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2.xml" ContentType="application/vnd.openxmlformats-officedocument.theme+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92" r:id="rId2"/>
    <p:sldMasterId id="2147483709" r:id="rId3"/>
  </p:sldMasterIdLst>
  <p:notesMasterIdLst>
    <p:notesMasterId r:id="rId20"/>
  </p:notes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Lst>
  <p:sldSz cx="12192000" cy="6858000"/>
  <p:notesSz cx="6858000" cy="9144000"/>
  <p:embeddedFontLst>
    <p:embeddedFont>
      <p:font typeface="Calibri" panose="020F0502020204030204" pitchFamily="34" charset="0"/>
      <p:regular r:id="rId21"/>
      <p:bold r:id="rId22"/>
      <p:italic r:id="rId23"/>
      <p:boldItalic r:id="rId24"/>
    </p:embeddedFont>
    <p:embeddedFont>
      <p:font typeface="Hind Siliguri" panose="02000000000000000000" pitchFamily="2" charset="0"/>
      <p:regular r:id="rId25"/>
      <p:bold r:id="rId26"/>
    </p:embeddedFont>
    <p:embeddedFont>
      <p:font typeface="Open Sans" panose="020B0606030504020204" pitchFamily="34" charset="0"/>
      <p:regular r:id="rId27"/>
      <p:bold r:id="rId28"/>
      <p:italic r:id="rId29"/>
      <p:boldItalic r:id="rId30"/>
    </p:embeddedFont>
    <p:embeddedFont>
      <p:font typeface="Open Sans ExtraBold" panose="020B0906030804020204" pitchFamily="34" charset="0"/>
      <p:bold r:id="rId31"/>
      <p:boldItalic r:id="rId32"/>
    </p:embeddedFont>
    <p:embeddedFont>
      <p:font typeface="Rajdhani Medium" panose="020B0604020202020204" charset="0"/>
      <p:regular r:id="rId33"/>
      <p:bold r:id="rId34"/>
    </p:embeddedFont>
    <p:embeddedFont>
      <p:font typeface="Rajdhani SemiBold" panose="020B0604020202020204" charset="0"/>
      <p:regular r:id="rId35"/>
      <p:bold r:id="rId36"/>
    </p:embeddedFont>
    <p:embeddedFont>
      <p:font typeface="Trebuchet MS" panose="020B0603020202020204" pitchFamily="34" charset="0"/>
      <p:regular r:id="rId37"/>
      <p:bold r:id="rId38"/>
      <p:italic r:id="rId39"/>
      <p:boldItalic r:id="rId40"/>
    </p:embeddedFont>
    <p:embeddedFont>
      <p:font typeface="Work Sans" pitchFamily="2" charset="0"/>
      <p:regular r:id="rId41"/>
      <p:bold r:id="rId42"/>
      <p:italic r:id="rId43"/>
      <p:boldItalic r:id="rId4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45" roundtripDataSignature="AMtx7mhGBqDtw2JTfjDPHkU9cfw6bLx/6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3EA539C-42A2-4B99-97BE-CDF4C48E9D2B}" v="2" dt="2024-08-13T07:03:31.39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9" d="100"/>
          <a:sy n="59" d="100"/>
        </p:scale>
        <p:origin x="868" y="2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font" Target="fonts/font6.fntdata"/><Relationship Id="rId39" Type="http://schemas.openxmlformats.org/officeDocument/2006/relationships/font" Target="fonts/font19.fntdata"/><Relationship Id="rId21" Type="http://schemas.openxmlformats.org/officeDocument/2006/relationships/font" Target="fonts/font1.fntdata"/><Relationship Id="rId34" Type="http://schemas.openxmlformats.org/officeDocument/2006/relationships/font" Target="fonts/font14.fntdata"/><Relationship Id="rId42" Type="http://schemas.openxmlformats.org/officeDocument/2006/relationships/font" Target="fonts/font22.fntdata"/><Relationship Id="rId47" Type="http://schemas.openxmlformats.org/officeDocument/2006/relationships/viewProps" Target="viewProps.xml"/><Relationship Id="rId50" Type="http://schemas.microsoft.com/office/2016/11/relationships/changesInfo" Target="changesInfos/changesInfo1.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font" Target="fonts/font9.fntdata"/><Relationship Id="rId11" Type="http://schemas.openxmlformats.org/officeDocument/2006/relationships/slide" Target="slides/slide8.xml"/><Relationship Id="rId24" Type="http://schemas.openxmlformats.org/officeDocument/2006/relationships/font" Target="fonts/font4.fntdata"/><Relationship Id="rId32" Type="http://schemas.openxmlformats.org/officeDocument/2006/relationships/font" Target="fonts/font12.fntdata"/><Relationship Id="rId37" Type="http://schemas.openxmlformats.org/officeDocument/2006/relationships/font" Target="fonts/font17.fntdata"/><Relationship Id="rId40" Type="http://schemas.openxmlformats.org/officeDocument/2006/relationships/font" Target="fonts/font20.fntdata"/><Relationship Id="rId45" Type="http://customschemas.google.com/relationships/presentationmetadata" Target="metadata"/><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font" Target="fonts/font3.fntdata"/><Relationship Id="rId28" Type="http://schemas.openxmlformats.org/officeDocument/2006/relationships/font" Target="fonts/font8.fntdata"/><Relationship Id="rId36" Type="http://schemas.openxmlformats.org/officeDocument/2006/relationships/font" Target="fonts/font16.fntdata"/><Relationship Id="rId49" Type="http://schemas.openxmlformats.org/officeDocument/2006/relationships/tableStyles" Target="tableStyle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font" Target="fonts/font11.fntdata"/><Relationship Id="rId44" Type="http://schemas.openxmlformats.org/officeDocument/2006/relationships/font" Target="fonts/font24.fntdata"/><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font" Target="fonts/font15.fntdata"/><Relationship Id="rId43" Type="http://schemas.openxmlformats.org/officeDocument/2006/relationships/font" Target="fonts/font23.fntdata"/><Relationship Id="rId48" Type="http://schemas.openxmlformats.org/officeDocument/2006/relationships/theme" Target="theme/theme1.xml"/><Relationship Id="rId8" Type="http://schemas.openxmlformats.org/officeDocument/2006/relationships/slide" Target="slides/slide5.xml"/><Relationship Id="rId51" Type="http://schemas.microsoft.com/office/2015/10/relationships/revisionInfo" Target="revisionInfo.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font" Target="fonts/font5.fntdata"/><Relationship Id="rId33" Type="http://schemas.openxmlformats.org/officeDocument/2006/relationships/font" Target="fonts/font13.fntdata"/><Relationship Id="rId38" Type="http://schemas.openxmlformats.org/officeDocument/2006/relationships/font" Target="fonts/font18.fntdata"/><Relationship Id="rId46" Type="http://schemas.openxmlformats.org/officeDocument/2006/relationships/presProps" Target="presProps.xml"/><Relationship Id="rId20" Type="http://schemas.openxmlformats.org/officeDocument/2006/relationships/notesMaster" Target="notesMasters/notesMaster1.xml"/><Relationship Id="rId41" Type="http://schemas.openxmlformats.org/officeDocument/2006/relationships/font" Target="fonts/font21.fntdata"/><Relationship Id="rId1" Type="http://schemas.openxmlformats.org/officeDocument/2006/relationships/slideMaster" Target="slideMasters/slideMaster1.xml"/><Relationship Id="rId6" Type="http://schemas.openxmlformats.org/officeDocument/2006/relationships/slide" Target="slides/slide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ansal, Dr Megha" userId="c7598640-5913-458d-83cc-cf7ae5991896" providerId="ADAL" clId="{83EA539C-42A2-4B99-97BE-CDF4C48E9D2B}"/>
    <pc:docChg chg="undo redo custSel modSld">
      <pc:chgData name="Bansal, Dr Megha" userId="c7598640-5913-458d-83cc-cf7ae5991896" providerId="ADAL" clId="{83EA539C-42A2-4B99-97BE-CDF4C48E9D2B}" dt="2024-08-13T07:03:31.384" v="77" actId="20577"/>
      <pc:docMkLst>
        <pc:docMk/>
      </pc:docMkLst>
      <pc:sldChg chg="modSp mod">
        <pc:chgData name="Bansal, Dr Megha" userId="c7598640-5913-458d-83cc-cf7ae5991896" providerId="ADAL" clId="{83EA539C-42A2-4B99-97BE-CDF4C48E9D2B}" dt="2024-08-13T07:03:31.384" v="77" actId="20577"/>
        <pc:sldMkLst>
          <pc:docMk/>
          <pc:sldMk cId="0" sldId="260"/>
        </pc:sldMkLst>
        <pc:spChg chg="mod">
          <ac:chgData name="Bansal, Dr Megha" userId="c7598640-5913-458d-83cc-cf7ae5991896" providerId="ADAL" clId="{83EA539C-42A2-4B99-97BE-CDF4C48E9D2B}" dt="2024-08-13T07:03:31.384" v="77" actId="20577"/>
          <ac:spMkLst>
            <pc:docMk/>
            <pc:sldMk cId="0" sldId="260"/>
            <ac:spMk id="9212" creationId="{00000000-0000-0000-0000-000000000000}"/>
          </ac:spMkLst>
        </pc:spChg>
      </pc:sldChg>
      <pc:sldChg chg="modSp mod">
        <pc:chgData name="Bansal, Dr Megha" userId="c7598640-5913-458d-83cc-cf7ae5991896" providerId="ADAL" clId="{83EA539C-42A2-4B99-97BE-CDF4C48E9D2B}" dt="2024-08-13T06:59:13.449" v="60" actId="5793"/>
        <pc:sldMkLst>
          <pc:docMk/>
          <pc:sldMk cId="0" sldId="262"/>
        </pc:sldMkLst>
        <pc:spChg chg="mod">
          <ac:chgData name="Bansal, Dr Megha" userId="c7598640-5913-458d-83cc-cf7ae5991896" providerId="ADAL" clId="{83EA539C-42A2-4B99-97BE-CDF4C48E9D2B}" dt="2024-08-13T06:59:13.449" v="60" actId="5793"/>
          <ac:spMkLst>
            <pc:docMk/>
            <pc:sldMk cId="0" sldId="262"/>
            <ac:spMk id="9251" creationId="{00000000-0000-0000-0000-000000000000}"/>
          </ac:spMkLst>
        </pc:spChg>
      </pc:sldChg>
      <pc:sldChg chg="modSp mod">
        <pc:chgData name="Bansal, Dr Megha" userId="c7598640-5913-458d-83cc-cf7ae5991896" providerId="ADAL" clId="{83EA539C-42A2-4B99-97BE-CDF4C48E9D2B}" dt="2024-08-13T06:59:51.343" v="68" actId="113"/>
        <pc:sldMkLst>
          <pc:docMk/>
          <pc:sldMk cId="0" sldId="264"/>
        </pc:sldMkLst>
        <pc:spChg chg="mod">
          <ac:chgData name="Bansal, Dr Megha" userId="c7598640-5913-458d-83cc-cf7ae5991896" providerId="ADAL" clId="{83EA539C-42A2-4B99-97BE-CDF4C48E9D2B}" dt="2024-08-13T06:59:51.343" v="68" actId="113"/>
          <ac:spMkLst>
            <pc:docMk/>
            <pc:sldMk cId="0" sldId="264"/>
            <ac:spMk id="9287"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36"/>
        <p:cNvGrpSpPr/>
        <p:nvPr/>
      </p:nvGrpSpPr>
      <p:grpSpPr>
        <a:xfrm>
          <a:off x="0" y="0"/>
          <a:ext cx="0" cy="0"/>
          <a:chOff x="0" y="0"/>
          <a:chExt cx="0" cy="0"/>
        </a:xfrm>
      </p:grpSpPr>
      <p:sp>
        <p:nvSpPr>
          <p:cNvPr id="9137" name="Google Shape;9137;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138" name="Google Shape;9138;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Calibri"/>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89"/>
        <p:cNvGrpSpPr/>
        <p:nvPr/>
      </p:nvGrpSpPr>
      <p:grpSpPr>
        <a:xfrm>
          <a:off x="0" y="0"/>
          <a:ext cx="0" cy="0"/>
          <a:chOff x="0" y="0"/>
          <a:chExt cx="0" cy="0"/>
        </a:xfrm>
      </p:grpSpPr>
      <p:sp>
        <p:nvSpPr>
          <p:cNvPr id="9290" name="Google Shape;9290;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291" name="Google Shape;9291;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07"/>
        <p:cNvGrpSpPr/>
        <p:nvPr/>
      </p:nvGrpSpPr>
      <p:grpSpPr>
        <a:xfrm>
          <a:off x="0" y="0"/>
          <a:ext cx="0" cy="0"/>
          <a:chOff x="0" y="0"/>
          <a:chExt cx="0" cy="0"/>
        </a:xfrm>
      </p:grpSpPr>
      <p:sp>
        <p:nvSpPr>
          <p:cNvPr id="9308" name="Google Shape;9308;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309" name="Google Shape;9309;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310" name="Google Shape;9310;p1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15"/>
        <p:cNvGrpSpPr/>
        <p:nvPr/>
      </p:nvGrpSpPr>
      <p:grpSpPr>
        <a:xfrm>
          <a:off x="0" y="0"/>
          <a:ext cx="0" cy="0"/>
          <a:chOff x="0" y="0"/>
          <a:chExt cx="0" cy="0"/>
        </a:xfrm>
      </p:grpSpPr>
      <p:sp>
        <p:nvSpPr>
          <p:cNvPr id="9316" name="Google Shape;9316;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317" name="Google Shape;9317;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23"/>
        <p:cNvGrpSpPr/>
        <p:nvPr/>
      </p:nvGrpSpPr>
      <p:grpSpPr>
        <a:xfrm>
          <a:off x="0" y="0"/>
          <a:ext cx="0" cy="0"/>
          <a:chOff x="0" y="0"/>
          <a:chExt cx="0" cy="0"/>
        </a:xfrm>
      </p:grpSpPr>
      <p:sp>
        <p:nvSpPr>
          <p:cNvPr id="9324" name="Google Shape;9324;g27fc5ca849b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25" name="Google Shape;9325;g27fc5ca849b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326" name="Google Shape;9326;g27fc5ca849b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32"/>
        <p:cNvGrpSpPr/>
        <p:nvPr/>
      </p:nvGrpSpPr>
      <p:grpSpPr>
        <a:xfrm>
          <a:off x="0" y="0"/>
          <a:ext cx="0" cy="0"/>
          <a:chOff x="0" y="0"/>
          <a:chExt cx="0" cy="0"/>
        </a:xfrm>
      </p:grpSpPr>
      <p:sp>
        <p:nvSpPr>
          <p:cNvPr id="9333" name="Google Shape;9333;g27fc5ca849b_0_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34" name="Google Shape;9334;g27fc5ca849b_0_2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335" name="Google Shape;9335;g27fc5ca849b_0_2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43"/>
        <p:cNvGrpSpPr/>
        <p:nvPr/>
      </p:nvGrpSpPr>
      <p:grpSpPr>
        <a:xfrm>
          <a:off x="0" y="0"/>
          <a:ext cx="0" cy="0"/>
          <a:chOff x="0" y="0"/>
          <a:chExt cx="0" cy="0"/>
        </a:xfrm>
      </p:grpSpPr>
      <p:sp>
        <p:nvSpPr>
          <p:cNvPr id="9344" name="Google Shape;9344;g27fc5ca849b_0_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45" name="Google Shape;9345;g27fc5ca849b_0_5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346" name="Google Shape;9346;g27fc5ca849b_0_5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54"/>
        <p:cNvGrpSpPr/>
        <p:nvPr/>
      </p:nvGrpSpPr>
      <p:grpSpPr>
        <a:xfrm>
          <a:off x="0" y="0"/>
          <a:ext cx="0" cy="0"/>
          <a:chOff x="0" y="0"/>
          <a:chExt cx="0" cy="0"/>
        </a:xfrm>
      </p:grpSpPr>
      <p:sp>
        <p:nvSpPr>
          <p:cNvPr id="9355" name="Google Shape;9355;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356" name="Google Shape;9356;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Calibri"/>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47"/>
        <p:cNvGrpSpPr/>
        <p:nvPr/>
      </p:nvGrpSpPr>
      <p:grpSpPr>
        <a:xfrm>
          <a:off x="0" y="0"/>
          <a:ext cx="0" cy="0"/>
          <a:chOff x="0" y="0"/>
          <a:chExt cx="0" cy="0"/>
        </a:xfrm>
      </p:grpSpPr>
      <p:sp>
        <p:nvSpPr>
          <p:cNvPr id="9148" name="Google Shape;9148;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149" name="Google Shape;914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76"/>
        <p:cNvGrpSpPr/>
        <p:nvPr/>
      </p:nvGrpSpPr>
      <p:grpSpPr>
        <a:xfrm>
          <a:off x="0" y="0"/>
          <a:ext cx="0" cy="0"/>
          <a:chOff x="0" y="0"/>
          <a:chExt cx="0" cy="0"/>
        </a:xfrm>
      </p:grpSpPr>
      <p:sp>
        <p:nvSpPr>
          <p:cNvPr id="9177" name="Google Shape;9177;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178" name="Google Shape;9178;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94"/>
        <p:cNvGrpSpPr/>
        <p:nvPr/>
      </p:nvGrpSpPr>
      <p:grpSpPr>
        <a:xfrm>
          <a:off x="0" y="0"/>
          <a:ext cx="0" cy="0"/>
          <a:chOff x="0" y="0"/>
          <a:chExt cx="0" cy="0"/>
        </a:xfrm>
      </p:grpSpPr>
      <p:sp>
        <p:nvSpPr>
          <p:cNvPr id="9195" name="Google Shape;9195;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196" name="Google Shape;9196;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01"/>
        <p:cNvGrpSpPr/>
        <p:nvPr/>
      </p:nvGrpSpPr>
      <p:grpSpPr>
        <a:xfrm>
          <a:off x="0" y="0"/>
          <a:ext cx="0" cy="0"/>
          <a:chOff x="0" y="0"/>
          <a:chExt cx="0" cy="0"/>
        </a:xfrm>
      </p:grpSpPr>
      <p:sp>
        <p:nvSpPr>
          <p:cNvPr id="9202" name="Google Shape;9202;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203" name="Google Shape;9203;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15"/>
        <p:cNvGrpSpPr/>
        <p:nvPr/>
      </p:nvGrpSpPr>
      <p:grpSpPr>
        <a:xfrm>
          <a:off x="0" y="0"/>
          <a:ext cx="0" cy="0"/>
          <a:chOff x="0" y="0"/>
          <a:chExt cx="0" cy="0"/>
        </a:xfrm>
      </p:grpSpPr>
      <p:sp>
        <p:nvSpPr>
          <p:cNvPr id="9216" name="Google Shape;9216;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217" name="Google Shape;9217;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34"/>
        <p:cNvGrpSpPr/>
        <p:nvPr/>
      </p:nvGrpSpPr>
      <p:grpSpPr>
        <a:xfrm>
          <a:off x="0" y="0"/>
          <a:ext cx="0" cy="0"/>
          <a:chOff x="0" y="0"/>
          <a:chExt cx="0" cy="0"/>
        </a:xfrm>
      </p:grpSpPr>
      <p:sp>
        <p:nvSpPr>
          <p:cNvPr id="9235" name="Google Shape;9235;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236" name="Google Shape;9236;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52"/>
        <p:cNvGrpSpPr/>
        <p:nvPr/>
      </p:nvGrpSpPr>
      <p:grpSpPr>
        <a:xfrm>
          <a:off x="0" y="0"/>
          <a:ext cx="0" cy="0"/>
          <a:chOff x="0" y="0"/>
          <a:chExt cx="0" cy="0"/>
        </a:xfrm>
      </p:grpSpPr>
      <p:sp>
        <p:nvSpPr>
          <p:cNvPr id="9253" name="Google Shape;9253;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254" name="Google Shape;9254;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70"/>
        <p:cNvGrpSpPr/>
        <p:nvPr/>
      </p:nvGrpSpPr>
      <p:grpSpPr>
        <a:xfrm>
          <a:off x="0" y="0"/>
          <a:ext cx="0" cy="0"/>
          <a:chOff x="0" y="0"/>
          <a:chExt cx="0" cy="0"/>
        </a:xfrm>
      </p:grpSpPr>
      <p:sp>
        <p:nvSpPr>
          <p:cNvPr id="9271" name="Google Shape;9271;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272" name="Google Shape;9272;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1"/>
        </a:solidFill>
        <a:effectLst/>
      </p:bgPr>
    </p:bg>
    <p:spTree>
      <p:nvGrpSpPr>
        <p:cNvPr id="1" name="Shape 13"/>
        <p:cNvGrpSpPr/>
        <p:nvPr/>
      </p:nvGrpSpPr>
      <p:grpSpPr>
        <a:xfrm>
          <a:off x="0" y="0"/>
          <a:ext cx="0" cy="0"/>
          <a:chOff x="0" y="0"/>
          <a:chExt cx="0" cy="0"/>
        </a:xfrm>
      </p:grpSpPr>
      <p:grpSp>
        <p:nvGrpSpPr>
          <p:cNvPr id="14" name="Google Shape;14;p16"/>
          <p:cNvGrpSpPr/>
          <p:nvPr/>
        </p:nvGrpSpPr>
        <p:grpSpPr>
          <a:xfrm>
            <a:off x="78370" y="131228"/>
            <a:ext cx="12035244" cy="6595545"/>
            <a:chOff x="311925" y="921250"/>
            <a:chExt cx="6996150" cy="3834025"/>
          </a:xfrm>
        </p:grpSpPr>
        <p:sp>
          <p:nvSpPr>
            <p:cNvPr id="15" name="Google Shape;15;p16"/>
            <p:cNvSpPr/>
            <p:nvPr/>
          </p:nvSpPr>
          <p:spPr>
            <a:xfrm>
              <a:off x="6665700" y="921250"/>
              <a:ext cx="270900" cy="338025"/>
            </a:xfrm>
            <a:custGeom>
              <a:avLst/>
              <a:gdLst/>
              <a:ahLst/>
              <a:cxnLst/>
              <a:rect l="l" t="t" r="r" b="b"/>
              <a:pathLst>
                <a:path w="10836" h="13521" extrusionOk="0">
                  <a:moveTo>
                    <a:pt x="4145" y="435"/>
                  </a:moveTo>
                  <a:cubicBezTo>
                    <a:pt x="4431" y="435"/>
                    <a:pt x="4712" y="607"/>
                    <a:pt x="4763" y="994"/>
                  </a:cubicBezTo>
                  <a:cubicBezTo>
                    <a:pt x="4799" y="1196"/>
                    <a:pt x="4751" y="1387"/>
                    <a:pt x="4620" y="1541"/>
                  </a:cubicBezTo>
                  <a:lnTo>
                    <a:pt x="3822" y="1684"/>
                  </a:lnTo>
                  <a:cubicBezTo>
                    <a:pt x="3656" y="1589"/>
                    <a:pt x="3537" y="1422"/>
                    <a:pt x="3501" y="1232"/>
                  </a:cubicBezTo>
                  <a:cubicBezTo>
                    <a:pt x="3386" y="732"/>
                    <a:pt x="3770" y="435"/>
                    <a:pt x="4145" y="435"/>
                  </a:cubicBezTo>
                  <a:close/>
                  <a:moveTo>
                    <a:pt x="7834" y="2749"/>
                  </a:moveTo>
                  <a:cubicBezTo>
                    <a:pt x="8105" y="2749"/>
                    <a:pt x="8340" y="2930"/>
                    <a:pt x="8383" y="3208"/>
                  </a:cubicBezTo>
                  <a:lnTo>
                    <a:pt x="9776" y="10769"/>
                  </a:lnTo>
                  <a:cubicBezTo>
                    <a:pt x="9823" y="11066"/>
                    <a:pt x="9621" y="11352"/>
                    <a:pt x="9323" y="11400"/>
                  </a:cubicBezTo>
                  <a:lnTo>
                    <a:pt x="3060" y="12543"/>
                  </a:lnTo>
                  <a:cubicBezTo>
                    <a:pt x="3025" y="12550"/>
                    <a:pt x="2990" y="12553"/>
                    <a:pt x="2956" y="12553"/>
                  </a:cubicBezTo>
                  <a:cubicBezTo>
                    <a:pt x="2699" y="12553"/>
                    <a:pt x="2471" y="12365"/>
                    <a:pt x="2429" y="12102"/>
                  </a:cubicBezTo>
                  <a:lnTo>
                    <a:pt x="1048" y="4530"/>
                  </a:lnTo>
                  <a:cubicBezTo>
                    <a:pt x="989" y="4232"/>
                    <a:pt x="1191" y="3958"/>
                    <a:pt x="1489" y="3899"/>
                  </a:cubicBezTo>
                  <a:lnTo>
                    <a:pt x="2239" y="3768"/>
                  </a:lnTo>
                  <a:cubicBezTo>
                    <a:pt x="2270" y="3977"/>
                    <a:pt x="2449" y="4122"/>
                    <a:pt x="2653" y="4122"/>
                  </a:cubicBezTo>
                  <a:cubicBezTo>
                    <a:pt x="2681" y="4122"/>
                    <a:pt x="2710" y="4119"/>
                    <a:pt x="2739" y="4113"/>
                  </a:cubicBezTo>
                  <a:lnTo>
                    <a:pt x="6656" y="3399"/>
                  </a:lnTo>
                  <a:cubicBezTo>
                    <a:pt x="6882" y="3363"/>
                    <a:pt x="7049" y="3125"/>
                    <a:pt x="7001" y="2899"/>
                  </a:cubicBezTo>
                  <a:lnTo>
                    <a:pt x="7740" y="2756"/>
                  </a:lnTo>
                  <a:cubicBezTo>
                    <a:pt x="7771" y="2751"/>
                    <a:pt x="7803" y="2749"/>
                    <a:pt x="7834" y="2749"/>
                  </a:cubicBezTo>
                  <a:close/>
                  <a:moveTo>
                    <a:pt x="4133" y="0"/>
                  </a:moveTo>
                  <a:cubicBezTo>
                    <a:pt x="4070" y="0"/>
                    <a:pt x="4006" y="6"/>
                    <a:pt x="3942" y="17"/>
                  </a:cubicBezTo>
                  <a:cubicBezTo>
                    <a:pt x="3334" y="136"/>
                    <a:pt x="2941" y="708"/>
                    <a:pt x="3072" y="1303"/>
                  </a:cubicBezTo>
                  <a:cubicBezTo>
                    <a:pt x="3096" y="1482"/>
                    <a:pt x="3168" y="1649"/>
                    <a:pt x="3287" y="1779"/>
                  </a:cubicBezTo>
                  <a:lnTo>
                    <a:pt x="2501" y="1922"/>
                  </a:lnTo>
                  <a:cubicBezTo>
                    <a:pt x="2191" y="1982"/>
                    <a:pt x="1977" y="2291"/>
                    <a:pt x="2037" y="2613"/>
                  </a:cubicBezTo>
                  <a:lnTo>
                    <a:pt x="2084" y="2887"/>
                  </a:lnTo>
                  <a:lnTo>
                    <a:pt x="798" y="3125"/>
                  </a:lnTo>
                  <a:cubicBezTo>
                    <a:pt x="310" y="3208"/>
                    <a:pt x="1" y="3673"/>
                    <a:pt x="84" y="4149"/>
                  </a:cubicBezTo>
                  <a:lnTo>
                    <a:pt x="1656" y="12781"/>
                  </a:lnTo>
                  <a:cubicBezTo>
                    <a:pt x="1741" y="13217"/>
                    <a:pt x="2111" y="13520"/>
                    <a:pt x="2537" y="13520"/>
                  </a:cubicBezTo>
                  <a:cubicBezTo>
                    <a:pt x="2588" y="13520"/>
                    <a:pt x="2640" y="13516"/>
                    <a:pt x="2691" y="13507"/>
                  </a:cubicBezTo>
                  <a:lnTo>
                    <a:pt x="10026" y="12162"/>
                  </a:lnTo>
                  <a:cubicBezTo>
                    <a:pt x="10514" y="12066"/>
                    <a:pt x="10835" y="11602"/>
                    <a:pt x="10740" y="11126"/>
                  </a:cubicBezTo>
                  <a:lnTo>
                    <a:pt x="9168" y="2494"/>
                  </a:lnTo>
                  <a:cubicBezTo>
                    <a:pt x="9095" y="2064"/>
                    <a:pt x="8725" y="1763"/>
                    <a:pt x="8304" y="1763"/>
                  </a:cubicBezTo>
                  <a:cubicBezTo>
                    <a:pt x="8248" y="1763"/>
                    <a:pt x="8190" y="1768"/>
                    <a:pt x="8133" y="1779"/>
                  </a:cubicBezTo>
                  <a:lnTo>
                    <a:pt x="6859" y="2018"/>
                  </a:lnTo>
                  <a:lnTo>
                    <a:pt x="6799" y="1744"/>
                  </a:lnTo>
                  <a:cubicBezTo>
                    <a:pt x="6746" y="1458"/>
                    <a:pt x="6506" y="1258"/>
                    <a:pt x="6228" y="1258"/>
                  </a:cubicBezTo>
                  <a:cubicBezTo>
                    <a:pt x="6192" y="1258"/>
                    <a:pt x="6157" y="1261"/>
                    <a:pt x="6120" y="1268"/>
                  </a:cubicBezTo>
                  <a:lnTo>
                    <a:pt x="5168" y="1434"/>
                  </a:lnTo>
                  <a:cubicBezTo>
                    <a:pt x="5227" y="1268"/>
                    <a:pt x="5239" y="1089"/>
                    <a:pt x="5204" y="922"/>
                  </a:cubicBezTo>
                  <a:cubicBezTo>
                    <a:pt x="5119" y="381"/>
                    <a:pt x="4655" y="0"/>
                    <a:pt x="4133" y="0"/>
                  </a:cubicBez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6" name="Google Shape;16;p16"/>
            <p:cNvSpPr/>
            <p:nvPr/>
          </p:nvSpPr>
          <p:spPr>
            <a:xfrm>
              <a:off x="6713625" y="1043050"/>
              <a:ext cx="46625" cy="38675"/>
            </a:xfrm>
            <a:custGeom>
              <a:avLst/>
              <a:gdLst/>
              <a:ahLst/>
              <a:cxnLst/>
              <a:rect l="l" t="t" r="r" b="b"/>
              <a:pathLst>
                <a:path w="1865" h="1547" extrusionOk="0">
                  <a:moveTo>
                    <a:pt x="1027" y="1"/>
                  </a:moveTo>
                  <a:cubicBezTo>
                    <a:pt x="979" y="1"/>
                    <a:pt x="930" y="5"/>
                    <a:pt x="882" y="15"/>
                  </a:cubicBezTo>
                  <a:cubicBezTo>
                    <a:pt x="191" y="134"/>
                    <a:pt x="0" y="1015"/>
                    <a:pt x="572" y="1408"/>
                  </a:cubicBezTo>
                  <a:cubicBezTo>
                    <a:pt x="709" y="1504"/>
                    <a:pt x="857" y="1547"/>
                    <a:pt x="1002" y="1547"/>
                  </a:cubicBezTo>
                  <a:cubicBezTo>
                    <a:pt x="1451" y="1547"/>
                    <a:pt x="1864" y="1138"/>
                    <a:pt x="1775" y="634"/>
                  </a:cubicBezTo>
                  <a:cubicBezTo>
                    <a:pt x="1701" y="266"/>
                    <a:pt x="1386" y="1"/>
                    <a:pt x="1027" y="1"/>
                  </a:cubicBez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7" name="Google Shape;17;p16"/>
            <p:cNvSpPr/>
            <p:nvPr/>
          </p:nvSpPr>
          <p:spPr>
            <a:xfrm>
              <a:off x="6766750" y="1031775"/>
              <a:ext cx="96225" cy="33875"/>
            </a:xfrm>
            <a:custGeom>
              <a:avLst/>
              <a:gdLst/>
              <a:ahLst/>
              <a:cxnLst/>
              <a:rect l="l" t="t" r="r" b="b"/>
              <a:pathLst>
                <a:path w="3849" h="1355" extrusionOk="0">
                  <a:moveTo>
                    <a:pt x="3252" y="1"/>
                  </a:moveTo>
                  <a:cubicBezTo>
                    <a:pt x="3216" y="1"/>
                    <a:pt x="3178" y="5"/>
                    <a:pt x="3138" y="14"/>
                  </a:cubicBezTo>
                  <a:lnTo>
                    <a:pt x="542" y="490"/>
                  </a:lnTo>
                  <a:cubicBezTo>
                    <a:pt x="1" y="580"/>
                    <a:pt x="112" y="1354"/>
                    <a:pt x="611" y="1354"/>
                  </a:cubicBezTo>
                  <a:cubicBezTo>
                    <a:pt x="638" y="1354"/>
                    <a:pt x="667" y="1352"/>
                    <a:pt x="697" y="1347"/>
                  </a:cubicBezTo>
                  <a:lnTo>
                    <a:pt x="3293" y="871"/>
                  </a:lnTo>
                  <a:cubicBezTo>
                    <a:pt x="3848" y="793"/>
                    <a:pt x="3751" y="1"/>
                    <a:pt x="3252" y="1"/>
                  </a:cubicBez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8" name="Google Shape;18;p16"/>
            <p:cNvSpPr/>
            <p:nvPr/>
          </p:nvSpPr>
          <p:spPr>
            <a:xfrm>
              <a:off x="6723450" y="1097000"/>
              <a:ext cx="46625" cy="38650"/>
            </a:xfrm>
            <a:custGeom>
              <a:avLst/>
              <a:gdLst/>
              <a:ahLst/>
              <a:cxnLst/>
              <a:rect l="l" t="t" r="r" b="b"/>
              <a:pathLst>
                <a:path w="1865" h="1546" extrusionOk="0">
                  <a:moveTo>
                    <a:pt x="1014" y="1"/>
                  </a:moveTo>
                  <a:cubicBezTo>
                    <a:pt x="970" y="1"/>
                    <a:pt x="926" y="4"/>
                    <a:pt x="881" y="12"/>
                  </a:cubicBezTo>
                  <a:cubicBezTo>
                    <a:pt x="203" y="131"/>
                    <a:pt x="0" y="1012"/>
                    <a:pt x="572" y="1405"/>
                  </a:cubicBezTo>
                  <a:cubicBezTo>
                    <a:pt x="710" y="1502"/>
                    <a:pt x="861" y="1545"/>
                    <a:pt x="1007" y="1545"/>
                  </a:cubicBezTo>
                  <a:cubicBezTo>
                    <a:pt x="1454" y="1545"/>
                    <a:pt x="1864" y="1142"/>
                    <a:pt x="1774" y="631"/>
                  </a:cubicBezTo>
                  <a:cubicBezTo>
                    <a:pt x="1700" y="259"/>
                    <a:pt x="1379" y="1"/>
                    <a:pt x="1014" y="1"/>
                  </a:cubicBez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9" name="Google Shape;19;p16"/>
            <p:cNvSpPr/>
            <p:nvPr/>
          </p:nvSpPr>
          <p:spPr>
            <a:xfrm>
              <a:off x="6777325" y="1085650"/>
              <a:ext cx="94075" cy="33725"/>
            </a:xfrm>
            <a:custGeom>
              <a:avLst/>
              <a:gdLst/>
              <a:ahLst/>
              <a:cxnLst/>
              <a:rect l="l" t="t" r="r" b="b"/>
              <a:pathLst>
                <a:path w="3763" h="1349" extrusionOk="0">
                  <a:moveTo>
                    <a:pt x="3132" y="0"/>
                  </a:moveTo>
                  <a:cubicBezTo>
                    <a:pt x="3120" y="0"/>
                    <a:pt x="3108" y="1"/>
                    <a:pt x="3096" y="2"/>
                  </a:cubicBezTo>
                  <a:lnTo>
                    <a:pt x="500" y="478"/>
                  </a:lnTo>
                  <a:cubicBezTo>
                    <a:pt x="0" y="618"/>
                    <a:pt x="125" y="1348"/>
                    <a:pt x="631" y="1348"/>
                  </a:cubicBezTo>
                  <a:cubicBezTo>
                    <a:pt x="643" y="1348"/>
                    <a:pt x="655" y="1348"/>
                    <a:pt x="667" y="1347"/>
                  </a:cubicBezTo>
                  <a:lnTo>
                    <a:pt x="3263" y="871"/>
                  </a:lnTo>
                  <a:cubicBezTo>
                    <a:pt x="3763" y="731"/>
                    <a:pt x="3638" y="0"/>
                    <a:pt x="3132" y="0"/>
                  </a:cubicBez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0" name="Google Shape;20;p16"/>
            <p:cNvSpPr/>
            <p:nvPr/>
          </p:nvSpPr>
          <p:spPr>
            <a:xfrm>
              <a:off x="6733875" y="1154450"/>
              <a:ext cx="46625" cy="38900"/>
            </a:xfrm>
            <a:custGeom>
              <a:avLst/>
              <a:gdLst/>
              <a:ahLst/>
              <a:cxnLst/>
              <a:rect l="l" t="t" r="r" b="b"/>
              <a:pathLst>
                <a:path w="1865" h="1556" extrusionOk="0">
                  <a:moveTo>
                    <a:pt x="1013" y="1"/>
                  </a:moveTo>
                  <a:cubicBezTo>
                    <a:pt x="970" y="1"/>
                    <a:pt x="926" y="4"/>
                    <a:pt x="881" y="12"/>
                  </a:cubicBezTo>
                  <a:cubicBezTo>
                    <a:pt x="203" y="131"/>
                    <a:pt x="0" y="1012"/>
                    <a:pt x="572" y="1417"/>
                  </a:cubicBezTo>
                  <a:cubicBezTo>
                    <a:pt x="711" y="1513"/>
                    <a:pt x="861" y="1556"/>
                    <a:pt x="1007" y="1556"/>
                  </a:cubicBezTo>
                  <a:cubicBezTo>
                    <a:pt x="1458" y="1556"/>
                    <a:pt x="1864" y="1147"/>
                    <a:pt x="1774" y="643"/>
                  </a:cubicBezTo>
                  <a:cubicBezTo>
                    <a:pt x="1700" y="260"/>
                    <a:pt x="1378" y="1"/>
                    <a:pt x="1013" y="1"/>
                  </a:cubicBez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1" name="Google Shape;21;p16"/>
            <p:cNvSpPr/>
            <p:nvPr/>
          </p:nvSpPr>
          <p:spPr>
            <a:xfrm>
              <a:off x="6787625" y="1143050"/>
              <a:ext cx="94900" cy="34125"/>
            </a:xfrm>
            <a:custGeom>
              <a:avLst/>
              <a:gdLst/>
              <a:ahLst/>
              <a:cxnLst/>
              <a:rect l="l" t="t" r="r" b="b"/>
              <a:pathLst>
                <a:path w="3796" h="1365" extrusionOk="0">
                  <a:moveTo>
                    <a:pt x="3169" y="0"/>
                  </a:moveTo>
                  <a:cubicBezTo>
                    <a:pt x="3151" y="0"/>
                    <a:pt x="3132" y="1"/>
                    <a:pt x="3113" y="4"/>
                  </a:cubicBezTo>
                  <a:lnTo>
                    <a:pt x="517" y="480"/>
                  </a:lnTo>
                  <a:cubicBezTo>
                    <a:pt x="0" y="606"/>
                    <a:pt x="115" y="1364"/>
                    <a:pt x="615" y="1364"/>
                  </a:cubicBezTo>
                  <a:cubicBezTo>
                    <a:pt x="634" y="1364"/>
                    <a:pt x="653" y="1363"/>
                    <a:pt x="672" y="1361"/>
                  </a:cubicBezTo>
                  <a:lnTo>
                    <a:pt x="3267" y="885"/>
                  </a:lnTo>
                  <a:cubicBezTo>
                    <a:pt x="3796" y="758"/>
                    <a:pt x="3670" y="0"/>
                    <a:pt x="3169" y="0"/>
                  </a:cubicBez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2" name="Google Shape;22;p16"/>
            <p:cNvSpPr/>
            <p:nvPr/>
          </p:nvSpPr>
          <p:spPr>
            <a:xfrm>
              <a:off x="6689525" y="1393950"/>
              <a:ext cx="194075" cy="174175"/>
            </a:xfrm>
            <a:custGeom>
              <a:avLst/>
              <a:gdLst/>
              <a:ahLst/>
              <a:cxnLst/>
              <a:rect l="l" t="t" r="r" b="b"/>
              <a:pathLst>
                <a:path w="7763" h="6967" extrusionOk="0">
                  <a:moveTo>
                    <a:pt x="3922" y="1"/>
                  </a:moveTo>
                  <a:cubicBezTo>
                    <a:pt x="2892" y="1"/>
                    <a:pt x="1881" y="465"/>
                    <a:pt x="1215" y="1338"/>
                  </a:cubicBezTo>
                  <a:lnTo>
                    <a:pt x="6953" y="4969"/>
                  </a:lnTo>
                  <a:cubicBezTo>
                    <a:pt x="7763" y="3398"/>
                    <a:pt x="7239" y="1469"/>
                    <a:pt x="5751" y="528"/>
                  </a:cubicBezTo>
                  <a:cubicBezTo>
                    <a:pt x="5183" y="173"/>
                    <a:pt x="4549" y="1"/>
                    <a:pt x="3922" y="1"/>
                  </a:cubicBezTo>
                  <a:close/>
                  <a:moveTo>
                    <a:pt x="810" y="1993"/>
                  </a:moveTo>
                  <a:cubicBezTo>
                    <a:pt x="0" y="3553"/>
                    <a:pt x="512" y="5493"/>
                    <a:pt x="2012" y="6434"/>
                  </a:cubicBezTo>
                  <a:cubicBezTo>
                    <a:pt x="2578" y="6793"/>
                    <a:pt x="3210" y="6966"/>
                    <a:pt x="3835" y="6966"/>
                  </a:cubicBezTo>
                  <a:cubicBezTo>
                    <a:pt x="4867" y="6966"/>
                    <a:pt x="5881" y="6495"/>
                    <a:pt x="6549" y="5612"/>
                  </a:cubicBezTo>
                  <a:lnTo>
                    <a:pt x="810" y="1993"/>
                  </a:ln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3" name="Google Shape;23;p16"/>
            <p:cNvSpPr/>
            <p:nvPr/>
          </p:nvSpPr>
          <p:spPr>
            <a:xfrm>
              <a:off x="7053250" y="1020500"/>
              <a:ext cx="151825" cy="141000"/>
            </a:xfrm>
            <a:custGeom>
              <a:avLst/>
              <a:gdLst/>
              <a:ahLst/>
              <a:cxnLst/>
              <a:rect l="l" t="t" r="r" b="b"/>
              <a:pathLst>
                <a:path w="6073" h="5640" extrusionOk="0">
                  <a:moveTo>
                    <a:pt x="3596" y="0"/>
                  </a:moveTo>
                  <a:lnTo>
                    <a:pt x="1203" y="1631"/>
                  </a:lnTo>
                  <a:cubicBezTo>
                    <a:pt x="251" y="2286"/>
                    <a:pt x="1" y="3596"/>
                    <a:pt x="655" y="4560"/>
                  </a:cubicBezTo>
                  <a:lnTo>
                    <a:pt x="763" y="4715"/>
                  </a:lnTo>
                  <a:cubicBezTo>
                    <a:pt x="1163" y="5316"/>
                    <a:pt x="1827" y="5640"/>
                    <a:pt x="2502" y="5640"/>
                  </a:cubicBezTo>
                  <a:cubicBezTo>
                    <a:pt x="2909" y="5640"/>
                    <a:pt x="3321" y="5521"/>
                    <a:pt x="3680" y="5275"/>
                  </a:cubicBezTo>
                  <a:lnTo>
                    <a:pt x="6073" y="3644"/>
                  </a:lnTo>
                  <a:lnTo>
                    <a:pt x="3596" y="0"/>
                  </a:ln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4" name="Google Shape;24;p16"/>
            <p:cNvSpPr/>
            <p:nvPr/>
          </p:nvSpPr>
          <p:spPr>
            <a:xfrm>
              <a:off x="7155950" y="962250"/>
              <a:ext cx="152125" cy="141025"/>
            </a:xfrm>
            <a:custGeom>
              <a:avLst/>
              <a:gdLst/>
              <a:ahLst/>
              <a:cxnLst/>
              <a:rect l="l" t="t" r="r" b="b"/>
              <a:pathLst>
                <a:path w="6085" h="5641" extrusionOk="0">
                  <a:moveTo>
                    <a:pt x="3574" y="1"/>
                  </a:moveTo>
                  <a:cubicBezTo>
                    <a:pt x="3167" y="1"/>
                    <a:pt x="2757" y="119"/>
                    <a:pt x="2393" y="366"/>
                  </a:cubicBezTo>
                  <a:lnTo>
                    <a:pt x="0" y="1997"/>
                  </a:lnTo>
                  <a:lnTo>
                    <a:pt x="2477" y="5640"/>
                  </a:lnTo>
                  <a:lnTo>
                    <a:pt x="4870" y="4009"/>
                  </a:lnTo>
                  <a:cubicBezTo>
                    <a:pt x="5834" y="3354"/>
                    <a:pt x="6084" y="2044"/>
                    <a:pt x="5429" y="1080"/>
                  </a:cubicBezTo>
                  <a:lnTo>
                    <a:pt x="5322" y="925"/>
                  </a:lnTo>
                  <a:cubicBezTo>
                    <a:pt x="4907" y="324"/>
                    <a:pt x="4246" y="1"/>
                    <a:pt x="3574" y="1"/>
                  </a:cubicBez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5" name="Google Shape;25;p16"/>
            <p:cNvSpPr/>
            <p:nvPr/>
          </p:nvSpPr>
          <p:spPr>
            <a:xfrm>
              <a:off x="7008600" y="1311750"/>
              <a:ext cx="268225" cy="266650"/>
            </a:xfrm>
            <a:custGeom>
              <a:avLst/>
              <a:gdLst/>
              <a:ahLst/>
              <a:cxnLst/>
              <a:rect l="l" t="t" r="r" b="b"/>
              <a:pathLst>
                <a:path w="10729" h="10666" extrusionOk="0">
                  <a:moveTo>
                    <a:pt x="4999" y="1"/>
                  </a:moveTo>
                  <a:cubicBezTo>
                    <a:pt x="4821" y="1"/>
                    <a:pt x="4665" y="136"/>
                    <a:pt x="4644" y="328"/>
                  </a:cubicBezTo>
                  <a:lnTo>
                    <a:pt x="4192" y="3805"/>
                  </a:lnTo>
                  <a:lnTo>
                    <a:pt x="703" y="3340"/>
                  </a:lnTo>
                  <a:cubicBezTo>
                    <a:pt x="688" y="3338"/>
                    <a:pt x="673" y="3338"/>
                    <a:pt x="659" y="3338"/>
                  </a:cubicBezTo>
                  <a:cubicBezTo>
                    <a:pt x="474" y="3338"/>
                    <a:pt x="308" y="3474"/>
                    <a:pt x="286" y="3662"/>
                  </a:cubicBezTo>
                  <a:lnTo>
                    <a:pt x="24" y="5638"/>
                  </a:lnTo>
                  <a:cubicBezTo>
                    <a:pt x="1" y="5840"/>
                    <a:pt x="143" y="6031"/>
                    <a:pt x="346" y="6055"/>
                  </a:cubicBezTo>
                  <a:lnTo>
                    <a:pt x="346" y="6043"/>
                  </a:lnTo>
                  <a:lnTo>
                    <a:pt x="3822" y="6507"/>
                  </a:lnTo>
                  <a:lnTo>
                    <a:pt x="3370" y="9984"/>
                  </a:lnTo>
                  <a:cubicBezTo>
                    <a:pt x="3334" y="10186"/>
                    <a:pt x="3477" y="10377"/>
                    <a:pt x="3692" y="10401"/>
                  </a:cubicBezTo>
                  <a:lnTo>
                    <a:pt x="5656" y="10663"/>
                  </a:lnTo>
                  <a:cubicBezTo>
                    <a:pt x="5671" y="10664"/>
                    <a:pt x="5686" y="10665"/>
                    <a:pt x="5700" y="10665"/>
                  </a:cubicBezTo>
                  <a:cubicBezTo>
                    <a:pt x="5885" y="10665"/>
                    <a:pt x="6051" y="10529"/>
                    <a:pt x="6073" y="10341"/>
                  </a:cubicBezTo>
                  <a:lnTo>
                    <a:pt x="6537" y="6864"/>
                  </a:lnTo>
                  <a:lnTo>
                    <a:pt x="10026" y="7329"/>
                  </a:lnTo>
                  <a:cubicBezTo>
                    <a:pt x="10040" y="7331"/>
                    <a:pt x="10055" y="7331"/>
                    <a:pt x="10070" y="7331"/>
                  </a:cubicBezTo>
                  <a:cubicBezTo>
                    <a:pt x="10253" y="7331"/>
                    <a:pt x="10409" y="7195"/>
                    <a:pt x="10442" y="7007"/>
                  </a:cubicBezTo>
                  <a:lnTo>
                    <a:pt x="10704" y="5031"/>
                  </a:lnTo>
                  <a:cubicBezTo>
                    <a:pt x="10728" y="4828"/>
                    <a:pt x="10585" y="4638"/>
                    <a:pt x="10383" y="4614"/>
                  </a:cubicBezTo>
                  <a:lnTo>
                    <a:pt x="6894" y="4150"/>
                  </a:lnTo>
                  <a:lnTo>
                    <a:pt x="7359" y="673"/>
                  </a:lnTo>
                  <a:cubicBezTo>
                    <a:pt x="7382" y="471"/>
                    <a:pt x="7240" y="280"/>
                    <a:pt x="7037" y="256"/>
                  </a:cubicBezTo>
                  <a:lnTo>
                    <a:pt x="5061" y="6"/>
                  </a:lnTo>
                  <a:cubicBezTo>
                    <a:pt x="5040" y="3"/>
                    <a:pt x="5019" y="1"/>
                    <a:pt x="4999" y="1"/>
                  </a:cubicBez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6" name="Google Shape;26;p16"/>
            <p:cNvSpPr/>
            <p:nvPr/>
          </p:nvSpPr>
          <p:spPr>
            <a:xfrm>
              <a:off x="6665400" y="1716100"/>
              <a:ext cx="271200" cy="337600"/>
            </a:xfrm>
            <a:custGeom>
              <a:avLst/>
              <a:gdLst/>
              <a:ahLst/>
              <a:cxnLst/>
              <a:rect l="l" t="t" r="r" b="b"/>
              <a:pathLst>
                <a:path w="10848" h="13504" extrusionOk="0">
                  <a:moveTo>
                    <a:pt x="4160" y="409"/>
                  </a:moveTo>
                  <a:cubicBezTo>
                    <a:pt x="4450" y="409"/>
                    <a:pt x="4735" y="584"/>
                    <a:pt x="4787" y="977"/>
                  </a:cubicBezTo>
                  <a:cubicBezTo>
                    <a:pt x="4823" y="1168"/>
                    <a:pt x="4763" y="1370"/>
                    <a:pt x="4632" y="1513"/>
                  </a:cubicBezTo>
                  <a:lnTo>
                    <a:pt x="3846" y="1668"/>
                  </a:lnTo>
                  <a:cubicBezTo>
                    <a:pt x="3668" y="1573"/>
                    <a:pt x="3549" y="1406"/>
                    <a:pt x="3513" y="1204"/>
                  </a:cubicBezTo>
                  <a:cubicBezTo>
                    <a:pt x="3399" y="705"/>
                    <a:pt x="3783" y="409"/>
                    <a:pt x="4160" y="409"/>
                  </a:cubicBezTo>
                  <a:close/>
                  <a:moveTo>
                    <a:pt x="7868" y="2729"/>
                  </a:moveTo>
                  <a:cubicBezTo>
                    <a:pt x="8126" y="2729"/>
                    <a:pt x="8354" y="2918"/>
                    <a:pt x="8406" y="3180"/>
                  </a:cubicBezTo>
                  <a:lnTo>
                    <a:pt x="9788" y="10741"/>
                  </a:lnTo>
                  <a:cubicBezTo>
                    <a:pt x="9847" y="11038"/>
                    <a:pt x="9645" y="11324"/>
                    <a:pt x="9347" y="11372"/>
                  </a:cubicBezTo>
                  <a:lnTo>
                    <a:pt x="3072" y="12515"/>
                  </a:lnTo>
                  <a:cubicBezTo>
                    <a:pt x="3037" y="12522"/>
                    <a:pt x="3003" y="12525"/>
                    <a:pt x="2968" y="12525"/>
                  </a:cubicBezTo>
                  <a:cubicBezTo>
                    <a:pt x="2713" y="12525"/>
                    <a:pt x="2494" y="12337"/>
                    <a:pt x="2441" y="12074"/>
                  </a:cubicBezTo>
                  <a:lnTo>
                    <a:pt x="1072" y="4514"/>
                  </a:lnTo>
                  <a:cubicBezTo>
                    <a:pt x="1013" y="4216"/>
                    <a:pt x="1215" y="3930"/>
                    <a:pt x="1513" y="3883"/>
                  </a:cubicBezTo>
                  <a:lnTo>
                    <a:pt x="2263" y="3740"/>
                  </a:lnTo>
                  <a:cubicBezTo>
                    <a:pt x="2295" y="3955"/>
                    <a:pt x="2483" y="4102"/>
                    <a:pt x="2695" y="4102"/>
                  </a:cubicBezTo>
                  <a:cubicBezTo>
                    <a:pt x="2717" y="4102"/>
                    <a:pt x="2740" y="4100"/>
                    <a:pt x="2763" y="4097"/>
                  </a:cubicBezTo>
                  <a:lnTo>
                    <a:pt x="6680" y="3382"/>
                  </a:lnTo>
                  <a:cubicBezTo>
                    <a:pt x="6906" y="3335"/>
                    <a:pt x="7073" y="3109"/>
                    <a:pt x="7025" y="2870"/>
                  </a:cubicBezTo>
                  <a:lnTo>
                    <a:pt x="7764" y="2740"/>
                  </a:lnTo>
                  <a:cubicBezTo>
                    <a:pt x="7799" y="2732"/>
                    <a:pt x="7834" y="2729"/>
                    <a:pt x="7868" y="2729"/>
                  </a:cubicBezTo>
                  <a:close/>
                  <a:moveTo>
                    <a:pt x="4149" y="1"/>
                  </a:moveTo>
                  <a:cubicBezTo>
                    <a:pt x="4001" y="1"/>
                    <a:pt x="3850" y="31"/>
                    <a:pt x="3704" y="96"/>
                  </a:cubicBezTo>
                  <a:cubicBezTo>
                    <a:pt x="3061" y="382"/>
                    <a:pt x="2858" y="1204"/>
                    <a:pt x="3299" y="1763"/>
                  </a:cubicBezTo>
                  <a:lnTo>
                    <a:pt x="2513" y="1906"/>
                  </a:lnTo>
                  <a:cubicBezTo>
                    <a:pt x="2203" y="1966"/>
                    <a:pt x="1989" y="2275"/>
                    <a:pt x="2049" y="2597"/>
                  </a:cubicBezTo>
                  <a:lnTo>
                    <a:pt x="2096" y="2870"/>
                  </a:lnTo>
                  <a:lnTo>
                    <a:pt x="810" y="3109"/>
                  </a:lnTo>
                  <a:cubicBezTo>
                    <a:pt x="322" y="3192"/>
                    <a:pt x="1" y="3656"/>
                    <a:pt x="96" y="4144"/>
                  </a:cubicBezTo>
                  <a:lnTo>
                    <a:pt x="1668" y="12765"/>
                  </a:lnTo>
                  <a:cubicBezTo>
                    <a:pt x="1753" y="13201"/>
                    <a:pt x="2123" y="13504"/>
                    <a:pt x="2549" y="13504"/>
                  </a:cubicBezTo>
                  <a:cubicBezTo>
                    <a:pt x="2600" y="13504"/>
                    <a:pt x="2652" y="13500"/>
                    <a:pt x="2703" y="13491"/>
                  </a:cubicBezTo>
                  <a:lnTo>
                    <a:pt x="10038" y="12145"/>
                  </a:lnTo>
                  <a:cubicBezTo>
                    <a:pt x="10526" y="12062"/>
                    <a:pt x="10847" y="11598"/>
                    <a:pt x="10752" y="11110"/>
                  </a:cubicBezTo>
                  <a:lnTo>
                    <a:pt x="9180" y="2478"/>
                  </a:lnTo>
                  <a:cubicBezTo>
                    <a:pt x="9107" y="2047"/>
                    <a:pt x="8737" y="1746"/>
                    <a:pt x="8316" y="1746"/>
                  </a:cubicBezTo>
                  <a:cubicBezTo>
                    <a:pt x="8260" y="1746"/>
                    <a:pt x="8202" y="1752"/>
                    <a:pt x="8145" y="1763"/>
                  </a:cubicBezTo>
                  <a:lnTo>
                    <a:pt x="6871" y="1989"/>
                  </a:lnTo>
                  <a:lnTo>
                    <a:pt x="6811" y="1716"/>
                  </a:lnTo>
                  <a:cubicBezTo>
                    <a:pt x="6757" y="1426"/>
                    <a:pt x="6510" y="1232"/>
                    <a:pt x="6226" y="1232"/>
                  </a:cubicBezTo>
                  <a:cubicBezTo>
                    <a:pt x="6195" y="1232"/>
                    <a:pt x="6164" y="1235"/>
                    <a:pt x="6132" y="1239"/>
                  </a:cubicBezTo>
                  <a:lnTo>
                    <a:pt x="5180" y="1418"/>
                  </a:lnTo>
                  <a:cubicBezTo>
                    <a:pt x="5239" y="1239"/>
                    <a:pt x="5251" y="1061"/>
                    <a:pt x="5216" y="894"/>
                  </a:cubicBezTo>
                  <a:cubicBezTo>
                    <a:pt x="5114" y="352"/>
                    <a:pt x="4651" y="1"/>
                    <a:pt x="4149" y="1"/>
                  </a:cubicBez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7" name="Google Shape;27;p16"/>
            <p:cNvSpPr/>
            <p:nvPr/>
          </p:nvSpPr>
          <p:spPr>
            <a:xfrm>
              <a:off x="6713625" y="1837275"/>
              <a:ext cx="46625" cy="38650"/>
            </a:xfrm>
            <a:custGeom>
              <a:avLst/>
              <a:gdLst/>
              <a:ahLst/>
              <a:cxnLst/>
              <a:rect l="l" t="t" r="r" b="b"/>
              <a:pathLst>
                <a:path w="1865" h="1546" extrusionOk="0">
                  <a:moveTo>
                    <a:pt x="1014" y="1"/>
                  </a:moveTo>
                  <a:cubicBezTo>
                    <a:pt x="970" y="1"/>
                    <a:pt x="926" y="4"/>
                    <a:pt x="882" y="12"/>
                  </a:cubicBezTo>
                  <a:cubicBezTo>
                    <a:pt x="191" y="131"/>
                    <a:pt x="0" y="1012"/>
                    <a:pt x="572" y="1405"/>
                  </a:cubicBezTo>
                  <a:cubicBezTo>
                    <a:pt x="710" y="1502"/>
                    <a:pt x="861" y="1545"/>
                    <a:pt x="1007" y="1545"/>
                  </a:cubicBezTo>
                  <a:cubicBezTo>
                    <a:pt x="1454" y="1545"/>
                    <a:pt x="1864" y="1142"/>
                    <a:pt x="1775" y="631"/>
                  </a:cubicBezTo>
                  <a:cubicBezTo>
                    <a:pt x="1700" y="259"/>
                    <a:pt x="1379" y="1"/>
                    <a:pt x="1014" y="1"/>
                  </a:cubicBez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8" name="Google Shape;28;p16"/>
            <p:cNvSpPr/>
            <p:nvPr/>
          </p:nvSpPr>
          <p:spPr>
            <a:xfrm>
              <a:off x="6766425" y="1825875"/>
              <a:ext cx="97050" cy="34050"/>
            </a:xfrm>
            <a:custGeom>
              <a:avLst/>
              <a:gdLst/>
              <a:ahLst/>
              <a:cxnLst/>
              <a:rect l="l" t="t" r="r" b="b"/>
              <a:pathLst>
                <a:path w="3882" h="1362" extrusionOk="0">
                  <a:moveTo>
                    <a:pt x="3273" y="1"/>
                  </a:moveTo>
                  <a:cubicBezTo>
                    <a:pt x="3234" y="1"/>
                    <a:pt x="3194" y="5"/>
                    <a:pt x="3151" y="15"/>
                  </a:cubicBezTo>
                  <a:lnTo>
                    <a:pt x="555" y="492"/>
                  </a:lnTo>
                  <a:cubicBezTo>
                    <a:pt x="0" y="569"/>
                    <a:pt x="108" y="1362"/>
                    <a:pt x="598" y="1362"/>
                  </a:cubicBezTo>
                  <a:cubicBezTo>
                    <a:pt x="634" y="1362"/>
                    <a:pt x="671" y="1358"/>
                    <a:pt x="710" y="1349"/>
                  </a:cubicBezTo>
                  <a:lnTo>
                    <a:pt x="3306" y="873"/>
                  </a:lnTo>
                  <a:cubicBezTo>
                    <a:pt x="3881" y="817"/>
                    <a:pt x="3778" y="1"/>
                    <a:pt x="3273" y="1"/>
                  </a:cubicBez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9" name="Google Shape;29;p16"/>
            <p:cNvSpPr/>
            <p:nvPr/>
          </p:nvSpPr>
          <p:spPr>
            <a:xfrm>
              <a:off x="6723450" y="1891150"/>
              <a:ext cx="46625" cy="38650"/>
            </a:xfrm>
            <a:custGeom>
              <a:avLst/>
              <a:gdLst/>
              <a:ahLst/>
              <a:cxnLst/>
              <a:rect l="l" t="t" r="r" b="b"/>
              <a:pathLst>
                <a:path w="1865" h="1546" extrusionOk="0">
                  <a:moveTo>
                    <a:pt x="1014" y="1"/>
                  </a:moveTo>
                  <a:cubicBezTo>
                    <a:pt x="970" y="1"/>
                    <a:pt x="926" y="4"/>
                    <a:pt x="881" y="12"/>
                  </a:cubicBezTo>
                  <a:cubicBezTo>
                    <a:pt x="203" y="131"/>
                    <a:pt x="0" y="1012"/>
                    <a:pt x="572" y="1405"/>
                  </a:cubicBezTo>
                  <a:cubicBezTo>
                    <a:pt x="710" y="1502"/>
                    <a:pt x="861" y="1545"/>
                    <a:pt x="1008" y="1545"/>
                  </a:cubicBezTo>
                  <a:cubicBezTo>
                    <a:pt x="1455" y="1545"/>
                    <a:pt x="1864" y="1145"/>
                    <a:pt x="1774" y="643"/>
                  </a:cubicBezTo>
                  <a:cubicBezTo>
                    <a:pt x="1700" y="260"/>
                    <a:pt x="1378" y="1"/>
                    <a:pt x="1014" y="1"/>
                  </a:cubicBez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0" name="Google Shape;30;p16"/>
            <p:cNvSpPr/>
            <p:nvPr/>
          </p:nvSpPr>
          <p:spPr>
            <a:xfrm>
              <a:off x="6777400" y="1879800"/>
              <a:ext cx="94000" cy="33750"/>
            </a:xfrm>
            <a:custGeom>
              <a:avLst/>
              <a:gdLst/>
              <a:ahLst/>
              <a:cxnLst/>
              <a:rect l="l" t="t" r="r" b="b"/>
              <a:pathLst>
                <a:path w="3760" h="1350" extrusionOk="0">
                  <a:moveTo>
                    <a:pt x="3129" y="0"/>
                  </a:moveTo>
                  <a:cubicBezTo>
                    <a:pt x="3117" y="0"/>
                    <a:pt x="3105" y="1"/>
                    <a:pt x="3093" y="2"/>
                  </a:cubicBezTo>
                  <a:lnTo>
                    <a:pt x="497" y="478"/>
                  </a:lnTo>
                  <a:cubicBezTo>
                    <a:pt x="1" y="628"/>
                    <a:pt x="120" y="1349"/>
                    <a:pt x="617" y="1349"/>
                  </a:cubicBezTo>
                  <a:cubicBezTo>
                    <a:pt x="632" y="1349"/>
                    <a:pt x="648" y="1348"/>
                    <a:pt x="664" y="1347"/>
                  </a:cubicBezTo>
                  <a:lnTo>
                    <a:pt x="3260" y="883"/>
                  </a:lnTo>
                  <a:cubicBezTo>
                    <a:pt x="3760" y="731"/>
                    <a:pt x="3635" y="0"/>
                    <a:pt x="3129" y="0"/>
                  </a:cubicBez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1" name="Google Shape;31;p16"/>
            <p:cNvSpPr/>
            <p:nvPr/>
          </p:nvSpPr>
          <p:spPr>
            <a:xfrm>
              <a:off x="6733875" y="1948900"/>
              <a:ext cx="46600" cy="38625"/>
            </a:xfrm>
            <a:custGeom>
              <a:avLst/>
              <a:gdLst/>
              <a:ahLst/>
              <a:cxnLst/>
              <a:rect l="l" t="t" r="r" b="b"/>
              <a:pathLst>
                <a:path w="1864" h="1545" extrusionOk="0">
                  <a:moveTo>
                    <a:pt x="1014" y="0"/>
                  </a:moveTo>
                  <a:cubicBezTo>
                    <a:pt x="970" y="0"/>
                    <a:pt x="926" y="4"/>
                    <a:pt x="881" y="12"/>
                  </a:cubicBezTo>
                  <a:cubicBezTo>
                    <a:pt x="203" y="131"/>
                    <a:pt x="0" y="1012"/>
                    <a:pt x="572" y="1405"/>
                  </a:cubicBezTo>
                  <a:cubicBezTo>
                    <a:pt x="710" y="1502"/>
                    <a:pt x="860" y="1545"/>
                    <a:pt x="1007" y="1545"/>
                  </a:cubicBezTo>
                  <a:cubicBezTo>
                    <a:pt x="1454" y="1545"/>
                    <a:pt x="1864" y="1142"/>
                    <a:pt x="1774" y="631"/>
                  </a:cubicBezTo>
                  <a:cubicBezTo>
                    <a:pt x="1700" y="259"/>
                    <a:pt x="1378" y="0"/>
                    <a:pt x="1014" y="0"/>
                  </a:cubicBez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2" name="Google Shape;32;p16"/>
            <p:cNvSpPr/>
            <p:nvPr/>
          </p:nvSpPr>
          <p:spPr>
            <a:xfrm>
              <a:off x="6787825" y="1937500"/>
              <a:ext cx="94125" cy="33775"/>
            </a:xfrm>
            <a:custGeom>
              <a:avLst/>
              <a:gdLst/>
              <a:ahLst/>
              <a:cxnLst/>
              <a:rect l="l" t="t" r="r" b="b"/>
              <a:pathLst>
                <a:path w="3765" h="1351" extrusionOk="0">
                  <a:moveTo>
                    <a:pt x="3162" y="0"/>
                  </a:moveTo>
                  <a:cubicBezTo>
                    <a:pt x="3143" y="0"/>
                    <a:pt x="3124" y="1"/>
                    <a:pt x="3105" y="3"/>
                  </a:cubicBezTo>
                  <a:lnTo>
                    <a:pt x="509" y="468"/>
                  </a:lnTo>
                  <a:cubicBezTo>
                    <a:pt x="1" y="606"/>
                    <a:pt x="120" y="1351"/>
                    <a:pt x="618" y="1351"/>
                  </a:cubicBezTo>
                  <a:cubicBezTo>
                    <a:pt x="633" y="1351"/>
                    <a:pt x="648" y="1350"/>
                    <a:pt x="664" y="1349"/>
                  </a:cubicBezTo>
                  <a:lnTo>
                    <a:pt x="3259" y="872"/>
                  </a:lnTo>
                  <a:cubicBezTo>
                    <a:pt x="3764" y="735"/>
                    <a:pt x="3650" y="0"/>
                    <a:pt x="3162" y="0"/>
                  </a:cubicBez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3" name="Google Shape;33;p16"/>
            <p:cNvSpPr/>
            <p:nvPr/>
          </p:nvSpPr>
          <p:spPr>
            <a:xfrm>
              <a:off x="6690400" y="2188200"/>
              <a:ext cx="193200" cy="173650"/>
            </a:xfrm>
            <a:custGeom>
              <a:avLst/>
              <a:gdLst/>
              <a:ahLst/>
              <a:cxnLst/>
              <a:rect l="l" t="t" r="r" b="b"/>
              <a:pathLst>
                <a:path w="7728" h="6946" extrusionOk="0">
                  <a:moveTo>
                    <a:pt x="3899" y="0"/>
                  </a:moveTo>
                  <a:cubicBezTo>
                    <a:pt x="2865" y="0"/>
                    <a:pt x="1848" y="469"/>
                    <a:pt x="1180" y="1346"/>
                  </a:cubicBezTo>
                  <a:lnTo>
                    <a:pt x="6918" y="4965"/>
                  </a:lnTo>
                  <a:cubicBezTo>
                    <a:pt x="7728" y="3394"/>
                    <a:pt x="7204" y="1465"/>
                    <a:pt x="5716" y="524"/>
                  </a:cubicBezTo>
                  <a:cubicBezTo>
                    <a:pt x="5152" y="171"/>
                    <a:pt x="4522" y="0"/>
                    <a:pt x="3899" y="0"/>
                  </a:cubicBezTo>
                  <a:close/>
                  <a:moveTo>
                    <a:pt x="775" y="1989"/>
                  </a:moveTo>
                  <a:lnTo>
                    <a:pt x="775" y="1989"/>
                  </a:lnTo>
                  <a:cubicBezTo>
                    <a:pt x="1" y="3548"/>
                    <a:pt x="489" y="5477"/>
                    <a:pt x="1953" y="6418"/>
                  </a:cubicBezTo>
                  <a:cubicBezTo>
                    <a:pt x="2521" y="6774"/>
                    <a:pt x="3157" y="6945"/>
                    <a:pt x="3786" y="6945"/>
                  </a:cubicBezTo>
                  <a:cubicBezTo>
                    <a:pt x="4821" y="6945"/>
                    <a:pt x="5840" y="6482"/>
                    <a:pt x="6514" y="5608"/>
                  </a:cubicBezTo>
                  <a:lnTo>
                    <a:pt x="775" y="1989"/>
                  </a:ln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4" name="Google Shape;34;p16"/>
            <p:cNvSpPr/>
            <p:nvPr/>
          </p:nvSpPr>
          <p:spPr>
            <a:xfrm>
              <a:off x="7053250" y="1814925"/>
              <a:ext cx="151825" cy="140725"/>
            </a:xfrm>
            <a:custGeom>
              <a:avLst/>
              <a:gdLst/>
              <a:ahLst/>
              <a:cxnLst/>
              <a:rect l="l" t="t" r="r" b="b"/>
              <a:pathLst>
                <a:path w="6073" h="5629" extrusionOk="0">
                  <a:moveTo>
                    <a:pt x="3596" y="1"/>
                  </a:moveTo>
                  <a:lnTo>
                    <a:pt x="1203" y="1620"/>
                  </a:lnTo>
                  <a:cubicBezTo>
                    <a:pt x="239" y="2275"/>
                    <a:pt x="1" y="3585"/>
                    <a:pt x="655" y="4549"/>
                  </a:cubicBezTo>
                  <a:lnTo>
                    <a:pt x="763" y="4704"/>
                  </a:lnTo>
                  <a:cubicBezTo>
                    <a:pt x="1171" y="5305"/>
                    <a:pt x="1833" y="5629"/>
                    <a:pt x="2505" y="5629"/>
                  </a:cubicBezTo>
                  <a:cubicBezTo>
                    <a:pt x="2911" y="5629"/>
                    <a:pt x="3321" y="5510"/>
                    <a:pt x="3680" y="5264"/>
                  </a:cubicBezTo>
                  <a:lnTo>
                    <a:pt x="6073" y="3644"/>
                  </a:lnTo>
                  <a:lnTo>
                    <a:pt x="3596" y="1"/>
                  </a:ln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5" name="Google Shape;35;p16"/>
            <p:cNvSpPr/>
            <p:nvPr/>
          </p:nvSpPr>
          <p:spPr>
            <a:xfrm>
              <a:off x="7155950" y="1756600"/>
              <a:ext cx="151825" cy="140800"/>
            </a:xfrm>
            <a:custGeom>
              <a:avLst/>
              <a:gdLst/>
              <a:ahLst/>
              <a:cxnLst/>
              <a:rect l="l" t="t" r="r" b="b"/>
              <a:pathLst>
                <a:path w="6073" h="5632" extrusionOk="0">
                  <a:moveTo>
                    <a:pt x="3588" y="1"/>
                  </a:moveTo>
                  <a:cubicBezTo>
                    <a:pt x="3176" y="1"/>
                    <a:pt x="2760" y="120"/>
                    <a:pt x="2393" y="369"/>
                  </a:cubicBezTo>
                  <a:lnTo>
                    <a:pt x="0" y="1989"/>
                  </a:lnTo>
                  <a:lnTo>
                    <a:pt x="2477" y="5632"/>
                  </a:lnTo>
                  <a:lnTo>
                    <a:pt x="4870" y="4001"/>
                  </a:lnTo>
                  <a:cubicBezTo>
                    <a:pt x="5834" y="3346"/>
                    <a:pt x="6072" y="2036"/>
                    <a:pt x="5429" y="1072"/>
                  </a:cubicBezTo>
                  <a:lnTo>
                    <a:pt x="5429" y="1072"/>
                  </a:lnTo>
                  <a:lnTo>
                    <a:pt x="5429" y="1084"/>
                  </a:lnTo>
                  <a:lnTo>
                    <a:pt x="5322" y="917"/>
                  </a:lnTo>
                  <a:cubicBezTo>
                    <a:pt x="4916" y="319"/>
                    <a:pt x="4259" y="1"/>
                    <a:pt x="3588" y="1"/>
                  </a:cubicBez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6" name="Google Shape;36;p16"/>
            <p:cNvSpPr/>
            <p:nvPr/>
          </p:nvSpPr>
          <p:spPr>
            <a:xfrm>
              <a:off x="7008600" y="2105900"/>
              <a:ext cx="268225" cy="266700"/>
            </a:xfrm>
            <a:custGeom>
              <a:avLst/>
              <a:gdLst/>
              <a:ahLst/>
              <a:cxnLst/>
              <a:rect l="l" t="t" r="r" b="b"/>
              <a:pathLst>
                <a:path w="10729" h="10668" extrusionOk="0">
                  <a:moveTo>
                    <a:pt x="4998" y="1"/>
                  </a:moveTo>
                  <a:cubicBezTo>
                    <a:pt x="4821" y="1"/>
                    <a:pt x="4665" y="134"/>
                    <a:pt x="4644" y="316"/>
                  </a:cubicBezTo>
                  <a:lnTo>
                    <a:pt x="4192" y="3804"/>
                  </a:lnTo>
                  <a:lnTo>
                    <a:pt x="703" y="3340"/>
                  </a:lnTo>
                  <a:cubicBezTo>
                    <a:pt x="688" y="3338"/>
                    <a:pt x="673" y="3337"/>
                    <a:pt x="659" y="3337"/>
                  </a:cubicBezTo>
                  <a:cubicBezTo>
                    <a:pt x="474" y="3337"/>
                    <a:pt x="308" y="3474"/>
                    <a:pt x="286" y="3661"/>
                  </a:cubicBezTo>
                  <a:lnTo>
                    <a:pt x="24" y="5638"/>
                  </a:lnTo>
                  <a:cubicBezTo>
                    <a:pt x="1" y="5840"/>
                    <a:pt x="143" y="6031"/>
                    <a:pt x="346" y="6055"/>
                  </a:cubicBezTo>
                  <a:lnTo>
                    <a:pt x="346" y="6043"/>
                  </a:lnTo>
                  <a:lnTo>
                    <a:pt x="3822" y="6507"/>
                  </a:lnTo>
                  <a:lnTo>
                    <a:pt x="3370" y="9984"/>
                  </a:lnTo>
                  <a:cubicBezTo>
                    <a:pt x="3334" y="10186"/>
                    <a:pt x="3477" y="10377"/>
                    <a:pt x="3692" y="10400"/>
                  </a:cubicBezTo>
                  <a:lnTo>
                    <a:pt x="5656" y="10662"/>
                  </a:lnTo>
                  <a:cubicBezTo>
                    <a:pt x="5677" y="10666"/>
                    <a:pt x="5698" y="10668"/>
                    <a:pt x="5718" y="10668"/>
                  </a:cubicBezTo>
                  <a:cubicBezTo>
                    <a:pt x="5896" y="10668"/>
                    <a:pt x="6051" y="10533"/>
                    <a:pt x="6073" y="10341"/>
                  </a:cubicBezTo>
                  <a:lnTo>
                    <a:pt x="6537" y="6864"/>
                  </a:lnTo>
                  <a:lnTo>
                    <a:pt x="10014" y="7329"/>
                  </a:lnTo>
                  <a:cubicBezTo>
                    <a:pt x="10029" y="7330"/>
                    <a:pt x="10043" y="7331"/>
                    <a:pt x="10058" y="7331"/>
                  </a:cubicBezTo>
                  <a:cubicBezTo>
                    <a:pt x="10243" y="7331"/>
                    <a:pt x="10409" y="7195"/>
                    <a:pt x="10442" y="7007"/>
                  </a:cubicBezTo>
                  <a:lnTo>
                    <a:pt x="10692" y="5031"/>
                  </a:lnTo>
                  <a:cubicBezTo>
                    <a:pt x="10728" y="4828"/>
                    <a:pt x="10585" y="4638"/>
                    <a:pt x="10371" y="4614"/>
                  </a:cubicBezTo>
                  <a:lnTo>
                    <a:pt x="6894" y="4150"/>
                  </a:lnTo>
                  <a:lnTo>
                    <a:pt x="7359" y="685"/>
                  </a:lnTo>
                  <a:cubicBezTo>
                    <a:pt x="7382" y="471"/>
                    <a:pt x="7240" y="292"/>
                    <a:pt x="7037" y="256"/>
                  </a:cubicBezTo>
                  <a:lnTo>
                    <a:pt x="5061" y="6"/>
                  </a:lnTo>
                  <a:cubicBezTo>
                    <a:pt x="5040" y="3"/>
                    <a:pt x="5019" y="1"/>
                    <a:pt x="4998" y="1"/>
                  </a:cubicBez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7" name="Google Shape;37;p16"/>
            <p:cNvSpPr/>
            <p:nvPr/>
          </p:nvSpPr>
          <p:spPr>
            <a:xfrm>
              <a:off x="6665700" y="2509825"/>
              <a:ext cx="270900" cy="337750"/>
            </a:xfrm>
            <a:custGeom>
              <a:avLst/>
              <a:gdLst/>
              <a:ahLst/>
              <a:cxnLst/>
              <a:rect l="l" t="t" r="r" b="b"/>
              <a:pathLst>
                <a:path w="10836" h="13510" extrusionOk="0">
                  <a:moveTo>
                    <a:pt x="4138" y="431"/>
                  </a:moveTo>
                  <a:cubicBezTo>
                    <a:pt x="4427" y="431"/>
                    <a:pt x="4711" y="605"/>
                    <a:pt x="4763" y="994"/>
                  </a:cubicBezTo>
                  <a:cubicBezTo>
                    <a:pt x="4799" y="1185"/>
                    <a:pt x="4751" y="1387"/>
                    <a:pt x="4620" y="1530"/>
                  </a:cubicBezTo>
                  <a:lnTo>
                    <a:pt x="3822" y="1685"/>
                  </a:lnTo>
                  <a:cubicBezTo>
                    <a:pt x="3656" y="1590"/>
                    <a:pt x="3537" y="1423"/>
                    <a:pt x="3501" y="1232"/>
                  </a:cubicBezTo>
                  <a:lnTo>
                    <a:pt x="3501" y="1220"/>
                  </a:lnTo>
                  <a:cubicBezTo>
                    <a:pt x="3387" y="723"/>
                    <a:pt x="3765" y="431"/>
                    <a:pt x="4138" y="431"/>
                  </a:cubicBezTo>
                  <a:close/>
                  <a:moveTo>
                    <a:pt x="7844" y="2734"/>
                  </a:moveTo>
                  <a:cubicBezTo>
                    <a:pt x="8102" y="2734"/>
                    <a:pt x="8330" y="2922"/>
                    <a:pt x="8383" y="3185"/>
                  </a:cubicBezTo>
                  <a:lnTo>
                    <a:pt x="9776" y="10757"/>
                  </a:lnTo>
                  <a:cubicBezTo>
                    <a:pt x="9823" y="11055"/>
                    <a:pt x="9621" y="11341"/>
                    <a:pt x="9323" y="11388"/>
                  </a:cubicBezTo>
                  <a:lnTo>
                    <a:pt x="3060" y="12531"/>
                  </a:lnTo>
                  <a:cubicBezTo>
                    <a:pt x="3025" y="12538"/>
                    <a:pt x="2990" y="12542"/>
                    <a:pt x="2956" y="12542"/>
                  </a:cubicBezTo>
                  <a:cubicBezTo>
                    <a:pt x="2699" y="12542"/>
                    <a:pt x="2471" y="12353"/>
                    <a:pt x="2429" y="12091"/>
                  </a:cubicBezTo>
                  <a:lnTo>
                    <a:pt x="1048" y="4518"/>
                  </a:lnTo>
                  <a:cubicBezTo>
                    <a:pt x="989" y="4221"/>
                    <a:pt x="1191" y="3935"/>
                    <a:pt x="1489" y="3887"/>
                  </a:cubicBezTo>
                  <a:lnTo>
                    <a:pt x="2239" y="3745"/>
                  </a:lnTo>
                  <a:cubicBezTo>
                    <a:pt x="2271" y="3955"/>
                    <a:pt x="2451" y="4110"/>
                    <a:pt x="2657" y="4110"/>
                  </a:cubicBezTo>
                  <a:cubicBezTo>
                    <a:pt x="2684" y="4110"/>
                    <a:pt x="2711" y="4107"/>
                    <a:pt x="2739" y="4102"/>
                  </a:cubicBezTo>
                  <a:lnTo>
                    <a:pt x="6656" y="3387"/>
                  </a:lnTo>
                  <a:cubicBezTo>
                    <a:pt x="6882" y="3340"/>
                    <a:pt x="7049" y="3114"/>
                    <a:pt x="7001" y="2875"/>
                  </a:cubicBezTo>
                  <a:lnTo>
                    <a:pt x="7740" y="2744"/>
                  </a:lnTo>
                  <a:cubicBezTo>
                    <a:pt x="7775" y="2737"/>
                    <a:pt x="7810" y="2734"/>
                    <a:pt x="7844" y="2734"/>
                  </a:cubicBezTo>
                  <a:close/>
                  <a:moveTo>
                    <a:pt x="4134" y="1"/>
                  </a:moveTo>
                  <a:cubicBezTo>
                    <a:pt x="4070" y="1"/>
                    <a:pt x="4006" y="6"/>
                    <a:pt x="3942" y="18"/>
                  </a:cubicBezTo>
                  <a:cubicBezTo>
                    <a:pt x="3334" y="125"/>
                    <a:pt x="2941" y="708"/>
                    <a:pt x="3072" y="1304"/>
                  </a:cubicBezTo>
                  <a:cubicBezTo>
                    <a:pt x="3096" y="1470"/>
                    <a:pt x="3168" y="1637"/>
                    <a:pt x="3287" y="1780"/>
                  </a:cubicBezTo>
                  <a:lnTo>
                    <a:pt x="2501" y="1923"/>
                  </a:lnTo>
                  <a:cubicBezTo>
                    <a:pt x="2191" y="1982"/>
                    <a:pt x="1977" y="2280"/>
                    <a:pt x="2037" y="2602"/>
                  </a:cubicBezTo>
                  <a:lnTo>
                    <a:pt x="2084" y="2887"/>
                  </a:lnTo>
                  <a:lnTo>
                    <a:pt x="798" y="3114"/>
                  </a:lnTo>
                  <a:cubicBezTo>
                    <a:pt x="310" y="3209"/>
                    <a:pt x="1" y="3673"/>
                    <a:pt x="84" y="4149"/>
                  </a:cubicBezTo>
                  <a:lnTo>
                    <a:pt x="1656" y="12781"/>
                  </a:lnTo>
                  <a:cubicBezTo>
                    <a:pt x="1740" y="13216"/>
                    <a:pt x="2109" y="13509"/>
                    <a:pt x="2533" y="13509"/>
                  </a:cubicBezTo>
                  <a:cubicBezTo>
                    <a:pt x="2585" y="13509"/>
                    <a:pt x="2638" y="13505"/>
                    <a:pt x="2691" y="13496"/>
                  </a:cubicBezTo>
                  <a:lnTo>
                    <a:pt x="10026" y="12162"/>
                  </a:lnTo>
                  <a:cubicBezTo>
                    <a:pt x="10514" y="12067"/>
                    <a:pt x="10835" y="11603"/>
                    <a:pt x="10752" y="11114"/>
                  </a:cubicBezTo>
                  <a:lnTo>
                    <a:pt x="9168" y="2482"/>
                  </a:lnTo>
                  <a:cubicBezTo>
                    <a:pt x="9094" y="2048"/>
                    <a:pt x="8718" y="1755"/>
                    <a:pt x="8291" y="1755"/>
                  </a:cubicBezTo>
                  <a:cubicBezTo>
                    <a:pt x="8239" y="1755"/>
                    <a:pt x="8186" y="1759"/>
                    <a:pt x="8133" y="1768"/>
                  </a:cubicBezTo>
                  <a:lnTo>
                    <a:pt x="6859" y="2006"/>
                  </a:lnTo>
                  <a:lnTo>
                    <a:pt x="6799" y="1732"/>
                  </a:lnTo>
                  <a:cubicBezTo>
                    <a:pt x="6745" y="1442"/>
                    <a:pt x="6498" y="1249"/>
                    <a:pt x="6214" y="1249"/>
                  </a:cubicBezTo>
                  <a:cubicBezTo>
                    <a:pt x="6183" y="1249"/>
                    <a:pt x="6152" y="1251"/>
                    <a:pt x="6120" y="1256"/>
                  </a:cubicBezTo>
                  <a:lnTo>
                    <a:pt x="5168" y="1435"/>
                  </a:lnTo>
                  <a:cubicBezTo>
                    <a:pt x="5227" y="1268"/>
                    <a:pt x="5239" y="1089"/>
                    <a:pt x="5204" y="911"/>
                  </a:cubicBezTo>
                  <a:cubicBezTo>
                    <a:pt x="5119" y="380"/>
                    <a:pt x="4655" y="1"/>
                    <a:pt x="4134" y="1"/>
                  </a:cubicBez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8" name="Google Shape;38;p16"/>
            <p:cNvSpPr/>
            <p:nvPr/>
          </p:nvSpPr>
          <p:spPr>
            <a:xfrm>
              <a:off x="6713625" y="2631725"/>
              <a:ext cx="46625" cy="38625"/>
            </a:xfrm>
            <a:custGeom>
              <a:avLst/>
              <a:gdLst/>
              <a:ahLst/>
              <a:cxnLst/>
              <a:rect l="l" t="t" r="r" b="b"/>
              <a:pathLst>
                <a:path w="1865" h="1545" extrusionOk="0">
                  <a:moveTo>
                    <a:pt x="1014" y="0"/>
                  </a:moveTo>
                  <a:cubicBezTo>
                    <a:pt x="970" y="0"/>
                    <a:pt x="926" y="4"/>
                    <a:pt x="882" y="12"/>
                  </a:cubicBezTo>
                  <a:cubicBezTo>
                    <a:pt x="191" y="131"/>
                    <a:pt x="0" y="1012"/>
                    <a:pt x="572" y="1405"/>
                  </a:cubicBezTo>
                  <a:cubicBezTo>
                    <a:pt x="710" y="1502"/>
                    <a:pt x="861" y="1545"/>
                    <a:pt x="1007" y="1545"/>
                  </a:cubicBezTo>
                  <a:cubicBezTo>
                    <a:pt x="1454" y="1545"/>
                    <a:pt x="1864" y="1142"/>
                    <a:pt x="1775" y="631"/>
                  </a:cubicBezTo>
                  <a:cubicBezTo>
                    <a:pt x="1700" y="258"/>
                    <a:pt x="1379" y="0"/>
                    <a:pt x="1014" y="0"/>
                  </a:cubicBez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9" name="Google Shape;39;p16"/>
            <p:cNvSpPr/>
            <p:nvPr/>
          </p:nvSpPr>
          <p:spPr>
            <a:xfrm>
              <a:off x="6766850" y="2620125"/>
              <a:ext cx="96200" cy="33850"/>
            </a:xfrm>
            <a:custGeom>
              <a:avLst/>
              <a:gdLst/>
              <a:ahLst/>
              <a:cxnLst/>
              <a:rect l="l" t="t" r="r" b="b"/>
              <a:pathLst>
                <a:path w="3848" h="1354" extrusionOk="0">
                  <a:moveTo>
                    <a:pt x="3240" y="0"/>
                  </a:moveTo>
                  <a:cubicBezTo>
                    <a:pt x="3207" y="0"/>
                    <a:pt x="3171" y="4"/>
                    <a:pt x="3134" y="11"/>
                  </a:cubicBezTo>
                  <a:lnTo>
                    <a:pt x="538" y="487"/>
                  </a:lnTo>
                  <a:cubicBezTo>
                    <a:pt x="0" y="588"/>
                    <a:pt x="106" y="1354"/>
                    <a:pt x="597" y="1354"/>
                  </a:cubicBezTo>
                  <a:cubicBezTo>
                    <a:pt x="628" y="1354"/>
                    <a:pt x="660" y="1351"/>
                    <a:pt x="693" y="1345"/>
                  </a:cubicBezTo>
                  <a:lnTo>
                    <a:pt x="3289" y="868"/>
                  </a:lnTo>
                  <a:cubicBezTo>
                    <a:pt x="3847" y="790"/>
                    <a:pt x="3746" y="0"/>
                    <a:pt x="3240" y="0"/>
                  </a:cubicBez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0" name="Google Shape;40;p16"/>
            <p:cNvSpPr/>
            <p:nvPr/>
          </p:nvSpPr>
          <p:spPr>
            <a:xfrm>
              <a:off x="6723450" y="2685525"/>
              <a:ext cx="46625" cy="38700"/>
            </a:xfrm>
            <a:custGeom>
              <a:avLst/>
              <a:gdLst/>
              <a:ahLst/>
              <a:cxnLst/>
              <a:rect l="l" t="t" r="r" b="b"/>
              <a:pathLst>
                <a:path w="1865" h="1548" extrusionOk="0">
                  <a:moveTo>
                    <a:pt x="1027" y="0"/>
                  </a:moveTo>
                  <a:cubicBezTo>
                    <a:pt x="979" y="0"/>
                    <a:pt x="930" y="5"/>
                    <a:pt x="881" y="15"/>
                  </a:cubicBezTo>
                  <a:cubicBezTo>
                    <a:pt x="203" y="122"/>
                    <a:pt x="0" y="1015"/>
                    <a:pt x="572" y="1408"/>
                  </a:cubicBezTo>
                  <a:cubicBezTo>
                    <a:pt x="710" y="1505"/>
                    <a:pt x="861" y="1548"/>
                    <a:pt x="1007" y="1548"/>
                  </a:cubicBezTo>
                  <a:cubicBezTo>
                    <a:pt x="1454" y="1548"/>
                    <a:pt x="1864" y="1145"/>
                    <a:pt x="1774" y="634"/>
                  </a:cubicBezTo>
                  <a:cubicBezTo>
                    <a:pt x="1701" y="266"/>
                    <a:pt x="1386" y="0"/>
                    <a:pt x="1027" y="0"/>
                  </a:cubicBez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1" name="Google Shape;41;p16"/>
            <p:cNvSpPr/>
            <p:nvPr/>
          </p:nvSpPr>
          <p:spPr>
            <a:xfrm>
              <a:off x="6777400" y="2673950"/>
              <a:ext cx="94000" cy="33725"/>
            </a:xfrm>
            <a:custGeom>
              <a:avLst/>
              <a:gdLst/>
              <a:ahLst/>
              <a:cxnLst/>
              <a:rect l="l" t="t" r="r" b="b"/>
              <a:pathLst>
                <a:path w="3760" h="1349" extrusionOk="0">
                  <a:moveTo>
                    <a:pt x="3129" y="0"/>
                  </a:moveTo>
                  <a:cubicBezTo>
                    <a:pt x="3117" y="0"/>
                    <a:pt x="3105" y="1"/>
                    <a:pt x="3093" y="1"/>
                  </a:cubicBezTo>
                  <a:lnTo>
                    <a:pt x="497" y="478"/>
                  </a:lnTo>
                  <a:cubicBezTo>
                    <a:pt x="1" y="628"/>
                    <a:pt x="120" y="1349"/>
                    <a:pt x="617" y="1349"/>
                  </a:cubicBezTo>
                  <a:cubicBezTo>
                    <a:pt x="632" y="1349"/>
                    <a:pt x="648" y="1348"/>
                    <a:pt x="664" y="1347"/>
                  </a:cubicBezTo>
                  <a:lnTo>
                    <a:pt x="3260" y="882"/>
                  </a:lnTo>
                  <a:cubicBezTo>
                    <a:pt x="3760" y="731"/>
                    <a:pt x="3635" y="0"/>
                    <a:pt x="3129" y="0"/>
                  </a:cubicBez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2" name="Google Shape;42;p16"/>
            <p:cNvSpPr/>
            <p:nvPr/>
          </p:nvSpPr>
          <p:spPr>
            <a:xfrm>
              <a:off x="6733875" y="2743050"/>
              <a:ext cx="46600" cy="38625"/>
            </a:xfrm>
            <a:custGeom>
              <a:avLst/>
              <a:gdLst/>
              <a:ahLst/>
              <a:cxnLst/>
              <a:rect l="l" t="t" r="r" b="b"/>
              <a:pathLst>
                <a:path w="1864" h="1545" extrusionOk="0">
                  <a:moveTo>
                    <a:pt x="1014" y="0"/>
                  </a:moveTo>
                  <a:cubicBezTo>
                    <a:pt x="970" y="0"/>
                    <a:pt x="926" y="4"/>
                    <a:pt x="881" y="11"/>
                  </a:cubicBezTo>
                  <a:cubicBezTo>
                    <a:pt x="203" y="131"/>
                    <a:pt x="0" y="1012"/>
                    <a:pt x="572" y="1404"/>
                  </a:cubicBezTo>
                  <a:cubicBezTo>
                    <a:pt x="713" y="1501"/>
                    <a:pt x="865" y="1545"/>
                    <a:pt x="1012" y="1545"/>
                  </a:cubicBezTo>
                  <a:cubicBezTo>
                    <a:pt x="1460" y="1545"/>
                    <a:pt x="1864" y="1142"/>
                    <a:pt x="1774" y="631"/>
                  </a:cubicBezTo>
                  <a:cubicBezTo>
                    <a:pt x="1700" y="258"/>
                    <a:pt x="1378" y="0"/>
                    <a:pt x="1014" y="0"/>
                  </a:cubicBez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3" name="Google Shape;43;p16"/>
            <p:cNvSpPr/>
            <p:nvPr/>
          </p:nvSpPr>
          <p:spPr>
            <a:xfrm>
              <a:off x="6787625" y="2731600"/>
              <a:ext cx="94825" cy="33850"/>
            </a:xfrm>
            <a:custGeom>
              <a:avLst/>
              <a:gdLst/>
              <a:ahLst/>
              <a:cxnLst/>
              <a:rect l="l" t="t" r="r" b="b"/>
              <a:pathLst>
                <a:path w="3793" h="1354" extrusionOk="0">
                  <a:moveTo>
                    <a:pt x="3180" y="1"/>
                  </a:moveTo>
                  <a:cubicBezTo>
                    <a:pt x="3158" y="1"/>
                    <a:pt x="3136" y="2"/>
                    <a:pt x="3113" y="5"/>
                  </a:cubicBezTo>
                  <a:lnTo>
                    <a:pt x="517" y="469"/>
                  </a:lnTo>
                  <a:cubicBezTo>
                    <a:pt x="1" y="607"/>
                    <a:pt x="115" y="1354"/>
                    <a:pt x="615" y="1354"/>
                  </a:cubicBezTo>
                  <a:cubicBezTo>
                    <a:pt x="633" y="1354"/>
                    <a:pt x="652" y="1353"/>
                    <a:pt x="672" y="1351"/>
                  </a:cubicBezTo>
                  <a:lnTo>
                    <a:pt x="3267" y="874"/>
                  </a:lnTo>
                  <a:cubicBezTo>
                    <a:pt x="3792" y="749"/>
                    <a:pt x="3672" y="1"/>
                    <a:pt x="3180" y="1"/>
                  </a:cubicBez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4" name="Google Shape;44;p16"/>
            <p:cNvSpPr/>
            <p:nvPr/>
          </p:nvSpPr>
          <p:spPr>
            <a:xfrm>
              <a:off x="6689525" y="2982275"/>
              <a:ext cx="194075" cy="174225"/>
            </a:xfrm>
            <a:custGeom>
              <a:avLst/>
              <a:gdLst/>
              <a:ahLst/>
              <a:cxnLst/>
              <a:rect l="l" t="t" r="r" b="b"/>
              <a:pathLst>
                <a:path w="7763" h="6969" extrusionOk="0">
                  <a:moveTo>
                    <a:pt x="3926" y="0"/>
                  </a:moveTo>
                  <a:cubicBezTo>
                    <a:pt x="2894" y="0"/>
                    <a:pt x="1881" y="467"/>
                    <a:pt x="1215" y="1349"/>
                  </a:cubicBezTo>
                  <a:lnTo>
                    <a:pt x="6953" y="4968"/>
                  </a:lnTo>
                  <a:cubicBezTo>
                    <a:pt x="7763" y="3396"/>
                    <a:pt x="7239" y="1468"/>
                    <a:pt x="5751" y="527"/>
                  </a:cubicBezTo>
                  <a:cubicBezTo>
                    <a:pt x="5184" y="172"/>
                    <a:pt x="4552" y="0"/>
                    <a:pt x="3926" y="0"/>
                  </a:cubicBezTo>
                  <a:close/>
                  <a:moveTo>
                    <a:pt x="810" y="1992"/>
                  </a:moveTo>
                  <a:lnTo>
                    <a:pt x="810" y="1992"/>
                  </a:lnTo>
                  <a:cubicBezTo>
                    <a:pt x="0" y="3563"/>
                    <a:pt x="512" y="5492"/>
                    <a:pt x="2012" y="6444"/>
                  </a:cubicBezTo>
                  <a:cubicBezTo>
                    <a:pt x="2576" y="6798"/>
                    <a:pt x="3206" y="6968"/>
                    <a:pt x="3829" y="6968"/>
                  </a:cubicBezTo>
                  <a:cubicBezTo>
                    <a:pt x="4864" y="6968"/>
                    <a:pt x="5880" y="6500"/>
                    <a:pt x="6549" y="5623"/>
                  </a:cubicBezTo>
                  <a:lnTo>
                    <a:pt x="810" y="1992"/>
                  </a:ln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5" name="Google Shape;45;p16"/>
            <p:cNvSpPr/>
            <p:nvPr/>
          </p:nvSpPr>
          <p:spPr>
            <a:xfrm>
              <a:off x="7053250" y="2609075"/>
              <a:ext cx="151825" cy="140725"/>
            </a:xfrm>
            <a:custGeom>
              <a:avLst/>
              <a:gdLst/>
              <a:ahLst/>
              <a:cxnLst/>
              <a:rect l="l" t="t" r="r" b="b"/>
              <a:pathLst>
                <a:path w="6073" h="5629" extrusionOk="0">
                  <a:moveTo>
                    <a:pt x="3596" y="1"/>
                  </a:moveTo>
                  <a:lnTo>
                    <a:pt x="1203" y="1620"/>
                  </a:lnTo>
                  <a:cubicBezTo>
                    <a:pt x="251" y="2275"/>
                    <a:pt x="1" y="3585"/>
                    <a:pt x="655" y="4549"/>
                  </a:cubicBezTo>
                  <a:lnTo>
                    <a:pt x="763" y="4716"/>
                  </a:lnTo>
                  <a:cubicBezTo>
                    <a:pt x="1163" y="5308"/>
                    <a:pt x="1825" y="5629"/>
                    <a:pt x="2498" y="5629"/>
                  </a:cubicBezTo>
                  <a:cubicBezTo>
                    <a:pt x="2907" y="5629"/>
                    <a:pt x="3320" y="5511"/>
                    <a:pt x="3680" y="5263"/>
                  </a:cubicBezTo>
                  <a:lnTo>
                    <a:pt x="6073" y="3644"/>
                  </a:lnTo>
                  <a:lnTo>
                    <a:pt x="3596" y="1"/>
                  </a:ln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6" name="Google Shape;46;p16"/>
            <p:cNvSpPr/>
            <p:nvPr/>
          </p:nvSpPr>
          <p:spPr>
            <a:xfrm>
              <a:off x="7155950" y="2550550"/>
              <a:ext cx="151825" cy="141000"/>
            </a:xfrm>
            <a:custGeom>
              <a:avLst/>
              <a:gdLst/>
              <a:ahLst/>
              <a:cxnLst/>
              <a:rect l="l" t="t" r="r" b="b"/>
              <a:pathLst>
                <a:path w="6073" h="5640" extrusionOk="0">
                  <a:moveTo>
                    <a:pt x="3577" y="0"/>
                  </a:moveTo>
                  <a:cubicBezTo>
                    <a:pt x="3169" y="0"/>
                    <a:pt x="2757" y="119"/>
                    <a:pt x="2393" y="365"/>
                  </a:cubicBezTo>
                  <a:lnTo>
                    <a:pt x="0" y="1996"/>
                  </a:lnTo>
                  <a:lnTo>
                    <a:pt x="2477" y="5640"/>
                  </a:lnTo>
                  <a:lnTo>
                    <a:pt x="4870" y="4009"/>
                  </a:lnTo>
                  <a:cubicBezTo>
                    <a:pt x="5834" y="3354"/>
                    <a:pt x="6072" y="2044"/>
                    <a:pt x="5429" y="1080"/>
                  </a:cubicBezTo>
                  <a:lnTo>
                    <a:pt x="5322" y="925"/>
                  </a:lnTo>
                  <a:cubicBezTo>
                    <a:pt x="4914" y="324"/>
                    <a:pt x="4252" y="0"/>
                    <a:pt x="3577" y="0"/>
                  </a:cubicBez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7" name="Google Shape;47;p16"/>
            <p:cNvSpPr/>
            <p:nvPr/>
          </p:nvSpPr>
          <p:spPr>
            <a:xfrm>
              <a:off x="7008600" y="2899825"/>
              <a:ext cx="268225" cy="266925"/>
            </a:xfrm>
            <a:custGeom>
              <a:avLst/>
              <a:gdLst/>
              <a:ahLst/>
              <a:cxnLst/>
              <a:rect l="l" t="t" r="r" b="b"/>
              <a:pathLst>
                <a:path w="10729" h="10677" extrusionOk="0">
                  <a:moveTo>
                    <a:pt x="5017" y="1"/>
                  </a:moveTo>
                  <a:cubicBezTo>
                    <a:pt x="4831" y="1"/>
                    <a:pt x="4666" y="137"/>
                    <a:pt x="4644" y="325"/>
                  </a:cubicBezTo>
                  <a:lnTo>
                    <a:pt x="4180" y="3813"/>
                  </a:lnTo>
                  <a:lnTo>
                    <a:pt x="703" y="3349"/>
                  </a:lnTo>
                  <a:cubicBezTo>
                    <a:pt x="688" y="3347"/>
                    <a:pt x="673" y="3346"/>
                    <a:pt x="659" y="3346"/>
                  </a:cubicBezTo>
                  <a:cubicBezTo>
                    <a:pt x="474" y="3346"/>
                    <a:pt x="308" y="3483"/>
                    <a:pt x="286" y="3670"/>
                  </a:cubicBezTo>
                  <a:lnTo>
                    <a:pt x="24" y="5635"/>
                  </a:lnTo>
                  <a:cubicBezTo>
                    <a:pt x="1" y="5849"/>
                    <a:pt x="143" y="6028"/>
                    <a:pt x="346" y="6063"/>
                  </a:cubicBezTo>
                  <a:lnTo>
                    <a:pt x="3822" y="6516"/>
                  </a:lnTo>
                  <a:lnTo>
                    <a:pt x="3370" y="10004"/>
                  </a:lnTo>
                  <a:cubicBezTo>
                    <a:pt x="3346" y="10207"/>
                    <a:pt x="3489" y="10385"/>
                    <a:pt x="3692" y="10421"/>
                  </a:cubicBezTo>
                  <a:lnTo>
                    <a:pt x="5656" y="10671"/>
                  </a:lnTo>
                  <a:cubicBezTo>
                    <a:pt x="5678" y="10675"/>
                    <a:pt x="5700" y="10677"/>
                    <a:pt x="5721" y="10677"/>
                  </a:cubicBezTo>
                  <a:cubicBezTo>
                    <a:pt x="5906" y="10677"/>
                    <a:pt x="6053" y="10543"/>
                    <a:pt x="6085" y="10362"/>
                  </a:cubicBezTo>
                  <a:lnTo>
                    <a:pt x="6537" y="6873"/>
                  </a:lnTo>
                  <a:lnTo>
                    <a:pt x="10014" y="7337"/>
                  </a:lnTo>
                  <a:cubicBezTo>
                    <a:pt x="10029" y="7339"/>
                    <a:pt x="10045" y="7340"/>
                    <a:pt x="10060" y="7340"/>
                  </a:cubicBezTo>
                  <a:cubicBezTo>
                    <a:pt x="10253" y="7340"/>
                    <a:pt x="10409" y="7204"/>
                    <a:pt x="10442" y="7016"/>
                  </a:cubicBezTo>
                  <a:lnTo>
                    <a:pt x="10692" y="5039"/>
                  </a:lnTo>
                  <a:cubicBezTo>
                    <a:pt x="10728" y="4837"/>
                    <a:pt x="10585" y="4647"/>
                    <a:pt x="10383" y="4623"/>
                  </a:cubicBezTo>
                  <a:lnTo>
                    <a:pt x="6894" y="4158"/>
                  </a:lnTo>
                  <a:lnTo>
                    <a:pt x="7359" y="682"/>
                  </a:lnTo>
                  <a:cubicBezTo>
                    <a:pt x="7382" y="479"/>
                    <a:pt x="7240" y="289"/>
                    <a:pt x="7037" y="265"/>
                  </a:cubicBezTo>
                  <a:lnTo>
                    <a:pt x="5061" y="3"/>
                  </a:lnTo>
                  <a:cubicBezTo>
                    <a:pt x="5046" y="1"/>
                    <a:pt x="5031" y="1"/>
                    <a:pt x="5017" y="1"/>
                  </a:cubicBez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8" name="Google Shape;48;p16"/>
            <p:cNvSpPr/>
            <p:nvPr/>
          </p:nvSpPr>
          <p:spPr>
            <a:xfrm>
              <a:off x="6665400" y="3304575"/>
              <a:ext cx="271200" cy="337725"/>
            </a:xfrm>
            <a:custGeom>
              <a:avLst/>
              <a:gdLst/>
              <a:ahLst/>
              <a:cxnLst/>
              <a:rect l="l" t="t" r="r" b="b"/>
              <a:pathLst>
                <a:path w="10848" h="13509" extrusionOk="0">
                  <a:moveTo>
                    <a:pt x="4164" y="411"/>
                  </a:moveTo>
                  <a:cubicBezTo>
                    <a:pt x="4452" y="411"/>
                    <a:pt x="4735" y="584"/>
                    <a:pt x="4787" y="970"/>
                  </a:cubicBezTo>
                  <a:cubicBezTo>
                    <a:pt x="4823" y="1172"/>
                    <a:pt x="4763" y="1363"/>
                    <a:pt x="4632" y="1518"/>
                  </a:cubicBezTo>
                  <a:lnTo>
                    <a:pt x="3846" y="1661"/>
                  </a:lnTo>
                  <a:cubicBezTo>
                    <a:pt x="3668" y="1565"/>
                    <a:pt x="3549" y="1399"/>
                    <a:pt x="3513" y="1208"/>
                  </a:cubicBezTo>
                  <a:cubicBezTo>
                    <a:pt x="3398" y="708"/>
                    <a:pt x="3786" y="411"/>
                    <a:pt x="4164" y="411"/>
                  </a:cubicBezTo>
                  <a:close/>
                  <a:moveTo>
                    <a:pt x="7873" y="2721"/>
                  </a:moveTo>
                  <a:cubicBezTo>
                    <a:pt x="8128" y="2721"/>
                    <a:pt x="8353" y="2900"/>
                    <a:pt x="8395" y="3161"/>
                  </a:cubicBezTo>
                  <a:lnTo>
                    <a:pt x="9788" y="10745"/>
                  </a:lnTo>
                  <a:cubicBezTo>
                    <a:pt x="9847" y="11043"/>
                    <a:pt x="9645" y="11328"/>
                    <a:pt x="9347" y="11376"/>
                  </a:cubicBezTo>
                  <a:lnTo>
                    <a:pt x="3072" y="12519"/>
                  </a:lnTo>
                  <a:cubicBezTo>
                    <a:pt x="3042" y="12524"/>
                    <a:pt x="3012" y="12526"/>
                    <a:pt x="2981" y="12526"/>
                  </a:cubicBezTo>
                  <a:cubicBezTo>
                    <a:pt x="2719" y="12526"/>
                    <a:pt x="2484" y="12344"/>
                    <a:pt x="2441" y="12067"/>
                  </a:cubicBezTo>
                  <a:lnTo>
                    <a:pt x="1060" y="4506"/>
                  </a:lnTo>
                  <a:cubicBezTo>
                    <a:pt x="1001" y="4209"/>
                    <a:pt x="1203" y="3923"/>
                    <a:pt x="1501" y="3863"/>
                  </a:cubicBezTo>
                  <a:lnTo>
                    <a:pt x="2251" y="3732"/>
                  </a:lnTo>
                  <a:cubicBezTo>
                    <a:pt x="2282" y="3941"/>
                    <a:pt x="2470" y="4086"/>
                    <a:pt x="2668" y="4086"/>
                  </a:cubicBezTo>
                  <a:cubicBezTo>
                    <a:pt x="2696" y="4086"/>
                    <a:pt x="2723" y="4083"/>
                    <a:pt x="2751" y="4078"/>
                  </a:cubicBezTo>
                  <a:lnTo>
                    <a:pt x="6668" y="3375"/>
                  </a:lnTo>
                  <a:cubicBezTo>
                    <a:pt x="6906" y="3327"/>
                    <a:pt x="7061" y="3101"/>
                    <a:pt x="7013" y="2863"/>
                  </a:cubicBezTo>
                  <a:lnTo>
                    <a:pt x="7764" y="2732"/>
                  </a:lnTo>
                  <a:cubicBezTo>
                    <a:pt x="7800" y="2725"/>
                    <a:pt x="7837" y="2721"/>
                    <a:pt x="7873" y="2721"/>
                  </a:cubicBezTo>
                  <a:close/>
                  <a:moveTo>
                    <a:pt x="4154" y="0"/>
                  </a:moveTo>
                  <a:cubicBezTo>
                    <a:pt x="4004" y="0"/>
                    <a:pt x="3851" y="32"/>
                    <a:pt x="3704" y="101"/>
                  </a:cubicBezTo>
                  <a:cubicBezTo>
                    <a:pt x="3061" y="387"/>
                    <a:pt x="2858" y="1208"/>
                    <a:pt x="3299" y="1756"/>
                  </a:cubicBezTo>
                  <a:lnTo>
                    <a:pt x="2513" y="1911"/>
                  </a:lnTo>
                  <a:cubicBezTo>
                    <a:pt x="2203" y="1970"/>
                    <a:pt x="1989" y="2280"/>
                    <a:pt x="2049" y="2589"/>
                  </a:cubicBezTo>
                  <a:lnTo>
                    <a:pt x="2096" y="2875"/>
                  </a:lnTo>
                  <a:lnTo>
                    <a:pt x="810" y="3101"/>
                  </a:lnTo>
                  <a:cubicBezTo>
                    <a:pt x="322" y="3196"/>
                    <a:pt x="1" y="3661"/>
                    <a:pt x="96" y="4149"/>
                  </a:cubicBezTo>
                  <a:lnTo>
                    <a:pt x="1668" y="12769"/>
                  </a:lnTo>
                  <a:cubicBezTo>
                    <a:pt x="1753" y="13205"/>
                    <a:pt x="2123" y="13509"/>
                    <a:pt x="2549" y="13509"/>
                  </a:cubicBezTo>
                  <a:cubicBezTo>
                    <a:pt x="2600" y="13509"/>
                    <a:pt x="2652" y="13504"/>
                    <a:pt x="2703" y="13495"/>
                  </a:cubicBezTo>
                  <a:lnTo>
                    <a:pt x="10038" y="12150"/>
                  </a:lnTo>
                  <a:cubicBezTo>
                    <a:pt x="10526" y="12055"/>
                    <a:pt x="10847" y="11590"/>
                    <a:pt x="10752" y="11114"/>
                  </a:cubicBezTo>
                  <a:lnTo>
                    <a:pt x="9180" y="2482"/>
                  </a:lnTo>
                  <a:cubicBezTo>
                    <a:pt x="9106" y="2046"/>
                    <a:pt x="8727" y="1743"/>
                    <a:pt x="8299" y="1743"/>
                  </a:cubicBezTo>
                  <a:cubicBezTo>
                    <a:pt x="8248" y="1743"/>
                    <a:pt x="8196" y="1747"/>
                    <a:pt x="8145" y="1756"/>
                  </a:cubicBezTo>
                  <a:lnTo>
                    <a:pt x="6871" y="1994"/>
                  </a:lnTo>
                  <a:lnTo>
                    <a:pt x="6811" y="1720"/>
                  </a:lnTo>
                  <a:cubicBezTo>
                    <a:pt x="6758" y="1435"/>
                    <a:pt x="6518" y="1234"/>
                    <a:pt x="6240" y="1234"/>
                  </a:cubicBezTo>
                  <a:cubicBezTo>
                    <a:pt x="6204" y="1234"/>
                    <a:pt x="6169" y="1237"/>
                    <a:pt x="6132" y="1244"/>
                  </a:cubicBezTo>
                  <a:lnTo>
                    <a:pt x="5180" y="1411"/>
                  </a:lnTo>
                  <a:cubicBezTo>
                    <a:pt x="5239" y="1244"/>
                    <a:pt x="5251" y="1065"/>
                    <a:pt x="5216" y="899"/>
                  </a:cubicBezTo>
                  <a:cubicBezTo>
                    <a:pt x="5115" y="358"/>
                    <a:pt x="4654" y="0"/>
                    <a:pt x="4154" y="0"/>
                  </a:cubicBez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9" name="Google Shape;49;p16"/>
            <p:cNvSpPr/>
            <p:nvPr/>
          </p:nvSpPr>
          <p:spPr>
            <a:xfrm>
              <a:off x="6713625" y="3425775"/>
              <a:ext cx="46625" cy="38725"/>
            </a:xfrm>
            <a:custGeom>
              <a:avLst/>
              <a:gdLst/>
              <a:ahLst/>
              <a:cxnLst/>
              <a:rect l="l" t="t" r="r" b="b"/>
              <a:pathLst>
                <a:path w="1865" h="1549" extrusionOk="0">
                  <a:moveTo>
                    <a:pt x="1027" y="1"/>
                  </a:moveTo>
                  <a:cubicBezTo>
                    <a:pt x="979" y="1"/>
                    <a:pt x="930" y="6"/>
                    <a:pt x="882" y="15"/>
                  </a:cubicBezTo>
                  <a:cubicBezTo>
                    <a:pt x="191" y="134"/>
                    <a:pt x="0" y="1015"/>
                    <a:pt x="572" y="1408"/>
                  </a:cubicBezTo>
                  <a:cubicBezTo>
                    <a:pt x="710" y="1505"/>
                    <a:pt x="861" y="1549"/>
                    <a:pt x="1007" y="1549"/>
                  </a:cubicBezTo>
                  <a:cubicBezTo>
                    <a:pt x="1454" y="1549"/>
                    <a:pt x="1864" y="1146"/>
                    <a:pt x="1775" y="634"/>
                  </a:cubicBezTo>
                  <a:cubicBezTo>
                    <a:pt x="1701" y="267"/>
                    <a:pt x="1386" y="1"/>
                    <a:pt x="1027" y="1"/>
                  </a:cubicBez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0" name="Google Shape;50;p16"/>
            <p:cNvSpPr/>
            <p:nvPr/>
          </p:nvSpPr>
          <p:spPr>
            <a:xfrm>
              <a:off x="6766425" y="3414175"/>
              <a:ext cx="97050" cy="34050"/>
            </a:xfrm>
            <a:custGeom>
              <a:avLst/>
              <a:gdLst/>
              <a:ahLst/>
              <a:cxnLst/>
              <a:rect l="l" t="t" r="r" b="b"/>
              <a:pathLst>
                <a:path w="3882" h="1362" extrusionOk="0">
                  <a:moveTo>
                    <a:pt x="3273" y="0"/>
                  </a:moveTo>
                  <a:cubicBezTo>
                    <a:pt x="3234" y="0"/>
                    <a:pt x="3194" y="5"/>
                    <a:pt x="3151" y="15"/>
                  </a:cubicBezTo>
                  <a:lnTo>
                    <a:pt x="555" y="491"/>
                  </a:lnTo>
                  <a:cubicBezTo>
                    <a:pt x="1" y="580"/>
                    <a:pt x="108" y="1362"/>
                    <a:pt x="597" y="1362"/>
                  </a:cubicBezTo>
                  <a:cubicBezTo>
                    <a:pt x="633" y="1362"/>
                    <a:pt x="671" y="1357"/>
                    <a:pt x="710" y="1349"/>
                  </a:cubicBezTo>
                  <a:lnTo>
                    <a:pt x="3306" y="872"/>
                  </a:lnTo>
                  <a:cubicBezTo>
                    <a:pt x="3881" y="817"/>
                    <a:pt x="3778" y="0"/>
                    <a:pt x="3273" y="0"/>
                  </a:cubicBez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1" name="Google Shape;51;p16"/>
            <p:cNvSpPr/>
            <p:nvPr/>
          </p:nvSpPr>
          <p:spPr>
            <a:xfrm>
              <a:off x="6723450" y="3479650"/>
              <a:ext cx="46625" cy="38725"/>
            </a:xfrm>
            <a:custGeom>
              <a:avLst/>
              <a:gdLst/>
              <a:ahLst/>
              <a:cxnLst/>
              <a:rect l="l" t="t" r="r" b="b"/>
              <a:pathLst>
                <a:path w="1865" h="1549" extrusionOk="0">
                  <a:moveTo>
                    <a:pt x="1027" y="1"/>
                  </a:moveTo>
                  <a:cubicBezTo>
                    <a:pt x="979" y="1"/>
                    <a:pt x="930" y="6"/>
                    <a:pt x="881" y="15"/>
                  </a:cubicBezTo>
                  <a:cubicBezTo>
                    <a:pt x="203" y="134"/>
                    <a:pt x="0" y="1015"/>
                    <a:pt x="572" y="1408"/>
                  </a:cubicBezTo>
                  <a:cubicBezTo>
                    <a:pt x="710" y="1505"/>
                    <a:pt x="861" y="1549"/>
                    <a:pt x="1007" y="1549"/>
                  </a:cubicBezTo>
                  <a:cubicBezTo>
                    <a:pt x="1454" y="1549"/>
                    <a:pt x="1864" y="1146"/>
                    <a:pt x="1774" y="635"/>
                  </a:cubicBezTo>
                  <a:cubicBezTo>
                    <a:pt x="1701" y="267"/>
                    <a:pt x="1386" y="1"/>
                    <a:pt x="1027" y="1"/>
                  </a:cubicBez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2" name="Google Shape;52;p16"/>
            <p:cNvSpPr/>
            <p:nvPr/>
          </p:nvSpPr>
          <p:spPr>
            <a:xfrm>
              <a:off x="6777325" y="3468350"/>
              <a:ext cx="94000" cy="33750"/>
            </a:xfrm>
            <a:custGeom>
              <a:avLst/>
              <a:gdLst/>
              <a:ahLst/>
              <a:cxnLst/>
              <a:rect l="l" t="t" r="r" b="b"/>
              <a:pathLst>
                <a:path w="3760" h="1350" extrusionOk="0">
                  <a:moveTo>
                    <a:pt x="3144" y="1"/>
                  </a:moveTo>
                  <a:cubicBezTo>
                    <a:pt x="3128" y="1"/>
                    <a:pt x="3112" y="2"/>
                    <a:pt x="3096" y="3"/>
                  </a:cubicBezTo>
                  <a:lnTo>
                    <a:pt x="500" y="467"/>
                  </a:lnTo>
                  <a:cubicBezTo>
                    <a:pt x="0" y="619"/>
                    <a:pt x="125" y="1350"/>
                    <a:pt x="631" y="1350"/>
                  </a:cubicBezTo>
                  <a:cubicBezTo>
                    <a:pt x="643" y="1350"/>
                    <a:pt x="655" y="1349"/>
                    <a:pt x="667" y="1348"/>
                  </a:cubicBezTo>
                  <a:lnTo>
                    <a:pt x="3263" y="872"/>
                  </a:lnTo>
                  <a:cubicBezTo>
                    <a:pt x="3759" y="722"/>
                    <a:pt x="3640" y="1"/>
                    <a:pt x="3144" y="1"/>
                  </a:cubicBez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3" name="Google Shape;53;p16"/>
            <p:cNvSpPr/>
            <p:nvPr/>
          </p:nvSpPr>
          <p:spPr>
            <a:xfrm>
              <a:off x="6733875" y="3537175"/>
              <a:ext cx="46600" cy="38650"/>
            </a:xfrm>
            <a:custGeom>
              <a:avLst/>
              <a:gdLst/>
              <a:ahLst/>
              <a:cxnLst/>
              <a:rect l="l" t="t" r="r" b="b"/>
              <a:pathLst>
                <a:path w="1864" h="1546" extrusionOk="0">
                  <a:moveTo>
                    <a:pt x="1013" y="1"/>
                  </a:moveTo>
                  <a:cubicBezTo>
                    <a:pt x="970" y="1"/>
                    <a:pt x="926" y="5"/>
                    <a:pt x="881" y="12"/>
                  </a:cubicBezTo>
                  <a:cubicBezTo>
                    <a:pt x="203" y="131"/>
                    <a:pt x="0" y="1012"/>
                    <a:pt x="572" y="1405"/>
                  </a:cubicBezTo>
                  <a:cubicBezTo>
                    <a:pt x="710" y="1502"/>
                    <a:pt x="861" y="1546"/>
                    <a:pt x="1008" y="1546"/>
                  </a:cubicBezTo>
                  <a:cubicBezTo>
                    <a:pt x="1454" y="1546"/>
                    <a:pt x="1864" y="1145"/>
                    <a:pt x="1774" y="643"/>
                  </a:cubicBezTo>
                  <a:cubicBezTo>
                    <a:pt x="1700" y="260"/>
                    <a:pt x="1378" y="1"/>
                    <a:pt x="1013" y="1"/>
                  </a:cubicBez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4" name="Google Shape;54;p16"/>
            <p:cNvSpPr/>
            <p:nvPr/>
          </p:nvSpPr>
          <p:spPr>
            <a:xfrm>
              <a:off x="6787825" y="3525775"/>
              <a:ext cx="94125" cy="33800"/>
            </a:xfrm>
            <a:custGeom>
              <a:avLst/>
              <a:gdLst/>
              <a:ahLst/>
              <a:cxnLst/>
              <a:rect l="l" t="t" r="r" b="b"/>
              <a:pathLst>
                <a:path w="3765" h="1352" extrusionOk="0">
                  <a:moveTo>
                    <a:pt x="3162" y="1"/>
                  </a:moveTo>
                  <a:cubicBezTo>
                    <a:pt x="3143" y="1"/>
                    <a:pt x="3124" y="2"/>
                    <a:pt x="3105" y="4"/>
                  </a:cubicBezTo>
                  <a:lnTo>
                    <a:pt x="509" y="480"/>
                  </a:lnTo>
                  <a:cubicBezTo>
                    <a:pt x="1" y="619"/>
                    <a:pt x="120" y="1351"/>
                    <a:pt x="617" y="1351"/>
                  </a:cubicBezTo>
                  <a:cubicBezTo>
                    <a:pt x="632" y="1351"/>
                    <a:pt x="648" y="1351"/>
                    <a:pt x="664" y="1349"/>
                  </a:cubicBezTo>
                  <a:lnTo>
                    <a:pt x="3259" y="873"/>
                  </a:lnTo>
                  <a:cubicBezTo>
                    <a:pt x="3764" y="735"/>
                    <a:pt x="3650" y="1"/>
                    <a:pt x="3162" y="1"/>
                  </a:cubicBez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5" name="Google Shape;55;p16"/>
            <p:cNvSpPr/>
            <p:nvPr/>
          </p:nvSpPr>
          <p:spPr>
            <a:xfrm>
              <a:off x="6690400" y="3776475"/>
              <a:ext cx="193200" cy="173675"/>
            </a:xfrm>
            <a:custGeom>
              <a:avLst/>
              <a:gdLst/>
              <a:ahLst/>
              <a:cxnLst/>
              <a:rect l="l" t="t" r="r" b="b"/>
              <a:pathLst>
                <a:path w="7728" h="6947" extrusionOk="0">
                  <a:moveTo>
                    <a:pt x="3899" y="1"/>
                  </a:moveTo>
                  <a:cubicBezTo>
                    <a:pt x="2865" y="1"/>
                    <a:pt x="1848" y="470"/>
                    <a:pt x="1180" y="1346"/>
                  </a:cubicBezTo>
                  <a:lnTo>
                    <a:pt x="6918" y="4978"/>
                  </a:lnTo>
                  <a:cubicBezTo>
                    <a:pt x="7728" y="3406"/>
                    <a:pt x="7204" y="1477"/>
                    <a:pt x="5716" y="525"/>
                  </a:cubicBezTo>
                  <a:cubicBezTo>
                    <a:pt x="5152" y="171"/>
                    <a:pt x="4522" y="1"/>
                    <a:pt x="3899" y="1"/>
                  </a:cubicBezTo>
                  <a:close/>
                  <a:moveTo>
                    <a:pt x="775" y="1989"/>
                  </a:moveTo>
                  <a:lnTo>
                    <a:pt x="775" y="1989"/>
                  </a:lnTo>
                  <a:cubicBezTo>
                    <a:pt x="1" y="3561"/>
                    <a:pt x="489" y="5478"/>
                    <a:pt x="1953" y="6418"/>
                  </a:cubicBezTo>
                  <a:cubicBezTo>
                    <a:pt x="2522" y="6775"/>
                    <a:pt x="3159" y="6947"/>
                    <a:pt x="3790" y="6947"/>
                  </a:cubicBezTo>
                  <a:cubicBezTo>
                    <a:pt x="4824" y="6947"/>
                    <a:pt x="5841" y="6486"/>
                    <a:pt x="6514" y="5621"/>
                  </a:cubicBezTo>
                  <a:lnTo>
                    <a:pt x="775" y="1989"/>
                  </a:ln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6" name="Google Shape;56;p16"/>
            <p:cNvSpPr/>
            <p:nvPr/>
          </p:nvSpPr>
          <p:spPr>
            <a:xfrm>
              <a:off x="7053250" y="3403225"/>
              <a:ext cx="151825" cy="140800"/>
            </a:xfrm>
            <a:custGeom>
              <a:avLst/>
              <a:gdLst/>
              <a:ahLst/>
              <a:cxnLst/>
              <a:rect l="l" t="t" r="r" b="b"/>
              <a:pathLst>
                <a:path w="6073" h="5632" extrusionOk="0">
                  <a:moveTo>
                    <a:pt x="3596" y="1"/>
                  </a:moveTo>
                  <a:lnTo>
                    <a:pt x="1203" y="1632"/>
                  </a:lnTo>
                  <a:cubicBezTo>
                    <a:pt x="239" y="2275"/>
                    <a:pt x="1" y="3584"/>
                    <a:pt x="655" y="4549"/>
                  </a:cubicBezTo>
                  <a:lnTo>
                    <a:pt x="763" y="4715"/>
                  </a:lnTo>
                  <a:cubicBezTo>
                    <a:pt x="1172" y="5311"/>
                    <a:pt x="1837" y="5632"/>
                    <a:pt x="2511" y="5632"/>
                  </a:cubicBezTo>
                  <a:cubicBezTo>
                    <a:pt x="2915" y="5632"/>
                    <a:pt x="3322" y="5516"/>
                    <a:pt x="3680" y="5275"/>
                  </a:cubicBezTo>
                  <a:lnTo>
                    <a:pt x="6073" y="3644"/>
                  </a:lnTo>
                  <a:lnTo>
                    <a:pt x="3596" y="1"/>
                  </a:ln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7" name="Google Shape;57;p16"/>
            <p:cNvSpPr/>
            <p:nvPr/>
          </p:nvSpPr>
          <p:spPr>
            <a:xfrm>
              <a:off x="7155950" y="3344700"/>
              <a:ext cx="151825" cy="141000"/>
            </a:xfrm>
            <a:custGeom>
              <a:avLst/>
              <a:gdLst/>
              <a:ahLst/>
              <a:cxnLst/>
              <a:rect l="l" t="t" r="r" b="b"/>
              <a:pathLst>
                <a:path w="6073" h="5640" extrusionOk="0">
                  <a:moveTo>
                    <a:pt x="3577" y="0"/>
                  </a:moveTo>
                  <a:cubicBezTo>
                    <a:pt x="3169" y="0"/>
                    <a:pt x="2757" y="118"/>
                    <a:pt x="2393" y="365"/>
                  </a:cubicBezTo>
                  <a:lnTo>
                    <a:pt x="0" y="1996"/>
                  </a:lnTo>
                  <a:lnTo>
                    <a:pt x="2477" y="5640"/>
                  </a:lnTo>
                  <a:lnTo>
                    <a:pt x="4870" y="4008"/>
                  </a:lnTo>
                  <a:cubicBezTo>
                    <a:pt x="5834" y="3354"/>
                    <a:pt x="6072" y="2044"/>
                    <a:pt x="5429" y="1091"/>
                  </a:cubicBezTo>
                  <a:lnTo>
                    <a:pt x="5322" y="925"/>
                  </a:lnTo>
                  <a:cubicBezTo>
                    <a:pt x="4914" y="324"/>
                    <a:pt x="4252" y="0"/>
                    <a:pt x="3577" y="0"/>
                  </a:cubicBez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8" name="Google Shape;58;p16"/>
            <p:cNvSpPr/>
            <p:nvPr/>
          </p:nvSpPr>
          <p:spPr>
            <a:xfrm>
              <a:off x="7008600" y="3694200"/>
              <a:ext cx="268225" cy="266925"/>
            </a:xfrm>
            <a:custGeom>
              <a:avLst/>
              <a:gdLst/>
              <a:ahLst/>
              <a:cxnLst/>
              <a:rect l="l" t="t" r="r" b="b"/>
              <a:pathLst>
                <a:path w="10729" h="10677" extrusionOk="0">
                  <a:moveTo>
                    <a:pt x="4998" y="0"/>
                  </a:moveTo>
                  <a:cubicBezTo>
                    <a:pt x="4821" y="0"/>
                    <a:pt x="4665" y="134"/>
                    <a:pt x="4644" y="315"/>
                  </a:cubicBezTo>
                  <a:lnTo>
                    <a:pt x="4180" y="3804"/>
                  </a:lnTo>
                  <a:lnTo>
                    <a:pt x="703" y="3340"/>
                  </a:lnTo>
                  <a:cubicBezTo>
                    <a:pt x="688" y="3338"/>
                    <a:pt x="673" y="3337"/>
                    <a:pt x="659" y="3337"/>
                  </a:cubicBezTo>
                  <a:cubicBezTo>
                    <a:pt x="474" y="3337"/>
                    <a:pt x="308" y="3473"/>
                    <a:pt x="286" y="3661"/>
                  </a:cubicBezTo>
                  <a:lnTo>
                    <a:pt x="24" y="5638"/>
                  </a:lnTo>
                  <a:cubicBezTo>
                    <a:pt x="1" y="5840"/>
                    <a:pt x="143" y="6030"/>
                    <a:pt x="346" y="6054"/>
                  </a:cubicBezTo>
                  <a:lnTo>
                    <a:pt x="3822" y="6519"/>
                  </a:lnTo>
                  <a:lnTo>
                    <a:pt x="3370" y="9995"/>
                  </a:lnTo>
                  <a:cubicBezTo>
                    <a:pt x="3334" y="10198"/>
                    <a:pt x="3477" y="10388"/>
                    <a:pt x="3692" y="10412"/>
                  </a:cubicBezTo>
                  <a:lnTo>
                    <a:pt x="5656" y="10674"/>
                  </a:lnTo>
                  <a:cubicBezTo>
                    <a:pt x="5671" y="10676"/>
                    <a:pt x="5686" y="10676"/>
                    <a:pt x="5700" y="10676"/>
                  </a:cubicBezTo>
                  <a:cubicBezTo>
                    <a:pt x="5885" y="10676"/>
                    <a:pt x="6051" y="10540"/>
                    <a:pt x="6073" y="10352"/>
                  </a:cubicBezTo>
                  <a:lnTo>
                    <a:pt x="6537" y="6876"/>
                  </a:lnTo>
                  <a:lnTo>
                    <a:pt x="10014" y="7328"/>
                  </a:lnTo>
                  <a:cubicBezTo>
                    <a:pt x="10035" y="7332"/>
                    <a:pt x="10055" y="7334"/>
                    <a:pt x="10076" y="7334"/>
                  </a:cubicBezTo>
                  <a:cubicBezTo>
                    <a:pt x="10254" y="7334"/>
                    <a:pt x="10410" y="7199"/>
                    <a:pt x="10442" y="7007"/>
                  </a:cubicBezTo>
                  <a:lnTo>
                    <a:pt x="10692" y="5042"/>
                  </a:lnTo>
                  <a:cubicBezTo>
                    <a:pt x="10728" y="4840"/>
                    <a:pt x="10585" y="4649"/>
                    <a:pt x="10371" y="4625"/>
                  </a:cubicBezTo>
                  <a:lnTo>
                    <a:pt x="6894" y="4161"/>
                  </a:lnTo>
                  <a:lnTo>
                    <a:pt x="7359" y="685"/>
                  </a:lnTo>
                  <a:cubicBezTo>
                    <a:pt x="7382" y="470"/>
                    <a:pt x="7240" y="292"/>
                    <a:pt x="7037" y="256"/>
                  </a:cubicBezTo>
                  <a:lnTo>
                    <a:pt x="5061" y="6"/>
                  </a:lnTo>
                  <a:cubicBezTo>
                    <a:pt x="5040" y="2"/>
                    <a:pt x="5019" y="0"/>
                    <a:pt x="4998" y="0"/>
                  </a:cubicBez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9" name="Google Shape;59;p16"/>
            <p:cNvSpPr/>
            <p:nvPr/>
          </p:nvSpPr>
          <p:spPr>
            <a:xfrm>
              <a:off x="6665700" y="4098125"/>
              <a:ext cx="270900" cy="338025"/>
            </a:xfrm>
            <a:custGeom>
              <a:avLst/>
              <a:gdLst/>
              <a:ahLst/>
              <a:cxnLst/>
              <a:rect l="l" t="t" r="r" b="b"/>
              <a:pathLst>
                <a:path w="10836" h="13521" extrusionOk="0">
                  <a:moveTo>
                    <a:pt x="4145" y="435"/>
                  </a:moveTo>
                  <a:cubicBezTo>
                    <a:pt x="4431" y="435"/>
                    <a:pt x="4712" y="608"/>
                    <a:pt x="4763" y="994"/>
                  </a:cubicBezTo>
                  <a:cubicBezTo>
                    <a:pt x="4799" y="1184"/>
                    <a:pt x="4751" y="1387"/>
                    <a:pt x="4620" y="1542"/>
                  </a:cubicBezTo>
                  <a:lnTo>
                    <a:pt x="3822" y="1684"/>
                  </a:lnTo>
                  <a:cubicBezTo>
                    <a:pt x="3656" y="1589"/>
                    <a:pt x="3537" y="1434"/>
                    <a:pt x="3501" y="1244"/>
                  </a:cubicBezTo>
                  <a:lnTo>
                    <a:pt x="3501" y="1232"/>
                  </a:lnTo>
                  <a:cubicBezTo>
                    <a:pt x="3386" y="732"/>
                    <a:pt x="3770" y="435"/>
                    <a:pt x="4145" y="435"/>
                  </a:cubicBezTo>
                  <a:close/>
                  <a:moveTo>
                    <a:pt x="7848" y="2746"/>
                  </a:moveTo>
                  <a:cubicBezTo>
                    <a:pt x="8111" y="2746"/>
                    <a:pt x="8330" y="2934"/>
                    <a:pt x="8383" y="3196"/>
                  </a:cubicBezTo>
                  <a:lnTo>
                    <a:pt x="9776" y="10757"/>
                  </a:lnTo>
                  <a:cubicBezTo>
                    <a:pt x="9823" y="11066"/>
                    <a:pt x="9621" y="11352"/>
                    <a:pt x="9323" y="11400"/>
                  </a:cubicBezTo>
                  <a:lnTo>
                    <a:pt x="3060" y="12543"/>
                  </a:lnTo>
                  <a:cubicBezTo>
                    <a:pt x="3030" y="12548"/>
                    <a:pt x="2999" y="12550"/>
                    <a:pt x="2969" y="12550"/>
                  </a:cubicBezTo>
                  <a:cubicBezTo>
                    <a:pt x="2707" y="12550"/>
                    <a:pt x="2472" y="12369"/>
                    <a:pt x="2429" y="12102"/>
                  </a:cubicBezTo>
                  <a:lnTo>
                    <a:pt x="1048" y="4530"/>
                  </a:lnTo>
                  <a:cubicBezTo>
                    <a:pt x="989" y="4232"/>
                    <a:pt x="1191" y="3947"/>
                    <a:pt x="1489" y="3899"/>
                  </a:cubicBezTo>
                  <a:lnTo>
                    <a:pt x="2239" y="3768"/>
                  </a:lnTo>
                  <a:cubicBezTo>
                    <a:pt x="2271" y="3968"/>
                    <a:pt x="2451" y="4121"/>
                    <a:pt x="2657" y="4121"/>
                  </a:cubicBezTo>
                  <a:cubicBezTo>
                    <a:pt x="2684" y="4121"/>
                    <a:pt x="2711" y="4119"/>
                    <a:pt x="2739" y="4113"/>
                  </a:cubicBezTo>
                  <a:lnTo>
                    <a:pt x="6656" y="3399"/>
                  </a:lnTo>
                  <a:cubicBezTo>
                    <a:pt x="6882" y="3351"/>
                    <a:pt x="7049" y="3125"/>
                    <a:pt x="7001" y="2887"/>
                  </a:cubicBezTo>
                  <a:lnTo>
                    <a:pt x="7740" y="2756"/>
                  </a:lnTo>
                  <a:cubicBezTo>
                    <a:pt x="7776" y="2749"/>
                    <a:pt x="7812" y="2746"/>
                    <a:pt x="7848" y="2746"/>
                  </a:cubicBezTo>
                  <a:close/>
                  <a:moveTo>
                    <a:pt x="4134" y="0"/>
                  </a:moveTo>
                  <a:cubicBezTo>
                    <a:pt x="4070" y="0"/>
                    <a:pt x="4006" y="6"/>
                    <a:pt x="3942" y="18"/>
                  </a:cubicBezTo>
                  <a:cubicBezTo>
                    <a:pt x="3334" y="125"/>
                    <a:pt x="2941" y="708"/>
                    <a:pt x="3072" y="1303"/>
                  </a:cubicBezTo>
                  <a:cubicBezTo>
                    <a:pt x="3096" y="1482"/>
                    <a:pt x="3168" y="1637"/>
                    <a:pt x="3287" y="1780"/>
                  </a:cubicBezTo>
                  <a:lnTo>
                    <a:pt x="2501" y="1923"/>
                  </a:lnTo>
                  <a:cubicBezTo>
                    <a:pt x="2191" y="1982"/>
                    <a:pt x="1977" y="2292"/>
                    <a:pt x="2037" y="2601"/>
                  </a:cubicBezTo>
                  <a:lnTo>
                    <a:pt x="2084" y="2887"/>
                  </a:lnTo>
                  <a:lnTo>
                    <a:pt x="798" y="3125"/>
                  </a:lnTo>
                  <a:cubicBezTo>
                    <a:pt x="310" y="3208"/>
                    <a:pt x="1" y="3673"/>
                    <a:pt x="84" y="4161"/>
                  </a:cubicBezTo>
                  <a:lnTo>
                    <a:pt x="1656" y="12793"/>
                  </a:lnTo>
                  <a:cubicBezTo>
                    <a:pt x="1741" y="13218"/>
                    <a:pt x="2111" y="13520"/>
                    <a:pt x="2537" y="13520"/>
                  </a:cubicBezTo>
                  <a:cubicBezTo>
                    <a:pt x="2588" y="13520"/>
                    <a:pt x="2639" y="13516"/>
                    <a:pt x="2691" y="13507"/>
                  </a:cubicBezTo>
                  <a:lnTo>
                    <a:pt x="10026" y="12162"/>
                  </a:lnTo>
                  <a:cubicBezTo>
                    <a:pt x="10514" y="12079"/>
                    <a:pt x="10835" y="11602"/>
                    <a:pt x="10752" y="11126"/>
                  </a:cubicBezTo>
                  <a:lnTo>
                    <a:pt x="9168" y="2494"/>
                  </a:lnTo>
                  <a:cubicBezTo>
                    <a:pt x="9095" y="2064"/>
                    <a:pt x="8725" y="1763"/>
                    <a:pt x="8304" y="1763"/>
                  </a:cubicBezTo>
                  <a:cubicBezTo>
                    <a:pt x="8248" y="1763"/>
                    <a:pt x="8190" y="1768"/>
                    <a:pt x="8133" y="1780"/>
                  </a:cubicBezTo>
                  <a:lnTo>
                    <a:pt x="6859" y="2018"/>
                  </a:lnTo>
                  <a:lnTo>
                    <a:pt x="6799" y="1732"/>
                  </a:lnTo>
                  <a:cubicBezTo>
                    <a:pt x="6745" y="1451"/>
                    <a:pt x="6496" y="1249"/>
                    <a:pt x="6210" y="1249"/>
                  </a:cubicBezTo>
                  <a:cubicBezTo>
                    <a:pt x="6180" y="1249"/>
                    <a:pt x="6151" y="1251"/>
                    <a:pt x="6120" y="1256"/>
                  </a:cubicBezTo>
                  <a:lnTo>
                    <a:pt x="5168" y="1434"/>
                  </a:lnTo>
                  <a:cubicBezTo>
                    <a:pt x="5227" y="1268"/>
                    <a:pt x="5239" y="1089"/>
                    <a:pt x="5204" y="910"/>
                  </a:cubicBezTo>
                  <a:cubicBezTo>
                    <a:pt x="5119" y="380"/>
                    <a:pt x="4655" y="0"/>
                    <a:pt x="4134" y="0"/>
                  </a:cubicBez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0" name="Google Shape;60;p16"/>
            <p:cNvSpPr/>
            <p:nvPr/>
          </p:nvSpPr>
          <p:spPr>
            <a:xfrm>
              <a:off x="6713625" y="4220000"/>
              <a:ext cx="46625" cy="38650"/>
            </a:xfrm>
            <a:custGeom>
              <a:avLst/>
              <a:gdLst/>
              <a:ahLst/>
              <a:cxnLst/>
              <a:rect l="l" t="t" r="r" b="b"/>
              <a:pathLst>
                <a:path w="1865" h="1546" extrusionOk="0">
                  <a:moveTo>
                    <a:pt x="1014" y="1"/>
                  </a:moveTo>
                  <a:cubicBezTo>
                    <a:pt x="970" y="1"/>
                    <a:pt x="926" y="5"/>
                    <a:pt x="882" y="12"/>
                  </a:cubicBezTo>
                  <a:cubicBezTo>
                    <a:pt x="191" y="131"/>
                    <a:pt x="0" y="1012"/>
                    <a:pt x="572" y="1405"/>
                  </a:cubicBezTo>
                  <a:cubicBezTo>
                    <a:pt x="710" y="1502"/>
                    <a:pt x="861" y="1545"/>
                    <a:pt x="1007" y="1545"/>
                  </a:cubicBezTo>
                  <a:cubicBezTo>
                    <a:pt x="1454" y="1545"/>
                    <a:pt x="1864" y="1142"/>
                    <a:pt x="1775" y="631"/>
                  </a:cubicBezTo>
                  <a:cubicBezTo>
                    <a:pt x="1700" y="259"/>
                    <a:pt x="1379" y="1"/>
                    <a:pt x="1014" y="1"/>
                  </a:cubicBez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1" name="Google Shape;61;p16"/>
            <p:cNvSpPr/>
            <p:nvPr/>
          </p:nvSpPr>
          <p:spPr>
            <a:xfrm>
              <a:off x="6766850" y="4208650"/>
              <a:ext cx="96125" cy="33625"/>
            </a:xfrm>
            <a:custGeom>
              <a:avLst/>
              <a:gdLst/>
              <a:ahLst/>
              <a:cxnLst/>
              <a:rect l="l" t="t" r="r" b="b"/>
              <a:pathLst>
                <a:path w="3845" h="1345" extrusionOk="0">
                  <a:moveTo>
                    <a:pt x="3248" y="1"/>
                  </a:moveTo>
                  <a:cubicBezTo>
                    <a:pt x="3212" y="1"/>
                    <a:pt x="3174" y="5"/>
                    <a:pt x="3134" y="14"/>
                  </a:cubicBezTo>
                  <a:lnTo>
                    <a:pt x="538" y="478"/>
                  </a:lnTo>
                  <a:cubicBezTo>
                    <a:pt x="0" y="579"/>
                    <a:pt x="106" y="1345"/>
                    <a:pt x="597" y="1345"/>
                  </a:cubicBezTo>
                  <a:cubicBezTo>
                    <a:pt x="628" y="1345"/>
                    <a:pt x="660" y="1342"/>
                    <a:pt x="693" y="1335"/>
                  </a:cubicBezTo>
                  <a:lnTo>
                    <a:pt x="3289" y="871"/>
                  </a:lnTo>
                  <a:cubicBezTo>
                    <a:pt x="3844" y="793"/>
                    <a:pt x="3747" y="1"/>
                    <a:pt x="3248" y="1"/>
                  </a:cubicBez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2" name="Google Shape;62;p16"/>
            <p:cNvSpPr/>
            <p:nvPr/>
          </p:nvSpPr>
          <p:spPr>
            <a:xfrm>
              <a:off x="6723450" y="4273875"/>
              <a:ext cx="46625" cy="38650"/>
            </a:xfrm>
            <a:custGeom>
              <a:avLst/>
              <a:gdLst/>
              <a:ahLst/>
              <a:cxnLst/>
              <a:rect l="l" t="t" r="r" b="b"/>
              <a:pathLst>
                <a:path w="1865" h="1546" extrusionOk="0">
                  <a:moveTo>
                    <a:pt x="1014" y="1"/>
                  </a:moveTo>
                  <a:cubicBezTo>
                    <a:pt x="970" y="1"/>
                    <a:pt x="926" y="5"/>
                    <a:pt x="881" y="12"/>
                  </a:cubicBezTo>
                  <a:cubicBezTo>
                    <a:pt x="203" y="131"/>
                    <a:pt x="0" y="1012"/>
                    <a:pt x="572" y="1405"/>
                  </a:cubicBezTo>
                  <a:cubicBezTo>
                    <a:pt x="710" y="1502"/>
                    <a:pt x="861" y="1546"/>
                    <a:pt x="1007" y="1546"/>
                  </a:cubicBezTo>
                  <a:cubicBezTo>
                    <a:pt x="1454" y="1546"/>
                    <a:pt x="1864" y="1142"/>
                    <a:pt x="1774" y="631"/>
                  </a:cubicBezTo>
                  <a:cubicBezTo>
                    <a:pt x="1700" y="259"/>
                    <a:pt x="1379" y="1"/>
                    <a:pt x="1014" y="1"/>
                  </a:cubicBez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3" name="Google Shape;63;p16"/>
            <p:cNvSpPr/>
            <p:nvPr/>
          </p:nvSpPr>
          <p:spPr>
            <a:xfrm>
              <a:off x="6777325" y="4262500"/>
              <a:ext cx="94000" cy="33750"/>
            </a:xfrm>
            <a:custGeom>
              <a:avLst/>
              <a:gdLst/>
              <a:ahLst/>
              <a:cxnLst/>
              <a:rect l="l" t="t" r="r" b="b"/>
              <a:pathLst>
                <a:path w="3760" h="1350" extrusionOk="0">
                  <a:moveTo>
                    <a:pt x="3144" y="1"/>
                  </a:moveTo>
                  <a:cubicBezTo>
                    <a:pt x="3128" y="1"/>
                    <a:pt x="3112" y="1"/>
                    <a:pt x="3096" y="3"/>
                  </a:cubicBezTo>
                  <a:lnTo>
                    <a:pt x="500" y="467"/>
                  </a:lnTo>
                  <a:cubicBezTo>
                    <a:pt x="0" y="618"/>
                    <a:pt x="125" y="1349"/>
                    <a:pt x="631" y="1349"/>
                  </a:cubicBezTo>
                  <a:cubicBezTo>
                    <a:pt x="643" y="1349"/>
                    <a:pt x="655" y="1349"/>
                    <a:pt x="667" y="1348"/>
                  </a:cubicBezTo>
                  <a:lnTo>
                    <a:pt x="3263" y="872"/>
                  </a:lnTo>
                  <a:cubicBezTo>
                    <a:pt x="3759" y="722"/>
                    <a:pt x="3640" y="1"/>
                    <a:pt x="3144" y="1"/>
                  </a:cubicBez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4" name="Google Shape;64;p16"/>
            <p:cNvSpPr/>
            <p:nvPr/>
          </p:nvSpPr>
          <p:spPr>
            <a:xfrm>
              <a:off x="6733875" y="4331350"/>
              <a:ext cx="46600" cy="38925"/>
            </a:xfrm>
            <a:custGeom>
              <a:avLst/>
              <a:gdLst/>
              <a:ahLst/>
              <a:cxnLst/>
              <a:rect l="l" t="t" r="r" b="b"/>
              <a:pathLst>
                <a:path w="1864" h="1557" extrusionOk="0">
                  <a:moveTo>
                    <a:pt x="1010" y="0"/>
                  </a:moveTo>
                  <a:cubicBezTo>
                    <a:pt x="967" y="0"/>
                    <a:pt x="924" y="4"/>
                    <a:pt x="881" y="11"/>
                  </a:cubicBezTo>
                  <a:cubicBezTo>
                    <a:pt x="203" y="130"/>
                    <a:pt x="0" y="1011"/>
                    <a:pt x="572" y="1416"/>
                  </a:cubicBezTo>
                  <a:cubicBezTo>
                    <a:pt x="710" y="1513"/>
                    <a:pt x="860" y="1556"/>
                    <a:pt x="1007" y="1556"/>
                  </a:cubicBezTo>
                  <a:cubicBezTo>
                    <a:pt x="1454" y="1556"/>
                    <a:pt x="1864" y="1153"/>
                    <a:pt x="1774" y="642"/>
                  </a:cubicBezTo>
                  <a:cubicBezTo>
                    <a:pt x="1710" y="268"/>
                    <a:pt x="1378" y="0"/>
                    <a:pt x="1010" y="0"/>
                  </a:cubicBez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5" name="Google Shape;65;p16"/>
            <p:cNvSpPr/>
            <p:nvPr/>
          </p:nvSpPr>
          <p:spPr>
            <a:xfrm>
              <a:off x="6787700" y="4319900"/>
              <a:ext cx="94750" cy="33875"/>
            </a:xfrm>
            <a:custGeom>
              <a:avLst/>
              <a:gdLst/>
              <a:ahLst/>
              <a:cxnLst/>
              <a:rect l="l" t="t" r="r" b="b"/>
              <a:pathLst>
                <a:path w="3790" h="1355" extrusionOk="0">
                  <a:moveTo>
                    <a:pt x="3177" y="0"/>
                  </a:moveTo>
                  <a:cubicBezTo>
                    <a:pt x="3155" y="0"/>
                    <a:pt x="3133" y="2"/>
                    <a:pt x="3110" y="5"/>
                  </a:cubicBezTo>
                  <a:lnTo>
                    <a:pt x="514" y="481"/>
                  </a:lnTo>
                  <a:cubicBezTo>
                    <a:pt x="1" y="606"/>
                    <a:pt x="110" y="1355"/>
                    <a:pt x="602" y="1355"/>
                  </a:cubicBezTo>
                  <a:cubicBezTo>
                    <a:pt x="623" y="1355"/>
                    <a:pt x="646" y="1353"/>
                    <a:pt x="669" y="1350"/>
                  </a:cubicBezTo>
                  <a:lnTo>
                    <a:pt x="3264" y="886"/>
                  </a:lnTo>
                  <a:cubicBezTo>
                    <a:pt x="3789" y="749"/>
                    <a:pt x="3669" y="0"/>
                    <a:pt x="3177" y="0"/>
                  </a:cubicBez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6" name="Google Shape;66;p16"/>
            <p:cNvSpPr/>
            <p:nvPr/>
          </p:nvSpPr>
          <p:spPr>
            <a:xfrm>
              <a:off x="6689525" y="4570700"/>
              <a:ext cx="194075" cy="174075"/>
            </a:xfrm>
            <a:custGeom>
              <a:avLst/>
              <a:gdLst/>
              <a:ahLst/>
              <a:cxnLst/>
              <a:rect l="l" t="t" r="r" b="b"/>
              <a:pathLst>
                <a:path w="7763" h="6963" extrusionOk="0">
                  <a:moveTo>
                    <a:pt x="3924" y="1"/>
                  </a:moveTo>
                  <a:cubicBezTo>
                    <a:pt x="2893" y="1"/>
                    <a:pt x="1881" y="469"/>
                    <a:pt x="1215" y="1343"/>
                  </a:cubicBezTo>
                  <a:lnTo>
                    <a:pt x="6953" y="4975"/>
                  </a:lnTo>
                  <a:cubicBezTo>
                    <a:pt x="7763" y="3403"/>
                    <a:pt x="7239" y="1474"/>
                    <a:pt x="5751" y="534"/>
                  </a:cubicBezTo>
                  <a:cubicBezTo>
                    <a:pt x="5184" y="174"/>
                    <a:pt x="4551" y="1"/>
                    <a:pt x="3924" y="1"/>
                  </a:cubicBezTo>
                  <a:close/>
                  <a:moveTo>
                    <a:pt x="810" y="1986"/>
                  </a:moveTo>
                  <a:lnTo>
                    <a:pt x="810" y="1986"/>
                  </a:lnTo>
                  <a:cubicBezTo>
                    <a:pt x="0" y="3558"/>
                    <a:pt x="512" y="5498"/>
                    <a:pt x="2012" y="6439"/>
                  </a:cubicBezTo>
                  <a:cubicBezTo>
                    <a:pt x="2576" y="6793"/>
                    <a:pt x="3206" y="6963"/>
                    <a:pt x="3829" y="6963"/>
                  </a:cubicBezTo>
                  <a:cubicBezTo>
                    <a:pt x="4864" y="6963"/>
                    <a:pt x="5880" y="6494"/>
                    <a:pt x="6549" y="5618"/>
                  </a:cubicBezTo>
                  <a:lnTo>
                    <a:pt x="810" y="1986"/>
                  </a:ln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7" name="Google Shape;67;p16"/>
            <p:cNvSpPr/>
            <p:nvPr/>
          </p:nvSpPr>
          <p:spPr>
            <a:xfrm>
              <a:off x="7053250" y="4197375"/>
              <a:ext cx="151825" cy="141000"/>
            </a:xfrm>
            <a:custGeom>
              <a:avLst/>
              <a:gdLst/>
              <a:ahLst/>
              <a:cxnLst/>
              <a:rect l="l" t="t" r="r" b="b"/>
              <a:pathLst>
                <a:path w="6073" h="5640" extrusionOk="0">
                  <a:moveTo>
                    <a:pt x="3596" y="0"/>
                  </a:moveTo>
                  <a:lnTo>
                    <a:pt x="1203" y="1632"/>
                  </a:lnTo>
                  <a:cubicBezTo>
                    <a:pt x="251" y="2286"/>
                    <a:pt x="1" y="3596"/>
                    <a:pt x="655" y="4560"/>
                  </a:cubicBezTo>
                  <a:lnTo>
                    <a:pt x="763" y="4715"/>
                  </a:lnTo>
                  <a:cubicBezTo>
                    <a:pt x="1163" y="5316"/>
                    <a:pt x="1827" y="5640"/>
                    <a:pt x="2502" y="5640"/>
                  </a:cubicBezTo>
                  <a:cubicBezTo>
                    <a:pt x="2909" y="5640"/>
                    <a:pt x="3321" y="5522"/>
                    <a:pt x="3680" y="5275"/>
                  </a:cubicBezTo>
                  <a:lnTo>
                    <a:pt x="6073" y="3644"/>
                  </a:lnTo>
                  <a:lnTo>
                    <a:pt x="3596" y="0"/>
                  </a:ln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8" name="Google Shape;68;p16"/>
            <p:cNvSpPr/>
            <p:nvPr/>
          </p:nvSpPr>
          <p:spPr>
            <a:xfrm>
              <a:off x="7155950" y="4138825"/>
              <a:ext cx="151825" cy="141025"/>
            </a:xfrm>
            <a:custGeom>
              <a:avLst/>
              <a:gdLst/>
              <a:ahLst/>
              <a:cxnLst/>
              <a:rect l="l" t="t" r="r" b="b"/>
              <a:pathLst>
                <a:path w="6073" h="5641" extrusionOk="0">
                  <a:moveTo>
                    <a:pt x="3577" y="1"/>
                  </a:moveTo>
                  <a:cubicBezTo>
                    <a:pt x="3169" y="1"/>
                    <a:pt x="2757" y="119"/>
                    <a:pt x="2393" y="366"/>
                  </a:cubicBezTo>
                  <a:lnTo>
                    <a:pt x="0" y="1997"/>
                  </a:lnTo>
                  <a:lnTo>
                    <a:pt x="2477" y="5640"/>
                  </a:lnTo>
                  <a:lnTo>
                    <a:pt x="4870" y="4009"/>
                  </a:lnTo>
                  <a:cubicBezTo>
                    <a:pt x="5834" y="3354"/>
                    <a:pt x="6072" y="2045"/>
                    <a:pt x="5429" y="1092"/>
                  </a:cubicBezTo>
                  <a:lnTo>
                    <a:pt x="5322" y="926"/>
                  </a:lnTo>
                  <a:cubicBezTo>
                    <a:pt x="4914" y="325"/>
                    <a:pt x="4252" y="1"/>
                    <a:pt x="3577" y="1"/>
                  </a:cubicBez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9" name="Google Shape;69;p16"/>
            <p:cNvSpPr/>
            <p:nvPr/>
          </p:nvSpPr>
          <p:spPr>
            <a:xfrm>
              <a:off x="7008600" y="4488125"/>
              <a:ext cx="268225" cy="267150"/>
            </a:xfrm>
            <a:custGeom>
              <a:avLst/>
              <a:gdLst/>
              <a:ahLst/>
              <a:cxnLst/>
              <a:rect l="l" t="t" r="r" b="b"/>
              <a:pathLst>
                <a:path w="10729" h="10686" extrusionOk="0">
                  <a:moveTo>
                    <a:pt x="5017" y="0"/>
                  </a:moveTo>
                  <a:cubicBezTo>
                    <a:pt x="4831" y="0"/>
                    <a:pt x="4666" y="137"/>
                    <a:pt x="4644" y="324"/>
                  </a:cubicBezTo>
                  <a:lnTo>
                    <a:pt x="4192" y="3813"/>
                  </a:lnTo>
                  <a:lnTo>
                    <a:pt x="703" y="3348"/>
                  </a:lnTo>
                  <a:cubicBezTo>
                    <a:pt x="688" y="3347"/>
                    <a:pt x="673" y="3346"/>
                    <a:pt x="659" y="3346"/>
                  </a:cubicBezTo>
                  <a:cubicBezTo>
                    <a:pt x="474" y="3346"/>
                    <a:pt x="308" y="3482"/>
                    <a:pt x="286" y="3670"/>
                  </a:cubicBezTo>
                  <a:lnTo>
                    <a:pt x="24" y="5646"/>
                  </a:lnTo>
                  <a:cubicBezTo>
                    <a:pt x="1" y="5849"/>
                    <a:pt x="143" y="6027"/>
                    <a:pt x="346" y="6063"/>
                  </a:cubicBezTo>
                  <a:lnTo>
                    <a:pt x="3822" y="6527"/>
                  </a:lnTo>
                  <a:lnTo>
                    <a:pt x="3370" y="10004"/>
                  </a:lnTo>
                  <a:cubicBezTo>
                    <a:pt x="3334" y="10206"/>
                    <a:pt x="3477" y="10397"/>
                    <a:pt x="3692" y="10421"/>
                  </a:cubicBezTo>
                  <a:lnTo>
                    <a:pt x="5656" y="10683"/>
                  </a:lnTo>
                  <a:cubicBezTo>
                    <a:pt x="5671" y="10684"/>
                    <a:pt x="5686" y="10685"/>
                    <a:pt x="5700" y="10685"/>
                  </a:cubicBezTo>
                  <a:cubicBezTo>
                    <a:pt x="5885" y="10685"/>
                    <a:pt x="6051" y="10549"/>
                    <a:pt x="6073" y="10361"/>
                  </a:cubicBezTo>
                  <a:lnTo>
                    <a:pt x="6537" y="6885"/>
                  </a:lnTo>
                  <a:lnTo>
                    <a:pt x="10026" y="7337"/>
                  </a:lnTo>
                  <a:cubicBezTo>
                    <a:pt x="10040" y="7339"/>
                    <a:pt x="10055" y="7340"/>
                    <a:pt x="10070" y="7340"/>
                  </a:cubicBezTo>
                  <a:cubicBezTo>
                    <a:pt x="10253" y="7340"/>
                    <a:pt x="10409" y="7203"/>
                    <a:pt x="10442" y="7016"/>
                  </a:cubicBezTo>
                  <a:lnTo>
                    <a:pt x="10704" y="5039"/>
                  </a:lnTo>
                  <a:cubicBezTo>
                    <a:pt x="10728" y="4837"/>
                    <a:pt x="10585" y="4646"/>
                    <a:pt x="10383" y="4622"/>
                  </a:cubicBezTo>
                  <a:lnTo>
                    <a:pt x="6894" y="4170"/>
                  </a:lnTo>
                  <a:lnTo>
                    <a:pt x="7359" y="681"/>
                  </a:lnTo>
                  <a:cubicBezTo>
                    <a:pt x="7382" y="479"/>
                    <a:pt x="7240" y="300"/>
                    <a:pt x="7037" y="265"/>
                  </a:cubicBezTo>
                  <a:lnTo>
                    <a:pt x="5061" y="3"/>
                  </a:lnTo>
                  <a:cubicBezTo>
                    <a:pt x="5046" y="1"/>
                    <a:pt x="5031" y="0"/>
                    <a:pt x="5017" y="0"/>
                  </a:cubicBez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0" name="Google Shape;70;p16"/>
            <p:cNvSpPr/>
            <p:nvPr/>
          </p:nvSpPr>
          <p:spPr>
            <a:xfrm>
              <a:off x="5871550" y="921250"/>
              <a:ext cx="271200" cy="338025"/>
            </a:xfrm>
            <a:custGeom>
              <a:avLst/>
              <a:gdLst/>
              <a:ahLst/>
              <a:cxnLst/>
              <a:rect l="l" t="t" r="r" b="b"/>
              <a:pathLst>
                <a:path w="10848" h="13521" extrusionOk="0">
                  <a:moveTo>
                    <a:pt x="4147" y="435"/>
                  </a:moveTo>
                  <a:cubicBezTo>
                    <a:pt x="4435" y="435"/>
                    <a:pt x="4718" y="607"/>
                    <a:pt x="4775" y="994"/>
                  </a:cubicBezTo>
                  <a:cubicBezTo>
                    <a:pt x="4799" y="1196"/>
                    <a:pt x="4751" y="1387"/>
                    <a:pt x="4620" y="1541"/>
                  </a:cubicBezTo>
                  <a:lnTo>
                    <a:pt x="3835" y="1684"/>
                  </a:lnTo>
                  <a:cubicBezTo>
                    <a:pt x="3656" y="1589"/>
                    <a:pt x="3537" y="1422"/>
                    <a:pt x="3501" y="1232"/>
                  </a:cubicBezTo>
                  <a:cubicBezTo>
                    <a:pt x="3386" y="732"/>
                    <a:pt x="3770" y="435"/>
                    <a:pt x="4147" y="435"/>
                  </a:cubicBezTo>
                  <a:close/>
                  <a:moveTo>
                    <a:pt x="7843" y="2749"/>
                  </a:moveTo>
                  <a:cubicBezTo>
                    <a:pt x="8105" y="2749"/>
                    <a:pt x="8340" y="2930"/>
                    <a:pt x="8383" y="3208"/>
                  </a:cubicBezTo>
                  <a:lnTo>
                    <a:pt x="9776" y="10769"/>
                  </a:lnTo>
                  <a:cubicBezTo>
                    <a:pt x="9823" y="11066"/>
                    <a:pt x="9633" y="11352"/>
                    <a:pt x="9323" y="11400"/>
                  </a:cubicBezTo>
                  <a:lnTo>
                    <a:pt x="3061" y="12543"/>
                  </a:lnTo>
                  <a:cubicBezTo>
                    <a:pt x="3025" y="12550"/>
                    <a:pt x="2990" y="12553"/>
                    <a:pt x="2956" y="12553"/>
                  </a:cubicBezTo>
                  <a:cubicBezTo>
                    <a:pt x="2699" y="12553"/>
                    <a:pt x="2472" y="12365"/>
                    <a:pt x="2430" y="12102"/>
                  </a:cubicBezTo>
                  <a:lnTo>
                    <a:pt x="1048" y="4530"/>
                  </a:lnTo>
                  <a:cubicBezTo>
                    <a:pt x="989" y="4232"/>
                    <a:pt x="1191" y="3946"/>
                    <a:pt x="1489" y="3899"/>
                  </a:cubicBezTo>
                  <a:lnTo>
                    <a:pt x="2239" y="3768"/>
                  </a:lnTo>
                  <a:cubicBezTo>
                    <a:pt x="2270" y="3977"/>
                    <a:pt x="2449" y="4122"/>
                    <a:pt x="2653" y="4122"/>
                  </a:cubicBezTo>
                  <a:cubicBezTo>
                    <a:pt x="2681" y="4122"/>
                    <a:pt x="2710" y="4119"/>
                    <a:pt x="2739" y="4113"/>
                  </a:cubicBezTo>
                  <a:lnTo>
                    <a:pt x="6656" y="3399"/>
                  </a:lnTo>
                  <a:cubicBezTo>
                    <a:pt x="6894" y="3363"/>
                    <a:pt x="7049" y="3125"/>
                    <a:pt x="7002" y="2899"/>
                  </a:cubicBezTo>
                  <a:lnTo>
                    <a:pt x="7752" y="2756"/>
                  </a:lnTo>
                  <a:cubicBezTo>
                    <a:pt x="7782" y="2751"/>
                    <a:pt x="7813" y="2749"/>
                    <a:pt x="7843" y="2749"/>
                  </a:cubicBezTo>
                  <a:close/>
                  <a:moveTo>
                    <a:pt x="4125" y="0"/>
                  </a:moveTo>
                  <a:cubicBezTo>
                    <a:pt x="4061" y="0"/>
                    <a:pt x="3995" y="6"/>
                    <a:pt x="3930" y="17"/>
                  </a:cubicBezTo>
                  <a:cubicBezTo>
                    <a:pt x="3334" y="136"/>
                    <a:pt x="2942" y="708"/>
                    <a:pt x="3061" y="1303"/>
                  </a:cubicBezTo>
                  <a:cubicBezTo>
                    <a:pt x="3096" y="1482"/>
                    <a:pt x="3168" y="1649"/>
                    <a:pt x="3275" y="1779"/>
                  </a:cubicBezTo>
                  <a:lnTo>
                    <a:pt x="2501" y="1922"/>
                  </a:lnTo>
                  <a:cubicBezTo>
                    <a:pt x="2191" y="1982"/>
                    <a:pt x="1977" y="2291"/>
                    <a:pt x="2037" y="2613"/>
                  </a:cubicBezTo>
                  <a:lnTo>
                    <a:pt x="2084" y="2887"/>
                  </a:lnTo>
                  <a:lnTo>
                    <a:pt x="798" y="3125"/>
                  </a:lnTo>
                  <a:cubicBezTo>
                    <a:pt x="310" y="3208"/>
                    <a:pt x="1" y="3673"/>
                    <a:pt x="84" y="4149"/>
                  </a:cubicBezTo>
                  <a:lnTo>
                    <a:pt x="1656" y="12781"/>
                  </a:lnTo>
                  <a:cubicBezTo>
                    <a:pt x="1730" y="13217"/>
                    <a:pt x="2118" y="13520"/>
                    <a:pt x="2540" y="13520"/>
                  </a:cubicBezTo>
                  <a:cubicBezTo>
                    <a:pt x="2590" y="13520"/>
                    <a:pt x="2641" y="13516"/>
                    <a:pt x="2692" y="13507"/>
                  </a:cubicBezTo>
                  <a:lnTo>
                    <a:pt x="10038" y="12162"/>
                  </a:lnTo>
                  <a:cubicBezTo>
                    <a:pt x="10526" y="12066"/>
                    <a:pt x="10847" y="11602"/>
                    <a:pt x="10752" y="11126"/>
                  </a:cubicBezTo>
                  <a:lnTo>
                    <a:pt x="9169" y="2506"/>
                  </a:lnTo>
                  <a:cubicBezTo>
                    <a:pt x="9094" y="2069"/>
                    <a:pt x="8715" y="1766"/>
                    <a:pt x="8287" y="1766"/>
                  </a:cubicBezTo>
                  <a:cubicBezTo>
                    <a:pt x="8236" y="1766"/>
                    <a:pt x="8185" y="1771"/>
                    <a:pt x="8133" y="1779"/>
                  </a:cubicBezTo>
                  <a:lnTo>
                    <a:pt x="6847" y="2018"/>
                  </a:lnTo>
                  <a:lnTo>
                    <a:pt x="6799" y="1744"/>
                  </a:lnTo>
                  <a:cubicBezTo>
                    <a:pt x="6746" y="1458"/>
                    <a:pt x="6506" y="1258"/>
                    <a:pt x="6228" y="1258"/>
                  </a:cubicBezTo>
                  <a:cubicBezTo>
                    <a:pt x="6193" y="1258"/>
                    <a:pt x="6157" y="1261"/>
                    <a:pt x="6121" y="1268"/>
                  </a:cubicBezTo>
                  <a:lnTo>
                    <a:pt x="5168" y="1434"/>
                  </a:lnTo>
                  <a:cubicBezTo>
                    <a:pt x="5228" y="1268"/>
                    <a:pt x="5239" y="1089"/>
                    <a:pt x="5204" y="922"/>
                  </a:cubicBezTo>
                  <a:cubicBezTo>
                    <a:pt x="5119" y="381"/>
                    <a:pt x="4655" y="0"/>
                    <a:pt x="4125" y="0"/>
                  </a:cubicBez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1" name="Google Shape;71;p16"/>
            <p:cNvSpPr/>
            <p:nvPr/>
          </p:nvSpPr>
          <p:spPr>
            <a:xfrm>
              <a:off x="5919475" y="1043050"/>
              <a:ext cx="46550" cy="38675"/>
            </a:xfrm>
            <a:custGeom>
              <a:avLst/>
              <a:gdLst/>
              <a:ahLst/>
              <a:cxnLst/>
              <a:rect l="l" t="t" r="r" b="b"/>
              <a:pathLst>
                <a:path w="1862" h="1547" extrusionOk="0">
                  <a:moveTo>
                    <a:pt x="1015" y="1"/>
                  </a:moveTo>
                  <a:cubicBezTo>
                    <a:pt x="967" y="1"/>
                    <a:pt x="919" y="5"/>
                    <a:pt x="870" y="15"/>
                  </a:cubicBezTo>
                  <a:cubicBezTo>
                    <a:pt x="191" y="134"/>
                    <a:pt x="1" y="1015"/>
                    <a:pt x="572" y="1408"/>
                  </a:cubicBezTo>
                  <a:cubicBezTo>
                    <a:pt x="709" y="1504"/>
                    <a:pt x="858" y="1547"/>
                    <a:pt x="1002" y="1547"/>
                  </a:cubicBezTo>
                  <a:cubicBezTo>
                    <a:pt x="1451" y="1547"/>
                    <a:pt x="1862" y="1138"/>
                    <a:pt x="1763" y="634"/>
                  </a:cubicBezTo>
                  <a:cubicBezTo>
                    <a:pt x="1700" y="266"/>
                    <a:pt x="1377" y="1"/>
                    <a:pt x="1015" y="1"/>
                  </a:cubicBez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2" name="Google Shape;72;p16"/>
            <p:cNvSpPr/>
            <p:nvPr/>
          </p:nvSpPr>
          <p:spPr>
            <a:xfrm>
              <a:off x="5972325" y="1031775"/>
              <a:ext cx="96500" cy="33875"/>
            </a:xfrm>
            <a:custGeom>
              <a:avLst/>
              <a:gdLst/>
              <a:ahLst/>
              <a:cxnLst/>
              <a:rect l="l" t="t" r="r" b="b"/>
              <a:pathLst>
                <a:path w="3860" h="1355" extrusionOk="0">
                  <a:moveTo>
                    <a:pt x="3263" y="1"/>
                  </a:moveTo>
                  <a:cubicBezTo>
                    <a:pt x="3227" y="1"/>
                    <a:pt x="3189" y="5"/>
                    <a:pt x="3149" y="14"/>
                  </a:cubicBezTo>
                  <a:lnTo>
                    <a:pt x="3137" y="14"/>
                  </a:lnTo>
                  <a:lnTo>
                    <a:pt x="554" y="490"/>
                  </a:lnTo>
                  <a:cubicBezTo>
                    <a:pt x="1" y="580"/>
                    <a:pt x="121" y="1354"/>
                    <a:pt x="622" y="1354"/>
                  </a:cubicBezTo>
                  <a:cubicBezTo>
                    <a:pt x="650" y="1354"/>
                    <a:pt x="678" y="1352"/>
                    <a:pt x="708" y="1347"/>
                  </a:cubicBezTo>
                  <a:lnTo>
                    <a:pt x="3304" y="871"/>
                  </a:lnTo>
                  <a:cubicBezTo>
                    <a:pt x="3859" y="793"/>
                    <a:pt x="3762" y="1"/>
                    <a:pt x="3263" y="1"/>
                  </a:cubicBez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3" name="Google Shape;73;p16"/>
            <p:cNvSpPr/>
            <p:nvPr/>
          </p:nvSpPr>
          <p:spPr>
            <a:xfrm>
              <a:off x="5929300" y="1097000"/>
              <a:ext cx="46550" cy="38650"/>
            </a:xfrm>
            <a:custGeom>
              <a:avLst/>
              <a:gdLst/>
              <a:ahLst/>
              <a:cxnLst/>
              <a:rect l="l" t="t" r="r" b="b"/>
              <a:pathLst>
                <a:path w="1862" h="1546" extrusionOk="0">
                  <a:moveTo>
                    <a:pt x="1002" y="1"/>
                  </a:moveTo>
                  <a:cubicBezTo>
                    <a:pt x="959" y="1"/>
                    <a:pt x="914" y="4"/>
                    <a:pt x="870" y="12"/>
                  </a:cubicBezTo>
                  <a:cubicBezTo>
                    <a:pt x="191" y="131"/>
                    <a:pt x="1" y="1012"/>
                    <a:pt x="560" y="1405"/>
                  </a:cubicBezTo>
                  <a:cubicBezTo>
                    <a:pt x="701" y="1502"/>
                    <a:pt x="854" y="1545"/>
                    <a:pt x="1002" y="1545"/>
                  </a:cubicBezTo>
                  <a:cubicBezTo>
                    <a:pt x="1453" y="1545"/>
                    <a:pt x="1861" y="1142"/>
                    <a:pt x="1763" y="631"/>
                  </a:cubicBezTo>
                  <a:cubicBezTo>
                    <a:pt x="1699" y="259"/>
                    <a:pt x="1369" y="1"/>
                    <a:pt x="1002" y="1"/>
                  </a:cubicBez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4" name="Google Shape;74;p16"/>
            <p:cNvSpPr/>
            <p:nvPr/>
          </p:nvSpPr>
          <p:spPr>
            <a:xfrm>
              <a:off x="5983175" y="1085650"/>
              <a:ext cx="94100" cy="33725"/>
            </a:xfrm>
            <a:custGeom>
              <a:avLst/>
              <a:gdLst/>
              <a:ahLst/>
              <a:cxnLst/>
              <a:rect l="l" t="t" r="r" b="b"/>
              <a:pathLst>
                <a:path w="3764" h="1349" extrusionOk="0">
                  <a:moveTo>
                    <a:pt x="3143" y="0"/>
                  </a:moveTo>
                  <a:cubicBezTo>
                    <a:pt x="3132" y="0"/>
                    <a:pt x="3120" y="1"/>
                    <a:pt x="3108" y="2"/>
                  </a:cubicBezTo>
                  <a:lnTo>
                    <a:pt x="3096" y="2"/>
                  </a:lnTo>
                  <a:lnTo>
                    <a:pt x="501" y="478"/>
                  </a:lnTo>
                  <a:cubicBezTo>
                    <a:pt x="0" y="618"/>
                    <a:pt x="125" y="1348"/>
                    <a:pt x="631" y="1348"/>
                  </a:cubicBezTo>
                  <a:cubicBezTo>
                    <a:pt x="643" y="1348"/>
                    <a:pt x="655" y="1348"/>
                    <a:pt x="667" y="1347"/>
                  </a:cubicBezTo>
                  <a:lnTo>
                    <a:pt x="3263" y="871"/>
                  </a:lnTo>
                  <a:cubicBezTo>
                    <a:pt x="3763" y="731"/>
                    <a:pt x="3638" y="0"/>
                    <a:pt x="3143" y="0"/>
                  </a:cubicBez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5" name="Google Shape;75;p16"/>
            <p:cNvSpPr/>
            <p:nvPr/>
          </p:nvSpPr>
          <p:spPr>
            <a:xfrm>
              <a:off x="5939725" y="1154450"/>
              <a:ext cx="46625" cy="38900"/>
            </a:xfrm>
            <a:custGeom>
              <a:avLst/>
              <a:gdLst/>
              <a:ahLst/>
              <a:cxnLst/>
              <a:rect l="l" t="t" r="r" b="b"/>
              <a:pathLst>
                <a:path w="1865" h="1556" extrusionOk="0">
                  <a:moveTo>
                    <a:pt x="1013" y="1"/>
                  </a:moveTo>
                  <a:cubicBezTo>
                    <a:pt x="970" y="1"/>
                    <a:pt x="926" y="4"/>
                    <a:pt x="881" y="12"/>
                  </a:cubicBezTo>
                  <a:cubicBezTo>
                    <a:pt x="203" y="131"/>
                    <a:pt x="0" y="1012"/>
                    <a:pt x="572" y="1417"/>
                  </a:cubicBezTo>
                  <a:cubicBezTo>
                    <a:pt x="711" y="1513"/>
                    <a:pt x="862" y="1556"/>
                    <a:pt x="1007" y="1556"/>
                  </a:cubicBezTo>
                  <a:cubicBezTo>
                    <a:pt x="1458" y="1556"/>
                    <a:pt x="1864" y="1147"/>
                    <a:pt x="1774" y="643"/>
                  </a:cubicBezTo>
                  <a:cubicBezTo>
                    <a:pt x="1700" y="260"/>
                    <a:pt x="1378" y="1"/>
                    <a:pt x="1013" y="1"/>
                  </a:cubicBez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6" name="Google Shape;76;p16"/>
            <p:cNvSpPr/>
            <p:nvPr/>
          </p:nvSpPr>
          <p:spPr>
            <a:xfrm>
              <a:off x="5993175" y="1143050"/>
              <a:ext cx="94925" cy="34125"/>
            </a:xfrm>
            <a:custGeom>
              <a:avLst/>
              <a:gdLst/>
              <a:ahLst/>
              <a:cxnLst/>
              <a:rect l="l" t="t" r="r" b="b"/>
              <a:pathLst>
                <a:path w="3797" h="1365" extrusionOk="0">
                  <a:moveTo>
                    <a:pt x="3182" y="0"/>
                  </a:moveTo>
                  <a:cubicBezTo>
                    <a:pt x="3164" y="0"/>
                    <a:pt x="3144" y="1"/>
                    <a:pt x="3125" y="4"/>
                  </a:cubicBezTo>
                  <a:lnTo>
                    <a:pt x="529" y="480"/>
                  </a:lnTo>
                  <a:cubicBezTo>
                    <a:pt x="1" y="606"/>
                    <a:pt x="126" y="1364"/>
                    <a:pt x="627" y="1364"/>
                  </a:cubicBezTo>
                  <a:cubicBezTo>
                    <a:pt x="646" y="1364"/>
                    <a:pt x="665" y="1363"/>
                    <a:pt x="684" y="1361"/>
                  </a:cubicBezTo>
                  <a:lnTo>
                    <a:pt x="3280" y="885"/>
                  </a:lnTo>
                  <a:cubicBezTo>
                    <a:pt x="3796" y="747"/>
                    <a:pt x="3682" y="0"/>
                    <a:pt x="3182" y="0"/>
                  </a:cubicBez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7" name="Google Shape;77;p16"/>
            <p:cNvSpPr/>
            <p:nvPr/>
          </p:nvSpPr>
          <p:spPr>
            <a:xfrm>
              <a:off x="5895375" y="1393750"/>
              <a:ext cx="194100" cy="174150"/>
            </a:xfrm>
            <a:custGeom>
              <a:avLst/>
              <a:gdLst/>
              <a:ahLst/>
              <a:cxnLst/>
              <a:rect l="l" t="t" r="r" b="b"/>
              <a:pathLst>
                <a:path w="7764" h="6966" extrusionOk="0">
                  <a:moveTo>
                    <a:pt x="3934" y="1"/>
                  </a:moveTo>
                  <a:cubicBezTo>
                    <a:pt x="2900" y="1"/>
                    <a:pt x="1883" y="469"/>
                    <a:pt x="1215" y="1346"/>
                  </a:cubicBezTo>
                  <a:lnTo>
                    <a:pt x="6953" y="4977"/>
                  </a:lnTo>
                  <a:cubicBezTo>
                    <a:pt x="7763" y="3406"/>
                    <a:pt x="7251" y="1477"/>
                    <a:pt x="5751" y="525"/>
                  </a:cubicBezTo>
                  <a:cubicBezTo>
                    <a:pt x="5187" y="171"/>
                    <a:pt x="4557" y="1"/>
                    <a:pt x="3934" y="1"/>
                  </a:cubicBezTo>
                  <a:close/>
                  <a:moveTo>
                    <a:pt x="810" y="2001"/>
                  </a:moveTo>
                  <a:lnTo>
                    <a:pt x="810" y="2001"/>
                  </a:lnTo>
                  <a:cubicBezTo>
                    <a:pt x="0" y="3561"/>
                    <a:pt x="524" y="5489"/>
                    <a:pt x="2012" y="6442"/>
                  </a:cubicBezTo>
                  <a:cubicBezTo>
                    <a:pt x="2576" y="6796"/>
                    <a:pt x="3206" y="6966"/>
                    <a:pt x="3829" y="6966"/>
                  </a:cubicBezTo>
                  <a:cubicBezTo>
                    <a:pt x="4864" y="6966"/>
                    <a:pt x="5880" y="6497"/>
                    <a:pt x="6549" y="5620"/>
                  </a:cubicBezTo>
                  <a:lnTo>
                    <a:pt x="810" y="2001"/>
                  </a:ln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8" name="Google Shape;78;p16"/>
            <p:cNvSpPr/>
            <p:nvPr/>
          </p:nvSpPr>
          <p:spPr>
            <a:xfrm>
              <a:off x="6259100" y="1020500"/>
              <a:ext cx="151825" cy="141000"/>
            </a:xfrm>
            <a:custGeom>
              <a:avLst/>
              <a:gdLst/>
              <a:ahLst/>
              <a:cxnLst/>
              <a:rect l="l" t="t" r="r" b="b"/>
              <a:pathLst>
                <a:path w="6073" h="5640" extrusionOk="0">
                  <a:moveTo>
                    <a:pt x="3596" y="0"/>
                  </a:moveTo>
                  <a:lnTo>
                    <a:pt x="1203" y="1631"/>
                  </a:lnTo>
                  <a:cubicBezTo>
                    <a:pt x="251" y="2286"/>
                    <a:pt x="1" y="3596"/>
                    <a:pt x="655" y="4560"/>
                  </a:cubicBezTo>
                  <a:lnTo>
                    <a:pt x="763" y="4715"/>
                  </a:lnTo>
                  <a:cubicBezTo>
                    <a:pt x="1171" y="5316"/>
                    <a:pt x="1833" y="5640"/>
                    <a:pt x="2508" y="5640"/>
                  </a:cubicBezTo>
                  <a:cubicBezTo>
                    <a:pt x="2916" y="5640"/>
                    <a:pt x="3328" y="5521"/>
                    <a:pt x="3692" y="5275"/>
                  </a:cubicBezTo>
                  <a:lnTo>
                    <a:pt x="6073" y="3644"/>
                  </a:lnTo>
                  <a:lnTo>
                    <a:pt x="3596" y="0"/>
                  </a:ln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9" name="Google Shape;79;p16"/>
            <p:cNvSpPr/>
            <p:nvPr/>
          </p:nvSpPr>
          <p:spPr>
            <a:xfrm>
              <a:off x="6361800" y="962250"/>
              <a:ext cx="152125" cy="141025"/>
            </a:xfrm>
            <a:custGeom>
              <a:avLst/>
              <a:gdLst/>
              <a:ahLst/>
              <a:cxnLst/>
              <a:rect l="l" t="t" r="r" b="b"/>
              <a:pathLst>
                <a:path w="6085" h="5641" extrusionOk="0">
                  <a:moveTo>
                    <a:pt x="3568" y="1"/>
                  </a:moveTo>
                  <a:cubicBezTo>
                    <a:pt x="3162" y="1"/>
                    <a:pt x="2752" y="119"/>
                    <a:pt x="2393" y="366"/>
                  </a:cubicBezTo>
                  <a:lnTo>
                    <a:pt x="0" y="1997"/>
                  </a:lnTo>
                  <a:lnTo>
                    <a:pt x="2477" y="5640"/>
                  </a:lnTo>
                  <a:lnTo>
                    <a:pt x="4870" y="4009"/>
                  </a:lnTo>
                  <a:cubicBezTo>
                    <a:pt x="5834" y="3354"/>
                    <a:pt x="6084" y="2044"/>
                    <a:pt x="5430" y="1080"/>
                  </a:cubicBezTo>
                  <a:lnTo>
                    <a:pt x="5310" y="925"/>
                  </a:lnTo>
                  <a:cubicBezTo>
                    <a:pt x="4902" y="324"/>
                    <a:pt x="4240" y="1"/>
                    <a:pt x="3568" y="1"/>
                  </a:cubicBez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0" name="Google Shape;80;p16"/>
            <p:cNvSpPr/>
            <p:nvPr/>
          </p:nvSpPr>
          <p:spPr>
            <a:xfrm>
              <a:off x="6214450" y="1311750"/>
              <a:ext cx="268225" cy="266650"/>
            </a:xfrm>
            <a:custGeom>
              <a:avLst/>
              <a:gdLst/>
              <a:ahLst/>
              <a:cxnLst/>
              <a:rect l="l" t="t" r="r" b="b"/>
              <a:pathLst>
                <a:path w="10729" h="10666" extrusionOk="0">
                  <a:moveTo>
                    <a:pt x="4999" y="1"/>
                  </a:moveTo>
                  <a:cubicBezTo>
                    <a:pt x="4821" y="1"/>
                    <a:pt x="4665" y="136"/>
                    <a:pt x="4644" y="328"/>
                  </a:cubicBezTo>
                  <a:lnTo>
                    <a:pt x="4180" y="3805"/>
                  </a:lnTo>
                  <a:lnTo>
                    <a:pt x="715" y="3340"/>
                  </a:lnTo>
                  <a:cubicBezTo>
                    <a:pt x="693" y="3336"/>
                    <a:pt x="671" y="3335"/>
                    <a:pt x="650" y="3335"/>
                  </a:cubicBezTo>
                  <a:cubicBezTo>
                    <a:pt x="465" y="3335"/>
                    <a:pt x="318" y="3469"/>
                    <a:pt x="286" y="3662"/>
                  </a:cubicBezTo>
                  <a:lnTo>
                    <a:pt x="36" y="5626"/>
                  </a:lnTo>
                  <a:cubicBezTo>
                    <a:pt x="1" y="5829"/>
                    <a:pt x="144" y="6019"/>
                    <a:pt x="358" y="6043"/>
                  </a:cubicBezTo>
                  <a:lnTo>
                    <a:pt x="346" y="6043"/>
                  </a:lnTo>
                  <a:lnTo>
                    <a:pt x="3823" y="6507"/>
                  </a:lnTo>
                  <a:lnTo>
                    <a:pt x="3370" y="9984"/>
                  </a:lnTo>
                  <a:cubicBezTo>
                    <a:pt x="3334" y="10186"/>
                    <a:pt x="3477" y="10377"/>
                    <a:pt x="3692" y="10401"/>
                  </a:cubicBezTo>
                  <a:lnTo>
                    <a:pt x="5656" y="10663"/>
                  </a:lnTo>
                  <a:cubicBezTo>
                    <a:pt x="5671" y="10664"/>
                    <a:pt x="5686" y="10665"/>
                    <a:pt x="5700" y="10665"/>
                  </a:cubicBezTo>
                  <a:cubicBezTo>
                    <a:pt x="5886" y="10665"/>
                    <a:pt x="6051" y="10529"/>
                    <a:pt x="6073" y="10341"/>
                  </a:cubicBezTo>
                  <a:lnTo>
                    <a:pt x="6537" y="6864"/>
                  </a:lnTo>
                  <a:lnTo>
                    <a:pt x="10014" y="7329"/>
                  </a:lnTo>
                  <a:cubicBezTo>
                    <a:pt x="10029" y="7331"/>
                    <a:pt x="10043" y="7331"/>
                    <a:pt x="10058" y="7331"/>
                  </a:cubicBezTo>
                  <a:cubicBezTo>
                    <a:pt x="10243" y="7331"/>
                    <a:pt x="10408" y="7195"/>
                    <a:pt x="10431" y="7007"/>
                  </a:cubicBezTo>
                  <a:lnTo>
                    <a:pt x="10693" y="5031"/>
                  </a:lnTo>
                  <a:cubicBezTo>
                    <a:pt x="10728" y="4828"/>
                    <a:pt x="10573" y="4638"/>
                    <a:pt x="10371" y="4614"/>
                  </a:cubicBezTo>
                  <a:lnTo>
                    <a:pt x="6894" y="4150"/>
                  </a:lnTo>
                  <a:lnTo>
                    <a:pt x="7359" y="673"/>
                  </a:lnTo>
                  <a:cubicBezTo>
                    <a:pt x="7383" y="471"/>
                    <a:pt x="7240" y="280"/>
                    <a:pt x="7037" y="256"/>
                  </a:cubicBezTo>
                  <a:lnTo>
                    <a:pt x="5061" y="6"/>
                  </a:lnTo>
                  <a:cubicBezTo>
                    <a:pt x="5040" y="3"/>
                    <a:pt x="5019" y="1"/>
                    <a:pt x="4999" y="1"/>
                  </a:cubicBez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1" name="Google Shape;81;p16"/>
            <p:cNvSpPr/>
            <p:nvPr/>
          </p:nvSpPr>
          <p:spPr>
            <a:xfrm>
              <a:off x="5871250" y="1715600"/>
              <a:ext cx="271500" cy="338100"/>
            </a:xfrm>
            <a:custGeom>
              <a:avLst/>
              <a:gdLst/>
              <a:ahLst/>
              <a:cxnLst/>
              <a:rect l="l" t="t" r="r" b="b"/>
              <a:pathLst>
                <a:path w="10860" h="13524" extrusionOk="0">
                  <a:moveTo>
                    <a:pt x="4155" y="429"/>
                  </a:moveTo>
                  <a:cubicBezTo>
                    <a:pt x="4444" y="429"/>
                    <a:pt x="4730" y="604"/>
                    <a:pt x="4787" y="997"/>
                  </a:cubicBezTo>
                  <a:cubicBezTo>
                    <a:pt x="4811" y="1188"/>
                    <a:pt x="4763" y="1390"/>
                    <a:pt x="4632" y="1533"/>
                  </a:cubicBezTo>
                  <a:lnTo>
                    <a:pt x="3847" y="1688"/>
                  </a:lnTo>
                  <a:cubicBezTo>
                    <a:pt x="3668" y="1593"/>
                    <a:pt x="3549" y="1426"/>
                    <a:pt x="3513" y="1224"/>
                  </a:cubicBezTo>
                  <a:cubicBezTo>
                    <a:pt x="3399" y="725"/>
                    <a:pt x="3779" y="429"/>
                    <a:pt x="4155" y="429"/>
                  </a:cubicBezTo>
                  <a:close/>
                  <a:moveTo>
                    <a:pt x="7868" y="2749"/>
                  </a:moveTo>
                  <a:cubicBezTo>
                    <a:pt x="8126" y="2749"/>
                    <a:pt x="8354" y="2938"/>
                    <a:pt x="8407" y="3200"/>
                  </a:cubicBezTo>
                  <a:lnTo>
                    <a:pt x="9788" y="10761"/>
                  </a:lnTo>
                  <a:cubicBezTo>
                    <a:pt x="9835" y="11058"/>
                    <a:pt x="9645" y="11344"/>
                    <a:pt x="9335" y="11392"/>
                  </a:cubicBezTo>
                  <a:lnTo>
                    <a:pt x="3073" y="12535"/>
                  </a:lnTo>
                  <a:cubicBezTo>
                    <a:pt x="3037" y="12542"/>
                    <a:pt x="3002" y="12545"/>
                    <a:pt x="2968" y="12545"/>
                  </a:cubicBezTo>
                  <a:cubicBezTo>
                    <a:pt x="2711" y="12545"/>
                    <a:pt x="2484" y="12357"/>
                    <a:pt x="2442" y="12094"/>
                  </a:cubicBezTo>
                  <a:lnTo>
                    <a:pt x="1060" y="4534"/>
                  </a:lnTo>
                  <a:cubicBezTo>
                    <a:pt x="1013" y="4236"/>
                    <a:pt x="1215" y="3950"/>
                    <a:pt x="1513" y="3903"/>
                  </a:cubicBezTo>
                  <a:lnTo>
                    <a:pt x="2251" y="3760"/>
                  </a:lnTo>
                  <a:cubicBezTo>
                    <a:pt x="2294" y="3975"/>
                    <a:pt x="2483" y="4122"/>
                    <a:pt x="2695" y="4122"/>
                  </a:cubicBezTo>
                  <a:cubicBezTo>
                    <a:pt x="2717" y="4122"/>
                    <a:pt x="2740" y="4120"/>
                    <a:pt x="2763" y="4117"/>
                  </a:cubicBezTo>
                  <a:lnTo>
                    <a:pt x="6680" y="3402"/>
                  </a:lnTo>
                  <a:cubicBezTo>
                    <a:pt x="6906" y="3355"/>
                    <a:pt x="7073" y="3129"/>
                    <a:pt x="7025" y="2890"/>
                  </a:cubicBezTo>
                  <a:lnTo>
                    <a:pt x="7764" y="2760"/>
                  </a:lnTo>
                  <a:cubicBezTo>
                    <a:pt x="7799" y="2752"/>
                    <a:pt x="7834" y="2749"/>
                    <a:pt x="7868" y="2749"/>
                  </a:cubicBezTo>
                  <a:close/>
                  <a:moveTo>
                    <a:pt x="4154" y="0"/>
                  </a:moveTo>
                  <a:cubicBezTo>
                    <a:pt x="4084" y="0"/>
                    <a:pt x="4013" y="7"/>
                    <a:pt x="3942" y="21"/>
                  </a:cubicBezTo>
                  <a:cubicBezTo>
                    <a:pt x="3346" y="128"/>
                    <a:pt x="2954" y="700"/>
                    <a:pt x="3073" y="1307"/>
                  </a:cubicBezTo>
                  <a:cubicBezTo>
                    <a:pt x="3108" y="1474"/>
                    <a:pt x="3180" y="1640"/>
                    <a:pt x="3287" y="1783"/>
                  </a:cubicBezTo>
                  <a:lnTo>
                    <a:pt x="2513" y="1926"/>
                  </a:lnTo>
                  <a:cubicBezTo>
                    <a:pt x="2203" y="1986"/>
                    <a:pt x="1989" y="2295"/>
                    <a:pt x="2049" y="2617"/>
                  </a:cubicBezTo>
                  <a:lnTo>
                    <a:pt x="2096" y="2890"/>
                  </a:lnTo>
                  <a:lnTo>
                    <a:pt x="810" y="3129"/>
                  </a:lnTo>
                  <a:cubicBezTo>
                    <a:pt x="322" y="3212"/>
                    <a:pt x="1" y="3676"/>
                    <a:pt x="96" y="4164"/>
                  </a:cubicBezTo>
                  <a:lnTo>
                    <a:pt x="1668" y="12785"/>
                  </a:lnTo>
                  <a:cubicBezTo>
                    <a:pt x="1742" y="13221"/>
                    <a:pt x="2130" y="13524"/>
                    <a:pt x="2552" y="13524"/>
                  </a:cubicBezTo>
                  <a:cubicBezTo>
                    <a:pt x="2602" y="13524"/>
                    <a:pt x="2653" y="13520"/>
                    <a:pt x="2704" y="13511"/>
                  </a:cubicBezTo>
                  <a:lnTo>
                    <a:pt x="10050" y="12165"/>
                  </a:lnTo>
                  <a:cubicBezTo>
                    <a:pt x="10538" y="12082"/>
                    <a:pt x="10859" y="11618"/>
                    <a:pt x="10764" y="11130"/>
                  </a:cubicBezTo>
                  <a:lnTo>
                    <a:pt x="9192" y="2498"/>
                  </a:lnTo>
                  <a:cubicBezTo>
                    <a:pt x="9108" y="2067"/>
                    <a:pt x="8738" y="1766"/>
                    <a:pt x="8317" y="1766"/>
                  </a:cubicBezTo>
                  <a:cubicBezTo>
                    <a:pt x="8260" y="1766"/>
                    <a:pt x="8203" y="1772"/>
                    <a:pt x="8145" y="1783"/>
                  </a:cubicBezTo>
                  <a:lnTo>
                    <a:pt x="6859" y="2009"/>
                  </a:lnTo>
                  <a:lnTo>
                    <a:pt x="6811" y="1736"/>
                  </a:lnTo>
                  <a:cubicBezTo>
                    <a:pt x="6757" y="1446"/>
                    <a:pt x="6500" y="1252"/>
                    <a:pt x="6223" y="1252"/>
                  </a:cubicBezTo>
                  <a:cubicBezTo>
                    <a:pt x="6193" y="1252"/>
                    <a:pt x="6163" y="1255"/>
                    <a:pt x="6133" y="1259"/>
                  </a:cubicBezTo>
                  <a:lnTo>
                    <a:pt x="5180" y="1438"/>
                  </a:lnTo>
                  <a:cubicBezTo>
                    <a:pt x="5240" y="1259"/>
                    <a:pt x="5251" y="1081"/>
                    <a:pt x="5216" y="914"/>
                  </a:cubicBezTo>
                  <a:cubicBezTo>
                    <a:pt x="5132" y="378"/>
                    <a:pt x="4677" y="0"/>
                    <a:pt x="4154" y="0"/>
                  </a:cubicBez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2" name="Google Shape;82;p16"/>
            <p:cNvSpPr/>
            <p:nvPr/>
          </p:nvSpPr>
          <p:spPr>
            <a:xfrm>
              <a:off x="5919475" y="1837275"/>
              <a:ext cx="46550" cy="38650"/>
            </a:xfrm>
            <a:custGeom>
              <a:avLst/>
              <a:gdLst/>
              <a:ahLst/>
              <a:cxnLst/>
              <a:rect l="l" t="t" r="r" b="b"/>
              <a:pathLst>
                <a:path w="1862" h="1546" extrusionOk="0">
                  <a:moveTo>
                    <a:pt x="1002" y="1"/>
                  </a:moveTo>
                  <a:cubicBezTo>
                    <a:pt x="959" y="1"/>
                    <a:pt x="914" y="4"/>
                    <a:pt x="870" y="12"/>
                  </a:cubicBezTo>
                  <a:cubicBezTo>
                    <a:pt x="191" y="131"/>
                    <a:pt x="1" y="1012"/>
                    <a:pt x="572" y="1405"/>
                  </a:cubicBezTo>
                  <a:cubicBezTo>
                    <a:pt x="710" y="1502"/>
                    <a:pt x="861" y="1545"/>
                    <a:pt x="1007" y="1545"/>
                  </a:cubicBezTo>
                  <a:cubicBezTo>
                    <a:pt x="1453" y="1545"/>
                    <a:pt x="1861" y="1142"/>
                    <a:pt x="1763" y="631"/>
                  </a:cubicBezTo>
                  <a:cubicBezTo>
                    <a:pt x="1699" y="259"/>
                    <a:pt x="1369" y="1"/>
                    <a:pt x="1002" y="1"/>
                  </a:cubicBez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3" name="Google Shape;83;p16"/>
            <p:cNvSpPr/>
            <p:nvPr/>
          </p:nvSpPr>
          <p:spPr>
            <a:xfrm>
              <a:off x="5972000" y="1825875"/>
              <a:ext cx="97325" cy="34050"/>
            </a:xfrm>
            <a:custGeom>
              <a:avLst/>
              <a:gdLst/>
              <a:ahLst/>
              <a:cxnLst/>
              <a:rect l="l" t="t" r="r" b="b"/>
              <a:pathLst>
                <a:path w="3893" h="1362" extrusionOk="0">
                  <a:moveTo>
                    <a:pt x="3284" y="1"/>
                  </a:moveTo>
                  <a:cubicBezTo>
                    <a:pt x="3246" y="1"/>
                    <a:pt x="3205" y="5"/>
                    <a:pt x="3162" y="15"/>
                  </a:cubicBezTo>
                  <a:lnTo>
                    <a:pt x="3150" y="15"/>
                  </a:lnTo>
                  <a:lnTo>
                    <a:pt x="567" y="492"/>
                  </a:lnTo>
                  <a:cubicBezTo>
                    <a:pt x="0" y="569"/>
                    <a:pt x="107" y="1362"/>
                    <a:pt x="607" y="1362"/>
                  </a:cubicBezTo>
                  <a:cubicBezTo>
                    <a:pt x="643" y="1362"/>
                    <a:pt x="681" y="1358"/>
                    <a:pt x="721" y="1349"/>
                  </a:cubicBezTo>
                  <a:lnTo>
                    <a:pt x="3317" y="873"/>
                  </a:lnTo>
                  <a:cubicBezTo>
                    <a:pt x="3892" y="817"/>
                    <a:pt x="3789" y="1"/>
                    <a:pt x="3284" y="1"/>
                  </a:cubicBez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4" name="Google Shape;84;p16"/>
            <p:cNvSpPr/>
            <p:nvPr/>
          </p:nvSpPr>
          <p:spPr>
            <a:xfrm>
              <a:off x="5929300" y="1891150"/>
              <a:ext cx="46550" cy="38650"/>
            </a:xfrm>
            <a:custGeom>
              <a:avLst/>
              <a:gdLst/>
              <a:ahLst/>
              <a:cxnLst/>
              <a:rect l="l" t="t" r="r" b="b"/>
              <a:pathLst>
                <a:path w="1862" h="1546" extrusionOk="0">
                  <a:moveTo>
                    <a:pt x="1002" y="1"/>
                  </a:moveTo>
                  <a:cubicBezTo>
                    <a:pt x="958" y="1"/>
                    <a:pt x="914" y="4"/>
                    <a:pt x="870" y="12"/>
                  </a:cubicBezTo>
                  <a:cubicBezTo>
                    <a:pt x="191" y="131"/>
                    <a:pt x="1" y="1012"/>
                    <a:pt x="560" y="1405"/>
                  </a:cubicBezTo>
                  <a:cubicBezTo>
                    <a:pt x="701" y="1502"/>
                    <a:pt x="854" y="1545"/>
                    <a:pt x="1003" y="1545"/>
                  </a:cubicBezTo>
                  <a:cubicBezTo>
                    <a:pt x="1454" y="1545"/>
                    <a:pt x="1861" y="1145"/>
                    <a:pt x="1763" y="643"/>
                  </a:cubicBezTo>
                  <a:cubicBezTo>
                    <a:pt x="1699" y="260"/>
                    <a:pt x="1369" y="1"/>
                    <a:pt x="1002" y="1"/>
                  </a:cubicBez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5" name="Google Shape;85;p16"/>
            <p:cNvSpPr/>
            <p:nvPr/>
          </p:nvSpPr>
          <p:spPr>
            <a:xfrm>
              <a:off x="5983275" y="1879800"/>
              <a:ext cx="94000" cy="33750"/>
            </a:xfrm>
            <a:custGeom>
              <a:avLst/>
              <a:gdLst/>
              <a:ahLst/>
              <a:cxnLst/>
              <a:rect l="l" t="t" r="r" b="b"/>
              <a:pathLst>
                <a:path w="3760" h="1350" extrusionOk="0">
                  <a:moveTo>
                    <a:pt x="3128" y="0"/>
                  </a:moveTo>
                  <a:cubicBezTo>
                    <a:pt x="3116" y="0"/>
                    <a:pt x="3104" y="1"/>
                    <a:pt x="3092" y="2"/>
                  </a:cubicBezTo>
                  <a:lnTo>
                    <a:pt x="497" y="478"/>
                  </a:lnTo>
                  <a:cubicBezTo>
                    <a:pt x="0" y="628"/>
                    <a:pt x="119" y="1349"/>
                    <a:pt x="616" y="1349"/>
                  </a:cubicBezTo>
                  <a:cubicBezTo>
                    <a:pt x="631" y="1349"/>
                    <a:pt x="647" y="1348"/>
                    <a:pt x="663" y="1347"/>
                  </a:cubicBezTo>
                  <a:lnTo>
                    <a:pt x="3259" y="883"/>
                  </a:lnTo>
                  <a:cubicBezTo>
                    <a:pt x="3759" y="731"/>
                    <a:pt x="3634" y="0"/>
                    <a:pt x="3128" y="0"/>
                  </a:cubicBez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6" name="Google Shape;86;p16"/>
            <p:cNvSpPr/>
            <p:nvPr/>
          </p:nvSpPr>
          <p:spPr>
            <a:xfrm>
              <a:off x="5939725" y="1948900"/>
              <a:ext cx="46600" cy="38625"/>
            </a:xfrm>
            <a:custGeom>
              <a:avLst/>
              <a:gdLst/>
              <a:ahLst/>
              <a:cxnLst/>
              <a:rect l="l" t="t" r="r" b="b"/>
              <a:pathLst>
                <a:path w="1864" h="1545" extrusionOk="0">
                  <a:moveTo>
                    <a:pt x="1014" y="0"/>
                  </a:moveTo>
                  <a:cubicBezTo>
                    <a:pt x="970" y="0"/>
                    <a:pt x="926" y="4"/>
                    <a:pt x="881" y="12"/>
                  </a:cubicBezTo>
                  <a:cubicBezTo>
                    <a:pt x="203" y="131"/>
                    <a:pt x="0" y="1012"/>
                    <a:pt x="572" y="1405"/>
                  </a:cubicBezTo>
                  <a:cubicBezTo>
                    <a:pt x="710" y="1502"/>
                    <a:pt x="860" y="1545"/>
                    <a:pt x="1007" y="1545"/>
                  </a:cubicBezTo>
                  <a:cubicBezTo>
                    <a:pt x="1454" y="1545"/>
                    <a:pt x="1864" y="1142"/>
                    <a:pt x="1774" y="631"/>
                  </a:cubicBezTo>
                  <a:cubicBezTo>
                    <a:pt x="1700" y="259"/>
                    <a:pt x="1378" y="0"/>
                    <a:pt x="1014" y="0"/>
                  </a:cubicBez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7" name="Google Shape;87;p16"/>
            <p:cNvSpPr/>
            <p:nvPr/>
          </p:nvSpPr>
          <p:spPr>
            <a:xfrm>
              <a:off x="5993675" y="1937500"/>
              <a:ext cx="94125" cy="33775"/>
            </a:xfrm>
            <a:custGeom>
              <a:avLst/>
              <a:gdLst/>
              <a:ahLst/>
              <a:cxnLst/>
              <a:rect l="l" t="t" r="r" b="b"/>
              <a:pathLst>
                <a:path w="3765" h="1351" extrusionOk="0">
                  <a:moveTo>
                    <a:pt x="3162" y="0"/>
                  </a:moveTo>
                  <a:cubicBezTo>
                    <a:pt x="3143" y="0"/>
                    <a:pt x="3124" y="1"/>
                    <a:pt x="3105" y="3"/>
                  </a:cubicBezTo>
                  <a:lnTo>
                    <a:pt x="509" y="468"/>
                  </a:lnTo>
                  <a:cubicBezTo>
                    <a:pt x="1" y="606"/>
                    <a:pt x="109" y="1351"/>
                    <a:pt x="617" y="1351"/>
                  </a:cubicBezTo>
                  <a:cubicBezTo>
                    <a:pt x="632" y="1351"/>
                    <a:pt x="648" y="1350"/>
                    <a:pt x="664" y="1349"/>
                  </a:cubicBezTo>
                  <a:lnTo>
                    <a:pt x="3260" y="872"/>
                  </a:lnTo>
                  <a:cubicBezTo>
                    <a:pt x="3764" y="735"/>
                    <a:pt x="3650" y="0"/>
                    <a:pt x="3162" y="0"/>
                  </a:cubicBez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8" name="Google Shape;88;p16"/>
            <p:cNvSpPr/>
            <p:nvPr/>
          </p:nvSpPr>
          <p:spPr>
            <a:xfrm>
              <a:off x="5895375" y="2188400"/>
              <a:ext cx="193200" cy="173650"/>
            </a:xfrm>
            <a:custGeom>
              <a:avLst/>
              <a:gdLst/>
              <a:ahLst/>
              <a:cxnLst/>
              <a:rect l="l" t="t" r="r" b="b"/>
              <a:pathLst>
                <a:path w="7728" h="6946" extrusionOk="0">
                  <a:moveTo>
                    <a:pt x="3942" y="0"/>
                  </a:moveTo>
                  <a:cubicBezTo>
                    <a:pt x="2907" y="0"/>
                    <a:pt x="1888" y="464"/>
                    <a:pt x="1215" y="1338"/>
                  </a:cubicBezTo>
                  <a:lnTo>
                    <a:pt x="6953" y="4957"/>
                  </a:lnTo>
                  <a:cubicBezTo>
                    <a:pt x="7727" y="3398"/>
                    <a:pt x="7239" y="1469"/>
                    <a:pt x="5775" y="528"/>
                  </a:cubicBezTo>
                  <a:cubicBezTo>
                    <a:pt x="5207" y="172"/>
                    <a:pt x="4571" y="0"/>
                    <a:pt x="3942" y="0"/>
                  </a:cubicBezTo>
                  <a:close/>
                  <a:moveTo>
                    <a:pt x="810" y="1981"/>
                  </a:moveTo>
                  <a:lnTo>
                    <a:pt x="810" y="1981"/>
                  </a:lnTo>
                  <a:cubicBezTo>
                    <a:pt x="0" y="3552"/>
                    <a:pt x="524" y="5481"/>
                    <a:pt x="2012" y="6422"/>
                  </a:cubicBezTo>
                  <a:cubicBezTo>
                    <a:pt x="2576" y="6775"/>
                    <a:pt x="3206" y="6946"/>
                    <a:pt x="3829" y="6946"/>
                  </a:cubicBezTo>
                  <a:cubicBezTo>
                    <a:pt x="4864" y="6946"/>
                    <a:pt x="5880" y="6477"/>
                    <a:pt x="6549" y="5600"/>
                  </a:cubicBezTo>
                  <a:lnTo>
                    <a:pt x="810" y="1981"/>
                  </a:ln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9" name="Google Shape;89;p16"/>
            <p:cNvSpPr/>
            <p:nvPr/>
          </p:nvSpPr>
          <p:spPr>
            <a:xfrm>
              <a:off x="6258800" y="1814925"/>
              <a:ext cx="152125" cy="140725"/>
            </a:xfrm>
            <a:custGeom>
              <a:avLst/>
              <a:gdLst/>
              <a:ahLst/>
              <a:cxnLst/>
              <a:rect l="l" t="t" r="r" b="b"/>
              <a:pathLst>
                <a:path w="6085" h="5629" extrusionOk="0">
                  <a:moveTo>
                    <a:pt x="3608" y="1"/>
                  </a:moveTo>
                  <a:lnTo>
                    <a:pt x="1215" y="1620"/>
                  </a:lnTo>
                  <a:cubicBezTo>
                    <a:pt x="251" y="2275"/>
                    <a:pt x="1" y="3585"/>
                    <a:pt x="667" y="4549"/>
                  </a:cubicBezTo>
                  <a:lnTo>
                    <a:pt x="775" y="4704"/>
                  </a:lnTo>
                  <a:cubicBezTo>
                    <a:pt x="1183" y="5305"/>
                    <a:pt x="1845" y="5629"/>
                    <a:pt x="2520" y="5629"/>
                  </a:cubicBezTo>
                  <a:cubicBezTo>
                    <a:pt x="2928" y="5629"/>
                    <a:pt x="3340" y="5510"/>
                    <a:pt x="3704" y="5264"/>
                  </a:cubicBezTo>
                  <a:lnTo>
                    <a:pt x="6085" y="3644"/>
                  </a:lnTo>
                  <a:lnTo>
                    <a:pt x="3608" y="1"/>
                  </a:ln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90" name="Google Shape;90;p16"/>
            <p:cNvSpPr/>
            <p:nvPr/>
          </p:nvSpPr>
          <p:spPr>
            <a:xfrm>
              <a:off x="6361800" y="1756600"/>
              <a:ext cx="151825" cy="140800"/>
            </a:xfrm>
            <a:custGeom>
              <a:avLst/>
              <a:gdLst/>
              <a:ahLst/>
              <a:cxnLst/>
              <a:rect l="l" t="t" r="r" b="b"/>
              <a:pathLst>
                <a:path w="6073" h="5632" extrusionOk="0">
                  <a:moveTo>
                    <a:pt x="3579" y="1"/>
                  </a:moveTo>
                  <a:cubicBezTo>
                    <a:pt x="3169" y="1"/>
                    <a:pt x="2756" y="120"/>
                    <a:pt x="2393" y="369"/>
                  </a:cubicBezTo>
                  <a:lnTo>
                    <a:pt x="0" y="1989"/>
                  </a:lnTo>
                  <a:lnTo>
                    <a:pt x="2477" y="5632"/>
                  </a:lnTo>
                  <a:lnTo>
                    <a:pt x="4870" y="4001"/>
                  </a:lnTo>
                  <a:cubicBezTo>
                    <a:pt x="5822" y="3346"/>
                    <a:pt x="6072" y="2036"/>
                    <a:pt x="5430" y="1072"/>
                  </a:cubicBezTo>
                  <a:lnTo>
                    <a:pt x="5430" y="1072"/>
                  </a:lnTo>
                  <a:lnTo>
                    <a:pt x="5430" y="1084"/>
                  </a:lnTo>
                  <a:lnTo>
                    <a:pt x="5310" y="917"/>
                  </a:lnTo>
                  <a:cubicBezTo>
                    <a:pt x="4905" y="319"/>
                    <a:pt x="4247" y="1"/>
                    <a:pt x="3579" y="1"/>
                  </a:cubicBez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91" name="Google Shape;91;p16"/>
            <p:cNvSpPr/>
            <p:nvPr/>
          </p:nvSpPr>
          <p:spPr>
            <a:xfrm>
              <a:off x="6214450" y="2105675"/>
              <a:ext cx="268225" cy="266925"/>
            </a:xfrm>
            <a:custGeom>
              <a:avLst/>
              <a:gdLst/>
              <a:ahLst/>
              <a:cxnLst/>
              <a:rect l="l" t="t" r="r" b="b"/>
              <a:pathLst>
                <a:path w="10729" h="10677" extrusionOk="0">
                  <a:moveTo>
                    <a:pt x="5017" y="1"/>
                  </a:moveTo>
                  <a:cubicBezTo>
                    <a:pt x="4831" y="1"/>
                    <a:pt x="4666" y="137"/>
                    <a:pt x="4644" y="325"/>
                  </a:cubicBezTo>
                  <a:lnTo>
                    <a:pt x="4180" y="3813"/>
                  </a:lnTo>
                  <a:lnTo>
                    <a:pt x="715" y="3349"/>
                  </a:lnTo>
                  <a:cubicBezTo>
                    <a:pt x="693" y="3345"/>
                    <a:pt x="671" y="3344"/>
                    <a:pt x="650" y="3344"/>
                  </a:cubicBezTo>
                  <a:cubicBezTo>
                    <a:pt x="465" y="3344"/>
                    <a:pt x="318" y="3478"/>
                    <a:pt x="286" y="3670"/>
                  </a:cubicBezTo>
                  <a:lnTo>
                    <a:pt x="36" y="5635"/>
                  </a:lnTo>
                  <a:cubicBezTo>
                    <a:pt x="1" y="5837"/>
                    <a:pt x="144" y="6028"/>
                    <a:pt x="358" y="6052"/>
                  </a:cubicBezTo>
                  <a:lnTo>
                    <a:pt x="346" y="6052"/>
                  </a:lnTo>
                  <a:lnTo>
                    <a:pt x="3823" y="6516"/>
                  </a:lnTo>
                  <a:lnTo>
                    <a:pt x="3370" y="9993"/>
                  </a:lnTo>
                  <a:cubicBezTo>
                    <a:pt x="3334" y="10195"/>
                    <a:pt x="3477" y="10386"/>
                    <a:pt x="3692" y="10409"/>
                  </a:cubicBezTo>
                  <a:lnTo>
                    <a:pt x="5656" y="10671"/>
                  </a:lnTo>
                  <a:cubicBezTo>
                    <a:pt x="5677" y="10675"/>
                    <a:pt x="5698" y="10677"/>
                    <a:pt x="5718" y="10677"/>
                  </a:cubicBezTo>
                  <a:cubicBezTo>
                    <a:pt x="5896" y="10677"/>
                    <a:pt x="6052" y="10542"/>
                    <a:pt x="6073" y="10350"/>
                  </a:cubicBezTo>
                  <a:lnTo>
                    <a:pt x="6537" y="6873"/>
                  </a:lnTo>
                  <a:lnTo>
                    <a:pt x="10014" y="7338"/>
                  </a:lnTo>
                  <a:cubicBezTo>
                    <a:pt x="10029" y="7339"/>
                    <a:pt x="10043" y="7340"/>
                    <a:pt x="10058" y="7340"/>
                  </a:cubicBezTo>
                  <a:cubicBezTo>
                    <a:pt x="10243" y="7340"/>
                    <a:pt x="10408" y="7204"/>
                    <a:pt x="10431" y="7016"/>
                  </a:cubicBezTo>
                  <a:lnTo>
                    <a:pt x="10693" y="5040"/>
                  </a:lnTo>
                  <a:cubicBezTo>
                    <a:pt x="10728" y="4837"/>
                    <a:pt x="10573" y="4647"/>
                    <a:pt x="10371" y="4623"/>
                  </a:cubicBezTo>
                  <a:lnTo>
                    <a:pt x="6894" y="4159"/>
                  </a:lnTo>
                  <a:lnTo>
                    <a:pt x="7359" y="682"/>
                  </a:lnTo>
                  <a:cubicBezTo>
                    <a:pt x="7383" y="480"/>
                    <a:pt x="7240" y="289"/>
                    <a:pt x="7037" y="265"/>
                  </a:cubicBezTo>
                  <a:lnTo>
                    <a:pt x="5061" y="3"/>
                  </a:lnTo>
                  <a:cubicBezTo>
                    <a:pt x="5046" y="2"/>
                    <a:pt x="5031" y="1"/>
                    <a:pt x="5017" y="1"/>
                  </a:cubicBez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92" name="Google Shape;92;p16"/>
            <p:cNvSpPr/>
            <p:nvPr/>
          </p:nvSpPr>
          <p:spPr>
            <a:xfrm>
              <a:off x="5871550" y="2509825"/>
              <a:ext cx="271200" cy="337825"/>
            </a:xfrm>
            <a:custGeom>
              <a:avLst/>
              <a:gdLst/>
              <a:ahLst/>
              <a:cxnLst/>
              <a:rect l="l" t="t" r="r" b="b"/>
              <a:pathLst>
                <a:path w="10848" h="13513" extrusionOk="0">
                  <a:moveTo>
                    <a:pt x="4141" y="431"/>
                  </a:moveTo>
                  <a:cubicBezTo>
                    <a:pt x="4430" y="431"/>
                    <a:pt x="4718" y="605"/>
                    <a:pt x="4775" y="994"/>
                  </a:cubicBezTo>
                  <a:cubicBezTo>
                    <a:pt x="4799" y="1185"/>
                    <a:pt x="4751" y="1387"/>
                    <a:pt x="4620" y="1530"/>
                  </a:cubicBezTo>
                  <a:lnTo>
                    <a:pt x="3835" y="1685"/>
                  </a:lnTo>
                  <a:cubicBezTo>
                    <a:pt x="3656" y="1590"/>
                    <a:pt x="3537" y="1423"/>
                    <a:pt x="3501" y="1232"/>
                  </a:cubicBezTo>
                  <a:lnTo>
                    <a:pt x="3501" y="1220"/>
                  </a:lnTo>
                  <a:cubicBezTo>
                    <a:pt x="3387" y="723"/>
                    <a:pt x="3766" y="431"/>
                    <a:pt x="4141" y="431"/>
                  </a:cubicBezTo>
                  <a:close/>
                  <a:moveTo>
                    <a:pt x="7856" y="2734"/>
                  </a:moveTo>
                  <a:cubicBezTo>
                    <a:pt x="8113" y="2734"/>
                    <a:pt x="8341" y="2922"/>
                    <a:pt x="8383" y="3185"/>
                  </a:cubicBezTo>
                  <a:lnTo>
                    <a:pt x="9776" y="10757"/>
                  </a:lnTo>
                  <a:cubicBezTo>
                    <a:pt x="9823" y="11055"/>
                    <a:pt x="9633" y="11341"/>
                    <a:pt x="9323" y="11388"/>
                  </a:cubicBezTo>
                  <a:lnTo>
                    <a:pt x="3061" y="12531"/>
                  </a:lnTo>
                  <a:cubicBezTo>
                    <a:pt x="3025" y="12538"/>
                    <a:pt x="2990" y="12542"/>
                    <a:pt x="2956" y="12542"/>
                  </a:cubicBezTo>
                  <a:cubicBezTo>
                    <a:pt x="2699" y="12542"/>
                    <a:pt x="2472" y="12353"/>
                    <a:pt x="2430" y="12091"/>
                  </a:cubicBezTo>
                  <a:lnTo>
                    <a:pt x="1048" y="4518"/>
                  </a:lnTo>
                  <a:cubicBezTo>
                    <a:pt x="989" y="4221"/>
                    <a:pt x="1191" y="3935"/>
                    <a:pt x="1489" y="3887"/>
                  </a:cubicBezTo>
                  <a:lnTo>
                    <a:pt x="2239" y="3745"/>
                  </a:lnTo>
                  <a:cubicBezTo>
                    <a:pt x="2271" y="3955"/>
                    <a:pt x="2451" y="4110"/>
                    <a:pt x="2657" y="4110"/>
                  </a:cubicBezTo>
                  <a:cubicBezTo>
                    <a:pt x="2684" y="4110"/>
                    <a:pt x="2712" y="4107"/>
                    <a:pt x="2739" y="4102"/>
                  </a:cubicBezTo>
                  <a:lnTo>
                    <a:pt x="6656" y="3387"/>
                  </a:lnTo>
                  <a:cubicBezTo>
                    <a:pt x="6894" y="3340"/>
                    <a:pt x="7049" y="3114"/>
                    <a:pt x="7002" y="2875"/>
                  </a:cubicBezTo>
                  <a:lnTo>
                    <a:pt x="7752" y="2744"/>
                  </a:lnTo>
                  <a:cubicBezTo>
                    <a:pt x="7787" y="2737"/>
                    <a:pt x="7822" y="2734"/>
                    <a:pt x="7856" y="2734"/>
                  </a:cubicBezTo>
                  <a:close/>
                  <a:moveTo>
                    <a:pt x="4125" y="1"/>
                  </a:moveTo>
                  <a:cubicBezTo>
                    <a:pt x="4061" y="1"/>
                    <a:pt x="3996" y="6"/>
                    <a:pt x="3930" y="18"/>
                  </a:cubicBezTo>
                  <a:cubicBezTo>
                    <a:pt x="3334" y="125"/>
                    <a:pt x="2942" y="708"/>
                    <a:pt x="3061" y="1304"/>
                  </a:cubicBezTo>
                  <a:cubicBezTo>
                    <a:pt x="3096" y="1470"/>
                    <a:pt x="3168" y="1637"/>
                    <a:pt x="3275" y="1780"/>
                  </a:cubicBezTo>
                  <a:lnTo>
                    <a:pt x="2501" y="1923"/>
                  </a:lnTo>
                  <a:cubicBezTo>
                    <a:pt x="2191" y="1982"/>
                    <a:pt x="1977" y="2280"/>
                    <a:pt x="2037" y="2602"/>
                  </a:cubicBezTo>
                  <a:lnTo>
                    <a:pt x="2084" y="2887"/>
                  </a:lnTo>
                  <a:lnTo>
                    <a:pt x="798" y="3114"/>
                  </a:lnTo>
                  <a:cubicBezTo>
                    <a:pt x="310" y="3209"/>
                    <a:pt x="1" y="3673"/>
                    <a:pt x="84" y="4149"/>
                  </a:cubicBezTo>
                  <a:lnTo>
                    <a:pt x="1656" y="12781"/>
                  </a:lnTo>
                  <a:cubicBezTo>
                    <a:pt x="1729" y="13212"/>
                    <a:pt x="2108" y="13512"/>
                    <a:pt x="2523" y="13512"/>
                  </a:cubicBezTo>
                  <a:cubicBezTo>
                    <a:pt x="2579" y="13512"/>
                    <a:pt x="2635" y="13507"/>
                    <a:pt x="2692" y="13496"/>
                  </a:cubicBezTo>
                  <a:lnTo>
                    <a:pt x="10038" y="12162"/>
                  </a:lnTo>
                  <a:cubicBezTo>
                    <a:pt x="10526" y="12067"/>
                    <a:pt x="10847" y="11603"/>
                    <a:pt x="10752" y="11114"/>
                  </a:cubicBezTo>
                  <a:lnTo>
                    <a:pt x="9180" y="2482"/>
                  </a:lnTo>
                  <a:cubicBezTo>
                    <a:pt x="9096" y="2048"/>
                    <a:pt x="8718" y="1755"/>
                    <a:pt x="8291" y="1755"/>
                  </a:cubicBezTo>
                  <a:cubicBezTo>
                    <a:pt x="8239" y="1755"/>
                    <a:pt x="8186" y="1759"/>
                    <a:pt x="8133" y="1768"/>
                  </a:cubicBezTo>
                  <a:lnTo>
                    <a:pt x="6847" y="2006"/>
                  </a:lnTo>
                  <a:lnTo>
                    <a:pt x="6799" y="1732"/>
                  </a:lnTo>
                  <a:cubicBezTo>
                    <a:pt x="6745" y="1442"/>
                    <a:pt x="6498" y="1249"/>
                    <a:pt x="6214" y="1249"/>
                  </a:cubicBezTo>
                  <a:cubicBezTo>
                    <a:pt x="6183" y="1249"/>
                    <a:pt x="6152" y="1251"/>
                    <a:pt x="6121" y="1256"/>
                  </a:cubicBezTo>
                  <a:lnTo>
                    <a:pt x="5168" y="1435"/>
                  </a:lnTo>
                  <a:cubicBezTo>
                    <a:pt x="5228" y="1268"/>
                    <a:pt x="5239" y="1089"/>
                    <a:pt x="5204" y="911"/>
                  </a:cubicBezTo>
                  <a:cubicBezTo>
                    <a:pt x="5119" y="380"/>
                    <a:pt x="4655" y="1"/>
                    <a:pt x="4125" y="1"/>
                  </a:cubicBez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93" name="Google Shape;93;p16"/>
            <p:cNvSpPr/>
            <p:nvPr/>
          </p:nvSpPr>
          <p:spPr>
            <a:xfrm>
              <a:off x="5919475" y="2631725"/>
              <a:ext cx="46550" cy="38625"/>
            </a:xfrm>
            <a:custGeom>
              <a:avLst/>
              <a:gdLst/>
              <a:ahLst/>
              <a:cxnLst/>
              <a:rect l="l" t="t" r="r" b="b"/>
              <a:pathLst>
                <a:path w="1862" h="1545" extrusionOk="0">
                  <a:moveTo>
                    <a:pt x="1002" y="0"/>
                  </a:moveTo>
                  <a:cubicBezTo>
                    <a:pt x="959" y="0"/>
                    <a:pt x="914" y="4"/>
                    <a:pt x="870" y="12"/>
                  </a:cubicBezTo>
                  <a:cubicBezTo>
                    <a:pt x="191" y="131"/>
                    <a:pt x="1" y="1012"/>
                    <a:pt x="572" y="1405"/>
                  </a:cubicBezTo>
                  <a:cubicBezTo>
                    <a:pt x="710" y="1502"/>
                    <a:pt x="861" y="1545"/>
                    <a:pt x="1007" y="1545"/>
                  </a:cubicBezTo>
                  <a:cubicBezTo>
                    <a:pt x="1453" y="1545"/>
                    <a:pt x="1861" y="1142"/>
                    <a:pt x="1763" y="631"/>
                  </a:cubicBezTo>
                  <a:cubicBezTo>
                    <a:pt x="1699" y="258"/>
                    <a:pt x="1369" y="0"/>
                    <a:pt x="1002" y="0"/>
                  </a:cubicBez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94" name="Google Shape;94;p16"/>
            <p:cNvSpPr/>
            <p:nvPr/>
          </p:nvSpPr>
          <p:spPr>
            <a:xfrm>
              <a:off x="5972425" y="2620125"/>
              <a:ext cx="96475" cy="33850"/>
            </a:xfrm>
            <a:custGeom>
              <a:avLst/>
              <a:gdLst/>
              <a:ahLst/>
              <a:cxnLst/>
              <a:rect l="l" t="t" r="r" b="b"/>
              <a:pathLst>
                <a:path w="3859" h="1354" extrusionOk="0">
                  <a:moveTo>
                    <a:pt x="3251" y="0"/>
                  </a:moveTo>
                  <a:cubicBezTo>
                    <a:pt x="3218" y="0"/>
                    <a:pt x="3182" y="4"/>
                    <a:pt x="3145" y="11"/>
                  </a:cubicBezTo>
                  <a:lnTo>
                    <a:pt x="3133" y="11"/>
                  </a:lnTo>
                  <a:lnTo>
                    <a:pt x="550" y="487"/>
                  </a:lnTo>
                  <a:cubicBezTo>
                    <a:pt x="0" y="588"/>
                    <a:pt x="116" y="1354"/>
                    <a:pt x="608" y="1354"/>
                  </a:cubicBezTo>
                  <a:cubicBezTo>
                    <a:pt x="639" y="1354"/>
                    <a:pt x="671" y="1351"/>
                    <a:pt x="704" y="1345"/>
                  </a:cubicBezTo>
                  <a:lnTo>
                    <a:pt x="3300" y="868"/>
                  </a:lnTo>
                  <a:cubicBezTo>
                    <a:pt x="3858" y="790"/>
                    <a:pt x="3757" y="0"/>
                    <a:pt x="3251" y="0"/>
                  </a:cubicBez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95" name="Google Shape;95;p16"/>
            <p:cNvSpPr/>
            <p:nvPr/>
          </p:nvSpPr>
          <p:spPr>
            <a:xfrm>
              <a:off x="5929300" y="2685525"/>
              <a:ext cx="46550" cy="38700"/>
            </a:xfrm>
            <a:custGeom>
              <a:avLst/>
              <a:gdLst/>
              <a:ahLst/>
              <a:cxnLst/>
              <a:rect l="l" t="t" r="r" b="b"/>
              <a:pathLst>
                <a:path w="1862" h="1548" extrusionOk="0">
                  <a:moveTo>
                    <a:pt x="1015" y="0"/>
                  </a:moveTo>
                  <a:cubicBezTo>
                    <a:pt x="967" y="0"/>
                    <a:pt x="919" y="5"/>
                    <a:pt x="870" y="15"/>
                  </a:cubicBezTo>
                  <a:cubicBezTo>
                    <a:pt x="191" y="122"/>
                    <a:pt x="1" y="1015"/>
                    <a:pt x="560" y="1408"/>
                  </a:cubicBezTo>
                  <a:cubicBezTo>
                    <a:pt x="701" y="1505"/>
                    <a:pt x="854" y="1548"/>
                    <a:pt x="1002" y="1548"/>
                  </a:cubicBezTo>
                  <a:cubicBezTo>
                    <a:pt x="1453" y="1548"/>
                    <a:pt x="1861" y="1145"/>
                    <a:pt x="1763" y="634"/>
                  </a:cubicBezTo>
                  <a:cubicBezTo>
                    <a:pt x="1700" y="266"/>
                    <a:pt x="1377" y="0"/>
                    <a:pt x="1015" y="0"/>
                  </a:cubicBez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96" name="Google Shape;96;p16"/>
            <p:cNvSpPr/>
            <p:nvPr/>
          </p:nvSpPr>
          <p:spPr>
            <a:xfrm>
              <a:off x="5983275" y="2673950"/>
              <a:ext cx="94000" cy="33725"/>
            </a:xfrm>
            <a:custGeom>
              <a:avLst/>
              <a:gdLst/>
              <a:ahLst/>
              <a:cxnLst/>
              <a:rect l="l" t="t" r="r" b="b"/>
              <a:pathLst>
                <a:path w="3760" h="1349" extrusionOk="0">
                  <a:moveTo>
                    <a:pt x="3139" y="0"/>
                  </a:moveTo>
                  <a:cubicBezTo>
                    <a:pt x="3128" y="0"/>
                    <a:pt x="3116" y="1"/>
                    <a:pt x="3104" y="1"/>
                  </a:cubicBezTo>
                  <a:lnTo>
                    <a:pt x="3092" y="1"/>
                  </a:lnTo>
                  <a:lnTo>
                    <a:pt x="497" y="478"/>
                  </a:lnTo>
                  <a:cubicBezTo>
                    <a:pt x="0" y="628"/>
                    <a:pt x="119" y="1349"/>
                    <a:pt x="616" y="1349"/>
                  </a:cubicBezTo>
                  <a:cubicBezTo>
                    <a:pt x="631" y="1349"/>
                    <a:pt x="647" y="1348"/>
                    <a:pt x="663" y="1347"/>
                  </a:cubicBezTo>
                  <a:lnTo>
                    <a:pt x="3259" y="882"/>
                  </a:lnTo>
                  <a:cubicBezTo>
                    <a:pt x="3759" y="731"/>
                    <a:pt x="3634" y="0"/>
                    <a:pt x="3139" y="0"/>
                  </a:cubicBez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97" name="Google Shape;97;p16"/>
            <p:cNvSpPr/>
            <p:nvPr/>
          </p:nvSpPr>
          <p:spPr>
            <a:xfrm>
              <a:off x="5939725" y="2743050"/>
              <a:ext cx="46600" cy="38625"/>
            </a:xfrm>
            <a:custGeom>
              <a:avLst/>
              <a:gdLst/>
              <a:ahLst/>
              <a:cxnLst/>
              <a:rect l="l" t="t" r="r" b="b"/>
              <a:pathLst>
                <a:path w="1864" h="1545" extrusionOk="0">
                  <a:moveTo>
                    <a:pt x="1014" y="0"/>
                  </a:moveTo>
                  <a:cubicBezTo>
                    <a:pt x="970" y="0"/>
                    <a:pt x="926" y="4"/>
                    <a:pt x="881" y="11"/>
                  </a:cubicBezTo>
                  <a:cubicBezTo>
                    <a:pt x="203" y="131"/>
                    <a:pt x="0" y="1012"/>
                    <a:pt x="572" y="1404"/>
                  </a:cubicBezTo>
                  <a:cubicBezTo>
                    <a:pt x="713" y="1501"/>
                    <a:pt x="865" y="1545"/>
                    <a:pt x="1012" y="1545"/>
                  </a:cubicBezTo>
                  <a:cubicBezTo>
                    <a:pt x="1461" y="1545"/>
                    <a:pt x="1864" y="1142"/>
                    <a:pt x="1774" y="631"/>
                  </a:cubicBezTo>
                  <a:cubicBezTo>
                    <a:pt x="1700" y="258"/>
                    <a:pt x="1378" y="0"/>
                    <a:pt x="1014" y="0"/>
                  </a:cubicBez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98" name="Google Shape;98;p16"/>
            <p:cNvSpPr/>
            <p:nvPr/>
          </p:nvSpPr>
          <p:spPr>
            <a:xfrm>
              <a:off x="5993200" y="2731600"/>
              <a:ext cx="94800" cy="33850"/>
            </a:xfrm>
            <a:custGeom>
              <a:avLst/>
              <a:gdLst/>
              <a:ahLst/>
              <a:cxnLst/>
              <a:rect l="l" t="t" r="r" b="b"/>
              <a:pathLst>
                <a:path w="3792" h="1354" extrusionOk="0">
                  <a:moveTo>
                    <a:pt x="3191" y="1"/>
                  </a:moveTo>
                  <a:cubicBezTo>
                    <a:pt x="3169" y="1"/>
                    <a:pt x="3147" y="2"/>
                    <a:pt x="3124" y="5"/>
                  </a:cubicBezTo>
                  <a:lnTo>
                    <a:pt x="528" y="469"/>
                  </a:lnTo>
                  <a:cubicBezTo>
                    <a:pt x="0" y="607"/>
                    <a:pt x="125" y="1354"/>
                    <a:pt x="626" y="1354"/>
                  </a:cubicBezTo>
                  <a:cubicBezTo>
                    <a:pt x="644" y="1354"/>
                    <a:pt x="663" y="1353"/>
                    <a:pt x="683" y="1351"/>
                  </a:cubicBezTo>
                  <a:lnTo>
                    <a:pt x="3279" y="874"/>
                  </a:lnTo>
                  <a:cubicBezTo>
                    <a:pt x="3792" y="749"/>
                    <a:pt x="3682" y="1"/>
                    <a:pt x="3191" y="1"/>
                  </a:cubicBez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99" name="Google Shape;99;p16"/>
            <p:cNvSpPr/>
            <p:nvPr/>
          </p:nvSpPr>
          <p:spPr>
            <a:xfrm>
              <a:off x="5895375" y="2982050"/>
              <a:ext cx="194100" cy="174250"/>
            </a:xfrm>
            <a:custGeom>
              <a:avLst/>
              <a:gdLst/>
              <a:ahLst/>
              <a:cxnLst/>
              <a:rect l="l" t="t" r="r" b="b"/>
              <a:pathLst>
                <a:path w="7764" h="6970" extrusionOk="0">
                  <a:moveTo>
                    <a:pt x="3937" y="1"/>
                  </a:moveTo>
                  <a:cubicBezTo>
                    <a:pt x="2902" y="1"/>
                    <a:pt x="1884" y="472"/>
                    <a:pt x="1215" y="1358"/>
                  </a:cubicBezTo>
                  <a:lnTo>
                    <a:pt x="6953" y="4977"/>
                  </a:lnTo>
                  <a:cubicBezTo>
                    <a:pt x="7763" y="3405"/>
                    <a:pt x="7251" y="1477"/>
                    <a:pt x="5751" y="524"/>
                  </a:cubicBezTo>
                  <a:cubicBezTo>
                    <a:pt x="5188" y="171"/>
                    <a:pt x="4559" y="1"/>
                    <a:pt x="3937" y="1"/>
                  </a:cubicBezTo>
                  <a:close/>
                  <a:moveTo>
                    <a:pt x="810" y="2001"/>
                  </a:moveTo>
                  <a:lnTo>
                    <a:pt x="810" y="2001"/>
                  </a:lnTo>
                  <a:cubicBezTo>
                    <a:pt x="0" y="3572"/>
                    <a:pt x="524" y="5501"/>
                    <a:pt x="2012" y="6442"/>
                  </a:cubicBezTo>
                  <a:cubicBezTo>
                    <a:pt x="2580" y="6797"/>
                    <a:pt x="3214" y="6969"/>
                    <a:pt x="3841" y="6969"/>
                  </a:cubicBezTo>
                  <a:cubicBezTo>
                    <a:pt x="4871" y="6969"/>
                    <a:pt x="5882" y="6505"/>
                    <a:pt x="6549" y="5632"/>
                  </a:cubicBezTo>
                  <a:lnTo>
                    <a:pt x="810" y="2001"/>
                  </a:ln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00" name="Google Shape;100;p16"/>
            <p:cNvSpPr/>
            <p:nvPr/>
          </p:nvSpPr>
          <p:spPr>
            <a:xfrm>
              <a:off x="6259100" y="2609075"/>
              <a:ext cx="151825" cy="140725"/>
            </a:xfrm>
            <a:custGeom>
              <a:avLst/>
              <a:gdLst/>
              <a:ahLst/>
              <a:cxnLst/>
              <a:rect l="l" t="t" r="r" b="b"/>
              <a:pathLst>
                <a:path w="6073" h="5629" extrusionOk="0">
                  <a:moveTo>
                    <a:pt x="3596" y="1"/>
                  </a:moveTo>
                  <a:lnTo>
                    <a:pt x="1203" y="1620"/>
                  </a:lnTo>
                  <a:cubicBezTo>
                    <a:pt x="251" y="2275"/>
                    <a:pt x="1" y="3585"/>
                    <a:pt x="655" y="4549"/>
                  </a:cubicBezTo>
                  <a:lnTo>
                    <a:pt x="763" y="4716"/>
                  </a:lnTo>
                  <a:cubicBezTo>
                    <a:pt x="1170" y="5308"/>
                    <a:pt x="1831" y="5629"/>
                    <a:pt x="2505" y="5629"/>
                  </a:cubicBezTo>
                  <a:cubicBezTo>
                    <a:pt x="2914" y="5629"/>
                    <a:pt x="3327" y="5511"/>
                    <a:pt x="3692" y="5263"/>
                  </a:cubicBezTo>
                  <a:lnTo>
                    <a:pt x="6073" y="3644"/>
                  </a:lnTo>
                  <a:lnTo>
                    <a:pt x="3596" y="1"/>
                  </a:ln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01" name="Google Shape;101;p16"/>
            <p:cNvSpPr/>
            <p:nvPr/>
          </p:nvSpPr>
          <p:spPr>
            <a:xfrm>
              <a:off x="6361800" y="2550550"/>
              <a:ext cx="151825" cy="141000"/>
            </a:xfrm>
            <a:custGeom>
              <a:avLst/>
              <a:gdLst/>
              <a:ahLst/>
              <a:cxnLst/>
              <a:rect l="l" t="t" r="r" b="b"/>
              <a:pathLst>
                <a:path w="6073" h="5640" extrusionOk="0">
                  <a:moveTo>
                    <a:pt x="3568" y="0"/>
                  </a:moveTo>
                  <a:cubicBezTo>
                    <a:pt x="3162" y="0"/>
                    <a:pt x="2752" y="119"/>
                    <a:pt x="2393" y="365"/>
                  </a:cubicBezTo>
                  <a:lnTo>
                    <a:pt x="0" y="1996"/>
                  </a:lnTo>
                  <a:lnTo>
                    <a:pt x="2477" y="5640"/>
                  </a:lnTo>
                  <a:lnTo>
                    <a:pt x="4870" y="4009"/>
                  </a:lnTo>
                  <a:cubicBezTo>
                    <a:pt x="5822" y="3354"/>
                    <a:pt x="6072" y="2044"/>
                    <a:pt x="5430" y="1080"/>
                  </a:cubicBezTo>
                  <a:lnTo>
                    <a:pt x="5310" y="925"/>
                  </a:lnTo>
                  <a:cubicBezTo>
                    <a:pt x="4902" y="324"/>
                    <a:pt x="4240" y="0"/>
                    <a:pt x="3568" y="0"/>
                  </a:cubicBez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02" name="Google Shape;102;p16"/>
            <p:cNvSpPr/>
            <p:nvPr/>
          </p:nvSpPr>
          <p:spPr>
            <a:xfrm>
              <a:off x="6214450" y="2899825"/>
              <a:ext cx="268225" cy="266925"/>
            </a:xfrm>
            <a:custGeom>
              <a:avLst/>
              <a:gdLst/>
              <a:ahLst/>
              <a:cxnLst/>
              <a:rect l="l" t="t" r="r" b="b"/>
              <a:pathLst>
                <a:path w="10729" h="10677" extrusionOk="0">
                  <a:moveTo>
                    <a:pt x="5017" y="1"/>
                  </a:moveTo>
                  <a:cubicBezTo>
                    <a:pt x="4831" y="1"/>
                    <a:pt x="4666" y="137"/>
                    <a:pt x="4644" y="325"/>
                  </a:cubicBezTo>
                  <a:lnTo>
                    <a:pt x="4180" y="3813"/>
                  </a:lnTo>
                  <a:lnTo>
                    <a:pt x="715" y="3349"/>
                  </a:lnTo>
                  <a:cubicBezTo>
                    <a:pt x="699" y="3347"/>
                    <a:pt x="684" y="3346"/>
                    <a:pt x="669" y="3346"/>
                  </a:cubicBezTo>
                  <a:cubicBezTo>
                    <a:pt x="475" y="3346"/>
                    <a:pt x="320" y="3483"/>
                    <a:pt x="286" y="3670"/>
                  </a:cubicBezTo>
                  <a:lnTo>
                    <a:pt x="36" y="5635"/>
                  </a:lnTo>
                  <a:cubicBezTo>
                    <a:pt x="1" y="5849"/>
                    <a:pt x="144" y="6028"/>
                    <a:pt x="358" y="6063"/>
                  </a:cubicBezTo>
                  <a:lnTo>
                    <a:pt x="346" y="6063"/>
                  </a:lnTo>
                  <a:lnTo>
                    <a:pt x="3823" y="6516"/>
                  </a:lnTo>
                  <a:lnTo>
                    <a:pt x="3370" y="10004"/>
                  </a:lnTo>
                  <a:cubicBezTo>
                    <a:pt x="3334" y="10207"/>
                    <a:pt x="3477" y="10385"/>
                    <a:pt x="3692" y="10421"/>
                  </a:cubicBezTo>
                  <a:lnTo>
                    <a:pt x="5656" y="10671"/>
                  </a:lnTo>
                  <a:cubicBezTo>
                    <a:pt x="5677" y="10675"/>
                    <a:pt x="5698" y="10677"/>
                    <a:pt x="5719" y="10677"/>
                  </a:cubicBezTo>
                  <a:cubicBezTo>
                    <a:pt x="5896" y="10677"/>
                    <a:pt x="6052" y="10543"/>
                    <a:pt x="6073" y="10362"/>
                  </a:cubicBezTo>
                  <a:lnTo>
                    <a:pt x="6537" y="6873"/>
                  </a:lnTo>
                  <a:lnTo>
                    <a:pt x="10014" y="7337"/>
                  </a:lnTo>
                  <a:cubicBezTo>
                    <a:pt x="10029" y="7339"/>
                    <a:pt x="10043" y="7340"/>
                    <a:pt x="10058" y="7340"/>
                  </a:cubicBezTo>
                  <a:cubicBezTo>
                    <a:pt x="10243" y="7340"/>
                    <a:pt x="10408" y="7204"/>
                    <a:pt x="10431" y="7016"/>
                  </a:cubicBezTo>
                  <a:lnTo>
                    <a:pt x="10693" y="5039"/>
                  </a:lnTo>
                  <a:cubicBezTo>
                    <a:pt x="10728" y="4837"/>
                    <a:pt x="10573" y="4647"/>
                    <a:pt x="10371" y="4623"/>
                  </a:cubicBezTo>
                  <a:lnTo>
                    <a:pt x="6894" y="4170"/>
                  </a:lnTo>
                  <a:lnTo>
                    <a:pt x="7359" y="682"/>
                  </a:lnTo>
                  <a:cubicBezTo>
                    <a:pt x="7383" y="479"/>
                    <a:pt x="7240" y="289"/>
                    <a:pt x="7037" y="265"/>
                  </a:cubicBezTo>
                  <a:lnTo>
                    <a:pt x="5061" y="3"/>
                  </a:lnTo>
                  <a:cubicBezTo>
                    <a:pt x="5046" y="1"/>
                    <a:pt x="5031" y="1"/>
                    <a:pt x="5017" y="1"/>
                  </a:cubicBez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03" name="Google Shape;103;p16"/>
            <p:cNvSpPr/>
            <p:nvPr/>
          </p:nvSpPr>
          <p:spPr>
            <a:xfrm>
              <a:off x="5871250" y="3303975"/>
              <a:ext cx="271500" cy="338325"/>
            </a:xfrm>
            <a:custGeom>
              <a:avLst/>
              <a:gdLst/>
              <a:ahLst/>
              <a:cxnLst/>
              <a:rect l="l" t="t" r="r" b="b"/>
              <a:pathLst>
                <a:path w="10860" h="13533" extrusionOk="0">
                  <a:moveTo>
                    <a:pt x="4159" y="435"/>
                  </a:moveTo>
                  <a:cubicBezTo>
                    <a:pt x="4447" y="435"/>
                    <a:pt x="4730" y="608"/>
                    <a:pt x="4787" y="994"/>
                  </a:cubicBezTo>
                  <a:cubicBezTo>
                    <a:pt x="4811" y="1196"/>
                    <a:pt x="4763" y="1387"/>
                    <a:pt x="4632" y="1542"/>
                  </a:cubicBezTo>
                  <a:lnTo>
                    <a:pt x="3847" y="1685"/>
                  </a:lnTo>
                  <a:cubicBezTo>
                    <a:pt x="3668" y="1589"/>
                    <a:pt x="3549" y="1423"/>
                    <a:pt x="3513" y="1232"/>
                  </a:cubicBezTo>
                  <a:cubicBezTo>
                    <a:pt x="3398" y="732"/>
                    <a:pt x="3782" y="435"/>
                    <a:pt x="4159" y="435"/>
                  </a:cubicBezTo>
                  <a:close/>
                  <a:moveTo>
                    <a:pt x="7873" y="2745"/>
                  </a:moveTo>
                  <a:cubicBezTo>
                    <a:pt x="8128" y="2745"/>
                    <a:pt x="8353" y="2924"/>
                    <a:pt x="8395" y="3185"/>
                  </a:cubicBezTo>
                  <a:lnTo>
                    <a:pt x="9788" y="10769"/>
                  </a:lnTo>
                  <a:cubicBezTo>
                    <a:pt x="9835" y="11067"/>
                    <a:pt x="9645" y="11352"/>
                    <a:pt x="9335" y="11400"/>
                  </a:cubicBezTo>
                  <a:lnTo>
                    <a:pt x="3073" y="12543"/>
                  </a:lnTo>
                  <a:cubicBezTo>
                    <a:pt x="3038" y="12550"/>
                    <a:pt x="3003" y="12553"/>
                    <a:pt x="2968" y="12553"/>
                  </a:cubicBezTo>
                  <a:cubicBezTo>
                    <a:pt x="2711" y="12553"/>
                    <a:pt x="2484" y="12364"/>
                    <a:pt x="2442" y="12091"/>
                  </a:cubicBezTo>
                  <a:lnTo>
                    <a:pt x="1060" y="4530"/>
                  </a:lnTo>
                  <a:cubicBezTo>
                    <a:pt x="1001" y="4233"/>
                    <a:pt x="1203" y="3947"/>
                    <a:pt x="1501" y="3887"/>
                  </a:cubicBezTo>
                  <a:lnTo>
                    <a:pt x="2251" y="3756"/>
                  </a:lnTo>
                  <a:cubicBezTo>
                    <a:pt x="2282" y="3965"/>
                    <a:pt x="2461" y="4110"/>
                    <a:pt x="2665" y="4110"/>
                  </a:cubicBezTo>
                  <a:cubicBezTo>
                    <a:pt x="2693" y="4110"/>
                    <a:pt x="2722" y="4107"/>
                    <a:pt x="2751" y="4102"/>
                  </a:cubicBezTo>
                  <a:lnTo>
                    <a:pt x="6668" y="3399"/>
                  </a:lnTo>
                  <a:cubicBezTo>
                    <a:pt x="6906" y="3351"/>
                    <a:pt x="7061" y="3125"/>
                    <a:pt x="7014" y="2887"/>
                  </a:cubicBezTo>
                  <a:lnTo>
                    <a:pt x="7764" y="2756"/>
                  </a:lnTo>
                  <a:cubicBezTo>
                    <a:pt x="7800" y="2749"/>
                    <a:pt x="7837" y="2745"/>
                    <a:pt x="7873" y="2745"/>
                  </a:cubicBezTo>
                  <a:close/>
                  <a:moveTo>
                    <a:pt x="4137" y="1"/>
                  </a:moveTo>
                  <a:cubicBezTo>
                    <a:pt x="4073" y="1"/>
                    <a:pt x="4007" y="6"/>
                    <a:pt x="3942" y="18"/>
                  </a:cubicBezTo>
                  <a:cubicBezTo>
                    <a:pt x="3346" y="125"/>
                    <a:pt x="2954" y="708"/>
                    <a:pt x="3073" y="1304"/>
                  </a:cubicBezTo>
                  <a:cubicBezTo>
                    <a:pt x="3108" y="1482"/>
                    <a:pt x="3180" y="1649"/>
                    <a:pt x="3287" y="1780"/>
                  </a:cubicBezTo>
                  <a:lnTo>
                    <a:pt x="2513" y="1935"/>
                  </a:lnTo>
                  <a:cubicBezTo>
                    <a:pt x="2203" y="1994"/>
                    <a:pt x="1989" y="2304"/>
                    <a:pt x="2049" y="2613"/>
                  </a:cubicBezTo>
                  <a:lnTo>
                    <a:pt x="2096" y="2899"/>
                  </a:lnTo>
                  <a:lnTo>
                    <a:pt x="810" y="3125"/>
                  </a:lnTo>
                  <a:cubicBezTo>
                    <a:pt x="322" y="3220"/>
                    <a:pt x="1" y="3685"/>
                    <a:pt x="96" y="4173"/>
                  </a:cubicBezTo>
                  <a:lnTo>
                    <a:pt x="1668" y="12793"/>
                  </a:lnTo>
                  <a:cubicBezTo>
                    <a:pt x="1742" y="13229"/>
                    <a:pt x="2130" y="13533"/>
                    <a:pt x="2552" y="13533"/>
                  </a:cubicBezTo>
                  <a:cubicBezTo>
                    <a:pt x="2602" y="13533"/>
                    <a:pt x="2653" y="13528"/>
                    <a:pt x="2704" y="13519"/>
                  </a:cubicBezTo>
                  <a:lnTo>
                    <a:pt x="10050" y="12174"/>
                  </a:lnTo>
                  <a:cubicBezTo>
                    <a:pt x="10538" y="12079"/>
                    <a:pt x="10859" y="11614"/>
                    <a:pt x="10764" y="11138"/>
                  </a:cubicBezTo>
                  <a:lnTo>
                    <a:pt x="9192" y="2506"/>
                  </a:lnTo>
                  <a:cubicBezTo>
                    <a:pt x="9107" y="2070"/>
                    <a:pt x="8727" y="1767"/>
                    <a:pt x="8299" y="1767"/>
                  </a:cubicBezTo>
                  <a:cubicBezTo>
                    <a:pt x="8248" y="1767"/>
                    <a:pt x="8197" y="1771"/>
                    <a:pt x="8145" y="1780"/>
                  </a:cubicBezTo>
                  <a:lnTo>
                    <a:pt x="6859" y="2018"/>
                  </a:lnTo>
                  <a:lnTo>
                    <a:pt x="6811" y="1744"/>
                  </a:lnTo>
                  <a:cubicBezTo>
                    <a:pt x="6758" y="1459"/>
                    <a:pt x="6509" y="1258"/>
                    <a:pt x="6237" y="1258"/>
                  </a:cubicBezTo>
                  <a:cubicBezTo>
                    <a:pt x="6202" y="1258"/>
                    <a:pt x="6167" y="1261"/>
                    <a:pt x="6133" y="1268"/>
                  </a:cubicBezTo>
                  <a:lnTo>
                    <a:pt x="5180" y="1435"/>
                  </a:lnTo>
                  <a:cubicBezTo>
                    <a:pt x="5240" y="1268"/>
                    <a:pt x="5251" y="1089"/>
                    <a:pt x="5216" y="923"/>
                  </a:cubicBezTo>
                  <a:cubicBezTo>
                    <a:pt x="5131" y="381"/>
                    <a:pt x="4667" y="1"/>
                    <a:pt x="4137" y="1"/>
                  </a:cubicBez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04" name="Google Shape;104;p16"/>
            <p:cNvSpPr/>
            <p:nvPr/>
          </p:nvSpPr>
          <p:spPr>
            <a:xfrm>
              <a:off x="5919475" y="3425875"/>
              <a:ext cx="46550" cy="38625"/>
            </a:xfrm>
            <a:custGeom>
              <a:avLst/>
              <a:gdLst/>
              <a:ahLst/>
              <a:cxnLst/>
              <a:rect l="l" t="t" r="r" b="b"/>
              <a:pathLst>
                <a:path w="1862" h="1545" extrusionOk="0">
                  <a:moveTo>
                    <a:pt x="1002" y="0"/>
                  </a:moveTo>
                  <a:cubicBezTo>
                    <a:pt x="959" y="0"/>
                    <a:pt x="914" y="4"/>
                    <a:pt x="870" y="11"/>
                  </a:cubicBezTo>
                  <a:cubicBezTo>
                    <a:pt x="191" y="130"/>
                    <a:pt x="1" y="1011"/>
                    <a:pt x="572" y="1404"/>
                  </a:cubicBezTo>
                  <a:cubicBezTo>
                    <a:pt x="710" y="1501"/>
                    <a:pt x="861" y="1545"/>
                    <a:pt x="1007" y="1545"/>
                  </a:cubicBezTo>
                  <a:cubicBezTo>
                    <a:pt x="1453" y="1545"/>
                    <a:pt x="1861" y="1142"/>
                    <a:pt x="1763" y="630"/>
                  </a:cubicBezTo>
                  <a:cubicBezTo>
                    <a:pt x="1699" y="258"/>
                    <a:pt x="1369" y="0"/>
                    <a:pt x="1002" y="0"/>
                  </a:cubicBez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05" name="Google Shape;105;p16"/>
            <p:cNvSpPr/>
            <p:nvPr/>
          </p:nvSpPr>
          <p:spPr>
            <a:xfrm>
              <a:off x="5972000" y="3414175"/>
              <a:ext cx="97325" cy="34050"/>
            </a:xfrm>
            <a:custGeom>
              <a:avLst/>
              <a:gdLst/>
              <a:ahLst/>
              <a:cxnLst/>
              <a:rect l="l" t="t" r="r" b="b"/>
              <a:pathLst>
                <a:path w="3893" h="1362" extrusionOk="0">
                  <a:moveTo>
                    <a:pt x="3284" y="0"/>
                  </a:moveTo>
                  <a:cubicBezTo>
                    <a:pt x="3246" y="0"/>
                    <a:pt x="3205" y="5"/>
                    <a:pt x="3162" y="15"/>
                  </a:cubicBezTo>
                  <a:lnTo>
                    <a:pt x="3150" y="15"/>
                  </a:lnTo>
                  <a:lnTo>
                    <a:pt x="567" y="491"/>
                  </a:lnTo>
                  <a:cubicBezTo>
                    <a:pt x="0" y="569"/>
                    <a:pt x="107" y="1361"/>
                    <a:pt x="607" y="1361"/>
                  </a:cubicBezTo>
                  <a:cubicBezTo>
                    <a:pt x="643" y="1361"/>
                    <a:pt x="681" y="1357"/>
                    <a:pt x="721" y="1349"/>
                  </a:cubicBezTo>
                  <a:lnTo>
                    <a:pt x="3317" y="872"/>
                  </a:lnTo>
                  <a:cubicBezTo>
                    <a:pt x="3892" y="817"/>
                    <a:pt x="3789" y="0"/>
                    <a:pt x="3284" y="0"/>
                  </a:cubicBez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06" name="Google Shape;106;p16"/>
            <p:cNvSpPr/>
            <p:nvPr/>
          </p:nvSpPr>
          <p:spPr>
            <a:xfrm>
              <a:off x="5929300" y="3479650"/>
              <a:ext cx="46550" cy="38725"/>
            </a:xfrm>
            <a:custGeom>
              <a:avLst/>
              <a:gdLst/>
              <a:ahLst/>
              <a:cxnLst/>
              <a:rect l="l" t="t" r="r" b="b"/>
              <a:pathLst>
                <a:path w="1862" h="1549" extrusionOk="0">
                  <a:moveTo>
                    <a:pt x="1015" y="1"/>
                  </a:moveTo>
                  <a:cubicBezTo>
                    <a:pt x="967" y="1"/>
                    <a:pt x="919" y="6"/>
                    <a:pt x="870" y="15"/>
                  </a:cubicBezTo>
                  <a:cubicBezTo>
                    <a:pt x="191" y="134"/>
                    <a:pt x="1" y="1015"/>
                    <a:pt x="560" y="1408"/>
                  </a:cubicBezTo>
                  <a:cubicBezTo>
                    <a:pt x="701" y="1505"/>
                    <a:pt x="854" y="1549"/>
                    <a:pt x="1002" y="1549"/>
                  </a:cubicBezTo>
                  <a:cubicBezTo>
                    <a:pt x="1453" y="1549"/>
                    <a:pt x="1861" y="1146"/>
                    <a:pt x="1763" y="635"/>
                  </a:cubicBezTo>
                  <a:cubicBezTo>
                    <a:pt x="1700" y="267"/>
                    <a:pt x="1377" y="1"/>
                    <a:pt x="1015" y="1"/>
                  </a:cubicBez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07" name="Google Shape;107;p16"/>
            <p:cNvSpPr/>
            <p:nvPr/>
          </p:nvSpPr>
          <p:spPr>
            <a:xfrm>
              <a:off x="5983175" y="3468350"/>
              <a:ext cx="94000" cy="33750"/>
            </a:xfrm>
            <a:custGeom>
              <a:avLst/>
              <a:gdLst/>
              <a:ahLst/>
              <a:cxnLst/>
              <a:rect l="l" t="t" r="r" b="b"/>
              <a:pathLst>
                <a:path w="3760" h="1350" extrusionOk="0">
                  <a:moveTo>
                    <a:pt x="3144" y="1"/>
                  </a:moveTo>
                  <a:cubicBezTo>
                    <a:pt x="3128" y="1"/>
                    <a:pt x="3112" y="2"/>
                    <a:pt x="3096" y="3"/>
                  </a:cubicBezTo>
                  <a:lnTo>
                    <a:pt x="501" y="467"/>
                  </a:lnTo>
                  <a:cubicBezTo>
                    <a:pt x="0" y="619"/>
                    <a:pt x="125" y="1350"/>
                    <a:pt x="631" y="1350"/>
                  </a:cubicBezTo>
                  <a:cubicBezTo>
                    <a:pt x="643" y="1350"/>
                    <a:pt x="655" y="1349"/>
                    <a:pt x="667" y="1348"/>
                  </a:cubicBezTo>
                  <a:lnTo>
                    <a:pt x="3263" y="872"/>
                  </a:lnTo>
                  <a:cubicBezTo>
                    <a:pt x="3759" y="722"/>
                    <a:pt x="3640" y="1"/>
                    <a:pt x="3144" y="1"/>
                  </a:cubicBez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08" name="Google Shape;108;p16"/>
            <p:cNvSpPr/>
            <p:nvPr/>
          </p:nvSpPr>
          <p:spPr>
            <a:xfrm>
              <a:off x="5939725" y="3537175"/>
              <a:ext cx="46600" cy="38650"/>
            </a:xfrm>
            <a:custGeom>
              <a:avLst/>
              <a:gdLst/>
              <a:ahLst/>
              <a:cxnLst/>
              <a:rect l="l" t="t" r="r" b="b"/>
              <a:pathLst>
                <a:path w="1864" h="1546" extrusionOk="0">
                  <a:moveTo>
                    <a:pt x="1013" y="1"/>
                  </a:moveTo>
                  <a:cubicBezTo>
                    <a:pt x="970" y="1"/>
                    <a:pt x="926" y="5"/>
                    <a:pt x="881" y="12"/>
                  </a:cubicBezTo>
                  <a:cubicBezTo>
                    <a:pt x="203" y="131"/>
                    <a:pt x="0" y="1012"/>
                    <a:pt x="572" y="1405"/>
                  </a:cubicBezTo>
                  <a:cubicBezTo>
                    <a:pt x="710" y="1502"/>
                    <a:pt x="861" y="1546"/>
                    <a:pt x="1008" y="1546"/>
                  </a:cubicBezTo>
                  <a:cubicBezTo>
                    <a:pt x="1454" y="1546"/>
                    <a:pt x="1864" y="1145"/>
                    <a:pt x="1774" y="643"/>
                  </a:cubicBezTo>
                  <a:cubicBezTo>
                    <a:pt x="1700" y="260"/>
                    <a:pt x="1378" y="1"/>
                    <a:pt x="1013" y="1"/>
                  </a:cubicBez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09" name="Google Shape;109;p16"/>
            <p:cNvSpPr/>
            <p:nvPr/>
          </p:nvSpPr>
          <p:spPr>
            <a:xfrm>
              <a:off x="5993675" y="3525800"/>
              <a:ext cx="94200" cy="33775"/>
            </a:xfrm>
            <a:custGeom>
              <a:avLst/>
              <a:gdLst/>
              <a:ahLst/>
              <a:cxnLst/>
              <a:rect l="l" t="t" r="r" b="b"/>
              <a:pathLst>
                <a:path w="3768" h="1351" extrusionOk="0">
                  <a:moveTo>
                    <a:pt x="3152" y="1"/>
                  </a:moveTo>
                  <a:cubicBezTo>
                    <a:pt x="3136" y="1"/>
                    <a:pt x="3121" y="2"/>
                    <a:pt x="3105" y="3"/>
                  </a:cubicBezTo>
                  <a:lnTo>
                    <a:pt x="509" y="479"/>
                  </a:lnTo>
                  <a:cubicBezTo>
                    <a:pt x="1" y="618"/>
                    <a:pt x="109" y="1350"/>
                    <a:pt x="616" y="1350"/>
                  </a:cubicBezTo>
                  <a:cubicBezTo>
                    <a:pt x="632" y="1350"/>
                    <a:pt x="648" y="1350"/>
                    <a:pt x="664" y="1348"/>
                  </a:cubicBezTo>
                  <a:lnTo>
                    <a:pt x="3260" y="872"/>
                  </a:lnTo>
                  <a:cubicBezTo>
                    <a:pt x="3768" y="733"/>
                    <a:pt x="3648" y="1"/>
                    <a:pt x="3152" y="1"/>
                  </a:cubicBez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10" name="Google Shape;110;p16"/>
            <p:cNvSpPr/>
            <p:nvPr/>
          </p:nvSpPr>
          <p:spPr>
            <a:xfrm>
              <a:off x="5895375" y="3776850"/>
              <a:ext cx="193200" cy="173725"/>
            </a:xfrm>
            <a:custGeom>
              <a:avLst/>
              <a:gdLst/>
              <a:ahLst/>
              <a:cxnLst/>
              <a:rect l="l" t="t" r="r" b="b"/>
              <a:pathLst>
                <a:path w="7728" h="6949" extrusionOk="0">
                  <a:moveTo>
                    <a:pt x="3940" y="0"/>
                  </a:moveTo>
                  <a:cubicBezTo>
                    <a:pt x="2906" y="0"/>
                    <a:pt x="1888" y="466"/>
                    <a:pt x="1215" y="1331"/>
                  </a:cubicBezTo>
                  <a:lnTo>
                    <a:pt x="6953" y="4963"/>
                  </a:lnTo>
                  <a:cubicBezTo>
                    <a:pt x="7727" y="3391"/>
                    <a:pt x="7239" y="1474"/>
                    <a:pt x="5775" y="534"/>
                  </a:cubicBezTo>
                  <a:cubicBezTo>
                    <a:pt x="5207" y="173"/>
                    <a:pt x="4570" y="0"/>
                    <a:pt x="3940" y="0"/>
                  </a:cubicBezTo>
                  <a:close/>
                  <a:moveTo>
                    <a:pt x="810" y="1974"/>
                  </a:moveTo>
                  <a:lnTo>
                    <a:pt x="810" y="1974"/>
                  </a:lnTo>
                  <a:cubicBezTo>
                    <a:pt x="0" y="3546"/>
                    <a:pt x="524" y="5475"/>
                    <a:pt x="2012" y="6415"/>
                  </a:cubicBezTo>
                  <a:cubicBezTo>
                    <a:pt x="2579" y="6775"/>
                    <a:pt x="3213" y="6948"/>
                    <a:pt x="3839" y="6948"/>
                  </a:cubicBezTo>
                  <a:cubicBezTo>
                    <a:pt x="4870" y="6948"/>
                    <a:pt x="5882" y="6480"/>
                    <a:pt x="6549" y="5606"/>
                  </a:cubicBezTo>
                  <a:lnTo>
                    <a:pt x="810" y="1974"/>
                  </a:ln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11" name="Google Shape;111;p16"/>
            <p:cNvSpPr/>
            <p:nvPr/>
          </p:nvSpPr>
          <p:spPr>
            <a:xfrm>
              <a:off x="6258800" y="3403225"/>
              <a:ext cx="152125" cy="140800"/>
            </a:xfrm>
            <a:custGeom>
              <a:avLst/>
              <a:gdLst/>
              <a:ahLst/>
              <a:cxnLst/>
              <a:rect l="l" t="t" r="r" b="b"/>
              <a:pathLst>
                <a:path w="6085" h="5632" extrusionOk="0">
                  <a:moveTo>
                    <a:pt x="3608" y="1"/>
                  </a:moveTo>
                  <a:lnTo>
                    <a:pt x="1215" y="1632"/>
                  </a:lnTo>
                  <a:cubicBezTo>
                    <a:pt x="251" y="2275"/>
                    <a:pt x="1" y="3584"/>
                    <a:pt x="667" y="4549"/>
                  </a:cubicBezTo>
                  <a:lnTo>
                    <a:pt x="775" y="4715"/>
                  </a:lnTo>
                  <a:cubicBezTo>
                    <a:pt x="1184" y="5311"/>
                    <a:pt x="1849" y="5632"/>
                    <a:pt x="2526" y="5632"/>
                  </a:cubicBezTo>
                  <a:cubicBezTo>
                    <a:pt x="2932" y="5632"/>
                    <a:pt x="3342" y="5516"/>
                    <a:pt x="3704" y="5275"/>
                  </a:cubicBezTo>
                  <a:lnTo>
                    <a:pt x="6085" y="3644"/>
                  </a:lnTo>
                  <a:lnTo>
                    <a:pt x="3608" y="1"/>
                  </a:ln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12" name="Google Shape;112;p16"/>
            <p:cNvSpPr/>
            <p:nvPr/>
          </p:nvSpPr>
          <p:spPr>
            <a:xfrm>
              <a:off x="6361800" y="3344700"/>
              <a:ext cx="151825" cy="141000"/>
            </a:xfrm>
            <a:custGeom>
              <a:avLst/>
              <a:gdLst/>
              <a:ahLst/>
              <a:cxnLst/>
              <a:rect l="l" t="t" r="r" b="b"/>
              <a:pathLst>
                <a:path w="6073" h="5640" extrusionOk="0">
                  <a:moveTo>
                    <a:pt x="3568" y="0"/>
                  </a:moveTo>
                  <a:cubicBezTo>
                    <a:pt x="3162" y="0"/>
                    <a:pt x="2752" y="118"/>
                    <a:pt x="2393" y="365"/>
                  </a:cubicBezTo>
                  <a:lnTo>
                    <a:pt x="0" y="1996"/>
                  </a:lnTo>
                  <a:lnTo>
                    <a:pt x="2477" y="5640"/>
                  </a:lnTo>
                  <a:lnTo>
                    <a:pt x="4870" y="4008"/>
                  </a:lnTo>
                  <a:cubicBezTo>
                    <a:pt x="5822" y="3354"/>
                    <a:pt x="6072" y="2044"/>
                    <a:pt x="5430" y="1091"/>
                  </a:cubicBezTo>
                  <a:lnTo>
                    <a:pt x="5310" y="925"/>
                  </a:lnTo>
                  <a:cubicBezTo>
                    <a:pt x="4902" y="324"/>
                    <a:pt x="4240" y="0"/>
                    <a:pt x="3568" y="0"/>
                  </a:cubicBez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13" name="Google Shape;113;p16"/>
            <p:cNvSpPr/>
            <p:nvPr/>
          </p:nvSpPr>
          <p:spPr>
            <a:xfrm>
              <a:off x="6214450" y="3694200"/>
              <a:ext cx="268225" cy="266925"/>
            </a:xfrm>
            <a:custGeom>
              <a:avLst/>
              <a:gdLst/>
              <a:ahLst/>
              <a:cxnLst/>
              <a:rect l="l" t="t" r="r" b="b"/>
              <a:pathLst>
                <a:path w="10729" h="10677" extrusionOk="0">
                  <a:moveTo>
                    <a:pt x="4999" y="0"/>
                  </a:moveTo>
                  <a:cubicBezTo>
                    <a:pt x="4821" y="0"/>
                    <a:pt x="4665" y="135"/>
                    <a:pt x="4644" y="327"/>
                  </a:cubicBezTo>
                  <a:lnTo>
                    <a:pt x="4180" y="3804"/>
                  </a:lnTo>
                  <a:lnTo>
                    <a:pt x="715" y="3340"/>
                  </a:lnTo>
                  <a:cubicBezTo>
                    <a:pt x="699" y="3338"/>
                    <a:pt x="684" y="3337"/>
                    <a:pt x="669" y="3337"/>
                  </a:cubicBezTo>
                  <a:cubicBezTo>
                    <a:pt x="475" y="3337"/>
                    <a:pt x="320" y="3473"/>
                    <a:pt x="286" y="3661"/>
                  </a:cubicBezTo>
                  <a:lnTo>
                    <a:pt x="36" y="5638"/>
                  </a:lnTo>
                  <a:cubicBezTo>
                    <a:pt x="1" y="5840"/>
                    <a:pt x="144" y="6030"/>
                    <a:pt x="358" y="6054"/>
                  </a:cubicBezTo>
                  <a:lnTo>
                    <a:pt x="346" y="6054"/>
                  </a:lnTo>
                  <a:lnTo>
                    <a:pt x="3823" y="6519"/>
                  </a:lnTo>
                  <a:lnTo>
                    <a:pt x="3370" y="9995"/>
                  </a:lnTo>
                  <a:cubicBezTo>
                    <a:pt x="3334" y="10198"/>
                    <a:pt x="3477" y="10388"/>
                    <a:pt x="3692" y="10412"/>
                  </a:cubicBezTo>
                  <a:lnTo>
                    <a:pt x="5656" y="10674"/>
                  </a:lnTo>
                  <a:cubicBezTo>
                    <a:pt x="5671" y="10676"/>
                    <a:pt x="5686" y="10676"/>
                    <a:pt x="5700" y="10676"/>
                  </a:cubicBezTo>
                  <a:cubicBezTo>
                    <a:pt x="5886" y="10676"/>
                    <a:pt x="6051" y="10540"/>
                    <a:pt x="6073" y="10352"/>
                  </a:cubicBezTo>
                  <a:lnTo>
                    <a:pt x="6537" y="6876"/>
                  </a:lnTo>
                  <a:lnTo>
                    <a:pt x="10014" y="7328"/>
                  </a:lnTo>
                  <a:cubicBezTo>
                    <a:pt x="10035" y="7332"/>
                    <a:pt x="10055" y="7334"/>
                    <a:pt x="10076" y="7334"/>
                  </a:cubicBezTo>
                  <a:cubicBezTo>
                    <a:pt x="10254" y="7334"/>
                    <a:pt x="10409" y="7199"/>
                    <a:pt x="10431" y="7007"/>
                  </a:cubicBezTo>
                  <a:lnTo>
                    <a:pt x="10693" y="5042"/>
                  </a:lnTo>
                  <a:cubicBezTo>
                    <a:pt x="10728" y="4840"/>
                    <a:pt x="10573" y="4649"/>
                    <a:pt x="10371" y="4625"/>
                  </a:cubicBezTo>
                  <a:lnTo>
                    <a:pt x="6894" y="4161"/>
                  </a:lnTo>
                  <a:lnTo>
                    <a:pt x="7359" y="685"/>
                  </a:lnTo>
                  <a:cubicBezTo>
                    <a:pt x="7383" y="482"/>
                    <a:pt x="7240" y="292"/>
                    <a:pt x="7037" y="268"/>
                  </a:cubicBezTo>
                  <a:lnTo>
                    <a:pt x="5061" y="6"/>
                  </a:lnTo>
                  <a:cubicBezTo>
                    <a:pt x="5040" y="2"/>
                    <a:pt x="5019" y="0"/>
                    <a:pt x="4999" y="0"/>
                  </a:cubicBez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14" name="Google Shape;114;p16"/>
            <p:cNvSpPr/>
            <p:nvPr/>
          </p:nvSpPr>
          <p:spPr>
            <a:xfrm>
              <a:off x="5871550" y="4098125"/>
              <a:ext cx="271200" cy="338025"/>
            </a:xfrm>
            <a:custGeom>
              <a:avLst/>
              <a:gdLst/>
              <a:ahLst/>
              <a:cxnLst/>
              <a:rect l="l" t="t" r="r" b="b"/>
              <a:pathLst>
                <a:path w="10848" h="13521" extrusionOk="0">
                  <a:moveTo>
                    <a:pt x="4147" y="435"/>
                  </a:moveTo>
                  <a:cubicBezTo>
                    <a:pt x="4435" y="435"/>
                    <a:pt x="4718" y="608"/>
                    <a:pt x="4775" y="994"/>
                  </a:cubicBezTo>
                  <a:cubicBezTo>
                    <a:pt x="4799" y="1184"/>
                    <a:pt x="4751" y="1387"/>
                    <a:pt x="4620" y="1542"/>
                  </a:cubicBezTo>
                  <a:lnTo>
                    <a:pt x="3835" y="1684"/>
                  </a:lnTo>
                  <a:cubicBezTo>
                    <a:pt x="3656" y="1589"/>
                    <a:pt x="3537" y="1434"/>
                    <a:pt x="3501" y="1244"/>
                  </a:cubicBezTo>
                  <a:lnTo>
                    <a:pt x="3501" y="1232"/>
                  </a:lnTo>
                  <a:cubicBezTo>
                    <a:pt x="3386" y="732"/>
                    <a:pt x="3770" y="435"/>
                    <a:pt x="4147" y="435"/>
                  </a:cubicBezTo>
                  <a:close/>
                  <a:moveTo>
                    <a:pt x="7856" y="2746"/>
                  </a:moveTo>
                  <a:cubicBezTo>
                    <a:pt x="8113" y="2746"/>
                    <a:pt x="8341" y="2934"/>
                    <a:pt x="8383" y="3196"/>
                  </a:cubicBezTo>
                  <a:lnTo>
                    <a:pt x="9776" y="10757"/>
                  </a:lnTo>
                  <a:cubicBezTo>
                    <a:pt x="9823" y="11066"/>
                    <a:pt x="9633" y="11340"/>
                    <a:pt x="9323" y="11400"/>
                  </a:cubicBezTo>
                  <a:lnTo>
                    <a:pt x="3061" y="12543"/>
                  </a:lnTo>
                  <a:cubicBezTo>
                    <a:pt x="3030" y="12548"/>
                    <a:pt x="2999" y="12550"/>
                    <a:pt x="2969" y="12550"/>
                  </a:cubicBezTo>
                  <a:cubicBezTo>
                    <a:pt x="2707" y="12550"/>
                    <a:pt x="2472" y="12369"/>
                    <a:pt x="2430" y="12102"/>
                  </a:cubicBezTo>
                  <a:lnTo>
                    <a:pt x="1048" y="4530"/>
                  </a:lnTo>
                  <a:cubicBezTo>
                    <a:pt x="989" y="4232"/>
                    <a:pt x="1191" y="3947"/>
                    <a:pt x="1489" y="3899"/>
                  </a:cubicBezTo>
                  <a:lnTo>
                    <a:pt x="2239" y="3768"/>
                  </a:lnTo>
                  <a:cubicBezTo>
                    <a:pt x="2271" y="3968"/>
                    <a:pt x="2451" y="4121"/>
                    <a:pt x="2657" y="4121"/>
                  </a:cubicBezTo>
                  <a:cubicBezTo>
                    <a:pt x="2684" y="4121"/>
                    <a:pt x="2712" y="4119"/>
                    <a:pt x="2739" y="4113"/>
                  </a:cubicBezTo>
                  <a:lnTo>
                    <a:pt x="6656" y="3399"/>
                  </a:lnTo>
                  <a:cubicBezTo>
                    <a:pt x="6894" y="3351"/>
                    <a:pt x="7049" y="3125"/>
                    <a:pt x="7002" y="2887"/>
                  </a:cubicBezTo>
                  <a:lnTo>
                    <a:pt x="7752" y="2756"/>
                  </a:lnTo>
                  <a:cubicBezTo>
                    <a:pt x="7787" y="2749"/>
                    <a:pt x="7822" y="2746"/>
                    <a:pt x="7856" y="2746"/>
                  </a:cubicBezTo>
                  <a:close/>
                  <a:moveTo>
                    <a:pt x="4125" y="0"/>
                  </a:moveTo>
                  <a:cubicBezTo>
                    <a:pt x="4061" y="0"/>
                    <a:pt x="3996" y="6"/>
                    <a:pt x="3930" y="18"/>
                  </a:cubicBezTo>
                  <a:cubicBezTo>
                    <a:pt x="3334" y="125"/>
                    <a:pt x="2942" y="708"/>
                    <a:pt x="3061" y="1303"/>
                  </a:cubicBezTo>
                  <a:cubicBezTo>
                    <a:pt x="3096" y="1482"/>
                    <a:pt x="3168" y="1637"/>
                    <a:pt x="3275" y="1780"/>
                  </a:cubicBezTo>
                  <a:lnTo>
                    <a:pt x="2501" y="1923"/>
                  </a:lnTo>
                  <a:cubicBezTo>
                    <a:pt x="2191" y="1982"/>
                    <a:pt x="1977" y="2292"/>
                    <a:pt x="2037" y="2601"/>
                  </a:cubicBezTo>
                  <a:lnTo>
                    <a:pt x="2084" y="2887"/>
                  </a:lnTo>
                  <a:lnTo>
                    <a:pt x="798" y="3125"/>
                  </a:lnTo>
                  <a:cubicBezTo>
                    <a:pt x="310" y="3208"/>
                    <a:pt x="1" y="3673"/>
                    <a:pt x="84" y="4161"/>
                  </a:cubicBezTo>
                  <a:lnTo>
                    <a:pt x="1656" y="12793"/>
                  </a:lnTo>
                  <a:cubicBezTo>
                    <a:pt x="1730" y="13218"/>
                    <a:pt x="2118" y="13520"/>
                    <a:pt x="2540" y="13520"/>
                  </a:cubicBezTo>
                  <a:cubicBezTo>
                    <a:pt x="2590" y="13520"/>
                    <a:pt x="2641" y="13516"/>
                    <a:pt x="2692" y="13507"/>
                  </a:cubicBezTo>
                  <a:lnTo>
                    <a:pt x="10038" y="12162"/>
                  </a:lnTo>
                  <a:cubicBezTo>
                    <a:pt x="10526" y="12079"/>
                    <a:pt x="10847" y="11602"/>
                    <a:pt x="10752" y="11126"/>
                  </a:cubicBezTo>
                  <a:lnTo>
                    <a:pt x="9180" y="2494"/>
                  </a:lnTo>
                  <a:cubicBezTo>
                    <a:pt x="9096" y="2064"/>
                    <a:pt x="8726" y="1763"/>
                    <a:pt x="8305" y="1763"/>
                  </a:cubicBezTo>
                  <a:cubicBezTo>
                    <a:pt x="8248" y="1763"/>
                    <a:pt x="8191" y="1768"/>
                    <a:pt x="8133" y="1780"/>
                  </a:cubicBezTo>
                  <a:lnTo>
                    <a:pt x="6847" y="2018"/>
                  </a:lnTo>
                  <a:lnTo>
                    <a:pt x="6799" y="1732"/>
                  </a:lnTo>
                  <a:cubicBezTo>
                    <a:pt x="6745" y="1451"/>
                    <a:pt x="6496" y="1249"/>
                    <a:pt x="6210" y="1249"/>
                  </a:cubicBezTo>
                  <a:cubicBezTo>
                    <a:pt x="6181" y="1249"/>
                    <a:pt x="6151" y="1251"/>
                    <a:pt x="6121" y="1256"/>
                  </a:cubicBezTo>
                  <a:lnTo>
                    <a:pt x="5168" y="1434"/>
                  </a:lnTo>
                  <a:cubicBezTo>
                    <a:pt x="5228" y="1268"/>
                    <a:pt x="5239" y="1089"/>
                    <a:pt x="5204" y="910"/>
                  </a:cubicBezTo>
                  <a:cubicBezTo>
                    <a:pt x="5119" y="380"/>
                    <a:pt x="4655" y="0"/>
                    <a:pt x="4125" y="0"/>
                  </a:cubicBez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15" name="Google Shape;115;p16"/>
            <p:cNvSpPr/>
            <p:nvPr/>
          </p:nvSpPr>
          <p:spPr>
            <a:xfrm>
              <a:off x="5919475" y="4220000"/>
              <a:ext cx="46550" cy="38650"/>
            </a:xfrm>
            <a:custGeom>
              <a:avLst/>
              <a:gdLst/>
              <a:ahLst/>
              <a:cxnLst/>
              <a:rect l="l" t="t" r="r" b="b"/>
              <a:pathLst>
                <a:path w="1862" h="1546" extrusionOk="0">
                  <a:moveTo>
                    <a:pt x="1002" y="1"/>
                  </a:moveTo>
                  <a:cubicBezTo>
                    <a:pt x="959" y="1"/>
                    <a:pt x="914" y="5"/>
                    <a:pt x="870" y="12"/>
                  </a:cubicBezTo>
                  <a:cubicBezTo>
                    <a:pt x="191" y="131"/>
                    <a:pt x="1" y="1012"/>
                    <a:pt x="572" y="1405"/>
                  </a:cubicBezTo>
                  <a:cubicBezTo>
                    <a:pt x="710" y="1502"/>
                    <a:pt x="861" y="1545"/>
                    <a:pt x="1007" y="1545"/>
                  </a:cubicBezTo>
                  <a:cubicBezTo>
                    <a:pt x="1453" y="1545"/>
                    <a:pt x="1861" y="1142"/>
                    <a:pt x="1763" y="631"/>
                  </a:cubicBezTo>
                  <a:cubicBezTo>
                    <a:pt x="1699" y="259"/>
                    <a:pt x="1369" y="1"/>
                    <a:pt x="1002" y="1"/>
                  </a:cubicBez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16" name="Google Shape;116;p16"/>
            <p:cNvSpPr/>
            <p:nvPr/>
          </p:nvSpPr>
          <p:spPr>
            <a:xfrm>
              <a:off x="5972425" y="4208650"/>
              <a:ext cx="96400" cy="33625"/>
            </a:xfrm>
            <a:custGeom>
              <a:avLst/>
              <a:gdLst/>
              <a:ahLst/>
              <a:cxnLst/>
              <a:rect l="l" t="t" r="r" b="b"/>
              <a:pathLst>
                <a:path w="3856" h="1345" extrusionOk="0">
                  <a:moveTo>
                    <a:pt x="3259" y="1"/>
                  </a:moveTo>
                  <a:cubicBezTo>
                    <a:pt x="3223" y="1"/>
                    <a:pt x="3185" y="5"/>
                    <a:pt x="3145" y="14"/>
                  </a:cubicBezTo>
                  <a:lnTo>
                    <a:pt x="3133" y="14"/>
                  </a:lnTo>
                  <a:lnTo>
                    <a:pt x="550" y="478"/>
                  </a:lnTo>
                  <a:cubicBezTo>
                    <a:pt x="0" y="579"/>
                    <a:pt x="116" y="1345"/>
                    <a:pt x="608" y="1345"/>
                  </a:cubicBezTo>
                  <a:cubicBezTo>
                    <a:pt x="639" y="1345"/>
                    <a:pt x="671" y="1342"/>
                    <a:pt x="704" y="1335"/>
                  </a:cubicBezTo>
                  <a:lnTo>
                    <a:pt x="3300" y="871"/>
                  </a:lnTo>
                  <a:cubicBezTo>
                    <a:pt x="3855" y="793"/>
                    <a:pt x="3758" y="1"/>
                    <a:pt x="3259" y="1"/>
                  </a:cubicBez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17" name="Google Shape;117;p16"/>
            <p:cNvSpPr/>
            <p:nvPr/>
          </p:nvSpPr>
          <p:spPr>
            <a:xfrm>
              <a:off x="5929300" y="4273875"/>
              <a:ext cx="46550" cy="38650"/>
            </a:xfrm>
            <a:custGeom>
              <a:avLst/>
              <a:gdLst/>
              <a:ahLst/>
              <a:cxnLst/>
              <a:rect l="l" t="t" r="r" b="b"/>
              <a:pathLst>
                <a:path w="1862" h="1546" extrusionOk="0">
                  <a:moveTo>
                    <a:pt x="1002" y="1"/>
                  </a:moveTo>
                  <a:cubicBezTo>
                    <a:pt x="959" y="1"/>
                    <a:pt x="914" y="5"/>
                    <a:pt x="870" y="12"/>
                  </a:cubicBezTo>
                  <a:cubicBezTo>
                    <a:pt x="191" y="131"/>
                    <a:pt x="1" y="1012"/>
                    <a:pt x="560" y="1405"/>
                  </a:cubicBezTo>
                  <a:cubicBezTo>
                    <a:pt x="701" y="1502"/>
                    <a:pt x="854" y="1546"/>
                    <a:pt x="1002" y="1546"/>
                  </a:cubicBezTo>
                  <a:cubicBezTo>
                    <a:pt x="1453" y="1546"/>
                    <a:pt x="1861" y="1142"/>
                    <a:pt x="1763" y="631"/>
                  </a:cubicBezTo>
                  <a:cubicBezTo>
                    <a:pt x="1699" y="259"/>
                    <a:pt x="1369" y="1"/>
                    <a:pt x="1002" y="1"/>
                  </a:cubicBez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18" name="Google Shape;118;p16"/>
            <p:cNvSpPr/>
            <p:nvPr/>
          </p:nvSpPr>
          <p:spPr>
            <a:xfrm>
              <a:off x="5983175" y="4262500"/>
              <a:ext cx="94000" cy="33750"/>
            </a:xfrm>
            <a:custGeom>
              <a:avLst/>
              <a:gdLst/>
              <a:ahLst/>
              <a:cxnLst/>
              <a:rect l="l" t="t" r="r" b="b"/>
              <a:pathLst>
                <a:path w="3760" h="1350" extrusionOk="0">
                  <a:moveTo>
                    <a:pt x="3144" y="1"/>
                  </a:moveTo>
                  <a:cubicBezTo>
                    <a:pt x="3128" y="1"/>
                    <a:pt x="3112" y="1"/>
                    <a:pt x="3096" y="3"/>
                  </a:cubicBezTo>
                  <a:lnTo>
                    <a:pt x="501" y="467"/>
                  </a:lnTo>
                  <a:cubicBezTo>
                    <a:pt x="0" y="618"/>
                    <a:pt x="125" y="1349"/>
                    <a:pt x="631" y="1349"/>
                  </a:cubicBezTo>
                  <a:cubicBezTo>
                    <a:pt x="643" y="1349"/>
                    <a:pt x="655" y="1349"/>
                    <a:pt x="667" y="1348"/>
                  </a:cubicBezTo>
                  <a:lnTo>
                    <a:pt x="3263" y="872"/>
                  </a:lnTo>
                  <a:cubicBezTo>
                    <a:pt x="3759" y="722"/>
                    <a:pt x="3640" y="1"/>
                    <a:pt x="3144" y="1"/>
                  </a:cubicBez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19" name="Google Shape;119;p16"/>
            <p:cNvSpPr/>
            <p:nvPr/>
          </p:nvSpPr>
          <p:spPr>
            <a:xfrm>
              <a:off x="5939725" y="4331350"/>
              <a:ext cx="46600" cy="38925"/>
            </a:xfrm>
            <a:custGeom>
              <a:avLst/>
              <a:gdLst/>
              <a:ahLst/>
              <a:cxnLst/>
              <a:rect l="l" t="t" r="r" b="b"/>
              <a:pathLst>
                <a:path w="1864" h="1557" extrusionOk="0">
                  <a:moveTo>
                    <a:pt x="1009" y="0"/>
                  </a:moveTo>
                  <a:cubicBezTo>
                    <a:pt x="967" y="0"/>
                    <a:pt x="924" y="4"/>
                    <a:pt x="881" y="11"/>
                  </a:cubicBezTo>
                  <a:cubicBezTo>
                    <a:pt x="203" y="130"/>
                    <a:pt x="0" y="1011"/>
                    <a:pt x="572" y="1416"/>
                  </a:cubicBezTo>
                  <a:cubicBezTo>
                    <a:pt x="710" y="1513"/>
                    <a:pt x="860" y="1556"/>
                    <a:pt x="1007" y="1556"/>
                  </a:cubicBezTo>
                  <a:cubicBezTo>
                    <a:pt x="1454" y="1556"/>
                    <a:pt x="1864" y="1153"/>
                    <a:pt x="1774" y="642"/>
                  </a:cubicBezTo>
                  <a:cubicBezTo>
                    <a:pt x="1700" y="268"/>
                    <a:pt x="1376" y="0"/>
                    <a:pt x="1009" y="0"/>
                  </a:cubicBez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20" name="Google Shape;120;p16"/>
            <p:cNvSpPr/>
            <p:nvPr/>
          </p:nvSpPr>
          <p:spPr>
            <a:xfrm>
              <a:off x="5993275" y="4319925"/>
              <a:ext cx="94825" cy="33850"/>
            </a:xfrm>
            <a:custGeom>
              <a:avLst/>
              <a:gdLst/>
              <a:ahLst/>
              <a:cxnLst/>
              <a:rect l="l" t="t" r="r" b="b"/>
              <a:pathLst>
                <a:path w="3793" h="1354" extrusionOk="0">
                  <a:moveTo>
                    <a:pt x="3178" y="1"/>
                  </a:moveTo>
                  <a:cubicBezTo>
                    <a:pt x="3160" y="1"/>
                    <a:pt x="3140" y="2"/>
                    <a:pt x="3121" y="4"/>
                  </a:cubicBezTo>
                  <a:lnTo>
                    <a:pt x="525" y="480"/>
                  </a:lnTo>
                  <a:cubicBezTo>
                    <a:pt x="1" y="605"/>
                    <a:pt x="121" y="1354"/>
                    <a:pt x="613" y="1354"/>
                  </a:cubicBezTo>
                  <a:cubicBezTo>
                    <a:pt x="635" y="1354"/>
                    <a:pt x="657" y="1352"/>
                    <a:pt x="680" y="1349"/>
                  </a:cubicBezTo>
                  <a:lnTo>
                    <a:pt x="3276" y="885"/>
                  </a:lnTo>
                  <a:cubicBezTo>
                    <a:pt x="3792" y="747"/>
                    <a:pt x="3678" y="1"/>
                    <a:pt x="3178" y="1"/>
                  </a:cubicBez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21" name="Google Shape;121;p16"/>
            <p:cNvSpPr/>
            <p:nvPr/>
          </p:nvSpPr>
          <p:spPr>
            <a:xfrm>
              <a:off x="5895375" y="4570625"/>
              <a:ext cx="194100" cy="174100"/>
            </a:xfrm>
            <a:custGeom>
              <a:avLst/>
              <a:gdLst/>
              <a:ahLst/>
              <a:cxnLst/>
              <a:rect l="l" t="t" r="r" b="b"/>
              <a:pathLst>
                <a:path w="7764" h="6964" extrusionOk="0">
                  <a:moveTo>
                    <a:pt x="3934" y="1"/>
                  </a:moveTo>
                  <a:cubicBezTo>
                    <a:pt x="2900" y="1"/>
                    <a:pt x="1883" y="470"/>
                    <a:pt x="1215" y="1346"/>
                  </a:cubicBezTo>
                  <a:lnTo>
                    <a:pt x="6953" y="4978"/>
                  </a:lnTo>
                  <a:cubicBezTo>
                    <a:pt x="7763" y="3406"/>
                    <a:pt x="7251" y="1465"/>
                    <a:pt x="5751" y="525"/>
                  </a:cubicBezTo>
                  <a:cubicBezTo>
                    <a:pt x="5187" y="171"/>
                    <a:pt x="4557" y="1"/>
                    <a:pt x="3934" y="1"/>
                  </a:cubicBezTo>
                  <a:close/>
                  <a:moveTo>
                    <a:pt x="810" y="1989"/>
                  </a:moveTo>
                  <a:lnTo>
                    <a:pt x="810" y="1989"/>
                  </a:lnTo>
                  <a:cubicBezTo>
                    <a:pt x="0" y="3561"/>
                    <a:pt x="524" y="5490"/>
                    <a:pt x="2012" y="6430"/>
                  </a:cubicBezTo>
                  <a:cubicBezTo>
                    <a:pt x="2579" y="6790"/>
                    <a:pt x="3213" y="6963"/>
                    <a:pt x="3839" y="6963"/>
                  </a:cubicBezTo>
                  <a:cubicBezTo>
                    <a:pt x="4870" y="6963"/>
                    <a:pt x="5882" y="6495"/>
                    <a:pt x="6549" y="5621"/>
                  </a:cubicBezTo>
                  <a:lnTo>
                    <a:pt x="810" y="1989"/>
                  </a:ln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22" name="Google Shape;122;p16"/>
            <p:cNvSpPr/>
            <p:nvPr/>
          </p:nvSpPr>
          <p:spPr>
            <a:xfrm>
              <a:off x="6259100" y="4197375"/>
              <a:ext cx="151825" cy="141000"/>
            </a:xfrm>
            <a:custGeom>
              <a:avLst/>
              <a:gdLst/>
              <a:ahLst/>
              <a:cxnLst/>
              <a:rect l="l" t="t" r="r" b="b"/>
              <a:pathLst>
                <a:path w="6073" h="5640" extrusionOk="0">
                  <a:moveTo>
                    <a:pt x="3596" y="0"/>
                  </a:moveTo>
                  <a:lnTo>
                    <a:pt x="1203" y="1632"/>
                  </a:lnTo>
                  <a:cubicBezTo>
                    <a:pt x="251" y="2286"/>
                    <a:pt x="1" y="3596"/>
                    <a:pt x="655" y="4560"/>
                  </a:cubicBezTo>
                  <a:lnTo>
                    <a:pt x="763" y="4715"/>
                  </a:lnTo>
                  <a:cubicBezTo>
                    <a:pt x="1171" y="5316"/>
                    <a:pt x="1833" y="5640"/>
                    <a:pt x="2508" y="5640"/>
                  </a:cubicBezTo>
                  <a:cubicBezTo>
                    <a:pt x="2916" y="5640"/>
                    <a:pt x="3328" y="5522"/>
                    <a:pt x="3692" y="5275"/>
                  </a:cubicBezTo>
                  <a:lnTo>
                    <a:pt x="6073" y="3644"/>
                  </a:lnTo>
                  <a:lnTo>
                    <a:pt x="3596" y="0"/>
                  </a:ln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23" name="Google Shape;123;p16"/>
            <p:cNvSpPr/>
            <p:nvPr/>
          </p:nvSpPr>
          <p:spPr>
            <a:xfrm>
              <a:off x="6361800" y="4138825"/>
              <a:ext cx="151825" cy="141025"/>
            </a:xfrm>
            <a:custGeom>
              <a:avLst/>
              <a:gdLst/>
              <a:ahLst/>
              <a:cxnLst/>
              <a:rect l="l" t="t" r="r" b="b"/>
              <a:pathLst>
                <a:path w="6073" h="5641" extrusionOk="0">
                  <a:moveTo>
                    <a:pt x="3568" y="1"/>
                  </a:moveTo>
                  <a:cubicBezTo>
                    <a:pt x="3162" y="1"/>
                    <a:pt x="2752" y="119"/>
                    <a:pt x="2393" y="366"/>
                  </a:cubicBezTo>
                  <a:lnTo>
                    <a:pt x="0" y="1997"/>
                  </a:lnTo>
                  <a:lnTo>
                    <a:pt x="2477" y="5640"/>
                  </a:lnTo>
                  <a:lnTo>
                    <a:pt x="4870" y="4009"/>
                  </a:lnTo>
                  <a:cubicBezTo>
                    <a:pt x="5822" y="3354"/>
                    <a:pt x="6072" y="2045"/>
                    <a:pt x="5430" y="1092"/>
                  </a:cubicBezTo>
                  <a:lnTo>
                    <a:pt x="5310" y="926"/>
                  </a:lnTo>
                  <a:cubicBezTo>
                    <a:pt x="4902" y="325"/>
                    <a:pt x="4240" y="1"/>
                    <a:pt x="3568" y="1"/>
                  </a:cubicBez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24" name="Google Shape;124;p16"/>
            <p:cNvSpPr/>
            <p:nvPr/>
          </p:nvSpPr>
          <p:spPr>
            <a:xfrm>
              <a:off x="6214450" y="4488350"/>
              <a:ext cx="268225" cy="266925"/>
            </a:xfrm>
            <a:custGeom>
              <a:avLst/>
              <a:gdLst/>
              <a:ahLst/>
              <a:cxnLst/>
              <a:rect l="l" t="t" r="r" b="b"/>
              <a:pathLst>
                <a:path w="10729" h="10677" extrusionOk="0">
                  <a:moveTo>
                    <a:pt x="4999" y="0"/>
                  </a:moveTo>
                  <a:cubicBezTo>
                    <a:pt x="4821" y="0"/>
                    <a:pt x="4665" y="135"/>
                    <a:pt x="4644" y="327"/>
                  </a:cubicBezTo>
                  <a:lnTo>
                    <a:pt x="4180" y="3804"/>
                  </a:lnTo>
                  <a:lnTo>
                    <a:pt x="703" y="3339"/>
                  </a:lnTo>
                  <a:cubicBezTo>
                    <a:pt x="688" y="3338"/>
                    <a:pt x="674" y="3337"/>
                    <a:pt x="659" y="3337"/>
                  </a:cubicBezTo>
                  <a:cubicBezTo>
                    <a:pt x="474" y="3337"/>
                    <a:pt x="309" y="3473"/>
                    <a:pt x="286" y="3661"/>
                  </a:cubicBezTo>
                  <a:lnTo>
                    <a:pt x="25" y="5637"/>
                  </a:lnTo>
                  <a:cubicBezTo>
                    <a:pt x="1" y="5840"/>
                    <a:pt x="144" y="6030"/>
                    <a:pt x="346" y="6054"/>
                  </a:cubicBezTo>
                  <a:lnTo>
                    <a:pt x="3823" y="6518"/>
                  </a:lnTo>
                  <a:lnTo>
                    <a:pt x="3370" y="9995"/>
                  </a:lnTo>
                  <a:cubicBezTo>
                    <a:pt x="3334" y="10197"/>
                    <a:pt x="3477" y="10388"/>
                    <a:pt x="3692" y="10412"/>
                  </a:cubicBezTo>
                  <a:lnTo>
                    <a:pt x="5656" y="10674"/>
                  </a:lnTo>
                  <a:cubicBezTo>
                    <a:pt x="5671" y="10675"/>
                    <a:pt x="5686" y="10676"/>
                    <a:pt x="5700" y="10676"/>
                  </a:cubicBezTo>
                  <a:cubicBezTo>
                    <a:pt x="5886" y="10676"/>
                    <a:pt x="6051" y="10540"/>
                    <a:pt x="6073" y="10352"/>
                  </a:cubicBezTo>
                  <a:lnTo>
                    <a:pt x="6537" y="6876"/>
                  </a:lnTo>
                  <a:lnTo>
                    <a:pt x="10014" y="7328"/>
                  </a:lnTo>
                  <a:cubicBezTo>
                    <a:pt x="10034" y="7331"/>
                    <a:pt x="10053" y="7333"/>
                    <a:pt x="10072" y="7333"/>
                  </a:cubicBezTo>
                  <a:cubicBezTo>
                    <a:pt x="10252" y="7333"/>
                    <a:pt x="10409" y="7189"/>
                    <a:pt x="10431" y="7007"/>
                  </a:cubicBezTo>
                  <a:lnTo>
                    <a:pt x="10693" y="5042"/>
                  </a:lnTo>
                  <a:cubicBezTo>
                    <a:pt x="10728" y="4828"/>
                    <a:pt x="10573" y="4649"/>
                    <a:pt x="10371" y="4613"/>
                  </a:cubicBezTo>
                  <a:lnTo>
                    <a:pt x="6894" y="4161"/>
                  </a:lnTo>
                  <a:lnTo>
                    <a:pt x="7359" y="684"/>
                  </a:lnTo>
                  <a:cubicBezTo>
                    <a:pt x="7383" y="470"/>
                    <a:pt x="7240" y="291"/>
                    <a:pt x="7037" y="256"/>
                  </a:cubicBezTo>
                  <a:lnTo>
                    <a:pt x="5061" y="6"/>
                  </a:lnTo>
                  <a:cubicBezTo>
                    <a:pt x="5040" y="2"/>
                    <a:pt x="5019" y="0"/>
                    <a:pt x="4999" y="0"/>
                  </a:cubicBez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25" name="Google Shape;125;p16"/>
            <p:cNvSpPr/>
            <p:nvPr/>
          </p:nvSpPr>
          <p:spPr>
            <a:xfrm>
              <a:off x="5077400" y="921825"/>
              <a:ext cx="270900" cy="337450"/>
            </a:xfrm>
            <a:custGeom>
              <a:avLst/>
              <a:gdLst/>
              <a:ahLst/>
              <a:cxnLst/>
              <a:rect l="l" t="t" r="r" b="b"/>
              <a:pathLst>
                <a:path w="10836" h="13498" extrusionOk="0">
                  <a:moveTo>
                    <a:pt x="4145" y="412"/>
                  </a:moveTo>
                  <a:cubicBezTo>
                    <a:pt x="4431" y="412"/>
                    <a:pt x="4712" y="584"/>
                    <a:pt x="4763" y="971"/>
                  </a:cubicBezTo>
                  <a:cubicBezTo>
                    <a:pt x="4799" y="1173"/>
                    <a:pt x="4751" y="1364"/>
                    <a:pt x="4620" y="1518"/>
                  </a:cubicBezTo>
                  <a:lnTo>
                    <a:pt x="3823" y="1661"/>
                  </a:lnTo>
                  <a:cubicBezTo>
                    <a:pt x="3656" y="1566"/>
                    <a:pt x="3537" y="1399"/>
                    <a:pt x="3501" y="1209"/>
                  </a:cubicBezTo>
                  <a:cubicBezTo>
                    <a:pt x="3386" y="709"/>
                    <a:pt x="3770" y="412"/>
                    <a:pt x="4145" y="412"/>
                  </a:cubicBezTo>
                  <a:close/>
                  <a:moveTo>
                    <a:pt x="7831" y="2726"/>
                  </a:moveTo>
                  <a:cubicBezTo>
                    <a:pt x="8094" y="2726"/>
                    <a:pt x="8329" y="2907"/>
                    <a:pt x="8383" y="3185"/>
                  </a:cubicBezTo>
                  <a:lnTo>
                    <a:pt x="9776" y="10746"/>
                  </a:lnTo>
                  <a:cubicBezTo>
                    <a:pt x="9823" y="11043"/>
                    <a:pt x="9621" y="11329"/>
                    <a:pt x="9323" y="11377"/>
                  </a:cubicBezTo>
                  <a:lnTo>
                    <a:pt x="3061" y="12520"/>
                  </a:lnTo>
                  <a:cubicBezTo>
                    <a:pt x="3026" y="12527"/>
                    <a:pt x="2991" y="12530"/>
                    <a:pt x="2956" y="12530"/>
                  </a:cubicBezTo>
                  <a:cubicBezTo>
                    <a:pt x="2699" y="12530"/>
                    <a:pt x="2472" y="12342"/>
                    <a:pt x="2430" y="12079"/>
                  </a:cubicBezTo>
                  <a:lnTo>
                    <a:pt x="1049" y="4507"/>
                  </a:lnTo>
                  <a:cubicBezTo>
                    <a:pt x="989" y="4209"/>
                    <a:pt x="1191" y="3935"/>
                    <a:pt x="1489" y="3876"/>
                  </a:cubicBezTo>
                  <a:lnTo>
                    <a:pt x="2239" y="3745"/>
                  </a:lnTo>
                  <a:cubicBezTo>
                    <a:pt x="2271" y="3954"/>
                    <a:pt x="2449" y="4099"/>
                    <a:pt x="2653" y="4099"/>
                  </a:cubicBezTo>
                  <a:cubicBezTo>
                    <a:pt x="2681" y="4099"/>
                    <a:pt x="2710" y="4096"/>
                    <a:pt x="2739" y="4090"/>
                  </a:cubicBezTo>
                  <a:lnTo>
                    <a:pt x="6656" y="3376"/>
                  </a:lnTo>
                  <a:cubicBezTo>
                    <a:pt x="6883" y="3340"/>
                    <a:pt x="7049" y="3102"/>
                    <a:pt x="7002" y="2876"/>
                  </a:cubicBezTo>
                  <a:lnTo>
                    <a:pt x="7740" y="2733"/>
                  </a:lnTo>
                  <a:cubicBezTo>
                    <a:pt x="7770" y="2728"/>
                    <a:pt x="7801" y="2726"/>
                    <a:pt x="7831" y="2726"/>
                  </a:cubicBezTo>
                  <a:close/>
                  <a:moveTo>
                    <a:pt x="4135" y="1"/>
                  </a:moveTo>
                  <a:cubicBezTo>
                    <a:pt x="4071" y="1"/>
                    <a:pt x="4006" y="6"/>
                    <a:pt x="3942" y="18"/>
                  </a:cubicBezTo>
                  <a:cubicBezTo>
                    <a:pt x="3346" y="125"/>
                    <a:pt x="2954" y="697"/>
                    <a:pt x="3061" y="1280"/>
                  </a:cubicBezTo>
                  <a:cubicBezTo>
                    <a:pt x="3096" y="1459"/>
                    <a:pt x="3168" y="1626"/>
                    <a:pt x="3275" y="1756"/>
                  </a:cubicBezTo>
                  <a:lnTo>
                    <a:pt x="2501" y="1899"/>
                  </a:lnTo>
                  <a:cubicBezTo>
                    <a:pt x="2180" y="1959"/>
                    <a:pt x="1977" y="2268"/>
                    <a:pt x="2025" y="2590"/>
                  </a:cubicBezTo>
                  <a:lnTo>
                    <a:pt x="2084" y="2864"/>
                  </a:lnTo>
                  <a:lnTo>
                    <a:pt x="799" y="3102"/>
                  </a:lnTo>
                  <a:cubicBezTo>
                    <a:pt x="322" y="3185"/>
                    <a:pt x="1" y="3650"/>
                    <a:pt x="84" y="4126"/>
                  </a:cubicBezTo>
                  <a:lnTo>
                    <a:pt x="1656" y="12758"/>
                  </a:lnTo>
                  <a:cubicBezTo>
                    <a:pt x="1741" y="13194"/>
                    <a:pt x="2111" y="13497"/>
                    <a:pt x="2538" y="13497"/>
                  </a:cubicBezTo>
                  <a:cubicBezTo>
                    <a:pt x="2588" y="13497"/>
                    <a:pt x="2640" y="13493"/>
                    <a:pt x="2692" y="13484"/>
                  </a:cubicBezTo>
                  <a:lnTo>
                    <a:pt x="10038" y="12139"/>
                  </a:lnTo>
                  <a:cubicBezTo>
                    <a:pt x="10514" y="12043"/>
                    <a:pt x="10836" y="11579"/>
                    <a:pt x="10752" y="11103"/>
                  </a:cubicBezTo>
                  <a:lnTo>
                    <a:pt x="9181" y="2471"/>
                  </a:lnTo>
                  <a:cubicBezTo>
                    <a:pt x="9097" y="2041"/>
                    <a:pt x="8726" y="1740"/>
                    <a:pt x="8305" y="1740"/>
                  </a:cubicBezTo>
                  <a:cubicBezTo>
                    <a:pt x="8248" y="1740"/>
                    <a:pt x="8191" y="1745"/>
                    <a:pt x="8133" y="1756"/>
                  </a:cubicBezTo>
                  <a:lnTo>
                    <a:pt x="6847" y="1995"/>
                  </a:lnTo>
                  <a:lnTo>
                    <a:pt x="6799" y="1721"/>
                  </a:lnTo>
                  <a:cubicBezTo>
                    <a:pt x="6746" y="1435"/>
                    <a:pt x="6497" y="1235"/>
                    <a:pt x="6225" y="1235"/>
                  </a:cubicBezTo>
                  <a:cubicBezTo>
                    <a:pt x="6190" y="1235"/>
                    <a:pt x="6155" y="1238"/>
                    <a:pt x="6121" y="1245"/>
                  </a:cubicBezTo>
                  <a:lnTo>
                    <a:pt x="5168" y="1411"/>
                  </a:lnTo>
                  <a:cubicBezTo>
                    <a:pt x="5228" y="1245"/>
                    <a:pt x="5228" y="1066"/>
                    <a:pt x="5204" y="899"/>
                  </a:cubicBezTo>
                  <a:cubicBezTo>
                    <a:pt x="5109" y="370"/>
                    <a:pt x="4646" y="1"/>
                    <a:pt x="4135" y="1"/>
                  </a:cubicBez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26" name="Google Shape;126;p16"/>
            <p:cNvSpPr/>
            <p:nvPr/>
          </p:nvSpPr>
          <p:spPr>
            <a:xfrm>
              <a:off x="5125325" y="1043050"/>
              <a:ext cx="46550" cy="38675"/>
            </a:xfrm>
            <a:custGeom>
              <a:avLst/>
              <a:gdLst/>
              <a:ahLst/>
              <a:cxnLst/>
              <a:rect l="l" t="t" r="r" b="b"/>
              <a:pathLst>
                <a:path w="1862" h="1547" extrusionOk="0">
                  <a:moveTo>
                    <a:pt x="1016" y="1"/>
                  </a:moveTo>
                  <a:cubicBezTo>
                    <a:pt x="968" y="1"/>
                    <a:pt x="919" y="5"/>
                    <a:pt x="870" y="15"/>
                  </a:cubicBezTo>
                  <a:cubicBezTo>
                    <a:pt x="191" y="134"/>
                    <a:pt x="1" y="1015"/>
                    <a:pt x="560" y="1408"/>
                  </a:cubicBezTo>
                  <a:cubicBezTo>
                    <a:pt x="700" y="1504"/>
                    <a:pt x="851" y="1547"/>
                    <a:pt x="997" y="1547"/>
                  </a:cubicBezTo>
                  <a:cubicBezTo>
                    <a:pt x="1451" y="1547"/>
                    <a:pt x="1862" y="1138"/>
                    <a:pt x="1763" y="634"/>
                  </a:cubicBezTo>
                  <a:cubicBezTo>
                    <a:pt x="1700" y="266"/>
                    <a:pt x="1377" y="1"/>
                    <a:pt x="1016" y="1"/>
                  </a:cubicBez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27" name="Google Shape;127;p16"/>
            <p:cNvSpPr/>
            <p:nvPr/>
          </p:nvSpPr>
          <p:spPr>
            <a:xfrm>
              <a:off x="5178175" y="1031775"/>
              <a:ext cx="96200" cy="33875"/>
            </a:xfrm>
            <a:custGeom>
              <a:avLst/>
              <a:gdLst/>
              <a:ahLst/>
              <a:cxnLst/>
              <a:rect l="l" t="t" r="r" b="b"/>
              <a:pathLst>
                <a:path w="3848" h="1355" extrusionOk="0">
                  <a:moveTo>
                    <a:pt x="3261" y="1"/>
                  </a:moveTo>
                  <a:cubicBezTo>
                    <a:pt x="3226" y="1"/>
                    <a:pt x="3189" y="5"/>
                    <a:pt x="3149" y="14"/>
                  </a:cubicBezTo>
                  <a:lnTo>
                    <a:pt x="3137" y="14"/>
                  </a:lnTo>
                  <a:lnTo>
                    <a:pt x="542" y="490"/>
                  </a:lnTo>
                  <a:cubicBezTo>
                    <a:pt x="0" y="580"/>
                    <a:pt x="111" y="1354"/>
                    <a:pt x="620" y="1354"/>
                  </a:cubicBezTo>
                  <a:cubicBezTo>
                    <a:pt x="648" y="1354"/>
                    <a:pt x="678" y="1352"/>
                    <a:pt x="709" y="1347"/>
                  </a:cubicBezTo>
                  <a:lnTo>
                    <a:pt x="3292" y="871"/>
                  </a:lnTo>
                  <a:cubicBezTo>
                    <a:pt x="3847" y="793"/>
                    <a:pt x="3750" y="1"/>
                    <a:pt x="3261" y="1"/>
                  </a:cubicBez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28" name="Google Shape;128;p16"/>
            <p:cNvSpPr/>
            <p:nvPr/>
          </p:nvSpPr>
          <p:spPr>
            <a:xfrm>
              <a:off x="5135150" y="1097000"/>
              <a:ext cx="46325" cy="38650"/>
            </a:xfrm>
            <a:custGeom>
              <a:avLst/>
              <a:gdLst/>
              <a:ahLst/>
              <a:cxnLst/>
              <a:rect l="l" t="t" r="r" b="b"/>
              <a:pathLst>
                <a:path w="1853" h="1546" extrusionOk="0">
                  <a:moveTo>
                    <a:pt x="1002" y="1"/>
                  </a:moveTo>
                  <a:cubicBezTo>
                    <a:pt x="959" y="1"/>
                    <a:pt x="914" y="4"/>
                    <a:pt x="870" y="12"/>
                  </a:cubicBezTo>
                  <a:cubicBezTo>
                    <a:pt x="191" y="131"/>
                    <a:pt x="1" y="1012"/>
                    <a:pt x="560" y="1405"/>
                  </a:cubicBezTo>
                  <a:cubicBezTo>
                    <a:pt x="701" y="1502"/>
                    <a:pt x="853" y="1545"/>
                    <a:pt x="1000" y="1545"/>
                  </a:cubicBezTo>
                  <a:cubicBezTo>
                    <a:pt x="1449" y="1545"/>
                    <a:pt x="1852" y="1142"/>
                    <a:pt x="1763" y="631"/>
                  </a:cubicBezTo>
                  <a:cubicBezTo>
                    <a:pt x="1699" y="259"/>
                    <a:pt x="1369" y="1"/>
                    <a:pt x="1002" y="1"/>
                  </a:cubicBez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29" name="Google Shape;129;p16"/>
            <p:cNvSpPr/>
            <p:nvPr/>
          </p:nvSpPr>
          <p:spPr>
            <a:xfrm>
              <a:off x="5189025" y="1085650"/>
              <a:ext cx="93800" cy="33725"/>
            </a:xfrm>
            <a:custGeom>
              <a:avLst/>
              <a:gdLst/>
              <a:ahLst/>
              <a:cxnLst/>
              <a:rect l="l" t="t" r="r" b="b"/>
              <a:pathLst>
                <a:path w="3752" h="1349" extrusionOk="0">
                  <a:moveTo>
                    <a:pt x="3132" y="0"/>
                  </a:moveTo>
                  <a:cubicBezTo>
                    <a:pt x="3121" y="0"/>
                    <a:pt x="3109" y="1"/>
                    <a:pt x="3096" y="2"/>
                  </a:cubicBezTo>
                  <a:lnTo>
                    <a:pt x="501" y="478"/>
                  </a:lnTo>
                  <a:cubicBezTo>
                    <a:pt x="0" y="618"/>
                    <a:pt x="125" y="1348"/>
                    <a:pt x="620" y="1348"/>
                  </a:cubicBezTo>
                  <a:cubicBezTo>
                    <a:pt x="632" y="1348"/>
                    <a:pt x="644" y="1348"/>
                    <a:pt x="656" y="1347"/>
                  </a:cubicBezTo>
                  <a:lnTo>
                    <a:pt x="3251" y="871"/>
                  </a:lnTo>
                  <a:cubicBezTo>
                    <a:pt x="3751" y="731"/>
                    <a:pt x="3638" y="0"/>
                    <a:pt x="3132" y="0"/>
                  </a:cubicBez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30" name="Google Shape;130;p16"/>
            <p:cNvSpPr/>
            <p:nvPr/>
          </p:nvSpPr>
          <p:spPr>
            <a:xfrm>
              <a:off x="5145575" y="1154450"/>
              <a:ext cx="46625" cy="38900"/>
            </a:xfrm>
            <a:custGeom>
              <a:avLst/>
              <a:gdLst/>
              <a:ahLst/>
              <a:cxnLst/>
              <a:rect l="l" t="t" r="r" b="b"/>
              <a:pathLst>
                <a:path w="1865" h="1556" extrusionOk="0">
                  <a:moveTo>
                    <a:pt x="1014" y="1"/>
                  </a:moveTo>
                  <a:cubicBezTo>
                    <a:pt x="970" y="1"/>
                    <a:pt x="926" y="4"/>
                    <a:pt x="881" y="12"/>
                  </a:cubicBezTo>
                  <a:cubicBezTo>
                    <a:pt x="191" y="131"/>
                    <a:pt x="0" y="1012"/>
                    <a:pt x="572" y="1417"/>
                  </a:cubicBezTo>
                  <a:cubicBezTo>
                    <a:pt x="709" y="1513"/>
                    <a:pt x="857" y="1556"/>
                    <a:pt x="1002" y="1556"/>
                  </a:cubicBezTo>
                  <a:cubicBezTo>
                    <a:pt x="1451" y="1556"/>
                    <a:pt x="1864" y="1147"/>
                    <a:pt x="1774" y="643"/>
                  </a:cubicBezTo>
                  <a:cubicBezTo>
                    <a:pt x="1700" y="260"/>
                    <a:pt x="1378" y="1"/>
                    <a:pt x="1014" y="1"/>
                  </a:cubicBez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31" name="Google Shape;131;p16"/>
            <p:cNvSpPr/>
            <p:nvPr/>
          </p:nvSpPr>
          <p:spPr>
            <a:xfrm>
              <a:off x="5199050" y="1143050"/>
              <a:ext cx="94900" cy="34125"/>
            </a:xfrm>
            <a:custGeom>
              <a:avLst/>
              <a:gdLst/>
              <a:ahLst/>
              <a:cxnLst/>
              <a:rect l="l" t="t" r="r" b="b"/>
              <a:pathLst>
                <a:path w="3796" h="1365" extrusionOk="0">
                  <a:moveTo>
                    <a:pt x="3170" y="0"/>
                  </a:moveTo>
                  <a:cubicBezTo>
                    <a:pt x="3151" y="0"/>
                    <a:pt x="3132" y="1"/>
                    <a:pt x="3112" y="4"/>
                  </a:cubicBezTo>
                  <a:lnTo>
                    <a:pt x="528" y="480"/>
                  </a:lnTo>
                  <a:cubicBezTo>
                    <a:pt x="0" y="606"/>
                    <a:pt x="114" y="1364"/>
                    <a:pt x="625" y="1364"/>
                  </a:cubicBezTo>
                  <a:cubicBezTo>
                    <a:pt x="644" y="1364"/>
                    <a:pt x="663" y="1363"/>
                    <a:pt x="683" y="1361"/>
                  </a:cubicBezTo>
                  <a:lnTo>
                    <a:pt x="3279" y="885"/>
                  </a:lnTo>
                  <a:cubicBezTo>
                    <a:pt x="3796" y="758"/>
                    <a:pt x="3681" y="0"/>
                    <a:pt x="3170" y="0"/>
                  </a:cubicBez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32" name="Google Shape;132;p16"/>
            <p:cNvSpPr/>
            <p:nvPr/>
          </p:nvSpPr>
          <p:spPr>
            <a:xfrm>
              <a:off x="5100925" y="1393950"/>
              <a:ext cx="194400" cy="174175"/>
            </a:xfrm>
            <a:custGeom>
              <a:avLst/>
              <a:gdLst/>
              <a:ahLst/>
              <a:cxnLst/>
              <a:rect l="l" t="t" r="r" b="b"/>
              <a:pathLst>
                <a:path w="7776" h="6967" extrusionOk="0">
                  <a:moveTo>
                    <a:pt x="3932" y="1"/>
                  </a:moveTo>
                  <a:cubicBezTo>
                    <a:pt x="2904" y="1"/>
                    <a:pt x="1893" y="465"/>
                    <a:pt x="1227" y="1338"/>
                  </a:cubicBezTo>
                  <a:lnTo>
                    <a:pt x="6966" y="4969"/>
                  </a:lnTo>
                  <a:cubicBezTo>
                    <a:pt x="7775" y="3398"/>
                    <a:pt x="7251" y="1469"/>
                    <a:pt x="5751" y="528"/>
                  </a:cubicBezTo>
                  <a:cubicBezTo>
                    <a:pt x="5188" y="173"/>
                    <a:pt x="4557" y="1"/>
                    <a:pt x="3932" y="1"/>
                  </a:cubicBezTo>
                  <a:close/>
                  <a:moveTo>
                    <a:pt x="822" y="1993"/>
                  </a:moveTo>
                  <a:lnTo>
                    <a:pt x="822" y="1993"/>
                  </a:lnTo>
                  <a:cubicBezTo>
                    <a:pt x="0" y="3553"/>
                    <a:pt x="524" y="5493"/>
                    <a:pt x="2024" y="6434"/>
                  </a:cubicBezTo>
                  <a:cubicBezTo>
                    <a:pt x="2586" y="6793"/>
                    <a:pt x="3217" y="6966"/>
                    <a:pt x="3842" y="6966"/>
                  </a:cubicBezTo>
                  <a:cubicBezTo>
                    <a:pt x="4875" y="6966"/>
                    <a:pt x="5893" y="6495"/>
                    <a:pt x="6561" y="5612"/>
                  </a:cubicBezTo>
                  <a:lnTo>
                    <a:pt x="822" y="1993"/>
                  </a:ln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33" name="Google Shape;133;p16"/>
            <p:cNvSpPr/>
            <p:nvPr/>
          </p:nvSpPr>
          <p:spPr>
            <a:xfrm>
              <a:off x="5464650" y="1020500"/>
              <a:ext cx="152125" cy="141000"/>
            </a:xfrm>
            <a:custGeom>
              <a:avLst/>
              <a:gdLst/>
              <a:ahLst/>
              <a:cxnLst/>
              <a:rect l="l" t="t" r="r" b="b"/>
              <a:pathLst>
                <a:path w="6085" h="5640" extrusionOk="0">
                  <a:moveTo>
                    <a:pt x="3620" y="0"/>
                  </a:moveTo>
                  <a:lnTo>
                    <a:pt x="1215" y="1631"/>
                  </a:lnTo>
                  <a:cubicBezTo>
                    <a:pt x="251" y="2286"/>
                    <a:pt x="1" y="3596"/>
                    <a:pt x="656" y="4560"/>
                  </a:cubicBezTo>
                  <a:lnTo>
                    <a:pt x="763" y="4715"/>
                  </a:lnTo>
                  <a:cubicBezTo>
                    <a:pt x="1171" y="5316"/>
                    <a:pt x="1833" y="5640"/>
                    <a:pt x="2508" y="5640"/>
                  </a:cubicBezTo>
                  <a:cubicBezTo>
                    <a:pt x="2916" y="5640"/>
                    <a:pt x="3328" y="5521"/>
                    <a:pt x="3692" y="5275"/>
                  </a:cubicBezTo>
                  <a:lnTo>
                    <a:pt x="6085" y="3644"/>
                  </a:lnTo>
                  <a:lnTo>
                    <a:pt x="3620" y="0"/>
                  </a:ln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34" name="Google Shape;134;p16"/>
            <p:cNvSpPr/>
            <p:nvPr/>
          </p:nvSpPr>
          <p:spPr>
            <a:xfrm>
              <a:off x="5567350" y="962250"/>
              <a:ext cx="152125" cy="140725"/>
            </a:xfrm>
            <a:custGeom>
              <a:avLst/>
              <a:gdLst/>
              <a:ahLst/>
              <a:cxnLst/>
              <a:rect l="l" t="t" r="r" b="b"/>
              <a:pathLst>
                <a:path w="6085" h="5629" extrusionOk="0">
                  <a:moveTo>
                    <a:pt x="3577" y="1"/>
                  </a:moveTo>
                  <a:cubicBezTo>
                    <a:pt x="3169" y="1"/>
                    <a:pt x="2757" y="119"/>
                    <a:pt x="2394" y="366"/>
                  </a:cubicBezTo>
                  <a:lnTo>
                    <a:pt x="1" y="1985"/>
                  </a:lnTo>
                  <a:lnTo>
                    <a:pt x="2489" y="5628"/>
                  </a:lnTo>
                  <a:lnTo>
                    <a:pt x="4882" y="4009"/>
                  </a:lnTo>
                  <a:cubicBezTo>
                    <a:pt x="5835" y="3354"/>
                    <a:pt x="6085" y="2044"/>
                    <a:pt x="5430" y="1080"/>
                  </a:cubicBezTo>
                  <a:lnTo>
                    <a:pt x="5323" y="925"/>
                  </a:lnTo>
                  <a:cubicBezTo>
                    <a:pt x="4914" y="324"/>
                    <a:pt x="4252" y="1"/>
                    <a:pt x="3577" y="1"/>
                  </a:cubicBez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35" name="Google Shape;135;p16"/>
            <p:cNvSpPr/>
            <p:nvPr/>
          </p:nvSpPr>
          <p:spPr>
            <a:xfrm>
              <a:off x="5420300" y="1311750"/>
              <a:ext cx="267925" cy="266650"/>
            </a:xfrm>
            <a:custGeom>
              <a:avLst/>
              <a:gdLst/>
              <a:ahLst/>
              <a:cxnLst/>
              <a:rect l="l" t="t" r="r" b="b"/>
              <a:pathLst>
                <a:path w="10717" h="10666" extrusionOk="0">
                  <a:moveTo>
                    <a:pt x="4999" y="1"/>
                  </a:moveTo>
                  <a:cubicBezTo>
                    <a:pt x="4821" y="1"/>
                    <a:pt x="4666" y="136"/>
                    <a:pt x="4644" y="328"/>
                  </a:cubicBezTo>
                  <a:lnTo>
                    <a:pt x="4180" y="3805"/>
                  </a:lnTo>
                  <a:lnTo>
                    <a:pt x="703" y="3340"/>
                  </a:lnTo>
                  <a:cubicBezTo>
                    <a:pt x="688" y="3338"/>
                    <a:pt x="674" y="3338"/>
                    <a:pt x="659" y="3338"/>
                  </a:cubicBezTo>
                  <a:cubicBezTo>
                    <a:pt x="474" y="3338"/>
                    <a:pt x="309" y="3474"/>
                    <a:pt x="287" y="3662"/>
                  </a:cubicBezTo>
                  <a:lnTo>
                    <a:pt x="37" y="5626"/>
                  </a:lnTo>
                  <a:cubicBezTo>
                    <a:pt x="1" y="5829"/>
                    <a:pt x="144" y="6019"/>
                    <a:pt x="346" y="6043"/>
                  </a:cubicBezTo>
                  <a:lnTo>
                    <a:pt x="3823" y="6507"/>
                  </a:lnTo>
                  <a:lnTo>
                    <a:pt x="3370" y="9984"/>
                  </a:lnTo>
                  <a:cubicBezTo>
                    <a:pt x="3335" y="10186"/>
                    <a:pt x="3477" y="10377"/>
                    <a:pt x="3692" y="10401"/>
                  </a:cubicBezTo>
                  <a:lnTo>
                    <a:pt x="5656" y="10663"/>
                  </a:lnTo>
                  <a:cubicBezTo>
                    <a:pt x="5671" y="10664"/>
                    <a:pt x="5686" y="10665"/>
                    <a:pt x="5700" y="10665"/>
                  </a:cubicBezTo>
                  <a:cubicBezTo>
                    <a:pt x="5886" y="10665"/>
                    <a:pt x="6051" y="10529"/>
                    <a:pt x="6073" y="10341"/>
                  </a:cubicBezTo>
                  <a:lnTo>
                    <a:pt x="6537" y="6864"/>
                  </a:lnTo>
                  <a:lnTo>
                    <a:pt x="10014" y="7329"/>
                  </a:lnTo>
                  <a:cubicBezTo>
                    <a:pt x="10029" y="7331"/>
                    <a:pt x="10044" y="7331"/>
                    <a:pt x="10058" y="7331"/>
                  </a:cubicBezTo>
                  <a:cubicBezTo>
                    <a:pt x="10243" y="7331"/>
                    <a:pt x="10409" y="7195"/>
                    <a:pt x="10431" y="7007"/>
                  </a:cubicBezTo>
                  <a:lnTo>
                    <a:pt x="10693" y="5031"/>
                  </a:lnTo>
                  <a:cubicBezTo>
                    <a:pt x="10716" y="4828"/>
                    <a:pt x="10574" y="4638"/>
                    <a:pt x="10371" y="4614"/>
                  </a:cubicBezTo>
                  <a:lnTo>
                    <a:pt x="6895" y="4150"/>
                  </a:lnTo>
                  <a:lnTo>
                    <a:pt x="7347" y="673"/>
                  </a:lnTo>
                  <a:cubicBezTo>
                    <a:pt x="7383" y="471"/>
                    <a:pt x="7240" y="280"/>
                    <a:pt x="7026" y="256"/>
                  </a:cubicBezTo>
                  <a:lnTo>
                    <a:pt x="5061" y="6"/>
                  </a:lnTo>
                  <a:cubicBezTo>
                    <a:pt x="5040" y="3"/>
                    <a:pt x="5019" y="1"/>
                    <a:pt x="4999" y="1"/>
                  </a:cubicBez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36" name="Google Shape;136;p16"/>
            <p:cNvSpPr/>
            <p:nvPr/>
          </p:nvSpPr>
          <p:spPr>
            <a:xfrm>
              <a:off x="5077100" y="1715975"/>
              <a:ext cx="271200" cy="337725"/>
            </a:xfrm>
            <a:custGeom>
              <a:avLst/>
              <a:gdLst/>
              <a:ahLst/>
              <a:cxnLst/>
              <a:rect l="l" t="t" r="r" b="b"/>
              <a:pathLst>
                <a:path w="10848" h="13509" extrusionOk="0">
                  <a:moveTo>
                    <a:pt x="4153" y="414"/>
                  </a:moveTo>
                  <a:cubicBezTo>
                    <a:pt x="4440" y="414"/>
                    <a:pt x="4724" y="589"/>
                    <a:pt x="4775" y="982"/>
                  </a:cubicBezTo>
                  <a:cubicBezTo>
                    <a:pt x="4811" y="1173"/>
                    <a:pt x="4763" y="1375"/>
                    <a:pt x="4632" y="1518"/>
                  </a:cubicBezTo>
                  <a:lnTo>
                    <a:pt x="3835" y="1673"/>
                  </a:lnTo>
                  <a:cubicBezTo>
                    <a:pt x="3668" y="1578"/>
                    <a:pt x="3549" y="1411"/>
                    <a:pt x="3513" y="1209"/>
                  </a:cubicBezTo>
                  <a:cubicBezTo>
                    <a:pt x="3399" y="710"/>
                    <a:pt x="3779" y="414"/>
                    <a:pt x="4153" y="414"/>
                  </a:cubicBezTo>
                  <a:close/>
                  <a:moveTo>
                    <a:pt x="7868" y="2734"/>
                  </a:moveTo>
                  <a:cubicBezTo>
                    <a:pt x="8126" y="2734"/>
                    <a:pt x="8354" y="2923"/>
                    <a:pt x="8407" y="3185"/>
                  </a:cubicBezTo>
                  <a:lnTo>
                    <a:pt x="9788" y="10746"/>
                  </a:lnTo>
                  <a:cubicBezTo>
                    <a:pt x="9835" y="11043"/>
                    <a:pt x="9633" y="11329"/>
                    <a:pt x="9335" y="11377"/>
                  </a:cubicBezTo>
                  <a:lnTo>
                    <a:pt x="3073" y="12520"/>
                  </a:lnTo>
                  <a:cubicBezTo>
                    <a:pt x="3038" y="12527"/>
                    <a:pt x="3003" y="12530"/>
                    <a:pt x="2968" y="12530"/>
                  </a:cubicBezTo>
                  <a:cubicBezTo>
                    <a:pt x="2711" y="12530"/>
                    <a:pt x="2484" y="12342"/>
                    <a:pt x="2442" y="12079"/>
                  </a:cubicBezTo>
                  <a:lnTo>
                    <a:pt x="1061" y="4519"/>
                  </a:lnTo>
                  <a:cubicBezTo>
                    <a:pt x="1013" y="4221"/>
                    <a:pt x="1203" y="3935"/>
                    <a:pt x="1513" y="3888"/>
                  </a:cubicBezTo>
                  <a:lnTo>
                    <a:pt x="2251" y="3745"/>
                  </a:lnTo>
                  <a:cubicBezTo>
                    <a:pt x="2294" y="3960"/>
                    <a:pt x="2483" y="4107"/>
                    <a:pt x="2695" y="4107"/>
                  </a:cubicBezTo>
                  <a:cubicBezTo>
                    <a:pt x="2717" y="4107"/>
                    <a:pt x="2740" y="4105"/>
                    <a:pt x="2763" y="4102"/>
                  </a:cubicBezTo>
                  <a:lnTo>
                    <a:pt x="6668" y="3387"/>
                  </a:lnTo>
                  <a:cubicBezTo>
                    <a:pt x="6907" y="3340"/>
                    <a:pt x="7061" y="3114"/>
                    <a:pt x="7026" y="2875"/>
                  </a:cubicBezTo>
                  <a:lnTo>
                    <a:pt x="7764" y="2745"/>
                  </a:lnTo>
                  <a:cubicBezTo>
                    <a:pt x="7799" y="2737"/>
                    <a:pt x="7834" y="2734"/>
                    <a:pt x="7868" y="2734"/>
                  </a:cubicBezTo>
                  <a:close/>
                  <a:moveTo>
                    <a:pt x="4147" y="0"/>
                  </a:moveTo>
                  <a:cubicBezTo>
                    <a:pt x="4083" y="0"/>
                    <a:pt x="4018" y="6"/>
                    <a:pt x="3954" y="18"/>
                  </a:cubicBezTo>
                  <a:cubicBezTo>
                    <a:pt x="3358" y="125"/>
                    <a:pt x="2966" y="697"/>
                    <a:pt x="3073" y="1292"/>
                  </a:cubicBezTo>
                  <a:cubicBezTo>
                    <a:pt x="3108" y="1459"/>
                    <a:pt x="3180" y="1625"/>
                    <a:pt x="3287" y="1768"/>
                  </a:cubicBezTo>
                  <a:lnTo>
                    <a:pt x="2513" y="1911"/>
                  </a:lnTo>
                  <a:cubicBezTo>
                    <a:pt x="2192" y="1971"/>
                    <a:pt x="1989" y="2280"/>
                    <a:pt x="2037" y="2602"/>
                  </a:cubicBezTo>
                  <a:lnTo>
                    <a:pt x="2096" y="2875"/>
                  </a:lnTo>
                  <a:lnTo>
                    <a:pt x="811" y="3114"/>
                  </a:lnTo>
                  <a:cubicBezTo>
                    <a:pt x="322" y="3197"/>
                    <a:pt x="1" y="3661"/>
                    <a:pt x="96" y="4149"/>
                  </a:cubicBezTo>
                  <a:lnTo>
                    <a:pt x="1668" y="12770"/>
                  </a:lnTo>
                  <a:cubicBezTo>
                    <a:pt x="1742" y="13206"/>
                    <a:pt x="2121" y="13509"/>
                    <a:pt x="2549" y="13509"/>
                  </a:cubicBezTo>
                  <a:cubicBezTo>
                    <a:pt x="2600" y="13509"/>
                    <a:pt x="2652" y="13505"/>
                    <a:pt x="2704" y="13496"/>
                  </a:cubicBezTo>
                  <a:lnTo>
                    <a:pt x="10038" y="12150"/>
                  </a:lnTo>
                  <a:cubicBezTo>
                    <a:pt x="10526" y="12067"/>
                    <a:pt x="10848" y="11603"/>
                    <a:pt x="10752" y="11115"/>
                  </a:cubicBezTo>
                  <a:lnTo>
                    <a:pt x="9181" y="2483"/>
                  </a:lnTo>
                  <a:cubicBezTo>
                    <a:pt x="9097" y="2052"/>
                    <a:pt x="8726" y="1751"/>
                    <a:pt x="8313" y="1751"/>
                  </a:cubicBezTo>
                  <a:cubicBezTo>
                    <a:pt x="8257" y="1751"/>
                    <a:pt x="8201" y="1757"/>
                    <a:pt x="8145" y="1768"/>
                  </a:cubicBezTo>
                  <a:lnTo>
                    <a:pt x="6859" y="1994"/>
                  </a:lnTo>
                  <a:lnTo>
                    <a:pt x="6811" y="1721"/>
                  </a:lnTo>
                  <a:cubicBezTo>
                    <a:pt x="6758" y="1431"/>
                    <a:pt x="6500" y="1237"/>
                    <a:pt x="6223" y="1237"/>
                  </a:cubicBezTo>
                  <a:cubicBezTo>
                    <a:pt x="6193" y="1237"/>
                    <a:pt x="6163" y="1240"/>
                    <a:pt x="6133" y="1244"/>
                  </a:cubicBezTo>
                  <a:lnTo>
                    <a:pt x="5180" y="1423"/>
                  </a:lnTo>
                  <a:cubicBezTo>
                    <a:pt x="5240" y="1244"/>
                    <a:pt x="5240" y="1066"/>
                    <a:pt x="5216" y="899"/>
                  </a:cubicBezTo>
                  <a:cubicBezTo>
                    <a:pt x="5121" y="370"/>
                    <a:pt x="4658" y="0"/>
                    <a:pt x="4147" y="0"/>
                  </a:cubicBez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37" name="Google Shape;137;p16"/>
            <p:cNvSpPr/>
            <p:nvPr/>
          </p:nvSpPr>
          <p:spPr>
            <a:xfrm>
              <a:off x="5125325" y="1837275"/>
              <a:ext cx="46550" cy="38650"/>
            </a:xfrm>
            <a:custGeom>
              <a:avLst/>
              <a:gdLst/>
              <a:ahLst/>
              <a:cxnLst/>
              <a:rect l="l" t="t" r="r" b="b"/>
              <a:pathLst>
                <a:path w="1862" h="1546" extrusionOk="0">
                  <a:moveTo>
                    <a:pt x="1003" y="1"/>
                  </a:moveTo>
                  <a:cubicBezTo>
                    <a:pt x="959" y="1"/>
                    <a:pt x="914" y="4"/>
                    <a:pt x="870" y="12"/>
                  </a:cubicBezTo>
                  <a:cubicBezTo>
                    <a:pt x="191" y="131"/>
                    <a:pt x="1" y="1012"/>
                    <a:pt x="560" y="1405"/>
                  </a:cubicBezTo>
                  <a:cubicBezTo>
                    <a:pt x="701" y="1502"/>
                    <a:pt x="854" y="1545"/>
                    <a:pt x="1002" y="1545"/>
                  </a:cubicBezTo>
                  <a:cubicBezTo>
                    <a:pt x="1454" y="1545"/>
                    <a:pt x="1861" y="1142"/>
                    <a:pt x="1763" y="631"/>
                  </a:cubicBezTo>
                  <a:cubicBezTo>
                    <a:pt x="1699" y="259"/>
                    <a:pt x="1369" y="1"/>
                    <a:pt x="1003" y="1"/>
                  </a:cubicBez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38" name="Google Shape;138;p16"/>
            <p:cNvSpPr/>
            <p:nvPr/>
          </p:nvSpPr>
          <p:spPr>
            <a:xfrm>
              <a:off x="5177825" y="1825875"/>
              <a:ext cx="97050" cy="34050"/>
            </a:xfrm>
            <a:custGeom>
              <a:avLst/>
              <a:gdLst/>
              <a:ahLst/>
              <a:cxnLst/>
              <a:rect l="l" t="t" r="r" b="b"/>
              <a:pathLst>
                <a:path w="3882" h="1362" extrusionOk="0">
                  <a:moveTo>
                    <a:pt x="3285" y="1"/>
                  </a:moveTo>
                  <a:cubicBezTo>
                    <a:pt x="3247" y="1"/>
                    <a:pt x="3206" y="5"/>
                    <a:pt x="3163" y="15"/>
                  </a:cubicBezTo>
                  <a:lnTo>
                    <a:pt x="3151" y="15"/>
                  </a:lnTo>
                  <a:lnTo>
                    <a:pt x="556" y="492"/>
                  </a:lnTo>
                  <a:cubicBezTo>
                    <a:pt x="1" y="569"/>
                    <a:pt x="108" y="1362"/>
                    <a:pt x="599" y="1362"/>
                  </a:cubicBezTo>
                  <a:cubicBezTo>
                    <a:pt x="634" y="1362"/>
                    <a:pt x="671" y="1358"/>
                    <a:pt x="711" y="1349"/>
                  </a:cubicBezTo>
                  <a:lnTo>
                    <a:pt x="3306" y="873"/>
                  </a:lnTo>
                  <a:cubicBezTo>
                    <a:pt x="3882" y="817"/>
                    <a:pt x="3788" y="1"/>
                    <a:pt x="3285" y="1"/>
                  </a:cubicBez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39" name="Google Shape;139;p16"/>
            <p:cNvSpPr/>
            <p:nvPr/>
          </p:nvSpPr>
          <p:spPr>
            <a:xfrm>
              <a:off x="5135150" y="1891150"/>
              <a:ext cx="46325" cy="38650"/>
            </a:xfrm>
            <a:custGeom>
              <a:avLst/>
              <a:gdLst/>
              <a:ahLst/>
              <a:cxnLst/>
              <a:rect l="l" t="t" r="r" b="b"/>
              <a:pathLst>
                <a:path w="1853" h="1546" extrusionOk="0">
                  <a:moveTo>
                    <a:pt x="1002" y="1"/>
                  </a:moveTo>
                  <a:cubicBezTo>
                    <a:pt x="958" y="1"/>
                    <a:pt x="914" y="4"/>
                    <a:pt x="870" y="12"/>
                  </a:cubicBezTo>
                  <a:cubicBezTo>
                    <a:pt x="191" y="131"/>
                    <a:pt x="1" y="1012"/>
                    <a:pt x="560" y="1405"/>
                  </a:cubicBezTo>
                  <a:cubicBezTo>
                    <a:pt x="702" y="1502"/>
                    <a:pt x="854" y="1545"/>
                    <a:pt x="1001" y="1545"/>
                  </a:cubicBezTo>
                  <a:cubicBezTo>
                    <a:pt x="1450" y="1545"/>
                    <a:pt x="1852" y="1145"/>
                    <a:pt x="1763" y="643"/>
                  </a:cubicBezTo>
                  <a:cubicBezTo>
                    <a:pt x="1699" y="260"/>
                    <a:pt x="1369" y="1"/>
                    <a:pt x="1002" y="1"/>
                  </a:cubicBez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40" name="Google Shape;140;p16"/>
            <p:cNvSpPr/>
            <p:nvPr/>
          </p:nvSpPr>
          <p:spPr>
            <a:xfrm>
              <a:off x="5189125" y="1879800"/>
              <a:ext cx="93700" cy="33750"/>
            </a:xfrm>
            <a:custGeom>
              <a:avLst/>
              <a:gdLst/>
              <a:ahLst/>
              <a:cxnLst/>
              <a:rect l="l" t="t" r="r" b="b"/>
              <a:pathLst>
                <a:path w="3748" h="1350" extrusionOk="0">
                  <a:moveTo>
                    <a:pt x="3128" y="0"/>
                  </a:moveTo>
                  <a:cubicBezTo>
                    <a:pt x="3117" y="0"/>
                    <a:pt x="3105" y="1"/>
                    <a:pt x="3092" y="2"/>
                  </a:cubicBezTo>
                  <a:lnTo>
                    <a:pt x="497" y="478"/>
                  </a:lnTo>
                  <a:cubicBezTo>
                    <a:pt x="0" y="628"/>
                    <a:pt x="120" y="1349"/>
                    <a:pt x="605" y="1349"/>
                  </a:cubicBezTo>
                  <a:cubicBezTo>
                    <a:pt x="620" y="1349"/>
                    <a:pt x="636" y="1348"/>
                    <a:pt x="652" y="1347"/>
                  </a:cubicBezTo>
                  <a:lnTo>
                    <a:pt x="3247" y="883"/>
                  </a:lnTo>
                  <a:cubicBezTo>
                    <a:pt x="3747" y="731"/>
                    <a:pt x="3634" y="0"/>
                    <a:pt x="3128" y="0"/>
                  </a:cubicBez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41" name="Google Shape;141;p16"/>
            <p:cNvSpPr/>
            <p:nvPr/>
          </p:nvSpPr>
          <p:spPr>
            <a:xfrm>
              <a:off x="5145575" y="1948900"/>
              <a:ext cx="46625" cy="38625"/>
            </a:xfrm>
            <a:custGeom>
              <a:avLst/>
              <a:gdLst/>
              <a:ahLst/>
              <a:cxnLst/>
              <a:rect l="l" t="t" r="r" b="b"/>
              <a:pathLst>
                <a:path w="1865" h="1545" extrusionOk="0">
                  <a:moveTo>
                    <a:pt x="1014" y="0"/>
                  </a:moveTo>
                  <a:cubicBezTo>
                    <a:pt x="970" y="0"/>
                    <a:pt x="926" y="4"/>
                    <a:pt x="881" y="12"/>
                  </a:cubicBezTo>
                  <a:cubicBezTo>
                    <a:pt x="191" y="131"/>
                    <a:pt x="0" y="1012"/>
                    <a:pt x="572" y="1405"/>
                  </a:cubicBezTo>
                  <a:cubicBezTo>
                    <a:pt x="710" y="1502"/>
                    <a:pt x="860" y="1545"/>
                    <a:pt x="1007" y="1545"/>
                  </a:cubicBezTo>
                  <a:cubicBezTo>
                    <a:pt x="1454" y="1545"/>
                    <a:pt x="1864" y="1142"/>
                    <a:pt x="1774" y="631"/>
                  </a:cubicBezTo>
                  <a:cubicBezTo>
                    <a:pt x="1700" y="259"/>
                    <a:pt x="1379" y="0"/>
                    <a:pt x="1014" y="0"/>
                  </a:cubicBez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42" name="Google Shape;142;p16"/>
            <p:cNvSpPr/>
            <p:nvPr/>
          </p:nvSpPr>
          <p:spPr>
            <a:xfrm>
              <a:off x="5199250" y="1937500"/>
              <a:ext cx="94400" cy="33775"/>
            </a:xfrm>
            <a:custGeom>
              <a:avLst/>
              <a:gdLst/>
              <a:ahLst/>
              <a:cxnLst/>
              <a:rect l="l" t="t" r="r" b="b"/>
              <a:pathLst>
                <a:path w="3776" h="1351" extrusionOk="0">
                  <a:moveTo>
                    <a:pt x="3162" y="0"/>
                  </a:moveTo>
                  <a:cubicBezTo>
                    <a:pt x="3143" y="0"/>
                    <a:pt x="3124" y="1"/>
                    <a:pt x="3104" y="3"/>
                  </a:cubicBezTo>
                  <a:lnTo>
                    <a:pt x="520" y="468"/>
                  </a:lnTo>
                  <a:cubicBezTo>
                    <a:pt x="0" y="606"/>
                    <a:pt x="120" y="1351"/>
                    <a:pt x="628" y="1351"/>
                  </a:cubicBezTo>
                  <a:cubicBezTo>
                    <a:pt x="643" y="1351"/>
                    <a:pt x="659" y="1350"/>
                    <a:pt x="675" y="1349"/>
                  </a:cubicBezTo>
                  <a:lnTo>
                    <a:pt x="3271" y="872"/>
                  </a:lnTo>
                  <a:cubicBezTo>
                    <a:pt x="3776" y="735"/>
                    <a:pt x="3661" y="0"/>
                    <a:pt x="3162" y="0"/>
                  </a:cubicBez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43" name="Google Shape;143;p16"/>
            <p:cNvSpPr/>
            <p:nvPr/>
          </p:nvSpPr>
          <p:spPr>
            <a:xfrm>
              <a:off x="5102125" y="2188200"/>
              <a:ext cx="193200" cy="173650"/>
            </a:xfrm>
            <a:custGeom>
              <a:avLst/>
              <a:gdLst/>
              <a:ahLst/>
              <a:cxnLst/>
              <a:rect l="l" t="t" r="r" b="b"/>
              <a:pathLst>
                <a:path w="7728" h="6946" extrusionOk="0">
                  <a:moveTo>
                    <a:pt x="3895" y="0"/>
                  </a:moveTo>
                  <a:cubicBezTo>
                    <a:pt x="2864" y="0"/>
                    <a:pt x="1847" y="469"/>
                    <a:pt x="1179" y="1346"/>
                  </a:cubicBezTo>
                  <a:lnTo>
                    <a:pt x="6918" y="4965"/>
                  </a:lnTo>
                  <a:cubicBezTo>
                    <a:pt x="7727" y="3394"/>
                    <a:pt x="7203" y="1465"/>
                    <a:pt x="5703" y="524"/>
                  </a:cubicBezTo>
                  <a:cubicBezTo>
                    <a:pt x="5144" y="171"/>
                    <a:pt x="4517" y="0"/>
                    <a:pt x="3895" y="0"/>
                  </a:cubicBezTo>
                  <a:close/>
                  <a:moveTo>
                    <a:pt x="774" y="1989"/>
                  </a:moveTo>
                  <a:cubicBezTo>
                    <a:pt x="0" y="3548"/>
                    <a:pt x="488" y="5477"/>
                    <a:pt x="1953" y="6418"/>
                  </a:cubicBezTo>
                  <a:cubicBezTo>
                    <a:pt x="2520" y="6774"/>
                    <a:pt x="3154" y="6945"/>
                    <a:pt x="3783" y="6945"/>
                  </a:cubicBezTo>
                  <a:cubicBezTo>
                    <a:pt x="4815" y="6945"/>
                    <a:pt x="5832" y="6482"/>
                    <a:pt x="6513" y="5608"/>
                  </a:cubicBezTo>
                  <a:lnTo>
                    <a:pt x="774" y="1989"/>
                  </a:ln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44" name="Google Shape;144;p16"/>
            <p:cNvSpPr/>
            <p:nvPr/>
          </p:nvSpPr>
          <p:spPr>
            <a:xfrm>
              <a:off x="5464650" y="1814925"/>
              <a:ext cx="152125" cy="140725"/>
            </a:xfrm>
            <a:custGeom>
              <a:avLst/>
              <a:gdLst/>
              <a:ahLst/>
              <a:cxnLst/>
              <a:rect l="l" t="t" r="r" b="b"/>
              <a:pathLst>
                <a:path w="6085" h="5629" extrusionOk="0">
                  <a:moveTo>
                    <a:pt x="3620" y="1"/>
                  </a:moveTo>
                  <a:lnTo>
                    <a:pt x="1215" y="1620"/>
                  </a:lnTo>
                  <a:cubicBezTo>
                    <a:pt x="251" y="2275"/>
                    <a:pt x="1" y="3585"/>
                    <a:pt x="656" y="4549"/>
                  </a:cubicBezTo>
                  <a:lnTo>
                    <a:pt x="763" y="4704"/>
                  </a:lnTo>
                  <a:cubicBezTo>
                    <a:pt x="1171" y="5305"/>
                    <a:pt x="1833" y="5629"/>
                    <a:pt x="2508" y="5629"/>
                  </a:cubicBezTo>
                  <a:cubicBezTo>
                    <a:pt x="2916" y="5629"/>
                    <a:pt x="3328" y="5510"/>
                    <a:pt x="3692" y="5264"/>
                  </a:cubicBezTo>
                  <a:lnTo>
                    <a:pt x="6085" y="3644"/>
                  </a:lnTo>
                  <a:lnTo>
                    <a:pt x="3620" y="1"/>
                  </a:ln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45" name="Google Shape;145;p16"/>
            <p:cNvSpPr/>
            <p:nvPr/>
          </p:nvSpPr>
          <p:spPr>
            <a:xfrm>
              <a:off x="5567350" y="1756600"/>
              <a:ext cx="152125" cy="140800"/>
            </a:xfrm>
            <a:custGeom>
              <a:avLst/>
              <a:gdLst/>
              <a:ahLst/>
              <a:cxnLst/>
              <a:rect l="l" t="t" r="r" b="b"/>
              <a:pathLst>
                <a:path w="6085" h="5632" extrusionOk="0">
                  <a:moveTo>
                    <a:pt x="3588" y="1"/>
                  </a:moveTo>
                  <a:cubicBezTo>
                    <a:pt x="3177" y="1"/>
                    <a:pt x="2760" y="120"/>
                    <a:pt x="2394" y="369"/>
                  </a:cubicBezTo>
                  <a:lnTo>
                    <a:pt x="1" y="1989"/>
                  </a:lnTo>
                  <a:lnTo>
                    <a:pt x="2489" y="5632"/>
                  </a:lnTo>
                  <a:lnTo>
                    <a:pt x="4882" y="4001"/>
                  </a:lnTo>
                  <a:cubicBezTo>
                    <a:pt x="5835" y="3346"/>
                    <a:pt x="6085" y="2036"/>
                    <a:pt x="5430" y="1072"/>
                  </a:cubicBezTo>
                  <a:lnTo>
                    <a:pt x="5430" y="1072"/>
                  </a:lnTo>
                  <a:lnTo>
                    <a:pt x="5430" y="1084"/>
                  </a:lnTo>
                  <a:lnTo>
                    <a:pt x="5323" y="917"/>
                  </a:lnTo>
                  <a:cubicBezTo>
                    <a:pt x="4917" y="319"/>
                    <a:pt x="4259" y="1"/>
                    <a:pt x="3588" y="1"/>
                  </a:cubicBez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46" name="Google Shape;146;p16"/>
            <p:cNvSpPr/>
            <p:nvPr/>
          </p:nvSpPr>
          <p:spPr>
            <a:xfrm>
              <a:off x="5420300" y="2105675"/>
              <a:ext cx="267925" cy="266925"/>
            </a:xfrm>
            <a:custGeom>
              <a:avLst/>
              <a:gdLst/>
              <a:ahLst/>
              <a:cxnLst/>
              <a:rect l="l" t="t" r="r" b="b"/>
              <a:pathLst>
                <a:path w="10717" h="10677" extrusionOk="0">
                  <a:moveTo>
                    <a:pt x="5017" y="1"/>
                  </a:moveTo>
                  <a:cubicBezTo>
                    <a:pt x="4832" y="1"/>
                    <a:pt x="4666" y="137"/>
                    <a:pt x="4644" y="325"/>
                  </a:cubicBezTo>
                  <a:lnTo>
                    <a:pt x="4180" y="3813"/>
                  </a:lnTo>
                  <a:lnTo>
                    <a:pt x="703" y="3349"/>
                  </a:lnTo>
                  <a:cubicBezTo>
                    <a:pt x="688" y="3347"/>
                    <a:pt x="674" y="3346"/>
                    <a:pt x="659" y="3346"/>
                  </a:cubicBezTo>
                  <a:cubicBezTo>
                    <a:pt x="474" y="3346"/>
                    <a:pt x="309" y="3483"/>
                    <a:pt x="287" y="3670"/>
                  </a:cubicBezTo>
                  <a:lnTo>
                    <a:pt x="37" y="5635"/>
                  </a:lnTo>
                  <a:cubicBezTo>
                    <a:pt x="1" y="5837"/>
                    <a:pt x="144" y="6028"/>
                    <a:pt x="346" y="6052"/>
                  </a:cubicBezTo>
                  <a:lnTo>
                    <a:pt x="3823" y="6516"/>
                  </a:lnTo>
                  <a:lnTo>
                    <a:pt x="3370" y="9993"/>
                  </a:lnTo>
                  <a:cubicBezTo>
                    <a:pt x="3335" y="10195"/>
                    <a:pt x="3477" y="10386"/>
                    <a:pt x="3692" y="10409"/>
                  </a:cubicBezTo>
                  <a:lnTo>
                    <a:pt x="5656" y="10671"/>
                  </a:lnTo>
                  <a:cubicBezTo>
                    <a:pt x="5677" y="10675"/>
                    <a:pt x="5698" y="10677"/>
                    <a:pt x="5718" y="10677"/>
                  </a:cubicBezTo>
                  <a:cubicBezTo>
                    <a:pt x="5896" y="10677"/>
                    <a:pt x="6052" y="10542"/>
                    <a:pt x="6073" y="10350"/>
                  </a:cubicBezTo>
                  <a:lnTo>
                    <a:pt x="6537" y="6873"/>
                  </a:lnTo>
                  <a:lnTo>
                    <a:pt x="10014" y="7338"/>
                  </a:lnTo>
                  <a:cubicBezTo>
                    <a:pt x="10029" y="7339"/>
                    <a:pt x="10044" y="7340"/>
                    <a:pt x="10058" y="7340"/>
                  </a:cubicBezTo>
                  <a:cubicBezTo>
                    <a:pt x="10243" y="7340"/>
                    <a:pt x="10409" y="7204"/>
                    <a:pt x="10431" y="7016"/>
                  </a:cubicBezTo>
                  <a:lnTo>
                    <a:pt x="10693" y="5040"/>
                  </a:lnTo>
                  <a:cubicBezTo>
                    <a:pt x="10716" y="4837"/>
                    <a:pt x="10574" y="4647"/>
                    <a:pt x="10371" y="4623"/>
                  </a:cubicBezTo>
                  <a:lnTo>
                    <a:pt x="6895" y="4159"/>
                  </a:lnTo>
                  <a:lnTo>
                    <a:pt x="7347" y="682"/>
                  </a:lnTo>
                  <a:cubicBezTo>
                    <a:pt x="7383" y="480"/>
                    <a:pt x="7240" y="289"/>
                    <a:pt x="7026" y="265"/>
                  </a:cubicBezTo>
                  <a:lnTo>
                    <a:pt x="5061" y="3"/>
                  </a:lnTo>
                  <a:cubicBezTo>
                    <a:pt x="5046" y="2"/>
                    <a:pt x="5031" y="1"/>
                    <a:pt x="5017" y="1"/>
                  </a:cubicBez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47" name="Google Shape;147;p16"/>
            <p:cNvSpPr/>
            <p:nvPr/>
          </p:nvSpPr>
          <p:spPr>
            <a:xfrm>
              <a:off x="5077100" y="2510400"/>
              <a:ext cx="271200" cy="337175"/>
            </a:xfrm>
            <a:custGeom>
              <a:avLst/>
              <a:gdLst/>
              <a:ahLst/>
              <a:cxnLst/>
              <a:rect l="l" t="t" r="r" b="b"/>
              <a:pathLst>
                <a:path w="10848" h="13487" extrusionOk="0">
                  <a:moveTo>
                    <a:pt x="4151" y="408"/>
                  </a:moveTo>
                  <a:cubicBezTo>
                    <a:pt x="4439" y="408"/>
                    <a:pt x="4723" y="582"/>
                    <a:pt x="4775" y="971"/>
                  </a:cubicBezTo>
                  <a:cubicBezTo>
                    <a:pt x="4811" y="1162"/>
                    <a:pt x="4763" y="1364"/>
                    <a:pt x="4632" y="1507"/>
                  </a:cubicBezTo>
                  <a:lnTo>
                    <a:pt x="3835" y="1662"/>
                  </a:lnTo>
                  <a:cubicBezTo>
                    <a:pt x="3668" y="1567"/>
                    <a:pt x="3549" y="1400"/>
                    <a:pt x="3513" y="1209"/>
                  </a:cubicBezTo>
                  <a:lnTo>
                    <a:pt x="3513" y="1197"/>
                  </a:lnTo>
                  <a:cubicBezTo>
                    <a:pt x="3399" y="700"/>
                    <a:pt x="3778" y="408"/>
                    <a:pt x="4151" y="408"/>
                  </a:cubicBezTo>
                  <a:close/>
                  <a:moveTo>
                    <a:pt x="7856" y="2711"/>
                  </a:moveTo>
                  <a:cubicBezTo>
                    <a:pt x="8114" y="2711"/>
                    <a:pt x="8342" y="2899"/>
                    <a:pt x="8395" y="3162"/>
                  </a:cubicBezTo>
                  <a:lnTo>
                    <a:pt x="9788" y="10734"/>
                  </a:lnTo>
                  <a:cubicBezTo>
                    <a:pt x="9835" y="11032"/>
                    <a:pt x="9633" y="11318"/>
                    <a:pt x="9335" y="11365"/>
                  </a:cubicBezTo>
                  <a:lnTo>
                    <a:pt x="3073" y="12508"/>
                  </a:lnTo>
                  <a:cubicBezTo>
                    <a:pt x="3038" y="12515"/>
                    <a:pt x="3003" y="12519"/>
                    <a:pt x="2968" y="12519"/>
                  </a:cubicBezTo>
                  <a:cubicBezTo>
                    <a:pt x="2711" y="12519"/>
                    <a:pt x="2484" y="12330"/>
                    <a:pt x="2442" y="12068"/>
                  </a:cubicBezTo>
                  <a:lnTo>
                    <a:pt x="1061" y="4495"/>
                  </a:lnTo>
                  <a:cubicBezTo>
                    <a:pt x="1001" y="4198"/>
                    <a:pt x="1203" y="3912"/>
                    <a:pt x="1501" y="3864"/>
                  </a:cubicBezTo>
                  <a:lnTo>
                    <a:pt x="2251" y="3722"/>
                  </a:lnTo>
                  <a:cubicBezTo>
                    <a:pt x="2283" y="3932"/>
                    <a:pt x="2463" y="4087"/>
                    <a:pt x="2669" y="4087"/>
                  </a:cubicBezTo>
                  <a:cubicBezTo>
                    <a:pt x="2696" y="4087"/>
                    <a:pt x="2724" y="4084"/>
                    <a:pt x="2751" y="4079"/>
                  </a:cubicBezTo>
                  <a:lnTo>
                    <a:pt x="6668" y="3364"/>
                  </a:lnTo>
                  <a:cubicBezTo>
                    <a:pt x="6895" y="3317"/>
                    <a:pt x="7061" y="3091"/>
                    <a:pt x="7014" y="2852"/>
                  </a:cubicBezTo>
                  <a:lnTo>
                    <a:pt x="7752" y="2721"/>
                  </a:lnTo>
                  <a:cubicBezTo>
                    <a:pt x="7787" y="2714"/>
                    <a:pt x="7822" y="2711"/>
                    <a:pt x="7856" y="2711"/>
                  </a:cubicBezTo>
                  <a:close/>
                  <a:moveTo>
                    <a:pt x="4151" y="1"/>
                  </a:moveTo>
                  <a:cubicBezTo>
                    <a:pt x="4086" y="1"/>
                    <a:pt x="4020" y="7"/>
                    <a:pt x="3954" y="19"/>
                  </a:cubicBezTo>
                  <a:cubicBezTo>
                    <a:pt x="3358" y="126"/>
                    <a:pt x="2966" y="685"/>
                    <a:pt x="3073" y="1281"/>
                  </a:cubicBezTo>
                  <a:cubicBezTo>
                    <a:pt x="3108" y="1447"/>
                    <a:pt x="3180" y="1614"/>
                    <a:pt x="3287" y="1757"/>
                  </a:cubicBezTo>
                  <a:lnTo>
                    <a:pt x="2513" y="1900"/>
                  </a:lnTo>
                  <a:cubicBezTo>
                    <a:pt x="2192" y="1959"/>
                    <a:pt x="1989" y="2257"/>
                    <a:pt x="2037" y="2579"/>
                  </a:cubicBezTo>
                  <a:lnTo>
                    <a:pt x="2096" y="2864"/>
                  </a:lnTo>
                  <a:lnTo>
                    <a:pt x="811" y="3091"/>
                  </a:lnTo>
                  <a:cubicBezTo>
                    <a:pt x="322" y="3186"/>
                    <a:pt x="1" y="3650"/>
                    <a:pt x="96" y="4126"/>
                  </a:cubicBezTo>
                  <a:lnTo>
                    <a:pt x="1668" y="12758"/>
                  </a:lnTo>
                  <a:cubicBezTo>
                    <a:pt x="1742" y="13193"/>
                    <a:pt x="2119" y="13486"/>
                    <a:pt x="2545" y="13486"/>
                  </a:cubicBezTo>
                  <a:cubicBezTo>
                    <a:pt x="2597" y="13486"/>
                    <a:pt x="2650" y="13482"/>
                    <a:pt x="2704" y="13473"/>
                  </a:cubicBezTo>
                  <a:lnTo>
                    <a:pt x="10038" y="12139"/>
                  </a:lnTo>
                  <a:cubicBezTo>
                    <a:pt x="10526" y="12044"/>
                    <a:pt x="10848" y="11580"/>
                    <a:pt x="10752" y="11091"/>
                  </a:cubicBezTo>
                  <a:lnTo>
                    <a:pt x="9181" y="2459"/>
                  </a:lnTo>
                  <a:cubicBezTo>
                    <a:pt x="9096" y="2025"/>
                    <a:pt x="8718" y="1732"/>
                    <a:pt x="8300" y="1732"/>
                  </a:cubicBezTo>
                  <a:cubicBezTo>
                    <a:pt x="8249" y="1732"/>
                    <a:pt x="8197" y="1736"/>
                    <a:pt x="8145" y="1745"/>
                  </a:cubicBezTo>
                  <a:lnTo>
                    <a:pt x="6859" y="1983"/>
                  </a:lnTo>
                  <a:lnTo>
                    <a:pt x="6811" y="1709"/>
                  </a:lnTo>
                  <a:cubicBezTo>
                    <a:pt x="6758" y="1419"/>
                    <a:pt x="6500" y="1226"/>
                    <a:pt x="6223" y="1226"/>
                  </a:cubicBezTo>
                  <a:cubicBezTo>
                    <a:pt x="6193" y="1226"/>
                    <a:pt x="6163" y="1228"/>
                    <a:pt x="6133" y="1233"/>
                  </a:cubicBezTo>
                  <a:lnTo>
                    <a:pt x="5180" y="1412"/>
                  </a:lnTo>
                  <a:cubicBezTo>
                    <a:pt x="5240" y="1245"/>
                    <a:pt x="5240" y="1066"/>
                    <a:pt x="5216" y="888"/>
                  </a:cubicBezTo>
                  <a:cubicBezTo>
                    <a:pt x="5121" y="360"/>
                    <a:pt x="4661" y="1"/>
                    <a:pt x="4151" y="1"/>
                  </a:cubicBez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48" name="Google Shape;148;p16"/>
            <p:cNvSpPr/>
            <p:nvPr/>
          </p:nvSpPr>
          <p:spPr>
            <a:xfrm>
              <a:off x="5125325" y="2631725"/>
              <a:ext cx="46550" cy="38625"/>
            </a:xfrm>
            <a:custGeom>
              <a:avLst/>
              <a:gdLst/>
              <a:ahLst/>
              <a:cxnLst/>
              <a:rect l="l" t="t" r="r" b="b"/>
              <a:pathLst>
                <a:path w="1862" h="1545" extrusionOk="0">
                  <a:moveTo>
                    <a:pt x="1003" y="0"/>
                  </a:moveTo>
                  <a:cubicBezTo>
                    <a:pt x="959" y="0"/>
                    <a:pt x="914" y="4"/>
                    <a:pt x="870" y="12"/>
                  </a:cubicBezTo>
                  <a:cubicBezTo>
                    <a:pt x="191" y="131"/>
                    <a:pt x="1" y="1012"/>
                    <a:pt x="560" y="1405"/>
                  </a:cubicBezTo>
                  <a:cubicBezTo>
                    <a:pt x="701" y="1502"/>
                    <a:pt x="854" y="1545"/>
                    <a:pt x="1002" y="1545"/>
                  </a:cubicBezTo>
                  <a:cubicBezTo>
                    <a:pt x="1454" y="1545"/>
                    <a:pt x="1861" y="1142"/>
                    <a:pt x="1763" y="631"/>
                  </a:cubicBezTo>
                  <a:cubicBezTo>
                    <a:pt x="1699" y="258"/>
                    <a:pt x="1369" y="0"/>
                    <a:pt x="1003" y="0"/>
                  </a:cubicBez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49" name="Google Shape;149;p16"/>
            <p:cNvSpPr/>
            <p:nvPr/>
          </p:nvSpPr>
          <p:spPr>
            <a:xfrm>
              <a:off x="5178250" y="2620125"/>
              <a:ext cx="96200" cy="33850"/>
            </a:xfrm>
            <a:custGeom>
              <a:avLst/>
              <a:gdLst/>
              <a:ahLst/>
              <a:cxnLst/>
              <a:rect l="l" t="t" r="r" b="b"/>
              <a:pathLst>
                <a:path w="3848" h="1354" extrusionOk="0">
                  <a:moveTo>
                    <a:pt x="3250" y="0"/>
                  </a:moveTo>
                  <a:cubicBezTo>
                    <a:pt x="3217" y="0"/>
                    <a:pt x="3183" y="4"/>
                    <a:pt x="3146" y="11"/>
                  </a:cubicBezTo>
                  <a:lnTo>
                    <a:pt x="3134" y="11"/>
                  </a:lnTo>
                  <a:lnTo>
                    <a:pt x="539" y="487"/>
                  </a:lnTo>
                  <a:cubicBezTo>
                    <a:pt x="1" y="588"/>
                    <a:pt x="106" y="1354"/>
                    <a:pt x="597" y="1354"/>
                  </a:cubicBezTo>
                  <a:cubicBezTo>
                    <a:pt x="628" y="1354"/>
                    <a:pt x="660" y="1351"/>
                    <a:pt x="694" y="1345"/>
                  </a:cubicBezTo>
                  <a:lnTo>
                    <a:pt x="3289" y="868"/>
                  </a:lnTo>
                  <a:cubicBezTo>
                    <a:pt x="3847" y="790"/>
                    <a:pt x="3746" y="0"/>
                    <a:pt x="3250" y="0"/>
                  </a:cubicBez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50" name="Google Shape;150;p16"/>
            <p:cNvSpPr/>
            <p:nvPr/>
          </p:nvSpPr>
          <p:spPr>
            <a:xfrm>
              <a:off x="5135150" y="2685525"/>
              <a:ext cx="46325" cy="38700"/>
            </a:xfrm>
            <a:custGeom>
              <a:avLst/>
              <a:gdLst/>
              <a:ahLst/>
              <a:cxnLst/>
              <a:rect l="l" t="t" r="r" b="b"/>
              <a:pathLst>
                <a:path w="1853" h="1548" extrusionOk="0">
                  <a:moveTo>
                    <a:pt x="1015" y="0"/>
                  </a:moveTo>
                  <a:cubicBezTo>
                    <a:pt x="967" y="0"/>
                    <a:pt x="919" y="5"/>
                    <a:pt x="870" y="15"/>
                  </a:cubicBezTo>
                  <a:cubicBezTo>
                    <a:pt x="191" y="122"/>
                    <a:pt x="1" y="1015"/>
                    <a:pt x="560" y="1408"/>
                  </a:cubicBezTo>
                  <a:cubicBezTo>
                    <a:pt x="701" y="1505"/>
                    <a:pt x="853" y="1548"/>
                    <a:pt x="1000" y="1548"/>
                  </a:cubicBezTo>
                  <a:cubicBezTo>
                    <a:pt x="1449" y="1548"/>
                    <a:pt x="1852" y="1145"/>
                    <a:pt x="1763" y="634"/>
                  </a:cubicBezTo>
                  <a:cubicBezTo>
                    <a:pt x="1700" y="266"/>
                    <a:pt x="1377" y="0"/>
                    <a:pt x="1015" y="0"/>
                  </a:cubicBez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51" name="Google Shape;151;p16"/>
            <p:cNvSpPr/>
            <p:nvPr/>
          </p:nvSpPr>
          <p:spPr>
            <a:xfrm>
              <a:off x="5189125" y="2673950"/>
              <a:ext cx="93700" cy="33725"/>
            </a:xfrm>
            <a:custGeom>
              <a:avLst/>
              <a:gdLst/>
              <a:ahLst/>
              <a:cxnLst/>
              <a:rect l="l" t="t" r="r" b="b"/>
              <a:pathLst>
                <a:path w="3748" h="1349" extrusionOk="0">
                  <a:moveTo>
                    <a:pt x="3128" y="0"/>
                  </a:moveTo>
                  <a:cubicBezTo>
                    <a:pt x="3117" y="0"/>
                    <a:pt x="3105" y="1"/>
                    <a:pt x="3092" y="1"/>
                  </a:cubicBezTo>
                  <a:lnTo>
                    <a:pt x="497" y="478"/>
                  </a:lnTo>
                  <a:cubicBezTo>
                    <a:pt x="0" y="628"/>
                    <a:pt x="120" y="1349"/>
                    <a:pt x="605" y="1349"/>
                  </a:cubicBezTo>
                  <a:cubicBezTo>
                    <a:pt x="620" y="1349"/>
                    <a:pt x="636" y="1348"/>
                    <a:pt x="652" y="1347"/>
                  </a:cubicBezTo>
                  <a:lnTo>
                    <a:pt x="3247" y="882"/>
                  </a:lnTo>
                  <a:cubicBezTo>
                    <a:pt x="3747" y="731"/>
                    <a:pt x="3634" y="0"/>
                    <a:pt x="3128" y="0"/>
                  </a:cubicBez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52" name="Google Shape;152;p16"/>
            <p:cNvSpPr/>
            <p:nvPr/>
          </p:nvSpPr>
          <p:spPr>
            <a:xfrm>
              <a:off x="5145575" y="2743050"/>
              <a:ext cx="46625" cy="38625"/>
            </a:xfrm>
            <a:custGeom>
              <a:avLst/>
              <a:gdLst/>
              <a:ahLst/>
              <a:cxnLst/>
              <a:rect l="l" t="t" r="r" b="b"/>
              <a:pathLst>
                <a:path w="1865" h="1545" extrusionOk="0">
                  <a:moveTo>
                    <a:pt x="1014" y="0"/>
                  </a:moveTo>
                  <a:cubicBezTo>
                    <a:pt x="970" y="0"/>
                    <a:pt x="926" y="4"/>
                    <a:pt x="881" y="11"/>
                  </a:cubicBezTo>
                  <a:cubicBezTo>
                    <a:pt x="191" y="131"/>
                    <a:pt x="0" y="1012"/>
                    <a:pt x="572" y="1404"/>
                  </a:cubicBezTo>
                  <a:cubicBezTo>
                    <a:pt x="710" y="1501"/>
                    <a:pt x="860" y="1545"/>
                    <a:pt x="1007" y="1545"/>
                  </a:cubicBezTo>
                  <a:cubicBezTo>
                    <a:pt x="1454" y="1545"/>
                    <a:pt x="1864" y="1142"/>
                    <a:pt x="1774" y="631"/>
                  </a:cubicBezTo>
                  <a:cubicBezTo>
                    <a:pt x="1700" y="258"/>
                    <a:pt x="1379" y="0"/>
                    <a:pt x="1014" y="0"/>
                  </a:cubicBez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53" name="Google Shape;153;p16"/>
            <p:cNvSpPr/>
            <p:nvPr/>
          </p:nvSpPr>
          <p:spPr>
            <a:xfrm>
              <a:off x="5199050" y="2731600"/>
              <a:ext cx="94800" cy="33850"/>
            </a:xfrm>
            <a:custGeom>
              <a:avLst/>
              <a:gdLst/>
              <a:ahLst/>
              <a:cxnLst/>
              <a:rect l="l" t="t" r="r" b="b"/>
              <a:pathLst>
                <a:path w="3792" h="1354" extrusionOk="0">
                  <a:moveTo>
                    <a:pt x="3180" y="1"/>
                  </a:moveTo>
                  <a:cubicBezTo>
                    <a:pt x="3158" y="1"/>
                    <a:pt x="3136" y="2"/>
                    <a:pt x="3112" y="5"/>
                  </a:cubicBezTo>
                  <a:lnTo>
                    <a:pt x="528" y="469"/>
                  </a:lnTo>
                  <a:cubicBezTo>
                    <a:pt x="0" y="607"/>
                    <a:pt x="114" y="1354"/>
                    <a:pt x="625" y="1354"/>
                  </a:cubicBezTo>
                  <a:cubicBezTo>
                    <a:pt x="644" y="1354"/>
                    <a:pt x="663" y="1353"/>
                    <a:pt x="683" y="1351"/>
                  </a:cubicBezTo>
                  <a:lnTo>
                    <a:pt x="3279" y="874"/>
                  </a:lnTo>
                  <a:cubicBezTo>
                    <a:pt x="3792" y="749"/>
                    <a:pt x="3682" y="1"/>
                    <a:pt x="3180" y="1"/>
                  </a:cubicBez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54" name="Google Shape;154;p16"/>
            <p:cNvSpPr/>
            <p:nvPr/>
          </p:nvSpPr>
          <p:spPr>
            <a:xfrm>
              <a:off x="5100925" y="2982275"/>
              <a:ext cx="194400" cy="174225"/>
            </a:xfrm>
            <a:custGeom>
              <a:avLst/>
              <a:gdLst/>
              <a:ahLst/>
              <a:cxnLst/>
              <a:rect l="l" t="t" r="r" b="b"/>
              <a:pathLst>
                <a:path w="7776" h="6969" extrusionOk="0">
                  <a:moveTo>
                    <a:pt x="3935" y="0"/>
                  </a:moveTo>
                  <a:cubicBezTo>
                    <a:pt x="2906" y="0"/>
                    <a:pt x="1894" y="467"/>
                    <a:pt x="1227" y="1349"/>
                  </a:cubicBezTo>
                  <a:lnTo>
                    <a:pt x="6966" y="4968"/>
                  </a:lnTo>
                  <a:cubicBezTo>
                    <a:pt x="7775" y="3396"/>
                    <a:pt x="7251" y="1468"/>
                    <a:pt x="5751" y="527"/>
                  </a:cubicBezTo>
                  <a:cubicBezTo>
                    <a:pt x="5189" y="172"/>
                    <a:pt x="4559" y="0"/>
                    <a:pt x="3935" y="0"/>
                  </a:cubicBezTo>
                  <a:close/>
                  <a:moveTo>
                    <a:pt x="822" y="1992"/>
                  </a:moveTo>
                  <a:lnTo>
                    <a:pt x="822" y="1992"/>
                  </a:lnTo>
                  <a:cubicBezTo>
                    <a:pt x="0" y="3563"/>
                    <a:pt x="524" y="5492"/>
                    <a:pt x="2024" y="6444"/>
                  </a:cubicBezTo>
                  <a:cubicBezTo>
                    <a:pt x="2584" y="6798"/>
                    <a:pt x="3213" y="6968"/>
                    <a:pt x="3836" y="6968"/>
                  </a:cubicBezTo>
                  <a:cubicBezTo>
                    <a:pt x="4871" y="6968"/>
                    <a:pt x="5892" y="6500"/>
                    <a:pt x="6561" y="5623"/>
                  </a:cubicBezTo>
                  <a:lnTo>
                    <a:pt x="822" y="1992"/>
                  </a:ln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55" name="Google Shape;155;p16"/>
            <p:cNvSpPr/>
            <p:nvPr/>
          </p:nvSpPr>
          <p:spPr>
            <a:xfrm>
              <a:off x="5464650" y="2609075"/>
              <a:ext cx="152125" cy="140725"/>
            </a:xfrm>
            <a:custGeom>
              <a:avLst/>
              <a:gdLst/>
              <a:ahLst/>
              <a:cxnLst/>
              <a:rect l="l" t="t" r="r" b="b"/>
              <a:pathLst>
                <a:path w="6085" h="5629" extrusionOk="0">
                  <a:moveTo>
                    <a:pt x="3620" y="1"/>
                  </a:moveTo>
                  <a:lnTo>
                    <a:pt x="1215" y="1620"/>
                  </a:lnTo>
                  <a:cubicBezTo>
                    <a:pt x="251" y="2275"/>
                    <a:pt x="1" y="3585"/>
                    <a:pt x="656" y="4549"/>
                  </a:cubicBezTo>
                  <a:lnTo>
                    <a:pt x="763" y="4716"/>
                  </a:lnTo>
                  <a:cubicBezTo>
                    <a:pt x="1170" y="5308"/>
                    <a:pt x="1831" y="5629"/>
                    <a:pt x="2505" y="5629"/>
                  </a:cubicBezTo>
                  <a:cubicBezTo>
                    <a:pt x="2914" y="5629"/>
                    <a:pt x="3327" y="5511"/>
                    <a:pt x="3692" y="5263"/>
                  </a:cubicBezTo>
                  <a:lnTo>
                    <a:pt x="6085" y="3644"/>
                  </a:lnTo>
                  <a:lnTo>
                    <a:pt x="3620" y="1"/>
                  </a:ln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56" name="Google Shape;156;p16"/>
            <p:cNvSpPr/>
            <p:nvPr/>
          </p:nvSpPr>
          <p:spPr>
            <a:xfrm>
              <a:off x="5567350" y="2550550"/>
              <a:ext cx="152125" cy="141000"/>
            </a:xfrm>
            <a:custGeom>
              <a:avLst/>
              <a:gdLst/>
              <a:ahLst/>
              <a:cxnLst/>
              <a:rect l="l" t="t" r="r" b="b"/>
              <a:pathLst>
                <a:path w="6085" h="5640" extrusionOk="0">
                  <a:moveTo>
                    <a:pt x="3577" y="0"/>
                  </a:moveTo>
                  <a:cubicBezTo>
                    <a:pt x="3169" y="0"/>
                    <a:pt x="2757" y="119"/>
                    <a:pt x="2394" y="365"/>
                  </a:cubicBezTo>
                  <a:lnTo>
                    <a:pt x="1" y="1996"/>
                  </a:lnTo>
                  <a:lnTo>
                    <a:pt x="2489" y="5640"/>
                  </a:lnTo>
                  <a:lnTo>
                    <a:pt x="4882" y="4009"/>
                  </a:lnTo>
                  <a:cubicBezTo>
                    <a:pt x="5835" y="3354"/>
                    <a:pt x="6085" y="2044"/>
                    <a:pt x="5430" y="1080"/>
                  </a:cubicBezTo>
                  <a:lnTo>
                    <a:pt x="5323" y="925"/>
                  </a:lnTo>
                  <a:cubicBezTo>
                    <a:pt x="4914" y="324"/>
                    <a:pt x="4252" y="0"/>
                    <a:pt x="3577" y="0"/>
                  </a:cubicBez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57" name="Google Shape;157;p16"/>
            <p:cNvSpPr/>
            <p:nvPr/>
          </p:nvSpPr>
          <p:spPr>
            <a:xfrm>
              <a:off x="5420300" y="2899825"/>
              <a:ext cx="267925" cy="266925"/>
            </a:xfrm>
            <a:custGeom>
              <a:avLst/>
              <a:gdLst/>
              <a:ahLst/>
              <a:cxnLst/>
              <a:rect l="l" t="t" r="r" b="b"/>
              <a:pathLst>
                <a:path w="10717" h="10677" extrusionOk="0">
                  <a:moveTo>
                    <a:pt x="5017" y="1"/>
                  </a:moveTo>
                  <a:cubicBezTo>
                    <a:pt x="4832" y="1"/>
                    <a:pt x="4666" y="137"/>
                    <a:pt x="4644" y="325"/>
                  </a:cubicBezTo>
                  <a:lnTo>
                    <a:pt x="4180" y="3801"/>
                  </a:lnTo>
                  <a:lnTo>
                    <a:pt x="703" y="3349"/>
                  </a:lnTo>
                  <a:cubicBezTo>
                    <a:pt x="682" y="3345"/>
                    <a:pt x="662" y="3343"/>
                    <a:pt x="641" y="3343"/>
                  </a:cubicBezTo>
                  <a:cubicBezTo>
                    <a:pt x="463" y="3343"/>
                    <a:pt x="308" y="3478"/>
                    <a:pt x="287" y="3670"/>
                  </a:cubicBezTo>
                  <a:lnTo>
                    <a:pt x="37" y="5647"/>
                  </a:lnTo>
                  <a:cubicBezTo>
                    <a:pt x="1" y="5849"/>
                    <a:pt x="144" y="6028"/>
                    <a:pt x="346" y="6063"/>
                  </a:cubicBezTo>
                  <a:lnTo>
                    <a:pt x="3823" y="6516"/>
                  </a:lnTo>
                  <a:lnTo>
                    <a:pt x="3370" y="10004"/>
                  </a:lnTo>
                  <a:cubicBezTo>
                    <a:pt x="3335" y="10207"/>
                    <a:pt x="3477" y="10385"/>
                    <a:pt x="3692" y="10421"/>
                  </a:cubicBezTo>
                  <a:lnTo>
                    <a:pt x="5656" y="10671"/>
                  </a:lnTo>
                  <a:cubicBezTo>
                    <a:pt x="5677" y="10675"/>
                    <a:pt x="5698" y="10677"/>
                    <a:pt x="5719" y="10677"/>
                  </a:cubicBezTo>
                  <a:cubicBezTo>
                    <a:pt x="5896" y="10677"/>
                    <a:pt x="6052" y="10543"/>
                    <a:pt x="6073" y="10362"/>
                  </a:cubicBezTo>
                  <a:lnTo>
                    <a:pt x="6537" y="6873"/>
                  </a:lnTo>
                  <a:lnTo>
                    <a:pt x="10014" y="7337"/>
                  </a:lnTo>
                  <a:cubicBezTo>
                    <a:pt x="10029" y="7339"/>
                    <a:pt x="10044" y="7340"/>
                    <a:pt x="10058" y="7340"/>
                  </a:cubicBezTo>
                  <a:cubicBezTo>
                    <a:pt x="10243" y="7340"/>
                    <a:pt x="10409" y="7204"/>
                    <a:pt x="10431" y="7016"/>
                  </a:cubicBezTo>
                  <a:lnTo>
                    <a:pt x="10693" y="5039"/>
                  </a:lnTo>
                  <a:cubicBezTo>
                    <a:pt x="10716" y="4837"/>
                    <a:pt x="10574" y="4647"/>
                    <a:pt x="10371" y="4623"/>
                  </a:cubicBezTo>
                  <a:lnTo>
                    <a:pt x="6895" y="4158"/>
                  </a:lnTo>
                  <a:lnTo>
                    <a:pt x="7347" y="682"/>
                  </a:lnTo>
                  <a:cubicBezTo>
                    <a:pt x="7383" y="479"/>
                    <a:pt x="7240" y="289"/>
                    <a:pt x="7026" y="265"/>
                  </a:cubicBezTo>
                  <a:lnTo>
                    <a:pt x="5061" y="3"/>
                  </a:lnTo>
                  <a:cubicBezTo>
                    <a:pt x="5046" y="1"/>
                    <a:pt x="5031" y="1"/>
                    <a:pt x="5017" y="1"/>
                  </a:cubicBez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58" name="Google Shape;158;p16"/>
            <p:cNvSpPr/>
            <p:nvPr/>
          </p:nvSpPr>
          <p:spPr>
            <a:xfrm>
              <a:off x="5077100" y="3304550"/>
              <a:ext cx="271200" cy="337750"/>
            </a:xfrm>
            <a:custGeom>
              <a:avLst/>
              <a:gdLst/>
              <a:ahLst/>
              <a:cxnLst/>
              <a:rect l="l" t="t" r="r" b="b"/>
              <a:pathLst>
                <a:path w="10848" h="13510" extrusionOk="0">
                  <a:moveTo>
                    <a:pt x="4157" y="412"/>
                  </a:moveTo>
                  <a:cubicBezTo>
                    <a:pt x="4443" y="412"/>
                    <a:pt x="4724" y="585"/>
                    <a:pt x="4775" y="971"/>
                  </a:cubicBezTo>
                  <a:cubicBezTo>
                    <a:pt x="4811" y="1173"/>
                    <a:pt x="4763" y="1364"/>
                    <a:pt x="4632" y="1519"/>
                  </a:cubicBezTo>
                  <a:lnTo>
                    <a:pt x="3835" y="1662"/>
                  </a:lnTo>
                  <a:cubicBezTo>
                    <a:pt x="3668" y="1566"/>
                    <a:pt x="3549" y="1400"/>
                    <a:pt x="3513" y="1209"/>
                  </a:cubicBezTo>
                  <a:cubicBezTo>
                    <a:pt x="3398" y="709"/>
                    <a:pt x="3782" y="412"/>
                    <a:pt x="4157" y="412"/>
                  </a:cubicBezTo>
                  <a:close/>
                  <a:moveTo>
                    <a:pt x="7861" y="2722"/>
                  </a:moveTo>
                  <a:cubicBezTo>
                    <a:pt x="8117" y="2722"/>
                    <a:pt x="8343" y="2901"/>
                    <a:pt x="8395" y="3162"/>
                  </a:cubicBezTo>
                  <a:lnTo>
                    <a:pt x="9788" y="10746"/>
                  </a:lnTo>
                  <a:cubicBezTo>
                    <a:pt x="9835" y="11044"/>
                    <a:pt x="9633" y="11329"/>
                    <a:pt x="9335" y="11377"/>
                  </a:cubicBezTo>
                  <a:lnTo>
                    <a:pt x="3073" y="12520"/>
                  </a:lnTo>
                  <a:cubicBezTo>
                    <a:pt x="3042" y="12525"/>
                    <a:pt x="3012" y="12527"/>
                    <a:pt x="2982" y="12527"/>
                  </a:cubicBezTo>
                  <a:cubicBezTo>
                    <a:pt x="2719" y="12527"/>
                    <a:pt x="2484" y="12345"/>
                    <a:pt x="2442" y="12068"/>
                  </a:cubicBezTo>
                  <a:lnTo>
                    <a:pt x="1061" y="4507"/>
                  </a:lnTo>
                  <a:cubicBezTo>
                    <a:pt x="1001" y="4210"/>
                    <a:pt x="1203" y="3924"/>
                    <a:pt x="1501" y="3864"/>
                  </a:cubicBezTo>
                  <a:lnTo>
                    <a:pt x="2251" y="3733"/>
                  </a:lnTo>
                  <a:cubicBezTo>
                    <a:pt x="2283" y="3942"/>
                    <a:pt x="2461" y="4087"/>
                    <a:pt x="2665" y="4087"/>
                  </a:cubicBezTo>
                  <a:cubicBezTo>
                    <a:pt x="2693" y="4087"/>
                    <a:pt x="2722" y="4084"/>
                    <a:pt x="2751" y="4079"/>
                  </a:cubicBezTo>
                  <a:lnTo>
                    <a:pt x="6668" y="3376"/>
                  </a:lnTo>
                  <a:cubicBezTo>
                    <a:pt x="6895" y="3328"/>
                    <a:pt x="7061" y="3102"/>
                    <a:pt x="7014" y="2864"/>
                  </a:cubicBezTo>
                  <a:lnTo>
                    <a:pt x="7752" y="2733"/>
                  </a:lnTo>
                  <a:cubicBezTo>
                    <a:pt x="7789" y="2726"/>
                    <a:pt x="7825" y="2722"/>
                    <a:pt x="7861" y="2722"/>
                  </a:cubicBezTo>
                  <a:close/>
                  <a:moveTo>
                    <a:pt x="4147" y="1"/>
                  </a:moveTo>
                  <a:cubicBezTo>
                    <a:pt x="4083" y="1"/>
                    <a:pt x="4018" y="7"/>
                    <a:pt x="3954" y="19"/>
                  </a:cubicBezTo>
                  <a:cubicBezTo>
                    <a:pt x="3358" y="126"/>
                    <a:pt x="2966" y="697"/>
                    <a:pt x="3073" y="1281"/>
                  </a:cubicBezTo>
                  <a:cubicBezTo>
                    <a:pt x="3108" y="1459"/>
                    <a:pt x="3180" y="1626"/>
                    <a:pt x="3287" y="1757"/>
                  </a:cubicBezTo>
                  <a:lnTo>
                    <a:pt x="2513" y="1912"/>
                  </a:lnTo>
                  <a:cubicBezTo>
                    <a:pt x="2192" y="1971"/>
                    <a:pt x="1989" y="2281"/>
                    <a:pt x="2037" y="2590"/>
                  </a:cubicBezTo>
                  <a:lnTo>
                    <a:pt x="2096" y="2876"/>
                  </a:lnTo>
                  <a:lnTo>
                    <a:pt x="811" y="3102"/>
                  </a:lnTo>
                  <a:cubicBezTo>
                    <a:pt x="322" y="3197"/>
                    <a:pt x="1" y="3662"/>
                    <a:pt x="96" y="4150"/>
                  </a:cubicBezTo>
                  <a:lnTo>
                    <a:pt x="1668" y="12770"/>
                  </a:lnTo>
                  <a:cubicBezTo>
                    <a:pt x="1742" y="13206"/>
                    <a:pt x="2121" y="13510"/>
                    <a:pt x="2549" y="13510"/>
                  </a:cubicBezTo>
                  <a:cubicBezTo>
                    <a:pt x="2600" y="13510"/>
                    <a:pt x="2652" y="13505"/>
                    <a:pt x="2704" y="13496"/>
                  </a:cubicBezTo>
                  <a:lnTo>
                    <a:pt x="10038" y="12151"/>
                  </a:lnTo>
                  <a:cubicBezTo>
                    <a:pt x="10526" y="12056"/>
                    <a:pt x="10848" y="11591"/>
                    <a:pt x="10752" y="11115"/>
                  </a:cubicBezTo>
                  <a:lnTo>
                    <a:pt x="9181" y="2483"/>
                  </a:lnTo>
                  <a:cubicBezTo>
                    <a:pt x="9096" y="2047"/>
                    <a:pt x="8716" y="1744"/>
                    <a:pt x="8296" y="1744"/>
                  </a:cubicBezTo>
                  <a:cubicBezTo>
                    <a:pt x="8246" y="1744"/>
                    <a:pt x="8195" y="1748"/>
                    <a:pt x="8145" y="1757"/>
                  </a:cubicBezTo>
                  <a:lnTo>
                    <a:pt x="6859" y="1995"/>
                  </a:lnTo>
                  <a:lnTo>
                    <a:pt x="6811" y="1721"/>
                  </a:lnTo>
                  <a:cubicBezTo>
                    <a:pt x="6758" y="1436"/>
                    <a:pt x="6509" y="1235"/>
                    <a:pt x="6237" y="1235"/>
                  </a:cubicBezTo>
                  <a:cubicBezTo>
                    <a:pt x="6202" y="1235"/>
                    <a:pt x="6167" y="1238"/>
                    <a:pt x="6133" y="1245"/>
                  </a:cubicBezTo>
                  <a:lnTo>
                    <a:pt x="5180" y="1412"/>
                  </a:lnTo>
                  <a:cubicBezTo>
                    <a:pt x="5240" y="1245"/>
                    <a:pt x="5240" y="1066"/>
                    <a:pt x="5216" y="900"/>
                  </a:cubicBezTo>
                  <a:cubicBezTo>
                    <a:pt x="5121" y="370"/>
                    <a:pt x="4658" y="1"/>
                    <a:pt x="4147" y="1"/>
                  </a:cubicBez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59" name="Google Shape;159;p16"/>
            <p:cNvSpPr/>
            <p:nvPr/>
          </p:nvSpPr>
          <p:spPr>
            <a:xfrm>
              <a:off x="5125325" y="3425775"/>
              <a:ext cx="46550" cy="38725"/>
            </a:xfrm>
            <a:custGeom>
              <a:avLst/>
              <a:gdLst/>
              <a:ahLst/>
              <a:cxnLst/>
              <a:rect l="l" t="t" r="r" b="b"/>
              <a:pathLst>
                <a:path w="1862" h="1549" extrusionOk="0">
                  <a:moveTo>
                    <a:pt x="1016" y="1"/>
                  </a:moveTo>
                  <a:cubicBezTo>
                    <a:pt x="968" y="1"/>
                    <a:pt x="919" y="6"/>
                    <a:pt x="870" y="15"/>
                  </a:cubicBezTo>
                  <a:cubicBezTo>
                    <a:pt x="191" y="134"/>
                    <a:pt x="1" y="1015"/>
                    <a:pt x="560" y="1408"/>
                  </a:cubicBezTo>
                  <a:cubicBezTo>
                    <a:pt x="701" y="1505"/>
                    <a:pt x="854" y="1549"/>
                    <a:pt x="1002" y="1549"/>
                  </a:cubicBezTo>
                  <a:cubicBezTo>
                    <a:pt x="1454" y="1549"/>
                    <a:pt x="1861" y="1146"/>
                    <a:pt x="1763" y="634"/>
                  </a:cubicBezTo>
                  <a:cubicBezTo>
                    <a:pt x="1700" y="267"/>
                    <a:pt x="1377" y="1"/>
                    <a:pt x="1016" y="1"/>
                  </a:cubicBez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60" name="Google Shape;160;p16"/>
            <p:cNvSpPr/>
            <p:nvPr/>
          </p:nvSpPr>
          <p:spPr>
            <a:xfrm>
              <a:off x="5177850" y="3414175"/>
              <a:ext cx="97025" cy="34050"/>
            </a:xfrm>
            <a:custGeom>
              <a:avLst/>
              <a:gdLst/>
              <a:ahLst/>
              <a:cxnLst/>
              <a:rect l="l" t="t" r="r" b="b"/>
              <a:pathLst>
                <a:path w="3881" h="1362" extrusionOk="0">
                  <a:moveTo>
                    <a:pt x="3284" y="0"/>
                  </a:moveTo>
                  <a:cubicBezTo>
                    <a:pt x="3246" y="0"/>
                    <a:pt x="3205" y="5"/>
                    <a:pt x="3162" y="15"/>
                  </a:cubicBezTo>
                  <a:lnTo>
                    <a:pt x="3150" y="15"/>
                  </a:lnTo>
                  <a:lnTo>
                    <a:pt x="555" y="491"/>
                  </a:lnTo>
                  <a:cubicBezTo>
                    <a:pt x="0" y="580"/>
                    <a:pt x="107" y="1362"/>
                    <a:pt x="596" y="1362"/>
                  </a:cubicBezTo>
                  <a:cubicBezTo>
                    <a:pt x="632" y="1362"/>
                    <a:pt x="670" y="1357"/>
                    <a:pt x="710" y="1349"/>
                  </a:cubicBezTo>
                  <a:lnTo>
                    <a:pt x="3305" y="872"/>
                  </a:lnTo>
                  <a:cubicBezTo>
                    <a:pt x="3881" y="817"/>
                    <a:pt x="3787" y="0"/>
                    <a:pt x="3284" y="0"/>
                  </a:cubicBez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61" name="Google Shape;161;p16"/>
            <p:cNvSpPr/>
            <p:nvPr/>
          </p:nvSpPr>
          <p:spPr>
            <a:xfrm>
              <a:off x="5135150" y="3479650"/>
              <a:ext cx="46325" cy="38725"/>
            </a:xfrm>
            <a:custGeom>
              <a:avLst/>
              <a:gdLst/>
              <a:ahLst/>
              <a:cxnLst/>
              <a:rect l="l" t="t" r="r" b="b"/>
              <a:pathLst>
                <a:path w="1853" h="1549" extrusionOk="0">
                  <a:moveTo>
                    <a:pt x="1015" y="1"/>
                  </a:moveTo>
                  <a:cubicBezTo>
                    <a:pt x="967" y="1"/>
                    <a:pt x="919" y="6"/>
                    <a:pt x="870" y="15"/>
                  </a:cubicBezTo>
                  <a:cubicBezTo>
                    <a:pt x="191" y="134"/>
                    <a:pt x="1" y="1015"/>
                    <a:pt x="560" y="1408"/>
                  </a:cubicBezTo>
                  <a:cubicBezTo>
                    <a:pt x="701" y="1505"/>
                    <a:pt x="853" y="1549"/>
                    <a:pt x="1000" y="1549"/>
                  </a:cubicBezTo>
                  <a:cubicBezTo>
                    <a:pt x="1449" y="1549"/>
                    <a:pt x="1852" y="1146"/>
                    <a:pt x="1763" y="635"/>
                  </a:cubicBezTo>
                  <a:cubicBezTo>
                    <a:pt x="1700" y="267"/>
                    <a:pt x="1377" y="1"/>
                    <a:pt x="1015" y="1"/>
                  </a:cubicBez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62" name="Google Shape;162;p16"/>
            <p:cNvSpPr/>
            <p:nvPr/>
          </p:nvSpPr>
          <p:spPr>
            <a:xfrm>
              <a:off x="5189025" y="3468350"/>
              <a:ext cx="93700" cy="33750"/>
            </a:xfrm>
            <a:custGeom>
              <a:avLst/>
              <a:gdLst/>
              <a:ahLst/>
              <a:cxnLst/>
              <a:rect l="l" t="t" r="r" b="b"/>
              <a:pathLst>
                <a:path w="3748" h="1350" extrusionOk="0">
                  <a:moveTo>
                    <a:pt x="3144" y="1"/>
                  </a:moveTo>
                  <a:cubicBezTo>
                    <a:pt x="3128" y="1"/>
                    <a:pt x="3112" y="2"/>
                    <a:pt x="3096" y="3"/>
                  </a:cubicBezTo>
                  <a:lnTo>
                    <a:pt x="501" y="467"/>
                  </a:lnTo>
                  <a:cubicBezTo>
                    <a:pt x="0" y="619"/>
                    <a:pt x="125" y="1350"/>
                    <a:pt x="620" y="1350"/>
                  </a:cubicBezTo>
                  <a:cubicBezTo>
                    <a:pt x="632" y="1350"/>
                    <a:pt x="644" y="1349"/>
                    <a:pt x="656" y="1348"/>
                  </a:cubicBezTo>
                  <a:lnTo>
                    <a:pt x="3251" y="872"/>
                  </a:lnTo>
                  <a:cubicBezTo>
                    <a:pt x="3748" y="722"/>
                    <a:pt x="3639" y="1"/>
                    <a:pt x="3144" y="1"/>
                  </a:cubicBez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63" name="Google Shape;163;p16"/>
            <p:cNvSpPr/>
            <p:nvPr/>
          </p:nvSpPr>
          <p:spPr>
            <a:xfrm>
              <a:off x="5145575" y="3537175"/>
              <a:ext cx="46600" cy="38650"/>
            </a:xfrm>
            <a:custGeom>
              <a:avLst/>
              <a:gdLst/>
              <a:ahLst/>
              <a:cxnLst/>
              <a:rect l="l" t="t" r="r" b="b"/>
              <a:pathLst>
                <a:path w="1864" h="1546" extrusionOk="0">
                  <a:moveTo>
                    <a:pt x="1014" y="1"/>
                  </a:moveTo>
                  <a:cubicBezTo>
                    <a:pt x="970" y="1"/>
                    <a:pt x="926" y="5"/>
                    <a:pt x="881" y="12"/>
                  </a:cubicBezTo>
                  <a:cubicBezTo>
                    <a:pt x="191" y="131"/>
                    <a:pt x="0" y="1012"/>
                    <a:pt x="572" y="1405"/>
                  </a:cubicBezTo>
                  <a:cubicBezTo>
                    <a:pt x="710" y="1502"/>
                    <a:pt x="861" y="1546"/>
                    <a:pt x="1008" y="1546"/>
                  </a:cubicBezTo>
                  <a:cubicBezTo>
                    <a:pt x="1455" y="1546"/>
                    <a:pt x="1864" y="1145"/>
                    <a:pt x="1774" y="643"/>
                  </a:cubicBezTo>
                  <a:cubicBezTo>
                    <a:pt x="1700" y="260"/>
                    <a:pt x="1378" y="1"/>
                    <a:pt x="1014" y="1"/>
                  </a:cubicBez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64" name="Google Shape;164;p16"/>
            <p:cNvSpPr/>
            <p:nvPr/>
          </p:nvSpPr>
          <p:spPr>
            <a:xfrm>
              <a:off x="5199250" y="3525775"/>
              <a:ext cx="94400" cy="33800"/>
            </a:xfrm>
            <a:custGeom>
              <a:avLst/>
              <a:gdLst/>
              <a:ahLst/>
              <a:cxnLst/>
              <a:rect l="l" t="t" r="r" b="b"/>
              <a:pathLst>
                <a:path w="3776" h="1352" extrusionOk="0">
                  <a:moveTo>
                    <a:pt x="3162" y="1"/>
                  </a:moveTo>
                  <a:cubicBezTo>
                    <a:pt x="3143" y="1"/>
                    <a:pt x="3124" y="2"/>
                    <a:pt x="3104" y="4"/>
                  </a:cubicBezTo>
                  <a:lnTo>
                    <a:pt x="520" y="480"/>
                  </a:lnTo>
                  <a:cubicBezTo>
                    <a:pt x="1" y="619"/>
                    <a:pt x="120" y="1351"/>
                    <a:pt x="627" y="1351"/>
                  </a:cubicBezTo>
                  <a:cubicBezTo>
                    <a:pt x="643" y="1351"/>
                    <a:pt x="659" y="1351"/>
                    <a:pt x="675" y="1349"/>
                  </a:cubicBezTo>
                  <a:lnTo>
                    <a:pt x="3271" y="873"/>
                  </a:lnTo>
                  <a:cubicBezTo>
                    <a:pt x="3776" y="735"/>
                    <a:pt x="3661" y="1"/>
                    <a:pt x="3162" y="1"/>
                  </a:cubicBez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65" name="Google Shape;165;p16"/>
            <p:cNvSpPr/>
            <p:nvPr/>
          </p:nvSpPr>
          <p:spPr>
            <a:xfrm>
              <a:off x="5102125" y="3776475"/>
              <a:ext cx="193200" cy="173675"/>
            </a:xfrm>
            <a:custGeom>
              <a:avLst/>
              <a:gdLst/>
              <a:ahLst/>
              <a:cxnLst/>
              <a:rect l="l" t="t" r="r" b="b"/>
              <a:pathLst>
                <a:path w="7728" h="6947" extrusionOk="0">
                  <a:moveTo>
                    <a:pt x="3895" y="1"/>
                  </a:moveTo>
                  <a:cubicBezTo>
                    <a:pt x="2864" y="1"/>
                    <a:pt x="1847" y="470"/>
                    <a:pt x="1179" y="1346"/>
                  </a:cubicBezTo>
                  <a:lnTo>
                    <a:pt x="6918" y="4978"/>
                  </a:lnTo>
                  <a:cubicBezTo>
                    <a:pt x="7727" y="3406"/>
                    <a:pt x="7203" y="1477"/>
                    <a:pt x="5703" y="525"/>
                  </a:cubicBezTo>
                  <a:cubicBezTo>
                    <a:pt x="5144" y="171"/>
                    <a:pt x="4517" y="1"/>
                    <a:pt x="3895" y="1"/>
                  </a:cubicBezTo>
                  <a:close/>
                  <a:moveTo>
                    <a:pt x="774" y="1989"/>
                  </a:moveTo>
                  <a:cubicBezTo>
                    <a:pt x="0" y="3561"/>
                    <a:pt x="488" y="5478"/>
                    <a:pt x="1953" y="6418"/>
                  </a:cubicBezTo>
                  <a:cubicBezTo>
                    <a:pt x="2521" y="6775"/>
                    <a:pt x="3157" y="6947"/>
                    <a:pt x="3786" y="6947"/>
                  </a:cubicBezTo>
                  <a:cubicBezTo>
                    <a:pt x="4817" y="6947"/>
                    <a:pt x="5833" y="6486"/>
                    <a:pt x="6513" y="5621"/>
                  </a:cubicBezTo>
                  <a:lnTo>
                    <a:pt x="774" y="1989"/>
                  </a:ln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66" name="Google Shape;166;p16"/>
            <p:cNvSpPr/>
            <p:nvPr/>
          </p:nvSpPr>
          <p:spPr>
            <a:xfrm>
              <a:off x="5464650" y="3403225"/>
              <a:ext cx="152125" cy="140800"/>
            </a:xfrm>
            <a:custGeom>
              <a:avLst/>
              <a:gdLst/>
              <a:ahLst/>
              <a:cxnLst/>
              <a:rect l="l" t="t" r="r" b="b"/>
              <a:pathLst>
                <a:path w="6085" h="5632" extrusionOk="0">
                  <a:moveTo>
                    <a:pt x="3620" y="1"/>
                  </a:moveTo>
                  <a:lnTo>
                    <a:pt x="1215" y="1632"/>
                  </a:lnTo>
                  <a:cubicBezTo>
                    <a:pt x="251" y="2275"/>
                    <a:pt x="1" y="3584"/>
                    <a:pt x="656" y="4549"/>
                  </a:cubicBezTo>
                  <a:lnTo>
                    <a:pt x="763" y="4715"/>
                  </a:lnTo>
                  <a:cubicBezTo>
                    <a:pt x="1172" y="5311"/>
                    <a:pt x="1837" y="5632"/>
                    <a:pt x="2514" y="5632"/>
                  </a:cubicBezTo>
                  <a:cubicBezTo>
                    <a:pt x="2920" y="5632"/>
                    <a:pt x="3330" y="5516"/>
                    <a:pt x="3692" y="5275"/>
                  </a:cubicBezTo>
                  <a:lnTo>
                    <a:pt x="6085" y="3644"/>
                  </a:lnTo>
                  <a:lnTo>
                    <a:pt x="3620" y="1"/>
                  </a:ln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67" name="Google Shape;167;p16"/>
            <p:cNvSpPr/>
            <p:nvPr/>
          </p:nvSpPr>
          <p:spPr>
            <a:xfrm>
              <a:off x="5567350" y="3344700"/>
              <a:ext cx="152125" cy="141000"/>
            </a:xfrm>
            <a:custGeom>
              <a:avLst/>
              <a:gdLst/>
              <a:ahLst/>
              <a:cxnLst/>
              <a:rect l="l" t="t" r="r" b="b"/>
              <a:pathLst>
                <a:path w="6085" h="5640" extrusionOk="0">
                  <a:moveTo>
                    <a:pt x="3577" y="0"/>
                  </a:moveTo>
                  <a:cubicBezTo>
                    <a:pt x="3169" y="0"/>
                    <a:pt x="2757" y="118"/>
                    <a:pt x="2394" y="365"/>
                  </a:cubicBezTo>
                  <a:lnTo>
                    <a:pt x="1" y="1996"/>
                  </a:lnTo>
                  <a:lnTo>
                    <a:pt x="2489" y="5640"/>
                  </a:lnTo>
                  <a:lnTo>
                    <a:pt x="4882" y="4008"/>
                  </a:lnTo>
                  <a:cubicBezTo>
                    <a:pt x="5835" y="3354"/>
                    <a:pt x="6085" y="2044"/>
                    <a:pt x="5430" y="1091"/>
                  </a:cubicBezTo>
                  <a:lnTo>
                    <a:pt x="5323" y="925"/>
                  </a:lnTo>
                  <a:cubicBezTo>
                    <a:pt x="4914" y="324"/>
                    <a:pt x="4252" y="0"/>
                    <a:pt x="3577" y="0"/>
                  </a:cubicBez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68" name="Google Shape;168;p16"/>
            <p:cNvSpPr/>
            <p:nvPr/>
          </p:nvSpPr>
          <p:spPr>
            <a:xfrm>
              <a:off x="5420300" y="3693975"/>
              <a:ext cx="267925" cy="267150"/>
            </a:xfrm>
            <a:custGeom>
              <a:avLst/>
              <a:gdLst/>
              <a:ahLst/>
              <a:cxnLst/>
              <a:rect l="l" t="t" r="r" b="b"/>
              <a:pathLst>
                <a:path w="10717" h="10686" extrusionOk="0">
                  <a:moveTo>
                    <a:pt x="5017" y="0"/>
                  </a:moveTo>
                  <a:cubicBezTo>
                    <a:pt x="4832" y="0"/>
                    <a:pt x="4666" y="137"/>
                    <a:pt x="4644" y="324"/>
                  </a:cubicBezTo>
                  <a:lnTo>
                    <a:pt x="4180" y="3813"/>
                  </a:lnTo>
                  <a:lnTo>
                    <a:pt x="703" y="3349"/>
                  </a:lnTo>
                  <a:cubicBezTo>
                    <a:pt x="688" y="3347"/>
                    <a:pt x="674" y="3346"/>
                    <a:pt x="659" y="3346"/>
                  </a:cubicBezTo>
                  <a:cubicBezTo>
                    <a:pt x="474" y="3346"/>
                    <a:pt x="309" y="3482"/>
                    <a:pt x="287" y="3670"/>
                  </a:cubicBezTo>
                  <a:lnTo>
                    <a:pt x="37" y="5647"/>
                  </a:lnTo>
                  <a:cubicBezTo>
                    <a:pt x="1" y="5849"/>
                    <a:pt x="144" y="6028"/>
                    <a:pt x="346" y="6063"/>
                  </a:cubicBezTo>
                  <a:lnTo>
                    <a:pt x="3823" y="6528"/>
                  </a:lnTo>
                  <a:lnTo>
                    <a:pt x="3370" y="10004"/>
                  </a:lnTo>
                  <a:cubicBezTo>
                    <a:pt x="3335" y="10207"/>
                    <a:pt x="3477" y="10397"/>
                    <a:pt x="3692" y="10421"/>
                  </a:cubicBezTo>
                  <a:lnTo>
                    <a:pt x="5656" y="10683"/>
                  </a:lnTo>
                  <a:cubicBezTo>
                    <a:pt x="5671" y="10685"/>
                    <a:pt x="5686" y="10685"/>
                    <a:pt x="5700" y="10685"/>
                  </a:cubicBezTo>
                  <a:cubicBezTo>
                    <a:pt x="5886" y="10685"/>
                    <a:pt x="6051" y="10549"/>
                    <a:pt x="6073" y="10361"/>
                  </a:cubicBezTo>
                  <a:lnTo>
                    <a:pt x="6537" y="6873"/>
                  </a:lnTo>
                  <a:lnTo>
                    <a:pt x="10014" y="7337"/>
                  </a:lnTo>
                  <a:cubicBezTo>
                    <a:pt x="10029" y="7339"/>
                    <a:pt x="10044" y="7340"/>
                    <a:pt x="10058" y="7340"/>
                  </a:cubicBezTo>
                  <a:cubicBezTo>
                    <a:pt x="10243" y="7340"/>
                    <a:pt x="10409" y="7203"/>
                    <a:pt x="10431" y="7016"/>
                  </a:cubicBezTo>
                  <a:lnTo>
                    <a:pt x="10693" y="5039"/>
                  </a:lnTo>
                  <a:cubicBezTo>
                    <a:pt x="10716" y="4837"/>
                    <a:pt x="10574" y="4646"/>
                    <a:pt x="10371" y="4623"/>
                  </a:cubicBezTo>
                  <a:lnTo>
                    <a:pt x="6895" y="4170"/>
                  </a:lnTo>
                  <a:lnTo>
                    <a:pt x="7347" y="682"/>
                  </a:lnTo>
                  <a:cubicBezTo>
                    <a:pt x="7383" y="479"/>
                    <a:pt x="7240" y="301"/>
                    <a:pt x="7026" y="265"/>
                  </a:cubicBezTo>
                  <a:lnTo>
                    <a:pt x="5061" y="3"/>
                  </a:lnTo>
                  <a:cubicBezTo>
                    <a:pt x="5046" y="1"/>
                    <a:pt x="5031" y="0"/>
                    <a:pt x="5017" y="0"/>
                  </a:cubicBez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69" name="Google Shape;169;p16"/>
            <p:cNvSpPr/>
            <p:nvPr/>
          </p:nvSpPr>
          <p:spPr>
            <a:xfrm>
              <a:off x="5077100" y="4098700"/>
              <a:ext cx="271200" cy="337450"/>
            </a:xfrm>
            <a:custGeom>
              <a:avLst/>
              <a:gdLst/>
              <a:ahLst/>
              <a:cxnLst/>
              <a:rect l="l" t="t" r="r" b="b"/>
              <a:pathLst>
                <a:path w="10848" h="13498" extrusionOk="0">
                  <a:moveTo>
                    <a:pt x="4157" y="412"/>
                  </a:moveTo>
                  <a:cubicBezTo>
                    <a:pt x="4443" y="412"/>
                    <a:pt x="4724" y="585"/>
                    <a:pt x="4775" y="971"/>
                  </a:cubicBezTo>
                  <a:cubicBezTo>
                    <a:pt x="4811" y="1161"/>
                    <a:pt x="4763" y="1364"/>
                    <a:pt x="4632" y="1519"/>
                  </a:cubicBezTo>
                  <a:lnTo>
                    <a:pt x="3835" y="1661"/>
                  </a:lnTo>
                  <a:cubicBezTo>
                    <a:pt x="3668" y="1566"/>
                    <a:pt x="3549" y="1411"/>
                    <a:pt x="3513" y="1221"/>
                  </a:cubicBezTo>
                  <a:lnTo>
                    <a:pt x="3513" y="1209"/>
                  </a:lnTo>
                  <a:cubicBezTo>
                    <a:pt x="3398" y="709"/>
                    <a:pt x="3782" y="412"/>
                    <a:pt x="4157" y="412"/>
                  </a:cubicBezTo>
                  <a:close/>
                  <a:moveTo>
                    <a:pt x="7856" y="2723"/>
                  </a:moveTo>
                  <a:cubicBezTo>
                    <a:pt x="8114" y="2723"/>
                    <a:pt x="8342" y="2911"/>
                    <a:pt x="8395" y="3173"/>
                  </a:cubicBezTo>
                  <a:lnTo>
                    <a:pt x="9788" y="10734"/>
                  </a:lnTo>
                  <a:cubicBezTo>
                    <a:pt x="9835" y="11043"/>
                    <a:pt x="9633" y="11329"/>
                    <a:pt x="9335" y="11377"/>
                  </a:cubicBezTo>
                  <a:lnTo>
                    <a:pt x="3073" y="12520"/>
                  </a:lnTo>
                  <a:cubicBezTo>
                    <a:pt x="3042" y="12525"/>
                    <a:pt x="3012" y="12527"/>
                    <a:pt x="2981" y="12527"/>
                  </a:cubicBezTo>
                  <a:cubicBezTo>
                    <a:pt x="2719" y="12527"/>
                    <a:pt x="2484" y="12346"/>
                    <a:pt x="2442" y="12079"/>
                  </a:cubicBezTo>
                  <a:lnTo>
                    <a:pt x="1061" y="4507"/>
                  </a:lnTo>
                  <a:cubicBezTo>
                    <a:pt x="1001" y="4209"/>
                    <a:pt x="1203" y="3924"/>
                    <a:pt x="1501" y="3876"/>
                  </a:cubicBezTo>
                  <a:lnTo>
                    <a:pt x="2251" y="3745"/>
                  </a:lnTo>
                  <a:cubicBezTo>
                    <a:pt x="2283" y="3945"/>
                    <a:pt x="2463" y="4098"/>
                    <a:pt x="2669" y="4098"/>
                  </a:cubicBezTo>
                  <a:cubicBezTo>
                    <a:pt x="2696" y="4098"/>
                    <a:pt x="2724" y="4096"/>
                    <a:pt x="2751" y="4090"/>
                  </a:cubicBezTo>
                  <a:lnTo>
                    <a:pt x="6668" y="3376"/>
                  </a:lnTo>
                  <a:cubicBezTo>
                    <a:pt x="6895" y="3328"/>
                    <a:pt x="7061" y="3102"/>
                    <a:pt x="7014" y="2864"/>
                  </a:cubicBezTo>
                  <a:lnTo>
                    <a:pt x="7752" y="2733"/>
                  </a:lnTo>
                  <a:cubicBezTo>
                    <a:pt x="7787" y="2726"/>
                    <a:pt x="7822" y="2723"/>
                    <a:pt x="7856" y="2723"/>
                  </a:cubicBezTo>
                  <a:close/>
                  <a:moveTo>
                    <a:pt x="4147" y="1"/>
                  </a:moveTo>
                  <a:cubicBezTo>
                    <a:pt x="4083" y="1"/>
                    <a:pt x="4019" y="6"/>
                    <a:pt x="3954" y="18"/>
                  </a:cubicBezTo>
                  <a:cubicBezTo>
                    <a:pt x="3358" y="125"/>
                    <a:pt x="2966" y="697"/>
                    <a:pt x="3073" y="1280"/>
                  </a:cubicBezTo>
                  <a:cubicBezTo>
                    <a:pt x="3108" y="1459"/>
                    <a:pt x="3180" y="1614"/>
                    <a:pt x="3287" y="1757"/>
                  </a:cubicBezTo>
                  <a:lnTo>
                    <a:pt x="2513" y="1900"/>
                  </a:lnTo>
                  <a:cubicBezTo>
                    <a:pt x="2192" y="1959"/>
                    <a:pt x="1989" y="2269"/>
                    <a:pt x="2037" y="2578"/>
                  </a:cubicBezTo>
                  <a:lnTo>
                    <a:pt x="2096" y="2864"/>
                  </a:lnTo>
                  <a:lnTo>
                    <a:pt x="811" y="3102"/>
                  </a:lnTo>
                  <a:cubicBezTo>
                    <a:pt x="322" y="3185"/>
                    <a:pt x="1" y="3650"/>
                    <a:pt x="96" y="4138"/>
                  </a:cubicBezTo>
                  <a:lnTo>
                    <a:pt x="1668" y="12770"/>
                  </a:lnTo>
                  <a:cubicBezTo>
                    <a:pt x="1742" y="13195"/>
                    <a:pt x="2121" y="13497"/>
                    <a:pt x="2549" y="13497"/>
                  </a:cubicBezTo>
                  <a:cubicBezTo>
                    <a:pt x="2600" y="13497"/>
                    <a:pt x="2652" y="13493"/>
                    <a:pt x="2704" y="13484"/>
                  </a:cubicBezTo>
                  <a:lnTo>
                    <a:pt x="10038" y="12139"/>
                  </a:lnTo>
                  <a:cubicBezTo>
                    <a:pt x="10526" y="12056"/>
                    <a:pt x="10848" y="11579"/>
                    <a:pt x="10752" y="11103"/>
                  </a:cubicBezTo>
                  <a:lnTo>
                    <a:pt x="9181" y="2471"/>
                  </a:lnTo>
                  <a:cubicBezTo>
                    <a:pt x="9097" y="2041"/>
                    <a:pt x="8726" y="1740"/>
                    <a:pt x="8313" y="1740"/>
                  </a:cubicBezTo>
                  <a:cubicBezTo>
                    <a:pt x="8257" y="1740"/>
                    <a:pt x="8201" y="1745"/>
                    <a:pt x="8145" y="1757"/>
                  </a:cubicBezTo>
                  <a:lnTo>
                    <a:pt x="6859" y="1995"/>
                  </a:lnTo>
                  <a:lnTo>
                    <a:pt x="6811" y="1709"/>
                  </a:lnTo>
                  <a:cubicBezTo>
                    <a:pt x="6757" y="1428"/>
                    <a:pt x="6498" y="1226"/>
                    <a:pt x="6219" y="1226"/>
                  </a:cubicBezTo>
                  <a:cubicBezTo>
                    <a:pt x="6191" y="1226"/>
                    <a:pt x="6162" y="1228"/>
                    <a:pt x="6133" y="1233"/>
                  </a:cubicBezTo>
                  <a:lnTo>
                    <a:pt x="5180" y="1411"/>
                  </a:lnTo>
                  <a:cubicBezTo>
                    <a:pt x="5240" y="1245"/>
                    <a:pt x="5240" y="1066"/>
                    <a:pt x="5216" y="887"/>
                  </a:cubicBezTo>
                  <a:cubicBezTo>
                    <a:pt x="5121" y="369"/>
                    <a:pt x="4658" y="1"/>
                    <a:pt x="4147" y="1"/>
                  </a:cubicBez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70" name="Google Shape;170;p16"/>
            <p:cNvSpPr/>
            <p:nvPr/>
          </p:nvSpPr>
          <p:spPr>
            <a:xfrm>
              <a:off x="5125325" y="4220000"/>
              <a:ext cx="46550" cy="38650"/>
            </a:xfrm>
            <a:custGeom>
              <a:avLst/>
              <a:gdLst/>
              <a:ahLst/>
              <a:cxnLst/>
              <a:rect l="l" t="t" r="r" b="b"/>
              <a:pathLst>
                <a:path w="1862" h="1546" extrusionOk="0">
                  <a:moveTo>
                    <a:pt x="1003" y="1"/>
                  </a:moveTo>
                  <a:cubicBezTo>
                    <a:pt x="959" y="1"/>
                    <a:pt x="914" y="5"/>
                    <a:pt x="870" y="12"/>
                  </a:cubicBezTo>
                  <a:cubicBezTo>
                    <a:pt x="191" y="131"/>
                    <a:pt x="1" y="1012"/>
                    <a:pt x="560" y="1405"/>
                  </a:cubicBezTo>
                  <a:cubicBezTo>
                    <a:pt x="701" y="1502"/>
                    <a:pt x="854" y="1545"/>
                    <a:pt x="1002" y="1545"/>
                  </a:cubicBezTo>
                  <a:cubicBezTo>
                    <a:pt x="1454" y="1545"/>
                    <a:pt x="1861" y="1142"/>
                    <a:pt x="1763" y="631"/>
                  </a:cubicBezTo>
                  <a:cubicBezTo>
                    <a:pt x="1699" y="259"/>
                    <a:pt x="1369" y="1"/>
                    <a:pt x="1003" y="1"/>
                  </a:cubicBez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71" name="Google Shape;171;p16"/>
            <p:cNvSpPr/>
            <p:nvPr/>
          </p:nvSpPr>
          <p:spPr>
            <a:xfrm>
              <a:off x="5178250" y="4208650"/>
              <a:ext cx="96125" cy="33625"/>
            </a:xfrm>
            <a:custGeom>
              <a:avLst/>
              <a:gdLst/>
              <a:ahLst/>
              <a:cxnLst/>
              <a:rect l="l" t="t" r="r" b="b"/>
              <a:pathLst>
                <a:path w="3845" h="1345" extrusionOk="0">
                  <a:moveTo>
                    <a:pt x="3258" y="1"/>
                  </a:moveTo>
                  <a:cubicBezTo>
                    <a:pt x="3223" y="1"/>
                    <a:pt x="3186" y="5"/>
                    <a:pt x="3146" y="14"/>
                  </a:cubicBezTo>
                  <a:lnTo>
                    <a:pt x="3134" y="14"/>
                  </a:lnTo>
                  <a:lnTo>
                    <a:pt x="539" y="478"/>
                  </a:lnTo>
                  <a:cubicBezTo>
                    <a:pt x="1" y="579"/>
                    <a:pt x="106" y="1345"/>
                    <a:pt x="597" y="1345"/>
                  </a:cubicBezTo>
                  <a:cubicBezTo>
                    <a:pt x="628" y="1345"/>
                    <a:pt x="660" y="1342"/>
                    <a:pt x="694" y="1335"/>
                  </a:cubicBezTo>
                  <a:lnTo>
                    <a:pt x="3289" y="871"/>
                  </a:lnTo>
                  <a:cubicBezTo>
                    <a:pt x="3844" y="793"/>
                    <a:pt x="3747" y="1"/>
                    <a:pt x="3258" y="1"/>
                  </a:cubicBez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72" name="Google Shape;172;p16"/>
            <p:cNvSpPr/>
            <p:nvPr/>
          </p:nvSpPr>
          <p:spPr>
            <a:xfrm>
              <a:off x="5135150" y="4273875"/>
              <a:ext cx="46325" cy="38650"/>
            </a:xfrm>
            <a:custGeom>
              <a:avLst/>
              <a:gdLst/>
              <a:ahLst/>
              <a:cxnLst/>
              <a:rect l="l" t="t" r="r" b="b"/>
              <a:pathLst>
                <a:path w="1853" h="1546" extrusionOk="0">
                  <a:moveTo>
                    <a:pt x="1002" y="1"/>
                  </a:moveTo>
                  <a:cubicBezTo>
                    <a:pt x="959" y="1"/>
                    <a:pt x="914" y="5"/>
                    <a:pt x="870" y="12"/>
                  </a:cubicBezTo>
                  <a:cubicBezTo>
                    <a:pt x="191" y="131"/>
                    <a:pt x="1" y="1012"/>
                    <a:pt x="560" y="1405"/>
                  </a:cubicBezTo>
                  <a:cubicBezTo>
                    <a:pt x="701" y="1502"/>
                    <a:pt x="853" y="1546"/>
                    <a:pt x="1000" y="1546"/>
                  </a:cubicBezTo>
                  <a:cubicBezTo>
                    <a:pt x="1449" y="1546"/>
                    <a:pt x="1852" y="1142"/>
                    <a:pt x="1763" y="631"/>
                  </a:cubicBezTo>
                  <a:cubicBezTo>
                    <a:pt x="1699" y="259"/>
                    <a:pt x="1369" y="1"/>
                    <a:pt x="1002" y="1"/>
                  </a:cubicBez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73" name="Google Shape;173;p16"/>
            <p:cNvSpPr/>
            <p:nvPr/>
          </p:nvSpPr>
          <p:spPr>
            <a:xfrm>
              <a:off x="5189025" y="4262500"/>
              <a:ext cx="93700" cy="33750"/>
            </a:xfrm>
            <a:custGeom>
              <a:avLst/>
              <a:gdLst/>
              <a:ahLst/>
              <a:cxnLst/>
              <a:rect l="l" t="t" r="r" b="b"/>
              <a:pathLst>
                <a:path w="3748" h="1350" extrusionOk="0">
                  <a:moveTo>
                    <a:pt x="3144" y="1"/>
                  </a:moveTo>
                  <a:cubicBezTo>
                    <a:pt x="3128" y="1"/>
                    <a:pt x="3112" y="1"/>
                    <a:pt x="3096" y="3"/>
                  </a:cubicBezTo>
                  <a:lnTo>
                    <a:pt x="501" y="467"/>
                  </a:lnTo>
                  <a:cubicBezTo>
                    <a:pt x="0" y="618"/>
                    <a:pt x="125" y="1349"/>
                    <a:pt x="620" y="1349"/>
                  </a:cubicBezTo>
                  <a:cubicBezTo>
                    <a:pt x="632" y="1349"/>
                    <a:pt x="644" y="1349"/>
                    <a:pt x="656" y="1348"/>
                  </a:cubicBezTo>
                  <a:lnTo>
                    <a:pt x="3251" y="872"/>
                  </a:lnTo>
                  <a:cubicBezTo>
                    <a:pt x="3748" y="722"/>
                    <a:pt x="3639" y="1"/>
                    <a:pt x="3144" y="1"/>
                  </a:cubicBez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74" name="Google Shape;174;p16"/>
            <p:cNvSpPr/>
            <p:nvPr/>
          </p:nvSpPr>
          <p:spPr>
            <a:xfrm>
              <a:off x="5145575" y="4331350"/>
              <a:ext cx="46625" cy="38925"/>
            </a:xfrm>
            <a:custGeom>
              <a:avLst/>
              <a:gdLst/>
              <a:ahLst/>
              <a:cxnLst/>
              <a:rect l="l" t="t" r="r" b="b"/>
              <a:pathLst>
                <a:path w="1865" h="1557" extrusionOk="0">
                  <a:moveTo>
                    <a:pt x="1010" y="0"/>
                  </a:moveTo>
                  <a:cubicBezTo>
                    <a:pt x="967" y="0"/>
                    <a:pt x="924" y="4"/>
                    <a:pt x="881" y="11"/>
                  </a:cubicBezTo>
                  <a:cubicBezTo>
                    <a:pt x="191" y="130"/>
                    <a:pt x="0" y="1011"/>
                    <a:pt x="572" y="1416"/>
                  </a:cubicBezTo>
                  <a:cubicBezTo>
                    <a:pt x="710" y="1513"/>
                    <a:pt x="860" y="1556"/>
                    <a:pt x="1007" y="1556"/>
                  </a:cubicBezTo>
                  <a:cubicBezTo>
                    <a:pt x="1454" y="1556"/>
                    <a:pt x="1864" y="1153"/>
                    <a:pt x="1774" y="642"/>
                  </a:cubicBezTo>
                  <a:cubicBezTo>
                    <a:pt x="1700" y="268"/>
                    <a:pt x="1376" y="0"/>
                    <a:pt x="1010" y="0"/>
                  </a:cubicBez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75" name="Google Shape;175;p16"/>
            <p:cNvSpPr/>
            <p:nvPr/>
          </p:nvSpPr>
          <p:spPr>
            <a:xfrm>
              <a:off x="5199125" y="4319900"/>
              <a:ext cx="94725" cy="33875"/>
            </a:xfrm>
            <a:custGeom>
              <a:avLst/>
              <a:gdLst/>
              <a:ahLst/>
              <a:cxnLst/>
              <a:rect l="l" t="t" r="r" b="b"/>
              <a:pathLst>
                <a:path w="3789" h="1355" extrusionOk="0">
                  <a:moveTo>
                    <a:pt x="3177" y="0"/>
                  </a:moveTo>
                  <a:cubicBezTo>
                    <a:pt x="3155" y="0"/>
                    <a:pt x="3133" y="2"/>
                    <a:pt x="3109" y="5"/>
                  </a:cubicBezTo>
                  <a:lnTo>
                    <a:pt x="525" y="481"/>
                  </a:lnTo>
                  <a:cubicBezTo>
                    <a:pt x="1" y="606"/>
                    <a:pt x="110" y="1355"/>
                    <a:pt x="612" y="1355"/>
                  </a:cubicBezTo>
                  <a:cubicBezTo>
                    <a:pt x="634" y="1355"/>
                    <a:pt x="657" y="1353"/>
                    <a:pt x="680" y="1350"/>
                  </a:cubicBezTo>
                  <a:lnTo>
                    <a:pt x="3276" y="886"/>
                  </a:lnTo>
                  <a:cubicBezTo>
                    <a:pt x="3789" y="749"/>
                    <a:pt x="3679" y="0"/>
                    <a:pt x="3177" y="0"/>
                  </a:cubicBez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76" name="Google Shape;176;p16"/>
            <p:cNvSpPr/>
            <p:nvPr/>
          </p:nvSpPr>
          <p:spPr>
            <a:xfrm>
              <a:off x="5100925" y="4570700"/>
              <a:ext cx="194400" cy="174075"/>
            </a:xfrm>
            <a:custGeom>
              <a:avLst/>
              <a:gdLst/>
              <a:ahLst/>
              <a:cxnLst/>
              <a:rect l="l" t="t" r="r" b="b"/>
              <a:pathLst>
                <a:path w="7776" h="6963" extrusionOk="0">
                  <a:moveTo>
                    <a:pt x="3934" y="1"/>
                  </a:moveTo>
                  <a:cubicBezTo>
                    <a:pt x="2906" y="1"/>
                    <a:pt x="1893" y="469"/>
                    <a:pt x="1227" y="1343"/>
                  </a:cubicBezTo>
                  <a:lnTo>
                    <a:pt x="6966" y="4975"/>
                  </a:lnTo>
                  <a:cubicBezTo>
                    <a:pt x="7775" y="3403"/>
                    <a:pt x="7251" y="1474"/>
                    <a:pt x="5751" y="534"/>
                  </a:cubicBezTo>
                  <a:cubicBezTo>
                    <a:pt x="5189" y="174"/>
                    <a:pt x="4558" y="1"/>
                    <a:pt x="3934" y="1"/>
                  </a:cubicBezTo>
                  <a:close/>
                  <a:moveTo>
                    <a:pt x="822" y="1986"/>
                  </a:moveTo>
                  <a:lnTo>
                    <a:pt x="822" y="1986"/>
                  </a:lnTo>
                  <a:cubicBezTo>
                    <a:pt x="0" y="3558"/>
                    <a:pt x="524" y="5498"/>
                    <a:pt x="2024" y="6439"/>
                  </a:cubicBezTo>
                  <a:cubicBezTo>
                    <a:pt x="2584" y="6793"/>
                    <a:pt x="3213" y="6963"/>
                    <a:pt x="3836" y="6963"/>
                  </a:cubicBezTo>
                  <a:cubicBezTo>
                    <a:pt x="4871" y="6963"/>
                    <a:pt x="5892" y="6494"/>
                    <a:pt x="6561" y="5618"/>
                  </a:cubicBezTo>
                  <a:lnTo>
                    <a:pt x="822" y="1986"/>
                  </a:ln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77" name="Google Shape;177;p16"/>
            <p:cNvSpPr/>
            <p:nvPr/>
          </p:nvSpPr>
          <p:spPr>
            <a:xfrm>
              <a:off x="5464650" y="4197375"/>
              <a:ext cx="152125" cy="141000"/>
            </a:xfrm>
            <a:custGeom>
              <a:avLst/>
              <a:gdLst/>
              <a:ahLst/>
              <a:cxnLst/>
              <a:rect l="l" t="t" r="r" b="b"/>
              <a:pathLst>
                <a:path w="6085" h="5640" extrusionOk="0">
                  <a:moveTo>
                    <a:pt x="3620" y="0"/>
                  </a:moveTo>
                  <a:lnTo>
                    <a:pt x="1215" y="1632"/>
                  </a:lnTo>
                  <a:cubicBezTo>
                    <a:pt x="251" y="2286"/>
                    <a:pt x="1" y="3596"/>
                    <a:pt x="656" y="4560"/>
                  </a:cubicBezTo>
                  <a:lnTo>
                    <a:pt x="763" y="4715"/>
                  </a:lnTo>
                  <a:cubicBezTo>
                    <a:pt x="1171" y="5316"/>
                    <a:pt x="1833" y="5640"/>
                    <a:pt x="2508" y="5640"/>
                  </a:cubicBezTo>
                  <a:cubicBezTo>
                    <a:pt x="2916" y="5640"/>
                    <a:pt x="3328" y="5522"/>
                    <a:pt x="3692" y="5275"/>
                  </a:cubicBezTo>
                  <a:lnTo>
                    <a:pt x="6085" y="3644"/>
                  </a:lnTo>
                  <a:lnTo>
                    <a:pt x="3620" y="0"/>
                  </a:ln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78" name="Google Shape;178;p16"/>
            <p:cNvSpPr/>
            <p:nvPr/>
          </p:nvSpPr>
          <p:spPr>
            <a:xfrm>
              <a:off x="5567350" y="4138825"/>
              <a:ext cx="152125" cy="141025"/>
            </a:xfrm>
            <a:custGeom>
              <a:avLst/>
              <a:gdLst/>
              <a:ahLst/>
              <a:cxnLst/>
              <a:rect l="l" t="t" r="r" b="b"/>
              <a:pathLst>
                <a:path w="6085" h="5641" extrusionOk="0">
                  <a:moveTo>
                    <a:pt x="3577" y="1"/>
                  </a:moveTo>
                  <a:cubicBezTo>
                    <a:pt x="3169" y="1"/>
                    <a:pt x="2757" y="119"/>
                    <a:pt x="2394" y="366"/>
                  </a:cubicBezTo>
                  <a:lnTo>
                    <a:pt x="1" y="1997"/>
                  </a:lnTo>
                  <a:lnTo>
                    <a:pt x="2489" y="5640"/>
                  </a:lnTo>
                  <a:lnTo>
                    <a:pt x="4882" y="4009"/>
                  </a:lnTo>
                  <a:cubicBezTo>
                    <a:pt x="5835" y="3354"/>
                    <a:pt x="6085" y="2045"/>
                    <a:pt x="5430" y="1092"/>
                  </a:cubicBezTo>
                  <a:lnTo>
                    <a:pt x="5323" y="926"/>
                  </a:lnTo>
                  <a:cubicBezTo>
                    <a:pt x="4914" y="325"/>
                    <a:pt x="4252" y="1"/>
                    <a:pt x="3577" y="1"/>
                  </a:cubicBez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79" name="Google Shape;179;p16"/>
            <p:cNvSpPr/>
            <p:nvPr/>
          </p:nvSpPr>
          <p:spPr>
            <a:xfrm>
              <a:off x="5420300" y="4488350"/>
              <a:ext cx="267925" cy="266925"/>
            </a:xfrm>
            <a:custGeom>
              <a:avLst/>
              <a:gdLst/>
              <a:ahLst/>
              <a:cxnLst/>
              <a:rect l="l" t="t" r="r" b="b"/>
              <a:pathLst>
                <a:path w="10717" h="10677" extrusionOk="0">
                  <a:moveTo>
                    <a:pt x="4999" y="0"/>
                  </a:moveTo>
                  <a:cubicBezTo>
                    <a:pt x="4821" y="0"/>
                    <a:pt x="4666" y="135"/>
                    <a:pt x="4644" y="327"/>
                  </a:cubicBezTo>
                  <a:lnTo>
                    <a:pt x="4180" y="3804"/>
                  </a:lnTo>
                  <a:lnTo>
                    <a:pt x="703" y="3339"/>
                  </a:lnTo>
                  <a:cubicBezTo>
                    <a:pt x="688" y="3338"/>
                    <a:pt x="674" y="3337"/>
                    <a:pt x="659" y="3337"/>
                  </a:cubicBezTo>
                  <a:cubicBezTo>
                    <a:pt x="474" y="3337"/>
                    <a:pt x="309" y="3473"/>
                    <a:pt x="287" y="3661"/>
                  </a:cubicBezTo>
                  <a:lnTo>
                    <a:pt x="25" y="5637"/>
                  </a:lnTo>
                  <a:cubicBezTo>
                    <a:pt x="1" y="5840"/>
                    <a:pt x="144" y="6030"/>
                    <a:pt x="346" y="6054"/>
                  </a:cubicBezTo>
                  <a:lnTo>
                    <a:pt x="3823" y="6518"/>
                  </a:lnTo>
                  <a:lnTo>
                    <a:pt x="3370" y="9995"/>
                  </a:lnTo>
                  <a:cubicBezTo>
                    <a:pt x="3335" y="10197"/>
                    <a:pt x="3477" y="10388"/>
                    <a:pt x="3692" y="10412"/>
                  </a:cubicBezTo>
                  <a:lnTo>
                    <a:pt x="5656" y="10674"/>
                  </a:lnTo>
                  <a:cubicBezTo>
                    <a:pt x="5671" y="10675"/>
                    <a:pt x="5686" y="10676"/>
                    <a:pt x="5700" y="10676"/>
                  </a:cubicBezTo>
                  <a:cubicBezTo>
                    <a:pt x="5886" y="10676"/>
                    <a:pt x="6051" y="10540"/>
                    <a:pt x="6073" y="10352"/>
                  </a:cubicBezTo>
                  <a:lnTo>
                    <a:pt x="6537" y="6876"/>
                  </a:lnTo>
                  <a:lnTo>
                    <a:pt x="10014" y="7328"/>
                  </a:lnTo>
                  <a:cubicBezTo>
                    <a:pt x="10034" y="7331"/>
                    <a:pt x="10053" y="7333"/>
                    <a:pt x="10073" y="7333"/>
                  </a:cubicBezTo>
                  <a:cubicBezTo>
                    <a:pt x="10252" y="7333"/>
                    <a:pt x="10409" y="7189"/>
                    <a:pt x="10431" y="7007"/>
                  </a:cubicBezTo>
                  <a:lnTo>
                    <a:pt x="10693" y="5042"/>
                  </a:lnTo>
                  <a:cubicBezTo>
                    <a:pt x="10716" y="4828"/>
                    <a:pt x="10574" y="4649"/>
                    <a:pt x="10371" y="4613"/>
                  </a:cubicBezTo>
                  <a:lnTo>
                    <a:pt x="6895" y="4161"/>
                  </a:lnTo>
                  <a:lnTo>
                    <a:pt x="7347" y="684"/>
                  </a:lnTo>
                  <a:cubicBezTo>
                    <a:pt x="7383" y="482"/>
                    <a:pt x="7240" y="291"/>
                    <a:pt x="7026" y="256"/>
                  </a:cubicBezTo>
                  <a:lnTo>
                    <a:pt x="5061" y="6"/>
                  </a:lnTo>
                  <a:cubicBezTo>
                    <a:pt x="5040" y="2"/>
                    <a:pt x="5019" y="0"/>
                    <a:pt x="4999" y="0"/>
                  </a:cubicBez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80" name="Google Shape;180;p16"/>
            <p:cNvSpPr/>
            <p:nvPr/>
          </p:nvSpPr>
          <p:spPr>
            <a:xfrm>
              <a:off x="4282975" y="921250"/>
              <a:ext cx="271175" cy="338025"/>
            </a:xfrm>
            <a:custGeom>
              <a:avLst/>
              <a:gdLst/>
              <a:ahLst/>
              <a:cxnLst/>
              <a:rect l="l" t="t" r="r" b="b"/>
              <a:pathLst>
                <a:path w="10847" h="13521" extrusionOk="0">
                  <a:moveTo>
                    <a:pt x="4151" y="435"/>
                  </a:moveTo>
                  <a:cubicBezTo>
                    <a:pt x="4440" y="435"/>
                    <a:pt x="4723" y="607"/>
                    <a:pt x="4774" y="994"/>
                  </a:cubicBezTo>
                  <a:cubicBezTo>
                    <a:pt x="4810" y="1196"/>
                    <a:pt x="4751" y="1387"/>
                    <a:pt x="4632" y="1541"/>
                  </a:cubicBezTo>
                  <a:lnTo>
                    <a:pt x="3834" y="1684"/>
                  </a:lnTo>
                  <a:cubicBezTo>
                    <a:pt x="3667" y="1589"/>
                    <a:pt x="3548" y="1422"/>
                    <a:pt x="3512" y="1232"/>
                  </a:cubicBezTo>
                  <a:lnTo>
                    <a:pt x="3500" y="1232"/>
                  </a:lnTo>
                  <a:cubicBezTo>
                    <a:pt x="3386" y="732"/>
                    <a:pt x="3773" y="435"/>
                    <a:pt x="4151" y="435"/>
                  </a:cubicBezTo>
                  <a:close/>
                  <a:moveTo>
                    <a:pt x="7854" y="2749"/>
                  </a:moveTo>
                  <a:cubicBezTo>
                    <a:pt x="8117" y="2749"/>
                    <a:pt x="8351" y="2930"/>
                    <a:pt x="8394" y="3208"/>
                  </a:cubicBezTo>
                  <a:lnTo>
                    <a:pt x="9787" y="10769"/>
                  </a:lnTo>
                  <a:cubicBezTo>
                    <a:pt x="9835" y="11066"/>
                    <a:pt x="9644" y="11340"/>
                    <a:pt x="9346" y="11400"/>
                  </a:cubicBezTo>
                  <a:lnTo>
                    <a:pt x="3084" y="12543"/>
                  </a:lnTo>
                  <a:cubicBezTo>
                    <a:pt x="3049" y="12550"/>
                    <a:pt x="3014" y="12553"/>
                    <a:pt x="2979" y="12553"/>
                  </a:cubicBezTo>
                  <a:cubicBezTo>
                    <a:pt x="2722" y="12553"/>
                    <a:pt x="2493" y="12365"/>
                    <a:pt x="2441" y="12102"/>
                  </a:cubicBezTo>
                  <a:lnTo>
                    <a:pt x="1060" y="4530"/>
                  </a:lnTo>
                  <a:cubicBezTo>
                    <a:pt x="1012" y="4232"/>
                    <a:pt x="1203" y="3958"/>
                    <a:pt x="1512" y="3899"/>
                  </a:cubicBezTo>
                  <a:lnTo>
                    <a:pt x="2250" y="3768"/>
                  </a:lnTo>
                  <a:cubicBezTo>
                    <a:pt x="2292" y="3977"/>
                    <a:pt x="2472" y="4122"/>
                    <a:pt x="2676" y="4122"/>
                  </a:cubicBezTo>
                  <a:cubicBezTo>
                    <a:pt x="2704" y="4122"/>
                    <a:pt x="2733" y="4119"/>
                    <a:pt x="2762" y="4113"/>
                  </a:cubicBezTo>
                  <a:lnTo>
                    <a:pt x="6668" y="3399"/>
                  </a:lnTo>
                  <a:cubicBezTo>
                    <a:pt x="6906" y="3363"/>
                    <a:pt x="7060" y="3125"/>
                    <a:pt x="7025" y="2899"/>
                  </a:cubicBezTo>
                  <a:lnTo>
                    <a:pt x="7763" y="2756"/>
                  </a:lnTo>
                  <a:cubicBezTo>
                    <a:pt x="7793" y="2751"/>
                    <a:pt x="7824" y="2749"/>
                    <a:pt x="7854" y="2749"/>
                  </a:cubicBezTo>
                  <a:close/>
                  <a:moveTo>
                    <a:pt x="4133" y="0"/>
                  </a:moveTo>
                  <a:cubicBezTo>
                    <a:pt x="4070" y="0"/>
                    <a:pt x="4005" y="6"/>
                    <a:pt x="3941" y="17"/>
                  </a:cubicBezTo>
                  <a:cubicBezTo>
                    <a:pt x="3346" y="136"/>
                    <a:pt x="2953" y="708"/>
                    <a:pt x="3072" y="1303"/>
                  </a:cubicBezTo>
                  <a:cubicBezTo>
                    <a:pt x="3108" y="1482"/>
                    <a:pt x="3179" y="1637"/>
                    <a:pt x="3286" y="1779"/>
                  </a:cubicBezTo>
                  <a:lnTo>
                    <a:pt x="2512" y="1934"/>
                  </a:lnTo>
                  <a:cubicBezTo>
                    <a:pt x="2191" y="1994"/>
                    <a:pt x="1988" y="2291"/>
                    <a:pt x="2036" y="2613"/>
                  </a:cubicBezTo>
                  <a:lnTo>
                    <a:pt x="2096" y="2899"/>
                  </a:lnTo>
                  <a:lnTo>
                    <a:pt x="798" y="3125"/>
                  </a:lnTo>
                  <a:cubicBezTo>
                    <a:pt x="322" y="3208"/>
                    <a:pt x="0" y="3673"/>
                    <a:pt x="83" y="4149"/>
                  </a:cubicBezTo>
                  <a:lnTo>
                    <a:pt x="1667" y="12781"/>
                  </a:lnTo>
                  <a:cubicBezTo>
                    <a:pt x="1741" y="13217"/>
                    <a:pt x="2120" y="13520"/>
                    <a:pt x="2548" y="13520"/>
                  </a:cubicBezTo>
                  <a:cubicBezTo>
                    <a:pt x="2599" y="13520"/>
                    <a:pt x="2651" y="13516"/>
                    <a:pt x="2703" y="13507"/>
                  </a:cubicBezTo>
                  <a:lnTo>
                    <a:pt x="10037" y="12162"/>
                  </a:lnTo>
                  <a:cubicBezTo>
                    <a:pt x="10525" y="12066"/>
                    <a:pt x="10847" y="11602"/>
                    <a:pt x="10763" y="11126"/>
                  </a:cubicBezTo>
                  <a:lnTo>
                    <a:pt x="9180" y="2494"/>
                  </a:lnTo>
                  <a:cubicBezTo>
                    <a:pt x="9106" y="2064"/>
                    <a:pt x="8737" y="1763"/>
                    <a:pt x="8316" y="1763"/>
                  </a:cubicBezTo>
                  <a:cubicBezTo>
                    <a:pt x="8259" y="1763"/>
                    <a:pt x="8202" y="1768"/>
                    <a:pt x="8144" y="1779"/>
                  </a:cubicBezTo>
                  <a:lnTo>
                    <a:pt x="6858" y="2018"/>
                  </a:lnTo>
                  <a:lnTo>
                    <a:pt x="6810" y="1744"/>
                  </a:lnTo>
                  <a:cubicBezTo>
                    <a:pt x="6758" y="1458"/>
                    <a:pt x="6508" y="1258"/>
                    <a:pt x="6228" y="1258"/>
                  </a:cubicBezTo>
                  <a:cubicBezTo>
                    <a:pt x="6192" y="1258"/>
                    <a:pt x="6156" y="1261"/>
                    <a:pt x="6120" y="1268"/>
                  </a:cubicBezTo>
                  <a:lnTo>
                    <a:pt x="5179" y="1434"/>
                  </a:lnTo>
                  <a:cubicBezTo>
                    <a:pt x="5227" y="1268"/>
                    <a:pt x="5239" y="1089"/>
                    <a:pt x="5215" y="922"/>
                  </a:cubicBezTo>
                  <a:cubicBezTo>
                    <a:pt x="5119" y="381"/>
                    <a:pt x="4655" y="0"/>
                    <a:pt x="4133" y="0"/>
                  </a:cubicBez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81" name="Google Shape;181;p16"/>
            <p:cNvSpPr/>
            <p:nvPr/>
          </p:nvSpPr>
          <p:spPr>
            <a:xfrm>
              <a:off x="4331175" y="1043050"/>
              <a:ext cx="46550" cy="38675"/>
            </a:xfrm>
            <a:custGeom>
              <a:avLst/>
              <a:gdLst/>
              <a:ahLst/>
              <a:cxnLst/>
              <a:rect l="l" t="t" r="r" b="b"/>
              <a:pathLst>
                <a:path w="1862" h="1547" extrusionOk="0">
                  <a:moveTo>
                    <a:pt x="1015" y="1"/>
                  </a:moveTo>
                  <a:cubicBezTo>
                    <a:pt x="967" y="1"/>
                    <a:pt x="919" y="5"/>
                    <a:pt x="870" y="15"/>
                  </a:cubicBezTo>
                  <a:cubicBezTo>
                    <a:pt x="191" y="134"/>
                    <a:pt x="1" y="1015"/>
                    <a:pt x="560" y="1408"/>
                  </a:cubicBezTo>
                  <a:cubicBezTo>
                    <a:pt x="700" y="1504"/>
                    <a:pt x="851" y="1547"/>
                    <a:pt x="998" y="1547"/>
                  </a:cubicBezTo>
                  <a:cubicBezTo>
                    <a:pt x="1451" y="1547"/>
                    <a:pt x="1862" y="1138"/>
                    <a:pt x="1763" y="634"/>
                  </a:cubicBezTo>
                  <a:cubicBezTo>
                    <a:pt x="1689" y="266"/>
                    <a:pt x="1375" y="1"/>
                    <a:pt x="1015" y="1"/>
                  </a:cubicBez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82" name="Google Shape;182;p16"/>
            <p:cNvSpPr/>
            <p:nvPr/>
          </p:nvSpPr>
          <p:spPr>
            <a:xfrm>
              <a:off x="4383600" y="1031875"/>
              <a:ext cx="96200" cy="33850"/>
            </a:xfrm>
            <a:custGeom>
              <a:avLst/>
              <a:gdLst/>
              <a:ahLst/>
              <a:cxnLst/>
              <a:rect l="l" t="t" r="r" b="b"/>
              <a:pathLst>
                <a:path w="3848" h="1354" extrusionOk="0">
                  <a:moveTo>
                    <a:pt x="3239" y="0"/>
                  </a:moveTo>
                  <a:cubicBezTo>
                    <a:pt x="3208" y="0"/>
                    <a:pt x="3176" y="3"/>
                    <a:pt x="3143" y="10"/>
                  </a:cubicBezTo>
                  <a:lnTo>
                    <a:pt x="3155" y="10"/>
                  </a:lnTo>
                  <a:lnTo>
                    <a:pt x="559" y="486"/>
                  </a:lnTo>
                  <a:cubicBezTo>
                    <a:pt x="0" y="553"/>
                    <a:pt x="102" y="1354"/>
                    <a:pt x="609" y="1354"/>
                  </a:cubicBezTo>
                  <a:cubicBezTo>
                    <a:pt x="642" y="1354"/>
                    <a:pt x="677" y="1350"/>
                    <a:pt x="714" y="1343"/>
                  </a:cubicBezTo>
                  <a:lnTo>
                    <a:pt x="3309" y="867"/>
                  </a:lnTo>
                  <a:cubicBezTo>
                    <a:pt x="3847" y="766"/>
                    <a:pt x="3731" y="0"/>
                    <a:pt x="3239" y="0"/>
                  </a:cubicBez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83" name="Google Shape;183;p16"/>
            <p:cNvSpPr/>
            <p:nvPr/>
          </p:nvSpPr>
          <p:spPr>
            <a:xfrm>
              <a:off x="4341000" y="1097000"/>
              <a:ext cx="46325" cy="38650"/>
            </a:xfrm>
            <a:custGeom>
              <a:avLst/>
              <a:gdLst/>
              <a:ahLst/>
              <a:cxnLst/>
              <a:rect l="l" t="t" r="r" b="b"/>
              <a:pathLst>
                <a:path w="1853" h="1546" extrusionOk="0">
                  <a:moveTo>
                    <a:pt x="1003" y="1"/>
                  </a:moveTo>
                  <a:cubicBezTo>
                    <a:pt x="959" y="1"/>
                    <a:pt x="914" y="4"/>
                    <a:pt x="870" y="12"/>
                  </a:cubicBezTo>
                  <a:cubicBezTo>
                    <a:pt x="191" y="131"/>
                    <a:pt x="1" y="1012"/>
                    <a:pt x="560" y="1405"/>
                  </a:cubicBezTo>
                  <a:cubicBezTo>
                    <a:pt x="701" y="1502"/>
                    <a:pt x="853" y="1545"/>
                    <a:pt x="1000" y="1545"/>
                  </a:cubicBezTo>
                  <a:cubicBezTo>
                    <a:pt x="1449" y="1545"/>
                    <a:pt x="1853" y="1142"/>
                    <a:pt x="1763" y="631"/>
                  </a:cubicBezTo>
                  <a:cubicBezTo>
                    <a:pt x="1699" y="259"/>
                    <a:pt x="1369" y="1"/>
                    <a:pt x="1003" y="1"/>
                  </a:cubicBez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84" name="Google Shape;184;p16"/>
            <p:cNvSpPr/>
            <p:nvPr/>
          </p:nvSpPr>
          <p:spPr>
            <a:xfrm>
              <a:off x="4394875" y="1085650"/>
              <a:ext cx="94100" cy="33725"/>
            </a:xfrm>
            <a:custGeom>
              <a:avLst/>
              <a:gdLst/>
              <a:ahLst/>
              <a:cxnLst/>
              <a:rect l="l" t="t" r="r" b="b"/>
              <a:pathLst>
                <a:path w="3764" h="1349" extrusionOk="0">
                  <a:moveTo>
                    <a:pt x="3133" y="0"/>
                  </a:moveTo>
                  <a:cubicBezTo>
                    <a:pt x="3121" y="0"/>
                    <a:pt x="3109" y="1"/>
                    <a:pt x="3096" y="2"/>
                  </a:cubicBezTo>
                  <a:lnTo>
                    <a:pt x="501" y="478"/>
                  </a:lnTo>
                  <a:cubicBezTo>
                    <a:pt x="1" y="618"/>
                    <a:pt x="126" y="1348"/>
                    <a:pt x="620" y="1348"/>
                  </a:cubicBezTo>
                  <a:cubicBezTo>
                    <a:pt x="632" y="1348"/>
                    <a:pt x="644" y="1348"/>
                    <a:pt x="656" y="1347"/>
                  </a:cubicBezTo>
                  <a:lnTo>
                    <a:pt x="3251" y="871"/>
                  </a:lnTo>
                  <a:cubicBezTo>
                    <a:pt x="3763" y="731"/>
                    <a:pt x="3638" y="0"/>
                    <a:pt x="3133" y="0"/>
                  </a:cubicBez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85" name="Google Shape;185;p16"/>
            <p:cNvSpPr/>
            <p:nvPr/>
          </p:nvSpPr>
          <p:spPr>
            <a:xfrm>
              <a:off x="4351425" y="1154450"/>
              <a:ext cx="46550" cy="38900"/>
            </a:xfrm>
            <a:custGeom>
              <a:avLst/>
              <a:gdLst/>
              <a:ahLst/>
              <a:cxnLst/>
              <a:rect l="l" t="t" r="r" b="b"/>
              <a:pathLst>
                <a:path w="1862" h="1556" extrusionOk="0">
                  <a:moveTo>
                    <a:pt x="1002" y="1"/>
                  </a:moveTo>
                  <a:cubicBezTo>
                    <a:pt x="958" y="1"/>
                    <a:pt x="914" y="4"/>
                    <a:pt x="870" y="12"/>
                  </a:cubicBezTo>
                  <a:cubicBezTo>
                    <a:pt x="191" y="131"/>
                    <a:pt x="0" y="1012"/>
                    <a:pt x="572" y="1417"/>
                  </a:cubicBezTo>
                  <a:cubicBezTo>
                    <a:pt x="709" y="1513"/>
                    <a:pt x="857" y="1556"/>
                    <a:pt x="1002" y="1556"/>
                  </a:cubicBezTo>
                  <a:cubicBezTo>
                    <a:pt x="1451" y="1556"/>
                    <a:pt x="1862" y="1147"/>
                    <a:pt x="1763" y="643"/>
                  </a:cubicBezTo>
                  <a:cubicBezTo>
                    <a:pt x="1699" y="260"/>
                    <a:pt x="1369" y="1"/>
                    <a:pt x="1002" y="1"/>
                  </a:cubicBez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86" name="Google Shape;186;p16"/>
            <p:cNvSpPr/>
            <p:nvPr/>
          </p:nvSpPr>
          <p:spPr>
            <a:xfrm>
              <a:off x="4404875" y="1143050"/>
              <a:ext cx="94900" cy="34125"/>
            </a:xfrm>
            <a:custGeom>
              <a:avLst/>
              <a:gdLst/>
              <a:ahLst/>
              <a:cxnLst/>
              <a:rect l="l" t="t" r="r" b="b"/>
              <a:pathLst>
                <a:path w="3796" h="1365" extrusionOk="0">
                  <a:moveTo>
                    <a:pt x="3172" y="0"/>
                  </a:moveTo>
                  <a:cubicBezTo>
                    <a:pt x="3153" y="0"/>
                    <a:pt x="3133" y="1"/>
                    <a:pt x="3113" y="4"/>
                  </a:cubicBezTo>
                  <a:lnTo>
                    <a:pt x="518" y="480"/>
                  </a:lnTo>
                  <a:cubicBezTo>
                    <a:pt x="1" y="606"/>
                    <a:pt x="115" y="1364"/>
                    <a:pt x="626" y="1364"/>
                  </a:cubicBezTo>
                  <a:cubicBezTo>
                    <a:pt x="645" y="1364"/>
                    <a:pt x="664" y="1363"/>
                    <a:pt x="684" y="1361"/>
                  </a:cubicBezTo>
                  <a:lnTo>
                    <a:pt x="3268" y="885"/>
                  </a:lnTo>
                  <a:cubicBezTo>
                    <a:pt x="3796" y="747"/>
                    <a:pt x="3682" y="0"/>
                    <a:pt x="3172" y="0"/>
                  </a:cubicBez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87" name="Google Shape;187;p16"/>
            <p:cNvSpPr/>
            <p:nvPr/>
          </p:nvSpPr>
          <p:spPr>
            <a:xfrm>
              <a:off x="4306775" y="1393750"/>
              <a:ext cx="194400" cy="174150"/>
            </a:xfrm>
            <a:custGeom>
              <a:avLst/>
              <a:gdLst/>
              <a:ahLst/>
              <a:cxnLst/>
              <a:rect l="l" t="t" r="r" b="b"/>
              <a:pathLst>
                <a:path w="7776" h="6966" extrusionOk="0">
                  <a:moveTo>
                    <a:pt x="3943" y="1"/>
                  </a:moveTo>
                  <a:cubicBezTo>
                    <a:pt x="2906" y="1"/>
                    <a:pt x="1888" y="469"/>
                    <a:pt x="1227" y="1346"/>
                  </a:cubicBezTo>
                  <a:lnTo>
                    <a:pt x="6966" y="4977"/>
                  </a:lnTo>
                  <a:cubicBezTo>
                    <a:pt x="7775" y="3406"/>
                    <a:pt x="7251" y="1477"/>
                    <a:pt x="5763" y="525"/>
                  </a:cubicBezTo>
                  <a:cubicBezTo>
                    <a:pt x="5199" y="171"/>
                    <a:pt x="4568" y="1"/>
                    <a:pt x="3943" y="1"/>
                  </a:cubicBezTo>
                  <a:close/>
                  <a:moveTo>
                    <a:pt x="822" y="2001"/>
                  </a:moveTo>
                  <a:cubicBezTo>
                    <a:pt x="1" y="3561"/>
                    <a:pt x="524" y="5489"/>
                    <a:pt x="2025" y="6442"/>
                  </a:cubicBezTo>
                  <a:cubicBezTo>
                    <a:pt x="2584" y="6796"/>
                    <a:pt x="3211" y="6966"/>
                    <a:pt x="3833" y="6966"/>
                  </a:cubicBezTo>
                  <a:cubicBezTo>
                    <a:pt x="4864" y="6966"/>
                    <a:pt x="5880" y="6497"/>
                    <a:pt x="6549" y="5620"/>
                  </a:cubicBezTo>
                  <a:lnTo>
                    <a:pt x="822" y="2001"/>
                  </a:ln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88" name="Google Shape;188;p16"/>
            <p:cNvSpPr/>
            <p:nvPr/>
          </p:nvSpPr>
          <p:spPr>
            <a:xfrm>
              <a:off x="4670500" y="1020500"/>
              <a:ext cx="152150" cy="141000"/>
            </a:xfrm>
            <a:custGeom>
              <a:avLst/>
              <a:gdLst/>
              <a:ahLst/>
              <a:cxnLst/>
              <a:rect l="l" t="t" r="r" b="b"/>
              <a:pathLst>
                <a:path w="6086" h="5640" extrusionOk="0">
                  <a:moveTo>
                    <a:pt x="3609" y="0"/>
                  </a:moveTo>
                  <a:lnTo>
                    <a:pt x="1215" y="1631"/>
                  </a:lnTo>
                  <a:cubicBezTo>
                    <a:pt x="251" y="2286"/>
                    <a:pt x="1" y="3596"/>
                    <a:pt x="656" y="4560"/>
                  </a:cubicBezTo>
                  <a:lnTo>
                    <a:pt x="763" y="4715"/>
                  </a:lnTo>
                  <a:cubicBezTo>
                    <a:pt x="1171" y="5316"/>
                    <a:pt x="1834" y="5640"/>
                    <a:pt x="2508" y="5640"/>
                  </a:cubicBezTo>
                  <a:cubicBezTo>
                    <a:pt x="2916" y="5640"/>
                    <a:pt x="3329" y="5521"/>
                    <a:pt x="3692" y="5275"/>
                  </a:cubicBezTo>
                  <a:lnTo>
                    <a:pt x="6085" y="3644"/>
                  </a:lnTo>
                  <a:lnTo>
                    <a:pt x="3609" y="0"/>
                  </a:ln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89" name="Google Shape;189;p16"/>
            <p:cNvSpPr/>
            <p:nvPr/>
          </p:nvSpPr>
          <p:spPr>
            <a:xfrm>
              <a:off x="4773200" y="962250"/>
              <a:ext cx="152125" cy="141025"/>
            </a:xfrm>
            <a:custGeom>
              <a:avLst/>
              <a:gdLst/>
              <a:ahLst/>
              <a:cxnLst/>
              <a:rect l="l" t="t" r="r" b="b"/>
              <a:pathLst>
                <a:path w="6085" h="5641" extrusionOk="0">
                  <a:moveTo>
                    <a:pt x="3580" y="1"/>
                  </a:moveTo>
                  <a:cubicBezTo>
                    <a:pt x="3174" y="1"/>
                    <a:pt x="2765" y="119"/>
                    <a:pt x="2406" y="366"/>
                  </a:cubicBezTo>
                  <a:lnTo>
                    <a:pt x="1" y="1985"/>
                  </a:lnTo>
                  <a:lnTo>
                    <a:pt x="2477" y="5640"/>
                  </a:lnTo>
                  <a:lnTo>
                    <a:pt x="4870" y="4009"/>
                  </a:lnTo>
                  <a:cubicBezTo>
                    <a:pt x="5835" y="3354"/>
                    <a:pt x="6085" y="2044"/>
                    <a:pt x="5430" y="1080"/>
                  </a:cubicBezTo>
                  <a:lnTo>
                    <a:pt x="5323" y="925"/>
                  </a:lnTo>
                  <a:cubicBezTo>
                    <a:pt x="4915" y="324"/>
                    <a:pt x="4252" y="1"/>
                    <a:pt x="3580" y="1"/>
                  </a:cubicBez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90" name="Google Shape;190;p16"/>
            <p:cNvSpPr/>
            <p:nvPr/>
          </p:nvSpPr>
          <p:spPr>
            <a:xfrm>
              <a:off x="4625875" y="1311750"/>
              <a:ext cx="268200" cy="266650"/>
            </a:xfrm>
            <a:custGeom>
              <a:avLst/>
              <a:gdLst/>
              <a:ahLst/>
              <a:cxnLst/>
              <a:rect l="l" t="t" r="r" b="b"/>
              <a:pathLst>
                <a:path w="10728" h="10666" extrusionOk="0">
                  <a:moveTo>
                    <a:pt x="5007" y="1"/>
                  </a:moveTo>
                  <a:cubicBezTo>
                    <a:pt x="4823" y="1"/>
                    <a:pt x="4677" y="136"/>
                    <a:pt x="4655" y="328"/>
                  </a:cubicBezTo>
                  <a:lnTo>
                    <a:pt x="4191" y="3805"/>
                  </a:lnTo>
                  <a:lnTo>
                    <a:pt x="714" y="3340"/>
                  </a:lnTo>
                  <a:cubicBezTo>
                    <a:pt x="699" y="3338"/>
                    <a:pt x="683" y="3338"/>
                    <a:pt x="668" y="3338"/>
                  </a:cubicBezTo>
                  <a:cubicBezTo>
                    <a:pt x="475" y="3338"/>
                    <a:pt x="320" y="3474"/>
                    <a:pt x="298" y="3662"/>
                  </a:cubicBezTo>
                  <a:lnTo>
                    <a:pt x="36" y="5638"/>
                  </a:lnTo>
                  <a:cubicBezTo>
                    <a:pt x="0" y="5840"/>
                    <a:pt x="143" y="6031"/>
                    <a:pt x="357" y="6055"/>
                  </a:cubicBezTo>
                  <a:lnTo>
                    <a:pt x="357" y="6043"/>
                  </a:lnTo>
                  <a:lnTo>
                    <a:pt x="3834" y="6507"/>
                  </a:lnTo>
                  <a:lnTo>
                    <a:pt x="3370" y="9984"/>
                  </a:lnTo>
                  <a:cubicBezTo>
                    <a:pt x="3346" y="10186"/>
                    <a:pt x="3489" y="10377"/>
                    <a:pt x="3691" y="10401"/>
                  </a:cubicBezTo>
                  <a:lnTo>
                    <a:pt x="5667" y="10663"/>
                  </a:lnTo>
                  <a:cubicBezTo>
                    <a:pt x="5682" y="10664"/>
                    <a:pt x="5697" y="10665"/>
                    <a:pt x="5712" y="10665"/>
                  </a:cubicBezTo>
                  <a:cubicBezTo>
                    <a:pt x="5897" y="10665"/>
                    <a:pt x="6062" y="10529"/>
                    <a:pt x="6084" y="10341"/>
                  </a:cubicBezTo>
                  <a:lnTo>
                    <a:pt x="6548" y="6864"/>
                  </a:lnTo>
                  <a:lnTo>
                    <a:pt x="10025" y="7329"/>
                  </a:lnTo>
                  <a:cubicBezTo>
                    <a:pt x="10040" y="7331"/>
                    <a:pt x="10055" y="7331"/>
                    <a:pt x="10069" y="7331"/>
                  </a:cubicBezTo>
                  <a:cubicBezTo>
                    <a:pt x="10254" y="7331"/>
                    <a:pt x="10420" y="7195"/>
                    <a:pt x="10442" y="7007"/>
                  </a:cubicBezTo>
                  <a:lnTo>
                    <a:pt x="10704" y="5031"/>
                  </a:lnTo>
                  <a:cubicBezTo>
                    <a:pt x="10728" y="4828"/>
                    <a:pt x="10585" y="4638"/>
                    <a:pt x="10382" y="4614"/>
                  </a:cubicBezTo>
                  <a:lnTo>
                    <a:pt x="6894" y="4150"/>
                  </a:lnTo>
                  <a:lnTo>
                    <a:pt x="7358" y="673"/>
                  </a:lnTo>
                  <a:cubicBezTo>
                    <a:pt x="7382" y="471"/>
                    <a:pt x="7239" y="280"/>
                    <a:pt x="7037" y="256"/>
                  </a:cubicBezTo>
                  <a:lnTo>
                    <a:pt x="5072" y="6"/>
                  </a:lnTo>
                  <a:cubicBezTo>
                    <a:pt x="5050" y="3"/>
                    <a:pt x="5028" y="1"/>
                    <a:pt x="5007" y="1"/>
                  </a:cubicBez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91" name="Google Shape;191;p16"/>
            <p:cNvSpPr/>
            <p:nvPr/>
          </p:nvSpPr>
          <p:spPr>
            <a:xfrm>
              <a:off x="4282975" y="1715600"/>
              <a:ext cx="271175" cy="338100"/>
            </a:xfrm>
            <a:custGeom>
              <a:avLst/>
              <a:gdLst/>
              <a:ahLst/>
              <a:cxnLst/>
              <a:rect l="l" t="t" r="r" b="b"/>
              <a:pathLst>
                <a:path w="10847" h="13524" extrusionOk="0">
                  <a:moveTo>
                    <a:pt x="4147" y="429"/>
                  </a:moveTo>
                  <a:cubicBezTo>
                    <a:pt x="4437" y="429"/>
                    <a:pt x="4723" y="604"/>
                    <a:pt x="4774" y="997"/>
                  </a:cubicBezTo>
                  <a:cubicBezTo>
                    <a:pt x="4810" y="1188"/>
                    <a:pt x="4751" y="1390"/>
                    <a:pt x="4632" y="1533"/>
                  </a:cubicBezTo>
                  <a:lnTo>
                    <a:pt x="3834" y="1688"/>
                  </a:lnTo>
                  <a:cubicBezTo>
                    <a:pt x="3667" y="1593"/>
                    <a:pt x="3548" y="1426"/>
                    <a:pt x="3512" y="1224"/>
                  </a:cubicBezTo>
                  <a:lnTo>
                    <a:pt x="3500" y="1224"/>
                  </a:lnTo>
                  <a:cubicBezTo>
                    <a:pt x="3386" y="725"/>
                    <a:pt x="3770" y="429"/>
                    <a:pt x="4147" y="429"/>
                  </a:cubicBezTo>
                  <a:close/>
                  <a:moveTo>
                    <a:pt x="7867" y="2749"/>
                  </a:moveTo>
                  <a:cubicBezTo>
                    <a:pt x="8125" y="2749"/>
                    <a:pt x="8352" y="2938"/>
                    <a:pt x="8394" y="3200"/>
                  </a:cubicBezTo>
                  <a:lnTo>
                    <a:pt x="9787" y="10761"/>
                  </a:lnTo>
                  <a:cubicBezTo>
                    <a:pt x="9835" y="11058"/>
                    <a:pt x="9644" y="11344"/>
                    <a:pt x="9346" y="11392"/>
                  </a:cubicBezTo>
                  <a:lnTo>
                    <a:pt x="3084" y="12535"/>
                  </a:lnTo>
                  <a:cubicBezTo>
                    <a:pt x="3049" y="12542"/>
                    <a:pt x="3014" y="12545"/>
                    <a:pt x="2979" y="12545"/>
                  </a:cubicBezTo>
                  <a:cubicBezTo>
                    <a:pt x="2722" y="12545"/>
                    <a:pt x="2493" y="12357"/>
                    <a:pt x="2441" y="12094"/>
                  </a:cubicBezTo>
                  <a:lnTo>
                    <a:pt x="1060" y="4534"/>
                  </a:lnTo>
                  <a:cubicBezTo>
                    <a:pt x="1012" y="4236"/>
                    <a:pt x="1203" y="3950"/>
                    <a:pt x="1512" y="3903"/>
                  </a:cubicBezTo>
                  <a:lnTo>
                    <a:pt x="2250" y="3760"/>
                  </a:lnTo>
                  <a:cubicBezTo>
                    <a:pt x="2293" y="3975"/>
                    <a:pt x="2482" y="4122"/>
                    <a:pt x="2694" y="4122"/>
                  </a:cubicBezTo>
                  <a:cubicBezTo>
                    <a:pt x="2717" y="4122"/>
                    <a:pt x="2739" y="4120"/>
                    <a:pt x="2762" y="4117"/>
                  </a:cubicBezTo>
                  <a:lnTo>
                    <a:pt x="6668" y="3402"/>
                  </a:lnTo>
                  <a:cubicBezTo>
                    <a:pt x="6906" y="3355"/>
                    <a:pt x="7060" y="3129"/>
                    <a:pt x="7025" y="2890"/>
                  </a:cubicBezTo>
                  <a:lnTo>
                    <a:pt x="7763" y="2760"/>
                  </a:lnTo>
                  <a:cubicBezTo>
                    <a:pt x="7798" y="2752"/>
                    <a:pt x="7833" y="2749"/>
                    <a:pt x="7867" y="2749"/>
                  </a:cubicBezTo>
                  <a:close/>
                  <a:moveTo>
                    <a:pt x="4150" y="0"/>
                  </a:moveTo>
                  <a:cubicBezTo>
                    <a:pt x="4081" y="0"/>
                    <a:pt x="4011" y="7"/>
                    <a:pt x="3941" y="21"/>
                  </a:cubicBezTo>
                  <a:cubicBezTo>
                    <a:pt x="3346" y="128"/>
                    <a:pt x="2953" y="700"/>
                    <a:pt x="3072" y="1307"/>
                  </a:cubicBezTo>
                  <a:cubicBezTo>
                    <a:pt x="3108" y="1474"/>
                    <a:pt x="3179" y="1640"/>
                    <a:pt x="3286" y="1783"/>
                  </a:cubicBezTo>
                  <a:lnTo>
                    <a:pt x="2512" y="1926"/>
                  </a:lnTo>
                  <a:cubicBezTo>
                    <a:pt x="2191" y="1986"/>
                    <a:pt x="1988" y="2295"/>
                    <a:pt x="2036" y="2617"/>
                  </a:cubicBezTo>
                  <a:lnTo>
                    <a:pt x="2096" y="2890"/>
                  </a:lnTo>
                  <a:lnTo>
                    <a:pt x="798" y="3129"/>
                  </a:lnTo>
                  <a:cubicBezTo>
                    <a:pt x="322" y="3212"/>
                    <a:pt x="0" y="3676"/>
                    <a:pt x="83" y="4164"/>
                  </a:cubicBezTo>
                  <a:lnTo>
                    <a:pt x="1667" y="12785"/>
                  </a:lnTo>
                  <a:cubicBezTo>
                    <a:pt x="1741" y="13221"/>
                    <a:pt x="2120" y="13524"/>
                    <a:pt x="2548" y="13524"/>
                  </a:cubicBezTo>
                  <a:cubicBezTo>
                    <a:pt x="2599" y="13524"/>
                    <a:pt x="2651" y="13520"/>
                    <a:pt x="2703" y="13511"/>
                  </a:cubicBezTo>
                  <a:lnTo>
                    <a:pt x="10049" y="12165"/>
                  </a:lnTo>
                  <a:cubicBezTo>
                    <a:pt x="10525" y="12082"/>
                    <a:pt x="10847" y="11618"/>
                    <a:pt x="10763" y="11130"/>
                  </a:cubicBezTo>
                  <a:lnTo>
                    <a:pt x="9192" y="2498"/>
                  </a:lnTo>
                  <a:cubicBezTo>
                    <a:pt x="9108" y="2067"/>
                    <a:pt x="8737" y="1766"/>
                    <a:pt x="8316" y="1766"/>
                  </a:cubicBezTo>
                  <a:cubicBezTo>
                    <a:pt x="8259" y="1766"/>
                    <a:pt x="8202" y="1772"/>
                    <a:pt x="8144" y="1783"/>
                  </a:cubicBezTo>
                  <a:lnTo>
                    <a:pt x="6858" y="2009"/>
                  </a:lnTo>
                  <a:lnTo>
                    <a:pt x="6810" y="1736"/>
                  </a:lnTo>
                  <a:cubicBezTo>
                    <a:pt x="6757" y="1446"/>
                    <a:pt x="6499" y="1252"/>
                    <a:pt x="6214" y="1252"/>
                  </a:cubicBezTo>
                  <a:cubicBezTo>
                    <a:pt x="6183" y="1252"/>
                    <a:pt x="6151" y="1255"/>
                    <a:pt x="6120" y="1259"/>
                  </a:cubicBezTo>
                  <a:lnTo>
                    <a:pt x="5179" y="1438"/>
                  </a:lnTo>
                  <a:cubicBezTo>
                    <a:pt x="5227" y="1259"/>
                    <a:pt x="5239" y="1081"/>
                    <a:pt x="5215" y="914"/>
                  </a:cubicBezTo>
                  <a:cubicBezTo>
                    <a:pt x="5120" y="378"/>
                    <a:pt x="4665" y="0"/>
                    <a:pt x="4150" y="0"/>
                  </a:cubicBez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92" name="Google Shape;192;p16"/>
            <p:cNvSpPr/>
            <p:nvPr/>
          </p:nvSpPr>
          <p:spPr>
            <a:xfrm>
              <a:off x="4331175" y="1837275"/>
              <a:ext cx="46550" cy="38650"/>
            </a:xfrm>
            <a:custGeom>
              <a:avLst/>
              <a:gdLst/>
              <a:ahLst/>
              <a:cxnLst/>
              <a:rect l="l" t="t" r="r" b="b"/>
              <a:pathLst>
                <a:path w="1862" h="1546" extrusionOk="0">
                  <a:moveTo>
                    <a:pt x="1002" y="1"/>
                  </a:moveTo>
                  <a:cubicBezTo>
                    <a:pt x="959" y="1"/>
                    <a:pt x="915" y="4"/>
                    <a:pt x="870" y="12"/>
                  </a:cubicBezTo>
                  <a:cubicBezTo>
                    <a:pt x="191" y="131"/>
                    <a:pt x="1" y="1012"/>
                    <a:pt x="560" y="1405"/>
                  </a:cubicBezTo>
                  <a:cubicBezTo>
                    <a:pt x="702" y="1502"/>
                    <a:pt x="854" y="1545"/>
                    <a:pt x="1002" y="1545"/>
                  </a:cubicBezTo>
                  <a:cubicBezTo>
                    <a:pt x="1454" y="1545"/>
                    <a:pt x="1862" y="1142"/>
                    <a:pt x="1763" y="631"/>
                  </a:cubicBezTo>
                  <a:cubicBezTo>
                    <a:pt x="1689" y="259"/>
                    <a:pt x="1367" y="1"/>
                    <a:pt x="1002" y="1"/>
                  </a:cubicBez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93" name="Google Shape;193;p16"/>
            <p:cNvSpPr/>
            <p:nvPr/>
          </p:nvSpPr>
          <p:spPr>
            <a:xfrm>
              <a:off x="4383175" y="1825925"/>
              <a:ext cx="97025" cy="34050"/>
            </a:xfrm>
            <a:custGeom>
              <a:avLst/>
              <a:gdLst/>
              <a:ahLst/>
              <a:cxnLst/>
              <a:rect l="l" t="t" r="r" b="b"/>
              <a:pathLst>
                <a:path w="3881" h="1362" extrusionOk="0">
                  <a:moveTo>
                    <a:pt x="3274" y="0"/>
                  </a:moveTo>
                  <a:cubicBezTo>
                    <a:pt x="3238" y="0"/>
                    <a:pt x="3200" y="5"/>
                    <a:pt x="3160" y="13"/>
                  </a:cubicBezTo>
                  <a:lnTo>
                    <a:pt x="3172" y="13"/>
                  </a:lnTo>
                  <a:lnTo>
                    <a:pt x="576" y="490"/>
                  </a:lnTo>
                  <a:cubicBezTo>
                    <a:pt x="0" y="545"/>
                    <a:pt x="104" y="1362"/>
                    <a:pt x="609" y="1362"/>
                  </a:cubicBezTo>
                  <a:cubicBezTo>
                    <a:pt x="647" y="1362"/>
                    <a:pt x="688" y="1357"/>
                    <a:pt x="731" y="1347"/>
                  </a:cubicBezTo>
                  <a:lnTo>
                    <a:pt x="3314" y="871"/>
                  </a:lnTo>
                  <a:cubicBezTo>
                    <a:pt x="3881" y="793"/>
                    <a:pt x="3774" y="0"/>
                    <a:pt x="3274" y="0"/>
                  </a:cubicBez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94" name="Google Shape;194;p16"/>
            <p:cNvSpPr/>
            <p:nvPr/>
          </p:nvSpPr>
          <p:spPr>
            <a:xfrm>
              <a:off x="4341000" y="1891150"/>
              <a:ext cx="46325" cy="38650"/>
            </a:xfrm>
            <a:custGeom>
              <a:avLst/>
              <a:gdLst/>
              <a:ahLst/>
              <a:cxnLst/>
              <a:rect l="l" t="t" r="r" b="b"/>
              <a:pathLst>
                <a:path w="1853" h="1546" extrusionOk="0">
                  <a:moveTo>
                    <a:pt x="1002" y="1"/>
                  </a:moveTo>
                  <a:cubicBezTo>
                    <a:pt x="959" y="1"/>
                    <a:pt x="914" y="4"/>
                    <a:pt x="870" y="12"/>
                  </a:cubicBezTo>
                  <a:cubicBezTo>
                    <a:pt x="191" y="131"/>
                    <a:pt x="1" y="1012"/>
                    <a:pt x="560" y="1405"/>
                  </a:cubicBezTo>
                  <a:cubicBezTo>
                    <a:pt x="702" y="1502"/>
                    <a:pt x="854" y="1545"/>
                    <a:pt x="1001" y="1545"/>
                  </a:cubicBezTo>
                  <a:cubicBezTo>
                    <a:pt x="1450" y="1545"/>
                    <a:pt x="1852" y="1145"/>
                    <a:pt x="1763" y="643"/>
                  </a:cubicBezTo>
                  <a:cubicBezTo>
                    <a:pt x="1699" y="260"/>
                    <a:pt x="1369" y="1"/>
                    <a:pt x="1002" y="1"/>
                  </a:cubicBez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95" name="Google Shape;195;p16"/>
            <p:cNvSpPr/>
            <p:nvPr/>
          </p:nvSpPr>
          <p:spPr>
            <a:xfrm>
              <a:off x="4394975" y="1879800"/>
              <a:ext cx="94000" cy="33750"/>
            </a:xfrm>
            <a:custGeom>
              <a:avLst/>
              <a:gdLst/>
              <a:ahLst/>
              <a:cxnLst/>
              <a:rect l="l" t="t" r="r" b="b"/>
              <a:pathLst>
                <a:path w="3760" h="1350" extrusionOk="0">
                  <a:moveTo>
                    <a:pt x="3129" y="0"/>
                  </a:moveTo>
                  <a:cubicBezTo>
                    <a:pt x="3117" y="0"/>
                    <a:pt x="3105" y="1"/>
                    <a:pt x="3092" y="2"/>
                  </a:cubicBezTo>
                  <a:lnTo>
                    <a:pt x="497" y="478"/>
                  </a:lnTo>
                  <a:cubicBezTo>
                    <a:pt x="0" y="628"/>
                    <a:pt x="120" y="1349"/>
                    <a:pt x="605" y="1349"/>
                  </a:cubicBezTo>
                  <a:cubicBezTo>
                    <a:pt x="620" y="1349"/>
                    <a:pt x="636" y="1348"/>
                    <a:pt x="652" y="1347"/>
                  </a:cubicBezTo>
                  <a:lnTo>
                    <a:pt x="3247" y="883"/>
                  </a:lnTo>
                  <a:cubicBezTo>
                    <a:pt x="3759" y="731"/>
                    <a:pt x="3634" y="0"/>
                    <a:pt x="3129" y="0"/>
                  </a:cubicBez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96" name="Google Shape;196;p16"/>
            <p:cNvSpPr/>
            <p:nvPr/>
          </p:nvSpPr>
          <p:spPr>
            <a:xfrm>
              <a:off x="4351425" y="1948900"/>
              <a:ext cx="46550" cy="38625"/>
            </a:xfrm>
            <a:custGeom>
              <a:avLst/>
              <a:gdLst/>
              <a:ahLst/>
              <a:cxnLst/>
              <a:rect l="l" t="t" r="r" b="b"/>
              <a:pathLst>
                <a:path w="1862" h="1545" extrusionOk="0">
                  <a:moveTo>
                    <a:pt x="1002" y="0"/>
                  </a:moveTo>
                  <a:cubicBezTo>
                    <a:pt x="959" y="0"/>
                    <a:pt x="914" y="4"/>
                    <a:pt x="870" y="12"/>
                  </a:cubicBezTo>
                  <a:cubicBezTo>
                    <a:pt x="191" y="131"/>
                    <a:pt x="0" y="1012"/>
                    <a:pt x="560" y="1405"/>
                  </a:cubicBezTo>
                  <a:cubicBezTo>
                    <a:pt x="701" y="1502"/>
                    <a:pt x="854" y="1545"/>
                    <a:pt x="1002" y="1545"/>
                  </a:cubicBezTo>
                  <a:cubicBezTo>
                    <a:pt x="1453" y="1545"/>
                    <a:pt x="1861" y="1142"/>
                    <a:pt x="1763" y="631"/>
                  </a:cubicBezTo>
                  <a:cubicBezTo>
                    <a:pt x="1699" y="259"/>
                    <a:pt x="1369" y="0"/>
                    <a:pt x="1002" y="0"/>
                  </a:cubicBez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97" name="Google Shape;197;p16"/>
            <p:cNvSpPr/>
            <p:nvPr/>
          </p:nvSpPr>
          <p:spPr>
            <a:xfrm>
              <a:off x="4405100" y="1937500"/>
              <a:ext cx="94400" cy="33775"/>
            </a:xfrm>
            <a:custGeom>
              <a:avLst/>
              <a:gdLst/>
              <a:ahLst/>
              <a:cxnLst/>
              <a:rect l="l" t="t" r="r" b="b"/>
              <a:pathLst>
                <a:path w="3776" h="1351" extrusionOk="0">
                  <a:moveTo>
                    <a:pt x="3162" y="0"/>
                  </a:moveTo>
                  <a:cubicBezTo>
                    <a:pt x="3143" y="0"/>
                    <a:pt x="3124" y="1"/>
                    <a:pt x="3104" y="3"/>
                  </a:cubicBezTo>
                  <a:lnTo>
                    <a:pt x="509" y="468"/>
                  </a:lnTo>
                  <a:cubicBezTo>
                    <a:pt x="0" y="606"/>
                    <a:pt x="120" y="1351"/>
                    <a:pt x="628" y="1351"/>
                  </a:cubicBezTo>
                  <a:cubicBezTo>
                    <a:pt x="643" y="1351"/>
                    <a:pt x="659" y="1350"/>
                    <a:pt x="675" y="1349"/>
                  </a:cubicBezTo>
                  <a:lnTo>
                    <a:pt x="3259" y="872"/>
                  </a:lnTo>
                  <a:cubicBezTo>
                    <a:pt x="3775" y="735"/>
                    <a:pt x="3661" y="0"/>
                    <a:pt x="3162" y="0"/>
                  </a:cubicBez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98" name="Google Shape;198;p16"/>
            <p:cNvSpPr/>
            <p:nvPr/>
          </p:nvSpPr>
          <p:spPr>
            <a:xfrm>
              <a:off x="4306775" y="2188400"/>
              <a:ext cx="193200" cy="173650"/>
            </a:xfrm>
            <a:custGeom>
              <a:avLst/>
              <a:gdLst/>
              <a:ahLst/>
              <a:cxnLst/>
              <a:rect l="l" t="t" r="r" b="b"/>
              <a:pathLst>
                <a:path w="7728" h="6946" extrusionOk="0">
                  <a:moveTo>
                    <a:pt x="3946" y="0"/>
                  </a:moveTo>
                  <a:cubicBezTo>
                    <a:pt x="2915" y="0"/>
                    <a:pt x="1900" y="464"/>
                    <a:pt x="1227" y="1338"/>
                  </a:cubicBezTo>
                  <a:lnTo>
                    <a:pt x="6966" y="4957"/>
                  </a:lnTo>
                  <a:cubicBezTo>
                    <a:pt x="7728" y="3398"/>
                    <a:pt x="7251" y="1469"/>
                    <a:pt x="5775" y="528"/>
                  </a:cubicBezTo>
                  <a:cubicBezTo>
                    <a:pt x="5208" y="172"/>
                    <a:pt x="4573" y="0"/>
                    <a:pt x="3946" y="0"/>
                  </a:cubicBezTo>
                  <a:close/>
                  <a:moveTo>
                    <a:pt x="822" y="1981"/>
                  </a:moveTo>
                  <a:cubicBezTo>
                    <a:pt x="1" y="3552"/>
                    <a:pt x="524" y="5481"/>
                    <a:pt x="2025" y="6422"/>
                  </a:cubicBezTo>
                  <a:cubicBezTo>
                    <a:pt x="2584" y="6775"/>
                    <a:pt x="3211" y="6946"/>
                    <a:pt x="3833" y="6946"/>
                  </a:cubicBezTo>
                  <a:cubicBezTo>
                    <a:pt x="4864" y="6946"/>
                    <a:pt x="5880" y="6477"/>
                    <a:pt x="6549" y="5600"/>
                  </a:cubicBezTo>
                  <a:lnTo>
                    <a:pt x="822" y="1981"/>
                  </a:ln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99" name="Google Shape;199;p16"/>
            <p:cNvSpPr/>
            <p:nvPr/>
          </p:nvSpPr>
          <p:spPr>
            <a:xfrm>
              <a:off x="4670500" y="1814925"/>
              <a:ext cx="152150" cy="140725"/>
            </a:xfrm>
            <a:custGeom>
              <a:avLst/>
              <a:gdLst/>
              <a:ahLst/>
              <a:cxnLst/>
              <a:rect l="l" t="t" r="r" b="b"/>
              <a:pathLst>
                <a:path w="6086" h="5629" extrusionOk="0">
                  <a:moveTo>
                    <a:pt x="3609" y="1"/>
                  </a:moveTo>
                  <a:lnTo>
                    <a:pt x="1215" y="1620"/>
                  </a:lnTo>
                  <a:cubicBezTo>
                    <a:pt x="251" y="2275"/>
                    <a:pt x="1" y="3585"/>
                    <a:pt x="656" y="4549"/>
                  </a:cubicBezTo>
                  <a:lnTo>
                    <a:pt x="763" y="4704"/>
                  </a:lnTo>
                  <a:cubicBezTo>
                    <a:pt x="1171" y="5305"/>
                    <a:pt x="1834" y="5629"/>
                    <a:pt x="2508" y="5629"/>
                  </a:cubicBezTo>
                  <a:cubicBezTo>
                    <a:pt x="2916" y="5629"/>
                    <a:pt x="3329" y="5510"/>
                    <a:pt x="3692" y="5264"/>
                  </a:cubicBezTo>
                  <a:lnTo>
                    <a:pt x="6085" y="3644"/>
                  </a:lnTo>
                  <a:lnTo>
                    <a:pt x="3609" y="1"/>
                  </a:ln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00" name="Google Shape;200;p16"/>
            <p:cNvSpPr/>
            <p:nvPr/>
          </p:nvSpPr>
          <p:spPr>
            <a:xfrm>
              <a:off x="4773200" y="1756600"/>
              <a:ext cx="152125" cy="140800"/>
            </a:xfrm>
            <a:custGeom>
              <a:avLst/>
              <a:gdLst/>
              <a:ahLst/>
              <a:cxnLst/>
              <a:rect l="l" t="t" r="r" b="b"/>
              <a:pathLst>
                <a:path w="6085" h="5632" extrusionOk="0">
                  <a:moveTo>
                    <a:pt x="3591" y="1"/>
                  </a:moveTo>
                  <a:cubicBezTo>
                    <a:pt x="3182" y="1"/>
                    <a:pt x="2768" y="120"/>
                    <a:pt x="2406" y="369"/>
                  </a:cubicBezTo>
                  <a:lnTo>
                    <a:pt x="1" y="1989"/>
                  </a:lnTo>
                  <a:lnTo>
                    <a:pt x="2477" y="5632"/>
                  </a:lnTo>
                  <a:lnTo>
                    <a:pt x="4870" y="4001"/>
                  </a:lnTo>
                  <a:cubicBezTo>
                    <a:pt x="5835" y="3346"/>
                    <a:pt x="6085" y="2036"/>
                    <a:pt x="5430" y="1072"/>
                  </a:cubicBezTo>
                  <a:lnTo>
                    <a:pt x="5430" y="1072"/>
                  </a:lnTo>
                  <a:lnTo>
                    <a:pt x="5430" y="1084"/>
                  </a:lnTo>
                  <a:lnTo>
                    <a:pt x="5323" y="917"/>
                  </a:lnTo>
                  <a:cubicBezTo>
                    <a:pt x="4917" y="319"/>
                    <a:pt x="4259" y="1"/>
                    <a:pt x="3591" y="1"/>
                  </a:cubicBez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01" name="Google Shape;201;p16"/>
            <p:cNvSpPr/>
            <p:nvPr/>
          </p:nvSpPr>
          <p:spPr>
            <a:xfrm>
              <a:off x="4625875" y="2105675"/>
              <a:ext cx="268200" cy="266925"/>
            </a:xfrm>
            <a:custGeom>
              <a:avLst/>
              <a:gdLst/>
              <a:ahLst/>
              <a:cxnLst/>
              <a:rect l="l" t="t" r="r" b="b"/>
              <a:pathLst>
                <a:path w="10728" h="10677" extrusionOk="0">
                  <a:moveTo>
                    <a:pt x="5028" y="1"/>
                  </a:moveTo>
                  <a:cubicBezTo>
                    <a:pt x="4843" y="1"/>
                    <a:pt x="4677" y="137"/>
                    <a:pt x="4655" y="325"/>
                  </a:cubicBezTo>
                  <a:lnTo>
                    <a:pt x="4191" y="3813"/>
                  </a:lnTo>
                  <a:lnTo>
                    <a:pt x="714" y="3349"/>
                  </a:lnTo>
                  <a:cubicBezTo>
                    <a:pt x="700" y="3347"/>
                    <a:pt x="685" y="3346"/>
                    <a:pt x="670" y="3346"/>
                  </a:cubicBezTo>
                  <a:cubicBezTo>
                    <a:pt x="485" y="3346"/>
                    <a:pt x="320" y="3483"/>
                    <a:pt x="298" y="3670"/>
                  </a:cubicBezTo>
                  <a:lnTo>
                    <a:pt x="36" y="5647"/>
                  </a:lnTo>
                  <a:cubicBezTo>
                    <a:pt x="0" y="5849"/>
                    <a:pt x="143" y="6040"/>
                    <a:pt x="357" y="6064"/>
                  </a:cubicBezTo>
                  <a:lnTo>
                    <a:pt x="357" y="6052"/>
                  </a:lnTo>
                  <a:lnTo>
                    <a:pt x="3834" y="6516"/>
                  </a:lnTo>
                  <a:lnTo>
                    <a:pt x="3370" y="9993"/>
                  </a:lnTo>
                  <a:cubicBezTo>
                    <a:pt x="3346" y="10195"/>
                    <a:pt x="3489" y="10386"/>
                    <a:pt x="3691" y="10409"/>
                  </a:cubicBezTo>
                  <a:lnTo>
                    <a:pt x="5667" y="10671"/>
                  </a:lnTo>
                  <a:cubicBezTo>
                    <a:pt x="5688" y="10675"/>
                    <a:pt x="5709" y="10677"/>
                    <a:pt x="5730" y="10677"/>
                  </a:cubicBezTo>
                  <a:cubicBezTo>
                    <a:pt x="5907" y="10677"/>
                    <a:pt x="6063" y="10542"/>
                    <a:pt x="6084" y="10350"/>
                  </a:cubicBezTo>
                  <a:lnTo>
                    <a:pt x="6548" y="6873"/>
                  </a:lnTo>
                  <a:lnTo>
                    <a:pt x="10025" y="7338"/>
                  </a:lnTo>
                  <a:cubicBezTo>
                    <a:pt x="10040" y="7339"/>
                    <a:pt x="10055" y="7340"/>
                    <a:pt x="10069" y="7340"/>
                  </a:cubicBezTo>
                  <a:cubicBezTo>
                    <a:pt x="10254" y="7340"/>
                    <a:pt x="10420" y="7204"/>
                    <a:pt x="10442" y="7016"/>
                  </a:cubicBezTo>
                  <a:lnTo>
                    <a:pt x="10704" y="5040"/>
                  </a:lnTo>
                  <a:cubicBezTo>
                    <a:pt x="10728" y="4837"/>
                    <a:pt x="10585" y="4647"/>
                    <a:pt x="10382" y="4623"/>
                  </a:cubicBezTo>
                  <a:lnTo>
                    <a:pt x="6906" y="4159"/>
                  </a:lnTo>
                  <a:lnTo>
                    <a:pt x="7358" y="682"/>
                  </a:lnTo>
                  <a:cubicBezTo>
                    <a:pt x="7394" y="480"/>
                    <a:pt x="7239" y="289"/>
                    <a:pt x="7037" y="265"/>
                  </a:cubicBezTo>
                  <a:lnTo>
                    <a:pt x="5072" y="3"/>
                  </a:lnTo>
                  <a:cubicBezTo>
                    <a:pt x="5057" y="2"/>
                    <a:pt x="5043" y="1"/>
                    <a:pt x="5028" y="1"/>
                  </a:cubicBez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02" name="Google Shape;202;p16"/>
            <p:cNvSpPr/>
            <p:nvPr/>
          </p:nvSpPr>
          <p:spPr>
            <a:xfrm>
              <a:off x="4282975" y="2509825"/>
              <a:ext cx="271175" cy="337825"/>
            </a:xfrm>
            <a:custGeom>
              <a:avLst/>
              <a:gdLst/>
              <a:ahLst/>
              <a:cxnLst/>
              <a:rect l="l" t="t" r="r" b="b"/>
              <a:pathLst>
                <a:path w="10847" h="13513" extrusionOk="0">
                  <a:moveTo>
                    <a:pt x="4145" y="431"/>
                  </a:moveTo>
                  <a:cubicBezTo>
                    <a:pt x="4436" y="431"/>
                    <a:pt x="4723" y="605"/>
                    <a:pt x="4774" y="994"/>
                  </a:cubicBezTo>
                  <a:cubicBezTo>
                    <a:pt x="4810" y="1185"/>
                    <a:pt x="4751" y="1387"/>
                    <a:pt x="4632" y="1530"/>
                  </a:cubicBezTo>
                  <a:lnTo>
                    <a:pt x="3834" y="1685"/>
                  </a:lnTo>
                  <a:cubicBezTo>
                    <a:pt x="3667" y="1590"/>
                    <a:pt x="3548" y="1423"/>
                    <a:pt x="3512" y="1232"/>
                  </a:cubicBezTo>
                  <a:lnTo>
                    <a:pt x="3500" y="1220"/>
                  </a:lnTo>
                  <a:cubicBezTo>
                    <a:pt x="3386" y="723"/>
                    <a:pt x="3769" y="431"/>
                    <a:pt x="4145" y="431"/>
                  </a:cubicBezTo>
                  <a:close/>
                  <a:moveTo>
                    <a:pt x="7867" y="2734"/>
                  </a:moveTo>
                  <a:cubicBezTo>
                    <a:pt x="8125" y="2734"/>
                    <a:pt x="8352" y="2922"/>
                    <a:pt x="8394" y="3185"/>
                  </a:cubicBezTo>
                  <a:lnTo>
                    <a:pt x="9787" y="10757"/>
                  </a:lnTo>
                  <a:cubicBezTo>
                    <a:pt x="9835" y="11055"/>
                    <a:pt x="9644" y="11341"/>
                    <a:pt x="9346" y="11388"/>
                  </a:cubicBezTo>
                  <a:lnTo>
                    <a:pt x="3084" y="12531"/>
                  </a:lnTo>
                  <a:cubicBezTo>
                    <a:pt x="3047" y="12538"/>
                    <a:pt x="3011" y="12542"/>
                    <a:pt x="2975" y="12542"/>
                  </a:cubicBezTo>
                  <a:cubicBezTo>
                    <a:pt x="2710" y="12542"/>
                    <a:pt x="2483" y="12353"/>
                    <a:pt x="2441" y="12091"/>
                  </a:cubicBezTo>
                  <a:lnTo>
                    <a:pt x="1060" y="4518"/>
                  </a:lnTo>
                  <a:cubicBezTo>
                    <a:pt x="1012" y="4221"/>
                    <a:pt x="1203" y="3935"/>
                    <a:pt x="1512" y="3887"/>
                  </a:cubicBezTo>
                  <a:lnTo>
                    <a:pt x="2250" y="3745"/>
                  </a:lnTo>
                  <a:cubicBezTo>
                    <a:pt x="2292" y="3955"/>
                    <a:pt x="2474" y="4110"/>
                    <a:pt x="2680" y="4110"/>
                  </a:cubicBezTo>
                  <a:cubicBezTo>
                    <a:pt x="2707" y="4110"/>
                    <a:pt x="2735" y="4107"/>
                    <a:pt x="2762" y="4102"/>
                  </a:cubicBezTo>
                  <a:lnTo>
                    <a:pt x="6668" y="3387"/>
                  </a:lnTo>
                  <a:cubicBezTo>
                    <a:pt x="6906" y="3340"/>
                    <a:pt x="7060" y="3114"/>
                    <a:pt x="7025" y="2875"/>
                  </a:cubicBezTo>
                  <a:lnTo>
                    <a:pt x="7763" y="2744"/>
                  </a:lnTo>
                  <a:cubicBezTo>
                    <a:pt x="7798" y="2737"/>
                    <a:pt x="7833" y="2734"/>
                    <a:pt x="7867" y="2734"/>
                  </a:cubicBezTo>
                  <a:close/>
                  <a:moveTo>
                    <a:pt x="4133" y="1"/>
                  </a:moveTo>
                  <a:cubicBezTo>
                    <a:pt x="4070" y="1"/>
                    <a:pt x="4006" y="6"/>
                    <a:pt x="3941" y="18"/>
                  </a:cubicBezTo>
                  <a:cubicBezTo>
                    <a:pt x="3346" y="125"/>
                    <a:pt x="2953" y="708"/>
                    <a:pt x="3072" y="1304"/>
                  </a:cubicBezTo>
                  <a:cubicBezTo>
                    <a:pt x="3108" y="1470"/>
                    <a:pt x="3179" y="1637"/>
                    <a:pt x="3286" y="1780"/>
                  </a:cubicBezTo>
                  <a:lnTo>
                    <a:pt x="2512" y="1923"/>
                  </a:lnTo>
                  <a:cubicBezTo>
                    <a:pt x="2191" y="1982"/>
                    <a:pt x="1988" y="2280"/>
                    <a:pt x="2036" y="2602"/>
                  </a:cubicBezTo>
                  <a:lnTo>
                    <a:pt x="2096" y="2887"/>
                  </a:lnTo>
                  <a:lnTo>
                    <a:pt x="798" y="3114"/>
                  </a:lnTo>
                  <a:cubicBezTo>
                    <a:pt x="322" y="3209"/>
                    <a:pt x="0" y="3673"/>
                    <a:pt x="83" y="4149"/>
                  </a:cubicBezTo>
                  <a:lnTo>
                    <a:pt x="1667" y="12781"/>
                  </a:lnTo>
                  <a:cubicBezTo>
                    <a:pt x="1740" y="13212"/>
                    <a:pt x="2110" y="13512"/>
                    <a:pt x="2531" y="13512"/>
                  </a:cubicBezTo>
                  <a:cubicBezTo>
                    <a:pt x="2587" y="13512"/>
                    <a:pt x="2645" y="13507"/>
                    <a:pt x="2703" y="13496"/>
                  </a:cubicBezTo>
                  <a:lnTo>
                    <a:pt x="10049" y="12162"/>
                  </a:lnTo>
                  <a:cubicBezTo>
                    <a:pt x="10525" y="12067"/>
                    <a:pt x="10847" y="11603"/>
                    <a:pt x="10763" y="11114"/>
                  </a:cubicBezTo>
                  <a:lnTo>
                    <a:pt x="9192" y="2482"/>
                  </a:lnTo>
                  <a:cubicBezTo>
                    <a:pt x="9107" y="2048"/>
                    <a:pt x="8729" y="1755"/>
                    <a:pt x="8303" y="1755"/>
                  </a:cubicBezTo>
                  <a:cubicBezTo>
                    <a:pt x="8250" y="1755"/>
                    <a:pt x="8197" y="1759"/>
                    <a:pt x="8144" y="1768"/>
                  </a:cubicBezTo>
                  <a:lnTo>
                    <a:pt x="6858" y="2006"/>
                  </a:lnTo>
                  <a:lnTo>
                    <a:pt x="6810" y="1732"/>
                  </a:lnTo>
                  <a:cubicBezTo>
                    <a:pt x="6757" y="1442"/>
                    <a:pt x="6499" y="1249"/>
                    <a:pt x="6214" y="1249"/>
                  </a:cubicBezTo>
                  <a:cubicBezTo>
                    <a:pt x="6183" y="1249"/>
                    <a:pt x="6151" y="1251"/>
                    <a:pt x="6120" y="1256"/>
                  </a:cubicBezTo>
                  <a:lnTo>
                    <a:pt x="5179" y="1435"/>
                  </a:lnTo>
                  <a:cubicBezTo>
                    <a:pt x="5227" y="1268"/>
                    <a:pt x="5239" y="1089"/>
                    <a:pt x="5215" y="911"/>
                  </a:cubicBezTo>
                  <a:cubicBezTo>
                    <a:pt x="5119" y="380"/>
                    <a:pt x="4655" y="1"/>
                    <a:pt x="4133" y="1"/>
                  </a:cubicBez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03" name="Google Shape;203;p16"/>
            <p:cNvSpPr/>
            <p:nvPr/>
          </p:nvSpPr>
          <p:spPr>
            <a:xfrm>
              <a:off x="4331175" y="2631725"/>
              <a:ext cx="46550" cy="38625"/>
            </a:xfrm>
            <a:custGeom>
              <a:avLst/>
              <a:gdLst/>
              <a:ahLst/>
              <a:cxnLst/>
              <a:rect l="l" t="t" r="r" b="b"/>
              <a:pathLst>
                <a:path w="1862" h="1545" extrusionOk="0">
                  <a:moveTo>
                    <a:pt x="1002" y="0"/>
                  </a:moveTo>
                  <a:cubicBezTo>
                    <a:pt x="959" y="0"/>
                    <a:pt x="915" y="4"/>
                    <a:pt x="870" y="12"/>
                  </a:cubicBezTo>
                  <a:cubicBezTo>
                    <a:pt x="191" y="131"/>
                    <a:pt x="1" y="1012"/>
                    <a:pt x="560" y="1405"/>
                  </a:cubicBezTo>
                  <a:cubicBezTo>
                    <a:pt x="702" y="1502"/>
                    <a:pt x="854" y="1545"/>
                    <a:pt x="1002" y="1545"/>
                  </a:cubicBezTo>
                  <a:cubicBezTo>
                    <a:pt x="1454" y="1545"/>
                    <a:pt x="1862" y="1142"/>
                    <a:pt x="1763" y="631"/>
                  </a:cubicBezTo>
                  <a:cubicBezTo>
                    <a:pt x="1689" y="258"/>
                    <a:pt x="1367" y="0"/>
                    <a:pt x="1002" y="0"/>
                  </a:cubicBez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04" name="Google Shape;204;p16"/>
            <p:cNvSpPr/>
            <p:nvPr/>
          </p:nvSpPr>
          <p:spPr>
            <a:xfrm>
              <a:off x="4383600" y="2620175"/>
              <a:ext cx="96200" cy="33850"/>
            </a:xfrm>
            <a:custGeom>
              <a:avLst/>
              <a:gdLst/>
              <a:ahLst/>
              <a:cxnLst/>
              <a:rect l="l" t="t" r="r" b="b"/>
              <a:pathLst>
                <a:path w="3848" h="1354" extrusionOk="0">
                  <a:moveTo>
                    <a:pt x="3238" y="0"/>
                  </a:moveTo>
                  <a:cubicBezTo>
                    <a:pt x="3207" y="0"/>
                    <a:pt x="3176" y="3"/>
                    <a:pt x="3143" y="9"/>
                  </a:cubicBezTo>
                  <a:lnTo>
                    <a:pt x="3155" y="9"/>
                  </a:lnTo>
                  <a:lnTo>
                    <a:pt x="559" y="485"/>
                  </a:lnTo>
                  <a:cubicBezTo>
                    <a:pt x="1" y="564"/>
                    <a:pt x="102" y="1354"/>
                    <a:pt x="608" y="1354"/>
                  </a:cubicBezTo>
                  <a:cubicBezTo>
                    <a:pt x="641" y="1354"/>
                    <a:pt x="677" y="1350"/>
                    <a:pt x="714" y="1343"/>
                  </a:cubicBezTo>
                  <a:lnTo>
                    <a:pt x="3297" y="866"/>
                  </a:lnTo>
                  <a:cubicBezTo>
                    <a:pt x="3847" y="777"/>
                    <a:pt x="3731" y="0"/>
                    <a:pt x="3238" y="0"/>
                  </a:cubicBez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05" name="Google Shape;205;p16"/>
            <p:cNvSpPr/>
            <p:nvPr/>
          </p:nvSpPr>
          <p:spPr>
            <a:xfrm>
              <a:off x="4341000" y="2685525"/>
              <a:ext cx="46325" cy="38700"/>
            </a:xfrm>
            <a:custGeom>
              <a:avLst/>
              <a:gdLst/>
              <a:ahLst/>
              <a:cxnLst/>
              <a:rect l="l" t="t" r="r" b="b"/>
              <a:pathLst>
                <a:path w="1853" h="1548" extrusionOk="0">
                  <a:moveTo>
                    <a:pt x="1016" y="0"/>
                  </a:moveTo>
                  <a:cubicBezTo>
                    <a:pt x="968" y="0"/>
                    <a:pt x="919" y="5"/>
                    <a:pt x="870" y="15"/>
                  </a:cubicBezTo>
                  <a:cubicBezTo>
                    <a:pt x="191" y="122"/>
                    <a:pt x="1" y="1015"/>
                    <a:pt x="560" y="1408"/>
                  </a:cubicBezTo>
                  <a:cubicBezTo>
                    <a:pt x="701" y="1505"/>
                    <a:pt x="853" y="1548"/>
                    <a:pt x="1000" y="1548"/>
                  </a:cubicBezTo>
                  <a:cubicBezTo>
                    <a:pt x="1449" y="1548"/>
                    <a:pt x="1853" y="1145"/>
                    <a:pt x="1763" y="634"/>
                  </a:cubicBezTo>
                  <a:cubicBezTo>
                    <a:pt x="1700" y="266"/>
                    <a:pt x="1377" y="0"/>
                    <a:pt x="1016" y="0"/>
                  </a:cubicBez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06" name="Google Shape;206;p16"/>
            <p:cNvSpPr/>
            <p:nvPr/>
          </p:nvSpPr>
          <p:spPr>
            <a:xfrm>
              <a:off x="4394975" y="2673950"/>
              <a:ext cx="94000" cy="33725"/>
            </a:xfrm>
            <a:custGeom>
              <a:avLst/>
              <a:gdLst/>
              <a:ahLst/>
              <a:cxnLst/>
              <a:rect l="l" t="t" r="r" b="b"/>
              <a:pathLst>
                <a:path w="3760" h="1349" extrusionOk="0">
                  <a:moveTo>
                    <a:pt x="3129" y="0"/>
                  </a:moveTo>
                  <a:cubicBezTo>
                    <a:pt x="3117" y="0"/>
                    <a:pt x="3105" y="1"/>
                    <a:pt x="3092" y="1"/>
                  </a:cubicBezTo>
                  <a:lnTo>
                    <a:pt x="497" y="478"/>
                  </a:lnTo>
                  <a:cubicBezTo>
                    <a:pt x="0" y="628"/>
                    <a:pt x="120" y="1349"/>
                    <a:pt x="605" y="1349"/>
                  </a:cubicBezTo>
                  <a:cubicBezTo>
                    <a:pt x="620" y="1349"/>
                    <a:pt x="636" y="1348"/>
                    <a:pt x="652" y="1347"/>
                  </a:cubicBezTo>
                  <a:lnTo>
                    <a:pt x="3247" y="882"/>
                  </a:lnTo>
                  <a:cubicBezTo>
                    <a:pt x="3759" y="731"/>
                    <a:pt x="3634" y="0"/>
                    <a:pt x="3129" y="0"/>
                  </a:cubicBez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07" name="Google Shape;207;p16"/>
            <p:cNvSpPr/>
            <p:nvPr/>
          </p:nvSpPr>
          <p:spPr>
            <a:xfrm>
              <a:off x="4351425" y="2743050"/>
              <a:ext cx="46550" cy="38625"/>
            </a:xfrm>
            <a:custGeom>
              <a:avLst/>
              <a:gdLst/>
              <a:ahLst/>
              <a:cxnLst/>
              <a:rect l="l" t="t" r="r" b="b"/>
              <a:pathLst>
                <a:path w="1862" h="1545" extrusionOk="0">
                  <a:moveTo>
                    <a:pt x="1002" y="0"/>
                  </a:moveTo>
                  <a:cubicBezTo>
                    <a:pt x="959" y="0"/>
                    <a:pt x="914" y="4"/>
                    <a:pt x="870" y="11"/>
                  </a:cubicBezTo>
                  <a:cubicBezTo>
                    <a:pt x="191" y="131"/>
                    <a:pt x="0" y="1012"/>
                    <a:pt x="572" y="1404"/>
                  </a:cubicBezTo>
                  <a:cubicBezTo>
                    <a:pt x="710" y="1501"/>
                    <a:pt x="861" y="1545"/>
                    <a:pt x="1007" y="1545"/>
                  </a:cubicBezTo>
                  <a:cubicBezTo>
                    <a:pt x="1453" y="1545"/>
                    <a:pt x="1861" y="1142"/>
                    <a:pt x="1763" y="631"/>
                  </a:cubicBezTo>
                  <a:cubicBezTo>
                    <a:pt x="1699" y="258"/>
                    <a:pt x="1369" y="0"/>
                    <a:pt x="1002" y="0"/>
                  </a:cubicBez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08" name="Google Shape;208;p16"/>
            <p:cNvSpPr/>
            <p:nvPr/>
          </p:nvSpPr>
          <p:spPr>
            <a:xfrm>
              <a:off x="4404900" y="2731600"/>
              <a:ext cx="94800" cy="33850"/>
            </a:xfrm>
            <a:custGeom>
              <a:avLst/>
              <a:gdLst/>
              <a:ahLst/>
              <a:cxnLst/>
              <a:rect l="l" t="t" r="r" b="b"/>
              <a:pathLst>
                <a:path w="3792" h="1354" extrusionOk="0">
                  <a:moveTo>
                    <a:pt x="3181" y="1"/>
                  </a:moveTo>
                  <a:cubicBezTo>
                    <a:pt x="3159" y="1"/>
                    <a:pt x="3136" y="2"/>
                    <a:pt x="3112" y="5"/>
                  </a:cubicBezTo>
                  <a:lnTo>
                    <a:pt x="517" y="469"/>
                  </a:lnTo>
                  <a:cubicBezTo>
                    <a:pt x="0" y="607"/>
                    <a:pt x="114" y="1354"/>
                    <a:pt x="625" y="1354"/>
                  </a:cubicBezTo>
                  <a:cubicBezTo>
                    <a:pt x="644" y="1354"/>
                    <a:pt x="663" y="1353"/>
                    <a:pt x="683" y="1351"/>
                  </a:cubicBezTo>
                  <a:lnTo>
                    <a:pt x="3267" y="874"/>
                  </a:lnTo>
                  <a:cubicBezTo>
                    <a:pt x="3792" y="749"/>
                    <a:pt x="3683" y="1"/>
                    <a:pt x="3181" y="1"/>
                  </a:cubicBez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09" name="Google Shape;209;p16"/>
            <p:cNvSpPr/>
            <p:nvPr/>
          </p:nvSpPr>
          <p:spPr>
            <a:xfrm>
              <a:off x="4306775" y="2982050"/>
              <a:ext cx="194400" cy="174250"/>
            </a:xfrm>
            <a:custGeom>
              <a:avLst/>
              <a:gdLst/>
              <a:ahLst/>
              <a:cxnLst/>
              <a:rect l="l" t="t" r="r" b="b"/>
              <a:pathLst>
                <a:path w="7776" h="6970" extrusionOk="0">
                  <a:moveTo>
                    <a:pt x="3946" y="1"/>
                  </a:moveTo>
                  <a:cubicBezTo>
                    <a:pt x="2909" y="1"/>
                    <a:pt x="1889" y="472"/>
                    <a:pt x="1227" y="1358"/>
                  </a:cubicBezTo>
                  <a:lnTo>
                    <a:pt x="6966" y="4977"/>
                  </a:lnTo>
                  <a:cubicBezTo>
                    <a:pt x="7775" y="3405"/>
                    <a:pt x="7251" y="1477"/>
                    <a:pt x="5763" y="524"/>
                  </a:cubicBezTo>
                  <a:cubicBezTo>
                    <a:pt x="5200" y="171"/>
                    <a:pt x="4570" y="1"/>
                    <a:pt x="3946" y="1"/>
                  </a:cubicBezTo>
                  <a:close/>
                  <a:moveTo>
                    <a:pt x="822" y="2001"/>
                  </a:moveTo>
                  <a:lnTo>
                    <a:pt x="822" y="2001"/>
                  </a:lnTo>
                  <a:cubicBezTo>
                    <a:pt x="1" y="3572"/>
                    <a:pt x="524" y="5501"/>
                    <a:pt x="2025" y="6442"/>
                  </a:cubicBezTo>
                  <a:cubicBezTo>
                    <a:pt x="2588" y="6797"/>
                    <a:pt x="3219" y="6969"/>
                    <a:pt x="3844" y="6969"/>
                  </a:cubicBezTo>
                  <a:cubicBezTo>
                    <a:pt x="4872" y="6969"/>
                    <a:pt x="5883" y="6505"/>
                    <a:pt x="6549" y="5632"/>
                  </a:cubicBezTo>
                  <a:lnTo>
                    <a:pt x="822" y="2001"/>
                  </a:ln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10" name="Google Shape;210;p16"/>
            <p:cNvSpPr/>
            <p:nvPr/>
          </p:nvSpPr>
          <p:spPr>
            <a:xfrm>
              <a:off x="4670500" y="2609075"/>
              <a:ext cx="152150" cy="140725"/>
            </a:xfrm>
            <a:custGeom>
              <a:avLst/>
              <a:gdLst/>
              <a:ahLst/>
              <a:cxnLst/>
              <a:rect l="l" t="t" r="r" b="b"/>
              <a:pathLst>
                <a:path w="6086" h="5629" extrusionOk="0">
                  <a:moveTo>
                    <a:pt x="3609" y="1"/>
                  </a:moveTo>
                  <a:lnTo>
                    <a:pt x="1215" y="1620"/>
                  </a:lnTo>
                  <a:cubicBezTo>
                    <a:pt x="251" y="2275"/>
                    <a:pt x="1" y="3585"/>
                    <a:pt x="656" y="4549"/>
                  </a:cubicBezTo>
                  <a:lnTo>
                    <a:pt x="763" y="4716"/>
                  </a:lnTo>
                  <a:cubicBezTo>
                    <a:pt x="1170" y="5308"/>
                    <a:pt x="1831" y="5629"/>
                    <a:pt x="2505" y="5629"/>
                  </a:cubicBezTo>
                  <a:cubicBezTo>
                    <a:pt x="2914" y="5629"/>
                    <a:pt x="3328" y="5511"/>
                    <a:pt x="3692" y="5263"/>
                  </a:cubicBezTo>
                  <a:lnTo>
                    <a:pt x="6085" y="3644"/>
                  </a:lnTo>
                  <a:lnTo>
                    <a:pt x="3609" y="1"/>
                  </a:ln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11" name="Google Shape;211;p16"/>
            <p:cNvSpPr/>
            <p:nvPr/>
          </p:nvSpPr>
          <p:spPr>
            <a:xfrm>
              <a:off x="4773200" y="2550550"/>
              <a:ext cx="152125" cy="141000"/>
            </a:xfrm>
            <a:custGeom>
              <a:avLst/>
              <a:gdLst/>
              <a:ahLst/>
              <a:cxnLst/>
              <a:rect l="l" t="t" r="r" b="b"/>
              <a:pathLst>
                <a:path w="6085" h="5640" extrusionOk="0">
                  <a:moveTo>
                    <a:pt x="3580" y="0"/>
                  </a:moveTo>
                  <a:cubicBezTo>
                    <a:pt x="3174" y="0"/>
                    <a:pt x="2765" y="119"/>
                    <a:pt x="2406" y="365"/>
                  </a:cubicBezTo>
                  <a:lnTo>
                    <a:pt x="1" y="1996"/>
                  </a:lnTo>
                  <a:lnTo>
                    <a:pt x="2477" y="5640"/>
                  </a:lnTo>
                  <a:lnTo>
                    <a:pt x="4870" y="4009"/>
                  </a:lnTo>
                  <a:cubicBezTo>
                    <a:pt x="5835" y="3354"/>
                    <a:pt x="6085" y="2044"/>
                    <a:pt x="5430" y="1080"/>
                  </a:cubicBezTo>
                  <a:lnTo>
                    <a:pt x="5323" y="925"/>
                  </a:lnTo>
                  <a:cubicBezTo>
                    <a:pt x="4915" y="324"/>
                    <a:pt x="4252" y="0"/>
                    <a:pt x="3580" y="0"/>
                  </a:cubicBez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12" name="Google Shape;212;p16"/>
            <p:cNvSpPr/>
            <p:nvPr/>
          </p:nvSpPr>
          <p:spPr>
            <a:xfrm>
              <a:off x="4625875" y="2899825"/>
              <a:ext cx="268200" cy="266925"/>
            </a:xfrm>
            <a:custGeom>
              <a:avLst/>
              <a:gdLst/>
              <a:ahLst/>
              <a:cxnLst/>
              <a:rect l="l" t="t" r="r" b="b"/>
              <a:pathLst>
                <a:path w="10728" h="10677" extrusionOk="0">
                  <a:moveTo>
                    <a:pt x="5026" y="1"/>
                  </a:moveTo>
                  <a:cubicBezTo>
                    <a:pt x="4832" y="1"/>
                    <a:pt x="4677" y="137"/>
                    <a:pt x="4643" y="325"/>
                  </a:cubicBezTo>
                  <a:lnTo>
                    <a:pt x="4191" y="3813"/>
                  </a:lnTo>
                  <a:lnTo>
                    <a:pt x="714" y="3349"/>
                  </a:lnTo>
                  <a:cubicBezTo>
                    <a:pt x="699" y="3347"/>
                    <a:pt x="683" y="3346"/>
                    <a:pt x="668" y="3346"/>
                  </a:cubicBezTo>
                  <a:cubicBezTo>
                    <a:pt x="475" y="3346"/>
                    <a:pt x="319" y="3483"/>
                    <a:pt x="286" y="3670"/>
                  </a:cubicBezTo>
                  <a:lnTo>
                    <a:pt x="36" y="5647"/>
                  </a:lnTo>
                  <a:cubicBezTo>
                    <a:pt x="0" y="5849"/>
                    <a:pt x="143" y="6028"/>
                    <a:pt x="357" y="6063"/>
                  </a:cubicBezTo>
                  <a:lnTo>
                    <a:pt x="3834" y="6516"/>
                  </a:lnTo>
                  <a:lnTo>
                    <a:pt x="3370" y="10004"/>
                  </a:lnTo>
                  <a:cubicBezTo>
                    <a:pt x="3346" y="10207"/>
                    <a:pt x="3489" y="10385"/>
                    <a:pt x="3691" y="10421"/>
                  </a:cubicBezTo>
                  <a:lnTo>
                    <a:pt x="5667" y="10671"/>
                  </a:lnTo>
                  <a:cubicBezTo>
                    <a:pt x="5688" y="10675"/>
                    <a:pt x="5709" y="10677"/>
                    <a:pt x="5730" y="10677"/>
                  </a:cubicBezTo>
                  <a:cubicBezTo>
                    <a:pt x="5907" y="10677"/>
                    <a:pt x="6063" y="10543"/>
                    <a:pt x="6084" y="10362"/>
                  </a:cubicBezTo>
                  <a:lnTo>
                    <a:pt x="6548" y="6873"/>
                  </a:lnTo>
                  <a:lnTo>
                    <a:pt x="10025" y="7337"/>
                  </a:lnTo>
                  <a:cubicBezTo>
                    <a:pt x="10040" y="7339"/>
                    <a:pt x="10055" y="7340"/>
                    <a:pt x="10069" y="7340"/>
                  </a:cubicBezTo>
                  <a:cubicBezTo>
                    <a:pt x="10254" y="7340"/>
                    <a:pt x="10420" y="7204"/>
                    <a:pt x="10442" y="7016"/>
                  </a:cubicBezTo>
                  <a:lnTo>
                    <a:pt x="10704" y="5039"/>
                  </a:lnTo>
                  <a:cubicBezTo>
                    <a:pt x="10728" y="4837"/>
                    <a:pt x="10585" y="4647"/>
                    <a:pt x="10382" y="4623"/>
                  </a:cubicBezTo>
                  <a:lnTo>
                    <a:pt x="6906" y="4170"/>
                  </a:lnTo>
                  <a:lnTo>
                    <a:pt x="7358" y="682"/>
                  </a:lnTo>
                  <a:cubicBezTo>
                    <a:pt x="7394" y="479"/>
                    <a:pt x="7239" y="289"/>
                    <a:pt x="7037" y="265"/>
                  </a:cubicBezTo>
                  <a:lnTo>
                    <a:pt x="5072" y="3"/>
                  </a:lnTo>
                  <a:cubicBezTo>
                    <a:pt x="5056" y="1"/>
                    <a:pt x="5041" y="1"/>
                    <a:pt x="5026" y="1"/>
                  </a:cubicBez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13" name="Google Shape;213;p16"/>
            <p:cNvSpPr/>
            <p:nvPr/>
          </p:nvSpPr>
          <p:spPr>
            <a:xfrm>
              <a:off x="4282975" y="3303975"/>
              <a:ext cx="271175" cy="338325"/>
            </a:xfrm>
            <a:custGeom>
              <a:avLst/>
              <a:gdLst/>
              <a:ahLst/>
              <a:cxnLst/>
              <a:rect l="l" t="t" r="r" b="b"/>
              <a:pathLst>
                <a:path w="10847" h="13533" extrusionOk="0">
                  <a:moveTo>
                    <a:pt x="4151" y="435"/>
                  </a:moveTo>
                  <a:cubicBezTo>
                    <a:pt x="4440" y="435"/>
                    <a:pt x="4723" y="608"/>
                    <a:pt x="4774" y="994"/>
                  </a:cubicBezTo>
                  <a:cubicBezTo>
                    <a:pt x="4810" y="1196"/>
                    <a:pt x="4751" y="1387"/>
                    <a:pt x="4632" y="1542"/>
                  </a:cubicBezTo>
                  <a:lnTo>
                    <a:pt x="3834" y="1685"/>
                  </a:lnTo>
                  <a:cubicBezTo>
                    <a:pt x="3667" y="1589"/>
                    <a:pt x="3548" y="1423"/>
                    <a:pt x="3512" y="1232"/>
                  </a:cubicBezTo>
                  <a:lnTo>
                    <a:pt x="3500" y="1232"/>
                  </a:lnTo>
                  <a:cubicBezTo>
                    <a:pt x="3386" y="732"/>
                    <a:pt x="3773" y="435"/>
                    <a:pt x="4151" y="435"/>
                  </a:cubicBezTo>
                  <a:close/>
                  <a:moveTo>
                    <a:pt x="7872" y="2745"/>
                  </a:moveTo>
                  <a:cubicBezTo>
                    <a:pt x="8127" y="2745"/>
                    <a:pt x="8352" y="2924"/>
                    <a:pt x="8394" y="3185"/>
                  </a:cubicBezTo>
                  <a:lnTo>
                    <a:pt x="9787" y="10769"/>
                  </a:lnTo>
                  <a:cubicBezTo>
                    <a:pt x="9835" y="11067"/>
                    <a:pt x="9644" y="11341"/>
                    <a:pt x="9346" y="11400"/>
                  </a:cubicBezTo>
                  <a:lnTo>
                    <a:pt x="3084" y="12543"/>
                  </a:lnTo>
                  <a:cubicBezTo>
                    <a:pt x="3047" y="12550"/>
                    <a:pt x="3011" y="12553"/>
                    <a:pt x="2976" y="12553"/>
                  </a:cubicBezTo>
                  <a:cubicBezTo>
                    <a:pt x="2710" y="12553"/>
                    <a:pt x="2483" y="12364"/>
                    <a:pt x="2441" y="12091"/>
                  </a:cubicBezTo>
                  <a:lnTo>
                    <a:pt x="1060" y="4530"/>
                  </a:lnTo>
                  <a:cubicBezTo>
                    <a:pt x="1012" y="4233"/>
                    <a:pt x="1203" y="3947"/>
                    <a:pt x="1512" y="3887"/>
                  </a:cubicBezTo>
                  <a:lnTo>
                    <a:pt x="2250" y="3756"/>
                  </a:lnTo>
                  <a:cubicBezTo>
                    <a:pt x="2292" y="3965"/>
                    <a:pt x="2472" y="4110"/>
                    <a:pt x="2676" y="4110"/>
                  </a:cubicBezTo>
                  <a:cubicBezTo>
                    <a:pt x="2704" y="4110"/>
                    <a:pt x="2733" y="4107"/>
                    <a:pt x="2762" y="4102"/>
                  </a:cubicBezTo>
                  <a:lnTo>
                    <a:pt x="6668" y="3399"/>
                  </a:lnTo>
                  <a:cubicBezTo>
                    <a:pt x="6906" y="3351"/>
                    <a:pt x="7060" y="3125"/>
                    <a:pt x="7025" y="2887"/>
                  </a:cubicBezTo>
                  <a:lnTo>
                    <a:pt x="7763" y="2756"/>
                  </a:lnTo>
                  <a:cubicBezTo>
                    <a:pt x="7800" y="2749"/>
                    <a:pt x="7836" y="2745"/>
                    <a:pt x="7872" y="2745"/>
                  </a:cubicBezTo>
                  <a:close/>
                  <a:moveTo>
                    <a:pt x="4133" y="1"/>
                  </a:moveTo>
                  <a:cubicBezTo>
                    <a:pt x="4070" y="1"/>
                    <a:pt x="4005" y="6"/>
                    <a:pt x="3941" y="18"/>
                  </a:cubicBezTo>
                  <a:cubicBezTo>
                    <a:pt x="3346" y="125"/>
                    <a:pt x="2953" y="708"/>
                    <a:pt x="3072" y="1304"/>
                  </a:cubicBezTo>
                  <a:cubicBezTo>
                    <a:pt x="3108" y="1482"/>
                    <a:pt x="3179" y="1649"/>
                    <a:pt x="3286" y="1780"/>
                  </a:cubicBezTo>
                  <a:lnTo>
                    <a:pt x="2512" y="1935"/>
                  </a:lnTo>
                  <a:cubicBezTo>
                    <a:pt x="2191" y="1994"/>
                    <a:pt x="1988" y="2304"/>
                    <a:pt x="2036" y="2613"/>
                  </a:cubicBezTo>
                  <a:lnTo>
                    <a:pt x="2096" y="2899"/>
                  </a:lnTo>
                  <a:lnTo>
                    <a:pt x="798" y="3125"/>
                  </a:lnTo>
                  <a:cubicBezTo>
                    <a:pt x="322" y="3220"/>
                    <a:pt x="0" y="3685"/>
                    <a:pt x="83" y="4173"/>
                  </a:cubicBezTo>
                  <a:lnTo>
                    <a:pt x="1667" y="12793"/>
                  </a:lnTo>
                  <a:cubicBezTo>
                    <a:pt x="1741" y="13229"/>
                    <a:pt x="2120" y="13533"/>
                    <a:pt x="2548" y="13533"/>
                  </a:cubicBezTo>
                  <a:cubicBezTo>
                    <a:pt x="2599" y="13533"/>
                    <a:pt x="2651" y="13528"/>
                    <a:pt x="2703" y="13519"/>
                  </a:cubicBezTo>
                  <a:lnTo>
                    <a:pt x="10049" y="12174"/>
                  </a:lnTo>
                  <a:cubicBezTo>
                    <a:pt x="10525" y="12079"/>
                    <a:pt x="10847" y="11614"/>
                    <a:pt x="10763" y="11138"/>
                  </a:cubicBezTo>
                  <a:lnTo>
                    <a:pt x="9192" y="2506"/>
                  </a:lnTo>
                  <a:cubicBezTo>
                    <a:pt x="9107" y="2070"/>
                    <a:pt x="8727" y="1767"/>
                    <a:pt x="8298" y="1767"/>
                  </a:cubicBezTo>
                  <a:cubicBezTo>
                    <a:pt x="8247" y="1767"/>
                    <a:pt x="8196" y="1771"/>
                    <a:pt x="8144" y="1780"/>
                  </a:cubicBezTo>
                  <a:lnTo>
                    <a:pt x="6858" y="2018"/>
                  </a:lnTo>
                  <a:lnTo>
                    <a:pt x="6810" y="1744"/>
                  </a:lnTo>
                  <a:cubicBezTo>
                    <a:pt x="6758" y="1459"/>
                    <a:pt x="6508" y="1258"/>
                    <a:pt x="6228" y="1258"/>
                  </a:cubicBezTo>
                  <a:cubicBezTo>
                    <a:pt x="6192" y="1258"/>
                    <a:pt x="6156" y="1261"/>
                    <a:pt x="6120" y="1268"/>
                  </a:cubicBezTo>
                  <a:lnTo>
                    <a:pt x="5179" y="1435"/>
                  </a:lnTo>
                  <a:cubicBezTo>
                    <a:pt x="5227" y="1268"/>
                    <a:pt x="5239" y="1089"/>
                    <a:pt x="5215" y="923"/>
                  </a:cubicBezTo>
                  <a:cubicBezTo>
                    <a:pt x="5119" y="381"/>
                    <a:pt x="4655" y="1"/>
                    <a:pt x="4133" y="1"/>
                  </a:cubicBez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14" name="Google Shape;214;p16"/>
            <p:cNvSpPr/>
            <p:nvPr/>
          </p:nvSpPr>
          <p:spPr>
            <a:xfrm>
              <a:off x="4331175" y="3425875"/>
              <a:ext cx="46550" cy="38625"/>
            </a:xfrm>
            <a:custGeom>
              <a:avLst/>
              <a:gdLst/>
              <a:ahLst/>
              <a:cxnLst/>
              <a:rect l="l" t="t" r="r" b="b"/>
              <a:pathLst>
                <a:path w="1862" h="1545" extrusionOk="0">
                  <a:moveTo>
                    <a:pt x="1002" y="0"/>
                  </a:moveTo>
                  <a:cubicBezTo>
                    <a:pt x="959" y="0"/>
                    <a:pt x="915" y="4"/>
                    <a:pt x="870" y="11"/>
                  </a:cubicBezTo>
                  <a:cubicBezTo>
                    <a:pt x="191" y="130"/>
                    <a:pt x="1" y="1011"/>
                    <a:pt x="560" y="1404"/>
                  </a:cubicBezTo>
                  <a:cubicBezTo>
                    <a:pt x="702" y="1501"/>
                    <a:pt x="854" y="1545"/>
                    <a:pt x="1002" y="1545"/>
                  </a:cubicBezTo>
                  <a:cubicBezTo>
                    <a:pt x="1454" y="1545"/>
                    <a:pt x="1862" y="1142"/>
                    <a:pt x="1763" y="630"/>
                  </a:cubicBezTo>
                  <a:cubicBezTo>
                    <a:pt x="1689" y="258"/>
                    <a:pt x="1367" y="0"/>
                    <a:pt x="1002" y="0"/>
                  </a:cubicBez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15" name="Google Shape;215;p16"/>
            <p:cNvSpPr/>
            <p:nvPr/>
          </p:nvSpPr>
          <p:spPr>
            <a:xfrm>
              <a:off x="4383250" y="3414225"/>
              <a:ext cx="96950" cy="34100"/>
            </a:xfrm>
            <a:custGeom>
              <a:avLst/>
              <a:gdLst/>
              <a:ahLst/>
              <a:cxnLst/>
              <a:rect l="l" t="t" r="r" b="b"/>
              <a:pathLst>
                <a:path w="3878" h="1364" extrusionOk="0">
                  <a:moveTo>
                    <a:pt x="3271" y="0"/>
                  </a:moveTo>
                  <a:cubicBezTo>
                    <a:pt x="3235" y="0"/>
                    <a:pt x="3197" y="4"/>
                    <a:pt x="3157" y="13"/>
                  </a:cubicBezTo>
                  <a:lnTo>
                    <a:pt x="3169" y="13"/>
                  </a:lnTo>
                  <a:lnTo>
                    <a:pt x="573" y="489"/>
                  </a:lnTo>
                  <a:cubicBezTo>
                    <a:pt x="1" y="555"/>
                    <a:pt x="100" y="1364"/>
                    <a:pt x="597" y="1364"/>
                  </a:cubicBezTo>
                  <a:cubicBezTo>
                    <a:pt x="638" y="1364"/>
                    <a:pt x="682" y="1358"/>
                    <a:pt x="728" y="1347"/>
                  </a:cubicBezTo>
                  <a:lnTo>
                    <a:pt x="3311" y="870"/>
                  </a:lnTo>
                  <a:cubicBezTo>
                    <a:pt x="3878" y="793"/>
                    <a:pt x="3771" y="0"/>
                    <a:pt x="3271" y="0"/>
                  </a:cubicBez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16" name="Google Shape;216;p16"/>
            <p:cNvSpPr/>
            <p:nvPr/>
          </p:nvSpPr>
          <p:spPr>
            <a:xfrm>
              <a:off x="4341000" y="3479650"/>
              <a:ext cx="46325" cy="38725"/>
            </a:xfrm>
            <a:custGeom>
              <a:avLst/>
              <a:gdLst/>
              <a:ahLst/>
              <a:cxnLst/>
              <a:rect l="l" t="t" r="r" b="b"/>
              <a:pathLst>
                <a:path w="1853" h="1549" extrusionOk="0">
                  <a:moveTo>
                    <a:pt x="1016" y="1"/>
                  </a:moveTo>
                  <a:cubicBezTo>
                    <a:pt x="968" y="1"/>
                    <a:pt x="919" y="6"/>
                    <a:pt x="870" y="15"/>
                  </a:cubicBezTo>
                  <a:cubicBezTo>
                    <a:pt x="191" y="134"/>
                    <a:pt x="1" y="1015"/>
                    <a:pt x="560" y="1408"/>
                  </a:cubicBezTo>
                  <a:cubicBezTo>
                    <a:pt x="701" y="1505"/>
                    <a:pt x="853" y="1549"/>
                    <a:pt x="1000" y="1549"/>
                  </a:cubicBezTo>
                  <a:cubicBezTo>
                    <a:pt x="1449" y="1549"/>
                    <a:pt x="1853" y="1146"/>
                    <a:pt x="1763" y="635"/>
                  </a:cubicBezTo>
                  <a:cubicBezTo>
                    <a:pt x="1700" y="267"/>
                    <a:pt x="1377" y="1"/>
                    <a:pt x="1016" y="1"/>
                  </a:cubicBez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17" name="Google Shape;217;p16"/>
            <p:cNvSpPr/>
            <p:nvPr/>
          </p:nvSpPr>
          <p:spPr>
            <a:xfrm>
              <a:off x="4394875" y="3468350"/>
              <a:ext cx="94000" cy="33750"/>
            </a:xfrm>
            <a:custGeom>
              <a:avLst/>
              <a:gdLst/>
              <a:ahLst/>
              <a:cxnLst/>
              <a:rect l="l" t="t" r="r" b="b"/>
              <a:pathLst>
                <a:path w="3760" h="1350" extrusionOk="0">
                  <a:moveTo>
                    <a:pt x="3144" y="1"/>
                  </a:moveTo>
                  <a:cubicBezTo>
                    <a:pt x="3128" y="1"/>
                    <a:pt x="3113" y="2"/>
                    <a:pt x="3096" y="3"/>
                  </a:cubicBezTo>
                  <a:lnTo>
                    <a:pt x="501" y="467"/>
                  </a:lnTo>
                  <a:cubicBezTo>
                    <a:pt x="1" y="619"/>
                    <a:pt x="126" y="1350"/>
                    <a:pt x="620" y="1350"/>
                  </a:cubicBezTo>
                  <a:cubicBezTo>
                    <a:pt x="632" y="1350"/>
                    <a:pt x="644" y="1349"/>
                    <a:pt x="656" y="1348"/>
                  </a:cubicBezTo>
                  <a:lnTo>
                    <a:pt x="3251" y="872"/>
                  </a:lnTo>
                  <a:cubicBezTo>
                    <a:pt x="3759" y="722"/>
                    <a:pt x="3640" y="1"/>
                    <a:pt x="3144" y="1"/>
                  </a:cubicBez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18" name="Google Shape;218;p16"/>
            <p:cNvSpPr/>
            <p:nvPr/>
          </p:nvSpPr>
          <p:spPr>
            <a:xfrm>
              <a:off x="4351425" y="3537175"/>
              <a:ext cx="46550" cy="38650"/>
            </a:xfrm>
            <a:custGeom>
              <a:avLst/>
              <a:gdLst/>
              <a:ahLst/>
              <a:cxnLst/>
              <a:rect l="l" t="t" r="r" b="b"/>
              <a:pathLst>
                <a:path w="1862" h="1546" extrusionOk="0">
                  <a:moveTo>
                    <a:pt x="1002" y="1"/>
                  </a:moveTo>
                  <a:cubicBezTo>
                    <a:pt x="958" y="1"/>
                    <a:pt x="914" y="5"/>
                    <a:pt x="870" y="12"/>
                  </a:cubicBezTo>
                  <a:cubicBezTo>
                    <a:pt x="191" y="131"/>
                    <a:pt x="0" y="1012"/>
                    <a:pt x="560" y="1405"/>
                  </a:cubicBezTo>
                  <a:cubicBezTo>
                    <a:pt x="701" y="1502"/>
                    <a:pt x="854" y="1546"/>
                    <a:pt x="1003" y="1546"/>
                  </a:cubicBezTo>
                  <a:cubicBezTo>
                    <a:pt x="1454" y="1546"/>
                    <a:pt x="1861" y="1145"/>
                    <a:pt x="1763" y="643"/>
                  </a:cubicBezTo>
                  <a:cubicBezTo>
                    <a:pt x="1699" y="260"/>
                    <a:pt x="1369" y="1"/>
                    <a:pt x="1002" y="1"/>
                  </a:cubicBez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19" name="Google Shape;219;p16"/>
            <p:cNvSpPr/>
            <p:nvPr/>
          </p:nvSpPr>
          <p:spPr>
            <a:xfrm>
              <a:off x="4405100" y="3525800"/>
              <a:ext cx="94475" cy="33775"/>
            </a:xfrm>
            <a:custGeom>
              <a:avLst/>
              <a:gdLst/>
              <a:ahLst/>
              <a:cxnLst/>
              <a:rect l="l" t="t" r="r" b="b"/>
              <a:pathLst>
                <a:path w="3779" h="1351" extrusionOk="0">
                  <a:moveTo>
                    <a:pt x="3152" y="1"/>
                  </a:moveTo>
                  <a:cubicBezTo>
                    <a:pt x="3136" y="1"/>
                    <a:pt x="3120" y="2"/>
                    <a:pt x="3104" y="3"/>
                  </a:cubicBezTo>
                  <a:lnTo>
                    <a:pt x="509" y="479"/>
                  </a:lnTo>
                  <a:cubicBezTo>
                    <a:pt x="0" y="618"/>
                    <a:pt x="120" y="1350"/>
                    <a:pt x="627" y="1350"/>
                  </a:cubicBezTo>
                  <a:cubicBezTo>
                    <a:pt x="643" y="1350"/>
                    <a:pt x="659" y="1350"/>
                    <a:pt x="675" y="1348"/>
                  </a:cubicBezTo>
                  <a:lnTo>
                    <a:pt x="3259" y="872"/>
                  </a:lnTo>
                  <a:cubicBezTo>
                    <a:pt x="3779" y="733"/>
                    <a:pt x="3660" y="1"/>
                    <a:pt x="3152" y="1"/>
                  </a:cubicBez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20" name="Google Shape;220;p16"/>
            <p:cNvSpPr/>
            <p:nvPr/>
          </p:nvSpPr>
          <p:spPr>
            <a:xfrm>
              <a:off x="4306775" y="3776850"/>
              <a:ext cx="193200" cy="173725"/>
            </a:xfrm>
            <a:custGeom>
              <a:avLst/>
              <a:gdLst/>
              <a:ahLst/>
              <a:cxnLst/>
              <a:rect l="l" t="t" r="r" b="b"/>
              <a:pathLst>
                <a:path w="7728" h="6949" extrusionOk="0">
                  <a:moveTo>
                    <a:pt x="3944" y="0"/>
                  </a:moveTo>
                  <a:cubicBezTo>
                    <a:pt x="2914" y="0"/>
                    <a:pt x="1900" y="466"/>
                    <a:pt x="1227" y="1331"/>
                  </a:cubicBezTo>
                  <a:lnTo>
                    <a:pt x="6966" y="4963"/>
                  </a:lnTo>
                  <a:cubicBezTo>
                    <a:pt x="7728" y="3391"/>
                    <a:pt x="7251" y="1474"/>
                    <a:pt x="5775" y="534"/>
                  </a:cubicBezTo>
                  <a:cubicBezTo>
                    <a:pt x="5207" y="173"/>
                    <a:pt x="4572" y="0"/>
                    <a:pt x="3944" y="0"/>
                  </a:cubicBezTo>
                  <a:close/>
                  <a:moveTo>
                    <a:pt x="822" y="1974"/>
                  </a:moveTo>
                  <a:lnTo>
                    <a:pt x="822" y="1974"/>
                  </a:lnTo>
                  <a:cubicBezTo>
                    <a:pt x="1" y="3546"/>
                    <a:pt x="524" y="5475"/>
                    <a:pt x="2025" y="6415"/>
                  </a:cubicBezTo>
                  <a:cubicBezTo>
                    <a:pt x="2587" y="6775"/>
                    <a:pt x="3218" y="6948"/>
                    <a:pt x="3842" y="6948"/>
                  </a:cubicBezTo>
                  <a:cubicBezTo>
                    <a:pt x="4870" y="6948"/>
                    <a:pt x="5882" y="6480"/>
                    <a:pt x="6549" y="5606"/>
                  </a:cubicBezTo>
                  <a:lnTo>
                    <a:pt x="822" y="1974"/>
                  </a:ln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21" name="Google Shape;221;p16"/>
            <p:cNvSpPr/>
            <p:nvPr/>
          </p:nvSpPr>
          <p:spPr>
            <a:xfrm>
              <a:off x="4670500" y="3403225"/>
              <a:ext cx="152150" cy="140800"/>
            </a:xfrm>
            <a:custGeom>
              <a:avLst/>
              <a:gdLst/>
              <a:ahLst/>
              <a:cxnLst/>
              <a:rect l="l" t="t" r="r" b="b"/>
              <a:pathLst>
                <a:path w="6086" h="5632" extrusionOk="0">
                  <a:moveTo>
                    <a:pt x="3609" y="1"/>
                  </a:moveTo>
                  <a:lnTo>
                    <a:pt x="1215" y="1632"/>
                  </a:lnTo>
                  <a:cubicBezTo>
                    <a:pt x="251" y="2275"/>
                    <a:pt x="1" y="3584"/>
                    <a:pt x="656" y="4549"/>
                  </a:cubicBezTo>
                  <a:lnTo>
                    <a:pt x="763" y="4715"/>
                  </a:lnTo>
                  <a:cubicBezTo>
                    <a:pt x="1172" y="5311"/>
                    <a:pt x="1837" y="5632"/>
                    <a:pt x="2514" y="5632"/>
                  </a:cubicBezTo>
                  <a:cubicBezTo>
                    <a:pt x="2920" y="5632"/>
                    <a:pt x="3330" y="5516"/>
                    <a:pt x="3692" y="5275"/>
                  </a:cubicBezTo>
                  <a:lnTo>
                    <a:pt x="6085" y="3644"/>
                  </a:lnTo>
                  <a:lnTo>
                    <a:pt x="3609" y="1"/>
                  </a:ln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22" name="Google Shape;222;p16"/>
            <p:cNvSpPr/>
            <p:nvPr/>
          </p:nvSpPr>
          <p:spPr>
            <a:xfrm>
              <a:off x="4773200" y="3344700"/>
              <a:ext cx="152125" cy="141000"/>
            </a:xfrm>
            <a:custGeom>
              <a:avLst/>
              <a:gdLst/>
              <a:ahLst/>
              <a:cxnLst/>
              <a:rect l="l" t="t" r="r" b="b"/>
              <a:pathLst>
                <a:path w="6085" h="5640" extrusionOk="0">
                  <a:moveTo>
                    <a:pt x="3580" y="0"/>
                  </a:moveTo>
                  <a:cubicBezTo>
                    <a:pt x="3174" y="0"/>
                    <a:pt x="2765" y="118"/>
                    <a:pt x="2406" y="365"/>
                  </a:cubicBezTo>
                  <a:lnTo>
                    <a:pt x="1" y="1996"/>
                  </a:lnTo>
                  <a:lnTo>
                    <a:pt x="2477" y="5640"/>
                  </a:lnTo>
                  <a:lnTo>
                    <a:pt x="4870" y="4008"/>
                  </a:lnTo>
                  <a:cubicBezTo>
                    <a:pt x="5835" y="3354"/>
                    <a:pt x="6085" y="2044"/>
                    <a:pt x="5430" y="1091"/>
                  </a:cubicBezTo>
                  <a:lnTo>
                    <a:pt x="5323" y="925"/>
                  </a:lnTo>
                  <a:cubicBezTo>
                    <a:pt x="4915" y="324"/>
                    <a:pt x="4252" y="0"/>
                    <a:pt x="3580" y="0"/>
                  </a:cubicBez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23" name="Google Shape;223;p16"/>
            <p:cNvSpPr/>
            <p:nvPr/>
          </p:nvSpPr>
          <p:spPr>
            <a:xfrm>
              <a:off x="4625875" y="3694200"/>
              <a:ext cx="268200" cy="266925"/>
            </a:xfrm>
            <a:custGeom>
              <a:avLst/>
              <a:gdLst/>
              <a:ahLst/>
              <a:cxnLst/>
              <a:rect l="l" t="t" r="r" b="b"/>
              <a:pathLst>
                <a:path w="10728" h="10677" extrusionOk="0">
                  <a:moveTo>
                    <a:pt x="5010" y="0"/>
                  </a:moveTo>
                  <a:cubicBezTo>
                    <a:pt x="4832" y="0"/>
                    <a:pt x="4677" y="135"/>
                    <a:pt x="4655" y="327"/>
                  </a:cubicBezTo>
                  <a:lnTo>
                    <a:pt x="4191" y="3804"/>
                  </a:lnTo>
                  <a:lnTo>
                    <a:pt x="714" y="3340"/>
                  </a:lnTo>
                  <a:cubicBezTo>
                    <a:pt x="700" y="3338"/>
                    <a:pt x="685" y="3337"/>
                    <a:pt x="670" y="3337"/>
                  </a:cubicBezTo>
                  <a:cubicBezTo>
                    <a:pt x="485" y="3337"/>
                    <a:pt x="320" y="3473"/>
                    <a:pt x="298" y="3661"/>
                  </a:cubicBezTo>
                  <a:lnTo>
                    <a:pt x="36" y="5638"/>
                  </a:lnTo>
                  <a:cubicBezTo>
                    <a:pt x="0" y="5840"/>
                    <a:pt x="143" y="6030"/>
                    <a:pt x="357" y="6054"/>
                  </a:cubicBezTo>
                  <a:lnTo>
                    <a:pt x="3834" y="6519"/>
                  </a:lnTo>
                  <a:lnTo>
                    <a:pt x="3370" y="9995"/>
                  </a:lnTo>
                  <a:cubicBezTo>
                    <a:pt x="3346" y="10198"/>
                    <a:pt x="3489" y="10388"/>
                    <a:pt x="3691" y="10412"/>
                  </a:cubicBezTo>
                  <a:lnTo>
                    <a:pt x="5667" y="10674"/>
                  </a:lnTo>
                  <a:cubicBezTo>
                    <a:pt x="5682" y="10676"/>
                    <a:pt x="5697" y="10676"/>
                    <a:pt x="5712" y="10676"/>
                  </a:cubicBezTo>
                  <a:cubicBezTo>
                    <a:pt x="5897" y="10676"/>
                    <a:pt x="6062" y="10540"/>
                    <a:pt x="6084" y="10352"/>
                  </a:cubicBezTo>
                  <a:lnTo>
                    <a:pt x="6548" y="6876"/>
                  </a:lnTo>
                  <a:lnTo>
                    <a:pt x="10025" y="7328"/>
                  </a:lnTo>
                  <a:cubicBezTo>
                    <a:pt x="10046" y="7332"/>
                    <a:pt x="10067" y="7334"/>
                    <a:pt x="10087" y="7334"/>
                  </a:cubicBezTo>
                  <a:cubicBezTo>
                    <a:pt x="10265" y="7334"/>
                    <a:pt x="10420" y="7199"/>
                    <a:pt x="10442" y="7007"/>
                  </a:cubicBezTo>
                  <a:lnTo>
                    <a:pt x="10704" y="5042"/>
                  </a:lnTo>
                  <a:cubicBezTo>
                    <a:pt x="10728" y="4840"/>
                    <a:pt x="10585" y="4649"/>
                    <a:pt x="10382" y="4625"/>
                  </a:cubicBezTo>
                  <a:lnTo>
                    <a:pt x="6906" y="4161"/>
                  </a:lnTo>
                  <a:lnTo>
                    <a:pt x="7358" y="685"/>
                  </a:lnTo>
                  <a:cubicBezTo>
                    <a:pt x="7394" y="482"/>
                    <a:pt x="7239" y="292"/>
                    <a:pt x="7037" y="268"/>
                  </a:cubicBezTo>
                  <a:lnTo>
                    <a:pt x="5072" y="6"/>
                  </a:lnTo>
                  <a:cubicBezTo>
                    <a:pt x="5051" y="2"/>
                    <a:pt x="5030" y="0"/>
                    <a:pt x="5010" y="0"/>
                  </a:cubicBez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24" name="Google Shape;224;p16"/>
            <p:cNvSpPr/>
            <p:nvPr/>
          </p:nvSpPr>
          <p:spPr>
            <a:xfrm>
              <a:off x="4282975" y="4098125"/>
              <a:ext cx="271175" cy="338025"/>
            </a:xfrm>
            <a:custGeom>
              <a:avLst/>
              <a:gdLst/>
              <a:ahLst/>
              <a:cxnLst/>
              <a:rect l="l" t="t" r="r" b="b"/>
              <a:pathLst>
                <a:path w="10847" h="13521" extrusionOk="0">
                  <a:moveTo>
                    <a:pt x="4151" y="435"/>
                  </a:moveTo>
                  <a:cubicBezTo>
                    <a:pt x="4440" y="435"/>
                    <a:pt x="4723" y="608"/>
                    <a:pt x="4774" y="994"/>
                  </a:cubicBezTo>
                  <a:cubicBezTo>
                    <a:pt x="4810" y="1184"/>
                    <a:pt x="4751" y="1387"/>
                    <a:pt x="4632" y="1542"/>
                  </a:cubicBezTo>
                  <a:lnTo>
                    <a:pt x="3834" y="1684"/>
                  </a:lnTo>
                  <a:cubicBezTo>
                    <a:pt x="3667" y="1589"/>
                    <a:pt x="3548" y="1434"/>
                    <a:pt x="3512" y="1244"/>
                  </a:cubicBezTo>
                  <a:lnTo>
                    <a:pt x="3500" y="1232"/>
                  </a:lnTo>
                  <a:cubicBezTo>
                    <a:pt x="3386" y="732"/>
                    <a:pt x="3773" y="435"/>
                    <a:pt x="4151" y="435"/>
                  </a:cubicBezTo>
                  <a:close/>
                  <a:moveTo>
                    <a:pt x="7867" y="2746"/>
                  </a:moveTo>
                  <a:cubicBezTo>
                    <a:pt x="8125" y="2746"/>
                    <a:pt x="8352" y="2934"/>
                    <a:pt x="8394" y="3196"/>
                  </a:cubicBezTo>
                  <a:lnTo>
                    <a:pt x="9787" y="10757"/>
                  </a:lnTo>
                  <a:cubicBezTo>
                    <a:pt x="9835" y="11055"/>
                    <a:pt x="9644" y="11340"/>
                    <a:pt x="9346" y="11400"/>
                  </a:cubicBezTo>
                  <a:lnTo>
                    <a:pt x="3084" y="12543"/>
                  </a:lnTo>
                  <a:cubicBezTo>
                    <a:pt x="3053" y="12548"/>
                    <a:pt x="3023" y="12550"/>
                    <a:pt x="2992" y="12550"/>
                  </a:cubicBezTo>
                  <a:cubicBezTo>
                    <a:pt x="2730" y="12550"/>
                    <a:pt x="2494" y="12369"/>
                    <a:pt x="2441" y="12102"/>
                  </a:cubicBezTo>
                  <a:lnTo>
                    <a:pt x="1060" y="4530"/>
                  </a:lnTo>
                  <a:cubicBezTo>
                    <a:pt x="1012" y="4232"/>
                    <a:pt x="1203" y="3947"/>
                    <a:pt x="1512" y="3899"/>
                  </a:cubicBezTo>
                  <a:lnTo>
                    <a:pt x="2250" y="3768"/>
                  </a:lnTo>
                  <a:cubicBezTo>
                    <a:pt x="2292" y="3968"/>
                    <a:pt x="2474" y="4121"/>
                    <a:pt x="2680" y="4121"/>
                  </a:cubicBezTo>
                  <a:cubicBezTo>
                    <a:pt x="2707" y="4121"/>
                    <a:pt x="2735" y="4119"/>
                    <a:pt x="2762" y="4113"/>
                  </a:cubicBezTo>
                  <a:lnTo>
                    <a:pt x="6668" y="3399"/>
                  </a:lnTo>
                  <a:cubicBezTo>
                    <a:pt x="6906" y="3351"/>
                    <a:pt x="7060" y="3125"/>
                    <a:pt x="7025" y="2887"/>
                  </a:cubicBezTo>
                  <a:lnTo>
                    <a:pt x="7763" y="2756"/>
                  </a:lnTo>
                  <a:cubicBezTo>
                    <a:pt x="7798" y="2749"/>
                    <a:pt x="7833" y="2746"/>
                    <a:pt x="7867" y="2746"/>
                  </a:cubicBezTo>
                  <a:close/>
                  <a:moveTo>
                    <a:pt x="4133" y="0"/>
                  </a:moveTo>
                  <a:cubicBezTo>
                    <a:pt x="4070" y="0"/>
                    <a:pt x="4006" y="6"/>
                    <a:pt x="3941" y="18"/>
                  </a:cubicBezTo>
                  <a:cubicBezTo>
                    <a:pt x="3346" y="125"/>
                    <a:pt x="2953" y="708"/>
                    <a:pt x="3072" y="1303"/>
                  </a:cubicBezTo>
                  <a:cubicBezTo>
                    <a:pt x="3108" y="1482"/>
                    <a:pt x="3179" y="1637"/>
                    <a:pt x="3286" y="1780"/>
                  </a:cubicBezTo>
                  <a:lnTo>
                    <a:pt x="2512" y="1923"/>
                  </a:lnTo>
                  <a:cubicBezTo>
                    <a:pt x="2191" y="1982"/>
                    <a:pt x="1988" y="2292"/>
                    <a:pt x="2036" y="2601"/>
                  </a:cubicBezTo>
                  <a:lnTo>
                    <a:pt x="2096" y="2887"/>
                  </a:lnTo>
                  <a:lnTo>
                    <a:pt x="798" y="3125"/>
                  </a:lnTo>
                  <a:cubicBezTo>
                    <a:pt x="322" y="3208"/>
                    <a:pt x="0" y="3673"/>
                    <a:pt x="83" y="4161"/>
                  </a:cubicBezTo>
                  <a:lnTo>
                    <a:pt x="1667" y="12793"/>
                  </a:lnTo>
                  <a:cubicBezTo>
                    <a:pt x="1741" y="13218"/>
                    <a:pt x="2120" y="13520"/>
                    <a:pt x="2548" y="13520"/>
                  </a:cubicBezTo>
                  <a:cubicBezTo>
                    <a:pt x="2599" y="13520"/>
                    <a:pt x="2651" y="13516"/>
                    <a:pt x="2703" y="13507"/>
                  </a:cubicBezTo>
                  <a:lnTo>
                    <a:pt x="10049" y="12162"/>
                  </a:lnTo>
                  <a:cubicBezTo>
                    <a:pt x="10525" y="12079"/>
                    <a:pt x="10847" y="11602"/>
                    <a:pt x="10763" y="11126"/>
                  </a:cubicBezTo>
                  <a:lnTo>
                    <a:pt x="9192" y="2494"/>
                  </a:lnTo>
                  <a:cubicBezTo>
                    <a:pt x="9108" y="2064"/>
                    <a:pt x="8737" y="1763"/>
                    <a:pt x="8316" y="1763"/>
                  </a:cubicBezTo>
                  <a:cubicBezTo>
                    <a:pt x="8259" y="1763"/>
                    <a:pt x="8202" y="1768"/>
                    <a:pt x="8144" y="1780"/>
                  </a:cubicBezTo>
                  <a:lnTo>
                    <a:pt x="6858" y="2018"/>
                  </a:lnTo>
                  <a:lnTo>
                    <a:pt x="6810" y="1732"/>
                  </a:lnTo>
                  <a:cubicBezTo>
                    <a:pt x="6756" y="1451"/>
                    <a:pt x="6497" y="1249"/>
                    <a:pt x="6210" y="1249"/>
                  </a:cubicBezTo>
                  <a:cubicBezTo>
                    <a:pt x="6180" y="1249"/>
                    <a:pt x="6150" y="1251"/>
                    <a:pt x="6120" y="1256"/>
                  </a:cubicBezTo>
                  <a:lnTo>
                    <a:pt x="5179" y="1434"/>
                  </a:lnTo>
                  <a:cubicBezTo>
                    <a:pt x="5227" y="1268"/>
                    <a:pt x="5239" y="1089"/>
                    <a:pt x="5215" y="910"/>
                  </a:cubicBezTo>
                  <a:cubicBezTo>
                    <a:pt x="5119" y="380"/>
                    <a:pt x="4655" y="0"/>
                    <a:pt x="4133" y="0"/>
                  </a:cubicBez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25" name="Google Shape;225;p16"/>
            <p:cNvSpPr/>
            <p:nvPr/>
          </p:nvSpPr>
          <p:spPr>
            <a:xfrm>
              <a:off x="4331175" y="4220000"/>
              <a:ext cx="46550" cy="38650"/>
            </a:xfrm>
            <a:custGeom>
              <a:avLst/>
              <a:gdLst/>
              <a:ahLst/>
              <a:cxnLst/>
              <a:rect l="l" t="t" r="r" b="b"/>
              <a:pathLst>
                <a:path w="1862" h="1546" extrusionOk="0">
                  <a:moveTo>
                    <a:pt x="1002" y="1"/>
                  </a:moveTo>
                  <a:cubicBezTo>
                    <a:pt x="959" y="1"/>
                    <a:pt x="915" y="5"/>
                    <a:pt x="870" y="12"/>
                  </a:cubicBezTo>
                  <a:cubicBezTo>
                    <a:pt x="191" y="131"/>
                    <a:pt x="1" y="1012"/>
                    <a:pt x="560" y="1405"/>
                  </a:cubicBezTo>
                  <a:cubicBezTo>
                    <a:pt x="702" y="1502"/>
                    <a:pt x="854" y="1545"/>
                    <a:pt x="1002" y="1545"/>
                  </a:cubicBezTo>
                  <a:cubicBezTo>
                    <a:pt x="1454" y="1545"/>
                    <a:pt x="1862" y="1142"/>
                    <a:pt x="1763" y="631"/>
                  </a:cubicBezTo>
                  <a:cubicBezTo>
                    <a:pt x="1689" y="259"/>
                    <a:pt x="1367" y="1"/>
                    <a:pt x="1002" y="1"/>
                  </a:cubicBez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26" name="Google Shape;226;p16"/>
            <p:cNvSpPr/>
            <p:nvPr/>
          </p:nvSpPr>
          <p:spPr>
            <a:xfrm>
              <a:off x="4383675" y="4208750"/>
              <a:ext cx="96100" cy="33625"/>
            </a:xfrm>
            <a:custGeom>
              <a:avLst/>
              <a:gdLst/>
              <a:ahLst/>
              <a:cxnLst/>
              <a:rect l="l" t="t" r="r" b="b"/>
              <a:pathLst>
                <a:path w="3844" h="1345" extrusionOk="0">
                  <a:moveTo>
                    <a:pt x="3236" y="0"/>
                  </a:moveTo>
                  <a:cubicBezTo>
                    <a:pt x="3205" y="0"/>
                    <a:pt x="3173" y="3"/>
                    <a:pt x="3140" y="10"/>
                  </a:cubicBezTo>
                  <a:lnTo>
                    <a:pt x="3152" y="10"/>
                  </a:lnTo>
                  <a:lnTo>
                    <a:pt x="556" y="474"/>
                  </a:lnTo>
                  <a:cubicBezTo>
                    <a:pt x="1" y="552"/>
                    <a:pt x="98" y="1344"/>
                    <a:pt x="597" y="1344"/>
                  </a:cubicBezTo>
                  <a:cubicBezTo>
                    <a:pt x="633" y="1344"/>
                    <a:pt x="671" y="1340"/>
                    <a:pt x="711" y="1331"/>
                  </a:cubicBezTo>
                  <a:lnTo>
                    <a:pt x="3294" y="867"/>
                  </a:lnTo>
                  <a:cubicBezTo>
                    <a:pt x="3844" y="766"/>
                    <a:pt x="3728" y="0"/>
                    <a:pt x="3236" y="0"/>
                  </a:cubicBez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27" name="Google Shape;227;p16"/>
            <p:cNvSpPr/>
            <p:nvPr/>
          </p:nvSpPr>
          <p:spPr>
            <a:xfrm>
              <a:off x="4341000" y="4273875"/>
              <a:ext cx="46325" cy="38650"/>
            </a:xfrm>
            <a:custGeom>
              <a:avLst/>
              <a:gdLst/>
              <a:ahLst/>
              <a:cxnLst/>
              <a:rect l="l" t="t" r="r" b="b"/>
              <a:pathLst>
                <a:path w="1853" h="1546" extrusionOk="0">
                  <a:moveTo>
                    <a:pt x="1003" y="1"/>
                  </a:moveTo>
                  <a:cubicBezTo>
                    <a:pt x="959" y="1"/>
                    <a:pt x="914" y="5"/>
                    <a:pt x="870" y="12"/>
                  </a:cubicBezTo>
                  <a:cubicBezTo>
                    <a:pt x="191" y="131"/>
                    <a:pt x="1" y="1012"/>
                    <a:pt x="560" y="1405"/>
                  </a:cubicBezTo>
                  <a:cubicBezTo>
                    <a:pt x="701" y="1502"/>
                    <a:pt x="853" y="1546"/>
                    <a:pt x="1000" y="1546"/>
                  </a:cubicBezTo>
                  <a:cubicBezTo>
                    <a:pt x="1449" y="1546"/>
                    <a:pt x="1853" y="1142"/>
                    <a:pt x="1763" y="631"/>
                  </a:cubicBezTo>
                  <a:cubicBezTo>
                    <a:pt x="1699" y="259"/>
                    <a:pt x="1369" y="1"/>
                    <a:pt x="1003" y="1"/>
                  </a:cubicBez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28" name="Google Shape;228;p16"/>
            <p:cNvSpPr/>
            <p:nvPr/>
          </p:nvSpPr>
          <p:spPr>
            <a:xfrm>
              <a:off x="4394875" y="4262500"/>
              <a:ext cx="94000" cy="33750"/>
            </a:xfrm>
            <a:custGeom>
              <a:avLst/>
              <a:gdLst/>
              <a:ahLst/>
              <a:cxnLst/>
              <a:rect l="l" t="t" r="r" b="b"/>
              <a:pathLst>
                <a:path w="3760" h="1350" extrusionOk="0">
                  <a:moveTo>
                    <a:pt x="3144" y="1"/>
                  </a:moveTo>
                  <a:cubicBezTo>
                    <a:pt x="3128" y="1"/>
                    <a:pt x="3113" y="1"/>
                    <a:pt x="3096" y="3"/>
                  </a:cubicBezTo>
                  <a:lnTo>
                    <a:pt x="501" y="467"/>
                  </a:lnTo>
                  <a:cubicBezTo>
                    <a:pt x="1" y="618"/>
                    <a:pt x="126" y="1349"/>
                    <a:pt x="620" y="1349"/>
                  </a:cubicBezTo>
                  <a:cubicBezTo>
                    <a:pt x="632" y="1349"/>
                    <a:pt x="644" y="1349"/>
                    <a:pt x="656" y="1348"/>
                  </a:cubicBezTo>
                  <a:lnTo>
                    <a:pt x="3251" y="872"/>
                  </a:lnTo>
                  <a:cubicBezTo>
                    <a:pt x="3759" y="722"/>
                    <a:pt x="3640" y="1"/>
                    <a:pt x="3144" y="1"/>
                  </a:cubicBez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29" name="Google Shape;229;p16"/>
            <p:cNvSpPr/>
            <p:nvPr/>
          </p:nvSpPr>
          <p:spPr>
            <a:xfrm>
              <a:off x="4351425" y="4331350"/>
              <a:ext cx="46550" cy="38925"/>
            </a:xfrm>
            <a:custGeom>
              <a:avLst/>
              <a:gdLst/>
              <a:ahLst/>
              <a:cxnLst/>
              <a:rect l="l" t="t" r="r" b="b"/>
              <a:pathLst>
                <a:path w="1862" h="1557" extrusionOk="0">
                  <a:moveTo>
                    <a:pt x="998" y="0"/>
                  </a:moveTo>
                  <a:cubicBezTo>
                    <a:pt x="956" y="0"/>
                    <a:pt x="913" y="4"/>
                    <a:pt x="870" y="11"/>
                  </a:cubicBezTo>
                  <a:cubicBezTo>
                    <a:pt x="191" y="130"/>
                    <a:pt x="0" y="1011"/>
                    <a:pt x="560" y="1416"/>
                  </a:cubicBezTo>
                  <a:cubicBezTo>
                    <a:pt x="701" y="1513"/>
                    <a:pt x="854" y="1556"/>
                    <a:pt x="1002" y="1556"/>
                  </a:cubicBezTo>
                  <a:cubicBezTo>
                    <a:pt x="1453" y="1556"/>
                    <a:pt x="1861" y="1153"/>
                    <a:pt x="1763" y="642"/>
                  </a:cubicBezTo>
                  <a:cubicBezTo>
                    <a:pt x="1699" y="268"/>
                    <a:pt x="1366" y="0"/>
                    <a:pt x="998" y="0"/>
                  </a:cubicBez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30" name="Google Shape;230;p16"/>
            <p:cNvSpPr/>
            <p:nvPr/>
          </p:nvSpPr>
          <p:spPr>
            <a:xfrm>
              <a:off x="4404975" y="4319925"/>
              <a:ext cx="94800" cy="33850"/>
            </a:xfrm>
            <a:custGeom>
              <a:avLst/>
              <a:gdLst/>
              <a:ahLst/>
              <a:cxnLst/>
              <a:rect l="l" t="t" r="r" b="b"/>
              <a:pathLst>
                <a:path w="3792" h="1354" extrusionOk="0">
                  <a:moveTo>
                    <a:pt x="3168" y="1"/>
                  </a:moveTo>
                  <a:cubicBezTo>
                    <a:pt x="3149" y="1"/>
                    <a:pt x="3129" y="2"/>
                    <a:pt x="3109" y="4"/>
                  </a:cubicBezTo>
                  <a:lnTo>
                    <a:pt x="514" y="480"/>
                  </a:lnTo>
                  <a:cubicBezTo>
                    <a:pt x="0" y="605"/>
                    <a:pt x="110" y="1354"/>
                    <a:pt x="612" y="1354"/>
                  </a:cubicBezTo>
                  <a:cubicBezTo>
                    <a:pt x="634" y="1354"/>
                    <a:pt x="657" y="1352"/>
                    <a:pt x="680" y="1349"/>
                  </a:cubicBezTo>
                  <a:lnTo>
                    <a:pt x="3264" y="885"/>
                  </a:lnTo>
                  <a:cubicBezTo>
                    <a:pt x="3792" y="747"/>
                    <a:pt x="3678" y="1"/>
                    <a:pt x="3168" y="1"/>
                  </a:cubicBez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31" name="Google Shape;231;p16"/>
            <p:cNvSpPr/>
            <p:nvPr/>
          </p:nvSpPr>
          <p:spPr>
            <a:xfrm>
              <a:off x="4306775" y="4570625"/>
              <a:ext cx="194400" cy="174100"/>
            </a:xfrm>
            <a:custGeom>
              <a:avLst/>
              <a:gdLst/>
              <a:ahLst/>
              <a:cxnLst/>
              <a:rect l="l" t="t" r="r" b="b"/>
              <a:pathLst>
                <a:path w="7776" h="6964" extrusionOk="0">
                  <a:moveTo>
                    <a:pt x="3943" y="1"/>
                  </a:moveTo>
                  <a:cubicBezTo>
                    <a:pt x="2906" y="1"/>
                    <a:pt x="1888" y="470"/>
                    <a:pt x="1227" y="1346"/>
                  </a:cubicBezTo>
                  <a:lnTo>
                    <a:pt x="6966" y="4978"/>
                  </a:lnTo>
                  <a:cubicBezTo>
                    <a:pt x="7775" y="3406"/>
                    <a:pt x="7251" y="1465"/>
                    <a:pt x="5763" y="525"/>
                  </a:cubicBezTo>
                  <a:cubicBezTo>
                    <a:pt x="5199" y="171"/>
                    <a:pt x="4568" y="1"/>
                    <a:pt x="3943" y="1"/>
                  </a:cubicBezTo>
                  <a:close/>
                  <a:moveTo>
                    <a:pt x="822" y="1989"/>
                  </a:moveTo>
                  <a:lnTo>
                    <a:pt x="822" y="1989"/>
                  </a:lnTo>
                  <a:cubicBezTo>
                    <a:pt x="1" y="3561"/>
                    <a:pt x="524" y="5490"/>
                    <a:pt x="2025" y="6430"/>
                  </a:cubicBezTo>
                  <a:cubicBezTo>
                    <a:pt x="2587" y="6790"/>
                    <a:pt x="3218" y="6963"/>
                    <a:pt x="3842" y="6963"/>
                  </a:cubicBezTo>
                  <a:cubicBezTo>
                    <a:pt x="4870" y="6963"/>
                    <a:pt x="5882" y="6495"/>
                    <a:pt x="6549" y="5621"/>
                  </a:cubicBezTo>
                  <a:lnTo>
                    <a:pt x="822" y="1989"/>
                  </a:ln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32" name="Google Shape;232;p16"/>
            <p:cNvSpPr/>
            <p:nvPr/>
          </p:nvSpPr>
          <p:spPr>
            <a:xfrm>
              <a:off x="4670500" y="4197375"/>
              <a:ext cx="152150" cy="141000"/>
            </a:xfrm>
            <a:custGeom>
              <a:avLst/>
              <a:gdLst/>
              <a:ahLst/>
              <a:cxnLst/>
              <a:rect l="l" t="t" r="r" b="b"/>
              <a:pathLst>
                <a:path w="6086" h="5640" extrusionOk="0">
                  <a:moveTo>
                    <a:pt x="3609" y="0"/>
                  </a:moveTo>
                  <a:lnTo>
                    <a:pt x="1215" y="1632"/>
                  </a:lnTo>
                  <a:cubicBezTo>
                    <a:pt x="251" y="2286"/>
                    <a:pt x="1" y="3596"/>
                    <a:pt x="656" y="4560"/>
                  </a:cubicBezTo>
                  <a:lnTo>
                    <a:pt x="763" y="4715"/>
                  </a:lnTo>
                  <a:cubicBezTo>
                    <a:pt x="1171" y="5316"/>
                    <a:pt x="1834" y="5640"/>
                    <a:pt x="2508" y="5640"/>
                  </a:cubicBezTo>
                  <a:cubicBezTo>
                    <a:pt x="2916" y="5640"/>
                    <a:pt x="3329" y="5522"/>
                    <a:pt x="3692" y="5275"/>
                  </a:cubicBezTo>
                  <a:lnTo>
                    <a:pt x="6085" y="3644"/>
                  </a:lnTo>
                  <a:lnTo>
                    <a:pt x="3609" y="0"/>
                  </a:ln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33" name="Google Shape;233;p16"/>
            <p:cNvSpPr/>
            <p:nvPr/>
          </p:nvSpPr>
          <p:spPr>
            <a:xfrm>
              <a:off x="4773200" y="4138825"/>
              <a:ext cx="152125" cy="141025"/>
            </a:xfrm>
            <a:custGeom>
              <a:avLst/>
              <a:gdLst/>
              <a:ahLst/>
              <a:cxnLst/>
              <a:rect l="l" t="t" r="r" b="b"/>
              <a:pathLst>
                <a:path w="6085" h="5641" extrusionOk="0">
                  <a:moveTo>
                    <a:pt x="3580" y="1"/>
                  </a:moveTo>
                  <a:cubicBezTo>
                    <a:pt x="3174" y="1"/>
                    <a:pt x="2765" y="119"/>
                    <a:pt x="2406" y="366"/>
                  </a:cubicBezTo>
                  <a:lnTo>
                    <a:pt x="1" y="1997"/>
                  </a:lnTo>
                  <a:lnTo>
                    <a:pt x="2477" y="5640"/>
                  </a:lnTo>
                  <a:lnTo>
                    <a:pt x="4870" y="4009"/>
                  </a:lnTo>
                  <a:cubicBezTo>
                    <a:pt x="5835" y="3354"/>
                    <a:pt x="6085" y="2045"/>
                    <a:pt x="5430" y="1092"/>
                  </a:cubicBezTo>
                  <a:lnTo>
                    <a:pt x="5323" y="926"/>
                  </a:lnTo>
                  <a:cubicBezTo>
                    <a:pt x="4915" y="325"/>
                    <a:pt x="4252" y="1"/>
                    <a:pt x="3580" y="1"/>
                  </a:cubicBez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34" name="Google Shape;234;p16"/>
            <p:cNvSpPr/>
            <p:nvPr/>
          </p:nvSpPr>
          <p:spPr>
            <a:xfrm>
              <a:off x="4625875" y="4488350"/>
              <a:ext cx="268200" cy="266925"/>
            </a:xfrm>
            <a:custGeom>
              <a:avLst/>
              <a:gdLst/>
              <a:ahLst/>
              <a:cxnLst/>
              <a:rect l="l" t="t" r="r" b="b"/>
              <a:pathLst>
                <a:path w="10728" h="10677" extrusionOk="0">
                  <a:moveTo>
                    <a:pt x="5007" y="0"/>
                  </a:moveTo>
                  <a:cubicBezTo>
                    <a:pt x="4823" y="0"/>
                    <a:pt x="4677" y="135"/>
                    <a:pt x="4655" y="327"/>
                  </a:cubicBezTo>
                  <a:lnTo>
                    <a:pt x="4191" y="3804"/>
                  </a:lnTo>
                  <a:lnTo>
                    <a:pt x="714" y="3339"/>
                  </a:lnTo>
                  <a:cubicBezTo>
                    <a:pt x="699" y="3338"/>
                    <a:pt x="683" y="3337"/>
                    <a:pt x="668" y="3337"/>
                  </a:cubicBezTo>
                  <a:cubicBezTo>
                    <a:pt x="475" y="3337"/>
                    <a:pt x="320" y="3473"/>
                    <a:pt x="298" y="3661"/>
                  </a:cubicBezTo>
                  <a:lnTo>
                    <a:pt x="36" y="5637"/>
                  </a:lnTo>
                  <a:cubicBezTo>
                    <a:pt x="0" y="5840"/>
                    <a:pt x="143" y="6030"/>
                    <a:pt x="357" y="6054"/>
                  </a:cubicBezTo>
                  <a:lnTo>
                    <a:pt x="3834" y="6518"/>
                  </a:lnTo>
                  <a:lnTo>
                    <a:pt x="3370" y="9995"/>
                  </a:lnTo>
                  <a:cubicBezTo>
                    <a:pt x="3346" y="10197"/>
                    <a:pt x="3489" y="10388"/>
                    <a:pt x="3691" y="10412"/>
                  </a:cubicBezTo>
                  <a:lnTo>
                    <a:pt x="5667" y="10674"/>
                  </a:lnTo>
                  <a:cubicBezTo>
                    <a:pt x="5682" y="10675"/>
                    <a:pt x="5697" y="10676"/>
                    <a:pt x="5712" y="10676"/>
                  </a:cubicBezTo>
                  <a:cubicBezTo>
                    <a:pt x="5897" y="10676"/>
                    <a:pt x="6062" y="10540"/>
                    <a:pt x="6084" y="10352"/>
                  </a:cubicBezTo>
                  <a:lnTo>
                    <a:pt x="6548" y="6876"/>
                  </a:lnTo>
                  <a:lnTo>
                    <a:pt x="10025" y="7328"/>
                  </a:lnTo>
                  <a:cubicBezTo>
                    <a:pt x="10045" y="7331"/>
                    <a:pt x="10064" y="7333"/>
                    <a:pt x="10084" y="7333"/>
                  </a:cubicBezTo>
                  <a:cubicBezTo>
                    <a:pt x="10263" y="7333"/>
                    <a:pt x="10420" y="7189"/>
                    <a:pt x="10442" y="7007"/>
                  </a:cubicBezTo>
                  <a:lnTo>
                    <a:pt x="10704" y="5042"/>
                  </a:lnTo>
                  <a:cubicBezTo>
                    <a:pt x="10728" y="4828"/>
                    <a:pt x="10585" y="4649"/>
                    <a:pt x="10382" y="4613"/>
                  </a:cubicBezTo>
                  <a:lnTo>
                    <a:pt x="6906" y="4161"/>
                  </a:lnTo>
                  <a:lnTo>
                    <a:pt x="7358" y="684"/>
                  </a:lnTo>
                  <a:cubicBezTo>
                    <a:pt x="7394" y="470"/>
                    <a:pt x="7239" y="291"/>
                    <a:pt x="7037" y="256"/>
                  </a:cubicBezTo>
                  <a:lnTo>
                    <a:pt x="5072" y="6"/>
                  </a:lnTo>
                  <a:cubicBezTo>
                    <a:pt x="5050" y="2"/>
                    <a:pt x="5028" y="0"/>
                    <a:pt x="5007" y="0"/>
                  </a:cubicBez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35" name="Google Shape;235;p16"/>
            <p:cNvSpPr/>
            <p:nvPr/>
          </p:nvSpPr>
          <p:spPr>
            <a:xfrm>
              <a:off x="3488825" y="921825"/>
              <a:ext cx="270875" cy="337450"/>
            </a:xfrm>
            <a:custGeom>
              <a:avLst/>
              <a:gdLst/>
              <a:ahLst/>
              <a:cxnLst/>
              <a:rect l="l" t="t" r="r" b="b"/>
              <a:pathLst>
                <a:path w="10835" h="13498" extrusionOk="0">
                  <a:moveTo>
                    <a:pt x="4152" y="412"/>
                  </a:moveTo>
                  <a:cubicBezTo>
                    <a:pt x="4440" y="412"/>
                    <a:pt x="4723" y="584"/>
                    <a:pt x="4775" y="971"/>
                  </a:cubicBezTo>
                  <a:cubicBezTo>
                    <a:pt x="4810" y="1173"/>
                    <a:pt x="4751" y="1364"/>
                    <a:pt x="4632" y="1518"/>
                  </a:cubicBezTo>
                  <a:lnTo>
                    <a:pt x="3834" y="1661"/>
                  </a:lnTo>
                  <a:cubicBezTo>
                    <a:pt x="3667" y="1566"/>
                    <a:pt x="3536" y="1399"/>
                    <a:pt x="3501" y="1209"/>
                  </a:cubicBezTo>
                  <a:cubicBezTo>
                    <a:pt x="3386" y="709"/>
                    <a:pt x="3773" y="412"/>
                    <a:pt x="4152" y="412"/>
                  </a:cubicBezTo>
                  <a:close/>
                  <a:moveTo>
                    <a:pt x="7842" y="2726"/>
                  </a:moveTo>
                  <a:cubicBezTo>
                    <a:pt x="8105" y="2726"/>
                    <a:pt x="8341" y="2907"/>
                    <a:pt x="8394" y="3185"/>
                  </a:cubicBezTo>
                  <a:lnTo>
                    <a:pt x="9775" y="10746"/>
                  </a:lnTo>
                  <a:cubicBezTo>
                    <a:pt x="9835" y="11043"/>
                    <a:pt x="9632" y="11329"/>
                    <a:pt x="9335" y="11377"/>
                  </a:cubicBezTo>
                  <a:lnTo>
                    <a:pt x="3072" y="12520"/>
                  </a:lnTo>
                  <a:cubicBezTo>
                    <a:pt x="3037" y="12527"/>
                    <a:pt x="3002" y="12530"/>
                    <a:pt x="2967" y="12530"/>
                  </a:cubicBezTo>
                  <a:cubicBezTo>
                    <a:pt x="2710" y="12530"/>
                    <a:pt x="2482" y="12342"/>
                    <a:pt x="2429" y="12079"/>
                  </a:cubicBezTo>
                  <a:lnTo>
                    <a:pt x="1048" y="4507"/>
                  </a:lnTo>
                  <a:cubicBezTo>
                    <a:pt x="1000" y="4209"/>
                    <a:pt x="1203" y="3935"/>
                    <a:pt x="1500" y="3876"/>
                  </a:cubicBezTo>
                  <a:lnTo>
                    <a:pt x="2239" y="3745"/>
                  </a:lnTo>
                  <a:cubicBezTo>
                    <a:pt x="2280" y="3954"/>
                    <a:pt x="2460" y="4099"/>
                    <a:pt x="2664" y="4099"/>
                  </a:cubicBezTo>
                  <a:cubicBezTo>
                    <a:pt x="2693" y="4099"/>
                    <a:pt x="2721" y="4096"/>
                    <a:pt x="2751" y="4090"/>
                  </a:cubicBezTo>
                  <a:lnTo>
                    <a:pt x="6656" y="3376"/>
                  </a:lnTo>
                  <a:cubicBezTo>
                    <a:pt x="6894" y="3340"/>
                    <a:pt x="7049" y="3114"/>
                    <a:pt x="7013" y="2876"/>
                  </a:cubicBezTo>
                  <a:lnTo>
                    <a:pt x="7751" y="2733"/>
                  </a:lnTo>
                  <a:cubicBezTo>
                    <a:pt x="7782" y="2728"/>
                    <a:pt x="7812" y="2726"/>
                    <a:pt x="7842" y="2726"/>
                  </a:cubicBezTo>
                  <a:close/>
                  <a:moveTo>
                    <a:pt x="4137" y="1"/>
                  </a:moveTo>
                  <a:cubicBezTo>
                    <a:pt x="4073" y="1"/>
                    <a:pt x="4007" y="6"/>
                    <a:pt x="3941" y="18"/>
                  </a:cubicBezTo>
                  <a:cubicBezTo>
                    <a:pt x="3358" y="125"/>
                    <a:pt x="2965" y="697"/>
                    <a:pt x="3072" y="1280"/>
                  </a:cubicBezTo>
                  <a:cubicBezTo>
                    <a:pt x="3096" y="1459"/>
                    <a:pt x="3179" y="1614"/>
                    <a:pt x="3286" y="1756"/>
                  </a:cubicBezTo>
                  <a:lnTo>
                    <a:pt x="2512" y="1899"/>
                  </a:lnTo>
                  <a:cubicBezTo>
                    <a:pt x="2191" y="1959"/>
                    <a:pt x="1977" y="2268"/>
                    <a:pt x="2036" y="2578"/>
                  </a:cubicBezTo>
                  <a:lnTo>
                    <a:pt x="2084" y="2864"/>
                  </a:lnTo>
                  <a:lnTo>
                    <a:pt x="798" y="3102"/>
                  </a:lnTo>
                  <a:cubicBezTo>
                    <a:pt x="322" y="3185"/>
                    <a:pt x="0" y="3650"/>
                    <a:pt x="84" y="4126"/>
                  </a:cubicBezTo>
                  <a:lnTo>
                    <a:pt x="1655" y="12758"/>
                  </a:lnTo>
                  <a:cubicBezTo>
                    <a:pt x="1740" y="13194"/>
                    <a:pt x="2120" y="13497"/>
                    <a:pt x="2540" y="13497"/>
                  </a:cubicBezTo>
                  <a:cubicBezTo>
                    <a:pt x="2590" y="13497"/>
                    <a:pt x="2640" y="13493"/>
                    <a:pt x="2691" y="13484"/>
                  </a:cubicBezTo>
                  <a:lnTo>
                    <a:pt x="10037" y="12139"/>
                  </a:lnTo>
                  <a:cubicBezTo>
                    <a:pt x="10513" y="12055"/>
                    <a:pt x="10835" y="11579"/>
                    <a:pt x="10752" y="11103"/>
                  </a:cubicBezTo>
                  <a:lnTo>
                    <a:pt x="9180" y="2483"/>
                  </a:lnTo>
                  <a:cubicBezTo>
                    <a:pt x="9095" y="2046"/>
                    <a:pt x="8715" y="1743"/>
                    <a:pt x="8287" y="1743"/>
                  </a:cubicBezTo>
                  <a:cubicBezTo>
                    <a:pt x="8236" y="1743"/>
                    <a:pt x="8184" y="1748"/>
                    <a:pt x="8132" y="1756"/>
                  </a:cubicBezTo>
                  <a:lnTo>
                    <a:pt x="6858" y="1995"/>
                  </a:lnTo>
                  <a:lnTo>
                    <a:pt x="6811" y="1721"/>
                  </a:lnTo>
                  <a:cubicBezTo>
                    <a:pt x="6747" y="1435"/>
                    <a:pt x="6506" y="1235"/>
                    <a:pt x="6227" y="1235"/>
                  </a:cubicBezTo>
                  <a:cubicBezTo>
                    <a:pt x="6192" y="1235"/>
                    <a:pt x="6156" y="1238"/>
                    <a:pt x="6120" y="1245"/>
                  </a:cubicBezTo>
                  <a:lnTo>
                    <a:pt x="5179" y="1411"/>
                  </a:lnTo>
                  <a:cubicBezTo>
                    <a:pt x="5227" y="1245"/>
                    <a:pt x="5239" y="1066"/>
                    <a:pt x="5203" y="899"/>
                  </a:cubicBezTo>
                  <a:cubicBezTo>
                    <a:pt x="5108" y="370"/>
                    <a:pt x="4655" y="1"/>
                    <a:pt x="4137" y="1"/>
                  </a:cubicBez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36" name="Google Shape;236;p16"/>
            <p:cNvSpPr/>
            <p:nvPr/>
          </p:nvSpPr>
          <p:spPr>
            <a:xfrm>
              <a:off x="3536750" y="1043050"/>
              <a:ext cx="46625" cy="38675"/>
            </a:xfrm>
            <a:custGeom>
              <a:avLst/>
              <a:gdLst/>
              <a:ahLst/>
              <a:cxnLst/>
              <a:rect l="l" t="t" r="r" b="b"/>
              <a:pathLst>
                <a:path w="1865" h="1547" extrusionOk="0">
                  <a:moveTo>
                    <a:pt x="1026" y="1"/>
                  </a:moveTo>
                  <a:cubicBezTo>
                    <a:pt x="979" y="1"/>
                    <a:pt x="930" y="5"/>
                    <a:pt x="881" y="15"/>
                  </a:cubicBezTo>
                  <a:cubicBezTo>
                    <a:pt x="202" y="134"/>
                    <a:pt x="0" y="1015"/>
                    <a:pt x="572" y="1408"/>
                  </a:cubicBezTo>
                  <a:cubicBezTo>
                    <a:pt x="711" y="1504"/>
                    <a:pt x="861" y="1547"/>
                    <a:pt x="1007" y="1547"/>
                  </a:cubicBezTo>
                  <a:cubicBezTo>
                    <a:pt x="1458" y="1547"/>
                    <a:pt x="1864" y="1138"/>
                    <a:pt x="1774" y="634"/>
                  </a:cubicBezTo>
                  <a:cubicBezTo>
                    <a:pt x="1701" y="266"/>
                    <a:pt x="1386" y="1"/>
                    <a:pt x="1026" y="1"/>
                  </a:cubicBez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37" name="Google Shape;237;p16"/>
            <p:cNvSpPr/>
            <p:nvPr/>
          </p:nvSpPr>
          <p:spPr>
            <a:xfrm>
              <a:off x="3589875" y="1031875"/>
              <a:ext cx="96075" cy="33775"/>
            </a:xfrm>
            <a:custGeom>
              <a:avLst/>
              <a:gdLst/>
              <a:ahLst/>
              <a:cxnLst/>
              <a:rect l="l" t="t" r="r" b="b"/>
              <a:pathLst>
                <a:path w="3843" h="1351" extrusionOk="0">
                  <a:moveTo>
                    <a:pt x="3234" y="0"/>
                  </a:moveTo>
                  <a:cubicBezTo>
                    <a:pt x="3203" y="0"/>
                    <a:pt x="3171" y="3"/>
                    <a:pt x="3138" y="10"/>
                  </a:cubicBezTo>
                  <a:lnTo>
                    <a:pt x="542" y="486"/>
                  </a:lnTo>
                  <a:cubicBezTo>
                    <a:pt x="1" y="576"/>
                    <a:pt x="111" y="1350"/>
                    <a:pt x="610" y="1350"/>
                  </a:cubicBezTo>
                  <a:cubicBezTo>
                    <a:pt x="638" y="1350"/>
                    <a:pt x="667" y="1348"/>
                    <a:pt x="697" y="1343"/>
                  </a:cubicBezTo>
                  <a:lnTo>
                    <a:pt x="3304" y="867"/>
                  </a:lnTo>
                  <a:cubicBezTo>
                    <a:pt x="3842" y="766"/>
                    <a:pt x="3726" y="0"/>
                    <a:pt x="3234" y="0"/>
                  </a:cubicBez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38" name="Google Shape;238;p16"/>
            <p:cNvSpPr/>
            <p:nvPr/>
          </p:nvSpPr>
          <p:spPr>
            <a:xfrm>
              <a:off x="3546550" y="1097000"/>
              <a:ext cx="46625" cy="38650"/>
            </a:xfrm>
            <a:custGeom>
              <a:avLst/>
              <a:gdLst/>
              <a:ahLst/>
              <a:cxnLst/>
              <a:rect l="l" t="t" r="r" b="b"/>
              <a:pathLst>
                <a:path w="1865" h="1546" extrusionOk="0">
                  <a:moveTo>
                    <a:pt x="1014" y="1"/>
                  </a:moveTo>
                  <a:cubicBezTo>
                    <a:pt x="971" y="1"/>
                    <a:pt x="927" y="4"/>
                    <a:pt x="882" y="12"/>
                  </a:cubicBezTo>
                  <a:cubicBezTo>
                    <a:pt x="203" y="131"/>
                    <a:pt x="1" y="1012"/>
                    <a:pt x="572" y="1405"/>
                  </a:cubicBezTo>
                  <a:cubicBezTo>
                    <a:pt x="711" y="1502"/>
                    <a:pt x="861" y="1545"/>
                    <a:pt x="1008" y="1545"/>
                  </a:cubicBezTo>
                  <a:cubicBezTo>
                    <a:pt x="1455" y="1545"/>
                    <a:pt x="1865" y="1142"/>
                    <a:pt x="1775" y="631"/>
                  </a:cubicBezTo>
                  <a:cubicBezTo>
                    <a:pt x="1701" y="259"/>
                    <a:pt x="1379" y="1"/>
                    <a:pt x="1014" y="1"/>
                  </a:cubicBez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39" name="Google Shape;239;p16"/>
            <p:cNvSpPr/>
            <p:nvPr/>
          </p:nvSpPr>
          <p:spPr>
            <a:xfrm>
              <a:off x="3600725" y="1085650"/>
              <a:ext cx="93800" cy="33725"/>
            </a:xfrm>
            <a:custGeom>
              <a:avLst/>
              <a:gdLst/>
              <a:ahLst/>
              <a:cxnLst/>
              <a:rect l="l" t="t" r="r" b="b"/>
              <a:pathLst>
                <a:path w="3752" h="1349" extrusionOk="0">
                  <a:moveTo>
                    <a:pt x="3132" y="0"/>
                  </a:moveTo>
                  <a:cubicBezTo>
                    <a:pt x="3120" y="0"/>
                    <a:pt x="3109" y="1"/>
                    <a:pt x="3097" y="2"/>
                  </a:cubicBezTo>
                  <a:lnTo>
                    <a:pt x="501" y="478"/>
                  </a:lnTo>
                  <a:cubicBezTo>
                    <a:pt x="1" y="618"/>
                    <a:pt x="114" y="1348"/>
                    <a:pt x="620" y="1348"/>
                  </a:cubicBezTo>
                  <a:cubicBezTo>
                    <a:pt x="631" y="1348"/>
                    <a:pt x="644" y="1348"/>
                    <a:pt x="656" y="1347"/>
                  </a:cubicBezTo>
                  <a:lnTo>
                    <a:pt x="3251" y="871"/>
                  </a:lnTo>
                  <a:cubicBezTo>
                    <a:pt x="3752" y="731"/>
                    <a:pt x="3627" y="0"/>
                    <a:pt x="3132" y="0"/>
                  </a:cubicBez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40" name="Google Shape;240;p16"/>
            <p:cNvSpPr/>
            <p:nvPr/>
          </p:nvSpPr>
          <p:spPr>
            <a:xfrm>
              <a:off x="3557275" y="1154450"/>
              <a:ext cx="46550" cy="38900"/>
            </a:xfrm>
            <a:custGeom>
              <a:avLst/>
              <a:gdLst/>
              <a:ahLst/>
              <a:cxnLst/>
              <a:rect l="l" t="t" r="r" b="b"/>
              <a:pathLst>
                <a:path w="1862" h="1556" extrusionOk="0">
                  <a:moveTo>
                    <a:pt x="1002" y="1"/>
                  </a:moveTo>
                  <a:cubicBezTo>
                    <a:pt x="958" y="1"/>
                    <a:pt x="914" y="4"/>
                    <a:pt x="870" y="12"/>
                  </a:cubicBezTo>
                  <a:cubicBezTo>
                    <a:pt x="191" y="131"/>
                    <a:pt x="1" y="1012"/>
                    <a:pt x="560" y="1417"/>
                  </a:cubicBezTo>
                  <a:cubicBezTo>
                    <a:pt x="700" y="1513"/>
                    <a:pt x="851" y="1556"/>
                    <a:pt x="997" y="1556"/>
                  </a:cubicBezTo>
                  <a:cubicBezTo>
                    <a:pt x="1451" y="1556"/>
                    <a:pt x="1862" y="1147"/>
                    <a:pt x="1763" y="643"/>
                  </a:cubicBezTo>
                  <a:cubicBezTo>
                    <a:pt x="1699" y="260"/>
                    <a:pt x="1369" y="1"/>
                    <a:pt x="1002" y="1"/>
                  </a:cubicBez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41" name="Google Shape;241;p16"/>
            <p:cNvSpPr/>
            <p:nvPr/>
          </p:nvSpPr>
          <p:spPr>
            <a:xfrm>
              <a:off x="3610725" y="1143050"/>
              <a:ext cx="94925" cy="34125"/>
            </a:xfrm>
            <a:custGeom>
              <a:avLst/>
              <a:gdLst/>
              <a:ahLst/>
              <a:cxnLst/>
              <a:rect l="l" t="t" r="r" b="b"/>
              <a:pathLst>
                <a:path w="3797" h="1365" extrusionOk="0">
                  <a:moveTo>
                    <a:pt x="3171" y="0"/>
                  </a:moveTo>
                  <a:cubicBezTo>
                    <a:pt x="3152" y="0"/>
                    <a:pt x="3133" y="1"/>
                    <a:pt x="3113" y="4"/>
                  </a:cubicBezTo>
                  <a:lnTo>
                    <a:pt x="518" y="480"/>
                  </a:lnTo>
                  <a:cubicBezTo>
                    <a:pt x="1" y="606"/>
                    <a:pt x="116" y="1364"/>
                    <a:pt x="627" y="1364"/>
                  </a:cubicBezTo>
                  <a:cubicBezTo>
                    <a:pt x="645" y="1364"/>
                    <a:pt x="665" y="1363"/>
                    <a:pt x="684" y="1361"/>
                  </a:cubicBezTo>
                  <a:lnTo>
                    <a:pt x="3268" y="885"/>
                  </a:lnTo>
                  <a:cubicBezTo>
                    <a:pt x="3796" y="758"/>
                    <a:pt x="3682" y="0"/>
                    <a:pt x="3171" y="0"/>
                  </a:cubicBez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42" name="Google Shape;242;p16"/>
            <p:cNvSpPr/>
            <p:nvPr/>
          </p:nvSpPr>
          <p:spPr>
            <a:xfrm>
              <a:off x="3512625" y="1393950"/>
              <a:ext cx="194100" cy="174175"/>
            </a:xfrm>
            <a:custGeom>
              <a:avLst/>
              <a:gdLst/>
              <a:ahLst/>
              <a:cxnLst/>
              <a:rect l="l" t="t" r="r" b="b"/>
              <a:pathLst>
                <a:path w="7764" h="6967" extrusionOk="0">
                  <a:moveTo>
                    <a:pt x="3929" y="1"/>
                  </a:moveTo>
                  <a:cubicBezTo>
                    <a:pt x="2899" y="1"/>
                    <a:pt x="1886" y="465"/>
                    <a:pt x="1227" y="1338"/>
                  </a:cubicBezTo>
                  <a:lnTo>
                    <a:pt x="6954" y="4969"/>
                  </a:lnTo>
                  <a:cubicBezTo>
                    <a:pt x="7764" y="3398"/>
                    <a:pt x="7240" y="1469"/>
                    <a:pt x="5751" y="528"/>
                  </a:cubicBezTo>
                  <a:cubicBezTo>
                    <a:pt x="5188" y="173"/>
                    <a:pt x="4555" y="1"/>
                    <a:pt x="3929" y="1"/>
                  </a:cubicBezTo>
                  <a:close/>
                  <a:moveTo>
                    <a:pt x="810" y="1993"/>
                  </a:moveTo>
                  <a:lnTo>
                    <a:pt x="810" y="1993"/>
                  </a:lnTo>
                  <a:cubicBezTo>
                    <a:pt x="1" y="3553"/>
                    <a:pt x="525" y="5493"/>
                    <a:pt x="2013" y="6434"/>
                  </a:cubicBezTo>
                  <a:cubicBezTo>
                    <a:pt x="2579" y="6793"/>
                    <a:pt x="3211" y="6966"/>
                    <a:pt x="3836" y="6966"/>
                  </a:cubicBezTo>
                  <a:cubicBezTo>
                    <a:pt x="4868" y="6966"/>
                    <a:pt x="5882" y="6495"/>
                    <a:pt x="6549" y="5612"/>
                  </a:cubicBezTo>
                  <a:lnTo>
                    <a:pt x="810" y="1993"/>
                  </a:ln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43" name="Google Shape;243;p16"/>
            <p:cNvSpPr/>
            <p:nvPr/>
          </p:nvSpPr>
          <p:spPr>
            <a:xfrm>
              <a:off x="3876375" y="1020500"/>
              <a:ext cx="152125" cy="141000"/>
            </a:xfrm>
            <a:custGeom>
              <a:avLst/>
              <a:gdLst/>
              <a:ahLst/>
              <a:cxnLst/>
              <a:rect l="l" t="t" r="r" b="b"/>
              <a:pathLst>
                <a:path w="6085" h="5640" extrusionOk="0">
                  <a:moveTo>
                    <a:pt x="3596" y="0"/>
                  </a:moveTo>
                  <a:lnTo>
                    <a:pt x="1215" y="1631"/>
                  </a:lnTo>
                  <a:cubicBezTo>
                    <a:pt x="250" y="2286"/>
                    <a:pt x="0" y="3596"/>
                    <a:pt x="655" y="4560"/>
                  </a:cubicBezTo>
                  <a:lnTo>
                    <a:pt x="774" y="4715"/>
                  </a:lnTo>
                  <a:cubicBezTo>
                    <a:pt x="1175" y="5316"/>
                    <a:pt x="1834" y="5640"/>
                    <a:pt x="2508" y="5640"/>
                  </a:cubicBezTo>
                  <a:cubicBezTo>
                    <a:pt x="2915" y="5640"/>
                    <a:pt x="3328" y="5521"/>
                    <a:pt x="3691" y="5275"/>
                  </a:cubicBezTo>
                  <a:lnTo>
                    <a:pt x="6084" y="3644"/>
                  </a:lnTo>
                  <a:lnTo>
                    <a:pt x="3596" y="0"/>
                  </a:ln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44" name="Google Shape;244;p16"/>
            <p:cNvSpPr/>
            <p:nvPr/>
          </p:nvSpPr>
          <p:spPr>
            <a:xfrm>
              <a:off x="3979050" y="962250"/>
              <a:ext cx="152125" cy="140725"/>
            </a:xfrm>
            <a:custGeom>
              <a:avLst/>
              <a:gdLst/>
              <a:ahLst/>
              <a:cxnLst/>
              <a:rect l="l" t="t" r="r" b="b"/>
              <a:pathLst>
                <a:path w="6085" h="5629" extrusionOk="0">
                  <a:moveTo>
                    <a:pt x="3578" y="1"/>
                  </a:moveTo>
                  <a:cubicBezTo>
                    <a:pt x="3170" y="1"/>
                    <a:pt x="2757" y="119"/>
                    <a:pt x="2394" y="366"/>
                  </a:cubicBezTo>
                  <a:lnTo>
                    <a:pt x="1" y="1985"/>
                  </a:lnTo>
                  <a:lnTo>
                    <a:pt x="2477" y="5628"/>
                  </a:lnTo>
                  <a:lnTo>
                    <a:pt x="4870" y="4009"/>
                  </a:lnTo>
                  <a:cubicBezTo>
                    <a:pt x="5835" y="3354"/>
                    <a:pt x="6085" y="2044"/>
                    <a:pt x="5430" y="1080"/>
                  </a:cubicBezTo>
                  <a:lnTo>
                    <a:pt x="5323" y="925"/>
                  </a:lnTo>
                  <a:cubicBezTo>
                    <a:pt x="4915" y="324"/>
                    <a:pt x="4252" y="1"/>
                    <a:pt x="3578" y="1"/>
                  </a:cubicBez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45" name="Google Shape;245;p16"/>
            <p:cNvSpPr/>
            <p:nvPr/>
          </p:nvSpPr>
          <p:spPr>
            <a:xfrm>
              <a:off x="3831725" y="1311750"/>
              <a:ext cx="268200" cy="266650"/>
            </a:xfrm>
            <a:custGeom>
              <a:avLst/>
              <a:gdLst/>
              <a:ahLst/>
              <a:cxnLst/>
              <a:rect l="l" t="t" r="r" b="b"/>
              <a:pathLst>
                <a:path w="10728" h="10666" extrusionOk="0">
                  <a:moveTo>
                    <a:pt x="5007" y="1"/>
                  </a:moveTo>
                  <a:cubicBezTo>
                    <a:pt x="4823" y="1"/>
                    <a:pt x="4676" y="136"/>
                    <a:pt x="4644" y="328"/>
                  </a:cubicBezTo>
                  <a:lnTo>
                    <a:pt x="4191" y="3793"/>
                  </a:lnTo>
                  <a:lnTo>
                    <a:pt x="715" y="3340"/>
                  </a:lnTo>
                  <a:cubicBezTo>
                    <a:pt x="692" y="3336"/>
                    <a:pt x="671" y="3335"/>
                    <a:pt x="649" y="3335"/>
                  </a:cubicBezTo>
                  <a:cubicBezTo>
                    <a:pt x="465" y="3335"/>
                    <a:pt x="318" y="3469"/>
                    <a:pt x="286" y="3662"/>
                  </a:cubicBezTo>
                  <a:lnTo>
                    <a:pt x="24" y="5626"/>
                  </a:lnTo>
                  <a:cubicBezTo>
                    <a:pt x="0" y="5829"/>
                    <a:pt x="143" y="6019"/>
                    <a:pt x="345" y="6043"/>
                  </a:cubicBezTo>
                  <a:lnTo>
                    <a:pt x="3834" y="6507"/>
                  </a:lnTo>
                  <a:lnTo>
                    <a:pt x="3370" y="9984"/>
                  </a:lnTo>
                  <a:cubicBezTo>
                    <a:pt x="3346" y="10186"/>
                    <a:pt x="3489" y="10377"/>
                    <a:pt x="3691" y="10401"/>
                  </a:cubicBezTo>
                  <a:lnTo>
                    <a:pt x="5668" y="10663"/>
                  </a:lnTo>
                  <a:cubicBezTo>
                    <a:pt x="5682" y="10664"/>
                    <a:pt x="5697" y="10665"/>
                    <a:pt x="5712" y="10665"/>
                  </a:cubicBezTo>
                  <a:cubicBezTo>
                    <a:pt x="5897" y="10665"/>
                    <a:pt x="6062" y="10529"/>
                    <a:pt x="6084" y="10341"/>
                  </a:cubicBezTo>
                  <a:lnTo>
                    <a:pt x="6537" y="6864"/>
                  </a:lnTo>
                  <a:lnTo>
                    <a:pt x="10025" y="7329"/>
                  </a:lnTo>
                  <a:cubicBezTo>
                    <a:pt x="10039" y="7330"/>
                    <a:pt x="10053" y="7331"/>
                    <a:pt x="10067" y="7331"/>
                  </a:cubicBezTo>
                  <a:cubicBezTo>
                    <a:pt x="10253" y="7331"/>
                    <a:pt x="10420" y="7184"/>
                    <a:pt x="10442" y="6995"/>
                  </a:cubicBezTo>
                  <a:lnTo>
                    <a:pt x="10704" y="5019"/>
                  </a:lnTo>
                  <a:cubicBezTo>
                    <a:pt x="10728" y="4817"/>
                    <a:pt x="10585" y="4626"/>
                    <a:pt x="10382" y="4602"/>
                  </a:cubicBezTo>
                  <a:lnTo>
                    <a:pt x="6906" y="4150"/>
                  </a:lnTo>
                  <a:lnTo>
                    <a:pt x="7358" y="661"/>
                  </a:lnTo>
                  <a:cubicBezTo>
                    <a:pt x="7382" y="459"/>
                    <a:pt x="7239" y="280"/>
                    <a:pt x="7037" y="245"/>
                  </a:cubicBezTo>
                  <a:lnTo>
                    <a:pt x="5072" y="6"/>
                  </a:lnTo>
                  <a:cubicBezTo>
                    <a:pt x="5050" y="3"/>
                    <a:pt x="5028" y="1"/>
                    <a:pt x="5007" y="1"/>
                  </a:cubicBez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46" name="Google Shape;246;p16"/>
            <p:cNvSpPr/>
            <p:nvPr/>
          </p:nvSpPr>
          <p:spPr>
            <a:xfrm>
              <a:off x="3488825" y="1715975"/>
              <a:ext cx="270875" cy="337725"/>
            </a:xfrm>
            <a:custGeom>
              <a:avLst/>
              <a:gdLst/>
              <a:ahLst/>
              <a:cxnLst/>
              <a:rect l="l" t="t" r="r" b="b"/>
              <a:pathLst>
                <a:path w="10835" h="13509" extrusionOk="0">
                  <a:moveTo>
                    <a:pt x="4147" y="414"/>
                  </a:moveTo>
                  <a:cubicBezTo>
                    <a:pt x="4437" y="414"/>
                    <a:pt x="4723" y="589"/>
                    <a:pt x="4775" y="982"/>
                  </a:cubicBezTo>
                  <a:cubicBezTo>
                    <a:pt x="4810" y="1173"/>
                    <a:pt x="4751" y="1375"/>
                    <a:pt x="4632" y="1518"/>
                  </a:cubicBezTo>
                  <a:lnTo>
                    <a:pt x="3834" y="1673"/>
                  </a:lnTo>
                  <a:cubicBezTo>
                    <a:pt x="3655" y="1578"/>
                    <a:pt x="3536" y="1411"/>
                    <a:pt x="3501" y="1209"/>
                  </a:cubicBezTo>
                  <a:cubicBezTo>
                    <a:pt x="3386" y="710"/>
                    <a:pt x="3770" y="414"/>
                    <a:pt x="4147" y="414"/>
                  </a:cubicBezTo>
                  <a:close/>
                  <a:moveTo>
                    <a:pt x="7868" y="2734"/>
                  </a:moveTo>
                  <a:cubicBezTo>
                    <a:pt x="8125" y="2734"/>
                    <a:pt x="8352" y="2923"/>
                    <a:pt x="8394" y="3185"/>
                  </a:cubicBezTo>
                  <a:lnTo>
                    <a:pt x="9775" y="10746"/>
                  </a:lnTo>
                  <a:cubicBezTo>
                    <a:pt x="9835" y="11043"/>
                    <a:pt x="9632" y="11329"/>
                    <a:pt x="9335" y="11377"/>
                  </a:cubicBezTo>
                  <a:lnTo>
                    <a:pt x="3072" y="12520"/>
                  </a:lnTo>
                  <a:cubicBezTo>
                    <a:pt x="3037" y="12527"/>
                    <a:pt x="3002" y="12530"/>
                    <a:pt x="2967" y="12530"/>
                  </a:cubicBezTo>
                  <a:cubicBezTo>
                    <a:pt x="2710" y="12530"/>
                    <a:pt x="2482" y="12342"/>
                    <a:pt x="2429" y="12079"/>
                  </a:cubicBezTo>
                  <a:lnTo>
                    <a:pt x="1060" y="4519"/>
                  </a:lnTo>
                  <a:cubicBezTo>
                    <a:pt x="1000" y="4221"/>
                    <a:pt x="1203" y="3935"/>
                    <a:pt x="1500" y="3888"/>
                  </a:cubicBezTo>
                  <a:lnTo>
                    <a:pt x="2250" y="3745"/>
                  </a:lnTo>
                  <a:cubicBezTo>
                    <a:pt x="2283" y="3960"/>
                    <a:pt x="2471" y="4107"/>
                    <a:pt x="2682" y="4107"/>
                  </a:cubicBezTo>
                  <a:cubicBezTo>
                    <a:pt x="2705" y="4107"/>
                    <a:pt x="2728" y="4105"/>
                    <a:pt x="2751" y="4102"/>
                  </a:cubicBezTo>
                  <a:lnTo>
                    <a:pt x="6668" y="3387"/>
                  </a:lnTo>
                  <a:cubicBezTo>
                    <a:pt x="6906" y="3340"/>
                    <a:pt x="7061" y="3114"/>
                    <a:pt x="7013" y="2875"/>
                  </a:cubicBezTo>
                  <a:lnTo>
                    <a:pt x="7763" y="2745"/>
                  </a:lnTo>
                  <a:cubicBezTo>
                    <a:pt x="7798" y="2737"/>
                    <a:pt x="7833" y="2734"/>
                    <a:pt x="7868" y="2734"/>
                  </a:cubicBezTo>
                  <a:close/>
                  <a:moveTo>
                    <a:pt x="4137" y="0"/>
                  </a:moveTo>
                  <a:cubicBezTo>
                    <a:pt x="4073" y="0"/>
                    <a:pt x="4007" y="6"/>
                    <a:pt x="3941" y="18"/>
                  </a:cubicBezTo>
                  <a:cubicBezTo>
                    <a:pt x="3358" y="125"/>
                    <a:pt x="2965" y="697"/>
                    <a:pt x="3072" y="1292"/>
                  </a:cubicBezTo>
                  <a:cubicBezTo>
                    <a:pt x="3096" y="1459"/>
                    <a:pt x="3179" y="1625"/>
                    <a:pt x="3286" y="1768"/>
                  </a:cubicBezTo>
                  <a:lnTo>
                    <a:pt x="2512" y="1911"/>
                  </a:lnTo>
                  <a:cubicBezTo>
                    <a:pt x="2191" y="1971"/>
                    <a:pt x="1977" y="2280"/>
                    <a:pt x="2036" y="2602"/>
                  </a:cubicBezTo>
                  <a:lnTo>
                    <a:pt x="2084" y="2875"/>
                  </a:lnTo>
                  <a:lnTo>
                    <a:pt x="798" y="3114"/>
                  </a:lnTo>
                  <a:cubicBezTo>
                    <a:pt x="310" y="3197"/>
                    <a:pt x="0" y="3661"/>
                    <a:pt x="84" y="4149"/>
                  </a:cubicBezTo>
                  <a:lnTo>
                    <a:pt x="1655" y="12770"/>
                  </a:lnTo>
                  <a:cubicBezTo>
                    <a:pt x="1740" y="13206"/>
                    <a:pt x="2120" y="13509"/>
                    <a:pt x="2540" y="13509"/>
                  </a:cubicBezTo>
                  <a:cubicBezTo>
                    <a:pt x="2590" y="13509"/>
                    <a:pt x="2640" y="13505"/>
                    <a:pt x="2691" y="13496"/>
                  </a:cubicBezTo>
                  <a:lnTo>
                    <a:pt x="10037" y="12150"/>
                  </a:lnTo>
                  <a:cubicBezTo>
                    <a:pt x="10513" y="12067"/>
                    <a:pt x="10835" y="11603"/>
                    <a:pt x="10752" y="11115"/>
                  </a:cubicBezTo>
                  <a:lnTo>
                    <a:pt x="9180" y="2483"/>
                  </a:lnTo>
                  <a:cubicBezTo>
                    <a:pt x="9096" y="2052"/>
                    <a:pt x="8725" y="1751"/>
                    <a:pt x="8304" y="1751"/>
                  </a:cubicBezTo>
                  <a:cubicBezTo>
                    <a:pt x="8247" y="1751"/>
                    <a:pt x="8190" y="1757"/>
                    <a:pt x="8132" y="1768"/>
                  </a:cubicBezTo>
                  <a:lnTo>
                    <a:pt x="6858" y="1994"/>
                  </a:lnTo>
                  <a:lnTo>
                    <a:pt x="6811" y="1721"/>
                  </a:lnTo>
                  <a:cubicBezTo>
                    <a:pt x="6746" y="1431"/>
                    <a:pt x="6497" y="1237"/>
                    <a:pt x="6213" y="1237"/>
                  </a:cubicBezTo>
                  <a:cubicBezTo>
                    <a:pt x="6183" y="1237"/>
                    <a:pt x="6151" y="1240"/>
                    <a:pt x="6120" y="1244"/>
                  </a:cubicBezTo>
                  <a:lnTo>
                    <a:pt x="5179" y="1423"/>
                  </a:lnTo>
                  <a:cubicBezTo>
                    <a:pt x="5227" y="1244"/>
                    <a:pt x="5239" y="1066"/>
                    <a:pt x="5203" y="899"/>
                  </a:cubicBezTo>
                  <a:cubicBezTo>
                    <a:pt x="5108" y="370"/>
                    <a:pt x="4655" y="0"/>
                    <a:pt x="4137" y="0"/>
                  </a:cubicBez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47" name="Google Shape;247;p16"/>
            <p:cNvSpPr/>
            <p:nvPr/>
          </p:nvSpPr>
          <p:spPr>
            <a:xfrm>
              <a:off x="3536750" y="1837275"/>
              <a:ext cx="46600" cy="38650"/>
            </a:xfrm>
            <a:custGeom>
              <a:avLst/>
              <a:gdLst/>
              <a:ahLst/>
              <a:cxnLst/>
              <a:rect l="l" t="t" r="r" b="b"/>
              <a:pathLst>
                <a:path w="1864" h="1546" extrusionOk="0">
                  <a:moveTo>
                    <a:pt x="1013" y="1"/>
                  </a:moveTo>
                  <a:cubicBezTo>
                    <a:pt x="970" y="1"/>
                    <a:pt x="926" y="4"/>
                    <a:pt x="881" y="12"/>
                  </a:cubicBezTo>
                  <a:cubicBezTo>
                    <a:pt x="202" y="131"/>
                    <a:pt x="0" y="1012"/>
                    <a:pt x="572" y="1405"/>
                  </a:cubicBezTo>
                  <a:cubicBezTo>
                    <a:pt x="713" y="1502"/>
                    <a:pt x="865" y="1545"/>
                    <a:pt x="1012" y="1545"/>
                  </a:cubicBezTo>
                  <a:cubicBezTo>
                    <a:pt x="1460" y="1545"/>
                    <a:pt x="1864" y="1142"/>
                    <a:pt x="1774" y="631"/>
                  </a:cubicBezTo>
                  <a:cubicBezTo>
                    <a:pt x="1700" y="259"/>
                    <a:pt x="1378" y="1"/>
                    <a:pt x="1013" y="1"/>
                  </a:cubicBez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48" name="Google Shape;248;p16"/>
            <p:cNvSpPr/>
            <p:nvPr/>
          </p:nvSpPr>
          <p:spPr>
            <a:xfrm>
              <a:off x="3589525" y="1825875"/>
              <a:ext cx="96775" cy="34050"/>
            </a:xfrm>
            <a:custGeom>
              <a:avLst/>
              <a:gdLst/>
              <a:ahLst/>
              <a:cxnLst/>
              <a:rect l="l" t="t" r="r" b="b"/>
              <a:pathLst>
                <a:path w="3871" h="1362" extrusionOk="0">
                  <a:moveTo>
                    <a:pt x="3275" y="0"/>
                  </a:moveTo>
                  <a:cubicBezTo>
                    <a:pt x="3236" y="0"/>
                    <a:pt x="3195" y="5"/>
                    <a:pt x="3152" y="15"/>
                  </a:cubicBezTo>
                  <a:lnTo>
                    <a:pt x="556" y="492"/>
                  </a:lnTo>
                  <a:cubicBezTo>
                    <a:pt x="1" y="569"/>
                    <a:pt x="108" y="1362"/>
                    <a:pt x="599" y="1362"/>
                  </a:cubicBezTo>
                  <a:cubicBezTo>
                    <a:pt x="634" y="1362"/>
                    <a:pt x="672" y="1358"/>
                    <a:pt x="711" y="1349"/>
                  </a:cubicBezTo>
                  <a:lnTo>
                    <a:pt x="3318" y="873"/>
                  </a:lnTo>
                  <a:cubicBezTo>
                    <a:pt x="3870" y="784"/>
                    <a:pt x="3767" y="0"/>
                    <a:pt x="3275" y="0"/>
                  </a:cubicBez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49" name="Google Shape;249;p16"/>
            <p:cNvSpPr/>
            <p:nvPr/>
          </p:nvSpPr>
          <p:spPr>
            <a:xfrm>
              <a:off x="3546550" y="1891150"/>
              <a:ext cx="46625" cy="38650"/>
            </a:xfrm>
            <a:custGeom>
              <a:avLst/>
              <a:gdLst/>
              <a:ahLst/>
              <a:cxnLst/>
              <a:rect l="l" t="t" r="r" b="b"/>
              <a:pathLst>
                <a:path w="1865" h="1546" extrusionOk="0">
                  <a:moveTo>
                    <a:pt x="1014" y="1"/>
                  </a:moveTo>
                  <a:cubicBezTo>
                    <a:pt x="971" y="1"/>
                    <a:pt x="926" y="4"/>
                    <a:pt x="882" y="12"/>
                  </a:cubicBezTo>
                  <a:cubicBezTo>
                    <a:pt x="203" y="131"/>
                    <a:pt x="1" y="1012"/>
                    <a:pt x="572" y="1405"/>
                  </a:cubicBezTo>
                  <a:cubicBezTo>
                    <a:pt x="711" y="1502"/>
                    <a:pt x="862" y="1545"/>
                    <a:pt x="1009" y="1545"/>
                  </a:cubicBezTo>
                  <a:cubicBezTo>
                    <a:pt x="1455" y="1545"/>
                    <a:pt x="1865" y="1145"/>
                    <a:pt x="1775" y="643"/>
                  </a:cubicBezTo>
                  <a:cubicBezTo>
                    <a:pt x="1701" y="260"/>
                    <a:pt x="1379" y="1"/>
                    <a:pt x="1014" y="1"/>
                  </a:cubicBez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50" name="Google Shape;250;p16"/>
            <p:cNvSpPr/>
            <p:nvPr/>
          </p:nvSpPr>
          <p:spPr>
            <a:xfrm>
              <a:off x="3600825" y="1879800"/>
              <a:ext cx="93700" cy="33750"/>
            </a:xfrm>
            <a:custGeom>
              <a:avLst/>
              <a:gdLst/>
              <a:ahLst/>
              <a:cxnLst/>
              <a:rect l="l" t="t" r="r" b="b"/>
              <a:pathLst>
                <a:path w="3748" h="1350" extrusionOk="0">
                  <a:moveTo>
                    <a:pt x="3128" y="0"/>
                  </a:moveTo>
                  <a:cubicBezTo>
                    <a:pt x="3116" y="0"/>
                    <a:pt x="3105" y="1"/>
                    <a:pt x="3093" y="2"/>
                  </a:cubicBezTo>
                  <a:lnTo>
                    <a:pt x="497" y="478"/>
                  </a:lnTo>
                  <a:cubicBezTo>
                    <a:pt x="0" y="628"/>
                    <a:pt x="109" y="1349"/>
                    <a:pt x="604" y="1349"/>
                  </a:cubicBezTo>
                  <a:cubicBezTo>
                    <a:pt x="620" y="1349"/>
                    <a:pt x="636" y="1348"/>
                    <a:pt x="652" y="1347"/>
                  </a:cubicBezTo>
                  <a:lnTo>
                    <a:pt x="3247" y="883"/>
                  </a:lnTo>
                  <a:cubicBezTo>
                    <a:pt x="3748" y="731"/>
                    <a:pt x="3623" y="0"/>
                    <a:pt x="3128" y="0"/>
                  </a:cubicBez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51" name="Google Shape;251;p16"/>
            <p:cNvSpPr/>
            <p:nvPr/>
          </p:nvSpPr>
          <p:spPr>
            <a:xfrm>
              <a:off x="3557275" y="1948900"/>
              <a:ext cx="46550" cy="38625"/>
            </a:xfrm>
            <a:custGeom>
              <a:avLst/>
              <a:gdLst/>
              <a:ahLst/>
              <a:cxnLst/>
              <a:rect l="l" t="t" r="r" b="b"/>
              <a:pathLst>
                <a:path w="1862" h="1545" extrusionOk="0">
                  <a:moveTo>
                    <a:pt x="1002" y="0"/>
                  </a:moveTo>
                  <a:cubicBezTo>
                    <a:pt x="959" y="0"/>
                    <a:pt x="914" y="4"/>
                    <a:pt x="870" y="12"/>
                  </a:cubicBezTo>
                  <a:cubicBezTo>
                    <a:pt x="191" y="131"/>
                    <a:pt x="1" y="1012"/>
                    <a:pt x="560" y="1405"/>
                  </a:cubicBezTo>
                  <a:cubicBezTo>
                    <a:pt x="701" y="1502"/>
                    <a:pt x="854" y="1545"/>
                    <a:pt x="1002" y="1545"/>
                  </a:cubicBezTo>
                  <a:cubicBezTo>
                    <a:pt x="1453" y="1545"/>
                    <a:pt x="1861" y="1142"/>
                    <a:pt x="1763" y="631"/>
                  </a:cubicBezTo>
                  <a:cubicBezTo>
                    <a:pt x="1699" y="259"/>
                    <a:pt x="1369" y="0"/>
                    <a:pt x="1002" y="0"/>
                  </a:cubicBez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52" name="Google Shape;252;p16"/>
            <p:cNvSpPr/>
            <p:nvPr/>
          </p:nvSpPr>
          <p:spPr>
            <a:xfrm>
              <a:off x="3610950" y="1937225"/>
              <a:ext cx="94475" cy="34050"/>
            </a:xfrm>
            <a:custGeom>
              <a:avLst/>
              <a:gdLst/>
              <a:ahLst/>
              <a:cxnLst/>
              <a:rect l="l" t="t" r="r" b="b"/>
              <a:pathLst>
                <a:path w="3779" h="1362" extrusionOk="0">
                  <a:moveTo>
                    <a:pt x="3152" y="0"/>
                  </a:moveTo>
                  <a:cubicBezTo>
                    <a:pt x="3136" y="0"/>
                    <a:pt x="3121" y="1"/>
                    <a:pt x="3104" y="2"/>
                  </a:cubicBezTo>
                  <a:lnTo>
                    <a:pt x="3104" y="14"/>
                  </a:lnTo>
                  <a:lnTo>
                    <a:pt x="509" y="479"/>
                  </a:lnTo>
                  <a:cubicBezTo>
                    <a:pt x="0" y="617"/>
                    <a:pt x="120" y="1362"/>
                    <a:pt x="628" y="1362"/>
                  </a:cubicBezTo>
                  <a:cubicBezTo>
                    <a:pt x="644" y="1362"/>
                    <a:pt x="659" y="1361"/>
                    <a:pt x="675" y="1360"/>
                  </a:cubicBezTo>
                  <a:lnTo>
                    <a:pt x="3259" y="883"/>
                  </a:lnTo>
                  <a:cubicBezTo>
                    <a:pt x="3779" y="733"/>
                    <a:pt x="3660" y="0"/>
                    <a:pt x="3152" y="0"/>
                  </a:cubicBez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53" name="Google Shape;253;p16"/>
            <p:cNvSpPr/>
            <p:nvPr/>
          </p:nvSpPr>
          <p:spPr>
            <a:xfrm>
              <a:off x="3513825" y="2188200"/>
              <a:ext cx="192900" cy="173650"/>
            </a:xfrm>
            <a:custGeom>
              <a:avLst/>
              <a:gdLst/>
              <a:ahLst/>
              <a:cxnLst/>
              <a:rect l="l" t="t" r="r" b="b"/>
              <a:pathLst>
                <a:path w="7716" h="6946" extrusionOk="0">
                  <a:moveTo>
                    <a:pt x="3892" y="0"/>
                  </a:moveTo>
                  <a:cubicBezTo>
                    <a:pt x="2858" y="0"/>
                    <a:pt x="1840" y="469"/>
                    <a:pt x="1179" y="1346"/>
                  </a:cubicBezTo>
                  <a:lnTo>
                    <a:pt x="6906" y="4965"/>
                  </a:lnTo>
                  <a:cubicBezTo>
                    <a:pt x="7716" y="3394"/>
                    <a:pt x="7192" y="1465"/>
                    <a:pt x="5703" y="524"/>
                  </a:cubicBezTo>
                  <a:cubicBezTo>
                    <a:pt x="5144" y="171"/>
                    <a:pt x="4515" y="0"/>
                    <a:pt x="3892" y="0"/>
                  </a:cubicBezTo>
                  <a:close/>
                  <a:moveTo>
                    <a:pt x="762" y="1989"/>
                  </a:moveTo>
                  <a:lnTo>
                    <a:pt x="762" y="1989"/>
                  </a:lnTo>
                  <a:cubicBezTo>
                    <a:pt x="0" y="3548"/>
                    <a:pt x="477" y="5477"/>
                    <a:pt x="1953" y="6418"/>
                  </a:cubicBezTo>
                  <a:cubicBezTo>
                    <a:pt x="2520" y="6774"/>
                    <a:pt x="3155" y="6945"/>
                    <a:pt x="3782" y="6945"/>
                  </a:cubicBezTo>
                  <a:cubicBezTo>
                    <a:pt x="4813" y="6945"/>
                    <a:pt x="5828" y="6482"/>
                    <a:pt x="6501" y="5608"/>
                  </a:cubicBezTo>
                  <a:lnTo>
                    <a:pt x="762" y="1989"/>
                  </a:ln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54" name="Google Shape;254;p16"/>
            <p:cNvSpPr/>
            <p:nvPr/>
          </p:nvSpPr>
          <p:spPr>
            <a:xfrm>
              <a:off x="3876375" y="1814925"/>
              <a:ext cx="152125" cy="140725"/>
            </a:xfrm>
            <a:custGeom>
              <a:avLst/>
              <a:gdLst/>
              <a:ahLst/>
              <a:cxnLst/>
              <a:rect l="l" t="t" r="r" b="b"/>
              <a:pathLst>
                <a:path w="6085" h="5629" extrusionOk="0">
                  <a:moveTo>
                    <a:pt x="3596" y="1"/>
                  </a:moveTo>
                  <a:lnTo>
                    <a:pt x="1215" y="1620"/>
                  </a:lnTo>
                  <a:cubicBezTo>
                    <a:pt x="250" y="2275"/>
                    <a:pt x="0" y="3585"/>
                    <a:pt x="655" y="4549"/>
                  </a:cubicBezTo>
                  <a:lnTo>
                    <a:pt x="774" y="4704"/>
                  </a:lnTo>
                  <a:cubicBezTo>
                    <a:pt x="1175" y="5305"/>
                    <a:pt x="1834" y="5629"/>
                    <a:pt x="2508" y="5629"/>
                  </a:cubicBezTo>
                  <a:cubicBezTo>
                    <a:pt x="2915" y="5629"/>
                    <a:pt x="3328" y="5510"/>
                    <a:pt x="3691" y="5264"/>
                  </a:cubicBezTo>
                  <a:lnTo>
                    <a:pt x="6084" y="3644"/>
                  </a:lnTo>
                  <a:lnTo>
                    <a:pt x="3596" y="1"/>
                  </a:ln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55" name="Google Shape;255;p16"/>
            <p:cNvSpPr/>
            <p:nvPr/>
          </p:nvSpPr>
          <p:spPr>
            <a:xfrm>
              <a:off x="3979050" y="1756600"/>
              <a:ext cx="152125" cy="140800"/>
            </a:xfrm>
            <a:custGeom>
              <a:avLst/>
              <a:gdLst/>
              <a:ahLst/>
              <a:cxnLst/>
              <a:rect l="l" t="t" r="r" b="b"/>
              <a:pathLst>
                <a:path w="6085" h="5632" extrusionOk="0">
                  <a:moveTo>
                    <a:pt x="3589" y="1"/>
                  </a:moveTo>
                  <a:cubicBezTo>
                    <a:pt x="3177" y="1"/>
                    <a:pt x="2761" y="120"/>
                    <a:pt x="2394" y="369"/>
                  </a:cubicBezTo>
                  <a:lnTo>
                    <a:pt x="1" y="1989"/>
                  </a:lnTo>
                  <a:lnTo>
                    <a:pt x="2477" y="5632"/>
                  </a:lnTo>
                  <a:lnTo>
                    <a:pt x="4870" y="4001"/>
                  </a:lnTo>
                  <a:cubicBezTo>
                    <a:pt x="5835" y="3346"/>
                    <a:pt x="6085" y="2036"/>
                    <a:pt x="5430" y="1072"/>
                  </a:cubicBezTo>
                  <a:lnTo>
                    <a:pt x="5430" y="1072"/>
                  </a:lnTo>
                  <a:lnTo>
                    <a:pt x="5430" y="1084"/>
                  </a:lnTo>
                  <a:lnTo>
                    <a:pt x="5323" y="917"/>
                  </a:lnTo>
                  <a:cubicBezTo>
                    <a:pt x="4917" y="319"/>
                    <a:pt x="4259" y="1"/>
                    <a:pt x="3589" y="1"/>
                  </a:cubicBez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56" name="Google Shape;256;p16"/>
            <p:cNvSpPr/>
            <p:nvPr/>
          </p:nvSpPr>
          <p:spPr>
            <a:xfrm>
              <a:off x="3831725" y="2105675"/>
              <a:ext cx="268200" cy="266925"/>
            </a:xfrm>
            <a:custGeom>
              <a:avLst/>
              <a:gdLst/>
              <a:ahLst/>
              <a:cxnLst/>
              <a:rect l="l" t="t" r="r" b="b"/>
              <a:pathLst>
                <a:path w="10728" h="10677" extrusionOk="0">
                  <a:moveTo>
                    <a:pt x="5026" y="1"/>
                  </a:moveTo>
                  <a:cubicBezTo>
                    <a:pt x="4833" y="1"/>
                    <a:pt x="4677" y="137"/>
                    <a:pt x="4644" y="325"/>
                  </a:cubicBezTo>
                  <a:lnTo>
                    <a:pt x="4191" y="3813"/>
                  </a:lnTo>
                  <a:lnTo>
                    <a:pt x="715" y="3349"/>
                  </a:lnTo>
                  <a:cubicBezTo>
                    <a:pt x="700" y="3347"/>
                    <a:pt x="685" y="3346"/>
                    <a:pt x="670" y="3346"/>
                  </a:cubicBezTo>
                  <a:cubicBezTo>
                    <a:pt x="485" y="3346"/>
                    <a:pt x="320" y="3483"/>
                    <a:pt x="298" y="3670"/>
                  </a:cubicBezTo>
                  <a:lnTo>
                    <a:pt x="24" y="5635"/>
                  </a:lnTo>
                  <a:cubicBezTo>
                    <a:pt x="0" y="5837"/>
                    <a:pt x="143" y="6028"/>
                    <a:pt x="345" y="6052"/>
                  </a:cubicBezTo>
                  <a:lnTo>
                    <a:pt x="3834" y="6516"/>
                  </a:lnTo>
                  <a:lnTo>
                    <a:pt x="3370" y="9993"/>
                  </a:lnTo>
                  <a:cubicBezTo>
                    <a:pt x="3346" y="10195"/>
                    <a:pt x="3489" y="10386"/>
                    <a:pt x="3691" y="10409"/>
                  </a:cubicBezTo>
                  <a:lnTo>
                    <a:pt x="5668" y="10671"/>
                  </a:lnTo>
                  <a:cubicBezTo>
                    <a:pt x="5688" y="10675"/>
                    <a:pt x="5709" y="10677"/>
                    <a:pt x="5729" y="10677"/>
                  </a:cubicBezTo>
                  <a:cubicBezTo>
                    <a:pt x="5905" y="10677"/>
                    <a:pt x="6052" y="10542"/>
                    <a:pt x="6084" y="10350"/>
                  </a:cubicBezTo>
                  <a:lnTo>
                    <a:pt x="6537" y="6873"/>
                  </a:lnTo>
                  <a:lnTo>
                    <a:pt x="10025" y="7338"/>
                  </a:lnTo>
                  <a:cubicBezTo>
                    <a:pt x="10040" y="7339"/>
                    <a:pt x="10055" y="7340"/>
                    <a:pt x="10069" y="7340"/>
                  </a:cubicBezTo>
                  <a:cubicBezTo>
                    <a:pt x="10255" y="7340"/>
                    <a:pt x="10420" y="7204"/>
                    <a:pt x="10442" y="7016"/>
                  </a:cubicBezTo>
                  <a:lnTo>
                    <a:pt x="10704" y="5040"/>
                  </a:lnTo>
                  <a:cubicBezTo>
                    <a:pt x="10728" y="4837"/>
                    <a:pt x="10585" y="4647"/>
                    <a:pt x="10382" y="4623"/>
                  </a:cubicBezTo>
                  <a:lnTo>
                    <a:pt x="6906" y="4159"/>
                  </a:lnTo>
                  <a:lnTo>
                    <a:pt x="7358" y="682"/>
                  </a:lnTo>
                  <a:cubicBezTo>
                    <a:pt x="7382" y="480"/>
                    <a:pt x="7239" y="289"/>
                    <a:pt x="7037" y="265"/>
                  </a:cubicBezTo>
                  <a:lnTo>
                    <a:pt x="5072" y="3"/>
                  </a:lnTo>
                  <a:cubicBezTo>
                    <a:pt x="5057" y="2"/>
                    <a:pt x="5041" y="1"/>
                    <a:pt x="5026" y="1"/>
                  </a:cubicBez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57" name="Google Shape;257;p16"/>
            <p:cNvSpPr/>
            <p:nvPr/>
          </p:nvSpPr>
          <p:spPr>
            <a:xfrm>
              <a:off x="3488825" y="2510400"/>
              <a:ext cx="270875" cy="337175"/>
            </a:xfrm>
            <a:custGeom>
              <a:avLst/>
              <a:gdLst/>
              <a:ahLst/>
              <a:cxnLst/>
              <a:rect l="l" t="t" r="r" b="b"/>
              <a:pathLst>
                <a:path w="10835" h="13487" extrusionOk="0">
                  <a:moveTo>
                    <a:pt x="4145" y="408"/>
                  </a:moveTo>
                  <a:cubicBezTo>
                    <a:pt x="4436" y="408"/>
                    <a:pt x="4723" y="582"/>
                    <a:pt x="4775" y="971"/>
                  </a:cubicBezTo>
                  <a:cubicBezTo>
                    <a:pt x="4810" y="1162"/>
                    <a:pt x="4751" y="1364"/>
                    <a:pt x="4632" y="1507"/>
                  </a:cubicBezTo>
                  <a:lnTo>
                    <a:pt x="3834" y="1662"/>
                  </a:lnTo>
                  <a:cubicBezTo>
                    <a:pt x="3667" y="1567"/>
                    <a:pt x="3536" y="1400"/>
                    <a:pt x="3501" y="1209"/>
                  </a:cubicBezTo>
                  <a:lnTo>
                    <a:pt x="3501" y="1197"/>
                  </a:lnTo>
                  <a:cubicBezTo>
                    <a:pt x="3386" y="700"/>
                    <a:pt x="3769" y="408"/>
                    <a:pt x="4145" y="408"/>
                  </a:cubicBezTo>
                  <a:close/>
                  <a:moveTo>
                    <a:pt x="7856" y="2711"/>
                  </a:moveTo>
                  <a:cubicBezTo>
                    <a:pt x="8113" y="2711"/>
                    <a:pt x="8342" y="2899"/>
                    <a:pt x="8394" y="3162"/>
                  </a:cubicBezTo>
                  <a:lnTo>
                    <a:pt x="9775" y="10734"/>
                  </a:lnTo>
                  <a:cubicBezTo>
                    <a:pt x="9835" y="11032"/>
                    <a:pt x="9632" y="11318"/>
                    <a:pt x="9335" y="11365"/>
                  </a:cubicBezTo>
                  <a:lnTo>
                    <a:pt x="3072" y="12508"/>
                  </a:lnTo>
                  <a:cubicBezTo>
                    <a:pt x="3037" y="12515"/>
                    <a:pt x="3002" y="12519"/>
                    <a:pt x="2967" y="12519"/>
                  </a:cubicBezTo>
                  <a:cubicBezTo>
                    <a:pt x="2708" y="12519"/>
                    <a:pt x="2471" y="12330"/>
                    <a:pt x="2429" y="12068"/>
                  </a:cubicBezTo>
                  <a:lnTo>
                    <a:pt x="1048" y="4495"/>
                  </a:lnTo>
                  <a:cubicBezTo>
                    <a:pt x="1000" y="4198"/>
                    <a:pt x="1203" y="3912"/>
                    <a:pt x="1500" y="3864"/>
                  </a:cubicBezTo>
                  <a:lnTo>
                    <a:pt x="2239" y="3722"/>
                  </a:lnTo>
                  <a:cubicBezTo>
                    <a:pt x="2281" y="3932"/>
                    <a:pt x="2462" y="4087"/>
                    <a:pt x="2669" y="4087"/>
                  </a:cubicBezTo>
                  <a:cubicBezTo>
                    <a:pt x="2696" y="4087"/>
                    <a:pt x="2723" y="4084"/>
                    <a:pt x="2751" y="4079"/>
                  </a:cubicBezTo>
                  <a:lnTo>
                    <a:pt x="6656" y="3364"/>
                  </a:lnTo>
                  <a:cubicBezTo>
                    <a:pt x="6894" y="3317"/>
                    <a:pt x="7049" y="3091"/>
                    <a:pt x="7013" y="2852"/>
                  </a:cubicBezTo>
                  <a:lnTo>
                    <a:pt x="7751" y="2721"/>
                  </a:lnTo>
                  <a:cubicBezTo>
                    <a:pt x="7786" y="2714"/>
                    <a:pt x="7821" y="2711"/>
                    <a:pt x="7856" y="2711"/>
                  </a:cubicBezTo>
                  <a:close/>
                  <a:moveTo>
                    <a:pt x="4142" y="1"/>
                  </a:moveTo>
                  <a:cubicBezTo>
                    <a:pt x="4076" y="1"/>
                    <a:pt x="4009" y="7"/>
                    <a:pt x="3941" y="19"/>
                  </a:cubicBezTo>
                  <a:cubicBezTo>
                    <a:pt x="3358" y="126"/>
                    <a:pt x="2965" y="685"/>
                    <a:pt x="3072" y="1281"/>
                  </a:cubicBezTo>
                  <a:cubicBezTo>
                    <a:pt x="3096" y="1447"/>
                    <a:pt x="3179" y="1614"/>
                    <a:pt x="3286" y="1757"/>
                  </a:cubicBezTo>
                  <a:lnTo>
                    <a:pt x="2512" y="1900"/>
                  </a:lnTo>
                  <a:cubicBezTo>
                    <a:pt x="2191" y="1959"/>
                    <a:pt x="1977" y="2257"/>
                    <a:pt x="2036" y="2579"/>
                  </a:cubicBezTo>
                  <a:lnTo>
                    <a:pt x="2084" y="2864"/>
                  </a:lnTo>
                  <a:lnTo>
                    <a:pt x="798" y="3091"/>
                  </a:lnTo>
                  <a:cubicBezTo>
                    <a:pt x="322" y="3186"/>
                    <a:pt x="0" y="3650"/>
                    <a:pt x="84" y="4126"/>
                  </a:cubicBezTo>
                  <a:lnTo>
                    <a:pt x="1655" y="12758"/>
                  </a:lnTo>
                  <a:cubicBezTo>
                    <a:pt x="1740" y="13193"/>
                    <a:pt x="2118" y="13486"/>
                    <a:pt x="2536" y="13486"/>
                  </a:cubicBezTo>
                  <a:cubicBezTo>
                    <a:pt x="2587" y="13486"/>
                    <a:pt x="2639" y="13482"/>
                    <a:pt x="2691" y="13473"/>
                  </a:cubicBezTo>
                  <a:lnTo>
                    <a:pt x="10037" y="12139"/>
                  </a:lnTo>
                  <a:cubicBezTo>
                    <a:pt x="10513" y="12044"/>
                    <a:pt x="10835" y="11580"/>
                    <a:pt x="10752" y="11091"/>
                  </a:cubicBezTo>
                  <a:lnTo>
                    <a:pt x="9180" y="2459"/>
                  </a:lnTo>
                  <a:cubicBezTo>
                    <a:pt x="9095" y="2025"/>
                    <a:pt x="8717" y="1732"/>
                    <a:pt x="8291" y="1732"/>
                  </a:cubicBezTo>
                  <a:cubicBezTo>
                    <a:pt x="8239" y="1732"/>
                    <a:pt x="8185" y="1736"/>
                    <a:pt x="8132" y="1745"/>
                  </a:cubicBezTo>
                  <a:lnTo>
                    <a:pt x="6858" y="1983"/>
                  </a:lnTo>
                  <a:lnTo>
                    <a:pt x="6811" y="1709"/>
                  </a:lnTo>
                  <a:cubicBezTo>
                    <a:pt x="6746" y="1419"/>
                    <a:pt x="6497" y="1226"/>
                    <a:pt x="6213" y="1226"/>
                  </a:cubicBezTo>
                  <a:cubicBezTo>
                    <a:pt x="6183" y="1226"/>
                    <a:pt x="6151" y="1228"/>
                    <a:pt x="6120" y="1233"/>
                  </a:cubicBezTo>
                  <a:lnTo>
                    <a:pt x="5179" y="1412"/>
                  </a:lnTo>
                  <a:cubicBezTo>
                    <a:pt x="5227" y="1245"/>
                    <a:pt x="5239" y="1066"/>
                    <a:pt x="5203" y="888"/>
                  </a:cubicBezTo>
                  <a:cubicBezTo>
                    <a:pt x="5108" y="360"/>
                    <a:pt x="4658" y="1"/>
                    <a:pt x="4142" y="1"/>
                  </a:cubicBez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58" name="Google Shape;258;p16"/>
            <p:cNvSpPr/>
            <p:nvPr/>
          </p:nvSpPr>
          <p:spPr>
            <a:xfrm>
              <a:off x="3536750" y="2631725"/>
              <a:ext cx="46600" cy="38625"/>
            </a:xfrm>
            <a:custGeom>
              <a:avLst/>
              <a:gdLst/>
              <a:ahLst/>
              <a:cxnLst/>
              <a:rect l="l" t="t" r="r" b="b"/>
              <a:pathLst>
                <a:path w="1864" h="1545" extrusionOk="0">
                  <a:moveTo>
                    <a:pt x="1013" y="0"/>
                  </a:moveTo>
                  <a:cubicBezTo>
                    <a:pt x="970" y="0"/>
                    <a:pt x="926" y="4"/>
                    <a:pt x="881" y="12"/>
                  </a:cubicBezTo>
                  <a:cubicBezTo>
                    <a:pt x="202" y="131"/>
                    <a:pt x="0" y="1012"/>
                    <a:pt x="572" y="1405"/>
                  </a:cubicBezTo>
                  <a:cubicBezTo>
                    <a:pt x="713" y="1502"/>
                    <a:pt x="865" y="1545"/>
                    <a:pt x="1012" y="1545"/>
                  </a:cubicBezTo>
                  <a:cubicBezTo>
                    <a:pt x="1460" y="1545"/>
                    <a:pt x="1864" y="1142"/>
                    <a:pt x="1774" y="631"/>
                  </a:cubicBezTo>
                  <a:cubicBezTo>
                    <a:pt x="1700" y="258"/>
                    <a:pt x="1378" y="0"/>
                    <a:pt x="1013" y="0"/>
                  </a:cubicBez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59" name="Google Shape;259;p16"/>
            <p:cNvSpPr/>
            <p:nvPr/>
          </p:nvSpPr>
          <p:spPr>
            <a:xfrm>
              <a:off x="3589975" y="2620175"/>
              <a:ext cx="95975" cy="33800"/>
            </a:xfrm>
            <a:custGeom>
              <a:avLst/>
              <a:gdLst/>
              <a:ahLst/>
              <a:cxnLst/>
              <a:rect l="l" t="t" r="r" b="b"/>
              <a:pathLst>
                <a:path w="3839" h="1352" extrusionOk="0">
                  <a:moveTo>
                    <a:pt x="3229" y="0"/>
                  </a:moveTo>
                  <a:cubicBezTo>
                    <a:pt x="3198" y="0"/>
                    <a:pt x="3167" y="3"/>
                    <a:pt x="3134" y="9"/>
                  </a:cubicBezTo>
                  <a:lnTo>
                    <a:pt x="538" y="485"/>
                  </a:lnTo>
                  <a:cubicBezTo>
                    <a:pt x="0" y="586"/>
                    <a:pt x="106" y="1352"/>
                    <a:pt x="597" y="1352"/>
                  </a:cubicBezTo>
                  <a:cubicBezTo>
                    <a:pt x="627" y="1352"/>
                    <a:pt x="659" y="1349"/>
                    <a:pt x="693" y="1343"/>
                  </a:cubicBezTo>
                  <a:lnTo>
                    <a:pt x="3300" y="866"/>
                  </a:lnTo>
                  <a:cubicBezTo>
                    <a:pt x="3839" y="777"/>
                    <a:pt x="3722" y="0"/>
                    <a:pt x="3229" y="0"/>
                  </a:cubicBez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60" name="Google Shape;260;p16"/>
            <p:cNvSpPr/>
            <p:nvPr/>
          </p:nvSpPr>
          <p:spPr>
            <a:xfrm>
              <a:off x="3546550" y="2685525"/>
              <a:ext cx="46625" cy="38700"/>
            </a:xfrm>
            <a:custGeom>
              <a:avLst/>
              <a:gdLst/>
              <a:ahLst/>
              <a:cxnLst/>
              <a:rect l="l" t="t" r="r" b="b"/>
              <a:pathLst>
                <a:path w="1865" h="1548" extrusionOk="0">
                  <a:moveTo>
                    <a:pt x="1027" y="0"/>
                  </a:moveTo>
                  <a:cubicBezTo>
                    <a:pt x="980" y="0"/>
                    <a:pt x="931" y="5"/>
                    <a:pt x="882" y="15"/>
                  </a:cubicBezTo>
                  <a:cubicBezTo>
                    <a:pt x="203" y="122"/>
                    <a:pt x="1" y="1015"/>
                    <a:pt x="572" y="1408"/>
                  </a:cubicBezTo>
                  <a:cubicBezTo>
                    <a:pt x="711" y="1505"/>
                    <a:pt x="861" y="1548"/>
                    <a:pt x="1008" y="1548"/>
                  </a:cubicBezTo>
                  <a:cubicBezTo>
                    <a:pt x="1455" y="1548"/>
                    <a:pt x="1865" y="1145"/>
                    <a:pt x="1775" y="634"/>
                  </a:cubicBezTo>
                  <a:cubicBezTo>
                    <a:pt x="1701" y="266"/>
                    <a:pt x="1387" y="0"/>
                    <a:pt x="1027" y="0"/>
                  </a:cubicBez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61" name="Google Shape;261;p16"/>
            <p:cNvSpPr/>
            <p:nvPr/>
          </p:nvSpPr>
          <p:spPr>
            <a:xfrm>
              <a:off x="3600825" y="2673950"/>
              <a:ext cx="93700" cy="33725"/>
            </a:xfrm>
            <a:custGeom>
              <a:avLst/>
              <a:gdLst/>
              <a:ahLst/>
              <a:cxnLst/>
              <a:rect l="l" t="t" r="r" b="b"/>
              <a:pathLst>
                <a:path w="3748" h="1349" extrusionOk="0">
                  <a:moveTo>
                    <a:pt x="3128" y="0"/>
                  </a:moveTo>
                  <a:cubicBezTo>
                    <a:pt x="3116" y="0"/>
                    <a:pt x="3105" y="1"/>
                    <a:pt x="3093" y="1"/>
                  </a:cubicBezTo>
                  <a:lnTo>
                    <a:pt x="497" y="478"/>
                  </a:lnTo>
                  <a:cubicBezTo>
                    <a:pt x="0" y="628"/>
                    <a:pt x="109" y="1349"/>
                    <a:pt x="604" y="1349"/>
                  </a:cubicBezTo>
                  <a:cubicBezTo>
                    <a:pt x="620" y="1349"/>
                    <a:pt x="636" y="1348"/>
                    <a:pt x="652" y="1347"/>
                  </a:cubicBezTo>
                  <a:lnTo>
                    <a:pt x="3247" y="882"/>
                  </a:lnTo>
                  <a:cubicBezTo>
                    <a:pt x="3748" y="731"/>
                    <a:pt x="3623" y="0"/>
                    <a:pt x="3128" y="0"/>
                  </a:cubicBez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62" name="Google Shape;262;p16"/>
            <p:cNvSpPr/>
            <p:nvPr/>
          </p:nvSpPr>
          <p:spPr>
            <a:xfrm>
              <a:off x="3557275" y="2743050"/>
              <a:ext cx="46550" cy="38625"/>
            </a:xfrm>
            <a:custGeom>
              <a:avLst/>
              <a:gdLst/>
              <a:ahLst/>
              <a:cxnLst/>
              <a:rect l="l" t="t" r="r" b="b"/>
              <a:pathLst>
                <a:path w="1862" h="1545" extrusionOk="0">
                  <a:moveTo>
                    <a:pt x="1002" y="0"/>
                  </a:moveTo>
                  <a:cubicBezTo>
                    <a:pt x="959" y="0"/>
                    <a:pt x="914" y="4"/>
                    <a:pt x="870" y="11"/>
                  </a:cubicBezTo>
                  <a:cubicBezTo>
                    <a:pt x="191" y="131"/>
                    <a:pt x="1" y="1012"/>
                    <a:pt x="560" y="1404"/>
                  </a:cubicBezTo>
                  <a:cubicBezTo>
                    <a:pt x="701" y="1501"/>
                    <a:pt x="854" y="1545"/>
                    <a:pt x="1002" y="1545"/>
                  </a:cubicBezTo>
                  <a:cubicBezTo>
                    <a:pt x="1453" y="1545"/>
                    <a:pt x="1861" y="1142"/>
                    <a:pt x="1763" y="631"/>
                  </a:cubicBezTo>
                  <a:cubicBezTo>
                    <a:pt x="1699" y="258"/>
                    <a:pt x="1369" y="0"/>
                    <a:pt x="1002" y="0"/>
                  </a:cubicBez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63" name="Google Shape;263;p16"/>
            <p:cNvSpPr/>
            <p:nvPr/>
          </p:nvSpPr>
          <p:spPr>
            <a:xfrm>
              <a:off x="3610750" y="2731600"/>
              <a:ext cx="94800" cy="33850"/>
            </a:xfrm>
            <a:custGeom>
              <a:avLst/>
              <a:gdLst/>
              <a:ahLst/>
              <a:cxnLst/>
              <a:rect l="l" t="t" r="r" b="b"/>
              <a:pathLst>
                <a:path w="3792" h="1354" extrusionOk="0">
                  <a:moveTo>
                    <a:pt x="3181" y="1"/>
                  </a:moveTo>
                  <a:cubicBezTo>
                    <a:pt x="3159" y="1"/>
                    <a:pt x="3136" y="2"/>
                    <a:pt x="3112" y="5"/>
                  </a:cubicBezTo>
                  <a:lnTo>
                    <a:pt x="517" y="469"/>
                  </a:lnTo>
                  <a:cubicBezTo>
                    <a:pt x="0" y="607"/>
                    <a:pt x="114" y="1354"/>
                    <a:pt x="625" y="1354"/>
                  </a:cubicBezTo>
                  <a:cubicBezTo>
                    <a:pt x="644" y="1354"/>
                    <a:pt x="663" y="1353"/>
                    <a:pt x="683" y="1351"/>
                  </a:cubicBezTo>
                  <a:lnTo>
                    <a:pt x="3267" y="874"/>
                  </a:lnTo>
                  <a:cubicBezTo>
                    <a:pt x="3792" y="749"/>
                    <a:pt x="3683" y="1"/>
                    <a:pt x="3181" y="1"/>
                  </a:cubicBez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64" name="Google Shape;264;p16"/>
            <p:cNvSpPr/>
            <p:nvPr/>
          </p:nvSpPr>
          <p:spPr>
            <a:xfrm>
              <a:off x="3512625" y="2982275"/>
              <a:ext cx="194100" cy="174225"/>
            </a:xfrm>
            <a:custGeom>
              <a:avLst/>
              <a:gdLst/>
              <a:ahLst/>
              <a:cxnLst/>
              <a:rect l="l" t="t" r="r" b="b"/>
              <a:pathLst>
                <a:path w="7764" h="6969" extrusionOk="0">
                  <a:moveTo>
                    <a:pt x="3932" y="0"/>
                  </a:moveTo>
                  <a:cubicBezTo>
                    <a:pt x="2901" y="0"/>
                    <a:pt x="1887" y="467"/>
                    <a:pt x="1227" y="1349"/>
                  </a:cubicBezTo>
                  <a:lnTo>
                    <a:pt x="6954" y="4968"/>
                  </a:lnTo>
                  <a:cubicBezTo>
                    <a:pt x="7764" y="3396"/>
                    <a:pt x="7240" y="1468"/>
                    <a:pt x="5751" y="527"/>
                  </a:cubicBezTo>
                  <a:cubicBezTo>
                    <a:pt x="5189" y="172"/>
                    <a:pt x="4558" y="0"/>
                    <a:pt x="3932" y="0"/>
                  </a:cubicBezTo>
                  <a:close/>
                  <a:moveTo>
                    <a:pt x="810" y="1992"/>
                  </a:moveTo>
                  <a:lnTo>
                    <a:pt x="810" y="1992"/>
                  </a:lnTo>
                  <a:cubicBezTo>
                    <a:pt x="1" y="3563"/>
                    <a:pt x="525" y="5492"/>
                    <a:pt x="2013" y="6444"/>
                  </a:cubicBezTo>
                  <a:cubicBezTo>
                    <a:pt x="2577" y="6798"/>
                    <a:pt x="3207" y="6968"/>
                    <a:pt x="3830" y="6968"/>
                  </a:cubicBezTo>
                  <a:cubicBezTo>
                    <a:pt x="4864" y="6968"/>
                    <a:pt x="5880" y="6500"/>
                    <a:pt x="6549" y="5623"/>
                  </a:cubicBezTo>
                  <a:lnTo>
                    <a:pt x="810" y="1992"/>
                  </a:ln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65" name="Google Shape;265;p16"/>
            <p:cNvSpPr/>
            <p:nvPr/>
          </p:nvSpPr>
          <p:spPr>
            <a:xfrm>
              <a:off x="3876375" y="2609075"/>
              <a:ext cx="152125" cy="140725"/>
            </a:xfrm>
            <a:custGeom>
              <a:avLst/>
              <a:gdLst/>
              <a:ahLst/>
              <a:cxnLst/>
              <a:rect l="l" t="t" r="r" b="b"/>
              <a:pathLst>
                <a:path w="6085" h="5629" extrusionOk="0">
                  <a:moveTo>
                    <a:pt x="3596" y="1"/>
                  </a:moveTo>
                  <a:lnTo>
                    <a:pt x="1215" y="1620"/>
                  </a:lnTo>
                  <a:cubicBezTo>
                    <a:pt x="250" y="2275"/>
                    <a:pt x="0" y="3585"/>
                    <a:pt x="655" y="4549"/>
                  </a:cubicBezTo>
                  <a:lnTo>
                    <a:pt x="774" y="4716"/>
                  </a:lnTo>
                  <a:cubicBezTo>
                    <a:pt x="1174" y="5308"/>
                    <a:pt x="1832" y="5629"/>
                    <a:pt x="2505" y="5629"/>
                  </a:cubicBezTo>
                  <a:cubicBezTo>
                    <a:pt x="2913" y="5629"/>
                    <a:pt x="3327" y="5511"/>
                    <a:pt x="3691" y="5263"/>
                  </a:cubicBezTo>
                  <a:lnTo>
                    <a:pt x="6084" y="3644"/>
                  </a:lnTo>
                  <a:lnTo>
                    <a:pt x="3596" y="1"/>
                  </a:ln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66" name="Google Shape;266;p16"/>
            <p:cNvSpPr/>
            <p:nvPr/>
          </p:nvSpPr>
          <p:spPr>
            <a:xfrm>
              <a:off x="3979050" y="2550550"/>
              <a:ext cx="152125" cy="141000"/>
            </a:xfrm>
            <a:custGeom>
              <a:avLst/>
              <a:gdLst/>
              <a:ahLst/>
              <a:cxnLst/>
              <a:rect l="l" t="t" r="r" b="b"/>
              <a:pathLst>
                <a:path w="6085" h="5640" extrusionOk="0">
                  <a:moveTo>
                    <a:pt x="3578" y="0"/>
                  </a:moveTo>
                  <a:cubicBezTo>
                    <a:pt x="3170" y="0"/>
                    <a:pt x="2757" y="119"/>
                    <a:pt x="2394" y="365"/>
                  </a:cubicBezTo>
                  <a:lnTo>
                    <a:pt x="1" y="1996"/>
                  </a:lnTo>
                  <a:lnTo>
                    <a:pt x="2477" y="5640"/>
                  </a:lnTo>
                  <a:lnTo>
                    <a:pt x="4870" y="4009"/>
                  </a:lnTo>
                  <a:cubicBezTo>
                    <a:pt x="5835" y="3354"/>
                    <a:pt x="6085" y="2044"/>
                    <a:pt x="5430" y="1080"/>
                  </a:cubicBezTo>
                  <a:lnTo>
                    <a:pt x="5323" y="925"/>
                  </a:lnTo>
                  <a:cubicBezTo>
                    <a:pt x="4915" y="324"/>
                    <a:pt x="4252" y="0"/>
                    <a:pt x="3578" y="0"/>
                  </a:cubicBez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67" name="Google Shape;267;p16"/>
            <p:cNvSpPr/>
            <p:nvPr/>
          </p:nvSpPr>
          <p:spPr>
            <a:xfrm>
              <a:off x="3831725" y="2900125"/>
              <a:ext cx="268200" cy="266625"/>
            </a:xfrm>
            <a:custGeom>
              <a:avLst/>
              <a:gdLst/>
              <a:ahLst/>
              <a:cxnLst/>
              <a:rect l="l" t="t" r="r" b="b"/>
              <a:pathLst>
                <a:path w="10728" h="10665" extrusionOk="0">
                  <a:moveTo>
                    <a:pt x="5026" y="0"/>
                  </a:moveTo>
                  <a:cubicBezTo>
                    <a:pt x="4833" y="0"/>
                    <a:pt x="4678" y="137"/>
                    <a:pt x="4656" y="325"/>
                  </a:cubicBezTo>
                  <a:lnTo>
                    <a:pt x="4191" y="3801"/>
                  </a:lnTo>
                  <a:lnTo>
                    <a:pt x="715" y="3337"/>
                  </a:lnTo>
                  <a:cubicBezTo>
                    <a:pt x="700" y="3335"/>
                    <a:pt x="685" y="3334"/>
                    <a:pt x="670" y="3334"/>
                  </a:cubicBezTo>
                  <a:cubicBezTo>
                    <a:pt x="485" y="3334"/>
                    <a:pt x="320" y="3471"/>
                    <a:pt x="298" y="3658"/>
                  </a:cubicBezTo>
                  <a:lnTo>
                    <a:pt x="24" y="5635"/>
                  </a:lnTo>
                  <a:cubicBezTo>
                    <a:pt x="0" y="5837"/>
                    <a:pt x="143" y="6016"/>
                    <a:pt x="345" y="6051"/>
                  </a:cubicBezTo>
                  <a:lnTo>
                    <a:pt x="3834" y="6504"/>
                  </a:lnTo>
                  <a:lnTo>
                    <a:pt x="3370" y="9992"/>
                  </a:lnTo>
                  <a:cubicBezTo>
                    <a:pt x="3346" y="10195"/>
                    <a:pt x="3489" y="10373"/>
                    <a:pt x="3691" y="10409"/>
                  </a:cubicBezTo>
                  <a:lnTo>
                    <a:pt x="5668" y="10659"/>
                  </a:lnTo>
                  <a:cubicBezTo>
                    <a:pt x="5689" y="10663"/>
                    <a:pt x="5709" y="10665"/>
                    <a:pt x="5730" y="10665"/>
                  </a:cubicBezTo>
                  <a:cubicBezTo>
                    <a:pt x="5908" y="10665"/>
                    <a:pt x="6063" y="10531"/>
                    <a:pt x="6084" y="10350"/>
                  </a:cubicBezTo>
                  <a:lnTo>
                    <a:pt x="6537" y="6861"/>
                  </a:lnTo>
                  <a:lnTo>
                    <a:pt x="10025" y="7325"/>
                  </a:lnTo>
                  <a:cubicBezTo>
                    <a:pt x="10040" y="7327"/>
                    <a:pt x="10055" y="7328"/>
                    <a:pt x="10069" y="7328"/>
                  </a:cubicBezTo>
                  <a:cubicBezTo>
                    <a:pt x="10253" y="7328"/>
                    <a:pt x="10409" y="7192"/>
                    <a:pt x="10442" y="7016"/>
                  </a:cubicBezTo>
                  <a:lnTo>
                    <a:pt x="10704" y="5039"/>
                  </a:lnTo>
                  <a:cubicBezTo>
                    <a:pt x="10728" y="4837"/>
                    <a:pt x="10585" y="4646"/>
                    <a:pt x="10382" y="4623"/>
                  </a:cubicBezTo>
                  <a:lnTo>
                    <a:pt x="6906" y="4158"/>
                  </a:lnTo>
                  <a:lnTo>
                    <a:pt x="7358" y="682"/>
                  </a:lnTo>
                  <a:cubicBezTo>
                    <a:pt x="7382" y="479"/>
                    <a:pt x="7239" y="289"/>
                    <a:pt x="7037" y="265"/>
                  </a:cubicBezTo>
                  <a:lnTo>
                    <a:pt x="5072" y="3"/>
                  </a:lnTo>
                  <a:cubicBezTo>
                    <a:pt x="5057" y="1"/>
                    <a:pt x="5041" y="0"/>
                    <a:pt x="5026" y="0"/>
                  </a:cubicBez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68" name="Google Shape;268;p16"/>
            <p:cNvSpPr/>
            <p:nvPr/>
          </p:nvSpPr>
          <p:spPr>
            <a:xfrm>
              <a:off x="3488825" y="3304550"/>
              <a:ext cx="270875" cy="337750"/>
            </a:xfrm>
            <a:custGeom>
              <a:avLst/>
              <a:gdLst/>
              <a:ahLst/>
              <a:cxnLst/>
              <a:rect l="l" t="t" r="r" b="b"/>
              <a:pathLst>
                <a:path w="10835" h="13510" extrusionOk="0">
                  <a:moveTo>
                    <a:pt x="4152" y="412"/>
                  </a:moveTo>
                  <a:cubicBezTo>
                    <a:pt x="4440" y="412"/>
                    <a:pt x="4723" y="585"/>
                    <a:pt x="4775" y="971"/>
                  </a:cubicBezTo>
                  <a:cubicBezTo>
                    <a:pt x="4810" y="1173"/>
                    <a:pt x="4751" y="1364"/>
                    <a:pt x="4632" y="1519"/>
                  </a:cubicBezTo>
                  <a:lnTo>
                    <a:pt x="3834" y="1662"/>
                  </a:lnTo>
                  <a:cubicBezTo>
                    <a:pt x="3655" y="1566"/>
                    <a:pt x="3536" y="1400"/>
                    <a:pt x="3501" y="1209"/>
                  </a:cubicBezTo>
                  <a:cubicBezTo>
                    <a:pt x="3386" y="709"/>
                    <a:pt x="3773" y="412"/>
                    <a:pt x="4152" y="412"/>
                  </a:cubicBezTo>
                  <a:close/>
                  <a:moveTo>
                    <a:pt x="7860" y="2722"/>
                  </a:moveTo>
                  <a:cubicBezTo>
                    <a:pt x="8116" y="2722"/>
                    <a:pt x="8342" y="2901"/>
                    <a:pt x="8394" y="3162"/>
                  </a:cubicBezTo>
                  <a:lnTo>
                    <a:pt x="9775" y="10746"/>
                  </a:lnTo>
                  <a:cubicBezTo>
                    <a:pt x="9835" y="11044"/>
                    <a:pt x="9632" y="11329"/>
                    <a:pt x="9335" y="11377"/>
                  </a:cubicBezTo>
                  <a:lnTo>
                    <a:pt x="3072" y="12520"/>
                  </a:lnTo>
                  <a:cubicBezTo>
                    <a:pt x="3041" y="12525"/>
                    <a:pt x="3011" y="12527"/>
                    <a:pt x="2981" y="12527"/>
                  </a:cubicBezTo>
                  <a:cubicBezTo>
                    <a:pt x="2718" y="12527"/>
                    <a:pt x="2482" y="12345"/>
                    <a:pt x="2429" y="12068"/>
                  </a:cubicBezTo>
                  <a:lnTo>
                    <a:pt x="1048" y="4507"/>
                  </a:lnTo>
                  <a:cubicBezTo>
                    <a:pt x="1000" y="4210"/>
                    <a:pt x="1191" y="3924"/>
                    <a:pt x="1500" y="3864"/>
                  </a:cubicBezTo>
                  <a:lnTo>
                    <a:pt x="2239" y="3733"/>
                  </a:lnTo>
                  <a:cubicBezTo>
                    <a:pt x="2280" y="3942"/>
                    <a:pt x="2460" y="4087"/>
                    <a:pt x="2664" y="4087"/>
                  </a:cubicBezTo>
                  <a:cubicBezTo>
                    <a:pt x="2693" y="4087"/>
                    <a:pt x="2721" y="4084"/>
                    <a:pt x="2751" y="4079"/>
                  </a:cubicBezTo>
                  <a:lnTo>
                    <a:pt x="6656" y="3376"/>
                  </a:lnTo>
                  <a:cubicBezTo>
                    <a:pt x="6894" y="3328"/>
                    <a:pt x="7049" y="3102"/>
                    <a:pt x="7013" y="2864"/>
                  </a:cubicBezTo>
                  <a:lnTo>
                    <a:pt x="7751" y="2733"/>
                  </a:lnTo>
                  <a:cubicBezTo>
                    <a:pt x="7788" y="2726"/>
                    <a:pt x="7824" y="2722"/>
                    <a:pt x="7860" y="2722"/>
                  </a:cubicBezTo>
                  <a:close/>
                  <a:moveTo>
                    <a:pt x="4137" y="1"/>
                  </a:moveTo>
                  <a:cubicBezTo>
                    <a:pt x="4073" y="1"/>
                    <a:pt x="4007" y="7"/>
                    <a:pt x="3941" y="19"/>
                  </a:cubicBezTo>
                  <a:cubicBezTo>
                    <a:pt x="3358" y="126"/>
                    <a:pt x="2965" y="697"/>
                    <a:pt x="3072" y="1281"/>
                  </a:cubicBezTo>
                  <a:cubicBezTo>
                    <a:pt x="3096" y="1459"/>
                    <a:pt x="3179" y="1626"/>
                    <a:pt x="3286" y="1757"/>
                  </a:cubicBezTo>
                  <a:lnTo>
                    <a:pt x="2512" y="1912"/>
                  </a:lnTo>
                  <a:cubicBezTo>
                    <a:pt x="2191" y="1971"/>
                    <a:pt x="1977" y="2281"/>
                    <a:pt x="2036" y="2590"/>
                  </a:cubicBezTo>
                  <a:lnTo>
                    <a:pt x="2084" y="2876"/>
                  </a:lnTo>
                  <a:lnTo>
                    <a:pt x="798" y="3102"/>
                  </a:lnTo>
                  <a:cubicBezTo>
                    <a:pt x="310" y="3197"/>
                    <a:pt x="0" y="3662"/>
                    <a:pt x="84" y="4150"/>
                  </a:cubicBezTo>
                  <a:lnTo>
                    <a:pt x="1655" y="12770"/>
                  </a:lnTo>
                  <a:cubicBezTo>
                    <a:pt x="1740" y="13206"/>
                    <a:pt x="2120" y="13510"/>
                    <a:pt x="2540" y="13510"/>
                  </a:cubicBezTo>
                  <a:cubicBezTo>
                    <a:pt x="2590" y="13510"/>
                    <a:pt x="2640" y="13505"/>
                    <a:pt x="2691" y="13496"/>
                  </a:cubicBezTo>
                  <a:lnTo>
                    <a:pt x="10037" y="12151"/>
                  </a:lnTo>
                  <a:cubicBezTo>
                    <a:pt x="10513" y="12068"/>
                    <a:pt x="10835" y="11591"/>
                    <a:pt x="10752" y="11115"/>
                  </a:cubicBezTo>
                  <a:lnTo>
                    <a:pt x="9180" y="2483"/>
                  </a:lnTo>
                  <a:cubicBezTo>
                    <a:pt x="9095" y="2047"/>
                    <a:pt x="8715" y="1744"/>
                    <a:pt x="8287" y="1744"/>
                  </a:cubicBezTo>
                  <a:cubicBezTo>
                    <a:pt x="8236" y="1744"/>
                    <a:pt x="8184" y="1748"/>
                    <a:pt x="8132" y="1757"/>
                  </a:cubicBezTo>
                  <a:lnTo>
                    <a:pt x="6858" y="1995"/>
                  </a:lnTo>
                  <a:lnTo>
                    <a:pt x="6811" y="1721"/>
                  </a:lnTo>
                  <a:cubicBezTo>
                    <a:pt x="6747" y="1436"/>
                    <a:pt x="6506" y="1235"/>
                    <a:pt x="6227" y="1235"/>
                  </a:cubicBezTo>
                  <a:cubicBezTo>
                    <a:pt x="6192" y="1235"/>
                    <a:pt x="6156" y="1238"/>
                    <a:pt x="6120" y="1245"/>
                  </a:cubicBezTo>
                  <a:lnTo>
                    <a:pt x="5179" y="1412"/>
                  </a:lnTo>
                  <a:cubicBezTo>
                    <a:pt x="5227" y="1245"/>
                    <a:pt x="5239" y="1066"/>
                    <a:pt x="5203" y="900"/>
                  </a:cubicBezTo>
                  <a:cubicBezTo>
                    <a:pt x="5108" y="370"/>
                    <a:pt x="4655" y="1"/>
                    <a:pt x="4137" y="1"/>
                  </a:cubicBez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69" name="Google Shape;269;p16"/>
            <p:cNvSpPr/>
            <p:nvPr/>
          </p:nvSpPr>
          <p:spPr>
            <a:xfrm>
              <a:off x="3536750" y="3425775"/>
              <a:ext cx="46600" cy="38725"/>
            </a:xfrm>
            <a:custGeom>
              <a:avLst/>
              <a:gdLst/>
              <a:ahLst/>
              <a:cxnLst/>
              <a:rect l="l" t="t" r="r" b="b"/>
              <a:pathLst>
                <a:path w="1864" h="1549" extrusionOk="0">
                  <a:moveTo>
                    <a:pt x="1026" y="1"/>
                  </a:moveTo>
                  <a:cubicBezTo>
                    <a:pt x="979" y="1"/>
                    <a:pt x="930" y="6"/>
                    <a:pt x="881" y="15"/>
                  </a:cubicBezTo>
                  <a:cubicBezTo>
                    <a:pt x="202" y="134"/>
                    <a:pt x="0" y="1015"/>
                    <a:pt x="572" y="1408"/>
                  </a:cubicBezTo>
                  <a:cubicBezTo>
                    <a:pt x="713" y="1505"/>
                    <a:pt x="865" y="1549"/>
                    <a:pt x="1012" y="1549"/>
                  </a:cubicBezTo>
                  <a:cubicBezTo>
                    <a:pt x="1460" y="1549"/>
                    <a:pt x="1864" y="1146"/>
                    <a:pt x="1774" y="634"/>
                  </a:cubicBezTo>
                  <a:cubicBezTo>
                    <a:pt x="1701" y="267"/>
                    <a:pt x="1386" y="1"/>
                    <a:pt x="1026" y="1"/>
                  </a:cubicBez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70" name="Google Shape;270;p16"/>
            <p:cNvSpPr/>
            <p:nvPr/>
          </p:nvSpPr>
          <p:spPr>
            <a:xfrm>
              <a:off x="3589550" y="3414500"/>
              <a:ext cx="96825" cy="33725"/>
            </a:xfrm>
            <a:custGeom>
              <a:avLst/>
              <a:gdLst/>
              <a:ahLst/>
              <a:cxnLst/>
              <a:rect l="l" t="t" r="r" b="b"/>
              <a:pathLst>
                <a:path w="3873" h="1349" extrusionOk="0">
                  <a:moveTo>
                    <a:pt x="3265" y="1"/>
                  </a:moveTo>
                  <a:cubicBezTo>
                    <a:pt x="3229" y="1"/>
                    <a:pt x="3191" y="5"/>
                    <a:pt x="3151" y="14"/>
                  </a:cubicBezTo>
                  <a:lnTo>
                    <a:pt x="3151" y="2"/>
                  </a:lnTo>
                  <a:lnTo>
                    <a:pt x="555" y="478"/>
                  </a:lnTo>
                  <a:cubicBezTo>
                    <a:pt x="0" y="567"/>
                    <a:pt x="107" y="1349"/>
                    <a:pt x="597" y="1349"/>
                  </a:cubicBezTo>
                  <a:cubicBezTo>
                    <a:pt x="632" y="1349"/>
                    <a:pt x="670" y="1344"/>
                    <a:pt x="710" y="1336"/>
                  </a:cubicBezTo>
                  <a:lnTo>
                    <a:pt x="3317" y="871"/>
                  </a:lnTo>
                  <a:cubicBezTo>
                    <a:pt x="3873" y="793"/>
                    <a:pt x="3765" y="1"/>
                    <a:pt x="3265" y="1"/>
                  </a:cubicBez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71" name="Google Shape;271;p16"/>
            <p:cNvSpPr/>
            <p:nvPr/>
          </p:nvSpPr>
          <p:spPr>
            <a:xfrm>
              <a:off x="3546550" y="3479650"/>
              <a:ext cx="46625" cy="38725"/>
            </a:xfrm>
            <a:custGeom>
              <a:avLst/>
              <a:gdLst/>
              <a:ahLst/>
              <a:cxnLst/>
              <a:rect l="l" t="t" r="r" b="b"/>
              <a:pathLst>
                <a:path w="1865" h="1549" extrusionOk="0">
                  <a:moveTo>
                    <a:pt x="1027" y="1"/>
                  </a:moveTo>
                  <a:cubicBezTo>
                    <a:pt x="980" y="1"/>
                    <a:pt x="931" y="6"/>
                    <a:pt x="882" y="15"/>
                  </a:cubicBezTo>
                  <a:cubicBezTo>
                    <a:pt x="203" y="134"/>
                    <a:pt x="1" y="1015"/>
                    <a:pt x="572" y="1408"/>
                  </a:cubicBezTo>
                  <a:cubicBezTo>
                    <a:pt x="711" y="1505"/>
                    <a:pt x="861" y="1549"/>
                    <a:pt x="1008" y="1549"/>
                  </a:cubicBezTo>
                  <a:cubicBezTo>
                    <a:pt x="1455" y="1549"/>
                    <a:pt x="1865" y="1146"/>
                    <a:pt x="1775" y="635"/>
                  </a:cubicBezTo>
                  <a:cubicBezTo>
                    <a:pt x="1701" y="267"/>
                    <a:pt x="1387" y="1"/>
                    <a:pt x="1027" y="1"/>
                  </a:cubicBez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72" name="Google Shape;272;p16"/>
            <p:cNvSpPr/>
            <p:nvPr/>
          </p:nvSpPr>
          <p:spPr>
            <a:xfrm>
              <a:off x="3600725" y="3468350"/>
              <a:ext cx="93700" cy="33750"/>
            </a:xfrm>
            <a:custGeom>
              <a:avLst/>
              <a:gdLst/>
              <a:ahLst/>
              <a:cxnLst/>
              <a:rect l="l" t="t" r="r" b="b"/>
              <a:pathLst>
                <a:path w="3748" h="1350" extrusionOk="0">
                  <a:moveTo>
                    <a:pt x="3143" y="1"/>
                  </a:moveTo>
                  <a:cubicBezTo>
                    <a:pt x="3128" y="1"/>
                    <a:pt x="3112" y="2"/>
                    <a:pt x="3097" y="3"/>
                  </a:cubicBezTo>
                  <a:lnTo>
                    <a:pt x="501" y="467"/>
                  </a:lnTo>
                  <a:cubicBezTo>
                    <a:pt x="1" y="619"/>
                    <a:pt x="114" y="1350"/>
                    <a:pt x="620" y="1350"/>
                  </a:cubicBezTo>
                  <a:cubicBezTo>
                    <a:pt x="631" y="1350"/>
                    <a:pt x="644" y="1349"/>
                    <a:pt x="656" y="1348"/>
                  </a:cubicBezTo>
                  <a:lnTo>
                    <a:pt x="3251" y="872"/>
                  </a:lnTo>
                  <a:cubicBezTo>
                    <a:pt x="3748" y="722"/>
                    <a:pt x="3628" y="1"/>
                    <a:pt x="3143" y="1"/>
                  </a:cubicBez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73" name="Google Shape;273;p16"/>
            <p:cNvSpPr/>
            <p:nvPr/>
          </p:nvSpPr>
          <p:spPr>
            <a:xfrm>
              <a:off x="3557275" y="3537175"/>
              <a:ext cx="46550" cy="38650"/>
            </a:xfrm>
            <a:custGeom>
              <a:avLst/>
              <a:gdLst/>
              <a:ahLst/>
              <a:cxnLst/>
              <a:rect l="l" t="t" r="r" b="b"/>
              <a:pathLst>
                <a:path w="1862" h="1546" extrusionOk="0">
                  <a:moveTo>
                    <a:pt x="1002" y="1"/>
                  </a:moveTo>
                  <a:cubicBezTo>
                    <a:pt x="958" y="1"/>
                    <a:pt x="914" y="5"/>
                    <a:pt x="870" y="12"/>
                  </a:cubicBezTo>
                  <a:cubicBezTo>
                    <a:pt x="191" y="131"/>
                    <a:pt x="1" y="1012"/>
                    <a:pt x="560" y="1405"/>
                  </a:cubicBezTo>
                  <a:cubicBezTo>
                    <a:pt x="702" y="1502"/>
                    <a:pt x="855" y="1546"/>
                    <a:pt x="1003" y="1546"/>
                  </a:cubicBezTo>
                  <a:cubicBezTo>
                    <a:pt x="1454" y="1546"/>
                    <a:pt x="1861" y="1145"/>
                    <a:pt x="1763" y="643"/>
                  </a:cubicBezTo>
                  <a:cubicBezTo>
                    <a:pt x="1699" y="260"/>
                    <a:pt x="1369" y="1"/>
                    <a:pt x="1002" y="1"/>
                  </a:cubicBez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74" name="Google Shape;274;p16"/>
            <p:cNvSpPr/>
            <p:nvPr/>
          </p:nvSpPr>
          <p:spPr>
            <a:xfrm>
              <a:off x="3610950" y="3525850"/>
              <a:ext cx="94400" cy="33725"/>
            </a:xfrm>
            <a:custGeom>
              <a:avLst/>
              <a:gdLst/>
              <a:ahLst/>
              <a:cxnLst/>
              <a:rect l="l" t="t" r="r" b="b"/>
              <a:pathLst>
                <a:path w="3776" h="1349" extrusionOk="0">
                  <a:moveTo>
                    <a:pt x="3104" y="1"/>
                  </a:moveTo>
                  <a:lnTo>
                    <a:pt x="509" y="477"/>
                  </a:lnTo>
                  <a:cubicBezTo>
                    <a:pt x="0" y="616"/>
                    <a:pt x="120" y="1348"/>
                    <a:pt x="628" y="1348"/>
                  </a:cubicBezTo>
                  <a:cubicBezTo>
                    <a:pt x="643" y="1348"/>
                    <a:pt x="659" y="1348"/>
                    <a:pt x="675" y="1346"/>
                  </a:cubicBezTo>
                  <a:lnTo>
                    <a:pt x="3259" y="882"/>
                  </a:lnTo>
                  <a:cubicBezTo>
                    <a:pt x="3775" y="744"/>
                    <a:pt x="3661" y="10"/>
                    <a:pt x="3162" y="10"/>
                  </a:cubicBezTo>
                  <a:cubicBezTo>
                    <a:pt x="3144" y="10"/>
                    <a:pt x="3124" y="11"/>
                    <a:pt x="3104" y="13"/>
                  </a:cubicBezTo>
                  <a:lnTo>
                    <a:pt x="3104" y="1"/>
                  </a:ln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75" name="Google Shape;275;p16"/>
            <p:cNvSpPr/>
            <p:nvPr/>
          </p:nvSpPr>
          <p:spPr>
            <a:xfrm>
              <a:off x="3513825" y="3776475"/>
              <a:ext cx="192900" cy="173675"/>
            </a:xfrm>
            <a:custGeom>
              <a:avLst/>
              <a:gdLst/>
              <a:ahLst/>
              <a:cxnLst/>
              <a:rect l="l" t="t" r="r" b="b"/>
              <a:pathLst>
                <a:path w="7716" h="6947" extrusionOk="0">
                  <a:moveTo>
                    <a:pt x="3892" y="1"/>
                  </a:moveTo>
                  <a:cubicBezTo>
                    <a:pt x="2858" y="1"/>
                    <a:pt x="1840" y="470"/>
                    <a:pt x="1179" y="1346"/>
                  </a:cubicBezTo>
                  <a:lnTo>
                    <a:pt x="6906" y="4978"/>
                  </a:lnTo>
                  <a:cubicBezTo>
                    <a:pt x="7716" y="3406"/>
                    <a:pt x="7192" y="1477"/>
                    <a:pt x="5703" y="525"/>
                  </a:cubicBezTo>
                  <a:cubicBezTo>
                    <a:pt x="5144" y="171"/>
                    <a:pt x="4515" y="1"/>
                    <a:pt x="3892" y="1"/>
                  </a:cubicBezTo>
                  <a:close/>
                  <a:moveTo>
                    <a:pt x="762" y="1989"/>
                  </a:moveTo>
                  <a:lnTo>
                    <a:pt x="762" y="1989"/>
                  </a:lnTo>
                  <a:cubicBezTo>
                    <a:pt x="0" y="3561"/>
                    <a:pt x="477" y="5478"/>
                    <a:pt x="1953" y="6418"/>
                  </a:cubicBezTo>
                  <a:cubicBezTo>
                    <a:pt x="2522" y="6775"/>
                    <a:pt x="3157" y="6947"/>
                    <a:pt x="3786" y="6947"/>
                  </a:cubicBezTo>
                  <a:cubicBezTo>
                    <a:pt x="4816" y="6947"/>
                    <a:pt x="5828" y="6486"/>
                    <a:pt x="6501" y="5621"/>
                  </a:cubicBezTo>
                  <a:lnTo>
                    <a:pt x="762" y="1989"/>
                  </a:ln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76" name="Google Shape;276;p16"/>
            <p:cNvSpPr/>
            <p:nvPr/>
          </p:nvSpPr>
          <p:spPr>
            <a:xfrm>
              <a:off x="3876375" y="3403225"/>
              <a:ext cx="152125" cy="140800"/>
            </a:xfrm>
            <a:custGeom>
              <a:avLst/>
              <a:gdLst/>
              <a:ahLst/>
              <a:cxnLst/>
              <a:rect l="l" t="t" r="r" b="b"/>
              <a:pathLst>
                <a:path w="6085" h="5632" extrusionOk="0">
                  <a:moveTo>
                    <a:pt x="3596" y="1"/>
                  </a:moveTo>
                  <a:lnTo>
                    <a:pt x="1215" y="1620"/>
                  </a:lnTo>
                  <a:cubicBezTo>
                    <a:pt x="250" y="2275"/>
                    <a:pt x="0" y="3584"/>
                    <a:pt x="655" y="4549"/>
                  </a:cubicBezTo>
                  <a:lnTo>
                    <a:pt x="774" y="4715"/>
                  </a:lnTo>
                  <a:cubicBezTo>
                    <a:pt x="1176" y="5311"/>
                    <a:pt x="1838" y="5632"/>
                    <a:pt x="2514" y="5632"/>
                  </a:cubicBezTo>
                  <a:cubicBezTo>
                    <a:pt x="2919" y="5632"/>
                    <a:pt x="3329" y="5516"/>
                    <a:pt x="3691" y="5275"/>
                  </a:cubicBezTo>
                  <a:lnTo>
                    <a:pt x="6084" y="3644"/>
                  </a:lnTo>
                  <a:lnTo>
                    <a:pt x="3596" y="1"/>
                  </a:ln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77" name="Google Shape;277;p16"/>
            <p:cNvSpPr/>
            <p:nvPr/>
          </p:nvSpPr>
          <p:spPr>
            <a:xfrm>
              <a:off x="3979050" y="3344700"/>
              <a:ext cx="152125" cy="141000"/>
            </a:xfrm>
            <a:custGeom>
              <a:avLst/>
              <a:gdLst/>
              <a:ahLst/>
              <a:cxnLst/>
              <a:rect l="l" t="t" r="r" b="b"/>
              <a:pathLst>
                <a:path w="6085" h="5640" extrusionOk="0">
                  <a:moveTo>
                    <a:pt x="3578" y="0"/>
                  </a:moveTo>
                  <a:cubicBezTo>
                    <a:pt x="3170" y="0"/>
                    <a:pt x="2757" y="118"/>
                    <a:pt x="2394" y="365"/>
                  </a:cubicBezTo>
                  <a:lnTo>
                    <a:pt x="1" y="1996"/>
                  </a:lnTo>
                  <a:lnTo>
                    <a:pt x="2477" y="5640"/>
                  </a:lnTo>
                  <a:lnTo>
                    <a:pt x="4870" y="4008"/>
                  </a:lnTo>
                  <a:cubicBezTo>
                    <a:pt x="5835" y="3354"/>
                    <a:pt x="6085" y="2044"/>
                    <a:pt x="5430" y="1091"/>
                  </a:cubicBezTo>
                  <a:lnTo>
                    <a:pt x="5323" y="925"/>
                  </a:lnTo>
                  <a:cubicBezTo>
                    <a:pt x="4915" y="324"/>
                    <a:pt x="4252" y="0"/>
                    <a:pt x="3578" y="0"/>
                  </a:cubicBez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78" name="Google Shape;278;p16"/>
            <p:cNvSpPr/>
            <p:nvPr/>
          </p:nvSpPr>
          <p:spPr>
            <a:xfrm>
              <a:off x="3831725" y="3694200"/>
              <a:ext cx="268200" cy="266925"/>
            </a:xfrm>
            <a:custGeom>
              <a:avLst/>
              <a:gdLst/>
              <a:ahLst/>
              <a:cxnLst/>
              <a:rect l="l" t="t" r="r" b="b"/>
              <a:pathLst>
                <a:path w="10728" h="10677" extrusionOk="0">
                  <a:moveTo>
                    <a:pt x="5007" y="0"/>
                  </a:moveTo>
                  <a:cubicBezTo>
                    <a:pt x="4823" y="0"/>
                    <a:pt x="4676" y="135"/>
                    <a:pt x="4644" y="327"/>
                  </a:cubicBezTo>
                  <a:lnTo>
                    <a:pt x="4191" y="3804"/>
                  </a:lnTo>
                  <a:lnTo>
                    <a:pt x="715" y="3340"/>
                  </a:lnTo>
                  <a:cubicBezTo>
                    <a:pt x="700" y="3338"/>
                    <a:pt x="685" y="3337"/>
                    <a:pt x="670" y="3337"/>
                  </a:cubicBezTo>
                  <a:cubicBezTo>
                    <a:pt x="485" y="3337"/>
                    <a:pt x="320" y="3473"/>
                    <a:pt x="298" y="3661"/>
                  </a:cubicBezTo>
                  <a:lnTo>
                    <a:pt x="24" y="5638"/>
                  </a:lnTo>
                  <a:cubicBezTo>
                    <a:pt x="0" y="5840"/>
                    <a:pt x="143" y="6019"/>
                    <a:pt x="345" y="6054"/>
                  </a:cubicBezTo>
                  <a:lnTo>
                    <a:pt x="3834" y="6519"/>
                  </a:lnTo>
                  <a:lnTo>
                    <a:pt x="3370" y="9995"/>
                  </a:lnTo>
                  <a:cubicBezTo>
                    <a:pt x="3346" y="10198"/>
                    <a:pt x="3489" y="10388"/>
                    <a:pt x="3691" y="10412"/>
                  </a:cubicBezTo>
                  <a:lnTo>
                    <a:pt x="5668" y="10674"/>
                  </a:lnTo>
                  <a:cubicBezTo>
                    <a:pt x="5682" y="10676"/>
                    <a:pt x="5697" y="10676"/>
                    <a:pt x="5712" y="10676"/>
                  </a:cubicBezTo>
                  <a:cubicBezTo>
                    <a:pt x="5895" y="10676"/>
                    <a:pt x="6051" y="10540"/>
                    <a:pt x="6084" y="10352"/>
                  </a:cubicBezTo>
                  <a:lnTo>
                    <a:pt x="6537" y="6876"/>
                  </a:lnTo>
                  <a:lnTo>
                    <a:pt x="10025" y="7328"/>
                  </a:lnTo>
                  <a:cubicBezTo>
                    <a:pt x="10046" y="7332"/>
                    <a:pt x="10067" y="7334"/>
                    <a:pt x="10087" y="7334"/>
                  </a:cubicBezTo>
                  <a:cubicBezTo>
                    <a:pt x="10265" y="7334"/>
                    <a:pt x="10421" y="7199"/>
                    <a:pt x="10442" y="7007"/>
                  </a:cubicBezTo>
                  <a:lnTo>
                    <a:pt x="10704" y="5042"/>
                  </a:lnTo>
                  <a:cubicBezTo>
                    <a:pt x="10728" y="4840"/>
                    <a:pt x="10585" y="4649"/>
                    <a:pt x="10382" y="4625"/>
                  </a:cubicBezTo>
                  <a:lnTo>
                    <a:pt x="6906" y="4161"/>
                  </a:lnTo>
                  <a:lnTo>
                    <a:pt x="7358" y="685"/>
                  </a:lnTo>
                  <a:cubicBezTo>
                    <a:pt x="7382" y="482"/>
                    <a:pt x="7239" y="292"/>
                    <a:pt x="7037" y="268"/>
                  </a:cubicBezTo>
                  <a:lnTo>
                    <a:pt x="5072" y="6"/>
                  </a:lnTo>
                  <a:cubicBezTo>
                    <a:pt x="5050" y="2"/>
                    <a:pt x="5028" y="0"/>
                    <a:pt x="5007" y="0"/>
                  </a:cubicBez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79" name="Google Shape;279;p16"/>
            <p:cNvSpPr/>
            <p:nvPr/>
          </p:nvSpPr>
          <p:spPr>
            <a:xfrm>
              <a:off x="3488825" y="4098700"/>
              <a:ext cx="270875" cy="337450"/>
            </a:xfrm>
            <a:custGeom>
              <a:avLst/>
              <a:gdLst/>
              <a:ahLst/>
              <a:cxnLst/>
              <a:rect l="l" t="t" r="r" b="b"/>
              <a:pathLst>
                <a:path w="10835" h="13498" extrusionOk="0">
                  <a:moveTo>
                    <a:pt x="4152" y="412"/>
                  </a:moveTo>
                  <a:cubicBezTo>
                    <a:pt x="4440" y="412"/>
                    <a:pt x="4723" y="585"/>
                    <a:pt x="4775" y="971"/>
                  </a:cubicBezTo>
                  <a:cubicBezTo>
                    <a:pt x="4810" y="1161"/>
                    <a:pt x="4751" y="1364"/>
                    <a:pt x="4632" y="1519"/>
                  </a:cubicBezTo>
                  <a:lnTo>
                    <a:pt x="3834" y="1661"/>
                  </a:lnTo>
                  <a:cubicBezTo>
                    <a:pt x="3667" y="1566"/>
                    <a:pt x="3536" y="1411"/>
                    <a:pt x="3501" y="1221"/>
                  </a:cubicBezTo>
                  <a:lnTo>
                    <a:pt x="3501" y="1209"/>
                  </a:lnTo>
                  <a:cubicBezTo>
                    <a:pt x="3386" y="709"/>
                    <a:pt x="3773" y="412"/>
                    <a:pt x="4152" y="412"/>
                  </a:cubicBezTo>
                  <a:close/>
                  <a:moveTo>
                    <a:pt x="7856" y="2723"/>
                  </a:moveTo>
                  <a:cubicBezTo>
                    <a:pt x="8113" y="2723"/>
                    <a:pt x="8342" y="2911"/>
                    <a:pt x="8394" y="3173"/>
                  </a:cubicBezTo>
                  <a:lnTo>
                    <a:pt x="9775" y="10734"/>
                  </a:lnTo>
                  <a:cubicBezTo>
                    <a:pt x="9835" y="11043"/>
                    <a:pt x="9632" y="11329"/>
                    <a:pt x="9335" y="11377"/>
                  </a:cubicBezTo>
                  <a:lnTo>
                    <a:pt x="3072" y="12520"/>
                  </a:lnTo>
                  <a:cubicBezTo>
                    <a:pt x="3041" y="12525"/>
                    <a:pt x="3011" y="12527"/>
                    <a:pt x="2981" y="12527"/>
                  </a:cubicBezTo>
                  <a:cubicBezTo>
                    <a:pt x="2718" y="12527"/>
                    <a:pt x="2482" y="12346"/>
                    <a:pt x="2429" y="12079"/>
                  </a:cubicBezTo>
                  <a:lnTo>
                    <a:pt x="1048" y="4507"/>
                  </a:lnTo>
                  <a:cubicBezTo>
                    <a:pt x="1000" y="4209"/>
                    <a:pt x="1203" y="3924"/>
                    <a:pt x="1500" y="3876"/>
                  </a:cubicBezTo>
                  <a:lnTo>
                    <a:pt x="2239" y="3745"/>
                  </a:lnTo>
                  <a:cubicBezTo>
                    <a:pt x="2281" y="3945"/>
                    <a:pt x="2462" y="4098"/>
                    <a:pt x="2668" y="4098"/>
                  </a:cubicBezTo>
                  <a:cubicBezTo>
                    <a:pt x="2695" y="4098"/>
                    <a:pt x="2723" y="4096"/>
                    <a:pt x="2751" y="4090"/>
                  </a:cubicBezTo>
                  <a:lnTo>
                    <a:pt x="6656" y="3376"/>
                  </a:lnTo>
                  <a:cubicBezTo>
                    <a:pt x="6894" y="3328"/>
                    <a:pt x="7049" y="3102"/>
                    <a:pt x="7013" y="2864"/>
                  </a:cubicBezTo>
                  <a:lnTo>
                    <a:pt x="7751" y="2733"/>
                  </a:lnTo>
                  <a:cubicBezTo>
                    <a:pt x="7786" y="2726"/>
                    <a:pt x="7821" y="2723"/>
                    <a:pt x="7856" y="2723"/>
                  </a:cubicBezTo>
                  <a:close/>
                  <a:moveTo>
                    <a:pt x="4137" y="1"/>
                  </a:moveTo>
                  <a:cubicBezTo>
                    <a:pt x="4073" y="1"/>
                    <a:pt x="4007" y="6"/>
                    <a:pt x="3941" y="18"/>
                  </a:cubicBezTo>
                  <a:cubicBezTo>
                    <a:pt x="3358" y="125"/>
                    <a:pt x="2965" y="697"/>
                    <a:pt x="3072" y="1280"/>
                  </a:cubicBezTo>
                  <a:cubicBezTo>
                    <a:pt x="3096" y="1459"/>
                    <a:pt x="3179" y="1614"/>
                    <a:pt x="3286" y="1757"/>
                  </a:cubicBezTo>
                  <a:lnTo>
                    <a:pt x="2512" y="1900"/>
                  </a:lnTo>
                  <a:cubicBezTo>
                    <a:pt x="2191" y="1959"/>
                    <a:pt x="1977" y="2269"/>
                    <a:pt x="2036" y="2578"/>
                  </a:cubicBezTo>
                  <a:lnTo>
                    <a:pt x="2084" y="2864"/>
                  </a:lnTo>
                  <a:lnTo>
                    <a:pt x="798" y="3102"/>
                  </a:lnTo>
                  <a:cubicBezTo>
                    <a:pt x="322" y="3185"/>
                    <a:pt x="0" y="3650"/>
                    <a:pt x="84" y="4138"/>
                  </a:cubicBezTo>
                  <a:lnTo>
                    <a:pt x="1655" y="12770"/>
                  </a:lnTo>
                  <a:cubicBezTo>
                    <a:pt x="1740" y="13195"/>
                    <a:pt x="2120" y="13497"/>
                    <a:pt x="2540" y="13497"/>
                  </a:cubicBezTo>
                  <a:cubicBezTo>
                    <a:pt x="2590" y="13497"/>
                    <a:pt x="2640" y="13493"/>
                    <a:pt x="2691" y="13484"/>
                  </a:cubicBezTo>
                  <a:lnTo>
                    <a:pt x="10037" y="12139"/>
                  </a:lnTo>
                  <a:cubicBezTo>
                    <a:pt x="10513" y="12056"/>
                    <a:pt x="10835" y="11579"/>
                    <a:pt x="10752" y="11103"/>
                  </a:cubicBezTo>
                  <a:lnTo>
                    <a:pt x="9180" y="2471"/>
                  </a:lnTo>
                  <a:cubicBezTo>
                    <a:pt x="9096" y="2041"/>
                    <a:pt x="8725" y="1740"/>
                    <a:pt x="8304" y="1740"/>
                  </a:cubicBezTo>
                  <a:cubicBezTo>
                    <a:pt x="8247" y="1740"/>
                    <a:pt x="8190" y="1745"/>
                    <a:pt x="8132" y="1757"/>
                  </a:cubicBezTo>
                  <a:lnTo>
                    <a:pt x="6858" y="1995"/>
                  </a:lnTo>
                  <a:lnTo>
                    <a:pt x="6811" y="1709"/>
                  </a:lnTo>
                  <a:cubicBezTo>
                    <a:pt x="6746" y="1428"/>
                    <a:pt x="6495" y="1226"/>
                    <a:pt x="6210" y="1226"/>
                  </a:cubicBezTo>
                  <a:cubicBezTo>
                    <a:pt x="6180" y="1226"/>
                    <a:pt x="6150" y="1228"/>
                    <a:pt x="6120" y="1233"/>
                  </a:cubicBezTo>
                  <a:lnTo>
                    <a:pt x="5179" y="1411"/>
                  </a:lnTo>
                  <a:cubicBezTo>
                    <a:pt x="5227" y="1245"/>
                    <a:pt x="5239" y="1066"/>
                    <a:pt x="5203" y="887"/>
                  </a:cubicBezTo>
                  <a:cubicBezTo>
                    <a:pt x="5108" y="369"/>
                    <a:pt x="4655" y="1"/>
                    <a:pt x="4137" y="1"/>
                  </a:cubicBez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80" name="Google Shape;280;p16"/>
            <p:cNvSpPr/>
            <p:nvPr/>
          </p:nvSpPr>
          <p:spPr>
            <a:xfrm>
              <a:off x="3536750" y="4220000"/>
              <a:ext cx="46600" cy="38650"/>
            </a:xfrm>
            <a:custGeom>
              <a:avLst/>
              <a:gdLst/>
              <a:ahLst/>
              <a:cxnLst/>
              <a:rect l="l" t="t" r="r" b="b"/>
              <a:pathLst>
                <a:path w="1864" h="1546" extrusionOk="0">
                  <a:moveTo>
                    <a:pt x="1013" y="1"/>
                  </a:moveTo>
                  <a:cubicBezTo>
                    <a:pt x="970" y="1"/>
                    <a:pt x="926" y="5"/>
                    <a:pt x="881" y="12"/>
                  </a:cubicBezTo>
                  <a:cubicBezTo>
                    <a:pt x="202" y="131"/>
                    <a:pt x="0" y="1012"/>
                    <a:pt x="572" y="1405"/>
                  </a:cubicBezTo>
                  <a:cubicBezTo>
                    <a:pt x="713" y="1502"/>
                    <a:pt x="865" y="1545"/>
                    <a:pt x="1012" y="1545"/>
                  </a:cubicBezTo>
                  <a:cubicBezTo>
                    <a:pt x="1460" y="1545"/>
                    <a:pt x="1864" y="1142"/>
                    <a:pt x="1774" y="631"/>
                  </a:cubicBezTo>
                  <a:cubicBezTo>
                    <a:pt x="1700" y="259"/>
                    <a:pt x="1378" y="1"/>
                    <a:pt x="1013" y="1"/>
                  </a:cubicBez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81" name="Google Shape;281;p16"/>
            <p:cNvSpPr/>
            <p:nvPr/>
          </p:nvSpPr>
          <p:spPr>
            <a:xfrm>
              <a:off x="3589975" y="4208750"/>
              <a:ext cx="95975" cy="33525"/>
            </a:xfrm>
            <a:custGeom>
              <a:avLst/>
              <a:gdLst/>
              <a:ahLst/>
              <a:cxnLst/>
              <a:rect l="l" t="t" r="r" b="b"/>
              <a:pathLst>
                <a:path w="3839" h="1341" extrusionOk="0">
                  <a:moveTo>
                    <a:pt x="3230" y="0"/>
                  </a:moveTo>
                  <a:cubicBezTo>
                    <a:pt x="3199" y="0"/>
                    <a:pt x="3167" y="3"/>
                    <a:pt x="3134" y="10"/>
                  </a:cubicBezTo>
                  <a:lnTo>
                    <a:pt x="538" y="474"/>
                  </a:lnTo>
                  <a:cubicBezTo>
                    <a:pt x="0" y="575"/>
                    <a:pt x="106" y="1341"/>
                    <a:pt x="597" y="1341"/>
                  </a:cubicBezTo>
                  <a:cubicBezTo>
                    <a:pt x="627" y="1341"/>
                    <a:pt x="659" y="1338"/>
                    <a:pt x="693" y="1331"/>
                  </a:cubicBezTo>
                  <a:lnTo>
                    <a:pt x="3300" y="867"/>
                  </a:lnTo>
                  <a:cubicBezTo>
                    <a:pt x="3838" y="766"/>
                    <a:pt x="3722" y="0"/>
                    <a:pt x="3230" y="0"/>
                  </a:cubicBez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82" name="Google Shape;282;p16"/>
            <p:cNvSpPr/>
            <p:nvPr/>
          </p:nvSpPr>
          <p:spPr>
            <a:xfrm>
              <a:off x="3546550" y="4273875"/>
              <a:ext cx="46625" cy="38650"/>
            </a:xfrm>
            <a:custGeom>
              <a:avLst/>
              <a:gdLst/>
              <a:ahLst/>
              <a:cxnLst/>
              <a:rect l="l" t="t" r="r" b="b"/>
              <a:pathLst>
                <a:path w="1865" h="1546" extrusionOk="0">
                  <a:moveTo>
                    <a:pt x="1014" y="1"/>
                  </a:moveTo>
                  <a:cubicBezTo>
                    <a:pt x="971" y="1"/>
                    <a:pt x="927" y="5"/>
                    <a:pt x="882" y="12"/>
                  </a:cubicBezTo>
                  <a:cubicBezTo>
                    <a:pt x="203" y="131"/>
                    <a:pt x="1" y="1012"/>
                    <a:pt x="572" y="1405"/>
                  </a:cubicBezTo>
                  <a:cubicBezTo>
                    <a:pt x="711" y="1502"/>
                    <a:pt x="861" y="1546"/>
                    <a:pt x="1008" y="1546"/>
                  </a:cubicBezTo>
                  <a:cubicBezTo>
                    <a:pt x="1455" y="1546"/>
                    <a:pt x="1865" y="1142"/>
                    <a:pt x="1775" y="631"/>
                  </a:cubicBezTo>
                  <a:cubicBezTo>
                    <a:pt x="1701" y="259"/>
                    <a:pt x="1379" y="1"/>
                    <a:pt x="1014" y="1"/>
                  </a:cubicBez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83" name="Google Shape;283;p16"/>
            <p:cNvSpPr/>
            <p:nvPr/>
          </p:nvSpPr>
          <p:spPr>
            <a:xfrm>
              <a:off x="3600725" y="4262500"/>
              <a:ext cx="93700" cy="33750"/>
            </a:xfrm>
            <a:custGeom>
              <a:avLst/>
              <a:gdLst/>
              <a:ahLst/>
              <a:cxnLst/>
              <a:rect l="l" t="t" r="r" b="b"/>
              <a:pathLst>
                <a:path w="3748" h="1350" extrusionOk="0">
                  <a:moveTo>
                    <a:pt x="3143" y="1"/>
                  </a:moveTo>
                  <a:cubicBezTo>
                    <a:pt x="3128" y="1"/>
                    <a:pt x="3112" y="1"/>
                    <a:pt x="3097" y="3"/>
                  </a:cubicBezTo>
                  <a:lnTo>
                    <a:pt x="501" y="467"/>
                  </a:lnTo>
                  <a:cubicBezTo>
                    <a:pt x="1" y="618"/>
                    <a:pt x="114" y="1349"/>
                    <a:pt x="620" y="1349"/>
                  </a:cubicBezTo>
                  <a:cubicBezTo>
                    <a:pt x="631" y="1349"/>
                    <a:pt x="644" y="1349"/>
                    <a:pt x="656" y="1348"/>
                  </a:cubicBezTo>
                  <a:lnTo>
                    <a:pt x="3251" y="872"/>
                  </a:lnTo>
                  <a:cubicBezTo>
                    <a:pt x="3748" y="722"/>
                    <a:pt x="3628" y="1"/>
                    <a:pt x="3143" y="1"/>
                  </a:cubicBez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84" name="Google Shape;284;p16"/>
            <p:cNvSpPr/>
            <p:nvPr/>
          </p:nvSpPr>
          <p:spPr>
            <a:xfrm>
              <a:off x="3557275" y="4331350"/>
              <a:ext cx="46550" cy="38925"/>
            </a:xfrm>
            <a:custGeom>
              <a:avLst/>
              <a:gdLst/>
              <a:ahLst/>
              <a:cxnLst/>
              <a:rect l="l" t="t" r="r" b="b"/>
              <a:pathLst>
                <a:path w="1862" h="1557" extrusionOk="0">
                  <a:moveTo>
                    <a:pt x="998" y="0"/>
                  </a:moveTo>
                  <a:cubicBezTo>
                    <a:pt x="956" y="0"/>
                    <a:pt x="913" y="4"/>
                    <a:pt x="870" y="11"/>
                  </a:cubicBezTo>
                  <a:cubicBezTo>
                    <a:pt x="191" y="130"/>
                    <a:pt x="1" y="1011"/>
                    <a:pt x="560" y="1416"/>
                  </a:cubicBezTo>
                  <a:cubicBezTo>
                    <a:pt x="701" y="1513"/>
                    <a:pt x="854" y="1556"/>
                    <a:pt x="1002" y="1556"/>
                  </a:cubicBezTo>
                  <a:cubicBezTo>
                    <a:pt x="1453" y="1556"/>
                    <a:pt x="1861" y="1153"/>
                    <a:pt x="1763" y="642"/>
                  </a:cubicBezTo>
                  <a:cubicBezTo>
                    <a:pt x="1699" y="268"/>
                    <a:pt x="1367" y="0"/>
                    <a:pt x="998" y="0"/>
                  </a:cubicBez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85" name="Google Shape;285;p16"/>
            <p:cNvSpPr/>
            <p:nvPr/>
          </p:nvSpPr>
          <p:spPr>
            <a:xfrm>
              <a:off x="3610825" y="4319900"/>
              <a:ext cx="94725" cy="33875"/>
            </a:xfrm>
            <a:custGeom>
              <a:avLst/>
              <a:gdLst/>
              <a:ahLst/>
              <a:cxnLst/>
              <a:rect l="l" t="t" r="r" b="b"/>
              <a:pathLst>
                <a:path w="3789" h="1355" extrusionOk="0">
                  <a:moveTo>
                    <a:pt x="3178" y="0"/>
                  </a:moveTo>
                  <a:cubicBezTo>
                    <a:pt x="3156" y="0"/>
                    <a:pt x="3133" y="2"/>
                    <a:pt x="3109" y="5"/>
                  </a:cubicBezTo>
                  <a:lnTo>
                    <a:pt x="514" y="481"/>
                  </a:lnTo>
                  <a:cubicBezTo>
                    <a:pt x="0" y="606"/>
                    <a:pt x="110" y="1355"/>
                    <a:pt x="612" y="1355"/>
                  </a:cubicBezTo>
                  <a:cubicBezTo>
                    <a:pt x="634" y="1355"/>
                    <a:pt x="657" y="1353"/>
                    <a:pt x="680" y="1350"/>
                  </a:cubicBezTo>
                  <a:lnTo>
                    <a:pt x="3264" y="886"/>
                  </a:lnTo>
                  <a:cubicBezTo>
                    <a:pt x="3789" y="749"/>
                    <a:pt x="3680" y="0"/>
                    <a:pt x="3178" y="0"/>
                  </a:cubicBez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86" name="Google Shape;286;p16"/>
            <p:cNvSpPr/>
            <p:nvPr/>
          </p:nvSpPr>
          <p:spPr>
            <a:xfrm>
              <a:off x="3512625" y="4570700"/>
              <a:ext cx="194100" cy="174075"/>
            </a:xfrm>
            <a:custGeom>
              <a:avLst/>
              <a:gdLst/>
              <a:ahLst/>
              <a:cxnLst/>
              <a:rect l="l" t="t" r="r" b="b"/>
              <a:pathLst>
                <a:path w="7764" h="6963" extrusionOk="0">
                  <a:moveTo>
                    <a:pt x="3931" y="1"/>
                  </a:moveTo>
                  <a:cubicBezTo>
                    <a:pt x="2900" y="1"/>
                    <a:pt x="1886" y="469"/>
                    <a:pt x="1227" y="1343"/>
                  </a:cubicBezTo>
                  <a:lnTo>
                    <a:pt x="6954" y="4975"/>
                  </a:lnTo>
                  <a:cubicBezTo>
                    <a:pt x="7764" y="3403"/>
                    <a:pt x="7240" y="1474"/>
                    <a:pt x="5751" y="534"/>
                  </a:cubicBezTo>
                  <a:cubicBezTo>
                    <a:pt x="5189" y="174"/>
                    <a:pt x="4557" y="1"/>
                    <a:pt x="3931" y="1"/>
                  </a:cubicBezTo>
                  <a:close/>
                  <a:moveTo>
                    <a:pt x="810" y="1986"/>
                  </a:moveTo>
                  <a:lnTo>
                    <a:pt x="810" y="1986"/>
                  </a:lnTo>
                  <a:cubicBezTo>
                    <a:pt x="1" y="3558"/>
                    <a:pt x="525" y="5498"/>
                    <a:pt x="2013" y="6439"/>
                  </a:cubicBezTo>
                  <a:cubicBezTo>
                    <a:pt x="2577" y="6793"/>
                    <a:pt x="3207" y="6963"/>
                    <a:pt x="3830" y="6963"/>
                  </a:cubicBezTo>
                  <a:cubicBezTo>
                    <a:pt x="4864" y="6963"/>
                    <a:pt x="5880" y="6494"/>
                    <a:pt x="6549" y="5618"/>
                  </a:cubicBezTo>
                  <a:lnTo>
                    <a:pt x="810" y="1986"/>
                  </a:ln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87" name="Google Shape;287;p16"/>
            <p:cNvSpPr/>
            <p:nvPr/>
          </p:nvSpPr>
          <p:spPr>
            <a:xfrm>
              <a:off x="3876375" y="4197375"/>
              <a:ext cx="152125" cy="141000"/>
            </a:xfrm>
            <a:custGeom>
              <a:avLst/>
              <a:gdLst/>
              <a:ahLst/>
              <a:cxnLst/>
              <a:rect l="l" t="t" r="r" b="b"/>
              <a:pathLst>
                <a:path w="6085" h="5640" extrusionOk="0">
                  <a:moveTo>
                    <a:pt x="3596" y="0"/>
                  </a:moveTo>
                  <a:lnTo>
                    <a:pt x="1215" y="1632"/>
                  </a:lnTo>
                  <a:cubicBezTo>
                    <a:pt x="250" y="2286"/>
                    <a:pt x="0" y="3596"/>
                    <a:pt x="655" y="4549"/>
                  </a:cubicBezTo>
                  <a:lnTo>
                    <a:pt x="774" y="4715"/>
                  </a:lnTo>
                  <a:cubicBezTo>
                    <a:pt x="1175" y="5316"/>
                    <a:pt x="1834" y="5640"/>
                    <a:pt x="2508" y="5640"/>
                  </a:cubicBezTo>
                  <a:cubicBezTo>
                    <a:pt x="2915" y="5640"/>
                    <a:pt x="3328" y="5522"/>
                    <a:pt x="3691" y="5275"/>
                  </a:cubicBezTo>
                  <a:lnTo>
                    <a:pt x="6084" y="3644"/>
                  </a:lnTo>
                  <a:lnTo>
                    <a:pt x="3596" y="0"/>
                  </a:ln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88" name="Google Shape;288;p16"/>
            <p:cNvSpPr/>
            <p:nvPr/>
          </p:nvSpPr>
          <p:spPr>
            <a:xfrm>
              <a:off x="3979050" y="4138825"/>
              <a:ext cx="152125" cy="141025"/>
            </a:xfrm>
            <a:custGeom>
              <a:avLst/>
              <a:gdLst/>
              <a:ahLst/>
              <a:cxnLst/>
              <a:rect l="l" t="t" r="r" b="b"/>
              <a:pathLst>
                <a:path w="6085" h="5641" extrusionOk="0">
                  <a:moveTo>
                    <a:pt x="3578" y="1"/>
                  </a:moveTo>
                  <a:cubicBezTo>
                    <a:pt x="3170" y="1"/>
                    <a:pt x="2757" y="119"/>
                    <a:pt x="2394" y="366"/>
                  </a:cubicBezTo>
                  <a:lnTo>
                    <a:pt x="1" y="1997"/>
                  </a:lnTo>
                  <a:lnTo>
                    <a:pt x="2477" y="5640"/>
                  </a:lnTo>
                  <a:lnTo>
                    <a:pt x="4870" y="4009"/>
                  </a:lnTo>
                  <a:cubicBezTo>
                    <a:pt x="5835" y="3354"/>
                    <a:pt x="6085" y="2045"/>
                    <a:pt x="5430" y="1092"/>
                  </a:cubicBezTo>
                  <a:lnTo>
                    <a:pt x="5323" y="926"/>
                  </a:lnTo>
                  <a:cubicBezTo>
                    <a:pt x="4915" y="325"/>
                    <a:pt x="4252" y="1"/>
                    <a:pt x="3578" y="1"/>
                  </a:cubicBez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89" name="Google Shape;289;p16"/>
            <p:cNvSpPr/>
            <p:nvPr/>
          </p:nvSpPr>
          <p:spPr>
            <a:xfrm>
              <a:off x="3831725" y="4488350"/>
              <a:ext cx="268200" cy="266925"/>
            </a:xfrm>
            <a:custGeom>
              <a:avLst/>
              <a:gdLst/>
              <a:ahLst/>
              <a:cxnLst/>
              <a:rect l="l" t="t" r="r" b="b"/>
              <a:pathLst>
                <a:path w="10728" h="10677" extrusionOk="0">
                  <a:moveTo>
                    <a:pt x="5007" y="0"/>
                  </a:moveTo>
                  <a:cubicBezTo>
                    <a:pt x="4823" y="0"/>
                    <a:pt x="4676" y="135"/>
                    <a:pt x="4644" y="327"/>
                  </a:cubicBezTo>
                  <a:lnTo>
                    <a:pt x="4191" y="3804"/>
                  </a:lnTo>
                  <a:lnTo>
                    <a:pt x="715" y="3339"/>
                  </a:lnTo>
                  <a:cubicBezTo>
                    <a:pt x="700" y="3338"/>
                    <a:pt x="685" y="3337"/>
                    <a:pt x="670" y="3337"/>
                  </a:cubicBezTo>
                  <a:cubicBezTo>
                    <a:pt x="485" y="3337"/>
                    <a:pt x="320" y="3473"/>
                    <a:pt x="298" y="3661"/>
                  </a:cubicBezTo>
                  <a:lnTo>
                    <a:pt x="24" y="5637"/>
                  </a:lnTo>
                  <a:cubicBezTo>
                    <a:pt x="0" y="5840"/>
                    <a:pt x="143" y="6030"/>
                    <a:pt x="345" y="6054"/>
                  </a:cubicBezTo>
                  <a:lnTo>
                    <a:pt x="3834" y="6518"/>
                  </a:lnTo>
                  <a:lnTo>
                    <a:pt x="3370" y="9995"/>
                  </a:lnTo>
                  <a:cubicBezTo>
                    <a:pt x="3346" y="10197"/>
                    <a:pt x="3489" y="10388"/>
                    <a:pt x="3691" y="10412"/>
                  </a:cubicBezTo>
                  <a:lnTo>
                    <a:pt x="5668" y="10674"/>
                  </a:lnTo>
                  <a:cubicBezTo>
                    <a:pt x="5682" y="10675"/>
                    <a:pt x="5697" y="10676"/>
                    <a:pt x="5712" y="10676"/>
                  </a:cubicBezTo>
                  <a:cubicBezTo>
                    <a:pt x="5897" y="10676"/>
                    <a:pt x="6062" y="10540"/>
                    <a:pt x="6084" y="10352"/>
                  </a:cubicBezTo>
                  <a:lnTo>
                    <a:pt x="6537" y="6876"/>
                  </a:lnTo>
                  <a:lnTo>
                    <a:pt x="10025" y="7328"/>
                  </a:lnTo>
                  <a:cubicBezTo>
                    <a:pt x="10045" y="7331"/>
                    <a:pt x="10065" y="7333"/>
                    <a:pt x="10084" y="7333"/>
                  </a:cubicBezTo>
                  <a:cubicBezTo>
                    <a:pt x="10263" y="7333"/>
                    <a:pt x="10420" y="7189"/>
                    <a:pt x="10442" y="7007"/>
                  </a:cubicBezTo>
                  <a:lnTo>
                    <a:pt x="10704" y="5042"/>
                  </a:lnTo>
                  <a:cubicBezTo>
                    <a:pt x="10728" y="4828"/>
                    <a:pt x="10585" y="4649"/>
                    <a:pt x="10382" y="4613"/>
                  </a:cubicBezTo>
                  <a:lnTo>
                    <a:pt x="6906" y="4161"/>
                  </a:lnTo>
                  <a:lnTo>
                    <a:pt x="7358" y="684"/>
                  </a:lnTo>
                  <a:cubicBezTo>
                    <a:pt x="7382" y="482"/>
                    <a:pt x="7239" y="291"/>
                    <a:pt x="7037" y="256"/>
                  </a:cubicBezTo>
                  <a:lnTo>
                    <a:pt x="5072" y="6"/>
                  </a:lnTo>
                  <a:cubicBezTo>
                    <a:pt x="5050" y="2"/>
                    <a:pt x="5028" y="0"/>
                    <a:pt x="5007" y="0"/>
                  </a:cubicBez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90" name="Google Shape;290;p16"/>
            <p:cNvSpPr/>
            <p:nvPr/>
          </p:nvSpPr>
          <p:spPr>
            <a:xfrm>
              <a:off x="2694375" y="921250"/>
              <a:ext cx="271475" cy="338100"/>
            </a:xfrm>
            <a:custGeom>
              <a:avLst/>
              <a:gdLst/>
              <a:ahLst/>
              <a:cxnLst/>
              <a:rect l="l" t="t" r="r" b="b"/>
              <a:pathLst>
                <a:path w="10859" h="13524" extrusionOk="0">
                  <a:moveTo>
                    <a:pt x="4164" y="435"/>
                  </a:moveTo>
                  <a:cubicBezTo>
                    <a:pt x="4452" y="435"/>
                    <a:pt x="4735" y="607"/>
                    <a:pt x="4787" y="994"/>
                  </a:cubicBezTo>
                  <a:cubicBezTo>
                    <a:pt x="4822" y="1196"/>
                    <a:pt x="4763" y="1387"/>
                    <a:pt x="4632" y="1541"/>
                  </a:cubicBezTo>
                  <a:lnTo>
                    <a:pt x="3846" y="1684"/>
                  </a:lnTo>
                  <a:cubicBezTo>
                    <a:pt x="3668" y="1589"/>
                    <a:pt x="3548" y="1422"/>
                    <a:pt x="3513" y="1232"/>
                  </a:cubicBezTo>
                  <a:cubicBezTo>
                    <a:pt x="3398" y="732"/>
                    <a:pt x="3785" y="435"/>
                    <a:pt x="4164" y="435"/>
                  </a:cubicBezTo>
                  <a:close/>
                  <a:moveTo>
                    <a:pt x="7857" y="2749"/>
                  </a:moveTo>
                  <a:cubicBezTo>
                    <a:pt x="8127" y="2749"/>
                    <a:pt x="8353" y="2930"/>
                    <a:pt x="8406" y="3208"/>
                  </a:cubicBezTo>
                  <a:lnTo>
                    <a:pt x="9787" y="10769"/>
                  </a:lnTo>
                  <a:cubicBezTo>
                    <a:pt x="9847" y="11054"/>
                    <a:pt x="9644" y="11340"/>
                    <a:pt x="9359" y="11400"/>
                  </a:cubicBezTo>
                  <a:lnTo>
                    <a:pt x="3084" y="12543"/>
                  </a:lnTo>
                  <a:cubicBezTo>
                    <a:pt x="3049" y="12550"/>
                    <a:pt x="3014" y="12553"/>
                    <a:pt x="2980" y="12553"/>
                  </a:cubicBezTo>
                  <a:cubicBezTo>
                    <a:pt x="2722" y="12553"/>
                    <a:pt x="2495" y="12365"/>
                    <a:pt x="2453" y="12102"/>
                  </a:cubicBezTo>
                  <a:lnTo>
                    <a:pt x="1072" y="4530"/>
                  </a:lnTo>
                  <a:cubicBezTo>
                    <a:pt x="1012" y="4232"/>
                    <a:pt x="1215" y="3958"/>
                    <a:pt x="1512" y="3899"/>
                  </a:cubicBezTo>
                  <a:lnTo>
                    <a:pt x="2263" y="3768"/>
                  </a:lnTo>
                  <a:cubicBezTo>
                    <a:pt x="2294" y="3977"/>
                    <a:pt x="2481" y="4122"/>
                    <a:pt x="2688" y="4122"/>
                  </a:cubicBezTo>
                  <a:cubicBezTo>
                    <a:pt x="2716" y="4122"/>
                    <a:pt x="2745" y="4119"/>
                    <a:pt x="2775" y="4113"/>
                  </a:cubicBezTo>
                  <a:lnTo>
                    <a:pt x="6680" y="3399"/>
                  </a:lnTo>
                  <a:cubicBezTo>
                    <a:pt x="6906" y="3363"/>
                    <a:pt x="7073" y="3125"/>
                    <a:pt x="7025" y="2899"/>
                  </a:cubicBezTo>
                  <a:lnTo>
                    <a:pt x="7763" y="2756"/>
                  </a:lnTo>
                  <a:cubicBezTo>
                    <a:pt x="7795" y="2751"/>
                    <a:pt x="7826" y="2749"/>
                    <a:pt x="7857" y="2749"/>
                  </a:cubicBezTo>
                  <a:close/>
                  <a:moveTo>
                    <a:pt x="4145" y="0"/>
                  </a:moveTo>
                  <a:cubicBezTo>
                    <a:pt x="4082" y="0"/>
                    <a:pt x="4018" y="6"/>
                    <a:pt x="3953" y="17"/>
                  </a:cubicBezTo>
                  <a:cubicBezTo>
                    <a:pt x="3358" y="136"/>
                    <a:pt x="2965" y="708"/>
                    <a:pt x="3084" y="1303"/>
                  </a:cubicBezTo>
                  <a:cubicBezTo>
                    <a:pt x="3108" y="1482"/>
                    <a:pt x="3179" y="1637"/>
                    <a:pt x="3298" y="1779"/>
                  </a:cubicBezTo>
                  <a:lnTo>
                    <a:pt x="2525" y="1922"/>
                  </a:lnTo>
                  <a:cubicBezTo>
                    <a:pt x="2203" y="1982"/>
                    <a:pt x="1989" y="2291"/>
                    <a:pt x="2048" y="2601"/>
                  </a:cubicBezTo>
                  <a:lnTo>
                    <a:pt x="2096" y="2887"/>
                  </a:lnTo>
                  <a:lnTo>
                    <a:pt x="810" y="3125"/>
                  </a:lnTo>
                  <a:cubicBezTo>
                    <a:pt x="322" y="3208"/>
                    <a:pt x="0" y="3673"/>
                    <a:pt x="96" y="4161"/>
                  </a:cubicBezTo>
                  <a:lnTo>
                    <a:pt x="1667" y="12793"/>
                  </a:lnTo>
                  <a:cubicBezTo>
                    <a:pt x="1751" y="13223"/>
                    <a:pt x="2122" y="13524"/>
                    <a:pt x="2543" y="13524"/>
                  </a:cubicBezTo>
                  <a:cubicBezTo>
                    <a:pt x="2600" y="13524"/>
                    <a:pt x="2657" y="13518"/>
                    <a:pt x="2715" y="13507"/>
                  </a:cubicBezTo>
                  <a:lnTo>
                    <a:pt x="10049" y="12174"/>
                  </a:lnTo>
                  <a:cubicBezTo>
                    <a:pt x="10537" y="12078"/>
                    <a:pt x="10859" y="11614"/>
                    <a:pt x="10764" y="11126"/>
                  </a:cubicBezTo>
                  <a:lnTo>
                    <a:pt x="9192" y="2506"/>
                  </a:lnTo>
                  <a:cubicBezTo>
                    <a:pt x="9107" y="2069"/>
                    <a:pt x="8727" y="1766"/>
                    <a:pt x="8299" y="1766"/>
                  </a:cubicBezTo>
                  <a:cubicBezTo>
                    <a:pt x="8248" y="1766"/>
                    <a:pt x="8196" y="1771"/>
                    <a:pt x="8144" y="1779"/>
                  </a:cubicBezTo>
                  <a:lnTo>
                    <a:pt x="6870" y="2018"/>
                  </a:lnTo>
                  <a:lnTo>
                    <a:pt x="6823" y="1744"/>
                  </a:lnTo>
                  <a:cubicBezTo>
                    <a:pt x="6770" y="1458"/>
                    <a:pt x="6520" y="1258"/>
                    <a:pt x="6248" y="1258"/>
                  </a:cubicBezTo>
                  <a:cubicBezTo>
                    <a:pt x="6214" y="1258"/>
                    <a:pt x="6179" y="1261"/>
                    <a:pt x="6144" y="1268"/>
                  </a:cubicBezTo>
                  <a:lnTo>
                    <a:pt x="5192" y="1434"/>
                  </a:lnTo>
                  <a:cubicBezTo>
                    <a:pt x="5239" y="1268"/>
                    <a:pt x="5251" y="1089"/>
                    <a:pt x="5215" y="922"/>
                  </a:cubicBezTo>
                  <a:cubicBezTo>
                    <a:pt x="5130" y="381"/>
                    <a:pt x="4667" y="0"/>
                    <a:pt x="4145" y="0"/>
                  </a:cubicBez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91" name="Google Shape;291;p16"/>
            <p:cNvSpPr/>
            <p:nvPr/>
          </p:nvSpPr>
          <p:spPr>
            <a:xfrm>
              <a:off x="2742600" y="1043050"/>
              <a:ext cx="46625" cy="38675"/>
            </a:xfrm>
            <a:custGeom>
              <a:avLst/>
              <a:gdLst/>
              <a:ahLst/>
              <a:cxnLst/>
              <a:rect l="l" t="t" r="r" b="b"/>
              <a:pathLst>
                <a:path w="1865" h="1547" extrusionOk="0">
                  <a:moveTo>
                    <a:pt x="1023" y="1"/>
                  </a:moveTo>
                  <a:cubicBezTo>
                    <a:pt x="976" y="1"/>
                    <a:pt x="929" y="5"/>
                    <a:pt x="881" y="15"/>
                  </a:cubicBezTo>
                  <a:cubicBezTo>
                    <a:pt x="191" y="134"/>
                    <a:pt x="0" y="1015"/>
                    <a:pt x="572" y="1408"/>
                  </a:cubicBezTo>
                  <a:cubicBezTo>
                    <a:pt x="708" y="1504"/>
                    <a:pt x="857" y="1547"/>
                    <a:pt x="1002" y="1547"/>
                  </a:cubicBezTo>
                  <a:cubicBezTo>
                    <a:pt x="1451" y="1547"/>
                    <a:pt x="1864" y="1138"/>
                    <a:pt x="1774" y="634"/>
                  </a:cubicBezTo>
                  <a:cubicBezTo>
                    <a:pt x="1701" y="266"/>
                    <a:pt x="1377" y="1"/>
                    <a:pt x="1023" y="1"/>
                  </a:cubicBez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92" name="Google Shape;292;p16"/>
            <p:cNvSpPr/>
            <p:nvPr/>
          </p:nvSpPr>
          <p:spPr>
            <a:xfrm>
              <a:off x="2795450" y="1031775"/>
              <a:ext cx="96450" cy="33875"/>
            </a:xfrm>
            <a:custGeom>
              <a:avLst/>
              <a:gdLst/>
              <a:ahLst/>
              <a:cxnLst/>
              <a:rect l="l" t="t" r="r" b="b"/>
              <a:pathLst>
                <a:path w="3858" h="1355" extrusionOk="0">
                  <a:moveTo>
                    <a:pt x="3263" y="1"/>
                  </a:moveTo>
                  <a:cubicBezTo>
                    <a:pt x="3227" y="1"/>
                    <a:pt x="3189" y="5"/>
                    <a:pt x="3149" y="14"/>
                  </a:cubicBezTo>
                  <a:lnTo>
                    <a:pt x="553" y="490"/>
                  </a:lnTo>
                  <a:cubicBezTo>
                    <a:pt x="0" y="580"/>
                    <a:pt x="121" y="1354"/>
                    <a:pt x="621" y="1354"/>
                  </a:cubicBezTo>
                  <a:cubicBezTo>
                    <a:pt x="649" y="1354"/>
                    <a:pt x="678" y="1352"/>
                    <a:pt x="708" y="1347"/>
                  </a:cubicBezTo>
                  <a:lnTo>
                    <a:pt x="3292" y="871"/>
                  </a:lnTo>
                  <a:cubicBezTo>
                    <a:pt x="3858" y="793"/>
                    <a:pt x="3761" y="1"/>
                    <a:pt x="3263" y="1"/>
                  </a:cubicBez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93" name="Google Shape;293;p16"/>
            <p:cNvSpPr/>
            <p:nvPr/>
          </p:nvSpPr>
          <p:spPr>
            <a:xfrm>
              <a:off x="2752425" y="1097000"/>
              <a:ext cx="46600" cy="38650"/>
            </a:xfrm>
            <a:custGeom>
              <a:avLst/>
              <a:gdLst/>
              <a:ahLst/>
              <a:cxnLst/>
              <a:rect l="l" t="t" r="r" b="b"/>
              <a:pathLst>
                <a:path w="1864" h="1546" extrusionOk="0">
                  <a:moveTo>
                    <a:pt x="1014" y="1"/>
                  </a:moveTo>
                  <a:cubicBezTo>
                    <a:pt x="970" y="1"/>
                    <a:pt x="926" y="4"/>
                    <a:pt x="881" y="12"/>
                  </a:cubicBezTo>
                  <a:cubicBezTo>
                    <a:pt x="203" y="131"/>
                    <a:pt x="0" y="1012"/>
                    <a:pt x="572" y="1405"/>
                  </a:cubicBezTo>
                  <a:cubicBezTo>
                    <a:pt x="710" y="1502"/>
                    <a:pt x="860" y="1545"/>
                    <a:pt x="1007" y="1545"/>
                  </a:cubicBezTo>
                  <a:cubicBezTo>
                    <a:pt x="1454" y="1545"/>
                    <a:pt x="1864" y="1142"/>
                    <a:pt x="1774" y="631"/>
                  </a:cubicBezTo>
                  <a:cubicBezTo>
                    <a:pt x="1700" y="259"/>
                    <a:pt x="1378" y="1"/>
                    <a:pt x="1014" y="1"/>
                  </a:cubicBez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94" name="Google Shape;294;p16"/>
            <p:cNvSpPr/>
            <p:nvPr/>
          </p:nvSpPr>
          <p:spPr>
            <a:xfrm>
              <a:off x="2806300" y="1085650"/>
              <a:ext cx="94075" cy="33725"/>
            </a:xfrm>
            <a:custGeom>
              <a:avLst/>
              <a:gdLst/>
              <a:ahLst/>
              <a:cxnLst/>
              <a:rect l="l" t="t" r="r" b="b"/>
              <a:pathLst>
                <a:path w="3763" h="1349" extrusionOk="0">
                  <a:moveTo>
                    <a:pt x="3143" y="0"/>
                  </a:moveTo>
                  <a:cubicBezTo>
                    <a:pt x="3131" y="0"/>
                    <a:pt x="3120" y="1"/>
                    <a:pt x="3108" y="2"/>
                  </a:cubicBezTo>
                  <a:lnTo>
                    <a:pt x="512" y="478"/>
                  </a:lnTo>
                  <a:cubicBezTo>
                    <a:pt x="0" y="618"/>
                    <a:pt x="125" y="1348"/>
                    <a:pt x="631" y="1348"/>
                  </a:cubicBezTo>
                  <a:cubicBezTo>
                    <a:pt x="643" y="1348"/>
                    <a:pt x="655" y="1348"/>
                    <a:pt x="667" y="1347"/>
                  </a:cubicBezTo>
                  <a:lnTo>
                    <a:pt x="3262" y="871"/>
                  </a:lnTo>
                  <a:cubicBezTo>
                    <a:pt x="3763" y="731"/>
                    <a:pt x="3638" y="0"/>
                    <a:pt x="3143" y="0"/>
                  </a:cubicBez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95" name="Google Shape;295;p16"/>
            <p:cNvSpPr/>
            <p:nvPr/>
          </p:nvSpPr>
          <p:spPr>
            <a:xfrm>
              <a:off x="2763125" y="1154450"/>
              <a:ext cx="46550" cy="38900"/>
            </a:xfrm>
            <a:custGeom>
              <a:avLst/>
              <a:gdLst/>
              <a:ahLst/>
              <a:cxnLst/>
              <a:rect l="l" t="t" r="r" b="b"/>
              <a:pathLst>
                <a:path w="1862" h="1556" extrusionOk="0">
                  <a:moveTo>
                    <a:pt x="1002" y="1"/>
                  </a:moveTo>
                  <a:cubicBezTo>
                    <a:pt x="959" y="1"/>
                    <a:pt x="914" y="4"/>
                    <a:pt x="870" y="12"/>
                  </a:cubicBezTo>
                  <a:cubicBezTo>
                    <a:pt x="191" y="131"/>
                    <a:pt x="1" y="1012"/>
                    <a:pt x="560" y="1417"/>
                  </a:cubicBezTo>
                  <a:cubicBezTo>
                    <a:pt x="700" y="1513"/>
                    <a:pt x="851" y="1556"/>
                    <a:pt x="997" y="1556"/>
                  </a:cubicBezTo>
                  <a:cubicBezTo>
                    <a:pt x="1451" y="1556"/>
                    <a:pt x="1862" y="1147"/>
                    <a:pt x="1763" y="643"/>
                  </a:cubicBezTo>
                  <a:cubicBezTo>
                    <a:pt x="1699" y="260"/>
                    <a:pt x="1369" y="1"/>
                    <a:pt x="1002" y="1"/>
                  </a:cubicBez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96" name="Google Shape;296;p16"/>
            <p:cNvSpPr/>
            <p:nvPr/>
          </p:nvSpPr>
          <p:spPr>
            <a:xfrm>
              <a:off x="2816575" y="1143050"/>
              <a:ext cx="94925" cy="34125"/>
            </a:xfrm>
            <a:custGeom>
              <a:avLst/>
              <a:gdLst/>
              <a:ahLst/>
              <a:cxnLst/>
              <a:rect l="l" t="t" r="r" b="b"/>
              <a:pathLst>
                <a:path w="3797" h="1365" extrusionOk="0">
                  <a:moveTo>
                    <a:pt x="3172" y="0"/>
                  </a:moveTo>
                  <a:cubicBezTo>
                    <a:pt x="3153" y="0"/>
                    <a:pt x="3133" y="1"/>
                    <a:pt x="3113" y="4"/>
                  </a:cubicBezTo>
                  <a:lnTo>
                    <a:pt x="518" y="480"/>
                  </a:lnTo>
                  <a:cubicBezTo>
                    <a:pt x="1" y="606"/>
                    <a:pt x="116" y="1364"/>
                    <a:pt x="616" y="1364"/>
                  </a:cubicBezTo>
                  <a:cubicBezTo>
                    <a:pt x="634" y="1364"/>
                    <a:pt x="653" y="1363"/>
                    <a:pt x="673" y="1361"/>
                  </a:cubicBezTo>
                  <a:lnTo>
                    <a:pt x="3280" y="885"/>
                  </a:lnTo>
                  <a:cubicBezTo>
                    <a:pt x="3797" y="747"/>
                    <a:pt x="3682" y="0"/>
                    <a:pt x="3172" y="0"/>
                  </a:cubicBez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97" name="Google Shape;297;p16"/>
            <p:cNvSpPr/>
            <p:nvPr/>
          </p:nvSpPr>
          <p:spPr>
            <a:xfrm>
              <a:off x="2718475" y="1393950"/>
              <a:ext cx="194100" cy="173950"/>
            </a:xfrm>
            <a:custGeom>
              <a:avLst/>
              <a:gdLst/>
              <a:ahLst/>
              <a:cxnLst/>
              <a:rect l="l" t="t" r="r" b="b"/>
              <a:pathLst>
                <a:path w="7764" h="6958" extrusionOk="0">
                  <a:moveTo>
                    <a:pt x="3923" y="1"/>
                  </a:moveTo>
                  <a:cubicBezTo>
                    <a:pt x="2893" y="1"/>
                    <a:pt x="1881" y="465"/>
                    <a:pt x="1215" y="1338"/>
                  </a:cubicBezTo>
                  <a:lnTo>
                    <a:pt x="6954" y="4969"/>
                  </a:lnTo>
                  <a:cubicBezTo>
                    <a:pt x="7764" y="3398"/>
                    <a:pt x="7240" y="1469"/>
                    <a:pt x="5752" y="528"/>
                  </a:cubicBezTo>
                  <a:cubicBezTo>
                    <a:pt x="5184" y="173"/>
                    <a:pt x="4550" y="1"/>
                    <a:pt x="3923" y="1"/>
                  </a:cubicBezTo>
                  <a:close/>
                  <a:moveTo>
                    <a:pt x="810" y="1993"/>
                  </a:moveTo>
                  <a:cubicBezTo>
                    <a:pt x="1" y="3553"/>
                    <a:pt x="525" y="5481"/>
                    <a:pt x="2013" y="6434"/>
                  </a:cubicBezTo>
                  <a:cubicBezTo>
                    <a:pt x="2577" y="6788"/>
                    <a:pt x="3207" y="6958"/>
                    <a:pt x="3830" y="6958"/>
                  </a:cubicBezTo>
                  <a:cubicBezTo>
                    <a:pt x="4864" y="6958"/>
                    <a:pt x="5881" y="6489"/>
                    <a:pt x="6549" y="5612"/>
                  </a:cubicBezTo>
                  <a:lnTo>
                    <a:pt x="810" y="1993"/>
                  </a:ln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98" name="Google Shape;298;p16"/>
            <p:cNvSpPr/>
            <p:nvPr/>
          </p:nvSpPr>
          <p:spPr>
            <a:xfrm>
              <a:off x="3082225" y="1020500"/>
              <a:ext cx="151825" cy="141000"/>
            </a:xfrm>
            <a:custGeom>
              <a:avLst/>
              <a:gdLst/>
              <a:ahLst/>
              <a:cxnLst/>
              <a:rect l="l" t="t" r="r" b="b"/>
              <a:pathLst>
                <a:path w="6073" h="5640" extrusionOk="0">
                  <a:moveTo>
                    <a:pt x="3596" y="0"/>
                  </a:moveTo>
                  <a:lnTo>
                    <a:pt x="1203" y="1631"/>
                  </a:lnTo>
                  <a:cubicBezTo>
                    <a:pt x="250" y="2286"/>
                    <a:pt x="0" y="3596"/>
                    <a:pt x="655" y="4560"/>
                  </a:cubicBezTo>
                  <a:lnTo>
                    <a:pt x="762" y="4715"/>
                  </a:lnTo>
                  <a:cubicBezTo>
                    <a:pt x="1170" y="5316"/>
                    <a:pt x="1833" y="5640"/>
                    <a:pt x="2507" y="5640"/>
                  </a:cubicBezTo>
                  <a:cubicBezTo>
                    <a:pt x="2915" y="5640"/>
                    <a:pt x="3328" y="5521"/>
                    <a:pt x="3691" y="5275"/>
                  </a:cubicBezTo>
                  <a:lnTo>
                    <a:pt x="6072" y="3644"/>
                  </a:lnTo>
                  <a:lnTo>
                    <a:pt x="3596" y="0"/>
                  </a:ln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99" name="Google Shape;299;p16"/>
            <p:cNvSpPr/>
            <p:nvPr/>
          </p:nvSpPr>
          <p:spPr>
            <a:xfrm>
              <a:off x="3184900" y="962250"/>
              <a:ext cx="152125" cy="140725"/>
            </a:xfrm>
            <a:custGeom>
              <a:avLst/>
              <a:gdLst/>
              <a:ahLst/>
              <a:cxnLst/>
              <a:rect l="l" t="t" r="r" b="b"/>
              <a:pathLst>
                <a:path w="6085" h="5629" extrusionOk="0">
                  <a:moveTo>
                    <a:pt x="3578" y="1"/>
                  </a:moveTo>
                  <a:cubicBezTo>
                    <a:pt x="3170" y="1"/>
                    <a:pt x="2757" y="119"/>
                    <a:pt x="2394" y="366"/>
                  </a:cubicBezTo>
                  <a:lnTo>
                    <a:pt x="1" y="1985"/>
                  </a:lnTo>
                  <a:lnTo>
                    <a:pt x="2477" y="5628"/>
                  </a:lnTo>
                  <a:lnTo>
                    <a:pt x="4871" y="4009"/>
                  </a:lnTo>
                  <a:cubicBezTo>
                    <a:pt x="5835" y="3354"/>
                    <a:pt x="6085" y="2044"/>
                    <a:pt x="5430" y="1080"/>
                  </a:cubicBezTo>
                  <a:lnTo>
                    <a:pt x="5323" y="925"/>
                  </a:lnTo>
                  <a:cubicBezTo>
                    <a:pt x="4915" y="324"/>
                    <a:pt x="4252" y="1"/>
                    <a:pt x="3578" y="1"/>
                  </a:cubicBez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00" name="Google Shape;300;p16"/>
            <p:cNvSpPr/>
            <p:nvPr/>
          </p:nvSpPr>
          <p:spPr>
            <a:xfrm>
              <a:off x="3037575" y="1311750"/>
              <a:ext cx="267900" cy="266650"/>
            </a:xfrm>
            <a:custGeom>
              <a:avLst/>
              <a:gdLst/>
              <a:ahLst/>
              <a:cxnLst/>
              <a:rect l="l" t="t" r="r" b="b"/>
              <a:pathLst>
                <a:path w="10716" h="10666" extrusionOk="0">
                  <a:moveTo>
                    <a:pt x="4998" y="1"/>
                  </a:moveTo>
                  <a:cubicBezTo>
                    <a:pt x="4820" y="1"/>
                    <a:pt x="4665" y="136"/>
                    <a:pt x="4644" y="328"/>
                  </a:cubicBezTo>
                  <a:lnTo>
                    <a:pt x="4191" y="3805"/>
                  </a:lnTo>
                  <a:lnTo>
                    <a:pt x="703" y="3340"/>
                  </a:lnTo>
                  <a:cubicBezTo>
                    <a:pt x="688" y="3338"/>
                    <a:pt x="673" y="3338"/>
                    <a:pt x="659" y="3338"/>
                  </a:cubicBezTo>
                  <a:cubicBezTo>
                    <a:pt x="473" y="3338"/>
                    <a:pt x="308" y="3474"/>
                    <a:pt x="286" y="3662"/>
                  </a:cubicBezTo>
                  <a:lnTo>
                    <a:pt x="24" y="5638"/>
                  </a:lnTo>
                  <a:cubicBezTo>
                    <a:pt x="0" y="5840"/>
                    <a:pt x="143" y="6031"/>
                    <a:pt x="346" y="6055"/>
                  </a:cubicBezTo>
                  <a:lnTo>
                    <a:pt x="346" y="6043"/>
                  </a:lnTo>
                  <a:lnTo>
                    <a:pt x="3834" y="6507"/>
                  </a:lnTo>
                  <a:lnTo>
                    <a:pt x="3370" y="9984"/>
                  </a:lnTo>
                  <a:cubicBezTo>
                    <a:pt x="3334" y="10186"/>
                    <a:pt x="3477" y="10377"/>
                    <a:pt x="3691" y="10401"/>
                  </a:cubicBezTo>
                  <a:lnTo>
                    <a:pt x="5656" y="10663"/>
                  </a:lnTo>
                  <a:cubicBezTo>
                    <a:pt x="5671" y="10664"/>
                    <a:pt x="5685" y="10665"/>
                    <a:pt x="5700" y="10665"/>
                  </a:cubicBezTo>
                  <a:cubicBezTo>
                    <a:pt x="5885" y="10665"/>
                    <a:pt x="6050" y="10529"/>
                    <a:pt x="6072" y="10341"/>
                  </a:cubicBezTo>
                  <a:lnTo>
                    <a:pt x="6537" y="6864"/>
                  </a:lnTo>
                  <a:lnTo>
                    <a:pt x="10013" y="7329"/>
                  </a:lnTo>
                  <a:cubicBezTo>
                    <a:pt x="10028" y="7331"/>
                    <a:pt x="10043" y="7331"/>
                    <a:pt x="10058" y="7331"/>
                  </a:cubicBezTo>
                  <a:cubicBezTo>
                    <a:pt x="10243" y="7331"/>
                    <a:pt x="10408" y="7195"/>
                    <a:pt x="10430" y="7007"/>
                  </a:cubicBezTo>
                  <a:lnTo>
                    <a:pt x="10692" y="5031"/>
                  </a:lnTo>
                  <a:cubicBezTo>
                    <a:pt x="10716" y="4828"/>
                    <a:pt x="10573" y="4638"/>
                    <a:pt x="10371" y="4614"/>
                  </a:cubicBezTo>
                  <a:lnTo>
                    <a:pt x="6894" y="4150"/>
                  </a:lnTo>
                  <a:lnTo>
                    <a:pt x="7358" y="673"/>
                  </a:lnTo>
                  <a:cubicBezTo>
                    <a:pt x="7382" y="471"/>
                    <a:pt x="7239" y="280"/>
                    <a:pt x="7037" y="256"/>
                  </a:cubicBezTo>
                  <a:lnTo>
                    <a:pt x="5060" y="6"/>
                  </a:lnTo>
                  <a:cubicBezTo>
                    <a:pt x="5040" y="3"/>
                    <a:pt x="5019" y="1"/>
                    <a:pt x="4998" y="1"/>
                  </a:cubicBez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01" name="Google Shape;301;p16"/>
            <p:cNvSpPr/>
            <p:nvPr/>
          </p:nvSpPr>
          <p:spPr>
            <a:xfrm>
              <a:off x="2694675" y="1715600"/>
              <a:ext cx="271175" cy="338100"/>
            </a:xfrm>
            <a:custGeom>
              <a:avLst/>
              <a:gdLst/>
              <a:ahLst/>
              <a:cxnLst/>
              <a:rect l="l" t="t" r="r" b="b"/>
              <a:pathLst>
                <a:path w="10847" h="13524" extrusionOk="0">
                  <a:moveTo>
                    <a:pt x="4148" y="429"/>
                  </a:moveTo>
                  <a:cubicBezTo>
                    <a:pt x="4437" y="429"/>
                    <a:pt x="4723" y="604"/>
                    <a:pt x="4775" y="997"/>
                  </a:cubicBezTo>
                  <a:cubicBezTo>
                    <a:pt x="4810" y="1188"/>
                    <a:pt x="4751" y="1390"/>
                    <a:pt x="4620" y="1533"/>
                  </a:cubicBezTo>
                  <a:lnTo>
                    <a:pt x="3834" y="1688"/>
                  </a:lnTo>
                  <a:cubicBezTo>
                    <a:pt x="3656" y="1593"/>
                    <a:pt x="3536" y="1426"/>
                    <a:pt x="3501" y="1224"/>
                  </a:cubicBezTo>
                  <a:cubicBezTo>
                    <a:pt x="3386" y="725"/>
                    <a:pt x="3770" y="429"/>
                    <a:pt x="4148" y="429"/>
                  </a:cubicBezTo>
                  <a:close/>
                  <a:moveTo>
                    <a:pt x="7843" y="2740"/>
                  </a:moveTo>
                  <a:cubicBezTo>
                    <a:pt x="8105" y="2740"/>
                    <a:pt x="8341" y="2921"/>
                    <a:pt x="8394" y="3188"/>
                  </a:cubicBezTo>
                  <a:lnTo>
                    <a:pt x="9775" y="10761"/>
                  </a:lnTo>
                  <a:cubicBezTo>
                    <a:pt x="9835" y="11058"/>
                    <a:pt x="9632" y="11344"/>
                    <a:pt x="9347" y="11392"/>
                  </a:cubicBezTo>
                  <a:lnTo>
                    <a:pt x="3072" y="12535"/>
                  </a:lnTo>
                  <a:cubicBezTo>
                    <a:pt x="3037" y="12542"/>
                    <a:pt x="3002" y="12545"/>
                    <a:pt x="2968" y="12545"/>
                  </a:cubicBezTo>
                  <a:cubicBezTo>
                    <a:pt x="2710" y="12545"/>
                    <a:pt x="2483" y="12357"/>
                    <a:pt x="2441" y="12094"/>
                  </a:cubicBezTo>
                  <a:lnTo>
                    <a:pt x="1060" y="4534"/>
                  </a:lnTo>
                  <a:cubicBezTo>
                    <a:pt x="1000" y="4236"/>
                    <a:pt x="1203" y="3950"/>
                    <a:pt x="1500" y="3903"/>
                  </a:cubicBezTo>
                  <a:lnTo>
                    <a:pt x="2251" y="3760"/>
                  </a:lnTo>
                  <a:cubicBezTo>
                    <a:pt x="2283" y="3975"/>
                    <a:pt x="2471" y="4122"/>
                    <a:pt x="2682" y="4122"/>
                  </a:cubicBezTo>
                  <a:cubicBezTo>
                    <a:pt x="2705" y="4122"/>
                    <a:pt x="2728" y="4120"/>
                    <a:pt x="2751" y="4117"/>
                  </a:cubicBezTo>
                  <a:lnTo>
                    <a:pt x="6668" y="3391"/>
                  </a:lnTo>
                  <a:cubicBezTo>
                    <a:pt x="6894" y="3355"/>
                    <a:pt x="7061" y="3129"/>
                    <a:pt x="7013" y="2890"/>
                  </a:cubicBezTo>
                  <a:lnTo>
                    <a:pt x="7751" y="2748"/>
                  </a:lnTo>
                  <a:cubicBezTo>
                    <a:pt x="7782" y="2743"/>
                    <a:pt x="7812" y="2740"/>
                    <a:pt x="7843" y="2740"/>
                  </a:cubicBezTo>
                  <a:close/>
                  <a:moveTo>
                    <a:pt x="4150" y="0"/>
                  </a:moveTo>
                  <a:cubicBezTo>
                    <a:pt x="4081" y="0"/>
                    <a:pt x="4011" y="7"/>
                    <a:pt x="3941" y="21"/>
                  </a:cubicBezTo>
                  <a:cubicBezTo>
                    <a:pt x="3346" y="128"/>
                    <a:pt x="2953" y="700"/>
                    <a:pt x="3072" y="1307"/>
                  </a:cubicBezTo>
                  <a:cubicBezTo>
                    <a:pt x="3096" y="1474"/>
                    <a:pt x="3179" y="1640"/>
                    <a:pt x="3286" y="1783"/>
                  </a:cubicBezTo>
                  <a:lnTo>
                    <a:pt x="2513" y="1926"/>
                  </a:lnTo>
                  <a:cubicBezTo>
                    <a:pt x="2191" y="1986"/>
                    <a:pt x="1977" y="2295"/>
                    <a:pt x="2036" y="2617"/>
                  </a:cubicBezTo>
                  <a:lnTo>
                    <a:pt x="2084" y="2890"/>
                  </a:lnTo>
                  <a:lnTo>
                    <a:pt x="798" y="3129"/>
                  </a:lnTo>
                  <a:cubicBezTo>
                    <a:pt x="310" y="3212"/>
                    <a:pt x="0" y="3676"/>
                    <a:pt x="84" y="4164"/>
                  </a:cubicBezTo>
                  <a:lnTo>
                    <a:pt x="1655" y="12785"/>
                  </a:lnTo>
                  <a:cubicBezTo>
                    <a:pt x="1740" y="13221"/>
                    <a:pt x="2120" y="13524"/>
                    <a:pt x="2549" y="13524"/>
                  </a:cubicBezTo>
                  <a:cubicBezTo>
                    <a:pt x="2600" y="13524"/>
                    <a:pt x="2651" y="13520"/>
                    <a:pt x="2703" y="13511"/>
                  </a:cubicBezTo>
                  <a:lnTo>
                    <a:pt x="10037" y="12165"/>
                  </a:lnTo>
                  <a:cubicBezTo>
                    <a:pt x="10525" y="12082"/>
                    <a:pt x="10847" y="11618"/>
                    <a:pt x="10752" y="11130"/>
                  </a:cubicBezTo>
                  <a:lnTo>
                    <a:pt x="9180" y="2498"/>
                  </a:lnTo>
                  <a:cubicBezTo>
                    <a:pt x="9107" y="2067"/>
                    <a:pt x="8737" y="1766"/>
                    <a:pt x="8316" y="1766"/>
                  </a:cubicBezTo>
                  <a:cubicBezTo>
                    <a:pt x="8260" y="1766"/>
                    <a:pt x="8202" y="1772"/>
                    <a:pt x="8144" y="1783"/>
                  </a:cubicBezTo>
                  <a:lnTo>
                    <a:pt x="6858" y="2009"/>
                  </a:lnTo>
                  <a:lnTo>
                    <a:pt x="6799" y="1736"/>
                  </a:lnTo>
                  <a:cubicBezTo>
                    <a:pt x="6745" y="1446"/>
                    <a:pt x="6497" y="1252"/>
                    <a:pt x="6213" y="1252"/>
                  </a:cubicBezTo>
                  <a:cubicBezTo>
                    <a:pt x="6183" y="1252"/>
                    <a:pt x="6152" y="1255"/>
                    <a:pt x="6120" y="1259"/>
                  </a:cubicBezTo>
                  <a:lnTo>
                    <a:pt x="5180" y="1438"/>
                  </a:lnTo>
                  <a:cubicBezTo>
                    <a:pt x="5227" y="1259"/>
                    <a:pt x="5239" y="1081"/>
                    <a:pt x="5203" y="914"/>
                  </a:cubicBezTo>
                  <a:cubicBezTo>
                    <a:pt x="5119" y="378"/>
                    <a:pt x="4665" y="0"/>
                    <a:pt x="4150" y="0"/>
                  </a:cubicBez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02" name="Google Shape;302;p16"/>
            <p:cNvSpPr/>
            <p:nvPr/>
          </p:nvSpPr>
          <p:spPr>
            <a:xfrm>
              <a:off x="2742600" y="1837275"/>
              <a:ext cx="46600" cy="38650"/>
            </a:xfrm>
            <a:custGeom>
              <a:avLst/>
              <a:gdLst/>
              <a:ahLst/>
              <a:cxnLst/>
              <a:rect l="l" t="t" r="r" b="b"/>
              <a:pathLst>
                <a:path w="1864" h="1546" extrusionOk="0">
                  <a:moveTo>
                    <a:pt x="1014" y="1"/>
                  </a:moveTo>
                  <a:cubicBezTo>
                    <a:pt x="970" y="1"/>
                    <a:pt x="926" y="4"/>
                    <a:pt x="881" y="12"/>
                  </a:cubicBezTo>
                  <a:cubicBezTo>
                    <a:pt x="191" y="131"/>
                    <a:pt x="0" y="1012"/>
                    <a:pt x="572" y="1405"/>
                  </a:cubicBezTo>
                  <a:cubicBezTo>
                    <a:pt x="710" y="1502"/>
                    <a:pt x="860" y="1545"/>
                    <a:pt x="1007" y="1545"/>
                  </a:cubicBezTo>
                  <a:cubicBezTo>
                    <a:pt x="1454" y="1545"/>
                    <a:pt x="1864" y="1142"/>
                    <a:pt x="1774" y="631"/>
                  </a:cubicBezTo>
                  <a:cubicBezTo>
                    <a:pt x="1700" y="259"/>
                    <a:pt x="1378" y="1"/>
                    <a:pt x="1014" y="1"/>
                  </a:cubicBez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03" name="Google Shape;303;p16"/>
            <p:cNvSpPr/>
            <p:nvPr/>
          </p:nvSpPr>
          <p:spPr>
            <a:xfrm>
              <a:off x="2795100" y="1825825"/>
              <a:ext cx="97250" cy="34100"/>
            </a:xfrm>
            <a:custGeom>
              <a:avLst/>
              <a:gdLst/>
              <a:ahLst/>
              <a:cxnLst/>
              <a:rect l="l" t="t" r="r" b="b"/>
              <a:pathLst>
                <a:path w="3890" h="1364" extrusionOk="0">
                  <a:moveTo>
                    <a:pt x="3293" y="0"/>
                  </a:moveTo>
                  <a:cubicBezTo>
                    <a:pt x="3252" y="0"/>
                    <a:pt x="3209" y="6"/>
                    <a:pt x="3163" y="17"/>
                  </a:cubicBezTo>
                  <a:lnTo>
                    <a:pt x="567" y="494"/>
                  </a:lnTo>
                  <a:cubicBezTo>
                    <a:pt x="1" y="571"/>
                    <a:pt x="108" y="1364"/>
                    <a:pt x="608" y="1364"/>
                  </a:cubicBezTo>
                  <a:cubicBezTo>
                    <a:pt x="644" y="1364"/>
                    <a:pt x="682" y="1360"/>
                    <a:pt x="722" y="1351"/>
                  </a:cubicBezTo>
                  <a:lnTo>
                    <a:pt x="3318" y="875"/>
                  </a:lnTo>
                  <a:cubicBezTo>
                    <a:pt x="3890" y="809"/>
                    <a:pt x="3791" y="0"/>
                    <a:pt x="3293" y="0"/>
                  </a:cubicBez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04" name="Google Shape;304;p16"/>
            <p:cNvSpPr/>
            <p:nvPr/>
          </p:nvSpPr>
          <p:spPr>
            <a:xfrm>
              <a:off x="2752425" y="1891150"/>
              <a:ext cx="46600" cy="38650"/>
            </a:xfrm>
            <a:custGeom>
              <a:avLst/>
              <a:gdLst/>
              <a:ahLst/>
              <a:cxnLst/>
              <a:rect l="l" t="t" r="r" b="b"/>
              <a:pathLst>
                <a:path w="1864" h="1546" extrusionOk="0">
                  <a:moveTo>
                    <a:pt x="1013" y="1"/>
                  </a:moveTo>
                  <a:cubicBezTo>
                    <a:pt x="970" y="1"/>
                    <a:pt x="926" y="4"/>
                    <a:pt x="881" y="12"/>
                  </a:cubicBezTo>
                  <a:cubicBezTo>
                    <a:pt x="203" y="131"/>
                    <a:pt x="0" y="1012"/>
                    <a:pt x="572" y="1405"/>
                  </a:cubicBezTo>
                  <a:cubicBezTo>
                    <a:pt x="710" y="1502"/>
                    <a:pt x="861" y="1545"/>
                    <a:pt x="1008" y="1545"/>
                  </a:cubicBezTo>
                  <a:cubicBezTo>
                    <a:pt x="1454" y="1545"/>
                    <a:pt x="1864" y="1145"/>
                    <a:pt x="1774" y="643"/>
                  </a:cubicBezTo>
                  <a:cubicBezTo>
                    <a:pt x="1700" y="260"/>
                    <a:pt x="1378" y="1"/>
                    <a:pt x="1013" y="1"/>
                  </a:cubicBez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05" name="Google Shape;305;p16"/>
            <p:cNvSpPr/>
            <p:nvPr/>
          </p:nvSpPr>
          <p:spPr>
            <a:xfrm>
              <a:off x="2806400" y="1879800"/>
              <a:ext cx="93975" cy="33750"/>
            </a:xfrm>
            <a:custGeom>
              <a:avLst/>
              <a:gdLst/>
              <a:ahLst/>
              <a:cxnLst/>
              <a:rect l="l" t="t" r="r" b="b"/>
              <a:pathLst>
                <a:path w="3759" h="1350" extrusionOk="0">
                  <a:moveTo>
                    <a:pt x="3139" y="0"/>
                  </a:moveTo>
                  <a:cubicBezTo>
                    <a:pt x="3127" y="0"/>
                    <a:pt x="3116" y="1"/>
                    <a:pt x="3104" y="2"/>
                  </a:cubicBezTo>
                  <a:lnTo>
                    <a:pt x="508" y="478"/>
                  </a:lnTo>
                  <a:cubicBezTo>
                    <a:pt x="0" y="628"/>
                    <a:pt x="119" y="1349"/>
                    <a:pt x="615" y="1349"/>
                  </a:cubicBezTo>
                  <a:cubicBezTo>
                    <a:pt x="631" y="1349"/>
                    <a:pt x="647" y="1348"/>
                    <a:pt x="663" y="1347"/>
                  </a:cubicBezTo>
                  <a:lnTo>
                    <a:pt x="3258" y="883"/>
                  </a:lnTo>
                  <a:cubicBezTo>
                    <a:pt x="3759" y="731"/>
                    <a:pt x="3634" y="0"/>
                    <a:pt x="3139" y="0"/>
                  </a:cubicBez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06" name="Google Shape;306;p16"/>
            <p:cNvSpPr/>
            <p:nvPr/>
          </p:nvSpPr>
          <p:spPr>
            <a:xfrm>
              <a:off x="2763125" y="1948900"/>
              <a:ext cx="46325" cy="38625"/>
            </a:xfrm>
            <a:custGeom>
              <a:avLst/>
              <a:gdLst/>
              <a:ahLst/>
              <a:cxnLst/>
              <a:rect l="l" t="t" r="r" b="b"/>
              <a:pathLst>
                <a:path w="1853" h="1545" extrusionOk="0">
                  <a:moveTo>
                    <a:pt x="1003" y="0"/>
                  </a:moveTo>
                  <a:cubicBezTo>
                    <a:pt x="959" y="0"/>
                    <a:pt x="914" y="4"/>
                    <a:pt x="870" y="12"/>
                  </a:cubicBezTo>
                  <a:cubicBezTo>
                    <a:pt x="191" y="131"/>
                    <a:pt x="1" y="1012"/>
                    <a:pt x="560" y="1405"/>
                  </a:cubicBezTo>
                  <a:cubicBezTo>
                    <a:pt x="701" y="1502"/>
                    <a:pt x="853" y="1545"/>
                    <a:pt x="1000" y="1545"/>
                  </a:cubicBezTo>
                  <a:cubicBezTo>
                    <a:pt x="1449" y="1545"/>
                    <a:pt x="1853" y="1142"/>
                    <a:pt x="1763" y="631"/>
                  </a:cubicBezTo>
                  <a:cubicBezTo>
                    <a:pt x="1699" y="259"/>
                    <a:pt x="1369" y="0"/>
                    <a:pt x="1003" y="0"/>
                  </a:cubicBez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07" name="Google Shape;307;p16"/>
            <p:cNvSpPr/>
            <p:nvPr/>
          </p:nvSpPr>
          <p:spPr>
            <a:xfrm>
              <a:off x="2816800" y="1937225"/>
              <a:ext cx="94500" cy="34050"/>
            </a:xfrm>
            <a:custGeom>
              <a:avLst/>
              <a:gdLst/>
              <a:ahLst/>
              <a:cxnLst/>
              <a:rect l="l" t="t" r="r" b="b"/>
              <a:pathLst>
                <a:path w="3780" h="1362" extrusionOk="0">
                  <a:moveTo>
                    <a:pt x="3152" y="0"/>
                  </a:moveTo>
                  <a:cubicBezTo>
                    <a:pt x="3137" y="0"/>
                    <a:pt x="3121" y="1"/>
                    <a:pt x="3104" y="2"/>
                  </a:cubicBezTo>
                  <a:lnTo>
                    <a:pt x="3104" y="14"/>
                  </a:lnTo>
                  <a:lnTo>
                    <a:pt x="509" y="479"/>
                  </a:lnTo>
                  <a:cubicBezTo>
                    <a:pt x="0" y="617"/>
                    <a:pt x="120" y="1362"/>
                    <a:pt x="617" y="1362"/>
                  </a:cubicBezTo>
                  <a:cubicBezTo>
                    <a:pt x="633" y="1362"/>
                    <a:pt x="648" y="1361"/>
                    <a:pt x="664" y="1360"/>
                  </a:cubicBezTo>
                  <a:lnTo>
                    <a:pt x="3271" y="883"/>
                  </a:lnTo>
                  <a:cubicBezTo>
                    <a:pt x="3779" y="733"/>
                    <a:pt x="3660" y="0"/>
                    <a:pt x="3152" y="0"/>
                  </a:cubicBez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08" name="Google Shape;308;p16"/>
            <p:cNvSpPr/>
            <p:nvPr/>
          </p:nvSpPr>
          <p:spPr>
            <a:xfrm>
              <a:off x="2718475" y="2188400"/>
              <a:ext cx="193200" cy="173650"/>
            </a:xfrm>
            <a:custGeom>
              <a:avLst/>
              <a:gdLst/>
              <a:ahLst/>
              <a:cxnLst/>
              <a:rect l="l" t="t" r="r" b="b"/>
              <a:pathLst>
                <a:path w="7728" h="6946" extrusionOk="0">
                  <a:moveTo>
                    <a:pt x="3945" y="0"/>
                  </a:moveTo>
                  <a:cubicBezTo>
                    <a:pt x="2913" y="0"/>
                    <a:pt x="1896" y="464"/>
                    <a:pt x="1215" y="1338"/>
                  </a:cubicBezTo>
                  <a:lnTo>
                    <a:pt x="6954" y="4957"/>
                  </a:lnTo>
                  <a:cubicBezTo>
                    <a:pt x="7728" y="3398"/>
                    <a:pt x="7240" y="1469"/>
                    <a:pt x="5775" y="528"/>
                  </a:cubicBezTo>
                  <a:cubicBezTo>
                    <a:pt x="5208" y="172"/>
                    <a:pt x="4574" y="0"/>
                    <a:pt x="3945" y="0"/>
                  </a:cubicBezTo>
                  <a:close/>
                  <a:moveTo>
                    <a:pt x="810" y="1981"/>
                  </a:moveTo>
                  <a:cubicBezTo>
                    <a:pt x="1" y="3552"/>
                    <a:pt x="525" y="5481"/>
                    <a:pt x="2013" y="6422"/>
                  </a:cubicBezTo>
                  <a:cubicBezTo>
                    <a:pt x="2577" y="6775"/>
                    <a:pt x="3207" y="6946"/>
                    <a:pt x="3830" y="6946"/>
                  </a:cubicBezTo>
                  <a:cubicBezTo>
                    <a:pt x="4864" y="6946"/>
                    <a:pt x="5881" y="6477"/>
                    <a:pt x="6549" y="5600"/>
                  </a:cubicBezTo>
                  <a:lnTo>
                    <a:pt x="810" y="1981"/>
                  </a:ln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09" name="Google Shape;309;p16"/>
            <p:cNvSpPr/>
            <p:nvPr/>
          </p:nvSpPr>
          <p:spPr>
            <a:xfrm>
              <a:off x="3081925" y="1814925"/>
              <a:ext cx="152125" cy="140725"/>
            </a:xfrm>
            <a:custGeom>
              <a:avLst/>
              <a:gdLst/>
              <a:ahLst/>
              <a:cxnLst/>
              <a:rect l="l" t="t" r="r" b="b"/>
              <a:pathLst>
                <a:path w="6085" h="5629" extrusionOk="0">
                  <a:moveTo>
                    <a:pt x="3608" y="1"/>
                  </a:moveTo>
                  <a:lnTo>
                    <a:pt x="1215" y="1620"/>
                  </a:lnTo>
                  <a:cubicBezTo>
                    <a:pt x="250" y="2275"/>
                    <a:pt x="0" y="3585"/>
                    <a:pt x="667" y="4549"/>
                  </a:cubicBezTo>
                  <a:lnTo>
                    <a:pt x="774" y="4704"/>
                  </a:lnTo>
                  <a:cubicBezTo>
                    <a:pt x="1182" y="5305"/>
                    <a:pt x="1845" y="5629"/>
                    <a:pt x="2519" y="5629"/>
                  </a:cubicBezTo>
                  <a:cubicBezTo>
                    <a:pt x="2927" y="5629"/>
                    <a:pt x="3340" y="5510"/>
                    <a:pt x="3703" y="5264"/>
                  </a:cubicBezTo>
                  <a:lnTo>
                    <a:pt x="6084" y="3644"/>
                  </a:lnTo>
                  <a:lnTo>
                    <a:pt x="3608" y="1"/>
                  </a:ln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10" name="Google Shape;310;p16"/>
            <p:cNvSpPr/>
            <p:nvPr/>
          </p:nvSpPr>
          <p:spPr>
            <a:xfrm>
              <a:off x="3184900" y="1756600"/>
              <a:ext cx="152125" cy="140800"/>
            </a:xfrm>
            <a:custGeom>
              <a:avLst/>
              <a:gdLst/>
              <a:ahLst/>
              <a:cxnLst/>
              <a:rect l="l" t="t" r="r" b="b"/>
              <a:pathLst>
                <a:path w="6085" h="5632" extrusionOk="0">
                  <a:moveTo>
                    <a:pt x="3589" y="1"/>
                  </a:moveTo>
                  <a:cubicBezTo>
                    <a:pt x="3177" y="1"/>
                    <a:pt x="2761" y="120"/>
                    <a:pt x="2394" y="369"/>
                  </a:cubicBezTo>
                  <a:lnTo>
                    <a:pt x="1" y="1989"/>
                  </a:lnTo>
                  <a:lnTo>
                    <a:pt x="2477" y="5632"/>
                  </a:lnTo>
                  <a:lnTo>
                    <a:pt x="4871" y="4001"/>
                  </a:lnTo>
                  <a:cubicBezTo>
                    <a:pt x="5835" y="3346"/>
                    <a:pt x="6085" y="2036"/>
                    <a:pt x="5430" y="1072"/>
                  </a:cubicBezTo>
                  <a:lnTo>
                    <a:pt x="5430" y="1072"/>
                  </a:lnTo>
                  <a:lnTo>
                    <a:pt x="5430" y="1084"/>
                  </a:lnTo>
                  <a:lnTo>
                    <a:pt x="5323" y="917"/>
                  </a:lnTo>
                  <a:cubicBezTo>
                    <a:pt x="4917" y="319"/>
                    <a:pt x="4260" y="1"/>
                    <a:pt x="3589" y="1"/>
                  </a:cubicBez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11" name="Google Shape;311;p16"/>
            <p:cNvSpPr/>
            <p:nvPr/>
          </p:nvSpPr>
          <p:spPr>
            <a:xfrm>
              <a:off x="3037575" y="2105900"/>
              <a:ext cx="267900" cy="266700"/>
            </a:xfrm>
            <a:custGeom>
              <a:avLst/>
              <a:gdLst/>
              <a:ahLst/>
              <a:cxnLst/>
              <a:rect l="l" t="t" r="r" b="b"/>
              <a:pathLst>
                <a:path w="10716" h="10668" extrusionOk="0">
                  <a:moveTo>
                    <a:pt x="4998" y="1"/>
                  </a:moveTo>
                  <a:cubicBezTo>
                    <a:pt x="4820" y="1"/>
                    <a:pt x="4665" y="134"/>
                    <a:pt x="4644" y="316"/>
                  </a:cubicBezTo>
                  <a:lnTo>
                    <a:pt x="4191" y="3804"/>
                  </a:lnTo>
                  <a:lnTo>
                    <a:pt x="703" y="3340"/>
                  </a:lnTo>
                  <a:cubicBezTo>
                    <a:pt x="688" y="3338"/>
                    <a:pt x="673" y="3337"/>
                    <a:pt x="659" y="3337"/>
                  </a:cubicBezTo>
                  <a:cubicBezTo>
                    <a:pt x="473" y="3337"/>
                    <a:pt x="308" y="3474"/>
                    <a:pt x="286" y="3661"/>
                  </a:cubicBezTo>
                  <a:lnTo>
                    <a:pt x="24" y="5638"/>
                  </a:lnTo>
                  <a:cubicBezTo>
                    <a:pt x="0" y="5840"/>
                    <a:pt x="143" y="6031"/>
                    <a:pt x="346" y="6055"/>
                  </a:cubicBezTo>
                  <a:lnTo>
                    <a:pt x="346" y="6043"/>
                  </a:lnTo>
                  <a:lnTo>
                    <a:pt x="3834" y="6507"/>
                  </a:lnTo>
                  <a:lnTo>
                    <a:pt x="3370" y="9984"/>
                  </a:lnTo>
                  <a:cubicBezTo>
                    <a:pt x="3334" y="10186"/>
                    <a:pt x="3477" y="10377"/>
                    <a:pt x="3691" y="10400"/>
                  </a:cubicBezTo>
                  <a:lnTo>
                    <a:pt x="5656" y="10662"/>
                  </a:lnTo>
                  <a:cubicBezTo>
                    <a:pt x="5677" y="10666"/>
                    <a:pt x="5697" y="10668"/>
                    <a:pt x="5718" y="10668"/>
                  </a:cubicBezTo>
                  <a:cubicBezTo>
                    <a:pt x="5896" y="10668"/>
                    <a:pt x="6051" y="10533"/>
                    <a:pt x="6072" y="10341"/>
                  </a:cubicBezTo>
                  <a:lnTo>
                    <a:pt x="6537" y="6864"/>
                  </a:lnTo>
                  <a:lnTo>
                    <a:pt x="10013" y="7329"/>
                  </a:lnTo>
                  <a:cubicBezTo>
                    <a:pt x="10028" y="7330"/>
                    <a:pt x="10043" y="7331"/>
                    <a:pt x="10058" y="7331"/>
                  </a:cubicBezTo>
                  <a:cubicBezTo>
                    <a:pt x="10243" y="7331"/>
                    <a:pt x="10408" y="7195"/>
                    <a:pt x="10430" y="7007"/>
                  </a:cubicBezTo>
                  <a:lnTo>
                    <a:pt x="10692" y="5031"/>
                  </a:lnTo>
                  <a:cubicBezTo>
                    <a:pt x="10716" y="4828"/>
                    <a:pt x="10573" y="4638"/>
                    <a:pt x="10371" y="4614"/>
                  </a:cubicBezTo>
                  <a:lnTo>
                    <a:pt x="6894" y="4150"/>
                  </a:lnTo>
                  <a:lnTo>
                    <a:pt x="7358" y="685"/>
                  </a:lnTo>
                  <a:cubicBezTo>
                    <a:pt x="7382" y="471"/>
                    <a:pt x="7239" y="292"/>
                    <a:pt x="7037" y="256"/>
                  </a:cubicBezTo>
                  <a:lnTo>
                    <a:pt x="5060" y="6"/>
                  </a:lnTo>
                  <a:cubicBezTo>
                    <a:pt x="5039" y="3"/>
                    <a:pt x="5019" y="1"/>
                    <a:pt x="4998" y="1"/>
                  </a:cubicBez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12" name="Google Shape;312;p16"/>
            <p:cNvSpPr/>
            <p:nvPr/>
          </p:nvSpPr>
          <p:spPr>
            <a:xfrm>
              <a:off x="2694675" y="2509825"/>
              <a:ext cx="271175" cy="337825"/>
            </a:xfrm>
            <a:custGeom>
              <a:avLst/>
              <a:gdLst/>
              <a:ahLst/>
              <a:cxnLst/>
              <a:rect l="l" t="t" r="r" b="b"/>
              <a:pathLst>
                <a:path w="10847" h="13513" extrusionOk="0">
                  <a:moveTo>
                    <a:pt x="4145" y="431"/>
                  </a:moveTo>
                  <a:cubicBezTo>
                    <a:pt x="4436" y="431"/>
                    <a:pt x="4723" y="605"/>
                    <a:pt x="4775" y="994"/>
                  </a:cubicBezTo>
                  <a:cubicBezTo>
                    <a:pt x="4810" y="1185"/>
                    <a:pt x="4751" y="1387"/>
                    <a:pt x="4620" y="1530"/>
                  </a:cubicBezTo>
                  <a:lnTo>
                    <a:pt x="3834" y="1685"/>
                  </a:lnTo>
                  <a:cubicBezTo>
                    <a:pt x="3667" y="1590"/>
                    <a:pt x="3536" y="1423"/>
                    <a:pt x="3501" y="1232"/>
                  </a:cubicBezTo>
                  <a:lnTo>
                    <a:pt x="3501" y="1220"/>
                  </a:lnTo>
                  <a:cubicBezTo>
                    <a:pt x="3387" y="723"/>
                    <a:pt x="3769" y="431"/>
                    <a:pt x="4145" y="431"/>
                  </a:cubicBezTo>
                  <a:close/>
                  <a:moveTo>
                    <a:pt x="7860" y="2745"/>
                  </a:moveTo>
                  <a:cubicBezTo>
                    <a:pt x="8116" y="2745"/>
                    <a:pt x="8342" y="2924"/>
                    <a:pt x="8394" y="3185"/>
                  </a:cubicBezTo>
                  <a:lnTo>
                    <a:pt x="9775" y="10757"/>
                  </a:lnTo>
                  <a:cubicBezTo>
                    <a:pt x="9835" y="11055"/>
                    <a:pt x="9632" y="11341"/>
                    <a:pt x="9335" y="11388"/>
                  </a:cubicBezTo>
                  <a:lnTo>
                    <a:pt x="3072" y="12531"/>
                  </a:lnTo>
                  <a:cubicBezTo>
                    <a:pt x="3037" y="12538"/>
                    <a:pt x="3002" y="12542"/>
                    <a:pt x="2968" y="12542"/>
                  </a:cubicBezTo>
                  <a:cubicBezTo>
                    <a:pt x="2710" y="12542"/>
                    <a:pt x="2483" y="12353"/>
                    <a:pt x="2441" y="12091"/>
                  </a:cubicBezTo>
                  <a:lnTo>
                    <a:pt x="1060" y="4518"/>
                  </a:lnTo>
                  <a:cubicBezTo>
                    <a:pt x="1000" y="4221"/>
                    <a:pt x="1203" y="3935"/>
                    <a:pt x="1500" y="3887"/>
                  </a:cubicBezTo>
                  <a:lnTo>
                    <a:pt x="2251" y="3745"/>
                  </a:lnTo>
                  <a:cubicBezTo>
                    <a:pt x="2282" y="3955"/>
                    <a:pt x="2463" y="4110"/>
                    <a:pt x="2669" y="4110"/>
                  </a:cubicBezTo>
                  <a:cubicBezTo>
                    <a:pt x="2696" y="4110"/>
                    <a:pt x="2723" y="4107"/>
                    <a:pt x="2751" y="4102"/>
                  </a:cubicBezTo>
                  <a:lnTo>
                    <a:pt x="6668" y="3399"/>
                  </a:lnTo>
                  <a:cubicBezTo>
                    <a:pt x="6894" y="3352"/>
                    <a:pt x="7061" y="3125"/>
                    <a:pt x="7013" y="2887"/>
                  </a:cubicBezTo>
                  <a:lnTo>
                    <a:pt x="7751" y="2756"/>
                  </a:lnTo>
                  <a:cubicBezTo>
                    <a:pt x="7788" y="2749"/>
                    <a:pt x="7825" y="2745"/>
                    <a:pt x="7860" y="2745"/>
                  </a:cubicBezTo>
                  <a:close/>
                  <a:moveTo>
                    <a:pt x="4133" y="1"/>
                  </a:moveTo>
                  <a:cubicBezTo>
                    <a:pt x="4070" y="1"/>
                    <a:pt x="4006" y="6"/>
                    <a:pt x="3941" y="18"/>
                  </a:cubicBezTo>
                  <a:cubicBezTo>
                    <a:pt x="3346" y="125"/>
                    <a:pt x="2953" y="708"/>
                    <a:pt x="3072" y="1304"/>
                  </a:cubicBezTo>
                  <a:cubicBezTo>
                    <a:pt x="3096" y="1470"/>
                    <a:pt x="3179" y="1637"/>
                    <a:pt x="3286" y="1780"/>
                  </a:cubicBezTo>
                  <a:lnTo>
                    <a:pt x="2513" y="1923"/>
                  </a:lnTo>
                  <a:cubicBezTo>
                    <a:pt x="2191" y="1982"/>
                    <a:pt x="1977" y="2280"/>
                    <a:pt x="2036" y="2602"/>
                  </a:cubicBezTo>
                  <a:lnTo>
                    <a:pt x="2084" y="2887"/>
                  </a:lnTo>
                  <a:lnTo>
                    <a:pt x="798" y="3114"/>
                  </a:lnTo>
                  <a:cubicBezTo>
                    <a:pt x="322" y="3209"/>
                    <a:pt x="0" y="3673"/>
                    <a:pt x="84" y="4149"/>
                  </a:cubicBezTo>
                  <a:lnTo>
                    <a:pt x="1655" y="12781"/>
                  </a:lnTo>
                  <a:cubicBezTo>
                    <a:pt x="1739" y="13212"/>
                    <a:pt x="2110" y="13512"/>
                    <a:pt x="2531" y="13512"/>
                  </a:cubicBezTo>
                  <a:cubicBezTo>
                    <a:pt x="2588" y="13512"/>
                    <a:pt x="2645" y="13507"/>
                    <a:pt x="2703" y="13496"/>
                  </a:cubicBezTo>
                  <a:lnTo>
                    <a:pt x="10037" y="12162"/>
                  </a:lnTo>
                  <a:cubicBezTo>
                    <a:pt x="10525" y="12067"/>
                    <a:pt x="10847" y="11603"/>
                    <a:pt x="10752" y="11114"/>
                  </a:cubicBezTo>
                  <a:lnTo>
                    <a:pt x="9180" y="2482"/>
                  </a:lnTo>
                  <a:cubicBezTo>
                    <a:pt x="9106" y="2048"/>
                    <a:pt x="8729" y="1755"/>
                    <a:pt x="8303" y="1755"/>
                  </a:cubicBezTo>
                  <a:cubicBezTo>
                    <a:pt x="8251" y="1755"/>
                    <a:pt x="8198" y="1759"/>
                    <a:pt x="8144" y="1768"/>
                  </a:cubicBezTo>
                  <a:lnTo>
                    <a:pt x="6858" y="2006"/>
                  </a:lnTo>
                  <a:lnTo>
                    <a:pt x="6799" y="1732"/>
                  </a:lnTo>
                  <a:cubicBezTo>
                    <a:pt x="6745" y="1442"/>
                    <a:pt x="6497" y="1249"/>
                    <a:pt x="6213" y="1249"/>
                  </a:cubicBezTo>
                  <a:cubicBezTo>
                    <a:pt x="6183" y="1249"/>
                    <a:pt x="6152" y="1251"/>
                    <a:pt x="6120" y="1256"/>
                  </a:cubicBezTo>
                  <a:lnTo>
                    <a:pt x="5180" y="1435"/>
                  </a:lnTo>
                  <a:cubicBezTo>
                    <a:pt x="5227" y="1268"/>
                    <a:pt x="5239" y="1089"/>
                    <a:pt x="5203" y="911"/>
                  </a:cubicBezTo>
                  <a:cubicBezTo>
                    <a:pt x="5118" y="380"/>
                    <a:pt x="4655" y="1"/>
                    <a:pt x="4133" y="1"/>
                  </a:cubicBez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13" name="Google Shape;313;p16"/>
            <p:cNvSpPr/>
            <p:nvPr/>
          </p:nvSpPr>
          <p:spPr>
            <a:xfrm>
              <a:off x="2742600" y="2631725"/>
              <a:ext cx="46600" cy="38625"/>
            </a:xfrm>
            <a:custGeom>
              <a:avLst/>
              <a:gdLst/>
              <a:ahLst/>
              <a:cxnLst/>
              <a:rect l="l" t="t" r="r" b="b"/>
              <a:pathLst>
                <a:path w="1864" h="1545" extrusionOk="0">
                  <a:moveTo>
                    <a:pt x="1011" y="0"/>
                  </a:moveTo>
                  <a:cubicBezTo>
                    <a:pt x="968" y="0"/>
                    <a:pt x="924" y="4"/>
                    <a:pt x="881" y="12"/>
                  </a:cubicBezTo>
                  <a:cubicBezTo>
                    <a:pt x="191" y="131"/>
                    <a:pt x="0" y="1012"/>
                    <a:pt x="572" y="1405"/>
                  </a:cubicBezTo>
                  <a:cubicBezTo>
                    <a:pt x="710" y="1502"/>
                    <a:pt x="860" y="1545"/>
                    <a:pt x="1007" y="1545"/>
                  </a:cubicBezTo>
                  <a:cubicBezTo>
                    <a:pt x="1454" y="1545"/>
                    <a:pt x="1864" y="1142"/>
                    <a:pt x="1774" y="631"/>
                  </a:cubicBezTo>
                  <a:cubicBezTo>
                    <a:pt x="1700" y="258"/>
                    <a:pt x="1369" y="0"/>
                    <a:pt x="1011" y="0"/>
                  </a:cubicBez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14" name="Google Shape;314;p16"/>
            <p:cNvSpPr/>
            <p:nvPr/>
          </p:nvSpPr>
          <p:spPr>
            <a:xfrm>
              <a:off x="2795525" y="2620125"/>
              <a:ext cx="96450" cy="33850"/>
            </a:xfrm>
            <a:custGeom>
              <a:avLst/>
              <a:gdLst/>
              <a:ahLst/>
              <a:cxnLst/>
              <a:rect l="l" t="t" r="r" b="b"/>
              <a:pathLst>
                <a:path w="3858" h="1354" extrusionOk="0">
                  <a:moveTo>
                    <a:pt x="3252" y="0"/>
                  </a:moveTo>
                  <a:cubicBezTo>
                    <a:pt x="3218" y="0"/>
                    <a:pt x="3183" y="4"/>
                    <a:pt x="3146" y="11"/>
                  </a:cubicBezTo>
                  <a:lnTo>
                    <a:pt x="550" y="487"/>
                  </a:lnTo>
                  <a:cubicBezTo>
                    <a:pt x="1" y="588"/>
                    <a:pt x="117" y="1354"/>
                    <a:pt x="609" y="1354"/>
                  </a:cubicBezTo>
                  <a:cubicBezTo>
                    <a:pt x="639" y="1354"/>
                    <a:pt x="671" y="1351"/>
                    <a:pt x="705" y="1345"/>
                  </a:cubicBezTo>
                  <a:lnTo>
                    <a:pt x="3289" y="868"/>
                  </a:lnTo>
                  <a:cubicBezTo>
                    <a:pt x="3858" y="790"/>
                    <a:pt x="3757" y="0"/>
                    <a:pt x="3252" y="0"/>
                  </a:cubicBez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15" name="Google Shape;315;p16"/>
            <p:cNvSpPr/>
            <p:nvPr/>
          </p:nvSpPr>
          <p:spPr>
            <a:xfrm>
              <a:off x="2752425" y="2685525"/>
              <a:ext cx="46600" cy="38700"/>
            </a:xfrm>
            <a:custGeom>
              <a:avLst/>
              <a:gdLst/>
              <a:ahLst/>
              <a:cxnLst/>
              <a:rect l="l" t="t" r="r" b="b"/>
              <a:pathLst>
                <a:path w="1864" h="1548" extrusionOk="0">
                  <a:moveTo>
                    <a:pt x="1026" y="0"/>
                  </a:moveTo>
                  <a:cubicBezTo>
                    <a:pt x="979" y="0"/>
                    <a:pt x="930" y="5"/>
                    <a:pt x="881" y="15"/>
                  </a:cubicBezTo>
                  <a:cubicBezTo>
                    <a:pt x="203" y="122"/>
                    <a:pt x="0" y="1015"/>
                    <a:pt x="572" y="1408"/>
                  </a:cubicBezTo>
                  <a:cubicBezTo>
                    <a:pt x="710" y="1505"/>
                    <a:pt x="860" y="1548"/>
                    <a:pt x="1007" y="1548"/>
                  </a:cubicBezTo>
                  <a:cubicBezTo>
                    <a:pt x="1454" y="1548"/>
                    <a:pt x="1864" y="1145"/>
                    <a:pt x="1774" y="634"/>
                  </a:cubicBezTo>
                  <a:cubicBezTo>
                    <a:pt x="1701" y="266"/>
                    <a:pt x="1386" y="0"/>
                    <a:pt x="1026" y="0"/>
                  </a:cubicBez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16" name="Google Shape;316;p16"/>
            <p:cNvSpPr/>
            <p:nvPr/>
          </p:nvSpPr>
          <p:spPr>
            <a:xfrm>
              <a:off x="2806400" y="2673950"/>
              <a:ext cx="93975" cy="33725"/>
            </a:xfrm>
            <a:custGeom>
              <a:avLst/>
              <a:gdLst/>
              <a:ahLst/>
              <a:cxnLst/>
              <a:rect l="l" t="t" r="r" b="b"/>
              <a:pathLst>
                <a:path w="3759" h="1349" extrusionOk="0">
                  <a:moveTo>
                    <a:pt x="3139" y="0"/>
                  </a:moveTo>
                  <a:cubicBezTo>
                    <a:pt x="3127" y="0"/>
                    <a:pt x="3116" y="1"/>
                    <a:pt x="3104" y="1"/>
                  </a:cubicBezTo>
                  <a:lnTo>
                    <a:pt x="508" y="478"/>
                  </a:lnTo>
                  <a:cubicBezTo>
                    <a:pt x="0" y="628"/>
                    <a:pt x="119" y="1349"/>
                    <a:pt x="615" y="1349"/>
                  </a:cubicBezTo>
                  <a:cubicBezTo>
                    <a:pt x="631" y="1349"/>
                    <a:pt x="647" y="1348"/>
                    <a:pt x="663" y="1347"/>
                  </a:cubicBezTo>
                  <a:lnTo>
                    <a:pt x="3258" y="882"/>
                  </a:lnTo>
                  <a:cubicBezTo>
                    <a:pt x="3759" y="731"/>
                    <a:pt x="3634" y="0"/>
                    <a:pt x="3139" y="0"/>
                  </a:cubicBez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17" name="Google Shape;317;p16"/>
            <p:cNvSpPr/>
            <p:nvPr/>
          </p:nvSpPr>
          <p:spPr>
            <a:xfrm>
              <a:off x="2763125" y="2743050"/>
              <a:ext cx="46550" cy="38625"/>
            </a:xfrm>
            <a:custGeom>
              <a:avLst/>
              <a:gdLst/>
              <a:ahLst/>
              <a:cxnLst/>
              <a:rect l="l" t="t" r="r" b="b"/>
              <a:pathLst>
                <a:path w="1862" h="1545" extrusionOk="0">
                  <a:moveTo>
                    <a:pt x="1003" y="0"/>
                  </a:moveTo>
                  <a:cubicBezTo>
                    <a:pt x="959" y="0"/>
                    <a:pt x="914" y="4"/>
                    <a:pt x="870" y="11"/>
                  </a:cubicBezTo>
                  <a:cubicBezTo>
                    <a:pt x="191" y="131"/>
                    <a:pt x="1" y="1012"/>
                    <a:pt x="560" y="1404"/>
                  </a:cubicBezTo>
                  <a:cubicBezTo>
                    <a:pt x="701" y="1501"/>
                    <a:pt x="854" y="1545"/>
                    <a:pt x="1002" y="1545"/>
                  </a:cubicBezTo>
                  <a:cubicBezTo>
                    <a:pt x="1454" y="1545"/>
                    <a:pt x="1861" y="1142"/>
                    <a:pt x="1763" y="631"/>
                  </a:cubicBezTo>
                  <a:cubicBezTo>
                    <a:pt x="1699" y="258"/>
                    <a:pt x="1369" y="0"/>
                    <a:pt x="1003" y="0"/>
                  </a:cubicBez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18" name="Google Shape;318;p16"/>
            <p:cNvSpPr/>
            <p:nvPr/>
          </p:nvSpPr>
          <p:spPr>
            <a:xfrm>
              <a:off x="2816600" y="2731600"/>
              <a:ext cx="94825" cy="33850"/>
            </a:xfrm>
            <a:custGeom>
              <a:avLst/>
              <a:gdLst/>
              <a:ahLst/>
              <a:cxnLst/>
              <a:rect l="l" t="t" r="r" b="b"/>
              <a:pathLst>
                <a:path w="3793" h="1354" extrusionOk="0">
                  <a:moveTo>
                    <a:pt x="3181" y="1"/>
                  </a:moveTo>
                  <a:cubicBezTo>
                    <a:pt x="3159" y="1"/>
                    <a:pt x="3136" y="2"/>
                    <a:pt x="3112" y="5"/>
                  </a:cubicBezTo>
                  <a:lnTo>
                    <a:pt x="517" y="469"/>
                  </a:lnTo>
                  <a:cubicBezTo>
                    <a:pt x="0" y="607"/>
                    <a:pt x="115" y="1354"/>
                    <a:pt x="614" y="1354"/>
                  </a:cubicBezTo>
                  <a:cubicBezTo>
                    <a:pt x="633" y="1354"/>
                    <a:pt x="652" y="1353"/>
                    <a:pt x="672" y="1351"/>
                  </a:cubicBezTo>
                  <a:lnTo>
                    <a:pt x="3279" y="874"/>
                  </a:lnTo>
                  <a:cubicBezTo>
                    <a:pt x="3792" y="749"/>
                    <a:pt x="3683" y="1"/>
                    <a:pt x="3181" y="1"/>
                  </a:cubicBez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19" name="Google Shape;319;p16"/>
            <p:cNvSpPr/>
            <p:nvPr/>
          </p:nvSpPr>
          <p:spPr>
            <a:xfrm>
              <a:off x="2718475" y="2982275"/>
              <a:ext cx="194100" cy="174025"/>
            </a:xfrm>
            <a:custGeom>
              <a:avLst/>
              <a:gdLst/>
              <a:ahLst/>
              <a:cxnLst/>
              <a:rect l="l" t="t" r="r" b="b"/>
              <a:pathLst>
                <a:path w="7764" h="6961" extrusionOk="0">
                  <a:moveTo>
                    <a:pt x="3926" y="0"/>
                  </a:moveTo>
                  <a:cubicBezTo>
                    <a:pt x="2895" y="0"/>
                    <a:pt x="1882" y="467"/>
                    <a:pt x="1215" y="1349"/>
                  </a:cubicBezTo>
                  <a:lnTo>
                    <a:pt x="6954" y="4968"/>
                  </a:lnTo>
                  <a:cubicBezTo>
                    <a:pt x="7764" y="3396"/>
                    <a:pt x="7240" y="1468"/>
                    <a:pt x="5752" y="527"/>
                  </a:cubicBezTo>
                  <a:cubicBezTo>
                    <a:pt x="5185" y="172"/>
                    <a:pt x="4552" y="0"/>
                    <a:pt x="3926" y="0"/>
                  </a:cubicBezTo>
                  <a:close/>
                  <a:moveTo>
                    <a:pt x="810" y="1992"/>
                  </a:moveTo>
                  <a:lnTo>
                    <a:pt x="810" y="1992"/>
                  </a:lnTo>
                  <a:cubicBezTo>
                    <a:pt x="1" y="3563"/>
                    <a:pt x="525" y="5492"/>
                    <a:pt x="2013" y="6433"/>
                  </a:cubicBezTo>
                  <a:cubicBezTo>
                    <a:pt x="2581" y="6788"/>
                    <a:pt x="3215" y="6960"/>
                    <a:pt x="3842" y="6960"/>
                  </a:cubicBezTo>
                  <a:cubicBezTo>
                    <a:pt x="4872" y="6960"/>
                    <a:pt x="5883" y="6496"/>
                    <a:pt x="6549" y="5623"/>
                  </a:cubicBezTo>
                  <a:lnTo>
                    <a:pt x="810" y="1992"/>
                  </a:ln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20" name="Google Shape;320;p16"/>
            <p:cNvSpPr/>
            <p:nvPr/>
          </p:nvSpPr>
          <p:spPr>
            <a:xfrm>
              <a:off x="3082225" y="2609075"/>
              <a:ext cx="151825" cy="140725"/>
            </a:xfrm>
            <a:custGeom>
              <a:avLst/>
              <a:gdLst/>
              <a:ahLst/>
              <a:cxnLst/>
              <a:rect l="l" t="t" r="r" b="b"/>
              <a:pathLst>
                <a:path w="6073" h="5629" extrusionOk="0">
                  <a:moveTo>
                    <a:pt x="3596" y="1"/>
                  </a:moveTo>
                  <a:lnTo>
                    <a:pt x="1203" y="1620"/>
                  </a:lnTo>
                  <a:cubicBezTo>
                    <a:pt x="250" y="2275"/>
                    <a:pt x="0" y="3585"/>
                    <a:pt x="655" y="4549"/>
                  </a:cubicBezTo>
                  <a:lnTo>
                    <a:pt x="762" y="4716"/>
                  </a:lnTo>
                  <a:cubicBezTo>
                    <a:pt x="1170" y="5308"/>
                    <a:pt x="1831" y="5629"/>
                    <a:pt x="2504" y="5629"/>
                  </a:cubicBezTo>
                  <a:cubicBezTo>
                    <a:pt x="2913" y="5629"/>
                    <a:pt x="3327" y="5511"/>
                    <a:pt x="3691" y="5263"/>
                  </a:cubicBezTo>
                  <a:lnTo>
                    <a:pt x="6072" y="3644"/>
                  </a:lnTo>
                  <a:lnTo>
                    <a:pt x="3596" y="1"/>
                  </a:ln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21" name="Google Shape;321;p16"/>
            <p:cNvSpPr/>
            <p:nvPr/>
          </p:nvSpPr>
          <p:spPr>
            <a:xfrm>
              <a:off x="3184900" y="2550550"/>
              <a:ext cx="152125" cy="141000"/>
            </a:xfrm>
            <a:custGeom>
              <a:avLst/>
              <a:gdLst/>
              <a:ahLst/>
              <a:cxnLst/>
              <a:rect l="l" t="t" r="r" b="b"/>
              <a:pathLst>
                <a:path w="6085" h="5640" extrusionOk="0">
                  <a:moveTo>
                    <a:pt x="3578" y="0"/>
                  </a:moveTo>
                  <a:cubicBezTo>
                    <a:pt x="3170" y="0"/>
                    <a:pt x="2757" y="119"/>
                    <a:pt x="2394" y="365"/>
                  </a:cubicBezTo>
                  <a:lnTo>
                    <a:pt x="1" y="1996"/>
                  </a:lnTo>
                  <a:lnTo>
                    <a:pt x="2477" y="5640"/>
                  </a:lnTo>
                  <a:lnTo>
                    <a:pt x="4871" y="4009"/>
                  </a:lnTo>
                  <a:cubicBezTo>
                    <a:pt x="5835" y="3354"/>
                    <a:pt x="6085" y="2044"/>
                    <a:pt x="5430" y="1080"/>
                  </a:cubicBezTo>
                  <a:lnTo>
                    <a:pt x="5323" y="925"/>
                  </a:lnTo>
                  <a:cubicBezTo>
                    <a:pt x="4915" y="324"/>
                    <a:pt x="4252" y="0"/>
                    <a:pt x="3578" y="0"/>
                  </a:cubicBez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22" name="Google Shape;322;p16"/>
            <p:cNvSpPr/>
            <p:nvPr/>
          </p:nvSpPr>
          <p:spPr>
            <a:xfrm>
              <a:off x="3037575" y="2899825"/>
              <a:ext cx="268200" cy="266925"/>
            </a:xfrm>
            <a:custGeom>
              <a:avLst/>
              <a:gdLst/>
              <a:ahLst/>
              <a:cxnLst/>
              <a:rect l="l" t="t" r="r" b="b"/>
              <a:pathLst>
                <a:path w="10728" h="10677" extrusionOk="0">
                  <a:moveTo>
                    <a:pt x="5016" y="1"/>
                  </a:moveTo>
                  <a:cubicBezTo>
                    <a:pt x="4831" y="1"/>
                    <a:pt x="4666" y="137"/>
                    <a:pt x="4644" y="325"/>
                  </a:cubicBezTo>
                  <a:lnTo>
                    <a:pt x="4191" y="3801"/>
                  </a:lnTo>
                  <a:lnTo>
                    <a:pt x="703" y="3349"/>
                  </a:lnTo>
                  <a:cubicBezTo>
                    <a:pt x="682" y="3345"/>
                    <a:pt x="661" y="3343"/>
                    <a:pt x="641" y="3343"/>
                  </a:cubicBezTo>
                  <a:cubicBezTo>
                    <a:pt x="463" y="3343"/>
                    <a:pt x="307" y="3478"/>
                    <a:pt x="286" y="3670"/>
                  </a:cubicBezTo>
                  <a:lnTo>
                    <a:pt x="24" y="5635"/>
                  </a:lnTo>
                  <a:cubicBezTo>
                    <a:pt x="0" y="5837"/>
                    <a:pt x="143" y="6028"/>
                    <a:pt x="346" y="6052"/>
                  </a:cubicBezTo>
                  <a:lnTo>
                    <a:pt x="346" y="6063"/>
                  </a:lnTo>
                  <a:lnTo>
                    <a:pt x="3834" y="6516"/>
                  </a:lnTo>
                  <a:lnTo>
                    <a:pt x="3370" y="10004"/>
                  </a:lnTo>
                  <a:cubicBezTo>
                    <a:pt x="3334" y="10207"/>
                    <a:pt x="3477" y="10385"/>
                    <a:pt x="3691" y="10421"/>
                  </a:cubicBezTo>
                  <a:lnTo>
                    <a:pt x="5656" y="10671"/>
                  </a:lnTo>
                  <a:cubicBezTo>
                    <a:pt x="5677" y="10675"/>
                    <a:pt x="5698" y="10677"/>
                    <a:pt x="5718" y="10677"/>
                  </a:cubicBezTo>
                  <a:cubicBezTo>
                    <a:pt x="5896" y="10677"/>
                    <a:pt x="6051" y="10543"/>
                    <a:pt x="6072" y="10362"/>
                  </a:cubicBezTo>
                  <a:lnTo>
                    <a:pt x="6537" y="6873"/>
                  </a:lnTo>
                  <a:lnTo>
                    <a:pt x="10025" y="7337"/>
                  </a:lnTo>
                  <a:cubicBezTo>
                    <a:pt x="10040" y="7339"/>
                    <a:pt x="10055" y="7340"/>
                    <a:pt x="10069" y="7340"/>
                  </a:cubicBezTo>
                  <a:cubicBezTo>
                    <a:pt x="10253" y="7340"/>
                    <a:pt x="10409" y="7204"/>
                    <a:pt x="10442" y="7016"/>
                  </a:cubicBezTo>
                  <a:lnTo>
                    <a:pt x="10704" y="5039"/>
                  </a:lnTo>
                  <a:cubicBezTo>
                    <a:pt x="10728" y="4837"/>
                    <a:pt x="10585" y="4647"/>
                    <a:pt x="10383" y="4623"/>
                  </a:cubicBezTo>
                  <a:lnTo>
                    <a:pt x="6894" y="4158"/>
                  </a:lnTo>
                  <a:lnTo>
                    <a:pt x="7358" y="682"/>
                  </a:lnTo>
                  <a:cubicBezTo>
                    <a:pt x="7382" y="479"/>
                    <a:pt x="7239" y="289"/>
                    <a:pt x="7037" y="265"/>
                  </a:cubicBezTo>
                  <a:lnTo>
                    <a:pt x="5060" y="3"/>
                  </a:lnTo>
                  <a:cubicBezTo>
                    <a:pt x="5046" y="1"/>
                    <a:pt x="5031" y="1"/>
                    <a:pt x="5016" y="1"/>
                  </a:cubicBez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23" name="Google Shape;323;p16"/>
            <p:cNvSpPr/>
            <p:nvPr/>
          </p:nvSpPr>
          <p:spPr>
            <a:xfrm>
              <a:off x="2694675" y="3303975"/>
              <a:ext cx="271175" cy="338125"/>
            </a:xfrm>
            <a:custGeom>
              <a:avLst/>
              <a:gdLst/>
              <a:ahLst/>
              <a:cxnLst/>
              <a:rect l="l" t="t" r="r" b="b"/>
              <a:pathLst>
                <a:path w="10847" h="13525" extrusionOk="0">
                  <a:moveTo>
                    <a:pt x="4152" y="435"/>
                  </a:moveTo>
                  <a:cubicBezTo>
                    <a:pt x="4440" y="435"/>
                    <a:pt x="4723" y="608"/>
                    <a:pt x="4775" y="994"/>
                  </a:cubicBezTo>
                  <a:cubicBezTo>
                    <a:pt x="4810" y="1196"/>
                    <a:pt x="4751" y="1387"/>
                    <a:pt x="4620" y="1542"/>
                  </a:cubicBezTo>
                  <a:lnTo>
                    <a:pt x="3834" y="1685"/>
                  </a:lnTo>
                  <a:cubicBezTo>
                    <a:pt x="3656" y="1589"/>
                    <a:pt x="3536" y="1423"/>
                    <a:pt x="3501" y="1232"/>
                  </a:cubicBezTo>
                  <a:cubicBezTo>
                    <a:pt x="3386" y="732"/>
                    <a:pt x="3773" y="435"/>
                    <a:pt x="4152" y="435"/>
                  </a:cubicBezTo>
                  <a:close/>
                  <a:moveTo>
                    <a:pt x="7856" y="2746"/>
                  </a:moveTo>
                  <a:cubicBezTo>
                    <a:pt x="8113" y="2746"/>
                    <a:pt x="8342" y="2934"/>
                    <a:pt x="8394" y="3197"/>
                  </a:cubicBezTo>
                  <a:lnTo>
                    <a:pt x="9775" y="10769"/>
                  </a:lnTo>
                  <a:cubicBezTo>
                    <a:pt x="9823" y="11055"/>
                    <a:pt x="9632" y="11341"/>
                    <a:pt x="9347" y="11400"/>
                  </a:cubicBezTo>
                  <a:lnTo>
                    <a:pt x="3072" y="12543"/>
                  </a:lnTo>
                  <a:cubicBezTo>
                    <a:pt x="3043" y="12548"/>
                    <a:pt x="3014" y="12550"/>
                    <a:pt x="2985" y="12550"/>
                  </a:cubicBezTo>
                  <a:cubicBezTo>
                    <a:pt x="2721" y="12550"/>
                    <a:pt x="2484" y="12359"/>
                    <a:pt x="2441" y="12091"/>
                  </a:cubicBezTo>
                  <a:lnTo>
                    <a:pt x="1060" y="4518"/>
                  </a:lnTo>
                  <a:cubicBezTo>
                    <a:pt x="1000" y="4221"/>
                    <a:pt x="1203" y="3935"/>
                    <a:pt x="1500" y="3887"/>
                  </a:cubicBezTo>
                  <a:lnTo>
                    <a:pt x="2251" y="3756"/>
                  </a:lnTo>
                  <a:cubicBezTo>
                    <a:pt x="2282" y="3956"/>
                    <a:pt x="2472" y="4110"/>
                    <a:pt x="2680" y="4110"/>
                  </a:cubicBezTo>
                  <a:cubicBezTo>
                    <a:pt x="2707" y="4110"/>
                    <a:pt x="2735" y="4107"/>
                    <a:pt x="2763" y="4102"/>
                  </a:cubicBezTo>
                  <a:lnTo>
                    <a:pt x="6668" y="3399"/>
                  </a:lnTo>
                  <a:cubicBezTo>
                    <a:pt x="6894" y="3351"/>
                    <a:pt x="7061" y="3125"/>
                    <a:pt x="7013" y="2887"/>
                  </a:cubicBezTo>
                  <a:lnTo>
                    <a:pt x="7751" y="2756"/>
                  </a:lnTo>
                  <a:cubicBezTo>
                    <a:pt x="7786" y="2749"/>
                    <a:pt x="7821" y="2746"/>
                    <a:pt x="7856" y="2746"/>
                  </a:cubicBezTo>
                  <a:close/>
                  <a:moveTo>
                    <a:pt x="4133" y="0"/>
                  </a:moveTo>
                  <a:cubicBezTo>
                    <a:pt x="4070" y="0"/>
                    <a:pt x="4006" y="6"/>
                    <a:pt x="3941" y="18"/>
                  </a:cubicBezTo>
                  <a:cubicBezTo>
                    <a:pt x="3346" y="125"/>
                    <a:pt x="2953" y="708"/>
                    <a:pt x="3072" y="1304"/>
                  </a:cubicBezTo>
                  <a:cubicBezTo>
                    <a:pt x="3096" y="1470"/>
                    <a:pt x="3179" y="1637"/>
                    <a:pt x="3286" y="1780"/>
                  </a:cubicBezTo>
                  <a:lnTo>
                    <a:pt x="2513" y="1923"/>
                  </a:lnTo>
                  <a:cubicBezTo>
                    <a:pt x="2191" y="1994"/>
                    <a:pt x="1977" y="2292"/>
                    <a:pt x="2036" y="2613"/>
                  </a:cubicBezTo>
                  <a:lnTo>
                    <a:pt x="2084" y="2887"/>
                  </a:lnTo>
                  <a:lnTo>
                    <a:pt x="798" y="3125"/>
                  </a:lnTo>
                  <a:cubicBezTo>
                    <a:pt x="310" y="3220"/>
                    <a:pt x="0" y="3685"/>
                    <a:pt x="84" y="4173"/>
                  </a:cubicBezTo>
                  <a:lnTo>
                    <a:pt x="1655" y="12793"/>
                  </a:lnTo>
                  <a:cubicBezTo>
                    <a:pt x="1739" y="13223"/>
                    <a:pt x="2110" y="13524"/>
                    <a:pt x="2531" y="13524"/>
                  </a:cubicBezTo>
                  <a:cubicBezTo>
                    <a:pt x="2588" y="13524"/>
                    <a:pt x="2645" y="13519"/>
                    <a:pt x="2703" y="13507"/>
                  </a:cubicBezTo>
                  <a:lnTo>
                    <a:pt x="10037" y="12174"/>
                  </a:lnTo>
                  <a:cubicBezTo>
                    <a:pt x="10525" y="12079"/>
                    <a:pt x="10847" y="11614"/>
                    <a:pt x="10752" y="11126"/>
                  </a:cubicBezTo>
                  <a:lnTo>
                    <a:pt x="9180" y="2494"/>
                  </a:lnTo>
                  <a:cubicBezTo>
                    <a:pt x="9107" y="2064"/>
                    <a:pt x="8737" y="1763"/>
                    <a:pt x="8316" y="1763"/>
                  </a:cubicBezTo>
                  <a:cubicBezTo>
                    <a:pt x="8260" y="1763"/>
                    <a:pt x="8202" y="1769"/>
                    <a:pt x="8144" y="1780"/>
                  </a:cubicBezTo>
                  <a:lnTo>
                    <a:pt x="6858" y="2018"/>
                  </a:lnTo>
                  <a:lnTo>
                    <a:pt x="6799" y="1744"/>
                  </a:lnTo>
                  <a:cubicBezTo>
                    <a:pt x="6746" y="1459"/>
                    <a:pt x="6506" y="1258"/>
                    <a:pt x="6227" y="1258"/>
                  </a:cubicBezTo>
                  <a:cubicBezTo>
                    <a:pt x="6192" y="1258"/>
                    <a:pt x="6156" y="1261"/>
                    <a:pt x="6120" y="1268"/>
                  </a:cubicBezTo>
                  <a:lnTo>
                    <a:pt x="5180" y="1435"/>
                  </a:lnTo>
                  <a:cubicBezTo>
                    <a:pt x="5227" y="1268"/>
                    <a:pt x="5239" y="1089"/>
                    <a:pt x="5203" y="911"/>
                  </a:cubicBezTo>
                  <a:cubicBezTo>
                    <a:pt x="5118" y="380"/>
                    <a:pt x="4655" y="0"/>
                    <a:pt x="4133" y="0"/>
                  </a:cubicBez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24" name="Google Shape;324;p16"/>
            <p:cNvSpPr/>
            <p:nvPr/>
          </p:nvSpPr>
          <p:spPr>
            <a:xfrm>
              <a:off x="2742600" y="3425875"/>
              <a:ext cx="46600" cy="38625"/>
            </a:xfrm>
            <a:custGeom>
              <a:avLst/>
              <a:gdLst/>
              <a:ahLst/>
              <a:cxnLst/>
              <a:rect l="l" t="t" r="r" b="b"/>
              <a:pathLst>
                <a:path w="1864" h="1545" extrusionOk="0">
                  <a:moveTo>
                    <a:pt x="1014" y="0"/>
                  </a:moveTo>
                  <a:cubicBezTo>
                    <a:pt x="970" y="0"/>
                    <a:pt x="926" y="4"/>
                    <a:pt x="881" y="11"/>
                  </a:cubicBezTo>
                  <a:cubicBezTo>
                    <a:pt x="191" y="130"/>
                    <a:pt x="0" y="1011"/>
                    <a:pt x="572" y="1404"/>
                  </a:cubicBezTo>
                  <a:cubicBezTo>
                    <a:pt x="710" y="1501"/>
                    <a:pt x="860" y="1545"/>
                    <a:pt x="1007" y="1545"/>
                  </a:cubicBezTo>
                  <a:cubicBezTo>
                    <a:pt x="1454" y="1545"/>
                    <a:pt x="1864" y="1142"/>
                    <a:pt x="1774" y="630"/>
                  </a:cubicBezTo>
                  <a:cubicBezTo>
                    <a:pt x="1700" y="258"/>
                    <a:pt x="1378" y="0"/>
                    <a:pt x="1014" y="0"/>
                  </a:cubicBez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25" name="Google Shape;325;p16"/>
            <p:cNvSpPr/>
            <p:nvPr/>
          </p:nvSpPr>
          <p:spPr>
            <a:xfrm>
              <a:off x="2795100" y="3414475"/>
              <a:ext cx="97350" cy="33750"/>
            </a:xfrm>
            <a:custGeom>
              <a:avLst/>
              <a:gdLst/>
              <a:ahLst/>
              <a:cxnLst/>
              <a:rect l="l" t="t" r="r" b="b"/>
              <a:pathLst>
                <a:path w="3894" h="1350" extrusionOk="0">
                  <a:moveTo>
                    <a:pt x="3284" y="0"/>
                  </a:moveTo>
                  <a:cubicBezTo>
                    <a:pt x="3246" y="0"/>
                    <a:pt x="3206" y="5"/>
                    <a:pt x="3163" y="15"/>
                  </a:cubicBezTo>
                  <a:lnTo>
                    <a:pt x="3163" y="3"/>
                  </a:lnTo>
                  <a:lnTo>
                    <a:pt x="567" y="479"/>
                  </a:lnTo>
                  <a:cubicBezTo>
                    <a:pt x="1" y="557"/>
                    <a:pt x="108" y="1349"/>
                    <a:pt x="608" y="1349"/>
                  </a:cubicBezTo>
                  <a:cubicBezTo>
                    <a:pt x="644" y="1349"/>
                    <a:pt x="682" y="1345"/>
                    <a:pt x="722" y="1337"/>
                  </a:cubicBezTo>
                  <a:lnTo>
                    <a:pt x="3318" y="872"/>
                  </a:lnTo>
                  <a:cubicBezTo>
                    <a:pt x="3893" y="817"/>
                    <a:pt x="3790" y="0"/>
                    <a:pt x="3284" y="0"/>
                  </a:cubicBez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26" name="Google Shape;326;p16"/>
            <p:cNvSpPr/>
            <p:nvPr/>
          </p:nvSpPr>
          <p:spPr>
            <a:xfrm>
              <a:off x="2752425" y="3479650"/>
              <a:ext cx="46600" cy="38725"/>
            </a:xfrm>
            <a:custGeom>
              <a:avLst/>
              <a:gdLst/>
              <a:ahLst/>
              <a:cxnLst/>
              <a:rect l="l" t="t" r="r" b="b"/>
              <a:pathLst>
                <a:path w="1864" h="1549" extrusionOk="0">
                  <a:moveTo>
                    <a:pt x="1026" y="1"/>
                  </a:moveTo>
                  <a:cubicBezTo>
                    <a:pt x="979" y="1"/>
                    <a:pt x="930" y="6"/>
                    <a:pt x="881" y="15"/>
                  </a:cubicBezTo>
                  <a:cubicBezTo>
                    <a:pt x="203" y="134"/>
                    <a:pt x="0" y="1015"/>
                    <a:pt x="572" y="1408"/>
                  </a:cubicBezTo>
                  <a:cubicBezTo>
                    <a:pt x="710" y="1505"/>
                    <a:pt x="860" y="1549"/>
                    <a:pt x="1007" y="1549"/>
                  </a:cubicBezTo>
                  <a:cubicBezTo>
                    <a:pt x="1454" y="1549"/>
                    <a:pt x="1864" y="1146"/>
                    <a:pt x="1774" y="635"/>
                  </a:cubicBezTo>
                  <a:cubicBezTo>
                    <a:pt x="1701" y="267"/>
                    <a:pt x="1386" y="1"/>
                    <a:pt x="1026" y="1"/>
                  </a:cubicBez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27" name="Google Shape;327;p16"/>
            <p:cNvSpPr/>
            <p:nvPr/>
          </p:nvSpPr>
          <p:spPr>
            <a:xfrm>
              <a:off x="2806300" y="3468350"/>
              <a:ext cx="93975" cy="33750"/>
            </a:xfrm>
            <a:custGeom>
              <a:avLst/>
              <a:gdLst/>
              <a:ahLst/>
              <a:cxnLst/>
              <a:rect l="l" t="t" r="r" b="b"/>
              <a:pathLst>
                <a:path w="3759" h="1350" extrusionOk="0">
                  <a:moveTo>
                    <a:pt x="3154" y="1"/>
                  </a:moveTo>
                  <a:cubicBezTo>
                    <a:pt x="3139" y="1"/>
                    <a:pt x="3123" y="2"/>
                    <a:pt x="3108" y="3"/>
                  </a:cubicBezTo>
                  <a:lnTo>
                    <a:pt x="512" y="467"/>
                  </a:lnTo>
                  <a:cubicBezTo>
                    <a:pt x="0" y="619"/>
                    <a:pt x="125" y="1350"/>
                    <a:pt x="631" y="1350"/>
                  </a:cubicBezTo>
                  <a:cubicBezTo>
                    <a:pt x="643" y="1350"/>
                    <a:pt x="655" y="1349"/>
                    <a:pt x="667" y="1348"/>
                  </a:cubicBezTo>
                  <a:lnTo>
                    <a:pt x="3262" y="872"/>
                  </a:lnTo>
                  <a:cubicBezTo>
                    <a:pt x="3759" y="722"/>
                    <a:pt x="3640" y="1"/>
                    <a:pt x="3154" y="1"/>
                  </a:cubicBez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28" name="Google Shape;328;p16"/>
            <p:cNvSpPr/>
            <p:nvPr/>
          </p:nvSpPr>
          <p:spPr>
            <a:xfrm>
              <a:off x="2763125" y="3537175"/>
              <a:ext cx="46325" cy="38650"/>
            </a:xfrm>
            <a:custGeom>
              <a:avLst/>
              <a:gdLst/>
              <a:ahLst/>
              <a:cxnLst/>
              <a:rect l="l" t="t" r="r" b="b"/>
              <a:pathLst>
                <a:path w="1853" h="1546" extrusionOk="0">
                  <a:moveTo>
                    <a:pt x="1002" y="1"/>
                  </a:moveTo>
                  <a:cubicBezTo>
                    <a:pt x="959" y="1"/>
                    <a:pt x="914" y="5"/>
                    <a:pt x="870" y="12"/>
                  </a:cubicBezTo>
                  <a:cubicBezTo>
                    <a:pt x="191" y="131"/>
                    <a:pt x="1" y="1012"/>
                    <a:pt x="560" y="1405"/>
                  </a:cubicBezTo>
                  <a:cubicBezTo>
                    <a:pt x="702" y="1502"/>
                    <a:pt x="854" y="1546"/>
                    <a:pt x="1001" y="1546"/>
                  </a:cubicBezTo>
                  <a:cubicBezTo>
                    <a:pt x="1450" y="1546"/>
                    <a:pt x="1852" y="1145"/>
                    <a:pt x="1763" y="643"/>
                  </a:cubicBezTo>
                  <a:cubicBezTo>
                    <a:pt x="1699" y="260"/>
                    <a:pt x="1369" y="1"/>
                    <a:pt x="1002" y="1"/>
                  </a:cubicBez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29" name="Google Shape;329;p16"/>
            <p:cNvSpPr/>
            <p:nvPr/>
          </p:nvSpPr>
          <p:spPr>
            <a:xfrm>
              <a:off x="2816800" y="3525850"/>
              <a:ext cx="94400" cy="33725"/>
            </a:xfrm>
            <a:custGeom>
              <a:avLst/>
              <a:gdLst/>
              <a:ahLst/>
              <a:cxnLst/>
              <a:rect l="l" t="t" r="r" b="b"/>
              <a:pathLst>
                <a:path w="3776" h="1349" extrusionOk="0">
                  <a:moveTo>
                    <a:pt x="3104" y="1"/>
                  </a:moveTo>
                  <a:lnTo>
                    <a:pt x="509" y="477"/>
                  </a:lnTo>
                  <a:cubicBezTo>
                    <a:pt x="1" y="616"/>
                    <a:pt x="120" y="1348"/>
                    <a:pt x="617" y="1348"/>
                  </a:cubicBezTo>
                  <a:cubicBezTo>
                    <a:pt x="632" y="1348"/>
                    <a:pt x="648" y="1348"/>
                    <a:pt x="664" y="1346"/>
                  </a:cubicBezTo>
                  <a:lnTo>
                    <a:pt x="3271" y="882"/>
                  </a:lnTo>
                  <a:cubicBezTo>
                    <a:pt x="3776" y="744"/>
                    <a:pt x="3662" y="10"/>
                    <a:pt x="3163" y="10"/>
                  </a:cubicBezTo>
                  <a:cubicBezTo>
                    <a:pt x="3144" y="10"/>
                    <a:pt x="3124" y="11"/>
                    <a:pt x="3104" y="13"/>
                  </a:cubicBezTo>
                  <a:lnTo>
                    <a:pt x="3104" y="1"/>
                  </a:ln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30" name="Google Shape;330;p16"/>
            <p:cNvSpPr/>
            <p:nvPr/>
          </p:nvSpPr>
          <p:spPr>
            <a:xfrm>
              <a:off x="2718475" y="3776850"/>
              <a:ext cx="193200" cy="173725"/>
            </a:xfrm>
            <a:custGeom>
              <a:avLst/>
              <a:gdLst/>
              <a:ahLst/>
              <a:cxnLst/>
              <a:rect l="l" t="t" r="r" b="b"/>
              <a:pathLst>
                <a:path w="7728" h="6949" extrusionOk="0">
                  <a:moveTo>
                    <a:pt x="3944" y="0"/>
                  </a:moveTo>
                  <a:cubicBezTo>
                    <a:pt x="2912" y="0"/>
                    <a:pt x="1896" y="466"/>
                    <a:pt x="1215" y="1331"/>
                  </a:cubicBezTo>
                  <a:lnTo>
                    <a:pt x="6954" y="4963"/>
                  </a:lnTo>
                  <a:cubicBezTo>
                    <a:pt x="7728" y="3391"/>
                    <a:pt x="7240" y="1474"/>
                    <a:pt x="5775" y="534"/>
                  </a:cubicBezTo>
                  <a:cubicBezTo>
                    <a:pt x="5207" y="173"/>
                    <a:pt x="4573" y="0"/>
                    <a:pt x="3944" y="0"/>
                  </a:cubicBezTo>
                  <a:close/>
                  <a:moveTo>
                    <a:pt x="810" y="1974"/>
                  </a:moveTo>
                  <a:lnTo>
                    <a:pt x="810" y="1974"/>
                  </a:lnTo>
                  <a:cubicBezTo>
                    <a:pt x="1" y="3546"/>
                    <a:pt x="525" y="5475"/>
                    <a:pt x="2013" y="6415"/>
                  </a:cubicBezTo>
                  <a:cubicBezTo>
                    <a:pt x="2580" y="6775"/>
                    <a:pt x="3213" y="6948"/>
                    <a:pt x="3839" y="6948"/>
                  </a:cubicBezTo>
                  <a:cubicBezTo>
                    <a:pt x="4870" y="6948"/>
                    <a:pt x="5883" y="6480"/>
                    <a:pt x="6549" y="5606"/>
                  </a:cubicBezTo>
                  <a:lnTo>
                    <a:pt x="810" y="1974"/>
                  </a:ln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31" name="Google Shape;331;p16"/>
            <p:cNvSpPr/>
            <p:nvPr/>
          </p:nvSpPr>
          <p:spPr>
            <a:xfrm>
              <a:off x="3081925" y="3402925"/>
              <a:ext cx="152125" cy="141100"/>
            </a:xfrm>
            <a:custGeom>
              <a:avLst/>
              <a:gdLst/>
              <a:ahLst/>
              <a:cxnLst/>
              <a:rect l="l" t="t" r="r" b="b"/>
              <a:pathLst>
                <a:path w="6085" h="5644" extrusionOk="0">
                  <a:moveTo>
                    <a:pt x="3608" y="1"/>
                  </a:moveTo>
                  <a:lnTo>
                    <a:pt x="1215" y="1632"/>
                  </a:lnTo>
                  <a:cubicBezTo>
                    <a:pt x="250" y="2287"/>
                    <a:pt x="0" y="3596"/>
                    <a:pt x="667" y="4561"/>
                  </a:cubicBezTo>
                  <a:lnTo>
                    <a:pt x="774" y="4727"/>
                  </a:lnTo>
                  <a:cubicBezTo>
                    <a:pt x="1184" y="5323"/>
                    <a:pt x="1849" y="5644"/>
                    <a:pt x="2525" y="5644"/>
                  </a:cubicBezTo>
                  <a:cubicBezTo>
                    <a:pt x="2931" y="5644"/>
                    <a:pt x="3342" y="5528"/>
                    <a:pt x="3703" y="5287"/>
                  </a:cubicBezTo>
                  <a:lnTo>
                    <a:pt x="6084" y="3656"/>
                  </a:lnTo>
                  <a:lnTo>
                    <a:pt x="3608" y="1"/>
                  </a:ln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32" name="Google Shape;332;p16"/>
            <p:cNvSpPr/>
            <p:nvPr/>
          </p:nvSpPr>
          <p:spPr>
            <a:xfrm>
              <a:off x="3184900" y="3344700"/>
              <a:ext cx="152125" cy="141000"/>
            </a:xfrm>
            <a:custGeom>
              <a:avLst/>
              <a:gdLst/>
              <a:ahLst/>
              <a:cxnLst/>
              <a:rect l="l" t="t" r="r" b="b"/>
              <a:pathLst>
                <a:path w="6085" h="5640" extrusionOk="0">
                  <a:moveTo>
                    <a:pt x="3578" y="0"/>
                  </a:moveTo>
                  <a:cubicBezTo>
                    <a:pt x="3170" y="0"/>
                    <a:pt x="2757" y="118"/>
                    <a:pt x="2394" y="365"/>
                  </a:cubicBezTo>
                  <a:lnTo>
                    <a:pt x="1" y="1996"/>
                  </a:lnTo>
                  <a:lnTo>
                    <a:pt x="2477" y="5640"/>
                  </a:lnTo>
                  <a:lnTo>
                    <a:pt x="4871" y="4008"/>
                  </a:lnTo>
                  <a:cubicBezTo>
                    <a:pt x="5835" y="3354"/>
                    <a:pt x="6085" y="2044"/>
                    <a:pt x="5430" y="1091"/>
                  </a:cubicBezTo>
                  <a:lnTo>
                    <a:pt x="5323" y="925"/>
                  </a:lnTo>
                  <a:cubicBezTo>
                    <a:pt x="4915" y="324"/>
                    <a:pt x="4252" y="0"/>
                    <a:pt x="3578" y="0"/>
                  </a:cubicBez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33" name="Google Shape;333;p16"/>
            <p:cNvSpPr/>
            <p:nvPr/>
          </p:nvSpPr>
          <p:spPr>
            <a:xfrm>
              <a:off x="3037575" y="3693975"/>
              <a:ext cx="268200" cy="267150"/>
            </a:xfrm>
            <a:custGeom>
              <a:avLst/>
              <a:gdLst/>
              <a:ahLst/>
              <a:cxnLst/>
              <a:rect l="l" t="t" r="r" b="b"/>
              <a:pathLst>
                <a:path w="10728" h="10686" extrusionOk="0">
                  <a:moveTo>
                    <a:pt x="5016" y="0"/>
                  </a:moveTo>
                  <a:cubicBezTo>
                    <a:pt x="4831" y="0"/>
                    <a:pt x="4666" y="137"/>
                    <a:pt x="4644" y="324"/>
                  </a:cubicBezTo>
                  <a:lnTo>
                    <a:pt x="4191" y="3813"/>
                  </a:lnTo>
                  <a:lnTo>
                    <a:pt x="703" y="3349"/>
                  </a:lnTo>
                  <a:cubicBezTo>
                    <a:pt x="688" y="3347"/>
                    <a:pt x="673" y="3346"/>
                    <a:pt x="659" y="3346"/>
                  </a:cubicBezTo>
                  <a:cubicBezTo>
                    <a:pt x="473" y="3346"/>
                    <a:pt x="308" y="3482"/>
                    <a:pt x="286" y="3670"/>
                  </a:cubicBezTo>
                  <a:lnTo>
                    <a:pt x="24" y="5647"/>
                  </a:lnTo>
                  <a:cubicBezTo>
                    <a:pt x="0" y="5849"/>
                    <a:pt x="143" y="6028"/>
                    <a:pt x="346" y="6063"/>
                  </a:cubicBezTo>
                  <a:lnTo>
                    <a:pt x="3834" y="6528"/>
                  </a:lnTo>
                  <a:lnTo>
                    <a:pt x="3370" y="10004"/>
                  </a:lnTo>
                  <a:cubicBezTo>
                    <a:pt x="3334" y="10207"/>
                    <a:pt x="3477" y="10397"/>
                    <a:pt x="3691" y="10421"/>
                  </a:cubicBezTo>
                  <a:lnTo>
                    <a:pt x="5668" y="10683"/>
                  </a:lnTo>
                  <a:cubicBezTo>
                    <a:pt x="5682" y="10685"/>
                    <a:pt x="5697" y="10685"/>
                    <a:pt x="5712" y="10685"/>
                  </a:cubicBezTo>
                  <a:cubicBezTo>
                    <a:pt x="5895" y="10685"/>
                    <a:pt x="6051" y="10549"/>
                    <a:pt x="6084" y="10361"/>
                  </a:cubicBezTo>
                  <a:lnTo>
                    <a:pt x="6537" y="6873"/>
                  </a:lnTo>
                  <a:lnTo>
                    <a:pt x="10025" y="7337"/>
                  </a:lnTo>
                  <a:cubicBezTo>
                    <a:pt x="10040" y="7339"/>
                    <a:pt x="10055" y="7340"/>
                    <a:pt x="10069" y="7340"/>
                  </a:cubicBezTo>
                  <a:cubicBezTo>
                    <a:pt x="10253" y="7340"/>
                    <a:pt x="10409" y="7203"/>
                    <a:pt x="10442" y="7016"/>
                  </a:cubicBezTo>
                  <a:lnTo>
                    <a:pt x="10704" y="5039"/>
                  </a:lnTo>
                  <a:cubicBezTo>
                    <a:pt x="10728" y="4837"/>
                    <a:pt x="10585" y="4646"/>
                    <a:pt x="10383" y="4623"/>
                  </a:cubicBezTo>
                  <a:lnTo>
                    <a:pt x="6894" y="4170"/>
                  </a:lnTo>
                  <a:lnTo>
                    <a:pt x="7358" y="682"/>
                  </a:lnTo>
                  <a:cubicBezTo>
                    <a:pt x="7382" y="479"/>
                    <a:pt x="7239" y="289"/>
                    <a:pt x="7037" y="265"/>
                  </a:cubicBezTo>
                  <a:lnTo>
                    <a:pt x="5060" y="3"/>
                  </a:lnTo>
                  <a:cubicBezTo>
                    <a:pt x="5046" y="1"/>
                    <a:pt x="5031" y="0"/>
                    <a:pt x="5016" y="0"/>
                  </a:cubicBez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34" name="Google Shape;334;p16"/>
            <p:cNvSpPr/>
            <p:nvPr/>
          </p:nvSpPr>
          <p:spPr>
            <a:xfrm>
              <a:off x="2694675" y="4098125"/>
              <a:ext cx="271175" cy="338025"/>
            </a:xfrm>
            <a:custGeom>
              <a:avLst/>
              <a:gdLst/>
              <a:ahLst/>
              <a:cxnLst/>
              <a:rect l="l" t="t" r="r" b="b"/>
              <a:pathLst>
                <a:path w="10847" h="13521" extrusionOk="0">
                  <a:moveTo>
                    <a:pt x="4152" y="435"/>
                  </a:moveTo>
                  <a:cubicBezTo>
                    <a:pt x="4440" y="435"/>
                    <a:pt x="4723" y="608"/>
                    <a:pt x="4775" y="994"/>
                  </a:cubicBezTo>
                  <a:cubicBezTo>
                    <a:pt x="4810" y="1184"/>
                    <a:pt x="4751" y="1387"/>
                    <a:pt x="4620" y="1542"/>
                  </a:cubicBezTo>
                  <a:lnTo>
                    <a:pt x="3834" y="1684"/>
                  </a:lnTo>
                  <a:cubicBezTo>
                    <a:pt x="3667" y="1589"/>
                    <a:pt x="3536" y="1434"/>
                    <a:pt x="3501" y="1244"/>
                  </a:cubicBezTo>
                  <a:lnTo>
                    <a:pt x="3501" y="1232"/>
                  </a:lnTo>
                  <a:cubicBezTo>
                    <a:pt x="3386" y="732"/>
                    <a:pt x="3773" y="435"/>
                    <a:pt x="4152" y="435"/>
                  </a:cubicBezTo>
                  <a:close/>
                  <a:moveTo>
                    <a:pt x="7868" y="2746"/>
                  </a:moveTo>
                  <a:cubicBezTo>
                    <a:pt x="8125" y="2746"/>
                    <a:pt x="8352" y="2934"/>
                    <a:pt x="8394" y="3196"/>
                  </a:cubicBezTo>
                  <a:lnTo>
                    <a:pt x="9775" y="10757"/>
                  </a:lnTo>
                  <a:cubicBezTo>
                    <a:pt x="9835" y="11055"/>
                    <a:pt x="9632" y="11340"/>
                    <a:pt x="9335" y="11400"/>
                  </a:cubicBezTo>
                  <a:lnTo>
                    <a:pt x="3072" y="12543"/>
                  </a:lnTo>
                  <a:cubicBezTo>
                    <a:pt x="3041" y="12548"/>
                    <a:pt x="3011" y="12550"/>
                    <a:pt x="2981" y="12550"/>
                  </a:cubicBezTo>
                  <a:cubicBezTo>
                    <a:pt x="2718" y="12550"/>
                    <a:pt x="2484" y="12369"/>
                    <a:pt x="2441" y="12102"/>
                  </a:cubicBezTo>
                  <a:lnTo>
                    <a:pt x="1060" y="4530"/>
                  </a:lnTo>
                  <a:cubicBezTo>
                    <a:pt x="1000" y="4232"/>
                    <a:pt x="1203" y="3947"/>
                    <a:pt x="1500" y="3899"/>
                  </a:cubicBezTo>
                  <a:lnTo>
                    <a:pt x="2251" y="3768"/>
                  </a:lnTo>
                  <a:cubicBezTo>
                    <a:pt x="2282" y="3968"/>
                    <a:pt x="2463" y="4121"/>
                    <a:pt x="2669" y="4121"/>
                  </a:cubicBezTo>
                  <a:cubicBezTo>
                    <a:pt x="2696" y="4121"/>
                    <a:pt x="2723" y="4119"/>
                    <a:pt x="2751" y="4113"/>
                  </a:cubicBezTo>
                  <a:lnTo>
                    <a:pt x="6668" y="3399"/>
                  </a:lnTo>
                  <a:cubicBezTo>
                    <a:pt x="6906" y="3351"/>
                    <a:pt x="7061" y="3125"/>
                    <a:pt x="7013" y="2887"/>
                  </a:cubicBezTo>
                  <a:lnTo>
                    <a:pt x="7763" y="2756"/>
                  </a:lnTo>
                  <a:cubicBezTo>
                    <a:pt x="7798" y="2749"/>
                    <a:pt x="7833" y="2746"/>
                    <a:pt x="7868" y="2746"/>
                  </a:cubicBezTo>
                  <a:close/>
                  <a:moveTo>
                    <a:pt x="4133" y="0"/>
                  </a:moveTo>
                  <a:cubicBezTo>
                    <a:pt x="4070" y="0"/>
                    <a:pt x="4006" y="6"/>
                    <a:pt x="3941" y="18"/>
                  </a:cubicBezTo>
                  <a:cubicBezTo>
                    <a:pt x="3346" y="125"/>
                    <a:pt x="2953" y="708"/>
                    <a:pt x="3072" y="1303"/>
                  </a:cubicBezTo>
                  <a:cubicBezTo>
                    <a:pt x="3096" y="1482"/>
                    <a:pt x="3179" y="1637"/>
                    <a:pt x="3286" y="1780"/>
                  </a:cubicBezTo>
                  <a:lnTo>
                    <a:pt x="2513" y="1923"/>
                  </a:lnTo>
                  <a:cubicBezTo>
                    <a:pt x="2191" y="1982"/>
                    <a:pt x="1977" y="2292"/>
                    <a:pt x="2036" y="2601"/>
                  </a:cubicBezTo>
                  <a:lnTo>
                    <a:pt x="2084" y="2887"/>
                  </a:lnTo>
                  <a:lnTo>
                    <a:pt x="798" y="3125"/>
                  </a:lnTo>
                  <a:cubicBezTo>
                    <a:pt x="322" y="3208"/>
                    <a:pt x="0" y="3673"/>
                    <a:pt x="84" y="4161"/>
                  </a:cubicBezTo>
                  <a:lnTo>
                    <a:pt x="1655" y="12793"/>
                  </a:lnTo>
                  <a:cubicBezTo>
                    <a:pt x="1740" y="13218"/>
                    <a:pt x="2120" y="13520"/>
                    <a:pt x="2548" y="13520"/>
                  </a:cubicBezTo>
                  <a:cubicBezTo>
                    <a:pt x="2599" y="13520"/>
                    <a:pt x="2651" y="13516"/>
                    <a:pt x="2703" y="13507"/>
                  </a:cubicBezTo>
                  <a:lnTo>
                    <a:pt x="10037" y="12162"/>
                  </a:lnTo>
                  <a:cubicBezTo>
                    <a:pt x="10525" y="12079"/>
                    <a:pt x="10847" y="11602"/>
                    <a:pt x="10752" y="11126"/>
                  </a:cubicBezTo>
                  <a:lnTo>
                    <a:pt x="9180" y="2494"/>
                  </a:lnTo>
                  <a:cubicBezTo>
                    <a:pt x="9107" y="2064"/>
                    <a:pt x="8737" y="1763"/>
                    <a:pt x="8316" y="1763"/>
                  </a:cubicBezTo>
                  <a:cubicBezTo>
                    <a:pt x="8260" y="1763"/>
                    <a:pt x="8202" y="1768"/>
                    <a:pt x="8144" y="1780"/>
                  </a:cubicBezTo>
                  <a:lnTo>
                    <a:pt x="6858" y="2018"/>
                  </a:lnTo>
                  <a:lnTo>
                    <a:pt x="6799" y="1732"/>
                  </a:lnTo>
                  <a:cubicBezTo>
                    <a:pt x="6745" y="1451"/>
                    <a:pt x="6495" y="1249"/>
                    <a:pt x="6210" y="1249"/>
                  </a:cubicBezTo>
                  <a:cubicBezTo>
                    <a:pt x="6180" y="1249"/>
                    <a:pt x="6150" y="1251"/>
                    <a:pt x="6120" y="1256"/>
                  </a:cubicBezTo>
                  <a:lnTo>
                    <a:pt x="5180" y="1434"/>
                  </a:lnTo>
                  <a:cubicBezTo>
                    <a:pt x="5227" y="1268"/>
                    <a:pt x="5239" y="1089"/>
                    <a:pt x="5203" y="910"/>
                  </a:cubicBezTo>
                  <a:cubicBezTo>
                    <a:pt x="5118" y="380"/>
                    <a:pt x="4655" y="0"/>
                    <a:pt x="4133" y="0"/>
                  </a:cubicBez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35" name="Google Shape;335;p16"/>
            <p:cNvSpPr/>
            <p:nvPr/>
          </p:nvSpPr>
          <p:spPr>
            <a:xfrm>
              <a:off x="2742600" y="4220000"/>
              <a:ext cx="46600" cy="38650"/>
            </a:xfrm>
            <a:custGeom>
              <a:avLst/>
              <a:gdLst/>
              <a:ahLst/>
              <a:cxnLst/>
              <a:rect l="l" t="t" r="r" b="b"/>
              <a:pathLst>
                <a:path w="1864" h="1546" extrusionOk="0">
                  <a:moveTo>
                    <a:pt x="1011" y="1"/>
                  </a:moveTo>
                  <a:cubicBezTo>
                    <a:pt x="968" y="1"/>
                    <a:pt x="924" y="5"/>
                    <a:pt x="881" y="12"/>
                  </a:cubicBezTo>
                  <a:cubicBezTo>
                    <a:pt x="191" y="131"/>
                    <a:pt x="0" y="1012"/>
                    <a:pt x="572" y="1405"/>
                  </a:cubicBezTo>
                  <a:cubicBezTo>
                    <a:pt x="710" y="1502"/>
                    <a:pt x="860" y="1545"/>
                    <a:pt x="1007" y="1545"/>
                  </a:cubicBezTo>
                  <a:cubicBezTo>
                    <a:pt x="1454" y="1545"/>
                    <a:pt x="1864" y="1142"/>
                    <a:pt x="1774" y="631"/>
                  </a:cubicBezTo>
                  <a:cubicBezTo>
                    <a:pt x="1700" y="259"/>
                    <a:pt x="1369" y="1"/>
                    <a:pt x="1011" y="1"/>
                  </a:cubicBez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36" name="Google Shape;336;p16"/>
            <p:cNvSpPr/>
            <p:nvPr/>
          </p:nvSpPr>
          <p:spPr>
            <a:xfrm>
              <a:off x="2795525" y="4208650"/>
              <a:ext cx="96375" cy="33625"/>
            </a:xfrm>
            <a:custGeom>
              <a:avLst/>
              <a:gdLst/>
              <a:ahLst/>
              <a:cxnLst/>
              <a:rect l="l" t="t" r="r" b="b"/>
              <a:pathLst>
                <a:path w="3855" h="1345" extrusionOk="0">
                  <a:moveTo>
                    <a:pt x="3260" y="1"/>
                  </a:moveTo>
                  <a:cubicBezTo>
                    <a:pt x="3224" y="1"/>
                    <a:pt x="3186" y="5"/>
                    <a:pt x="3146" y="14"/>
                  </a:cubicBezTo>
                  <a:lnTo>
                    <a:pt x="550" y="478"/>
                  </a:lnTo>
                  <a:cubicBezTo>
                    <a:pt x="1" y="579"/>
                    <a:pt x="117" y="1345"/>
                    <a:pt x="609" y="1345"/>
                  </a:cubicBezTo>
                  <a:cubicBezTo>
                    <a:pt x="639" y="1345"/>
                    <a:pt x="671" y="1342"/>
                    <a:pt x="705" y="1335"/>
                  </a:cubicBezTo>
                  <a:lnTo>
                    <a:pt x="3289" y="871"/>
                  </a:lnTo>
                  <a:cubicBezTo>
                    <a:pt x="3855" y="793"/>
                    <a:pt x="3758" y="1"/>
                    <a:pt x="3260" y="1"/>
                  </a:cubicBez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37" name="Google Shape;337;p16"/>
            <p:cNvSpPr/>
            <p:nvPr/>
          </p:nvSpPr>
          <p:spPr>
            <a:xfrm>
              <a:off x="2752425" y="4273875"/>
              <a:ext cx="46600" cy="38650"/>
            </a:xfrm>
            <a:custGeom>
              <a:avLst/>
              <a:gdLst/>
              <a:ahLst/>
              <a:cxnLst/>
              <a:rect l="l" t="t" r="r" b="b"/>
              <a:pathLst>
                <a:path w="1864" h="1546" extrusionOk="0">
                  <a:moveTo>
                    <a:pt x="1014" y="1"/>
                  </a:moveTo>
                  <a:cubicBezTo>
                    <a:pt x="970" y="1"/>
                    <a:pt x="926" y="5"/>
                    <a:pt x="881" y="12"/>
                  </a:cubicBezTo>
                  <a:cubicBezTo>
                    <a:pt x="203" y="131"/>
                    <a:pt x="0" y="1012"/>
                    <a:pt x="572" y="1405"/>
                  </a:cubicBezTo>
                  <a:cubicBezTo>
                    <a:pt x="710" y="1502"/>
                    <a:pt x="860" y="1546"/>
                    <a:pt x="1007" y="1546"/>
                  </a:cubicBezTo>
                  <a:cubicBezTo>
                    <a:pt x="1454" y="1546"/>
                    <a:pt x="1864" y="1142"/>
                    <a:pt x="1774" y="631"/>
                  </a:cubicBezTo>
                  <a:cubicBezTo>
                    <a:pt x="1700" y="259"/>
                    <a:pt x="1378" y="1"/>
                    <a:pt x="1014" y="1"/>
                  </a:cubicBez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38" name="Google Shape;338;p16"/>
            <p:cNvSpPr/>
            <p:nvPr/>
          </p:nvSpPr>
          <p:spPr>
            <a:xfrm>
              <a:off x="2806300" y="4262500"/>
              <a:ext cx="93975" cy="33750"/>
            </a:xfrm>
            <a:custGeom>
              <a:avLst/>
              <a:gdLst/>
              <a:ahLst/>
              <a:cxnLst/>
              <a:rect l="l" t="t" r="r" b="b"/>
              <a:pathLst>
                <a:path w="3759" h="1350" extrusionOk="0">
                  <a:moveTo>
                    <a:pt x="3154" y="1"/>
                  </a:moveTo>
                  <a:cubicBezTo>
                    <a:pt x="3139" y="1"/>
                    <a:pt x="3123" y="1"/>
                    <a:pt x="3108" y="3"/>
                  </a:cubicBezTo>
                  <a:lnTo>
                    <a:pt x="512" y="467"/>
                  </a:lnTo>
                  <a:cubicBezTo>
                    <a:pt x="0" y="618"/>
                    <a:pt x="125" y="1349"/>
                    <a:pt x="631" y="1349"/>
                  </a:cubicBezTo>
                  <a:cubicBezTo>
                    <a:pt x="643" y="1349"/>
                    <a:pt x="655" y="1349"/>
                    <a:pt x="667" y="1348"/>
                  </a:cubicBezTo>
                  <a:lnTo>
                    <a:pt x="3262" y="872"/>
                  </a:lnTo>
                  <a:cubicBezTo>
                    <a:pt x="3759" y="722"/>
                    <a:pt x="3640" y="1"/>
                    <a:pt x="3154" y="1"/>
                  </a:cubicBez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39" name="Google Shape;339;p16"/>
            <p:cNvSpPr/>
            <p:nvPr/>
          </p:nvSpPr>
          <p:spPr>
            <a:xfrm>
              <a:off x="2763125" y="4331350"/>
              <a:ext cx="46325" cy="38925"/>
            </a:xfrm>
            <a:custGeom>
              <a:avLst/>
              <a:gdLst/>
              <a:ahLst/>
              <a:cxnLst/>
              <a:rect l="l" t="t" r="r" b="b"/>
              <a:pathLst>
                <a:path w="1853" h="1557" extrusionOk="0">
                  <a:moveTo>
                    <a:pt x="998" y="0"/>
                  </a:moveTo>
                  <a:cubicBezTo>
                    <a:pt x="956" y="0"/>
                    <a:pt x="913" y="4"/>
                    <a:pt x="870" y="11"/>
                  </a:cubicBezTo>
                  <a:cubicBezTo>
                    <a:pt x="191" y="130"/>
                    <a:pt x="1" y="1011"/>
                    <a:pt x="560" y="1416"/>
                  </a:cubicBezTo>
                  <a:cubicBezTo>
                    <a:pt x="701" y="1513"/>
                    <a:pt x="853" y="1556"/>
                    <a:pt x="1000" y="1556"/>
                  </a:cubicBezTo>
                  <a:cubicBezTo>
                    <a:pt x="1449" y="1556"/>
                    <a:pt x="1853" y="1153"/>
                    <a:pt x="1763" y="642"/>
                  </a:cubicBezTo>
                  <a:cubicBezTo>
                    <a:pt x="1699" y="268"/>
                    <a:pt x="1367" y="0"/>
                    <a:pt x="998" y="0"/>
                  </a:cubicBez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40" name="Google Shape;340;p16"/>
            <p:cNvSpPr/>
            <p:nvPr/>
          </p:nvSpPr>
          <p:spPr>
            <a:xfrm>
              <a:off x="2816675" y="4319925"/>
              <a:ext cx="94825" cy="33850"/>
            </a:xfrm>
            <a:custGeom>
              <a:avLst/>
              <a:gdLst/>
              <a:ahLst/>
              <a:cxnLst/>
              <a:rect l="l" t="t" r="r" b="b"/>
              <a:pathLst>
                <a:path w="3793" h="1354" extrusionOk="0">
                  <a:moveTo>
                    <a:pt x="3168" y="1"/>
                  </a:moveTo>
                  <a:cubicBezTo>
                    <a:pt x="3149" y="1"/>
                    <a:pt x="3129" y="2"/>
                    <a:pt x="3109" y="4"/>
                  </a:cubicBezTo>
                  <a:lnTo>
                    <a:pt x="514" y="480"/>
                  </a:lnTo>
                  <a:cubicBezTo>
                    <a:pt x="1" y="605"/>
                    <a:pt x="110" y="1354"/>
                    <a:pt x="602" y="1354"/>
                  </a:cubicBezTo>
                  <a:cubicBezTo>
                    <a:pt x="623" y="1354"/>
                    <a:pt x="646" y="1352"/>
                    <a:pt x="669" y="1349"/>
                  </a:cubicBezTo>
                  <a:lnTo>
                    <a:pt x="3276" y="885"/>
                  </a:lnTo>
                  <a:cubicBezTo>
                    <a:pt x="3793" y="747"/>
                    <a:pt x="3678" y="1"/>
                    <a:pt x="3168" y="1"/>
                  </a:cubicBez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41" name="Google Shape;341;p16"/>
            <p:cNvSpPr/>
            <p:nvPr/>
          </p:nvSpPr>
          <p:spPr>
            <a:xfrm>
              <a:off x="2718475" y="4570700"/>
              <a:ext cx="194100" cy="174025"/>
            </a:xfrm>
            <a:custGeom>
              <a:avLst/>
              <a:gdLst/>
              <a:ahLst/>
              <a:cxnLst/>
              <a:rect l="l" t="t" r="r" b="b"/>
              <a:pathLst>
                <a:path w="7764" h="6961" extrusionOk="0">
                  <a:moveTo>
                    <a:pt x="3925" y="1"/>
                  </a:moveTo>
                  <a:cubicBezTo>
                    <a:pt x="2894" y="1"/>
                    <a:pt x="1882" y="469"/>
                    <a:pt x="1215" y="1343"/>
                  </a:cubicBezTo>
                  <a:lnTo>
                    <a:pt x="6954" y="4975"/>
                  </a:lnTo>
                  <a:cubicBezTo>
                    <a:pt x="7764" y="3403"/>
                    <a:pt x="7240" y="1474"/>
                    <a:pt x="5752" y="534"/>
                  </a:cubicBezTo>
                  <a:cubicBezTo>
                    <a:pt x="5185" y="174"/>
                    <a:pt x="4551" y="1"/>
                    <a:pt x="3925" y="1"/>
                  </a:cubicBezTo>
                  <a:close/>
                  <a:moveTo>
                    <a:pt x="810" y="1986"/>
                  </a:moveTo>
                  <a:lnTo>
                    <a:pt x="810" y="1986"/>
                  </a:lnTo>
                  <a:cubicBezTo>
                    <a:pt x="1" y="3558"/>
                    <a:pt x="525" y="5487"/>
                    <a:pt x="2013" y="6427"/>
                  </a:cubicBezTo>
                  <a:cubicBezTo>
                    <a:pt x="2580" y="6787"/>
                    <a:pt x="3213" y="6960"/>
                    <a:pt x="3839" y="6960"/>
                  </a:cubicBezTo>
                  <a:cubicBezTo>
                    <a:pt x="4870" y="6960"/>
                    <a:pt x="5883" y="6492"/>
                    <a:pt x="6549" y="5618"/>
                  </a:cubicBezTo>
                  <a:lnTo>
                    <a:pt x="810" y="1986"/>
                  </a:ln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42" name="Google Shape;342;p16"/>
            <p:cNvSpPr/>
            <p:nvPr/>
          </p:nvSpPr>
          <p:spPr>
            <a:xfrm>
              <a:off x="3082225" y="4197375"/>
              <a:ext cx="151825" cy="141000"/>
            </a:xfrm>
            <a:custGeom>
              <a:avLst/>
              <a:gdLst/>
              <a:ahLst/>
              <a:cxnLst/>
              <a:rect l="l" t="t" r="r" b="b"/>
              <a:pathLst>
                <a:path w="6073" h="5640" extrusionOk="0">
                  <a:moveTo>
                    <a:pt x="3596" y="0"/>
                  </a:moveTo>
                  <a:lnTo>
                    <a:pt x="1203" y="1632"/>
                  </a:lnTo>
                  <a:cubicBezTo>
                    <a:pt x="250" y="2286"/>
                    <a:pt x="0" y="3596"/>
                    <a:pt x="655" y="4560"/>
                  </a:cubicBezTo>
                  <a:lnTo>
                    <a:pt x="762" y="4715"/>
                  </a:lnTo>
                  <a:cubicBezTo>
                    <a:pt x="1170" y="5316"/>
                    <a:pt x="1833" y="5640"/>
                    <a:pt x="2507" y="5640"/>
                  </a:cubicBezTo>
                  <a:cubicBezTo>
                    <a:pt x="2915" y="5640"/>
                    <a:pt x="3328" y="5522"/>
                    <a:pt x="3691" y="5275"/>
                  </a:cubicBezTo>
                  <a:lnTo>
                    <a:pt x="6072" y="3644"/>
                  </a:lnTo>
                  <a:lnTo>
                    <a:pt x="3596" y="0"/>
                  </a:ln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43" name="Google Shape;343;p16"/>
            <p:cNvSpPr/>
            <p:nvPr/>
          </p:nvSpPr>
          <p:spPr>
            <a:xfrm>
              <a:off x="3184900" y="4138825"/>
              <a:ext cx="152125" cy="141025"/>
            </a:xfrm>
            <a:custGeom>
              <a:avLst/>
              <a:gdLst/>
              <a:ahLst/>
              <a:cxnLst/>
              <a:rect l="l" t="t" r="r" b="b"/>
              <a:pathLst>
                <a:path w="6085" h="5641" extrusionOk="0">
                  <a:moveTo>
                    <a:pt x="3578" y="1"/>
                  </a:moveTo>
                  <a:cubicBezTo>
                    <a:pt x="3170" y="1"/>
                    <a:pt x="2757" y="119"/>
                    <a:pt x="2394" y="366"/>
                  </a:cubicBezTo>
                  <a:lnTo>
                    <a:pt x="1" y="1997"/>
                  </a:lnTo>
                  <a:lnTo>
                    <a:pt x="2477" y="5640"/>
                  </a:lnTo>
                  <a:lnTo>
                    <a:pt x="4871" y="4009"/>
                  </a:lnTo>
                  <a:cubicBezTo>
                    <a:pt x="5835" y="3354"/>
                    <a:pt x="6085" y="2045"/>
                    <a:pt x="5430" y="1092"/>
                  </a:cubicBezTo>
                  <a:lnTo>
                    <a:pt x="5323" y="926"/>
                  </a:lnTo>
                  <a:cubicBezTo>
                    <a:pt x="4915" y="325"/>
                    <a:pt x="4252" y="1"/>
                    <a:pt x="3578" y="1"/>
                  </a:cubicBez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44" name="Google Shape;344;p16"/>
            <p:cNvSpPr/>
            <p:nvPr/>
          </p:nvSpPr>
          <p:spPr>
            <a:xfrm>
              <a:off x="3037575" y="4488350"/>
              <a:ext cx="267900" cy="266925"/>
            </a:xfrm>
            <a:custGeom>
              <a:avLst/>
              <a:gdLst/>
              <a:ahLst/>
              <a:cxnLst/>
              <a:rect l="l" t="t" r="r" b="b"/>
              <a:pathLst>
                <a:path w="10716" h="10677" extrusionOk="0">
                  <a:moveTo>
                    <a:pt x="4998" y="0"/>
                  </a:moveTo>
                  <a:cubicBezTo>
                    <a:pt x="4820" y="0"/>
                    <a:pt x="4665" y="135"/>
                    <a:pt x="4644" y="327"/>
                  </a:cubicBezTo>
                  <a:lnTo>
                    <a:pt x="4179" y="3804"/>
                  </a:lnTo>
                  <a:lnTo>
                    <a:pt x="703" y="3339"/>
                  </a:lnTo>
                  <a:cubicBezTo>
                    <a:pt x="688" y="3338"/>
                    <a:pt x="673" y="3337"/>
                    <a:pt x="659" y="3337"/>
                  </a:cubicBezTo>
                  <a:cubicBezTo>
                    <a:pt x="473" y="3337"/>
                    <a:pt x="308" y="3473"/>
                    <a:pt x="286" y="3661"/>
                  </a:cubicBezTo>
                  <a:lnTo>
                    <a:pt x="24" y="5637"/>
                  </a:lnTo>
                  <a:cubicBezTo>
                    <a:pt x="0" y="5840"/>
                    <a:pt x="143" y="6030"/>
                    <a:pt x="346" y="6054"/>
                  </a:cubicBezTo>
                  <a:lnTo>
                    <a:pt x="3834" y="6518"/>
                  </a:lnTo>
                  <a:lnTo>
                    <a:pt x="3370" y="9995"/>
                  </a:lnTo>
                  <a:cubicBezTo>
                    <a:pt x="3334" y="10197"/>
                    <a:pt x="3477" y="10388"/>
                    <a:pt x="3691" y="10412"/>
                  </a:cubicBezTo>
                  <a:lnTo>
                    <a:pt x="5656" y="10674"/>
                  </a:lnTo>
                  <a:cubicBezTo>
                    <a:pt x="5671" y="10675"/>
                    <a:pt x="5685" y="10676"/>
                    <a:pt x="5700" y="10676"/>
                  </a:cubicBezTo>
                  <a:cubicBezTo>
                    <a:pt x="5885" y="10676"/>
                    <a:pt x="6050" y="10540"/>
                    <a:pt x="6072" y="10352"/>
                  </a:cubicBezTo>
                  <a:lnTo>
                    <a:pt x="6537" y="6876"/>
                  </a:lnTo>
                  <a:lnTo>
                    <a:pt x="10013" y="7328"/>
                  </a:lnTo>
                  <a:cubicBezTo>
                    <a:pt x="10033" y="7331"/>
                    <a:pt x="10053" y="7333"/>
                    <a:pt x="10072" y="7333"/>
                  </a:cubicBezTo>
                  <a:cubicBezTo>
                    <a:pt x="10251" y="7333"/>
                    <a:pt x="10409" y="7189"/>
                    <a:pt x="10430" y="7007"/>
                  </a:cubicBezTo>
                  <a:lnTo>
                    <a:pt x="10692" y="5042"/>
                  </a:lnTo>
                  <a:cubicBezTo>
                    <a:pt x="10716" y="4828"/>
                    <a:pt x="10573" y="4649"/>
                    <a:pt x="10371" y="4613"/>
                  </a:cubicBezTo>
                  <a:lnTo>
                    <a:pt x="6894" y="4161"/>
                  </a:lnTo>
                  <a:lnTo>
                    <a:pt x="7358" y="684"/>
                  </a:lnTo>
                  <a:cubicBezTo>
                    <a:pt x="7382" y="470"/>
                    <a:pt x="7239" y="291"/>
                    <a:pt x="7037" y="256"/>
                  </a:cubicBezTo>
                  <a:lnTo>
                    <a:pt x="5060" y="6"/>
                  </a:lnTo>
                  <a:cubicBezTo>
                    <a:pt x="5040" y="2"/>
                    <a:pt x="5019" y="0"/>
                    <a:pt x="4998" y="0"/>
                  </a:cubicBez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45" name="Google Shape;345;p16"/>
            <p:cNvSpPr/>
            <p:nvPr/>
          </p:nvSpPr>
          <p:spPr>
            <a:xfrm>
              <a:off x="1900525" y="921825"/>
              <a:ext cx="270900" cy="337450"/>
            </a:xfrm>
            <a:custGeom>
              <a:avLst/>
              <a:gdLst/>
              <a:ahLst/>
              <a:cxnLst/>
              <a:rect l="l" t="t" r="r" b="b"/>
              <a:pathLst>
                <a:path w="10836" h="13498" extrusionOk="0">
                  <a:moveTo>
                    <a:pt x="4147" y="412"/>
                  </a:moveTo>
                  <a:cubicBezTo>
                    <a:pt x="4434" y="412"/>
                    <a:pt x="4718" y="584"/>
                    <a:pt x="4775" y="971"/>
                  </a:cubicBezTo>
                  <a:cubicBezTo>
                    <a:pt x="4799" y="1173"/>
                    <a:pt x="4751" y="1364"/>
                    <a:pt x="4620" y="1518"/>
                  </a:cubicBezTo>
                  <a:lnTo>
                    <a:pt x="3834" y="1661"/>
                  </a:lnTo>
                  <a:cubicBezTo>
                    <a:pt x="3656" y="1566"/>
                    <a:pt x="3537" y="1399"/>
                    <a:pt x="3501" y="1209"/>
                  </a:cubicBezTo>
                  <a:cubicBezTo>
                    <a:pt x="3386" y="709"/>
                    <a:pt x="3770" y="412"/>
                    <a:pt x="4147" y="412"/>
                  </a:cubicBezTo>
                  <a:close/>
                  <a:moveTo>
                    <a:pt x="7842" y="2726"/>
                  </a:moveTo>
                  <a:cubicBezTo>
                    <a:pt x="8105" y="2726"/>
                    <a:pt x="8340" y="2907"/>
                    <a:pt x="8382" y="3185"/>
                  </a:cubicBezTo>
                  <a:lnTo>
                    <a:pt x="9775" y="10746"/>
                  </a:lnTo>
                  <a:cubicBezTo>
                    <a:pt x="9823" y="11043"/>
                    <a:pt x="9633" y="11329"/>
                    <a:pt x="9323" y="11377"/>
                  </a:cubicBezTo>
                  <a:lnTo>
                    <a:pt x="3060" y="12520"/>
                  </a:lnTo>
                  <a:cubicBezTo>
                    <a:pt x="3025" y="12527"/>
                    <a:pt x="2990" y="12530"/>
                    <a:pt x="2956" y="12530"/>
                  </a:cubicBezTo>
                  <a:cubicBezTo>
                    <a:pt x="2699" y="12530"/>
                    <a:pt x="2471" y="12342"/>
                    <a:pt x="2429" y="12079"/>
                  </a:cubicBezTo>
                  <a:lnTo>
                    <a:pt x="1048" y="4507"/>
                  </a:lnTo>
                  <a:cubicBezTo>
                    <a:pt x="989" y="4209"/>
                    <a:pt x="1191" y="3935"/>
                    <a:pt x="1489" y="3876"/>
                  </a:cubicBezTo>
                  <a:lnTo>
                    <a:pt x="2239" y="3745"/>
                  </a:lnTo>
                  <a:cubicBezTo>
                    <a:pt x="2270" y="3954"/>
                    <a:pt x="2448" y="4099"/>
                    <a:pt x="2653" y="4099"/>
                  </a:cubicBezTo>
                  <a:cubicBezTo>
                    <a:pt x="2681" y="4099"/>
                    <a:pt x="2710" y="4096"/>
                    <a:pt x="2739" y="4090"/>
                  </a:cubicBezTo>
                  <a:lnTo>
                    <a:pt x="6656" y="3376"/>
                  </a:lnTo>
                  <a:cubicBezTo>
                    <a:pt x="6894" y="3340"/>
                    <a:pt x="7049" y="3114"/>
                    <a:pt x="7001" y="2876"/>
                  </a:cubicBezTo>
                  <a:lnTo>
                    <a:pt x="7751" y="2733"/>
                  </a:lnTo>
                  <a:cubicBezTo>
                    <a:pt x="7782" y="2728"/>
                    <a:pt x="7812" y="2726"/>
                    <a:pt x="7842" y="2726"/>
                  </a:cubicBezTo>
                  <a:close/>
                  <a:moveTo>
                    <a:pt x="4134" y="1"/>
                  </a:moveTo>
                  <a:cubicBezTo>
                    <a:pt x="4071" y="1"/>
                    <a:pt x="4006" y="6"/>
                    <a:pt x="3941" y="18"/>
                  </a:cubicBezTo>
                  <a:cubicBezTo>
                    <a:pt x="3346" y="125"/>
                    <a:pt x="2953" y="697"/>
                    <a:pt x="3072" y="1280"/>
                  </a:cubicBezTo>
                  <a:cubicBezTo>
                    <a:pt x="3096" y="1459"/>
                    <a:pt x="3167" y="1614"/>
                    <a:pt x="3275" y="1756"/>
                  </a:cubicBezTo>
                  <a:lnTo>
                    <a:pt x="2501" y="1899"/>
                  </a:lnTo>
                  <a:cubicBezTo>
                    <a:pt x="2191" y="1959"/>
                    <a:pt x="1977" y="2268"/>
                    <a:pt x="2036" y="2578"/>
                  </a:cubicBezTo>
                  <a:lnTo>
                    <a:pt x="2084" y="2864"/>
                  </a:lnTo>
                  <a:lnTo>
                    <a:pt x="798" y="3102"/>
                  </a:lnTo>
                  <a:cubicBezTo>
                    <a:pt x="310" y="3185"/>
                    <a:pt x="0" y="3650"/>
                    <a:pt x="84" y="4126"/>
                  </a:cubicBezTo>
                  <a:lnTo>
                    <a:pt x="1655" y="12758"/>
                  </a:lnTo>
                  <a:cubicBezTo>
                    <a:pt x="1741" y="13194"/>
                    <a:pt x="2111" y="13497"/>
                    <a:pt x="2537" y="13497"/>
                  </a:cubicBezTo>
                  <a:cubicBezTo>
                    <a:pt x="2588" y="13497"/>
                    <a:pt x="2639" y="13493"/>
                    <a:pt x="2691" y="13484"/>
                  </a:cubicBezTo>
                  <a:lnTo>
                    <a:pt x="10025" y="12139"/>
                  </a:lnTo>
                  <a:cubicBezTo>
                    <a:pt x="10514" y="12055"/>
                    <a:pt x="10835" y="11579"/>
                    <a:pt x="10752" y="11103"/>
                  </a:cubicBezTo>
                  <a:lnTo>
                    <a:pt x="9168" y="2483"/>
                  </a:lnTo>
                  <a:cubicBezTo>
                    <a:pt x="9094" y="2046"/>
                    <a:pt x="8715" y="1743"/>
                    <a:pt x="8287" y="1743"/>
                  </a:cubicBezTo>
                  <a:cubicBezTo>
                    <a:pt x="8236" y="1743"/>
                    <a:pt x="8184" y="1748"/>
                    <a:pt x="8132" y="1756"/>
                  </a:cubicBezTo>
                  <a:lnTo>
                    <a:pt x="6847" y="1995"/>
                  </a:lnTo>
                  <a:lnTo>
                    <a:pt x="6799" y="1721"/>
                  </a:lnTo>
                  <a:cubicBezTo>
                    <a:pt x="6746" y="1435"/>
                    <a:pt x="6506" y="1235"/>
                    <a:pt x="6228" y="1235"/>
                  </a:cubicBezTo>
                  <a:cubicBezTo>
                    <a:pt x="6192" y="1235"/>
                    <a:pt x="6156" y="1238"/>
                    <a:pt x="6120" y="1245"/>
                  </a:cubicBezTo>
                  <a:lnTo>
                    <a:pt x="5168" y="1411"/>
                  </a:lnTo>
                  <a:cubicBezTo>
                    <a:pt x="5227" y="1245"/>
                    <a:pt x="5239" y="1066"/>
                    <a:pt x="5203" y="899"/>
                  </a:cubicBezTo>
                  <a:cubicBezTo>
                    <a:pt x="5108" y="370"/>
                    <a:pt x="4646" y="1"/>
                    <a:pt x="4134" y="1"/>
                  </a:cubicBez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46" name="Google Shape;346;p16"/>
            <p:cNvSpPr/>
            <p:nvPr/>
          </p:nvSpPr>
          <p:spPr>
            <a:xfrm>
              <a:off x="1948450" y="1043050"/>
              <a:ext cx="46550" cy="38675"/>
            </a:xfrm>
            <a:custGeom>
              <a:avLst/>
              <a:gdLst/>
              <a:ahLst/>
              <a:cxnLst/>
              <a:rect l="l" t="t" r="r" b="b"/>
              <a:pathLst>
                <a:path w="1862" h="1547" extrusionOk="0">
                  <a:moveTo>
                    <a:pt x="1015" y="1"/>
                  </a:moveTo>
                  <a:cubicBezTo>
                    <a:pt x="967" y="1"/>
                    <a:pt x="918" y="5"/>
                    <a:pt x="869" y="15"/>
                  </a:cubicBezTo>
                  <a:cubicBezTo>
                    <a:pt x="191" y="134"/>
                    <a:pt x="0" y="1015"/>
                    <a:pt x="572" y="1408"/>
                  </a:cubicBezTo>
                  <a:cubicBezTo>
                    <a:pt x="709" y="1504"/>
                    <a:pt x="857" y="1547"/>
                    <a:pt x="1002" y="1547"/>
                  </a:cubicBezTo>
                  <a:cubicBezTo>
                    <a:pt x="1450" y="1547"/>
                    <a:pt x="1861" y="1138"/>
                    <a:pt x="1762" y="634"/>
                  </a:cubicBezTo>
                  <a:cubicBezTo>
                    <a:pt x="1699" y="266"/>
                    <a:pt x="1377" y="1"/>
                    <a:pt x="1015" y="1"/>
                  </a:cubicBez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47" name="Google Shape;347;p16"/>
            <p:cNvSpPr/>
            <p:nvPr/>
          </p:nvSpPr>
          <p:spPr>
            <a:xfrm>
              <a:off x="2001300" y="1031775"/>
              <a:ext cx="96200" cy="33875"/>
            </a:xfrm>
            <a:custGeom>
              <a:avLst/>
              <a:gdLst/>
              <a:ahLst/>
              <a:cxnLst/>
              <a:rect l="l" t="t" r="r" b="b"/>
              <a:pathLst>
                <a:path w="3848" h="1355" extrusionOk="0">
                  <a:moveTo>
                    <a:pt x="3261" y="1"/>
                  </a:moveTo>
                  <a:cubicBezTo>
                    <a:pt x="3225" y="1"/>
                    <a:pt x="3188" y="5"/>
                    <a:pt x="3149" y="14"/>
                  </a:cubicBezTo>
                  <a:lnTo>
                    <a:pt x="553" y="490"/>
                  </a:lnTo>
                  <a:cubicBezTo>
                    <a:pt x="1" y="580"/>
                    <a:pt x="121" y="1354"/>
                    <a:pt x="622" y="1354"/>
                  </a:cubicBezTo>
                  <a:cubicBezTo>
                    <a:pt x="649" y="1354"/>
                    <a:pt x="678" y="1352"/>
                    <a:pt x="708" y="1347"/>
                  </a:cubicBezTo>
                  <a:lnTo>
                    <a:pt x="3292" y="871"/>
                  </a:lnTo>
                  <a:cubicBezTo>
                    <a:pt x="3847" y="793"/>
                    <a:pt x="3750" y="1"/>
                    <a:pt x="3261" y="1"/>
                  </a:cubicBez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48" name="Google Shape;348;p16"/>
            <p:cNvSpPr/>
            <p:nvPr/>
          </p:nvSpPr>
          <p:spPr>
            <a:xfrm>
              <a:off x="1958275" y="1097000"/>
              <a:ext cx="46600" cy="38650"/>
            </a:xfrm>
            <a:custGeom>
              <a:avLst/>
              <a:gdLst/>
              <a:ahLst/>
              <a:cxnLst/>
              <a:rect l="l" t="t" r="r" b="b"/>
              <a:pathLst>
                <a:path w="1864" h="1546" extrusionOk="0">
                  <a:moveTo>
                    <a:pt x="1014" y="1"/>
                  </a:moveTo>
                  <a:cubicBezTo>
                    <a:pt x="970" y="1"/>
                    <a:pt x="926" y="4"/>
                    <a:pt x="881" y="12"/>
                  </a:cubicBezTo>
                  <a:cubicBezTo>
                    <a:pt x="191" y="131"/>
                    <a:pt x="0" y="1012"/>
                    <a:pt x="572" y="1405"/>
                  </a:cubicBezTo>
                  <a:cubicBezTo>
                    <a:pt x="710" y="1502"/>
                    <a:pt x="860" y="1545"/>
                    <a:pt x="1007" y="1545"/>
                  </a:cubicBezTo>
                  <a:cubicBezTo>
                    <a:pt x="1454" y="1545"/>
                    <a:pt x="1864" y="1142"/>
                    <a:pt x="1774" y="631"/>
                  </a:cubicBezTo>
                  <a:cubicBezTo>
                    <a:pt x="1700" y="259"/>
                    <a:pt x="1378" y="1"/>
                    <a:pt x="1014" y="1"/>
                  </a:cubicBez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49" name="Google Shape;349;p16"/>
            <p:cNvSpPr/>
            <p:nvPr/>
          </p:nvSpPr>
          <p:spPr>
            <a:xfrm>
              <a:off x="2012150" y="1085650"/>
              <a:ext cx="94075" cy="33725"/>
            </a:xfrm>
            <a:custGeom>
              <a:avLst/>
              <a:gdLst/>
              <a:ahLst/>
              <a:cxnLst/>
              <a:rect l="l" t="t" r="r" b="b"/>
              <a:pathLst>
                <a:path w="3763" h="1349" extrusionOk="0">
                  <a:moveTo>
                    <a:pt x="3132" y="0"/>
                  </a:moveTo>
                  <a:cubicBezTo>
                    <a:pt x="3120" y="0"/>
                    <a:pt x="3108" y="1"/>
                    <a:pt x="3096" y="2"/>
                  </a:cubicBezTo>
                  <a:lnTo>
                    <a:pt x="500" y="478"/>
                  </a:lnTo>
                  <a:cubicBezTo>
                    <a:pt x="0" y="618"/>
                    <a:pt x="125" y="1348"/>
                    <a:pt x="631" y="1348"/>
                  </a:cubicBezTo>
                  <a:cubicBezTo>
                    <a:pt x="643" y="1348"/>
                    <a:pt x="655" y="1348"/>
                    <a:pt x="667" y="1347"/>
                  </a:cubicBezTo>
                  <a:lnTo>
                    <a:pt x="3263" y="871"/>
                  </a:lnTo>
                  <a:cubicBezTo>
                    <a:pt x="3763" y="731"/>
                    <a:pt x="3638" y="0"/>
                    <a:pt x="3132" y="0"/>
                  </a:cubicBez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50" name="Google Shape;350;p16"/>
            <p:cNvSpPr/>
            <p:nvPr/>
          </p:nvSpPr>
          <p:spPr>
            <a:xfrm>
              <a:off x="1968675" y="1154450"/>
              <a:ext cx="46625" cy="38900"/>
            </a:xfrm>
            <a:custGeom>
              <a:avLst/>
              <a:gdLst/>
              <a:ahLst/>
              <a:cxnLst/>
              <a:rect l="l" t="t" r="r" b="b"/>
              <a:pathLst>
                <a:path w="1865" h="1556" extrusionOk="0">
                  <a:moveTo>
                    <a:pt x="1014" y="1"/>
                  </a:moveTo>
                  <a:cubicBezTo>
                    <a:pt x="971" y="1"/>
                    <a:pt x="926" y="4"/>
                    <a:pt x="882" y="12"/>
                  </a:cubicBezTo>
                  <a:cubicBezTo>
                    <a:pt x="191" y="131"/>
                    <a:pt x="1" y="1012"/>
                    <a:pt x="572" y="1417"/>
                  </a:cubicBezTo>
                  <a:cubicBezTo>
                    <a:pt x="709" y="1513"/>
                    <a:pt x="858" y="1556"/>
                    <a:pt x="1003" y="1556"/>
                  </a:cubicBezTo>
                  <a:cubicBezTo>
                    <a:pt x="1452" y="1556"/>
                    <a:pt x="1865" y="1147"/>
                    <a:pt x="1775" y="643"/>
                  </a:cubicBezTo>
                  <a:cubicBezTo>
                    <a:pt x="1701" y="260"/>
                    <a:pt x="1379" y="1"/>
                    <a:pt x="1014" y="1"/>
                  </a:cubicBez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51" name="Google Shape;351;p16"/>
            <p:cNvSpPr/>
            <p:nvPr/>
          </p:nvSpPr>
          <p:spPr>
            <a:xfrm>
              <a:off x="2022150" y="1143050"/>
              <a:ext cx="94925" cy="34125"/>
            </a:xfrm>
            <a:custGeom>
              <a:avLst/>
              <a:gdLst/>
              <a:ahLst/>
              <a:cxnLst/>
              <a:rect l="l" t="t" r="r" b="b"/>
              <a:pathLst>
                <a:path w="3797" h="1365" extrusionOk="0">
                  <a:moveTo>
                    <a:pt x="3170" y="0"/>
                  </a:moveTo>
                  <a:cubicBezTo>
                    <a:pt x="3152" y="0"/>
                    <a:pt x="3132" y="1"/>
                    <a:pt x="3113" y="4"/>
                  </a:cubicBezTo>
                  <a:lnTo>
                    <a:pt x="3125" y="4"/>
                  </a:lnTo>
                  <a:lnTo>
                    <a:pt x="529" y="480"/>
                  </a:lnTo>
                  <a:cubicBezTo>
                    <a:pt x="1" y="606"/>
                    <a:pt x="115" y="1364"/>
                    <a:pt x="626" y="1364"/>
                  </a:cubicBezTo>
                  <a:cubicBezTo>
                    <a:pt x="645" y="1364"/>
                    <a:pt x="664" y="1363"/>
                    <a:pt x="684" y="1361"/>
                  </a:cubicBezTo>
                  <a:lnTo>
                    <a:pt x="3279" y="885"/>
                  </a:lnTo>
                  <a:cubicBezTo>
                    <a:pt x="3796" y="758"/>
                    <a:pt x="3681" y="0"/>
                    <a:pt x="3170" y="0"/>
                  </a:cubicBez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52" name="Google Shape;352;p16"/>
            <p:cNvSpPr/>
            <p:nvPr/>
          </p:nvSpPr>
          <p:spPr>
            <a:xfrm>
              <a:off x="1924050" y="1393950"/>
              <a:ext cx="194375" cy="174175"/>
            </a:xfrm>
            <a:custGeom>
              <a:avLst/>
              <a:gdLst/>
              <a:ahLst/>
              <a:cxnLst/>
              <a:rect l="l" t="t" r="r" b="b"/>
              <a:pathLst>
                <a:path w="7775" h="6967" extrusionOk="0">
                  <a:moveTo>
                    <a:pt x="3934" y="1"/>
                  </a:moveTo>
                  <a:cubicBezTo>
                    <a:pt x="2904" y="1"/>
                    <a:pt x="1893" y="465"/>
                    <a:pt x="1226" y="1338"/>
                  </a:cubicBezTo>
                  <a:lnTo>
                    <a:pt x="6965" y="4969"/>
                  </a:lnTo>
                  <a:cubicBezTo>
                    <a:pt x="7775" y="3398"/>
                    <a:pt x="7251" y="1469"/>
                    <a:pt x="5763" y="528"/>
                  </a:cubicBezTo>
                  <a:cubicBezTo>
                    <a:pt x="5195" y="173"/>
                    <a:pt x="4561" y="1"/>
                    <a:pt x="3934" y="1"/>
                  </a:cubicBezTo>
                  <a:close/>
                  <a:moveTo>
                    <a:pt x="822" y="1993"/>
                  </a:moveTo>
                  <a:lnTo>
                    <a:pt x="822" y="1993"/>
                  </a:lnTo>
                  <a:cubicBezTo>
                    <a:pt x="0" y="3553"/>
                    <a:pt x="524" y="5493"/>
                    <a:pt x="2024" y="6434"/>
                  </a:cubicBezTo>
                  <a:cubicBezTo>
                    <a:pt x="2590" y="6793"/>
                    <a:pt x="3222" y="6966"/>
                    <a:pt x="3847" y="6966"/>
                  </a:cubicBezTo>
                  <a:cubicBezTo>
                    <a:pt x="4879" y="6966"/>
                    <a:pt x="5893" y="6495"/>
                    <a:pt x="6560" y="5612"/>
                  </a:cubicBezTo>
                  <a:lnTo>
                    <a:pt x="822" y="1993"/>
                  </a:ln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53" name="Google Shape;353;p16"/>
            <p:cNvSpPr/>
            <p:nvPr/>
          </p:nvSpPr>
          <p:spPr>
            <a:xfrm>
              <a:off x="2287775" y="1020500"/>
              <a:ext cx="152125" cy="141000"/>
            </a:xfrm>
            <a:custGeom>
              <a:avLst/>
              <a:gdLst/>
              <a:ahLst/>
              <a:cxnLst/>
              <a:rect l="l" t="t" r="r" b="b"/>
              <a:pathLst>
                <a:path w="6085" h="5640" extrusionOk="0">
                  <a:moveTo>
                    <a:pt x="3608" y="0"/>
                  </a:moveTo>
                  <a:lnTo>
                    <a:pt x="1215" y="1631"/>
                  </a:lnTo>
                  <a:cubicBezTo>
                    <a:pt x="250" y="2286"/>
                    <a:pt x="0" y="3596"/>
                    <a:pt x="655" y="4560"/>
                  </a:cubicBezTo>
                  <a:lnTo>
                    <a:pt x="762" y="4715"/>
                  </a:lnTo>
                  <a:cubicBezTo>
                    <a:pt x="1171" y="5316"/>
                    <a:pt x="1833" y="5640"/>
                    <a:pt x="2508" y="5640"/>
                  </a:cubicBezTo>
                  <a:cubicBezTo>
                    <a:pt x="2916" y="5640"/>
                    <a:pt x="3328" y="5521"/>
                    <a:pt x="3691" y="5275"/>
                  </a:cubicBezTo>
                  <a:lnTo>
                    <a:pt x="6085" y="3644"/>
                  </a:lnTo>
                  <a:lnTo>
                    <a:pt x="3608" y="0"/>
                  </a:ln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54" name="Google Shape;354;p16"/>
            <p:cNvSpPr/>
            <p:nvPr/>
          </p:nvSpPr>
          <p:spPr>
            <a:xfrm>
              <a:off x="2390775" y="962250"/>
              <a:ext cx="152125" cy="140725"/>
            </a:xfrm>
            <a:custGeom>
              <a:avLst/>
              <a:gdLst/>
              <a:ahLst/>
              <a:cxnLst/>
              <a:rect l="l" t="t" r="r" b="b"/>
              <a:pathLst>
                <a:path w="6085" h="5629" extrusionOk="0">
                  <a:moveTo>
                    <a:pt x="3571" y="1"/>
                  </a:moveTo>
                  <a:cubicBezTo>
                    <a:pt x="3163" y="1"/>
                    <a:pt x="2752" y="119"/>
                    <a:pt x="2393" y="366"/>
                  </a:cubicBezTo>
                  <a:lnTo>
                    <a:pt x="0" y="1985"/>
                  </a:lnTo>
                  <a:lnTo>
                    <a:pt x="2477" y="5628"/>
                  </a:lnTo>
                  <a:lnTo>
                    <a:pt x="4870" y="4009"/>
                  </a:lnTo>
                  <a:cubicBezTo>
                    <a:pt x="5834" y="3354"/>
                    <a:pt x="6084" y="2044"/>
                    <a:pt x="5429" y="1080"/>
                  </a:cubicBezTo>
                  <a:lnTo>
                    <a:pt x="5310" y="925"/>
                  </a:lnTo>
                  <a:cubicBezTo>
                    <a:pt x="4910" y="324"/>
                    <a:pt x="4245" y="1"/>
                    <a:pt x="3571" y="1"/>
                  </a:cubicBez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55" name="Google Shape;355;p16"/>
            <p:cNvSpPr/>
            <p:nvPr/>
          </p:nvSpPr>
          <p:spPr>
            <a:xfrm>
              <a:off x="2243425" y="1311750"/>
              <a:ext cx="268200" cy="266650"/>
            </a:xfrm>
            <a:custGeom>
              <a:avLst/>
              <a:gdLst/>
              <a:ahLst/>
              <a:cxnLst/>
              <a:rect l="l" t="t" r="r" b="b"/>
              <a:pathLst>
                <a:path w="10728" h="10666" extrusionOk="0">
                  <a:moveTo>
                    <a:pt x="5007" y="1"/>
                  </a:moveTo>
                  <a:cubicBezTo>
                    <a:pt x="4823" y="1"/>
                    <a:pt x="4676" y="136"/>
                    <a:pt x="4644" y="328"/>
                  </a:cubicBezTo>
                  <a:lnTo>
                    <a:pt x="4191" y="3805"/>
                  </a:lnTo>
                  <a:lnTo>
                    <a:pt x="715" y="3340"/>
                  </a:lnTo>
                  <a:cubicBezTo>
                    <a:pt x="699" y="3338"/>
                    <a:pt x="684" y="3338"/>
                    <a:pt x="668" y="3338"/>
                  </a:cubicBezTo>
                  <a:cubicBezTo>
                    <a:pt x="475" y="3338"/>
                    <a:pt x="319" y="3474"/>
                    <a:pt x="286" y="3662"/>
                  </a:cubicBezTo>
                  <a:lnTo>
                    <a:pt x="36" y="5638"/>
                  </a:lnTo>
                  <a:cubicBezTo>
                    <a:pt x="0" y="5840"/>
                    <a:pt x="143" y="6031"/>
                    <a:pt x="346" y="6055"/>
                  </a:cubicBezTo>
                  <a:lnTo>
                    <a:pt x="346" y="6043"/>
                  </a:lnTo>
                  <a:lnTo>
                    <a:pt x="3822" y="6507"/>
                  </a:lnTo>
                  <a:lnTo>
                    <a:pt x="3370" y="9984"/>
                  </a:lnTo>
                  <a:cubicBezTo>
                    <a:pt x="3334" y="10186"/>
                    <a:pt x="3489" y="10377"/>
                    <a:pt x="3691" y="10401"/>
                  </a:cubicBezTo>
                  <a:lnTo>
                    <a:pt x="5668" y="10663"/>
                  </a:lnTo>
                  <a:cubicBezTo>
                    <a:pt x="5683" y="10664"/>
                    <a:pt x="5697" y="10665"/>
                    <a:pt x="5712" y="10665"/>
                  </a:cubicBezTo>
                  <a:cubicBezTo>
                    <a:pt x="5896" y="10665"/>
                    <a:pt x="6051" y="10529"/>
                    <a:pt x="6085" y="10341"/>
                  </a:cubicBezTo>
                  <a:lnTo>
                    <a:pt x="6537" y="6864"/>
                  </a:lnTo>
                  <a:lnTo>
                    <a:pt x="10025" y="7329"/>
                  </a:lnTo>
                  <a:cubicBezTo>
                    <a:pt x="10040" y="7331"/>
                    <a:pt x="10055" y="7331"/>
                    <a:pt x="10069" y="7331"/>
                  </a:cubicBezTo>
                  <a:cubicBezTo>
                    <a:pt x="10253" y="7331"/>
                    <a:pt x="10409" y="7195"/>
                    <a:pt x="10442" y="7007"/>
                  </a:cubicBezTo>
                  <a:lnTo>
                    <a:pt x="10704" y="5031"/>
                  </a:lnTo>
                  <a:cubicBezTo>
                    <a:pt x="10728" y="4828"/>
                    <a:pt x="10585" y="4638"/>
                    <a:pt x="10383" y="4614"/>
                  </a:cubicBezTo>
                  <a:lnTo>
                    <a:pt x="6894" y="4150"/>
                  </a:lnTo>
                  <a:lnTo>
                    <a:pt x="7358" y="673"/>
                  </a:lnTo>
                  <a:cubicBezTo>
                    <a:pt x="7382" y="471"/>
                    <a:pt x="7239" y="280"/>
                    <a:pt x="7037" y="256"/>
                  </a:cubicBezTo>
                  <a:lnTo>
                    <a:pt x="5072" y="6"/>
                  </a:lnTo>
                  <a:cubicBezTo>
                    <a:pt x="5050" y="3"/>
                    <a:pt x="5029" y="1"/>
                    <a:pt x="5007" y="1"/>
                  </a:cubicBez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56" name="Google Shape;356;p16"/>
            <p:cNvSpPr/>
            <p:nvPr/>
          </p:nvSpPr>
          <p:spPr>
            <a:xfrm>
              <a:off x="1900225" y="1715975"/>
              <a:ext cx="271200" cy="337725"/>
            </a:xfrm>
            <a:custGeom>
              <a:avLst/>
              <a:gdLst/>
              <a:ahLst/>
              <a:cxnLst/>
              <a:rect l="l" t="t" r="r" b="b"/>
              <a:pathLst>
                <a:path w="10848" h="13509" extrusionOk="0">
                  <a:moveTo>
                    <a:pt x="4155" y="414"/>
                  </a:moveTo>
                  <a:cubicBezTo>
                    <a:pt x="4444" y="414"/>
                    <a:pt x="4730" y="589"/>
                    <a:pt x="4787" y="982"/>
                  </a:cubicBezTo>
                  <a:cubicBezTo>
                    <a:pt x="4811" y="1173"/>
                    <a:pt x="4763" y="1375"/>
                    <a:pt x="4632" y="1518"/>
                  </a:cubicBezTo>
                  <a:lnTo>
                    <a:pt x="3846" y="1673"/>
                  </a:lnTo>
                  <a:cubicBezTo>
                    <a:pt x="3668" y="1578"/>
                    <a:pt x="3549" y="1411"/>
                    <a:pt x="3513" y="1209"/>
                  </a:cubicBezTo>
                  <a:cubicBezTo>
                    <a:pt x="3398" y="710"/>
                    <a:pt x="3779" y="414"/>
                    <a:pt x="4155" y="414"/>
                  </a:cubicBezTo>
                  <a:close/>
                  <a:moveTo>
                    <a:pt x="7872" y="2734"/>
                  </a:moveTo>
                  <a:cubicBezTo>
                    <a:pt x="8128" y="2734"/>
                    <a:pt x="8354" y="2914"/>
                    <a:pt x="8406" y="3185"/>
                  </a:cubicBezTo>
                  <a:lnTo>
                    <a:pt x="9787" y="10746"/>
                  </a:lnTo>
                  <a:cubicBezTo>
                    <a:pt x="9835" y="11043"/>
                    <a:pt x="9645" y="11329"/>
                    <a:pt x="9335" y="11377"/>
                  </a:cubicBezTo>
                  <a:lnTo>
                    <a:pt x="3072" y="12520"/>
                  </a:lnTo>
                  <a:cubicBezTo>
                    <a:pt x="3037" y="12527"/>
                    <a:pt x="3002" y="12530"/>
                    <a:pt x="2968" y="12530"/>
                  </a:cubicBezTo>
                  <a:cubicBezTo>
                    <a:pt x="2711" y="12530"/>
                    <a:pt x="2483" y="12342"/>
                    <a:pt x="2441" y="12079"/>
                  </a:cubicBezTo>
                  <a:lnTo>
                    <a:pt x="1060" y="4519"/>
                  </a:lnTo>
                  <a:cubicBezTo>
                    <a:pt x="1013" y="4221"/>
                    <a:pt x="1215" y="3935"/>
                    <a:pt x="1513" y="3888"/>
                  </a:cubicBezTo>
                  <a:lnTo>
                    <a:pt x="2251" y="3745"/>
                  </a:lnTo>
                  <a:cubicBezTo>
                    <a:pt x="2294" y="3960"/>
                    <a:pt x="2483" y="4107"/>
                    <a:pt x="2694" y="4107"/>
                  </a:cubicBezTo>
                  <a:cubicBezTo>
                    <a:pt x="2717" y="4107"/>
                    <a:pt x="2740" y="4105"/>
                    <a:pt x="2763" y="4102"/>
                  </a:cubicBezTo>
                  <a:lnTo>
                    <a:pt x="6668" y="3387"/>
                  </a:lnTo>
                  <a:cubicBezTo>
                    <a:pt x="6906" y="3340"/>
                    <a:pt x="7061" y="3114"/>
                    <a:pt x="7025" y="2875"/>
                  </a:cubicBezTo>
                  <a:lnTo>
                    <a:pt x="7763" y="2745"/>
                  </a:lnTo>
                  <a:cubicBezTo>
                    <a:pt x="7800" y="2737"/>
                    <a:pt x="7836" y="2734"/>
                    <a:pt x="7872" y="2734"/>
                  </a:cubicBezTo>
                  <a:close/>
                  <a:moveTo>
                    <a:pt x="4146" y="0"/>
                  </a:moveTo>
                  <a:cubicBezTo>
                    <a:pt x="4083" y="0"/>
                    <a:pt x="4018" y="6"/>
                    <a:pt x="3953" y="18"/>
                  </a:cubicBezTo>
                  <a:cubicBezTo>
                    <a:pt x="3358" y="125"/>
                    <a:pt x="2965" y="697"/>
                    <a:pt x="3084" y="1292"/>
                  </a:cubicBezTo>
                  <a:cubicBezTo>
                    <a:pt x="3108" y="1459"/>
                    <a:pt x="3179" y="1625"/>
                    <a:pt x="3287" y="1768"/>
                  </a:cubicBezTo>
                  <a:lnTo>
                    <a:pt x="2513" y="1911"/>
                  </a:lnTo>
                  <a:cubicBezTo>
                    <a:pt x="2203" y="1971"/>
                    <a:pt x="1989" y="2280"/>
                    <a:pt x="2048" y="2602"/>
                  </a:cubicBezTo>
                  <a:lnTo>
                    <a:pt x="2096" y="2875"/>
                  </a:lnTo>
                  <a:lnTo>
                    <a:pt x="810" y="3114"/>
                  </a:lnTo>
                  <a:cubicBezTo>
                    <a:pt x="322" y="3197"/>
                    <a:pt x="1" y="3661"/>
                    <a:pt x="96" y="4149"/>
                  </a:cubicBezTo>
                  <a:lnTo>
                    <a:pt x="1667" y="12770"/>
                  </a:lnTo>
                  <a:cubicBezTo>
                    <a:pt x="1742" y="13206"/>
                    <a:pt x="2121" y="13509"/>
                    <a:pt x="2549" y="13509"/>
                  </a:cubicBezTo>
                  <a:cubicBezTo>
                    <a:pt x="2600" y="13509"/>
                    <a:pt x="2651" y="13505"/>
                    <a:pt x="2703" y="13496"/>
                  </a:cubicBezTo>
                  <a:lnTo>
                    <a:pt x="10037" y="12150"/>
                  </a:lnTo>
                  <a:cubicBezTo>
                    <a:pt x="10526" y="12067"/>
                    <a:pt x="10847" y="11603"/>
                    <a:pt x="10764" y="11115"/>
                  </a:cubicBezTo>
                  <a:lnTo>
                    <a:pt x="9180" y="2483"/>
                  </a:lnTo>
                  <a:cubicBezTo>
                    <a:pt x="9107" y="2052"/>
                    <a:pt x="8737" y="1751"/>
                    <a:pt x="8316" y="1751"/>
                  </a:cubicBezTo>
                  <a:cubicBezTo>
                    <a:pt x="8260" y="1751"/>
                    <a:pt x="8202" y="1757"/>
                    <a:pt x="8144" y="1768"/>
                  </a:cubicBezTo>
                  <a:lnTo>
                    <a:pt x="6859" y="1994"/>
                  </a:lnTo>
                  <a:lnTo>
                    <a:pt x="6811" y="1721"/>
                  </a:lnTo>
                  <a:cubicBezTo>
                    <a:pt x="6757" y="1431"/>
                    <a:pt x="6510" y="1237"/>
                    <a:pt x="6226" y="1237"/>
                  </a:cubicBezTo>
                  <a:cubicBezTo>
                    <a:pt x="6195" y="1237"/>
                    <a:pt x="6164" y="1240"/>
                    <a:pt x="6132" y="1244"/>
                  </a:cubicBezTo>
                  <a:lnTo>
                    <a:pt x="5180" y="1423"/>
                  </a:lnTo>
                  <a:cubicBezTo>
                    <a:pt x="5239" y="1244"/>
                    <a:pt x="5251" y="1066"/>
                    <a:pt x="5215" y="899"/>
                  </a:cubicBezTo>
                  <a:cubicBezTo>
                    <a:pt x="5120" y="370"/>
                    <a:pt x="4658" y="0"/>
                    <a:pt x="4146" y="0"/>
                  </a:cubicBez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57" name="Google Shape;357;p16"/>
            <p:cNvSpPr/>
            <p:nvPr/>
          </p:nvSpPr>
          <p:spPr>
            <a:xfrm>
              <a:off x="1948450" y="1837275"/>
              <a:ext cx="46550" cy="38650"/>
            </a:xfrm>
            <a:custGeom>
              <a:avLst/>
              <a:gdLst/>
              <a:ahLst/>
              <a:cxnLst/>
              <a:rect l="l" t="t" r="r" b="b"/>
              <a:pathLst>
                <a:path w="1862" h="1546" extrusionOk="0">
                  <a:moveTo>
                    <a:pt x="1002" y="1"/>
                  </a:moveTo>
                  <a:cubicBezTo>
                    <a:pt x="958" y="1"/>
                    <a:pt x="914" y="4"/>
                    <a:pt x="869" y="12"/>
                  </a:cubicBezTo>
                  <a:cubicBezTo>
                    <a:pt x="191" y="131"/>
                    <a:pt x="0" y="1012"/>
                    <a:pt x="572" y="1405"/>
                  </a:cubicBezTo>
                  <a:cubicBezTo>
                    <a:pt x="710" y="1502"/>
                    <a:pt x="860" y="1545"/>
                    <a:pt x="1007" y="1545"/>
                  </a:cubicBezTo>
                  <a:cubicBezTo>
                    <a:pt x="1453" y="1545"/>
                    <a:pt x="1861" y="1142"/>
                    <a:pt x="1762" y="631"/>
                  </a:cubicBezTo>
                  <a:cubicBezTo>
                    <a:pt x="1699" y="259"/>
                    <a:pt x="1369" y="1"/>
                    <a:pt x="1002" y="1"/>
                  </a:cubicBez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58" name="Google Shape;358;p16"/>
            <p:cNvSpPr/>
            <p:nvPr/>
          </p:nvSpPr>
          <p:spPr>
            <a:xfrm>
              <a:off x="2001250" y="1825875"/>
              <a:ext cx="96150" cy="34050"/>
            </a:xfrm>
            <a:custGeom>
              <a:avLst/>
              <a:gdLst/>
              <a:ahLst/>
              <a:cxnLst/>
              <a:rect l="l" t="t" r="r" b="b"/>
              <a:pathLst>
                <a:path w="3846" h="1362" extrusionOk="0">
                  <a:moveTo>
                    <a:pt x="3262" y="0"/>
                  </a:moveTo>
                  <a:cubicBezTo>
                    <a:pt x="3223" y="0"/>
                    <a:pt x="3182" y="5"/>
                    <a:pt x="3139" y="15"/>
                  </a:cubicBezTo>
                  <a:lnTo>
                    <a:pt x="3151" y="15"/>
                  </a:lnTo>
                  <a:lnTo>
                    <a:pt x="555" y="492"/>
                  </a:lnTo>
                  <a:cubicBezTo>
                    <a:pt x="0" y="569"/>
                    <a:pt x="108" y="1362"/>
                    <a:pt x="598" y="1362"/>
                  </a:cubicBezTo>
                  <a:cubicBezTo>
                    <a:pt x="633" y="1362"/>
                    <a:pt x="671" y="1358"/>
                    <a:pt x="710" y="1349"/>
                  </a:cubicBezTo>
                  <a:lnTo>
                    <a:pt x="3294" y="873"/>
                  </a:lnTo>
                  <a:cubicBezTo>
                    <a:pt x="3846" y="784"/>
                    <a:pt x="3753" y="0"/>
                    <a:pt x="3262" y="0"/>
                  </a:cubicBez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59" name="Google Shape;359;p16"/>
            <p:cNvSpPr/>
            <p:nvPr/>
          </p:nvSpPr>
          <p:spPr>
            <a:xfrm>
              <a:off x="1958275" y="1891150"/>
              <a:ext cx="46600" cy="38650"/>
            </a:xfrm>
            <a:custGeom>
              <a:avLst/>
              <a:gdLst/>
              <a:ahLst/>
              <a:cxnLst/>
              <a:rect l="l" t="t" r="r" b="b"/>
              <a:pathLst>
                <a:path w="1864" h="1546" extrusionOk="0">
                  <a:moveTo>
                    <a:pt x="1013" y="1"/>
                  </a:moveTo>
                  <a:cubicBezTo>
                    <a:pt x="970" y="1"/>
                    <a:pt x="926" y="4"/>
                    <a:pt x="881" y="12"/>
                  </a:cubicBezTo>
                  <a:cubicBezTo>
                    <a:pt x="191" y="131"/>
                    <a:pt x="0" y="1012"/>
                    <a:pt x="572" y="1405"/>
                  </a:cubicBezTo>
                  <a:cubicBezTo>
                    <a:pt x="710" y="1502"/>
                    <a:pt x="861" y="1545"/>
                    <a:pt x="1008" y="1545"/>
                  </a:cubicBezTo>
                  <a:cubicBezTo>
                    <a:pt x="1454" y="1545"/>
                    <a:pt x="1864" y="1145"/>
                    <a:pt x="1774" y="643"/>
                  </a:cubicBezTo>
                  <a:cubicBezTo>
                    <a:pt x="1700" y="260"/>
                    <a:pt x="1378" y="1"/>
                    <a:pt x="1013" y="1"/>
                  </a:cubicBez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60" name="Google Shape;360;p16"/>
            <p:cNvSpPr/>
            <p:nvPr/>
          </p:nvSpPr>
          <p:spPr>
            <a:xfrm>
              <a:off x="2012225" y="1879800"/>
              <a:ext cx="94000" cy="33750"/>
            </a:xfrm>
            <a:custGeom>
              <a:avLst/>
              <a:gdLst/>
              <a:ahLst/>
              <a:cxnLst/>
              <a:rect l="l" t="t" r="r" b="b"/>
              <a:pathLst>
                <a:path w="3760" h="1350" extrusionOk="0">
                  <a:moveTo>
                    <a:pt x="3129" y="0"/>
                  </a:moveTo>
                  <a:cubicBezTo>
                    <a:pt x="3117" y="0"/>
                    <a:pt x="3105" y="1"/>
                    <a:pt x="3093" y="2"/>
                  </a:cubicBezTo>
                  <a:lnTo>
                    <a:pt x="497" y="478"/>
                  </a:lnTo>
                  <a:cubicBezTo>
                    <a:pt x="1" y="628"/>
                    <a:pt x="120" y="1349"/>
                    <a:pt x="617" y="1349"/>
                  </a:cubicBezTo>
                  <a:cubicBezTo>
                    <a:pt x="632" y="1349"/>
                    <a:pt x="648" y="1348"/>
                    <a:pt x="664" y="1347"/>
                  </a:cubicBezTo>
                  <a:lnTo>
                    <a:pt x="3260" y="883"/>
                  </a:lnTo>
                  <a:cubicBezTo>
                    <a:pt x="3760" y="731"/>
                    <a:pt x="3635" y="0"/>
                    <a:pt x="3129" y="0"/>
                  </a:cubicBez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61" name="Google Shape;361;p16"/>
            <p:cNvSpPr/>
            <p:nvPr/>
          </p:nvSpPr>
          <p:spPr>
            <a:xfrm>
              <a:off x="1968675" y="1948900"/>
              <a:ext cx="46625" cy="38625"/>
            </a:xfrm>
            <a:custGeom>
              <a:avLst/>
              <a:gdLst/>
              <a:ahLst/>
              <a:cxnLst/>
              <a:rect l="l" t="t" r="r" b="b"/>
              <a:pathLst>
                <a:path w="1865" h="1545" extrusionOk="0">
                  <a:moveTo>
                    <a:pt x="1014" y="0"/>
                  </a:moveTo>
                  <a:cubicBezTo>
                    <a:pt x="971" y="0"/>
                    <a:pt x="927" y="4"/>
                    <a:pt x="882" y="12"/>
                  </a:cubicBezTo>
                  <a:cubicBezTo>
                    <a:pt x="191" y="131"/>
                    <a:pt x="1" y="1012"/>
                    <a:pt x="572" y="1405"/>
                  </a:cubicBezTo>
                  <a:cubicBezTo>
                    <a:pt x="711" y="1502"/>
                    <a:pt x="861" y="1545"/>
                    <a:pt x="1008" y="1545"/>
                  </a:cubicBezTo>
                  <a:cubicBezTo>
                    <a:pt x="1455" y="1545"/>
                    <a:pt x="1865" y="1142"/>
                    <a:pt x="1775" y="631"/>
                  </a:cubicBezTo>
                  <a:cubicBezTo>
                    <a:pt x="1701" y="259"/>
                    <a:pt x="1379" y="0"/>
                    <a:pt x="1014" y="0"/>
                  </a:cubicBez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62" name="Google Shape;362;p16"/>
            <p:cNvSpPr/>
            <p:nvPr/>
          </p:nvSpPr>
          <p:spPr>
            <a:xfrm>
              <a:off x="2022350" y="1937225"/>
              <a:ext cx="94500" cy="34050"/>
            </a:xfrm>
            <a:custGeom>
              <a:avLst/>
              <a:gdLst/>
              <a:ahLst/>
              <a:cxnLst/>
              <a:rect l="l" t="t" r="r" b="b"/>
              <a:pathLst>
                <a:path w="3780" h="1362" extrusionOk="0">
                  <a:moveTo>
                    <a:pt x="3163" y="0"/>
                  </a:moveTo>
                  <a:cubicBezTo>
                    <a:pt x="3148" y="0"/>
                    <a:pt x="3132" y="1"/>
                    <a:pt x="3117" y="2"/>
                  </a:cubicBezTo>
                  <a:lnTo>
                    <a:pt x="3117" y="14"/>
                  </a:lnTo>
                  <a:lnTo>
                    <a:pt x="521" y="479"/>
                  </a:lnTo>
                  <a:cubicBezTo>
                    <a:pt x="1" y="617"/>
                    <a:pt x="120" y="1362"/>
                    <a:pt x="629" y="1362"/>
                  </a:cubicBezTo>
                  <a:cubicBezTo>
                    <a:pt x="644" y="1362"/>
                    <a:pt x="660" y="1361"/>
                    <a:pt x="676" y="1360"/>
                  </a:cubicBezTo>
                  <a:lnTo>
                    <a:pt x="3271" y="883"/>
                  </a:lnTo>
                  <a:cubicBezTo>
                    <a:pt x="3780" y="733"/>
                    <a:pt x="3660" y="0"/>
                    <a:pt x="3163" y="0"/>
                  </a:cubicBez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63" name="Google Shape;363;p16"/>
            <p:cNvSpPr/>
            <p:nvPr/>
          </p:nvSpPr>
          <p:spPr>
            <a:xfrm>
              <a:off x="1925225" y="2188200"/>
              <a:ext cx="193200" cy="173650"/>
            </a:xfrm>
            <a:custGeom>
              <a:avLst/>
              <a:gdLst/>
              <a:ahLst/>
              <a:cxnLst/>
              <a:rect l="l" t="t" r="r" b="b"/>
              <a:pathLst>
                <a:path w="7728" h="6946" extrusionOk="0">
                  <a:moveTo>
                    <a:pt x="3899" y="0"/>
                  </a:moveTo>
                  <a:cubicBezTo>
                    <a:pt x="2864" y="0"/>
                    <a:pt x="1848" y="469"/>
                    <a:pt x="1179" y="1346"/>
                  </a:cubicBezTo>
                  <a:lnTo>
                    <a:pt x="6918" y="4965"/>
                  </a:lnTo>
                  <a:cubicBezTo>
                    <a:pt x="7728" y="3394"/>
                    <a:pt x="7204" y="1465"/>
                    <a:pt x="5716" y="524"/>
                  </a:cubicBezTo>
                  <a:cubicBezTo>
                    <a:pt x="5152" y="171"/>
                    <a:pt x="4522" y="0"/>
                    <a:pt x="3899" y="0"/>
                  </a:cubicBezTo>
                  <a:close/>
                  <a:moveTo>
                    <a:pt x="775" y="1989"/>
                  </a:moveTo>
                  <a:lnTo>
                    <a:pt x="775" y="1989"/>
                  </a:lnTo>
                  <a:cubicBezTo>
                    <a:pt x="1" y="3548"/>
                    <a:pt x="489" y="5477"/>
                    <a:pt x="1953" y="6418"/>
                  </a:cubicBezTo>
                  <a:cubicBezTo>
                    <a:pt x="2521" y="6774"/>
                    <a:pt x="3157" y="6945"/>
                    <a:pt x="3786" y="6945"/>
                  </a:cubicBezTo>
                  <a:cubicBezTo>
                    <a:pt x="4821" y="6945"/>
                    <a:pt x="5840" y="6482"/>
                    <a:pt x="6513" y="5608"/>
                  </a:cubicBezTo>
                  <a:lnTo>
                    <a:pt x="775" y="1989"/>
                  </a:ln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64" name="Google Shape;364;p16"/>
            <p:cNvSpPr/>
            <p:nvPr/>
          </p:nvSpPr>
          <p:spPr>
            <a:xfrm>
              <a:off x="2287775" y="1814925"/>
              <a:ext cx="152125" cy="140725"/>
            </a:xfrm>
            <a:custGeom>
              <a:avLst/>
              <a:gdLst/>
              <a:ahLst/>
              <a:cxnLst/>
              <a:rect l="l" t="t" r="r" b="b"/>
              <a:pathLst>
                <a:path w="6085" h="5629" extrusionOk="0">
                  <a:moveTo>
                    <a:pt x="3608" y="1"/>
                  </a:moveTo>
                  <a:lnTo>
                    <a:pt x="1215" y="1620"/>
                  </a:lnTo>
                  <a:cubicBezTo>
                    <a:pt x="250" y="2275"/>
                    <a:pt x="0" y="3585"/>
                    <a:pt x="655" y="4549"/>
                  </a:cubicBezTo>
                  <a:lnTo>
                    <a:pt x="762" y="4704"/>
                  </a:lnTo>
                  <a:cubicBezTo>
                    <a:pt x="1171" y="5305"/>
                    <a:pt x="1833" y="5629"/>
                    <a:pt x="2508" y="5629"/>
                  </a:cubicBezTo>
                  <a:cubicBezTo>
                    <a:pt x="2916" y="5629"/>
                    <a:pt x="3328" y="5510"/>
                    <a:pt x="3691" y="5264"/>
                  </a:cubicBezTo>
                  <a:lnTo>
                    <a:pt x="6085" y="3644"/>
                  </a:lnTo>
                  <a:lnTo>
                    <a:pt x="3608" y="1"/>
                  </a:ln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65" name="Google Shape;365;p16"/>
            <p:cNvSpPr/>
            <p:nvPr/>
          </p:nvSpPr>
          <p:spPr>
            <a:xfrm>
              <a:off x="2390775" y="1756600"/>
              <a:ext cx="151825" cy="140800"/>
            </a:xfrm>
            <a:custGeom>
              <a:avLst/>
              <a:gdLst/>
              <a:ahLst/>
              <a:cxnLst/>
              <a:rect l="l" t="t" r="r" b="b"/>
              <a:pathLst>
                <a:path w="6073" h="5632" extrusionOk="0">
                  <a:moveTo>
                    <a:pt x="3579" y="1"/>
                  </a:moveTo>
                  <a:cubicBezTo>
                    <a:pt x="3169" y="1"/>
                    <a:pt x="2755" y="120"/>
                    <a:pt x="2393" y="369"/>
                  </a:cubicBezTo>
                  <a:lnTo>
                    <a:pt x="0" y="1989"/>
                  </a:lnTo>
                  <a:lnTo>
                    <a:pt x="2477" y="5632"/>
                  </a:lnTo>
                  <a:lnTo>
                    <a:pt x="4870" y="4001"/>
                  </a:lnTo>
                  <a:cubicBezTo>
                    <a:pt x="5822" y="3346"/>
                    <a:pt x="6072" y="2036"/>
                    <a:pt x="5429" y="1072"/>
                  </a:cubicBezTo>
                  <a:lnTo>
                    <a:pt x="5429" y="1072"/>
                  </a:lnTo>
                  <a:lnTo>
                    <a:pt x="5429" y="1084"/>
                  </a:lnTo>
                  <a:lnTo>
                    <a:pt x="5310" y="917"/>
                  </a:lnTo>
                  <a:cubicBezTo>
                    <a:pt x="4904" y="319"/>
                    <a:pt x="4247" y="1"/>
                    <a:pt x="3579" y="1"/>
                  </a:cubicBez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66" name="Google Shape;366;p16"/>
            <p:cNvSpPr/>
            <p:nvPr/>
          </p:nvSpPr>
          <p:spPr>
            <a:xfrm>
              <a:off x="2243425" y="2105675"/>
              <a:ext cx="268200" cy="266875"/>
            </a:xfrm>
            <a:custGeom>
              <a:avLst/>
              <a:gdLst/>
              <a:ahLst/>
              <a:cxnLst/>
              <a:rect l="l" t="t" r="r" b="b"/>
              <a:pathLst>
                <a:path w="10728" h="10675" extrusionOk="0">
                  <a:moveTo>
                    <a:pt x="5026" y="1"/>
                  </a:moveTo>
                  <a:cubicBezTo>
                    <a:pt x="4833" y="1"/>
                    <a:pt x="4677" y="137"/>
                    <a:pt x="4644" y="325"/>
                  </a:cubicBezTo>
                  <a:lnTo>
                    <a:pt x="4180" y="3813"/>
                  </a:lnTo>
                  <a:lnTo>
                    <a:pt x="703" y="3349"/>
                  </a:lnTo>
                  <a:cubicBezTo>
                    <a:pt x="688" y="3347"/>
                    <a:pt x="673" y="3346"/>
                    <a:pt x="659" y="3346"/>
                  </a:cubicBezTo>
                  <a:cubicBezTo>
                    <a:pt x="473" y="3346"/>
                    <a:pt x="308" y="3483"/>
                    <a:pt x="286" y="3670"/>
                  </a:cubicBezTo>
                  <a:lnTo>
                    <a:pt x="24" y="5647"/>
                  </a:lnTo>
                  <a:cubicBezTo>
                    <a:pt x="0" y="5849"/>
                    <a:pt x="143" y="6040"/>
                    <a:pt x="346" y="6064"/>
                  </a:cubicBezTo>
                  <a:lnTo>
                    <a:pt x="346" y="6052"/>
                  </a:lnTo>
                  <a:lnTo>
                    <a:pt x="3822" y="6516"/>
                  </a:lnTo>
                  <a:lnTo>
                    <a:pt x="3370" y="9993"/>
                  </a:lnTo>
                  <a:cubicBezTo>
                    <a:pt x="3334" y="10195"/>
                    <a:pt x="3489" y="10386"/>
                    <a:pt x="3691" y="10409"/>
                  </a:cubicBezTo>
                  <a:lnTo>
                    <a:pt x="5668" y="10671"/>
                  </a:lnTo>
                  <a:cubicBezTo>
                    <a:pt x="5683" y="10673"/>
                    <a:pt x="5698" y="10674"/>
                    <a:pt x="5713" y="10674"/>
                  </a:cubicBezTo>
                  <a:cubicBezTo>
                    <a:pt x="5887" y="10674"/>
                    <a:pt x="6051" y="10548"/>
                    <a:pt x="6073" y="10362"/>
                  </a:cubicBezTo>
                  <a:lnTo>
                    <a:pt x="6537" y="6885"/>
                  </a:lnTo>
                  <a:lnTo>
                    <a:pt x="10014" y="7338"/>
                  </a:lnTo>
                  <a:cubicBezTo>
                    <a:pt x="10034" y="7341"/>
                    <a:pt x="10055" y="7343"/>
                    <a:pt x="10076" y="7343"/>
                  </a:cubicBezTo>
                  <a:cubicBezTo>
                    <a:pt x="10254" y="7343"/>
                    <a:pt x="10410" y="7208"/>
                    <a:pt x="10442" y="7016"/>
                  </a:cubicBezTo>
                  <a:lnTo>
                    <a:pt x="10692" y="5052"/>
                  </a:lnTo>
                  <a:cubicBezTo>
                    <a:pt x="10728" y="4849"/>
                    <a:pt x="10585" y="4659"/>
                    <a:pt x="10371" y="4635"/>
                  </a:cubicBezTo>
                  <a:lnTo>
                    <a:pt x="6894" y="4171"/>
                  </a:lnTo>
                  <a:lnTo>
                    <a:pt x="7358" y="694"/>
                  </a:lnTo>
                  <a:cubicBezTo>
                    <a:pt x="7382" y="480"/>
                    <a:pt x="7239" y="301"/>
                    <a:pt x="7037" y="265"/>
                  </a:cubicBezTo>
                  <a:lnTo>
                    <a:pt x="5072" y="3"/>
                  </a:lnTo>
                  <a:cubicBezTo>
                    <a:pt x="5057" y="2"/>
                    <a:pt x="5041" y="1"/>
                    <a:pt x="5026" y="1"/>
                  </a:cubicBez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67" name="Google Shape;367;p16"/>
            <p:cNvSpPr/>
            <p:nvPr/>
          </p:nvSpPr>
          <p:spPr>
            <a:xfrm>
              <a:off x="1900525" y="2510400"/>
              <a:ext cx="270900" cy="337175"/>
            </a:xfrm>
            <a:custGeom>
              <a:avLst/>
              <a:gdLst/>
              <a:ahLst/>
              <a:cxnLst/>
              <a:rect l="l" t="t" r="r" b="b"/>
              <a:pathLst>
                <a:path w="10836" h="13487" extrusionOk="0">
                  <a:moveTo>
                    <a:pt x="4140" y="408"/>
                  </a:moveTo>
                  <a:cubicBezTo>
                    <a:pt x="4430" y="408"/>
                    <a:pt x="4718" y="582"/>
                    <a:pt x="4775" y="971"/>
                  </a:cubicBezTo>
                  <a:cubicBezTo>
                    <a:pt x="4799" y="1162"/>
                    <a:pt x="4751" y="1364"/>
                    <a:pt x="4620" y="1507"/>
                  </a:cubicBezTo>
                  <a:lnTo>
                    <a:pt x="3834" y="1662"/>
                  </a:lnTo>
                  <a:cubicBezTo>
                    <a:pt x="3656" y="1567"/>
                    <a:pt x="3537" y="1400"/>
                    <a:pt x="3501" y="1209"/>
                  </a:cubicBezTo>
                  <a:lnTo>
                    <a:pt x="3501" y="1197"/>
                  </a:lnTo>
                  <a:cubicBezTo>
                    <a:pt x="3387" y="700"/>
                    <a:pt x="3765" y="408"/>
                    <a:pt x="4140" y="408"/>
                  </a:cubicBezTo>
                  <a:close/>
                  <a:moveTo>
                    <a:pt x="7856" y="2711"/>
                  </a:moveTo>
                  <a:cubicBezTo>
                    <a:pt x="8113" y="2711"/>
                    <a:pt x="8340" y="2899"/>
                    <a:pt x="8382" y="3162"/>
                  </a:cubicBezTo>
                  <a:lnTo>
                    <a:pt x="9775" y="10734"/>
                  </a:lnTo>
                  <a:cubicBezTo>
                    <a:pt x="9823" y="11032"/>
                    <a:pt x="9633" y="11318"/>
                    <a:pt x="9323" y="11365"/>
                  </a:cubicBezTo>
                  <a:lnTo>
                    <a:pt x="3060" y="12508"/>
                  </a:lnTo>
                  <a:cubicBezTo>
                    <a:pt x="3025" y="12515"/>
                    <a:pt x="2990" y="12519"/>
                    <a:pt x="2956" y="12519"/>
                  </a:cubicBezTo>
                  <a:cubicBezTo>
                    <a:pt x="2699" y="12519"/>
                    <a:pt x="2471" y="12330"/>
                    <a:pt x="2429" y="12068"/>
                  </a:cubicBezTo>
                  <a:lnTo>
                    <a:pt x="1048" y="4495"/>
                  </a:lnTo>
                  <a:cubicBezTo>
                    <a:pt x="989" y="4198"/>
                    <a:pt x="1191" y="3912"/>
                    <a:pt x="1489" y="3864"/>
                  </a:cubicBezTo>
                  <a:lnTo>
                    <a:pt x="2239" y="3722"/>
                  </a:lnTo>
                  <a:cubicBezTo>
                    <a:pt x="2270" y="3932"/>
                    <a:pt x="2451" y="4087"/>
                    <a:pt x="2657" y="4087"/>
                  </a:cubicBezTo>
                  <a:cubicBezTo>
                    <a:pt x="2684" y="4087"/>
                    <a:pt x="2711" y="4084"/>
                    <a:pt x="2739" y="4079"/>
                  </a:cubicBezTo>
                  <a:lnTo>
                    <a:pt x="6656" y="3364"/>
                  </a:lnTo>
                  <a:cubicBezTo>
                    <a:pt x="6894" y="3317"/>
                    <a:pt x="7049" y="3091"/>
                    <a:pt x="7001" y="2852"/>
                  </a:cubicBezTo>
                  <a:lnTo>
                    <a:pt x="7751" y="2721"/>
                  </a:lnTo>
                  <a:cubicBezTo>
                    <a:pt x="7787" y="2714"/>
                    <a:pt x="7822" y="2711"/>
                    <a:pt x="7856" y="2711"/>
                  </a:cubicBezTo>
                  <a:close/>
                  <a:moveTo>
                    <a:pt x="4139" y="1"/>
                  </a:moveTo>
                  <a:cubicBezTo>
                    <a:pt x="4073" y="1"/>
                    <a:pt x="4008" y="7"/>
                    <a:pt x="3941" y="19"/>
                  </a:cubicBezTo>
                  <a:cubicBezTo>
                    <a:pt x="3346" y="126"/>
                    <a:pt x="2953" y="685"/>
                    <a:pt x="3072" y="1281"/>
                  </a:cubicBezTo>
                  <a:cubicBezTo>
                    <a:pt x="3096" y="1447"/>
                    <a:pt x="3167" y="1614"/>
                    <a:pt x="3275" y="1757"/>
                  </a:cubicBezTo>
                  <a:lnTo>
                    <a:pt x="2501" y="1900"/>
                  </a:lnTo>
                  <a:cubicBezTo>
                    <a:pt x="2191" y="1959"/>
                    <a:pt x="1977" y="2257"/>
                    <a:pt x="2036" y="2579"/>
                  </a:cubicBezTo>
                  <a:lnTo>
                    <a:pt x="2084" y="2864"/>
                  </a:lnTo>
                  <a:lnTo>
                    <a:pt x="798" y="3091"/>
                  </a:lnTo>
                  <a:cubicBezTo>
                    <a:pt x="310" y="3186"/>
                    <a:pt x="0" y="3650"/>
                    <a:pt x="84" y="4126"/>
                  </a:cubicBezTo>
                  <a:lnTo>
                    <a:pt x="1655" y="12758"/>
                  </a:lnTo>
                  <a:cubicBezTo>
                    <a:pt x="1740" y="13193"/>
                    <a:pt x="2108" y="13486"/>
                    <a:pt x="2533" y="13486"/>
                  </a:cubicBezTo>
                  <a:cubicBezTo>
                    <a:pt x="2585" y="13486"/>
                    <a:pt x="2638" y="13482"/>
                    <a:pt x="2691" y="13473"/>
                  </a:cubicBezTo>
                  <a:lnTo>
                    <a:pt x="10025" y="12139"/>
                  </a:lnTo>
                  <a:cubicBezTo>
                    <a:pt x="10514" y="12044"/>
                    <a:pt x="10835" y="11580"/>
                    <a:pt x="10752" y="11091"/>
                  </a:cubicBezTo>
                  <a:lnTo>
                    <a:pt x="9168" y="2459"/>
                  </a:lnTo>
                  <a:cubicBezTo>
                    <a:pt x="9094" y="2025"/>
                    <a:pt x="8718" y="1732"/>
                    <a:pt x="8291" y="1732"/>
                  </a:cubicBezTo>
                  <a:cubicBezTo>
                    <a:pt x="8239" y="1732"/>
                    <a:pt x="8186" y="1736"/>
                    <a:pt x="8132" y="1745"/>
                  </a:cubicBezTo>
                  <a:lnTo>
                    <a:pt x="6847" y="1983"/>
                  </a:lnTo>
                  <a:lnTo>
                    <a:pt x="6799" y="1709"/>
                  </a:lnTo>
                  <a:cubicBezTo>
                    <a:pt x="6745" y="1419"/>
                    <a:pt x="6498" y="1226"/>
                    <a:pt x="6214" y="1226"/>
                  </a:cubicBezTo>
                  <a:cubicBezTo>
                    <a:pt x="6183" y="1226"/>
                    <a:pt x="6152" y="1228"/>
                    <a:pt x="6120" y="1233"/>
                  </a:cubicBezTo>
                  <a:lnTo>
                    <a:pt x="5168" y="1412"/>
                  </a:lnTo>
                  <a:cubicBezTo>
                    <a:pt x="5227" y="1245"/>
                    <a:pt x="5239" y="1066"/>
                    <a:pt x="5203" y="888"/>
                  </a:cubicBezTo>
                  <a:cubicBezTo>
                    <a:pt x="5108" y="360"/>
                    <a:pt x="4648" y="1"/>
                    <a:pt x="4139" y="1"/>
                  </a:cubicBez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68" name="Google Shape;368;p16"/>
            <p:cNvSpPr/>
            <p:nvPr/>
          </p:nvSpPr>
          <p:spPr>
            <a:xfrm>
              <a:off x="1948450" y="2631725"/>
              <a:ext cx="46550" cy="38625"/>
            </a:xfrm>
            <a:custGeom>
              <a:avLst/>
              <a:gdLst/>
              <a:ahLst/>
              <a:cxnLst/>
              <a:rect l="l" t="t" r="r" b="b"/>
              <a:pathLst>
                <a:path w="1862" h="1545" extrusionOk="0">
                  <a:moveTo>
                    <a:pt x="1002" y="0"/>
                  </a:moveTo>
                  <a:cubicBezTo>
                    <a:pt x="958" y="0"/>
                    <a:pt x="914" y="4"/>
                    <a:pt x="869" y="12"/>
                  </a:cubicBezTo>
                  <a:cubicBezTo>
                    <a:pt x="191" y="131"/>
                    <a:pt x="0" y="1012"/>
                    <a:pt x="572" y="1405"/>
                  </a:cubicBezTo>
                  <a:cubicBezTo>
                    <a:pt x="710" y="1502"/>
                    <a:pt x="860" y="1545"/>
                    <a:pt x="1007" y="1545"/>
                  </a:cubicBezTo>
                  <a:cubicBezTo>
                    <a:pt x="1453" y="1545"/>
                    <a:pt x="1861" y="1142"/>
                    <a:pt x="1762" y="631"/>
                  </a:cubicBezTo>
                  <a:cubicBezTo>
                    <a:pt x="1699" y="258"/>
                    <a:pt x="1369" y="0"/>
                    <a:pt x="1002" y="0"/>
                  </a:cubicBez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69" name="Google Shape;369;p16"/>
            <p:cNvSpPr/>
            <p:nvPr/>
          </p:nvSpPr>
          <p:spPr>
            <a:xfrm>
              <a:off x="2001675" y="2620175"/>
              <a:ext cx="95400" cy="33800"/>
            </a:xfrm>
            <a:custGeom>
              <a:avLst/>
              <a:gdLst/>
              <a:ahLst/>
              <a:cxnLst/>
              <a:rect l="l" t="t" r="r" b="b"/>
              <a:pathLst>
                <a:path w="3816" h="1352" extrusionOk="0">
                  <a:moveTo>
                    <a:pt x="3217" y="0"/>
                  </a:moveTo>
                  <a:cubicBezTo>
                    <a:pt x="3187" y="0"/>
                    <a:pt x="3155" y="3"/>
                    <a:pt x="3122" y="9"/>
                  </a:cubicBezTo>
                  <a:lnTo>
                    <a:pt x="3134" y="9"/>
                  </a:lnTo>
                  <a:lnTo>
                    <a:pt x="538" y="485"/>
                  </a:lnTo>
                  <a:cubicBezTo>
                    <a:pt x="0" y="586"/>
                    <a:pt x="106" y="1352"/>
                    <a:pt x="597" y="1352"/>
                  </a:cubicBezTo>
                  <a:cubicBezTo>
                    <a:pt x="628" y="1352"/>
                    <a:pt x="660" y="1349"/>
                    <a:pt x="693" y="1343"/>
                  </a:cubicBezTo>
                  <a:lnTo>
                    <a:pt x="3277" y="866"/>
                  </a:lnTo>
                  <a:cubicBezTo>
                    <a:pt x="3815" y="777"/>
                    <a:pt x="3709" y="0"/>
                    <a:pt x="3217" y="0"/>
                  </a:cubicBez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70" name="Google Shape;370;p16"/>
            <p:cNvSpPr/>
            <p:nvPr/>
          </p:nvSpPr>
          <p:spPr>
            <a:xfrm>
              <a:off x="1958275" y="2685525"/>
              <a:ext cx="46600" cy="38700"/>
            </a:xfrm>
            <a:custGeom>
              <a:avLst/>
              <a:gdLst/>
              <a:ahLst/>
              <a:cxnLst/>
              <a:rect l="l" t="t" r="r" b="b"/>
              <a:pathLst>
                <a:path w="1864" h="1548" extrusionOk="0">
                  <a:moveTo>
                    <a:pt x="1027" y="0"/>
                  </a:moveTo>
                  <a:cubicBezTo>
                    <a:pt x="979" y="0"/>
                    <a:pt x="930" y="5"/>
                    <a:pt x="881" y="15"/>
                  </a:cubicBezTo>
                  <a:cubicBezTo>
                    <a:pt x="191" y="122"/>
                    <a:pt x="0" y="1015"/>
                    <a:pt x="572" y="1408"/>
                  </a:cubicBezTo>
                  <a:cubicBezTo>
                    <a:pt x="710" y="1505"/>
                    <a:pt x="860" y="1548"/>
                    <a:pt x="1007" y="1548"/>
                  </a:cubicBezTo>
                  <a:cubicBezTo>
                    <a:pt x="1454" y="1548"/>
                    <a:pt x="1864" y="1145"/>
                    <a:pt x="1774" y="634"/>
                  </a:cubicBezTo>
                  <a:cubicBezTo>
                    <a:pt x="1701" y="266"/>
                    <a:pt x="1386" y="0"/>
                    <a:pt x="1027" y="0"/>
                  </a:cubicBez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71" name="Google Shape;371;p16"/>
            <p:cNvSpPr/>
            <p:nvPr/>
          </p:nvSpPr>
          <p:spPr>
            <a:xfrm>
              <a:off x="2012225" y="2673950"/>
              <a:ext cx="94000" cy="33725"/>
            </a:xfrm>
            <a:custGeom>
              <a:avLst/>
              <a:gdLst/>
              <a:ahLst/>
              <a:cxnLst/>
              <a:rect l="l" t="t" r="r" b="b"/>
              <a:pathLst>
                <a:path w="3760" h="1349" extrusionOk="0">
                  <a:moveTo>
                    <a:pt x="3129" y="0"/>
                  </a:moveTo>
                  <a:cubicBezTo>
                    <a:pt x="3117" y="0"/>
                    <a:pt x="3105" y="1"/>
                    <a:pt x="3093" y="1"/>
                  </a:cubicBezTo>
                  <a:lnTo>
                    <a:pt x="497" y="478"/>
                  </a:lnTo>
                  <a:cubicBezTo>
                    <a:pt x="1" y="628"/>
                    <a:pt x="120" y="1349"/>
                    <a:pt x="617" y="1349"/>
                  </a:cubicBezTo>
                  <a:cubicBezTo>
                    <a:pt x="632" y="1349"/>
                    <a:pt x="648" y="1348"/>
                    <a:pt x="664" y="1347"/>
                  </a:cubicBezTo>
                  <a:lnTo>
                    <a:pt x="3260" y="882"/>
                  </a:lnTo>
                  <a:cubicBezTo>
                    <a:pt x="3760" y="731"/>
                    <a:pt x="3635" y="0"/>
                    <a:pt x="3129" y="0"/>
                  </a:cubicBez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72" name="Google Shape;372;p16"/>
            <p:cNvSpPr/>
            <p:nvPr/>
          </p:nvSpPr>
          <p:spPr>
            <a:xfrm>
              <a:off x="1968675" y="2743050"/>
              <a:ext cx="46625" cy="38625"/>
            </a:xfrm>
            <a:custGeom>
              <a:avLst/>
              <a:gdLst/>
              <a:ahLst/>
              <a:cxnLst/>
              <a:rect l="l" t="t" r="r" b="b"/>
              <a:pathLst>
                <a:path w="1865" h="1545" extrusionOk="0">
                  <a:moveTo>
                    <a:pt x="1014" y="0"/>
                  </a:moveTo>
                  <a:cubicBezTo>
                    <a:pt x="971" y="0"/>
                    <a:pt x="927" y="4"/>
                    <a:pt x="882" y="11"/>
                  </a:cubicBezTo>
                  <a:cubicBezTo>
                    <a:pt x="191" y="131"/>
                    <a:pt x="1" y="1012"/>
                    <a:pt x="572" y="1404"/>
                  </a:cubicBezTo>
                  <a:cubicBezTo>
                    <a:pt x="711" y="1501"/>
                    <a:pt x="861" y="1545"/>
                    <a:pt x="1008" y="1545"/>
                  </a:cubicBezTo>
                  <a:cubicBezTo>
                    <a:pt x="1455" y="1545"/>
                    <a:pt x="1865" y="1142"/>
                    <a:pt x="1775" y="631"/>
                  </a:cubicBezTo>
                  <a:cubicBezTo>
                    <a:pt x="1701" y="258"/>
                    <a:pt x="1379" y="0"/>
                    <a:pt x="1014" y="0"/>
                  </a:cubicBez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73" name="Google Shape;373;p16"/>
            <p:cNvSpPr/>
            <p:nvPr/>
          </p:nvSpPr>
          <p:spPr>
            <a:xfrm>
              <a:off x="2022150" y="2731600"/>
              <a:ext cx="94825" cy="33850"/>
            </a:xfrm>
            <a:custGeom>
              <a:avLst/>
              <a:gdLst/>
              <a:ahLst/>
              <a:cxnLst/>
              <a:rect l="l" t="t" r="r" b="b"/>
              <a:pathLst>
                <a:path w="3793" h="1354" extrusionOk="0">
                  <a:moveTo>
                    <a:pt x="3181" y="1"/>
                  </a:moveTo>
                  <a:cubicBezTo>
                    <a:pt x="3159" y="1"/>
                    <a:pt x="3136" y="2"/>
                    <a:pt x="3113" y="5"/>
                  </a:cubicBezTo>
                  <a:lnTo>
                    <a:pt x="3125" y="5"/>
                  </a:lnTo>
                  <a:lnTo>
                    <a:pt x="529" y="469"/>
                  </a:lnTo>
                  <a:cubicBezTo>
                    <a:pt x="1" y="607"/>
                    <a:pt x="115" y="1354"/>
                    <a:pt x="625" y="1354"/>
                  </a:cubicBezTo>
                  <a:cubicBezTo>
                    <a:pt x="644" y="1354"/>
                    <a:pt x="664" y="1353"/>
                    <a:pt x="684" y="1351"/>
                  </a:cubicBezTo>
                  <a:lnTo>
                    <a:pt x="3279" y="874"/>
                  </a:lnTo>
                  <a:cubicBezTo>
                    <a:pt x="3793" y="749"/>
                    <a:pt x="3683" y="1"/>
                    <a:pt x="3181" y="1"/>
                  </a:cubicBez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74" name="Google Shape;374;p16"/>
            <p:cNvSpPr/>
            <p:nvPr/>
          </p:nvSpPr>
          <p:spPr>
            <a:xfrm>
              <a:off x="1924050" y="2982275"/>
              <a:ext cx="194375" cy="174225"/>
            </a:xfrm>
            <a:custGeom>
              <a:avLst/>
              <a:gdLst/>
              <a:ahLst/>
              <a:cxnLst/>
              <a:rect l="l" t="t" r="r" b="b"/>
              <a:pathLst>
                <a:path w="7775" h="6969" extrusionOk="0">
                  <a:moveTo>
                    <a:pt x="3938" y="0"/>
                  </a:moveTo>
                  <a:cubicBezTo>
                    <a:pt x="2906" y="0"/>
                    <a:pt x="1893" y="467"/>
                    <a:pt x="1226" y="1349"/>
                  </a:cubicBezTo>
                  <a:lnTo>
                    <a:pt x="6965" y="4968"/>
                  </a:lnTo>
                  <a:cubicBezTo>
                    <a:pt x="7775" y="3396"/>
                    <a:pt x="7251" y="1468"/>
                    <a:pt x="5763" y="527"/>
                  </a:cubicBezTo>
                  <a:cubicBezTo>
                    <a:pt x="5196" y="172"/>
                    <a:pt x="4563" y="0"/>
                    <a:pt x="3938" y="0"/>
                  </a:cubicBezTo>
                  <a:close/>
                  <a:moveTo>
                    <a:pt x="822" y="1992"/>
                  </a:moveTo>
                  <a:lnTo>
                    <a:pt x="822" y="1992"/>
                  </a:lnTo>
                  <a:cubicBezTo>
                    <a:pt x="0" y="3563"/>
                    <a:pt x="524" y="5492"/>
                    <a:pt x="2024" y="6444"/>
                  </a:cubicBezTo>
                  <a:cubicBezTo>
                    <a:pt x="2588" y="6798"/>
                    <a:pt x="3218" y="6968"/>
                    <a:pt x="3841" y="6968"/>
                  </a:cubicBezTo>
                  <a:cubicBezTo>
                    <a:pt x="4875" y="6968"/>
                    <a:pt x="5892" y="6500"/>
                    <a:pt x="6560" y="5623"/>
                  </a:cubicBezTo>
                  <a:lnTo>
                    <a:pt x="822" y="1992"/>
                  </a:ln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75" name="Google Shape;375;p16"/>
            <p:cNvSpPr/>
            <p:nvPr/>
          </p:nvSpPr>
          <p:spPr>
            <a:xfrm>
              <a:off x="2287775" y="2609075"/>
              <a:ext cx="152125" cy="140950"/>
            </a:xfrm>
            <a:custGeom>
              <a:avLst/>
              <a:gdLst/>
              <a:ahLst/>
              <a:cxnLst/>
              <a:rect l="l" t="t" r="r" b="b"/>
              <a:pathLst>
                <a:path w="6085" h="5638" extrusionOk="0">
                  <a:moveTo>
                    <a:pt x="3608" y="1"/>
                  </a:moveTo>
                  <a:lnTo>
                    <a:pt x="1215" y="1620"/>
                  </a:lnTo>
                  <a:cubicBezTo>
                    <a:pt x="250" y="2275"/>
                    <a:pt x="0" y="3585"/>
                    <a:pt x="655" y="4549"/>
                  </a:cubicBezTo>
                  <a:lnTo>
                    <a:pt x="762" y="4716"/>
                  </a:lnTo>
                  <a:cubicBezTo>
                    <a:pt x="1169" y="5314"/>
                    <a:pt x="1827" y="5637"/>
                    <a:pt x="2499" y="5637"/>
                  </a:cubicBezTo>
                  <a:cubicBezTo>
                    <a:pt x="2910" y="5637"/>
                    <a:pt x="3325" y="5516"/>
                    <a:pt x="3691" y="5263"/>
                  </a:cubicBezTo>
                  <a:lnTo>
                    <a:pt x="6085" y="3644"/>
                  </a:lnTo>
                  <a:lnTo>
                    <a:pt x="3608" y="1"/>
                  </a:ln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76" name="Google Shape;376;p16"/>
            <p:cNvSpPr/>
            <p:nvPr/>
          </p:nvSpPr>
          <p:spPr>
            <a:xfrm>
              <a:off x="2390775" y="2550550"/>
              <a:ext cx="151825" cy="141000"/>
            </a:xfrm>
            <a:custGeom>
              <a:avLst/>
              <a:gdLst/>
              <a:ahLst/>
              <a:cxnLst/>
              <a:rect l="l" t="t" r="r" b="b"/>
              <a:pathLst>
                <a:path w="6073" h="5640" extrusionOk="0">
                  <a:moveTo>
                    <a:pt x="3568" y="0"/>
                  </a:moveTo>
                  <a:cubicBezTo>
                    <a:pt x="3162" y="0"/>
                    <a:pt x="2752" y="119"/>
                    <a:pt x="2393" y="365"/>
                  </a:cubicBezTo>
                  <a:lnTo>
                    <a:pt x="0" y="1996"/>
                  </a:lnTo>
                  <a:lnTo>
                    <a:pt x="2477" y="5640"/>
                  </a:lnTo>
                  <a:lnTo>
                    <a:pt x="4870" y="4009"/>
                  </a:lnTo>
                  <a:cubicBezTo>
                    <a:pt x="5822" y="3354"/>
                    <a:pt x="6072" y="2044"/>
                    <a:pt x="5429" y="1080"/>
                  </a:cubicBezTo>
                  <a:lnTo>
                    <a:pt x="5310" y="925"/>
                  </a:lnTo>
                  <a:cubicBezTo>
                    <a:pt x="4902" y="324"/>
                    <a:pt x="4240" y="0"/>
                    <a:pt x="3568" y="0"/>
                  </a:cubicBez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77" name="Google Shape;377;p16"/>
            <p:cNvSpPr/>
            <p:nvPr/>
          </p:nvSpPr>
          <p:spPr>
            <a:xfrm>
              <a:off x="2243425" y="2899825"/>
              <a:ext cx="268200" cy="266925"/>
            </a:xfrm>
            <a:custGeom>
              <a:avLst/>
              <a:gdLst/>
              <a:ahLst/>
              <a:cxnLst/>
              <a:rect l="l" t="t" r="r" b="b"/>
              <a:pathLst>
                <a:path w="10728" h="10677" extrusionOk="0">
                  <a:moveTo>
                    <a:pt x="5026" y="1"/>
                  </a:moveTo>
                  <a:cubicBezTo>
                    <a:pt x="4833" y="1"/>
                    <a:pt x="4677" y="137"/>
                    <a:pt x="4644" y="325"/>
                  </a:cubicBezTo>
                  <a:lnTo>
                    <a:pt x="4191" y="3813"/>
                  </a:lnTo>
                  <a:lnTo>
                    <a:pt x="715" y="3349"/>
                  </a:lnTo>
                  <a:cubicBezTo>
                    <a:pt x="699" y="3347"/>
                    <a:pt x="684" y="3346"/>
                    <a:pt x="668" y="3346"/>
                  </a:cubicBezTo>
                  <a:cubicBezTo>
                    <a:pt x="475" y="3346"/>
                    <a:pt x="319" y="3483"/>
                    <a:pt x="286" y="3670"/>
                  </a:cubicBezTo>
                  <a:lnTo>
                    <a:pt x="36" y="5635"/>
                  </a:lnTo>
                  <a:cubicBezTo>
                    <a:pt x="0" y="5849"/>
                    <a:pt x="143" y="6028"/>
                    <a:pt x="346" y="6063"/>
                  </a:cubicBezTo>
                  <a:lnTo>
                    <a:pt x="3822" y="6516"/>
                  </a:lnTo>
                  <a:lnTo>
                    <a:pt x="3370" y="10004"/>
                  </a:lnTo>
                  <a:cubicBezTo>
                    <a:pt x="3334" y="10207"/>
                    <a:pt x="3489" y="10385"/>
                    <a:pt x="3691" y="10421"/>
                  </a:cubicBezTo>
                  <a:lnTo>
                    <a:pt x="5668" y="10671"/>
                  </a:lnTo>
                  <a:cubicBezTo>
                    <a:pt x="5689" y="10675"/>
                    <a:pt x="5709" y="10677"/>
                    <a:pt x="5730" y="10677"/>
                  </a:cubicBezTo>
                  <a:cubicBezTo>
                    <a:pt x="5906" y="10677"/>
                    <a:pt x="6052" y="10543"/>
                    <a:pt x="6085" y="10362"/>
                  </a:cubicBezTo>
                  <a:lnTo>
                    <a:pt x="6537" y="6873"/>
                  </a:lnTo>
                  <a:lnTo>
                    <a:pt x="10014" y="7337"/>
                  </a:lnTo>
                  <a:cubicBezTo>
                    <a:pt x="10028" y="7339"/>
                    <a:pt x="10043" y="7340"/>
                    <a:pt x="10058" y="7340"/>
                  </a:cubicBezTo>
                  <a:cubicBezTo>
                    <a:pt x="10243" y="7340"/>
                    <a:pt x="10409" y="7204"/>
                    <a:pt x="10442" y="7016"/>
                  </a:cubicBezTo>
                  <a:lnTo>
                    <a:pt x="10692" y="5039"/>
                  </a:lnTo>
                  <a:cubicBezTo>
                    <a:pt x="10728" y="4837"/>
                    <a:pt x="10585" y="4647"/>
                    <a:pt x="10371" y="4623"/>
                  </a:cubicBezTo>
                  <a:lnTo>
                    <a:pt x="6894" y="4158"/>
                  </a:lnTo>
                  <a:lnTo>
                    <a:pt x="7358" y="682"/>
                  </a:lnTo>
                  <a:cubicBezTo>
                    <a:pt x="7382" y="479"/>
                    <a:pt x="7239" y="289"/>
                    <a:pt x="7037" y="265"/>
                  </a:cubicBezTo>
                  <a:lnTo>
                    <a:pt x="5072" y="3"/>
                  </a:lnTo>
                  <a:cubicBezTo>
                    <a:pt x="5057" y="1"/>
                    <a:pt x="5041" y="1"/>
                    <a:pt x="5026" y="1"/>
                  </a:cubicBez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78" name="Google Shape;378;p16"/>
            <p:cNvSpPr/>
            <p:nvPr/>
          </p:nvSpPr>
          <p:spPr>
            <a:xfrm>
              <a:off x="1900225" y="3304550"/>
              <a:ext cx="271200" cy="337750"/>
            </a:xfrm>
            <a:custGeom>
              <a:avLst/>
              <a:gdLst/>
              <a:ahLst/>
              <a:cxnLst/>
              <a:rect l="l" t="t" r="r" b="b"/>
              <a:pathLst>
                <a:path w="10848" h="13510" extrusionOk="0">
                  <a:moveTo>
                    <a:pt x="4159" y="412"/>
                  </a:moveTo>
                  <a:cubicBezTo>
                    <a:pt x="4446" y="412"/>
                    <a:pt x="4730" y="585"/>
                    <a:pt x="4787" y="971"/>
                  </a:cubicBezTo>
                  <a:cubicBezTo>
                    <a:pt x="4811" y="1173"/>
                    <a:pt x="4763" y="1364"/>
                    <a:pt x="4632" y="1519"/>
                  </a:cubicBezTo>
                  <a:lnTo>
                    <a:pt x="3846" y="1662"/>
                  </a:lnTo>
                  <a:cubicBezTo>
                    <a:pt x="3668" y="1566"/>
                    <a:pt x="3549" y="1400"/>
                    <a:pt x="3513" y="1209"/>
                  </a:cubicBezTo>
                  <a:cubicBezTo>
                    <a:pt x="3398" y="709"/>
                    <a:pt x="3782" y="412"/>
                    <a:pt x="4159" y="412"/>
                  </a:cubicBezTo>
                  <a:close/>
                  <a:moveTo>
                    <a:pt x="7873" y="2722"/>
                  </a:moveTo>
                  <a:cubicBezTo>
                    <a:pt x="8128" y="2722"/>
                    <a:pt x="8353" y="2901"/>
                    <a:pt x="8394" y="3162"/>
                  </a:cubicBezTo>
                  <a:lnTo>
                    <a:pt x="9787" y="10746"/>
                  </a:lnTo>
                  <a:cubicBezTo>
                    <a:pt x="9835" y="11044"/>
                    <a:pt x="9645" y="11329"/>
                    <a:pt x="9335" y="11377"/>
                  </a:cubicBezTo>
                  <a:lnTo>
                    <a:pt x="3072" y="12520"/>
                  </a:lnTo>
                  <a:cubicBezTo>
                    <a:pt x="3042" y="12525"/>
                    <a:pt x="3011" y="12527"/>
                    <a:pt x="2981" y="12527"/>
                  </a:cubicBezTo>
                  <a:cubicBezTo>
                    <a:pt x="2719" y="12527"/>
                    <a:pt x="2484" y="12345"/>
                    <a:pt x="2441" y="12068"/>
                  </a:cubicBezTo>
                  <a:lnTo>
                    <a:pt x="1060" y="4507"/>
                  </a:lnTo>
                  <a:cubicBezTo>
                    <a:pt x="1001" y="4210"/>
                    <a:pt x="1203" y="3924"/>
                    <a:pt x="1501" y="3864"/>
                  </a:cubicBezTo>
                  <a:lnTo>
                    <a:pt x="2251" y="3733"/>
                  </a:lnTo>
                  <a:cubicBezTo>
                    <a:pt x="2282" y="3942"/>
                    <a:pt x="2460" y="4087"/>
                    <a:pt x="2665" y="4087"/>
                  </a:cubicBezTo>
                  <a:cubicBezTo>
                    <a:pt x="2693" y="4087"/>
                    <a:pt x="2722" y="4084"/>
                    <a:pt x="2751" y="4079"/>
                  </a:cubicBezTo>
                  <a:lnTo>
                    <a:pt x="6668" y="3376"/>
                  </a:lnTo>
                  <a:cubicBezTo>
                    <a:pt x="6906" y="3328"/>
                    <a:pt x="7061" y="3102"/>
                    <a:pt x="7013" y="2864"/>
                  </a:cubicBezTo>
                  <a:lnTo>
                    <a:pt x="7763" y="2733"/>
                  </a:lnTo>
                  <a:cubicBezTo>
                    <a:pt x="7800" y="2726"/>
                    <a:pt x="7837" y="2722"/>
                    <a:pt x="7873" y="2722"/>
                  </a:cubicBezTo>
                  <a:close/>
                  <a:moveTo>
                    <a:pt x="4146" y="1"/>
                  </a:moveTo>
                  <a:cubicBezTo>
                    <a:pt x="4083" y="1"/>
                    <a:pt x="4018" y="7"/>
                    <a:pt x="3953" y="19"/>
                  </a:cubicBezTo>
                  <a:cubicBezTo>
                    <a:pt x="3358" y="126"/>
                    <a:pt x="2965" y="697"/>
                    <a:pt x="3084" y="1281"/>
                  </a:cubicBezTo>
                  <a:cubicBezTo>
                    <a:pt x="3108" y="1459"/>
                    <a:pt x="3179" y="1626"/>
                    <a:pt x="3287" y="1757"/>
                  </a:cubicBezTo>
                  <a:lnTo>
                    <a:pt x="2513" y="1912"/>
                  </a:lnTo>
                  <a:cubicBezTo>
                    <a:pt x="2203" y="1971"/>
                    <a:pt x="1989" y="2281"/>
                    <a:pt x="2048" y="2590"/>
                  </a:cubicBezTo>
                  <a:lnTo>
                    <a:pt x="2096" y="2876"/>
                  </a:lnTo>
                  <a:lnTo>
                    <a:pt x="810" y="3102"/>
                  </a:lnTo>
                  <a:cubicBezTo>
                    <a:pt x="322" y="3197"/>
                    <a:pt x="1" y="3662"/>
                    <a:pt x="96" y="4150"/>
                  </a:cubicBezTo>
                  <a:lnTo>
                    <a:pt x="1667" y="12770"/>
                  </a:lnTo>
                  <a:cubicBezTo>
                    <a:pt x="1742" y="13206"/>
                    <a:pt x="2121" y="13510"/>
                    <a:pt x="2549" y="13510"/>
                  </a:cubicBezTo>
                  <a:cubicBezTo>
                    <a:pt x="2600" y="13510"/>
                    <a:pt x="2651" y="13505"/>
                    <a:pt x="2703" y="13496"/>
                  </a:cubicBezTo>
                  <a:lnTo>
                    <a:pt x="10037" y="12151"/>
                  </a:lnTo>
                  <a:cubicBezTo>
                    <a:pt x="10526" y="12068"/>
                    <a:pt x="10847" y="11591"/>
                    <a:pt x="10764" y="11115"/>
                  </a:cubicBezTo>
                  <a:lnTo>
                    <a:pt x="9180" y="2483"/>
                  </a:lnTo>
                  <a:cubicBezTo>
                    <a:pt x="9106" y="2047"/>
                    <a:pt x="8727" y="1744"/>
                    <a:pt x="8299" y="1744"/>
                  </a:cubicBezTo>
                  <a:cubicBezTo>
                    <a:pt x="8248" y="1744"/>
                    <a:pt x="8196" y="1748"/>
                    <a:pt x="8144" y="1757"/>
                  </a:cubicBezTo>
                  <a:lnTo>
                    <a:pt x="6859" y="1995"/>
                  </a:lnTo>
                  <a:lnTo>
                    <a:pt x="6811" y="1721"/>
                  </a:lnTo>
                  <a:cubicBezTo>
                    <a:pt x="6758" y="1436"/>
                    <a:pt x="6518" y="1235"/>
                    <a:pt x="6240" y="1235"/>
                  </a:cubicBezTo>
                  <a:cubicBezTo>
                    <a:pt x="6204" y="1235"/>
                    <a:pt x="6168" y="1238"/>
                    <a:pt x="6132" y="1245"/>
                  </a:cubicBezTo>
                  <a:lnTo>
                    <a:pt x="5180" y="1412"/>
                  </a:lnTo>
                  <a:cubicBezTo>
                    <a:pt x="5239" y="1245"/>
                    <a:pt x="5251" y="1066"/>
                    <a:pt x="5215" y="900"/>
                  </a:cubicBezTo>
                  <a:cubicBezTo>
                    <a:pt x="5120" y="370"/>
                    <a:pt x="4658" y="1"/>
                    <a:pt x="4146" y="1"/>
                  </a:cubicBez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79" name="Google Shape;379;p16"/>
            <p:cNvSpPr/>
            <p:nvPr/>
          </p:nvSpPr>
          <p:spPr>
            <a:xfrm>
              <a:off x="1948450" y="3425775"/>
              <a:ext cx="46550" cy="38725"/>
            </a:xfrm>
            <a:custGeom>
              <a:avLst/>
              <a:gdLst/>
              <a:ahLst/>
              <a:cxnLst/>
              <a:rect l="l" t="t" r="r" b="b"/>
              <a:pathLst>
                <a:path w="1862" h="1549" extrusionOk="0">
                  <a:moveTo>
                    <a:pt x="1015" y="1"/>
                  </a:moveTo>
                  <a:cubicBezTo>
                    <a:pt x="967" y="1"/>
                    <a:pt x="918" y="6"/>
                    <a:pt x="869" y="15"/>
                  </a:cubicBezTo>
                  <a:cubicBezTo>
                    <a:pt x="191" y="134"/>
                    <a:pt x="0" y="1015"/>
                    <a:pt x="572" y="1408"/>
                  </a:cubicBezTo>
                  <a:cubicBezTo>
                    <a:pt x="710" y="1505"/>
                    <a:pt x="860" y="1549"/>
                    <a:pt x="1007" y="1549"/>
                  </a:cubicBezTo>
                  <a:cubicBezTo>
                    <a:pt x="1453" y="1549"/>
                    <a:pt x="1861" y="1146"/>
                    <a:pt x="1762" y="634"/>
                  </a:cubicBezTo>
                  <a:cubicBezTo>
                    <a:pt x="1699" y="267"/>
                    <a:pt x="1377" y="1"/>
                    <a:pt x="1015" y="1"/>
                  </a:cubicBez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80" name="Google Shape;380;p16"/>
            <p:cNvSpPr/>
            <p:nvPr/>
          </p:nvSpPr>
          <p:spPr>
            <a:xfrm>
              <a:off x="2001250" y="3414500"/>
              <a:ext cx="96250" cy="33725"/>
            </a:xfrm>
            <a:custGeom>
              <a:avLst/>
              <a:gdLst/>
              <a:ahLst/>
              <a:cxnLst/>
              <a:rect l="l" t="t" r="r" b="b"/>
              <a:pathLst>
                <a:path w="3850" h="1349" extrusionOk="0">
                  <a:moveTo>
                    <a:pt x="3253" y="1"/>
                  </a:moveTo>
                  <a:cubicBezTo>
                    <a:pt x="3217" y="1"/>
                    <a:pt x="3179" y="5"/>
                    <a:pt x="3139" y="14"/>
                  </a:cubicBezTo>
                  <a:lnTo>
                    <a:pt x="3151" y="2"/>
                  </a:lnTo>
                  <a:lnTo>
                    <a:pt x="555" y="478"/>
                  </a:lnTo>
                  <a:cubicBezTo>
                    <a:pt x="1" y="567"/>
                    <a:pt x="108" y="1349"/>
                    <a:pt x="597" y="1349"/>
                  </a:cubicBezTo>
                  <a:cubicBezTo>
                    <a:pt x="633" y="1349"/>
                    <a:pt x="670" y="1344"/>
                    <a:pt x="710" y="1336"/>
                  </a:cubicBezTo>
                  <a:lnTo>
                    <a:pt x="3294" y="871"/>
                  </a:lnTo>
                  <a:cubicBezTo>
                    <a:pt x="3849" y="793"/>
                    <a:pt x="3752" y="1"/>
                    <a:pt x="3253" y="1"/>
                  </a:cubicBez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81" name="Google Shape;381;p16"/>
            <p:cNvSpPr/>
            <p:nvPr/>
          </p:nvSpPr>
          <p:spPr>
            <a:xfrm>
              <a:off x="1958275" y="3479650"/>
              <a:ext cx="46600" cy="38725"/>
            </a:xfrm>
            <a:custGeom>
              <a:avLst/>
              <a:gdLst/>
              <a:ahLst/>
              <a:cxnLst/>
              <a:rect l="l" t="t" r="r" b="b"/>
              <a:pathLst>
                <a:path w="1864" h="1549" extrusionOk="0">
                  <a:moveTo>
                    <a:pt x="1027" y="1"/>
                  </a:moveTo>
                  <a:cubicBezTo>
                    <a:pt x="979" y="1"/>
                    <a:pt x="930" y="6"/>
                    <a:pt x="881" y="15"/>
                  </a:cubicBezTo>
                  <a:cubicBezTo>
                    <a:pt x="191" y="134"/>
                    <a:pt x="0" y="1015"/>
                    <a:pt x="572" y="1408"/>
                  </a:cubicBezTo>
                  <a:cubicBezTo>
                    <a:pt x="710" y="1505"/>
                    <a:pt x="860" y="1549"/>
                    <a:pt x="1007" y="1549"/>
                  </a:cubicBezTo>
                  <a:cubicBezTo>
                    <a:pt x="1454" y="1549"/>
                    <a:pt x="1864" y="1146"/>
                    <a:pt x="1774" y="635"/>
                  </a:cubicBezTo>
                  <a:cubicBezTo>
                    <a:pt x="1701" y="267"/>
                    <a:pt x="1386" y="1"/>
                    <a:pt x="1027" y="1"/>
                  </a:cubicBez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82" name="Google Shape;382;p16"/>
            <p:cNvSpPr/>
            <p:nvPr/>
          </p:nvSpPr>
          <p:spPr>
            <a:xfrm>
              <a:off x="2012150" y="3468350"/>
              <a:ext cx="94000" cy="33750"/>
            </a:xfrm>
            <a:custGeom>
              <a:avLst/>
              <a:gdLst/>
              <a:ahLst/>
              <a:cxnLst/>
              <a:rect l="l" t="t" r="r" b="b"/>
              <a:pathLst>
                <a:path w="3760" h="1350" extrusionOk="0">
                  <a:moveTo>
                    <a:pt x="3143" y="1"/>
                  </a:moveTo>
                  <a:cubicBezTo>
                    <a:pt x="3128" y="1"/>
                    <a:pt x="3112" y="2"/>
                    <a:pt x="3096" y="3"/>
                  </a:cubicBezTo>
                  <a:lnTo>
                    <a:pt x="500" y="467"/>
                  </a:lnTo>
                  <a:cubicBezTo>
                    <a:pt x="0" y="619"/>
                    <a:pt x="125" y="1350"/>
                    <a:pt x="631" y="1350"/>
                  </a:cubicBezTo>
                  <a:cubicBezTo>
                    <a:pt x="643" y="1350"/>
                    <a:pt x="655" y="1349"/>
                    <a:pt x="667" y="1348"/>
                  </a:cubicBezTo>
                  <a:lnTo>
                    <a:pt x="3263" y="872"/>
                  </a:lnTo>
                  <a:cubicBezTo>
                    <a:pt x="3759" y="722"/>
                    <a:pt x="3640" y="1"/>
                    <a:pt x="3143" y="1"/>
                  </a:cubicBez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83" name="Google Shape;383;p16"/>
            <p:cNvSpPr/>
            <p:nvPr/>
          </p:nvSpPr>
          <p:spPr>
            <a:xfrm>
              <a:off x="1968675" y="3537175"/>
              <a:ext cx="46625" cy="38650"/>
            </a:xfrm>
            <a:custGeom>
              <a:avLst/>
              <a:gdLst/>
              <a:ahLst/>
              <a:cxnLst/>
              <a:rect l="l" t="t" r="r" b="b"/>
              <a:pathLst>
                <a:path w="1865" h="1546" extrusionOk="0">
                  <a:moveTo>
                    <a:pt x="1014" y="1"/>
                  </a:moveTo>
                  <a:cubicBezTo>
                    <a:pt x="971" y="1"/>
                    <a:pt x="926" y="5"/>
                    <a:pt x="882" y="12"/>
                  </a:cubicBezTo>
                  <a:cubicBezTo>
                    <a:pt x="191" y="131"/>
                    <a:pt x="1" y="1012"/>
                    <a:pt x="572" y="1405"/>
                  </a:cubicBezTo>
                  <a:cubicBezTo>
                    <a:pt x="711" y="1502"/>
                    <a:pt x="862" y="1546"/>
                    <a:pt x="1008" y="1546"/>
                  </a:cubicBezTo>
                  <a:cubicBezTo>
                    <a:pt x="1455" y="1546"/>
                    <a:pt x="1865" y="1145"/>
                    <a:pt x="1775" y="643"/>
                  </a:cubicBezTo>
                  <a:cubicBezTo>
                    <a:pt x="1701" y="260"/>
                    <a:pt x="1379" y="1"/>
                    <a:pt x="1014" y="1"/>
                  </a:cubicBez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84" name="Google Shape;384;p16"/>
            <p:cNvSpPr/>
            <p:nvPr/>
          </p:nvSpPr>
          <p:spPr>
            <a:xfrm>
              <a:off x="2022375" y="3525850"/>
              <a:ext cx="94400" cy="33725"/>
            </a:xfrm>
            <a:custGeom>
              <a:avLst/>
              <a:gdLst/>
              <a:ahLst/>
              <a:cxnLst/>
              <a:rect l="l" t="t" r="r" b="b"/>
              <a:pathLst>
                <a:path w="3776" h="1349" extrusionOk="0">
                  <a:moveTo>
                    <a:pt x="3116" y="1"/>
                  </a:moveTo>
                  <a:lnTo>
                    <a:pt x="520" y="477"/>
                  </a:lnTo>
                  <a:cubicBezTo>
                    <a:pt x="0" y="616"/>
                    <a:pt x="119" y="1348"/>
                    <a:pt x="627" y="1348"/>
                  </a:cubicBezTo>
                  <a:cubicBezTo>
                    <a:pt x="642" y="1348"/>
                    <a:pt x="658" y="1348"/>
                    <a:pt x="675" y="1346"/>
                  </a:cubicBezTo>
                  <a:lnTo>
                    <a:pt x="3270" y="882"/>
                  </a:lnTo>
                  <a:cubicBezTo>
                    <a:pt x="3775" y="744"/>
                    <a:pt x="3661" y="10"/>
                    <a:pt x="3172" y="10"/>
                  </a:cubicBezTo>
                  <a:cubicBezTo>
                    <a:pt x="3154" y="10"/>
                    <a:pt x="3135" y="11"/>
                    <a:pt x="3116" y="13"/>
                  </a:cubicBezTo>
                  <a:lnTo>
                    <a:pt x="3116" y="1"/>
                  </a:ln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85" name="Google Shape;385;p16"/>
            <p:cNvSpPr/>
            <p:nvPr/>
          </p:nvSpPr>
          <p:spPr>
            <a:xfrm>
              <a:off x="1925225" y="3776475"/>
              <a:ext cx="193200" cy="173675"/>
            </a:xfrm>
            <a:custGeom>
              <a:avLst/>
              <a:gdLst/>
              <a:ahLst/>
              <a:cxnLst/>
              <a:rect l="l" t="t" r="r" b="b"/>
              <a:pathLst>
                <a:path w="7728" h="6947" extrusionOk="0">
                  <a:moveTo>
                    <a:pt x="3899" y="1"/>
                  </a:moveTo>
                  <a:cubicBezTo>
                    <a:pt x="2864" y="1"/>
                    <a:pt x="1848" y="470"/>
                    <a:pt x="1179" y="1346"/>
                  </a:cubicBezTo>
                  <a:lnTo>
                    <a:pt x="6918" y="4978"/>
                  </a:lnTo>
                  <a:cubicBezTo>
                    <a:pt x="7728" y="3406"/>
                    <a:pt x="7204" y="1477"/>
                    <a:pt x="5716" y="525"/>
                  </a:cubicBezTo>
                  <a:cubicBezTo>
                    <a:pt x="5152" y="171"/>
                    <a:pt x="4522" y="1"/>
                    <a:pt x="3899" y="1"/>
                  </a:cubicBezTo>
                  <a:close/>
                  <a:moveTo>
                    <a:pt x="775" y="1989"/>
                  </a:moveTo>
                  <a:cubicBezTo>
                    <a:pt x="1" y="3561"/>
                    <a:pt x="489" y="5478"/>
                    <a:pt x="1953" y="6418"/>
                  </a:cubicBezTo>
                  <a:cubicBezTo>
                    <a:pt x="2522" y="6775"/>
                    <a:pt x="3159" y="6947"/>
                    <a:pt x="3790" y="6947"/>
                  </a:cubicBezTo>
                  <a:cubicBezTo>
                    <a:pt x="4823" y="6947"/>
                    <a:pt x="5841" y="6486"/>
                    <a:pt x="6513" y="5621"/>
                  </a:cubicBezTo>
                  <a:lnTo>
                    <a:pt x="775" y="1989"/>
                  </a:ln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86" name="Google Shape;386;p16"/>
            <p:cNvSpPr/>
            <p:nvPr/>
          </p:nvSpPr>
          <p:spPr>
            <a:xfrm>
              <a:off x="2287775" y="3402925"/>
              <a:ext cx="152125" cy="141325"/>
            </a:xfrm>
            <a:custGeom>
              <a:avLst/>
              <a:gdLst/>
              <a:ahLst/>
              <a:cxnLst/>
              <a:rect l="l" t="t" r="r" b="b"/>
              <a:pathLst>
                <a:path w="6085" h="5653" extrusionOk="0">
                  <a:moveTo>
                    <a:pt x="3608" y="1"/>
                  </a:moveTo>
                  <a:lnTo>
                    <a:pt x="1215" y="1632"/>
                  </a:lnTo>
                  <a:cubicBezTo>
                    <a:pt x="250" y="2287"/>
                    <a:pt x="0" y="3596"/>
                    <a:pt x="655" y="4561"/>
                  </a:cubicBezTo>
                  <a:lnTo>
                    <a:pt x="762" y="4727"/>
                  </a:lnTo>
                  <a:cubicBezTo>
                    <a:pt x="1171" y="5328"/>
                    <a:pt x="1833" y="5652"/>
                    <a:pt x="2508" y="5652"/>
                  </a:cubicBezTo>
                  <a:cubicBezTo>
                    <a:pt x="2916" y="5652"/>
                    <a:pt x="3328" y="5534"/>
                    <a:pt x="3691" y="5287"/>
                  </a:cubicBezTo>
                  <a:lnTo>
                    <a:pt x="6085" y="3656"/>
                  </a:lnTo>
                  <a:lnTo>
                    <a:pt x="3608" y="1"/>
                  </a:ln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87" name="Google Shape;387;p16"/>
            <p:cNvSpPr/>
            <p:nvPr/>
          </p:nvSpPr>
          <p:spPr>
            <a:xfrm>
              <a:off x="2390775" y="3344700"/>
              <a:ext cx="151825" cy="141000"/>
            </a:xfrm>
            <a:custGeom>
              <a:avLst/>
              <a:gdLst/>
              <a:ahLst/>
              <a:cxnLst/>
              <a:rect l="l" t="t" r="r" b="b"/>
              <a:pathLst>
                <a:path w="6073" h="5640" extrusionOk="0">
                  <a:moveTo>
                    <a:pt x="3568" y="0"/>
                  </a:moveTo>
                  <a:cubicBezTo>
                    <a:pt x="3162" y="0"/>
                    <a:pt x="2752" y="118"/>
                    <a:pt x="2393" y="365"/>
                  </a:cubicBezTo>
                  <a:lnTo>
                    <a:pt x="0" y="1996"/>
                  </a:lnTo>
                  <a:lnTo>
                    <a:pt x="2477" y="5640"/>
                  </a:lnTo>
                  <a:lnTo>
                    <a:pt x="4870" y="4008"/>
                  </a:lnTo>
                  <a:cubicBezTo>
                    <a:pt x="5822" y="3354"/>
                    <a:pt x="6072" y="2044"/>
                    <a:pt x="5429" y="1091"/>
                  </a:cubicBezTo>
                  <a:lnTo>
                    <a:pt x="5310" y="925"/>
                  </a:lnTo>
                  <a:cubicBezTo>
                    <a:pt x="4902" y="324"/>
                    <a:pt x="4240" y="0"/>
                    <a:pt x="3568" y="0"/>
                  </a:cubicBez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88" name="Google Shape;388;p16"/>
            <p:cNvSpPr/>
            <p:nvPr/>
          </p:nvSpPr>
          <p:spPr>
            <a:xfrm>
              <a:off x="2243425" y="3694200"/>
              <a:ext cx="268200" cy="266925"/>
            </a:xfrm>
            <a:custGeom>
              <a:avLst/>
              <a:gdLst/>
              <a:ahLst/>
              <a:cxnLst/>
              <a:rect l="l" t="t" r="r" b="b"/>
              <a:pathLst>
                <a:path w="10728" h="10677" extrusionOk="0">
                  <a:moveTo>
                    <a:pt x="5007" y="0"/>
                  </a:moveTo>
                  <a:cubicBezTo>
                    <a:pt x="4823" y="0"/>
                    <a:pt x="4676" y="134"/>
                    <a:pt x="4644" y="315"/>
                  </a:cubicBezTo>
                  <a:lnTo>
                    <a:pt x="4191" y="3804"/>
                  </a:lnTo>
                  <a:lnTo>
                    <a:pt x="715" y="3340"/>
                  </a:lnTo>
                  <a:cubicBezTo>
                    <a:pt x="699" y="3338"/>
                    <a:pt x="684" y="3337"/>
                    <a:pt x="668" y="3337"/>
                  </a:cubicBezTo>
                  <a:cubicBezTo>
                    <a:pt x="475" y="3337"/>
                    <a:pt x="319" y="3473"/>
                    <a:pt x="286" y="3661"/>
                  </a:cubicBezTo>
                  <a:lnTo>
                    <a:pt x="36" y="5638"/>
                  </a:lnTo>
                  <a:cubicBezTo>
                    <a:pt x="0" y="5840"/>
                    <a:pt x="143" y="6019"/>
                    <a:pt x="346" y="6054"/>
                  </a:cubicBezTo>
                  <a:lnTo>
                    <a:pt x="3822" y="6519"/>
                  </a:lnTo>
                  <a:lnTo>
                    <a:pt x="3370" y="9995"/>
                  </a:lnTo>
                  <a:cubicBezTo>
                    <a:pt x="3334" y="10198"/>
                    <a:pt x="3489" y="10388"/>
                    <a:pt x="3691" y="10412"/>
                  </a:cubicBezTo>
                  <a:lnTo>
                    <a:pt x="5668" y="10674"/>
                  </a:lnTo>
                  <a:cubicBezTo>
                    <a:pt x="5683" y="10676"/>
                    <a:pt x="5697" y="10676"/>
                    <a:pt x="5712" y="10676"/>
                  </a:cubicBezTo>
                  <a:cubicBezTo>
                    <a:pt x="5896" y="10676"/>
                    <a:pt x="6051" y="10540"/>
                    <a:pt x="6085" y="10352"/>
                  </a:cubicBezTo>
                  <a:lnTo>
                    <a:pt x="6537" y="6864"/>
                  </a:lnTo>
                  <a:lnTo>
                    <a:pt x="10025" y="7328"/>
                  </a:lnTo>
                  <a:cubicBezTo>
                    <a:pt x="10040" y="7330"/>
                    <a:pt x="10055" y="7331"/>
                    <a:pt x="10069" y="7331"/>
                  </a:cubicBezTo>
                  <a:cubicBezTo>
                    <a:pt x="10253" y="7331"/>
                    <a:pt x="10409" y="7194"/>
                    <a:pt x="10442" y="7007"/>
                  </a:cubicBezTo>
                  <a:lnTo>
                    <a:pt x="10704" y="5030"/>
                  </a:lnTo>
                  <a:cubicBezTo>
                    <a:pt x="10728" y="4828"/>
                    <a:pt x="10585" y="4637"/>
                    <a:pt x="10383" y="4614"/>
                  </a:cubicBezTo>
                  <a:lnTo>
                    <a:pt x="6894" y="4161"/>
                  </a:lnTo>
                  <a:lnTo>
                    <a:pt x="7358" y="673"/>
                  </a:lnTo>
                  <a:cubicBezTo>
                    <a:pt x="7382" y="470"/>
                    <a:pt x="7239" y="280"/>
                    <a:pt x="7037" y="256"/>
                  </a:cubicBezTo>
                  <a:lnTo>
                    <a:pt x="5072" y="6"/>
                  </a:lnTo>
                  <a:cubicBezTo>
                    <a:pt x="5050" y="2"/>
                    <a:pt x="5028" y="0"/>
                    <a:pt x="5007" y="0"/>
                  </a:cubicBez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89" name="Google Shape;389;p16"/>
            <p:cNvSpPr/>
            <p:nvPr/>
          </p:nvSpPr>
          <p:spPr>
            <a:xfrm>
              <a:off x="1900525" y="4098700"/>
              <a:ext cx="270900" cy="337450"/>
            </a:xfrm>
            <a:custGeom>
              <a:avLst/>
              <a:gdLst/>
              <a:ahLst/>
              <a:cxnLst/>
              <a:rect l="l" t="t" r="r" b="b"/>
              <a:pathLst>
                <a:path w="10836" h="13498" extrusionOk="0">
                  <a:moveTo>
                    <a:pt x="4147" y="412"/>
                  </a:moveTo>
                  <a:cubicBezTo>
                    <a:pt x="4434" y="412"/>
                    <a:pt x="4718" y="585"/>
                    <a:pt x="4775" y="971"/>
                  </a:cubicBezTo>
                  <a:cubicBezTo>
                    <a:pt x="4799" y="1161"/>
                    <a:pt x="4751" y="1364"/>
                    <a:pt x="4620" y="1519"/>
                  </a:cubicBezTo>
                  <a:lnTo>
                    <a:pt x="3834" y="1661"/>
                  </a:lnTo>
                  <a:cubicBezTo>
                    <a:pt x="3656" y="1566"/>
                    <a:pt x="3537" y="1411"/>
                    <a:pt x="3501" y="1221"/>
                  </a:cubicBezTo>
                  <a:lnTo>
                    <a:pt x="3501" y="1209"/>
                  </a:lnTo>
                  <a:cubicBezTo>
                    <a:pt x="3386" y="709"/>
                    <a:pt x="3770" y="412"/>
                    <a:pt x="4147" y="412"/>
                  </a:cubicBezTo>
                  <a:close/>
                  <a:moveTo>
                    <a:pt x="7856" y="2723"/>
                  </a:moveTo>
                  <a:cubicBezTo>
                    <a:pt x="8113" y="2723"/>
                    <a:pt x="8340" y="2911"/>
                    <a:pt x="8382" y="3173"/>
                  </a:cubicBezTo>
                  <a:lnTo>
                    <a:pt x="9775" y="10734"/>
                  </a:lnTo>
                  <a:cubicBezTo>
                    <a:pt x="9823" y="11043"/>
                    <a:pt x="9633" y="11329"/>
                    <a:pt x="9323" y="11377"/>
                  </a:cubicBezTo>
                  <a:lnTo>
                    <a:pt x="3060" y="12520"/>
                  </a:lnTo>
                  <a:cubicBezTo>
                    <a:pt x="3030" y="12525"/>
                    <a:pt x="2999" y="12527"/>
                    <a:pt x="2969" y="12527"/>
                  </a:cubicBezTo>
                  <a:cubicBezTo>
                    <a:pt x="2706" y="12527"/>
                    <a:pt x="2472" y="12346"/>
                    <a:pt x="2429" y="12079"/>
                  </a:cubicBezTo>
                  <a:lnTo>
                    <a:pt x="1048" y="4507"/>
                  </a:lnTo>
                  <a:cubicBezTo>
                    <a:pt x="989" y="4209"/>
                    <a:pt x="1191" y="3924"/>
                    <a:pt x="1489" y="3876"/>
                  </a:cubicBezTo>
                  <a:lnTo>
                    <a:pt x="2239" y="3745"/>
                  </a:lnTo>
                  <a:cubicBezTo>
                    <a:pt x="2270" y="3945"/>
                    <a:pt x="2451" y="4098"/>
                    <a:pt x="2657" y="4098"/>
                  </a:cubicBezTo>
                  <a:cubicBezTo>
                    <a:pt x="2684" y="4098"/>
                    <a:pt x="2711" y="4096"/>
                    <a:pt x="2739" y="4090"/>
                  </a:cubicBezTo>
                  <a:lnTo>
                    <a:pt x="6656" y="3376"/>
                  </a:lnTo>
                  <a:cubicBezTo>
                    <a:pt x="6894" y="3328"/>
                    <a:pt x="7049" y="3102"/>
                    <a:pt x="7001" y="2864"/>
                  </a:cubicBezTo>
                  <a:lnTo>
                    <a:pt x="7751" y="2733"/>
                  </a:lnTo>
                  <a:cubicBezTo>
                    <a:pt x="7787" y="2726"/>
                    <a:pt x="7822" y="2723"/>
                    <a:pt x="7856" y="2723"/>
                  </a:cubicBezTo>
                  <a:close/>
                  <a:moveTo>
                    <a:pt x="4135" y="1"/>
                  </a:moveTo>
                  <a:cubicBezTo>
                    <a:pt x="4071" y="1"/>
                    <a:pt x="4006" y="6"/>
                    <a:pt x="3941" y="18"/>
                  </a:cubicBezTo>
                  <a:cubicBezTo>
                    <a:pt x="3346" y="125"/>
                    <a:pt x="2953" y="697"/>
                    <a:pt x="3072" y="1280"/>
                  </a:cubicBezTo>
                  <a:cubicBezTo>
                    <a:pt x="3096" y="1459"/>
                    <a:pt x="3167" y="1614"/>
                    <a:pt x="3275" y="1757"/>
                  </a:cubicBezTo>
                  <a:lnTo>
                    <a:pt x="2501" y="1900"/>
                  </a:lnTo>
                  <a:cubicBezTo>
                    <a:pt x="2191" y="1959"/>
                    <a:pt x="1977" y="2269"/>
                    <a:pt x="2036" y="2578"/>
                  </a:cubicBezTo>
                  <a:lnTo>
                    <a:pt x="2084" y="2864"/>
                  </a:lnTo>
                  <a:lnTo>
                    <a:pt x="798" y="3102"/>
                  </a:lnTo>
                  <a:cubicBezTo>
                    <a:pt x="310" y="3185"/>
                    <a:pt x="0" y="3650"/>
                    <a:pt x="84" y="4138"/>
                  </a:cubicBezTo>
                  <a:lnTo>
                    <a:pt x="1655" y="12770"/>
                  </a:lnTo>
                  <a:cubicBezTo>
                    <a:pt x="1740" y="13195"/>
                    <a:pt x="2111" y="13497"/>
                    <a:pt x="2537" y="13497"/>
                  </a:cubicBezTo>
                  <a:cubicBezTo>
                    <a:pt x="2588" y="13497"/>
                    <a:pt x="2639" y="13493"/>
                    <a:pt x="2691" y="13484"/>
                  </a:cubicBezTo>
                  <a:lnTo>
                    <a:pt x="10025" y="12139"/>
                  </a:lnTo>
                  <a:cubicBezTo>
                    <a:pt x="10514" y="12056"/>
                    <a:pt x="10835" y="11579"/>
                    <a:pt x="10752" y="11103"/>
                  </a:cubicBezTo>
                  <a:lnTo>
                    <a:pt x="9168" y="2471"/>
                  </a:lnTo>
                  <a:cubicBezTo>
                    <a:pt x="9095" y="2041"/>
                    <a:pt x="8725" y="1740"/>
                    <a:pt x="8304" y="1740"/>
                  </a:cubicBezTo>
                  <a:cubicBezTo>
                    <a:pt x="8248" y="1740"/>
                    <a:pt x="8190" y="1745"/>
                    <a:pt x="8132" y="1757"/>
                  </a:cubicBezTo>
                  <a:lnTo>
                    <a:pt x="6847" y="1995"/>
                  </a:lnTo>
                  <a:lnTo>
                    <a:pt x="6799" y="1709"/>
                  </a:lnTo>
                  <a:cubicBezTo>
                    <a:pt x="6745" y="1428"/>
                    <a:pt x="6495" y="1226"/>
                    <a:pt x="6210" y="1226"/>
                  </a:cubicBezTo>
                  <a:cubicBezTo>
                    <a:pt x="6180" y="1226"/>
                    <a:pt x="6150" y="1228"/>
                    <a:pt x="6120" y="1233"/>
                  </a:cubicBezTo>
                  <a:lnTo>
                    <a:pt x="5168" y="1411"/>
                  </a:lnTo>
                  <a:cubicBezTo>
                    <a:pt x="5227" y="1245"/>
                    <a:pt x="5239" y="1066"/>
                    <a:pt x="5203" y="887"/>
                  </a:cubicBezTo>
                  <a:cubicBezTo>
                    <a:pt x="5108" y="369"/>
                    <a:pt x="4646" y="1"/>
                    <a:pt x="4135" y="1"/>
                  </a:cubicBez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90" name="Google Shape;390;p16"/>
            <p:cNvSpPr/>
            <p:nvPr/>
          </p:nvSpPr>
          <p:spPr>
            <a:xfrm>
              <a:off x="1948450" y="4220000"/>
              <a:ext cx="46550" cy="38650"/>
            </a:xfrm>
            <a:custGeom>
              <a:avLst/>
              <a:gdLst/>
              <a:ahLst/>
              <a:cxnLst/>
              <a:rect l="l" t="t" r="r" b="b"/>
              <a:pathLst>
                <a:path w="1862" h="1546" extrusionOk="0">
                  <a:moveTo>
                    <a:pt x="1002" y="1"/>
                  </a:moveTo>
                  <a:cubicBezTo>
                    <a:pt x="958" y="1"/>
                    <a:pt x="914" y="5"/>
                    <a:pt x="869" y="12"/>
                  </a:cubicBezTo>
                  <a:cubicBezTo>
                    <a:pt x="191" y="131"/>
                    <a:pt x="0" y="1012"/>
                    <a:pt x="572" y="1405"/>
                  </a:cubicBezTo>
                  <a:cubicBezTo>
                    <a:pt x="710" y="1502"/>
                    <a:pt x="860" y="1545"/>
                    <a:pt x="1007" y="1545"/>
                  </a:cubicBezTo>
                  <a:cubicBezTo>
                    <a:pt x="1453" y="1545"/>
                    <a:pt x="1861" y="1142"/>
                    <a:pt x="1762" y="631"/>
                  </a:cubicBezTo>
                  <a:cubicBezTo>
                    <a:pt x="1699" y="259"/>
                    <a:pt x="1369" y="1"/>
                    <a:pt x="1002" y="1"/>
                  </a:cubicBez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91" name="Google Shape;391;p16"/>
            <p:cNvSpPr/>
            <p:nvPr/>
          </p:nvSpPr>
          <p:spPr>
            <a:xfrm>
              <a:off x="2001675" y="4208750"/>
              <a:ext cx="95375" cy="33525"/>
            </a:xfrm>
            <a:custGeom>
              <a:avLst/>
              <a:gdLst/>
              <a:ahLst/>
              <a:cxnLst/>
              <a:rect l="l" t="t" r="r" b="b"/>
              <a:pathLst>
                <a:path w="3815" h="1341" extrusionOk="0">
                  <a:moveTo>
                    <a:pt x="3218" y="0"/>
                  </a:moveTo>
                  <a:cubicBezTo>
                    <a:pt x="3188" y="0"/>
                    <a:pt x="3155" y="3"/>
                    <a:pt x="3122" y="10"/>
                  </a:cubicBezTo>
                  <a:lnTo>
                    <a:pt x="3134" y="10"/>
                  </a:lnTo>
                  <a:lnTo>
                    <a:pt x="538" y="474"/>
                  </a:lnTo>
                  <a:cubicBezTo>
                    <a:pt x="0" y="575"/>
                    <a:pt x="106" y="1341"/>
                    <a:pt x="597" y="1341"/>
                  </a:cubicBezTo>
                  <a:cubicBezTo>
                    <a:pt x="628" y="1341"/>
                    <a:pt x="660" y="1338"/>
                    <a:pt x="693" y="1331"/>
                  </a:cubicBezTo>
                  <a:lnTo>
                    <a:pt x="3277" y="867"/>
                  </a:lnTo>
                  <a:cubicBezTo>
                    <a:pt x="3815" y="766"/>
                    <a:pt x="3709" y="0"/>
                    <a:pt x="3218" y="0"/>
                  </a:cubicBez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92" name="Google Shape;392;p16"/>
            <p:cNvSpPr/>
            <p:nvPr/>
          </p:nvSpPr>
          <p:spPr>
            <a:xfrm>
              <a:off x="1958275" y="4273875"/>
              <a:ext cx="46600" cy="38650"/>
            </a:xfrm>
            <a:custGeom>
              <a:avLst/>
              <a:gdLst/>
              <a:ahLst/>
              <a:cxnLst/>
              <a:rect l="l" t="t" r="r" b="b"/>
              <a:pathLst>
                <a:path w="1864" h="1546" extrusionOk="0">
                  <a:moveTo>
                    <a:pt x="1014" y="1"/>
                  </a:moveTo>
                  <a:cubicBezTo>
                    <a:pt x="970" y="1"/>
                    <a:pt x="926" y="5"/>
                    <a:pt x="881" y="12"/>
                  </a:cubicBezTo>
                  <a:cubicBezTo>
                    <a:pt x="191" y="131"/>
                    <a:pt x="0" y="1012"/>
                    <a:pt x="572" y="1405"/>
                  </a:cubicBezTo>
                  <a:cubicBezTo>
                    <a:pt x="710" y="1502"/>
                    <a:pt x="860" y="1546"/>
                    <a:pt x="1007" y="1546"/>
                  </a:cubicBezTo>
                  <a:cubicBezTo>
                    <a:pt x="1454" y="1546"/>
                    <a:pt x="1864" y="1142"/>
                    <a:pt x="1774" y="631"/>
                  </a:cubicBezTo>
                  <a:cubicBezTo>
                    <a:pt x="1700" y="259"/>
                    <a:pt x="1378" y="1"/>
                    <a:pt x="1014" y="1"/>
                  </a:cubicBez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93" name="Google Shape;393;p16"/>
            <p:cNvSpPr/>
            <p:nvPr/>
          </p:nvSpPr>
          <p:spPr>
            <a:xfrm>
              <a:off x="2012150" y="4262500"/>
              <a:ext cx="94000" cy="33750"/>
            </a:xfrm>
            <a:custGeom>
              <a:avLst/>
              <a:gdLst/>
              <a:ahLst/>
              <a:cxnLst/>
              <a:rect l="l" t="t" r="r" b="b"/>
              <a:pathLst>
                <a:path w="3760" h="1350" extrusionOk="0">
                  <a:moveTo>
                    <a:pt x="3143" y="1"/>
                  </a:moveTo>
                  <a:cubicBezTo>
                    <a:pt x="3128" y="1"/>
                    <a:pt x="3112" y="1"/>
                    <a:pt x="3096" y="3"/>
                  </a:cubicBezTo>
                  <a:lnTo>
                    <a:pt x="500" y="467"/>
                  </a:lnTo>
                  <a:cubicBezTo>
                    <a:pt x="0" y="618"/>
                    <a:pt x="125" y="1349"/>
                    <a:pt x="631" y="1349"/>
                  </a:cubicBezTo>
                  <a:cubicBezTo>
                    <a:pt x="643" y="1349"/>
                    <a:pt x="655" y="1349"/>
                    <a:pt x="667" y="1348"/>
                  </a:cubicBezTo>
                  <a:lnTo>
                    <a:pt x="3263" y="872"/>
                  </a:lnTo>
                  <a:cubicBezTo>
                    <a:pt x="3759" y="722"/>
                    <a:pt x="3640" y="1"/>
                    <a:pt x="3143" y="1"/>
                  </a:cubicBez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94" name="Google Shape;394;p16"/>
            <p:cNvSpPr/>
            <p:nvPr/>
          </p:nvSpPr>
          <p:spPr>
            <a:xfrm>
              <a:off x="1968675" y="4331350"/>
              <a:ext cx="46625" cy="38925"/>
            </a:xfrm>
            <a:custGeom>
              <a:avLst/>
              <a:gdLst/>
              <a:ahLst/>
              <a:cxnLst/>
              <a:rect l="l" t="t" r="r" b="b"/>
              <a:pathLst>
                <a:path w="1865" h="1557" extrusionOk="0">
                  <a:moveTo>
                    <a:pt x="1010" y="0"/>
                  </a:moveTo>
                  <a:cubicBezTo>
                    <a:pt x="968" y="0"/>
                    <a:pt x="925" y="4"/>
                    <a:pt x="882" y="11"/>
                  </a:cubicBezTo>
                  <a:cubicBezTo>
                    <a:pt x="191" y="130"/>
                    <a:pt x="1" y="1011"/>
                    <a:pt x="572" y="1416"/>
                  </a:cubicBezTo>
                  <a:cubicBezTo>
                    <a:pt x="711" y="1513"/>
                    <a:pt x="861" y="1556"/>
                    <a:pt x="1008" y="1556"/>
                  </a:cubicBezTo>
                  <a:cubicBezTo>
                    <a:pt x="1455" y="1556"/>
                    <a:pt x="1865" y="1153"/>
                    <a:pt x="1775" y="642"/>
                  </a:cubicBezTo>
                  <a:cubicBezTo>
                    <a:pt x="1700" y="268"/>
                    <a:pt x="1377" y="0"/>
                    <a:pt x="1010" y="0"/>
                  </a:cubicBez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95" name="Google Shape;395;p16"/>
            <p:cNvSpPr/>
            <p:nvPr/>
          </p:nvSpPr>
          <p:spPr>
            <a:xfrm>
              <a:off x="2022250" y="4319900"/>
              <a:ext cx="94725" cy="33875"/>
            </a:xfrm>
            <a:custGeom>
              <a:avLst/>
              <a:gdLst/>
              <a:ahLst/>
              <a:cxnLst/>
              <a:rect l="l" t="t" r="r" b="b"/>
              <a:pathLst>
                <a:path w="3789" h="1355" extrusionOk="0">
                  <a:moveTo>
                    <a:pt x="3177" y="0"/>
                  </a:moveTo>
                  <a:cubicBezTo>
                    <a:pt x="3155" y="0"/>
                    <a:pt x="3132" y="2"/>
                    <a:pt x="3109" y="5"/>
                  </a:cubicBezTo>
                  <a:lnTo>
                    <a:pt x="3121" y="5"/>
                  </a:lnTo>
                  <a:lnTo>
                    <a:pt x="525" y="481"/>
                  </a:lnTo>
                  <a:cubicBezTo>
                    <a:pt x="0" y="606"/>
                    <a:pt x="109" y="1355"/>
                    <a:pt x="611" y="1355"/>
                  </a:cubicBezTo>
                  <a:cubicBezTo>
                    <a:pt x="633" y="1355"/>
                    <a:pt x="656" y="1353"/>
                    <a:pt x="680" y="1350"/>
                  </a:cubicBezTo>
                  <a:lnTo>
                    <a:pt x="3275" y="886"/>
                  </a:lnTo>
                  <a:cubicBezTo>
                    <a:pt x="3789" y="749"/>
                    <a:pt x="3679" y="0"/>
                    <a:pt x="3177" y="0"/>
                  </a:cubicBez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96" name="Google Shape;396;p16"/>
            <p:cNvSpPr/>
            <p:nvPr/>
          </p:nvSpPr>
          <p:spPr>
            <a:xfrm>
              <a:off x="1924050" y="4570700"/>
              <a:ext cx="194375" cy="174075"/>
            </a:xfrm>
            <a:custGeom>
              <a:avLst/>
              <a:gdLst/>
              <a:ahLst/>
              <a:cxnLst/>
              <a:rect l="l" t="t" r="r" b="b"/>
              <a:pathLst>
                <a:path w="7775" h="6963" extrusionOk="0">
                  <a:moveTo>
                    <a:pt x="3936" y="1"/>
                  </a:moveTo>
                  <a:cubicBezTo>
                    <a:pt x="2905" y="1"/>
                    <a:pt x="1893" y="469"/>
                    <a:pt x="1226" y="1343"/>
                  </a:cubicBezTo>
                  <a:lnTo>
                    <a:pt x="6965" y="4975"/>
                  </a:lnTo>
                  <a:cubicBezTo>
                    <a:pt x="7775" y="3403"/>
                    <a:pt x="7251" y="1474"/>
                    <a:pt x="5763" y="534"/>
                  </a:cubicBezTo>
                  <a:cubicBezTo>
                    <a:pt x="5196" y="174"/>
                    <a:pt x="4562" y="1"/>
                    <a:pt x="3936" y="1"/>
                  </a:cubicBezTo>
                  <a:close/>
                  <a:moveTo>
                    <a:pt x="822" y="1986"/>
                  </a:moveTo>
                  <a:lnTo>
                    <a:pt x="822" y="1986"/>
                  </a:lnTo>
                  <a:cubicBezTo>
                    <a:pt x="0" y="3558"/>
                    <a:pt x="524" y="5498"/>
                    <a:pt x="2024" y="6439"/>
                  </a:cubicBezTo>
                  <a:cubicBezTo>
                    <a:pt x="2588" y="6793"/>
                    <a:pt x="3218" y="6963"/>
                    <a:pt x="3841" y="6963"/>
                  </a:cubicBezTo>
                  <a:cubicBezTo>
                    <a:pt x="4875" y="6963"/>
                    <a:pt x="5892" y="6494"/>
                    <a:pt x="6560" y="5618"/>
                  </a:cubicBezTo>
                  <a:lnTo>
                    <a:pt x="822" y="1986"/>
                  </a:ln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97" name="Google Shape;397;p16"/>
            <p:cNvSpPr/>
            <p:nvPr/>
          </p:nvSpPr>
          <p:spPr>
            <a:xfrm>
              <a:off x="2287775" y="4197375"/>
              <a:ext cx="152125" cy="141000"/>
            </a:xfrm>
            <a:custGeom>
              <a:avLst/>
              <a:gdLst/>
              <a:ahLst/>
              <a:cxnLst/>
              <a:rect l="l" t="t" r="r" b="b"/>
              <a:pathLst>
                <a:path w="6085" h="5640" extrusionOk="0">
                  <a:moveTo>
                    <a:pt x="3608" y="0"/>
                  </a:moveTo>
                  <a:lnTo>
                    <a:pt x="1215" y="1632"/>
                  </a:lnTo>
                  <a:cubicBezTo>
                    <a:pt x="250" y="2286"/>
                    <a:pt x="0" y="3596"/>
                    <a:pt x="655" y="4549"/>
                  </a:cubicBezTo>
                  <a:lnTo>
                    <a:pt x="762" y="4715"/>
                  </a:lnTo>
                  <a:cubicBezTo>
                    <a:pt x="1171" y="5316"/>
                    <a:pt x="1833" y="5640"/>
                    <a:pt x="2508" y="5640"/>
                  </a:cubicBezTo>
                  <a:cubicBezTo>
                    <a:pt x="2916" y="5640"/>
                    <a:pt x="3328" y="5522"/>
                    <a:pt x="3691" y="5275"/>
                  </a:cubicBezTo>
                  <a:lnTo>
                    <a:pt x="6085" y="3644"/>
                  </a:lnTo>
                  <a:lnTo>
                    <a:pt x="3608" y="0"/>
                  </a:ln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98" name="Google Shape;398;p16"/>
            <p:cNvSpPr/>
            <p:nvPr/>
          </p:nvSpPr>
          <p:spPr>
            <a:xfrm>
              <a:off x="2390775" y="4138825"/>
              <a:ext cx="151825" cy="141025"/>
            </a:xfrm>
            <a:custGeom>
              <a:avLst/>
              <a:gdLst/>
              <a:ahLst/>
              <a:cxnLst/>
              <a:rect l="l" t="t" r="r" b="b"/>
              <a:pathLst>
                <a:path w="6073" h="5641" extrusionOk="0">
                  <a:moveTo>
                    <a:pt x="3568" y="1"/>
                  </a:moveTo>
                  <a:cubicBezTo>
                    <a:pt x="3162" y="1"/>
                    <a:pt x="2752" y="119"/>
                    <a:pt x="2393" y="366"/>
                  </a:cubicBezTo>
                  <a:lnTo>
                    <a:pt x="0" y="1997"/>
                  </a:lnTo>
                  <a:lnTo>
                    <a:pt x="2477" y="5640"/>
                  </a:lnTo>
                  <a:lnTo>
                    <a:pt x="4870" y="4009"/>
                  </a:lnTo>
                  <a:cubicBezTo>
                    <a:pt x="5822" y="3354"/>
                    <a:pt x="6072" y="2045"/>
                    <a:pt x="5429" y="1092"/>
                  </a:cubicBezTo>
                  <a:lnTo>
                    <a:pt x="5310" y="926"/>
                  </a:lnTo>
                  <a:cubicBezTo>
                    <a:pt x="4902" y="325"/>
                    <a:pt x="4240" y="1"/>
                    <a:pt x="3568" y="1"/>
                  </a:cubicBez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99" name="Google Shape;399;p16"/>
            <p:cNvSpPr/>
            <p:nvPr/>
          </p:nvSpPr>
          <p:spPr>
            <a:xfrm>
              <a:off x="2243425" y="4488350"/>
              <a:ext cx="268200" cy="266925"/>
            </a:xfrm>
            <a:custGeom>
              <a:avLst/>
              <a:gdLst/>
              <a:ahLst/>
              <a:cxnLst/>
              <a:rect l="l" t="t" r="r" b="b"/>
              <a:pathLst>
                <a:path w="10728" h="10677" extrusionOk="0">
                  <a:moveTo>
                    <a:pt x="5007" y="0"/>
                  </a:moveTo>
                  <a:cubicBezTo>
                    <a:pt x="4823" y="0"/>
                    <a:pt x="4676" y="135"/>
                    <a:pt x="4644" y="327"/>
                  </a:cubicBezTo>
                  <a:lnTo>
                    <a:pt x="4191" y="3804"/>
                  </a:lnTo>
                  <a:lnTo>
                    <a:pt x="715" y="3339"/>
                  </a:lnTo>
                  <a:cubicBezTo>
                    <a:pt x="699" y="3338"/>
                    <a:pt x="684" y="3337"/>
                    <a:pt x="668" y="3337"/>
                  </a:cubicBezTo>
                  <a:cubicBezTo>
                    <a:pt x="475" y="3337"/>
                    <a:pt x="319" y="3473"/>
                    <a:pt x="286" y="3661"/>
                  </a:cubicBezTo>
                  <a:lnTo>
                    <a:pt x="36" y="5637"/>
                  </a:lnTo>
                  <a:cubicBezTo>
                    <a:pt x="0" y="5840"/>
                    <a:pt x="143" y="6030"/>
                    <a:pt x="346" y="6054"/>
                  </a:cubicBezTo>
                  <a:lnTo>
                    <a:pt x="3822" y="6518"/>
                  </a:lnTo>
                  <a:lnTo>
                    <a:pt x="3370" y="9995"/>
                  </a:lnTo>
                  <a:cubicBezTo>
                    <a:pt x="3334" y="10197"/>
                    <a:pt x="3489" y="10388"/>
                    <a:pt x="3691" y="10412"/>
                  </a:cubicBezTo>
                  <a:lnTo>
                    <a:pt x="5656" y="10674"/>
                  </a:lnTo>
                  <a:cubicBezTo>
                    <a:pt x="5671" y="10675"/>
                    <a:pt x="5685" y="10676"/>
                    <a:pt x="5700" y="10676"/>
                  </a:cubicBezTo>
                  <a:cubicBezTo>
                    <a:pt x="5885" y="10676"/>
                    <a:pt x="6051" y="10540"/>
                    <a:pt x="6073" y="10352"/>
                  </a:cubicBezTo>
                  <a:lnTo>
                    <a:pt x="6537" y="6876"/>
                  </a:lnTo>
                  <a:lnTo>
                    <a:pt x="10014" y="7328"/>
                  </a:lnTo>
                  <a:cubicBezTo>
                    <a:pt x="10033" y="7331"/>
                    <a:pt x="10053" y="7333"/>
                    <a:pt x="10072" y="7333"/>
                  </a:cubicBezTo>
                  <a:cubicBezTo>
                    <a:pt x="10252" y="7333"/>
                    <a:pt x="10410" y="7189"/>
                    <a:pt x="10442" y="7007"/>
                  </a:cubicBezTo>
                  <a:lnTo>
                    <a:pt x="10692" y="5042"/>
                  </a:lnTo>
                  <a:cubicBezTo>
                    <a:pt x="10728" y="4828"/>
                    <a:pt x="10585" y="4649"/>
                    <a:pt x="10371" y="4613"/>
                  </a:cubicBezTo>
                  <a:lnTo>
                    <a:pt x="6894" y="4161"/>
                  </a:lnTo>
                  <a:lnTo>
                    <a:pt x="7358" y="684"/>
                  </a:lnTo>
                  <a:cubicBezTo>
                    <a:pt x="7382" y="470"/>
                    <a:pt x="7239" y="291"/>
                    <a:pt x="7037" y="256"/>
                  </a:cubicBezTo>
                  <a:lnTo>
                    <a:pt x="5072" y="6"/>
                  </a:lnTo>
                  <a:cubicBezTo>
                    <a:pt x="5050" y="2"/>
                    <a:pt x="5029" y="0"/>
                    <a:pt x="5007" y="0"/>
                  </a:cubicBez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00" name="Google Shape;400;p16"/>
            <p:cNvSpPr/>
            <p:nvPr/>
          </p:nvSpPr>
          <p:spPr>
            <a:xfrm>
              <a:off x="1106075" y="921250"/>
              <a:ext cx="271200" cy="338025"/>
            </a:xfrm>
            <a:custGeom>
              <a:avLst/>
              <a:gdLst/>
              <a:ahLst/>
              <a:cxnLst/>
              <a:rect l="l" t="t" r="r" b="b"/>
              <a:pathLst>
                <a:path w="10848" h="13521" extrusionOk="0">
                  <a:moveTo>
                    <a:pt x="4159" y="435"/>
                  </a:moveTo>
                  <a:cubicBezTo>
                    <a:pt x="4446" y="435"/>
                    <a:pt x="4730" y="607"/>
                    <a:pt x="4787" y="994"/>
                  </a:cubicBezTo>
                  <a:cubicBezTo>
                    <a:pt x="4811" y="1196"/>
                    <a:pt x="4763" y="1387"/>
                    <a:pt x="4632" y="1541"/>
                  </a:cubicBezTo>
                  <a:lnTo>
                    <a:pt x="3846" y="1684"/>
                  </a:lnTo>
                  <a:cubicBezTo>
                    <a:pt x="3668" y="1589"/>
                    <a:pt x="3549" y="1422"/>
                    <a:pt x="3513" y="1232"/>
                  </a:cubicBezTo>
                  <a:cubicBezTo>
                    <a:pt x="3398" y="732"/>
                    <a:pt x="3782" y="435"/>
                    <a:pt x="4159" y="435"/>
                  </a:cubicBezTo>
                  <a:close/>
                  <a:moveTo>
                    <a:pt x="7866" y="2749"/>
                  </a:moveTo>
                  <a:cubicBezTo>
                    <a:pt x="8129" y="2749"/>
                    <a:pt x="8364" y="2930"/>
                    <a:pt x="8406" y="3208"/>
                  </a:cubicBezTo>
                  <a:lnTo>
                    <a:pt x="9788" y="10769"/>
                  </a:lnTo>
                  <a:cubicBezTo>
                    <a:pt x="9835" y="11066"/>
                    <a:pt x="9645" y="11340"/>
                    <a:pt x="9347" y="11400"/>
                  </a:cubicBezTo>
                  <a:lnTo>
                    <a:pt x="3084" y="12543"/>
                  </a:lnTo>
                  <a:cubicBezTo>
                    <a:pt x="3049" y="12550"/>
                    <a:pt x="3014" y="12553"/>
                    <a:pt x="2980" y="12553"/>
                  </a:cubicBezTo>
                  <a:cubicBezTo>
                    <a:pt x="2723" y="12553"/>
                    <a:pt x="2495" y="12365"/>
                    <a:pt x="2453" y="12102"/>
                  </a:cubicBezTo>
                  <a:lnTo>
                    <a:pt x="1072" y="4530"/>
                  </a:lnTo>
                  <a:cubicBezTo>
                    <a:pt x="1013" y="4232"/>
                    <a:pt x="1215" y="3958"/>
                    <a:pt x="1513" y="3899"/>
                  </a:cubicBezTo>
                  <a:lnTo>
                    <a:pt x="2263" y="3768"/>
                  </a:lnTo>
                  <a:cubicBezTo>
                    <a:pt x="2294" y="3977"/>
                    <a:pt x="2472" y="4122"/>
                    <a:pt x="2677" y="4122"/>
                  </a:cubicBezTo>
                  <a:cubicBezTo>
                    <a:pt x="2705" y="4122"/>
                    <a:pt x="2734" y="4119"/>
                    <a:pt x="2763" y="4113"/>
                  </a:cubicBezTo>
                  <a:lnTo>
                    <a:pt x="6680" y="3399"/>
                  </a:lnTo>
                  <a:cubicBezTo>
                    <a:pt x="6906" y="3363"/>
                    <a:pt x="7073" y="3125"/>
                    <a:pt x="7025" y="2899"/>
                  </a:cubicBezTo>
                  <a:lnTo>
                    <a:pt x="7775" y="2756"/>
                  </a:lnTo>
                  <a:cubicBezTo>
                    <a:pt x="7806" y="2751"/>
                    <a:pt x="7836" y="2749"/>
                    <a:pt x="7866" y="2749"/>
                  </a:cubicBezTo>
                  <a:close/>
                  <a:moveTo>
                    <a:pt x="4133" y="0"/>
                  </a:moveTo>
                  <a:cubicBezTo>
                    <a:pt x="4070" y="0"/>
                    <a:pt x="4006" y="6"/>
                    <a:pt x="3942" y="17"/>
                  </a:cubicBezTo>
                  <a:cubicBezTo>
                    <a:pt x="3346" y="136"/>
                    <a:pt x="2953" y="708"/>
                    <a:pt x="3072" y="1303"/>
                  </a:cubicBezTo>
                  <a:cubicBezTo>
                    <a:pt x="3108" y="1482"/>
                    <a:pt x="3180" y="1649"/>
                    <a:pt x="3287" y="1779"/>
                  </a:cubicBezTo>
                  <a:lnTo>
                    <a:pt x="2513" y="1922"/>
                  </a:lnTo>
                  <a:cubicBezTo>
                    <a:pt x="2203" y="1982"/>
                    <a:pt x="1989" y="2291"/>
                    <a:pt x="2049" y="2601"/>
                  </a:cubicBezTo>
                  <a:lnTo>
                    <a:pt x="2096" y="2887"/>
                  </a:lnTo>
                  <a:lnTo>
                    <a:pt x="810" y="3125"/>
                  </a:lnTo>
                  <a:cubicBezTo>
                    <a:pt x="322" y="3208"/>
                    <a:pt x="1" y="3673"/>
                    <a:pt x="96" y="4149"/>
                  </a:cubicBezTo>
                  <a:lnTo>
                    <a:pt x="1668" y="12781"/>
                  </a:lnTo>
                  <a:cubicBezTo>
                    <a:pt x="1742" y="13217"/>
                    <a:pt x="2121" y="13520"/>
                    <a:pt x="2549" y="13520"/>
                  </a:cubicBezTo>
                  <a:cubicBezTo>
                    <a:pt x="2600" y="13520"/>
                    <a:pt x="2651" y="13516"/>
                    <a:pt x="2703" y="13507"/>
                  </a:cubicBezTo>
                  <a:lnTo>
                    <a:pt x="10038" y="12162"/>
                  </a:lnTo>
                  <a:cubicBezTo>
                    <a:pt x="10526" y="12066"/>
                    <a:pt x="10847" y="11602"/>
                    <a:pt x="10752" y="11126"/>
                  </a:cubicBezTo>
                  <a:lnTo>
                    <a:pt x="9192" y="2506"/>
                  </a:lnTo>
                  <a:cubicBezTo>
                    <a:pt x="9108" y="2074"/>
                    <a:pt x="8735" y="1763"/>
                    <a:pt x="8312" y="1763"/>
                  </a:cubicBezTo>
                  <a:cubicBezTo>
                    <a:pt x="8257" y="1763"/>
                    <a:pt x="8201" y="1769"/>
                    <a:pt x="8145" y="1779"/>
                  </a:cubicBezTo>
                  <a:lnTo>
                    <a:pt x="6859" y="2018"/>
                  </a:lnTo>
                  <a:lnTo>
                    <a:pt x="6811" y="1744"/>
                  </a:lnTo>
                  <a:cubicBezTo>
                    <a:pt x="6748" y="1458"/>
                    <a:pt x="6506" y="1258"/>
                    <a:pt x="6228" y="1258"/>
                  </a:cubicBezTo>
                  <a:cubicBezTo>
                    <a:pt x="6193" y="1258"/>
                    <a:pt x="6157" y="1261"/>
                    <a:pt x="6120" y="1268"/>
                  </a:cubicBezTo>
                  <a:lnTo>
                    <a:pt x="5180" y="1434"/>
                  </a:lnTo>
                  <a:cubicBezTo>
                    <a:pt x="5227" y="1268"/>
                    <a:pt x="5239" y="1089"/>
                    <a:pt x="5204" y="922"/>
                  </a:cubicBezTo>
                  <a:cubicBezTo>
                    <a:pt x="5119" y="381"/>
                    <a:pt x="4655" y="0"/>
                    <a:pt x="4133" y="0"/>
                  </a:cubicBez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01" name="Google Shape;401;p16"/>
            <p:cNvSpPr/>
            <p:nvPr/>
          </p:nvSpPr>
          <p:spPr>
            <a:xfrm>
              <a:off x="1154300" y="1043050"/>
              <a:ext cx="46550" cy="38675"/>
            </a:xfrm>
            <a:custGeom>
              <a:avLst/>
              <a:gdLst/>
              <a:ahLst/>
              <a:cxnLst/>
              <a:rect l="l" t="t" r="r" b="b"/>
              <a:pathLst>
                <a:path w="1862" h="1547" extrusionOk="0">
                  <a:moveTo>
                    <a:pt x="1015" y="1"/>
                  </a:moveTo>
                  <a:cubicBezTo>
                    <a:pt x="967" y="1"/>
                    <a:pt x="918" y="5"/>
                    <a:pt x="870" y="15"/>
                  </a:cubicBezTo>
                  <a:cubicBezTo>
                    <a:pt x="191" y="134"/>
                    <a:pt x="0" y="1015"/>
                    <a:pt x="572" y="1408"/>
                  </a:cubicBezTo>
                  <a:cubicBezTo>
                    <a:pt x="709" y="1504"/>
                    <a:pt x="857" y="1547"/>
                    <a:pt x="1002" y="1547"/>
                  </a:cubicBezTo>
                  <a:cubicBezTo>
                    <a:pt x="1451" y="1547"/>
                    <a:pt x="1862" y="1138"/>
                    <a:pt x="1763" y="634"/>
                  </a:cubicBezTo>
                  <a:cubicBezTo>
                    <a:pt x="1700" y="266"/>
                    <a:pt x="1377" y="1"/>
                    <a:pt x="1015" y="1"/>
                  </a:cubicBez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02" name="Google Shape;402;p16"/>
            <p:cNvSpPr/>
            <p:nvPr/>
          </p:nvSpPr>
          <p:spPr>
            <a:xfrm>
              <a:off x="1207150" y="1031775"/>
              <a:ext cx="96475" cy="33875"/>
            </a:xfrm>
            <a:custGeom>
              <a:avLst/>
              <a:gdLst/>
              <a:ahLst/>
              <a:cxnLst/>
              <a:rect l="l" t="t" r="r" b="b"/>
              <a:pathLst>
                <a:path w="3859" h="1355" extrusionOk="0">
                  <a:moveTo>
                    <a:pt x="3261" y="1"/>
                  </a:moveTo>
                  <a:cubicBezTo>
                    <a:pt x="3226" y="1"/>
                    <a:pt x="3188" y="5"/>
                    <a:pt x="3149" y="14"/>
                  </a:cubicBezTo>
                  <a:lnTo>
                    <a:pt x="3137" y="14"/>
                  </a:lnTo>
                  <a:lnTo>
                    <a:pt x="542" y="490"/>
                  </a:lnTo>
                  <a:cubicBezTo>
                    <a:pt x="0" y="580"/>
                    <a:pt x="111" y="1354"/>
                    <a:pt x="620" y="1354"/>
                  </a:cubicBezTo>
                  <a:cubicBezTo>
                    <a:pt x="648" y="1354"/>
                    <a:pt x="678" y="1352"/>
                    <a:pt x="708" y="1347"/>
                  </a:cubicBezTo>
                  <a:lnTo>
                    <a:pt x="3292" y="871"/>
                  </a:lnTo>
                  <a:cubicBezTo>
                    <a:pt x="3858" y="793"/>
                    <a:pt x="3751" y="1"/>
                    <a:pt x="3261" y="1"/>
                  </a:cubicBez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03" name="Google Shape;403;p16"/>
            <p:cNvSpPr/>
            <p:nvPr/>
          </p:nvSpPr>
          <p:spPr>
            <a:xfrm>
              <a:off x="1164125" y="1097000"/>
              <a:ext cx="46550" cy="38650"/>
            </a:xfrm>
            <a:custGeom>
              <a:avLst/>
              <a:gdLst/>
              <a:ahLst/>
              <a:cxnLst/>
              <a:rect l="l" t="t" r="r" b="b"/>
              <a:pathLst>
                <a:path w="1862" h="1546" extrusionOk="0">
                  <a:moveTo>
                    <a:pt x="1002" y="1"/>
                  </a:moveTo>
                  <a:cubicBezTo>
                    <a:pt x="958" y="1"/>
                    <a:pt x="914" y="4"/>
                    <a:pt x="870" y="12"/>
                  </a:cubicBezTo>
                  <a:cubicBezTo>
                    <a:pt x="191" y="131"/>
                    <a:pt x="0" y="1012"/>
                    <a:pt x="560" y="1405"/>
                  </a:cubicBezTo>
                  <a:cubicBezTo>
                    <a:pt x="701" y="1502"/>
                    <a:pt x="854" y="1545"/>
                    <a:pt x="1002" y="1545"/>
                  </a:cubicBezTo>
                  <a:cubicBezTo>
                    <a:pt x="1453" y="1545"/>
                    <a:pt x="1861" y="1142"/>
                    <a:pt x="1762" y="631"/>
                  </a:cubicBezTo>
                  <a:cubicBezTo>
                    <a:pt x="1699" y="259"/>
                    <a:pt x="1369" y="1"/>
                    <a:pt x="1002" y="1"/>
                  </a:cubicBez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04" name="Google Shape;404;p16"/>
            <p:cNvSpPr/>
            <p:nvPr/>
          </p:nvSpPr>
          <p:spPr>
            <a:xfrm>
              <a:off x="1218000" y="1085650"/>
              <a:ext cx="94075" cy="33725"/>
            </a:xfrm>
            <a:custGeom>
              <a:avLst/>
              <a:gdLst/>
              <a:ahLst/>
              <a:cxnLst/>
              <a:rect l="l" t="t" r="r" b="b"/>
              <a:pathLst>
                <a:path w="3763" h="1349" extrusionOk="0">
                  <a:moveTo>
                    <a:pt x="3132" y="0"/>
                  </a:moveTo>
                  <a:cubicBezTo>
                    <a:pt x="3120" y="0"/>
                    <a:pt x="3108" y="1"/>
                    <a:pt x="3096" y="2"/>
                  </a:cubicBezTo>
                  <a:lnTo>
                    <a:pt x="500" y="478"/>
                  </a:lnTo>
                  <a:cubicBezTo>
                    <a:pt x="0" y="618"/>
                    <a:pt x="125" y="1348"/>
                    <a:pt x="631" y="1348"/>
                  </a:cubicBezTo>
                  <a:cubicBezTo>
                    <a:pt x="643" y="1348"/>
                    <a:pt x="655" y="1348"/>
                    <a:pt x="667" y="1347"/>
                  </a:cubicBezTo>
                  <a:lnTo>
                    <a:pt x="3263" y="871"/>
                  </a:lnTo>
                  <a:cubicBezTo>
                    <a:pt x="3763" y="731"/>
                    <a:pt x="3638" y="0"/>
                    <a:pt x="3132" y="0"/>
                  </a:cubicBez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05" name="Google Shape;405;p16"/>
            <p:cNvSpPr/>
            <p:nvPr/>
          </p:nvSpPr>
          <p:spPr>
            <a:xfrm>
              <a:off x="1174550" y="1154450"/>
              <a:ext cx="46625" cy="38900"/>
            </a:xfrm>
            <a:custGeom>
              <a:avLst/>
              <a:gdLst/>
              <a:ahLst/>
              <a:cxnLst/>
              <a:rect l="l" t="t" r="r" b="b"/>
              <a:pathLst>
                <a:path w="1865" h="1556" extrusionOk="0">
                  <a:moveTo>
                    <a:pt x="1013" y="1"/>
                  </a:moveTo>
                  <a:cubicBezTo>
                    <a:pt x="970" y="1"/>
                    <a:pt x="926" y="4"/>
                    <a:pt x="881" y="12"/>
                  </a:cubicBezTo>
                  <a:cubicBezTo>
                    <a:pt x="202" y="131"/>
                    <a:pt x="0" y="1012"/>
                    <a:pt x="572" y="1417"/>
                  </a:cubicBezTo>
                  <a:cubicBezTo>
                    <a:pt x="708" y="1513"/>
                    <a:pt x="857" y="1556"/>
                    <a:pt x="1002" y="1556"/>
                  </a:cubicBezTo>
                  <a:cubicBezTo>
                    <a:pt x="1451" y="1556"/>
                    <a:pt x="1864" y="1147"/>
                    <a:pt x="1774" y="643"/>
                  </a:cubicBezTo>
                  <a:cubicBezTo>
                    <a:pt x="1700" y="260"/>
                    <a:pt x="1378" y="1"/>
                    <a:pt x="1013" y="1"/>
                  </a:cubicBez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06" name="Google Shape;406;p16"/>
            <p:cNvSpPr/>
            <p:nvPr/>
          </p:nvSpPr>
          <p:spPr>
            <a:xfrm>
              <a:off x="1228000" y="1143050"/>
              <a:ext cx="94900" cy="34125"/>
            </a:xfrm>
            <a:custGeom>
              <a:avLst/>
              <a:gdLst/>
              <a:ahLst/>
              <a:cxnLst/>
              <a:rect l="l" t="t" r="r" b="b"/>
              <a:pathLst>
                <a:path w="3796" h="1365" extrusionOk="0">
                  <a:moveTo>
                    <a:pt x="3182" y="0"/>
                  </a:moveTo>
                  <a:cubicBezTo>
                    <a:pt x="3163" y="0"/>
                    <a:pt x="3144" y="1"/>
                    <a:pt x="3125" y="4"/>
                  </a:cubicBezTo>
                  <a:lnTo>
                    <a:pt x="529" y="480"/>
                  </a:lnTo>
                  <a:cubicBezTo>
                    <a:pt x="1" y="606"/>
                    <a:pt x="126" y="1364"/>
                    <a:pt x="627" y="1364"/>
                  </a:cubicBezTo>
                  <a:cubicBezTo>
                    <a:pt x="646" y="1364"/>
                    <a:pt x="664" y="1363"/>
                    <a:pt x="684" y="1361"/>
                  </a:cubicBezTo>
                  <a:lnTo>
                    <a:pt x="3279" y="885"/>
                  </a:lnTo>
                  <a:cubicBezTo>
                    <a:pt x="3796" y="747"/>
                    <a:pt x="3682" y="0"/>
                    <a:pt x="3182" y="0"/>
                  </a:cubicBez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07" name="Google Shape;407;p16"/>
            <p:cNvSpPr/>
            <p:nvPr/>
          </p:nvSpPr>
          <p:spPr>
            <a:xfrm>
              <a:off x="1130200" y="1393950"/>
              <a:ext cx="194075" cy="173950"/>
            </a:xfrm>
            <a:custGeom>
              <a:avLst/>
              <a:gdLst/>
              <a:ahLst/>
              <a:cxnLst/>
              <a:rect l="l" t="t" r="r" b="b"/>
              <a:pathLst>
                <a:path w="7763" h="6958" extrusionOk="0">
                  <a:moveTo>
                    <a:pt x="3922" y="1"/>
                  </a:moveTo>
                  <a:cubicBezTo>
                    <a:pt x="2892" y="1"/>
                    <a:pt x="1881" y="465"/>
                    <a:pt x="1214" y="1338"/>
                  </a:cubicBezTo>
                  <a:lnTo>
                    <a:pt x="6953" y="4969"/>
                  </a:lnTo>
                  <a:cubicBezTo>
                    <a:pt x="7763" y="3398"/>
                    <a:pt x="7239" y="1469"/>
                    <a:pt x="5751" y="528"/>
                  </a:cubicBezTo>
                  <a:cubicBezTo>
                    <a:pt x="5183" y="173"/>
                    <a:pt x="4549" y="1"/>
                    <a:pt x="3922" y="1"/>
                  </a:cubicBezTo>
                  <a:close/>
                  <a:moveTo>
                    <a:pt x="810" y="1993"/>
                  </a:moveTo>
                  <a:cubicBezTo>
                    <a:pt x="0" y="3553"/>
                    <a:pt x="524" y="5481"/>
                    <a:pt x="2012" y="6434"/>
                  </a:cubicBezTo>
                  <a:cubicBezTo>
                    <a:pt x="2576" y="6788"/>
                    <a:pt x="3206" y="6958"/>
                    <a:pt x="3829" y="6958"/>
                  </a:cubicBezTo>
                  <a:cubicBezTo>
                    <a:pt x="4863" y="6958"/>
                    <a:pt x="5880" y="6489"/>
                    <a:pt x="6548" y="5612"/>
                  </a:cubicBezTo>
                  <a:lnTo>
                    <a:pt x="810" y="1993"/>
                  </a:ln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08" name="Google Shape;408;p16"/>
            <p:cNvSpPr/>
            <p:nvPr/>
          </p:nvSpPr>
          <p:spPr>
            <a:xfrm>
              <a:off x="1493625" y="1020500"/>
              <a:ext cx="152125" cy="141000"/>
            </a:xfrm>
            <a:custGeom>
              <a:avLst/>
              <a:gdLst/>
              <a:ahLst/>
              <a:cxnLst/>
              <a:rect l="l" t="t" r="r" b="b"/>
              <a:pathLst>
                <a:path w="6085" h="5640" extrusionOk="0">
                  <a:moveTo>
                    <a:pt x="3608" y="0"/>
                  </a:moveTo>
                  <a:lnTo>
                    <a:pt x="1215" y="1631"/>
                  </a:lnTo>
                  <a:cubicBezTo>
                    <a:pt x="251" y="2286"/>
                    <a:pt x="1" y="3596"/>
                    <a:pt x="655" y="4560"/>
                  </a:cubicBezTo>
                  <a:lnTo>
                    <a:pt x="763" y="4715"/>
                  </a:lnTo>
                  <a:cubicBezTo>
                    <a:pt x="1171" y="5316"/>
                    <a:pt x="1833" y="5640"/>
                    <a:pt x="2508" y="5640"/>
                  </a:cubicBezTo>
                  <a:cubicBezTo>
                    <a:pt x="2916" y="5640"/>
                    <a:pt x="3328" y="5521"/>
                    <a:pt x="3692" y="5275"/>
                  </a:cubicBezTo>
                  <a:lnTo>
                    <a:pt x="6085" y="3644"/>
                  </a:lnTo>
                  <a:lnTo>
                    <a:pt x="3608" y="0"/>
                  </a:ln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09" name="Google Shape;409;p16"/>
            <p:cNvSpPr/>
            <p:nvPr/>
          </p:nvSpPr>
          <p:spPr>
            <a:xfrm>
              <a:off x="1596625" y="962250"/>
              <a:ext cx="152125" cy="140725"/>
            </a:xfrm>
            <a:custGeom>
              <a:avLst/>
              <a:gdLst/>
              <a:ahLst/>
              <a:cxnLst/>
              <a:rect l="l" t="t" r="r" b="b"/>
              <a:pathLst>
                <a:path w="6085" h="5629" extrusionOk="0">
                  <a:moveTo>
                    <a:pt x="3568" y="1"/>
                  </a:moveTo>
                  <a:cubicBezTo>
                    <a:pt x="3162" y="1"/>
                    <a:pt x="2752" y="119"/>
                    <a:pt x="2393" y="366"/>
                  </a:cubicBezTo>
                  <a:lnTo>
                    <a:pt x="0" y="1985"/>
                  </a:lnTo>
                  <a:lnTo>
                    <a:pt x="2477" y="5628"/>
                  </a:lnTo>
                  <a:lnTo>
                    <a:pt x="4870" y="4009"/>
                  </a:lnTo>
                  <a:cubicBezTo>
                    <a:pt x="5834" y="3354"/>
                    <a:pt x="6084" y="2044"/>
                    <a:pt x="5417" y="1080"/>
                  </a:cubicBezTo>
                  <a:lnTo>
                    <a:pt x="5310" y="925"/>
                  </a:lnTo>
                  <a:cubicBezTo>
                    <a:pt x="4902" y="324"/>
                    <a:pt x="4240" y="1"/>
                    <a:pt x="3568" y="1"/>
                  </a:cubicBez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10" name="Google Shape;410;p16"/>
            <p:cNvSpPr/>
            <p:nvPr/>
          </p:nvSpPr>
          <p:spPr>
            <a:xfrm>
              <a:off x="1449275" y="1311750"/>
              <a:ext cx="267925" cy="266650"/>
            </a:xfrm>
            <a:custGeom>
              <a:avLst/>
              <a:gdLst/>
              <a:ahLst/>
              <a:cxnLst/>
              <a:rect l="l" t="t" r="r" b="b"/>
              <a:pathLst>
                <a:path w="10717" h="10666" extrusionOk="0">
                  <a:moveTo>
                    <a:pt x="4999" y="1"/>
                  </a:moveTo>
                  <a:cubicBezTo>
                    <a:pt x="4821" y="1"/>
                    <a:pt x="4665" y="136"/>
                    <a:pt x="4644" y="328"/>
                  </a:cubicBezTo>
                  <a:lnTo>
                    <a:pt x="4180" y="3805"/>
                  </a:lnTo>
                  <a:lnTo>
                    <a:pt x="703" y="3340"/>
                  </a:lnTo>
                  <a:cubicBezTo>
                    <a:pt x="688" y="3338"/>
                    <a:pt x="673" y="3338"/>
                    <a:pt x="659" y="3338"/>
                  </a:cubicBezTo>
                  <a:cubicBezTo>
                    <a:pt x="474" y="3338"/>
                    <a:pt x="308" y="3474"/>
                    <a:pt x="286" y="3662"/>
                  </a:cubicBezTo>
                  <a:lnTo>
                    <a:pt x="24" y="5638"/>
                  </a:lnTo>
                  <a:cubicBezTo>
                    <a:pt x="1" y="5840"/>
                    <a:pt x="143" y="6031"/>
                    <a:pt x="346" y="6055"/>
                  </a:cubicBezTo>
                  <a:lnTo>
                    <a:pt x="346" y="6043"/>
                  </a:lnTo>
                  <a:lnTo>
                    <a:pt x="3822" y="6507"/>
                  </a:lnTo>
                  <a:lnTo>
                    <a:pt x="3370" y="9984"/>
                  </a:lnTo>
                  <a:cubicBezTo>
                    <a:pt x="3334" y="10186"/>
                    <a:pt x="3477" y="10377"/>
                    <a:pt x="3691" y="10401"/>
                  </a:cubicBezTo>
                  <a:lnTo>
                    <a:pt x="5656" y="10663"/>
                  </a:lnTo>
                  <a:cubicBezTo>
                    <a:pt x="5671" y="10664"/>
                    <a:pt x="5686" y="10665"/>
                    <a:pt x="5700" y="10665"/>
                  </a:cubicBezTo>
                  <a:cubicBezTo>
                    <a:pt x="5885" y="10665"/>
                    <a:pt x="6051" y="10529"/>
                    <a:pt x="6073" y="10341"/>
                  </a:cubicBezTo>
                  <a:lnTo>
                    <a:pt x="6537" y="6864"/>
                  </a:lnTo>
                  <a:lnTo>
                    <a:pt x="10014" y="7329"/>
                  </a:lnTo>
                  <a:cubicBezTo>
                    <a:pt x="10028" y="7331"/>
                    <a:pt x="10043" y="7331"/>
                    <a:pt x="10058" y="7331"/>
                  </a:cubicBezTo>
                  <a:cubicBezTo>
                    <a:pt x="10243" y="7331"/>
                    <a:pt x="10408" y="7195"/>
                    <a:pt x="10430" y="7007"/>
                  </a:cubicBezTo>
                  <a:lnTo>
                    <a:pt x="10692" y="5031"/>
                  </a:lnTo>
                  <a:cubicBezTo>
                    <a:pt x="10716" y="4828"/>
                    <a:pt x="10573" y="4638"/>
                    <a:pt x="10371" y="4614"/>
                  </a:cubicBezTo>
                  <a:lnTo>
                    <a:pt x="6894" y="4150"/>
                  </a:lnTo>
                  <a:lnTo>
                    <a:pt x="7347" y="673"/>
                  </a:lnTo>
                  <a:cubicBezTo>
                    <a:pt x="7382" y="471"/>
                    <a:pt x="7240" y="280"/>
                    <a:pt x="7025" y="256"/>
                  </a:cubicBezTo>
                  <a:lnTo>
                    <a:pt x="5061" y="6"/>
                  </a:lnTo>
                  <a:cubicBezTo>
                    <a:pt x="5040" y="3"/>
                    <a:pt x="5019" y="1"/>
                    <a:pt x="4999" y="1"/>
                  </a:cubicBez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11" name="Google Shape;411;p16"/>
            <p:cNvSpPr/>
            <p:nvPr/>
          </p:nvSpPr>
          <p:spPr>
            <a:xfrm>
              <a:off x="1106075" y="1715600"/>
              <a:ext cx="271200" cy="337825"/>
            </a:xfrm>
            <a:custGeom>
              <a:avLst/>
              <a:gdLst/>
              <a:ahLst/>
              <a:cxnLst/>
              <a:rect l="l" t="t" r="r" b="b"/>
              <a:pathLst>
                <a:path w="10848" h="13513" extrusionOk="0">
                  <a:moveTo>
                    <a:pt x="4155" y="429"/>
                  </a:moveTo>
                  <a:cubicBezTo>
                    <a:pt x="4444" y="429"/>
                    <a:pt x="4730" y="604"/>
                    <a:pt x="4787" y="997"/>
                  </a:cubicBezTo>
                  <a:cubicBezTo>
                    <a:pt x="4811" y="1188"/>
                    <a:pt x="4763" y="1390"/>
                    <a:pt x="4632" y="1533"/>
                  </a:cubicBezTo>
                  <a:lnTo>
                    <a:pt x="3846" y="1688"/>
                  </a:lnTo>
                  <a:cubicBezTo>
                    <a:pt x="3668" y="1593"/>
                    <a:pt x="3549" y="1426"/>
                    <a:pt x="3513" y="1224"/>
                  </a:cubicBezTo>
                  <a:cubicBezTo>
                    <a:pt x="3399" y="725"/>
                    <a:pt x="3779" y="429"/>
                    <a:pt x="4155" y="429"/>
                  </a:cubicBezTo>
                  <a:close/>
                  <a:moveTo>
                    <a:pt x="7868" y="2749"/>
                  </a:moveTo>
                  <a:cubicBezTo>
                    <a:pt x="8125" y="2749"/>
                    <a:pt x="8354" y="2938"/>
                    <a:pt x="8406" y="3200"/>
                  </a:cubicBezTo>
                  <a:lnTo>
                    <a:pt x="9788" y="10761"/>
                  </a:lnTo>
                  <a:cubicBezTo>
                    <a:pt x="9835" y="11058"/>
                    <a:pt x="9645" y="11344"/>
                    <a:pt x="9347" y="11392"/>
                  </a:cubicBezTo>
                  <a:lnTo>
                    <a:pt x="3084" y="12535"/>
                  </a:lnTo>
                  <a:cubicBezTo>
                    <a:pt x="3049" y="12542"/>
                    <a:pt x="3014" y="12545"/>
                    <a:pt x="2980" y="12545"/>
                  </a:cubicBezTo>
                  <a:cubicBezTo>
                    <a:pt x="2723" y="12545"/>
                    <a:pt x="2495" y="12357"/>
                    <a:pt x="2453" y="12094"/>
                  </a:cubicBezTo>
                  <a:lnTo>
                    <a:pt x="1060" y="4534"/>
                  </a:lnTo>
                  <a:cubicBezTo>
                    <a:pt x="1013" y="4236"/>
                    <a:pt x="1215" y="3950"/>
                    <a:pt x="1513" y="3903"/>
                  </a:cubicBezTo>
                  <a:lnTo>
                    <a:pt x="2251" y="3760"/>
                  </a:lnTo>
                  <a:cubicBezTo>
                    <a:pt x="2294" y="3975"/>
                    <a:pt x="2483" y="4122"/>
                    <a:pt x="2695" y="4122"/>
                  </a:cubicBezTo>
                  <a:cubicBezTo>
                    <a:pt x="2717" y="4122"/>
                    <a:pt x="2740" y="4120"/>
                    <a:pt x="2763" y="4117"/>
                  </a:cubicBezTo>
                  <a:lnTo>
                    <a:pt x="6668" y="3402"/>
                  </a:lnTo>
                  <a:cubicBezTo>
                    <a:pt x="6906" y="3355"/>
                    <a:pt x="7061" y="3129"/>
                    <a:pt x="7025" y="2890"/>
                  </a:cubicBezTo>
                  <a:lnTo>
                    <a:pt x="7764" y="2760"/>
                  </a:lnTo>
                  <a:cubicBezTo>
                    <a:pt x="7799" y="2752"/>
                    <a:pt x="7834" y="2749"/>
                    <a:pt x="7868" y="2749"/>
                  </a:cubicBezTo>
                  <a:close/>
                  <a:moveTo>
                    <a:pt x="4154" y="0"/>
                  </a:moveTo>
                  <a:cubicBezTo>
                    <a:pt x="4084" y="0"/>
                    <a:pt x="4013" y="7"/>
                    <a:pt x="3942" y="21"/>
                  </a:cubicBezTo>
                  <a:cubicBezTo>
                    <a:pt x="3346" y="128"/>
                    <a:pt x="2953" y="700"/>
                    <a:pt x="3072" y="1307"/>
                  </a:cubicBezTo>
                  <a:cubicBezTo>
                    <a:pt x="3108" y="1474"/>
                    <a:pt x="3180" y="1640"/>
                    <a:pt x="3287" y="1783"/>
                  </a:cubicBezTo>
                  <a:lnTo>
                    <a:pt x="2513" y="1926"/>
                  </a:lnTo>
                  <a:cubicBezTo>
                    <a:pt x="2203" y="1986"/>
                    <a:pt x="2001" y="2283"/>
                    <a:pt x="2049" y="2605"/>
                  </a:cubicBezTo>
                  <a:lnTo>
                    <a:pt x="2096" y="2879"/>
                  </a:lnTo>
                  <a:lnTo>
                    <a:pt x="810" y="3117"/>
                  </a:lnTo>
                  <a:cubicBezTo>
                    <a:pt x="322" y="3200"/>
                    <a:pt x="1" y="3664"/>
                    <a:pt x="96" y="4153"/>
                  </a:cubicBezTo>
                  <a:lnTo>
                    <a:pt x="1668" y="12785"/>
                  </a:lnTo>
                  <a:cubicBezTo>
                    <a:pt x="1742" y="13210"/>
                    <a:pt x="2121" y="13512"/>
                    <a:pt x="2549" y="13512"/>
                  </a:cubicBezTo>
                  <a:cubicBezTo>
                    <a:pt x="2600" y="13512"/>
                    <a:pt x="2651" y="13508"/>
                    <a:pt x="2703" y="13499"/>
                  </a:cubicBezTo>
                  <a:lnTo>
                    <a:pt x="10038" y="12154"/>
                  </a:lnTo>
                  <a:cubicBezTo>
                    <a:pt x="10526" y="12070"/>
                    <a:pt x="10847" y="11606"/>
                    <a:pt x="10752" y="11118"/>
                  </a:cubicBezTo>
                  <a:lnTo>
                    <a:pt x="9180" y="2486"/>
                  </a:lnTo>
                  <a:cubicBezTo>
                    <a:pt x="9107" y="2055"/>
                    <a:pt x="8728" y="1755"/>
                    <a:pt x="8313" y="1755"/>
                  </a:cubicBezTo>
                  <a:cubicBezTo>
                    <a:pt x="8257" y="1755"/>
                    <a:pt x="8201" y="1760"/>
                    <a:pt x="8145" y="1771"/>
                  </a:cubicBezTo>
                  <a:lnTo>
                    <a:pt x="6859" y="2009"/>
                  </a:lnTo>
                  <a:lnTo>
                    <a:pt x="6811" y="1736"/>
                  </a:lnTo>
                  <a:cubicBezTo>
                    <a:pt x="6757" y="1446"/>
                    <a:pt x="6500" y="1252"/>
                    <a:pt x="6223" y="1252"/>
                  </a:cubicBezTo>
                  <a:cubicBezTo>
                    <a:pt x="6193" y="1252"/>
                    <a:pt x="6163" y="1255"/>
                    <a:pt x="6132" y="1259"/>
                  </a:cubicBezTo>
                  <a:lnTo>
                    <a:pt x="5180" y="1438"/>
                  </a:lnTo>
                  <a:cubicBezTo>
                    <a:pt x="5239" y="1259"/>
                    <a:pt x="5251" y="1081"/>
                    <a:pt x="5216" y="914"/>
                  </a:cubicBezTo>
                  <a:cubicBezTo>
                    <a:pt x="5132" y="378"/>
                    <a:pt x="4677" y="0"/>
                    <a:pt x="4154" y="0"/>
                  </a:cubicBez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12" name="Google Shape;412;p16"/>
            <p:cNvSpPr/>
            <p:nvPr/>
          </p:nvSpPr>
          <p:spPr>
            <a:xfrm>
              <a:off x="1154300" y="1837275"/>
              <a:ext cx="46550" cy="38650"/>
            </a:xfrm>
            <a:custGeom>
              <a:avLst/>
              <a:gdLst/>
              <a:ahLst/>
              <a:cxnLst/>
              <a:rect l="l" t="t" r="r" b="b"/>
              <a:pathLst>
                <a:path w="1862" h="1546" extrusionOk="0">
                  <a:moveTo>
                    <a:pt x="1002" y="1"/>
                  </a:moveTo>
                  <a:cubicBezTo>
                    <a:pt x="958" y="1"/>
                    <a:pt x="914" y="4"/>
                    <a:pt x="870" y="12"/>
                  </a:cubicBezTo>
                  <a:cubicBezTo>
                    <a:pt x="191" y="131"/>
                    <a:pt x="0" y="1012"/>
                    <a:pt x="572" y="1405"/>
                  </a:cubicBezTo>
                  <a:cubicBezTo>
                    <a:pt x="710" y="1502"/>
                    <a:pt x="861" y="1545"/>
                    <a:pt x="1007" y="1545"/>
                  </a:cubicBezTo>
                  <a:cubicBezTo>
                    <a:pt x="1453" y="1545"/>
                    <a:pt x="1861" y="1142"/>
                    <a:pt x="1763" y="631"/>
                  </a:cubicBezTo>
                  <a:cubicBezTo>
                    <a:pt x="1699" y="259"/>
                    <a:pt x="1369" y="1"/>
                    <a:pt x="1002" y="1"/>
                  </a:cubicBez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13" name="Google Shape;413;p16"/>
            <p:cNvSpPr/>
            <p:nvPr/>
          </p:nvSpPr>
          <p:spPr>
            <a:xfrm>
              <a:off x="1206800" y="1825825"/>
              <a:ext cx="96975" cy="34100"/>
            </a:xfrm>
            <a:custGeom>
              <a:avLst/>
              <a:gdLst/>
              <a:ahLst/>
              <a:cxnLst/>
              <a:rect l="l" t="t" r="r" b="b"/>
              <a:pathLst>
                <a:path w="3879" h="1364" extrusionOk="0">
                  <a:moveTo>
                    <a:pt x="3293" y="0"/>
                  </a:moveTo>
                  <a:cubicBezTo>
                    <a:pt x="3252" y="0"/>
                    <a:pt x="3209" y="6"/>
                    <a:pt x="3163" y="17"/>
                  </a:cubicBezTo>
                  <a:lnTo>
                    <a:pt x="3151" y="17"/>
                  </a:lnTo>
                  <a:lnTo>
                    <a:pt x="556" y="494"/>
                  </a:lnTo>
                  <a:cubicBezTo>
                    <a:pt x="0" y="571"/>
                    <a:pt x="108" y="1364"/>
                    <a:pt x="608" y="1364"/>
                  </a:cubicBezTo>
                  <a:cubicBezTo>
                    <a:pt x="644" y="1364"/>
                    <a:pt x="682" y="1360"/>
                    <a:pt x="722" y="1351"/>
                  </a:cubicBezTo>
                  <a:lnTo>
                    <a:pt x="3306" y="875"/>
                  </a:lnTo>
                  <a:cubicBezTo>
                    <a:pt x="3878" y="809"/>
                    <a:pt x="3789" y="0"/>
                    <a:pt x="3293" y="0"/>
                  </a:cubicBez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14" name="Google Shape;414;p16"/>
            <p:cNvSpPr/>
            <p:nvPr/>
          </p:nvSpPr>
          <p:spPr>
            <a:xfrm>
              <a:off x="1164125" y="1891150"/>
              <a:ext cx="46550" cy="38650"/>
            </a:xfrm>
            <a:custGeom>
              <a:avLst/>
              <a:gdLst/>
              <a:ahLst/>
              <a:cxnLst/>
              <a:rect l="l" t="t" r="r" b="b"/>
              <a:pathLst>
                <a:path w="1862" h="1546" extrusionOk="0">
                  <a:moveTo>
                    <a:pt x="1002" y="1"/>
                  </a:moveTo>
                  <a:cubicBezTo>
                    <a:pt x="958" y="1"/>
                    <a:pt x="914" y="4"/>
                    <a:pt x="870" y="12"/>
                  </a:cubicBezTo>
                  <a:cubicBezTo>
                    <a:pt x="191" y="131"/>
                    <a:pt x="0" y="1012"/>
                    <a:pt x="560" y="1405"/>
                  </a:cubicBezTo>
                  <a:cubicBezTo>
                    <a:pt x="701" y="1502"/>
                    <a:pt x="854" y="1545"/>
                    <a:pt x="1003" y="1545"/>
                  </a:cubicBezTo>
                  <a:cubicBezTo>
                    <a:pt x="1454" y="1545"/>
                    <a:pt x="1861" y="1145"/>
                    <a:pt x="1762" y="643"/>
                  </a:cubicBezTo>
                  <a:cubicBezTo>
                    <a:pt x="1699" y="260"/>
                    <a:pt x="1369" y="1"/>
                    <a:pt x="1002" y="1"/>
                  </a:cubicBez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15" name="Google Shape;415;p16"/>
            <p:cNvSpPr/>
            <p:nvPr/>
          </p:nvSpPr>
          <p:spPr>
            <a:xfrm>
              <a:off x="1218075" y="1879800"/>
              <a:ext cx="94000" cy="33750"/>
            </a:xfrm>
            <a:custGeom>
              <a:avLst/>
              <a:gdLst/>
              <a:ahLst/>
              <a:cxnLst/>
              <a:rect l="l" t="t" r="r" b="b"/>
              <a:pathLst>
                <a:path w="3760" h="1350" extrusionOk="0">
                  <a:moveTo>
                    <a:pt x="3129" y="0"/>
                  </a:moveTo>
                  <a:cubicBezTo>
                    <a:pt x="3117" y="0"/>
                    <a:pt x="3105" y="1"/>
                    <a:pt x="3093" y="2"/>
                  </a:cubicBezTo>
                  <a:lnTo>
                    <a:pt x="497" y="478"/>
                  </a:lnTo>
                  <a:cubicBezTo>
                    <a:pt x="1" y="628"/>
                    <a:pt x="120" y="1349"/>
                    <a:pt x="617" y="1349"/>
                  </a:cubicBezTo>
                  <a:cubicBezTo>
                    <a:pt x="632" y="1349"/>
                    <a:pt x="648" y="1348"/>
                    <a:pt x="664" y="1347"/>
                  </a:cubicBezTo>
                  <a:lnTo>
                    <a:pt x="3260" y="883"/>
                  </a:lnTo>
                  <a:cubicBezTo>
                    <a:pt x="3760" y="731"/>
                    <a:pt x="3635" y="0"/>
                    <a:pt x="3129" y="0"/>
                  </a:cubicBez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16" name="Google Shape;416;p16"/>
            <p:cNvSpPr/>
            <p:nvPr/>
          </p:nvSpPr>
          <p:spPr>
            <a:xfrm>
              <a:off x="1174550" y="1948900"/>
              <a:ext cx="46600" cy="38625"/>
            </a:xfrm>
            <a:custGeom>
              <a:avLst/>
              <a:gdLst/>
              <a:ahLst/>
              <a:cxnLst/>
              <a:rect l="l" t="t" r="r" b="b"/>
              <a:pathLst>
                <a:path w="1864" h="1545" extrusionOk="0">
                  <a:moveTo>
                    <a:pt x="1013" y="0"/>
                  </a:moveTo>
                  <a:cubicBezTo>
                    <a:pt x="970" y="0"/>
                    <a:pt x="926" y="4"/>
                    <a:pt x="881" y="12"/>
                  </a:cubicBezTo>
                  <a:cubicBezTo>
                    <a:pt x="202" y="131"/>
                    <a:pt x="0" y="1012"/>
                    <a:pt x="572" y="1405"/>
                  </a:cubicBezTo>
                  <a:cubicBezTo>
                    <a:pt x="710" y="1502"/>
                    <a:pt x="860" y="1545"/>
                    <a:pt x="1007" y="1545"/>
                  </a:cubicBezTo>
                  <a:cubicBezTo>
                    <a:pt x="1454" y="1545"/>
                    <a:pt x="1864" y="1142"/>
                    <a:pt x="1774" y="631"/>
                  </a:cubicBezTo>
                  <a:cubicBezTo>
                    <a:pt x="1700" y="259"/>
                    <a:pt x="1378" y="0"/>
                    <a:pt x="1013" y="0"/>
                  </a:cubicBez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17" name="Google Shape;417;p16"/>
            <p:cNvSpPr/>
            <p:nvPr/>
          </p:nvSpPr>
          <p:spPr>
            <a:xfrm>
              <a:off x="1228500" y="1937225"/>
              <a:ext cx="94200" cy="34050"/>
            </a:xfrm>
            <a:custGeom>
              <a:avLst/>
              <a:gdLst/>
              <a:ahLst/>
              <a:cxnLst/>
              <a:rect l="l" t="t" r="r" b="b"/>
              <a:pathLst>
                <a:path w="3768" h="1362" extrusionOk="0">
                  <a:moveTo>
                    <a:pt x="3141" y="0"/>
                  </a:moveTo>
                  <a:cubicBezTo>
                    <a:pt x="3125" y="0"/>
                    <a:pt x="3109" y="1"/>
                    <a:pt x="3093" y="2"/>
                  </a:cubicBezTo>
                  <a:lnTo>
                    <a:pt x="3105" y="14"/>
                  </a:lnTo>
                  <a:lnTo>
                    <a:pt x="509" y="479"/>
                  </a:lnTo>
                  <a:cubicBezTo>
                    <a:pt x="1" y="617"/>
                    <a:pt x="109" y="1362"/>
                    <a:pt x="617" y="1362"/>
                  </a:cubicBezTo>
                  <a:cubicBezTo>
                    <a:pt x="632" y="1362"/>
                    <a:pt x="648" y="1361"/>
                    <a:pt x="664" y="1360"/>
                  </a:cubicBezTo>
                  <a:lnTo>
                    <a:pt x="3259" y="883"/>
                  </a:lnTo>
                  <a:cubicBezTo>
                    <a:pt x="3768" y="733"/>
                    <a:pt x="3648" y="0"/>
                    <a:pt x="3141" y="0"/>
                  </a:cubicBez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18" name="Google Shape;418;p16"/>
            <p:cNvSpPr/>
            <p:nvPr/>
          </p:nvSpPr>
          <p:spPr>
            <a:xfrm>
              <a:off x="1130200" y="2188400"/>
              <a:ext cx="193200" cy="173650"/>
            </a:xfrm>
            <a:custGeom>
              <a:avLst/>
              <a:gdLst/>
              <a:ahLst/>
              <a:cxnLst/>
              <a:rect l="l" t="t" r="r" b="b"/>
              <a:pathLst>
                <a:path w="7728" h="6946" extrusionOk="0">
                  <a:moveTo>
                    <a:pt x="3942" y="0"/>
                  </a:moveTo>
                  <a:cubicBezTo>
                    <a:pt x="2907" y="0"/>
                    <a:pt x="1888" y="464"/>
                    <a:pt x="1214" y="1338"/>
                  </a:cubicBezTo>
                  <a:lnTo>
                    <a:pt x="6953" y="4957"/>
                  </a:lnTo>
                  <a:cubicBezTo>
                    <a:pt x="7727" y="3398"/>
                    <a:pt x="7239" y="1469"/>
                    <a:pt x="5775" y="528"/>
                  </a:cubicBezTo>
                  <a:cubicBezTo>
                    <a:pt x="5207" y="172"/>
                    <a:pt x="4571" y="0"/>
                    <a:pt x="3942" y="0"/>
                  </a:cubicBezTo>
                  <a:close/>
                  <a:moveTo>
                    <a:pt x="810" y="1981"/>
                  </a:moveTo>
                  <a:lnTo>
                    <a:pt x="810" y="1981"/>
                  </a:lnTo>
                  <a:cubicBezTo>
                    <a:pt x="0" y="3552"/>
                    <a:pt x="524" y="5481"/>
                    <a:pt x="2012" y="6422"/>
                  </a:cubicBezTo>
                  <a:cubicBezTo>
                    <a:pt x="2576" y="6775"/>
                    <a:pt x="3206" y="6946"/>
                    <a:pt x="3829" y="6946"/>
                  </a:cubicBezTo>
                  <a:cubicBezTo>
                    <a:pt x="4863" y="6946"/>
                    <a:pt x="5880" y="6477"/>
                    <a:pt x="6548" y="5600"/>
                  </a:cubicBezTo>
                  <a:lnTo>
                    <a:pt x="810" y="1981"/>
                  </a:ln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19" name="Google Shape;419;p16"/>
            <p:cNvSpPr/>
            <p:nvPr/>
          </p:nvSpPr>
          <p:spPr>
            <a:xfrm>
              <a:off x="1493625" y="1814925"/>
              <a:ext cx="152125" cy="140725"/>
            </a:xfrm>
            <a:custGeom>
              <a:avLst/>
              <a:gdLst/>
              <a:ahLst/>
              <a:cxnLst/>
              <a:rect l="l" t="t" r="r" b="b"/>
              <a:pathLst>
                <a:path w="6085" h="5629" extrusionOk="0">
                  <a:moveTo>
                    <a:pt x="3608" y="1"/>
                  </a:moveTo>
                  <a:lnTo>
                    <a:pt x="1215" y="1620"/>
                  </a:lnTo>
                  <a:cubicBezTo>
                    <a:pt x="251" y="2275"/>
                    <a:pt x="1" y="3585"/>
                    <a:pt x="655" y="4549"/>
                  </a:cubicBezTo>
                  <a:lnTo>
                    <a:pt x="763" y="4704"/>
                  </a:lnTo>
                  <a:cubicBezTo>
                    <a:pt x="1171" y="5305"/>
                    <a:pt x="1833" y="5629"/>
                    <a:pt x="2508" y="5629"/>
                  </a:cubicBezTo>
                  <a:cubicBezTo>
                    <a:pt x="2916" y="5629"/>
                    <a:pt x="3328" y="5510"/>
                    <a:pt x="3692" y="5264"/>
                  </a:cubicBezTo>
                  <a:lnTo>
                    <a:pt x="6085" y="3644"/>
                  </a:lnTo>
                  <a:lnTo>
                    <a:pt x="3608" y="1"/>
                  </a:ln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20" name="Google Shape;420;p16"/>
            <p:cNvSpPr/>
            <p:nvPr/>
          </p:nvSpPr>
          <p:spPr>
            <a:xfrm>
              <a:off x="1596625" y="1756600"/>
              <a:ext cx="151825" cy="140800"/>
            </a:xfrm>
            <a:custGeom>
              <a:avLst/>
              <a:gdLst/>
              <a:ahLst/>
              <a:cxnLst/>
              <a:rect l="l" t="t" r="r" b="b"/>
              <a:pathLst>
                <a:path w="6073" h="5632" extrusionOk="0">
                  <a:moveTo>
                    <a:pt x="3579" y="1"/>
                  </a:moveTo>
                  <a:cubicBezTo>
                    <a:pt x="3169" y="1"/>
                    <a:pt x="2755" y="120"/>
                    <a:pt x="2393" y="369"/>
                  </a:cubicBezTo>
                  <a:lnTo>
                    <a:pt x="0" y="1989"/>
                  </a:lnTo>
                  <a:lnTo>
                    <a:pt x="2477" y="5632"/>
                  </a:lnTo>
                  <a:lnTo>
                    <a:pt x="4870" y="4001"/>
                  </a:lnTo>
                  <a:cubicBezTo>
                    <a:pt x="5822" y="3346"/>
                    <a:pt x="6072" y="2036"/>
                    <a:pt x="5417" y="1072"/>
                  </a:cubicBezTo>
                  <a:lnTo>
                    <a:pt x="5417" y="1072"/>
                  </a:lnTo>
                  <a:lnTo>
                    <a:pt x="5417" y="1084"/>
                  </a:lnTo>
                  <a:lnTo>
                    <a:pt x="5310" y="917"/>
                  </a:lnTo>
                  <a:cubicBezTo>
                    <a:pt x="4904" y="319"/>
                    <a:pt x="4247" y="1"/>
                    <a:pt x="3579" y="1"/>
                  </a:cubicBez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21" name="Google Shape;421;p16"/>
            <p:cNvSpPr/>
            <p:nvPr/>
          </p:nvSpPr>
          <p:spPr>
            <a:xfrm>
              <a:off x="1449275" y="2105900"/>
              <a:ext cx="267925" cy="266700"/>
            </a:xfrm>
            <a:custGeom>
              <a:avLst/>
              <a:gdLst/>
              <a:ahLst/>
              <a:cxnLst/>
              <a:rect l="l" t="t" r="r" b="b"/>
              <a:pathLst>
                <a:path w="10717" h="10668" extrusionOk="0">
                  <a:moveTo>
                    <a:pt x="4998" y="1"/>
                  </a:moveTo>
                  <a:cubicBezTo>
                    <a:pt x="4821" y="1"/>
                    <a:pt x="4665" y="134"/>
                    <a:pt x="4644" y="316"/>
                  </a:cubicBezTo>
                  <a:lnTo>
                    <a:pt x="4180" y="3804"/>
                  </a:lnTo>
                  <a:lnTo>
                    <a:pt x="703" y="3340"/>
                  </a:lnTo>
                  <a:cubicBezTo>
                    <a:pt x="688" y="3338"/>
                    <a:pt x="673" y="3337"/>
                    <a:pt x="659" y="3337"/>
                  </a:cubicBezTo>
                  <a:cubicBezTo>
                    <a:pt x="474" y="3337"/>
                    <a:pt x="308" y="3474"/>
                    <a:pt x="286" y="3661"/>
                  </a:cubicBezTo>
                  <a:lnTo>
                    <a:pt x="24" y="5638"/>
                  </a:lnTo>
                  <a:cubicBezTo>
                    <a:pt x="1" y="5840"/>
                    <a:pt x="143" y="6031"/>
                    <a:pt x="346" y="6055"/>
                  </a:cubicBezTo>
                  <a:lnTo>
                    <a:pt x="346" y="6043"/>
                  </a:lnTo>
                  <a:lnTo>
                    <a:pt x="3822" y="6507"/>
                  </a:lnTo>
                  <a:lnTo>
                    <a:pt x="3370" y="9984"/>
                  </a:lnTo>
                  <a:cubicBezTo>
                    <a:pt x="3334" y="10186"/>
                    <a:pt x="3477" y="10377"/>
                    <a:pt x="3691" y="10400"/>
                  </a:cubicBezTo>
                  <a:lnTo>
                    <a:pt x="5656" y="10662"/>
                  </a:lnTo>
                  <a:cubicBezTo>
                    <a:pt x="5677" y="10666"/>
                    <a:pt x="5698" y="10668"/>
                    <a:pt x="5718" y="10668"/>
                  </a:cubicBezTo>
                  <a:cubicBezTo>
                    <a:pt x="5896" y="10668"/>
                    <a:pt x="6051" y="10533"/>
                    <a:pt x="6073" y="10341"/>
                  </a:cubicBezTo>
                  <a:lnTo>
                    <a:pt x="6537" y="6864"/>
                  </a:lnTo>
                  <a:lnTo>
                    <a:pt x="10014" y="7329"/>
                  </a:lnTo>
                  <a:cubicBezTo>
                    <a:pt x="10028" y="7330"/>
                    <a:pt x="10043" y="7331"/>
                    <a:pt x="10058" y="7331"/>
                  </a:cubicBezTo>
                  <a:cubicBezTo>
                    <a:pt x="10243" y="7331"/>
                    <a:pt x="10408" y="7195"/>
                    <a:pt x="10430" y="7007"/>
                  </a:cubicBezTo>
                  <a:lnTo>
                    <a:pt x="10692" y="5031"/>
                  </a:lnTo>
                  <a:cubicBezTo>
                    <a:pt x="10716" y="4828"/>
                    <a:pt x="10573" y="4638"/>
                    <a:pt x="10371" y="4614"/>
                  </a:cubicBezTo>
                  <a:lnTo>
                    <a:pt x="6894" y="4150"/>
                  </a:lnTo>
                  <a:lnTo>
                    <a:pt x="7359" y="685"/>
                  </a:lnTo>
                  <a:cubicBezTo>
                    <a:pt x="7382" y="471"/>
                    <a:pt x="7240" y="292"/>
                    <a:pt x="7037" y="256"/>
                  </a:cubicBezTo>
                  <a:lnTo>
                    <a:pt x="5061" y="6"/>
                  </a:lnTo>
                  <a:cubicBezTo>
                    <a:pt x="5040" y="3"/>
                    <a:pt x="5019" y="1"/>
                    <a:pt x="4998" y="1"/>
                  </a:cubicBez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22" name="Google Shape;422;p16"/>
            <p:cNvSpPr/>
            <p:nvPr/>
          </p:nvSpPr>
          <p:spPr>
            <a:xfrm>
              <a:off x="1106075" y="2509825"/>
              <a:ext cx="271200" cy="337750"/>
            </a:xfrm>
            <a:custGeom>
              <a:avLst/>
              <a:gdLst/>
              <a:ahLst/>
              <a:cxnLst/>
              <a:rect l="l" t="t" r="r" b="b"/>
              <a:pathLst>
                <a:path w="10848" h="13510" extrusionOk="0">
                  <a:moveTo>
                    <a:pt x="4153" y="431"/>
                  </a:moveTo>
                  <a:cubicBezTo>
                    <a:pt x="4442" y="431"/>
                    <a:pt x="4730" y="605"/>
                    <a:pt x="4787" y="994"/>
                  </a:cubicBezTo>
                  <a:cubicBezTo>
                    <a:pt x="4811" y="1185"/>
                    <a:pt x="4763" y="1387"/>
                    <a:pt x="4632" y="1530"/>
                  </a:cubicBezTo>
                  <a:lnTo>
                    <a:pt x="3846" y="1685"/>
                  </a:lnTo>
                  <a:cubicBezTo>
                    <a:pt x="3668" y="1590"/>
                    <a:pt x="3549" y="1423"/>
                    <a:pt x="3513" y="1232"/>
                  </a:cubicBezTo>
                  <a:lnTo>
                    <a:pt x="3513" y="1220"/>
                  </a:lnTo>
                  <a:cubicBezTo>
                    <a:pt x="3399" y="723"/>
                    <a:pt x="3777" y="431"/>
                    <a:pt x="4153" y="431"/>
                  </a:cubicBezTo>
                  <a:close/>
                  <a:moveTo>
                    <a:pt x="7876" y="2734"/>
                  </a:moveTo>
                  <a:cubicBezTo>
                    <a:pt x="8125" y="2734"/>
                    <a:pt x="8354" y="2922"/>
                    <a:pt x="8406" y="3185"/>
                  </a:cubicBezTo>
                  <a:lnTo>
                    <a:pt x="9788" y="10757"/>
                  </a:lnTo>
                  <a:cubicBezTo>
                    <a:pt x="9835" y="11055"/>
                    <a:pt x="9645" y="11341"/>
                    <a:pt x="9347" y="11388"/>
                  </a:cubicBezTo>
                  <a:lnTo>
                    <a:pt x="3084" y="12531"/>
                  </a:lnTo>
                  <a:cubicBezTo>
                    <a:pt x="3049" y="12538"/>
                    <a:pt x="3014" y="12542"/>
                    <a:pt x="2980" y="12542"/>
                  </a:cubicBezTo>
                  <a:cubicBezTo>
                    <a:pt x="2723" y="12542"/>
                    <a:pt x="2495" y="12353"/>
                    <a:pt x="2453" y="12091"/>
                  </a:cubicBezTo>
                  <a:lnTo>
                    <a:pt x="1072" y="4518"/>
                  </a:lnTo>
                  <a:cubicBezTo>
                    <a:pt x="1013" y="4221"/>
                    <a:pt x="1215" y="3935"/>
                    <a:pt x="1513" y="3887"/>
                  </a:cubicBezTo>
                  <a:lnTo>
                    <a:pt x="2263" y="3756"/>
                  </a:lnTo>
                  <a:cubicBezTo>
                    <a:pt x="2294" y="3956"/>
                    <a:pt x="2475" y="4110"/>
                    <a:pt x="2681" y="4110"/>
                  </a:cubicBezTo>
                  <a:cubicBezTo>
                    <a:pt x="2708" y="4110"/>
                    <a:pt x="2735" y="4107"/>
                    <a:pt x="2763" y="4102"/>
                  </a:cubicBezTo>
                  <a:lnTo>
                    <a:pt x="6680" y="3387"/>
                  </a:lnTo>
                  <a:cubicBezTo>
                    <a:pt x="6906" y="3340"/>
                    <a:pt x="7073" y="3114"/>
                    <a:pt x="7025" y="2875"/>
                  </a:cubicBezTo>
                  <a:lnTo>
                    <a:pt x="7775" y="2744"/>
                  </a:lnTo>
                  <a:cubicBezTo>
                    <a:pt x="7809" y="2737"/>
                    <a:pt x="7843" y="2734"/>
                    <a:pt x="7876" y="2734"/>
                  </a:cubicBezTo>
                  <a:close/>
                  <a:moveTo>
                    <a:pt x="4137" y="1"/>
                  </a:moveTo>
                  <a:cubicBezTo>
                    <a:pt x="4073" y="1"/>
                    <a:pt x="4007" y="6"/>
                    <a:pt x="3942" y="18"/>
                  </a:cubicBezTo>
                  <a:cubicBezTo>
                    <a:pt x="3346" y="125"/>
                    <a:pt x="2953" y="708"/>
                    <a:pt x="3072" y="1304"/>
                  </a:cubicBezTo>
                  <a:cubicBezTo>
                    <a:pt x="3108" y="1470"/>
                    <a:pt x="3180" y="1637"/>
                    <a:pt x="3287" y="1780"/>
                  </a:cubicBezTo>
                  <a:lnTo>
                    <a:pt x="2513" y="1923"/>
                  </a:lnTo>
                  <a:cubicBezTo>
                    <a:pt x="2203" y="1982"/>
                    <a:pt x="1989" y="2280"/>
                    <a:pt x="2049" y="2602"/>
                  </a:cubicBezTo>
                  <a:lnTo>
                    <a:pt x="2096" y="2887"/>
                  </a:lnTo>
                  <a:lnTo>
                    <a:pt x="810" y="3114"/>
                  </a:lnTo>
                  <a:cubicBezTo>
                    <a:pt x="322" y="3209"/>
                    <a:pt x="1" y="3673"/>
                    <a:pt x="96" y="4149"/>
                  </a:cubicBezTo>
                  <a:lnTo>
                    <a:pt x="1668" y="12781"/>
                  </a:lnTo>
                  <a:cubicBezTo>
                    <a:pt x="1742" y="13216"/>
                    <a:pt x="2118" y="13509"/>
                    <a:pt x="2545" y="13509"/>
                  </a:cubicBezTo>
                  <a:cubicBezTo>
                    <a:pt x="2597" y="13509"/>
                    <a:pt x="2650" y="13505"/>
                    <a:pt x="2703" y="13496"/>
                  </a:cubicBezTo>
                  <a:lnTo>
                    <a:pt x="10038" y="12162"/>
                  </a:lnTo>
                  <a:cubicBezTo>
                    <a:pt x="10526" y="12067"/>
                    <a:pt x="10847" y="11603"/>
                    <a:pt x="10752" y="11114"/>
                  </a:cubicBezTo>
                  <a:lnTo>
                    <a:pt x="9180" y="2482"/>
                  </a:lnTo>
                  <a:cubicBezTo>
                    <a:pt x="9106" y="2048"/>
                    <a:pt x="8720" y="1755"/>
                    <a:pt x="8300" y="1755"/>
                  </a:cubicBezTo>
                  <a:cubicBezTo>
                    <a:pt x="8249" y="1755"/>
                    <a:pt x="8197" y="1759"/>
                    <a:pt x="8145" y="1768"/>
                  </a:cubicBezTo>
                  <a:lnTo>
                    <a:pt x="6859" y="2006"/>
                  </a:lnTo>
                  <a:lnTo>
                    <a:pt x="6811" y="1732"/>
                  </a:lnTo>
                  <a:cubicBezTo>
                    <a:pt x="6757" y="1442"/>
                    <a:pt x="6500" y="1249"/>
                    <a:pt x="6223" y="1249"/>
                  </a:cubicBezTo>
                  <a:cubicBezTo>
                    <a:pt x="6193" y="1249"/>
                    <a:pt x="6163" y="1251"/>
                    <a:pt x="6132" y="1256"/>
                  </a:cubicBezTo>
                  <a:lnTo>
                    <a:pt x="5180" y="1435"/>
                  </a:lnTo>
                  <a:cubicBezTo>
                    <a:pt x="5239" y="1268"/>
                    <a:pt x="5251" y="1089"/>
                    <a:pt x="5216" y="911"/>
                  </a:cubicBezTo>
                  <a:cubicBezTo>
                    <a:pt x="5131" y="380"/>
                    <a:pt x="4667" y="1"/>
                    <a:pt x="4137" y="1"/>
                  </a:cubicBez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23" name="Google Shape;423;p16"/>
            <p:cNvSpPr/>
            <p:nvPr/>
          </p:nvSpPr>
          <p:spPr>
            <a:xfrm>
              <a:off x="1154300" y="2631725"/>
              <a:ext cx="46550" cy="38625"/>
            </a:xfrm>
            <a:custGeom>
              <a:avLst/>
              <a:gdLst/>
              <a:ahLst/>
              <a:cxnLst/>
              <a:rect l="l" t="t" r="r" b="b"/>
              <a:pathLst>
                <a:path w="1862" h="1545" extrusionOk="0">
                  <a:moveTo>
                    <a:pt x="1002" y="0"/>
                  </a:moveTo>
                  <a:cubicBezTo>
                    <a:pt x="958" y="0"/>
                    <a:pt x="914" y="4"/>
                    <a:pt x="870" y="12"/>
                  </a:cubicBezTo>
                  <a:cubicBezTo>
                    <a:pt x="191" y="131"/>
                    <a:pt x="0" y="1012"/>
                    <a:pt x="572" y="1405"/>
                  </a:cubicBezTo>
                  <a:cubicBezTo>
                    <a:pt x="710" y="1502"/>
                    <a:pt x="861" y="1545"/>
                    <a:pt x="1007" y="1545"/>
                  </a:cubicBezTo>
                  <a:cubicBezTo>
                    <a:pt x="1453" y="1545"/>
                    <a:pt x="1861" y="1142"/>
                    <a:pt x="1763" y="631"/>
                  </a:cubicBezTo>
                  <a:cubicBezTo>
                    <a:pt x="1699" y="258"/>
                    <a:pt x="1369" y="0"/>
                    <a:pt x="1002" y="0"/>
                  </a:cubicBez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24" name="Google Shape;424;p16"/>
            <p:cNvSpPr/>
            <p:nvPr/>
          </p:nvSpPr>
          <p:spPr>
            <a:xfrm>
              <a:off x="1207225" y="2620125"/>
              <a:ext cx="96475" cy="33850"/>
            </a:xfrm>
            <a:custGeom>
              <a:avLst/>
              <a:gdLst/>
              <a:ahLst/>
              <a:cxnLst/>
              <a:rect l="l" t="t" r="r" b="b"/>
              <a:pathLst>
                <a:path w="3859" h="1354" extrusionOk="0">
                  <a:moveTo>
                    <a:pt x="3250" y="0"/>
                  </a:moveTo>
                  <a:cubicBezTo>
                    <a:pt x="3217" y="0"/>
                    <a:pt x="3182" y="4"/>
                    <a:pt x="3146" y="11"/>
                  </a:cubicBezTo>
                  <a:lnTo>
                    <a:pt x="3134" y="11"/>
                  </a:lnTo>
                  <a:lnTo>
                    <a:pt x="539" y="487"/>
                  </a:lnTo>
                  <a:cubicBezTo>
                    <a:pt x="1" y="588"/>
                    <a:pt x="106" y="1354"/>
                    <a:pt x="607" y="1354"/>
                  </a:cubicBezTo>
                  <a:cubicBezTo>
                    <a:pt x="638" y="1354"/>
                    <a:pt x="671" y="1351"/>
                    <a:pt x="705" y="1345"/>
                  </a:cubicBezTo>
                  <a:lnTo>
                    <a:pt x="3289" y="868"/>
                  </a:lnTo>
                  <a:cubicBezTo>
                    <a:pt x="3858" y="790"/>
                    <a:pt x="3747" y="0"/>
                    <a:pt x="3250" y="0"/>
                  </a:cubicBez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25" name="Google Shape;425;p16"/>
            <p:cNvSpPr/>
            <p:nvPr/>
          </p:nvSpPr>
          <p:spPr>
            <a:xfrm>
              <a:off x="1164125" y="2685525"/>
              <a:ext cx="46550" cy="38700"/>
            </a:xfrm>
            <a:custGeom>
              <a:avLst/>
              <a:gdLst/>
              <a:ahLst/>
              <a:cxnLst/>
              <a:rect l="l" t="t" r="r" b="b"/>
              <a:pathLst>
                <a:path w="1862" h="1548" extrusionOk="0">
                  <a:moveTo>
                    <a:pt x="1015" y="0"/>
                  </a:moveTo>
                  <a:cubicBezTo>
                    <a:pt x="967" y="0"/>
                    <a:pt x="918" y="5"/>
                    <a:pt x="870" y="15"/>
                  </a:cubicBezTo>
                  <a:cubicBezTo>
                    <a:pt x="191" y="122"/>
                    <a:pt x="0" y="1015"/>
                    <a:pt x="560" y="1408"/>
                  </a:cubicBezTo>
                  <a:cubicBezTo>
                    <a:pt x="701" y="1505"/>
                    <a:pt x="854" y="1548"/>
                    <a:pt x="1002" y="1548"/>
                  </a:cubicBezTo>
                  <a:cubicBezTo>
                    <a:pt x="1453" y="1548"/>
                    <a:pt x="1861" y="1145"/>
                    <a:pt x="1762" y="634"/>
                  </a:cubicBezTo>
                  <a:cubicBezTo>
                    <a:pt x="1699" y="266"/>
                    <a:pt x="1377" y="0"/>
                    <a:pt x="1015" y="0"/>
                  </a:cubicBez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26" name="Google Shape;426;p16"/>
            <p:cNvSpPr/>
            <p:nvPr/>
          </p:nvSpPr>
          <p:spPr>
            <a:xfrm>
              <a:off x="1218075" y="2673950"/>
              <a:ext cx="94000" cy="33725"/>
            </a:xfrm>
            <a:custGeom>
              <a:avLst/>
              <a:gdLst/>
              <a:ahLst/>
              <a:cxnLst/>
              <a:rect l="l" t="t" r="r" b="b"/>
              <a:pathLst>
                <a:path w="3760" h="1349" extrusionOk="0">
                  <a:moveTo>
                    <a:pt x="3129" y="0"/>
                  </a:moveTo>
                  <a:cubicBezTo>
                    <a:pt x="3117" y="0"/>
                    <a:pt x="3105" y="1"/>
                    <a:pt x="3093" y="1"/>
                  </a:cubicBezTo>
                  <a:lnTo>
                    <a:pt x="497" y="478"/>
                  </a:lnTo>
                  <a:cubicBezTo>
                    <a:pt x="1" y="628"/>
                    <a:pt x="120" y="1349"/>
                    <a:pt x="617" y="1349"/>
                  </a:cubicBezTo>
                  <a:cubicBezTo>
                    <a:pt x="632" y="1349"/>
                    <a:pt x="648" y="1348"/>
                    <a:pt x="664" y="1347"/>
                  </a:cubicBezTo>
                  <a:lnTo>
                    <a:pt x="3260" y="882"/>
                  </a:lnTo>
                  <a:cubicBezTo>
                    <a:pt x="3760" y="731"/>
                    <a:pt x="3635" y="0"/>
                    <a:pt x="3129" y="0"/>
                  </a:cubicBez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27" name="Google Shape;427;p16"/>
            <p:cNvSpPr/>
            <p:nvPr/>
          </p:nvSpPr>
          <p:spPr>
            <a:xfrm>
              <a:off x="1174550" y="2743050"/>
              <a:ext cx="46600" cy="38625"/>
            </a:xfrm>
            <a:custGeom>
              <a:avLst/>
              <a:gdLst/>
              <a:ahLst/>
              <a:cxnLst/>
              <a:rect l="l" t="t" r="r" b="b"/>
              <a:pathLst>
                <a:path w="1864" h="1545" extrusionOk="0">
                  <a:moveTo>
                    <a:pt x="1013" y="0"/>
                  </a:moveTo>
                  <a:cubicBezTo>
                    <a:pt x="970" y="0"/>
                    <a:pt x="926" y="4"/>
                    <a:pt x="881" y="11"/>
                  </a:cubicBezTo>
                  <a:cubicBezTo>
                    <a:pt x="202" y="131"/>
                    <a:pt x="0" y="1012"/>
                    <a:pt x="572" y="1404"/>
                  </a:cubicBezTo>
                  <a:cubicBezTo>
                    <a:pt x="710" y="1501"/>
                    <a:pt x="860" y="1545"/>
                    <a:pt x="1007" y="1545"/>
                  </a:cubicBezTo>
                  <a:cubicBezTo>
                    <a:pt x="1454" y="1545"/>
                    <a:pt x="1864" y="1142"/>
                    <a:pt x="1774" y="631"/>
                  </a:cubicBezTo>
                  <a:cubicBezTo>
                    <a:pt x="1700" y="258"/>
                    <a:pt x="1378" y="0"/>
                    <a:pt x="1013" y="0"/>
                  </a:cubicBez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28" name="Google Shape;428;p16"/>
            <p:cNvSpPr/>
            <p:nvPr/>
          </p:nvSpPr>
          <p:spPr>
            <a:xfrm>
              <a:off x="1228025" y="2731600"/>
              <a:ext cx="94800" cy="33850"/>
            </a:xfrm>
            <a:custGeom>
              <a:avLst/>
              <a:gdLst/>
              <a:ahLst/>
              <a:cxnLst/>
              <a:rect l="l" t="t" r="r" b="b"/>
              <a:pathLst>
                <a:path w="3792" h="1354" extrusionOk="0">
                  <a:moveTo>
                    <a:pt x="3191" y="1"/>
                  </a:moveTo>
                  <a:cubicBezTo>
                    <a:pt x="3169" y="1"/>
                    <a:pt x="3147" y="2"/>
                    <a:pt x="3124" y="5"/>
                  </a:cubicBezTo>
                  <a:lnTo>
                    <a:pt x="528" y="469"/>
                  </a:lnTo>
                  <a:cubicBezTo>
                    <a:pt x="0" y="607"/>
                    <a:pt x="125" y="1354"/>
                    <a:pt x="625" y="1354"/>
                  </a:cubicBezTo>
                  <a:cubicBezTo>
                    <a:pt x="644" y="1354"/>
                    <a:pt x="663" y="1353"/>
                    <a:pt x="683" y="1351"/>
                  </a:cubicBezTo>
                  <a:lnTo>
                    <a:pt x="3278" y="874"/>
                  </a:lnTo>
                  <a:cubicBezTo>
                    <a:pt x="3792" y="749"/>
                    <a:pt x="3682" y="1"/>
                    <a:pt x="3191" y="1"/>
                  </a:cubicBez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29" name="Google Shape;429;p16"/>
            <p:cNvSpPr/>
            <p:nvPr/>
          </p:nvSpPr>
          <p:spPr>
            <a:xfrm>
              <a:off x="1130200" y="2982275"/>
              <a:ext cx="194075" cy="174025"/>
            </a:xfrm>
            <a:custGeom>
              <a:avLst/>
              <a:gdLst/>
              <a:ahLst/>
              <a:cxnLst/>
              <a:rect l="l" t="t" r="r" b="b"/>
              <a:pathLst>
                <a:path w="7763" h="6961" extrusionOk="0">
                  <a:moveTo>
                    <a:pt x="3926" y="0"/>
                  </a:moveTo>
                  <a:cubicBezTo>
                    <a:pt x="2894" y="0"/>
                    <a:pt x="1881" y="467"/>
                    <a:pt x="1214" y="1349"/>
                  </a:cubicBezTo>
                  <a:lnTo>
                    <a:pt x="6953" y="4968"/>
                  </a:lnTo>
                  <a:cubicBezTo>
                    <a:pt x="7763" y="3396"/>
                    <a:pt x="7239" y="1468"/>
                    <a:pt x="5751" y="527"/>
                  </a:cubicBezTo>
                  <a:cubicBezTo>
                    <a:pt x="5184" y="172"/>
                    <a:pt x="4552" y="0"/>
                    <a:pt x="3926" y="0"/>
                  </a:cubicBezTo>
                  <a:close/>
                  <a:moveTo>
                    <a:pt x="810" y="1992"/>
                  </a:moveTo>
                  <a:lnTo>
                    <a:pt x="810" y="1992"/>
                  </a:lnTo>
                  <a:cubicBezTo>
                    <a:pt x="0" y="3563"/>
                    <a:pt x="524" y="5492"/>
                    <a:pt x="2012" y="6433"/>
                  </a:cubicBezTo>
                  <a:cubicBezTo>
                    <a:pt x="2580" y="6788"/>
                    <a:pt x="3214" y="6960"/>
                    <a:pt x="3841" y="6960"/>
                  </a:cubicBezTo>
                  <a:cubicBezTo>
                    <a:pt x="4871" y="6960"/>
                    <a:pt x="5882" y="6496"/>
                    <a:pt x="6548" y="5623"/>
                  </a:cubicBezTo>
                  <a:lnTo>
                    <a:pt x="810" y="1992"/>
                  </a:ln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30" name="Google Shape;430;p16"/>
            <p:cNvSpPr/>
            <p:nvPr/>
          </p:nvSpPr>
          <p:spPr>
            <a:xfrm>
              <a:off x="1493625" y="2609075"/>
              <a:ext cx="152125" cy="140725"/>
            </a:xfrm>
            <a:custGeom>
              <a:avLst/>
              <a:gdLst/>
              <a:ahLst/>
              <a:cxnLst/>
              <a:rect l="l" t="t" r="r" b="b"/>
              <a:pathLst>
                <a:path w="6085" h="5629" extrusionOk="0">
                  <a:moveTo>
                    <a:pt x="3608" y="1"/>
                  </a:moveTo>
                  <a:lnTo>
                    <a:pt x="1215" y="1620"/>
                  </a:lnTo>
                  <a:cubicBezTo>
                    <a:pt x="251" y="2275"/>
                    <a:pt x="1" y="3585"/>
                    <a:pt x="655" y="4549"/>
                  </a:cubicBezTo>
                  <a:lnTo>
                    <a:pt x="763" y="4716"/>
                  </a:lnTo>
                  <a:cubicBezTo>
                    <a:pt x="1170" y="5308"/>
                    <a:pt x="1831" y="5629"/>
                    <a:pt x="2505" y="5629"/>
                  </a:cubicBezTo>
                  <a:cubicBezTo>
                    <a:pt x="2914" y="5629"/>
                    <a:pt x="3327" y="5511"/>
                    <a:pt x="3692" y="5263"/>
                  </a:cubicBezTo>
                  <a:lnTo>
                    <a:pt x="6085" y="3644"/>
                  </a:lnTo>
                  <a:lnTo>
                    <a:pt x="3608" y="1"/>
                  </a:ln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31" name="Google Shape;431;p16"/>
            <p:cNvSpPr/>
            <p:nvPr/>
          </p:nvSpPr>
          <p:spPr>
            <a:xfrm>
              <a:off x="1596625" y="2550550"/>
              <a:ext cx="151825" cy="141000"/>
            </a:xfrm>
            <a:custGeom>
              <a:avLst/>
              <a:gdLst/>
              <a:ahLst/>
              <a:cxnLst/>
              <a:rect l="l" t="t" r="r" b="b"/>
              <a:pathLst>
                <a:path w="6073" h="5640" extrusionOk="0">
                  <a:moveTo>
                    <a:pt x="3568" y="0"/>
                  </a:moveTo>
                  <a:cubicBezTo>
                    <a:pt x="3162" y="0"/>
                    <a:pt x="2752" y="119"/>
                    <a:pt x="2393" y="365"/>
                  </a:cubicBezTo>
                  <a:lnTo>
                    <a:pt x="0" y="1996"/>
                  </a:lnTo>
                  <a:lnTo>
                    <a:pt x="2477" y="5640"/>
                  </a:lnTo>
                  <a:lnTo>
                    <a:pt x="4870" y="4009"/>
                  </a:lnTo>
                  <a:cubicBezTo>
                    <a:pt x="5822" y="3354"/>
                    <a:pt x="6072" y="2044"/>
                    <a:pt x="5417" y="1080"/>
                  </a:cubicBezTo>
                  <a:lnTo>
                    <a:pt x="5310" y="925"/>
                  </a:lnTo>
                  <a:cubicBezTo>
                    <a:pt x="4902" y="324"/>
                    <a:pt x="4240" y="0"/>
                    <a:pt x="3568" y="0"/>
                  </a:cubicBez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32" name="Google Shape;432;p16"/>
            <p:cNvSpPr/>
            <p:nvPr/>
          </p:nvSpPr>
          <p:spPr>
            <a:xfrm>
              <a:off x="1449275" y="2899825"/>
              <a:ext cx="267925" cy="266925"/>
            </a:xfrm>
            <a:custGeom>
              <a:avLst/>
              <a:gdLst/>
              <a:ahLst/>
              <a:cxnLst/>
              <a:rect l="l" t="t" r="r" b="b"/>
              <a:pathLst>
                <a:path w="10717" h="10677" extrusionOk="0">
                  <a:moveTo>
                    <a:pt x="5017" y="1"/>
                  </a:moveTo>
                  <a:cubicBezTo>
                    <a:pt x="4831" y="1"/>
                    <a:pt x="4666" y="137"/>
                    <a:pt x="4644" y="325"/>
                  </a:cubicBezTo>
                  <a:lnTo>
                    <a:pt x="4180" y="3801"/>
                  </a:lnTo>
                  <a:lnTo>
                    <a:pt x="703" y="3349"/>
                  </a:lnTo>
                  <a:cubicBezTo>
                    <a:pt x="682" y="3345"/>
                    <a:pt x="661" y="3343"/>
                    <a:pt x="641" y="3343"/>
                  </a:cubicBezTo>
                  <a:cubicBezTo>
                    <a:pt x="463" y="3343"/>
                    <a:pt x="308" y="3478"/>
                    <a:pt x="286" y="3670"/>
                  </a:cubicBezTo>
                  <a:lnTo>
                    <a:pt x="24" y="5635"/>
                  </a:lnTo>
                  <a:cubicBezTo>
                    <a:pt x="1" y="5837"/>
                    <a:pt x="143" y="6028"/>
                    <a:pt x="346" y="6052"/>
                  </a:cubicBezTo>
                  <a:lnTo>
                    <a:pt x="346" y="6063"/>
                  </a:lnTo>
                  <a:lnTo>
                    <a:pt x="3822" y="6516"/>
                  </a:lnTo>
                  <a:lnTo>
                    <a:pt x="3370" y="10004"/>
                  </a:lnTo>
                  <a:cubicBezTo>
                    <a:pt x="3334" y="10207"/>
                    <a:pt x="3477" y="10385"/>
                    <a:pt x="3691" y="10421"/>
                  </a:cubicBezTo>
                  <a:lnTo>
                    <a:pt x="5656" y="10671"/>
                  </a:lnTo>
                  <a:cubicBezTo>
                    <a:pt x="5677" y="10675"/>
                    <a:pt x="5698" y="10677"/>
                    <a:pt x="5718" y="10677"/>
                  </a:cubicBezTo>
                  <a:cubicBezTo>
                    <a:pt x="5896" y="10677"/>
                    <a:pt x="6051" y="10543"/>
                    <a:pt x="6073" y="10362"/>
                  </a:cubicBezTo>
                  <a:lnTo>
                    <a:pt x="6537" y="6873"/>
                  </a:lnTo>
                  <a:lnTo>
                    <a:pt x="10014" y="7337"/>
                  </a:lnTo>
                  <a:cubicBezTo>
                    <a:pt x="10028" y="7339"/>
                    <a:pt x="10043" y="7340"/>
                    <a:pt x="10058" y="7340"/>
                  </a:cubicBezTo>
                  <a:cubicBezTo>
                    <a:pt x="10243" y="7340"/>
                    <a:pt x="10408" y="7204"/>
                    <a:pt x="10430" y="7016"/>
                  </a:cubicBezTo>
                  <a:lnTo>
                    <a:pt x="10692" y="5039"/>
                  </a:lnTo>
                  <a:cubicBezTo>
                    <a:pt x="10716" y="4837"/>
                    <a:pt x="10573" y="4647"/>
                    <a:pt x="10371" y="4623"/>
                  </a:cubicBezTo>
                  <a:lnTo>
                    <a:pt x="6894" y="4158"/>
                  </a:lnTo>
                  <a:lnTo>
                    <a:pt x="7347" y="682"/>
                  </a:lnTo>
                  <a:cubicBezTo>
                    <a:pt x="7382" y="479"/>
                    <a:pt x="7240" y="289"/>
                    <a:pt x="7025" y="265"/>
                  </a:cubicBezTo>
                  <a:lnTo>
                    <a:pt x="5061" y="3"/>
                  </a:lnTo>
                  <a:cubicBezTo>
                    <a:pt x="5046" y="1"/>
                    <a:pt x="5031" y="1"/>
                    <a:pt x="5017" y="1"/>
                  </a:cubicBez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33" name="Google Shape;433;p16"/>
            <p:cNvSpPr/>
            <p:nvPr/>
          </p:nvSpPr>
          <p:spPr>
            <a:xfrm>
              <a:off x="1106075" y="3303975"/>
              <a:ext cx="271200" cy="338325"/>
            </a:xfrm>
            <a:custGeom>
              <a:avLst/>
              <a:gdLst/>
              <a:ahLst/>
              <a:cxnLst/>
              <a:rect l="l" t="t" r="r" b="b"/>
              <a:pathLst>
                <a:path w="10848" h="13533" extrusionOk="0">
                  <a:moveTo>
                    <a:pt x="4159" y="435"/>
                  </a:moveTo>
                  <a:cubicBezTo>
                    <a:pt x="4446" y="435"/>
                    <a:pt x="4730" y="608"/>
                    <a:pt x="4787" y="994"/>
                  </a:cubicBezTo>
                  <a:cubicBezTo>
                    <a:pt x="4811" y="1196"/>
                    <a:pt x="4763" y="1387"/>
                    <a:pt x="4632" y="1542"/>
                  </a:cubicBezTo>
                  <a:lnTo>
                    <a:pt x="3846" y="1685"/>
                  </a:lnTo>
                  <a:cubicBezTo>
                    <a:pt x="3668" y="1589"/>
                    <a:pt x="3549" y="1423"/>
                    <a:pt x="3513" y="1232"/>
                  </a:cubicBezTo>
                  <a:cubicBezTo>
                    <a:pt x="3398" y="732"/>
                    <a:pt x="3782" y="435"/>
                    <a:pt x="4159" y="435"/>
                  </a:cubicBezTo>
                  <a:close/>
                  <a:moveTo>
                    <a:pt x="7876" y="2734"/>
                  </a:moveTo>
                  <a:cubicBezTo>
                    <a:pt x="8125" y="2734"/>
                    <a:pt x="8354" y="2922"/>
                    <a:pt x="8406" y="3185"/>
                  </a:cubicBezTo>
                  <a:lnTo>
                    <a:pt x="9788" y="10757"/>
                  </a:lnTo>
                  <a:cubicBezTo>
                    <a:pt x="9835" y="11055"/>
                    <a:pt x="9645" y="11341"/>
                    <a:pt x="9347" y="11400"/>
                  </a:cubicBezTo>
                  <a:lnTo>
                    <a:pt x="3084" y="12543"/>
                  </a:lnTo>
                  <a:cubicBezTo>
                    <a:pt x="3055" y="12548"/>
                    <a:pt x="3026" y="12550"/>
                    <a:pt x="2997" y="12550"/>
                  </a:cubicBezTo>
                  <a:cubicBezTo>
                    <a:pt x="2733" y="12550"/>
                    <a:pt x="2496" y="12359"/>
                    <a:pt x="2453" y="12091"/>
                  </a:cubicBezTo>
                  <a:lnTo>
                    <a:pt x="1072" y="4530"/>
                  </a:lnTo>
                  <a:cubicBezTo>
                    <a:pt x="1013" y="4221"/>
                    <a:pt x="1215" y="3935"/>
                    <a:pt x="1513" y="3887"/>
                  </a:cubicBezTo>
                  <a:lnTo>
                    <a:pt x="2263" y="3756"/>
                  </a:lnTo>
                  <a:cubicBezTo>
                    <a:pt x="2294" y="3965"/>
                    <a:pt x="2472" y="4110"/>
                    <a:pt x="2677" y="4110"/>
                  </a:cubicBezTo>
                  <a:cubicBezTo>
                    <a:pt x="2705" y="4110"/>
                    <a:pt x="2734" y="4107"/>
                    <a:pt x="2763" y="4102"/>
                  </a:cubicBezTo>
                  <a:lnTo>
                    <a:pt x="6680" y="3387"/>
                  </a:lnTo>
                  <a:cubicBezTo>
                    <a:pt x="6906" y="3351"/>
                    <a:pt x="7073" y="3113"/>
                    <a:pt x="7025" y="2887"/>
                  </a:cubicBezTo>
                  <a:lnTo>
                    <a:pt x="7775" y="2744"/>
                  </a:lnTo>
                  <a:cubicBezTo>
                    <a:pt x="7809" y="2737"/>
                    <a:pt x="7843" y="2734"/>
                    <a:pt x="7876" y="2734"/>
                  </a:cubicBezTo>
                  <a:close/>
                  <a:moveTo>
                    <a:pt x="4137" y="1"/>
                  </a:moveTo>
                  <a:cubicBezTo>
                    <a:pt x="4073" y="1"/>
                    <a:pt x="4007" y="6"/>
                    <a:pt x="3942" y="18"/>
                  </a:cubicBezTo>
                  <a:cubicBezTo>
                    <a:pt x="3346" y="125"/>
                    <a:pt x="2953" y="708"/>
                    <a:pt x="3072" y="1304"/>
                  </a:cubicBezTo>
                  <a:cubicBezTo>
                    <a:pt x="3108" y="1482"/>
                    <a:pt x="3180" y="1649"/>
                    <a:pt x="3287" y="1780"/>
                  </a:cubicBezTo>
                  <a:lnTo>
                    <a:pt x="2513" y="1935"/>
                  </a:lnTo>
                  <a:cubicBezTo>
                    <a:pt x="2203" y="1994"/>
                    <a:pt x="1989" y="2304"/>
                    <a:pt x="2049" y="2613"/>
                  </a:cubicBezTo>
                  <a:lnTo>
                    <a:pt x="2096" y="2899"/>
                  </a:lnTo>
                  <a:lnTo>
                    <a:pt x="810" y="3125"/>
                  </a:lnTo>
                  <a:cubicBezTo>
                    <a:pt x="322" y="3220"/>
                    <a:pt x="1" y="3685"/>
                    <a:pt x="96" y="4173"/>
                  </a:cubicBezTo>
                  <a:lnTo>
                    <a:pt x="1668" y="12793"/>
                  </a:lnTo>
                  <a:cubicBezTo>
                    <a:pt x="1742" y="13229"/>
                    <a:pt x="2121" y="13533"/>
                    <a:pt x="2549" y="13533"/>
                  </a:cubicBezTo>
                  <a:cubicBezTo>
                    <a:pt x="2600" y="13533"/>
                    <a:pt x="2651" y="13528"/>
                    <a:pt x="2703" y="13519"/>
                  </a:cubicBezTo>
                  <a:lnTo>
                    <a:pt x="10038" y="12174"/>
                  </a:lnTo>
                  <a:cubicBezTo>
                    <a:pt x="10526" y="12079"/>
                    <a:pt x="10847" y="11614"/>
                    <a:pt x="10752" y="11138"/>
                  </a:cubicBezTo>
                  <a:lnTo>
                    <a:pt x="9192" y="2494"/>
                  </a:lnTo>
                  <a:cubicBezTo>
                    <a:pt x="9108" y="2064"/>
                    <a:pt x="8738" y="1763"/>
                    <a:pt x="8316" y="1763"/>
                  </a:cubicBezTo>
                  <a:cubicBezTo>
                    <a:pt x="8260" y="1763"/>
                    <a:pt x="8202" y="1769"/>
                    <a:pt x="8145" y="1780"/>
                  </a:cubicBezTo>
                  <a:lnTo>
                    <a:pt x="6859" y="2018"/>
                  </a:lnTo>
                  <a:lnTo>
                    <a:pt x="6811" y="1744"/>
                  </a:lnTo>
                  <a:cubicBezTo>
                    <a:pt x="6758" y="1459"/>
                    <a:pt x="6508" y="1258"/>
                    <a:pt x="6237" y="1258"/>
                  </a:cubicBezTo>
                  <a:cubicBezTo>
                    <a:pt x="6202" y="1258"/>
                    <a:pt x="6167" y="1261"/>
                    <a:pt x="6132" y="1268"/>
                  </a:cubicBezTo>
                  <a:lnTo>
                    <a:pt x="5180" y="1435"/>
                  </a:lnTo>
                  <a:cubicBezTo>
                    <a:pt x="5239" y="1268"/>
                    <a:pt x="5251" y="1089"/>
                    <a:pt x="5216" y="923"/>
                  </a:cubicBezTo>
                  <a:cubicBezTo>
                    <a:pt x="5131" y="381"/>
                    <a:pt x="4667" y="1"/>
                    <a:pt x="4137" y="1"/>
                  </a:cubicBez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34" name="Google Shape;434;p16"/>
            <p:cNvSpPr/>
            <p:nvPr/>
          </p:nvSpPr>
          <p:spPr>
            <a:xfrm>
              <a:off x="1154300" y="3425875"/>
              <a:ext cx="46550" cy="38625"/>
            </a:xfrm>
            <a:custGeom>
              <a:avLst/>
              <a:gdLst/>
              <a:ahLst/>
              <a:cxnLst/>
              <a:rect l="l" t="t" r="r" b="b"/>
              <a:pathLst>
                <a:path w="1862" h="1545" extrusionOk="0">
                  <a:moveTo>
                    <a:pt x="1002" y="0"/>
                  </a:moveTo>
                  <a:cubicBezTo>
                    <a:pt x="958" y="0"/>
                    <a:pt x="914" y="4"/>
                    <a:pt x="870" y="11"/>
                  </a:cubicBezTo>
                  <a:cubicBezTo>
                    <a:pt x="191" y="130"/>
                    <a:pt x="0" y="1011"/>
                    <a:pt x="572" y="1404"/>
                  </a:cubicBezTo>
                  <a:cubicBezTo>
                    <a:pt x="710" y="1501"/>
                    <a:pt x="861" y="1545"/>
                    <a:pt x="1007" y="1545"/>
                  </a:cubicBezTo>
                  <a:cubicBezTo>
                    <a:pt x="1453" y="1545"/>
                    <a:pt x="1861" y="1142"/>
                    <a:pt x="1763" y="630"/>
                  </a:cubicBezTo>
                  <a:cubicBezTo>
                    <a:pt x="1699" y="258"/>
                    <a:pt x="1369" y="0"/>
                    <a:pt x="1002" y="0"/>
                  </a:cubicBez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35" name="Google Shape;435;p16"/>
            <p:cNvSpPr/>
            <p:nvPr/>
          </p:nvSpPr>
          <p:spPr>
            <a:xfrm>
              <a:off x="1206800" y="3414475"/>
              <a:ext cx="97050" cy="33750"/>
            </a:xfrm>
            <a:custGeom>
              <a:avLst/>
              <a:gdLst/>
              <a:ahLst/>
              <a:cxnLst/>
              <a:rect l="l" t="t" r="r" b="b"/>
              <a:pathLst>
                <a:path w="3882" h="1350" extrusionOk="0">
                  <a:moveTo>
                    <a:pt x="3284" y="0"/>
                  </a:moveTo>
                  <a:cubicBezTo>
                    <a:pt x="3246" y="0"/>
                    <a:pt x="3206" y="5"/>
                    <a:pt x="3163" y="15"/>
                  </a:cubicBezTo>
                  <a:lnTo>
                    <a:pt x="3151" y="3"/>
                  </a:lnTo>
                  <a:lnTo>
                    <a:pt x="556" y="479"/>
                  </a:lnTo>
                  <a:cubicBezTo>
                    <a:pt x="0" y="557"/>
                    <a:pt x="108" y="1349"/>
                    <a:pt x="608" y="1349"/>
                  </a:cubicBezTo>
                  <a:cubicBezTo>
                    <a:pt x="644" y="1349"/>
                    <a:pt x="682" y="1345"/>
                    <a:pt x="722" y="1337"/>
                  </a:cubicBezTo>
                  <a:lnTo>
                    <a:pt x="3306" y="872"/>
                  </a:lnTo>
                  <a:cubicBezTo>
                    <a:pt x="3881" y="817"/>
                    <a:pt x="3788" y="0"/>
                    <a:pt x="3284" y="0"/>
                  </a:cubicBez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36" name="Google Shape;436;p16"/>
            <p:cNvSpPr/>
            <p:nvPr/>
          </p:nvSpPr>
          <p:spPr>
            <a:xfrm>
              <a:off x="1164125" y="3479650"/>
              <a:ext cx="46550" cy="38725"/>
            </a:xfrm>
            <a:custGeom>
              <a:avLst/>
              <a:gdLst/>
              <a:ahLst/>
              <a:cxnLst/>
              <a:rect l="l" t="t" r="r" b="b"/>
              <a:pathLst>
                <a:path w="1862" h="1549" extrusionOk="0">
                  <a:moveTo>
                    <a:pt x="1015" y="1"/>
                  </a:moveTo>
                  <a:cubicBezTo>
                    <a:pt x="967" y="1"/>
                    <a:pt x="918" y="6"/>
                    <a:pt x="870" y="15"/>
                  </a:cubicBezTo>
                  <a:cubicBezTo>
                    <a:pt x="191" y="134"/>
                    <a:pt x="0" y="1015"/>
                    <a:pt x="560" y="1408"/>
                  </a:cubicBezTo>
                  <a:cubicBezTo>
                    <a:pt x="701" y="1505"/>
                    <a:pt x="854" y="1549"/>
                    <a:pt x="1002" y="1549"/>
                  </a:cubicBezTo>
                  <a:cubicBezTo>
                    <a:pt x="1453" y="1549"/>
                    <a:pt x="1861" y="1146"/>
                    <a:pt x="1762" y="635"/>
                  </a:cubicBezTo>
                  <a:cubicBezTo>
                    <a:pt x="1699" y="267"/>
                    <a:pt x="1377" y="1"/>
                    <a:pt x="1015" y="1"/>
                  </a:cubicBez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37" name="Google Shape;437;p16"/>
            <p:cNvSpPr/>
            <p:nvPr/>
          </p:nvSpPr>
          <p:spPr>
            <a:xfrm>
              <a:off x="1218000" y="3468350"/>
              <a:ext cx="94000" cy="33750"/>
            </a:xfrm>
            <a:custGeom>
              <a:avLst/>
              <a:gdLst/>
              <a:ahLst/>
              <a:cxnLst/>
              <a:rect l="l" t="t" r="r" b="b"/>
              <a:pathLst>
                <a:path w="3760" h="1350" extrusionOk="0">
                  <a:moveTo>
                    <a:pt x="3143" y="1"/>
                  </a:moveTo>
                  <a:cubicBezTo>
                    <a:pt x="3128" y="1"/>
                    <a:pt x="3112" y="2"/>
                    <a:pt x="3096" y="3"/>
                  </a:cubicBezTo>
                  <a:lnTo>
                    <a:pt x="500" y="467"/>
                  </a:lnTo>
                  <a:cubicBezTo>
                    <a:pt x="0" y="619"/>
                    <a:pt x="125" y="1350"/>
                    <a:pt x="631" y="1350"/>
                  </a:cubicBezTo>
                  <a:cubicBezTo>
                    <a:pt x="643" y="1350"/>
                    <a:pt x="655" y="1349"/>
                    <a:pt x="667" y="1348"/>
                  </a:cubicBezTo>
                  <a:lnTo>
                    <a:pt x="3263" y="872"/>
                  </a:lnTo>
                  <a:cubicBezTo>
                    <a:pt x="3759" y="722"/>
                    <a:pt x="3640" y="1"/>
                    <a:pt x="3143" y="1"/>
                  </a:cubicBez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38" name="Google Shape;438;p16"/>
            <p:cNvSpPr/>
            <p:nvPr/>
          </p:nvSpPr>
          <p:spPr>
            <a:xfrm>
              <a:off x="1174550" y="3537175"/>
              <a:ext cx="46600" cy="38650"/>
            </a:xfrm>
            <a:custGeom>
              <a:avLst/>
              <a:gdLst/>
              <a:ahLst/>
              <a:cxnLst/>
              <a:rect l="l" t="t" r="r" b="b"/>
              <a:pathLst>
                <a:path w="1864" h="1546" extrusionOk="0">
                  <a:moveTo>
                    <a:pt x="1013" y="1"/>
                  </a:moveTo>
                  <a:cubicBezTo>
                    <a:pt x="970" y="1"/>
                    <a:pt x="926" y="5"/>
                    <a:pt x="881" y="12"/>
                  </a:cubicBezTo>
                  <a:cubicBezTo>
                    <a:pt x="202" y="131"/>
                    <a:pt x="0" y="1012"/>
                    <a:pt x="572" y="1405"/>
                  </a:cubicBezTo>
                  <a:cubicBezTo>
                    <a:pt x="710" y="1502"/>
                    <a:pt x="861" y="1546"/>
                    <a:pt x="1008" y="1546"/>
                  </a:cubicBezTo>
                  <a:cubicBezTo>
                    <a:pt x="1454" y="1546"/>
                    <a:pt x="1864" y="1145"/>
                    <a:pt x="1774" y="643"/>
                  </a:cubicBezTo>
                  <a:cubicBezTo>
                    <a:pt x="1700" y="260"/>
                    <a:pt x="1378" y="1"/>
                    <a:pt x="1013" y="1"/>
                  </a:cubicBez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39" name="Google Shape;439;p16"/>
            <p:cNvSpPr/>
            <p:nvPr/>
          </p:nvSpPr>
          <p:spPr>
            <a:xfrm>
              <a:off x="1228500" y="3525850"/>
              <a:ext cx="94125" cy="33725"/>
            </a:xfrm>
            <a:custGeom>
              <a:avLst/>
              <a:gdLst/>
              <a:ahLst/>
              <a:cxnLst/>
              <a:rect l="l" t="t" r="r" b="b"/>
              <a:pathLst>
                <a:path w="3765" h="1349" extrusionOk="0">
                  <a:moveTo>
                    <a:pt x="3105" y="1"/>
                  </a:moveTo>
                  <a:lnTo>
                    <a:pt x="509" y="477"/>
                  </a:lnTo>
                  <a:cubicBezTo>
                    <a:pt x="1" y="616"/>
                    <a:pt x="109" y="1348"/>
                    <a:pt x="616" y="1348"/>
                  </a:cubicBezTo>
                  <a:cubicBezTo>
                    <a:pt x="632" y="1348"/>
                    <a:pt x="648" y="1348"/>
                    <a:pt x="664" y="1346"/>
                  </a:cubicBezTo>
                  <a:lnTo>
                    <a:pt x="3259" y="882"/>
                  </a:lnTo>
                  <a:cubicBezTo>
                    <a:pt x="3764" y="744"/>
                    <a:pt x="3650" y="10"/>
                    <a:pt x="3151" y="10"/>
                  </a:cubicBezTo>
                  <a:cubicBezTo>
                    <a:pt x="3132" y="10"/>
                    <a:pt x="3113" y="11"/>
                    <a:pt x="3093" y="13"/>
                  </a:cubicBezTo>
                  <a:lnTo>
                    <a:pt x="3105" y="1"/>
                  </a:ln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40" name="Google Shape;440;p16"/>
            <p:cNvSpPr/>
            <p:nvPr/>
          </p:nvSpPr>
          <p:spPr>
            <a:xfrm>
              <a:off x="1130200" y="3776850"/>
              <a:ext cx="193200" cy="173725"/>
            </a:xfrm>
            <a:custGeom>
              <a:avLst/>
              <a:gdLst/>
              <a:ahLst/>
              <a:cxnLst/>
              <a:rect l="l" t="t" r="r" b="b"/>
              <a:pathLst>
                <a:path w="7728" h="6949" extrusionOk="0">
                  <a:moveTo>
                    <a:pt x="3940" y="0"/>
                  </a:moveTo>
                  <a:cubicBezTo>
                    <a:pt x="2906" y="0"/>
                    <a:pt x="1888" y="466"/>
                    <a:pt x="1214" y="1331"/>
                  </a:cubicBezTo>
                  <a:lnTo>
                    <a:pt x="6953" y="4963"/>
                  </a:lnTo>
                  <a:cubicBezTo>
                    <a:pt x="7727" y="3391"/>
                    <a:pt x="7239" y="1474"/>
                    <a:pt x="5775" y="534"/>
                  </a:cubicBezTo>
                  <a:cubicBezTo>
                    <a:pt x="5207" y="173"/>
                    <a:pt x="4570" y="0"/>
                    <a:pt x="3940" y="0"/>
                  </a:cubicBezTo>
                  <a:close/>
                  <a:moveTo>
                    <a:pt x="810" y="1974"/>
                  </a:moveTo>
                  <a:lnTo>
                    <a:pt x="810" y="1974"/>
                  </a:lnTo>
                  <a:cubicBezTo>
                    <a:pt x="0" y="3546"/>
                    <a:pt x="524" y="5475"/>
                    <a:pt x="2012" y="6415"/>
                  </a:cubicBezTo>
                  <a:cubicBezTo>
                    <a:pt x="2579" y="6775"/>
                    <a:pt x="3212" y="6948"/>
                    <a:pt x="3839" y="6948"/>
                  </a:cubicBezTo>
                  <a:cubicBezTo>
                    <a:pt x="4870" y="6948"/>
                    <a:pt x="5882" y="6480"/>
                    <a:pt x="6548" y="5606"/>
                  </a:cubicBezTo>
                  <a:lnTo>
                    <a:pt x="810" y="1974"/>
                  </a:ln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41" name="Google Shape;441;p16"/>
            <p:cNvSpPr/>
            <p:nvPr/>
          </p:nvSpPr>
          <p:spPr>
            <a:xfrm>
              <a:off x="1493625" y="3402925"/>
              <a:ext cx="152125" cy="141100"/>
            </a:xfrm>
            <a:custGeom>
              <a:avLst/>
              <a:gdLst/>
              <a:ahLst/>
              <a:cxnLst/>
              <a:rect l="l" t="t" r="r" b="b"/>
              <a:pathLst>
                <a:path w="6085" h="5644" extrusionOk="0">
                  <a:moveTo>
                    <a:pt x="3608" y="1"/>
                  </a:moveTo>
                  <a:lnTo>
                    <a:pt x="1215" y="1632"/>
                  </a:lnTo>
                  <a:cubicBezTo>
                    <a:pt x="251" y="2287"/>
                    <a:pt x="1" y="3596"/>
                    <a:pt x="655" y="4561"/>
                  </a:cubicBezTo>
                  <a:lnTo>
                    <a:pt x="763" y="4727"/>
                  </a:lnTo>
                  <a:cubicBezTo>
                    <a:pt x="1172" y="5323"/>
                    <a:pt x="1837" y="5644"/>
                    <a:pt x="2514" y="5644"/>
                  </a:cubicBezTo>
                  <a:cubicBezTo>
                    <a:pt x="2920" y="5644"/>
                    <a:pt x="3330" y="5528"/>
                    <a:pt x="3692" y="5287"/>
                  </a:cubicBezTo>
                  <a:lnTo>
                    <a:pt x="6085" y="3656"/>
                  </a:lnTo>
                  <a:lnTo>
                    <a:pt x="3608" y="1"/>
                  </a:ln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42" name="Google Shape;442;p16"/>
            <p:cNvSpPr/>
            <p:nvPr/>
          </p:nvSpPr>
          <p:spPr>
            <a:xfrm>
              <a:off x="1596625" y="3344700"/>
              <a:ext cx="151825" cy="141000"/>
            </a:xfrm>
            <a:custGeom>
              <a:avLst/>
              <a:gdLst/>
              <a:ahLst/>
              <a:cxnLst/>
              <a:rect l="l" t="t" r="r" b="b"/>
              <a:pathLst>
                <a:path w="6073" h="5640" extrusionOk="0">
                  <a:moveTo>
                    <a:pt x="3568" y="0"/>
                  </a:moveTo>
                  <a:cubicBezTo>
                    <a:pt x="3162" y="0"/>
                    <a:pt x="2752" y="118"/>
                    <a:pt x="2393" y="365"/>
                  </a:cubicBezTo>
                  <a:lnTo>
                    <a:pt x="0" y="1996"/>
                  </a:lnTo>
                  <a:lnTo>
                    <a:pt x="2477" y="5640"/>
                  </a:lnTo>
                  <a:lnTo>
                    <a:pt x="4870" y="4008"/>
                  </a:lnTo>
                  <a:cubicBezTo>
                    <a:pt x="5822" y="3354"/>
                    <a:pt x="6072" y="2044"/>
                    <a:pt x="5417" y="1091"/>
                  </a:cubicBezTo>
                  <a:lnTo>
                    <a:pt x="5310" y="925"/>
                  </a:lnTo>
                  <a:cubicBezTo>
                    <a:pt x="4902" y="324"/>
                    <a:pt x="4240" y="0"/>
                    <a:pt x="3568" y="0"/>
                  </a:cubicBez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43" name="Google Shape;443;p16"/>
            <p:cNvSpPr/>
            <p:nvPr/>
          </p:nvSpPr>
          <p:spPr>
            <a:xfrm>
              <a:off x="1449275" y="3693975"/>
              <a:ext cx="267925" cy="267150"/>
            </a:xfrm>
            <a:custGeom>
              <a:avLst/>
              <a:gdLst/>
              <a:ahLst/>
              <a:cxnLst/>
              <a:rect l="l" t="t" r="r" b="b"/>
              <a:pathLst>
                <a:path w="10717" h="10686" extrusionOk="0">
                  <a:moveTo>
                    <a:pt x="5017" y="0"/>
                  </a:moveTo>
                  <a:cubicBezTo>
                    <a:pt x="4831" y="0"/>
                    <a:pt x="4666" y="137"/>
                    <a:pt x="4644" y="324"/>
                  </a:cubicBezTo>
                  <a:lnTo>
                    <a:pt x="4180" y="3813"/>
                  </a:lnTo>
                  <a:lnTo>
                    <a:pt x="703" y="3349"/>
                  </a:lnTo>
                  <a:cubicBezTo>
                    <a:pt x="688" y="3347"/>
                    <a:pt x="673" y="3346"/>
                    <a:pt x="659" y="3346"/>
                  </a:cubicBezTo>
                  <a:cubicBezTo>
                    <a:pt x="474" y="3346"/>
                    <a:pt x="308" y="3482"/>
                    <a:pt x="286" y="3670"/>
                  </a:cubicBezTo>
                  <a:lnTo>
                    <a:pt x="24" y="5647"/>
                  </a:lnTo>
                  <a:cubicBezTo>
                    <a:pt x="1" y="5849"/>
                    <a:pt x="143" y="6028"/>
                    <a:pt x="346" y="6063"/>
                  </a:cubicBezTo>
                  <a:lnTo>
                    <a:pt x="3822" y="6528"/>
                  </a:lnTo>
                  <a:lnTo>
                    <a:pt x="3370" y="10004"/>
                  </a:lnTo>
                  <a:cubicBezTo>
                    <a:pt x="3334" y="10207"/>
                    <a:pt x="3477" y="10397"/>
                    <a:pt x="3691" y="10421"/>
                  </a:cubicBezTo>
                  <a:lnTo>
                    <a:pt x="5656" y="10683"/>
                  </a:lnTo>
                  <a:cubicBezTo>
                    <a:pt x="5671" y="10685"/>
                    <a:pt x="5686" y="10685"/>
                    <a:pt x="5700" y="10685"/>
                  </a:cubicBezTo>
                  <a:cubicBezTo>
                    <a:pt x="5885" y="10685"/>
                    <a:pt x="6051" y="10549"/>
                    <a:pt x="6073" y="10361"/>
                  </a:cubicBezTo>
                  <a:lnTo>
                    <a:pt x="6537" y="6873"/>
                  </a:lnTo>
                  <a:lnTo>
                    <a:pt x="10014" y="7337"/>
                  </a:lnTo>
                  <a:cubicBezTo>
                    <a:pt x="10028" y="7339"/>
                    <a:pt x="10043" y="7340"/>
                    <a:pt x="10058" y="7340"/>
                  </a:cubicBezTo>
                  <a:cubicBezTo>
                    <a:pt x="10243" y="7340"/>
                    <a:pt x="10408" y="7203"/>
                    <a:pt x="10430" y="7016"/>
                  </a:cubicBezTo>
                  <a:lnTo>
                    <a:pt x="10692" y="5039"/>
                  </a:lnTo>
                  <a:cubicBezTo>
                    <a:pt x="10716" y="4837"/>
                    <a:pt x="10573" y="4646"/>
                    <a:pt x="10371" y="4623"/>
                  </a:cubicBezTo>
                  <a:lnTo>
                    <a:pt x="6894" y="4170"/>
                  </a:lnTo>
                  <a:lnTo>
                    <a:pt x="7347" y="682"/>
                  </a:lnTo>
                  <a:cubicBezTo>
                    <a:pt x="7382" y="479"/>
                    <a:pt x="7240" y="289"/>
                    <a:pt x="7025" y="265"/>
                  </a:cubicBezTo>
                  <a:lnTo>
                    <a:pt x="5061" y="3"/>
                  </a:lnTo>
                  <a:cubicBezTo>
                    <a:pt x="5046" y="1"/>
                    <a:pt x="5031" y="0"/>
                    <a:pt x="5017" y="0"/>
                  </a:cubicBez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44" name="Google Shape;444;p16"/>
            <p:cNvSpPr/>
            <p:nvPr/>
          </p:nvSpPr>
          <p:spPr>
            <a:xfrm>
              <a:off x="1106075" y="4098125"/>
              <a:ext cx="271200" cy="338025"/>
            </a:xfrm>
            <a:custGeom>
              <a:avLst/>
              <a:gdLst/>
              <a:ahLst/>
              <a:cxnLst/>
              <a:rect l="l" t="t" r="r" b="b"/>
              <a:pathLst>
                <a:path w="10848" h="13521" extrusionOk="0">
                  <a:moveTo>
                    <a:pt x="4159" y="435"/>
                  </a:moveTo>
                  <a:cubicBezTo>
                    <a:pt x="4446" y="435"/>
                    <a:pt x="4730" y="608"/>
                    <a:pt x="4787" y="994"/>
                  </a:cubicBezTo>
                  <a:cubicBezTo>
                    <a:pt x="4811" y="1184"/>
                    <a:pt x="4763" y="1387"/>
                    <a:pt x="4632" y="1542"/>
                  </a:cubicBezTo>
                  <a:lnTo>
                    <a:pt x="3846" y="1684"/>
                  </a:lnTo>
                  <a:cubicBezTo>
                    <a:pt x="3668" y="1589"/>
                    <a:pt x="3549" y="1434"/>
                    <a:pt x="3513" y="1244"/>
                  </a:cubicBezTo>
                  <a:lnTo>
                    <a:pt x="3513" y="1232"/>
                  </a:lnTo>
                  <a:cubicBezTo>
                    <a:pt x="3398" y="732"/>
                    <a:pt x="3782" y="435"/>
                    <a:pt x="4159" y="435"/>
                  </a:cubicBezTo>
                  <a:close/>
                  <a:moveTo>
                    <a:pt x="7880" y="2746"/>
                  </a:moveTo>
                  <a:cubicBezTo>
                    <a:pt x="8137" y="2746"/>
                    <a:pt x="8364" y="2934"/>
                    <a:pt x="8406" y="3196"/>
                  </a:cubicBezTo>
                  <a:lnTo>
                    <a:pt x="9788" y="10757"/>
                  </a:lnTo>
                  <a:cubicBezTo>
                    <a:pt x="9835" y="11055"/>
                    <a:pt x="9645" y="11340"/>
                    <a:pt x="9347" y="11400"/>
                  </a:cubicBezTo>
                  <a:lnTo>
                    <a:pt x="3084" y="12543"/>
                  </a:lnTo>
                  <a:cubicBezTo>
                    <a:pt x="3054" y="12548"/>
                    <a:pt x="3023" y="12550"/>
                    <a:pt x="2993" y="12550"/>
                  </a:cubicBezTo>
                  <a:cubicBezTo>
                    <a:pt x="2730" y="12550"/>
                    <a:pt x="2496" y="12369"/>
                    <a:pt x="2453" y="12102"/>
                  </a:cubicBezTo>
                  <a:lnTo>
                    <a:pt x="1072" y="4530"/>
                  </a:lnTo>
                  <a:cubicBezTo>
                    <a:pt x="1013" y="4232"/>
                    <a:pt x="1215" y="3947"/>
                    <a:pt x="1513" y="3899"/>
                  </a:cubicBezTo>
                  <a:lnTo>
                    <a:pt x="2263" y="3768"/>
                  </a:lnTo>
                  <a:cubicBezTo>
                    <a:pt x="2294" y="3968"/>
                    <a:pt x="2475" y="4121"/>
                    <a:pt x="2681" y="4121"/>
                  </a:cubicBezTo>
                  <a:cubicBezTo>
                    <a:pt x="2708" y="4121"/>
                    <a:pt x="2735" y="4119"/>
                    <a:pt x="2763" y="4113"/>
                  </a:cubicBezTo>
                  <a:lnTo>
                    <a:pt x="6680" y="3399"/>
                  </a:lnTo>
                  <a:cubicBezTo>
                    <a:pt x="6906" y="3351"/>
                    <a:pt x="7073" y="3125"/>
                    <a:pt x="7025" y="2887"/>
                  </a:cubicBezTo>
                  <a:lnTo>
                    <a:pt x="7775" y="2756"/>
                  </a:lnTo>
                  <a:cubicBezTo>
                    <a:pt x="7811" y="2749"/>
                    <a:pt x="7846" y="2746"/>
                    <a:pt x="7880" y="2746"/>
                  </a:cubicBezTo>
                  <a:close/>
                  <a:moveTo>
                    <a:pt x="4137" y="0"/>
                  </a:moveTo>
                  <a:cubicBezTo>
                    <a:pt x="4073" y="0"/>
                    <a:pt x="4007" y="6"/>
                    <a:pt x="3942" y="18"/>
                  </a:cubicBezTo>
                  <a:cubicBezTo>
                    <a:pt x="3346" y="125"/>
                    <a:pt x="2953" y="708"/>
                    <a:pt x="3072" y="1303"/>
                  </a:cubicBezTo>
                  <a:cubicBezTo>
                    <a:pt x="3108" y="1482"/>
                    <a:pt x="3180" y="1637"/>
                    <a:pt x="3287" y="1780"/>
                  </a:cubicBezTo>
                  <a:lnTo>
                    <a:pt x="2513" y="1923"/>
                  </a:lnTo>
                  <a:cubicBezTo>
                    <a:pt x="2203" y="1982"/>
                    <a:pt x="1989" y="2292"/>
                    <a:pt x="2049" y="2601"/>
                  </a:cubicBezTo>
                  <a:lnTo>
                    <a:pt x="2096" y="2887"/>
                  </a:lnTo>
                  <a:lnTo>
                    <a:pt x="810" y="3125"/>
                  </a:lnTo>
                  <a:cubicBezTo>
                    <a:pt x="322" y="3208"/>
                    <a:pt x="1" y="3673"/>
                    <a:pt x="96" y="4161"/>
                  </a:cubicBezTo>
                  <a:lnTo>
                    <a:pt x="1668" y="12793"/>
                  </a:lnTo>
                  <a:cubicBezTo>
                    <a:pt x="1742" y="13218"/>
                    <a:pt x="2121" y="13520"/>
                    <a:pt x="2549" y="13520"/>
                  </a:cubicBezTo>
                  <a:cubicBezTo>
                    <a:pt x="2600" y="13520"/>
                    <a:pt x="2651" y="13516"/>
                    <a:pt x="2703" y="13507"/>
                  </a:cubicBezTo>
                  <a:lnTo>
                    <a:pt x="10038" y="12162"/>
                  </a:lnTo>
                  <a:cubicBezTo>
                    <a:pt x="10526" y="12079"/>
                    <a:pt x="10847" y="11602"/>
                    <a:pt x="10752" y="11126"/>
                  </a:cubicBezTo>
                  <a:lnTo>
                    <a:pt x="9180" y="2494"/>
                  </a:lnTo>
                  <a:cubicBezTo>
                    <a:pt x="9107" y="2064"/>
                    <a:pt x="8728" y="1763"/>
                    <a:pt x="8313" y="1763"/>
                  </a:cubicBezTo>
                  <a:cubicBezTo>
                    <a:pt x="8257" y="1763"/>
                    <a:pt x="8201" y="1768"/>
                    <a:pt x="8145" y="1780"/>
                  </a:cubicBezTo>
                  <a:lnTo>
                    <a:pt x="6859" y="2018"/>
                  </a:lnTo>
                  <a:lnTo>
                    <a:pt x="6811" y="1732"/>
                  </a:lnTo>
                  <a:cubicBezTo>
                    <a:pt x="6757" y="1451"/>
                    <a:pt x="6498" y="1249"/>
                    <a:pt x="6219" y="1249"/>
                  </a:cubicBezTo>
                  <a:cubicBezTo>
                    <a:pt x="6190" y="1249"/>
                    <a:pt x="6161" y="1251"/>
                    <a:pt x="6132" y="1256"/>
                  </a:cubicBezTo>
                  <a:lnTo>
                    <a:pt x="5180" y="1434"/>
                  </a:lnTo>
                  <a:cubicBezTo>
                    <a:pt x="5239" y="1268"/>
                    <a:pt x="5251" y="1089"/>
                    <a:pt x="5216" y="910"/>
                  </a:cubicBezTo>
                  <a:cubicBezTo>
                    <a:pt x="5131" y="380"/>
                    <a:pt x="4667" y="0"/>
                    <a:pt x="4137" y="0"/>
                  </a:cubicBez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45" name="Google Shape;445;p16"/>
            <p:cNvSpPr/>
            <p:nvPr/>
          </p:nvSpPr>
          <p:spPr>
            <a:xfrm>
              <a:off x="1154300" y="4220000"/>
              <a:ext cx="46550" cy="38650"/>
            </a:xfrm>
            <a:custGeom>
              <a:avLst/>
              <a:gdLst/>
              <a:ahLst/>
              <a:cxnLst/>
              <a:rect l="l" t="t" r="r" b="b"/>
              <a:pathLst>
                <a:path w="1862" h="1546" extrusionOk="0">
                  <a:moveTo>
                    <a:pt x="1002" y="1"/>
                  </a:moveTo>
                  <a:cubicBezTo>
                    <a:pt x="958" y="1"/>
                    <a:pt x="914" y="5"/>
                    <a:pt x="870" y="12"/>
                  </a:cubicBezTo>
                  <a:cubicBezTo>
                    <a:pt x="191" y="131"/>
                    <a:pt x="0" y="1012"/>
                    <a:pt x="572" y="1405"/>
                  </a:cubicBezTo>
                  <a:cubicBezTo>
                    <a:pt x="710" y="1502"/>
                    <a:pt x="861" y="1545"/>
                    <a:pt x="1007" y="1545"/>
                  </a:cubicBezTo>
                  <a:cubicBezTo>
                    <a:pt x="1453" y="1545"/>
                    <a:pt x="1861" y="1142"/>
                    <a:pt x="1763" y="631"/>
                  </a:cubicBezTo>
                  <a:cubicBezTo>
                    <a:pt x="1699" y="259"/>
                    <a:pt x="1369" y="1"/>
                    <a:pt x="1002" y="1"/>
                  </a:cubicBez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46" name="Google Shape;446;p16"/>
            <p:cNvSpPr/>
            <p:nvPr/>
          </p:nvSpPr>
          <p:spPr>
            <a:xfrm>
              <a:off x="1207225" y="4208650"/>
              <a:ext cx="96400" cy="33625"/>
            </a:xfrm>
            <a:custGeom>
              <a:avLst/>
              <a:gdLst/>
              <a:ahLst/>
              <a:cxnLst/>
              <a:rect l="l" t="t" r="r" b="b"/>
              <a:pathLst>
                <a:path w="3856" h="1345" extrusionOk="0">
                  <a:moveTo>
                    <a:pt x="3258" y="1"/>
                  </a:moveTo>
                  <a:cubicBezTo>
                    <a:pt x="3223" y="1"/>
                    <a:pt x="3185" y="5"/>
                    <a:pt x="3146" y="14"/>
                  </a:cubicBezTo>
                  <a:lnTo>
                    <a:pt x="3134" y="14"/>
                  </a:lnTo>
                  <a:lnTo>
                    <a:pt x="539" y="478"/>
                  </a:lnTo>
                  <a:cubicBezTo>
                    <a:pt x="1" y="579"/>
                    <a:pt x="106" y="1345"/>
                    <a:pt x="607" y="1345"/>
                  </a:cubicBezTo>
                  <a:cubicBezTo>
                    <a:pt x="638" y="1345"/>
                    <a:pt x="671" y="1342"/>
                    <a:pt x="705" y="1335"/>
                  </a:cubicBezTo>
                  <a:lnTo>
                    <a:pt x="3289" y="871"/>
                  </a:lnTo>
                  <a:cubicBezTo>
                    <a:pt x="3855" y="793"/>
                    <a:pt x="3748" y="1"/>
                    <a:pt x="3258" y="1"/>
                  </a:cubicBez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47" name="Google Shape;447;p16"/>
            <p:cNvSpPr/>
            <p:nvPr/>
          </p:nvSpPr>
          <p:spPr>
            <a:xfrm>
              <a:off x="1164125" y="4273875"/>
              <a:ext cx="46550" cy="38650"/>
            </a:xfrm>
            <a:custGeom>
              <a:avLst/>
              <a:gdLst/>
              <a:ahLst/>
              <a:cxnLst/>
              <a:rect l="l" t="t" r="r" b="b"/>
              <a:pathLst>
                <a:path w="1862" h="1546" extrusionOk="0">
                  <a:moveTo>
                    <a:pt x="1002" y="1"/>
                  </a:moveTo>
                  <a:cubicBezTo>
                    <a:pt x="958" y="1"/>
                    <a:pt x="914" y="5"/>
                    <a:pt x="870" y="12"/>
                  </a:cubicBezTo>
                  <a:cubicBezTo>
                    <a:pt x="191" y="131"/>
                    <a:pt x="0" y="1012"/>
                    <a:pt x="560" y="1405"/>
                  </a:cubicBezTo>
                  <a:cubicBezTo>
                    <a:pt x="701" y="1502"/>
                    <a:pt x="854" y="1546"/>
                    <a:pt x="1002" y="1546"/>
                  </a:cubicBezTo>
                  <a:cubicBezTo>
                    <a:pt x="1453" y="1546"/>
                    <a:pt x="1861" y="1142"/>
                    <a:pt x="1762" y="631"/>
                  </a:cubicBezTo>
                  <a:cubicBezTo>
                    <a:pt x="1699" y="259"/>
                    <a:pt x="1369" y="1"/>
                    <a:pt x="1002" y="1"/>
                  </a:cubicBez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48" name="Google Shape;448;p16"/>
            <p:cNvSpPr/>
            <p:nvPr/>
          </p:nvSpPr>
          <p:spPr>
            <a:xfrm>
              <a:off x="1218000" y="4262500"/>
              <a:ext cx="94000" cy="33750"/>
            </a:xfrm>
            <a:custGeom>
              <a:avLst/>
              <a:gdLst/>
              <a:ahLst/>
              <a:cxnLst/>
              <a:rect l="l" t="t" r="r" b="b"/>
              <a:pathLst>
                <a:path w="3760" h="1350" extrusionOk="0">
                  <a:moveTo>
                    <a:pt x="3143" y="1"/>
                  </a:moveTo>
                  <a:cubicBezTo>
                    <a:pt x="3128" y="1"/>
                    <a:pt x="3112" y="1"/>
                    <a:pt x="3096" y="3"/>
                  </a:cubicBezTo>
                  <a:lnTo>
                    <a:pt x="500" y="467"/>
                  </a:lnTo>
                  <a:cubicBezTo>
                    <a:pt x="0" y="618"/>
                    <a:pt x="125" y="1349"/>
                    <a:pt x="631" y="1349"/>
                  </a:cubicBezTo>
                  <a:cubicBezTo>
                    <a:pt x="643" y="1349"/>
                    <a:pt x="655" y="1349"/>
                    <a:pt x="667" y="1348"/>
                  </a:cubicBezTo>
                  <a:lnTo>
                    <a:pt x="3263" y="872"/>
                  </a:lnTo>
                  <a:cubicBezTo>
                    <a:pt x="3759" y="722"/>
                    <a:pt x="3640" y="1"/>
                    <a:pt x="3143" y="1"/>
                  </a:cubicBez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49" name="Google Shape;449;p16"/>
            <p:cNvSpPr/>
            <p:nvPr/>
          </p:nvSpPr>
          <p:spPr>
            <a:xfrm>
              <a:off x="1174550" y="4331350"/>
              <a:ext cx="46600" cy="38925"/>
            </a:xfrm>
            <a:custGeom>
              <a:avLst/>
              <a:gdLst/>
              <a:ahLst/>
              <a:cxnLst/>
              <a:rect l="l" t="t" r="r" b="b"/>
              <a:pathLst>
                <a:path w="1864" h="1557" extrusionOk="0">
                  <a:moveTo>
                    <a:pt x="1009" y="0"/>
                  </a:moveTo>
                  <a:cubicBezTo>
                    <a:pt x="967" y="0"/>
                    <a:pt x="924" y="4"/>
                    <a:pt x="881" y="11"/>
                  </a:cubicBezTo>
                  <a:cubicBezTo>
                    <a:pt x="202" y="130"/>
                    <a:pt x="0" y="1011"/>
                    <a:pt x="572" y="1416"/>
                  </a:cubicBezTo>
                  <a:cubicBezTo>
                    <a:pt x="710" y="1513"/>
                    <a:pt x="860" y="1556"/>
                    <a:pt x="1007" y="1556"/>
                  </a:cubicBezTo>
                  <a:cubicBezTo>
                    <a:pt x="1454" y="1556"/>
                    <a:pt x="1864" y="1153"/>
                    <a:pt x="1774" y="642"/>
                  </a:cubicBezTo>
                  <a:cubicBezTo>
                    <a:pt x="1699" y="268"/>
                    <a:pt x="1376" y="0"/>
                    <a:pt x="1009" y="0"/>
                  </a:cubicBez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50" name="Google Shape;450;p16"/>
            <p:cNvSpPr/>
            <p:nvPr/>
          </p:nvSpPr>
          <p:spPr>
            <a:xfrm>
              <a:off x="1228100" y="4319925"/>
              <a:ext cx="94800" cy="33850"/>
            </a:xfrm>
            <a:custGeom>
              <a:avLst/>
              <a:gdLst/>
              <a:ahLst/>
              <a:cxnLst/>
              <a:rect l="l" t="t" r="r" b="b"/>
              <a:pathLst>
                <a:path w="3792" h="1354" extrusionOk="0">
                  <a:moveTo>
                    <a:pt x="3178" y="1"/>
                  </a:moveTo>
                  <a:cubicBezTo>
                    <a:pt x="3159" y="1"/>
                    <a:pt x="3140" y="2"/>
                    <a:pt x="3121" y="4"/>
                  </a:cubicBezTo>
                  <a:lnTo>
                    <a:pt x="525" y="480"/>
                  </a:lnTo>
                  <a:cubicBezTo>
                    <a:pt x="0" y="605"/>
                    <a:pt x="120" y="1354"/>
                    <a:pt x="613" y="1354"/>
                  </a:cubicBezTo>
                  <a:cubicBezTo>
                    <a:pt x="634" y="1354"/>
                    <a:pt x="657" y="1352"/>
                    <a:pt x="680" y="1349"/>
                  </a:cubicBezTo>
                  <a:lnTo>
                    <a:pt x="3275" y="885"/>
                  </a:lnTo>
                  <a:cubicBezTo>
                    <a:pt x="3792" y="747"/>
                    <a:pt x="3678" y="1"/>
                    <a:pt x="3178" y="1"/>
                  </a:cubicBez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51" name="Google Shape;451;p16"/>
            <p:cNvSpPr/>
            <p:nvPr/>
          </p:nvSpPr>
          <p:spPr>
            <a:xfrm>
              <a:off x="1130200" y="4570700"/>
              <a:ext cx="194075" cy="174025"/>
            </a:xfrm>
            <a:custGeom>
              <a:avLst/>
              <a:gdLst/>
              <a:ahLst/>
              <a:cxnLst/>
              <a:rect l="l" t="t" r="r" b="b"/>
              <a:pathLst>
                <a:path w="7763" h="6961" extrusionOk="0">
                  <a:moveTo>
                    <a:pt x="3924" y="1"/>
                  </a:moveTo>
                  <a:cubicBezTo>
                    <a:pt x="2893" y="1"/>
                    <a:pt x="1881" y="469"/>
                    <a:pt x="1214" y="1343"/>
                  </a:cubicBezTo>
                  <a:lnTo>
                    <a:pt x="6953" y="4975"/>
                  </a:lnTo>
                  <a:cubicBezTo>
                    <a:pt x="7763" y="3403"/>
                    <a:pt x="7239" y="1474"/>
                    <a:pt x="5751" y="534"/>
                  </a:cubicBezTo>
                  <a:cubicBezTo>
                    <a:pt x="5184" y="174"/>
                    <a:pt x="4551" y="1"/>
                    <a:pt x="3924" y="1"/>
                  </a:cubicBezTo>
                  <a:close/>
                  <a:moveTo>
                    <a:pt x="810" y="1986"/>
                  </a:moveTo>
                  <a:lnTo>
                    <a:pt x="810" y="1986"/>
                  </a:lnTo>
                  <a:cubicBezTo>
                    <a:pt x="0" y="3558"/>
                    <a:pt x="524" y="5487"/>
                    <a:pt x="2012" y="6427"/>
                  </a:cubicBezTo>
                  <a:cubicBezTo>
                    <a:pt x="2579" y="6787"/>
                    <a:pt x="3212" y="6960"/>
                    <a:pt x="3839" y="6960"/>
                  </a:cubicBezTo>
                  <a:cubicBezTo>
                    <a:pt x="4870" y="6960"/>
                    <a:pt x="5882" y="6492"/>
                    <a:pt x="6548" y="5618"/>
                  </a:cubicBezTo>
                  <a:lnTo>
                    <a:pt x="810" y="1986"/>
                  </a:ln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52" name="Google Shape;452;p16"/>
            <p:cNvSpPr/>
            <p:nvPr/>
          </p:nvSpPr>
          <p:spPr>
            <a:xfrm>
              <a:off x="1493625" y="4197375"/>
              <a:ext cx="152125" cy="141000"/>
            </a:xfrm>
            <a:custGeom>
              <a:avLst/>
              <a:gdLst/>
              <a:ahLst/>
              <a:cxnLst/>
              <a:rect l="l" t="t" r="r" b="b"/>
              <a:pathLst>
                <a:path w="6085" h="5640" extrusionOk="0">
                  <a:moveTo>
                    <a:pt x="3608" y="0"/>
                  </a:moveTo>
                  <a:lnTo>
                    <a:pt x="1215" y="1632"/>
                  </a:lnTo>
                  <a:cubicBezTo>
                    <a:pt x="251" y="2286"/>
                    <a:pt x="1" y="3596"/>
                    <a:pt x="655" y="4560"/>
                  </a:cubicBezTo>
                  <a:lnTo>
                    <a:pt x="763" y="4715"/>
                  </a:lnTo>
                  <a:cubicBezTo>
                    <a:pt x="1171" y="5316"/>
                    <a:pt x="1833" y="5640"/>
                    <a:pt x="2508" y="5640"/>
                  </a:cubicBezTo>
                  <a:cubicBezTo>
                    <a:pt x="2916" y="5640"/>
                    <a:pt x="3328" y="5522"/>
                    <a:pt x="3692" y="5275"/>
                  </a:cubicBezTo>
                  <a:lnTo>
                    <a:pt x="6085" y="3644"/>
                  </a:lnTo>
                  <a:lnTo>
                    <a:pt x="3608" y="0"/>
                  </a:ln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53" name="Google Shape;453;p16"/>
            <p:cNvSpPr/>
            <p:nvPr/>
          </p:nvSpPr>
          <p:spPr>
            <a:xfrm>
              <a:off x="1596625" y="4138825"/>
              <a:ext cx="151825" cy="141025"/>
            </a:xfrm>
            <a:custGeom>
              <a:avLst/>
              <a:gdLst/>
              <a:ahLst/>
              <a:cxnLst/>
              <a:rect l="l" t="t" r="r" b="b"/>
              <a:pathLst>
                <a:path w="6073" h="5641" extrusionOk="0">
                  <a:moveTo>
                    <a:pt x="3568" y="1"/>
                  </a:moveTo>
                  <a:cubicBezTo>
                    <a:pt x="3162" y="1"/>
                    <a:pt x="2752" y="119"/>
                    <a:pt x="2393" y="366"/>
                  </a:cubicBezTo>
                  <a:lnTo>
                    <a:pt x="0" y="1997"/>
                  </a:lnTo>
                  <a:lnTo>
                    <a:pt x="2477" y="5640"/>
                  </a:lnTo>
                  <a:lnTo>
                    <a:pt x="4870" y="4009"/>
                  </a:lnTo>
                  <a:cubicBezTo>
                    <a:pt x="5822" y="3354"/>
                    <a:pt x="6072" y="2045"/>
                    <a:pt x="5417" y="1092"/>
                  </a:cubicBezTo>
                  <a:lnTo>
                    <a:pt x="5310" y="926"/>
                  </a:lnTo>
                  <a:cubicBezTo>
                    <a:pt x="4902" y="325"/>
                    <a:pt x="4240" y="1"/>
                    <a:pt x="3568" y="1"/>
                  </a:cubicBez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54" name="Google Shape;454;p16"/>
            <p:cNvSpPr/>
            <p:nvPr/>
          </p:nvSpPr>
          <p:spPr>
            <a:xfrm>
              <a:off x="1449275" y="4488350"/>
              <a:ext cx="267925" cy="266925"/>
            </a:xfrm>
            <a:custGeom>
              <a:avLst/>
              <a:gdLst/>
              <a:ahLst/>
              <a:cxnLst/>
              <a:rect l="l" t="t" r="r" b="b"/>
              <a:pathLst>
                <a:path w="10717" h="10677" extrusionOk="0">
                  <a:moveTo>
                    <a:pt x="4999" y="0"/>
                  </a:moveTo>
                  <a:cubicBezTo>
                    <a:pt x="4821" y="0"/>
                    <a:pt x="4665" y="135"/>
                    <a:pt x="4644" y="327"/>
                  </a:cubicBezTo>
                  <a:lnTo>
                    <a:pt x="4180" y="3804"/>
                  </a:lnTo>
                  <a:lnTo>
                    <a:pt x="703" y="3339"/>
                  </a:lnTo>
                  <a:cubicBezTo>
                    <a:pt x="688" y="3338"/>
                    <a:pt x="673" y="3337"/>
                    <a:pt x="659" y="3337"/>
                  </a:cubicBezTo>
                  <a:cubicBezTo>
                    <a:pt x="474" y="3337"/>
                    <a:pt x="308" y="3473"/>
                    <a:pt x="286" y="3661"/>
                  </a:cubicBezTo>
                  <a:lnTo>
                    <a:pt x="24" y="5637"/>
                  </a:lnTo>
                  <a:cubicBezTo>
                    <a:pt x="1" y="5840"/>
                    <a:pt x="143" y="6030"/>
                    <a:pt x="346" y="6054"/>
                  </a:cubicBezTo>
                  <a:lnTo>
                    <a:pt x="3822" y="6518"/>
                  </a:lnTo>
                  <a:lnTo>
                    <a:pt x="3370" y="9995"/>
                  </a:lnTo>
                  <a:cubicBezTo>
                    <a:pt x="3334" y="10197"/>
                    <a:pt x="3477" y="10388"/>
                    <a:pt x="3691" y="10412"/>
                  </a:cubicBezTo>
                  <a:lnTo>
                    <a:pt x="5656" y="10674"/>
                  </a:lnTo>
                  <a:cubicBezTo>
                    <a:pt x="5671" y="10675"/>
                    <a:pt x="5686" y="10676"/>
                    <a:pt x="5700" y="10676"/>
                  </a:cubicBezTo>
                  <a:cubicBezTo>
                    <a:pt x="5885" y="10676"/>
                    <a:pt x="6051" y="10540"/>
                    <a:pt x="6073" y="10352"/>
                  </a:cubicBezTo>
                  <a:lnTo>
                    <a:pt x="6537" y="6876"/>
                  </a:lnTo>
                  <a:lnTo>
                    <a:pt x="10014" y="7328"/>
                  </a:lnTo>
                  <a:cubicBezTo>
                    <a:pt x="10033" y="7331"/>
                    <a:pt x="10053" y="7333"/>
                    <a:pt x="10072" y="7333"/>
                  </a:cubicBezTo>
                  <a:cubicBezTo>
                    <a:pt x="10252" y="7333"/>
                    <a:pt x="10409" y="7189"/>
                    <a:pt x="10430" y="7007"/>
                  </a:cubicBezTo>
                  <a:lnTo>
                    <a:pt x="10692" y="5042"/>
                  </a:lnTo>
                  <a:cubicBezTo>
                    <a:pt x="10716" y="4828"/>
                    <a:pt x="10573" y="4649"/>
                    <a:pt x="10371" y="4613"/>
                  </a:cubicBezTo>
                  <a:lnTo>
                    <a:pt x="6894" y="4161"/>
                  </a:lnTo>
                  <a:lnTo>
                    <a:pt x="7347" y="684"/>
                  </a:lnTo>
                  <a:cubicBezTo>
                    <a:pt x="7382" y="470"/>
                    <a:pt x="7240" y="291"/>
                    <a:pt x="7025" y="256"/>
                  </a:cubicBezTo>
                  <a:lnTo>
                    <a:pt x="5061" y="6"/>
                  </a:lnTo>
                  <a:cubicBezTo>
                    <a:pt x="5040" y="2"/>
                    <a:pt x="5019" y="0"/>
                    <a:pt x="4999" y="0"/>
                  </a:cubicBez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55" name="Google Shape;455;p16"/>
            <p:cNvSpPr/>
            <p:nvPr/>
          </p:nvSpPr>
          <p:spPr>
            <a:xfrm>
              <a:off x="311925" y="921825"/>
              <a:ext cx="271200" cy="337225"/>
            </a:xfrm>
            <a:custGeom>
              <a:avLst/>
              <a:gdLst/>
              <a:ahLst/>
              <a:cxnLst/>
              <a:rect l="l" t="t" r="r" b="b"/>
              <a:pathLst>
                <a:path w="10848" h="13489" extrusionOk="0">
                  <a:moveTo>
                    <a:pt x="4152" y="412"/>
                  </a:moveTo>
                  <a:cubicBezTo>
                    <a:pt x="4441" y="412"/>
                    <a:pt x="4724" y="584"/>
                    <a:pt x="4775" y="971"/>
                  </a:cubicBezTo>
                  <a:cubicBezTo>
                    <a:pt x="4811" y="1173"/>
                    <a:pt x="4751" y="1364"/>
                    <a:pt x="4632" y="1518"/>
                  </a:cubicBezTo>
                  <a:lnTo>
                    <a:pt x="3835" y="1661"/>
                  </a:lnTo>
                  <a:cubicBezTo>
                    <a:pt x="3668" y="1566"/>
                    <a:pt x="3549" y="1399"/>
                    <a:pt x="3501" y="1209"/>
                  </a:cubicBezTo>
                  <a:cubicBezTo>
                    <a:pt x="3386" y="709"/>
                    <a:pt x="3774" y="412"/>
                    <a:pt x="4152" y="412"/>
                  </a:cubicBezTo>
                  <a:close/>
                  <a:moveTo>
                    <a:pt x="7855" y="2726"/>
                  </a:moveTo>
                  <a:cubicBezTo>
                    <a:pt x="8117" y="2726"/>
                    <a:pt x="8352" y="2907"/>
                    <a:pt x="8395" y="3185"/>
                  </a:cubicBezTo>
                  <a:lnTo>
                    <a:pt x="9788" y="10746"/>
                  </a:lnTo>
                  <a:cubicBezTo>
                    <a:pt x="9835" y="11043"/>
                    <a:pt x="9633" y="11329"/>
                    <a:pt x="9335" y="11377"/>
                  </a:cubicBezTo>
                  <a:lnTo>
                    <a:pt x="3073" y="12520"/>
                  </a:lnTo>
                  <a:cubicBezTo>
                    <a:pt x="3037" y="12527"/>
                    <a:pt x="3002" y="12530"/>
                    <a:pt x="2968" y="12530"/>
                  </a:cubicBezTo>
                  <a:cubicBezTo>
                    <a:pt x="2711" y="12530"/>
                    <a:pt x="2482" y="12342"/>
                    <a:pt x="2430" y="12079"/>
                  </a:cubicBezTo>
                  <a:lnTo>
                    <a:pt x="1072" y="4519"/>
                  </a:lnTo>
                  <a:cubicBezTo>
                    <a:pt x="1013" y="4209"/>
                    <a:pt x="1215" y="3935"/>
                    <a:pt x="1513" y="3876"/>
                  </a:cubicBezTo>
                  <a:lnTo>
                    <a:pt x="2263" y="3745"/>
                  </a:lnTo>
                  <a:cubicBezTo>
                    <a:pt x="2294" y="3954"/>
                    <a:pt x="2473" y="4099"/>
                    <a:pt x="2677" y="4099"/>
                  </a:cubicBezTo>
                  <a:cubicBezTo>
                    <a:pt x="2705" y="4099"/>
                    <a:pt x="2734" y="4096"/>
                    <a:pt x="2763" y="4090"/>
                  </a:cubicBezTo>
                  <a:lnTo>
                    <a:pt x="6680" y="3376"/>
                  </a:lnTo>
                  <a:cubicBezTo>
                    <a:pt x="6906" y="3328"/>
                    <a:pt x="7061" y="3102"/>
                    <a:pt x="7025" y="2876"/>
                  </a:cubicBezTo>
                  <a:lnTo>
                    <a:pt x="7764" y="2733"/>
                  </a:lnTo>
                  <a:cubicBezTo>
                    <a:pt x="7794" y="2728"/>
                    <a:pt x="7825" y="2726"/>
                    <a:pt x="7855" y="2726"/>
                  </a:cubicBezTo>
                  <a:close/>
                  <a:moveTo>
                    <a:pt x="4138" y="1"/>
                  </a:moveTo>
                  <a:cubicBezTo>
                    <a:pt x="4073" y="1"/>
                    <a:pt x="4008" y="6"/>
                    <a:pt x="3942" y="18"/>
                  </a:cubicBezTo>
                  <a:cubicBezTo>
                    <a:pt x="3358" y="125"/>
                    <a:pt x="2965" y="697"/>
                    <a:pt x="3073" y="1280"/>
                  </a:cubicBezTo>
                  <a:cubicBezTo>
                    <a:pt x="3108" y="1459"/>
                    <a:pt x="3180" y="1614"/>
                    <a:pt x="3287" y="1756"/>
                  </a:cubicBezTo>
                  <a:lnTo>
                    <a:pt x="2513" y="1911"/>
                  </a:lnTo>
                  <a:cubicBezTo>
                    <a:pt x="2192" y="1971"/>
                    <a:pt x="1989" y="2268"/>
                    <a:pt x="2037" y="2590"/>
                  </a:cubicBezTo>
                  <a:lnTo>
                    <a:pt x="2096" y="2876"/>
                  </a:lnTo>
                  <a:lnTo>
                    <a:pt x="798" y="3102"/>
                  </a:lnTo>
                  <a:cubicBezTo>
                    <a:pt x="322" y="3185"/>
                    <a:pt x="1" y="3650"/>
                    <a:pt x="84" y="4138"/>
                  </a:cubicBezTo>
                  <a:lnTo>
                    <a:pt x="1668" y="12770"/>
                  </a:lnTo>
                  <a:cubicBezTo>
                    <a:pt x="1752" y="13189"/>
                    <a:pt x="2122" y="13489"/>
                    <a:pt x="2535" y="13489"/>
                  </a:cubicBezTo>
                  <a:cubicBezTo>
                    <a:pt x="2591" y="13489"/>
                    <a:pt x="2647" y="13484"/>
                    <a:pt x="2703" y="13472"/>
                  </a:cubicBezTo>
                  <a:lnTo>
                    <a:pt x="10050" y="12139"/>
                  </a:lnTo>
                  <a:cubicBezTo>
                    <a:pt x="10526" y="12043"/>
                    <a:pt x="10847" y="11579"/>
                    <a:pt x="10764" y="11091"/>
                  </a:cubicBezTo>
                  <a:lnTo>
                    <a:pt x="9180" y="2483"/>
                  </a:lnTo>
                  <a:cubicBezTo>
                    <a:pt x="9095" y="2046"/>
                    <a:pt x="8715" y="1743"/>
                    <a:pt x="8287" y="1743"/>
                  </a:cubicBezTo>
                  <a:cubicBezTo>
                    <a:pt x="8236" y="1743"/>
                    <a:pt x="8185" y="1748"/>
                    <a:pt x="8133" y="1756"/>
                  </a:cubicBezTo>
                  <a:lnTo>
                    <a:pt x="6859" y="1995"/>
                  </a:lnTo>
                  <a:lnTo>
                    <a:pt x="6811" y="1721"/>
                  </a:lnTo>
                  <a:cubicBezTo>
                    <a:pt x="6758" y="1435"/>
                    <a:pt x="6509" y="1235"/>
                    <a:pt x="6237" y="1235"/>
                  </a:cubicBezTo>
                  <a:cubicBezTo>
                    <a:pt x="6202" y="1235"/>
                    <a:pt x="6167" y="1238"/>
                    <a:pt x="6132" y="1245"/>
                  </a:cubicBezTo>
                  <a:lnTo>
                    <a:pt x="5180" y="1411"/>
                  </a:lnTo>
                  <a:cubicBezTo>
                    <a:pt x="5228" y="1245"/>
                    <a:pt x="5240" y="1066"/>
                    <a:pt x="5216" y="899"/>
                  </a:cubicBezTo>
                  <a:cubicBezTo>
                    <a:pt x="5110" y="370"/>
                    <a:pt x="4656" y="1"/>
                    <a:pt x="4138" y="1"/>
                  </a:cubicBez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56" name="Google Shape;456;p16"/>
            <p:cNvSpPr/>
            <p:nvPr/>
          </p:nvSpPr>
          <p:spPr>
            <a:xfrm>
              <a:off x="360150" y="1043050"/>
              <a:ext cx="46550" cy="38675"/>
            </a:xfrm>
            <a:custGeom>
              <a:avLst/>
              <a:gdLst/>
              <a:ahLst/>
              <a:cxnLst/>
              <a:rect l="l" t="t" r="r" b="b"/>
              <a:pathLst>
                <a:path w="1862" h="1547" extrusionOk="0">
                  <a:moveTo>
                    <a:pt x="1015" y="1"/>
                  </a:moveTo>
                  <a:cubicBezTo>
                    <a:pt x="967" y="1"/>
                    <a:pt x="919" y="5"/>
                    <a:pt x="870" y="15"/>
                  </a:cubicBezTo>
                  <a:cubicBezTo>
                    <a:pt x="191" y="134"/>
                    <a:pt x="1" y="1015"/>
                    <a:pt x="560" y="1408"/>
                  </a:cubicBezTo>
                  <a:cubicBezTo>
                    <a:pt x="700" y="1504"/>
                    <a:pt x="851" y="1547"/>
                    <a:pt x="997" y="1547"/>
                  </a:cubicBezTo>
                  <a:cubicBezTo>
                    <a:pt x="1451" y="1547"/>
                    <a:pt x="1862" y="1138"/>
                    <a:pt x="1763" y="634"/>
                  </a:cubicBezTo>
                  <a:cubicBezTo>
                    <a:pt x="1689" y="266"/>
                    <a:pt x="1374" y="1"/>
                    <a:pt x="1015" y="1"/>
                  </a:cubicBez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57" name="Google Shape;457;p16"/>
            <p:cNvSpPr/>
            <p:nvPr/>
          </p:nvSpPr>
          <p:spPr>
            <a:xfrm>
              <a:off x="413000" y="1031775"/>
              <a:ext cx="96200" cy="33875"/>
            </a:xfrm>
            <a:custGeom>
              <a:avLst/>
              <a:gdLst/>
              <a:ahLst/>
              <a:cxnLst/>
              <a:rect l="l" t="t" r="r" b="b"/>
              <a:pathLst>
                <a:path w="3848" h="1355" extrusionOk="0">
                  <a:moveTo>
                    <a:pt x="3261" y="1"/>
                  </a:moveTo>
                  <a:cubicBezTo>
                    <a:pt x="3226" y="1"/>
                    <a:pt x="3188" y="5"/>
                    <a:pt x="3149" y="14"/>
                  </a:cubicBezTo>
                  <a:lnTo>
                    <a:pt x="3137" y="14"/>
                  </a:lnTo>
                  <a:lnTo>
                    <a:pt x="542" y="490"/>
                  </a:lnTo>
                  <a:cubicBezTo>
                    <a:pt x="0" y="580"/>
                    <a:pt x="111" y="1354"/>
                    <a:pt x="610" y="1354"/>
                  </a:cubicBezTo>
                  <a:cubicBezTo>
                    <a:pt x="638" y="1354"/>
                    <a:pt x="666" y="1352"/>
                    <a:pt x="696" y="1347"/>
                  </a:cubicBezTo>
                  <a:lnTo>
                    <a:pt x="3292" y="871"/>
                  </a:lnTo>
                  <a:cubicBezTo>
                    <a:pt x="3847" y="793"/>
                    <a:pt x="3750" y="1"/>
                    <a:pt x="3261" y="1"/>
                  </a:cubicBez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58" name="Google Shape;458;p16"/>
            <p:cNvSpPr/>
            <p:nvPr/>
          </p:nvSpPr>
          <p:spPr>
            <a:xfrm>
              <a:off x="369975" y="1097000"/>
              <a:ext cx="46550" cy="38650"/>
            </a:xfrm>
            <a:custGeom>
              <a:avLst/>
              <a:gdLst/>
              <a:ahLst/>
              <a:cxnLst/>
              <a:rect l="l" t="t" r="r" b="b"/>
              <a:pathLst>
                <a:path w="1862" h="1546" extrusionOk="0">
                  <a:moveTo>
                    <a:pt x="1002" y="1"/>
                  </a:moveTo>
                  <a:cubicBezTo>
                    <a:pt x="958" y="1"/>
                    <a:pt x="914" y="4"/>
                    <a:pt x="870" y="12"/>
                  </a:cubicBezTo>
                  <a:cubicBezTo>
                    <a:pt x="191" y="131"/>
                    <a:pt x="0" y="1012"/>
                    <a:pt x="560" y="1405"/>
                  </a:cubicBezTo>
                  <a:cubicBezTo>
                    <a:pt x="701" y="1502"/>
                    <a:pt x="854" y="1545"/>
                    <a:pt x="1002" y="1545"/>
                  </a:cubicBezTo>
                  <a:cubicBezTo>
                    <a:pt x="1453" y="1545"/>
                    <a:pt x="1861" y="1142"/>
                    <a:pt x="1763" y="631"/>
                  </a:cubicBezTo>
                  <a:cubicBezTo>
                    <a:pt x="1699" y="259"/>
                    <a:pt x="1369" y="1"/>
                    <a:pt x="1002" y="1"/>
                  </a:cubicBez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59" name="Google Shape;459;p16"/>
            <p:cNvSpPr/>
            <p:nvPr/>
          </p:nvSpPr>
          <p:spPr>
            <a:xfrm>
              <a:off x="423850" y="1085650"/>
              <a:ext cx="93800" cy="33725"/>
            </a:xfrm>
            <a:custGeom>
              <a:avLst/>
              <a:gdLst/>
              <a:ahLst/>
              <a:cxnLst/>
              <a:rect l="l" t="t" r="r" b="b"/>
              <a:pathLst>
                <a:path w="3752" h="1349" extrusionOk="0">
                  <a:moveTo>
                    <a:pt x="3132" y="0"/>
                  </a:moveTo>
                  <a:cubicBezTo>
                    <a:pt x="3120" y="0"/>
                    <a:pt x="3108" y="1"/>
                    <a:pt x="3096" y="2"/>
                  </a:cubicBezTo>
                  <a:lnTo>
                    <a:pt x="501" y="478"/>
                  </a:lnTo>
                  <a:cubicBezTo>
                    <a:pt x="0" y="618"/>
                    <a:pt x="125" y="1348"/>
                    <a:pt x="620" y="1348"/>
                  </a:cubicBezTo>
                  <a:cubicBezTo>
                    <a:pt x="632" y="1348"/>
                    <a:pt x="643" y="1348"/>
                    <a:pt x="655" y="1347"/>
                  </a:cubicBezTo>
                  <a:lnTo>
                    <a:pt x="3251" y="871"/>
                  </a:lnTo>
                  <a:cubicBezTo>
                    <a:pt x="3751" y="731"/>
                    <a:pt x="3638" y="0"/>
                    <a:pt x="3132" y="0"/>
                  </a:cubicBez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60" name="Google Shape;460;p16"/>
            <p:cNvSpPr/>
            <p:nvPr/>
          </p:nvSpPr>
          <p:spPr>
            <a:xfrm>
              <a:off x="380400" y="1154450"/>
              <a:ext cx="46625" cy="38900"/>
            </a:xfrm>
            <a:custGeom>
              <a:avLst/>
              <a:gdLst/>
              <a:ahLst/>
              <a:cxnLst/>
              <a:rect l="l" t="t" r="r" b="b"/>
              <a:pathLst>
                <a:path w="1865" h="1556" extrusionOk="0">
                  <a:moveTo>
                    <a:pt x="1013" y="1"/>
                  </a:moveTo>
                  <a:cubicBezTo>
                    <a:pt x="970" y="1"/>
                    <a:pt x="926" y="4"/>
                    <a:pt x="881" y="12"/>
                  </a:cubicBezTo>
                  <a:cubicBezTo>
                    <a:pt x="191" y="131"/>
                    <a:pt x="0" y="1012"/>
                    <a:pt x="572" y="1417"/>
                  </a:cubicBezTo>
                  <a:cubicBezTo>
                    <a:pt x="708" y="1513"/>
                    <a:pt x="857" y="1556"/>
                    <a:pt x="1002" y="1556"/>
                  </a:cubicBezTo>
                  <a:cubicBezTo>
                    <a:pt x="1451" y="1556"/>
                    <a:pt x="1864" y="1147"/>
                    <a:pt x="1774" y="643"/>
                  </a:cubicBezTo>
                  <a:cubicBezTo>
                    <a:pt x="1700" y="260"/>
                    <a:pt x="1378" y="1"/>
                    <a:pt x="1013" y="1"/>
                  </a:cubicBez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61" name="Google Shape;461;p16"/>
            <p:cNvSpPr/>
            <p:nvPr/>
          </p:nvSpPr>
          <p:spPr>
            <a:xfrm>
              <a:off x="433850" y="1143050"/>
              <a:ext cx="94925" cy="34125"/>
            </a:xfrm>
            <a:custGeom>
              <a:avLst/>
              <a:gdLst/>
              <a:ahLst/>
              <a:cxnLst/>
              <a:rect l="l" t="t" r="r" b="b"/>
              <a:pathLst>
                <a:path w="3797" h="1365" extrusionOk="0">
                  <a:moveTo>
                    <a:pt x="3171" y="0"/>
                  </a:moveTo>
                  <a:cubicBezTo>
                    <a:pt x="3152" y="0"/>
                    <a:pt x="3133" y="1"/>
                    <a:pt x="3113" y="4"/>
                  </a:cubicBezTo>
                  <a:lnTo>
                    <a:pt x="517" y="480"/>
                  </a:lnTo>
                  <a:cubicBezTo>
                    <a:pt x="0" y="606"/>
                    <a:pt x="115" y="1364"/>
                    <a:pt x="626" y="1364"/>
                  </a:cubicBezTo>
                  <a:cubicBezTo>
                    <a:pt x="645" y="1364"/>
                    <a:pt x="664" y="1363"/>
                    <a:pt x="684" y="1361"/>
                  </a:cubicBezTo>
                  <a:lnTo>
                    <a:pt x="3280" y="885"/>
                  </a:lnTo>
                  <a:cubicBezTo>
                    <a:pt x="3796" y="758"/>
                    <a:pt x="3682" y="0"/>
                    <a:pt x="3171" y="0"/>
                  </a:cubicBez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62" name="Google Shape;462;p16"/>
            <p:cNvSpPr/>
            <p:nvPr/>
          </p:nvSpPr>
          <p:spPr>
            <a:xfrm>
              <a:off x="336050" y="1393950"/>
              <a:ext cx="194100" cy="173950"/>
            </a:xfrm>
            <a:custGeom>
              <a:avLst/>
              <a:gdLst/>
              <a:ahLst/>
              <a:cxnLst/>
              <a:rect l="l" t="t" r="r" b="b"/>
              <a:pathLst>
                <a:path w="7764" h="6958" extrusionOk="0">
                  <a:moveTo>
                    <a:pt x="3919" y="1"/>
                  </a:moveTo>
                  <a:cubicBezTo>
                    <a:pt x="2892" y="1"/>
                    <a:pt x="1881" y="465"/>
                    <a:pt x="1215" y="1338"/>
                  </a:cubicBezTo>
                  <a:lnTo>
                    <a:pt x="6953" y="4969"/>
                  </a:lnTo>
                  <a:cubicBezTo>
                    <a:pt x="7763" y="3398"/>
                    <a:pt x="7239" y="1469"/>
                    <a:pt x="5739" y="528"/>
                  </a:cubicBezTo>
                  <a:cubicBezTo>
                    <a:pt x="5176" y="173"/>
                    <a:pt x="4545" y="1"/>
                    <a:pt x="3919" y="1"/>
                  </a:cubicBezTo>
                  <a:close/>
                  <a:moveTo>
                    <a:pt x="810" y="1993"/>
                  </a:moveTo>
                  <a:lnTo>
                    <a:pt x="810" y="1993"/>
                  </a:lnTo>
                  <a:cubicBezTo>
                    <a:pt x="0" y="3553"/>
                    <a:pt x="524" y="5481"/>
                    <a:pt x="2012" y="6434"/>
                  </a:cubicBezTo>
                  <a:cubicBezTo>
                    <a:pt x="2572" y="6788"/>
                    <a:pt x="3201" y="6958"/>
                    <a:pt x="3824" y="6958"/>
                  </a:cubicBezTo>
                  <a:cubicBezTo>
                    <a:pt x="4859" y="6958"/>
                    <a:pt x="5880" y="6489"/>
                    <a:pt x="6549" y="5612"/>
                  </a:cubicBezTo>
                  <a:lnTo>
                    <a:pt x="810" y="1993"/>
                  </a:ln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63" name="Google Shape;463;p16"/>
            <p:cNvSpPr/>
            <p:nvPr/>
          </p:nvSpPr>
          <p:spPr>
            <a:xfrm>
              <a:off x="699475" y="1020500"/>
              <a:ext cx="152125" cy="141000"/>
            </a:xfrm>
            <a:custGeom>
              <a:avLst/>
              <a:gdLst/>
              <a:ahLst/>
              <a:cxnLst/>
              <a:rect l="l" t="t" r="r" b="b"/>
              <a:pathLst>
                <a:path w="6085" h="5640" extrusionOk="0">
                  <a:moveTo>
                    <a:pt x="3608" y="0"/>
                  </a:moveTo>
                  <a:lnTo>
                    <a:pt x="1215" y="1631"/>
                  </a:lnTo>
                  <a:cubicBezTo>
                    <a:pt x="251" y="2286"/>
                    <a:pt x="1" y="3596"/>
                    <a:pt x="656" y="4560"/>
                  </a:cubicBezTo>
                  <a:lnTo>
                    <a:pt x="763" y="4715"/>
                  </a:lnTo>
                  <a:cubicBezTo>
                    <a:pt x="1171" y="5316"/>
                    <a:pt x="1833" y="5640"/>
                    <a:pt x="2508" y="5640"/>
                  </a:cubicBezTo>
                  <a:cubicBezTo>
                    <a:pt x="2916" y="5640"/>
                    <a:pt x="3328" y="5521"/>
                    <a:pt x="3692" y="5275"/>
                  </a:cubicBezTo>
                  <a:lnTo>
                    <a:pt x="6085" y="3644"/>
                  </a:lnTo>
                  <a:lnTo>
                    <a:pt x="3608" y="0"/>
                  </a:ln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64" name="Google Shape;464;p16"/>
            <p:cNvSpPr/>
            <p:nvPr/>
          </p:nvSpPr>
          <p:spPr>
            <a:xfrm>
              <a:off x="802175" y="962250"/>
              <a:ext cx="152125" cy="140725"/>
            </a:xfrm>
            <a:custGeom>
              <a:avLst/>
              <a:gdLst/>
              <a:ahLst/>
              <a:cxnLst/>
              <a:rect l="l" t="t" r="r" b="b"/>
              <a:pathLst>
                <a:path w="6085" h="5629" extrusionOk="0">
                  <a:moveTo>
                    <a:pt x="3577" y="1"/>
                  </a:moveTo>
                  <a:cubicBezTo>
                    <a:pt x="3169" y="1"/>
                    <a:pt x="2757" y="119"/>
                    <a:pt x="2394" y="366"/>
                  </a:cubicBezTo>
                  <a:lnTo>
                    <a:pt x="0" y="1985"/>
                  </a:lnTo>
                  <a:lnTo>
                    <a:pt x="2489" y="5628"/>
                  </a:lnTo>
                  <a:lnTo>
                    <a:pt x="4870" y="4009"/>
                  </a:lnTo>
                  <a:cubicBezTo>
                    <a:pt x="5834" y="3354"/>
                    <a:pt x="6084" y="2044"/>
                    <a:pt x="5430" y="1080"/>
                  </a:cubicBezTo>
                  <a:lnTo>
                    <a:pt x="5322" y="925"/>
                  </a:lnTo>
                  <a:cubicBezTo>
                    <a:pt x="4914" y="324"/>
                    <a:pt x="4252" y="1"/>
                    <a:pt x="3577" y="1"/>
                  </a:cubicBez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65" name="Google Shape;465;p16"/>
            <p:cNvSpPr/>
            <p:nvPr/>
          </p:nvSpPr>
          <p:spPr>
            <a:xfrm>
              <a:off x="654825" y="1311750"/>
              <a:ext cx="268525" cy="266650"/>
            </a:xfrm>
            <a:custGeom>
              <a:avLst/>
              <a:gdLst/>
              <a:ahLst/>
              <a:cxnLst/>
              <a:rect l="l" t="t" r="r" b="b"/>
              <a:pathLst>
                <a:path w="10741" h="10666" extrusionOk="0">
                  <a:moveTo>
                    <a:pt x="5011" y="1"/>
                  </a:moveTo>
                  <a:cubicBezTo>
                    <a:pt x="4833" y="1"/>
                    <a:pt x="4677" y="136"/>
                    <a:pt x="4656" y="328"/>
                  </a:cubicBezTo>
                  <a:lnTo>
                    <a:pt x="4192" y="3805"/>
                  </a:lnTo>
                  <a:lnTo>
                    <a:pt x="715" y="3340"/>
                  </a:lnTo>
                  <a:cubicBezTo>
                    <a:pt x="700" y="3338"/>
                    <a:pt x="686" y="3338"/>
                    <a:pt x="671" y="3338"/>
                  </a:cubicBezTo>
                  <a:cubicBezTo>
                    <a:pt x="486" y="3338"/>
                    <a:pt x="320" y="3474"/>
                    <a:pt x="298" y="3662"/>
                  </a:cubicBezTo>
                  <a:lnTo>
                    <a:pt x="36" y="5638"/>
                  </a:lnTo>
                  <a:cubicBezTo>
                    <a:pt x="1" y="5840"/>
                    <a:pt x="144" y="6031"/>
                    <a:pt x="358" y="6055"/>
                  </a:cubicBezTo>
                  <a:lnTo>
                    <a:pt x="358" y="6043"/>
                  </a:lnTo>
                  <a:lnTo>
                    <a:pt x="3835" y="6507"/>
                  </a:lnTo>
                  <a:lnTo>
                    <a:pt x="3370" y="9984"/>
                  </a:lnTo>
                  <a:cubicBezTo>
                    <a:pt x="3346" y="10186"/>
                    <a:pt x="3489" y="10377"/>
                    <a:pt x="3692" y="10401"/>
                  </a:cubicBezTo>
                  <a:lnTo>
                    <a:pt x="5668" y="10663"/>
                  </a:lnTo>
                  <a:cubicBezTo>
                    <a:pt x="5683" y="10664"/>
                    <a:pt x="5698" y="10665"/>
                    <a:pt x="5712" y="10665"/>
                  </a:cubicBezTo>
                  <a:cubicBezTo>
                    <a:pt x="5898" y="10665"/>
                    <a:pt x="6063" y="10529"/>
                    <a:pt x="6085" y="10341"/>
                  </a:cubicBezTo>
                  <a:lnTo>
                    <a:pt x="6549" y="6864"/>
                  </a:lnTo>
                  <a:lnTo>
                    <a:pt x="10026" y="7329"/>
                  </a:lnTo>
                  <a:cubicBezTo>
                    <a:pt x="10041" y="7331"/>
                    <a:pt x="10055" y="7331"/>
                    <a:pt x="10070" y="7331"/>
                  </a:cubicBezTo>
                  <a:cubicBezTo>
                    <a:pt x="10255" y="7331"/>
                    <a:pt x="10421" y="7195"/>
                    <a:pt x="10454" y="7007"/>
                  </a:cubicBezTo>
                  <a:lnTo>
                    <a:pt x="10704" y="5031"/>
                  </a:lnTo>
                  <a:cubicBezTo>
                    <a:pt x="10740" y="4828"/>
                    <a:pt x="10597" y="4638"/>
                    <a:pt x="10383" y="4614"/>
                  </a:cubicBezTo>
                  <a:lnTo>
                    <a:pt x="6906" y="4150"/>
                  </a:lnTo>
                  <a:lnTo>
                    <a:pt x="7371" y="673"/>
                  </a:lnTo>
                  <a:cubicBezTo>
                    <a:pt x="7395" y="471"/>
                    <a:pt x="7252" y="280"/>
                    <a:pt x="7049" y="256"/>
                  </a:cubicBezTo>
                  <a:lnTo>
                    <a:pt x="5073" y="6"/>
                  </a:lnTo>
                  <a:cubicBezTo>
                    <a:pt x="5052" y="3"/>
                    <a:pt x="5031" y="1"/>
                    <a:pt x="5011" y="1"/>
                  </a:cubicBez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66" name="Google Shape;466;p16"/>
            <p:cNvSpPr/>
            <p:nvPr/>
          </p:nvSpPr>
          <p:spPr>
            <a:xfrm>
              <a:off x="311925" y="1715975"/>
              <a:ext cx="271200" cy="337450"/>
            </a:xfrm>
            <a:custGeom>
              <a:avLst/>
              <a:gdLst/>
              <a:ahLst/>
              <a:cxnLst/>
              <a:rect l="l" t="t" r="r" b="b"/>
              <a:pathLst>
                <a:path w="10848" h="13498" extrusionOk="0">
                  <a:moveTo>
                    <a:pt x="4148" y="414"/>
                  </a:moveTo>
                  <a:cubicBezTo>
                    <a:pt x="4438" y="414"/>
                    <a:pt x="4723" y="589"/>
                    <a:pt x="4775" y="982"/>
                  </a:cubicBezTo>
                  <a:cubicBezTo>
                    <a:pt x="4811" y="1173"/>
                    <a:pt x="4763" y="1375"/>
                    <a:pt x="4632" y="1518"/>
                  </a:cubicBezTo>
                  <a:lnTo>
                    <a:pt x="3835" y="1673"/>
                  </a:lnTo>
                  <a:cubicBezTo>
                    <a:pt x="3668" y="1578"/>
                    <a:pt x="3549" y="1411"/>
                    <a:pt x="3501" y="1209"/>
                  </a:cubicBezTo>
                  <a:cubicBezTo>
                    <a:pt x="3387" y="710"/>
                    <a:pt x="3771" y="414"/>
                    <a:pt x="4148" y="414"/>
                  </a:cubicBezTo>
                  <a:close/>
                  <a:moveTo>
                    <a:pt x="7868" y="2734"/>
                  </a:moveTo>
                  <a:cubicBezTo>
                    <a:pt x="8126" y="2734"/>
                    <a:pt x="8354" y="2923"/>
                    <a:pt x="8407" y="3185"/>
                  </a:cubicBezTo>
                  <a:lnTo>
                    <a:pt x="9788" y="10746"/>
                  </a:lnTo>
                  <a:cubicBezTo>
                    <a:pt x="9835" y="11043"/>
                    <a:pt x="9633" y="11329"/>
                    <a:pt x="9335" y="11377"/>
                  </a:cubicBezTo>
                  <a:lnTo>
                    <a:pt x="3073" y="12520"/>
                  </a:lnTo>
                  <a:cubicBezTo>
                    <a:pt x="3037" y="12527"/>
                    <a:pt x="3002" y="12530"/>
                    <a:pt x="2968" y="12530"/>
                  </a:cubicBezTo>
                  <a:cubicBezTo>
                    <a:pt x="2711" y="12530"/>
                    <a:pt x="2482" y="12342"/>
                    <a:pt x="2430" y="12079"/>
                  </a:cubicBezTo>
                  <a:lnTo>
                    <a:pt x="1072" y="4519"/>
                  </a:lnTo>
                  <a:cubicBezTo>
                    <a:pt x="1013" y="4221"/>
                    <a:pt x="1215" y="3935"/>
                    <a:pt x="1513" y="3888"/>
                  </a:cubicBezTo>
                  <a:lnTo>
                    <a:pt x="2263" y="3745"/>
                  </a:lnTo>
                  <a:cubicBezTo>
                    <a:pt x="2295" y="3960"/>
                    <a:pt x="2483" y="4107"/>
                    <a:pt x="2695" y="4107"/>
                  </a:cubicBezTo>
                  <a:cubicBezTo>
                    <a:pt x="2717" y="4107"/>
                    <a:pt x="2740" y="4105"/>
                    <a:pt x="2763" y="4102"/>
                  </a:cubicBezTo>
                  <a:lnTo>
                    <a:pt x="6680" y="3387"/>
                  </a:lnTo>
                  <a:cubicBezTo>
                    <a:pt x="6906" y="3340"/>
                    <a:pt x="7061" y="3114"/>
                    <a:pt x="7025" y="2887"/>
                  </a:cubicBezTo>
                  <a:lnTo>
                    <a:pt x="7764" y="2745"/>
                  </a:lnTo>
                  <a:cubicBezTo>
                    <a:pt x="7799" y="2737"/>
                    <a:pt x="7834" y="2734"/>
                    <a:pt x="7868" y="2734"/>
                  </a:cubicBezTo>
                  <a:close/>
                  <a:moveTo>
                    <a:pt x="4138" y="0"/>
                  </a:moveTo>
                  <a:cubicBezTo>
                    <a:pt x="4073" y="0"/>
                    <a:pt x="4008" y="6"/>
                    <a:pt x="3942" y="18"/>
                  </a:cubicBezTo>
                  <a:cubicBezTo>
                    <a:pt x="3358" y="125"/>
                    <a:pt x="2965" y="697"/>
                    <a:pt x="3073" y="1292"/>
                  </a:cubicBezTo>
                  <a:cubicBezTo>
                    <a:pt x="3108" y="1459"/>
                    <a:pt x="3180" y="1625"/>
                    <a:pt x="3287" y="1768"/>
                  </a:cubicBezTo>
                  <a:lnTo>
                    <a:pt x="2513" y="1911"/>
                  </a:lnTo>
                  <a:cubicBezTo>
                    <a:pt x="2192" y="1971"/>
                    <a:pt x="1989" y="2280"/>
                    <a:pt x="2037" y="2602"/>
                  </a:cubicBezTo>
                  <a:lnTo>
                    <a:pt x="2096" y="2875"/>
                  </a:lnTo>
                  <a:lnTo>
                    <a:pt x="798" y="3114"/>
                  </a:lnTo>
                  <a:cubicBezTo>
                    <a:pt x="322" y="3197"/>
                    <a:pt x="1" y="3661"/>
                    <a:pt x="84" y="4149"/>
                  </a:cubicBezTo>
                  <a:lnTo>
                    <a:pt x="1668" y="12758"/>
                  </a:lnTo>
                  <a:cubicBezTo>
                    <a:pt x="1742" y="13194"/>
                    <a:pt x="2121" y="13497"/>
                    <a:pt x="2549" y="13497"/>
                  </a:cubicBezTo>
                  <a:cubicBezTo>
                    <a:pt x="2600" y="13497"/>
                    <a:pt x="2652" y="13493"/>
                    <a:pt x="2703" y="13484"/>
                  </a:cubicBezTo>
                  <a:lnTo>
                    <a:pt x="10050" y="12139"/>
                  </a:lnTo>
                  <a:cubicBezTo>
                    <a:pt x="10526" y="12055"/>
                    <a:pt x="10847" y="11579"/>
                    <a:pt x="10764" y="11103"/>
                  </a:cubicBezTo>
                  <a:lnTo>
                    <a:pt x="9180" y="2471"/>
                  </a:lnTo>
                  <a:cubicBezTo>
                    <a:pt x="9106" y="2034"/>
                    <a:pt x="8727" y="1731"/>
                    <a:pt x="8299" y="1731"/>
                  </a:cubicBezTo>
                  <a:cubicBezTo>
                    <a:pt x="8248" y="1731"/>
                    <a:pt x="8196" y="1736"/>
                    <a:pt x="8145" y="1744"/>
                  </a:cubicBezTo>
                  <a:lnTo>
                    <a:pt x="6859" y="1994"/>
                  </a:lnTo>
                  <a:lnTo>
                    <a:pt x="6811" y="1721"/>
                  </a:lnTo>
                  <a:cubicBezTo>
                    <a:pt x="6757" y="1431"/>
                    <a:pt x="6500" y="1237"/>
                    <a:pt x="6223" y="1237"/>
                  </a:cubicBezTo>
                  <a:cubicBezTo>
                    <a:pt x="6193" y="1237"/>
                    <a:pt x="6163" y="1240"/>
                    <a:pt x="6132" y="1244"/>
                  </a:cubicBezTo>
                  <a:lnTo>
                    <a:pt x="5180" y="1423"/>
                  </a:lnTo>
                  <a:cubicBezTo>
                    <a:pt x="5228" y="1244"/>
                    <a:pt x="5240" y="1066"/>
                    <a:pt x="5216" y="899"/>
                  </a:cubicBezTo>
                  <a:cubicBezTo>
                    <a:pt x="5110" y="370"/>
                    <a:pt x="4656" y="0"/>
                    <a:pt x="4138" y="0"/>
                  </a:cubicBez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67" name="Google Shape;467;p16"/>
            <p:cNvSpPr/>
            <p:nvPr/>
          </p:nvSpPr>
          <p:spPr>
            <a:xfrm>
              <a:off x="360150" y="1837275"/>
              <a:ext cx="46550" cy="38650"/>
            </a:xfrm>
            <a:custGeom>
              <a:avLst/>
              <a:gdLst/>
              <a:ahLst/>
              <a:cxnLst/>
              <a:rect l="l" t="t" r="r" b="b"/>
              <a:pathLst>
                <a:path w="1862" h="1546" extrusionOk="0">
                  <a:moveTo>
                    <a:pt x="1002" y="1"/>
                  </a:moveTo>
                  <a:cubicBezTo>
                    <a:pt x="959" y="1"/>
                    <a:pt x="914" y="4"/>
                    <a:pt x="870" y="12"/>
                  </a:cubicBezTo>
                  <a:cubicBezTo>
                    <a:pt x="191" y="131"/>
                    <a:pt x="1" y="1012"/>
                    <a:pt x="560" y="1405"/>
                  </a:cubicBezTo>
                  <a:cubicBezTo>
                    <a:pt x="701" y="1502"/>
                    <a:pt x="854" y="1545"/>
                    <a:pt x="1002" y="1545"/>
                  </a:cubicBezTo>
                  <a:cubicBezTo>
                    <a:pt x="1453" y="1545"/>
                    <a:pt x="1861" y="1142"/>
                    <a:pt x="1763" y="631"/>
                  </a:cubicBezTo>
                  <a:cubicBezTo>
                    <a:pt x="1699" y="259"/>
                    <a:pt x="1369" y="1"/>
                    <a:pt x="1002" y="1"/>
                  </a:cubicBez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68" name="Google Shape;468;p16"/>
            <p:cNvSpPr/>
            <p:nvPr/>
          </p:nvSpPr>
          <p:spPr>
            <a:xfrm>
              <a:off x="412650" y="1825825"/>
              <a:ext cx="96975" cy="34100"/>
            </a:xfrm>
            <a:custGeom>
              <a:avLst/>
              <a:gdLst/>
              <a:ahLst/>
              <a:cxnLst/>
              <a:rect l="l" t="t" r="r" b="b"/>
              <a:pathLst>
                <a:path w="3879" h="1364" extrusionOk="0">
                  <a:moveTo>
                    <a:pt x="3291" y="0"/>
                  </a:moveTo>
                  <a:cubicBezTo>
                    <a:pt x="3251" y="0"/>
                    <a:pt x="3208" y="6"/>
                    <a:pt x="3163" y="17"/>
                  </a:cubicBezTo>
                  <a:lnTo>
                    <a:pt x="3151" y="17"/>
                  </a:lnTo>
                  <a:lnTo>
                    <a:pt x="556" y="494"/>
                  </a:lnTo>
                  <a:cubicBezTo>
                    <a:pt x="0" y="571"/>
                    <a:pt x="108" y="1364"/>
                    <a:pt x="598" y="1364"/>
                  </a:cubicBezTo>
                  <a:cubicBezTo>
                    <a:pt x="634" y="1364"/>
                    <a:pt x="671" y="1360"/>
                    <a:pt x="710" y="1351"/>
                  </a:cubicBezTo>
                  <a:lnTo>
                    <a:pt x="3306" y="875"/>
                  </a:lnTo>
                  <a:cubicBezTo>
                    <a:pt x="3878" y="809"/>
                    <a:pt x="3779" y="0"/>
                    <a:pt x="3291" y="0"/>
                  </a:cubicBez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69" name="Google Shape;469;p16"/>
            <p:cNvSpPr/>
            <p:nvPr/>
          </p:nvSpPr>
          <p:spPr>
            <a:xfrm>
              <a:off x="369975" y="1891150"/>
              <a:ext cx="46550" cy="38650"/>
            </a:xfrm>
            <a:custGeom>
              <a:avLst/>
              <a:gdLst/>
              <a:ahLst/>
              <a:cxnLst/>
              <a:rect l="l" t="t" r="r" b="b"/>
              <a:pathLst>
                <a:path w="1862" h="1546" extrusionOk="0">
                  <a:moveTo>
                    <a:pt x="1002" y="1"/>
                  </a:moveTo>
                  <a:cubicBezTo>
                    <a:pt x="958" y="1"/>
                    <a:pt x="914" y="4"/>
                    <a:pt x="870" y="12"/>
                  </a:cubicBezTo>
                  <a:cubicBezTo>
                    <a:pt x="191" y="131"/>
                    <a:pt x="0" y="1012"/>
                    <a:pt x="560" y="1405"/>
                  </a:cubicBezTo>
                  <a:cubicBezTo>
                    <a:pt x="701" y="1502"/>
                    <a:pt x="854" y="1545"/>
                    <a:pt x="1003" y="1545"/>
                  </a:cubicBezTo>
                  <a:cubicBezTo>
                    <a:pt x="1454" y="1545"/>
                    <a:pt x="1861" y="1145"/>
                    <a:pt x="1763" y="643"/>
                  </a:cubicBezTo>
                  <a:cubicBezTo>
                    <a:pt x="1699" y="260"/>
                    <a:pt x="1369" y="1"/>
                    <a:pt x="1002" y="1"/>
                  </a:cubicBez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70" name="Google Shape;470;p16"/>
            <p:cNvSpPr/>
            <p:nvPr/>
          </p:nvSpPr>
          <p:spPr>
            <a:xfrm>
              <a:off x="423950" y="1879800"/>
              <a:ext cx="93700" cy="33750"/>
            </a:xfrm>
            <a:custGeom>
              <a:avLst/>
              <a:gdLst/>
              <a:ahLst/>
              <a:cxnLst/>
              <a:rect l="l" t="t" r="r" b="b"/>
              <a:pathLst>
                <a:path w="3748" h="1350" extrusionOk="0">
                  <a:moveTo>
                    <a:pt x="3128" y="0"/>
                  </a:moveTo>
                  <a:cubicBezTo>
                    <a:pt x="3116" y="0"/>
                    <a:pt x="3104" y="1"/>
                    <a:pt x="3092" y="2"/>
                  </a:cubicBezTo>
                  <a:lnTo>
                    <a:pt x="497" y="478"/>
                  </a:lnTo>
                  <a:cubicBezTo>
                    <a:pt x="0" y="628"/>
                    <a:pt x="119" y="1349"/>
                    <a:pt x="605" y="1349"/>
                  </a:cubicBezTo>
                  <a:cubicBezTo>
                    <a:pt x="620" y="1349"/>
                    <a:pt x="636" y="1348"/>
                    <a:pt x="651" y="1347"/>
                  </a:cubicBezTo>
                  <a:lnTo>
                    <a:pt x="3247" y="883"/>
                  </a:lnTo>
                  <a:cubicBezTo>
                    <a:pt x="3747" y="731"/>
                    <a:pt x="3634" y="0"/>
                    <a:pt x="3128" y="0"/>
                  </a:cubicBez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71" name="Google Shape;471;p16"/>
            <p:cNvSpPr/>
            <p:nvPr/>
          </p:nvSpPr>
          <p:spPr>
            <a:xfrm>
              <a:off x="380400" y="1948900"/>
              <a:ext cx="46600" cy="38625"/>
            </a:xfrm>
            <a:custGeom>
              <a:avLst/>
              <a:gdLst/>
              <a:ahLst/>
              <a:cxnLst/>
              <a:rect l="l" t="t" r="r" b="b"/>
              <a:pathLst>
                <a:path w="1864" h="1545" extrusionOk="0">
                  <a:moveTo>
                    <a:pt x="1014" y="0"/>
                  </a:moveTo>
                  <a:cubicBezTo>
                    <a:pt x="970" y="0"/>
                    <a:pt x="926" y="4"/>
                    <a:pt x="881" y="12"/>
                  </a:cubicBezTo>
                  <a:cubicBezTo>
                    <a:pt x="191" y="131"/>
                    <a:pt x="0" y="1012"/>
                    <a:pt x="572" y="1405"/>
                  </a:cubicBezTo>
                  <a:cubicBezTo>
                    <a:pt x="710" y="1502"/>
                    <a:pt x="860" y="1545"/>
                    <a:pt x="1007" y="1545"/>
                  </a:cubicBezTo>
                  <a:cubicBezTo>
                    <a:pt x="1454" y="1545"/>
                    <a:pt x="1864" y="1142"/>
                    <a:pt x="1774" y="631"/>
                  </a:cubicBezTo>
                  <a:cubicBezTo>
                    <a:pt x="1700" y="259"/>
                    <a:pt x="1378" y="0"/>
                    <a:pt x="1014" y="0"/>
                  </a:cubicBez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72" name="Google Shape;472;p16"/>
            <p:cNvSpPr/>
            <p:nvPr/>
          </p:nvSpPr>
          <p:spPr>
            <a:xfrm>
              <a:off x="434050" y="1937225"/>
              <a:ext cx="94500" cy="34050"/>
            </a:xfrm>
            <a:custGeom>
              <a:avLst/>
              <a:gdLst/>
              <a:ahLst/>
              <a:cxnLst/>
              <a:rect l="l" t="t" r="r" b="b"/>
              <a:pathLst>
                <a:path w="3780" h="1362" extrusionOk="0">
                  <a:moveTo>
                    <a:pt x="3153" y="0"/>
                  </a:moveTo>
                  <a:cubicBezTo>
                    <a:pt x="3137" y="0"/>
                    <a:pt x="3121" y="1"/>
                    <a:pt x="3105" y="2"/>
                  </a:cubicBezTo>
                  <a:lnTo>
                    <a:pt x="3105" y="14"/>
                  </a:lnTo>
                  <a:lnTo>
                    <a:pt x="509" y="479"/>
                  </a:lnTo>
                  <a:cubicBezTo>
                    <a:pt x="1" y="617"/>
                    <a:pt x="120" y="1362"/>
                    <a:pt x="629" y="1362"/>
                  </a:cubicBezTo>
                  <a:cubicBezTo>
                    <a:pt x="644" y="1362"/>
                    <a:pt x="660" y="1361"/>
                    <a:pt x="676" y="1360"/>
                  </a:cubicBezTo>
                  <a:lnTo>
                    <a:pt x="3272" y="883"/>
                  </a:lnTo>
                  <a:cubicBezTo>
                    <a:pt x="3780" y="733"/>
                    <a:pt x="3660" y="0"/>
                    <a:pt x="3153" y="0"/>
                  </a:cubicBez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73" name="Google Shape;473;p16"/>
            <p:cNvSpPr/>
            <p:nvPr/>
          </p:nvSpPr>
          <p:spPr>
            <a:xfrm>
              <a:off x="336925" y="2188200"/>
              <a:ext cx="193225" cy="173650"/>
            </a:xfrm>
            <a:custGeom>
              <a:avLst/>
              <a:gdLst/>
              <a:ahLst/>
              <a:cxnLst/>
              <a:rect l="l" t="t" r="r" b="b"/>
              <a:pathLst>
                <a:path w="7729" h="6946" extrusionOk="0">
                  <a:moveTo>
                    <a:pt x="3896" y="0"/>
                  </a:moveTo>
                  <a:cubicBezTo>
                    <a:pt x="2865" y="0"/>
                    <a:pt x="1848" y="469"/>
                    <a:pt x="1180" y="1346"/>
                  </a:cubicBezTo>
                  <a:lnTo>
                    <a:pt x="6918" y="4965"/>
                  </a:lnTo>
                  <a:cubicBezTo>
                    <a:pt x="7728" y="3394"/>
                    <a:pt x="7204" y="1465"/>
                    <a:pt x="5704" y="524"/>
                  </a:cubicBezTo>
                  <a:cubicBezTo>
                    <a:pt x="5144" y="171"/>
                    <a:pt x="4517" y="0"/>
                    <a:pt x="3896" y="0"/>
                  </a:cubicBezTo>
                  <a:close/>
                  <a:moveTo>
                    <a:pt x="775" y="1989"/>
                  </a:moveTo>
                  <a:lnTo>
                    <a:pt x="775" y="1989"/>
                  </a:lnTo>
                  <a:cubicBezTo>
                    <a:pt x="1" y="3548"/>
                    <a:pt x="489" y="5477"/>
                    <a:pt x="1954" y="6418"/>
                  </a:cubicBezTo>
                  <a:cubicBezTo>
                    <a:pt x="2521" y="6774"/>
                    <a:pt x="3155" y="6945"/>
                    <a:pt x="3783" y="6945"/>
                  </a:cubicBezTo>
                  <a:cubicBezTo>
                    <a:pt x="4816" y="6945"/>
                    <a:pt x="5833" y="6482"/>
                    <a:pt x="6514" y="5608"/>
                  </a:cubicBezTo>
                  <a:lnTo>
                    <a:pt x="775" y="1989"/>
                  </a:ln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74" name="Google Shape;474;p16"/>
            <p:cNvSpPr/>
            <p:nvPr/>
          </p:nvSpPr>
          <p:spPr>
            <a:xfrm>
              <a:off x="699475" y="1814925"/>
              <a:ext cx="152125" cy="140725"/>
            </a:xfrm>
            <a:custGeom>
              <a:avLst/>
              <a:gdLst/>
              <a:ahLst/>
              <a:cxnLst/>
              <a:rect l="l" t="t" r="r" b="b"/>
              <a:pathLst>
                <a:path w="6085" h="5629" extrusionOk="0">
                  <a:moveTo>
                    <a:pt x="3608" y="1"/>
                  </a:moveTo>
                  <a:lnTo>
                    <a:pt x="1215" y="1620"/>
                  </a:lnTo>
                  <a:cubicBezTo>
                    <a:pt x="251" y="2275"/>
                    <a:pt x="1" y="3585"/>
                    <a:pt x="656" y="4549"/>
                  </a:cubicBezTo>
                  <a:lnTo>
                    <a:pt x="763" y="4704"/>
                  </a:lnTo>
                  <a:cubicBezTo>
                    <a:pt x="1171" y="5305"/>
                    <a:pt x="1833" y="5629"/>
                    <a:pt x="2508" y="5629"/>
                  </a:cubicBezTo>
                  <a:cubicBezTo>
                    <a:pt x="2916" y="5629"/>
                    <a:pt x="3328" y="5510"/>
                    <a:pt x="3692" y="5264"/>
                  </a:cubicBezTo>
                  <a:lnTo>
                    <a:pt x="6085" y="3644"/>
                  </a:lnTo>
                  <a:lnTo>
                    <a:pt x="3608" y="1"/>
                  </a:ln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75" name="Google Shape;475;p16"/>
            <p:cNvSpPr/>
            <p:nvPr/>
          </p:nvSpPr>
          <p:spPr>
            <a:xfrm>
              <a:off x="802175" y="1756600"/>
              <a:ext cx="152125" cy="140800"/>
            </a:xfrm>
            <a:custGeom>
              <a:avLst/>
              <a:gdLst/>
              <a:ahLst/>
              <a:cxnLst/>
              <a:rect l="l" t="t" r="r" b="b"/>
              <a:pathLst>
                <a:path w="6085" h="5632" extrusionOk="0">
                  <a:moveTo>
                    <a:pt x="3588" y="1"/>
                  </a:moveTo>
                  <a:cubicBezTo>
                    <a:pt x="3177" y="1"/>
                    <a:pt x="2760" y="120"/>
                    <a:pt x="2394" y="369"/>
                  </a:cubicBezTo>
                  <a:lnTo>
                    <a:pt x="0" y="1989"/>
                  </a:lnTo>
                  <a:lnTo>
                    <a:pt x="2489" y="5632"/>
                  </a:lnTo>
                  <a:lnTo>
                    <a:pt x="4870" y="4001"/>
                  </a:lnTo>
                  <a:cubicBezTo>
                    <a:pt x="5834" y="3346"/>
                    <a:pt x="6084" y="2036"/>
                    <a:pt x="5430" y="1072"/>
                  </a:cubicBezTo>
                  <a:lnTo>
                    <a:pt x="5430" y="1072"/>
                  </a:lnTo>
                  <a:lnTo>
                    <a:pt x="5430" y="1084"/>
                  </a:lnTo>
                  <a:lnTo>
                    <a:pt x="5322" y="917"/>
                  </a:lnTo>
                  <a:cubicBezTo>
                    <a:pt x="4917" y="319"/>
                    <a:pt x="4259" y="1"/>
                    <a:pt x="3588" y="1"/>
                  </a:cubicBez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76" name="Google Shape;476;p16"/>
            <p:cNvSpPr/>
            <p:nvPr/>
          </p:nvSpPr>
          <p:spPr>
            <a:xfrm>
              <a:off x="655125" y="2105900"/>
              <a:ext cx="268225" cy="266700"/>
            </a:xfrm>
            <a:custGeom>
              <a:avLst/>
              <a:gdLst/>
              <a:ahLst/>
              <a:cxnLst/>
              <a:rect l="l" t="t" r="r" b="b"/>
              <a:pathLst>
                <a:path w="10729" h="10668" extrusionOk="0">
                  <a:moveTo>
                    <a:pt x="4998" y="1"/>
                  </a:moveTo>
                  <a:cubicBezTo>
                    <a:pt x="4821" y="1"/>
                    <a:pt x="4665" y="134"/>
                    <a:pt x="4644" y="316"/>
                  </a:cubicBezTo>
                  <a:lnTo>
                    <a:pt x="4180" y="3804"/>
                  </a:lnTo>
                  <a:lnTo>
                    <a:pt x="703" y="3340"/>
                  </a:lnTo>
                  <a:cubicBezTo>
                    <a:pt x="688" y="3338"/>
                    <a:pt x="674" y="3337"/>
                    <a:pt x="659" y="3337"/>
                  </a:cubicBezTo>
                  <a:cubicBezTo>
                    <a:pt x="475" y="3337"/>
                    <a:pt x="320" y="3474"/>
                    <a:pt x="286" y="3661"/>
                  </a:cubicBezTo>
                  <a:lnTo>
                    <a:pt x="24" y="5626"/>
                  </a:lnTo>
                  <a:cubicBezTo>
                    <a:pt x="1" y="5828"/>
                    <a:pt x="144" y="6019"/>
                    <a:pt x="346" y="6043"/>
                  </a:cubicBezTo>
                  <a:lnTo>
                    <a:pt x="3823" y="6507"/>
                  </a:lnTo>
                  <a:lnTo>
                    <a:pt x="3358" y="9984"/>
                  </a:lnTo>
                  <a:cubicBezTo>
                    <a:pt x="3334" y="10186"/>
                    <a:pt x="3477" y="10377"/>
                    <a:pt x="3680" y="10400"/>
                  </a:cubicBezTo>
                  <a:lnTo>
                    <a:pt x="5656" y="10662"/>
                  </a:lnTo>
                  <a:cubicBezTo>
                    <a:pt x="5677" y="10666"/>
                    <a:pt x="5698" y="10668"/>
                    <a:pt x="5718" y="10668"/>
                  </a:cubicBezTo>
                  <a:cubicBezTo>
                    <a:pt x="5896" y="10668"/>
                    <a:pt x="6051" y="10533"/>
                    <a:pt x="6073" y="10341"/>
                  </a:cubicBezTo>
                  <a:lnTo>
                    <a:pt x="6537" y="6864"/>
                  </a:lnTo>
                  <a:lnTo>
                    <a:pt x="10014" y="7329"/>
                  </a:lnTo>
                  <a:cubicBezTo>
                    <a:pt x="10029" y="7330"/>
                    <a:pt x="10043" y="7331"/>
                    <a:pt x="10058" y="7331"/>
                  </a:cubicBezTo>
                  <a:cubicBezTo>
                    <a:pt x="10243" y="7331"/>
                    <a:pt x="10409" y="7195"/>
                    <a:pt x="10442" y="7007"/>
                  </a:cubicBezTo>
                  <a:lnTo>
                    <a:pt x="10692" y="5031"/>
                  </a:lnTo>
                  <a:cubicBezTo>
                    <a:pt x="10728" y="4828"/>
                    <a:pt x="10585" y="4638"/>
                    <a:pt x="10371" y="4614"/>
                  </a:cubicBezTo>
                  <a:lnTo>
                    <a:pt x="6894" y="4150"/>
                  </a:lnTo>
                  <a:lnTo>
                    <a:pt x="7347" y="685"/>
                  </a:lnTo>
                  <a:cubicBezTo>
                    <a:pt x="7383" y="471"/>
                    <a:pt x="7240" y="292"/>
                    <a:pt x="7025" y="256"/>
                  </a:cubicBezTo>
                  <a:lnTo>
                    <a:pt x="5061" y="6"/>
                  </a:lnTo>
                  <a:cubicBezTo>
                    <a:pt x="5040" y="3"/>
                    <a:pt x="5019" y="1"/>
                    <a:pt x="4998" y="1"/>
                  </a:cubicBez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77" name="Google Shape;477;p16"/>
            <p:cNvSpPr/>
            <p:nvPr/>
          </p:nvSpPr>
          <p:spPr>
            <a:xfrm>
              <a:off x="311925" y="2510400"/>
              <a:ext cx="271200" cy="337175"/>
            </a:xfrm>
            <a:custGeom>
              <a:avLst/>
              <a:gdLst/>
              <a:ahLst/>
              <a:cxnLst/>
              <a:rect l="l" t="t" r="r" b="b"/>
              <a:pathLst>
                <a:path w="10848" h="13487" extrusionOk="0">
                  <a:moveTo>
                    <a:pt x="4146" y="408"/>
                  </a:moveTo>
                  <a:cubicBezTo>
                    <a:pt x="4436" y="408"/>
                    <a:pt x="4723" y="582"/>
                    <a:pt x="4775" y="971"/>
                  </a:cubicBezTo>
                  <a:cubicBezTo>
                    <a:pt x="4811" y="1162"/>
                    <a:pt x="4751" y="1364"/>
                    <a:pt x="4632" y="1507"/>
                  </a:cubicBezTo>
                  <a:lnTo>
                    <a:pt x="3835" y="1662"/>
                  </a:lnTo>
                  <a:cubicBezTo>
                    <a:pt x="3668" y="1567"/>
                    <a:pt x="3549" y="1400"/>
                    <a:pt x="3501" y="1209"/>
                  </a:cubicBezTo>
                  <a:lnTo>
                    <a:pt x="3501" y="1197"/>
                  </a:lnTo>
                  <a:cubicBezTo>
                    <a:pt x="3387" y="700"/>
                    <a:pt x="3769" y="408"/>
                    <a:pt x="4146" y="408"/>
                  </a:cubicBezTo>
                  <a:close/>
                  <a:moveTo>
                    <a:pt x="7855" y="2714"/>
                  </a:moveTo>
                  <a:cubicBezTo>
                    <a:pt x="8118" y="2714"/>
                    <a:pt x="8352" y="2895"/>
                    <a:pt x="8395" y="3162"/>
                  </a:cubicBezTo>
                  <a:lnTo>
                    <a:pt x="9788" y="10734"/>
                  </a:lnTo>
                  <a:cubicBezTo>
                    <a:pt x="9835" y="11032"/>
                    <a:pt x="9633" y="11318"/>
                    <a:pt x="9335" y="11365"/>
                  </a:cubicBezTo>
                  <a:lnTo>
                    <a:pt x="3073" y="12508"/>
                  </a:lnTo>
                  <a:cubicBezTo>
                    <a:pt x="3037" y="12515"/>
                    <a:pt x="3002" y="12519"/>
                    <a:pt x="2968" y="12519"/>
                  </a:cubicBezTo>
                  <a:cubicBezTo>
                    <a:pt x="2711" y="12519"/>
                    <a:pt x="2482" y="12330"/>
                    <a:pt x="2430" y="12068"/>
                  </a:cubicBezTo>
                  <a:lnTo>
                    <a:pt x="1072" y="4507"/>
                  </a:lnTo>
                  <a:cubicBezTo>
                    <a:pt x="1013" y="4210"/>
                    <a:pt x="1215" y="3924"/>
                    <a:pt x="1513" y="3876"/>
                  </a:cubicBezTo>
                  <a:lnTo>
                    <a:pt x="2263" y="3733"/>
                  </a:lnTo>
                  <a:cubicBezTo>
                    <a:pt x="2295" y="3949"/>
                    <a:pt x="2483" y="4096"/>
                    <a:pt x="2695" y="4096"/>
                  </a:cubicBezTo>
                  <a:cubicBezTo>
                    <a:pt x="2717" y="4096"/>
                    <a:pt x="2740" y="4094"/>
                    <a:pt x="2763" y="4091"/>
                  </a:cubicBezTo>
                  <a:lnTo>
                    <a:pt x="6680" y="3376"/>
                  </a:lnTo>
                  <a:cubicBezTo>
                    <a:pt x="6906" y="3329"/>
                    <a:pt x="7061" y="3102"/>
                    <a:pt x="7025" y="2864"/>
                  </a:cubicBezTo>
                  <a:lnTo>
                    <a:pt x="7764" y="2721"/>
                  </a:lnTo>
                  <a:cubicBezTo>
                    <a:pt x="7794" y="2717"/>
                    <a:pt x="7825" y="2714"/>
                    <a:pt x="7855" y="2714"/>
                  </a:cubicBezTo>
                  <a:close/>
                  <a:moveTo>
                    <a:pt x="4142" y="1"/>
                  </a:moveTo>
                  <a:cubicBezTo>
                    <a:pt x="4076" y="1"/>
                    <a:pt x="4009" y="7"/>
                    <a:pt x="3942" y="19"/>
                  </a:cubicBezTo>
                  <a:cubicBezTo>
                    <a:pt x="3358" y="126"/>
                    <a:pt x="2965" y="685"/>
                    <a:pt x="3073" y="1281"/>
                  </a:cubicBezTo>
                  <a:cubicBezTo>
                    <a:pt x="3108" y="1447"/>
                    <a:pt x="3180" y="1614"/>
                    <a:pt x="3287" y="1757"/>
                  </a:cubicBezTo>
                  <a:lnTo>
                    <a:pt x="2513" y="1900"/>
                  </a:lnTo>
                  <a:cubicBezTo>
                    <a:pt x="2192" y="1959"/>
                    <a:pt x="1989" y="2257"/>
                    <a:pt x="2037" y="2579"/>
                  </a:cubicBezTo>
                  <a:lnTo>
                    <a:pt x="2096" y="2864"/>
                  </a:lnTo>
                  <a:lnTo>
                    <a:pt x="798" y="3091"/>
                  </a:lnTo>
                  <a:cubicBezTo>
                    <a:pt x="322" y="3186"/>
                    <a:pt x="1" y="3650"/>
                    <a:pt x="84" y="4126"/>
                  </a:cubicBezTo>
                  <a:lnTo>
                    <a:pt x="1668" y="12758"/>
                  </a:lnTo>
                  <a:cubicBezTo>
                    <a:pt x="1742" y="13193"/>
                    <a:pt x="2118" y="13486"/>
                    <a:pt x="2545" y="13486"/>
                  </a:cubicBezTo>
                  <a:cubicBezTo>
                    <a:pt x="2597" y="13486"/>
                    <a:pt x="2650" y="13482"/>
                    <a:pt x="2703" y="13473"/>
                  </a:cubicBezTo>
                  <a:lnTo>
                    <a:pt x="10050" y="12127"/>
                  </a:lnTo>
                  <a:cubicBezTo>
                    <a:pt x="10526" y="12044"/>
                    <a:pt x="10847" y="11580"/>
                    <a:pt x="10764" y="11091"/>
                  </a:cubicBezTo>
                  <a:lnTo>
                    <a:pt x="9180" y="2459"/>
                  </a:lnTo>
                  <a:cubicBezTo>
                    <a:pt x="9107" y="2029"/>
                    <a:pt x="8737" y="1728"/>
                    <a:pt x="8317" y="1728"/>
                  </a:cubicBezTo>
                  <a:cubicBezTo>
                    <a:pt x="8260" y="1728"/>
                    <a:pt x="8202" y="1734"/>
                    <a:pt x="8145" y="1745"/>
                  </a:cubicBezTo>
                  <a:lnTo>
                    <a:pt x="6859" y="1983"/>
                  </a:lnTo>
                  <a:lnTo>
                    <a:pt x="6811" y="1709"/>
                  </a:lnTo>
                  <a:cubicBezTo>
                    <a:pt x="6757" y="1419"/>
                    <a:pt x="6500" y="1226"/>
                    <a:pt x="6223" y="1226"/>
                  </a:cubicBezTo>
                  <a:cubicBezTo>
                    <a:pt x="6193" y="1226"/>
                    <a:pt x="6163" y="1228"/>
                    <a:pt x="6132" y="1233"/>
                  </a:cubicBezTo>
                  <a:lnTo>
                    <a:pt x="5180" y="1412"/>
                  </a:lnTo>
                  <a:cubicBezTo>
                    <a:pt x="5228" y="1245"/>
                    <a:pt x="5240" y="1066"/>
                    <a:pt x="5216" y="888"/>
                  </a:cubicBezTo>
                  <a:cubicBezTo>
                    <a:pt x="5110" y="360"/>
                    <a:pt x="4658" y="1"/>
                    <a:pt x="4142" y="1"/>
                  </a:cubicBez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78" name="Google Shape;478;p16"/>
            <p:cNvSpPr/>
            <p:nvPr/>
          </p:nvSpPr>
          <p:spPr>
            <a:xfrm>
              <a:off x="360150" y="2631725"/>
              <a:ext cx="46550" cy="38625"/>
            </a:xfrm>
            <a:custGeom>
              <a:avLst/>
              <a:gdLst/>
              <a:ahLst/>
              <a:cxnLst/>
              <a:rect l="l" t="t" r="r" b="b"/>
              <a:pathLst>
                <a:path w="1862" h="1545" extrusionOk="0">
                  <a:moveTo>
                    <a:pt x="1002" y="0"/>
                  </a:moveTo>
                  <a:cubicBezTo>
                    <a:pt x="958" y="0"/>
                    <a:pt x="914" y="4"/>
                    <a:pt x="870" y="12"/>
                  </a:cubicBezTo>
                  <a:cubicBezTo>
                    <a:pt x="191" y="131"/>
                    <a:pt x="1" y="1012"/>
                    <a:pt x="560" y="1405"/>
                  </a:cubicBezTo>
                  <a:cubicBezTo>
                    <a:pt x="701" y="1502"/>
                    <a:pt x="854" y="1545"/>
                    <a:pt x="1002" y="1545"/>
                  </a:cubicBezTo>
                  <a:cubicBezTo>
                    <a:pt x="1453" y="1545"/>
                    <a:pt x="1861" y="1142"/>
                    <a:pt x="1763" y="631"/>
                  </a:cubicBezTo>
                  <a:cubicBezTo>
                    <a:pt x="1688" y="258"/>
                    <a:pt x="1367" y="0"/>
                    <a:pt x="1002" y="0"/>
                  </a:cubicBez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79" name="Google Shape;479;p16"/>
            <p:cNvSpPr/>
            <p:nvPr/>
          </p:nvSpPr>
          <p:spPr>
            <a:xfrm>
              <a:off x="413075" y="2620125"/>
              <a:ext cx="96200" cy="33850"/>
            </a:xfrm>
            <a:custGeom>
              <a:avLst/>
              <a:gdLst/>
              <a:ahLst/>
              <a:cxnLst/>
              <a:rect l="l" t="t" r="r" b="b"/>
              <a:pathLst>
                <a:path w="3848" h="1354" extrusionOk="0">
                  <a:moveTo>
                    <a:pt x="3250" y="0"/>
                  </a:moveTo>
                  <a:cubicBezTo>
                    <a:pt x="3217" y="0"/>
                    <a:pt x="3182" y="4"/>
                    <a:pt x="3146" y="11"/>
                  </a:cubicBezTo>
                  <a:lnTo>
                    <a:pt x="3134" y="11"/>
                  </a:lnTo>
                  <a:lnTo>
                    <a:pt x="539" y="487"/>
                  </a:lnTo>
                  <a:cubicBezTo>
                    <a:pt x="1" y="588"/>
                    <a:pt x="106" y="1354"/>
                    <a:pt x="597" y="1354"/>
                  </a:cubicBezTo>
                  <a:cubicBezTo>
                    <a:pt x="628" y="1354"/>
                    <a:pt x="660" y="1351"/>
                    <a:pt x="693" y="1345"/>
                  </a:cubicBezTo>
                  <a:lnTo>
                    <a:pt x="3289" y="868"/>
                  </a:lnTo>
                  <a:cubicBezTo>
                    <a:pt x="3847" y="790"/>
                    <a:pt x="3746" y="0"/>
                    <a:pt x="3250" y="0"/>
                  </a:cubicBez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80" name="Google Shape;480;p16"/>
            <p:cNvSpPr/>
            <p:nvPr/>
          </p:nvSpPr>
          <p:spPr>
            <a:xfrm>
              <a:off x="369975" y="2685525"/>
              <a:ext cx="46550" cy="38700"/>
            </a:xfrm>
            <a:custGeom>
              <a:avLst/>
              <a:gdLst/>
              <a:ahLst/>
              <a:cxnLst/>
              <a:rect l="l" t="t" r="r" b="b"/>
              <a:pathLst>
                <a:path w="1862" h="1548" extrusionOk="0">
                  <a:moveTo>
                    <a:pt x="1015" y="0"/>
                  </a:moveTo>
                  <a:cubicBezTo>
                    <a:pt x="967" y="0"/>
                    <a:pt x="919" y="5"/>
                    <a:pt x="870" y="15"/>
                  </a:cubicBezTo>
                  <a:cubicBezTo>
                    <a:pt x="191" y="122"/>
                    <a:pt x="0" y="1015"/>
                    <a:pt x="560" y="1408"/>
                  </a:cubicBezTo>
                  <a:cubicBezTo>
                    <a:pt x="701" y="1505"/>
                    <a:pt x="854" y="1548"/>
                    <a:pt x="1002" y="1548"/>
                  </a:cubicBezTo>
                  <a:cubicBezTo>
                    <a:pt x="1453" y="1548"/>
                    <a:pt x="1861" y="1145"/>
                    <a:pt x="1763" y="634"/>
                  </a:cubicBezTo>
                  <a:cubicBezTo>
                    <a:pt x="1700" y="266"/>
                    <a:pt x="1377" y="0"/>
                    <a:pt x="1015" y="0"/>
                  </a:cubicBez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81" name="Google Shape;481;p16"/>
            <p:cNvSpPr/>
            <p:nvPr/>
          </p:nvSpPr>
          <p:spPr>
            <a:xfrm>
              <a:off x="423950" y="2673950"/>
              <a:ext cx="93700" cy="33725"/>
            </a:xfrm>
            <a:custGeom>
              <a:avLst/>
              <a:gdLst/>
              <a:ahLst/>
              <a:cxnLst/>
              <a:rect l="l" t="t" r="r" b="b"/>
              <a:pathLst>
                <a:path w="3748" h="1349" extrusionOk="0">
                  <a:moveTo>
                    <a:pt x="3128" y="0"/>
                  </a:moveTo>
                  <a:cubicBezTo>
                    <a:pt x="3116" y="0"/>
                    <a:pt x="3104" y="1"/>
                    <a:pt x="3092" y="1"/>
                  </a:cubicBezTo>
                  <a:lnTo>
                    <a:pt x="497" y="478"/>
                  </a:lnTo>
                  <a:cubicBezTo>
                    <a:pt x="0" y="628"/>
                    <a:pt x="119" y="1349"/>
                    <a:pt x="605" y="1349"/>
                  </a:cubicBezTo>
                  <a:cubicBezTo>
                    <a:pt x="620" y="1349"/>
                    <a:pt x="636" y="1348"/>
                    <a:pt x="651" y="1347"/>
                  </a:cubicBezTo>
                  <a:lnTo>
                    <a:pt x="3247" y="882"/>
                  </a:lnTo>
                  <a:cubicBezTo>
                    <a:pt x="3747" y="731"/>
                    <a:pt x="3634" y="0"/>
                    <a:pt x="3128" y="0"/>
                  </a:cubicBez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82" name="Google Shape;482;p16"/>
            <p:cNvSpPr/>
            <p:nvPr/>
          </p:nvSpPr>
          <p:spPr>
            <a:xfrm>
              <a:off x="380400" y="2743050"/>
              <a:ext cx="46600" cy="38625"/>
            </a:xfrm>
            <a:custGeom>
              <a:avLst/>
              <a:gdLst/>
              <a:ahLst/>
              <a:cxnLst/>
              <a:rect l="l" t="t" r="r" b="b"/>
              <a:pathLst>
                <a:path w="1864" h="1545" extrusionOk="0">
                  <a:moveTo>
                    <a:pt x="1014" y="0"/>
                  </a:moveTo>
                  <a:cubicBezTo>
                    <a:pt x="970" y="0"/>
                    <a:pt x="926" y="4"/>
                    <a:pt x="881" y="11"/>
                  </a:cubicBezTo>
                  <a:cubicBezTo>
                    <a:pt x="191" y="131"/>
                    <a:pt x="0" y="1012"/>
                    <a:pt x="572" y="1404"/>
                  </a:cubicBezTo>
                  <a:cubicBezTo>
                    <a:pt x="710" y="1501"/>
                    <a:pt x="860" y="1545"/>
                    <a:pt x="1007" y="1545"/>
                  </a:cubicBezTo>
                  <a:cubicBezTo>
                    <a:pt x="1454" y="1545"/>
                    <a:pt x="1864" y="1142"/>
                    <a:pt x="1774" y="631"/>
                  </a:cubicBezTo>
                  <a:cubicBezTo>
                    <a:pt x="1700" y="258"/>
                    <a:pt x="1378" y="0"/>
                    <a:pt x="1014" y="0"/>
                  </a:cubicBez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83" name="Google Shape;483;p16"/>
            <p:cNvSpPr/>
            <p:nvPr/>
          </p:nvSpPr>
          <p:spPr>
            <a:xfrm>
              <a:off x="433850" y="2731600"/>
              <a:ext cx="94825" cy="33850"/>
            </a:xfrm>
            <a:custGeom>
              <a:avLst/>
              <a:gdLst/>
              <a:ahLst/>
              <a:cxnLst/>
              <a:rect l="l" t="t" r="r" b="b"/>
              <a:pathLst>
                <a:path w="3793" h="1354" extrusionOk="0">
                  <a:moveTo>
                    <a:pt x="3181" y="1"/>
                  </a:moveTo>
                  <a:cubicBezTo>
                    <a:pt x="3159" y="1"/>
                    <a:pt x="3136" y="2"/>
                    <a:pt x="3113" y="5"/>
                  </a:cubicBezTo>
                  <a:lnTo>
                    <a:pt x="517" y="469"/>
                  </a:lnTo>
                  <a:cubicBezTo>
                    <a:pt x="1" y="607"/>
                    <a:pt x="115" y="1354"/>
                    <a:pt x="625" y="1354"/>
                  </a:cubicBezTo>
                  <a:cubicBezTo>
                    <a:pt x="644" y="1354"/>
                    <a:pt x="664" y="1353"/>
                    <a:pt x="684" y="1351"/>
                  </a:cubicBezTo>
                  <a:lnTo>
                    <a:pt x="3280" y="874"/>
                  </a:lnTo>
                  <a:cubicBezTo>
                    <a:pt x="3793" y="749"/>
                    <a:pt x="3683" y="1"/>
                    <a:pt x="3181" y="1"/>
                  </a:cubicBez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84" name="Google Shape;484;p16"/>
            <p:cNvSpPr/>
            <p:nvPr/>
          </p:nvSpPr>
          <p:spPr>
            <a:xfrm>
              <a:off x="336050" y="2982275"/>
              <a:ext cx="194100" cy="174025"/>
            </a:xfrm>
            <a:custGeom>
              <a:avLst/>
              <a:gdLst/>
              <a:ahLst/>
              <a:cxnLst/>
              <a:rect l="l" t="t" r="r" b="b"/>
              <a:pathLst>
                <a:path w="7764" h="6961" extrusionOk="0">
                  <a:moveTo>
                    <a:pt x="3923" y="0"/>
                  </a:moveTo>
                  <a:cubicBezTo>
                    <a:pt x="2894" y="0"/>
                    <a:pt x="1882" y="467"/>
                    <a:pt x="1215" y="1349"/>
                  </a:cubicBezTo>
                  <a:lnTo>
                    <a:pt x="6953" y="4968"/>
                  </a:lnTo>
                  <a:cubicBezTo>
                    <a:pt x="7763" y="3408"/>
                    <a:pt x="7239" y="1468"/>
                    <a:pt x="5739" y="527"/>
                  </a:cubicBezTo>
                  <a:cubicBezTo>
                    <a:pt x="5177" y="172"/>
                    <a:pt x="4547" y="0"/>
                    <a:pt x="3923" y="0"/>
                  </a:cubicBezTo>
                  <a:close/>
                  <a:moveTo>
                    <a:pt x="810" y="1992"/>
                  </a:moveTo>
                  <a:lnTo>
                    <a:pt x="810" y="1992"/>
                  </a:lnTo>
                  <a:cubicBezTo>
                    <a:pt x="0" y="3563"/>
                    <a:pt x="524" y="5492"/>
                    <a:pt x="2012" y="6433"/>
                  </a:cubicBezTo>
                  <a:cubicBezTo>
                    <a:pt x="2575" y="6788"/>
                    <a:pt x="3208" y="6960"/>
                    <a:pt x="3836" y="6960"/>
                  </a:cubicBezTo>
                  <a:cubicBezTo>
                    <a:pt x="4867" y="6960"/>
                    <a:pt x="5882" y="6496"/>
                    <a:pt x="6549" y="5623"/>
                  </a:cubicBezTo>
                  <a:lnTo>
                    <a:pt x="810" y="1992"/>
                  </a:ln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85" name="Google Shape;485;p16"/>
            <p:cNvSpPr/>
            <p:nvPr/>
          </p:nvSpPr>
          <p:spPr>
            <a:xfrm>
              <a:off x="699475" y="2609075"/>
              <a:ext cx="152125" cy="140725"/>
            </a:xfrm>
            <a:custGeom>
              <a:avLst/>
              <a:gdLst/>
              <a:ahLst/>
              <a:cxnLst/>
              <a:rect l="l" t="t" r="r" b="b"/>
              <a:pathLst>
                <a:path w="6085" h="5629" extrusionOk="0">
                  <a:moveTo>
                    <a:pt x="3608" y="1"/>
                  </a:moveTo>
                  <a:lnTo>
                    <a:pt x="1215" y="1620"/>
                  </a:lnTo>
                  <a:cubicBezTo>
                    <a:pt x="251" y="2275"/>
                    <a:pt x="1" y="3585"/>
                    <a:pt x="656" y="4549"/>
                  </a:cubicBezTo>
                  <a:lnTo>
                    <a:pt x="763" y="4716"/>
                  </a:lnTo>
                  <a:cubicBezTo>
                    <a:pt x="1170" y="5308"/>
                    <a:pt x="1831" y="5629"/>
                    <a:pt x="2505" y="5629"/>
                  </a:cubicBezTo>
                  <a:cubicBezTo>
                    <a:pt x="2914" y="5629"/>
                    <a:pt x="3327" y="5511"/>
                    <a:pt x="3692" y="5263"/>
                  </a:cubicBezTo>
                  <a:lnTo>
                    <a:pt x="6085" y="3644"/>
                  </a:lnTo>
                  <a:lnTo>
                    <a:pt x="3608" y="1"/>
                  </a:ln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86" name="Google Shape;486;p16"/>
            <p:cNvSpPr/>
            <p:nvPr/>
          </p:nvSpPr>
          <p:spPr>
            <a:xfrm>
              <a:off x="802175" y="2550550"/>
              <a:ext cx="152125" cy="141000"/>
            </a:xfrm>
            <a:custGeom>
              <a:avLst/>
              <a:gdLst/>
              <a:ahLst/>
              <a:cxnLst/>
              <a:rect l="l" t="t" r="r" b="b"/>
              <a:pathLst>
                <a:path w="6085" h="5640" extrusionOk="0">
                  <a:moveTo>
                    <a:pt x="3577" y="0"/>
                  </a:moveTo>
                  <a:cubicBezTo>
                    <a:pt x="3169" y="0"/>
                    <a:pt x="2757" y="119"/>
                    <a:pt x="2394" y="365"/>
                  </a:cubicBezTo>
                  <a:lnTo>
                    <a:pt x="0" y="1996"/>
                  </a:lnTo>
                  <a:lnTo>
                    <a:pt x="2489" y="5640"/>
                  </a:lnTo>
                  <a:lnTo>
                    <a:pt x="4870" y="4009"/>
                  </a:lnTo>
                  <a:cubicBezTo>
                    <a:pt x="5834" y="3354"/>
                    <a:pt x="6084" y="2044"/>
                    <a:pt x="5430" y="1080"/>
                  </a:cubicBezTo>
                  <a:lnTo>
                    <a:pt x="5322" y="925"/>
                  </a:lnTo>
                  <a:cubicBezTo>
                    <a:pt x="4914" y="324"/>
                    <a:pt x="4252" y="0"/>
                    <a:pt x="3577" y="0"/>
                  </a:cubicBez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87" name="Google Shape;487;p16"/>
            <p:cNvSpPr/>
            <p:nvPr/>
          </p:nvSpPr>
          <p:spPr>
            <a:xfrm>
              <a:off x="655125" y="2899825"/>
              <a:ext cx="268225" cy="266925"/>
            </a:xfrm>
            <a:custGeom>
              <a:avLst/>
              <a:gdLst/>
              <a:ahLst/>
              <a:cxnLst/>
              <a:rect l="l" t="t" r="r" b="b"/>
              <a:pathLst>
                <a:path w="10729" h="10677" extrusionOk="0">
                  <a:moveTo>
                    <a:pt x="5017" y="1"/>
                  </a:moveTo>
                  <a:cubicBezTo>
                    <a:pt x="4831" y="1"/>
                    <a:pt x="4666" y="137"/>
                    <a:pt x="4644" y="325"/>
                  </a:cubicBezTo>
                  <a:lnTo>
                    <a:pt x="4180" y="3801"/>
                  </a:lnTo>
                  <a:lnTo>
                    <a:pt x="703" y="3349"/>
                  </a:lnTo>
                  <a:cubicBezTo>
                    <a:pt x="682" y="3345"/>
                    <a:pt x="661" y="3343"/>
                    <a:pt x="641" y="3343"/>
                  </a:cubicBezTo>
                  <a:cubicBezTo>
                    <a:pt x="463" y="3343"/>
                    <a:pt x="308" y="3478"/>
                    <a:pt x="286" y="3670"/>
                  </a:cubicBezTo>
                  <a:lnTo>
                    <a:pt x="24" y="5635"/>
                  </a:lnTo>
                  <a:cubicBezTo>
                    <a:pt x="1" y="5837"/>
                    <a:pt x="144" y="6028"/>
                    <a:pt x="346" y="6052"/>
                  </a:cubicBezTo>
                  <a:lnTo>
                    <a:pt x="346" y="6063"/>
                  </a:lnTo>
                  <a:lnTo>
                    <a:pt x="3823" y="6516"/>
                  </a:lnTo>
                  <a:lnTo>
                    <a:pt x="3358" y="10004"/>
                  </a:lnTo>
                  <a:cubicBezTo>
                    <a:pt x="3334" y="10207"/>
                    <a:pt x="3477" y="10385"/>
                    <a:pt x="3680" y="10421"/>
                  </a:cubicBezTo>
                  <a:lnTo>
                    <a:pt x="5656" y="10671"/>
                  </a:lnTo>
                  <a:cubicBezTo>
                    <a:pt x="5677" y="10675"/>
                    <a:pt x="5698" y="10677"/>
                    <a:pt x="5718" y="10677"/>
                  </a:cubicBezTo>
                  <a:cubicBezTo>
                    <a:pt x="5896" y="10677"/>
                    <a:pt x="6051" y="10543"/>
                    <a:pt x="6073" y="10362"/>
                  </a:cubicBezTo>
                  <a:lnTo>
                    <a:pt x="6537" y="6873"/>
                  </a:lnTo>
                  <a:lnTo>
                    <a:pt x="10014" y="7337"/>
                  </a:lnTo>
                  <a:cubicBezTo>
                    <a:pt x="10029" y="7339"/>
                    <a:pt x="10043" y="7340"/>
                    <a:pt x="10058" y="7340"/>
                  </a:cubicBezTo>
                  <a:cubicBezTo>
                    <a:pt x="10243" y="7340"/>
                    <a:pt x="10409" y="7204"/>
                    <a:pt x="10442" y="7016"/>
                  </a:cubicBezTo>
                  <a:lnTo>
                    <a:pt x="10692" y="5039"/>
                  </a:lnTo>
                  <a:cubicBezTo>
                    <a:pt x="10728" y="4837"/>
                    <a:pt x="10585" y="4647"/>
                    <a:pt x="10371" y="4623"/>
                  </a:cubicBezTo>
                  <a:lnTo>
                    <a:pt x="6894" y="4158"/>
                  </a:lnTo>
                  <a:lnTo>
                    <a:pt x="7359" y="682"/>
                  </a:lnTo>
                  <a:cubicBezTo>
                    <a:pt x="7383" y="479"/>
                    <a:pt x="7240" y="289"/>
                    <a:pt x="7037" y="265"/>
                  </a:cubicBezTo>
                  <a:lnTo>
                    <a:pt x="5061" y="3"/>
                  </a:lnTo>
                  <a:cubicBezTo>
                    <a:pt x="5046" y="1"/>
                    <a:pt x="5031" y="1"/>
                    <a:pt x="5017" y="1"/>
                  </a:cubicBez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88" name="Google Shape;488;p16"/>
            <p:cNvSpPr/>
            <p:nvPr/>
          </p:nvSpPr>
          <p:spPr>
            <a:xfrm>
              <a:off x="311925" y="3304550"/>
              <a:ext cx="271200" cy="337250"/>
            </a:xfrm>
            <a:custGeom>
              <a:avLst/>
              <a:gdLst/>
              <a:ahLst/>
              <a:cxnLst/>
              <a:rect l="l" t="t" r="r" b="b"/>
              <a:pathLst>
                <a:path w="10848" h="13490" extrusionOk="0">
                  <a:moveTo>
                    <a:pt x="4152" y="412"/>
                  </a:moveTo>
                  <a:cubicBezTo>
                    <a:pt x="4441" y="412"/>
                    <a:pt x="4724" y="585"/>
                    <a:pt x="4775" y="971"/>
                  </a:cubicBezTo>
                  <a:cubicBezTo>
                    <a:pt x="4811" y="1173"/>
                    <a:pt x="4763" y="1364"/>
                    <a:pt x="4632" y="1519"/>
                  </a:cubicBezTo>
                  <a:lnTo>
                    <a:pt x="3835" y="1662"/>
                  </a:lnTo>
                  <a:cubicBezTo>
                    <a:pt x="3668" y="1566"/>
                    <a:pt x="3549" y="1400"/>
                    <a:pt x="3501" y="1209"/>
                  </a:cubicBezTo>
                  <a:cubicBezTo>
                    <a:pt x="3386" y="709"/>
                    <a:pt x="3774" y="412"/>
                    <a:pt x="4152" y="412"/>
                  </a:cubicBezTo>
                  <a:close/>
                  <a:moveTo>
                    <a:pt x="7876" y="2723"/>
                  </a:moveTo>
                  <a:cubicBezTo>
                    <a:pt x="8126" y="2723"/>
                    <a:pt x="8354" y="2911"/>
                    <a:pt x="8407" y="3174"/>
                  </a:cubicBezTo>
                  <a:lnTo>
                    <a:pt x="9788" y="10746"/>
                  </a:lnTo>
                  <a:cubicBezTo>
                    <a:pt x="9835" y="11044"/>
                    <a:pt x="9633" y="11329"/>
                    <a:pt x="9335" y="11377"/>
                  </a:cubicBezTo>
                  <a:lnTo>
                    <a:pt x="3073" y="12520"/>
                  </a:lnTo>
                  <a:cubicBezTo>
                    <a:pt x="3042" y="12525"/>
                    <a:pt x="3012" y="12527"/>
                    <a:pt x="2982" y="12527"/>
                  </a:cubicBezTo>
                  <a:cubicBezTo>
                    <a:pt x="2719" y="12527"/>
                    <a:pt x="2483" y="12345"/>
                    <a:pt x="2430" y="12068"/>
                  </a:cubicBezTo>
                  <a:lnTo>
                    <a:pt x="1072" y="4507"/>
                  </a:lnTo>
                  <a:cubicBezTo>
                    <a:pt x="1013" y="4210"/>
                    <a:pt x="1215" y="3924"/>
                    <a:pt x="1513" y="3876"/>
                  </a:cubicBezTo>
                  <a:lnTo>
                    <a:pt x="2263" y="3733"/>
                  </a:lnTo>
                  <a:cubicBezTo>
                    <a:pt x="2295" y="3948"/>
                    <a:pt x="2483" y="4096"/>
                    <a:pt x="2695" y="4096"/>
                  </a:cubicBezTo>
                  <a:cubicBezTo>
                    <a:pt x="2717" y="4096"/>
                    <a:pt x="2740" y="4094"/>
                    <a:pt x="2763" y="4090"/>
                  </a:cubicBezTo>
                  <a:lnTo>
                    <a:pt x="6680" y="3376"/>
                  </a:lnTo>
                  <a:cubicBezTo>
                    <a:pt x="6906" y="3328"/>
                    <a:pt x="7073" y="3102"/>
                    <a:pt x="7025" y="2864"/>
                  </a:cubicBezTo>
                  <a:lnTo>
                    <a:pt x="7776" y="2733"/>
                  </a:lnTo>
                  <a:cubicBezTo>
                    <a:pt x="7809" y="2726"/>
                    <a:pt x="7843" y="2723"/>
                    <a:pt x="7876" y="2723"/>
                  </a:cubicBezTo>
                  <a:close/>
                  <a:moveTo>
                    <a:pt x="4138" y="1"/>
                  </a:moveTo>
                  <a:cubicBezTo>
                    <a:pt x="4073" y="1"/>
                    <a:pt x="4008" y="7"/>
                    <a:pt x="3942" y="19"/>
                  </a:cubicBezTo>
                  <a:cubicBezTo>
                    <a:pt x="3358" y="126"/>
                    <a:pt x="2965" y="685"/>
                    <a:pt x="3073" y="1281"/>
                  </a:cubicBezTo>
                  <a:cubicBezTo>
                    <a:pt x="3108" y="1447"/>
                    <a:pt x="3180" y="1614"/>
                    <a:pt x="3287" y="1757"/>
                  </a:cubicBezTo>
                  <a:lnTo>
                    <a:pt x="2513" y="1900"/>
                  </a:lnTo>
                  <a:cubicBezTo>
                    <a:pt x="2192" y="1971"/>
                    <a:pt x="1989" y="2269"/>
                    <a:pt x="2037" y="2590"/>
                  </a:cubicBezTo>
                  <a:lnTo>
                    <a:pt x="2096" y="2864"/>
                  </a:lnTo>
                  <a:lnTo>
                    <a:pt x="798" y="3102"/>
                  </a:lnTo>
                  <a:cubicBezTo>
                    <a:pt x="322" y="3197"/>
                    <a:pt x="1" y="3662"/>
                    <a:pt x="84" y="4150"/>
                  </a:cubicBezTo>
                  <a:lnTo>
                    <a:pt x="1668" y="12758"/>
                  </a:lnTo>
                  <a:cubicBezTo>
                    <a:pt x="1741" y="13188"/>
                    <a:pt x="2111" y="13489"/>
                    <a:pt x="2532" y="13489"/>
                  </a:cubicBezTo>
                  <a:cubicBezTo>
                    <a:pt x="2588" y="13489"/>
                    <a:pt x="2646" y="13484"/>
                    <a:pt x="2703" y="13473"/>
                  </a:cubicBezTo>
                  <a:lnTo>
                    <a:pt x="10050" y="12139"/>
                  </a:lnTo>
                  <a:cubicBezTo>
                    <a:pt x="10526" y="12044"/>
                    <a:pt x="10847" y="11579"/>
                    <a:pt x="10764" y="11091"/>
                  </a:cubicBezTo>
                  <a:lnTo>
                    <a:pt x="9180" y="2459"/>
                  </a:lnTo>
                  <a:cubicBezTo>
                    <a:pt x="9107" y="2029"/>
                    <a:pt x="8737" y="1728"/>
                    <a:pt x="8317" y="1728"/>
                  </a:cubicBezTo>
                  <a:cubicBezTo>
                    <a:pt x="8260" y="1728"/>
                    <a:pt x="8202" y="1734"/>
                    <a:pt x="8145" y="1745"/>
                  </a:cubicBezTo>
                  <a:lnTo>
                    <a:pt x="6859" y="1995"/>
                  </a:lnTo>
                  <a:lnTo>
                    <a:pt x="6811" y="1721"/>
                  </a:lnTo>
                  <a:cubicBezTo>
                    <a:pt x="6757" y="1430"/>
                    <a:pt x="6498" y="1226"/>
                    <a:pt x="6219" y="1226"/>
                  </a:cubicBezTo>
                  <a:cubicBezTo>
                    <a:pt x="6190" y="1226"/>
                    <a:pt x="6161" y="1228"/>
                    <a:pt x="6132" y="1233"/>
                  </a:cubicBezTo>
                  <a:lnTo>
                    <a:pt x="5180" y="1412"/>
                  </a:lnTo>
                  <a:cubicBezTo>
                    <a:pt x="5228" y="1245"/>
                    <a:pt x="5240" y="1066"/>
                    <a:pt x="5216" y="888"/>
                  </a:cubicBezTo>
                  <a:cubicBezTo>
                    <a:pt x="5110" y="369"/>
                    <a:pt x="4656" y="1"/>
                    <a:pt x="4138" y="1"/>
                  </a:cubicBez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89" name="Google Shape;489;p16"/>
            <p:cNvSpPr/>
            <p:nvPr/>
          </p:nvSpPr>
          <p:spPr>
            <a:xfrm>
              <a:off x="360150" y="3425775"/>
              <a:ext cx="46550" cy="38725"/>
            </a:xfrm>
            <a:custGeom>
              <a:avLst/>
              <a:gdLst/>
              <a:ahLst/>
              <a:cxnLst/>
              <a:rect l="l" t="t" r="r" b="b"/>
              <a:pathLst>
                <a:path w="1862" h="1549" extrusionOk="0">
                  <a:moveTo>
                    <a:pt x="1015" y="1"/>
                  </a:moveTo>
                  <a:cubicBezTo>
                    <a:pt x="967" y="1"/>
                    <a:pt x="919" y="6"/>
                    <a:pt x="870" y="15"/>
                  </a:cubicBezTo>
                  <a:cubicBezTo>
                    <a:pt x="191" y="134"/>
                    <a:pt x="1" y="1015"/>
                    <a:pt x="560" y="1408"/>
                  </a:cubicBezTo>
                  <a:cubicBezTo>
                    <a:pt x="701" y="1505"/>
                    <a:pt x="854" y="1549"/>
                    <a:pt x="1002" y="1549"/>
                  </a:cubicBezTo>
                  <a:cubicBezTo>
                    <a:pt x="1453" y="1549"/>
                    <a:pt x="1861" y="1146"/>
                    <a:pt x="1763" y="634"/>
                  </a:cubicBezTo>
                  <a:cubicBezTo>
                    <a:pt x="1700" y="267"/>
                    <a:pt x="1377" y="1"/>
                    <a:pt x="1015" y="1"/>
                  </a:cubicBez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90" name="Google Shape;490;p16"/>
            <p:cNvSpPr/>
            <p:nvPr/>
          </p:nvSpPr>
          <p:spPr>
            <a:xfrm>
              <a:off x="412650" y="3414475"/>
              <a:ext cx="97050" cy="33750"/>
            </a:xfrm>
            <a:custGeom>
              <a:avLst/>
              <a:gdLst/>
              <a:ahLst/>
              <a:cxnLst/>
              <a:rect l="l" t="t" r="r" b="b"/>
              <a:pathLst>
                <a:path w="3882" h="1350" extrusionOk="0">
                  <a:moveTo>
                    <a:pt x="3282" y="0"/>
                  </a:moveTo>
                  <a:cubicBezTo>
                    <a:pt x="3245" y="0"/>
                    <a:pt x="3205" y="5"/>
                    <a:pt x="3163" y="15"/>
                  </a:cubicBezTo>
                  <a:lnTo>
                    <a:pt x="3151" y="3"/>
                  </a:lnTo>
                  <a:lnTo>
                    <a:pt x="556" y="479"/>
                  </a:lnTo>
                  <a:cubicBezTo>
                    <a:pt x="1" y="568"/>
                    <a:pt x="108" y="1350"/>
                    <a:pt x="597" y="1350"/>
                  </a:cubicBezTo>
                  <a:cubicBezTo>
                    <a:pt x="633" y="1350"/>
                    <a:pt x="671" y="1345"/>
                    <a:pt x="710" y="1337"/>
                  </a:cubicBezTo>
                  <a:lnTo>
                    <a:pt x="3306" y="872"/>
                  </a:lnTo>
                  <a:cubicBezTo>
                    <a:pt x="3882" y="817"/>
                    <a:pt x="3778" y="0"/>
                    <a:pt x="3282" y="0"/>
                  </a:cubicBez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91" name="Google Shape;491;p16"/>
            <p:cNvSpPr/>
            <p:nvPr/>
          </p:nvSpPr>
          <p:spPr>
            <a:xfrm>
              <a:off x="369975" y="3479650"/>
              <a:ext cx="46550" cy="38725"/>
            </a:xfrm>
            <a:custGeom>
              <a:avLst/>
              <a:gdLst/>
              <a:ahLst/>
              <a:cxnLst/>
              <a:rect l="l" t="t" r="r" b="b"/>
              <a:pathLst>
                <a:path w="1862" h="1549" extrusionOk="0">
                  <a:moveTo>
                    <a:pt x="1015" y="1"/>
                  </a:moveTo>
                  <a:cubicBezTo>
                    <a:pt x="967" y="1"/>
                    <a:pt x="919" y="6"/>
                    <a:pt x="870" y="15"/>
                  </a:cubicBezTo>
                  <a:cubicBezTo>
                    <a:pt x="191" y="134"/>
                    <a:pt x="0" y="1015"/>
                    <a:pt x="560" y="1408"/>
                  </a:cubicBezTo>
                  <a:cubicBezTo>
                    <a:pt x="701" y="1505"/>
                    <a:pt x="854" y="1549"/>
                    <a:pt x="1002" y="1549"/>
                  </a:cubicBezTo>
                  <a:cubicBezTo>
                    <a:pt x="1453" y="1549"/>
                    <a:pt x="1861" y="1146"/>
                    <a:pt x="1763" y="635"/>
                  </a:cubicBezTo>
                  <a:cubicBezTo>
                    <a:pt x="1700" y="267"/>
                    <a:pt x="1377" y="1"/>
                    <a:pt x="1015" y="1"/>
                  </a:cubicBez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92" name="Google Shape;492;p16"/>
            <p:cNvSpPr/>
            <p:nvPr/>
          </p:nvSpPr>
          <p:spPr>
            <a:xfrm>
              <a:off x="423850" y="3468350"/>
              <a:ext cx="93700" cy="33750"/>
            </a:xfrm>
            <a:custGeom>
              <a:avLst/>
              <a:gdLst/>
              <a:ahLst/>
              <a:cxnLst/>
              <a:rect l="l" t="t" r="r" b="b"/>
              <a:pathLst>
                <a:path w="3748" h="1350" extrusionOk="0">
                  <a:moveTo>
                    <a:pt x="3144" y="1"/>
                  </a:moveTo>
                  <a:cubicBezTo>
                    <a:pt x="3128" y="1"/>
                    <a:pt x="3112" y="2"/>
                    <a:pt x="3096" y="3"/>
                  </a:cubicBezTo>
                  <a:lnTo>
                    <a:pt x="501" y="467"/>
                  </a:lnTo>
                  <a:cubicBezTo>
                    <a:pt x="0" y="619"/>
                    <a:pt x="125" y="1350"/>
                    <a:pt x="620" y="1350"/>
                  </a:cubicBezTo>
                  <a:cubicBezTo>
                    <a:pt x="632" y="1350"/>
                    <a:pt x="643" y="1349"/>
                    <a:pt x="655" y="1348"/>
                  </a:cubicBezTo>
                  <a:lnTo>
                    <a:pt x="3251" y="872"/>
                  </a:lnTo>
                  <a:cubicBezTo>
                    <a:pt x="3747" y="722"/>
                    <a:pt x="3639" y="1"/>
                    <a:pt x="3144" y="1"/>
                  </a:cubicBez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93" name="Google Shape;493;p16"/>
            <p:cNvSpPr/>
            <p:nvPr/>
          </p:nvSpPr>
          <p:spPr>
            <a:xfrm>
              <a:off x="380400" y="3537175"/>
              <a:ext cx="46600" cy="38650"/>
            </a:xfrm>
            <a:custGeom>
              <a:avLst/>
              <a:gdLst/>
              <a:ahLst/>
              <a:cxnLst/>
              <a:rect l="l" t="t" r="r" b="b"/>
              <a:pathLst>
                <a:path w="1864" h="1546" extrusionOk="0">
                  <a:moveTo>
                    <a:pt x="1013" y="1"/>
                  </a:moveTo>
                  <a:cubicBezTo>
                    <a:pt x="970" y="1"/>
                    <a:pt x="926" y="5"/>
                    <a:pt x="881" y="12"/>
                  </a:cubicBezTo>
                  <a:cubicBezTo>
                    <a:pt x="191" y="131"/>
                    <a:pt x="0" y="1012"/>
                    <a:pt x="572" y="1405"/>
                  </a:cubicBezTo>
                  <a:cubicBezTo>
                    <a:pt x="710" y="1502"/>
                    <a:pt x="861" y="1546"/>
                    <a:pt x="1008" y="1546"/>
                  </a:cubicBezTo>
                  <a:cubicBezTo>
                    <a:pt x="1454" y="1546"/>
                    <a:pt x="1864" y="1145"/>
                    <a:pt x="1774" y="643"/>
                  </a:cubicBezTo>
                  <a:cubicBezTo>
                    <a:pt x="1700" y="260"/>
                    <a:pt x="1378" y="1"/>
                    <a:pt x="1013" y="1"/>
                  </a:cubicBez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94" name="Google Shape;494;p16"/>
            <p:cNvSpPr/>
            <p:nvPr/>
          </p:nvSpPr>
          <p:spPr>
            <a:xfrm>
              <a:off x="434075" y="3525850"/>
              <a:ext cx="94400" cy="33725"/>
            </a:xfrm>
            <a:custGeom>
              <a:avLst/>
              <a:gdLst/>
              <a:ahLst/>
              <a:cxnLst/>
              <a:rect l="l" t="t" r="r" b="b"/>
              <a:pathLst>
                <a:path w="3776" h="1349" extrusionOk="0">
                  <a:moveTo>
                    <a:pt x="3104" y="1"/>
                  </a:moveTo>
                  <a:lnTo>
                    <a:pt x="508" y="477"/>
                  </a:lnTo>
                  <a:cubicBezTo>
                    <a:pt x="0" y="616"/>
                    <a:pt x="119" y="1348"/>
                    <a:pt x="627" y="1348"/>
                  </a:cubicBezTo>
                  <a:cubicBezTo>
                    <a:pt x="643" y="1348"/>
                    <a:pt x="659" y="1348"/>
                    <a:pt x="675" y="1346"/>
                  </a:cubicBezTo>
                  <a:lnTo>
                    <a:pt x="3271" y="882"/>
                  </a:lnTo>
                  <a:cubicBezTo>
                    <a:pt x="3775" y="744"/>
                    <a:pt x="3661" y="10"/>
                    <a:pt x="3162" y="10"/>
                  </a:cubicBezTo>
                  <a:cubicBezTo>
                    <a:pt x="3143" y="10"/>
                    <a:pt x="3124" y="11"/>
                    <a:pt x="3104" y="13"/>
                  </a:cubicBezTo>
                  <a:lnTo>
                    <a:pt x="3104" y="1"/>
                  </a:ln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95" name="Google Shape;495;p16"/>
            <p:cNvSpPr/>
            <p:nvPr/>
          </p:nvSpPr>
          <p:spPr>
            <a:xfrm>
              <a:off x="336925" y="3776475"/>
              <a:ext cx="193225" cy="173675"/>
            </a:xfrm>
            <a:custGeom>
              <a:avLst/>
              <a:gdLst/>
              <a:ahLst/>
              <a:cxnLst/>
              <a:rect l="l" t="t" r="r" b="b"/>
              <a:pathLst>
                <a:path w="7729" h="6947" extrusionOk="0">
                  <a:moveTo>
                    <a:pt x="3896" y="1"/>
                  </a:moveTo>
                  <a:cubicBezTo>
                    <a:pt x="2865" y="1"/>
                    <a:pt x="1848" y="470"/>
                    <a:pt x="1180" y="1346"/>
                  </a:cubicBezTo>
                  <a:lnTo>
                    <a:pt x="6918" y="4978"/>
                  </a:lnTo>
                  <a:cubicBezTo>
                    <a:pt x="7728" y="3406"/>
                    <a:pt x="7204" y="1477"/>
                    <a:pt x="5704" y="525"/>
                  </a:cubicBezTo>
                  <a:cubicBezTo>
                    <a:pt x="5144" y="171"/>
                    <a:pt x="4517" y="1"/>
                    <a:pt x="3896" y="1"/>
                  </a:cubicBezTo>
                  <a:close/>
                  <a:moveTo>
                    <a:pt x="775" y="1989"/>
                  </a:moveTo>
                  <a:cubicBezTo>
                    <a:pt x="1" y="3561"/>
                    <a:pt x="489" y="5478"/>
                    <a:pt x="1954" y="6418"/>
                  </a:cubicBezTo>
                  <a:cubicBezTo>
                    <a:pt x="2522" y="6775"/>
                    <a:pt x="3157" y="6947"/>
                    <a:pt x="3787" y="6947"/>
                  </a:cubicBezTo>
                  <a:cubicBezTo>
                    <a:pt x="4818" y="6947"/>
                    <a:pt x="5833" y="6486"/>
                    <a:pt x="6514" y="5621"/>
                  </a:cubicBezTo>
                  <a:lnTo>
                    <a:pt x="775" y="1989"/>
                  </a:ln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96" name="Google Shape;496;p16"/>
            <p:cNvSpPr/>
            <p:nvPr/>
          </p:nvSpPr>
          <p:spPr>
            <a:xfrm>
              <a:off x="699475" y="3402925"/>
              <a:ext cx="152125" cy="141100"/>
            </a:xfrm>
            <a:custGeom>
              <a:avLst/>
              <a:gdLst/>
              <a:ahLst/>
              <a:cxnLst/>
              <a:rect l="l" t="t" r="r" b="b"/>
              <a:pathLst>
                <a:path w="6085" h="5644" extrusionOk="0">
                  <a:moveTo>
                    <a:pt x="3608" y="1"/>
                  </a:moveTo>
                  <a:lnTo>
                    <a:pt x="1215" y="1632"/>
                  </a:lnTo>
                  <a:cubicBezTo>
                    <a:pt x="251" y="2287"/>
                    <a:pt x="1" y="3596"/>
                    <a:pt x="656" y="4561"/>
                  </a:cubicBezTo>
                  <a:lnTo>
                    <a:pt x="763" y="4727"/>
                  </a:lnTo>
                  <a:cubicBezTo>
                    <a:pt x="1172" y="5323"/>
                    <a:pt x="1837" y="5644"/>
                    <a:pt x="2514" y="5644"/>
                  </a:cubicBezTo>
                  <a:cubicBezTo>
                    <a:pt x="2920" y="5644"/>
                    <a:pt x="3330" y="5528"/>
                    <a:pt x="3692" y="5287"/>
                  </a:cubicBezTo>
                  <a:lnTo>
                    <a:pt x="6085" y="3656"/>
                  </a:lnTo>
                  <a:lnTo>
                    <a:pt x="3608" y="1"/>
                  </a:ln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97" name="Google Shape;497;p16"/>
            <p:cNvSpPr/>
            <p:nvPr/>
          </p:nvSpPr>
          <p:spPr>
            <a:xfrm>
              <a:off x="802175" y="3344700"/>
              <a:ext cx="152125" cy="141000"/>
            </a:xfrm>
            <a:custGeom>
              <a:avLst/>
              <a:gdLst/>
              <a:ahLst/>
              <a:cxnLst/>
              <a:rect l="l" t="t" r="r" b="b"/>
              <a:pathLst>
                <a:path w="6085" h="5640" extrusionOk="0">
                  <a:moveTo>
                    <a:pt x="3577" y="0"/>
                  </a:moveTo>
                  <a:cubicBezTo>
                    <a:pt x="3169" y="0"/>
                    <a:pt x="2757" y="118"/>
                    <a:pt x="2394" y="365"/>
                  </a:cubicBezTo>
                  <a:lnTo>
                    <a:pt x="0" y="1996"/>
                  </a:lnTo>
                  <a:lnTo>
                    <a:pt x="2489" y="5640"/>
                  </a:lnTo>
                  <a:lnTo>
                    <a:pt x="4870" y="4008"/>
                  </a:lnTo>
                  <a:cubicBezTo>
                    <a:pt x="5834" y="3354"/>
                    <a:pt x="6084" y="2044"/>
                    <a:pt x="5430" y="1091"/>
                  </a:cubicBezTo>
                  <a:lnTo>
                    <a:pt x="5322" y="925"/>
                  </a:lnTo>
                  <a:cubicBezTo>
                    <a:pt x="4914" y="324"/>
                    <a:pt x="4252" y="0"/>
                    <a:pt x="3577" y="0"/>
                  </a:cubicBez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98" name="Google Shape;498;p16"/>
            <p:cNvSpPr/>
            <p:nvPr/>
          </p:nvSpPr>
          <p:spPr>
            <a:xfrm>
              <a:off x="655125" y="3694200"/>
              <a:ext cx="268225" cy="266925"/>
            </a:xfrm>
            <a:custGeom>
              <a:avLst/>
              <a:gdLst/>
              <a:ahLst/>
              <a:cxnLst/>
              <a:rect l="l" t="t" r="r" b="b"/>
              <a:pathLst>
                <a:path w="10729" h="10677" extrusionOk="0">
                  <a:moveTo>
                    <a:pt x="4998" y="0"/>
                  </a:moveTo>
                  <a:cubicBezTo>
                    <a:pt x="4821" y="0"/>
                    <a:pt x="4665" y="134"/>
                    <a:pt x="4644" y="315"/>
                  </a:cubicBezTo>
                  <a:lnTo>
                    <a:pt x="4180" y="3804"/>
                  </a:lnTo>
                  <a:lnTo>
                    <a:pt x="703" y="3340"/>
                  </a:lnTo>
                  <a:cubicBezTo>
                    <a:pt x="688" y="3338"/>
                    <a:pt x="674" y="3337"/>
                    <a:pt x="659" y="3337"/>
                  </a:cubicBezTo>
                  <a:cubicBezTo>
                    <a:pt x="474" y="3337"/>
                    <a:pt x="308" y="3473"/>
                    <a:pt x="286" y="3661"/>
                  </a:cubicBezTo>
                  <a:lnTo>
                    <a:pt x="24" y="5638"/>
                  </a:lnTo>
                  <a:cubicBezTo>
                    <a:pt x="1" y="5840"/>
                    <a:pt x="144" y="6019"/>
                    <a:pt x="346" y="6054"/>
                  </a:cubicBezTo>
                  <a:lnTo>
                    <a:pt x="3823" y="6519"/>
                  </a:lnTo>
                  <a:lnTo>
                    <a:pt x="3358" y="9995"/>
                  </a:lnTo>
                  <a:cubicBezTo>
                    <a:pt x="3334" y="10198"/>
                    <a:pt x="3477" y="10388"/>
                    <a:pt x="3680" y="10412"/>
                  </a:cubicBezTo>
                  <a:lnTo>
                    <a:pt x="5656" y="10674"/>
                  </a:lnTo>
                  <a:cubicBezTo>
                    <a:pt x="5671" y="10676"/>
                    <a:pt x="5686" y="10676"/>
                    <a:pt x="5700" y="10676"/>
                  </a:cubicBezTo>
                  <a:cubicBezTo>
                    <a:pt x="5886" y="10676"/>
                    <a:pt x="6051" y="10540"/>
                    <a:pt x="6073" y="10352"/>
                  </a:cubicBezTo>
                  <a:lnTo>
                    <a:pt x="6537" y="6876"/>
                  </a:lnTo>
                  <a:lnTo>
                    <a:pt x="10014" y="7328"/>
                  </a:lnTo>
                  <a:cubicBezTo>
                    <a:pt x="10029" y="7330"/>
                    <a:pt x="10043" y="7331"/>
                    <a:pt x="10058" y="7331"/>
                  </a:cubicBezTo>
                  <a:cubicBezTo>
                    <a:pt x="10243" y="7331"/>
                    <a:pt x="10409" y="7194"/>
                    <a:pt x="10442" y="7007"/>
                  </a:cubicBezTo>
                  <a:lnTo>
                    <a:pt x="10692" y="5042"/>
                  </a:lnTo>
                  <a:cubicBezTo>
                    <a:pt x="10728" y="4828"/>
                    <a:pt x="10585" y="4649"/>
                    <a:pt x="10371" y="4614"/>
                  </a:cubicBezTo>
                  <a:lnTo>
                    <a:pt x="6894" y="4161"/>
                  </a:lnTo>
                  <a:lnTo>
                    <a:pt x="7359" y="685"/>
                  </a:lnTo>
                  <a:cubicBezTo>
                    <a:pt x="7383" y="470"/>
                    <a:pt x="7240" y="292"/>
                    <a:pt x="7037" y="256"/>
                  </a:cubicBezTo>
                  <a:lnTo>
                    <a:pt x="5061" y="6"/>
                  </a:lnTo>
                  <a:cubicBezTo>
                    <a:pt x="5040" y="2"/>
                    <a:pt x="5019" y="0"/>
                    <a:pt x="4998" y="0"/>
                  </a:cubicBez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99" name="Google Shape;499;p16"/>
            <p:cNvSpPr/>
            <p:nvPr/>
          </p:nvSpPr>
          <p:spPr>
            <a:xfrm>
              <a:off x="311925" y="4098700"/>
              <a:ext cx="271200" cy="337250"/>
            </a:xfrm>
            <a:custGeom>
              <a:avLst/>
              <a:gdLst/>
              <a:ahLst/>
              <a:cxnLst/>
              <a:rect l="l" t="t" r="r" b="b"/>
              <a:pathLst>
                <a:path w="10848" h="13490" extrusionOk="0">
                  <a:moveTo>
                    <a:pt x="4152" y="412"/>
                  </a:moveTo>
                  <a:cubicBezTo>
                    <a:pt x="4441" y="412"/>
                    <a:pt x="4724" y="585"/>
                    <a:pt x="4775" y="971"/>
                  </a:cubicBezTo>
                  <a:cubicBezTo>
                    <a:pt x="4811" y="1161"/>
                    <a:pt x="4751" y="1364"/>
                    <a:pt x="4632" y="1519"/>
                  </a:cubicBezTo>
                  <a:lnTo>
                    <a:pt x="3835" y="1661"/>
                  </a:lnTo>
                  <a:cubicBezTo>
                    <a:pt x="3668" y="1566"/>
                    <a:pt x="3549" y="1411"/>
                    <a:pt x="3501" y="1221"/>
                  </a:cubicBezTo>
                  <a:lnTo>
                    <a:pt x="3501" y="1209"/>
                  </a:lnTo>
                  <a:cubicBezTo>
                    <a:pt x="3386" y="709"/>
                    <a:pt x="3774" y="412"/>
                    <a:pt x="4152" y="412"/>
                  </a:cubicBezTo>
                  <a:close/>
                  <a:moveTo>
                    <a:pt x="7880" y="2723"/>
                  </a:moveTo>
                  <a:cubicBezTo>
                    <a:pt x="8137" y="2723"/>
                    <a:pt x="8365" y="2911"/>
                    <a:pt x="8407" y="3173"/>
                  </a:cubicBezTo>
                  <a:lnTo>
                    <a:pt x="9788" y="10734"/>
                  </a:lnTo>
                  <a:cubicBezTo>
                    <a:pt x="9835" y="11043"/>
                    <a:pt x="9633" y="11329"/>
                    <a:pt x="9335" y="11377"/>
                  </a:cubicBezTo>
                  <a:lnTo>
                    <a:pt x="3073" y="12520"/>
                  </a:lnTo>
                  <a:cubicBezTo>
                    <a:pt x="3042" y="12525"/>
                    <a:pt x="3011" y="12527"/>
                    <a:pt x="2981" y="12527"/>
                  </a:cubicBezTo>
                  <a:cubicBezTo>
                    <a:pt x="2718" y="12527"/>
                    <a:pt x="2483" y="12346"/>
                    <a:pt x="2430" y="12079"/>
                  </a:cubicBezTo>
                  <a:lnTo>
                    <a:pt x="1072" y="4507"/>
                  </a:lnTo>
                  <a:cubicBezTo>
                    <a:pt x="1013" y="4209"/>
                    <a:pt x="1215" y="3924"/>
                    <a:pt x="1513" y="3876"/>
                  </a:cubicBezTo>
                  <a:lnTo>
                    <a:pt x="2263" y="3745"/>
                  </a:lnTo>
                  <a:cubicBezTo>
                    <a:pt x="2295" y="3945"/>
                    <a:pt x="2475" y="4098"/>
                    <a:pt x="2681" y="4098"/>
                  </a:cubicBezTo>
                  <a:cubicBezTo>
                    <a:pt x="2708" y="4098"/>
                    <a:pt x="2735" y="4096"/>
                    <a:pt x="2763" y="4090"/>
                  </a:cubicBezTo>
                  <a:lnTo>
                    <a:pt x="6680" y="3376"/>
                  </a:lnTo>
                  <a:cubicBezTo>
                    <a:pt x="6906" y="3328"/>
                    <a:pt x="7073" y="3102"/>
                    <a:pt x="7025" y="2864"/>
                  </a:cubicBezTo>
                  <a:lnTo>
                    <a:pt x="7776" y="2733"/>
                  </a:lnTo>
                  <a:cubicBezTo>
                    <a:pt x="7811" y="2726"/>
                    <a:pt x="7846" y="2723"/>
                    <a:pt x="7880" y="2723"/>
                  </a:cubicBezTo>
                  <a:close/>
                  <a:moveTo>
                    <a:pt x="4138" y="1"/>
                  </a:moveTo>
                  <a:cubicBezTo>
                    <a:pt x="4073" y="1"/>
                    <a:pt x="4008" y="6"/>
                    <a:pt x="3942" y="18"/>
                  </a:cubicBezTo>
                  <a:cubicBezTo>
                    <a:pt x="3358" y="125"/>
                    <a:pt x="2965" y="697"/>
                    <a:pt x="3073" y="1280"/>
                  </a:cubicBezTo>
                  <a:cubicBezTo>
                    <a:pt x="3108" y="1459"/>
                    <a:pt x="3180" y="1614"/>
                    <a:pt x="3287" y="1757"/>
                  </a:cubicBezTo>
                  <a:lnTo>
                    <a:pt x="2513" y="1900"/>
                  </a:lnTo>
                  <a:cubicBezTo>
                    <a:pt x="2192" y="1959"/>
                    <a:pt x="1989" y="2269"/>
                    <a:pt x="2037" y="2578"/>
                  </a:cubicBezTo>
                  <a:lnTo>
                    <a:pt x="2096" y="2864"/>
                  </a:lnTo>
                  <a:lnTo>
                    <a:pt x="798" y="3102"/>
                  </a:lnTo>
                  <a:cubicBezTo>
                    <a:pt x="322" y="3185"/>
                    <a:pt x="1" y="3650"/>
                    <a:pt x="84" y="4138"/>
                  </a:cubicBezTo>
                  <a:lnTo>
                    <a:pt x="1668" y="12770"/>
                  </a:lnTo>
                  <a:cubicBezTo>
                    <a:pt x="1741" y="13190"/>
                    <a:pt x="2110" y="13489"/>
                    <a:pt x="2531" y="13489"/>
                  </a:cubicBezTo>
                  <a:cubicBezTo>
                    <a:pt x="2588" y="13489"/>
                    <a:pt x="2646" y="13484"/>
                    <a:pt x="2703" y="13472"/>
                  </a:cubicBezTo>
                  <a:lnTo>
                    <a:pt x="10050" y="12139"/>
                  </a:lnTo>
                  <a:cubicBezTo>
                    <a:pt x="10526" y="12044"/>
                    <a:pt x="10847" y="11579"/>
                    <a:pt x="10764" y="11091"/>
                  </a:cubicBezTo>
                  <a:lnTo>
                    <a:pt x="9180" y="2459"/>
                  </a:lnTo>
                  <a:cubicBezTo>
                    <a:pt x="9107" y="2029"/>
                    <a:pt x="8737" y="1728"/>
                    <a:pt x="8317" y="1728"/>
                  </a:cubicBezTo>
                  <a:cubicBezTo>
                    <a:pt x="8260" y="1728"/>
                    <a:pt x="8202" y="1733"/>
                    <a:pt x="8145" y="1745"/>
                  </a:cubicBezTo>
                  <a:lnTo>
                    <a:pt x="6859" y="1995"/>
                  </a:lnTo>
                  <a:lnTo>
                    <a:pt x="6811" y="1709"/>
                  </a:lnTo>
                  <a:cubicBezTo>
                    <a:pt x="6758" y="1434"/>
                    <a:pt x="6509" y="1235"/>
                    <a:pt x="6237" y="1235"/>
                  </a:cubicBezTo>
                  <a:cubicBezTo>
                    <a:pt x="6202" y="1235"/>
                    <a:pt x="6167" y="1238"/>
                    <a:pt x="6132" y="1245"/>
                  </a:cubicBezTo>
                  <a:lnTo>
                    <a:pt x="5180" y="1411"/>
                  </a:lnTo>
                  <a:cubicBezTo>
                    <a:pt x="5228" y="1245"/>
                    <a:pt x="5240" y="1066"/>
                    <a:pt x="5216" y="887"/>
                  </a:cubicBezTo>
                  <a:cubicBezTo>
                    <a:pt x="5110" y="369"/>
                    <a:pt x="4656" y="1"/>
                    <a:pt x="4138" y="1"/>
                  </a:cubicBez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00" name="Google Shape;500;p16"/>
            <p:cNvSpPr/>
            <p:nvPr/>
          </p:nvSpPr>
          <p:spPr>
            <a:xfrm>
              <a:off x="360150" y="4220000"/>
              <a:ext cx="46550" cy="38650"/>
            </a:xfrm>
            <a:custGeom>
              <a:avLst/>
              <a:gdLst/>
              <a:ahLst/>
              <a:cxnLst/>
              <a:rect l="l" t="t" r="r" b="b"/>
              <a:pathLst>
                <a:path w="1862" h="1546" extrusionOk="0">
                  <a:moveTo>
                    <a:pt x="1002" y="1"/>
                  </a:moveTo>
                  <a:cubicBezTo>
                    <a:pt x="958" y="1"/>
                    <a:pt x="914" y="5"/>
                    <a:pt x="870" y="12"/>
                  </a:cubicBezTo>
                  <a:cubicBezTo>
                    <a:pt x="191" y="131"/>
                    <a:pt x="1" y="1012"/>
                    <a:pt x="560" y="1405"/>
                  </a:cubicBezTo>
                  <a:cubicBezTo>
                    <a:pt x="701" y="1502"/>
                    <a:pt x="854" y="1545"/>
                    <a:pt x="1002" y="1545"/>
                  </a:cubicBezTo>
                  <a:cubicBezTo>
                    <a:pt x="1453" y="1545"/>
                    <a:pt x="1861" y="1142"/>
                    <a:pt x="1763" y="631"/>
                  </a:cubicBezTo>
                  <a:cubicBezTo>
                    <a:pt x="1688" y="259"/>
                    <a:pt x="1367" y="1"/>
                    <a:pt x="1002" y="1"/>
                  </a:cubicBez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01" name="Google Shape;501;p16"/>
            <p:cNvSpPr/>
            <p:nvPr/>
          </p:nvSpPr>
          <p:spPr>
            <a:xfrm>
              <a:off x="413075" y="4208650"/>
              <a:ext cx="96125" cy="33625"/>
            </a:xfrm>
            <a:custGeom>
              <a:avLst/>
              <a:gdLst/>
              <a:ahLst/>
              <a:cxnLst/>
              <a:rect l="l" t="t" r="r" b="b"/>
              <a:pathLst>
                <a:path w="3845" h="1345" extrusionOk="0">
                  <a:moveTo>
                    <a:pt x="3258" y="1"/>
                  </a:moveTo>
                  <a:cubicBezTo>
                    <a:pt x="3223" y="1"/>
                    <a:pt x="3185" y="5"/>
                    <a:pt x="3146" y="14"/>
                  </a:cubicBezTo>
                  <a:lnTo>
                    <a:pt x="3134" y="14"/>
                  </a:lnTo>
                  <a:lnTo>
                    <a:pt x="539" y="478"/>
                  </a:lnTo>
                  <a:cubicBezTo>
                    <a:pt x="1" y="579"/>
                    <a:pt x="106" y="1345"/>
                    <a:pt x="597" y="1345"/>
                  </a:cubicBezTo>
                  <a:cubicBezTo>
                    <a:pt x="628" y="1345"/>
                    <a:pt x="660" y="1342"/>
                    <a:pt x="693" y="1335"/>
                  </a:cubicBezTo>
                  <a:lnTo>
                    <a:pt x="3289" y="871"/>
                  </a:lnTo>
                  <a:cubicBezTo>
                    <a:pt x="3844" y="793"/>
                    <a:pt x="3747" y="1"/>
                    <a:pt x="3258" y="1"/>
                  </a:cubicBez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02" name="Google Shape;502;p16"/>
            <p:cNvSpPr/>
            <p:nvPr/>
          </p:nvSpPr>
          <p:spPr>
            <a:xfrm>
              <a:off x="369975" y="4273875"/>
              <a:ext cx="46550" cy="38650"/>
            </a:xfrm>
            <a:custGeom>
              <a:avLst/>
              <a:gdLst/>
              <a:ahLst/>
              <a:cxnLst/>
              <a:rect l="l" t="t" r="r" b="b"/>
              <a:pathLst>
                <a:path w="1862" h="1546" extrusionOk="0">
                  <a:moveTo>
                    <a:pt x="1002" y="1"/>
                  </a:moveTo>
                  <a:cubicBezTo>
                    <a:pt x="958" y="1"/>
                    <a:pt x="914" y="5"/>
                    <a:pt x="870" y="12"/>
                  </a:cubicBezTo>
                  <a:cubicBezTo>
                    <a:pt x="191" y="131"/>
                    <a:pt x="0" y="1012"/>
                    <a:pt x="560" y="1405"/>
                  </a:cubicBezTo>
                  <a:cubicBezTo>
                    <a:pt x="701" y="1502"/>
                    <a:pt x="854" y="1546"/>
                    <a:pt x="1002" y="1546"/>
                  </a:cubicBezTo>
                  <a:cubicBezTo>
                    <a:pt x="1453" y="1546"/>
                    <a:pt x="1861" y="1142"/>
                    <a:pt x="1763" y="631"/>
                  </a:cubicBezTo>
                  <a:cubicBezTo>
                    <a:pt x="1699" y="259"/>
                    <a:pt x="1369" y="1"/>
                    <a:pt x="1002" y="1"/>
                  </a:cubicBez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03" name="Google Shape;503;p16"/>
            <p:cNvSpPr/>
            <p:nvPr/>
          </p:nvSpPr>
          <p:spPr>
            <a:xfrm>
              <a:off x="423850" y="4262500"/>
              <a:ext cx="93700" cy="33750"/>
            </a:xfrm>
            <a:custGeom>
              <a:avLst/>
              <a:gdLst/>
              <a:ahLst/>
              <a:cxnLst/>
              <a:rect l="l" t="t" r="r" b="b"/>
              <a:pathLst>
                <a:path w="3748" h="1350" extrusionOk="0">
                  <a:moveTo>
                    <a:pt x="3144" y="1"/>
                  </a:moveTo>
                  <a:cubicBezTo>
                    <a:pt x="3128" y="1"/>
                    <a:pt x="3112" y="1"/>
                    <a:pt x="3096" y="3"/>
                  </a:cubicBezTo>
                  <a:lnTo>
                    <a:pt x="501" y="467"/>
                  </a:lnTo>
                  <a:cubicBezTo>
                    <a:pt x="0" y="618"/>
                    <a:pt x="125" y="1349"/>
                    <a:pt x="620" y="1349"/>
                  </a:cubicBezTo>
                  <a:cubicBezTo>
                    <a:pt x="632" y="1349"/>
                    <a:pt x="643" y="1349"/>
                    <a:pt x="655" y="1348"/>
                  </a:cubicBezTo>
                  <a:lnTo>
                    <a:pt x="3251" y="872"/>
                  </a:lnTo>
                  <a:cubicBezTo>
                    <a:pt x="3747" y="722"/>
                    <a:pt x="3639" y="1"/>
                    <a:pt x="3144" y="1"/>
                  </a:cubicBez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04" name="Google Shape;504;p16"/>
            <p:cNvSpPr/>
            <p:nvPr/>
          </p:nvSpPr>
          <p:spPr>
            <a:xfrm>
              <a:off x="380400" y="4331350"/>
              <a:ext cx="46600" cy="38925"/>
            </a:xfrm>
            <a:custGeom>
              <a:avLst/>
              <a:gdLst/>
              <a:ahLst/>
              <a:cxnLst/>
              <a:rect l="l" t="t" r="r" b="b"/>
              <a:pathLst>
                <a:path w="1864" h="1557" extrusionOk="0">
                  <a:moveTo>
                    <a:pt x="1009" y="0"/>
                  </a:moveTo>
                  <a:cubicBezTo>
                    <a:pt x="967" y="0"/>
                    <a:pt x="924" y="4"/>
                    <a:pt x="881" y="11"/>
                  </a:cubicBezTo>
                  <a:cubicBezTo>
                    <a:pt x="191" y="130"/>
                    <a:pt x="0" y="1011"/>
                    <a:pt x="572" y="1416"/>
                  </a:cubicBezTo>
                  <a:cubicBezTo>
                    <a:pt x="710" y="1513"/>
                    <a:pt x="860" y="1556"/>
                    <a:pt x="1007" y="1556"/>
                  </a:cubicBezTo>
                  <a:cubicBezTo>
                    <a:pt x="1454" y="1556"/>
                    <a:pt x="1864" y="1153"/>
                    <a:pt x="1774" y="642"/>
                  </a:cubicBezTo>
                  <a:cubicBezTo>
                    <a:pt x="1699" y="268"/>
                    <a:pt x="1376" y="0"/>
                    <a:pt x="1009" y="0"/>
                  </a:cubicBez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05" name="Google Shape;505;p16"/>
            <p:cNvSpPr/>
            <p:nvPr/>
          </p:nvSpPr>
          <p:spPr>
            <a:xfrm>
              <a:off x="433950" y="4319900"/>
              <a:ext cx="94725" cy="33875"/>
            </a:xfrm>
            <a:custGeom>
              <a:avLst/>
              <a:gdLst/>
              <a:ahLst/>
              <a:cxnLst/>
              <a:rect l="l" t="t" r="r" b="b"/>
              <a:pathLst>
                <a:path w="3789" h="1355" extrusionOk="0">
                  <a:moveTo>
                    <a:pt x="3177" y="0"/>
                  </a:moveTo>
                  <a:cubicBezTo>
                    <a:pt x="3155" y="0"/>
                    <a:pt x="3132" y="2"/>
                    <a:pt x="3109" y="5"/>
                  </a:cubicBezTo>
                  <a:lnTo>
                    <a:pt x="513" y="481"/>
                  </a:lnTo>
                  <a:cubicBezTo>
                    <a:pt x="0" y="606"/>
                    <a:pt x="110" y="1355"/>
                    <a:pt x="612" y="1355"/>
                  </a:cubicBezTo>
                  <a:cubicBezTo>
                    <a:pt x="634" y="1355"/>
                    <a:pt x="656" y="1353"/>
                    <a:pt x="680" y="1350"/>
                  </a:cubicBezTo>
                  <a:lnTo>
                    <a:pt x="3276" y="886"/>
                  </a:lnTo>
                  <a:cubicBezTo>
                    <a:pt x="3789" y="749"/>
                    <a:pt x="3679" y="0"/>
                    <a:pt x="3177" y="0"/>
                  </a:cubicBez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06" name="Google Shape;506;p16"/>
            <p:cNvSpPr/>
            <p:nvPr/>
          </p:nvSpPr>
          <p:spPr>
            <a:xfrm>
              <a:off x="336050" y="4570700"/>
              <a:ext cx="194100" cy="174025"/>
            </a:xfrm>
            <a:custGeom>
              <a:avLst/>
              <a:gdLst/>
              <a:ahLst/>
              <a:cxnLst/>
              <a:rect l="l" t="t" r="r" b="b"/>
              <a:pathLst>
                <a:path w="7764" h="6961" extrusionOk="0">
                  <a:moveTo>
                    <a:pt x="3921" y="1"/>
                  </a:moveTo>
                  <a:cubicBezTo>
                    <a:pt x="2893" y="1"/>
                    <a:pt x="1881" y="469"/>
                    <a:pt x="1215" y="1343"/>
                  </a:cubicBezTo>
                  <a:lnTo>
                    <a:pt x="6953" y="4975"/>
                  </a:lnTo>
                  <a:cubicBezTo>
                    <a:pt x="7763" y="3403"/>
                    <a:pt x="7239" y="1474"/>
                    <a:pt x="5739" y="534"/>
                  </a:cubicBezTo>
                  <a:cubicBezTo>
                    <a:pt x="5177" y="174"/>
                    <a:pt x="4546" y="1"/>
                    <a:pt x="3921" y="1"/>
                  </a:cubicBezTo>
                  <a:close/>
                  <a:moveTo>
                    <a:pt x="810" y="1986"/>
                  </a:moveTo>
                  <a:cubicBezTo>
                    <a:pt x="0" y="3558"/>
                    <a:pt x="524" y="5487"/>
                    <a:pt x="2012" y="6427"/>
                  </a:cubicBezTo>
                  <a:cubicBezTo>
                    <a:pt x="2575" y="6787"/>
                    <a:pt x="3207" y="6960"/>
                    <a:pt x="3834" y="6960"/>
                  </a:cubicBezTo>
                  <a:cubicBezTo>
                    <a:pt x="4865" y="6960"/>
                    <a:pt x="5882" y="6492"/>
                    <a:pt x="6549" y="5618"/>
                  </a:cubicBezTo>
                  <a:lnTo>
                    <a:pt x="810" y="1986"/>
                  </a:ln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07" name="Google Shape;507;p16"/>
            <p:cNvSpPr/>
            <p:nvPr/>
          </p:nvSpPr>
          <p:spPr>
            <a:xfrm>
              <a:off x="699475" y="4197375"/>
              <a:ext cx="152125" cy="141000"/>
            </a:xfrm>
            <a:custGeom>
              <a:avLst/>
              <a:gdLst/>
              <a:ahLst/>
              <a:cxnLst/>
              <a:rect l="l" t="t" r="r" b="b"/>
              <a:pathLst>
                <a:path w="6085" h="5640" extrusionOk="0">
                  <a:moveTo>
                    <a:pt x="3608" y="0"/>
                  </a:moveTo>
                  <a:lnTo>
                    <a:pt x="1215" y="1632"/>
                  </a:lnTo>
                  <a:cubicBezTo>
                    <a:pt x="251" y="2286"/>
                    <a:pt x="1" y="3596"/>
                    <a:pt x="656" y="4560"/>
                  </a:cubicBezTo>
                  <a:lnTo>
                    <a:pt x="763" y="4715"/>
                  </a:lnTo>
                  <a:cubicBezTo>
                    <a:pt x="1171" y="5316"/>
                    <a:pt x="1833" y="5640"/>
                    <a:pt x="2508" y="5640"/>
                  </a:cubicBezTo>
                  <a:cubicBezTo>
                    <a:pt x="2916" y="5640"/>
                    <a:pt x="3328" y="5522"/>
                    <a:pt x="3692" y="5275"/>
                  </a:cubicBezTo>
                  <a:lnTo>
                    <a:pt x="6085" y="3644"/>
                  </a:lnTo>
                  <a:lnTo>
                    <a:pt x="3608" y="0"/>
                  </a:ln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08" name="Google Shape;508;p16"/>
            <p:cNvSpPr/>
            <p:nvPr/>
          </p:nvSpPr>
          <p:spPr>
            <a:xfrm>
              <a:off x="802175" y="4138825"/>
              <a:ext cx="152125" cy="141025"/>
            </a:xfrm>
            <a:custGeom>
              <a:avLst/>
              <a:gdLst/>
              <a:ahLst/>
              <a:cxnLst/>
              <a:rect l="l" t="t" r="r" b="b"/>
              <a:pathLst>
                <a:path w="6085" h="5641" extrusionOk="0">
                  <a:moveTo>
                    <a:pt x="3577" y="1"/>
                  </a:moveTo>
                  <a:cubicBezTo>
                    <a:pt x="3169" y="1"/>
                    <a:pt x="2757" y="119"/>
                    <a:pt x="2394" y="366"/>
                  </a:cubicBezTo>
                  <a:lnTo>
                    <a:pt x="0" y="1997"/>
                  </a:lnTo>
                  <a:lnTo>
                    <a:pt x="2489" y="5640"/>
                  </a:lnTo>
                  <a:lnTo>
                    <a:pt x="4870" y="4009"/>
                  </a:lnTo>
                  <a:cubicBezTo>
                    <a:pt x="5834" y="3354"/>
                    <a:pt x="6084" y="2045"/>
                    <a:pt x="5430" y="1092"/>
                  </a:cubicBezTo>
                  <a:lnTo>
                    <a:pt x="5322" y="926"/>
                  </a:lnTo>
                  <a:cubicBezTo>
                    <a:pt x="4914" y="325"/>
                    <a:pt x="4252" y="1"/>
                    <a:pt x="3577" y="1"/>
                  </a:cubicBez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09" name="Google Shape;509;p16"/>
            <p:cNvSpPr/>
            <p:nvPr/>
          </p:nvSpPr>
          <p:spPr>
            <a:xfrm>
              <a:off x="654825" y="4488350"/>
              <a:ext cx="268225" cy="266925"/>
            </a:xfrm>
            <a:custGeom>
              <a:avLst/>
              <a:gdLst/>
              <a:ahLst/>
              <a:cxnLst/>
              <a:rect l="l" t="t" r="r" b="b"/>
              <a:pathLst>
                <a:path w="10729" h="10677" extrusionOk="0">
                  <a:moveTo>
                    <a:pt x="5011" y="0"/>
                  </a:moveTo>
                  <a:cubicBezTo>
                    <a:pt x="4833" y="0"/>
                    <a:pt x="4677" y="135"/>
                    <a:pt x="4656" y="327"/>
                  </a:cubicBezTo>
                  <a:lnTo>
                    <a:pt x="4192" y="3804"/>
                  </a:lnTo>
                  <a:lnTo>
                    <a:pt x="715" y="3339"/>
                  </a:lnTo>
                  <a:cubicBezTo>
                    <a:pt x="700" y="3338"/>
                    <a:pt x="686" y="3337"/>
                    <a:pt x="671" y="3337"/>
                  </a:cubicBezTo>
                  <a:cubicBezTo>
                    <a:pt x="486" y="3337"/>
                    <a:pt x="320" y="3473"/>
                    <a:pt x="298" y="3661"/>
                  </a:cubicBezTo>
                  <a:lnTo>
                    <a:pt x="36" y="5637"/>
                  </a:lnTo>
                  <a:cubicBezTo>
                    <a:pt x="1" y="5840"/>
                    <a:pt x="144" y="6030"/>
                    <a:pt x="358" y="6054"/>
                  </a:cubicBezTo>
                  <a:lnTo>
                    <a:pt x="3835" y="6518"/>
                  </a:lnTo>
                  <a:lnTo>
                    <a:pt x="3370" y="9995"/>
                  </a:lnTo>
                  <a:cubicBezTo>
                    <a:pt x="3346" y="10197"/>
                    <a:pt x="3489" y="10388"/>
                    <a:pt x="3692" y="10412"/>
                  </a:cubicBezTo>
                  <a:lnTo>
                    <a:pt x="5668" y="10674"/>
                  </a:lnTo>
                  <a:cubicBezTo>
                    <a:pt x="5683" y="10675"/>
                    <a:pt x="5698" y="10676"/>
                    <a:pt x="5712" y="10676"/>
                  </a:cubicBezTo>
                  <a:cubicBezTo>
                    <a:pt x="5898" y="10676"/>
                    <a:pt x="6063" y="10540"/>
                    <a:pt x="6085" y="10352"/>
                  </a:cubicBezTo>
                  <a:lnTo>
                    <a:pt x="6549" y="6876"/>
                  </a:lnTo>
                  <a:lnTo>
                    <a:pt x="10026" y="7328"/>
                  </a:lnTo>
                  <a:cubicBezTo>
                    <a:pt x="10046" y="7331"/>
                    <a:pt x="10065" y="7333"/>
                    <a:pt x="10084" y="7333"/>
                  </a:cubicBezTo>
                  <a:cubicBezTo>
                    <a:pt x="10264" y="7333"/>
                    <a:pt x="10421" y="7189"/>
                    <a:pt x="10443" y="7007"/>
                  </a:cubicBezTo>
                  <a:lnTo>
                    <a:pt x="10704" y="5042"/>
                  </a:lnTo>
                  <a:cubicBezTo>
                    <a:pt x="10728" y="4828"/>
                    <a:pt x="10585" y="4649"/>
                    <a:pt x="10383" y="4613"/>
                  </a:cubicBezTo>
                  <a:lnTo>
                    <a:pt x="6906" y="4161"/>
                  </a:lnTo>
                  <a:lnTo>
                    <a:pt x="7359" y="684"/>
                  </a:lnTo>
                  <a:cubicBezTo>
                    <a:pt x="7395" y="470"/>
                    <a:pt x="7252" y="291"/>
                    <a:pt x="7037" y="256"/>
                  </a:cubicBezTo>
                  <a:lnTo>
                    <a:pt x="5073" y="6"/>
                  </a:lnTo>
                  <a:cubicBezTo>
                    <a:pt x="5052" y="2"/>
                    <a:pt x="5031" y="0"/>
                    <a:pt x="5011" y="0"/>
                  </a:cubicBezTo>
                  <a:close/>
                </a:path>
              </a:pathLst>
            </a:custGeom>
            <a:solidFill>
              <a:srgbClr val="D9D9D9">
                <a:alpha val="25882"/>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grpSp>
      <p:sp>
        <p:nvSpPr>
          <p:cNvPr id="510" name="Google Shape;510;p16"/>
          <p:cNvSpPr txBox="1">
            <a:spLocks noGrp="1"/>
          </p:cNvSpPr>
          <p:nvPr>
            <p:ph type="ctrTitle"/>
          </p:nvPr>
        </p:nvSpPr>
        <p:spPr>
          <a:xfrm>
            <a:off x="2419600" y="2278367"/>
            <a:ext cx="7352800" cy="2736800"/>
          </a:xfrm>
          <a:prstGeom prst="rect">
            <a:avLst/>
          </a:prstGeom>
          <a:noFill/>
          <a:ln>
            <a:noFill/>
          </a:ln>
        </p:spPr>
        <p:txBody>
          <a:bodyPr spcFirstLastPara="1" wrap="square" lIns="68575" tIns="68575" rIns="68575" bIns="68575" anchor="b" anchorCtr="0">
            <a:noAutofit/>
          </a:bodyPr>
          <a:lstStyle>
            <a:lvl1pPr lvl="0" algn="ctr">
              <a:lnSpc>
                <a:spcPct val="90000"/>
              </a:lnSpc>
              <a:spcBef>
                <a:spcPts val="0"/>
              </a:spcBef>
              <a:spcAft>
                <a:spcPts val="0"/>
              </a:spcAft>
              <a:buSzPts val="3600"/>
              <a:buNone/>
              <a:defRPr sz="6400"/>
            </a:lvl1pPr>
            <a:lvl2pPr lvl="1" algn="ctr">
              <a:lnSpc>
                <a:spcPct val="90000"/>
              </a:lnSpc>
              <a:spcBef>
                <a:spcPts val="0"/>
              </a:spcBef>
              <a:spcAft>
                <a:spcPts val="0"/>
              </a:spcAft>
              <a:buSzPts val="3900"/>
              <a:buNone/>
              <a:defRPr sz="6933"/>
            </a:lvl2pPr>
            <a:lvl3pPr lvl="2" algn="ctr">
              <a:lnSpc>
                <a:spcPct val="90000"/>
              </a:lnSpc>
              <a:spcBef>
                <a:spcPts val="0"/>
              </a:spcBef>
              <a:spcAft>
                <a:spcPts val="0"/>
              </a:spcAft>
              <a:buSzPts val="3900"/>
              <a:buNone/>
              <a:defRPr sz="6933"/>
            </a:lvl3pPr>
            <a:lvl4pPr lvl="3" algn="ctr">
              <a:lnSpc>
                <a:spcPct val="90000"/>
              </a:lnSpc>
              <a:spcBef>
                <a:spcPts val="0"/>
              </a:spcBef>
              <a:spcAft>
                <a:spcPts val="0"/>
              </a:spcAft>
              <a:buSzPts val="3900"/>
              <a:buNone/>
              <a:defRPr sz="6933"/>
            </a:lvl4pPr>
            <a:lvl5pPr lvl="4" algn="ctr">
              <a:lnSpc>
                <a:spcPct val="90000"/>
              </a:lnSpc>
              <a:spcBef>
                <a:spcPts val="0"/>
              </a:spcBef>
              <a:spcAft>
                <a:spcPts val="0"/>
              </a:spcAft>
              <a:buSzPts val="3900"/>
              <a:buNone/>
              <a:defRPr sz="6933"/>
            </a:lvl5pPr>
            <a:lvl6pPr lvl="5" algn="ctr">
              <a:lnSpc>
                <a:spcPct val="90000"/>
              </a:lnSpc>
              <a:spcBef>
                <a:spcPts val="0"/>
              </a:spcBef>
              <a:spcAft>
                <a:spcPts val="0"/>
              </a:spcAft>
              <a:buSzPts val="3900"/>
              <a:buNone/>
              <a:defRPr sz="6933"/>
            </a:lvl6pPr>
            <a:lvl7pPr lvl="6" algn="ctr">
              <a:lnSpc>
                <a:spcPct val="90000"/>
              </a:lnSpc>
              <a:spcBef>
                <a:spcPts val="0"/>
              </a:spcBef>
              <a:spcAft>
                <a:spcPts val="0"/>
              </a:spcAft>
              <a:buSzPts val="3900"/>
              <a:buNone/>
              <a:defRPr sz="6933"/>
            </a:lvl7pPr>
            <a:lvl8pPr lvl="7" algn="ctr">
              <a:lnSpc>
                <a:spcPct val="90000"/>
              </a:lnSpc>
              <a:spcBef>
                <a:spcPts val="0"/>
              </a:spcBef>
              <a:spcAft>
                <a:spcPts val="0"/>
              </a:spcAft>
              <a:buSzPts val="3900"/>
              <a:buNone/>
              <a:defRPr sz="6933"/>
            </a:lvl8pPr>
            <a:lvl9pPr lvl="8" algn="ctr">
              <a:lnSpc>
                <a:spcPct val="90000"/>
              </a:lnSpc>
              <a:spcBef>
                <a:spcPts val="0"/>
              </a:spcBef>
              <a:spcAft>
                <a:spcPts val="0"/>
              </a:spcAft>
              <a:buSzPts val="3900"/>
              <a:buNone/>
              <a:defRPr sz="6933"/>
            </a:lvl9pPr>
          </a:lstStyle>
          <a:p>
            <a:endParaRPr/>
          </a:p>
        </p:txBody>
      </p:sp>
      <p:sp>
        <p:nvSpPr>
          <p:cNvPr id="511" name="Google Shape;511;p16"/>
          <p:cNvSpPr txBox="1">
            <a:spLocks noGrp="1"/>
          </p:cNvSpPr>
          <p:nvPr>
            <p:ph type="subTitle" idx="1"/>
          </p:nvPr>
        </p:nvSpPr>
        <p:spPr>
          <a:xfrm>
            <a:off x="2557600" y="5015167"/>
            <a:ext cx="7076800" cy="1056800"/>
          </a:xfrm>
          <a:prstGeom prst="rect">
            <a:avLst/>
          </a:prstGeom>
          <a:noFill/>
          <a:ln>
            <a:noFill/>
          </a:ln>
        </p:spPr>
        <p:txBody>
          <a:bodyPr spcFirstLastPara="1" wrap="square" lIns="68575" tIns="68575" rIns="68575" bIns="68575" anchor="t"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2100"/>
              <a:buNone/>
              <a:defRPr sz="3733"/>
            </a:lvl2pPr>
            <a:lvl3pPr lvl="2" algn="ctr">
              <a:lnSpc>
                <a:spcPct val="100000"/>
              </a:lnSpc>
              <a:spcBef>
                <a:spcPts val="0"/>
              </a:spcBef>
              <a:spcAft>
                <a:spcPts val="0"/>
              </a:spcAft>
              <a:buSzPts val="2100"/>
              <a:buNone/>
              <a:defRPr sz="3733"/>
            </a:lvl3pPr>
            <a:lvl4pPr lvl="3" algn="ctr">
              <a:lnSpc>
                <a:spcPct val="100000"/>
              </a:lnSpc>
              <a:spcBef>
                <a:spcPts val="0"/>
              </a:spcBef>
              <a:spcAft>
                <a:spcPts val="0"/>
              </a:spcAft>
              <a:buSzPts val="2100"/>
              <a:buNone/>
              <a:defRPr sz="3733"/>
            </a:lvl4pPr>
            <a:lvl5pPr lvl="4" algn="ctr">
              <a:lnSpc>
                <a:spcPct val="100000"/>
              </a:lnSpc>
              <a:spcBef>
                <a:spcPts val="0"/>
              </a:spcBef>
              <a:spcAft>
                <a:spcPts val="0"/>
              </a:spcAft>
              <a:buSzPts val="2100"/>
              <a:buNone/>
              <a:defRPr sz="3733"/>
            </a:lvl5pPr>
            <a:lvl6pPr lvl="5" algn="ctr">
              <a:lnSpc>
                <a:spcPct val="100000"/>
              </a:lnSpc>
              <a:spcBef>
                <a:spcPts val="0"/>
              </a:spcBef>
              <a:spcAft>
                <a:spcPts val="0"/>
              </a:spcAft>
              <a:buSzPts val="2100"/>
              <a:buNone/>
              <a:defRPr sz="3733"/>
            </a:lvl6pPr>
            <a:lvl7pPr lvl="6" algn="ctr">
              <a:lnSpc>
                <a:spcPct val="100000"/>
              </a:lnSpc>
              <a:spcBef>
                <a:spcPts val="0"/>
              </a:spcBef>
              <a:spcAft>
                <a:spcPts val="0"/>
              </a:spcAft>
              <a:buSzPts val="2100"/>
              <a:buNone/>
              <a:defRPr sz="3733"/>
            </a:lvl7pPr>
            <a:lvl8pPr lvl="7" algn="ctr">
              <a:lnSpc>
                <a:spcPct val="100000"/>
              </a:lnSpc>
              <a:spcBef>
                <a:spcPts val="0"/>
              </a:spcBef>
              <a:spcAft>
                <a:spcPts val="0"/>
              </a:spcAft>
              <a:buSzPts val="2100"/>
              <a:buNone/>
              <a:defRPr sz="3733"/>
            </a:lvl8pPr>
            <a:lvl9pPr lvl="8" algn="ctr">
              <a:lnSpc>
                <a:spcPct val="100000"/>
              </a:lnSpc>
              <a:spcBef>
                <a:spcPts val="0"/>
              </a:spcBef>
              <a:spcAft>
                <a:spcPts val="0"/>
              </a:spcAft>
              <a:buSzPts val="2100"/>
              <a:buNone/>
              <a:defRPr sz="3733"/>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1">
  <p:cSld name="Caption 1">
    <p:spTree>
      <p:nvGrpSpPr>
        <p:cNvPr id="1" name="Shape 2840"/>
        <p:cNvGrpSpPr/>
        <p:nvPr/>
      </p:nvGrpSpPr>
      <p:grpSpPr>
        <a:xfrm>
          <a:off x="0" y="0"/>
          <a:ext cx="0" cy="0"/>
          <a:chOff x="0" y="0"/>
          <a:chExt cx="0" cy="0"/>
        </a:xfrm>
      </p:grpSpPr>
      <p:sp>
        <p:nvSpPr>
          <p:cNvPr id="2841" name="Google Shape;2841;p49"/>
          <p:cNvSpPr txBox="1">
            <a:spLocks noGrp="1"/>
          </p:cNvSpPr>
          <p:nvPr>
            <p:ph type="title"/>
          </p:nvPr>
        </p:nvSpPr>
        <p:spPr>
          <a:xfrm>
            <a:off x="2292833" y="5357768"/>
            <a:ext cx="8948000" cy="1255600"/>
          </a:xfrm>
          <a:prstGeom prst="rect">
            <a:avLst/>
          </a:prstGeom>
          <a:noFill/>
          <a:ln>
            <a:noFill/>
          </a:ln>
        </p:spPr>
        <p:txBody>
          <a:bodyPr spcFirstLastPara="1" wrap="square" lIns="68575" tIns="68575" rIns="68575" bIns="68575" anchor="ctr" anchorCtr="0">
            <a:noAutofit/>
          </a:bodyPr>
          <a:lstStyle>
            <a:lvl1pPr lvl="0" algn="ctr">
              <a:lnSpc>
                <a:spcPct val="100000"/>
              </a:lnSpc>
              <a:spcBef>
                <a:spcPts val="0"/>
              </a:spcBef>
              <a:spcAft>
                <a:spcPts val="0"/>
              </a:spcAft>
              <a:buClr>
                <a:schemeClr val="accent1"/>
              </a:buClr>
              <a:buSzPts val="3600"/>
              <a:buNone/>
              <a:defRPr sz="3333">
                <a:solidFill>
                  <a:schemeClr val="lt1"/>
                </a:solidFill>
              </a:defRPr>
            </a:lvl1pPr>
            <a:lvl2pPr lvl="1" algn="l">
              <a:lnSpc>
                <a:spcPct val="100000"/>
              </a:lnSpc>
              <a:spcBef>
                <a:spcPts val="0"/>
              </a:spcBef>
              <a:spcAft>
                <a:spcPts val="0"/>
              </a:spcAft>
              <a:buClr>
                <a:schemeClr val="accent1"/>
              </a:buClr>
              <a:buSzPts val="3600"/>
              <a:buNone/>
              <a:defRPr sz="6400">
                <a:solidFill>
                  <a:schemeClr val="accent1"/>
                </a:solidFill>
              </a:defRPr>
            </a:lvl2pPr>
            <a:lvl3pPr lvl="2" algn="l">
              <a:lnSpc>
                <a:spcPct val="100000"/>
              </a:lnSpc>
              <a:spcBef>
                <a:spcPts val="0"/>
              </a:spcBef>
              <a:spcAft>
                <a:spcPts val="0"/>
              </a:spcAft>
              <a:buClr>
                <a:schemeClr val="accent1"/>
              </a:buClr>
              <a:buSzPts val="3600"/>
              <a:buNone/>
              <a:defRPr sz="6400">
                <a:solidFill>
                  <a:schemeClr val="accent1"/>
                </a:solidFill>
              </a:defRPr>
            </a:lvl3pPr>
            <a:lvl4pPr lvl="3" algn="l">
              <a:lnSpc>
                <a:spcPct val="100000"/>
              </a:lnSpc>
              <a:spcBef>
                <a:spcPts val="0"/>
              </a:spcBef>
              <a:spcAft>
                <a:spcPts val="0"/>
              </a:spcAft>
              <a:buClr>
                <a:schemeClr val="accent1"/>
              </a:buClr>
              <a:buSzPts val="3600"/>
              <a:buNone/>
              <a:defRPr sz="6400">
                <a:solidFill>
                  <a:schemeClr val="accent1"/>
                </a:solidFill>
              </a:defRPr>
            </a:lvl4pPr>
            <a:lvl5pPr lvl="4" algn="l">
              <a:lnSpc>
                <a:spcPct val="100000"/>
              </a:lnSpc>
              <a:spcBef>
                <a:spcPts val="0"/>
              </a:spcBef>
              <a:spcAft>
                <a:spcPts val="0"/>
              </a:spcAft>
              <a:buClr>
                <a:schemeClr val="accent1"/>
              </a:buClr>
              <a:buSzPts val="3600"/>
              <a:buNone/>
              <a:defRPr sz="6400">
                <a:solidFill>
                  <a:schemeClr val="accent1"/>
                </a:solidFill>
              </a:defRPr>
            </a:lvl5pPr>
            <a:lvl6pPr lvl="5" algn="l">
              <a:lnSpc>
                <a:spcPct val="100000"/>
              </a:lnSpc>
              <a:spcBef>
                <a:spcPts val="0"/>
              </a:spcBef>
              <a:spcAft>
                <a:spcPts val="0"/>
              </a:spcAft>
              <a:buClr>
                <a:schemeClr val="accent1"/>
              </a:buClr>
              <a:buSzPts val="3600"/>
              <a:buNone/>
              <a:defRPr sz="6400">
                <a:solidFill>
                  <a:schemeClr val="accent1"/>
                </a:solidFill>
              </a:defRPr>
            </a:lvl6pPr>
            <a:lvl7pPr lvl="6" algn="l">
              <a:lnSpc>
                <a:spcPct val="100000"/>
              </a:lnSpc>
              <a:spcBef>
                <a:spcPts val="0"/>
              </a:spcBef>
              <a:spcAft>
                <a:spcPts val="0"/>
              </a:spcAft>
              <a:buClr>
                <a:schemeClr val="accent1"/>
              </a:buClr>
              <a:buSzPts val="3600"/>
              <a:buNone/>
              <a:defRPr sz="6400">
                <a:solidFill>
                  <a:schemeClr val="accent1"/>
                </a:solidFill>
              </a:defRPr>
            </a:lvl7pPr>
            <a:lvl8pPr lvl="7" algn="l">
              <a:lnSpc>
                <a:spcPct val="100000"/>
              </a:lnSpc>
              <a:spcBef>
                <a:spcPts val="0"/>
              </a:spcBef>
              <a:spcAft>
                <a:spcPts val="0"/>
              </a:spcAft>
              <a:buClr>
                <a:schemeClr val="accent1"/>
              </a:buClr>
              <a:buSzPts val="3600"/>
              <a:buNone/>
              <a:defRPr sz="6400">
                <a:solidFill>
                  <a:schemeClr val="accent1"/>
                </a:solidFill>
              </a:defRPr>
            </a:lvl8pPr>
            <a:lvl9pPr lvl="8" algn="l">
              <a:lnSpc>
                <a:spcPct val="100000"/>
              </a:lnSpc>
              <a:spcBef>
                <a:spcPts val="0"/>
              </a:spcBef>
              <a:spcAft>
                <a:spcPts val="0"/>
              </a:spcAft>
              <a:buClr>
                <a:schemeClr val="accent1"/>
              </a:buClr>
              <a:buSzPts val="3600"/>
              <a:buNone/>
              <a:defRPr sz="6400">
                <a:solidFill>
                  <a:schemeClr val="accent1"/>
                </a:solidFill>
              </a:defRPr>
            </a:lvl9pPr>
          </a:lstStyle>
          <a:p>
            <a:endParaRPr/>
          </a:p>
        </p:txBody>
      </p:sp>
      <p:sp>
        <p:nvSpPr>
          <p:cNvPr id="2842" name="Google Shape;2842;p49"/>
          <p:cNvSpPr txBox="1">
            <a:spLocks noGrp="1"/>
          </p:cNvSpPr>
          <p:nvPr>
            <p:ph type="sldNum" idx="12"/>
          </p:nvPr>
        </p:nvSpPr>
        <p:spPr>
          <a:xfrm>
            <a:off x="11409045" y="6333135"/>
            <a:ext cx="731600" cy="524800"/>
          </a:xfrm>
          <a:prstGeom prst="rect">
            <a:avLst/>
          </a:prstGeom>
          <a:noFill/>
          <a:ln>
            <a:noFill/>
          </a:ln>
        </p:spPr>
        <p:txBody>
          <a:bodyPr spcFirstLastPara="1" wrap="square" lIns="68575" tIns="68575" rIns="68575" bIns="68575" anchor="t" anchorCtr="0">
            <a:noAutofit/>
          </a:bodyPr>
          <a:lstStyle>
            <a:lvl1pPr marL="0" marR="0" lvl="0" indent="0" algn="r">
              <a:lnSpc>
                <a:spcPct val="100000"/>
              </a:lnSpc>
              <a:spcBef>
                <a:spcPts val="0"/>
              </a:spcBef>
              <a:spcAft>
                <a:spcPts val="0"/>
              </a:spcAft>
              <a:buClr>
                <a:srgbClr val="000000"/>
              </a:buClr>
              <a:buSzPts val="1000"/>
              <a:buFont typeface="Arial"/>
              <a:buNone/>
              <a:defRPr sz="1733" b="0" i="0" u="none" strike="noStrike" cap="none">
                <a:solidFill>
                  <a:schemeClr val="dk2"/>
                </a:solidFill>
                <a:latin typeface="Open Sans"/>
                <a:ea typeface="Open Sans"/>
                <a:cs typeface="Open Sans"/>
                <a:sym typeface="Open Sans"/>
              </a:defRPr>
            </a:lvl1pPr>
            <a:lvl2pPr marL="0" marR="0" lvl="1" indent="0" algn="r">
              <a:lnSpc>
                <a:spcPct val="100000"/>
              </a:lnSpc>
              <a:spcBef>
                <a:spcPts val="0"/>
              </a:spcBef>
              <a:spcAft>
                <a:spcPts val="0"/>
              </a:spcAft>
              <a:buClr>
                <a:srgbClr val="000000"/>
              </a:buClr>
              <a:buSzPts val="1000"/>
              <a:buFont typeface="Arial"/>
              <a:buNone/>
              <a:defRPr sz="1733" b="0" i="0" u="none" strike="noStrike" cap="none">
                <a:solidFill>
                  <a:schemeClr val="dk2"/>
                </a:solidFill>
                <a:latin typeface="Open Sans"/>
                <a:ea typeface="Open Sans"/>
                <a:cs typeface="Open Sans"/>
                <a:sym typeface="Open Sans"/>
              </a:defRPr>
            </a:lvl2pPr>
            <a:lvl3pPr marL="0" marR="0" lvl="2" indent="0" algn="r">
              <a:lnSpc>
                <a:spcPct val="100000"/>
              </a:lnSpc>
              <a:spcBef>
                <a:spcPts val="0"/>
              </a:spcBef>
              <a:spcAft>
                <a:spcPts val="0"/>
              </a:spcAft>
              <a:buClr>
                <a:srgbClr val="000000"/>
              </a:buClr>
              <a:buSzPts val="1000"/>
              <a:buFont typeface="Arial"/>
              <a:buNone/>
              <a:defRPr sz="1733" b="0" i="0" u="none" strike="noStrike" cap="none">
                <a:solidFill>
                  <a:schemeClr val="dk2"/>
                </a:solidFill>
                <a:latin typeface="Open Sans"/>
                <a:ea typeface="Open Sans"/>
                <a:cs typeface="Open Sans"/>
                <a:sym typeface="Open Sans"/>
              </a:defRPr>
            </a:lvl3pPr>
            <a:lvl4pPr marL="0" marR="0" lvl="3" indent="0" algn="r">
              <a:lnSpc>
                <a:spcPct val="100000"/>
              </a:lnSpc>
              <a:spcBef>
                <a:spcPts val="0"/>
              </a:spcBef>
              <a:spcAft>
                <a:spcPts val="0"/>
              </a:spcAft>
              <a:buClr>
                <a:srgbClr val="000000"/>
              </a:buClr>
              <a:buSzPts val="1000"/>
              <a:buFont typeface="Arial"/>
              <a:buNone/>
              <a:defRPr sz="1733" b="0" i="0" u="none" strike="noStrike" cap="none">
                <a:solidFill>
                  <a:schemeClr val="dk2"/>
                </a:solidFill>
                <a:latin typeface="Open Sans"/>
                <a:ea typeface="Open Sans"/>
                <a:cs typeface="Open Sans"/>
                <a:sym typeface="Open Sans"/>
              </a:defRPr>
            </a:lvl4pPr>
            <a:lvl5pPr marL="0" marR="0" lvl="4" indent="0" algn="r">
              <a:lnSpc>
                <a:spcPct val="100000"/>
              </a:lnSpc>
              <a:spcBef>
                <a:spcPts val="0"/>
              </a:spcBef>
              <a:spcAft>
                <a:spcPts val="0"/>
              </a:spcAft>
              <a:buClr>
                <a:srgbClr val="000000"/>
              </a:buClr>
              <a:buSzPts val="1000"/>
              <a:buFont typeface="Arial"/>
              <a:buNone/>
              <a:defRPr sz="1733" b="0" i="0" u="none" strike="noStrike" cap="none">
                <a:solidFill>
                  <a:schemeClr val="dk2"/>
                </a:solidFill>
                <a:latin typeface="Open Sans"/>
                <a:ea typeface="Open Sans"/>
                <a:cs typeface="Open Sans"/>
                <a:sym typeface="Open Sans"/>
              </a:defRPr>
            </a:lvl5pPr>
            <a:lvl6pPr marL="0" marR="0" lvl="5" indent="0" algn="r">
              <a:lnSpc>
                <a:spcPct val="100000"/>
              </a:lnSpc>
              <a:spcBef>
                <a:spcPts val="0"/>
              </a:spcBef>
              <a:spcAft>
                <a:spcPts val="0"/>
              </a:spcAft>
              <a:buClr>
                <a:srgbClr val="000000"/>
              </a:buClr>
              <a:buSzPts val="1000"/>
              <a:buFont typeface="Arial"/>
              <a:buNone/>
              <a:defRPr sz="1733" b="0" i="0" u="none" strike="noStrike" cap="none">
                <a:solidFill>
                  <a:schemeClr val="dk2"/>
                </a:solidFill>
                <a:latin typeface="Open Sans"/>
                <a:ea typeface="Open Sans"/>
                <a:cs typeface="Open Sans"/>
                <a:sym typeface="Open Sans"/>
              </a:defRPr>
            </a:lvl6pPr>
            <a:lvl7pPr marL="0" marR="0" lvl="6" indent="0" algn="r">
              <a:lnSpc>
                <a:spcPct val="100000"/>
              </a:lnSpc>
              <a:spcBef>
                <a:spcPts val="0"/>
              </a:spcBef>
              <a:spcAft>
                <a:spcPts val="0"/>
              </a:spcAft>
              <a:buClr>
                <a:srgbClr val="000000"/>
              </a:buClr>
              <a:buSzPts val="1000"/>
              <a:buFont typeface="Arial"/>
              <a:buNone/>
              <a:defRPr sz="1733" b="0" i="0" u="none" strike="noStrike" cap="none">
                <a:solidFill>
                  <a:schemeClr val="dk2"/>
                </a:solidFill>
                <a:latin typeface="Open Sans"/>
                <a:ea typeface="Open Sans"/>
                <a:cs typeface="Open Sans"/>
                <a:sym typeface="Open Sans"/>
              </a:defRPr>
            </a:lvl7pPr>
            <a:lvl8pPr marL="0" marR="0" lvl="7" indent="0" algn="r">
              <a:lnSpc>
                <a:spcPct val="100000"/>
              </a:lnSpc>
              <a:spcBef>
                <a:spcPts val="0"/>
              </a:spcBef>
              <a:spcAft>
                <a:spcPts val="0"/>
              </a:spcAft>
              <a:buClr>
                <a:srgbClr val="000000"/>
              </a:buClr>
              <a:buSzPts val="1000"/>
              <a:buFont typeface="Arial"/>
              <a:buNone/>
              <a:defRPr sz="1733" b="0" i="0" u="none" strike="noStrike" cap="none">
                <a:solidFill>
                  <a:schemeClr val="dk2"/>
                </a:solidFill>
                <a:latin typeface="Open Sans"/>
                <a:ea typeface="Open Sans"/>
                <a:cs typeface="Open Sans"/>
                <a:sym typeface="Open Sans"/>
              </a:defRPr>
            </a:lvl8pPr>
            <a:lvl9pPr marL="0" marR="0" lvl="8" indent="0" algn="r">
              <a:lnSpc>
                <a:spcPct val="100000"/>
              </a:lnSpc>
              <a:spcBef>
                <a:spcPts val="0"/>
              </a:spcBef>
              <a:spcAft>
                <a:spcPts val="0"/>
              </a:spcAft>
              <a:buClr>
                <a:srgbClr val="000000"/>
              </a:buClr>
              <a:buSzPts val="1000"/>
              <a:buFont typeface="Arial"/>
              <a:buNone/>
              <a:defRPr sz="1733" b="0" i="0" u="none" strike="noStrike" cap="none">
                <a:solidFill>
                  <a:schemeClr val="dk2"/>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aption 2">
  <p:cSld name="Caption 2">
    <p:spTree>
      <p:nvGrpSpPr>
        <p:cNvPr id="1" name="Shape 2843"/>
        <p:cNvGrpSpPr/>
        <p:nvPr/>
      </p:nvGrpSpPr>
      <p:grpSpPr>
        <a:xfrm>
          <a:off x="0" y="0"/>
          <a:ext cx="0" cy="0"/>
          <a:chOff x="0" y="0"/>
          <a:chExt cx="0" cy="0"/>
        </a:xfrm>
      </p:grpSpPr>
      <p:sp>
        <p:nvSpPr>
          <p:cNvPr id="2844" name="Google Shape;2844;p50"/>
          <p:cNvSpPr txBox="1">
            <a:spLocks noGrp="1"/>
          </p:cNvSpPr>
          <p:nvPr>
            <p:ph type="title"/>
          </p:nvPr>
        </p:nvSpPr>
        <p:spPr>
          <a:xfrm>
            <a:off x="3145333" y="1097400"/>
            <a:ext cx="4693200" cy="1863600"/>
          </a:xfrm>
          <a:prstGeom prst="rect">
            <a:avLst/>
          </a:prstGeom>
          <a:noFill/>
          <a:ln>
            <a:noFill/>
          </a:ln>
        </p:spPr>
        <p:txBody>
          <a:bodyPr spcFirstLastPara="1" wrap="square" lIns="68575" tIns="68575" rIns="68575" bIns="68575" anchor="ctr" anchorCtr="0">
            <a:noAutofit/>
          </a:bodyPr>
          <a:lstStyle>
            <a:lvl1pPr lvl="0" algn="ctr">
              <a:lnSpc>
                <a:spcPct val="100000"/>
              </a:lnSpc>
              <a:spcBef>
                <a:spcPts val="0"/>
              </a:spcBef>
              <a:spcAft>
                <a:spcPts val="0"/>
              </a:spcAft>
              <a:buClr>
                <a:schemeClr val="accent1"/>
              </a:buClr>
              <a:buSzPts val="3600"/>
              <a:buNone/>
              <a:defRPr sz="4000"/>
            </a:lvl1pPr>
            <a:lvl2pPr lvl="1" algn="l">
              <a:lnSpc>
                <a:spcPct val="100000"/>
              </a:lnSpc>
              <a:spcBef>
                <a:spcPts val="0"/>
              </a:spcBef>
              <a:spcAft>
                <a:spcPts val="0"/>
              </a:spcAft>
              <a:buClr>
                <a:schemeClr val="accent1"/>
              </a:buClr>
              <a:buSzPts val="3600"/>
              <a:buNone/>
              <a:defRPr sz="6400">
                <a:solidFill>
                  <a:schemeClr val="accent1"/>
                </a:solidFill>
              </a:defRPr>
            </a:lvl2pPr>
            <a:lvl3pPr lvl="2" algn="l">
              <a:lnSpc>
                <a:spcPct val="100000"/>
              </a:lnSpc>
              <a:spcBef>
                <a:spcPts val="0"/>
              </a:spcBef>
              <a:spcAft>
                <a:spcPts val="0"/>
              </a:spcAft>
              <a:buClr>
                <a:schemeClr val="accent1"/>
              </a:buClr>
              <a:buSzPts val="3600"/>
              <a:buNone/>
              <a:defRPr sz="6400">
                <a:solidFill>
                  <a:schemeClr val="accent1"/>
                </a:solidFill>
              </a:defRPr>
            </a:lvl3pPr>
            <a:lvl4pPr lvl="3" algn="l">
              <a:lnSpc>
                <a:spcPct val="100000"/>
              </a:lnSpc>
              <a:spcBef>
                <a:spcPts val="0"/>
              </a:spcBef>
              <a:spcAft>
                <a:spcPts val="0"/>
              </a:spcAft>
              <a:buClr>
                <a:schemeClr val="accent1"/>
              </a:buClr>
              <a:buSzPts val="3600"/>
              <a:buNone/>
              <a:defRPr sz="6400">
                <a:solidFill>
                  <a:schemeClr val="accent1"/>
                </a:solidFill>
              </a:defRPr>
            </a:lvl4pPr>
            <a:lvl5pPr lvl="4" algn="l">
              <a:lnSpc>
                <a:spcPct val="100000"/>
              </a:lnSpc>
              <a:spcBef>
                <a:spcPts val="0"/>
              </a:spcBef>
              <a:spcAft>
                <a:spcPts val="0"/>
              </a:spcAft>
              <a:buClr>
                <a:schemeClr val="accent1"/>
              </a:buClr>
              <a:buSzPts val="3600"/>
              <a:buNone/>
              <a:defRPr sz="6400">
                <a:solidFill>
                  <a:schemeClr val="accent1"/>
                </a:solidFill>
              </a:defRPr>
            </a:lvl5pPr>
            <a:lvl6pPr lvl="5" algn="l">
              <a:lnSpc>
                <a:spcPct val="100000"/>
              </a:lnSpc>
              <a:spcBef>
                <a:spcPts val="0"/>
              </a:spcBef>
              <a:spcAft>
                <a:spcPts val="0"/>
              </a:spcAft>
              <a:buClr>
                <a:schemeClr val="accent1"/>
              </a:buClr>
              <a:buSzPts val="3600"/>
              <a:buNone/>
              <a:defRPr sz="6400">
                <a:solidFill>
                  <a:schemeClr val="accent1"/>
                </a:solidFill>
              </a:defRPr>
            </a:lvl6pPr>
            <a:lvl7pPr lvl="6" algn="l">
              <a:lnSpc>
                <a:spcPct val="100000"/>
              </a:lnSpc>
              <a:spcBef>
                <a:spcPts val="0"/>
              </a:spcBef>
              <a:spcAft>
                <a:spcPts val="0"/>
              </a:spcAft>
              <a:buClr>
                <a:schemeClr val="accent1"/>
              </a:buClr>
              <a:buSzPts val="3600"/>
              <a:buNone/>
              <a:defRPr sz="6400">
                <a:solidFill>
                  <a:schemeClr val="accent1"/>
                </a:solidFill>
              </a:defRPr>
            </a:lvl7pPr>
            <a:lvl8pPr lvl="7" algn="l">
              <a:lnSpc>
                <a:spcPct val="100000"/>
              </a:lnSpc>
              <a:spcBef>
                <a:spcPts val="0"/>
              </a:spcBef>
              <a:spcAft>
                <a:spcPts val="0"/>
              </a:spcAft>
              <a:buClr>
                <a:schemeClr val="accent1"/>
              </a:buClr>
              <a:buSzPts val="3600"/>
              <a:buNone/>
              <a:defRPr sz="6400">
                <a:solidFill>
                  <a:schemeClr val="accent1"/>
                </a:solidFill>
              </a:defRPr>
            </a:lvl8pPr>
            <a:lvl9pPr lvl="8" algn="l">
              <a:lnSpc>
                <a:spcPct val="100000"/>
              </a:lnSpc>
              <a:spcBef>
                <a:spcPts val="0"/>
              </a:spcBef>
              <a:spcAft>
                <a:spcPts val="0"/>
              </a:spcAft>
              <a:buClr>
                <a:schemeClr val="accent1"/>
              </a:buClr>
              <a:buSzPts val="3600"/>
              <a:buNone/>
              <a:defRPr sz="6400">
                <a:solidFill>
                  <a:schemeClr val="accent1"/>
                </a:solidFill>
              </a:defRPr>
            </a:lvl9pPr>
          </a:lstStyle>
          <a:p>
            <a:endParaRPr/>
          </a:p>
        </p:txBody>
      </p:sp>
      <p:sp>
        <p:nvSpPr>
          <p:cNvPr id="2845" name="Google Shape;2845;p50"/>
          <p:cNvSpPr txBox="1">
            <a:spLocks noGrp="1"/>
          </p:cNvSpPr>
          <p:nvPr>
            <p:ph type="sldNum" idx="12"/>
          </p:nvPr>
        </p:nvSpPr>
        <p:spPr>
          <a:xfrm>
            <a:off x="11409045" y="6333135"/>
            <a:ext cx="731600" cy="524800"/>
          </a:xfrm>
          <a:prstGeom prst="rect">
            <a:avLst/>
          </a:prstGeom>
          <a:noFill/>
          <a:ln>
            <a:noFill/>
          </a:ln>
        </p:spPr>
        <p:txBody>
          <a:bodyPr spcFirstLastPara="1" wrap="square" lIns="68575" tIns="68575" rIns="68575" bIns="68575" anchor="t" anchorCtr="0">
            <a:noAutofit/>
          </a:bodyPr>
          <a:lstStyle>
            <a:lvl1pPr marL="0" marR="0" lvl="0" indent="0" algn="r">
              <a:lnSpc>
                <a:spcPct val="100000"/>
              </a:lnSpc>
              <a:spcBef>
                <a:spcPts val="0"/>
              </a:spcBef>
              <a:spcAft>
                <a:spcPts val="0"/>
              </a:spcAft>
              <a:buClr>
                <a:srgbClr val="000000"/>
              </a:buClr>
              <a:buSzPts val="1000"/>
              <a:buFont typeface="Arial"/>
              <a:buNone/>
              <a:defRPr sz="1733" b="0" i="0" u="none" strike="noStrike" cap="none">
                <a:solidFill>
                  <a:schemeClr val="dk2"/>
                </a:solidFill>
                <a:latin typeface="Open Sans"/>
                <a:ea typeface="Open Sans"/>
                <a:cs typeface="Open Sans"/>
                <a:sym typeface="Open Sans"/>
              </a:defRPr>
            </a:lvl1pPr>
            <a:lvl2pPr marL="0" marR="0" lvl="1" indent="0" algn="r">
              <a:lnSpc>
                <a:spcPct val="100000"/>
              </a:lnSpc>
              <a:spcBef>
                <a:spcPts val="0"/>
              </a:spcBef>
              <a:spcAft>
                <a:spcPts val="0"/>
              </a:spcAft>
              <a:buClr>
                <a:srgbClr val="000000"/>
              </a:buClr>
              <a:buSzPts val="1000"/>
              <a:buFont typeface="Arial"/>
              <a:buNone/>
              <a:defRPr sz="1733" b="0" i="0" u="none" strike="noStrike" cap="none">
                <a:solidFill>
                  <a:schemeClr val="dk2"/>
                </a:solidFill>
                <a:latin typeface="Open Sans"/>
                <a:ea typeface="Open Sans"/>
                <a:cs typeface="Open Sans"/>
                <a:sym typeface="Open Sans"/>
              </a:defRPr>
            </a:lvl2pPr>
            <a:lvl3pPr marL="0" marR="0" lvl="2" indent="0" algn="r">
              <a:lnSpc>
                <a:spcPct val="100000"/>
              </a:lnSpc>
              <a:spcBef>
                <a:spcPts val="0"/>
              </a:spcBef>
              <a:spcAft>
                <a:spcPts val="0"/>
              </a:spcAft>
              <a:buClr>
                <a:srgbClr val="000000"/>
              </a:buClr>
              <a:buSzPts val="1000"/>
              <a:buFont typeface="Arial"/>
              <a:buNone/>
              <a:defRPr sz="1733" b="0" i="0" u="none" strike="noStrike" cap="none">
                <a:solidFill>
                  <a:schemeClr val="dk2"/>
                </a:solidFill>
                <a:latin typeface="Open Sans"/>
                <a:ea typeface="Open Sans"/>
                <a:cs typeface="Open Sans"/>
                <a:sym typeface="Open Sans"/>
              </a:defRPr>
            </a:lvl3pPr>
            <a:lvl4pPr marL="0" marR="0" lvl="3" indent="0" algn="r">
              <a:lnSpc>
                <a:spcPct val="100000"/>
              </a:lnSpc>
              <a:spcBef>
                <a:spcPts val="0"/>
              </a:spcBef>
              <a:spcAft>
                <a:spcPts val="0"/>
              </a:spcAft>
              <a:buClr>
                <a:srgbClr val="000000"/>
              </a:buClr>
              <a:buSzPts val="1000"/>
              <a:buFont typeface="Arial"/>
              <a:buNone/>
              <a:defRPr sz="1733" b="0" i="0" u="none" strike="noStrike" cap="none">
                <a:solidFill>
                  <a:schemeClr val="dk2"/>
                </a:solidFill>
                <a:latin typeface="Open Sans"/>
                <a:ea typeface="Open Sans"/>
                <a:cs typeface="Open Sans"/>
                <a:sym typeface="Open Sans"/>
              </a:defRPr>
            </a:lvl4pPr>
            <a:lvl5pPr marL="0" marR="0" lvl="4" indent="0" algn="r">
              <a:lnSpc>
                <a:spcPct val="100000"/>
              </a:lnSpc>
              <a:spcBef>
                <a:spcPts val="0"/>
              </a:spcBef>
              <a:spcAft>
                <a:spcPts val="0"/>
              </a:spcAft>
              <a:buClr>
                <a:srgbClr val="000000"/>
              </a:buClr>
              <a:buSzPts val="1000"/>
              <a:buFont typeface="Arial"/>
              <a:buNone/>
              <a:defRPr sz="1733" b="0" i="0" u="none" strike="noStrike" cap="none">
                <a:solidFill>
                  <a:schemeClr val="dk2"/>
                </a:solidFill>
                <a:latin typeface="Open Sans"/>
                <a:ea typeface="Open Sans"/>
                <a:cs typeface="Open Sans"/>
                <a:sym typeface="Open Sans"/>
              </a:defRPr>
            </a:lvl5pPr>
            <a:lvl6pPr marL="0" marR="0" lvl="5" indent="0" algn="r">
              <a:lnSpc>
                <a:spcPct val="100000"/>
              </a:lnSpc>
              <a:spcBef>
                <a:spcPts val="0"/>
              </a:spcBef>
              <a:spcAft>
                <a:spcPts val="0"/>
              </a:spcAft>
              <a:buClr>
                <a:srgbClr val="000000"/>
              </a:buClr>
              <a:buSzPts val="1000"/>
              <a:buFont typeface="Arial"/>
              <a:buNone/>
              <a:defRPr sz="1733" b="0" i="0" u="none" strike="noStrike" cap="none">
                <a:solidFill>
                  <a:schemeClr val="dk2"/>
                </a:solidFill>
                <a:latin typeface="Open Sans"/>
                <a:ea typeface="Open Sans"/>
                <a:cs typeface="Open Sans"/>
                <a:sym typeface="Open Sans"/>
              </a:defRPr>
            </a:lvl6pPr>
            <a:lvl7pPr marL="0" marR="0" lvl="6" indent="0" algn="r">
              <a:lnSpc>
                <a:spcPct val="100000"/>
              </a:lnSpc>
              <a:spcBef>
                <a:spcPts val="0"/>
              </a:spcBef>
              <a:spcAft>
                <a:spcPts val="0"/>
              </a:spcAft>
              <a:buClr>
                <a:srgbClr val="000000"/>
              </a:buClr>
              <a:buSzPts val="1000"/>
              <a:buFont typeface="Arial"/>
              <a:buNone/>
              <a:defRPr sz="1733" b="0" i="0" u="none" strike="noStrike" cap="none">
                <a:solidFill>
                  <a:schemeClr val="dk2"/>
                </a:solidFill>
                <a:latin typeface="Open Sans"/>
                <a:ea typeface="Open Sans"/>
                <a:cs typeface="Open Sans"/>
                <a:sym typeface="Open Sans"/>
              </a:defRPr>
            </a:lvl7pPr>
            <a:lvl8pPr marL="0" marR="0" lvl="7" indent="0" algn="r">
              <a:lnSpc>
                <a:spcPct val="100000"/>
              </a:lnSpc>
              <a:spcBef>
                <a:spcPts val="0"/>
              </a:spcBef>
              <a:spcAft>
                <a:spcPts val="0"/>
              </a:spcAft>
              <a:buClr>
                <a:srgbClr val="000000"/>
              </a:buClr>
              <a:buSzPts val="1000"/>
              <a:buFont typeface="Arial"/>
              <a:buNone/>
              <a:defRPr sz="1733" b="0" i="0" u="none" strike="noStrike" cap="none">
                <a:solidFill>
                  <a:schemeClr val="dk2"/>
                </a:solidFill>
                <a:latin typeface="Open Sans"/>
                <a:ea typeface="Open Sans"/>
                <a:cs typeface="Open Sans"/>
                <a:sym typeface="Open Sans"/>
              </a:defRPr>
            </a:lvl8pPr>
            <a:lvl9pPr marL="0" marR="0" lvl="8" indent="0" algn="r">
              <a:lnSpc>
                <a:spcPct val="100000"/>
              </a:lnSpc>
              <a:spcBef>
                <a:spcPts val="0"/>
              </a:spcBef>
              <a:spcAft>
                <a:spcPts val="0"/>
              </a:spcAft>
              <a:buClr>
                <a:srgbClr val="000000"/>
              </a:buClr>
              <a:buSzPts val="1000"/>
              <a:buFont typeface="Arial"/>
              <a:buNone/>
              <a:defRPr sz="1733" b="0" i="0" u="none" strike="noStrike" cap="none">
                <a:solidFill>
                  <a:schemeClr val="dk2"/>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Quote 2">
  <p:cSld name="Quote 2">
    <p:spTree>
      <p:nvGrpSpPr>
        <p:cNvPr id="1" name="Shape 2846"/>
        <p:cNvGrpSpPr/>
        <p:nvPr/>
      </p:nvGrpSpPr>
      <p:grpSpPr>
        <a:xfrm>
          <a:off x="0" y="0"/>
          <a:ext cx="0" cy="0"/>
          <a:chOff x="0" y="0"/>
          <a:chExt cx="0" cy="0"/>
        </a:xfrm>
      </p:grpSpPr>
      <p:sp>
        <p:nvSpPr>
          <p:cNvPr id="2847" name="Google Shape;2847;p51"/>
          <p:cNvSpPr/>
          <p:nvPr/>
        </p:nvSpPr>
        <p:spPr>
          <a:xfrm>
            <a:off x="0" y="1405400"/>
            <a:ext cx="6795600" cy="4047200"/>
          </a:xfrm>
          <a:prstGeom prst="rect">
            <a:avLst/>
          </a:pr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848" name="Google Shape;2848;p51"/>
          <p:cNvSpPr txBox="1">
            <a:spLocks noGrp="1"/>
          </p:cNvSpPr>
          <p:nvPr>
            <p:ph type="title"/>
          </p:nvPr>
        </p:nvSpPr>
        <p:spPr>
          <a:xfrm>
            <a:off x="827600" y="3951767"/>
            <a:ext cx="5268400" cy="763600"/>
          </a:xfrm>
          <a:prstGeom prst="rect">
            <a:avLst/>
          </a:prstGeom>
          <a:noFill/>
          <a:ln>
            <a:noFill/>
          </a:ln>
        </p:spPr>
        <p:txBody>
          <a:bodyPr spcFirstLastPara="1" wrap="square" lIns="68575" tIns="68575" rIns="68575" bIns="68575" anchor="t" anchorCtr="0">
            <a:noAutofit/>
          </a:bodyPr>
          <a:lstStyle>
            <a:lvl1pPr lvl="0" algn="l">
              <a:lnSpc>
                <a:spcPct val="100000"/>
              </a:lnSpc>
              <a:spcBef>
                <a:spcPts val="0"/>
              </a:spcBef>
              <a:spcAft>
                <a:spcPts val="0"/>
              </a:spcAft>
              <a:buSzPts val="1400"/>
              <a:buNone/>
              <a:defRPr sz="2400">
                <a:solidFill>
                  <a:schemeClr val="lt1"/>
                </a:solidFill>
              </a:defRPr>
            </a:lvl1pPr>
            <a:lvl2pPr lvl="1" algn="ctr">
              <a:lnSpc>
                <a:spcPct val="100000"/>
              </a:lnSpc>
              <a:spcBef>
                <a:spcPts val="0"/>
              </a:spcBef>
              <a:spcAft>
                <a:spcPts val="0"/>
              </a:spcAft>
              <a:buSzPts val="1500"/>
              <a:buNone/>
              <a:defRPr sz="2667"/>
            </a:lvl2pPr>
            <a:lvl3pPr lvl="2" algn="ctr">
              <a:lnSpc>
                <a:spcPct val="100000"/>
              </a:lnSpc>
              <a:spcBef>
                <a:spcPts val="0"/>
              </a:spcBef>
              <a:spcAft>
                <a:spcPts val="0"/>
              </a:spcAft>
              <a:buSzPts val="1500"/>
              <a:buNone/>
              <a:defRPr sz="2667"/>
            </a:lvl3pPr>
            <a:lvl4pPr lvl="3" algn="ctr">
              <a:lnSpc>
                <a:spcPct val="100000"/>
              </a:lnSpc>
              <a:spcBef>
                <a:spcPts val="0"/>
              </a:spcBef>
              <a:spcAft>
                <a:spcPts val="0"/>
              </a:spcAft>
              <a:buSzPts val="1500"/>
              <a:buNone/>
              <a:defRPr sz="2667"/>
            </a:lvl4pPr>
            <a:lvl5pPr lvl="4" algn="ctr">
              <a:lnSpc>
                <a:spcPct val="100000"/>
              </a:lnSpc>
              <a:spcBef>
                <a:spcPts val="0"/>
              </a:spcBef>
              <a:spcAft>
                <a:spcPts val="0"/>
              </a:spcAft>
              <a:buSzPts val="1500"/>
              <a:buNone/>
              <a:defRPr sz="2667"/>
            </a:lvl5pPr>
            <a:lvl6pPr lvl="5" algn="ctr">
              <a:lnSpc>
                <a:spcPct val="100000"/>
              </a:lnSpc>
              <a:spcBef>
                <a:spcPts val="0"/>
              </a:spcBef>
              <a:spcAft>
                <a:spcPts val="0"/>
              </a:spcAft>
              <a:buSzPts val="1500"/>
              <a:buNone/>
              <a:defRPr sz="2667"/>
            </a:lvl6pPr>
            <a:lvl7pPr lvl="6" algn="ctr">
              <a:lnSpc>
                <a:spcPct val="100000"/>
              </a:lnSpc>
              <a:spcBef>
                <a:spcPts val="0"/>
              </a:spcBef>
              <a:spcAft>
                <a:spcPts val="0"/>
              </a:spcAft>
              <a:buSzPts val="1500"/>
              <a:buNone/>
              <a:defRPr sz="2667"/>
            </a:lvl7pPr>
            <a:lvl8pPr lvl="7" algn="ctr">
              <a:lnSpc>
                <a:spcPct val="100000"/>
              </a:lnSpc>
              <a:spcBef>
                <a:spcPts val="0"/>
              </a:spcBef>
              <a:spcAft>
                <a:spcPts val="0"/>
              </a:spcAft>
              <a:buSzPts val="1500"/>
              <a:buNone/>
              <a:defRPr sz="2667"/>
            </a:lvl8pPr>
            <a:lvl9pPr lvl="8" algn="ctr">
              <a:lnSpc>
                <a:spcPct val="100000"/>
              </a:lnSpc>
              <a:spcBef>
                <a:spcPts val="0"/>
              </a:spcBef>
              <a:spcAft>
                <a:spcPts val="0"/>
              </a:spcAft>
              <a:buSzPts val="1500"/>
              <a:buNone/>
              <a:defRPr sz="2667"/>
            </a:lvl9pPr>
          </a:lstStyle>
          <a:p>
            <a:endParaRPr/>
          </a:p>
        </p:txBody>
      </p:sp>
      <p:sp>
        <p:nvSpPr>
          <p:cNvPr id="2849" name="Google Shape;2849;p51"/>
          <p:cNvSpPr txBox="1">
            <a:spLocks noGrp="1"/>
          </p:cNvSpPr>
          <p:nvPr>
            <p:ph type="subTitle" idx="1"/>
          </p:nvPr>
        </p:nvSpPr>
        <p:spPr>
          <a:xfrm>
            <a:off x="827600" y="2142633"/>
            <a:ext cx="4897600" cy="1691200"/>
          </a:xfrm>
          <a:prstGeom prst="rect">
            <a:avLst/>
          </a:prstGeom>
          <a:noFill/>
          <a:ln>
            <a:noFill/>
          </a:ln>
        </p:spPr>
        <p:txBody>
          <a:bodyPr spcFirstLastPara="1" wrap="square" lIns="68575" tIns="68575" rIns="68575" bIns="68575" anchor="t" anchorCtr="0">
            <a:noAutofit/>
          </a:bodyPr>
          <a:lstStyle>
            <a:lvl1pPr lvl="0" algn="l">
              <a:lnSpc>
                <a:spcPct val="100000"/>
              </a:lnSpc>
              <a:spcBef>
                <a:spcPts val="0"/>
              </a:spcBef>
              <a:spcAft>
                <a:spcPts val="0"/>
              </a:spcAft>
              <a:buSzPts val="1500"/>
              <a:buNone/>
              <a:defRPr>
                <a:solidFill>
                  <a:schemeClr val="lt1"/>
                </a:solidFill>
              </a:defRPr>
            </a:lvl1pPr>
            <a:lvl2pPr lvl="1" algn="l">
              <a:lnSpc>
                <a:spcPct val="100000"/>
              </a:lnSpc>
              <a:spcBef>
                <a:spcPts val="0"/>
              </a:spcBef>
              <a:spcAft>
                <a:spcPts val="0"/>
              </a:spcAft>
              <a:buSzPts val="1100"/>
              <a:buNone/>
              <a:defRPr/>
            </a:lvl2pPr>
            <a:lvl3pPr lvl="2" algn="l">
              <a:lnSpc>
                <a:spcPct val="100000"/>
              </a:lnSpc>
              <a:spcBef>
                <a:spcPts val="2133"/>
              </a:spcBef>
              <a:spcAft>
                <a:spcPts val="0"/>
              </a:spcAft>
              <a:buSzPts val="1100"/>
              <a:buNone/>
              <a:defRPr/>
            </a:lvl3pPr>
            <a:lvl4pPr lvl="3" algn="l">
              <a:lnSpc>
                <a:spcPct val="100000"/>
              </a:lnSpc>
              <a:spcBef>
                <a:spcPts val="2133"/>
              </a:spcBef>
              <a:spcAft>
                <a:spcPts val="0"/>
              </a:spcAft>
              <a:buSzPts val="1100"/>
              <a:buNone/>
              <a:defRPr/>
            </a:lvl4pPr>
            <a:lvl5pPr lvl="4" algn="l">
              <a:lnSpc>
                <a:spcPct val="100000"/>
              </a:lnSpc>
              <a:spcBef>
                <a:spcPts val="2133"/>
              </a:spcBef>
              <a:spcAft>
                <a:spcPts val="0"/>
              </a:spcAft>
              <a:buSzPts val="1100"/>
              <a:buNone/>
              <a:defRPr/>
            </a:lvl5pPr>
            <a:lvl6pPr lvl="5" algn="l">
              <a:lnSpc>
                <a:spcPct val="100000"/>
              </a:lnSpc>
              <a:spcBef>
                <a:spcPts val="2133"/>
              </a:spcBef>
              <a:spcAft>
                <a:spcPts val="0"/>
              </a:spcAft>
              <a:buSzPts val="1100"/>
              <a:buNone/>
              <a:defRPr/>
            </a:lvl6pPr>
            <a:lvl7pPr lvl="6" algn="l">
              <a:lnSpc>
                <a:spcPct val="100000"/>
              </a:lnSpc>
              <a:spcBef>
                <a:spcPts val="2133"/>
              </a:spcBef>
              <a:spcAft>
                <a:spcPts val="0"/>
              </a:spcAft>
              <a:buSzPts val="1100"/>
              <a:buNone/>
              <a:defRPr/>
            </a:lvl7pPr>
            <a:lvl8pPr lvl="7" algn="l">
              <a:lnSpc>
                <a:spcPct val="100000"/>
              </a:lnSpc>
              <a:spcBef>
                <a:spcPts val="2133"/>
              </a:spcBef>
              <a:spcAft>
                <a:spcPts val="0"/>
              </a:spcAft>
              <a:buSzPts val="1100"/>
              <a:buNone/>
              <a:defRPr/>
            </a:lvl8pPr>
            <a:lvl9pPr lvl="8" algn="l">
              <a:lnSpc>
                <a:spcPct val="100000"/>
              </a:lnSpc>
              <a:spcBef>
                <a:spcPts val="2133"/>
              </a:spcBef>
              <a:spcAft>
                <a:spcPts val="2133"/>
              </a:spcAft>
              <a:buSzPts val="1100"/>
              <a:buNone/>
              <a:defRPr/>
            </a:lvl9pPr>
          </a:lstStyle>
          <a:p>
            <a:endParaRPr/>
          </a:p>
        </p:txBody>
      </p:sp>
      <p:grpSp>
        <p:nvGrpSpPr>
          <p:cNvPr id="2850" name="Google Shape;2850;p51"/>
          <p:cNvGrpSpPr/>
          <p:nvPr/>
        </p:nvGrpSpPr>
        <p:grpSpPr>
          <a:xfrm>
            <a:off x="78636" y="70829"/>
            <a:ext cx="12034728" cy="1130475"/>
            <a:chOff x="58777" y="4197223"/>
            <a:chExt cx="9026046" cy="847856"/>
          </a:xfrm>
        </p:grpSpPr>
        <p:sp>
          <p:nvSpPr>
            <p:cNvPr id="2851" name="Google Shape;2851;p51"/>
            <p:cNvSpPr/>
            <p:nvPr/>
          </p:nvSpPr>
          <p:spPr>
            <a:xfrm>
              <a:off x="8256418" y="4197223"/>
              <a:ext cx="349515" cy="436120"/>
            </a:xfrm>
            <a:custGeom>
              <a:avLst/>
              <a:gdLst/>
              <a:ahLst/>
              <a:cxnLst/>
              <a:rect l="l" t="t" r="r" b="b"/>
              <a:pathLst>
                <a:path w="10836" h="13521" extrusionOk="0">
                  <a:moveTo>
                    <a:pt x="4145" y="435"/>
                  </a:moveTo>
                  <a:cubicBezTo>
                    <a:pt x="4431" y="435"/>
                    <a:pt x="4712" y="608"/>
                    <a:pt x="4763" y="994"/>
                  </a:cubicBezTo>
                  <a:cubicBezTo>
                    <a:pt x="4799" y="1184"/>
                    <a:pt x="4751" y="1387"/>
                    <a:pt x="4620" y="1542"/>
                  </a:cubicBezTo>
                  <a:lnTo>
                    <a:pt x="3822" y="1684"/>
                  </a:lnTo>
                  <a:cubicBezTo>
                    <a:pt x="3656" y="1589"/>
                    <a:pt x="3537" y="1434"/>
                    <a:pt x="3501" y="1244"/>
                  </a:cubicBezTo>
                  <a:lnTo>
                    <a:pt x="3501" y="1232"/>
                  </a:lnTo>
                  <a:cubicBezTo>
                    <a:pt x="3386" y="732"/>
                    <a:pt x="3770" y="435"/>
                    <a:pt x="4145" y="435"/>
                  </a:cubicBezTo>
                  <a:close/>
                  <a:moveTo>
                    <a:pt x="7848" y="2746"/>
                  </a:moveTo>
                  <a:cubicBezTo>
                    <a:pt x="8111" y="2746"/>
                    <a:pt x="8330" y="2934"/>
                    <a:pt x="8383" y="3196"/>
                  </a:cubicBezTo>
                  <a:lnTo>
                    <a:pt x="9776" y="10757"/>
                  </a:lnTo>
                  <a:cubicBezTo>
                    <a:pt x="9823" y="11066"/>
                    <a:pt x="9621" y="11352"/>
                    <a:pt x="9323" y="11400"/>
                  </a:cubicBezTo>
                  <a:lnTo>
                    <a:pt x="3060" y="12543"/>
                  </a:lnTo>
                  <a:cubicBezTo>
                    <a:pt x="3030" y="12548"/>
                    <a:pt x="2999" y="12550"/>
                    <a:pt x="2969" y="12550"/>
                  </a:cubicBezTo>
                  <a:cubicBezTo>
                    <a:pt x="2707" y="12550"/>
                    <a:pt x="2472" y="12369"/>
                    <a:pt x="2429" y="12102"/>
                  </a:cubicBezTo>
                  <a:lnTo>
                    <a:pt x="1048" y="4530"/>
                  </a:lnTo>
                  <a:cubicBezTo>
                    <a:pt x="989" y="4232"/>
                    <a:pt x="1191" y="3947"/>
                    <a:pt x="1489" y="3899"/>
                  </a:cubicBezTo>
                  <a:lnTo>
                    <a:pt x="2239" y="3768"/>
                  </a:lnTo>
                  <a:cubicBezTo>
                    <a:pt x="2271" y="3968"/>
                    <a:pt x="2451" y="4121"/>
                    <a:pt x="2657" y="4121"/>
                  </a:cubicBezTo>
                  <a:cubicBezTo>
                    <a:pt x="2684" y="4121"/>
                    <a:pt x="2711" y="4119"/>
                    <a:pt x="2739" y="4113"/>
                  </a:cubicBezTo>
                  <a:lnTo>
                    <a:pt x="6656" y="3399"/>
                  </a:lnTo>
                  <a:cubicBezTo>
                    <a:pt x="6882" y="3351"/>
                    <a:pt x="7049" y="3125"/>
                    <a:pt x="7001" y="2887"/>
                  </a:cubicBezTo>
                  <a:lnTo>
                    <a:pt x="7740" y="2756"/>
                  </a:lnTo>
                  <a:cubicBezTo>
                    <a:pt x="7776" y="2749"/>
                    <a:pt x="7812" y="2746"/>
                    <a:pt x="7848" y="2746"/>
                  </a:cubicBezTo>
                  <a:close/>
                  <a:moveTo>
                    <a:pt x="4134" y="0"/>
                  </a:moveTo>
                  <a:cubicBezTo>
                    <a:pt x="4070" y="0"/>
                    <a:pt x="4006" y="6"/>
                    <a:pt x="3942" y="18"/>
                  </a:cubicBezTo>
                  <a:cubicBezTo>
                    <a:pt x="3334" y="125"/>
                    <a:pt x="2941" y="708"/>
                    <a:pt x="3072" y="1303"/>
                  </a:cubicBezTo>
                  <a:cubicBezTo>
                    <a:pt x="3096" y="1482"/>
                    <a:pt x="3168" y="1637"/>
                    <a:pt x="3287" y="1780"/>
                  </a:cubicBezTo>
                  <a:lnTo>
                    <a:pt x="2501" y="1923"/>
                  </a:lnTo>
                  <a:cubicBezTo>
                    <a:pt x="2191" y="1982"/>
                    <a:pt x="1977" y="2292"/>
                    <a:pt x="2037" y="2601"/>
                  </a:cubicBezTo>
                  <a:lnTo>
                    <a:pt x="2084" y="2887"/>
                  </a:lnTo>
                  <a:lnTo>
                    <a:pt x="798" y="3125"/>
                  </a:lnTo>
                  <a:cubicBezTo>
                    <a:pt x="310" y="3208"/>
                    <a:pt x="1" y="3673"/>
                    <a:pt x="84" y="4161"/>
                  </a:cubicBezTo>
                  <a:lnTo>
                    <a:pt x="1656" y="12793"/>
                  </a:lnTo>
                  <a:cubicBezTo>
                    <a:pt x="1741" y="13218"/>
                    <a:pt x="2111" y="13520"/>
                    <a:pt x="2537" y="13520"/>
                  </a:cubicBezTo>
                  <a:cubicBezTo>
                    <a:pt x="2588" y="13520"/>
                    <a:pt x="2639" y="13516"/>
                    <a:pt x="2691" y="13507"/>
                  </a:cubicBezTo>
                  <a:lnTo>
                    <a:pt x="10026" y="12162"/>
                  </a:lnTo>
                  <a:cubicBezTo>
                    <a:pt x="10514" y="12079"/>
                    <a:pt x="10835" y="11602"/>
                    <a:pt x="10752" y="11126"/>
                  </a:cubicBezTo>
                  <a:lnTo>
                    <a:pt x="9168" y="2494"/>
                  </a:lnTo>
                  <a:cubicBezTo>
                    <a:pt x="9095" y="2064"/>
                    <a:pt x="8725" y="1763"/>
                    <a:pt x="8304" y="1763"/>
                  </a:cubicBezTo>
                  <a:cubicBezTo>
                    <a:pt x="8248" y="1763"/>
                    <a:pt x="8190" y="1768"/>
                    <a:pt x="8133" y="1780"/>
                  </a:cubicBezTo>
                  <a:lnTo>
                    <a:pt x="6859" y="2018"/>
                  </a:lnTo>
                  <a:lnTo>
                    <a:pt x="6799" y="1732"/>
                  </a:lnTo>
                  <a:cubicBezTo>
                    <a:pt x="6745" y="1451"/>
                    <a:pt x="6496" y="1249"/>
                    <a:pt x="6210" y="1249"/>
                  </a:cubicBezTo>
                  <a:cubicBezTo>
                    <a:pt x="6180" y="1249"/>
                    <a:pt x="6151" y="1251"/>
                    <a:pt x="6120" y="1256"/>
                  </a:cubicBezTo>
                  <a:lnTo>
                    <a:pt x="5168" y="1434"/>
                  </a:lnTo>
                  <a:cubicBezTo>
                    <a:pt x="5227" y="1268"/>
                    <a:pt x="5239" y="1089"/>
                    <a:pt x="5204" y="910"/>
                  </a:cubicBezTo>
                  <a:cubicBezTo>
                    <a:pt x="5119" y="380"/>
                    <a:pt x="4655" y="0"/>
                    <a:pt x="4134"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852" name="Google Shape;2852;p51"/>
            <p:cNvSpPr/>
            <p:nvPr/>
          </p:nvSpPr>
          <p:spPr>
            <a:xfrm>
              <a:off x="8318251" y="4354466"/>
              <a:ext cx="60156" cy="49866"/>
            </a:xfrm>
            <a:custGeom>
              <a:avLst/>
              <a:gdLst/>
              <a:ahLst/>
              <a:cxnLst/>
              <a:rect l="l" t="t" r="r" b="b"/>
              <a:pathLst>
                <a:path w="1865" h="1546" extrusionOk="0">
                  <a:moveTo>
                    <a:pt x="1014" y="1"/>
                  </a:moveTo>
                  <a:cubicBezTo>
                    <a:pt x="970" y="1"/>
                    <a:pt x="926" y="5"/>
                    <a:pt x="882" y="12"/>
                  </a:cubicBezTo>
                  <a:cubicBezTo>
                    <a:pt x="191" y="131"/>
                    <a:pt x="0" y="1012"/>
                    <a:pt x="572" y="1405"/>
                  </a:cubicBezTo>
                  <a:cubicBezTo>
                    <a:pt x="710" y="1502"/>
                    <a:pt x="861" y="1545"/>
                    <a:pt x="1007" y="1545"/>
                  </a:cubicBezTo>
                  <a:cubicBezTo>
                    <a:pt x="1454" y="1545"/>
                    <a:pt x="1864" y="1142"/>
                    <a:pt x="1775" y="631"/>
                  </a:cubicBezTo>
                  <a:cubicBezTo>
                    <a:pt x="1700" y="259"/>
                    <a:pt x="1379" y="1"/>
                    <a:pt x="101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853" name="Google Shape;2853;p51"/>
            <p:cNvSpPr/>
            <p:nvPr/>
          </p:nvSpPr>
          <p:spPr>
            <a:xfrm>
              <a:off x="8386921" y="4339823"/>
              <a:ext cx="124020" cy="43383"/>
            </a:xfrm>
            <a:custGeom>
              <a:avLst/>
              <a:gdLst/>
              <a:ahLst/>
              <a:cxnLst/>
              <a:rect l="l" t="t" r="r" b="b"/>
              <a:pathLst>
                <a:path w="3845" h="1345" extrusionOk="0">
                  <a:moveTo>
                    <a:pt x="3248" y="1"/>
                  </a:moveTo>
                  <a:cubicBezTo>
                    <a:pt x="3212" y="1"/>
                    <a:pt x="3174" y="5"/>
                    <a:pt x="3134" y="14"/>
                  </a:cubicBezTo>
                  <a:lnTo>
                    <a:pt x="538" y="478"/>
                  </a:lnTo>
                  <a:cubicBezTo>
                    <a:pt x="0" y="579"/>
                    <a:pt x="106" y="1345"/>
                    <a:pt x="597" y="1345"/>
                  </a:cubicBezTo>
                  <a:cubicBezTo>
                    <a:pt x="628" y="1345"/>
                    <a:pt x="660" y="1342"/>
                    <a:pt x="693" y="1335"/>
                  </a:cubicBezTo>
                  <a:lnTo>
                    <a:pt x="3289" y="871"/>
                  </a:lnTo>
                  <a:cubicBezTo>
                    <a:pt x="3844" y="793"/>
                    <a:pt x="3747" y="1"/>
                    <a:pt x="324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854" name="Google Shape;2854;p51"/>
            <p:cNvSpPr/>
            <p:nvPr/>
          </p:nvSpPr>
          <p:spPr>
            <a:xfrm>
              <a:off x="8330927" y="4423976"/>
              <a:ext cx="60156" cy="49866"/>
            </a:xfrm>
            <a:custGeom>
              <a:avLst/>
              <a:gdLst/>
              <a:ahLst/>
              <a:cxnLst/>
              <a:rect l="l" t="t" r="r" b="b"/>
              <a:pathLst>
                <a:path w="1865" h="1546" extrusionOk="0">
                  <a:moveTo>
                    <a:pt x="1014" y="1"/>
                  </a:moveTo>
                  <a:cubicBezTo>
                    <a:pt x="970" y="1"/>
                    <a:pt x="926" y="5"/>
                    <a:pt x="881" y="12"/>
                  </a:cubicBezTo>
                  <a:cubicBezTo>
                    <a:pt x="203" y="131"/>
                    <a:pt x="0" y="1012"/>
                    <a:pt x="572" y="1405"/>
                  </a:cubicBezTo>
                  <a:cubicBezTo>
                    <a:pt x="710" y="1502"/>
                    <a:pt x="861" y="1546"/>
                    <a:pt x="1007" y="1546"/>
                  </a:cubicBezTo>
                  <a:cubicBezTo>
                    <a:pt x="1454" y="1546"/>
                    <a:pt x="1864" y="1142"/>
                    <a:pt x="1774" y="631"/>
                  </a:cubicBezTo>
                  <a:cubicBezTo>
                    <a:pt x="1700" y="259"/>
                    <a:pt x="1379" y="1"/>
                    <a:pt x="101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855" name="Google Shape;2855;p51"/>
            <p:cNvSpPr/>
            <p:nvPr/>
          </p:nvSpPr>
          <p:spPr>
            <a:xfrm>
              <a:off x="8400436" y="4409300"/>
              <a:ext cx="121279" cy="43544"/>
            </a:xfrm>
            <a:custGeom>
              <a:avLst/>
              <a:gdLst/>
              <a:ahLst/>
              <a:cxnLst/>
              <a:rect l="l" t="t" r="r" b="b"/>
              <a:pathLst>
                <a:path w="3760" h="1350" extrusionOk="0">
                  <a:moveTo>
                    <a:pt x="3144" y="1"/>
                  </a:moveTo>
                  <a:cubicBezTo>
                    <a:pt x="3128" y="1"/>
                    <a:pt x="3112" y="1"/>
                    <a:pt x="3096" y="3"/>
                  </a:cubicBezTo>
                  <a:lnTo>
                    <a:pt x="500" y="467"/>
                  </a:lnTo>
                  <a:cubicBezTo>
                    <a:pt x="0" y="618"/>
                    <a:pt x="125" y="1349"/>
                    <a:pt x="631" y="1349"/>
                  </a:cubicBezTo>
                  <a:cubicBezTo>
                    <a:pt x="643" y="1349"/>
                    <a:pt x="655" y="1349"/>
                    <a:pt x="667" y="1348"/>
                  </a:cubicBezTo>
                  <a:lnTo>
                    <a:pt x="3263" y="872"/>
                  </a:lnTo>
                  <a:cubicBezTo>
                    <a:pt x="3759" y="722"/>
                    <a:pt x="3640" y="1"/>
                    <a:pt x="314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856" name="Google Shape;2856;p51"/>
            <p:cNvSpPr/>
            <p:nvPr/>
          </p:nvSpPr>
          <p:spPr>
            <a:xfrm>
              <a:off x="8344377" y="4498130"/>
              <a:ext cx="60123" cy="50221"/>
            </a:xfrm>
            <a:custGeom>
              <a:avLst/>
              <a:gdLst/>
              <a:ahLst/>
              <a:cxnLst/>
              <a:rect l="l" t="t" r="r" b="b"/>
              <a:pathLst>
                <a:path w="1864" h="1557" extrusionOk="0">
                  <a:moveTo>
                    <a:pt x="1010" y="0"/>
                  </a:moveTo>
                  <a:cubicBezTo>
                    <a:pt x="967" y="0"/>
                    <a:pt x="924" y="4"/>
                    <a:pt x="881" y="11"/>
                  </a:cubicBezTo>
                  <a:cubicBezTo>
                    <a:pt x="203" y="130"/>
                    <a:pt x="0" y="1011"/>
                    <a:pt x="572" y="1416"/>
                  </a:cubicBezTo>
                  <a:cubicBezTo>
                    <a:pt x="710" y="1513"/>
                    <a:pt x="860" y="1556"/>
                    <a:pt x="1007" y="1556"/>
                  </a:cubicBezTo>
                  <a:cubicBezTo>
                    <a:pt x="1454" y="1556"/>
                    <a:pt x="1864" y="1153"/>
                    <a:pt x="1774" y="642"/>
                  </a:cubicBezTo>
                  <a:cubicBezTo>
                    <a:pt x="1710" y="268"/>
                    <a:pt x="1378" y="0"/>
                    <a:pt x="1010"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857" name="Google Shape;2857;p51"/>
            <p:cNvSpPr/>
            <p:nvPr/>
          </p:nvSpPr>
          <p:spPr>
            <a:xfrm>
              <a:off x="8413822" y="4483357"/>
              <a:ext cx="122246" cy="43706"/>
            </a:xfrm>
            <a:custGeom>
              <a:avLst/>
              <a:gdLst/>
              <a:ahLst/>
              <a:cxnLst/>
              <a:rect l="l" t="t" r="r" b="b"/>
              <a:pathLst>
                <a:path w="3790" h="1355" extrusionOk="0">
                  <a:moveTo>
                    <a:pt x="3177" y="0"/>
                  </a:moveTo>
                  <a:cubicBezTo>
                    <a:pt x="3155" y="0"/>
                    <a:pt x="3133" y="2"/>
                    <a:pt x="3110" y="5"/>
                  </a:cubicBezTo>
                  <a:lnTo>
                    <a:pt x="514" y="481"/>
                  </a:lnTo>
                  <a:cubicBezTo>
                    <a:pt x="1" y="606"/>
                    <a:pt x="110" y="1355"/>
                    <a:pt x="602" y="1355"/>
                  </a:cubicBezTo>
                  <a:cubicBezTo>
                    <a:pt x="623" y="1355"/>
                    <a:pt x="646" y="1353"/>
                    <a:pt x="669" y="1350"/>
                  </a:cubicBezTo>
                  <a:lnTo>
                    <a:pt x="3264" y="886"/>
                  </a:lnTo>
                  <a:cubicBezTo>
                    <a:pt x="3789" y="749"/>
                    <a:pt x="3669" y="0"/>
                    <a:pt x="3177"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858" name="Google Shape;2858;p51"/>
            <p:cNvSpPr/>
            <p:nvPr/>
          </p:nvSpPr>
          <p:spPr>
            <a:xfrm>
              <a:off x="8287157" y="4806940"/>
              <a:ext cx="250396" cy="224592"/>
            </a:xfrm>
            <a:custGeom>
              <a:avLst/>
              <a:gdLst/>
              <a:ahLst/>
              <a:cxnLst/>
              <a:rect l="l" t="t" r="r" b="b"/>
              <a:pathLst>
                <a:path w="7763" h="6963" extrusionOk="0">
                  <a:moveTo>
                    <a:pt x="3924" y="1"/>
                  </a:moveTo>
                  <a:cubicBezTo>
                    <a:pt x="2893" y="1"/>
                    <a:pt x="1881" y="469"/>
                    <a:pt x="1215" y="1343"/>
                  </a:cubicBezTo>
                  <a:lnTo>
                    <a:pt x="6953" y="4975"/>
                  </a:lnTo>
                  <a:cubicBezTo>
                    <a:pt x="7763" y="3403"/>
                    <a:pt x="7239" y="1474"/>
                    <a:pt x="5751" y="534"/>
                  </a:cubicBezTo>
                  <a:cubicBezTo>
                    <a:pt x="5184" y="174"/>
                    <a:pt x="4551" y="1"/>
                    <a:pt x="3924" y="1"/>
                  </a:cubicBezTo>
                  <a:close/>
                  <a:moveTo>
                    <a:pt x="810" y="1986"/>
                  </a:moveTo>
                  <a:lnTo>
                    <a:pt x="810" y="1986"/>
                  </a:lnTo>
                  <a:cubicBezTo>
                    <a:pt x="0" y="3558"/>
                    <a:pt x="512" y="5498"/>
                    <a:pt x="2012" y="6439"/>
                  </a:cubicBezTo>
                  <a:cubicBezTo>
                    <a:pt x="2576" y="6793"/>
                    <a:pt x="3206" y="6963"/>
                    <a:pt x="3829" y="6963"/>
                  </a:cubicBezTo>
                  <a:cubicBezTo>
                    <a:pt x="4864" y="6963"/>
                    <a:pt x="5880" y="6494"/>
                    <a:pt x="6549" y="5618"/>
                  </a:cubicBezTo>
                  <a:lnTo>
                    <a:pt x="810" y="1986"/>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859" name="Google Shape;2859;p51"/>
            <p:cNvSpPr/>
            <p:nvPr/>
          </p:nvSpPr>
          <p:spPr>
            <a:xfrm>
              <a:off x="8756435" y="4325276"/>
              <a:ext cx="195885" cy="181918"/>
            </a:xfrm>
            <a:custGeom>
              <a:avLst/>
              <a:gdLst/>
              <a:ahLst/>
              <a:cxnLst/>
              <a:rect l="l" t="t" r="r" b="b"/>
              <a:pathLst>
                <a:path w="6073" h="5640" extrusionOk="0">
                  <a:moveTo>
                    <a:pt x="3596" y="0"/>
                  </a:moveTo>
                  <a:lnTo>
                    <a:pt x="1203" y="1632"/>
                  </a:lnTo>
                  <a:cubicBezTo>
                    <a:pt x="251" y="2286"/>
                    <a:pt x="1" y="3596"/>
                    <a:pt x="655" y="4560"/>
                  </a:cubicBezTo>
                  <a:lnTo>
                    <a:pt x="763" y="4715"/>
                  </a:lnTo>
                  <a:cubicBezTo>
                    <a:pt x="1163" y="5316"/>
                    <a:pt x="1827" y="5640"/>
                    <a:pt x="2502" y="5640"/>
                  </a:cubicBezTo>
                  <a:cubicBezTo>
                    <a:pt x="2909" y="5640"/>
                    <a:pt x="3321" y="5522"/>
                    <a:pt x="3680" y="5275"/>
                  </a:cubicBezTo>
                  <a:lnTo>
                    <a:pt x="6073" y="3644"/>
                  </a:lnTo>
                  <a:lnTo>
                    <a:pt x="3596" y="0"/>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860" name="Google Shape;2860;p51"/>
            <p:cNvSpPr/>
            <p:nvPr/>
          </p:nvSpPr>
          <p:spPr>
            <a:xfrm>
              <a:off x="8888938" y="4249734"/>
              <a:ext cx="195885" cy="181950"/>
            </a:xfrm>
            <a:custGeom>
              <a:avLst/>
              <a:gdLst/>
              <a:ahLst/>
              <a:cxnLst/>
              <a:rect l="l" t="t" r="r" b="b"/>
              <a:pathLst>
                <a:path w="6073" h="5641" extrusionOk="0">
                  <a:moveTo>
                    <a:pt x="3577" y="1"/>
                  </a:moveTo>
                  <a:cubicBezTo>
                    <a:pt x="3169" y="1"/>
                    <a:pt x="2757" y="119"/>
                    <a:pt x="2393" y="366"/>
                  </a:cubicBezTo>
                  <a:lnTo>
                    <a:pt x="0" y="1997"/>
                  </a:lnTo>
                  <a:lnTo>
                    <a:pt x="2477" y="5640"/>
                  </a:lnTo>
                  <a:lnTo>
                    <a:pt x="4870" y="4009"/>
                  </a:lnTo>
                  <a:cubicBezTo>
                    <a:pt x="5834" y="3354"/>
                    <a:pt x="6072" y="2045"/>
                    <a:pt x="5429" y="1092"/>
                  </a:cubicBezTo>
                  <a:lnTo>
                    <a:pt x="5322" y="926"/>
                  </a:lnTo>
                  <a:cubicBezTo>
                    <a:pt x="4914" y="325"/>
                    <a:pt x="4252" y="1"/>
                    <a:pt x="3577"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861" name="Google Shape;2861;p51"/>
            <p:cNvSpPr/>
            <p:nvPr/>
          </p:nvSpPr>
          <p:spPr>
            <a:xfrm>
              <a:off x="8698827" y="4700401"/>
              <a:ext cx="346064" cy="344677"/>
            </a:xfrm>
            <a:custGeom>
              <a:avLst/>
              <a:gdLst/>
              <a:ahLst/>
              <a:cxnLst/>
              <a:rect l="l" t="t" r="r" b="b"/>
              <a:pathLst>
                <a:path w="10729" h="10686" extrusionOk="0">
                  <a:moveTo>
                    <a:pt x="5017" y="0"/>
                  </a:moveTo>
                  <a:cubicBezTo>
                    <a:pt x="4831" y="0"/>
                    <a:pt x="4666" y="137"/>
                    <a:pt x="4644" y="324"/>
                  </a:cubicBezTo>
                  <a:lnTo>
                    <a:pt x="4192" y="3813"/>
                  </a:lnTo>
                  <a:lnTo>
                    <a:pt x="703" y="3348"/>
                  </a:lnTo>
                  <a:cubicBezTo>
                    <a:pt x="688" y="3347"/>
                    <a:pt x="673" y="3346"/>
                    <a:pt x="659" y="3346"/>
                  </a:cubicBezTo>
                  <a:cubicBezTo>
                    <a:pt x="474" y="3346"/>
                    <a:pt x="308" y="3482"/>
                    <a:pt x="286" y="3670"/>
                  </a:cubicBezTo>
                  <a:lnTo>
                    <a:pt x="24" y="5646"/>
                  </a:lnTo>
                  <a:cubicBezTo>
                    <a:pt x="1" y="5849"/>
                    <a:pt x="143" y="6027"/>
                    <a:pt x="346" y="6063"/>
                  </a:cubicBezTo>
                  <a:lnTo>
                    <a:pt x="3822" y="6527"/>
                  </a:lnTo>
                  <a:lnTo>
                    <a:pt x="3370" y="10004"/>
                  </a:lnTo>
                  <a:cubicBezTo>
                    <a:pt x="3334" y="10206"/>
                    <a:pt x="3477" y="10397"/>
                    <a:pt x="3692" y="10421"/>
                  </a:cubicBezTo>
                  <a:lnTo>
                    <a:pt x="5656" y="10683"/>
                  </a:lnTo>
                  <a:cubicBezTo>
                    <a:pt x="5671" y="10684"/>
                    <a:pt x="5686" y="10685"/>
                    <a:pt x="5700" y="10685"/>
                  </a:cubicBezTo>
                  <a:cubicBezTo>
                    <a:pt x="5885" y="10685"/>
                    <a:pt x="6051" y="10549"/>
                    <a:pt x="6073" y="10361"/>
                  </a:cubicBezTo>
                  <a:lnTo>
                    <a:pt x="6537" y="6885"/>
                  </a:lnTo>
                  <a:lnTo>
                    <a:pt x="10026" y="7337"/>
                  </a:lnTo>
                  <a:cubicBezTo>
                    <a:pt x="10040" y="7339"/>
                    <a:pt x="10055" y="7340"/>
                    <a:pt x="10070" y="7340"/>
                  </a:cubicBezTo>
                  <a:cubicBezTo>
                    <a:pt x="10253" y="7340"/>
                    <a:pt x="10409" y="7203"/>
                    <a:pt x="10442" y="7016"/>
                  </a:cubicBezTo>
                  <a:lnTo>
                    <a:pt x="10704" y="5039"/>
                  </a:lnTo>
                  <a:cubicBezTo>
                    <a:pt x="10728" y="4837"/>
                    <a:pt x="10585" y="4646"/>
                    <a:pt x="10383" y="4622"/>
                  </a:cubicBezTo>
                  <a:lnTo>
                    <a:pt x="6894" y="4170"/>
                  </a:lnTo>
                  <a:lnTo>
                    <a:pt x="7359" y="681"/>
                  </a:lnTo>
                  <a:cubicBezTo>
                    <a:pt x="7382" y="479"/>
                    <a:pt x="7240" y="300"/>
                    <a:pt x="7037" y="265"/>
                  </a:cubicBezTo>
                  <a:lnTo>
                    <a:pt x="5061" y="3"/>
                  </a:lnTo>
                  <a:cubicBezTo>
                    <a:pt x="5046" y="1"/>
                    <a:pt x="5031" y="0"/>
                    <a:pt x="5017"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862" name="Google Shape;2862;p51"/>
            <p:cNvSpPr/>
            <p:nvPr/>
          </p:nvSpPr>
          <p:spPr>
            <a:xfrm>
              <a:off x="7231805" y="4197223"/>
              <a:ext cx="349902" cy="436120"/>
            </a:xfrm>
            <a:custGeom>
              <a:avLst/>
              <a:gdLst/>
              <a:ahLst/>
              <a:cxnLst/>
              <a:rect l="l" t="t" r="r" b="b"/>
              <a:pathLst>
                <a:path w="10848" h="13521" extrusionOk="0">
                  <a:moveTo>
                    <a:pt x="4147" y="435"/>
                  </a:moveTo>
                  <a:cubicBezTo>
                    <a:pt x="4435" y="435"/>
                    <a:pt x="4718" y="608"/>
                    <a:pt x="4775" y="994"/>
                  </a:cubicBezTo>
                  <a:cubicBezTo>
                    <a:pt x="4799" y="1184"/>
                    <a:pt x="4751" y="1387"/>
                    <a:pt x="4620" y="1542"/>
                  </a:cubicBezTo>
                  <a:lnTo>
                    <a:pt x="3835" y="1684"/>
                  </a:lnTo>
                  <a:cubicBezTo>
                    <a:pt x="3656" y="1589"/>
                    <a:pt x="3537" y="1434"/>
                    <a:pt x="3501" y="1244"/>
                  </a:cubicBezTo>
                  <a:lnTo>
                    <a:pt x="3501" y="1232"/>
                  </a:lnTo>
                  <a:cubicBezTo>
                    <a:pt x="3386" y="732"/>
                    <a:pt x="3770" y="435"/>
                    <a:pt x="4147" y="435"/>
                  </a:cubicBezTo>
                  <a:close/>
                  <a:moveTo>
                    <a:pt x="7856" y="2746"/>
                  </a:moveTo>
                  <a:cubicBezTo>
                    <a:pt x="8113" y="2746"/>
                    <a:pt x="8341" y="2934"/>
                    <a:pt x="8383" y="3196"/>
                  </a:cubicBezTo>
                  <a:lnTo>
                    <a:pt x="9776" y="10757"/>
                  </a:lnTo>
                  <a:cubicBezTo>
                    <a:pt x="9823" y="11066"/>
                    <a:pt x="9633" y="11340"/>
                    <a:pt x="9323" y="11400"/>
                  </a:cubicBezTo>
                  <a:lnTo>
                    <a:pt x="3061" y="12543"/>
                  </a:lnTo>
                  <a:cubicBezTo>
                    <a:pt x="3030" y="12548"/>
                    <a:pt x="2999" y="12550"/>
                    <a:pt x="2969" y="12550"/>
                  </a:cubicBezTo>
                  <a:cubicBezTo>
                    <a:pt x="2707" y="12550"/>
                    <a:pt x="2472" y="12369"/>
                    <a:pt x="2430" y="12102"/>
                  </a:cubicBezTo>
                  <a:lnTo>
                    <a:pt x="1048" y="4530"/>
                  </a:lnTo>
                  <a:cubicBezTo>
                    <a:pt x="989" y="4232"/>
                    <a:pt x="1191" y="3947"/>
                    <a:pt x="1489" y="3899"/>
                  </a:cubicBezTo>
                  <a:lnTo>
                    <a:pt x="2239" y="3768"/>
                  </a:lnTo>
                  <a:cubicBezTo>
                    <a:pt x="2271" y="3968"/>
                    <a:pt x="2451" y="4121"/>
                    <a:pt x="2657" y="4121"/>
                  </a:cubicBezTo>
                  <a:cubicBezTo>
                    <a:pt x="2684" y="4121"/>
                    <a:pt x="2712" y="4119"/>
                    <a:pt x="2739" y="4113"/>
                  </a:cubicBezTo>
                  <a:lnTo>
                    <a:pt x="6656" y="3399"/>
                  </a:lnTo>
                  <a:cubicBezTo>
                    <a:pt x="6894" y="3351"/>
                    <a:pt x="7049" y="3125"/>
                    <a:pt x="7002" y="2887"/>
                  </a:cubicBezTo>
                  <a:lnTo>
                    <a:pt x="7752" y="2756"/>
                  </a:lnTo>
                  <a:cubicBezTo>
                    <a:pt x="7787" y="2749"/>
                    <a:pt x="7822" y="2746"/>
                    <a:pt x="7856" y="2746"/>
                  </a:cubicBezTo>
                  <a:close/>
                  <a:moveTo>
                    <a:pt x="4125" y="0"/>
                  </a:moveTo>
                  <a:cubicBezTo>
                    <a:pt x="4061" y="0"/>
                    <a:pt x="3996" y="6"/>
                    <a:pt x="3930" y="18"/>
                  </a:cubicBezTo>
                  <a:cubicBezTo>
                    <a:pt x="3334" y="125"/>
                    <a:pt x="2942" y="708"/>
                    <a:pt x="3061" y="1303"/>
                  </a:cubicBezTo>
                  <a:cubicBezTo>
                    <a:pt x="3096" y="1482"/>
                    <a:pt x="3168" y="1637"/>
                    <a:pt x="3275" y="1780"/>
                  </a:cubicBezTo>
                  <a:lnTo>
                    <a:pt x="2501" y="1923"/>
                  </a:lnTo>
                  <a:cubicBezTo>
                    <a:pt x="2191" y="1982"/>
                    <a:pt x="1977" y="2292"/>
                    <a:pt x="2037" y="2601"/>
                  </a:cubicBezTo>
                  <a:lnTo>
                    <a:pt x="2084" y="2887"/>
                  </a:lnTo>
                  <a:lnTo>
                    <a:pt x="798" y="3125"/>
                  </a:lnTo>
                  <a:cubicBezTo>
                    <a:pt x="310" y="3208"/>
                    <a:pt x="1" y="3673"/>
                    <a:pt x="84" y="4161"/>
                  </a:cubicBezTo>
                  <a:lnTo>
                    <a:pt x="1656" y="12793"/>
                  </a:lnTo>
                  <a:cubicBezTo>
                    <a:pt x="1730" y="13218"/>
                    <a:pt x="2118" y="13520"/>
                    <a:pt x="2540" y="13520"/>
                  </a:cubicBezTo>
                  <a:cubicBezTo>
                    <a:pt x="2590" y="13520"/>
                    <a:pt x="2641" y="13516"/>
                    <a:pt x="2692" y="13507"/>
                  </a:cubicBezTo>
                  <a:lnTo>
                    <a:pt x="10038" y="12162"/>
                  </a:lnTo>
                  <a:cubicBezTo>
                    <a:pt x="10526" y="12079"/>
                    <a:pt x="10847" y="11602"/>
                    <a:pt x="10752" y="11126"/>
                  </a:cubicBezTo>
                  <a:lnTo>
                    <a:pt x="9180" y="2494"/>
                  </a:lnTo>
                  <a:cubicBezTo>
                    <a:pt x="9096" y="2064"/>
                    <a:pt x="8726" y="1763"/>
                    <a:pt x="8305" y="1763"/>
                  </a:cubicBezTo>
                  <a:cubicBezTo>
                    <a:pt x="8248" y="1763"/>
                    <a:pt x="8191" y="1768"/>
                    <a:pt x="8133" y="1780"/>
                  </a:cubicBezTo>
                  <a:lnTo>
                    <a:pt x="6847" y="2018"/>
                  </a:lnTo>
                  <a:lnTo>
                    <a:pt x="6799" y="1732"/>
                  </a:lnTo>
                  <a:cubicBezTo>
                    <a:pt x="6745" y="1451"/>
                    <a:pt x="6496" y="1249"/>
                    <a:pt x="6210" y="1249"/>
                  </a:cubicBezTo>
                  <a:cubicBezTo>
                    <a:pt x="6181" y="1249"/>
                    <a:pt x="6151" y="1251"/>
                    <a:pt x="6121" y="1256"/>
                  </a:cubicBezTo>
                  <a:lnTo>
                    <a:pt x="5168" y="1434"/>
                  </a:lnTo>
                  <a:cubicBezTo>
                    <a:pt x="5228" y="1268"/>
                    <a:pt x="5239" y="1089"/>
                    <a:pt x="5204" y="910"/>
                  </a:cubicBezTo>
                  <a:cubicBezTo>
                    <a:pt x="5119" y="380"/>
                    <a:pt x="4655" y="0"/>
                    <a:pt x="4125"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863" name="Google Shape;2863;p51"/>
            <p:cNvSpPr/>
            <p:nvPr/>
          </p:nvSpPr>
          <p:spPr>
            <a:xfrm>
              <a:off x="7293638" y="4354466"/>
              <a:ext cx="60059" cy="49866"/>
            </a:xfrm>
            <a:custGeom>
              <a:avLst/>
              <a:gdLst/>
              <a:ahLst/>
              <a:cxnLst/>
              <a:rect l="l" t="t" r="r" b="b"/>
              <a:pathLst>
                <a:path w="1862" h="1546" extrusionOk="0">
                  <a:moveTo>
                    <a:pt x="1002" y="1"/>
                  </a:moveTo>
                  <a:cubicBezTo>
                    <a:pt x="959" y="1"/>
                    <a:pt x="914" y="5"/>
                    <a:pt x="870" y="12"/>
                  </a:cubicBezTo>
                  <a:cubicBezTo>
                    <a:pt x="191" y="131"/>
                    <a:pt x="1" y="1012"/>
                    <a:pt x="572" y="1405"/>
                  </a:cubicBezTo>
                  <a:cubicBezTo>
                    <a:pt x="710" y="1502"/>
                    <a:pt x="861" y="1545"/>
                    <a:pt x="1007" y="1545"/>
                  </a:cubicBezTo>
                  <a:cubicBezTo>
                    <a:pt x="1453" y="1545"/>
                    <a:pt x="1861" y="1142"/>
                    <a:pt x="1763" y="631"/>
                  </a:cubicBezTo>
                  <a:cubicBezTo>
                    <a:pt x="1699" y="259"/>
                    <a:pt x="1369"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864" name="Google Shape;2864;p51"/>
            <p:cNvSpPr/>
            <p:nvPr/>
          </p:nvSpPr>
          <p:spPr>
            <a:xfrm>
              <a:off x="7361954" y="4339823"/>
              <a:ext cx="124375" cy="43383"/>
            </a:xfrm>
            <a:custGeom>
              <a:avLst/>
              <a:gdLst/>
              <a:ahLst/>
              <a:cxnLst/>
              <a:rect l="l" t="t" r="r" b="b"/>
              <a:pathLst>
                <a:path w="3856" h="1345" extrusionOk="0">
                  <a:moveTo>
                    <a:pt x="3259" y="1"/>
                  </a:moveTo>
                  <a:cubicBezTo>
                    <a:pt x="3223" y="1"/>
                    <a:pt x="3185" y="5"/>
                    <a:pt x="3145" y="14"/>
                  </a:cubicBezTo>
                  <a:lnTo>
                    <a:pt x="3133" y="14"/>
                  </a:lnTo>
                  <a:lnTo>
                    <a:pt x="550" y="478"/>
                  </a:lnTo>
                  <a:cubicBezTo>
                    <a:pt x="0" y="579"/>
                    <a:pt x="116" y="1345"/>
                    <a:pt x="608" y="1345"/>
                  </a:cubicBezTo>
                  <a:cubicBezTo>
                    <a:pt x="639" y="1345"/>
                    <a:pt x="671" y="1342"/>
                    <a:pt x="704" y="1335"/>
                  </a:cubicBezTo>
                  <a:lnTo>
                    <a:pt x="3300" y="871"/>
                  </a:lnTo>
                  <a:cubicBezTo>
                    <a:pt x="3855" y="793"/>
                    <a:pt x="3758" y="1"/>
                    <a:pt x="3259"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865" name="Google Shape;2865;p51"/>
            <p:cNvSpPr/>
            <p:nvPr/>
          </p:nvSpPr>
          <p:spPr>
            <a:xfrm>
              <a:off x="7306314" y="4423976"/>
              <a:ext cx="60059" cy="49866"/>
            </a:xfrm>
            <a:custGeom>
              <a:avLst/>
              <a:gdLst/>
              <a:ahLst/>
              <a:cxnLst/>
              <a:rect l="l" t="t" r="r" b="b"/>
              <a:pathLst>
                <a:path w="1862" h="1546" extrusionOk="0">
                  <a:moveTo>
                    <a:pt x="1002" y="1"/>
                  </a:moveTo>
                  <a:cubicBezTo>
                    <a:pt x="959" y="1"/>
                    <a:pt x="914" y="5"/>
                    <a:pt x="870" y="12"/>
                  </a:cubicBezTo>
                  <a:cubicBezTo>
                    <a:pt x="191" y="131"/>
                    <a:pt x="1" y="1012"/>
                    <a:pt x="560" y="1405"/>
                  </a:cubicBezTo>
                  <a:cubicBezTo>
                    <a:pt x="701" y="1502"/>
                    <a:pt x="854" y="1546"/>
                    <a:pt x="1002" y="1546"/>
                  </a:cubicBezTo>
                  <a:cubicBezTo>
                    <a:pt x="1453" y="1546"/>
                    <a:pt x="1861" y="1142"/>
                    <a:pt x="1763" y="631"/>
                  </a:cubicBezTo>
                  <a:cubicBezTo>
                    <a:pt x="1699" y="259"/>
                    <a:pt x="1369"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866" name="Google Shape;2866;p51"/>
            <p:cNvSpPr/>
            <p:nvPr/>
          </p:nvSpPr>
          <p:spPr>
            <a:xfrm>
              <a:off x="7375824" y="4409300"/>
              <a:ext cx="121279" cy="43544"/>
            </a:xfrm>
            <a:custGeom>
              <a:avLst/>
              <a:gdLst/>
              <a:ahLst/>
              <a:cxnLst/>
              <a:rect l="l" t="t" r="r" b="b"/>
              <a:pathLst>
                <a:path w="3760" h="1350" extrusionOk="0">
                  <a:moveTo>
                    <a:pt x="3144" y="1"/>
                  </a:moveTo>
                  <a:cubicBezTo>
                    <a:pt x="3128" y="1"/>
                    <a:pt x="3112" y="1"/>
                    <a:pt x="3096" y="3"/>
                  </a:cubicBezTo>
                  <a:lnTo>
                    <a:pt x="501" y="467"/>
                  </a:lnTo>
                  <a:cubicBezTo>
                    <a:pt x="0" y="618"/>
                    <a:pt x="125" y="1349"/>
                    <a:pt x="631" y="1349"/>
                  </a:cubicBezTo>
                  <a:cubicBezTo>
                    <a:pt x="643" y="1349"/>
                    <a:pt x="655" y="1349"/>
                    <a:pt x="667" y="1348"/>
                  </a:cubicBezTo>
                  <a:lnTo>
                    <a:pt x="3263" y="872"/>
                  </a:lnTo>
                  <a:cubicBezTo>
                    <a:pt x="3759" y="722"/>
                    <a:pt x="3640" y="1"/>
                    <a:pt x="314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867" name="Google Shape;2867;p51"/>
            <p:cNvSpPr/>
            <p:nvPr/>
          </p:nvSpPr>
          <p:spPr>
            <a:xfrm>
              <a:off x="7319765" y="4498130"/>
              <a:ext cx="60123" cy="50221"/>
            </a:xfrm>
            <a:custGeom>
              <a:avLst/>
              <a:gdLst/>
              <a:ahLst/>
              <a:cxnLst/>
              <a:rect l="l" t="t" r="r" b="b"/>
              <a:pathLst>
                <a:path w="1864" h="1557" extrusionOk="0">
                  <a:moveTo>
                    <a:pt x="1009" y="0"/>
                  </a:moveTo>
                  <a:cubicBezTo>
                    <a:pt x="967" y="0"/>
                    <a:pt x="924" y="4"/>
                    <a:pt x="881" y="11"/>
                  </a:cubicBezTo>
                  <a:cubicBezTo>
                    <a:pt x="203" y="130"/>
                    <a:pt x="0" y="1011"/>
                    <a:pt x="572" y="1416"/>
                  </a:cubicBezTo>
                  <a:cubicBezTo>
                    <a:pt x="710" y="1513"/>
                    <a:pt x="860" y="1556"/>
                    <a:pt x="1007" y="1556"/>
                  </a:cubicBezTo>
                  <a:cubicBezTo>
                    <a:pt x="1454" y="1556"/>
                    <a:pt x="1864" y="1153"/>
                    <a:pt x="1774" y="642"/>
                  </a:cubicBezTo>
                  <a:cubicBezTo>
                    <a:pt x="1700" y="268"/>
                    <a:pt x="1376" y="0"/>
                    <a:pt x="1009"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868" name="Google Shape;2868;p51"/>
            <p:cNvSpPr/>
            <p:nvPr/>
          </p:nvSpPr>
          <p:spPr>
            <a:xfrm>
              <a:off x="7388855" y="4483390"/>
              <a:ext cx="122343" cy="43673"/>
            </a:xfrm>
            <a:custGeom>
              <a:avLst/>
              <a:gdLst/>
              <a:ahLst/>
              <a:cxnLst/>
              <a:rect l="l" t="t" r="r" b="b"/>
              <a:pathLst>
                <a:path w="3793" h="1354" extrusionOk="0">
                  <a:moveTo>
                    <a:pt x="3178" y="1"/>
                  </a:moveTo>
                  <a:cubicBezTo>
                    <a:pt x="3160" y="1"/>
                    <a:pt x="3140" y="2"/>
                    <a:pt x="3121" y="4"/>
                  </a:cubicBezTo>
                  <a:lnTo>
                    <a:pt x="525" y="480"/>
                  </a:lnTo>
                  <a:cubicBezTo>
                    <a:pt x="1" y="605"/>
                    <a:pt x="121" y="1354"/>
                    <a:pt x="613" y="1354"/>
                  </a:cubicBezTo>
                  <a:cubicBezTo>
                    <a:pt x="635" y="1354"/>
                    <a:pt x="657" y="1352"/>
                    <a:pt x="680" y="1349"/>
                  </a:cubicBezTo>
                  <a:lnTo>
                    <a:pt x="3276" y="885"/>
                  </a:lnTo>
                  <a:cubicBezTo>
                    <a:pt x="3792" y="747"/>
                    <a:pt x="3678" y="1"/>
                    <a:pt x="317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869" name="Google Shape;2869;p51"/>
            <p:cNvSpPr/>
            <p:nvPr/>
          </p:nvSpPr>
          <p:spPr>
            <a:xfrm>
              <a:off x="7262544" y="4806843"/>
              <a:ext cx="250428" cy="224624"/>
            </a:xfrm>
            <a:custGeom>
              <a:avLst/>
              <a:gdLst/>
              <a:ahLst/>
              <a:cxnLst/>
              <a:rect l="l" t="t" r="r" b="b"/>
              <a:pathLst>
                <a:path w="7764" h="6964" extrusionOk="0">
                  <a:moveTo>
                    <a:pt x="3934" y="1"/>
                  </a:moveTo>
                  <a:cubicBezTo>
                    <a:pt x="2900" y="1"/>
                    <a:pt x="1883" y="470"/>
                    <a:pt x="1215" y="1346"/>
                  </a:cubicBezTo>
                  <a:lnTo>
                    <a:pt x="6953" y="4978"/>
                  </a:lnTo>
                  <a:cubicBezTo>
                    <a:pt x="7763" y="3406"/>
                    <a:pt x="7251" y="1465"/>
                    <a:pt x="5751" y="525"/>
                  </a:cubicBezTo>
                  <a:cubicBezTo>
                    <a:pt x="5187" y="171"/>
                    <a:pt x="4557" y="1"/>
                    <a:pt x="3934" y="1"/>
                  </a:cubicBezTo>
                  <a:close/>
                  <a:moveTo>
                    <a:pt x="810" y="1989"/>
                  </a:moveTo>
                  <a:lnTo>
                    <a:pt x="810" y="1989"/>
                  </a:lnTo>
                  <a:cubicBezTo>
                    <a:pt x="0" y="3561"/>
                    <a:pt x="524" y="5490"/>
                    <a:pt x="2012" y="6430"/>
                  </a:cubicBezTo>
                  <a:cubicBezTo>
                    <a:pt x="2579" y="6790"/>
                    <a:pt x="3213" y="6963"/>
                    <a:pt x="3839" y="6963"/>
                  </a:cubicBezTo>
                  <a:cubicBezTo>
                    <a:pt x="4870" y="6963"/>
                    <a:pt x="5882" y="6495"/>
                    <a:pt x="6549" y="5621"/>
                  </a:cubicBezTo>
                  <a:lnTo>
                    <a:pt x="810" y="1989"/>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870" name="Google Shape;2870;p51"/>
            <p:cNvSpPr/>
            <p:nvPr/>
          </p:nvSpPr>
          <p:spPr>
            <a:xfrm>
              <a:off x="7731822" y="4325276"/>
              <a:ext cx="195885" cy="181918"/>
            </a:xfrm>
            <a:custGeom>
              <a:avLst/>
              <a:gdLst/>
              <a:ahLst/>
              <a:cxnLst/>
              <a:rect l="l" t="t" r="r" b="b"/>
              <a:pathLst>
                <a:path w="6073" h="5640" extrusionOk="0">
                  <a:moveTo>
                    <a:pt x="3596" y="0"/>
                  </a:moveTo>
                  <a:lnTo>
                    <a:pt x="1203" y="1632"/>
                  </a:lnTo>
                  <a:cubicBezTo>
                    <a:pt x="251" y="2286"/>
                    <a:pt x="1" y="3596"/>
                    <a:pt x="655" y="4560"/>
                  </a:cubicBezTo>
                  <a:lnTo>
                    <a:pt x="763" y="4715"/>
                  </a:lnTo>
                  <a:cubicBezTo>
                    <a:pt x="1171" y="5316"/>
                    <a:pt x="1833" y="5640"/>
                    <a:pt x="2508" y="5640"/>
                  </a:cubicBezTo>
                  <a:cubicBezTo>
                    <a:pt x="2916" y="5640"/>
                    <a:pt x="3328" y="5522"/>
                    <a:pt x="3692" y="5275"/>
                  </a:cubicBezTo>
                  <a:lnTo>
                    <a:pt x="6073" y="3644"/>
                  </a:lnTo>
                  <a:lnTo>
                    <a:pt x="3596" y="0"/>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871" name="Google Shape;2871;p51"/>
            <p:cNvSpPr/>
            <p:nvPr/>
          </p:nvSpPr>
          <p:spPr>
            <a:xfrm>
              <a:off x="7864326" y="4249734"/>
              <a:ext cx="195885" cy="181950"/>
            </a:xfrm>
            <a:custGeom>
              <a:avLst/>
              <a:gdLst/>
              <a:ahLst/>
              <a:cxnLst/>
              <a:rect l="l" t="t" r="r" b="b"/>
              <a:pathLst>
                <a:path w="6073" h="5641" extrusionOk="0">
                  <a:moveTo>
                    <a:pt x="3568" y="1"/>
                  </a:moveTo>
                  <a:cubicBezTo>
                    <a:pt x="3162" y="1"/>
                    <a:pt x="2752" y="119"/>
                    <a:pt x="2393" y="366"/>
                  </a:cubicBezTo>
                  <a:lnTo>
                    <a:pt x="0" y="1997"/>
                  </a:lnTo>
                  <a:lnTo>
                    <a:pt x="2477" y="5640"/>
                  </a:lnTo>
                  <a:lnTo>
                    <a:pt x="4870" y="4009"/>
                  </a:lnTo>
                  <a:cubicBezTo>
                    <a:pt x="5822" y="3354"/>
                    <a:pt x="6072" y="2045"/>
                    <a:pt x="5430" y="1092"/>
                  </a:cubicBezTo>
                  <a:lnTo>
                    <a:pt x="5310" y="926"/>
                  </a:lnTo>
                  <a:cubicBezTo>
                    <a:pt x="4902" y="325"/>
                    <a:pt x="4240" y="1"/>
                    <a:pt x="356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872" name="Google Shape;2872;p51"/>
            <p:cNvSpPr/>
            <p:nvPr/>
          </p:nvSpPr>
          <p:spPr>
            <a:xfrm>
              <a:off x="7674215" y="4700692"/>
              <a:ext cx="346064" cy="344387"/>
            </a:xfrm>
            <a:custGeom>
              <a:avLst/>
              <a:gdLst/>
              <a:ahLst/>
              <a:cxnLst/>
              <a:rect l="l" t="t" r="r" b="b"/>
              <a:pathLst>
                <a:path w="10729" h="10677" extrusionOk="0">
                  <a:moveTo>
                    <a:pt x="4999" y="0"/>
                  </a:moveTo>
                  <a:cubicBezTo>
                    <a:pt x="4821" y="0"/>
                    <a:pt x="4665" y="135"/>
                    <a:pt x="4644" y="327"/>
                  </a:cubicBezTo>
                  <a:lnTo>
                    <a:pt x="4180" y="3804"/>
                  </a:lnTo>
                  <a:lnTo>
                    <a:pt x="703" y="3339"/>
                  </a:lnTo>
                  <a:cubicBezTo>
                    <a:pt x="688" y="3338"/>
                    <a:pt x="674" y="3337"/>
                    <a:pt x="659" y="3337"/>
                  </a:cubicBezTo>
                  <a:cubicBezTo>
                    <a:pt x="474" y="3337"/>
                    <a:pt x="309" y="3473"/>
                    <a:pt x="286" y="3661"/>
                  </a:cubicBezTo>
                  <a:lnTo>
                    <a:pt x="25" y="5637"/>
                  </a:lnTo>
                  <a:cubicBezTo>
                    <a:pt x="1" y="5840"/>
                    <a:pt x="144" y="6030"/>
                    <a:pt x="346" y="6054"/>
                  </a:cubicBezTo>
                  <a:lnTo>
                    <a:pt x="3823" y="6518"/>
                  </a:lnTo>
                  <a:lnTo>
                    <a:pt x="3370" y="9995"/>
                  </a:lnTo>
                  <a:cubicBezTo>
                    <a:pt x="3334" y="10197"/>
                    <a:pt x="3477" y="10388"/>
                    <a:pt x="3692" y="10412"/>
                  </a:cubicBezTo>
                  <a:lnTo>
                    <a:pt x="5656" y="10674"/>
                  </a:lnTo>
                  <a:cubicBezTo>
                    <a:pt x="5671" y="10675"/>
                    <a:pt x="5686" y="10676"/>
                    <a:pt x="5700" y="10676"/>
                  </a:cubicBezTo>
                  <a:cubicBezTo>
                    <a:pt x="5886" y="10676"/>
                    <a:pt x="6051" y="10540"/>
                    <a:pt x="6073" y="10352"/>
                  </a:cubicBezTo>
                  <a:lnTo>
                    <a:pt x="6537" y="6876"/>
                  </a:lnTo>
                  <a:lnTo>
                    <a:pt x="10014" y="7328"/>
                  </a:lnTo>
                  <a:cubicBezTo>
                    <a:pt x="10034" y="7331"/>
                    <a:pt x="10053" y="7333"/>
                    <a:pt x="10072" y="7333"/>
                  </a:cubicBezTo>
                  <a:cubicBezTo>
                    <a:pt x="10252" y="7333"/>
                    <a:pt x="10409" y="7189"/>
                    <a:pt x="10431" y="7007"/>
                  </a:cubicBezTo>
                  <a:lnTo>
                    <a:pt x="10693" y="5042"/>
                  </a:lnTo>
                  <a:cubicBezTo>
                    <a:pt x="10728" y="4828"/>
                    <a:pt x="10573" y="4649"/>
                    <a:pt x="10371" y="4613"/>
                  </a:cubicBezTo>
                  <a:lnTo>
                    <a:pt x="6894" y="4161"/>
                  </a:lnTo>
                  <a:lnTo>
                    <a:pt x="7359" y="684"/>
                  </a:lnTo>
                  <a:cubicBezTo>
                    <a:pt x="7383" y="470"/>
                    <a:pt x="7240" y="291"/>
                    <a:pt x="7037" y="256"/>
                  </a:cubicBezTo>
                  <a:lnTo>
                    <a:pt x="5061" y="6"/>
                  </a:lnTo>
                  <a:cubicBezTo>
                    <a:pt x="5040" y="2"/>
                    <a:pt x="5019" y="0"/>
                    <a:pt x="4999"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873" name="Google Shape;2873;p51"/>
            <p:cNvSpPr/>
            <p:nvPr/>
          </p:nvSpPr>
          <p:spPr>
            <a:xfrm>
              <a:off x="6206806" y="4197965"/>
              <a:ext cx="349902" cy="435378"/>
            </a:xfrm>
            <a:custGeom>
              <a:avLst/>
              <a:gdLst/>
              <a:ahLst/>
              <a:cxnLst/>
              <a:rect l="l" t="t" r="r" b="b"/>
              <a:pathLst>
                <a:path w="10848" h="13498" extrusionOk="0">
                  <a:moveTo>
                    <a:pt x="4157" y="412"/>
                  </a:moveTo>
                  <a:cubicBezTo>
                    <a:pt x="4443" y="412"/>
                    <a:pt x="4724" y="585"/>
                    <a:pt x="4775" y="971"/>
                  </a:cubicBezTo>
                  <a:cubicBezTo>
                    <a:pt x="4811" y="1161"/>
                    <a:pt x="4763" y="1364"/>
                    <a:pt x="4632" y="1519"/>
                  </a:cubicBezTo>
                  <a:lnTo>
                    <a:pt x="3835" y="1661"/>
                  </a:lnTo>
                  <a:cubicBezTo>
                    <a:pt x="3668" y="1566"/>
                    <a:pt x="3549" y="1411"/>
                    <a:pt x="3513" y="1221"/>
                  </a:cubicBezTo>
                  <a:lnTo>
                    <a:pt x="3513" y="1209"/>
                  </a:lnTo>
                  <a:cubicBezTo>
                    <a:pt x="3398" y="709"/>
                    <a:pt x="3782" y="412"/>
                    <a:pt x="4157" y="412"/>
                  </a:cubicBezTo>
                  <a:close/>
                  <a:moveTo>
                    <a:pt x="7856" y="2723"/>
                  </a:moveTo>
                  <a:cubicBezTo>
                    <a:pt x="8114" y="2723"/>
                    <a:pt x="8342" y="2911"/>
                    <a:pt x="8395" y="3173"/>
                  </a:cubicBezTo>
                  <a:lnTo>
                    <a:pt x="9788" y="10734"/>
                  </a:lnTo>
                  <a:cubicBezTo>
                    <a:pt x="9835" y="11043"/>
                    <a:pt x="9633" y="11329"/>
                    <a:pt x="9335" y="11377"/>
                  </a:cubicBezTo>
                  <a:lnTo>
                    <a:pt x="3073" y="12520"/>
                  </a:lnTo>
                  <a:cubicBezTo>
                    <a:pt x="3042" y="12525"/>
                    <a:pt x="3012" y="12527"/>
                    <a:pt x="2981" y="12527"/>
                  </a:cubicBezTo>
                  <a:cubicBezTo>
                    <a:pt x="2719" y="12527"/>
                    <a:pt x="2484" y="12346"/>
                    <a:pt x="2442" y="12079"/>
                  </a:cubicBezTo>
                  <a:lnTo>
                    <a:pt x="1061" y="4507"/>
                  </a:lnTo>
                  <a:cubicBezTo>
                    <a:pt x="1001" y="4209"/>
                    <a:pt x="1203" y="3924"/>
                    <a:pt x="1501" y="3876"/>
                  </a:cubicBezTo>
                  <a:lnTo>
                    <a:pt x="2251" y="3745"/>
                  </a:lnTo>
                  <a:cubicBezTo>
                    <a:pt x="2283" y="3945"/>
                    <a:pt x="2463" y="4098"/>
                    <a:pt x="2669" y="4098"/>
                  </a:cubicBezTo>
                  <a:cubicBezTo>
                    <a:pt x="2696" y="4098"/>
                    <a:pt x="2724" y="4096"/>
                    <a:pt x="2751" y="4090"/>
                  </a:cubicBezTo>
                  <a:lnTo>
                    <a:pt x="6668" y="3376"/>
                  </a:lnTo>
                  <a:cubicBezTo>
                    <a:pt x="6895" y="3328"/>
                    <a:pt x="7061" y="3102"/>
                    <a:pt x="7014" y="2864"/>
                  </a:cubicBezTo>
                  <a:lnTo>
                    <a:pt x="7752" y="2733"/>
                  </a:lnTo>
                  <a:cubicBezTo>
                    <a:pt x="7787" y="2726"/>
                    <a:pt x="7822" y="2723"/>
                    <a:pt x="7856" y="2723"/>
                  </a:cubicBezTo>
                  <a:close/>
                  <a:moveTo>
                    <a:pt x="4147" y="1"/>
                  </a:moveTo>
                  <a:cubicBezTo>
                    <a:pt x="4083" y="1"/>
                    <a:pt x="4019" y="6"/>
                    <a:pt x="3954" y="18"/>
                  </a:cubicBezTo>
                  <a:cubicBezTo>
                    <a:pt x="3358" y="125"/>
                    <a:pt x="2966" y="697"/>
                    <a:pt x="3073" y="1280"/>
                  </a:cubicBezTo>
                  <a:cubicBezTo>
                    <a:pt x="3108" y="1459"/>
                    <a:pt x="3180" y="1614"/>
                    <a:pt x="3287" y="1757"/>
                  </a:cubicBezTo>
                  <a:lnTo>
                    <a:pt x="2513" y="1900"/>
                  </a:lnTo>
                  <a:cubicBezTo>
                    <a:pt x="2192" y="1959"/>
                    <a:pt x="1989" y="2269"/>
                    <a:pt x="2037" y="2578"/>
                  </a:cubicBezTo>
                  <a:lnTo>
                    <a:pt x="2096" y="2864"/>
                  </a:lnTo>
                  <a:lnTo>
                    <a:pt x="811" y="3102"/>
                  </a:lnTo>
                  <a:cubicBezTo>
                    <a:pt x="322" y="3185"/>
                    <a:pt x="1" y="3650"/>
                    <a:pt x="96" y="4138"/>
                  </a:cubicBezTo>
                  <a:lnTo>
                    <a:pt x="1668" y="12770"/>
                  </a:lnTo>
                  <a:cubicBezTo>
                    <a:pt x="1742" y="13195"/>
                    <a:pt x="2121" y="13497"/>
                    <a:pt x="2549" y="13497"/>
                  </a:cubicBezTo>
                  <a:cubicBezTo>
                    <a:pt x="2600" y="13497"/>
                    <a:pt x="2652" y="13493"/>
                    <a:pt x="2704" y="13484"/>
                  </a:cubicBezTo>
                  <a:lnTo>
                    <a:pt x="10038" y="12139"/>
                  </a:lnTo>
                  <a:cubicBezTo>
                    <a:pt x="10526" y="12056"/>
                    <a:pt x="10848" y="11579"/>
                    <a:pt x="10752" y="11103"/>
                  </a:cubicBezTo>
                  <a:lnTo>
                    <a:pt x="9181" y="2471"/>
                  </a:lnTo>
                  <a:cubicBezTo>
                    <a:pt x="9097" y="2041"/>
                    <a:pt x="8726" y="1740"/>
                    <a:pt x="8313" y="1740"/>
                  </a:cubicBezTo>
                  <a:cubicBezTo>
                    <a:pt x="8257" y="1740"/>
                    <a:pt x="8201" y="1745"/>
                    <a:pt x="8145" y="1757"/>
                  </a:cubicBezTo>
                  <a:lnTo>
                    <a:pt x="6859" y="1995"/>
                  </a:lnTo>
                  <a:lnTo>
                    <a:pt x="6811" y="1709"/>
                  </a:lnTo>
                  <a:cubicBezTo>
                    <a:pt x="6757" y="1428"/>
                    <a:pt x="6498" y="1226"/>
                    <a:pt x="6219" y="1226"/>
                  </a:cubicBezTo>
                  <a:cubicBezTo>
                    <a:pt x="6191" y="1226"/>
                    <a:pt x="6162" y="1228"/>
                    <a:pt x="6133" y="1233"/>
                  </a:cubicBezTo>
                  <a:lnTo>
                    <a:pt x="5180" y="1411"/>
                  </a:lnTo>
                  <a:cubicBezTo>
                    <a:pt x="5240" y="1245"/>
                    <a:pt x="5240" y="1066"/>
                    <a:pt x="5216" y="887"/>
                  </a:cubicBezTo>
                  <a:cubicBezTo>
                    <a:pt x="5121" y="369"/>
                    <a:pt x="4658" y="1"/>
                    <a:pt x="4147"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874" name="Google Shape;2874;p51"/>
            <p:cNvSpPr/>
            <p:nvPr/>
          </p:nvSpPr>
          <p:spPr>
            <a:xfrm>
              <a:off x="6269026" y="4354466"/>
              <a:ext cx="60059" cy="49866"/>
            </a:xfrm>
            <a:custGeom>
              <a:avLst/>
              <a:gdLst/>
              <a:ahLst/>
              <a:cxnLst/>
              <a:rect l="l" t="t" r="r" b="b"/>
              <a:pathLst>
                <a:path w="1862" h="1546" extrusionOk="0">
                  <a:moveTo>
                    <a:pt x="1003" y="1"/>
                  </a:moveTo>
                  <a:cubicBezTo>
                    <a:pt x="959" y="1"/>
                    <a:pt x="914" y="5"/>
                    <a:pt x="870" y="12"/>
                  </a:cubicBezTo>
                  <a:cubicBezTo>
                    <a:pt x="191" y="131"/>
                    <a:pt x="1" y="1012"/>
                    <a:pt x="560" y="1405"/>
                  </a:cubicBezTo>
                  <a:cubicBezTo>
                    <a:pt x="701" y="1502"/>
                    <a:pt x="854" y="1545"/>
                    <a:pt x="1002" y="1545"/>
                  </a:cubicBezTo>
                  <a:cubicBezTo>
                    <a:pt x="1454" y="1545"/>
                    <a:pt x="1861" y="1142"/>
                    <a:pt x="1763" y="631"/>
                  </a:cubicBezTo>
                  <a:cubicBezTo>
                    <a:pt x="1699" y="259"/>
                    <a:pt x="1369" y="1"/>
                    <a:pt x="100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875" name="Google Shape;2875;p51"/>
            <p:cNvSpPr/>
            <p:nvPr/>
          </p:nvSpPr>
          <p:spPr>
            <a:xfrm>
              <a:off x="6337310" y="4339823"/>
              <a:ext cx="124020" cy="43383"/>
            </a:xfrm>
            <a:custGeom>
              <a:avLst/>
              <a:gdLst/>
              <a:ahLst/>
              <a:cxnLst/>
              <a:rect l="l" t="t" r="r" b="b"/>
              <a:pathLst>
                <a:path w="3845" h="1345" extrusionOk="0">
                  <a:moveTo>
                    <a:pt x="3258" y="1"/>
                  </a:moveTo>
                  <a:cubicBezTo>
                    <a:pt x="3223" y="1"/>
                    <a:pt x="3186" y="5"/>
                    <a:pt x="3146" y="14"/>
                  </a:cubicBezTo>
                  <a:lnTo>
                    <a:pt x="3134" y="14"/>
                  </a:lnTo>
                  <a:lnTo>
                    <a:pt x="539" y="478"/>
                  </a:lnTo>
                  <a:cubicBezTo>
                    <a:pt x="1" y="579"/>
                    <a:pt x="106" y="1345"/>
                    <a:pt x="597" y="1345"/>
                  </a:cubicBezTo>
                  <a:cubicBezTo>
                    <a:pt x="628" y="1345"/>
                    <a:pt x="660" y="1342"/>
                    <a:pt x="694" y="1335"/>
                  </a:cubicBezTo>
                  <a:lnTo>
                    <a:pt x="3289" y="871"/>
                  </a:lnTo>
                  <a:cubicBezTo>
                    <a:pt x="3844" y="793"/>
                    <a:pt x="3747" y="1"/>
                    <a:pt x="325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876" name="Google Shape;2876;p51"/>
            <p:cNvSpPr/>
            <p:nvPr/>
          </p:nvSpPr>
          <p:spPr>
            <a:xfrm>
              <a:off x="6281702" y="4423976"/>
              <a:ext cx="59769" cy="49866"/>
            </a:xfrm>
            <a:custGeom>
              <a:avLst/>
              <a:gdLst/>
              <a:ahLst/>
              <a:cxnLst/>
              <a:rect l="l" t="t" r="r" b="b"/>
              <a:pathLst>
                <a:path w="1853" h="1546" extrusionOk="0">
                  <a:moveTo>
                    <a:pt x="1002" y="1"/>
                  </a:moveTo>
                  <a:cubicBezTo>
                    <a:pt x="959" y="1"/>
                    <a:pt x="914" y="5"/>
                    <a:pt x="870" y="12"/>
                  </a:cubicBezTo>
                  <a:cubicBezTo>
                    <a:pt x="191" y="131"/>
                    <a:pt x="1" y="1012"/>
                    <a:pt x="560" y="1405"/>
                  </a:cubicBezTo>
                  <a:cubicBezTo>
                    <a:pt x="701" y="1502"/>
                    <a:pt x="853" y="1546"/>
                    <a:pt x="1000" y="1546"/>
                  </a:cubicBezTo>
                  <a:cubicBezTo>
                    <a:pt x="1449" y="1546"/>
                    <a:pt x="1852" y="1142"/>
                    <a:pt x="1763" y="631"/>
                  </a:cubicBezTo>
                  <a:cubicBezTo>
                    <a:pt x="1699" y="259"/>
                    <a:pt x="1369"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877" name="Google Shape;2877;p51"/>
            <p:cNvSpPr/>
            <p:nvPr/>
          </p:nvSpPr>
          <p:spPr>
            <a:xfrm>
              <a:off x="6351212" y="4409300"/>
              <a:ext cx="120892" cy="43544"/>
            </a:xfrm>
            <a:custGeom>
              <a:avLst/>
              <a:gdLst/>
              <a:ahLst/>
              <a:cxnLst/>
              <a:rect l="l" t="t" r="r" b="b"/>
              <a:pathLst>
                <a:path w="3748" h="1350" extrusionOk="0">
                  <a:moveTo>
                    <a:pt x="3144" y="1"/>
                  </a:moveTo>
                  <a:cubicBezTo>
                    <a:pt x="3128" y="1"/>
                    <a:pt x="3112" y="1"/>
                    <a:pt x="3096" y="3"/>
                  </a:cubicBezTo>
                  <a:lnTo>
                    <a:pt x="501" y="467"/>
                  </a:lnTo>
                  <a:cubicBezTo>
                    <a:pt x="0" y="618"/>
                    <a:pt x="125" y="1349"/>
                    <a:pt x="620" y="1349"/>
                  </a:cubicBezTo>
                  <a:cubicBezTo>
                    <a:pt x="632" y="1349"/>
                    <a:pt x="644" y="1349"/>
                    <a:pt x="656" y="1348"/>
                  </a:cubicBezTo>
                  <a:lnTo>
                    <a:pt x="3251" y="872"/>
                  </a:lnTo>
                  <a:cubicBezTo>
                    <a:pt x="3748" y="722"/>
                    <a:pt x="3639" y="1"/>
                    <a:pt x="314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878" name="Google Shape;2878;p51"/>
            <p:cNvSpPr/>
            <p:nvPr/>
          </p:nvSpPr>
          <p:spPr>
            <a:xfrm>
              <a:off x="6295152" y="4498130"/>
              <a:ext cx="60156" cy="50221"/>
            </a:xfrm>
            <a:custGeom>
              <a:avLst/>
              <a:gdLst/>
              <a:ahLst/>
              <a:cxnLst/>
              <a:rect l="l" t="t" r="r" b="b"/>
              <a:pathLst>
                <a:path w="1865" h="1557" extrusionOk="0">
                  <a:moveTo>
                    <a:pt x="1010" y="0"/>
                  </a:moveTo>
                  <a:cubicBezTo>
                    <a:pt x="967" y="0"/>
                    <a:pt x="924" y="4"/>
                    <a:pt x="881" y="11"/>
                  </a:cubicBezTo>
                  <a:cubicBezTo>
                    <a:pt x="191" y="130"/>
                    <a:pt x="0" y="1011"/>
                    <a:pt x="572" y="1416"/>
                  </a:cubicBezTo>
                  <a:cubicBezTo>
                    <a:pt x="710" y="1513"/>
                    <a:pt x="860" y="1556"/>
                    <a:pt x="1007" y="1556"/>
                  </a:cubicBezTo>
                  <a:cubicBezTo>
                    <a:pt x="1454" y="1556"/>
                    <a:pt x="1864" y="1153"/>
                    <a:pt x="1774" y="642"/>
                  </a:cubicBezTo>
                  <a:cubicBezTo>
                    <a:pt x="1700" y="268"/>
                    <a:pt x="1376" y="0"/>
                    <a:pt x="1010"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879" name="Google Shape;2879;p51"/>
            <p:cNvSpPr/>
            <p:nvPr/>
          </p:nvSpPr>
          <p:spPr>
            <a:xfrm>
              <a:off x="6364243" y="4483357"/>
              <a:ext cx="122214" cy="43706"/>
            </a:xfrm>
            <a:custGeom>
              <a:avLst/>
              <a:gdLst/>
              <a:ahLst/>
              <a:cxnLst/>
              <a:rect l="l" t="t" r="r" b="b"/>
              <a:pathLst>
                <a:path w="3789" h="1355" extrusionOk="0">
                  <a:moveTo>
                    <a:pt x="3177" y="0"/>
                  </a:moveTo>
                  <a:cubicBezTo>
                    <a:pt x="3155" y="0"/>
                    <a:pt x="3133" y="2"/>
                    <a:pt x="3109" y="5"/>
                  </a:cubicBezTo>
                  <a:lnTo>
                    <a:pt x="525" y="481"/>
                  </a:lnTo>
                  <a:cubicBezTo>
                    <a:pt x="1" y="606"/>
                    <a:pt x="110" y="1355"/>
                    <a:pt x="612" y="1355"/>
                  </a:cubicBezTo>
                  <a:cubicBezTo>
                    <a:pt x="634" y="1355"/>
                    <a:pt x="657" y="1353"/>
                    <a:pt x="680" y="1350"/>
                  </a:cubicBezTo>
                  <a:lnTo>
                    <a:pt x="3276" y="886"/>
                  </a:lnTo>
                  <a:cubicBezTo>
                    <a:pt x="3789" y="749"/>
                    <a:pt x="3679" y="0"/>
                    <a:pt x="3177"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880" name="Google Shape;2880;p51"/>
            <p:cNvSpPr/>
            <p:nvPr/>
          </p:nvSpPr>
          <p:spPr>
            <a:xfrm>
              <a:off x="6237545" y="4806940"/>
              <a:ext cx="250815" cy="224592"/>
            </a:xfrm>
            <a:custGeom>
              <a:avLst/>
              <a:gdLst/>
              <a:ahLst/>
              <a:cxnLst/>
              <a:rect l="l" t="t" r="r" b="b"/>
              <a:pathLst>
                <a:path w="7776" h="6963" extrusionOk="0">
                  <a:moveTo>
                    <a:pt x="3934" y="1"/>
                  </a:moveTo>
                  <a:cubicBezTo>
                    <a:pt x="2906" y="1"/>
                    <a:pt x="1893" y="469"/>
                    <a:pt x="1227" y="1343"/>
                  </a:cubicBezTo>
                  <a:lnTo>
                    <a:pt x="6966" y="4975"/>
                  </a:lnTo>
                  <a:cubicBezTo>
                    <a:pt x="7775" y="3403"/>
                    <a:pt x="7251" y="1474"/>
                    <a:pt x="5751" y="534"/>
                  </a:cubicBezTo>
                  <a:cubicBezTo>
                    <a:pt x="5189" y="174"/>
                    <a:pt x="4558" y="1"/>
                    <a:pt x="3934" y="1"/>
                  </a:cubicBezTo>
                  <a:close/>
                  <a:moveTo>
                    <a:pt x="822" y="1986"/>
                  </a:moveTo>
                  <a:lnTo>
                    <a:pt x="822" y="1986"/>
                  </a:lnTo>
                  <a:cubicBezTo>
                    <a:pt x="0" y="3558"/>
                    <a:pt x="524" y="5498"/>
                    <a:pt x="2024" y="6439"/>
                  </a:cubicBezTo>
                  <a:cubicBezTo>
                    <a:pt x="2584" y="6793"/>
                    <a:pt x="3213" y="6963"/>
                    <a:pt x="3836" y="6963"/>
                  </a:cubicBezTo>
                  <a:cubicBezTo>
                    <a:pt x="4871" y="6963"/>
                    <a:pt x="5892" y="6494"/>
                    <a:pt x="6561" y="5618"/>
                  </a:cubicBezTo>
                  <a:lnTo>
                    <a:pt x="822" y="1986"/>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881" name="Google Shape;2881;p51"/>
            <p:cNvSpPr/>
            <p:nvPr/>
          </p:nvSpPr>
          <p:spPr>
            <a:xfrm>
              <a:off x="6706823" y="4325276"/>
              <a:ext cx="196272" cy="181918"/>
            </a:xfrm>
            <a:custGeom>
              <a:avLst/>
              <a:gdLst/>
              <a:ahLst/>
              <a:cxnLst/>
              <a:rect l="l" t="t" r="r" b="b"/>
              <a:pathLst>
                <a:path w="6085" h="5640" extrusionOk="0">
                  <a:moveTo>
                    <a:pt x="3620" y="0"/>
                  </a:moveTo>
                  <a:lnTo>
                    <a:pt x="1215" y="1632"/>
                  </a:lnTo>
                  <a:cubicBezTo>
                    <a:pt x="251" y="2286"/>
                    <a:pt x="1" y="3596"/>
                    <a:pt x="656" y="4560"/>
                  </a:cubicBezTo>
                  <a:lnTo>
                    <a:pt x="763" y="4715"/>
                  </a:lnTo>
                  <a:cubicBezTo>
                    <a:pt x="1171" y="5316"/>
                    <a:pt x="1833" y="5640"/>
                    <a:pt x="2508" y="5640"/>
                  </a:cubicBezTo>
                  <a:cubicBezTo>
                    <a:pt x="2916" y="5640"/>
                    <a:pt x="3328" y="5522"/>
                    <a:pt x="3692" y="5275"/>
                  </a:cubicBezTo>
                  <a:lnTo>
                    <a:pt x="6085" y="3644"/>
                  </a:lnTo>
                  <a:lnTo>
                    <a:pt x="3620" y="0"/>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882" name="Google Shape;2882;p51"/>
            <p:cNvSpPr/>
            <p:nvPr/>
          </p:nvSpPr>
          <p:spPr>
            <a:xfrm>
              <a:off x="6839327" y="4249734"/>
              <a:ext cx="196272" cy="181950"/>
            </a:xfrm>
            <a:custGeom>
              <a:avLst/>
              <a:gdLst/>
              <a:ahLst/>
              <a:cxnLst/>
              <a:rect l="l" t="t" r="r" b="b"/>
              <a:pathLst>
                <a:path w="6085" h="5641" extrusionOk="0">
                  <a:moveTo>
                    <a:pt x="3577" y="1"/>
                  </a:moveTo>
                  <a:cubicBezTo>
                    <a:pt x="3169" y="1"/>
                    <a:pt x="2757" y="119"/>
                    <a:pt x="2394" y="366"/>
                  </a:cubicBezTo>
                  <a:lnTo>
                    <a:pt x="1" y="1997"/>
                  </a:lnTo>
                  <a:lnTo>
                    <a:pt x="2489" y="5640"/>
                  </a:lnTo>
                  <a:lnTo>
                    <a:pt x="4882" y="4009"/>
                  </a:lnTo>
                  <a:cubicBezTo>
                    <a:pt x="5835" y="3354"/>
                    <a:pt x="6085" y="2045"/>
                    <a:pt x="5430" y="1092"/>
                  </a:cubicBezTo>
                  <a:lnTo>
                    <a:pt x="5323" y="926"/>
                  </a:lnTo>
                  <a:cubicBezTo>
                    <a:pt x="4914" y="325"/>
                    <a:pt x="4252" y="1"/>
                    <a:pt x="3577"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883" name="Google Shape;2883;p51"/>
            <p:cNvSpPr/>
            <p:nvPr/>
          </p:nvSpPr>
          <p:spPr>
            <a:xfrm>
              <a:off x="6649603" y="4700692"/>
              <a:ext cx="345677" cy="344387"/>
            </a:xfrm>
            <a:custGeom>
              <a:avLst/>
              <a:gdLst/>
              <a:ahLst/>
              <a:cxnLst/>
              <a:rect l="l" t="t" r="r" b="b"/>
              <a:pathLst>
                <a:path w="10717" h="10677" extrusionOk="0">
                  <a:moveTo>
                    <a:pt x="4999" y="0"/>
                  </a:moveTo>
                  <a:cubicBezTo>
                    <a:pt x="4821" y="0"/>
                    <a:pt x="4666" y="135"/>
                    <a:pt x="4644" y="327"/>
                  </a:cubicBezTo>
                  <a:lnTo>
                    <a:pt x="4180" y="3804"/>
                  </a:lnTo>
                  <a:lnTo>
                    <a:pt x="703" y="3339"/>
                  </a:lnTo>
                  <a:cubicBezTo>
                    <a:pt x="688" y="3338"/>
                    <a:pt x="674" y="3337"/>
                    <a:pt x="659" y="3337"/>
                  </a:cubicBezTo>
                  <a:cubicBezTo>
                    <a:pt x="474" y="3337"/>
                    <a:pt x="309" y="3473"/>
                    <a:pt x="287" y="3661"/>
                  </a:cubicBezTo>
                  <a:lnTo>
                    <a:pt x="25" y="5637"/>
                  </a:lnTo>
                  <a:cubicBezTo>
                    <a:pt x="1" y="5840"/>
                    <a:pt x="144" y="6030"/>
                    <a:pt x="346" y="6054"/>
                  </a:cubicBezTo>
                  <a:lnTo>
                    <a:pt x="3823" y="6518"/>
                  </a:lnTo>
                  <a:lnTo>
                    <a:pt x="3370" y="9995"/>
                  </a:lnTo>
                  <a:cubicBezTo>
                    <a:pt x="3335" y="10197"/>
                    <a:pt x="3477" y="10388"/>
                    <a:pt x="3692" y="10412"/>
                  </a:cubicBezTo>
                  <a:lnTo>
                    <a:pt x="5656" y="10674"/>
                  </a:lnTo>
                  <a:cubicBezTo>
                    <a:pt x="5671" y="10675"/>
                    <a:pt x="5686" y="10676"/>
                    <a:pt x="5700" y="10676"/>
                  </a:cubicBezTo>
                  <a:cubicBezTo>
                    <a:pt x="5886" y="10676"/>
                    <a:pt x="6051" y="10540"/>
                    <a:pt x="6073" y="10352"/>
                  </a:cubicBezTo>
                  <a:lnTo>
                    <a:pt x="6537" y="6876"/>
                  </a:lnTo>
                  <a:lnTo>
                    <a:pt x="10014" y="7328"/>
                  </a:lnTo>
                  <a:cubicBezTo>
                    <a:pt x="10034" y="7331"/>
                    <a:pt x="10053" y="7333"/>
                    <a:pt x="10073" y="7333"/>
                  </a:cubicBezTo>
                  <a:cubicBezTo>
                    <a:pt x="10252" y="7333"/>
                    <a:pt x="10409" y="7189"/>
                    <a:pt x="10431" y="7007"/>
                  </a:cubicBezTo>
                  <a:lnTo>
                    <a:pt x="10693" y="5042"/>
                  </a:lnTo>
                  <a:cubicBezTo>
                    <a:pt x="10716" y="4828"/>
                    <a:pt x="10574" y="4649"/>
                    <a:pt x="10371" y="4613"/>
                  </a:cubicBezTo>
                  <a:lnTo>
                    <a:pt x="6895" y="4161"/>
                  </a:lnTo>
                  <a:lnTo>
                    <a:pt x="7347" y="684"/>
                  </a:lnTo>
                  <a:cubicBezTo>
                    <a:pt x="7383" y="482"/>
                    <a:pt x="7240" y="291"/>
                    <a:pt x="7026" y="256"/>
                  </a:cubicBezTo>
                  <a:lnTo>
                    <a:pt x="5061" y="6"/>
                  </a:lnTo>
                  <a:cubicBezTo>
                    <a:pt x="5040" y="2"/>
                    <a:pt x="5019" y="0"/>
                    <a:pt x="4999"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884" name="Google Shape;2884;p51"/>
            <p:cNvSpPr/>
            <p:nvPr/>
          </p:nvSpPr>
          <p:spPr>
            <a:xfrm>
              <a:off x="5182226" y="4197223"/>
              <a:ext cx="349870" cy="436120"/>
            </a:xfrm>
            <a:custGeom>
              <a:avLst/>
              <a:gdLst/>
              <a:ahLst/>
              <a:cxnLst/>
              <a:rect l="l" t="t" r="r" b="b"/>
              <a:pathLst>
                <a:path w="10847" h="13521" extrusionOk="0">
                  <a:moveTo>
                    <a:pt x="4151" y="435"/>
                  </a:moveTo>
                  <a:cubicBezTo>
                    <a:pt x="4440" y="435"/>
                    <a:pt x="4723" y="608"/>
                    <a:pt x="4774" y="994"/>
                  </a:cubicBezTo>
                  <a:cubicBezTo>
                    <a:pt x="4810" y="1184"/>
                    <a:pt x="4751" y="1387"/>
                    <a:pt x="4632" y="1542"/>
                  </a:cubicBezTo>
                  <a:lnTo>
                    <a:pt x="3834" y="1684"/>
                  </a:lnTo>
                  <a:cubicBezTo>
                    <a:pt x="3667" y="1589"/>
                    <a:pt x="3548" y="1434"/>
                    <a:pt x="3512" y="1244"/>
                  </a:cubicBezTo>
                  <a:lnTo>
                    <a:pt x="3500" y="1232"/>
                  </a:lnTo>
                  <a:cubicBezTo>
                    <a:pt x="3386" y="732"/>
                    <a:pt x="3773" y="435"/>
                    <a:pt x="4151" y="435"/>
                  </a:cubicBezTo>
                  <a:close/>
                  <a:moveTo>
                    <a:pt x="7867" y="2746"/>
                  </a:moveTo>
                  <a:cubicBezTo>
                    <a:pt x="8125" y="2746"/>
                    <a:pt x="8352" y="2934"/>
                    <a:pt x="8394" y="3196"/>
                  </a:cubicBezTo>
                  <a:lnTo>
                    <a:pt x="9787" y="10757"/>
                  </a:lnTo>
                  <a:cubicBezTo>
                    <a:pt x="9835" y="11055"/>
                    <a:pt x="9644" y="11340"/>
                    <a:pt x="9346" y="11400"/>
                  </a:cubicBezTo>
                  <a:lnTo>
                    <a:pt x="3084" y="12543"/>
                  </a:lnTo>
                  <a:cubicBezTo>
                    <a:pt x="3053" y="12548"/>
                    <a:pt x="3023" y="12550"/>
                    <a:pt x="2992" y="12550"/>
                  </a:cubicBezTo>
                  <a:cubicBezTo>
                    <a:pt x="2730" y="12550"/>
                    <a:pt x="2494" y="12369"/>
                    <a:pt x="2441" y="12102"/>
                  </a:cubicBezTo>
                  <a:lnTo>
                    <a:pt x="1060" y="4530"/>
                  </a:lnTo>
                  <a:cubicBezTo>
                    <a:pt x="1012" y="4232"/>
                    <a:pt x="1203" y="3947"/>
                    <a:pt x="1512" y="3899"/>
                  </a:cubicBezTo>
                  <a:lnTo>
                    <a:pt x="2250" y="3768"/>
                  </a:lnTo>
                  <a:cubicBezTo>
                    <a:pt x="2292" y="3968"/>
                    <a:pt x="2474" y="4121"/>
                    <a:pt x="2680" y="4121"/>
                  </a:cubicBezTo>
                  <a:cubicBezTo>
                    <a:pt x="2707" y="4121"/>
                    <a:pt x="2735" y="4119"/>
                    <a:pt x="2762" y="4113"/>
                  </a:cubicBezTo>
                  <a:lnTo>
                    <a:pt x="6668" y="3399"/>
                  </a:lnTo>
                  <a:cubicBezTo>
                    <a:pt x="6906" y="3351"/>
                    <a:pt x="7060" y="3125"/>
                    <a:pt x="7025" y="2887"/>
                  </a:cubicBezTo>
                  <a:lnTo>
                    <a:pt x="7763" y="2756"/>
                  </a:lnTo>
                  <a:cubicBezTo>
                    <a:pt x="7798" y="2749"/>
                    <a:pt x="7833" y="2746"/>
                    <a:pt x="7867" y="2746"/>
                  </a:cubicBezTo>
                  <a:close/>
                  <a:moveTo>
                    <a:pt x="4133" y="0"/>
                  </a:moveTo>
                  <a:cubicBezTo>
                    <a:pt x="4070" y="0"/>
                    <a:pt x="4006" y="6"/>
                    <a:pt x="3941" y="18"/>
                  </a:cubicBezTo>
                  <a:cubicBezTo>
                    <a:pt x="3346" y="125"/>
                    <a:pt x="2953" y="708"/>
                    <a:pt x="3072" y="1303"/>
                  </a:cubicBezTo>
                  <a:cubicBezTo>
                    <a:pt x="3108" y="1482"/>
                    <a:pt x="3179" y="1637"/>
                    <a:pt x="3286" y="1780"/>
                  </a:cubicBezTo>
                  <a:lnTo>
                    <a:pt x="2512" y="1923"/>
                  </a:lnTo>
                  <a:cubicBezTo>
                    <a:pt x="2191" y="1982"/>
                    <a:pt x="1988" y="2292"/>
                    <a:pt x="2036" y="2601"/>
                  </a:cubicBezTo>
                  <a:lnTo>
                    <a:pt x="2096" y="2887"/>
                  </a:lnTo>
                  <a:lnTo>
                    <a:pt x="798" y="3125"/>
                  </a:lnTo>
                  <a:cubicBezTo>
                    <a:pt x="322" y="3208"/>
                    <a:pt x="0" y="3673"/>
                    <a:pt x="83" y="4161"/>
                  </a:cubicBezTo>
                  <a:lnTo>
                    <a:pt x="1667" y="12793"/>
                  </a:lnTo>
                  <a:cubicBezTo>
                    <a:pt x="1741" y="13218"/>
                    <a:pt x="2120" y="13520"/>
                    <a:pt x="2548" y="13520"/>
                  </a:cubicBezTo>
                  <a:cubicBezTo>
                    <a:pt x="2599" y="13520"/>
                    <a:pt x="2651" y="13516"/>
                    <a:pt x="2703" y="13507"/>
                  </a:cubicBezTo>
                  <a:lnTo>
                    <a:pt x="10049" y="12162"/>
                  </a:lnTo>
                  <a:cubicBezTo>
                    <a:pt x="10525" y="12079"/>
                    <a:pt x="10847" y="11602"/>
                    <a:pt x="10763" y="11126"/>
                  </a:cubicBezTo>
                  <a:lnTo>
                    <a:pt x="9192" y="2494"/>
                  </a:lnTo>
                  <a:cubicBezTo>
                    <a:pt x="9108" y="2064"/>
                    <a:pt x="8737" y="1763"/>
                    <a:pt x="8316" y="1763"/>
                  </a:cubicBezTo>
                  <a:cubicBezTo>
                    <a:pt x="8259" y="1763"/>
                    <a:pt x="8202" y="1768"/>
                    <a:pt x="8144" y="1780"/>
                  </a:cubicBezTo>
                  <a:lnTo>
                    <a:pt x="6858" y="2018"/>
                  </a:lnTo>
                  <a:lnTo>
                    <a:pt x="6810" y="1732"/>
                  </a:lnTo>
                  <a:cubicBezTo>
                    <a:pt x="6756" y="1451"/>
                    <a:pt x="6497" y="1249"/>
                    <a:pt x="6210" y="1249"/>
                  </a:cubicBezTo>
                  <a:cubicBezTo>
                    <a:pt x="6180" y="1249"/>
                    <a:pt x="6150" y="1251"/>
                    <a:pt x="6120" y="1256"/>
                  </a:cubicBezTo>
                  <a:lnTo>
                    <a:pt x="5179" y="1434"/>
                  </a:lnTo>
                  <a:cubicBezTo>
                    <a:pt x="5227" y="1268"/>
                    <a:pt x="5239" y="1089"/>
                    <a:pt x="5215" y="910"/>
                  </a:cubicBezTo>
                  <a:cubicBezTo>
                    <a:pt x="5119" y="380"/>
                    <a:pt x="4655" y="0"/>
                    <a:pt x="4133"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885" name="Google Shape;2885;p51"/>
            <p:cNvSpPr/>
            <p:nvPr/>
          </p:nvSpPr>
          <p:spPr>
            <a:xfrm>
              <a:off x="5244414" y="4354466"/>
              <a:ext cx="60059" cy="49866"/>
            </a:xfrm>
            <a:custGeom>
              <a:avLst/>
              <a:gdLst/>
              <a:ahLst/>
              <a:cxnLst/>
              <a:rect l="l" t="t" r="r" b="b"/>
              <a:pathLst>
                <a:path w="1862" h="1546" extrusionOk="0">
                  <a:moveTo>
                    <a:pt x="1002" y="1"/>
                  </a:moveTo>
                  <a:cubicBezTo>
                    <a:pt x="959" y="1"/>
                    <a:pt x="915" y="5"/>
                    <a:pt x="870" y="12"/>
                  </a:cubicBezTo>
                  <a:cubicBezTo>
                    <a:pt x="191" y="131"/>
                    <a:pt x="1" y="1012"/>
                    <a:pt x="560" y="1405"/>
                  </a:cubicBezTo>
                  <a:cubicBezTo>
                    <a:pt x="702" y="1502"/>
                    <a:pt x="854" y="1545"/>
                    <a:pt x="1002" y="1545"/>
                  </a:cubicBezTo>
                  <a:cubicBezTo>
                    <a:pt x="1454" y="1545"/>
                    <a:pt x="1862" y="1142"/>
                    <a:pt x="1763" y="631"/>
                  </a:cubicBezTo>
                  <a:cubicBezTo>
                    <a:pt x="1689" y="259"/>
                    <a:pt x="1367"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886" name="Google Shape;2886;p51"/>
            <p:cNvSpPr/>
            <p:nvPr/>
          </p:nvSpPr>
          <p:spPr>
            <a:xfrm>
              <a:off x="5312149" y="4339952"/>
              <a:ext cx="123988" cy="43383"/>
            </a:xfrm>
            <a:custGeom>
              <a:avLst/>
              <a:gdLst/>
              <a:ahLst/>
              <a:cxnLst/>
              <a:rect l="l" t="t" r="r" b="b"/>
              <a:pathLst>
                <a:path w="3844" h="1345" extrusionOk="0">
                  <a:moveTo>
                    <a:pt x="3236" y="0"/>
                  </a:moveTo>
                  <a:cubicBezTo>
                    <a:pt x="3205" y="0"/>
                    <a:pt x="3173" y="3"/>
                    <a:pt x="3140" y="10"/>
                  </a:cubicBezTo>
                  <a:lnTo>
                    <a:pt x="3152" y="10"/>
                  </a:lnTo>
                  <a:lnTo>
                    <a:pt x="556" y="474"/>
                  </a:lnTo>
                  <a:cubicBezTo>
                    <a:pt x="1" y="552"/>
                    <a:pt x="98" y="1344"/>
                    <a:pt x="597" y="1344"/>
                  </a:cubicBezTo>
                  <a:cubicBezTo>
                    <a:pt x="633" y="1344"/>
                    <a:pt x="671" y="1340"/>
                    <a:pt x="711" y="1331"/>
                  </a:cubicBezTo>
                  <a:lnTo>
                    <a:pt x="3294" y="867"/>
                  </a:lnTo>
                  <a:cubicBezTo>
                    <a:pt x="3844" y="766"/>
                    <a:pt x="3728" y="0"/>
                    <a:pt x="3236"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887" name="Google Shape;2887;p51"/>
            <p:cNvSpPr/>
            <p:nvPr/>
          </p:nvSpPr>
          <p:spPr>
            <a:xfrm>
              <a:off x="5257090" y="4423976"/>
              <a:ext cx="59769" cy="49866"/>
            </a:xfrm>
            <a:custGeom>
              <a:avLst/>
              <a:gdLst/>
              <a:ahLst/>
              <a:cxnLst/>
              <a:rect l="l" t="t" r="r" b="b"/>
              <a:pathLst>
                <a:path w="1853" h="1546" extrusionOk="0">
                  <a:moveTo>
                    <a:pt x="1003" y="1"/>
                  </a:moveTo>
                  <a:cubicBezTo>
                    <a:pt x="959" y="1"/>
                    <a:pt x="914" y="5"/>
                    <a:pt x="870" y="12"/>
                  </a:cubicBezTo>
                  <a:cubicBezTo>
                    <a:pt x="191" y="131"/>
                    <a:pt x="1" y="1012"/>
                    <a:pt x="560" y="1405"/>
                  </a:cubicBezTo>
                  <a:cubicBezTo>
                    <a:pt x="701" y="1502"/>
                    <a:pt x="853" y="1546"/>
                    <a:pt x="1000" y="1546"/>
                  </a:cubicBezTo>
                  <a:cubicBezTo>
                    <a:pt x="1449" y="1546"/>
                    <a:pt x="1853" y="1142"/>
                    <a:pt x="1763" y="631"/>
                  </a:cubicBezTo>
                  <a:cubicBezTo>
                    <a:pt x="1699" y="259"/>
                    <a:pt x="1369" y="1"/>
                    <a:pt x="100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888" name="Google Shape;2888;p51"/>
            <p:cNvSpPr/>
            <p:nvPr/>
          </p:nvSpPr>
          <p:spPr>
            <a:xfrm>
              <a:off x="5326599" y="4409300"/>
              <a:ext cx="121279" cy="43544"/>
            </a:xfrm>
            <a:custGeom>
              <a:avLst/>
              <a:gdLst/>
              <a:ahLst/>
              <a:cxnLst/>
              <a:rect l="l" t="t" r="r" b="b"/>
              <a:pathLst>
                <a:path w="3760" h="1350" extrusionOk="0">
                  <a:moveTo>
                    <a:pt x="3144" y="1"/>
                  </a:moveTo>
                  <a:cubicBezTo>
                    <a:pt x="3128" y="1"/>
                    <a:pt x="3113" y="1"/>
                    <a:pt x="3096" y="3"/>
                  </a:cubicBezTo>
                  <a:lnTo>
                    <a:pt x="501" y="467"/>
                  </a:lnTo>
                  <a:cubicBezTo>
                    <a:pt x="1" y="618"/>
                    <a:pt x="126" y="1349"/>
                    <a:pt x="620" y="1349"/>
                  </a:cubicBezTo>
                  <a:cubicBezTo>
                    <a:pt x="632" y="1349"/>
                    <a:pt x="644" y="1349"/>
                    <a:pt x="656" y="1348"/>
                  </a:cubicBezTo>
                  <a:lnTo>
                    <a:pt x="3251" y="872"/>
                  </a:lnTo>
                  <a:cubicBezTo>
                    <a:pt x="3759" y="722"/>
                    <a:pt x="3640" y="1"/>
                    <a:pt x="314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889" name="Google Shape;2889;p51"/>
            <p:cNvSpPr/>
            <p:nvPr/>
          </p:nvSpPr>
          <p:spPr>
            <a:xfrm>
              <a:off x="5270540" y="4498130"/>
              <a:ext cx="60059" cy="50221"/>
            </a:xfrm>
            <a:custGeom>
              <a:avLst/>
              <a:gdLst/>
              <a:ahLst/>
              <a:cxnLst/>
              <a:rect l="l" t="t" r="r" b="b"/>
              <a:pathLst>
                <a:path w="1862" h="1557" extrusionOk="0">
                  <a:moveTo>
                    <a:pt x="998" y="0"/>
                  </a:moveTo>
                  <a:cubicBezTo>
                    <a:pt x="956" y="0"/>
                    <a:pt x="913" y="4"/>
                    <a:pt x="870" y="11"/>
                  </a:cubicBezTo>
                  <a:cubicBezTo>
                    <a:pt x="191" y="130"/>
                    <a:pt x="0" y="1011"/>
                    <a:pt x="560" y="1416"/>
                  </a:cubicBezTo>
                  <a:cubicBezTo>
                    <a:pt x="701" y="1513"/>
                    <a:pt x="854" y="1556"/>
                    <a:pt x="1002" y="1556"/>
                  </a:cubicBezTo>
                  <a:cubicBezTo>
                    <a:pt x="1453" y="1556"/>
                    <a:pt x="1861" y="1153"/>
                    <a:pt x="1763" y="642"/>
                  </a:cubicBezTo>
                  <a:cubicBezTo>
                    <a:pt x="1699" y="268"/>
                    <a:pt x="1366" y="0"/>
                    <a:pt x="998"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890" name="Google Shape;2890;p51"/>
            <p:cNvSpPr/>
            <p:nvPr/>
          </p:nvSpPr>
          <p:spPr>
            <a:xfrm>
              <a:off x="5339630" y="4483390"/>
              <a:ext cx="122311" cy="43673"/>
            </a:xfrm>
            <a:custGeom>
              <a:avLst/>
              <a:gdLst/>
              <a:ahLst/>
              <a:cxnLst/>
              <a:rect l="l" t="t" r="r" b="b"/>
              <a:pathLst>
                <a:path w="3792" h="1354" extrusionOk="0">
                  <a:moveTo>
                    <a:pt x="3168" y="1"/>
                  </a:moveTo>
                  <a:cubicBezTo>
                    <a:pt x="3149" y="1"/>
                    <a:pt x="3129" y="2"/>
                    <a:pt x="3109" y="4"/>
                  </a:cubicBezTo>
                  <a:lnTo>
                    <a:pt x="514" y="480"/>
                  </a:lnTo>
                  <a:cubicBezTo>
                    <a:pt x="0" y="605"/>
                    <a:pt x="110" y="1354"/>
                    <a:pt x="612" y="1354"/>
                  </a:cubicBezTo>
                  <a:cubicBezTo>
                    <a:pt x="634" y="1354"/>
                    <a:pt x="657" y="1352"/>
                    <a:pt x="680" y="1349"/>
                  </a:cubicBezTo>
                  <a:lnTo>
                    <a:pt x="3264" y="885"/>
                  </a:lnTo>
                  <a:cubicBezTo>
                    <a:pt x="3792" y="747"/>
                    <a:pt x="3678" y="1"/>
                    <a:pt x="316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891" name="Google Shape;2891;p51"/>
            <p:cNvSpPr/>
            <p:nvPr/>
          </p:nvSpPr>
          <p:spPr>
            <a:xfrm>
              <a:off x="5212933" y="4806843"/>
              <a:ext cx="250815" cy="224624"/>
            </a:xfrm>
            <a:custGeom>
              <a:avLst/>
              <a:gdLst/>
              <a:ahLst/>
              <a:cxnLst/>
              <a:rect l="l" t="t" r="r" b="b"/>
              <a:pathLst>
                <a:path w="7776" h="6964" extrusionOk="0">
                  <a:moveTo>
                    <a:pt x="3943" y="1"/>
                  </a:moveTo>
                  <a:cubicBezTo>
                    <a:pt x="2906" y="1"/>
                    <a:pt x="1888" y="470"/>
                    <a:pt x="1227" y="1346"/>
                  </a:cubicBezTo>
                  <a:lnTo>
                    <a:pt x="6966" y="4978"/>
                  </a:lnTo>
                  <a:cubicBezTo>
                    <a:pt x="7775" y="3406"/>
                    <a:pt x="7251" y="1465"/>
                    <a:pt x="5763" y="525"/>
                  </a:cubicBezTo>
                  <a:cubicBezTo>
                    <a:pt x="5199" y="171"/>
                    <a:pt x="4568" y="1"/>
                    <a:pt x="3943" y="1"/>
                  </a:cubicBezTo>
                  <a:close/>
                  <a:moveTo>
                    <a:pt x="822" y="1989"/>
                  </a:moveTo>
                  <a:lnTo>
                    <a:pt x="822" y="1989"/>
                  </a:lnTo>
                  <a:cubicBezTo>
                    <a:pt x="1" y="3561"/>
                    <a:pt x="524" y="5490"/>
                    <a:pt x="2025" y="6430"/>
                  </a:cubicBezTo>
                  <a:cubicBezTo>
                    <a:pt x="2587" y="6790"/>
                    <a:pt x="3218" y="6963"/>
                    <a:pt x="3842" y="6963"/>
                  </a:cubicBezTo>
                  <a:cubicBezTo>
                    <a:pt x="4870" y="6963"/>
                    <a:pt x="5882" y="6495"/>
                    <a:pt x="6549" y="5621"/>
                  </a:cubicBezTo>
                  <a:lnTo>
                    <a:pt x="822" y="1989"/>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892" name="Google Shape;2892;p51"/>
            <p:cNvSpPr/>
            <p:nvPr/>
          </p:nvSpPr>
          <p:spPr>
            <a:xfrm>
              <a:off x="5682211" y="4325276"/>
              <a:ext cx="196304" cy="181918"/>
            </a:xfrm>
            <a:custGeom>
              <a:avLst/>
              <a:gdLst/>
              <a:ahLst/>
              <a:cxnLst/>
              <a:rect l="l" t="t" r="r" b="b"/>
              <a:pathLst>
                <a:path w="6086" h="5640" extrusionOk="0">
                  <a:moveTo>
                    <a:pt x="3609" y="0"/>
                  </a:moveTo>
                  <a:lnTo>
                    <a:pt x="1215" y="1632"/>
                  </a:lnTo>
                  <a:cubicBezTo>
                    <a:pt x="251" y="2286"/>
                    <a:pt x="1" y="3596"/>
                    <a:pt x="656" y="4560"/>
                  </a:cubicBezTo>
                  <a:lnTo>
                    <a:pt x="763" y="4715"/>
                  </a:lnTo>
                  <a:cubicBezTo>
                    <a:pt x="1171" y="5316"/>
                    <a:pt x="1834" y="5640"/>
                    <a:pt x="2508" y="5640"/>
                  </a:cubicBezTo>
                  <a:cubicBezTo>
                    <a:pt x="2916" y="5640"/>
                    <a:pt x="3329" y="5522"/>
                    <a:pt x="3692" y="5275"/>
                  </a:cubicBezTo>
                  <a:lnTo>
                    <a:pt x="6085" y="3644"/>
                  </a:lnTo>
                  <a:lnTo>
                    <a:pt x="3609" y="0"/>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893" name="Google Shape;2893;p51"/>
            <p:cNvSpPr/>
            <p:nvPr/>
          </p:nvSpPr>
          <p:spPr>
            <a:xfrm>
              <a:off x="5814714" y="4249734"/>
              <a:ext cx="196272" cy="181950"/>
            </a:xfrm>
            <a:custGeom>
              <a:avLst/>
              <a:gdLst/>
              <a:ahLst/>
              <a:cxnLst/>
              <a:rect l="l" t="t" r="r" b="b"/>
              <a:pathLst>
                <a:path w="6085" h="5641" extrusionOk="0">
                  <a:moveTo>
                    <a:pt x="3580" y="1"/>
                  </a:moveTo>
                  <a:cubicBezTo>
                    <a:pt x="3174" y="1"/>
                    <a:pt x="2765" y="119"/>
                    <a:pt x="2406" y="366"/>
                  </a:cubicBezTo>
                  <a:lnTo>
                    <a:pt x="1" y="1997"/>
                  </a:lnTo>
                  <a:lnTo>
                    <a:pt x="2477" y="5640"/>
                  </a:lnTo>
                  <a:lnTo>
                    <a:pt x="4870" y="4009"/>
                  </a:lnTo>
                  <a:cubicBezTo>
                    <a:pt x="5835" y="3354"/>
                    <a:pt x="6085" y="2045"/>
                    <a:pt x="5430" y="1092"/>
                  </a:cubicBezTo>
                  <a:lnTo>
                    <a:pt x="5323" y="926"/>
                  </a:lnTo>
                  <a:cubicBezTo>
                    <a:pt x="4915" y="325"/>
                    <a:pt x="4252" y="1"/>
                    <a:pt x="3580"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894" name="Google Shape;2894;p51"/>
            <p:cNvSpPr/>
            <p:nvPr/>
          </p:nvSpPr>
          <p:spPr>
            <a:xfrm>
              <a:off x="5624636" y="4700692"/>
              <a:ext cx="346032" cy="344387"/>
            </a:xfrm>
            <a:custGeom>
              <a:avLst/>
              <a:gdLst/>
              <a:ahLst/>
              <a:cxnLst/>
              <a:rect l="l" t="t" r="r" b="b"/>
              <a:pathLst>
                <a:path w="10728" h="10677" extrusionOk="0">
                  <a:moveTo>
                    <a:pt x="5007" y="0"/>
                  </a:moveTo>
                  <a:cubicBezTo>
                    <a:pt x="4823" y="0"/>
                    <a:pt x="4677" y="135"/>
                    <a:pt x="4655" y="327"/>
                  </a:cubicBezTo>
                  <a:lnTo>
                    <a:pt x="4191" y="3804"/>
                  </a:lnTo>
                  <a:lnTo>
                    <a:pt x="714" y="3339"/>
                  </a:lnTo>
                  <a:cubicBezTo>
                    <a:pt x="699" y="3338"/>
                    <a:pt x="683" y="3337"/>
                    <a:pt x="668" y="3337"/>
                  </a:cubicBezTo>
                  <a:cubicBezTo>
                    <a:pt x="475" y="3337"/>
                    <a:pt x="320" y="3473"/>
                    <a:pt x="298" y="3661"/>
                  </a:cubicBezTo>
                  <a:lnTo>
                    <a:pt x="36" y="5637"/>
                  </a:lnTo>
                  <a:cubicBezTo>
                    <a:pt x="0" y="5840"/>
                    <a:pt x="143" y="6030"/>
                    <a:pt x="357" y="6054"/>
                  </a:cubicBezTo>
                  <a:lnTo>
                    <a:pt x="3834" y="6518"/>
                  </a:lnTo>
                  <a:lnTo>
                    <a:pt x="3370" y="9995"/>
                  </a:lnTo>
                  <a:cubicBezTo>
                    <a:pt x="3346" y="10197"/>
                    <a:pt x="3489" y="10388"/>
                    <a:pt x="3691" y="10412"/>
                  </a:cubicBezTo>
                  <a:lnTo>
                    <a:pt x="5667" y="10674"/>
                  </a:lnTo>
                  <a:cubicBezTo>
                    <a:pt x="5682" y="10675"/>
                    <a:pt x="5697" y="10676"/>
                    <a:pt x="5712" y="10676"/>
                  </a:cubicBezTo>
                  <a:cubicBezTo>
                    <a:pt x="5897" y="10676"/>
                    <a:pt x="6062" y="10540"/>
                    <a:pt x="6084" y="10352"/>
                  </a:cubicBezTo>
                  <a:lnTo>
                    <a:pt x="6548" y="6876"/>
                  </a:lnTo>
                  <a:lnTo>
                    <a:pt x="10025" y="7328"/>
                  </a:lnTo>
                  <a:cubicBezTo>
                    <a:pt x="10045" y="7331"/>
                    <a:pt x="10064" y="7333"/>
                    <a:pt x="10084" y="7333"/>
                  </a:cubicBezTo>
                  <a:cubicBezTo>
                    <a:pt x="10263" y="7333"/>
                    <a:pt x="10420" y="7189"/>
                    <a:pt x="10442" y="7007"/>
                  </a:cubicBezTo>
                  <a:lnTo>
                    <a:pt x="10704" y="5042"/>
                  </a:lnTo>
                  <a:cubicBezTo>
                    <a:pt x="10728" y="4828"/>
                    <a:pt x="10585" y="4649"/>
                    <a:pt x="10382" y="4613"/>
                  </a:cubicBezTo>
                  <a:lnTo>
                    <a:pt x="6906" y="4161"/>
                  </a:lnTo>
                  <a:lnTo>
                    <a:pt x="7358" y="684"/>
                  </a:lnTo>
                  <a:cubicBezTo>
                    <a:pt x="7394" y="470"/>
                    <a:pt x="7239" y="291"/>
                    <a:pt x="7037" y="256"/>
                  </a:cubicBezTo>
                  <a:lnTo>
                    <a:pt x="5072" y="6"/>
                  </a:lnTo>
                  <a:cubicBezTo>
                    <a:pt x="5050" y="2"/>
                    <a:pt x="5028" y="0"/>
                    <a:pt x="5007"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895" name="Google Shape;2895;p51"/>
            <p:cNvSpPr/>
            <p:nvPr/>
          </p:nvSpPr>
          <p:spPr>
            <a:xfrm>
              <a:off x="4157614" y="4197965"/>
              <a:ext cx="349483" cy="435378"/>
            </a:xfrm>
            <a:custGeom>
              <a:avLst/>
              <a:gdLst/>
              <a:ahLst/>
              <a:cxnLst/>
              <a:rect l="l" t="t" r="r" b="b"/>
              <a:pathLst>
                <a:path w="10835" h="13498" extrusionOk="0">
                  <a:moveTo>
                    <a:pt x="4152" y="412"/>
                  </a:moveTo>
                  <a:cubicBezTo>
                    <a:pt x="4440" y="412"/>
                    <a:pt x="4723" y="585"/>
                    <a:pt x="4775" y="971"/>
                  </a:cubicBezTo>
                  <a:cubicBezTo>
                    <a:pt x="4810" y="1161"/>
                    <a:pt x="4751" y="1364"/>
                    <a:pt x="4632" y="1519"/>
                  </a:cubicBezTo>
                  <a:lnTo>
                    <a:pt x="3834" y="1661"/>
                  </a:lnTo>
                  <a:cubicBezTo>
                    <a:pt x="3667" y="1566"/>
                    <a:pt x="3536" y="1411"/>
                    <a:pt x="3501" y="1221"/>
                  </a:cubicBezTo>
                  <a:lnTo>
                    <a:pt x="3501" y="1209"/>
                  </a:lnTo>
                  <a:cubicBezTo>
                    <a:pt x="3386" y="709"/>
                    <a:pt x="3773" y="412"/>
                    <a:pt x="4152" y="412"/>
                  </a:cubicBezTo>
                  <a:close/>
                  <a:moveTo>
                    <a:pt x="7856" y="2723"/>
                  </a:moveTo>
                  <a:cubicBezTo>
                    <a:pt x="8113" y="2723"/>
                    <a:pt x="8342" y="2911"/>
                    <a:pt x="8394" y="3173"/>
                  </a:cubicBezTo>
                  <a:lnTo>
                    <a:pt x="9775" y="10734"/>
                  </a:lnTo>
                  <a:cubicBezTo>
                    <a:pt x="9835" y="11043"/>
                    <a:pt x="9632" y="11329"/>
                    <a:pt x="9335" y="11377"/>
                  </a:cubicBezTo>
                  <a:lnTo>
                    <a:pt x="3072" y="12520"/>
                  </a:lnTo>
                  <a:cubicBezTo>
                    <a:pt x="3041" y="12525"/>
                    <a:pt x="3011" y="12527"/>
                    <a:pt x="2981" y="12527"/>
                  </a:cubicBezTo>
                  <a:cubicBezTo>
                    <a:pt x="2718" y="12527"/>
                    <a:pt x="2482" y="12346"/>
                    <a:pt x="2429" y="12079"/>
                  </a:cubicBezTo>
                  <a:lnTo>
                    <a:pt x="1048" y="4507"/>
                  </a:lnTo>
                  <a:cubicBezTo>
                    <a:pt x="1000" y="4209"/>
                    <a:pt x="1203" y="3924"/>
                    <a:pt x="1500" y="3876"/>
                  </a:cubicBezTo>
                  <a:lnTo>
                    <a:pt x="2239" y="3745"/>
                  </a:lnTo>
                  <a:cubicBezTo>
                    <a:pt x="2281" y="3945"/>
                    <a:pt x="2462" y="4098"/>
                    <a:pt x="2668" y="4098"/>
                  </a:cubicBezTo>
                  <a:cubicBezTo>
                    <a:pt x="2695" y="4098"/>
                    <a:pt x="2723" y="4096"/>
                    <a:pt x="2751" y="4090"/>
                  </a:cubicBezTo>
                  <a:lnTo>
                    <a:pt x="6656" y="3376"/>
                  </a:lnTo>
                  <a:cubicBezTo>
                    <a:pt x="6894" y="3328"/>
                    <a:pt x="7049" y="3102"/>
                    <a:pt x="7013" y="2864"/>
                  </a:cubicBezTo>
                  <a:lnTo>
                    <a:pt x="7751" y="2733"/>
                  </a:lnTo>
                  <a:cubicBezTo>
                    <a:pt x="7786" y="2726"/>
                    <a:pt x="7821" y="2723"/>
                    <a:pt x="7856" y="2723"/>
                  </a:cubicBezTo>
                  <a:close/>
                  <a:moveTo>
                    <a:pt x="4137" y="1"/>
                  </a:moveTo>
                  <a:cubicBezTo>
                    <a:pt x="4073" y="1"/>
                    <a:pt x="4007" y="6"/>
                    <a:pt x="3941" y="18"/>
                  </a:cubicBezTo>
                  <a:cubicBezTo>
                    <a:pt x="3358" y="125"/>
                    <a:pt x="2965" y="697"/>
                    <a:pt x="3072" y="1280"/>
                  </a:cubicBezTo>
                  <a:cubicBezTo>
                    <a:pt x="3096" y="1459"/>
                    <a:pt x="3179" y="1614"/>
                    <a:pt x="3286" y="1757"/>
                  </a:cubicBezTo>
                  <a:lnTo>
                    <a:pt x="2512" y="1900"/>
                  </a:lnTo>
                  <a:cubicBezTo>
                    <a:pt x="2191" y="1959"/>
                    <a:pt x="1977" y="2269"/>
                    <a:pt x="2036" y="2578"/>
                  </a:cubicBezTo>
                  <a:lnTo>
                    <a:pt x="2084" y="2864"/>
                  </a:lnTo>
                  <a:lnTo>
                    <a:pt x="798" y="3102"/>
                  </a:lnTo>
                  <a:cubicBezTo>
                    <a:pt x="322" y="3185"/>
                    <a:pt x="0" y="3650"/>
                    <a:pt x="84" y="4138"/>
                  </a:cubicBezTo>
                  <a:lnTo>
                    <a:pt x="1655" y="12770"/>
                  </a:lnTo>
                  <a:cubicBezTo>
                    <a:pt x="1740" y="13195"/>
                    <a:pt x="2120" y="13497"/>
                    <a:pt x="2540" y="13497"/>
                  </a:cubicBezTo>
                  <a:cubicBezTo>
                    <a:pt x="2590" y="13497"/>
                    <a:pt x="2640" y="13493"/>
                    <a:pt x="2691" y="13484"/>
                  </a:cubicBezTo>
                  <a:lnTo>
                    <a:pt x="10037" y="12139"/>
                  </a:lnTo>
                  <a:cubicBezTo>
                    <a:pt x="10513" y="12056"/>
                    <a:pt x="10835" y="11579"/>
                    <a:pt x="10752" y="11103"/>
                  </a:cubicBezTo>
                  <a:lnTo>
                    <a:pt x="9180" y="2471"/>
                  </a:lnTo>
                  <a:cubicBezTo>
                    <a:pt x="9096" y="2041"/>
                    <a:pt x="8725" y="1740"/>
                    <a:pt x="8304" y="1740"/>
                  </a:cubicBezTo>
                  <a:cubicBezTo>
                    <a:pt x="8247" y="1740"/>
                    <a:pt x="8190" y="1745"/>
                    <a:pt x="8132" y="1757"/>
                  </a:cubicBezTo>
                  <a:lnTo>
                    <a:pt x="6858" y="1995"/>
                  </a:lnTo>
                  <a:lnTo>
                    <a:pt x="6811" y="1709"/>
                  </a:lnTo>
                  <a:cubicBezTo>
                    <a:pt x="6746" y="1428"/>
                    <a:pt x="6495" y="1226"/>
                    <a:pt x="6210" y="1226"/>
                  </a:cubicBezTo>
                  <a:cubicBezTo>
                    <a:pt x="6180" y="1226"/>
                    <a:pt x="6150" y="1228"/>
                    <a:pt x="6120" y="1233"/>
                  </a:cubicBezTo>
                  <a:lnTo>
                    <a:pt x="5179" y="1411"/>
                  </a:lnTo>
                  <a:cubicBezTo>
                    <a:pt x="5227" y="1245"/>
                    <a:pt x="5239" y="1066"/>
                    <a:pt x="5203" y="887"/>
                  </a:cubicBezTo>
                  <a:cubicBezTo>
                    <a:pt x="5108" y="369"/>
                    <a:pt x="4655" y="1"/>
                    <a:pt x="4137"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896" name="Google Shape;2896;p51"/>
            <p:cNvSpPr/>
            <p:nvPr/>
          </p:nvSpPr>
          <p:spPr>
            <a:xfrm>
              <a:off x="4219446" y="4354466"/>
              <a:ext cx="60123" cy="49866"/>
            </a:xfrm>
            <a:custGeom>
              <a:avLst/>
              <a:gdLst/>
              <a:ahLst/>
              <a:cxnLst/>
              <a:rect l="l" t="t" r="r" b="b"/>
              <a:pathLst>
                <a:path w="1864" h="1546" extrusionOk="0">
                  <a:moveTo>
                    <a:pt x="1013" y="1"/>
                  </a:moveTo>
                  <a:cubicBezTo>
                    <a:pt x="970" y="1"/>
                    <a:pt x="926" y="5"/>
                    <a:pt x="881" y="12"/>
                  </a:cubicBezTo>
                  <a:cubicBezTo>
                    <a:pt x="202" y="131"/>
                    <a:pt x="0" y="1012"/>
                    <a:pt x="572" y="1405"/>
                  </a:cubicBezTo>
                  <a:cubicBezTo>
                    <a:pt x="713" y="1502"/>
                    <a:pt x="865" y="1545"/>
                    <a:pt x="1012" y="1545"/>
                  </a:cubicBezTo>
                  <a:cubicBezTo>
                    <a:pt x="1460" y="1545"/>
                    <a:pt x="1864" y="1142"/>
                    <a:pt x="1774" y="631"/>
                  </a:cubicBezTo>
                  <a:cubicBezTo>
                    <a:pt x="1700" y="259"/>
                    <a:pt x="1378" y="1"/>
                    <a:pt x="101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897" name="Google Shape;2897;p51"/>
            <p:cNvSpPr/>
            <p:nvPr/>
          </p:nvSpPr>
          <p:spPr>
            <a:xfrm>
              <a:off x="4288117" y="4339952"/>
              <a:ext cx="123827" cy="43254"/>
            </a:xfrm>
            <a:custGeom>
              <a:avLst/>
              <a:gdLst/>
              <a:ahLst/>
              <a:cxnLst/>
              <a:rect l="l" t="t" r="r" b="b"/>
              <a:pathLst>
                <a:path w="3839" h="1341" extrusionOk="0">
                  <a:moveTo>
                    <a:pt x="3230" y="0"/>
                  </a:moveTo>
                  <a:cubicBezTo>
                    <a:pt x="3199" y="0"/>
                    <a:pt x="3167" y="3"/>
                    <a:pt x="3134" y="10"/>
                  </a:cubicBezTo>
                  <a:lnTo>
                    <a:pt x="538" y="474"/>
                  </a:lnTo>
                  <a:cubicBezTo>
                    <a:pt x="0" y="575"/>
                    <a:pt x="106" y="1341"/>
                    <a:pt x="597" y="1341"/>
                  </a:cubicBezTo>
                  <a:cubicBezTo>
                    <a:pt x="627" y="1341"/>
                    <a:pt x="659" y="1338"/>
                    <a:pt x="693" y="1331"/>
                  </a:cubicBezTo>
                  <a:lnTo>
                    <a:pt x="3300" y="867"/>
                  </a:lnTo>
                  <a:cubicBezTo>
                    <a:pt x="3838" y="766"/>
                    <a:pt x="3722" y="0"/>
                    <a:pt x="3230"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898" name="Google Shape;2898;p51"/>
            <p:cNvSpPr/>
            <p:nvPr/>
          </p:nvSpPr>
          <p:spPr>
            <a:xfrm>
              <a:off x="4232090" y="4423976"/>
              <a:ext cx="60156" cy="49866"/>
            </a:xfrm>
            <a:custGeom>
              <a:avLst/>
              <a:gdLst/>
              <a:ahLst/>
              <a:cxnLst/>
              <a:rect l="l" t="t" r="r" b="b"/>
              <a:pathLst>
                <a:path w="1865" h="1546" extrusionOk="0">
                  <a:moveTo>
                    <a:pt x="1014" y="1"/>
                  </a:moveTo>
                  <a:cubicBezTo>
                    <a:pt x="971" y="1"/>
                    <a:pt x="927" y="5"/>
                    <a:pt x="882" y="12"/>
                  </a:cubicBezTo>
                  <a:cubicBezTo>
                    <a:pt x="203" y="131"/>
                    <a:pt x="1" y="1012"/>
                    <a:pt x="572" y="1405"/>
                  </a:cubicBezTo>
                  <a:cubicBezTo>
                    <a:pt x="711" y="1502"/>
                    <a:pt x="861" y="1546"/>
                    <a:pt x="1008" y="1546"/>
                  </a:cubicBezTo>
                  <a:cubicBezTo>
                    <a:pt x="1455" y="1546"/>
                    <a:pt x="1865" y="1142"/>
                    <a:pt x="1775" y="631"/>
                  </a:cubicBezTo>
                  <a:cubicBezTo>
                    <a:pt x="1701" y="259"/>
                    <a:pt x="1379" y="1"/>
                    <a:pt x="101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899" name="Google Shape;2899;p51"/>
            <p:cNvSpPr/>
            <p:nvPr/>
          </p:nvSpPr>
          <p:spPr>
            <a:xfrm>
              <a:off x="4301987" y="4409300"/>
              <a:ext cx="120892" cy="43544"/>
            </a:xfrm>
            <a:custGeom>
              <a:avLst/>
              <a:gdLst/>
              <a:ahLst/>
              <a:cxnLst/>
              <a:rect l="l" t="t" r="r" b="b"/>
              <a:pathLst>
                <a:path w="3748" h="1350" extrusionOk="0">
                  <a:moveTo>
                    <a:pt x="3143" y="1"/>
                  </a:moveTo>
                  <a:cubicBezTo>
                    <a:pt x="3128" y="1"/>
                    <a:pt x="3112" y="1"/>
                    <a:pt x="3097" y="3"/>
                  </a:cubicBezTo>
                  <a:lnTo>
                    <a:pt x="501" y="467"/>
                  </a:lnTo>
                  <a:cubicBezTo>
                    <a:pt x="1" y="618"/>
                    <a:pt x="114" y="1349"/>
                    <a:pt x="620" y="1349"/>
                  </a:cubicBezTo>
                  <a:cubicBezTo>
                    <a:pt x="631" y="1349"/>
                    <a:pt x="644" y="1349"/>
                    <a:pt x="656" y="1348"/>
                  </a:cubicBezTo>
                  <a:lnTo>
                    <a:pt x="3251" y="872"/>
                  </a:lnTo>
                  <a:cubicBezTo>
                    <a:pt x="3748" y="722"/>
                    <a:pt x="3628" y="1"/>
                    <a:pt x="314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900" name="Google Shape;2900;p51"/>
            <p:cNvSpPr/>
            <p:nvPr/>
          </p:nvSpPr>
          <p:spPr>
            <a:xfrm>
              <a:off x="4245928" y="4498130"/>
              <a:ext cx="60059" cy="50221"/>
            </a:xfrm>
            <a:custGeom>
              <a:avLst/>
              <a:gdLst/>
              <a:ahLst/>
              <a:cxnLst/>
              <a:rect l="l" t="t" r="r" b="b"/>
              <a:pathLst>
                <a:path w="1862" h="1557" extrusionOk="0">
                  <a:moveTo>
                    <a:pt x="998" y="0"/>
                  </a:moveTo>
                  <a:cubicBezTo>
                    <a:pt x="956" y="0"/>
                    <a:pt x="913" y="4"/>
                    <a:pt x="870" y="11"/>
                  </a:cubicBezTo>
                  <a:cubicBezTo>
                    <a:pt x="191" y="130"/>
                    <a:pt x="1" y="1011"/>
                    <a:pt x="560" y="1416"/>
                  </a:cubicBezTo>
                  <a:cubicBezTo>
                    <a:pt x="701" y="1513"/>
                    <a:pt x="854" y="1556"/>
                    <a:pt x="1002" y="1556"/>
                  </a:cubicBezTo>
                  <a:cubicBezTo>
                    <a:pt x="1453" y="1556"/>
                    <a:pt x="1861" y="1153"/>
                    <a:pt x="1763" y="642"/>
                  </a:cubicBezTo>
                  <a:cubicBezTo>
                    <a:pt x="1699" y="268"/>
                    <a:pt x="1367" y="0"/>
                    <a:pt x="998"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901" name="Google Shape;2901;p51"/>
            <p:cNvSpPr/>
            <p:nvPr/>
          </p:nvSpPr>
          <p:spPr>
            <a:xfrm>
              <a:off x="4315018" y="4483357"/>
              <a:ext cx="122214" cy="43706"/>
            </a:xfrm>
            <a:custGeom>
              <a:avLst/>
              <a:gdLst/>
              <a:ahLst/>
              <a:cxnLst/>
              <a:rect l="l" t="t" r="r" b="b"/>
              <a:pathLst>
                <a:path w="3789" h="1355" extrusionOk="0">
                  <a:moveTo>
                    <a:pt x="3178" y="0"/>
                  </a:moveTo>
                  <a:cubicBezTo>
                    <a:pt x="3156" y="0"/>
                    <a:pt x="3133" y="2"/>
                    <a:pt x="3109" y="5"/>
                  </a:cubicBezTo>
                  <a:lnTo>
                    <a:pt x="514" y="481"/>
                  </a:lnTo>
                  <a:cubicBezTo>
                    <a:pt x="0" y="606"/>
                    <a:pt x="110" y="1355"/>
                    <a:pt x="612" y="1355"/>
                  </a:cubicBezTo>
                  <a:cubicBezTo>
                    <a:pt x="634" y="1355"/>
                    <a:pt x="657" y="1353"/>
                    <a:pt x="680" y="1350"/>
                  </a:cubicBezTo>
                  <a:lnTo>
                    <a:pt x="3264" y="886"/>
                  </a:lnTo>
                  <a:cubicBezTo>
                    <a:pt x="3789" y="749"/>
                    <a:pt x="3680" y="0"/>
                    <a:pt x="3178"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902" name="Google Shape;2902;p51"/>
            <p:cNvSpPr/>
            <p:nvPr/>
          </p:nvSpPr>
          <p:spPr>
            <a:xfrm>
              <a:off x="4188320" y="4806940"/>
              <a:ext cx="250428" cy="224592"/>
            </a:xfrm>
            <a:custGeom>
              <a:avLst/>
              <a:gdLst/>
              <a:ahLst/>
              <a:cxnLst/>
              <a:rect l="l" t="t" r="r" b="b"/>
              <a:pathLst>
                <a:path w="7764" h="6963" extrusionOk="0">
                  <a:moveTo>
                    <a:pt x="3931" y="1"/>
                  </a:moveTo>
                  <a:cubicBezTo>
                    <a:pt x="2900" y="1"/>
                    <a:pt x="1886" y="469"/>
                    <a:pt x="1227" y="1343"/>
                  </a:cubicBezTo>
                  <a:lnTo>
                    <a:pt x="6954" y="4975"/>
                  </a:lnTo>
                  <a:cubicBezTo>
                    <a:pt x="7764" y="3403"/>
                    <a:pt x="7240" y="1474"/>
                    <a:pt x="5751" y="534"/>
                  </a:cubicBezTo>
                  <a:cubicBezTo>
                    <a:pt x="5189" y="174"/>
                    <a:pt x="4557" y="1"/>
                    <a:pt x="3931" y="1"/>
                  </a:cubicBezTo>
                  <a:close/>
                  <a:moveTo>
                    <a:pt x="810" y="1986"/>
                  </a:moveTo>
                  <a:lnTo>
                    <a:pt x="810" y="1986"/>
                  </a:lnTo>
                  <a:cubicBezTo>
                    <a:pt x="1" y="3558"/>
                    <a:pt x="525" y="5498"/>
                    <a:pt x="2013" y="6439"/>
                  </a:cubicBezTo>
                  <a:cubicBezTo>
                    <a:pt x="2577" y="6793"/>
                    <a:pt x="3207" y="6963"/>
                    <a:pt x="3830" y="6963"/>
                  </a:cubicBezTo>
                  <a:cubicBezTo>
                    <a:pt x="4864" y="6963"/>
                    <a:pt x="5880" y="6494"/>
                    <a:pt x="6549" y="5618"/>
                  </a:cubicBezTo>
                  <a:lnTo>
                    <a:pt x="810" y="1986"/>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903" name="Google Shape;2903;p51"/>
            <p:cNvSpPr/>
            <p:nvPr/>
          </p:nvSpPr>
          <p:spPr>
            <a:xfrm>
              <a:off x="4657631" y="4325276"/>
              <a:ext cx="196272" cy="181918"/>
            </a:xfrm>
            <a:custGeom>
              <a:avLst/>
              <a:gdLst/>
              <a:ahLst/>
              <a:cxnLst/>
              <a:rect l="l" t="t" r="r" b="b"/>
              <a:pathLst>
                <a:path w="6085" h="5640" extrusionOk="0">
                  <a:moveTo>
                    <a:pt x="3596" y="0"/>
                  </a:moveTo>
                  <a:lnTo>
                    <a:pt x="1215" y="1632"/>
                  </a:lnTo>
                  <a:cubicBezTo>
                    <a:pt x="250" y="2286"/>
                    <a:pt x="0" y="3596"/>
                    <a:pt x="655" y="4549"/>
                  </a:cubicBezTo>
                  <a:lnTo>
                    <a:pt x="774" y="4715"/>
                  </a:lnTo>
                  <a:cubicBezTo>
                    <a:pt x="1175" y="5316"/>
                    <a:pt x="1834" y="5640"/>
                    <a:pt x="2508" y="5640"/>
                  </a:cubicBezTo>
                  <a:cubicBezTo>
                    <a:pt x="2915" y="5640"/>
                    <a:pt x="3328" y="5522"/>
                    <a:pt x="3691" y="5275"/>
                  </a:cubicBezTo>
                  <a:lnTo>
                    <a:pt x="6084" y="3644"/>
                  </a:lnTo>
                  <a:lnTo>
                    <a:pt x="3596" y="0"/>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904" name="Google Shape;2904;p51"/>
            <p:cNvSpPr/>
            <p:nvPr/>
          </p:nvSpPr>
          <p:spPr>
            <a:xfrm>
              <a:off x="4790102" y="4249734"/>
              <a:ext cx="196272" cy="181950"/>
            </a:xfrm>
            <a:custGeom>
              <a:avLst/>
              <a:gdLst/>
              <a:ahLst/>
              <a:cxnLst/>
              <a:rect l="l" t="t" r="r" b="b"/>
              <a:pathLst>
                <a:path w="6085" h="5641" extrusionOk="0">
                  <a:moveTo>
                    <a:pt x="3578" y="1"/>
                  </a:moveTo>
                  <a:cubicBezTo>
                    <a:pt x="3170" y="1"/>
                    <a:pt x="2757" y="119"/>
                    <a:pt x="2394" y="366"/>
                  </a:cubicBezTo>
                  <a:lnTo>
                    <a:pt x="1" y="1997"/>
                  </a:lnTo>
                  <a:lnTo>
                    <a:pt x="2477" y="5640"/>
                  </a:lnTo>
                  <a:lnTo>
                    <a:pt x="4870" y="4009"/>
                  </a:lnTo>
                  <a:cubicBezTo>
                    <a:pt x="5835" y="3354"/>
                    <a:pt x="6085" y="2045"/>
                    <a:pt x="5430" y="1092"/>
                  </a:cubicBezTo>
                  <a:lnTo>
                    <a:pt x="5323" y="926"/>
                  </a:lnTo>
                  <a:cubicBezTo>
                    <a:pt x="4915" y="325"/>
                    <a:pt x="4252" y="1"/>
                    <a:pt x="357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905" name="Google Shape;2905;p51"/>
            <p:cNvSpPr/>
            <p:nvPr/>
          </p:nvSpPr>
          <p:spPr>
            <a:xfrm>
              <a:off x="4600023" y="4700692"/>
              <a:ext cx="346032" cy="344387"/>
            </a:xfrm>
            <a:custGeom>
              <a:avLst/>
              <a:gdLst/>
              <a:ahLst/>
              <a:cxnLst/>
              <a:rect l="l" t="t" r="r" b="b"/>
              <a:pathLst>
                <a:path w="10728" h="10677" extrusionOk="0">
                  <a:moveTo>
                    <a:pt x="5007" y="0"/>
                  </a:moveTo>
                  <a:cubicBezTo>
                    <a:pt x="4823" y="0"/>
                    <a:pt x="4676" y="135"/>
                    <a:pt x="4644" y="327"/>
                  </a:cubicBezTo>
                  <a:lnTo>
                    <a:pt x="4191" y="3804"/>
                  </a:lnTo>
                  <a:lnTo>
                    <a:pt x="715" y="3339"/>
                  </a:lnTo>
                  <a:cubicBezTo>
                    <a:pt x="700" y="3338"/>
                    <a:pt x="685" y="3337"/>
                    <a:pt x="670" y="3337"/>
                  </a:cubicBezTo>
                  <a:cubicBezTo>
                    <a:pt x="485" y="3337"/>
                    <a:pt x="320" y="3473"/>
                    <a:pt x="298" y="3661"/>
                  </a:cubicBezTo>
                  <a:lnTo>
                    <a:pt x="24" y="5637"/>
                  </a:lnTo>
                  <a:cubicBezTo>
                    <a:pt x="0" y="5840"/>
                    <a:pt x="143" y="6030"/>
                    <a:pt x="345" y="6054"/>
                  </a:cubicBezTo>
                  <a:lnTo>
                    <a:pt x="3834" y="6518"/>
                  </a:lnTo>
                  <a:lnTo>
                    <a:pt x="3370" y="9995"/>
                  </a:lnTo>
                  <a:cubicBezTo>
                    <a:pt x="3346" y="10197"/>
                    <a:pt x="3489" y="10388"/>
                    <a:pt x="3691" y="10412"/>
                  </a:cubicBezTo>
                  <a:lnTo>
                    <a:pt x="5668" y="10674"/>
                  </a:lnTo>
                  <a:cubicBezTo>
                    <a:pt x="5682" y="10675"/>
                    <a:pt x="5697" y="10676"/>
                    <a:pt x="5712" y="10676"/>
                  </a:cubicBezTo>
                  <a:cubicBezTo>
                    <a:pt x="5897" y="10676"/>
                    <a:pt x="6062" y="10540"/>
                    <a:pt x="6084" y="10352"/>
                  </a:cubicBezTo>
                  <a:lnTo>
                    <a:pt x="6537" y="6876"/>
                  </a:lnTo>
                  <a:lnTo>
                    <a:pt x="10025" y="7328"/>
                  </a:lnTo>
                  <a:cubicBezTo>
                    <a:pt x="10045" y="7331"/>
                    <a:pt x="10065" y="7333"/>
                    <a:pt x="10084" y="7333"/>
                  </a:cubicBezTo>
                  <a:cubicBezTo>
                    <a:pt x="10263" y="7333"/>
                    <a:pt x="10420" y="7189"/>
                    <a:pt x="10442" y="7007"/>
                  </a:cubicBezTo>
                  <a:lnTo>
                    <a:pt x="10704" y="5042"/>
                  </a:lnTo>
                  <a:cubicBezTo>
                    <a:pt x="10728" y="4828"/>
                    <a:pt x="10585" y="4649"/>
                    <a:pt x="10382" y="4613"/>
                  </a:cubicBezTo>
                  <a:lnTo>
                    <a:pt x="6906" y="4161"/>
                  </a:lnTo>
                  <a:lnTo>
                    <a:pt x="7358" y="684"/>
                  </a:lnTo>
                  <a:cubicBezTo>
                    <a:pt x="7382" y="482"/>
                    <a:pt x="7239" y="291"/>
                    <a:pt x="7037" y="256"/>
                  </a:cubicBezTo>
                  <a:lnTo>
                    <a:pt x="5072" y="6"/>
                  </a:lnTo>
                  <a:cubicBezTo>
                    <a:pt x="5050" y="2"/>
                    <a:pt x="5028" y="0"/>
                    <a:pt x="5007"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906" name="Google Shape;2906;p51"/>
            <p:cNvSpPr/>
            <p:nvPr/>
          </p:nvSpPr>
          <p:spPr>
            <a:xfrm>
              <a:off x="3133001" y="4197223"/>
              <a:ext cx="349870" cy="436120"/>
            </a:xfrm>
            <a:custGeom>
              <a:avLst/>
              <a:gdLst/>
              <a:ahLst/>
              <a:cxnLst/>
              <a:rect l="l" t="t" r="r" b="b"/>
              <a:pathLst>
                <a:path w="10847" h="13521" extrusionOk="0">
                  <a:moveTo>
                    <a:pt x="4152" y="435"/>
                  </a:moveTo>
                  <a:cubicBezTo>
                    <a:pt x="4440" y="435"/>
                    <a:pt x="4723" y="608"/>
                    <a:pt x="4775" y="994"/>
                  </a:cubicBezTo>
                  <a:cubicBezTo>
                    <a:pt x="4810" y="1184"/>
                    <a:pt x="4751" y="1387"/>
                    <a:pt x="4620" y="1542"/>
                  </a:cubicBezTo>
                  <a:lnTo>
                    <a:pt x="3834" y="1684"/>
                  </a:lnTo>
                  <a:cubicBezTo>
                    <a:pt x="3667" y="1589"/>
                    <a:pt x="3536" y="1434"/>
                    <a:pt x="3501" y="1244"/>
                  </a:cubicBezTo>
                  <a:lnTo>
                    <a:pt x="3501" y="1232"/>
                  </a:lnTo>
                  <a:cubicBezTo>
                    <a:pt x="3386" y="732"/>
                    <a:pt x="3773" y="435"/>
                    <a:pt x="4152" y="435"/>
                  </a:cubicBezTo>
                  <a:close/>
                  <a:moveTo>
                    <a:pt x="7868" y="2746"/>
                  </a:moveTo>
                  <a:cubicBezTo>
                    <a:pt x="8125" y="2746"/>
                    <a:pt x="8352" y="2934"/>
                    <a:pt x="8394" y="3196"/>
                  </a:cubicBezTo>
                  <a:lnTo>
                    <a:pt x="9775" y="10757"/>
                  </a:lnTo>
                  <a:cubicBezTo>
                    <a:pt x="9835" y="11055"/>
                    <a:pt x="9632" y="11340"/>
                    <a:pt x="9335" y="11400"/>
                  </a:cubicBezTo>
                  <a:lnTo>
                    <a:pt x="3072" y="12543"/>
                  </a:lnTo>
                  <a:cubicBezTo>
                    <a:pt x="3041" y="12548"/>
                    <a:pt x="3011" y="12550"/>
                    <a:pt x="2981" y="12550"/>
                  </a:cubicBezTo>
                  <a:cubicBezTo>
                    <a:pt x="2718" y="12550"/>
                    <a:pt x="2484" y="12369"/>
                    <a:pt x="2441" y="12102"/>
                  </a:cubicBezTo>
                  <a:lnTo>
                    <a:pt x="1060" y="4530"/>
                  </a:lnTo>
                  <a:cubicBezTo>
                    <a:pt x="1000" y="4232"/>
                    <a:pt x="1203" y="3947"/>
                    <a:pt x="1500" y="3899"/>
                  </a:cubicBezTo>
                  <a:lnTo>
                    <a:pt x="2251" y="3768"/>
                  </a:lnTo>
                  <a:cubicBezTo>
                    <a:pt x="2282" y="3968"/>
                    <a:pt x="2463" y="4121"/>
                    <a:pt x="2669" y="4121"/>
                  </a:cubicBezTo>
                  <a:cubicBezTo>
                    <a:pt x="2696" y="4121"/>
                    <a:pt x="2723" y="4119"/>
                    <a:pt x="2751" y="4113"/>
                  </a:cubicBezTo>
                  <a:lnTo>
                    <a:pt x="6668" y="3399"/>
                  </a:lnTo>
                  <a:cubicBezTo>
                    <a:pt x="6906" y="3351"/>
                    <a:pt x="7061" y="3125"/>
                    <a:pt x="7013" y="2887"/>
                  </a:cubicBezTo>
                  <a:lnTo>
                    <a:pt x="7763" y="2756"/>
                  </a:lnTo>
                  <a:cubicBezTo>
                    <a:pt x="7798" y="2749"/>
                    <a:pt x="7833" y="2746"/>
                    <a:pt x="7868" y="2746"/>
                  </a:cubicBezTo>
                  <a:close/>
                  <a:moveTo>
                    <a:pt x="4133" y="0"/>
                  </a:moveTo>
                  <a:cubicBezTo>
                    <a:pt x="4070" y="0"/>
                    <a:pt x="4006" y="6"/>
                    <a:pt x="3941" y="18"/>
                  </a:cubicBezTo>
                  <a:cubicBezTo>
                    <a:pt x="3346" y="125"/>
                    <a:pt x="2953" y="708"/>
                    <a:pt x="3072" y="1303"/>
                  </a:cubicBezTo>
                  <a:cubicBezTo>
                    <a:pt x="3096" y="1482"/>
                    <a:pt x="3179" y="1637"/>
                    <a:pt x="3286" y="1780"/>
                  </a:cubicBezTo>
                  <a:lnTo>
                    <a:pt x="2513" y="1923"/>
                  </a:lnTo>
                  <a:cubicBezTo>
                    <a:pt x="2191" y="1982"/>
                    <a:pt x="1977" y="2292"/>
                    <a:pt x="2036" y="2601"/>
                  </a:cubicBezTo>
                  <a:lnTo>
                    <a:pt x="2084" y="2887"/>
                  </a:lnTo>
                  <a:lnTo>
                    <a:pt x="798" y="3125"/>
                  </a:lnTo>
                  <a:cubicBezTo>
                    <a:pt x="322" y="3208"/>
                    <a:pt x="0" y="3673"/>
                    <a:pt x="84" y="4161"/>
                  </a:cubicBezTo>
                  <a:lnTo>
                    <a:pt x="1655" y="12793"/>
                  </a:lnTo>
                  <a:cubicBezTo>
                    <a:pt x="1740" y="13218"/>
                    <a:pt x="2120" y="13520"/>
                    <a:pt x="2548" y="13520"/>
                  </a:cubicBezTo>
                  <a:cubicBezTo>
                    <a:pt x="2599" y="13520"/>
                    <a:pt x="2651" y="13516"/>
                    <a:pt x="2703" y="13507"/>
                  </a:cubicBezTo>
                  <a:lnTo>
                    <a:pt x="10037" y="12162"/>
                  </a:lnTo>
                  <a:cubicBezTo>
                    <a:pt x="10525" y="12079"/>
                    <a:pt x="10847" y="11602"/>
                    <a:pt x="10752" y="11126"/>
                  </a:cubicBezTo>
                  <a:lnTo>
                    <a:pt x="9180" y="2494"/>
                  </a:lnTo>
                  <a:cubicBezTo>
                    <a:pt x="9107" y="2064"/>
                    <a:pt x="8737" y="1763"/>
                    <a:pt x="8316" y="1763"/>
                  </a:cubicBezTo>
                  <a:cubicBezTo>
                    <a:pt x="8260" y="1763"/>
                    <a:pt x="8202" y="1768"/>
                    <a:pt x="8144" y="1780"/>
                  </a:cubicBezTo>
                  <a:lnTo>
                    <a:pt x="6858" y="2018"/>
                  </a:lnTo>
                  <a:lnTo>
                    <a:pt x="6799" y="1732"/>
                  </a:lnTo>
                  <a:cubicBezTo>
                    <a:pt x="6745" y="1451"/>
                    <a:pt x="6495" y="1249"/>
                    <a:pt x="6210" y="1249"/>
                  </a:cubicBezTo>
                  <a:cubicBezTo>
                    <a:pt x="6180" y="1249"/>
                    <a:pt x="6150" y="1251"/>
                    <a:pt x="6120" y="1256"/>
                  </a:cubicBezTo>
                  <a:lnTo>
                    <a:pt x="5180" y="1434"/>
                  </a:lnTo>
                  <a:cubicBezTo>
                    <a:pt x="5227" y="1268"/>
                    <a:pt x="5239" y="1089"/>
                    <a:pt x="5203" y="910"/>
                  </a:cubicBezTo>
                  <a:cubicBezTo>
                    <a:pt x="5118" y="380"/>
                    <a:pt x="4655" y="0"/>
                    <a:pt x="4133"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907" name="Google Shape;2907;p51"/>
            <p:cNvSpPr/>
            <p:nvPr/>
          </p:nvSpPr>
          <p:spPr>
            <a:xfrm>
              <a:off x="3194834" y="4354466"/>
              <a:ext cx="60123" cy="49866"/>
            </a:xfrm>
            <a:custGeom>
              <a:avLst/>
              <a:gdLst/>
              <a:ahLst/>
              <a:cxnLst/>
              <a:rect l="l" t="t" r="r" b="b"/>
              <a:pathLst>
                <a:path w="1864" h="1546" extrusionOk="0">
                  <a:moveTo>
                    <a:pt x="1011" y="1"/>
                  </a:moveTo>
                  <a:cubicBezTo>
                    <a:pt x="968" y="1"/>
                    <a:pt x="924" y="5"/>
                    <a:pt x="881" y="12"/>
                  </a:cubicBezTo>
                  <a:cubicBezTo>
                    <a:pt x="191" y="131"/>
                    <a:pt x="0" y="1012"/>
                    <a:pt x="572" y="1405"/>
                  </a:cubicBezTo>
                  <a:cubicBezTo>
                    <a:pt x="710" y="1502"/>
                    <a:pt x="860" y="1545"/>
                    <a:pt x="1007" y="1545"/>
                  </a:cubicBezTo>
                  <a:cubicBezTo>
                    <a:pt x="1454" y="1545"/>
                    <a:pt x="1864" y="1142"/>
                    <a:pt x="1774" y="631"/>
                  </a:cubicBezTo>
                  <a:cubicBezTo>
                    <a:pt x="1700" y="259"/>
                    <a:pt x="1369" y="1"/>
                    <a:pt x="1011"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908" name="Google Shape;2908;p51"/>
            <p:cNvSpPr/>
            <p:nvPr/>
          </p:nvSpPr>
          <p:spPr>
            <a:xfrm>
              <a:off x="3263118" y="4339823"/>
              <a:ext cx="124343" cy="43383"/>
            </a:xfrm>
            <a:custGeom>
              <a:avLst/>
              <a:gdLst/>
              <a:ahLst/>
              <a:cxnLst/>
              <a:rect l="l" t="t" r="r" b="b"/>
              <a:pathLst>
                <a:path w="3855" h="1345" extrusionOk="0">
                  <a:moveTo>
                    <a:pt x="3260" y="1"/>
                  </a:moveTo>
                  <a:cubicBezTo>
                    <a:pt x="3224" y="1"/>
                    <a:pt x="3186" y="5"/>
                    <a:pt x="3146" y="14"/>
                  </a:cubicBezTo>
                  <a:lnTo>
                    <a:pt x="550" y="478"/>
                  </a:lnTo>
                  <a:cubicBezTo>
                    <a:pt x="1" y="579"/>
                    <a:pt x="117" y="1345"/>
                    <a:pt x="609" y="1345"/>
                  </a:cubicBezTo>
                  <a:cubicBezTo>
                    <a:pt x="639" y="1345"/>
                    <a:pt x="671" y="1342"/>
                    <a:pt x="705" y="1335"/>
                  </a:cubicBezTo>
                  <a:lnTo>
                    <a:pt x="3289" y="871"/>
                  </a:lnTo>
                  <a:cubicBezTo>
                    <a:pt x="3855" y="793"/>
                    <a:pt x="3758" y="1"/>
                    <a:pt x="3260"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909" name="Google Shape;2909;p51"/>
            <p:cNvSpPr/>
            <p:nvPr/>
          </p:nvSpPr>
          <p:spPr>
            <a:xfrm>
              <a:off x="3207510" y="4423976"/>
              <a:ext cx="60123" cy="49866"/>
            </a:xfrm>
            <a:custGeom>
              <a:avLst/>
              <a:gdLst/>
              <a:ahLst/>
              <a:cxnLst/>
              <a:rect l="l" t="t" r="r" b="b"/>
              <a:pathLst>
                <a:path w="1864" h="1546" extrusionOk="0">
                  <a:moveTo>
                    <a:pt x="1014" y="1"/>
                  </a:moveTo>
                  <a:cubicBezTo>
                    <a:pt x="970" y="1"/>
                    <a:pt x="926" y="5"/>
                    <a:pt x="881" y="12"/>
                  </a:cubicBezTo>
                  <a:cubicBezTo>
                    <a:pt x="203" y="131"/>
                    <a:pt x="0" y="1012"/>
                    <a:pt x="572" y="1405"/>
                  </a:cubicBezTo>
                  <a:cubicBezTo>
                    <a:pt x="710" y="1502"/>
                    <a:pt x="860" y="1546"/>
                    <a:pt x="1007" y="1546"/>
                  </a:cubicBezTo>
                  <a:cubicBezTo>
                    <a:pt x="1454" y="1546"/>
                    <a:pt x="1864" y="1142"/>
                    <a:pt x="1774" y="631"/>
                  </a:cubicBezTo>
                  <a:cubicBezTo>
                    <a:pt x="1700" y="259"/>
                    <a:pt x="1378" y="1"/>
                    <a:pt x="101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910" name="Google Shape;2910;p51"/>
            <p:cNvSpPr/>
            <p:nvPr/>
          </p:nvSpPr>
          <p:spPr>
            <a:xfrm>
              <a:off x="3277020" y="4409300"/>
              <a:ext cx="121247" cy="43544"/>
            </a:xfrm>
            <a:custGeom>
              <a:avLst/>
              <a:gdLst/>
              <a:ahLst/>
              <a:cxnLst/>
              <a:rect l="l" t="t" r="r" b="b"/>
              <a:pathLst>
                <a:path w="3759" h="1350" extrusionOk="0">
                  <a:moveTo>
                    <a:pt x="3154" y="1"/>
                  </a:moveTo>
                  <a:cubicBezTo>
                    <a:pt x="3139" y="1"/>
                    <a:pt x="3123" y="1"/>
                    <a:pt x="3108" y="3"/>
                  </a:cubicBezTo>
                  <a:lnTo>
                    <a:pt x="512" y="467"/>
                  </a:lnTo>
                  <a:cubicBezTo>
                    <a:pt x="0" y="618"/>
                    <a:pt x="125" y="1349"/>
                    <a:pt x="631" y="1349"/>
                  </a:cubicBezTo>
                  <a:cubicBezTo>
                    <a:pt x="643" y="1349"/>
                    <a:pt x="655" y="1349"/>
                    <a:pt x="667" y="1348"/>
                  </a:cubicBezTo>
                  <a:lnTo>
                    <a:pt x="3262" y="872"/>
                  </a:lnTo>
                  <a:cubicBezTo>
                    <a:pt x="3759" y="722"/>
                    <a:pt x="3640" y="1"/>
                    <a:pt x="315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911" name="Google Shape;2911;p51"/>
            <p:cNvSpPr/>
            <p:nvPr/>
          </p:nvSpPr>
          <p:spPr>
            <a:xfrm>
              <a:off x="3221315" y="4498130"/>
              <a:ext cx="59769" cy="50221"/>
            </a:xfrm>
            <a:custGeom>
              <a:avLst/>
              <a:gdLst/>
              <a:ahLst/>
              <a:cxnLst/>
              <a:rect l="l" t="t" r="r" b="b"/>
              <a:pathLst>
                <a:path w="1853" h="1557" extrusionOk="0">
                  <a:moveTo>
                    <a:pt x="998" y="0"/>
                  </a:moveTo>
                  <a:cubicBezTo>
                    <a:pt x="956" y="0"/>
                    <a:pt x="913" y="4"/>
                    <a:pt x="870" y="11"/>
                  </a:cubicBezTo>
                  <a:cubicBezTo>
                    <a:pt x="191" y="130"/>
                    <a:pt x="1" y="1011"/>
                    <a:pt x="560" y="1416"/>
                  </a:cubicBezTo>
                  <a:cubicBezTo>
                    <a:pt x="701" y="1513"/>
                    <a:pt x="853" y="1556"/>
                    <a:pt x="1000" y="1556"/>
                  </a:cubicBezTo>
                  <a:cubicBezTo>
                    <a:pt x="1449" y="1556"/>
                    <a:pt x="1853" y="1153"/>
                    <a:pt x="1763" y="642"/>
                  </a:cubicBezTo>
                  <a:cubicBezTo>
                    <a:pt x="1699" y="268"/>
                    <a:pt x="1367" y="0"/>
                    <a:pt x="998"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912" name="Google Shape;2912;p51"/>
            <p:cNvSpPr/>
            <p:nvPr/>
          </p:nvSpPr>
          <p:spPr>
            <a:xfrm>
              <a:off x="3290406" y="4483390"/>
              <a:ext cx="122343" cy="43673"/>
            </a:xfrm>
            <a:custGeom>
              <a:avLst/>
              <a:gdLst/>
              <a:ahLst/>
              <a:cxnLst/>
              <a:rect l="l" t="t" r="r" b="b"/>
              <a:pathLst>
                <a:path w="3793" h="1354" extrusionOk="0">
                  <a:moveTo>
                    <a:pt x="3168" y="1"/>
                  </a:moveTo>
                  <a:cubicBezTo>
                    <a:pt x="3149" y="1"/>
                    <a:pt x="3129" y="2"/>
                    <a:pt x="3109" y="4"/>
                  </a:cubicBezTo>
                  <a:lnTo>
                    <a:pt x="514" y="480"/>
                  </a:lnTo>
                  <a:cubicBezTo>
                    <a:pt x="1" y="605"/>
                    <a:pt x="110" y="1354"/>
                    <a:pt x="602" y="1354"/>
                  </a:cubicBezTo>
                  <a:cubicBezTo>
                    <a:pt x="623" y="1354"/>
                    <a:pt x="646" y="1352"/>
                    <a:pt x="669" y="1349"/>
                  </a:cubicBezTo>
                  <a:lnTo>
                    <a:pt x="3276" y="885"/>
                  </a:lnTo>
                  <a:cubicBezTo>
                    <a:pt x="3793" y="747"/>
                    <a:pt x="3678" y="1"/>
                    <a:pt x="316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913" name="Google Shape;2913;p51"/>
            <p:cNvSpPr/>
            <p:nvPr/>
          </p:nvSpPr>
          <p:spPr>
            <a:xfrm>
              <a:off x="3163708" y="4806940"/>
              <a:ext cx="250428" cy="224527"/>
            </a:xfrm>
            <a:custGeom>
              <a:avLst/>
              <a:gdLst/>
              <a:ahLst/>
              <a:cxnLst/>
              <a:rect l="l" t="t" r="r" b="b"/>
              <a:pathLst>
                <a:path w="7764" h="6961" extrusionOk="0">
                  <a:moveTo>
                    <a:pt x="3925" y="1"/>
                  </a:moveTo>
                  <a:cubicBezTo>
                    <a:pt x="2894" y="1"/>
                    <a:pt x="1882" y="469"/>
                    <a:pt x="1215" y="1343"/>
                  </a:cubicBezTo>
                  <a:lnTo>
                    <a:pt x="6954" y="4975"/>
                  </a:lnTo>
                  <a:cubicBezTo>
                    <a:pt x="7764" y="3403"/>
                    <a:pt x="7240" y="1474"/>
                    <a:pt x="5752" y="534"/>
                  </a:cubicBezTo>
                  <a:cubicBezTo>
                    <a:pt x="5185" y="174"/>
                    <a:pt x="4551" y="1"/>
                    <a:pt x="3925" y="1"/>
                  </a:cubicBezTo>
                  <a:close/>
                  <a:moveTo>
                    <a:pt x="810" y="1986"/>
                  </a:moveTo>
                  <a:lnTo>
                    <a:pt x="810" y="1986"/>
                  </a:lnTo>
                  <a:cubicBezTo>
                    <a:pt x="1" y="3558"/>
                    <a:pt x="525" y="5487"/>
                    <a:pt x="2013" y="6427"/>
                  </a:cubicBezTo>
                  <a:cubicBezTo>
                    <a:pt x="2580" y="6787"/>
                    <a:pt x="3213" y="6960"/>
                    <a:pt x="3839" y="6960"/>
                  </a:cubicBezTo>
                  <a:cubicBezTo>
                    <a:pt x="4870" y="6960"/>
                    <a:pt x="5883" y="6492"/>
                    <a:pt x="6549" y="5618"/>
                  </a:cubicBezTo>
                  <a:lnTo>
                    <a:pt x="810" y="1986"/>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914" name="Google Shape;2914;p51"/>
            <p:cNvSpPr/>
            <p:nvPr/>
          </p:nvSpPr>
          <p:spPr>
            <a:xfrm>
              <a:off x="3633018" y="4325276"/>
              <a:ext cx="195885" cy="181918"/>
            </a:xfrm>
            <a:custGeom>
              <a:avLst/>
              <a:gdLst/>
              <a:ahLst/>
              <a:cxnLst/>
              <a:rect l="l" t="t" r="r" b="b"/>
              <a:pathLst>
                <a:path w="6073" h="5640" extrusionOk="0">
                  <a:moveTo>
                    <a:pt x="3596" y="0"/>
                  </a:moveTo>
                  <a:lnTo>
                    <a:pt x="1203" y="1632"/>
                  </a:lnTo>
                  <a:cubicBezTo>
                    <a:pt x="250" y="2286"/>
                    <a:pt x="0" y="3596"/>
                    <a:pt x="655" y="4560"/>
                  </a:cubicBezTo>
                  <a:lnTo>
                    <a:pt x="762" y="4715"/>
                  </a:lnTo>
                  <a:cubicBezTo>
                    <a:pt x="1170" y="5316"/>
                    <a:pt x="1833" y="5640"/>
                    <a:pt x="2507" y="5640"/>
                  </a:cubicBezTo>
                  <a:cubicBezTo>
                    <a:pt x="2915" y="5640"/>
                    <a:pt x="3328" y="5522"/>
                    <a:pt x="3691" y="5275"/>
                  </a:cubicBezTo>
                  <a:lnTo>
                    <a:pt x="6072" y="3644"/>
                  </a:lnTo>
                  <a:lnTo>
                    <a:pt x="3596" y="0"/>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915" name="Google Shape;2915;p51"/>
            <p:cNvSpPr/>
            <p:nvPr/>
          </p:nvSpPr>
          <p:spPr>
            <a:xfrm>
              <a:off x="3765490" y="4249734"/>
              <a:ext cx="196272" cy="181950"/>
            </a:xfrm>
            <a:custGeom>
              <a:avLst/>
              <a:gdLst/>
              <a:ahLst/>
              <a:cxnLst/>
              <a:rect l="l" t="t" r="r" b="b"/>
              <a:pathLst>
                <a:path w="6085" h="5641" extrusionOk="0">
                  <a:moveTo>
                    <a:pt x="3578" y="1"/>
                  </a:moveTo>
                  <a:cubicBezTo>
                    <a:pt x="3170" y="1"/>
                    <a:pt x="2757" y="119"/>
                    <a:pt x="2394" y="366"/>
                  </a:cubicBezTo>
                  <a:lnTo>
                    <a:pt x="1" y="1997"/>
                  </a:lnTo>
                  <a:lnTo>
                    <a:pt x="2477" y="5640"/>
                  </a:lnTo>
                  <a:lnTo>
                    <a:pt x="4871" y="4009"/>
                  </a:lnTo>
                  <a:cubicBezTo>
                    <a:pt x="5835" y="3354"/>
                    <a:pt x="6085" y="2045"/>
                    <a:pt x="5430" y="1092"/>
                  </a:cubicBezTo>
                  <a:lnTo>
                    <a:pt x="5323" y="926"/>
                  </a:lnTo>
                  <a:cubicBezTo>
                    <a:pt x="4915" y="325"/>
                    <a:pt x="4252" y="1"/>
                    <a:pt x="357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916" name="Google Shape;2916;p51"/>
            <p:cNvSpPr/>
            <p:nvPr/>
          </p:nvSpPr>
          <p:spPr>
            <a:xfrm>
              <a:off x="3575411" y="4700692"/>
              <a:ext cx="345645" cy="344387"/>
            </a:xfrm>
            <a:custGeom>
              <a:avLst/>
              <a:gdLst/>
              <a:ahLst/>
              <a:cxnLst/>
              <a:rect l="l" t="t" r="r" b="b"/>
              <a:pathLst>
                <a:path w="10716" h="10677" extrusionOk="0">
                  <a:moveTo>
                    <a:pt x="4998" y="0"/>
                  </a:moveTo>
                  <a:cubicBezTo>
                    <a:pt x="4820" y="0"/>
                    <a:pt x="4665" y="135"/>
                    <a:pt x="4644" y="327"/>
                  </a:cubicBezTo>
                  <a:lnTo>
                    <a:pt x="4179" y="3804"/>
                  </a:lnTo>
                  <a:lnTo>
                    <a:pt x="703" y="3339"/>
                  </a:lnTo>
                  <a:cubicBezTo>
                    <a:pt x="688" y="3338"/>
                    <a:pt x="673" y="3337"/>
                    <a:pt x="659" y="3337"/>
                  </a:cubicBezTo>
                  <a:cubicBezTo>
                    <a:pt x="473" y="3337"/>
                    <a:pt x="308" y="3473"/>
                    <a:pt x="286" y="3661"/>
                  </a:cubicBezTo>
                  <a:lnTo>
                    <a:pt x="24" y="5637"/>
                  </a:lnTo>
                  <a:cubicBezTo>
                    <a:pt x="0" y="5840"/>
                    <a:pt x="143" y="6030"/>
                    <a:pt x="346" y="6054"/>
                  </a:cubicBezTo>
                  <a:lnTo>
                    <a:pt x="3834" y="6518"/>
                  </a:lnTo>
                  <a:lnTo>
                    <a:pt x="3370" y="9995"/>
                  </a:lnTo>
                  <a:cubicBezTo>
                    <a:pt x="3334" y="10197"/>
                    <a:pt x="3477" y="10388"/>
                    <a:pt x="3691" y="10412"/>
                  </a:cubicBezTo>
                  <a:lnTo>
                    <a:pt x="5656" y="10674"/>
                  </a:lnTo>
                  <a:cubicBezTo>
                    <a:pt x="5671" y="10675"/>
                    <a:pt x="5685" y="10676"/>
                    <a:pt x="5700" y="10676"/>
                  </a:cubicBezTo>
                  <a:cubicBezTo>
                    <a:pt x="5885" y="10676"/>
                    <a:pt x="6050" y="10540"/>
                    <a:pt x="6072" y="10352"/>
                  </a:cubicBezTo>
                  <a:lnTo>
                    <a:pt x="6537" y="6876"/>
                  </a:lnTo>
                  <a:lnTo>
                    <a:pt x="10013" y="7328"/>
                  </a:lnTo>
                  <a:cubicBezTo>
                    <a:pt x="10033" y="7331"/>
                    <a:pt x="10053" y="7333"/>
                    <a:pt x="10072" y="7333"/>
                  </a:cubicBezTo>
                  <a:cubicBezTo>
                    <a:pt x="10251" y="7333"/>
                    <a:pt x="10409" y="7189"/>
                    <a:pt x="10430" y="7007"/>
                  </a:cubicBezTo>
                  <a:lnTo>
                    <a:pt x="10692" y="5042"/>
                  </a:lnTo>
                  <a:cubicBezTo>
                    <a:pt x="10716" y="4828"/>
                    <a:pt x="10573" y="4649"/>
                    <a:pt x="10371" y="4613"/>
                  </a:cubicBezTo>
                  <a:lnTo>
                    <a:pt x="6894" y="4161"/>
                  </a:lnTo>
                  <a:lnTo>
                    <a:pt x="7358" y="684"/>
                  </a:lnTo>
                  <a:cubicBezTo>
                    <a:pt x="7382" y="470"/>
                    <a:pt x="7239" y="291"/>
                    <a:pt x="7037" y="256"/>
                  </a:cubicBezTo>
                  <a:lnTo>
                    <a:pt x="5060" y="6"/>
                  </a:lnTo>
                  <a:cubicBezTo>
                    <a:pt x="5040" y="2"/>
                    <a:pt x="5019" y="0"/>
                    <a:pt x="4998"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917" name="Google Shape;2917;p51"/>
            <p:cNvSpPr/>
            <p:nvPr/>
          </p:nvSpPr>
          <p:spPr>
            <a:xfrm>
              <a:off x="2108389" y="4197965"/>
              <a:ext cx="349515" cy="435378"/>
            </a:xfrm>
            <a:custGeom>
              <a:avLst/>
              <a:gdLst/>
              <a:ahLst/>
              <a:cxnLst/>
              <a:rect l="l" t="t" r="r" b="b"/>
              <a:pathLst>
                <a:path w="10836" h="13498" extrusionOk="0">
                  <a:moveTo>
                    <a:pt x="4147" y="412"/>
                  </a:moveTo>
                  <a:cubicBezTo>
                    <a:pt x="4434" y="412"/>
                    <a:pt x="4718" y="585"/>
                    <a:pt x="4775" y="971"/>
                  </a:cubicBezTo>
                  <a:cubicBezTo>
                    <a:pt x="4799" y="1161"/>
                    <a:pt x="4751" y="1364"/>
                    <a:pt x="4620" y="1519"/>
                  </a:cubicBezTo>
                  <a:lnTo>
                    <a:pt x="3834" y="1661"/>
                  </a:lnTo>
                  <a:cubicBezTo>
                    <a:pt x="3656" y="1566"/>
                    <a:pt x="3537" y="1411"/>
                    <a:pt x="3501" y="1221"/>
                  </a:cubicBezTo>
                  <a:lnTo>
                    <a:pt x="3501" y="1209"/>
                  </a:lnTo>
                  <a:cubicBezTo>
                    <a:pt x="3386" y="709"/>
                    <a:pt x="3770" y="412"/>
                    <a:pt x="4147" y="412"/>
                  </a:cubicBezTo>
                  <a:close/>
                  <a:moveTo>
                    <a:pt x="7856" y="2723"/>
                  </a:moveTo>
                  <a:cubicBezTo>
                    <a:pt x="8113" y="2723"/>
                    <a:pt x="8340" y="2911"/>
                    <a:pt x="8382" y="3173"/>
                  </a:cubicBezTo>
                  <a:lnTo>
                    <a:pt x="9775" y="10734"/>
                  </a:lnTo>
                  <a:cubicBezTo>
                    <a:pt x="9823" y="11043"/>
                    <a:pt x="9633" y="11329"/>
                    <a:pt x="9323" y="11377"/>
                  </a:cubicBezTo>
                  <a:lnTo>
                    <a:pt x="3060" y="12520"/>
                  </a:lnTo>
                  <a:cubicBezTo>
                    <a:pt x="3030" y="12525"/>
                    <a:pt x="2999" y="12527"/>
                    <a:pt x="2969" y="12527"/>
                  </a:cubicBezTo>
                  <a:cubicBezTo>
                    <a:pt x="2706" y="12527"/>
                    <a:pt x="2472" y="12346"/>
                    <a:pt x="2429" y="12079"/>
                  </a:cubicBezTo>
                  <a:lnTo>
                    <a:pt x="1048" y="4507"/>
                  </a:lnTo>
                  <a:cubicBezTo>
                    <a:pt x="989" y="4209"/>
                    <a:pt x="1191" y="3924"/>
                    <a:pt x="1489" y="3876"/>
                  </a:cubicBezTo>
                  <a:lnTo>
                    <a:pt x="2239" y="3745"/>
                  </a:lnTo>
                  <a:cubicBezTo>
                    <a:pt x="2270" y="3945"/>
                    <a:pt x="2451" y="4098"/>
                    <a:pt x="2657" y="4098"/>
                  </a:cubicBezTo>
                  <a:cubicBezTo>
                    <a:pt x="2684" y="4098"/>
                    <a:pt x="2711" y="4096"/>
                    <a:pt x="2739" y="4090"/>
                  </a:cubicBezTo>
                  <a:lnTo>
                    <a:pt x="6656" y="3376"/>
                  </a:lnTo>
                  <a:cubicBezTo>
                    <a:pt x="6894" y="3328"/>
                    <a:pt x="7049" y="3102"/>
                    <a:pt x="7001" y="2864"/>
                  </a:cubicBezTo>
                  <a:lnTo>
                    <a:pt x="7751" y="2733"/>
                  </a:lnTo>
                  <a:cubicBezTo>
                    <a:pt x="7787" y="2726"/>
                    <a:pt x="7822" y="2723"/>
                    <a:pt x="7856" y="2723"/>
                  </a:cubicBezTo>
                  <a:close/>
                  <a:moveTo>
                    <a:pt x="4135" y="1"/>
                  </a:moveTo>
                  <a:cubicBezTo>
                    <a:pt x="4071" y="1"/>
                    <a:pt x="4006" y="6"/>
                    <a:pt x="3941" y="18"/>
                  </a:cubicBezTo>
                  <a:cubicBezTo>
                    <a:pt x="3346" y="125"/>
                    <a:pt x="2953" y="697"/>
                    <a:pt x="3072" y="1280"/>
                  </a:cubicBezTo>
                  <a:cubicBezTo>
                    <a:pt x="3096" y="1459"/>
                    <a:pt x="3167" y="1614"/>
                    <a:pt x="3275" y="1757"/>
                  </a:cubicBezTo>
                  <a:lnTo>
                    <a:pt x="2501" y="1900"/>
                  </a:lnTo>
                  <a:cubicBezTo>
                    <a:pt x="2191" y="1959"/>
                    <a:pt x="1977" y="2269"/>
                    <a:pt x="2036" y="2578"/>
                  </a:cubicBezTo>
                  <a:lnTo>
                    <a:pt x="2084" y="2864"/>
                  </a:lnTo>
                  <a:lnTo>
                    <a:pt x="798" y="3102"/>
                  </a:lnTo>
                  <a:cubicBezTo>
                    <a:pt x="310" y="3185"/>
                    <a:pt x="0" y="3650"/>
                    <a:pt x="84" y="4138"/>
                  </a:cubicBezTo>
                  <a:lnTo>
                    <a:pt x="1655" y="12770"/>
                  </a:lnTo>
                  <a:cubicBezTo>
                    <a:pt x="1740" y="13195"/>
                    <a:pt x="2111" y="13497"/>
                    <a:pt x="2537" y="13497"/>
                  </a:cubicBezTo>
                  <a:cubicBezTo>
                    <a:pt x="2588" y="13497"/>
                    <a:pt x="2639" y="13493"/>
                    <a:pt x="2691" y="13484"/>
                  </a:cubicBezTo>
                  <a:lnTo>
                    <a:pt x="10025" y="12139"/>
                  </a:lnTo>
                  <a:cubicBezTo>
                    <a:pt x="10514" y="12056"/>
                    <a:pt x="10835" y="11579"/>
                    <a:pt x="10752" y="11103"/>
                  </a:cubicBezTo>
                  <a:lnTo>
                    <a:pt x="9168" y="2471"/>
                  </a:lnTo>
                  <a:cubicBezTo>
                    <a:pt x="9095" y="2041"/>
                    <a:pt x="8725" y="1740"/>
                    <a:pt x="8304" y="1740"/>
                  </a:cubicBezTo>
                  <a:cubicBezTo>
                    <a:pt x="8248" y="1740"/>
                    <a:pt x="8190" y="1745"/>
                    <a:pt x="8132" y="1757"/>
                  </a:cubicBezTo>
                  <a:lnTo>
                    <a:pt x="6847" y="1995"/>
                  </a:lnTo>
                  <a:lnTo>
                    <a:pt x="6799" y="1709"/>
                  </a:lnTo>
                  <a:cubicBezTo>
                    <a:pt x="6745" y="1428"/>
                    <a:pt x="6495" y="1226"/>
                    <a:pt x="6210" y="1226"/>
                  </a:cubicBezTo>
                  <a:cubicBezTo>
                    <a:pt x="6180" y="1226"/>
                    <a:pt x="6150" y="1228"/>
                    <a:pt x="6120" y="1233"/>
                  </a:cubicBezTo>
                  <a:lnTo>
                    <a:pt x="5168" y="1411"/>
                  </a:lnTo>
                  <a:cubicBezTo>
                    <a:pt x="5227" y="1245"/>
                    <a:pt x="5239" y="1066"/>
                    <a:pt x="5203" y="887"/>
                  </a:cubicBezTo>
                  <a:cubicBezTo>
                    <a:pt x="5108" y="369"/>
                    <a:pt x="4646" y="1"/>
                    <a:pt x="4135"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918" name="Google Shape;2918;p51"/>
            <p:cNvSpPr/>
            <p:nvPr/>
          </p:nvSpPr>
          <p:spPr>
            <a:xfrm>
              <a:off x="2170222" y="4354466"/>
              <a:ext cx="60059" cy="49866"/>
            </a:xfrm>
            <a:custGeom>
              <a:avLst/>
              <a:gdLst/>
              <a:ahLst/>
              <a:cxnLst/>
              <a:rect l="l" t="t" r="r" b="b"/>
              <a:pathLst>
                <a:path w="1862" h="1546" extrusionOk="0">
                  <a:moveTo>
                    <a:pt x="1002" y="1"/>
                  </a:moveTo>
                  <a:cubicBezTo>
                    <a:pt x="958" y="1"/>
                    <a:pt x="914" y="5"/>
                    <a:pt x="869" y="12"/>
                  </a:cubicBezTo>
                  <a:cubicBezTo>
                    <a:pt x="191" y="131"/>
                    <a:pt x="0" y="1012"/>
                    <a:pt x="572" y="1405"/>
                  </a:cubicBezTo>
                  <a:cubicBezTo>
                    <a:pt x="710" y="1502"/>
                    <a:pt x="860" y="1545"/>
                    <a:pt x="1007" y="1545"/>
                  </a:cubicBezTo>
                  <a:cubicBezTo>
                    <a:pt x="1453" y="1545"/>
                    <a:pt x="1861" y="1142"/>
                    <a:pt x="1762" y="631"/>
                  </a:cubicBezTo>
                  <a:cubicBezTo>
                    <a:pt x="1699" y="259"/>
                    <a:pt x="1369"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919" name="Google Shape;2919;p51"/>
            <p:cNvSpPr/>
            <p:nvPr/>
          </p:nvSpPr>
          <p:spPr>
            <a:xfrm>
              <a:off x="2238893" y="4339952"/>
              <a:ext cx="123053" cy="43254"/>
            </a:xfrm>
            <a:custGeom>
              <a:avLst/>
              <a:gdLst/>
              <a:ahLst/>
              <a:cxnLst/>
              <a:rect l="l" t="t" r="r" b="b"/>
              <a:pathLst>
                <a:path w="3815" h="1341" extrusionOk="0">
                  <a:moveTo>
                    <a:pt x="3218" y="0"/>
                  </a:moveTo>
                  <a:cubicBezTo>
                    <a:pt x="3188" y="0"/>
                    <a:pt x="3155" y="3"/>
                    <a:pt x="3122" y="10"/>
                  </a:cubicBezTo>
                  <a:lnTo>
                    <a:pt x="3134" y="10"/>
                  </a:lnTo>
                  <a:lnTo>
                    <a:pt x="538" y="474"/>
                  </a:lnTo>
                  <a:cubicBezTo>
                    <a:pt x="0" y="575"/>
                    <a:pt x="106" y="1341"/>
                    <a:pt x="597" y="1341"/>
                  </a:cubicBezTo>
                  <a:cubicBezTo>
                    <a:pt x="628" y="1341"/>
                    <a:pt x="660" y="1338"/>
                    <a:pt x="693" y="1331"/>
                  </a:cubicBezTo>
                  <a:lnTo>
                    <a:pt x="3277" y="867"/>
                  </a:lnTo>
                  <a:cubicBezTo>
                    <a:pt x="3815" y="766"/>
                    <a:pt x="3709" y="0"/>
                    <a:pt x="3218"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920" name="Google Shape;2920;p51"/>
            <p:cNvSpPr/>
            <p:nvPr/>
          </p:nvSpPr>
          <p:spPr>
            <a:xfrm>
              <a:off x="2182898" y="4423976"/>
              <a:ext cx="60123" cy="49866"/>
            </a:xfrm>
            <a:custGeom>
              <a:avLst/>
              <a:gdLst/>
              <a:ahLst/>
              <a:cxnLst/>
              <a:rect l="l" t="t" r="r" b="b"/>
              <a:pathLst>
                <a:path w="1864" h="1546" extrusionOk="0">
                  <a:moveTo>
                    <a:pt x="1014" y="1"/>
                  </a:moveTo>
                  <a:cubicBezTo>
                    <a:pt x="970" y="1"/>
                    <a:pt x="926" y="5"/>
                    <a:pt x="881" y="12"/>
                  </a:cubicBezTo>
                  <a:cubicBezTo>
                    <a:pt x="191" y="131"/>
                    <a:pt x="0" y="1012"/>
                    <a:pt x="572" y="1405"/>
                  </a:cubicBezTo>
                  <a:cubicBezTo>
                    <a:pt x="710" y="1502"/>
                    <a:pt x="860" y="1546"/>
                    <a:pt x="1007" y="1546"/>
                  </a:cubicBezTo>
                  <a:cubicBezTo>
                    <a:pt x="1454" y="1546"/>
                    <a:pt x="1864" y="1142"/>
                    <a:pt x="1774" y="631"/>
                  </a:cubicBezTo>
                  <a:cubicBezTo>
                    <a:pt x="1700" y="259"/>
                    <a:pt x="1378" y="1"/>
                    <a:pt x="101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921" name="Google Shape;2921;p51"/>
            <p:cNvSpPr/>
            <p:nvPr/>
          </p:nvSpPr>
          <p:spPr>
            <a:xfrm>
              <a:off x="2252408" y="4409300"/>
              <a:ext cx="121279" cy="43544"/>
            </a:xfrm>
            <a:custGeom>
              <a:avLst/>
              <a:gdLst/>
              <a:ahLst/>
              <a:cxnLst/>
              <a:rect l="l" t="t" r="r" b="b"/>
              <a:pathLst>
                <a:path w="3760" h="1350" extrusionOk="0">
                  <a:moveTo>
                    <a:pt x="3143" y="1"/>
                  </a:moveTo>
                  <a:cubicBezTo>
                    <a:pt x="3128" y="1"/>
                    <a:pt x="3112" y="1"/>
                    <a:pt x="3096" y="3"/>
                  </a:cubicBezTo>
                  <a:lnTo>
                    <a:pt x="500" y="467"/>
                  </a:lnTo>
                  <a:cubicBezTo>
                    <a:pt x="0" y="618"/>
                    <a:pt x="125" y="1349"/>
                    <a:pt x="631" y="1349"/>
                  </a:cubicBezTo>
                  <a:cubicBezTo>
                    <a:pt x="643" y="1349"/>
                    <a:pt x="655" y="1349"/>
                    <a:pt x="667" y="1348"/>
                  </a:cubicBezTo>
                  <a:lnTo>
                    <a:pt x="3263" y="872"/>
                  </a:lnTo>
                  <a:cubicBezTo>
                    <a:pt x="3759" y="722"/>
                    <a:pt x="3640" y="1"/>
                    <a:pt x="314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922" name="Google Shape;2922;p51"/>
            <p:cNvSpPr/>
            <p:nvPr/>
          </p:nvSpPr>
          <p:spPr>
            <a:xfrm>
              <a:off x="2196316" y="4498130"/>
              <a:ext cx="60156" cy="50221"/>
            </a:xfrm>
            <a:custGeom>
              <a:avLst/>
              <a:gdLst/>
              <a:ahLst/>
              <a:cxnLst/>
              <a:rect l="l" t="t" r="r" b="b"/>
              <a:pathLst>
                <a:path w="1865" h="1557" extrusionOk="0">
                  <a:moveTo>
                    <a:pt x="1010" y="0"/>
                  </a:moveTo>
                  <a:cubicBezTo>
                    <a:pt x="968" y="0"/>
                    <a:pt x="925" y="4"/>
                    <a:pt x="882" y="11"/>
                  </a:cubicBezTo>
                  <a:cubicBezTo>
                    <a:pt x="191" y="130"/>
                    <a:pt x="1" y="1011"/>
                    <a:pt x="572" y="1416"/>
                  </a:cubicBezTo>
                  <a:cubicBezTo>
                    <a:pt x="711" y="1513"/>
                    <a:pt x="861" y="1556"/>
                    <a:pt x="1008" y="1556"/>
                  </a:cubicBezTo>
                  <a:cubicBezTo>
                    <a:pt x="1455" y="1556"/>
                    <a:pt x="1865" y="1153"/>
                    <a:pt x="1775" y="642"/>
                  </a:cubicBezTo>
                  <a:cubicBezTo>
                    <a:pt x="1700" y="268"/>
                    <a:pt x="1377" y="0"/>
                    <a:pt x="1010"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923" name="Google Shape;2923;p51"/>
            <p:cNvSpPr/>
            <p:nvPr/>
          </p:nvSpPr>
          <p:spPr>
            <a:xfrm>
              <a:off x="2265439" y="4483357"/>
              <a:ext cx="122214" cy="43706"/>
            </a:xfrm>
            <a:custGeom>
              <a:avLst/>
              <a:gdLst/>
              <a:ahLst/>
              <a:cxnLst/>
              <a:rect l="l" t="t" r="r" b="b"/>
              <a:pathLst>
                <a:path w="3789" h="1355" extrusionOk="0">
                  <a:moveTo>
                    <a:pt x="3177" y="0"/>
                  </a:moveTo>
                  <a:cubicBezTo>
                    <a:pt x="3155" y="0"/>
                    <a:pt x="3132" y="2"/>
                    <a:pt x="3109" y="5"/>
                  </a:cubicBezTo>
                  <a:lnTo>
                    <a:pt x="3121" y="5"/>
                  </a:lnTo>
                  <a:lnTo>
                    <a:pt x="525" y="481"/>
                  </a:lnTo>
                  <a:cubicBezTo>
                    <a:pt x="0" y="606"/>
                    <a:pt x="109" y="1355"/>
                    <a:pt x="611" y="1355"/>
                  </a:cubicBezTo>
                  <a:cubicBezTo>
                    <a:pt x="633" y="1355"/>
                    <a:pt x="656" y="1353"/>
                    <a:pt x="680" y="1350"/>
                  </a:cubicBezTo>
                  <a:lnTo>
                    <a:pt x="3275" y="886"/>
                  </a:lnTo>
                  <a:cubicBezTo>
                    <a:pt x="3789" y="749"/>
                    <a:pt x="3679" y="0"/>
                    <a:pt x="3177"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924" name="Google Shape;2924;p51"/>
            <p:cNvSpPr/>
            <p:nvPr/>
          </p:nvSpPr>
          <p:spPr>
            <a:xfrm>
              <a:off x="2138741" y="4806940"/>
              <a:ext cx="250783" cy="224592"/>
            </a:xfrm>
            <a:custGeom>
              <a:avLst/>
              <a:gdLst/>
              <a:ahLst/>
              <a:cxnLst/>
              <a:rect l="l" t="t" r="r" b="b"/>
              <a:pathLst>
                <a:path w="7775" h="6963" extrusionOk="0">
                  <a:moveTo>
                    <a:pt x="3936" y="1"/>
                  </a:moveTo>
                  <a:cubicBezTo>
                    <a:pt x="2905" y="1"/>
                    <a:pt x="1893" y="469"/>
                    <a:pt x="1226" y="1343"/>
                  </a:cubicBezTo>
                  <a:lnTo>
                    <a:pt x="6965" y="4975"/>
                  </a:lnTo>
                  <a:cubicBezTo>
                    <a:pt x="7775" y="3403"/>
                    <a:pt x="7251" y="1474"/>
                    <a:pt x="5763" y="534"/>
                  </a:cubicBezTo>
                  <a:cubicBezTo>
                    <a:pt x="5196" y="174"/>
                    <a:pt x="4562" y="1"/>
                    <a:pt x="3936" y="1"/>
                  </a:cubicBezTo>
                  <a:close/>
                  <a:moveTo>
                    <a:pt x="822" y="1986"/>
                  </a:moveTo>
                  <a:lnTo>
                    <a:pt x="822" y="1986"/>
                  </a:lnTo>
                  <a:cubicBezTo>
                    <a:pt x="0" y="3558"/>
                    <a:pt x="524" y="5498"/>
                    <a:pt x="2024" y="6439"/>
                  </a:cubicBezTo>
                  <a:cubicBezTo>
                    <a:pt x="2588" y="6793"/>
                    <a:pt x="3218" y="6963"/>
                    <a:pt x="3841" y="6963"/>
                  </a:cubicBezTo>
                  <a:cubicBezTo>
                    <a:pt x="4875" y="6963"/>
                    <a:pt x="5892" y="6494"/>
                    <a:pt x="6560" y="5618"/>
                  </a:cubicBezTo>
                  <a:lnTo>
                    <a:pt x="822" y="1986"/>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925" name="Google Shape;2925;p51"/>
            <p:cNvSpPr/>
            <p:nvPr/>
          </p:nvSpPr>
          <p:spPr>
            <a:xfrm>
              <a:off x="2608019" y="4325276"/>
              <a:ext cx="196272" cy="181918"/>
            </a:xfrm>
            <a:custGeom>
              <a:avLst/>
              <a:gdLst/>
              <a:ahLst/>
              <a:cxnLst/>
              <a:rect l="l" t="t" r="r" b="b"/>
              <a:pathLst>
                <a:path w="6085" h="5640" extrusionOk="0">
                  <a:moveTo>
                    <a:pt x="3608" y="0"/>
                  </a:moveTo>
                  <a:lnTo>
                    <a:pt x="1215" y="1632"/>
                  </a:lnTo>
                  <a:cubicBezTo>
                    <a:pt x="250" y="2286"/>
                    <a:pt x="0" y="3596"/>
                    <a:pt x="655" y="4549"/>
                  </a:cubicBezTo>
                  <a:lnTo>
                    <a:pt x="762" y="4715"/>
                  </a:lnTo>
                  <a:cubicBezTo>
                    <a:pt x="1171" y="5316"/>
                    <a:pt x="1833" y="5640"/>
                    <a:pt x="2508" y="5640"/>
                  </a:cubicBezTo>
                  <a:cubicBezTo>
                    <a:pt x="2916" y="5640"/>
                    <a:pt x="3328" y="5522"/>
                    <a:pt x="3691" y="5275"/>
                  </a:cubicBezTo>
                  <a:lnTo>
                    <a:pt x="6085" y="3644"/>
                  </a:lnTo>
                  <a:lnTo>
                    <a:pt x="3608" y="0"/>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926" name="Google Shape;2926;p51"/>
            <p:cNvSpPr/>
            <p:nvPr/>
          </p:nvSpPr>
          <p:spPr>
            <a:xfrm>
              <a:off x="2740909" y="4249734"/>
              <a:ext cx="195885" cy="181950"/>
            </a:xfrm>
            <a:custGeom>
              <a:avLst/>
              <a:gdLst/>
              <a:ahLst/>
              <a:cxnLst/>
              <a:rect l="l" t="t" r="r" b="b"/>
              <a:pathLst>
                <a:path w="6073" h="5641" extrusionOk="0">
                  <a:moveTo>
                    <a:pt x="3568" y="1"/>
                  </a:moveTo>
                  <a:cubicBezTo>
                    <a:pt x="3162" y="1"/>
                    <a:pt x="2752" y="119"/>
                    <a:pt x="2393" y="366"/>
                  </a:cubicBezTo>
                  <a:lnTo>
                    <a:pt x="0" y="1997"/>
                  </a:lnTo>
                  <a:lnTo>
                    <a:pt x="2477" y="5640"/>
                  </a:lnTo>
                  <a:lnTo>
                    <a:pt x="4870" y="4009"/>
                  </a:lnTo>
                  <a:cubicBezTo>
                    <a:pt x="5822" y="3354"/>
                    <a:pt x="6072" y="2045"/>
                    <a:pt x="5429" y="1092"/>
                  </a:cubicBezTo>
                  <a:lnTo>
                    <a:pt x="5310" y="926"/>
                  </a:lnTo>
                  <a:cubicBezTo>
                    <a:pt x="4902" y="325"/>
                    <a:pt x="4240" y="1"/>
                    <a:pt x="356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927" name="Google Shape;2927;p51"/>
            <p:cNvSpPr/>
            <p:nvPr/>
          </p:nvSpPr>
          <p:spPr>
            <a:xfrm>
              <a:off x="2550799" y="4700692"/>
              <a:ext cx="346032" cy="344387"/>
            </a:xfrm>
            <a:custGeom>
              <a:avLst/>
              <a:gdLst/>
              <a:ahLst/>
              <a:cxnLst/>
              <a:rect l="l" t="t" r="r" b="b"/>
              <a:pathLst>
                <a:path w="10728" h="10677" extrusionOk="0">
                  <a:moveTo>
                    <a:pt x="5007" y="0"/>
                  </a:moveTo>
                  <a:cubicBezTo>
                    <a:pt x="4823" y="0"/>
                    <a:pt x="4676" y="135"/>
                    <a:pt x="4644" y="327"/>
                  </a:cubicBezTo>
                  <a:lnTo>
                    <a:pt x="4191" y="3804"/>
                  </a:lnTo>
                  <a:lnTo>
                    <a:pt x="715" y="3339"/>
                  </a:lnTo>
                  <a:cubicBezTo>
                    <a:pt x="699" y="3338"/>
                    <a:pt x="684" y="3337"/>
                    <a:pt x="668" y="3337"/>
                  </a:cubicBezTo>
                  <a:cubicBezTo>
                    <a:pt x="475" y="3337"/>
                    <a:pt x="319" y="3473"/>
                    <a:pt x="286" y="3661"/>
                  </a:cubicBezTo>
                  <a:lnTo>
                    <a:pt x="36" y="5637"/>
                  </a:lnTo>
                  <a:cubicBezTo>
                    <a:pt x="0" y="5840"/>
                    <a:pt x="143" y="6030"/>
                    <a:pt x="346" y="6054"/>
                  </a:cubicBezTo>
                  <a:lnTo>
                    <a:pt x="3822" y="6518"/>
                  </a:lnTo>
                  <a:lnTo>
                    <a:pt x="3370" y="9995"/>
                  </a:lnTo>
                  <a:cubicBezTo>
                    <a:pt x="3334" y="10197"/>
                    <a:pt x="3489" y="10388"/>
                    <a:pt x="3691" y="10412"/>
                  </a:cubicBezTo>
                  <a:lnTo>
                    <a:pt x="5656" y="10674"/>
                  </a:lnTo>
                  <a:cubicBezTo>
                    <a:pt x="5671" y="10675"/>
                    <a:pt x="5685" y="10676"/>
                    <a:pt x="5700" y="10676"/>
                  </a:cubicBezTo>
                  <a:cubicBezTo>
                    <a:pt x="5885" y="10676"/>
                    <a:pt x="6051" y="10540"/>
                    <a:pt x="6073" y="10352"/>
                  </a:cubicBezTo>
                  <a:lnTo>
                    <a:pt x="6537" y="6876"/>
                  </a:lnTo>
                  <a:lnTo>
                    <a:pt x="10014" y="7328"/>
                  </a:lnTo>
                  <a:cubicBezTo>
                    <a:pt x="10033" y="7331"/>
                    <a:pt x="10053" y="7333"/>
                    <a:pt x="10072" y="7333"/>
                  </a:cubicBezTo>
                  <a:cubicBezTo>
                    <a:pt x="10252" y="7333"/>
                    <a:pt x="10410" y="7189"/>
                    <a:pt x="10442" y="7007"/>
                  </a:cubicBezTo>
                  <a:lnTo>
                    <a:pt x="10692" y="5042"/>
                  </a:lnTo>
                  <a:cubicBezTo>
                    <a:pt x="10728" y="4828"/>
                    <a:pt x="10585" y="4649"/>
                    <a:pt x="10371" y="4613"/>
                  </a:cubicBezTo>
                  <a:lnTo>
                    <a:pt x="6894" y="4161"/>
                  </a:lnTo>
                  <a:lnTo>
                    <a:pt x="7358" y="684"/>
                  </a:lnTo>
                  <a:cubicBezTo>
                    <a:pt x="7382" y="470"/>
                    <a:pt x="7239" y="291"/>
                    <a:pt x="7037" y="256"/>
                  </a:cubicBezTo>
                  <a:lnTo>
                    <a:pt x="5072" y="6"/>
                  </a:lnTo>
                  <a:cubicBezTo>
                    <a:pt x="5050" y="2"/>
                    <a:pt x="5029" y="0"/>
                    <a:pt x="5007"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928" name="Google Shape;2928;p51"/>
            <p:cNvSpPr/>
            <p:nvPr/>
          </p:nvSpPr>
          <p:spPr>
            <a:xfrm>
              <a:off x="1083390" y="4197223"/>
              <a:ext cx="349902" cy="436120"/>
            </a:xfrm>
            <a:custGeom>
              <a:avLst/>
              <a:gdLst/>
              <a:ahLst/>
              <a:cxnLst/>
              <a:rect l="l" t="t" r="r" b="b"/>
              <a:pathLst>
                <a:path w="10848" h="13521" extrusionOk="0">
                  <a:moveTo>
                    <a:pt x="4159" y="435"/>
                  </a:moveTo>
                  <a:cubicBezTo>
                    <a:pt x="4446" y="435"/>
                    <a:pt x="4730" y="608"/>
                    <a:pt x="4787" y="994"/>
                  </a:cubicBezTo>
                  <a:cubicBezTo>
                    <a:pt x="4811" y="1184"/>
                    <a:pt x="4763" y="1387"/>
                    <a:pt x="4632" y="1542"/>
                  </a:cubicBezTo>
                  <a:lnTo>
                    <a:pt x="3846" y="1684"/>
                  </a:lnTo>
                  <a:cubicBezTo>
                    <a:pt x="3668" y="1589"/>
                    <a:pt x="3549" y="1434"/>
                    <a:pt x="3513" y="1244"/>
                  </a:cubicBezTo>
                  <a:lnTo>
                    <a:pt x="3513" y="1232"/>
                  </a:lnTo>
                  <a:cubicBezTo>
                    <a:pt x="3398" y="732"/>
                    <a:pt x="3782" y="435"/>
                    <a:pt x="4159" y="435"/>
                  </a:cubicBezTo>
                  <a:close/>
                  <a:moveTo>
                    <a:pt x="7880" y="2746"/>
                  </a:moveTo>
                  <a:cubicBezTo>
                    <a:pt x="8137" y="2746"/>
                    <a:pt x="8364" y="2934"/>
                    <a:pt x="8406" y="3196"/>
                  </a:cubicBezTo>
                  <a:lnTo>
                    <a:pt x="9788" y="10757"/>
                  </a:lnTo>
                  <a:cubicBezTo>
                    <a:pt x="9835" y="11055"/>
                    <a:pt x="9645" y="11340"/>
                    <a:pt x="9347" y="11400"/>
                  </a:cubicBezTo>
                  <a:lnTo>
                    <a:pt x="3084" y="12543"/>
                  </a:lnTo>
                  <a:cubicBezTo>
                    <a:pt x="3054" y="12548"/>
                    <a:pt x="3023" y="12550"/>
                    <a:pt x="2993" y="12550"/>
                  </a:cubicBezTo>
                  <a:cubicBezTo>
                    <a:pt x="2730" y="12550"/>
                    <a:pt x="2496" y="12369"/>
                    <a:pt x="2453" y="12102"/>
                  </a:cubicBezTo>
                  <a:lnTo>
                    <a:pt x="1072" y="4530"/>
                  </a:lnTo>
                  <a:cubicBezTo>
                    <a:pt x="1013" y="4232"/>
                    <a:pt x="1215" y="3947"/>
                    <a:pt x="1513" y="3899"/>
                  </a:cubicBezTo>
                  <a:lnTo>
                    <a:pt x="2263" y="3768"/>
                  </a:lnTo>
                  <a:cubicBezTo>
                    <a:pt x="2294" y="3968"/>
                    <a:pt x="2475" y="4121"/>
                    <a:pt x="2681" y="4121"/>
                  </a:cubicBezTo>
                  <a:cubicBezTo>
                    <a:pt x="2708" y="4121"/>
                    <a:pt x="2735" y="4119"/>
                    <a:pt x="2763" y="4113"/>
                  </a:cubicBezTo>
                  <a:lnTo>
                    <a:pt x="6680" y="3399"/>
                  </a:lnTo>
                  <a:cubicBezTo>
                    <a:pt x="6906" y="3351"/>
                    <a:pt x="7073" y="3125"/>
                    <a:pt x="7025" y="2887"/>
                  </a:cubicBezTo>
                  <a:lnTo>
                    <a:pt x="7775" y="2756"/>
                  </a:lnTo>
                  <a:cubicBezTo>
                    <a:pt x="7811" y="2749"/>
                    <a:pt x="7846" y="2746"/>
                    <a:pt x="7880" y="2746"/>
                  </a:cubicBezTo>
                  <a:close/>
                  <a:moveTo>
                    <a:pt x="4137" y="0"/>
                  </a:moveTo>
                  <a:cubicBezTo>
                    <a:pt x="4073" y="0"/>
                    <a:pt x="4007" y="6"/>
                    <a:pt x="3942" y="18"/>
                  </a:cubicBezTo>
                  <a:cubicBezTo>
                    <a:pt x="3346" y="125"/>
                    <a:pt x="2953" y="708"/>
                    <a:pt x="3072" y="1303"/>
                  </a:cubicBezTo>
                  <a:cubicBezTo>
                    <a:pt x="3108" y="1482"/>
                    <a:pt x="3180" y="1637"/>
                    <a:pt x="3287" y="1780"/>
                  </a:cubicBezTo>
                  <a:lnTo>
                    <a:pt x="2513" y="1923"/>
                  </a:lnTo>
                  <a:cubicBezTo>
                    <a:pt x="2203" y="1982"/>
                    <a:pt x="1989" y="2292"/>
                    <a:pt x="2049" y="2601"/>
                  </a:cubicBezTo>
                  <a:lnTo>
                    <a:pt x="2096" y="2887"/>
                  </a:lnTo>
                  <a:lnTo>
                    <a:pt x="810" y="3125"/>
                  </a:lnTo>
                  <a:cubicBezTo>
                    <a:pt x="322" y="3208"/>
                    <a:pt x="1" y="3673"/>
                    <a:pt x="96" y="4161"/>
                  </a:cubicBezTo>
                  <a:lnTo>
                    <a:pt x="1668" y="12793"/>
                  </a:lnTo>
                  <a:cubicBezTo>
                    <a:pt x="1742" y="13218"/>
                    <a:pt x="2121" y="13520"/>
                    <a:pt x="2549" y="13520"/>
                  </a:cubicBezTo>
                  <a:cubicBezTo>
                    <a:pt x="2600" y="13520"/>
                    <a:pt x="2651" y="13516"/>
                    <a:pt x="2703" y="13507"/>
                  </a:cubicBezTo>
                  <a:lnTo>
                    <a:pt x="10038" y="12162"/>
                  </a:lnTo>
                  <a:cubicBezTo>
                    <a:pt x="10526" y="12079"/>
                    <a:pt x="10847" y="11602"/>
                    <a:pt x="10752" y="11126"/>
                  </a:cubicBezTo>
                  <a:lnTo>
                    <a:pt x="9180" y="2494"/>
                  </a:lnTo>
                  <a:cubicBezTo>
                    <a:pt x="9107" y="2064"/>
                    <a:pt x="8728" y="1763"/>
                    <a:pt x="8313" y="1763"/>
                  </a:cubicBezTo>
                  <a:cubicBezTo>
                    <a:pt x="8257" y="1763"/>
                    <a:pt x="8201" y="1768"/>
                    <a:pt x="8145" y="1780"/>
                  </a:cubicBezTo>
                  <a:lnTo>
                    <a:pt x="6859" y="2018"/>
                  </a:lnTo>
                  <a:lnTo>
                    <a:pt x="6811" y="1732"/>
                  </a:lnTo>
                  <a:cubicBezTo>
                    <a:pt x="6757" y="1451"/>
                    <a:pt x="6498" y="1249"/>
                    <a:pt x="6219" y="1249"/>
                  </a:cubicBezTo>
                  <a:cubicBezTo>
                    <a:pt x="6190" y="1249"/>
                    <a:pt x="6161" y="1251"/>
                    <a:pt x="6132" y="1256"/>
                  </a:cubicBezTo>
                  <a:lnTo>
                    <a:pt x="5180" y="1434"/>
                  </a:lnTo>
                  <a:cubicBezTo>
                    <a:pt x="5239" y="1268"/>
                    <a:pt x="5251" y="1089"/>
                    <a:pt x="5216" y="910"/>
                  </a:cubicBezTo>
                  <a:cubicBezTo>
                    <a:pt x="5131" y="380"/>
                    <a:pt x="4667" y="0"/>
                    <a:pt x="4137"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929" name="Google Shape;2929;p51"/>
            <p:cNvSpPr/>
            <p:nvPr/>
          </p:nvSpPr>
          <p:spPr>
            <a:xfrm>
              <a:off x="1145609" y="4354466"/>
              <a:ext cx="60059" cy="49866"/>
            </a:xfrm>
            <a:custGeom>
              <a:avLst/>
              <a:gdLst/>
              <a:ahLst/>
              <a:cxnLst/>
              <a:rect l="l" t="t" r="r" b="b"/>
              <a:pathLst>
                <a:path w="1862" h="1546" extrusionOk="0">
                  <a:moveTo>
                    <a:pt x="1002" y="1"/>
                  </a:moveTo>
                  <a:cubicBezTo>
                    <a:pt x="958" y="1"/>
                    <a:pt x="914" y="5"/>
                    <a:pt x="870" y="12"/>
                  </a:cubicBezTo>
                  <a:cubicBezTo>
                    <a:pt x="191" y="131"/>
                    <a:pt x="0" y="1012"/>
                    <a:pt x="572" y="1405"/>
                  </a:cubicBezTo>
                  <a:cubicBezTo>
                    <a:pt x="710" y="1502"/>
                    <a:pt x="861" y="1545"/>
                    <a:pt x="1007" y="1545"/>
                  </a:cubicBezTo>
                  <a:cubicBezTo>
                    <a:pt x="1453" y="1545"/>
                    <a:pt x="1861" y="1142"/>
                    <a:pt x="1763" y="631"/>
                  </a:cubicBezTo>
                  <a:cubicBezTo>
                    <a:pt x="1699" y="259"/>
                    <a:pt x="1369"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930" name="Google Shape;2930;p51"/>
            <p:cNvSpPr/>
            <p:nvPr/>
          </p:nvSpPr>
          <p:spPr>
            <a:xfrm>
              <a:off x="1213893" y="4339823"/>
              <a:ext cx="124375" cy="43383"/>
            </a:xfrm>
            <a:custGeom>
              <a:avLst/>
              <a:gdLst/>
              <a:ahLst/>
              <a:cxnLst/>
              <a:rect l="l" t="t" r="r" b="b"/>
              <a:pathLst>
                <a:path w="3856" h="1345" extrusionOk="0">
                  <a:moveTo>
                    <a:pt x="3258" y="1"/>
                  </a:moveTo>
                  <a:cubicBezTo>
                    <a:pt x="3223" y="1"/>
                    <a:pt x="3185" y="5"/>
                    <a:pt x="3146" y="14"/>
                  </a:cubicBezTo>
                  <a:lnTo>
                    <a:pt x="3134" y="14"/>
                  </a:lnTo>
                  <a:lnTo>
                    <a:pt x="539" y="478"/>
                  </a:lnTo>
                  <a:cubicBezTo>
                    <a:pt x="1" y="579"/>
                    <a:pt x="106" y="1345"/>
                    <a:pt x="607" y="1345"/>
                  </a:cubicBezTo>
                  <a:cubicBezTo>
                    <a:pt x="638" y="1345"/>
                    <a:pt x="671" y="1342"/>
                    <a:pt x="705" y="1335"/>
                  </a:cubicBezTo>
                  <a:lnTo>
                    <a:pt x="3289" y="871"/>
                  </a:lnTo>
                  <a:cubicBezTo>
                    <a:pt x="3855" y="793"/>
                    <a:pt x="3748" y="1"/>
                    <a:pt x="325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931" name="Google Shape;2931;p51"/>
            <p:cNvSpPr/>
            <p:nvPr/>
          </p:nvSpPr>
          <p:spPr>
            <a:xfrm>
              <a:off x="1158286" y="4423976"/>
              <a:ext cx="60059" cy="49866"/>
            </a:xfrm>
            <a:custGeom>
              <a:avLst/>
              <a:gdLst/>
              <a:ahLst/>
              <a:cxnLst/>
              <a:rect l="l" t="t" r="r" b="b"/>
              <a:pathLst>
                <a:path w="1862" h="1546" extrusionOk="0">
                  <a:moveTo>
                    <a:pt x="1002" y="1"/>
                  </a:moveTo>
                  <a:cubicBezTo>
                    <a:pt x="958" y="1"/>
                    <a:pt x="914" y="5"/>
                    <a:pt x="870" y="12"/>
                  </a:cubicBezTo>
                  <a:cubicBezTo>
                    <a:pt x="191" y="131"/>
                    <a:pt x="0" y="1012"/>
                    <a:pt x="560" y="1405"/>
                  </a:cubicBezTo>
                  <a:cubicBezTo>
                    <a:pt x="701" y="1502"/>
                    <a:pt x="854" y="1546"/>
                    <a:pt x="1002" y="1546"/>
                  </a:cubicBezTo>
                  <a:cubicBezTo>
                    <a:pt x="1453" y="1546"/>
                    <a:pt x="1861" y="1142"/>
                    <a:pt x="1762" y="631"/>
                  </a:cubicBezTo>
                  <a:cubicBezTo>
                    <a:pt x="1699" y="259"/>
                    <a:pt x="1369"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932" name="Google Shape;2932;p51"/>
            <p:cNvSpPr/>
            <p:nvPr/>
          </p:nvSpPr>
          <p:spPr>
            <a:xfrm>
              <a:off x="1227795" y="4409300"/>
              <a:ext cx="121279" cy="43544"/>
            </a:xfrm>
            <a:custGeom>
              <a:avLst/>
              <a:gdLst/>
              <a:ahLst/>
              <a:cxnLst/>
              <a:rect l="l" t="t" r="r" b="b"/>
              <a:pathLst>
                <a:path w="3760" h="1350" extrusionOk="0">
                  <a:moveTo>
                    <a:pt x="3143" y="1"/>
                  </a:moveTo>
                  <a:cubicBezTo>
                    <a:pt x="3128" y="1"/>
                    <a:pt x="3112" y="1"/>
                    <a:pt x="3096" y="3"/>
                  </a:cubicBezTo>
                  <a:lnTo>
                    <a:pt x="500" y="467"/>
                  </a:lnTo>
                  <a:cubicBezTo>
                    <a:pt x="0" y="618"/>
                    <a:pt x="125" y="1349"/>
                    <a:pt x="631" y="1349"/>
                  </a:cubicBezTo>
                  <a:cubicBezTo>
                    <a:pt x="643" y="1349"/>
                    <a:pt x="655" y="1349"/>
                    <a:pt x="667" y="1348"/>
                  </a:cubicBezTo>
                  <a:lnTo>
                    <a:pt x="3263" y="872"/>
                  </a:lnTo>
                  <a:cubicBezTo>
                    <a:pt x="3759" y="722"/>
                    <a:pt x="3640" y="1"/>
                    <a:pt x="314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933" name="Google Shape;2933;p51"/>
            <p:cNvSpPr/>
            <p:nvPr/>
          </p:nvSpPr>
          <p:spPr>
            <a:xfrm>
              <a:off x="1171736" y="4498130"/>
              <a:ext cx="60123" cy="50221"/>
            </a:xfrm>
            <a:custGeom>
              <a:avLst/>
              <a:gdLst/>
              <a:ahLst/>
              <a:cxnLst/>
              <a:rect l="l" t="t" r="r" b="b"/>
              <a:pathLst>
                <a:path w="1864" h="1557" extrusionOk="0">
                  <a:moveTo>
                    <a:pt x="1009" y="0"/>
                  </a:moveTo>
                  <a:cubicBezTo>
                    <a:pt x="967" y="0"/>
                    <a:pt x="924" y="4"/>
                    <a:pt x="881" y="11"/>
                  </a:cubicBezTo>
                  <a:cubicBezTo>
                    <a:pt x="202" y="130"/>
                    <a:pt x="0" y="1011"/>
                    <a:pt x="572" y="1416"/>
                  </a:cubicBezTo>
                  <a:cubicBezTo>
                    <a:pt x="710" y="1513"/>
                    <a:pt x="860" y="1556"/>
                    <a:pt x="1007" y="1556"/>
                  </a:cubicBezTo>
                  <a:cubicBezTo>
                    <a:pt x="1454" y="1556"/>
                    <a:pt x="1864" y="1153"/>
                    <a:pt x="1774" y="642"/>
                  </a:cubicBezTo>
                  <a:cubicBezTo>
                    <a:pt x="1699" y="268"/>
                    <a:pt x="1376" y="0"/>
                    <a:pt x="1009"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934" name="Google Shape;2934;p51"/>
            <p:cNvSpPr/>
            <p:nvPr/>
          </p:nvSpPr>
          <p:spPr>
            <a:xfrm>
              <a:off x="1240826" y="4483390"/>
              <a:ext cx="122311" cy="43673"/>
            </a:xfrm>
            <a:custGeom>
              <a:avLst/>
              <a:gdLst/>
              <a:ahLst/>
              <a:cxnLst/>
              <a:rect l="l" t="t" r="r" b="b"/>
              <a:pathLst>
                <a:path w="3792" h="1354" extrusionOk="0">
                  <a:moveTo>
                    <a:pt x="3178" y="1"/>
                  </a:moveTo>
                  <a:cubicBezTo>
                    <a:pt x="3159" y="1"/>
                    <a:pt x="3140" y="2"/>
                    <a:pt x="3121" y="4"/>
                  </a:cubicBezTo>
                  <a:lnTo>
                    <a:pt x="525" y="480"/>
                  </a:lnTo>
                  <a:cubicBezTo>
                    <a:pt x="0" y="605"/>
                    <a:pt x="120" y="1354"/>
                    <a:pt x="613" y="1354"/>
                  </a:cubicBezTo>
                  <a:cubicBezTo>
                    <a:pt x="634" y="1354"/>
                    <a:pt x="657" y="1352"/>
                    <a:pt x="680" y="1349"/>
                  </a:cubicBezTo>
                  <a:lnTo>
                    <a:pt x="3275" y="885"/>
                  </a:lnTo>
                  <a:cubicBezTo>
                    <a:pt x="3792" y="747"/>
                    <a:pt x="3678" y="1"/>
                    <a:pt x="317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935" name="Google Shape;2935;p51"/>
            <p:cNvSpPr/>
            <p:nvPr/>
          </p:nvSpPr>
          <p:spPr>
            <a:xfrm>
              <a:off x="1114516" y="4806940"/>
              <a:ext cx="250396" cy="224527"/>
            </a:xfrm>
            <a:custGeom>
              <a:avLst/>
              <a:gdLst/>
              <a:ahLst/>
              <a:cxnLst/>
              <a:rect l="l" t="t" r="r" b="b"/>
              <a:pathLst>
                <a:path w="7763" h="6961" extrusionOk="0">
                  <a:moveTo>
                    <a:pt x="3924" y="1"/>
                  </a:moveTo>
                  <a:cubicBezTo>
                    <a:pt x="2893" y="1"/>
                    <a:pt x="1881" y="469"/>
                    <a:pt x="1214" y="1343"/>
                  </a:cubicBezTo>
                  <a:lnTo>
                    <a:pt x="6953" y="4975"/>
                  </a:lnTo>
                  <a:cubicBezTo>
                    <a:pt x="7763" y="3403"/>
                    <a:pt x="7239" y="1474"/>
                    <a:pt x="5751" y="534"/>
                  </a:cubicBezTo>
                  <a:cubicBezTo>
                    <a:pt x="5184" y="174"/>
                    <a:pt x="4551" y="1"/>
                    <a:pt x="3924" y="1"/>
                  </a:cubicBezTo>
                  <a:close/>
                  <a:moveTo>
                    <a:pt x="810" y="1986"/>
                  </a:moveTo>
                  <a:lnTo>
                    <a:pt x="810" y="1986"/>
                  </a:lnTo>
                  <a:cubicBezTo>
                    <a:pt x="0" y="3558"/>
                    <a:pt x="524" y="5487"/>
                    <a:pt x="2012" y="6427"/>
                  </a:cubicBezTo>
                  <a:cubicBezTo>
                    <a:pt x="2579" y="6787"/>
                    <a:pt x="3212" y="6960"/>
                    <a:pt x="3839" y="6960"/>
                  </a:cubicBezTo>
                  <a:cubicBezTo>
                    <a:pt x="4870" y="6960"/>
                    <a:pt x="5882" y="6492"/>
                    <a:pt x="6548" y="5618"/>
                  </a:cubicBezTo>
                  <a:lnTo>
                    <a:pt x="810" y="1986"/>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936" name="Google Shape;2936;p51"/>
            <p:cNvSpPr/>
            <p:nvPr/>
          </p:nvSpPr>
          <p:spPr>
            <a:xfrm>
              <a:off x="1583407" y="4325276"/>
              <a:ext cx="196272" cy="181918"/>
            </a:xfrm>
            <a:custGeom>
              <a:avLst/>
              <a:gdLst/>
              <a:ahLst/>
              <a:cxnLst/>
              <a:rect l="l" t="t" r="r" b="b"/>
              <a:pathLst>
                <a:path w="6085" h="5640" extrusionOk="0">
                  <a:moveTo>
                    <a:pt x="3608" y="0"/>
                  </a:moveTo>
                  <a:lnTo>
                    <a:pt x="1215" y="1632"/>
                  </a:lnTo>
                  <a:cubicBezTo>
                    <a:pt x="251" y="2286"/>
                    <a:pt x="1" y="3596"/>
                    <a:pt x="655" y="4560"/>
                  </a:cubicBezTo>
                  <a:lnTo>
                    <a:pt x="763" y="4715"/>
                  </a:lnTo>
                  <a:cubicBezTo>
                    <a:pt x="1171" y="5316"/>
                    <a:pt x="1833" y="5640"/>
                    <a:pt x="2508" y="5640"/>
                  </a:cubicBezTo>
                  <a:cubicBezTo>
                    <a:pt x="2916" y="5640"/>
                    <a:pt x="3328" y="5522"/>
                    <a:pt x="3692" y="5275"/>
                  </a:cubicBezTo>
                  <a:lnTo>
                    <a:pt x="6085" y="3644"/>
                  </a:lnTo>
                  <a:lnTo>
                    <a:pt x="3608" y="0"/>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937" name="Google Shape;2937;p51"/>
            <p:cNvSpPr/>
            <p:nvPr/>
          </p:nvSpPr>
          <p:spPr>
            <a:xfrm>
              <a:off x="1716297" y="4249734"/>
              <a:ext cx="195885" cy="181950"/>
            </a:xfrm>
            <a:custGeom>
              <a:avLst/>
              <a:gdLst/>
              <a:ahLst/>
              <a:cxnLst/>
              <a:rect l="l" t="t" r="r" b="b"/>
              <a:pathLst>
                <a:path w="6073" h="5641" extrusionOk="0">
                  <a:moveTo>
                    <a:pt x="3568" y="1"/>
                  </a:moveTo>
                  <a:cubicBezTo>
                    <a:pt x="3162" y="1"/>
                    <a:pt x="2752" y="119"/>
                    <a:pt x="2393" y="366"/>
                  </a:cubicBezTo>
                  <a:lnTo>
                    <a:pt x="0" y="1997"/>
                  </a:lnTo>
                  <a:lnTo>
                    <a:pt x="2477" y="5640"/>
                  </a:lnTo>
                  <a:lnTo>
                    <a:pt x="4870" y="4009"/>
                  </a:lnTo>
                  <a:cubicBezTo>
                    <a:pt x="5822" y="3354"/>
                    <a:pt x="6072" y="2045"/>
                    <a:pt x="5417" y="1092"/>
                  </a:cubicBezTo>
                  <a:lnTo>
                    <a:pt x="5310" y="926"/>
                  </a:lnTo>
                  <a:cubicBezTo>
                    <a:pt x="4902" y="325"/>
                    <a:pt x="4240" y="1"/>
                    <a:pt x="356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938" name="Google Shape;2938;p51"/>
            <p:cNvSpPr/>
            <p:nvPr/>
          </p:nvSpPr>
          <p:spPr>
            <a:xfrm>
              <a:off x="1526186" y="4700692"/>
              <a:ext cx="345677" cy="344387"/>
            </a:xfrm>
            <a:custGeom>
              <a:avLst/>
              <a:gdLst/>
              <a:ahLst/>
              <a:cxnLst/>
              <a:rect l="l" t="t" r="r" b="b"/>
              <a:pathLst>
                <a:path w="10717" h="10677" extrusionOk="0">
                  <a:moveTo>
                    <a:pt x="4999" y="0"/>
                  </a:moveTo>
                  <a:cubicBezTo>
                    <a:pt x="4821" y="0"/>
                    <a:pt x="4665" y="135"/>
                    <a:pt x="4644" y="327"/>
                  </a:cubicBezTo>
                  <a:lnTo>
                    <a:pt x="4180" y="3804"/>
                  </a:lnTo>
                  <a:lnTo>
                    <a:pt x="703" y="3339"/>
                  </a:lnTo>
                  <a:cubicBezTo>
                    <a:pt x="688" y="3338"/>
                    <a:pt x="673" y="3337"/>
                    <a:pt x="659" y="3337"/>
                  </a:cubicBezTo>
                  <a:cubicBezTo>
                    <a:pt x="474" y="3337"/>
                    <a:pt x="308" y="3473"/>
                    <a:pt x="286" y="3661"/>
                  </a:cubicBezTo>
                  <a:lnTo>
                    <a:pt x="24" y="5637"/>
                  </a:lnTo>
                  <a:cubicBezTo>
                    <a:pt x="1" y="5840"/>
                    <a:pt x="143" y="6030"/>
                    <a:pt x="346" y="6054"/>
                  </a:cubicBezTo>
                  <a:lnTo>
                    <a:pt x="3822" y="6518"/>
                  </a:lnTo>
                  <a:lnTo>
                    <a:pt x="3370" y="9995"/>
                  </a:lnTo>
                  <a:cubicBezTo>
                    <a:pt x="3334" y="10197"/>
                    <a:pt x="3477" y="10388"/>
                    <a:pt x="3691" y="10412"/>
                  </a:cubicBezTo>
                  <a:lnTo>
                    <a:pt x="5656" y="10674"/>
                  </a:lnTo>
                  <a:cubicBezTo>
                    <a:pt x="5671" y="10675"/>
                    <a:pt x="5686" y="10676"/>
                    <a:pt x="5700" y="10676"/>
                  </a:cubicBezTo>
                  <a:cubicBezTo>
                    <a:pt x="5885" y="10676"/>
                    <a:pt x="6051" y="10540"/>
                    <a:pt x="6073" y="10352"/>
                  </a:cubicBezTo>
                  <a:lnTo>
                    <a:pt x="6537" y="6876"/>
                  </a:lnTo>
                  <a:lnTo>
                    <a:pt x="10014" y="7328"/>
                  </a:lnTo>
                  <a:cubicBezTo>
                    <a:pt x="10033" y="7331"/>
                    <a:pt x="10053" y="7333"/>
                    <a:pt x="10072" y="7333"/>
                  </a:cubicBezTo>
                  <a:cubicBezTo>
                    <a:pt x="10252" y="7333"/>
                    <a:pt x="10409" y="7189"/>
                    <a:pt x="10430" y="7007"/>
                  </a:cubicBezTo>
                  <a:lnTo>
                    <a:pt x="10692" y="5042"/>
                  </a:lnTo>
                  <a:cubicBezTo>
                    <a:pt x="10716" y="4828"/>
                    <a:pt x="10573" y="4649"/>
                    <a:pt x="10371" y="4613"/>
                  </a:cubicBezTo>
                  <a:lnTo>
                    <a:pt x="6894" y="4161"/>
                  </a:lnTo>
                  <a:lnTo>
                    <a:pt x="7347" y="684"/>
                  </a:lnTo>
                  <a:cubicBezTo>
                    <a:pt x="7382" y="470"/>
                    <a:pt x="7240" y="291"/>
                    <a:pt x="7025" y="256"/>
                  </a:cubicBezTo>
                  <a:lnTo>
                    <a:pt x="5061" y="6"/>
                  </a:lnTo>
                  <a:cubicBezTo>
                    <a:pt x="5040" y="2"/>
                    <a:pt x="5019" y="0"/>
                    <a:pt x="4999"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939" name="Google Shape;2939;p51"/>
            <p:cNvSpPr/>
            <p:nvPr/>
          </p:nvSpPr>
          <p:spPr>
            <a:xfrm>
              <a:off x="58777" y="4197965"/>
              <a:ext cx="349902" cy="435120"/>
            </a:xfrm>
            <a:custGeom>
              <a:avLst/>
              <a:gdLst/>
              <a:ahLst/>
              <a:cxnLst/>
              <a:rect l="l" t="t" r="r" b="b"/>
              <a:pathLst>
                <a:path w="10848" h="13490" extrusionOk="0">
                  <a:moveTo>
                    <a:pt x="4152" y="412"/>
                  </a:moveTo>
                  <a:cubicBezTo>
                    <a:pt x="4441" y="412"/>
                    <a:pt x="4724" y="585"/>
                    <a:pt x="4775" y="971"/>
                  </a:cubicBezTo>
                  <a:cubicBezTo>
                    <a:pt x="4811" y="1161"/>
                    <a:pt x="4751" y="1364"/>
                    <a:pt x="4632" y="1519"/>
                  </a:cubicBezTo>
                  <a:lnTo>
                    <a:pt x="3835" y="1661"/>
                  </a:lnTo>
                  <a:cubicBezTo>
                    <a:pt x="3668" y="1566"/>
                    <a:pt x="3549" y="1411"/>
                    <a:pt x="3501" y="1221"/>
                  </a:cubicBezTo>
                  <a:lnTo>
                    <a:pt x="3501" y="1209"/>
                  </a:lnTo>
                  <a:cubicBezTo>
                    <a:pt x="3386" y="709"/>
                    <a:pt x="3774" y="412"/>
                    <a:pt x="4152" y="412"/>
                  </a:cubicBezTo>
                  <a:close/>
                  <a:moveTo>
                    <a:pt x="7880" y="2723"/>
                  </a:moveTo>
                  <a:cubicBezTo>
                    <a:pt x="8137" y="2723"/>
                    <a:pt x="8365" y="2911"/>
                    <a:pt x="8407" y="3173"/>
                  </a:cubicBezTo>
                  <a:lnTo>
                    <a:pt x="9788" y="10734"/>
                  </a:lnTo>
                  <a:cubicBezTo>
                    <a:pt x="9835" y="11043"/>
                    <a:pt x="9633" y="11329"/>
                    <a:pt x="9335" y="11377"/>
                  </a:cubicBezTo>
                  <a:lnTo>
                    <a:pt x="3073" y="12520"/>
                  </a:lnTo>
                  <a:cubicBezTo>
                    <a:pt x="3042" y="12525"/>
                    <a:pt x="3011" y="12527"/>
                    <a:pt x="2981" y="12527"/>
                  </a:cubicBezTo>
                  <a:cubicBezTo>
                    <a:pt x="2718" y="12527"/>
                    <a:pt x="2483" y="12346"/>
                    <a:pt x="2430" y="12079"/>
                  </a:cubicBezTo>
                  <a:lnTo>
                    <a:pt x="1072" y="4507"/>
                  </a:lnTo>
                  <a:cubicBezTo>
                    <a:pt x="1013" y="4209"/>
                    <a:pt x="1215" y="3924"/>
                    <a:pt x="1513" y="3876"/>
                  </a:cubicBezTo>
                  <a:lnTo>
                    <a:pt x="2263" y="3745"/>
                  </a:lnTo>
                  <a:cubicBezTo>
                    <a:pt x="2295" y="3945"/>
                    <a:pt x="2475" y="4098"/>
                    <a:pt x="2681" y="4098"/>
                  </a:cubicBezTo>
                  <a:cubicBezTo>
                    <a:pt x="2708" y="4098"/>
                    <a:pt x="2735" y="4096"/>
                    <a:pt x="2763" y="4090"/>
                  </a:cubicBezTo>
                  <a:lnTo>
                    <a:pt x="6680" y="3376"/>
                  </a:lnTo>
                  <a:cubicBezTo>
                    <a:pt x="6906" y="3328"/>
                    <a:pt x="7073" y="3102"/>
                    <a:pt x="7025" y="2864"/>
                  </a:cubicBezTo>
                  <a:lnTo>
                    <a:pt x="7776" y="2733"/>
                  </a:lnTo>
                  <a:cubicBezTo>
                    <a:pt x="7811" y="2726"/>
                    <a:pt x="7846" y="2723"/>
                    <a:pt x="7880" y="2723"/>
                  </a:cubicBezTo>
                  <a:close/>
                  <a:moveTo>
                    <a:pt x="4138" y="1"/>
                  </a:moveTo>
                  <a:cubicBezTo>
                    <a:pt x="4073" y="1"/>
                    <a:pt x="4008" y="6"/>
                    <a:pt x="3942" y="18"/>
                  </a:cubicBezTo>
                  <a:cubicBezTo>
                    <a:pt x="3358" y="125"/>
                    <a:pt x="2965" y="697"/>
                    <a:pt x="3073" y="1280"/>
                  </a:cubicBezTo>
                  <a:cubicBezTo>
                    <a:pt x="3108" y="1459"/>
                    <a:pt x="3180" y="1614"/>
                    <a:pt x="3287" y="1757"/>
                  </a:cubicBezTo>
                  <a:lnTo>
                    <a:pt x="2513" y="1900"/>
                  </a:lnTo>
                  <a:cubicBezTo>
                    <a:pt x="2192" y="1959"/>
                    <a:pt x="1989" y="2269"/>
                    <a:pt x="2037" y="2578"/>
                  </a:cubicBezTo>
                  <a:lnTo>
                    <a:pt x="2096" y="2864"/>
                  </a:lnTo>
                  <a:lnTo>
                    <a:pt x="798" y="3102"/>
                  </a:lnTo>
                  <a:cubicBezTo>
                    <a:pt x="322" y="3185"/>
                    <a:pt x="1" y="3650"/>
                    <a:pt x="84" y="4138"/>
                  </a:cubicBezTo>
                  <a:lnTo>
                    <a:pt x="1668" y="12770"/>
                  </a:lnTo>
                  <a:cubicBezTo>
                    <a:pt x="1741" y="13190"/>
                    <a:pt x="2110" y="13489"/>
                    <a:pt x="2531" y="13489"/>
                  </a:cubicBezTo>
                  <a:cubicBezTo>
                    <a:pt x="2588" y="13489"/>
                    <a:pt x="2646" y="13484"/>
                    <a:pt x="2703" y="13472"/>
                  </a:cubicBezTo>
                  <a:lnTo>
                    <a:pt x="10050" y="12139"/>
                  </a:lnTo>
                  <a:cubicBezTo>
                    <a:pt x="10526" y="12044"/>
                    <a:pt x="10847" y="11579"/>
                    <a:pt x="10764" y="11091"/>
                  </a:cubicBezTo>
                  <a:lnTo>
                    <a:pt x="9180" y="2459"/>
                  </a:lnTo>
                  <a:cubicBezTo>
                    <a:pt x="9107" y="2029"/>
                    <a:pt x="8737" y="1728"/>
                    <a:pt x="8317" y="1728"/>
                  </a:cubicBezTo>
                  <a:cubicBezTo>
                    <a:pt x="8260" y="1728"/>
                    <a:pt x="8202" y="1733"/>
                    <a:pt x="8145" y="1745"/>
                  </a:cubicBezTo>
                  <a:lnTo>
                    <a:pt x="6859" y="1995"/>
                  </a:lnTo>
                  <a:lnTo>
                    <a:pt x="6811" y="1709"/>
                  </a:lnTo>
                  <a:cubicBezTo>
                    <a:pt x="6758" y="1434"/>
                    <a:pt x="6509" y="1235"/>
                    <a:pt x="6237" y="1235"/>
                  </a:cubicBezTo>
                  <a:cubicBezTo>
                    <a:pt x="6202" y="1235"/>
                    <a:pt x="6167" y="1238"/>
                    <a:pt x="6132" y="1245"/>
                  </a:cubicBezTo>
                  <a:lnTo>
                    <a:pt x="5180" y="1411"/>
                  </a:lnTo>
                  <a:cubicBezTo>
                    <a:pt x="5228" y="1245"/>
                    <a:pt x="5240" y="1066"/>
                    <a:pt x="5216" y="887"/>
                  </a:cubicBezTo>
                  <a:cubicBezTo>
                    <a:pt x="5110" y="369"/>
                    <a:pt x="4656" y="1"/>
                    <a:pt x="413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940" name="Google Shape;2940;p51"/>
            <p:cNvSpPr/>
            <p:nvPr/>
          </p:nvSpPr>
          <p:spPr>
            <a:xfrm>
              <a:off x="120997" y="4354466"/>
              <a:ext cx="60059" cy="49866"/>
            </a:xfrm>
            <a:custGeom>
              <a:avLst/>
              <a:gdLst/>
              <a:ahLst/>
              <a:cxnLst/>
              <a:rect l="l" t="t" r="r" b="b"/>
              <a:pathLst>
                <a:path w="1862" h="1546" extrusionOk="0">
                  <a:moveTo>
                    <a:pt x="1002" y="1"/>
                  </a:moveTo>
                  <a:cubicBezTo>
                    <a:pt x="958" y="1"/>
                    <a:pt x="914" y="5"/>
                    <a:pt x="870" y="12"/>
                  </a:cubicBezTo>
                  <a:cubicBezTo>
                    <a:pt x="191" y="131"/>
                    <a:pt x="1" y="1012"/>
                    <a:pt x="560" y="1405"/>
                  </a:cubicBezTo>
                  <a:cubicBezTo>
                    <a:pt x="701" y="1502"/>
                    <a:pt x="854" y="1545"/>
                    <a:pt x="1002" y="1545"/>
                  </a:cubicBezTo>
                  <a:cubicBezTo>
                    <a:pt x="1453" y="1545"/>
                    <a:pt x="1861" y="1142"/>
                    <a:pt x="1763" y="631"/>
                  </a:cubicBezTo>
                  <a:cubicBezTo>
                    <a:pt x="1688" y="259"/>
                    <a:pt x="1367"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941" name="Google Shape;2941;p51"/>
            <p:cNvSpPr/>
            <p:nvPr/>
          </p:nvSpPr>
          <p:spPr>
            <a:xfrm>
              <a:off x="189281" y="4339823"/>
              <a:ext cx="124020" cy="43383"/>
            </a:xfrm>
            <a:custGeom>
              <a:avLst/>
              <a:gdLst/>
              <a:ahLst/>
              <a:cxnLst/>
              <a:rect l="l" t="t" r="r" b="b"/>
              <a:pathLst>
                <a:path w="3845" h="1345" extrusionOk="0">
                  <a:moveTo>
                    <a:pt x="3258" y="1"/>
                  </a:moveTo>
                  <a:cubicBezTo>
                    <a:pt x="3223" y="1"/>
                    <a:pt x="3185" y="5"/>
                    <a:pt x="3146" y="14"/>
                  </a:cubicBezTo>
                  <a:lnTo>
                    <a:pt x="3134" y="14"/>
                  </a:lnTo>
                  <a:lnTo>
                    <a:pt x="539" y="478"/>
                  </a:lnTo>
                  <a:cubicBezTo>
                    <a:pt x="1" y="579"/>
                    <a:pt x="106" y="1345"/>
                    <a:pt x="597" y="1345"/>
                  </a:cubicBezTo>
                  <a:cubicBezTo>
                    <a:pt x="628" y="1345"/>
                    <a:pt x="660" y="1342"/>
                    <a:pt x="693" y="1335"/>
                  </a:cubicBezTo>
                  <a:lnTo>
                    <a:pt x="3289" y="871"/>
                  </a:lnTo>
                  <a:cubicBezTo>
                    <a:pt x="3844" y="793"/>
                    <a:pt x="3747" y="1"/>
                    <a:pt x="325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942" name="Google Shape;2942;p51"/>
            <p:cNvSpPr/>
            <p:nvPr/>
          </p:nvSpPr>
          <p:spPr>
            <a:xfrm>
              <a:off x="133673" y="4423976"/>
              <a:ext cx="60059" cy="49866"/>
            </a:xfrm>
            <a:custGeom>
              <a:avLst/>
              <a:gdLst/>
              <a:ahLst/>
              <a:cxnLst/>
              <a:rect l="l" t="t" r="r" b="b"/>
              <a:pathLst>
                <a:path w="1862" h="1546" extrusionOk="0">
                  <a:moveTo>
                    <a:pt x="1002" y="1"/>
                  </a:moveTo>
                  <a:cubicBezTo>
                    <a:pt x="958" y="1"/>
                    <a:pt x="914" y="5"/>
                    <a:pt x="870" y="12"/>
                  </a:cubicBezTo>
                  <a:cubicBezTo>
                    <a:pt x="191" y="131"/>
                    <a:pt x="0" y="1012"/>
                    <a:pt x="560" y="1405"/>
                  </a:cubicBezTo>
                  <a:cubicBezTo>
                    <a:pt x="701" y="1502"/>
                    <a:pt x="854" y="1546"/>
                    <a:pt x="1002" y="1546"/>
                  </a:cubicBezTo>
                  <a:cubicBezTo>
                    <a:pt x="1453" y="1546"/>
                    <a:pt x="1861" y="1142"/>
                    <a:pt x="1763" y="631"/>
                  </a:cubicBezTo>
                  <a:cubicBezTo>
                    <a:pt x="1699" y="259"/>
                    <a:pt x="1369"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943" name="Google Shape;2943;p51"/>
            <p:cNvSpPr/>
            <p:nvPr/>
          </p:nvSpPr>
          <p:spPr>
            <a:xfrm>
              <a:off x="203183" y="4409300"/>
              <a:ext cx="120892" cy="43544"/>
            </a:xfrm>
            <a:custGeom>
              <a:avLst/>
              <a:gdLst/>
              <a:ahLst/>
              <a:cxnLst/>
              <a:rect l="l" t="t" r="r" b="b"/>
              <a:pathLst>
                <a:path w="3748" h="1350" extrusionOk="0">
                  <a:moveTo>
                    <a:pt x="3144" y="1"/>
                  </a:moveTo>
                  <a:cubicBezTo>
                    <a:pt x="3128" y="1"/>
                    <a:pt x="3112" y="1"/>
                    <a:pt x="3096" y="3"/>
                  </a:cubicBezTo>
                  <a:lnTo>
                    <a:pt x="501" y="467"/>
                  </a:lnTo>
                  <a:cubicBezTo>
                    <a:pt x="0" y="618"/>
                    <a:pt x="125" y="1349"/>
                    <a:pt x="620" y="1349"/>
                  </a:cubicBezTo>
                  <a:cubicBezTo>
                    <a:pt x="632" y="1349"/>
                    <a:pt x="643" y="1349"/>
                    <a:pt x="655" y="1348"/>
                  </a:cubicBezTo>
                  <a:lnTo>
                    <a:pt x="3251" y="872"/>
                  </a:lnTo>
                  <a:cubicBezTo>
                    <a:pt x="3747" y="722"/>
                    <a:pt x="3639" y="1"/>
                    <a:pt x="314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944" name="Google Shape;2944;p51"/>
            <p:cNvSpPr/>
            <p:nvPr/>
          </p:nvSpPr>
          <p:spPr>
            <a:xfrm>
              <a:off x="147124" y="4498130"/>
              <a:ext cx="60123" cy="50221"/>
            </a:xfrm>
            <a:custGeom>
              <a:avLst/>
              <a:gdLst/>
              <a:ahLst/>
              <a:cxnLst/>
              <a:rect l="l" t="t" r="r" b="b"/>
              <a:pathLst>
                <a:path w="1864" h="1557" extrusionOk="0">
                  <a:moveTo>
                    <a:pt x="1009" y="0"/>
                  </a:moveTo>
                  <a:cubicBezTo>
                    <a:pt x="967" y="0"/>
                    <a:pt x="924" y="4"/>
                    <a:pt x="881" y="11"/>
                  </a:cubicBezTo>
                  <a:cubicBezTo>
                    <a:pt x="191" y="130"/>
                    <a:pt x="0" y="1011"/>
                    <a:pt x="572" y="1416"/>
                  </a:cubicBezTo>
                  <a:cubicBezTo>
                    <a:pt x="710" y="1513"/>
                    <a:pt x="860" y="1556"/>
                    <a:pt x="1007" y="1556"/>
                  </a:cubicBezTo>
                  <a:cubicBezTo>
                    <a:pt x="1454" y="1556"/>
                    <a:pt x="1864" y="1153"/>
                    <a:pt x="1774" y="642"/>
                  </a:cubicBezTo>
                  <a:cubicBezTo>
                    <a:pt x="1699" y="268"/>
                    <a:pt x="1376" y="0"/>
                    <a:pt x="1009"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945" name="Google Shape;2945;p51"/>
            <p:cNvSpPr/>
            <p:nvPr/>
          </p:nvSpPr>
          <p:spPr>
            <a:xfrm>
              <a:off x="216214" y="4483357"/>
              <a:ext cx="122214" cy="43706"/>
            </a:xfrm>
            <a:custGeom>
              <a:avLst/>
              <a:gdLst/>
              <a:ahLst/>
              <a:cxnLst/>
              <a:rect l="l" t="t" r="r" b="b"/>
              <a:pathLst>
                <a:path w="3789" h="1355" extrusionOk="0">
                  <a:moveTo>
                    <a:pt x="3177" y="0"/>
                  </a:moveTo>
                  <a:cubicBezTo>
                    <a:pt x="3155" y="0"/>
                    <a:pt x="3132" y="2"/>
                    <a:pt x="3109" y="5"/>
                  </a:cubicBezTo>
                  <a:lnTo>
                    <a:pt x="513" y="481"/>
                  </a:lnTo>
                  <a:cubicBezTo>
                    <a:pt x="0" y="606"/>
                    <a:pt x="110" y="1355"/>
                    <a:pt x="612" y="1355"/>
                  </a:cubicBezTo>
                  <a:cubicBezTo>
                    <a:pt x="634" y="1355"/>
                    <a:pt x="656" y="1353"/>
                    <a:pt x="680" y="1350"/>
                  </a:cubicBezTo>
                  <a:lnTo>
                    <a:pt x="3276" y="886"/>
                  </a:lnTo>
                  <a:cubicBezTo>
                    <a:pt x="3789" y="749"/>
                    <a:pt x="3679" y="0"/>
                    <a:pt x="3177"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946" name="Google Shape;2946;p51"/>
            <p:cNvSpPr/>
            <p:nvPr/>
          </p:nvSpPr>
          <p:spPr>
            <a:xfrm>
              <a:off x="89903" y="4806940"/>
              <a:ext cx="250428" cy="224527"/>
            </a:xfrm>
            <a:custGeom>
              <a:avLst/>
              <a:gdLst/>
              <a:ahLst/>
              <a:cxnLst/>
              <a:rect l="l" t="t" r="r" b="b"/>
              <a:pathLst>
                <a:path w="7764" h="6961" extrusionOk="0">
                  <a:moveTo>
                    <a:pt x="3921" y="1"/>
                  </a:moveTo>
                  <a:cubicBezTo>
                    <a:pt x="2893" y="1"/>
                    <a:pt x="1881" y="469"/>
                    <a:pt x="1215" y="1343"/>
                  </a:cubicBezTo>
                  <a:lnTo>
                    <a:pt x="6953" y="4975"/>
                  </a:lnTo>
                  <a:cubicBezTo>
                    <a:pt x="7763" y="3403"/>
                    <a:pt x="7239" y="1474"/>
                    <a:pt x="5739" y="534"/>
                  </a:cubicBezTo>
                  <a:cubicBezTo>
                    <a:pt x="5177" y="174"/>
                    <a:pt x="4546" y="1"/>
                    <a:pt x="3921" y="1"/>
                  </a:cubicBezTo>
                  <a:close/>
                  <a:moveTo>
                    <a:pt x="810" y="1986"/>
                  </a:moveTo>
                  <a:cubicBezTo>
                    <a:pt x="0" y="3558"/>
                    <a:pt x="524" y="5487"/>
                    <a:pt x="2012" y="6427"/>
                  </a:cubicBezTo>
                  <a:cubicBezTo>
                    <a:pt x="2575" y="6787"/>
                    <a:pt x="3207" y="6960"/>
                    <a:pt x="3834" y="6960"/>
                  </a:cubicBezTo>
                  <a:cubicBezTo>
                    <a:pt x="4865" y="6960"/>
                    <a:pt x="5882" y="6492"/>
                    <a:pt x="6549" y="5618"/>
                  </a:cubicBezTo>
                  <a:lnTo>
                    <a:pt x="810" y="1986"/>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947" name="Google Shape;2947;p51"/>
            <p:cNvSpPr/>
            <p:nvPr/>
          </p:nvSpPr>
          <p:spPr>
            <a:xfrm>
              <a:off x="558794" y="4325276"/>
              <a:ext cx="196272" cy="181918"/>
            </a:xfrm>
            <a:custGeom>
              <a:avLst/>
              <a:gdLst/>
              <a:ahLst/>
              <a:cxnLst/>
              <a:rect l="l" t="t" r="r" b="b"/>
              <a:pathLst>
                <a:path w="6085" h="5640" extrusionOk="0">
                  <a:moveTo>
                    <a:pt x="3608" y="0"/>
                  </a:moveTo>
                  <a:lnTo>
                    <a:pt x="1215" y="1632"/>
                  </a:lnTo>
                  <a:cubicBezTo>
                    <a:pt x="251" y="2286"/>
                    <a:pt x="1" y="3596"/>
                    <a:pt x="656" y="4560"/>
                  </a:cubicBezTo>
                  <a:lnTo>
                    <a:pt x="763" y="4715"/>
                  </a:lnTo>
                  <a:cubicBezTo>
                    <a:pt x="1171" y="5316"/>
                    <a:pt x="1833" y="5640"/>
                    <a:pt x="2508" y="5640"/>
                  </a:cubicBezTo>
                  <a:cubicBezTo>
                    <a:pt x="2916" y="5640"/>
                    <a:pt x="3328" y="5522"/>
                    <a:pt x="3692" y="5275"/>
                  </a:cubicBezTo>
                  <a:lnTo>
                    <a:pt x="6085" y="3644"/>
                  </a:lnTo>
                  <a:lnTo>
                    <a:pt x="3608" y="0"/>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948" name="Google Shape;2948;p51"/>
            <p:cNvSpPr/>
            <p:nvPr/>
          </p:nvSpPr>
          <p:spPr>
            <a:xfrm>
              <a:off x="691298" y="4249734"/>
              <a:ext cx="196272" cy="181950"/>
            </a:xfrm>
            <a:custGeom>
              <a:avLst/>
              <a:gdLst/>
              <a:ahLst/>
              <a:cxnLst/>
              <a:rect l="l" t="t" r="r" b="b"/>
              <a:pathLst>
                <a:path w="6085" h="5641" extrusionOk="0">
                  <a:moveTo>
                    <a:pt x="3577" y="1"/>
                  </a:moveTo>
                  <a:cubicBezTo>
                    <a:pt x="3169" y="1"/>
                    <a:pt x="2757" y="119"/>
                    <a:pt x="2394" y="366"/>
                  </a:cubicBezTo>
                  <a:lnTo>
                    <a:pt x="0" y="1997"/>
                  </a:lnTo>
                  <a:lnTo>
                    <a:pt x="2489" y="5640"/>
                  </a:lnTo>
                  <a:lnTo>
                    <a:pt x="4870" y="4009"/>
                  </a:lnTo>
                  <a:cubicBezTo>
                    <a:pt x="5834" y="3354"/>
                    <a:pt x="6084" y="2045"/>
                    <a:pt x="5430" y="1092"/>
                  </a:cubicBezTo>
                  <a:lnTo>
                    <a:pt x="5322" y="926"/>
                  </a:lnTo>
                  <a:cubicBezTo>
                    <a:pt x="4914" y="325"/>
                    <a:pt x="4252" y="1"/>
                    <a:pt x="3577"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949" name="Google Shape;2949;p51"/>
            <p:cNvSpPr/>
            <p:nvPr/>
          </p:nvSpPr>
          <p:spPr>
            <a:xfrm>
              <a:off x="501187" y="4700692"/>
              <a:ext cx="346064" cy="344387"/>
            </a:xfrm>
            <a:custGeom>
              <a:avLst/>
              <a:gdLst/>
              <a:ahLst/>
              <a:cxnLst/>
              <a:rect l="l" t="t" r="r" b="b"/>
              <a:pathLst>
                <a:path w="10729" h="10677" extrusionOk="0">
                  <a:moveTo>
                    <a:pt x="5011" y="0"/>
                  </a:moveTo>
                  <a:cubicBezTo>
                    <a:pt x="4833" y="0"/>
                    <a:pt x="4677" y="135"/>
                    <a:pt x="4656" y="327"/>
                  </a:cubicBezTo>
                  <a:lnTo>
                    <a:pt x="4192" y="3804"/>
                  </a:lnTo>
                  <a:lnTo>
                    <a:pt x="715" y="3339"/>
                  </a:lnTo>
                  <a:cubicBezTo>
                    <a:pt x="700" y="3338"/>
                    <a:pt x="686" y="3337"/>
                    <a:pt x="671" y="3337"/>
                  </a:cubicBezTo>
                  <a:cubicBezTo>
                    <a:pt x="486" y="3337"/>
                    <a:pt x="320" y="3473"/>
                    <a:pt x="298" y="3661"/>
                  </a:cubicBezTo>
                  <a:lnTo>
                    <a:pt x="36" y="5637"/>
                  </a:lnTo>
                  <a:cubicBezTo>
                    <a:pt x="1" y="5840"/>
                    <a:pt x="144" y="6030"/>
                    <a:pt x="358" y="6054"/>
                  </a:cubicBezTo>
                  <a:lnTo>
                    <a:pt x="3835" y="6518"/>
                  </a:lnTo>
                  <a:lnTo>
                    <a:pt x="3370" y="9995"/>
                  </a:lnTo>
                  <a:cubicBezTo>
                    <a:pt x="3346" y="10197"/>
                    <a:pt x="3489" y="10388"/>
                    <a:pt x="3692" y="10412"/>
                  </a:cubicBezTo>
                  <a:lnTo>
                    <a:pt x="5668" y="10674"/>
                  </a:lnTo>
                  <a:cubicBezTo>
                    <a:pt x="5683" y="10675"/>
                    <a:pt x="5698" y="10676"/>
                    <a:pt x="5712" y="10676"/>
                  </a:cubicBezTo>
                  <a:cubicBezTo>
                    <a:pt x="5898" y="10676"/>
                    <a:pt x="6063" y="10540"/>
                    <a:pt x="6085" y="10352"/>
                  </a:cubicBezTo>
                  <a:lnTo>
                    <a:pt x="6549" y="6876"/>
                  </a:lnTo>
                  <a:lnTo>
                    <a:pt x="10026" y="7328"/>
                  </a:lnTo>
                  <a:cubicBezTo>
                    <a:pt x="10046" y="7331"/>
                    <a:pt x="10065" y="7333"/>
                    <a:pt x="10084" y="7333"/>
                  </a:cubicBezTo>
                  <a:cubicBezTo>
                    <a:pt x="10264" y="7333"/>
                    <a:pt x="10421" y="7189"/>
                    <a:pt x="10443" y="7007"/>
                  </a:cubicBezTo>
                  <a:lnTo>
                    <a:pt x="10704" y="5042"/>
                  </a:lnTo>
                  <a:cubicBezTo>
                    <a:pt x="10728" y="4828"/>
                    <a:pt x="10585" y="4649"/>
                    <a:pt x="10383" y="4613"/>
                  </a:cubicBezTo>
                  <a:lnTo>
                    <a:pt x="6906" y="4161"/>
                  </a:lnTo>
                  <a:lnTo>
                    <a:pt x="7359" y="684"/>
                  </a:lnTo>
                  <a:cubicBezTo>
                    <a:pt x="7395" y="470"/>
                    <a:pt x="7252" y="291"/>
                    <a:pt x="7037" y="256"/>
                  </a:cubicBezTo>
                  <a:lnTo>
                    <a:pt x="5073" y="6"/>
                  </a:lnTo>
                  <a:cubicBezTo>
                    <a:pt x="5052" y="2"/>
                    <a:pt x="5031" y="0"/>
                    <a:pt x="5011"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grpSp>
      <p:sp>
        <p:nvSpPr>
          <p:cNvPr id="2950" name="Google Shape;2950;p51"/>
          <p:cNvSpPr txBox="1">
            <a:spLocks noGrp="1"/>
          </p:cNvSpPr>
          <p:nvPr>
            <p:ph type="sldNum" idx="12"/>
          </p:nvPr>
        </p:nvSpPr>
        <p:spPr>
          <a:xfrm>
            <a:off x="11409045" y="6333135"/>
            <a:ext cx="731600" cy="524800"/>
          </a:xfrm>
          <a:prstGeom prst="rect">
            <a:avLst/>
          </a:prstGeom>
          <a:noFill/>
          <a:ln>
            <a:noFill/>
          </a:ln>
        </p:spPr>
        <p:txBody>
          <a:bodyPr spcFirstLastPara="1" wrap="square" lIns="68575" tIns="68575" rIns="68575" bIns="68575" anchor="t" anchorCtr="0">
            <a:noAutofit/>
          </a:bodyPr>
          <a:lstStyle>
            <a:lvl1pPr marL="0" marR="0" lvl="0" indent="0" algn="r">
              <a:lnSpc>
                <a:spcPct val="100000"/>
              </a:lnSpc>
              <a:spcBef>
                <a:spcPts val="0"/>
              </a:spcBef>
              <a:spcAft>
                <a:spcPts val="0"/>
              </a:spcAft>
              <a:buClr>
                <a:srgbClr val="000000"/>
              </a:buClr>
              <a:buSzPts val="1000"/>
              <a:buFont typeface="Arial"/>
              <a:buNone/>
              <a:defRPr sz="1733" b="0" i="0" u="none" strike="noStrike" cap="none">
                <a:solidFill>
                  <a:schemeClr val="dk2"/>
                </a:solidFill>
                <a:latin typeface="Open Sans"/>
                <a:ea typeface="Open Sans"/>
                <a:cs typeface="Open Sans"/>
                <a:sym typeface="Open Sans"/>
              </a:defRPr>
            </a:lvl1pPr>
            <a:lvl2pPr marL="0" marR="0" lvl="1" indent="0" algn="r">
              <a:lnSpc>
                <a:spcPct val="100000"/>
              </a:lnSpc>
              <a:spcBef>
                <a:spcPts val="0"/>
              </a:spcBef>
              <a:spcAft>
                <a:spcPts val="0"/>
              </a:spcAft>
              <a:buClr>
                <a:srgbClr val="000000"/>
              </a:buClr>
              <a:buSzPts val="1000"/>
              <a:buFont typeface="Arial"/>
              <a:buNone/>
              <a:defRPr sz="1733" b="0" i="0" u="none" strike="noStrike" cap="none">
                <a:solidFill>
                  <a:schemeClr val="dk2"/>
                </a:solidFill>
                <a:latin typeface="Open Sans"/>
                <a:ea typeface="Open Sans"/>
                <a:cs typeface="Open Sans"/>
                <a:sym typeface="Open Sans"/>
              </a:defRPr>
            </a:lvl2pPr>
            <a:lvl3pPr marL="0" marR="0" lvl="2" indent="0" algn="r">
              <a:lnSpc>
                <a:spcPct val="100000"/>
              </a:lnSpc>
              <a:spcBef>
                <a:spcPts val="0"/>
              </a:spcBef>
              <a:spcAft>
                <a:spcPts val="0"/>
              </a:spcAft>
              <a:buClr>
                <a:srgbClr val="000000"/>
              </a:buClr>
              <a:buSzPts val="1000"/>
              <a:buFont typeface="Arial"/>
              <a:buNone/>
              <a:defRPr sz="1733" b="0" i="0" u="none" strike="noStrike" cap="none">
                <a:solidFill>
                  <a:schemeClr val="dk2"/>
                </a:solidFill>
                <a:latin typeface="Open Sans"/>
                <a:ea typeface="Open Sans"/>
                <a:cs typeface="Open Sans"/>
                <a:sym typeface="Open Sans"/>
              </a:defRPr>
            </a:lvl3pPr>
            <a:lvl4pPr marL="0" marR="0" lvl="3" indent="0" algn="r">
              <a:lnSpc>
                <a:spcPct val="100000"/>
              </a:lnSpc>
              <a:spcBef>
                <a:spcPts val="0"/>
              </a:spcBef>
              <a:spcAft>
                <a:spcPts val="0"/>
              </a:spcAft>
              <a:buClr>
                <a:srgbClr val="000000"/>
              </a:buClr>
              <a:buSzPts val="1000"/>
              <a:buFont typeface="Arial"/>
              <a:buNone/>
              <a:defRPr sz="1733" b="0" i="0" u="none" strike="noStrike" cap="none">
                <a:solidFill>
                  <a:schemeClr val="dk2"/>
                </a:solidFill>
                <a:latin typeface="Open Sans"/>
                <a:ea typeface="Open Sans"/>
                <a:cs typeface="Open Sans"/>
                <a:sym typeface="Open Sans"/>
              </a:defRPr>
            </a:lvl4pPr>
            <a:lvl5pPr marL="0" marR="0" lvl="4" indent="0" algn="r">
              <a:lnSpc>
                <a:spcPct val="100000"/>
              </a:lnSpc>
              <a:spcBef>
                <a:spcPts val="0"/>
              </a:spcBef>
              <a:spcAft>
                <a:spcPts val="0"/>
              </a:spcAft>
              <a:buClr>
                <a:srgbClr val="000000"/>
              </a:buClr>
              <a:buSzPts val="1000"/>
              <a:buFont typeface="Arial"/>
              <a:buNone/>
              <a:defRPr sz="1733" b="0" i="0" u="none" strike="noStrike" cap="none">
                <a:solidFill>
                  <a:schemeClr val="dk2"/>
                </a:solidFill>
                <a:latin typeface="Open Sans"/>
                <a:ea typeface="Open Sans"/>
                <a:cs typeface="Open Sans"/>
                <a:sym typeface="Open Sans"/>
              </a:defRPr>
            </a:lvl5pPr>
            <a:lvl6pPr marL="0" marR="0" lvl="5" indent="0" algn="r">
              <a:lnSpc>
                <a:spcPct val="100000"/>
              </a:lnSpc>
              <a:spcBef>
                <a:spcPts val="0"/>
              </a:spcBef>
              <a:spcAft>
                <a:spcPts val="0"/>
              </a:spcAft>
              <a:buClr>
                <a:srgbClr val="000000"/>
              </a:buClr>
              <a:buSzPts val="1000"/>
              <a:buFont typeface="Arial"/>
              <a:buNone/>
              <a:defRPr sz="1733" b="0" i="0" u="none" strike="noStrike" cap="none">
                <a:solidFill>
                  <a:schemeClr val="dk2"/>
                </a:solidFill>
                <a:latin typeface="Open Sans"/>
                <a:ea typeface="Open Sans"/>
                <a:cs typeface="Open Sans"/>
                <a:sym typeface="Open Sans"/>
              </a:defRPr>
            </a:lvl6pPr>
            <a:lvl7pPr marL="0" marR="0" lvl="6" indent="0" algn="r">
              <a:lnSpc>
                <a:spcPct val="100000"/>
              </a:lnSpc>
              <a:spcBef>
                <a:spcPts val="0"/>
              </a:spcBef>
              <a:spcAft>
                <a:spcPts val="0"/>
              </a:spcAft>
              <a:buClr>
                <a:srgbClr val="000000"/>
              </a:buClr>
              <a:buSzPts val="1000"/>
              <a:buFont typeface="Arial"/>
              <a:buNone/>
              <a:defRPr sz="1733" b="0" i="0" u="none" strike="noStrike" cap="none">
                <a:solidFill>
                  <a:schemeClr val="dk2"/>
                </a:solidFill>
                <a:latin typeface="Open Sans"/>
                <a:ea typeface="Open Sans"/>
                <a:cs typeface="Open Sans"/>
                <a:sym typeface="Open Sans"/>
              </a:defRPr>
            </a:lvl7pPr>
            <a:lvl8pPr marL="0" marR="0" lvl="7" indent="0" algn="r">
              <a:lnSpc>
                <a:spcPct val="100000"/>
              </a:lnSpc>
              <a:spcBef>
                <a:spcPts val="0"/>
              </a:spcBef>
              <a:spcAft>
                <a:spcPts val="0"/>
              </a:spcAft>
              <a:buClr>
                <a:srgbClr val="000000"/>
              </a:buClr>
              <a:buSzPts val="1000"/>
              <a:buFont typeface="Arial"/>
              <a:buNone/>
              <a:defRPr sz="1733" b="0" i="0" u="none" strike="noStrike" cap="none">
                <a:solidFill>
                  <a:schemeClr val="dk2"/>
                </a:solidFill>
                <a:latin typeface="Open Sans"/>
                <a:ea typeface="Open Sans"/>
                <a:cs typeface="Open Sans"/>
                <a:sym typeface="Open Sans"/>
              </a:defRPr>
            </a:lvl8pPr>
            <a:lvl9pPr marL="0" marR="0" lvl="8" indent="0" algn="r">
              <a:lnSpc>
                <a:spcPct val="100000"/>
              </a:lnSpc>
              <a:spcBef>
                <a:spcPts val="0"/>
              </a:spcBef>
              <a:spcAft>
                <a:spcPts val="0"/>
              </a:spcAft>
              <a:buClr>
                <a:srgbClr val="000000"/>
              </a:buClr>
              <a:buSzPts val="1000"/>
              <a:buFont typeface="Arial"/>
              <a:buNone/>
              <a:defRPr sz="1733" b="0" i="0" u="none" strike="noStrike" cap="none">
                <a:solidFill>
                  <a:schemeClr val="dk2"/>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wo columns 2">
  <p:cSld name="Title and two columns 2">
    <p:spTree>
      <p:nvGrpSpPr>
        <p:cNvPr id="1" name="Shape 2951"/>
        <p:cNvGrpSpPr/>
        <p:nvPr/>
      </p:nvGrpSpPr>
      <p:grpSpPr>
        <a:xfrm>
          <a:off x="0" y="0"/>
          <a:ext cx="0" cy="0"/>
          <a:chOff x="0" y="0"/>
          <a:chExt cx="0" cy="0"/>
        </a:xfrm>
      </p:grpSpPr>
      <p:grpSp>
        <p:nvGrpSpPr>
          <p:cNvPr id="2952" name="Google Shape;2952;p52"/>
          <p:cNvGrpSpPr/>
          <p:nvPr/>
        </p:nvGrpSpPr>
        <p:grpSpPr>
          <a:xfrm>
            <a:off x="78370" y="131228"/>
            <a:ext cx="12035244" cy="6595545"/>
            <a:chOff x="311925" y="921250"/>
            <a:chExt cx="6996150" cy="3834025"/>
          </a:xfrm>
        </p:grpSpPr>
        <p:sp>
          <p:nvSpPr>
            <p:cNvPr id="2953" name="Google Shape;2953;p52"/>
            <p:cNvSpPr/>
            <p:nvPr/>
          </p:nvSpPr>
          <p:spPr>
            <a:xfrm>
              <a:off x="6665700" y="921250"/>
              <a:ext cx="270900" cy="338025"/>
            </a:xfrm>
            <a:custGeom>
              <a:avLst/>
              <a:gdLst/>
              <a:ahLst/>
              <a:cxnLst/>
              <a:rect l="l" t="t" r="r" b="b"/>
              <a:pathLst>
                <a:path w="10836" h="13521" extrusionOk="0">
                  <a:moveTo>
                    <a:pt x="4145" y="435"/>
                  </a:moveTo>
                  <a:cubicBezTo>
                    <a:pt x="4431" y="435"/>
                    <a:pt x="4712" y="607"/>
                    <a:pt x="4763" y="994"/>
                  </a:cubicBezTo>
                  <a:cubicBezTo>
                    <a:pt x="4799" y="1196"/>
                    <a:pt x="4751" y="1387"/>
                    <a:pt x="4620" y="1541"/>
                  </a:cubicBezTo>
                  <a:lnTo>
                    <a:pt x="3822" y="1684"/>
                  </a:lnTo>
                  <a:cubicBezTo>
                    <a:pt x="3656" y="1589"/>
                    <a:pt x="3537" y="1422"/>
                    <a:pt x="3501" y="1232"/>
                  </a:cubicBezTo>
                  <a:cubicBezTo>
                    <a:pt x="3386" y="732"/>
                    <a:pt x="3770" y="435"/>
                    <a:pt x="4145" y="435"/>
                  </a:cubicBezTo>
                  <a:close/>
                  <a:moveTo>
                    <a:pt x="7834" y="2749"/>
                  </a:moveTo>
                  <a:cubicBezTo>
                    <a:pt x="8105" y="2749"/>
                    <a:pt x="8340" y="2930"/>
                    <a:pt x="8383" y="3208"/>
                  </a:cubicBezTo>
                  <a:lnTo>
                    <a:pt x="9776" y="10769"/>
                  </a:lnTo>
                  <a:cubicBezTo>
                    <a:pt x="9823" y="11066"/>
                    <a:pt x="9621" y="11352"/>
                    <a:pt x="9323" y="11400"/>
                  </a:cubicBezTo>
                  <a:lnTo>
                    <a:pt x="3060" y="12543"/>
                  </a:lnTo>
                  <a:cubicBezTo>
                    <a:pt x="3025" y="12550"/>
                    <a:pt x="2990" y="12553"/>
                    <a:pt x="2956" y="12553"/>
                  </a:cubicBezTo>
                  <a:cubicBezTo>
                    <a:pt x="2699" y="12553"/>
                    <a:pt x="2471" y="12365"/>
                    <a:pt x="2429" y="12102"/>
                  </a:cubicBezTo>
                  <a:lnTo>
                    <a:pt x="1048" y="4530"/>
                  </a:lnTo>
                  <a:cubicBezTo>
                    <a:pt x="989" y="4232"/>
                    <a:pt x="1191" y="3958"/>
                    <a:pt x="1489" y="3899"/>
                  </a:cubicBezTo>
                  <a:lnTo>
                    <a:pt x="2239" y="3768"/>
                  </a:lnTo>
                  <a:cubicBezTo>
                    <a:pt x="2270" y="3977"/>
                    <a:pt x="2449" y="4122"/>
                    <a:pt x="2653" y="4122"/>
                  </a:cubicBezTo>
                  <a:cubicBezTo>
                    <a:pt x="2681" y="4122"/>
                    <a:pt x="2710" y="4119"/>
                    <a:pt x="2739" y="4113"/>
                  </a:cubicBezTo>
                  <a:lnTo>
                    <a:pt x="6656" y="3399"/>
                  </a:lnTo>
                  <a:cubicBezTo>
                    <a:pt x="6882" y="3363"/>
                    <a:pt x="7049" y="3125"/>
                    <a:pt x="7001" y="2899"/>
                  </a:cubicBezTo>
                  <a:lnTo>
                    <a:pt x="7740" y="2756"/>
                  </a:lnTo>
                  <a:cubicBezTo>
                    <a:pt x="7771" y="2751"/>
                    <a:pt x="7803" y="2749"/>
                    <a:pt x="7834" y="2749"/>
                  </a:cubicBezTo>
                  <a:close/>
                  <a:moveTo>
                    <a:pt x="4133" y="0"/>
                  </a:moveTo>
                  <a:cubicBezTo>
                    <a:pt x="4070" y="0"/>
                    <a:pt x="4006" y="6"/>
                    <a:pt x="3942" y="17"/>
                  </a:cubicBezTo>
                  <a:cubicBezTo>
                    <a:pt x="3334" y="136"/>
                    <a:pt x="2941" y="708"/>
                    <a:pt x="3072" y="1303"/>
                  </a:cubicBezTo>
                  <a:cubicBezTo>
                    <a:pt x="3096" y="1482"/>
                    <a:pt x="3168" y="1649"/>
                    <a:pt x="3287" y="1779"/>
                  </a:cubicBezTo>
                  <a:lnTo>
                    <a:pt x="2501" y="1922"/>
                  </a:lnTo>
                  <a:cubicBezTo>
                    <a:pt x="2191" y="1982"/>
                    <a:pt x="1977" y="2291"/>
                    <a:pt x="2037" y="2613"/>
                  </a:cubicBezTo>
                  <a:lnTo>
                    <a:pt x="2084" y="2887"/>
                  </a:lnTo>
                  <a:lnTo>
                    <a:pt x="798" y="3125"/>
                  </a:lnTo>
                  <a:cubicBezTo>
                    <a:pt x="310" y="3208"/>
                    <a:pt x="1" y="3673"/>
                    <a:pt x="84" y="4149"/>
                  </a:cubicBezTo>
                  <a:lnTo>
                    <a:pt x="1656" y="12781"/>
                  </a:lnTo>
                  <a:cubicBezTo>
                    <a:pt x="1741" y="13217"/>
                    <a:pt x="2111" y="13520"/>
                    <a:pt x="2537" y="13520"/>
                  </a:cubicBezTo>
                  <a:cubicBezTo>
                    <a:pt x="2588" y="13520"/>
                    <a:pt x="2640" y="13516"/>
                    <a:pt x="2691" y="13507"/>
                  </a:cubicBezTo>
                  <a:lnTo>
                    <a:pt x="10026" y="12162"/>
                  </a:lnTo>
                  <a:cubicBezTo>
                    <a:pt x="10514" y="12066"/>
                    <a:pt x="10835" y="11602"/>
                    <a:pt x="10740" y="11126"/>
                  </a:cubicBezTo>
                  <a:lnTo>
                    <a:pt x="9168" y="2494"/>
                  </a:lnTo>
                  <a:cubicBezTo>
                    <a:pt x="9095" y="2064"/>
                    <a:pt x="8725" y="1763"/>
                    <a:pt x="8304" y="1763"/>
                  </a:cubicBezTo>
                  <a:cubicBezTo>
                    <a:pt x="8248" y="1763"/>
                    <a:pt x="8190" y="1768"/>
                    <a:pt x="8133" y="1779"/>
                  </a:cubicBezTo>
                  <a:lnTo>
                    <a:pt x="6859" y="2018"/>
                  </a:lnTo>
                  <a:lnTo>
                    <a:pt x="6799" y="1744"/>
                  </a:lnTo>
                  <a:cubicBezTo>
                    <a:pt x="6746" y="1458"/>
                    <a:pt x="6506" y="1258"/>
                    <a:pt x="6228" y="1258"/>
                  </a:cubicBezTo>
                  <a:cubicBezTo>
                    <a:pt x="6192" y="1258"/>
                    <a:pt x="6157" y="1261"/>
                    <a:pt x="6120" y="1268"/>
                  </a:cubicBezTo>
                  <a:lnTo>
                    <a:pt x="5168" y="1434"/>
                  </a:lnTo>
                  <a:cubicBezTo>
                    <a:pt x="5227" y="1268"/>
                    <a:pt x="5239" y="1089"/>
                    <a:pt x="5204" y="922"/>
                  </a:cubicBezTo>
                  <a:cubicBezTo>
                    <a:pt x="5119" y="381"/>
                    <a:pt x="4655" y="0"/>
                    <a:pt x="4133"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954" name="Google Shape;2954;p52"/>
            <p:cNvSpPr/>
            <p:nvPr/>
          </p:nvSpPr>
          <p:spPr>
            <a:xfrm>
              <a:off x="6713625" y="1043050"/>
              <a:ext cx="46625" cy="38675"/>
            </a:xfrm>
            <a:custGeom>
              <a:avLst/>
              <a:gdLst/>
              <a:ahLst/>
              <a:cxnLst/>
              <a:rect l="l" t="t" r="r" b="b"/>
              <a:pathLst>
                <a:path w="1865" h="1547" extrusionOk="0">
                  <a:moveTo>
                    <a:pt x="1027" y="1"/>
                  </a:moveTo>
                  <a:cubicBezTo>
                    <a:pt x="979" y="1"/>
                    <a:pt x="930" y="5"/>
                    <a:pt x="882" y="15"/>
                  </a:cubicBezTo>
                  <a:cubicBezTo>
                    <a:pt x="191" y="134"/>
                    <a:pt x="0" y="1015"/>
                    <a:pt x="572" y="1408"/>
                  </a:cubicBezTo>
                  <a:cubicBezTo>
                    <a:pt x="709" y="1504"/>
                    <a:pt x="857" y="1547"/>
                    <a:pt x="1002" y="1547"/>
                  </a:cubicBezTo>
                  <a:cubicBezTo>
                    <a:pt x="1451" y="1547"/>
                    <a:pt x="1864" y="1138"/>
                    <a:pt x="1775" y="634"/>
                  </a:cubicBezTo>
                  <a:cubicBezTo>
                    <a:pt x="1701" y="266"/>
                    <a:pt x="1386" y="1"/>
                    <a:pt x="1027"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955" name="Google Shape;2955;p52"/>
            <p:cNvSpPr/>
            <p:nvPr/>
          </p:nvSpPr>
          <p:spPr>
            <a:xfrm>
              <a:off x="6766750" y="1031775"/>
              <a:ext cx="96225" cy="33875"/>
            </a:xfrm>
            <a:custGeom>
              <a:avLst/>
              <a:gdLst/>
              <a:ahLst/>
              <a:cxnLst/>
              <a:rect l="l" t="t" r="r" b="b"/>
              <a:pathLst>
                <a:path w="3849" h="1355" extrusionOk="0">
                  <a:moveTo>
                    <a:pt x="3252" y="1"/>
                  </a:moveTo>
                  <a:cubicBezTo>
                    <a:pt x="3216" y="1"/>
                    <a:pt x="3178" y="5"/>
                    <a:pt x="3138" y="14"/>
                  </a:cubicBezTo>
                  <a:lnTo>
                    <a:pt x="542" y="490"/>
                  </a:lnTo>
                  <a:cubicBezTo>
                    <a:pt x="1" y="580"/>
                    <a:pt x="112" y="1354"/>
                    <a:pt x="611" y="1354"/>
                  </a:cubicBezTo>
                  <a:cubicBezTo>
                    <a:pt x="638" y="1354"/>
                    <a:pt x="667" y="1352"/>
                    <a:pt x="697" y="1347"/>
                  </a:cubicBezTo>
                  <a:lnTo>
                    <a:pt x="3293" y="871"/>
                  </a:lnTo>
                  <a:cubicBezTo>
                    <a:pt x="3848" y="793"/>
                    <a:pt x="3751" y="1"/>
                    <a:pt x="325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956" name="Google Shape;2956;p52"/>
            <p:cNvSpPr/>
            <p:nvPr/>
          </p:nvSpPr>
          <p:spPr>
            <a:xfrm>
              <a:off x="6723450" y="1097000"/>
              <a:ext cx="46625" cy="38650"/>
            </a:xfrm>
            <a:custGeom>
              <a:avLst/>
              <a:gdLst/>
              <a:ahLst/>
              <a:cxnLst/>
              <a:rect l="l" t="t" r="r" b="b"/>
              <a:pathLst>
                <a:path w="1865" h="1546" extrusionOk="0">
                  <a:moveTo>
                    <a:pt x="1014" y="1"/>
                  </a:moveTo>
                  <a:cubicBezTo>
                    <a:pt x="970" y="1"/>
                    <a:pt x="926" y="4"/>
                    <a:pt x="881" y="12"/>
                  </a:cubicBezTo>
                  <a:cubicBezTo>
                    <a:pt x="203" y="131"/>
                    <a:pt x="0" y="1012"/>
                    <a:pt x="572" y="1405"/>
                  </a:cubicBezTo>
                  <a:cubicBezTo>
                    <a:pt x="710" y="1502"/>
                    <a:pt x="861" y="1545"/>
                    <a:pt x="1007" y="1545"/>
                  </a:cubicBezTo>
                  <a:cubicBezTo>
                    <a:pt x="1454" y="1545"/>
                    <a:pt x="1864" y="1142"/>
                    <a:pt x="1774" y="631"/>
                  </a:cubicBezTo>
                  <a:cubicBezTo>
                    <a:pt x="1700" y="259"/>
                    <a:pt x="1379" y="1"/>
                    <a:pt x="101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957" name="Google Shape;2957;p52"/>
            <p:cNvSpPr/>
            <p:nvPr/>
          </p:nvSpPr>
          <p:spPr>
            <a:xfrm>
              <a:off x="6777325" y="1085650"/>
              <a:ext cx="94075" cy="33725"/>
            </a:xfrm>
            <a:custGeom>
              <a:avLst/>
              <a:gdLst/>
              <a:ahLst/>
              <a:cxnLst/>
              <a:rect l="l" t="t" r="r" b="b"/>
              <a:pathLst>
                <a:path w="3763" h="1349" extrusionOk="0">
                  <a:moveTo>
                    <a:pt x="3132" y="0"/>
                  </a:moveTo>
                  <a:cubicBezTo>
                    <a:pt x="3120" y="0"/>
                    <a:pt x="3108" y="1"/>
                    <a:pt x="3096" y="2"/>
                  </a:cubicBezTo>
                  <a:lnTo>
                    <a:pt x="500" y="478"/>
                  </a:lnTo>
                  <a:cubicBezTo>
                    <a:pt x="0" y="618"/>
                    <a:pt x="125" y="1348"/>
                    <a:pt x="631" y="1348"/>
                  </a:cubicBezTo>
                  <a:cubicBezTo>
                    <a:pt x="643" y="1348"/>
                    <a:pt x="655" y="1348"/>
                    <a:pt x="667" y="1347"/>
                  </a:cubicBezTo>
                  <a:lnTo>
                    <a:pt x="3263" y="871"/>
                  </a:lnTo>
                  <a:cubicBezTo>
                    <a:pt x="3763" y="731"/>
                    <a:pt x="3638" y="0"/>
                    <a:pt x="313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958" name="Google Shape;2958;p52"/>
            <p:cNvSpPr/>
            <p:nvPr/>
          </p:nvSpPr>
          <p:spPr>
            <a:xfrm>
              <a:off x="6733875" y="1154450"/>
              <a:ext cx="46625" cy="38900"/>
            </a:xfrm>
            <a:custGeom>
              <a:avLst/>
              <a:gdLst/>
              <a:ahLst/>
              <a:cxnLst/>
              <a:rect l="l" t="t" r="r" b="b"/>
              <a:pathLst>
                <a:path w="1865" h="1556" extrusionOk="0">
                  <a:moveTo>
                    <a:pt x="1013" y="1"/>
                  </a:moveTo>
                  <a:cubicBezTo>
                    <a:pt x="970" y="1"/>
                    <a:pt x="926" y="4"/>
                    <a:pt x="881" y="12"/>
                  </a:cubicBezTo>
                  <a:cubicBezTo>
                    <a:pt x="203" y="131"/>
                    <a:pt x="0" y="1012"/>
                    <a:pt x="572" y="1417"/>
                  </a:cubicBezTo>
                  <a:cubicBezTo>
                    <a:pt x="711" y="1513"/>
                    <a:pt x="861" y="1556"/>
                    <a:pt x="1007" y="1556"/>
                  </a:cubicBezTo>
                  <a:cubicBezTo>
                    <a:pt x="1458" y="1556"/>
                    <a:pt x="1864" y="1147"/>
                    <a:pt x="1774" y="643"/>
                  </a:cubicBezTo>
                  <a:cubicBezTo>
                    <a:pt x="1700" y="260"/>
                    <a:pt x="1378" y="1"/>
                    <a:pt x="101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959" name="Google Shape;2959;p52"/>
            <p:cNvSpPr/>
            <p:nvPr/>
          </p:nvSpPr>
          <p:spPr>
            <a:xfrm>
              <a:off x="6787625" y="1143050"/>
              <a:ext cx="94900" cy="34125"/>
            </a:xfrm>
            <a:custGeom>
              <a:avLst/>
              <a:gdLst/>
              <a:ahLst/>
              <a:cxnLst/>
              <a:rect l="l" t="t" r="r" b="b"/>
              <a:pathLst>
                <a:path w="3796" h="1365" extrusionOk="0">
                  <a:moveTo>
                    <a:pt x="3169" y="0"/>
                  </a:moveTo>
                  <a:cubicBezTo>
                    <a:pt x="3151" y="0"/>
                    <a:pt x="3132" y="1"/>
                    <a:pt x="3113" y="4"/>
                  </a:cubicBezTo>
                  <a:lnTo>
                    <a:pt x="517" y="480"/>
                  </a:lnTo>
                  <a:cubicBezTo>
                    <a:pt x="0" y="606"/>
                    <a:pt x="115" y="1364"/>
                    <a:pt x="615" y="1364"/>
                  </a:cubicBezTo>
                  <a:cubicBezTo>
                    <a:pt x="634" y="1364"/>
                    <a:pt x="653" y="1363"/>
                    <a:pt x="672" y="1361"/>
                  </a:cubicBezTo>
                  <a:lnTo>
                    <a:pt x="3267" y="885"/>
                  </a:lnTo>
                  <a:cubicBezTo>
                    <a:pt x="3796" y="758"/>
                    <a:pt x="3670" y="0"/>
                    <a:pt x="3169"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960" name="Google Shape;2960;p52"/>
            <p:cNvSpPr/>
            <p:nvPr/>
          </p:nvSpPr>
          <p:spPr>
            <a:xfrm>
              <a:off x="6689525" y="1393950"/>
              <a:ext cx="194075" cy="174175"/>
            </a:xfrm>
            <a:custGeom>
              <a:avLst/>
              <a:gdLst/>
              <a:ahLst/>
              <a:cxnLst/>
              <a:rect l="l" t="t" r="r" b="b"/>
              <a:pathLst>
                <a:path w="7763" h="6967" extrusionOk="0">
                  <a:moveTo>
                    <a:pt x="3922" y="1"/>
                  </a:moveTo>
                  <a:cubicBezTo>
                    <a:pt x="2892" y="1"/>
                    <a:pt x="1881" y="465"/>
                    <a:pt x="1215" y="1338"/>
                  </a:cubicBezTo>
                  <a:lnTo>
                    <a:pt x="6953" y="4969"/>
                  </a:lnTo>
                  <a:cubicBezTo>
                    <a:pt x="7763" y="3398"/>
                    <a:pt x="7239" y="1469"/>
                    <a:pt x="5751" y="528"/>
                  </a:cubicBezTo>
                  <a:cubicBezTo>
                    <a:pt x="5183" y="173"/>
                    <a:pt x="4549" y="1"/>
                    <a:pt x="3922" y="1"/>
                  </a:cubicBezTo>
                  <a:close/>
                  <a:moveTo>
                    <a:pt x="810" y="1993"/>
                  </a:moveTo>
                  <a:cubicBezTo>
                    <a:pt x="0" y="3553"/>
                    <a:pt x="512" y="5493"/>
                    <a:pt x="2012" y="6434"/>
                  </a:cubicBezTo>
                  <a:cubicBezTo>
                    <a:pt x="2578" y="6793"/>
                    <a:pt x="3210" y="6966"/>
                    <a:pt x="3835" y="6966"/>
                  </a:cubicBezTo>
                  <a:cubicBezTo>
                    <a:pt x="4867" y="6966"/>
                    <a:pt x="5881" y="6495"/>
                    <a:pt x="6549" y="5612"/>
                  </a:cubicBezTo>
                  <a:lnTo>
                    <a:pt x="810" y="1993"/>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961" name="Google Shape;2961;p52"/>
            <p:cNvSpPr/>
            <p:nvPr/>
          </p:nvSpPr>
          <p:spPr>
            <a:xfrm>
              <a:off x="7053250" y="1020500"/>
              <a:ext cx="151825" cy="141000"/>
            </a:xfrm>
            <a:custGeom>
              <a:avLst/>
              <a:gdLst/>
              <a:ahLst/>
              <a:cxnLst/>
              <a:rect l="l" t="t" r="r" b="b"/>
              <a:pathLst>
                <a:path w="6073" h="5640" extrusionOk="0">
                  <a:moveTo>
                    <a:pt x="3596" y="0"/>
                  </a:moveTo>
                  <a:lnTo>
                    <a:pt x="1203" y="1631"/>
                  </a:lnTo>
                  <a:cubicBezTo>
                    <a:pt x="251" y="2286"/>
                    <a:pt x="1" y="3596"/>
                    <a:pt x="655" y="4560"/>
                  </a:cubicBezTo>
                  <a:lnTo>
                    <a:pt x="763" y="4715"/>
                  </a:lnTo>
                  <a:cubicBezTo>
                    <a:pt x="1163" y="5316"/>
                    <a:pt x="1827" y="5640"/>
                    <a:pt x="2502" y="5640"/>
                  </a:cubicBezTo>
                  <a:cubicBezTo>
                    <a:pt x="2909" y="5640"/>
                    <a:pt x="3321" y="5521"/>
                    <a:pt x="3680" y="5275"/>
                  </a:cubicBezTo>
                  <a:lnTo>
                    <a:pt x="6073" y="3644"/>
                  </a:lnTo>
                  <a:lnTo>
                    <a:pt x="3596" y="0"/>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962" name="Google Shape;2962;p52"/>
            <p:cNvSpPr/>
            <p:nvPr/>
          </p:nvSpPr>
          <p:spPr>
            <a:xfrm>
              <a:off x="7155950" y="962250"/>
              <a:ext cx="152125" cy="141025"/>
            </a:xfrm>
            <a:custGeom>
              <a:avLst/>
              <a:gdLst/>
              <a:ahLst/>
              <a:cxnLst/>
              <a:rect l="l" t="t" r="r" b="b"/>
              <a:pathLst>
                <a:path w="6085" h="5641" extrusionOk="0">
                  <a:moveTo>
                    <a:pt x="3574" y="1"/>
                  </a:moveTo>
                  <a:cubicBezTo>
                    <a:pt x="3167" y="1"/>
                    <a:pt x="2757" y="119"/>
                    <a:pt x="2393" y="366"/>
                  </a:cubicBezTo>
                  <a:lnTo>
                    <a:pt x="0" y="1997"/>
                  </a:lnTo>
                  <a:lnTo>
                    <a:pt x="2477" y="5640"/>
                  </a:lnTo>
                  <a:lnTo>
                    <a:pt x="4870" y="4009"/>
                  </a:lnTo>
                  <a:cubicBezTo>
                    <a:pt x="5834" y="3354"/>
                    <a:pt x="6084" y="2044"/>
                    <a:pt x="5429" y="1080"/>
                  </a:cubicBezTo>
                  <a:lnTo>
                    <a:pt x="5322" y="925"/>
                  </a:lnTo>
                  <a:cubicBezTo>
                    <a:pt x="4907" y="324"/>
                    <a:pt x="4246" y="1"/>
                    <a:pt x="357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963" name="Google Shape;2963;p52"/>
            <p:cNvSpPr/>
            <p:nvPr/>
          </p:nvSpPr>
          <p:spPr>
            <a:xfrm>
              <a:off x="7008600" y="1311750"/>
              <a:ext cx="268225" cy="266650"/>
            </a:xfrm>
            <a:custGeom>
              <a:avLst/>
              <a:gdLst/>
              <a:ahLst/>
              <a:cxnLst/>
              <a:rect l="l" t="t" r="r" b="b"/>
              <a:pathLst>
                <a:path w="10729" h="10666" extrusionOk="0">
                  <a:moveTo>
                    <a:pt x="4999" y="1"/>
                  </a:moveTo>
                  <a:cubicBezTo>
                    <a:pt x="4821" y="1"/>
                    <a:pt x="4665" y="136"/>
                    <a:pt x="4644" y="328"/>
                  </a:cubicBezTo>
                  <a:lnTo>
                    <a:pt x="4192" y="3805"/>
                  </a:lnTo>
                  <a:lnTo>
                    <a:pt x="703" y="3340"/>
                  </a:lnTo>
                  <a:cubicBezTo>
                    <a:pt x="688" y="3338"/>
                    <a:pt x="673" y="3338"/>
                    <a:pt x="659" y="3338"/>
                  </a:cubicBezTo>
                  <a:cubicBezTo>
                    <a:pt x="474" y="3338"/>
                    <a:pt x="308" y="3474"/>
                    <a:pt x="286" y="3662"/>
                  </a:cubicBezTo>
                  <a:lnTo>
                    <a:pt x="24" y="5638"/>
                  </a:lnTo>
                  <a:cubicBezTo>
                    <a:pt x="1" y="5840"/>
                    <a:pt x="143" y="6031"/>
                    <a:pt x="346" y="6055"/>
                  </a:cubicBezTo>
                  <a:lnTo>
                    <a:pt x="346" y="6043"/>
                  </a:lnTo>
                  <a:lnTo>
                    <a:pt x="3822" y="6507"/>
                  </a:lnTo>
                  <a:lnTo>
                    <a:pt x="3370" y="9984"/>
                  </a:lnTo>
                  <a:cubicBezTo>
                    <a:pt x="3334" y="10186"/>
                    <a:pt x="3477" y="10377"/>
                    <a:pt x="3692" y="10401"/>
                  </a:cubicBezTo>
                  <a:lnTo>
                    <a:pt x="5656" y="10663"/>
                  </a:lnTo>
                  <a:cubicBezTo>
                    <a:pt x="5671" y="10664"/>
                    <a:pt x="5686" y="10665"/>
                    <a:pt x="5700" y="10665"/>
                  </a:cubicBezTo>
                  <a:cubicBezTo>
                    <a:pt x="5885" y="10665"/>
                    <a:pt x="6051" y="10529"/>
                    <a:pt x="6073" y="10341"/>
                  </a:cubicBezTo>
                  <a:lnTo>
                    <a:pt x="6537" y="6864"/>
                  </a:lnTo>
                  <a:lnTo>
                    <a:pt x="10026" y="7329"/>
                  </a:lnTo>
                  <a:cubicBezTo>
                    <a:pt x="10040" y="7331"/>
                    <a:pt x="10055" y="7331"/>
                    <a:pt x="10070" y="7331"/>
                  </a:cubicBezTo>
                  <a:cubicBezTo>
                    <a:pt x="10253" y="7331"/>
                    <a:pt x="10409" y="7195"/>
                    <a:pt x="10442" y="7007"/>
                  </a:cubicBezTo>
                  <a:lnTo>
                    <a:pt x="10704" y="5031"/>
                  </a:lnTo>
                  <a:cubicBezTo>
                    <a:pt x="10728" y="4828"/>
                    <a:pt x="10585" y="4638"/>
                    <a:pt x="10383" y="4614"/>
                  </a:cubicBezTo>
                  <a:lnTo>
                    <a:pt x="6894" y="4150"/>
                  </a:lnTo>
                  <a:lnTo>
                    <a:pt x="7359" y="673"/>
                  </a:lnTo>
                  <a:cubicBezTo>
                    <a:pt x="7382" y="471"/>
                    <a:pt x="7240" y="280"/>
                    <a:pt x="7037" y="256"/>
                  </a:cubicBezTo>
                  <a:lnTo>
                    <a:pt x="5061" y="6"/>
                  </a:lnTo>
                  <a:cubicBezTo>
                    <a:pt x="5040" y="3"/>
                    <a:pt x="5019" y="1"/>
                    <a:pt x="4999"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964" name="Google Shape;2964;p52"/>
            <p:cNvSpPr/>
            <p:nvPr/>
          </p:nvSpPr>
          <p:spPr>
            <a:xfrm>
              <a:off x="6665400" y="1716100"/>
              <a:ext cx="271200" cy="337600"/>
            </a:xfrm>
            <a:custGeom>
              <a:avLst/>
              <a:gdLst/>
              <a:ahLst/>
              <a:cxnLst/>
              <a:rect l="l" t="t" r="r" b="b"/>
              <a:pathLst>
                <a:path w="10848" h="13504" extrusionOk="0">
                  <a:moveTo>
                    <a:pt x="4160" y="409"/>
                  </a:moveTo>
                  <a:cubicBezTo>
                    <a:pt x="4450" y="409"/>
                    <a:pt x="4735" y="584"/>
                    <a:pt x="4787" y="977"/>
                  </a:cubicBezTo>
                  <a:cubicBezTo>
                    <a:pt x="4823" y="1168"/>
                    <a:pt x="4763" y="1370"/>
                    <a:pt x="4632" y="1513"/>
                  </a:cubicBezTo>
                  <a:lnTo>
                    <a:pt x="3846" y="1668"/>
                  </a:lnTo>
                  <a:cubicBezTo>
                    <a:pt x="3668" y="1573"/>
                    <a:pt x="3549" y="1406"/>
                    <a:pt x="3513" y="1204"/>
                  </a:cubicBezTo>
                  <a:cubicBezTo>
                    <a:pt x="3399" y="705"/>
                    <a:pt x="3783" y="409"/>
                    <a:pt x="4160" y="409"/>
                  </a:cubicBezTo>
                  <a:close/>
                  <a:moveTo>
                    <a:pt x="7868" y="2729"/>
                  </a:moveTo>
                  <a:cubicBezTo>
                    <a:pt x="8126" y="2729"/>
                    <a:pt x="8354" y="2918"/>
                    <a:pt x="8406" y="3180"/>
                  </a:cubicBezTo>
                  <a:lnTo>
                    <a:pt x="9788" y="10741"/>
                  </a:lnTo>
                  <a:cubicBezTo>
                    <a:pt x="9847" y="11038"/>
                    <a:pt x="9645" y="11324"/>
                    <a:pt x="9347" y="11372"/>
                  </a:cubicBezTo>
                  <a:lnTo>
                    <a:pt x="3072" y="12515"/>
                  </a:lnTo>
                  <a:cubicBezTo>
                    <a:pt x="3037" y="12522"/>
                    <a:pt x="3003" y="12525"/>
                    <a:pt x="2968" y="12525"/>
                  </a:cubicBezTo>
                  <a:cubicBezTo>
                    <a:pt x="2713" y="12525"/>
                    <a:pt x="2494" y="12337"/>
                    <a:pt x="2441" y="12074"/>
                  </a:cubicBezTo>
                  <a:lnTo>
                    <a:pt x="1072" y="4514"/>
                  </a:lnTo>
                  <a:cubicBezTo>
                    <a:pt x="1013" y="4216"/>
                    <a:pt x="1215" y="3930"/>
                    <a:pt x="1513" y="3883"/>
                  </a:cubicBezTo>
                  <a:lnTo>
                    <a:pt x="2263" y="3740"/>
                  </a:lnTo>
                  <a:cubicBezTo>
                    <a:pt x="2295" y="3955"/>
                    <a:pt x="2483" y="4102"/>
                    <a:pt x="2695" y="4102"/>
                  </a:cubicBezTo>
                  <a:cubicBezTo>
                    <a:pt x="2717" y="4102"/>
                    <a:pt x="2740" y="4100"/>
                    <a:pt x="2763" y="4097"/>
                  </a:cubicBezTo>
                  <a:lnTo>
                    <a:pt x="6680" y="3382"/>
                  </a:lnTo>
                  <a:cubicBezTo>
                    <a:pt x="6906" y="3335"/>
                    <a:pt x="7073" y="3109"/>
                    <a:pt x="7025" y="2870"/>
                  </a:cubicBezTo>
                  <a:lnTo>
                    <a:pt x="7764" y="2740"/>
                  </a:lnTo>
                  <a:cubicBezTo>
                    <a:pt x="7799" y="2732"/>
                    <a:pt x="7834" y="2729"/>
                    <a:pt x="7868" y="2729"/>
                  </a:cubicBezTo>
                  <a:close/>
                  <a:moveTo>
                    <a:pt x="4149" y="1"/>
                  </a:moveTo>
                  <a:cubicBezTo>
                    <a:pt x="4001" y="1"/>
                    <a:pt x="3850" y="31"/>
                    <a:pt x="3704" y="96"/>
                  </a:cubicBezTo>
                  <a:cubicBezTo>
                    <a:pt x="3061" y="382"/>
                    <a:pt x="2858" y="1204"/>
                    <a:pt x="3299" y="1763"/>
                  </a:cubicBezTo>
                  <a:lnTo>
                    <a:pt x="2513" y="1906"/>
                  </a:lnTo>
                  <a:cubicBezTo>
                    <a:pt x="2203" y="1966"/>
                    <a:pt x="1989" y="2275"/>
                    <a:pt x="2049" y="2597"/>
                  </a:cubicBezTo>
                  <a:lnTo>
                    <a:pt x="2096" y="2870"/>
                  </a:lnTo>
                  <a:lnTo>
                    <a:pt x="810" y="3109"/>
                  </a:lnTo>
                  <a:cubicBezTo>
                    <a:pt x="322" y="3192"/>
                    <a:pt x="1" y="3656"/>
                    <a:pt x="96" y="4144"/>
                  </a:cubicBezTo>
                  <a:lnTo>
                    <a:pt x="1668" y="12765"/>
                  </a:lnTo>
                  <a:cubicBezTo>
                    <a:pt x="1753" y="13201"/>
                    <a:pt x="2123" y="13504"/>
                    <a:pt x="2549" y="13504"/>
                  </a:cubicBezTo>
                  <a:cubicBezTo>
                    <a:pt x="2600" y="13504"/>
                    <a:pt x="2652" y="13500"/>
                    <a:pt x="2703" y="13491"/>
                  </a:cubicBezTo>
                  <a:lnTo>
                    <a:pt x="10038" y="12145"/>
                  </a:lnTo>
                  <a:cubicBezTo>
                    <a:pt x="10526" y="12062"/>
                    <a:pt x="10847" y="11598"/>
                    <a:pt x="10752" y="11110"/>
                  </a:cubicBezTo>
                  <a:lnTo>
                    <a:pt x="9180" y="2478"/>
                  </a:lnTo>
                  <a:cubicBezTo>
                    <a:pt x="9107" y="2047"/>
                    <a:pt x="8737" y="1746"/>
                    <a:pt x="8316" y="1746"/>
                  </a:cubicBezTo>
                  <a:cubicBezTo>
                    <a:pt x="8260" y="1746"/>
                    <a:pt x="8202" y="1752"/>
                    <a:pt x="8145" y="1763"/>
                  </a:cubicBezTo>
                  <a:lnTo>
                    <a:pt x="6871" y="1989"/>
                  </a:lnTo>
                  <a:lnTo>
                    <a:pt x="6811" y="1716"/>
                  </a:lnTo>
                  <a:cubicBezTo>
                    <a:pt x="6757" y="1426"/>
                    <a:pt x="6510" y="1232"/>
                    <a:pt x="6226" y="1232"/>
                  </a:cubicBezTo>
                  <a:cubicBezTo>
                    <a:pt x="6195" y="1232"/>
                    <a:pt x="6164" y="1235"/>
                    <a:pt x="6132" y="1239"/>
                  </a:cubicBezTo>
                  <a:lnTo>
                    <a:pt x="5180" y="1418"/>
                  </a:lnTo>
                  <a:cubicBezTo>
                    <a:pt x="5239" y="1239"/>
                    <a:pt x="5251" y="1061"/>
                    <a:pt x="5216" y="894"/>
                  </a:cubicBezTo>
                  <a:cubicBezTo>
                    <a:pt x="5114" y="352"/>
                    <a:pt x="4651" y="1"/>
                    <a:pt x="4149"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965" name="Google Shape;2965;p52"/>
            <p:cNvSpPr/>
            <p:nvPr/>
          </p:nvSpPr>
          <p:spPr>
            <a:xfrm>
              <a:off x="6713625" y="1837275"/>
              <a:ext cx="46625" cy="38650"/>
            </a:xfrm>
            <a:custGeom>
              <a:avLst/>
              <a:gdLst/>
              <a:ahLst/>
              <a:cxnLst/>
              <a:rect l="l" t="t" r="r" b="b"/>
              <a:pathLst>
                <a:path w="1865" h="1546" extrusionOk="0">
                  <a:moveTo>
                    <a:pt x="1014" y="1"/>
                  </a:moveTo>
                  <a:cubicBezTo>
                    <a:pt x="970" y="1"/>
                    <a:pt x="926" y="4"/>
                    <a:pt x="882" y="12"/>
                  </a:cubicBezTo>
                  <a:cubicBezTo>
                    <a:pt x="191" y="131"/>
                    <a:pt x="0" y="1012"/>
                    <a:pt x="572" y="1405"/>
                  </a:cubicBezTo>
                  <a:cubicBezTo>
                    <a:pt x="710" y="1502"/>
                    <a:pt x="861" y="1545"/>
                    <a:pt x="1007" y="1545"/>
                  </a:cubicBezTo>
                  <a:cubicBezTo>
                    <a:pt x="1454" y="1545"/>
                    <a:pt x="1864" y="1142"/>
                    <a:pt x="1775" y="631"/>
                  </a:cubicBezTo>
                  <a:cubicBezTo>
                    <a:pt x="1700" y="259"/>
                    <a:pt x="1379" y="1"/>
                    <a:pt x="101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966" name="Google Shape;2966;p52"/>
            <p:cNvSpPr/>
            <p:nvPr/>
          </p:nvSpPr>
          <p:spPr>
            <a:xfrm>
              <a:off x="6766425" y="1825875"/>
              <a:ext cx="97050" cy="34050"/>
            </a:xfrm>
            <a:custGeom>
              <a:avLst/>
              <a:gdLst/>
              <a:ahLst/>
              <a:cxnLst/>
              <a:rect l="l" t="t" r="r" b="b"/>
              <a:pathLst>
                <a:path w="3882" h="1362" extrusionOk="0">
                  <a:moveTo>
                    <a:pt x="3273" y="1"/>
                  </a:moveTo>
                  <a:cubicBezTo>
                    <a:pt x="3234" y="1"/>
                    <a:pt x="3194" y="5"/>
                    <a:pt x="3151" y="15"/>
                  </a:cubicBezTo>
                  <a:lnTo>
                    <a:pt x="555" y="492"/>
                  </a:lnTo>
                  <a:cubicBezTo>
                    <a:pt x="0" y="569"/>
                    <a:pt x="108" y="1362"/>
                    <a:pt x="598" y="1362"/>
                  </a:cubicBezTo>
                  <a:cubicBezTo>
                    <a:pt x="634" y="1362"/>
                    <a:pt x="671" y="1358"/>
                    <a:pt x="710" y="1349"/>
                  </a:cubicBezTo>
                  <a:lnTo>
                    <a:pt x="3306" y="873"/>
                  </a:lnTo>
                  <a:cubicBezTo>
                    <a:pt x="3881" y="817"/>
                    <a:pt x="3778" y="1"/>
                    <a:pt x="327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967" name="Google Shape;2967;p52"/>
            <p:cNvSpPr/>
            <p:nvPr/>
          </p:nvSpPr>
          <p:spPr>
            <a:xfrm>
              <a:off x="6723450" y="1891150"/>
              <a:ext cx="46625" cy="38650"/>
            </a:xfrm>
            <a:custGeom>
              <a:avLst/>
              <a:gdLst/>
              <a:ahLst/>
              <a:cxnLst/>
              <a:rect l="l" t="t" r="r" b="b"/>
              <a:pathLst>
                <a:path w="1865" h="1546" extrusionOk="0">
                  <a:moveTo>
                    <a:pt x="1014" y="1"/>
                  </a:moveTo>
                  <a:cubicBezTo>
                    <a:pt x="970" y="1"/>
                    <a:pt x="926" y="4"/>
                    <a:pt x="881" y="12"/>
                  </a:cubicBezTo>
                  <a:cubicBezTo>
                    <a:pt x="203" y="131"/>
                    <a:pt x="0" y="1012"/>
                    <a:pt x="572" y="1405"/>
                  </a:cubicBezTo>
                  <a:cubicBezTo>
                    <a:pt x="710" y="1502"/>
                    <a:pt x="861" y="1545"/>
                    <a:pt x="1008" y="1545"/>
                  </a:cubicBezTo>
                  <a:cubicBezTo>
                    <a:pt x="1455" y="1545"/>
                    <a:pt x="1864" y="1145"/>
                    <a:pt x="1774" y="643"/>
                  </a:cubicBezTo>
                  <a:cubicBezTo>
                    <a:pt x="1700" y="260"/>
                    <a:pt x="1378" y="1"/>
                    <a:pt x="101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968" name="Google Shape;2968;p52"/>
            <p:cNvSpPr/>
            <p:nvPr/>
          </p:nvSpPr>
          <p:spPr>
            <a:xfrm>
              <a:off x="6777400" y="1879800"/>
              <a:ext cx="94000" cy="33750"/>
            </a:xfrm>
            <a:custGeom>
              <a:avLst/>
              <a:gdLst/>
              <a:ahLst/>
              <a:cxnLst/>
              <a:rect l="l" t="t" r="r" b="b"/>
              <a:pathLst>
                <a:path w="3760" h="1350" extrusionOk="0">
                  <a:moveTo>
                    <a:pt x="3129" y="0"/>
                  </a:moveTo>
                  <a:cubicBezTo>
                    <a:pt x="3117" y="0"/>
                    <a:pt x="3105" y="1"/>
                    <a:pt x="3093" y="2"/>
                  </a:cubicBezTo>
                  <a:lnTo>
                    <a:pt x="497" y="478"/>
                  </a:lnTo>
                  <a:cubicBezTo>
                    <a:pt x="1" y="628"/>
                    <a:pt x="120" y="1349"/>
                    <a:pt x="617" y="1349"/>
                  </a:cubicBezTo>
                  <a:cubicBezTo>
                    <a:pt x="632" y="1349"/>
                    <a:pt x="648" y="1348"/>
                    <a:pt x="664" y="1347"/>
                  </a:cubicBezTo>
                  <a:lnTo>
                    <a:pt x="3260" y="883"/>
                  </a:lnTo>
                  <a:cubicBezTo>
                    <a:pt x="3760" y="731"/>
                    <a:pt x="3635" y="0"/>
                    <a:pt x="3129"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969" name="Google Shape;2969;p52"/>
            <p:cNvSpPr/>
            <p:nvPr/>
          </p:nvSpPr>
          <p:spPr>
            <a:xfrm>
              <a:off x="6733875" y="1948900"/>
              <a:ext cx="46600" cy="38625"/>
            </a:xfrm>
            <a:custGeom>
              <a:avLst/>
              <a:gdLst/>
              <a:ahLst/>
              <a:cxnLst/>
              <a:rect l="l" t="t" r="r" b="b"/>
              <a:pathLst>
                <a:path w="1864" h="1545" extrusionOk="0">
                  <a:moveTo>
                    <a:pt x="1014" y="0"/>
                  </a:moveTo>
                  <a:cubicBezTo>
                    <a:pt x="970" y="0"/>
                    <a:pt x="926" y="4"/>
                    <a:pt x="881" y="12"/>
                  </a:cubicBezTo>
                  <a:cubicBezTo>
                    <a:pt x="203" y="131"/>
                    <a:pt x="0" y="1012"/>
                    <a:pt x="572" y="1405"/>
                  </a:cubicBezTo>
                  <a:cubicBezTo>
                    <a:pt x="710" y="1502"/>
                    <a:pt x="860" y="1545"/>
                    <a:pt x="1007" y="1545"/>
                  </a:cubicBezTo>
                  <a:cubicBezTo>
                    <a:pt x="1454" y="1545"/>
                    <a:pt x="1864" y="1142"/>
                    <a:pt x="1774" y="631"/>
                  </a:cubicBezTo>
                  <a:cubicBezTo>
                    <a:pt x="1700" y="259"/>
                    <a:pt x="1378" y="0"/>
                    <a:pt x="1014"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970" name="Google Shape;2970;p52"/>
            <p:cNvSpPr/>
            <p:nvPr/>
          </p:nvSpPr>
          <p:spPr>
            <a:xfrm>
              <a:off x="6787825" y="1937500"/>
              <a:ext cx="94125" cy="33775"/>
            </a:xfrm>
            <a:custGeom>
              <a:avLst/>
              <a:gdLst/>
              <a:ahLst/>
              <a:cxnLst/>
              <a:rect l="l" t="t" r="r" b="b"/>
              <a:pathLst>
                <a:path w="3765" h="1351" extrusionOk="0">
                  <a:moveTo>
                    <a:pt x="3162" y="0"/>
                  </a:moveTo>
                  <a:cubicBezTo>
                    <a:pt x="3143" y="0"/>
                    <a:pt x="3124" y="1"/>
                    <a:pt x="3105" y="3"/>
                  </a:cubicBezTo>
                  <a:lnTo>
                    <a:pt x="509" y="468"/>
                  </a:lnTo>
                  <a:cubicBezTo>
                    <a:pt x="1" y="606"/>
                    <a:pt x="120" y="1351"/>
                    <a:pt x="618" y="1351"/>
                  </a:cubicBezTo>
                  <a:cubicBezTo>
                    <a:pt x="633" y="1351"/>
                    <a:pt x="648" y="1350"/>
                    <a:pt x="664" y="1349"/>
                  </a:cubicBezTo>
                  <a:lnTo>
                    <a:pt x="3259" y="872"/>
                  </a:lnTo>
                  <a:cubicBezTo>
                    <a:pt x="3764" y="735"/>
                    <a:pt x="3650" y="0"/>
                    <a:pt x="316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971" name="Google Shape;2971;p52"/>
            <p:cNvSpPr/>
            <p:nvPr/>
          </p:nvSpPr>
          <p:spPr>
            <a:xfrm>
              <a:off x="6690400" y="2188200"/>
              <a:ext cx="193200" cy="173650"/>
            </a:xfrm>
            <a:custGeom>
              <a:avLst/>
              <a:gdLst/>
              <a:ahLst/>
              <a:cxnLst/>
              <a:rect l="l" t="t" r="r" b="b"/>
              <a:pathLst>
                <a:path w="7728" h="6946" extrusionOk="0">
                  <a:moveTo>
                    <a:pt x="3899" y="0"/>
                  </a:moveTo>
                  <a:cubicBezTo>
                    <a:pt x="2865" y="0"/>
                    <a:pt x="1848" y="469"/>
                    <a:pt x="1180" y="1346"/>
                  </a:cubicBezTo>
                  <a:lnTo>
                    <a:pt x="6918" y="4965"/>
                  </a:lnTo>
                  <a:cubicBezTo>
                    <a:pt x="7728" y="3394"/>
                    <a:pt x="7204" y="1465"/>
                    <a:pt x="5716" y="524"/>
                  </a:cubicBezTo>
                  <a:cubicBezTo>
                    <a:pt x="5152" y="171"/>
                    <a:pt x="4522" y="0"/>
                    <a:pt x="3899" y="0"/>
                  </a:cubicBezTo>
                  <a:close/>
                  <a:moveTo>
                    <a:pt x="775" y="1989"/>
                  </a:moveTo>
                  <a:lnTo>
                    <a:pt x="775" y="1989"/>
                  </a:lnTo>
                  <a:cubicBezTo>
                    <a:pt x="1" y="3548"/>
                    <a:pt x="489" y="5477"/>
                    <a:pt x="1953" y="6418"/>
                  </a:cubicBezTo>
                  <a:cubicBezTo>
                    <a:pt x="2521" y="6774"/>
                    <a:pt x="3157" y="6945"/>
                    <a:pt x="3786" y="6945"/>
                  </a:cubicBezTo>
                  <a:cubicBezTo>
                    <a:pt x="4821" y="6945"/>
                    <a:pt x="5840" y="6482"/>
                    <a:pt x="6514" y="5608"/>
                  </a:cubicBezTo>
                  <a:lnTo>
                    <a:pt x="775" y="1989"/>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972" name="Google Shape;2972;p52"/>
            <p:cNvSpPr/>
            <p:nvPr/>
          </p:nvSpPr>
          <p:spPr>
            <a:xfrm>
              <a:off x="7053250" y="1814925"/>
              <a:ext cx="151825" cy="140725"/>
            </a:xfrm>
            <a:custGeom>
              <a:avLst/>
              <a:gdLst/>
              <a:ahLst/>
              <a:cxnLst/>
              <a:rect l="l" t="t" r="r" b="b"/>
              <a:pathLst>
                <a:path w="6073" h="5629" extrusionOk="0">
                  <a:moveTo>
                    <a:pt x="3596" y="1"/>
                  </a:moveTo>
                  <a:lnTo>
                    <a:pt x="1203" y="1620"/>
                  </a:lnTo>
                  <a:cubicBezTo>
                    <a:pt x="239" y="2275"/>
                    <a:pt x="1" y="3585"/>
                    <a:pt x="655" y="4549"/>
                  </a:cubicBezTo>
                  <a:lnTo>
                    <a:pt x="763" y="4704"/>
                  </a:lnTo>
                  <a:cubicBezTo>
                    <a:pt x="1171" y="5305"/>
                    <a:pt x="1833" y="5629"/>
                    <a:pt x="2505" y="5629"/>
                  </a:cubicBezTo>
                  <a:cubicBezTo>
                    <a:pt x="2911" y="5629"/>
                    <a:pt x="3321" y="5510"/>
                    <a:pt x="3680" y="5264"/>
                  </a:cubicBezTo>
                  <a:lnTo>
                    <a:pt x="6073" y="3644"/>
                  </a:lnTo>
                  <a:lnTo>
                    <a:pt x="3596" y="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973" name="Google Shape;2973;p52"/>
            <p:cNvSpPr/>
            <p:nvPr/>
          </p:nvSpPr>
          <p:spPr>
            <a:xfrm>
              <a:off x="7155950" y="1756600"/>
              <a:ext cx="151825" cy="140800"/>
            </a:xfrm>
            <a:custGeom>
              <a:avLst/>
              <a:gdLst/>
              <a:ahLst/>
              <a:cxnLst/>
              <a:rect l="l" t="t" r="r" b="b"/>
              <a:pathLst>
                <a:path w="6073" h="5632" extrusionOk="0">
                  <a:moveTo>
                    <a:pt x="3588" y="1"/>
                  </a:moveTo>
                  <a:cubicBezTo>
                    <a:pt x="3176" y="1"/>
                    <a:pt x="2760" y="120"/>
                    <a:pt x="2393" y="369"/>
                  </a:cubicBezTo>
                  <a:lnTo>
                    <a:pt x="0" y="1989"/>
                  </a:lnTo>
                  <a:lnTo>
                    <a:pt x="2477" y="5632"/>
                  </a:lnTo>
                  <a:lnTo>
                    <a:pt x="4870" y="4001"/>
                  </a:lnTo>
                  <a:cubicBezTo>
                    <a:pt x="5834" y="3346"/>
                    <a:pt x="6072" y="2036"/>
                    <a:pt x="5429" y="1072"/>
                  </a:cubicBezTo>
                  <a:lnTo>
                    <a:pt x="5429" y="1072"/>
                  </a:lnTo>
                  <a:lnTo>
                    <a:pt x="5429" y="1084"/>
                  </a:lnTo>
                  <a:lnTo>
                    <a:pt x="5322" y="917"/>
                  </a:lnTo>
                  <a:cubicBezTo>
                    <a:pt x="4916" y="319"/>
                    <a:pt x="4259" y="1"/>
                    <a:pt x="358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974" name="Google Shape;2974;p52"/>
            <p:cNvSpPr/>
            <p:nvPr/>
          </p:nvSpPr>
          <p:spPr>
            <a:xfrm>
              <a:off x="7008600" y="2105900"/>
              <a:ext cx="268225" cy="266700"/>
            </a:xfrm>
            <a:custGeom>
              <a:avLst/>
              <a:gdLst/>
              <a:ahLst/>
              <a:cxnLst/>
              <a:rect l="l" t="t" r="r" b="b"/>
              <a:pathLst>
                <a:path w="10729" h="10668" extrusionOk="0">
                  <a:moveTo>
                    <a:pt x="4998" y="1"/>
                  </a:moveTo>
                  <a:cubicBezTo>
                    <a:pt x="4821" y="1"/>
                    <a:pt x="4665" y="134"/>
                    <a:pt x="4644" y="316"/>
                  </a:cubicBezTo>
                  <a:lnTo>
                    <a:pt x="4192" y="3804"/>
                  </a:lnTo>
                  <a:lnTo>
                    <a:pt x="703" y="3340"/>
                  </a:lnTo>
                  <a:cubicBezTo>
                    <a:pt x="688" y="3338"/>
                    <a:pt x="673" y="3337"/>
                    <a:pt x="659" y="3337"/>
                  </a:cubicBezTo>
                  <a:cubicBezTo>
                    <a:pt x="474" y="3337"/>
                    <a:pt x="308" y="3474"/>
                    <a:pt x="286" y="3661"/>
                  </a:cubicBezTo>
                  <a:lnTo>
                    <a:pt x="24" y="5638"/>
                  </a:lnTo>
                  <a:cubicBezTo>
                    <a:pt x="1" y="5840"/>
                    <a:pt x="143" y="6031"/>
                    <a:pt x="346" y="6055"/>
                  </a:cubicBezTo>
                  <a:lnTo>
                    <a:pt x="346" y="6043"/>
                  </a:lnTo>
                  <a:lnTo>
                    <a:pt x="3822" y="6507"/>
                  </a:lnTo>
                  <a:lnTo>
                    <a:pt x="3370" y="9984"/>
                  </a:lnTo>
                  <a:cubicBezTo>
                    <a:pt x="3334" y="10186"/>
                    <a:pt x="3477" y="10377"/>
                    <a:pt x="3692" y="10400"/>
                  </a:cubicBezTo>
                  <a:lnTo>
                    <a:pt x="5656" y="10662"/>
                  </a:lnTo>
                  <a:cubicBezTo>
                    <a:pt x="5677" y="10666"/>
                    <a:pt x="5698" y="10668"/>
                    <a:pt x="5718" y="10668"/>
                  </a:cubicBezTo>
                  <a:cubicBezTo>
                    <a:pt x="5896" y="10668"/>
                    <a:pt x="6051" y="10533"/>
                    <a:pt x="6073" y="10341"/>
                  </a:cubicBezTo>
                  <a:lnTo>
                    <a:pt x="6537" y="6864"/>
                  </a:lnTo>
                  <a:lnTo>
                    <a:pt x="10014" y="7329"/>
                  </a:lnTo>
                  <a:cubicBezTo>
                    <a:pt x="10029" y="7330"/>
                    <a:pt x="10043" y="7331"/>
                    <a:pt x="10058" y="7331"/>
                  </a:cubicBezTo>
                  <a:cubicBezTo>
                    <a:pt x="10243" y="7331"/>
                    <a:pt x="10409" y="7195"/>
                    <a:pt x="10442" y="7007"/>
                  </a:cubicBezTo>
                  <a:lnTo>
                    <a:pt x="10692" y="5031"/>
                  </a:lnTo>
                  <a:cubicBezTo>
                    <a:pt x="10728" y="4828"/>
                    <a:pt x="10585" y="4638"/>
                    <a:pt x="10371" y="4614"/>
                  </a:cubicBezTo>
                  <a:lnTo>
                    <a:pt x="6894" y="4150"/>
                  </a:lnTo>
                  <a:lnTo>
                    <a:pt x="7359" y="685"/>
                  </a:lnTo>
                  <a:cubicBezTo>
                    <a:pt x="7382" y="471"/>
                    <a:pt x="7240" y="292"/>
                    <a:pt x="7037" y="256"/>
                  </a:cubicBezTo>
                  <a:lnTo>
                    <a:pt x="5061" y="6"/>
                  </a:lnTo>
                  <a:cubicBezTo>
                    <a:pt x="5040" y="3"/>
                    <a:pt x="5019" y="1"/>
                    <a:pt x="499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975" name="Google Shape;2975;p52"/>
            <p:cNvSpPr/>
            <p:nvPr/>
          </p:nvSpPr>
          <p:spPr>
            <a:xfrm>
              <a:off x="6665700" y="2509825"/>
              <a:ext cx="270900" cy="337750"/>
            </a:xfrm>
            <a:custGeom>
              <a:avLst/>
              <a:gdLst/>
              <a:ahLst/>
              <a:cxnLst/>
              <a:rect l="l" t="t" r="r" b="b"/>
              <a:pathLst>
                <a:path w="10836" h="13510" extrusionOk="0">
                  <a:moveTo>
                    <a:pt x="4138" y="431"/>
                  </a:moveTo>
                  <a:cubicBezTo>
                    <a:pt x="4427" y="431"/>
                    <a:pt x="4711" y="605"/>
                    <a:pt x="4763" y="994"/>
                  </a:cubicBezTo>
                  <a:cubicBezTo>
                    <a:pt x="4799" y="1185"/>
                    <a:pt x="4751" y="1387"/>
                    <a:pt x="4620" y="1530"/>
                  </a:cubicBezTo>
                  <a:lnTo>
                    <a:pt x="3822" y="1685"/>
                  </a:lnTo>
                  <a:cubicBezTo>
                    <a:pt x="3656" y="1590"/>
                    <a:pt x="3537" y="1423"/>
                    <a:pt x="3501" y="1232"/>
                  </a:cubicBezTo>
                  <a:lnTo>
                    <a:pt x="3501" y="1220"/>
                  </a:lnTo>
                  <a:cubicBezTo>
                    <a:pt x="3387" y="723"/>
                    <a:pt x="3765" y="431"/>
                    <a:pt x="4138" y="431"/>
                  </a:cubicBezTo>
                  <a:close/>
                  <a:moveTo>
                    <a:pt x="7844" y="2734"/>
                  </a:moveTo>
                  <a:cubicBezTo>
                    <a:pt x="8102" y="2734"/>
                    <a:pt x="8330" y="2922"/>
                    <a:pt x="8383" y="3185"/>
                  </a:cubicBezTo>
                  <a:lnTo>
                    <a:pt x="9776" y="10757"/>
                  </a:lnTo>
                  <a:cubicBezTo>
                    <a:pt x="9823" y="11055"/>
                    <a:pt x="9621" y="11341"/>
                    <a:pt x="9323" y="11388"/>
                  </a:cubicBezTo>
                  <a:lnTo>
                    <a:pt x="3060" y="12531"/>
                  </a:lnTo>
                  <a:cubicBezTo>
                    <a:pt x="3025" y="12538"/>
                    <a:pt x="2990" y="12542"/>
                    <a:pt x="2956" y="12542"/>
                  </a:cubicBezTo>
                  <a:cubicBezTo>
                    <a:pt x="2699" y="12542"/>
                    <a:pt x="2471" y="12353"/>
                    <a:pt x="2429" y="12091"/>
                  </a:cubicBezTo>
                  <a:lnTo>
                    <a:pt x="1048" y="4518"/>
                  </a:lnTo>
                  <a:cubicBezTo>
                    <a:pt x="989" y="4221"/>
                    <a:pt x="1191" y="3935"/>
                    <a:pt x="1489" y="3887"/>
                  </a:cubicBezTo>
                  <a:lnTo>
                    <a:pt x="2239" y="3745"/>
                  </a:lnTo>
                  <a:cubicBezTo>
                    <a:pt x="2271" y="3955"/>
                    <a:pt x="2451" y="4110"/>
                    <a:pt x="2657" y="4110"/>
                  </a:cubicBezTo>
                  <a:cubicBezTo>
                    <a:pt x="2684" y="4110"/>
                    <a:pt x="2711" y="4107"/>
                    <a:pt x="2739" y="4102"/>
                  </a:cubicBezTo>
                  <a:lnTo>
                    <a:pt x="6656" y="3387"/>
                  </a:lnTo>
                  <a:cubicBezTo>
                    <a:pt x="6882" y="3340"/>
                    <a:pt x="7049" y="3114"/>
                    <a:pt x="7001" y="2875"/>
                  </a:cubicBezTo>
                  <a:lnTo>
                    <a:pt x="7740" y="2744"/>
                  </a:lnTo>
                  <a:cubicBezTo>
                    <a:pt x="7775" y="2737"/>
                    <a:pt x="7810" y="2734"/>
                    <a:pt x="7844" y="2734"/>
                  </a:cubicBezTo>
                  <a:close/>
                  <a:moveTo>
                    <a:pt x="4134" y="1"/>
                  </a:moveTo>
                  <a:cubicBezTo>
                    <a:pt x="4070" y="1"/>
                    <a:pt x="4006" y="6"/>
                    <a:pt x="3942" y="18"/>
                  </a:cubicBezTo>
                  <a:cubicBezTo>
                    <a:pt x="3334" y="125"/>
                    <a:pt x="2941" y="708"/>
                    <a:pt x="3072" y="1304"/>
                  </a:cubicBezTo>
                  <a:cubicBezTo>
                    <a:pt x="3096" y="1470"/>
                    <a:pt x="3168" y="1637"/>
                    <a:pt x="3287" y="1780"/>
                  </a:cubicBezTo>
                  <a:lnTo>
                    <a:pt x="2501" y="1923"/>
                  </a:lnTo>
                  <a:cubicBezTo>
                    <a:pt x="2191" y="1982"/>
                    <a:pt x="1977" y="2280"/>
                    <a:pt x="2037" y="2602"/>
                  </a:cubicBezTo>
                  <a:lnTo>
                    <a:pt x="2084" y="2887"/>
                  </a:lnTo>
                  <a:lnTo>
                    <a:pt x="798" y="3114"/>
                  </a:lnTo>
                  <a:cubicBezTo>
                    <a:pt x="310" y="3209"/>
                    <a:pt x="1" y="3673"/>
                    <a:pt x="84" y="4149"/>
                  </a:cubicBezTo>
                  <a:lnTo>
                    <a:pt x="1656" y="12781"/>
                  </a:lnTo>
                  <a:cubicBezTo>
                    <a:pt x="1740" y="13216"/>
                    <a:pt x="2109" y="13509"/>
                    <a:pt x="2533" y="13509"/>
                  </a:cubicBezTo>
                  <a:cubicBezTo>
                    <a:pt x="2585" y="13509"/>
                    <a:pt x="2638" y="13505"/>
                    <a:pt x="2691" y="13496"/>
                  </a:cubicBezTo>
                  <a:lnTo>
                    <a:pt x="10026" y="12162"/>
                  </a:lnTo>
                  <a:cubicBezTo>
                    <a:pt x="10514" y="12067"/>
                    <a:pt x="10835" y="11603"/>
                    <a:pt x="10752" y="11114"/>
                  </a:cubicBezTo>
                  <a:lnTo>
                    <a:pt x="9168" y="2482"/>
                  </a:lnTo>
                  <a:cubicBezTo>
                    <a:pt x="9094" y="2048"/>
                    <a:pt x="8718" y="1755"/>
                    <a:pt x="8291" y="1755"/>
                  </a:cubicBezTo>
                  <a:cubicBezTo>
                    <a:pt x="8239" y="1755"/>
                    <a:pt x="8186" y="1759"/>
                    <a:pt x="8133" y="1768"/>
                  </a:cubicBezTo>
                  <a:lnTo>
                    <a:pt x="6859" y="2006"/>
                  </a:lnTo>
                  <a:lnTo>
                    <a:pt x="6799" y="1732"/>
                  </a:lnTo>
                  <a:cubicBezTo>
                    <a:pt x="6745" y="1442"/>
                    <a:pt x="6498" y="1249"/>
                    <a:pt x="6214" y="1249"/>
                  </a:cubicBezTo>
                  <a:cubicBezTo>
                    <a:pt x="6183" y="1249"/>
                    <a:pt x="6152" y="1251"/>
                    <a:pt x="6120" y="1256"/>
                  </a:cubicBezTo>
                  <a:lnTo>
                    <a:pt x="5168" y="1435"/>
                  </a:lnTo>
                  <a:cubicBezTo>
                    <a:pt x="5227" y="1268"/>
                    <a:pt x="5239" y="1089"/>
                    <a:pt x="5204" y="911"/>
                  </a:cubicBezTo>
                  <a:cubicBezTo>
                    <a:pt x="5119" y="380"/>
                    <a:pt x="4655" y="1"/>
                    <a:pt x="413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976" name="Google Shape;2976;p52"/>
            <p:cNvSpPr/>
            <p:nvPr/>
          </p:nvSpPr>
          <p:spPr>
            <a:xfrm>
              <a:off x="6713625" y="2631725"/>
              <a:ext cx="46625" cy="38625"/>
            </a:xfrm>
            <a:custGeom>
              <a:avLst/>
              <a:gdLst/>
              <a:ahLst/>
              <a:cxnLst/>
              <a:rect l="l" t="t" r="r" b="b"/>
              <a:pathLst>
                <a:path w="1865" h="1545" extrusionOk="0">
                  <a:moveTo>
                    <a:pt x="1014" y="0"/>
                  </a:moveTo>
                  <a:cubicBezTo>
                    <a:pt x="970" y="0"/>
                    <a:pt x="926" y="4"/>
                    <a:pt x="882" y="12"/>
                  </a:cubicBezTo>
                  <a:cubicBezTo>
                    <a:pt x="191" y="131"/>
                    <a:pt x="0" y="1012"/>
                    <a:pt x="572" y="1405"/>
                  </a:cubicBezTo>
                  <a:cubicBezTo>
                    <a:pt x="710" y="1502"/>
                    <a:pt x="861" y="1545"/>
                    <a:pt x="1007" y="1545"/>
                  </a:cubicBezTo>
                  <a:cubicBezTo>
                    <a:pt x="1454" y="1545"/>
                    <a:pt x="1864" y="1142"/>
                    <a:pt x="1775" y="631"/>
                  </a:cubicBezTo>
                  <a:cubicBezTo>
                    <a:pt x="1700" y="258"/>
                    <a:pt x="1379" y="0"/>
                    <a:pt x="1014"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977" name="Google Shape;2977;p52"/>
            <p:cNvSpPr/>
            <p:nvPr/>
          </p:nvSpPr>
          <p:spPr>
            <a:xfrm>
              <a:off x="6766850" y="2620125"/>
              <a:ext cx="96200" cy="33850"/>
            </a:xfrm>
            <a:custGeom>
              <a:avLst/>
              <a:gdLst/>
              <a:ahLst/>
              <a:cxnLst/>
              <a:rect l="l" t="t" r="r" b="b"/>
              <a:pathLst>
                <a:path w="3848" h="1354" extrusionOk="0">
                  <a:moveTo>
                    <a:pt x="3240" y="0"/>
                  </a:moveTo>
                  <a:cubicBezTo>
                    <a:pt x="3207" y="0"/>
                    <a:pt x="3171" y="4"/>
                    <a:pt x="3134" y="11"/>
                  </a:cubicBezTo>
                  <a:lnTo>
                    <a:pt x="538" y="487"/>
                  </a:lnTo>
                  <a:cubicBezTo>
                    <a:pt x="0" y="588"/>
                    <a:pt x="106" y="1354"/>
                    <a:pt x="597" y="1354"/>
                  </a:cubicBezTo>
                  <a:cubicBezTo>
                    <a:pt x="628" y="1354"/>
                    <a:pt x="660" y="1351"/>
                    <a:pt x="693" y="1345"/>
                  </a:cubicBezTo>
                  <a:lnTo>
                    <a:pt x="3289" y="868"/>
                  </a:lnTo>
                  <a:cubicBezTo>
                    <a:pt x="3847" y="790"/>
                    <a:pt x="3746" y="0"/>
                    <a:pt x="3240"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978" name="Google Shape;2978;p52"/>
            <p:cNvSpPr/>
            <p:nvPr/>
          </p:nvSpPr>
          <p:spPr>
            <a:xfrm>
              <a:off x="6723450" y="2685525"/>
              <a:ext cx="46625" cy="38700"/>
            </a:xfrm>
            <a:custGeom>
              <a:avLst/>
              <a:gdLst/>
              <a:ahLst/>
              <a:cxnLst/>
              <a:rect l="l" t="t" r="r" b="b"/>
              <a:pathLst>
                <a:path w="1865" h="1548" extrusionOk="0">
                  <a:moveTo>
                    <a:pt x="1027" y="0"/>
                  </a:moveTo>
                  <a:cubicBezTo>
                    <a:pt x="979" y="0"/>
                    <a:pt x="930" y="5"/>
                    <a:pt x="881" y="15"/>
                  </a:cubicBezTo>
                  <a:cubicBezTo>
                    <a:pt x="203" y="122"/>
                    <a:pt x="0" y="1015"/>
                    <a:pt x="572" y="1408"/>
                  </a:cubicBezTo>
                  <a:cubicBezTo>
                    <a:pt x="710" y="1505"/>
                    <a:pt x="861" y="1548"/>
                    <a:pt x="1007" y="1548"/>
                  </a:cubicBezTo>
                  <a:cubicBezTo>
                    <a:pt x="1454" y="1548"/>
                    <a:pt x="1864" y="1145"/>
                    <a:pt x="1774" y="634"/>
                  </a:cubicBezTo>
                  <a:cubicBezTo>
                    <a:pt x="1701" y="266"/>
                    <a:pt x="1386" y="0"/>
                    <a:pt x="1027"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979" name="Google Shape;2979;p52"/>
            <p:cNvSpPr/>
            <p:nvPr/>
          </p:nvSpPr>
          <p:spPr>
            <a:xfrm>
              <a:off x="6777400" y="2673950"/>
              <a:ext cx="94000" cy="33725"/>
            </a:xfrm>
            <a:custGeom>
              <a:avLst/>
              <a:gdLst/>
              <a:ahLst/>
              <a:cxnLst/>
              <a:rect l="l" t="t" r="r" b="b"/>
              <a:pathLst>
                <a:path w="3760" h="1349" extrusionOk="0">
                  <a:moveTo>
                    <a:pt x="3129" y="0"/>
                  </a:moveTo>
                  <a:cubicBezTo>
                    <a:pt x="3117" y="0"/>
                    <a:pt x="3105" y="1"/>
                    <a:pt x="3093" y="1"/>
                  </a:cubicBezTo>
                  <a:lnTo>
                    <a:pt x="497" y="478"/>
                  </a:lnTo>
                  <a:cubicBezTo>
                    <a:pt x="1" y="628"/>
                    <a:pt x="120" y="1349"/>
                    <a:pt x="617" y="1349"/>
                  </a:cubicBezTo>
                  <a:cubicBezTo>
                    <a:pt x="632" y="1349"/>
                    <a:pt x="648" y="1348"/>
                    <a:pt x="664" y="1347"/>
                  </a:cubicBezTo>
                  <a:lnTo>
                    <a:pt x="3260" y="882"/>
                  </a:lnTo>
                  <a:cubicBezTo>
                    <a:pt x="3760" y="731"/>
                    <a:pt x="3635" y="0"/>
                    <a:pt x="3129"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980" name="Google Shape;2980;p52"/>
            <p:cNvSpPr/>
            <p:nvPr/>
          </p:nvSpPr>
          <p:spPr>
            <a:xfrm>
              <a:off x="6733875" y="2743050"/>
              <a:ext cx="46600" cy="38625"/>
            </a:xfrm>
            <a:custGeom>
              <a:avLst/>
              <a:gdLst/>
              <a:ahLst/>
              <a:cxnLst/>
              <a:rect l="l" t="t" r="r" b="b"/>
              <a:pathLst>
                <a:path w="1864" h="1545" extrusionOk="0">
                  <a:moveTo>
                    <a:pt x="1014" y="0"/>
                  </a:moveTo>
                  <a:cubicBezTo>
                    <a:pt x="970" y="0"/>
                    <a:pt x="926" y="4"/>
                    <a:pt x="881" y="11"/>
                  </a:cubicBezTo>
                  <a:cubicBezTo>
                    <a:pt x="203" y="131"/>
                    <a:pt x="0" y="1012"/>
                    <a:pt x="572" y="1404"/>
                  </a:cubicBezTo>
                  <a:cubicBezTo>
                    <a:pt x="713" y="1501"/>
                    <a:pt x="865" y="1545"/>
                    <a:pt x="1012" y="1545"/>
                  </a:cubicBezTo>
                  <a:cubicBezTo>
                    <a:pt x="1460" y="1545"/>
                    <a:pt x="1864" y="1142"/>
                    <a:pt x="1774" y="631"/>
                  </a:cubicBezTo>
                  <a:cubicBezTo>
                    <a:pt x="1700" y="258"/>
                    <a:pt x="1378" y="0"/>
                    <a:pt x="1014"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981" name="Google Shape;2981;p52"/>
            <p:cNvSpPr/>
            <p:nvPr/>
          </p:nvSpPr>
          <p:spPr>
            <a:xfrm>
              <a:off x="6787625" y="2731600"/>
              <a:ext cx="94825" cy="33850"/>
            </a:xfrm>
            <a:custGeom>
              <a:avLst/>
              <a:gdLst/>
              <a:ahLst/>
              <a:cxnLst/>
              <a:rect l="l" t="t" r="r" b="b"/>
              <a:pathLst>
                <a:path w="3793" h="1354" extrusionOk="0">
                  <a:moveTo>
                    <a:pt x="3180" y="1"/>
                  </a:moveTo>
                  <a:cubicBezTo>
                    <a:pt x="3158" y="1"/>
                    <a:pt x="3136" y="2"/>
                    <a:pt x="3113" y="5"/>
                  </a:cubicBezTo>
                  <a:lnTo>
                    <a:pt x="517" y="469"/>
                  </a:lnTo>
                  <a:cubicBezTo>
                    <a:pt x="1" y="607"/>
                    <a:pt x="115" y="1354"/>
                    <a:pt x="615" y="1354"/>
                  </a:cubicBezTo>
                  <a:cubicBezTo>
                    <a:pt x="633" y="1354"/>
                    <a:pt x="652" y="1353"/>
                    <a:pt x="672" y="1351"/>
                  </a:cubicBezTo>
                  <a:lnTo>
                    <a:pt x="3267" y="874"/>
                  </a:lnTo>
                  <a:cubicBezTo>
                    <a:pt x="3792" y="749"/>
                    <a:pt x="3672" y="1"/>
                    <a:pt x="3180"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982" name="Google Shape;2982;p52"/>
            <p:cNvSpPr/>
            <p:nvPr/>
          </p:nvSpPr>
          <p:spPr>
            <a:xfrm>
              <a:off x="6689525" y="2982275"/>
              <a:ext cx="194075" cy="174225"/>
            </a:xfrm>
            <a:custGeom>
              <a:avLst/>
              <a:gdLst/>
              <a:ahLst/>
              <a:cxnLst/>
              <a:rect l="l" t="t" r="r" b="b"/>
              <a:pathLst>
                <a:path w="7763" h="6969" extrusionOk="0">
                  <a:moveTo>
                    <a:pt x="3926" y="0"/>
                  </a:moveTo>
                  <a:cubicBezTo>
                    <a:pt x="2894" y="0"/>
                    <a:pt x="1881" y="467"/>
                    <a:pt x="1215" y="1349"/>
                  </a:cubicBezTo>
                  <a:lnTo>
                    <a:pt x="6953" y="4968"/>
                  </a:lnTo>
                  <a:cubicBezTo>
                    <a:pt x="7763" y="3396"/>
                    <a:pt x="7239" y="1468"/>
                    <a:pt x="5751" y="527"/>
                  </a:cubicBezTo>
                  <a:cubicBezTo>
                    <a:pt x="5184" y="172"/>
                    <a:pt x="4552" y="0"/>
                    <a:pt x="3926" y="0"/>
                  </a:cubicBezTo>
                  <a:close/>
                  <a:moveTo>
                    <a:pt x="810" y="1992"/>
                  </a:moveTo>
                  <a:lnTo>
                    <a:pt x="810" y="1992"/>
                  </a:lnTo>
                  <a:cubicBezTo>
                    <a:pt x="0" y="3563"/>
                    <a:pt x="512" y="5492"/>
                    <a:pt x="2012" y="6444"/>
                  </a:cubicBezTo>
                  <a:cubicBezTo>
                    <a:pt x="2576" y="6798"/>
                    <a:pt x="3206" y="6968"/>
                    <a:pt x="3829" y="6968"/>
                  </a:cubicBezTo>
                  <a:cubicBezTo>
                    <a:pt x="4864" y="6968"/>
                    <a:pt x="5880" y="6500"/>
                    <a:pt x="6549" y="5623"/>
                  </a:cubicBezTo>
                  <a:lnTo>
                    <a:pt x="810" y="1992"/>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983" name="Google Shape;2983;p52"/>
            <p:cNvSpPr/>
            <p:nvPr/>
          </p:nvSpPr>
          <p:spPr>
            <a:xfrm>
              <a:off x="7053250" y="2609075"/>
              <a:ext cx="151825" cy="140725"/>
            </a:xfrm>
            <a:custGeom>
              <a:avLst/>
              <a:gdLst/>
              <a:ahLst/>
              <a:cxnLst/>
              <a:rect l="l" t="t" r="r" b="b"/>
              <a:pathLst>
                <a:path w="6073" h="5629" extrusionOk="0">
                  <a:moveTo>
                    <a:pt x="3596" y="1"/>
                  </a:moveTo>
                  <a:lnTo>
                    <a:pt x="1203" y="1620"/>
                  </a:lnTo>
                  <a:cubicBezTo>
                    <a:pt x="251" y="2275"/>
                    <a:pt x="1" y="3585"/>
                    <a:pt x="655" y="4549"/>
                  </a:cubicBezTo>
                  <a:lnTo>
                    <a:pt x="763" y="4716"/>
                  </a:lnTo>
                  <a:cubicBezTo>
                    <a:pt x="1163" y="5308"/>
                    <a:pt x="1825" y="5629"/>
                    <a:pt x="2498" y="5629"/>
                  </a:cubicBezTo>
                  <a:cubicBezTo>
                    <a:pt x="2907" y="5629"/>
                    <a:pt x="3320" y="5511"/>
                    <a:pt x="3680" y="5263"/>
                  </a:cubicBezTo>
                  <a:lnTo>
                    <a:pt x="6073" y="3644"/>
                  </a:lnTo>
                  <a:lnTo>
                    <a:pt x="3596" y="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984" name="Google Shape;2984;p52"/>
            <p:cNvSpPr/>
            <p:nvPr/>
          </p:nvSpPr>
          <p:spPr>
            <a:xfrm>
              <a:off x="7155950" y="2550550"/>
              <a:ext cx="151825" cy="141000"/>
            </a:xfrm>
            <a:custGeom>
              <a:avLst/>
              <a:gdLst/>
              <a:ahLst/>
              <a:cxnLst/>
              <a:rect l="l" t="t" r="r" b="b"/>
              <a:pathLst>
                <a:path w="6073" h="5640" extrusionOk="0">
                  <a:moveTo>
                    <a:pt x="3577" y="0"/>
                  </a:moveTo>
                  <a:cubicBezTo>
                    <a:pt x="3169" y="0"/>
                    <a:pt x="2757" y="119"/>
                    <a:pt x="2393" y="365"/>
                  </a:cubicBezTo>
                  <a:lnTo>
                    <a:pt x="0" y="1996"/>
                  </a:lnTo>
                  <a:lnTo>
                    <a:pt x="2477" y="5640"/>
                  </a:lnTo>
                  <a:lnTo>
                    <a:pt x="4870" y="4009"/>
                  </a:lnTo>
                  <a:cubicBezTo>
                    <a:pt x="5834" y="3354"/>
                    <a:pt x="6072" y="2044"/>
                    <a:pt x="5429" y="1080"/>
                  </a:cubicBezTo>
                  <a:lnTo>
                    <a:pt x="5322" y="925"/>
                  </a:lnTo>
                  <a:cubicBezTo>
                    <a:pt x="4914" y="324"/>
                    <a:pt x="4252" y="0"/>
                    <a:pt x="3577"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985" name="Google Shape;2985;p52"/>
            <p:cNvSpPr/>
            <p:nvPr/>
          </p:nvSpPr>
          <p:spPr>
            <a:xfrm>
              <a:off x="7008600" y="2899825"/>
              <a:ext cx="268225" cy="266925"/>
            </a:xfrm>
            <a:custGeom>
              <a:avLst/>
              <a:gdLst/>
              <a:ahLst/>
              <a:cxnLst/>
              <a:rect l="l" t="t" r="r" b="b"/>
              <a:pathLst>
                <a:path w="10729" h="10677" extrusionOk="0">
                  <a:moveTo>
                    <a:pt x="5017" y="1"/>
                  </a:moveTo>
                  <a:cubicBezTo>
                    <a:pt x="4831" y="1"/>
                    <a:pt x="4666" y="137"/>
                    <a:pt x="4644" y="325"/>
                  </a:cubicBezTo>
                  <a:lnTo>
                    <a:pt x="4180" y="3813"/>
                  </a:lnTo>
                  <a:lnTo>
                    <a:pt x="703" y="3349"/>
                  </a:lnTo>
                  <a:cubicBezTo>
                    <a:pt x="688" y="3347"/>
                    <a:pt x="673" y="3346"/>
                    <a:pt x="659" y="3346"/>
                  </a:cubicBezTo>
                  <a:cubicBezTo>
                    <a:pt x="474" y="3346"/>
                    <a:pt x="308" y="3483"/>
                    <a:pt x="286" y="3670"/>
                  </a:cubicBezTo>
                  <a:lnTo>
                    <a:pt x="24" y="5635"/>
                  </a:lnTo>
                  <a:cubicBezTo>
                    <a:pt x="1" y="5849"/>
                    <a:pt x="143" y="6028"/>
                    <a:pt x="346" y="6063"/>
                  </a:cubicBezTo>
                  <a:lnTo>
                    <a:pt x="3822" y="6516"/>
                  </a:lnTo>
                  <a:lnTo>
                    <a:pt x="3370" y="10004"/>
                  </a:lnTo>
                  <a:cubicBezTo>
                    <a:pt x="3346" y="10207"/>
                    <a:pt x="3489" y="10385"/>
                    <a:pt x="3692" y="10421"/>
                  </a:cubicBezTo>
                  <a:lnTo>
                    <a:pt x="5656" y="10671"/>
                  </a:lnTo>
                  <a:cubicBezTo>
                    <a:pt x="5678" y="10675"/>
                    <a:pt x="5700" y="10677"/>
                    <a:pt x="5721" y="10677"/>
                  </a:cubicBezTo>
                  <a:cubicBezTo>
                    <a:pt x="5906" y="10677"/>
                    <a:pt x="6053" y="10543"/>
                    <a:pt x="6085" y="10362"/>
                  </a:cubicBezTo>
                  <a:lnTo>
                    <a:pt x="6537" y="6873"/>
                  </a:lnTo>
                  <a:lnTo>
                    <a:pt x="10014" y="7337"/>
                  </a:lnTo>
                  <a:cubicBezTo>
                    <a:pt x="10029" y="7339"/>
                    <a:pt x="10045" y="7340"/>
                    <a:pt x="10060" y="7340"/>
                  </a:cubicBezTo>
                  <a:cubicBezTo>
                    <a:pt x="10253" y="7340"/>
                    <a:pt x="10409" y="7204"/>
                    <a:pt x="10442" y="7016"/>
                  </a:cubicBezTo>
                  <a:lnTo>
                    <a:pt x="10692" y="5039"/>
                  </a:lnTo>
                  <a:cubicBezTo>
                    <a:pt x="10728" y="4837"/>
                    <a:pt x="10585" y="4647"/>
                    <a:pt x="10383" y="4623"/>
                  </a:cubicBezTo>
                  <a:lnTo>
                    <a:pt x="6894" y="4158"/>
                  </a:lnTo>
                  <a:lnTo>
                    <a:pt x="7359" y="682"/>
                  </a:lnTo>
                  <a:cubicBezTo>
                    <a:pt x="7382" y="479"/>
                    <a:pt x="7240" y="289"/>
                    <a:pt x="7037" y="265"/>
                  </a:cubicBezTo>
                  <a:lnTo>
                    <a:pt x="5061" y="3"/>
                  </a:lnTo>
                  <a:cubicBezTo>
                    <a:pt x="5046" y="1"/>
                    <a:pt x="5031" y="1"/>
                    <a:pt x="5017"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986" name="Google Shape;2986;p52"/>
            <p:cNvSpPr/>
            <p:nvPr/>
          </p:nvSpPr>
          <p:spPr>
            <a:xfrm>
              <a:off x="6665400" y="3304575"/>
              <a:ext cx="271200" cy="337725"/>
            </a:xfrm>
            <a:custGeom>
              <a:avLst/>
              <a:gdLst/>
              <a:ahLst/>
              <a:cxnLst/>
              <a:rect l="l" t="t" r="r" b="b"/>
              <a:pathLst>
                <a:path w="10848" h="13509" extrusionOk="0">
                  <a:moveTo>
                    <a:pt x="4164" y="411"/>
                  </a:moveTo>
                  <a:cubicBezTo>
                    <a:pt x="4452" y="411"/>
                    <a:pt x="4735" y="584"/>
                    <a:pt x="4787" y="970"/>
                  </a:cubicBezTo>
                  <a:cubicBezTo>
                    <a:pt x="4823" y="1172"/>
                    <a:pt x="4763" y="1363"/>
                    <a:pt x="4632" y="1518"/>
                  </a:cubicBezTo>
                  <a:lnTo>
                    <a:pt x="3846" y="1661"/>
                  </a:lnTo>
                  <a:cubicBezTo>
                    <a:pt x="3668" y="1565"/>
                    <a:pt x="3549" y="1399"/>
                    <a:pt x="3513" y="1208"/>
                  </a:cubicBezTo>
                  <a:cubicBezTo>
                    <a:pt x="3398" y="708"/>
                    <a:pt x="3786" y="411"/>
                    <a:pt x="4164" y="411"/>
                  </a:cubicBezTo>
                  <a:close/>
                  <a:moveTo>
                    <a:pt x="7873" y="2721"/>
                  </a:moveTo>
                  <a:cubicBezTo>
                    <a:pt x="8128" y="2721"/>
                    <a:pt x="8353" y="2900"/>
                    <a:pt x="8395" y="3161"/>
                  </a:cubicBezTo>
                  <a:lnTo>
                    <a:pt x="9788" y="10745"/>
                  </a:lnTo>
                  <a:cubicBezTo>
                    <a:pt x="9847" y="11043"/>
                    <a:pt x="9645" y="11328"/>
                    <a:pt x="9347" y="11376"/>
                  </a:cubicBezTo>
                  <a:lnTo>
                    <a:pt x="3072" y="12519"/>
                  </a:lnTo>
                  <a:cubicBezTo>
                    <a:pt x="3042" y="12524"/>
                    <a:pt x="3012" y="12526"/>
                    <a:pt x="2981" y="12526"/>
                  </a:cubicBezTo>
                  <a:cubicBezTo>
                    <a:pt x="2719" y="12526"/>
                    <a:pt x="2484" y="12344"/>
                    <a:pt x="2441" y="12067"/>
                  </a:cubicBezTo>
                  <a:lnTo>
                    <a:pt x="1060" y="4506"/>
                  </a:lnTo>
                  <a:cubicBezTo>
                    <a:pt x="1001" y="4209"/>
                    <a:pt x="1203" y="3923"/>
                    <a:pt x="1501" y="3863"/>
                  </a:cubicBezTo>
                  <a:lnTo>
                    <a:pt x="2251" y="3732"/>
                  </a:lnTo>
                  <a:cubicBezTo>
                    <a:pt x="2282" y="3941"/>
                    <a:pt x="2470" y="4086"/>
                    <a:pt x="2668" y="4086"/>
                  </a:cubicBezTo>
                  <a:cubicBezTo>
                    <a:pt x="2696" y="4086"/>
                    <a:pt x="2723" y="4083"/>
                    <a:pt x="2751" y="4078"/>
                  </a:cubicBezTo>
                  <a:lnTo>
                    <a:pt x="6668" y="3375"/>
                  </a:lnTo>
                  <a:cubicBezTo>
                    <a:pt x="6906" y="3327"/>
                    <a:pt x="7061" y="3101"/>
                    <a:pt x="7013" y="2863"/>
                  </a:cubicBezTo>
                  <a:lnTo>
                    <a:pt x="7764" y="2732"/>
                  </a:lnTo>
                  <a:cubicBezTo>
                    <a:pt x="7800" y="2725"/>
                    <a:pt x="7837" y="2721"/>
                    <a:pt x="7873" y="2721"/>
                  </a:cubicBezTo>
                  <a:close/>
                  <a:moveTo>
                    <a:pt x="4154" y="0"/>
                  </a:moveTo>
                  <a:cubicBezTo>
                    <a:pt x="4004" y="0"/>
                    <a:pt x="3851" y="32"/>
                    <a:pt x="3704" y="101"/>
                  </a:cubicBezTo>
                  <a:cubicBezTo>
                    <a:pt x="3061" y="387"/>
                    <a:pt x="2858" y="1208"/>
                    <a:pt x="3299" y="1756"/>
                  </a:cubicBezTo>
                  <a:lnTo>
                    <a:pt x="2513" y="1911"/>
                  </a:lnTo>
                  <a:cubicBezTo>
                    <a:pt x="2203" y="1970"/>
                    <a:pt x="1989" y="2280"/>
                    <a:pt x="2049" y="2589"/>
                  </a:cubicBezTo>
                  <a:lnTo>
                    <a:pt x="2096" y="2875"/>
                  </a:lnTo>
                  <a:lnTo>
                    <a:pt x="810" y="3101"/>
                  </a:lnTo>
                  <a:cubicBezTo>
                    <a:pt x="322" y="3196"/>
                    <a:pt x="1" y="3661"/>
                    <a:pt x="96" y="4149"/>
                  </a:cubicBezTo>
                  <a:lnTo>
                    <a:pt x="1668" y="12769"/>
                  </a:lnTo>
                  <a:cubicBezTo>
                    <a:pt x="1753" y="13205"/>
                    <a:pt x="2123" y="13509"/>
                    <a:pt x="2549" y="13509"/>
                  </a:cubicBezTo>
                  <a:cubicBezTo>
                    <a:pt x="2600" y="13509"/>
                    <a:pt x="2652" y="13504"/>
                    <a:pt x="2703" y="13495"/>
                  </a:cubicBezTo>
                  <a:lnTo>
                    <a:pt x="10038" y="12150"/>
                  </a:lnTo>
                  <a:cubicBezTo>
                    <a:pt x="10526" y="12055"/>
                    <a:pt x="10847" y="11590"/>
                    <a:pt x="10752" y="11114"/>
                  </a:cubicBezTo>
                  <a:lnTo>
                    <a:pt x="9180" y="2482"/>
                  </a:lnTo>
                  <a:cubicBezTo>
                    <a:pt x="9106" y="2046"/>
                    <a:pt x="8727" y="1743"/>
                    <a:pt x="8299" y="1743"/>
                  </a:cubicBezTo>
                  <a:cubicBezTo>
                    <a:pt x="8248" y="1743"/>
                    <a:pt x="8196" y="1747"/>
                    <a:pt x="8145" y="1756"/>
                  </a:cubicBezTo>
                  <a:lnTo>
                    <a:pt x="6871" y="1994"/>
                  </a:lnTo>
                  <a:lnTo>
                    <a:pt x="6811" y="1720"/>
                  </a:lnTo>
                  <a:cubicBezTo>
                    <a:pt x="6758" y="1435"/>
                    <a:pt x="6518" y="1234"/>
                    <a:pt x="6240" y="1234"/>
                  </a:cubicBezTo>
                  <a:cubicBezTo>
                    <a:pt x="6204" y="1234"/>
                    <a:pt x="6169" y="1237"/>
                    <a:pt x="6132" y="1244"/>
                  </a:cubicBezTo>
                  <a:lnTo>
                    <a:pt x="5180" y="1411"/>
                  </a:lnTo>
                  <a:cubicBezTo>
                    <a:pt x="5239" y="1244"/>
                    <a:pt x="5251" y="1065"/>
                    <a:pt x="5216" y="899"/>
                  </a:cubicBezTo>
                  <a:cubicBezTo>
                    <a:pt x="5115" y="358"/>
                    <a:pt x="4654" y="0"/>
                    <a:pt x="4154"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987" name="Google Shape;2987;p52"/>
            <p:cNvSpPr/>
            <p:nvPr/>
          </p:nvSpPr>
          <p:spPr>
            <a:xfrm>
              <a:off x="6713625" y="3425775"/>
              <a:ext cx="46625" cy="38725"/>
            </a:xfrm>
            <a:custGeom>
              <a:avLst/>
              <a:gdLst/>
              <a:ahLst/>
              <a:cxnLst/>
              <a:rect l="l" t="t" r="r" b="b"/>
              <a:pathLst>
                <a:path w="1865" h="1549" extrusionOk="0">
                  <a:moveTo>
                    <a:pt x="1027" y="1"/>
                  </a:moveTo>
                  <a:cubicBezTo>
                    <a:pt x="979" y="1"/>
                    <a:pt x="930" y="6"/>
                    <a:pt x="882" y="15"/>
                  </a:cubicBezTo>
                  <a:cubicBezTo>
                    <a:pt x="191" y="134"/>
                    <a:pt x="0" y="1015"/>
                    <a:pt x="572" y="1408"/>
                  </a:cubicBezTo>
                  <a:cubicBezTo>
                    <a:pt x="710" y="1505"/>
                    <a:pt x="861" y="1549"/>
                    <a:pt x="1007" y="1549"/>
                  </a:cubicBezTo>
                  <a:cubicBezTo>
                    <a:pt x="1454" y="1549"/>
                    <a:pt x="1864" y="1146"/>
                    <a:pt x="1775" y="634"/>
                  </a:cubicBezTo>
                  <a:cubicBezTo>
                    <a:pt x="1701" y="267"/>
                    <a:pt x="1386" y="1"/>
                    <a:pt x="1027"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988" name="Google Shape;2988;p52"/>
            <p:cNvSpPr/>
            <p:nvPr/>
          </p:nvSpPr>
          <p:spPr>
            <a:xfrm>
              <a:off x="6766425" y="3414175"/>
              <a:ext cx="97050" cy="34050"/>
            </a:xfrm>
            <a:custGeom>
              <a:avLst/>
              <a:gdLst/>
              <a:ahLst/>
              <a:cxnLst/>
              <a:rect l="l" t="t" r="r" b="b"/>
              <a:pathLst>
                <a:path w="3882" h="1362" extrusionOk="0">
                  <a:moveTo>
                    <a:pt x="3273" y="0"/>
                  </a:moveTo>
                  <a:cubicBezTo>
                    <a:pt x="3234" y="0"/>
                    <a:pt x="3194" y="5"/>
                    <a:pt x="3151" y="15"/>
                  </a:cubicBezTo>
                  <a:lnTo>
                    <a:pt x="555" y="491"/>
                  </a:lnTo>
                  <a:cubicBezTo>
                    <a:pt x="1" y="580"/>
                    <a:pt x="108" y="1362"/>
                    <a:pt x="597" y="1362"/>
                  </a:cubicBezTo>
                  <a:cubicBezTo>
                    <a:pt x="633" y="1362"/>
                    <a:pt x="671" y="1357"/>
                    <a:pt x="710" y="1349"/>
                  </a:cubicBezTo>
                  <a:lnTo>
                    <a:pt x="3306" y="872"/>
                  </a:lnTo>
                  <a:cubicBezTo>
                    <a:pt x="3881" y="817"/>
                    <a:pt x="3778" y="0"/>
                    <a:pt x="3273"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989" name="Google Shape;2989;p52"/>
            <p:cNvSpPr/>
            <p:nvPr/>
          </p:nvSpPr>
          <p:spPr>
            <a:xfrm>
              <a:off x="6723450" y="3479650"/>
              <a:ext cx="46625" cy="38725"/>
            </a:xfrm>
            <a:custGeom>
              <a:avLst/>
              <a:gdLst/>
              <a:ahLst/>
              <a:cxnLst/>
              <a:rect l="l" t="t" r="r" b="b"/>
              <a:pathLst>
                <a:path w="1865" h="1549" extrusionOk="0">
                  <a:moveTo>
                    <a:pt x="1027" y="1"/>
                  </a:moveTo>
                  <a:cubicBezTo>
                    <a:pt x="979" y="1"/>
                    <a:pt x="930" y="6"/>
                    <a:pt x="881" y="15"/>
                  </a:cubicBezTo>
                  <a:cubicBezTo>
                    <a:pt x="203" y="134"/>
                    <a:pt x="0" y="1015"/>
                    <a:pt x="572" y="1408"/>
                  </a:cubicBezTo>
                  <a:cubicBezTo>
                    <a:pt x="710" y="1505"/>
                    <a:pt x="861" y="1549"/>
                    <a:pt x="1007" y="1549"/>
                  </a:cubicBezTo>
                  <a:cubicBezTo>
                    <a:pt x="1454" y="1549"/>
                    <a:pt x="1864" y="1146"/>
                    <a:pt x="1774" y="635"/>
                  </a:cubicBezTo>
                  <a:cubicBezTo>
                    <a:pt x="1701" y="267"/>
                    <a:pt x="1386" y="1"/>
                    <a:pt x="1027"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990" name="Google Shape;2990;p52"/>
            <p:cNvSpPr/>
            <p:nvPr/>
          </p:nvSpPr>
          <p:spPr>
            <a:xfrm>
              <a:off x="6777325" y="3468350"/>
              <a:ext cx="94000" cy="33750"/>
            </a:xfrm>
            <a:custGeom>
              <a:avLst/>
              <a:gdLst/>
              <a:ahLst/>
              <a:cxnLst/>
              <a:rect l="l" t="t" r="r" b="b"/>
              <a:pathLst>
                <a:path w="3760" h="1350" extrusionOk="0">
                  <a:moveTo>
                    <a:pt x="3144" y="1"/>
                  </a:moveTo>
                  <a:cubicBezTo>
                    <a:pt x="3128" y="1"/>
                    <a:pt x="3112" y="2"/>
                    <a:pt x="3096" y="3"/>
                  </a:cubicBezTo>
                  <a:lnTo>
                    <a:pt x="500" y="467"/>
                  </a:lnTo>
                  <a:cubicBezTo>
                    <a:pt x="0" y="619"/>
                    <a:pt x="125" y="1350"/>
                    <a:pt x="631" y="1350"/>
                  </a:cubicBezTo>
                  <a:cubicBezTo>
                    <a:pt x="643" y="1350"/>
                    <a:pt x="655" y="1349"/>
                    <a:pt x="667" y="1348"/>
                  </a:cubicBezTo>
                  <a:lnTo>
                    <a:pt x="3263" y="872"/>
                  </a:lnTo>
                  <a:cubicBezTo>
                    <a:pt x="3759" y="722"/>
                    <a:pt x="3640" y="1"/>
                    <a:pt x="314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991" name="Google Shape;2991;p52"/>
            <p:cNvSpPr/>
            <p:nvPr/>
          </p:nvSpPr>
          <p:spPr>
            <a:xfrm>
              <a:off x="6733875" y="3537175"/>
              <a:ext cx="46600" cy="38650"/>
            </a:xfrm>
            <a:custGeom>
              <a:avLst/>
              <a:gdLst/>
              <a:ahLst/>
              <a:cxnLst/>
              <a:rect l="l" t="t" r="r" b="b"/>
              <a:pathLst>
                <a:path w="1864" h="1546" extrusionOk="0">
                  <a:moveTo>
                    <a:pt x="1013" y="1"/>
                  </a:moveTo>
                  <a:cubicBezTo>
                    <a:pt x="970" y="1"/>
                    <a:pt x="926" y="5"/>
                    <a:pt x="881" y="12"/>
                  </a:cubicBezTo>
                  <a:cubicBezTo>
                    <a:pt x="203" y="131"/>
                    <a:pt x="0" y="1012"/>
                    <a:pt x="572" y="1405"/>
                  </a:cubicBezTo>
                  <a:cubicBezTo>
                    <a:pt x="710" y="1502"/>
                    <a:pt x="861" y="1546"/>
                    <a:pt x="1008" y="1546"/>
                  </a:cubicBezTo>
                  <a:cubicBezTo>
                    <a:pt x="1454" y="1546"/>
                    <a:pt x="1864" y="1145"/>
                    <a:pt x="1774" y="643"/>
                  </a:cubicBezTo>
                  <a:cubicBezTo>
                    <a:pt x="1700" y="260"/>
                    <a:pt x="1378" y="1"/>
                    <a:pt x="101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992" name="Google Shape;2992;p52"/>
            <p:cNvSpPr/>
            <p:nvPr/>
          </p:nvSpPr>
          <p:spPr>
            <a:xfrm>
              <a:off x="6787825" y="3525775"/>
              <a:ext cx="94125" cy="33800"/>
            </a:xfrm>
            <a:custGeom>
              <a:avLst/>
              <a:gdLst/>
              <a:ahLst/>
              <a:cxnLst/>
              <a:rect l="l" t="t" r="r" b="b"/>
              <a:pathLst>
                <a:path w="3765" h="1352" extrusionOk="0">
                  <a:moveTo>
                    <a:pt x="3162" y="1"/>
                  </a:moveTo>
                  <a:cubicBezTo>
                    <a:pt x="3143" y="1"/>
                    <a:pt x="3124" y="2"/>
                    <a:pt x="3105" y="4"/>
                  </a:cubicBezTo>
                  <a:lnTo>
                    <a:pt x="509" y="480"/>
                  </a:lnTo>
                  <a:cubicBezTo>
                    <a:pt x="1" y="619"/>
                    <a:pt x="120" y="1351"/>
                    <a:pt x="617" y="1351"/>
                  </a:cubicBezTo>
                  <a:cubicBezTo>
                    <a:pt x="632" y="1351"/>
                    <a:pt x="648" y="1351"/>
                    <a:pt x="664" y="1349"/>
                  </a:cubicBezTo>
                  <a:lnTo>
                    <a:pt x="3259" y="873"/>
                  </a:lnTo>
                  <a:cubicBezTo>
                    <a:pt x="3764" y="735"/>
                    <a:pt x="3650" y="1"/>
                    <a:pt x="316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993" name="Google Shape;2993;p52"/>
            <p:cNvSpPr/>
            <p:nvPr/>
          </p:nvSpPr>
          <p:spPr>
            <a:xfrm>
              <a:off x="6690400" y="3776475"/>
              <a:ext cx="193200" cy="173675"/>
            </a:xfrm>
            <a:custGeom>
              <a:avLst/>
              <a:gdLst/>
              <a:ahLst/>
              <a:cxnLst/>
              <a:rect l="l" t="t" r="r" b="b"/>
              <a:pathLst>
                <a:path w="7728" h="6947" extrusionOk="0">
                  <a:moveTo>
                    <a:pt x="3899" y="1"/>
                  </a:moveTo>
                  <a:cubicBezTo>
                    <a:pt x="2865" y="1"/>
                    <a:pt x="1848" y="470"/>
                    <a:pt x="1180" y="1346"/>
                  </a:cubicBezTo>
                  <a:lnTo>
                    <a:pt x="6918" y="4978"/>
                  </a:lnTo>
                  <a:cubicBezTo>
                    <a:pt x="7728" y="3406"/>
                    <a:pt x="7204" y="1477"/>
                    <a:pt x="5716" y="525"/>
                  </a:cubicBezTo>
                  <a:cubicBezTo>
                    <a:pt x="5152" y="171"/>
                    <a:pt x="4522" y="1"/>
                    <a:pt x="3899" y="1"/>
                  </a:cubicBezTo>
                  <a:close/>
                  <a:moveTo>
                    <a:pt x="775" y="1989"/>
                  </a:moveTo>
                  <a:lnTo>
                    <a:pt x="775" y="1989"/>
                  </a:lnTo>
                  <a:cubicBezTo>
                    <a:pt x="1" y="3561"/>
                    <a:pt x="489" y="5478"/>
                    <a:pt x="1953" y="6418"/>
                  </a:cubicBezTo>
                  <a:cubicBezTo>
                    <a:pt x="2522" y="6775"/>
                    <a:pt x="3159" y="6947"/>
                    <a:pt x="3790" y="6947"/>
                  </a:cubicBezTo>
                  <a:cubicBezTo>
                    <a:pt x="4824" y="6947"/>
                    <a:pt x="5841" y="6486"/>
                    <a:pt x="6514" y="5621"/>
                  </a:cubicBezTo>
                  <a:lnTo>
                    <a:pt x="775" y="1989"/>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994" name="Google Shape;2994;p52"/>
            <p:cNvSpPr/>
            <p:nvPr/>
          </p:nvSpPr>
          <p:spPr>
            <a:xfrm>
              <a:off x="7053250" y="3403225"/>
              <a:ext cx="151825" cy="140800"/>
            </a:xfrm>
            <a:custGeom>
              <a:avLst/>
              <a:gdLst/>
              <a:ahLst/>
              <a:cxnLst/>
              <a:rect l="l" t="t" r="r" b="b"/>
              <a:pathLst>
                <a:path w="6073" h="5632" extrusionOk="0">
                  <a:moveTo>
                    <a:pt x="3596" y="1"/>
                  </a:moveTo>
                  <a:lnTo>
                    <a:pt x="1203" y="1632"/>
                  </a:lnTo>
                  <a:cubicBezTo>
                    <a:pt x="239" y="2275"/>
                    <a:pt x="1" y="3584"/>
                    <a:pt x="655" y="4549"/>
                  </a:cubicBezTo>
                  <a:lnTo>
                    <a:pt x="763" y="4715"/>
                  </a:lnTo>
                  <a:cubicBezTo>
                    <a:pt x="1172" y="5311"/>
                    <a:pt x="1837" y="5632"/>
                    <a:pt x="2511" y="5632"/>
                  </a:cubicBezTo>
                  <a:cubicBezTo>
                    <a:pt x="2915" y="5632"/>
                    <a:pt x="3322" y="5516"/>
                    <a:pt x="3680" y="5275"/>
                  </a:cubicBezTo>
                  <a:lnTo>
                    <a:pt x="6073" y="3644"/>
                  </a:lnTo>
                  <a:lnTo>
                    <a:pt x="3596" y="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995" name="Google Shape;2995;p52"/>
            <p:cNvSpPr/>
            <p:nvPr/>
          </p:nvSpPr>
          <p:spPr>
            <a:xfrm>
              <a:off x="7155950" y="3344700"/>
              <a:ext cx="151825" cy="141000"/>
            </a:xfrm>
            <a:custGeom>
              <a:avLst/>
              <a:gdLst/>
              <a:ahLst/>
              <a:cxnLst/>
              <a:rect l="l" t="t" r="r" b="b"/>
              <a:pathLst>
                <a:path w="6073" h="5640" extrusionOk="0">
                  <a:moveTo>
                    <a:pt x="3577" y="0"/>
                  </a:moveTo>
                  <a:cubicBezTo>
                    <a:pt x="3169" y="0"/>
                    <a:pt x="2757" y="118"/>
                    <a:pt x="2393" y="365"/>
                  </a:cubicBezTo>
                  <a:lnTo>
                    <a:pt x="0" y="1996"/>
                  </a:lnTo>
                  <a:lnTo>
                    <a:pt x="2477" y="5640"/>
                  </a:lnTo>
                  <a:lnTo>
                    <a:pt x="4870" y="4008"/>
                  </a:lnTo>
                  <a:cubicBezTo>
                    <a:pt x="5834" y="3354"/>
                    <a:pt x="6072" y="2044"/>
                    <a:pt x="5429" y="1091"/>
                  </a:cubicBezTo>
                  <a:lnTo>
                    <a:pt x="5322" y="925"/>
                  </a:lnTo>
                  <a:cubicBezTo>
                    <a:pt x="4914" y="324"/>
                    <a:pt x="4252" y="0"/>
                    <a:pt x="3577"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996" name="Google Shape;2996;p52"/>
            <p:cNvSpPr/>
            <p:nvPr/>
          </p:nvSpPr>
          <p:spPr>
            <a:xfrm>
              <a:off x="7008600" y="3694200"/>
              <a:ext cx="268225" cy="266925"/>
            </a:xfrm>
            <a:custGeom>
              <a:avLst/>
              <a:gdLst/>
              <a:ahLst/>
              <a:cxnLst/>
              <a:rect l="l" t="t" r="r" b="b"/>
              <a:pathLst>
                <a:path w="10729" h="10677" extrusionOk="0">
                  <a:moveTo>
                    <a:pt x="4998" y="0"/>
                  </a:moveTo>
                  <a:cubicBezTo>
                    <a:pt x="4821" y="0"/>
                    <a:pt x="4665" y="134"/>
                    <a:pt x="4644" y="315"/>
                  </a:cubicBezTo>
                  <a:lnTo>
                    <a:pt x="4180" y="3804"/>
                  </a:lnTo>
                  <a:lnTo>
                    <a:pt x="703" y="3340"/>
                  </a:lnTo>
                  <a:cubicBezTo>
                    <a:pt x="688" y="3338"/>
                    <a:pt x="673" y="3337"/>
                    <a:pt x="659" y="3337"/>
                  </a:cubicBezTo>
                  <a:cubicBezTo>
                    <a:pt x="474" y="3337"/>
                    <a:pt x="308" y="3473"/>
                    <a:pt x="286" y="3661"/>
                  </a:cubicBezTo>
                  <a:lnTo>
                    <a:pt x="24" y="5638"/>
                  </a:lnTo>
                  <a:cubicBezTo>
                    <a:pt x="1" y="5840"/>
                    <a:pt x="143" y="6030"/>
                    <a:pt x="346" y="6054"/>
                  </a:cubicBezTo>
                  <a:lnTo>
                    <a:pt x="3822" y="6519"/>
                  </a:lnTo>
                  <a:lnTo>
                    <a:pt x="3370" y="9995"/>
                  </a:lnTo>
                  <a:cubicBezTo>
                    <a:pt x="3334" y="10198"/>
                    <a:pt x="3477" y="10388"/>
                    <a:pt x="3692" y="10412"/>
                  </a:cubicBezTo>
                  <a:lnTo>
                    <a:pt x="5656" y="10674"/>
                  </a:lnTo>
                  <a:cubicBezTo>
                    <a:pt x="5671" y="10676"/>
                    <a:pt x="5686" y="10676"/>
                    <a:pt x="5700" y="10676"/>
                  </a:cubicBezTo>
                  <a:cubicBezTo>
                    <a:pt x="5885" y="10676"/>
                    <a:pt x="6051" y="10540"/>
                    <a:pt x="6073" y="10352"/>
                  </a:cubicBezTo>
                  <a:lnTo>
                    <a:pt x="6537" y="6876"/>
                  </a:lnTo>
                  <a:lnTo>
                    <a:pt x="10014" y="7328"/>
                  </a:lnTo>
                  <a:cubicBezTo>
                    <a:pt x="10035" y="7332"/>
                    <a:pt x="10055" y="7334"/>
                    <a:pt x="10076" y="7334"/>
                  </a:cubicBezTo>
                  <a:cubicBezTo>
                    <a:pt x="10254" y="7334"/>
                    <a:pt x="10410" y="7199"/>
                    <a:pt x="10442" y="7007"/>
                  </a:cubicBezTo>
                  <a:lnTo>
                    <a:pt x="10692" y="5042"/>
                  </a:lnTo>
                  <a:cubicBezTo>
                    <a:pt x="10728" y="4840"/>
                    <a:pt x="10585" y="4649"/>
                    <a:pt x="10371" y="4625"/>
                  </a:cubicBezTo>
                  <a:lnTo>
                    <a:pt x="6894" y="4161"/>
                  </a:lnTo>
                  <a:lnTo>
                    <a:pt x="7359" y="685"/>
                  </a:lnTo>
                  <a:cubicBezTo>
                    <a:pt x="7382" y="470"/>
                    <a:pt x="7240" y="292"/>
                    <a:pt x="7037" y="256"/>
                  </a:cubicBezTo>
                  <a:lnTo>
                    <a:pt x="5061" y="6"/>
                  </a:lnTo>
                  <a:cubicBezTo>
                    <a:pt x="5040" y="2"/>
                    <a:pt x="5019" y="0"/>
                    <a:pt x="4998"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997" name="Google Shape;2997;p52"/>
            <p:cNvSpPr/>
            <p:nvPr/>
          </p:nvSpPr>
          <p:spPr>
            <a:xfrm>
              <a:off x="6665700" y="4098125"/>
              <a:ext cx="270900" cy="338025"/>
            </a:xfrm>
            <a:custGeom>
              <a:avLst/>
              <a:gdLst/>
              <a:ahLst/>
              <a:cxnLst/>
              <a:rect l="l" t="t" r="r" b="b"/>
              <a:pathLst>
                <a:path w="10836" h="13521" extrusionOk="0">
                  <a:moveTo>
                    <a:pt x="4145" y="435"/>
                  </a:moveTo>
                  <a:cubicBezTo>
                    <a:pt x="4431" y="435"/>
                    <a:pt x="4712" y="608"/>
                    <a:pt x="4763" y="994"/>
                  </a:cubicBezTo>
                  <a:cubicBezTo>
                    <a:pt x="4799" y="1184"/>
                    <a:pt x="4751" y="1387"/>
                    <a:pt x="4620" y="1542"/>
                  </a:cubicBezTo>
                  <a:lnTo>
                    <a:pt x="3822" y="1684"/>
                  </a:lnTo>
                  <a:cubicBezTo>
                    <a:pt x="3656" y="1589"/>
                    <a:pt x="3537" y="1434"/>
                    <a:pt x="3501" y="1244"/>
                  </a:cubicBezTo>
                  <a:lnTo>
                    <a:pt x="3501" y="1232"/>
                  </a:lnTo>
                  <a:cubicBezTo>
                    <a:pt x="3386" y="732"/>
                    <a:pt x="3770" y="435"/>
                    <a:pt x="4145" y="435"/>
                  </a:cubicBezTo>
                  <a:close/>
                  <a:moveTo>
                    <a:pt x="7848" y="2746"/>
                  </a:moveTo>
                  <a:cubicBezTo>
                    <a:pt x="8111" y="2746"/>
                    <a:pt x="8330" y="2934"/>
                    <a:pt x="8383" y="3196"/>
                  </a:cubicBezTo>
                  <a:lnTo>
                    <a:pt x="9776" y="10757"/>
                  </a:lnTo>
                  <a:cubicBezTo>
                    <a:pt x="9823" y="11066"/>
                    <a:pt x="9621" y="11352"/>
                    <a:pt x="9323" y="11400"/>
                  </a:cubicBezTo>
                  <a:lnTo>
                    <a:pt x="3060" y="12543"/>
                  </a:lnTo>
                  <a:cubicBezTo>
                    <a:pt x="3030" y="12548"/>
                    <a:pt x="2999" y="12550"/>
                    <a:pt x="2969" y="12550"/>
                  </a:cubicBezTo>
                  <a:cubicBezTo>
                    <a:pt x="2707" y="12550"/>
                    <a:pt x="2472" y="12369"/>
                    <a:pt x="2429" y="12102"/>
                  </a:cubicBezTo>
                  <a:lnTo>
                    <a:pt x="1048" y="4530"/>
                  </a:lnTo>
                  <a:cubicBezTo>
                    <a:pt x="989" y="4232"/>
                    <a:pt x="1191" y="3947"/>
                    <a:pt x="1489" y="3899"/>
                  </a:cubicBezTo>
                  <a:lnTo>
                    <a:pt x="2239" y="3768"/>
                  </a:lnTo>
                  <a:cubicBezTo>
                    <a:pt x="2271" y="3968"/>
                    <a:pt x="2451" y="4121"/>
                    <a:pt x="2657" y="4121"/>
                  </a:cubicBezTo>
                  <a:cubicBezTo>
                    <a:pt x="2684" y="4121"/>
                    <a:pt x="2711" y="4119"/>
                    <a:pt x="2739" y="4113"/>
                  </a:cubicBezTo>
                  <a:lnTo>
                    <a:pt x="6656" y="3399"/>
                  </a:lnTo>
                  <a:cubicBezTo>
                    <a:pt x="6882" y="3351"/>
                    <a:pt x="7049" y="3125"/>
                    <a:pt x="7001" y="2887"/>
                  </a:cubicBezTo>
                  <a:lnTo>
                    <a:pt x="7740" y="2756"/>
                  </a:lnTo>
                  <a:cubicBezTo>
                    <a:pt x="7776" y="2749"/>
                    <a:pt x="7812" y="2746"/>
                    <a:pt x="7848" y="2746"/>
                  </a:cubicBezTo>
                  <a:close/>
                  <a:moveTo>
                    <a:pt x="4134" y="0"/>
                  </a:moveTo>
                  <a:cubicBezTo>
                    <a:pt x="4070" y="0"/>
                    <a:pt x="4006" y="6"/>
                    <a:pt x="3942" y="18"/>
                  </a:cubicBezTo>
                  <a:cubicBezTo>
                    <a:pt x="3334" y="125"/>
                    <a:pt x="2941" y="708"/>
                    <a:pt x="3072" y="1303"/>
                  </a:cubicBezTo>
                  <a:cubicBezTo>
                    <a:pt x="3096" y="1482"/>
                    <a:pt x="3168" y="1637"/>
                    <a:pt x="3287" y="1780"/>
                  </a:cubicBezTo>
                  <a:lnTo>
                    <a:pt x="2501" y="1923"/>
                  </a:lnTo>
                  <a:cubicBezTo>
                    <a:pt x="2191" y="1982"/>
                    <a:pt x="1977" y="2292"/>
                    <a:pt x="2037" y="2601"/>
                  </a:cubicBezTo>
                  <a:lnTo>
                    <a:pt x="2084" y="2887"/>
                  </a:lnTo>
                  <a:lnTo>
                    <a:pt x="798" y="3125"/>
                  </a:lnTo>
                  <a:cubicBezTo>
                    <a:pt x="310" y="3208"/>
                    <a:pt x="1" y="3673"/>
                    <a:pt x="84" y="4161"/>
                  </a:cubicBezTo>
                  <a:lnTo>
                    <a:pt x="1656" y="12793"/>
                  </a:lnTo>
                  <a:cubicBezTo>
                    <a:pt x="1741" y="13218"/>
                    <a:pt x="2111" y="13520"/>
                    <a:pt x="2537" y="13520"/>
                  </a:cubicBezTo>
                  <a:cubicBezTo>
                    <a:pt x="2588" y="13520"/>
                    <a:pt x="2639" y="13516"/>
                    <a:pt x="2691" y="13507"/>
                  </a:cubicBezTo>
                  <a:lnTo>
                    <a:pt x="10026" y="12162"/>
                  </a:lnTo>
                  <a:cubicBezTo>
                    <a:pt x="10514" y="12079"/>
                    <a:pt x="10835" y="11602"/>
                    <a:pt x="10752" y="11126"/>
                  </a:cubicBezTo>
                  <a:lnTo>
                    <a:pt x="9168" y="2494"/>
                  </a:lnTo>
                  <a:cubicBezTo>
                    <a:pt x="9095" y="2064"/>
                    <a:pt x="8725" y="1763"/>
                    <a:pt x="8304" y="1763"/>
                  </a:cubicBezTo>
                  <a:cubicBezTo>
                    <a:pt x="8248" y="1763"/>
                    <a:pt x="8190" y="1768"/>
                    <a:pt x="8133" y="1780"/>
                  </a:cubicBezTo>
                  <a:lnTo>
                    <a:pt x="6859" y="2018"/>
                  </a:lnTo>
                  <a:lnTo>
                    <a:pt x="6799" y="1732"/>
                  </a:lnTo>
                  <a:cubicBezTo>
                    <a:pt x="6745" y="1451"/>
                    <a:pt x="6496" y="1249"/>
                    <a:pt x="6210" y="1249"/>
                  </a:cubicBezTo>
                  <a:cubicBezTo>
                    <a:pt x="6180" y="1249"/>
                    <a:pt x="6151" y="1251"/>
                    <a:pt x="6120" y="1256"/>
                  </a:cubicBezTo>
                  <a:lnTo>
                    <a:pt x="5168" y="1434"/>
                  </a:lnTo>
                  <a:cubicBezTo>
                    <a:pt x="5227" y="1268"/>
                    <a:pt x="5239" y="1089"/>
                    <a:pt x="5204" y="910"/>
                  </a:cubicBezTo>
                  <a:cubicBezTo>
                    <a:pt x="5119" y="380"/>
                    <a:pt x="4655" y="0"/>
                    <a:pt x="4134"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998" name="Google Shape;2998;p52"/>
            <p:cNvSpPr/>
            <p:nvPr/>
          </p:nvSpPr>
          <p:spPr>
            <a:xfrm>
              <a:off x="6713625" y="4220000"/>
              <a:ext cx="46625" cy="38650"/>
            </a:xfrm>
            <a:custGeom>
              <a:avLst/>
              <a:gdLst/>
              <a:ahLst/>
              <a:cxnLst/>
              <a:rect l="l" t="t" r="r" b="b"/>
              <a:pathLst>
                <a:path w="1865" h="1546" extrusionOk="0">
                  <a:moveTo>
                    <a:pt x="1014" y="1"/>
                  </a:moveTo>
                  <a:cubicBezTo>
                    <a:pt x="970" y="1"/>
                    <a:pt x="926" y="5"/>
                    <a:pt x="882" y="12"/>
                  </a:cubicBezTo>
                  <a:cubicBezTo>
                    <a:pt x="191" y="131"/>
                    <a:pt x="0" y="1012"/>
                    <a:pt x="572" y="1405"/>
                  </a:cubicBezTo>
                  <a:cubicBezTo>
                    <a:pt x="710" y="1502"/>
                    <a:pt x="861" y="1545"/>
                    <a:pt x="1007" y="1545"/>
                  </a:cubicBezTo>
                  <a:cubicBezTo>
                    <a:pt x="1454" y="1545"/>
                    <a:pt x="1864" y="1142"/>
                    <a:pt x="1775" y="631"/>
                  </a:cubicBezTo>
                  <a:cubicBezTo>
                    <a:pt x="1700" y="259"/>
                    <a:pt x="1379" y="1"/>
                    <a:pt x="101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999" name="Google Shape;2999;p52"/>
            <p:cNvSpPr/>
            <p:nvPr/>
          </p:nvSpPr>
          <p:spPr>
            <a:xfrm>
              <a:off x="6766850" y="4208650"/>
              <a:ext cx="96125" cy="33625"/>
            </a:xfrm>
            <a:custGeom>
              <a:avLst/>
              <a:gdLst/>
              <a:ahLst/>
              <a:cxnLst/>
              <a:rect l="l" t="t" r="r" b="b"/>
              <a:pathLst>
                <a:path w="3845" h="1345" extrusionOk="0">
                  <a:moveTo>
                    <a:pt x="3248" y="1"/>
                  </a:moveTo>
                  <a:cubicBezTo>
                    <a:pt x="3212" y="1"/>
                    <a:pt x="3174" y="5"/>
                    <a:pt x="3134" y="14"/>
                  </a:cubicBezTo>
                  <a:lnTo>
                    <a:pt x="538" y="478"/>
                  </a:lnTo>
                  <a:cubicBezTo>
                    <a:pt x="0" y="579"/>
                    <a:pt x="106" y="1345"/>
                    <a:pt x="597" y="1345"/>
                  </a:cubicBezTo>
                  <a:cubicBezTo>
                    <a:pt x="628" y="1345"/>
                    <a:pt x="660" y="1342"/>
                    <a:pt x="693" y="1335"/>
                  </a:cubicBezTo>
                  <a:lnTo>
                    <a:pt x="3289" y="871"/>
                  </a:lnTo>
                  <a:cubicBezTo>
                    <a:pt x="3844" y="793"/>
                    <a:pt x="3747" y="1"/>
                    <a:pt x="324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000" name="Google Shape;3000;p52"/>
            <p:cNvSpPr/>
            <p:nvPr/>
          </p:nvSpPr>
          <p:spPr>
            <a:xfrm>
              <a:off x="6723450" y="4273875"/>
              <a:ext cx="46625" cy="38650"/>
            </a:xfrm>
            <a:custGeom>
              <a:avLst/>
              <a:gdLst/>
              <a:ahLst/>
              <a:cxnLst/>
              <a:rect l="l" t="t" r="r" b="b"/>
              <a:pathLst>
                <a:path w="1865" h="1546" extrusionOk="0">
                  <a:moveTo>
                    <a:pt x="1014" y="1"/>
                  </a:moveTo>
                  <a:cubicBezTo>
                    <a:pt x="970" y="1"/>
                    <a:pt x="926" y="5"/>
                    <a:pt x="881" y="12"/>
                  </a:cubicBezTo>
                  <a:cubicBezTo>
                    <a:pt x="203" y="131"/>
                    <a:pt x="0" y="1012"/>
                    <a:pt x="572" y="1405"/>
                  </a:cubicBezTo>
                  <a:cubicBezTo>
                    <a:pt x="710" y="1502"/>
                    <a:pt x="861" y="1546"/>
                    <a:pt x="1007" y="1546"/>
                  </a:cubicBezTo>
                  <a:cubicBezTo>
                    <a:pt x="1454" y="1546"/>
                    <a:pt x="1864" y="1142"/>
                    <a:pt x="1774" y="631"/>
                  </a:cubicBezTo>
                  <a:cubicBezTo>
                    <a:pt x="1700" y="259"/>
                    <a:pt x="1379" y="1"/>
                    <a:pt x="101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001" name="Google Shape;3001;p52"/>
            <p:cNvSpPr/>
            <p:nvPr/>
          </p:nvSpPr>
          <p:spPr>
            <a:xfrm>
              <a:off x="6777325" y="4262500"/>
              <a:ext cx="94000" cy="33750"/>
            </a:xfrm>
            <a:custGeom>
              <a:avLst/>
              <a:gdLst/>
              <a:ahLst/>
              <a:cxnLst/>
              <a:rect l="l" t="t" r="r" b="b"/>
              <a:pathLst>
                <a:path w="3760" h="1350" extrusionOk="0">
                  <a:moveTo>
                    <a:pt x="3144" y="1"/>
                  </a:moveTo>
                  <a:cubicBezTo>
                    <a:pt x="3128" y="1"/>
                    <a:pt x="3112" y="1"/>
                    <a:pt x="3096" y="3"/>
                  </a:cubicBezTo>
                  <a:lnTo>
                    <a:pt x="500" y="467"/>
                  </a:lnTo>
                  <a:cubicBezTo>
                    <a:pt x="0" y="618"/>
                    <a:pt x="125" y="1349"/>
                    <a:pt x="631" y="1349"/>
                  </a:cubicBezTo>
                  <a:cubicBezTo>
                    <a:pt x="643" y="1349"/>
                    <a:pt x="655" y="1349"/>
                    <a:pt x="667" y="1348"/>
                  </a:cubicBezTo>
                  <a:lnTo>
                    <a:pt x="3263" y="872"/>
                  </a:lnTo>
                  <a:cubicBezTo>
                    <a:pt x="3759" y="722"/>
                    <a:pt x="3640" y="1"/>
                    <a:pt x="314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002" name="Google Shape;3002;p52"/>
            <p:cNvSpPr/>
            <p:nvPr/>
          </p:nvSpPr>
          <p:spPr>
            <a:xfrm>
              <a:off x="6733875" y="4331350"/>
              <a:ext cx="46600" cy="38925"/>
            </a:xfrm>
            <a:custGeom>
              <a:avLst/>
              <a:gdLst/>
              <a:ahLst/>
              <a:cxnLst/>
              <a:rect l="l" t="t" r="r" b="b"/>
              <a:pathLst>
                <a:path w="1864" h="1557" extrusionOk="0">
                  <a:moveTo>
                    <a:pt x="1010" y="0"/>
                  </a:moveTo>
                  <a:cubicBezTo>
                    <a:pt x="967" y="0"/>
                    <a:pt x="924" y="4"/>
                    <a:pt x="881" y="11"/>
                  </a:cubicBezTo>
                  <a:cubicBezTo>
                    <a:pt x="203" y="130"/>
                    <a:pt x="0" y="1011"/>
                    <a:pt x="572" y="1416"/>
                  </a:cubicBezTo>
                  <a:cubicBezTo>
                    <a:pt x="710" y="1513"/>
                    <a:pt x="860" y="1556"/>
                    <a:pt x="1007" y="1556"/>
                  </a:cubicBezTo>
                  <a:cubicBezTo>
                    <a:pt x="1454" y="1556"/>
                    <a:pt x="1864" y="1153"/>
                    <a:pt x="1774" y="642"/>
                  </a:cubicBezTo>
                  <a:cubicBezTo>
                    <a:pt x="1710" y="268"/>
                    <a:pt x="1378" y="0"/>
                    <a:pt x="1010"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003" name="Google Shape;3003;p52"/>
            <p:cNvSpPr/>
            <p:nvPr/>
          </p:nvSpPr>
          <p:spPr>
            <a:xfrm>
              <a:off x="6787700" y="4319900"/>
              <a:ext cx="94750" cy="33875"/>
            </a:xfrm>
            <a:custGeom>
              <a:avLst/>
              <a:gdLst/>
              <a:ahLst/>
              <a:cxnLst/>
              <a:rect l="l" t="t" r="r" b="b"/>
              <a:pathLst>
                <a:path w="3790" h="1355" extrusionOk="0">
                  <a:moveTo>
                    <a:pt x="3177" y="0"/>
                  </a:moveTo>
                  <a:cubicBezTo>
                    <a:pt x="3155" y="0"/>
                    <a:pt x="3133" y="2"/>
                    <a:pt x="3110" y="5"/>
                  </a:cubicBezTo>
                  <a:lnTo>
                    <a:pt x="514" y="481"/>
                  </a:lnTo>
                  <a:cubicBezTo>
                    <a:pt x="1" y="606"/>
                    <a:pt x="110" y="1355"/>
                    <a:pt x="602" y="1355"/>
                  </a:cubicBezTo>
                  <a:cubicBezTo>
                    <a:pt x="623" y="1355"/>
                    <a:pt x="646" y="1353"/>
                    <a:pt x="669" y="1350"/>
                  </a:cubicBezTo>
                  <a:lnTo>
                    <a:pt x="3264" y="886"/>
                  </a:lnTo>
                  <a:cubicBezTo>
                    <a:pt x="3789" y="749"/>
                    <a:pt x="3669" y="0"/>
                    <a:pt x="3177"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004" name="Google Shape;3004;p52"/>
            <p:cNvSpPr/>
            <p:nvPr/>
          </p:nvSpPr>
          <p:spPr>
            <a:xfrm>
              <a:off x="6689525" y="4570700"/>
              <a:ext cx="194075" cy="174075"/>
            </a:xfrm>
            <a:custGeom>
              <a:avLst/>
              <a:gdLst/>
              <a:ahLst/>
              <a:cxnLst/>
              <a:rect l="l" t="t" r="r" b="b"/>
              <a:pathLst>
                <a:path w="7763" h="6963" extrusionOk="0">
                  <a:moveTo>
                    <a:pt x="3924" y="1"/>
                  </a:moveTo>
                  <a:cubicBezTo>
                    <a:pt x="2893" y="1"/>
                    <a:pt x="1881" y="469"/>
                    <a:pt x="1215" y="1343"/>
                  </a:cubicBezTo>
                  <a:lnTo>
                    <a:pt x="6953" y="4975"/>
                  </a:lnTo>
                  <a:cubicBezTo>
                    <a:pt x="7763" y="3403"/>
                    <a:pt x="7239" y="1474"/>
                    <a:pt x="5751" y="534"/>
                  </a:cubicBezTo>
                  <a:cubicBezTo>
                    <a:pt x="5184" y="174"/>
                    <a:pt x="4551" y="1"/>
                    <a:pt x="3924" y="1"/>
                  </a:cubicBezTo>
                  <a:close/>
                  <a:moveTo>
                    <a:pt x="810" y="1986"/>
                  </a:moveTo>
                  <a:lnTo>
                    <a:pt x="810" y="1986"/>
                  </a:lnTo>
                  <a:cubicBezTo>
                    <a:pt x="0" y="3558"/>
                    <a:pt x="512" y="5498"/>
                    <a:pt x="2012" y="6439"/>
                  </a:cubicBezTo>
                  <a:cubicBezTo>
                    <a:pt x="2576" y="6793"/>
                    <a:pt x="3206" y="6963"/>
                    <a:pt x="3829" y="6963"/>
                  </a:cubicBezTo>
                  <a:cubicBezTo>
                    <a:pt x="4864" y="6963"/>
                    <a:pt x="5880" y="6494"/>
                    <a:pt x="6549" y="5618"/>
                  </a:cubicBezTo>
                  <a:lnTo>
                    <a:pt x="810" y="1986"/>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005" name="Google Shape;3005;p52"/>
            <p:cNvSpPr/>
            <p:nvPr/>
          </p:nvSpPr>
          <p:spPr>
            <a:xfrm>
              <a:off x="7053250" y="4197375"/>
              <a:ext cx="151825" cy="141000"/>
            </a:xfrm>
            <a:custGeom>
              <a:avLst/>
              <a:gdLst/>
              <a:ahLst/>
              <a:cxnLst/>
              <a:rect l="l" t="t" r="r" b="b"/>
              <a:pathLst>
                <a:path w="6073" h="5640" extrusionOk="0">
                  <a:moveTo>
                    <a:pt x="3596" y="0"/>
                  </a:moveTo>
                  <a:lnTo>
                    <a:pt x="1203" y="1632"/>
                  </a:lnTo>
                  <a:cubicBezTo>
                    <a:pt x="251" y="2286"/>
                    <a:pt x="1" y="3596"/>
                    <a:pt x="655" y="4560"/>
                  </a:cubicBezTo>
                  <a:lnTo>
                    <a:pt x="763" y="4715"/>
                  </a:lnTo>
                  <a:cubicBezTo>
                    <a:pt x="1163" y="5316"/>
                    <a:pt x="1827" y="5640"/>
                    <a:pt x="2502" y="5640"/>
                  </a:cubicBezTo>
                  <a:cubicBezTo>
                    <a:pt x="2909" y="5640"/>
                    <a:pt x="3321" y="5522"/>
                    <a:pt x="3680" y="5275"/>
                  </a:cubicBezTo>
                  <a:lnTo>
                    <a:pt x="6073" y="3644"/>
                  </a:lnTo>
                  <a:lnTo>
                    <a:pt x="3596" y="0"/>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006" name="Google Shape;3006;p52"/>
            <p:cNvSpPr/>
            <p:nvPr/>
          </p:nvSpPr>
          <p:spPr>
            <a:xfrm>
              <a:off x="7155950" y="4138825"/>
              <a:ext cx="151825" cy="141025"/>
            </a:xfrm>
            <a:custGeom>
              <a:avLst/>
              <a:gdLst/>
              <a:ahLst/>
              <a:cxnLst/>
              <a:rect l="l" t="t" r="r" b="b"/>
              <a:pathLst>
                <a:path w="6073" h="5641" extrusionOk="0">
                  <a:moveTo>
                    <a:pt x="3577" y="1"/>
                  </a:moveTo>
                  <a:cubicBezTo>
                    <a:pt x="3169" y="1"/>
                    <a:pt x="2757" y="119"/>
                    <a:pt x="2393" y="366"/>
                  </a:cubicBezTo>
                  <a:lnTo>
                    <a:pt x="0" y="1997"/>
                  </a:lnTo>
                  <a:lnTo>
                    <a:pt x="2477" y="5640"/>
                  </a:lnTo>
                  <a:lnTo>
                    <a:pt x="4870" y="4009"/>
                  </a:lnTo>
                  <a:cubicBezTo>
                    <a:pt x="5834" y="3354"/>
                    <a:pt x="6072" y="2045"/>
                    <a:pt x="5429" y="1092"/>
                  </a:cubicBezTo>
                  <a:lnTo>
                    <a:pt x="5322" y="926"/>
                  </a:lnTo>
                  <a:cubicBezTo>
                    <a:pt x="4914" y="325"/>
                    <a:pt x="4252" y="1"/>
                    <a:pt x="3577"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007" name="Google Shape;3007;p52"/>
            <p:cNvSpPr/>
            <p:nvPr/>
          </p:nvSpPr>
          <p:spPr>
            <a:xfrm>
              <a:off x="7008600" y="4488125"/>
              <a:ext cx="268225" cy="267150"/>
            </a:xfrm>
            <a:custGeom>
              <a:avLst/>
              <a:gdLst/>
              <a:ahLst/>
              <a:cxnLst/>
              <a:rect l="l" t="t" r="r" b="b"/>
              <a:pathLst>
                <a:path w="10729" h="10686" extrusionOk="0">
                  <a:moveTo>
                    <a:pt x="5017" y="0"/>
                  </a:moveTo>
                  <a:cubicBezTo>
                    <a:pt x="4831" y="0"/>
                    <a:pt x="4666" y="137"/>
                    <a:pt x="4644" y="324"/>
                  </a:cubicBezTo>
                  <a:lnTo>
                    <a:pt x="4192" y="3813"/>
                  </a:lnTo>
                  <a:lnTo>
                    <a:pt x="703" y="3348"/>
                  </a:lnTo>
                  <a:cubicBezTo>
                    <a:pt x="688" y="3347"/>
                    <a:pt x="673" y="3346"/>
                    <a:pt x="659" y="3346"/>
                  </a:cubicBezTo>
                  <a:cubicBezTo>
                    <a:pt x="474" y="3346"/>
                    <a:pt x="308" y="3482"/>
                    <a:pt x="286" y="3670"/>
                  </a:cubicBezTo>
                  <a:lnTo>
                    <a:pt x="24" y="5646"/>
                  </a:lnTo>
                  <a:cubicBezTo>
                    <a:pt x="1" y="5849"/>
                    <a:pt x="143" y="6027"/>
                    <a:pt x="346" y="6063"/>
                  </a:cubicBezTo>
                  <a:lnTo>
                    <a:pt x="3822" y="6527"/>
                  </a:lnTo>
                  <a:lnTo>
                    <a:pt x="3370" y="10004"/>
                  </a:lnTo>
                  <a:cubicBezTo>
                    <a:pt x="3334" y="10206"/>
                    <a:pt x="3477" y="10397"/>
                    <a:pt x="3692" y="10421"/>
                  </a:cubicBezTo>
                  <a:lnTo>
                    <a:pt x="5656" y="10683"/>
                  </a:lnTo>
                  <a:cubicBezTo>
                    <a:pt x="5671" y="10684"/>
                    <a:pt x="5686" y="10685"/>
                    <a:pt x="5700" y="10685"/>
                  </a:cubicBezTo>
                  <a:cubicBezTo>
                    <a:pt x="5885" y="10685"/>
                    <a:pt x="6051" y="10549"/>
                    <a:pt x="6073" y="10361"/>
                  </a:cubicBezTo>
                  <a:lnTo>
                    <a:pt x="6537" y="6885"/>
                  </a:lnTo>
                  <a:lnTo>
                    <a:pt x="10026" y="7337"/>
                  </a:lnTo>
                  <a:cubicBezTo>
                    <a:pt x="10040" y="7339"/>
                    <a:pt x="10055" y="7340"/>
                    <a:pt x="10070" y="7340"/>
                  </a:cubicBezTo>
                  <a:cubicBezTo>
                    <a:pt x="10253" y="7340"/>
                    <a:pt x="10409" y="7203"/>
                    <a:pt x="10442" y="7016"/>
                  </a:cubicBezTo>
                  <a:lnTo>
                    <a:pt x="10704" y="5039"/>
                  </a:lnTo>
                  <a:cubicBezTo>
                    <a:pt x="10728" y="4837"/>
                    <a:pt x="10585" y="4646"/>
                    <a:pt x="10383" y="4622"/>
                  </a:cubicBezTo>
                  <a:lnTo>
                    <a:pt x="6894" y="4170"/>
                  </a:lnTo>
                  <a:lnTo>
                    <a:pt x="7359" y="681"/>
                  </a:lnTo>
                  <a:cubicBezTo>
                    <a:pt x="7382" y="479"/>
                    <a:pt x="7240" y="300"/>
                    <a:pt x="7037" y="265"/>
                  </a:cubicBezTo>
                  <a:lnTo>
                    <a:pt x="5061" y="3"/>
                  </a:lnTo>
                  <a:cubicBezTo>
                    <a:pt x="5046" y="1"/>
                    <a:pt x="5031" y="0"/>
                    <a:pt x="5017"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008" name="Google Shape;3008;p52"/>
            <p:cNvSpPr/>
            <p:nvPr/>
          </p:nvSpPr>
          <p:spPr>
            <a:xfrm>
              <a:off x="5871550" y="921250"/>
              <a:ext cx="271200" cy="338025"/>
            </a:xfrm>
            <a:custGeom>
              <a:avLst/>
              <a:gdLst/>
              <a:ahLst/>
              <a:cxnLst/>
              <a:rect l="l" t="t" r="r" b="b"/>
              <a:pathLst>
                <a:path w="10848" h="13521" extrusionOk="0">
                  <a:moveTo>
                    <a:pt x="4147" y="435"/>
                  </a:moveTo>
                  <a:cubicBezTo>
                    <a:pt x="4435" y="435"/>
                    <a:pt x="4718" y="607"/>
                    <a:pt x="4775" y="994"/>
                  </a:cubicBezTo>
                  <a:cubicBezTo>
                    <a:pt x="4799" y="1196"/>
                    <a:pt x="4751" y="1387"/>
                    <a:pt x="4620" y="1541"/>
                  </a:cubicBezTo>
                  <a:lnTo>
                    <a:pt x="3835" y="1684"/>
                  </a:lnTo>
                  <a:cubicBezTo>
                    <a:pt x="3656" y="1589"/>
                    <a:pt x="3537" y="1422"/>
                    <a:pt x="3501" y="1232"/>
                  </a:cubicBezTo>
                  <a:cubicBezTo>
                    <a:pt x="3386" y="732"/>
                    <a:pt x="3770" y="435"/>
                    <a:pt x="4147" y="435"/>
                  </a:cubicBezTo>
                  <a:close/>
                  <a:moveTo>
                    <a:pt x="7843" y="2749"/>
                  </a:moveTo>
                  <a:cubicBezTo>
                    <a:pt x="8105" y="2749"/>
                    <a:pt x="8340" y="2930"/>
                    <a:pt x="8383" y="3208"/>
                  </a:cubicBezTo>
                  <a:lnTo>
                    <a:pt x="9776" y="10769"/>
                  </a:lnTo>
                  <a:cubicBezTo>
                    <a:pt x="9823" y="11066"/>
                    <a:pt x="9633" y="11352"/>
                    <a:pt x="9323" y="11400"/>
                  </a:cubicBezTo>
                  <a:lnTo>
                    <a:pt x="3061" y="12543"/>
                  </a:lnTo>
                  <a:cubicBezTo>
                    <a:pt x="3025" y="12550"/>
                    <a:pt x="2990" y="12553"/>
                    <a:pt x="2956" y="12553"/>
                  </a:cubicBezTo>
                  <a:cubicBezTo>
                    <a:pt x="2699" y="12553"/>
                    <a:pt x="2472" y="12365"/>
                    <a:pt x="2430" y="12102"/>
                  </a:cubicBezTo>
                  <a:lnTo>
                    <a:pt x="1048" y="4530"/>
                  </a:lnTo>
                  <a:cubicBezTo>
                    <a:pt x="989" y="4232"/>
                    <a:pt x="1191" y="3946"/>
                    <a:pt x="1489" y="3899"/>
                  </a:cubicBezTo>
                  <a:lnTo>
                    <a:pt x="2239" y="3768"/>
                  </a:lnTo>
                  <a:cubicBezTo>
                    <a:pt x="2270" y="3977"/>
                    <a:pt x="2449" y="4122"/>
                    <a:pt x="2653" y="4122"/>
                  </a:cubicBezTo>
                  <a:cubicBezTo>
                    <a:pt x="2681" y="4122"/>
                    <a:pt x="2710" y="4119"/>
                    <a:pt x="2739" y="4113"/>
                  </a:cubicBezTo>
                  <a:lnTo>
                    <a:pt x="6656" y="3399"/>
                  </a:lnTo>
                  <a:cubicBezTo>
                    <a:pt x="6894" y="3363"/>
                    <a:pt x="7049" y="3125"/>
                    <a:pt x="7002" y="2899"/>
                  </a:cubicBezTo>
                  <a:lnTo>
                    <a:pt x="7752" y="2756"/>
                  </a:lnTo>
                  <a:cubicBezTo>
                    <a:pt x="7782" y="2751"/>
                    <a:pt x="7813" y="2749"/>
                    <a:pt x="7843" y="2749"/>
                  </a:cubicBezTo>
                  <a:close/>
                  <a:moveTo>
                    <a:pt x="4125" y="0"/>
                  </a:moveTo>
                  <a:cubicBezTo>
                    <a:pt x="4061" y="0"/>
                    <a:pt x="3995" y="6"/>
                    <a:pt x="3930" y="17"/>
                  </a:cubicBezTo>
                  <a:cubicBezTo>
                    <a:pt x="3334" y="136"/>
                    <a:pt x="2942" y="708"/>
                    <a:pt x="3061" y="1303"/>
                  </a:cubicBezTo>
                  <a:cubicBezTo>
                    <a:pt x="3096" y="1482"/>
                    <a:pt x="3168" y="1649"/>
                    <a:pt x="3275" y="1779"/>
                  </a:cubicBezTo>
                  <a:lnTo>
                    <a:pt x="2501" y="1922"/>
                  </a:lnTo>
                  <a:cubicBezTo>
                    <a:pt x="2191" y="1982"/>
                    <a:pt x="1977" y="2291"/>
                    <a:pt x="2037" y="2613"/>
                  </a:cubicBezTo>
                  <a:lnTo>
                    <a:pt x="2084" y="2887"/>
                  </a:lnTo>
                  <a:lnTo>
                    <a:pt x="798" y="3125"/>
                  </a:lnTo>
                  <a:cubicBezTo>
                    <a:pt x="310" y="3208"/>
                    <a:pt x="1" y="3673"/>
                    <a:pt x="84" y="4149"/>
                  </a:cubicBezTo>
                  <a:lnTo>
                    <a:pt x="1656" y="12781"/>
                  </a:lnTo>
                  <a:cubicBezTo>
                    <a:pt x="1730" y="13217"/>
                    <a:pt x="2118" y="13520"/>
                    <a:pt x="2540" y="13520"/>
                  </a:cubicBezTo>
                  <a:cubicBezTo>
                    <a:pt x="2590" y="13520"/>
                    <a:pt x="2641" y="13516"/>
                    <a:pt x="2692" y="13507"/>
                  </a:cubicBezTo>
                  <a:lnTo>
                    <a:pt x="10038" y="12162"/>
                  </a:lnTo>
                  <a:cubicBezTo>
                    <a:pt x="10526" y="12066"/>
                    <a:pt x="10847" y="11602"/>
                    <a:pt x="10752" y="11126"/>
                  </a:cubicBezTo>
                  <a:lnTo>
                    <a:pt x="9169" y="2506"/>
                  </a:lnTo>
                  <a:cubicBezTo>
                    <a:pt x="9094" y="2069"/>
                    <a:pt x="8715" y="1766"/>
                    <a:pt x="8287" y="1766"/>
                  </a:cubicBezTo>
                  <a:cubicBezTo>
                    <a:pt x="8236" y="1766"/>
                    <a:pt x="8185" y="1771"/>
                    <a:pt x="8133" y="1779"/>
                  </a:cubicBezTo>
                  <a:lnTo>
                    <a:pt x="6847" y="2018"/>
                  </a:lnTo>
                  <a:lnTo>
                    <a:pt x="6799" y="1744"/>
                  </a:lnTo>
                  <a:cubicBezTo>
                    <a:pt x="6746" y="1458"/>
                    <a:pt x="6506" y="1258"/>
                    <a:pt x="6228" y="1258"/>
                  </a:cubicBezTo>
                  <a:cubicBezTo>
                    <a:pt x="6193" y="1258"/>
                    <a:pt x="6157" y="1261"/>
                    <a:pt x="6121" y="1268"/>
                  </a:cubicBezTo>
                  <a:lnTo>
                    <a:pt x="5168" y="1434"/>
                  </a:lnTo>
                  <a:cubicBezTo>
                    <a:pt x="5228" y="1268"/>
                    <a:pt x="5239" y="1089"/>
                    <a:pt x="5204" y="922"/>
                  </a:cubicBezTo>
                  <a:cubicBezTo>
                    <a:pt x="5119" y="381"/>
                    <a:pt x="4655" y="0"/>
                    <a:pt x="4125"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009" name="Google Shape;3009;p52"/>
            <p:cNvSpPr/>
            <p:nvPr/>
          </p:nvSpPr>
          <p:spPr>
            <a:xfrm>
              <a:off x="5919475" y="1043050"/>
              <a:ext cx="46550" cy="38675"/>
            </a:xfrm>
            <a:custGeom>
              <a:avLst/>
              <a:gdLst/>
              <a:ahLst/>
              <a:cxnLst/>
              <a:rect l="l" t="t" r="r" b="b"/>
              <a:pathLst>
                <a:path w="1862" h="1547" extrusionOk="0">
                  <a:moveTo>
                    <a:pt x="1015" y="1"/>
                  </a:moveTo>
                  <a:cubicBezTo>
                    <a:pt x="967" y="1"/>
                    <a:pt x="919" y="5"/>
                    <a:pt x="870" y="15"/>
                  </a:cubicBezTo>
                  <a:cubicBezTo>
                    <a:pt x="191" y="134"/>
                    <a:pt x="1" y="1015"/>
                    <a:pt x="572" y="1408"/>
                  </a:cubicBezTo>
                  <a:cubicBezTo>
                    <a:pt x="709" y="1504"/>
                    <a:pt x="858" y="1547"/>
                    <a:pt x="1002" y="1547"/>
                  </a:cubicBezTo>
                  <a:cubicBezTo>
                    <a:pt x="1451" y="1547"/>
                    <a:pt x="1862" y="1138"/>
                    <a:pt x="1763" y="634"/>
                  </a:cubicBezTo>
                  <a:cubicBezTo>
                    <a:pt x="1700" y="266"/>
                    <a:pt x="1377" y="1"/>
                    <a:pt x="1015"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010" name="Google Shape;3010;p52"/>
            <p:cNvSpPr/>
            <p:nvPr/>
          </p:nvSpPr>
          <p:spPr>
            <a:xfrm>
              <a:off x="5972325" y="1031775"/>
              <a:ext cx="96500" cy="33875"/>
            </a:xfrm>
            <a:custGeom>
              <a:avLst/>
              <a:gdLst/>
              <a:ahLst/>
              <a:cxnLst/>
              <a:rect l="l" t="t" r="r" b="b"/>
              <a:pathLst>
                <a:path w="3860" h="1355" extrusionOk="0">
                  <a:moveTo>
                    <a:pt x="3263" y="1"/>
                  </a:moveTo>
                  <a:cubicBezTo>
                    <a:pt x="3227" y="1"/>
                    <a:pt x="3189" y="5"/>
                    <a:pt x="3149" y="14"/>
                  </a:cubicBezTo>
                  <a:lnTo>
                    <a:pt x="3137" y="14"/>
                  </a:lnTo>
                  <a:lnTo>
                    <a:pt x="554" y="490"/>
                  </a:lnTo>
                  <a:cubicBezTo>
                    <a:pt x="1" y="580"/>
                    <a:pt x="121" y="1354"/>
                    <a:pt x="622" y="1354"/>
                  </a:cubicBezTo>
                  <a:cubicBezTo>
                    <a:pt x="650" y="1354"/>
                    <a:pt x="678" y="1352"/>
                    <a:pt x="708" y="1347"/>
                  </a:cubicBezTo>
                  <a:lnTo>
                    <a:pt x="3304" y="871"/>
                  </a:lnTo>
                  <a:cubicBezTo>
                    <a:pt x="3859" y="793"/>
                    <a:pt x="3762" y="1"/>
                    <a:pt x="326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011" name="Google Shape;3011;p52"/>
            <p:cNvSpPr/>
            <p:nvPr/>
          </p:nvSpPr>
          <p:spPr>
            <a:xfrm>
              <a:off x="5929300" y="1097000"/>
              <a:ext cx="46550" cy="38650"/>
            </a:xfrm>
            <a:custGeom>
              <a:avLst/>
              <a:gdLst/>
              <a:ahLst/>
              <a:cxnLst/>
              <a:rect l="l" t="t" r="r" b="b"/>
              <a:pathLst>
                <a:path w="1862" h="1546" extrusionOk="0">
                  <a:moveTo>
                    <a:pt x="1002" y="1"/>
                  </a:moveTo>
                  <a:cubicBezTo>
                    <a:pt x="959" y="1"/>
                    <a:pt x="914" y="4"/>
                    <a:pt x="870" y="12"/>
                  </a:cubicBezTo>
                  <a:cubicBezTo>
                    <a:pt x="191" y="131"/>
                    <a:pt x="1" y="1012"/>
                    <a:pt x="560" y="1405"/>
                  </a:cubicBezTo>
                  <a:cubicBezTo>
                    <a:pt x="701" y="1502"/>
                    <a:pt x="854" y="1545"/>
                    <a:pt x="1002" y="1545"/>
                  </a:cubicBezTo>
                  <a:cubicBezTo>
                    <a:pt x="1453" y="1545"/>
                    <a:pt x="1861" y="1142"/>
                    <a:pt x="1763" y="631"/>
                  </a:cubicBezTo>
                  <a:cubicBezTo>
                    <a:pt x="1699" y="259"/>
                    <a:pt x="1369"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012" name="Google Shape;3012;p52"/>
            <p:cNvSpPr/>
            <p:nvPr/>
          </p:nvSpPr>
          <p:spPr>
            <a:xfrm>
              <a:off x="5983175" y="1085650"/>
              <a:ext cx="94100" cy="33725"/>
            </a:xfrm>
            <a:custGeom>
              <a:avLst/>
              <a:gdLst/>
              <a:ahLst/>
              <a:cxnLst/>
              <a:rect l="l" t="t" r="r" b="b"/>
              <a:pathLst>
                <a:path w="3764" h="1349" extrusionOk="0">
                  <a:moveTo>
                    <a:pt x="3143" y="0"/>
                  </a:moveTo>
                  <a:cubicBezTo>
                    <a:pt x="3132" y="0"/>
                    <a:pt x="3120" y="1"/>
                    <a:pt x="3108" y="2"/>
                  </a:cubicBezTo>
                  <a:lnTo>
                    <a:pt x="3096" y="2"/>
                  </a:lnTo>
                  <a:lnTo>
                    <a:pt x="501" y="478"/>
                  </a:lnTo>
                  <a:cubicBezTo>
                    <a:pt x="0" y="618"/>
                    <a:pt x="125" y="1348"/>
                    <a:pt x="631" y="1348"/>
                  </a:cubicBezTo>
                  <a:cubicBezTo>
                    <a:pt x="643" y="1348"/>
                    <a:pt x="655" y="1348"/>
                    <a:pt x="667" y="1347"/>
                  </a:cubicBezTo>
                  <a:lnTo>
                    <a:pt x="3263" y="871"/>
                  </a:lnTo>
                  <a:cubicBezTo>
                    <a:pt x="3763" y="731"/>
                    <a:pt x="3638" y="0"/>
                    <a:pt x="3143"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013" name="Google Shape;3013;p52"/>
            <p:cNvSpPr/>
            <p:nvPr/>
          </p:nvSpPr>
          <p:spPr>
            <a:xfrm>
              <a:off x="5939725" y="1154450"/>
              <a:ext cx="46625" cy="38900"/>
            </a:xfrm>
            <a:custGeom>
              <a:avLst/>
              <a:gdLst/>
              <a:ahLst/>
              <a:cxnLst/>
              <a:rect l="l" t="t" r="r" b="b"/>
              <a:pathLst>
                <a:path w="1865" h="1556" extrusionOk="0">
                  <a:moveTo>
                    <a:pt x="1013" y="1"/>
                  </a:moveTo>
                  <a:cubicBezTo>
                    <a:pt x="970" y="1"/>
                    <a:pt x="926" y="4"/>
                    <a:pt x="881" y="12"/>
                  </a:cubicBezTo>
                  <a:cubicBezTo>
                    <a:pt x="203" y="131"/>
                    <a:pt x="0" y="1012"/>
                    <a:pt x="572" y="1417"/>
                  </a:cubicBezTo>
                  <a:cubicBezTo>
                    <a:pt x="711" y="1513"/>
                    <a:pt x="862" y="1556"/>
                    <a:pt x="1007" y="1556"/>
                  </a:cubicBezTo>
                  <a:cubicBezTo>
                    <a:pt x="1458" y="1556"/>
                    <a:pt x="1864" y="1147"/>
                    <a:pt x="1774" y="643"/>
                  </a:cubicBezTo>
                  <a:cubicBezTo>
                    <a:pt x="1700" y="260"/>
                    <a:pt x="1378" y="1"/>
                    <a:pt x="101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014" name="Google Shape;3014;p52"/>
            <p:cNvSpPr/>
            <p:nvPr/>
          </p:nvSpPr>
          <p:spPr>
            <a:xfrm>
              <a:off x="5993175" y="1143050"/>
              <a:ext cx="94925" cy="34125"/>
            </a:xfrm>
            <a:custGeom>
              <a:avLst/>
              <a:gdLst/>
              <a:ahLst/>
              <a:cxnLst/>
              <a:rect l="l" t="t" r="r" b="b"/>
              <a:pathLst>
                <a:path w="3797" h="1365" extrusionOk="0">
                  <a:moveTo>
                    <a:pt x="3182" y="0"/>
                  </a:moveTo>
                  <a:cubicBezTo>
                    <a:pt x="3164" y="0"/>
                    <a:pt x="3144" y="1"/>
                    <a:pt x="3125" y="4"/>
                  </a:cubicBezTo>
                  <a:lnTo>
                    <a:pt x="529" y="480"/>
                  </a:lnTo>
                  <a:cubicBezTo>
                    <a:pt x="1" y="606"/>
                    <a:pt x="126" y="1364"/>
                    <a:pt x="627" y="1364"/>
                  </a:cubicBezTo>
                  <a:cubicBezTo>
                    <a:pt x="646" y="1364"/>
                    <a:pt x="665" y="1363"/>
                    <a:pt x="684" y="1361"/>
                  </a:cubicBezTo>
                  <a:lnTo>
                    <a:pt x="3280" y="885"/>
                  </a:lnTo>
                  <a:cubicBezTo>
                    <a:pt x="3796" y="747"/>
                    <a:pt x="3682" y="0"/>
                    <a:pt x="318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015" name="Google Shape;3015;p52"/>
            <p:cNvSpPr/>
            <p:nvPr/>
          </p:nvSpPr>
          <p:spPr>
            <a:xfrm>
              <a:off x="5895375" y="1393750"/>
              <a:ext cx="194100" cy="174150"/>
            </a:xfrm>
            <a:custGeom>
              <a:avLst/>
              <a:gdLst/>
              <a:ahLst/>
              <a:cxnLst/>
              <a:rect l="l" t="t" r="r" b="b"/>
              <a:pathLst>
                <a:path w="7764" h="6966" extrusionOk="0">
                  <a:moveTo>
                    <a:pt x="3934" y="1"/>
                  </a:moveTo>
                  <a:cubicBezTo>
                    <a:pt x="2900" y="1"/>
                    <a:pt x="1883" y="469"/>
                    <a:pt x="1215" y="1346"/>
                  </a:cubicBezTo>
                  <a:lnTo>
                    <a:pt x="6953" y="4977"/>
                  </a:lnTo>
                  <a:cubicBezTo>
                    <a:pt x="7763" y="3406"/>
                    <a:pt x="7251" y="1477"/>
                    <a:pt x="5751" y="525"/>
                  </a:cubicBezTo>
                  <a:cubicBezTo>
                    <a:pt x="5187" y="171"/>
                    <a:pt x="4557" y="1"/>
                    <a:pt x="3934" y="1"/>
                  </a:cubicBezTo>
                  <a:close/>
                  <a:moveTo>
                    <a:pt x="810" y="2001"/>
                  </a:moveTo>
                  <a:lnTo>
                    <a:pt x="810" y="2001"/>
                  </a:lnTo>
                  <a:cubicBezTo>
                    <a:pt x="0" y="3561"/>
                    <a:pt x="524" y="5489"/>
                    <a:pt x="2012" y="6442"/>
                  </a:cubicBezTo>
                  <a:cubicBezTo>
                    <a:pt x="2576" y="6796"/>
                    <a:pt x="3206" y="6966"/>
                    <a:pt x="3829" y="6966"/>
                  </a:cubicBezTo>
                  <a:cubicBezTo>
                    <a:pt x="4864" y="6966"/>
                    <a:pt x="5880" y="6497"/>
                    <a:pt x="6549" y="5620"/>
                  </a:cubicBezTo>
                  <a:lnTo>
                    <a:pt x="810" y="200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016" name="Google Shape;3016;p52"/>
            <p:cNvSpPr/>
            <p:nvPr/>
          </p:nvSpPr>
          <p:spPr>
            <a:xfrm>
              <a:off x="6259100" y="1020500"/>
              <a:ext cx="151825" cy="141000"/>
            </a:xfrm>
            <a:custGeom>
              <a:avLst/>
              <a:gdLst/>
              <a:ahLst/>
              <a:cxnLst/>
              <a:rect l="l" t="t" r="r" b="b"/>
              <a:pathLst>
                <a:path w="6073" h="5640" extrusionOk="0">
                  <a:moveTo>
                    <a:pt x="3596" y="0"/>
                  </a:moveTo>
                  <a:lnTo>
                    <a:pt x="1203" y="1631"/>
                  </a:lnTo>
                  <a:cubicBezTo>
                    <a:pt x="251" y="2286"/>
                    <a:pt x="1" y="3596"/>
                    <a:pt x="655" y="4560"/>
                  </a:cubicBezTo>
                  <a:lnTo>
                    <a:pt x="763" y="4715"/>
                  </a:lnTo>
                  <a:cubicBezTo>
                    <a:pt x="1171" y="5316"/>
                    <a:pt x="1833" y="5640"/>
                    <a:pt x="2508" y="5640"/>
                  </a:cubicBezTo>
                  <a:cubicBezTo>
                    <a:pt x="2916" y="5640"/>
                    <a:pt x="3328" y="5521"/>
                    <a:pt x="3692" y="5275"/>
                  </a:cubicBezTo>
                  <a:lnTo>
                    <a:pt x="6073" y="3644"/>
                  </a:lnTo>
                  <a:lnTo>
                    <a:pt x="3596" y="0"/>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017" name="Google Shape;3017;p52"/>
            <p:cNvSpPr/>
            <p:nvPr/>
          </p:nvSpPr>
          <p:spPr>
            <a:xfrm>
              <a:off x="6361800" y="962250"/>
              <a:ext cx="152125" cy="141025"/>
            </a:xfrm>
            <a:custGeom>
              <a:avLst/>
              <a:gdLst/>
              <a:ahLst/>
              <a:cxnLst/>
              <a:rect l="l" t="t" r="r" b="b"/>
              <a:pathLst>
                <a:path w="6085" h="5641" extrusionOk="0">
                  <a:moveTo>
                    <a:pt x="3568" y="1"/>
                  </a:moveTo>
                  <a:cubicBezTo>
                    <a:pt x="3162" y="1"/>
                    <a:pt x="2752" y="119"/>
                    <a:pt x="2393" y="366"/>
                  </a:cubicBezTo>
                  <a:lnTo>
                    <a:pt x="0" y="1997"/>
                  </a:lnTo>
                  <a:lnTo>
                    <a:pt x="2477" y="5640"/>
                  </a:lnTo>
                  <a:lnTo>
                    <a:pt x="4870" y="4009"/>
                  </a:lnTo>
                  <a:cubicBezTo>
                    <a:pt x="5834" y="3354"/>
                    <a:pt x="6084" y="2044"/>
                    <a:pt x="5430" y="1080"/>
                  </a:cubicBezTo>
                  <a:lnTo>
                    <a:pt x="5310" y="925"/>
                  </a:lnTo>
                  <a:cubicBezTo>
                    <a:pt x="4902" y="324"/>
                    <a:pt x="4240" y="1"/>
                    <a:pt x="356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018" name="Google Shape;3018;p52"/>
            <p:cNvSpPr/>
            <p:nvPr/>
          </p:nvSpPr>
          <p:spPr>
            <a:xfrm>
              <a:off x="6214450" y="1311750"/>
              <a:ext cx="268225" cy="266650"/>
            </a:xfrm>
            <a:custGeom>
              <a:avLst/>
              <a:gdLst/>
              <a:ahLst/>
              <a:cxnLst/>
              <a:rect l="l" t="t" r="r" b="b"/>
              <a:pathLst>
                <a:path w="10729" h="10666" extrusionOk="0">
                  <a:moveTo>
                    <a:pt x="4999" y="1"/>
                  </a:moveTo>
                  <a:cubicBezTo>
                    <a:pt x="4821" y="1"/>
                    <a:pt x="4665" y="136"/>
                    <a:pt x="4644" y="328"/>
                  </a:cubicBezTo>
                  <a:lnTo>
                    <a:pt x="4180" y="3805"/>
                  </a:lnTo>
                  <a:lnTo>
                    <a:pt x="715" y="3340"/>
                  </a:lnTo>
                  <a:cubicBezTo>
                    <a:pt x="693" y="3336"/>
                    <a:pt x="671" y="3335"/>
                    <a:pt x="650" y="3335"/>
                  </a:cubicBezTo>
                  <a:cubicBezTo>
                    <a:pt x="465" y="3335"/>
                    <a:pt x="318" y="3469"/>
                    <a:pt x="286" y="3662"/>
                  </a:cubicBezTo>
                  <a:lnTo>
                    <a:pt x="36" y="5626"/>
                  </a:lnTo>
                  <a:cubicBezTo>
                    <a:pt x="1" y="5829"/>
                    <a:pt x="144" y="6019"/>
                    <a:pt x="358" y="6043"/>
                  </a:cubicBezTo>
                  <a:lnTo>
                    <a:pt x="346" y="6043"/>
                  </a:lnTo>
                  <a:lnTo>
                    <a:pt x="3823" y="6507"/>
                  </a:lnTo>
                  <a:lnTo>
                    <a:pt x="3370" y="9984"/>
                  </a:lnTo>
                  <a:cubicBezTo>
                    <a:pt x="3334" y="10186"/>
                    <a:pt x="3477" y="10377"/>
                    <a:pt x="3692" y="10401"/>
                  </a:cubicBezTo>
                  <a:lnTo>
                    <a:pt x="5656" y="10663"/>
                  </a:lnTo>
                  <a:cubicBezTo>
                    <a:pt x="5671" y="10664"/>
                    <a:pt x="5686" y="10665"/>
                    <a:pt x="5700" y="10665"/>
                  </a:cubicBezTo>
                  <a:cubicBezTo>
                    <a:pt x="5886" y="10665"/>
                    <a:pt x="6051" y="10529"/>
                    <a:pt x="6073" y="10341"/>
                  </a:cubicBezTo>
                  <a:lnTo>
                    <a:pt x="6537" y="6864"/>
                  </a:lnTo>
                  <a:lnTo>
                    <a:pt x="10014" y="7329"/>
                  </a:lnTo>
                  <a:cubicBezTo>
                    <a:pt x="10029" y="7331"/>
                    <a:pt x="10043" y="7331"/>
                    <a:pt x="10058" y="7331"/>
                  </a:cubicBezTo>
                  <a:cubicBezTo>
                    <a:pt x="10243" y="7331"/>
                    <a:pt x="10408" y="7195"/>
                    <a:pt x="10431" y="7007"/>
                  </a:cubicBezTo>
                  <a:lnTo>
                    <a:pt x="10693" y="5031"/>
                  </a:lnTo>
                  <a:cubicBezTo>
                    <a:pt x="10728" y="4828"/>
                    <a:pt x="10573" y="4638"/>
                    <a:pt x="10371" y="4614"/>
                  </a:cubicBezTo>
                  <a:lnTo>
                    <a:pt x="6894" y="4150"/>
                  </a:lnTo>
                  <a:lnTo>
                    <a:pt x="7359" y="673"/>
                  </a:lnTo>
                  <a:cubicBezTo>
                    <a:pt x="7383" y="471"/>
                    <a:pt x="7240" y="280"/>
                    <a:pt x="7037" y="256"/>
                  </a:cubicBezTo>
                  <a:lnTo>
                    <a:pt x="5061" y="6"/>
                  </a:lnTo>
                  <a:cubicBezTo>
                    <a:pt x="5040" y="3"/>
                    <a:pt x="5019" y="1"/>
                    <a:pt x="4999"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019" name="Google Shape;3019;p52"/>
            <p:cNvSpPr/>
            <p:nvPr/>
          </p:nvSpPr>
          <p:spPr>
            <a:xfrm>
              <a:off x="5871250" y="1715600"/>
              <a:ext cx="271500" cy="338100"/>
            </a:xfrm>
            <a:custGeom>
              <a:avLst/>
              <a:gdLst/>
              <a:ahLst/>
              <a:cxnLst/>
              <a:rect l="l" t="t" r="r" b="b"/>
              <a:pathLst>
                <a:path w="10860" h="13524" extrusionOk="0">
                  <a:moveTo>
                    <a:pt x="4155" y="429"/>
                  </a:moveTo>
                  <a:cubicBezTo>
                    <a:pt x="4444" y="429"/>
                    <a:pt x="4730" y="604"/>
                    <a:pt x="4787" y="997"/>
                  </a:cubicBezTo>
                  <a:cubicBezTo>
                    <a:pt x="4811" y="1188"/>
                    <a:pt x="4763" y="1390"/>
                    <a:pt x="4632" y="1533"/>
                  </a:cubicBezTo>
                  <a:lnTo>
                    <a:pt x="3847" y="1688"/>
                  </a:lnTo>
                  <a:cubicBezTo>
                    <a:pt x="3668" y="1593"/>
                    <a:pt x="3549" y="1426"/>
                    <a:pt x="3513" y="1224"/>
                  </a:cubicBezTo>
                  <a:cubicBezTo>
                    <a:pt x="3399" y="725"/>
                    <a:pt x="3779" y="429"/>
                    <a:pt x="4155" y="429"/>
                  </a:cubicBezTo>
                  <a:close/>
                  <a:moveTo>
                    <a:pt x="7868" y="2749"/>
                  </a:moveTo>
                  <a:cubicBezTo>
                    <a:pt x="8126" y="2749"/>
                    <a:pt x="8354" y="2938"/>
                    <a:pt x="8407" y="3200"/>
                  </a:cubicBezTo>
                  <a:lnTo>
                    <a:pt x="9788" y="10761"/>
                  </a:lnTo>
                  <a:cubicBezTo>
                    <a:pt x="9835" y="11058"/>
                    <a:pt x="9645" y="11344"/>
                    <a:pt x="9335" y="11392"/>
                  </a:cubicBezTo>
                  <a:lnTo>
                    <a:pt x="3073" y="12535"/>
                  </a:lnTo>
                  <a:cubicBezTo>
                    <a:pt x="3037" y="12542"/>
                    <a:pt x="3002" y="12545"/>
                    <a:pt x="2968" y="12545"/>
                  </a:cubicBezTo>
                  <a:cubicBezTo>
                    <a:pt x="2711" y="12545"/>
                    <a:pt x="2484" y="12357"/>
                    <a:pt x="2442" y="12094"/>
                  </a:cubicBezTo>
                  <a:lnTo>
                    <a:pt x="1060" y="4534"/>
                  </a:lnTo>
                  <a:cubicBezTo>
                    <a:pt x="1013" y="4236"/>
                    <a:pt x="1215" y="3950"/>
                    <a:pt x="1513" y="3903"/>
                  </a:cubicBezTo>
                  <a:lnTo>
                    <a:pt x="2251" y="3760"/>
                  </a:lnTo>
                  <a:cubicBezTo>
                    <a:pt x="2294" y="3975"/>
                    <a:pt x="2483" y="4122"/>
                    <a:pt x="2695" y="4122"/>
                  </a:cubicBezTo>
                  <a:cubicBezTo>
                    <a:pt x="2717" y="4122"/>
                    <a:pt x="2740" y="4120"/>
                    <a:pt x="2763" y="4117"/>
                  </a:cubicBezTo>
                  <a:lnTo>
                    <a:pt x="6680" y="3402"/>
                  </a:lnTo>
                  <a:cubicBezTo>
                    <a:pt x="6906" y="3355"/>
                    <a:pt x="7073" y="3129"/>
                    <a:pt x="7025" y="2890"/>
                  </a:cubicBezTo>
                  <a:lnTo>
                    <a:pt x="7764" y="2760"/>
                  </a:lnTo>
                  <a:cubicBezTo>
                    <a:pt x="7799" y="2752"/>
                    <a:pt x="7834" y="2749"/>
                    <a:pt x="7868" y="2749"/>
                  </a:cubicBezTo>
                  <a:close/>
                  <a:moveTo>
                    <a:pt x="4154" y="0"/>
                  </a:moveTo>
                  <a:cubicBezTo>
                    <a:pt x="4084" y="0"/>
                    <a:pt x="4013" y="7"/>
                    <a:pt x="3942" y="21"/>
                  </a:cubicBezTo>
                  <a:cubicBezTo>
                    <a:pt x="3346" y="128"/>
                    <a:pt x="2954" y="700"/>
                    <a:pt x="3073" y="1307"/>
                  </a:cubicBezTo>
                  <a:cubicBezTo>
                    <a:pt x="3108" y="1474"/>
                    <a:pt x="3180" y="1640"/>
                    <a:pt x="3287" y="1783"/>
                  </a:cubicBezTo>
                  <a:lnTo>
                    <a:pt x="2513" y="1926"/>
                  </a:lnTo>
                  <a:cubicBezTo>
                    <a:pt x="2203" y="1986"/>
                    <a:pt x="1989" y="2295"/>
                    <a:pt x="2049" y="2617"/>
                  </a:cubicBezTo>
                  <a:lnTo>
                    <a:pt x="2096" y="2890"/>
                  </a:lnTo>
                  <a:lnTo>
                    <a:pt x="810" y="3129"/>
                  </a:lnTo>
                  <a:cubicBezTo>
                    <a:pt x="322" y="3212"/>
                    <a:pt x="1" y="3676"/>
                    <a:pt x="96" y="4164"/>
                  </a:cubicBezTo>
                  <a:lnTo>
                    <a:pt x="1668" y="12785"/>
                  </a:lnTo>
                  <a:cubicBezTo>
                    <a:pt x="1742" y="13221"/>
                    <a:pt x="2130" y="13524"/>
                    <a:pt x="2552" y="13524"/>
                  </a:cubicBezTo>
                  <a:cubicBezTo>
                    <a:pt x="2602" y="13524"/>
                    <a:pt x="2653" y="13520"/>
                    <a:pt x="2704" y="13511"/>
                  </a:cubicBezTo>
                  <a:lnTo>
                    <a:pt x="10050" y="12165"/>
                  </a:lnTo>
                  <a:cubicBezTo>
                    <a:pt x="10538" y="12082"/>
                    <a:pt x="10859" y="11618"/>
                    <a:pt x="10764" y="11130"/>
                  </a:cubicBezTo>
                  <a:lnTo>
                    <a:pt x="9192" y="2498"/>
                  </a:lnTo>
                  <a:cubicBezTo>
                    <a:pt x="9108" y="2067"/>
                    <a:pt x="8738" y="1766"/>
                    <a:pt x="8317" y="1766"/>
                  </a:cubicBezTo>
                  <a:cubicBezTo>
                    <a:pt x="8260" y="1766"/>
                    <a:pt x="8203" y="1772"/>
                    <a:pt x="8145" y="1783"/>
                  </a:cubicBezTo>
                  <a:lnTo>
                    <a:pt x="6859" y="2009"/>
                  </a:lnTo>
                  <a:lnTo>
                    <a:pt x="6811" y="1736"/>
                  </a:lnTo>
                  <a:cubicBezTo>
                    <a:pt x="6757" y="1446"/>
                    <a:pt x="6500" y="1252"/>
                    <a:pt x="6223" y="1252"/>
                  </a:cubicBezTo>
                  <a:cubicBezTo>
                    <a:pt x="6193" y="1252"/>
                    <a:pt x="6163" y="1255"/>
                    <a:pt x="6133" y="1259"/>
                  </a:cubicBezTo>
                  <a:lnTo>
                    <a:pt x="5180" y="1438"/>
                  </a:lnTo>
                  <a:cubicBezTo>
                    <a:pt x="5240" y="1259"/>
                    <a:pt x="5251" y="1081"/>
                    <a:pt x="5216" y="914"/>
                  </a:cubicBezTo>
                  <a:cubicBezTo>
                    <a:pt x="5132" y="378"/>
                    <a:pt x="4677" y="0"/>
                    <a:pt x="4154"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020" name="Google Shape;3020;p52"/>
            <p:cNvSpPr/>
            <p:nvPr/>
          </p:nvSpPr>
          <p:spPr>
            <a:xfrm>
              <a:off x="5919475" y="1837275"/>
              <a:ext cx="46550" cy="38650"/>
            </a:xfrm>
            <a:custGeom>
              <a:avLst/>
              <a:gdLst/>
              <a:ahLst/>
              <a:cxnLst/>
              <a:rect l="l" t="t" r="r" b="b"/>
              <a:pathLst>
                <a:path w="1862" h="1546" extrusionOk="0">
                  <a:moveTo>
                    <a:pt x="1002" y="1"/>
                  </a:moveTo>
                  <a:cubicBezTo>
                    <a:pt x="959" y="1"/>
                    <a:pt x="914" y="4"/>
                    <a:pt x="870" y="12"/>
                  </a:cubicBezTo>
                  <a:cubicBezTo>
                    <a:pt x="191" y="131"/>
                    <a:pt x="1" y="1012"/>
                    <a:pt x="572" y="1405"/>
                  </a:cubicBezTo>
                  <a:cubicBezTo>
                    <a:pt x="710" y="1502"/>
                    <a:pt x="861" y="1545"/>
                    <a:pt x="1007" y="1545"/>
                  </a:cubicBezTo>
                  <a:cubicBezTo>
                    <a:pt x="1453" y="1545"/>
                    <a:pt x="1861" y="1142"/>
                    <a:pt x="1763" y="631"/>
                  </a:cubicBezTo>
                  <a:cubicBezTo>
                    <a:pt x="1699" y="259"/>
                    <a:pt x="1369"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021" name="Google Shape;3021;p52"/>
            <p:cNvSpPr/>
            <p:nvPr/>
          </p:nvSpPr>
          <p:spPr>
            <a:xfrm>
              <a:off x="5972000" y="1825875"/>
              <a:ext cx="97325" cy="34050"/>
            </a:xfrm>
            <a:custGeom>
              <a:avLst/>
              <a:gdLst/>
              <a:ahLst/>
              <a:cxnLst/>
              <a:rect l="l" t="t" r="r" b="b"/>
              <a:pathLst>
                <a:path w="3893" h="1362" extrusionOk="0">
                  <a:moveTo>
                    <a:pt x="3284" y="1"/>
                  </a:moveTo>
                  <a:cubicBezTo>
                    <a:pt x="3246" y="1"/>
                    <a:pt x="3205" y="5"/>
                    <a:pt x="3162" y="15"/>
                  </a:cubicBezTo>
                  <a:lnTo>
                    <a:pt x="3150" y="15"/>
                  </a:lnTo>
                  <a:lnTo>
                    <a:pt x="567" y="492"/>
                  </a:lnTo>
                  <a:cubicBezTo>
                    <a:pt x="0" y="569"/>
                    <a:pt x="107" y="1362"/>
                    <a:pt x="607" y="1362"/>
                  </a:cubicBezTo>
                  <a:cubicBezTo>
                    <a:pt x="643" y="1362"/>
                    <a:pt x="681" y="1358"/>
                    <a:pt x="721" y="1349"/>
                  </a:cubicBezTo>
                  <a:lnTo>
                    <a:pt x="3317" y="873"/>
                  </a:lnTo>
                  <a:cubicBezTo>
                    <a:pt x="3892" y="817"/>
                    <a:pt x="3789" y="1"/>
                    <a:pt x="328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022" name="Google Shape;3022;p52"/>
            <p:cNvSpPr/>
            <p:nvPr/>
          </p:nvSpPr>
          <p:spPr>
            <a:xfrm>
              <a:off x="5929300" y="1891150"/>
              <a:ext cx="46550" cy="38650"/>
            </a:xfrm>
            <a:custGeom>
              <a:avLst/>
              <a:gdLst/>
              <a:ahLst/>
              <a:cxnLst/>
              <a:rect l="l" t="t" r="r" b="b"/>
              <a:pathLst>
                <a:path w="1862" h="1546" extrusionOk="0">
                  <a:moveTo>
                    <a:pt x="1002" y="1"/>
                  </a:moveTo>
                  <a:cubicBezTo>
                    <a:pt x="958" y="1"/>
                    <a:pt x="914" y="4"/>
                    <a:pt x="870" y="12"/>
                  </a:cubicBezTo>
                  <a:cubicBezTo>
                    <a:pt x="191" y="131"/>
                    <a:pt x="1" y="1012"/>
                    <a:pt x="560" y="1405"/>
                  </a:cubicBezTo>
                  <a:cubicBezTo>
                    <a:pt x="701" y="1502"/>
                    <a:pt x="854" y="1545"/>
                    <a:pt x="1003" y="1545"/>
                  </a:cubicBezTo>
                  <a:cubicBezTo>
                    <a:pt x="1454" y="1545"/>
                    <a:pt x="1861" y="1145"/>
                    <a:pt x="1763" y="643"/>
                  </a:cubicBezTo>
                  <a:cubicBezTo>
                    <a:pt x="1699" y="260"/>
                    <a:pt x="1369"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023" name="Google Shape;3023;p52"/>
            <p:cNvSpPr/>
            <p:nvPr/>
          </p:nvSpPr>
          <p:spPr>
            <a:xfrm>
              <a:off x="5983275" y="1879800"/>
              <a:ext cx="94000" cy="33750"/>
            </a:xfrm>
            <a:custGeom>
              <a:avLst/>
              <a:gdLst/>
              <a:ahLst/>
              <a:cxnLst/>
              <a:rect l="l" t="t" r="r" b="b"/>
              <a:pathLst>
                <a:path w="3760" h="1350" extrusionOk="0">
                  <a:moveTo>
                    <a:pt x="3128" y="0"/>
                  </a:moveTo>
                  <a:cubicBezTo>
                    <a:pt x="3116" y="0"/>
                    <a:pt x="3104" y="1"/>
                    <a:pt x="3092" y="2"/>
                  </a:cubicBezTo>
                  <a:lnTo>
                    <a:pt x="497" y="478"/>
                  </a:lnTo>
                  <a:cubicBezTo>
                    <a:pt x="0" y="628"/>
                    <a:pt x="119" y="1349"/>
                    <a:pt x="616" y="1349"/>
                  </a:cubicBezTo>
                  <a:cubicBezTo>
                    <a:pt x="631" y="1349"/>
                    <a:pt x="647" y="1348"/>
                    <a:pt x="663" y="1347"/>
                  </a:cubicBezTo>
                  <a:lnTo>
                    <a:pt x="3259" y="883"/>
                  </a:lnTo>
                  <a:cubicBezTo>
                    <a:pt x="3759" y="731"/>
                    <a:pt x="3634" y="0"/>
                    <a:pt x="3128"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024" name="Google Shape;3024;p52"/>
            <p:cNvSpPr/>
            <p:nvPr/>
          </p:nvSpPr>
          <p:spPr>
            <a:xfrm>
              <a:off x="5939725" y="1948900"/>
              <a:ext cx="46600" cy="38625"/>
            </a:xfrm>
            <a:custGeom>
              <a:avLst/>
              <a:gdLst/>
              <a:ahLst/>
              <a:cxnLst/>
              <a:rect l="l" t="t" r="r" b="b"/>
              <a:pathLst>
                <a:path w="1864" h="1545" extrusionOk="0">
                  <a:moveTo>
                    <a:pt x="1014" y="0"/>
                  </a:moveTo>
                  <a:cubicBezTo>
                    <a:pt x="970" y="0"/>
                    <a:pt x="926" y="4"/>
                    <a:pt x="881" y="12"/>
                  </a:cubicBezTo>
                  <a:cubicBezTo>
                    <a:pt x="203" y="131"/>
                    <a:pt x="0" y="1012"/>
                    <a:pt x="572" y="1405"/>
                  </a:cubicBezTo>
                  <a:cubicBezTo>
                    <a:pt x="710" y="1502"/>
                    <a:pt x="860" y="1545"/>
                    <a:pt x="1007" y="1545"/>
                  </a:cubicBezTo>
                  <a:cubicBezTo>
                    <a:pt x="1454" y="1545"/>
                    <a:pt x="1864" y="1142"/>
                    <a:pt x="1774" y="631"/>
                  </a:cubicBezTo>
                  <a:cubicBezTo>
                    <a:pt x="1700" y="259"/>
                    <a:pt x="1378" y="0"/>
                    <a:pt x="1014"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025" name="Google Shape;3025;p52"/>
            <p:cNvSpPr/>
            <p:nvPr/>
          </p:nvSpPr>
          <p:spPr>
            <a:xfrm>
              <a:off x="5993675" y="1937500"/>
              <a:ext cx="94125" cy="33775"/>
            </a:xfrm>
            <a:custGeom>
              <a:avLst/>
              <a:gdLst/>
              <a:ahLst/>
              <a:cxnLst/>
              <a:rect l="l" t="t" r="r" b="b"/>
              <a:pathLst>
                <a:path w="3765" h="1351" extrusionOk="0">
                  <a:moveTo>
                    <a:pt x="3162" y="0"/>
                  </a:moveTo>
                  <a:cubicBezTo>
                    <a:pt x="3143" y="0"/>
                    <a:pt x="3124" y="1"/>
                    <a:pt x="3105" y="3"/>
                  </a:cubicBezTo>
                  <a:lnTo>
                    <a:pt x="509" y="468"/>
                  </a:lnTo>
                  <a:cubicBezTo>
                    <a:pt x="1" y="606"/>
                    <a:pt x="109" y="1351"/>
                    <a:pt x="617" y="1351"/>
                  </a:cubicBezTo>
                  <a:cubicBezTo>
                    <a:pt x="632" y="1351"/>
                    <a:pt x="648" y="1350"/>
                    <a:pt x="664" y="1349"/>
                  </a:cubicBezTo>
                  <a:lnTo>
                    <a:pt x="3260" y="872"/>
                  </a:lnTo>
                  <a:cubicBezTo>
                    <a:pt x="3764" y="735"/>
                    <a:pt x="3650" y="0"/>
                    <a:pt x="316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026" name="Google Shape;3026;p52"/>
            <p:cNvSpPr/>
            <p:nvPr/>
          </p:nvSpPr>
          <p:spPr>
            <a:xfrm>
              <a:off x="5895375" y="2188400"/>
              <a:ext cx="193200" cy="173650"/>
            </a:xfrm>
            <a:custGeom>
              <a:avLst/>
              <a:gdLst/>
              <a:ahLst/>
              <a:cxnLst/>
              <a:rect l="l" t="t" r="r" b="b"/>
              <a:pathLst>
                <a:path w="7728" h="6946" extrusionOk="0">
                  <a:moveTo>
                    <a:pt x="3942" y="0"/>
                  </a:moveTo>
                  <a:cubicBezTo>
                    <a:pt x="2907" y="0"/>
                    <a:pt x="1888" y="464"/>
                    <a:pt x="1215" y="1338"/>
                  </a:cubicBezTo>
                  <a:lnTo>
                    <a:pt x="6953" y="4957"/>
                  </a:lnTo>
                  <a:cubicBezTo>
                    <a:pt x="7727" y="3398"/>
                    <a:pt x="7239" y="1469"/>
                    <a:pt x="5775" y="528"/>
                  </a:cubicBezTo>
                  <a:cubicBezTo>
                    <a:pt x="5207" y="172"/>
                    <a:pt x="4571" y="0"/>
                    <a:pt x="3942" y="0"/>
                  </a:cubicBezTo>
                  <a:close/>
                  <a:moveTo>
                    <a:pt x="810" y="1981"/>
                  </a:moveTo>
                  <a:lnTo>
                    <a:pt x="810" y="1981"/>
                  </a:lnTo>
                  <a:cubicBezTo>
                    <a:pt x="0" y="3552"/>
                    <a:pt x="524" y="5481"/>
                    <a:pt x="2012" y="6422"/>
                  </a:cubicBezTo>
                  <a:cubicBezTo>
                    <a:pt x="2576" y="6775"/>
                    <a:pt x="3206" y="6946"/>
                    <a:pt x="3829" y="6946"/>
                  </a:cubicBezTo>
                  <a:cubicBezTo>
                    <a:pt x="4864" y="6946"/>
                    <a:pt x="5880" y="6477"/>
                    <a:pt x="6549" y="5600"/>
                  </a:cubicBezTo>
                  <a:lnTo>
                    <a:pt x="810" y="198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027" name="Google Shape;3027;p52"/>
            <p:cNvSpPr/>
            <p:nvPr/>
          </p:nvSpPr>
          <p:spPr>
            <a:xfrm>
              <a:off x="6258800" y="1814925"/>
              <a:ext cx="152125" cy="140725"/>
            </a:xfrm>
            <a:custGeom>
              <a:avLst/>
              <a:gdLst/>
              <a:ahLst/>
              <a:cxnLst/>
              <a:rect l="l" t="t" r="r" b="b"/>
              <a:pathLst>
                <a:path w="6085" h="5629" extrusionOk="0">
                  <a:moveTo>
                    <a:pt x="3608" y="1"/>
                  </a:moveTo>
                  <a:lnTo>
                    <a:pt x="1215" y="1620"/>
                  </a:lnTo>
                  <a:cubicBezTo>
                    <a:pt x="251" y="2275"/>
                    <a:pt x="1" y="3585"/>
                    <a:pt x="667" y="4549"/>
                  </a:cubicBezTo>
                  <a:lnTo>
                    <a:pt x="775" y="4704"/>
                  </a:lnTo>
                  <a:cubicBezTo>
                    <a:pt x="1183" y="5305"/>
                    <a:pt x="1845" y="5629"/>
                    <a:pt x="2520" y="5629"/>
                  </a:cubicBezTo>
                  <a:cubicBezTo>
                    <a:pt x="2928" y="5629"/>
                    <a:pt x="3340" y="5510"/>
                    <a:pt x="3704" y="5264"/>
                  </a:cubicBezTo>
                  <a:lnTo>
                    <a:pt x="6085" y="3644"/>
                  </a:lnTo>
                  <a:lnTo>
                    <a:pt x="3608" y="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028" name="Google Shape;3028;p52"/>
            <p:cNvSpPr/>
            <p:nvPr/>
          </p:nvSpPr>
          <p:spPr>
            <a:xfrm>
              <a:off x="6361800" y="1756600"/>
              <a:ext cx="151825" cy="140800"/>
            </a:xfrm>
            <a:custGeom>
              <a:avLst/>
              <a:gdLst/>
              <a:ahLst/>
              <a:cxnLst/>
              <a:rect l="l" t="t" r="r" b="b"/>
              <a:pathLst>
                <a:path w="6073" h="5632" extrusionOk="0">
                  <a:moveTo>
                    <a:pt x="3579" y="1"/>
                  </a:moveTo>
                  <a:cubicBezTo>
                    <a:pt x="3169" y="1"/>
                    <a:pt x="2756" y="120"/>
                    <a:pt x="2393" y="369"/>
                  </a:cubicBezTo>
                  <a:lnTo>
                    <a:pt x="0" y="1989"/>
                  </a:lnTo>
                  <a:lnTo>
                    <a:pt x="2477" y="5632"/>
                  </a:lnTo>
                  <a:lnTo>
                    <a:pt x="4870" y="4001"/>
                  </a:lnTo>
                  <a:cubicBezTo>
                    <a:pt x="5822" y="3346"/>
                    <a:pt x="6072" y="2036"/>
                    <a:pt x="5430" y="1072"/>
                  </a:cubicBezTo>
                  <a:lnTo>
                    <a:pt x="5430" y="1072"/>
                  </a:lnTo>
                  <a:lnTo>
                    <a:pt x="5430" y="1084"/>
                  </a:lnTo>
                  <a:lnTo>
                    <a:pt x="5310" y="917"/>
                  </a:lnTo>
                  <a:cubicBezTo>
                    <a:pt x="4905" y="319"/>
                    <a:pt x="4247" y="1"/>
                    <a:pt x="3579"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029" name="Google Shape;3029;p52"/>
            <p:cNvSpPr/>
            <p:nvPr/>
          </p:nvSpPr>
          <p:spPr>
            <a:xfrm>
              <a:off x="6214450" y="2105675"/>
              <a:ext cx="268225" cy="266925"/>
            </a:xfrm>
            <a:custGeom>
              <a:avLst/>
              <a:gdLst/>
              <a:ahLst/>
              <a:cxnLst/>
              <a:rect l="l" t="t" r="r" b="b"/>
              <a:pathLst>
                <a:path w="10729" h="10677" extrusionOk="0">
                  <a:moveTo>
                    <a:pt x="5017" y="1"/>
                  </a:moveTo>
                  <a:cubicBezTo>
                    <a:pt x="4831" y="1"/>
                    <a:pt x="4666" y="137"/>
                    <a:pt x="4644" y="325"/>
                  </a:cubicBezTo>
                  <a:lnTo>
                    <a:pt x="4180" y="3813"/>
                  </a:lnTo>
                  <a:lnTo>
                    <a:pt x="715" y="3349"/>
                  </a:lnTo>
                  <a:cubicBezTo>
                    <a:pt x="693" y="3345"/>
                    <a:pt x="671" y="3344"/>
                    <a:pt x="650" y="3344"/>
                  </a:cubicBezTo>
                  <a:cubicBezTo>
                    <a:pt x="465" y="3344"/>
                    <a:pt x="318" y="3478"/>
                    <a:pt x="286" y="3670"/>
                  </a:cubicBezTo>
                  <a:lnTo>
                    <a:pt x="36" y="5635"/>
                  </a:lnTo>
                  <a:cubicBezTo>
                    <a:pt x="1" y="5837"/>
                    <a:pt x="144" y="6028"/>
                    <a:pt x="358" y="6052"/>
                  </a:cubicBezTo>
                  <a:lnTo>
                    <a:pt x="346" y="6052"/>
                  </a:lnTo>
                  <a:lnTo>
                    <a:pt x="3823" y="6516"/>
                  </a:lnTo>
                  <a:lnTo>
                    <a:pt x="3370" y="9993"/>
                  </a:lnTo>
                  <a:cubicBezTo>
                    <a:pt x="3334" y="10195"/>
                    <a:pt x="3477" y="10386"/>
                    <a:pt x="3692" y="10409"/>
                  </a:cubicBezTo>
                  <a:lnTo>
                    <a:pt x="5656" y="10671"/>
                  </a:lnTo>
                  <a:cubicBezTo>
                    <a:pt x="5677" y="10675"/>
                    <a:pt x="5698" y="10677"/>
                    <a:pt x="5718" y="10677"/>
                  </a:cubicBezTo>
                  <a:cubicBezTo>
                    <a:pt x="5896" y="10677"/>
                    <a:pt x="6052" y="10542"/>
                    <a:pt x="6073" y="10350"/>
                  </a:cubicBezTo>
                  <a:lnTo>
                    <a:pt x="6537" y="6873"/>
                  </a:lnTo>
                  <a:lnTo>
                    <a:pt x="10014" y="7338"/>
                  </a:lnTo>
                  <a:cubicBezTo>
                    <a:pt x="10029" y="7339"/>
                    <a:pt x="10043" y="7340"/>
                    <a:pt x="10058" y="7340"/>
                  </a:cubicBezTo>
                  <a:cubicBezTo>
                    <a:pt x="10243" y="7340"/>
                    <a:pt x="10408" y="7204"/>
                    <a:pt x="10431" y="7016"/>
                  </a:cubicBezTo>
                  <a:lnTo>
                    <a:pt x="10693" y="5040"/>
                  </a:lnTo>
                  <a:cubicBezTo>
                    <a:pt x="10728" y="4837"/>
                    <a:pt x="10573" y="4647"/>
                    <a:pt x="10371" y="4623"/>
                  </a:cubicBezTo>
                  <a:lnTo>
                    <a:pt x="6894" y="4159"/>
                  </a:lnTo>
                  <a:lnTo>
                    <a:pt x="7359" y="682"/>
                  </a:lnTo>
                  <a:cubicBezTo>
                    <a:pt x="7383" y="480"/>
                    <a:pt x="7240" y="289"/>
                    <a:pt x="7037" y="265"/>
                  </a:cubicBezTo>
                  <a:lnTo>
                    <a:pt x="5061" y="3"/>
                  </a:lnTo>
                  <a:cubicBezTo>
                    <a:pt x="5046" y="2"/>
                    <a:pt x="5031" y="1"/>
                    <a:pt x="5017"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030" name="Google Shape;3030;p52"/>
            <p:cNvSpPr/>
            <p:nvPr/>
          </p:nvSpPr>
          <p:spPr>
            <a:xfrm>
              <a:off x="5871550" y="2509825"/>
              <a:ext cx="271200" cy="337825"/>
            </a:xfrm>
            <a:custGeom>
              <a:avLst/>
              <a:gdLst/>
              <a:ahLst/>
              <a:cxnLst/>
              <a:rect l="l" t="t" r="r" b="b"/>
              <a:pathLst>
                <a:path w="10848" h="13513" extrusionOk="0">
                  <a:moveTo>
                    <a:pt x="4141" y="431"/>
                  </a:moveTo>
                  <a:cubicBezTo>
                    <a:pt x="4430" y="431"/>
                    <a:pt x="4718" y="605"/>
                    <a:pt x="4775" y="994"/>
                  </a:cubicBezTo>
                  <a:cubicBezTo>
                    <a:pt x="4799" y="1185"/>
                    <a:pt x="4751" y="1387"/>
                    <a:pt x="4620" y="1530"/>
                  </a:cubicBezTo>
                  <a:lnTo>
                    <a:pt x="3835" y="1685"/>
                  </a:lnTo>
                  <a:cubicBezTo>
                    <a:pt x="3656" y="1590"/>
                    <a:pt x="3537" y="1423"/>
                    <a:pt x="3501" y="1232"/>
                  </a:cubicBezTo>
                  <a:lnTo>
                    <a:pt x="3501" y="1220"/>
                  </a:lnTo>
                  <a:cubicBezTo>
                    <a:pt x="3387" y="723"/>
                    <a:pt x="3766" y="431"/>
                    <a:pt x="4141" y="431"/>
                  </a:cubicBezTo>
                  <a:close/>
                  <a:moveTo>
                    <a:pt x="7856" y="2734"/>
                  </a:moveTo>
                  <a:cubicBezTo>
                    <a:pt x="8113" y="2734"/>
                    <a:pt x="8341" y="2922"/>
                    <a:pt x="8383" y="3185"/>
                  </a:cubicBezTo>
                  <a:lnTo>
                    <a:pt x="9776" y="10757"/>
                  </a:lnTo>
                  <a:cubicBezTo>
                    <a:pt x="9823" y="11055"/>
                    <a:pt x="9633" y="11341"/>
                    <a:pt x="9323" y="11388"/>
                  </a:cubicBezTo>
                  <a:lnTo>
                    <a:pt x="3061" y="12531"/>
                  </a:lnTo>
                  <a:cubicBezTo>
                    <a:pt x="3025" y="12538"/>
                    <a:pt x="2990" y="12542"/>
                    <a:pt x="2956" y="12542"/>
                  </a:cubicBezTo>
                  <a:cubicBezTo>
                    <a:pt x="2699" y="12542"/>
                    <a:pt x="2472" y="12353"/>
                    <a:pt x="2430" y="12091"/>
                  </a:cubicBezTo>
                  <a:lnTo>
                    <a:pt x="1048" y="4518"/>
                  </a:lnTo>
                  <a:cubicBezTo>
                    <a:pt x="989" y="4221"/>
                    <a:pt x="1191" y="3935"/>
                    <a:pt x="1489" y="3887"/>
                  </a:cubicBezTo>
                  <a:lnTo>
                    <a:pt x="2239" y="3745"/>
                  </a:lnTo>
                  <a:cubicBezTo>
                    <a:pt x="2271" y="3955"/>
                    <a:pt x="2451" y="4110"/>
                    <a:pt x="2657" y="4110"/>
                  </a:cubicBezTo>
                  <a:cubicBezTo>
                    <a:pt x="2684" y="4110"/>
                    <a:pt x="2712" y="4107"/>
                    <a:pt x="2739" y="4102"/>
                  </a:cubicBezTo>
                  <a:lnTo>
                    <a:pt x="6656" y="3387"/>
                  </a:lnTo>
                  <a:cubicBezTo>
                    <a:pt x="6894" y="3340"/>
                    <a:pt x="7049" y="3114"/>
                    <a:pt x="7002" y="2875"/>
                  </a:cubicBezTo>
                  <a:lnTo>
                    <a:pt x="7752" y="2744"/>
                  </a:lnTo>
                  <a:cubicBezTo>
                    <a:pt x="7787" y="2737"/>
                    <a:pt x="7822" y="2734"/>
                    <a:pt x="7856" y="2734"/>
                  </a:cubicBezTo>
                  <a:close/>
                  <a:moveTo>
                    <a:pt x="4125" y="1"/>
                  </a:moveTo>
                  <a:cubicBezTo>
                    <a:pt x="4061" y="1"/>
                    <a:pt x="3996" y="6"/>
                    <a:pt x="3930" y="18"/>
                  </a:cubicBezTo>
                  <a:cubicBezTo>
                    <a:pt x="3334" y="125"/>
                    <a:pt x="2942" y="708"/>
                    <a:pt x="3061" y="1304"/>
                  </a:cubicBezTo>
                  <a:cubicBezTo>
                    <a:pt x="3096" y="1470"/>
                    <a:pt x="3168" y="1637"/>
                    <a:pt x="3275" y="1780"/>
                  </a:cubicBezTo>
                  <a:lnTo>
                    <a:pt x="2501" y="1923"/>
                  </a:lnTo>
                  <a:cubicBezTo>
                    <a:pt x="2191" y="1982"/>
                    <a:pt x="1977" y="2280"/>
                    <a:pt x="2037" y="2602"/>
                  </a:cubicBezTo>
                  <a:lnTo>
                    <a:pt x="2084" y="2887"/>
                  </a:lnTo>
                  <a:lnTo>
                    <a:pt x="798" y="3114"/>
                  </a:lnTo>
                  <a:cubicBezTo>
                    <a:pt x="310" y="3209"/>
                    <a:pt x="1" y="3673"/>
                    <a:pt x="84" y="4149"/>
                  </a:cubicBezTo>
                  <a:lnTo>
                    <a:pt x="1656" y="12781"/>
                  </a:lnTo>
                  <a:cubicBezTo>
                    <a:pt x="1729" y="13212"/>
                    <a:pt x="2108" y="13512"/>
                    <a:pt x="2523" y="13512"/>
                  </a:cubicBezTo>
                  <a:cubicBezTo>
                    <a:pt x="2579" y="13512"/>
                    <a:pt x="2635" y="13507"/>
                    <a:pt x="2692" y="13496"/>
                  </a:cubicBezTo>
                  <a:lnTo>
                    <a:pt x="10038" y="12162"/>
                  </a:lnTo>
                  <a:cubicBezTo>
                    <a:pt x="10526" y="12067"/>
                    <a:pt x="10847" y="11603"/>
                    <a:pt x="10752" y="11114"/>
                  </a:cubicBezTo>
                  <a:lnTo>
                    <a:pt x="9180" y="2482"/>
                  </a:lnTo>
                  <a:cubicBezTo>
                    <a:pt x="9096" y="2048"/>
                    <a:pt x="8718" y="1755"/>
                    <a:pt x="8291" y="1755"/>
                  </a:cubicBezTo>
                  <a:cubicBezTo>
                    <a:pt x="8239" y="1755"/>
                    <a:pt x="8186" y="1759"/>
                    <a:pt x="8133" y="1768"/>
                  </a:cubicBezTo>
                  <a:lnTo>
                    <a:pt x="6847" y="2006"/>
                  </a:lnTo>
                  <a:lnTo>
                    <a:pt x="6799" y="1732"/>
                  </a:lnTo>
                  <a:cubicBezTo>
                    <a:pt x="6745" y="1442"/>
                    <a:pt x="6498" y="1249"/>
                    <a:pt x="6214" y="1249"/>
                  </a:cubicBezTo>
                  <a:cubicBezTo>
                    <a:pt x="6183" y="1249"/>
                    <a:pt x="6152" y="1251"/>
                    <a:pt x="6121" y="1256"/>
                  </a:cubicBezTo>
                  <a:lnTo>
                    <a:pt x="5168" y="1435"/>
                  </a:lnTo>
                  <a:cubicBezTo>
                    <a:pt x="5228" y="1268"/>
                    <a:pt x="5239" y="1089"/>
                    <a:pt x="5204" y="911"/>
                  </a:cubicBezTo>
                  <a:cubicBezTo>
                    <a:pt x="5119" y="380"/>
                    <a:pt x="4655" y="1"/>
                    <a:pt x="4125"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031" name="Google Shape;3031;p52"/>
            <p:cNvSpPr/>
            <p:nvPr/>
          </p:nvSpPr>
          <p:spPr>
            <a:xfrm>
              <a:off x="5919475" y="2631725"/>
              <a:ext cx="46550" cy="38625"/>
            </a:xfrm>
            <a:custGeom>
              <a:avLst/>
              <a:gdLst/>
              <a:ahLst/>
              <a:cxnLst/>
              <a:rect l="l" t="t" r="r" b="b"/>
              <a:pathLst>
                <a:path w="1862" h="1545" extrusionOk="0">
                  <a:moveTo>
                    <a:pt x="1002" y="0"/>
                  </a:moveTo>
                  <a:cubicBezTo>
                    <a:pt x="959" y="0"/>
                    <a:pt x="914" y="4"/>
                    <a:pt x="870" y="12"/>
                  </a:cubicBezTo>
                  <a:cubicBezTo>
                    <a:pt x="191" y="131"/>
                    <a:pt x="1" y="1012"/>
                    <a:pt x="572" y="1405"/>
                  </a:cubicBezTo>
                  <a:cubicBezTo>
                    <a:pt x="710" y="1502"/>
                    <a:pt x="861" y="1545"/>
                    <a:pt x="1007" y="1545"/>
                  </a:cubicBezTo>
                  <a:cubicBezTo>
                    <a:pt x="1453" y="1545"/>
                    <a:pt x="1861" y="1142"/>
                    <a:pt x="1763" y="631"/>
                  </a:cubicBezTo>
                  <a:cubicBezTo>
                    <a:pt x="1699" y="258"/>
                    <a:pt x="1369" y="0"/>
                    <a:pt x="100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032" name="Google Shape;3032;p52"/>
            <p:cNvSpPr/>
            <p:nvPr/>
          </p:nvSpPr>
          <p:spPr>
            <a:xfrm>
              <a:off x="5972425" y="2620125"/>
              <a:ext cx="96475" cy="33850"/>
            </a:xfrm>
            <a:custGeom>
              <a:avLst/>
              <a:gdLst/>
              <a:ahLst/>
              <a:cxnLst/>
              <a:rect l="l" t="t" r="r" b="b"/>
              <a:pathLst>
                <a:path w="3859" h="1354" extrusionOk="0">
                  <a:moveTo>
                    <a:pt x="3251" y="0"/>
                  </a:moveTo>
                  <a:cubicBezTo>
                    <a:pt x="3218" y="0"/>
                    <a:pt x="3182" y="4"/>
                    <a:pt x="3145" y="11"/>
                  </a:cubicBezTo>
                  <a:lnTo>
                    <a:pt x="3133" y="11"/>
                  </a:lnTo>
                  <a:lnTo>
                    <a:pt x="550" y="487"/>
                  </a:lnTo>
                  <a:cubicBezTo>
                    <a:pt x="0" y="588"/>
                    <a:pt x="116" y="1354"/>
                    <a:pt x="608" y="1354"/>
                  </a:cubicBezTo>
                  <a:cubicBezTo>
                    <a:pt x="639" y="1354"/>
                    <a:pt x="671" y="1351"/>
                    <a:pt x="704" y="1345"/>
                  </a:cubicBezTo>
                  <a:lnTo>
                    <a:pt x="3300" y="868"/>
                  </a:lnTo>
                  <a:cubicBezTo>
                    <a:pt x="3858" y="790"/>
                    <a:pt x="3757" y="0"/>
                    <a:pt x="3251"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033" name="Google Shape;3033;p52"/>
            <p:cNvSpPr/>
            <p:nvPr/>
          </p:nvSpPr>
          <p:spPr>
            <a:xfrm>
              <a:off x="5929300" y="2685525"/>
              <a:ext cx="46550" cy="38700"/>
            </a:xfrm>
            <a:custGeom>
              <a:avLst/>
              <a:gdLst/>
              <a:ahLst/>
              <a:cxnLst/>
              <a:rect l="l" t="t" r="r" b="b"/>
              <a:pathLst>
                <a:path w="1862" h="1548" extrusionOk="0">
                  <a:moveTo>
                    <a:pt x="1015" y="0"/>
                  </a:moveTo>
                  <a:cubicBezTo>
                    <a:pt x="967" y="0"/>
                    <a:pt x="919" y="5"/>
                    <a:pt x="870" y="15"/>
                  </a:cubicBezTo>
                  <a:cubicBezTo>
                    <a:pt x="191" y="122"/>
                    <a:pt x="1" y="1015"/>
                    <a:pt x="560" y="1408"/>
                  </a:cubicBezTo>
                  <a:cubicBezTo>
                    <a:pt x="701" y="1505"/>
                    <a:pt x="854" y="1548"/>
                    <a:pt x="1002" y="1548"/>
                  </a:cubicBezTo>
                  <a:cubicBezTo>
                    <a:pt x="1453" y="1548"/>
                    <a:pt x="1861" y="1145"/>
                    <a:pt x="1763" y="634"/>
                  </a:cubicBezTo>
                  <a:cubicBezTo>
                    <a:pt x="1700" y="266"/>
                    <a:pt x="1377" y="0"/>
                    <a:pt x="1015"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034" name="Google Shape;3034;p52"/>
            <p:cNvSpPr/>
            <p:nvPr/>
          </p:nvSpPr>
          <p:spPr>
            <a:xfrm>
              <a:off x="5983275" y="2673950"/>
              <a:ext cx="94000" cy="33725"/>
            </a:xfrm>
            <a:custGeom>
              <a:avLst/>
              <a:gdLst/>
              <a:ahLst/>
              <a:cxnLst/>
              <a:rect l="l" t="t" r="r" b="b"/>
              <a:pathLst>
                <a:path w="3760" h="1349" extrusionOk="0">
                  <a:moveTo>
                    <a:pt x="3139" y="0"/>
                  </a:moveTo>
                  <a:cubicBezTo>
                    <a:pt x="3128" y="0"/>
                    <a:pt x="3116" y="1"/>
                    <a:pt x="3104" y="1"/>
                  </a:cubicBezTo>
                  <a:lnTo>
                    <a:pt x="3092" y="1"/>
                  </a:lnTo>
                  <a:lnTo>
                    <a:pt x="497" y="478"/>
                  </a:lnTo>
                  <a:cubicBezTo>
                    <a:pt x="0" y="628"/>
                    <a:pt x="119" y="1349"/>
                    <a:pt x="616" y="1349"/>
                  </a:cubicBezTo>
                  <a:cubicBezTo>
                    <a:pt x="631" y="1349"/>
                    <a:pt x="647" y="1348"/>
                    <a:pt x="663" y="1347"/>
                  </a:cubicBezTo>
                  <a:lnTo>
                    <a:pt x="3259" y="882"/>
                  </a:lnTo>
                  <a:cubicBezTo>
                    <a:pt x="3759" y="731"/>
                    <a:pt x="3634" y="0"/>
                    <a:pt x="3139"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035" name="Google Shape;3035;p52"/>
            <p:cNvSpPr/>
            <p:nvPr/>
          </p:nvSpPr>
          <p:spPr>
            <a:xfrm>
              <a:off x="5939725" y="2743050"/>
              <a:ext cx="46600" cy="38625"/>
            </a:xfrm>
            <a:custGeom>
              <a:avLst/>
              <a:gdLst/>
              <a:ahLst/>
              <a:cxnLst/>
              <a:rect l="l" t="t" r="r" b="b"/>
              <a:pathLst>
                <a:path w="1864" h="1545" extrusionOk="0">
                  <a:moveTo>
                    <a:pt x="1014" y="0"/>
                  </a:moveTo>
                  <a:cubicBezTo>
                    <a:pt x="970" y="0"/>
                    <a:pt x="926" y="4"/>
                    <a:pt x="881" y="11"/>
                  </a:cubicBezTo>
                  <a:cubicBezTo>
                    <a:pt x="203" y="131"/>
                    <a:pt x="0" y="1012"/>
                    <a:pt x="572" y="1404"/>
                  </a:cubicBezTo>
                  <a:cubicBezTo>
                    <a:pt x="713" y="1501"/>
                    <a:pt x="865" y="1545"/>
                    <a:pt x="1012" y="1545"/>
                  </a:cubicBezTo>
                  <a:cubicBezTo>
                    <a:pt x="1461" y="1545"/>
                    <a:pt x="1864" y="1142"/>
                    <a:pt x="1774" y="631"/>
                  </a:cubicBezTo>
                  <a:cubicBezTo>
                    <a:pt x="1700" y="258"/>
                    <a:pt x="1378" y="0"/>
                    <a:pt x="1014"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036" name="Google Shape;3036;p52"/>
            <p:cNvSpPr/>
            <p:nvPr/>
          </p:nvSpPr>
          <p:spPr>
            <a:xfrm>
              <a:off x="5993200" y="2731600"/>
              <a:ext cx="94800" cy="33850"/>
            </a:xfrm>
            <a:custGeom>
              <a:avLst/>
              <a:gdLst/>
              <a:ahLst/>
              <a:cxnLst/>
              <a:rect l="l" t="t" r="r" b="b"/>
              <a:pathLst>
                <a:path w="3792" h="1354" extrusionOk="0">
                  <a:moveTo>
                    <a:pt x="3191" y="1"/>
                  </a:moveTo>
                  <a:cubicBezTo>
                    <a:pt x="3169" y="1"/>
                    <a:pt x="3147" y="2"/>
                    <a:pt x="3124" y="5"/>
                  </a:cubicBezTo>
                  <a:lnTo>
                    <a:pt x="528" y="469"/>
                  </a:lnTo>
                  <a:cubicBezTo>
                    <a:pt x="0" y="607"/>
                    <a:pt x="125" y="1354"/>
                    <a:pt x="626" y="1354"/>
                  </a:cubicBezTo>
                  <a:cubicBezTo>
                    <a:pt x="644" y="1354"/>
                    <a:pt x="663" y="1353"/>
                    <a:pt x="683" y="1351"/>
                  </a:cubicBezTo>
                  <a:lnTo>
                    <a:pt x="3279" y="874"/>
                  </a:lnTo>
                  <a:cubicBezTo>
                    <a:pt x="3792" y="749"/>
                    <a:pt x="3682" y="1"/>
                    <a:pt x="3191"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037" name="Google Shape;3037;p52"/>
            <p:cNvSpPr/>
            <p:nvPr/>
          </p:nvSpPr>
          <p:spPr>
            <a:xfrm>
              <a:off x="5895375" y="2982050"/>
              <a:ext cx="194100" cy="174250"/>
            </a:xfrm>
            <a:custGeom>
              <a:avLst/>
              <a:gdLst/>
              <a:ahLst/>
              <a:cxnLst/>
              <a:rect l="l" t="t" r="r" b="b"/>
              <a:pathLst>
                <a:path w="7764" h="6970" extrusionOk="0">
                  <a:moveTo>
                    <a:pt x="3937" y="1"/>
                  </a:moveTo>
                  <a:cubicBezTo>
                    <a:pt x="2902" y="1"/>
                    <a:pt x="1884" y="472"/>
                    <a:pt x="1215" y="1358"/>
                  </a:cubicBezTo>
                  <a:lnTo>
                    <a:pt x="6953" y="4977"/>
                  </a:lnTo>
                  <a:cubicBezTo>
                    <a:pt x="7763" y="3405"/>
                    <a:pt x="7251" y="1477"/>
                    <a:pt x="5751" y="524"/>
                  </a:cubicBezTo>
                  <a:cubicBezTo>
                    <a:pt x="5188" y="171"/>
                    <a:pt x="4559" y="1"/>
                    <a:pt x="3937" y="1"/>
                  </a:cubicBezTo>
                  <a:close/>
                  <a:moveTo>
                    <a:pt x="810" y="2001"/>
                  </a:moveTo>
                  <a:lnTo>
                    <a:pt x="810" y="2001"/>
                  </a:lnTo>
                  <a:cubicBezTo>
                    <a:pt x="0" y="3572"/>
                    <a:pt x="524" y="5501"/>
                    <a:pt x="2012" y="6442"/>
                  </a:cubicBezTo>
                  <a:cubicBezTo>
                    <a:pt x="2580" y="6797"/>
                    <a:pt x="3214" y="6969"/>
                    <a:pt x="3841" y="6969"/>
                  </a:cubicBezTo>
                  <a:cubicBezTo>
                    <a:pt x="4871" y="6969"/>
                    <a:pt x="5882" y="6505"/>
                    <a:pt x="6549" y="5632"/>
                  </a:cubicBezTo>
                  <a:lnTo>
                    <a:pt x="810" y="200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038" name="Google Shape;3038;p52"/>
            <p:cNvSpPr/>
            <p:nvPr/>
          </p:nvSpPr>
          <p:spPr>
            <a:xfrm>
              <a:off x="6259100" y="2609075"/>
              <a:ext cx="151825" cy="140725"/>
            </a:xfrm>
            <a:custGeom>
              <a:avLst/>
              <a:gdLst/>
              <a:ahLst/>
              <a:cxnLst/>
              <a:rect l="l" t="t" r="r" b="b"/>
              <a:pathLst>
                <a:path w="6073" h="5629" extrusionOk="0">
                  <a:moveTo>
                    <a:pt x="3596" y="1"/>
                  </a:moveTo>
                  <a:lnTo>
                    <a:pt x="1203" y="1620"/>
                  </a:lnTo>
                  <a:cubicBezTo>
                    <a:pt x="251" y="2275"/>
                    <a:pt x="1" y="3585"/>
                    <a:pt x="655" y="4549"/>
                  </a:cubicBezTo>
                  <a:lnTo>
                    <a:pt x="763" y="4716"/>
                  </a:lnTo>
                  <a:cubicBezTo>
                    <a:pt x="1170" y="5308"/>
                    <a:pt x="1831" y="5629"/>
                    <a:pt x="2505" y="5629"/>
                  </a:cubicBezTo>
                  <a:cubicBezTo>
                    <a:pt x="2914" y="5629"/>
                    <a:pt x="3327" y="5511"/>
                    <a:pt x="3692" y="5263"/>
                  </a:cubicBezTo>
                  <a:lnTo>
                    <a:pt x="6073" y="3644"/>
                  </a:lnTo>
                  <a:lnTo>
                    <a:pt x="3596" y="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039" name="Google Shape;3039;p52"/>
            <p:cNvSpPr/>
            <p:nvPr/>
          </p:nvSpPr>
          <p:spPr>
            <a:xfrm>
              <a:off x="6361800" y="2550550"/>
              <a:ext cx="151825" cy="141000"/>
            </a:xfrm>
            <a:custGeom>
              <a:avLst/>
              <a:gdLst/>
              <a:ahLst/>
              <a:cxnLst/>
              <a:rect l="l" t="t" r="r" b="b"/>
              <a:pathLst>
                <a:path w="6073" h="5640" extrusionOk="0">
                  <a:moveTo>
                    <a:pt x="3568" y="0"/>
                  </a:moveTo>
                  <a:cubicBezTo>
                    <a:pt x="3162" y="0"/>
                    <a:pt x="2752" y="119"/>
                    <a:pt x="2393" y="365"/>
                  </a:cubicBezTo>
                  <a:lnTo>
                    <a:pt x="0" y="1996"/>
                  </a:lnTo>
                  <a:lnTo>
                    <a:pt x="2477" y="5640"/>
                  </a:lnTo>
                  <a:lnTo>
                    <a:pt x="4870" y="4009"/>
                  </a:lnTo>
                  <a:cubicBezTo>
                    <a:pt x="5822" y="3354"/>
                    <a:pt x="6072" y="2044"/>
                    <a:pt x="5430" y="1080"/>
                  </a:cubicBezTo>
                  <a:lnTo>
                    <a:pt x="5310" y="925"/>
                  </a:lnTo>
                  <a:cubicBezTo>
                    <a:pt x="4902" y="324"/>
                    <a:pt x="4240" y="0"/>
                    <a:pt x="3568"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040" name="Google Shape;3040;p52"/>
            <p:cNvSpPr/>
            <p:nvPr/>
          </p:nvSpPr>
          <p:spPr>
            <a:xfrm>
              <a:off x="6214450" y="2899825"/>
              <a:ext cx="268225" cy="266925"/>
            </a:xfrm>
            <a:custGeom>
              <a:avLst/>
              <a:gdLst/>
              <a:ahLst/>
              <a:cxnLst/>
              <a:rect l="l" t="t" r="r" b="b"/>
              <a:pathLst>
                <a:path w="10729" h="10677" extrusionOk="0">
                  <a:moveTo>
                    <a:pt x="5017" y="1"/>
                  </a:moveTo>
                  <a:cubicBezTo>
                    <a:pt x="4831" y="1"/>
                    <a:pt x="4666" y="137"/>
                    <a:pt x="4644" y="325"/>
                  </a:cubicBezTo>
                  <a:lnTo>
                    <a:pt x="4180" y="3813"/>
                  </a:lnTo>
                  <a:lnTo>
                    <a:pt x="715" y="3349"/>
                  </a:lnTo>
                  <a:cubicBezTo>
                    <a:pt x="699" y="3347"/>
                    <a:pt x="684" y="3346"/>
                    <a:pt x="669" y="3346"/>
                  </a:cubicBezTo>
                  <a:cubicBezTo>
                    <a:pt x="475" y="3346"/>
                    <a:pt x="320" y="3483"/>
                    <a:pt x="286" y="3670"/>
                  </a:cubicBezTo>
                  <a:lnTo>
                    <a:pt x="36" y="5635"/>
                  </a:lnTo>
                  <a:cubicBezTo>
                    <a:pt x="1" y="5849"/>
                    <a:pt x="144" y="6028"/>
                    <a:pt x="358" y="6063"/>
                  </a:cubicBezTo>
                  <a:lnTo>
                    <a:pt x="346" y="6063"/>
                  </a:lnTo>
                  <a:lnTo>
                    <a:pt x="3823" y="6516"/>
                  </a:lnTo>
                  <a:lnTo>
                    <a:pt x="3370" y="10004"/>
                  </a:lnTo>
                  <a:cubicBezTo>
                    <a:pt x="3334" y="10207"/>
                    <a:pt x="3477" y="10385"/>
                    <a:pt x="3692" y="10421"/>
                  </a:cubicBezTo>
                  <a:lnTo>
                    <a:pt x="5656" y="10671"/>
                  </a:lnTo>
                  <a:cubicBezTo>
                    <a:pt x="5677" y="10675"/>
                    <a:pt x="5698" y="10677"/>
                    <a:pt x="5719" y="10677"/>
                  </a:cubicBezTo>
                  <a:cubicBezTo>
                    <a:pt x="5896" y="10677"/>
                    <a:pt x="6052" y="10543"/>
                    <a:pt x="6073" y="10362"/>
                  </a:cubicBezTo>
                  <a:lnTo>
                    <a:pt x="6537" y="6873"/>
                  </a:lnTo>
                  <a:lnTo>
                    <a:pt x="10014" y="7337"/>
                  </a:lnTo>
                  <a:cubicBezTo>
                    <a:pt x="10029" y="7339"/>
                    <a:pt x="10043" y="7340"/>
                    <a:pt x="10058" y="7340"/>
                  </a:cubicBezTo>
                  <a:cubicBezTo>
                    <a:pt x="10243" y="7340"/>
                    <a:pt x="10408" y="7204"/>
                    <a:pt x="10431" y="7016"/>
                  </a:cubicBezTo>
                  <a:lnTo>
                    <a:pt x="10693" y="5039"/>
                  </a:lnTo>
                  <a:cubicBezTo>
                    <a:pt x="10728" y="4837"/>
                    <a:pt x="10573" y="4647"/>
                    <a:pt x="10371" y="4623"/>
                  </a:cubicBezTo>
                  <a:lnTo>
                    <a:pt x="6894" y="4170"/>
                  </a:lnTo>
                  <a:lnTo>
                    <a:pt x="7359" y="682"/>
                  </a:lnTo>
                  <a:cubicBezTo>
                    <a:pt x="7383" y="479"/>
                    <a:pt x="7240" y="289"/>
                    <a:pt x="7037" y="265"/>
                  </a:cubicBezTo>
                  <a:lnTo>
                    <a:pt x="5061" y="3"/>
                  </a:lnTo>
                  <a:cubicBezTo>
                    <a:pt x="5046" y="1"/>
                    <a:pt x="5031" y="1"/>
                    <a:pt x="5017"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041" name="Google Shape;3041;p52"/>
            <p:cNvSpPr/>
            <p:nvPr/>
          </p:nvSpPr>
          <p:spPr>
            <a:xfrm>
              <a:off x="5871250" y="3303975"/>
              <a:ext cx="271500" cy="338325"/>
            </a:xfrm>
            <a:custGeom>
              <a:avLst/>
              <a:gdLst/>
              <a:ahLst/>
              <a:cxnLst/>
              <a:rect l="l" t="t" r="r" b="b"/>
              <a:pathLst>
                <a:path w="10860" h="13533" extrusionOk="0">
                  <a:moveTo>
                    <a:pt x="4159" y="435"/>
                  </a:moveTo>
                  <a:cubicBezTo>
                    <a:pt x="4447" y="435"/>
                    <a:pt x="4730" y="608"/>
                    <a:pt x="4787" y="994"/>
                  </a:cubicBezTo>
                  <a:cubicBezTo>
                    <a:pt x="4811" y="1196"/>
                    <a:pt x="4763" y="1387"/>
                    <a:pt x="4632" y="1542"/>
                  </a:cubicBezTo>
                  <a:lnTo>
                    <a:pt x="3847" y="1685"/>
                  </a:lnTo>
                  <a:cubicBezTo>
                    <a:pt x="3668" y="1589"/>
                    <a:pt x="3549" y="1423"/>
                    <a:pt x="3513" y="1232"/>
                  </a:cubicBezTo>
                  <a:cubicBezTo>
                    <a:pt x="3398" y="732"/>
                    <a:pt x="3782" y="435"/>
                    <a:pt x="4159" y="435"/>
                  </a:cubicBezTo>
                  <a:close/>
                  <a:moveTo>
                    <a:pt x="7873" y="2745"/>
                  </a:moveTo>
                  <a:cubicBezTo>
                    <a:pt x="8128" y="2745"/>
                    <a:pt x="8353" y="2924"/>
                    <a:pt x="8395" y="3185"/>
                  </a:cubicBezTo>
                  <a:lnTo>
                    <a:pt x="9788" y="10769"/>
                  </a:lnTo>
                  <a:cubicBezTo>
                    <a:pt x="9835" y="11067"/>
                    <a:pt x="9645" y="11352"/>
                    <a:pt x="9335" y="11400"/>
                  </a:cubicBezTo>
                  <a:lnTo>
                    <a:pt x="3073" y="12543"/>
                  </a:lnTo>
                  <a:cubicBezTo>
                    <a:pt x="3038" y="12550"/>
                    <a:pt x="3003" y="12553"/>
                    <a:pt x="2968" y="12553"/>
                  </a:cubicBezTo>
                  <a:cubicBezTo>
                    <a:pt x="2711" y="12553"/>
                    <a:pt x="2484" y="12364"/>
                    <a:pt x="2442" y="12091"/>
                  </a:cubicBezTo>
                  <a:lnTo>
                    <a:pt x="1060" y="4530"/>
                  </a:lnTo>
                  <a:cubicBezTo>
                    <a:pt x="1001" y="4233"/>
                    <a:pt x="1203" y="3947"/>
                    <a:pt x="1501" y="3887"/>
                  </a:cubicBezTo>
                  <a:lnTo>
                    <a:pt x="2251" y="3756"/>
                  </a:lnTo>
                  <a:cubicBezTo>
                    <a:pt x="2282" y="3965"/>
                    <a:pt x="2461" y="4110"/>
                    <a:pt x="2665" y="4110"/>
                  </a:cubicBezTo>
                  <a:cubicBezTo>
                    <a:pt x="2693" y="4110"/>
                    <a:pt x="2722" y="4107"/>
                    <a:pt x="2751" y="4102"/>
                  </a:cubicBezTo>
                  <a:lnTo>
                    <a:pt x="6668" y="3399"/>
                  </a:lnTo>
                  <a:cubicBezTo>
                    <a:pt x="6906" y="3351"/>
                    <a:pt x="7061" y="3125"/>
                    <a:pt x="7014" y="2887"/>
                  </a:cubicBezTo>
                  <a:lnTo>
                    <a:pt x="7764" y="2756"/>
                  </a:lnTo>
                  <a:cubicBezTo>
                    <a:pt x="7800" y="2749"/>
                    <a:pt x="7837" y="2745"/>
                    <a:pt x="7873" y="2745"/>
                  </a:cubicBezTo>
                  <a:close/>
                  <a:moveTo>
                    <a:pt x="4137" y="1"/>
                  </a:moveTo>
                  <a:cubicBezTo>
                    <a:pt x="4073" y="1"/>
                    <a:pt x="4007" y="6"/>
                    <a:pt x="3942" y="18"/>
                  </a:cubicBezTo>
                  <a:cubicBezTo>
                    <a:pt x="3346" y="125"/>
                    <a:pt x="2954" y="708"/>
                    <a:pt x="3073" y="1304"/>
                  </a:cubicBezTo>
                  <a:cubicBezTo>
                    <a:pt x="3108" y="1482"/>
                    <a:pt x="3180" y="1649"/>
                    <a:pt x="3287" y="1780"/>
                  </a:cubicBezTo>
                  <a:lnTo>
                    <a:pt x="2513" y="1935"/>
                  </a:lnTo>
                  <a:cubicBezTo>
                    <a:pt x="2203" y="1994"/>
                    <a:pt x="1989" y="2304"/>
                    <a:pt x="2049" y="2613"/>
                  </a:cubicBezTo>
                  <a:lnTo>
                    <a:pt x="2096" y="2899"/>
                  </a:lnTo>
                  <a:lnTo>
                    <a:pt x="810" y="3125"/>
                  </a:lnTo>
                  <a:cubicBezTo>
                    <a:pt x="322" y="3220"/>
                    <a:pt x="1" y="3685"/>
                    <a:pt x="96" y="4173"/>
                  </a:cubicBezTo>
                  <a:lnTo>
                    <a:pt x="1668" y="12793"/>
                  </a:lnTo>
                  <a:cubicBezTo>
                    <a:pt x="1742" y="13229"/>
                    <a:pt x="2130" y="13533"/>
                    <a:pt x="2552" y="13533"/>
                  </a:cubicBezTo>
                  <a:cubicBezTo>
                    <a:pt x="2602" y="13533"/>
                    <a:pt x="2653" y="13528"/>
                    <a:pt x="2704" y="13519"/>
                  </a:cubicBezTo>
                  <a:lnTo>
                    <a:pt x="10050" y="12174"/>
                  </a:lnTo>
                  <a:cubicBezTo>
                    <a:pt x="10538" y="12079"/>
                    <a:pt x="10859" y="11614"/>
                    <a:pt x="10764" y="11138"/>
                  </a:cubicBezTo>
                  <a:lnTo>
                    <a:pt x="9192" y="2506"/>
                  </a:lnTo>
                  <a:cubicBezTo>
                    <a:pt x="9107" y="2070"/>
                    <a:pt x="8727" y="1767"/>
                    <a:pt x="8299" y="1767"/>
                  </a:cubicBezTo>
                  <a:cubicBezTo>
                    <a:pt x="8248" y="1767"/>
                    <a:pt x="8197" y="1771"/>
                    <a:pt x="8145" y="1780"/>
                  </a:cubicBezTo>
                  <a:lnTo>
                    <a:pt x="6859" y="2018"/>
                  </a:lnTo>
                  <a:lnTo>
                    <a:pt x="6811" y="1744"/>
                  </a:lnTo>
                  <a:cubicBezTo>
                    <a:pt x="6758" y="1459"/>
                    <a:pt x="6509" y="1258"/>
                    <a:pt x="6237" y="1258"/>
                  </a:cubicBezTo>
                  <a:cubicBezTo>
                    <a:pt x="6202" y="1258"/>
                    <a:pt x="6167" y="1261"/>
                    <a:pt x="6133" y="1268"/>
                  </a:cubicBezTo>
                  <a:lnTo>
                    <a:pt x="5180" y="1435"/>
                  </a:lnTo>
                  <a:cubicBezTo>
                    <a:pt x="5240" y="1268"/>
                    <a:pt x="5251" y="1089"/>
                    <a:pt x="5216" y="923"/>
                  </a:cubicBezTo>
                  <a:cubicBezTo>
                    <a:pt x="5131" y="381"/>
                    <a:pt x="4667" y="1"/>
                    <a:pt x="4137"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042" name="Google Shape;3042;p52"/>
            <p:cNvSpPr/>
            <p:nvPr/>
          </p:nvSpPr>
          <p:spPr>
            <a:xfrm>
              <a:off x="5919475" y="3425875"/>
              <a:ext cx="46550" cy="38625"/>
            </a:xfrm>
            <a:custGeom>
              <a:avLst/>
              <a:gdLst/>
              <a:ahLst/>
              <a:cxnLst/>
              <a:rect l="l" t="t" r="r" b="b"/>
              <a:pathLst>
                <a:path w="1862" h="1545" extrusionOk="0">
                  <a:moveTo>
                    <a:pt x="1002" y="0"/>
                  </a:moveTo>
                  <a:cubicBezTo>
                    <a:pt x="959" y="0"/>
                    <a:pt x="914" y="4"/>
                    <a:pt x="870" y="11"/>
                  </a:cubicBezTo>
                  <a:cubicBezTo>
                    <a:pt x="191" y="130"/>
                    <a:pt x="1" y="1011"/>
                    <a:pt x="572" y="1404"/>
                  </a:cubicBezTo>
                  <a:cubicBezTo>
                    <a:pt x="710" y="1501"/>
                    <a:pt x="861" y="1545"/>
                    <a:pt x="1007" y="1545"/>
                  </a:cubicBezTo>
                  <a:cubicBezTo>
                    <a:pt x="1453" y="1545"/>
                    <a:pt x="1861" y="1142"/>
                    <a:pt x="1763" y="630"/>
                  </a:cubicBezTo>
                  <a:cubicBezTo>
                    <a:pt x="1699" y="258"/>
                    <a:pt x="1369" y="0"/>
                    <a:pt x="100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043" name="Google Shape;3043;p52"/>
            <p:cNvSpPr/>
            <p:nvPr/>
          </p:nvSpPr>
          <p:spPr>
            <a:xfrm>
              <a:off x="5972000" y="3414175"/>
              <a:ext cx="97325" cy="34050"/>
            </a:xfrm>
            <a:custGeom>
              <a:avLst/>
              <a:gdLst/>
              <a:ahLst/>
              <a:cxnLst/>
              <a:rect l="l" t="t" r="r" b="b"/>
              <a:pathLst>
                <a:path w="3893" h="1362" extrusionOk="0">
                  <a:moveTo>
                    <a:pt x="3284" y="0"/>
                  </a:moveTo>
                  <a:cubicBezTo>
                    <a:pt x="3246" y="0"/>
                    <a:pt x="3205" y="5"/>
                    <a:pt x="3162" y="15"/>
                  </a:cubicBezTo>
                  <a:lnTo>
                    <a:pt x="3150" y="15"/>
                  </a:lnTo>
                  <a:lnTo>
                    <a:pt x="567" y="491"/>
                  </a:lnTo>
                  <a:cubicBezTo>
                    <a:pt x="0" y="569"/>
                    <a:pt x="107" y="1361"/>
                    <a:pt x="607" y="1361"/>
                  </a:cubicBezTo>
                  <a:cubicBezTo>
                    <a:pt x="643" y="1361"/>
                    <a:pt x="681" y="1357"/>
                    <a:pt x="721" y="1349"/>
                  </a:cubicBezTo>
                  <a:lnTo>
                    <a:pt x="3317" y="872"/>
                  </a:lnTo>
                  <a:cubicBezTo>
                    <a:pt x="3892" y="817"/>
                    <a:pt x="3789" y="0"/>
                    <a:pt x="3284"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044" name="Google Shape;3044;p52"/>
            <p:cNvSpPr/>
            <p:nvPr/>
          </p:nvSpPr>
          <p:spPr>
            <a:xfrm>
              <a:off x="5929300" y="3479650"/>
              <a:ext cx="46550" cy="38725"/>
            </a:xfrm>
            <a:custGeom>
              <a:avLst/>
              <a:gdLst/>
              <a:ahLst/>
              <a:cxnLst/>
              <a:rect l="l" t="t" r="r" b="b"/>
              <a:pathLst>
                <a:path w="1862" h="1549" extrusionOk="0">
                  <a:moveTo>
                    <a:pt x="1015" y="1"/>
                  </a:moveTo>
                  <a:cubicBezTo>
                    <a:pt x="967" y="1"/>
                    <a:pt x="919" y="6"/>
                    <a:pt x="870" y="15"/>
                  </a:cubicBezTo>
                  <a:cubicBezTo>
                    <a:pt x="191" y="134"/>
                    <a:pt x="1" y="1015"/>
                    <a:pt x="560" y="1408"/>
                  </a:cubicBezTo>
                  <a:cubicBezTo>
                    <a:pt x="701" y="1505"/>
                    <a:pt x="854" y="1549"/>
                    <a:pt x="1002" y="1549"/>
                  </a:cubicBezTo>
                  <a:cubicBezTo>
                    <a:pt x="1453" y="1549"/>
                    <a:pt x="1861" y="1146"/>
                    <a:pt x="1763" y="635"/>
                  </a:cubicBezTo>
                  <a:cubicBezTo>
                    <a:pt x="1700" y="267"/>
                    <a:pt x="1377" y="1"/>
                    <a:pt x="1015"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045" name="Google Shape;3045;p52"/>
            <p:cNvSpPr/>
            <p:nvPr/>
          </p:nvSpPr>
          <p:spPr>
            <a:xfrm>
              <a:off x="5983175" y="3468350"/>
              <a:ext cx="94000" cy="33750"/>
            </a:xfrm>
            <a:custGeom>
              <a:avLst/>
              <a:gdLst/>
              <a:ahLst/>
              <a:cxnLst/>
              <a:rect l="l" t="t" r="r" b="b"/>
              <a:pathLst>
                <a:path w="3760" h="1350" extrusionOk="0">
                  <a:moveTo>
                    <a:pt x="3144" y="1"/>
                  </a:moveTo>
                  <a:cubicBezTo>
                    <a:pt x="3128" y="1"/>
                    <a:pt x="3112" y="2"/>
                    <a:pt x="3096" y="3"/>
                  </a:cubicBezTo>
                  <a:lnTo>
                    <a:pt x="501" y="467"/>
                  </a:lnTo>
                  <a:cubicBezTo>
                    <a:pt x="0" y="619"/>
                    <a:pt x="125" y="1350"/>
                    <a:pt x="631" y="1350"/>
                  </a:cubicBezTo>
                  <a:cubicBezTo>
                    <a:pt x="643" y="1350"/>
                    <a:pt x="655" y="1349"/>
                    <a:pt x="667" y="1348"/>
                  </a:cubicBezTo>
                  <a:lnTo>
                    <a:pt x="3263" y="872"/>
                  </a:lnTo>
                  <a:cubicBezTo>
                    <a:pt x="3759" y="722"/>
                    <a:pt x="3640" y="1"/>
                    <a:pt x="314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046" name="Google Shape;3046;p52"/>
            <p:cNvSpPr/>
            <p:nvPr/>
          </p:nvSpPr>
          <p:spPr>
            <a:xfrm>
              <a:off x="5939725" y="3537175"/>
              <a:ext cx="46600" cy="38650"/>
            </a:xfrm>
            <a:custGeom>
              <a:avLst/>
              <a:gdLst/>
              <a:ahLst/>
              <a:cxnLst/>
              <a:rect l="l" t="t" r="r" b="b"/>
              <a:pathLst>
                <a:path w="1864" h="1546" extrusionOk="0">
                  <a:moveTo>
                    <a:pt x="1013" y="1"/>
                  </a:moveTo>
                  <a:cubicBezTo>
                    <a:pt x="970" y="1"/>
                    <a:pt x="926" y="5"/>
                    <a:pt x="881" y="12"/>
                  </a:cubicBezTo>
                  <a:cubicBezTo>
                    <a:pt x="203" y="131"/>
                    <a:pt x="0" y="1012"/>
                    <a:pt x="572" y="1405"/>
                  </a:cubicBezTo>
                  <a:cubicBezTo>
                    <a:pt x="710" y="1502"/>
                    <a:pt x="861" y="1546"/>
                    <a:pt x="1008" y="1546"/>
                  </a:cubicBezTo>
                  <a:cubicBezTo>
                    <a:pt x="1454" y="1546"/>
                    <a:pt x="1864" y="1145"/>
                    <a:pt x="1774" y="643"/>
                  </a:cubicBezTo>
                  <a:cubicBezTo>
                    <a:pt x="1700" y="260"/>
                    <a:pt x="1378" y="1"/>
                    <a:pt x="101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047" name="Google Shape;3047;p52"/>
            <p:cNvSpPr/>
            <p:nvPr/>
          </p:nvSpPr>
          <p:spPr>
            <a:xfrm>
              <a:off x="5993675" y="3525800"/>
              <a:ext cx="94200" cy="33775"/>
            </a:xfrm>
            <a:custGeom>
              <a:avLst/>
              <a:gdLst/>
              <a:ahLst/>
              <a:cxnLst/>
              <a:rect l="l" t="t" r="r" b="b"/>
              <a:pathLst>
                <a:path w="3768" h="1351" extrusionOk="0">
                  <a:moveTo>
                    <a:pt x="3152" y="1"/>
                  </a:moveTo>
                  <a:cubicBezTo>
                    <a:pt x="3136" y="1"/>
                    <a:pt x="3121" y="2"/>
                    <a:pt x="3105" y="3"/>
                  </a:cubicBezTo>
                  <a:lnTo>
                    <a:pt x="509" y="479"/>
                  </a:lnTo>
                  <a:cubicBezTo>
                    <a:pt x="1" y="618"/>
                    <a:pt x="109" y="1350"/>
                    <a:pt x="616" y="1350"/>
                  </a:cubicBezTo>
                  <a:cubicBezTo>
                    <a:pt x="632" y="1350"/>
                    <a:pt x="648" y="1350"/>
                    <a:pt x="664" y="1348"/>
                  </a:cubicBezTo>
                  <a:lnTo>
                    <a:pt x="3260" y="872"/>
                  </a:lnTo>
                  <a:cubicBezTo>
                    <a:pt x="3768" y="733"/>
                    <a:pt x="3648" y="1"/>
                    <a:pt x="315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048" name="Google Shape;3048;p52"/>
            <p:cNvSpPr/>
            <p:nvPr/>
          </p:nvSpPr>
          <p:spPr>
            <a:xfrm>
              <a:off x="5895375" y="3776850"/>
              <a:ext cx="193200" cy="173725"/>
            </a:xfrm>
            <a:custGeom>
              <a:avLst/>
              <a:gdLst/>
              <a:ahLst/>
              <a:cxnLst/>
              <a:rect l="l" t="t" r="r" b="b"/>
              <a:pathLst>
                <a:path w="7728" h="6949" extrusionOk="0">
                  <a:moveTo>
                    <a:pt x="3940" y="0"/>
                  </a:moveTo>
                  <a:cubicBezTo>
                    <a:pt x="2906" y="0"/>
                    <a:pt x="1888" y="466"/>
                    <a:pt x="1215" y="1331"/>
                  </a:cubicBezTo>
                  <a:lnTo>
                    <a:pt x="6953" y="4963"/>
                  </a:lnTo>
                  <a:cubicBezTo>
                    <a:pt x="7727" y="3391"/>
                    <a:pt x="7239" y="1474"/>
                    <a:pt x="5775" y="534"/>
                  </a:cubicBezTo>
                  <a:cubicBezTo>
                    <a:pt x="5207" y="173"/>
                    <a:pt x="4570" y="0"/>
                    <a:pt x="3940" y="0"/>
                  </a:cubicBezTo>
                  <a:close/>
                  <a:moveTo>
                    <a:pt x="810" y="1974"/>
                  </a:moveTo>
                  <a:lnTo>
                    <a:pt x="810" y="1974"/>
                  </a:lnTo>
                  <a:cubicBezTo>
                    <a:pt x="0" y="3546"/>
                    <a:pt x="524" y="5475"/>
                    <a:pt x="2012" y="6415"/>
                  </a:cubicBezTo>
                  <a:cubicBezTo>
                    <a:pt x="2579" y="6775"/>
                    <a:pt x="3213" y="6948"/>
                    <a:pt x="3839" y="6948"/>
                  </a:cubicBezTo>
                  <a:cubicBezTo>
                    <a:pt x="4870" y="6948"/>
                    <a:pt x="5882" y="6480"/>
                    <a:pt x="6549" y="5606"/>
                  </a:cubicBezTo>
                  <a:lnTo>
                    <a:pt x="810" y="1974"/>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049" name="Google Shape;3049;p52"/>
            <p:cNvSpPr/>
            <p:nvPr/>
          </p:nvSpPr>
          <p:spPr>
            <a:xfrm>
              <a:off x="6258800" y="3403225"/>
              <a:ext cx="152125" cy="140800"/>
            </a:xfrm>
            <a:custGeom>
              <a:avLst/>
              <a:gdLst/>
              <a:ahLst/>
              <a:cxnLst/>
              <a:rect l="l" t="t" r="r" b="b"/>
              <a:pathLst>
                <a:path w="6085" h="5632" extrusionOk="0">
                  <a:moveTo>
                    <a:pt x="3608" y="1"/>
                  </a:moveTo>
                  <a:lnTo>
                    <a:pt x="1215" y="1632"/>
                  </a:lnTo>
                  <a:cubicBezTo>
                    <a:pt x="251" y="2275"/>
                    <a:pt x="1" y="3584"/>
                    <a:pt x="667" y="4549"/>
                  </a:cubicBezTo>
                  <a:lnTo>
                    <a:pt x="775" y="4715"/>
                  </a:lnTo>
                  <a:cubicBezTo>
                    <a:pt x="1184" y="5311"/>
                    <a:pt x="1849" y="5632"/>
                    <a:pt x="2526" y="5632"/>
                  </a:cubicBezTo>
                  <a:cubicBezTo>
                    <a:pt x="2932" y="5632"/>
                    <a:pt x="3342" y="5516"/>
                    <a:pt x="3704" y="5275"/>
                  </a:cubicBezTo>
                  <a:lnTo>
                    <a:pt x="6085" y="3644"/>
                  </a:lnTo>
                  <a:lnTo>
                    <a:pt x="3608" y="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050" name="Google Shape;3050;p52"/>
            <p:cNvSpPr/>
            <p:nvPr/>
          </p:nvSpPr>
          <p:spPr>
            <a:xfrm>
              <a:off x="6361800" y="3344700"/>
              <a:ext cx="151825" cy="141000"/>
            </a:xfrm>
            <a:custGeom>
              <a:avLst/>
              <a:gdLst/>
              <a:ahLst/>
              <a:cxnLst/>
              <a:rect l="l" t="t" r="r" b="b"/>
              <a:pathLst>
                <a:path w="6073" h="5640" extrusionOk="0">
                  <a:moveTo>
                    <a:pt x="3568" y="0"/>
                  </a:moveTo>
                  <a:cubicBezTo>
                    <a:pt x="3162" y="0"/>
                    <a:pt x="2752" y="118"/>
                    <a:pt x="2393" y="365"/>
                  </a:cubicBezTo>
                  <a:lnTo>
                    <a:pt x="0" y="1996"/>
                  </a:lnTo>
                  <a:lnTo>
                    <a:pt x="2477" y="5640"/>
                  </a:lnTo>
                  <a:lnTo>
                    <a:pt x="4870" y="4008"/>
                  </a:lnTo>
                  <a:cubicBezTo>
                    <a:pt x="5822" y="3354"/>
                    <a:pt x="6072" y="2044"/>
                    <a:pt x="5430" y="1091"/>
                  </a:cubicBezTo>
                  <a:lnTo>
                    <a:pt x="5310" y="925"/>
                  </a:lnTo>
                  <a:cubicBezTo>
                    <a:pt x="4902" y="324"/>
                    <a:pt x="4240" y="0"/>
                    <a:pt x="3568"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051" name="Google Shape;3051;p52"/>
            <p:cNvSpPr/>
            <p:nvPr/>
          </p:nvSpPr>
          <p:spPr>
            <a:xfrm>
              <a:off x="6214450" y="3694200"/>
              <a:ext cx="268225" cy="266925"/>
            </a:xfrm>
            <a:custGeom>
              <a:avLst/>
              <a:gdLst/>
              <a:ahLst/>
              <a:cxnLst/>
              <a:rect l="l" t="t" r="r" b="b"/>
              <a:pathLst>
                <a:path w="10729" h="10677" extrusionOk="0">
                  <a:moveTo>
                    <a:pt x="4999" y="0"/>
                  </a:moveTo>
                  <a:cubicBezTo>
                    <a:pt x="4821" y="0"/>
                    <a:pt x="4665" y="135"/>
                    <a:pt x="4644" y="327"/>
                  </a:cubicBezTo>
                  <a:lnTo>
                    <a:pt x="4180" y="3804"/>
                  </a:lnTo>
                  <a:lnTo>
                    <a:pt x="715" y="3340"/>
                  </a:lnTo>
                  <a:cubicBezTo>
                    <a:pt x="699" y="3338"/>
                    <a:pt x="684" y="3337"/>
                    <a:pt x="669" y="3337"/>
                  </a:cubicBezTo>
                  <a:cubicBezTo>
                    <a:pt x="475" y="3337"/>
                    <a:pt x="320" y="3473"/>
                    <a:pt x="286" y="3661"/>
                  </a:cubicBezTo>
                  <a:lnTo>
                    <a:pt x="36" y="5638"/>
                  </a:lnTo>
                  <a:cubicBezTo>
                    <a:pt x="1" y="5840"/>
                    <a:pt x="144" y="6030"/>
                    <a:pt x="358" y="6054"/>
                  </a:cubicBezTo>
                  <a:lnTo>
                    <a:pt x="346" y="6054"/>
                  </a:lnTo>
                  <a:lnTo>
                    <a:pt x="3823" y="6519"/>
                  </a:lnTo>
                  <a:lnTo>
                    <a:pt x="3370" y="9995"/>
                  </a:lnTo>
                  <a:cubicBezTo>
                    <a:pt x="3334" y="10198"/>
                    <a:pt x="3477" y="10388"/>
                    <a:pt x="3692" y="10412"/>
                  </a:cubicBezTo>
                  <a:lnTo>
                    <a:pt x="5656" y="10674"/>
                  </a:lnTo>
                  <a:cubicBezTo>
                    <a:pt x="5671" y="10676"/>
                    <a:pt x="5686" y="10676"/>
                    <a:pt x="5700" y="10676"/>
                  </a:cubicBezTo>
                  <a:cubicBezTo>
                    <a:pt x="5886" y="10676"/>
                    <a:pt x="6051" y="10540"/>
                    <a:pt x="6073" y="10352"/>
                  </a:cubicBezTo>
                  <a:lnTo>
                    <a:pt x="6537" y="6876"/>
                  </a:lnTo>
                  <a:lnTo>
                    <a:pt x="10014" y="7328"/>
                  </a:lnTo>
                  <a:cubicBezTo>
                    <a:pt x="10035" y="7332"/>
                    <a:pt x="10055" y="7334"/>
                    <a:pt x="10076" y="7334"/>
                  </a:cubicBezTo>
                  <a:cubicBezTo>
                    <a:pt x="10254" y="7334"/>
                    <a:pt x="10409" y="7199"/>
                    <a:pt x="10431" y="7007"/>
                  </a:cubicBezTo>
                  <a:lnTo>
                    <a:pt x="10693" y="5042"/>
                  </a:lnTo>
                  <a:cubicBezTo>
                    <a:pt x="10728" y="4840"/>
                    <a:pt x="10573" y="4649"/>
                    <a:pt x="10371" y="4625"/>
                  </a:cubicBezTo>
                  <a:lnTo>
                    <a:pt x="6894" y="4161"/>
                  </a:lnTo>
                  <a:lnTo>
                    <a:pt x="7359" y="685"/>
                  </a:lnTo>
                  <a:cubicBezTo>
                    <a:pt x="7383" y="482"/>
                    <a:pt x="7240" y="292"/>
                    <a:pt x="7037" y="268"/>
                  </a:cubicBezTo>
                  <a:lnTo>
                    <a:pt x="5061" y="6"/>
                  </a:lnTo>
                  <a:cubicBezTo>
                    <a:pt x="5040" y="2"/>
                    <a:pt x="5019" y="0"/>
                    <a:pt x="4999"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052" name="Google Shape;3052;p52"/>
            <p:cNvSpPr/>
            <p:nvPr/>
          </p:nvSpPr>
          <p:spPr>
            <a:xfrm>
              <a:off x="5871550" y="4098125"/>
              <a:ext cx="271200" cy="338025"/>
            </a:xfrm>
            <a:custGeom>
              <a:avLst/>
              <a:gdLst/>
              <a:ahLst/>
              <a:cxnLst/>
              <a:rect l="l" t="t" r="r" b="b"/>
              <a:pathLst>
                <a:path w="10848" h="13521" extrusionOk="0">
                  <a:moveTo>
                    <a:pt x="4147" y="435"/>
                  </a:moveTo>
                  <a:cubicBezTo>
                    <a:pt x="4435" y="435"/>
                    <a:pt x="4718" y="608"/>
                    <a:pt x="4775" y="994"/>
                  </a:cubicBezTo>
                  <a:cubicBezTo>
                    <a:pt x="4799" y="1184"/>
                    <a:pt x="4751" y="1387"/>
                    <a:pt x="4620" y="1542"/>
                  </a:cubicBezTo>
                  <a:lnTo>
                    <a:pt x="3835" y="1684"/>
                  </a:lnTo>
                  <a:cubicBezTo>
                    <a:pt x="3656" y="1589"/>
                    <a:pt x="3537" y="1434"/>
                    <a:pt x="3501" y="1244"/>
                  </a:cubicBezTo>
                  <a:lnTo>
                    <a:pt x="3501" y="1232"/>
                  </a:lnTo>
                  <a:cubicBezTo>
                    <a:pt x="3386" y="732"/>
                    <a:pt x="3770" y="435"/>
                    <a:pt x="4147" y="435"/>
                  </a:cubicBezTo>
                  <a:close/>
                  <a:moveTo>
                    <a:pt x="7856" y="2746"/>
                  </a:moveTo>
                  <a:cubicBezTo>
                    <a:pt x="8113" y="2746"/>
                    <a:pt x="8341" y="2934"/>
                    <a:pt x="8383" y="3196"/>
                  </a:cubicBezTo>
                  <a:lnTo>
                    <a:pt x="9776" y="10757"/>
                  </a:lnTo>
                  <a:cubicBezTo>
                    <a:pt x="9823" y="11066"/>
                    <a:pt x="9633" y="11340"/>
                    <a:pt x="9323" y="11400"/>
                  </a:cubicBezTo>
                  <a:lnTo>
                    <a:pt x="3061" y="12543"/>
                  </a:lnTo>
                  <a:cubicBezTo>
                    <a:pt x="3030" y="12548"/>
                    <a:pt x="2999" y="12550"/>
                    <a:pt x="2969" y="12550"/>
                  </a:cubicBezTo>
                  <a:cubicBezTo>
                    <a:pt x="2707" y="12550"/>
                    <a:pt x="2472" y="12369"/>
                    <a:pt x="2430" y="12102"/>
                  </a:cubicBezTo>
                  <a:lnTo>
                    <a:pt x="1048" y="4530"/>
                  </a:lnTo>
                  <a:cubicBezTo>
                    <a:pt x="989" y="4232"/>
                    <a:pt x="1191" y="3947"/>
                    <a:pt x="1489" y="3899"/>
                  </a:cubicBezTo>
                  <a:lnTo>
                    <a:pt x="2239" y="3768"/>
                  </a:lnTo>
                  <a:cubicBezTo>
                    <a:pt x="2271" y="3968"/>
                    <a:pt x="2451" y="4121"/>
                    <a:pt x="2657" y="4121"/>
                  </a:cubicBezTo>
                  <a:cubicBezTo>
                    <a:pt x="2684" y="4121"/>
                    <a:pt x="2712" y="4119"/>
                    <a:pt x="2739" y="4113"/>
                  </a:cubicBezTo>
                  <a:lnTo>
                    <a:pt x="6656" y="3399"/>
                  </a:lnTo>
                  <a:cubicBezTo>
                    <a:pt x="6894" y="3351"/>
                    <a:pt x="7049" y="3125"/>
                    <a:pt x="7002" y="2887"/>
                  </a:cubicBezTo>
                  <a:lnTo>
                    <a:pt x="7752" y="2756"/>
                  </a:lnTo>
                  <a:cubicBezTo>
                    <a:pt x="7787" y="2749"/>
                    <a:pt x="7822" y="2746"/>
                    <a:pt x="7856" y="2746"/>
                  </a:cubicBezTo>
                  <a:close/>
                  <a:moveTo>
                    <a:pt x="4125" y="0"/>
                  </a:moveTo>
                  <a:cubicBezTo>
                    <a:pt x="4061" y="0"/>
                    <a:pt x="3996" y="6"/>
                    <a:pt x="3930" y="18"/>
                  </a:cubicBezTo>
                  <a:cubicBezTo>
                    <a:pt x="3334" y="125"/>
                    <a:pt x="2942" y="708"/>
                    <a:pt x="3061" y="1303"/>
                  </a:cubicBezTo>
                  <a:cubicBezTo>
                    <a:pt x="3096" y="1482"/>
                    <a:pt x="3168" y="1637"/>
                    <a:pt x="3275" y="1780"/>
                  </a:cubicBezTo>
                  <a:lnTo>
                    <a:pt x="2501" y="1923"/>
                  </a:lnTo>
                  <a:cubicBezTo>
                    <a:pt x="2191" y="1982"/>
                    <a:pt x="1977" y="2292"/>
                    <a:pt x="2037" y="2601"/>
                  </a:cubicBezTo>
                  <a:lnTo>
                    <a:pt x="2084" y="2887"/>
                  </a:lnTo>
                  <a:lnTo>
                    <a:pt x="798" y="3125"/>
                  </a:lnTo>
                  <a:cubicBezTo>
                    <a:pt x="310" y="3208"/>
                    <a:pt x="1" y="3673"/>
                    <a:pt x="84" y="4161"/>
                  </a:cubicBezTo>
                  <a:lnTo>
                    <a:pt x="1656" y="12793"/>
                  </a:lnTo>
                  <a:cubicBezTo>
                    <a:pt x="1730" y="13218"/>
                    <a:pt x="2118" y="13520"/>
                    <a:pt x="2540" y="13520"/>
                  </a:cubicBezTo>
                  <a:cubicBezTo>
                    <a:pt x="2590" y="13520"/>
                    <a:pt x="2641" y="13516"/>
                    <a:pt x="2692" y="13507"/>
                  </a:cubicBezTo>
                  <a:lnTo>
                    <a:pt x="10038" y="12162"/>
                  </a:lnTo>
                  <a:cubicBezTo>
                    <a:pt x="10526" y="12079"/>
                    <a:pt x="10847" y="11602"/>
                    <a:pt x="10752" y="11126"/>
                  </a:cubicBezTo>
                  <a:lnTo>
                    <a:pt x="9180" y="2494"/>
                  </a:lnTo>
                  <a:cubicBezTo>
                    <a:pt x="9096" y="2064"/>
                    <a:pt x="8726" y="1763"/>
                    <a:pt x="8305" y="1763"/>
                  </a:cubicBezTo>
                  <a:cubicBezTo>
                    <a:pt x="8248" y="1763"/>
                    <a:pt x="8191" y="1768"/>
                    <a:pt x="8133" y="1780"/>
                  </a:cubicBezTo>
                  <a:lnTo>
                    <a:pt x="6847" y="2018"/>
                  </a:lnTo>
                  <a:lnTo>
                    <a:pt x="6799" y="1732"/>
                  </a:lnTo>
                  <a:cubicBezTo>
                    <a:pt x="6745" y="1451"/>
                    <a:pt x="6496" y="1249"/>
                    <a:pt x="6210" y="1249"/>
                  </a:cubicBezTo>
                  <a:cubicBezTo>
                    <a:pt x="6181" y="1249"/>
                    <a:pt x="6151" y="1251"/>
                    <a:pt x="6121" y="1256"/>
                  </a:cubicBezTo>
                  <a:lnTo>
                    <a:pt x="5168" y="1434"/>
                  </a:lnTo>
                  <a:cubicBezTo>
                    <a:pt x="5228" y="1268"/>
                    <a:pt x="5239" y="1089"/>
                    <a:pt x="5204" y="910"/>
                  </a:cubicBezTo>
                  <a:cubicBezTo>
                    <a:pt x="5119" y="380"/>
                    <a:pt x="4655" y="0"/>
                    <a:pt x="4125"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053" name="Google Shape;3053;p52"/>
            <p:cNvSpPr/>
            <p:nvPr/>
          </p:nvSpPr>
          <p:spPr>
            <a:xfrm>
              <a:off x="5919475" y="4220000"/>
              <a:ext cx="46550" cy="38650"/>
            </a:xfrm>
            <a:custGeom>
              <a:avLst/>
              <a:gdLst/>
              <a:ahLst/>
              <a:cxnLst/>
              <a:rect l="l" t="t" r="r" b="b"/>
              <a:pathLst>
                <a:path w="1862" h="1546" extrusionOk="0">
                  <a:moveTo>
                    <a:pt x="1002" y="1"/>
                  </a:moveTo>
                  <a:cubicBezTo>
                    <a:pt x="959" y="1"/>
                    <a:pt x="914" y="5"/>
                    <a:pt x="870" y="12"/>
                  </a:cubicBezTo>
                  <a:cubicBezTo>
                    <a:pt x="191" y="131"/>
                    <a:pt x="1" y="1012"/>
                    <a:pt x="572" y="1405"/>
                  </a:cubicBezTo>
                  <a:cubicBezTo>
                    <a:pt x="710" y="1502"/>
                    <a:pt x="861" y="1545"/>
                    <a:pt x="1007" y="1545"/>
                  </a:cubicBezTo>
                  <a:cubicBezTo>
                    <a:pt x="1453" y="1545"/>
                    <a:pt x="1861" y="1142"/>
                    <a:pt x="1763" y="631"/>
                  </a:cubicBezTo>
                  <a:cubicBezTo>
                    <a:pt x="1699" y="259"/>
                    <a:pt x="1369"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054" name="Google Shape;3054;p52"/>
            <p:cNvSpPr/>
            <p:nvPr/>
          </p:nvSpPr>
          <p:spPr>
            <a:xfrm>
              <a:off x="5972425" y="4208650"/>
              <a:ext cx="96400" cy="33625"/>
            </a:xfrm>
            <a:custGeom>
              <a:avLst/>
              <a:gdLst/>
              <a:ahLst/>
              <a:cxnLst/>
              <a:rect l="l" t="t" r="r" b="b"/>
              <a:pathLst>
                <a:path w="3856" h="1345" extrusionOk="0">
                  <a:moveTo>
                    <a:pt x="3259" y="1"/>
                  </a:moveTo>
                  <a:cubicBezTo>
                    <a:pt x="3223" y="1"/>
                    <a:pt x="3185" y="5"/>
                    <a:pt x="3145" y="14"/>
                  </a:cubicBezTo>
                  <a:lnTo>
                    <a:pt x="3133" y="14"/>
                  </a:lnTo>
                  <a:lnTo>
                    <a:pt x="550" y="478"/>
                  </a:lnTo>
                  <a:cubicBezTo>
                    <a:pt x="0" y="579"/>
                    <a:pt x="116" y="1345"/>
                    <a:pt x="608" y="1345"/>
                  </a:cubicBezTo>
                  <a:cubicBezTo>
                    <a:pt x="639" y="1345"/>
                    <a:pt x="671" y="1342"/>
                    <a:pt x="704" y="1335"/>
                  </a:cubicBezTo>
                  <a:lnTo>
                    <a:pt x="3300" y="871"/>
                  </a:lnTo>
                  <a:cubicBezTo>
                    <a:pt x="3855" y="793"/>
                    <a:pt x="3758" y="1"/>
                    <a:pt x="3259"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055" name="Google Shape;3055;p52"/>
            <p:cNvSpPr/>
            <p:nvPr/>
          </p:nvSpPr>
          <p:spPr>
            <a:xfrm>
              <a:off x="5929300" y="4273875"/>
              <a:ext cx="46550" cy="38650"/>
            </a:xfrm>
            <a:custGeom>
              <a:avLst/>
              <a:gdLst/>
              <a:ahLst/>
              <a:cxnLst/>
              <a:rect l="l" t="t" r="r" b="b"/>
              <a:pathLst>
                <a:path w="1862" h="1546" extrusionOk="0">
                  <a:moveTo>
                    <a:pt x="1002" y="1"/>
                  </a:moveTo>
                  <a:cubicBezTo>
                    <a:pt x="959" y="1"/>
                    <a:pt x="914" y="5"/>
                    <a:pt x="870" y="12"/>
                  </a:cubicBezTo>
                  <a:cubicBezTo>
                    <a:pt x="191" y="131"/>
                    <a:pt x="1" y="1012"/>
                    <a:pt x="560" y="1405"/>
                  </a:cubicBezTo>
                  <a:cubicBezTo>
                    <a:pt x="701" y="1502"/>
                    <a:pt x="854" y="1546"/>
                    <a:pt x="1002" y="1546"/>
                  </a:cubicBezTo>
                  <a:cubicBezTo>
                    <a:pt x="1453" y="1546"/>
                    <a:pt x="1861" y="1142"/>
                    <a:pt x="1763" y="631"/>
                  </a:cubicBezTo>
                  <a:cubicBezTo>
                    <a:pt x="1699" y="259"/>
                    <a:pt x="1369"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056" name="Google Shape;3056;p52"/>
            <p:cNvSpPr/>
            <p:nvPr/>
          </p:nvSpPr>
          <p:spPr>
            <a:xfrm>
              <a:off x="5983175" y="4262500"/>
              <a:ext cx="94000" cy="33750"/>
            </a:xfrm>
            <a:custGeom>
              <a:avLst/>
              <a:gdLst/>
              <a:ahLst/>
              <a:cxnLst/>
              <a:rect l="l" t="t" r="r" b="b"/>
              <a:pathLst>
                <a:path w="3760" h="1350" extrusionOk="0">
                  <a:moveTo>
                    <a:pt x="3144" y="1"/>
                  </a:moveTo>
                  <a:cubicBezTo>
                    <a:pt x="3128" y="1"/>
                    <a:pt x="3112" y="1"/>
                    <a:pt x="3096" y="3"/>
                  </a:cubicBezTo>
                  <a:lnTo>
                    <a:pt x="501" y="467"/>
                  </a:lnTo>
                  <a:cubicBezTo>
                    <a:pt x="0" y="618"/>
                    <a:pt x="125" y="1349"/>
                    <a:pt x="631" y="1349"/>
                  </a:cubicBezTo>
                  <a:cubicBezTo>
                    <a:pt x="643" y="1349"/>
                    <a:pt x="655" y="1349"/>
                    <a:pt x="667" y="1348"/>
                  </a:cubicBezTo>
                  <a:lnTo>
                    <a:pt x="3263" y="872"/>
                  </a:lnTo>
                  <a:cubicBezTo>
                    <a:pt x="3759" y="722"/>
                    <a:pt x="3640" y="1"/>
                    <a:pt x="314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057" name="Google Shape;3057;p52"/>
            <p:cNvSpPr/>
            <p:nvPr/>
          </p:nvSpPr>
          <p:spPr>
            <a:xfrm>
              <a:off x="5939725" y="4331350"/>
              <a:ext cx="46600" cy="38925"/>
            </a:xfrm>
            <a:custGeom>
              <a:avLst/>
              <a:gdLst/>
              <a:ahLst/>
              <a:cxnLst/>
              <a:rect l="l" t="t" r="r" b="b"/>
              <a:pathLst>
                <a:path w="1864" h="1557" extrusionOk="0">
                  <a:moveTo>
                    <a:pt x="1009" y="0"/>
                  </a:moveTo>
                  <a:cubicBezTo>
                    <a:pt x="967" y="0"/>
                    <a:pt x="924" y="4"/>
                    <a:pt x="881" y="11"/>
                  </a:cubicBezTo>
                  <a:cubicBezTo>
                    <a:pt x="203" y="130"/>
                    <a:pt x="0" y="1011"/>
                    <a:pt x="572" y="1416"/>
                  </a:cubicBezTo>
                  <a:cubicBezTo>
                    <a:pt x="710" y="1513"/>
                    <a:pt x="860" y="1556"/>
                    <a:pt x="1007" y="1556"/>
                  </a:cubicBezTo>
                  <a:cubicBezTo>
                    <a:pt x="1454" y="1556"/>
                    <a:pt x="1864" y="1153"/>
                    <a:pt x="1774" y="642"/>
                  </a:cubicBezTo>
                  <a:cubicBezTo>
                    <a:pt x="1700" y="268"/>
                    <a:pt x="1376" y="0"/>
                    <a:pt x="1009"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058" name="Google Shape;3058;p52"/>
            <p:cNvSpPr/>
            <p:nvPr/>
          </p:nvSpPr>
          <p:spPr>
            <a:xfrm>
              <a:off x="5993275" y="4319925"/>
              <a:ext cx="94825" cy="33850"/>
            </a:xfrm>
            <a:custGeom>
              <a:avLst/>
              <a:gdLst/>
              <a:ahLst/>
              <a:cxnLst/>
              <a:rect l="l" t="t" r="r" b="b"/>
              <a:pathLst>
                <a:path w="3793" h="1354" extrusionOk="0">
                  <a:moveTo>
                    <a:pt x="3178" y="1"/>
                  </a:moveTo>
                  <a:cubicBezTo>
                    <a:pt x="3160" y="1"/>
                    <a:pt x="3140" y="2"/>
                    <a:pt x="3121" y="4"/>
                  </a:cubicBezTo>
                  <a:lnTo>
                    <a:pt x="525" y="480"/>
                  </a:lnTo>
                  <a:cubicBezTo>
                    <a:pt x="1" y="605"/>
                    <a:pt x="121" y="1354"/>
                    <a:pt x="613" y="1354"/>
                  </a:cubicBezTo>
                  <a:cubicBezTo>
                    <a:pt x="635" y="1354"/>
                    <a:pt x="657" y="1352"/>
                    <a:pt x="680" y="1349"/>
                  </a:cubicBezTo>
                  <a:lnTo>
                    <a:pt x="3276" y="885"/>
                  </a:lnTo>
                  <a:cubicBezTo>
                    <a:pt x="3792" y="747"/>
                    <a:pt x="3678" y="1"/>
                    <a:pt x="317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059" name="Google Shape;3059;p52"/>
            <p:cNvSpPr/>
            <p:nvPr/>
          </p:nvSpPr>
          <p:spPr>
            <a:xfrm>
              <a:off x="5895375" y="4570625"/>
              <a:ext cx="194100" cy="174100"/>
            </a:xfrm>
            <a:custGeom>
              <a:avLst/>
              <a:gdLst/>
              <a:ahLst/>
              <a:cxnLst/>
              <a:rect l="l" t="t" r="r" b="b"/>
              <a:pathLst>
                <a:path w="7764" h="6964" extrusionOk="0">
                  <a:moveTo>
                    <a:pt x="3934" y="1"/>
                  </a:moveTo>
                  <a:cubicBezTo>
                    <a:pt x="2900" y="1"/>
                    <a:pt x="1883" y="470"/>
                    <a:pt x="1215" y="1346"/>
                  </a:cubicBezTo>
                  <a:lnTo>
                    <a:pt x="6953" y="4978"/>
                  </a:lnTo>
                  <a:cubicBezTo>
                    <a:pt x="7763" y="3406"/>
                    <a:pt x="7251" y="1465"/>
                    <a:pt x="5751" y="525"/>
                  </a:cubicBezTo>
                  <a:cubicBezTo>
                    <a:pt x="5187" y="171"/>
                    <a:pt x="4557" y="1"/>
                    <a:pt x="3934" y="1"/>
                  </a:cubicBezTo>
                  <a:close/>
                  <a:moveTo>
                    <a:pt x="810" y="1989"/>
                  </a:moveTo>
                  <a:lnTo>
                    <a:pt x="810" y="1989"/>
                  </a:lnTo>
                  <a:cubicBezTo>
                    <a:pt x="0" y="3561"/>
                    <a:pt x="524" y="5490"/>
                    <a:pt x="2012" y="6430"/>
                  </a:cubicBezTo>
                  <a:cubicBezTo>
                    <a:pt x="2579" y="6790"/>
                    <a:pt x="3213" y="6963"/>
                    <a:pt x="3839" y="6963"/>
                  </a:cubicBezTo>
                  <a:cubicBezTo>
                    <a:pt x="4870" y="6963"/>
                    <a:pt x="5882" y="6495"/>
                    <a:pt x="6549" y="5621"/>
                  </a:cubicBezTo>
                  <a:lnTo>
                    <a:pt x="810" y="1989"/>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060" name="Google Shape;3060;p52"/>
            <p:cNvSpPr/>
            <p:nvPr/>
          </p:nvSpPr>
          <p:spPr>
            <a:xfrm>
              <a:off x="6259100" y="4197375"/>
              <a:ext cx="151825" cy="141000"/>
            </a:xfrm>
            <a:custGeom>
              <a:avLst/>
              <a:gdLst/>
              <a:ahLst/>
              <a:cxnLst/>
              <a:rect l="l" t="t" r="r" b="b"/>
              <a:pathLst>
                <a:path w="6073" h="5640" extrusionOk="0">
                  <a:moveTo>
                    <a:pt x="3596" y="0"/>
                  </a:moveTo>
                  <a:lnTo>
                    <a:pt x="1203" y="1632"/>
                  </a:lnTo>
                  <a:cubicBezTo>
                    <a:pt x="251" y="2286"/>
                    <a:pt x="1" y="3596"/>
                    <a:pt x="655" y="4560"/>
                  </a:cubicBezTo>
                  <a:lnTo>
                    <a:pt x="763" y="4715"/>
                  </a:lnTo>
                  <a:cubicBezTo>
                    <a:pt x="1171" y="5316"/>
                    <a:pt x="1833" y="5640"/>
                    <a:pt x="2508" y="5640"/>
                  </a:cubicBezTo>
                  <a:cubicBezTo>
                    <a:pt x="2916" y="5640"/>
                    <a:pt x="3328" y="5522"/>
                    <a:pt x="3692" y="5275"/>
                  </a:cubicBezTo>
                  <a:lnTo>
                    <a:pt x="6073" y="3644"/>
                  </a:lnTo>
                  <a:lnTo>
                    <a:pt x="3596" y="0"/>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061" name="Google Shape;3061;p52"/>
            <p:cNvSpPr/>
            <p:nvPr/>
          </p:nvSpPr>
          <p:spPr>
            <a:xfrm>
              <a:off x="6361800" y="4138825"/>
              <a:ext cx="151825" cy="141025"/>
            </a:xfrm>
            <a:custGeom>
              <a:avLst/>
              <a:gdLst/>
              <a:ahLst/>
              <a:cxnLst/>
              <a:rect l="l" t="t" r="r" b="b"/>
              <a:pathLst>
                <a:path w="6073" h="5641" extrusionOk="0">
                  <a:moveTo>
                    <a:pt x="3568" y="1"/>
                  </a:moveTo>
                  <a:cubicBezTo>
                    <a:pt x="3162" y="1"/>
                    <a:pt x="2752" y="119"/>
                    <a:pt x="2393" y="366"/>
                  </a:cubicBezTo>
                  <a:lnTo>
                    <a:pt x="0" y="1997"/>
                  </a:lnTo>
                  <a:lnTo>
                    <a:pt x="2477" y="5640"/>
                  </a:lnTo>
                  <a:lnTo>
                    <a:pt x="4870" y="4009"/>
                  </a:lnTo>
                  <a:cubicBezTo>
                    <a:pt x="5822" y="3354"/>
                    <a:pt x="6072" y="2045"/>
                    <a:pt x="5430" y="1092"/>
                  </a:cubicBezTo>
                  <a:lnTo>
                    <a:pt x="5310" y="926"/>
                  </a:lnTo>
                  <a:cubicBezTo>
                    <a:pt x="4902" y="325"/>
                    <a:pt x="4240" y="1"/>
                    <a:pt x="356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062" name="Google Shape;3062;p52"/>
            <p:cNvSpPr/>
            <p:nvPr/>
          </p:nvSpPr>
          <p:spPr>
            <a:xfrm>
              <a:off x="6214450" y="4488350"/>
              <a:ext cx="268225" cy="266925"/>
            </a:xfrm>
            <a:custGeom>
              <a:avLst/>
              <a:gdLst/>
              <a:ahLst/>
              <a:cxnLst/>
              <a:rect l="l" t="t" r="r" b="b"/>
              <a:pathLst>
                <a:path w="10729" h="10677" extrusionOk="0">
                  <a:moveTo>
                    <a:pt x="4999" y="0"/>
                  </a:moveTo>
                  <a:cubicBezTo>
                    <a:pt x="4821" y="0"/>
                    <a:pt x="4665" y="135"/>
                    <a:pt x="4644" y="327"/>
                  </a:cubicBezTo>
                  <a:lnTo>
                    <a:pt x="4180" y="3804"/>
                  </a:lnTo>
                  <a:lnTo>
                    <a:pt x="703" y="3339"/>
                  </a:lnTo>
                  <a:cubicBezTo>
                    <a:pt x="688" y="3338"/>
                    <a:pt x="674" y="3337"/>
                    <a:pt x="659" y="3337"/>
                  </a:cubicBezTo>
                  <a:cubicBezTo>
                    <a:pt x="474" y="3337"/>
                    <a:pt x="309" y="3473"/>
                    <a:pt x="286" y="3661"/>
                  </a:cubicBezTo>
                  <a:lnTo>
                    <a:pt x="25" y="5637"/>
                  </a:lnTo>
                  <a:cubicBezTo>
                    <a:pt x="1" y="5840"/>
                    <a:pt x="144" y="6030"/>
                    <a:pt x="346" y="6054"/>
                  </a:cubicBezTo>
                  <a:lnTo>
                    <a:pt x="3823" y="6518"/>
                  </a:lnTo>
                  <a:lnTo>
                    <a:pt x="3370" y="9995"/>
                  </a:lnTo>
                  <a:cubicBezTo>
                    <a:pt x="3334" y="10197"/>
                    <a:pt x="3477" y="10388"/>
                    <a:pt x="3692" y="10412"/>
                  </a:cubicBezTo>
                  <a:lnTo>
                    <a:pt x="5656" y="10674"/>
                  </a:lnTo>
                  <a:cubicBezTo>
                    <a:pt x="5671" y="10675"/>
                    <a:pt x="5686" y="10676"/>
                    <a:pt x="5700" y="10676"/>
                  </a:cubicBezTo>
                  <a:cubicBezTo>
                    <a:pt x="5886" y="10676"/>
                    <a:pt x="6051" y="10540"/>
                    <a:pt x="6073" y="10352"/>
                  </a:cubicBezTo>
                  <a:lnTo>
                    <a:pt x="6537" y="6876"/>
                  </a:lnTo>
                  <a:lnTo>
                    <a:pt x="10014" y="7328"/>
                  </a:lnTo>
                  <a:cubicBezTo>
                    <a:pt x="10034" y="7331"/>
                    <a:pt x="10053" y="7333"/>
                    <a:pt x="10072" y="7333"/>
                  </a:cubicBezTo>
                  <a:cubicBezTo>
                    <a:pt x="10252" y="7333"/>
                    <a:pt x="10409" y="7189"/>
                    <a:pt x="10431" y="7007"/>
                  </a:cubicBezTo>
                  <a:lnTo>
                    <a:pt x="10693" y="5042"/>
                  </a:lnTo>
                  <a:cubicBezTo>
                    <a:pt x="10728" y="4828"/>
                    <a:pt x="10573" y="4649"/>
                    <a:pt x="10371" y="4613"/>
                  </a:cubicBezTo>
                  <a:lnTo>
                    <a:pt x="6894" y="4161"/>
                  </a:lnTo>
                  <a:lnTo>
                    <a:pt x="7359" y="684"/>
                  </a:lnTo>
                  <a:cubicBezTo>
                    <a:pt x="7383" y="470"/>
                    <a:pt x="7240" y="291"/>
                    <a:pt x="7037" y="256"/>
                  </a:cubicBezTo>
                  <a:lnTo>
                    <a:pt x="5061" y="6"/>
                  </a:lnTo>
                  <a:cubicBezTo>
                    <a:pt x="5040" y="2"/>
                    <a:pt x="5019" y="0"/>
                    <a:pt x="4999"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063" name="Google Shape;3063;p52"/>
            <p:cNvSpPr/>
            <p:nvPr/>
          </p:nvSpPr>
          <p:spPr>
            <a:xfrm>
              <a:off x="5077400" y="921825"/>
              <a:ext cx="270900" cy="337450"/>
            </a:xfrm>
            <a:custGeom>
              <a:avLst/>
              <a:gdLst/>
              <a:ahLst/>
              <a:cxnLst/>
              <a:rect l="l" t="t" r="r" b="b"/>
              <a:pathLst>
                <a:path w="10836" h="13498" extrusionOk="0">
                  <a:moveTo>
                    <a:pt x="4145" y="412"/>
                  </a:moveTo>
                  <a:cubicBezTo>
                    <a:pt x="4431" y="412"/>
                    <a:pt x="4712" y="584"/>
                    <a:pt x="4763" y="971"/>
                  </a:cubicBezTo>
                  <a:cubicBezTo>
                    <a:pt x="4799" y="1173"/>
                    <a:pt x="4751" y="1364"/>
                    <a:pt x="4620" y="1518"/>
                  </a:cubicBezTo>
                  <a:lnTo>
                    <a:pt x="3823" y="1661"/>
                  </a:lnTo>
                  <a:cubicBezTo>
                    <a:pt x="3656" y="1566"/>
                    <a:pt x="3537" y="1399"/>
                    <a:pt x="3501" y="1209"/>
                  </a:cubicBezTo>
                  <a:cubicBezTo>
                    <a:pt x="3386" y="709"/>
                    <a:pt x="3770" y="412"/>
                    <a:pt x="4145" y="412"/>
                  </a:cubicBezTo>
                  <a:close/>
                  <a:moveTo>
                    <a:pt x="7831" y="2726"/>
                  </a:moveTo>
                  <a:cubicBezTo>
                    <a:pt x="8094" y="2726"/>
                    <a:pt x="8329" y="2907"/>
                    <a:pt x="8383" y="3185"/>
                  </a:cubicBezTo>
                  <a:lnTo>
                    <a:pt x="9776" y="10746"/>
                  </a:lnTo>
                  <a:cubicBezTo>
                    <a:pt x="9823" y="11043"/>
                    <a:pt x="9621" y="11329"/>
                    <a:pt x="9323" y="11377"/>
                  </a:cubicBezTo>
                  <a:lnTo>
                    <a:pt x="3061" y="12520"/>
                  </a:lnTo>
                  <a:cubicBezTo>
                    <a:pt x="3026" y="12527"/>
                    <a:pt x="2991" y="12530"/>
                    <a:pt x="2956" y="12530"/>
                  </a:cubicBezTo>
                  <a:cubicBezTo>
                    <a:pt x="2699" y="12530"/>
                    <a:pt x="2472" y="12342"/>
                    <a:pt x="2430" y="12079"/>
                  </a:cubicBezTo>
                  <a:lnTo>
                    <a:pt x="1049" y="4507"/>
                  </a:lnTo>
                  <a:cubicBezTo>
                    <a:pt x="989" y="4209"/>
                    <a:pt x="1191" y="3935"/>
                    <a:pt x="1489" y="3876"/>
                  </a:cubicBezTo>
                  <a:lnTo>
                    <a:pt x="2239" y="3745"/>
                  </a:lnTo>
                  <a:cubicBezTo>
                    <a:pt x="2271" y="3954"/>
                    <a:pt x="2449" y="4099"/>
                    <a:pt x="2653" y="4099"/>
                  </a:cubicBezTo>
                  <a:cubicBezTo>
                    <a:pt x="2681" y="4099"/>
                    <a:pt x="2710" y="4096"/>
                    <a:pt x="2739" y="4090"/>
                  </a:cubicBezTo>
                  <a:lnTo>
                    <a:pt x="6656" y="3376"/>
                  </a:lnTo>
                  <a:cubicBezTo>
                    <a:pt x="6883" y="3340"/>
                    <a:pt x="7049" y="3102"/>
                    <a:pt x="7002" y="2876"/>
                  </a:cubicBezTo>
                  <a:lnTo>
                    <a:pt x="7740" y="2733"/>
                  </a:lnTo>
                  <a:cubicBezTo>
                    <a:pt x="7770" y="2728"/>
                    <a:pt x="7801" y="2726"/>
                    <a:pt x="7831" y="2726"/>
                  </a:cubicBezTo>
                  <a:close/>
                  <a:moveTo>
                    <a:pt x="4135" y="1"/>
                  </a:moveTo>
                  <a:cubicBezTo>
                    <a:pt x="4071" y="1"/>
                    <a:pt x="4006" y="6"/>
                    <a:pt x="3942" y="18"/>
                  </a:cubicBezTo>
                  <a:cubicBezTo>
                    <a:pt x="3346" y="125"/>
                    <a:pt x="2954" y="697"/>
                    <a:pt x="3061" y="1280"/>
                  </a:cubicBezTo>
                  <a:cubicBezTo>
                    <a:pt x="3096" y="1459"/>
                    <a:pt x="3168" y="1626"/>
                    <a:pt x="3275" y="1756"/>
                  </a:cubicBezTo>
                  <a:lnTo>
                    <a:pt x="2501" y="1899"/>
                  </a:lnTo>
                  <a:cubicBezTo>
                    <a:pt x="2180" y="1959"/>
                    <a:pt x="1977" y="2268"/>
                    <a:pt x="2025" y="2590"/>
                  </a:cubicBezTo>
                  <a:lnTo>
                    <a:pt x="2084" y="2864"/>
                  </a:lnTo>
                  <a:lnTo>
                    <a:pt x="799" y="3102"/>
                  </a:lnTo>
                  <a:cubicBezTo>
                    <a:pt x="322" y="3185"/>
                    <a:pt x="1" y="3650"/>
                    <a:pt x="84" y="4126"/>
                  </a:cubicBezTo>
                  <a:lnTo>
                    <a:pt x="1656" y="12758"/>
                  </a:lnTo>
                  <a:cubicBezTo>
                    <a:pt x="1741" y="13194"/>
                    <a:pt x="2111" y="13497"/>
                    <a:pt x="2538" y="13497"/>
                  </a:cubicBezTo>
                  <a:cubicBezTo>
                    <a:pt x="2588" y="13497"/>
                    <a:pt x="2640" y="13493"/>
                    <a:pt x="2692" y="13484"/>
                  </a:cubicBezTo>
                  <a:lnTo>
                    <a:pt x="10038" y="12139"/>
                  </a:lnTo>
                  <a:cubicBezTo>
                    <a:pt x="10514" y="12043"/>
                    <a:pt x="10836" y="11579"/>
                    <a:pt x="10752" y="11103"/>
                  </a:cubicBezTo>
                  <a:lnTo>
                    <a:pt x="9181" y="2471"/>
                  </a:lnTo>
                  <a:cubicBezTo>
                    <a:pt x="9097" y="2041"/>
                    <a:pt x="8726" y="1740"/>
                    <a:pt x="8305" y="1740"/>
                  </a:cubicBezTo>
                  <a:cubicBezTo>
                    <a:pt x="8248" y="1740"/>
                    <a:pt x="8191" y="1745"/>
                    <a:pt x="8133" y="1756"/>
                  </a:cubicBezTo>
                  <a:lnTo>
                    <a:pt x="6847" y="1995"/>
                  </a:lnTo>
                  <a:lnTo>
                    <a:pt x="6799" y="1721"/>
                  </a:lnTo>
                  <a:cubicBezTo>
                    <a:pt x="6746" y="1435"/>
                    <a:pt x="6497" y="1235"/>
                    <a:pt x="6225" y="1235"/>
                  </a:cubicBezTo>
                  <a:cubicBezTo>
                    <a:pt x="6190" y="1235"/>
                    <a:pt x="6155" y="1238"/>
                    <a:pt x="6121" y="1245"/>
                  </a:cubicBezTo>
                  <a:lnTo>
                    <a:pt x="5168" y="1411"/>
                  </a:lnTo>
                  <a:cubicBezTo>
                    <a:pt x="5228" y="1245"/>
                    <a:pt x="5228" y="1066"/>
                    <a:pt x="5204" y="899"/>
                  </a:cubicBezTo>
                  <a:cubicBezTo>
                    <a:pt x="5109" y="370"/>
                    <a:pt x="4646" y="1"/>
                    <a:pt x="4135"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064" name="Google Shape;3064;p52"/>
            <p:cNvSpPr/>
            <p:nvPr/>
          </p:nvSpPr>
          <p:spPr>
            <a:xfrm>
              <a:off x="5125325" y="1043050"/>
              <a:ext cx="46550" cy="38675"/>
            </a:xfrm>
            <a:custGeom>
              <a:avLst/>
              <a:gdLst/>
              <a:ahLst/>
              <a:cxnLst/>
              <a:rect l="l" t="t" r="r" b="b"/>
              <a:pathLst>
                <a:path w="1862" h="1547" extrusionOk="0">
                  <a:moveTo>
                    <a:pt x="1016" y="1"/>
                  </a:moveTo>
                  <a:cubicBezTo>
                    <a:pt x="968" y="1"/>
                    <a:pt x="919" y="5"/>
                    <a:pt x="870" y="15"/>
                  </a:cubicBezTo>
                  <a:cubicBezTo>
                    <a:pt x="191" y="134"/>
                    <a:pt x="1" y="1015"/>
                    <a:pt x="560" y="1408"/>
                  </a:cubicBezTo>
                  <a:cubicBezTo>
                    <a:pt x="700" y="1504"/>
                    <a:pt x="851" y="1547"/>
                    <a:pt x="997" y="1547"/>
                  </a:cubicBezTo>
                  <a:cubicBezTo>
                    <a:pt x="1451" y="1547"/>
                    <a:pt x="1862" y="1138"/>
                    <a:pt x="1763" y="634"/>
                  </a:cubicBezTo>
                  <a:cubicBezTo>
                    <a:pt x="1700" y="266"/>
                    <a:pt x="1377" y="1"/>
                    <a:pt x="1016"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065" name="Google Shape;3065;p52"/>
            <p:cNvSpPr/>
            <p:nvPr/>
          </p:nvSpPr>
          <p:spPr>
            <a:xfrm>
              <a:off x="5178175" y="1031775"/>
              <a:ext cx="96200" cy="33875"/>
            </a:xfrm>
            <a:custGeom>
              <a:avLst/>
              <a:gdLst/>
              <a:ahLst/>
              <a:cxnLst/>
              <a:rect l="l" t="t" r="r" b="b"/>
              <a:pathLst>
                <a:path w="3848" h="1355" extrusionOk="0">
                  <a:moveTo>
                    <a:pt x="3261" y="1"/>
                  </a:moveTo>
                  <a:cubicBezTo>
                    <a:pt x="3226" y="1"/>
                    <a:pt x="3189" y="5"/>
                    <a:pt x="3149" y="14"/>
                  </a:cubicBezTo>
                  <a:lnTo>
                    <a:pt x="3137" y="14"/>
                  </a:lnTo>
                  <a:lnTo>
                    <a:pt x="542" y="490"/>
                  </a:lnTo>
                  <a:cubicBezTo>
                    <a:pt x="0" y="580"/>
                    <a:pt x="111" y="1354"/>
                    <a:pt x="620" y="1354"/>
                  </a:cubicBezTo>
                  <a:cubicBezTo>
                    <a:pt x="648" y="1354"/>
                    <a:pt x="678" y="1352"/>
                    <a:pt x="709" y="1347"/>
                  </a:cubicBezTo>
                  <a:lnTo>
                    <a:pt x="3292" y="871"/>
                  </a:lnTo>
                  <a:cubicBezTo>
                    <a:pt x="3847" y="793"/>
                    <a:pt x="3750" y="1"/>
                    <a:pt x="3261"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066" name="Google Shape;3066;p52"/>
            <p:cNvSpPr/>
            <p:nvPr/>
          </p:nvSpPr>
          <p:spPr>
            <a:xfrm>
              <a:off x="5135150" y="1097000"/>
              <a:ext cx="46325" cy="38650"/>
            </a:xfrm>
            <a:custGeom>
              <a:avLst/>
              <a:gdLst/>
              <a:ahLst/>
              <a:cxnLst/>
              <a:rect l="l" t="t" r="r" b="b"/>
              <a:pathLst>
                <a:path w="1853" h="1546" extrusionOk="0">
                  <a:moveTo>
                    <a:pt x="1002" y="1"/>
                  </a:moveTo>
                  <a:cubicBezTo>
                    <a:pt x="959" y="1"/>
                    <a:pt x="914" y="4"/>
                    <a:pt x="870" y="12"/>
                  </a:cubicBezTo>
                  <a:cubicBezTo>
                    <a:pt x="191" y="131"/>
                    <a:pt x="1" y="1012"/>
                    <a:pt x="560" y="1405"/>
                  </a:cubicBezTo>
                  <a:cubicBezTo>
                    <a:pt x="701" y="1502"/>
                    <a:pt x="853" y="1545"/>
                    <a:pt x="1000" y="1545"/>
                  </a:cubicBezTo>
                  <a:cubicBezTo>
                    <a:pt x="1449" y="1545"/>
                    <a:pt x="1852" y="1142"/>
                    <a:pt x="1763" y="631"/>
                  </a:cubicBezTo>
                  <a:cubicBezTo>
                    <a:pt x="1699" y="259"/>
                    <a:pt x="1369"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067" name="Google Shape;3067;p52"/>
            <p:cNvSpPr/>
            <p:nvPr/>
          </p:nvSpPr>
          <p:spPr>
            <a:xfrm>
              <a:off x="5189025" y="1085650"/>
              <a:ext cx="93800" cy="33725"/>
            </a:xfrm>
            <a:custGeom>
              <a:avLst/>
              <a:gdLst/>
              <a:ahLst/>
              <a:cxnLst/>
              <a:rect l="l" t="t" r="r" b="b"/>
              <a:pathLst>
                <a:path w="3752" h="1349" extrusionOk="0">
                  <a:moveTo>
                    <a:pt x="3132" y="0"/>
                  </a:moveTo>
                  <a:cubicBezTo>
                    <a:pt x="3121" y="0"/>
                    <a:pt x="3109" y="1"/>
                    <a:pt x="3096" y="2"/>
                  </a:cubicBezTo>
                  <a:lnTo>
                    <a:pt x="501" y="478"/>
                  </a:lnTo>
                  <a:cubicBezTo>
                    <a:pt x="0" y="618"/>
                    <a:pt x="125" y="1348"/>
                    <a:pt x="620" y="1348"/>
                  </a:cubicBezTo>
                  <a:cubicBezTo>
                    <a:pt x="632" y="1348"/>
                    <a:pt x="644" y="1348"/>
                    <a:pt x="656" y="1347"/>
                  </a:cubicBezTo>
                  <a:lnTo>
                    <a:pt x="3251" y="871"/>
                  </a:lnTo>
                  <a:cubicBezTo>
                    <a:pt x="3751" y="731"/>
                    <a:pt x="3638" y="0"/>
                    <a:pt x="313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068" name="Google Shape;3068;p52"/>
            <p:cNvSpPr/>
            <p:nvPr/>
          </p:nvSpPr>
          <p:spPr>
            <a:xfrm>
              <a:off x="5145575" y="1154450"/>
              <a:ext cx="46625" cy="38900"/>
            </a:xfrm>
            <a:custGeom>
              <a:avLst/>
              <a:gdLst/>
              <a:ahLst/>
              <a:cxnLst/>
              <a:rect l="l" t="t" r="r" b="b"/>
              <a:pathLst>
                <a:path w="1865" h="1556" extrusionOk="0">
                  <a:moveTo>
                    <a:pt x="1014" y="1"/>
                  </a:moveTo>
                  <a:cubicBezTo>
                    <a:pt x="970" y="1"/>
                    <a:pt x="926" y="4"/>
                    <a:pt x="881" y="12"/>
                  </a:cubicBezTo>
                  <a:cubicBezTo>
                    <a:pt x="191" y="131"/>
                    <a:pt x="0" y="1012"/>
                    <a:pt x="572" y="1417"/>
                  </a:cubicBezTo>
                  <a:cubicBezTo>
                    <a:pt x="709" y="1513"/>
                    <a:pt x="857" y="1556"/>
                    <a:pt x="1002" y="1556"/>
                  </a:cubicBezTo>
                  <a:cubicBezTo>
                    <a:pt x="1451" y="1556"/>
                    <a:pt x="1864" y="1147"/>
                    <a:pt x="1774" y="643"/>
                  </a:cubicBezTo>
                  <a:cubicBezTo>
                    <a:pt x="1700" y="260"/>
                    <a:pt x="1378" y="1"/>
                    <a:pt x="101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069" name="Google Shape;3069;p52"/>
            <p:cNvSpPr/>
            <p:nvPr/>
          </p:nvSpPr>
          <p:spPr>
            <a:xfrm>
              <a:off x="5199050" y="1143050"/>
              <a:ext cx="94900" cy="34125"/>
            </a:xfrm>
            <a:custGeom>
              <a:avLst/>
              <a:gdLst/>
              <a:ahLst/>
              <a:cxnLst/>
              <a:rect l="l" t="t" r="r" b="b"/>
              <a:pathLst>
                <a:path w="3796" h="1365" extrusionOk="0">
                  <a:moveTo>
                    <a:pt x="3170" y="0"/>
                  </a:moveTo>
                  <a:cubicBezTo>
                    <a:pt x="3151" y="0"/>
                    <a:pt x="3132" y="1"/>
                    <a:pt x="3112" y="4"/>
                  </a:cubicBezTo>
                  <a:lnTo>
                    <a:pt x="528" y="480"/>
                  </a:lnTo>
                  <a:cubicBezTo>
                    <a:pt x="0" y="606"/>
                    <a:pt x="114" y="1364"/>
                    <a:pt x="625" y="1364"/>
                  </a:cubicBezTo>
                  <a:cubicBezTo>
                    <a:pt x="644" y="1364"/>
                    <a:pt x="663" y="1363"/>
                    <a:pt x="683" y="1361"/>
                  </a:cubicBezTo>
                  <a:lnTo>
                    <a:pt x="3279" y="885"/>
                  </a:lnTo>
                  <a:cubicBezTo>
                    <a:pt x="3796" y="758"/>
                    <a:pt x="3681" y="0"/>
                    <a:pt x="3170"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070" name="Google Shape;3070;p52"/>
            <p:cNvSpPr/>
            <p:nvPr/>
          </p:nvSpPr>
          <p:spPr>
            <a:xfrm>
              <a:off x="5100925" y="1393950"/>
              <a:ext cx="194400" cy="174175"/>
            </a:xfrm>
            <a:custGeom>
              <a:avLst/>
              <a:gdLst/>
              <a:ahLst/>
              <a:cxnLst/>
              <a:rect l="l" t="t" r="r" b="b"/>
              <a:pathLst>
                <a:path w="7776" h="6967" extrusionOk="0">
                  <a:moveTo>
                    <a:pt x="3932" y="1"/>
                  </a:moveTo>
                  <a:cubicBezTo>
                    <a:pt x="2904" y="1"/>
                    <a:pt x="1893" y="465"/>
                    <a:pt x="1227" y="1338"/>
                  </a:cubicBezTo>
                  <a:lnTo>
                    <a:pt x="6966" y="4969"/>
                  </a:lnTo>
                  <a:cubicBezTo>
                    <a:pt x="7775" y="3398"/>
                    <a:pt x="7251" y="1469"/>
                    <a:pt x="5751" y="528"/>
                  </a:cubicBezTo>
                  <a:cubicBezTo>
                    <a:pt x="5188" y="173"/>
                    <a:pt x="4557" y="1"/>
                    <a:pt x="3932" y="1"/>
                  </a:cubicBezTo>
                  <a:close/>
                  <a:moveTo>
                    <a:pt x="822" y="1993"/>
                  </a:moveTo>
                  <a:lnTo>
                    <a:pt x="822" y="1993"/>
                  </a:lnTo>
                  <a:cubicBezTo>
                    <a:pt x="0" y="3553"/>
                    <a:pt x="524" y="5493"/>
                    <a:pt x="2024" y="6434"/>
                  </a:cubicBezTo>
                  <a:cubicBezTo>
                    <a:pt x="2586" y="6793"/>
                    <a:pt x="3217" y="6966"/>
                    <a:pt x="3842" y="6966"/>
                  </a:cubicBezTo>
                  <a:cubicBezTo>
                    <a:pt x="4875" y="6966"/>
                    <a:pt x="5893" y="6495"/>
                    <a:pt x="6561" y="5612"/>
                  </a:cubicBezTo>
                  <a:lnTo>
                    <a:pt x="822" y="1993"/>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071" name="Google Shape;3071;p52"/>
            <p:cNvSpPr/>
            <p:nvPr/>
          </p:nvSpPr>
          <p:spPr>
            <a:xfrm>
              <a:off x="5464650" y="1020500"/>
              <a:ext cx="152125" cy="141000"/>
            </a:xfrm>
            <a:custGeom>
              <a:avLst/>
              <a:gdLst/>
              <a:ahLst/>
              <a:cxnLst/>
              <a:rect l="l" t="t" r="r" b="b"/>
              <a:pathLst>
                <a:path w="6085" h="5640" extrusionOk="0">
                  <a:moveTo>
                    <a:pt x="3620" y="0"/>
                  </a:moveTo>
                  <a:lnTo>
                    <a:pt x="1215" y="1631"/>
                  </a:lnTo>
                  <a:cubicBezTo>
                    <a:pt x="251" y="2286"/>
                    <a:pt x="1" y="3596"/>
                    <a:pt x="656" y="4560"/>
                  </a:cubicBezTo>
                  <a:lnTo>
                    <a:pt x="763" y="4715"/>
                  </a:lnTo>
                  <a:cubicBezTo>
                    <a:pt x="1171" y="5316"/>
                    <a:pt x="1833" y="5640"/>
                    <a:pt x="2508" y="5640"/>
                  </a:cubicBezTo>
                  <a:cubicBezTo>
                    <a:pt x="2916" y="5640"/>
                    <a:pt x="3328" y="5521"/>
                    <a:pt x="3692" y="5275"/>
                  </a:cubicBezTo>
                  <a:lnTo>
                    <a:pt x="6085" y="3644"/>
                  </a:lnTo>
                  <a:lnTo>
                    <a:pt x="3620" y="0"/>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072" name="Google Shape;3072;p52"/>
            <p:cNvSpPr/>
            <p:nvPr/>
          </p:nvSpPr>
          <p:spPr>
            <a:xfrm>
              <a:off x="5567350" y="962250"/>
              <a:ext cx="152125" cy="140725"/>
            </a:xfrm>
            <a:custGeom>
              <a:avLst/>
              <a:gdLst/>
              <a:ahLst/>
              <a:cxnLst/>
              <a:rect l="l" t="t" r="r" b="b"/>
              <a:pathLst>
                <a:path w="6085" h="5629" extrusionOk="0">
                  <a:moveTo>
                    <a:pt x="3577" y="1"/>
                  </a:moveTo>
                  <a:cubicBezTo>
                    <a:pt x="3169" y="1"/>
                    <a:pt x="2757" y="119"/>
                    <a:pt x="2394" y="366"/>
                  </a:cubicBezTo>
                  <a:lnTo>
                    <a:pt x="1" y="1985"/>
                  </a:lnTo>
                  <a:lnTo>
                    <a:pt x="2489" y="5628"/>
                  </a:lnTo>
                  <a:lnTo>
                    <a:pt x="4882" y="4009"/>
                  </a:lnTo>
                  <a:cubicBezTo>
                    <a:pt x="5835" y="3354"/>
                    <a:pt x="6085" y="2044"/>
                    <a:pt x="5430" y="1080"/>
                  </a:cubicBezTo>
                  <a:lnTo>
                    <a:pt x="5323" y="925"/>
                  </a:lnTo>
                  <a:cubicBezTo>
                    <a:pt x="4914" y="324"/>
                    <a:pt x="4252" y="1"/>
                    <a:pt x="3577"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073" name="Google Shape;3073;p52"/>
            <p:cNvSpPr/>
            <p:nvPr/>
          </p:nvSpPr>
          <p:spPr>
            <a:xfrm>
              <a:off x="5420300" y="1311750"/>
              <a:ext cx="267925" cy="266650"/>
            </a:xfrm>
            <a:custGeom>
              <a:avLst/>
              <a:gdLst/>
              <a:ahLst/>
              <a:cxnLst/>
              <a:rect l="l" t="t" r="r" b="b"/>
              <a:pathLst>
                <a:path w="10717" h="10666" extrusionOk="0">
                  <a:moveTo>
                    <a:pt x="4999" y="1"/>
                  </a:moveTo>
                  <a:cubicBezTo>
                    <a:pt x="4821" y="1"/>
                    <a:pt x="4666" y="136"/>
                    <a:pt x="4644" y="328"/>
                  </a:cubicBezTo>
                  <a:lnTo>
                    <a:pt x="4180" y="3805"/>
                  </a:lnTo>
                  <a:lnTo>
                    <a:pt x="703" y="3340"/>
                  </a:lnTo>
                  <a:cubicBezTo>
                    <a:pt x="688" y="3338"/>
                    <a:pt x="674" y="3338"/>
                    <a:pt x="659" y="3338"/>
                  </a:cubicBezTo>
                  <a:cubicBezTo>
                    <a:pt x="474" y="3338"/>
                    <a:pt x="309" y="3474"/>
                    <a:pt x="287" y="3662"/>
                  </a:cubicBezTo>
                  <a:lnTo>
                    <a:pt x="37" y="5626"/>
                  </a:lnTo>
                  <a:cubicBezTo>
                    <a:pt x="1" y="5829"/>
                    <a:pt x="144" y="6019"/>
                    <a:pt x="346" y="6043"/>
                  </a:cubicBezTo>
                  <a:lnTo>
                    <a:pt x="3823" y="6507"/>
                  </a:lnTo>
                  <a:lnTo>
                    <a:pt x="3370" y="9984"/>
                  </a:lnTo>
                  <a:cubicBezTo>
                    <a:pt x="3335" y="10186"/>
                    <a:pt x="3477" y="10377"/>
                    <a:pt x="3692" y="10401"/>
                  </a:cubicBezTo>
                  <a:lnTo>
                    <a:pt x="5656" y="10663"/>
                  </a:lnTo>
                  <a:cubicBezTo>
                    <a:pt x="5671" y="10664"/>
                    <a:pt x="5686" y="10665"/>
                    <a:pt x="5700" y="10665"/>
                  </a:cubicBezTo>
                  <a:cubicBezTo>
                    <a:pt x="5886" y="10665"/>
                    <a:pt x="6051" y="10529"/>
                    <a:pt x="6073" y="10341"/>
                  </a:cubicBezTo>
                  <a:lnTo>
                    <a:pt x="6537" y="6864"/>
                  </a:lnTo>
                  <a:lnTo>
                    <a:pt x="10014" y="7329"/>
                  </a:lnTo>
                  <a:cubicBezTo>
                    <a:pt x="10029" y="7331"/>
                    <a:pt x="10044" y="7331"/>
                    <a:pt x="10058" y="7331"/>
                  </a:cubicBezTo>
                  <a:cubicBezTo>
                    <a:pt x="10243" y="7331"/>
                    <a:pt x="10409" y="7195"/>
                    <a:pt x="10431" y="7007"/>
                  </a:cubicBezTo>
                  <a:lnTo>
                    <a:pt x="10693" y="5031"/>
                  </a:lnTo>
                  <a:cubicBezTo>
                    <a:pt x="10716" y="4828"/>
                    <a:pt x="10574" y="4638"/>
                    <a:pt x="10371" y="4614"/>
                  </a:cubicBezTo>
                  <a:lnTo>
                    <a:pt x="6895" y="4150"/>
                  </a:lnTo>
                  <a:lnTo>
                    <a:pt x="7347" y="673"/>
                  </a:lnTo>
                  <a:cubicBezTo>
                    <a:pt x="7383" y="471"/>
                    <a:pt x="7240" y="280"/>
                    <a:pt x="7026" y="256"/>
                  </a:cubicBezTo>
                  <a:lnTo>
                    <a:pt x="5061" y="6"/>
                  </a:lnTo>
                  <a:cubicBezTo>
                    <a:pt x="5040" y="3"/>
                    <a:pt x="5019" y="1"/>
                    <a:pt x="4999"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074" name="Google Shape;3074;p52"/>
            <p:cNvSpPr/>
            <p:nvPr/>
          </p:nvSpPr>
          <p:spPr>
            <a:xfrm>
              <a:off x="5077100" y="1715975"/>
              <a:ext cx="271200" cy="337725"/>
            </a:xfrm>
            <a:custGeom>
              <a:avLst/>
              <a:gdLst/>
              <a:ahLst/>
              <a:cxnLst/>
              <a:rect l="l" t="t" r="r" b="b"/>
              <a:pathLst>
                <a:path w="10848" h="13509" extrusionOk="0">
                  <a:moveTo>
                    <a:pt x="4153" y="414"/>
                  </a:moveTo>
                  <a:cubicBezTo>
                    <a:pt x="4440" y="414"/>
                    <a:pt x="4724" y="589"/>
                    <a:pt x="4775" y="982"/>
                  </a:cubicBezTo>
                  <a:cubicBezTo>
                    <a:pt x="4811" y="1173"/>
                    <a:pt x="4763" y="1375"/>
                    <a:pt x="4632" y="1518"/>
                  </a:cubicBezTo>
                  <a:lnTo>
                    <a:pt x="3835" y="1673"/>
                  </a:lnTo>
                  <a:cubicBezTo>
                    <a:pt x="3668" y="1578"/>
                    <a:pt x="3549" y="1411"/>
                    <a:pt x="3513" y="1209"/>
                  </a:cubicBezTo>
                  <a:cubicBezTo>
                    <a:pt x="3399" y="710"/>
                    <a:pt x="3779" y="414"/>
                    <a:pt x="4153" y="414"/>
                  </a:cubicBezTo>
                  <a:close/>
                  <a:moveTo>
                    <a:pt x="7868" y="2734"/>
                  </a:moveTo>
                  <a:cubicBezTo>
                    <a:pt x="8126" y="2734"/>
                    <a:pt x="8354" y="2923"/>
                    <a:pt x="8407" y="3185"/>
                  </a:cubicBezTo>
                  <a:lnTo>
                    <a:pt x="9788" y="10746"/>
                  </a:lnTo>
                  <a:cubicBezTo>
                    <a:pt x="9835" y="11043"/>
                    <a:pt x="9633" y="11329"/>
                    <a:pt x="9335" y="11377"/>
                  </a:cubicBezTo>
                  <a:lnTo>
                    <a:pt x="3073" y="12520"/>
                  </a:lnTo>
                  <a:cubicBezTo>
                    <a:pt x="3038" y="12527"/>
                    <a:pt x="3003" y="12530"/>
                    <a:pt x="2968" y="12530"/>
                  </a:cubicBezTo>
                  <a:cubicBezTo>
                    <a:pt x="2711" y="12530"/>
                    <a:pt x="2484" y="12342"/>
                    <a:pt x="2442" y="12079"/>
                  </a:cubicBezTo>
                  <a:lnTo>
                    <a:pt x="1061" y="4519"/>
                  </a:lnTo>
                  <a:cubicBezTo>
                    <a:pt x="1013" y="4221"/>
                    <a:pt x="1203" y="3935"/>
                    <a:pt x="1513" y="3888"/>
                  </a:cubicBezTo>
                  <a:lnTo>
                    <a:pt x="2251" y="3745"/>
                  </a:lnTo>
                  <a:cubicBezTo>
                    <a:pt x="2294" y="3960"/>
                    <a:pt x="2483" y="4107"/>
                    <a:pt x="2695" y="4107"/>
                  </a:cubicBezTo>
                  <a:cubicBezTo>
                    <a:pt x="2717" y="4107"/>
                    <a:pt x="2740" y="4105"/>
                    <a:pt x="2763" y="4102"/>
                  </a:cubicBezTo>
                  <a:lnTo>
                    <a:pt x="6668" y="3387"/>
                  </a:lnTo>
                  <a:cubicBezTo>
                    <a:pt x="6907" y="3340"/>
                    <a:pt x="7061" y="3114"/>
                    <a:pt x="7026" y="2875"/>
                  </a:cubicBezTo>
                  <a:lnTo>
                    <a:pt x="7764" y="2745"/>
                  </a:lnTo>
                  <a:cubicBezTo>
                    <a:pt x="7799" y="2737"/>
                    <a:pt x="7834" y="2734"/>
                    <a:pt x="7868" y="2734"/>
                  </a:cubicBezTo>
                  <a:close/>
                  <a:moveTo>
                    <a:pt x="4147" y="0"/>
                  </a:moveTo>
                  <a:cubicBezTo>
                    <a:pt x="4083" y="0"/>
                    <a:pt x="4018" y="6"/>
                    <a:pt x="3954" y="18"/>
                  </a:cubicBezTo>
                  <a:cubicBezTo>
                    <a:pt x="3358" y="125"/>
                    <a:pt x="2966" y="697"/>
                    <a:pt x="3073" y="1292"/>
                  </a:cubicBezTo>
                  <a:cubicBezTo>
                    <a:pt x="3108" y="1459"/>
                    <a:pt x="3180" y="1625"/>
                    <a:pt x="3287" y="1768"/>
                  </a:cubicBezTo>
                  <a:lnTo>
                    <a:pt x="2513" y="1911"/>
                  </a:lnTo>
                  <a:cubicBezTo>
                    <a:pt x="2192" y="1971"/>
                    <a:pt x="1989" y="2280"/>
                    <a:pt x="2037" y="2602"/>
                  </a:cubicBezTo>
                  <a:lnTo>
                    <a:pt x="2096" y="2875"/>
                  </a:lnTo>
                  <a:lnTo>
                    <a:pt x="811" y="3114"/>
                  </a:lnTo>
                  <a:cubicBezTo>
                    <a:pt x="322" y="3197"/>
                    <a:pt x="1" y="3661"/>
                    <a:pt x="96" y="4149"/>
                  </a:cubicBezTo>
                  <a:lnTo>
                    <a:pt x="1668" y="12770"/>
                  </a:lnTo>
                  <a:cubicBezTo>
                    <a:pt x="1742" y="13206"/>
                    <a:pt x="2121" y="13509"/>
                    <a:pt x="2549" y="13509"/>
                  </a:cubicBezTo>
                  <a:cubicBezTo>
                    <a:pt x="2600" y="13509"/>
                    <a:pt x="2652" y="13505"/>
                    <a:pt x="2704" y="13496"/>
                  </a:cubicBezTo>
                  <a:lnTo>
                    <a:pt x="10038" y="12150"/>
                  </a:lnTo>
                  <a:cubicBezTo>
                    <a:pt x="10526" y="12067"/>
                    <a:pt x="10848" y="11603"/>
                    <a:pt x="10752" y="11115"/>
                  </a:cubicBezTo>
                  <a:lnTo>
                    <a:pt x="9181" y="2483"/>
                  </a:lnTo>
                  <a:cubicBezTo>
                    <a:pt x="9097" y="2052"/>
                    <a:pt x="8726" y="1751"/>
                    <a:pt x="8313" y="1751"/>
                  </a:cubicBezTo>
                  <a:cubicBezTo>
                    <a:pt x="8257" y="1751"/>
                    <a:pt x="8201" y="1757"/>
                    <a:pt x="8145" y="1768"/>
                  </a:cubicBezTo>
                  <a:lnTo>
                    <a:pt x="6859" y="1994"/>
                  </a:lnTo>
                  <a:lnTo>
                    <a:pt x="6811" y="1721"/>
                  </a:lnTo>
                  <a:cubicBezTo>
                    <a:pt x="6758" y="1431"/>
                    <a:pt x="6500" y="1237"/>
                    <a:pt x="6223" y="1237"/>
                  </a:cubicBezTo>
                  <a:cubicBezTo>
                    <a:pt x="6193" y="1237"/>
                    <a:pt x="6163" y="1240"/>
                    <a:pt x="6133" y="1244"/>
                  </a:cubicBezTo>
                  <a:lnTo>
                    <a:pt x="5180" y="1423"/>
                  </a:lnTo>
                  <a:cubicBezTo>
                    <a:pt x="5240" y="1244"/>
                    <a:pt x="5240" y="1066"/>
                    <a:pt x="5216" y="899"/>
                  </a:cubicBezTo>
                  <a:cubicBezTo>
                    <a:pt x="5121" y="370"/>
                    <a:pt x="4658" y="0"/>
                    <a:pt x="4147"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075" name="Google Shape;3075;p52"/>
            <p:cNvSpPr/>
            <p:nvPr/>
          </p:nvSpPr>
          <p:spPr>
            <a:xfrm>
              <a:off x="5125325" y="1837275"/>
              <a:ext cx="46550" cy="38650"/>
            </a:xfrm>
            <a:custGeom>
              <a:avLst/>
              <a:gdLst/>
              <a:ahLst/>
              <a:cxnLst/>
              <a:rect l="l" t="t" r="r" b="b"/>
              <a:pathLst>
                <a:path w="1862" h="1546" extrusionOk="0">
                  <a:moveTo>
                    <a:pt x="1003" y="1"/>
                  </a:moveTo>
                  <a:cubicBezTo>
                    <a:pt x="959" y="1"/>
                    <a:pt x="914" y="4"/>
                    <a:pt x="870" y="12"/>
                  </a:cubicBezTo>
                  <a:cubicBezTo>
                    <a:pt x="191" y="131"/>
                    <a:pt x="1" y="1012"/>
                    <a:pt x="560" y="1405"/>
                  </a:cubicBezTo>
                  <a:cubicBezTo>
                    <a:pt x="701" y="1502"/>
                    <a:pt x="854" y="1545"/>
                    <a:pt x="1002" y="1545"/>
                  </a:cubicBezTo>
                  <a:cubicBezTo>
                    <a:pt x="1454" y="1545"/>
                    <a:pt x="1861" y="1142"/>
                    <a:pt x="1763" y="631"/>
                  </a:cubicBezTo>
                  <a:cubicBezTo>
                    <a:pt x="1699" y="259"/>
                    <a:pt x="1369" y="1"/>
                    <a:pt x="100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076" name="Google Shape;3076;p52"/>
            <p:cNvSpPr/>
            <p:nvPr/>
          </p:nvSpPr>
          <p:spPr>
            <a:xfrm>
              <a:off x="5177825" y="1825875"/>
              <a:ext cx="97050" cy="34050"/>
            </a:xfrm>
            <a:custGeom>
              <a:avLst/>
              <a:gdLst/>
              <a:ahLst/>
              <a:cxnLst/>
              <a:rect l="l" t="t" r="r" b="b"/>
              <a:pathLst>
                <a:path w="3882" h="1362" extrusionOk="0">
                  <a:moveTo>
                    <a:pt x="3285" y="1"/>
                  </a:moveTo>
                  <a:cubicBezTo>
                    <a:pt x="3247" y="1"/>
                    <a:pt x="3206" y="5"/>
                    <a:pt x="3163" y="15"/>
                  </a:cubicBezTo>
                  <a:lnTo>
                    <a:pt x="3151" y="15"/>
                  </a:lnTo>
                  <a:lnTo>
                    <a:pt x="556" y="492"/>
                  </a:lnTo>
                  <a:cubicBezTo>
                    <a:pt x="1" y="569"/>
                    <a:pt x="108" y="1362"/>
                    <a:pt x="599" y="1362"/>
                  </a:cubicBezTo>
                  <a:cubicBezTo>
                    <a:pt x="634" y="1362"/>
                    <a:pt x="671" y="1358"/>
                    <a:pt x="711" y="1349"/>
                  </a:cubicBezTo>
                  <a:lnTo>
                    <a:pt x="3306" y="873"/>
                  </a:lnTo>
                  <a:cubicBezTo>
                    <a:pt x="3882" y="817"/>
                    <a:pt x="3788" y="1"/>
                    <a:pt x="3285"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077" name="Google Shape;3077;p52"/>
            <p:cNvSpPr/>
            <p:nvPr/>
          </p:nvSpPr>
          <p:spPr>
            <a:xfrm>
              <a:off x="5135150" y="1891150"/>
              <a:ext cx="46325" cy="38650"/>
            </a:xfrm>
            <a:custGeom>
              <a:avLst/>
              <a:gdLst/>
              <a:ahLst/>
              <a:cxnLst/>
              <a:rect l="l" t="t" r="r" b="b"/>
              <a:pathLst>
                <a:path w="1853" h="1546" extrusionOk="0">
                  <a:moveTo>
                    <a:pt x="1002" y="1"/>
                  </a:moveTo>
                  <a:cubicBezTo>
                    <a:pt x="958" y="1"/>
                    <a:pt x="914" y="4"/>
                    <a:pt x="870" y="12"/>
                  </a:cubicBezTo>
                  <a:cubicBezTo>
                    <a:pt x="191" y="131"/>
                    <a:pt x="1" y="1012"/>
                    <a:pt x="560" y="1405"/>
                  </a:cubicBezTo>
                  <a:cubicBezTo>
                    <a:pt x="702" y="1502"/>
                    <a:pt x="854" y="1545"/>
                    <a:pt x="1001" y="1545"/>
                  </a:cubicBezTo>
                  <a:cubicBezTo>
                    <a:pt x="1450" y="1545"/>
                    <a:pt x="1852" y="1145"/>
                    <a:pt x="1763" y="643"/>
                  </a:cubicBezTo>
                  <a:cubicBezTo>
                    <a:pt x="1699" y="260"/>
                    <a:pt x="1369"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078" name="Google Shape;3078;p52"/>
            <p:cNvSpPr/>
            <p:nvPr/>
          </p:nvSpPr>
          <p:spPr>
            <a:xfrm>
              <a:off x="5189125" y="1879800"/>
              <a:ext cx="93700" cy="33750"/>
            </a:xfrm>
            <a:custGeom>
              <a:avLst/>
              <a:gdLst/>
              <a:ahLst/>
              <a:cxnLst/>
              <a:rect l="l" t="t" r="r" b="b"/>
              <a:pathLst>
                <a:path w="3748" h="1350" extrusionOk="0">
                  <a:moveTo>
                    <a:pt x="3128" y="0"/>
                  </a:moveTo>
                  <a:cubicBezTo>
                    <a:pt x="3117" y="0"/>
                    <a:pt x="3105" y="1"/>
                    <a:pt x="3092" y="2"/>
                  </a:cubicBezTo>
                  <a:lnTo>
                    <a:pt x="497" y="478"/>
                  </a:lnTo>
                  <a:cubicBezTo>
                    <a:pt x="0" y="628"/>
                    <a:pt x="120" y="1349"/>
                    <a:pt x="605" y="1349"/>
                  </a:cubicBezTo>
                  <a:cubicBezTo>
                    <a:pt x="620" y="1349"/>
                    <a:pt x="636" y="1348"/>
                    <a:pt x="652" y="1347"/>
                  </a:cubicBezTo>
                  <a:lnTo>
                    <a:pt x="3247" y="883"/>
                  </a:lnTo>
                  <a:cubicBezTo>
                    <a:pt x="3747" y="731"/>
                    <a:pt x="3634" y="0"/>
                    <a:pt x="3128"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079" name="Google Shape;3079;p52"/>
            <p:cNvSpPr/>
            <p:nvPr/>
          </p:nvSpPr>
          <p:spPr>
            <a:xfrm>
              <a:off x="5145575" y="1948900"/>
              <a:ext cx="46625" cy="38625"/>
            </a:xfrm>
            <a:custGeom>
              <a:avLst/>
              <a:gdLst/>
              <a:ahLst/>
              <a:cxnLst/>
              <a:rect l="l" t="t" r="r" b="b"/>
              <a:pathLst>
                <a:path w="1865" h="1545" extrusionOk="0">
                  <a:moveTo>
                    <a:pt x="1014" y="0"/>
                  </a:moveTo>
                  <a:cubicBezTo>
                    <a:pt x="970" y="0"/>
                    <a:pt x="926" y="4"/>
                    <a:pt x="881" y="12"/>
                  </a:cubicBezTo>
                  <a:cubicBezTo>
                    <a:pt x="191" y="131"/>
                    <a:pt x="0" y="1012"/>
                    <a:pt x="572" y="1405"/>
                  </a:cubicBezTo>
                  <a:cubicBezTo>
                    <a:pt x="710" y="1502"/>
                    <a:pt x="860" y="1545"/>
                    <a:pt x="1007" y="1545"/>
                  </a:cubicBezTo>
                  <a:cubicBezTo>
                    <a:pt x="1454" y="1545"/>
                    <a:pt x="1864" y="1142"/>
                    <a:pt x="1774" y="631"/>
                  </a:cubicBezTo>
                  <a:cubicBezTo>
                    <a:pt x="1700" y="259"/>
                    <a:pt x="1379" y="0"/>
                    <a:pt x="1014"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080" name="Google Shape;3080;p52"/>
            <p:cNvSpPr/>
            <p:nvPr/>
          </p:nvSpPr>
          <p:spPr>
            <a:xfrm>
              <a:off x="5199250" y="1937500"/>
              <a:ext cx="94400" cy="33775"/>
            </a:xfrm>
            <a:custGeom>
              <a:avLst/>
              <a:gdLst/>
              <a:ahLst/>
              <a:cxnLst/>
              <a:rect l="l" t="t" r="r" b="b"/>
              <a:pathLst>
                <a:path w="3776" h="1351" extrusionOk="0">
                  <a:moveTo>
                    <a:pt x="3162" y="0"/>
                  </a:moveTo>
                  <a:cubicBezTo>
                    <a:pt x="3143" y="0"/>
                    <a:pt x="3124" y="1"/>
                    <a:pt x="3104" y="3"/>
                  </a:cubicBezTo>
                  <a:lnTo>
                    <a:pt x="520" y="468"/>
                  </a:lnTo>
                  <a:cubicBezTo>
                    <a:pt x="0" y="606"/>
                    <a:pt x="120" y="1351"/>
                    <a:pt x="628" y="1351"/>
                  </a:cubicBezTo>
                  <a:cubicBezTo>
                    <a:pt x="643" y="1351"/>
                    <a:pt x="659" y="1350"/>
                    <a:pt x="675" y="1349"/>
                  </a:cubicBezTo>
                  <a:lnTo>
                    <a:pt x="3271" y="872"/>
                  </a:lnTo>
                  <a:cubicBezTo>
                    <a:pt x="3776" y="735"/>
                    <a:pt x="3661" y="0"/>
                    <a:pt x="316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081" name="Google Shape;3081;p52"/>
            <p:cNvSpPr/>
            <p:nvPr/>
          </p:nvSpPr>
          <p:spPr>
            <a:xfrm>
              <a:off x="5102125" y="2188200"/>
              <a:ext cx="193200" cy="173650"/>
            </a:xfrm>
            <a:custGeom>
              <a:avLst/>
              <a:gdLst/>
              <a:ahLst/>
              <a:cxnLst/>
              <a:rect l="l" t="t" r="r" b="b"/>
              <a:pathLst>
                <a:path w="7728" h="6946" extrusionOk="0">
                  <a:moveTo>
                    <a:pt x="3895" y="0"/>
                  </a:moveTo>
                  <a:cubicBezTo>
                    <a:pt x="2864" y="0"/>
                    <a:pt x="1847" y="469"/>
                    <a:pt x="1179" y="1346"/>
                  </a:cubicBezTo>
                  <a:lnTo>
                    <a:pt x="6918" y="4965"/>
                  </a:lnTo>
                  <a:cubicBezTo>
                    <a:pt x="7727" y="3394"/>
                    <a:pt x="7203" y="1465"/>
                    <a:pt x="5703" y="524"/>
                  </a:cubicBezTo>
                  <a:cubicBezTo>
                    <a:pt x="5144" y="171"/>
                    <a:pt x="4517" y="0"/>
                    <a:pt x="3895" y="0"/>
                  </a:cubicBezTo>
                  <a:close/>
                  <a:moveTo>
                    <a:pt x="774" y="1989"/>
                  </a:moveTo>
                  <a:cubicBezTo>
                    <a:pt x="0" y="3548"/>
                    <a:pt x="488" y="5477"/>
                    <a:pt x="1953" y="6418"/>
                  </a:cubicBezTo>
                  <a:cubicBezTo>
                    <a:pt x="2520" y="6774"/>
                    <a:pt x="3154" y="6945"/>
                    <a:pt x="3783" y="6945"/>
                  </a:cubicBezTo>
                  <a:cubicBezTo>
                    <a:pt x="4815" y="6945"/>
                    <a:pt x="5832" y="6482"/>
                    <a:pt x="6513" y="5608"/>
                  </a:cubicBezTo>
                  <a:lnTo>
                    <a:pt x="774" y="1989"/>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082" name="Google Shape;3082;p52"/>
            <p:cNvSpPr/>
            <p:nvPr/>
          </p:nvSpPr>
          <p:spPr>
            <a:xfrm>
              <a:off x="5464650" y="1814925"/>
              <a:ext cx="152125" cy="140725"/>
            </a:xfrm>
            <a:custGeom>
              <a:avLst/>
              <a:gdLst/>
              <a:ahLst/>
              <a:cxnLst/>
              <a:rect l="l" t="t" r="r" b="b"/>
              <a:pathLst>
                <a:path w="6085" h="5629" extrusionOk="0">
                  <a:moveTo>
                    <a:pt x="3620" y="1"/>
                  </a:moveTo>
                  <a:lnTo>
                    <a:pt x="1215" y="1620"/>
                  </a:lnTo>
                  <a:cubicBezTo>
                    <a:pt x="251" y="2275"/>
                    <a:pt x="1" y="3585"/>
                    <a:pt x="656" y="4549"/>
                  </a:cubicBezTo>
                  <a:lnTo>
                    <a:pt x="763" y="4704"/>
                  </a:lnTo>
                  <a:cubicBezTo>
                    <a:pt x="1171" y="5305"/>
                    <a:pt x="1833" y="5629"/>
                    <a:pt x="2508" y="5629"/>
                  </a:cubicBezTo>
                  <a:cubicBezTo>
                    <a:pt x="2916" y="5629"/>
                    <a:pt x="3328" y="5510"/>
                    <a:pt x="3692" y="5264"/>
                  </a:cubicBezTo>
                  <a:lnTo>
                    <a:pt x="6085" y="3644"/>
                  </a:lnTo>
                  <a:lnTo>
                    <a:pt x="3620" y="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083" name="Google Shape;3083;p52"/>
            <p:cNvSpPr/>
            <p:nvPr/>
          </p:nvSpPr>
          <p:spPr>
            <a:xfrm>
              <a:off x="5567350" y="1756600"/>
              <a:ext cx="152125" cy="140800"/>
            </a:xfrm>
            <a:custGeom>
              <a:avLst/>
              <a:gdLst/>
              <a:ahLst/>
              <a:cxnLst/>
              <a:rect l="l" t="t" r="r" b="b"/>
              <a:pathLst>
                <a:path w="6085" h="5632" extrusionOk="0">
                  <a:moveTo>
                    <a:pt x="3588" y="1"/>
                  </a:moveTo>
                  <a:cubicBezTo>
                    <a:pt x="3177" y="1"/>
                    <a:pt x="2760" y="120"/>
                    <a:pt x="2394" y="369"/>
                  </a:cubicBezTo>
                  <a:lnTo>
                    <a:pt x="1" y="1989"/>
                  </a:lnTo>
                  <a:lnTo>
                    <a:pt x="2489" y="5632"/>
                  </a:lnTo>
                  <a:lnTo>
                    <a:pt x="4882" y="4001"/>
                  </a:lnTo>
                  <a:cubicBezTo>
                    <a:pt x="5835" y="3346"/>
                    <a:pt x="6085" y="2036"/>
                    <a:pt x="5430" y="1072"/>
                  </a:cubicBezTo>
                  <a:lnTo>
                    <a:pt x="5430" y="1072"/>
                  </a:lnTo>
                  <a:lnTo>
                    <a:pt x="5430" y="1084"/>
                  </a:lnTo>
                  <a:lnTo>
                    <a:pt x="5323" y="917"/>
                  </a:lnTo>
                  <a:cubicBezTo>
                    <a:pt x="4917" y="319"/>
                    <a:pt x="4259" y="1"/>
                    <a:pt x="358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084" name="Google Shape;3084;p52"/>
            <p:cNvSpPr/>
            <p:nvPr/>
          </p:nvSpPr>
          <p:spPr>
            <a:xfrm>
              <a:off x="5420300" y="2105675"/>
              <a:ext cx="267925" cy="266925"/>
            </a:xfrm>
            <a:custGeom>
              <a:avLst/>
              <a:gdLst/>
              <a:ahLst/>
              <a:cxnLst/>
              <a:rect l="l" t="t" r="r" b="b"/>
              <a:pathLst>
                <a:path w="10717" h="10677" extrusionOk="0">
                  <a:moveTo>
                    <a:pt x="5017" y="1"/>
                  </a:moveTo>
                  <a:cubicBezTo>
                    <a:pt x="4832" y="1"/>
                    <a:pt x="4666" y="137"/>
                    <a:pt x="4644" y="325"/>
                  </a:cubicBezTo>
                  <a:lnTo>
                    <a:pt x="4180" y="3813"/>
                  </a:lnTo>
                  <a:lnTo>
                    <a:pt x="703" y="3349"/>
                  </a:lnTo>
                  <a:cubicBezTo>
                    <a:pt x="688" y="3347"/>
                    <a:pt x="674" y="3346"/>
                    <a:pt x="659" y="3346"/>
                  </a:cubicBezTo>
                  <a:cubicBezTo>
                    <a:pt x="474" y="3346"/>
                    <a:pt x="309" y="3483"/>
                    <a:pt x="287" y="3670"/>
                  </a:cubicBezTo>
                  <a:lnTo>
                    <a:pt x="37" y="5635"/>
                  </a:lnTo>
                  <a:cubicBezTo>
                    <a:pt x="1" y="5837"/>
                    <a:pt x="144" y="6028"/>
                    <a:pt x="346" y="6052"/>
                  </a:cubicBezTo>
                  <a:lnTo>
                    <a:pt x="3823" y="6516"/>
                  </a:lnTo>
                  <a:lnTo>
                    <a:pt x="3370" y="9993"/>
                  </a:lnTo>
                  <a:cubicBezTo>
                    <a:pt x="3335" y="10195"/>
                    <a:pt x="3477" y="10386"/>
                    <a:pt x="3692" y="10409"/>
                  </a:cubicBezTo>
                  <a:lnTo>
                    <a:pt x="5656" y="10671"/>
                  </a:lnTo>
                  <a:cubicBezTo>
                    <a:pt x="5677" y="10675"/>
                    <a:pt x="5698" y="10677"/>
                    <a:pt x="5718" y="10677"/>
                  </a:cubicBezTo>
                  <a:cubicBezTo>
                    <a:pt x="5896" y="10677"/>
                    <a:pt x="6052" y="10542"/>
                    <a:pt x="6073" y="10350"/>
                  </a:cubicBezTo>
                  <a:lnTo>
                    <a:pt x="6537" y="6873"/>
                  </a:lnTo>
                  <a:lnTo>
                    <a:pt x="10014" y="7338"/>
                  </a:lnTo>
                  <a:cubicBezTo>
                    <a:pt x="10029" y="7339"/>
                    <a:pt x="10044" y="7340"/>
                    <a:pt x="10058" y="7340"/>
                  </a:cubicBezTo>
                  <a:cubicBezTo>
                    <a:pt x="10243" y="7340"/>
                    <a:pt x="10409" y="7204"/>
                    <a:pt x="10431" y="7016"/>
                  </a:cubicBezTo>
                  <a:lnTo>
                    <a:pt x="10693" y="5040"/>
                  </a:lnTo>
                  <a:cubicBezTo>
                    <a:pt x="10716" y="4837"/>
                    <a:pt x="10574" y="4647"/>
                    <a:pt x="10371" y="4623"/>
                  </a:cubicBezTo>
                  <a:lnTo>
                    <a:pt x="6895" y="4159"/>
                  </a:lnTo>
                  <a:lnTo>
                    <a:pt x="7347" y="682"/>
                  </a:lnTo>
                  <a:cubicBezTo>
                    <a:pt x="7383" y="480"/>
                    <a:pt x="7240" y="289"/>
                    <a:pt x="7026" y="265"/>
                  </a:cubicBezTo>
                  <a:lnTo>
                    <a:pt x="5061" y="3"/>
                  </a:lnTo>
                  <a:cubicBezTo>
                    <a:pt x="5046" y="2"/>
                    <a:pt x="5031" y="1"/>
                    <a:pt x="5017"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085" name="Google Shape;3085;p52"/>
            <p:cNvSpPr/>
            <p:nvPr/>
          </p:nvSpPr>
          <p:spPr>
            <a:xfrm>
              <a:off x="5077100" y="2510400"/>
              <a:ext cx="271200" cy="337175"/>
            </a:xfrm>
            <a:custGeom>
              <a:avLst/>
              <a:gdLst/>
              <a:ahLst/>
              <a:cxnLst/>
              <a:rect l="l" t="t" r="r" b="b"/>
              <a:pathLst>
                <a:path w="10848" h="13487" extrusionOk="0">
                  <a:moveTo>
                    <a:pt x="4151" y="408"/>
                  </a:moveTo>
                  <a:cubicBezTo>
                    <a:pt x="4439" y="408"/>
                    <a:pt x="4723" y="582"/>
                    <a:pt x="4775" y="971"/>
                  </a:cubicBezTo>
                  <a:cubicBezTo>
                    <a:pt x="4811" y="1162"/>
                    <a:pt x="4763" y="1364"/>
                    <a:pt x="4632" y="1507"/>
                  </a:cubicBezTo>
                  <a:lnTo>
                    <a:pt x="3835" y="1662"/>
                  </a:lnTo>
                  <a:cubicBezTo>
                    <a:pt x="3668" y="1567"/>
                    <a:pt x="3549" y="1400"/>
                    <a:pt x="3513" y="1209"/>
                  </a:cubicBezTo>
                  <a:lnTo>
                    <a:pt x="3513" y="1197"/>
                  </a:lnTo>
                  <a:cubicBezTo>
                    <a:pt x="3399" y="700"/>
                    <a:pt x="3778" y="408"/>
                    <a:pt x="4151" y="408"/>
                  </a:cubicBezTo>
                  <a:close/>
                  <a:moveTo>
                    <a:pt x="7856" y="2711"/>
                  </a:moveTo>
                  <a:cubicBezTo>
                    <a:pt x="8114" y="2711"/>
                    <a:pt x="8342" y="2899"/>
                    <a:pt x="8395" y="3162"/>
                  </a:cubicBezTo>
                  <a:lnTo>
                    <a:pt x="9788" y="10734"/>
                  </a:lnTo>
                  <a:cubicBezTo>
                    <a:pt x="9835" y="11032"/>
                    <a:pt x="9633" y="11318"/>
                    <a:pt x="9335" y="11365"/>
                  </a:cubicBezTo>
                  <a:lnTo>
                    <a:pt x="3073" y="12508"/>
                  </a:lnTo>
                  <a:cubicBezTo>
                    <a:pt x="3038" y="12515"/>
                    <a:pt x="3003" y="12519"/>
                    <a:pt x="2968" y="12519"/>
                  </a:cubicBezTo>
                  <a:cubicBezTo>
                    <a:pt x="2711" y="12519"/>
                    <a:pt x="2484" y="12330"/>
                    <a:pt x="2442" y="12068"/>
                  </a:cubicBezTo>
                  <a:lnTo>
                    <a:pt x="1061" y="4495"/>
                  </a:lnTo>
                  <a:cubicBezTo>
                    <a:pt x="1001" y="4198"/>
                    <a:pt x="1203" y="3912"/>
                    <a:pt x="1501" y="3864"/>
                  </a:cubicBezTo>
                  <a:lnTo>
                    <a:pt x="2251" y="3722"/>
                  </a:lnTo>
                  <a:cubicBezTo>
                    <a:pt x="2283" y="3932"/>
                    <a:pt x="2463" y="4087"/>
                    <a:pt x="2669" y="4087"/>
                  </a:cubicBezTo>
                  <a:cubicBezTo>
                    <a:pt x="2696" y="4087"/>
                    <a:pt x="2724" y="4084"/>
                    <a:pt x="2751" y="4079"/>
                  </a:cubicBezTo>
                  <a:lnTo>
                    <a:pt x="6668" y="3364"/>
                  </a:lnTo>
                  <a:cubicBezTo>
                    <a:pt x="6895" y="3317"/>
                    <a:pt x="7061" y="3091"/>
                    <a:pt x="7014" y="2852"/>
                  </a:cubicBezTo>
                  <a:lnTo>
                    <a:pt x="7752" y="2721"/>
                  </a:lnTo>
                  <a:cubicBezTo>
                    <a:pt x="7787" y="2714"/>
                    <a:pt x="7822" y="2711"/>
                    <a:pt x="7856" y="2711"/>
                  </a:cubicBezTo>
                  <a:close/>
                  <a:moveTo>
                    <a:pt x="4151" y="1"/>
                  </a:moveTo>
                  <a:cubicBezTo>
                    <a:pt x="4086" y="1"/>
                    <a:pt x="4020" y="7"/>
                    <a:pt x="3954" y="19"/>
                  </a:cubicBezTo>
                  <a:cubicBezTo>
                    <a:pt x="3358" y="126"/>
                    <a:pt x="2966" y="685"/>
                    <a:pt x="3073" y="1281"/>
                  </a:cubicBezTo>
                  <a:cubicBezTo>
                    <a:pt x="3108" y="1447"/>
                    <a:pt x="3180" y="1614"/>
                    <a:pt x="3287" y="1757"/>
                  </a:cubicBezTo>
                  <a:lnTo>
                    <a:pt x="2513" y="1900"/>
                  </a:lnTo>
                  <a:cubicBezTo>
                    <a:pt x="2192" y="1959"/>
                    <a:pt x="1989" y="2257"/>
                    <a:pt x="2037" y="2579"/>
                  </a:cubicBezTo>
                  <a:lnTo>
                    <a:pt x="2096" y="2864"/>
                  </a:lnTo>
                  <a:lnTo>
                    <a:pt x="811" y="3091"/>
                  </a:lnTo>
                  <a:cubicBezTo>
                    <a:pt x="322" y="3186"/>
                    <a:pt x="1" y="3650"/>
                    <a:pt x="96" y="4126"/>
                  </a:cubicBezTo>
                  <a:lnTo>
                    <a:pt x="1668" y="12758"/>
                  </a:lnTo>
                  <a:cubicBezTo>
                    <a:pt x="1742" y="13193"/>
                    <a:pt x="2119" y="13486"/>
                    <a:pt x="2545" y="13486"/>
                  </a:cubicBezTo>
                  <a:cubicBezTo>
                    <a:pt x="2597" y="13486"/>
                    <a:pt x="2650" y="13482"/>
                    <a:pt x="2704" y="13473"/>
                  </a:cubicBezTo>
                  <a:lnTo>
                    <a:pt x="10038" y="12139"/>
                  </a:lnTo>
                  <a:cubicBezTo>
                    <a:pt x="10526" y="12044"/>
                    <a:pt x="10848" y="11580"/>
                    <a:pt x="10752" y="11091"/>
                  </a:cubicBezTo>
                  <a:lnTo>
                    <a:pt x="9181" y="2459"/>
                  </a:lnTo>
                  <a:cubicBezTo>
                    <a:pt x="9096" y="2025"/>
                    <a:pt x="8718" y="1732"/>
                    <a:pt x="8300" y="1732"/>
                  </a:cubicBezTo>
                  <a:cubicBezTo>
                    <a:pt x="8249" y="1732"/>
                    <a:pt x="8197" y="1736"/>
                    <a:pt x="8145" y="1745"/>
                  </a:cubicBezTo>
                  <a:lnTo>
                    <a:pt x="6859" y="1983"/>
                  </a:lnTo>
                  <a:lnTo>
                    <a:pt x="6811" y="1709"/>
                  </a:lnTo>
                  <a:cubicBezTo>
                    <a:pt x="6758" y="1419"/>
                    <a:pt x="6500" y="1226"/>
                    <a:pt x="6223" y="1226"/>
                  </a:cubicBezTo>
                  <a:cubicBezTo>
                    <a:pt x="6193" y="1226"/>
                    <a:pt x="6163" y="1228"/>
                    <a:pt x="6133" y="1233"/>
                  </a:cubicBezTo>
                  <a:lnTo>
                    <a:pt x="5180" y="1412"/>
                  </a:lnTo>
                  <a:cubicBezTo>
                    <a:pt x="5240" y="1245"/>
                    <a:pt x="5240" y="1066"/>
                    <a:pt x="5216" y="888"/>
                  </a:cubicBezTo>
                  <a:cubicBezTo>
                    <a:pt x="5121" y="360"/>
                    <a:pt x="4661" y="1"/>
                    <a:pt x="4151"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086" name="Google Shape;3086;p52"/>
            <p:cNvSpPr/>
            <p:nvPr/>
          </p:nvSpPr>
          <p:spPr>
            <a:xfrm>
              <a:off x="5125325" y="2631725"/>
              <a:ext cx="46550" cy="38625"/>
            </a:xfrm>
            <a:custGeom>
              <a:avLst/>
              <a:gdLst/>
              <a:ahLst/>
              <a:cxnLst/>
              <a:rect l="l" t="t" r="r" b="b"/>
              <a:pathLst>
                <a:path w="1862" h="1545" extrusionOk="0">
                  <a:moveTo>
                    <a:pt x="1003" y="0"/>
                  </a:moveTo>
                  <a:cubicBezTo>
                    <a:pt x="959" y="0"/>
                    <a:pt x="914" y="4"/>
                    <a:pt x="870" y="12"/>
                  </a:cubicBezTo>
                  <a:cubicBezTo>
                    <a:pt x="191" y="131"/>
                    <a:pt x="1" y="1012"/>
                    <a:pt x="560" y="1405"/>
                  </a:cubicBezTo>
                  <a:cubicBezTo>
                    <a:pt x="701" y="1502"/>
                    <a:pt x="854" y="1545"/>
                    <a:pt x="1002" y="1545"/>
                  </a:cubicBezTo>
                  <a:cubicBezTo>
                    <a:pt x="1454" y="1545"/>
                    <a:pt x="1861" y="1142"/>
                    <a:pt x="1763" y="631"/>
                  </a:cubicBezTo>
                  <a:cubicBezTo>
                    <a:pt x="1699" y="258"/>
                    <a:pt x="1369" y="0"/>
                    <a:pt x="1003"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087" name="Google Shape;3087;p52"/>
            <p:cNvSpPr/>
            <p:nvPr/>
          </p:nvSpPr>
          <p:spPr>
            <a:xfrm>
              <a:off x="5178250" y="2620125"/>
              <a:ext cx="96200" cy="33850"/>
            </a:xfrm>
            <a:custGeom>
              <a:avLst/>
              <a:gdLst/>
              <a:ahLst/>
              <a:cxnLst/>
              <a:rect l="l" t="t" r="r" b="b"/>
              <a:pathLst>
                <a:path w="3848" h="1354" extrusionOk="0">
                  <a:moveTo>
                    <a:pt x="3250" y="0"/>
                  </a:moveTo>
                  <a:cubicBezTo>
                    <a:pt x="3217" y="0"/>
                    <a:pt x="3183" y="4"/>
                    <a:pt x="3146" y="11"/>
                  </a:cubicBezTo>
                  <a:lnTo>
                    <a:pt x="3134" y="11"/>
                  </a:lnTo>
                  <a:lnTo>
                    <a:pt x="539" y="487"/>
                  </a:lnTo>
                  <a:cubicBezTo>
                    <a:pt x="1" y="588"/>
                    <a:pt x="106" y="1354"/>
                    <a:pt x="597" y="1354"/>
                  </a:cubicBezTo>
                  <a:cubicBezTo>
                    <a:pt x="628" y="1354"/>
                    <a:pt x="660" y="1351"/>
                    <a:pt x="694" y="1345"/>
                  </a:cubicBezTo>
                  <a:lnTo>
                    <a:pt x="3289" y="868"/>
                  </a:lnTo>
                  <a:cubicBezTo>
                    <a:pt x="3847" y="790"/>
                    <a:pt x="3746" y="0"/>
                    <a:pt x="3250"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088" name="Google Shape;3088;p52"/>
            <p:cNvSpPr/>
            <p:nvPr/>
          </p:nvSpPr>
          <p:spPr>
            <a:xfrm>
              <a:off x="5135150" y="2685525"/>
              <a:ext cx="46325" cy="38700"/>
            </a:xfrm>
            <a:custGeom>
              <a:avLst/>
              <a:gdLst/>
              <a:ahLst/>
              <a:cxnLst/>
              <a:rect l="l" t="t" r="r" b="b"/>
              <a:pathLst>
                <a:path w="1853" h="1548" extrusionOk="0">
                  <a:moveTo>
                    <a:pt x="1015" y="0"/>
                  </a:moveTo>
                  <a:cubicBezTo>
                    <a:pt x="967" y="0"/>
                    <a:pt x="919" y="5"/>
                    <a:pt x="870" y="15"/>
                  </a:cubicBezTo>
                  <a:cubicBezTo>
                    <a:pt x="191" y="122"/>
                    <a:pt x="1" y="1015"/>
                    <a:pt x="560" y="1408"/>
                  </a:cubicBezTo>
                  <a:cubicBezTo>
                    <a:pt x="701" y="1505"/>
                    <a:pt x="853" y="1548"/>
                    <a:pt x="1000" y="1548"/>
                  </a:cubicBezTo>
                  <a:cubicBezTo>
                    <a:pt x="1449" y="1548"/>
                    <a:pt x="1852" y="1145"/>
                    <a:pt x="1763" y="634"/>
                  </a:cubicBezTo>
                  <a:cubicBezTo>
                    <a:pt x="1700" y="266"/>
                    <a:pt x="1377" y="0"/>
                    <a:pt x="1015"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089" name="Google Shape;3089;p52"/>
            <p:cNvSpPr/>
            <p:nvPr/>
          </p:nvSpPr>
          <p:spPr>
            <a:xfrm>
              <a:off x="5189125" y="2673950"/>
              <a:ext cx="93700" cy="33725"/>
            </a:xfrm>
            <a:custGeom>
              <a:avLst/>
              <a:gdLst/>
              <a:ahLst/>
              <a:cxnLst/>
              <a:rect l="l" t="t" r="r" b="b"/>
              <a:pathLst>
                <a:path w="3748" h="1349" extrusionOk="0">
                  <a:moveTo>
                    <a:pt x="3128" y="0"/>
                  </a:moveTo>
                  <a:cubicBezTo>
                    <a:pt x="3117" y="0"/>
                    <a:pt x="3105" y="1"/>
                    <a:pt x="3092" y="1"/>
                  </a:cubicBezTo>
                  <a:lnTo>
                    <a:pt x="497" y="478"/>
                  </a:lnTo>
                  <a:cubicBezTo>
                    <a:pt x="0" y="628"/>
                    <a:pt x="120" y="1349"/>
                    <a:pt x="605" y="1349"/>
                  </a:cubicBezTo>
                  <a:cubicBezTo>
                    <a:pt x="620" y="1349"/>
                    <a:pt x="636" y="1348"/>
                    <a:pt x="652" y="1347"/>
                  </a:cubicBezTo>
                  <a:lnTo>
                    <a:pt x="3247" y="882"/>
                  </a:lnTo>
                  <a:cubicBezTo>
                    <a:pt x="3747" y="731"/>
                    <a:pt x="3634" y="0"/>
                    <a:pt x="3128"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090" name="Google Shape;3090;p52"/>
            <p:cNvSpPr/>
            <p:nvPr/>
          </p:nvSpPr>
          <p:spPr>
            <a:xfrm>
              <a:off x="5145575" y="2743050"/>
              <a:ext cx="46625" cy="38625"/>
            </a:xfrm>
            <a:custGeom>
              <a:avLst/>
              <a:gdLst/>
              <a:ahLst/>
              <a:cxnLst/>
              <a:rect l="l" t="t" r="r" b="b"/>
              <a:pathLst>
                <a:path w="1865" h="1545" extrusionOk="0">
                  <a:moveTo>
                    <a:pt x="1014" y="0"/>
                  </a:moveTo>
                  <a:cubicBezTo>
                    <a:pt x="970" y="0"/>
                    <a:pt x="926" y="4"/>
                    <a:pt x="881" y="11"/>
                  </a:cubicBezTo>
                  <a:cubicBezTo>
                    <a:pt x="191" y="131"/>
                    <a:pt x="0" y="1012"/>
                    <a:pt x="572" y="1404"/>
                  </a:cubicBezTo>
                  <a:cubicBezTo>
                    <a:pt x="710" y="1501"/>
                    <a:pt x="860" y="1545"/>
                    <a:pt x="1007" y="1545"/>
                  </a:cubicBezTo>
                  <a:cubicBezTo>
                    <a:pt x="1454" y="1545"/>
                    <a:pt x="1864" y="1142"/>
                    <a:pt x="1774" y="631"/>
                  </a:cubicBezTo>
                  <a:cubicBezTo>
                    <a:pt x="1700" y="258"/>
                    <a:pt x="1379" y="0"/>
                    <a:pt x="1014"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091" name="Google Shape;3091;p52"/>
            <p:cNvSpPr/>
            <p:nvPr/>
          </p:nvSpPr>
          <p:spPr>
            <a:xfrm>
              <a:off x="5199050" y="2731600"/>
              <a:ext cx="94800" cy="33850"/>
            </a:xfrm>
            <a:custGeom>
              <a:avLst/>
              <a:gdLst/>
              <a:ahLst/>
              <a:cxnLst/>
              <a:rect l="l" t="t" r="r" b="b"/>
              <a:pathLst>
                <a:path w="3792" h="1354" extrusionOk="0">
                  <a:moveTo>
                    <a:pt x="3180" y="1"/>
                  </a:moveTo>
                  <a:cubicBezTo>
                    <a:pt x="3158" y="1"/>
                    <a:pt x="3136" y="2"/>
                    <a:pt x="3112" y="5"/>
                  </a:cubicBezTo>
                  <a:lnTo>
                    <a:pt x="528" y="469"/>
                  </a:lnTo>
                  <a:cubicBezTo>
                    <a:pt x="0" y="607"/>
                    <a:pt x="114" y="1354"/>
                    <a:pt x="625" y="1354"/>
                  </a:cubicBezTo>
                  <a:cubicBezTo>
                    <a:pt x="644" y="1354"/>
                    <a:pt x="663" y="1353"/>
                    <a:pt x="683" y="1351"/>
                  </a:cubicBezTo>
                  <a:lnTo>
                    <a:pt x="3279" y="874"/>
                  </a:lnTo>
                  <a:cubicBezTo>
                    <a:pt x="3792" y="749"/>
                    <a:pt x="3682" y="1"/>
                    <a:pt x="3180"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092" name="Google Shape;3092;p52"/>
            <p:cNvSpPr/>
            <p:nvPr/>
          </p:nvSpPr>
          <p:spPr>
            <a:xfrm>
              <a:off x="5100925" y="2982275"/>
              <a:ext cx="194400" cy="174225"/>
            </a:xfrm>
            <a:custGeom>
              <a:avLst/>
              <a:gdLst/>
              <a:ahLst/>
              <a:cxnLst/>
              <a:rect l="l" t="t" r="r" b="b"/>
              <a:pathLst>
                <a:path w="7776" h="6969" extrusionOk="0">
                  <a:moveTo>
                    <a:pt x="3935" y="0"/>
                  </a:moveTo>
                  <a:cubicBezTo>
                    <a:pt x="2906" y="0"/>
                    <a:pt x="1894" y="467"/>
                    <a:pt x="1227" y="1349"/>
                  </a:cubicBezTo>
                  <a:lnTo>
                    <a:pt x="6966" y="4968"/>
                  </a:lnTo>
                  <a:cubicBezTo>
                    <a:pt x="7775" y="3396"/>
                    <a:pt x="7251" y="1468"/>
                    <a:pt x="5751" y="527"/>
                  </a:cubicBezTo>
                  <a:cubicBezTo>
                    <a:pt x="5189" y="172"/>
                    <a:pt x="4559" y="0"/>
                    <a:pt x="3935" y="0"/>
                  </a:cubicBezTo>
                  <a:close/>
                  <a:moveTo>
                    <a:pt x="822" y="1992"/>
                  </a:moveTo>
                  <a:lnTo>
                    <a:pt x="822" y="1992"/>
                  </a:lnTo>
                  <a:cubicBezTo>
                    <a:pt x="0" y="3563"/>
                    <a:pt x="524" y="5492"/>
                    <a:pt x="2024" y="6444"/>
                  </a:cubicBezTo>
                  <a:cubicBezTo>
                    <a:pt x="2584" y="6798"/>
                    <a:pt x="3213" y="6968"/>
                    <a:pt x="3836" y="6968"/>
                  </a:cubicBezTo>
                  <a:cubicBezTo>
                    <a:pt x="4871" y="6968"/>
                    <a:pt x="5892" y="6500"/>
                    <a:pt x="6561" y="5623"/>
                  </a:cubicBezTo>
                  <a:lnTo>
                    <a:pt x="822" y="1992"/>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093" name="Google Shape;3093;p52"/>
            <p:cNvSpPr/>
            <p:nvPr/>
          </p:nvSpPr>
          <p:spPr>
            <a:xfrm>
              <a:off x="5464650" y="2609075"/>
              <a:ext cx="152125" cy="140725"/>
            </a:xfrm>
            <a:custGeom>
              <a:avLst/>
              <a:gdLst/>
              <a:ahLst/>
              <a:cxnLst/>
              <a:rect l="l" t="t" r="r" b="b"/>
              <a:pathLst>
                <a:path w="6085" h="5629" extrusionOk="0">
                  <a:moveTo>
                    <a:pt x="3620" y="1"/>
                  </a:moveTo>
                  <a:lnTo>
                    <a:pt x="1215" y="1620"/>
                  </a:lnTo>
                  <a:cubicBezTo>
                    <a:pt x="251" y="2275"/>
                    <a:pt x="1" y="3585"/>
                    <a:pt x="656" y="4549"/>
                  </a:cubicBezTo>
                  <a:lnTo>
                    <a:pt x="763" y="4716"/>
                  </a:lnTo>
                  <a:cubicBezTo>
                    <a:pt x="1170" y="5308"/>
                    <a:pt x="1831" y="5629"/>
                    <a:pt x="2505" y="5629"/>
                  </a:cubicBezTo>
                  <a:cubicBezTo>
                    <a:pt x="2914" y="5629"/>
                    <a:pt x="3327" y="5511"/>
                    <a:pt x="3692" y="5263"/>
                  </a:cubicBezTo>
                  <a:lnTo>
                    <a:pt x="6085" y="3644"/>
                  </a:lnTo>
                  <a:lnTo>
                    <a:pt x="3620" y="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094" name="Google Shape;3094;p52"/>
            <p:cNvSpPr/>
            <p:nvPr/>
          </p:nvSpPr>
          <p:spPr>
            <a:xfrm>
              <a:off x="5567350" y="2550550"/>
              <a:ext cx="152125" cy="141000"/>
            </a:xfrm>
            <a:custGeom>
              <a:avLst/>
              <a:gdLst/>
              <a:ahLst/>
              <a:cxnLst/>
              <a:rect l="l" t="t" r="r" b="b"/>
              <a:pathLst>
                <a:path w="6085" h="5640" extrusionOk="0">
                  <a:moveTo>
                    <a:pt x="3577" y="0"/>
                  </a:moveTo>
                  <a:cubicBezTo>
                    <a:pt x="3169" y="0"/>
                    <a:pt x="2757" y="119"/>
                    <a:pt x="2394" y="365"/>
                  </a:cubicBezTo>
                  <a:lnTo>
                    <a:pt x="1" y="1996"/>
                  </a:lnTo>
                  <a:lnTo>
                    <a:pt x="2489" y="5640"/>
                  </a:lnTo>
                  <a:lnTo>
                    <a:pt x="4882" y="4009"/>
                  </a:lnTo>
                  <a:cubicBezTo>
                    <a:pt x="5835" y="3354"/>
                    <a:pt x="6085" y="2044"/>
                    <a:pt x="5430" y="1080"/>
                  </a:cubicBezTo>
                  <a:lnTo>
                    <a:pt x="5323" y="925"/>
                  </a:lnTo>
                  <a:cubicBezTo>
                    <a:pt x="4914" y="324"/>
                    <a:pt x="4252" y="0"/>
                    <a:pt x="3577"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095" name="Google Shape;3095;p52"/>
            <p:cNvSpPr/>
            <p:nvPr/>
          </p:nvSpPr>
          <p:spPr>
            <a:xfrm>
              <a:off x="5420300" y="2899825"/>
              <a:ext cx="267925" cy="266925"/>
            </a:xfrm>
            <a:custGeom>
              <a:avLst/>
              <a:gdLst/>
              <a:ahLst/>
              <a:cxnLst/>
              <a:rect l="l" t="t" r="r" b="b"/>
              <a:pathLst>
                <a:path w="10717" h="10677" extrusionOk="0">
                  <a:moveTo>
                    <a:pt x="5017" y="1"/>
                  </a:moveTo>
                  <a:cubicBezTo>
                    <a:pt x="4832" y="1"/>
                    <a:pt x="4666" y="137"/>
                    <a:pt x="4644" y="325"/>
                  </a:cubicBezTo>
                  <a:lnTo>
                    <a:pt x="4180" y="3801"/>
                  </a:lnTo>
                  <a:lnTo>
                    <a:pt x="703" y="3349"/>
                  </a:lnTo>
                  <a:cubicBezTo>
                    <a:pt x="682" y="3345"/>
                    <a:pt x="662" y="3343"/>
                    <a:pt x="641" y="3343"/>
                  </a:cubicBezTo>
                  <a:cubicBezTo>
                    <a:pt x="463" y="3343"/>
                    <a:pt x="308" y="3478"/>
                    <a:pt x="287" y="3670"/>
                  </a:cubicBezTo>
                  <a:lnTo>
                    <a:pt x="37" y="5647"/>
                  </a:lnTo>
                  <a:cubicBezTo>
                    <a:pt x="1" y="5849"/>
                    <a:pt x="144" y="6028"/>
                    <a:pt x="346" y="6063"/>
                  </a:cubicBezTo>
                  <a:lnTo>
                    <a:pt x="3823" y="6516"/>
                  </a:lnTo>
                  <a:lnTo>
                    <a:pt x="3370" y="10004"/>
                  </a:lnTo>
                  <a:cubicBezTo>
                    <a:pt x="3335" y="10207"/>
                    <a:pt x="3477" y="10385"/>
                    <a:pt x="3692" y="10421"/>
                  </a:cubicBezTo>
                  <a:lnTo>
                    <a:pt x="5656" y="10671"/>
                  </a:lnTo>
                  <a:cubicBezTo>
                    <a:pt x="5677" y="10675"/>
                    <a:pt x="5698" y="10677"/>
                    <a:pt x="5719" y="10677"/>
                  </a:cubicBezTo>
                  <a:cubicBezTo>
                    <a:pt x="5896" y="10677"/>
                    <a:pt x="6052" y="10543"/>
                    <a:pt x="6073" y="10362"/>
                  </a:cubicBezTo>
                  <a:lnTo>
                    <a:pt x="6537" y="6873"/>
                  </a:lnTo>
                  <a:lnTo>
                    <a:pt x="10014" y="7337"/>
                  </a:lnTo>
                  <a:cubicBezTo>
                    <a:pt x="10029" y="7339"/>
                    <a:pt x="10044" y="7340"/>
                    <a:pt x="10058" y="7340"/>
                  </a:cubicBezTo>
                  <a:cubicBezTo>
                    <a:pt x="10243" y="7340"/>
                    <a:pt x="10409" y="7204"/>
                    <a:pt x="10431" y="7016"/>
                  </a:cubicBezTo>
                  <a:lnTo>
                    <a:pt x="10693" y="5039"/>
                  </a:lnTo>
                  <a:cubicBezTo>
                    <a:pt x="10716" y="4837"/>
                    <a:pt x="10574" y="4647"/>
                    <a:pt x="10371" y="4623"/>
                  </a:cubicBezTo>
                  <a:lnTo>
                    <a:pt x="6895" y="4158"/>
                  </a:lnTo>
                  <a:lnTo>
                    <a:pt x="7347" y="682"/>
                  </a:lnTo>
                  <a:cubicBezTo>
                    <a:pt x="7383" y="479"/>
                    <a:pt x="7240" y="289"/>
                    <a:pt x="7026" y="265"/>
                  </a:cubicBezTo>
                  <a:lnTo>
                    <a:pt x="5061" y="3"/>
                  </a:lnTo>
                  <a:cubicBezTo>
                    <a:pt x="5046" y="1"/>
                    <a:pt x="5031" y="1"/>
                    <a:pt x="5017"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096" name="Google Shape;3096;p52"/>
            <p:cNvSpPr/>
            <p:nvPr/>
          </p:nvSpPr>
          <p:spPr>
            <a:xfrm>
              <a:off x="5077100" y="3304550"/>
              <a:ext cx="271200" cy="337750"/>
            </a:xfrm>
            <a:custGeom>
              <a:avLst/>
              <a:gdLst/>
              <a:ahLst/>
              <a:cxnLst/>
              <a:rect l="l" t="t" r="r" b="b"/>
              <a:pathLst>
                <a:path w="10848" h="13510" extrusionOk="0">
                  <a:moveTo>
                    <a:pt x="4157" y="412"/>
                  </a:moveTo>
                  <a:cubicBezTo>
                    <a:pt x="4443" y="412"/>
                    <a:pt x="4724" y="585"/>
                    <a:pt x="4775" y="971"/>
                  </a:cubicBezTo>
                  <a:cubicBezTo>
                    <a:pt x="4811" y="1173"/>
                    <a:pt x="4763" y="1364"/>
                    <a:pt x="4632" y="1519"/>
                  </a:cubicBezTo>
                  <a:lnTo>
                    <a:pt x="3835" y="1662"/>
                  </a:lnTo>
                  <a:cubicBezTo>
                    <a:pt x="3668" y="1566"/>
                    <a:pt x="3549" y="1400"/>
                    <a:pt x="3513" y="1209"/>
                  </a:cubicBezTo>
                  <a:cubicBezTo>
                    <a:pt x="3398" y="709"/>
                    <a:pt x="3782" y="412"/>
                    <a:pt x="4157" y="412"/>
                  </a:cubicBezTo>
                  <a:close/>
                  <a:moveTo>
                    <a:pt x="7861" y="2722"/>
                  </a:moveTo>
                  <a:cubicBezTo>
                    <a:pt x="8117" y="2722"/>
                    <a:pt x="8343" y="2901"/>
                    <a:pt x="8395" y="3162"/>
                  </a:cubicBezTo>
                  <a:lnTo>
                    <a:pt x="9788" y="10746"/>
                  </a:lnTo>
                  <a:cubicBezTo>
                    <a:pt x="9835" y="11044"/>
                    <a:pt x="9633" y="11329"/>
                    <a:pt x="9335" y="11377"/>
                  </a:cubicBezTo>
                  <a:lnTo>
                    <a:pt x="3073" y="12520"/>
                  </a:lnTo>
                  <a:cubicBezTo>
                    <a:pt x="3042" y="12525"/>
                    <a:pt x="3012" y="12527"/>
                    <a:pt x="2982" y="12527"/>
                  </a:cubicBezTo>
                  <a:cubicBezTo>
                    <a:pt x="2719" y="12527"/>
                    <a:pt x="2484" y="12345"/>
                    <a:pt x="2442" y="12068"/>
                  </a:cubicBezTo>
                  <a:lnTo>
                    <a:pt x="1061" y="4507"/>
                  </a:lnTo>
                  <a:cubicBezTo>
                    <a:pt x="1001" y="4210"/>
                    <a:pt x="1203" y="3924"/>
                    <a:pt x="1501" y="3864"/>
                  </a:cubicBezTo>
                  <a:lnTo>
                    <a:pt x="2251" y="3733"/>
                  </a:lnTo>
                  <a:cubicBezTo>
                    <a:pt x="2283" y="3942"/>
                    <a:pt x="2461" y="4087"/>
                    <a:pt x="2665" y="4087"/>
                  </a:cubicBezTo>
                  <a:cubicBezTo>
                    <a:pt x="2693" y="4087"/>
                    <a:pt x="2722" y="4084"/>
                    <a:pt x="2751" y="4079"/>
                  </a:cubicBezTo>
                  <a:lnTo>
                    <a:pt x="6668" y="3376"/>
                  </a:lnTo>
                  <a:cubicBezTo>
                    <a:pt x="6895" y="3328"/>
                    <a:pt x="7061" y="3102"/>
                    <a:pt x="7014" y="2864"/>
                  </a:cubicBezTo>
                  <a:lnTo>
                    <a:pt x="7752" y="2733"/>
                  </a:lnTo>
                  <a:cubicBezTo>
                    <a:pt x="7789" y="2726"/>
                    <a:pt x="7825" y="2722"/>
                    <a:pt x="7861" y="2722"/>
                  </a:cubicBezTo>
                  <a:close/>
                  <a:moveTo>
                    <a:pt x="4147" y="1"/>
                  </a:moveTo>
                  <a:cubicBezTo>
                    <a:pt x="4083" y="1"/>
                    <a:pt x="4018" y="7"/>
                    <a:pt x="3954" y="19"/>
                  </a:cubicBezTo>
                  <a:cubicBezTo>
                    <a:pt x="3358" y="126"/>
                    <a:pt x="2966" y="697"/>
                    <a:pt x="3073" y="1281"/>
                  </a:cubicBezTo>
                  <a:cubicBezTo>
                    <a:pt x="3108" y="1459"/>
                    <a:pt x="3180" y="1626"/>
                    <a:pt x="3287" y="1757"/>
                  </a:cubicBezTo>
                  <a:lnTo>
                    <a:pt x="2513" y="1912"/>
                  </a:lnTo>
                  <a:cubicBezTo>
                    <a:pt x="2192" y="1971"/>
                    <a:pt x="1989" y="2281"/>
                    <a:pt x="2037" y="2590"/>
                  </a:cubicBezTo>
                  <a:lnTo>
                    <a:pt x="2096" y="2876"/>
                  </a:lnTo>
                  <a:lnTo>
                    <a:pt x="811" y="3102"/>
                  </a:lnTo>
                  <a:cubicBezTo>
                    <a:pt x="322" y="3197"/>
                    <a:pt x="1" y="3662"/>
                    <a:pt x="96" y="4150"/>
                  </a:cubicBezTo>
                  <a:lnTo>
                    <a:pt x="1668" y="12770"/>
                  </a:lnTo>
                  <a:cubicBezTo>
                    <a:pt x="1742" y="13206"/>
                    <a:pt x="2121" y="13510"/>
                    <a:pt x="2549" y="13510"/>
                  </a:cubicBezTo>
                  <a:cubicBezTo>
                    <a:pt x="2600" y="13510"/>
                    <a:pt x="2652" y="13505"/>
                    <a:pt x="2704" y="13496"/>
                  </a:cubicBezTo>
                  <a:lnTo>
                    <a:pt x="10038" y="12151"/>
                  </a:lnTo>
                  <a:cubicBezTo>
                    <a:pt x="10526" y="12056"/>
                    <a:pt x="10848" y="11591"/>
                    <a:pt x="10752" y="11115"/>
                  </a:cubicBezTo>
                  <a:lnTo>
                    <a:pt x="9181" y="2483"/>
                  </a:lnTo>
                  <a:cubicBezTo>
                    <a:pt x="9096" y="2047"/>
                    <a:pt x="8716" y="1744"/>
                    <a:pt x="8296" y="1744"/>
                  </a:cubicBezTo>
                  <a:cubicBezTo>
                    <a:pt x="8246" y="1744"/>
                    <a:pt x="8195" y="1748"/>
                    <a:pt x="8145" y="1757"/>
                  </a:cubicBezTo>
                  <a:lnTo>
                    <a:pt x="6859" y="1995"/>
                  </a:lnTo>
                  <a:lnTo>
                    <a:pt x="6811" y="1721"/>
                  </a:lnTo>
                  <a:cubicBezTo>
                    <a:pt x="6758" y="1436"/>
                    <a:pt x="6509" y="1235"/>
                    <a:pt x="6237" y="1235"/>
                  </a:cubicBezTo>
                  <a:cubicBezTo>
                    <a:pt x="6202" y="1235"/>
                    <a:pt x="6167" y="1238"/>
                    <a:pt x="6133" y="1245"/>
                  </a:cubicBezTo>
                  <a:lnTo>
                    <a:pt x="5180" y="1412"/>
                  </a:lnTo>
                  <a:cubicBezTo>
                    <a:pt x="5240" y="1245"/>
                    <a:pt x="5240" y="1066"/>
                    <a:pt x="5216" y="900"/>
                  </a:cubicBezTo>
                  <a:cubicBezTo>
                    <a:pt x="5121" y="370"/>
                    <a:pt x="4658" y="1"/>
                    <a:pt x="4147"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097" name="Google Shape;3097;p52"/>
            <p:cNvSpPr/>
            <p:nvPr/>
          </p:nvSpPr>
          <p:spPr>
            <a:xfrm>
              <a:off x="5125325" y="3425775"/>
              <a:ext cx="46550" cy="38725"/>
            </a:xfrm>
            <a:custGeom>
              <a:avLst/>
              <a:gdLst/>
              <a:ahLst/>
              <a:cxnLst/>
              <a:rect l="l" t="t" r="r" b="b"/>
              <a:pathLst>
                <a:path w="1862" h="1549" extrusionOk="0">
                  <a:moveTo>
                    <a:pt x="1016" y="1"/>
                  </a:moveTo>
                  <a:cubicBezTo>
                    <a:pt x="968" y="1"/>
                    <a:pt x="919" y="6"/>
                    <a:pt x="870" y="15"/>
                  </a:cubicBezTo>
                  <a:cubicBezTo>
                    <a:pt x="191" y="134"/>
                    <a:pt x="1" y="1015"/>
                    <a:pt x="560" y="1408"/>
                  </a:cubicBezTo>
                  <a:cubicBezTo>
                    <a:pt x="701" y="1505"/>
                    <a:pt x="854" y="1549"/>
                    <a:pt x="1002" y="1549"/>
                  </a:cubicBezTo>
                  <a:cubicBezTo>
                    <a:pt x="1454" y="1549"/>
                    <a:pt x="1861" y="1146"/>
                    <a:pt x="1763" y="634"/>
                  </a:cubicBezTo>
                  <a:cubicBezTo>
                    <a:pt x="1700" y="267"/>
                    <a:pt x="1377" y="1"/>
                    <a:pt x="1016"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098" name="Google Shape;3098;p52"/>
            <p:cNvSpPr/>
            <p:nvPr/>
          </p:nvSpPr>
          <p:spPr>
            <a:xfrm>
              <a:off x="5177850" y="3414175"/>
              <a:ext cx="97025" cy="34050"/>
            </a:xfrm>
            <a:custGeom>
              <a:avLst/>
              <a:gdLst/>
              <a:ahLst/>
              <a:cxnLst/>
              <a:rect l="l" t="t" r="r" b="b"/>
              <a:pathLst>
                <a:path w="3881" h="1362" extrusionOk="0">
                  <a:moveTo>
                    <a:pt x="3284" y="0"/>
                  </a:moveTo>
                  <a:cubicBezTo>
                    <a:pt x="3246" y="0"/>
                    <a:pt x="3205" y="5"/>
                    <a:pt x="3162" y="15"/>
                  </a:cubicBezTo>
                  <a:lnTo>
                    <a:pt x="3150" y="15"/>
                  </a:lnTo>
                  <a:lnTo>
                    <a:pt x="555" y="491"/>
                  </a:lnTo>
                  <a:cubicBezTo>
                    <a:pt x="0" y="580"/>
                    <a:pt x="107" y="1362"/>
                    <a:pt x="596" y="1362"/>
                  </a:cubicBezTo>
                  <a:cubicBezTo>
                    <a:pt x="632" y="1362"/>
                    <a:pt x="670" y="1357"/>
                    <a:pt x="710" y="1349"/>
                  </a:cubicBezTo>
                  <a:lnTo>
                    <a:pt x="3305" y="872"/>
                  </a:lnTo>
                  <a:cubicBezTo>
                    <a:pt x="3881" y="817"/>
                    <a:pt x="3787" y="0"/>
                    <a:pt x="3284"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099" name="Google Shape;3099;p52"/>
            <p:cNvSpPr/>
            <p:nvPr/>
          </p:nvSpPr>
          <p:spPr>
            <a:xfrm>
              <a:off x="5135150" y="3479650"/>
              <a:ext cx="46325" cy="38725"/>
            </a:xfrm>
            <a:custGeom>
              <a:avLst/>
              <a:gdLst/>
              <a:ahLst/>
              <a:cxnLst/>
              <a:rect l="l" t="t" r="r" b="b"/>
              <a:pathLst>
                <a:path w="1853" h="1549" extrusionOk="0">
                  <a:moveTo>
                    <a:pt x="1015" y="1"/>
                  </a:moveTo>
                  <a:cubicBezTo>
                    <a:pt x="967" y="1"/>
                    <a:pt x="919" y="6"/>
                    <a:pt x="870" y="15"/>
                  </a:cubicBezTo>
                  <a:cubicBezTo>
                    <a:pt x="191" y="134"/>
                    <a:pt x="1" y="1015"/>
                    <a:pt x="560" y="1408"/>
                  </a:cubicBezTo>
                  <a:cubicBezTo>
                    <a:pt x="701" y="1505"/>
                    <a:pt x="853" y="1549"/>
                    <a:pt x="1000" y="1549"/>
                  </a:cubicBezTo>
                  <a:cubicBezTo>
                    <a:pt x="1449" y="1549"/>
                    <a:pt x="1852" y="1146"/>
                    <a:pt x="1763" y="635"/>
                  </a:cubicBezTo>
                  <a:cubicBezTo>
                    <a:pt x="1700" y="267"/>
                    <a:pt x="1377" y="1"/>
                    <a:pt x="1015"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100" name="Google Shape;3100;p52"/>
            <p:cNvSpPr/>
            <p:nvPr/>
          </p:nvSpPr>
          <p:spPr>
            <a:xfrm>
              <a:off x="5189025" y="3468350"/>
              <a:ext cx="93700" cy="33750"/>
            </a:xfrm>
            <a:custGeom>
              <a:avLst/>
              <a:gdLst/>
              <a:ahLst/>
              <a:cxnLst/>
              <a:rect l="l" t="t" r="r" b="b"/>
              <a:pathLst>
                <a:path w="3748" h="1350" extrusionOk="0">
                  <a:moveTo>
                    <a:pt x="3144" y="1"/>
                  </a:moveTo>
                  <a:cubicBezTo>
                    <a:pt x="3128" y="1"/>
                    <a:pt x="3112" y="2"/>
                    <a:pt x="3096" y="3"/>
                  </a:cubicBezTo>
                  <a:lnTo>
                    <a:pt x="501" y="467"/>
                  </a:lnTo>
                  <a:cubicBezTo>
                    <a:pt x="0" y="619"/>
                    <a:pt x="125" y="1350"/>
                    <a:pt x="620" y="1350"/>
                  </a:cubicBezTo>
                  <a:cubicBezTo>
                    <a:pt x="632" y="1350"/>
                    <a:pt x="644" y="1349"/>
                    <a:pt x="656" y="1348"/>
                  </a:cubicBezTo>
                  <a:lnTo>
                    <a:pt x="3251" y="872"/>
                  </a:lnTo>
                  <a:cubicBezTo>
                    <a:pt x="3748" y="722"/>
                    <a:pt x="3639" y="1"/>
                    <a:pt x="314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101" name="Google Shape;3101;p52"/>
            <p:cNvSpPr/>
            <p:nvPr/>
          </p:nvSpPr>
          <p:spPr>
            <a:xfrm>
              <a:off x="5145575" y="3537175"/>
              <a:ext cx="46600" cy="38650"/>
            </a:xfrm>
            <a:custGeom>
              <a:avLst/>
              <a:gdLst/>
              <a:ahLst/>
              <a:cxnLst/>
              <a:rect l="l" t="t" r="r" b="b"/>
              <a:pathLst>
                <a:path w="1864" h="1546" extrusionOk="0">
                  <a:moveTo>
                    <a:pt x="1014" y="1"/>
                  </a:moveTo>
                  <a:cubicBezTo>
                    <a:pt x="970" y="1"/>
                    <a:pt x="926" y="5"/>
                    <a:pt x="881" y="12"/>
                  </a:cubicBezTo>
                  <a:cubicBezTo>
                    <a:pt x="191" y="131"/>
                    <a:pt x="0" y="1012"/>
                    <a:pt x="572" y="1405"/>
                  </a:cubicBezTo>
                  <a:cubicBezTo>
                    <a:pt x="710" y="1502"/>
                    <a:pt x="861" y="1546"/>
                    <a:pt x="1008" y="1546"/>
                  </a:cubicBezTo>
                  <a:cubicBezTo>
                    <a:pt x="1455" y="1546"/>
                    <a:pt x="1864" y="1145"/>
                    <a:pt x="1774" y="643"/>
                  </a:cubicBezTo>
                  <a:cubicBezTo>
                    <a:pt x="1700" y="260"/>
                    <a:pt x="1378" y="1"/>
                    <a:pt x="101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102" name="Google Shape;3102;p52"/>
            <p:cNvSpPr/>
            <p:nvPr/>
          </p:nvSpPr>
          <p:spPr>
            <a:xfrm>
              <a:off x="5199250" y="3525775"/>
              <a:ext cx="94400" cy="33800"/>
            </a:xfrm>
            <a:custGeom>
              <a:avLst/>
              <a:gdLst/>
              <a:ahLst/>
              <a:cxnLst/>
              <a:rect l="l" t="t" r="r" b="b"/>
              <a:pathLst>
                <a:path w="3776" h="1352" extrusionOk="0">
                  <a:moveTo>
                    <a:pt x="3162" y="1"/>
                  </a:moveTo>
                  <a:cubicBezTo>
                    <a:pt x="3143" y="1"/>
                    <a:pt x="3124" y="2"/>
                    <a:pt x="3104" y="4"/>
                  </a:cubicBezTo>
                  <a:lnTo>
                    <a:pt x="520" y="480"/>
                  </a:lnTo>
                  <a:cubicBezTo>
                    <a:pt x="1" y="619"/>
                    <a:pt x="120" y="1351"/>
                    <a:pt x="627" y="1351"/>
                  </a:cubicBezTo>
                  <a:cubicBezTo>
                    <a:pt x="643" y="1351"/>
                    <a:pt x="659" y="1351"/>
                    <a:pt x="675" y="1349"/>
                  </a:cubicBezTo>
                  <a:lnTo>
                    <a:pt x="3271" y="873"/>
                  </a:lnTo>
                  <a:cubicBezTo>
                    <a:pt x="3776" y="735"/>
                    <a:pt x="3661" y="1"/>
                    <a:pt x="316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103" name="Google Shape;3103;p52"/>
            <p:cNvSpPr/>
            <p:nvPr/>
          </p:nvSpPr>
          <p:spPr>
            <a:xfrm>
              <a:off x="5102125" y="3776475"/>
              <a:ext cx="193200" cy="173675"/>
            </a:xfrm>
            <a:custGeom>
              <a:avLst/>
              <a:gdLst/>
              <a:ahLst/>
              <a:cxnLst/>
              <a:rect l="l" t="t" r="r" b="b"/>
              <a:pathLst>
                <a:path w="7728" h="6947" extrusionOk="0">
                  <a:moveTo>
                    <a:pt x="3895" y="1"/>
                  </a:moveTo>
                  <a:cubicBezTo>
                    <a:pt x="2864" y="1"/>
                    <a:pt x="1847" y="470"/>
                    <a:pt x="1179" y="1346"/>
                  </a:cubicBezTo>
                  <a:lnTo>
                    <a:pt x="6918" y="4978"/>
                  </a:lnTo>
                  <a:cubicBezTo>
                    <a:pt x="7727" y="3406"/>
                    <a:pt x="7203" y="1477"/>
                    <a:pt x="5703" y="525"/>
                  </a:cubicBezTo>
                  <a:cubicBezTo>
                    <a:pt x="5144" y="171"/>
                    <a:pt x="4517" y="1"/>
                    <a:pt x="3895" y="1"/>
                  </a:cubicBezTo>
                  <a:close/>
                  <a:moveTo>
                    <a:pt x="774" y="1989"/>
                  </a:moveTo>
                  <a:cubicBezTo>
                    <a:pt x="0" y="3561"/>
                    <a:pt x="488" y="5478"/>
                    <a:pt x="1953" y="6418"/>
                  </a:cubicBezTo>
                  <a:cubicBezTo>
                    <a:pt x="2521" y="6775"/>
                    <a:pt x="3157" y="6947"/>
                    <a:pt x="3786" y="6947"/>
                  </a:cubicBezTo>
                  <a:cubicBezTo>
                    <a:pt x="4817" y="6947"/>
                    <a:pt x="5833" y="6486"/>
                    <a:pt x="6513" y="5621"/>
                  </a:cubicBezTo>
                  <a:lnTo>
                    <a:pt x="774" y="1989"/>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104" name="Google Shape;3104;p52"/>
            <p:cNvSpPr/>
            <p:nvPr/>
          </p:nvSpPr>
          <p:spPr>
            <a:xfrm>
              <a:off x="5464650" y="3403225"/>
              <a:ext cx="152125" cy="140800"/>
            </a:xfrm>
            <a:custGeom>
              <a:avLst/>
              <a:gdLst/>
              <a:ahLst/>
              <a:cxnLst/>
              <a:rect l="l" t="t" r="r" b="b"/>
              <a:pathLst>
                <a:path w="6085" h="5632" extrusionOk="0">
                  <a:moveTo>
                    <a:pt x="3620" y="1"/>
                  </a:moveTo>
                  <a:lnTo>
                    <a:pt x="1215" y="1632"/>
                  </a:lnTo>
                  <a:cubicBezTo>
                    <a:pt x="251" y="2275"/>
                    <a:pt x="1" y="3584"/>
                    <a:pt x="656" y="4549"/>
                  </a:cubicBezTo>
                  <a:lnTo>
                    <a:pt x="763" y="4715"/>
                  </a:lnTo>
                  <a:cubicBezTo>
                    <a:pt x="1172" y="5311"/>
                    <a:pt x="1837" y="5632"/>
                    <a:pt x="2514" y="5632"/>
                  </a:cubicBezTo>
                  <a:cubicBezTo>
                    <a:pt x="2920" y="5632"/>
                    <a:pt x="3330" y="5516"/>
                    <a:pt x="3692" y="5275"/>
                  </a:cubicBezTo>
                  <a:lnTo>
                    <a:pt x="6085" y="3644"/>
                  </a:lnTo>
                  <a:lnTo>
                    <a:pt x="3620" y="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105" name="Google Shape;3105;p52"/>
            <p:cNvSpPr/>
            <p:nvPr/>
          </p:nvSpPr>
          <p:spPr>
            <a:xfrm>
              <a:off x="5567350" y="3344700"/>
              <a:ext cx="152125" cy="141000"/>
            </a:xfrm>
            <a:custGeom>
              <a:avLst/>
              <a:gdLst/>
              <a:ahLst/>
              <a:cxnLst/>
              <a:rect l="l" t="t" r="r" b="b"/>
              <a:pathLst>
                <a:path w="6085" h="5640" extrusionOk="0">
                  <a:moveTo>
                    <a:pt x="3577" y="0"/>
                  </a:moveTo>
                  <a:cubicBezTo>
                    <a:pt x="3169" y="0"/>
                    <a:pt x="2757" y="118"/>
                    <a:pt x="2394" y="365"/>
                  </a:cubicBezTo>
                  <a:lnTo>
                    <a:pt x="1" y="1996"/>
                  </a:lnTo>
                  <a:lnTo>
                    <a:pt x="2489" y="5640"/>
                  </a:lnTo>
                  <a:lnTo>
                    <a:pt x="4882" y="4008"/>
                  </a:lnTo>
                  <a:cubicBezTo>
                    <a:pt x="5835" y="3354"/>
                    <a:pt x="6085" y="2044"/>
                    <a:pt x="5430" y="1091"/>
                  </a:cubicBezTo>
                  <a:lnTo>
                    <a:pt x="5323" y="925"/>
                  </a:lnTo>
                  <a:cubicBezTo>
                    <a:pt x="4914" y="324"/>
                    <a:pt x="4252" y="0"/>
                    <a:pt x="3577"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106" name="Google Shape;3106;p52"/>
            <p:cNvSpPr/>
            <p:nvPr/>
          </p:nvSpPr>
          <p:spPr>
            <a:xfrm>
              <a:off x="5420300" y="3693975"/>
              <a:ext cx="267925" cy="267150"/>
            </a:xfrm>
            <a:custGeom>
              <a:avLst/>
              <a:gdLst/>
              <a:ahLst/>
              <a:cxnLst/>
              <a:rect l="l" t="t" r="r" b="b"/>
              <a:pathLst>
                <a:path w="10717" h="10686" extrusionOk="0">
                  <a:moveTo>
                    <a:pt x="5017" y="0"/>
                  </a:moveTo>
                  <a:cubicBezTo>
                    <a:pt x="4832" y="0"/>
                    <a:pt x="4666" y="137"/>
                    <a:pt x="4644" y="324"/>
                  </a:cubicBezTo>
                  <a:lnTo>
                    <a:pt x="4180" y="3813"/>
                  </a:lnTo>
                  <a:lnTo>
                    <a:pt x="703" y="3349"/>
                  </a:lnTo>
                  <a:cubicBezTo>
                    <a:pt x="688" y="3347"/>
                    <a:pt x="674" y="3346"/>
                    <a:pt x="659" y="3346"/>
                  </a:cubicBezTo>
                  <a:cubicBezTo>
                    <a:pt x="474" y="3346"/>
                    <a:pt x="309" y="3482"/>
                    <a:pt x="287" y="3670"/>
                  </a:cubicBezTo>
                  <a:lnTo>
                    <a:pt x="37" y="5647"/>
                  </a:lnTo>
                  <a:cubicBezTo>
                    <a:pt x="1" y="5849"/>
                    <a:pt x="144" y="6028"/>
                    <a:pt x="346" y="6063"/>
                  </a:cubicBezTo>
                  <a:lnTo>
                    <a:pt x="3823" y="6528"/>
                  </a:lnTo>
                  <a:lnTo>
                    <a:pt x="3370" y="10004"/>
                  </a:lnTo>
                  <a:cubicBezTo>
                    <a:pt x="3335" y="10207"/>
                    <a:pt x="3477" y="10397"/>
                    <a:pt x="3692" y="10421"/>
                  </a:cubicBezTo>
                  <a:lnTo>
                    <a:pt x="5656" y="10683"/>
                  </a:lnTo>
                  <a:cubicBezTo>
                    <a:pt x="5671" y="10685"/>
                    <a:pt x="5686" y="10685"/>
                    <a:pt x="5700" y="10685"/>
                  </a:cubicBezTo>
                  <a:cubicBezTo>
                    <a:pt x="5886" y="10685"/>
                    <a:pt x="6051" y="10549"/>
                    <a:pt x="6073" y="10361"/>
                  </a:cubicBezTo>
                  <a:lnTo>
                    <a:pt x="6537" y="6873"/>
                  </a:lnTo>
                  <a:lnTo>
                    <a:pt x="10014" y="7337"/>
                  </a:lnTo>
                  <a:cubicBezTo>
                    <a:pt x="10029" y="7339"/>
                    <a:pt x="10044" y="7340"/>
                    <a:pt x="10058" y="7340"/>
                  </a:cubicBezTo>
                  <a:cubicBezTo>
                    <a:pt x="10243" y="7340"/>
                    <a:pt x="10409" y="7203"/>
                    <a:pt x="10431" y="7016"/>
                  </a:cubicBezTo>
                  <a:lnTo>
                    <a:pt x="10693" y="5039"/>
                  </a:lnTo>
                  <a:cubicBezTo>
                    <a:pt x="10716" y="4837"/>
                    <a:pt x="10574" y="4646"/>
                    <a:pt x="10371" y="4623"/>
                  </a:cubicBezTo>
                  <a:lnTo>
                    <a:pt x="6895" y="4170"/>
                  </a:lnTo>
                  <a:lnTo>
                    <a:pt x="7347" y="682"/>
                  </a:lnTo>
                  <a:cubicBezTo>
                    <a:pt x="7383" y="479"/>
                    <a:pt x="7240" y="301"/>
                    <a:pt x="7026" y="265"/>
                  </a:cubicBezTo>
                  <a:lnTo>
                    <a:pt x="5061" y="3"/>
                  </a:lnTo>
                  <a:cubicBezTo>
                    <a:pt x="5046" y="1"/>
                    <a:pt x="5031" y="0"/>
                    <a:pt x="5017"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107" name="Google Shape;3107;p52"/>
            <p:cNvSpPr/>
            <p:nvPr/>
          </p:nvSpPr>
          <p:spPr>
            <a:xfrm>
              <a:off x="5077100" y="4098700"/>
              <a:ext cx="271200" cy="337450"/>
            </a:xfrm>
            <a:custGeom>
              <a:avLst/>
              <a:gdLst/>
              <a:ahLst/>
              <a:cxnLst/>
              <a:rect l="l" t="t" r="r" b="b"/>
              <a:pathLst>
                <a:path w="10848" h="13498" extrusionOk="0">
                  <a:moveTo>
                    <a:pt x="4157" y="412"/>
                  </a:moveTo>
                  <a:cubicBezTo>
                    <a:pt x="4443" y="412"/>
                    <a:pt x="4724" y="585"/>
                    <a:pt x="4775" y="971"/>
                  </a:cubicBezTo>
                  <a:cubicBezTo>
                    <a:pt x="4811" y="1161"/>
                    <a:pt x="4763" y="1364"/>
                    <a:pt x="4632" y="1519"/>
                  </a:cubicBezTo>
                  <a:lnTo>
                    <a:pt x="3835" y="1661"/>
                  </a:lnTo>
                  <a:cubicBezTo>
                    <a:pt x="3668" y="1566"/>
                    <a:pt x="3549" y="1411"/>
                    <a:pt x="3513" y="1221"/>
                  </a:cubicBezTo>
                  <a:lnTo>
                    <a:pt x="3513" y="1209"/>
                  </a:lnTo>
                  <a:cubicBezTo>
                    <a:pt x="3398" y="709"/>
                    <a:pt x="3782" y="412"/>
                    <a:pt x="4157" y="412"/>
                  </a:cubicBezTo>
                  <a:close/>
                  <a:moveTo>
                    <a:pt x="7856" y="2723"/>
                  </a:moveTo>
                  <a:cubicBezTo>
                    <a:pt x="8114" y="2723"/>
                    <a:pt x="8342" y="2911"/>
                    <a:pt x="8395" y="3173"/>
                  </a:cubicBezTo>
                  <a:lnTo>
                    <a:pt x="9788" y="10734"/>
                  </a:lnTo>
                  <a:cubicBezTo>
                    <a:pt x="9835" y="11043"/>
                    <a:pt x="9633" y="11329"/>
                    <a:pt x="9335" y="11377"/>
                  </a:cubicBezTo>
                  <a:lnTo>
                    <a:pt x="3073" y="12520"/>
                  </a:lnTo>
                  <a:cubicBezTo>
                    <a:pt x="3042" y="12525"/>
                    <a:pt x="3012" y="12527"/>
                    <a:pt x="2981" y="12527"/>
                  </a:cubicBezTo>
                  <a:cubicBezTo>
                    <a:pt x="2719" y="12527"/>
                    <a:pt x="2484" y="12346"/>
                    <a:pt x="2442" y="12079"/>
                  </a:cubicBezTo>
                  <a:lnTo>
                    <a:pt x="1061" y="4507"/>
                  </a:lnTo>
                  <a:cubicBezTo>
                    <a:pt x="1001" y="4209"/>
                    <a:pt x="1203" y="3924"/>
                    <a:pt x="1501" y="3876"/>
                  </a:cubicBezTo>
                  <a:lnTo>
                    <a:pt x="2251" y="3745"/>
                  </a:lnTo>
                  <a:cubicBezTo>
                    <a:pt x="2283" y="3945"/>
                    <a:pt x="2463" y="4098"/>
                    <a:pt x="2669" y="4098"/>
                  </a:cubicBezTo>
                  <a:cubicBezTo>
                    <a:pt x="2696" y="4098"/>
                    <a:pt x="2724" y="4096"/>
                    <a:pt x="2751" y="4090"/>
                  </a:cubicBezTo>
                  <a:lnTo>
                    <a:pt x="6668" y="3376"/>
                  </a:lnTo>
                  <a:cubicBezTo>
                    <a:pt x="6895" y="3328"/>
                    <a:pt x="7061" y="3102"/>
                    <a:pt x="7014" y="2864"/>
                  </a:cubicBezTo>
                  <a:lnTo>
                    <a:pt x="7752" y="2733"/>
                  </a:lnTo>
                  <a:cubicBezTo>
                    <a:pt x="7787" y="2726"/>
                    <a:pt x="7822" y="2723"/>
                    <a:pt x="7856" y="2723"/>
                  </a:cubicBezTo>
                  <a:close/>
                  <a:moveTo>
                    <a:pt x="4147" y="1"/>
                  </a:moveTo>
                  <a:cubicBezTo>
                    <a:pt x="4083" y="1"/>
                    <a:pt x="4019" y="6"/>
                    <a:pt x="3954" y="18"/>
                  </a:cubicBezTo>
                  <a:cubicBezTo>
                    <a:pt x="3358" y="125"/>
                    <a:pt x="2966" y="697"/>
                    <a:pt x="3073" y="1280"/>
                  </a:cubicBezTo>
                  <a:cubicBezTo>
                    <a:pt x="3108" y="1459"/>
                    <a:pt x="3180" y="1614"/>
                    <a:pt x="3287" y="1757"/>
                  </a:cubicBezTo>
                  <a:lnTo>
                    <a:pt x="2513" y="1900"/>
                  </a:lnTo>
                  <a:cubicBezTo>
                    <a:pt x="2192" y="1959"/>
                    <a:pt x="1989" y="2269"/>
                    <a:pt x="2037" y="2578"/>
                  </a:cubicBezTo>
                  <a:lnTo>
                    <a:pt x="2096" y="2864"/>
                  </a:lnTo>
                  <a:lnTo>
                    <a:pt x="811" y="3102"/>
                  </a:lnTo>
                  <a:cubicBezTo>
                    <a:pt x="322" y="3185"/>
                    <a:pt x="1" y="3650"/>
                    <a:pt x="96" y="4138"/>
                  </a:cubicBezTo>
                  <a:lnTo>
                    <a:pt x="1668" y="12770"/>
                  </a:lnTo>
                  <a:cubicBezTo>
                    <a:pt x="1742" y="13195"/>
                    <a:pt x="2121" y="13497"/>
                    <a:pt x="2549" y="13497"/>
                  </a:cubicBezTo>
                  <a:cubicBezTo>
                    <a:pt x="2600" y="13497"/>
                    <a:pt x="2652" y="13493"/>
                    <a:pt x="2704" y="13484"/>
                  </a:cubicBezTo>
                  <a:lnTo>
                    <a:pt x="10038" y="12139"/>
                  </a:lnTo>
                  <a:cubicBezTo>
                    <a:pt x="10526" y="12056"/>
                    <a:pt x="10848" y="11579"/>
                    <a:pt x="10752" y="11103"/>
                  </a:cubicBezTo>
                  <a:lnTo>
                    <a:pt x="9181" y="2471"/>
                  </a:lnTo>
                  <a:cubicBezTo>
                    <a:pt x="9097" y="2041"/>
                    <a:pt x="8726" y="1740"/>
                    <a:pt x="8313" y="1740"/>
                  </a:cubicBezTo>
                  <a:cubicBezTo>
                    <a:pt x="8257" y="1740"/>
                    <a:pt x="8201" y="1745"/>
                    <a:pt x="8145" y="1757"/>
                  </a:cubicBezTo>
                  <a:lnTo>
                    <a:pt x="6859" y="1995"/>
                  </a:lnTo>
                  <a:lnTo>
                    <a:pt x="6811" y="1709"/>
                  </a:lnTo>
                  <a:cubicBezTo>
                    <a:pt x="6757" y="1428"/>
                    <a:pt x="6498" y="1226"/>
                    <a:pt x="6219" y="1226"/>
                  </a:cubicBezTo>
                  <a:cubicBezTo>
                    <a:pt x="6191" y="1226"/>
                    <a:pt x="6162" y="1228"/>
                    <a:pt x="6133" y="1233"/>
                  </a:cubicBezTo>
                  <a:lnTo>
                    <a:pt x="5180" y="1411"/>
                  </a:lnTo>
                  <a:cubicBezTo>
                    <a:pt x="5240" y="1245"/>
                    <a:pt x="5240" y="1066"/>
                    <a:pt x="5216" y="887"/>
                  </a:cubicBezTo>
                  <a:cubicBezTo>
                    <a:pt x="5121" y="369"/>
                    <a:pt x="4658" y="1"/>
                    <a:pt x="4147"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108" name="Google Shape;3108;p52"/>
            <p:cNvSpPr/>
            <p:nvPr/>
          </p:nvSpPr>
          <p:spPr>
            <a:xfrm>
              <a:off x="5125325" y="4220000"/>
              <a:ext cx="46550" cy="38650"/>
            </a:xfrm>
            <a:custGeom>
              <a:avLst/>
              <a:gdLst/>
              <a:ahLst/>
              <a:cxnLst/>
              <a:rect l="l" t="t" r="r" b="b"/>
              <a:pathLst>
                <a:path w="1862" h="1546" extrusionOk="0">
                  <a:moveTo>
                    <a:pt x="1003" y="1"/>
                  </a:moveTo>
                  <a:cubicBezTo>
                    <a:pt x="959" y="1"/>
                    <a:pt x="914" y="5"/>
                    <a:pt x="870" y="12"/>
                  </a:cubicBezTo>
                  <a:cubicBezTo>
                    <a:pt x="191" y="131"/>
                    <a:pt x="1" y="1012"/>
                    <a:pt x="560" y="1405"/>
                  </a:cubicBezTo>
                  <a:cubicBezTo>
                    <a:pt x="701" y="1502"/>
                    <a:pt x="854" y="1545"/>
                    <a:pt x="1002" y="1545"/>
                  </a:cubicBezTo>
                  <a:cubicBezTo>
                    <a:pt x="1454" y="1545"/>
                    <a:pt x="1861" y="1142"/>
                    <a:pt x="1763" y="631"/>
                  </a:cubicBezTo>
                  <a:cubicBezTo>
                    <a:pt x="1699" y="259"/>
                    <a:pt x="1369" y="1"/>
                    <a:pt x="100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109" name="Google Shape;3109;p52"/>
            <p:cNvSpPr/>
            <p:nvPr/>
          </p:nvSpPr>
          <p:spPr>
            <a:xfrm>
              <a:off x="5178250" y="4208650"/>
              <a:ext cx="96125" cy="33625"/>
            </a:xfrm>
            <a:custGeom>
              <a:avLst/>
              <a:gdLst/>
              <a:ahLst/>
              <a:cxnLst/>
              <a:rect l="l" t="t" r="r" b="b"/>
              <a:pathLst>
                <a:path w="3845" h="1345" extrusionOk="0">
                  <a:moveTo>
                    <a:pt x="3258" y="1"/>
                  </a:moveTo>
                  <a:cubicBezTo>
                    <a:pt x="3223" y="1"/>
                    <a:pt x="3186" y="5"/>
                    <a:pt x="3146" y="14"/>
                  </a:cubicBezTo>
                  <a:lnTo>
                    <a:pt x="3134" y="14"/>
                  </a:lnTo>
                  <a:lnTo>
                    <a:pt x="539" y="478"/>
                  </a:lnTo>
                  <a:cubicBezTo>
                    <a:pt x="1" y="579"/>
                    <a:pt x="106" y="1345"/>
                    <a:pt x="597" y="1345"/>
                  </a:cubicBezTo>
                  <a:cubicBezTo>
                    <a:pt x="628" y="1345"/>
                    <a:pt x="660" y="1342"/>
                    <a:pt x="694" y="1335"/>
                  </a:cubicBezTo>
                  <a:lnTo>
                    <a:pt x="3289" y="871"/>
                  </a:lnTo>
                  <a:cubicBezTo>
                    <a:pt x="3844" y="793"/>
                    <a:pt x="3747" y="1"/>
                    <a:pt x="325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110" name="Google Shape;3110;p52"/>
            <p:cNvSpPr/>
            <p:nvPr/>
          </p:nvSpPr>
          <p:spPr>
            <a:xfrm>
              <a:off x="5135150" y="4273875"/>
              <a:ext cx="46325" cy="38650"/>
            </a:xfrm>
            <a:custGeom>
              <a:avLst/>
              <a:gdLst/>
              <a:ahLst/>
              <a:cxnLst/>
              <a:rect l="l" t="t" r="r" b="b"/>
              <a:pathLst>
                <a:path w="1853" h="1546" extrusionOk="0">
                  <a:moveTo>
                    <a:pt x="1002" y="1"/>
                  </a:moveTo>
                  <a:cubicBezTo>
                    <a:pt x="959" y="1"/>
                    <a:pt x="914" y="5"/>
                    <a:pt x="870" y="12"/>
                  </a:cubicBezTo>
                  <a:cubicBezTo>
                    <a:pt x="191" y="131"/>
                    <a:pt x="1" y="1012"/>
                    <a:pt x="560" y="1405"/>
                  </a:cubicBezTo>
                  <a:cubicBezTo>
                    <a:pt x="701" y="1502"/>
                    <a:pt x="853" y="1546"/>
                    <a:pt x="1000" y="1546"/>
                  </a:cubicBezTo>
                  <a:cubicBezTo>
                    <a:pt x="1449" y="1546"/>
                    <a:pt x="1852" y="1142"/>
                    <a:pt x="1763" y="631"/>
                  </a:cubicBezTo>
                  <a:cubicBezTo>
                    <a:pt x="1699" y="259"/>
                    <a:pt x="1369"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111" name="Google Shape;3111;p52"/>
            <p:cNvSpPr/>
            <p:nvPr/>
          </p:nvSpPr>
          <p:spPr>
            <a:xfrm>
              <a:off x="5189025" y="4262500"/>
              <a:ext cx="93700" cy="33750"/>
            </a:xfrm>
            <a:custGeom>
              <a:avLst/>
              <a:gdLst/>
              <a:ahLst/>
              <a:cxnLst/>
              <a:rect l="l" t="t" r="r" b="b"/>
              <a:pathLst>
                <a:path w="3748" h="1350" extrusionOk="0">
                  <a:moveTo>
                    <a:pt x="3144" y="1"/>
                  </a:moveTo>
                  <a:cubicBezTo>
                    <a:pt x="3128" y="1"/>
                    <a:pt x="3112" y="1"/>
                    <a:pt x="3096" y="3"/>
                  </a:cubicBezTo>
                  <a:lnTo>
                    <a:pt x="501" y="467"/>
                  </a:lnTo>
                  <a:cubicBezTo>
                    <a:pt x="0" y="618"/>
                    <a:pt x="125" y="1349"/>
                    <a:pt x="620" y="1349"/>
                  </a:cubicBezTo>
                  <a:cubicBezTo>
                    <a:pt x="632" y="1349"/>
                    <a:pt x="644" y="1349"/>
                    <a:pt x="656" y="1348"/>
                  </a:cubicBezTo>
                  <a:lnTo>
                    <a:pt x="3251" y="872"/>
                  </a:lnTo>
                  <a:cubicBezTo>
                    <a:pt x="3748" y="722"/>
                    <a:pt x="3639" y="1"/>
                    <a:pt x="314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112" name="Google Shape;3112;p52"/>
            <p:cNvSpPr/>
            <p:nvPr/>
          </p:nvSpPr>
          <p:spPr>
            <a:xfrm>
              <a:off x="5145575" y="4331350"/>
              <a:ext cx="46625" cy="38925"/>
            </a:xfrm>
            <a:custGeom>
              <a:avLst/>
              <a:gdLst/>
              <a:ahLst/>
              <a:cxnLst/>
              <a:rect l="l" t="t" r="r" b="b"/>
              <a:pathLst>
                <a:path w="1865" h="1557" extrusionOk="0">
                  <a:moveTo>
                    <a:pt x="1010" y="0"/>
                  </a:moveTo>
                  <a:cubicBezTo>
                    <a:pt x="967" y="0"/>
                    <a:pt x="924" y="4"/>
                    <a:pt x="881" y="11"/>
                  </a:cubicBezTo>
                  <a:cubicBezTo>
                    <a:pt x="191" y="130"/>
                    <a:pt x="0" y="1011"/>
                    <a:pt x="572" y="1416"/>
                  </a:cubicBezTo>
                  <a:cubicBezTo>
                    <a:pt x="710" y="1513"/>
                    <a:pt x="860" y="1556"/>
                    <a:pt x="1007" y="1556"/>
                  </a:cubicBezTo>
                  <a:cubicBezTo>
                    <a:pt x="1454" y="1556"/>
                    <a:pt x="1864" y="1153"/>
                    <a:pt x="1774" y="642"/>
                  </a:cubicBezTo>
                  <a:cubicBezTo>
                    <a:pt x="1700" y="268"/>
                    <a:pt x="1376" y="0"/>
                    <a:pt x="1010"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113" name="Google Shape;3113;p52"/>
            <p:cNvSpPr/>
            <p:nvPr/>
          </p:nvSpPr>
          <p:spPr>
            <a:xfrm>
              <a:off x="5199125" y="4319900"/>
              <a:ext cx="94725" cy="33875"/>
            </a:xfrm>
            <a:custGeom>
              <a:avLst/>
              <a:gdLst/>
              <a:ahLst/>
              <a:cxnLst/>
              <a:rect l="l" t="t" r="r" b="b"/>
              <a:pathLst>
                <a:path w="3789" h="1355" extrusionOk="0">
                  <a:moveTo>
                    <a:pt x="3177" y="0"/>
                  </a:moveTo>
                  <a:cubicBezTo>
                    <a:pt x="3155" y="0"/>
                    <a:pt x="3133" y="2"/>
                    <a:pt x="3109" y="5"/>
                  </a:cubicBezTo>
                  <a:lnTo>
                    <a:pt x="525" y="481"/>
                  </a:lnTo>
                  <a:cubicBezTo>
                    <a:pt x="1" y="606"/>
                    <a:pt x="110" y="1355"/>
                    <a:pt x="612" y="1355"/>
                  </a:cubicBezTo>
                  <a:cubicBezTo>
                    <a:pt x="634" y="1355"/>
                    <a:pt x="657" y="1353"/>
                    <a:pt x="680" y="1350"/>
                  </a:cubicBezTo>
                  <a:lnTo>
                    <a:pt x="3276" y="886"/>
                  </a:lnTo>
                  <a:cubicBezTo>
                    <a:pt x="3789" y="749"/>
                    <a:pt x="3679" y="0"/>
                    <a:pt x="3177"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114" name="Google Shape;3114;p52"/>
            <p:cNvSpPr/>
            <p:nvPr/>
          </p:nvSpPr>
          <p:spPr>
            <a:xfrm>
              <a:off x="5100925" y="4570700"/>
              <a:ext cx="194400" cy="174075"/>
            </a:xfrm>
            <a:custGeom>
              <a:avLst/>
              <a:gdLst/>
              <a:ahLst/>
              <a:cxnLst/>
              <a:rect l="l" t="t" r="r" b="b"/>
              <a:pathLst>
                <a:path w="7776" h="6963" extrusionOk="0">
                  <a:moveTo>
                    <a:pt x="3934" y="1"/>
                  </a:moveTo>
                  <a:cubicBezTo>
                    <a:pt x="2906" y="1"/>
                    <a:pt x="1893" y="469"/>
                    <a:pt x="1227" y="1343"/>
                  </a:cubicBezTo>
                  <a:lnTo>
                    <a:pt x="6966" y="4975"/>
                  </a:lnTo>
                  <a:cubicBezTo>
                    <a:pt x="7775" y="3403"/>
                    <a:pt x="7251" y="1474"/>
                    <a:pt x="5751" y="534"/>
                  </a:cubicBezTo>
                  <a:cubicBezTo>
                    <a:pt x="5189" y="174"/>
                    <a:pt x="4558" y="1"/>
                    <a:pt x="3934" y="1"/>
                  </a:cubicBezTo>
                  <a:close/>
                  <a:moveTo>
                    <a:pt x="822" y="1986"/>
                  </a:moveTo>
                  <a:lnTo>
                    <a:pt x="822" y="1986"/>
                  </a:lnTo>
                  <a:cubicBezTo>
                    <a:pt x="0" y="3558"/>
                    <a:pt x="524" y="5498"/>
                    <a:pt x="2024" y="6439"/>
                  </a:cubicBezTo>
                  <a:cubicBezTo>
                    <a:pt x="2584" y="6793"/>
                    <a:pt x="3213" y="6963"/>
                    <a:pt x="3836" y="6963"/>
                  </a:cubicBezTo>
                  <a:cubicBezTo>
                    <a:pt x="4871" y="6963"/>
                    <a:pt x="5892" y="6494"/>
                    <a:pt x="6561" y="5618"/>
                  </a:cubicBezTo>
                  <a:lnTo>
                    <a:pt x="822" y="1986"/>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115" name="Google Shape;3115;p52"/>
            <p:cNvSpPr/>
            <p:nvPr/>
          </p:nvSpPr>
          <p:spPr>
            <a:xfrm>
              <a:off x="5464650" y="4197375"/>
              <a:ext cx="152125" cy="141000"/>
            </a:xfrm>
            <a:custGeom>
              <a:avLst/>
              <a:gdLst/>
              <a:ahLst/>
              <a:cxnLst/>
              <a:rect l="l" t="t" r="r" b="b"/>
              <a:pathLst>
                <a:path w="6085" h="5640" extrusionOk="0">
                  <a:moveTo>
                    <a:pt x="3620" y="0"/>
                  </a:moveTo>
                  <a:lnTo>
                    <a:pt x="1215" y="1632"/>
                  </a:lnTo>
                  <a:cubicBezTo>
                    <a:pt x="251" y="2286"/>
                    <a:pt x="1" y="3596"/>
                    <a:pt x="656" y="4560"/>
                  </a:cubicBezTo>
                  <a:lnTo>
                    <a:pt x="763" y="4715"/>
                  </a:lnTo>
                  <a:cubicBezTo>
                    <a:pt x="1171" y="5316"/>
                    <a:pt x="1833" y="5640"/>
                    <a:pt x="2508" y="5640"/>
                  </a:cubicBezTo>
                  <a:cubicBezTo>
                    <a:pt x="2916" y="5640"/>
                    <a:pt x="3328" y="5522"/>
                    <a:pt x="3692" y="5275"/>
                  </a:cubicBezTo>
                  <a:lnTo>
                    <a:pt x="6085" y="3644"/>
                  </a:lnTo>
                  <a:lnTo>
                    <a:pt x="3620" y="0"/>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116" name="Google Shape;3116;p52"/>
            <p:cNvSpPr/>
            <p:nvPr/>
          </p:nvSpPr>
          <p:spPr>
            <a:xfrm>
              <a:off x="5567350" y="4138825"/>
              <a:ext cx="152125" cy="141025"/>
            </a:xfrm>
            <a:custGeom>
              <a:avLst/>
              <a:gdLst/>
              <a:ahLst/>
              <a:cxnLst/>
              <a:rect l="l" t="t" r="r" b="b"/>
              <a:pathLst>
                <a:path w="6085" h="5641" extrusionOk="0">
                  <a:moveTo>
                    <a:pt x="3577" y="1"/>
                  </a:moveTo>
                  <a:cubicBezTo>
                    <a:pt x="3169" y="1"/>
                    <a:pt x="2757" y="119"/>
                    <a:pt x="2394" y="366"/>
                  </a:cubicBezTo>
                  <a:lnTo>
                    <a:pt x="1" y="1997"/>
                  </a:lnTo>
                  <a:lnTo>
                    <a:pt x="2489" y="5640"/>
                  </a:lnTo>
                  <a:lnTo>
                    <a:pt x="4882" y="4009"/>
                  </a:lnTo>
                  <a:cubicBezTo>
                    <a:pt x="5835" y="3354"/>
                    <a:pt x="6085" y="2045"/>
                    <a:pt x="5430" y="1092"/>
                  </a:cubicBezTo>
                  <a:lnTo>
                    <a:pt x="5323" y="926"/>
                  </a:lnTo>
                  <a:cubicBezTo>
                    <a:pt x="4914" y="325"/>
                    <a:pt x="4252" y="1"/>
                    <a:pt x="3577"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117" name="Google Shape;3117;p52"/>
            <p:cNvSpPr/>
            <p:nvPr/>
          </p:nvSpPr>
          <p:spPr>
            <a:xfrm>
              <a:off x="5420300" y="4488350"/>
              <a:ext cx="267925" cy="266925"/>
            </a:xfrm>
            <a:custGeom>
              <a:avLst/>
              <a:gdLst/>
              <a:ahLst/>
              <a:cxnLst/>
              <a:rect l="l" t="t" r="r" b="b"/>
              <a:pathLst>
                <a:path w="10717" h="10677" extrusionOk="0">
                  <a:moveTo>
                    <a:pt x="4999" y="0"/>
                  </a:moveTo>
                  <a:cubicBezTo>
                    <a:pt x="4821" y="0"/>
                    <a:pt x="4666" y="135"/>
                    <a:pt x="4644" y="327"/>
                  </a:cubicBezTo>
                  <a:lnTo>
                    <a:pt x="4180" y="3804"/>
                  </a:lnTo>
                  <a:lnTo>
                    <a:pt x="703" y="3339"/>
                  </a:lnTo>
                  <a:cubicBezTo>
                    <a:pt x="688" y="3338"/>
                    <a:pt x="674" y="3337"/>
                    <a:pt x="659" y="3337"/>
                  </a:cubicBezTo>
                  <a:cubicBezTo>
                    <a:pt x="474" y="3337"/>
                    <a:pt x="309" y="3473"/>
                    <a:pt x="287" y="3661"/>
                  </a:cubicBezTo>
                  <a:lnTo>
                    <a:pt x="25" y="5637"/>
                  </a:lnTo>
                  <a:cubicBezTo>
                    <a:pt x="1" y="5840"/>
                    <a:pt x="144" y="6030"/>
                    <a:pt x="346" y="6054"/>
                  </a:cubicBezTo>
                  <a:lnTo>
                    <a:pt x="3823" y="6518"/>
                  </a:lnTo>
                  <a:lnTo>
                    <a:pt x="3370" y="9995"/>
                  </a:lnTo>
                  <a:cubicBezTo>
                    <a:pt x="3335" y="10197"/>
                    <a:pt x="3477" y="10388"/>
                    <a:pt x="3692" y="10412"/>
                  </a:cubicBezTo>
                  <a:lnTo>
                    <a:pt x="5656" y="10674"/>
                  </a:lnTo>
                  <a:cubicBezTo>
                    <a:pt x="5671" y="10675"/>
                    <a:pt x="5686" y="10676"/>
                    <a:pt x="5700" y="10676"/>
                  </a:cubicBezTo>
                  <a:cubicBezTo>
                    <a:pt x="5886" y="10676"/>
                    <a:pt x="6051" y="10540"/>
                    <a:pt x="6073" y="10352"/>
                  </a:cubicBezTo>
                  <a:lnTo>
                    <a:pt x="6537" y="6876"/>
                  </a:lnTo>
                  <a:lnTo>
                    <a:pt x="10014" y="7328"/>
                  </a:lnTo>
                  <a:cubicBezTo>
                    <a:pt x="10034" y="7331"/>
                    <a:pt x="10053" y="7333"/>
                    <a:pt x="10073" y="7333"/>
                  </a:cubicBezTo>
                  <a:cubicBezTo>
                    <a:pt x="10252" y="7333"/>
                    <a:pt x="10409" y="7189"/>
                    <a:pt x="10431" y="7007"/>
                  </a:cubicBezTo>
                  <a:lnTo>
                    <a:pt x="10693" y="5042"/>
                  </a:lnTo>
                  <a:cubicBezTo>
                    <a:pt x="10716" y="4828"/>
                    <a:pt x="10574" y="4649"/>
                    <a:pt x="10371" y="4613"/>
                  </a:cubicBezTo>
                  <a:lnTo>
                    <a:pt x="6895" y="4161"/>
                  </a:lnTo>
                  <a:lnTo>
                    <a:pt x="7347" y="684"/>
                  </a:lnTo>
                  <a:cubicBezTo>
                    <a:pt x="7383" y="482"/>
                    <a:pt x="7240" y="291"/>
                    <a:pt x="7026" y="256"/>
                  </a:cubicBezTo>
                  <a:lnTo>
                    <a:pt x="5061" y="6"/>
                  </a:lnTo>
                  <a:cubicBezTo>
                    <a:pt x="5040" y="2"/>
                    <a:pt x="5019" y="0"/>
                    <a:pt x="4999"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118" name="Google Shape;3118;p52"/>
            <p:cNvSpPr/>
            <p:nvPr/>
          </p:nvSpPr>
          <p:spPr>
            <a:xfrm>
              <a:off x="4282975" y="921250"/>
              <a:ext cx="271175" cy="338025"/>
            </a:xfrm>
            <a:custGeom>
              <a:avLst/>
              <a:gdLst/>
              <a:ahLst/>
              <a:cxnLst/>
              <a:rect l="l" t="t" r="r" b="b"/>
              <a:pathLst>
                <a:path w="10847" h="13521" extrusionOk="0">
                  <a:moveTo>
                    <a:pt x="4151" y="435"/>
                  </a:moveTo>
                  <a:cubicBezTo>
                    <a:pt x="4440" y="435"/>
                    <a:pt x="4723" y="607"/>
                    <a:pt x="4774" y="994"/>
                  </a:cubicBezTo>
                  <a:cubicBezTo>
                    <a:pt x="4810" y="1196"/>
                    <a:pt x="4751" y="1387"/>
                    <a:pt x="4632" y="1541"/>
                  </a:cubicBezTo>
                  <a:lnTo>
                    <a:pt x="3834" y="1684"/>
                  </a:lnTo>
                  <a:cubicBezTo>
                    <a:pt x="3667" y="1589"/>
                    <a:pt x="3548" y="1422"/>
                    <a:pt x="3512" y="1232"/>
                  </a:cubicBezTo>
                  <a:lnTo>
                    <a:pt x="3500" y="1232"/>
                  </a:lnTo>
                  <a:cubicBezTo>
                    <a:pt x="3386" y="732"/>
                    <a:pt x="3773" y="435"/>
                    <a:pt x="4151" y="435"/>
                  </a:cubicBezTo>
                  <a:close/>
                  <a:moveTo>
                    <a:pt x="7854" y="2749"/>
                  </a:moveTo>
                  <a:cubicBezTo>
                    <a:pt x="8117" y="2749"/>
                    <a:pt x="8351" y="2930"/>
                    <a:pt x="8394" y="3208"/>
                  </a:cubicBezTo>
                  <a:lnTo>
                    <a:pt x="9787" y="10769"/>
                  </a:lnTo>
                  <a:cubicBezTo>
                    <a:pt x="9835" y="11066"/>
                    <a:pt x="9644" y="11340"/>
                    <a:pt x="9346" y="11400"/>
                  </a:cubicBezTo>
                  <a:lnTo>
                    <a:pt x="3084" y="12543"/>
                  </a:lnTo>
                  <a:cubicBezTo>
                    <a:pt x="3049" y="12550"/>
                    <a:pt x="3014" y="12553"/>
                    <a:pt x="2979" y="12553"/>
                  </a:cubicBezTo>
                  <a:cubicBezTo>
                    <a:pt x="2722" y="12553"/>
                    <a:pt x="2493" y="12365"/>
                    <a:pt x="2441" y="12102"/>
                  </a:cubicBezTo>
                  <a:lnTo>
                    <a:pt x="1060" y="4530"/>
                  </a:lnTo>
                  <a:cubicBezTo>
                    <a:pt x="1012" y="4232"/>
                    <a:pt x="1203" y="3958"/>
                    <a:pt x="1512" y="3899"/>
                  </a:cubicBezTo>
                  <a:lnTo>
                    <a:pt x="2250" y="3768"/>
                  </a:lnTo>
                  <a:cubicBezTo>
                    <a:pt x="2292" y="3977"/>
                    <a:pt x="2472" y="4122"/>
                    <a:pt x="2676" y="4122"/>
                  </a:cubicBezTo>
                  <a:cubicBezTo>
                    <a:pt x="2704" y="4122"/>
                    <a:pt x="2733" y="4119"/>
                    <a:pt x="2762" y="4113"/>
                  </a:cubicBezTo>
                  <a:lnTo>
                    <a:pt x="6668" y="3399"/>
                  </a:lnTo>
                  <a:cubicBezTo>
                    <a:pt x="6906" y="3363"/>
                    <a:pt x="7060" y="3125"/>
                    <a:pt x="7025" y="2899"/>
                  </a:cubicBezTo>
                  <a:lnTo>
                    <a:pt x="7763" y="2756"/>
                  </a:lnTo>
                  <a:cubicBezTo>
                    <a:pt x="7793" y="2751"/>
                    <a:pt x="7824" y="2749"/>
                    <a:pt x="7854" y="2749"/>
                  </a:cubicBezTo>
                  <a:close/>
                  <a:moveTo>
                    <a:pt x="4133" y="0"/>
                  </a:moveTo>
                  <a:cubicBezTo>
                    <a:pt x="4070" y="0"/>
                    <a:pt x="4005" y="6"/>
                    <a:pt x="3941" y="17"/>
                  </a:cubicBezTo>
                  <a:cubicBezTo>
                    <a:pt x="3346" y="136"/>
                    <a:pt x="2953" y="708"/>
                    <a:pt x="3072" y="1303"/>
                  </a:cubicBezTo>
                  <a:cubicBezTo>
                    <a:pt x="3108" y="1482"/>
                    <a:pt x="3179" y="1637"/>
                    <a:pt x="3286" y="1779"/>
                  </a:cubicBezTo>
                  <a:lnTo>
                    <a:pt x="2512" y="1934"/>
                  </a:lnTo>
                  <a:cubicBezTo>
                    <a:pt x="2191" y="1994"/>
                    <a:pt x="1988" y="2291"/>
                    <a:pt x="2036" y="2613"/>
                  </a:cubicBezTo>
                  <a:lnTo>
                    <a:pt x="2096" y="2899"/>
                  </a:lnTo>
                  <a:lnTo>
                    <a:pt x="798" y="3125"/>
                  </a:lnTo>
                  <a:cubicBezTo>
                    <a:pt x="322" y="3208"/>
                    <a:pt x="0" y="3673"/>
                    <a:pt x="83" y="4149"/>
                  </a:cubicBezTo>
                  <a:lnTo>
                    <a:pt x="1667" y="12781"/>
                  </a:lnTo>
                  <a:cubicBezTo>
                    <a:pt x="1741" y="13217"/>
                    <a:pt x="2120" y="13520"/>
                    <a:pt x="2548" y="13520"/>
                  </a:cubicBezTo>
                  <a:cubicBezTo>
                    <a:pt x="2599" y="13520"/>
                    <a:pt x="2651" y="13516"/>
                    <a:pt x="2703" y="13507"/>
                  </a:cubicBezTo>
                  <a:lnTo>
                    <a:pt x="10037" y="12162"/>
                  </a:lnTo>
                  <a:cubicBezTo>
                    <a:pt x="10525" y="12066"/>
                    <a:pt x="10847" y="11602"/>
                    <a:pt x="10763" y="11126"/>
                  </a:cubicBezTo>
                  <a:lnTo>
                    <a:pt x="9180" y="2494"/>
                  </a:lnTo>
                  <a:cubicBezTo>
                    <a:pt x="9106" y="2064"/>
                    <a:pt x="8737" y="1763"/>
                    <a:pt x="8316" y="1763"/>
                  </a:cubicBezTo>
                  <a:cubicBezTo>
                    <a:pt x="8259" y="1763"/>
                    <a:pt x="8202" y="1768"/>
                    <a:pt x="8144" y="1779"/>
                  </a:cubicBezTo>
                  <a:lnTo>
                    <a:pt x="6858" y="2018"/>
                  </a:lnTo>
                  <a:lnTo>
                    <a:pt x="6810" y="1744"/>
                  </a:lnTo>
                  <a:cubicBezTo>
                    <a:pt x="6758" y="1458"/>
                    <a:pt x="6508" y="1258"/>
                    <a:pt x="6228" y="1258"/>
                  </a:cubicBezTo>
                  <a:cubicBezTo>
                    <a:pt x="6192" y="1258"/>
                    <a:pt x="6156" y="1261"/>
                    <a:pt x="6120" y="1268"/>
                  </a:cubicBezTo>
                  <a:lnTo>
                    <a:pt x="5179" y="1434"/>
                  </a:lnTo>
                  <a:cubicBezTo>
                    <a:pt x="5227" y="1268"/>
                    <a:pt x="5239" y="1089"/>
                    <a:pt x="5215" y="922"/>
                  </a:cubicBezTo>
                  <a:cubicBezTo>
                    <a:pt x="5119" y="381"/>
                    <a:pt x="4655" y="0"/>
                    <a:pt x="4133"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119" name="Google Shape;3119;p52"/>
            <p:cNvSpPr/>
            <p:nvPr/>
          </p:nvSpPr>
          <p:spPr>
            <a:xfrm>
              <a:off x="4331175" y="1043050"/>
              <a:ext cx="46550" cy="38675"/>
            </a:xfrm>
            <a:custGeom>
              <a:avLst/>
              <a:gdLst/>
              <a:ahLst/>
              <a:cxnLst/>
              <a:rect l="l" t="t" r="r" b="b"/>
              <a:pathLst>
                <a:path w="1862" h="1547" extrusionOk="0">
                  <a:moveTo>
                    <a:pt x="1015" y="1"/>
                  </a:moveTo>
                  <a:cubicBezTo>
                    <a:pt x="967" y="1"/>
                    <a:pt x="919" y="5"/>
                    <a:pt x="870" y="15"/>
                  </a:cubicBezTo>
                  <a:cubicBezTo>
                    <a:pt x="191" y="134"/>
                    <a:pt x="1" y="1015"/>
                    <a:pt x="560" y="1408"/>
                  </a:cubicBezTo>
                  <a:cubicBezTo>
                    <a:pt x="700" y="1504"/>
                    <a:pt x="851" y="1547"/>
                    <a:pt x="998" y="1547"/>
                  </a:cubicBezTo>
                  <a:cubicBezTo>
                    <a:pt x="1451" y="1547"/>
                    <a:pt x="1862" y="1138"/>
                    <a:pt x="1763" y="634"/>
                  </a:cubicBezTo>
                  <a:cubicBezTo>
                    <a:pt x="1689" y="266"/>
                    <a:pt x="1375" y="1"/>
                    <a:pt x="1015"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120" name="Google Shape;3120;p52"/>
            <p:cNvSpPr/>
            <p:nvPr/>
          </p:nvSpPr>
          <p:spPr>
            <a:xfrm>
              <a:off x="4383600" y="1031875"/>
              <a:ext cx="96200" cy="33850"/>
            </a:xfrm>
            <a:custGeom>
              <a:avLst/>
              <a:gdLst/>
              <a:ahLst/>
              <a:cxnLst/>
              <a:rect l="l" t="t" r="r" b="b"/>
              <a:pathLst>
                <a:path w="3848" h="1354" extrusionOk="0">
                  <a:moveTo>
                    <a:pt x="3239" y="0"/>
                  </a:moveTo>
                  <a:cubicBezTo>
                    <a:pt x="3208" y="0"/>
                    <a:pt x="3176" y="3"/>
                    <a:pt x="3143" y="10"/>
                  </a:cubicBezTo>
                  <a:lnTo>
                    <a:pt x="3155" y="10"/>
                  </a:lnTo>
                  <a:lnTo>
                    <a:pt x="559" y="486"/>
                  </a:lnTo>
                  <a:cubicBezTo>
                    <a:pt x="0" y="553"/>
                    <a:pt x="102" y="1354"/>
                    <a:pt x="609" y="1354"/>
                  </a:cubicBezTo>
                  <a:cubicBezTo>
                    <a:pt x="642" y="1354"/>
                    <a:pt x="677" y="1350"/>
                    <a:pt x="714" y="1343"/>
                  </a:cubicBezTo>
                  <a:lnTo>
                    <a:pt x="3309" y="867"/>
                  </a:lnTo>
                  <a:cubicBezTo>
                    <a:pt x="3847" y="766"/>
                    <a:pt x="3731" y="0"/>
                    <a:pt x="3239"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121" name="Google Shape;3121;p52"/>
            <p:cNvSpPr/>
            <p:nvPr/>
          </p:nvSpPr>
          <p:spPr>
            <a:xfrm>
              <a:off x="4341000" y="1097000"/>
              <a:ext cx="46325" cy="38650"/>
            </a:xfrm>
            <a:custGeom>
              <a:avLst/>
              <a:gdLst/>
              <a:ahLst/>
              <a:cxnLst/>
              <a:rect l="l" t="t" r="r" b="b"/>
              <a:pathLst>
                <a:path w="1853" h="1546" extrusionOk="0">
                  <a:moveTo>
                    <a:pt x="1003" y="1"/>
                  </a:moveTo>
                  <a:cubicBezTo>
                    <a:pt x="959" y="1"/>
                    <a:pt x="914" y="4"/>
                    <a:pt x="870" y="12"/>
                  </a:cubicBezTo>
                  <a:cubicBezTo>
                    <a:pt x="191" y="131"/>
                    <a:pt x="1" y="1012"/>
                    <a:pt x="560" y="1405"/>
                  </a:cubicBezTo>
                  <a:cubicBezTo>
                    <a:pt x="701" y="1502"/>
                    <a:pt x="853" y="1545"/>
                    <a:pt x="1000" y="1545"/>
                  </a:cubicBezTo>
                  <a:cubicBezTo>
                    <a:pt x="1449" y="1545"/>
                    <a:pt x="1853" y="1142"/>
                    <a:pt x="1763" y="631"/>
                  </a:cubicBezTo>
                  <a:cubicBezTo>
                    <a:pt x="1699" y="259"/>
                    <a:pt x="1369" y="1"/>
                    <a:pt x="100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122" name="Google Shape;3122;p52"/>
            <p:cNvSpPr/>
            <p:nvPr/>
          </p:nvSpPr>
          <p:spPr>
            <a:xfrm>
              <a:off x="4394875" y="1085650"/>
              <a:ext cx="94100" cy="33725"/>
            </a:xfrm>
            <a:custGeom>
              <a:avLst/>
              <a:gdLst/>
              <a:ahLst/>
              <a:cxnLst/>
              <a:rect l="l" t="t" r="r" b="b"/>
              <a:pathLst>
                <a:path w="3764" h="1349" extrusionOk="0">
                  <a:moveTo>
                    <a:pt x="3133" y="0"/>
                  </a:moveTo>
                  <a:cubicBezTo>
                    <a:pt x="3121" y="0"/>
                    <a:pt x="3109" y="1"/>
                    <a:pt x="3096" y="2"/>
                  </a:cubicBezTo>
                  <a:lnTo>
                    <a:pt x="501" y="478"/>
                  </a:lnTo>
                  <a:cubicBezTo>
                    <a:pt x="1" y="618"/>
                    <a:pt x="126" y="1348"/>
                    <a:pt x="620" y="1348"/>
                  </a:cubicBezTo>
                  <a:cubicBezTo>
                    <a:pt x="632" y="1348"/>
                    <a:pt x="644" y="1348"/>
                    <a:pt x="656" y="1347"/>
                  </a:cubicBezTo>
                  <a:lnTo>
                    <a:pt x="3251" y="871"/>
                  </a:lnTo>
                  <a:cubicBezTo>
                    <a:pt x="3763" y="731"/>
                    <a:pt x="3638" y="0"/>
                    <a:pt x="3133"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123" name="Google Shape;3123;p52"/>
            <p:cNvSpPr/>
            <p:nvPr/>
          </p:nvSpPr>
          <p:spPr>
            <a:xfrm>
              <a:off x="4351425" y="1154450"/>
              <a:ext cx="46550" cy="38900"/>
            </a:xfrm>
            <a:custGeom>
              <a:avLst/>
              <a:gdLst/>
              <a:ahLst/>
              <a:cxnLst/>
              <a:rect l="l" t="t" r="r" b="b"/>
              <a:pathLst>
                <a:path w="1862" h="1556" extrusionOk="0">
                  <a:moveTo>
                    <a:pt x="1002" y="1"/>
                  </a:moveTo>
                  <a:cubicBezTo>
                    <a:pt x="958" y="1"/>
                    <a:pt x="914" y="4"/>
                    <a:pt x="870" y="12"/>
                  </a:cubicBezTo>
                  <a:cubicBezTo>
                    <a:pt x="191" y="131"/>
                    <a:pt x="0" y="1012"/>
                    <a:pt x="572" y="1417"/>
                  </a:cubicBezTo>
                  <a:cubicBezTo>
                    <a:pt x="709" y="1513"/>
                    <a:pt x="857" y="1556"/>
                    <a:pt x="1002" y="1556"/>
                  </a:cubicBezTo>
                  <a:cubicBezTo>
                    <a:pt x="1451" y="1556"/>
                    <a:pt x="1862" y="1147"/>
                    <a:pt x="1763" y="643"/>
                  </a:cubicBezTo>
                  <a:cubicBezTo>
                    <a:pt x="1699" y="260"/>
                    <a:pt x="1369"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124" name="Google Shape;3124;p52"/>
            <p:cNvSpPr/>
            <p:nvPr/>
          </p:nvSpPr>
          <p:spPr>
            <a:xfrm>
              <a:off x="4404875" y="1143050"/>
              <a:ext cx="94900" cy="34125"/>
            </a:xfrm>
            <a:custGeom>
              <a:avLst/>
              <a:gdLst/>
              <a:ahLst/>
              <a:cxnLst/>
              <a:rect l="l" t="t" r="r" b="b"/>
              <a:pathLst>
                <a:path w="3796" h="1365" extrusionOk="0">
                  <a:moveTo>
                    <a:pt x="3172" y="0"/>
                  </a:moveTo>
                  <a:cubicBezTo>
                    <a:pt x="3153" y="0"/>
                    <a:pt x="3133" y="1"/>
                    <a:pt x="3113" y="4"/>
                  </a:cubicBezTo>
                  <a:lnTo>
                    <a:pt x="518" y="480"/>
                  </a:lnTo>
                  <a:cubicBezTo>
                    <a:pt x="1" y="606"/>
                    <a:pt x="115" y="1364"/>
                    <a:pt x="626" y="1364"/>
                  </a:cubicBezTo>
                  <a:cubicBezTo>
                    <a:pt x="645" y="1364"/>
                    <a:pt x="664" y="1363"/>
                    <a:pt x="684" y="1361"/>
                  </a:cubicBezTo>
                  <a:lnTo>
                    <a:pt x="3268" y="885"/>
                  </a:lnTo>
                  <a:cubicBezTo>
                    <a:pt x="3796" y="747"/>
                    <a:pt x="3682" y="0"/>
                    <a:pt x="317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125" name="Google Shape;3125;p52"/>
            <p:cNvSpPr/>
            <p:nvPr/>
          </p:nvSpPr>
          <p:spPr>
            <a:xfrm>
              <a:off x="4306775" y="1393750"/>
              <a:ext cx="194400" cy="174150"/>
            </a:xfrm>
            <a:custGeom>
              <a:avLst/>
              <a:gdLst/>
              <a:ahLst/>
              <a:cxnLst/>
              <a:rect l="l" t="t" r="r" b="b"/>
              <a:pathLst>
                <a:path w="7776" h="6966" extrusionOk="0">
                  <a:moveTo>
                    <a:pt x="3943" y="1"/>
                  </a:moveTo>
                  <a:cubicBezTo>
                    <a:pt x="2906" y="1"/>
                    <a:pt x="1888" y="469"/>
                    <a:pt x="1227" y="1346"/>
                  </a:cubicBezTo>
                  <a:lnTo>
                    <a:pt x="6966" y="4977"/>
                  </a:lnTo>
                  <a:cubicBezTo>
                    <a:pt x="7775" y="3406"/>
                    <a:pt x="7251" y="1477"/>
                    <a:pt x="5763" y="525"/>
                  </a:cubicBezTo>
                  <a:cubicBezTo>
                    <a:pt x="5199" y="171"/>
                    <a:pt x="4568" y="1"/>
                    <a:pt x="3943" y="1"/>
                  </a:cubicBezTo>
                  <a:close/>
                  <a:moveTo>
                    <a:pt x="822" y="2001"/>
                  </a:moveTo>
                  <a:cubicBezTo>
                    <a:pt x="1" y="3561"/>
                    <a:pt x="524" y="5489"/>
                    <a:pt x="2025" y="6442"/>
                  </a:cubicBezTo>
                  <a:cubicBezTo>
                    <a:pt x="2584" y="6796"/>
                    <a:pt x="3211" y="6966"/>
                    <a:pt x="3833" y="6966"/>
                  </a:cubicBezTo>
                  <a:cubicBezTo>
                    <a:pt x="4864" y="6966"/>
                    <a:pt x="5880" y="6497"/>
                    <a:pt x="6549" y="5620"/>
                  </a:cubicBezTo>
                  <a:lnTo>
                    <a:pt x="822" y="200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126" name="Google Shape;3126;p52"/>
            <p:cNvSpPr/>
            <p:nvPr/>
          </p:nvSpPr>
          <p:spPr>
            <a:xfrm>
              <a:off x="4670500" y="1020500"/>
              <a:ext cx="152150" cy="141000"/>
            </a:xfrm>
            <a:custGeom>
              <a:avLst/>
              <a:gdLst/>
              <a:ahLst/>
              <a:cxnLst/>
              <a:rect l="l" t="t" r="r" b="b"/>
              <a:pathLst>
                <a:path w="6086" h="5640" extrusionOk="0">
                  <a:moveTo>
                    <a:pt x="3609" y="0"/>
                  </a:moveTo>
                  <a:lnTo>
                    <a:pt x="1215" y="1631"/>
                  </a:lnTo>
                  <a:cubicBezTo>
                    <a:pt x="251" y="2286"/>
                    <a:pt x="1" y="3596"/>
                    <a:pt x="656" y="4560"/>
                  </a:cubicBezTo>
                  <a:lnTo>
                    <a:pt x="763" y="4715"/>
                  </a:lnTo>
                  <a:cubicBezTo>
                    <a:pt x="1171" y="5316"/>
                    <a:pt x="1834" y="5640"/>
                    <a:pt x="2508" y="5640"/>
                  </a:cubicBezTo>
                  <a:cubicBezTo>
                    <a:pt x="2916" y="5640"/>
                    <a:pt x="3329" y="5521"/>
                    <a:pt x="3692" y="5275"/>
                  </a:cubicBezTo>
                  <a:lnTo>
                    <a:pt x="6085" y="3644"/>
                  </a:lnTo>
                  <a:lnTo>
                    <a:pt x="3609" y="0"/>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127" name="Google Shape;3127;p52"/>
            <p:cNvSpPr/>
            <p:nvPr/>
          </p:nvSpPr>
          <p:spPr>
            <a:xfrm>
              <a:off x="4773200" y="962250"/>
              <a:ext cx="152125" cy="141025"/>
            </a:xfrm>
            <a:custGeom>
              <a:avLst/>
              <a:gdLst/>
              <a:ahLst/>
              <a:cxnLst/>
              <a:rect l="l" t="t" r="r" b="b"/>
              <a:pathLst>
                <a:path w="6085" h="5641" extrusionOk="0">
                  <a:moveTo>
                    <a:pt x="3580" y="1"/>
                  </a:moveTo>
                  <a:cubicBezTo>
                    <a:pt x="3174" y="1"/>
                    <a:pt x="2765" y="119"/>
                    <a:pt x="2406" y="366"/>
                  </a:cubicBezTo>
                  <a:lnTo>
                    <a:pt x="1" y="1985"/>
                  </a:lnTo>
                  <a:lnTo>
                    <a:pt x="2477" y="5640"/>
                  </a:lnTo>
                  <a:lnTo>
                    <a:pt x="4870" y="4009"/>
                  </a:lnTo>
                  <a:cubicBezTo>
                    <a:pt x="5835" y="3354"/>
                    <a:pt x="6085" y="2044"/>
                    <a:pt x="5430" y="1080"/>
                  </a:cubicBezTo>
                  <a:lnTo>
                    <a:pt x="5323" y="925"/>
                  </a:lnTo>
                  <a:cubicBezTo>
                    <a:pt x="4915" y="324"/>
                    <a:pt x="4252" y="1"/>
                    <a:pt x="3580"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128" name="Google Shape;3128;p52"/>
            <p:cNvSpPr/>
            <p:nvPr/>
          </p:nvSpPr>
          <p:spPr>
            <a:xfrm>
              <a:off x="4625875" y="1311750"/>
              <a:ext cx="268200" cy="266650"/>
            </a:xfrm>
            <a:custGeom>
              <a:avLst/>
              <a:gdLst/>
              <a:ahLst/>
              <a:cxnLst/>
              <a:rect l="l" t="t" r="r" b="b"/>
              <a:pathLst>
                <a:path w="10728" h="10666" extrusionOk="0">
                  <a:moveTo>
                    <a:pt x="5007" y="1"/>
                  </a:moveTo>
                  <a:cubicBezTo>
                    <a:pt x="4823" y="1"/>
                    <a:pt x="4677" y="136"/>
                    <a:pt x="4655" y="328"/>
                  </a:cubicBezTo>
                  <a:lnTo>
                    <a:pt x="4191" y="3805"/>
                  </a:lnTo>
                  <a:lnTo>
                    <a:pt x="714" y="3340"/>
                  </a:lnTo>
                  <a:cubicBezTo>
                    <a:pt x="699" y="3338"/>
                    <a:pt x="683" y="3338"/>
                    <a:pt x="668" y="3338"/>
                  </a:cubicBezTo>
                  <a:cubicBezTo>
                    <a:pt x="475" y="3338"/>
                    <a:pt x="320" y="3474"/>
                    <a:pt x="298" y="3662"/>
                  </a:cubicBezTo>
                  <a:lnTo>
                    <a:pt x="36" y="5638"/>
                  </a:lnTo>
                  <a:cubicBezTo>
                    <a:pt x="0" y="5840"/>
                    <a:pt x="143" y="6031"/>
                    <a:pt x="357" y="6055"/>
                  </a:cubicBezTo>
                  <a:lnTo>
                    <a:pt x="357" y="6043"/>
                  </a:lnTo>
                  <a:lnTo>
                    <a:pt x="3834" y="6507"/>
                  </a:lnTo>
                  <a:lnTo>
                    <a:pt x="3370" y="9984"/>
                  </a:lnTo>
                  <a:cubicBezTo>
                    <a:pt x="3346" y="10186"/>
                    <a:pt x="3489" y="10377"/>
                    <a:pt x="3691" y="10401"/>
                  </a:cubicBezTo>
                  <a:lnTo>
                    <a:pt x="5667" y="10663"/>
                  </a:lnTo>
                  <a:cubicBezTo>
                    <a:pt x="5682" y="10664"/>
                    <a:pt x="5697" y="10665"/>
                    <a:pt x="5712" y="10665"/>
                  </a:cubicBezTo>
                  <a:cubicBezTo>
                    <a:pt x="5897" y="10665"/>
                    <a:pt x="6062" y="10529"/>
                    <a:pt x="6084" y="10341"/>
                  </a:cubicBezTo>
                  <a:lnTo>
                    <a:pt x="6548" y="6864"/>
                  </a:lnTo>
                  <a:lnTo>
                    <a:pt x="10025" y="7329"/>
                  </a:lnTo>
                  <a:cubicBezTo>
                    <a:pt x="10040" y="7331"/>
                    <a:pt x="10055" y="7331"/>
                    <a:pt x="10069" y="7331"/>
                  </a:cubicBezTo>
                  <a:cubicBezTo>
                    <a:pt x="10254" y="7331"/>
                    <a:pt x="10420" y="7195"/>
                    <a:pt x="10442" y="7007"/>
                  </a:cubicBezTo>
                  <a:lnTo>
                    <a:pt x="10704" y="5031"/>
                  </a:lnTo>
                  <a:cubicBezTo>
                    <a:pt x="10728" y="4828"/>
                    <a:pt x="10585" y="4638"/>
                    <a:pt x="10382" y="4614"/>
                  </a:cubicBezTo>
                  <a:lnTo>
                    <a:pt x="6894" y="4150"/>
                  </a:lnTo>
                  <a:lnTo>
                    <a:pt x="7358" y="673"/>
                  </a:lnTo>
                  <a:cubicBezTo>
                    <a:pt x="7382" y="471"/>
                    <a:pt x="7239" y="280"/>
                    <a:pt x="7037" y="256"/>
                  </a:cubicBezTo>
                  <a:lnTo>
                    <a:pt x="5072" y="6"/>
                  </a:lnTo>
                  <a:cubicBezTo>
                    <a:pt x="5050" y="3"/>
                    <a:pt x="5028" y="1"/>
                    <a:pt x="5007"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129" name="Google Shape;3129;p52"/>
            <p:cNvSpPr/>
            <p:nvPr/>
          </p:nvSpPr>
          <p:spPr>
            <a:xfrm>
              <a:off x="4282975" y="1715600"/>
              <a:ext cx="271175" cy="338100"/>
            </a:xfrm>
            <a:custGeom>
              <a:avLst/>
              <a:gdLst/>
              <a:ahLst/>
              <a:cxnLst/>
              <a:rect l="l" t="t" r="r" b="b"/>
              <a:pathLst>
                <a:path w="10847" h="13524" extrusionOk="0">
                  <a:moveTo>
                    <a:pt x="4147" y="429"/>
                  </a:moveTo>
                  <a:cubicBezTo>
                    <a:pt x="4437" y="429"/>
                    <a:pt x="4723" y="604"/>
                    <a:pt x="4774" y="997"/>
                  </a:cubicBezTo>
                  <a:cubicBezTo>
                    <a:pt x="4810" y="1188"/>
                    <a:pt x="4751" y="1390"/>
                    <a:pt x="4632" y="1533"/>
                  </a:cubicBezTo>
                  <a:lnTo>
                    <a:pt x="3834" y="1688"/>
                  </a:lnTo>
                  <a:cubicBezTo>
                    <a:pt x="3667" y="1593"/>
                    <a:pt x="3548" y="1426"/>
                    <a:pt x="3512" y="1224"/>
                  </a:cubicBezTo>
                  <a:lnTo>
                    <a:pt x="3500" y="1224"/>
                  </a:lnTo>
                  <a:cubicBezTo>
                    <a:pt x="3386" y="725"/>
                    <a:pt x="3770" y="429"/>
                    <a:pt x="4147" y="429"/>
                  </a:cubicBezTo>
                  <a:close/>
                  <a:moveTo>
                    <a:pt x="7867" y="2749"/>
                  </a:moveTo>
                  <a:cubicBezTo>
                    <a:pt x="8125" y="2749"/>
                    <a:pt x="8352" y="2938"/>
                    <a:pt x="8394" y="3200"/>
                  </a:cubicBezTo>
                  <a:lnTo>
                    <a:pt x="9787" y="10761"/>
                  </a:lnTo>
                  <a:cubicBezTo>
                    <a:pt x="9835" y="11058"/>
                    <a:pt x="9644" y="11344"/>
                    <a:pt x="9346" y="11392"/>
                  </a:cubicBezTo>
                  <a:lnTo>
                    <a:pt x="3084" y="12535"/>
                  </a:lnTo>
                  <a:cubicBezTo>
                    <a:pt x="3049" y="12542"/>
                    <a:pt x="3014" y="12545"/>
                    <a:pt x="2979" y="12545"/>
                  </a:cubicBezTo>
                  <a:cubicBezTo>
                    <a:pt x="2722" y="12545"/>
                    <a:pt x="2493" y="12357"/>
                    <a:pt x="2441" y="12094"/>
                  </a:cubicBezTo>
                  <a:lnTo>
                    <a:pt x="1060" y="4534"/>
                  </a:lnTo>
                  <a:cubicBezTo>
                    <a:pt x="1012" y="4236"/>
                    <a:pt x="1203" y="3950"/>
                    <a:pt x="1512" y="3903"/>
                  </a:cubicBezTo>
                  <a:lnTo>
                    <a:pt x="2250" y="3760"/>
                  </a:lnTo>
                  <a:cubicBezTo>
                    <a:pt x="2293" y="3975"/>
                    <a:pt x="2482" y="4122"/>
                    <a:pt x="2694" y="4122"/>
                  </a:cubicBezTo>
                  <a:cubicBezTo>
                    <a:pt x="2717" y="4122"/>
                    <a:pt x="2739" y="4120"/>
                    <a:pt x="2762" y="4117"/>
                  </a:cubicBezTo>
                  <a:lnTo>
                    <a:pt x="6668" y="3402"/>
                  </a:lnTo>
                  <a:cubicBezTo>
                    <a:pt x="6906" y="3355"/>
                    <a:pt x="7060" y="3129"/>
                    <a:pt x="7025" y="2890"/>
                  </a:cubicBezTo>
                  <a:lnTo>
                    <a:pt x="7763" y="2760"/>
                  </a:lnTo>
                  <a:cubicBezTo>
                    <a:pt x="7798" y="2752"/>
                    <a:pt x="7833" y="2749"/>
                    <a:pt x="7867" y="2749"/>
                  </a:cubicBezTo>
                  <a:close/>
                  <a:moveTo>
                    <a:pt x="4150" y="0"/>
                  </a:moveTo>
                  <a:cubicBezTo>
                    <a:pt x="4081" y="0"/>
                    <a:pt x="4011" y="7"/>
                    <a:pt x="3941" y="21"/>
                  </a:cubicBezTo>
                  <a:cubicBezTo>
                    <a:pt x="3346" y="128"/>
                    <a:pt x="2953" y="700"/>
                    <a:pt x="3072" y="1307"/>
                  </a:cubicBezTo>
                  <a:cubicBezTo>
                    <a:pt x="3108" y="1474"/>
                    <a:pt x="3179" y="1640"/>
                    <a:pt x="3286" y="1783"/>
                  </a:cubicBezTo>
                  <a:lnTo>
                    <a:pt x="2512" y="1926"/>
                  </a:lnTo>
                  <a:cubicBezTo>
                    <a:pt x="2191" y="1986"/>
                    <a:pt x="1988" y="2295"/>
                    <a:pt x="2036" y="2617"/>
                  </a:cubicBezTo>
                  <a:lnTo>
                    <a:pt x="2096" y="2890"/>
                  </a:lnTo>
                  <a:lnTo>
                    <a:pt x="798" y="3129"/>
                  </a:lnTo>
                  <a:cubicBezTo>
                    <a:pt x="322" y="3212"/>
                    <a:pt x="0" y="3676"/>
                    <a:pt x="83" y="4164"/>
                  </a:cubicBezTo>
                  <a:lnTo>
                    <a:pt x="1667" y="12785"/>
                  </a:lnTo>
                  <a:cubicBezTo>
                    <a:pt x="1741" y="13221"/>
                    <a:pt x="2120" y="13524"/>
                    <a:pt x="2548" y="13524"/>
                  </a:cubicBezTo>
                  <a:cubicBezTo>
                    <a:pt x="2599" y="13524"/>
                    <a:pt x="2651" y="13520"/>
                    <a:pt x="2703" y="13511"/>
                  </a:cubicBezTo>
                  <a:lnTo>
                    <a:pt x="10049" y="12165"/>
                  </a:lnTo>
                  <a:cubicBezTo>
                    <a:pt x="10525" y="12082"/>
                    <a:pt x="10847" y="11618"/>
                    <a:pt x="10763" y="11130"/>
                  </a:cubicBezTo>
                  <a:lnTo>
                    <a:pt x="9192" y="2498"/>
                  </a:lnTo>
                  <a:cubicBezTo>
                    <a:pt x="9108" y="2067"/>
                    <a:pt x="8737" y="1766"/>
                    <a:pt x="8316" y="1766"/>
                  </a:cubicBezTo>
                  <a:cubicBezTo>
                    <a:pt x="8259" y="1766"/>
                    <a:pt x="8202" y="1772"/>
                    <a:pt x="8144" y="1783"/>
                  </a:cubicBezTo>
                  <a:lnTo>
                    <a:pt x="6858" y="2009"/>
                  </a:lnTo>
                  <a:lnTo>
                    <a:pt x="6810" y="1736"/>
                  </a:lnTo>
                  <a:cubicBezTo>
                    <a:pt x="6757" y="1446"/>
                    <a:pt x="6499" y="1252"/>
                    <a:pt x="6214" y="1252"/>
                  </a:cubicBezTo>
                  <a:cubicBezTo>
                    <a:pt x="6183" y="1252"/>
                    <a:pt x="6151" y="1255"/>
                    <a:pt x="6120" y="1259"/>
                  </a:cubicBezTo>
                  <a:lnTo>
                    <a:pt x="5179" y="1438"/>
                  </a:lnTo>
                  <a:cubicBezTo>
                    <a:pt x="5227" y="1259"/>
                    <a:pt x="5239" y="1081"/>
                    <a:pt x="5215" y="914"/>
                  </a:cubicBezTo>
                  <a:cubicBezTo>
                    <a:pt x="5120" y="378"/>
                    <a:pt x="4665" y="0"/>
                    <a:pt x="4150"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130" name="Google Shape;3130;p52"/>
            <p:cNvSpPr/>
            <p:nvPr/>
          </p:nvSpPr>
          <p:spPr>
            <a:xfrm>
              <a:off x="4331175" y="1837275"/>
              <a:ext cx="46550" cy="38650"/>
            </a:xfrm>
            <a:custGeom>
              <a:avLst/>
              <a:gdLst/>
              <a:ahLst/>
              <a:cxnLst/>
              <a:rect l="l" t="t" r="r" b="b"/>
              <a:pathLst>
                <a:path w="1862" h="1546" extrusionOk="0">
                  <a:moveTo>
                    <a:pt x="1002" y="1"/>
                  </a:moveTo>
                  <a:cubicBezTo>
                    <a:pt x="959" y="1"/>
                    <a:pt x="915" y="4"/>
                    <a:pt x="870" y="12"/>
                  </a:cubicBezTo>
                  <a:cubicBezTo>
                    <a:pt x="191" y="131"/>
                    <a:pt x="1" y="1012"/>
                    <a:pt x="560" y="1405"/>
                  </a:cubicBezTo>
                  <a:cubicBezTo>
                    <a:pt x="702" y="1502"/>
                    <a:pt x="854" y="1545"/>
                    <a:pt x="1002" y="1545"/>
                  </a:cubicBezTo>
                  <a:cubicBezTo>
                    <a:pt x="1454" y="1545"/>
                    <a:pt x="1862" y="1142"/>
                    <a:pt x="1763" y="631"/>
                  </a:cubicBezTo>
                  <a:cubicBezTo>
                    <a:pt x="1689" y="259"/>
                    <a:pt x="1367"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131" name="Google Shape;3131;p52"/>
            <p:cNvSpPr/>
            <p:nvPr/>
          </p:nvSpPr>
          <p:spPr>
            <a:xfrm>
              <a:off x="4383175" y="1825925"/>
              <a:ext cx="97025" cy="34050"/>
            </a:xfrm>
            <a:custGeom>
              <a:avLst/>
              <a:gdLst/>
              <a:ahLst/>
              <a:cxnLst/>
              <a:rect l="l" t="t" r="r" b="b"/>
              <a:pathLst>
                <a:path w="3881" h="1362" extrusionOk="0">
                  <a:moveTo>
                    <a:pt x="3274" y="0"/>
                  </a:moveTo>
                  <a:cubicBezTo>
                    <a:pt x="3238" y="0"/>
                    <a:pt x="3200" y="5"/>
                    <a:pt x="3160" y="13"/>
                  </a:cubicBezTo>
                  <a:lnTo>
                    <a:pt x="3172" y="13"/>
                  </a:lnTo>
                  <a:lnTo>
                    <a:pt x="576" y="490"/>
                  </a:lnTo>
                  <a:cubicBezTo>
                    <a:pt x="0" y="545"/>
                    <a:pt x="104" y="1362"/>
                    <a:pt x="609" y="1362"/>
                  </a:cubicBezTo>
                  <a:cubicBezTo>
                    <a:pt x="647" y="1362"/>
                    <a:pt x="688" y="1357"/>
                    <a:pt x="731" y="1347"/>
                  </a:cubicBezTo>
                  <a:lnTo>
                    <a:pt x="3314" y="871"/>
                  </a:lnTo>
                  <a:cubicBezTo>
                    <a:pt x="3881" y="793"/>
                    <a:pt x="3774" y="0"/>
                    <a:pt x="3274"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132" name="Google Shape;3132;p52"/>
            <p:cNvSpPr/>
            <p:nvPr/>
          </p:nvSpPr>
          <p:spPr>
            <a:xfrm>
              <a:off x="4341000" y="1891150"/>
              <a:ext cx="46325" cy="38650"/>
            </a:xfrm>
            <a:custGeom>
              <a:avLst/>
              <a:gdLst/>
              <a:ahLst/>
              <a:cxnLst/>
              <a:rect l="l" t="t" r="r" b="b"/>
              <a:pathLst>
                <a:path w="1853" h="1546" extrusionOk="0">
                  <a:moveTo>
                    <a:pt x="1002" y="1"/>
                  </a:moveTo>
                  <a:cubicBezTo>
                    <a:pt x="959" y="1"/>
                    <a:pt x="914" y="4"/>
                    <a:pt x="870" y="12"/>
                  </a:cubicBezTo>
                  <a:cubicBezTo>
                    <a:pt x="191" y="131"/>
                    <a:pt x="1" y="1012"/>
                    <a:pt x="560" y="1405"/>
                  </a:cubicBezTo>
                  <a:cubicBezTo>
                    <a:pt x="702" y="1502"/>
                    <a:pt x="854" y="1545"/>
                    <a:pt x="1001" y="1545"/>
                  </a:cubicBezTo>
                  <a:cubicBezTo>
                    <a:pt x="1450" y="1545"/>
                    <a:pt x="1852" y="1145"/>
                    <a:pt x="1763" y="643"/>
                  </a:cubicBezTo>
                  <a:cubicBezTo>
                    <a:pt x="1699" y="260"/>
                    <a:pt x="1369"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133" name="Google Shape;3133;p52"/>
            <p:cNvSpPr/>
            <p:nvPr/>
          </p:nvSpPr>
          <p:spPr>
            <a:xfrm>
              <a:off x="4394975" y="1879800"/>
              <a:ext cx="94000" cy="33750"/>
            </a:xfrm>
            <a:custGeom>
              <a:avLst/>
              <a:gdLst/>
              <a:ahLst/>
              <a:cxnLst/>
              <a:rect l="l" t="t" r="r" b="b"/>
              <a:pathLst>
                <a:path w="3760" h="1350" extrusionOk="0">
                  <a:moveTo>
                    <a:pt x="3129" y="0"/>
                  </a:moveTo>
                  <a:cubicBezTo>
                    <a:pt x="3117" y="0"/>
                    <a:pt x="3105" y="1"/>
                    <a:pt x="3092" y="2"/>
                  </a:cubicBezTo>
                  <a:lnTo>
                    <a:pt x="497" y="478"/>
                  </a:lnTo>
                  <a:cubicBezTo>
                    <a:pt x="0" y="628"/>
                    <a:pt x="120" y="1349"/>
                    <a:pt x="605" y="1349"/>
                  </a:cubicBezTo>
                  <a:cubicBezTo>
                    <a:pt x="620" y="1349"/>
                    <a:pt x="636" y="1348"/>
                    <a:pt x="652" y="1347"/>
                  </a:cubicBezTo>
                  <a:lnTo>
                    <a:pt x="3247" y="883"/>
                  </a:lnTo>
                  <a:cubicBezTo>
                    <a:pt x="3759" y="731"/>
                    <a:pt x="3634" y="0"/>
                    <a:pt x="3129"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134" name="Google Shape;3134;p52"/>
            <p:cNvSpPr/>
            <p:nvPr/>
          </p:nvSpPr>
          <p:spPr>
            <a:xfrm>
              <a:off x="4351425" y="1948900"/>
              <a:ext cx="46550" cy="38625"/>
            </a:xfrm>
            <a:custGeom>
              <a:avLst/>
              <a:gdLst/>
              <a:ahLst/>
              <a:cxnLst/>
              <a:rect l="l" t="t" r="r" b="b"/>
              <a:pathLst>
                <a:path w="1862" h="1545" extrusionOk="0">
                  <a:moveTo>
                    <a:pt x="1002" y="0"/>
                  </a:moveTo>
                  <a:cubicBezTo>
                    <a:pt x="959" y="0"/>
                    <a:pt x="914" y="4"/>
                    <a:pt x="870" y="12"/>
                  </a:cubicBezTo>
                  <a:cubicBezTo>
                    <a:pt x="191" y="131"/>
                    <a:pt x="0" y="1012"/>
                    <a:pt x="560" y="1405"/>
                  </a:cubicBezTo>
                  <a:cubicBezTo>
                    <a:pt x="701" y="1502"/>
                    <a:pt x="854" y="1545"/>
                    <a:pt x="1002" y="1545"/>
                  </a:cubicBezTo>
                  <a:cubicBezTo>
                    <a:pt x="1453" y="1545"/>
                    <a:pt x="1861" y="1142"/>
                    <a:pt x="1763" y="631"/>
                  </a:cubicBezTo>
                  <a:cubicBezTo>
                    <a:pt x="1699" y="259"/>
                    <a:pt x="1369" y="0"/>
                    <a:pt x="100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135" name="Google Shape;3135;p52"/>
            <p:cNvSpPr/>
            <p:nvPr/>
          </p:nvSpPr>
          <p:spPr>
            <a:xfrm>
              <a:off x="4405100" y="1937500"/>
              <a:ext cx="94400" cy="33775"/>
            </a:xfrm>
            <a:custGeom>
              <a:avLst/>
              <a:gdLst/>
              <a:ahLst/>
              <a:cxnLst/>
              <a:rect l="l" t="t" r="r" b="b"/>
              <a:pathLst>
                <a:path w="3776" h="1351" extrusionOk="0">
                  <a:moveTo>
                    <a:pt x="3162" y="0"/>
                  </a:moveTo>
                  <a:cubicBezTo>
                    <a:pt x="3143" y="0"/>
                    <a:pt x="3124" y="1"/>
                    <a:pt x="3104" y="3"/>
                  </a:cubicBezTo>
                  <a:lnTo>
                    <a:pt x="509" y="468"/>
                  </a:lnTo>
                  <a:cubicBezTo>
                    <a:pt x="0" y="606"/>
                    <a:pt x="120" y="1351"/>
                    <a:pt x="628" y="1351"/>
                  </a:cubicBezTo>
                  <a:cubicBezTo>
                    <a:pt x="643" y="1351"/>
                    <a:pt x="659" y="1350"/>
                    <a:pt x="675" y="1349"/>
                  </a:cubicBezTo>
                  <a:lnTo>
                    <a:pt x="3259" y="872"/>
                  </a:lnTo>
                  <a:cubicBezTo>
                    <a:pt x="3775" y="735"/>
                    <a:pt x="3661" y="0"/>
                    <a:pt x="316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136" name="Google Shape;3136;p52"/>
            <p:cNvSpPr/>
            <p:nvPr/>
          </p:nvSpPr>
          <p:spPr>
            <a:xfrm>
              <a:off x="4306775" y="2188400"/>
              <a:ext cx="193200" cy="173650"/>
            </a:xfrm>
            <a:custGeom>
              <a:avLst/>
              <a:gdLst/>
              <a:ahLst/>
              <a:cxnLst/>
              <a:rect l="l" t="t" r="r" b="b"/>
              <a:pathLst>
                <a:path w="7728" h="6946" extrusionOk="0">
                  <a:moveTo>
                    <a:pt x="3946" y="0"/>
                  </a:moveTo>
                  <a:cubicBezTo>
                    <a:pt x="2915" y="0"/>
                    <a:pt x="1900" y="464"/>
                    <a:pt x="1227" y="1338"/>
                  </a:cubicBezTo>
                  <a:lnTo>
                    <a:pt x="6966" y="4957"/>
                  </a:lnTo>
                  <a:cubicBezTo>
                    <a:pt x="7728" y="3398"/>
                    <a:pt x="7251" y="1469"/>
                    <a:pt x="5775" y="528"/>
                  </a:cubicBezTo>
                  <a:cubicBezTo>
                    <a:pt x="5208" y="172"/>
                    <a:pt x="4573" y="0"/>
                    <a:pt x="3946" y="0"/>
                  </a:cubicBezTo>
                  <a:close/>
                  <a:moveTo>
                    <a:pt x="822" y="1981"/>
                  </a:moveTo>
                  <a:cubicBezTo>
                    <a:pt x="1" y="3552"/>
                    <a:pt x="524" y="5481"/>
                    <a:pt x="2025" y="6422"/>
                  </a:cubicBezTo>
                  <a:cubicBezTo>
                    <a:pt x="2584" y="6775"/>
                    <a:pt x="3211" y="6946"/>
                    <a:pt x="3833" y="6946"/>
                  </a:cubicBezTo>
                  <a:cubicBezTo>
                    <a:pt x="4864" y="6946"/>
                    <a:pt x="5880" y="6477"/>
                    <a:pt x="6549" y="5600"/>
                  </a:cubicBezTo>
                  <a:lnTo>
                    <a:pt x="822" y="198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137" name="Google Shape;3137;p52"/>
            <p:cNvSpPr/>
            <p:nvPr/>
          </p:nvSpPr>
          <p:spPr>
            <a:xfrm>
              <a:off x="4670500" y="1814925"/>
              <a:ext cx="152150" cy="140725"/>
            </a:xfrm>
            <a:custGeom>
              <a:avLst/>
              <a:gdLst/>
              <a:ahLst/>
              <a:cxnLst/>
              <a:rect l="l" t="t" r="r" b="b"/>
              <a:pathLst>
                <a:path w="6086" h="5629" extrusionOk="0">
                  <a:moveTo>
                    <a:pt x="3609" y="1"/>
                  </a:moveTo>
                  <a:lnTo>
                    <a:pt x="1215" y="1620"/>
                  </a:lnTo>
                  <a:cubicBezTo>
                    <a:pt x="251" y="2275"/>
                    <a:pt x="1" y="3585"/>
                    <a:pt x="656" y="4549"/>
                  </a:cubicBezTo>
                  <a:lnTo>
                    <a:pt x="763" y="4704"/>
                  </a:lnTo>
                  <a:cubicBezTo>
                    <a:pt x="1171" y="5305"/>
                    <a:pt x="1834" y="5629"/>
                    <a:pt x="2508" y="5629"/>
                  </a:cubicBezTo>
                  <a:cubicBezTo>
                    <a:pt x="2916" y="5629"/>
                    <a:pt x="3329" y="5510"/>
                    <a:pt x="3692" y="5264"/>
                  </a:cubicBezTo>
                  <a:lnTo>
                    <a:pt x="6085" y="3644"/>
                  </a:lnTo>
                  <a:lnTo>
                    <a:pt x="3609" y="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138" name="Google Shape;3138;p52"/>
            <p:cNvSpPr/>
            <p:nvPr/>
          </p:nvSpPr>
          <p:spPr>
            <a:xfrm>
              <a:off x="4773200" y="1756600"/>
              <a:ext cx="152125" cy="140800"/>
            </a:xfrm>
            <a:custGeom>
              <a:avLst/>
              <a:gdLst/>
              <a:ahLst/>
              <a:cxnLst/>
              <a:rect l="l" t="t" r="r" b="b"/>
              <a:pathLst>
                <a:path w="6085" h="5632" extrusionOk="0">
                  <a:moveTo>
                    <a:pt x="3591" y="1"/>
                  </a:moveTo>
                  <a:cubicBezTo>
                    <a:pt x="3182" y="1"/>
                    <a:pt x="2768" y="120"/>
                    <a:pt x="2406" y="369"/>
                  </a:cubicBezTo>
                  <a:lnTo>
                    <a:pt x="1" y="1989"/>
                  </a:lnTo>
                  <a:lnTo>
                    <a:pt x="2477" y="5632"/>
                  </a:lnTo>
                  <a:lnTo>
                    <a:pt x="4870" y="4001"/>
                  </a:lnTo>
                  <a:cubicBezTo>
                    <a:pt x="5835" y="3346"/>
                    <a:pt x="6085" y="2036"/>
                    <a:pt x="5430" y="1072"/>
                  </a:cubicBezTo>
                  <a:lnTo>
                    <a:pt x="5430" y="1072"/>
                  </a:lnTo>
                  <a:lnTo>
                    <a:pt x="5430" y="1084"/>
                  </a:lnTo>
                  <a:lnTo>
                    <a:pt x="5323" y="917"/>
                  </a:lnTo>
                  <a:cubicBezTo>
                    <a:pt x="4917" y="319"/>
                    <a:pt x="4259" y="1"/>
                    <a:pt x="3591"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139" name="Google Shape;3139;p52"/>
            <p:cNvSpPr/>
            <p:nvPr/>
          </p:nvSpPr>
          <p:spPr>
            <a:xfrm>
              <a:off x="4625875" y="2105675"/>
              <a:ext cx="268200" cy="266925"/>
            </a:xfrm>
            <a:custGeom>
              <a:avLst/>
              <a:gdLst/>
              <a:ahLst/>
              <a:cxnLst/>
              <a:rect l="l" t="t" r="r" b="b"/>
              <a:pathLst>
                <a:path w="10728" h="10677" extrusionOk="0">
                  <a:moveTo>
                    <a:pt x="5028" y="1"/>
                  </a:moveTo>
                  <a:cubicBezTo>
                    <a:pt x="4843" y="1"/>
                    <a:pt x="4677" y="137"/>
                    <a:pt x="4655" y="325"/>
                  </a:cubicBezTo>
                  <a:lnTo>
                    <a:pt x="4191" y="3813"/>
                  </a:lnTo>
                  <a:lnTo>
                    <a:pt x="714" y="3349"/>
                  </a:lnTo>
                  <a:cubicBezTo>
                    <a:pt x="700" y="3347"/>
                    <a:pt x="685" y="3346"/>
                    <a:pt x="670" y="3346"/>
                  </a:cubicBezTo>
                  <a:cubicBezTo>
                    <a:pt x="485" y="3346"/>
                    <a:pt x="320" y="3483"/>
                    <a:pt x="298" y="3670"/>
                  </a:cubicBezTo>
                  <a:lnTo>
                    <a:pt x="36" y="5647"/>
                  </a:lnTo>
                  <a:cubicBezTo>
                    <a:pt x="0" y="5849"/>
                    <a:pt x="143" y="6040"/>
                    <a:pt x="357" y="6064"/>
                  </a:cubicBezTo>
                  <a:lnTo>
                    <a:pt x="357" y="6052"/>
                  </a:lnTo>
                  <a:lnTo>
                    <a:pt x="3834" y="6516"/>
                  </a:lnTo>
                  <a:lnTo>
                    <a:pt x="3370" y="9993"/>
                  </a:lnTo>
                  <a:cubicBezTo>
                    <a:pt x="3346" y="10195"/>
                    <a:pt x="3489" y="10386"/>
                    <a:pt x="3691" y="10409"/>
                  </a:cubicBezTo>
                  <a:lnTo>
                    <a:pt x="5667" y="10671"/>
                  </a:lnTo>
                  <a:cubicBezTo>
                    <a:pt x="5688" y="10675"/>
                    <a:pt x="5709" y="10677"/>
                    <a:pt x="5730" y="10677"/>
                  </a:cubicBezTo>
                  <a:cubicBezTo>
                    <a:pt x="5907" y="10677"/>
                    <a:pt x="6063" y="10542"/>
                    <a:pt x="6084" y="10350"/>
                  </a:cubicBezTo>
                  <a:lnTo>
                    <a:pt x="6548" y="6873"/>
                  </a:lnTo>
                  <a:lnTo>
                    <a:pt x="10025" y="7338"/>
                  </a:lnTo>
                  <a:cubicBezTo>
                    <a:pt x="10040" y="7339"/>
                    <a:pt x="10055" y="7340"/>
                    <a:pt x="10069" y="7340"/>
                  </a:cubicBezTo>
                  <a:cubicBezTo>
                    <a:pt x="10254" y="7340"/>
                    <a:pt x="10420" y="7204"/>
                    <a:pt x="10442" y="7016"/>
                  </a:cubicBezTo>
                  <a:lnTo>
                    <a:pt x="10704" y="5040"/>
                  </a:lnTo>
                  <a:cubicBezTo>
                    <a:pt x="10728" y="4837"/>
                    <a:pt x="10585" y="4647"/>
                    <a:pt x="10382" y="4623"/>
                  </a:cubicBezTo>
                  <a:lnTo>
                    <a:pt x="6906" y="4159"/>
                  </a:lnTo>
                  <a:lnTo>
                    <a:pt x="7358" y="682"/>
                  </a:lnTo>
                  <a:cubicBezTo>
                    <a:pt x="7394" y="480"/>
                    <a:pt x="7239" y="289"/>
                    <a:pt x="7037" y="265"/>
                  </a:cubicBezTo>
                  <a:lnTo>
                    <a:pt x="5072" y="3"/>
                  </a:lnTo>
                  <a:cubicBezTo>
                    <a:pt x="5057" y="2"/>
                    <a:pt x="5043" y="1"/>
                    <a:pt x="502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140" name="Google Shape;3140;p52"/>
            <p:cNvSpPr/>
            <p:nvPr/>
          </p:nvSpPr>
          <p:spPr>
            <a:xfrm>
              <a:off x="4282975" y="2509825"/>
              <a:ext cx="271175" cy="337825"/>
            </a:xfrm>
            <a:custGeom>
              <a:avLst/>
              <a:gdLst/>
              <a:ahLst/>
              <a:cxnLst/>
              <a:rect l="l" t="t" r="r" b="b"/>
              <a:pathLst>
                <a:path w="10847" h="13513" extrusionOk="0">
                  <a:moveTo>
                    <a:pt x="4145" y="431"/>
                  </a:moveTo>
                  <a:cubicBezTo>
                    <a:pt x="4436" y="431"/>
                    <a:pt x="4723" y="605"/>
                    <a:pt x="4774" y="994"/>
                  </a:cubicBezTo>
                  <a:cubicBezTo>
                    <a:pt x="4810" y="1185"/>
                    <a:pt x="4751" y="1387"/>
                    <a:pt x="4632" y="1530"/>
                  </a:cubicBezTo>
                  <a:lnTo>
                    <a:pt x="3834" y="1685"/>
                  </a:lnTo>
                  <a:cubicBezTo>
                    <a:pt x="3667" y="1590"/>
                    <a:pt x="3548" y="1423"/>
                    <a:pt x="3512" y="1232"/>
                  </a:cubicBezTo>
                  <a:lnTo>
                    <a:pt x="3500" y="1220"/>
                  </a:lnTo>
                  <a:cubicBezTo>
                    <a:pt x="3386" y="723"/>
                    <a:pt x="3769" y="431"/>
                    <a:pt x="4145" y="431"/>
                  </a:cubicBezTo>
                  <a:close/>
                  <a:moveTo>
                    <a:pt x="7867" y="2734"/>
                  </a:moveTo>
                  <a:cubicBezTo>
                    <a:pt x="8125" y="2734"/>
                    <a:pt x="8352" y="2922"/>
                    <a:pt x="8394" y="3185"/>
                  </a:cubicBezTo>
                  <a:lnTo>
                    <a:pt x="9787" y="10757"/>
                  </a:lnTo>
                  <a:cubicBezTo>
                    <a:pt x="9835" y="11055"/>
                    <a:pt x="9644" y="11341"/>
                    <a:pt x="9346" y="11388"/>
                  </a:cubicBezTo>
                  <a:lnTo>
                    <a:pt x="3084" y="12531"/>
                  </a:lnTo>
                  <a:cubicBezTo>
                    <a:pt x="3047" y="12538"/>
                    <a:pt x="3011" y="12542"/>
                    <a:pt x="2975" y="12542"/>
                  </a:cubicBezTo>
                  <a:cubicBezTo>
                    <a:pt x="2710" y="12542"/>
                    <a:pt x="2483" y="12353"/>
                    <a:pt x="2441" y="12091"/>
                  </a:cubicBezTo>
                  <a:lnTo>
                    <a:pt x="1060" y="4518"/>
                  </a:lnTo>
                  <a:cubicBezTo>
                    <a:pt x="1012" y="4221"/>
                    <a:pt x="1203" y="3935"/>
                    <a:pt x="1512" y="3887"/>
                  </a:cubicBezTo>
                  <a:lnTo>
                    <a:pt x="2250" y="3745"/>
                  </a:lnTo>
                  <a:cubicBezTo>
                    <a:pt x="2292" y="3955"/>
                    <a:pt x="2474" y="4110"/>
                    <a:pt x="2680" y="4110"/>
                  </a:cubicBezTo>
                  <a:cubicBezTo>
                    <a:pt x="2707" y="4110"/>
                    <a:pt x="2735" y="4107"/>
                    <a:pt x="2762" y="4102"/>
                  </a:cubicBezTo>
                  <a:lnTo>
                    <a:pt x="6668" y="3387"/>
                  </a:lnTo>
                  <a:cubicBezTo>
                    <a:pt x="6906" y="3340"/>
                    <a:pt x="7060" y="3114"/>
                    <a:pt x="7025" y="2875"/>
                  </a:cubicBezTo>
                  <a:lnTo>
                    <a:pt x="7763" y="2744"/>
                  </a:lnTo>
                  <a:cubicBezTo>
                    <a:pt x="7798" y="2737"/>
                    <a:pt x="7833" y="2734"/>
                    <a:pt x="7867" y="2734"/>
                  </a:cubicBezTo>
                  <a:close/>
                  <a:moveTo>
                    <a:pt x="4133" y="1"/>
                  </a:moveTo>
                  <a:cubicBezTo>
                    <a:pt x="4070" y="1"/>
                    <a:pt x="4006" y="6"/>
                    <a:pt x="3941" y="18"/>
                  </a:cubicBezTo>
                  <a:cubicBezTo>
                    <a:pt x="3346" y="125"/>
                    <a:pt x="2953" y="708"/>
                    <a:pt x="3072" y="1304"/>
                  </a:cubicBezTo>
                  <a:cubicBezTo>
                    <a:pt x="3108" y="1470"/>
                    <a:pt x="3179" y="1637"/>
                    <a:pt x="3286" y="1780"/>
                  </a:cubicBezTo>
                  <a:lnTo>
                    <a:pt x="2512" y="1923"/>
                  </a:lnTo>
                  <a:cubicBezTo>
                    <a:pt x="2191" y="1982"/>
                    <a:pt x="1988" y="2280"/>
                    <a:pt x="2036" y="2602"/>
                  </a:cubicBezTo>
                  <a:lnTo>
                    <a:pt x="2096" y="2887"/>
                  </a:lnTo>
                  <a:lnTo>
                    <a:pt x="798" y="3114"/>
                  </a:lnTo>
                  <a:cubicBezTo>
                    <a:pt x="322" y="3209"/>
                    <a:pt x="0" y="3673"/>
                    <a:pt x="83" y="4149"/>
                  </a:cubicBezTo>
                  <a:lnTo>
                    <a:pt x="1667" y="12781"/>
                  </a:lnTo>
                  <a:cubicBezTo>
                    <a:pt x="1740" y="13212"/>
                    <a:pt x="2110" y="13512"/>
                    <a:pt x="2531" y="13512"/>
                  </a:cubicBezTo>
                  <a:cubicBezTo>
                    <a:pt x="2587" y="13512"/>
                    <a:pt x="2645" y="13507"/>
                    <a:pt x="2703" y="13496"/>
                  </a:cubicBezTo>
                  <a:lnTo>
                    <a:pt x="10049" y="12162"/>
                  </a:lnTo>
                  <a:cubicBezTo>
                    <a:pt x="10525" y="12067"/>
                    <a:pt x="10847" y="11603"/>
                    <a:pt x="10763" y="11114"/>
                  </a:cubicBezTo>
                  <a:lnTo>
                    <a:pt x="9192" y="2482"/>
                  </a:lnTo>
                  <a:cubicBezTo>
                    <a:pt x="9107" y="2048"/>
                    <a:pt x="8729" y="1755"/>
                    <a:pt x="8303" y="1755"/>
                  </a:cubicBezTo>
                  <a:cubicBezTo>
                    <a:pt x="8250" y="1755"/>
                    <a:pt x="8197" y="1759"/>
                    <a:pt x="8144" y="1768"/>
                  </a:cubicBezTo>
                  <a:lnTo>
                    <a:pt x="6858" y="2006"/>
                  </a:lnTo>
                  <a:lnTo>
                    <a:pt x="6810" y="1732"/>
                  </a:lnTo>
                  <a:cubicBezTo>
                    <a:pt x="6757" y="1442"/>
                    <a:pt x="6499" y="1249"/>
                    <a:pt x="6214" y="1249"/>
                  </a:cubicBezTo>
                  <a:cubicBezTo>
                    <a:pt x="6183" y="1249"/>
                    <a:pt x="6151" y="1251"/>
                    <a:pt x="6120" y="1256"/>
                  </a:cubicBezTo>
                  <a:lnTo>
                    <a:pt x="5179" y="1435"/>
                  </a:lnTo>
                  <a:cubicBezTo>
                    <a:pt x="5227" y="1268"/>
                    <a:pt x="5239" y="1089"/>
                    <a:pt x="5215" y="911"/>
                  </a:cubicBezTo>
                  <a:cubicBezTo>
                    <a:pt x="5119" y="380"/>
                    <a:pt x="4655" y="1"/>
                    <a:pt x="413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141" name="Google Shape;3141;p52"/>
            <p:cNvSpPr/>
            <p:nvPr/>
          </p:nvSpPr>
          <p:spPr>
            <a:xfrm>
              <a:off x="4331175" y="2631725"/>
              <a:ext cx="46550" cy="38625"/>
            </a:xfrm>
            <a:custGeom>
              <a:avLst/>
              <a:gdLst/>
              <a:ahLst/>
              <a:cxnLst/>
              <a:rect l="l" t="t" r="r" b="b"/>
              <a:pathLst>
                <a:path w="1862" h="1545" extrusionOk="0">
                  <a:moveTo>
                    <a:pt x="1002" y="0"/>
                  </a:moveTo>
                  <a:cubicBezTo>
                    <a:pt x="959" y="0"/>
                    <a:pt x="915" y="4"/>
                    <a:pt x="870" y="12"/>
                  </a:cubicBezTo>
                  <a:cubicBezTo>
                    <a:pt x="191" y="131"/>
                    <a:pt x="1" y="1012"/>
                    <a:pt x="560" y="1405"/>
                  </a:cubicBezTo>
                  <a:cubicBezTo>
                    <a:pt x="702" y="1502"/>
                    <a:pt x="854" y="1545"/>
                    <a:pt x="1002" y="1545"/>
                  </a:cubicBezTo>
                  <a:cubicBezTo>
                    <a:pt x="1454" y="1545"/>
                    <a:pt x="1862" y="1142"/>
                    <a:pt x="1763" y="631"/>
                  </a:cubicBezTo>
                  <a:cubicBezTo>
                    <a:pt x="1689" y="258"/>
                    <a:pt x="1367" y="0"/>
                    <a:pt x="100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142" name="Google Shape;3142;p52"/>
            <p:cNvSpPr/>
            <p:nvPr/>
          </p:nvSpPr>
          <p:spPr>
            <a:xfrm>
              <a:off x="4383600" y="2620175"/>
              <a:ext cx="96200" cy="33850"/>
            </a:xfrm>
            <a:custGeom>
              <a:avLst/>
              <a:gdLst/>
              <a:ahLst/>
              <a:cxnLst/>
              <a:rect l="l" t="t" r="r" b="b"/>
              <a:pathLst>
                <a:path w="3848" h="1354" extrusionOk="0">
                  <a:moveTo>
                    <a:pt x="3238" y="0"/>
                  </a:moveTo>
                  <a:cubicBezTo>
                    <a:pt x="3207" y="0"/>
                    <a:pt x="3176" y="3"/>
                    <a:pt x="3143" y="9"/>
                  </a:cubicBezTo>
                  <a:lnTo>
                    <a:pt x="3155" y="9"/>
                  </a:lnTo>
                  <a:lnTo>
                    <a:pt x="559" y="485"/>
                  </a:lnTo>
                  <a:cubicBezTo>
                    <a:pt x="1" y="564"/>
                    <a:pt x="102" y="1354"/>
                    <a:pt x="608" y="1354"/>
                  </a:cubicBezTo>
                  <a:cubicBezTo>
                    <a:pt x="641" y="1354"/>
                    <a:pt x="677" y="1350"/>
                    <a:pt x="714" y="1343"/>
                  </a:cubicBezTo>
                  <a:lnTo>
                    <a:pt x="3297" y="866"/>
                  </a:lnTo>
                  <a:cubicBezTo>
                    <a:pt x="3847" y="777"/>
                    <a:pt x="3731" y="0"/>
                    <a:pt x="3238"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143" name="Google Shape;3143;p52"/>
            <p:cNvSpPr/>
            <p:nvPr/>
          </p:nvSpPr>
          <p:spPr>
            <a:xfrm>
              <a:off x="4341000" y="2685525"/>
              <a:ext cx="46325" cy="38700"/>
            </a:xfrm>
            <a:custGeom>
              <a:avLst/>
              <a:gdLst/>
              <a:ahLst/>
              <a:cxnLst/>
              <a:rect l="l" t="t" r="r" b="b"/>
              <a:pathLst>
                <a:path w="1853" h="1548" extrusionOk="0">
                  <a:moveTo>
                    <a:pt x="1016" y="0"/>
                  </a:moveTo>
                  <a:cubicBezTo>
                    <a:pt x="968" y="0"/>
                    <a:pt x="919" y="5"/>
                    <a:pt x="870" y="15"/>
                  </a:cubicBezTo>
                  <a:cubicBezTo>
                    <a:pt x="191" y="122"/>
                    <a:pt x="1" y="1015"/>
                    <a:pt x="560" y="1408"/>
                  </a:cubicBezTo>
                  <a:cubicBezTo>
                    <a:pt x="701" y="1505"/>
                    <a:pt x="853" y="1548"/>
                    <a:pt x="1000" y="1548"/>
                  </a:cubicBezTo>
                  <a:cubicBezTo>
                    <a:pt x="1449" y="1548"/>
                    <a:pt x="1853" y="1145"/>
                    <a:pt x="1763" y="634"/>
                  </a:cubicBezTo>
                  <a:cubicBezTo>
                    <a:pt x="1700" y="266"/>
                    <a:pt x="1377" y="0"/>
                    <a:pt x="1016"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144" name="Google Shape;3144;p52"/>
            <p:cNvSpPr/>
            <p:nvPr/>
          </p:nvSpPr>
          <p:spPr>
            <a:xfrm>
              <a:off x="4394975" y="2673950"/>
              <a:ext cx="94000" cy="33725"/>
            </a:xfrm>
            <a:custGeom>
              <a:avLst/>
              <a:gdLst/>
              <a:ahLst/>
              <a:cxnLst/>
              <a:rect l="l" t="t" r="r" b="b"/>
              <a:pathLst>
                <a:path w="3760" h="1349" extrusionOk="0">
                  <a:moveTo>
                    <a:pt x="3129" y="0"/>
                  </a:moveTo>
                  <a:cubicBezTo>
                    <a:pt x="3117" y="0"/>
                    <a:pt x="3105" y="1"/>
                    <a:pt x="3092" y="1"/>
                  </a:cubicBezTo>
                  <a:lnTo>
                    <a:pt x="497" y="478"/>
                  </a:lnTo>
                  <a:cubicBezTo>
                    <a:pt x="0" y="628"/>
                    <a:pt x="120" y="1349"/>
                    <a:pt x="605" y="1349"/>
                  </a:cubicBezTo>
                  <a:cubicBezTo>
                    <a:pt x="620" y="1349"/>
                    <a:pt x="636" y="1348"/>
                    <a:pt x="652" y="1347"/>
                  </a:cubicBezTo>
                  <a:lnTo>
                    <a:pt x="3247" y="882"/>
                  </a:lnTo>
                  <a:cubicBezTo>
                    <a:pt x="3759" y="731"/>
                    <a:pt x="3634" y="0"/>
                    <a:pt x="3129"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145" name="Google Shape;3145;p52"/>
            <p:cNvSpPr/>
            <p:nvPr/>
          </p:nvSpPr>
          <p:spPr>
            <a:xfrm>
              <a:off x="4351425" y="2743050"/>
              <a:ext cx="46550" cy="38625"/>
            </a:xfrm>
            <a:custGeom>
              <a:avLst/>
              <a:gdLst/>
              <a:ahLst/>
              <a:cxnLst/>
              <a:rect l="l" t="t" r="r" b="b"/>
              <a:pathLst>
                <a:path w="1862" h="1545" extrusionOk="0">
                  <a:moveTo>
                    <a:pt x="1002" y="0"/>
                  </a:moveTo>
                  <a:cubicBezTo>
                    <a:pt x="959" y="0"/>
                    <a:pt x="914" y="4"/>
                    <a:pt x="870" y="11"/>
                  </a:cubicBezTo>
                  <a:cubicBezTo>
                    <a:pt x="191" y="131"/>
                    <a:pt x="0" y="1012"/>
                    <a:pt x="572" y="1404"/>
                  </a:cubicBezTo>
                  <a:cubicBezTo>
                    <a:pt x="710" y="1501"/>
                    <a:pt x="861" y="1545"/>
                    <a:pt x="1007" y="1545"/>
                  </a:cubicBezTo>
                  <a:cubicBezTo>
                    <a:pt x="1453" y="1545"/>
                    <a:pt x="1861" y="1142"/>
                    <a:pt x="1763" y="631"/>
                  </a:cubicBezTo>
                  <a:cubicBezTo>
                    <a:pt x="1699" y="258"/>
                    <a:pt x="1369" y="0"/>
                    <a:pt x="100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146" name="Google Shape;3146;p52"/>
            <p:cNvSpPr/>
            <p:nvPr/>
          </p:nvSpPr>
          <p:spPr>
            <a:xfrm>
              <a:off x="4404900" y="2731600"/>
              <a:ext cx="94800" cy="33850"/>
            </a:xfrm>
            <a:custGeom>
              <a:avLst/>
              <a:gdLst/>
              <a:ahLst/>
              <a:cxnLst/>
              <a:rect l="l" t="t" r="r" b="b"/>
              <a:pathLst>
                <a:path w="3792" h="1354" extrusionOk="0">
                  <a:moveTo>
                    <a:pt x="3181" y="1"/>
                  </a:moveTo>
                  <a:cubicBezTo>
                    <a:pt x="3159" y="1"/>
                    <a:pt x="3136" y="2"/>
                    <a:pt x="3112" y="5"/>
                  </a:cubicBezTo>
                  <a:lnTo>
                    <a:pt x="517" y="469"/>
                  </a:lnTo>
                  <a:cubicBezTo>
                    <a:pt x="0" y="607"/>
                    <a:pt x="114" y="1354"/>
                    <a:pt x="625" y="1354"/>
                  </a:cubicBezTo>
                  <a:cubicBezTo>
                    <a:pt x="644" y="1354"/>
                    <a:pt x="663" y="1353"/>
                    <a:pt x="683" y="1351"/>
                  </a:cubicBezTo>
                  <a:lnTo>
                    <a:pt x="3267" y="874"/>
                  </a:lnTo>
                  <a:cubicBezTo>
                    <a:pt x="3792" y="749"/>
                    <a:pt x="3683" y="1"/>
                    <a:pt x="3181"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147" name="Google Shape;3147;p52"/>
            <p:cNvSpPr/>
            <p:nvPr/>
          </p:nvSpPr>
          <p:spPr>
            <a:xfrm>
              <a:off x="4306775" y="2982050"/>
              <a:ext cx="194400" cy="174250"/>
            </a:xfrm>
            <a:custGeom>
              <a:avLst/>
              <a:gdLst/>
              <a:ahLst/>
              <a:cxnLst/>
              <a:rect l="l" t="t" r="r" b="b"/>
              <a:pathLst>
                <a:path w="7776" h="6970" extrusionOk="0">
                  <a:moveTo>
                    <a:pt x="3946" y="1"/>
                  </a:moveTo>
                  <a:cubicBezTo>
                    <a:pt x="2909" y="1"/>
                    <a:pt x="1889" y="472"/>
                    <a:pt x="1227" y="1358"/>
                  </a:cubicBezTo>
                  <a:lnTo>
                    <a:pt x="6966" y="4977"/>
                  </a:lnTo>
                  <a:cubicBezTo>
                    <a:pt x="7775" y="3405"/>
                    <a:pt x="7251" y="1477"/>
                    <a:pt x="5763" y="524"/>
                  </a:cubicBezTo>
                  <a:cubicBezTo>
                    <a:pt x="5200" y="171"/>
                    <a:pt x="4570" y="1"/>
                    <a:pt x="3946" y="1"/>
                  </a:cubicBezTo>
                  <a:close/>
                  <a:moveTo>
                    <a:pt x="822" y="2001"/>
                  </a:moveTo>
                  <a:lnTo>
                    <a:pt x="822" y="2001"/>
                  </a:lnTo>
                  <a:cubicBezTo>
                    <a:pt x="1" y="3572"/>
                    <a:pt x="524" y="5501"/>
                    <a:pt x="2025" y="6442"/>
                  </a:cubicBezTo>
                  <a:cubicBezTo>
                    <a:pt x="2588" y="6797"/>
                    <a:pt x="3219" y="6969"/>
                    <a:pt x="3844" y="6969"/>
                  </a:cubicBezTo>
                  <a:cubicBezTo>
                    <a:pt x="4872" y="6969"/>
                    <a:pt x="5883" y="6505"/>
                    <a:pt x="6549" y="5632"/>
                  </a:cubicBezTo>
                  <a:lnTo>
                    <a:pt x="822" y="200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148" name="Google Shape;3148;p52"/>
            <p:cNvSpPr/>
            <p:nvPr/>
          </p:nvSpPr>
          <p:spPr>
            <a:xfrm>
              <a:off x="4670500" y="2609075"/>
              <a:ext cx="152150" cy="140725"/>
            </a:xfrm>
            <a:custGeom>
              <a:avLst/>
              <a:gdLst/>
              <a:ahLst/>
              <a:cxnLst/>
              <a:rect l="l" t="t" r="r" b="b"/>
              <a:pathLst>
                <a:path w="6086" h="5629" extrusionOk="0">
                  <a:moveTo>
                    <a:pt x="3609" y="1"/>
                  </a:moveTo>
                  <a:lnTo>
                    <a:pt x="1215" y="1620"/>
                  </a:lnTo>
                  <a:cubicBezTo>
                    <a:pt x="251" y="2275"/>
                    <a:pt x="1" y="3585"/>
                    <a:pt x="656" y="4549"/>
                  </a:cubicBezTo>
                  <a:lnTo>
                    <a:pt x="763" y="4716"/>
                  </a:lnTo>
                  <a:cubicBezTo>
                    <a:pt x="1170" y="5308"/>
                    <a:pt x="1831" y="5629"/>
                    <a:pt x="2505" y="5629"/>
                  </a:cubicBezTo>
                  <a:cubicBezTo>
                    <a:pt x="2914" y="5629"/>
                    <a:pt x="3328" y="5511"/>
                    <a:pt x="3692" y="5263"/>
                  </a:cubicBezTo>
                  <a:lnTo>
                    <a:pt x="6085" y="3644"/>
                  </a:lnTo>
                  <a:lnTo>
                    <a:pt x="3609" y="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149" name="Google Shape;3149;p52"/>
            <p:cNvSpPr/>
            <p:nvPr/>
          </p:nvSpPr>
          <p:spPr>
            <a:xfrm>
              <a:off x="4773200" y="2550550"/>
              <a:ext cx="152125" cy="141000"/>
            </a:xfrm>
            <a:custGeom>
              <a:avLst/>
              <a:gdLst/>
              <a:ahLst/>
              <a:cxnLst/>
              <a:rect l="l" t="t" r="r" b="b"/>
              <a:pathLst>
                <a:path w="6085" h="5640" extrusionOk="0">
                  <a:moveTo>
                    <a:pt x="3580" y="0"/>
                  </a:moveTo>
                  <a:cubicBezTo>
                    <a:pt x="3174" y="0"/>
                    <a:pt x="2765" y="119"/>
                    <a:pt x="2406" y="365"/>
                  </a:cubicBezTo>
                  <a:lnTo>
                    <a:pt x="1" y="1996"/>
                  </a:lnTo>
                  <a:lnTo>
                    <a:pt x="2477" y="5640"/>
                  </a:lnTo>
                  <a:lnTo>
                    <a:pt x="4870" y="4009"/>
                  </a:lnTo>
                  <a:cubicBezTo>
                    <a:pt x="5835" y="3354"/>
                    <a:pt x="6085" y="2044"/>
                    <a:pt x="5430" y="1080"/>
                  </a:cubicBezTo>
                  <a:lnTo>
                    <a:pt x="5323" y="925"/>
                  </a:lnTo>
                  <a:cubicBezTo>
                    <a:pt x="4915" y="324"/>
                    <a:pt x="4252" y="0"/>
                    <a:pt x="3580"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150" name="Google Shape;3150;p52"/>
            <p:cNvSpPr/>
            <p:nvPr/>
          </p:nvSpPr>
          <p:spPr>
            <a:xfrm>
              <a:off x="4625875" y="2899825"/>
              <a:ext cx="268200" cy="266925"/>
            </a:xfrm>
            <a:custGeom>
              <a:avLst/>
              <a:gdLst/>
              <a:ahLst/>
              <a:cxnLst/>
              <a:rect l="l" t="t" r="r" b="b"/>
              <a:pathLst>
                <a:path w="10728" h="10677" extrusionOk="0">
                  <a:moveTo>
                    <a:pt x="5026" y="1"/>
                  </a:moveTo>
                  <a:cubicBezTo>
                    <a:pt x="4832" y="1"/>
                    <a:pt x="4677" y="137"/>
                    <a:pt x="4643" y="325"/>
                  </a:cubicBezTo>
                  <a:lnTo>
                    <a:pt x="4191" y="3813"/>
                  </a:lnTo>
                  <a:lnTo>
                    <a:pt x="714" y="3349"/>
                  </a:lnTo>
                  <a:cubicBezTo>
                    <a:pt x="699" y="3347"/>
                    <a:pt x="683" y="3346"/>
                    <a:pt x="668" y="3346"/>
                  </a:cubicBezTo>
                  <a:cubicBezTo>
                    <a:pt x="475" y="3346"/>
                    <a:pt x="319" y="3483"/>
                    <a:pt x="286" y="3670"/>
                  </a:cubicBezTo>
                  <a:lnTo>
                    <a:pt x="36" y="5647"/>
                  </a:lnTo>
                  <a:cubicBezTo>
                    <a:pt x="0" y="5849"/>
                    <a:pt x="143" y="6028"/>
                    <a:pt x="357" y="6063"/>
                  </a:cubicBezTo>
                  <a:lnTo>
                    <a:pt x="3834" y="6516"/>
                  </a:lnTo>
                  <a:lnTo>
                    <a:pt x="3370" y="10004"/>
                  </a:lnTo>
                  <a:cubicBezTo>
                    <a:pt x="3346" y="10207"/>
                    <a:pt x="3489" y="10385"/>
                    <a:pt x="3691" y="10421"/>
                  </a:cubicBezTo>
                  <a:lnTo>
                    <a:pt x="5667" y="10671"/>
                  </a:lnTo>
                  <a:cubicBezTo>
                    <a:pt x="5688" y="10675"/>
                    <a:pt x="5709" y="10677"/>
                    <a:pt x="5730" y="10677"/>
                  </a:cubicBezTo>
                  <a:cubicBezTo>
                    <a:pt x="5907" y="10677"/>
                    <a:pt x="6063" y="10543"/>
                    <a:pt x="6084" y="10362"/>
                  </a:cubicBezTo>
                  <a:lnTo>
                    <a:pt x="6548" y="6873"/>
                  </a:lnTo>
                  <a:lnTo>
                    <a:pt x="10025" y="7337"/>
                  </a:lnTo>
                  <a:cubicBezTo>
                    <a:pt x="10040" y="7339"/>
                    <a:pt x="10055" y="7340"/>
                    <a:pt x="10069" y="7340"/>
                  </a:cubicBezTo>
                  <a:cubicBezTo>
                    <a:pt x="10254" y="7340"/>
                    <a:pt x="10420" y="7204"/>
                    <a:pt x="10442" y="7016"/>
                  </a:cubicBezTo>
                  <a:lnTo>
                    <a:pt x="10704" y="5039"/>
                  </a:lnTo>
                  <a:cubicBezTo>
                    <a:pt x="10728" y="4837"/>
                    <a:pt x="10585" y="4647"/>
                    <a:pt x="10382" y="4623"/>
                  </a:cubicBezTo>
                  <a:lnTo>
                    <a:pt x="6906" y="4170"/>
                  </a:lnTo>
                  <a:lnTo>
                    <a:pt x="7358" y="682"/>
                  </a:lnTo>
                  <a:cubicBezTo>
                    <a:pt x="7394" y="479"/>
                    <a:pt x="7239" y="289"/>
                    <a:pt x="7037" y="265"/>
                  </a:cubicBezTo>
                  <a:lnTo>
                    <a:pt x="5072" y="3"/>
                  </a:lnTo>
                  <a:cubicBezTo>
                    <a:pt x="5056" y="1"/>
                    <a:pt x="5041" y="1"/>
                    <a:pt x="5026"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151" name="Google Shape;3151;p52"/>
            <p:cNvSpPr/>
            <p:nvPr/>
          </p:nvSpPr>
          <p:spPr>
            <a:xfrm>
              <a:off x="4282975" y="3303975"/>
              <a:ext cx="271175" cy="338325"/>
            </a:xfrm>
            <a:custGeom>
              <a:avLst/>
              <a:gdLst/>
              <a:ahLst/>
              <a:cxnLst/>
              <a:rect l="l" t="t" r="r" b="b"/>
              <a:pathLst>
                <a:path w="10847" h="13533" extrusionOk="0">
                  <a:moveTo>
                    <a:pt x="4151" y="435"/>
                  </a:moveTo>
                  <a:cubicBezTo>
                    <a:pt x="4440" y="435"/>
                    <a:pt x="4723" y="608"/>
                    <a:pt x="4774" y="994"/>
                  </a:cubicBezTo>
                  <a:cubicBezTo>
                    <a:pt x="4810" y="1196"/>
                    <a:pt x="4751" y="1387"/>
                    <a:pt x="4632" y="1542"/>
                  </a:cubicBezTo>
                  <a:lnTo>
                    <a:pt x="3834" y="1685"/>
                  </a:lnTo>
                  <a:cubicBezTo>
                    <a:pt x="3667" y="1589"/>
                    <a:pt x="3548" y="1423"/>
                    <a:pt x="3512" y="1232"/>
                  </a:cubicBezTo>
                  <a:lnTo>
                    <a:pt x="3500" y="1232"/>
                  </a:lnTo>
                  <a:cubicBezTo>
                    <a:pt x="3386" y="732"/>
                    <a:pt x="3773" y="435"/>
                    <a:pt x="4151" y="435"/>
                  </a:cubicBezTo>
                  <a:close/>
                  <a:moveTo>
                    <a:pt x="7872" y="2745"/>
                  </a:moveTo>
                  <a:cubicBezTo>
                    <a:pt x="8127" y="2745"/>
                    <a:pt x="8352" y="2924"/>
                    <a:pt x="8394" y="3185"/>
                  </a:cubicBezTo>
                  <a:lnTo>
                    <a:pt x="9787" y="10769"/>
                  </a:lnTo>
                  <a:cubicBezTo>
                    <a:pt x="9835" y="11067"/>
                    <a:pt x="9644" y="11341"/>
                    <a:pt x="9346" y="11400"/>
                  </a:cubicBezTo>
                  <a:lnTo>
                    <a:pt x="3084" y="12543"/>
                  </a:lnTo>
                  <a:cubicBezTo>
                    <a:pt x="3047" y="12550"/>
                    <a:pt x="3011" y="12553"/>
                    <a:pt x="2976" y="12553"/>
                  </a:cubicBezTo>
                  <a:cubicBezTo>
                    <a:pt x="2710" y="12553"/>
                    <a:pt x="2483" y="12364"/>
                    <a:pt x="2441" y="12091"/>
                  </a:cubicBezTo>
                  <a:lnTo>
                    <a:pt x="1060" y="4530"/>
                  </a:lnTo>
                  <a:cubicBezTo>
                    <a:pt x="1012" y="4233"/>
                    <a:pt x="1203" y="3947"/>
                    <a:pt x="1512" y="3887"/>
                  </a:cubicBezTo>
                  <a:lnTo>
                    <a:pt x="2250" y="3756"/>
                  </a:lnTo>
                  <a:cubicBezTo>
                    <a:pt x="2292" y="3965"/>
                    <a:pt x="2472" y="4110"/>
                    <a:pt x="2676" y="4110"/>
                  </a:cubicBezTo>
                  <a:cubicBezTo>
                    <a:pt x="2704" y="4110"/>
                    <a:pt x="2733" y="4107"/>
                    <a:pt x="2762" y="4102"/>
                  </a:cubicBezTo>
                  <a:lnTo>
                    <a:pt x="6668" y="3399"/>
                  </a:lnTo>
                  <a:cubicBezTo>
                    <a:pt x="6906" y="3351"/>
                    <a:pt x="7060" y="3125"/>
                    <a:pt x="7025" y="2887"/>
                  </a:cubicBezTo>
                  <a:lnTo>
                    <a:pt x="7763" y="2756"/>
                  </a:lnTo>
                  <a:cubicBezTo>
                    <a:pt x="7800" y="2749"/>
                    <a:pt x="7836" y="2745"/>
                    <a:pt x="7872" y="2745"/>
                  </a:cubicBezTo>
                  <a:close/>
                  <a:moveTo>
                    <a:pt x="4133" y="1"/>
                  </a:moveTo>
                  <a:cubicBezTo>
                    <a:pt x="4070" y="1"/>
                    <a:pt x="4005" y="6"/>
                    <a:pt x="3941" y="18"/>
                  </a:cubicBezTo>
                  <a:cubicBezTo>
                    <a:pt x="3346" y="125"/>
                    <a:pt x="2953" y="708"/>
                    <a:pt x="3072" y="1304"/>
                  </a:cubicBezTo>
                  <a:cubicBezTo>
                    <a:pt x="3108" y="1482"/>
                    <a:pt x="3179" y="1649"/>
                    <a:pt x="3286" y="1780"/>
                  </a:cubicBezTo>
                  <a:lnTo>
                    <a:pt x="2512" y="1935"/>
                  </a:lnTo>
                  <a:cubicBezTo>
                    <a:pt x="2191" y="1994"/>
                    <a:pt x="1988" y="2304"/>
                    <a:pt x="2036" y="2613"/>
                  </a:cubicBezTo>
                  <a:lnTo>
                    <a:pt x="2096" y="2899"/>
                  </a:lnTo>
                  <a:lnTo>
                    <a:pt x="798" y="3125"/>
                  </a:lnTo>
                  <a:cubicBezTo>
                    <a:pt x="322" y="3220"/>
                    <a:pt x="0" y="3685"/>
                    <a:pt x="83" y="4173"/>
                  </a:cubicBezTo>
                  <a:lnTo>
                    <a:pt x="1667" y="12793"/>
                  </a:lnTo>
                  <a:cubicBezTo>
                    <a:pt x="1741" y="13229"/>
                    <a:pt x="2120" y="13533"/>
                    <a:pt x="2548" y="13533"/>
                  </a:cubicBezTo>
                  <a:cubicBezTo>
                    <a:pt x="2599" y="13533"/>
                    <a:pt x="2651" y="13528"/>
                    <a:pt x="2703" y="13519"/>
                  </a:cubicBezTo>
                  <a:lnTo>
                    <a:pt x="10049" y="12174"/>
                  </a:lnTo>
                  <a:cubicBezTo>
                    <a:pt x="10525" y="12079"/>
                    <a:pt x="10847" y="11614"/>
                    <a:pt x="10763" y="11138"/>
                  </a:cubicBezTo>
                  <a:lnTo>
                    <a:pt x="9192" y="2506"/>
                  </a:lnTo>
                  <a:cubicBezTo>
                    <a:pt x="9107" y="2070"/>
                    <a:pt x="8727" y="1767"/>
                    <a:pt x="8298" y="1767"/>
                  </a:cubicBezTo>
                  <a:cubicBezTo>
                    <a:pt x="8247" y="1767"/>
                    <a:pt x="8196" y="1771"/>
                    <a:pt x="8144" y="1780"/>
                  </a:cubicBezTo>
                  <a:lnTo>
                    <a:pt x="6858" y="2018"/>
                  </a:lnTo>
                  <a:lnTo>
                    <a:pt x="6810" y="1744"/>
                  </a:lnTo>
                  <a:cubicBezTo>
                    <a:pt x="6758" y="1459"/>
                    <a:pt x="6508" y="1258"/>
                    <a:pt x="6228" y="1258"/>
                  </a:cubicBezTo>
                  <a:cubicBezTo>
                    <a:pt x="6192" y="1258"/>
                    <a:pt x="6156" y="1261"/>
                    <a:pt x="6120" y="1268"/>
                  </a:cubicBezTo>
                  <a:lnTo>
                    <a:pt x="5179" y="1435"/>
                  </a:lnTo>
                  <a:cubicBezTo>
                    <a:pt x="5227" y="1268"/>
                    <a:pt x="5239" y="1089"/>
                    <a:pt x="5215" y="923"/>
                  </a:cubicBezTo>
                  <a:cubicBezTo>
                    <a:pt x="5119" y="381"/>
                    <a:pt x="4655" y="1"/>
                    <a:pt x="413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152" name="Google Shape;3152;p52"/>
            <p:cNvSpPr/>
            <p:nvPr/>
          </p:nvSpPr>
          <p:spPr>
            <a:xfrm>
              <a:off x="4331175" y="3425875"/>
              <a:ext cx="46550" cy="38625"/>
            </a:xfrm>
            <a:custGeom>
              <a:avLst/>
              <a:gdLst/>
              <a:ahLst/>
              <a:cxnLst/>
              <a:rect l="l" t="t" r="r" b="b"/>
              <a:pathLst>
                <a:path w="1862" h="1545" extrusionOk="0">
                  <a:moveTo>
                    <a:pt x="1002" y="0"/>
                  </a:moveTo>
                  <a:cubicBezTo>
                    <a:pt x="959" y="0"/>
                    <a:pt x="915" y="4"/>
                    <a:pt x="870" y="11"/>
                  </a:cubicBezTo>
                  <a:cubicBezTo>
                    <a:pt x="191" y="130"/>
                    <a:pt x="1" y="1011"/>
                    <a:pt x="560" y="1404"/>
                  </a:cubicBezTo>
                  <a:cubicBezTo>
                    <a:pt x="702" y="1501"/>
                    <a:pt x="854" y="1545"/>
                    <a:pt x="1002" y="1545"/>
                  </a:cubicBezTo>
                  <a:cubicBezTo>
                    <a:pt x="1454" y="1545"/>
                    <a:pt x="1862" y="1142"/>
                    <a:pt x="1763" y="630"/>
                  </a:cubicBezTo>
                  <a:cubicBezTo>
                    <a:pt x="1689" y="258"/>
                    <a:pt x="1367" y="0"/>
                    <a:pt x="100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153" name="Google Shape;3153;p52"/>
            <p:cNvSpPr/>
            <p:nvPr/>
          </p:nvSpPr>
          <p:spPr>
            <a:xfrm>
              <a:off x="4383250" y="3414225"/>
              <a:ext cx="96950" cy="34100"/>
            </a:xfrm>
            <a:custGeom>
              <a:avLst/>
              <a:gdLst/>
              <a:ahLst/>
              <a:cxnLst/>
              <a:rect l="l" t="t" r="r" b="b"/>
              <a:pathLst>
                <a:path w="3878" h="1364" extrusionOk="0">
                  <a:moveTo>
                    <a:pt x="3271" y="0"/>
                  </a:moveTo>
                  <a:cubicBezTo>
                    <a:pt x="3235" y="0"/>
                    <a:pt x="3197" y="4"/>
                    <a:pt x="3157" y="13"/>
                  </a:cubicBezTo>
                  <a:lnTo>
                    <a:pt x="3169" y="13"/>
                  </a:lnTo>
                  <a:lnTo>
                    <a:pt x="573" y="489"/>
                  </a:lnTo>
                  <a:cubicBezTo>
                    <a:pt x="1" y="555"/>
                    <a:pt x="100" y="1364"/>
                    <a:pt x="597" y="1364"/>
                  </a:cubicBezTo>
                  <a:cubicBezTo>
                    <a:pt x="638" y="1364"/>
                    <a:pt x="682" y="1358"/>
                    <a:pt x="728" y="1347"/>
                  </a:cubicBezTo>
                  <a:lnTo>
                    <a:pt x="3311" y="870"/>
                  </a:lnTo>
                  <a:cubicBezTo>
                    <a:pt x="3878" y="793"/>
                    <a:pt x="3771" y="0"/>
                    <a:pt x="3271"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154" name="Google Shape;3154;p52"/>
            <p:cNvSpPr/>
            <p:nvPr/>
          </p:nvSpPr>
          <p:spPr>
            <a:xfrm>
              <a:off x="4341000" y="3479650"/>
              <a:ext cx="46325" cy="38725"/>
            </a:xfrm>
            <a:custGeom>
              <a:avLst/>
              <a:gdLst/>
              <a:ahLst/>
              <a:cxnLst/>
              <a:rect l="l" t="t" r="r" b="b"/>
              <a:pathLst>
                <a:path w="1853" h="1549" extrusionOk="0">
                  <a:moveTo>
                    <a:pt x="1016" y="1"/>
                  </a:moveTo>
                  <a:cubicBezTo>
                    <a:pt x="968" y="1"/>
                    <a:pt x="919" y="6"/>
                    <a:pt x="870" y="15"/>
                  </a:cubicBezTo>
                  <a:cubicBezTo>
                    <a:pt x="191" y="134"/>
                    <a:pt x="1" y="1015"/>
                    <a:pt x="560" y="1408"/>
                  </a:cubicBezTo>
                  <a:cubicBezTo>
                    <a:pt x="701" y="1505"/>
                    <a:pt x="853" y="1549"/>
                    <a:pt x="1000" y="1549"/>
                  </a:cubicBezTo>
                  <a:cubicBezTo>
                    <a:pt x="1449" y="1549"/>
                    <a:pt x="1853" y="1146"/>
                    <a:pt x="1763" y="635"/>
                  </a:cubicBezTo>
                  <a:cubicBezTo>
                    <a:pt x="1700" y="267"/>
                    <a:pt x="1377" y="1"/>
                    <a:pt x="1016"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155" name="Google Shape;3155;p52"/>
            <p:cNvSpPr/>
            <p:nvPr/>
          </p:nvSpPr>
          <p:spPr>
            <a:xfrm>
              <a:off x="4394875" y="3468350"/>
              <a:ext cx="94000" cy="33750"/>
            </a:xfrm>
            <a:custGeom>
              <a:avLst/>
              <a:gdLst/>
              <a:ahLst/>
              <a:cxnLst/>
              <a:rect l="l" t="t" r="r" b="b"/>
              <a:pathLst>
                <a:path w="3760" h="1350" extrusionOk="0">
                  <a:moveTo>
                    <a:pt x="3144" y="1"/>
                  </a:moveTo>
                  <a:cubicBezTo>
                    <a:pt x="3128" y="1"/>
                    <a:pt x="3113" y="2"/>
                    <a:pt x="3096" y="3"/>
                  </a:cubicBezTo>
                  <a:lnTo>
                    <a:pt x="501" y="467"/>
                  </a:lnTo>
                  <a:cubicBezTo>
                    <a:pt x="1" y="619"/>
                    <a:pt x="126" y="1350"/>
                    <a:pt x="620" y="1350"/>
                  </a:cubicBezTo>
                  <a:cubicBezTo>
                    <a:pt x="632" y="1350"/>
                    <a:pt x="644" y="1349"/>
                    <a:pt x="656" y="1348"/>
                  </a:cubicBezTo>
                  <a:lnTo>
                    <a:pt x="3251" y="872"/>
                  </a:lnTo>
                  <a:cubicBezTo>
                    <a:pt x="3759" y="722"/>
                    <a:pt x="3640" y="1"/>
                    <a:pt x="314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156" name="Google Shape;3156;p52"/>
            <p:cNvSpPr/>
            <p:nvPr/>
          </p:nvSpPr>
          <p:spPr>
            <a:xfrm>
              <a:off x="4351425" y="3537175"/>
              <a:ext cx="46550" cy="38650"/>
            </a:xfrm>
            <a:custGeom>
              <a:avLst/>
              <a:gdLst/>
              <a:ahLst/>
              <a:cxnLst/>
              <a:rect l="l" t="t" r="r" b="b"/>
              <a:pathLst>
                <a:path w="1862" h="1546" extrusionOk="0">
                  <a:moveTo>
                    <a:pt x="1002" y="1"/>
                  </a:moveTo>
                  <a:cubicBezTo>
                    <a:pt x="958" y="1"/>
                    <a:pt x="914" y="5"/>
                    <a:pt x="870" y="12"/>
                  </a:cubicBezTo>
                  <a:cubicBezTo>
                    <a:pt x="191" y="131"/>
                    <a:pt x="0" y="1012"/>
                    <a:pt x="560" y="1405"/>
                  </a:cubicBezTo>
                  <a:cubicBezTo>
                    <a:pt x="701" y="1502"/>
                    <a:pt x="854" y="1546"/>
                    <a:pt x="1003" y="1546"/>
                  </a:cubicBezTo>
                  <a:cubicBezTo>
                    <a:pt x="1454" y="1546"/>
                    <a:pt x="1861" y="1145"/>
                    <a:pt x="1763" y="643"/>
                  </a:cubicBezTo>
                  <a:cubicBezTo>
                    <a:pt x="1699" y="260"/>
                    <a:pt x="1369"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157" name="Google Shape;3157;p52"/>
            <p:cNvSpPr/>
            <p:nvPr/>
          </p:nvSpPr>
          <p:spPr>
            <a:xfrm>
              <a:off x="4405100" y="3525800"/>
              <a:ext cx="94475" cy="33775"/>
            </a:xfrm>
            <a:custGeom>
              <a:avLst/>
              <a:gdLst/>
              <a:ahLst/>
              <a:cxnLst/>
              <a:rect l="l" t="t" r="r" b="b"/>
              <a:pathLst>
                <a:path w="3779" h="1351" extrusionOk="0">
                  <a:moveTo>
                    <a:pt x="3152" y="1"/>
                  </a:moveTo>
                  <a:cubicBezTo>
                    <a:pt x="3136" y="1"/>
                    <a:pt x="3120" y="2"/>
                    <a:pt x="3104" y="3"/>
                  </a:cubicBezTo>
                  <a:lnTo>
                    <a:pt x="509" y="479"/>
                  </a:lnTo>
                  <a:cubicBezTo>
                    <a:pt x="0" y="618"/>
                    <a:pt x="120" y="1350"/>
                    <a:pt x="627" y="1350"/>
                  </a:cubicBezTo>
                  <a:cubicBezTo>
                    <a:pt x="643" y="1350"/>
                    <a:pt x="659" y="1350"/>
                    <a:pt x="675" y="1348"/>
                  </a:cubicBezTo>
                  <a:lnTo>
                    <a:pt x="3259" y="872"/>
                  </a:lnTo>
                  <a:cubicBezTo>
                    <a:pt x="3779" y="733"/>
                    <a:pt x="3660" y="1"/>
                    <a:pt x="315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158" name="Google Shape;3158;p52"/>
            <p:cNvSpPr/>
            <p:nvPr/>
          </p:nvSpPr>
          <p:spPr>
            <a:xfrm>
              <a:off x="4306775" y="3776850"/>
              <a:ext cx="193200" cy="173725"/>
            </a:xfrm>
            <a:custGeom>
              <a:avLst/>
              <a:gdLst/>
              <a:ahLst/>
              <a:cxnLst/>
              <a:rect l="l" t="t" r="r" b="b"/>
              <a:pathLst>
                <a:path w="7728" h="6949" extrusionOk="0">
                  <a:moveTo>
                    <a:pt x="3944" y="0"/>
                  </a:moveTo>
                  <a:cubicBezTo>
                    <a:pt x="2914" y="0"/>
                    <a:pt x="1900" y="466"/>
                    <a:pt x="1227" y="1331"/>
                  </a:cubicBezTo>
                  <a:lnTo>
                    <a:pt x="6966" y="4963"/>
                  </a:lnTo>
                  <a:cubicBezTo>
                    <a:pt x="7728" y="3391"/>
                    <a:pt x="7251" y="1474"/>
                    <a:pt x="5775" y="534"/>
                  </a:cubicBezTo>
                  <a:cubicBezTo>
                    <a:pt x="5207" y="173"/>
                    <a:pt x="4572" y="0"/>
                    <a:pt x="3944" y="0"/>
                  </a:cubicBezTo>
                  <a:close/>
                  <a:moveTo>
                    <a:pt x="822" y="1974"/>
                  </a:moveTo>
                  <a:lnTo>
                    <a:pt x="822" y="1974"/>
                  </a:lnTo>
                  <a:cubicBezTo>
                    <a:pt x="1" y="3546"/>
                    <a:pt x="524" y="5475"/>
                    <a:pt x="2025" y="6415"/>
                  </a:cubicBezTo>
                  <a:cubicBezTo>
                    <a:pt x="2587" y="6775"/>
                    <a:pt x="3218" y="6948"/>
                    <a:pt x="3842" y="6948"/>
                  </a:cubicBezTo>
                  <a:cubicBezTo>
                    <a:pt x="4870" y="6948"/>
                    <a:pt x="5882" y="6480"/>
                    <a:pt x="6549" y="5606"/>
                  </a:cubicBezTo>
                  <a:lnTo>
                    <a:pt x="822" y="1974"/>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159" name="Google Shape;3159;p52"/>
            <p:cNvSpPr/>
            <p:nvPr/>
          </p:nvSpPr>
          <p:spPr>
            <a:xfrm>
              <a:off x="4670500" y="3403225"/>
              <a:ext cx="152150" cy="140800"/>
            </a:xfrm>
            <a:custGeom>
              <a:avLst/>
              <a:gdLst/>
              <a:ahLst/>
              <a:cxnLst/>
              <a:rect l="l" t="t" r="r" b="b"/>
              <a:pathLst>
                <a:path w="6086" h="5632" extrusionOk="0">
                  <a:moveTo>
                    <a:pt x="3609" y="1"/>
                  </a:moveTo>
                  <a:lnTo>
                    <a:pt x="1215" y="1632"/>
                  </a:lnTo>
                  <a:cubicBezTo>
                    <a:pt x="251" y="2275"/>
                    <a:pt x="1" y="3584"/>
                    <a:pt x="656" y="4549"/>
                  </a:cubicBezTo>
                  <a:lnTo>
                    <a:pt x="763" y="4715"/>
                  </a:lnTo>
                  <a:cubicBezTo>
                    <a:pt x="1172" y="5311"/>
                    <a:pt x="1837" y="5632"/>
                    <a:pt x="2514" y="5632"/>
                  </a:cubicBezTo>
                  <a:cubicBezTo>
                    <a:pt x="2920" y="5632"/>
                    <a:pt x="3330" y="5516"/>
                    <a:pt x="3692" y="5275"/>
                  </a:cubicBezTo>
                  <a:lnTo>
                    <a:pt x="6085" y="3644"/>
                  </a:lnTo>
                  <a:lnTo>
                    <a:pt x="3609" y="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160" name="Google Shape;3160;p52"/>
            <p:cNvSpPr/>
            <p:nvPr/>
          </p:nvSpPr>
          <p:spPr>
            <a:xfrm>
              <a:off x="4773200" y="3344700"/>
              <a:ext cx="152125" cy="141000"/>
            </a:xfrm>
            <a:custGeom>
              <a:avLst/>
              <a:gdLst/>
              <a:ahLst/>
              <a:cxnLst/>
              <a:rect l="l" t="t" r="r" b="b"/>
              <a:pathLst>
                <a:path w="6085" h="5640" extrusionOk="0">
                  <a:moveTo>
                    <a:pt x="3580" y="0"/>
                  </a:moveTo>
                  <a:cubicBezTo>
                    <a:pt x="3174" y="0"/>
                    <a:pt x="2765" y="118"/>
                    <a:pt x="2406" y="365"/>
                  </a:cubicBezTo>
                  <a:lnTo>
                    <a:pt x="1" y="1996"/>
                  </a:lnTo>
                  <a:lnTo>
                    <a:pt x="2477" y="5640"/>
                  </a:lnTo>
                  <a:lnTo>
                    <a:pt x="4870" y="4008"/>
                  </a:lnTo>
                  <a:cubicBezTo>
                    <a:pt x="5835" y="3354"/>
                    <a:pt x="6085" y="2044"/>
                    <a:pt x="5430" y="1091"/>
                  </a:cubicBezTo>
                  <a:lnTo>
                    <a:pt x="5323" y="925"/>
                  </a:lnTo>
                  <a:cubicBezTo>
                    <a:pt x="4915" y="324"/>
                    <a:pt x="4252" y="0"/>
                    <a:pt x="3580"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161" name="Google Shape;3161;p52"/>
            <p:cNvSpPr/>
            <p:nvPr/>
          </p:nvSpPr>
          <p:spPr>
            <a:xfrm>
              <a:off x="4625875" y="3694200"/>
              <a:ext cx="268200" cy="266925"/>
            </a:xfrm>
            <a:custGeom>
              <a:avLst/>
              <a:gdLst/>
              <a:ahLst/>
              <a:cxnLst/>
              <a:rect l="l" t="t" r="r" b="b"/>
              <a:pathLst>
                <a:path w="10728" h="10677" extrusionOk="0">
                  <a:moveTo>
                    <a:pt x="5010" y="0"/>
                  </a:moveTo>
                  <a:cubicBezTo>
                    <a:pt x="4832" y="0"/>
                    <a:pt x="4677" y="135"/>
                    <a:pt x="4655" y="327"/>
                  </a:cubicBezTo>
                  <a:lnTo>
                    <a:pt x="4191" y="3804"/>
                  </a:lnTo>
                  <a:lnTo>
                    <a:pt x="714" y="3340"/>
                  </a:lnTo>
                  <a:cubicBezTo>
                    <a:pt x="700" y="3338"/>
                    <a:pt x="685" y="3337"/>
                    <a:pt x="670" y="3337"/>
                  </a:cubicBezTo>
                  <a:cubicBezTo>
                    <a:pt x="485" y="3337"/>
                    <a:pt x="320" y="3473"/>
                    <a:pt x="298" y="3661"/>
                  </a:cubicBezTo>
                  <a:lnTo>
                    <a:pt x="36" y="5638"/>
                  </a:lnTo>
                  <a:cubicBezTo>
                    <a:pt x="0" y="5840"/>
                    <a:pt x="143" y="6030"/>
                    <a:pt x="357" y="6054"/>
                  </a:cubicBezTo>
                  <a:lnTo>
                    <a:pt x="3834" y="6519"/>
                  </a:lnTo>
                  <a:lnTo>
                    <a:pt x="3370" y="9995"/>
                  </a:lnTo>
                  <a:cubicBezTo>
                    <a:pt x="3346" y="10198"/>
                    <a:pt x="3489" y="10388"/>
                    <a:pt x="3691" y="10412"/>
                  </a:cubicBezTo>
                  <a:lnTo>
                    <a:pt x="5667" y="10674"/>
                  </a:lnTo>
                  <a:cubicBezTo>
                    <a:pt x="5682" y="10676"/>
                    <a:pt x="5697" y="10676"/>
                    <a:pt x="5712" y="10676"/>
                  </a:cubicBezTo>
                  <a:cubicBezTo>
                    <a:pt x="5897" y="10676"/>
                    <a:pt x="6062" y="10540"/>
                    <a:pt x="6084" y="10352"/>
                  </a:cubicBezTo>
                  <a:lnTo>
                    <a:pt x="6548" y="6876"/>
                  </a:lnTo>
                  <a:lnTo>
                    <a:pt x="10025" y="7328"/>
                  </a:lnTo>
                  <a:cubicBezTo>
                    <a:pt x="10046" y="7332"/>
                    <a:pt x="10067" y="7334"/>
                    <a:pt x="10087" y="7334"/>
                  </a:cubicBezTo>
                  <a:cubicBezTo>
                    <a:pt x="10265" y="7334"/>
                    <a:pt x="10420" y="7199"/>
                    <a:pt x="10442" y="7007"/>
                  </a:cubicBezTo>
                  <a:lnTo>
                    <a:pt x="10704" y="5042"/>
                  </a:lnTo>
                  <a:cubicBezTo>
                    <a:pt x="10728" y="4840"/>
                    <a:pt x="10585" y="4649"/>
                    <a:pt x="10382" y="4625"/>
                  </a:cubicBezTo>
                  <a:lnTo>
                    <a:pt x="6906" y="4161"/>
                  </a:lnTo>
                  <a:lnTo>
                    <a:pt x="7358" y="685"/>
                  </a:lnTo>
                  <a:cubicBezTo>
                    <a:pt x="7394" y="482"/>
                    <a:pt x="7239" y="292"/>
                    <a:pt x="7037" y="268"/>
                  </a:cubicBezTo>
                  <a:lnTo>
                    <a:pt x="5072" y="6"/>
                  </a:lnTo>
                  <a:cubicBezTo>
                    <a:pt x="5051" y="2"/>
                    <a:pt x="5030" y="0"/>
                    <a:pt x="5010"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162" name="Google Shape;3162;p52"/>
            <p:cNvSpPr/>
            <p:nvPr/>
          </p:nvSpPr>
          <p:spPr>
            <a:xfrm>
              <a:off x="4282975" y="4098125"/>
              <a:ext cx="271175" cy="338025"/>
            </a:xfrm>
            <a:custGeom>
              <a:avLst/>
              <a:gdLst/>
              <a:ahLst/>
              <a:cxnLst/>
              <a:rect l="l" t="t" r="r" b="b"/>
              <a:pathLst>
                <a:path w="10847" h="13521" extrusionOk="0">
                  <a:moveTo>
                    <a:pt x="4151" y="435"/>
                  </a:moveTo>
                  <a:cubicBezTo>
                    <a:pt x="4440" y="435"/>
                    <a:pt x="4723" y="608"/>
                    <a:pt x="4774" y="994"/>
                  </a:cubicBezTo>
                  <a:cubicBezTo>
                    <a:pt x="4810" y="1184"/>
                    <a:pt x="4751" y="1387"/>
                    <a:pt x="4632" y="1542"/>
                  </a:cubicBezTo>
                  <a:lnTo>
                    <a:pt x="3834" y="1684"/>
                  </a:lnTo>
                  <a:cubicBezTo>
                    <a:pt x="3667" y="1589"/>
                    <a:pt x="3548" y="1434"/>
                    <a:pt x="3512" y="1244"/>
                  </a:cubicBezTo>
                  <a:lnTo>
                    <a:pt x="3500" y="1232"/>
                  </a:lnTo>
                  <a:cubicBezTo>
                    <a:pt x="3386" y="732"/>
                    <a:pt x="3773" y="435"/>
                    <a:pt x="4151" y="435"/>
                  </a:cubicBezTo>
                  <a:close/>
                  <a:moveTo>
                    <a:pt x="7867" y="2746"/>
                  </a:moveTo>
                  <a:cubicBezTo>
                    <a:pt x="8125" y="2746"/>
                    <a:pt x="8352" y="2934"/>
                    <a:pt x="8394" y="3196"/>
                  </a:cubicBezTo>
                  <a:lnTo>
                    <a:pt x="9787" y="10757"/>
                  </a:lnTo>
                  <a:cubicBezTo>
                    <a:pt x="9835" y="11055"/>
                    <a:pt x="9644" y="11340"/>
                    <a:pt x="9346" y="11400"/>
                  </a:cubicBezTo>
                  <a:lnTo>
                    <a:pt x="3084" y="12543"/>
                  </a:lnTo>
                  <a:cubicBezTo>
                    <a:pt x="3053" y="12548"/>
                    <a:pt x="3023" y="12550"/>
                    <a:pt x="2992" y="12550"/>
                  </a:cubicBezTo>
                  <a:cubicBezTo>
                    <a:pt x="2730" y="12550"/>
                    <a:pt x="2494" y="12369"/>
                    <a:pt x="2441" y="12102"/>
                  </a:cubicBezTo>
                  <a:lnTo>
                    <a:pt x="1060" y="4530"/>
                  </a:lnTo>
                  <a:cubicBezTo>
                    <a:pt x="1012" y="4232"/>
                    <a:pt x="1203" y="3947"/>
                    <a:pt x="1512" y="3899"/>
                  </a:cubicBezTo>
                  <a:lnTo>
                    <a:pt x="2250" y="3768"/>
                  </a:lnTo>
                  <a:cubicBezTo>
                    <a:pt x="2292" y="3968"/>
                    <a:pt x="2474" y="4121"/>
                    <a:pt x="2680" y="4121"/>
                  </a:cubicBezTo>
                  <a:cubicBezTo>
                    <a:pt x="2707" y="4121"/>
                    <a:pt x="2735" y="4119"/>
                    <a:pt x="2762" y="4113"/>
                  </a:cubicBezTo>
                  <a:lnTo>
                    <a:pt x="6668" y="3399"/>
                  </a:lnTo>
                  <a:cubicBezTo>
                    <a:pt x="6906" y="3351"/>
                    <a:pt x="7060" y="3125"/>
                    <a:pt x="7025" y="2887"/>
                  </a:cubicBezTo>
                  <a:lnTo>
                    <a:pt x="7763" y="2756"/>
                  </a:lnTo>
                  <a:cubicBezTo>
                    <a:pt x="7798" y="2749"/>
                    <a:pt x="7833" y="2746"/>
                    <a:pt x="7867" y="2746"/>
                  </a:cubicBezTo>
                  <a:close/>
                  <a:moveTo>
                    <a:pt x="4133" y="0"/>
                  </a:moveTo>
                  <a:cubicBezTo>
                    <a:pt x="4070" y="0"/>
                    <a:pt x="4006" y="6"/>
                    <a:pt x="3941" y="18"/>
                  </a:cubicBezTo>
                  <a:cubicBezTo>
                    <a:pt x="3346" y="125"/>
                    <a:pt x="2953" y="708"/>
                    <a:pt x="3072" y="1303"/>
                  </a:cubicBezTo>
                  <a:cubicBezTo>
                    <a:pt x="3108" y="1482"/>
                    <a:pt x="3179" y="1637"/>
                    <a:pt x="3286" y="1780"/>
                  </a:cubicBezTo>
                  <a:lnTo>
                    <a:pt x="2512" y="1923"/>
                  </a:lnTo>
                  <a:cubicBezTo>
                    <a:pt x="2191" y="1982"/>
                    <a:pt x="1988" y="2292"/>
                    <a:pt x="2036" y="2601"/>
                  </a:cubicBezTo>
                  <a:lnTo>
                    <a:pt x="2096" y="2887"/>
                  </a:lnTo>
                  <a:lnTo>
                    <a:pt x="798" y="3125"/>
                  </a:lnTo>
                  <a:cubicBezTo>
                    <a:pt x="322" y="3208"/>
                    <a:pt x="0" y="3673"/>
                    <a:pt x="83" y="4161"/>
                  </a:cubicBezTo>
                  <a:lnTo>
                    <a:pt x="1667" y="12793"/>
                  </a:lnTo>
                  <a:cubicBezTo>
                    <a:pt x="1741" y="13218"/>
                    <a:pt x="2120" y="13520"/>
                    <a:pt x="2548" y="13520"/>
                  </a:cubicBezTo>
                  <a:cubicBezTo>
                    <a:pt x="2599" y="13520"/>
                    <a:pt x="2651" y="13516"/>
                    <a:pt x="2703" y="13507"/>
                  </a:cubicBezTo>
                  <a:lnTo>
                    <a:pt x="10049" y="12162"/>
                  </a:lnTo>
                  <a:cubicBezTo>
                    <a:pt x="10525" y="12079"/>
                    <a:pt x="10847" y="11602"/>
                    <a:pt x="10763" y="11126"/>
                  </a:cubicBezTo>
                  <a:lnTo>
                    <a:pt x="9192" y="2494"/>
                  </a:lnTo>
                  <a:cubicBezTo>
                    <a:pt x="9108" y="2064"/>
                    <a:pt x="8737" y="1763"/>
                    <a:pt x="8316" y="1763"/>
                  </a:cubicBezTo>
                  <a:cubicBezTo>
                    <a:pt x="8259" y="1763"/>
                    <a:pt x="8202" y="1768"/>
                    <a:pt x="8144" y="1780"/>
                  </a:cubicBezTo>
                  <a:lnTo>
                    <a:pt x="6858" y="2018"/>
                  </a:lnTo>
                  <a:lnTo>
                    <a:pt x="6810" y="1732"/>
                  </a:lnTo>
                  <a:cubicBezTo>
                    <a:pt x="6756" y="1451"/>
                    <a:pt x="6497" y="1249"/>
                    <a:pt x="6210" y="1249"/>
                  </a:cubicBezTo>
                  <a:cubicBezTo>
                    <a:pt x="6180" y="1249"/>
                    <a:pt x="6150" y="1251"/>
                    <a:pt x="6120" y="1256"/>
                  </a:cubicBezTo>
                  <a:lnTo>
                    <a:pt x="5179" y="1434"/>
                  </a:lnTo>
                  <a:cubicBezTo>
                    <a:pt x="5227" y="1268"/>
                    <a:pt x="5239" y="1089"/>
                    <a:pt x="5215" y="910"/>
                  </a:cubicBezTo>
                  <a:cubicBezTo>
                    <a:pt x="5119" y="380"/>
                    <a:pt x="4655" y="0"/>
                    <a:pt x="4133"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163" name="Google Shape;3163;p52"/>
            <p:cNvSpPr/>
            <p:nvPr/>
          </p:nvSpPr>
          <p:spPr>
            <a:xfrm>
              <a:off x="4331175" y="4220000"/>
              <a:ext cx="46550" cy="38650"/>
            </a:xfrm>
            <a:custGeom>
              <a:avLst/>
              <a:gdLst/>
              <a:ahLst/>
              <a:cxnLst/>
              <a:rect l="l" t="t" r="r" b="b"/>
              <a:pathLst>
                <a:path w="1862" h="1546" extrusionOk="0">
                  <a:moveTo>
                    <a:pt x="1002" y="1"/>
                  </a:moveTo>
                  <a:cubicBezTo>
                    <a:pt x="959" y="1"/>
                    <a:pt x="915" y="5"/>
                    <a:pt x="870" y="12"/>
                  </a:cubicBezTo>
                  <a:cubicBezTo>
                    <a:pt x="191" y="131"/>
                    <a:pt x="1" y="1012"/>
                    <a:pt x="560" y="1405"/>
                  </a:cubicBezTo>
                  <a:cubicBezTo>
                    <a:pt x="702" y="1502"/>
                    <a:pt x="854" y="1545"/>
                    <a:pt x="1002" y="1545"/>
                  </a:cubicBezTo>
                  <a:cubicBezTo>
                    <a:pt x="1454" y="1545"/>
                    <a:pt x="1862" y="1142"/>
                    <a:pt x="1763" y="631"/>
                  </a:cubicBezTo>
                  <a:cubicBezTo>
                    <a:pt x="1689" y="259"/>
                    <a:pt x="1367"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164" name="Google Shape;3164;p52"/>
            <p:cNvSpPr/>
            <p:nvPr/>
          </p:nvSpPr>
          <p:spPr>
            <a:xfrm>
              <a:off x="4383675" y="4208750"/>
              <a:ext cx="96100" cy="33625"/>
            </a:xfrm>
            <a:custGeom>
              <a:avLst/>
              <a:gdLst/>
              <a:ahLst/>
              <a:cxnLst/>
              <a:rect l="l" t="t" r="r" b="b"/>
              <a:pathLst>
                <a:path w="3844" h="1345" extrusionOk="0">
                  <a:moveTo>
                    <a:pt x="3236" y="0"/>
                  </a:moveTo>
                  <a:cubicBezTo>
                    <a:pt x="3205" y="0"/>
                    <a:pt x="3173" y="3"/>
                    <a:pt x="3140" y="10"/>
                  </a:cubicBezTo>
                  <a:lnTo>
                    <a:pt x="3152" y="10"/>
                  </a:lnTo>
                  <a:lnTo>
                    <a:pt x="556" y="474"/>
                  </a:lnTo>
                  <a:cubicBezTo>
                    <a:pt x="1" y="552"/>
                    <a:pt x="98" y="1344"/>
                    <a:pt x="597" y="1344"/>
                  </a:cubicBezTo>
                  <a:cubicBezTo>
                    <a:pt x="633" y="1344"/>
                    <a:pt x="671" y="1340"/>
                    <a:pt x="711" y="1331"/>
                  </a:cubicBezTo>
                  <a:lnTo>
                    <a:pt x="3294" y="867"/>
                  </a:lnTo>
                  <a:cubicBezTo>
                    <a:pt x="3844" y="766"/>
                    <a:pt x="3728" y="0"/>
                    <a:pt x="3236"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165" name="Google Shape;3165;p52"/>
            <p:cNvSpPr/>
            <p:nvPr/>
          </p:nvSpPr>
          <p:spPr>
            <a:xfrm>
              <a:off x="4341000" y="4273875"/>
              <a:ext cx="46325" cy="38650"/>
            </a:xfrm>
            <a:custGeom>
              <a:avLst/>
              <a:gdLst/>
              <a:ahLst/>
              <a:cxnLst/>
              <a:rect l="l" t="t" r="r" b="b"/>
              <a:pathLst>
                <a:path w="1853" h="1546" extrusionOk="0">
                  <a:moveTo>
                    <a:pt x="1003" y="1"/>
                  </a:moveTo>
                  <a:cubicBezTo>
                    <a:pt x="959" y="1"/>
                    <a:pt x="914" y="5"/>
                    <a:pt x="870" y="12"/>
                  </a:cubicBezTo>
                  <a:cubicBezTo>
                    <a:pt x="191" y="131"/>
                    <a:pt x="1" y="1012"/>
                    <a:pt x="560" y="1405"/>
                  </a:cubicBezTo>
                  <a:cubicBezTo>
                    <a:pt x="701" y="1502"/>
                    <a:pt x="853" y="1546"/>
                    <a:pt x="1000" y="1546"/>
                  </a:cubicBezTo>
                  <a:cubicBezTo>
                    <a:pt x="1449" y="1546"/>
                    <a:pt x="1853" y="1142"/>
                    <a:pt x="1763" y="631"/>
                  </a:cubicBezTo>
                  <a:cubicBezTo>
                    <a:pt x="1699" y="259"/>
                    <a:pt x="1369" y="1"/>
                    <a:pt x="100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166" name="Google Shape;3166;p52"/>
            <p:cNvSpPr/>
            <p:nvPr/>
          </p:nvSpPr>
          <p:spPr>
            <a:xfrm>
              <a:off x="4394875" y="4262500"/>
              <a:ext cx="94000" cy="33750"/>
            </a:xfrm>
            <a:custGeom>
              <a:avLst/>
              <a:gdLst/>
              <a:ahLst/>
              <a:cxnLst/>
              <a:rect l="l" t="t" r="r" b="b"/>
              <a:pathLst>
                <a:path w="3760" h="1350" extrusionOk="0">
                  <a:moveTo>
                    <a:pt x="3144" y="1"/>
                  </a:moveTo>
                  <a:cubicBezTo>
                    <a:pt x="3128" y="1"/>
                    <a:pt x="3113" y="1"/>
                    <a:pt x="3096" y="3"/>
                  </a:cubicBezTo>
                  <a:lnTo>
                    <a:pt x="501" y="467"/>
                  </a:lnTo>
                  <a:cubicBezTo>
                    <a:pt x="1" y="618"/>
                    <a:pt x="126" y="1349"/>
                    <a:pt x="620" y="1349"/>
                  </a:cubicBezTo>
                  <a:cubicBezTo>
                    <a:pt x="632" y="1349"/>
                    <a:pt x="644" y="1349"/>
                    <a:pt x="656" y="1348"/>
                  </a:cubicBezTo>
                  <a:lnTo>
                    <a:pt x="3251" y="872"/>
                  </a:lnTo>
                  <a:cubicBezTo>
                    <a:pt x="3759" y="722"/>
                    <a:pt x="3640" y="1"/>
                    <a:pt x="314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167" name="Google Shape;3167;p52"/>
            <p:cNvSpPr/>
            <p:nvPr/>
          </p:nvSpPr>
          <p:spPr>
            <a:xfrm>
              <a:off x="4351425" y="4331350"/>
              <a:ext cx="46550" cy="38925"/>
            </a:xfrm>
            <a:custGeom>
              <a:avLst/>
              <a:gdLst/>
              <a:ahLst/>
              <a:cxnLst/>
              <a:rect l="l" t="t" r="r" b="b"/>
              <a:pathLst>
                <a:path w="1862" h="1557" extrusionOk="0">
                  <a:moveTo>
                    <a:pt x="998" y="0"/>
                  </a:moveTo>
                  <a:cubicBezTo>
                    <a:pt x="956" y="0"/>
                    <a:pt x="913" y="4"/>
                    <a:pt x="870" y="11"/>
                  </a:cubicBezTo>
                  <a:cubicBezTo>
                    <a:pt x="191" y="130"/>
                    <a:pt x="0" y="1011"/>
                    <a:pt x="560" y="1416"/>
                  </a:cubicBezTo>
                  <a:cubicBezTo>
                    <a:pt x="701" y="1513"/>
                    <a:pt x="854" y="1556"/>
                    <a:pt x="1002" y="1556"/>
                  </a:cubicBezTo>
                  <a:cubicBezTo>
                    <a:pt x="1453" y="1556"/>
                    <a:pt x="1861" y="1153"/>
                    <a:pt x="1763" y="642"/>
                  </a:cubicBezTo>
                  <a:cubicBezTo>
                    <a:pt x="1699" y="268"/>
                    <a:pt x="1366" y="0"/>
                    <a:pt x="998"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168" name="Google Shape;3168;p52"/>
            <p:cNvSpPr/>
            <p:nvPr/>
          </p:nvSpPr>
          <p:spPr>
            <a:xfrm>
              <a:off x="4404975" y="4319925"/>
              <a:ext cx="94800" cy="33850"/>
            </a:xfrm>
            <a:custGeom>
              <a:avLst/>
              <a:gdLst/>
              <a:ahLst/>
              <a:cxnLst/>
              <a:rect l="l" t="t" r="r" b="b"/>
              <a:pathLst>
                <a:path w="3792" h="1354" extrusionOk="0">
                  <a:moveTo>
                    <a:pt x="3168" y="1"/>
                  </a:moveTo>
                  <a:cubicBezTo>
                    <a:pt x="3149" y="1"/>
                    <a:pt x="3129" y="2"/>
                    <a:pt x="3109" y="4"/>
                  </a:cubicBezTo>
                  <a:lnTo>
                    <a:pt x="514" y="480"/>
                  </a:lnTo>
                  <a:cubicBezTo>
                    <a:pt x="0" y="605"/>
                    <a:pt x="110" y="1354"/>
                    <a:pt x="612" y="1354"/>
                  </a:cubicBezTo>
                  <a:cubicBezTo>
                    <a:pt x="634" y="1354"/>
                    <a:pt x="657" y="1352"/>
                    <a:pt x="680" y="1349"/>
                  </a:cubicBezTo>
                  <a:lnTo>
                    <a:pt x="3264" y="885"/>
                  </a:lnTo>
                  <a:cubicBezTo>
                    <a:pt x="3792" y="747"/>
                    <a:pt x="3678" y="1"/>
                    <a:pt x="316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169" name="Google Shape;3169;p52"/>
            <p:cNvSpPr/>
            <p:nvPr/>
          </p:nvSpPr>
          <p:spPr>
            <a:xfrm>
              <a:off x="4306775" y="4570625"/>
              <a:ext cx="194400" cy="174100"/>
            </a:xfrm>
            <a:custGeom>
              <a:avLst/>
              <a:gdLst/>
              <a:ahLst/>
              <a:cxnLst/>
              <a:rect l="l" t="t" r="r" b="b"/>
              <a:pathLst>
                <a:path w="7776" h="6964" extrusionOk="0">
                  <a:moveTo>
                    <a:pt x="3943" y="1"/>
                  </a:moveTo>
                  <a:cubicBezTo>
                    <a:pt x="2906" y="1"/>
                    <a:pt x="1888" y="470"/>
                    <a:pt x="1227" y="1346"/>
                  </a:cubicBezTo>
                  <a:lnTo>
                    <a:pt x="6966" y="4978"/>
                  </a:lnTo>
                  <a:cubicBezTo>
                    <a:pt x="7775" y="3406"/>
                    <a:pt x="7251" y="1465"/>
                    <a:pt x="5763" y="525"/>
                  </a:cubicBezTo>
                  <a:cubicBezTo>
                    <a:pt x="5199" y="171"/>
                    <a:pt x="4568" y="1"/>
                    <a:pt x="3943" y="1"/>
                  </a:cubicBezTo>
                  <a:close/>
                  <a:moveTo>
                    <a:pt x="822" y="1989"/>
                  </a:moveTo>
                  <a:lnTo>
                    <a:pt x="822" y="1989"/>
                  </a:lnTo>
                  <a:cubicBezTo>
                    <a:pt x="1" y="3561"/>
                    <a:pt x="524" y="5490"/>
                    <a:pt x="2025" y="6430"/>
                  </a:cubicBezTo>
                  <a:cubicBezTo>
                    <a:pt x="2587" y="6790"/>
                    <a:pt x="3218" y="6963"/>
                    <a:pt x="3842" y="6963"/>
                  </a:cubicBezTo>
                  <a:cubicBezTo>
                    <a:pt x="4870" y="6963"/>
                    <a:pt x="5882" y="6495"/>
                    <a:pt x="6549" y="5621"/>
                  </a:cubicBezTo>
                  <a:lnTo>
                    <a:pt x="822" y="1989"/>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170" name="Google Shape;3170;p52"/>
            <p:cNvSpPr/>
            <p:nvPr/>
          </p:nvSpPr>
          <p:spPr>
            <a:xfrm>
              <a:off x="4670500" y="4197375"/>
              <a:ext cx="152150" cy="141000"/>
            </a:xfrm>
            <a:custGeom>
              <a:avLst/>
              <a:gdLst/>
              <a:ahLst/>
              <a:cxnLst/>
              <a:rect l="l" t="t" r="r" b="b"/>
              <a:pathLst>
                <a:path w="6086" h="5640" extrusionOk="0">
                  <a:moveTo>
                    <a:pt x="3609" y="0"/>
                  </a:moveTo>
                  <a:lnTo>
                    <a:pt x="1215" y="1632"/>
                  </a:lnTo>
                  <a:cubicBezTo>
                    <a:pt x="251" y="2286"/>
                    <a:pt x="1" y="3596"/>
                    <a:pt x="656" y="4560"/>
                  </a:cubicBezTo>
                  <a:lnTo>
                    <a:pt x="763" y="4715"/>
                  </a:lnTo>
                  <a:cubicBezTo>
                    <a:pt x="1171" y="5316"/>
                    <a:pt x="1834" y="5640"/>
                    <a:pt x="2508" y="5640"/>
                  </a:cubicBezTo>
                  <a:cubicBezTo>
                    <a:pt x="2916" y="5640"/>
                    <a:pt x="3329" y="5522"/>
                    <a:pt x="3692" y="5275"/>
                  </a:cubicBezTo>
                  <a:lnTo>
                    <a:pt x="6085" y="3644"/>
                  </a:lnTo>
                  <a:lnTo>
                    <a:pt x="3609" y="0"/>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171" name="Google Shape;3171;p52"/>
            <p:cNvSpPr/>
            <p:nvPr/>
          </p:nvSpPr>
          <p:spPr>
            <a:xfrm>
              <a:off x="4773200" y="4138825"/>
              <a:ext cx="152125" cy="141025"/>
            </a:xfrm>
            <a:custGeom>
              <a:avLst/>
              <a:gdLst/>
              <a:ahLst/>
              <a:cxnLst/>
              <a:rect l="l" t="t" r="r" b="b"/>
              <a:pathLst>
                <a:path w="6085" h="5641" extrusionOk="0">
                  <a:moveTo>
                    <a:pt x="3580" y="1"/>
                  </a:moveTo>
                  <a:cubicBezTo>
                    <a:pt x="3174" y="1"/>
                    <a:pt x="2765" y="119"/>
                    <a:pt x="2406" y="366"/>
                  </a:cubicBezTo>
                  <a:lnTo>
                    <a:pt x="1" y="1997"/>
                  </a:lnTo>
                  <a:lnTo>
                    <a:pt x="2477" y="5640"/>
                  </a:lnTo>
                  <a:lnTo>
                    <a:pt x="4870" y="4009"/>
                  </a:lnTo>
                  <a:cubicBezTo>
                    <a:pt x="5835" y="3354"/>
                    <a:pt x="6085" y="2045"/>
                    <a:pt x="5430" y="1092"/>
                  </a:cubicBezTo>
                  <a:lnTo>
                    <a:pt x="5323" y="926"/>
                  </a:lnTo>
                  <a:cubicBezTo>
                    <a:pt x="4915" y="325"/>
                    <a:pt x="4252" y="1"/>
                    <a:pt x="3580"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172" name="Google Shape;3172;p52"/>
            <p:cNvSpPr/>
            <p:nvPr/>
          </p:nvSpPr>
          <p:spPr>
            <a:xfrm>
              <a:off x="4625875" y="4488350"/>
              <a:ext cx="268200" cy="266925"/>
            </a:xfrm>
            <a:custGeom>
              <a:avLst/>
              <a:gdLst/>
              <a:ahLst/>
              <a:cxnLst/>
              <a:rect l="l" t="t" r="r" b="b"/>
              <a:pathLst>
                <a:path w="10728" h="10677" extrusionOk="0">
                  <a:moveTo>
                    <a:pt x="5007" y="0"/>
                  </a:moveTo>
                  <a:cubicBezTo>
                    <a:pt x="4823" y="0"/>
                    <a:pt x="4677" y="135"/>
                    <a:pt x="4655" y="327"/>
                  </a:cubicBezTo>
                  <a:lnTo>
                    <a:pt x="4191" y="3804"/>
                  </a:lnTo>
                  <a:lnTo>
                    <a:pt x="714" y="3339"/>
                  </a:lnTo>
                  <a:cubicBezTo>
                    <a:pt x="699" y="3338"/>
                    <a:pt x="683" y="3337"/>
                    <a:pt x="668" y="3337"/>
                  </a:cubicBezTo>
                  <a:cubicBezTo>
                    <a:pt x="475" y="3337"/>
                    <a:pt x="320" y="3473"/>
                    <a:pt x="298" y="3661"/>
                  </a:cubicBezTo>
                  <a:lnTo>
                    <a:pt x="36" y="5637"/>
                  </a:lnTo>
                  <a:cubicBezTo>
                    <a:pt x="0" y="5840"/>
                    <a:pt x="143" y="6030"/>
                    <a:pt x="357" y="6054"/>
                  </a:cubicBezTo>
                  <a:lnTo>
                    <a:pt x="3834" y="6518"/>
                  </a:lnTo>
                  <a:lnTo>
                    <a:pt x="3370" y="9995"/>
                  </a:lnTo>
                  <a:cubicBezTo>
                    <a:pt x="3346" y="10197"/>
                    <a:pt x="3489" y="10388"/>
                    <a:pt x="3691" y="10412"/>
                  </a:cubicBezTo>
                  <a:lnTo>
                    <a:pt x="5667" y="10674"/>
                  </a:lnTo>
                  <a:cubicBezTo>
                    <a:pt x="5682" y="10675"/>
                    <a:pt x="5697" y="10676"/>
                    <a:pt x="5712" y="10676"/>
                  </a:cubicBezTo>
                  <a:cubicBezTo>
                    <a:pt x="5897" y="10676"/>
                    <a:pt x="6062" y="10540"/>
                    <a:pt x="6084" y="10352"/>
                  </a:cubicBezTo>
                  <a:lnTo>
                    <a:pt x="6548" y="6876"/>
                  </a:lnTo>
                  <a:lnTo>
                    <a:pt x="10025" y="7328"/>
                  </a:lnTo>
                  <a:cubicBezTo>
                    <a:pt x="10045" y="7331"/>
                    <a:pt x="10064" y="7333"/>
                    <a:pt x="10084" y="7333"/>
                  </a:cubicBezTo>
                  <a:cubicBezTo>
                    <a:pt x="10263" y="7333"/>
                    <a:pt x="10420" y="7189"/>
                    <a:pt x="10442" y="7007"/>
                  </a:cubicBezTo>
                  <a:lnTo>
                    <a:pt x="10704" y="5042"/>
                  </a:lnTo>
                  <a:cubicBezTo>
                    <a:pt x="10728" y="4828"/>
                    <a:pt x="10585" y="4649"/>
                    <a:pt x="10382" y="4613"/>
                  </a:cubicBezTo>
                  <a:lnTo>
                    <a:pt x="6906" y="4161"/>
                  </a:lnTo>
                  <a:lnTo>
                    <a:pt x="7358" y="684"/>
                  </a:lnTo>
                  <a:cubicBezTo>
                    <a:pt x="7394" y="470"/>
                    <a:pt x="7239" y="291"/>
                    <a:pt x="7037" y="256"/>
                  </a:cubicBezTo>
                  <a:lnTo>
                    <a:pt x="5072" y="6"/>
                  </a:lnTo>
                  <a:cubicBezTo>
                    <a:pt x="5050" y="2"/>
                    <a:pt x="5028" y="0"/>
                    <a:pt x="5007"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173" name="Google Shape;3173;p52"/>
            <p:cNvSpPr/>
            <p:nvPr/>
          </p:nvSpPr>
          <p:spPr>
            <a:xfrm>
              <a:off x="3488825" y="921825"/>
              <a:ext cx="270875" cy="337450"/>
            </a:xfrm>
            <a:custGeom>
              <a:avLst/>
              <a:gdLst/>
              <a:ahLst/>
              <a:cxnLst/>
              <a:rect l="l" t="t" r="r" b="b"/>
              <a:pathLst>
                <a:path w="10835" h="13498" extrusionOk="0">
                  <a:moveTo>
                    <a:pt x="4152" y="412"/>
                  </a:moveTo>
                  <a:cubicBezTo>
                    <a:pt x="4440" y="412"/>
                    <a:pt x="4723" y="584"/>
                    <a:pt x="4775" y="971"/>
                  </a:cubicBezTo>
                  <a:cubicBezTo>
                    <a:pt x="4810" y="1173"/>
                    <a:pt x="4751" y="1364"/>
                    <a:pt x="4632" y="1518"/>
                  </a:cubicBezTo>
                  <a:lnTo>
                    <a:pt x="3834" y="1661"/>
                  </a:lnTo>
                  <a:cubicBezTo>
                    <a:pt x="3667" y="1566"/>
                    <a:pt x="3536" y="1399"/>
                    <a:pt x="3501" y="1209"/>
                  </a:cubicBezTo>
                  <a:cubicBezTo>
                    <a:pt x="3386" y="709"/>
                    <a:pt x="3773" y="412"/>
                    <a:pt x="4152" y="412"/>
                  </a:cubicBezTo>
                  <a:close/>
                  <a:moveTo>
                    <a:pt x="7842" y="2726"/>
                  </a:moveTo>
                  <a:cubicBezTo>
                    <a:pt x="8105" y="2726"/>
                    <a:pt x="8341" y="2907"/>
                    <a:pt x="8394" y="3185"/>
                  </a:cubicBezTo>
                  <a:lnTo>
                    <a:pt x="9775" y="10746"/>
                  </a:lnTo>
                  <a:cubicBezTo>
                    <a:pt x="9835" y="11043"/>
                    <a:pt x="9632" y="11329"/>
                    <a:pt x="9335" y="11377"/>
                  </a:cubicBezTo>
                  <a:lnTo>
                    <a:pt x="3072" y="12520"/>
                  </a:lnTo>
                  <a:cubicBezTo>
                    <a:pt x="3037" y="12527"/>
                    <a:pt x="3002" y="12530"/>
                    <a:pt x="2967" y="12530"/>
                  </a:cubicBezTo>
                  <a:cubicBezTo>
                    <a:pt x="2710" y="12530"/>
                    <a:pt x="2482" y="12342"/>
                    <a:pt x="2429" y="12079"/>
                  </a:cubicBezTo>
                  <a:lnTo>
                    <a:pt x="1048" y="4507"/>
                  </a:lnTo>
                  <a:cubicBezTo>
                    <a:pt x="1000" y="4209"/>
                    <a:pt x="1203" y="3935"/>
                    <a:pt x="1500" y="3876"/>
                  </a:cubicBezTo>
                  <a:lnTo>
                    <a:pt x="2239" y="3745"/>
                  </a:lnTo>
                  <a:cubicBezTo>
                    <a:pt x="2280" y="3954"/>
                    <a:pt x="2460" y="4099"/>
                    <a:pt x="2664" y="4099"/>
                  </a:cubicBezTo>
                  <a:cubicBezTo>
                    <a:pt x="2693" y="4099"/>
                    <a:pt x="2721" y="4096"/>
                    <a:pt x="2751" y="4090"/>
                  </a:cubicBezTo>
                  <a:lnTo>
                    <a:pt x="6656" y="3376"/>
                  </a:lnTo>
                  <a:cubicBezTo>
                    <a:pt x="6894" y="3340"/>
                    <a:pt x="7049" y="3114"/>
                    <a:pt x="7013" y="2876"/>
                  </a:cubicBezTo>
                  <a:lnTo>
                    <a:pt x="7751" y="2733"/>
                  </a:lnTo>
                  <a:cubicBezTo>
                    <a:pt x="7782" y="2728"/>
                    <a:pt x="7812" y="2726"/>
                    <a:pt x="7842" y="2726"/>
                  </a:cubicBezTo>
                  <a:close/>
                  <a:moveTo>
                    <a:pt x="4137" y="1"/>
                  </a:moveTo>
                  <a:cubicBezTo>
                    <a:pt x="4073" y="1"/>
                    <a:pt x="4007" y="6"/>
                    <a:pt x="3941" y="18"/>
                  </a:cubicBezTo>
                  <a:cubicBezTo>
                    <a:pt x="3358" y="125"/>
                    <a:pt x="2965" y="697"/>
                    <a:pt x="3072" y="1280"/>
                  </a:cubicBezTo>
                  <a:cubicBezTo>
                    <a:pt x="3096" y="1459"/>
                    <a:pt x="3179" y="1614"/>
                    <a:pt x="3286" y="1756"/>
                  </a:cubicBezTo>
                  <a:lnTo>
                    <a:pt x="2512" y="1899"/>
                  </a:lnTo>
                  <a:cubicBezTo>
                    <a:pt x="2191" y="1959"/>
                    <a:pt x="1977" y="2268"/>
                    <a:pt x="2036" y="2578"/>
                  </a:cubicBezTo>
                  <a:lnTo>
                    <a:pt x="2084" y="2864"/>
                  </a:lnTo>
                  <a:lnTo>
                    <a:pt x="798" y="3102"/>
                  </a:lnTo>
                  <a:cubicBezTo>
                    <a:pt x="322" y="3185"/>
                    <a:pt x="0" y="3650"/>
                    <a:pt x="84" y="4126"/>
                  </a:cubicBezTo>
                  <a:lnTo>
                    <a:pt x="1655" y="12758"/>
                  </a:lnTo>
                  <a:cubicBezTo>
                    <a:pt x="1740" y="13194"/>
                    <a:pt x="2120" y="13497"/>
                    <a:pt x="2540" y="13497"/>
                  </a:cubicBezTo>
                  <a:cubicBezTo>
                    <a:pt x="2590" y="13497"/>
                    <a:pt x="2640" y="13493"/>
                    <a:pt x="2691" y="13484"/>
                  </a:cubicBezTo>
                  <a:lnTo>
                    <a:pt x="10037" y="12139"/>
                  </a:lnTo>
                  <a:cubicBezTo>
                    <a:pt x="10513" y="12055"/>
                    <a:pt x="10835" y="11579"/>
                    <a:pt x="10752" y="11103"/>
                  </a:cubicBezTo>
                  <a:lnTo>
                    <a:pt x="9180" y="2483"/>
                  </a:lnTo>
                  <a:cubicBezTo>
                    <a:pt x="9095" y="2046"/>
                    <a:pt x="8715" y="1743"/>
                    <a:pt x="8287" y="1743"/>
                  </a:cubicBezTo>
                  <a:cubicBezTo>
                    <a:pt x="8236" y="1743"/>
                    <a:pt x="8184" y="1748"/>
                    <a:pt x="8132" y="1756"/>
                  </a:cubicBezTo>
                  <a:lnTo>
                    <a:pt x="6858" y="1995"/>
                  </a:lnTo>
                  <a:lnTo>
                    <a:pt x="6811" y="1721"/>
                  </a:lnTo>
                  <a:cubicBezTo>
                    <a:pt x="6747" y="1435"/>
                    <a:pt x="6506" y="1235"/>
                    <a:pt x="6227" y="1235"/>
                  </a:cubicBezTo>
                  <a:cubicBezTo>
                    <a:pt x="6192" y="1235"/>
                    <a:pt x="6156" y="1238"/>
                    <a:pt x="6120" y="1245"/>
                  </a:cubicBezTo>
                  <a:lnTo>
                    <a:pt x="5179" y="1411"/>
                  </a:lnTo>
                  <a:cubicBezTo>
                    <a:pt x="5227" y="1245"/>
                    <a:pt x="5239" y="1066"/>
                    <a:pt x="5203" y="899"/>
                  </a:cubicBezTo>
                  <a:cubicBezTo>
                    <a:pt x="5108" y="370"/>
                    <a:pt x="4655" y="1"/>
                    <a:pt x="4137"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174" name="Google Shape;3174;p52"/>
            <p:cNvSpPr/>
            <p:nvPr/>
          </p:nvSpPr>
          <p:spPr>
            <a:xfrm>
              <a:off x="3536750" y="1043050"/>
              <a:ext cx="46625" cy="38675"/>
            </a:xfrm>
            <a:custGeom>
              <a:avLst/>
              <a:gdLst/>
              <a:ahLst/>
              <a:cxnLst/>
              <a:rect l="l" t="t" r="r" b="b"/>
              <a:pathLst>
                <a:path w="1865" h="1547" extrusionOk="0">
                  <a:moveTo>
                    <a:pt x="1026" y="1"/>
                  </a:moveTo>
                  <a:cubicBezTo>
                    <a:pt x="979" y="1"/>
                    <a:pt x="930" y="5"/>
                    <a:pt x="881" y="15"/>
                  </a:cubicBezTo>
                  <a:cubicBezTo>
                    <a:pt x="202" y="134"/>
                    <a:pt x="0" y="1015"/>
                    <a:pt x="572" y="1408"/>
                  </a:cubicBezTo>
                  <a:cubicBezTo>
                    <a:pt x="711" y="1504"/>
                    <a:pt x="861" y="1547"/>
                    <a:pt x="1007" y="1547"/>
                  </a:cubicBezTo>
                  <a:cubicBezTo>
                    <a:pt x="1458" y="1547"/>
                    <a:pt x="1864" y="1138"/>
                    <a:pt x="1774" y="634"/>
                  </a:cubicBezTo>
                  <a:cubicBezTo>
                    <a:pt x="1701" y="266"/>
                    <a:pt x="1386" y="1"/>
                    <a:pt x="1026"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175" name="Google Shape;3175;p52"/>
            <p:cNvSpPr/>
            <p:nvPr/>
          </p:nvSpPr>
          <p:spPr>
            <a:xfrm>
              <a:off x="3589875" y="1031875"/>
              <a:ext cx="96075" cy="33775"/>
            </a:xfrm>
            <a:custGeom>
              <a:avLst/>
              <a:gdLst/>
              <a:ahLst/>
              <a:cxnLst/>
              <a:rect l="l" t="t" r="r" b="b"/>
              <a:pathLst>
                <a:path w="3843" h="1351" extrusionOk="0">
                  <a:moveTo>
                    <a:pt x="3234" y="0"/>
                  </a:moveTo>
                  <a:cubicBezTo>
                    <a:pt x="3203" y="0"/>
                    <a:pt x="3171" y="3"/>
                    <a:pt x="3138" y="10"/>
                  </a:cubicBezTo>
                  <a:lnTo>
                    <a:pt x="542" y="486"/>
                  </a:lnTo>
                  <a:cubicBezTo>
                    <a:pt x="1" y="576"/>
                    <a:pt x="111" y="1350"/>
                    <a:pt x="610" y="1350"/>
                  </a:cubicBezTo>
                  <a:cubicBezTo>
                    <a:pt x="638" y="1350"/>
                    <a:pt x="667" y="1348"/>
                    <a:pt x="697" y="1343"/>
                  </a:cubicBezTo>
                  <a:lnTo>
                    <a:pt x="3304" y="867"/>
                  </a:lnTo>
                  <a:cubicBezTo>
                    <a:pt x="3842" y="766"/>
                    <a:pt x="3726" y="0"/>
                    <a:pt x="3234"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176" name="Google Shape;3176;p52"/>
            <p:cNvSpPr/>
            <p:nvPr/>
          </p:nvSpPr>
          <p:spPr>
            <a:xfrm>
              <a:off x="3546550" y="1097000"/>
              <a:ext cx="46625" cy="38650"/>
            </a:xfrm>
            <a:custGeom>
              <a:avLst/>
              <a:gdLst/>
              <a:ahLst/>
              <a:cxnLst/>
              <a:rect l="l" t="t" r="r" b="b"/>
              <a:pathLst>
                <a:path w="1865" h="1546" extrusionOk="0">
                  <a:moveTo>
                    <a:pt x="1014" y="1"/>
                  </a:moveTo>
                  <a:cubicBezTo>
                    <a:pt x="971" y="1"/>
                    <a:pt x="927" y="4"/>
                    <a:pt x="882" y="12"/>
                  </a:cubicBezTo>
                  <a:cubicBezTo>
                    <a:pt x="203" y="131"/>
                    <a:pt x="1" y="1012"/>
                    <a:pt x="572" y="1405"/>
                  </a:cubicBezTo>
                  <a:cubicBezTo>
                    <a:pt x="711" y="1502"/>
                    <a:pt x="861" y="1545"/>
                    <a:pt x="1008" y="1545"/>
                  </a:cubicBezTo>
                  <a:cubicBezTo>
                    <a:pt x="1455" y="1545"/>
                    <a:pt x="1865" y="1142"/>
                    <a:pt x="1775" y="631"/>
                  </a:cubicBezTo>
                  <a:cubicBezTo>
                    <a:pt x="1701" y="259"/>
                    <a:pt x="1379" y="1"/>
                    <a:pt x="101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177" name="Google Shape;3177;p52"/>
            <p:cNvSpPr/>
            <p:nvPr/>
          </p:nvSpPr>
          <p:spPr>
            <a:xfrm>
              <a:off x="3600725" y="1085650"/>
              <a:ext cx="93800" cy="33725"/>
            </a:xfrm>
            <a:custGeom>
              <a:avLst/>
              <a:gdLst/>
              <a:ahLst/>
              <a:cxnLst/>
              <a:rect l="l" t="t" r="r" b="b"/>
              <a:pathLst>
                <a:path w="3752" h="1349" extrusionOk="0">
                  <a:moveTo>
                    <a:pt x="3132" y="0"/>
                  </a:moveTo>
                  <a:cubicBezTo>
                    <a:pt x="3120" y="0"/>
                    <a:pt x="3109" y="1"/>
                    <a:pt x="3097" y="2"/>
                  </a:cubicBezTo>
                  <a:lnTo>
                    <a:pt x="501" y="478"/>
                  </a:lnTo>
                  <a:cubicBezTo>
                    <a:pt x="1" y="618"/>
                    <a:pt x="114" y="1348"/>
                    <a:pt x="620" y="1348"/>
                  </a:cubicBezTo>
                  <a:cubicBezTo>
                    <a:pt x="631" y="1348"/>
                    <a:pt x="644" y="1348"/>
                    <a:pt x="656" y="1347"/>
                  </a:cubicBezTo>
                  <a:lnTo>
                    <a:pt x="3251" y="871"/>
                  </a:lnTo>
                  <a:cubicBezTo>
                    <a:pt x="3752" y="731"/>
                    <a:pt x="3627" y="0"/>
                    <a:pt x="313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178" name="Google Shape;3178;p52"/>
            <p:cNvSpPr/>
            <p:nvPr/>
          </p:nvSpPr>
          <p:spPr>
            <a:xfrm>
              <a:off x="3557275" y="1154450"/>
              <a:ext cx="46550" cy="38900"/>
            </a:xfrm>
            <a:custGeom>
              <a:avLst/>
              <a:gdLst/>
              <a:ahLst/>
              <a:cxnLst/>
              <a:rect l="l" t="t" r="r" b="b"/>
              <a:pathLst>
                <a:path w="1862" h="1556" extrusionOk="0">
                  <a:moveTo>
                    <a:pt x="1002" y="1"/>
                  </a:moveTo>
                  <a:cubicBezTo>
                    <a:pt x="958" y="1"/>
                    <a:pt x="914" y="4"/>
                    <a:pt x="870" y="12"/>
                  </a:cubicBezTo>
                  <a:cubicBezTo>
                    <a:pt x="191" y="131"/>
                    <a:pt x="1" y="1012"/>
                    <a:pt x="560" y="1417"/>
                  </a:cubicBezTo>
                  <a:cubicBezTo>
                    <a:pt x="700" y="1513"/>
                    <a:pt x="851" y="1556"/>
                    <a:pt x="997" y="1556"/>
                  </a:cubicBezTo>
                  <a:cubicBezTo>
                    <a:pt x="1451" y="1556"/>
                    <a:pt x="1862" y="1147"/>
                    <a:pt x="1763" y="643"/>
                  </a:cubicBezTo>
                  <a:cubicBezTo>
                    <a:pt x="1699" y="260"/>
                    <a:pt x="1369"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179" name="Google Shape;3179;p52"/>
            <p:cNvSpPr/>
            <p:nvPr/>
          </p:nvSpPr>
          <p:spPr>
            <a:xfrm>
              <a:off x="3610725" y="1143050"/>
              <a:ext cx="94925" cy="34125"/>
            </a:xfrm>
            <a:custGeom>
              <a:avLst/>
              <a:gdLst/>
              <a:ahLst/>
              <a:cxnLst/>
              <a:rect l="l" t="t" r="r" b="b"/>
              <a:pathLst>
                <a:path w="3797" h="1365" extrusionOk="0">
                  <a:moveTo>
                    <a:pt x="3171" y="0"/>
                  </a:moveTo>
                  <a:cubicBezTo>
                    <a:pt x="3152" y="0"/>
                    <a:pt x="3133" y="1"/>
                    <a:pt x="3113" y="4"/>
                  </a:cubicBezTo>
                  <a:lnTo>
                    <a:pt x="518" y="480"/>
                  </a:lnTo>
                  <a:cubicBezTo>
                    <a:pt x="1" y="606"/>
                    <a:pt x="116" y="1364"/>
                    <a:pt x="627" y="1364"/>
                  </a:cubicBezTo>
                  <a:cubicBezTo>
                    <a:pt x="645" y="1364"/>
                    <a:pt x="665" y="1363"/>
                    <a:pt x="684" y="1361"/>
                  </a:cubicBezTo>
                  <a:lnTo>
                    <a:pt x="3268" y="885"/>
                  </a:lnTo>
                  <a:cubicBezTo>
                    <a:pt x="3796" y="758"/>
                    <a:pt x="3682" y="0"/>
                    <a:pt x="3171"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180" name="Google Shape;3180;p52"/>
            <p:cNvSpPr/>
            <p:nvPr/>
          </p:nvSpPr>
          <p:spPr>
            <a:xfrm>
              <a:off x="3512625" y="1393950"/>
              <a:ext cx="194100" cy="174175"/>
            </a:xfrm>
            <a:custGeom>
              <a:avLst/>
              <a:gdLst/>
              <a:ahLst/>
              <a:cxnLst/>
              <a:rect l="l" t="t" r="r" b="b"/>
              <a:pathLst>
                <a:path w="7764" h="6967" extrusionOk="0">
                  <a:moveTo>
                    <a:pt x="3929" y="1"/>
                  </a:moveTo>
                  <a:cubicBezTo>
                    <a:pt x="2899" y="1"/>
                    <a:pt x="1886" y="465"/>
                    <a:pt x="1227" y="1338"/>
                  </a:cubicBezTo>
                  <a:lnTo>
                    <a:pt x="6954" y="4969"/>
                  </a:lnTo>
                  <a:cubicBezTo>
                    <a:pt x="7764" y="3398"/>
                    <a:pt x="7240" y="1469"/>
                    <a:pt x="5751" y="528"/>
                  </a:cubicBezTo>
                  <a:cubicBezTo>
                    <a:pt x="5188" y="173"/>
                    <a:pt x="4555" y="1"/>
                    <a:pt x="3929" y="1"/>
                  </a:cubicBezTo>
                  <a:close/>
                  <a:moveTo>
                    <a:pt x="810" y="1993"/>
                  </a:moveTo>
                  <a:lnTo>
                    <a:pt x="810" y="1993"/>
                  </a:lnTo>
                  <a:cubicBezTo>
                    <a:pt x="1" y="3553"/>
                    <a:pt x="525" y="5493"/>
                    <a:pt x="2013" y="6434"/>
                  </a:cubicBezTo>
                  <a:cubicBezTo>
                    <a:pt x="2579" y="6793"/>
                    <a:pt x="3211" y="6966"/>
                    <a:pt x="3836" y="6966"/>
                  </a:cubicBezTo>
                  <a:cubicBezTo>
                    <a:pt x="4868" y="6966"/>
                    <a:pt x="5882" y="6495"/>
                    <a:pt x="6549" y="5612"/>
                  </a:cubicBezTo>
                  <a:lnTo>
                    <a:pt x="810" y="1993"/>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181" name="Google Shape;3181;p52"/>
            <p:cNvSpPr/>
            <p:nvPr/>
          </p:nvSpPr>
          <p:spPr>
            <a:xfrm>
              <a:off x="3876375" y="1020500"/>
              <a:ext cx="152125" cy="141000"/>
            </a:xfrm>
            <a:custGeom>
              <a:avLst/>
              <a:gdLst/>
              <a:ahLst/>
              <a:cxnLst/>
              <a:rect l="l" t="t" r="r" b="b"/>
              <a:pathLst>
                <a:path w="6085" h="5640" extrusionOk="0">
                  <a:moveTo>
                    <a:pt x="3596" y="0"/>
                  </a:moveTo>
                  <a:lnTo>
                    <a:pt x="1215" y="1631"/>
                  </a:lnTo>
                  <a:cubicBezTo>
                    <a:pt x="250" y="2286"/>
                    <a:pt x="0" y="3596"/>
                    <a:pt x="655" y="4560"/>
                  </a:cubicBezTo>
                  <a:lnTo>
                    <a:pt x="774" y="4715"/>
                  </a:lnTo>
                  <a:cubicBezTo>
                    <a:pt x="1175" y="5316"/>
                    <a:pt x="1834" y="5640"/>
                    <a:pt x="2508" y="5640"/>
                  </a:cubicBezTo>
                  <a:cubicBezTo>
                    <a:pt x="2915" y="5640"/>
                    <a:pt x="3328" y="5521"/>
                    <a:pt x="3691" y="5275"/>
                  </a:cubicBezTo>
                  <a:lnTo>
                    <a:pt x="6084" y="3644"/>
                  </a:lnTo>
                  <a:lnTo>
                    <a:pt x="3596" y="0"/>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182" name="Google Shape;3182;p52"/>
            <p:cNvSpPr/>
            <p:nvPr/>
          </p:nvSpPr>
          <p:spPr>
            <a:xfrm>
              <a:off x="3979050" y="962250"/>
              <a:ext cx="152125" cy="140725"/>
            </a:xfrm>
            <a:custGeom>
              <a:avLst/>
              <a:gdLst/>
              <a:ahLst/>
              <a:cxnLst/>
              <a:rect l="l" t="t" r="r" b="b"/>
              <a:pathLst>
                <a:path w="6085" h="5629" extrusionOk="0">
                  <a:moveTo>
                    <a:pt x="3578" y="1"/>
                  </a:moveTo>
                  <a:cubicBezTo>
                    <a:pt x="3170" y="1"/>
                    <a:pt x="2757" y="119"/>
                    <a:pt x="2394" y="366"/>
                  </a:cubicBezTo>
                  <a:lnTo>
                    <a:pt x="1" y="1985"/>
                  </a:lnTo>
                  <a:lnTo>
                    <a:pt x="2477" y="5628"/>
                  </a:lnTo>
                  <a:lnTo>
                    <a:pt x="4870" y="4009"/>
                  </a:lnTo>
                  <a:cubicBezTo>
                    <a:pt x="5835" y="3354"/>
                    <a:pt x="6085" y="2044"/>
                    <a:pt x="5430" y="1080"/>
                  </a:cubicBezTo>
                  <a:lnTo>
                    <a:pt x="5323" y="925"/>
                  </a:lnTo>
                  <a:cubicBezTo>
                    <a:pt x="4915" y="324"/>
                    <a:pt x="4252" y="1"/>
                    <a:pt x="357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183" name="Google Shape;3183;p52"/>
            <p:cNvSpPr/>
            <p:nvPr/>
          </p:nvSpPr>
          <p:spPr>
            <a:xfrm>
              <a:off x="3831725" y="1311750"/>
              <a:ext cx="268200" cy="266650"/>
            </a:xfrm>
            <a:custGeom>
              <a:avLst/>
              <a:gdLst/>
              <a:ahLst/>
              <a:cxnLst/>
              <a:rect l="l" t="t" r="r" b="b"/>
              <a:pathLst>
                <a:path w="10728" h="10666" extrusionOk="0">
                  <a:moveTo>
                    <a:pt x="5007" y="1"/>
                  </a:moveTo>
                  <a:cubicBezTo>
                    <a:pt x="4823" y="1"/>
                    <a:pt x="4676" y="136"/>
                    <a:pt x="4644" y="328"/>
                  </a:cubicBezTo>
                  <a:lnTo>
                    <a:pt x="4191" y="3793"/>
                  </a:lnTo>
                  <a:lnTo>
                    <a:pt x="715" y="3340"/>
                  </a:lnTo>
                  <a:cubicBezTo>
                    <a:pt x="692" y="3336"/>
                    <a:pt x="671" y="3335"/>
                    <a:pt x="649" y="3335"/>
                  </a:cubicBezTo>
                  <a:cubicBezTo>
                    <a:pt x="465" y="3335"/>
                    <a:pt x="318" y="3469"/>
                    <a:pt x="286" y="3662"/>
                  </a:cubicBezTo>
                  <a:lnTo>
                    <a:pt x="24" y="5626"/>
                  </a:lnTo>
                  <a:cubicBezTo>
                    <a:pt x="0" y="5829"/>
                    <a:pt x="143" y="6019"/>
                    <a:pt x="345" y="6043"/>
                  </a:cubicBezTo>
                  <a:lnTo>
                    <a:pt x="3834" y="6507"/>
                  </a:lnTo>
                  <a:lnTo>
                    <a:pt x="3370" y="9984"/>
                  </a:lnTo>
                  <a:cubicBezTo>
                    <a:pt x="3346" y="10186"/>
                    <a:pt x="3489" y="10377"/>
                    <a:pt x="3691" y="10401"/>
                  </a:cubicBezTo>
                  <a:lnTo>
                    <a:pt x="5668" y="10663"/>
                  </a:lnTo>
                  <a:cubicBezTo>
                    <a:pt x="5682" y="10664"/>
                    <a:pt x="5697" y="10665"/>
                    <a:pt x="5712" y="10665"/>
                  </a:cubicBezTo>
                  <a:cubicBezTo>
                    <a:pt x="5897" y="10665"/>
                    <a:pt x="6062" y="10529"/>
                    <a:pt x="6084" y="10341"/>
                  </a:cubicBezTo>
                  <a:lnTo>
                    <a:pt x="6537" y="6864"/>
                  </a:lnTo>
                  <a:lnTo>
                    <a:pt x="10025" y="7329"/>
                  </a:lnTo>
                  <a:cubicBezTo>
                    <a:pt x="10039" y="7330"/>
                    <a:pt x="10053" y="7331"/>
                    <a:pt x="10067" y="7331"/>
                  </a:cubicBezTo>
                  <a:cubicBezTo>
                    <a:pt x="10253" y="7331"/>
                    <a:pt x="10420" y="7184"/>
                    <a:pt x="10442" y="6995"/>
                  </a:cubicBezTo>
                  <a:lnTo>
                    <a:pt x="10704" y="5019"/>
                  </a:lnTo>
                  <a:cubicBezTo>
                    <a:pt x="10728" y="4817"/>
                    <a:pt x="10585" y="4626"/>
                    <a:pt x="10382" y="4602"/>
                  </a:cubicBezTo>
                  <a:lnTo>
                    <a:pt x="6906" y="4150"/>
                  </a:lnTo>
                  <a:lnTo>
                    <a:pt x="7358" y="661"/>
                  </a:lnTo>
                  <a:cubicBezTo>
                    <a:pt x="7382" y="459"/>
                    <a:pt x="7239" y="280"/>
                    <a:pt x="7037" y="245"/>
                  </a:cubicBezTo>
                  <a:lnTo>
                    <a:pt x="5072" y="6"/>
                  </a:lnTo>
                  <a:cubicBezTo>
                    <a:pt x="5050" y="3"/>
                    <a:pt x="5028" y="1"/>
                    <a:pt x="5007"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184" name="Google Shape;3184;p52"/>
            <p:cNvSpPr/>
            <p:nvPr/>
          </p:nvSpPr>
          <p:spPr>
            <a:xfrm>
              <a:off x="3488825" y="1715975"/>
              <a:ext cx="270875" cy="337725"/>
            </a:xfrm>
            <a:custGeom>
              <a:avLst/>
              <a:gdLst/>
              <a:ahLst/>
              <a:cxnLst/>
              <a:rect l="l" t="t" r="r" b="b"/>
              <a:pathLst>
                <a:path w="10835" h="13509" extrusionOk="0">
                  <a:moveTo>
                    <a:pt x="4147" y="414"/>
                  </a:moveTo>
                  <a:cubicBezTo>
                    <a:pt x="4437" y="414"/>
                    <a:pt x="4723" y="589"/>
                    <a:pt x="4775" y="982"/>
                  </a:cubicBezTo>
                  <a:cubicBezTo>
                    <a:pt x="4810" y="1173"/>
                    <a:pt x="4751" y="1375"/>
                    <a:pt x="4632" y="1518"/>
                  </a:cubicBezTo>
                  <a:lnTo>
                    <a:pt x="3834" y="1673"/>
                  </a:lnTo>
                  <a:cubicBezTo>
                    <a:pt x="3655" y="1578"/>
                    <a:pt x="3536" y="1411"/>
                    <a:pt x="3501" y="1209"/>
                  </a:cubicBezTo>
                  <a:cubicBezTo>
                    <a:pt x="3386" y="710"/>
                    <a:pt x="3770" y="414"/>
                    <a:pt x="4147" y="414"/>
                  </a:cubicBezTo>
                  <a:close/>
                  <a:moveTo>
                    <a:pt x="7868" y="2734"/>
                  </a:moveTo>
                  <a:cubicBezTo>
                    <a:pt x="8125" y="2734"/>
                    <a:pt x="8352" y="2923"/>
                    <a:pt x="8394" y="3185"/>
                  </a:cubicBezTo>
                  <a:lnTo>
                    <a:pt x="9775" y="10746"/>
                  </a:lnTo>
                  <a:cubicBezTo>
                    <a:pt x="9835" y="11043"/>
                    <a:pt x="9632" y="11329"/>
                    <a:pt x="9335" y="11377"/>
                  </a:cubicBezTo>
                  <a:lnTo>
                    <a:pt x="3072" y="12520"/>
                  </a:lnTo>
                  <a:cubicBezTo>
                    <a:pt x="3037" y="12527"/>
                    <a:pt x="3002" y="12530"/>
                    <a:pt x="2967" y="12530"/>
                  </a:cubicBezTo>
                  <a:cubicBezTo>
                    <a:pt x="2710" y="12530"/>
                    <a:pt x="2482" y="12342"/>
                    <a:pt x="2429" y="12079"/>
                  </a:cubicBezTo>
                  <a:lnTo>
                    <a:pt x="1060" y="4519"/>
                  </a:lnTo>
                  <a:cubicBezTo>
                    <a:pt x="1000" y="4221"/>
                    <a:pt x="1203" y="3935"/>
                    <a:pt x="1500" y="3888"/>
                  </a:cubicBezTo>
                  <a:lnTo>
                    <a:pt x="2250" y="3745"/>
                  </a:lnTo>
                  <a:cubicBezTo>
                    <a:pt x="2283" y="3960"/>
                    <a:pt x="2471" y="4107"/>
                    <a:pt x="2682" y="4107"/>
                  </a:cubicBezTo>
                  <a:cubicBezTo>
                    <a:pt x="2705" y="4107"/>
                    <a:pt x="2728" y="4105"/>
                    <a:pt x="2751" y="4102"/>
                  </a:cubicBezTo>
                  <a:lnTo>
                    <a:pt x="6668" y="3387"/>
                  </a:lnTo>
                  <a:cubicBezTo>
                    <a:pt x="6906" y="3340"/>
                    <a:pt x="7061" y="3114"/>
                    <a:pt x="7013" y="2875"/>
                  </a:cubicBezTo>
                  <a:lnTo>
                    <a:pt x="7763" y="2745"/>
                  </a:lnTo>
                  <a:cubicBezTo>
                    <a:pt x="7798" y="2737"/>
                    <a:pt x="7833" y="2734"/>
                    <a:pt x="7868" y="2734"/>
                  </a:cubicBezTo>
                  <a:close/>
                  <a:moveTo>
                    <a:pt x="4137" y="0"/>
                  </a:moveTo>
                  <a:cubicBezTo>
                    <a:pt x="4073" y="0"/>
                    <a:pt x="4007" y="6"/>
                    <a:pt x="3941" y="18"/>
                  </a:cubicBezTo>
                  <a:cubicBezTo>
                    <a:pt x="3358" y="125"/>
                    <a:pt x="2965" y="697"/>
                    <a:pt x="3072" y="1292"/>
                  </a:cubicBezTo>
                  <a:cubicBezTo>
                    <a:pt x="3096" y="1459"/>
                    <a:pt x="3179" y="1625"/>
                    <a:pt x="3286" y="1768"/>
                  </a:cubicBezTo>
                  <a:lnTo>
                    <a:pt x="2512" y="1911"/>
                  </a:lnTo>
                  <a:cubicBezTo>
                    <a:pt x="2191" y="1971"/>
                    <a:pt x="1977" y="2280"/>
                    <a:pt x="2036" y="2602"/>
                  </a:cubicBezTo>
                  <a:lnTo>
                    <a:pt x="2084" y="2875"/>
                  </a:lnTo>
                  <a:lnTo>
                    <a:pt x="798" y="3114"/>
                  </a:lnTo>
                  <a:cubicBezTo>
                    <a:pt x="310" y="3197"/>
                    <a:pt x="0" y="3661"/>
                    <a:pt x="84" y="4149"/>
                  </a:cubicBezTo>
                  <a:lnTo>
                    <a:pt x="1655" y="12770"/>
                  </a:lnTo>
                  <a:cubicBezTo>
                    <a:pt x="1740" y="13206"/>
                    <a:pt x="2120" y="13509"/>
                    <a:pt x="2540" y="13509"/>
                  </a:cubicBezTo>
                  <a:cubicBezTo>
                    <a:pt x="2590" y="13509"/>
                    <a:pt x="2640" y="13505"/>
                    <a:pt x="2691" y="13496"/>
                  </a:cubicBezTo>
                  <a:lnTo>
                    <a:pt x="10037" y="12150"/>
                  </a:lnTo>
                  <a:cubicBezTo>
                    <a:pt x="10513" y="12067"/>
                    <a:pt x="10835" y="11603"/>
                    <a:pt x="10752" y="11115"/>
                  </a:cubicBezTo>
                  <a:lnTo>
                    <a:pt x="9180" y="2483"/>
                  </a:lnTo>
                  <a:cubicBezTo>
                    <a:pt x="9096" y="2052"/>
                    <a:pt x="8725" y="1751"/>
                    <a:pt x="8304" y="1751"/>
                  </a:cubicBezTo>
                  <a:cubicBezTo>
                    <a:pt x="8247" y="1751"/>
                    <a:pt x="8190" y="1757"/>
                    <a:pt x="8132" y="1768"/>
                  </a:cubicBezTo>
                  <a:lnTo>
                    <a:pt x="6858" y="1994"/>
                  </a:lnTo>
                  <a:lnTo>
                    <a:pt x="6811" y="1721"/>
                  </a:lnTo>
                  <a:cubicBezTo>
                    <a:pt x="6746" y="1431"/>
                    <a:pt x="6497" y="1237"/>
                    <a:pt x="6213" y="1237"/>
                  </a:cubicBezTo>
                  <a:cubicBezTo>
                    <a:pt x="6183" y="1237"/>
                    <a:pt x="6151" y="1240"/>
                    <a:pt x="6120" y="1244"/>
                  </a:cubicBezTo>
                  <a:lnTo>
                    <a:pt x="5179" y="1423"/>
                  </a:lnTo>
                  <a:cubicBezTo>
                    <a:pt x="5227" y="1244"/>
                    <a:pt x="5239" y="1066"/>
                    <a:pt x="5203" y="899"/>
                  </a:cubicBezTo>
                  <a:cubicBezTo>
                    <a:pt x="5108" y="370"/>
                    <a:pt x="4655" y="0"/>
                    <a:pt x="4137"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185" name="Google Shape;3185;p52"/>
            <p:cNvSpPr/>
            <p:nvPr/>
          </p:nvSpPr>
          <p:spPr>
            <a:xfrm>
              <a:off x="3536750" y="1837275"/>
              <a:ext cx="46600" cy="38650"/>
            </a:xfrm>
            <a:custGeom>
              <a:avLst/>
              <a:gdLst/>
              <a:ahLst/>
              <a:cxnLst/>
              <a:rect l="l" t="t" r="r" b="b"/>
              <a:pathLst>
                <a:path w="1864" h="1546" extrusionOk="0">
                  <a:moveTo>
                    <a:pt x="1013" y="1"/>
                  </a:moveTo>
                  <a:cubicBezTo>
                    <a:pt x="970" y="1"/>
                    <a:pt x="926" y="4"/>
                    <a:pt x="881" y="12"/>
                  </a:cubicBezTo>
                  <a:cubicBezTo>
                    <a:pt x="202" y="131"/>
                    <a:pt x="0" y="1012"/>
                    <a:pt x="572" y="1405"/>
                  </a:cubicBezTo>
                  <a:cubicBezTo>
                    <a:pt x="713" y="1502"/>
                    <a:pt x="865" y="1545"/>
                    <a:pt x="1012" y="1545"/>
                  </a:cubicBezTo>
                  <a:cubicBezTo>
                    <a:pt x="1460" y="1545"/>
                    <a:pt x="1864" y="1142"/>
                    <a:pt x="1774" y="631"/>
                  </a:cubicBezTo>
                  <a:cubicBezTo>
                    <a:pt x="1700" y="259"/>
                    <a:pt x="1378" y="1"/>
                    <a:pt x="101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186" name="Google Shape;3186;p52"/>
            <p:cNvSpPr/>
            <p:nvPr/>
          </p:nvSpPr>
          <p:spPr>
            <a:xfrm>
              <a:off x="3589525" y="1825875"/>
              <a:ext cx="96775" cy="34050"/>
            </a:xfrm>
            <a:custGeom>
              <a:avLst/>
              <a:gdLst/>
              <a:ahLst/>
              <a:cxnLst/>
              <a:rect l="l" t="t" r="r" b="b"/>
              <a:pathLst>
                <a:path w="3871" h="1362" extrusionOk="0">
                  <a:moveTo>
                    <a:pt x="3275" y="0"/>
                  </a:moveTo>
                  <a:cubicBezTo>
                    <a:pt x="3236" y="0"/>
                    <a:pt x="3195" y="5"/>
                    <a:pt x="3152" y="15"/>
                  </a:cubicBezTo>
                  <a:lnTo>
                    <a:pt x="556" y="492"/>
                  </a:lnTo>
                  <a:cubicBezTo>
                    <a:pt x="1" y="569"/>
                    <a:pt x="108" y="1362"/>
                    <a:pt x="599" y="1362"/>
                  </a:cubicBezTo>
                  <a:cubicBezTo>
                    <a:pt x="634" y="1362"/>
                    <a:pt x="672" y="1358"/>
                    <a:pt x="711" y="1349"/>
                  </a:cubicBezTo>
                  <a:lnTo>
                    <a:pt x="3318" y="873"/>
                  </a:lnTo>
                  <a:cubicBezTo>
                    <a:pt x="3870" y="784"/>
                    <a:pt x="3767" y="0"/>
                    <a:pt x="3275"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187" name="Google Shape;3187;p52"/>
            <p:cNvSpPr/>
            <p:nvPr/>
          </p:nvSpPr>
          <p:spPr>
            <a:xfrm>
              <a:off x="3546550" y="1891150"/>
              <a:ext cx="46625" cy="38650"/>
            </a:xfrm>
            <a:custGeom>
              <a:avLst/>
              <a:gdLst/>
              <a:ahLst/>
              <a:cxnLst/>
              <a:rect l="l" t="t" r="r" b="b"/>
              <a:pathLst>
                <a:path w="1865" h="1546" extrusionOk="0">
                  <a:moveTo>
                    <a:pt x="1014" y="1"/>
                  </a:moveTo>
                  <a:cubicBezTo>
                    <a:pt x="971" y="1"/>
                    <a:pt x="926" y="4"/>
                    <a:pt x="882" y="12"/>
                  </a:cubicBezTo>
                  <a:cubicBezTo>
                    <a:pt x="203" y="131"/>
                    <a:pt x="1" y="1012"/>
                    <a:pt x="572" y="1405"/>
                  </a:cubicBezTo>
                  <a:cubicBezTo>
                    <a:pt x="711" y="1502"/>
                    <a:pt x="862" y="1545"/>
                    <a:pt x="1009" y="1545"/>
                  </a:cubicBezTo>
                  <a:cubicBezTo>
                    <a:pt x="1455" y="1545"/>
                    <a:pt x="1865" y="1145"/>
                    <a:pt x="1775" y="643"/>
                  </a:cubicBezTo>
                  <a:cubicBezTo>
                    <a:pt x="1701" y="260"/>
                    <a:pt x="1379" y="1"/>
                    <a:pt x="101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188" name="Google Shape;3188;p52"/>
            <p:cNvSpPr/>
            <p:nvPr/>
          </p:nvSpPr>
          <p:spPr>
            <a:xfrm>
              <a:off x="3600825" y="1879800"/>
              <a:ext cx="93700" cy="33750"/>
            </a:xfrm>
            <a:custGeom>
              <a:avLst/>
              <a:gdLst/>
              <a:ahLst/>
              <a:cxnLst/>
              <a:rect l="l" t="t" r="r" b="b"/>
              <a:pathLst>
                <a:path w="3748" h="1350" extrusionOk="0">
                  <a:moveTo>
                    <a:pt x="3128" y="0"/>
                  </a:moveTo>
                  <a:cubicBezTo>
                    <a:pt x="3116" y="0"/>
                    <a:pt x="3105" y="1"/>
                    <a:pt x="3093" y="2"/>
                  </a:cubicBezTo>
                  <a:lnTo>
                    <a:pt x="497" y="478"/>
                  </a:lnTo>
                  <a:cubicBezTo>
                    <a:pt x="0" y="628"/>
                    <a:pt x="109" y="1349"/>
                    <a:pt x="604" y="1349"/>
                  </a:cubicBezTo>
                  <a:cubicBezTo>
                    <a:pt x="620" y="1349"/>
                    <a:pt x="636" y="1348"/>
                    <a:pt x="652" y="1347"/>
                  </a:cubicBezTo>
                  <a:lnTo>
                    <a:pt x="3247" y="883"/>
                  </a:lnTo>
                  <a:cubicBezTo>
                    <a:pt x="3748" y="731"/>
                    <a:pt x="3623" y="0"/>
                    <a:pt x="3128"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189" name="Google Shape;3189;p52"/>
            <p:cNvSpPr/>
            <p:nvPr/>
          </p:nvSpPr>
          <p:spPr>
            <a:xfrm>
              <a:off x="3557275" y="1948900"/>
              <a:ext cx="46550" cy="38625"/>
            </a:xfrm>
            <a:custGeom>
              <a:avLst/>
              <a:gdLst/>
              <a:ahLst/>
              <a:cxnLst/>
              <a:rect l="l" t="t" r="r" b="b"/>
              <a:pathLst>
                <a:path w="1862" h="1545" extrusionOk="0">
                  <a:moveTo>
                    <a:pt x="1002" y="0"/>
                  </a:moveTo>
                  <a:cubicBezTo>
                    <a:pt x="959" y="0"/>
                    <a:pt x="914" y="4"/>
                    <a:pt x="870" y="12"/>
                  </a:cubicBezTo>
                  <a:cubicBezTo>
                    <a:pt x="191" y="131"/>
                    <a:pt x="1" y="1012"/>
                    <a:pt x="560" y="1405"/>
                  </a:cubicBezTo>
                  <a:cubicBezTo>
                    <a:pt x="701" y="1502"/>
                    <a:pt x="854" y="1545"/>
                    <a:pt x="1002" y="1545"/>
                  </a:cubicBezTo>
                  <a:cubicBezTo>
                    <a:pt x="1453" y="1545"/>
                    <a:pt x="1861" y="1142"/>
                    <a:pt x="1763" y="631"/>
                  </a:cubicBezTo>
                  <a:cubicBezTo>
                    <a:pt x="1699" y="259"/>
                    <a:pt x="1369" y="0"/>
                    <a:pt x="100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190" name="Google Shape;3190;p52"/>
            <p:cNvSpPr/>
            <p:nvPr/>
          </p:nvSpPr>
          <p:spPr>
            <a:xfrm>
              <a:off x="3610950" y="1937225"/>
              <a:ext cx="94475" cy="34050"/>
            </a:xfrm>
            <a:custGeom>
              <a:avLst/>
              <a:gdLst/>
              <a:ahLst/>
              <a:cxnLst/>
              <a:rect l="l" t="t" r="r" b="b"/>
              <a:pathLst>
                <a:path w="3779" h="1362" extrusionOk="0">
                  <a:moveTo>
                    <a:pt x="3152" y="0"/>
                  </a:moveTo>
                  <a:cubicBezTo>
                    <a:pt x="3136" y="0"/>
                    <a:pt x="3121" y="1"/>
                    <a:pt x="3104" y="2"/>
                  </a:cubicBezTo>
                  <a:lnTo>
                    <a:pt x="3104" y="14"/>
                  </a:lnTo>
                  <a:lnTo>
                    <a:pt x="509" y="479"/>
                  </a:lnTo>
                  <a:cubicBezTo>
                    <a:pt x="0" y="617"/>
                    <a:pt x="120" y="1362"/>
                    <a:pt x="628" y="1362"/>
                  </a:cubicBezTo>
                  <a:cubicBezTo>
                    <a:pt x="644" y="1362"/>
                    <a:pt x="659" y="1361"/>
                    <a:pt x="675" y="1360"/>
                  </a:cubicBezTo>
                  <a:lnTo>
                    <a:pt x="3259" y="883"/>
                  </a:lnTo>
                  <a:cubicBezTo>
                    <a:pt x="3779" y="733"/>
                    <a:pt x="3660" y="0"/>
                    <a:pt x="315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191" name="Google Shape;3191;p52"/>
            <p:cNvSpPr/>
            <p:nvPr/>
          </p:nvSpPr>
          <p:spPr>
            <a:xfrm>
              <a:off x="3513825" y="2188200"/>
              <a:ext cx="192900" cy="173650"/>
            </a:xfrm>
            <a:custGeom>
              <a:avLst/>
              <a:gdLst/>
              <a:ahLst/>
              <a:cxnLst/>
              <a:rect l="l" t="t" r="r" b="b"/>
              <a:pathLst>
                <a:path w="7716" h="6946" extrusionOk="0">
                  <a:moveTo>
                    <a:pt x="3892" y="0"/>
                  </a:moveTo>
                  <a:cubicBezTo>
                    <a:pt x="2858" y="0"/>
                    <a:pt x="1840" y="469"/>
                    <a:pt x="1179" y="1346"/>
                  </a:cubicBezTo>
                  <a:lnTo>
                    <a:pt x="6906" y="4965"/>
                  </a:lnTo>
                  <a:cubicBezTo>
                    <a:pt x="7716" y="3394"/>
                    <a:pt x="7192" y="1465"/>
                    <a:pt x="5703" y="524"/>
                  </a:cubicBezTo>
                  <a:cubicBezTo>
                    <a:pt x="5144" y="171"/>
                    <a:pt x="4515" y="0"/>
                    <a:pt x="3892" y="0"/>
                  </a:cubicBezTo>
                  <a:close/>
                  <a:moveTo>
                    <a:pt x="762" y="1989"/>
                  </a:moveTo>
                  <a:lnTo>
                    <a:pt x="762" y="1989"/>
                  </a:lnTo>
                  <a:cubicBezTo>
                    <a:pt x="0" y="3548"/>
                    <a:pt x="477" y="5477"/>
                    <a:pt x="1953" y="6418"/>
                  </a:cubicBezTo>
                  <a:cubicBezTo>
                    <a:pt x="2520" y="6774"/>
                    <a:pt x="3155" y="6945"/>
                    <a:pt x="3782" y="6945"/>
                  </a:cubicBezTo>
                  <a:cubicBezTo>
                    <a:pt x="4813" y="6945"/>
                    <a:pt x="5828" y="6482"/>
                    <a:pt x="6501" y="5608"/>
                  </a:cubicBezTo>
                  <a:lnTo>
                    <a:pt x="762" y="1989"/>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192" name="Google Shape;3192;p52"/>
            <p:cNvSpPr/>
            <p:nvPr/>
          </p:nvSpPr>
          <p:spPr>
            <a:xfrm>
              <a:off x="3876375" y="1814925"/>
              <a:ext cx="152125" cy="140725"/>
            </a:xfrm>
            <a:custGeom>
              <a:avLst/>
              <a:gdLst/>
              <a:ahLst/>
              <a:cxnLst/>
              <a:rect l="l" t="t" r="r" b="b"/>
              <a:pathLst>
                <a:path w="6085" h="5629" extrusionOk="0">
                  <a:moveTo>
                    <a:pt x="3596" y="1"/>
                  </a:moveTo>
                  <a:lnTo>
                    <a:pt x="1215" y="1620"/>
                  </a:lnTo>
                  <a:cubicBezTo>
                    <a:pt x="250" y="2275"/>
                    <a:pt x="0" y="3585"/>
                    <a:pt x="655" y="4549"/>
                  </a:cubicBezTo>
                  <a:lnTo>
                    <a:pt x="774" y="4704"/>
                  </a:lnTo>
                  <a:cubicBezTo>
                    <a:pt x="1175" y="5305"/>
                    <a:pt x="1834" y="5629"/>
                    <a:pt x="2508" y="5629"/>
                  </a:cubicBezTo>
                  <a:cubicBezTo>
                    <a:pt x="2915" y="5629"/>
                    <a:pt x="3328" y="5510"/>
                    <a:pt x="3691" y="5264"/>
                  </a:cubicBezTo>
                  <a:lnTo>
                    <a:pt x="6084" y="3644"/>
                  </a:lnTo>
                  <a:lnTo>
                    <a:pt x="3596" y="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193" name="Google Shape;3193;p52"/>
            <p:cNvSpPr/>
            <p:nvPr/>
          </p:nvSpPr>
          <p:spPr>
            <a:xfrm>
              <a:off x="3979050" y="1756600"/>
              <a:ext cx="152125" cy="140800"/>
            </a:xfrm>
            <a:custGeom>
              <a:avLst/>
              <a:gdLst/>
              <a:ahLst/>
              <a:cxnLst/>
              <a:rect l="l" t="t" r="r" b="b"/>
              <a:pathLst>
                <a:path w="6085" h="5632" extrusionOk="0">
                  <a:moveTo>
                    <a:pt x="3589" y="1"/>
                  </a:moveTo>
                  <a:cubicBezTo>
                    <a:pt x="3177" y="1"/>
                    <a:pt x="2761" y="120"/>
                    <a:pt x="2394" y="369"/>
                  </a:cubicBezTo>
                  <a:lnTo>
                    <a:pt x="1" y="1989"/>
                  </a:lnTo>
                  <a:lnTo>
                    <a:pt x="2477" y="5632"/>
                  </a:lnTo>
                  <a:lnTo>
                    <a:pt x="4870" y="4001"/>
                  </a:lnTo>
                  <a:cubicBezTo>
                    <a:pt x="5835" y="3346"/>
                    <a:pt x="6085" y="2036"/>
                    <a:pt x="5430" y="1072"/>
                  </a:cubicBezTo>
                  <a:lnTo>
                    <a:pt x="5430" y="1072"/>
                  </a:lnTo>
                  <a:lnTo>
                    <a:pt x="5430" y="1084"/>
                  </a:lnTo>
                  <a:lnTo>
                    <a:pt x="5323" y="917"/>
                  </a:lnTo>
                  <a:cubicBezTo>
                    <a:pt x="4917" y="319"/>
                    <a:pt x="4259" y="1"/>
                    <a:pt x="3589"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194" name="Google Shape;3194;p52"/>
            <p:cNvSpPr/>
            <p:nvPr/>
          </p:nvSpPr>
          <p:spPr>
            <a:xfrm>
              <a:off x="3831725" y="2105675"/>
              <a:ext cx="268200" cy="266925"/>
            </a:xfrm>
            <a:custGeom>
              <a:avLst/>
              <a:gdLst/>
              <a:ahLst/>
              <a:cxnLst/>
              <a:rect l="l" t="t" r="r" b="b"/>
              <a:pathLst>
                <a:path w="10728" h="10677" extrusionOk="0">
                  <a:moveTo>
                    <a:pt x="5026" y="1"/>
                  </a:moveTo>
                  <a:cubicBezTo>
                    <a:pt x="4833" y="1"/>
                    <a:pt x="4677" y="137"/>
                    <a:pt x="4644" y="325"/>
                  </a:cubicBezTo>
                  <a:lnTo>
                    <a:pt x="4191" y="3813"/>
                  </a:lnTo>
                  <a:lnTo>
                    <a:pt x="715" y="3349"/>
                  </a:lnTo>
                  <a:cubicBezTo>
                    <a:pt x="700" y="3347"/>
                    <a:pt x="685" y="3346"/>
                    <a:pt x="670" y="3346"/>
                  </a:cubicBezTo>
                  <a:cubicBezTo>
                    <a:pt x="485" y="3346"/>
                    <a:pt x="320" y="3483"/>
                    <a:pt x="298" y="3670"/>
                  </a:cubicBezTo>
                  <a:lnTo>
                    <a:pt x="24" y="5635"/>
                  </a:lnTo>
                  <a:cubicBezTo>
                    <a:pt x="0" y="5837"/>
                    <a:pt x="143" y="6028"/>
                    <a:pt x="345" y="6052"/>
                  </a:cubicBezTo>
                  <a:lnTo>
                    <a:pt x="3834" y="6516"/>
                  </a:lnTo>
                  <a:lnTo>
                    <a:pt x="3370" y="9993"/>
                  </a:lnTo>
                  <a:cubicBezTo>
                    <a:pt x="3346" y="10195"/>
                    <a:pt x="3489" y="10386"/>
                    <a:pt x="3691" y="10409"/>
                  </a:cubicBezTo>
                  <a:lnTo>
                    <a:pt x="5668" y="10671"/>
                  </a:lnTo>
                  <a:cubicBezTo>
                    <a:pt x="5688" y="10675"/>
                    <a:pt x="5709" y="10677"/>
                    <a:pt x="5729" y="10677"/>
                  </a:cubicBezTo>
                  <a:cubicBezTo>
                    <a:pt x="5905" y="10677"/>
                    <a:pt x="6052" y="10542"/>
                    <a:pt x="6084" y="10350"/>
                  </a:cubicBezTo>
                  <a:lnTo>
                    <a:pt x="6537" y="6873"/>
                  </a:lnTo>
                  <a:lnTo>
                    <a:pt x="10025" y="7338"/>
                  </a:lnTo>
                  <a:cubicBezTo>
                    <a:pt x="10040" y="7339"/>
                    <a:pt x="10055" y="7340"/>
                    <a:pt x="10069" y="7340"/>
                  </a:cubicBezTo>
                  <a:cubicBezTo>
                    <a:pt x="10255" y="7340"/>
                    <a:pt x="10420" y="7204"/>
                    <a:pt x="10442" y="7016"/>
                  </a:cubicBezTo>
                  <a:lnTo>
                    <a:pt x="10704" y="5040"/>
                  </a:lnTo>
                  <a:cubicBezTo>
                    <a:pt x="10728" y="4837"/>
                    <a:pt x="10585" y="4647"/>
                    <a:pt x="10382" y="4623"/>
                  </a:cubicBezTo>
                  <a:lnTo>
                    <a:pt x="6906" y="4159"/>
                  </a:lnTo>
                  <a:lnTo>
                    <a:pt x="7358" y="682"/>
                  </a:lnTo>
                  <a:cubicBezTo>
                    <a:pt x="7382" y="480"/>
                    <a:pt x="7239" y="289"/>
                    <a:pt x="7037" y="265"/>
                  </a:cubicBezTo>
                  <a:lnTo>
                    <a:pt x="5072" y="3"/>
                  </a:lnTo>
                  <a:cubicBezTo>
                    <a:pt x="5057" y="2"/>
                    <a:pt x="5041" y="1"/>
                    <a:pt x="5026"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195" name="Google Shape;3195;p52"/>
            <p:cNvSpPr/>
            <p:nvPr/>
          </p:nvSpPr>
          <p:spPr>
            <a:xfrm>
              <a:off x="3488825" y="2510400"/>
              <a:ext cx="270875" cy="337175"/>
            </a:xfrm>
            <a:custGeom>
              <a:avLst/>
              <a:gdLst/>
              <a:ahLst/>
              <a:cxnLst/>
              <a:rect l="l" t="t" r="r" b="b"/>
              <a:pathLst>
                <a:path w="10835" h="13487" extrusionOk="0">
                  <a:moveTo>
                    <a:pt x="4145" y="408"/>
                  </a:moveTo>
                  <a:cubicBezTo>
                    <a:pt x="4436" y="408"/>
                    <a:pt x="4723" y="582"/>
                    <a:pt x="4775" y="971"/>
                  </a:cubicBezTo>
                  <a:cubicBezTo>
                    <a:pt x="4810" y="1162"/>
                    <a:pt x="4751" y="1364"/>
                    <a:pt x="4632" y="1507"/>
                  </a:cubicBezTo>
                  <a:lnTo>
                    <a:pt x="3834" y="1662"/>
                  </a:lnTo>
                  <a:cubicBezTo>
                    <a:pt x="3667" y="1567"/>
                    <a:pt x="3536" y="1400"/>
                    <a:pt x="3501" y="1209"/>
                  </a:cubicBezTo>
                  <a:lnTo>
                    <a:pt x="3501" y="1197"/>
                  </a:lnTo>
                  <a:cubicBezTo>
                    <a:pt x="3386" y="700"/>
                    <a:pt x="3769" y="408"/>
                    <a:pt x="4145" y="408"/>
                  </a:cubicBezTo>
                  <a:close/>
                  <a:moveTo>
                    <a:pt x="7856" y="2711"/>
                  </a:moveTo>
                  <a:cubicBezTo>
                    <a:pt x="8113" y="2711"/>
                    <a:pt x="8342" y="2899"/>
                    <a:pt x="8394" y="3162"/>
                  </a:cubicBezTo>
                  <a:lnTo>
                    <a:pt x="9775" y="10734"/>
                  </a:lnTo>
                  <a:cubicBezTo>
                    <a:pt x="9835" y="11032"/>
                    <a:pt x="9632" y="11318"/>
                    <a:pt x="9335" y="11365"/>
                  </a:cubicBezTo>
                  <a:lnTo>
                    <a:pt x="3072" y="12508"/>
                  </a:lnTo>
                  <a:cubicBezTo>
                    <a:pt x="3037" y="12515"/>
                    <a:pt x="3002" y="12519"/>
                    <a:pt x="2967" y="12519"/>
                  </a:cubicBezTo>
                  <a:cubicBezTo>
                    <a:pt x="2708" y="12519"/>
                    <a:pt x="2471" y="12330"/>
                    <a:pt x="2429" y="12068"/>
                  </a:cubicBezTo>
                  <a:lnTo>
                    <a:pt x="1048" y="4495"/>
                  </a:lnTo>
                  <a:cubicBezTo>
                    <a:pt x="1000" y="4198"/>
                    <a:pt x="1203" y="3912"/>
                    <a:pt x="1500" y="3864"/>
                  </a:cubicBezTo>
                  <a:lnTo>
                    <a:pt x="2239" y="3722"/>
                  </a:lnTo>
                  <a:cubicBezTo>
                    <a:pt x="2281" y="3932"/>
                    <a:pt x="2462" y="4087"/>
                    <a:pt x="2669" y="4087"/>
                  </a:cubicBezTo>
                  <a:cubicBezTo>
                    <a:pt x="2696" y="4087"/>
                    <a:pt x="2723" y="4084"/>
                    <a:pt x="2751" y="4079"/>
                  </a:cubicBezTo>
                  <a:lnTo>
                    <a:pt x="6656" y="3364"/>
                  </a:lnTo>
                  <a:cubicBezTo>
                    <a:pt x="6894" y="3317"/>
                    <a:pt x="7049" y="3091"/>
                    <a:pt x="7013" y="2852"/>
                  </a:cubicBezTo>
                  <a:lnTo>
                    <a:pt x="7751" y="2721"/>
                  </a:lnTo>
                  <a:cubicBezTo>
                    <a:pt x="7786" y="2714"/>
                    <a:pt x="7821" y="2711"/>
                    <a:pt x="7856" y="2711"/>
                  </a:cubicBezTo>
                  <a:close/>
                  <a:moveTo>
                    <a:pt x="4142" y="1"/>
                  </a:moveTo>
                  <a:cubicBezTo>
                    <a:pt x="4076" y="1"/>
                    <a:pt x="4009" y="7"/>
                    <a:pt x="3941" y="19"/>
                  </a:cubicBezTo>
                  <a:cubicBezTo>
                    <a:pt x="3358" y="126"/>
                    <a:pt x="2965" y="685"/>
                    <a:pt x="3072" y="1281"/>
                  </a:cubicBezTo>
                  <a:cubicBezTo>
                    <a:pt x="3096" y="1447"/>
                    <a:pt x="3179" y="1614"/>
                    <a:pt x="3286" y="1757"/>
                  </a:cubicBezTo>
                  <a:lnTo>
                    <a:pt x="2512" y="1900"/>
                  </a:lnTo>
                  <a:cubicBezTo>
                    <a:pt x="2191" y="1959"/>
                    <a:pt x="1977" y="2257"/>
                    <a:pt x="2036" y="2579"/>
                  </a:cubicBezTo>
                  <a:lnTo>
                    <a:pt x="2084" y="2864"/>
                  </a:lnTo>
                  <a:lnTo>
                    <a:pt x="798" y="3091"/>
                  </a:lnTo>
                  <a:cubicBezTo>
                    <a:pt x="322" y="3186"/>
                    <a:pt x="0" y="3650"/>
                    <a:pt x="84" y="4126"/>
                  </a:cubicBezTo>
                  <a:lnTo>
                    <a:pt x="1655" y="12758"/>
                  </a:lnTo>
                  <a:cubicBezTo>
                    <a:pt x="1740" y="13193"/>
                    <a:pt x="2118" y="13486"/>
                    <a:pt x="2536" y="13486"/>
                  </a:cubicBezTo>
                  <a:cubicBezTo>
                    <a:pt x="2587" y="13486"/>
                    <a:pt x="2639" y="13482"/>
                    <a:pt x="2691" y="13473"/>
                  </a:cubicBezTo>
                  <a:lnTo>
                    <a:pt x="10037" y="12139"/>
                  </a:lnTo>
                  <a:cubicBezTo>
                    <a:pt x="10513" y="12044"/>
                    <a:pt x="10835" y="11580"/>
                    <a:pt x="10752" y="11091"/>
                  </a:cubicBezTo>
                  <a:lnTo>
                    <a:pt x="9180" y="2459"/>
                  </a:lnTo>
                  <a:cubicBezTo>
                    <a:pt x="9095" y="2025"/>
                    <a:pt x="8717" y="1732"/>
                    <a:pt x="8291" y="1732"/>
                  </a:cubicBezTo>
                  <a:cubicBezTo>
                    <a:pt x="8239" y="1732"/>
                    <a:pt x="8185" y="1736"/>
                    <a:pt x="8132" y="1745"/>
                  </a:cubicBezTo>
                  <a:lnTo>
                    <a:pt x="6858" y="1983"/>
                  </a:lnTo>
                  <a:lnTo>
                    <a:pt x="6811" y="1709"/>
                  </a:lnTo>
                  <a:cubicBezTo>
                    <a:pt x="6746" y="1419"/>
                    <a:pt x="6497" y="1226"/>
                    <a:pt x="6213" y="1226"/>
                  </a:cubicBezTo>
                  <a:cubicBezTo>
                    <a:pt x="6183" y="1226"/>
                    <a:pt x="6151" y="1228"/>
                    <a:pt x="6120" y="1233"/>
                  </a:cubicBezTo>
                  <a:lnTo>
                    <a:pt x="5179" y="1412"/>
                  </a:lnTo>
                  <a:cubicBezTo>
                    <a:pt x="5227" y="1245"/>
                    <a:pt x="5239" y="1066"/>
                    <a:pt x="5203" y="888"/>
                  </a:cubicBezTo>
                  <a:cubicBezTo>
                    <a:pt x="5108" y="360"/>
                    <a:pt x="4658" y="1"/>
                    <a:pt x="414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196" name="Google Shape;3196;p52"/>
            <p:cNvSpPr/>
            <p:nvPr/>
          </p:nvSpPr>
          <p:spPr>
            <a:xfrm>
              <a:off x="3536750" y="2631725"/>
              <a:ext cx="46600" cy="38625"/>
            </a:xfrm>
            <a:custGeom>
              <a:avLst/>
              <a:gdLst/>
              <a:ahLst/>
              <a:cxnLst/>
              <a:rect l="l" t="t" r="r" b="b"/>
              <a:pathLst>
                <a:path w="1864" h="1545" extrusionOk="0">
                  <a:moveTo>
                    <a:pt x="1013" y="0"/>
                  </a:moveTo>
                  <a:cubicBezTo>
                    <a:pt x="970" y="0"/>
                    <a:pt x="926" y="4"/>
                    <a:pt x="881" y="12"/>
                  </a:cubicBezTo>
                  <a:cubicBezTo>
                    <a:pt x="202" y="131"/>
                    <a:pt x="0" y="1012"/>
                    <a:pt x="572" y="1405"/>
                  </a:cubicBezTo>
                  <a:cubicBezTo>
                    <a:pt x="713" y="1502"/>
                    <a:pt x="865" y="1545"/>
                    <a:pt x="1012" y="1545"/>
                  </a:cubicBezTo>
                  <a:cubicBezTo>
                    <a:pt x="1460" y="1545"/>
                    <a:pt x="1864" y="1142"/>
                    <a:pt x="1774" y="631"/>
                  </a:cubicBezTo>
                  <a:cubicBezTo>
                    <a:pt x="1700" y="258"/>
                    <a:pt x="1378" y="0"/>
                    <a:pt x="1013"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197" name="Google Shape;3197;p52"/>
            <p:cNvSpPr/>
            <p:nvPr/>
          </p:nvSpPr>
          <p:spPr>
            <a:xfrm>
              <a:off x="3589975" y="2620175"/>
              <a:ext cx="95975" cy="33800"/>
            </a:xfrm>
            <a:custGeom>
              <a:avLst/>
              <a:gdLst/>
              <a:ahLst/>
              <a:cxnLst/>
              <a:rect l="l" t="t" r="r" b="b"/>
              <a:pathLst>
                <a:path w="3839" h="1352" extrusionOk="0">
                  <a:moveTo>
                    <a:pt x="3229" y="0"/>
                  </a:moveTo>
                  <a:cubicBezTo>
                    <a:pt x="3198" y="0"/>
                    <a:pt x="3167" y="3"/>
                    <a:pt x="3134" y="9"/>
                  </a:cubicBezTo>
                  <a:lnTo>
                    <a:pt x="538" y="485"/>
                  </a:lnTo>
                  <a:cubicBezTo>
                    <a:pt x="0" y="586"/>
                    <a:pt x="106" y="1352"/>
                    <a:pt x="597" y="1352"/>
                  </a:cubicBezTo>
                  <a:cubicBezTo>
                    <a:pt x="627" y="1352"/>
                    <a:pt x="659" y="1349"/>
                    <a:pt x="693" y="1343"/>
                  </a:cubicBezTo>
                  <a:lnTo>
                    <a:pt x="3300" y="866"/>
                  </a:lnTo>
                  <a:cubicBezTo>
                    <a:pt x="3839" y="777"/>
                    <a:pt x="3722" y="0"/>
                    <a:pt x="3229"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198" name="Google Shape;3198;p52"/>
            <p:cNvSpPr/>
            <p:nvPr/>
          </p:nvSpPr>
          <p:spPr>
            <a:xfrm>
              <a:off x="3546550" y="2685525"/>
              <a:ext cx="46625" cy="38700"/>
            </a:xfrm>
            <a:custGeom>
              <a:avLst/>
              <a:gdLst/>
              <a:ahLst/>
              <a:cxnLst/>
              <a:rect l="l" t="t" r="r" b="b"/>
              <a:pathLst>
                <a:path w="1865" h="1548" extrusionOk="0">
                  <a:moveTo>
                    <a:pt x="1027" y="0"/>
                  </a:moveTo>
                  <a:cubicBezTo>
                    <a:pt x="980" y="0"/>
                    <a:pt x="931" y="5"/>
                    <a:pt x="882" y="15"/>
                  </a:cubicBezTo>
                  <a:cubicBezTo>
                    <a:pt x="203" y="122"/>
                    <a:pt x="1" y="1015"/>
                    <a:pt x="572" y="1408"/>
                  </a:cubicBezTo>
                  <a:cubicBezTo>
                    <a:pt x="711" y="1505"/>
                    <a:pt x="861" y="1548"/>
                    <a:pt x="1008" y="1548"/>
                  </a:cubicBezTo>
                  <a:cubicBezTo>
                    <a:pt x="1455" y="1548"/>
                    <a:pt x="1865" y="1145"/>
                    <a:pt x="1775" y="634"/>
                  </a:cubicBezTo>
                  <a:cubicBezTo>
                    <a:pt x="1701" y="266"/>
                    <a:pt x="1387" y="0"/>
                    <a:pt x="1027"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199" name="Google Shape;3199;p52"/>
            <p:cNvSpPr/>
            <p:nvPr/>
          </p:nvSpPr>
          <p:spPr>
            <a:xfrm>
              <a:off x="3600825" y="2673950"/>
              <a:ext cx="93700" cy="33725"/>
            </a:xfrm>
            <a:custGeom>
              <a:avLst/>
              <a:gdLst/>
              <a:ahLst/>
              <a:cxnLst/>
              <a:rect l="l" t="t" r="r" b="b"/>
              <a:pathLst>
                <a:path w="3748" h="1349" extrusionOk="0">
                  <a:moveTo>
                    <a:pt x="3128" y="0"/>
                  </a:moveTo>
                  <a:cubicBezTo>
                    <a:pt x="3116" y="0"/>
                    <a:pt x="3105" y="1"/>
                    <a:pt x="3093" y="1"/>
                  </a:cubicBezTo>
                  <a:lnTo>
                    <a:pt x="497" y="478"/>
                  </a:lnTo>
                  <a:cubicBezTo>
                    <a:pt x="0" y="628"/>
                    <a:pt x="109" y="1349"/>
                    <a:pt x="604" y="1349"/>
                  </a:cubicBezTo>
                  <a:cubicBezTo>
                    <a:pt x="620" y="1349"/>
                    <a:pt x="636" y="1348"/>
                    <a:pt x="652" y="1347"/>
                  </a:cubicBezTo>
                  <a:lnTo>
                    <a:pt x="3247" y="882"/>
                  </a:lnTo>
                  <a:cubicBezTo>
                    <a:pt x="3748" y="731"/>
                    <a:pt x="3623" y="0"/>
                    <a:pt x="3128"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200" name="Google Shape;3200;p52"/>
            <p:cNvSpPr/>
            <p:nvPr/>
          </p:nvSpPr>
          <p:spPr>
            <a:xfrm>
              <a:off x="3557275" y="2743050"/>
              <a:ext cx="46550" cy="38625"/>
            </a:xfrm>
            <a:custGeom>
              <a:avLst/>
              <a:gdLst/>
              <a:ahLst/>
              <a:cxnLst/>
              <a:rect l="l" t="t" r="r" b="b"/>
              <a:pathLst>
                <a:path w="1862" h="1545" extrusionOk="0">
                  <a:moveTo>
                    <a:pt x="1002" y="0"/>
                  </a:moveTo>
                  <a:cubicBezTo>
                    <a:pt x="959" y="0"/>
                    <a:pt x="914" y="4"/>
                    <a:pt x="870" y="11"/>
                  </a:cubicBezTo>
                  <a:cubicBezTo>
                    <a:pt x="191" y="131"/>
                    <a:pt x="1" y="1012"/>
                    <a:pt x="560" y="1404"/>
                  </a:cubicBezTo>
                  <a:cubicBezTo>
                    <a:pt x="701" y="1501"/>
                    <a:pt x="854" y="1545"/>
                    <a:pt x="1002" y="1545"/>
                  </a:cubicBezTo>
                  <a:cubicBezTo>
                    <a:pt x="1453" y="1545"/>
                    <a:pt x="1861" y="1142"/>
                    <a:pt x="1763" y="631"/>
                  </a:cubicBezTo>
                  <a:cubicBezTo>
                    <a:pt x="1699" y="258"/>
                    <a:pt x="1369" y="0"/>
                    <a:pt x="100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201" name="Google Shape;3201;p52"/>
            <p:cNvSpPr/>
            <p:nvPr/>
          </p:nvSpPr>
          <p:spPr>
            <a:xfrm>
              <a:off x="3610750" y="2731600"/>
              <a:ext cx="94800" cy="33850"/>
            </a:xfrm>
            <a:custGeom>
              <a:avLst/>
              <a:gdLst/>
              <a:ahLst/>
              <a:cxnLst/>
              <a:rect l="l" t="t" r="r" b="b"/>
              <a:pathLst>
                <a:path w="3792" h="1354" extrusionOk="0">
                  <a:moveTo>
                    <a:pt x="3181" y="1"/>
                  </a:moveTo>
                  <a:cubicBezTo>
                    <a:pt x="3159" y="1"/>
                    <a:pt x="3136" y="2"/>
                    <a:pt x="3112" y="5"/>
                  </a:cubicBezTo>
                  <a:lnTo>
                    <a:pt x="517" y="469"/>
                  </a:lnTo>
                  <a:cubicBezTo>
                    <a:pt x="0" y="607"/>
                    <a:pt x="114" y="1354"/>
                    <a:pt x="625" y="1354"/>
                  </a:cubicBezTo>
                  <a:cubicBezTo>
                    <a:pt x="644" y="1354"/>
                    <a:pt x="663" y="1353"/>
                    <a:pt x="683" y="1351"/>
                  </a:cubicBezTo>
                  <a:lnTo>
                    <a:pt x="3267" y="874"/>
                  </a:lnTo>
                  <a:cubicBezTo>
                    <a:pt x="3792" y="749"/>
                    <a:pt x="3683" y="1"/>
                    <a:pt x="3181"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202" name="Google Shape;3202;p52"/>
            <p:cNvSpPr/>
            <p:nvPr/>
          </p:nvSpPr>
          <p:spPr>
            <a:xfrm>
              <a:off x="3512625" y="2982275"/>
              <a:ext cx="194100" cy="174225"/>
            </a:xfrm>
            <a:custGeom>
              <a:avLst/>
              <a:gdLst/>
              <a:ahLst/>
              <a:cxnLst/>
              <a:rect l="l" t="t" r="r" b="b"/>
              <a:pathLst>
                <a:path w="7764" h="6969" extrusionOk="0">
                  <a:moveTo>
                    <a:pt x="3932" y="0"/>
                  </a:moveTo>
                  <a:cubicBezTo>
                    <a:pt x="2901" y="0"/>
                    <a:pt x="1887" y="467"/>
                    <a:pt x="1227" y="1349"/>
                  </a:cubicBezTo>
                  <a:lnTo>
                    <a:pt x="6954" y="4968"/>
                  </a:lnTo>
                  <a:cubicBezTo>
                    <a:pt x="7764" y="3396"/>
                    <a:pt x="7240" y="1468"/>
                    <a:pt x="5751" y="527"/>
                  </a:cubicBezTo>
                  <a:cubicBezTo>
                    <a:pt x="5189" y="172"/>
                    <a:pt x="4558" y="0"/>
                    <a:pt x="3932" y="0"/>
                  </a:cubicBezTo>
                  <a:close/>
                  <a:moveTo>
                    <a:pt x="810" y="1992"/>
                  </a:moveTo>
                  <a:lnTo>
                    <a:pt x="810" y="1992"/>
                  </a:lnTo>
                  <a:cubicBezTo>
                    <a:pt x="1" y="3563"/>
                    <a:pt x="525" y="5492"/>
                    <a:pt x="2013" y="6444"/>
                  </a:cubicBezTo>
                  <a:cubicBezTo>
                    <a:pt x="2577" y="6798"/>
                    <a:pt x="3207" y="6968"/>
                    <a:pt x="3830" y="6968"/>
                  </a:cubicBezTo>
                  <a:cubicBezTo>
                    <a:pt x="4864" y="6968"/>
                    <a:pt x="5880" y="6500"/>
                    <a:pt x="6549" y="5623"/>
                  </a:cubicBezTo>
                  <a:lnTo>
                    <a:pt x="810" y="1992"/>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203" name="Google Shape;3203;p52"/>
            <p:cNvSpPr/>
            <p:nvPr/>
          </p:nvSpPr>
          <p:spPr>
            <a:xfrm>
              <a:off x="3876375" y="2609075"/>
              <a:ext cx="152125" cy="140725"/>
            </a:xfrm>
            <a:custGeom>
              <a:avLst/>
              <a:gdLst/>
              <a:ahLst/>
              <a:cxnLst/>
              <a:rect l="l" t="t" r="r" b="b"/>
              <a:pathLst>
                <a:path w="6085" h="5629" extrusionOk="0">
                  <a:moveTo>
                    <a:pt x="3596" y="1"/>
                  </a:moveTo>
                  <a:lnTo>
                    <a:pt x="1215" y="1620"/>
                  </a:lnTo>
                  <a:cubicBezTo>
                    <a:pt x="250" y="2275"/>
                    <a:pt x="0" y="3585"/>
                    <a:pt x="655" y="4549"/>
                  </a:cubicBezTo>
                  <a:lnTo>
                    <a:pt x="774" y="4716"/>
                  </a:lnTo>
                  <a:cubicBezTo>
                    <a:pt x="1174" y="5308"/>
                    <a:pt x="1832" y="5629"/>
                    <a:pt x="2505" y="5629"/>
                  </a:cubicBezTo>
                  <a:cubicBezTo>
                    <a:pt x="2913" y="5629"/>
                    <a:pt x="3327" y="5511"/>
                    <a:pt x="3691" y="5263"/>
                  </a:cubicBezTo>
                  <a:lnTo>
                    <a:pt x="6084" y="3644"/>
                  </a:lnTo>
                  <a:lnTo>
                    <a:pt x="3596" y="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204" name="Google Shape;3204;p52"/>
            <p:cNvSpPr/>
            <p:nvPr/>
          </p:nvSpPr>
          <p:spPr>
            <a:xfrm>
              <a:off x="3979050" y="2550550"/>
              <a:ext cx="152125" cy="141000"/>
            </a:xfrm>
            <a:custGeom>
              <a:avLst/>
              <a:gdLst/>
              <a:ahLst/>
              <a:cxnLst/>
              <a:rect l="l" t="t" r="r" b="b"/>
              <a:pathLst>
                <a:path w="6085" h="5640" extrusionOk="0">
                  <a:moveTo>
                    <a:pt x="3578" y="0"/>
                  </a:moveTo>
                  <a:cubicBezTo>
                    <a:pt x="3170" y="0"/>
                    <a:pt x="2757" y="119"/>
                    <a:pt x="2394" y="365"/>
                  </a:cubicBezTo>
                  <a:lnTo>
                    <a:pt x="1" y="1996"/>
                  </a:lnTo>
                  <a:lnTo>
                    <a:pt x="2477" y="5640"/>
                  </a:lnTo>
                  <a:lnTo>
                    <a:pt x="4870" y="4009"/>
                  </a:lnTo>
                  <a:cubicBezTo>
                    <a:pt x="5835" y="3354"/>
                    <a:pt x="6085" y="2044"/>
                    <a:pt x="5430" y="1080"/>
                  </a:cubicBezTo>
                  <a:lnTo>
                    <a:pt x="5323" y="925"/>
                  </a:lnTo>
                  <a:cubicBezTo>
                    <a:pt x="4915" y="324"/>
                    <a:pt x="4252" y="0"/>
                    <a:pt x="3578"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205" name="Google Shape;3205;p52"/>
            <p:cNvSpPr/>
            <p:nvPr/>
          </p:nvSpPr>
          <p:spPr>
            <a:xfrm>
              <a:off x="3831725" y="2900125"/>
              <a:ext cx="268200" cy="266625"/>
            </a:xfrm>
            <a:custGeom>
              <a:avLst/>
              <a:gdLst/>
              <a:ahLst/>
              <a:cxnLst/>
              <a:rect l="l" t="t" r="r" b="b"/>
              <a:pathLst>
                <a:path w="10728" h="10665" extrusionOk="0">
                  <a:moveTo>
                    <a:pt x="5026" y="0"/>
                  </a:moveTo>
                  <a:cubicBezTo>
                    <a:pt x="4833" y="0"/>
                    <a:pt x="4678" y="137"/>
                    <a:pt x="4656" y="325"/>
                  </a:cubicBezTo>
                  <a:lnTo>
                    <a:pt x="4191" y="3801"/>
                  </a:lnTo>
                  <a:lnTo>
                    <a:pt x="715" y="3337"/>
                  </a:lnTo>
                  <a:cubicBezTo>
                    <a:pt x="700" y="3335"/>
                    <a:pt x="685" y="3334"/>
                    <a:pt x="670" y="3334"/>
                  </a:cubicBezTo>
                  <a:cubicBezTo>
                    <a:pt x="485" y="3334"/>
                    <a:pt x="320" y="3471"/>
                    <a:pt x="298" y="3658"/>
                  </a:cubicBezTo>
                  <a:lnTo>
                    <a:pt x="24" y="5635"/>
                  </a:lnTo>
                  <a:cubicBezTo>
                    <a:pt x="0" y="5837"/>
                    <a:pt x="143" y="6016"/>
                    <a:pt x="345" y="6051"/>
                  </a:cubicBezTo>
                  <a:lnTo>
                    <a:pt x="3834" y="6504"/>
                  </a:lnTo>
                  <a:lnTo>
                    <a:pt x="3370" y="9992"/>
                  </a:lnTo>
                  <a:cubicBezTo>
                    <a:pt x="3346" y="10195"/>
                    <a:pt x="3489" y="10373"/>
                    <a:pt x="3691" y="10409"/>
                  </a:cubicBezTo>
                  <a:lnTo>
                    <a:pt x="5668" y="10659"/>
                  </a:lnTo>
                  <a:cubicBezTo>
                    <a:pt x="5689" y="10663"/>
                    <a:pt x="5709" y="10665"/>
                    <a:pt x="5730" y="10665"/>
                  </a:cubicBezTo>
                  <a:cubicBezTo>
                    <a:pt x="5908" y="10665"/>
                    <a:pt x="6063" y="10531"/>
                    <a:pt x="6084" y="10350"/>
                  </a:cubicBezTo>
                  <a:lnTo>
                    <a:pt x="6537" y="6861"/>
                  </a:lnTo>
                  <a:lnTo>
                    <a:pt x="10025" y="7325"/>
                  </a:lnTo>
                  <a:cubicBezTo>
                    <a:pt x="10040" y="7327"/>
                    <a:pt x="10055" y="7328"/>
                    <a:pt x="10069" y="7328"/>
                  </a:cubicBezTo>
                  <a:cubicBezTo>
                    <a:pt x="10253" y="7328"/>
                    <a:pt x="10409" y="7192"/>
                    <a:pt x="10442" y="7016"/>
                  </a:cubicBezTo>
                  <a:lnTo>
                    <a:pt x="10704" y="5039"/>
                  </a:lnTo>
                  <a:cubicBezTo>
                    <a:pt x="10728" y="4837"/>
                    <a:pt x="10585" y="4646"/>
                    <a:pt x="10382" y="4623"/>
                  </a:cubicBezTo>
                  <a:lnTo>
                    <a:pt x="6906" y="4158"/>
                  </a:lnTo>
                  <a:lnTo>
                    <a:pt x="7358" y="682"/>
                  </a:lnTo>
                  <a:cubicBezTo>
                    <a:pt x="7382" y="479"/>
                    <a:pt x="7239" y="289"/>
                    <a:pt x="7037" y="265"/>
                  </a:cubicBezTo>
                  <a:lnTo>
                    <a:pt x="5072" y="3"/>
                  </a:lnTo>
                  <a:cubicBezTo>
                    <a:pt x="5057" y="1"/>
                    <a:pt x="5041" y="0"/>
                    <a:pt x="5026"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206" name="Google Shape;3206;p52"/>
            <p:cNvSpPr/>
            <p:nvPr/>
          </p:nvSpPr>
          <p:spPr>
            <a:xfrm>
              <a:off x="3488825" y="3304550"/>
              <a:ext cx="270875" cy="337750"/>
            </a:xfrm>
            <a:custGeom>
              <a:avLst/>
              <a:gdLst/>
              <a:ahLst/>
              <a:cxnLst/>
              <a:rect l="l" t="t" r="r" b="b"/>
              <a:pathLst>
                <a:path w="10835" h="13510" extrusionOk="0">
                  <a:moveTo>
                    <a:pt x="4152" y="412"/>
                  </a:moveTo>
                  <a:cubicBezTo>
                    <a:pt x="4440" y="412"/>
                    <a:pt x="4723" y="585"/>
                    <a:pt x="4775" y="971"/>
                  </a:cubicBezTo>
                  <a:cubicBezTo>
                    <a:pt x="4810" y="1173"/>
                    <a:pt x="4751" y="1364"/>
                    <a:pt x="4632" y="1519"/>
                  </a:cubicBezTo>
                  <a:lnTo>
                    <a:pt x="3834" y="1662"/>
                  </a:lnTo>
                  <a:cubicBezTo>
                    <a:pt x="3655" y="1566"/>
                    <a:pt x="3536" y="1400"/>
                    <a:pt x="3501" y="1209"/>
                  </a:cubicBezTo>
                  <a:cubicBezTo>
                    <a:pt x="3386" y="709"/>
                    <a:pt x="3773" y="412"/>
                    <a:pt x="4152" y="412"/>
                  </a:cubicBezTo>
                  <a:close/>
                  <a:moveTo>
                    <a:pt x="7860" y="2722"/>
                  </a:moveTo>
                  <a:cubicBezTo>
                    <a:pt x="8116" y="2722"/>
                    <a:pt x="8342" y="2901"/>
                    <a:pt x="8394" y="3162"/>
                  </a:cubicBezTo>
                  <a:lnTo>
                    <a:pt x="9775" y="10746"/>
                  </a:lnTo>
                  <a:cubicBezTo>
                    <a:pt x="9835" y="11044"/>
                    <a:pt x="9632" y="11329"/>
                    <a:pt x="9335" y="11377"/>
                  </a:cubicBezTo>
                  <a:lnTo>
                    <a:pt x="3072" y="12520"/>
                  </a:lnTo>
                  <a:cubicBezTo>
                    <a:pt x="3041" y="12525"/>
                    <a:pt x="3011" y="12527"/>
                    <a:pt x="2981" y="12527"/>
                  </a:cubicBezTo>
                  <a:cubicBezTo>
                    <a:pt x="2718" y="12527"/>
                    <a:pt x="2482" y="12345"/>
                    <a:pt x="2429" y="12068"/>
                  </a:cubicBezTo>
                  <a:lnTo>
                    <a:pt x="1048" y="4507"/>
                  </a:lnTo>
                  <a:cubicBezTo>
                    <a:pt x="1000" y="4210"/>
                    <a:pt x="1191" y="3924"/>
                    <a:pt x="1500" y="3864"/>
                  </a:cubicBezTo>
                  <a:lnTo>
                    <a:pt x="2239" y="3733"/>
                  </a:lnTo>
                  <a:cubicBezTo>
                    <a:pt x="2280" y="3942"/>
                    <a:pt x="2460" y="4087"/>
                    <a:pt x="2664" y="4087"/>
                  </a:cubicBezTo>
                  <a:cubicBezTo>
                    <a:pt x="2693" y="4087"/>
                    <a:pt x="2721" y="4084"/>
                    <a:pt x="2751" y="4079"/>
                  </a:cubicBezTo>
                  <a:lnTo>
                    <a:pt x="6656" y="3376"/>
                  </a:lnTo>
                  <a:cubicBezTo>
                    <a:pt x="6894" y="3328"/>
                    <a:pt x="7049" y="3102"/>
                    <a:pt x="7013" y="2864"/>
                  </a:cubicBezTo>
                  <a:lnTo>
                    <a:pt x="7751" y="2733"/>
                  </a:lnTo>
                  <a:cubicBezTo>
                    <a:pt x="7788" y="2726"/>
                    <a:pt x="7824" y="2722"/>
                    <a:pt x="7860" y="2722"/>
                  </a:cubicBezTo>
                  <a:close/>
                  <a:moveTo>
                    <a:pt x="4137" y="1"/>
                  </a:moveTo>
                  <a:cubicBezTo>
                    <a:pt x="4073" y="1"/>
                    <a:pt x="4007" y="7"/>
                    <a:pt x="3941" y="19"/>
                  </a:cubicBezTo>
                  <a:cubicBezTo>
                    <a:pt x="3358" y="126"/>
                    <a:pt x="2965" y="697"/>
                    <a:pt x="3072" y="1281"/>
                  </a:cubicBezTo>
                  <a:cubicBezTo>
                    <a:pt x="3096" y="1459"/>
                    <a:pt x="3179" y="1626"/>
                    <a:pt x="3286" y="1757"/>
                  </a:cubicBezTo>
                  <a:lnTo>
                    <a:pt x="2512" y="1912"/>
                  </a:lnTo>
                  <a:cubicBezTo>
                    <a:pt x="2191" y="1971"/>
                    <a:pt x="1977" y="2281"/>
                    <a:pt x="2036" y="2590"/>
                  </a:cubicBezTo>
                  <a:lnTo>
                    <a:pt x="2084" y="2876"/>
                  </a:lnTo>
                  <a:lnTo>
                    <a:pt x="798" y="3102"/>
                  </a:lnTo>
                  <a:cubicBezTo>
                    <a:pt x="310" y="3197"/>
                    <a:pt x="0" y="3662"/>
                    <a:pt x="84" y="4150"/>
                  </a:cubicBezTo>
                  <a:lnTo>
                    <a:pt x="1655" y="12770"/>
                  </a:lnTo>
                  <a:cubicBezTo>
                    <a:pt x="1740" y="13206"/>
                    <a:pt x="2120" y="13510"/>
                    <a:pt x="2540" y="13510"/>
                  </a:cubicBezTo>
                  <a:cubicBezTo>
                    <a:pt x="2590" y="13510"/>
                    <a:pt x="2640" y="13505"/>
                    <a:pt x="2691" y="13496"/>
                  </a:cubicBezTo>
                  <a:lnTo>
                    <a:pt x="10037" y="12151"/>
                  </a:lnTo>
                  <a:cubicBezTo>
                    <a:pt x="10513" y="12068"/>
                    <a:pt x="10835" y="11591"/>
                    <a:pt x="10752" y="11115"/>
                  </a:cubicBezTo>
                  <a:lnTo>
                    <a:pt x="9180" y="2483"/>
                  </a:lnTo>
                  <a:cubicBezTo>
                    <a:pt x="9095" y="2047"/>
                    <a:pt x="8715" y="1744"/>
                    <a:pt x="8287" y="1744"/>
                  </a:cubicBezTo>
                  <a:cubicBezTo>
                    <a:pt x="8236" y="1744"/>
                    <a:pt x="8184" y="1748"/>
                    <a:pt x="8132" y="1757"/>
                  </a:cubicBezTo>
                  <a:lnTo>
                    <a:pt x="6858" y="1995"/>
                  </a:lnTo>
                  <a:lnTo>
                    <a:pt x="6811" y="1721"/>
                  </a:lnTo>
                  <a:cubicBezTo>
                    <a:pt x="6747" y="1436"/>
                    <a:pt x="6506" y="1235"/>
                    <a:pt x="6227" y="1235"/>
                  </a:cubicBezTo>
                  <a:cubicBezTo>
                    <a:pt x="6192" y="1235"/>
                    <a:pt x="6156" y="1238"/>
                    <a:pt x="6120" y="1245"/>
                  </a:cubicBezTo>
                  <a:lnTo>
                    <a:pt x="5179" y="1412"/>
                  </a:lnTo>
                  <a:cubicBezTo>
                    <a:pt x="5227" y="1245"/>
                    <a:pt x="5239" y="1066"/>
                    <a:pt x="5203" y="900"/>
                  </a:cubicBezTo>
                  <a:cubicBezTo>
                    <a:pt x="5108" y="370"/>
                    <a:pt x="4655" y="1"/>
                    <a:pt x="4137"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207" name="Google Shape;3207;p52"/>
            <p:cNvSpPr/>
            <p:nvPr/>
          </p:nvSpPr>
          <p:spPr>
            <a:xfrm>
              <a:off x="3536750" y="3425775"/>
              <a:ext cx="46600" cy="38725"/>
            </a:xfrm>
            <a:custGeom>
              <a:avLst/>
              <a:gdLst/>
              <a:ahLst/>
              <a:cxnLst/>
              <a:rect l="l" t="t" r="r" b="b"/>
              <a:pathLst>
                <a:path w="1864" h="1549" extrusionOk="0">
                  <a:moveTo>
                    <a:pt x="1026" y="1"/>
                  </a:moveTo>
                  <a:cubicBezTo>
                    <a:pt x="979" y="1"/>
                    <a:pt x="930" y="6"/>
                    <a:pt x="881" y="15"/>
                  </a:cubicBezTo>
                  <a:cubicBezTo>
                    <a:pt x="202" y="134"/>
                    <a:pt x="0" y="1015"/>
                    <a:pt x="572" y="1408"/>
                  </a:cubicBezTo>
                  <a:cubicBezTo>
                    <a:pt x="713" y="1505"/>
                    <a:pt x="865" y="1549"/>
                    <a:pt x="1012" y="1549"/>
                  </a:cubicBezTo>
                  <a:cubicBezTo>
                    <a:pt x="1460" y="1549"/>
                    <a:pt x="1864" y="1146"/>
                    <a:pt x="1774" y="634"/>
                  </a:cubicBezTo>
                  <a:cubicBezTo>
                    <a:pt x="1701" y="267"/>
                    <a:pt x="1386" y="1"/>
                    <a:pt x="1026"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208" name="Google Shape;3208;p52"/>
            <p:cNvSpPr/>
            <p:nvPr/>
          </p:nvSpPr>
          <p:spPr>
            <a:xfrm>
              <a:off x="3589550" y="3414500"/>
              <a:ext cx="96825" cy="33725"/>
            </a:xfrm>
            <a:custGeom>
              <a:avLst/>
              <a:gdLst/>
              <a:ahLst/>
              <a:cxnLst/>
              <a:rect l="l" t="t" r="r" b="b"/>
              <a:pathLst>
                <a:path w="3873" h="1349" extrusionOk="0">
                  <a:moveTo>
                    <a:pt x="3265" y="1"/>
                  </a:moveTo>
                  <a:cubicBezTo>
                    <a:pt x="3229" y="1"/>
                    <a:pt x="3191" y="5"/>
                    <a:pt x="3151" y="14"/>
                  </a:cubicBezTo>
                  <a:lnTo>
                    <a:pt x="3151" y="2"/>
                  </a:lnTo>
                  <a:lnTo>
                    <a:pt x="555" y="478"/>
                  </a:lnTo>
                  <a:cubicBezTo>
                    <a:pt x="0" y="567"/>
                    <a:pt x="107" y="1349"/>
                    <a:pt x="597" y="1349"/>
                  </a:cubicBezTo>
                  <a:cubicBezTo>
                    <a:pt x="632" y="1349"/>
                    <a:pt x="670" y="1344"/>
                    <a:pt x="710" y="1336"/>
                  </a:cubicBezTo>
                  <a:lnTo>
                    <a:pt x="3317" y="871"/>
                  </a:lnTo>
                  <a:cubicBezTo>
                    <a:pt x="3873" y="793"/>
                    <a:pt x="3765" y="1"/>
                    <a:pt x="3265"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209" name="Google Shape;3209;p52"/>
            <p:cNvSpPr/>
            <p:nvPr/>
          </p:nvSpPr>
          <p:spPr>
            <a:xfrm>
              <a:off x="3546550" y="3479650"/>
              <a:ext cx="46625" cy="38725"/>
            </a:xfrm>
            <a:custGeom>
              <a:avLst/>
              <a:gdLst/>
              <a:ahLst/>
              <a:cxnLst/>
              <a:rect l="l" t="t" r="r" b="b"/>
              <a:pathLst>
                <a:path w="1865" h="1549" extrusionOk="0">
                  <a:moveTo>
                    <a:pt x="1027" y="1"/>
                  </a:moveTo>
                  <a:cubicBezTo>
                    <a:pt x="980" y="1"/>
                    <a:pt x="931" y="6"/>
                    <a:pt x="882" y="15"/>
                  </a:cubicBezTo>
                  <a:cubicBezTo>
                    <a:pt x="203" y="134"/>
                    <a:pt x="1" y="1015"/>
                    <a:pt x="572" y="1408"/>
                  </a:cubicBezTo>
                  <a:cubicBezTo>
                    <a:pt x="711" y="1505"/>
                    <a:pt x="861" y="1549"/>
                    <a:pt x="1008" y="1549"/>
                  </a:cubicBezTo>
                  <a:cubicBezTo>
                    <a:pt x="1455" y="1549"/>
                    <a:pt x="1865" y="1146"/>
                    <a:pt x="1775" y="635"/>
                  </a:cubicBezTo>
                  <a:cubicBezTo>
                    <a:pt x="1701" y="267"/>
                    <a:pt x="1387" y="1"/>
                    <a:pt x="1027"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210" name="Google Shape;3210;p52"/>
            <p:cNvSpPr/>
            <p:nvPr/>
          </p:nvSpPr>
          <p:spPr>
            <a:xfrm>
              <a:off x="3600725" y="3468350"/>
              <a:ext cx="93700" cy="33750"/>
            </a:xfrm>
            <a:custGeom>
              <a:avLst/>
              <a:gdLst/>
              <a:ahLst/>
              <a:cxnLst/>
              <a:rect l="l" t="t" r="r" b="b"/>
              <a:pathLst>
                <a:path w="3748" h="1350" extrusionOk="0">
                  <a:moveTo>
                    <a:pt x="3143" y="1"/>
                  </a:moveTo>
                  <a:cubicBezTo>
                    <a:pt x="3128" y="1"/>
                    <a:pt x="3112" y="2"/>
                    <a:pt x="3097" y="3"/>
                  </a:cubicBezTo>
                  <a:lnTo>
                    <a:pt x="501" y="467"/>
                  </a:lnTo>
                  <a:cubicBezTo>
                    <a:pt x="1" y="619"/>
                    <a:pt x="114" y="1350"/>
                    <a:pt x="620" y="1350"/>
                  </a:cubicBezTo>
                  <a:cubicBezTo>
                    <a:pt x="631" y="1350"/>
                    <a:pt x="644" y="1349"/>
                    <a:pt x="656" y="1348"/>
                  </a:cubicBezTo>
                  <a:lnTo>
                    <a:pt x="3251" y="872"/>
                  </a:lnTo>
                  <a:cubicBezTo>
                    <a:pt x="3748" y="722"/>
                    <a:pt x="3628" y="1"/>
                    <a:pt x="314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211" name="Google Shape;3211;p52"/>
            <p:cNvSpPr/>
            <p:nvPr/>
          </p:nvSpPr>
          <p:spPr>
            <a:xfrm>
              <a:off x="3557275" y="3537175"/>
              <a:ext cx="46550" cy="38650"/>
            </a:xfrm>
            <a:custGeom>
              <a:avLst/>
              <a:gdLst/>
              <a:ahLst/>
              <a:cxnLst/>
              <a:rect l="l" t="t" r="r" b="b"/>
              <a:pathLst>
                <a:path w="1862" h="1546" extrusionOk="0">
                  <a:moveTo>
                    <a:pt x="1002" y="1"/>
                  </a:moveTo>
                  <a:cubicBezTo>
                    <a:pt x="958" y="1"/>
                    <a:pt x="914" y="5"/>
                    <a:pt x="870" y="12"/>
                  </a:cubicBezTo>
                  <a:cubicBezTo>
                    <a:pt x="191" y="131"/>
                    <a:pt x="1" y="1012"/>
                    <a:pt x="560" y="1405"/>
                  </a:cubicBezTo>
                  <a:cubicBezTo>
                    <a:pt x="702" y="1502"/>
                    <a:pt x="855" y="1546"/>
                    <a:pt x="1003" y="1546"/>
                  </a:cubicBezTo>
                  <a:cubicBezTo>
                    <a:pt x="1454" y="1546"/>
                    <a:pt x="1861" y="1145"/>
                    <a:pt x="1763" y="643"/>
                  </a:cubicBezTo>
                  <a:cubicBezTo>
                    <a:pt x="1699" y="260"/>
                    <a:pt x="1369"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212" name="Google Shape;3212;p52"/>
            <p:cNvSpPr/>
            <p:nvPr/>
          </p:nvSpPr>
          <p:spPr>
            <a:xfrm>
              <a:off x="3610950" y="3525850"/>
              <a:ext cx="94400" cy="33725"/>
            </a:xfrm>
            <a:custGeom>
              <a:avLst/>
              <a:gdLst/>
              <a:ahLst/>
              <a:cxnLst/>
              <a:rect l="l" t="t" r="r" b="b"/>
              <a:pathLst>
                <a:path w="3776" h="1349" extrusionOk="0">
                  <a:moveTo>
                    <a:pt x="3104" y="1"/>
                  </a:moveTo>
                  <a:lnTo>
                    <a:pt x="509" y="477"/>
                  </a:lnTo>
                  <a:cubicBezTo>
                    <a:pt x="0" y="616"/>
                    <a:pt x="120" y="1348"/>
                    <a:pt x="628" y="1348"/>
                  </a:cubicBezTo>
                  <a:cubicBezTo>
                    <a:pt x="643" y="1348"/>
                    <a:pt x="659" y="1348"/>
                    <a:pt x="675" y="1346"/>
                  </a:cubicBezTo>
                  <a:lnTo>
                    <a:pt x="3259" y="882"/>
                  </a:lnTo>
                  <a:cubicBezTo>
                    <a:pt x="3775" y="744"/>
                    <a:pt x="3661" y="10"/>
                    <a:pt x="3162" y="10"/>
                  </a:cubicBezTo>
                  <a:cubicBezTo>
                    <a:pt x="3144" y="10"/>
                    <a:pt x="3124" y="11"/>
                    <a:pt x="3104" y="13"/>
                  </a:cubicBezTo>
                  <a:lnTo>
                    <a:pt x="3104" y="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213" name="Google Shape;3213;p52"/>
            <p:cNvSpPr/>
            <p:nvPr/>
          </p:nvSpPr>
          <p:spPr>
            <a:xfrm>
              <a:off x="3513825" y="3776475"/>
              <a:ext cx="192900" cy="173675"/>
            </a:xfrm>
            <a:custGeom>
              <a:avLst/>
              <a:gdLst/>
              <a:ahLst/>
              <a:cxnLst/>
              <a:rect l="l" t="t" r="r" b="b"/>
              <a:pathLst>
                <a:path w="7716" h="6947" extrusionOk="0">
                  <a:moveTo>
                    <a:pt x="3892" y="1"/>
                  </a:moveTo>
                  <a:cubicBezTo>
                    <a:pt x="2858" y="1"/>
                    <a:pt x="1840" y="470"/>
                    <a:pt x="1179" y="1346"/>
                  </a:cubicBezTo>
                  <a:lnTo>
                    <a:pt x="6906" y="4978"/>
                  </a:lnTo>
                  <a:cubicBezTo>
                    <a:pt x="7716" y="3406"/>
                    <a:pt x="7192" y="1477"/>
                    <a:pt x="5703" y="525"/>
                  </a:cubicBezTo>
                  <a:cubicBezTo>
                    <a:pt x="5144" y="171"/>
                    <a:pt x="4515" y="1"/>
                    <a:pt x="3892" y="1"/>
                  </a:cubicBezTo>
                  <a:close/>
                  <a:moveTo>
                    <a:pt x="762" y="1989"/>
                  </a:moveTo>
                  <a:lnTo>
                    <a:pt x="762" y="1989"/>
                  </a:lnTo>
                  <a:cubicBezTo>
                    <a:pt x="0" y="3561"/>
                    <a:pt x="477" y="5478"/>
                    <a:pt x="1953" y="6418"/>
                  </a:cubicBezTo>
                  <a:cubicBezTo>
                    <a:pt x="2522" y="6775"/>
                    <a:pt x="3157" y="6947"/>
                    <a:pt x="3786" y="6947"/>
                  </a:cubicBezTo>
                  <a:cubicBezTo>
                    <a:pt x="4816" y="6947"/>
                    <a:pt x="5828" y="6486"/>
                    <a:pt x="6501" y="5621"/>
                  </a:cubicBezTo>
                  <a:lnTo>
                    <a:pt x="762" y="1989"/>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214" name="Google Shape;3214;p52"/>
            <p:cNvSpPr/>
            <p:nvPr/>
          </p:nvSpPr>
          <p:spPr>
            <a:xfrm>
              <a:off x="3876375" y="3403225"/>
              <a:ext cx="152125" cy="140800"/>
            </a:xfrm>
            <a:custGeom>
              <a:avLst/>
              <a:gdLst/>
              <a:ahLst/>
              <a:cxnLst/>
              <a:rect l="l" t="t" r="r" b="b"/>
              <a:pathLst>
                <a:path w="6085" h="5632" extrusionOk="0">
                  <a:moveTo>
                    <a:pt x="3596" y="1"/>
                  </a:moveTo>
                  <a:lnTo>
                    <a:pt x="1215" y="1620"/>
                  </a:lnTo>
                  <a:cubicBezTo>
                    <a:pt x="250" y="2275"/>
                    <a:pt x="0" y="3584"/>
                    <a:pt x="655" y="4549"/>
                  </a:cubicBezTo>
                  <a:lnTo>
                    <a:pt x="774" y="4715"/>
                  </a:lnTo>
                  <a:cubicBezTo>
                    <a:pt x="1176" y="5311"/>
                    <a:pt x="1838" y="5632"/>
                    <a:pt x="2514" y="5632"/>
                  </a:cubicBezTo>
                  <a:cubicBezTo>
                    <a:pt x="2919" y="5632"/>
                    <a:pt x="3329" y="5516"/>
                    <a:pt x="3691" y="5275"/>
                  </a:cubicBezTo>
                  <a:lnTo>
                    <a:pt x="6084" y="3644"/>
                  </a:lnTo>
                  <a:lnTo>
                    <a:pt x="3596" y="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215" name="Google Shape;3215;p52"/>
            <p:cNvSpPr/>
            <p:nvPr/>
          </p:nvSpPr>
          <p:spPr>
            <a:xfrm>
              <a:off x="3979050" y="3344700"/>
              <a:ext cx="152125" cy="141000"/>
            </a:xfrm>
            <a:custGeom>
              <a:avLst/>
              <a:gdLst/>
              <a:ahLst/>
              <a:cxnLst/>
              <a:rect l="l" t="t" r="r" b="b"/>
              <a:pathLst>
                <a:path w="6085" h="5640" extrusionOk="0">
                  <a:moveTo>
                    <a:pt x="3578" y="0"/>
                  </a:moveTo>
                  <a:cubicBezTo>
                    <a:pt x="3170" y="0"/>
                    <a:pt x="2757" y="118"/>
                    <a:pt x="2394" y="365"/>
                  </a:cubicBezTo>
                  <a:lnTo>
                    <a:pt x="1" y="1996"/>
                  </a:lnTo>
                  <a:lnTo>
                    <a:pt x="2477" y="5640"/>
                  </a:lnTo>
                  <a:lnTo>
                    <a:pt x="4870" y="4008"/>
                  </a:lnTo>
                  <a:cubicBezTo>
                    <a:pt x="5835" y="3354"/>
                    <a:pt x="6085" y="2044"/>
                    <a:pt x="5430" y="1091"/>
                  </a:cubicBezTo>
                  <a:lnTo>
                    <a:pt x="5323" y="925"/>
                  </a:lnTo>
                  <a:cubicBezTo>
                    <a:pt x="4915" y="324"/>
                    <a:pt x="4252" y="0"/>
                    <a:pt x="3578"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216" name="Google Shape;3216;p52"/>
            <p:cNvSpPr/>
            <p:nvPr/>
          </p:nvSpPr>
          <p:spPr>
            <a:xfrm>
              <a:off x="3831725" y="3694200"/>
              <a:ext cx="268200" cy="266925"/>
            </a:xfrm>
            <a:custGeom>
              <a:avLst/>
              <a:gdLst/>
              <a:ahLst/>
              <a:cxnLst/>
              <a:rect l="l" t="t" r="r" b="b"/>
              <a:pathLst>
                <a:path w="10728" h="10677" extrusionOk="0">
                  <a:moveTo>
                    <a:pt x="5007" y="0"/>
                  </a:moveTo>
                  <a:cubicBezTo>
                    <a:pt x="4823" y="0"/>
                    <a:pt x="4676" y="135"/>
                    <a:pt x="4644" y="327"/>
                  </a:cubicBezTo>
                  <a:lnTo>
                    <a:pt x="4191" y="3804"/>
                  </a:lnTo>
                  <a:lnTo>
                    <a:pt x="715" y="3340"/>
                  </a:lnTo>
                  <a:cubicBezTo>
                    <a:pt x="700" y="3338"/>
                    <a:pt x="685" y="3337"/>
                    <a:pt x="670" y="3337"/>
                  </a:cubicBezTo>
                  <a:cubicBezTo>
                    <a:pt x="485" y="3337"/>
                    <a:pt x="320" y="3473"/>
                    <a:pt x="298" y="3661"/>
                  </a:cubicBezTo>
                  <a:lnTo>
                    <a:pt x="24" y="5638"/>
                  </a:lnTo>
                  <a:cubicBezTo>
                    <a:pt x="0" y="5840"/>
                    <a:pt x="143" y="6019"/>
                    <a:pt x="345" y="6054"/>
                  </a:cubicBezTo>
                  <a:lnTo>
                    <a:pt x="3834" y="6519"/>
                  </a:lnTo>
                  <a:lnTo>
                    <a:pt x="3370" y="9995"/>
                  </a:lnTo>
                  <a:cubicBezTo>
                    <a:pt x="3346" y="10198"/>
                    <a:pt x="3489" y="10388"/>
                    <a:pt x="3691" y="10412"/>
                  </a:cubicBezTo>
                  <a:lnTo>
                    <a:pt x="5668" y="10674"/>
                  </a:lnTo>
                  <a:cubicBezTo>
                    <a:pt x="5682" y="10676"/>
                    <a:pt x="5697" y="10676"/>
                    <a:pt x="5712" y="10676"/>
                  </a:cubicBezTo>
                  <a:cubicBezTo>
                    <a:pt x="5895" y="10676"/>
                    <a:pt x="6051" y="10540"/>
                    <a:pt x="6084" y="10352"/>
                  </a:cubicBezTo>
                  <a:lnTo>
                    <a:pt x="6537" y="6876"/>
                  </a:lnTo>
                  <a:lnTo>
                    <a:pt x="10025" y="7328"/>
                  </a:lnTo>
                  <a:cubicBezTo>
                    <a:pt x="10046" y="7332"/>
                    <a:pt x="10067" y="7334"/>
                    <a:pt x="10087" y="7334"/>
                  </a:cubicBezTo>
                  <a:cubicBezTo>
                    <a:pt x="10265" y="7334"/>
                    <a:pt x="10421" y="7199"/>
                    <a:pt x="10442" y="7007"/>
                  </a:cubicBezTo>
                  <a:lnTo>
                    <a:pt x="10704" y="5042"/>
                  </a:lnTo>
                  <a:cubicBezTo>
                    <a:pt x="10728" y="4840"/>
                    <a:pt x="10585" y="4649"/>
                    <a:pt x="10382" y="4625"/>
                  </a:cubicBezTo>
                  <a:lnTo>
                    <a:pt x="6906" y="4161"/>
                  </a:lnTo>
                  <a:lnTo>
                    <a:pt x="7358" y="685"/>
                  </a:lnTo>
                  <a:cubicBezTo>
                    <a:pt x="7382" y="482"/>
                    <a:pt x="7239" y="292"/>
                    <a:pt x="7037" y="268"/>
                  </a:cubicBezTo>
                  <a:lnTo>
                    <a:pt x="5072" y="6"/>
                  </a:lnTo>
                  <a:cubicBezTo>
                    <a:pt x="5050" y="2"/>
                    <a:pt x="5028" y="0"/>
                    <a:pt x="5007"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217" name="Google Shape;3217;p52"/>
            <p:cNvSpPr/>
            <p:nvPr/>
          </p:nvSpPr>
          <p:spPr>
            <a:xfrm>
              <a:off x="3488825" y="4098700"/>
              <a:ext cx="270875" cy="337450"/>
            </a:xfrm>
            <a:custGeom>
              <a:avLst/>
              <a:gdLst/>
              <a:ahLst/>
              <a:cxnLst/>
              <a:rect l="l" t="t" r="r" b="b"/>
              <a:pathLst>
                <a:path w="10835" h="13498" extrusionOk="0">
                  <a:moveTo>
                    <a:pt x="4152" y="412"/>
                  </a:moveTo>
                  <a:cubicBezTo>
                    <a:pt x="4440" y="412"/>
                    <a:pt x="4723" y="585"/>
                    <a:pt x="4775" y="971"/>
                  </a:cubicBezTo>
                  <a:cubicBezTo>
                    <a:pt x="4810" y="1161"/>
                    <a:pt x="4751" y="1364"/>
                    <a:pt x="4632" y="1519"/>
                  </a:cubicBezTo>
                  <a:lnTo>
                    <a:pt x="3834" y="1661"/>
                  </a:lnTo>
                  <a:cubicBezTo>
                    <a:pt x="3667" y="1566"/>
                    <a:pt x="3536" y="1411"/>
                    <a:pt x="3501" y="1221"/>
                  </a:cubicBezTo>
                  <a:lnTo>
                    <a:pt x="3501" y="1209"/>
                  </a:lnTo>
                  <a:cubicBezTo>
                    <a:pt x="3386" y="709"/>
                    <a:pt x="3773" y="412"/>
                    <a:pt x="4152" y="412"/>
                  </a:cubicBezTo>
                  <a:close/>
                  <a:moveTo>
                    <a:pt x="7856" y="2723"/>
                  </a:moveTo>
                  <a:cubicBezTo>
                    <a:pt x="8113" y="2723"/>
                    <a:pt x="8342" y="2911"/>
                    <a:pt x="8394" y="3173"/>
                  </a:cubicBezTo>
                  <a:lnTo>
                    <a:pt x="9775" y="10734"/>
                  </a:lnTo>
                  <a:cubicBezTo>
                    <a:pt x="9835" y="11043"/>
                    <a:pt x="9632" y="11329"/>
                    <a:pt x="9335" y="11377"/>
                  </a:cubicBezTo>
                  <a:lnTo>
                    <a:pt x="3072" y="12520"/>
                  </a:lnTo>
                  <a:cubicBezTo>
                    <a:pt x="3041" y="12525"/>
                    <a:pt x="3011" y="12527"/>
                    <a:pt x="2981" y="12527"/>
                  </a:cubicBezTo>
                  <a:cubicBezTo>
                    <a:pt x="2718" y="12527"/>
                    <a:pt x="2482" y="12346"/>
                    <a:pt x="2429" y="12079"/>
                  </a:cubicBezTo>
                  <a:lnTo>
                    <a:pt x="1048" y="4507"/>
                  </a:lnTo>
                  <a:cubicBezTo>
                    <a:pt x="1000" y="4209"/>
                    <a:pt x="1203" y="3924"/>
                    <a:pt x="1500" y="3876"/>
                  </a:cubicBezTo>
                  <a:lnTo>
                    <a:pt x="2239" y="3745"/>
                  </a:lnTo>
                  <a:cubicBezTo>
                    <a:pt x="2281" y="3945"/>
                    <a:pt x="2462" y="4098"/>
                    <a:pt x="2668" y="4098"/>
                  </a:cubicBezTo>
                  <a:cubicBezTo>
                    <a:pt x="2695" y="4098"/>
                    <a:pt x="2723" y="4096"/>
                    <a:pt x="2751" y="4090"/>
                  </a:cubicBezTo>
                  <a:lnTo>
                    <a:pt x="6656" y="3376"/>
                  </a:lnTo>
                  <a:cubicBezTo>
                    <a:pt x="6894" y="3328"/>
                    <a:pt x="7049" y="3102"/>
                    <a:pt x="7013" y="2864"/>
                  </a:cubicBezTo>
                  <a:lnTo>
                    <a:pt x="7751" y="2733"/>
                  </a:lnTo>
                  <a:cubicBezTo>
                    <a:pt x="7786" y="2726"/>
                    <a:pt x="7821" y="2723"/>
                    <a:pt x="7856" y="2723"/>
                  </a:cubicBezTo>
                  <a:close/>
                  <a:moveTo>
                    <a:pt x="4137" y="1"/>
                  </a:moveTo>
                  <a:cubicBezTo>
                    <a:pt x="4073" y="1"/>
                    <a:pt x="4007" y="6"/>
                    <a:pt x="3941" y="18"/>
                  </a:cubicBezTo>
                  <a:cubicBezTo>
                    <a:pt x="3358" y="125"/>
                    <a:pt x="2965" y="697"/>
                    <a:pt x="3072" y="1280"/>
                  </a:cubicBezTo>
                  <a:cubicBezTo>
                    <a:pt x="3096" y="1459"/>
                    <a:pt x="3179" y="1614"/>
                    <a:pt x="3286" y="1757"/>
                  </a:cubicBezTo>
                  <a:lnTo>
                    <a:pt x="2512" y="1900"/>
                  </a:lnTo>
                  <a:cubicBezTo>
                    <a:pt x="2191" y="1959"/>
                    <a:pt x="1977" y="2269"/>
                    <a:pt x="2036" y="2578"/>
                  </a:cubicBezTo>
                  <a:lnTo>
                    <a:pt x="2084" y="2864"/>
                  </a:lnTo>
                  <a:lnTo>
                    <a:pt x="798" y="3102"/>
                  </a:lnTo>
                  <a:cubicBezTo>
                    <a:pt x="322" y="3185"/>
                    <a:pt x="0" y="3650"/>
                    <a:pt x="84" y="4138"/>
                  </a:cubicBezTo>
                  <a:lnTo>
                    <a:pt x="1655" y="12770"/>
                  </a:lnTo>
                  <a:cubicBezTo>
                    <a:pt x="1740" y="13195"/>
                    <a:pt x="2120" y="13497"/>
                    <a:pt x="2540" y="13497"/>
                  </a:cubicBezTo>
                  <a:cubicBezTo>
                    <a:pt x="2590" y="13497"/>
                    <a:pt x="2640" y="13493"/>
                    <a:pt x="2691" y="13484"/>
                  </a:cubicBezTo>
                  <a:lnTo>
                    <a:pt x="10037" y="12139"/>
                  </a:lnTo>
                  <a:cubicBezTo>
                    <a:pt x="10513" y="12056"/>
                    <a:pt x="10835" y="11579"/>
                    <a:pt x="10752" y="11103"/>
                  </a:cubicBezTo>
                  <a:lnTo>
                    <a:pt x="9180" y="2471"/>
                  </a:lnTo>
                  <a:cubicBezTo>
                    <a:pt x="9096" y="2041"/>
                    <a:pt x="8725" y="1740"/>
                    <a:pt x="8304" y="1740"/>
                  </a:cubicBezTo>
                  <a:cubicBezTo>
                    <a:pt x="8247" y="1740"/>
                    <a:pt x="8190" y="1745"/>
                    <a:pt x="8132" y="1757"/>
                  </a:cubicBezTo>
                  <a:lnTo>
                    <a:pt x="6858" y="1995"/>
                  </a:lnTo>
                  <a:lnTo>
                    <a:pt x="6811" y="1709"/>
                  </a:lnTo>
                  <a:cubicBezTo>
                    <a:pt x="6746" y="1428"/>
                    <a:pt x="6495" y="1226"/>
                    <a:pt x="6210" y="1226"/>
                  </a:cubicBezTo>
                  <a:cubicBezTo>
                    <a:pt x="6180" y="1226"/>
                    <a:pt x="6150" y="1228"/>
                    <a:pt x="6120" y="1233"/>
                  </a:cubicBezTo>
                  <a:lnTo>
                    <a:pt x="5179" y="1411"/>
                  </a:lnTo>
                  <a:cubicBezTo>
                    <a:pt x="5227" y="1245"/>
                    <a:pt x="5239" y="1066"/>
                    <a:pt x="5203" y="887"/>
                  </a:cubicBezTo>
                  <a:cubicBezTo>
                    <a:pt x="5108" y="369"/>
                    <a:pt x="4655" y="1"/>
                    <a:pt x="4137"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218" name="Google Shape;3218;p52"/>
            <p:cNvSpPr/>
            <p:nvPr/>
          </p:nvSpPr>
          <p:spPr>
            <a:xfrm>
              <a:off x="3536750" y="4220000"/>
              <a:ext cx="46600" cy="38650"/>
            </a:xfrm>
            <a:custGeom>
              <a:avLst/>
              <a:gdLst/>
              <a:ahLst/>
              <a:cxnLst/>
              <a:rect l="l" t="t" r="r" b="b"/>
              <a:pathLst>
                <a:path w="1864" h="1546" extrusionOk="0">
                  <a:moveTo>
                    <a:pt x="1013" y="1"/>
                  </a:moveTo>
                  <a:cubicBezTo>
                    <a:pt x="970" y="1"/>
                    <a:pt x="926" y="5"/>
                    <a:pt x="881" y="12"/>
                  </a:cubicBezTo>
                  <a:cubicBezTo>
                    <a:pt x="202" y="131"/>
                    <a:pt x="0" y="1012"/>
                    <a:pt x="572" y="1405"/>
                  </a:cubicBezTo>
                  <a:cubicBezTo>
                    <a:pt x="713" y="1502"/>
                    <a:pt x="865" y="1545"/>
                    <a:pt x="1012" y="1545"/>
                  </a:cubicBezTo>
                  <a:cubicBezTo>
                    <a:pt x="1460" y="1545"/>
                    <a:pt x="1864" y="1142"/>
                    <a:pt x="1774" y="631"/>
                  </a:cubicBezTo>
                  <a:cubicBezTo>
                    <a:pt x="1700" y="259"/>
                    <a:pt x="1378" y="1"/>
                    <a:pt x="101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219" name="Google Shape;3219;p52"/>
            <p:cNvSpPr/>
            <p:nvPr/>
          </p:nvSpPr>
          <p:spPr>
            <a:xfrm>
              <a:off x="3589975" y="4208750"/>
              <a:ext cx="95975" cy="33525"/>
            </a:xfrm>
            <a:custGeom>
              <a:avLst/>
              <a:gdLst/>
              <a:ahLst/>
              <a:cxnLst/>
              <a:rect l="l" t="t" r="r" b="b"/>
              <a:pathLst>
                <a:path w="3839" h="1341" extrusionOk="0">
                  <a:moveTo>
                    <a:pt x="3230" y="0"/>
                  </a:moveTo>
                  <a:cubicBezTo>
                    <a:pt x="3199" y="0"/>
                    <a:pt x="3167" y="3"/>
                    <a:pt x="3134" y="10"/>
                  </a:cubicBezTo>
                  <a:lnTo>
                    <a:pt x="538" y="474"/>
                  </a:lnTo>
                  <a:cubicBezTo>
                    <a:pt x="0" y="575"/>
                    <a:pt x="106" y="1341"/>
                    <a:pt x="597" y="1341"/>
                  </a:cubicBezTo>
                  <a:cubicBezTo>
                    <a:pt x="627" y="1341"/>
                    <a:pt x="659" y="1338"/>
                    <a:pt x="693" y="1331"/>
                  </a:cubicBezTo>
                  <a:lnTo>
                    <a:pt x="3300" y="867"/>
                  </a:lnTo>
                  <a:cubicBezTo>
                    <a:pt x="3838" y="766"/>
                    <a:pt x="3722" y="0"/>
                    <a:pt x="3230"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220" name="Google Shape;3220;p52"/>
            <p:cNvSpPr/>
            <p:nvPr/>
          </p:nvSpPr>
          <p:spPr>
            <a:xfrm>
              <a:off x="3546550" y="4273875"/>
              <a:ext cx="46625" cy="38650"/>
            </a:xfrm>
            <a:custGeom>
              <a:avLst/>
              <a:gdLst/>
              <a:ahLst/>
              <a:cxnLst/>
              <a:rect l="l" t="t" r="r" b="b"/>
              <a:pathLst>
                <a:path w="1865" h="1546" extrusionOk="0">
                  <a:moveTo>
                    <a:pt x="1014" y="1"/>
                  </a:moveTo>
                  <a:cubicBezTo>
                    <a:pt x="971" y="1"/>
                    <a:pt x="927" y="5"/>
                    <a:pt x="882" y="12"/>
                  </a:cubicBezTo>
                  <a:cubicBezTo>
                    <a:pt x="203" y="131"/>
                    <a:pt x="1" y="1012"/>
                    <a:pt x="572" y="1405"/>
                  </a:cubicBezTo>
                  <a:cubicBezTo>
                    <a:pt x="711" y="1502"/>
                    <a:pt x="861" y="1546"/>
                    <a:pt x="1008" y="1546"/>
                  </a:cubicBezTo>
                  <a:cubicBezTo>
                    <a:pt x="1455" y="1546"/>
                    <a:pt x="1865" y="1142"/>
                    <a:pt x="1775" y="631"/>
                  </a:cubicBezTo>
                  <a:cubicBezTo>
                    <a:pt x="1701" y="259"/>
                    <a:pt x="1379" y="1"/>
                    <a:pt x="101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221" name="Google Shape;3221;p52"/>
            <p:cNvSpPr/>
            <p:nvPr/>
          </p:nvSpPr>
          <p:spPr>
            <a:xfrm>
              <a:off x="3600725" y="4262500"/>
              <a:ext cx="93700" cy="33750"/>
            </a:xfrm>
            <a:custGeom>
              <a:avLst/>
              <a:gdLst/>
              <a:ahLst/>
              <a:cxnLst/>
              <a:rect l="l" t="t" r="r" b="b"/>
              <a:pathLst>
                <a:path w="3748" h="1350" extrusionOk="0">
                  <a:moveTo>
                    <a:pt x="3143" y="1"/>
                  </a:moveTo>
                  <a:cubicBezTo>
                    <a:pt x="3128" y="1"/>
                    <a:pt x="3112" y="1"/>
                    <a:pt x="3097" y="3"/>
                  </a:cubicBezTo>
                  <a:lnTo>
                    <a:pt x="501" y="467"/>
                  </a:lnTo>
                  <a:cubicBezTo>
                    <a:pt x="1" y="618"/>
                    <a:pt x="114" y="1349"/>
                    <a:pt x="620" y="1349"/>
                  </a:cubicBezTo>
                  <a:cubicBezTo>
                    <a:pt x="631" y="1349"/>
                    <a:pt x="644" y="1349"/>
                    <a:pt x="656" y="1348"/>
                  </a:cubicBezTo>
                  <a:lnTo>
                    <a:pt x="3251" y="872"/>
                  </a:lnTo>
                  <a:cubicBezTo>
                    <a:pt x="3748" y="722"/>
                    <a:pt x="3628" y="1"/>
                    <a:pt x="314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222" name="Google Shape;3222;p52"/>
            <p:cNvSpPr/>
            <p:nvPr/>
          </p:nvSpPr>
          <p:spPr>
            <a:xfrm>
              <a:off x="3557275" y="4331350"/>
              <a:ext cx="46550" cy="38925"/>
            </a:xfrm>
            <a:custGeom>
              <a:avLst/>
              <a:gdLst/>
              <a:ahLst/>
              <a:cxnLst/>
              <a:rect l="l" t="t" r="r" b="b"/>
              <a:pathLst>
                <a:path w="1862" h="1557" extrusionOk="0">
                  <a:moveTo>
                    <a:pt x="998" y="0"/>
                  </a:moveTo>
                  <a:cubicBezTo>
                    <a:pt x="956" y="0"/>
                    <a:pt x="913" y="4"/>
                    <a:pt x="870" y="11"/>
                  </a:cubicBezTo>
                  <a:cubicBezTo>
                    <a:pt x="191" y="130"/>
                    <a:pt x="1" y="1011"/>
                    <a:pt x="560" y="1416"/>
                  </a:cubicBezTo>
                  <a:cubicBezTo>
                    <a:pt x="701" y="1513"/>
                    <a:pt x="854" y="1556"/>
                    <a:pt x="1002" y="1556"/>
                  </a:cubicBezTo>
                  <a:cubicBezTo>
                    <a:pt x="1453" y="1556"/>
                    <a:pt x="1861" y="1153"/>
                    <a:pt x="1763" y="642"/>
                  </a:cubicBezTo>
                  <a:cubicBezTo>
                    <a:pt x="1699" y="268"/>
                    <a:pt x="1367" y="0"/>
                    <a:pt x="998"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223" name="Google Shape;3223;p52"/>
            <p:cNvSpPr/>
            <p:nvPr/>
          </p:nvSpPr>
          <p:spPr>
            <a:xfrm>
              <a:off x="3610825" y="4319900"/>
              <a:ext cx="94725" cy="33875"/>
            </a:xfrm>
            <a:custGeom>
              <a:avLst/>
              <a:gdLst/>
              <a:ahLst/>
              <a:cxnLst/>
              <a:rect l="l" t="t" r="r" b="b"/>
              <a:pathLst>
                <a:path w="3789" h="1355" extrusionOk="0">
                  <a:moveTo>
                    <a:pt x="3178" y="0"/>
                  </a:moveTo>
                  <a:cubicBezTo>
                    <a:pt x="3156" y="0"/>
                    <a:pt x="3133" y="2"/>
                    <a:pt x="3109" y="5"/>
                  </a:cubicBezTo>
                  <a:lnTo>
                    <a:pt x="514" y="481"/>
                  </a:lnTo>
                  <a:cubicBezTo>
                    <a:pt x="0" y="606"/>
                    <a:pt x="110" y="1355"/>
                    <a:pt x="612" y="1355"/>
                  </a:cubicBezTo>
                  <a:cubicBezTo>
                    <a:pt x="634" y="1355"/>
                    <a:pt x="657" y="1353"/>
                    <a:pt x="680" y="1350"/>
                  </a:cubicBezTo>
                  <a:lnTo>
                    <a:pt x="3264" y="886"/>
                  </a:lnTo>
                  <a:cubicBezTo>
                    <a:pt x="3789" y="749"/>
                    <a:pt x="3680" y="0"/>
                    <a:pt x="3178"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224" name="Google Shape;3224;p52"/>
            <p:cNvSpPr/>
            <p:nvPr/>
          </p:nvSpPr>
          <p:spPr>
            <a:xfrm>
              <a:off x="3512625" y="4570700"/>
              <a:ext cx="194100" cy="174075"/>
            </a:xfrm>
            <a:custGeom>
              <a:avLst/>
              <a:gdLst/>
              <a:ahLst/>
              <a:cxnLst/>
              <a:rect l="l" t="t" r="r" b="b"/>
              <a:pathLst>
                <a:path w="7764" h="6963" extrusionOk="0">
                  <a:moveTo>
                    <a:pt x="3931" y="1"/>
                  </a:moveTo>
                  <a:cubicBezTo>
                    <a:pt x="2900" y="1"/>
                    <a:pt x="1886" y="469"/>
                    <a:pt x="1227" y="1343"/>
                  </a:cubicBezTo>
                  <a:lnTo>
                    <a:pt x="6954" y="4975"/>
                  </a:lnTo>
                  <a:cubicBezTo>
                    <a:pt x="7764" y="3403"/>
                    <a:pt x="7240" y="1474"/>
                    <a:pt x="5751" y="534"/>
                  </a:cubicBezTo>
                  <a:cubicBezTo>
                    <a:pt x="5189" y="174"/>
                    <a:pt x="4557" y="1"/>
                    <a:pt x="3931" y="1"/>
                  </a:cubicBezTo>
                  <a:close/>
                  <a:moveTo>
                    <a:pt x="810" y="1986"/>
                  </a:moveTo>
                  <a:lnTo>
                    <a:pt x="810" y="1986"/>
                  </a:lnTo>
                  <a:cubicBezTo>
                    <a:pt x="1" y="3558"/>
                    <a:pt x="525" y="5498"/>
                    <a:pt x="2013" y="6439"/>
                  </a:cubicBezTo>
                  <a:cubicBezTo>
                    <a:pt x="2577" y="6793"/>
                    <a:pt x="3207" y="6963"/>
                    <a:pt x="3830" y="6963"/>
                  </a:cubicBezTo>
                  <a:cubicBezTo>
                    <a:pt x="4864" y="6963"/>
                    <a:pt x="5880" y="6494"/>
                    <a:pt x="6549" y="5618"/>
                  </a:cubicBezTo>
                  <a:lnTo>
                    <a:pt x="810" y="1986"/>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225" name="Google Shape;3225;p52"/>
            <p:cNvSpPr/>
            <p:nvPr/>
          </p:nvSpPr>
          <p:spPr>
            <a:xfrm>
              <a:off x="3876375" y="4197375"/>
              <a:ext cx="152125" cy="141000"/>
            </a:xfrm>
            <a:custGeom>
              <a:avLst/>
              <a:gdLst/>
              <a:ahLst/>
              <a:cxnLst/>
              <a:rect l="l" t="t" r="r" b="b"/>
              <a:pathLst>
                <a:path w="6085" h="5640" extrusionOk="0">
                  <a:moveTo>
                    <a:pt x="3596" y="0"/>
                  </a:moveTo>
                  <a:lnTo>
                    <a:pt x="1215" y="1632"/>
                  </a:lnTo>
                  <a:cubicBezTo>
                    <a:pt x="250" y="2286"/>
                    <a:pt x="0" y="3596"/>
                    <a:pt x="655" y="4549"/>
                  </a:cubicBezTo>
                  <a:lnTo>
                    <a:pt x="774" y="4715"/>
                  </a:lnTo>
                  <a:cubicBezTo>
                    <a:pt x="1175" y="5316"/>
                    <a:pt x="1834" y="5640"/>
                    <a:pt x="2508" y="5640"/>
                  </a:cubicBezTo>
                  <a:cubicBezTo>
                    <a:pt x="2915" y="5640"/>
                    <a:pt x="3328" y="5522"/>
                    <a:pt x="3691" y="5275"/>
                  </a:cubicBezTo>
                  <a:lnTo>
                    <a:pt x="6084" y="3644"/>
                  </a:lnTo>
                  <a:lnTo>
                    <a:pt x="3596" y="0"/>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226" name="Google Shape;3226;p52"/>
            <p:cNvSpPr/>
            <p:nvPr/>
          </p:nvSpPr>
          <p:spPr>
            <a:xfrm>
              <a:off x="3979050" y="4138825"/>
              <a:ext cx="152125" cy="141025"/>
            </a:xfrm>
            <a:custGeom>
              <a:avLst/>
              <a:gdLst/>
              <a:ahLst/>
              <a:cxnLst/>
              <a:rect l="l" t="t" r="r" b="b"/>
              <a:pathLst>
                <a:path w="6085" h="5641" extrusionOk="0">
                  <a:moveTo>
                    <a:pt x="3578" y="1"/>
                  </a:moveTo>
                  <a:cubicBezTo>
                    <a:pt x="3170" y="1"/>
                    <a:pt x="2757" y="119"/>
                    <a:pt x="2394" y="366"/>
                  </a:cubicBezTo>
                  <a:lnTo>
                    <a:pt x="1" y="1997"/>
                  </a:lnTo>
                  <a:lnTo>
                    <a:pt x="2477" y="5640"/>
                  </a:lnTo>
                  <a:lnTo>
                    <a:pt x="4870" y="4009"/>
                  </a:lnTo>
                  <a:cubicBezTo>
                    <a:pt x="5835" y="3354"/>
                    <a:pt x="6085" y="2045"/>
                    <a:pt x="5430" y="1092"/>
                  </a:cubicBezTo>
                  <a:lnTo>
                    <a:pt x="5323" y="926"/>
                  </a:lnTo>
                  <a:cubicBezTo>
                    <a:pt x="4915" y="325"/>
                    <a:pt x="4252" y="1"/>
                    <a:pt x="357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227" name="Google Shape;3227;p52"/>
            <p:cNvSpPr/>
            <p:nvPr/>
          </p:nvSpPr>
          <p:spPr>
            <a:xfrm>
              <a:off x="3831725" y="4488350"/>
              <a:ext cx="268200" cy="266925"/>
            </a:xfrm>
            <a:custGeom>
              <a:avLst/>
              <a:gdLst/>
              <a:ahLst/>
              <a:cxnLst/>
              <a:rect l="l" t="t" r="r" b="b"/>
              <a:pathLst>
                <a:path w="10728" h="10677" extrusionOk="0">
                  <a:moveTo>
                    <a:pt x="5007" y="0"/>
                  </a:moveTo>
                  <a:cubicBezTo>
                    <a:pt x="4823" y="0"/>
                    <a:pt x="4676" y="135"/>
                    <a:pt x="4644" y="327"/>
                  </a:cubicBezTo>
                  <a:lnTo>
                    <a:pt x="4191" y="3804"/>
                  </a:lnTo>
                  <a:lnTo>
                    <a:pt x="715" y="3339"/>
                  </a:lnTo>
                  <a:cubicBezTo>
                    <a:pt x="700" y="3338"/>
                    <a:pt x="685" y="3337"/>
                    <a:pt x="670" y="3337"/>
                  </a:cubicBezTo>
                  <a:cubicBezTo>
                    <a:pt x="485" y="3337"/>
                    <a:pt x="320" y="3473"/>
                    <a:pt x="298" y="3661"/>
                  </a:cubicBezTo>
                  <a:lnTo>
                    <a:pt x="24" y="5637"/>
                  </a:lnTo>
                  <a:cubicBezTo>
                    <a:pt x="0" y="5840"/>
                    <a:pt x="143" y="6030"/>
                    <a:pt x="345" y="6054"/>
                  </a:cubicBezTo>
                  <a:lnTo>
                    <a:pt x="3834" y="6518"/>
                  </a:lnTo>
                  <a:lnTo>
                    <a:pt x="3370" y="9995"/>
                  </a:lnTo>
                  <a:cubicBezTo>
                    <a:pt x="3346" y="10197"/>
                    <a:pt x="3489" y="10388"/>
                    <a:pt x="3691" y="10412"/>
                  </a:cubicBezTo>
                  <a:lnTo>
                    <a:pt x="5668" y="10674"/>
                  </a:lnTo>
                  <a:cubicBezTo>
                    <a:pt x="5682" y="10675"/>
                    <a:pt x="5697" y="10676"/>
                    <a:pt x="5712" y="10676"/>
                  </a:cubicBezTo>
                  <a:cubicBezTo>
                    <a:pt x="5897" y="10676"/>
                    <a:pt x="6062" y="10540"/>
                    <a:pt x="6084" y="10352"/>
                  </a:cubicBezTo>
                  <a:lnTo>
                    <a:pt x="6537" y="6876"/>
                  </a:lnTo>
                  <a:lnTo>
                    <a:pt x="10025" y="7328"/>
                  </a:lnTo>
                  <a:cubicBezTo>
                    <a:pt x="10045" y="7331"/>
                    <a:pt x="10065" y="7333"/>
                    <a:pt x="10084" y="7333"/>
                  </a:cubicBezTo>
                  <a:cubicBezTo>
                    <a:pt x="10263" y="7333"/>
                    <a:pt x="10420" y="7189"/>
                    <a:pt x="10442" y="7007"/>
                  </a:cubicBezTo>
                  <a:lnTo>
                    <a:pt x="10704" y="5042"/>
                  </a:lnTo>
                  <a:cubicBezTo>
                    <a:pt x="10728" y="4828"/>
                    <a:pt x="10585" y="4649"/>
                    <a:pt x="10382" y="4613"/>
                  </a:cubicBezTo>
                  <a:lnTo>
                    <a:pt x="6906" y="4161"/>
                  </a:lnTo>
                  <a:lnTo>
                    <a:pt x="7358" y="684"/>
                  </a:lnTo>
                  <a:cubicBezTo>
                    <a:pt x="7382" y="482"/>
                    <a:pt x="7239" y="291"/>
                    <a:pt x="7037" y="256"/>
                  </a:cubicBezTo>
                  <a:lnTo>
                    <a:pt x="5072" y="6"/>
                  </a:lnTo>
                  <a:cubicBezTo>
                    <a:pt x="5050" y="2"/>
                    <a:pt x="5028" y="0"/>
                    <a:pt x="5007"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228" name="Google Shape;3228;p52"/>
            <p:cNvSpPr/>
            <p:nvPr/>
          </p:nvSpPr>
          <p:spPr>
            <a:xfrm>
              <a:off x="2694375" y="921250"/>
              <a:ext cx="271475" cy="338100"/>
            </a:xfrm>
            <a:custGeom>
              <a:avLst/>
              <a:gdLst/>
              <a:ahLst/>
              <a:cxnLst/>
              <a:rect l="l" t="t" r="r" b="b"/>
              <a:pathLst>
                <a:path w="10859" h="13524" extrusionOk="0">
                  <a:moveTo>
                    <a:pt x="4164" y="435"/>
                  </a:moveTo>
                  <a:cubicBezTo>
                    <a:pt x="4452" y="435"/>
                    <a:pt x="4735" y="607"/>
                    <a:pt x="4787" y="994"/>
                  </a:cubicBezTo>
                  <a:cubicBezTo>
                    <a:pt x="4822" y="1196"/>
                    <a:pt x="4763" y="1387"/>
                    <a:pt x="4632" y="1541"/>
                  </a:cubicBezTo>
                  <a:lnTo>
                    <a:pt x="3846" y="1684"/>
                  </a:lnTo>
                  <a:cubicBezTo>
                    <a:pt x="3668" y="1589"/>
                    <a:pt x="3548" y="1422"/>
                    <a:pt x="3513" y="1232"/>
                  </a:cubicBezTo>
                  <a:cubicBezTo>
                    <a:pt x="3398" y="732"/>
                    <a:pt x="3785" y="435"/>
                    <a:pt x="4164" y="435"/>
                  </a:cubicBezTo>
                  <a:close/>
                  <a:moveTo>
                    <a:pt x="7857" y="2749"/>
                  </a:moveTo>
                  <a:cubicBezTo>
                    <a:pt x="8127" y="2749"/>
                    <a:pt x="8353" y="2930"/>
                    <a:pt x="8406" y="3208"/>
                  </a:cubicBezTo>
                  <a:lnTo>
                    <a:pt x="9787" y="10769"/>
                  </a:lnTo>
                  <a:cubicBezTo>
                    <a:pt x="9847" y="11054"/>
                    <a:pt x="9644" y="11340"/>
                    <a:pt x="9359" y="11400"/>
                  </a:cubicBezTo>
                  <a:lnTo>
                    <a:pt x="3084" y="12543"/>
                  </a:lnTo>
                  <a:cubicBezTo>
                    <a:pt x="3049" y="12550"/>
                    <a:pt x="3014" y="12553"/>
                    <a:pt x="2980" y="12553"/>
                  </a:cubicBezTo>
                  <a:cubicBezTo>
                    <a:pt x="2722" y="12553"/>
                    <a:pt x="2495" y="12365"/>
                    <a:pt x="2453" y="12102"/>
                  </a:cubicBezTo>
                  <a:lnTo>
                    <a:pt x="1072" y="4530"/>
                  </a:lnTo>
                  <a:cubicBezTo>
                    <a:pt x="1012" y="4232"/>
                    <a:pt x="1215" y="3958"/>
                    <a:pt x="1512" y="3899"/>
                  </a:cubicBezTo>
                  <a:lnTo>
                    <a:pt x="2263" y="3768"/>
                  </a:lnTo>
                  <a:cubicBezTo>
                    <a:pt x="2294" y="3977"/>
                    <a:pt x="2481" y="4122"/>
                    <a:pt x="2688" y="4122"/>
                  </a:cubicBezTo>
                  <a:cubicBezTo>
                    <a:pt x="2716" y="4122"/>
                    <a:pt x="2745" y="4119"/>
                    <a:pt x="2775" y="4113"/>
                  </a:cubicBezTo>
                  <a:lnTo>
                    <a:pt x="6680" y="3399"/>
                  </a:lnTo>
                  <a:cubicBezTo>
                    <a:pt x="6906" y="3363"/>
                    <a:pt x="7073" y="3125"/>
                    <a:pt x="7025" y="2899"/>
                  </a:cubicBezTo>
                  <a:lnTo>
                    <a:pt x="7763" y="2756"/>
                  </a:lnTo>
                  <a:cubicBezTo>
                    <a:pt x="7795" y="2751"/>
                    <a:pt x="7826" y="2749"/>
                    <a:pt x="7857" y="2749"/>
                  </a:cubicBezTo>
                  <a:close/>
                  <a:moveTo>
                    <a:pt x="4145" y="0"/>
                  </a:moveTo>
                  <a:cubicBezTo>
                    <a:pt x="4082" y="0"/>
                    <a:pt x="4018" y="6"/>
                    <a:pt x="3953" y="17"/>
                  </a:cubicBezTo>
                  <a:cubicBezTo>
                    <a:pt x="3358" y="136"/>
                    <a:pt x="2965" y="708"/>
                    <a:pt x="3084" y="1303"/>
                  </a:cubicBezTo>
                  <a:cubicBezTo>
                    <a:pt x="3108" y="1482"/>
                    <a:pt x="3179" y="1637"/>
                    <a:pt x="3298" y="1779"/>
                  </a:cubicBezTo>
                  <a:lnTo>
                    <a:pt x="2525" y="1922"/>
                  </a:lnTo>
                  <a:cubicBezTo>
                    <a:pt x="2203" y="1982"/>
                    <a:pt x="1989" y="2291"/>
                    <a:pt x="2048" y="2601"/>
                  </a:cubicBezTo>
                  <a:lnTo>
                    <a:pt x="2096" y="2887"/>
                  </a:lnTo>
                  <a:lnTo>
                    <a:pt x="810" y="3125"/>
                  </a:lnTo>
                  <a:cubicBezTo>
                    <a:pt x="322" y="3208"/>
                    <a:pt x="0" y="3673"/>
                    <a:pt x="96" y="4161"/>
                  </a:cubicBezTo>
                  <a:lnTo>
                    <a:pt x="1667" y="12793"/>
                  </a:lnTo>
                  <a:cubicBezTo>
                    <a:pt x="1751" y="13223"/>
                    <a:pt x="2122" y="13524"/>
                    <a:pt x="2543" y="13524"/>
                  </a:cubicBezTo>
                  <a:cubicBezTo>
                    <a:pt x="2600" y="13524"/>
                    <a:pt x="2657" y="13518"/>
                    <a:pt x="2715" y="13507"/>
                  </a:cubicBezTo>
                  <a:lnTo>
                    <a:pt x="10049" y="12174"/>
                  </a:lnTo>
                  <a:cubicBezTo>
                    <a:pt x="10537" y="12078"/>
                    <a:pt x="10859" y="11614"/>
                    <a:pt x="10764" y="11126"/>
                  </a:cubicBezTo>
                  <a:lnTo>
                    <a:pt x="9192" y="2506"/>
                  </a:lnTo>
                  <a:cubicBezTo>
                    <a:pt x="9107" y="2069"/>
                    <a:pt x="8727" y="1766"/>
                    <a:pt x="8299" y="1766"/>
                  </a:cubicBezTo>
                  <a:cubicBezTo>
                    <a:pt x="8248" y="1766"/>
                    <a:pt x="8196" y="1771"/>
                    <a:pt x="8144" y="1779"/>
                  </a:cubicBezTo>
                  <a:lnTo>
                    <a:pt x="6870" y="2018"/>
                  </a:lnTo>
                  <a:lnTo>
                    <a:pt x="6823" y="1744"/>
                  </a:lnTo>
                  <a:cubicBezTo>
                    <a:pt x="6770" y="1458"/>
                    <a:pt x="6520" y="1258"/>
                    <a:pt x="6248" y="1258"/>
                  </a:cubicBezTo>
                  <a:cubicBezTo>
                    <a:pt x="6214" y="1258"/>
                    <a:pt x="6179" y="1261"/>
                    <a:pt x="6144" y="1268"/>
                  </a:cubicBezTo>
                  <a:lnTo>
                    <a:pt x="5192" y="1434"/>
                  </a:lnTo>
                  <a:cubicBezTo>
                    <a:pt x="5239" y="1268"/>
                    <a:pt x="5251" y="1089"/>
                    <a:pt x="5215" y="922"/>
                  </a:cubicBezTo>
                  <a:cubicBezTo>
                    <a:pt x="5130" y="381"/>
                    <a:pt x="4667" y="0"/>
                    <a:pt x="4145"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229" name="Google Shape;3229;p52"/>
            <p:cNvSpPr/>
            <p:nvPr/>
          </p:nvSpPr>
          <p:spPr>
            <a:xfrm>
              <a:off x="2742600" y="1043050"/>
              <a:ext cx="46625" cy="38675"/>
            </a:xfrm>
            <a:custGeom>
              <a:avLst/>
              <a:gdLst/>
              <a:ahLst/>
              <a:cxnLst/>
              <a:rect l="l" t="t" r="r" b="b"/>
              <a:pathLst>
                <a:path w="1865" h="1547" extrusionOk="0">
                  <a:moveTo>
                    <a:pt x="1023" y="1"/>
                  </a:moveTo>
                  <a:cubicBezTo>
                    <a:pt x="976" y="1"/>
                    <a:pt x="929" y="5"/>
                    <a:pt x="881" y="15"/>
                  </a:cubicBezTo>
                  <a:cubicBezTo>
                    <a:pt x="191" y="134"/>
                    <a:pt x="0" y="1015"/>
                    <a:pt x="572" y="1408"/>
                  </a:cubicBezTo>
                  <a:cubicBezTo>
                    <a:pt x="708" y="1504"/>
                    <a:pt x="857" y="1547"/>
                    <a:pt x="1002" y="1547"/>
                  </a:cubicBezTo>
                  <a:cubicBezTo>
                    <a:pt x="1451" y="1547"/>
                    <a:pt x="1864" y="1138"/>
                    <a:pt x="1774" y="634"/>
                  </a:cubicBezTo>
                  <a:cubicBezTo>
                    <a:pt x="1701" y="266"/>
                    <a:pt x="1377" y="1"/>
                    <a:pt x="102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230" name="Google Shape;3230;p52"/>
            <p:cNvSpPr/>
            <p:nvPr/>
          </p:nvSpPr>
          <p:spPr>
            <a:xfrm>
              <a:off x="2795450" y="1031775"/>
              <a:ext cx="96450" cy="33875"/>
            </a:xfrm>
            <a:custGeom>
              <a:avLst/>
              <a:gdLst/>
              <a:ahLst/>
              <a:cxnLst/>
              <a:rect l="l" t="t" r="r" b="b"/>
              <a:pathLst>
                <a:path w="3858" h="1355" extrusionOk="0">
                  <a:moveTo>
                    <a:pt x="3263" y="1"/>
                  </a:moveTo>
                  <a:cubicBezTo>
                    <a:pt x="3227" y="1"/>
                    <a:pt x="3189" y="5"/>
                    <a:pt x="3149" y="14"/>
                  </a:cubicBezTo>
                  <a:lnTo>
                    <a:pt x="553" y="490"/>
                  </a:lnTo>
                  <a:cubicBezTo>
                    <a:pt x="0" y="580"/>
                    <a:pt x="121" y="1354"/>
                    <a:pt x="621" y="1354"/>
                  </a:cubicBezTo>
                  <a:cubicBezTo>
                    <a:pt x="649" y="1354"/>
                    <a:pt x="678" y="1352"/>
                    <a:pt x="708" y="1347"/>
                  </a:cubicBezTo>
                  <a:lnTo>
                    <a:pt x="3292" y="871"/>
                  </a:lnTo>
                  <a:cubicBezTo>
                    <a:pt x="3858" y="793"/>
                    <a:pt x="3761" y="1"/>
                    <a:pt x="326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231" name="Google Shape;3231;p52"/>
            <p:cNvSpPr/>
            <p:nvPr/>
          </p:nvSpPr>
          <p:spPr>
            <a:xfrm>
              <a:off x="2752425" y="1097000"/>
              <a:ext cx="46600" cy="38650"/>
            </a:xfrm>
            <a:custGeom>
              <a:avLst/>
              <a:gdLst/>
              <a:ahLst/>
              <a:cxnLst/>
              <a:rect l="l" t="t" r="r" b="b"/>
              <a:pathLst>
                <a:path w="1864" h="1546" extrusionOk="0">
                  <a:moveTo>
                    <a:pt x="1014" y="1"/>
                  </a:moveTo>
                  <a:cubicBezTo>
                    <a:pt x="970" y="1"/>
                    <a:pt x="926" y="4"/>
                    <a:pt x="881" y="12"/>
                  </a:cubicBezTo>
                  <a:cubicBezTo>
                    <a:pt x="203" y="131"/>
                    <a:pt x="0" y="1012"/>
                    <a:pt x="572" y="1405"/>
                  </a:cubicBezTo>
                  <a:cubicBezTo>
                    <a:pt x="710" y="1502"/>
                    <a:pt x="860" y="1545"/>
                    <a:pt x="1007" y="1545"/>
                  </a:cubicBezTo>
                  <a:cubicBezTo>
                    <a:pt x="1454" y="1545"/>
                    <a:pt x="1864" y="1142"/>
                    <a:pt x="1774" y="631"/>
                  </a:cubicBezTo>
                  <a:cubicBezTo>
                    <a:pt x="1700" y="259"/>
                    <a:pt x="1378" y="1"/>
                    <a:pt x="101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232" name="Google Shape;3232;p52"/>
            <p:cNvSpPr/>
            <p:nvPr/>
          </p:nvSpPr>
          <p:spPr>
            <a:xfrm>
              <a:off x="2806300" y="1085650"/>
              <a:ext cx="94075" cy="33725"/>
            </a:xfrm>
            <a:custGeom>
              <a:avLst/>
              <a:gdLst/>
              <a:ahLst/>
              <a:cxnLst/>
              <a:rect l="l" t="t" r="r" b="b"/>
              <a:pathLst>
                <a:path w="3763" h="1349" extrusionOk="0">
                  <a:moveTo>
                    <a:pt x="3143" y="0"/>
                  </a:moveTo>
                  <a:cubicBezTo>
                    <a:pt x="3131" y="0"/>
                    <a:pt x="3120" y="1"/>
                    <a:pt x="3108" y="2"/>
                  </a:cubicBezTo>
                  <a:lnTo>
                    <a:pt x="512" y="478"/>
                  </a:lnTo>
                  <a:cubicBezTo>
                    <a:pt x="0" y="618"/>
                    <a:pt x="125" y="1348"/>
                    <a:pt x="631" y="1348"/>
                  </a:cubicBezTo>
                  <a:cubicBezTo>
                    <a:pt x="643" y="1348"/>
                    <a:pt x="655" y="1348"/>
                    <a:pt x="667" y="1347"/>
                  </a:cubicBezTo>
                  <a:lnTo>
                    <a:pt x="3262" y="871"/>
                  </a:lnTo>
                  <a:cubicBezTo>
                    <a:pt x="3763" y="731"/>
                    <a:pt x="3638" y="0"/>
                    <a:pt x="3143"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233" name="Google Shape;3233;p52"/>
            <p:cNvSpPr/>
            <p:nvPr/>
          </p:nvSpPr>
          <p:spPr>
            <a:xfrm>
              <a:off x="2763125" y="1154450"/>
              <a:ext cx="46550" cy="38900"/>
            </a:xfrm>
            <a:custGeom>
              <a:avLst/>
              <a:gdLst/>
              <a:ahLst/>
              <a:cxnLst/>
              <a:rect l="l" t="t" r="r" b="b"/>
              <a:pathLst>
                <a:path w="1862" h="1556" extrusionOk="0">
                  <a:moveTo>
                    <a:pt x="1002" y="1"/>
                  </a:moveTo>
                  <a:cubicBezTo>
                    <a:pt x="959" y="1"/>
                    <a:pt x="914" y="4"/>
                    <a:pt x="870" y="12"/>
                  </a:cubicBezTo>
                  <a:cubicBezTo>
                    <a:pt x="191" y="131"/>
                    <a:pt x="1" y="1012"/>
                    <a:pt x="560" y="1417"/>
                  </a:cubicBezTo>
                  <a:cubicBezTo>
                    <a:pt x="700" y="1513"/>
                    <a:pt x="851" y="1556"/>
                    <a:pt x="997" y="1556"/>
                  </a:cubicBezTo>
                  <a:cubicBezTo>
                    <a:pt x="1451" y="1556"/>
                    <a:pt x="1862" y="1147"/>
                    <a:pt x="1763" y="643"/>
                  </a:cubicBezTo>
                  <a:cubicBezTo>
                    <a:pt x="1699" y="260"/>
                    <a:pt x="1369"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234" name="Google Shape;3234;p52"/>
            <p:cNvSpPr/>
            <p:nvPr/>
          </p:nvSpPr>
          <p:spPr>
            <a:xfrm>
              <a:off x="2816575" y="1143050"/>
              <a:ext cx="94925" cy="34125"/>
            </a:xfrm>
            <a:custGeom>
              <a:avLst/>
              <a:gdLst/>
              <a:ahLst/>
              <a:cxnLst/>
              <a:rect l="l" t="t" r="r" b="b"/>
              <a:pathLst>
                <a:path w="3797" h="1365" extrusionOk="0">
                  <a:moveTo>
                    <a:pt x="3172" y="0"/>
                  </a:moveTo>
                  <a:cubicBezTo>
                    <a:pt x="3153" y="0"/>
                    <a:pt x="3133" y="1"/>
                    <a:pt x="3113" y="4"/>
                  </a:cubicBezTo>
                  <a:lnTo>
                    <a:pt x="518" y="480"/>
                  </a:lnTo>
                  <a:cubicBezTo>
                    <a:pt x="1" y="606"/>
                    <a:pt x="116" y="1364"/>
                    <a:pt x="616" y="1364"/>
                  </a:cubicBezTo>
                  <a:cubicBezTo>
                    <a:pt x="634" y="1364"/>
                    <a:pt x="653" y="1363"/>
                    <a:pt x="673" y="1361"/>
                  </a:cubicBezTo>
                  <a:lnTo>
                    <a:pt x="3280" y="885"/>
                  </a:lnTo>
                  <a:cubicBezTo>
                    <a:pt x="3797" y="747"/>
                    <a:pt x="3682" y="0"/>
                    <a:pt x="317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235" name="Google Shape;3235;p52"/>
            <p:cNvSpPr/>
            <p:nvPr/>
          </p:nvSpPr>
          <p:spPr>
            <a:xfrm>
              <a:off x="2718475" y="1393950"/>
              <a:ext cx="194100" cy="173950"/>
            </a:xfrm>
            <a:custGeom>
              <a:avLst/>
              <a:gdLst/>
              <a:ahLst/>
              <a:cxnLst/>
              <a:rect l="l" t="t" r="r" b="b"/>
              <a:pathLst>
                <a:path w="7764" h="6958" extrusionOk="0">
                  <a:moveTo>
                    <a:pt x="3923" y="1"/>
                  </a:moveTo>
                  <a:cubicBezTo>
                    <a:pt x="2893" y="1"/>
                    <a:pt x="1881" y="465"/>
                    <a:pt x="1215" y="1338"/>
                  </a:cubicBezTo>
                  <a:lnTo>
                    <a:pt x="6954" y="4969"/>
                  </a:lnTo>
                  <a:cubicBezTo>
                    <a:pt x="7764" y="3398"/>
                    <a:pt x="7240" y="1469"/>
                    <a:pt x="5752" y="528"/>
                  </a:cubicBezTo>
                  <a:cubicBezTo>
                    <a:pt x="5184" y="173"/>
                    <a:pt x="4550" y="1"/>
                    <a:pt x="3923" y="1"/>
                  </a:cubicBezTo>
                  <a:close/>
                  <a:moveTo>
                    <a:pt x="810" y="1993"/>
                  </a:moveTo>
                  <a:cubicBezTo>
                    <a:pt x="1" y="3553"/>
                    <a:pt x="525" y="5481"/>
                    <a:pt x="2013" y="6434"/>
                  </a:cubicBezTo>
                  <a:cubicBezTo>
                    <a:pt x="2577" y="6788"/>
                    <a:pt x="3207" y="6958"/>
                    <a:pt x="3830" y="6958"/>
                  </a:cubicBezTo>
                  <a:cubicBezTo>
                    <a:pt x="4864" y="6958"/>
                    <a:pt x="5881" y="6489"/>
                    <a:pt x="6549" y="5612"/>
                  </a:cubicBezTo>
                  <a:lnTo>
                    <a:pt x="810" y="1993"/>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236" name="Google Shape;3236;p52"/>
            <p:cNvSpPr/>
            <p:nvPr/>
          </p:nvSpPr>
          <p:spPr>
            <a:xfrm>
              <a:off x="3082225" y="1020500"/>
              <a:ext cx="151825" cy="141000"/>
            </a:xfrm>
            <a:custGeom>
              <a:avLst/>
              <a:gdLst/>
              <a:ahLst/>
              <a:cxnLst/>
              <a:rect l="l" t="t" r="r" b="b"/>
              <a:pathLst>
                <a:path w="6073" h="5640" extrusionOk="0">
                  <a:moveTo>
                    <a:pt x="3596" y="0"/>
                  </a:moveTo>
                  <a:lnTo>
                    <a:pt x="1203" y="1631"/>
                  </a:lnTo>
                  <a:cubicBezTo>
                    <a:pt x="250" y="2286"/>
                    <a:pt x="0" y="3596"/>
                    <a:pt x="655" y="4560"/>
                  </a:cubicBezTo>
                  <a:lnTo>
                    <a:pt x="762" y="4715"/>
                  </a:lnTo>
                  <a:cubicBezTo>
                    <a:pt x="1170" y="5316"/>
                    <a:pt x="1833" y="5640"/>
                    <a:pt x="2507" y="5640"/>
                  </a:cubicBezTo>
                  <a:cubicBezTo>
                    <a:pt x="2915" y="5640"/>
                    <a:pt x="3328" y="5521"/>
                    <a:pt x="3691" y="5275"/>
                  </a:cubicBezTo>
                  <a:lnTo>
                    <a:pt x="6072" y="3644"/>
                  </a:lnTo>
                  <a:lnTo>
                    <a:pt x="3596" y="0"/>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237" name="Google Shape;3237;p52"/>
            <p:cNvSpPr/>
            <p:nvPr/>
          </p:nvSpPr>
          <p:spPr>
            <a:xfrm>
              <a:off x="3184900" y="962250"/>
              <a:ext cx="152125" cy="140725"/>
            </a:xfrm>
            <a:custGeom>
              <a:avLst/>
              <a:gdLst/>
              <a:ahLst/>
              <a:cxnLst/>
              <a:rect l="l" t="t" r="r" b="b"/>
              <a:pathLst>
                <a:path w="6085" h="5629" extrusionOk="0">
                  <a:moveTo>
                    <a:pt x="3578" y="1"/>
                  </a:moveTo>
                  <a:cubicBezTo>
                    <a:pt x="3170" y="1"/>
                    <a:pt x="2757" y="119"/>
                    <a:pt x="2394" y="366"/>
                  </a:cubicBezTo>
                  <a:lnTo>
                    <a:pt x="1" y="1985"/>
                  </a:lnTo>
                  <a:lnTo>
                    <a:pt x="2477" y="5628"/>
                  </a:lnTo>
                  <a:lnTo>
                    <a:pt x="4871" y="4009"/>
                  </a:lnTo>
                  <a:cubicBezTo>
                    <a:pt x="5835" y="3354"/>
                    <a:pt x="6085" y="2044"/>
                    <a:pt x="5430" y="1080"/>
                  </a:cubicBezTo>
                  <a:lnTo>
                    <a:pt x="5323" y="925"/>
                  </a:lnTo>
                  <a:cubicBezTo>
                    <a:pt x="4915" y="324"/>
                    <a:pt x="4252" y="1"/>
                    <a:pt x="357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238" name="Google Shape;3238;p52"/>
            <p:cNvSpPr/>
            <p:nvPr/>
          </p:nvSpPr>
          <p:spPr>
            <a:xfrm>
              <a:off x="3037575" y="1311750"/>
              <a:ext cx="267900" cy="266650"/>
            </a:xfrm>
            <a:custGeom>
              <a:avLst/>
              <a:gdLst/>
              <a:ahLst/>
              <a:cxnLst/>
              <a:rect l="l" t="t" r="r" b="b"/>
              <a:pathLst>
                <a:path w="10716" h="10666" extrusionOk="0">
                  <a:moveTo>
                    <a:pt x="4998" y="1"/>
                  </a:moveTo>
                  <a:cubicBezTo>
                    <a:pt x="4820" y="1"/>
                    <a:pt x="4665" y="136"/>
                    <a:pt x="4644" y="328"/>
                  </a:cubicBezTo>
                  <a:lnTo>
                    <a:pt x="4191" y="3805"/>
                  </a:lnTo>
                  <a:lnTo>
                    <a:pt x="703" y="3340"/>
                  </a:lnTo>
                  <a:cubicBezTo>
                    <a:pt x="688" y="3338"/>
                    <a:pt x="673" y="3338"/>
                    <a:pt x="659" y="3338"/>
                  </a:cubicBezTo>
                  <a:cubicBezTo>
                    <a:pt x="473" y="3338"/>
                    <a:pt x="308" y="3474"/>
                    <a:pt x="286" y="3662"/>
                  </a:cubicBezTo>
                  <a:lnTo>
                    <a:pt x="24" y="5638"/>
                  </a:lnTo>
                  <a:cubicBezTo>
                    <a:pt x="0" y="5840"/>
                    <a:pt x="143" y="6031"/>
                    <a:pt x="346" y="6055"/>
                  </a:cubicBezTo>
                  <a:lnTo>
                    <a:pt x="346" y="6043"/>
                  </a:lnTo>
                  <a:lnTo>
                    <a:pt x="3834" y="6507"/>
                  </a:lnTo>
                  <a:lnTo>
                    <a:pt x="3370" y="9984"/>
                  </a:lnTo>
                  <a:cubicBezTo>
                    <a:pt x="3334" y="10186"/>
                    <a:pt x="3477" y="10377"/>
                    <a:pt x="3691" y="10401"/>
                  </a:cubicBezTo>
                  <a:lnTo>
                    <a:pt x="5656" y="10663"/>
                  </a:lnTo>
                  <a:cubicBezTo>
                    <a:pt x="5671" y="10664"/>
                    <a:pt x="5685" y="10665"/>
                    <a:pt x="5700" y="10665"/>
                  </a:cubicBezTo>
                  <a:cubicBezTo>
                    <a:pt x="5885" y="10665"/>
                    <a:pt x="6050" y="10529"/>
                    <a:pt x="6072" y="10341"/>
                  </a:cubicBezTo>
                  <a:lnTo>
                    <a:pt x="6537" y="6864"/>
                  </a:lnTo>
                  <a:lnTo>
                    <a:pt x="10013" y="7329"/>
                  </a:lnTo>
                  <a:cubicBezTo>
                    <a:pt x="10028" y="7331"/>
                    <a:pt x="10043" y="7331"/>
                    <a:pt x="10058" y="7331"/>
                  </a:cubicBezTo>
                  <a:cubicBezTo>
                    <a:pt x="10243" y="7331"/>
                    <a:pt x="10408" y="7195"/>
                    <a:pt x="10430" y="7007"/>
                  </a:cubicBezTo>
                  <a:lnTo>
                    <a:pt x="10692" y="5031"/>
                  </a:lnTo>
                  <a:cubicBezTo>
                    <a:pt x="10716" y="4828"/>
                    <a:pt x="10573" y="4638"/>
                    <a:pt x="10371" y="4614"/>
                  </a:cubicBezTo>
                  <a:lnTo>
                    <a:pt x="6894" y="4150"/>
                  </a:lnTo>
                  <a:lnTo>
                    <a:pt x="7358" y="673"/>
                  </a:lnTo>
                  <a:cubicBezTo>
                    <a:pt x="7382" y="471"/>
                    <a:pt x="7239" y="280"/>
                    <a:pt x="7037" y="256"/>
                  </a:cubicBezTo>
                  <a:lnTo>
                    <a:pt x="5060" y="6"/>
                  </a:lnTo>
                  <a:cubicBezTo>
                    <a:pt x="5040" y="3"/>
                    <a:pt x="5019" y="1"/>
                    <a:pt x="499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239" name="Google Shape;3239;p52"/>
            <p:cNvSpPr/>
            <p:nvPr/>
          </p:nvSpPr>
          <p:spPr>
            <a:xfrm>
              <a:off x="2694675" y="1715600"/>
              <a:ext cx="271175" cy="338100"/>
            </a:xfrm>
            <a:custGeom>
              <a:avLst/>
              <a:gdLst/>
              <a:ahLst/>
              <a:cxnLst/>
              <a:rect l="l" t="t" r="r" b="b"/>
              <a:pathLst>
                <a:path w="10847" h="13524" extrusionOk="0">
                  <a:moveTo>
                    <a:pt x="4148" y="429"/>
                  </a:moveTo>
                  <a:cubicBezTo>
                    <a:pt x="4437" y="429"/>
                    <a:pt x="4723" y="604"/>
                    <a:pt x="4775" y="997"/>
                  </a:cubicBezTo>
                  <a:cubicBezTo>
                    <a:pt x="4810" y="1188"/>
                    <a:pt x="4751" y="1390"/>
                    <a:pt x="4620" y="1533"/>
                  </a:cubicBezTo>
                  <a:lnTo>
                    <a:pt x="3834" y="1688"/>
                  </a:lnTo>
                  <a:cubicBezTo>
                    <a:pt x="3656" y="1593"/>
                    <a:pt x="3536" y="1426"/>
                    <a:pt x="3501" y="1224"/>
                  </a:cubicBezTo>
                  <a:cubicBezTo>
                    <a:pt x="3386" y="725"/>
                    <a:pt x="3770" y="429"/>
                    <a:pt x="4148" y="429"/>
                  </a:cubicBezTo>
                  <a:close/>
                  <a:moveTo>
                    <a:pt x="7843" y="2740"/>
                  </a:moveTo>
                  <a:cubicBezTo>
                    <a:pt x="8105" y="2740"/>
                    <a:pt x="8341" y="2921"/>
                    <a:pt x="8394" y="3188"/>
                  </a:cubicBezTo>
                  <a:lnTo>
                    <a:pt x="9775" y="10761"/>
                  </a:lnTo>
                  <a:cubicBezTo>
                    <a:pt x="9835" y="11058"/>
                    <a:pt x="9632" y="11344"/>
                    <a:pt x="9347" y="11392"/>
                  </a:cubicBezTo>
                  <a:lnTo>
                    <a:pt x="3072" y="12535"/>
                  </a:lnTo>
                  <a:cubicBezTo>
                    <a:pt x="3037" y="12542"/>
                    <a:pt x="3002" y="12545"/>
                    <a:pt x="2968" y="12545"/>
                  </a:cubicBezTo>
                  <a:cubicBezTo>
                    <a:pt x="2710" y="12545"/>
                    <a:pt x="2483" y="12357"/>
                    <a:pt x="2441" y="12094"/>
                  </a:cubicBezTo>
                  <a:lnTo>
                    <a:pt x="1060" y="4534"/>
                  </a:lnTo>
                  <a:cubicBezTo>
                    <a:pt x="1000" y="4236"/>
                    <a:pt x="1203" y="3950"/>
                    <a:pt x="1500" y="3903"/>
                  </a:cubicBezTo>
                  <a:lnTo>
                    <a:pt x="2251" y="3760"/>
                  </a:lnTo>
                  <a:cubicBezTo>
                    <a:pt x="2283" y="3975"/>
                    <a:pt x="2471" y="4122"/>
                    <a:pt x="2682" y="4122"/>
                  </a:cubicBezTo>
                  <a:cubicBezTo>
                    <a:pt x="2705" y="4122"/>
                    <a:pt x="2728" y="4120"/>
                    <a:pt x="2751" y="4117"/>
                  </a:cubicBezTo>
                  <a:lnTo>
                    <a:pt x="6668" y="3391"/>
                  </a:lnTo>
                  <a:cubicBezTo>
                    <a:pt x="6894" y="3355"/>
                    <a:pt x="7061" y="3129"/>
                    <a:pt x="7013" y="2890"/>
                  </a:cubicBezTo>
                  <a:lnTo>
                    <a:pt x="7751" y="2748"/>
                  </a:lnTo>
                  <a:cubicBezTo>
                    <a:pt x="7782" y="2743"/>
                    <a:pt x="7812" y="2740"/>
                    <a:pt x="7843" y="2740"/>
                  </a:cubicBezTo>
                  <a:close/>
                  <a:moveTo>
                    <a:pt x="4150" y="0"/>
                  </a:moveTo>
                  <a:cubicBezTo>
                    <a:pt x="4081" y="0"/>
                    <a:pt x="4011" y="7"/>
                    <a:pt x="3941" y="21"/>
                  </a:cubicBezTo>
                  <a:cubicBezTo>
                    <a:pt x="3346" y="128"/>
                    <a:pt x="2953" y="700"/>
                    <a:pt x="3072" y="1307"/>
                  </a:cubicBezTo>
                  <a:cubicBezTo>
                    <a:pt x="3096" y="1474"/>
                    <a:pt x="3179" y="1640"/>
                    <a:pt x="3286" y="1783"/>
                  </a:cubicBezTo>
                  <a:lnTo>
                    <a:pt x="2513" y="1926"/>
                  </a:lnTo>
                  <a:cubicBezTo>
                    <a:pt x="2191" y="1986"/>
                    <a:pt x="1977" y="2295"/>
                    <a:pt x="2036" y="2617"/>
                  </a:cubicBezTo>
                  <a:lnTo>
                    <a:pt x="2084" y="2890"/>
                  </a:lnTo>
                  <a:lnTo>
                    <a:pt x="798" y="3129"/>
                  </a:lnTo>
                  <a:cubicBezTo>
                    <a:pt x="310" y="3212"/>
                    <a:pt x="0" y="3676"/>
                    <a:pt x="84" y="4164"/>
                  </a:cubicBezTo>
                  <a:lnTo>
                    <a:pt x="1655" y="12785"/>
                  </a:lnTo>
                  <a:cubicBezTo>
                    <a:pt x="1740" y="13221"/>
                    <a:pt x="2120" y="13524"/>
                    <a:pt x="2549" y="13524"/>
                  </a:cubicBezTo>
                  <a:cubicBezTo>
                    <a:pt x="2600" y="13524"/>
                    <a:pt x="2651" y="13520"/>
                    <a:pt x="2703" y="13511"/>
                  </a:cubicBezTo>
                  <a:lnTo>
                    <a:pt x="10037" y="12165"/>
                  </a:lnTo>
                  <a:cubicBezTo>
                    <a:pt x="10525" y="12082"/>
                    <a:pt x="10847" y="11618"/>
                    <a:pt x="10752" y="11130"/>
                  </a:cubicBezTo>
                  <a:lnTo>
                    <a:pt x="9180" y="2498"/>
                  </a:lnTo>
                  <a:cubicBezTo>
                    <a:pt x="9107" y="2067"/>
                    <a:pt x="8737" y="1766"/>
                    <a:pt x="8316" y="1766"/>
                  </a:cubicBezTo>
                  <a:cubicBezTo>
                    <a:pt x="8260" y="1766"/>
                    <a:pt x="8202" y="1772"/>
                    <a:pt x="8144" y="1783"/>
                  </a:cubicBezTo>
                  <a:lnTo>
                    <a:pt x="6858" y="2009"/>
                  </a:lnTo>
                  <a:lnTo>
                    <a:pt x="6799" y="1736"/>
                  </a:lnTo>
                  <a:cubicBezTo>
                    <a:pt x="6745" y="1446"/>
                    <a:pt x="6497" y="1252"/>
                    <a:pt x="6213" y="1252"/>
                  </a:cubicBezTo>
                  <a:cubicBezTo>
                    <a:pt x="6183" y="1252"/>
                    <a:pt x="6152" y="1255"/>
                    <a:pt x="6120" y="1259"/>
                  </a:cubicBezTo>
                  <a:lnTo>
                    <a:pt x="5180" y="1438"/>
                  </a:lnTo>
                  <a:cubicBezTo>
                    <a:pt x="5227" y="1259"/>
                    <a:pt x="5239" y="1081"/>
                    <a:pt x="5203" y="914"/>
                  </a:cubicBezTo>
                  <a:cubicBezTo>
                    <a:pt x="5119" y="378"/>
                    <a:pt x="4665" y="0"/>
                    <a:pt x="4150"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240" name="Google Shape;3240;p52"/>
            <p:cNvSpPr/>
            <p:nvPr/>
          </p:nvSpPr>
          <p:spPr>
            <a:xfrm>
              <a:off x="2742600" y="1837275"/>
              <a:ext cx="46600" cy="38650"/>
            </a:xfrm>
            <a:custGeom>
              <a:avLst/>
              <a:gdLst/>
              <a:ahLst/>
              <a:cxnLst/>
              <a:rect l="l" t="t" r="r" b="b"/>
              <a:pathLst>
                <a:path w="1864" h="1546" extrusionOk="0">
                  <a:moveTo>
                    <a:pt x="1014" y="1"/>
                  </a:moveTo>
                  <a:cubicBezTo>
                    <a:pt x="970" y="1"/>
                    <a:pt x="926" y="4"/>
                    <a:pt x="881" y="12"/>
                  </a:cubicBezTo>
                  <a:cubicBezTo>
                    <a:pt x="191" y="131"/>
                    <a:pt x="0" y="1012"/>
                    <a:pt x="572" y="1405"/>
                  </a:cubicBezTo>
                  <a:cubicBezTo>
                    <a:pt x="710" y="1502"/>
                    <a:pt x="860" y="1545"/>
                    <a:pt x="1007" y="1545"/>
                  </a:cubicBezTo>
                  <a:cubicBezTo>
                    <a:pt x="1454" y="1545"/>
                    <a:pt x="1864" y="1142"/>
                    <a:pt x="1774" y="631"/>
                  </a:cubicBezTo>
                  <a:cubicBezTo>
                    <a:pt x="1700" y="259"/>
                    <a:pt x="1378" y="1"/>
                    <a:pt x="101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241" name="Google Shape;3241;p52"/>
            <p:cNvSpPr/>
            <p:nvPr/>
          </p:nvSpPr>
          <p:spPr>
            <a:xfrm>
              <a:off x="2795100" y="1825825"/>
              <a:ext cx="97250" cy="34100"/>
            </a:xfrm>
            <a:custGeom>
              <a:avLst/>
              <a:gdLst/>
              <a:ahLst/>
              <a:cxnLst/>
              <a:rect l="l" t="t" r="r" b="b"/>
              <a:pathLst>
                <a:path w="3890" h="1364" extrusionOk="0">
                  <a:moveTo>
                    <a:pt x="3293" y="0"/>
                  </a:moveTo>
                  <a:cubicBezTo>
                    <a:pt x="3252" y="0"/>
                    <a:pt x="3209" y="6"/>
                    <a:pt x="3163" y="17"/>
                  </a:cubicBezTo>
                  <a:lnTo>
                    <a:pt x="567" y="494"/>
                  </a:lnTo>
                  <a:cubicBezTo>
                    <a:pt x="1" y="571"/>
                    <a:pt x="108" y="1364"/>
                    <a:pt x="608" y="1364"/>
                  </a:cubicBezTo>
                  <a:cubicBezTo>
                    <a:pt x="644" y="1364"/>
                    <a:pt x="682" y="1360"/>
                    <a:pt x="722" y="1351"/>
                  </a:cubicBezTo>
                  <a:lnTo>
                    <a:pt x="3318" y="875"/>
                  </a:lnTo>
                  <a:cubicBezTo>
                    <a:pt x="3890" y="809"/>
                    <a:pt x="3791" y="0"/>
                    <a:pt x="3293"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242" name="Google Shape;3242;p52"/>
            <p:cNvSpPr/>
            <p:nvPr/>
          </p:nvSpPr>
          <p:spPr>
            <a:xfrm>
              <a:off x="2752425" y="1891150"/>
              <a:ext cx="46600" cy="38650"/>
            </a:xfrm>
            <a:custGeom>
              <a:avLst/>
              <a:gdLst/>
              <a:ahLst/>
              <a:cxnLst/>
              <a:rect l="l" t="t" r="r" b="b"/>
              <a:pathLst>
                <a:path w="1864" h="1546" extrusionOk="0">
                  <a:moveTo>
                    <a:pt x="1013" y="1"/>
                  </a:moveTo>
                  <a:cubicBezTo>
                    <a:pt x="970" y="1"/>
                    <a:pt x="926" y="4"/>
                    <a:pt x="881" y="12"/>
                  </a:cubicBezTo>
                  <a:cubicBezTo>
                    <a:pt x="203" y="131"/>
                    <a:pt x="0" y="1012"/>
                    <a:pt x="572" y="1405"/>
                  </a:cubicBezTo>
                  <a:cubicBezTo>
                    <a:pt x="710" y="1502"/>
                    <a:pt x="861" y="1545"/>
                    <a:pt x="1008" y="1545"/>
                  </a:cubicBezTo>
                  <a:cubicBezTo>
                    <a:pt x="1454" y="1545"/>
                    <a:pt x="1864" y="1145"/>
                    <a:pt x="1774" y="643"/>
                  </a:cubicBezTo>
                  <a:cubicBezTo>
                    <a:pt x="1700" y="260"/>
                    <a:pt x="1378" y="1"/>
                    <a:pt x="101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243" name="Google Shape;3243;p52"/>
            <p:cNvSpPr/>
            <p:nvPr/>
          </p:nvSpPr>
          <p:spPr>
            <a:xfrm>
              <a:off x="2806400" y="1879800"/>
              <a:ext cx="93975" cy="33750"/>
            </a:xfrm>
            <a:custGeom>
              <a:avLst/>
              <a:gdLst/>
              <a:ahLst/>
              <a:cxnLst/>
              <a:rect l="l" t="t" r="r" b="b"/>
              <a:pathLst>
                <a:path w="3759" h="1350" extrusionOk="0">
                  <a:moveTo>
                    <a:pt x="3139" y="0"/>
                  </a:moveTo>
                  <a:cubicBezTo>
                    <a:pt x="3127" y="0"/>
                    <a:pt x="3116" y="1"/>
                    <a:pt x="3104" y="2"/>
                  </a:cubicBezTo>
                  <a:lnTo>
                    <a:pt x="508" y="478"/>
                  </a:lnTo>
                  <a:cubicBezTo>
                    <a:pt x="0" y="628"/>
                    <a:pt x="119" y="1349"/>
                    <a:pt x="615" y="1349"/>
                  </a:cubicBezTo>
                  <a:cubicBezTo>
                    <a:pt x="631" y="1349"/>
                    <a:pt x="647" y="1348"/>
                    <a:pt x="663" y="1347"/>
                  </a:cubicBezTo>
                  <a:lnTo>
                    <a:pt x="3258" y="883"/>
                  </a:lnTo>
                  <a:cubicBezTo>
                    <a:pt x="3759" y="731"/>
                    <a:pt x="3634" y="0"/>
                    <a:pt x="3139"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244" name="Google Shape;3244;p52"/>
            <p:cNvSpPr/>
            <p:nvPr/>
          </p:nvSpPr>
          <p:spPr>
            <a:xfrm>
              <a:off x="2763125" y="1948900"/>
              <a:ext cx="46325" cy="38625"/>
            </a:xfrm>
            <a:custGeom>
              <a:avLst/>
              <a:gdLst/>
              <a:ahLst/>
              <a:cxnLst/>
              <a:rect l="l" t="t" r="r" b="b"/>
              <a:pathLst>
                <a:path w="1853" h="1545" extrusionOk="0">
                  <a:moveTo>
                    <a:pt x="1003" y="0"/>
                  </a:moveTo>
                  <a:cubicBezTo>
                    <a:pt x="959" y="0"/>
                    <a:pt x="914" y="4"/>
                    <a:pt x="870" y="12"/>
                  </a:cubicBezTo>
                  <a:cubicBezTo>
                    <a:pt x="191" y="131"/>
                    <a:pt x="1" y="1012"/>
                    <a:pt x="560" y="1405"/>
                  </a:cubicBezTo>
                  <a:cubicBezTo>
                    <a:pt x="701" y="1502"/>
                    <a:pt x="853" y="1545"/>
                    <a:pt x="1000" y="1545"/>
                  </a:cubicBezTo>
                  <a:cubicBezTo>
                    <a:pt x="1449" y="1545"/>
                    <a:pt x="1853" y="1142"/>
                    <a:pt x="1763" y="631"/>
                  </a:cubicBezTo>
                  <a:cubicBezTo>
                    <a:pt x="1699" y="259"/>
                    <a:pt x="1369" y="0"/>
                    <a:pt x="1003"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245" name="Google Shape;3245;p52"/>
            <p:cNvSpPr/>
            <p:nvPr/>
          </p:nvSpPr>
          <p:spPr>
            <a:xfrm>
              <a:off x="2816800" y="1937225"/>
              <a:ext cx="94500" cy="34050"/>
            </a:xfrm>
            <a:custGeom>
              <a:avLst/>
              <a:gdLst/>
              <a:ahLst/>
              <a:cxnLst/>
              <a:rect l="l" t="t" r="r" b="b"/>
              <a:pathLst>
                <a:path w="3780" h="1362" extrusionOk="0">
                  <a:moveTo>
                    <a:pt x="3152" y="0"/>
                  </a:moveTo>
                  <a:cubicBezTo>
                    <a:pt x="3137" y="0"/>
                    <a:pt x="3121" y="1"/>
                    <a:pt x="3104" y="2"/>
                  </a:cubicBezTo>
                  <a:lnTo>
                    <a:pt x="3104" y="14"/>
                  </a:lnTo>
                  <a:lnTo>
                    <a:pt x="509" y="479"/>
                  </a:lnTo>
                  <a:cubicBezTo>
                    <a:pt x="0" y="617"/>
                    <a:pt x="120" y="1362"/>
                    <a:pt x="617" y="1362"/>
                  </a:cubicBezTo>
                  <a:cubicBezTo>
                    <a:pt x="633" y="1362"/>
                    <a:pt x="648" y="1361"/>
                    <a:pt x="664" y="1360"/>
                  </a:cubicBezTo>
                  <a:lnTo>
                    <a:pt x="3271" y="883"/>
                  </a:lnTo>
                  <a:cubicBezTo>
                    <a:pt x="3779" y="733"/>
                    <a:pt x="3660" y="0"/>
                    <a:pt x="315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246" name="Google Shape;3246;p52"/>
            <p:cNvSpPr/>
            <p:nvPr/>
          </p:nvSpPr>
          <p:spPr>
            <a:xfrm>
              <a:off x="2718475" y="2188400"/>
              <a:ext cx="193200" cy="173650"/>
            </a:xfrm>
            <a:custGeom>
              <a:avLst/>
              <a:gdLst/>
              <a:ahLst/>
              <a:cxnLst/>
              <a:rect l="l" t="t" r="r" b="b"/>
              <a:pathLst>
                <a:path w="7728" h="6946" extrusionOk="0">
                  <a:moveTo>
                    <a:pt x="3945" y="0"/>
                  </a:moveTo>
                  <a:cubicBezTo>
                    <a:pt x="2913" y="0"/>
                    <a:pt x="1896" y="464"/>
                    <a:pt x="1215" y="1338"/>
                  </a:cubicBezTo>
                  <a:lnTo>
                    <a:pt x="6954" y="4957"/>
                  </a:lnTo>
                  <a:cubicBezTo>
                    <a:pt x="7728" y="3398"/>
                    <a:pt x="7240" y="1469"/>
                    <a:pt x="5775" y="528"/>
                  </a:cubicBezTo>
                  <a:cubicBezTo>
                    <a:pt x="5208" y="172"/>
                    <a:pt x="4574" y="0"/>
                    <a:pt x="3945" y="0"/>
                  </a:cubicBezTo>
                  <a:close/>
                  <a:moveTo>
                    <a:pt x="810" y="1981"/>
                  </a:moveTo>
                  <a:cubicBezTo>
                    <a:pt x="1" y="3552"/>
                    <a:pt x="525" y="5481"/>
                    <a:pt x="2013" y="6422"/>
                  </a:cubicBezTo>
                  <a:cubicBezTo>
                    <a:pt x="2577" y="6775"/>
                    <a:pt x="3207" y="6946"/>
                    <a:pt x="3830" y="6946"/>
                  </a:cubicBezTo>
                  <a:cubicBezTo>
                    <a:pt x="4864" y="6946"/>
                    <a:pt x="5881" y="6477"/>
                    <a:pt x="6549" y="5600"/>
                  </a:cubicBezTo>
                  <a:lnTo>
                    <a:pt x="810" y="198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247" name="Google Shape;3247;p52"/>
            <p:cNvSpPr/>
            <p:nvPr/>
          </p:nvSpPr>
          <p:spPr>
            <a:xfrm>
              <a:off x="3081925" y="1814925"/>
              <a:ext cx="152125" cy="140725"/>
            </a:xfrm>
            <a:custGeom>
              <a:avLst/>
              <a:gdLst/>
              <a:ahLst/>
              <a:cxnLst/>
              <a:rect l="l" t="t" r="r" b="b"/>
              <a:pathLst>
                <a:path w="6085" h="5629" extrusionOk="0">
                  <a:moveTo>
                    <a:pt x="3608" y="1"/>
                  </a:moveTo>
                  <a:lnTo>
                    <a:pt x="1215" y="1620"/>
                  </a:lnTo>
                  <a:cubicBezTo>
                    <a:pt x="250" y="2275"/>
                    <a:pt x="0" y="3585"/>
                    <a:pt x="667" y="4549"/>
                  </a:cubicBezTo>
                  <a:lnTo>
                    <a:pt x="774" y="4704"/>
                  </a:lnTo>
                  <a:cubicBezTo>
                    <a:pt x="1182" y="5305"/>
                    <a:pt x="1845" y="5629"/>
                    <a:pt x="2519" y="5629"/>
                  </a:cubicBezTo>
                  <a:cubicBezTo>
                    <a:pt x="2927" y="5629"/>
                    <a:pt x="3340" y="5510"/>
                    <a:pt x="3703" y="5264"/>
                  </a:cubicBezTo>
                  <a:lnTo>
                    <a:pt x="6084" y="3644"/>
                  </a:lnTo>
                  <a:lnTo>
                    <a:pt x="3608" y="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248" name="Google Shape;3248;p52"/>
            <p:cNvSpPr/>
            <p:nvPr/>
          </p:nvSpPr>
          <p:spPr>
            <a:xfrm>
              <a:off x="3184900" y="1756600"/>
              <a:ext cx="152125" cy="140800"/>
            </a:xfrm>
            <a:custGeom>
              <a:avLst/>
              <a:gdLst/>
              <a:ahLst/>
              <a:cxnLst/>
              <a:rect l="l" t="t" r="r" b="b"/>
              <a:pathLst>
                <a:path w="6085" h="5632" extrusionOk="0">
                  <a:moveTo>
                    <a:pt x="3589" y="1"/>
                  </a:moveTo>
                  <a:cubicBezTo>
                    <a:pt x="3177" y="1"/>
                    <a:pt x="2761" y="120"/>
                    <a:pt x="2394" y="369"/>
                  </a:cubicBezTo>
                  <a:lnTo>
                    <a:pt x="1" y="1989"/>
                  </a:lnTo>
                  <a:lnTo>
                    <a:pt x="2477" y="5632"/>
                  </a:lnTo>
                  <a:lnTo>
                    <a:pt x="4871" y="4001"/>
                  </a:lnTo>
                  <a:cubicBezTo>
                    <a:pt x="5835" y="3346"/>
                    <a:pt x="6085" y="2036"/>
                    <a:pt x="5430" y="1072"/>
                  </a:cubicBezTo>
                  <a:lnTo>
                    <a:pt x="5430" y="1072"/>
                  </a:lnTo>
                  <a:lnTo>
                    <a:pt x="5430" y="1084"/>
                  </a:lnTo>
                  <a:lnTo>
                    <a:pt x="5323" y="917"/>
                  </a:lnTo>
                  <a:cubicBezTo>
                    <a:pt x="4917" y="319"/>
                    <a:pt x="4260" y="1"/>
                    <a:pt x="3589"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249" name="Google Shape;3249;p52"/>
            <p:cNvSpPr/>
            <p:nvPr/>
          </p:nvSpPr>
          <p:spPr>
            <a:xfrm>
              <a:off x="3037575" y="2105900"/>
              <a:ext cx="267900" cy="266700"/>
            </a:xfrm>
            <a:custGeom>
              <a:avLst/>
              <a:gdLst/>
              <a:ahLst/>
              <a:cxnLst/>
              <a:rect l="l" t="t" r="r" b="b"/>
              <a:pathLst>
                <a:path w="10716" h="10668" extrusionOk="0">
                  <a:moveTo>
                    <a:pt x="4998" y="1"/>
                  </a:moveTo>
                  <a:cubicBezTo>
                    <a:pt x="4820" y="1"/>
                    <a:pt x="4665" y="134"/>
                    <a:pt x="4644" y="316"/>
                  </a:cubicBezTo>
                  <a:lnTo>
                    <a:pt x="4191" y="3804"/>
                  </a:lnTo>
                  <a:lnTo>
                    <a:pt x="703" y="3340"/>
                  </a:lnTo>
                  <a:cubicBezTo>
                    <a:pt x="688" y="3338"/>
                    <a:pt x="673" y="3337"/>
                    <a:pt x="659" y="3337"/>
                  </a:cubicBezTo>
                  <a:cubicBezTo>
                    <a:pt x="473" y="3337"/>
                    <a:pt x="308" y="3474"/>
                    <a:pt x="286" y="3661"/>
                  </a:cubicBezTo>
                  <a:lnTo>
                    <a:pt x="24" y="5638"/>
                  </a:lnTo>
                  <a:cubicBezTo>
                    <a:pt x="0" y="5840"/>
                    <a:pt x="143" y="6031"/>
                    <a:pt x="346" y="6055"/>
                  </a:cubicBezTo>
                  <a:lnTo>
                    <a:pt x="346" y="6043"/>
                  </a:lnTo>
                  <a:lnTo>
                    <a:pt x="3834" y="6507"/>
                  </a:lnTo>
                  <a:lnTo>
                    <a:pt x="3370" y="9984"/>
                  </a:lnTo>
                  <a:cubicBezTo>
                    <a:pt x="3334" y="10186"/>
                    <a:pt x="3477" y="10377"/>
                    <a:pt x="3691" y="10400"/>
                  </a:cubicBezTo>
                  <a:lnTo>
                    <a:pt x="5656" y="10662"/>
                  </a:lnTo>
                  <a:cubicBezTo>
                    <a:pt x="5677" y="10666"/>
                    <a:pt x="5697" y="10668"/>
                    <a:pt x="5718" y="10668"/>
                  </a:cubicBezTo>
                  <a:cubicBezTo>
                    <a:pt x="5896" y="10668"/>
                    <a:pt x="6051" y="10533"/>
                    <a:pt x="6072" y="10341"/>
                  </a:cubicBezTo>
                  <a:lnTo>
                    <a:pt x="6537" y="6864"/>
                  </a:lnTo>
                  <a:lnTo>
                    <a:pt x="10013" y="7329"/>
                  </a:lnTo>
                  <a:cubicBezTo>
                    <a:pt x="10028" y="7330"/>
                    <a:pt x="10043" y="7331"/>
                    <a:pt x="10058" y="7331"/>
                  </a:cubicBezTo>
                  <a:cubicBezTo>
                    <a:pt x="10243" y="7331"/>
                    <a:pt x="10408" y="7195"/>
                    <a:pt x="10430" y="7007"/>
                  </a:cubicBezTo>
                  <a:lnTo>
                    <a:pt x="10692" y="5031"/>
                  </a:lnTo>
                  <a:cubicBezTo>
                    <a:pt x="10716" y="4828"/>
                    <a:pt x="10573" y="4638"/>
                    <a:pt x="10371" y="4614"/>
                  </a:cubicBezTo>
                  <a:lnTo>
                    <a:pt x="6894" y="4150"/>
                  </a:lnTo>
                  <a:lnTo>
                    <a:pt x="7358" y="685"/>
                  </a:lnTo>
                  <a:cubicBezTo>
                    <a:pt x="7382" y="471"/>
                    <a:pt x="7239" y="292"/>
                    <a:pt x="7037" y="256"/>
                  </a:cubicBezTo>
                  <a:lnTo>
                    <a:pt x="5060" y="6"/>
                  </a:lnTo>
                  <a:cubicBezTo>
                    <a:pt x="5039" y="3"/>
                    <a:pt x="5019" y="1"/>
                    <a:pt x="499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250" name="Google Shape;3250;p52"/>
            <p:cNvSpPr/>
            <p:nvPr/>
          </p:nvSpPr>
          <p:spPr>
            <a:xfrm>
              <a:off x="2694675" y="2509825"/>
              <a:ext cx="271175" cy="337825"/>
            </a:xfrm>
            <a:custGeom>
              <a:avLst/>
              <a:gdLst/>
              <a:ahLst/>
              <a:cxnLst/>
              <a:rect l="l" t="t" r="r" b="b"/>
              <a:pathLst>
                <a:path w="10847" h="13513" extrusionOk="0">
                  <a:moveTo>
                    <a:pt x="4145" y="431"/>
                  </a:moveTo>
                  <a:cubicBezTo>
                    <a:pt x="4436" y="431"/>
                    <a:pt x="4723" y="605"/>
                    <a:pt x="4775" y="994"/>
                  </a:cubicBezTo>
                  <a:cubicBezTo>
                    <a:pt x="4810" y="1185"/>
                    <a:pt x="4751" y="1387"/>
                    <a:pt x="4620" y="1530"/>
                  </a:cubicBezTo>
                  <a:lnTo>
                    <a:pt x="3834" y="1685"/>
                  </a:lnTo>
                  <a:cubicBezTo>
                    <a:pt x="3667" y="1590"/>
                    <a:pt x="3536" y="1423"/>
                    <a:pt x="3501" y="1232"/>
                  </a:cubicBezTo>
                  <a:lnTo>
                    <a:pt x="3501" y="1220"/>
                  </a:lnTo>
                  <a:cubicBezTo>
                    <a:pt x="3387" y="723"/>
                    <a:pt x="3769" y="431"/>
                    <a:pt x="4145" y="431"/>
                  </a:cubicBezTo>
                  <a:close/>
                  <a:moveTo>
                    <a:pt x="7860" y="2745"/>
                  </a:moveTo>
                  <a:cubicBezTo>
                    <a:pt x="8116" y="2745"/>
                    <a:pt x="8342" y="2924"/>
                    <a:pt x="8394" y="3185"/>
                  </a:cubicBezTo>
                  <a:lnTo>
                    <a:pt x="9775" y="10757"/>
                  </a:lnTo>
                  <a:cubicBezTo>
                    <a:pt x="9835" y="11055"/>
                    <a:pt x="9632" y="11341"/>
                    <a:pt x="9335" y="11388"/>
                  </a:cubicBezTo>
                  <a:lnTo>
                    <a:pt x="3072" y="12531"/>
                  </a:lnTo>
                  <a:cubicBezTo>
                    <a:pt x="3037" y="12538"/>
                    <a:pt x="3002" y="12542"/>
                    <a:pt x="2968" y="12542"/>
                  </a:cubicBezTo>
                  <a:cubicBezTo>
                    <a:pt x="2710" y="12542"/>
                    <a:pt x="2483" y="12353"/>
                    <a:pt x="2441" y="12091"/>
                  </a:cubicBezTo>
                  <a:lnTo>
                    <a:pt x="1060" y="4518"/>
                  </a:lnTo>
                  <a:cubicBezTo>
                    <a:pt x="1000" y="4221"/>
                    <a:pt x="1203" y="3935"/>
                    <a:pt x="1500" y="3887"/>
                  </a:cubicBezTo>
                  <a:lnTo>
                    <a:pt x="2251" y="3745"/>
                  </a:lnTo>
                  <a:cubicBezTo>
                    <a:pt x="2282" y="3955"/>
                    <a:pt x="2463" y="4110"/>
                    <a:pt x="2669" y="4110"/>
                  </a:cubicBezTo>
                  <a:cubicBezTo>
                    <a:pt x="2696" y="4110"/>
                    <a:pt x="2723" y="4107"/>
                    <a:pt x="2751" y="4102"/>
                  </a:cubicBezTo>
                  <a:lnTo>
                    <a:pt x="6668" y="3399"/>
                  </a:lnTo>
                  <a:cubicBezTo>
                    <a:pt x="6894" y="3352"/>
                    <a:pt x="7061" y="3125"/>
                    <a:pt x="7013" y="2887"/>
                  </a:cubicBezTo>
                  <a:lnTo>
                    <a:pt x="7751" y="2756"/>
                  </a:lnTo>
                  <a:cubicBezTo>
                    <a:pt x="7788" y="2749"/>
                    <a:pt x="7825" y="2745"/>
                    <a:pt x="7860" y="2745"/>
                  </a:cubicBezTo>
                  <a:close/>
                  <a:moveTo>
                    <a:pt x="4133" y="1"/>
                  </a:moveTo>
                  <a:cubicBezTo>
                    <a:pt x="4070" y="1"/>
                    <a:pt x="4006" y="6"/>
                    <a:pt x="3941" y="18"/>
                  </a:cubicBezTo>
                  <a:cubicBezTo>
                    <a:pt x="3346" y="125"/>
                    <a:pt x="2953" y="708"/>
                    <a:pt x="3072" y="1304"/>
                  </a:cubicBezTo>
                  <a:cubicBezTo>
                    <a:pt x="3096" y="1470"/>
                    <a:pt x="3179" y="1637"/>
                    <a:pt x="3286" y="1780"/>
                  </a:cubicBezTo>
                  <a:lnTo>
                    <a:pt x="2513" y="1923"/>
                  </a:lnTo>
                  <a:cubicBezTo>
                    <a:pt x="2191" y="1982"/>
                    <a:pt x="1977" y="2280"/>
                    <a:pt x="2036" y="2602"/>
                  </a:cubicBezTo>
                  <a:lnTo>
                    <a:pt x="2084" y="2887"/>
                  </a:lnTo>
                  <a:lnTo>
                    <a:pt x="798" y="3114"/>
                  </a:lnTo>
                  <a:cubicBezTo>
                    <a:pt x="322" y="3209"/>
                    <a:pt x="0" y="3673"/>
                    <a:pt x="84" y="4149"/>
                  </a:cubicBezTo>
                  <a:lnTo>
                    <a:pt x="1655" y="12781"/>
                  </a:lnTo>
                  <a:cubicBezTo>
                    <a:pt x="1739" y="13212"/>
                    <a:pt x="2110" y="13512"/>
                    <a:pt x="2531" y="13512"/>
                  </a:cubicBezTo>
                  <a:cubicBezTo>
                    <a:pt x="2588" y="13512"/>
                    <a:pt x="2645" y="13507"/>
                    <a:pt x="2703" y="13496"/>
                  </a:cubicBezTo>
                  <a:lnTo>
                    <a:pt x="10037" y="12162"/>
                  </a:lnTo>
                  <a:cubicBezTo>
                    <a:pt x="10525" y="12067"/>
                    <a:pt x="10847" y="11603"/>
                    <a:pt x="10752" y="11114"/>
                  </a:cubicBezTo>
                  <a:lnTo>
                    <a:pt x="9180" y="2482"/>
                  </a:lnTo>
                  <a:cubicBezTo>
                    <a:pt x="9106" y="2048"/>
                    <a:pt x="8729" y="1755"/>
                    <a:pt x="8303" y="1755"/>
                  </a:cubicBezTo>
                  <a:cubicBezTo>
                    <a:pt x="8251" y="1755"/>
                    <a:pt x="8198" y="1759"/>
                    <a:pt x="8144" y="1768"/>
                  </a:cubicBezTo>
                  <a:lnTo>
                    <a:pt x="6858" y="2006"/>
                  </a:lnTo>
                  <a:lnTo>
                    <a:pt x="6799" y="1732"/>
                  </a:lnTo>
                  <a:cubicBezTo>
                    <a:pt x="6745" y="1442"/>
                    <a:pt x="6497" y="1249"/>
                    <a:pt x="6213" y="1249"/>
                  </a:cubicBezTo>
                  <a:cubicBezTo>
                    <a:pt x="6183" y="1249"/>
                    <a:pt x="6152" y="1251"/>
                    <a:pt x="6120" y="1256"/>
                  </a:cubicBezTo>
                  <a:lnTo>
                    <a:pt x="5180" y="1435"/>
                  </a:lnTo>
                  <a:cubicBezTo>
                    <a:pt x="5227" y="1268"/>
                    <a:pt x="5239" y="1089"/>
                    <a:pt x="5203" y="911"/>
                  </a:cubicBezTo>
                  <a:cubicBezTo>
                    <a:pt x="5118" y="380"/>
                    <a:pt x="4655" y="1"/>
                    <a:pt x="413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251" name="Google Shape;3251;p52"/>
            <p:cNvSpPr/>
            <p:nvPr/>
          </p:nvSpPr>
          <p:spPr>
            <a:xfrm>
              <a:off x="2742600" y="2631725"/>
              <a:ext cx="46600" cy="38625"/>
            </a:xfrm>
            <a:custGeom>
              <a:avLst/>
              <a:gdLst/>
              <a:ahLst/>
              <a:cxnLst/>
              <a:rect l="l" t="t" r="r" b="b"/>
              <a:pathLst>
                <a:path w="1864" h="1545" extrusionOk="0">
                  <a:moveTo>
                    <a:pt x="1011" y="0"/>
                  </a:moveTo>
                  <a:cubicBezTo>
                    <a:pt x="968" y="0"/>
                    <a:pt x="924" y="4"/>
                    <a:pt x="881" y="12"/>
                  </a:cubicBezTo>
                  <a:cubicBezTo>
                    <a:pt x="191" y="131"/>
                    <a:pt x="0" y="1012"/>
                    <a:pt x="572" y="1405"/>
                  </a:cubicBezTo>
                  <a:cubicBezTo>
                    <a:pt x="710" y="1502"/>
                    <a:pt x="860" y="1545"/>
                    <a:pt x="1007" y="1545"/>
                  </a:cubicBezTo>
                  <a:cubicBezTo>
                    <a:pt x="1454" y="1545"/>
                    <a:pt x="1864" y="1142"/>
                    <a:pt x="1774" y="631"/>
                  </a:cubicBezTo>
                  <a:cubicBezTo>
                    <a:pt x="1700" y="258"/>
                    <a:pt x="1369" y="0"/>
                    <a:pt x="1011"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252" name="Google Shape;3252;p52"/>
            <p:cNvSpPr/>
            <p:nvPr/>
          </p:nvSpPr>
          <p:spPr>
            <a:xfrm>
              <a:off x="2795525" y="2620125"/>
              <a:ext cx="96450" cy="33850"/>
            </a:xfrm>
            <a:custGeom>
              <a:avLst/>
              <a:gdLst/>
              <a:ahLst/>
              <a:cxnLst/>
              <a:rect l="l" t="t" r="r" b="b"/>
              <a:pathLst>
                <a:path w="3858" h="1354" extrusionOk="0">
                  <a:moveTo>
                    <a:pt x="3252" y="0"/>
                  </a:moveTo>
                  <a:cubicBezTo>
                    <a:pt x="3218" y="0"/>
                    <a:pt x="3183" y="4"/>
                    <a:pt x="3146" y="11"/>
                  </a:cubicBezTo>
                  <a:lnTo>
                    <a:pt x="550" y="487"/>
                  </a:lnTo>
                  <a:cubicBezTo>
                    <a:pt x="1" y="588"/>
                    <a:pt x="117" y="1354"/>
                    <a:pt x="609" y="1354"/>
                  </a:cubicBezTo>
                  <a:cubicBezTo>
                    <a:pt x="639" y="1354"/>
                    <a:pt x="671" y="1351"/>
                    <a:pt x="705" y="1345"/>
                  </a:cubicBezTo>
                  <a:lnTo>
                    <a:pt x="3289" y="868"/>
                  </a:lnTo>
                  <a:cubicBezTo>
                    <a:pt x="3858" y="790"/>
                    <a:pt x="3757" y="0"/>
                    <a:pt x="325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253" name="Google Shape;3253;p52"/>
            <p:cNvSpPr/>
            <p:nvPr/>
          </p:nvSpPr>
          <p:spPr>
            <a:xfrm>
              <a:off x="2752425" y="2685525"/>
              <a:ext cx="46600" cy="38700"/>
            </a:xfrm>
            <a:custGeom>
              <a:avLst/>
              <a:gdLst/>
              <a:ahLst/>
              <a:cxnLst/>
              <a:rect l="l" t="t" r="r" b="b"/>
              <a:pathLst>
                <a:path w="1864" h="1548" extrusionOk="0">
                  <a:moveTo>
                    <a:pt x="1026" y="0"/>
                  </a:moveTo>
                  <a:cubicBezTo>
                    <a:pt x="979" y="0"/>
                    <a:pt x="930" y="5"/>
                    <a:pt x="881" y="15"/>
                  </a:cubicBezTo>
                  <a:cubicBezTo>
                    <a:pt x="203" y="122"/>
                    <a:pt x="0" y="1015"/>
                    <a:pt x="572" y="1408"/>
                  </a:cubicBezTo>
                  <a:cubicBezTo>
                    <a:pt x="710" y="1505"/>
                    <a:pt x="860" y="1548"/>
                    <a:pt x="1007" y="1548"/>
                  </a:cubicBezTo>
                  <a:cubicBezTo>
                    <a:pt x="1454" y="1548"/>
                    <a:pt x="1864" y="1145"/>
                    <a:pt x="1774" y="634"/>
                  </a:cubicBezTo>
                  <a:cubicBezTo>
                    <a:pt x="1701" y="266"/>
                    <a:pt x="1386" y="0"/>
                    <a:pt x="1026"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254" name="Google Shape;3254;p52"/>
            <p:cNvSpPr/>
            <p:nvPr/>
          </p:nvSpPr>
          <p:spPr>
            <a:xfrm>
              <a:off x="2806400" y="2673950"/>
              <a:ext cx="93975" cy="33725"/>
            </a:xfrm>
            <a:custGeom>
              <a:avLst/>
              <a:gdLst/>
              <a:ahLst/>
              <a:cxnLst/>
              <a:rect l="l" t="t" r="r" b="b"/>
              <a:pathLst>
                <a:path w="3759" h="1349" extrusionOk="0">
                  <a:moveTo>
                    <a:pt x="3139" y="0"/>
                  </a:moveTo>
                  <a:cubicBezTo>
                    <a:pt x="3127" y="0"/>
                    <a:pt x="3116" y="1"/>
                    <a:pt x="3104" y="1"/>
                  </a:cubicBezTo>
                  <a:lnTo>
                    <a:pt x="508" y="478"/>
                  </a:lnTo>
                  <a:cubicBezTo>
                    <a:pt x="0" y="628"/>
                    <a:pt x="119" y="1349"/>
                    <a:pt x="615" y="1349"/>
                  </a:cubicBezTo>
                  <a:cubicBezTo>
                    <a:pt x="631" y="1349"/>
                    <a:pt x="647" y="1348"/>
                    <a:pt x="663" y="1347"/>
                  </a:cubicBezTo>
                  <a:lnTo>
                    <a:pt x="3258" y="882"/>
                  </a:lnTo>
                  <a:cubicBezTo>
                    <a:pt x="3759" y="731"/>
                    <a:pt x="3634" y="0"/>
                    <a:pt x="3139"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255" name="Google Shape;3255;p52"/>
            <p:cNvSpPr/>
            <p:nvPr/>
          </p:nvSpPr>
          <p:spPr>
            <a:xfrm>
              <a:off x="2763125" y="2743050"/>
              <a:ext cx="46550" cy="38625"/>
            </a:xfrm>
            <a:custGeom>
              <a:avLst/>
              <a:gdLst/>
              <a:ahLst/>
              <a:cxnLst/>
              <a:rect l="l" t="t" r="r" b="b"/>
              <a:pathLst>
                <a:path w="1862" h="1545" extrusionOk="0">
                  <a:moveTo>
                    <a:pt x="1003" y="0"/>
                  </a:moveTo>
                  <a:cubicBezTo>
                    <a:pt x="959" y="0"/>
                    <a:pt x="914" y="4"/>
                    <a:pt x="870" y="11"/>
                  </a:cubicBezTo>
                  <a:cubicBezTo>
                    <a:pt x="191" y="131"/>
                    <a:pt x="1" y="1012"/>
                    <a:pt x="560" y="1404"/>
                  </a:cubicBezTo>
                  <a:cubicBezTo>
                    <a:pt x="701" y="1501"/>
                    <a:pt x="854" y="1545"/>
                    <a:pt x="1002" y="1545"/>
                  </a:cubicBezTo>
                  <a:cubicBezTo>
                    <a:pt x="1454" y="1545"/>
                    <a:pt x="1861" y="1142"/>
                    <a:pt x="1763" y="631"/>
                  </a:cubicBezTo>
                  <a:cubicBezTo>
                    <a:pt x="1699" y="258"/>
                    <a:pt x="1369" y="0"/>
                    <a:pt x="1003"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256" name="Google Shape;3256;p52"/>
            <p:cNvSpPr/>
            <p:nvPr/>
          </p:nvSpPr>
          <p:spPr>
            <a:xfrm>
              <a:off x="2816600" y="2731600"/>
              <a:ext cx="94825" cy="33850"/>
            </a:xfrm>
            <a:custGeom>
              <a:avLst/>
              <a:gdLst/>
              <a:ahLst/>
              <a:cxnLst/>
              <a:rect l="l" t="t" r="r" b="b"/>
              <a:pathLst>
                <a:path w="3793" h="1354" extrusionOk="0">
                  <a:moveTo>
                    <a:pt x="3181" y="1"/>
                  </a:moveTo>
                  <a:cubicBezTo>
                    <a:pt x="3159" y="1"/>
                    <a:pt x="3136" y="2"/>
                    <a:pt x="3112" y="5"/>
                  </a:cubicBezTo>
                  <a:lnTo>
                    <a:pt x="517" y="469"/>
                  </a:lnTo>
                  <a:cubicBezTo>
                    <a:pt x="0" y="607"/>
                    <a:pt x="115" y="1354"/>
                    <a:pt x="614" y="1354"/>
                  </a:cubicBezTo>
                  <a:cubicBezTo>
                    <a:pt x="633" y="1354"/>
                    <a:pt x="652" y="1353"/>
                    <a:pt x="672" y="1351"/>
                  </a:cubicBezTo>
                  <a:lnTo>
                    <a:pt x="3279" y="874"/>
                  </a:lnTo>
                  <a:cubicBezTo>
                    <a:pt x="3792" y="749"/>
                    <a:pt x="3683" y="1"/>
                    <a:pt x="3181"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257" name="Google Shape;3257;p52"/>
            <p:cNvSpPr/>
            <p:nvPr/>
          </p:nvSpPr>
          <p:spPr>
            <a:xfrm>
              <a:off x="2718475" y="2982275"/>
              <a:ext cx="194100" cy="174025"/>
            </a:xfrm>
            <a:custGeom>
              <a:avLst/>
              <a:gdLst/>
              <a:ahLst/>
              <a:cxnLst/>
              <a:rect l="l" t="t" r="r" b="b"/>
              <a:pathLst>
                <a:path w="7764" h="6961" extrusionOk="0">
                  <a:moveTo>
                    <a:pt x="3926" y="0"/>
                  </a:moveTo>
                  <a:cubicBezTo>
                    <a:pt x="2895" y="0"/>
                    <a:pt x="1882" y="467"/>
                    <a:pt x="1215" y="1349"/>
                  </a:cubicBezTo>
                  <a:lnTo>
                    <a:pt x="6954" y="4968"/>
                  </a:lnTo>
                  <a:cubicBezTo>
                    <a:pt x="7764" y="3396"/>
                    <a:pt x="7240" y="1468"/>
                    <a:pt x="5752" y="527"/>
                  </a:cubicBezTo>
                  <a:cubicBezTo>
                    <a:pt x="5185" y="172"/>
                    <a:pt x="4552" y="0"/>
                    <a:pt x="3926" y="0"/>
                  </a:cubicBezTo>
                  <a:close/>
                  <a:moveTo>
                    <a:pt x="810" y="1992"/>
                  </a:moveTo>
                  <a:lnTo>
                    <a:pt x="810" y="1992"/>
                  </a:lnTo>
                  <a:cubicBezTo>
                    <a:pt x="1" y="3563"/>
                    <a:pt x="525" y="5492"/>
                    <a:pt x="2013" y="6433"/>
                  </a:cubicBezTo>
                  <a:cubicBezTo>
                    <a:pt x="2581" y="6788"/>
                    <a:pt x="3215" y="6960"/>
                    <a:pt x="3842" y="6960"/>
                  </a:cubicBezTo>
                  <a:cubicBezTo>
                    <a:pt x="4872" y="6960"/>
                    <a:pt x="5883" y="6496"/>
                    <a:pt x="6549" y="5623"/>
                  </a:cubicBezTo>
                  <a:lnTo>
                    <a:pt x="810" y="1992"/>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258" name="Google Shape;3258;p52"/>
            <p:cNvSpPr/>
            <p:nvPr/>
          </p:nvSpPr>
          <p:spPr>
            <a:xfrm>
              <a:off x="3082225" y="2609075"/>
              <a:ext cx="151825" cy="140725"/>
            </a:xfrm>
            <a:custGeom>
              <a:avLst/>
              <a:gdLst/>
              <a:ahLst/>
              <a:cxnLst/>
              <a:rect l="l" t="t" r="r" b="b"/>
              <a:pathLst>
                <a:path w="6073" h="5629" extrusionOk="0">
                  <a:moveTo>
                    <a:pt x="3596" y="1"/>
                  </a:moveTo>
                  <a:lnTo>
                    <a:pt x="1203" y="1620"/>
                  </a:lnTo>
                  <a:cubicBezTo>
                    <a:pt x="250" y="2275"/>
                    <a:pt x="0" y="3585"/>
                    <a:pt x="655" y="4549"/>
                  </a:cubicBezTo>
                  <a:lnTo>
                    <a:pt x="762" y="4716"/>
                  </a:lnTo>
                  <a:cubicBezTo>
                    <a:pt x="1170" y="5308"/>
                    <a:pt x="1831" y="5629"/>
                    <a:pt x="2504" y="5629"/>
                  </a:cubicBezTo>
                  <a:cubicBezTo>
                    <a:pt x="2913" y="5629"/>
                    <a:pt x="3327" y="5511"/>
                    <a:pt x="3691" y="5263"/>
                  </a:cubicBezTo>
                  <a:lnTo>
                    <a:pt x="6072" y="3644"/>
                  </a:lnTo>
                  <a:lnTo>
                    <a:pt x="3596" y="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259" name="Google Shape;3259;p52"/>
            <p:cNvSpPr/>
            <p:nvPr/>
          </p:nvSpPr>
          <p:spPr>
            <a:xfrm>
              <a:off x="3184900" y="2550550"/>
              <a:ext cx="152125" cy="141000"/>
            </a:xfrm>
            <a:custGeom>
              <a:avLst/>
              <a:gdLst/>
              <a:ahLst/>
              <a:cxnLst/>
              <a:rect l="l" t="t" r="r" b="b"/>
              <a:pathLst>
                <a:path w="6085" h="5640" extrusionOk="0">
                  <a:moveTo>
                    <a:pt x="3578" y="0"/>
                  </a:moveTo>
                  <a:cubicBezTo>
                    <a:pt x="3170" y="0"/>
                    <a:pt x="2757" y="119"/>
                    <a:pt x="2394" y="365"/>
                  </a:cubicBezTo>
                  <a:lnTo>
                    <a:pt x="1" y="1996"/>
                  </a:lnTo>
                  <a:lnTo>
                    <a:pt x="2477" y="5640"/>
                  </a:lnTo>
                  <a:lnTo>
                    <a:pt x="4871" y="4009"/>
                  </a:lnTo>
                  <a:cubicBezTo>
                    <a:pt x="5835" y="3354"/>
                    <a:pt x="6085" y="2044"/>
                    <a:pt x="5430" y="1080"/>
                  </a:cubicBezTo>
                  <a:lnTo>
                    <a:pt x="5323" y="925"/>
                  </a:lnTo>
                  <a:cubicBezTo>
                    <a:pt x="4915" y="324"/>
                    <a:pt x="4252" y="0"/>
                    <a:pt x="3578"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260" name="Google Shape;3260;p52"/>
            <p:cNvSpPr/>
            <p:nvPr/>
          </p:nvSpPr>
          <p:spPr>
            <a:xfrm>
              <a:off x="3037575" y="2899825"/>
              <a:ext cx="268200" cy="266925"/>
            </a:xfrm>
            <a:custGeom>
              <a:avLst/>
              <a:gdLst/>
              <a:ahLst/>
              <a:cxnLst/>
              <a:rect l="l" t="t" r="r" b="b"/>
              <a:pathLst>
                <a:path w="10728" h="10677" extrusionOk="0">
                  <a:moveTo>
                    <a:pt x="5016" y="1"/>
                  </a:moveTo>
                  <a:cubicBezTo>
                    <a:pt x="4831" y="1"/>
                    <a:pt x="4666" y="137"/>
                    <a:pt x="4644" y="325"/>
                  </a:cubicBezTo>
                  <a:lnTo>
                    <a:pt x="4191" y="3801"/>
                  </a:lnTo>
                  <a:lnTo>
                    <a:pt x="703" y="3349"/>
                  </a:lnTo>
                  <a:cubicBezTo>
                    <a:pt x="682" y="3345"/>
                    <a:pt x="661" y="3343"/>
                    <a:pt x="641" y="3343"/>
                  </a:cubicBezTo>
                  <a:cubicBezTo>
                    <a:pt x="463" y="3343"/>
                    <a:pt x="307" y="3478"/>
                    <a:pt x="286" y="3670"/>
                  </a:cubicBezTo>
                  <a:lnTo>
                    <a:pt x="24" y="5635"/>
                  </a:lnTo>
                  <a:cubicBezTo>
                    <a:pt x="0" y="5837"/>
                    <a:pt x="143" y="6028"/>
                    <a:pt x="346" y="6052"/>
                  </a:cubicBezTo>
                  <a:lnTo>
                    <a:pt x="346" y="6063"/>
                  </a:lnTo>
                  <a:lnTo>
                    <a:pt x="3834" y="6516"/>
                  </a:lnTo>
                  <a:lnTo>
                    <a:pt x="3370" y="10004"/>
                  </a:lnTo>
                  <a:cubicBezTo>
                    <a:pt x="3334" y="10207"/>
                    <a:pt x="3477" y="10385"/>
                    <a:pt x="3691" y="10421"/>
                  </a:cubicBezTo>
                  <a:lnTo>
                    <a:pt x="5656" y="10671"/>
                  </a:lnTo>
                  <a:cubicBezTo>
                    <a:pt x="5677" y="10675"/>
                    <a:pt x="5698" y="10677"/>
                    <a:pt x="5718" y="10677"/>
                  </a:cubicBezTo>
                  <a:cubicBezTo>
                    <a:pt x="5896" y="10677"/>
                    <a:pt x="6051" y="10543"/>
                    <a:pt x="6072" y="10362"/>
                  </a:cubicBezTo>
                  <a:lnTo>
                    <a:pt x="6537" y="6873"/>
                  </a:lnTo>
                  <a:lnTo>
                    <a:pt x="10025" y="7337"/>
                  </a:lnTo>
                  <a:cubicBezTo>
                    <a:pt x="10040" y="7339"/>
                    <a:pt x="10055" y="7340"/>
                    <a:pt x="10069" y="7340"/>
                  </a:cubicBezTo>
                  <a:cubicBezTo>
                    <a:pt x="10253" y="7340"/>
                    <a:pt x="10409" y="7204"/>
                    <a:pt x="10442" y="7016"/>
                  </a:cubicBezTo>
                  <a:lnTo>
                    <a:pt x="10704" y="5039"/>
                  </a:lnTo>
                  <a:cubicBezTo>
                    <a:pt x="10728" y="4837"/>
                    <a:pt x="10585" y="4647"/>
                    <a:pt x="10383" y="4623"/>
                  </a:cubicBezTo>
                  <a:lnTo>
                    <a:pt x="6894" y="4158"/>
                  </a:lnTo>
                  <a:lnTo>
                    <a:pt x="7358" y="682"/>
                  </a:lnTo>
                  <a:cubicBezTo>
                    <a:pt x="7382" y="479"/>
                    <a:pt x="7239" y="289"/>
                    <a:pt x="7037" y="265"/>
                  </a:cubicBezTo>
                  <a:lnTo>
                    <a:pt x="5060" y="3"/>
                  </a:lnTo>
                  <a:cubicBezTo>
                    <a:pt x="5046" y="1"/>
                    <a:pt x="5031" y="1"/>
                    <a:pt x="5016"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261" name="Google Shape;3261;p52"/>
            <p:cNvSpPr/>
            <p:nvPr/>
          </p:nvSpPr>
          <p:spPr>
            <a:xfrm>
              <a:off x="2694675" y="3303975"/>
              <a:ext cx="271175" cy="338125"/>
            </a:xfrm>
            <a:custGeom>
              <a:avLst/>
              <a:gdLst/>
              <a:ahLst/>
              <a:cxnLst/>
              <a:rect l="l" t="t" r="r" b="b"/>
              <a:pathLst>
                <a:path w="10847" h="13525" extrusionOk="0">
                  <a:moveTo>
                    <a:pt x="4152" y="435"/>
                  </a:moveTo>
                  <a:cubicBezTo>
                    <a:pt x="4440" y="435"/>
                    <a:pt x="4723" y="608"/>
                    <a:pt x="4775" y="994"/>
                  </a:cubicBezTo>
                  <a:cubicBezTo>
                    <a:pt x="4810" y="1196"/>
                    <a:pt x="4751" y="1387"/>
                    <a:pt x="4620" y="1542"/>
                  </a:cubicBezTo>
                  <a:lnTo>
                    <a:pt x="3834" y="1685"/>
                  </a:lnTo>
                  <a:cubicBezTo>
                    <a:pt x="3656" y="1589"/>
                    <a:pt x="3536" y="1423"/>
                    <a:pt x="3501" y="1232"/>
                  </a:cubicBezTo>
                  <a:cubicBezTo>
                    <a:pt x="3386" y="732"/>
                    <a:pt x="3773" y="435"/>
                    <a:pt x="4152" y="435"/>
                  </a:cubicBezTo>
                  <a:close/>
                  <a:moveTo>
                    <a:pt x="7856" y="2746"/>
                  </a:moveTo>
                  <a:cubicBezTo>
                    <a:pt x="8113" y="2746"/>
                    <a:pt x="8342" y="2934"/>
                    <a:pt x="8394" y="3197"/>
                  </a:cubicBezTo>
                  <a:lnTo>
                    <a:pt x="9775" y="10769"/>
                  </a:lnTo>
                  <a:cubicBezTo>
                    <a:pt x="9823" y="11055"/>
                    <a:pt x="9632" y="11341"/>
                    <a:pt x="9347" y="11400"/>
                  </a:cubicBezTo>
                  <a:lnTo>
                    <a:pt x="3072" y="12543"/>
                  </a:lnTo>
                  <a:cubicBezTo>
                    <a:pt x="3043" y="12548"/>
                    <a:pt x="3014" y="12550"/>
                    <a:pt x="2985" y="12550"/>
                  </a:cubicBezTo>
                  <a:cubicBezTo>
                    <a:pt x="2721" y="12550"/>
                    <a:pt x="2484" y="12359"/>
                    <a:pt x="2441" y="12091"/>
                  </a:cubicBezTo>
                  <a:lnTo>
                    <a:pt x="1060" y="4518"/>
                  </a:lnTo>
                  <a:cubicBezTo>
                    <a:pt x="1000" y="4221"/>
                    <a:pt x="1203" y="3935"/>
                    <a:pt x="1500" y="3887"/>
                  </a:cubicBezTo>
                  <a:lnTo>
                    <a:pt x="2251" y="3756"/>
                  </a:lnTo>
                  <a:cubicBezTo>
                    <a:pt x="2282" y="3956"/>
                    <a:pt x="2472" y="4110"/>
                    <a:pt x="2680" y="4110"/>
                  </a:cubicBezTo>
                  <a:cubicBezTo>
                    <a:pt x="2707" y="4110"/>
                    <a:pt x="2735" y="4107"/>
                    <a:pt x="2763" y="4102"/>
                  </a:cubicBezTo>
                  <a:lnTo>
                    <a:pt x="6668" y="3399"/>
                  </a:lnTo>
                  <a:cubicBezTo>
                    <a:pt x="6894" y="3351"/>
                    <a:pt x="7061" y="3125"/>
                    <a:pt x="7013" y="2887"/>
                  </a:cubicBezTo>
                  <a:lnTo>
                    <a:pt x="7751" y="2756"/>
                  </a:lnTo>
                  <a:cubicBezTo>
                    <a:pt x="7786" y="2749"/>
                    <a:pt x="7821" y="2746"/>
                    <a:pt x="7856" y="2746"/>
                  </a:cubicBezTo>
                  <a:close/>
                  <a:moveTo>
                    <a:pt x="4133" y="0"/>
                  </a:moveTo>
                  <a:cubicBezTo>
                    <a:pt x="4070" y="0"/>
                    <a:pt x="4006" y="6"/>
                    <a:pt x="3941" y="18"/>
                  </a:cubicBezTo>
                  <a:cubicBezTo>
                    <a:pt x="3346" y="125"/>
                    <a:pt x="2953" y="708"/>
                    <a:pt x="3072" y="1304"/>
                  </a:cubicBezTo>
                  <a:cubicBezTo>
                    <a:pt x="3096" y="1470"/>
                    <a:pt x="3179" y="1637"/>
                    <a:pt x="3286" y="1780"/>
                  </a:cubicBezTo>
                  <a:lnTo>
                    <a:pt x="2513" y="1923"/>
                  </a:lnTo>
                  <a:cubicBezTo>
                    <a:pt x="2191" y="1994"/>
                    <a:pt x="1977" y="2292"/>
                    <a:pt x="2036" y="2613"/>
                  </a:cubicBezTo>
                  <a:lnTo>
                    <a:pt x="2084" y="2887"/>
                  </a:lnTo>
                  <a:lnTo>
                    <a:pt x="798" y="3125"/>
                  </a:lnTo>
                  <a:cubicBezTo>
                    <a:pt x="310" y="3220"/>
                    <a:pt x="0" y="3685"/>
                    <a:pt x="84" y="4173"/>
                  </a:cubicBezTo>
                  <a:lnTo>
                    <a:pt x="1655" y="12793"/>
                  </a:lnTo>
                  <a:cubicBezTo>
                    <a:pt x="1739" y="13223"/>
                    <a:pt x="2110" y="13524"/>
                    <a:pt x="2531" y="13524"/>
                  </a:cubicBezTo>
                  <a:cubicBezTo>
                    <a:pt x="2588" y="13524"/>
                    <a:pt x="2645" y="13519"/>
                    <a:pt x="2703" y="13507"/>
                  </a:cubicBezTo>
                  <a:lnTo>
                    <a:pt x="10037" y="12174"/>
                  </a:lnTo>
                  <a:cubicBezTo>
                    <a:pt x="10525" y="12079"/>
                    <a:pt x="10847" y="11614"/>
                    <a:pt x="10752" y="11126"/>
                  </a:cubicBezTo>
                  <a:lnTo>
                    <a:pt x="9180" y="2494"/>
                  </a:lnTo>
                  <a:cubicBezTo>
                    <a:pt x="9107" y="2064"/>
                    <a:pt x="8737" y="1763"/>
                    <a:pt x="8316" y="1763"/>
                  </a:cubicBezTo>
                  <a:cubicBezTo>
                    <a:pt x="8260" y="1763"/>
                    <a:pt x="8202" y="1769"/>
                    <a:pt x="8144" y="1780"/>
                  </a:cubicBezTo>
                  <a:lnTo>
                    <a:pt x="6858" y="2018"/>
                  </a:lnTo>
                  <a:lnTo>
                    <a:pt x="6799" y="1744"/>
                  </a:lnTo>
                  <a:cubicBezTo>
                    <a:pt x="6746" y="1459"/>
                    <a:pt x="6506" y="1258"/>
                    <a:pt x="6227" y="1258"/>
                  </a:cubicBezTo>
                  <a:cubicBezTo>
                    <a:pt x="6192" y="1258"/>
                    <a:pt x="6156" y="1261"/>
                    <a:pt x="6120" y="1268"/>
                  </a:cubicBezTo>
                  <a:lnTo>
                    <a:pt x="5180" y="1435"/>
                  </a:lnTo>
                  <a:cubicBezTo>
                    <a:pt x="5227" y="1268"/>
                    <a:pt x="5239" y="1089"/>
                    <a:pt x="5203" y="911"/>
                  </a:cubicBezTo>
                  <a:cubicBezTo>
                    <a:pt x="5118" y="380"/>
                    <a:pt x="4655" y="0"/>
                    <a:pt x="4133"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262" name="Google Shape;3262;p52"/>
            <p:cNvSpPr/>
            <p:nvPr/>
          </p:nvSpPr>
          <p:spPr>
            <a:xfrm>
              <a:off x="2742600" y="3425875"/>
              <a:ext cx="46600" cy="38625"/>
            </a:xfrm>
            <a:custGeom>
              <a:avLst/>
              <a:gdLst/>
              <a:ahLst/>
              <a:cxnLst/>
              <a:rect l="l" t="t" r="r" b="b"/>
              <a:pathLst>
                <a:path w="1864" h="1545" extrusionOk="0">
                  <a:moveTo>
                    <a:pt x="1014" y="0"/>
                  </a:moveTo>
                  <a:cubicBezTo>
                    <a:pt x="970" y="0"/>
                    <a:pt x="926" y="4"/>
                    <a:pt x="881" y="11"/>
                  </a:cubicBezTo>
                  <a:cubicBezTo>
                    <a:pt x="191" y="130"/>
                    <a:pt x="0" y="1011"/>
                    <a:pt x="572" y="1404"/>
                  </a:cubicBezTo>
                  <a:cubicBezTo>
                    <a:pt x="710" y="1501"/>
                    <a:pt x="860" y="1545"/>
                    <a:pt x="1007" y="1545"/>
                  </a:cubicBezTo>
                  <a:cubicBezTo>
                    <a:pt x="1454" y="1545"/>
                    <a:pt x="1864" y="1142"/>
                    <a:pt x="1774" y="630"/>
                  </a:cubicBezTo>
                  <a:cubicBezTo>
                    <a:pt x="1700" y="258"/>
                    <a:pt x="1378" y="0"/>
                    <a:pt x="1014"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263" name="Google Shape;3263;p52"/>
            <p:cNvSpPr/>
            <p:nvPr/>
          </p:nvSpPr>
          <p:spPr>
            <a:xfrm>
              <a:off x="2795100" y="3414475"/>
              <a:ext cx="97350" cy="33750"/>
            </a:xfrm>
            <a:custGeom>
              <a:avLst/>
              <a:gdLst/>
              <a:ahLst/>
              <a:cxnLst/>
              <a:rect l="l" t="t" r="r" b="b"/>
              <a:pathLst>
                <a:path w="3894" h="1350" extrusionOk="0">
                  <a:moveTo>
                    <a:pt x="3284" y="0"/>
                  </a:moveTo>
                  <a:cubicBezTo>
                    <a:pt x="3246" y="0"/>
                    <a:pt x="3206" y="5"/>
                    <a:pt x="3163" y="15"/>
                  </a:cubicBezTo>
                  <a:lnTo>
                    <a:pt x="3163" y="3"/>
                  </a:lnTo>
                  <a:lnTo>
                    <a:pt x="567" y="479"/>
                  </a:lnTo>
                  <a:cubicBezTo>
                    <a:pt x="1" y="557"/>
                    <a:pt x="108" y="1349"/>
                    <a:pt x="608" y="1349"/>
                  </a:cubicBezTo>
                  <a:cubicBezTo>
                    <a:pt x="644" y="1349"/>
                    <a:pt x="682" y="1345"/>
                    <a:pt x="722" y="1337"/>
                  </a:cubicBezTo>
                  <a:lnTo>
                    <a:pt x="3318" y="872"/>
                  </a:lnTo>
                  <a:cubicBezTo>
                    <a:pt x="3893" y="817"/>
                    <a:pt x="3790" y="0"/>
                    <a:pt x="3284"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264" name="Google Shape;3264;p52"/>
            <p:cNvSpPr/>
            <p:nvPr/>
          </p:nvSpPr>
          <p:spPr>
            <a:xfrm>
              <a:off x="2752425" y="3479650"/>
              <a:ext cx="46600" cy="38725"/>
            </a:xfrm>
            <a:custGeom>
              <a:avLst/>
              <a:gdLst/>
              <a:ahLst/>
              <a:cxnLst/>
              <a:rect l="l" t="t" r="r" b="b"/>
              <a:pathLst>
                <a:path w="1864" h="1549" extrusionOk="0">
                  <a:moveTo>
                    <a:pt x="1026" y="1"/>
                  </a:moveTo>
                  <a:cubicBezTo>
                    <a:pt x="979" y="1"/>
                    <a:pt x="930" y="6"/>
                    <a:pt x="881" y="15"/>
                  </a:cubicBezTo>
                  <a:cubicBezTo>
                    <a:pt x="203" y="134"/>
                    <a:pt x="0" y="1015"/>
                    <a:pt x="572" y="1408"/>
                  </a:cubicBezTo>
                  <a:cubicBezTo>
                    <a:pt x="710" y="1505"/>
                    <a:pt x="860" y="1549"/>
                    <a:pt x="1007" y="1549"/>
                  </a:cubicBezTo>
                  <a:cubicBezTo>
                    <a:pt x="1454" y="1549"/>
                    <a:pt x="1864" y="1146"/>
                    <a:pt x="1774" y="635"/>
                  </a:cubicBezTo>
                  <a:cubicBezTo>
                    <a:pt x="1701" y="267"/>
                    <a:pt x="1386" y="1"/>
                    <a:pt x="1026"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265" name="Google Shape;3265;p52"/>
            <p:cNvSpPr/>
            <p:nvPr/>
          </p:nvSpPr>
          <p:spPr>
            <a:xfrm>
              <a:off x="2806300" y="3468350"/>
              <a:ext cx="93975" cy="33750"/>
            </a:xfrm>
            <a:custGeom>
              <a:avLst/>
              <a:gdLst/>
              <a:ahLst/>
              <a:cxnLst/>
              <a:rect l="l" t="t" r="r" b="b"/>
              <a:pathLst>
                <a:path w="3759" h="1350" extrusionOk="0">
                  <a:moveTo>
                    <a:pt x="3154" y="1"/>
                  </a:moveTo>
                  <a:cubicBezTo>
                    <a:pt x="3139" y="1"/>
                    <a:pt x="3123" y="2"/>
                    <a:pt x="3108" y="3"/>
                  </a:cubicBezTo>
                  <a:lnTo>
                    <a:pt x="512" y="467"/>
                  </a:lnTo>
                  <a:cubicBezTo>
                    <a:pt x="0" y="619"/>
                    <a:pt x="125" y="1350"/>
                    <a:pt x="631" y="1350"/>
                  </a:cubicBezTo>
                  <a:cubicBezTo>
                    <a:pt x="643" y="1350"/>
                    <a:pt x="655" y="1349"/>
                    <a:pt x="667" y="1348"/>
                  </a:cubicBezTo>
                  <a:lnTo>
                    <a:pt x="3262" y="872"/>
                  </a:lnTo>
                  <a:cubicBezTo>
                    <a:pt x="3759" y="722"/>
                    <a:pt x="3640" y="1"/>
                    <a:pt x="315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266" name="Google Shape;3266;p52"/>
            <p:cNvSpPr/>
            <p:nvPr/>
          </p:nvSpPr>
          <p:spPr>
            <a:xfrm>
              <a:off x="2763125" y="3537175"/>
              <a:ext cx="46325" cy="38650"/>
            </a:xfrm>
            <a:custGeom>
              <a:avLst/>
              <a:gdLst/>
              <a:ahLst/>
              <a:cxnLst/>
              <a:rect l="l" t="t" r="r" b="b"/>
              <a:pathLst>
                <a:path w="1853" h="1546" extrusionOk="0">
                  <a:moveTo>
                    <a:pt x="1002" y="1"/>
                  </a:moveTo>
                  <a:cubicBezTo>
                    <a:pt x="959" y="1"/>
                    <a:pt x="914" y="5"/>
                    <a:pt x="870" y="12"/>
                  </a:cubicBezTo>
                  <a:cubicBezTo>
                    <a:pt x="191" y="131"/>
                    <a:pt x="1" y="1012"/>
                    <a:pt x="560" y="1405"/>
                  </a:cubicBezTo>
                  <a:cubicBezTo>
                    <a:pt x="702" y="1502"/>
                    <a:pt x="854" y="1546"/>
                    <a:pt x="1001" y="1546"/>
                  </a:cubicBezTo>
                  <a:cubicBezTo>
                    <a:pt x="1450" y="1546"/>
                    <a:pt x="1852" y="1145"/>
                    <a:pt x="1763" y="643"/>
                  </a:cubicBezTo>
                  <a:cubicBezTo>
                    <a:pt x="1699" y="260"/>
                    <a:pt x="1369"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267" name="Google Shape;3267;p52"/>
            <p:cNvSpPr/>
            <p:nvPr/>
          </p:nvSpPr>
          <p:spPr>
            <a:xfrm>
              <a:off x="2816800" y="3525850"/>
              <a:ext cx="94400" cy="33725"/>
            </a:xfrm>
            <a:custGeom>
              <a:avLst/>
              <a:gdLst/>
              <a:ahLst/>
              <a:cxnLst/>
              <a:rect l="l" t="t" r="r" b="b"/>
              <a:pathLst>
                <a:path w="3776" h="1349" extrusionOk="0">
                  <a:moveTo>
                    <a:pt x="3104" y="1"/>
                  </a:moveTo>
                  <a:lnTo>
                    <a:pt x="509" y="477"/>
                  </a:lnTo>
                  <a:cubicBezTo>
                    <a:pt x="1" y="616"/>
                    <a:pt x="120" y="1348"/>
                    <a:pt x="617" y="1348"/>
                  </a:cubicBezTo>
                  <a:cubicBezTo>
                    <a:pt x="632" y="1348"/>
                    <a:pt x="648" y="1348"/>
                    <a:pt x="664" y="1346"/>
                  </a:cubicBezTo>
                  <a:lnTo>
                    <a:pt x="3271" y="882"/>
                  </a:lnTo>
                  <a:cubicBezTo>
                    <a:pt x="3776" y="744"/>
                    <a:pt x="3662" y="10"/>
                    <a:pt x="3163" y="10"/>
                  </a:cubicBezTo>
                  <a:cubicBezTo>
                    <a:pt x="3144" y="10"/>
                    <a:pt x="3124" y="11"/>
                    <a:pt x="3104" y="13"/>
                  </a:cubicBezTo>
                  <a:lnTo>
                    <a:pt x="3104" y="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268" name="Google Shape;3268;p52"/>
            <p:cNvSpPr/>
            <p:nvPr/>
          </p:nvSpPr>
          <p:spPr>
            <a:xfrm>
              <a:off x="2718475" y="3776850"/>
              <a:ext cx="193200" cy="173725"/>
            </a:xfrm>
            <a:custGeom>
              <a:avLst/>
              <a:gdLst/>
              <a:ahLst/>
              <a:cxnLst/>
              <a:rect l="l" t="t" r="r" b="b"/>
              <a:pathLst>
                <a:path w="7728" h="6949" extrusionOk="0">
                  <a:moveTo>
                    <a:pt x="3944" y="0"/>
                  </a:moveTo>
                  <a:cubicBezTo>
                    <a:pt x="2912" y="0"/>
                    <a:pt x="1896" y="466"/>
                    <a:pt x="1215" y="1331"/>
                  </a:cubicBezTo>
                  <a:lnTo>
                    <a:pt x="6954" y="4963"/>
                  </a:lnTo>
                  <a:cubicBezTo>
                    <a:pt x="7728" y="3391"/>
                    <a:pt x="7240" y="1474"/>
                    <a:pt x="5775" y="534"/>
                  </a:cubicBezTo>
                  <a:cubicBezTo>
                    <a:pt x="5207" y="173"/>
                    <a:pt x="4573" y="0"/>
                    <a:pt x="3944" y="0"/>
                  </a:cubicBezTo>
                  <a:close/>
                  <a:moveTo>
                    <a:pt x="810" y="1974"/>
                  </a:moveTo>
                  <a:lnTo>
                    <a:pt x="810" y="1974"/>
                  </a:lnTo>
                  <a:cubicBezTo>
                    <a:pt x="1" y="3546"/>
                    <a:pt x="525" y="5475"/>
                    <a:pt x="2013" y="6415"/>
                  </a:cubicBezTo>
                  <a:cubicBezTo>
                    <a:pt x="2580" y="6775"/>
                    <a:pt x="3213" y="6948"/>
                    <a:pt x="3839" y="6948"/>
                  </a:cubicBezTo>
                  <a:cubicBezTo>
                    <a:pt x="4870" y="6948"/>
                    <a:pt x="5883" y="6480"/>
                    <a:pt x="6549" y="5606"/>
                  </a:cubicBezTo>
                  <a:lnTo>
                    <a:pt x="810" y="1974"/>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269" name="Google Shape;3269;p52"/>
            <p:cNvSpPr/>
            <p:nvPr/>
          </p:nvSpPr>
          <p:spPr>
            <a:xfrm>
              <a:off x="3081925" y="3402925"/>
              <a:ext cx="152125" cy="141100"/>
            </a:xfrm>
            <a:custGeom>
              <a:avLst/>
              <a:gdLst/>
              <a:ahLst/>
              <a:cxnLst/>
              <a:rect l="l" t="t" r="r" b="b"/>
              <a:pathLst>
                <a:path w="6085" h="5644" extrusionOk="0">
                  <a:moveTo>
                    <a:pt x="3608" y="1"/>
                  </a:moveTo>
                  <a:lnTo>
                    <a:pt x="1215" y="1632"/>
                  </a:lnTo>
                  <a:cubicBezTo>
                    <a:pt x="250" y="2287"/>
                    <a:pt x="0" y="3596"/>
                    <a:pt x="667" y="4561"/>
                  </a:cubicBezTo>
                  <a:lnTo>
                    <a:pt x="774" y="4727"/>
                  </a:lnTo>
                  <a:cubicBezTo>
                    <a:pt x="1184" y="5323"/>
                    <a:pt x="1849" y="5644"/>
                    <a:pt x="2525" y="5644"/>
                  </a:cubicBezTo>
                  <a:cubicBezTo>
                    <a:pt x="2931" y="5644"/>
                    <a:pt x="3342" y="5528"/>
                    <a:pt x="3703" y="5287"/>
                  </a:cubicBezTo>
                  <a:lnTo>
                    <a:pt x="6084" y="3656"/>
                  </a:lnTo>
                  <a:lnTo>
                    <a:pt x="3608" y="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270" name="Google Shape;3270;p52"/>
            <p:cNvSpPr/>
            <p:nvPr/>
          </p:nvSpPr>
          <p:spPr>
            <a:xfrm>
              <a:off x="3184900" y="3344700"/>
              <a:ext cx="152125" cy="141000"/>
            </a:xfrm>
            <a:custGeom>
              <a:avLst/>
              <a:gdLst/>
              <a:ahLst/>
              <a:cxnLst/>
              <a:rect l="l" t="t" r="r" b="b"/>
              <a:pathLst>
                <a:path w="6085" h="5640" extrusionOk="0">
                  <a:moveTo>
                    <a:pt x="3578" y="0"/>
                  </a:moveTo>
                  <a:cubicBezTo>
                    <a:pt x="3170" y="0"/>
                    <a:pt x="2757" y="118"/>
                    <a:pt x="2394" y="365"/>
                  </a:cubicBezTo>
                  <a:lnTo>
                    <a:pt x="1" y="1996"/>
                  </a:lnTo>
                  <a:lnTo>
                    <a:pt x="2477" y="5640"/>
                  </a:lnTo>
                  <a:lnTo>
                    <a:pt x="4871" y="4008"/>
                  </a:lnTo>
                  <a:cubicBezTo>
                    <a:pt x="5835" y="3354"/>
                    <a:pt x="6085" y="2044"/>
                    <a:pt x="5430" y="1091"/>
                  </a:cubicBezTo>
                  <a:lnTo>
                    <a:pt x="5323" y="925"/>
                  </a:lnTo>
                  <a:cubicBezTo>
                    <a:pt x="4915" y="324"/>
                    <a:pt x="4252" y="0"/>
                    <a:pt x="3578"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271" name="Google Shape;3271;p52"/>
            <p:cNvSpPr/>
            <p:nvPr/>
          </p:nvSpPr>
          <p:spPr>
            <a:xfrm>
              <a:off x="3037575" y="3693975"/>
              <a:ext cx="268200" cy="267150"/>
            </a:xfrm>
            <a:custGeom>
              <a:avLst/>
              <a:gdLst/>
              <a:ahLst/>
              <a:cxnLst/>
              <a:rect l="l" t="t" r="r" b="b"/>
              <a:pathLst>
                <a:path w="10728" h="10686" extrusionOk="0">
                  <a:moveTo>
                    <a:pt x="5016" y="0"/>
                  </a:moveTo>
                  <a:cubicBezTo>
                    <a:pt x="4831" y="0"/>
                    <a:pt x="4666" y="137"/>
                    <a:pt x="4644" y="324"/>
                  </a:cubicBezTo>
                  <a:lnTo>
                    <a:pt x="4191" y="3813"/>
                  </a:lnTo>
                  <a:lnTo>
                    <a:pt x="703" y="3349"/>
                  </a:lnTo>
                  <a:cubicBezTo>
                    <a:pt x="688" y="3347"/>
                    <a:pt x="673" y="3346"/>
                    <a:pt x="659" y="3346"/>
                  </a:cubicBezTo>
                  <a:cubicBezTo>
                    <a:pt x="473" y="3346"/>
                    <a:pt x="308" y="3482"/>
                    <a:pt x="286" y="3670"/>
                  </a:cubicBezTo>
                  <a:lnTo>
                    <a:pt x="24" y="5647"/>
                  </a:lnTo>
                  <a:cubicBezTo>
                    <a:pt x="0" y="5849"/>
                    <a:pt x="143" y="6028"/>
                    <a:pt x="346" y="6063"/>
                  </a:cubicBezTo>
                  <a:lnTo>
                    <a:pt x="3834" y="6528"/>
                  </a:lnTo>
                  <a:lnTo>
                    <a:pt x="3370" y="10004"/>
                  </a:lnTo>
                  <a:cubicBezTo>
                    <a:pt x="3334" y="10207"/>
                    <a:pt x="3477" y="10397"/>
                    <a:pt x="3691" y="10421"/>
                  </a:cubicBezTo>
                  <a:lnTo>
                    <a:pt x="5668" y="10683"/>
                  </a:lnTo>
                  <a:cubicBezTo>
                    <a:pt x="5682" y="10685"/>
                    <a:pt x="5697" y="10685"/>
                    <a:pt x="5712" y="10685"/>
                  </a:cubicBezTo>
                  <a:cubicBezTo>
                    <a:pt x="5895" y="10685"/>
                    <a:pt x="6051" y="10549"/>
                    <a:pt x="6084" y="10361"/>
                  </a:cubicBezTo>
                  <a:lnTo>
                    <a:pt x="6537" y="6873"/>
                  </a:lnTo>
                  <a:lnTo>
                    <a:pt x="10025" y="7337"/>
                  </a:lnTo>
                  <a:cubicBezTo>
                    <a:pt x="10040" y="7339"/>
                    <a:pt x="10055" y="7340"/>
                    <a:pt x="10069" y="7340"/>
                  </a:cubicBezTo>
                  <a:cubicBezTo>
                    <a:pt x="10253" y="7340"/>
                    <a:pt x="10409" y="7203"/>
                    <a:pt x="10442" y="7016"/>
                  </a:cubicBezTo>
                  <a:lnTo>
                    <a:pt x="10704" y="5039"/>
                  </a:lnTo>
                  <a:cubicBezTo>
                    <a:pt x="10728" y="4837"/>
                    <a:pt x="10585" y="4646"/>
                    <a:pt x="10383" y="4623"/>
                  </a:cubicBezTo>
                  <a:lnTo>
                    <a:pt x="6894" y="4170"/>
                  </a:lnTo>
                  <a:lnTo>
                    <a:pt x="7358" y="682"/>
                  </a:lnTo>
                  <a:cubicBezTo>
                    <a:pt x="7382" y="479"/>
                    <a:pt x="7239" y="289"/>
                    <a:pt x="7037" y="265"/>
                  </a:cubicBezTo>
                  <a:lnTo>
                    <a:pt x="5060" y="3"/>
                  </a:lnTo>
                  <a:cubicBezTo>
                    <a:pt x="5046" y="1"/>
                    <a:pt x="5031" y="0"/>
                    <a:pt x="5016"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272" name="Google Shape;3272;p52"/>
            <p:cNvSpPr/>
            <p:nvPr/>
          </p:nvSpPr>
          <p:spPr>
            <a:xfrm>
              <a:off x="2694675" y="4098125"/>
              <a:ext cx="271175" cy="338025"/>
            </a:xfrm>
            <a:custGeom>
              <a:avLst/>
              <a:gdLst/>
              <a:ahLst/>
              <a:cxnLst/>
              <a:rect l="l" t="t" r="r" b="b"/>
              <a:pathLst>
                <a:path w="10847" h="13521" extrusionOk="0">
                  <a:moveTo>
                    <a:pt x="4152" y="435"/>
                  </a:moveTo>
                  <a:cubicBezTo>
                    <a:pt x="4440" y="435"/>
                    <a:pt x="4723" y="608"/>
                    <a:pt x="4775" y="994"/>
                  </a:cubicBezTo>
                  <a:cubicBezTo>
                    <a:pt x="4810" y="1184"/>
                    <a:pt x="4751" y="1387"/>
                    <a:pt x="4620" y="1542"/>
                  </a:cubicBezTo>
                  <a:lnTo>
                    <a:pt x="3834" y="1684"/>
                  </a:lnTo>
                  <a:cubicBezTo>
                    <a:pt x="3667" y="1589"/>
                    <a:pt x="3536" y="1434"/>
                    <a:pt x="3501" y="1244"/>
                  </a:cubicBezTo>
                  <a:lnTo>
                    <a:pt x="3501" y="1232"/>
                  </a:lnTo>
                  <a:cubicBezTo>
                    <a:pt x="3386" y="732"/>
                    <a:pt x="3773" y="435"/>
                    <a:pt x="4152" y="435"/>
                  </a:cubicBezTo>
                  <a:close/>
                  <a:moveTo>
                    <a:pt x="7868" y="2746"/>
                  </a:moveTo>
                  <a:cubicBezTo>
                    <a:pt x="8125" y="2746"/>
                    <a:pt x="8352" y="2934"/>
                    <a:pt x="8394" y="3196"/>
                  </a:cubicBezTo>
                  <a:lnTo>
                    <a:pt x="9775" y="10757"/>
                  </a:lnTo>
                  <a:cubicBezTo>
                    <a:pt x="9835" y="11055"/>
                    <a:pt x="9632" y="11340"/>
                    <a:pt x="9335" y="11400"/>
                  </a:cubicBezTo>
                  <a:lnTo>
                    <a:pt x="3072" y="12543"/>
                  </a:lnTo>
                  <a:cubicBezTo>
                    <a:pt x="3041" y="12548"/>
                    <a:pt x="3011" y="12550"/>
                    <a:pt x="2981" y="12550"/>
                  </a:cubicBezTo>
                  <a:cubicBezTo>
                    <a:pt x="2718" y="12550"/>
                    <a:pt x="2484" y="12369"/>
                    <a:pt x="2441" y="12102"/>
                  </a:cubicBezTo>
                  <a:lnTo>
                    <a:pt x="1060" y="4530"/>
                  </a:lnTo>
                  <a:cubicBezTo>
                    <a:pt x="1000" y="4232"/>
                    <a:pt x="1203" y="3947"/>
                    <a:pt x="1500" y="3899"/>
                  </a:cubicBezTo>
                  <a:lnTo>
                    <a:pt x="2251" y="3768"/>
                  </a:lnTo>
                  <a:cubicBezTo>
                    <a:pt x="2282" y="3968"/>
                    <a:pt x="2463" y="4121"/>
                    <a:pt x="2669" y="4121"/>
                  </a:cubicBezTo>
                  <a:cubicBezTo>
                    <a:pt x="2696" y="4121"/>
                    <a:pt x="2723" y="4119"/>
                    <a:pt x="2751" y="4113"/>
                  </a:cubicBezTo>
                  <a:lnTo>
                    <a:pt x="6668" y="3399"/>
                  </a:lnTo>
                  <a:cubicBezTo>
                    <a:pt x="6906" y="3351"/>
                    <a:pt x="7061" y="3125"/>
                    <a:pt x="7013" y="2887"/>
                  </a:cubicBezTo>
                  <a:lnTo>
                    <a:pt x="7763" y="2756"/>
                  </a:lnTo>
                  <a:cubicBezTo>
                    <a:pt x="7798" y="2749"/>
                    <a:pt x="7833" y="2746"/>
                    <a:pt x="7868" y="2746"/>
                  </a:cubicBezTo>
                  <a:close/>
                  <a:moveTo>
                    <a:pt x="4133" y="0"/>
                  </a:moveTo>
                  <a:cubicBezTo>
                    <a:pt x="4070" y="0"/>
                    <a:pt x="4006" y="6"/>
                    <a:pt x="3941" y="18"/>
                  </a:cubicBezTo>
                  <a:cubicBezTo>
                    <a:pt x="3346" y="125"/>
                    <a:pt x="2953" y="708"/>
                    <a:pt x="3072" y="1303"/>
                  </a:cubicBezTo>
                  <a:cubicBezTo>
                    <a:pt x="3096" y="1482"/>
                    <a:pt x="3179" y="1637"/>
                    <a:pt x="3286" y="1780"/>
                  </a:cubicBezTo>
                  <a:lnTo>
                    <a:pt x="2513" y="1923"/>
                  </a:lnTo>
                  <a:cubicBezTo>
                    <a:pt x="2191" y="1982"/>
                    <a:pt x="1977" y="2292"/>
                    <a:pt x="2036" y="2601"/>
                  </a:cubicBezTo>
                  <a:lnTo>
                    <a:pt x="2084" y="2887"/>
                  </a:lnTo>
                  <a:lnTo>
                    <a:pt x="798" y="3125"/>
                  </a:lnTo>
                  <a:cubicBezTo>
                    <a:pt x="322" y="3208"/>
                    <a:pt x="0" y="3673"/>
                    <a:pt x="84" y="4161"/>
                  </a:cubicBezTo>
                  <a:lnTo>
                    <a:pt x="1655" y="12793"/>
                  </a:lnTo>
                  <a:cubicBezTo>
                    <a:pt x="1740" y="13218"/>
                    <a:pt x="2120" y="13520"/>
                    <a:pt x="2548" y="13520"/>
                  </a:cubicBezTo>
                  <a:cubicBezTo>
                    <a:pt x="2599" y="13520"/>
                    <a:pt x="2651" y="13516"/>
                    <a:pt x="2703" y="13507"/>
                  </a:cubicBezTo>
                  <a:lnTo>
                    <a:pt x="10037" y="12162"/>
                  </a:lnTo>
                  <a:cubicBezTo>
                    <a:pt x="10525" y="12079"/>
                    <a:pt x="10847" y="11602"/>
                    <a:pt x="10752" y="11126"/>
                  </a:cubicBezTo>
                  <a:lnTo>
                    <a:pt x="9180" y="2494"/>
                  </a:lnTo>
                  <a:cubicBezTo>
                    <a:pt x="9107" y="2064"/>
                    <a:pt x="8737" y="1763"/>
                    <a:pt x="8316" y="1763"/>
                  </a:cubicBezTo>
                  <a:cubicBezTo>
                    <a:pt x="8260" y="1763"/>
                    <a:pt x="8202" y="1768"/>
                    <a:pt x="8144" y="1780"/>
                  </a:cubicBezTo>
                  <a:lnTo>
                    <a:pt x="6858" y="2018"/>
                  </a:lnTo>
                  <a:lnTo>
                    <a:pt x="6799" y="1732"/>
                  </a:lnTo>
                  <a:cubicBezTo>
                    <a:pt x="6745" y="1451"/>
                    <a:pt x="6495" y="1249"/>
                    <a:pt x="6210" y="1249"/>
                  </a:cubicBezTo>
                  <a:cubicBezTo>
                    <a:pt x="6180" y="1249"/>
                    <a:pt x="6150" y="1251"/>
                    <a:pt x="6120" y="1256"/>
                  </a:cubicBezTo>
                  <a:lnTo>
                    <a:pt x="5180" y="1434"/>
                  </a:lnTo>
                  <a:cubicBezTo>
                    <a:pt x="5227" y="1268"/>
                    <a:pt x="5239" y="1089"/>
                    <a:pt x="5203" y="910"/>
                  </a:cubicBezTo>
                  <a:cubicBezTo>
                    <a:pt x="5118" y="380"/>
                    <a:pt x="4655" y="0"/>
                    <a:pt x="4133"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273" name="Google Shape;3273;p52"/>
            <p:cNvSpPr/>
            <p:nvPr/>
          </p:nvSpPr>
          <p:spPr>
            <a:xfrm>
              <a:off x="2742600" y="4220000"/>
              <a:ext cx="46600" cy="38650"/>
            </a:xfrm>
            <a:custGeom>
              <a:avLst/>
              <a:gdLst/>
              <a:ahLst/>
              <a:cxnLst/>
              <a:rect l="l" t="t" r="r" b="b"/>
              <a:pathLst>
                <a:path w="1864" h="1546" extrusionOk="0">
                  <a:moveTo>
                    <a:pt x="1011" y="1"/>
                  </a:moveTo>
                  <a:cubicBezTo>
                    <a:pt x="968" y="1"/>
                    <a:pt x="924" y="5"/>
                    <a:pt x="881" y="12"/>
                  </a:cubicBezTo>
                  <a:cubicBezTo>
                    <a:pt x="191" y="131"/>
                    <a:pt x="0" y="1012"/>
                    <a:pt x="572" y="1405"/>
                  </a:cubicBezTo>
                  <a:cubicBezTo>
                    <a:pt x="710" y="1502"/>
                    <a:pt x="860" y="1545"/>
                    <a:pt x="1007" y="1545"/>
                  </a:cubicBezTo>
                  <a:cubicBezTo>
                    <a:pt x="1454" y="1545"/>
                    <a:pt x="1864" y="1142"/>
                    <a:pt x="1774" y="631"/>
                  </a:cubicBezTo>
                  <a:cubicBezTo>
                    <a:pt x="1700" y="259"/>
                    <a:pt x="1369" y="1"/>
                    <a:pt x="1011"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274" name="Google Shape;3274;p52"/>
            <p:cNvSpPr/>
            <p:nvPr/>
          </p:nvSpPr>
          <p:spPr>
            <a:xfrm>
              <a:off x="2795525" y="4208650"/>
              <a:ext cx="96375" cy="33625"/>
            </a:xfrm>
            <a:custGeom>
              <a:avLst/>
              <a:gdLst/>
              <a:ahLst/>
              <a:cxnLst/>
              <a:rect l="l" t="t" r="r" b="b"/>
              <a:pathLst>
                <a:path w="3855" h="1345" extrusionOk="0">
                  <a:moveTo>
                    <a:pt x="3260" y="1"/>
                  </a:moveTo>
                  <a:cubicBezTo>
                    <a:pt x="3224" y="1"/>
                    <a:pt x="3186" y="5"/>
                    <a:pt x="3146" y="14"/>
                  </a:cubicBezTo>
                  <a:lnTo>
                    <a:pt x="550" y="478"/>
                  </a:lnTo>
                  <a:cubicBezTo>
                    <a:pt x="1" y="579"/>
                    <a:pt x="117" y="1345"/>
                    <a:pt x="609" y="1345"/>
                  </a:cubicBezTo>
                  <a:cubicBezTo>
                    <a:pt x="639" y="1345"/>
                    <a:pt x="671" y="1342"/>
                    <a:pt x="705" y="1335"/>
                  </a:cubicBezTo>
                  <a:lnTo>
                    <a:pt x="3289" y="871"/>
                  </a:lnTo>
                  <a:cubicBezTo>
                    <a:pt x="3855" y="793"/>
                    <a:pt x="3758" y="1"/>
                    <a:pt x="3260"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275" name="Google Shape;3275;p52"/>
            <p:cNvSpPr/>
            <p:nvPr/>
          </p:nvSpPr>
          <p:spPr>
            <a:xfrm>
              <a:off x="2752425" y="4273875"/>
              <a:ext cx="46600" cy="38650"/>
            </a:xfrm>
            <a:custGeom>
              <a:avLst/>
              <a:gdLst/>
              <a:ahLst/>
              <a:cxnLst/>
              <a:rect l="l" t="t" r="r" b="b"/>
              <a:pathLst>
                <a:path w="1864" h="1546" extrusionOk="0">
                  <a:moveTo>
                    <a:pt x="1014" y="1"/>
                  </a:moveTo>
                  <a:cubicBezTo>
                    <a:pt x="970" y="1"/>
                    <a:pt x="926" y="5"/>
                    <a:pt x="881" y="12"/>
                  </a:cubicBezTo>
                  <a:cubicBezTo>
                    <a:pt x="203" y="131"/>
                    <a:pt x="0" y="1012"/>
                    <a:pt x="572" y="1405"/>
                  </a:cubicBezTo>
                  <a:cubicBezTo>
                    <a:pt x="710" y="1502"/>
                    <a:pt x="860" y="1546"/>
                    <a:pt x="1007" y="1546"/>
                  </a:cubicBezTo>
                  <a:cubicBezTo>
                    <a:pt x="1454" y="1546"/>
                    <a:pt x="1864" y="1142"/>
                    <a:pt x="1774" y="631"/>
                  </a:cubicBezTo>
                  <a:cubicBezTo>
                    <a:pt x="1700" y="259"/>
                    <a:pt x="1378" y="1"/>
                    <a:pt x="101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276" name="Google Shape;3276;p52"/>
            <p:cNvSpPr/>
            <p:nvPr/>
          </p:nvSpPr>
          <p:spPr>
            <a:xfrm>
              <a:off x="2806300" y="4262500"/>
              <a:ext cx="93975" cy="33750"/>
            </a:xfrm>
            <a:custGeom>
              <a:avLst/>
              <a:gdLst/>
              <a:ahLst/>
              <a:cxnLst/>
              <a:rect l="l" t="t" r="r" b="b"/>
              <a:pathLst>
                <a:path w="3759" h="1350" extrusionOk="0">
                  <a:moveTo>
                    <a:pt x="3154" y="1"/>
                  </a:moveTo>
                  <a:cubicBezTo>
                    <a:pt x="3139" y="1"/>
                    <a:pt x="3123" y="1"/>
                    <a:pt x="3108" y="3"/>
                  </a:cubicBezTo>
                  <a:lnTo>
                    <a:pt x="512" y="467"/>
                  </a:lnTo>
                  <a:cubicBezTo>
                    <a:pt x="0" y="618"/>
                    <a:pt x="125" y="1349"/>
                    <a:pt x="631" y="1349"/>
                  </a:cubicBezTo>
                  <a:cubicBezTo>
                    <a:pt x="643" y="1349"/>
                    <a:pt x="655" y="1349"/>
                    <a:pt x="667" y="1348"/>
                  </a:cubicBezTo>
                  <a:lnTo>
                    <a:pt x="3262" y="872"/>
                  </a:lnTo>
                  <a:cubicBezTo>
                    <a:pt x="3759" y="722"/>
                    <a:pt x="3640" y="1"/>
                    <a:pt x="315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277" name="Google Shape;3277;p52"/>
            <p:cNvSpPr/>
            <p:nvPr/>
          </p:nvSpPr>
          <p:spPr>
            <a:xfrm>
              <a:off x="2763125" y="4331350"/>
              <a:ext cx="46325" cy="38925"/>
            </a:xfrm>
            <a:custGeom>
              <a:avLst/>
              <a:gdLst/>
              <a:ahLst/>
              <a:cxnLst/>
              <a:rect l="l" t="t" r="r" b="b"/>
              <a:pathLst>
                <a:path w="1853" h="1557" extrusionOk="0">
                  <a:moveTo>
                    <a:pt x="998" y="0"/>
                  </a:moveTo>
                  <a:cubicBezTo>
                    <a:pt x="956" y="0"/>
                    <a:pt x="913" y="4"/>
                    <a:pt x="870" y="11"/>
                  </a:cubicBezTo>
                  <a:cubicBezTo>
                    <a:pt x="191" y="130"/>
                    <a:pt x="1" y="1011"/>
                    <a:pt x="560" y="1416"/>
                  </a:cubicBezTo>
                  <a:cubicBezTo>
                    <a:pt x="701" y="1513"/>
                    <a:pt x="853" y="1556"/>
                    <a:pt x="1000" y="1556"/>
                  </a:cubicBezTo>
                  <a:cubicBezTo>
                    <a:pt x="1449" y="1556"/>
                    <a:pt x="1853" y="1153"/>
                    <a:pt x="1763" y="642"/>
                  </a:cubicBezTo>
                  <a:cubicBezTo>
                    <a:pt x="1699" y="268"/>
                    <a:pt x="1367" y="0"/>
                    <a:pt x="998"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278" name="Google Shape;3278;p52"/>
            <p:cNvSpPr/>
            <p:nvPr/>
          </p:nvSpPr>
          <p:spPr>
            <a:xfrm>
              <a:off x="2816675" y="4319925"/>
              <a:ext cx="94825" cy="33850"/>
            </a:xfrm>
            <a:custGeom>
              <a:avLst/>
              <a:gdLst/>
              <a:ahLst/>
              <a:cxnLst/>
              <a:rect l="l" t="t" r="r" b="b"/>
              <a:pathLst>
                <a:path w="3793" h="1354" extrusionOk="0">
                  <a:moveTo>
                    <a:pt x="3168" y="1"/>
                  </a:moveTo>
                  <a:cubicBezTo>
                    <a:pt x="3149" y="1"/>
                    <a:pt x="3129" y="2"/>
                    <a:pt x="3109" y="4"/>
                  </a:cubicBezTo>
                  <a:lnTo>
                    <a:pt x="514" y="480"/>
                  </a:lnTo>
                  <a:cubicBezTo>
                    <a:pt x="1" y="605"/>
                    <a:pt x="110" y="1354"/>
                    <a:pt x="602" y="1354"/>
                  </a:cubicBezTo>
                  <a:cubicBezTo>
                    <a:pt x="623" y="1354"/>
                    <a:pt x="646" y="1352"/>
                    <a:pt x="669" y="1349"/>
                  </a:cubicBezTo>
                  <a:lnTo>
                    <a:pt x="3276" y="885"/>
                  </a:lnTo>
                  <a:cubicBezTo>
                    <a:pt x="3793" y="747"/>
                    <a:pt x="3678" y="1"/>
                    <a:pt x="316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279" name="Google Shape;3279;p52"/>
            <p:cNvSpPr/>
            <p:nvPr/>
          </p:nvSpPr>
          <p:spPr>
            <a:xfrm>
              <a:off x="2718475" y="4570700"/>
              <a:ext cx="194100" cy="174025"/>
            </a:xfrm>
            <a:custGeom>
              <a:avLst/>
              <a:gdLst/>
              <a:ahLst/>
              <a:cxnLst/>
              <a:rect l="l" t="t" r="r" b="b"/>
              <a:pathLst>
                <a:path w="7764" h="6961" extrusionOk="0">
                  <a:moveTo>
                    <a:pt x="3925" y="1"/>
                  </a:moveTo>
                  <a:cubicBezTo>
                    <a:pt x="2894" y="1"/>
                    <a:pt x="1882" y="469"/>
                    <a:pt x="1215" y="1343"/>
                  </a:cubicBezTo>
                  <a:lnTo>
                    <a:pt x="6954" y="4975"/>
                  </a:lnTo>
                  <a:cubicBezTo>
                    <a:pt x="7764" y="3403"/>
                    <a:pt x="7240" y="1474"/>
                    <a:pt x="5752" y="534"/>
                  </a:cubicBezTo>
                  <a:cubicBezTo>
                    <a:pt x="5185" y="174"/>
                    <a:pt x="4551" y="1"/>
                    <a:pt x="3925" y="1"/>
                  </a:cubicBezTo>
                  <a:close/>
                  <a:moveTo>
                    <a:pt x="810" y="1986"/>
                  </a:moveTo>
                  <a:lnTo>
                    <a:pt x="810" y="1986"/>
                  </a:lnTo>
                  <a:cubicBezTo>
                    <a:pt x="1" y="3558"/>
                    <a:pt x="525" y="5487"/>
                    <a:pt x="2013" y="6427"/>
                  </a:cubicBezTo>
                  <a:cubicBezTo>
                    <a:pt x="2580" y="6787"/>
                    <a:pt x="3213" y="6960"/>
                    <a:pt x="3839" y="6960"/>
                  </a:cubicBezTo>
                  <a:cubicBezTo>
                    <a:pt x="4870" y="6960"/>
                    <a:pt x="5883" y="6492"/>
                    <a:pt x="6549" y="5618"/>
                  </a:cubicBezTo>
                  <a:lnTo>
                    <a:pt x="810" y="1986"/>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280" name="Google Shape;3280;p52"/>
            <p:cNvSpPr/>
            <p:nvPr/>
          </p:nvSpPr>
          <p:spPr>
            <a:xfrm>
              <a:off x="3082225" y="4197375"/>
              <a:ext cx="151825" cy="141000"/>
            </a:xfrm>
            <a:custGeom>
              <a:avLst/>
              <a:gdLst/>
              <a:ahLst/>
              <a:cxnLst/>
              <a:rect l="l" t="t" r="r" b="b"/>
              <a:pathLst>
                <a:path w="6073" h="5640" extrusionOk="0">
                  <a:moveTo>
                    <a:pt x="3596" y="0"/>
                  </a:moveTo>
                  <a:lnTo>
                    <a:pt x="1203" y="1632"/>
                  </a:lnTo>
                  <a:cubicBezTo>
                    <a:pt x="250" y="2286"/>
                    <a:pt x="0" y="3596"/>
                    <a:pt x="655" y="4560"/>
                  </a:cubicBezTo>
                  <a:lnTo>
                    <a:pt x="762" y="4715"/>
                  </a:lnTo>
                  <a:cubicBezTo>
                    <a:pt x="1170" y="5316"/>
                    <a:pt x="1833" y="5640"/>
                    <a:pt x="2507" y="5640"/>
                  </a:cubicBezTo>
                  <a:cubicBezTo>
                    <a:pt x="2915" y="5640"/>
                    <a:pt x="3328" y="5522"/>
                    <a:pt x="3691" y="5275"/>
                  </a:cubicBezTo>
                  <a:lnTo>
                    <a:pt x="6072" y="3644"/>
                  </a:lnTo>
                  <a:lnTo>
                    <a:pt x="3596" y="0"/>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281" name="Google Shape;3281;p52"/>
            <p:cNvSpPr/>
            <p:nvPr/>
          </p:nvSpPr>
          <p:spPr>
            <a:xfrm>
              <a:off x="3184900" y="4138825"/>
              <a:ext cx="152125" cy="141025"/>
            </a:xfrm>
            <a:custGeom>
              <a:avLst/>
              <a:gdLst/>
              <a:ahLst/>
              <a:cxnLst/>
              <a:rect l="l" t="t" r="r" b="b"/>
              <a:pathLst>
                <a:path w="6085" h="5641" extrusionOk="0">
                  <a:moveTo>
                    <a:pt x="3578" y="1"/>
                  </a:moveTo>
                  <a:cubicBezTo>
                    <a:pt x="3170" y="1"/>
                    <a:pt x="2757" y="119"/>
                    <a:pt x="2394" y="366"/>
                  </a:cubicBezTo>
                  <a:lnTo>
                    <a:pt x="1" y="1997"/>
                  </a:lnTo>
                  <a:lnTo>
                    <a:pt x="2477" y="5640"/>
                  </a:lnTo>
                  <a:lnTo>
                    <a:pt x="4871" y="4009"/>
                  </a:lnTo>
                  <a:cubicBezTo>
                    <a:pt x="5835" y="3354"/>
                    <a:pt x="6085" y="2045"/>
                    <a:pt x="5430" y="1092"/>
                  </a:cubicBezTo>
                  <a:lnTo>
                    <a:pt x="5323" y="926"/>
                  </a:lnTo>
                  <a:cubicBezTo>
                    <a:pt x="4915" y="325"/>
                    <a:pt x="4252" y="1"/>
                    <a:pt x="357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282" name="Google Shape;3282;p52"/>
            <p:cNvSpPr/>
            <p:nvPr/>
          </p:nvSpPr>
          <p:spPr>
            <a:xfrm>
              <a:off x="3037575" y="4488350"/>
              <a:ext cx="267900" cy="266925"/>
            </a:xfrm>
            <a:custGeom>
              <a:avLst/>
              <a:gdLst/>
              <a:ahLst/>
              <a:cxnLst/>
              <a:rect l="l" t="t" r="r" b="b"/>
              <a:pathLst>
                <a:path w="10716" h="10677" extrusionOk="0">
                  <a:moveTo>
                    <a:pt x="4998" y="0"/>
                  </a:moveTo>
                  <a:cubicBezTo>
                    <a:pt x="4820" y="0"/>
                    <a:pt x="4665" y="135"/>
                    <a:pt x="4644" y="327"/>
                  </a:cubicBezTo>
                  <a:lnTo>
                    <a:pt x="4179" y="3804"/>
                  </a:lnTo>
                  <a:lnTo>
                    <a:pt x="703" y="3339"/>
                  </a:lnTo>
                  <a:cubicBezTo>
                    <a:pt x="688" y="3338"/>
                    <a:pt x="673" y="3337"/>
                    <a:pt x="659" y="3337"/>
                  </a:cubicBezTo>
                  <a:cubicBezTo>
                    <a:pt x="473" y="3337"/>
                    <a:pt x="308" y="3473"/>
                    <a:pt x="286" y="3661"/>
                  </a:cubicBezTo>
                  <a:lnTo>
                    <a:pt x="24" y="5637"/>
                  </a:lnTo>
                  <a:cubicBezTo>
                    <a:pt x="0" y="5840"/>
                    <a:pt x="143" y="6030"/>
                    <a:pt x="346" y="6054"/>
                  </a:cubicBezTo>
                  <a:lnTo>
                    <a:pt x="3834" y="6518"/>
                  </a:lnTo>
                  <a:lnTo>
                    <a:pt x="3370" y="9995"/>
                  </a:lnTo>
                  <a:cubicBezTo>
                    <a:pt x="3334" y="10197"/>
                    <a:pt x="3477" y="10388"/>
                    <a:pt x="3691" y="10412"/>
                  </a:cubicBezTo>
                  <a:lnTo>
                    <a:pt x="5656" y="10674"/>
                  </a:lnTo>
                  <a:cubicBezTo>
                    <a:pt x="5671" y="10675"/>
                    <a:pt x="5685" y="10676"/>
                    <a:pt x="5700" y="10676"/>
                  </a:cubicBezTo>
                  <a:cubicBezTo>
                    <a:pt x="5885" y="10676"/>
                    <a:pt x="6050" y="10540"/>
                    <a:pt x="6072" y="10352"/>
                  </a:cubicBezTo>
                  <a:lnTo>
                    <a:pt x="6537" y="6876"/>
                  </a:lnTo>
                  <a:lnTo>
                    <a:pt x="10013" y="7328"/>
                  </a:lnTo>
                  <a:cubicBezTo>
                    <a:pt x="10033" y="7331"/>
                    <a:pt x="10053" y="7333"/>
                    <a:pt x="10072" y="7333"/>
                  </a:cubicBezTo>
                  <a:cubicBezTo>
                    <a:pt x="10251" y="7333"/>
                    <a:pt x="10409" y="7189"/>
                    <a:pt x="10430" y="7007"/>
                  </a:cubicBezTo>
                  <a:lnTo>
                    <a:pt x="10692" y="5042"/>
                  </a:lnTo>
                  <a:cubicBezTo>
                    <a:pt x="10716" y="4828"/>
                    <a:pt x="10573" y="4649"/>
                    <a:pt x="10371" y="4613"/>
                  </a:cubicBezTo>
                  <a:lnTo>
                    <a:pt x="6894" y="4161"/>
                  </a:lnTo>
                  <a:lnTo>
                    <a:pt x="7358" y="684"/>
                  </a:lnTo>
                  <a:cubicBezTo>
                    <a:pt x="7382" y="470"/>
                    <a:pt x="7239" y="291"/>
                    <a:pt x="7037" y="256"/>
                  </a:cubicBezTo>
                  <a:lnTo>
                    <a:pt x="5060" y="6"/>
                  </a:lnTo>
                  <a:cubicBezTo>
                    <a:pt x="5040" y="2"/>
                    <a:pt x="5019" y="0"/>
                    <a:pt x="4998"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283" name="Google Shape;3283;p52"/>
            <p:cNvSpPr/>
            <p:nvPr/>
          </p:nvSpPr>
          <p:spPr>
            <a:xfrm>
              <a:off x="1900525" y="921825"/>
              <a:ext cx="270900" cy="337450"/>
            </a:xfrm>
            <a:custGeom>
              <a:avLst/>
              <a:gdLst/>
              <a:ahLst/>
              <a:cxnLst/>
              <a:rect l="l" t="t" r="r" b="b"/>
              <a:pathLst>
                <a:path w="10836" h="13498" extrusionOk="0">
                  <a:moveTo>
                    <a:pt x="4147" y="412"/>
                  </a:moveTo>
                  <a:cubicBezTo>
                    <a:pt x="4434" y="412"/>
                    <a:pt x="4718" y="584"/>
                    <a:pt x="4775" y="971"/>
                  </a:cubicBezTo>
                  <a:cubicBezTo>
                    <a:pt x="4799" y="1173"/>
                    <a:pt x="4751" y="1364"/>
                    <a:pt x="4620" y="1518"/>
                  </a:cubicBezTo>
                  <a:lnTo>
                    <a:pt x="3834" y="1661"/>
                  </a:lnTo>
                  <a:cubicBezTo>
                    <a:pt x="3656" y="1566"/>
                    <a:pt x="3537" y="1399"/>
                    <a:pt x="3501" y="1209"/>
                  </a:cubicBezTo>
                  <a:cubicBezTo>
                    <a:pt x="3386" y="709"/>
                    <a:pt x="3770" y="412"/>
                    <a:pt x="4147" y="412"/>
                  </a:cubicBezTo>
                  <a:close/>
                  <a:moveTo>
                    <a:pt x="7842" y="2726"/>
                  </a:moveTo>
                  <a:cubicBezTo>
                    <a:pt x="8105" y="2726"/>
                    <a:pt x="8340" y="2907"/>
                    <a:pt x="8382" y="3185"/>
                  </a:cubicBezTo>
                  <a:lnTo>
                    <a:pt x="9775" y="10746"/>
                  </a:lnTo>
                  <a:cubicBezTo>
                    <a:pt x="9823" y="11043"/>
                    <a:pt x="9633" y="11329"/>
                    <a:pt x="9323" y="11377"/>
                  </a:cubicBezTo>
                  <a:lnTo>
                    <a:pt x="3060" y="12520"/>
                  </a:lnTo>
                  <a:cubicBezTo>
                    <a:pt x="3025" y="12527"/>
                    <a:pt x="2990" y="12530"/>
                    <a:pt x="2956" y="12530"/>
                  </a:cubicBezTo>
                  <a:cubicBezTo>
                    <a:pt x="2699" y="12530"/>
                    <a:pt x="2471" y="12342"/>
                    <a:pt x="2429" y="12079"/>
                  </a:cubicBezTo>
                  <a:lnTo>
                    <a:pt x="1048" y="4507"/>
                  </a:lnTo>
                  <a:cubicBezTo>
                    <a:pt x="989" y="4209"/>
                    <a:pt x="1191" y="3935"/>
                    <a:pt x="1489" y="3876"/>
                  </a:cubicBezTo>
                  <a:lnTo>
                    <a:pt x="2239" y="3745"/>
                  </a:lnTo>
                  <a:cubicBezTo>
                    <a:pt x="2270" y="3954"/>
                    <a:pt x="2448" y="4099"/>
                    <a:pt x="2653" y="4099"/>
                  </a:cubicBezTo>
                  <a:cubicBezTo>
                    <a:pt x="2681" y="4099"/>
                    <a:pt x="2710" y="4096"/>
                    <a:pt x="2739" y="4090"/>
                  </a:cubicBezTo>
                  <a:lnTo>
                    <a:pt x="6656" y="3376"/>
                  </a:lnTo>
                  <a:cubicBezTo>
                    <a:pt x="6894" y="3340"/>
                    <a:pt x="7049" y="3114"/>
                    <a:pt x="7001" y="2876"/>
                  </a:cubicBezTo>
                  <a:lnTo>
                    <a:pt x="7751" y="2733"/>
                  </a:lnTo>
                  <a:cubicBezTo>
                    <a:pt x="7782" y="2728"/>
                    <a:pt x="7812" y="2726"/>
                    <a:pt x="7842" y="2726"/>
                  </a:cubicBezTo>
                  <a:close/>
                  <a:moveTo>
                    <a:pt x="4134" y="1"/>
                  </a:moveTo>
                  <a:cubicBezTo>
                    <a:pt x="4071" y="1"/>
                    <a:pt x="4006" y="6"/>
                    <a:pt x="3941" y="18"/>
                  </a:cubicBezTo>
                  <a:cubicBezTo>
                    <a:pt x="3346" y="125"/>
                    <a:pt x="2953" y="697"/>
                    <a:pt x="3072" y="1280"/>
                  </a:cubicBezTo>
                  <a:cubicBezTo>
                    <a:pt x="3096" y="1459"/>
                    <a:pt x="3167" y="1614"/>
                    <a:pt x="3275" y="1756"/>
                  </a:cubicBezTo>
                  <a:lnTo>
                    <a:pt x="2501" y="1899"/>
                  </a:lnTo>
                  <a:cubicBezTo>
                    <a:pt x="2191" y="1959"/>
                    <a:pt x="1977" y="2268"/>
                    <a:pt x="2036" y="2578"/>
                  </a:cubicBezTo>
                  <a:lnTo>
                    <a:pt x="2084" y="2864"/>
                  </a:lnTo>
                  <a:lnTo>
                    <a:pt x="798" y="3102"/>
                  </a:lnTo>
                  <a:cubicBezTo>
                    <a:pt x="310" y="3185"/>
                    <a:pt x="0" y="3650"/>
                    <a:pt x="84" y="4126"/>
                  </a:cubicBezTo>
                  <a:lnTo>
                    <a:pt x="1655" y="12758"/>
                  </a:lnTo>
                  <a:cubicBezTo>
                    <a:pt x="1741" y="13194"/>
                    <a:pt x="2111" y="13497"/>
                    <a:pt x="2537" y="13497"/>
                  </a:cubicBezTo>
                  <a:cubicBezTo>
                    <a:pt x="2588" y="13497"/>
                    <a:pt x="2639" y="13493"/>
                    <a:pt x="2691" y="13484"/>
                  </a:cubicBezTo>
                  <a:lnTo>
                    <a:pt x="10025" y="12139"/>
                  </a:lnTo>
                  <a:cubicBezTo>
                    <a:pt x="10514" y="12055"/>
                    <a:pt x="10835" y="11579"/>
                    <a:pt x="10752" y="11103"/>
                  </a:cubicBezTo>
                  <a:lnTo>
                    <a:pt x="9168" y="2483"/>
                  </a:lnTo>
                  <a:cubicBezTo>
                    <a:pt x="9094" y="2046"/>
                    <a:pt x="8715" y="1743"/>
                    <a:pt x="8287" y="1743"/>
                  </a:cubicBezTo>
                  <a:cubicBezTo>
                    <a:pt x="8236" y="1743"/>
                    <a:pt x="8184" y="1748"/>
                    <a:pt x="8132" y="1756"/>
                  </a:cubicBezTo>
                  <a:lnTo>
                    <a:pt x="6847" y="1995"/>
                  </a:lnTo>
                  <a:lnTo>
                    <a:pt x="6799" y="1721"/>
                  </a:lnTo>
                  <a:cubicBezTo>
                    <a:pt x="6746" y="1435"/>
                    <a:pt x="6506" y="1235"/>
                    <a:pt x="6228" y="1235"/>
                  </a:cubicBezTo>
                  <a:cubicBezTo>
                    <a:pt x="6192" y="1235"/>
                    <a:pt x="6156" y="1238"/>
                    <a:pt x="6120" y="1245"/>
                  </a:cubicBezTo>
                  <a:lnTo>
                    <a:pt x="5168" y="1411"/>
                  </a:lnTo>
                  <a:cubicBezTo>
                    <a:pt x="5227" y="1245"/>
                    <a:pt x="5239" y="1066"/>
                    <a:pt x="5203" y="899"/>
                  </a:cubicBezTo>
                  <a:cubicBezTo>
                    <a:pt x="5108" y="370"/>
                    <a:pt x="4646" y="1"/>
                    <a:pt x="413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284" name="Google Shape;3284;p52"/>
            <p:cNvSpPr/>
            <p:nvPr/>
          </p:nvSpPr>
          <p:spPr>
            <a:xfrm>
              <a:off x="1948450" y="1043050"/>
              <a:ext cx="46550" cy="38675"/>
            </a:xfrm>
            <a:custGeom>
              <a:avLst/>
              <a:gdLst/>
              <a:ahLst/>
              <a:cxnLst/>
              <a:rect l="l" t="t" r="r" b="b"/>
              <a:pathLst>
                <a:path w="1862" h="1547" extrusionOk="0">
                  <a:moveTo>
                    <a:pt x="1015" y="1"/>
                  </a:moveTo>
                  <a:cubicBezTo>
                    <a:pt x="967" y="1"/>
                    <a:pt x="918" y="5"/>
                    <a:pt x="869" y="15"/>
                  </a:cubicBezTo>
                  <a:cubicBezTo>
                    <a:pt x="191" y="134"/>
                    <a:pt x="0" y="1015"/>
                    <a:pt x="572" y="1408"/>
                  </a:cubicBezTo>
                  <a:cubicBezTo>
                    <a:pt x="709" y="1504"/>
                    <a:pt x="857" y="1547"/>
                    <a:pt x="1002" y="1547"/>
                  </a:cubicBezTo>
                  <a:cubicBezTo>
                    <a:pt x="1450" y="1547"/>
                    <a:pt x="1861" y="1138"/>
                    <a:pt x="1762" y="634"/>
                  </a:cubicBezTo>
                  <a:cubicBezTo>
                    <a:pt x="1699" y="266"/>
                    <a:pt x="1377" y="1"/>
                    <a:pt x="1015"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285" name="Google Shape;3285;p52"/>
            <p:cNvSpPr/>
            <p:nvPr/>
          </p:nvSpPr>
          <p:spPr>
            <a:xfrm>
              <a:off x="2001300" y="1031775"/>
              <a:ext cx="96200" cy="33875"/>
            </a:xfrm>
            <a:custGeom>
              <a:avLst/>
              <a:gdLst/>
              <a:ahLst/>
              <a:cxnLst/>
              <a:rect l="l" t="t" r="r" b="b"/>
              <a:pathLst>
                <a:path w="3848" h="1355" extrusionOk="0">
                  <a:moveTo>
                    <a:pt x="3261" y="1"/>
                  </a:moveTo>
                  <a:cubicBezTo>
                    <a:pt x="3225" y="1"/>
                    <a:pt x="3188" y="5"/>
                    <a:pt x="3149" y="14"/>
                  </a:cubicBezTo>
                  <a:lnTo>
                    <a:pt x="553" y="490"/>
                  </a:lnTo>
                  <a:cubicBezTo>
                    <a:pt x="1" y="580"/>
                    <a:pt x="121" y="1354"/>
                    <a:pt x="622" y="1354"/>
                  </a:cubicBezTo>
                  <a:cubicBezTo>
                    <a:pt x="649" y="1354"/>
                    <a:pt x="678" y="1352"/>
                    <a:pt x="708" y="1347"/>
                  </a:cubicBezTo>
                  <a:lnTo>
                    <a:pt x="3292" y="871"/>
                  </a:lnTo>
                  <a:cubicBezTo>
                    <a:pt x="3847" y="793"/>
                    <a:pt x="3750" y="1"/>
                    <a:pt x="3261"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286" name="Google Shape;3286;p52"/>
            <p:cNvSpPr/>
            <p:nvPr/>
          </p:nvSpPr>
          <p:spPr>
            <a:xfrm>
              <a:off x="1958275" y="1097000"/>
              <a:ext cx="46600" cy="38650"/>
            </a:xfrm>
            <a:custGeom>
              <a:avLst/>
              <a:gdLst/>
              <a:ahLst/>
              <a:cxnLst/>
              <a:rect l="l" t="t" r="r" b="b"/>
              <a:pathLst>
                <a:path w="1864" h="1546" extrusionOk="0">
                  <a:moveTo>
                    <a:pt x="1014" y="1"/>
                  </a:moveTo>
                  <a:cubicBezTo>
                    <a:pt x="970" y="1"/>
                    <a:pt x="926" y="4"/>
                    <a:pt x="881" y="12"/>
                  </a:cubicBezTo>
                  <a:cubicBezTo>
                    <a:pt x="191" y="131"/>
                    <a:pt x="0" y="1012"/>
                    <a:pt x="572" y="1405"/>
                  </a:cubicBezTo>
                  <a:cubicBezTo>
                    <a:pt x="710" y="1502"/>
                    <a:pt x="860" y="1545"/>
                    <a:pt x="1007" y="1545"/>
                  </a:cubicBezTo>
                  <a:cubicBezTo>
                    <a:pt x="1454" y="1545"/>
                    <a:pt x="1864" y="1142"/>
                    <a:pt x="1774" y="631"/>
                  </a:cubicBezTo>
                  <a:cubicBezTo>
                    <a:pt x="1700" y="259"/>
                    <a:pt x="1378" y="1"/>
                    <a:pt x="101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287" name="Google Shape;3287;p52"/>
            <p:cNvSpPr/>
            <p:nvPr/>
          </p:nvSpPr>
          <p:spPr>
            <a:xfrm>
              <a:off x="2012150" y="1085650"/>
              <a:ext cx="94075" cy="33725"/>
            </a:xfrm>
            <a:custGeom>
              <a:avLst/>
              <a:gdLst/>
              <a:ahLst/>
              <a:cxnLst/>
              <a:rect l="l" t="t" r="r" b="b"/>
              <a:pathLst>
                <a:path w="3763" h="1349" extrusionOk="0">
                  <a:moveTo>
                    <a:pt x="3132" y="0"/>
                  </a:moveTo>
                  <a:cubicBezTo>
                    <a:pt x="3120" y="0"/>
                    <a:pt x="3108" y="1"/>
                    <a:pt x="3096" y="2"/>
                  </a:cubicBezTo>
                  <a:lnTo>
                    <a:pt x="500" y="478"/>
                  </a:lnTo>
                  <a:cubicBezTo>
                    <a:pt x="0" y="618"/>
                    <a:pt x="125" y="1348"/>
                    <a:pt x="631" y="1348"/>
                  </a:cubicBezTo>
                  <a:cubicBezTo>
                    <a:pt x="643" y="1348"/>
                    <a:pt x="655" y="1348"/>
                    <a:pt x="667" y="1347"/>
                  </a:cubicBezTo>
                  <a:lnTo>
                    <a:pt x="3263" y="871"/>
                  </a:lnTo>
                  <a:cubicBezTo>
                    <a:pt x="3763" y="731"/>
                    <a:pt x="3638" y="0"/>
                    <a:pt x="313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288" name="Google Shape;3288;p52"/>
            <p:cNvSpPr/>
            <p:nvPr/>
          </p:nvSpPr>
          <p:spPr>
            <a:xfrm>
              <a:off x="1968675" y="1154450"/>
              <a:ext cx="46625" cy="38900"/>
            </a:xfrm>
            <a:custGeom>
              <a:avLst/>
              <a:gdLst/>
              <a:ahLst/>
              <a:cxnLst/>
              <a:rect l="l" t="t" r="r" b="b"/>
              <a:pathLst>
                <a:path w="1865" h="1556" extrusionOk="0">
                  <a:moveTo>
                    <a:pt x="1014" y="1"/>
                  </a:moveTo>
                  <a:cubicBezTo>
                    <a:pt x="971" y="1"/>
                    <a:pt x="926" y="4"/>
                    <a:pt x="882" y="12"/>
                  </a:cubicBezTo>
                  <a:cubicBezTo>
                    <a:pt x="191" y="131"/>
                    <a:pt x="1" y="1012"/>
                    <a:pt x="572" y="1417"/>
                  </a:cubicBezTo>
                  <a:cubicBezTo>
                    <a:pt x="709" y="1513"/>
                    <a:pt x="858" y="1556"/>
                    <a:pt x="1003" y="1556"/>
                  </a:cubicBezTo>
                  <a:cubicBezTo>
                    <a:pt x="1452" y="1556"/>
                    <a:pt x="1865" y="1147"/>
                    <a:pt x="1775" y="643"/>
                  </a:cubicBezTo>
                  <a:cubicBezTo>
                    <a:pt x="1701" y="260"/>
                    <a:pt x="1379" y="1"/>
                    <a:pt x="101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289" name="Google Shape;3289;p52"/>
            <p:cNvSpPr/>
            <p:nvPr/>
          </p:nvSpPr>
          <p:spPr>
            <a:xfrm>
              <a:off x="2022150" y="1143050"/>
              <a:ext cx="94925" cy="34125"/>
            </a:xfrm>
            <a:custGeom>
              <a:avLst/>
              <a:gdLst/>
              <a:ahLst/>
              <a:cxnLst/>
              <a:rect l="l" t="t" r="r" b="b"/>
              <a:pathLst>
                <a:path w="3797" h="1365" extrusionOk="0">
                  <a:moveTo>
                    <a:pt x="3170" y="0"/>
                  </a:moveTo>
                  <a:cubicBezTo>
                    <a:pt x="3152" y="0"/>
                    <a:pt x="3132" y="1"/>
                    <a:pt x="3113" y="4"/>
                  </a:cubicBezTo>
                  <a:lnTo>
                    <a:pt x="3125" y="4"/>
                  </a:lnTo>
                  <a:lnTo>
                    <a:pt x="529" y="480"/>
                  </a:lnTo>
                  <a:cubicBezTo>
                    <a:pt x="1" y="606"/>
                    <a:pt x="115" y="1364"/>
                    <a:pt x="626" y="1364"/>
                  </a:cubicBezTo>
                  <a:cubicBezTo>
                    <a:pt x="645" y="1364"/>
                    <a:pt x="664" y="1363"/>
                    <a:pt x="684" y="1361"/>
                  </a:cubicBezTo>
                  <a:lnTo>
                    <a:pt x="3279" y="885"/>
                  </a:lnTo>
                  <a:cubicBezTo>
                    <a:pt x="3796" y="758"/>
                    <a:pt x="3681" y="0"/>
                    <a:pt x="3170"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290" name="Google Shape;3290;p52"/>
            <p:cNvSpPr/>
            <p:nvPr/>
          </p:nvSpPr>
          <p:spPr>
            <a:xfrm>
              <a:off x="1924050" y="1393950"/>
              <a:ext cx="194375" cy="174175"/>
            </a:xfrm>
            <a:custGeom>
              <a:avLst/>
              <a:gdLst/>
              <a:ahLst/>
              <a:cxnLst/>
              <a:rect l="l" t="t" r="r" b="b"/>
              <a:pathLst>
                <a:path w="7775" h="6967" extrusionOk="0">
                  <a:moveTo>
                    <a:pt x="3934" y="1"/>
                  </a:moveTo>
                  <a:cubicBezTo>
                    <a:pt x="2904" y="1"/>
                    <a:pt x="1893" y="465"/>
                    <a:pt x="1226" y="1338"/>
                  </a:cubicBezTo>
                  <a:lnTo>
                    <a:pt x="6965" y="4969"/>
                  </a:lnTo>
                  <a:cubicBezTo>
                    <a:pt x="7775" y="3398"/>
                    <a:pt x="7251" y="1469"/>
                    <a:pt x="5763" y="528"/>
                  </a:cubicBezTo>
                  <a:cubicBezTo>
                    <a:pt x="5195" y="173"/>
                    <a:pt x="4561" y="1"/>
                    <a:pt x="3934" y="1"/>
                  </a:cubicBezTo>
                  <a:close/>
                  <a:moveTo>
                    <a:pt x="822" y="1993"/>
                  </a:moveTo>
                  <a:lnTo>
                    <a:pt x="822" y="1993"/>
                  </a:lnTo>
                  <a:cubicBezTo>
                    <a:pt x="0" y="3553"/>
                    <a:pt x="524" y="5493"/>
                    <a:pt x="2024" y="6434"/>
                  </a:cubicBezTo>
                  <a:cubicBezTo>
                    <a:pt x="2590" y="6793"/>
                    <a:pt x="3222" y="6966"/>
                    <a:pt x="3847" y="6966"/>
                  </a:cubicBezTo>
                  <a:cubicBezTo>
                    <a:pt x="4879" y="6966"/>
                    <a:pt x="5893" y="6495"/>
                    <a:pt x="6560" y="5612"/>
                  </a:cubicBezTo>
                  <a:lnTo>
                    <a:pt x="822" y="1993"/>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291" name="Google Shape;3291;p52"/>
            <p:cNvSpPr/>
            <p:nvPr/>
          </p:nvSpPr>
          <p:spPr>
            <a:xfrm>
              <a:off x="2287775" y="1020500"/>
              <a:ext cx="152125" cy="141000"/>
            </a:xfrm>
            <a:custGeom>
              <a:avLst/>
              <a:gdLst/>
              <a:ahLst/>
              <a:cxnLst/>
              <a:rect l="l" t="t" r="r" b="b"/>
              <a:pathLst>
                <a:path w="6085" h="5640" extrusionOk="0">
                  <a:moveTo>
                    <a:pt x="3608" y="0"/>
                  </a:moveTo>
                  <a:lnTo>
                    <a:pt x="1215" y="1631"/>
                  </a:lnTo>
                  <a:cubicBezTo>
                    <a:pt x="250" y="2286"/>
                    <a:pt x="0" y="3596"/>
                    <a:pt x="655" y="4560"/>
                  </a:cubicBezTo>
                  <a:lnTo>
                    <a:pt x="762" y="4715"/>
                  </a:lnTo>
                  <a:cubicBezTo>
                    <a:pt x="1171" y="5316"/>
                    <a:pt x="1833" y="5640"/>
                    <a:pt x="2508" y="5640"/>
                  </a:cubicBezTo>
                  <a:cubicBezTo>
                    <a:pt x="2916" y="5640"/>
                    <a:pt x="3328" y="5521"/>
                    <a:pt x="3691" y="5275"/>
                  </a:cubicBezTo>
                  <a:lnTo>
                    <a:pt x="6085" y="3644"/>
                  </a:lnTo>
                  <a:lnTo>
                    <a:pt x="3608" y="0"/>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292" name="Google Shape;3292;p52"/>
            <p:cNvSpPr/>
            <p:nvPr/>
          </p:nvSpPr>
          <p:spPr>
            <a:xfrm>
              <a:off x="2390775" y="962250"/>
              <a:ext cx="152125" cy="140725"/>
            </a:xfrm>
            <a:custGeom>
              <a:avLst/>
              <a:gdLst/>
              <a:ahLst/>
              <a:cxnLst/>
              <a:rect l="l" t="t" r="r" b="b"/>
              <a:pathLst>
                <a:path w="6085" h="5629" extrusionOk="0">
                  <a:moveTo>
                    <a:pt x="3571" y="1"/>
                  </a:moveTo>
                  <a:cubicBezTo>
                    <a:pt x="3163" y="1"/>
                    <a:pt x="2752" y="119"/>
                    <a:pt x="2393" y="366"/>
                  </a:cubicBezTo>
                  <a:lnTo>
                    <a:pt x="0" y="1985"/>
                  </a:lnTo>
                  <a:lnTo>
                    <a:pt x="2477" y="5628"/>
                  </a:lnTo>
                  <a:lnTo>
                    <a:pt x="4870" y="4009"/>
                  </a:lnTo>
                  <a:cubicBezTo>
                    <a:pt x="5834" y="3354"/>
                    <a:pt x="6084" y="2044"/>
                    <a:pt x="5429" y="1080"/>
                  </a:cubicBezTo>
                  <a:lnTo>
                    <a:pt x="5310" y="925"/>
                  </a:lnTo>
                  <a:cubicBezTo>
                    <a:pt x="4910" y="324"/>
                    <a:pt x="4245" y="1"/>
                    <a:pt x="3571"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293" name="Google Shape;3293;p52"/>
            <p:cNvSpPr/>
            <p:nvPr/>
          </p:nvSpPr>
          <p:spPr>
            <a:xfrm>
              <a:off x="2243425" y="1311750"/>
              <a:ext cx="268200" cy="266650"/>
            </a:xfrm>
            <a:custGeom>
              <a:avLst/>
              <a:gdLst/>
              <a:ahLst/>
              <a:cxnLst/>
              <a:rect l="l" t="t" r="r" b="b"/>
              <a:pathLst>
                <a:path w="10728" h="10666" extrusionOk="0">
                  <a:moveTo>
                    <a:pt x="5007" y="1"/>
                  </a:moveTo>
                  <a:cubicBezTo>
                    <a:pt x="4823" y="1"/>
                    <a:pt x="4676" y="136"/>
                    <a:pt x="4644" y="328"/>
                  </a:cubicBezTo>
                  <a:lnTo>
                    <a:pt x="4191" y="3805"/>
                  </a:lnTo>
                  <a:lnTo>
                    <a:pt x="715" y="3340"/>
                  </a:lnTo>
                  <a:cubicBezTo>
                    <a:pt x="699" y="3338"/>
                    <a:pt x="684" y="3338"/>
                    <a:pt x="668" y="3338"/>
                  </a:cubicBezTo>
                  <a:cubicBezTo>
                    <a:pt x="475" y="3338"/>
                    <a:pt x="319" y="3474"/>
                    <a:pt x="286" y="3662"/>
                  </a:cubicBezTo>
                  <a:lnTo>
                    <a:pt x="36" y="5638"/>
                  </a:lnTo>
                  <a:cubicBezTo>
                    <a:pt x="0" y="5840"/>
                    <a:pt x="143" y="6031"/>
                    <a:pt x="346" y="6055"/>
                  </a:cubicBezTo>
                  <a:lnTo>
                    <a:pt x="346" y="6043"/>
                  </a:lnTo>
                  <a:lnTo>
                    <a:pt x="3822" y="6507"/>
                  </a:lnTo>
                  <a:lnTo>
                    <a:pt x="3370" y="9984"/>
                  </a:lnTo>
                  <a:cubicBezTo>
                    <a:pt x="3334" y="10186"/>
                    <a:pt x="3489" y="10377"/>
                    <a:pt x="3691" y="10401"/>
                  </a:cubicBezTo>
                  <a:lnTo>
                    <a:pt x="5668" y="10663"/>
                  </a:lnTo>
                  <a:cubicBezTo>
                    <a:pt x="5683" y="10664"/>
                    <a:pt x="5697" y="10665"/>
                    <a:pt x="5712" y="10665"/>
                  </a:cubicBezTo>
                  <a:cubicBezTo>
                    <a:pt x="5896" y="10665"/>
                    <a:pt x="6051" y="10529"/>
                    <a:pt x="6085" y="10341"/>
                  </a:cubicBezTo>
                  <a:lnTo>
                    <a:pt x="6537" y="6864"/>
                  </a:lnTo>
                  <a:lnTo>
                    <a:pt x="10025" y="7329"/>
                  </a:lnTo>
                  <a:cubicBezTo>
                    <a:pt x="10040" y="7331"/>
                    <a:pt x="10055" y="7331"/>
                    <a:pt x="10069" y="7331"/>
                  </a:cubicBezTo>
                  <a:cubicBezTo>
                    <a:pt x="10253" y="7331"/>
                    <a:pt x="10409" y="7195"/>
                    <a:pt x="10442" y="7007"/>
                  </a:cubicBezTo>
                  <a:lnTo>
                    <a:pt x="10704" y="5031"/>
                  </a:lnTo>
                  <a:cubicBezTo>
                    <a:pt x="10728" y="4828"/>
                    <a:pt x="10585" y="4638"/>
                    <a:pt x="10383" y="4614"/>
                  </a:cubicBezTo>
                  <a:lnTo>
                    <a:pt x="6894" y="4150"/>
                  </a:lnTo>
                  <a:lnTo>
                    <a:pt x="7358" y="673"/>
                  </a:lnTo>
                  <a:cubicBezTo>
                    <a:pt x="7382" y="471"/>
                    <a:pt x="7239" y="280"/>
                    <a:pt x="7037" y="256"/>
                  </a:cubicBezTo>
                  <a:lnTo>
                    <a:pt x="5072" y="6"/>
                  </a:lnTo>
                  <a:cubicBezTo>
                    <a:pt x="5050" y="3"/>
                    <a:pt x="5029" y="1"/>
                    <a:pt x="5007"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294" name="Google Shape;3294;p52"/>
            <p:cNvSpPr/>
            <p:nvPr/>
          </p:nvSpPr>
          <p:spPr>
            <a:xfrm>
              <a:off x="1900225" y="1715975"/>
              <a:ext cx="271200" cy="337725"/>
            </a:xfrm>
            <a:custGeom>
              <a:avLst/>
              <a:gdLst/>
              <a:ahLst/>
              <a:cxnLst/>
              <a:rect l="l" t="t" r="r" b="b"/>
              <a:pathLst>
                <a:path w="10848" h="13509" extrusionOk="0">
                  <a:moveTo>
                    <a:pt x="4155" y="414"/>
                  </a:moveTo>
                  <a:cubicBezTo>
                    <a:pt x="4444" y="414"/>
                    <a:pt x="4730" y="589"/>
                    <a:pt x="4787" y="982"/>
                  </a:cubicBezTo>
                  <a:cubicBezTo>
                    <a:pt x="4811" y="1173"/>
                    <a:pt x="4763" y="1375"/>
                    <a:pt x="4632" y="1518"/>
                  </a:cubicBezTo>
                  <a:lnTo>
                    <a:pt x="3846" y="1673"/>
                  </a:lnTo>
                  <a:cubicBezTo>
                    <a:pt x="3668" y="1578"/>
                    <a:pt x="3549" y="1411"/>
                    <a:pt x="3513" y="1209"/>
                  </a:cubicBezTo>
                  <a:cubicBezTo>
                    <a:pt x="3398" y="710"/>
                    <a:pt x="3779" y="414"/>
                    <a:pt x="4155" y="414"/>
                  </a:cubicBezTo>
                  <a:close/>
                  <a:moveTo>
                    <a:pt x="7872" y="2734"/>
                  </a:moveTo>
                  <a:cubicBezTo>
                    <a:pt x="8128" y="2734"/>
                    <a:pt x="8354" y="2914"/>
                    <a:pt x="8406" y="3185"/>
                  </a:cubicBezTo>
                  <a:lnTo>
                    <a:pt x="9787" y="10746"/>
                  </a:lnTo>
                  <a:cubicBezTo>
                    <a:pt x="9835" y="11043"/>
                    <a:pt x="9645" y="11329"/>
                    <a:pt x="9335" y="11377"/>
                  </a:cubicBezTo>
                  <a:lnTo>
                    <a:pt x="3072" y="12520"/>
                  </a:lnTo>
                  <a:cubicBezTo>
                    <a:pt x="3037" y="12527"/>
                    <a:pt x="3002" y="12530"/>
                    <a:pt x="2968" y="12530"/>
                  </a:cubicBezTo>
                  <a:cubicBezTo>
                    <a:pt x="2711" y="12530"/>
                    <a:pt x="2483" y="12342"/>
                    <a:pt x="2441" y="12079"/>
                  </a:cubicBezTo>
                  <a:lnTo>
                    <a:pt x="1060" y="4519"/>
                  </a:lnTo>
                  <a:cubicBezTo>
                    <a:pt x="1013" y="4221"/>
                    <a:pt x="1215" y="3935"/>
                    <a:pt x="1513" y="3888"/>
                  </a:cubicBezTo>
                  <a:lnTo>
                    <a:pt x="2251" y="3745"/>
                  </a:lnTo>
                  <a:cubicBezTo>
                    <a:pt x="2294" y="3960"/>
                    <a:pt x="2483" y="4107"/>
                    <a:pt x="2694" y="4107"/>
                  </a:cubicBezTo>
                  <a:cubicBezTo>
                    <a:pt x="2717" y="4107"/>
                    <a:pt x="2740" y="4105"/>
                    <a:pt x="2763" y="4102"/>
                  </a:cubicBezTo>
                  <a:lnTo>
                    <a:pt x="6668" y="3387"/>
                  </a:lnTo>
                  <a:cubicBezTo>
                    <a:pt x="6906" y="3340"/>
                    <a:pt x="7061" y="3114"/>
                    <a:pt x="7025" y="2875"/>
                  </a:cubicBezTo>
                  <a:lnTo>
                    <a:pt x="7763" y="2745"/>
                  </a:lnTo>
                  <a:cubicBezTo>
                    <a:pt x="7800" y="2737"/>
                    <a:pt x="7836" y="2734"/>
                    <a:pt x="7872" y="2734"/>
                  </a:cubicBezTo>
                  <a:close/>
                  <a:moveTo>
                    <a:pt x="4146" y="0"/>
                  </a:moveTo>
                  <a:cubicBezTo>
                    <a:pt x="4083" y="0"/>
                    <a:pt x="4018" y="6"/>
                    <a:pt x="3953" y="18"/>
                  </a:cubicBezTo>
                  <a:cubicBezTo>
                    <a:pt x="3358" y="125"/>
                    <a:pt x="2965" y="697"/>
                    <a:pt x="3084" y="1292"/>
                  </a:cubicBezTo>
                  <a:cubicBezTo>
                    <a:pt x="3108" y="1459"/>
                    <a:pt x="3179" y="1625"/>
                    <a:pt x="3287" y="1768"/>
                  </a:cubicBezTo>
                  <a:lnTo>
                    <a:pt x="2513" y="1911"/>
                  </a:lnTo>
                  <a:cubicBezTo>
                    <a:pt x="2203" y="1971"/>
                    <a:pt x="1989" y="2280"/>
                    <a:pt x="2048" y="2602"/>
                  </a:cubicBezTo>
                  <a:lnTo>
                    <a:pt x="2096" y="2875"/>
                  </a:lnTo>
                  <a:lnTo>
                    <a:pt x="810" y="3114"/>
                  </a:lnTo>
                  <a:cubicBezTo>
                    <a:pt x="322" y="3197"/>
                    <a:pt x="1" y="3661"/>
                    <a:pt x="96" y="4149"/>
                  </a:cubicBezTo>
                  <a:lnTo>
                    <a:pt x="1667" y="12770"/>
                  </a:lnTo>
                  <a:cubicBezTo>
                    <a:pt x="1742" y="13206"/>
                    <a:pt x="2121" y="13509"/>
                    <a:pt x="2549" y="13509"/>
                  </a:cubicBezTo>
                  <a:cubicBezTo>
                    <a:pt x="2600" y="13509"/>
                    <a:pt x="2651" y="13505"/>
                    <a:pt x="2703" y="13496"/>
                  </a:cubicBezTo>
                  <a:lnTo>
                    <a:pt x="10037" y="12150"/>
                  </a:lnTo>
                  <a:cubicBezTo>
                    <a:pt x="10526" y="12067"/>
                    <a:pt x="10847" y="11603"/>
                    <a:pt x="10764" y="11115"/>
                  </a:cubicBezTo>
                  <a:lnTo>
                    <a:pt x="9180" y="2483"/>
                  </a:lnTo>
                  <a:cubicBezTo>
                    <a:pt x="9107" y="2052"/>
                    <a:pt x="8737" y="1751"/>
                    <a:pt x="8316" y="1751"/>
                  </a:cubicBezTo>
                  <a:cubicBezTo>
                    <a:pt x="8260" y="1751"/>
                    <a:pt x="8202" y="1757"/>
                    <a:pt x="8144" y="1768"/>
                  </a:cubicBezTo>
                  <a:lnTo>
                    <a:pt x="6859" y="1994"/>
                  </a:lnTo>
                  <a:lnTo>
                    <a:pt x="6811" y="1721"/>
                  </a:lnTo>
                  <a:cubicBezTo>
                    <a:pt x="6757" y="1431"/>
                    <a:pt x="6510" y="1237"/>
                    <a:pt x="6226" y="1237"/>
                  </a:cubicBezTo>
                  <a:cubicBezTo>
                    <a:pt x="6195" y="1237"/>
                    <a:pt x="6164" y="1240"/>
                    <a:pt x="6132" y="1244"/>
                  </a:cubicBezTo>
                  <a:lnTo>
                    <a:pt x="5180" y="1423"/>
                  </a:lnTo>
                  <a:cubicBezTo>
                    <a:pt x="5239" y="1244"/>
                    <a:pt x="5251" y="1066"/>
                    <a:pt x="5215" y="899"/>
                  </a:cubicBezTo>
                  <a:cubicBezTo>
                    <a:pt x="5120" y="370"/>
                    <a:pt x="4658" y="0"/>
                    <a:pt x="4146"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295" name="Google Shape;3295;p52"/>
            <p:cNvSpPr/>
            <p:nvPr/>
          </p:nvSpPr>
          <p:spPr>
            <a:xfrm>
              <a:off x="1948450" y="1837275"/>
              <a:ext cx="46550" cy="38650"/>
            </a:xfrm>
            <a:custGeom>
              <a:avLst/>
              <a:gdLst/>
              <a:ahLst/>
              <a:cxnLst/>
              <a:rect l="l" t="t" r="r" b="b"/>
              <a:pathLst>
                <a:path w="1862" h="1546" extrusionOk="0">
                  <a:moveTo>
                    <a:pt x="1002" y="1"/>
                  </a:moveTo>
                  <a:cubicBezTo>
                    <a:pt x="958" y="1"/>
                    <a:pt x="914" y="4"/>
                    <a:pt x="869" y="12"/>
                  </a:cubicBezTo>
                  <a:cubicBezTo>
                    <a:pt x="191" y="131"/>
                    <a:pt x="0" y="1012"/>
                    <a:pt x="572" y="1405"/>
                  </a:cubicBezTo>
                  <a:cubicBezTo>
                    <a:pt x="710" y="1502"/>
                    <a:pt x="860" y="1545"/>
                    <a:pt x="1007" y="1545"/>
                  </a:cubicBezTo>
                  <a:cubicBezTo>
                    <a:pt x="1453" y="1545"/>
                    <a:pt x="1861" y="1142"/>
                    <a:pt x="1762" y="631"/>
                  </a:cubicBezTo>
                  <a:cubicBezTo>
                    <a:pt x="1699" y="259"/>
                    <a:pt x="1369"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296" name="Google Shape;3296;p52"/>
            <p:cNvSpPr/>
            <p:nvPr/>
          </p:nvSpPr>
          <p:spPr>
            <a:xfrm>
              <a:off x="2001250" y="1825875"/>
              <a:ext cx="96150" cy="34050"/>
            </a:xfrm>
            <a:custGeom>
              <a:avLst/>
              <a:gdLst/>
              <a:ahLst/>
              <a:cxnLst/>
              <a:rect l="l" t="t" r="r" b="b"/>
              <a:pathLst>
                <a:path w="3846" h="1362" extrusionOk="0">
                  <a:moveTo>
                    <a:pt x="3262" y="0"/>
                  </a:moveTo>
                  <a:cubicBezTo>
                    <a:pt x="3223" y="0"/>
                    <a:pt x="3182" y="5"/>
                    <a:pt x="3139" y="15"/>
                  </a:cubicBezTo>
                  <a:lnTo>
                    <a:pt x="3151" y="15"/>
                  </a:lnTo>
                  <a:lnTo>
                    <a:pt x="555" y="492"/>
                  </a:lnTo>
                  <a:cubicBezTo>
                    <a:pt x="0" y="569"/>
                    <a:pt x="108" y="1362"/>
                    <a:pt x="598" y="1362"/>
                  </a:cubicBezTo>
                  <a:cubicBezTo>
                    <a:pt x="633" y="1362"/>
                    <a:pt x="671" y="1358"/>
                    <a:pt x="710" y="1349"/>
                  </a:cubicBezTo>
                  <a:lnTo>
                    <a:pt x="3294" y="873"/>
                  </a:lnTo>
                  <a:cubicBezTo>
                    <a:pt x="3846" y="784"/>
                    <a:pt x="3753" y="0"/>
                    <a:pt x="326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297" name="Google Shape;3297;p52"/>
            <p:cNvSpPr/>
            <p:nvPr/>
          </p:nvSpPr>
          <p:spPr>
            <a:xfrm>
              <a:off x="1958275" y="1891150"/>
              <a:ext cx="46600" cy="38650"/>
            </a:xfrm>
            <a:custGeom>
              <a:avLst/>
              <a:gdLst/>
              <a:ahLst/>
              <a:cxnLst/>
              <a:rect l="l" t="t" r="r" b="b"/>
              <a:pathLst>
                <a:path w="1864" h="1546" extrusionOk="0">
                  <a:moveTo>
                    <a:pt x="1013" y="1"/>
                  </a:moveTo>
                  <a:cubicBezTo>
                    <a:pt x="970" y="1"/>
                    <a:pt x="926" y="4"/>
                    <a:pt x="881" y="12"/>
                  </a:cubicBezTo>
                  <a:cubicBezTo>
                    <a:pt x="191" y="131"/>
                    <a:pt x="0" y="1012"/>
                    <a:pt x="572" y="1405"/>
                  </a:cubicBezTo>
                  <a:cubicBezTo>
                    <a:pt x="710" y="1502"/>
                    <a:pt x="861" y="1545"/>
                    <a:pt x="1008" y="1545"/>
                  </a:cubicBezTo>
                  <a:cubicBezTo>
                    <a:pt x="1454" y="1545"/>
                    <a:pt x="1864" y="1145"/>
                    <a:pt x="1774" y="643"/>
                  </a:cubicBezTo>
                  <a:cubicBezTo>
                    <a:pt x="1700" y="260"/>
                    <a:pt x="1378" y="1"/>
                    <a:pt x="101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298" name="Google Shape;3298;p52"/>
            <p:cNvSpPr/>
            <p:nvPr/>
          </p:nvSpPr>
          <p:spPr>
            <a:xfrm>
              <a:off x="2012225" y="1879800"/>
              <a:ext cx="94000" cy="33750"/>
            </a:xfrm>
            <a:custGeom>
              <a:avLst/>
              <a:gdLst/>
              <a:ahLst/>
              <a:cxnLst/>
              <a:rect l="l" t="t" r="r" b="b"/>
              <a:pathLst>
                <a:path w="3760" h="1350" extrusionOk="0">
                  <a:moveTo>
                    <a:pt x="3129" y="0"/>
                  </a:moveTo>
                  <a:cubicBezTo>
                    <a:pt x="3117" y="0"/>
                    <a:pt x="3105" y="1"/>
                    <a:pt x="3093" y="2"/>
                  </a:cubicBezTo>
                  <a:lnTo>
                    <a:pt x="497" y="478"/>
                  </a:lnTo>
                  <a:cubicBezTo>
                    <a:pt x="1" y="628"/>
                    <a:pt x="120" y="1349"/>
                    <a:pt x="617" y="1349"/>
                  </a:cubicBezTo>
                  <a:cubicBezTo>
                    <a:pt x="632" y="1349"/>
                    <a:pt x="648" y="1348"/>
                    <a:pt x="664" y="1347"/>
                  </a:cubicBezTo>
                  <a:lnTo>
                    <a:pt x="3260" y="883"/>
                  </a:lnTo>
                  <a:cubicBezTo>
                    <a:pt x="3760" y="731"/>
                    <a:pt x="3635" y="0"/>
                    <a:pt x="3129"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299" name="Google Shape;3299;p52"/>
            <p:cNvSpPr/>
            <p:nvPr/>
          </p:nvSpPr>
          <p:spPr>
            <a:xfrm>
              <a:off x="1968675" y="1948900"/>
              <a:ext cx="46625" cy="38625"/>
            </a:xfrm>
            <a:custGeom>
              <a:avLst/>
              <a:gdLst/>
              <a:ahLst/>
              <a:cxnLst/>
              <a:rect l="l" t="t" r="r" b="b"/>
              <a:pathLst>
                <a:path w="1865" h="1545" extrusionOk="0">
                  <a:moveTo>
                    <a:pt x="1014" y="0"/>
                  </a:moveTo>
                  <a:cubicBezTo>
                    <a:pt x="971" y="0"/>
                    <a:pt x="927" y="4"/>
                    <a:pt x="882" y="12"/>
                  </a:cubicBezTo>
                  <a:cubicBezTo>
                    <a:pt x="191" y="131"/>
                    <a:pt x="1" y="1012"/>
                    <a:pt x="572" y="1405"/>
                  </a:cubicBezTo>
                  <a:cubicBezTo>
                    <a:pt x="711" y="1502"/>
                    <a:pt x="861" y="1545"/>
                    <a:pt x="1008" y="1545"/>
                  </a:cubicBezTo>
                  <a:cubicBezTo>
                    <a:pt x="1455" y="1545"/>
                    <a:pt x="1865" y="1142"/>
                    <a:pt x="1775" y="631"/>
                  </a:cubicBezTo>
                  <a:cubicBezTo>
                    <a:pt x="1701" y="259"/>
                    <a:pt x="1379" y="0"/>
                    <a:pt x="1014"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300" name="Google Shape;3300;p52"/>
            <p:cNvSpPr/>
            <p:nvPr/>
          </p:nvSpPr>
          <p:spPr>
            <a:xfrm>
              <a:off x="2022350" y="1937225"/>
              <a:ext cx="94500" cy="34050"/>
            </a:xfrm>
            <a:custGeom>
              <a:avLst/>
              <a:gdLst/>
              <a:ahLst/>
              <a:cxnLst/>
              <a:rect l="l" t="t" r="r" b="b"/>
              <a:pathLst>
                <a:path w="3780" h="1362" extrusionOk="0">
                  <a:moveTo>
                    <a:pt x="3163" y="0"/>
                  </a:moveTo>
                  <a:cubicBezTo>
                    <a:pt x="3148" y="0"/>
                    <a:pt x="3132" y="1"/>
                    <a:pt x="3117" y="2"/>
                  </a:cubicBezTo>
                  <a:lnTo>
                    <a:pt x="3117" y="14"/>
                  </a:lnTo>
                  <a:lnTo>
                    <a:pt x="521" y="479"/>
                  </a:lnTo>
                  <a:cubicBezTo>
                    <a:pt x="1" y="617"/>
                    <a:pt x="120" y="1362"/>
                    <a:pt x="629" y="1362"/>
                  </a:cubicBezTo>
                  <a:cubicBezTo>
                    <a:pt x="644" y="1362"/>
                    <a:pt x="660" y="1361"/>
                    <a:pt x="676" y="1360"/>
                  </a:cubicBezTo>
                  <a:lnTo>
                    <a:pt x="3271" y="883"/>
                  </a:lnTo>
                  <a:cubicBezTo>
                    <a:pt x="3780" y="733"/>
                    <a:pt x="3660" y="0"/>
                    <a:pt x="3163"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301" name="Google Shape;3301;p52"/>
            <p:cNvSpPr/>
            <p:nvPr/>
          </p:nvSpPr>
          <p:spPr>
            <a:xfrm>
              <a:off x="1925225" y="2188200"/>
              <a:ext cx="193200" cy="173650"/>
            </a:xfrm>
            <a:custGeom>
              <a:avLst/>
              <a:gdLst/>
              <a:ahLst/>
              <a:cxnLst/>
              <a:rect l="l" t="t" r="r" b="b"/>
              <a:pathLst>
                <a:path w="7728" h="6946" extrusionOk="0">
                  <a:moveTo>
                    <a:pt x="3899" y="0"/>
                  </a:moveTo>
                  <a:cubicBezTo>
                    <a:pt x="2864" y="0"/>
                    <a:pt x="1848" y="469"/>
                    <a:pt x="1179" y="1346"/>
                  </a:cubicBezTo>
                  <a:lnTo>
                    <a:pt x="6918" y="4965"/>
                  </a:lnTo>
                  <a:cubicBezTo>
                    <a:pt x="7728" y="3394"/>
                    <a:pt x="7204" y="1465"/>
                    <a:pt x="5716" y="524"/>
                  </a:cubicBezTo>
                  <a:cubicBezTo>
                    <a:pt x="5152" y="171"/>
                    <a:pt x="4522" y="0"/>
                    <a:pt x="3899" y="0"/>
                  </a:cubicBezTo>
                  <a:close/>
                  <a:moveTo>
                    <a:pt x="775" y="1989"/>
                  </a:moveTo>
                  <a:lnTo>
                    <a:pt x="775" y="1989"/>
                  </a:lnTo>
                  <a:cubicBezTo>
                    <a:pt x="1" y="3548"/>
                    <a:pt x="489" y="5477"/>
                    <a:pt x="1953" y="6418"/>
                  </a:cubicBezTo>
                  <a:cubicBezTo>
                    <a:pt x="2521" y="6774"/>
                    <a:pt x="3157" y="6945"/>
                    <a:pt x="3786" y="6945"/>
                  </a:cubicBezTo>
                  <a:cubicBezTo>
                    <a:pt x="4821" y="6945"/>
                    <a:pt x="5840" y="6482"/>
                    <a:pt x="6513" y="5608"/>
                  </a:cubicBezTo>
                  <a:lnTo>
                    <a:pt x="775" y="1989"/>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302" name="Google Shape;3302;p52"/>
            <p:cNvSpPr/>
            <p:nvPr/>
          </p:nvSpPr>
          <p:spPr>
            <a:xfrm>
              <a:off x="2287775" y="1814925"/>
              <a:ext cx="152125" cy="140725"/>
            </a:xfrm>
            <a:custGeom>
              <a:avLst/>
              <a:gdLst/>
              <a:ahLst/>
              <a:cxnLst/>
              <a:rect l="l" t="t" r="r" b="b"/>
              <a:pathLst>
                <a:path w="6085" h="5629" extrusionOk="0">
                  <a:moveTo>
                    <a:pt x="3608" y="1"/>
                  </a:moveTo>
                  <a:lnTo>
                    <a:pt x="1215" y="1620"/>
                  </a:lnTo>
                  <a:cubicBezTo>
                    <a:pt x="250" y="2275"/>
                    <a:pt x="0" y="3585"/>
                    <a:pt x="655" y="4549"/>
                  </a:cubicBezTo>
                  <a:lnTo>
                    <a:pt x="762" y="4704"/>
                  </a:lnTo>
                  <a:cubicBezTo>
                    <a:pt x="1171" y="5305"/>
                    <a:pt x="1833" y="5629"/>
                    <a:pt x="2508" y="5629"/>
                  </a:cubicBezTo>
                  <a:cubicBezTo>
                    <a:pt x="2916" y="5629"/>
                    <a:pt x="3328" y="5510"/>
                    <a:pt x="3691" y="5264"/>
                  </a:cubicBezTo>
                  <a:lnTo>
                    <a:pt x="6085" y="3644"/>
                  </a:lnTo>
                  <a:lnTo>
                    <a:pt x="3608" y="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303" name="Google Shape;3303;p52"/>
            <p:cNvSpPr/>
            <p:nvPr/>
          </p:nvSpPr>
          <p:spPr>
            <a:xfrm>
              <a:off x="2390775" y="1756600"/>
              <a:ext cx="151825" cy="140800"/>
            </a:xfrm>
            <a:custGeom>
              <a:avLst/>
              <a:gdLst/>
              <a:ahLst/>
              <a:cxnLst/>
              <a:rect l="l" t="t" r="r" b="b"/>
              <a:pathLst>
                <a:path w="6073" h="5632" extrusionOk="0">
                  <a:moveTo>
                    <a:pt x="3579" y="1"/>
                  </a:moveTo>
                  <a:cubicBezTo>
                    <a:pt x="3169" y="1"/>
                    <a:pt x="2755" y="120"/>
                    <a:pt x="2393" y="369"/>
                  </a:cubicBezTo>
                  <a:lnTo>
                    <a:pt x="0" y="1989"/>
                  </a:lnTo>
                  <a:lnTo>
                    <a:pt x="2477" y="5632"/>
                  </a:lnTo>
                  <a:lnTo>
                    <a:pt x="4870" y="4001"/>
                  </a:lnTo>
                  <a:cubicBezTo>
                    <a:pt x="5822" y="3346"/>
                    <a:pt x="6072" y="2036"/>
                    <a:pt x="5429" y="1072"/>
                  </a:cubicBezTo>
                  <a:lnTo>
                    <a:pt x="5429" y="1072"/>
                  </a:lnTo>
                  <a:lnTo>
                    <a:pt x="5429" y="1084"/>
                  </a:lnTo>
                  <a:lnTo>
                    <a:pt x="5310" y="917"/>
                  </a:lnTo>
                  <a:cubicBezTo>
                    <a:pt x="4904" y="319"/>
                    <a:pt x="4247" y="1"/>
                    <a:pt x="3579"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304" name="Google Shape;3304;p52"/>
            <p:cNvSpPr/>
            <p:nvPr/>
          </p:nvSpPr>
          <p:spPr>
            <a:xfrm>
              <a:off x="2243425" y="2105675"/>
              <a:ext cx="268200" cy="266875"/>
            </a:xfrm>
            <a:custGeom>
              <a:avLst/>
              <a:gdLst/>
              <a:ahLst/>
              <a:cxnLst/>
              <a:rect l="l" t="t" r="r" b="b"/>
              <a:pathLst>
                <a:path w="10728" h="10675" extrusionOk="0">
                  <a:moveTo>
                    <a:pt x="5026" y="1"/>
                  </a:moveTo>
                  <a:cubicBezTo>
                    <a:pt x="4833" y="1"/>
                    <a:pt x="4677" y="137"/>
                    <a:pt x="4644" y="325"/>
                  </a:cubicBezTo>
                  <a:lnTo>
                    <a:pt x="4180" y="3813"/>
                  </a:lnTo>
                  <a:lnTo>
                    <a:pt x="703" y="3349"/>
                  </a:lnTo>
                  <a:cubicBezTo>
                    <a:pt x="688" y="3347"/>
                    <a:pt x="673" y="3346"/>
                    <a:pt x="659" y="3346"/>
                  </a:cubicBezTo>
                  <a:cubicBezTo>
                    <a:pt x="473" y="3346"/>
                    <a:pt x="308" y="3483"/>
                    <a:pt x="286" y="3670"/>
                  </a:cubicBezTo>
                  <a:lnTo>
                    <a:pt x="24" y="5647"/>
                  </a:lnTo>
                  <a:cubicBezTo>
                    <a:pt x="0" y="5849"/>
                    <a:pt x="143" y="6040"/>
                    <a:pt x="346" y="6064"/>
                  </a:cubicBezTo>
                  <a:lnTo>
                    <a:pt x="346" y="6052"/>
                  </a:lnTo>
                  <a:lnTo>
                    <a:pt x="3822" y="6516"/>
                  </a:lnTo>
                  <a:lnTo>
                    <a:pt x="3370" y="9993"/>
                  </a:lnTo>
                  <a:cubicBezTo>
                    <a:pt x="3334" y="10195"/>
                    <a:pt x="3489" y="10386"/>
                    <a:pt x="3691" y="10409"/>
                  </a:cubicBezTo>
                  <a:lnTo>
                    <a:pt x="5668" y="10671"/>
                  </a:lnTo>
                  <a:cubicBezTo>
                    <a:pt x="5683" y="10673"/>
                    <a:pt x="5698" y="10674"/>
                    <a:pt x="5713" y="10674"/>
                  </a:cubicBezTo>
                  <a:cubicBezTo>
                    <a:pt x="5887" y="10674"/>
                    <a:pt x="6051" y="10548"/>
                    <a:pt x="6073" y="10362"/>
                  </a:cubicBezTo>
                  <a:lnTo>
                    <a:pt x="6537" y="6885"/>
                  </a:lnTo>
                  <a:lnTo>
                    <a:pt x="10014" y="7338"/>
                  </a:lnTo>
                  <a:cubicBezTo>
                    <a:pt x="10034" y="7341"/>
                    <a:pt x="10055" y="7343"/>
                    <a:pt x="10076" y="7343"/>
                  </a:cubicBezTo>
                  <a:cubicBezTo>
                    <a:pt x="10254" y="7343"/>
                    <a:pt x="10410" y="7208"/>
                    <a:pt x="10442" y="7016"/>
                  </a:cubicBezTo>
                  <a:lnTo>
                    <a:pt x="10692" y="5052"/>
                  </a:lnTo>
                  <a:cubicBezTo>
                    <a:pt x="10728" y="4849"/>
                    <a:pt x="10585" y="4659"/>
                    <a:pt x="10371" y="4635"/>
                  </a:cubicBezTo>
                  <a:lnTo>
                    <a:pt x="6894" y="4171"/>
                  </a:lnTo>
                  <a:lnTo>
                    <a:pt x="7358" y="694"/>
                  </a:lnTo>
                  <a:cubicBezTo>
                    <a:pt x="7382" y="480"/>
                    <a:pt x="7239" y="301"/>
                    <a:pt x="7037" y="265"/>
                  </a:cubicBezTo>
                  <a:lnTo>
                    <a:pt x="5072" y="3"/>
                  </a:lnTo>
                  <a:cubicBezTo>
                    <a:pt x="5057" y="2"/>
                    <a:pt x="5041" y="1"/>
                    <a:pt x="5026"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305" name="Google Shape;3305;p52"/>
            <p:cNvSpPr/>
            <p:nvPr/>
          </p:nvSpPr>
          <p:spPr>
            <a:xfrm>
              <a:off x="1900525" y="2510400"/>
              <a:ext cx="270900" cy="337175"/>
            </a:xfrm>
            <a:custGeom>
              <a:avLst/>
              <a:gdLst/>
              <a:ahLst/>
              <a:cxnLst/>
              <a:rect l="l" t="t" r="r" b="b"/>
              <a:pathLst>
                <a:path w="10836" h="13487" extrusionOk="0">
                  <a:moveTo>
                    <a:pt x="4140" y="408"/>
                  </a:moveTo>
                  <a:cubicBezTo>
                    <a:pt x="4430" y="408"/>
                    <a:pt x="4718" y="582"/>
                    <a:pt x="4775" y="971"/>
                  </a:cubicBezTo>
                  <a:cubicBezTo>
                    <a:pt x="4799" y="1162"/>
                    <a:pt x="4751" y="1364"/>
                    <a:pt x="4620" y="1507"/>
                  </a:cubicBezTo>
                  <a:lnTo>
                    <a:pt x="3834" y="1662"/>
                  </a:lnTo>
                  <a:cubicBezTo>
                    <a:pt x="3656" y="1567"/>
                    <a:pt x="3537" y="1400"/>
                    <a:pt x="3501" y="1209"/>
                  </a:cubicBezTo>
                  <a:lnTo>
                    <a:pt x="3501" y="1197"/>
                  </a:lnTo>
                  <a:cubicBezTo>
                    <a:pt x="3387" y="700"/>
                    <a:pt x="3765" y="408"/>
                    <a:pt x="4140" y="408"/>
                  </a:cubicBezTo>
                  <a:close/>
                  <a:moveTo>
                    <a:pt x="7856" y="2711"/>
                  </a:moveTo>
                  <a:cubicBezTo>
                    <a:pt x="8113" y="2711"/>
                    <a:pt x="8340" y="2899"/>
                    <a:pt x="8382" y="3162"/>
                  </a:cubicBezTo>
                  <a:lnTo>
                    <a:pt x="9775" y="10734"/>
                  </a:lnTo>
                  <a:cubicBezTo>
                    <a:pt x="9823" y="11032"/>
                    <a:pt x="9633" y="11318"/>
                    <a:pt x="9323" y="11365"/>
                  </a:cubicBezTo>
                  <a:lnTo>
                    <a:pt x="3060" y="12508"/>
                  </a:lnTo>
                  <a:cubicBezTo>
                    <a:pt x="3025" y="12515"/>
                    <a:pt x="2990" y="12519"/>
                    <a:pt x="2956" y="12519"/>
                  </a:cubicBezTo>
                  <a:cubicBezTo>
                    <a:pt x="2699" y="12519"/>
                    <a:pt x="2471" y="12330"/>
                    <a:pt x="2429" y="12068"/>
                  </a:cubicBezTo>
                  <a:lnTo>
                    <a:pt x="1048" y="4495"/>
                  </a:lnTo>
                  <a:cubicBezTo>
                    <a:pt x="989" y="4198"/>
                    <a:pt x="1191" y="3912"/>
                    <a:pt x="1489" y="3864"/>
                  </a:cubicBezTo>
                  <a:lnTo>
                    <a:pt x="2239" y="3722"/>
                  </a:lnTo>
                  <a:cubicBezTo>
                    <a:pt x="2270" y="3932"/>
                    <a:pt x="2451" y="4087"/>
                    <a:pt x="2657" y="4087"/>
                  </a:cubicBezTo>
                  <a:cubicBezTo>
                    <a:pt x="2684" y="4087"/>
                    <a:pt x="2711" y="4084"/>
                    <a:pt x="2739" y="4079"/>
                  </a:cubicBezTo>
                  <a:lnTo>
                    <a:pt x="6656" y="3364"/>
                  </a:lnTo>
                  <a:cubicBezTo>
                    <a:pt x="6894" y="3317"/>
                    <a:pt x="7049" y="3091"/>
                    <a:pt x="7001" y="2852"/>
                  </a:cubicBezTo>
                  <a:lnTo>
                    <a:pt x="7751" y="2721"/>
                  </a:lnTo>
                  <a:cubicBezTo>
                    <a:pt x="7787" y="2714"/>
                    <a:pt x="7822" y="2711"/>
                    <a:pt x="7856" y="2711"/>
                  </a:cubicBezTo>
                  <a:close/>
                  <a:moveTo>
                    <a:pt x="4139" y="1"/>
                  </a:moveTo>
                  <a:cubicBezTo>
                    <a:pt x="4073" y="1"/>
                    <a:pt x="4008" y="7"/>
                    <a:pt x="3941" y="19"/>
                  </a:cubicBezTo>
                  <a:cubicBezTo>
                    <a:pt x="3346" y="126"/>
                    <a:pt x="2953" y="685"/>
                    <a:pt x="3072" y="1281"/>
                  </a:cubicBezTo>
                  <a:cubicBezTo>
                    <a:pt x="3096" y="1447"/>
                    <a:pt x="3167" y="1614"/>
                    <a:pt x="3275" y="1757"/>
                  </a:cubicBezTo>
                  <a:lnTo>
                    <a:pt x="2501" y="1900"/>
                  </a:lnTo>
                  <a:cubicBezTo>
                    <a:pt x="2191" y="1959"/>
                    <a:pt x="1977" y="2257"/>
                    <a:pt x="2036" y="2579"/>
                  </a:cubicBezTo>
                  <a:lnTo>
                    <a:pt x="2084" y="2864"/>
                  </a:lnTo>
                  <a:lnTo>
                    <a:pt x="798" y="3091"/>
                  </a:lnTo>
                  <a:cubicBezTo>
                    <a:pt x="310" y="3186"/>
                    <a:pt x="0" y="3650"/>
                    <a:pt x="84" y="4126"/>
                  </a:cubicBezTo>
                  <a:lnTo>
                    <a:pt x="1655" y="12758"/>
                  </a:lnTo>
                  <a:cubicBezTo>
                    <a:pt x="1740" y="13193"/>
                    <a:pt x="2108" y="13486"/>
                    <a:pt x="2533" y="13486"/>
                  </a:cubicBezTo>
                  <a:cubicBezTo>
                    <a:pt x="2585" y="13486"/>
                    <a:pt x="2638" y="13482"/>
                    <a:pt x="2691" y="13473"/>
                  </a:cubicBezTo>
                  <a:lnTo>
                    <a:pt x="10025" y="12139"/>
                  </a:lnTo>
                  <a:cubicBezTo>
                    <a:pt x="10514" y="12044"/>
                    <a:pt x="10835" y="11580"/>
                    <a:pt x="10752" y="11091"/>
                  </a:cubicBezTo>
                  <a:lnTo>
                    <a:pt x="9168" y="2459"/>
                  </a:lnTo>
                  <a:cubicBezTo>
                    <a:pt x="9094" y="2025"/>
                    <a:pt x="8718" y="1732"/>
                    <a:pt x="8291" y="1732"/>
                  </a:cubicBezTo>
                  <a:cubicBezTo>
                    <a:pt x="8239" y="1732"/>
                    <a:pt x="8186" y="1736"/>
                    <a:pt x="8132" y="1745"/>
                  </a:cubicBezTo>
                  <a:lnTo>
                    <a:pt x="6847" y="1983"/>
                  </a:lnTo>
                  <a:lnTo>
                    <a:pt x="6799" y="1709"/>
                  </a:lnTo>
                  <a:cubicBezTo>
                    <a:pt x="6745" y="1419"/>
                    <a:pt x="6498" y="1226"/>
                    <a:pt x="6214" y="1226"/>
                  </a:cubicBezTo>
                  <a:cubicBezTo>
                    <a:pt x="6183" y="1226"/>
                    <a:pt x="6152" y="1228"/>
                    <a:pt x="6120" y="1233"/>
                  </a:cubicBezTo>
                  <a:lnTo>
                    <a:pt x="5168" y="1412"/>
                  </a:lnTo>
                  <a:cubicBezTo>
                    <a:pt x="5227" y="1245"/>
                    <a:pt x="5239" y="1066"/>
                    <a:pt x="5203" y="888"/>
                  </a:cubicBezTo>
                  <a:cubicBezTo>
                    <a:pt x="5108" y="360"/>
                    <a:pt x="4648" y="1"/>
                    <a:pt x="4139"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306" name="Google Shape;3306;p52"/>
            <p:cNvSpPr/>
            <p:nvPr/>
          </p:nvSpPr>
          <p:spPr>
            <a:xfrm>
              <a:off x="1948450" y="2631725"/>
              <a:ext cx="46550" cy="38625"/>
            </a:xfrm>
            <a:custGeom>
              <a:avLst/>
              <a:gdLst/>
              <a:ahLst/>
              <a:cxnLst/>
              <a:rect l="l" t="t" r="r" b="b"/>
              <a:pathLst>
                <a:path w="1862" h="1545" extrusionOk="0">
                  <a:moveTo>
                    <a:pt x="1002" y="0"/>
                  </a:moveTo>
                  <a:cubicBezTo>
                    <a:pt x="958" y="0"/>
                    <a:pt x="914" y="4"/>
                    <a:pt x="869" y="12"/>
                  </a:cubicBezTo>
                  <a:cubicBezTo>
                    <a:pt x="191" y="131"/>
                    <a:pt x="0" y="1012"/>
                    <a:pt x="572" y="1405"/>
                  </a:cubicBezTo>
                  <a:cubicBezTo>
                    <a:pt x="710" y="1502"/>
                    <a:pt x="860" y="1545"/>
                    <a:pt x="1007" y="1545"/>
                  </a:cubicBezTo>
                  <a:cubicBezTo>
                    <a:pt x="1453" y="1545"/>
                    <a:pt x="1861" y="1142"/>
                    <a:pt x="1762" y="631"/>
                  </a:cubicBezTo>
                  <a:cubicBezTo>
                    <a:pt x="1699" y="258"/>
                    <a:pt x="1369" y="0"/>
                    <a:pt x="100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307" name="Google Shape;3307;p52"/>
            <p:cNvSpPr/>
            <p:nvPr/>
          </p:nvSpPr>
          <p:spPr>
            <a:xfrm>
              <a:off x="2001675" y="2620175"/>
              <a:ext cx="95400" cy="33800"/>
            </a:xfrm>
            <a:custGeom>
              <a:avLst/>
              <a:gdLst/>
              <a:ahLst/>
              <a:cxnLst/>
              <a:rect l="l" t="t" r="r" b="b"/>
              <a:pathLst>
                <a:path w="3816" h="1352" extrusionOk="0">
                  <a:moveTo>
                    <a:pt x="3217" y="0"/>
                  </a:moveTo>
                  <a:cubicBezTo>
                    <a:pt x="3187" y="0"/>
                    <a:pt x="3155" y="3"/>
                    <a:pt x="3122" y="9"/>
                  </a:cubicBezTo>
                  <a:lnTo>
                    <a:pt x="3134" y="9"/>
                  </a:lnTo>
                  <a:lnTo>
                    <a:pt x="538" y="485"/>
                  </a:lnTo>
                  <a:cubicBezTo>
                    <a:pt x="0" y="586"/>
                    <a:pt x="106" y="1352"/>
                    <a:pt x="597" y="1352"/>
                  </a:cubicBezTo>
                  <a:cubicBezTo>
                    <a:pt x="628" y="1352"/>
                    <a:pt x="660" y="1349"/>
                    <a:pt x="693" y="1343"/>
                  </a:cubicBezTo>
                  <a:lnTo>
                    <a:pt x="3277" y="866"/>
                  </a:lnTo>
                  <a:cubicBezTo>
                    <a:pt x="3815" y="777"/>
                    <a:pt x="3709" y="0"/>
                    <a:pt x="3217"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308" name="Google Shape;3308;p52"/>
            <p:cNvSpPr/>
            <p:nvPr/>
          </p:nvSpPr>
          <p:spPr>
            <a:xfrm>
              <a:off x="1958275" y="2685525"/>
              <a:ext cx="46600" cy="38700"/>
            </a:xfrm>
            <a:custGeom>
              <a:avLst/>
              <a:gdLst/>
              <a:ahLst/>
              <a:cxnLst/>
              <a:rect l="l" t="t" r="r" b="b"/>
              <a:pathLst>
                <a:path w="1864" h="1548" extrusionOk="0">
                  <a:moveTo>
                    <a:pt x="1027" y="0"/>
                  </a:moveTo>
                  <a:cubicBezTo>
                    <a:pt x="979" y="0"/>
                    <a:pt x="930" y="5"/>
                    <a:pt x="881" y="15"/>
                  </a:cubicBezTo>
                  <a:cubicBezTo>
                    <a:pt x="191" y="122"/>
                    <a:pt x="0" y="1015"/>
                    <a:pt x="572" y="1408"/>
                  </a:cubicBezTo>
                  <a:cubicBezTo>
                    <a:pt x="710" y="1505"/>
                    <a:pt x="860" y="1548"/>
                    <a:pt x="1007" y="1548"/>
                  </a:cubicBezTo>
                  <a:cubicBezTo>
                    <a:pt x="1454" y="1548"/>
                    <a:pt x="1864" y="1145"/>
                    <a:pt x="1774" y="634"/>
                  </a:cubicBezTo>
                  <a:cubicBezTo>
                    <a:pt x="1701" y="266"/>
                    <a:pt x="1386" y="0"/>
                    <a:pt x="1027"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309" name="Google Shape;3309;p52"/>
            <p:cNvSpPr/>
            <p:nvPr/>
          </p:nvSpPr>
          <p:spPr>
            <a:xfrm>
              <a:off x="2012225" y="2673950"/>
              <a:ext cx="94000" cy="33725"/>
            </a:xfrm>
            <a:custGeom>
              <a:avLst/>
              <a:gdLst/>
              <a:ahLst/>
              <a:cxnLst/>
              <a:rect l="l" t="t" r="r" b="b"/>
              <a:pathLst>
                <a:path w="3760" h="1349" extrusionOk="0">
                  <a:moveTo>
                    <a:pt x="3129" y="0"/>
                  </a:moveTo>
                  <a:cubicBezTo>
                    <a:pt x="3117" y="0"/>
                    <a:pt x="3105" y="1"/>
                    <a:pt x="3093" y="1"/>
                  </a:cubicBezTo>
                  <a:lnTo>
                    <a:pt x="497" y="478"/>
                  </a:lnTo>
                  <a:cubicBezTo>
                    <a:pt x="1" y="628"/>
                    <a:pt x="120" y="1349"/>
                    <a:pt x="617" y="1349"/>
                  </a:cubicBezTo>
                  <a:cubicBezTo>
                    <a:pt x="632" y="1349"/>
                    <a:pt x="648" y="1348"/>
                    <a:pt x="664" y="1347"/>
                  </a:cubicBezTo>
                  <a:lnTo>
                    <a:pt x="3260" y="882"/>
                  </a:lnTo>
                  <a:cubicBezTo>
                    <a:pt x="3760" y="731"/>
                    <a:pt x="3635" y="0"/>
                    <a:pt x="3129"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310" name="Google Shape;3310;p52"/>
            <p:cNvSpPr/>
            <p:nvPr/>
          </p:nvSpPr>
          <p:spPr>
            <a:xfrm>
              <a:off x="1968675" y="2743050"/>
              <a:ext cx="46625" cy="38625"/>
            </a:xfrm>
            <a:custGeom>
              <a:avLst/>
              <a:gdLst/>
              <a:ahLst/>
              <a:cxnLst/>
              <a:rect l="l" t="t" r="r" b="b"/>
              <a:pathLst>
                <a:path w="1865" h="1545" extrusionOk="0">
                  <a:moveTo>
                    <a:pt x="1014" y="0"/>
                  </a:moveTo>
                  <a:cubicBezTo>
                    <a:pt x="971" y="0"/>
                    <a:pt x="927" y="4"/>
                    <a:pt x="882" y="11"/>
                  </a:cubicBezTo>
                  <a:cubicBezTo>
                    <a:pt x="191" y="131"/>
                    <a:pt x="1" y="1012"/>
                    <a:pt x="572" y="1404"/>
                  </a:cubicBezTo>
                  <a:cubicBezTo>
                    <a:pt x="711" y="1501"/>
                    <a:pt x="861" y="1545"/>
                    <a:pt x="1008" y="1545"/>
                  </a:cubicBezTo>
                  <a:cubicBezTo>
                    <a:pt x="1455" y="1545"/>
                    <a:pt x="1865" y="1142"/>
                    <a:pt x="1775" y="631"/>
                  </a:cubicBezTo>
                  <a:cubicBezTo>
                    <a:pt x="1701" y="258"/>
                    <a:pt x="1379" y="0"/>
                    <a:pt x="1014"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311" name="Google Shape;3311;p52"/>
            <p:cNvSpPr/>
            <p:nvPr/>
          </p:nvSpPr>
          <p:spPr>
            <a:xfrm>
              <a:off x="2022150" y="2731600"/>
              <a:ext cx="94825" cy="33850"/>
            </a:xfrm>
            <a:custGeom>
              <a:avLst/>
              <a:gdLst/>
              <a:ahLst/>
              <a:cxnLst/>
              <a:rect l="l" t="t" r="r" b="b"/>
              <a:pathLst>
                <a:path w="3793" h="1354" extrusionOk="0">
                  <a:moveTo>
                    <a:pt x="3181" y="1"/>
                  </a:moveTo>
                  <a:cubicBezTo>
                    <a:pt x="3159" y="1"/>
                    <a:pt x="3136" y="2"/>
                    <a:pt x="3113" y="5"/>
                  </a:cubicBezTo>
                  <a:lnTo>
                    <a:pt x="3125" y="5"/>
                  </a:lnTo>
                  <a:lnTo>
                    <a:pt x="529" y="469"/>
                  </a:lnTo>
                  <a:cubicBezTo>
                    <a:pt x="1" y="607"/>
                    <a:pt x="115" y="1354"/>
                    <a:pt x="625" y="1354"/>
                  </a:cubicBezTo>
                  <a:cubicBezTo>
                    <a:pt x="644" y="1354"/>
                    <a:pt x="664" y="1353"/>
                    <a:pt x="684" y="1351"/>
                  </a:cubicBezTo>
                  <a:lnTo>
                    <a:pt x="3279" y="874"/>
                  </a:lnTo>
                  <a:cubicBezTo>
                    <a:pt x="3793" y="749"/>
                    <a:pt x="3683" y="1"/>
                    <a:pt x="3181"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312" name="Google Shape;3312;p52"/>
            <p:cNvSpPr/>
            <p:nvPr/>
          </p:nvSpPr>
          <p:spPr>
            <a:xfrm>
              <a:off x="1924050" y="2982275"/>
              <a:ext cx="194375" cy="174225"/>
            </a:xfrm>
            <a:custGeom>
              <a:avLst/>
              <a:gdLst/>
              <a:ahLst/>
              <a:cxnLst/>
              <a:rect l="l" t="t" r="r" b="b"/>
              <a:pathLst>
                <a:path w="7775" h="6969" extrusionOk="0">
                  <a:moveTo>
                    <a:pt x="3938" y="0"/>
                  </a:moveTo>
                  <a:cubicBezTo>
                    <a:pt x="2906" y="0"/>
                    <a:pt x="1893" y="467"/>
                    <a:pt x="1226" y="1349"/>
                  </a:cubicBezTo>
                  <a:lnTo>
                    <a:pt x="6965" y="4968"/>
                  </a:lnTo>
                  <a:cubicBezTo>
                    <a:pt x="7775" y="3396"/>
                    <a:pt x="7251" y="1468"/>
                    <a:pt x="5763" y="527"/>
                  </a:cubicBezTo>
                  <a:cubicBezTo>
                    <a:pt x="5196" y="172"/>
                    <a:pt x="4563" y="0"/>
                    <a:pt x="3938" y="0"/>
                  </a:cubicBezTo>
                  <a:close/>
                  <a:moveTo>
                    <a:pt x="822" y="1992"/>
                  </a:moveTo>
                  <a:lnTo>
                    <a:pt x="822" y="1992"/>
                  </a:lnTo>
                  <a:cubicBezTo>
                    <a:pt x="0" y="3563"/>
                    <a:pt x="524" y="5492"/>
                    <a:pt x="2024" y="6444"/>
                  </a:cubicBezTo>
                  <a:cubicBezTo>
                    <a:pt x="2588" y="6798"/>
                    <a:pt x="3218" y="6968"/>
                    <a:pt x="3841" y="6968"/>
                  </a:cubicBezTo>
                  <a:cubicBezTo>
                    <a:pt x="4875" y="6968"/>
                    <a:pt x="5892" y="6500"/>
                    <a:pt x="6560" y="5623"/>
                  </a:cubicBezTo>
                  <a:lnTo>
                    <a:pt x="822" y="1992"/>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313" name="Google Shape;3313;p52"/>
            <p:cNvSpPr/>
            <p:nvPr/>
          </p:nvSpPr>
          <p:spPr>
            <a:xfrm>
              <a:off x="2287775" y="2609075"/>
              <a:ext cx="152125" cy="140950"/>
            </a:xfrm>
            <a:custGeom>
              <a:avLst/>
              <a:gdLst/>
              <a:ahLst/>
              <a:cxnLst/>
              <a:rect l="l" t="t" r="r" b="b"/>
              <a:pathLst>
                <a:path w="6085" h="5638" extrusionOk="0">
                  <a:moveTo>
                    <a:pt x="3608" y="1"/>
                  </a:moveTo>
                  <a:lnTo>
                    <a:pt x="1215" y="1620"/>
                  </a:lnTo>
                  <a:cubicBezTo>
                    <a:pt x="250" y="2275"/>
                    <a:pt x="0" y="3585"/>
                    <a:pt x="655" y="4549"/>
                  </a:cubicBezTo>
                  <a:lnTo>
                    <a:pt x="762" y="4716"/>
                  </a:lnTo>
                  <a:cubicBezTo>
                    <a:pt x="1169" y="5314"/>
                    <a:pt x="1827" y="5637"/>
                    <a:pt x="2499" y="5637"/>
                  </a:cubicBezTo>
                  <a:cubicBezTo>
                    <a:pt x="2910" y="5637"/>
                    <a:pt x="3325" y="5516"/>
                    <a:pt x="3691" y="5263"/>
                  </a:cubicBezTo>
                  <a:lnTo>
                    <a:pt x="6085" y="3644"/>
                  </a:lnTo>
                  <a:lnTo>
                    <a:pt x="3608" y="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314" name="Google Shape;3314;p52"/>
            <p:cNvSpPr/>
            <p:nvPr/>
          </p:nvSpPr>
          <p:spPr>
            <a:xfrm>
              <a:off x="2390775" y="2550550"/>
              <a:ext cx="151825" cy="141000"/>
            </a:xfrm>
            <a:custGeom>
              <a:avLst/>
              <a:gdLst/>
              <a:ahLst/>
              <a:cxnLst/>
              <a:rect l="l" t="t" r="r" b="b"/>
              <a:pathLst>
                <a:path w="6073" h="5640" extrusionOk="0">
                  <a:moveTo>
                    <a:pt x="3568" y="0"/>
                  </a:moveTo>
                  <a:cubicBezTo>
                    <a:pt x="3162" y="0"/>
                    <a:pt x="2752" y="119"/>
                    <a:pt x="2393" y="365"/>
                  </a:cubicBezTo>
                  <a:lnTo>
                    <a:pt x="0" y="1996"/>
                  </a:lnTo>
                  <a:lnTo>
                    <a:pt x="2477" y="5640"/>
                  </a:lnTo>
                  <a:lnTo>
                    <a:pt x="4870" y="4009"/>
                  </a:lnTo>
                  <a:cubicBezTo>
                    <a:pt x="5822" y="3354"/>
                    <a:pt x="6072" y="2044"/>
                    <a:pt x="5429" y="1080"/>
                  </a:cubicBezTo>
                  <a:lnTo>
                    <a:pt x="5310" y="925"/>
                  </a:lnTo>
                  <a:cubicBezTo>
                    <a:pt x="4902" y="324"/>
                    <a:pt x="4240" y="0"/>
                    <a:pt x="3568"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315" name="Google Shape;3315;p52"/>
            <p:cNvSpPr/>
            <p:nvPr/>
          </p:nvSpPr>
          <p:spPr>
            <a:xfrm>
              <a:off x="2243425" y="2899825"/>
              <a:ext cx="268200" cy="266925"/>
            </a:xfrm>
            <a:custGeom>
              <a:avLst/>
              <a:gdLst/>
              <a:ahLst/>
              <a:cxnLst/>
              <a:rect l="l" t="t" r="r" b="b"/>
              <a:pathLst>
                <a:path w="10728" h="10677" extrusionOk="0">
                  <a:moveTo>
                    <a:pt x="5026" y="1"/>
                  </a:moveTo>
                  <a:cubicBezTo>
                    <a:pt x="4833" y="1"/>
                    <a:pt x="4677" y="137"/>
                    <a:pt x="4644" y="325"/>
                  </a:cubicBezTo>
                  <a:lnTo>
                    <a:pt x="4191" y="3813"/>
                  </a:lnTo>
                  <a:lnTo>
                    <a:pt x="715" y="3349"/>
                  </a:lnTo>
                  <a:cubicBezTo>
                    <a:pt x="699" y="3347"/>
                    <a:pt x="684" y="3346"/>
                    <a:pt x="668" y="3346"/>
                  </a:cubicBezTo>
                  <a:cubicBezTo>
                    <a:pt x="475" y="3346"/>
                    <a:pt x="319" y="3483"/>
                    <a:pt x="286" y="3670"/>
                  </a:cubicBezTo>
                  <a:lnTo>
                    <a:pt x="36" y="5635"/>
                  </a:lnTo>
                  <a:cubicBezTo>
                    <a:pt x="0" y="5849"/>
                    <a:pt x="143" y="6028"/>
                    <a:pt x="346" y="6063"/>
                  </a:cubicBezTo>
                  <a:lnTo>
                    <a:pt x="3822" y="6516"/>
                  </a:lnTo>
                  <a:lnTo>
                    <a:pt x="3370" y="10004"/>
                  </a:lnTo>
                  <a:cubicBezTo>
                    <a:pt x="3334" y="10207"/>
                    <a:pt x="3489" y="10385"/>
                    <a:pt x="3691" y="10421"/>
                  </a:cubicBezTo>
                  <a:lnTo>
                    <a:pt x="5668" y="10671"/>
                  </a:lnTo>
                  <a:cubicBezTo>
                    <a:pt x="5689" y="10675"/>
                    <a:pt x="5709" y="10677"/>
                    <a:pt x="5730" y="10677"/>
                  </a:cubicBezTo>
                  <a:cubicBezTo>
                    <a:pt x="5906" y="10677"/>
                    <a:pt x="6052" y="10543"/>
                    <a:pt x="6085" y="10362"/>
                  </a:cubicBezTo>
                  <a:lnTo>
                    <a:pt x="6537" y="6873"/>
                  </a:lnTo>
                  <a:lnTo>
                    <a:pt x="10014" y="7337"/>
                  </a:lnTo>
                  <a:cubicBezTo>
                    <a:pt x="10028" y="7339"/>
                    <a:pt x="10043" y="7340"/>
                    <a:pt x="10058" y="7340"/>
                  </a:cubicBezTo>
                  <a:cubicBezTo>
                    <a:pt x="10243" y="7340"/>
                    <a:pt x="10409" y="7204"/>
                    <a:pt x="10442" y="7016"/>
                  </a:cubicBezTo>
                  <a:lnTo>
                    <a:pt x="10692" y="5039"/>
                  </a:lnTo>
                  <a:cubicBezTo>
                    <a:pt x="10728" y="4837"/>
                    <a:pt x="10585" y="4647"/>
                    <a:pt x="10371" y="4623"/>
                  </a:cubicBezTo>
                  <a:lnTo>
                    <a:pt x="6894" y="4158"/>
                  </a:lnTo>
                  <a:lnTo>
                    <a:pt x="7358" y="682"/>
                  </a:lnTo>
                  <a:cubicBezTo>
                    <a:pt x="7382" y="479"/>
                    <a:pt x="7239" y="289"/>
                    <a:pt x="7037" y="265"/>
                  </a:cubicBezTo>
                  <a:lnTo>
                    <a:pt x="5072" y="3"/>
                  </a:lnTo>
                  <a:cubicBezTo>
                    <a:pt x="5057" y="1"/>
                    <a:pt x="5041" y="1"/>
                    <a:pt x="5026"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316" name="Google Shape;3316;p52"/>
            <p:cNvSpPr/>
            <p:nvPr/>
          </p:nvSpPr>
          <p:spPr>
            <a:xfrm>
              <a:off x="1900225" y="3304550"/>
              <a:ext cx="271200" cy="337750"/>
            </a:xfrm>
            <a:custGeom>
              <a:avLst/>
              <a:gdLst/>
              <a:ahLst/>
              <a:cxnLst/>
              <a:rect l="l" t="t" r="r" b="b"/>
              <a:pathLst>
                <a:path w="10848" h="13510" extrusionOk="0">
                  <a:moveTo>
                    <a:pt x="4159" y="412"/>
                  </a:moveTo>
                  <a:cubicBezTo>
                    <a:pt x="4446" y="412"/>
                    <a:pt x="4730" y="585"/>
                    <a:pt x="4787" y="971"/>
                  </a:cubicBezTo>
                  <a:cubicBezTo>
                    <a:pt x="4811" y="1173"/>
                    <a:pt x="4763" y="1364"/>
                    <a:pt x="4632" y="1519"/>
                  </a:cubicBezTo>
                  <a:lnTo>
                    <a:pt x="3846" y="1662"/>
                  </a:lnTo>
                  <a:cubicBezTo>
                    <a:pt x="3668" y="1566"/>
                    <a:pt x="3549" y="1400"/>
                    <a:pt x="3513" y="1209"/>
                  </a:cubicBezTo>
                  <a:cubicBezTo>
                    <a:pt x="3398" y="709"/>
                    <a:pt x="3782" y="412"/>
                    <a:pt x="4159" y="412"/>
                  </a:cubicBezTo>
                  <a:close/>
                  <a:moveTo>
                    <a:pt x="7873" y="2722"/>
                  </a:moveTo>
                  <a:cubicBezTo>
                    <a:pt x="8128" y="2722"/>
                    <a:pt x="8353" y="2901"/>
                    <a:pt x="8394" y="3162"/>
                  </a:cubicBezTo>
                  <a:lnTo>
                    <a:pt x="9787" y="10746"/>
                  </a:lnTo>
                  <a:cubicBezTo>
                    <a:pt x="9835" y="11044"/>
                    <a:pt x="9645" y="11329"/>
                    <a:pt x="9335" y="11377"/>
                  </a:cubicBezTo>
                  <a:lnTo>
                    <a:pt x="3072" y="12520"/>
                  </a:lnTo>
                  <a:cubicBezTo>
                    <a:pt x="3042" y="12525"/>
                    <a:pt x="3011" y="12527"/>
                    <a:pt x="2981" y="12527"/>
                  </a:cubicBezTo>
                  <a:cubicBezTo>
                    <a:pt x="2719" y="12527"/>
                    <a:pt x="2484" y="12345"/>
                    <a:pt x="2441" y="12068"/>
                  </a:cubicBezTo>
                  <a:lnTo>
                    <a:pt x="1060" y="4507"/>
                  </a:lnTo>
                  <a:cubicBezTo>
                    <a:pt x="1001" y="4210"/>
                    <a:pt x="1203" y="3924"/>
                    <a:pt x="1501" y="3864"/>
                  </a:cubicBezTo>
                  <a:lnTo>
                    <a:pt x="2251" y="3733"/>
                  </a:lnTo>
                  <a:cubicBezTo>
                    <a:pt x="2282" y="3942"/>
                    <a:pt x="2460" y="4087"/>
                    <a:pt x="2665" y="4087"/>
                  </a:cubicBezTo>
                  <a:cubicBezTo>
                    <a:pt x="2693" y="4087"/>
                    <a:pt x="2722" y="4084"/>
                    <a:pt x="2751" y="4079"/>
                  </a:cubicBezTo>
                  <a:lnTo>
                    <a:pt x="6668" y="3376"/>
                  </a:lnTo>
                  <a:cubicBezTo>
                    <a:pt x="6906" y="3328"/>
                    <a:pt x="7061" y="3102"/>
                    <a:pt x="7013" y="2864"/>
                  </a:cubicBezTo>
                  <a:lnTo>
                    <a:pt x="7763" y="2733"/>
                  </a:lnTo>
                  <a:cubicBezTo>
                    <a:pt x="7800" y="2726"/>
                    <a:pt x="7837" y="2722"/>
                    <a:pt x="7873" y="2722"/>
                  </a:cubicBezTo>
                  <a:close/>
                  <a:moveTo>
                    <a:pt x="4146" y="1"/>
                  </a:moveTo>
                  <a:cubicBezTo>
                    <a:pt x="4083" y="1"/>
                    <a:pt x="4018" y="7"/>
                    <a:pt x="3953" y="19"/>
                  </a:cubicBezTo>
                  <a:cubicBezTo>
                    <a:pt x="3358" y="126"/>
                    <a:pt x="2965" y="697"/>
                    <a:pt x="3084" y="1281"/>
                  </a:cubicBezTo>
                  <a:cubicBezTo>
                    <a:pt x="3108" y="1459"/>
                    <a:pt x="3179" y="1626"/>
                    <a:pt x="3287" y="1757"/>
                  </a:cubicBezTo>
                  <a:lnTo>
                    <a:pt x="2513" y="1912"/>
                  </a:lnTo>
                  <a:cubicBezTo>
                    <a:pt x="2203" y="1971"/>
                    <a:pt x="1989" y="2281"/>
                    <a:pt x="2048" y="2590"/>
                  </a:cubicBezTo>
                  <a:lnTo>
                    <a:pt x="2096" y="2876"/>
                  </a:lnTo>
                  <a:lnTo>
                    <a:pt x="810" y="3102"/>
                  </a:lnTo>
                  <a:cubicBezTo>
                    <a:pt x="322" y="3197"/>
                    <a:pt x="1" y="3662"/>
                    <a:pt x="96" y="4150"/>
                  </a:cubicBezTo>
                  <a:lnTo>
                    <a:pt x="1667" y="12770"/>
                  </a:lnTo>
                  <a:cubicBezTo>
                    <a:pt x="1742" y="13206"/>
                    <a:pt x="2121" y="13510"/>
                    <a:pt x="2549" y="13510"/>
                  </a:cubicBezTo>
                  <a:cubicBezTo>
                    <a:pt x="2600" y="13510"/>
                    <a:pt x="2651" y="13505"/>
                    <a:pt x="2703" y="13496"/>
                  </a:cubicBezTo>
                  <a:lnTo>
                    <a:pt x="10037" y="12151"/>
                  </a:lnTo>
                  <a:cubicBezTo>
                    <a:pt x="10526" y="12068"/>
                    <a:pt x="10847" y="11591"/>
                    <a:pt x="10764" y="11115"/>
                  </a:cubicBezTo>
                  <a:lnTo>
                    <a:pt x="9180" y="2483"/>
                  </a:lnTo>
                  <a:cubicBezTo>
                    <a:pt x="9106" y="2047"/>
                    <a:pt x="8727" y="1744"/>
                    <a:pt x="8299" y="1744"/>
                  </a:cubicBezTo>
                  <a:cubicBezTo>
                    <a:pt x="8248" y="1744"/>
                    <a:pt x="8196" y="1748"/>
                    <a:pt x="8144" y="1757"/>
                  </a:cubicBezTo>
                  <a:lnTo>
                    <a:pt x="6859" y="1995"/>
                  </a:lnTo>
                  <a:lnTo>
                    <a:pt x="6811" y="1721"/>
                  </a:lnTo>
                  <a:cubicBezTo>
                    <a:pt x="6758" y="1436"/>
                    <a:pt x="6518" y="1235"/>
                    <a:pt x="6240" y="1235"/>
                  </a:cubicBezTo>
                  <a:cubicBezTo>
                    <a:pt x="6204" y="1235"/>
                    <a:pt x="6168" y="1238"/>
                    <a:pt x="6132" y="1245"/>
                  </a:cubicBezTo>
                  <a:lnTo>
                    <a:pt x="5180" y="1412"/>
                  </a:lnTo>
                  <a:cubicBezTo>
                    <a:pt x="5239" y="1245"/>
                    <a:pt x="5251" y="1066"/>
                    <a:pt x="5215" y="900"/>
                  </a:cubicBezTo>
                  <a:cubicBezTo>
                    <a:pt x="5120" y="370"/>
                    <a:pt x="4658" y="1"/>
                    <a:pt x="4146"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317" name="Google Shape;3317;p52"/>
            <p:cNvSpPr/>
            <p:nvPr/>
          </p:nvSpPr>
          <p:spPr>
            <a:xfrm>
              <a:off x="1948450" y="3425775"/>
              <a:ext cx="46550" cy="38725"/>
            </a:xfrm>
            <a:custGeom>
              <a:avLst/>
              <a:gdLst/>
              <a:ahLst/>
              <a:cxnLst/>
              <a:rect l="l" t="t" r="r" b="b"/>
              <a:pathLst>
                <a:path w="1862" h="1549" extrusionOk="0">
                  <a:moveTo>
                    <a:pt x="1015" y="1"/>
                  </a:moveTo>
                  <a:cubicBezTo>
                    <a:pt x="967" y="1"/>
                    <a:pt x="918" y="6"/>
                    <a:pt x="869" y="15"/>
                  </a:cubicBezTo>
                  <a:cubicBezTo>
                    <a:pt x="191" y="134"/>
                    <a:pt x="0" y="1015"/>
                    <a:pt x="572" y="1408"/>
                  </a:cubicBezTo>
                  <a:cubicBezTo>
                    <a:pt x="710" y="1505"/>
                    <a:pt x="860" y="1549"/>
                    <a:pt x="1007" y="1549"/>
                  </a:cubicBezTo>
                  <a:cubicBezTo>
                    <a:pt x="1453" y="1549"/>
                    <a:pt x="1861" y="1146"/>
                    <a:pt x="1762" y="634"/>
                  </a:cubicBezTo>
                  <a:cubicBezTo>
                    <a:pt x="1699" y="267"/>
                    <a:pt x="1377" y="1"/>
                    <a:pt x="1015"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318" name="Google Shape;3318;p52"/>
            <p:cNvSpPr/>
            <p:nvPr/>
          </p:nvSpPr>
          <p:spPr>
            <a:xfrm>
              <a:off x="2001250" y="3414500"/>
              <a:ext cx="96250" cy="33725"/>
            </a:xfrm>
            <a:custGeom>
              <a:avLst/>
              <a:gdLst/>
              <a:ahLst/>
              <a:cxnLst/>
              <a:rect l="l" t="t" r="r" b="b"/>
              <a:pathLst>
                <a:path w="3850" h="1349" extrusionOk="0">
                  <a:moveTo>
                    <a:pt x="3253" y="1"/>
                  </a:moveTo>
                  <a:cubicBezTo>
                    <a:pt x="3217" y="1"/>
                    <a:pt x="3179" y="5"/>
                    <a:pt x="3139" y="14"/>
                  </a:cubicBezTo>
                  <a:lnTo>
                    <a:pt x="3151" y="2"/>
                  </a:lnTo>
                  <a:lnTo>
                    <a:pt x="555" y="478"/>
                  </a:lnTo>
                  <a:cubicBezTo>
                    <a:pt x="1" y="567"/>
                    <a:pt x="108" y="1349"/>
                    <a:pt x="597" y="1349"/>
                  </a:cubicBezTo>
                  <a:cubicBezTo>
                    <a:pt x="633" y="1349"/>
                    <a:pt x="670" y="1344"/>
                    <a:pt x="710" y="1336"/>
                  </a:cubicBezTo>
                  <a:lnTo>
                    <a:pt x="3294" y="871"/>
                  </a:lnTo>
                  <a:cubicBezTo>
                    <a:pt x="3849" y="793"/>
                    <a:pt x="3752" y="1"/>
                    <a:pt x="325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319" name="Google Shape;3319;p52"/>
            <p:cNvSpPr/>
            <p:nvPr/>
          </p:nvSpPr>
          <p:spPr>
            <a:xfrm>
              <a:off x="1958275" y="3479650"/>
              <a:ext cx="46600" cy="38725"/>
            </a:xfrm>
            <a:custGeom>
              <a:avLst/>
              <a:gdLst/>
              <a:ahLst/>
              <a:cxnLst/>
              <a:rect l="l" t="t" r="r" b="b"/>
              <a:pathLst>
                <a:path w="1864" h="1549" extrusionOk="0">
                  <a:moveTo>
                    <a:pt x="1027" y="1"/>
                  </a:moveTo>
                  <a:cubicBezTo>
                    <a:pt x="979" y="1"/>
                    <a:pt x="930" y="6"/>
                    <a:pt x="881" y="15"/>
                  </a:cubicBezTo>
                  <a:cubicBezTo>
                    <a:pt x="191" y="134"/>
                    <a:pt x="0" y="1015"/>
                    <a:pt x="572" y="1408"/>
                  </a:cubicBezTo>
                  <a:cubicBezTo>
                    <a:pt x="710" y="1505"/>
                    <a:pt x="860" y="1549"/>
                    <a:pt x="1007" y="1549"/>
                  </a:cubicBezTo>
                  <a:cubicBezTo>
                    <a:pt x="1454" y="1549"/>
                    <a:pt x="1864" y="1146"/>
                    <a:pt x="1774" y="635"/>
                  </a:cubicBezTo>
                  <a:cubicBezTo>
                    <a:pt x="1701" y="267"/>
                    <a:pt x="1386" y="1"/>
                    <a:pt x="1027"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320" name="Google Shape;3320;p52"/>
            <p:cNvSpPr/>
            <p:nvPr/>
          </p:nvSpPr>
          <p:spPr>
            <a:xfrm>
              <a:off x="2012150" y="3468350"/>
              <a:ext cx="94000" cy="33750"/>
            </a:xfrm>
            <a:custGeom>
              <a:avLst/>
              <a:gdLst/>
              <a:ahLst/>
              <a:cxnLst/>
              <a:rect l="l" t="t" r="r" b="b"/>
              <a:pathLst>
                <a:path w="3760" h="1350" extrusionOk="0">
                  <a:moveTo>
                    <a:pt x="3143" y="1"/>
                  </a:moveTo>
                  <a:cubicBezTo>
                    <a:pt x="3128" y="1"/>
                    <a:pt x="3112" y="2"/>
                    <a:pt x="3096" y="3"/>
                  </a:cubicBezTo>
                  <a:lnTo>
                    <a:pt x="500" y="467"/>
                  </a:lnTo>
                  <a:cubicBezTo>
                    <a:pt x="0" y="619"/>
                    <a:pt x="125" y="1350"/>
                    <a:pt x="631" y="1350"/>
                  </a:cubicBezTo>
                  <a:cubicBezTo>
                    <a:pt x="643" y="1350"/>
                    <a:pt x="655" y="1349"/>
                    <a:pt x="667" y="1348"/>
                  </a:cubicBezTo>
                  <a:lnTo>
                    <a:pt x="3263" y="872"/>
                  </a:lnTo>
                  <a:cubicBezTo>
                    <a:pt x="3759" y="722"/>
                    <a:pt x="3640" y="1"/>
                    <a:pt x="314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321" name="Google Shape;3321;p52"/>
            <p:cNvSpPr/>
            <p:nvPr/>
          </p:nvSpPr>
          <p:spPr>
            <a:xfrm>
              <a:off x="1968675" y="3537175"/>
              <a:ext cx="46625" cy="38650"/>
            </a:xfrm>
            <a:custGeom>
              <a:avLst/>
              <a:gdLst/>
              <a:ahLst/>
              <a:cxnLst/>
              <a:rect l="l" t="t" r="r" b="b"/>
              <a:pathLst>
                <a:path w="1865" h="1546" extrusionOk="0">
                  <a:moveTo>
                    <a:pt x="1014" y="1"/>
                  </a:moveTo>
                  <a:cubicBezTo>
                    <a:pt x="971" y="1"/>
                    <a:pt x="926" y="5"/>
                    <a:pt x="882" y="12"/>
                  </a:cubicBezTo>
                  <a:cubicBezTo>
                    <a:pt x="191" y="131"/>
                    <a:pt x="1" y="1012"/>
                    <a:pt x="572" y="1405"/>
                  </a:cubicBezTo>
                  <a:cubicBezTo>
                    <a:pt x="711" y="1502"/>
                    <a:pt x="862" y="1546"/>
                    <a:pt x="1008" y="1546"/>
                  </a:cubicBezTo>
                  <a:cubicBezTo>
                    <a:pt x="1455" y="1546"/>
                    <a:pt x="1865" y="1145"/>
                    <a:pt x="1775" y="643"/>
                  </a:cubicBezTo>
                  <a:cubicBezTo>
                    <a:pt x="1701" y="260"/>
                    <a:pt x="1379" y="1"/>
                    <a:pt x="101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322" name="Google Shape;3322;p52"/>
            <p:cNvSpPr/>
            <p:nvPr/>
          </p:nvSpPr>
          <p:spPr>
            <a:xfrm>
              <a:off x="2022375" y="3525850"/>
              <a:ext cx="94400" cy="33725"/>
            </a:xfrm>
            <a:custGeom>
              <a:avLst/>
              <a:gdLst/>
              <a:ahLst/>
              <a:cxnLst/>
              <a:rect l="l" t="t" r="r" b="b"/>
              <a:pathLst>
                <a:path w="3776" h="1349" extrusionOk="0">
                  <a:moveTo>
                    <a:pt x="3116" y="1"/>
                  </a:moveTo>
                  <a:lnTo>
                    <a:pt x="520" y="477"/>
                  </a:lnTo>
                  <a:cubicBezTo>
                    <a:pt x="0" y="616"/>
                    <a:pt x="119" y="1348"/>
                    <a:pt x="627" y="1348"/>
                  </a:cubicBezTo>
                  <a:cubicBezTo>
                    <a:pt x="642" y="1348"/>
                    <a:pt x="658" y="1348"/>
                    <a:pt x="675" y="1346"/>
                  </a:cubicBezTo>
                  <a:lnTo>
                    <a:pt x="3270" y="882"/>
                  </a:lnTo>
                  <a:cubicBezTo>
                    <a:pt x="3775" y="744"/>
                    <a:pt x="3661" y="10"/>
                    <a:pt x="3172" y="10"/>
                  </a:cubicBezTo>
                  <a:cubicBezTo>
                    <a:pt x="3154" y="10"/>
                    <a:pt x="3135" y="11"/>
                    <a:pt x="3116" y="13"/>
                  </a:cubicBezTo>
                  <a:lnTo>
                    <a:pt x="3116" y="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323" name="Google Shape;3323;p52"/>
            <p:cNvSpPr/>
            <p:nvPr/>
          </p:nvSpPr>
          <p:spPr>
            <a:xfrm>
              <a:off x="1925225" y="3776475"/>
              <a:ext cx="193200" cy="173675"/>
            </a:xfrm>
            <a:custGeom>
              <a:avLst/>
              <a:gdLst/>
              <a:ahLst/>
              <a:cxnLst/>
              <a:rect l="l" t="t" r="r" b="b"/>
              <a:pathLst>
                <a:path w="7728" h="6947" extrusionOk="0">
                  <a:moveTo>
                    <a:pt x="3899" y="1"/>
                  </a:moveTo>
                  <a:cubicBezTo>
                    <a:pt x="2864" y="1"/>
                    <a:pt x="1848" y="470"/>
                    <a:pt x="1179" y="1346"/>
                  </a:cubicBezTo>
                  <a:lnTo>
                    <a:pt x="6918" y="4978"/>
                  </a:lnTo>
                  <a:cubicBezTo>
                    <a:pt x="7728" y="3406"/>
                    <a:pt x="7204" y="1477"/>
                    <a:pt x="5716" y="525"/>
                  </a:cubicBezTo>
                  <a:cubicBezTo>
                    <a:pt x="5152" y="171"/>
                    <a:pt x="4522" y="1"/>
                    <a:pt x="3899" y="1"/>
                  </a:cubicBezTo>
                  <a:close/>
                  <a:moveTo>
                    <a:pt x="775" y="1989"/>
                  </a:moveTo>
                  <a:cubicBezTo>
                    <a:pt x="1" y="3561"/>
                    <a:pt x="489" y="5478"/>
                    <a:pt x="1953" y="6418"/>
                  </a:cubicBezTo>
                  <a:cubicBezTo>
                    <a:pt x="2522" y="6775"/>
                    <a:pt x="3159" y="6947"/>
                    <a:pt x="3790" y="6947"/>
                  </a:cubicBezTo>
                  <a:cubicBezTo>
                    <a:pt x="4823" y="6947"/>
                    <a:pt x="5841" y="6486"/>
                    <a:pt x="6513" y="5621"/>
                  </a:cubicBezTo>
                  <a:lnTo>
                    <a:pt x="775" y="1989"/>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324" name="Google Shape;3324;p52"/>
            <p:cNvSpPr/>
            <p:nvPr/>
          </p:nvSpPr>
          <p:spPr>
            <a:xfrm>
              <a:off x="2287775" y="3402925"/>
              <a:ext cx="152125" cy="141325"/>
            </a:xfrm>
            <a:custGeom>
              <a:avLst/>
              <a:gdLst/>
              <a:ahLst/>
              <a:cxnLst/>
              <a:rect l="l" t="t" r="r" b="b"/>
              <a:pathLst>
                <a:path w="6085" h="5653" extrusionOk="0">
                  <a:moveTo>
                    <a:pt x="3608" y="1"/>
                  </a:moveTo>
                  <a:lnTo>
                    <a:pt x="1215" y="1632"/>
                  </a:lnTo>
                  <a:cubicBezTo>
                    <a:pt x="250" y="2287"/>
                    <a:pt x="0" y="3596"/>
                    <a:pt x="655" y="4561"/>
                  </a:cubicBezTo>
                  <a:lnTo>
                    <a:pt x="762" y="4727"/>
                  </a:lnTo>
                  <a:cubicBezTo>
                    <a:pt x="1171" y="5328"/>
                    <a:pt x="1833" y="5652"/>
                    <a:pt x="2508" y="5652"/>
                  </a:cubicBezTo>
                  <a:cubicBezTo>
                    <a:pt x="2916" y="5652"/>
                    <a:pt x="3328" y="5534"/>
                    <a:pt x="3691" y="5287"/>
                  </a:cubicBezTo>
                  <a:lnTo>
                    <a:pt x="6085" y="3656"/>
                  </a:lnTo>
                  <a:lnTo>
                    <a:pt x="3608" y="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325" name="Google Shape;3325;p52"/>
            <p:cNvSpPr/>
            <p:nvPr/>
          </p:nvSpPr>
          <p:spPr>
            <a:xfrm>
              <a:off x="2390775" y="3344700"/>
              <a:ext cx="151825" cy="141000"/>
            </a:xfrm>
            <a:custGeom>
              <a:avLst/>
              <a:gdLst/>
              <a:ahLst/>
              <a:cxnLst/>
              <a:rect l="l" t="t" r="r" b="b"/>
              <a:pathLst>
                <a:path w="6073" h="5640" extrusionOk="0">
                  <a:moveTo>
                    <a:pt x="3568" y="0"/>
                  </a:moveTo>
                  <a:cubicBezTo>
                    <a:pt x="3162" y="0"/>
                    <a:pt x="2752" y="118"/>
                    <a:pt x="2393" y="365"/>
                  </a:cubicBezTo>
                  <a:lnTo>
                    <a:pt x="0" y="1996"/>
                  </a:lnTo>
                  <a:lnTo>
                    <a:pt x="2477" y="5640"/>
                  </a:lnTo>
                  <a:lnTo>
                    <a:pt x="4870" y="4008"/>
                  </a:lnTo>
                  <a:cubicBezTo>
                    <a:pt x="5822" y="3354"/>
                    <a:pt x="6072" y="2044"/>
                    <a:pt x="5429" y="1091"/>
                  </a:cubicBezTo>
                  <a:lnTo>
                    <a:pt x="5310" y="925"/>
                  </a:lnTo>
                  <a:cubicBezTo>
                    <a:pt x="4902" y="324"/>
                    <a:pt x="4240" y="0"/>
                    <a:pt x="3568"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326" name="Google Shape;3326;p52"/>
            <p:cNvSpPr/>
            <p:nvPr/>
          </p:nvSpPr>
          <p:spPr>
            <a:xfrm>
              <a:off x="2243425" y="3694200"/>
              <a:ext cx="268200" cy="266925"/>
            </a:xfrm>
            <a:custGeom>
              <a:avLst/>
              <a:gdLst/>
              <a:ahLst/>
              <a:cxnLst/>
              <a:rect l="l" t="t" r="r" b="b"/>
              <a:pathLst>
                <a:path w="10728" h="10677" extrusionOk="0">
                  <a:moveTo>
                    <a:pt x="5007" y="0"/>
                  </a:moveTo>
                  <a:cubicBezTo>
                    <a:pt x="4823" y="0"/>
                    <a:pt x="4676" y="134"/>
                    <a:pt x="4644" y="315"/>
                  </a:cubicBezTo>
                  <a:lnTo>
                    <a:pt x="4191" y="3804"/>
                  </a:lnTo>
                  <a:lnTo>
                    <a:pt x="715" y="3340"/>
                  </a:lnTo>
                  <a:cubicBezTo>
                    <a:pt x="699" y="3338"/>
                    <a:pt x="684" y="3337"/>
                    <a:pt x="668" y="3337"/>
                  </a:cubicBezTo>
                  <a:cubicBezTo>
                    <a:pt x="475" y="3337"/>
                    <a:pt x="319" y="3473"/>
                    <a:pt x="286" y="3661"/>
                  </a:cubicBezTo>
                  <a:lnTo>
                    <a:pt x="36" y="5638"/>
                  </a:lnTo>
                  <a:cubicBezTo>
                    <a:pt x="0" y="5840"/>
                    <a:pt x="143" y="6019"/>
                    <a:pt x="346" y="6054"/>
                  </a:cubicBezTo>
                  <a:lnTo>
                    <a:pt x="3822" y="6519"/>
                  </a:lnTo>
                  <a:lnTo>
                    <a:pt x="3370" y="9995"/>
                  </a:lnTo>
                  <a:cubicBezTo>
                    <a:pt x="3334" y="10198"/>
                    <a:pt x="3489" y="10388"/>
                    <a:pt x="3691" y="10412"/>
                  </a:cubicBezTo>
                  <a:lnTo>
                    <a:pt x="5668" y="10674"/>
                  </a:lnTo>
                  <a:cubicBezTo>
                    <a:pt x="5683" y="10676"/>
                    <a:pt x="5697" y="10676"/>
                    <a:pt x="5712" y="10676"/>
                  </a:cubicBezTo>
                  <a:cubicBezTo>
                    <a:pt x="5896" y="10676"/>
                    <a:pt x="6051" y="10540"/>
                    <a:pt x="6085" y="10352"/>
                  </a:cubicBezTo>
                  <a:lnTo>
                    <a:pt x="6537" y="6864"/>
                  </a:lnTo>
                  <a:lnTo>
                    <a:pt x="10025" y="7328"/>
                  </a:lnTo>
                  <a:cubicBezTo>
                    <a:pt x="10040" y="7330"/>
                    <a:pt x="10055" y="7331"/>
                    <a:pt x="10069" y="7331"/>
                  </a:cubicBezTo>
                  <a:cubicBezTo>
                    <a:pt x="10253" y="7331"/>
                    <a:pt x="10409" y="7194"/>
                    <a:pt x="10442" y="7007"/>
                  </a:cubicBezTo>
                  <a:lnTo>
                    <a:pt x="10704" y="5030"/>
                  </a:lnTo>
                  <a:cubicBezTo>
                    <a:pt x="10728" y="4828"/>
                    <a:pt x="10585" y="4637"/>
                    <a:pt x="10383" y="4614"/>
                  </a:cubicBezTo>
                  <a:lnTo>
                    <a:pt x="6894" y="4161"/>
                  </a:lnTo>
                  <a:lnTo>
                    <a:pt x="7358" y="673"/>
                  </a:lnTo>
                  <a:cubicBezTo>
                    <a:pt x="7382" y="470"/>
                    <a:pt x="7239" y="280"/>
                    <a:pt x="7037" y="256"/>
                  </a:cubicBezTo>
                  <a:lnTo>
                    <a:pt x="5072" y="6"/>
                  </a:lnTo>
                  <a:cubicBezTo>
                    <a:pt x="5050" y="2"/>
                    <a:pt x="5028" y="0"/>
                    <a:pt x="5007"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327" name="Google Shape;3327;p52"/>
            <p:cNvSpPr/>
            <p:nvPr/>
          </p:nvSpPr>
          <p:spPr>
            <a:xfrm>
              <a:off x="1900525" y="4098700"/>
              <a:ext cx="270900" cy="337450"/>
            </a:xfrm>
            <a:custGeom>
              <a:avLst/>
              <a:gdLst/>
              <a:ahLst/>
              <a:cxnLst/>
              <a:rect l="l" t="t" r="r" b="b"/>
              <a:pathLst>
                <a:path w="10836" h="13498" extrusionOk="0">
                  <a:moveTo>
                    <a:pt x="4147" y="412"/>
                  </a:moveTo>
                  <a:cubicBezTo>
                    <a:pt x="4434" y="412"/>
                    <a:pt x="4718" y="585"/>
                    <a:pt x="4775" y="971"/>
                  </a:cubicBezTo>
                  <a:cubicBezTo>
                    <a:pt x="4799" y="1161"/>
                    <a:pt x="4751" y="1364"/>
                    <a:pt x="4620" y="1519"/>
                  </a:cubicBezTo>
                  <a:lnTo>
                    <a:pt x="3834" y="1661"/>
                  </a:lnTo>
                  <a:cubicBezTo>
                    <a:pt x="3656" y="1566"/>
                    <a:pt x="3537" y="1411"/>
                    <a:pt x="3501" y="1221"/>
                  </a:cubicBezTo>
                  <a:lnTo>
                    <a:pt x="3501" y="1209"/>
                  </a:lnTo>
                  <a:cubicBezTo>
                    <a:pt x="3386" y="709"/>
                    <a:pt x="3770" y="412"/>
                    <a:pt x="4147" y="412"/>
                  </a:cubicBezTo>
                  <a:close/>
                  <a:moveTo>
                    <a:pt x="7856" y="2723"/>
                  </a:moveTo>
                  <a:cubicBezTo>
                    <a:pt x="8113" y="2723"/>
                    <a:pt x="8340" y="2911"/>
                    <a:pt x="8382" y="3173"/>
                  </a:cubicBezTo>
                  <a:lnTo>
                    <a:pt x="9775" y="10734"/>
                  </a:lnTo>
                  <a:cubicBezTo>
                    <a:pt x="9823" y="11043"/>
                    <a:pt x="9633" y="11329"/>
                    <a:pt x="9323" y="11377"/>
                  </a:cubicBezTo>
                  <a:lnTo>
                    <a:pt x="3060" y="12520"/>
                  </a:lnTo>
                  <a:cubicBezTo>
                    <a:pt x="3030" y="12525"/>
                    <a:pt x="2999" y="12527"/>
                    <a:pt x="2969" y="12527"/>
                  </a:cubicBezTo>
                  <a:cubicBezTo>
                    <a:pt x="2706" y="12527"/>
                    <a:pt x="2472" y="12346"/>
                    <a:pt x="2429" y="12079"/>
                  </a:cubicBezTo>
                  <a:lnTo>
                    <a:pt x="1048" y="4507"/>
                  </a:lnTo>
                  <a:cubicBezTo>
                    <a:pt x="989" y="4209"/>
                    <a:pt x="1191" y="3924"/>
                    <a:pt x="1489" y="3876"/>
                  </a:cubicBezTo>
                  <a:lnTo>
                    <a:pt x="2239" y="3745"/>
                  </a:lnTo>
                  <a:cubicBezTo>
                    <a:pt x="2270" y="3945"/>
                    <a:pt x="2451" y="4098"/>
                    <a:pt x="2657" y="4098"/>
                  </a:cubicBezTo>
                  <a:cubicBezTo>
                    <a:pt x="2684" y="4098"/>
                    <a:pt x="2711" y="4096"/>
                    <a:pt x="2739" y="4090"/>
                  </a:cubicBezTo>
                  <a:lnTo>
                    <a:pt x="6656" y="3376"/>
                  </a:lnTo>
                  <a:cubicBezTo>
                    <a:pt x="6894" y="3328"/>
                    <a:pt x="7049" y="3102"/>
                    <a:pt x="7001" y="2864"/>
                  </a:cubicBezTo>
                  <a:lnTo>
                    <a:pt x="7751" y="2733"/>
                  </a:lnTo>
                  <a:cubicBezTo>
                    <a:pt x="7787" y="2726"/>
                    <a:pt x="7822" y="2723"/>
                    <a:pt x="7856" y="2723"/>
                  </a:cubicBezTo>
                  <a:close/>
                  <a:moveTo>
                    <a:pt x="4135" y="1"/>
                  </a:moveTo>
                  <a:cubicBezTo>
                    <a:pt x="4071" y="1"/>
                    <a:pt x="4006" y="6"/>
                    <a:pt x="3941" y="18"/>
                  </a:cubicBezTo>
                  <a:cubicBezTo>
                    <a:pt x="3346" y="125"/>
                    <a:pt x="2953" y="697"/>
                    <a:pt x="3072" y="1280"/>
                  </a:cubicBezTo>
                  <a:cubicBezTo>
                    <a:pt x="3096" y="1459"/>
                    <a:pt x="3167" y="1614"/>
                    <a:pt x="3275" y="1757"/>
                  </a:cubicBezTo>
                  <a:lnTo>
                    <a:pt x="2501" y="1900"/>
                  </a:lnTo>
                  <a:cubicBezTo>
                    <a:pt x="2191" y="1959"/>
                    <a:pt x="1977" y="2269"/>
                    <a:pt x="2036" y="2578"/>
                  </a:cubicBezTo>
                  <a:lnTo>
                    <a:pt x="2084" y="2864"/>
                  </a:lnTo>
                  <a:lnTo>
                    <a:pt x="798" y="3102"/>
                  </a:lnTo>
                  <a:cubicBezTo>
                    <a:pt x="310" y="3185"/>
                    <a:pt x="0" y="3650"/>
                    <a:pt x="84" y="4138"/>
                  </a:cubicBezTo>
                  <a:lnTo>
                    <a:pt x="1655" y="12770"/>
                  </a:lnTo>
                  <a:cubicBezTo>
                    <a:pt x="1740" y="13195"/>
                    <a:pt x="2111" y="13497"/>
                    <a:pt x="2537" y="13497"/>
                  </a:cubicBezTo>
                  <a:cubicBezTo>
                    <a:pt x="2588" y="13497"/>
                    <a:pt x="2639" y="13493"/>
                    <a:pt x="2691" y="13484"/>
                  </a:cubicBezTo>
                  <a:lnTo>
                    <a:pt x="10025" y="12139"/>
                  </a:lnTo>
                  <a:cubicBezTo>
                    <a:pt x="10514" y="12056"/>
                    <a:pt x="10835" y="11579"/>
                    <a:pt x="10752" y="11103"/>
                  </a:cubicBezTo>
                  <a:lnTo>
                    <a:pt x="9168" y="2471"/>
                  </a:lnTo>
                  <a:cubicBezTo>
                    <a:pt x="9095" y="2041"/>
                    <a:pt x="8725" y="1740"/>
                    <a:pt x="8304" y="1740"/>
                  </a:cubicBezTo>
                  <a:cubicBezTo>
                    <a:pt x="8248" y="1740"/>
                    <a:pt x="8190" y="1745"/>
                    <a:pt x="8132" y="1757"/>
                  </a:cubicBezTo>
                  <a:lnTo>
                    <a:pt x="6847" y="1995"/>
                  </a:lnTo>
                  <a:lnTo>
                    <a:pt x="6799" y="1709"/>
                  </a:lnTo>
                  <a:cubicBezTo>
                    <a:pt x="6745" y="1428"/>
                    <a:pt x="6495" y="1226"/>
                    <a:pt x="6210" y="1226"/>
                  </a:cubicBezTo>
                  <a:cubicBezTo>
                    <a:pt x="6180" y="1226"/>
                    <a:pt x="6150" y="1228"/>
                    <a:pt x="6120" y="1233"/>
                  </a:cubicBezTo>
                  <a:lnTo>
                    <a:pt x="5168" y="1411"/>
                  </a:lnTo>
                  <a:cubicBezTo>
                    <a:pt x="5227" y="1245"/>
                    <a:pt x="5239" y="1066"/>
                    <a:pt x="5203" y="887"/>
                  </a:cubicBezTo>
                  <a:cubicBezTo>
                    <a:pt x="5108" y="369"/>
                    <a:pt x="4646" y="1"/>
                    <a:pt x="4135"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328" name="Google Shape;3328;p52"/>
            <p:cNvSpPr/>
            <p:nvPr/>
          </p:nvSpPr>
          <p:spPr>
            <a:xfrm>
              <a:off x="1948450" y="4220000"/>
              <a:ext cx="46550" cy="38650"/>
            </a:xfrm>
            <a:custGeom>
              <a:avLst/>
              <a:gdLst/>
              <a:ahLst/>
              <a:cxnLst/>
              <a:rect l="l" t="t" r="r" b="b"/>
              <a:pathLst>
                <a:path w="1862" h="1546" extrusionOk="0">
                  <a:moveTo>
                    <a:pt x="1002" y="1"/>
                  </a:moveTo>
                  <a:cubicBezTo>
                    <a:pt x="958" y="1"/>
                    <a:pt x="914" y="5"/>
                    <a:pt x="869" y="12"/>
                  </a:cubicBezTo>
                  <a:cubicBezTo>
                    <a:pt x="191" y="131"/>
                    <a:pt x="0" y="1012"/>
                    <a:pt x="572" y="1405"/>
                  </a:cubicBezTo>
                  <a:cubicBezTo>
                    <a:pt x="710" y="1502"/>
                    <a:pt x="860" y="1545"/>
                    <a:pt x="1007" y="1545"/>
                  </a:cubicBezTo>
                  <a:cubicBezTo>
                    <a:pt x="1453" y="1545"/>
                    <a:pt x="1861" y="1142"/>
                    <a:pt x="1762" y="631"/>
                  </a:cubicBezTo>
                  <a:cubicBezTo>
                    <a:pt x="1699" y="259"/>
                    <a:pt x="1369"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329" name="Google Shape;3329;p52"/>
            <p:cNvSpPr/>
            <p:nvPr/>
          </p:nvSpPr>
          <p:spPr>
            <a:xfrm>
              <a:off x="2001675" y="4208750"/>
              <a:ext cx="95375" cy="33525"/>
            </a:xfrm>
            <a:custGeom>
              <a:avLst/>
              <a:gdLst/>
              <a:ahLst/>
              <a:cxnLst/>
              <a:rect l="l" t="t" r="r" b="b"/>
              <a:pathLst>
                <a:path w="3815" h="1341" extrusionOk="0">
                  <a:moveTo>
                    <a:pt x="3218" y="0"/>
                  </a:moveTo>
                  <a:cubicBezTo>
                    <a:pt x="3188" y="0"/>
                    <a:pt x="3155" y="3"/>
                    <a:pt x="3122" y="10"/>
                  </a:cubicBezTo>
                  <a:lnTo>
                    <a:pt x="3134" y="10"/>
                  </a:lnTo>
                  <a:lnTo>
                    <a:pt x="538" y="474"/>
                  </a:lnTo>
                  <a:cubicBezTo>
                    <a:pt x="0" y="575"/>
                    <a:pt x="106" y="1341"/>
                    <a:pt x="597" y="1341"/>
                  </a:cubicBezTo>
                  <a:cubicBezTo>
                    <a:pt x="628" y="1341"/>
                    <a:pt x="660" y="1338"/>
                    <a:pt x="693" y="1331"/>
                  </a:cubicBezTo>
                  <a:lnTo>
                    <a:pt x="3277" y="867"/>
                  </a:lnTo>
                  <a:cubicBezTo>
                    <a:pt x="3815" y="766"/>
                    <a:pt x="3709" y="0"/>
                    <a:pt x="3218"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330" name="Google Shape;3330;p52"/>
            <p:cNvSpPr/>
            <p:nvPr/>
          </p:nvSpPr>
          <p:spPr>
            <a:xfrm>
              <a:off x="1958275" y="4273875"/>
              <a:ext cx="46600" cy="38650"/>
            </a:xfrm>
            <a:custGeom>
              <a:avLst/>
              <a:gdLst/>
              <a:ahLst/>
              <a:cxnLst/>
              <a:rect l="l" t="t" r="r" b="b"/>
              <a:pathLst>
                <a:path w="1864" h="1546" extrusionOk="0">
                  <a:moveTo>
                    <a:pt x="1014" y="1"/>
                  </a:moveTo>
                  <a:cubicBezTo>
                    <a:pt x="970" y="1"/>
                    <a:pt x="926" y="5"/>
                    <a:pt x="881" y="12"/>
                  </a:cubicBezTo>
                  <a:cubicBezTo>
                    <a:pt x="191" y="131"/>
                    <a:pt x="0" y="1012"/>
                    <a:pt x="572" y="1405"/>
                  </a:cubicBezTo>
                  <a:cubicBezTo>
                    <a:pt x="710" y="1502"/>
                    <a:pt x="860" y="1546"/>
                    <a:pt x="1007" y="1546"/>
                  </a:cubicBezTo>
                  <a:cubicBezTo>
                    <a:pt x="1454" y="1546"/>
                    <a:pt x="1864" y="1142"/>
                    <a:pt x="1774" y="631"/>
                  </a:cubicBezTo>
                  <a:cubicBezTo>
                    <a:pt x="1700" y="259"/>
                    <a:pt x="1378" y="1"/>
                    <a:pt x="101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331" name="Google Shape;3331;p52"/>
            <p:cNvSpPr/>
            <p:nvPr/>
          </p:nvSpPr>
          <p:spPr>
            <a:xfrm>
              <a:off x="2012150" y="4262500"/>
              <a:ext cx="94000" cy="33750"/>
            </a:xfrm>
            <a:custGeom>
              <a:avLst/>
              <a:gdLst/>
              <a:ahLst/>
              <a:cxnLst/>
              <a:rect l="l" t="t" r="r" b="b"/>
              <a:pathLst>
                <a:path w="3760" h="1350" extrusionOk="0">
                  <a:moveTo>
                    <a:pt x="3143" y="1"/>
                  </a:moveTo>
                  <a:cubicBezTo>
                    <a:pt x="3128" y="1"/>
                    <a:pt x="3112" y="1"/>
                    <a:pt x="3096" y="3"/>
                  </a:cubicBezTo>
                  <a:lnTo>
                    <a:pt x="500" y="467"/>
                  </a:lnTo>
                  <a:cubicBezTo>
                    <a:pt x="0" y="618"/>
                    <a:pt x="125" y="1349"/>
                    <a:pt x="631" y="1349"/>
                  </a:cubicBezTo>
                  <a:cubicBezTo>
                    <a:pt x="643" y="1349"/>
                    <a:pt x="655" y="1349"/>
                    <a:pt x="667" y="1348"/>
                  </a:cubicBezTo>
                  <a:lnTo>
                    <a:pt x="3263" y="872"/>
                  </a:lnTo>
                  <a:cubicBezTo>
                    <a:pt x="3759" y="722"/>
                    <a:pt x="3640" y="1"/>
                    <a:pt x="314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332" name="Google Shape;3332;p52"/>
            <p:cNvSpPr/>
            <p:nvPr/>
          </p:nvSpPr>
          <p:spPr>
            <a:xfrm>
              <a:off x="1968675" y="4331350"/>
              <a:ext cx="46625" cy="38925"/>
            </a:xfrm>
            <a:custGeom>
              <a:avLst/>
              <a:gdLst/>
              <a:ahLst/>
              <a:cxnLst/>
              <a:rect l="l" t="t" r="r" b="b"/>
              <a:pathLst>
                <a:path w="1865" h="1557" extrusionOk="0">
                  <a:moveTo>
                    <a:pt x="1010" y="0"/>
                  </a:moveTo>
                  <a:cubicBezTo>
                    <a:pt x="968" y="0"/>
                    <a:pt x="925" y="4"/>
                    <a:pt x="882" y="11"/>
                  </a:cubicBezTo>
                  <a:cubicBezTo>
                    <a:pt x="191" y="130"/>
                    <a:pt x="1" y="1011"/>
                    <a:pt x="572" y="1416"/>
                  </a:cubicBezTo>
                  <a:cubicBezTo>
                    <a:pt x="711" y="1513"/>
                    <a:pt x="861" y="1556"/>
                    <a:pt x="1008" y="1556"/>
                  </a:cubicBezTo>
                  <a:cubicBezTo>
                    <a:pt x="1455" y="1556"/>
                    <a:pt x="1865" y="1153"/>
                    <a:pt x="1775" y="642"/>
                  </a:cubicBezTo>
                  <a:cubicBezTo>
                    <a:pt x="1700" y="268"/>
                    <a:pt x="1377" y="0"/>
                    <a:pt x="1010"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333" name="Google Shape;3333;p52"/>
            <p:cNvSpPr/>
            <p:nvPr/>
          </p:nvSpPr>
          <p:spPr>
            <a:xfrm>
              <a:off x="2022250" y="4319900"/>
              <a:ext cx="94725" cy="33875"/>
            </a:xfrm>
            <a:custGeom>
              <a:avLst/>
              <a:gdLst/>
              <a:ahLst/>
              <a:cxnLst/>
              <a:rect l="l" t="t" r="r" b="b"/>
              <a:pathLst>
                <a:path w="3789" h="1355" extrusionOk="0">
                  <a:moveTo>
                    <a:pt x="3177" y="0"/>
                  </a:moveTo>
                  <a:cubicBezTo>
                    <a:pt x="3155" y="0"/>
                    <a:pt x="3132" y="2"/>
                    <a:pt x="3109" y="5"/>
                  </a:cubicBezTo>
                  <a:lnTo>
                    <a:pt x="3121" y="5"/>
                  </a:lnTo>
                  <a:lnTo>
                    <a:pt x="525" y="481"/>
                  </a:lnTo>
                  <a:cubicBezTo>
                    <a:pt x="0" y="606"/>
                    <a:pt x="109" y="1355"/>
                    <a:pt x="611" y="1355"/>
                  </a:cubicBezTo>
                  <a:cubicBezTo>
                    <a:pt x="633" y="1355"/>
                    <a:pt x="656" y="1353"/>
                    <a:pt x="680" y="1350"/>
                  </a:cubicBezTo>
                  <a:lnTo>
                    <a:pt x="3275" y="886"/>
                  </a:lnTo>
                  <a:cubicBezTo>
                    <a:pt x="3789" y="749"/>
                    <a:pt x="3679" y="0"/>
                    <a:pt x="3177"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334" name="Google Shape;3334;p52"/>
            <p:cNvSpPr/>
            <p:nvPr/>
          </p:nvSpPr>
          <p:spPr>
            <a:xfrm>
              <a:off x="1924050" y="4570700"/>
              <a:ext cx="194375" cy="174075"/>
            </a:xfrm>
            <a:custGeom>
              <a:avLst/>
              <a:gdLst/>
              <a:ahLst/>
              <a:cxnLst/>
              <a:rect l="l" t="t" r="r" b="b"/>
              <a:pathLst>
                <a:path w="7775" h="6963" extrusionOk="0">
                  <a:moveTo>
                    <a:pt x="3936" y="1"/>
                  </a:moveTo>
                  <a:cubicBezTo>
                    <a:pt x="2905" y="1"/>
                    <a:pt x="1893" y="469"/>
                    <a:pt x="1226" y="1343"/>
                  </a:cubicBezTo>
                  <a:lnTo>
                    <a:pt x="6965" y="4975"/>
                  </a:lnTo>
                  <a:cubicBezTo>
                    <a:pt x="7775" y="3403"/>
                    <a:pt x="7251" y="1474"/>
                    <a:pt x="5763" y="534"/>
                  </a:cubicBezTo>
                  <a:cubicBezTo>
                    <a:pt x="5196" y="174"/>
                    <a:pt x="4562" y="1"/>
                    <a:pt x="3936" y="1"/>
                  </a:cubicBezTo>
                  <a:close/>
                  <a:moveTo>
                    <a:pt x="822" y="1986"/>
                  </a:moveTo>
                  <a:lnTo>
                    <a:pt x="822" y="1986"/>
                  </a:lnTo>
                  <a:cubicBezTo>
                    <a:pt x="0" y="3558"/>
                    <a:pt x="524" y="5498"/>
                    <a:pt x="2024" y="6439"/>
                  </a:cubicBezTo>
                  <a:cubicBezTo>
                    <a:pt x="2588" y="6793"/>
                    <a:pt x="3218" y="6963"/>
                    <a:pt x="3841" y="6963"/>
                  </a:cubicBezTo>
                  <a:cubicBezTo>
                    <a:pt x="4875" y="6963"/>
                    <a:pt x="5892" y="6494"/>
                    <a:pt x="6560" y="5618"/>
                  </a:cubicBezTo>
                  <a:lnTo>
                    <a:pt x="822" y="1986"/>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335" name="Google Shape;3335;p52"/>
            <p:cNvSpPr/>
            <p:nvPr/>
          </p:nvSpPr>
          <p:spPr>
            <a:xfrm>
              <a:off x="2287775" y="4197375"/>
              <a:ext cx="152125" cy="141000"/>
            </a:xfrm>
            <a:custGeom>
              <a:avLst/>
              <a:gdLst/>
              <a:ahLst/>
              <a:cxnLst/>
              <a:rect l="l" t="t" r="r" b="b"/>
              <a:pathLst>
                <a:path w="6085" h="5640" extrusionOk="0">
                  <a:moveTo>
                    <a:pt x="3608" y="0"/>
                  </a:moveTo>
                  <a:lnTo>
                    <a:pt x="1215" y="1632"/>
                  </a:lnTo>
                  <a:cubicBezTo>
                    <a:pt x="250" y="2286"/>
                    <a:pt x="0" y="3596"/>
                    <a:pt x="655" y="4549"/>
                  </a:cubicBezTo>
                  <a:lnTo>
                    <a:pt x="762" y="4715"/>
                  </a:lnTo>
                  <a:cubicBezTo>
                    <a:pt x="1171" y="5316"/>
                    <a:pt x="1833" y="5640"/>
                    <a:pt x="2508" y="5640"/>
                  </a:cubicBezTo>
                  <a:cubicBezTo>
                    <a:pt x="2916" y="5640"/>
                    <a:pt x="3328" y="5522"/>
                    <a:pt x="3691" y="5275"/>
                  </a:cubicBezTo>
                  <a:lnTo>
                    <a:pt x="6085" y="3644"/>
                  </a:lnTo>
                  <a:lnTo>
                    <a:pt x="3608" y="0"/>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336" name="Google Shape;3336;p52"/>
            <p:cNvSpPr/>
            <p:nvPr/>
          </p:nvSpPr>
          <p:spPr>
            <a:xfrm>
              <a:off x="2390775" y="4138825"/>
              <a:ext cx="151825" cy="141025"/>
            </a:xfrm>
            <a:custGeom>
              <a:avLst/>
              <a:gdLst/>
              <a:ahLst/>
              <a:cxnLst/>
              <a:rect l="l" t="t" r="r" b="b"/>
              <a:pathLst>
                <a:path w="6073" h="5641" extrusionOk="0">
                  <a:moveTo>
                    <a:pt x="3568" y="1"/>
                  </a:moveTo>
                  <a:cubicBezTo>
                    <a:pt x="3162" y="1"/>
                    <a:pt x="2752" y="119"/>
                    <a:pt x="2393" y="366"/>
                  </a:cubicBezTo>
                  <a:lnTo>
                    <a:pt x="0" y="1997"/>
                  </a:lnTo>
                  <a:lnTo>
                    <a:pt x="2477" y="5640"/>
                  </a:lnTo>
                  <a:lnTo>
                    <a:pt x="4870" y="4009"/>
                  </a:lnTo>
                  <a:cubicBezTo>
                    <a:pt x="5822" y="3354"/>
                    <a:pt x="6072" y="2045"/>
                    <a:pt x="5429" y="1092"/>
                  </a:cubicBezTo>
                  <a:lnTo>
                    <a:pt x="5310" y="926"/>
                  </a:lnTo>
                  <a:cubicBezTo>
                    <a:pt x="4902" y="325"/>
                    <a:pt x="4240" y="1"/>
                    <a:pt x="356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337" name="Google Shape;3337;p52"/>
            <p:cNvSpPr/>
            <p:nvPr/>
          </p:nvSpPr>
          <p:spPr>
            <a:xfrm>
              <a:off x="2243425" y="4488350"/>
              <a:ext cx="268200" cy="266925"/>
            </a:xfrm>
            <a:custGeom>
              <a:avLst/>
              <a:gdLst/>
              <a:ahLst/>
              <a:cxnLst/>
              <a:rect l="l" t="t" r="r" b="b"/>
              <a:pathLst>
                <a:path w="10728" h="10677" extrusionOk="0">
                  <a:moveTo>
                    <a:pt x="5007" y="0"/>
                  </a:moveTo>
                  <a:cubicBezTo>
                    <a:pt x="4823" y="0"/>
                    <a:pt x="4676" y="135"/>
                    <a:pt x="4644" y="327"/>
                  </a:cubicBezTo>
                  <a:lnTo>
                    <a:pt x="4191" y="3804"/>
                  </a:lnTo>
                  <a:lnTo>
                    <a:pt x="715" y="3339"/>
                  </a:lnTo>
                  <a:cubicBezTo>
                    <a:pt x="699" y="3338"/>
                    <a:pt x="684" y="3337"/>
                    <a:pt x="668" y="3337"/>
                  </a:cubicBezTo>
                  <a:cubicBezTo>
                    <a:pt x="475" y="3337"/>
                    <a:pt x="319" y="3473"/>
                    <a:pt x="286" y="3661"/>
                  </a:cubicBezTo>
                  <a:lnTo>
                    <a:pt x="36" y="5637"/>
                  </a:lnTo>
                  <a:cubicBezTo>
                    <a:pt x="0" y="5840"/>
                    <a:pt x="143" y="6030"/>
                    <a:pt x="346" y="6054"/>
                  </a:cubicBezTo>
                  <a:lnTo>
                    <a:pt x="3822" y="6518"/>
                  </a:lnTo>
                  <a:lnTo>
                    <a:pt x="3370" y="9995"/>
                  </a:lnTo>
                  <a:cubicBezTo>
                    <a:pt x="3334" y="10197"/>
                    <a:pt x="3489" y="10388"/>
                    <a:pt x="3691" y="10412"/>
                  </a:cubicBezTo>
                  <a:lnTo>
                    <a:pt x="5656" y="10674"/>
                  </a:lnTo>
                  <a:cubicBezTo>
                    <a:pt x="5671" y="10675"/>
                    <a:pt x="5685" y="10676"/>
                    <a:pt x="5700" y="10676"/>
                  </a:cubicBezTo>
                  <a:cubicBezTo>
                    <a:pt x="5885" y="10676"/>
                    <a:pt x="6051" y="10540"/>
                    <a:pt x="6073" y="10352"/>
                  </a:cubicBezTo>
                  <a:lnTo>
                    <a:pt x="6537" y="6876"/>
                  </a:lnTo>
                  <a:lnTo>
                    <a:pt x="10014" y="7328"/>
                  </a:lnTo>
                  <a:cubicBezTo>
                    <a:pt x="10033" y="7331"/>
                    <a:pt x="10053" y="7333"/>
                    <a:pt x="10072" y="7333"/>
                  </a:cubicBezTo>
                  <a:cubicBezTo>
                    <a:pt x="10252" y="7333"/>
                    <a:pt x="10410" y="7189"/>
                    <a:pt x="10442" y="7007"/>
                  </a:cubicBezTo>
                  <a:lnTo>
                    <a:pt x="10692" y="5042"/>
                  </a:lnTo>
                  <a:cubicBezTo>
                    <a:pt x="10728" y="4828"/>
                    <a:pt x="10585" y="4649"/>
                    <a:pt x="10371" y="4613"/>
                  </a:cubicBezTo>
                  <a:lnTo>
                    <a:pt x="6894" y="4161"/>
                  </a:lnTo>
                  <a:lnTo>
                    <a:pt x="7358" y="684"/>
                  </a:lnTo>
                  <a:cubicBezTo>
                    <a:pt x="7382" y="470"/>
                    <a:pt x="7239" y="291"/>
                    <a:pt x="7037" y="256"/>
                  </a:cubicBezTo>
                  <a:lnTo>
                    <a:pt x="5072" y="6"/>
                  </a:lnTo>
                  <a:cubicBezTo>
                    <a:pt x="5050" y="2"/>
                    <a:pt x="5029" y="0"/>
                    <a:pt x="5007"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338" name="Google Shape;3338;p52"/>
            <p:cNvSpPr/>
            <p:nvPr/>
          </p:nvSpPr>
          <p:spPr>
            <a:xfrm>
              <a:off x="1106075" y="921250"/>
              <a:ext cx="271200" cy="338025"/>
            </a:xfrm>
            <a:custGeom>
              <a:avLst/>
              <a:gdLst/>
              <a:ahLst/>
              <a:cxnLst/>
              <a:rect l="l" t="t" r="r" b="b"/>
              <a:pathLst>
                <a:path w="10848" h="13521" extrusionOk="0">
                  <a:moveTo>
                    <a:pt x="4159" y="435"/>
                  </a:moveTo>
                  <a:cubicBezTo>
                    <a:pt x="4446" y="435"/>
                    <a:pt x="4730" y="607"/>
                    <a:pt x="4787" y="994"/>
                  </a:cubicBezTo>
                  <a:cubicBezTo>
                    <a:pt x="4811" y="1196"/>
                    <a:pt x="4763" y="1387"/>
                    <a:pt x="4632" y="1541"/>
                  </a:cubicBezTo>
                  <a:lnTo>
                    <a:pt x="3846" y="1684"/>
                  </a:lnTo>
                  <a:cubicBezTo>
                    <a:pt x="3668" y="1589"/>
                    <a:pt x="3549" y="1422"/>
                    <a:pt x="3513" y="1232"/>
                  </a:cubicBezTo>
                  <a:cubicBezTo>
                    <a:pt x="3398" y="732"/>
                    <a:pt x="3782" y="435"/>
                    <a:pt x="4159" y="435"/>
                  </a:cubicBezTo>
                  <a:close/>
                  <a:moveTo>
                    <a:pt x="7866" y="2749"/>
                  </a:moveTo>
                  <a:cubicBezTo>
                    <a:pt x="8129" y="2749"/>
                    <a:pt x="8364" y="2930"/>
                    <a:pt x="8406" y="3208"/>
                  </a:cubicBezTo>
                  <a:lnTo>
                    <a:pt x="9788" y="10769"/>
                  </a:lnTo>
                  <a:cubicBezTo>
                    <a:pt x="9835" y="11066"/>
                    <a:pt x="9645" y="11340"/>
                    <a:pt x="9347" y="11400"/>
                  </a:cubicBezTo>
                  <a:lnTo>
                    <a:pt x="3084" y="12543"/>
                  </a:lnTo>
                  <a:cubicBezTo>
                    <a:pt x="3049" y="12550"/>
                    <a:pt x="3014" y="12553"/>
                    <a:pt x="2980" y="12553"/>
                  </a:cubicBezTo>
                  <a:cubicBezTo>
                    <a:pt x="2723" y="12553"/>
                    <a:pt x="2495" y="12365"/>
                    <a:pt x="2453" y="12102"/>
                  </a:cubicBezTo>
                  <a:lnTo>
                    <a:pt x="1072" y="4530"/>
                  </a:lnTo>
                  <a:cubicBezTo>
                    <a:pt x="1013" y="4232"/>
                    <a:pt x="1215" y="3958"/>
                    <a:pt x="1513" y="3899"/>
                  </a:cubicBezTo>
                  <a:lnTo>
                    <a:pt x="2263" y="3768"/>
                  </a:lnTo>
                  <a:cubicBezTo>
                    <a:pt x="2294" y="3977"/>
                    <a:pt x="2472" y="4122"/>
                    <a:pt x="2677" y="4122"/>
                  </a:cubicBezTo>
                  <a:cubicBezTo>
                    <a:pt x="2705" y="4122"/>
                    <a:pt x="2734" y="4119"/>
                    <a:pt x="2763" y="4113"/>
                  </a:cubicBezTo>
                  <a:lnTo>
                    <a:pt x="6680" y="3399"/>
                  </a:lnTo>
                  <a:cubicBezTo>
                    <a:pt x="6906" y="3363"/>
                    <a:pt x="7073" y="3125"/>
                    <a:pt x="7025" y="2899"/>
                  </a:cubicBezTo>
                  <a:lnTo>
                    <a:pt x="7775" y="2756"/>
                  </a:lnTo>
                  <a:cubicBezTo>
                    <a:pt x="7806" y="2751"/>
                    <a:pt x="7836" y="2749"/>
                    <a:pt x="7866" y="2749"/>
                  </a:cubicBezTo>
                  <a:close/>
                  <a:moveTo>
                    <a:pt x="4133" y="0"/>
                  </a:moveTo>
                  <a:cubicBezTo>
                    <a:pt x="4070" y="0"/>
                    <a:pt x="4006" y="6"/>
                    <a:pt x="3942" y="17"/>
                  </a:cubicBezTo>
                  <a:cubicBezTo>
                    <a:pt x="3346" y="136"/>
                    <a:pt x="2953" y="708"/>
                    <a:pt x="3072" y="1303"/>
                  </a:cubicBezTo>
                  <a:cubicBezTo>
                    <a:pt x="3108" y="1482"/>
                    <a:pt x="3180" y="1649"/>
                    <a:pt x="3287" y="1779"/>
                  </a:cubicBezTo>
                  <a:lnTo>
                    <a:pt x="2513" y="1922"/>
                  </a:lnTo>
                  <a:cubicBezTo>
                    <a:pt x="2203" y="1982"/>
                    <a:pt x="1989" y="2291"/>
                    <a:pt x="2049" y="2601"/>
                  </a:cubicBezTo>
                  <a:lnTo>
                    <a:pt x="2096" y="2887"/>
                  </a:lnTo>
                  <a:lnTo>
                    <a:pt x="810" y="3125"/>
                  </a:lnTo>
                  <a:cubicBezTo>
                    <a:pt x="322" y="3208"/>
                    <a:pt x="1" y="3673"/>
                    <a:pt x="96" y="4149"/>
                  </a:cubicBezTo>
                  <a:lnTo>
                    <a:pt x="1668" y="12781"/>
                  </a:lnTo>
                  <a:cubicBezTo>
                    <a:pt x="1742" y="13217"/>
                    <a:pt x="2121" y="13520"/>
                    <a:pt x="2549" y="13520"/>
                  </a:cubicBezTo>
                  <a:cubicBezTo>
                    <a:pt x="2600" y="13520"/>
                    <a:pt x="2651" y="13516"/>
                    <a:pt x="2703" y="13507"/>
                  </a:cubicBezTo>
                  <a:lnTo>
                    <a:pt x="10038" y="12162"/>
                  </a:lnTo>
                  <a:cubicBezTo>
                    <a:pt x="10526" y="12066"/>
                    <a:pt x="10847" y="11602"/>
                    <a:pt x="10752" y="11126"/>
                  </a:cubicBezTo>
                  <a:lnTo>
                    <a:pt x="9192" y="2506"/>
                  </a:lnTo>
                  <a:cubicBezTo>
                    <a:pt x="9108" y="2074"/>
                    <a:pt x="8735" y="1763"/>
                    <a:pt x="8312" y="1763"/>
                  </a:cubicBezTo>
                  <a:cubicBezTo>
                    <a:pt x="8257" y="1763"/>
                    <a:pt x="8201" y="1769"/>
                    <a:pt x="8145" y="1779"/>
                  </a:cubicBezTo>
                  <a:lnTo>
                    <a:pt x="6859" y="2018"/>
                  </a:lnTo>
                  <a:lnTo>
                    <a:pt x="6811" y="1744"/>
                  </a:lnTo>
                  <a:cubicBezTo>
                    <a:pt x="6748" y="1458"/>
                    <a:pt x="6506" y="1258"/>
                    <a:pt x="6228" y="1258"/>
                  </a:cubicBezTo>
                  <a:cubicBezTo>
                    <a:pt x="6193" y="1258"/>
                    <a:pt x="6157" y="1261"/>
                    <a:pt x="6120" y="1268"/>
                  </a:cubicBezTo>
                  <a:lnTo>
                    <a:pt x="5180" y="1434"/>
                  </a:lnTo>
                  <a:cubicBezTo>
                    <a:pt x="5227" y="1268"/>
                    <a:pt x="5239" y="1089"/>
                    <a:pt x="5204" y="922"/>
                  </a:cubicBezTo>
                  <a:cubicBezTo>
                    <a:pt x="5119" y="381"/>
                    <a:pt x="4655" y="0"/>
                    <a:pt x="4133"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339" name="Google Shape;3339;p52"/>
            <p:cNvSpPr/>
            <p:nvPr/>
          </p:nvSpPr>
          <p:spPr>
            <a:xfrm>
              <a:off x="1154300" y="1043050"/>
              <a:ext cx="46550" cy="38675"/>
            </a:xfrm>
            <a:custGeom>
              <a:avLst/>
              <a:gdLst/>
              <a:ahLst/>
              <a:cxnLst/>
              <a:rect l="l" t="t" r="r" b="b"/>
              <a:pathLst>
                <a:path w="1862" h="1547" extrusionOk="0">
                  <a:moveTo>
                    <a:pt x="1015" y="1"/>
                  </a:moveTo>
                  <a:cubicBezTo>
                    <a:pt x="967" y="1"/>
                    <a:pt x="918" y="5"/>
                    <a:pt x="870" y="15"/>
                  </a:cubicBezTo>
                  <a:cubicBezTo>
                    <a:pt x="191" y="134"/>
                    <a:pt x="0" y="1015"/>
                    <a:pt x="572" y="1408"/>
                  </a:cubicBezTo>
                  <a:cubicBezTo>
                    <a:pt x="709" y="1504"/>
                    <a:pt x="857" y="1547"/>
                    <a:pt x="1002" y="1547"/>
                  </a:cubicBezTo>
                  <a:cubicBezTo>
                    <a:pt x="1451" y="1547"/>
                    <a:pt x="1862" y="1138"/>
                    <a:pt x="1763" y="634"/>
                  </a:cubicBezTo>
                  <a:cubicBezTo>
                    <a:pt x="1700" y="266"/>
                    <a:pt x="1377" y="1"/>
                    <a:pt x="1015"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340" name="Google Shape;3340;p52"/>
            <p:cNvSpPr/>
            <p:nvPr/>
          </p:nvSpPr>
          <p:spPr>
            <a:xfrm>
              <a:off x="1207150" y="1031775"/>
              <a:ext cx="96475" cy="33875"/>
            </a:xfrm>
            <a:custGeom>
              <a:avLst/>
              <a:gdLst/>
              <a:ahLst/>
              <a:cxnLst/>
              <a:rect l="l" t="t" r="r" b="b"/>
              <a:pathLst>
                <a:path w="3859" h="1355" extrusionOk="0">
                  <a:moveTo>
                    <a:pt x="3261" y="1"/>
                  </a:moveTo>
                  <a:cubicBezTo>
                    <a:pt x="3226" y="1"/>
                    <a:pt x="3188" y="5"/>
                    <a:pt x="3149" y="14"/>
                  </a:cubicBezTo>
                  <a:lnTo>
                    <a:pt x="3137" y="14"/>
                  </a:lnTo>
                  <a:lnTo>
                    <a:pt x="542" y="490"/>
                  </a:lnTo>
                  <a:cubicBezTo>
                    <a:pt x="0" y="580"/>
                    <a:pt x="111" y="1354"/>
                    <a:pt x="620" y="1354"/>
                  </a:cubicBezTo>
                  <a:cubicBezTo>
                    <a:pt x="648" y="1354"/>
                    <a:pt x="678" y="1352"/>
                    <a:pt x="708" y="1347"/>
                  </a:cubicBezTo>
                  <a:lnTo>
                    <a:pt x="3292" y="871"/>
                  </a:lnTo>
                  <a:cubicBezTo>
                    <a:pt x="3858" y="793"/>
                    <a:pt x="3751" y="1"/>
                    <a:pt x="3261"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341" name="Google Shape;3341;p52"/>
            <p:cNvSpPr/>
            <p:nvPr/>
          </p:nvSpPr>
          <p:spPr>
            <a:xfrm>
              <a:off x="1164125" y="1097000"/>
              <a:ext cx="46550" cy="38650"/>
            </a:xfrm>
            <a:custGeom>
              <a:avLst/>
              <a:gdLst/>
              <a:ahLst/>
              <a:cxnLst/>
              <a:rect l="l" t="t" r="r" b="b"/>
              <a:pathLst>
                <a:path w="1862" h="1546" extrusionOk="0">
                  <a:moveTo>
                    <a:pt x="1002" y="1"/>
                  </a:moveTo>
                  <a:cubicBezTo>
                    <a:pt x="958" y="1"/>
                    <a:pt x="914" y="4"/>
                    <a:pt x="870" y="12"/>
                  </a:cubicBezTo>
                  <a:cubicBezTo>
                    <a:pt x="191" y="131"/>
                    <a:pt x="0" y="1012"/>
                    <a:pt x="560" y="1405"/>
                  </a:cubicBezTo>
                  <a:cubicBezTo>
                    <a:pt x="701" y="1502"/>
                    <a:pt x="854" y="1545"/>
                    <a:pt x="1002" y="1545"/>
                  </a:cubicBezTo>
                  <a:cubicBezTo>
                    <a:pt x="1453" y="1545"/>
                    <a:pt x="1861" y="1142"/>
                    <a:pt x="1762" y="631"/>
                  </a:cubicBezTo>
                  <a:cubicBezTo>
                    <a:pt x="1699" y="259"/>
                    <a:pt x="1369"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342" name="Google Shape;3342;p52"/>
            <p:cNvSpPr/>
            <p:nvPr/>
          </p:nvSpPr>
          <p:spPr>
            <a:xfrm>
              <a:off x="1218000" y="1085650"/>
              <a:ext cx="94075" cy="33725"/>
            </a:xfrm>
            <a:custGeom>
              <a:avLst/>
              <a:gdLst/>
              <a:ahLst/>
              <a:cxnLst/>
              <a:rect l="l" t="t" r="r" b="b"/>
              <a:pathLst>
                <a:path w="3763" h="1349" extrusionOk="0">
                  <a:moveTo>
                    <a:pt x="3132" y="0"/>
                  </a:moveTo>
                  <a:cubicBezTo>
                    <a:pt x="3120" y="0"/>
                    <a:pt x="3108" y="1"/>
                    <a:pt x="3096" y="2"/>
                  </a:cubicBezTo>
                  <a:lnTo>
                    <a:pt x="500" y="478"/>
                  </a:lnTo>
                  <a:cubicBezTo>
                    <a:pt x="0" y="618"/>
                    <a:pt x="125" y="1348"/>
                    <a:pt x="631" y="1348"/>
                  </a:cubicBezTo>
                  <a:cubicBezTo>
                    <a:pt x="643" y="1348"/>
                    <a:pt x="655" y="1348"/>
                    <a:pt x="667" y="1347"/>
                  </a:cubicBezTo>
                  <a:lnTo>
                    <a:pt x="3263" y="871"/>
                  </a:lnTo>
                  <a:cubicBezTo>
                    <a:pt x="3763" y="731"/>
                    <a:pt x="3638" y="0"/>
                    <a:pt x="313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343" name="Google Shape;3343;p52"/>
            <p:cNvSpPr/>
            <p:nvPr/>
          </p:nvSpPr>
          <p:spPr>
            <a:xfrm>
              <a:off x="1174550" y="1154450"/>
              <a:ext cx="46625" cy="38900"/>
            </a:xfrm>
            <a:custGeom>
              <a:avLst/>
              <a:gdLst/>
              <a:ahLst/>
              <a:cxnLst/>
              <a:rect l="l" t="t" r="r" b="b"/>
              <a:pathLst>
                <a:path w="1865" h="1556" extrusionOk="0">
                  <a:moveTo>
                    <a:pt x="1013" y="1"/>
                  </a:moveTo>
                  <a:cubicBezTo>
                    <a:pt x="970" y="1"/>
                    <a:pt x="926" y="4"/>
                    <a:pt x="881" y="12"/>
                  </a:cubicBezTo>
                  <a:cubicBezTo>
                    <a:pt x="202" y="131"/>
                    <a:pt x="0" y="1012"/>
                    <a:pt x="572" y="1417"/>
                  </a:cubicBezTo>
                  <a:cubicBezTo>
                    <a:pt x="708" y="1513"/>
                    <a:pt x="857" y="1556"/>
                    <a:pt x="1002" y="1556"/>
                  </a:cubicBezTo>
                  <a:cubicBezTo>
                    <a:pt x="1451" y="1556"/>
                    <a:pt x="1864" y="1147"/>
                    <a:pt x="1774" y="643"/>
                  </a:cubicBezTo>
                  <a:cubicBezTo>
                    <a:pt x="1700" y="260"/>
                    <a:pt x="1378" y="1"/>
                    <a:pt x="101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344" name="Google Shape;3344;p52"/>
            <p:cNvSpPr/>
            <p:nvPr/>
          </p:nvSpPr>
          <p:spPr>
            <a:xfrm>
              <a:off x="1228000" y="1143050"/>
              <a:ext cx="94900" cy="34125"/>
            </a:xfrm>
            <a:custGeom>
              <a:avLst/>
              <a:gdLst/>
              <a:ahLst/>
              <a:cxnLst/>
              <a:rect l="l" t="t" r="r" b="b"/>
              <a:pathLst>
                <a:path w="3796" h="1365" extrusionOk="0">
                  <a:moveTo>
                    <a:pt x="3182" y="0"/>
                  </a:moveTo>
                  <a:cubicBezTo>
                    <a:pt x="3163" y="0"/>
                    <a:pt x="3144" y="1"/>
                    <a:pt x="3125" y="4"/>
                  </a:cubicBezTo>
                  <a:lnTo>
                    <a:pt x="529" y="480"/>
                  </a:lnTo>
                  <a:cubicBezTo>
                    <a:pt x="1" y="606"/>
                    <a:pt x="126" y="1364"/>
                    <a:pt x="627" y="1364"/>
                  </a:cubicBezTo>
                  <a:cubicBezTo>
                    <a:pt x="646" y="1364"/>
                    <a:pt x="664" y="1363"/>
                    <a:pt x="684" y="1361"/>
                  </a:cubicBezTo>
                  <a:lnTo>
                    <a:pt x="3279" y="885"/>
                  </a:lnTo>
                  <a:cubicBezTo>
                    <a:pt x="3796" y="747"/>
                    <a:pt x="3682" y="0"/>
                    <a:pt x="318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345" name="Google Shape;3345;p52"/>
            <p:cNvSpPr/>
            <p:nvPr/>
          </p:nvSpPr>
          <p:spPr>
            <a:xfrm>
              <a:off x="1130200" y="1393950"/>
              <a:ext cx="194075" cy="173950"/>
            </a:xfrm>
            <a:custGeom>
              <a:avLst/>
              <a:gdLst/>
              <a:ahLst/>
              <a:cxnLst/>
              <a:rect l="l" t="t" r="r" b="b"/>
              <a:pathLst>
                <a:path w="7763" h="6958" extrusionOk="0">
                  <a:moveTo>
                    <a:pt x="3922" y="1"/>
                  </a:moveTo>
                  <a:cubicBezTo>
                    <a:pt x="2892" y="1"/>
                    <a:pt x="1881" y="465"/>
                    <a:pt x="1214" y="1338"/>
                  </a:cubicBezTo>
                  <a:lnTo>
                    <a:pt x="6953" y="4969"/>
                  </a:lnTo>
                  <a:cubicBezTo>
                    <a:pt x="7763" y="3398"/>
                    <a:pt x="7239" y="1469"/>
                    <a:pt x="5751" y="528"/>
                  </a:cubicBezTo>
                  <a:cubicBezTo>
                    <a:pt x="5183" y="173"/>
                    <a:pt x="4549" y="1"/>
                    <a:pt x="3922" y="1"/>
                  </a:cubicBezTo>
                  <a:close/>
                  <a:moveTo>
                    <a:pt x="810" y="1993"/>
                  </a:moveTo>
                  <a:cubicBezTo>
                    <a:pt x="0" y="3553"/>
                    <a:pt x="524" y="5481"/>
                    <a:pt x="2012" y="6434"/>
                  </a:cubicBezTo>
                  <a:cubicBezTo>
                    <a:pt x="2576" y="6788"/>
                    <a:pt x="3206" y="6958"/>
                    <a:pt x="3829" y="6958"/>
                  </a:cubicBezTo>
                  <a:cubicBezTo>
                    <a:pt x="4863" y="6958"/>
                    <a:pt x="5880" y="6489"/>
                    <a:pt x="6548" y="5612"/>
                  </a:cubicBezTo>
                  <a:lnTo>
                    <a:pt x="810" y="1993"/>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346" name="Google Shape;3346;p52"/>
            <p:cNvSpPr/>
            <p:nvPr/>
          </p:nvSpPr>
          <p:spPr>
            <a:xfrm>
              <a:off x="1493625" y="1020500"/>
              <a:ext cx="152125" cy="141000"/>
            </a:xfrm>
            <a:custGeom>
              <a:avLst/>
              <a:gdLst/>
              <a:ahLst/>
              <a:cxnLst/>
              <a:rect l="l" t="t" r="r" b="b"/>
              <a:pathLst>
                <a:path w="6085" h="5640" extrusionOk="0">
                  <a:moveTo>
                    <a:pt x="3608" y="0"/>
                  </a:moveTo>
                  <a:lnTo>
                    <a:pt x="1215" y="1631"/>
                  </a:lnTo>
                  <a:cubicBezTo>
                    <a:pt x="251" y="2286"/>
                    <a:pt x="1" y="3596"/>
                    <a:pt x="655" y="4560"/>
                  </a:cubicBezTo>
                  <a:lnTo>
                    <a:pt x="763" y="4715"/>
                  </a:lnTo>
                  <a:cubicBezTo>
                    <a:pt x="1171" y="5316"/>
                    <a:pt x="1833" y="5640"/>
                    <a:pt x="2508" y="5640"/>
                  </a:cubicBezTo>
                  <a:cubicBezTo>
                    <a:pt x="2916" y="5640"/>
                    <a:pt x="3328" y="5521"/>
                    <a:pt x="3692" y="5275"/>
                  </a:cubicBezTo>
                  <a:lnTo>
                    <a:pt x="6085" y="3644"/>
                  </a:lnTo>
                  <a:lnTo>
                    <a:pt x="3608" y="0"/>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347" name="Google Shape;3347;p52"/>
            <p:cNvSpPr/>
            <p:nvPr/>
          </p:nvSpPr>
          <p:spPr>
            <a:xfrm>
              <a:off x="1596625" y="962250"/>
              <a:ext cx="152125" cy="140725"/>
            </a:xfrm>
            <a:custGeom>
              <a:avLst/>
              <a:gdLst/>
              <a:ahLst/>
              <a:cxnLst/>
              <a:rect l="l" t="t" r="r" b="b"/>
              <a:pathLst>
                <a:path w="6085" h="5629" extrusionOk="0">
                  <a:moveTo>
                    <a:pt x="3568" y="1"/>
                  </a:moveTo>
                  <a:cubicBezTo>
                    <a:pt x="3162" y="1"/>
                    <a:pt x="2752" y="119"/>
                    <a:pt x="2393" y="366"/>
                  </a:cubicBezTo>
                  <a:lnTo>
                    <a:pt x="0" y="1985"/>
                  </a:lnTo>
                  <a:lnTo>
                    <a:pt x="2477" y="5628"/>
                  </a:lnTo>
                  <a:lnTo>
                    <a:pt x="4870" y="4009"/>
                  </a:lnTo>
                  <a:cubicBezTo>
                    <a:pt x="5834" y="3354"/>
                    <a:pt x="6084" y="2044"/>
                    <a:pt x="5417" y="1080"/>
                  </a:cubicBezTo>
                  <a:lnTo>
                    <a:pt x="5310" y="925"/>
                  </a:lnTo>
                  <a:cubicBezTo>
                    <a:pt x="4902" y="324"/>
                    <a:pt x="4240" y="1"/>
                    <a:pt x="356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348" name="Google Shape;3348;p52"/>
            <p:cNvSpPr/>
            <p:nvPr/>
          </p:nvSpPr>
          <p:spPr>
            <a:xfrm>
              <a:off x="1449275" y="1311750"/>
              <a:ext cx="267925" cy="266650"/>
            </a:xfrm>
            <a:custGeom>
              <a:avLst/>
              <a:gdLst/>
              <a:ahLst/>
              <a:cxnLst/>
              <a:rect l="l" t="t" r="r" b="b"/>
              <a:pathLst>
                <a:path w="10717" h="10666" extrusionOk="0">
                  <a:moveTo>
                    <a:pt x="4999" y="1"/>
                  </a:moveTo>
                  <a:cubicBezTo>
                    <a:pt x="4821" y="1"/>
                    <a:pt x="4665" y="136"/>
                    <a:pt x="4644" y="328"/>
                  </a:cubicBezTo>
                  <a:lnTo>
                    <a:pt x="4180" y="3805"/>
                  </a:lnTo>
                  <a:lnTo>
                    <a:pt x="703" y="3340"/>
                  </a:lnTo>
                  <a:cubicBezTo>
                    <a:pt x="688" y="3338"/>
                    <a:pt x="673" y="3338"/>
                    <a:pt x="659" y="3338"/>
                  </a:cubicBezTo>
                  <a:cubicBezTo>
                    <a:pt x="474" y="3338"/>
                    <a:pt x="308" y="3474"/>
                    <a:pt x="286" y="3662"/>
                  </a:cubicBezTo>
                  <a:lnTo>
                    <a:pt x="24" y="5638"/>
                  </a:lnTo>
                  <a:cubicBezTo>
                    <a:pt x="1" y="5840"/>
                    <a:pt x="143" y="6031"/>
                    <a:pt x="346" y="6055"/>
                  </a:cubicBezTo>
                  <a:lnTo>
                    <a:pt x="346" y="6043"/>
                  </a:lnTo>
                  <a:lnTo>
                    <a:pt x="3822" y="6507"/>
                  </a:lnTo>
                  <a:lnTo>
                    <a:pt x="3370" y="9984"/>
                  </a:lnTo>
                  <a:cubicBezTo>
                    <a:pt x="3334" y="10186"/>
                    <a:pt x="3477" y="10377"/>
                    <a:pt x="3691" y="10401"/>
                  </a:cubicBezTo>
                  <a:lnTo>
                    <a:pt x="5656" y="10663"/>
                  </a:lnTo>
                  <a:cubicBezTo>
                    <a:pt x="5671" y="10664"/>
                    <a:pt x="5686" y="10665"/>
                    <a:pt x="5700" y="10665"/>
                  </a:cubicBezTo>
                  <a:cubicBezTo>
                    <a:pt x="5885" y="10665"/>
                    <a:pt x="6051" y="10529"/>
                    <a:pt x="6073" y="10341"/>
                  </a:cubicBezTo>
                  <a:lnTo>
                    <a:pt x="6537" y="6864"/>
                  </a:lnTo>
                  <a:lnTo>
                    <a:pt x="10014" y="7329"/>
                  </a:lnTo>
                  <a:cubicBezTo>
                    <a:pt x="10028" y="7331"/>
                    <a:pt x="10043" y="7331"/>
                    <a:pt x="10058" y="7331"/>
                  </a:cubicBezTo>
                  <a:cubicBezTo>
                    <a:pt x="10243" y="7331"/>
                    <a:pt x="10408" y="7195"/>
                    <a:pt x="10430" y="7007"/>
                  </a:cubicBezTo>
                  <a:lnTo>
                    <a:pt x="10692" y="5031"/>
                  </a:lnTo>
                  <a:cubicBezTo>
                    <a:pt x="10716" y="4828"/>
                    <a:pt x="10573" y="4638"/>
                    <a:pt x="10371" y="4614"/>
                  </a:cubicBezTo>
                  <a:lnTo>
                    <a:pt x="6894" y="4150"/>
                  </a:lnTo>
                  <a:lnTo>
                    <a:pt x="7347" y="673"/>
                  </a:lnTo>
                  <a:cubicBezTo>
                    <a:pt x="7382" y="471"/>
                    <a:pt x="7240" y="280"/>
                    <a:pt x="7025" y="256"/>
                  </a:cubicBezTo>
                  <a:lnTo>
                    <a:pt x="5061" y="6"/>
                  </a:lnTo>
                  <a:cubicBezTo>
                    <a:pt x="5040" y="3"/>
                    <a:pt x="5019" y="1"/>
                    <a:pt x="4999"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349" name="Google Shape;3349;p52"/>
            <p:cNvSpPr/>
            <p:nvPr/>
          </p:nvSpPr>
          <p:spPr>
            <a:xfrm>
              <a:off x="1106075" y="1715600"/>
              <a:ext cx="271200" cy="337825"/>
            </a:xfrm>
            <a:custGeom>
              <a:avLst/>
              <a:gdLst/>
              <a:ahLst/>
              <a:cxnLst/>
              <a:rect l="l" t="t" r="r" b="b"/>
              <a:pathLst>
                <a:path w="10848" h="13513" extrusionOk="0">
                  <a:moveTo>
                    <a:pt x="4155" y="429"/>
                  </a:moveTo>
                  <a:cubicBezTo>
                    <a:pt x="4444" y="429"/>
                    <a:pt x="4730" y="604"/>
                    <a:pt x="4787" y="997"/>
                  </a:cubicBezTo>
                  <a:cubicBezTo>
                    <a:pt x="4811" y="1188"/>
                    <a:pt x="4763" y="1390"/>
                    <a:pt x="4632" y="1533"/>
                  </a:cubicBezTo>
                  <a:lnTo>
                    <a:pt x="3846" y="1688"/>
                  </a:lnTo>
                  <a:cubicBezTo>
                    <a:pt x="3668" y="1593"/>
                    <a:pt x="3549" y="1426"/>
                    <a:pt x="3513" y="1224"/>
                  </a:cubicBezTo>
                  <a:cubicBezTo>
                    <a:pt x="3399" y="725"/>
                    <a:pt x="3779" y="429"/>
                    <a:pt x="4155" y="429"/>
                  </a:cubicBezTo>
                  <a:close/>
                  <a:moveTo>
                    <a:pt x="7868" y="2749"/>
                  </a:moveTo>
                  <a:cubicBezTo>
                    <a:pt x="8125" y="2749"/>
                    <a:pt x="8354" y="2938"/>
                    <a:pt x="8406" y="3200"/>
                  </a:cubicBezTo>
                  <a:lnTo>
                    <a:pt x="9788" y="10761"/>
                  </a:lnTo>
                  <a:cubicBezTo>
                    <a:pt x="9835" y="11058"/>
                    <a:pt x="9645" y="11344"/>
                    <a:pt x="9347" y="11392"/>
                  </a:cubicBezTo>
                  <a:lnTo>
                    <a:pt x="3084" y="12535"/>
                  </a:lnTo>
                  <a:cubicBezTo>
                    <a:pt x="3049" y="12542"/>
                    <a:pt x="3014" y="12545"/>
                    <a:pt x="2980" y="12545"/>
                  </a:cubicBezTo>
                  <a:cubicBezTo>
                    <a:pt x="2723" y="12545"/>
                    <a:pt x="2495" y="12357"/>
                    <a:pt x="2453" y="12094"/>
                  </a:cubicBezTo>
                  <a:lnTo>
                    <a:pt x="1060" y="4534"/>
                  </a:lnTo>
                  <a:cubicBezTo>
                    <a:pt x="1013" y="4236"/>
                    <a:pt x="1215" y="3950"/>
                    <a:pt x="1513" y="3903"/>
                  </a:cubicBezTo>
                  <a:lnTo>
                    <a:pt x="2251" y="3760"/>
                  </a:lnTo>
                  <a:cubicBezTo>
                    <a:pt x="2294" y="3975"/>
                    <a:pt x="2483" y="4122"/>
                    <a:pt x="2695" y="4122"/>
                  </a:cubicBezTo>
                  <a:cubicBezTo>
                    <a:pt x="2717" y="4122"/>
                    <a:pt x="2740" y="4120"/>
                    <a:pt x="2763" y="4117"/>
                  </a:cubicBezTo>
                  <a:lnTo>
                    <a:pt x="6668" y="3402"/>
                  </a:lnTo>
                  <a:cubicBezTo>
                    <a:pt x="6906" y="3355"/>
                    <a:pt x="7061" y="3129"/>
                    <a:pt x="7025" y="2890"/>
                  </a:cubicBezTo>
                  <a:lnTo>
                    <a:pt x="7764" y="2760"/>
                  </a:lnTo>
                  <a:cubicBezTo>
                    <a:pt x="7799" y="2752"/>
                    <a:pt x="7834" y="2749"/>
                    <a:pt x="7868" y="2749"/>
                  </a:cubicBezTo>
                  <a:close/>
                  <a:moveTo>
                    <a:pt x="4154" y="0"/>
                  </a:moveTo>
                  <a:cubicBezTo>
                    <a:pt x="4084" y="0"/>
                    <a:pt x="4013" y="7"/>
                    <a:pt x="3942" y="21"/>
                  </a:cubicBezTo>
                  <a:cubicBezTo>
                    <a:pt x="3346" y="128"/>
                    <a:pt x="2953" y="700"/>
                    <a:pt x="3072" y="1307"/>
                  </a:cubicBezTo>
                  <a:cubicBezTo>
                    <a:pt x="3108" y="1474"/>
                    <a:pt x="3180" y="1640"/>
                    <a:pt x="3287" y="1783"/>
                  </a:cubicBezTo>
                  <a:lnTo>
                    <a:pt x="2513" y="1926"/>
                  </a:lnTo>
                  <a:cubicBezTo>
                    <a:pt x="2203" y="1986"/>
                    <a:pt x="2001" y="2283"/>
                    <a:pt x="2049" y="2605"/>
                  </a:cubicBezTo>
                  <a:lnTo>
                    <a:pt x="2096" y="2879"/>
                  </a:lnTo>
                  <a:lnTo>
                    <a:pt x="810" y="3117"/>
                  </a:lnTo>
                  <a:cubicBezTo>
                    <a:pt x="322" y="3200"/>
                    <a:pt x="1" y="3664"/>
                    <a:pt x="96" y="4153"/>
                  </a:cubicBezTo>
                  <a:lnTo>
                    <a:pt x="1668" y="12785"/>
                  </a:lnTo>
                  <a:cubicBezTo>
                    <a:pt x="1742" y="13210"/>
                    <a:pt x="2121" y="13512"/>
                    <a:pt x="2549" y="13512"/>
                  </a:cubicBezTo>
                  <a:cubicBezTo>
                    <a:pt x="2600" y="13512"/>
                    <a:pt x="2651" y="13508"/>
                    <a:pt x="2703" y="13499"/>
                  </a:cubicBezTo>
                  <a:lnTo>
                    <a:pt x="10038" y="12154"/>
                  </a:lnTo>
                  <a:cubicBezTo>
                    <a:pt x="10526" y="12070"/>
                    <a:pt x="10847" y="11606"/>
                    <a:pt x="10752" y="11118"/>
                  </a:cubicBezTo>
                  <a:lnTo>
                    <a:pt x="9180" y="2486"/>
                  </a:lnTo>
                  <a:cubicBezTo>
                    <a:pt x="9107" y="2055"/>
                    <a:pt x="8728" y="1755"/>
                    <a:pt x="8313" y="1755"/>
                  </a:cubicBezTo>
                  <a:cubicBezTo>
                    <a:pt x="8257" y="1755"/>
                    <a:pt x="8201" y="1760"/>
                    <a:pt x="8145" y="1771"/>
                  </a:cubicBezTo>
                  <a:lnTo>
                    <a:pt x="6859" y="2009"/>
                  </a:lnTo>
                  <a:lnTo>
                    <a:pt x="6811" y="1736"/>
                  </a:lnTo>
                  <a:cubicBezTo>
                    <a:pt x="6757" y="1446"/>
                    <a:pt x="6500" y="1252"/>
                    <a:pt x="6223" y="1252"/>
                  </a:cubicBezTo>
                  <a:cubicBezTo>
                    <a:pt x="6193" y="1252"/>
                    <a:pt x="6163" y="1255"/>
                    <a:pt x="6132" y="1259"/>
                  </a:cubicBezTo>
                  <a:lnTo>
                    <a:pt x="5180" y="1438"/>
                  </a:lnTo>
                  <a:cubicBezTo>
                    <a:pt x="5239" y="1259"/>
                    <a:pt x="5251" y="1081"/>
                    <a:pt x="5216" y="914"/>
                  </a:cubicBezTo>
                  <a:cubicBezTo>
                    <a:pt x="5132" y="378"/>
                    <a:pt x="4677" y="0"/>
                    <a:pt x="4154"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350" name="Google Shape;3350;p52"/>
            <p:cNvSpPr/>
            <p:nvPr/>
          </p:nvSpPr>
          <p:spPr>
            <a:xfrm>
              <a:off x="1154300" y="1837275"/>
              <a:ext cx="46550" cy="38650"/>
            </a:xfrm>
            <a:custGeom>
              <a:avLst/>
              <a:gdLst/>
              <a:ahLst/>
              <a:cxnLst/>
              <a:rect l="l" t="t" r="r" b="b"/>
              <a:pathLst>
                <a:path w="1862" h="1546" extrusionOk="0">
                  <a:moveTo>
                    <a:pt x="1002" y="1"/>
                  </a:moveTo>
                  <a:cubicBezTo>
                    <a:pt x="958" y="1"/>
                    <a:pt x="914" y="4"/>
                    <a:pt x="870" y="12"/>
                  </a:cubicBezTo>
                  <a:cubicBezTo>
                    <a:pt x="191" y="131"/>
                    <a:pt x="0" y="1012"/>
                    <a:pt x="572" y="1405"/>
                  </a:cubicBezTo>
                  <a:cubicBezTo>
                    <a:pt x="710" y="1502"/>
                    <a:pt x="861" y="1545"/>
                    <a:pt x="1007" y="1545"/>
                  </a:cubicBezTo>
                  <a:cubicBezTo>
                    <a:pt x="1453" y="1545"/>
                    <a:pt x="1861" y="1142"/>
                    <a:pt x="1763" y="631"/>
                  </a:cubicBezTo>
                  <a:cubicBezTo>
                    <a:pt x="1699" y="259"/>
                    <a:pt x="1369"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351" name="Google Shape;3351;p52"/>
            <p:cNvSpPr/>
            <p:nvPr/>
          </p:nvSpPr>
          <p:spPr>
            <a:xfrm>
              <a:off x="1206800" y="1825825"/>
              <a:ext cx="96975" cy="34100"/>
            </a:xfrm>
            <a:custGeom>
              <a:avLst/>
              <a:gdLst/>
              <a:ahLst/>
              <a:cxnLst/>
              <a:rect l="l" t="t" r="r" b="b"/>
              <a:pathLst>
                <a:path w="3879" h="1364" extrusionOk="0">
                  <a:moveTo>
                    <a:pt x="3293" y="0"/>
                  </a:moveTo>
                  <a:cubicBezTo>
                    <a:pt x="3252" y="0"/>
                    <a:pt x="3209" y="6"/>
                    <a:pt x="3163" y="17"/>
                  </a:cubicBezTo>
                  <a:lnTo>
                    <a:pt x="3151" y="17"/>
                  </a:lnTo>
                  <a:lnTo>
                    <a:pt x="556" y="494"/>
                  </a:lnTo>
                  <a:cubicBezTo>
                    <a:pt x="0" y="571"/>
                    <a:pt x="108" y="1364"/>
                    <a:pt x="608" y="1364"/>
                  </a:cubicBezTo>
                  <a:cubicBezTo>
                    <a:pt x="644" y="1364"/>
                    <a:pt x="682" y="1360"/>
                    <a:pt x="722" y="1351"/>
                  </a:cubicBezTo>
                  <a:lnTo>
                    <a:pt x="3306" y="875"/>
                  </a:lnTo>
                  <a:cubicBezTo>
                    <a:pt x="3878" y="809"/>
                    <a:pt x="3789" y="0"/>
                    <a:pt x="3293"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352" name="Google Shape;3352;p52"/>
            <p:cNvSpPr/>
            <p:nvPr/>
          </p:nvSpPr>
          <p:spPr>
            <a:xfrm>
              <a:off x="1164125" y="1891150"/>
              <a:ext cx="46550" cy="38650"/>
            </a:xfrm>
            <a:custGeom>
              <a:avLst/>
              <a:gdLst/>
              <a:ahLst/>
              <a:cxnLst/>
              <a:rect l="l" t="t" r="r" b="b"/>
              <a:pathLst>
                <a:path w="1862" h="1546" extrusionOk="0">
                  <a:moveTo>
                    <a:pt x="1002" y="1"/>
                  </a:moveTo>
                  <a:cubicBezTo>
                    <a:pt x="958" y="1"/>
                    <a:pt x="914" y="4"/>
                    <a:pt x="870" y="12"/>
                  </a:cubicBezTo>
                  <a:cubicBezTo>
                    <a:pt x="191" y="131"/>
                    <a:pt x="0" y="1012"/>
                    <a:pt x="560" y="1405"/>
                  </a:cubicBezTo>
                  <a:cubicBezTo>
                    <a:pt x="701" y="1502"/>
                    <a:pt x="854" y="1545"/>
                    <a:pt x="1003" y="1545"/>
                  </a:cubicBezTo>
                  <a:cubicBezTo>
                    <a:pt x="1454" y="1545"/>
                    <a:pt x="1861" y="1145"/>
                    <a:pt x="1762" y="643"/>
                  </a:cubicBezTo>
                  <a:cubicBezTo>
                    <a:pt x="1699" y="260"/>
                    <a:pt x="1369"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353" name="Google Shape;3353;p52"/>
            <p:cNvSpPr/>
            <p:nvPr/>
          </p:nvSpPr>
          <p:spPr>
            <a:xfrm>
              <a:off x="1218075" y="1879800"/>
              <a:ext cx="94000" cy="33750"/>
            </a:xfrm>
            <a:custGeom>
              <a:avLst/>
              <a:gdLst/>
              <a:ahLst/>
              <a:cxnLst/>
              <a:rect l="l" t="t" r="r" b="b"/>
              <a:pathLst>
                <a:path w="3760" h="1350" extrusionOk="0">
                  <a:moveTo>
                    <a:pt x="3129" y="0"/>
                  </a:moveTo>
                  <a:cubicBezTo>
                    <a:pt x="3117" y="0"/>
                    <a:pt x="3105" y="1"/>
                    <a:pt x="3093" y="2"/>
                  </a:cubicBezTo>
                  <a:lnTo>
                    <a:pt x="497" y="478"/>
                  </a:lnTo>
                  <a:cubicBezTo>
                    <a:pt x="1" y="628"/>
                    <a:pt x="120" y="1349"/>
                    <a:pt x="617" y="1349"/>
                  </a:cubicBezTo>
                  <a:cubicBezTo>
                    <a:pt x="632" y="1349"/>
                    <a:pt x="648" y="1348"/>
                    <a:pt x="664" y="1347"/>
                  </a:cubicBezTo>
                  <a:lnTo>
                    <a:pt x="3260" y="883"/>
                  </a:lnTo>
                  <a:cubicBezTo>
                    <a:pt x="3760" y="731"/>
                    <a:pt x="3635" y="0"/>
                    <a:pt x="3129"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354" name="Google Shape;3354;p52"/>
            <p:cNvSpPr/>
            <p:nvPr/>
          </p:nvSpPr>
          <p:spPr>
            <a:xfrm>
              <a:off x="1174550" y="1948900"/>
              <a:ext cx="46600" cy="38625"/>
            </a:xfrm>
            <a:custGeom>
              <a:avLst/>
              <a:gdLst/>
              <a:ahLst/>
              <a:cxnLst/>
              <a:rect l="l" t="t" r="r" b="b"/>
              <a:pathLst>
                <a:path w="1864" h="1545" extrusionOk="0">
                  <a:moveTo>
                    <a:pt x="1013" y="0"/>
                  </a:moveTo>
                  <a:cubicBezTo>
                    <a:pt x="970" y="0"/>
                    <a:pt x="926" y="4"/>
                    <a:pt x="881" y="12"/>
                  </a:cubicBezTo>
                  <a:cubicBezTo>
                    <a:pt x="202" y="131"/>
                    <a:pt x="0" y="1012"/>
                    <a:pt x="572" y="1405"/>
                  </a:cubicBezTo>
                  <a:cubicBezTo>
                    <a:pt x="710" y="1502"/>
                    <a:pt x="860" y="1545"/>
                    <a:pt x="1007" y="1545"/>
                  </a:cubicBezTo>
                  <a:cubicBezTo>
                    <a:pt x="1454" y="1545"/>
                    <a:pt x="1864" y="1142"/>
                    <a:pt x="1774" y="631"/>
                  </a:cubicBezTo>
                  <a:cubicBezTo>
                    <a:pt x="1700" y="259"/>
                    <a:pt x="1378" y="0"/>
                    <a:pt x="1013"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355" name="Google Shape;3355;p52"/>
            <p:cNvSpPr/>
            <p:nvPr/>
          </p:nvSpPr>
          <p:spPr>
            <a:xfrm>
              <a:off x="1228500" y="1937225"/>
              <a:ext cx="94200" cy="34050"/>
            </a:xfrm>
            <a:custGeom>
              <a:avLst/>
              <a:gdLst/>
              <a:ahLst/>
              <a:cxnLst/>
              <a:rect l="l" t="t" r="r" b="b"/>
              <a:pathLst>
                <a:path w="3768" h="1362" extrusionOk="0">
                  <a:moveTo>
                    <a:pt x="3141" y="0"/>
                  </a:moveTo>
                  <a:cubicBezTo>
                    <a:pt x="3125" y="0"/>
                    <a:pt x="3109" y="1"/>
                    <a:pt x="3093" y="2"/>
                  </a:cubicBezTo>
                  <a:lnTo>
                    <a:pt x="3105" y="14"/>
                  </a:lnTo>
                  <a:lnTo>
                    <a:pt x="509" y="479"/>
                  </a:lnTo>
                  <a:cubicBezTo>
                    <a:pt x="1" y="617"/>
                    <a:pt x="109" y="1362"/>
                    <a:pt x="617" y="1362"/>
                  </a:cubicBezTo>
                  <a:cubicBezTo>
                    <a:pt x="632" y="1362"/>
                    <a:pt x="648" y="1361"/>
                    <a:pt x="664" y="1360"/>
                  </a:cubicBezTo>
                  <a:lnTo>
                    <a:pt x="3259" y="883"/>
                  </a:lnTo>
                  <a:cubicBezTo>
                    <a:pt x="3768" y="733"/>
                    <a:pt x="3648" y="0"/>
                    <a:pt x="3141"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356" name="Google Shape;3356;p52"/>
            <p:cNvSpPr/>
            <p:nvPr/>
          </p:nvSpPr>
          <p:spPr>
            <a:xfrm>
              <a:off x="1130200" y="2188400"/>
              <a:ext cx="193200" cy="173650"/>
            </a:xfrm>
            <a:custGeom>
              <a:avLst/>
              <a:gdLst/>
              <a:ahLst/>
              <a:cxnLst/>
              <a:rect l="l" t="t" r="r" b="b"/>
              <a:pathLst>
                <a:path w="7728" h="6946" extrusionOk="0">
                  <a:moveTo>
                    <a:pt x="3942" y="0"/>
                  </a:moveTo>
                  <a:cubicBezTo>
                    <a:pt x="2907" y="0"/>
                    <a:pt x="1888" y="464"/>
                    <a:pt x="1214" y="1338"/>
                  </a:cubicBezTo>
                  <a:lnTo>
                    <a:pt x="6953" y="4957"/>
                  </a:lnTo>
                  <a:cubicBezTo>
                    <a:pt x="7727" y="3398"/>
                    <a:pt x="7239" y="1469"/>
                    <a:pt x="5775" y="528"/>
                  </a:cubicBezTo>
                  <a:cubicBezTo>
                    <a:pt x="5207" y="172"/>
                    <a:pt x="4571" y="0"/>
                    <a:pt x="3942" y="0"/>
                  </a:cubicBezTo>
                  <a:close/>
                  <a:moveTo>
                    <a:pt x="810" y="1981"/>
                  </a:moveTo>
                  <a:lnTo>
                    <a:pt x="810" y="1981"/>
                  </a:lnTo>
                  <a:cubicBezTo>
                    <a:pt x="0" y="3552"/>
                    <a:pt x="524" y="5481"/>
                    <a:pt x="2012" y="6422"/>
                  </a:cubicBezTo>
                  <a:cubicBezTo>
                    <a:pt x="2576" y="6775"/>
                    <a:pt x="3206" y="6946"/>
                    <a:pt x="3829" y="6946"/>
                  </a:cubicBezTo>
                  <a:cubicBezTo>
                    <a:pt x="4863" y="6946"/>
                    <a:pt x="5880" y="6477"/>
                    <a:pt x="6548" y="5600"/>
                  </a:cubicBezTo>
                  <a:lnTo>
                    <a:pt x="810" y="198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357" name="Google Shape;3357;p52"/>
            <p:cNvSpPr/>
            <p:nvPr/>
          </p:nvSpPr>
          <p:spPr>
            <a:xfrm>
              <a:off x="1493625" y="1814925"/>
              <a:ext cx="152125" cy="140725"/>
            </a:xfrm>
            <a:custGeom>
              <a:avLst/>
              <a:gdLst/>
              <a:ahLst/>
              <a:cxnLst/>
              <a:rect l="l" t="t" r="r" b="b"/>
              <a:pathLst>
                <a:path w="6085" h="5629" extrusionOk="0">
                  <a:moveTo>
                    <a:pt x="3608" y="1"/>
                  </a:moveTo>
                  <a:lnTo>
                    <a:pt x="1215" y="1620"/>
                  </a:lnTo>
                  <a:cubicBezTo>
                    <a:pt x="251" y="2275"/>
                    <a:pt x="1" y="3585"/>
                    <a:pt x="655" y="4549"/>
                  </a:cubicBezTo>
                  <a:lnTo>
                    <a:pt x="763" y="4704"/>
                  </a:lnTo>
                  <a:cubicBezTo>
                    <a:pt x="1171" y="5305"/>
                    <a:pt x="1833" y="5629"/>
                    <a:pt x="2508" y="5629"/>
                  </a:cubicBezTo>
                  <a:cubicBezTo>
                    <a:pt x="2916" y="5629"/>
                    <a:pt x="3328" y="5510"/>
                    <a:pt x="3692" y="5264"/>
                  </a:cubicBezTo>
                  <a:lnTo>
                    <a:pt x="6085" y="3644"/>
                  </a:lnTo>
                  <a:lnTo>
                    <a:pt x="3608" y="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358" name="Google Shape;3358;p52"/>
            <p:cNvSpPr/>
            <p:nvPr/>
          </p:nvSpPr>
          <p:spPr>
            <a:xfrm>
              <a:off x="1596625" y="1756600"/>
              <a:ext cx="151825" cy="140800"/>
            </a:xfrm>
            <a:custGeom>
              <a:avLst/>
              <a:gdLst/>
              <a:ahLst/>
              <a:cxnLst/>
              <a:rect l="l" t="t" r="r" b="b"/>
              <a:pathLst>
                <a:path w="6073" h="5632" extrusionOk="0">
                  <a:moveTo>
                    <a:pt x="3579" y="1"/>
                  </a:moveTo>
                  <a:cubicBezTo>
                    <a:pt x="3169" y="1"/>
                    <a:pt x="2755" y="120"/>
                    <a:pt x="2393" y="369"/>
                  </a:cubicBezTo>
                  <a:lnTo>
                    <a:pt x="0" y="1989"/>
                  </a:lnTo>
                  <a:lnTo>
                    <a:pt x="2477" y="5632"/>
                  </a:lnTo>
                  <a:lnTo>
                    <a:pt x="4870" y="4001"/>
                  </a:lnTo>
                  <a:cubicBezTo>
                    <a:pt x="5822" y="3346"/>
                    <a:pt x="6072" y="2036"/>
                    <a:pt x="5417" y="1072"/>
                  </a:cubicBezTo>
                  <a:lnTo>
                    <a:pt x="5417" y="1072"/>
                  </a:lnTo>
                  <a:lnTo>
                    <a:pt x="5417" y="1084"/>
                  </a:lnTo>
                  <a:lnTo>
                    <a:pt x="5310" y="917"/>
                  </a:lnTo>
                  <a:cubicBezTo>
                    <a:pt x="4904" y="319"/>
                    <a:pt x="4247" y="1"/>
                    <a:pt x="3579"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359" name="Google Shape;3359;p52"/>
            <p:cNvSpPr/>
            <p:nvPr/>
          </p:nvSpPr>
          <p:spPr>
            <a:xfrm>
              <a:off x="1449275" y="2105900"/>
              <a:ext cx="267925" cy="266700"/>
            </a:xfrm>
            <a:custGeom>
              <a:avLst/>
              <a:gdLst/>
              <a:ahLst/>
              <a:cxnLst/>
              <a:rect l="l" t="t" r="r" b="b"/>
              <a:pathLst>
                <a:path w="10717" h="10668" extrusionOk="0">
                  <a:moveTo>
                    <a:pt x="4998" y="1"/>
                  </a:moveTo>
                  <a:cubicBezTo>
                    <a:pt x="4821" y="1"/>
                    <a:pt x="4665" y="134"/>
                    <a:pt x="4644" y="316"/>
                  </a:cubicBezTo>
                  <a:lnTo>
                    <a:pt x="4180" y="3804"/>
                  </a:lnTo>
                  <a:lnTo>
                    <a:pt x="703" y="3340"/>
                  </a:lnTo>
                  <a:cubicBezTo>
                    <a:pt x="688" y="3338"/>
                    <a:pt x="673" y="3337"/>
                    <a:pt x="659" y="3337"/>
                  </a:cubicBezTo>
                  <a:cubicBezTo>
                    <a:pt x="474" y="3337"/>
                    <a:pt x="308" y="3474"/>
                    <a:pt x="286" y="3661"/>
                  </a:cubicBezTo>
                  <a:lnTo>
                    <a:pt x="24" y="5638"/>
                  </a:lnTo>
                  <a:cubicBezTo>
                    <a:pt x="1" y="5840"/>
                    <a:pt x="143" y="6031"/>
                    <a:pt x="346" y="6055"/>
                  </a:cubicBezTo>
                  <a:lnTo>
                    <a:pt x="346" y="6043"/>
                  </a:lnTo>
                  <a:lnTo>
                    <a:pt x="3822" y="6507"/>
                  </a:lnTo>
                  <a:lnTo>
                    <a:pt x="3370" y="9984"/>
                  </a:lnTo>
                  <a:cubicBezTo>
                    <a:pt x="3334" y="10186"/>
                    <a:pt x="3477" y="10377"/>
                    <a:pt x="3691" y="10400"/>
                  </a:cubicBezTo>
                  <a:lnTo>
                    <a:pt x="5656" y="10662"/>
                  </a:lnTo>
                  <a:cubicBezTo>
                    <a:pt x="5677" y="10666"/>
                    <a:pt x="5698" y="10668"/>
                    <a:pt x="5718" y="10668"/>
                  </a:cubicBezTo>
                  <a:cubicBezTo>
                    <a:pt x="5896" y="10668"/>
                    <a:pt x="6051" y="10533"/>
                    <a:pt x="6073" y="10341"/>
                  </a:cubicBezTo>
                  <a:lnTo>
                    <a:pt x="6537" y="6864"/>
                  </a:lnTo>
                  <a:lnTo>
                    <a:pt x="10014" y="7329"/>
                  </a:lnTo>
                  <a:cubicBezTo>
                    <a:pt x="10028" y="7330"/>
                    <a:pt x="10043" y="7331"/>
                    <a:pt x="10058" y="7331"/>
                  </a:cubicBezTo>
                  <a:cubicBezTo>
                    <a:pt x="10243" y="7331"/>
                    <a:pt x="10408" y="7195"/>
                    <a:pt x="10430" y="7007"/>
                  </a:cubicBezTo>
                  <a:lnTo>
                    <a:pt x="10692" y="5031"/>
                  </a:lnTo>
                  <a:cubicBezTo>
                    <a:pt x="10716" y="4828"/>
                    <a:pt x="10573" y="4638"/>
                    <a:pt x="10371" y="4614"/>
                  </a:cubicBezTo>
                  <a:lnTo>
                    <a:pt x="6894" y="4150"/>
                  </a:lnTo>
                  <a:lnTo>
                    <a:pt x="7359" y="685"/>
                  </a:lnTo>
                  <a:cubicBezTo>
                    <a:pt x="7382" y="471"/>
                    <a:pt x="7240" y="292"/>
                    <a:pt x="7037" y="256"/>
                  </a:cubicBezTo>
                  <a:lnTo>
                    <a:pt x="5061" y="6"/>
                  </a:lnTo>
                  <a:cubicBezTo>
                    <a:pt x="5040" y="3"/>
                    <a:pt x="5019" y="1"/>
                    <a:pt x="499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360" name="Google Shape;3360;p52"/>
            <p:cNvSpPr/>
            <p:nvPr/>
          </p:nvSpPr>
          <p:spPr>
            <a:xfrm>
              <a:off x="1106075" y="2509825"/>
              <a:ext cx="271200" cy="337750"/>
            </a:xfrm>
            <a:custGeom>
              <a:avLst/>
              <a:gdLst/>
              <a:ahLst/>
              <a:cxnLst/>
              <a:rect l="l" t="t" r="r" b="b"/>
              <a:pathLst>
                <a:path w="10848" h="13510" extrusionOk="0">
                  <a:moveTo>
                    <a:pt x="4153" y="431"/>
                  </a:moveTo>
                  <a:cubicBezTo>
                    <a:pt x="4442" y="431"/>
                    <a:pt x="4730" y="605"/>
                    <a:pt x="4787" y="994"/>
                  </a:cubicBezTo>
                  <a:cubicBezTo>
                    <a:pt x="4811" y="1185"/>
                    <a:pt x="4763" y="1387"/>
                    <a:pt x="4632" y="1530"/>
                  </a:cubicBezTo>
                  <a:lnTo>
                    <a:pt x="3846" y="1685"/>
                  </a:lnTo>
                  <a:cubicBezTo>
                    <a:pt x="3668" y="1590"/>
                    <a:pt x="3549" y="1423"/>
                    <a:pt x="3513" y="1232"/>
                  </a:cubicBezTo>
                  <a:lnTo>
                    <a:pt x="3513" y="1220"/>
                  </a:lnTo>
                  <a:cubicBezTo>
                    <a:pt x="3399" y="723"/>
                    <a:pt x="3777" y="431"/>
                    <a:pt x="4153" y="431"/>
                  </a:cubicBezTo>
                  <a:close/>
                  <a:moveTo>
                    <a:pt x="7876" y="2734"/>
                  </a:moveTo>
                  <a:cubicBezTo>
                    <a:pt x="8125" y="2734"/>
                    <a:pt x="8354" y="2922"/>
                    <a:pt x="8406" y="3185"/>
                  </a:cubicBezTo>
                  <a:lnTo>
                    <a:pt x="9788" y="10757"/>
                  </a:lnTo>
                  <a:cubicBezTo>
                    <a:pt x="9835" y="11055"/>
                    <a:pt x="9645" y="11341"/>
                    <a:pt x="9347" y="11388"/>
                  </a:cubicBezTo>
                  <a:lnTo>
                    <a:pt x="3084" y="12531"/>
                  </a:lnTo>
                  <a:cubicBezTo>
                    <a:pt x="3049" y="12538"/>
                    <a:pt x="3014" y="12542"/>
                    <a:pt x="2980" y="12542"/>
                  </a:cubicBezTo>
                  <a:cubicBezTo>
                    <a:pt x="2723" y="12542"/>
                    <a:pt x="2495" y="12353"/>
                    <a:pt x="2453" y="12091"/>
                  </a:cubicBezTo>
                  <a:lnTo>
                    <a:pt x="1072" y="4518"/>
                  </a:lnTo>
                  <a:cubicBezTo>
                    <a:pt x="1013" y="4221"/>
                    <a:pt x="1215" y="3935"/>
                    <a:pt x="1513" y="3887"/>
                  </a:cubicBezTo>
                  <a:lnTo>
                    <a:pt x="2263" y="3756"/>
                  </a:lnTo>
                  <a:cubicBezTo>
                    <a:pt x="2294" y="3956"/>
                    <a:pt x="2475" y="4110"/>
                    <a:pt x="2681" y="4110"/>
                  </a:cubicBezTo>
                  <a:cubicBezTo>
                    <a:pt x="2708" y="4110"/>
                    <a:pt x="2735" y="4107"/>
                    <a:pt x="2763" y="4102"/>
                  </a:cubicBezTo>
                  <a:lnTo>
                    <a:pt x="6680" y="3387"/>
                  </a:lnTo>
                  <a:cubicBezTo>
                    <a:pt x="6906" y="3340"/>
                    <a:pt x="7073" y="3114"/>
                    <a:pt x="7025" y="2875"/>
                  </a:cubicBezTo>
                  <a:lnTo>
                    <a:pt x="7775" y="2744"/>
                  </a:lnTo>
                  <a:cubicBezTo>
                    <a:pt x="7809" y="2737"/>
                    <a:pt x="7843" y="2734"/>
                    <a:pt x="7876" y="2734"/>
                  </a:cubicBezTo>
                  <a:close/>
                  <a:moveTo>
                    <a:pt x="4137" y="1"/>
                  </a:moveTo>
                  <a:cubicBezTo>
                    <a:pt x="4073" y="1"/>
                    <a:pt x="4007" y="6"/>
                    <a:pt x="3942" y="18"/>
                  </a:cubicBezTo>
                  <a:cubicBezTo>
                    <a:pt x="3346" y="125"/>
                    <a:pt x="2953" y="708"/>
                    <a:pt x="3072" y="1304"/>
                  </a:cubicBezTo>
                  <a:cubicBezTo>
                    <a:pt x="3108" y="1470"/>
                    <a:pt x="3180" y="1637"/>
                    <a:pt x="3287" y="1780"/>
                  </a:cubicBezTo>
                  <a:lnTo>
                    <a:pt x="2513" y="1923"/>
                  </a:lnTo>
                  <a:cubicBezTo>
                    <a:pt x="2203" y="1982"/>
                    <a:pt x="1989" y="2280"/>
                    <a:pt x="2049" y="2602"/>
                  </a:cubicBezTo>
                  <a:lnTo>
                    <a:pt x="2096" y="2887"/>
                  </a:lnTo>
                  <a:lnTo>
                    <a:pt x="810" y="3114"/>
                  </a:lnTo>
                  <a:cubicBezTo>
                    <a:pt x="322" y="3209"/>
                    <a:pt x="1" y="3673"/>
                    <a:pt x="96" y="4149"/>
                  </a:cubicBezTo>
                  <a:lnTo>
                    <a:pt x="1668" y="12781"/>
                  </a:lnTo>
                  <a:cubicBezTo>
                    <a:pt x="1742" y="13216"/>
                    <a:pt x="2118" y="13509"/>
                    <a:pt x="2545" y="13509"/>
                  </a:cubicBezTo>
                  <a:cubicBezTo>
                    <a:pt x="2597" y="13509"/>
                    <a:pt x="2650" y="13505"/>
                    <a:pt x="2703" y="13496"/>
                  </a:cubicBezTo>
                  <a:lnTo>
                    <a:pt x="10038" y="12162"/>
                  </a:lnTo>
                  <a:cubicBezTo>
                    <a:pt x="10526" y="12067"/>
                    <a:pt x="10847" y="11603"/>
                    <a:pt x="10752" y="11114"/>
                  </a:cubicBezTo>
                  <a:lnTo>
                    <a:pt x="9180" y="2482"/>
                  </a:lnTo>
                  <a:cubicBezTo>
                    <a:pt x="9106" y="2048"/>
                    <a:pt x="8720" y="1755"/>
                    <a:pt x="8300" y="1755"/>
                  </a:cubicBezTo>
                  <a:cubicBezTo>
                    <a:pt x="8249" y="1755"/>
                    <a:pt x="8197" y="1759"/>
                    <a:pt x="8145" y="1768"/>
                  </a:cubicBezTo>
                  <a:lnTo>
                    <a:pt x="6859" y="2006"/>
                  </a:lnTo>
                  <a:lnTo>
                    <a:pt x="6811" y="1732"/>
                  </a:lnTo>
                  <a:cubicBezTo>
                    <a:pt x="6757" y="1442"/>
                    <a:pt x="6500" y="1249"/>
                    <a:pt x="6223" y="1249"/>
                  </a:cubicBezTo>
                  <a:cubicBezTo>
                    <a:pt x="6193" y="1249"/>
                    <a:pt x="6163" y="1251"/>
                    <a:pt x="6132" y="1256"/>
                  </a:cubicBezTo>
                  <a:lnTo>
                    <a:pt x="5180" y="1435"/>
                  </a:lnTo>
                  <a:cubicBezTo>
                    <a:pt x="5239" y="1268"/>
                    <a:pt x="5251" y="1089"/>
                    <a:pt x="5216" y="911"/>
                  </a:cubicBezTo>
                  <a:cubicBezTo>
                    <a:pt x="5131" y="380"/>
                    <a:pt x="4667" y="1"/>
                    <a:pt x="4137"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361" name="Google Shape;3361;p52"/>
            <p:cNvSpPr/>
            <p:nvPr/>
          </p:nvSpPr>
          <p:spPr>
            <a:xfrm>
              <a:off x="1154300" y="2631725"/>
              <a:ext cx="46550" cy="38625"/>
            </a:xfrm>
            <a:custGeom>
              <a:avLst/>
              <a:gdLst/>
              <a:ahLst/>
              <a:cxnLst/>
              <a:rect l="l" t="t" r="r" b="b"/>
              <a:pathLst>
                <a:path w="1862" h="1545" extrusionOk="0">
                  <a:moveTo>
                    <a:pt x="1002" y="0"/>
                  </a:moveTo>
                  <a:cubicBezTo>
                    <a:pt x="958" y="0"/>
                    <a:pt x="914" y="4"/>
                    <a:pt x="870" y="12"/>
                  </a:cubicBezTo>
                  <a:cubicBezTo>
                    <a:pt x="191" y="131"/>
                    <a:pt x="0" y="1012"/>
                    <a:pt x="572" y="1405"/>
                  </a:cubicBezTo>
                  <a:cubicBezTo>
                    <a:pt x="710" y="1502"/>
                    <a:pt x="861" y="1545"/>
                    <a:pt x="1007" y="1545"/>
                  </a:cubicBezTo>
                  <a:cubicBezTo>
                    <a:pt x="1453" y="1545"/>
                    <a:pt x="1861" y="1142"/>
                    <a:pt x="1763" y="631"/>
                  </a:cubicBezTo>
                  <a:cubicBezTo>
                    <a:pt x="1699" y="258"/>
                    <a:pt x="1369" y="0"/>
                    <a:pt x="100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362" name="Google Shape;3362;p52"/>
            <p:cNvSpPr/>
            <p:nvPr/>
          </p:nvSpPr>
          <p:spPr>
            <a:xfrm>
              <a:off x="1207225" y="2620125"/>
              <a:ext cx="96475" cy="33850"/>
            </a:xfrm>
            <a:custGeom>
              <a:avLst/>
              <a:gdLst/>
              <a:ahLst/>
              <a:cxnLst/>
              <a:rect l="l" t="t" r="r" b="b"/>
              <a:pathLst>
                <a:path w="3859" h="1354" extrusionOk="0">
                  <a:moveTo>
                    <a:pt x="3250" y="0"/>
                  </a:moveTo>
                  <a:cubicBezTo>
                    <a:pt x="3217" y="0"/>
                    <a:pt x="3182" y="4"/>
                    <a:pt x="3146" y="11"/>
                  </a:cubicBezTo>
                  <a:lnTo>
                    <a:pt x="3134" y="11"/>
                  </a:lnTo>
                  <a:lnTo>
                    <a:pt x="539" y="487"/>
                  </a:lnTo>
                  <a:cubicBezTo>
                    <a:pt x="1" y="588"/>
                    <a:pt x="106" y="1354"/>
                    <a:pt x="607" y="1354"/>
                  </a:cubicBezTo>
                  <a:cubicBezTo>
                    <a:pt x="638" y="1354"/>
                    <a:pt x="671" y="1351"/>
                    <a:pt x="705" y="1345"/>
                  </a:cubicBezTo>
                  <a:lnTo>
                    <a:pt x="3289" y="868"/>
                  </a:lnTo>
                  <a:cubicBezTo>
                    <a:pt x="3858" y="790"/>
                    <a:pt x="3747" y="0"/>
                    <a:pt x="3250"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363" name="Google Shape;3363;p52"/>
            <p:cNvSpPr/>
            <p:nvPr/>
          </p:nvSpPr>
          <p:spPr>
            <a:xfrm>
              <a:off x="1164125" y="2685525"/>
              <a:ext cx="46550" cy="38700"/>
            </a:xfrm>
            <a:custGeom>
              <a:avLst/>
              <a:gdLst/>
              <a:ahLst/>
              <a:cxnLst/>
              <a:rect l="l" t="t" r="r" b="b"/>
              <a:pathLst>
                <a:path w="1862" h="1548" extrusionOk="0">
                  <a:moveTo>
                    <a:pt x="1015" y="0"/>
                  </a:moveTo>
                  <a:cubicBezTo>
                    <a:pt x="967" y="0"/>
                    <a:pt x="918" y="5"/>
                    <a:pt x="870" y="15"/>
                  </a:cubicBezTo>
                  <a:cubicBezTo>
                    <a:pt x="191" y="122"/>
                    <a:pt x="0" y="1015"/>
                    <a:pt x="560" y="1408"/>
                  </a:cubicBezTo>
                  <a:cubicBezTo>
                    <a:pt x="701" y="1505"/>
                    <a:pt x="854" y="1548"/>
                    <a:pt x="1002" y="1548"/>
                  </a:cubicBezTo>
                  <a:cubicBezTo>
                    <a:pt x="1453" y="1548"/>
                    <a:pt x="1861" y="1145"/>
                    <a:pt x="1762" y="634"/>
                  </a:cubicBezTo>
                  <a:cubicBezTo>
                    <a:pt x="1699" y="266"/>
                    <a:pt x="1377" y="0"/>
                    <a:pt x="1015"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364" name="Google Shape;3364;p52"/>
            <p:cNvSpPr/>
            <p:nvPr/>
          </p:nvSpPr>
          <p:spPr>
            <a:xfrm>
              <a:off x="1218075" y="2673950"/>
              <a:ext cx="94000" cy="33725"/>
            </a:xfrm>
            <a:custGeom>
              <a:avLst/>
              <a:gdLst/>
              <a:ahLst/>
              <a:cxnLst/>
              <a:rect l="l" t="t" r="r" b="b"/>
              <a:pathLst>
                <a:path w="3760" h="1349" extrusionOk="0">
                  <a:moveTo>
                    <a:pt x="3129" y="0"/>
                  </a:moveTo>
                  <a:cubicBezTo>
                    <a:pt x="3117" y="0"/>
                    <a:pt x="3105" y="1"/>
                    <a:pt x="3093" y="1"/>
                  </a:cubicBezTo>
                  <a:lnTo>
                    <a:pt x="497" y="478"/>
                  </a:lnTo>
                  <a:cubicBezTo>
                    <a:pt x="1" y="628"/>
                    <a:pt x="120" y="1349"/>
                    <a:pt x="617" y="1349"/>
                  </a:cubicBezTo>
                  <a:cubicBezTo>
                    <a:pt x="632" y="1349"/>
                    <a:pt x="648" y="1348"/>
                    <a:pt x="664" y="1347"/>
                  </a:cubicBezTo>
                  <a:lnTo>
                    <a:pt x="3260" y="882"/>
                  </a:lnTo>
                  <a:cubicBezTo>
                    <a:pt x="3760" y="731"/>
                    <a:pt x="3635" y="0"/>
                    <a:pt x="3129"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365" name="Google Shape;3365;p52"/>
            <p:cNvSpPr/>
            <p:nvPr/>
          </p:nvSpPr>
          <p:spPr>
            <a:xfrm>
              <a:off x="1174550" y="2743050"/>
              <a:ext cx="46600" cy="38625"/>
            </a:xfrm>
            <a:custGeom>
              <a:avLst/>
              <a:gdLst/>
              <a:ahLst/>
              <a:cxnLst/>
              <a:rect l="l" t="t" r="r" b="b"/>
              <a:pathLst>
                <a:path w="1864" h="1545" extrusionOk="0">
                  <a:moveTo>
                    <a:pt x="1013" y="0"/>
                  </a:moveTo>
                  <a:cubicBezTo>
                    <a:pt x="970" y="0"/>
                    <a:pt x="926" y="4"/>
                    <a:pt x="881" y="11"/>
                  </a:cubicBezTo>
                  <a:cubicBezTo>
                    <a:pt x="202" y="131"/>
                    <a:pt x="0" y="1012"/>
                    <a:pt x="572" y="1404"/>
                  </a:cubicBezTo>
                  <a:cubicBezTo>
                    <a:pt x="710" y="1501"/>
                    <a:pt x="860" y="1545"/>
                    <a:pt x="1007" y="1545"/>
                  </a:cubicBezTo>
                  <a:cubicBezTo>
                    <a:pt x="1454" y="1545"/>
                    <a:pt x="1864" y="1142"/>
                    <a:pt x="1774" y="631"/>
                  </a:cubicBezTo>
                  <a:cubicBezTo>
                    <a:pt x="1700" y="258"/>
                    <a:pt x="1378" y="0"/>
                    <a:pt x="1013"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366" name="Google Shape;3366;p52"/>
            <p:cNvSpPr/>
            <p:nvPr/>
          </p:nvSpPr>
          <p:spPr>
            <a:xfrm>
              <a:off x="1228025" y="2731600"/>
              <a:ext cx="94800" cy="33850"/>
            </a:xfrm>
            <a:custGeom>
              <a:avLst/>
              <a:gdLst/>
              <a:ahLst/>
              <a:cxnLst/>
              <a:rect l="l" t="t" r="r" b="b"/>
              <a:pathLst>
                <a:path w="3792" h="1354" extrusionOk="0">
                  <a:moveTo>
                    <a:pt x="3191" y="1"/>
                  </a:moveTo>
                  <a:cubicBezTo>
                    <a:pt x="3169" y="1"/>
                    <a:pt x="3147" y="2"/>
                    <a:pt x="3124" y="5"/>
                  </a:cubicBezTo>
                  <a:lnTo>
                    <a:pt x="528" y="469"/>
                  </a:lnTo>
                  <a:cubicBezTo>
                    <a:pt x="0" y="607"/>
                    <a:pt x="125" y="1354"/>
                    <a:pt x="625" y="1354"/>
                  </a:cubicBezTo>
                  <a:cubicBezTo>
                    <a:pt x="644" y="1354"/>
                    <a:pt x="663" y="1353"/>
                    <a:pt x="683" y="1351"/>
                  </a:cubicBezTo>
                  <a:lnTo>
                    <a:pt x="3278" y="874"/>
                  </a:lnTo>
                  <a:cubicBezTo>
                    <a:pt x="3792" y="749"/>
                    <a:pt x="3682" y="1"/>
                    <a:pt x="3191"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367" name="Google Shape;3367;p52"/>
            <p:cNvSpPr/>
            <p:nvPr/>
          </p:nvSpPr>
          <p:spPr>
            <a:xfrm>
              <a:off x="1130200" y="2982275"/>
              <a:ext cx="194075" cy="174025"/>
            </a:xfrm>
            <a:custGeom>
              <a:avLst/>
              <a:gdLst/>
              <a:ahLst/>
              <a:cxnLst/>
              <a:rect l="l" t="t" r="r" b="b"/>
              <a:pathLst>
                <a:path w="7763" h="6961" extrusionOk="0">
                  <a:moveTo>
                    <a:pt x="3926" y="0"/>
                  </a:moveTo>
                  <a:cubicBezTo>
                    <a:pt x="2894" y="0"/>
                    <a:pt x="1881" y="467"/>
                    <a:pt x="1214" y="1349"/>
                  </a:cubicBezTo>
                  <a:lnTo>
                    <a:pt x="6953" y="4968"/>
                  </a:lnTo>
                  <a:cubicBezTo>
                    <a:pt x="7763" y="3396"/>
                    <a:pt x="7239" y="1468"/>
                    <a:pt x="5751" y="527"/>
                  </a:cubicBezTo>
                  <a:cubicBezTo>
                    <a:pt x="5184" y="172"/>
                    <a:pt x="4552" y="0"/>
                    <a:pt x="3926" y="0"/>
                  </a:cubicBezTo>
                  <a:close/>
                  <a:moveTo>
                    <a:pt x="810" y="1992"/>
                  </a:moveTo>
                  <a:lnTo>
                    <a:pt x="810" y="1992"/>
                  </a:lnTo>
                  <a:cubicBezTo>
                    <a:pt x="0" y="3563"/>
                    <a:pt x="524" y="5492"/>
                    <a:pt x="2012" y="6433"/>
                  </a:cubicBezTo>
                  <a:cubicBezTo>
                    <a:pt x="2580" y="6788"/>
                    <a:pt x="3214" y="6960"/>
                    <a:pt x="3841" y="6960"/>
                  </a:cubicBezTo>
                  <a:cubicBezTo>
                    <a:pt x="4871" y="6960"/>
                    <a:pt x="5882" y="6496"/>
                    <a:pt x="6548" y="5623"/>
                  </a:cubicBezTo>
                  <a:lnTo>
                    <a:pt x="810" y="1992"/>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368" name="Google Shape;3368;p52"/>
            <p:cNvSpPr/>
            <p:nvPr/>
          </p:nvSpPr>
          <p:spPr>
            <a:xfrm>
              <a:off x="1493625" y="2609075"/>
              <a:ext cx="152125" cy="140725"/>
            </a:xfrm>
            <a:custGeom>
              <a:avLst/>
              <a:gdLst/>
              <a:ahLst/>
              <a:cxnLst/>
              <a:rect l="l" t="t" r="r" b="b"/>
              <a:pathLst>
                <a:path w="6085" h="5629" extrusionOk="0">
                  <a:moveTo>
                    <a:pt x="3608" y="1"/>
                  </a:moveTo>
                  <a:lnTo>
                    <a:pt x="1215" y="1620"/>
                  </a:lnTo>
                  <a:cubicBezTo>
                    <a:pt x="251" y="2275"/>
                    <a:pt x="1" y="3585"/>
                    <a:pt x="655" y="4549"/>
                  </a:cubicBezTo>
                  <a:lnTo>
                    <a:pt x="763" y="4716"/>
                  </a:lnTo>
                  <a:cubicBezTo>
                    <a:pt x="1170" y="5308"/>
                    <a:pt x="1831" y="5629"/>
                    <a:pt x="2505" y="5629"/>
                  </a:cubicBezTo>
                  <a:cubicBezTo>
                    <a:pt x="2914" y="5629"/>
                    <a:pt x="3327" y="5511"/>
                    <a:pt x="3692" y="5263"/>
                  </a:cubicBezTo>
                  <a:lnTo>
                    <a:pt x="6085" y="3644"/>
                  </a:lnTo>
                  <a:lnTo>
                    <a:pt x="3608" y="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369" name="Google Shape;3369;p52"/>
            <p:cNvSpPr/>
            <p:nvPr/>
          </p:nvSpPr>
          <p:spPr>
            <a:xfrm>
              <a:off x="1596625" y="2550550"/>
              <a:ext cx="151825" cy="141000"/>
            </a:xfrm>
            <a:custGeom>
              <a:avLst/>
              <a:gdLst/>
              <a:ahLst/>
              <a:cxnLst/>
              <a:rect l="l" t="t" r="r" b="b"/>
              <a:pathLst>
                <a:path w="6073" h="5640" extrusionOk="0">
                  <a:moveTo>
                    <a:pt x="3568" y="0"/>
                  </a:moveTo>
                  <a:cubicBezTo>
                    <a:pt x="3162" y="0"/>
                    <a:pt x="2752" y="119"/>
                    <a:pt x="2393" y="365"/>
                  </a:cubicBezTo>
                  <a:lnTo>
                    <a:pt x="0" y="1996"/>
                  </a:lnTo>
                  <a:lnTo>
                    <a:pt x="2477" y="5640"/>
                  </a:lnTo>
                  <a:lnTo>
                    <a:pt x="4870" y="4009"/>
                  </a:lnTo>
                  <a:cubicBezTo>
                    <a:pt x="5822" y="3354"/>
                    <a:pt x="6072" y="2044"/>
                    <a:pt x="5417" y="1080"/>
                  </a:cubicBezTo>
                  <a:lnTo>
                    <a:pt x="5310" y="925"/>
                  </a:lnTo>
                  <a:cubicBezTo>
                    <a:pt x="4902" y="324"/>
                    <a:pt x="4240" y="0"/>
                    <a:pt x="3568"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370" name="Google Shape;3370;p52"/>
            <p:cNvSpPr/>
            <p:nvPr/>
          </p:nvSpPr>
          <p:spPr>
            <a:xfrm>
              <a:off x="1449275" y="2899825"/>
              <a:ext cx="267925" cy="266925"/>
            </a:xfrm>
            <a:custGeom>
              <a:avLst/>
              <a:gdLst/>
              <a:ahLst/>
              <a:cxnLst/>
              <a:rect l="l" t="t" r="r" b="b"/>
              <a:pathLst>
                <a:path w="10717" h="10677" extrusionOk="0">
                  <a:moveTo>
                    <a:pt x="5017" y="1"/>
                  </a:moveTo>
                  <a:cubicBezTo>
                    <a:pt x="4831" y="1"/>
                    <a:pt x="4666" y="137"/>
                    <a:pt x="4644" y="325"/>
                  </a:cubicBezTo>
                  <a:lnTo>
                    <a:pt x="4180" y="3801"/>
                  </a:lnTo>
                  <a:lnTo>
                    <a:pt x="703" y="3349"/>
                  </a:lnTo>
                  <a:cubicBezTo>
                    <a:pt x="682" y="3345"/>
                    <a:pt x="661" y="3343"/>
                    <a:pt x="641" y="3343"/>
                  </a:cubicBezTo>
                  <a:cubicBezTo>
                    <a:pt x="463" y="3343"/>
                    <a:pt x="308" y="3478"/>
                    <a:pt x="286" y="3670"/>
                  </a:cubicBezTo>
                  <a:lnTo>
                    <a:pt x="24" y="5635"/>
                  </a:lnTo>
                  <a:cubicBezTo>
                    <a:pt x="1" y="5837"/>
                    <a:pt x="143" y="6028"/>
                    <a:pt x="346" y="6052"/>
                  </a:cubicBezTo>
                  <a:lnTo>
                    <a:pt x="346" y="6063"/>
                  </a:lnTo>
                  <a:lnTo>
                    <a:pt x="3822" y="6516"/>
                  </a:lnTo>
                  <a:lnTo>
                    <a:pt x="3370" y="10004"/>
                  </a:lnTo>
                  <a:cubicBezTo>
                    <a:pt x="3334" y="10207"/>
                    <a:pt x="3477" y="10385"/>
                    <a:pt x="3691" y="10421"/>
                  </a:cubicBezTo>
                  <a:lnTo>
                    <a:pt x="5656" y="10671"/>
                  </a:lnTo>
                  <a:cubicBezTo>
                    <a:pt x="5677" y="10675"/>
                    <a:pt x="5698" y="10677"/>
                    <a:pt x="5718" y="10677"/>
                  </a:cubicBezTo>
                  <a:cubicBezTo>
                    <a:pt x="5896" y="10677"/>
                    <a:pt x="6051" y="10543"/>
                    <a:pt x="6073" y="10362"/>
                  </a:cubicBezTo>
                  <a:lnTo>
                    <a:pt x="6537" y="6873"/>
                  </a:lnTo>
                  <a:lnTo>
                    <a:pt x="10014" y="7337"/>
                  </a:lnTo>
                  <a:cubicBezTo>
                    <a:pt x="10028" y="7339"/>
                    <a:pt x="10043" y="7340"/>
                    <a:pt x="10058" y="7340"/>
                  </a:cubicBezTo>
                  <a:cubicBezTo>
                    <a:pt x="10243" y="7340"/>
                    <a:pt x="10408" y="7204"/>
                    <a:pt x="10430" y="7016"/>
                  </a:cubicBezTo>
                  <a:lnTo>
                    <a:pt x="10692" y="5039"/>
                  </a:lnTo>
                  <a:cubicBezTo>
                    <a:pt x="10716" y="4837"/>
                    <a:pt x="10573" y="4647"/>
                    <a:pt x="10371" y="4623"/>
                  </a:cubicBezTo>
                  <a:lnTo>
                    <a:pt x="6894" y="4158"/>
                  </a:lnTo>
                  <a:lnTo>
                    <a:pt x="7347" y="682"/>
                  </a:lnTo>
                  <a:cubicBezTo>
                    <a:pt x="7382" y="479"/>
                    <a:pt x="7240" y="289"/>
                    <a:pt x="7025" y="265"/>
                  </a:cubicBezTo>
                  <a:lnTo>
                    <a:pt x="5061" y="3"/>
                  </a:lnTo>
                  <a:cubicBezTo>
                    <a:pt x="5046" y="1"/>
                    <a:pt x="5031" y="1"/>
                    <a:pt x="5017"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371" name="Google Shape;3371;p52"/>
            <p:cNvSpPr/>
            <p:nvPr/>
          </p:nvSpPr>
          <p:spPr>
            <a:xfrm>
              <a:off x="1106075" y="3303975"/>
              <a:ext cx="271200" cy="338325"/>
            </a:xfrm>
            <a:custGeom>
              <a:avLst/>
              <a:gdLst/>
              <a:ahLst/>
              <a:cxnLst/>
              <a:rect l="l" t="t" r="r" b="b"/>
              <a:pathLst>
                <a:path w="10848" h="13533" extrusionOk="0">
                  <a:moveTo>
                    <a:pt x="4159" y="435"/>
                  </a:moveTo>
                  <a:cubicBezTo>
                    <a:pt x="4446" y="435"/>
                    <a:pt x="4730" y="608"/>
                    <a:pt x="4787" y="994"/>
                  </a:cubicBezTo>
                  <a:cubicBezTo>
                    <a:pt x="4811" y="1196"/>
                    <a:pt x="4763" y="1387"/>
                    <a:pt x="4632" y="1542"/>
                  </a:cubicBezTo>
                  <a:lnTo>
                    <a:pt x="3846" y="1685"/>
                  </a:lnTo>
                  <a:cubicBezTo>
                    <a:pt x="3668" y="1589"/>
                    <a:pt x="3549" y="1423"/>
                    <a:pt x="3513" y="1232"/>
                  </a:cubicBezTo>
                  <a:cubicBezTo>
                    <a:pt x="3398" y="732"/>
                    <a:pt x="3782" y="435"/>
                    <a:pt x="4159" y="435"/>
                  </a:cubicBezTo>
                  <a:close/>
                  <a:moveTo>
                    <a:pt x="7876" y="2734"/>
                  </a:moveTo>
                  <a:cubicBezTo>
                    <a:pt x="8125" y="2734"/>
                    <a:pt x="8354" y="2922"/>
                    <a:pt x="8406" y="3185"/>
                  </a:cubicBezTo>
                  <a:lnTo>
                    <a:pt x="9788" y="10757"/>
                  </a:lnTo>
                  <a:cubicBezTo>
                    <a:pt x="9835" y="11055"/>
                    <a:pt x="9645" y="11341"/>
                    <a:pt x="9347" y="11400"/>
                  </a:cubicBezTo>
                  <a:lnTo>
                    <a:pt x="3084" y="12543"/>
                  </a:lnTo>
                  <a:cubicBezTo>
                    <a:pt x="3055" y="12548"/>
                    <a:pt x="3026" y="12550"/>
                    <a:pt x="2997" y="12550"/>
                  </a:cubicBezTo>
                  <a:cubicBezTo>
                    <a:pt x="2733" y="12550"/>
                    <a:pt x="2496" y="12359"/>
                    <a:pt x="2453" y="12091"/>
                  </a:cubicBezTo>
                  <a:lnTo>
                    <a:pt x="1072" y="4530"/>
                  </a:lnTo>
                  <a:cubicBezTo>
                    <a:pt x="1013" y="4221"/>
                    <a:pt x="1215" y="3935"/>
                    <a:pt x="1513" y="3887"/>
                  </a:cubicBezTo>
                  <a:lnTo>
                    <a:pt x="2263" y="3756"/>
                  </a:lnTo>
                  <a:cubicBezTo>
                    <a:pt x="2294" y="3965"/>
                    <a:pt x="2472" y="4110"/>
                    <a:pt x="2677" y="4110"/>
                  </a:cubicBezTo>
                  <a:cubicBezTo>
                    <a:pt x="2705" y="4110"/>
                    <a:pt x="2734" y="4107"/>
                    <a:pt x="2763" y="4102"/>
                  </a:cubicBezTo>
                  <a:lnTo>
                    <a:pt x="6680" y="3387"/>
                  </a:lnTo>
                  <a:cubicBezTo>
                    <a:pt x="6906" y="3351"/>
                    <a:pt x="7073" y="3113"/>
                    <a:pt x="7025" y="2887"/>
                  </a:cubicBezTo>
                  <a:lnTo>
                    <a:pt x="7775" y="2744"/>
                  </a:lnTo>
                  <a:cubicBezTo>
                    <a:pt x="7809" y="2737"/>
                    <a:pt x="7843" y="2734"/>
                    <a:pt x="7876" y="2734"/>
                  </a:cubicBezTo>
                  <a:close/>
                  <a:moveTo>
                    <a:pt x="4137" y="1"/>
                  </a:moveTo>
                  <a:cubicBezTo>
                    <a:pt x="4073" y="1"/>
                    <a:pt x="4007" y="6"/>
                    <a:pt x="3942" y="18"/>
                  </a:cubicBezTo>
                  <a:cubicBezTo>
                    <a:pt x="3346" y="125"/>
                    <a:pt x="2953" y="708"/>
                    <a:pt x="3072" y="1304"/>
                  </a:cubicBezTo>
                  <a:cubicBezTo>
                    <a:pt x="3108" y="1482"/>
                    <a:pt x="3180" y="1649"/>
                    <a:pt x="3287" y="1780"/>
                  </a:cubicBezTo>
                  <a:lnTo>
                    <a:pt x="2513" y="1935"/>
                  </a:lnTo>
                  <a:cubicBezTo>
                    <a:pt x="2203" y="1994"/>
                    <a:pt x="1989" y="2304"/>
                    <a:pt x="2049" y="2613"/>
                  </a:cubicBezTo>
                  <a:lnTo>
                    <a:pt x="2096" y="2899"/>
                  </a:lnTo>
                  <a:lnTo>
                    <a:pt x="810" y="3125"/>
                  </a:lnTo>
                  <a:cubicBezTo>
                    <a:pt x="322" y="3220"/>
                    <a:pt x="1" y="3685"/>
                    <a:pt x="96" y="4173"/>
                  </a:cubicBezTo>
                  <a:lnTo>
                    <a:pt x="1668" y="12793"/>
                  </a:lnTo>
                  <a:cubicBezTo>
                    <a:pt x="1742" y="13229"/>
                    <a:pt x="2121" y="13533"/>
                    <a:pt x="2549" y="13533"/>
                  </a:cubicBezTo>
                  <a:cubicBezTo>
                    <a:pt x="2600" y="13533"/>
                    <a:pt x="2651" y="13528"/>
                    <a:pt x="2703" y="13519"/>
                  </a:cubicBezTo>
                  <a:lnTo>
                    <a:pt x="10038" y="12174"/>
                  </a:lnTo>
                  <a:cubicBezTo>
                    <a:pt x="10526" y="12079"/>
                    <a:pt x="10847" y="11614"/>
                    <a:pt x="10752" y="11138"/>
                  </a:cubicBezTo>
                  <a:lnTo>
                    <a:pt x="9192" y="2494"/>
                  </a:lnTo>
                  <a:cubicBezTo>
                    <a:pt x="9108" y="2064"/>
                    <a:pt x="8738" y="1763"/>
                    <a:pt x="8316" y="1763"/>
                  </a:cubicBezTo>
                  <a:cubicBezTo>
                    <a:pt x="8260" y="1763"/>
                    <a:pt x="8202" y="1769"/>
                    <a:pt x="8145" y="1780"/>
                  </a:cubicBezTo>
                  <a:lnTo>
                    <a:pt x="6859" y="2018"/>
                  </a:lnTo>
                  <a:lnTo>
                    <a:pt x="6811" y="1744"/>
                  </a:lnTo>
                  <a:cubicBezTo>
                    <a:pt x="6758" y="1459"/>
                    <a:pt x="6508" y="1258"/>
                    <a:pt x="6237" y="1258"/>
                  </a:cubicBezTo>
                  <a:cubicBezTo>
                    <a:pt x="6202" y="1258"/>
                    <a:pt x="6167" y="1261"/>
                    <a:pt x="6132" y="1268"/>
                  </a:cubicBezTo>
                  <a:lnTo>
                    <a:pt x="5180" y="1435"/>
                  </a:lnTo>
                  <a:cubicBezTo>
                    <a:pt x="5239" y="1268"/>
                    <a:pt x="5251" y="1089"/>
                    <a:pt x="5216" y="923"/>
                  </a:cubicBezTo>
                  <a:cubicBezTo>
                    <a:pt x="5131" y="381"/>
                    <a:pt x="4667" y="1"/>
                    <a:pt x="4137"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372" name="Google Shape;3372;p52"/>
            <p:cNvSpPr/>
            <p:nvPr/>
          </p:nvSpPr>
          <p:spPr>
            <a:xfrm>
              <a:off x="1154300" y="3425875"/>
              <a:ext cx="46550" cy="38625"/>
            </a:xfrm>
            <a:custGeom>
              <a:avLst/>
              <a:gdLst/>
              <a:ahLst/>
              <a:cxnLst/>
              <a:rect l="l" t="t" r="r" b="b"/>
              <a:pathLst>
                <a:path w="1862" h="1545" extrusionOk="0">
                  <a:moveTo>
                    <a:pt x="1002" y="0"/>
                  </a:moveTo>
                  <a:cubicBezTo>
                    <a:pt x="958" y="0"/>
                    <a:pt x="914" y="4"/>
                    <a:pt x="870" y="11"/>
                  </a:cubicBezTo>
                  <a:cubicBezTo>
                    <a:pt x="191" y="130"/>
                    <a:pt x="0" y="1011"/>
                    <a:pt x="572" y="1404"/>
                  </a:cubicBezTo>
                  <a:cubicBezTo>
                    <a:pt x="710" y="1501"/>
                    <a:pt x="861" y="1545"/>
                    <a:pt x="1007" y="1545"/>
                  </a:cubicBezTo>
                  <a:cubicBezTo>
                    <a:pt x="1453" y="1545"/>
                    <a:pt x="1861" y="1142"/>
                    <a:pt x="1763" y="630"/>
                  </a:cubicBezTo>
                  <a:cubicBezTo>
                    <a:pt x="1699" y="258"/>
                    <a:pt x="1369" y="0"/>
                    <a:pt x="100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373" name="Google Shape;3373;p52"/>
            <p:cNvSpPr/>
            <p:nvPr/>
          </p:nvSpPr>
          <p:spPr>
            <a:xfrm>
              <a:off x="1206800" y="3414475"/>
              <a:ext cx="97050" cy="33750"/>
            </a:xfrm>
            <a:custGeom>
              <a:avLst/>
              <a:gdLst/>
              <a:ahLst/>
              <a:cxnLst/>
              <a:rect l="l" t="t" r="r" b="b"/>
              <a:pathLst>
                <a:path w="3882" h="1350" extrusionOk="0">
                  <a:moveTo>
                    <a:pt x="3284" y="0"/>
                  </a:moveTo>
                  <a:cubicBezTo>
                    <a:pt x="3246" y="0"/>
                    <a:pt x="3206" y="5"/>
                    <a:pt x="3163" y="15"/>
                  </a:cubicBezTo>
                  <a:lnTo>
                    <a:pt x="3151" y="3"/>
                  </a:lnTo>
                  <a:lnTo>
                    <a:pt x="556" y="479"/>
                  </a:lnTo>
                  <a:cubicBezTo>
                    <a:pt x="0" y="557"/>
                    <a:pt x="108" y="1349"/>
                    <a:pt x="608" y="1349"/>
                  </a:cubicBezTo>
                  <a:cubicBezTo>
                    <a:pt x="644" y="1349"/>
                    <a:pt x="682" y="1345"/>
                    <a:pt x="722" y="1337"/>
                  </a:cubicBezTo>
                  <a:lnTo>
                    <a:pt x="3306" y="872"/>
                  </a:lnTo>
                  <a:cubicBezTo>
                    <a:pt x="3881" y="817"/>
                    <a:pt x="3788" y="0"/>
                    <a:pt x="3284"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374" name="Google Shape;3374;p52"/>
            <p:cNvSpPr/>
            <p:nvPr/>
          </p:nvSpPr>
          <p:spPr>
            <a:xfrm>
              <a:off x="1164125" y="3479650"/>
              <a:ext cx="46550" cy="38725"/>
            </a:xfrm>
            <a:custGeom>
              <a:avLst/>
              <a:gdLst/>
              <a:ahLst/>
              <a:cxnLst/>
              <a:rect l="l" t="t" r="r" b="b"/>
              <a:pathLst>
                <a:path w="1862" h="1549" extrusionOk="0">
                  <a:moveTo>
                    <a:pt x="1015" y="1"/>
                  </a:moveTo>
                  <a:cubicBezTo>
                    <a:pt x="967" y="1"/>
                    <a:pt x="918" y="6"/>
                    <a:pt x="870" y="15"/>
                  </a:cubicBezTo>
                  <a:cubicBezTo>
                    <a:pt x="191" y="134"/>
                    <a:pt x="0" y="1015"/>
                    <a:pt x="560" y="1408"/>
                  </a:cubicBezTo>
                  <a:cubicBezTo>
                    <a:pt x="701" y="1505"/>
                    <a:pt x="854" y="1549"/>
                    <a:pt x="1002" y="1549"/>
                  </a:cubicBezTo>
                  <a:cubicBezTo>
                    <a:pt x="1453" y="1549"/>
                    <a:pt x="1861" y="1146"/>
                    <a:pt x="1762" y="635"/>
                  </a:cubicBezTo>
                  <a:cubicBezTo>
                    <a:pt x="1699" y="267"/>
                    <a:pt x="1377" y="1"/>
                    <a:pt x="1015"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375" name="Google Shape;3375;p52"/>
            <p:cNvSpPr/>
            <p:nvPr/>
          </p:nvSpPr>
          <p:spPr>
            <a:xfrm>
              <a:off x="1218000" y="3468350"/>
              <a:ext cx="94000" cy="33750"/>
            </a:xfrm>
            <a:custGeom>
              <a:avLst/>
              <a:gdLst/>
              <a:ahLst/>
              <a:cxnLst/>
              <a:rect l="l" t="t" r="r" b="b"/>
              <a:pathLst>
                <a:path w="3760" h="1350" extrusionOk="0">
                  <a:moveTo>
                    <a:pt x="3143" y="1"/>
                  </a:moveTo>
                  <a:cubicBezTo>
                    <a:pt x="3128" y="1"/>
                    <a:pt x="3112" y="2"/>
                    <a:pt x="3096" y="3"/>
                  </a:cubicBezTo>
                  <a:lnTo>
                    <a:pt x="500" y="467"/>
                  </a:lnTo>
                  <a:cubicBezTo>
                    <a:pt x="0" y="619"/>
                    <a:pt x="125" y="1350"/>
                    <a:pt x="631" y="1350"/>
                  </a:cubicBezTo>
                  <a:cubicBezTo>
                    <a:pt x="643" y="1350"/>
                    <a:pt x="655" y="1349"/>
                    <a:pt x="667" y="1348"/>
                  </a:cubicBezTo>
                  <a:lnTo>
                    <a:pt x="3263" y="872"/>
                  </a:lnTo>
                  <a:cubicBezTo>
                    <a:pt x="3759" y="722"/>
                    <a:pt x="3640" y="1"/>
                    <a:pt x="314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376" name="Google Shape;3376;p52"/>
            <p:cNvSpPr/>
            <p:nvPr/>
          </p:nvSpPr>
          <p:spPr>
            <a:xfrm>
              <a:off x="1174550" y="3537175"/>
              <a:ext cx="46600" cy="38650"/>
            </a:xfrm>
            <a:custGeom>
              <a:avLst/>
              <a:gdLst/>
              <a:ahLst/>
              <a:cxnLst/>
              <a:rect l="l" t="t" r="r" b="b"/>
              <a:pathLst>
                <a:path w="1864" h="1546" extrusionOk="0">
                  <a:moveTo>
                    <a:pt x="1013" y="1"/>
                  </a:moveTo>
                  <a:cubicBezTo>
                    <a:pt x="970" y="1"/>
                    <a:pt x="926" y="5"/>
                    <a:pt x="881" y="12"/>
                  </a:cubicBezTo>
                  <a:cubicBezTo>
                    <a:pt x="202" y="131"/>
                    <a:pt x="0" y="1012"/>
                    <a:pt x="572" y="1405"/>
                  </a:cubicBezTo>
                  <a:cubicBezTo>
                    <a:pt x="710" y="1502"/>
                    <a:pt x="861" y="1546"/>
                    <a:pt x="1008" y="1546"/>
                  </a:cubicBezTo>
                  <a:cubicBezTo>
                    <a:pt x="1454" y="1546"/>
                    <a:pt x="1864" y="1145"/>
                    <a:pt x="1774" y="643"/>
                  </a:cubicBezTo>
                  <a:cubicBezTo>
                    <a:pt x="1700" y="260"/>
                    <a:pt x="1378" y="1"/>
                    <a:pt x="101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377" name="Google Shape;3377;p52"/>
            <p:cNvSpPr/>
            <p:nvPr/>
          </p:nvSpPr>
          <p:spPr>
            <a:xfrm>
              <a:off x="1228500" y="3525850"/>
              <a:ext cx="94125" cy="33725"/>
            </a:xfrm>
            <a:custGeom>
              <a:avLst/>
              <a:gdLst/>
              <a:ahLst/>
              <a:cxnLst/>
              <a:rect l="l" t="t" r="r" b="b"/>
              <a:pathLst>
                <a:path w="3765" h="1349" extrusionOk="0">
                  <a:moveTo>
                    <a:pt x="3105" y="1"/>
                  </a:moveTo>
                  <a:lnTo>
                    <a:pt x="509" y="477"/>
                  </a:lnTo>
                  <a:cubicBezTo>
                    <a:pt x="1" y="616"/>
                    <a:pt x="109" y="1348"/>
                    <a:pt x="616" y="1348"/>
                  </a:cubicBezTo>
                  <a:cubicBezTo>
                    <a:pt x="632" y="1348"/>
                    <a:pt x="648" y="1348"/>
                    <a:pt x="664" y="1346"/>
                  </a:cubicBezTo>
                  <a:lnTo>
                    <a:pt x="3259" y="882"/>
                  </a:lnTo>
                  <a:cubicBezTo>
                    <a:pt x="3764" y="744"/>
                    <a:pt x="3650" y="10"/>
                    <a:pt x="3151" y="10"/>
                  </a:cubicBezTo>
                  <a:cubicBezTo>
                    <a:pt x="3132" y="10"/>
                    <a:pt x="3113" y="11"/>
                    <a:pt x="3093" y="13"/>
                  </a:cubicBezTo>
                  <a:lnTo>
                    <a:pt x="3105" y="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378" name="Google Shape;3378;p52"/>
            <p:cNvSpPr/>
            <p:nvPr/>
          </p:nvSpPr>
          <p:spPr>
            <a:xfrm>
              <a:off x="1130200" y="3776850"/>
              <a:ext cx="193200" cy="173725"/>
            </a:xfrm>
            <a:custGeom>
              <a:avLst/>
              <a:gdLst/>
              <a:ahLst/>
              <a:cxnLst/>
              <a:rect l="l" t="t" r="r" b="b"/>
              <a:pathLst>
                <a:path w="7728" h="6949" extrusionOk="0">
                  <a:moveTo>
                    <a:pt x="3940" y="0"/>
                  </a:moveTo>
                  <a:cubicBezTo>
                    <a:pt x="2906" y="0"/>
                    <a:pt x="1888" y="466"/>
                    <a:pt x="1214" y="1331"/>
                  </a:cubicBezTo>
                  <a:lnTo>
                    <a:pt x="6953" y="4963"/>
                  </a:lnTo>
                  <a:cubicBezTo>
                    <a:pt x="7727" y="3391"/>
                    <a:pt x="7239" y="1474"/>
                    <a:pt x="5775" y="534"/>
                  </a:cubicBezTo>
                  <a:cubicBezTo>
                    <a:pt x="5207" y="173"/>
                    <a:pt x="4570" y="0"/>
                    <a:pt x="3940" y="0"/>
                  </a:cubicBezTo>
                  <a:close/>
                  <a:moveTo>
                    <a:pt x="810" y="1974"/>
                  </a:moveTo>
                  <a:lnTo>
                    <a:pt x="810" y="1974"/>
                  </a:lnTo>
                  <a:cubicBezTo>
                    <a:pt x="0" y="3546"/>
                    <a:pt x="524" y="5475"/>
                    <a:pt x="2012" y="6415"/>
                  </a:cubicBezTo>
                  <a:cubicBezTo>
                    <a:pt x="2579" y="6775"/>
                    <a:pt x="3212" y="6948"/>
                    <a:pt x="3839" y="6948"/>
                  </a:cubicBezTo>
                  <a:cubicBezTo>
                    <a:pt x="4870" y="6948"/>
                    <a:pt x="5882" y="6480"/>
                    <a:pt x="6548" y="5606"/>
                  </a:cubicBezTo>
                  <a:lnTo>
                    <a:pt x="810" y="1974"/>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379" name="Google Shape;3379;p52"/>
            <p:cNvSpPr/>
            <p:nvPr/>
          </p:nvSpPr>
          <p:spPr>
            <a:xfrm>
              <a:off x="1493625" y="3402925"/>
              <a:ext cx="152125" cy="141100"/>
            </a:xfrm>
            <a:custGeom>
              <a:avLst/>
              <a:gdLst/>
              <a:ahLst/>
              <a:cxnLst/>
              <a:rect l="l" t="t" r="r" b="b"/>
              <a:pathLst>
                <a:path w="6085" h="5644" extrusionOk="0">
                  <a:moveTo>
                    <a:pt x="3608" y="1"/>
                  </a:moveTo>
                  <a:lnTo>
                    <a:pt x="1215" y="1632"/>
                  </a:lnTo>
                  <a:cubicBezTo>
                    <a:pt x="251" y="2287"/>
                    <a:pt x="1" y="3596"/>
                    <a:pt x="655" y="4561"/>
                  </a:cubicBezTo>
                  <a:lnTo>
                    <a:pt x="763" y="4727"/>
                  </a:lnTo>
                  <a:cubicBezTo>
                    <a:pt x="1172" y="5323"/>
                    <a:pt x="1837" y="5644"/>
                    <a:pt x="2514" y="5644"/>
                  </a:cubicBezTo>
                  <a:cubicBezTo>
                    <a:pt x="2920" y="5644"/>
                    <a:pt x="3330" y="5528"/>
                    <a:pt x="3692" y="5287"/>
                  </a:cubicBezTo>
                  <a:lnTo>
                    <a:pt x="6085" y="3656"/>
                  </a:lnTo>
                  <a:lnTo>
                    <a:pt x="3608" y="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380" name="Google Shape;3380;p52"/>
            <p:cNvSpPr/>
            <p:nvPr/>
          </p:nvSpPr>
          <p:spPr>
            <a:xfrm>
              <a:off x="1596625" y="3344700"/>
              <a:ext cx="151825" cy="141000"/>
            </a:xfrm>
            <a:custGeom>
              <a:avLst/>
              <a:gdLst/>
              <a:ahLst/>
              <a:cxnLst/>
              <a:rect l="l" t="t" r="r" b="b"/>
              <a:pathLst>
                <a:path w="6073" h="5640" extrusionOk="0">
                  <a:moveTo>
                    <a:pt x="3568" y="0"/>
                  </a:moveTo>
                  <a:cubicBezTo>
                    <a:pt x="3162" y="0"/>
                    <a:pt x="2752" y="118"/>
                    <a:pt x="2393" y="365"/>
                  </a:cubicBezTo>
                  <a:lnTo>
                    <a:pt x="0" y="1996"/>
                  </a:lnTo>
                  <a:lnTo>
                    <a:pt x="2477" y="5640"/>
                  </a:lnTo>
                  <a:lnTo>
                    <a:pt x="4870" y="4008"/>
                  </a:lnTo>
                  <a:cubicBezTo>
                    <a:pt x="5822" y="3354"/>
                    <a:pt x="6072" y="2044"/>
                    <a:pt x="5417" y="1091"/>
                  </a:cubicBezTo>
                  <a:lnTo>
                    <a:pt x="5310" y="925"/>
                  </a:lnTo>
                  <a:cubicBezTo>
                    <a:pt x="4902" y="324"/>
                    <a:pt x="4240" y="0"/>
                    <a:pt x="3568"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381" name="Google Shape;3381;p52"/>
            <p:cNvSpPr/>
            <p:nvPr/>
          </p:nvSpPr>
          <p:spPr>
            <a:xfrm>
              <a:off x="1449275" y="3693975"/>
              <a:ext cx="267925" cy="267150"/>
            </a:xfrm>
            <a:custGeom>
              <a:avLst/>
              <a:gdLst/>
              <a:ahLst/>
              <a:cxnLst/>
              <a:rect l="l" t="t" r="r" b="b"/>
              <a:pathLst>
                <a:path w="10717" h="10686" extrusionOk="0">
                  <a:moveTo>
                    <a:pt x="5017" y="0"/>
                  </a:moveTo>
                  <a:cubicBezTo>
                    <a:pt x="4831" y="0"/>
                    <a:pt x="4666" y="137"/>
                    <a:pt x="4644" y="324"/>
                  </a:cubicBezTo>
                  <a:lnTo>
                    <a:pt x="4180" y="3813"/>
                  </a:lnTo>
                  <a:lnTo>
                    <a:pt x="703" y="3349"/>
                  </a:lnTo>
                  <a:cubicBezTo>
                    <a:pt x="688" y="3347"/>
                    <a:pt x="673" y="3346"/>
                    <a:pt x="659" y="3346"/>
                  </a:cubicBezTo>
                  <a:cubicBezTo>
                    <a:pt x="474" y="3346"/>
                    <a:pt x="308" y="3482"/>
                    <a:pt x="286" y="3670"/>
                  </a:cubicBezTo>
                  <a:lnTo>
                    <a:pt x="24" y="5647"/>
                  </a:lnTo>
                  <a:cubicBezTo>
                    <a:pt x="1" y="5849"/>
                    <a:pt x="143" y="6028"/>
                    <a:pt x="346" y="6063"/>
                  </a:cubicBezTo>
                  <a:lnTo>
                    <a:pt x="3822" y="6528"/>
                  </a:lnTo>
                  <a:lnTo>
                    <a:pt x="3370" y="10004"/>
                  </a:lnTo>
                  <a:cubicBezTo>
                    <a:pt x="3334" y="10207"/>
                    <a:pt x="3477" y="10397"/>
                    <a:pt x="3691" y="10421"/>
                  </a:cubicBezTo>
                  <a:lnTo>
                    <a:pt x="5656" y="10683"/>
                  </a:lnTo>
                  <a:cubicBezTo>
                    <a:pt x="5671" y="10685"/>
                    <a:pt x="5686" y="10685"/>
                    <a:pt x="5700" y="10685"/>
                  </a:cubicBezTo>
                  <a:cubicBezTo>
                    <a:pt x="5885" y="10685"/>
                    <a:pt x="6051" y="10549"/>
                    <a:pt x="6073" y="10361"/>
                  </a:cubicBezTo>
                  <a:lnTo>
                    <a:pt x="6537" y="6873"/>
                  </a:lnTo>
                  <a:lnTo>
                    <a:pt x="10014" y="7337"/>
                  </a:lnTo>
                  <a:cubicBezTo>
                    <a:pt x="10028" y="7339"/>
                    <a:pt x="10043" y="7340"/>
                    <a:pt x="10058" y="7340"/>
                  </a:cubicBezTo>
                  <a:cubicBezTo>
                    <a:pt x="10243" y="7340"/>
                    <a:pt x="10408" y="7203"/>
                    <a:pt x="10430" y="7016"/>
                  </a:cubicBezTo>
                  <a:lnTo>
                    <a:pt x="10692" y="5039"/>
                  </a:lnTo>
                  <a:cubicBezTo>
                    <a:pt x="10716" y="4837"/>
                    <a:pt x="10573" y="4646"/>
                    <a:pt x="10371" y="4623"/>
                  </a:cubicBezTo>
                  <a:lnTo>
                    <a:pt x="6894" y="4170"/>
                  </a:lnTo>
                  <a:lnTo>
                    <a:pt x="7347" y="682"/>
                  </a:lnTo>
                  <a:cubicBezTo>
                    <a:pt x="7382" y="479"/>
                    <a:pt x="7240" y="289"/>
                    <a:pt x="7025" y="265"/>
                  </a:cubicBezTo>
                  <a:lnTo>
                    <a:pt x="5061" y="3"/>
                  </a:lnTo>
                  <a:cubicBezTo>
                    <a:pt x="5046" y="1"/>
                    <a:pt x="5031" y="0"/>
                    <a:pt x="5017"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382" name="Google Shape;3382;p52"/>
            <p:cNvSpPr/>
            <p:nvPr/>
          </p:nvSpPr>
          <p:spPr>
            <a:xfrm>
              <a:off x="1106075" y="4098125"/>
              <a:ext cx="271200" cy="338025"/>
            </a:xfrm>
            <a:custGeom>
              <a:avLst/>
              <a:gdLst/>
              <a:ahLst/>
              <a:cxnLst/>
              <a:rect l="l" t="t" r="r" b="b"/>
              <a:pathLst>
                <a:path w="10848" h="13521" extrusionOk="0">
                  <a:moveTo>
                    <a:pt x="4159" y="435"/>
                  </a:moveTo>
                  <a:cubicBezTo>
                    <a:pt x="4446" y="435"/>
                    <a:pt x="4730" y="608"/>
                    <a:pt x="4787" y="994"/>
                  </a:cubicBezTo>
                  <a:cubicBezTo>
                    <a:pt x="4811" y="1184"/>
                    <a:pt x="4763" y="1387"/>
                    <a:pt x="4632" y="1542"/>
                  </a:cubicBezTo>
                  <a:lnTo>
                    <a:pt x="3846" y="1684"/>
                  </a:lnTo>
                  <a:cubicBezTo>
                    <a:pt x="3668" y="1589"/>
                    <a:pt x="3549" y="1434"/>
                    <a:pt x="3513" y="1244"/>
                  </a:cubicBezTo>
                  <a:lnTo>
                    <a:pt x="3513" y="1232"/>
                  </a:lnTo>
                  <a:cubicBezTo>
                    <a:pt x="3398" y="732"/>
                    <a:pt x="3782" y="435"/>
                    <a:pt x="4159" y="435"/>
                  </a:cubicBezTo>
                  <a:close/>
                  <a:moveTo>
                    <a:pt x="7880" y="2746"/>
                  </a:moveTo>
                  <a:cubicBezTo>
                    <a:pt x="8137" y="2746"/>
                    <a:pt x="8364" y="2934"/>
                    <a:pt x="8406" y="3196"/>
                  </a:cubicBezTo>
                  <a:lnTo>
                    <a:pt x="9788" y="10757"/>
                  </a:lnTo>
                  <a:cubicBezTo>
                    <a:pt x="9835" y="11055"/>
                    <a:pt x="9645" y="11340"/>
                    <a:pt x="9347" y="11400"/>
                  </a:cubicBezTo>
                  <a:lnTo>
                    <a:pt x="3084" y="12543"/>
                  </a:lnTo>
                  <a:cubicBezTo>
                    <a:pt x="3054" y="12548"/>
                    <a:pt x="3023" y="12550"/>
                    <a:pt x="2993" y="12550"/>
                  </a:cubicBezTo>
                  <a:cubicBezTo>
                    <a:pt x="2730" y="12550"/>
                    <a:pt x="2496" y="12369"/>
                    <a:pt x="2453" y="12102"/>
                  </a:cubicBezTo>
                  <a:lnTo>
                    <a:pt x="1072" y="4530"/>
                  </a:lnTo>
                  <a:cubicBezTo>
                    <a:pt x="1013" y="4232"/>
                    <a:pt x="1215" y="3947"/>
                    <a:pt x="1513" y="3899"/>
                  </a:cubicBezTo>
                  <a:lnTo>
                    <a:pt x="2263" y="3768"/>
                  </a:lnTo>
                  <a:cubicBezTo>
                    <a:pt x="2294" y="3968"/>
                    <a:pt x="2475" y="4121"/>
                    <a:pt x="2681" y="4121"/>
                  </a:cubicBezTo>
                  <a:cubicBezTo>
                    <a:pt x="2708" y="4121"/>
                    <a:pt x="2735" y="4119"/>
                    <a:pt x="2763" y="4113"/>
                  </a:cubicBezTo>
                  <a:lnTo>
                    <a:pt x="6680" y="3399"/>
                  </a:lnTo>
                  <a:cubicBezTo>
                    <a:pt x="6906" y="3351"/>
                    <a:pt x="7073" y="3125"/>
                    <a:pt x="7025" y="2887"/>
                  </a:cubicBezTo>
                  <a:lnTo>
                    <a:pt x="7775" y="2756"/>
                  </a:lnTo>
                  <a:cubicBezTo>
                    <a:pt x="7811" y="2749"/>
                    <a:pt x="7846" y="2746"/>
                    <a:pt x="7880" y="2746"/>
                  </a:cubicBezTo>
                  <a:close/>
                  <a:moveTo>
                    <a:pt x="4137" y="0"/>
                  </a:moveTo>
                  <a:cubicBezTo>
                    <a:pt x="4073" y="0"/>
                    <a:pt x="4007" y="6"/>
                    <a:pt x="3942" y="18"/>
                  </a:cubicBezTo>
                  <a:cubicBezTo>
                    <a:pt x="3346" y="125"/>
                    <a:pt x="2953" y="708"/>
                    <a:pt x="3072" y="1303"/>
                  </a:cubicBezTo>
                  <a:cubicBezTo>
                    <a:pt x="3108" y="1482"/>
                    <a:pt x="3180" y="1637"/>
                    <a:pt x="3287" y="1780"/>
                  </a:cubicBezTo>
                  <a:lnTo>
                    <a:pt x="2513" y="1923"/>
                  </a:lnTo>
                  <a:cubicBezTo>
                    <a:pt x="2203" y="1982"/>
                    <a:pt x="1989" y="2292"/>
                    <a:pt x="2049" y="2601"/>
                  </a:cubicBezTo>
                  <a:lnTo>
                    <a:pt x="2096" y="2887"/>
                  </a:lnTo>
                  <a:lnTo>
                    <a:pt x="810" y="3125"/>
                  </a:lnTo>
                  <a:cubicBezTo>
                    <a:pt x="322" y="3208"/>
                    <a:pt x="1" y="3673"/>
                    <a:pt x="96" y="4161"/>
                  </a:cubicBezTo>
                  <a:lnTo>
                    <a:pt x="1668" y="12793"/>
                  </a:lnTo>
                  <a:cubicBezTo>
                    <a:pt x="1742" y="13218"/>
                    <a:pt x="2121" y="13520"/>
                    <a:pt x="2549" y="13520"/>
                  </a:cubicBezTo>
                  <a:cubicBezTo>
                    <a:pt x="2600" y="13520"/>
                    <a:pt x="2651" y="13516"/>
                    <a:pt x="2703" y="13507"/>
                  </a:cubicBezTo>
                  <a:lnTo>
                    <a:pt x="10038" y="12162"/>
                  </a:lnTo>
                  <a:cubicBezTo>
                    <a:pt x="10526" y="12079"/>
                    <a:pt x="10847" y="11602"/>
                    <a:pt x="10752" y="11126"/>
                  </a:cubicBezTo>
                  <a:lnTo>
                    <a:pt x="9180" y="2494"/>
                  </a:lnTo>
                  <a:cubicBezTo>
                    <a:pt x="9107" y="2064"/>
                    <a:pt x="8728" y="1763"/>
                    <a:pt x="8313" y="1763"/>
                  </a:cubicBezTo>
                  <a:cubicBezTo>
                    <a:pt x="8257" y="1763"/>
                    <a:pt x="8201" y="1768"/>
                    <a:pt x="8145" y="1780"/>
                  </a:cubicBezTo>
                  <a:lnTo>
                    <a:pt x="6859" y="2018"/>
                  </a:lnTo>
                  <a:lnTo>
                    <a:pt x="6811" y="1732"/>
                  </a:lnTo>
                  <a:cubicBezTo>
                    <a:pt x="6757" y="1451"/>
                    <a:pt x="6498" y="1249"/>
                    <a:pt x="6219" y="1249"/>
                  </a:cubicBezTo>
                  <a:cubicBezTo>
                    <a:pt x="6190" y="1249"/>
                    <a:pt x="6161" y="1251"/>
                    <a:pt x="6132" y="1256"/>
                  </a:cubicBezTo>
                  <a:lnTo>
                    <a:pt x="5180" y="1434"/>
                  </a:lnTo>
                  <a:cubicBezTo>
                    <a:pt x="5239" y="1268"/>
                    <a:pt x="5251" y="1089"/>
                    <a:pt x="5216" y="910"/>
                  </a:cubicBezTo>
                  <a:cubicBezTo>
                    <a:pt x="5131" y="380"/>
                    <a:pt x="4667" y="0"/>
                    <a:pt x="4137"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383" name="Google Shape;3383;p52"/>
            <p:cNvSpPr/>
            <p:nvPr/>
          </p:nvSpPr>
          <p:spPr>
            <a:xfrm>
              <a:off x="1154300" y="4220000"/>
              <a:ext cx="46550" cy="38650"/>
            </a:xfrm>
            <a:custGeom>
              <a:avLst/>
              <a:gdLst/>
              <a:ahLst/>
              <a:cxnLst/>
              <a:rect l="l" t="t" r="r" b="b"/>
              <a:pathLst>
                <a:path w="1862" h="1546" extrusionOk="0">
                  <a:moveTo>
                    <a:pt x="1002" y="1"/>
                  </a:moveTo>
                  <a:cubicBezTo>
                    <a:pt x="958" y="1"/>
                    <a:pt x="914" y="5"/>
                    <a:pt x="870" y="12"/>
                  </a:cubicBezTo>
                  <a:cubicBezTo>
                    <a:pt x="191" y="131"/>
                    <a:pt x="0" y="1012"/>
                    <a:pt x="572" y="1405"/>
                  </a:cubicBezTo>
                  <a:cubicBezTo>
                    <a:pt x="710" y="1502"/>
                    <a:pt x="861" y="1545"/>
                    <a:pt x="1007" y="1545"/>
                  </a:cubicBezTo>
                  <a:cubicBezTo>
                    <a:pt x="1453" y="1545"/>
                    <a:pt x="1861" y="1142"/>
                    <a:pt x="1763" y="631"/>
                  </a:cubicBezTo>
                  <a:cubicBezTo>
                    <a:pt x="1699" y="259"/>
                    <a:pt x="1369"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384" name="Google Shape;3384;p52"/>
            <p:cNvSpPr/>
            <p:nvPr/>
          </p:nvSpPr>
          <p:spPr>
            <a:xfrm>
              <a:off x="1207225" y="4208650"/>
              <a:ext cx="96400" cy="33625"/>
            </a:xfrm>
            <a:custGeom>
              <a:avLst/>
              <a:gdLst/>
              <a:ahLst/>
              <a:cxnLst/>
              <a:rect l="l" t="t" r="r" b="b"/>
              <a:pathLst>
                <a:path w="3856" h="1345" extrusionOk="0">
                  <a:moveTo>
                    <a:pt x="3258" y="1"/>
                  </a:moveTo>
                  <a:cubicBezTo>
                    <a:pt x="3223" y="1"/>
                    <a:pt x="3185" y="5"/>
                    <a:pt x="3146" y="14"/>
                  </a:cubicBezTo>
                  <a:lnTo>
                    <a:pt x="3134" y="14"/>
                  </a:lnTo>
                  <a:lnTo>
                    <a:pt x="539" y="478"/>
                  </a:lnTo>
                  <a:cubicBezTo>
                    <a:pt x="1" y="579"/>
                    <a:pt x="106" y="1345"/>
                    <a:pt x="607" y="1345"/>
                  </a:cubicBezTo>
                  <a:cubicBezTo>
                    <a:pt x="638" y="1345"/>
                    <a:pt x="671" y="1342"/>
                    <a:pt x="705" y="1335"/>
                  </a:cubicBezTo>
                  <a:lnTo>
                    <a:pt x="3289" y="871"/>
                  </a:lnTo>
                  <a:cubicBezTo>
                    <a:pt x="3855" y="793"/>
                    <a:pt x="3748" y="1"/>
                    <a:pt x="325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385" name="Google Shape;3385;p52"/>
            <p:cNvSpPr/>
            <p:nvPr/>
          </p:nvSpPr>
          <p:spPr>
            <a:xfrm>
              <a:off x="1164125" y="4273875"/>
              <a:ext cx="46550" cy="38650"/>
            </a:xfrm>
            <a:custGeom>
              <a:avLst/>
              <a:gdLst/>
              <a:ahLst/>
              <a:cxnLst/>
              <a:rect l="l" t="t" r="r" b="b"/>
              <a:pathLst>
                <a:path w="1862" h="1546" extrusionOk="0">
                  <a:moveTo>
                    <a:pt x="1002" y="1"/>
                  </a:moveTo>
                  <a:cubicBezTo>
                    <a:pt x="958" y="1"/>
                    <a:pt x="914" y="5"/>
                    <a:pt x="870" y="12"/>
                  </a:cubicBezTo>
                  <a:cubicBezTo>
                    <a:pt x="191" y="131"/>
                    <a:pt x="0" y="1012"/>
                    <a:pt x="560" y="1405"/>
                  </a:cubicBezTo>
                  <a:cubicBezTo>
                    <a:pt x="701" y="1502"/>
                    <a:pt x="854" y="1546"/>
                    <a:pt x="1002" y="1546"/>
                  </a:cubicBezTo>
                  <a:cubicBezTo>
                    <a:pt x="1453" y="1546"/>
                    <a:pt x="1861" y="1142"/>
                    <a:pt x="1762" y="631"/>
                  </a:cubicBezTo>
                  <a:cubicBezTo>
                    <a:pt x="1699" y="259"/>
                    <a:pt x="1369"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386" name="Google Shape;3386;p52"/>
            <p:cNvSpPr/>
            <p:nvPr/>
          </p:nvSpPr>
          <p:spPr>
            <a:xfrm>
              <a:off x="1218000" y="4262500"/>
              <a:ext cx="94000" cy="33750"/>
            </a:xfrm>
            <a:custGeom>
              <a:avLst/>
              <a:gdLst/>
              <a:ahLst/>
              <a:cxnLst/>
              <a:rect l="l" t="t" r="r" b="b"/>
              <a:pathLst>
                <a:path w="3760" h="1350" extrusionOk="0">
                  <a:moveTo>
                    <a:pt x="3143" y="1"/>
                  </a:moveTo>
                  <a:cubicBezTo>
                    <a:pt x="3128" y="1"/>
                    <a:pt x="3112" y="1"/>
                    <a:pt x="3096" y="3"/>
                  </a:cubicBezTo>
                  <a:lnTo>
                    <a:pt x="500" y="467"/>
                  </a:lnTo>
                  <a:cubicBezTo>
                    <a:pt x="0" y="618"/>
                    <a:pt x="125" y="1349"/>
                    <a:pt x="631" y="1349"/>
                  </a:cubicBezTo>
                  <a:cubicBezTo>
                    <a:pt x="643" y="1349"/>
                    <a:pt x="655" y="1349"/>
                    <a:pt x="667" y="1348"/>
                  </a:cubicBezTo>
                  <a:lnTo>
                    <a:pt x="3263" y="872"/>
                  </a:lnTo>
                  <a:cubicBezTo>
                    <a:pt x="3759" y="722"/>
                    <a:pt x="3640" y="1"/>
                    <a:pt x="314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387" name="Google Shape;3387;p52"/>
            <p:cNvSpPr/>
            <p:nvPr/>
          </p:nvSpPr>
          <p:spPr>
            <a:xfrm>
              <a:off x="1174550" y="4331350"/>
              <a:ext cx="46600" cy="38925"/>
            </a:xfrm>
            <a:custGeom>
              <a:avLst/>
              <a:gdLst/>
              <a:ahLst/>
              <a:cxnLst/>
              <a:rect l="l" t="t" r="r" b="b"/>
              <a:pathLst>
                <a:path w="1864" h="1557" extrusionOk="0">
                  <a:moveTo>
                    <a:pt x="1009" y="0"/>
                  </a:moveTo>
                  <a:cubicBezTo>
                    <a:pt x="967" y="0"/>
                    <a:pt x="924" y="4"/>
                    <a:pt x="881" y="11"/>
                  </a:cubicBezTo>
                  <a:cubicBezTo>
                    <a:pt x="202" y="130"/>
                    <a:pt x="0" y="1011"/>
                    <a:pt x="572" y="1416"/>
                  </a:cubicBezTo>
                  <a:cubicBezTo>
                    <a:pt x="710" y="1513"/>
                    <a:pt x="860" y="1556"/>
                    <a:pt x="1007" y="1556"/>
                  </a:cubicBezTo>
                  <a:cubicBezTo>
                    <a:pt x="1454" y="1556"/>
                    <a:pt x="1864" y="1153"/>
                    <a:pt x="1774" y="642"/>
                  </a:cubicBezTo>
                  <a:cubicBezTo>
                    <a:pt x="1699" y="268"/>
                    <a:pt x="1376" y="0"/>
                    <a:pt x="1009"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388" name="Google Shape;3388;p52"/>
            <p:cNvSpPr/>
            <p:nvPr/>
          </p:nvSpPr>
          <p:spPr>
            <a:xfrm>
              <a:off x="1228100" y="4319925"/>
              <a:ext cx="94800" cy="33850"/>
            </a:xfrm>
            <a:custGeom>
              <a:avLst/>
              <a:gdLst/>
              <a:ahLst/>
              <a:cxnLst/>
              <a:rect l="l" t="t" r="r" b="b"/>
              <a:pathLst>
                <a:path w="3792" h="1354" extrusionOk="0">
                  <a:moveTo>
                    <a:pt x="3178" y="1"/>
                  </a:moveTo>
                  <a:cubicBezTo>
                    <a:pt x="3159" y="1"/>
                    <a:pt x="3140" y="2"/>
                    <a:pt x="3121" y="4"/>
                  </a:cubicBezTo>
                  <a:lnTo>
                    <a:pt x="525" y="480"/>
                  </a:lnTo>
                  <a:cubicBezTo>
                    <a:pt x="0" y="605"/>
                    <a:pt x="120" y="1354"/>
                    <a:pt x="613" y="1354"/>
                  </a:cubicBezTo>
                  <a:cubicBezTo>
                    <a:pt x="634" y="1354"/>
                    <a:pt x="657" y="1352"/>
                    <a:pt x="680" y="1349"/>
                  </a:cubicBezTo>
                  <a:lnTo>
                    <a:pt x="3275" y="885"/>
                  </a:lnTo>
                  <a:cubicBezTo>
                    <a:pt x="3792" y="747"/>
                    <a:pt x="3678" y="1"/>
                    <a:pt x="317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389" name="Google Shape;3389;p52"/>
            <p:cNvSpPr/>
            <p:nvPr/>
          </p:nvSpPr>
          <p:spPr>
            <a:xfrm>
              <a:off x="1130200" y="4570700"/>
              <a:ext cx="194075" cy="174025"/>
            </a:xfrm>
            <a:custGeom>
              <a:avLst/>
              <a:gdLst/>
              <a:ahLst/>
              <a:cxnLst/>
              <a:rect l="l" t="t" r="r" b="b"/>
              <a:pathLst>
                <a:path w="7763" h="6961" extrusionOk="0">
                  <a:moveTo>
                    <a:pt x="3924" y="1"/>
                  </a:moveTo>
                  <a:cubicBezTo>
                    <a:pt x="2893" y="1"/>
                    <a:pt x="1881" y="469"/>
                    <a:pt x="1214" y="1343"/>
                  </a:cubicBezTo>
                  <a:lnTo>
                    <a:pt x="6953" y="4975"/>
                  </a:lnTo>
                  <a:cubicBezTo>
                    <a:pt x="7763" y="3403"/>
                    <a:pt x="7239" y="1474"/>
                    <a:pt x="5751" y="534"/>
                  </a:cubicBezTo>
                  <a:cubicBezTo>
                    <a:pt x="5184" y="174"/>
                    <a:pt x="4551" y="1"/>
                    <a:pt x="3924" y="1"/>
                  </a:cubicBezTo>
                  <a:close/>
                  <a:moveTo>
                    <a:pt x="810" y="1986"/>
                  </a:moveTo>
                  <a:lnTo>
                    <a:pt x="810" y="1986"/>
                  </a:lnTo>
                  <a:cubicBezTo>
                    <a:pt x="0" y="3558"/>
                    <a:pt x="524" y="5487"/>
                    <a:pt x="2012" y="6427"/>
                  </a:cubicBezTo>
                  <a:cubicBezTo>
                    <a:pt x="2579" y="6787"/>
                    <a:pt x="3212" y="6960"/>
                    <a:pt x="3839" y="6960"/>
                  </a:cubicBezTo>
                  <a:cubicBezTo>
                    <a:pt x="4870" y="6960"/>
                    <a:pt x="5882" y="6492"/>
                    <a:pt x="6548" y="5618"/>
                  </a:cubicBezTo>
                  <a:lnTo>
                    <a:pt x="810" y="1986"/>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390" name="Google Shape;3390;p52"/>
            <p:cNvSpPr/>
            <p:nvPr/>
          </p:nvSpPr>
          <p:spPr>
            <a:xfrm>
              <a:off x="1493625" y="4197375"/>
              <a:ext cx="152125" cy="141000"/>
            </a:xfrm>
            <a:custGeom>
              <a:avLst/>
              <a:gdLst/>
              <a:ahLst/>
              <a:cxnLst/>
              <a:rect l="l" t="t" r="r" b="b"/>
              <a:pathLst>
                <a:path w="6085" h="5640" extrusionOk="0">
                  <a:moveTo>
                    <a:pt x="3608" y="0"/>
                  </a:moveTo>
                  <a:lnTo>
                    <a:pt x="1215" y="1632"/>
                  </a:lnTo>
                  <a:cubicBezTo>
                    <a:pt x="251" y="2286"/>
                    <a:pt x="1" y="3596"/>
                    <a:pt x="655" y="4560"/>
                  </a:cubicBezTo>
                  <a:lnTo>
                    <a:pt x="763" y="4715"/>
                  </a:lnTo>
                  <a:cubicBezTo>
                    <a:pt x="1171" y="5316"/>
                    <a:pt x="1833" y="5640"/>
                    <a:pt x="2508" y="5640"/>
                  </a:cubicBezTo>
                  <a:cubicBezTo>
                    <a:pt x="2916" y="5640"/>
                    <a:pt x="3328" y="5522"/>
                    <a:pt x="3692" y="5275"/>
                  </a:cubicBezTo>
                  <a:lnTo>
                    <a:pt x="6085" y="3644"/>
                  </a:lnTo>
                  <a:lnTo>
                    <a:pt x="3608" y="0"/>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391" name="Google Shape;3391;p52"/>
            <p:cNvSpPr/>
            <p:nvPr/>
          </p:nvSpPr>
          <p:spPr>
            <a:xfrm>
              <a:off x="1596625" y="4138825"/>
              <a:ext cx="151825" cy="141025"/>
            </a:xfrm>
            <a:custGeom>
              <a:avLst/>
              <a:gdLst/>
              <a:ahLst/>
              <a:cxnLst/>
              <a:rect l="l" t="t" r="r" b="b"/>
              <a:pathLst>
                <a:path w="6073" h="5641" extrusionOk="0">
                  <a:moveTo>
                    <a:pt x="3568" y="1"/>
                  </a:moveTo>
                  <a:cubicBezTo>
                    <a:pt x="3162" y="1"/>
                    <a:pt x="2752" y="119"/>
                    <a:pt x="2393" y="366"/>
                  </a:cubicBezTo>
                  <a:lnTo>
                    <a:pt x="0" y="1997"/>
                  </a:lnTo>
                  <a:lnTo>
                    <a:pt x="2477" y="5640"/>
                  </a:lnTo>
                  <a:lnTo>
                    <a:pt x="4870" y="4009"/>
                  </a:lnTo>
                  <a:cubicBezTo>
                    <a:pt x="5822" y="3354"/>
                    <a:pt x="6072" y="2045"/>
                    <a:pt x="5417" y="1092"/>
                  </a:cubicBezTo>
                  <a:lnTo>
                    <a:pt x="5310" y="926"/>
                  </a:lnTo>
                  <a:cubicBezTo>
                    <a:pt x="4902" y="325"/>
                    <a:pt x="4240" y="1"/>
                    <a:pt x="356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392" name="Google Shape;3392;p52"/>
            <p:cNvSpPr/>
            <p:nvPr/>
          </p:nvSpPr>
          <p:spPr>
            <a:xfrm>
              <a:off x="1449275" y="4488350"/>
              <a:ext cx="267925" cy="266925"/>
            </a:xfrm>
            <a:custGeom>
              <a:avLst/>
              <a:gdLst/>
              <a:ahLst/>
              <a:cxnLst/>
              <a:rect l="l" t="t" r="r" b="b"/>
              <a:pathLst>
                <a:path w="10717" h="10677" extrusionOk="0">
                  <a:moveTo>
                    <a:pt x="4999" y="0"/>
                  </a:moveTo>
                  <a:cubicBezTo>
                    <a:pt x="4821" y="0"/>
                    <a:pt x="4665" y="135"/>
                    <a:pt x="4644" y="327"/>
                  </a:cubicBezTo>
                  <a:lnTo>
                    <a:pt x="4180" y="3804"/>
                  </a:lnTo>
                  <a:lnTo>
                    <a:pt x="703" y="3339"/>
                  </a:lnTo>
                  <a:cubicBezTo>
                    <a:pt x="688" y="3338"/>
                    <a:pt x="673" y="3337"/>
                    <a:pt x="659" y="3337"/>
                  </a:cubicBezTo>
                  <a:cubicBezTo>
                    <a:pt x="474" y="3337"/>
                    <a:pt x="308" y="3473"/>
                    <a:pt x="286" y="3661"/>
                  </a:cubicBezTo>
                  <a:lnTo>
                    <a:pt x="24" y="5637"/>
                  </a:lnTo>
                  <a:cubicBezTo>
                    <a:pt x="1" y="5840"/>
                    <a:pt x="143" y="6030"/>
                    <a:pt x="346" y="6054"/>
                  </a:cubicBezTo>
                  <a:lnTo>
                    <a:pt x="3822" y="6518"/>
                  </a:lnTo>
                  <a:lnTo>
                    <a:pt x="3370" y="9995"/>
                  </a:lnTo>
                  <a:cubicBezTo>
                    <a:pt x="3334" y="10197"/>
                    <a:pt x="3477" y="10388"/>
                    <a:pt x="3691" y="10412"/>
                  </a:cubicBezTo>
                  <a:lnTo>
                    <a:pt x="5656" y="10674"/>
                  </a:lnTo>
                  <a:cubicBezTo>
                    <a:pt x="5671" y="10675"/>
                    <a:pt x="5686" y="10676"/>
                    <a:pt x="5700" y="10676"/>
                  </a:cubicBezTo>
                  <a:cubicBezTo>
                    <a:pt x="5885" y="10676"/>
                    <a:pt x="6051" y="10540"/>
                    <a:pt x="6073" y="10352"/>
                  </a:cubicBezTo>
                  <a:lnTo>
                    <a:pt x="6537" y="6876"/>
                  </a:lnTo>
                  <a:lnTo>
                    <a:pt x="10014" y="7328"/>
                  </a:lnTo>
                  <a:cubicBezTo>
                    <a:pt x="10033" y="7331"/>
                    <a:pt x="10053" y="7333"/>
                    <a:pt x="10072" y="7333"/>
                  </a:cubicBezTo>
                  <a:cubicBezTo>
                    <a:pt x="10252" y="7333"/>
                    <a:pt x="10409" y="7189"/>
                    <a:pt x="10430" y="7007"/>
                  </a:cubicBezTo>
                  <a:lnTo>
                    <a:pt x="10692" y="5042"/>
                  </a:lnTo>
                  <a:cubicBezTo>
                    <a:pt x="10716" y="4828"/>
                    <a:pt x="10573" y="4649"/>
                    <a:pt x="10371" y="4613"/>
                  </a:cubicBezTo>
                  <a:lnTo>
                    <a:pt x="6894" y="4161"/>
                  </a:lnTo>
                  <a:lnTo>
                    <a:pt x="7347" y="684"/>
                  </a:lnTo>
                  <a:cubicBezTo>
                    <a:pt x="7382" y="470"/>
                    <a:pt x="7240" y="291"/>
                    <a:pt x="7025" y="256"/>
                  </a:cubicBezTo>
                  <a:lnTo>
                    <a:pt x="5061" y="6"/>
                  </a:lnTo>
                  <a:cubicBezTo>
                    <a:pt x="5040" y="2"/>
                    <a:pt x="5019" y="0"/>
                    <a:pt x="4999"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393" name="Google Shape;3393;p52"/>
            <p:cNvSpPr/>
            <p:nvPr/>
          </p:nvSpPr>
          <p:spPr>
            <a:xfrm>
              <a:off x="311925" y="921825"/>
              <a:ext cx="271200" cy="337225"/>
            </a:xfrm>
            <a:custGeom>
              <a:avLst/>
              <a:gdLst/>
              <a:ahLst/>
              <a:cxnLst/>
              <a:rect l="l" t="t" r="r" b="b"/>
              <a:pathLst>
                <a:path w="10848" h="13489" extrusionOk="0">
                  <a:moveTo>
                    <a:pt x="4152" y="412"/>
                  </a:moveTo>
                  <a:cubicBezTo>
                    <a:pt x="4441" y="412"/>
                    <a:pt x="4724" y="584"/>
                    <a:pt x="4775" y="971"/>
                  </a:cubicBezTo>
                  <a:cubicBezTo>
                    <a:pt x="4811" y="1173"/>
                    <a:pt x="4751" y="1364"/>
                    <a:pt x="4632" y="1518"/>
                  </a:cubicBezTo>
                  <a:lnTo>
                    <a:pt x="3835" y="1661"/>
                  </a:lnTo>
                  <a:cubicBezTo>
                    <a:pt x="3668" y="1566"/>
                    <a:pt x="3549" y="1399"/>
                    <a:pt x="3501" y="1209"/>
                  </a:cubicBezTo>
                  <a:cubicBezTo>
                    <a:pt x="3386" y="709"/>
                    <a:pt x="3774" y="412"/>
                    <a:pt x="4152" y="412"/>
                  </a:cubicBezTo>
                  <a:close/>
                  <a:moveTo>
                    <a:pt x="7855" y="2726"/>
                  </a:moveTo>
                  <a:cubicBezTo>
                    <a:pt x="8117" y="2726"/>
                    <a:pt x="8352" y="2907"/>
                    <a:pt x="8395" y="3185"/>
                  </a:cubicBezTo>
                  <a:lnTo>
                    <a:pt x="9788" y="10746"/>
                  </a:lnTo>
                  <a:cubicBezTo>
                    <a:pt x="9835" y="11043"/>
                    <a:pt x="9633" y="11329"/>
                    <a:pt x="9335" y="11377"/>
                  </a:cubicBezTo>
                  <a:lnTo>
                    <a:pt x="3073" y="12520"/>
                  </a:lnTo>
                  <a:cubicBezTo>
                    <a:pt x="3037" y="12527"/>
                    <a:pt x="3002" y="12530"/>
                    <a:pt x="2968" y="12530"/>
                  </a:cubicBezTo>
                  <a:cubicBezTo>
                    <a:pt x="2711" y="12530"/>
                    <a:pt x="2482" y="12342"/>
                    <a:pt x="2430" y="12079"/>
                  </a:cubicBezTo>
                  <a:lnTo>
                    <a:pt x="1072" y="4519"/>
                  </a:lnTo>
                  <a:cubicBezTo>
                    <a:pt x="1013" y="4209"/>
                    <a:pt x="1215" y="3935"/>
                    <a:pt x="1513" y="3876"/>
                  </a:cubicBezTo>
                  <a:lnTo>
                    <a:pt x="2263" y="3745"/>
                  </a:lnTo>
                  <a:cubicBezTo>
                    <a:pt x="2294" y="3954"/>
                    <a:pt x="2473" y="4099"/>
                    <a:pt x="2677" y="4099"/>
                  </a:cubicBezTo>
                  <a:cubicBezTo>
                    <a:pt x="2705" y="4099"/>
                    <a:pt x="2734" y="4096"/>
                    <a:pt x="2763" y="4090"/>
                  </a:cubicBezTo>
                  <a:lnTo>
                    <a:pt x="6680" y="3376"/>
                  </a:lnTo>
                  <a:cubicBezTo>
                    <a:pt x="6906" y="3328"/>
                    <a:pt x="7061" y="3102"/>
                    <a:pt x="7025" y="2876"/>
                  </a:cubicBezTo>
                  <a:lnTo>
                    <a:pt x="7764" y="2733"/>
                  </a:lnTo>
                  <a:cubicBezTo>
                    <a:pt x="7794" y="2728"/>
                    <a:pt x="7825" y="2726"/>
                    <a:pt x="7855" y="2726"/>
                  </a:cubicBezTo>
                  <a:close/>
                  <a:moveTo>
                    <a:pt x="4138" y="1"/>
                  </a:moveTo>
                  <a:cubicBezTo>
                    <a:pt x="4073" y="1"/>
                    <a:pt x="4008" y="6"/>
                    <a:pt x="3942" y="18"/>
                  </a:cubicBezTo>
                  <a:cubicBezTo>
                    <a:pt x="3358" y="125"/>
                    <a:pt x="2965" y="697"/>
                    <a:pt x="3073" y="1280"/>
                  </a:cubicBezTo>
                  <a:cubicBezTo>
                    <a:pt x="3108" y="1459"/>
                    <a:pt x="3180" y="1614"/>
                    <a:pt x="3287" y="1756"/>
                  </a:cubicBezTo>
                  <a:lnTo>
                    <a:pt x="2513" y="1911"/>
                  </a:lnTo>
                  <a:cubicBezTo>
                    <a:pt x="2192" y="1971"/>
                    <a:pt x="1989" y="2268"/>
                    <a:pt x="2037" y="2590"/>
                  </a:cubicBezTo>
                  <a:lnTo>
                    <a:pt x="2096" y="2876"/>
                  </a:lnTo>
                  <a:lnTo>
                    <a:pt x="798" y="3102"/>
                  </a:lnTo>
                  <a:cubicBezTo>
                    <a:pt x="322" y="3185"/>
                    <a:pt x="1" y="3650"/>
                    <a:pt x="84" y="4138"/>
                  </a:cubicBezTo>
                  <a:lnTo>
                    <a:pt x="1668" y="12770"/>
                  </a:lnTo>
                  <a:cubicBezTo>
                    <a:pt x="1752" y="13189"/>
                    <a:pt x="2122" y="13489"/>
                    <a:pt x="2535" y="13489"/>
                  </a:cubicBezTo>
                  <a:cubicBezTo>
                    <a:pt x="2591" y="13489"/>
                    <a:pt x="2647" y="13484"/>
                    <a:pt x="2703" y="13472"/>
                  </a:cubicBezTo>
                  <a:lnTo>
                    <a:pt x="10050" y="12139"/>
                  </a:lnTo>
                  <a:cubicBezTo>
                    <a:pt x="10526" y="12043"/>
                    <a:pt x="10847" y="11579"/>
                    <a:pt x="10764" y="11091"/>
                  </a:cubicBezTo>
                  <a:lnTo>
                    <a:pt x="9180" y="2483"/>
                  </a:lnTo>
                  <a:cubicBezTo>
                    <a:pt x="9095" y="2046"/>
                    <a:pt x="8715" y="1743"/>
                    <a:pt x="8287" y="1743"/>
                  </a:cubicBezTo>
                  <a:cubicBezTo>
                    <a:pt x="8236" y="1743"/>
                    <a:pt x="8185" y="1748"/>
                    <a:pt x="8133" y="1756"/>
                  </a:cubicBezTo>
                  <a:lnTo>
                    <a:pt x="6859" y="1995"/>
                  </a:lnTo>
                  <a:lnTo>
                    <a:pt x="6811" y="1721"/>
                  </a:lnTo>
                  <a:cubicBezTo>
                    <a:pt x="6758" y="1435"/>
                    <a:pt x="6509" y="1235"/>
                    <a:pt x="6237" y="1235"/>
                  </a:cubicBezTo>
                  <a:cubicBezTo>
                    <a:pt x="6202" y="1235"/>
                    <a:pt x="6167" y="1238"/>
                    <a:pt x="6132" y="1245"/>
                  </a:cubicBezTo>
                  <a:lnTo>
                    <a:pt x="5180" y="1411"/>
                  </a:lnTo>
                  <a:cubicBezTo>
                    <a:pt x="5228" y="1245"/>
                    <a:pt x="5240" y="1066"/>
                    <a:pt x="5216" y="899"/>
                  </a:cubicBezTo>
                  <a:cubicBezTo>
                    <a:pt x="5110" y="370"/>
                    <a:pt x="4656" y="1"/>
                    <a:pt x="413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394" name="Google Shape;3394;p52"/>
            <p:cNvSpPr/>
            <p:nvPr/>
          </p:nvSpPr>
          <p:spPr>
            <a:xfrm>
              <a:off x="360150" y="1043050"/>
              <a:ext cx="46550" cy="38675"/>
            </a:xfrm>
            <a:custGeom>
              <a:avLst/>
              <a:gdLst/>
              <a:ahLst/>
              <a:cxnLst/>
              <a:rect l="l" t="t" r="r" b="b"/>
              <a:pathLst>
                <a:path w="1862" h="1547" extrusionOk="0">
                  <a:moveTo>
                    <a:pt x="1015" y="1"/>
                  </a:moveTo>
                  <a:cubicBezTo>
                    <a:pt x="967" y="1"/>
                    <a:pt x="919" y="5"/>
                    <a:pt x="870" y="15"/>
                  </a:cubicBezTo>
                  <a:cubicBezTo>
                    <a:pt x="191" y="134"/>
                    <a:pt x="1" y="1015"/>
                    <a:pt x="560" y="1408"/>
                  </a:cubicBezTo>
                  <a:cubicBezTo>
                    <a:pt x="700" y="1504"/>
                    <a:pt x="851" y="1547"/>
                    <a:pt x="997" y="1547"/>
                  </a:cubicBezTo>
                  <a:cubicBezTo>
                    <a:pt x="1451" y="1547"/>
                    <a:pt x="1862" y="1138"/>
                    <a:pt x="1763" y="634"/>
                  </a:cubicBezTo>
                  <a:cubicBezTo>
                    <a:pt x="1689" y="266"/>
                    <a:pt x="1374" y="1"/>
                    <a:pt x="1015"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395" name="Google Shape;3395;p52"/>
            <p:cNvSpPr/>
            <p:nvPr/>
          </p:nvSpPr>
          <p:spPr>
            <a:xfrm>
              <a:off x="413000" y="1031775"/>
              <a:ext cx="96200" cy="33875"/>
            </a:xfrm>
            <a:custGeom>
              <a:avLst/>
              <a:gdLst/>
              <a:ahLst/>
              <a:cxnLst/>
              <a:rect l="l" t="t" r="r" b="b"/>
              <a:pathLst>
                <a:path w="3848" h="1355" extrusionOk="0">
                  <a:moveTo>
                    <a:pt x="3261" y="1"/>
                  </a:moveTo>
                  <a:cubicBezTo>
                    <a:pt x="3226" y="1"/>
                    <a:pt x="3188" y="5"/>
                    <a:pt x="3149" y="14"/>
                  </a:cubicBezTo>
                  <a:lnTo>
                    <a:pt x="3137" y="14"/>
                  </a:lnTo>
                  <a:lnTo>
                    <a:pt x="542" y="490"/>
                  </a:lnTo>
                  <a:cubicBezTo>
                    <a:pt x="0" y="580"/>
                    <a:pt x="111" y="1354"/>
                    <a:pt x="610" y="1354"/>
                  </a:cubicBezTo>
                  <a:cubicBezTo>
                    <a:pt x="638" y="1354"/>
                    <a:pt x="666" y="1352"/>
                    <a:pt x="696" y="1347"/>
                  </a:cubicBezTo>
                  <a:lnTo>
                    <a:pt x="3292" y="871"/>
                  </a:lnTo>
                  <a:cubicBezTo>
                    <a:pt x="3847" y="793"/>
                    <a:pt x="3750" y="1"/>
                    <a:pt x="3261"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396" name="Google Shape;3396;p52"/>
            <p:cNvSpPr/>
            <p:nvPr/>
          </p:nvSpPr>
          <p:spPr>
            <a:xfrm>
              <a:off x="369975" y="1097000"/>
              <a:ext cx="46550" cy="38650"/>
            </a:xfrm>
            <a:custGeom>
              <a:avLst/>
              <a:gdLst/>
              <a:ahLst/>
              <a:cxnLst/>
              <a:rect l="l" t="t" r="r" b="b"/>
              <a:pathLst>
                <a:path w="1862" h="1546" extrusionOk="0">
                  <a:moveTo>
                    <a:pt x="1002" y="1"/>
                  </a:moveTo>
                  <a:cubicBezTo>
                    <a:pt x="958" y="1"/>
                    <a:pt x="914" y="4"/>
                    <a:pt x="870" y="12"/>
                  </a:cubicBezTo>
                  <a:cubicBezTo>
                    <a:pt x="191" y="131"/>
                    <a:pt x="0" y="1012"/>
                    <a:pt x="560" y="1405"/>
                  </a:cubicBezTo>
                  <a:cubicBezTo>
                    <a:pt x="701" y="1502"/>
                    <a:pt x="854" y="1545"/>
                    <a:pt x="1002" y="1545"/>
                  </a:cubicBezTo>
                  <a:cubicBezTo>
                    <a:pt x="1453" y="1545"/>
                    <a:pt x="1861" y="1142"/>
                    <a:pt x="1763" y="631"/>
                  </a:cubicBezTo>
                  <a:cubicBezTo>
                    <a:pt x="1699" y="259"/>
                    <a:pt x="1369"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397" name="Google Shape;3397;p52"/>
            <p:cNvSpPr/>
            <p:nvPr/>
          </p:nvSpPr>
          <p:spPr>
            <a:xfrm>
              <a:off x="423850" y="1085650"/>
              <a:ext cx="93800" cy="33725"/>
            </a:xfrm>
            <a:custGeom>
              <a:avLst/>
              <a:gdLst/>
              <a:ahLst/>
              <a:cxnLst/>
              <a:rect l="l" t="t" r="r" b="b"/>
              <a:pathLst>
                <a:path w="3752" h="1349" extrusionOk="0">
                  <a:moveTo>
                    <a:pt x="3132" y="0"/>
                  </a:moveTo>
                  <a:cubicBezTo>
                    <a:pt x="3120" y="0"/>
                    <a:pt x="3108" y="1"/>
                    <a:pt x="3096" y="2"/>
                  </a:cubicBezTo>
                  <a:lnTo>
                    <a:pt x="501" y="478"/>
                  </a:lnTo>
                  <a:cubicBezTo>
                    <a:pt x="0" y="618"/>
                    <a:pt x="125" y="1348"/>
                    <a:pt x="620" y="1348"/>
                  </a:cubicBezTo>
                  <a:cubicBezTo>
                    <a:pt x="632" y="1348"/>
                    <a:pt x="643" y="1348"/>
                    <a:pt x="655" y="1347"/>
                  </a:cubicBezTo>
                  <a:lnTo>
                    <a:pt x="3251" y="871"/>
                  </a:lnTo>
                  <a:cubicBezTo>
                    <a:pt x="3751" y="731"/>
                    <a:pt x="3638" y="0"/>
                    <a:pt x="313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398" name="Google Shape;3398;p52"/>
            <p:cNvSpPr/>
            <p:nvPr/>
          </p:nvSpPr>
          <p:spPr>
            <a:xfrm>
              <a:off x="380400" y="1154450"/>
              <a:ext cx="46625" cy="38900"/>
            </a:xfrm>
            <a:custGeom>
              <a:avLst/>
              <a:gdLst/>
              <a:ahLst/>
              <a:cxnLst/>
              <a:rect l="l" t="t" r="r" b="b"/>
              <a:pathLst>
                <a:path w="1865" h="1556" extrusionOk="0">
                  <a:moveTo>
                    <a:pt x="1013" y="1"/>
                  </a:moveTo>
                  <a:cubicBezTo>
                    <a:pt x="970" y="1"/>
                    <a:pt x="926" y="4"/>
                    <a:pt x="881" y="12"/>
                  </a:cubicBezTo>
                  <a:cubicBezTo>
                    <a:pt x="191" y="131"/>
                    <a:pt x="0" y="1012"/>
                    <a:pt x="572" y="1417"/>
                  </a:cubicBezTo>
                  <a:cubicBezTo>
                    <a:pt x="708" y="1513"/>
                    <a:pt x="857" y="1556"/>
                    <a:pt x="1002" y="1556"/>
                  </a:cubicBezTo>
                  <a:cubicBezTo>
                    <a:pt x="1451" y="1556"/>
                    <a:pt x="1864" y="1147"/>
                    <a:pt x="1774" y="643"/>
                  </a:cubicBezTo>
                  <a:cubicBezTo>
                    <a:pt x="1700" y="260"/>
                    <a:pt x="1378" y="1"/>
                    <a:pt x="101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399" name="Google Shape;3399;p52"/>
            <p:cNvSpPr/>
            <p:nvPr/>
          </p:nvSpPr>
          <p:spPr>
            <a:xfrm>
              <a:off x="433850" y="1143050"/>
              <a:ext cx="94925" cy="34125"/>
            </a:xfrm>
            <a:custGeom>
              <a:avLst/>
              <a:gdLst/>
              <a:ahLst/>
              <a:cxnLst/>
              <a:rect l="l" t="t" r="r" b="b"/>
              <a:pathLst>
                <a:path w="3797" h="1365" extrusionOk="0">
                  <a:moveTo>
                    <a:pt x="3171" y="0"/>
                  </a:moveTo>
                  <a:cubicBezTo>
                    <a:pt x="3152" y="0"/>
                    <a:pt x="3133" y="1"/>
                    <a:pt x="3113" y="4"/>
                  </a:cubicBezTo>
                  <a:lnTo>
                    <a:pt x="517" y="480"/>
                  </a:lnTo>
                  <a:cubicBezTo>
                    <a:pt x="0" y="606"/>
                    <a:pt x="115" y="1364"/>
                    <a:pt x="626" y="1364"/>
                  </a:cubicBezTo>
                  <a:cubicBezTo>
                    <a:pt x="645" y="1364"/>
                    <a:pt x="664" y="1363"/>
                    <a:pt x="684" y="1361"/>
                  </a:cubicBezTo>
                  <a:lnTo>
                    <a:pt x="3280" y="885"/>
                  </a:lnTo>
                  <a:cubicBezTo>
                    <a:pt x="3796" y="758"/>
                    <a:pt x="3682" y="0"/>
                    <a:pt x="3171"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400" name="Google Shape;3400;p52"/>
            <p:cNvSpPr/>
            <p:nvPr/>
          </p:nvSpPr>
          <p:spPr>
            <a:xfrm>
              <a:off x="336050" y="1393950"/>
              <a:ext cx="194100" cy="173950"/>
            </a:xfrm>
            <a:custGeom>
              <a:avLst/>
              <a:gdLst/>
              <a:ahLst/>
              <a:cxnLst/>
              <a:rect l="l" t="t" r="r" b="b"/>
              <a:pathLst>
                <a:path w="7764" h="6958" extrusionOk="0">
                  <a:moveTo>
                    <a:pt x="3919" y="1"/>
                  </a:moveTo>
                  <a:cubicBezTo>
                    <a:pt x="2892" y="1"/>
                    <a:pt x="1881" y="465"/>
                    <a:pt x="1215" y="1338"/>
                  </a:cubicBezTo>
                  <a:lnTo>
                    <a:pt x="6953" y="4969"/>
                  </a:lnTo>
                  <a:cubicBezTo>
                    <a:pt x="7763" y="3398"/>
                    <a:pt x="7239" y="1469"/>
                    <a:pt x="5739" y="528"/>
                  </a:cubicBezTo>
                  <a:cubicBezTo>
                    <a:pt x="5176" y="173"/>
                    <a:pt x="4545" y="1"/>
                    <a:pt x="3919" y="1"/>
                  </a:cubicBezTo>
                  <a:close/>
                  <a:moveTo>
                    <a:pt x="810" y="1993"/>
                  </a:moveTo>
                  <a:lnTo>
                    <a:pt x="810" y="1993"/>
                  </a:lnTo>
                  <a:cubicBezTo>
                    <a:pt x="0" y="3553"/>
                    <a:pt x="524" y="5481"/>
                    <a:pt x="2012" y="6434"/>
                  </a:cubicBezTo>
                  <a:cubicBezTo>
                    <a:pt x="2572" y="6788"/>
                    <a:pt x="3201" y="6958"/>
                    <a:pt x="3824" y="6958"/>
                  </a:cubicBezTo>
                  <a:cubicBezTo>
                    <a:pt x="4859" y="6958"/>
                    <a:pt x="5880" y="6489"/>
                    <a:pt x="6549" y="5612"/>
                  </a:cubicBezTo>
                  <a:lnTo>
                    <a:pt x="810" y="1993"/>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401" name="Google Shape;3401;p52"/>
            <p:cNvSpPr/>
            <p:nvPr/>
          </p:nvSpPr>
          <p:spPr>
            <a:xfrm>
              <a:off x="699475" y="1020500"/>
              <a:ext cx="152125" cy="141000"/>
            </a:xfrm>
            <a:custGeom>
              <a:avLst/>
              <a:gdLst/>
              <a:ahLst/>
              <a:cxnLst/>
              <a:rect l="l" t="t" r="r" b="b"/>
              <a:pathLst>
                <a:path w="6085" h="5640" extrusionOk="0">
                  <a:moveTo>
                    <a:pt x="3608" y="0"/>
                  </a:moveTo>
                  <a:lnTo>
                    <a:pt x="1215" y="1631"/>
                  </a:lnTo>
                  <a:cubicBezTo>
                    <a:pt x="251" y="2286"/>
                    <a:pt x="1" y="3596"/>
                    <a:pt x="656" y="4560"/>
                  </a:cubicBezTo>
                  <a:lnTo>
                    <a:pt x="763" y="4715"/>
                  </a:lnTo>
                  <a:cubicBezTo>
                    <a:pt x="1171" y="5316"/>
                    <a:pt x="1833" y="5640"/>
                    <a:pt x="2508" y="5640"/>
                  </a:cubicBezTo>
                  <a:cubicBezTo>
                    <a:pt x="2916" y="5640"/>
                    <a:pt x="3328" y="5521"/>
                    <a:pt x="3692" y="5275"/>
                  </a:cubicBezTo>
                  <a:lnTo>
                    <a:pt x="6085" y="3644"/>
                  </a:lnTo>
                  <a:lnTo>
                    <a:pt x="3608" y="0"/>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402" name="Google Shape;3402;p52"/>
            <p:cNvSpPr/>
            <p:nvPr/>
          </p:nvSpPr>
          <p:spPr>
            <a:xfrm>
              <a:off x="802175" y="962250"/>
              <a:ext cx="152125" cy="140725"/>
            </a:xfrm>
            <a:custGeom>
              <a:avLst/>
              <a:gdLst/>
              <a:ahLst/>
              <a:cxnLst/>
              <a:rect l="l" t="t" r="r" b="b"/>
              <a:pathLst>
                <a:path w="6085" h="5629" extrusionOk="0">
                  <a:moveTo>
                    <a:pt x="3577" y="1"/>
                  </a:moveTo>
                  <a:cubicBezTo>
                    <a:pt x="3169" y="1"/>
                    <a:pt x="2757" y="119"/>
                    <a:pt x="2394" y="366"/>
                  </a:cubicBezTo>
                  <a:lnTo>
                    <a:pt x="0" y="1985"/>
                  </a:lnTo>
                  <a:lnTo>
                    <a:pt x="2489" y="5628"/>
                  </a:lnTo>
                  <a:lnTo>
                    <a:pt x="4870" y="4009"/>
                  </a:lnTo>
                  <a:cubicBezTo>
                    <a:pt x="5834" y="3354"/>
                    <a:pt x="6084" y="2044"/>
                    <a:pt x="5430" y="1080"/>
                  </a:cubicBezTo>
                  <a:lnTo>
                    <a:pt x="5322" y="925"/>
                  </a:lnTo>
                  <a:cubicBezTo>
                    <a:pt x="4914" y="324"/>
                    <a:pt x="4252" y="1"/>
                    <a:pt x="3577"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403" name="Google Shape;3403;p52"/>
            <p:cNvSpPr/>
            <p:nvPr/>
          </p:nvSpPr>
          <p:spPr>
            <a:xfrm>
              <a:off x="654825" y="1311750"/>
              <a:ext cx="268525" cy="266650"/>
            </a:xfrm>
            <a:custGeom>
              <a:avLst/>
              <a:gdLst/>
              <a:ahLst/>
              <a:cxnLst/>
              <a:rect l="l" t="t" r="r" b="b"/>
              <a:pathLst>
                <a:path w="10741" h="10666" extrusionOk="0">
                  <a:moveTo>
                    <a:pt x="5011" y="1"/>
                  </a:moveTo>
                  <a:cubicBezTo>
                    <a:pt x="4833" y="1"/>
                    <a:pt x="4677" y="136"/>
                    <a:pt x="4656" y="328"/>
                  </a:cubicBezTo>
                  <a:lnTo>
                    <a:pt x="4192" y="3805"/>
                  </a:lnTo>
                  <a:lnTo>
                    <a:pt x="715" y="3340"/>
                  </a:lnTo>
                  <a:cubicBezTo>
                    <a:pt x="700" y="3338"/>
                    <a:pt x="686" y="3338"/>
                    <a:pt x="671" y="3338"/>
                  </a:cubicBezTo>
                  <a:cubicBezTo>
                    <a:pt x="486" y="3338"/>
                    <a:pt x="320" y="3474"/>
                    <a:pt x="298" y="3662"/>
                  </a:cubicBezTo>
                  <a:lnTo>
                    <a:pt x="36" y="5638"/>
                  </a:lnTo>
                  <a:cubicBezTo>
                    <a:pt x="1" y="5840"/>
                    <a:pt x="144" y="6031"/>
                    <a:pt x="358" y="6055"/>
                  </a:cubicBezTo>
                  <a:lnTo>
                    <a:pt x="358" y="6043"/>
                  </a:lnTo>
                  <a:lnTo>
                    <a:pt x="3835" y="6507"/>
                  </a:lnTo>
                  <a:lnTo>
                    <a:pt x="3370" y="9984"/>
                  </a:lnTo>
                  <a:cubicBezTo>
                    <a:pt x="3346" y="10186"/>
                    <a:pt x="3489" y="10377"/>
                    <a:pt x="3692" y="10401"/>
                  </a:cubicBezTo>
                  <a:lnTo>
                    <a:pt x="5668" y="10663"/>
                  </a:lnTo>
                  <a:cubicBezTo>
                    <a:pt x="5683" y="10664"/>
                    <a:pt x="5698" y="10665"/>
                    <a:pt x="5712" y="10665"/>
                  </a:cubicBezTo>
                  <a:cubicBezTo>
                    <a:pt x="5898" y="10665"/>
                    <a:pt x="6063" y="10529"/>
                    <a:pt x="6085" y="10341"/>
                  </a:cubicBezTo>
                  <a:lnTo>
                    <a:pt x="6549" y="6864"/>
                  </a:lnTo>
                  <a:lnTo>
                    <a:pt x="10026" y="7329"/>
                  </a:lnTo>
                  <a:cubicBezTo>
                    <a:pt x="10041" y="7331"/>
                    <a:pt x="10055" y="7331"/>
                    <a:pt x="10070" y="7331"/>
                  </a:cubicBezTo>
                  <a:cubicBezTo>
                    <a:pt x="10255" y="7331"/>
                    <a:pt x="10421" y="7195"/>
                    <a:pt x="10454" y="7007"/>
                  </a:cubicBezTo>
                  <a:lnTo>
                    <a:pt x="10704" y="5031"/>
                  </a:lnTo>
                  <a:cubicBezTo>
                    <a:pt x="10740" y="4828"/>
                    <a:pt x="10597" y="4638"/>
                    <a:pt x="10383" y="4614"/>
                  </a:cubicBezTo>
                  <a:lnTo>
                    <a:pt x="6906" y="4150"/>
                  </a:lnTo>
                  <a:lnTo>
                    <a:pt x="7371" y="673"/>
                  </a:lnTo>
                  <a:cubicBezTo>
                    <a:pt x="7395" y="471"/>
                    <a:pt x="7252" y="280"/>
                    <a:pt x="7049" y="256"/>
                  </a:cubicBezTo>
                  <a:lnTo>
                    <a:pt x="5073" y="6"/>
                  </a:lnTo>
                  <a:cubicBezTo>
                    <a:pt x="5052" y="3"/>
                    <a:pt x="5031" y="1"/>
                    <a:pt x="5011"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404" name="Google Shape;3404;p52"/>
            <p:cNvSpPr/>
            <p:nvPr/>
          </p:nvSpPr>
          <p:spPr>
            <a:xfrm>
              <a:off x="311925" y="1715975"/>
              <a:ext cx="271200" cy="337450"/>
            </a:xfrm>
            <a:custGeom>
              <a:avLst/>
              <a:gdLst/>
              <a:ahLst/>
              <a:cxnLst/>
              <a:rect l="l" t="t" r="r" b="b"/>
              <a:pathLst>
                <a:path w="10848" h="13498" extrusionOk="0">
                  <a:moveTo>
                    <a:pt x="4148" y="414"/>
                  </a:moveTo>
                  <a:cubicBezTo>
                    <a:pt x="4438" y="414"/>
                    <a:pt x="4723" y="589"/>
                    <a:pt x="4775" y="982"/>
                  </a:cubicBezTo>
                  <a:cubicBezTo>
                    <a:pt x="4811" y="1173"/>
                    <a:pt x="4763" y="1375"/>
                    <a:pt x="4632" y="1518"/>
                  </a:cubicBezTo>
                  <a:lnTo>
                    <a:pt x="3835" y="1673"/>
                  </a:lnTo>
                  <a:cubicBezTo>
                    <a:pt x="3668" y="1578"/>
                    <a:pt x="3549" y="1411"/>
                    <a:pt x="3501" y="1209"/>
                  </a:cubicBezTo>
                  <a:cubicBezTo>
                    <a:pt x="3387" y="710"/>
                    <a:pt x="3771" y="414"/>
                    <a:pt x="4148" y="414"/>
                  </a:cubicBezTo>
                  <a:close/>
                  <a:moveTo>
                    <a:pt x="7868" y="2734"/>
                  </a:moveTo>
                  <a:cubicBezTo>
                    <a:pt x="8126" y="2734"/>
                    <a:pt x="8354" y="2923"/>
                    <a:pt x="8407" y="3185"/>
                  </a:cubicBezTo>
                  <a:lnTo>
                    <a:pt x="9788" y="10746"/>
                  </a:lnTo>
                  <a:cubicBezTo>
                    <a:pt x="9835" y="11043"/>
                    <a:pt x="9633" y="11329"/>
                    <a:pt x="9335" y="11377"/>
                  </a:cubicBezTo>
                  <a:lnTo>
                    <a:pt x="3073" y="12520"/>
                  </a:lnTo>
                  <a:cubicBezTo>
                    <a:pt x="3037" y="12527"/>
                    <a:pt x="3002" y="12530"/>
                    <a:pt x="2968" y="12530"/>
                  </a:cubicBezTo>
                  <a:cubicBezTo>
                    <a:pt x="2711" y="12530"/>
                    <a:pt x="2482" y="12342"/>
                    <a:pt x="2430" y="12079"/>
                  </a:cubicBezTo>
                  <a:lnTo>
                    <a:pt x="1072" y="4519"/>
                  </a:lnTo>
                  <a:cubicBezTo>
                    <a:pt x="1013" y="4221"/>
                    <a:pt x="1215" y="3935"/>
                    <a:pt x="1513" y="3888"/>
                  </a:cubicBezTo>
                  <a:lnTo>
                    <a:pt x="2263" y="3745"/>
                  </a:lnTo>
                  <a:cubicBezTo>
                    <a:pt x="2295" y="3960"/>
                    <a:pt x="2483" y="4107"/>
                    <a:pt x="2695" y="4107"/>
                  </a:cubicBezTo>
                  <a:cubicBezTo>
                    <a:pt x="2717" y="4107"/>
                    <a:pt x="2740" y="4105"/>
                    <a:pt x="2763" y="4102"/>
                  </a:cubicBezTo>
                  <a:lnTo>
                    <a:pt x="6680" y="3387"/>
                  </a:lnTo>
                  <a:cubicBezTo>
                    <a:pt x="6906" y="3340"/>
                    <a:pt x="7061" y="3114"/>
                    <a:pt x="7025" y="2887"/>
                  </a:cubicBezTo>
                  <a:lnTo>
                    <a:pt x="7764" y="2745"/>
                  </a:lnTo>
                  <a:cubicBezTo>
                    <a:pt x="7799" y="2737"/>
                    <a:pt x="7834" y="2734"/>
                    <a:pt x="7868" y="2734"/>
                  </a:cubicBezTo>
                  <a:close/>
                  <a:moveTo>
                    <a:pt x="4138" y="0"/>
                  </a:moveTo>
                  <a:cubicBezTo>
                    <a:pt x="4073" y="0"/>
                    <a:pt x="4008" y="6"/>
                    <a:pt x="3942" y="18"/>
                  </a:cubicBezTo>
                  <a:cubicBezTo>
                    <a:pt x="3358" y="125"/>
                    <a:pt x="2965" y="697"/>
                    <a:pt x="3073" y="1292"/>
                  </a:cubicBezTo>
                  <a:cubicBezTo>
                    <a:pt x="3108" y="1459"/>
                    <a:pt x="3180" y="1625"/>
                    <a:pt x="3287" y="1768"/>
                  </a:cubicBezTo>
                  <a:lnTo>
                    <a:pt x="2513" y="1911"/>
                  </a:lnTo>
                  <a:cubicBezTo>
                    <a:pt x="2192" y="1971"/>
                    <a:pt x="1989" y="2280"/>
                    <a:pt x="2037" y="2602"/>
                  </a:cubicBezTo>
                  <a:lnTo>
                    <a:pt x="2096" y="2875"/>
                  </a:lnTo>
                  <a:lnTo>
                    <a:pt x="798" y="3114"/>
                  </a:lnTo>
                  <a:cubicBezTo>
                    <a:pt x="322" y="3197"/>
                    <a:pt x="1" y="3661"/>
                    <a:pt x="84" y="4149"/>
                  </a:cubicBezTo>
                  <a:lnTo>
                    <a:pt x="1668" y="12758"/>
                  </a:lnTo>
                  <a:cubicBezTo>
                    <a:pt x="1742" y="13194"/>
                    <a:pt x="2121" y="13497"/>
                    <a:pt x="2549" y="13497"/>
                  </a:cubicBezTo>
                  <a:cubicBezTo>
                    <a:pt x="2600" y="13497"/>
                    <a:pt x="2652" y="13493"/>
                    <a:pt x="2703" y="13484"/>
                  </a:cubicBezTo>
                  <a:lnTo>
                    <a:pt x="10050" y="12139"/>
                  </a:lnTo>
                  <a:cubicBezTo>
                    <a:pt x="10526" y="12055"/>
                    <a:pt x="10847" y="11579"/>
                    <a:pt x="10764" y="11103"/>
                  </a:cubicBezTo>
                  <a:lnTo>
                    <a:pt x="9180" y="2471"/>
                  </a:lnTo>
                  <a:cubicBezTo>
                    <a:pt x="9106" y="2034"/>
                    <a:pt x="8727" y="1731"/>
                    <a:pt x="8299" y="1731"/>
                  </a:cubicBezTo>
                  <a:cubicBezTo>
                    <a:pt x="8248" y="1731"/>
                    <a:pt x="8196" y="1736"/>
                    <a:pt x="8145" y="1744"/>
                  </a:cubicBezTo>
                  <a:lnTo>
                    <a:pt x="6859" y="1994"/>
                  </a:lnTo>
                  <a:lnTo>
                    <a:pt x="6811" y="1721"/>
                  </a:lnTo>
                  <a:cubicBezTo>
                    <a:pt x="6757" y="1431"/>
                    <a:pt x="6500" y="1237"/>
                    <a:pt x="6223" y="1237"/>
                  </a:cubicBezTo>
                  <a:cubicBezTo>
                    <a:pt x="6193" y="1237"/>
                    <a:pt x="6163" y="1240"/>
                    <a:pt x="6132" y="1244"/>
                  </a:cubicBezTo>
                  <a:lnTo>
                    <a:pt x="5180" y="1423"/>
                  </a:lnTo>
                  <a:cubicBezTo>
                    <a:pt x="5228" y="1244"/>
                    <a:pt x="5240" y="1066"/>
                    <a:pt x="5216" y="899"/>
                  </a:cubicBezTo>
                  <a:cubicBezTo>
                    <a:pt x="5110" y="370"/>
                    <a:pt x="4656" y="0"/>
                    <a:pt x="4138"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405" name="Google Shape;3405;p52"/>
            <p:cNvSpPr/>
            <p:nvPr/>
          </p:nvSpPr>
          <p:spPr>
            <a:xfrm>
              <a:off x="360150" y="1837275"/>
              <a:ext cx="46550" cy="38650"/>
            </a:xfrm>
            <a:custGeom>
              <a:avLst/>
              <a:gdLst/>
              <a:ahLst/>
              <a:cxnLst/>
              <a:rect l="l" t="t" r="r" b="b"/>
              <a:pathLst>
                <a:path w="1862" h="1546" extrusionOk="0">
                  <a:moveTo>
                    <a:pt x="1002" y="1"/>
                  </a:moveTo>
                  <a:cubicBezTo>
                    <a:pt x="959" y="1"/>
                    <a:pt x="914" y="4"/>
                    <a:pt x="870" y="12"/>
                  </a:cubicBezTo>
                  <a:cubicBezTo>
                    <a:pt x="191" y="131"/>
                    <a:pt x="1" y="1012"/>
                    <a:pt x="560" y="1405"/>
                  </a:cubicBezTo>
                  <a:cubicBezTo>
                    <a:pt x="701" y="1502"/>
                    <a:pt x="854" y="1545"/>
                    <a:pt x="1002" y="1545"/>
                  </a:cubicBezTo>
                  <a:cubicBezTo>
                    <a:pt x="1453" y="1545"/>
                    <a:pt x="1861" y="1142"/>
                    <a:pt x="1763" y="631"/>
                  </a:cubicBezTo>
                  <a:cubicBezTo>
                    <a:pt x="1699" y="259"/>
                    <a:pt x="1369"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406" name="Google Shape;3406;p52"/>
            <p:cNvSpPr/>
            <p:nvPr/>
          </p:nvSpPr>
          <p:spPr>
            <a:xfrm>
              <a:off x="412650" y="1825825"/>
              <a:ext cx="96975" cy="34100"/>
            </a:xfrm>
            <a:custGeom>
              <a:avLst/>
              <a:gdLst/>
              <a:ahLst/>
              <a:cxnLst/>
              <a:rect l="l" t="t" r="r" b="b"/>
              <a:pathLst>
                <a:path w="3879" h="1364" extrusionOk="0">
                  <a:moveTo>
                    <a:pt x="3291" y="0"/>
                  </a:moveTo>
                  <a:cubicBezTo>
                    <a:pt x="3251" y="0"/>
                    <a:pt x="3208" y="6"/>
                    <a:pt x="3163" y="17"/>
                  </a:cubicBezTo>
                  <a:lnTo>
                    <a:pt x="3151" y="17"/>
                  </a:lnTo>
                  <a:lnTo>
                    <a:pt x="556" y="494"/>
                  </a:lnTo>
                  <a:cubicBezTo>
                    <a:pt x="0" y="571"/>
                    <a:pt x="108" y="1364"/>
                    <a:pt x="598" y="1364"/>
                  </a:cubicBezTo>
                  <a:cubicBezTo>
                    <a:pt x="634" y="1364"/>
                    <a:pt x="671" y="1360"/>
                    <a:pt x="710" y="1351"/>
                  </a:cubicBezTo>
                  <a:lnTo>
                    <a:pt x="3306" y="875"/>
                  </a:lnTo>
                  <a:cubicBezTo>
                    <a:pt x="3878" y="809"/>
                    <a:pt x="3779" y="0"/>
                    <a:pt x="3291"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407" name="Google Shape;3407;p52"/>
            <p:cNvSpPr/>
            <p:nvPr/>
          </p:nvSpPr>
          <p:spPr>
            <a:xfrm>
              <a:off x="369975" y="1891150"/>
              <a:ext cx="46550" cy="38650"/>
            </a:xfrm>
            <a:custGeom>
              <a:avLst/>
              <a:gdLst/>
              <a:ahLst/>
              <a:cxnLst/>
              <a:rect l="l" t="t" r="r" b="b"/>
              <a:pathLst>
                <a:path w="1862" h="1546" extrusionOk="0">
                  <a:moveTo>
                    <a:pt x="1002" y="1"/>
                  </a:moveTo>
                  <a:cubicBezTo>
                    <a:pt x="958" y="1"/>
                    <a:pt x="914" y="4"/>
                    <a:pt x="870" y="12"/>
                  </a:cubicBezTo>
                  <a:cubicBezTo>
                    <a:pt x="191" y="131"/>
                    <a:pt x="0" y="1012"/>
                    <a:pt x="560" y="1405"/>
                  </a:cubicBezTo>
                  <a:cubicBezTo>
                    <a:pt x="701" y="1502"/>
                    <a:pt x="854" y="1545"/>
                    <a:pt x="1003" y="1545"/>
                  </a:cubicBezTo>
                  <a:cubicBezTo>
                    <a:pt x="1454" y="1545"/>
                    <a:pt x="1861" y="1145"/>
                    <a:pt x="1763" y="643"/>
                  </a:cubicBezTo>
                  <a:cubicBezTo>
                    <a:pt x="1699" y="260"/>
                    <a:pt x="1369"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408" name="Google Shape;3408;p52"/>
            <p:cNvSpPr/>
            <p:nvPr/>
          </p:nvSpPr>
          <p:spPr>
            <a:xfrm>
              <a:off x="423950" y="1879800"/>
              <a:ext cx="93700" cy="33750"/>
            </a:xfrm>
            <a:custGeom>
              <a:avLst/>
              <a:gdLst/>
              <a:ahLst/>
              <a:cxnLst/>
              <a:rect l="l" t="t" r="r" b="b"/>
              <a:pathLst>
                <a:path w="3748" h="1350" extrusionOk="0">
                  <a:moveTo>
                    <a:pt x="3128" y="0"/>
                  </a:moveTo>
                  <a:cubicBezTo>
                    <a:pt x="3116" y="0"/>
                    <a:pt x="3104" y="1"/>
                    <a:pt x="3092" y="2"/>
                  </a:cubicBezTo>
                  <a:lnTo>
                    <a:pt x="497" y="478"/>
                  </a:lnTo>
                  <a:cubicBezTo>
                    <a:pt x="0" y="628"/>
                    <a:pt x="119" y="1349"/>
                    <a:pt x="605" y="1349"/>
                  </a:cubicBezTo>
                  <a:cubicBezTo>
                    <a:pt x="620" y="1349"/>
                    <a:pt x="636" y="1348"/>
                    <a:pt x="651" y="1347"/>
                  </a:cubicBezTo>
                  <a:lnTo>
                    <a:pt x="3247" y="883"/>
                  </a:lnTo>
                  <a:cubicBezTo>
                    <a:pt x="3747" y="731"/>
                    <a:pt x="3634" y="0"/>
                    <a:pt x="3128"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409" name="Google Shape;3409;p52"/>
            <p:cNvSpPr/>
            <p:nvPr/>
          </p:nvSpPr>
          <p:spPr>
            <a:xfrm>
              <a:off x="380400" y="1948900"/>
              <a:ext cx="46600" cy="38625"/>
            </a:xfrm>
            <a:custGeom>
              <a:avLst/>
              <a:gdLst/>
              <a:ahLst/>
              <a:cxnLst/>
              <a:rect l="l" t="t" r="r" b="b"/>
              <a:pathLst>
                <a:path w="1864" h="1545" extrusionOk="0">
                  <a:moveTo>
                    <a:pt x="1014" y="0"/>
                  </a:moveTo>
                  <a:cubicBezTo>
                    <a:pt x="970" y="0"/>
                    <a:pt x="926" y="4"/>
                    <a:pt x="881" y="12"/>
                  </a:cubicBezTo>
                  <a:cubicBezTo>
                    <a:pt x="191" y="131"/>
                    <a:pt x="0" y="1012"/>
                    <a:pt x="572" y="1405"/>
                  </a:cubicBezTo>
                  <a:cubicBezTo>
                    <a:pt x="710" y="1502"/>
                    <a:pt x="860" y="1545"/>
                    <a:pt x="1007" y="1545"/>
                  </a:cubicBezTo>
                  <a:cubicBezTo>
                    <a:pt x="1454" y="1545"/>
                    <a:pt x="1864" y="1142"/>
                    <a:pt x="1774" y="631"/>
                  </a:cubicBezTo>
                  <a:cubicBezTo>
                    <a:pt x="1700" y="259"/>
                    <a:pt x="1378" y="0"/>
                    <a:pt x="1014"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410" name="Google Shape;3410;p52"/>
            <p:cNvSpPr/>
            <p:nvPr/>
          </p:nvSpPr>
          <p:spPr>
            <a:xfrm>
              <a:off x="434050" y="1937225"/>
              <a:ext cx="94500" cy="34050"/>
            </a:xfrm>
            <a:custGeom>
              <a:avLst/>
              <a:gdLst/>
              <a:ahLst/>
              <a:cxnLst/>
              <a:rect l="l" t="t" r="r" b="b"/>
              <a:pathLst>
                <a:path w="3780" h="1362" extrusionOk="0">
                  <a:moveTo>
                    <a:pt x="3153" y="0"/>
                  </a:moveTo>
                  <a:cubicBezTo>
                    <a:pt x="3137" y="0"/>
                    <a:pt x="3121" y="1"/>
                    <a:pt x="3105" y="2"/>
                  </a:cubicBezTo>
                  <a:lnTo>
                    <a:pt x="3105" y="14"/>
                  </a:lnTo>
                  <a:lnTo>
                    <a:pt x="509" y="479"/>
                  </a:lnTo>
                  <a:cubicBezTo>
                    <a:pt x="1" y="617"/>
                    <a:pt x="120" y="1362"/>
                    <a:pt x="629" y="1362"/>
                  </a:cubicBezTo>
                  <a:cubicBezTo>
                    <a:pt x="644" y="1362"/>
                    <a:pt x="660" y="1361"/>
                    <a:pt x="676" y="1360"/>
                  </a:cubicBezTo>
                  <a:lnTo>
                    <a:pt x="3272" y="883"/>
                  </a:lnTo>
                  <a:cubicBezTo>
                    <a:pt x="3780" y="733"/>
                    <a:pt x="3660" y="0"/>
                    <a:pt x="3153"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411" name="Google Shape;3411;p52"/>
            <p:cNvSpPr/>
            <p:nvPr/>
          </p:nvSpPr>
          <p:spPr>
            <a:xfrm>
              <a:off x="336925" y="2188200"/>
              <a:ext cx="193225" cy="173650"/>
            </a:xfrm>
            <a:custGeom>
              <a:avLst/>
              <a:gdLst/>
              <a:ahLst/>
              <a:cxnLst/>
              <a:rect l="l" t="t" r="r" b="b"/>
              <a:pathLst>
                <a:path w="7729" h="6946" extrusionOk="0">
                  <a:moveTo>
                    <a:pt x="3896" y="0"/>
                  </a:moveTo>
                  <a:cubicBezTo>
                    <a:pt x="2865" y="0"/>
                    <a:pt x="1848" y="469"/>
                    <a:pt x="1180" y="1346"/>
                  </a:cubicBezTo>
                  <a:lnTo>
                    <a:pt x="6918" y="4965"/>
                  </a:lnTo>
                  <a:cubicBezTo>
                    <a:pt x="7728" y="3394"/>
                    <a:pt x="7204" y="1465"/>
                    <a:pt x="5704" y="524"/>
                  </a:cubicBezTo>
                  <a:cubicBezTo>
                    <a:pt x="5144" y="171"/>
                    <a:pt x="4517" y="0"/>
                    <a:pt x="3896" y="0"/>
                  </a:cubicBezTo>
                  <a:close/>
                  <a:moveTo>
                    <a:pt x="775" y="1989"/>
                  </a:moveTo>
                  <a:lnTo>
                    <a:pt x="775" y="1989"/>
                  </a:lnTo>
                  <a:cubicBezTo>
                    <a:pt x="1" y="3548"/>
                    <a:pt x="489" y="5477"/>
                    <a:pt x="1954" y="6418"/>
                  </a:cubicBezTo>
                  <a:cubicBezTo>
                    <a:pt x="2521" y="6774"/>
                    <a:pt x="3155" y="6945"/>
                    <a:pt x="3783" y="6945"/>
                  </a:cubicBezTo>
                  <a:cubicBezTo>
                    <a:pt x="4816" y="6945"/>
                    <a:pt x="5833" y="6482"/>
                    <a:pt x="6514" y="5608"/>
                  </a:cubicBezTo>
                  <a:lnTo>
                    <a:pt x="775" y="1989"/>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412" name="Google Shape;3412;p52"/>
            <p:cNvSpPr/>
            <p:nvPr/>
          </p:nvSpPr>
          <p:spPr>
            <a:xfrm>
              <a:off x="699475" y="1814925"/>
              <a:ext cx="152125" cy="140725"/>
            </a:xfrm>
            <a:custGeom>
              <a:avLst/>
              <a:gdLst/>
              <a:ahLst/>
              <a:cxnLst/>
              <a:rect l="l" t="t" r="r" b="b"/>
              <a:pathLst>
                <a:path w="6085" h="5629" extrusionOk="0">
                  <a:moveTo>
                    <a:pt x="3608" y="1"/>
                  </a:moveTo>
                  <a:lnTo>
                    <a:pt x="1215" y="1620"/>
                  </a:lnTo>
                  <a:cubicBezTo>
                    <a:pt x="251" y="2275"/>
                    <a:pt x="1" y="3585"/>
                    <a:pt x="656" y="4549"/>
                  </a:cubicBezTo>
                  <a:lnTo>
                    <a:pt x="763" y="4704"/>
                  </a:lnTo>
                  <a:cubicBezTo>
                    <a:pt x="1171" y="5305"/>
                    <a:pt x="1833" y="5629"/>
                    <a:pt x="2508" y="5629"/>
                  </a:cubicBezTo>
                  <a:cubicBezTo>
                    <a:pt x="2916" y="5629"/>
                    <a:pt x="3328" y="5510"/>
                    <a:pt x="3692" y="5264"/>
                  </a:cubicBezTo>
                  <a:lnTo>
                    <a:pt x="6085" y="3644"/>
                  </a:lnTo>
                  <a:lnTo>
                    <a:pt x="3608" y="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413" name="Google Shape;3413;p52"/>
            <p:cNvSpPr/>
            <p:nvPr/>
          </p:nvSpPr>
          <p:spPr>
            <a:xfrm>
              <a:off x="802175" y="1756600"/>
              <a:ext cx="152125" cy="140800"/>
            </a:xfrm>
            <a:custGeom>
              <a:avLst/>
              <a:gdLst/>
              <a:ahLst/>
              <a:cxnLst/>
              <a:rect l="l" t="t" r="r" b="b"/>
              <a:pathLst>
                <a:path w="6085" h="5632" extrusionOk="0">
                  <a:moveTo>
                    <a:pt x="3588" y="1"/>
                  </a:moveTo>
                  <a:cubicBezTo>
                    <a:pt x="3177" y="1"/>
                    <a:pt x="2760" y="120"/>
                    <a:pt x="2394" y="369"/>
                  </a:cubicBezTo>
                  <a:lnTo>
                    <a:pt x="0" y="1989"/>
                  </a:lnTo>
                  <a:lnTo>
                    <a:pt x="2489" y="5632"/>
                  </a:lnTo>
                  <a:lnTo>
                    <a:pt x="4870" y="4001"/>
                  </a:lnTo>
                  <a:cubicBezTo>
                    <a:pt x="5834" y="3346"/>
                    <a:pt x="6084" y="2036"/>
                    <a:pt x="5430" y="1072"/>
                  </a:cubicBezTo>
                  <a:lnTo>
                    <a:pt x="5430" y="1072"/>
                  </a:lnTo>
                  <a:lnTo>
                    <a:pt x="5430" y="1084"/>
                  </a:lnTo>
                  <a:lnTo>
                    <a:pt x="5322" y="917"/>
                  </a:lnTo>
                  <a:cubicBezTo>
                    <a:pt x="4917" y="319"/>
                    <a:pt x="4259" y="1"/>
                    <a:pt x="358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414" name="Google Shape;3414;p52"/>
            <p:cNvSpPr/>
            <p:nvPr/>
          </p:nvSpPr>
          <p:spPr>
            <a:xfrm>
              <a:off x="655125" y="2105900"/>
              <a:ext cx="268225" cy="266700"/>
            </a:xfrm>
            <a:custGeom>
              <a:avLst/>
              <a:gdLst/>
              <a:ahLst/>
              <a:cxnLst/>
              <a:rect l="l" t="t" r="r" b="b"/>
              <a:pathLst>
                <a:path w="10729" h="10668" extrusionOk="0">
                  <a:moveTo>
                    <a:pt x="4998" y="1"/>
                  </a:moveTo>
                  <a:cubicBezTo>
                    <a:pt x="4821" y="1"/>
                    <a:pt x="4665" y="134"/>
                    <a:pt x="4644" y="316"/>
                  </a:cubicBezTo>
                  <a:lnTo>
                    <a:pt x="4180" y="3804"/>
                  </a:lnTo>
                  <a:lnTo>
                    <a:pt x="703" y="3340"/>
                  </a:lnTo>
                  <a:cubicBezTo>
                    <a:pt x="688" y="3338"/>
                    <a:pt x="674" y="3337"/>
                    <a:pt x="659" y="3337"/>
                  </a:cubicBezTo>
                  <a:cubicBezTo>
                    <a:pt x="475" y="3337"/>
                    <a:pt x="320" y="3474"/>
                    <a:pt x="286" y="3661"/>
                  </a:cubicBezTo>
                  <a:lnTo>
                    <a:pt x="24" y="5626"/>
                  </a:lnTo>
                  <a:cubicBezTo>
                    <a:pt x="1" y="5828"/>
                    <a:pt x="144" y="6019"/>
                    <a:pt x="346" y="6043"/>
                  </a:cubicBezTo>
                  <a:lnTo>
                    <a:pt x="3823" y="6507"/>
                  </a:lnTo>
                  <a:lnTo>
                    <a:pt x="3358" y="9984"/>
                  </a:lnTo>
                  <a:cubicBezTo>
                    <a:pt x="3334" y="10186"/>
                    <a:pt x="3477" y="10377"/>
                    <a:pt x="3680" y="10400"/>
                  </a:cubicBezTo>
                  <a:lnTo>
                    <a:pt x="5656" y="10662"/>
                  </a:lnTo>
                  <a:cubicBezTo>
                    <a:pt x="5677" y="10666"/>
                    <a:pt x="5698" y="10668"/>
                    <a:pt x="5718" y="10668"/>
                  </a:cubicBezTo>
                  <a:cubicBezTo>
                    <a:pt x="5896" y="10668"/>
                    <a:pt x="6051" y="10533"/>
                    <a:pt x="6073" y="10341"/>
                  </a:cubicBezTo>
                  <a:lnTo>
                    <a:pt x="6537" y="6864"/>
                  </a:lnTo>
                  <a:lnTo>
                    <a:pt x="10014" y="7329"/>
                  </a:lnTo>
                  <a:cubicBezTo>
                    <a:pt x="10029" y="7330"/>
                    <a:pt x="10043" y="7331"/>
                    <a:pt x="10058" y="7331"/>
                  </a:cubicBezTo>
                  <a:cubicBezTo>
                    <a:pt x="10243" y="7331"/>
                    <a:pt x="10409" y="7195"/>
                    <a:pt x="10442" y="7007"/>
                  </a:cubicBezTo>
                  <a:lnTo>
                    <a:pt x="10692" y="5031"/>
                  </a:lnTo>
                  <a:cubicBezTo>
                    <a:pt x="10728" y="4828"/>
                    <a:pt x="10585" y="4638"/>
                    <a:pt x="10371" y="4614"/>
                  </a:cubicBezTo>
                  <a:lnTo>
                    <a:pt x="6894" y="4150"/>
                  </a:lnTo>
                  <a:lnTo>
                    <a:pt x="7347" y="685"/>
                  </a:lnTo>
                  <a:cubicBezTo>
                    <a:pt x="7383" y="471"/>
                    <a:pt x="7240" y="292"/>
                    <a:pt x="7025" y="256"/>
                  </a:cubicBezTo>
                  <a:lnTo>
                    <a:pt x="5061" y="6"/>
                  </a:lnTo>
                  <a:cubicBezTo>
                    <a:pt x="5040" y="3"/>
                    <a:pt x="5019" y="1"/>
                    <a:pt x="499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415" name="Google Shape;3415;p52"/>
            <p:cNvSpPr/>
            <p:nvPr/>
          </p:nvSpPr>
          <p:spPr>
            <a:xfrm>
              <a:off x="311925" y="2510400"/>
              <a:ext cx="271200" cy="337175"/>
            </a:xfrm>
            <a:custGeom>
              <a:avLst/>
              <a:gdLst/>
              <a:ahLst/>
              <a:cxnLst/>
              <a:rect l="l" t="t" r="r" b="b"/>
              <a:pathLst>
                <a:path w="10848" h="13487" extrusionOk="0">
                  <a:moveTo>
                    <a:pt x="4146" y="408"/>
                  </a:moveTo>
                  <a:cubicBezTo>
                    <a:pt x="4436" y="408"/>
                    <a:pt x="4723" y="582"/>
                    <a:pt x="4775" y="971"/>
                  </a:cubicBezTo>
                  <a:cubicBezTo>
                    <a:pt x="4811" y="1162"/>
                    <a:pt x="4751" y="1364"/>
                    <a:pt x="4632" y="1507"/>
                  </a:cubicBezTo>
                  <a:lnTo>
                    <a:pt x="3835" y="1662"/>
                  </a:lnTo>
                  <a:cubicBezTo>
                    <a:pt x="3668" y="1567"/>
                    <a:pt x="3549" y="1400"/>
                    <a:pt x="3501" y="1209"/>
                  </a:cubicBezTo>
                  <a:lnTo>
                    <a:pt x="3501" y="1197"/>
                  </a:lnTo>
                  <a:cubicBezTo>
                    <a:pt x="3387" y="700"/>
                    <a:pt x="3769" y="408"/>
                    <a:pt x="4146" y="408"/>
                  </a:cubicBezTo>
                  <a:close/>
                  <a:moveTo>
                    <a:pt x="7855" y="2714"/>
                  </a:moveTo>
                  <a:cubicBezTo>
                    <a:pt x="8118" y="2714"/>
                    <a:pt x="8352" y="2895"/>
                    <a:pt x="8395" y="3162"/>
                  </a:cubicBezTo>
                  <a:lnTo>
                    <a:pt x="9788" y="10734"/>
                  </a:lnTo>
                  <a:cubicBezTo>
                    <a:pt x="9835" y="11032"/>
                    <a:pt x="9633" y="11318"/>
                    <a:pt x="9335" y="11365"/>
                  </a:cubicBezTo>
                  <a:lnTo>
                    <a:pt x="3073" y="12508"/>
                  </a:lnTo>
                  <a:cubicBezTo>
                    <a:pt x="3037" y="12515"/>
                    <a:pt x="3002" y="12519"/>
                    <a:pt x="2968" y="12519"/>
                  </a:cubicBezTo>
                  <a:cubicBezTo>
                    <a:pt x="2711" y="12519"/>
                    <a:pt x="2482" y="12330"/>
                    <a:pt x="2430" y="12068"/>
                  </a:cubicBezTo>
                  <a:lnTo>
                    <a:pt x="1072" y="4507"/>
                  </a:lnTo>
                  <a:cubicBezTo>
                    <a:pt x="1013" y="4210"/>
                    <a:pt x="1215" y="3924"/>
                    <a:pt x="1513" y="3876"/>
                  </a:cubicBezTo>
                  <a:lnTo>
                    <a:pt x="2263" y="3733"/>
                  </a:lnTo>
                  <a:cubicBezTo>
                    <a:pt x="2295" y="3949"/>
                    <a:pt x="2483" y="4096"/>
                    <a:pt x="2695" y="4096"/>
                  </a:cubicBezTo>
                  <a:cubicBezTo>
                    <a:pt x="2717" y="4096"/>
                    <a:pt x="2740" y="4094"/>
                    <a:pt x="2763" y="4091"/>
                  </a:cubicBezTo>
                  <a:lnTo>
                    <a:pt x="6680" y="3376"/>
                  </a:lnTo>
                  <a:cubicBezTo>
                    <a:pt x="6906" y="3329"/>
                    <a:pt x="7061" y="3102"/>
                    <a:pt x="7025" y="2864"/>
                  </a:cubicBezTo>
                  <a:lnTo>
                    <a:pt x="7764" y="2721"/>
                  </a:lnTo>
                  <a:cubicBezTo>
                    <a:pt x="7794" y="2717"/>
                    <a:pt x="7825" y="2714"/>
                    <a:pt x="7855" y="2714"/>
                  </a:cubicBezTo>
                  <a:close/>
                  <a:moveTo>
                    <a:pt x="4142" y="1"/>
                  </a:moveTo>
                  <a:cubicBezTo>
                    <a:pt x="4076" y="1"/>
                    <a:pt x="4009" y="7"/>
                    <a:pt x="3942" y="19"/>
                  </a:cubicBezTo>
                  <a:cubicBezTo>
                    <a:pt x="3358" y="126"/>
                    <a:pt x="2965" y="685"/>
                    <a:pt x="3073" y="1281"/>
                  </a:cubicBezTo>
                  <a:cubicBezTo>
                    <a:pt x="3108" y="1447"/>
                    <a:pt x="3180" y="1614"/>
                    <a:pt x="3287" y="1757"/>
                  </a:cubicBezTo>
                  <a:lnTo>
                    <a:pt x="2513" y="1900"/>
                  </a:lnTo>
                  <a:cubicBezTo>
                    <a:pt x="2192" y="1959"/>
                    <a:pt x="1989" y="2257"/>
                    <a:pt x="2037" y="2579"/>
                  </a:cubicBezTo>
                  <a:lnTo>
                    <a:pt x="2096" y="2864"/>
                  </a:lnTo>
                  <a:lnTo>
                    <a:pt x="798" y="3091"/>
                  </a:lnTo>
                  <a:cubicBezTo>
                    <a:pt x="322" y="3186"/>
                    <a:pt x="1" y="3650"/>
                    <a:pt x="84" y="4126"/>
                  </a:cubicBezTo>
                  <a:lnTo>
                    <a:pt x="1668" y="12758"/>
                  </a:lnTo>
                  <a:cubicBezTo>
                    <a:pt x="1742" y="13193"/>
                    <a:pt x="2118" y="13486"/>
                    <a:pt x="2545" y="13486"/>
                  </a:cubicBezTo>
                  <a:cubicBezTo>
                    <a:pt x="2597" y="13486"/>
                    <a:pt x="2650" y="13482"/>
                    <a:pt x="2703" y="13473"/>
                  </a:cubicBezTo>
                  <a:lnTo>
                    <a:pt x="10050" y="12127"/>
                  </a:lnTo>
                  <a:cubicBezTo>
                    <a:pt x="10526" y="12044"/>
                    <a:pt x="10847" y="11580"/>
                    <a:pt x="10764" y="11091"/>
                  </a:cubicBezTo>
                  <a:lnTo>
                    <a:pt x="9180" y="2459"/>
                  </a:lnTo>
                  <a:cubicBezTo>
                    <a:pt x="9107" y="2029"/>
                    <a:pt x="8737" y="1728"/>
                    <a:pt x="8317" y="1728"/>
                  </a:cubicBezTo>
                  <a:cubicBezTo>
                    <a:pt x="8260" y="1728"/>
                    <a:pt x="8202" y="1734"/>
                    <a:pt x="8145" y="1745"/>
                  </a:cubicBezTo>
                  <a:lnTo>
                    <a:pt x="6859" y="1983"/>
                  </a:lnTo>
                  <a:lnTo>
                    <a:pt x="6811" y="1709"/>
                  </a:lnTo>
                  <a:cubicBezTo>
                    <a:pt x="6757" y="1419"/>
                    <a:pt x="6500" y="1226"/>
                    <a:pt x="6223" y="1226"/>
                  </a:cubicBezTo>
                  <a:cubicBezTo>
                    <a:pt x="6193" y="1226"/>
                    <a:pt x="6163" y="1228"/>
                    <a:pt x="6132" y="1233"/>
                  </a:cubicBezTo>
                  <a:lnTo>
                    <a:pt x="5180" y="1412"/>
                  </a:lnTo>
                  <a:cubicBezTo>
                    <a:pt x="5228" y="1245"/>
                    <a:pt x="5240" y="1066"/>
                    <a:pt x="5216" y="888"/>
                  </a:cubicBezTo>
                  <a:cubicBezTo>
                    <a:pt x="5110" y="360"/>
                    <a:pt x="4658" y="1"/>
                    <a:pt x="414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416" name="Google Shape;3416;p52"/>
            <p:cNvSpPr/>
            <p:nvPr/>
          </p:nvSpPr>
          <p:spPr>
            <a:xfrm>
              <a:off x="360150" y="2631725"/>
              <a:ext cx="46550" cy="38625"/>
            </a:xfrm>
            <a:custGeom>
              <a:avLst/>
              <a:gdLst/>
              <a:ahLst/>
              <a:cxnLst/>
              <a:rect l="l" t="t" r="r" b="b"/>
              <a:pathLst>
                <a:path w="1862" h="1545" extrusionOk="0">
                  <a:moveTo>
                    <a:pt x="1002" y="0"/>
                  </a:moveTo>
                  <a:cubicBezTo>
                    <a:pt x="958" y="0"/>
                    <a:pt x="914" y="4"/>
                    <a:pt x="870" y="12"/>
                  </a:cubicBezTo>
                  <a:cubicBezTo>
                    <a:pt x="191" y="131"/>
                    <a:pt x="1" y="1012"/>
                    <a:pt x="560" y="1405"/>
                  </a:cubicBezTo>
                  <a:cubicBezTo>
                    <a:pt x="701" y="1502"/>
                    <a:pt x="854" y="1545"/>
                    <a:pt x="1002" y="1545"/>
                  </a:cubicBezTo>
                  <a:cubicBezTo>
                    <a:pt x="1453" y="1545"/>
                    <a:pt x="1861" y="1142"/>
                    <a:pt x="1763" y="631"/>
                  </a:cubicBezTo>
                  <a:cubicBezTo>
                    <a:pt x="1688" y="258"/>
                    <a:pt x="1367" y="0"/>
                    <a:pt x="100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417" name="Google Shape;3417;p52"/>
            <p:cNvSpPr/>
            <p:nvPr/>
          </p:nvSpPr>
          <p:spPr>
            <a:xfrm>
              <a:off x="413075" y="2620125"/>
              <a:ext cx="96200" cy="33850"/>
            </a:xfrm>
            <a:custGeom>
              <a:avLst/>
              <a:gdLst/>
              <a:ahLst/>
              <a:cxnLst/>
              <a:rect l="l" t="t" r="r" b="b"/>
              <a:pathLst>
                <a:path w="3848" h="1354" extrusionOk="0">
                  <a:moveTo>
                    <a:pt x="3250" y="0"/>
                  </a:moveTo>
                  <a:cubicBezTo>
                    <a:pt x="3217" y="0"/>
                    <a:pt x="3182" y="4"/>
                    <a:pt x="3146" y="11"/>
                  </a:cubicBezTo>
                  <a:lnTo>
                    <a:pt x="3134" y="11"/>
                  </a:lnTo>
                  <a:lnTo>
                    <a:pt x="539" y="487"/>
                  </a:lnTo>
                  <a:cubicBezTo>
                    <a:pt x="1" y="588"/>
                    <a:pt x="106" y="1354"/>
                    <a:pt x="597" y="1354"/>
                  </a:cubicBezTo>
                  <a:cubicBezTo>
                    <a:pt x="628" y="1354"/>
                    <a:pt x="660" y="1351"/>
                    <a:pt x="693" y="1345"/>
                  </a:cubicBezTo>
                  <a:lnTo>
                    <a:pt x="3289" y="868"/>
                  </a:lnTo>
                  <a:cubicBezTo>
                    <a:pt x="3847" y="790"/>
                    <a:pt x="3746" y="0"/>
                    <a:pt x="3250"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418" name="Google Shape;3418;p52"/>
            <p:cNvSpPr/>
            <p:nvPr/>
          </p:nvSpPr>
          <p:spPr>
            <a:xfrm>
              <a:off x="369975" y="2685525"/>
              <a:ext cx="46550" cy="38700"/>
            </a:xfrm>
            <a:custGeom>
              <a:avLst/>
              <a:gdLst/>
              <a:ahLst/>
              <a:cxnLst/>
              <a:rect l="l" t="t" r="r" b="b"/>
              <a:pathLst>
                <a:path w="1862" h="1548" extrusionOk="0">
                  <a:moveTo>
                    <a:pt x="1015" y="0"/>
                  </a:moveTo>
                  <a:cubicBezTo>
                    <a:pt x="967" y="0"/>
                    <a:pt x="919" y="5"/>
                    <a:pt x="870" y="15"/>
                  </a:cubicBezTo>
                  <a:cubicBezTo>
                    <a:pt x="191" y="122"/>
                    <a:pt x="0" y="1015"/>
                    <a:pt x="560" y="1408"/>
                  </a:cubicBezTo>
                  <a:cubicBezTo>
                    <a:pt x="701" y="1505"/>
                    <a:pt x="854" y="1548"/>
                    <a:pt x="1002" y="1548"/>
                  </a:cubicBezTo>
                  <a:cubicBezTo>
                    <a:pt x="1453" y="1548"/>
                    <a:pt x="1861" y="1145"/>
                    <a:pt x="1763" y="634"/>
                  </a:cubicBezTo>
                  <a:cubicBezTo>
                    <a:pt x="1700" y="266"/>
                    <a:pt x="1377" y="0"/>
                    <a:pt x="1015"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419" name="Google Shape;3419;p52"/>
            <p:cNvSpPr/>
            <p:nvPr/>
          </p:nvSpPr>
          <p:spPr>
            <a:xfrm>
              <a:off x="423950" y="2673950"/>
              <a:ext cx="93700" cy="33725"/>
            </a:xfrm>
            <a:custGeom>
              <a:avLst/>
              <a:gdLst/>
              <a:ahLst/>
              <a:cxnLst/>
              <a:rect l="l" t="t" r="r" b="b"/>
              <a:pathLst>
                <a:path w="3748" h="1349" extrusionOk="0">
                  <a:moveTo>
                    <a:pt x="3128" y="0"/>
                  </a:moveTo>
                  <a:cubicBezTo>
                    <a:pt x="3116" y="0"/>
                    <a:pt x="3104" y="1"/>
                    <a:pt x="3092" y="1"/>
                  </a:cubicBezTo>
                  <a:lnTo>
                    <a:pt x="497" y="478"/>
                  </a:lnTo>
                  <a:cubicBezTo>
                    <a:pt x="0" y="628"/>
                    <a:pt x="119" y="1349"/>
                    <a:pt x="605" y="1349"/>
                  </a:cubicBezTo>
                  <a:cubicBezTo>
                    <a:pt x="620" y="1349"/>
                    <a:pt x="636" y="1348"/>
                    <a:pt x="651" y="1347"/>
                  </a:cubicBezTo>
                  <a:lnTo>
                    <a:pt x="3247" y="882"/>
                  </a:lnTo>
                  <a:cubicBezTo>
                    <a:pt x="3747" y="731"/>
                    <a:pt x="3634" y="0"/>
                    <a:pt x="3128"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420" name="Google Shape;3420;p52"/>
            <p:cNvSpPr/>
            <p:nvPr/>
          </p:nvSpPr>
          <p:spPr>
            <a:xfrm>
              <a:off x="380400" y="2743050"/>
              <a:ext cx="46600" cy="38625"/>
            </a:xfrm>
            <a:custGeom>
              <a:avLst/>
              <a:gdLst/>
              <a:ahLst/>
              <a:cxnLst/>
              <a:rect l="l" t="t" r="r" b="b"/>
              <a:pathLst>
                <a:path w="1864" h="1545" extrusionOk="0">
                  <a:moveTo>
                    <a:pt x="1014" y="0"/>
                  </a:moveTo>
                  <a:cubicBezTo>
                    <a:pt x="970" y="0"/>
                    <a:pt x="926" y="4"/>
                    <a:pt x="881" y="11"/>
                  </a:cubicBezTo>
                  <a:cubicBezTo>
                    <a:pt x="191" y="131"/>
                    <a:pt x="0" y="1012"/>
                    <a:pt x="572" y="1404"/>
                  </a:cubicBezTo>
                  <a:cubicBezTo>
                    <a:pt x="710" y="1501"/>
                    <a:pt x="860" y="1545"/>
                    <a:pt x="1007" y="1545"/>
                  </a:cubicBezTo>
                  <a:cubicBezTo>
                    <a:pt x="1454" y="1545"/>
                    <a:pt x="1864" y="1142"/>
                    <a:pt x="1774" y="631"/>
                  </a:cubicBezTo>
                  <a:cubicBezTo>
                    <a:pt x="1700" y="258"/>
                    <a:pt x="1378" y="0"/>
                    <a:pt x="1014"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421" name="Google Shape;3421;p52"/>
            <p:cNvSpPr/>
            <p:nvPr/>
          </p:nvSpPr>
          <p:spPr>
            <a:xfrm>
              <a:off x="433850" y="2731600"/>
              <a:ext cx="94825" cy="33850"/>
            </a:xfrm>
            <a:custGeom>
              <a:avLst/>
              <a:gdLst/>
              <a:ahLst/>
              <a:cxnLst/>
              <a:rect l="l" t="t" r="r" b="b"/>
              <a:pathLst>
                <a:path w="3793" h="1354" extrusionOk="0">
                  <a:moveTo>
                    <a:pt x="3181" y="1"/>
                  </a:moveTo>
                  <a:cubicBezTo>
                    <a:pt x="3159" y="1"/>
                    <a:pt x="3136" y="2"/>
                    <a:pt x="3113" y="5"/>
                  </a:cubicBezTo>
                  <a:lnTo>
                    <a:pt x="517" y="469"/>
                  </a:lnTo>
                  <a:cubicBezTo>
                    <a:pt x="1" y="607"/>
                    <a:pt x="115" y="1354"/>
                    <a:pt x="625" y="1354"/>
                  </a:cubicBezTo>
                  <a:cubicBezTo>
                    <a:pt x="644" y="1354"/>
                    <a:pt x="664" y="1353"/>
                    <a:pt x="684" y="1351"/>
                  </a:cubicBezTo>
                  <a:lnTo>
                    <a:pt x="3280" y="874"/>
                  </a:lnTo>
                  <a:cubicBezTo>
                    <a:pt x="3793" y="749"/>
                    <a:pt x="3683" y="1"/>
                    <a:pt x="3181"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422" name="Google Shape;3422;p52"/>
            <p:cNvSpPr/>
            <p:nvPr/>
          </p:nvSpPr>
          <p:spPr>
            <a:xfrm>
              <a:off x="336050" y="2982275"/>
              <a:ext cx="194100" cy="174025"/>
            </a:xfrm>
            <a:custGeom>
              <a:avLst/>
              <a:gdLst/>
              <a:ahLst/>
              <a:cxnLst/>
              <a:rect l="l" t="t" r="r" b="b"/>
              <a:pathLst>
                <a:path w="7764" h="6961" extrusionOk="0">
                  <a:moveTo>
                    <a:pt x="3923" y="0"/>
                  </a:moveTo>
                  <a:cubicBezTo>
                    <a:pt x="2894" y="0"/>
                    <a:pt x="1882" y="467"/>
                    <a:pt x="1215" y="1349"/>
                  </a:cubicBezTo>
                  <a:lnTo>
                    <a:pt x="6953" y="4968"/>
                  </a:lnTo>
                  <a:cubicBezTo>
                    <a:pt x="7763" y="3408"/>
                    <a:pt x="7239" y="1468"/>
                    <a:pt x="5739" y="527"/>
                  </a:cubicBezTo>
                  <a:cubicBezTo>
                    <a:pt x="5177" y="172"/>
                    <a:pt x="4547" y="0"/>
                    <a:pt x="3923" y="0"/>
                  </a:cubicBezTo>
                  <a:close/>
                  <a:moveTo>
                    <a:pt x="810" y="1992"/>
                  </a:moveTo>
                  <a:lnTo>
                    <a:pt x="810" y="1992"/>
                  </a:lnTo>
                  <a:cubicBezTo>
                    <a:pt x="0" y="3563"/>
                    <a:pt x="524" y="5492"/>
                    <a:pt x="2012" y="6433"/>
                  </a:cubicBezTo>
                  <a:cubicBezTo>
                    <a:pt x="2575" y="6788"/>
                    <a:pt x="3208" y="6960"/>
                    <a:pt x="3836" y="6960"/>
                  </a:cubicBezTo>
                  <a:cubicBezTo>
                    <a:pt x="4867" y="6960"/>
                    <a:pt x="5882" y="6496"/>
                    <a:pt x="6549" y="5623"/>
                  </a:cubicBezTo>
                  <a:lnTo>
                    <a:pt x="810" y="1992"/>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423" name="Google Shape;3423;p52"/>
            <p:cNvSpPr/>
            <p:nvPr/>
          </p:nvSpPr>
          <p:spPr>
            <a:xfrm>
              <a:off x="699475" y="2609075"/>
              <a:ext cx="152125" cy="140725"/>
            </a:xfrm>
            <a:custGeom>
              <a:avLst/>
              <a:gdLst/>
              <a:ahLst/>
              <a:cxnLst/>
              <a:rect l="l" t="t" r="r" b="b"/>
              <a:pathLst>
                <a:path w="6085" h="5629" extrusionOk="0">
                  <a:moveTo>
                    <a:pt x="3608" y="1"/>
                  </a:moveTo>
                  <a:lnTo>
                    <a:pt x="1215" y="1620"/>
                  </a:lnTo>
                  <a:cubicBezTo>
                    <a:pt x="251" y="2275"/>
                    <a:pt x="1" y="3585"/>
                    <a:pt x="656" y="4549"/>
                  </a:cubicBezTo>
                  <a:lnTo>
                    <a:pt x="763" y="4716"/>
                  </a:lnTo>
                  <a:cubicBezTo>
                    <a:pt x="1170" y="5308"/>
                    <a:pt x="1831" y="5629"/>
                    <a:pt x="2505" y="5629"/>
                  </a:cubicBezTo>
                  <a:cubicBezTo>
                    <a:pt x="2914" y="5629"/>
                    <a:pt x="3327" y="5511"/>
                    <a:pt x="3692" y="5263"/>
                  </a:cubicBezTo>
                  <a:lnTo>
                    <a:pt x="6085" y="3644"/>
                  </a:lnTo>
                  <a:lnTo>
                    <a:pt x="3608" y="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424" name="Google Shape;3424;p52"/>
            <p:cNvSpPr/>
            <p:nvPr/>
          </p:nvSpPr>
          <p:spPr>
            <a:xfrm>
              <a:off x="802175" y="2550550"/>
              <a:ext cx="152125" cy="141000"/>
            </a:xfrm>
            <a:custGeom>
              <a:avLst/>
              <a:gdLst/>
              <a:ahLst/>
              <a:cxnLst/>
              <a:rect l="l" t="t" r="r" b="b"/>
              <a:pathLst>
                <a:path w="6085" h="5640" extrusionOk="0">
                  <a:moveTo>
                    <a:pt x="3577" y="0"/>
                  </a:moveTo>
                  <a:cubicBezTo>
                    <a:pt x="3169" y="0"/>
                    <a:pt x="2757" y="119"/>
                    <a:pt x="2394" y="365"/>
                  </a:cubicBezTo>
                  <a:lnTo>
                    <a:pt x="0" y="1996"/>
                  </a:lnTo>
                  <a:lnTo>
                    <a:pt x="2489" y="5640"/>
                  </a:lnTo>
                  <a:lnTo>
                    <a:pt x="4870" y="4009"/>
                  </a:lnTo>
                  <a:cubicBezTo>
                    <a:pt x="5834" y="3354"/>
                    <a:pt x="6084" y="2044"/>
                    <a:pt x="5430" y="1080"/>
                  </a:cubicBezTo>
                  <a:lnTo>
                    <a:pt x="5322" y="925"/>
                  </a:lnTo>
                  <a:cubicBezTo>
                    <a:pt x="4914" y="324"/>
                    <a:pt x="4252" y="0"/>
                    <a:pt x="3577"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425" name="Google Shape;3425;p52"/>
            <p:cNvSpPr/>
            <p:nvPr/>
          </p:nvSpPr>
          <p:spPr>
            <a:xfrm>
              <a:off x="655125" y="2899825"/>
              <a:ext cx="268225" cy="266925"/>
            </a:xfrm>
            <a:custGeom>
              <a:avLst/>
              <a:gdLst/>
              <a:ahLst/>
              <a:cxnLst/>
              <a:rect l="l" t="t" r="r" b="b"/>
              <a:pathLst>
                <a:path w="10729" h="10677" extrusionOk="0">
                  <a:moveTo>
                    <a:pt x="5017" y="1"/>
                  </a:moveTo>
                  <a:cubicBezTo>
                    <a:pt x="4831" y="1"/>
                    <a:pt x="4666" y="137"/>
                    <a:pt x="4644" y="325"/>
                  </a:cubicBezTo>
                  <a:lnTo>
                    <a:pt x="4180" y="3801"/>
                  </a:lnTo>
                  <a:lnTo>
                    <a:pt x="703" y="3349"/>
                  </a:lnTo>
                  <a:cubicBezTo>
                    <a:pt x="682" y="3345"/>
                    <a:pt x="661" y="3343"/>
                    <a:pt x="641" y="3343"/>
                  </a:cubicBezTo>
                  <a:cubicBezTo>
                    <a:pt x="463" y="3343"/>
                    <a:pt x="308" y="3478"/>
                    <a:pt x="286" y="3670"/>
                  </a:cubicBezTo>
                  <a:lnTo>
                    <a:pt x="24" y="5635"/>
                  </a:lnTo>
                  <a:cubicBezTo>
                    <a:pt x="1" y="5837"/>
                    <a:pt x="144" y="6028"/>
                    <a:pt x="346" y="6052"/>
                  </a:cubicBezTo>
                  <a:lnTo>
                    <a:pt x="346" y="6063"/>
                  </a:lnTo>
                  <a:lnTo>
                    <a:pt x="3823" y="6516"/>
                  </a:lnTo>
                  <a:lnTo>
                    <a:pt x="3358" y="10004"/>
                  </a:lnTo>
                  <a:cubicBezTo>
                    <a:pt x="3334" y="10207"/>
                    <a:pt x="3477" y="10385"/>
                    <a:pt x="3680" y="10421"/>
                  </a:cubicBezTo>
                  <a:lnTo>
                    <a:pt x="5656" y="10671"/>
                  </a:lnTo>
                  <a:cubicBezTo>
                    <a:pt x="5677" y="10675"/>
                    <a:pt x="5698" y="10677"/>
                    <a:pt x="5718" y="10677"/>
                  </a:cubicBezTo>
                  <a:cubicBezTo>
                    <a:pt x="5896" y="10677"/>
                    <a:pt x="6051" y="10543"/>
                    <a:pt x="6073" y="10362"/>
                  </a:cubicBezTo>
                  <a:lnTo>
                    <a:pt x="6537" y="6873"/>
                  </a:lnTo>
                  <a:lnTo>
                    <a:pt x="10014" y="7337"/>
                  </a:lnTo>
                  <a:cubicBezTo>
                    <a:pt x="10029" y="7339"/>
                    <a:pt x="10043" y="7340"/>
                    <a:pt x="10058" y="7340"/>
                  </a:cubicBezTo>
                  <a:cubicBezTo>
                    <a:pt x="10243" y="7340"/>
                    <a:pt x="10409" y="7204"/>
                    <a:pt x="10442" y="7016"/>
                  </a:cubicBezTo>
                  <a:lnTo>
                    <a:pt x="10692" y="5039"/>
                  </a:lnTo>
                  <a:cubicBezTo>
                    <a:pt x="10728" y="4837"/>
                    <a:pt x="10585" y="4647"/>
                    <a:pt x="10371" y="4623"/>
                  </a:cubicBezTo>
                  <a:lnTo>
                    <a:pt x="6894" y="4158"/>
                  </a:lnTo>
                  <a:lnTo>
                    <a:pt x="7359" y="682"/>
                  </a:lnTo>
                  <a:cubicBezTo>
                    <a:pt x="7383" y="479"/>
                    <a:pt x="7240" y="289"/>
                    <a:pt x="7037" y="265"/>
                  </a:cubicBezTo>
                  <a:lnTo>
                    <a:pt x="5061" y="3"/>
                  </a:lnTo>
                  <a:cubicBezTo>
                    <a:pt x="5046" y="1"/>
                    <a:pt x="5031" y="1"/>
                    <a:pt x="5017"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426" name="Google Shape;3426;p52"/>
            <p:cNvSpPr/>
            <p:nvPr/>
          </p:nvSpPr>
          <p:spPr>
            <a:xfrm>
              <a:off x="311925" y="3304550"/>
              <a:ext cx="271200" cy="337250"/>
            </a:xfrm>
            <a:custGeom>
              <a:avLst/>
              <a:gdLst/>
              <a:ahLst/>
              <a:cxnLst/>
              <a:rect l="l" t="t" r="r" b="b"/>
              <a:pathLst>
                <a:path w="10848" h="13490" extrusionOk="0">
                  <a:moveTo>
                    <a:pt x="4152" y="412"/>
                  </a:moveTo>
                  <a:cubicBezTo>
                    <a:pt x="4441" y="412"/>
                    <a:pt x="4724" y="585"/>
                    <a:pt x="4775" y="971"/>
                  </a:cubicBezTo>
                  <a:cubicBezTo>
                    <a:pt x="4811" y="1173"/>
                    <a:pt x="4763" y="1364"/>
                    <a:pt x="4632" y="1519"/>
                  </a:cubicBezTo>
                  <a:lnTo>
                    <a:pt x="3835" y="1662"/>
                  </a:lnTo>
                  <a:cubicBezTo>
                    <a:pt x="3668" y="1566"/>
                    <a:pt x="3549" y="1400"/>
                    <a:pt x="3501" y="1209"/>
                  </a:cubicBezTo>
                  <a:cubicBezTo>
                    <a:pt x="3386" y="709"/>
                    <a:pt x="3774" y="412"/>
                    <a:pt x="4152" y="412"/>
                  </a:cubicBezTo>
                  <a:close/>
                  <a:moveTo>
                    <a:pt x="7876" y="2723"/>
                  </a:moveTo>
                  <a:cubicBezTo>
                    <a:pt x="8126" y="2723"/>
                    <a:pt x="8354" y="2911"/>
                    <a:pt x="8407" y="3174"/>
                  </a:cubicBezTo>
                  <a:lnTo>
                    <a:pt x="9788" y="10746"/>
                  </a:lnTo>
                  <a:cubicBezTo>
                    <a:pt x="9835" y="11044"/>
                    <a:pt x="9633" y="11329"/>
                    <a:pt x="9335" y="11377"/>
                  </a:cubicBezTo>
                  <a:lnTo>
                    <a:pt x="3073" y="12520"/>
                  </a:lnTo>
                  <a:cubicBezTo>
                    <a:pt x="3042" y="12525"/>
                    <a:pt x="3012" y="12527"/>
                    <a:pt x="2982" y="12527"/>
                  </a:cubicBezTo>
                  <a:cubicBezTo>
                    <a:pt x="2719" y="12527"/>
                    <a:pt x="2483" y="12345"/>
                    <a:pt x="2430" y="12068"/>
                  </a:cubicBezTo>
                  <a:lnTo>
                    <a:pt x="1072" y="4507"/>
                  </a:lnTo>
                  <a:cubicBezTo>
                    <a:pt x="1013" y="4210"/>
                    <a:pt x="1215" y="3924"/>
                    <a:pt x="1513" y="3876"/>
                  </a:cubicBezTo>
                  <a:lnTo>
                    <a:pt x="2263" y="3733"/>
                  </a:lnTo>
                  <a:cubicBezTo>
                    <a:pt x="2295" y="3948"/>
                    <a:pt x="2483" y="4096"/>
                    <a:pt x="2695" y="4096"/>
                  </a:cubicBezTo>
                  <a:cubicBezTo>
                    <a:pt x="2717" y="4096"/>
                    <a:pt x="2740" y="4094"/>
                    <a:pt x="2763" y="4090"/>
                  </a:cubicBezTo>
                  <a:lnTo>
                    <a:pt x="6680" y="3376"/>
                  </a:lnTo>
                  <a:cubicBezTo>
                    <a:pt x="6906" y="3328"/>
                    <a:pt x="7073" y="3102"/>
                    <a:pt x="7025" y="2864"/>
                  </a:cubicBezTo>
                  <a:lnTo>
                    <a:pt x="7776" y="2733"/>
                  </a:lnTo>
                  <a:cubicBezTo>
                    <a:pt x="7809" y="2726"/>
                    <a:pt x="7843" y="2723"/>
                    <a:pt x="7876" y="2723"/>
                  </a:cubicBezTo>
                  <a:close/>
                  <a:moveTo>
                    <a:pt x="4138" y="1"/>
                  </a:moveTo>
                  <a:cubicBezTo>
                    <a:pt x="4073" y="1"/>
                    <a:pt x="4008" y="7"/>
                    <a:pt x="3942" y="19"/>
                  </a:cubicBezTo>
                  <a:cubicBezTo>
                    <a:pt x="3358" y="126"/>
                    <a:pt x="2965" y="685"/>
                    <a:pt x="3073" y="1281"/>
                  </a:cubicBezTo>
                  <a:cubicBezTo>
                    <a:pt x="3108" y="1447"/>
                    <a:pt x="3180" y="1614"/>
                    <a:pt x="3287" y="1757"/>
                  </a:cubicBezTo>
                  <a:lnTo>
                    <a:pt x="2513" y="1900"/>
                  </a:lnTo>
                  <a:cubicBezTo>
                    <a:pt x="2192" y="1971"/>
                    <a:pt x="1989" y="2269"/>
                    <a:pt x="2037" y="2590"/>
                  </a:cubicBezTo>
                  <a:lnTo>
                    <a:pt x="2096" y="2864"/>
                  </a:lnTo>
                  <a:lnTo>
                    <a:pt x="798" y="3102"/>
                  </a:lnTo>
                  <a:cubicBezTo>
                    <a:pt x="322" y="3197"/>
                    <a:pt x="1" y="3662"/>
                    <a:pt x="84" y="4150"/>
                  </a:cubicBezTo>
                  <a:lnTo>
                    <a:pt x="1668" y="12758"/>
                  </a:lnTo>
                  <a:cubicBezTo>
                    <a:pt x="1741" y="13188"/>
                    <a:pt x="2111" y="13489"/>
                    <a:pt x="2532" y="13489"/>
                  </a:cubicBezTo>
                  <a:cubicBezTo>
                    <a:pt x="2588" y="13489"/>
                    <a:pt x="2646" y="13484"/>
                    <a:pt x="2703" y="13473"/>
                  </a:cubicBezTo>
                  <a:lnTo>
                    <a:pt x="10050" y="12139"/>
                  </a:lnTo>
                  <a:cubicBezTo>
                    <a:pt x="10526" y="12044"/>
                    <a:pt x="10847" y="11579"/>
                    <a:pt x="10764" y="11091"/>
                  </a:cubicBezTo>
                  <a:lnTo>
                    <a:pt x="9180" y="2459"/>
                  </a:lnTo>
                  <a:cubicBezTo>
                    <a:pt x="9107" y="2029"/>
                    <a:pt x="8737" y="1728"/>
                    <a:pt x="8317" y="1728"/>
                  </a:cubicBezTo>
                  <a:cubicBezTo>
                    <a:pt x="8260" y="1728"/>
                    <a:pt x="8202" y="1734"/>
                    <a:pt x="8145" y="1745"/>
                  </a:cubicBezTo>
                  <a:lnTo>
                    <a:pt x="6859" y="1995"/>
                  </a:lnTo>
                  <a:lnTo>
                    <a:pt x="6811" y="1721"/>
                  </a:lnTo>
                  <a:cubicBezTo>
                    <a:pt x="6757" y="1430"/>
                    <a:pt x="6498" y="1226"/>
                    <a:pt x="6219" y="1226"/>
                  </a:cubicBezTo>
                  <a:cubicBezTo>
                    <a:pt x="6190" y="1226"/>
                    <a:pt x="6161" y="1228"/>
                    <a:pt x="6132" y="1233"/>
                  </a:cubicBezTo>
                  <a:lnTo>
                    <a:pt x="5180" y="1412"/>
                  </a:lnTo>
                  <a:cubicBezTo>
                    <a:pt x="5228" y="1245"/>
                    <a:pt x="5240" y="1066"/>
                    <a:pt x="5216" y="888"/>
                  </a:cubicBezTo>
                  <a:cubicBezTo>
                    <a:pt x="5110" y="369"/>
                    <a:pt x="4656" y="1"/>
                    <a:pt x="413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427" name="Google Shape;3427;p52"/>
            <p:cNvSpPr/>
            <p:nvPr/>
          </p:nvSpPr>
          <p:spPr>
            <a:xfrm>
              <a:off x="360150" y="3425775"/>
              <a:ext cx="46550" cy="38725"/>
            </a:xfrm>
            <a:custGeom>
              <a:avLst/>
              <a:gdLst/>
              <a:ahLst/>
              <a:cxnLst/>
              <a:rect l="l" t="t" r="r" b="b"/>
              <a:pathLst>
                <a:path w="1862" h="1549" extrusionOk="0">
                  <a:moveTo>
                    <a:pt x="1015" y="1"/>
                  </a:moveTo>
                  <a:cubicBezTo>
                    <a:pt x="967" y="1"/>
                    <a:pt x="919" y="6"/>
                    <a:pt x="870" y="15"/>
                  </a:cubicBezTo>
                  <a:cubicBezTo>
                    <a:pt x="191" y="134"/>
                    <a:pt x="1" y="1015"/>
                    <a:pt x="560" y="1408"/>
                  </a:cubicBezTo>
                  <a:cubicBezTo>
                    <a:pt x="701" y="1505"/>
                    <a:pt x="854" y="1549"/>
                    <a:pt x="1002" y="1549"/>
                  </a:cubicBezTo>
                  <a:cubicBezTo>
                    <a:pt x="1453" y="1549"/>
                    <a:pt x="1861" y="1146"/>
                    <a:pt x="1763" y="634"/>
                  </a:cubicBezTo>
                  <a:cubicBezTo>
                    <a:pt x="1700" y="267"/>
                    <a:pt x="1377" y="1"/>
                    <a:pt x="1015"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428" name="Google Shape;3428;p52"/>
            <p:cNvSpPr/>
            <p:nvPr/>
          </p:nvSpPr>
          <p:spPr>
            <a:xfrm>
              <a:off x="412650" y="3414475"/>
              <a:ext cx="97050" cy="33750"/>
            </a:xfrm>
            <a:custGeom>
              <a:avLst/>
              <a:gdLst/>
              <a:ahLst/>
              <a:cxnLst/>
              <a:rect l="l" t="t" r="r" b="b"/>
              <a:pathLst>
                <a:path w="3882" h="1350" extrusionOk="0">
                  <a:moveTo>
                    <a:pt x="3282" y="0"/>
                  </a:moveTo>
                  <a:cubicBezTo>
                    <a:pt x="3245" y="0"/>
                    <a:pt x="3205" y="5"/>
                    <a:pt x="3163" y="15"/>
                  </a:cubicBezTo>
                  <a:lnTo>
                    <a:pt x="3151" y="3"/>
                  </a:lnTo>
                  <a:lnTo>
                    <a:pt x="556" y="479"/>
                  </a:lnTo>
                  <a:cubicBezTo>
                    <a:pt x="1" y="568"/>
                    <a:pt x="108" y="1350"/>
                    <a:pt x="597" y="1350"/>
                  </a:cubicBezTo>
                  <a:cubicBezTo>
                    <a:pt x="633" y="1350"/>
                    <a:pt x="671" y="1345"/>
                    <a:pt x="710" y="1337"/>
                  </a:cubicBezTo>
                  <a:lnTo>
                    <a:pt x="3306" y="872"/>
                  </a:lnTo>
                  <a:cubicBezTo>
                    <a:pt x="3882" y="817"/>
                    <a:pt x="3778" y="0"/>
                    <a:pt x="328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429" name="Google Shape;3429;p52"/>
            <p:cNvSpPr/>
            <p:nvPr/>
          </p:nvSpPr>
          <p:spPr>
            <a:xfrm>
              <a:off x="369975" y="3479650"/>
              <a:ext cx="46550" cy="38725"/>
            </a:xfrm>
            <a:custGeom>
              <a:avLst/>
              <a:gdLst/>
              <a:ahLst/>
              <a:cxnLst/>
              <a:rect l="l" t="t" r="r" b="b"/>
              <a:pathLst>
                <a:path w="1862" h="1549" extrusionOk="0">
                  <a:moveTo>
                    <a:pt x="1015" y="1"/>
                  </a:moveTo>
                  <a:cubicBezTo>
                    <a:pt x="967" y="1"/>
                    <a:pt x="919" y="6"/>
                    <a:pt x="870" y="15"/>
                  </a:cubicBezTo>
                  <a:cubicBezTo>
                    <a:pt x="191" y="134"/>
                    <a:pt x="0" y="1015"/>
                    <a:pt x="560" y="1408"/>
                  </a:cubicBezTo>
                  <a:cubicBezTo>
                    <a:pt x="701" y="1505"/>
                    <a:pt x="854" y="1549"/>
                    <a:pt x="1002" y="1549"/>
                  </a:cubicBezTo>
                  <a:cubicBezTo>
                    <a:pt x="1453" y="1549"/>
                    <a:pt x="1861" y="1146"/>
                    <a:pt x="1763" y="635"/>
                  </a:cubicBezTo>
                  <a:cubicBezTo>
                    <a:pt x="1700" y="267"/>
                    <a:pt x="1377" y="1"/>
                    <a:pt x="1015"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430" name="Google Shape;3430;p52"/>
            <p:cNvSpPr/>
            <p:nvPr/>
          </p:nvSpPr>
          <p:spPr>
            <a:xfrm>
              <a:off x="423850" y="3468350"/>
              <a:ext cx="93700" cy="33750"/>
            </a:xfrm>
            <a:custGeom>
              <a:avLst/>
              <a:gdLst/>
              <a:ahLst/>
              <a:cxnLst/>
              <a:rect l="l" t="t" r="r" b="b"/>
              <a:pathLst>
                <a:path w="3748" h="1350" extrusionOk="0">
                  <a:moveTo>
                    <a:pt x="3144" y="1"/>
                  </a:moveTo>
                  <a:cubicBezTo>
                    <a:pt x="3128" y="1"/>
                    <a:pt x="3112" y="2"/>
                    <a:pt x="3096" y="3"/>
                  </a:cubicBezTo>
                  <a:lnTo>
                    <a:pt x="501" y="467"/>
                  </a:lnTo>
                  <a:cubicBezTo>
                    <a:pt x="0" y="619"/>
                    <a:pt x="125" y="1350"/>
                    <a:pt x="620" y="1350"/>
                  </a:cubicBezTo>
                  <a:cubicBezTo>
                    <a:pt x="632" y="1350"/>
                    <a:pt x="643" y="1349"/>
                    <a:pt x="655" y="1348"/>
                  </a:cubicBezTo>
                  <a:lnTo>
                    <a:pt x="3251" y="872"/>
                  </a:lnTo>
                  <a:cubicBezTo>
                    <a:pt x="3747" y="722"/>
                    <a:pt x="3639" y="1"/>
                    <a:pt x="314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431" name="Google Shape;3431;p52"/>
            <p:cNvSpPr/>
            <p:nvPr/>
          </p:nvSpPr>
          <p:spPr>
            <a:xfrm>
              <a:off x="380400" y="3537175"/>
              <a:ext cx="46600" cy="38650"/>
            </a:xfrm>
            <a:custGeom>
              <a:avLst/>
              <a:gdLst/>
              <a:ahLst/>
              <a:cxnLst/>
              <a:rect l="l" t="t" r="r" b="b"/>
              <a:pathLst>
                <a:path w="1864" h="1546" extrusionOk="0">
                  <a:moveTo>
                    <a:pt x="1013" y="1"/>
                  </a:moveTo>
                  <a:cubicBezTo>
                    <a:pt x="970" y="1"/>
                    <a:pt x="926" y="5"/>
                    <a:pt x="881" y="12"/>
                  </a:cubicBezTo>
                  <a:cubicBezTo>
                    <a:pt x="191" y="131"/>
                    <a:pt x="0" y="1012"/>
                    <a:pt x="572" y="1405"/>
                  </a:cubicBezTo>
                  <a:cubicBezTo>
                    <a:pt x="710" y="1502"/>
                    <a:pt x="861" y="1546"/>
                    <a:pt x="1008" y="1546"/>
                  </a:cubicBezTo>
                  <a:cubicBezTo>
                    <a:pt x="1454" y="1546"/>
                    <a:pt x="1864" y="1145"/>
                    <a:pt x="1774" y="643"/>
                  </a:cubicBezTo>
                  <a:cubicBezTo>
                    <a:pt x="1700" y="260"/>
                    <a:pt x="1378" y="1"/>
                    <a:pt x="101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432" name="Google Shape;3432;p52"/>
            <p:cNvSpPr/>
            <p:nvPr/>
          </p:nvSpPr>
          <p:spPr>
            <a:xfrm>
              <a:off x="434075" y="3525850"/>
              <a:ext cx="94400" cy="33725"/>
            </a:xfrm>
            <a:custGeom>
              <a:avLst/>
              <a:gdLst/>
              <a:ahLst/>
              <a:cxnLst/>
              <a:rect l="l" t="t" r="r" b="b"/>
              <a:pathLst>
                <a:path w="3776" h="1349" extrusionOk="0">
                  <a:moveTo>
                    <a:pt x="3104" y="1"/>
                  </a:moveTo>
                  <a:lnTo>
                    <a:pt x="508" y="477"/>
                  </a:lnTo>
                  <a:cubicBezTo>
                    <a:pt x="0" y="616"/>
                    <a:pt x="119" y="1348"/>
                    <a:pt x="627" y="1348"/>
                  </a:cubicBezTo>
                  <a:cubicBezTo>
                    <a:pt x="643" y="1348"/>
                    <a:pt x="659" y="1348"/>
                    <a:pt x="675" y="1346"/>
                  </a:cubicBezTo>
                  <a:lnTo>
                    <a:pt x="3271" y="882"/>
                  </a:lnTo>
                  <a:cubicBezTo>
                    <a:pt x="3775" y="744"/>
                    <a:pt x="3661" y="10"/>
                    <a:pt x="3162" y="10"/>
                  </a:cubicBezTo>
                  <a:cubicBezTo>
                    <a:pt x="3143" y="10"/>
                    <a:pt x="3124" y="11"/>
                    <a:pt x="3104" y="13"/>
                  </a:cubicBezTo>
                  <a:lnTo>
                    <a:pt x="3104" y="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433" name="Google Shape;3433;p52"/>
            <p:cNvSpPr/>
            <p:nvPr/>
          </p:nvSpPr>
          <p:spPr>
            <a:xfrm>
              <a:off x="336925" y="3776475"/>
              <a:ext cx="193225" cy="173675"/>
            </a:xfrm>
            <a:custGeom>
              <a:avLst/>
              <a:gdLst/>
              <a:ahLst/>
              <a:cxnLst/>
              <a:rect l="l" t="t" r="r" b="b"/>
              <a:pathLst>
                <a:path w="7729" h="6947" extrusionOk="0">
                  <a:moveTo>
                    <a:pt x="3896" y="1"/>
                  </a:moveTo>
                  <a:cubicBezTo>
                    <a:pt x="2865" y="1"/>
                    <a:pt x="1848" y="470"/>
                    <a:pt x="1180" y="1346"/>
                  </a:cubicBezTo>
                  <a:lnTo>
                    <a:pt x="6918" y="4978"/>
                  </a:lnTo>
                  <a:cubicBezTo>
                    <a:pt x="7728" y="3406"/>
                    <a:pt x="7204" y="1477"/>
                    <a:pt x="5704" y="525"/>
                  </a:cubicBezTo>
                  <a:cubicBezTo>
                    <a:pt x="5144" y="171"/>
                    <a:pt x="4517" y="1"/>
                    <a:pt x="3896" y="1"/>
                  </a:cubicBezTo>
                  <a:close/>
                  <a:moveTo>
                    <a:pt x="775" y="1989"/>
                  </a:moveTo>
                  <a:cubicBezTo>
                    <a:pt x="1" y="3561"/>
                    <a:pt x="489" y="5478"/>
                    <a:pt x="1954" y="6418"/>
                  </a:cubicBezTo>
                  <a:cubicBezTo>
                    <a:pt x="2522" y="6775"/>
                    <a:pt x="3157" y="6947"/>
                    <a:pt x="3787" y="6947"/>
                  </a:cubicBezTo>
                  <a:cubicBezTo>
                    <a:pt x="4818" y="6947"/>
                    <a:pt x="5833" y="6486"/>
                    <a:pt x="6514" y="5621"/>
                  </a:cubicBezTo>
                  <a:lnTo>
                    <a:pt x="775" y="1989"/>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434" name="Google Shape;3434;p52"/>
            <p:cNvSpPr/>
            <p:nvPr/>
          </p:nvSpPr>
          <p:spPr>
            <a:xfrm>
              <a:off x="699475" y="3402925"/>
              <a:ext cx="152125" cy="141100"/>
            </a:xfrm>
            <a:custGeom>
              <a:avLst/>
              <a:gdLst/>
              <a:ahLst/>
              <a:cxnLst/>
              <a:rect l="l" t="t" r="r" b="b"/>
              <a:pathLst>
                <a:path w="6085" h="5644" extrusionOk="0">
                  <a:moveTo>
                    <a:pt x="3608" y="1"/>
                  </a:moveTo>
                  <a:lnTo>
                    <a:pt x="1215" y="1632"/>
                  </a:lnTo>
                  <a:cubicBezTo>
                    <a:pt x="251" y="2287"/>
                    <a:pt x="1" y="3596"/>
                    <a:pt x="656" y="4561"/>
                  </a:cubicBezTo>
                  <a:lnTo>
                    <a:pt x="763" y="4727"/>
                  </a:lnTo>
                  <a:cubicBezTo>
                    <a:pt x="1172" y="5323"/>
                    <a:pt x="1837" y="5644"/>
                    <a:pt x="2514" y="5644"/>
                  </a:cubicBezTo>
                  <a:cubicBezTo>
                    <a:pt x="2920" y="5644"/>
                    <a:pt x="3330" y="5528"/>
                    <a:pt x="3692" y="5287"/>
                  </a:cubicBezTo>
                  <a:lnTo>
                    <a:pt x="6085" y="3656"/>
                  </a:lnTo>
                  <a:lnTo>
                    <a:pt x="3608" y="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435" name="Google Shape;3435;p52"/>
            <p:cNvSpPr/>
            <p:nvPr/>
          </p:nvSpPr>
          <p:spPr>
            <a:xfrm>
              <a:off x="802175" y="3344700"/>
              <a:ext cx="152125" cy="141000"/>
            </a:xfrm>
            <a:custGeom>
              <a:avLst/>
              <a:gdLst/>
              <a:ahLst/>
              <a:cxnLst/>
              <a:rect l="l" t="t" r="r" b="b"/>
              <a:pathLst>
                <a:path w="6085" h="5640" extrusionOk="0">
                  <a:moveTo>
                    <a:pt x="3577" y="0"/>
                  </a:moveTo>
                  <a:cubicBezTo>
                    <a:pt x="3169" y="0"/>
                    <a:pt x="2757" y="118"/>
                    <a:pt x="2394" y="365"/>
                  </a:cubicBezTo>
                  <a:lnTo>
                    <a:pt x="0" y="1996"/>
                  </a:lnTo>
                  <a:lnTo>
                    <a:pt x="2489" y="5640"/>
                  </a:lnTo>
                  <a:lnTo>
                    <a:pt x="4870" y="4008"/>
                  </a:lnTo>
                  <a:cubicBezTo>
                    <a:pt x="5834" y="3354"/>
                    <a:pt x="6084" y="2044"/>
                    <a:pt x="5430" y="1091"/>
                  </a:cubicBezTo>
                  <a:lnTo>
                    <a:pt x="5322" y="925"/>
                  </a:lnTo>
                  <a:cubicBezTo>
                    <a:pt x="4914" y="324"/>
                    <a:pt x="4252" y="0"/>
                    <a:pt x="3577"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436" name="Google Shape;3436;p52"/>
            <p:cNvSpPr/>
            <p:nvPr/>
          </p:nvSpPr>
          <p:spPr>
            <a:xfrm>
              <a:off x="655125" y="3694200"/>
              <a:ext cx="268225" cy="266925"/>
            </a:xfrm>
            <a:custGeom>
              <a:avLst/>
              <a:gdLst/>
              <a:ahLst/>
              <a:cxnLst/>
              <a:rect l="l" t="t" r="r" b="b"/>
              <a:pathLst>
                <a:path w="10729" h="10677" extrusionOk="0">
                  <a:moveTo>
                    <a:pt x="4998" y="0"/>
                  </a:moveTo>
                  <a:cubicBezTo>
                    <a:pt x="4821" y="0"/>
                    <a:pt x="4665" y="134"/>
                    <a:pt x="4644" y="315"/>
                  </a:cubicBezTo>
                  <a:lnTo>
                    <a:pt x="4180" y="3804"/>
                  </a:lnTo>
                  <a:lnTo>
                    <a:pt x="703" y="3340"/>
                  </a:lnTo>
                  <a:cubicBezTo>
                    <a:pt x="688" y="3338"/>
                    <a:pt x="674" y="3337"/>
                    <a:pt x="659" y="3337"/>
                  </a:cubicBezTo>
                  <a:cubicBezTo>
                    <a:pt x="474" y="3337"/>
                    <a:pt x="308" y="3473"/>
                    <a:pt x="286" y="3661"/>
                  </a:cubicBezTo>
                  <a:lnTo>
                    <a:pt x="24" y="5638"/>
                  </a:lnTo>
                  <a:cubicBezTo>
                    <a:pt x="1" y="5840"/>
                    <a:pt x="144" y="6019"/>
                    <a:pt x="346" y="6054"/>
                  </a:cubicBezTo>
                  <a:lnTo>
                    <a:pt x="3823" y="6519"/>
                  </a:lnTo>
                  <a:lnTo>
                    <a:pt x="3358" y="9995"/>
                  </a:lnTo>
                  <a:cubicBezTo>
                    <a:pt x="3334" y="10198"/>
                    <a:pt x="3477" y="10388"/>
                    <a:pt x="3680" y="10412"/>
                  </a:cubicBezTo>
                  <a:lnTo>
                    <a:pt x="5656" y="10674"/>
                  </a:lnTo>
                  <a:cubicBezTo>
                    <a:pt x="5671" y="10676"/>
                    <a:pt x="5686" y="10676"/>
                    <a:pt x="5700" y="10676"/>
                  </a:cubicBezTo>
                  <a:cubicBezTo>
                    <a:pt x="5886" y="10676"/>
                    <a:pt x="6051" y="10540"/>
                    <a:pt x="6073" y="10352"/>
                  </a:cubicBezTo>
                  <a:lnTo>
                    <a:pt x="6537" y="6876"/>
                  </a:lnTo>
                  <a:lnTo>
                    <a:pt x="10014" y="7328"/>
                  </a:lnTo>
                  <a:cubicBezTo>
                    <a:pt x="10029" y="7330"/>
                    <a:pt x="10043" y="7331"/>
                    <a:pt x="10058" y="7331"/>
                  </a:cubicBezTo>
                  <a:cubicBezTo>
                    <a:pt x="10243" y="7331"/>
                    <a:pt x="10409" y="7194"/>
                    <a:pt x="10442" y="7007"/>
                  </a:cubicBezTo>
                  <a:lnTo>
                    <a:pt x="10692" y="5042"/>
                  </a:lnTo>
                  <a:cubicBezTo>
                    <a:pt x="10728" y="4828"/>
                    <a:pt x="10585" y="4649"/>
                    <a:pt x="10371" y="4614"/>
                  </a:cubicBezTo>
                  <a:lnTo>
                    <a:pt x="6894" y="4161"/>
                  </a:lnTo>
                  <a:lnTo>
                    <a:pt x="7359" y="685"/>
                  </a:lnTo>
                  <a:cubicBezTo>
                    <a:pt x="7383" y="470"/>
                    <a:pt x="7240" y="292"/>
                    <a:pt x="7037" y="256"/>
                  </a:cubicBezTo>
                  <a:lnTo>
                    <a:pt x="5061" y="6"/>
                  </a:lnTo>
                  <a:cubicBezTo>
                    <a:pt x="5040" y="2"/>
                    <a:pt x="5019" y="0"/>
                    <a:pt x="4998"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437" name="Google Shape;3437;p52"/>
            <p:cNvSpPr/>
            <p:nvPr/>
          </p:nvSpPr>
          <p:spPr>
            <a:xfrm>
              <a:off x="311925" y="4098700"/>
              <a:ext cx="271200" cy="337250"/>
            </a:xfrm>
            <a:custGeom>
              <a:avLst/>
              <a:gdLst/>
              <a:ahLst/>
              <a:cxnLst/>
              <a:rect l="l" t="t" r="r" b="b"/>
              <a:pathLst>
                <a:path w="10848" h="13490" extrusionOk="0">
                  <a:moveTo>
                    <a:pt x="4152" y="412"/>
                  </a:moveTo>
                  <a:cubicBezTo>
                    <a:pt x="4441" y="412"/>
                    <a:pt x="4724" y="585"/>
                    <a:pt x="4775" y="971"/>
                  </a:cubicBezTo>
                  <a:cubicBezTo>
                    <a:pt x="4811" y="1161"/>
                    <a:pt x="4751" y="1364"/>
                    <a:pt x="4632" y="1519"/>
                  </a:cubicBezTo>
                  <a:lnTo>
                    <a:pt x="3835" y="1661"/>
                  </a:lnTo>
                  <a:cubicBezTo>
                    <a:pt x="3668" y="1566"/>
                    <a:pt x="3549" y="1411"/>
                    <a:pt x="3501" y="1221"/>
                  </a:cubicBezTo>
                  <a:lnTo>
                    <a:pt x="3501" y="1209"/>
                  </a:lnTo>
                  <a:cubicBezTo>
                    <a:pt x="3386" y="709"/>
                    <a:pt x="3774" y="412"/>
                    <a:pt x="4152" y="412"/>
                  </a:cubicBezTo>
                  <a:close/>
                  <a:moveTo>
                    <a:pt x="7880" y="2723"/>
                  </a:moveTo>
                  <a:cubicBezTo>
                    <a:pt x="8137" y="2723"/>
                    <a:pt x="8365" y="2911"/>
                    <a:pt x="8407" y="3173"/>
                  </a:cubicBezTo>
                  <a:lnTo>
                    <a:pt x="9788" y="10734"/>
                  </a:lnTo>
                  <a:cubicBezTo>
                    <a:pt x="9835" y="11043"/>
                    <a:pt x="9633" y="11329"/>
                    <a:pt x="9335" y="11377"/>
                  </a:cubicBezTo>
                  <a:lnTo>
                    <a:pt x="3073" y="12520"/>
                  </a:lnTo>
                  <a:cubicBezTo>
                    <a:pt x="3042" y="12525"/>
                    <a:pt x="3011" y="12527"/>
                    <a:pt x="2981" y="12527"/>
                  </a:cubicBezTo>
                  <a:cubicBezTo>
                    <a:pt x="2718" y="12527"/>
                    <a:pt x="2483" y="12346"/>
                    <a:pt x="2430" y="12079"/>
                  </a:cubicBezTo>
                  <a:lnTo>
                    <a:pt x="1072" y="4507"/>
                  </a:lnTo>
                  <a:cubicBezTo>
                    <a:pt x="1013" y="4209"/>
                    <a:pt x="1215" y="3924"/>
                    <a:pt x="1513" y="3876"/>
                  </a:cubicBezTo>
                  <a:lnTo>
                    <a:pt x="2263" y="3745"/>
                  </a:lnTo>
                  <a:cubicBezTo>
                    <a:pt x="2295" y="3945"/>
                    <a:pt x="2475" y="4098"/>
                    <a:pt x="2681" y="4098"/>
                  </a:cubicBezTo>
                  <a:cubicBezTo>
                    <a:pt x="2708" y="4098"/>
                    <a:pt x="2735" y="4096"/>
                    <a:pt x="2763" y="4090"/>
                  </a:cubicBezTo>
                  <a:lnTo>
                    <a:pt x="6680" y="3376"/>
                  </a:lnTo>
                  <a:cubicBezTo>
                    <a:pt x="6906" y="3328"/>
                    <a:pt x="7073" y="3102"/>
                    <a:pt x="7025" y="2864"/>
                  </a:cubicBezTo>
                  <a:lnTo>
                    <a:pt x="7776" y="2733"/>
                  </a:lnTo>
                  <a:cubicBezTo>
                    <a:pt x="7811" y="2726"/>
                    <a:pt x="7846" y="2723"/>
                    <a:pt x="7880" y="2723"/>
                  </a:cubicBezTo>
                  <a:close/>
                  <a:moveTo>
                    <a:pt x="4138" y="1"/>
                  </a:moveTo>
                  <a:cubicBezTo>
                    <a:pt x="4073" y="1"/>
                    <a:pt x="4008" y="6"/>
                    <a:pt x="3942" y="18"/>
                  </a:cubicBezTo>
                  <a:cubicBezTo>
                    <a:pt x="3358" y="125"/>
                    <a:pt x="2965" y="697"/>
                    <a:pt x="3073" y="1280"/>
                  </a:cubicBezTo>
                  <a:cubicBezTo>
                    <a:pt x="3108" y="1459"/>
                    <a:pt x="3180" y="1614"/>
                    <a:pt x="3287" y="1757"/>
                  </a:cubicBezTo>
                  <a:lnTo>
                    <a:pt x="2513" y="1900"/>
                  </a:lnTo>
                  <a:cubicBezTo>
                    <a:pt x="2192" y="1959"/>
                    <a:pt x="1989" y="2269"/>
                    <a:pt x="2037" y="2578"/>
                  </a:cubicBezTo>
                  <a:lnTo>
                    <a:pt x="2096" y="2864"/>
                  </a:lnTo>
                  <a:lnTo>
                    <a:pt x="798" y="3102"/>
                  </a:lnTo>
                  <a:cubicBezTo>
                    <a:pt x="322" y="3185"/>
                    <a:pt x="1" y="3650"/>
                    <a:pt x="84" y="4138"/>
                  </a:cubicBezTo>
                  <a:lnTo>
                    <a:pt x="1668" y="12770"/>
                  </a:lnTo>
                  <a:cubicBezTo>
                    <a:pt x="1741" y="13190"/>
                    <a:pt x="2110" y="13489"/>
                    <a:pt x="2531" y="13489"/>
                  </a:cubicBezTo>
                  <a:cubicBezTo>
                    <a:pt x="2588" y="13489"/>
                    <a:pt x="2646" y="13484"/>
                    <a:pt x="2703" y="13472"/>
                  </a:cubicBezTo>
                  <a:lnTo>
                    <a:pt x="10050" y="12139"/>
                  </a:lnTo>
                  <a:cubicBezTo>
                    <a:pt x="10526" y="12044"/>
                    <a:pt x="10847" y="11579"/>
                    <a:pt x="10764" y="11091"/>
                  </a:cubicBezTo>
                  <a:lnTo>
                    <a:pt x="9180" y="2459"/>
                  </a:lnTo>
                  <a:cubicBezTo>
                    <a:pt x="9107" y="2029"/>
                    <a:pt x="8737" y="1728"/>
                    <a:pt x="8317" y="1728"/>
                  </a:cubicBezTo>
                  <a:cubicBezTo>
                    <a:pt x="8260" y="1728"/>
                    <a:pt x="8202" y="1733"/>
                    <a:pt x="8145" y="1745"/>
                  </a:cubicBezTo>
                  <a:lnTo>
                    <a:pt x="6859" y="1995"/>
                  </a:lnTo>
                  <a:lnTo>
                    <a:pt x="6811" y="1709"/>
                  </a:lnTo>
                  <a:cubicBezTo>
                    <a:pt x="6758" y="1434"/>
                    <a:pt x="6509" y="1235"/>
                    <a:pt x="6237" y="1235"/>
                  </a:cubicBezTo>
                  <a:cubicBezTo>
                    <a:pt x="6202" y="1235"/>
                    <a:pt x="6167" y="1238"/>
                    <a:pt x="6132" y="1245"/>
                  </a:cubicBezTo>
                  <a:lnTo>
                    <a:pt x="5180" y="1411"/>
                  </a:lnTo>
                  <a:cubicBezTo>
                    <a:pt x="5228" y="1245"/>
                    <a:pt x="5240" y="1066"/>
                    <a:pt x="5216" y="887"/>
                  </a:cubicBezTo>
                  <a:cubicBezTo>
                    <a:pt x="5110" y="369"/>
                    <a:pt x="4656" y="1"/>
                    <a:pt x="413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438" name="Google Shape;3438;p52"/>
            <p:cNvSpPr/>
            <p:nvPr/>
          </p:nvSpPr>
          <p:spPr>
            <a:xfrm>
              <a:off x="360150" y="4220000"/>
              <a:ext cx="46550" cy="38650"/>
            </a:xfrm>
            <a:custGeom>
              <a:avLst/>
              <a:gdLst/>
              <a:ahLst/>
              <a:cxnLst/>
              <a:rect l="l" t="t" r="r" b="b"/>
              <a:pathLst>
                <a:path w="1862" h="1546" extrusionOk="0">
                  <a:moveTo>
                    <a:pt x="1002" y="1"/>
                  </a:moveTo>
                  <a:cubicBezTo>
                    <a:pt x="958" y="1"/>
                    <a:pt x="914" y="5"/>
                    <a:pt x="870" y="12"/>
                  </a:cubicBezTo>
                  <a:cubicBezTo>
                    <a:pt x="191" y="131"/>
                    <a:pt x="1" y="1012"/>
                    <a:pt x="560" y="1405"/>
                  </a:cubicBezTo>
                  <a:cubicBezTo>
                    <a:pt x="701" y="1502"/>
                    <a:pt x="854" y="1545"/>
                    <a:pt x="1002" y="1545"/>
                  </a:cubicBezTo>
                  <a:cubicBezTo>
                    <a:pt x="1453" y="1545"/>
                    <a:pt x="1861" y="1142"/>
                    <a:pt x="1763" y="631"/>
                  </a:cubicBezTo>
                  <a:cubicBezTo>
                    <a:pt x="1688" y="259"/>
                    <a:pt x="1367"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439" name="Google Shape;3439;p52"/>
            <p:cNvSpPr/>
            <p:nvPr/>
          </p:nvSpPr>
          <p:spPr>
            <a:xfrm>
              <a:off x="413075" y="4208650"/>
              <a:ext cx="96125" cy="33625"/>
            </a:xfrm>
            <a:custGeom>
              <a:avLst/>
              <a:gdLst/>
              <a:ahLst/>
              <a:cxnLst/>
              <a:rect l="l" t="t" r="r" b="b"/>
              <a:pathLst>
                <a:path w="3845" h="1345" extrusionOk="0">
                  <a:moveTo>
                    <a:pt x="3258" y="1"/>
                  </a:moveTo>
                  <a:cubicBezTo>
                    <a:pt x="3223" y="1"/>
                    <a:pt x="3185" y="5"/>
                    <a:pt x="3146" y="14"/>
                  </a:cubicBezTo>
                  <a:lnTo>
                    <a:pt x="3134" y="14"/>
                  </a:lnTo>
                  <a:lnTo>
                    <a:pt x="539" y="478"/>
                  </a:lnTo>
                  <a:cubicBezTo>
                    <a:pt x="1" y="579"/>
                    <a:pt x="106" y="1345"/>
                    <a:pt x="597" y="1345"/>
                  </a:cubicBezTo>
                  <a:cubicBezTo>
                    <a:pt x="628" y="1345"/>
                    <a:pt x="660" y="1342"/>
                    <a:pt x="693" y="1335"/>
                  </a:cubicBezTo>
                  <a:lnTo>
                    <a:pt x="3289" y="871"/>
                  </a:lnTo>
                  <a:cubicBezTo>
                    <a:pt x="3844" y="793"/>
                    <a:pt x="3747" y="1"/>
                    <a:pt x="325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440" name="Google Shape;3440;p52"/>
            <p:cNvSpPr/>
            <p:nvPr/>
          </p:nvSpPr>
          <p:spPr>
            <a:xfrm>
              <a:off x="369975" y="4273875"/>
              <a:ext cx="46550" cy="38650"/>
            </a:xfrm>
            <a:custGeom>
              <a:avLst/>
              <a:gdLst/>
              <a:ahLst/>
              <a:cxnLst/>
              <a:rect l="l" t="t" r="r" b="b"/>
              <a:pathLst>
                <a:path w="1862" h="1546" extrusionOk="0">
                  <a:moveTo>
                    <a:pt x="1002" y="1"/>
                  </a:moveTo>
                  <a:cubicBezTo>
                    <a:pt x="958" y="1"/>
                    <a:pt x="914" y="5"/>
                    <a:pt x="870" y="12"/>
                  </a:cubicBezTo>
                  <a:cubicBezTo>
                    <a:pt x="191" y="131"/>
                    <a:pt x="0" y="1012"/>
                    <a:pt x="560" y="1405"/>
                  </a:cubicBezTo>
                  <a:cubicBezTo>
                    <a:pt x="701" y="1502"/>
                    <a:pt x="854" y="1546"/>
                    <a:pt x="1002" y="1546"/>
                  </a:cubicBezTo>
                  <a:cubicBezTo>
                    <a:pt x="1453" y="1546"/>
                    <a:pt x="1861" y="1142"/>
                    <a:pt x="1763" y="631"/>
                  </a:cubicBezTo>
                  <a:cubicBezTo>
                    <a:pt x="1699" y="259"/>
                    <a:pt x="1369"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441" name="Google Shape;3441;p52"/>
            <p:cNvSpPr/>
            <p:nvPr/>
          </p:nvSpPr>
          <p:spPr>
            <a:xfrm>
              <a:off x="423850" y="4262500"/>
              <a:ext cx="93700" cy="33750"/>
            </a:xfrm>
            <a:custGeom>
              <a:avLst/>
              <a:gdLst/>
              <a:ahLst/>
              <a:cxnLst/>
              <a:rect l="l" t="t" r="r" b="b"/>
              <a:pathLst>
                <a:path w="3748" h="1350" extrusionOk="0">
                  <a:moveTo>
                    <a:pt x="3144" y="1"/>
                  </a:moveTo>
                  <a:cubicBezTo>
                    <a:pt x="3128" y="1"/>
                    <a:pt x="3112" y="1"/>
                    <a:pt x="3096" y="3"/>
                  </a:cubicBezTo>
                  <a:lnTo>
                    <a:pt x="501" y="467"/>
                  </a:lnTo>
                  <a:cubicBezTo>
                    <a:pt x="0" y="618"/>
                    <a:pt x="125" y="1349"/>
                    <a:pt x="620" y="1349"/>
                  </a:cubicBezTo>
                  <a:cubicBezTo>
                    <a:pt x="632" y="1349"/>
                    <a:pt x="643" y="1349"/>
                    <a:pt x="655" y="1348"/>
                  </a:cubicBezTo>
                  <a:lnTo>
                    <a:pt x="3251" y="872"/>
                  </a:lnTo>
                  <a:cubicBezTo>
                    <a:pt x="3747" y="722"/>
                    <a:pt x="3639" y="1"/>
                    <a:pt x="314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442" name="Google Shape;3442;p52"/>
            <p:cNvSpPr/>
            <p:nvPr/>
          </p:nvSpPr>
          <p:spPr>
            <a:xfrm>
              <a:off x="380400" y="4331350"/>
              <a:ext cx="46600" cy="38925"/>
            </a:xfrm>
            <a:custGeom>
              <a:avLst/>
              <a:gdLst/>
              <a:ahLst/>
              <a:cxnLst/>
              <a:rect l="l" t="t" r="r" b="b"/>
              <a:pathLst>
                <a:path w="1864" h="1557" extrusionOk="0">
                  <a:moveTo>
                    <a:pt x="1009" y="0"/>
                  </a:moveTo>
                  <a:cubicBezTo>
                    <a:pt x="967" y="0"/>
                    <a:pt x="924" y="4"/>
                    <a:pt x="881" y="11"/>
                  </a:cubicBezTo>
                  <a:cubicBezTo>
                    <a:pt x="191" y="130"/>
                    <a:pt x="0" y="1011"/>
                    <a:pt x="572" y="1416"/>
                  </a:cubicBezTo>
                  <a:cubicBezTo>
                    <a:pt x="710" y="1513"/>
                    <a:pt x="860" y="1556"/>
                    <a:pt x="1007" y="1556"/>
                  </a:cubicBezTo>
                  <a:cubicBezTo>
                    <a:pt x="1454" y="1556"/>
                    <a:pt x="1864" y="1153"/>
                    <a:pt x="1774" y="642"/>
                  </a:cubicBezTo>
                  <a:cubicBezTo>
                    <a:pt x="1699" y="268"/>
                    <a:pt x="1376" y="0"/>
                    <a:pt x="1009"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443" name="Google Shape;3443;p52"/>
            <p:cNvSpPr/>
            <p:nvPr/>
          </p:nvSpPr>
          <p:spPr>
            <a:xfrm>
              <a:off x="433950" y="4319900"/>
              <a:ext cx="94725" cy="33875"/>
            </a:xfrm>
            <a:custGeom>
              <a:avLst/>
              <a:gdLst/>
              <a:ahLst/>
              <a:cxnLst/>
              <a:rect l="l" t="t" r="r" b="b"/>
              <a:pathLst>
                <a:path w="3789" h="1355" extrusionOk="0">
                  <a:moveTo>
                    <a:pt x="3177" y="0"/>
                  </a:moveTo>
                  <a:cubicBezTo>
                    <a:pt x="3155" y="0"/>
                    <a:pt x="3132" y="2"/>
                    <a:pt x="3109" y="5"/>
                  </a:cubicBezTo>
                  <a:lnTo>
                    <a:pt x="513" y="481"/>
                  </a:lnTo>
                  <a:cubicBezTo>
                    <a:pt x="0" y="606"/>
                    <a:pt x="110" y="1355"/>
                    <a:pt x="612" y="1355"/>
                  </a:cubicBezTo>
                  <a:cubicBezTo>
                    <a:pt x="634" y="1355"/>
                    <a:pt x="656" y="1353"/>
                    <a:pt x="680" y="1350"/>
                  </a:cubicBezTo>
                  <a:lnTo>
                    <a:pt x="3276" y="886"/>
                  </a:lnTo>
                  <a:cubicBezTo>
                    <a:pt x="3789" y="749"/>
                    <a:pt x="3679" y="0"/>
                    <a:pt x="3177"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444" name="Google Shape;3444;p52"/>
            <p:cNvSpPr/>
            <p:nvPr/>
          </p:nvSpPr>
          <p:spPr>
            <a:xfrm>
              <a:off x="336050" y="4570700"/>
              <a:ext cx="194100" cy="174025"/>
            </a:xfrm>
            <a:custGeom>
              <a:avLst/>
              <a:gdLst/>
              <a:ahLst/>
              <a:cxnLst/>
              <a:rect l="l" t="t" r="r" b="b"/>
              <a:pathLst>
                <a:path w="7764" h="6961" extrusionOk="0">
                  <a:moveTo>
                    <a:pt x="3921" y="1"/>
                  </a:moveTo>
                  <a:cubicBezTo>
                    <a:pt x="2893" y="1"/>
                    <a:pt x="1881" y="469"/>
                    <a:pt x="1215" y="1343"/>
                  </a:cubicBezTo>
                  <a:lnTo>
                    <a:pt x="6953" y="4975"/>
                  </a:lnTo>
                  <a:cubicBezTo>
                    <a:pt x="7763" y="3403"/>
                    <a:pt x="7239" y="1474"/>
                    <a:pt x="5739" y="534"/>
                  </a:cubicBezTo>
                  <a:cubicBezTo>
                    <a:pt x="5177" y="174"/>
                    <a:pt x="4546" y="1"/>
                    <a:pt x="3921" y="1"/>
                  </a:cubicBezTo>
                  <a:close/>
                  <a:moveTo>
                    <a:pt x="810" y="1986"/>
                  </a:moveTo>
                  <a:cubicBezTo>
                    <a:pt x="0" y="3558"/>
                    <a:pt x="524" y="5487"/>
                    <a:pt x="2012" y="6427"/>
                  </a:cubicBezTo>
                  <a:cubicBezTo>
                    <a:pt x="2575" y="6787"/>
                    <a:pt x="3207" y="6960"/>
                    <a:pt x="3834" y="6960"/>
                  </a:cubicBezTo>
                  <a:cubicBezTo>
                    <a:pt x="4865" y="6960"/>
                    <a:pt x="5882" y="6492"/>
                    <a:pt x="6549" y="5618"/>
                  </a:cubicBezTo>
                  <a:lnTo>
                    <a:pt x="810" y="1986"/>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445" name="Google Shape;3445;p52"/>
            <p:cNvSpPr/>
            <p:nvPr/>
          </p:nvSpPr>
          <p:spPr>
            <a:xfrm>
              <a:off x="699475" y="4197375"/>
              <a:ext cx="152125" cy="141000"/>
            </a:xfrm>
            <a:custGeom>
              <a:avLst/>
              <a:gdLst/>
              <a:ahLst/>
              <a:cxnLst/>
              <a:rect l="l" t="t" r="r" b="b"/>
              <a:pathLst>
                <a:path w="6085" h="5640" extrusionOk="0">
                  <a:moveTo>
                    <a:pt x="3608" y="0"/>
                  </a:moveTo>
                  <a:lnTo>
                    <a:pt x="1215" y="1632"/>
                  </a:lnTo>
                  <a:cubicBezTo>
                    <a:pt x="251" y="2286"/>
                    <a:pt x="1" y="3596"/>
                    <a:pt x="656" y="4560"/>
                  </a:cubicBezTo>
                  <a:lnTo>
                    <a:pt x="763" y="4715"/>
                  </a:lnTo>
                  <a:cubicBezTo>
                    <a:pt x="1171" y="5316"/>
                    <a:pt x="1833" y="5640"/>
                    <a:pt x="2508" y="5640"/>
                  </a:cubicBezTo>
                  <a:cubicBezTo>
                    <a:pt x="2916" y="5640"/>
                    <a:pt x="3328" y="5522"/>
                    <a:pt x="3692" y="5275"/>
                  </a:cubicBezTo>
                  <a:lnTo>
                    <a:pt x="6085" y="3644"/>
                  </a:lnTo>
                  <a:lnTo>
                    <a:pt x="3608" y="0"/>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446" name="Google Shape;3446;p52"/>
            <p:cNvSpPr/>
            <p:nvPr/>
          </p:nvSpPr>
          <p:spPr>
            <a:xfrm>
              <a:off x="802175" y="4138825"/>
              <a:ext cx="152125" cy="141025"/>
            </a:xfrm>
            <a:custGeom>
              <a:avLst/>
              <a:gdLst/>
              <a:ahLst/>
              <a:cxnLst/>
              <a:rect l="l" t="t" r="r" b="b"/>
              <a:pathLst>
                <a:path w="6085" h="5641" extrusionOk="0">
                  <a:moveTo>
                    <a:pt x="3577" y="1"/>
                  </a:moveTo>
                  <a:cubicBezTo>
                    <a:pt x="3169" y="1"/>
                    <a:pt x="2757" y="119"/>
                    <a:pt x="2394" y="366"/>
                  </a:cubicBezTo>
                  <a:lnTo>
                    <a:pt x="0" y="1997"/>
                  </a:lnTo>
                  <a:lnTo>
                    <a:pt x="2489" y="5640"/>
                  </a:lnTo>
                  <a:lnTo>
                    <a:pt x="4870" y="4009"/>
                  </a:lnTo>
                  <a:cubicBezTo>
                    <a:pt x="5834" y="3354"/>
                    <a:pt x="6084" y="2045"/>
                    <a:pt x="5430" y="1092"/>
                  </a:cubicBezTo>
                  <a:lnTo>
                    <a:pt x="5322" y="926"/>
                  </a:lnTo>
                  <a:cubicBezTo>
                    <a:pt x="4914" y="325"/>
                    <a:pt x="4252" y="1"/>
                    <a:pt x="3577"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447" name="Google Shape;3447;p52"/>
            <p:cNvSpPr/>
            <p:nvPr/>
          </p:nvSpPr>
          <p:spPr>
            <a:xfrm>
              <a:off x="654825" y="4488350"/>
              <a:ext cx="268225" cy="266925"/>
            </a:xfrm>
            <a:custGeom>
              <a:avLst/>
              <a:gdLst/>
              <a:ahLst/>
              <a:cxnLst/>
              <a:rect l="l" t="t" r="r" b="b"/>
              <a:pathLst>
                <a:path w="10729" h="10677" extrusionOk="0">
                  <a:moveTo>
                    <a:pt x="5011" y="0"/>
                  </a:moveTo>
                  <a:cubicBezTo>
                    <a:pt x="4833" y="0"/>
                    <a:pt x="4677" y="135"/>
                    <a:pt x="4656" y="327"/>
                  </a:cubicBezTo>
                  <a:lnTo>
                    <a:pt x="4192" y="3804"/>
                  </a:lnTo>
                  <a:lnTo>
                    <a:pt x="715" y="3339"/>
                  </a:lnTo>
                  <a:cubicBezTo>
                    <a:pt x="700" y="3338"/>
                    <a:pt x="686" y="3337"/>
                    <a:pt x="671" y="3337"/>
                  </a:cubicBezTo>
                  <a:cubicBezTo>
                    <a:pt x="486" y="3337"/>
                    <a:pt x="320" y="3473"/>
                    <a:pt x="298" y="3661"/>
                  </a:cubicBezTo>
                  <a:lnTo>
                    <a:pt x="36" y="5637"/>
                  </a:lnTo>
                  <a:cubicBezTo>
                    <a:pt x="1" y="5840"/>
                    <a:pt x="144" y="6030"/>
                    <a:pt x="358" y="6054"/>
                  </a:cubicBezTo>
                  <a:lnTo>
                    <a:pt x="3835" y="6518"/>
                  </a:lnTo>
                  <a:lnTo>
                    <a:pt x="3370" y="9995"/>
                  </a:lnTo>
                  <a:cubicBezTo>
                    <a:pt x="3346" y="10197"/>
                    <a:pt x="3489" y="10388"/>
                    <a:pt x="3692" y="10412"/>
                  </a:cubicBezTo>
                  <a:lnTo>
                    <a:pt x="5668" y="10674"/>
                  </a:lnTo>
                  <a:cubicBezTo>
                    <a:pt x="5683" y="10675"/>
                    <a:pt x="5698" y="10676"/>
                    <a:pt x="5712" y="10676"/>
                  </a:cubicBezTo>
                  <a:cubicBezTo>
                    <a:pt x="5898" y="10676"/>
                    <a:pt x="6063" y="10540"/>
                    <a:pt x="6085" y="10352"/>
                  </a:cubicBezTo>
                  <a:lnTo>
                    <a:pt x="6549" y="6876"/>
                  </a:lnTo>
                  <a:lnTo>
                    <a:pt x="10026" y="7328"/>
                  </a:lnTo>
                  <a:cubicBezTo>
                    <a:pt x="10046" y="7331"/>
                    <a:pt x="10065" y="7333"/>
                    <a:pt x="10084" y="7333"/>
                  </a:cubicBezTo>
                  <a:cubicBezTo>
                    <a:pt x="10264" y="7333"/>
                    <a:pt x="10421" y="7189"/>
                    <a:pt x="10443" y="7007"/>
                  </a:cubicBezTo>
                  <a:lnTo>
                    <a:pt x="10704" y="5042"/>
                  </a:lnTo>
                  <a:cubicBezTo>
                    <a:pt x="10728" y="4828"/>
                    <a:pt x="10585" y="4649"/>
                    <a:pt x="10383" y="4613"/>
                  </a:cubicBezTo>
                  <a:lnTo>
                    <a:pt x="6906" y="4161"/>
                  </a:lnTo>
                  <a:lnTo>
                    <a:pt x="7359" y="684"/>
                  </a:lnTo>
                  <a:cubicBezTo>
                    <a:pt x="7395" y="470"/>
                    <a:pt x="7252" y="291"/>
                    <a:pt x="7037" y="256"/>
                  </a:cubicBezTo>
                  <a:lnTo>
                    <a:pt x="5073" y="6"/>
                  </a:lnTo>
                  <a:cubicBezTo>
                    <a:pt x="5052" y="2"/>
                    <a:pt x="5031" y="0"/>
                    <a:pt x="5011"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grpSp>
      <p:sp>
        <p:nvSpPr>
          <p:cNvPr id="3448" name="Google Shape;3448;p52"/>
          <p:cNvSpPr txBox="1">
            <a:spLocks noGrp="1"/>
          </p:cNvSpPr>
          <p:nvPr>
            <p:ph type="title"/>
          </p:nvPr>
        </p:nvSpPr>
        <p:spPr>
          <a:xfrm>
            <a:off x="2109467" y="4754627"/>
            <a:ext cx="3054400" cy="763600"/>
          </a:xfrm>
          <a:prstGeom prst="rect">
            <a:avLst/>
          </a:prstGeom>
          <a:noFill/>
          <a:ln>
            <a:noFill/>
          </a:ln>
        </p:spPr>
        <p:txBody>
          <a:bodyPr spcFirstLastPara="1" wrap="square" lIns="68575" tIns="68575" rIns="68575" bIns="68575" anchor="t" anchorCtr="0">
            <a:noAutofit/>
          </a:bodyPr>
          <a:lstStyle>
            <a:lvl1pPr lvl="0" algn="ctr">
              <a:lnSpc>
                <a:spcPct val="100000"/>
              </a:lnSpc>
              <a:spcBef>
                <a:spcPts val="0"/>
              </a:spcBef>
              <a:spcAft>
                <a:spcPts val="0"/>
              </a:spcAft>
              <a:buSzPts val="1100"/>
              <a:buNone/>
              <a:defRPr sz="1867"/>
            </a:lvl1pPr>
            <a:lvl2pPr lvl="1" algn="ctr">
              <a:lnSpc>
                <a:spcPct val="100000"/>
              </a:lnSpc>
              <a:spcBef>
                <a:spcPts val="0"/>
              </a:spcBef>
              <a:spcAft>
                <a:spcPts val="0"/>
              </a:spcAft>
              <a:buSzPts val="1100"/>
              <a:buNone/>
              <a:defRPr sz="1867"/>
            </a:lvl2pPr>
            <a:lvl3pPr lvl="2" algn="ctr">
              <a:lnSpc>
                <a:spcPct val="100000"/>
              </a:lnSpc>
              <a:spcBef>
                <a:spcPts val="0"/>
              </a:spcBef>
              <a:spcAft>
                <a:spcPts val="0"/>
              </a:spcAft>
              <a:buSzPts val="1100"/>
              <a:buNone/>
              <a:defRPr sz="1867"/>
            </a:lvl3pPr>
            <a:lvl4pPr lvl="3" algn="ctr">
              <a:lnSpc>
                <a:spcPct val="100000"/>
              </a:lnSpc>
              <a:spcBef>
                <a:spcPts val="0"/>
              </a:spcBef>
              <a:spcAft>
                <a:spcPts val="0"/>
              </a:spcAft>
              <a:buSzPts val="1100"/>
              <a:buNone/>
              <a:defRPr sz="1867"/>
            </a:lvl4pPr>
            <a:lvl5pPr lvl="4" algn="ctr">
              <a:lnSpc>
                <a:spcPct val="100000"/>
              </a:lnSpc>
              <a:spcBef>
                <a:spcPts val="0"/>
              </a:spcBef>
              <a:spcAft>
                <a:spcPts val="0"/>
              </a:spcAft>
              <a:buSzPts val="1100"/>
              <a:buNone/>
              <a:defRPr sz="1867"/>
            </a:lvl5pPr>
            <a:lvl6pPr lvl="5" algn="ctr">
              <a:lnSpc>
                <a:spcPct val="100000"/>
              </a:lnSpc>
              <a:spcBef>
                <a:spcPts val="0"/>
              </a:spcBef>
              <a:spcAft>
                <a:spcPts val="0"/>
              </a:spcAft>
              <a:buSzPts val="1100"/>
              <a:buNone/>
              <a:defRPr sz="1867"/>
            </a:lvl6pPr>
            <a:lvl7pPr lvl="6" algn="ctr">
              <a:lnSpc>
                <a:spcPct val="100000"/>
              </a:lnSpc>
              <a:spcBef>
                <a:spcPts val="0"/>
              </a:spcBef>
              <a:spcAft>
                <a:spcPts val="0"/>
              </a:spcAft>
              <a:buSzPts val="1100"/>
              <a:buNone/>
              <a:defRPr sz="1867"/>
            </a:lvl7pPr>
            <a:lvl8pPr lvl="7" algn="ctr">
              <a:lnSpc>
                <a:spcPct val="100000"/>
              </a:lnSpc>
              <a:spcBef>
                <a:spcPts val="0"/>
              </a:spcBef>
              <a:spcAft>
                <a:spcPts val="0"/>
              </a:spcAft>
              <a:buSzPts val="1100"/>
              <a:buNone/>
              <a:defRPr sz="1867"/>
            </a:lvl8pPr>
            <a:lvl9pPr lvl="8" algn="ctr">
              <a:lnSpc>
                <a:spcPct val="100000"/>
              </a:lnSpc>
              <a:spcBef>
                <a:spcPts val="0"/>
              </a:spcBef>
              <a:spcAft>
                <a:spcPts val="0"/>
              </a:spcAft>
              <a:buSzPts val="1100"/>
              <a:buNone/>
              <a:defRPr sz="1867"/>
            </a:lvl9pPr>
          </a:lstStyle>
          <a:p>
            <a:endParaRPr/>
          </a:p>
        </p:txBody>
      </p:sp>
      <p:sp>
        <p:nvSpPr>
          <p:cNvPr id="3449" name="Google Shape;3449;p52"/>
          <p:cNvSpPr txBox="1">
            <a:spLocks noGrp="1"/>
          </p:cNvSpPr>
          <p:nvPr>
            <p:ph type="subTitle" idx="1"/>
          </p:nvPr>
        </p:nvSpPr>
        <p:spPr>
          <a:xfrm>
            <a:off x="2109467" y="3161327"/>
            <a:ext cx="3054400" cy="1690800"/>
          </a:xfrm>
          <a:prstGeom prst="rect">
            <a:avLst/>
          </a:prstGeom>
          <a:noFill/>
          <a:ln>
            <a:noFill/>
          </a:ln>
        </p:spPr>
        <p:txBody>
          <a:bodyPr spcFirstLastPara="1" wrap="square" lIns="68575" tIns="68575" rIns="68575" bIns="68575" anchor="b" anchorCtr="0">
            <a:noAutofit/>
          </a:bodyPr>
          <a:lstStyle>
            <a:lvl1pPr lvl="0" algn="ctr">
              <a:lnSpc>
                <a:spcPct val="100000"/>
              </a:lnSpc>
              <a:spcBef>
                <a:spcPts val="0"/>
              </a:spcBef>
              <a:spcAft>
                <a:spcPts val="0"/>
              </a:spcAft>
              <a:buSzPts val="1200"/>
              <a:buNone/>
              <a:defRPr sz="2133"/>
            </a:lvl1pPr>
            <a:lvl2pPr lvl="1" algn="ctr">
              <a:lnSpc>
                <a:spcPct val="100000"/>
              </a:lnSpc>
              <a:spcBef>
                <a:spcPts val="0"/>
              </a:spcBef>
              <a:spcAft>
                <a:spcPts val="0"/>
              </a:spcAft>
              <a:buSzPts val="1200"/>
              <a:buNone/>
              <a:defRPr sz="2133"/>
            </a:lvl2pPr>
            <a:lvl3pPr lvl="2" algn="ctr">
              <a:lnSpc>
                <a:spcPct val="100000"/>
              </a:lnSpc>
              <a:spcBef>
                <a:spcPts val="0"/>
              </a:spcBef>
              <a:spcAft>
                <a:spcPts val="0"/>
              </a:spcAft>
              <a:buSzPts val="1200"/>
              <a:buNone/>
              <a:defRPr sz="2133"/>
            </a:lvl3pPr>
            <a:lvl4pPr lvl="3" algn="ctr">
              <a:lnSpc>
                <a:spcPct val="100000"/>
              </a:lnSpc>
              <a:spcBef>
                <a:spcPts val="0"/>
              </a:spcBef>
              <a:spcAft>
                <a:spcPts val="0"/>
              </a:spcAft>
              <a:buSzPts val="1200"/>
              <a:buNone/>
              <a:defRPr sz="2133"/>
            </a:lvl4pPr>
            <a:lvl5pPr lvl="4" algn="ctr">
              <a:lnSpc>
                <a:spcPct val="100000"/>
              </a:lnSpc>
              <a:spcBef>
                <a:spcPts val="0"/>
              </a:spcBef>
              <a:spcAft>
                <a:spcPts val="0"/>
              </a:spcAft>
              <a:buSzPts val="1200"/>
              <a:buNone/>
              <a:defRPr sz="2133"/>
            </a:lvl5pPr>
            <a:lvl6pPr lvl="5" algn="ctr">
              <a:lnSpc>
                <a:spcPct val="100000"/>
              </a:lnSpc>
              <a:spcBef>
                <a:spcPts val="0"/>
              </a:spcBef>
              <a:spcAft>
                <a:spcPts val="0"/>
              </a:spcAft>
              <a:buSzPts val="1200"/>
              <a:buNone/>
              <a:defRPr sz="2133"/>
            </a:lvl6pPr>
            <a:lvl7pPr lvl="6" algn="ctr">
              <a:lnSpc>
                <a:spcPct val="100000"/>
              </a:lnSpc>
              <a:spcBef>
                <a:spcPts val="0"/>
              </a:spcBef>
              <a:spcAft>
                <a:spcPts val="0"/>
              </a:spcAft>
              <a:buSzPts val="1200"/>
              <a:buNone/>
              <a:defRPr sz="2133"/>
            </a:lvl7pPr>
            <a:lvl8pPr lvl="7" algn="ctr">
              <a:lnSpc>
                <a:spcPct val="100000"/>
              </a:lnSpc>
              <a:spcBef>
                <a:spcPts val="0"/>
              </a:spcBef>
              <a:spcAft>
                <a:spcPts val="0"/>
              </a:spcAft>
              <a:buSzPts val="1200"/>
              <a:buNone/>
              <a:defRPr sz="2133"/>
            </a:lvl8pPr>
            <a:lvl9pPr lvl="8" algn="ctr">
              <a:lnSpc>
                <a:spcPct val="100000"/>
              </a:lnSpc>
              <a:spcBef>
                <a:spcPts val="0"/>
              </a:spcBef>
              <a:spcAft>
                <a:spcPts val="0"/>
              </a:spcAft>
              <a:buSzPts val="1200"/>
              <a:buNone/>
              <a:defRPr sz="2133"/>
            </a:lvl9pPr>
          </a:lstStyle>
          <a:p>
            <a:endParaRPr/>
          </a:p>
        </p:txBody>
      </p:sp>
      <p:sp>
        <p:nvSpPr>
          <p:cNvPr id="3450" name="Google Shape;3450;p52"/>
          <p:cNvSpPr txBox="1">
            <a:spLocks noGrp="1"/>
          </p:cNvSpPr>
          <p:nvPr>
            <p:ph type="title" idx="2"/>
          </p:nvPr>
        </p:nvSpPr>
        <p:spPr>
          <a:xfrm>
            <a:off x="951933" y="495733"/>
            <a:ext cx="10714800" cy="763600"/>
          </a:xfrm>
          <a:prstGeom prst="rect">
            <a:avLst/>
          </a:prstGeom>
          <a:noFill/>
          <a:ln>
            <a:noFill/>
          </a:ln>
        </p:spPr>
        <p:txBody>
          <a:bodyPr spcFirstLastPara="1" wrap="square" lIns="68575" tIns="68575" rIns="68575" bIns="68575" anchor="t" anchorCtr="0">
            <a:noAutofit/>
          </a:bodyPr>
          <a:lstStyle>
            <a:lvl1pPr lvl="0" algn="l">
              <a:lnSpc>
                <a:spcPct val="100000"/>
              </a:lnSpc>
              <a:spcBef>
                <a:spcPts val="0"/>
              </a:spcBef>
              <a:spcAft>
                <a:spcPts val="0"/>
              </a:spcAft>
              <a:buSzPts val="1800"/>
              <a:buNone/>
              <a:defRPr sz="3200"/>
            </a:lvl1pPr>
            <a:lvl2pPr lvl="1" algn="l">
              <a:lnSpc>
                <a:spcPct val="100000"/>
              </a:lnSpc>
              <a:spcBef>
                <a:spcPts val="0"/>
              </a:spcBef>
              <a:spcAft>
                <a:spcPts val="0"/>
              </a:spcAft>
              <a:buSzPts val="2100"/>
              <a:buNone/>
              <a:defRPr/>
            </a:lvl2pPr>
            <a:lvl3pPr lvl="2" algn="l">
              <a:lnSpc>
                <a:spcPct val="100000"/>
              </a:lnSpc>
              <a:spcBef>
                <a:spcPts val="0"/>
              </a:spcBef>
              <a:spcAft>
                <a:spcPts val="0"/>
              </a:spcAft>
              <a:buSzPts val="2100"/>
              <a:buNone/>
              <a:defRPr/>
            </a:lvl3pPr>
            <a:lvl4pPr lvl="3" algn="l">
              <a:lnSpc>
                <a:spcPct val="100000"/>
              </a:lnSpc>
              <a:spcBef>
                <a:spcPts val="0"/>
              </a:spcBef>
              <a:spcAft>
                <a:spcPts val="0"/>
              </a:spcAft>
              <a:buSzPts val="2100"/>
              <a:buNone/>
              <a:defRPr/>
            </a:lvl4pPr>
            <a:lvl5pPr lvl="4" algn="l">
              <a:lnSpc>
                <a:spcPct val="100000"/>
              </a:lnSpc>
              <a:spcBef>
                <a:spcPts val="0"/>
              </a:spcBef>
              <a:spcAft>
                <a:spcPts val="0"/>
              </a:spcAft>
              <a:buSzPts val="2100"/>
              <a:buNone/>
              <a:defRPr/>
            </a:lvl5pPr>
            <a:lvl6pPr lvl="5" algn="l">
              <a:lnSpc>
                <a:spcPct val="100000"/>
              </a:lnSpc>
              <a:spcBef>
                <a:spcPts val="0"/>
              </a:spcBef>
              <a:spcAft>
                <a:spcPts val="0"/>
              </a:spcAft>
              <a:buSzPts val="2100"/>
              <a:buNone/>
              <a:defRPr/>
            </a:lvl6pPr>
            <a:lvl7pPr lvl="6" algn="l">
              <a:lnSpc>
                <a:spcPct val="100000"/>
              </a:lnSpc>
              <a:spcBef>
                <a:spcPts val="0"/>
              </a:spcBef>
              <a:spcAft>
                <a:spcPts val="0"/>
              </a:spcAft>
              <a:buSzPts val="2100"/>
              <a:buNone/>
              <a:defRPr/>
            </a:lvl7pPr>
            <a:lvl8pPr lvl="7" algn="l">
              <a:lnSpc>
                <a:spcPct val="100000"/>
              </a:lnSpc>
              <a:spcBef>
                <a:spcPts val="0"/>
              </a:spcBef>
              <a:spcAft>
                <a:spcPts val="0"/>
              </a:spcAft>
              <a:buSzPts val="2100"/>
              <a:buNone/>
              <a:defRPr/>
            </a:lvl8pPr>
            <a:lvl9pPr lvl="8" algn="l">
              <a:lnSpc>
                <a:spcPct val="100000"/>
              </a:lnSpc>
              <a:spcBef>
                <a:spcPts val="0"/>
              </a:spcBef>
              <a:spcAft>
                <a:spcPts val="0"/>
              </a:spcAft>
              <a:buSzPts val="2100"/>
              <a:buNone/>
              <a:defRPr/>
            </a:lvl9pPr>
          </a:lstStyle>
          <a:p>
            <a:endParaRPr/>
          </a:p>
        </p:txBody>
      </p:sp>
      <p:sp>
        <p:nvSpPr>
          <p:cNvPr id="3451" name="Google Shape;3451;p52"/>
          <p:cNvSpPr/>
          <p:nvPr/>
        </p:nvSpPr>
        <p:spPr>
          <a:xfrm>
            <a:off x="-348067" y="853133"/>
            <a:ext cx="1300000" cy="48800"/>
          </a:xfrm>
          <a:prstGeom prst="rect">
            <a:avLst/>
          </a:pr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452" name="Google Shape;3452;p52"/>
          <p:cNvSpPr txBox="1">
            <a:spLocks noGrp="1"/>
          </p:cNvSpPr>
          <p:nvPr>
            <p:ph type="title" idx="3"/>
          </p:nvPr>
        </p:nvSpPr>
        <p:spPr>
          <a:xfrm>
            <a:off x="7028133" y="3312968"/>
            <a:ext cx="3054400" cy="763600"/>
          </a:xfrm>
          <a:prstGeom prst="rect">
            <a:avLst/>
          </a:prstGeom>
          <a:noFill/>
          <a:ln>
            <a:noFill/>
          </a:ln>
        </p:spPr>
        <p:txBody>
          <a:bodyPr spcFirstLastPara="1" wrap="square" lIns="68575" tIns="68575" rIns="68575" bIns="68575" anchor="t" anchorCtr="0">
            <a:noAutofit/>
          </a:bodyPr>
          <a:lstStyle>
            <a:lvl1pPr lvl="0" algn="ctr">
              <a:lnSpc>
                <a:spcPct val="100000"/>
              </a:lnSpc>
              <a:spcBef>
                <a:spcPts val="0"/>
              </a:spcBef>
              <a:spcAft>
                <a:spcPts val="0"/>
              </a:spcAft>
              <a:buSzPts val="1100"/>
              <a:buNone/>
              <a:defRPr sz="1867"/>
            </a:lvl1pPr>
            <a:lvl2pPr lvl="1" algn="ctr">
              <a:lnSpc>
                <a:spcPct val="100000"/>
              </a:lnSpc>
              <a:spcBef>
                <a:spcPts val="0"/>
              </a:spcBef>
              <a:spcAft>
                <a:spcPts val="0"/>
              </a:spcAft>
              <a:buSzPts val="1100"/>
              <a:buNone/>
              <a:defRPr sz="1867"/>
            </a:lvl2pPr>
            <a:lvl3pPr lvl="2" algn="ctr">
              <a:lnSpc>
                <a:spcPct val="100000"/>
              </a:lnSpc>
              <a:spcBef>
                <a:spcPts val="0"/>
              </a:spcBef>
              <a:spcAft>
                <a:spcPts val="0"/>
              </a:spcAft>
              <a:buSzPts val="1100"/>
              <a:buNone/>
              <a:defRPr sz="1867"/>
            </a:lvl3pPr>
            <a:lvl4pPr lvl="3" algn="ctr">
              <a:lnSpc>
                <a:spcPct val="100000"/>
              </a:lnSpc>
              <a:spcBef>
                <a:spcPts val="0"/>
              </a:spcBef>
              <a:spcAft>
                <a:spcPts val="0"/>
              </a:spcAft>
              <a:buSzPts val="1100"/>
              <a:buNone/>
              <a:defRPr sz="1867"/>
            </a:lvl4pPr>
            <a:lvl5pPr lvl="4" algn="ctr">
              <a:lnSpc>
                <a:spcPct val="100000"/>
              </a:lnSpc>
              <a:spcBef>
                <a:spcPts val="0"/>
              </a:spcBef>
              <a:spcAft>
                <a:spcPts val="0"/>
              </a:spcAft>
              <a:buSzPts val="1100"/>
              <a:buNone/>
              <a:defRPr sz="1867"/>
            </a:lvl5pPr>
            <a:lvl6pPr lvl="5" algn="ctr">
              <a:lnSpc>
                <a:spcPct val="100000"/>
              </a:lnSpc>
              <a:spcBef>
                <a:spcPts val="0"/>
              </a:spcBef>
              <a:spcAft>
                <a:spcPts val="0"/>
              </a:spcAft>
              <a:buSzPts val="1100"/>
              <a:buNone/>
              <a:defRPr sz="1867"/>
            </a:lvl6pPr>
            <a:lvl7pPr lvl="6" algn="ctr">
              <a:lnSpc>
                <a:spcPct val="100000"/>
              </a:lnSpc>
              <a:spcBef>
                <a:spcPts val="0"/>
              </a:spcBef>
              <a:spcAft>
                <a:spcPts val="0"/>
              </a:spcAft>
              <a:buSzPts val="1100"/>
              <a:buNone/>
              <a:defRPr sz="1867"/>
            </a:lvl7pPr>
            <a:lvl8pPr lvl="7" algn="ctr">
              <a:lnSpc>
                <a:spcPct val="100000"/>
              </a:lnSpc>
              <a:spcBef>
                <a:spcPts val="0"/>
              </a:spcBef>
              <a:spcAft>
                <a:spcPts val="0"/>
              </a:spcAft>
              <a:buSzPts val="1100"/>
              <a:buNone/>
              <a:defRPr sz="1867"/>
            </a:lvl8pPr>
            <a:lvl9pPr lvl="8" algn="ctr">
              <a:lnSpc>
                <a:spcPct val="100000"/>
              </a:lnSpc>
              <a:spcBef>
                <a:spcPts val="0"/>
              </a:spcBef>
              <a:spcAft>
                <a:spcPts val="0"/>
              </a:spcAft>
              <a:buSzPts val="1100"/>
              <a:buNone/>
              <a:defRPr sz="1867"/>
            </a:lvl9pPr>
          </a:lstStyle>
          <a:p>
            <a:endParaRPr/>
          </a:p>
        </p:txBody>
      </p:sp>
      <p:sp>
        <p:nvSpPr>
          <p:cNvPr id="3453" name="Google Shape;3453;p52"/>
          <p:cNvSpPr txBox="1">
            <a:spLocks noGrp="1"/>
          </p:cNvSpPr>
          <p:nvPr>
            <p:ph type="subTitle" idx="4"/>
          </p:nvPr>
        </p:nvSpPr>
        <p:spPr>
          <a:xfrm>
            <a:off x="7028133" y="1719668"/>
            <a:ext cx="3054400" cy="1690800"/>
          </a:xfrm>
          <a:prstGeom prst="rect">
            <a:avLst/>
          </a:prstGeom>
          <a:noFill/>
          <a:ln>
            <a:noFill/>
          </a:ln>
        </p:spPr>
        <p:txBody>
          <a:bodyPr spcFirstLastPara="1" wrap="square" lIns="68575" tIns="68575" rIns="68575" bIns="68575" anchor="b" anchorCtr="0">
            <a:noAutofit/>
          </a:bodyPr>
          <a:lstStyle>
            <a:lvl1pPr lvl="0" algn="ctr">
              <a:lnSpc>
                <a:spcPct val="100000"/>
              </a:lnSpc>
              <a:spcBef>
                <a:spcPts val="0"/>
              </a:spcBef>
              <a:spcAft>
                <a:spcPts val="0"/>
              </a:spcAft>
              <a:buSzPts val="1200"/>
              <a:buNone/>
              <a:defRPr sz="2133"/>
            </a:lvl1pPr>
            <a:lvl2pPr lvl="1" algn="ctr">
              <a:lnSpc>
                <a:spcPct val="100000"/>
              </a:lnSpc>
              <a:spcBef>
                <a:spcPts val="0"/>
              </a:spcBef>
              <a:spcAft>
                <a:spcPts val="0"/>
              </a:spcAft>
              <a:buSzPts val="1200"/>
              <a:buNone/>
              <a:defRPr sz="2133"/>
            </a:lvl2pPr>
            <a:lvl3pPr lvl="2" algn="ctr">
              <a:lnSpc>
                <a:spcPct val="100000"/>
              </a:lnSpc>
              <a:spcBef>
                <a:spcPts val="0"/>
              </a:spcBef>
              <a:spcAft>
                <a:spcPts val="0"/>
              </a:spcAft>
              <a:buSzPts val="1200"/>
              <a:buNone/>
              <a:defRPr sz="2133"/>
            </a:lvl3pPr>
            <a:lvl4pPr lvl="3" algn="ctr">
              <a:lnSpc>
                <a:spcPct val="100000"/>
              </a:lnSpc>
              <a:spcBef>
                <a:spcPts val="0"/>
              </a:spcBef>
              <a:spcAft>
                <a:spcPts val="0"/>
              </a:spcAft>
              <a:buSzPts val="1200"/>
              <a:buNone/>
              <a:defRPr sz="2133"/>
            </a:lvl4pPr>
            <a:lvl5pPr lvl="4" algn="ctr">
              <a:lnSpc>
                <a:spcPct val="100000"/>
              </a:lnSpc>
              <a:spcBef>
                <a:spcPts val="0"/>
              </a:spcBef>
              <a:spcAft>
                <a:spcPts val="0"/>
              </a:spcAft>
              <a:buSzPts val="1200"/>
              <a:buNone/>
              <a:defRPr sz="2133"/>
            </a:lvl5pPr>
            <a:lvl6pPr lvl="5" algn="ctr">
              <a:lnSpc>
                <a:spcPct val="100000"/>
              </a:lnSpc>
              <a:spcBef>
                <a:spcPts val="0"/>
              </a:spcBef>
              <a:spcAft>
                <a:spcPts val="0"/>
              </a:spcAft>
              <a:buSzPts val="1200"/>
              <a:buNone/>
              <a:defRPr sz="2133"/>
            </a:lvl6pPr>
            <a:lvl7pPr lvl="6" algn="ctr">
              <a:lnSpc>
                <a:spcPct val="100000"/>
              </a:lnSpc>
              <a:spcBef>
                <a:spcPts val="0"/>
              </a:spcBef>
              <a:spcAft>
                <a:spcPts val="0"/>
              </a:spcAft>
              <a:buSzPts val="1200"/>
              <a:buNone/>
              <a:defRPr sz="2133"/>
            </a:lvl7pPr>
            <a:lvl8pPr lvl="7" algn="ctr">
              <a:lnSpc>
                <a:spcPct val="100000"/>
              </a:lnSpc>
              <a:spcBef>
                <a:spcPts val="0"/>
              </a:spcBef>
              <a:spcAft>
                <a:spcPts val="0"/>
              </a:spcAft>
              <a:buSzPts val="1200"/>
              <a:buNone/>
              <a:defRPr sz="2133"/>
            </a:lvl8pPr>
            <a:lvl9pPr lvl="8" algn="ctr">
              <a:lnSpc>
                <a:spcPct val="100000"/>
              </a:lnSpc>
              <a:spcBef>
                <a:spcPts val="0"/>
              </a:spcBef>
              <a:spcAft>
                <a:spcPts val="0"/>
              </a:spcAft>
              <a:buSzPts val="1200"/>
              <a:buNone/>
              <a:defRPr sz="2133"/>
            </a:lvl9pPr>
          </a:lstStyle>
          <a:p>
            <a:endParaRPr/>
          </a:p>
        </p:txBody>
      </p:sp>
      <p:sp>
        <p:nvSpPr>
          <p:cNvPr id="3454" name="Google Shape;3454;p52"/>
          <p:cNvSpPr txBox="1">
            <a:spLocks noGrp="1"/>
          </p:cNvSpPr>
          <p:nvPr>
            <p:ph type="sldNum" idx="12"/>
          </p:nvPr>
        </p:nvSpPr>
        <p:spPr>
          <a:xfrm>
            <a:off x="11409045" y="6333135"/>
            <a:ext cx="731600" cy="524800"/>
          </a:xfrm>
          <a:prstGeom prst="rect">
            <a:avLst/>
          </a:prstGeom>
          <a:noFill/>
          <a:ln>
            <a:noFill/>
          </a:ln>
        </p:spPr>
        <p:txBody>
          <a:bodyPr spcFirstLastPara="1" wrap="square" lIns="68575" tIns="68575" rIns="68575" bIns="68575" anchor="t" anchorCtr="0">
            <a:noAutofit/>
          </a:bodyPr>
          <a:lstStyle>
            <a:lvl1pPr marL="0" marR="0" lvl="0" indent="0" algn="r">
              <a:lnSpc>
                <a:spcPct val="100000"/>
              </a:lnSpc>
              <a:spcBef>
                <a:spcPts val="0"/>
              </a:spcBef>
              <a:spcAft>
                <a:spcPts val="0"/>
              </a:spcAft>
              <a:buClr>
                <a:srgbClr val="000000"/>
              </a:buClr>
              <a:buSzPts val="1000"/>
              <a:buFont typeface="Arial"/>
              <a:buNone/>
              <a:defRPr sz="1733" b="0" i="0" u="none" strike="noStrike" cap="none">
                <a:solidFill>
                  <a:schemeClr val="dk2"/>
                </a:solidFill>
                <a:latin typeface="Open Sans"/>
                <a:ea typeface="Open Sans"/>
                <a:cs typeface="Open Sans"/>
                <a:sym typeface="Open Sans"/>
              </a:defRPr>
            </a:lvl1pPr>
            <a:lvl2pPr marL="0" marR="0" lvl="1" indent="0" algn="r">
              <a:lnSpc>
                <a:spcPct val="100000"/>
              </a:lnSpc>
              <a:spcBef>
                <a:spcPts val="0"/>
              </a:spcBef>
              <a:spcAft>
                <a:spcPts val="0"/>
              </a:spcAft>
              <a:buClr>
                <a:srgbClr val="000000"/>
              </a:buClr>
              <a:buSzPts val="1000"/>
              <a:buFont typeface="Arial"/>
              <a:buNone/>
              <a:defRPr sz="1733" b="0" i="0" u="none" strike="noStrike" cap="none">
                <a:solidFill>
                  <a:schemeClr val="dk2"/>
                </a:solidFill>
                <a:latin typeface="Open Sans"/>
                <a:ea typeface="Open Sans"/>
                <a:cs typeface="Open Sans"/>
                <a:sym typeface="Open Sans"/>
              </a:defRPr>
            </a:lvl2pPr>
            <a:lvl3pPr marL="0" marR="0" lvl="2" indent="0" algn="r">
              <a:lnSpc>
                <a:spcPct val="100000"/>
              </a:lnSpc>
              <a:spcBef>
                <a:spcPts val="0"/>
              </a:spcBef>
              <a:spcAft>
                <a:spcPts val="0"/>
              </a:spcAft>
              <a:buClr>
                <a:srgbClr val="000000"/>
              </a:buClr>
              <a:buSzPts val="1000"/>
              <a:buFont typeface="Arial"/>
              <a:buNone/>
              <a:defRPr sz="1733" b="0" i="0" u="none" strike="noStrike" cap="none">
                <a:solidFill>
                  <a:schemeClr val="dk2"/>
                </a:solidFill>
                <a:latin typeface="Open Sans"/>
                <a:ea typeface="Open Sans"/>
                <a:cs typeface="Open Sans"/>
                <a:sym typeface="Open Sans"/>
              </a:defRPr>
            </a:lvl3pPr>
            <a:lvl4pPr marL="0" marR="0" lvl="3" indent="0" algn="r">
              <a:lnSpc>
                <a:spcPct val="100000"/>
              </a:lnSpc>
              <a:spcBef>
                <a:spcPts val="0"/>
              </a:spcBef>
              <a:spcAft>
                <a:spcPts val="0"/>
              </a:spcAft>
              <a:buClr>
                <a:srgbClr val="000000"/>
              </a:buClr>
              <a:buSzPts val="1000"/>
              <a:buFont typeface="Arial"/>
              <a:buNone/>
              <a:defRPr sz="1733" b="0" i="0" u="none" strike="noStrike" cap="none">
                <a:solidFill>
                  <a:schemeClr val="dk2"/>
                </a:solidFill>
                <a:latin typeface="Open Sans"/>
                <a:ea typeface="Open Sans"/>
                <a:cs typeface="Open Sans"/>
                <a:sym typeface="Open Sans"/>
              </a:defRPr>
            </a:lvl4pPr>
            <a:lvl5pPr marL="0" marR="0" lvl="4" indent="0" algn="r">
              <a:lnSpc>
                <a:spcPct val="100000"/>
              </a:lnSpc>
              <a:spcBef>
                <a:spcPts val="0"/>
              </a:spcBef>
              <a:spcAft>
                <a:spcPts val="0"/>
              </a:spcAft>
              <a:buClr>
                <a:srgbClr val="000000"/>
              </a:buClr>
              <a:buSzPts val="1000"/>
              <a:buFont typeface="Arial"/>
              <a:buNone/>
              <a:defRPr sz="1733" b="0" i="0" u="none" strike="noStrike" cap="none">
                <a:solidFill>
                  <a:schemeClr val="dk2"/>
                </a:solidFill>
                <a:latin typeface="Open Sans"/>
                <a:ea typeface="Open Sans"/>
                <a:cs typeface="Open Sans"/>
                <a:sym typeface="Open Sans"/>
              </a:defRPr>
            </a:lvl5pPr>
            <a:lvl6pPr marL="0" marR="0" lvl="5" indent="0" algn="r">
              <a:lnSpc>
                <a:spcPct val="100000"/>
              </a:lnSpc>
              <a:spcBef>
                <a:spcPts val="0"/>
              </a:spcBef>
              <a:spcAft>
                <a:spcPts val="0"/>
              </a:spcAft>
              <a:buClr>
                <a:srgbClr val="000000"/>
              </a:buClr>
              <a:buSzPts val="1000"/>
              <a:buFont typeface="Arial"/>
              <a:buNone/>
              <a:defRPr sz="1733" b="0" i="0" u="none" strike="noStrike" cap="none">
                <a:solidFill>
                  <a:schemeClr val="dk2"/>
                </a:solidFill>
                <a:latin typeface="Open Sans"/>
                <a:ea typeface="Open Sans"/>
                <a:cs typeface="Open Sans"/>
                <a:sym typeface="Open Sans"/>
              </a:defRPr>
            </a:lvl6pPr>
            <a:lvl7pPr marL="0" marR="0" lvl="6" indent="0" algn="r">
              <a:lnSpc>
                <a:spcPct val="100000"/>
              </a:lnSpc>
              <a:spcBef>
                <a:spcPts val="0"/>
              </a:spcBef>
              <a:spcAft>
                <a:spcPts val="0"/>
              </a:spcAft>
              <a:buClr>
                <a:srgbClr val="000000"/>
              </a:buClr>
              <a:buSzPts val="1000"/>
              <a:buFont typeface="Arial"/>
              <a:buNone/>
              <a:defRPr sz="1733" b="0" i="0" u="none" strike="noStrike" cap="none">
                <a:solidFill>
                  <a:schemeClr val="dk2"/>
                </a:solidFill>
                <a:latin typeface="Open Sans"/>
                <a:ea typeface="Open Sans"/>
                <a:cs typeface="Open Sans"/>
                <a:sym typeface="Open Sans"/>
              </a:defRPr>
            </a:lvl7pPr>
            <a:lvl8pPr marL="0" marR="0" lvl="7" indent="0" algn="r">
              <a:lnSpc>
                <a:spcPct val="100000"/>
              </a:lnSpc>
              <a:spcBef>
                <a:spcPts val="0"/>
              </a:spcBef>
              <a:spcAft>
                <a:spcPts val="0"/>
              </a:spcAft>
              <a:buClr>
                <a:srgbClr val="000000"/>
              </a:buClr>
              <a:buSzPts val="1000"/>
              <a:buFont typeface="Arial"/>
              <a:buNone/>
              <a:defRPr sz="1733" b="0" i="0" u="none" strike="noStrike" cap="none">
                <a:solidFill>
                  <a:schemeClr val="dk2"/>
                </a:solidFill>
                <a:latin typeface="Open Sans"/>
                <a:ea typeface="Open Sans"/>
                <a:cs typeface="Open Sans"/>
                <a:sym typeface="Open Sans"/>
              </a:defRPr>
            </a:lvl8pPr>
            <a:lvl9pPr marL="0" marR="0" lvl="8" indent="0" algn="r">
              <a:lnSpc>
                <a:spcPct val="100000"/>
              </a:lnSpc>
              <a:spcBef>
                <a:spcPts val="0"/>
              </a:spcBef>
              <a:spcAft>
                <a:spcPts val="0"/>
              </a:spcAft>
              <a:buClr>
                <a:srgbClr val="000000"/>
              </a:buClr>
              <a:buSzPts val="1000"/>
              <a:buFont typeface="Arial"/>
              <a:buNone/>
              <a:defRPr sz="1733" b="0" i="0" u="none" strike="noStrike" cap="none">
                <a:solidFill>
                  <a:schemeClr val="dk2"/>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wo columns 3">
  <p:cSld name="Title and two columns 3">
    <p:spTree>
      <p:nvGrpSpPr>
        <p:cNvPr id="1" name="Shape 3455"/>
        <p:cNvGrpSpPr/>
        <p:nvPr/>
      </p:nvGrpSpPr>
      <p:grpSpPr>
        <a:xfrm>
          <a:off x="0" y="0"/>
          <a:ext cx="0" cy="0"/>
          <a:chOff x="0" y="0"/>
          <a:chExt cx="0" cy="0"/>
        </a:xfrm>
      </p:grpSpPr>
      <p:grpSp>
        <p:nvGrpSpPr>
          <p:cNvPr id="3456" name="Google Shape;3456;p53"/>
          <p:cNvGrpSpPr/>
          <p:nvPr/>
        </p:nvGrpSpPr>
        <p:grpSpPr>
          <a:xfrm>
            <a:off x="-1" y="131225"/>
            <a:ext cx="5980249" cy="6595547"/>
            <a:chOff x="4600023" y="98419"/>
            <a:chExt cx="4485187" cy="4946660"/>
          </a:xfrm>
        </p:grpSpPr>
        <p:sp>
          <p:nvSpPr>
            <p:cNvPr id="3457" name="Google Shape;3457;p53"/>
            <p:cNvSpPr/>
            <p:nvPr/>
          </p:nvSpPr>
          <p:spPr>
            <a:xfrm>
              <a:off x="8256418" y="98419"/>
              <a:ext cx="349515" cy="436120"/>
            </a:xfrm>
            <a:custGeom>
              <a:avLst/>
              <a:gdLst/>
              <a:ahLst/>
              <a:cxnLst/>
              <a:rect l="l" t="t" r="r" b="b"/>
              <a:pathLst>
                <a:path w="10836" h="13521" extrusionOk="0">
                  <a:moveTo>
                    <a:pt x="4145" y="435"/>
                  </a:moveTo>
                  <a:cubicBezTo>
                    <a:pt x="4431" y="435"/>
                    <a:pt x="4712" y="607"/>
                    <a:pt x="4763" y="994"/>
                  </a:cubicBezTo>
                  <a:cubicBezTo>
                    <a:pt x="4799" y="1196"/>
                    <a:pt x="4751" y="1387"/>
                    <a:pt x="4620" y="1541"/>
                  </a:cubicBezTo>
                  <a:lnTo>
                    <a:pt x="3822" y="1684"/>
                  </a:lnTo>
                  <a:cubicBezTo>
                    <a:pt x="3656" y="1589"/>
                    <a:pt x="3537" y="1422"/>
                    <a:pt x="3501" y="1232"/>
                  </a:cubicBezTo>
                  <a:cubicBezTo>
                    <a:pt x="3386" y="732"/>
                    <a:pt x="3770" y="435"/>
                    <a:pt x="4145" y="435"/>
                  </a:cubicBezTo>
                  <a:close/>
                  <a:moveTo>
                    <a:pt x="7834" y="2749"/>
                  </a:moveTo>
                  <a:cubicBezTo>
                    <a:pt x="8105" y="2749"/>
                    <a:pt x="8340" y="2930"/>
                    <a:pt x="8383" y="3208"/>
                  </a:cubicBezTo>
                  <a:lnTo>
                    <a:pt x="9776" y="10769"/>
                  </a:lnTo>
                  <a:cubicBezTo>
                    <a:pt x="9823" y="11066"/>
                    <a:pt x="9621" y="11352"/>
                    <a:pt x="9323" y="11400"/>
                  </a:cubicBezTo>
                  <a:lnTo>
                    <a:pt x="3060" y="12543"/>
                  </a:lnTo>
                  <a:cubicBezTo>
                    <a:pt x="3025" y="12550"/>
                    <a:pt x="2990" y="12553"/>
                    <a:pt x="2956" y="12553"/>
                  </a:cubicBezTo>
                  <a:cubicBezTo>
                    <a:pt x="2699" y="12553"/>
                    <a:pt x="2471" y="12365"/>
                    <a:pt x="2429" y="12102"/>
                  </a:cubicBezTo>
                  <a:lnTo>
                    <a:pt x="1048" y="4530"/>
                  </a:lnTo>
                  <a:cubicBezTo>
                    <a:pt x="989" y="4232"/>
                    <a:pt x="1191" y="3958"/>
                    <a:pt x="1489" y="3899"/>
                  </a:cubicBezTo>
                  <a:lnTo>
                    <a:pt x="2239" y="3768"/>
                  </a:lnTo>
                  <a:cubicBezTo>
                    <a:pt x="2270" y="3977"/>
                    <a:pt x="2449" y="4122"/>
                    <a:pt x="2653" y="4122"/>
                  </a:cubicBezTo>
                  <a:cubicBezTo>
                    <a:pt x="2681" y="4122"/>
                    <a:pt x="2710" y="4119"/>
                    <a:pt x="2739" y="4113"/>
                  </a:cubicBezTo>
                  <a:lnTo>
                    <a:pt x="6656" y="3399"/>
                  </a:lnTo>
                  <a:cubicBezTo>
                    <a:pt x="6882" y="3363"/>
                    <a:pt x="7049" y="3125"/>
                    <a:pt x="7001" y="2899"/>
                  </a:cubicBezTo>
                  <a:lnTo>
                    <a:pt x="7740" y="2756"/>
                  </a:lnTo>
                  <a:cubicBezTo>
                    <a:pt x="7771" y="2751"/>
                    <a:pt x="7803" y="2749"/>
                    <a:pt x="7834" y="2749"/>
                  </a:cubicBezTo>
                  <a:close/>
                  <a:moveTo>
                    <a:pt x="4133" y="0"/>
                  </a:moveTo>
                  <a:cubicBezTo>
                    <a:pt x="4070" y="0"/>
                    <a:pt x="4006" y="6"/>
                    <a:pt x="3942" y="17"/>
                  </a:cubicBezTo>
                  <a:cubicBezTo>
                    <a:pt x="3334" y="136"/>
                    <a:pt x="2941" y="708"/>
                    <a:pt x="3072" y="1303"/>
                  </a:cubicBezTo>
                  <a:cubicBezTo>
                    <a:pt x="3096" y="1482"/>
                    <a:pt x="3168" y="1649"/>
                    <a:pt x="3287" y="1779"/>
                  </a:cubicBezTo>
                  <a:lnTo>
                    <a:pt x="2501" y="1922"/>
                  </a:lnTo>
                  <a:cubicBezTo>
                    <a:pt x="2191" y="1982"/>
                    <a:pt x="1977" y="2291"/>
                    <a:pt x="2037" y="2613"/>
                  </a:cubicBezTo>
                  <a:lnTo>
                    <a:pt x="2084" y="2887"/>
                  </a:lnTo>
                  <a:lnTo>
                    <a:pt x="798" y="3125"/>
                  </a:lnTo>
                  <a:cubicBezTo>
                    <a:pt x="310" y="3208"/>
                    <a:pt x="1" y="3673"/>
                    <a:pt x="84" y="4149"/>
                  </a:cubicBezTo>
                  <a:lnTo>
                    <a:pt x="1656" y="12781"/>
                  </a:lnTo>
                  <a:cubicBezTo>
                    <a:pt x="1741" y="13217"/>
                    <a:pt x="2111" y="13520"/>
                    <a:pt x="2537" y="13520"/>
                  </a:cubicBezTo>
                  <a:cubicBezTo>
                    <a:pt x="2588" y="13520"/>
                    <a:pt x="2640" y="13516"/>
                    <a:pt x="2691" y="13507"/>
                  </a:cubicBezTo>
                  <a:lnTo>
                    <a:pt x="10026" y="12162"/>
                  </a:lnTo>
                  <a:cubicBezTo>
                    <a:pt x="10514" y="12066"/>
                    <a:pt x="10835" y="11602"/>
                    <a:pt x="10740" y="11126"/>
                  </a:cubicBezTo>
                  <a:lnTo>
                    <a:pt x="9168" y="2494"/>
                  </a:lnTo>
                  <a:cubicBezTo>
                    <a:pt x="9095" y="2064"/>
                    <a:pt x="8725" y="1763"/>
                    <a:pt x="8304" y="1763"/>
                  </a:cubicBezTo>
                  <a:cubicBezTo>
                    <a:pt x="8248" y="1763"/>
                    <a:pt x="8190" y="1768"/>
                    <a:pt x="8133" y="1779"/>
                  </a:cubicBezTo>
                  <a:lnTo>
                    <a:pt x="6859" y="2018"/>
                  </a:lnTo>
                  <a:lnTo>
                    <a:pt x="6799" y="1744"/>
                  </a:lnTo>
                  <a:cubicBezTo>
                    <a:pt x="6746" y="1458"/>
                    <a:pt x="6506" y="1258"/>
                    <a:pt x="6228" y="1258"/>
                  </a:cubicBezTo>
                  <a:cubicBezTo>
                    <a:pt x="6192" y="1258"/>
                    <a:pt x="6157" y="1261"/>
                    <a:pt x="6120" y="1268"/>
                  </a:cubicBezTo>
                  <a:lnTo>
                    <a:pt x="5168" y="1434"/>
                  </a:lnTo>
                  <a:cubicBezTo>
                    <a:pt x="5227" y="1268"/>
                    <a:pt x="5239" y="1089"/>
                    <a:pt x="5204" y="922"/>
                  </a:cubicBezTo>
                  <a:cubicBezTo>
                    <a:pt x="5119" y="381"/>
                    <a:pt x="4655" y="0"/>
                    <a:pt x="4133"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458" name="Google Shape;3458;p53"/>
            <p:cNvSpPr/>
            <p:nvPr/>
          </p:nvSpPr>
          <p:spPr>
            <a:xfrm>
              <a:off x="8318251" y="255566"/>
              <a:ext cx="60156" cy="49898"/>
            </a:xfrm>
            <a:custGeom>
              <a:avLst/>
              <a:gdLst/>
              <a:ahLst/>
              <a:cxnLst/>
              <a:rect l="l" t="t" r="r" b="b"/>
              <a:pathLst>
                <a:path w="1865" h="1547" extrusionOk="0">
                  <a:moveTo>
                    <a:pt x="1027" y="1"/>
                  </a:moveTo>
                  <a:cubicBezTo>
                    <a:pt x="979" y="1"/>
                    <a:pt x="930" y="5"/>
                    <a:pt x="882" y="15"/>
                  </a:cubicBezTo>
                  <a:cubicBezTo>
                    <a:pt x="191" y="134"/>
                    <a:pt x="0" y="1015"/>
                    <a:pt x="572" y="1408"/>
                  </a:cubicBezTo>
                  <a:cubicBezTo>
                    <a:pt x="709" y="1504"/>
                    <a:pt x="857" y="1547"/>
                    <a:pt x="1002" y="1547"/>
                  </a:cubicBezTo>
                  <a:cubicBezTo>
                    <a:pt x="1451" y="1547"/>
                    <a:pt x="1864" y="1138"/>
                    <a:pt x="1775" y="634"/>
                  </a:cubicBezTo>
                  <a:cubicBezTo>
                    <a:pt x="1701" y="266"/>
                    <a:pt x="1386" y="1"/>
                    <a:pt x="1027"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459" name="Google Shape;3459;p53"/>
            <p:cNvSpPr/>
            <p:nvPr/>
          </p:nvSpPr>
          <p:spPr>
            <a:xfrm>
              <a:off x="8386792" y="241019"/>
              <a:ext cx="124149" cy="43706"/>
            </a:xfrm>
            <a:custGeom>
              <a:avLst/>
              <a:gdLst/>
              <a:ahLst/>
              <a:cxnLst/>
              <a:rect l="l" t="t" r="r" b="b"/>
              <a:pathLst>
                <a:path w="3849" h="1355" extrusionOk="0">
                  <a:moveTo>
                    <a:pt x="3252" y="1"/>
                  </a:moveTo>
                  <a:cubicBezTo>
                    <a:pt x="3216" y="1"/>
                    <a:pt x="3178" y="5"/>
                    <a:pt x="3138" y="14"/>
                  </a:cubicBezTo>
                  <a:lnTo>
                    <a:pt x="542" y="490"/>
                  </a:lnTo>
                  <a:cubicBezTo>
                    <a:pt x="1" y="580"/>
                    <a:pt x="112" y="1354"/>
                    <a:pt x="611" y="1354"/>
                  </a:cubicBezTo>
                  <a:cubicBezTo>
                    <a:pt x="638" y="1354"/>
                    <a:pt x="667" y="1352"/>
                    <a:pt x="697" y="1347"/>
                  </a:cubicBezTo>
                  <a:lnTo>
                    <a:pt x="3293" y="871"/>
                  </a:lnTo>
                  <a:cubicBezTo>
                    <a:pt x="3848" y="793"/>
                    <a:pt x="3751" y="1"/>
                    <a:pt x="325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460" name="Google Shape;3460;p53"/>
            <p:cNvSpPr/>
            <p:nvPr/>
          </p:nvSpPr>
          <p:spPr>
            <a:xfrm>
              <a:off x="8330927" y="325172"/>
              <a:ext cx="60156" cy="49866"/>
            </a:xfrm>
            <a:custGeom>
              <a:avLst/>
              <a:gdLst/>
              <a:ahLst/>
              <a:cxnLst/>
              <a:rect l="l" t="t" r="r" b="b"/>
              <a:pathLst>
                <a:path w="1865" h="1546" extrusionOk="0">
                  <a:moveTo>
                    <a:pt x="1014" y="1"/>
                  </a:moveTo>
                  <a:cubicBezTo>
                    <a:pt x="970" y="1"/>
                    <a:pt x="926" y="4"/>
                    <a:pt x="881" y="12"/>
                  </a:cubicBezTo>
                  <a:cubicBezTo>
                    <a:pt x="203" y="131"/>
                    <a:pt x="0" y="1012"/>
                    <a:pt x="572" y="1405"/>
                  </a:cubicBezTo>
                  <a:cubicBezTo>
                    <a:pt x="710" y="1502"/>
                    <a:pt x="861" y="1545"/>
                    <a:pt x="1007" y="1545"/>
                  </a:cubicBezTo>
                  <a:cubicBezTo>
                    <a:pt x="1454" y="1545"/>
                    <a:pt x="1864" y="1142"/>
                    <a:pt x="1774" y="631"/>
                  </a:cubicBezTo>
                  <a:cubicBezTo>
                    <a:pt x="1700" y="259"/>
                    <a:pt x="1379" y="1"/>
                    <a:pt x="101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461" name="Google Shape;3461;p53"/>
            <p:cNvSpPr/>
            <p:nvPr/>
          </p:nvSpPr>
          <p:spPr>
            <a:xfrm>
              <a:off x="8400436" y="310528"/>
              <a:ext cx="121376" cy="43512"/>
            </a:xfrm>
            <a:custGeom>
              <a:avLst/>
              <a:gdLst/>
              <a:ahLst/>
              <a:cxnLst/>
              <a:rect l="l" t="t" r="r" b="b"/>
              <a:pathLst>
                <a:path w="3763" h="1349" extrusionOk="0">
                  <a:moveTo>
                    <a:pt x="3132" y="0"/>
                  </a:moveTo>
                  <a:cubicBezTo>
                    <a:pt x="3120" y="0"/>
                    <a:pt x="3108" y="1"/>
                    <a:pt x="3096" y="2"/>
                  </a:cubicBezTo>
                  <a:lnTo>
                    <a:pt x="500" y="478"/>
                  </a:lnTo>
                  <a:cubicBezTo>
                    <a:pt x="0" y="618"/>
                    <a:pt x="125" y="1348"/>
                    <a:pt x="631" y="1348"/>
                  </a:cubicBezTo>
                  <a:cubicBezTo>
                    <a:pt x="643" y="1348"/>
                    <a:pt x="655" y="1348"/>
                    <a:pt x="667" y="1347"/>
                  </a:cubicBezTo>
                  <a:lnTo>
                    <a:pt x="3263" y="871"/>
                  </a:lnTo>
                  <a:cubicBezTo>
                    <a:pt x="3763" y="731"/>
                    <a:pt x="3638" y="0"/>
                    <a:pt x="313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462" name="Google Shape;3462;p53"/>
            <p:cNvSpPr/>
            <p:nvPr/>
          </p:nvSpPr>
          <p:spPr>
            <a:xfrm>
              <a:off x="8344377" y="399294"/>
              <a:ext cx="60156" cy="50189"/>
            </a:xfrm>
            <a:custGeom>
              <a:avLst/>
              <a:gdLst/>
              <a:ahLst/>
              <a:cxnLst/>
              <a:rect l="l" t="t" r="r" b="b"/>
              <a:pathLst>
                <a:path w="1865" h="1556" extrusionOk="0">
                  <a:moveTo>
                    <a:pt x="1013" y="1"/>
                  </a:moveTo>
                  <a:cubicBezTo>
                    <a:pt x="970" y="1"/>
                    <a:pt x="926" y="4"/>
                    <a:pt x="881" y="12"/>
                  </a:cubicBezTo>
                  <a:cubicBezTo>
                    <a:pt x="203" y="131"/>
                    <a:pt x="0" y="1012"/>
                    <a:pt x="572" y="1417"/>
                  </a:cubicBezTo>
                  <a:cubicBezTo>
                    <a:pt x="711" y="1513"/>
                    <a:pt x="861" y="1556"/>
                    <a:pt x="1007" y="1556"/>
                  </a:cubicBezTo>
                  <a:cubicBezTo>
                    <a:pt x="1458" y="1556"/>
                    <a:pt x="1864" y="1147"/>
                    <a:pt x="1774" y="643"/>
                  </a:cubicBezTo>
                  <a:cubicBezTo>
                    <a:pt x="1700" y="260"/>
                    <a:pt x="1378" y="1"/>
                    <a:pt x="101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463" name="Google Shape;3463;p53"/>
            <p:cNvSpPr/>
            <p:nvPr/>
          </p:nvSpPr>
          <p:spPr>
            <a:xfrm>
              <a:off x="8413725" y="384586"/>
              <a:ext cx="122440" cy="44028"/>
            </a:xfrm>
            <a:custGeom>
              <a:avLst/>
              <a:gdLst/>
              <a:ahLst/>
              <a:cxnLst/>
              <a:rect l="l" t="t" r="r" b="b"/>
              <a:pathLst>
                <a:path w="3796" h="1365" extrusionOk="0">
                  <a:moveTo>
                    <a:pt x="3169" y="0"/>
                  </a:moveTo>
                  <a:cubicBezTo>
                    <a:pt x="3151" y="0"/>
                    <a:pt x="3132" y="1"/>
                    <a:pt x="3113" y="4"/>
                  </a:cubicBezTo>
                  <a:lnTo>
                    <a:pt x="517" y="480"/>
                  </a:lnTo>
                  <a:cubicBezTo>
                    <a:pt x="0" y="606"/>
                    <a:pt x="115" y="1364"/>
                    <a:pt x="615" y="1364"/>
                  </a:cubicBezTo>
                  <a:cubicBezTo>
                    <a:pt x="634" y="1364"/>
                    <a:pt x="653" y="1363"/>
                    <a:pt x="672" y="1361"/>
                  </a:cubicBezTo>
                  <a:lnTo>
                    <a:pt x="3267" y="885"/>
                  </a:lnTo>
                  <a:cubicBezTo>
                    <a:pt x="3796" y="758"/>
                    <a:pt x="3670" y="0"/>
                    <a:pt x="3169"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464" name="Google Shape;3464;p53"/>
            <p:cNvSpPr/>
            <p:nvPr/>
          </p:nvSpPr>
          <p:spPr>
            <a:xfrm>
              <a:off x="8287157" y="708297"/>
              <a:ext cx="250396" cy="224721"/>
            </a:xfrm>
            <a:custGeom>
              <a:avLst/>
              <a:gdLst/>
              <a:ahLst/>
              <a:cxnLst/>
              <a:rect l="l" t="t" r="r" b="b"/>
              <a:pathLst>
                <a:path w="7763" h="6967" extrusionOk="0">
                  <a:moveTo>
                    <a:pt x="3922" y="1"/>
                  </a:moveTo>
                  <a:cubicBezTo>
                    <a:pt x="2892" y="1"/>
                    <a:pt x="1881" y="465"/>
                    <a:pt x="1215" y="1338"/>
                  </a:cubicBezTo>
                  <a:lnTo>
                    <a:pt x="6953" y="4969"/>
                  </a:lnTo>
                  <a:cubicBezTo>
                    <a:pt x="7763" y="3398"/>
                    <a:pt x="7239" y="1469"/>
                    <a:pt x="5751" y="528"/>
                  </a:cubicBezTo>
                  <a:cubicBezTo>
                    <a:pt x="5183" y="173"/>
                    <a:pt x="4549" y="1"/>
                    <a:pt x="3922" y="1"/>
                  </a:cubicBezTo>
                  <a:close/>
                  <a:moveTo>
                    <a:pt x="810" y="1993"/>
                  </a:moveTo>
                  <a:cubicBezTo>
                    <a:pt x="0" y="3553"/>
                    <a:pt x="512" y="5493"/>
                    <a:pt x="2012" y="6434"/>
                  </a:cubicBezTo>
                  <a:cubicBezTo>
                    <a:pt x="2578" y="6793"/>
                    <a:pt x="3210" y="6966"/>
                    <a:pt x="3835" y="6966"/>
                  </a:cubicBezTo>
                  <a:cubicBezTo>
                    <a:pt x="4867" y="6966"/>
                    <a:pt x="5881" y="6495"/>
                    <a:pt x="6549" y="5612"/>
                  </a:cubicBezTo>
                  <a:lnTo>
                    <a:pt x="810" y="1993"/>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465" name="Google Shape;3465;p53"/>
            <p:cNvSpPr/>
            <p:nvPr/>
          </p:nvSpPr>
          <p:spPr>
            <a:xfrm>
              <a:off x="8756435" y="226472"/>
              <a:ext cx="195885" cy="181918"/>
            </a:xfrm>
            <a:custGeom>
              <a:avLst/>
              <a:gdLst/>
              <a:ahLst/>
              <a:cxnLst/>
              <a:rect l="l" t="t" r="r" b="b"/>
              <a:pathLst>
                <a:path w="6073" h="5640" extrusionOk="0">
                  <a:moveTo>
                    <a:pt x="3596" y="0"/>
                  </a:moveTo>
                  <a:lnTo>
                    <a:pt x="1203" y="1631"/>
                  </a:lnTo>
                  <a:cubicBezTo>
                    <a:pt x="251" y="2286"/>
                    <a:pt x="1" y="3596"/>
                    <a:pt x="655" y="4560"/>
                  </a:cubicBezTo>
                  <a:lnTo>
                    <a:pt x="763" y="4715"/>
                  </a:lnTo>
                  <a:cubicBezTo>
                    <a:pt x="1163" y="5316"/>
                    <a:pt x="1827" y="5640"/>
                    <a:pt x="2502" y="5640"/>
                  </a:cubicBezTo>
                  <a:cubicBezTo>
                    <a:pt x="2909" y="5640"/>
                    <a:pt x="3321" y="5521"/>
                    <a:pt x="3680" y="5275"/>
                  </a:cubicBezTo>
                  <a:lnTo>
                    <a:pt x="6073" y="3644"/>
                  </a:lnTo>
                  <a:lnTo>
                    <a:pt x="3596" y="0"/>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466" name="Google Shape;3466;p53"/>
            <p:cNvSpPr/>
            <p:nvPr/>
          </p:nvSpPr>
          <p:spPr>
            <a:xfrm>
              <a:off x="8888938" y="151317"/>
              <a:ext cx="196272" cy="181950"/>
            </a:xfrm>
            <a:custGeom>
              <a:avLst/>
              <a:gdLst/>
              <a:ahLst/>
              <a:cxnLst/>
              <a:rect l="l" t="t" r="r" b="b"/>
              <a:pathLst>
                <a:path w="6085" h="5641" extrusionOk="0">
                  <a:moveTo>
                    <a:pt x="3574" y="1"/>
                  </a:moveTo>
                  <a:cubicBezTo>
                    <a:pt x="3167" y="1"/>
                    <a:pt x="2757" y="119"/>
                    <a:pt x="2393" y="366"/>
                  </a:cubicBezTo>
                  <a:lnTo>
                    <a:pt x="0" y="1997"/>
                  </a:lnTo>
                  <a:lnTo>
                    <a:pt x="2477" y="5640"/>
                  </a:lnTo>
                  <a:lnTo>
                    <a:pt x="4870" y="4009"/>
                  </a:lnTo>
                  <a:cubicBezTo>
                    <a:pt x="5834" y="3354"/>
                    <a:pt x="6084" y="2044"/>
                    <a:pt x="5429" y="1080"/>
                  </a:cubicBezTo>
                  <a:lnTo>
                    <a:pt x="5322" y="925"/>
                  </a:lnTo>
                  <a:cubicBezTo>
                    <a:pt x="4907" y="324"/>
                    <a:pt x="4246" y="1"/>
                    <a:pt x="357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467" name="Google Shape;3467;p53"/>
            <p:cNvSpPr/>
            <p:nvPr/>
          </p:nvSpPr>
          <p:spPr>
            <a:xfrm>
              <a:off x="8698827" y="602242"/>
              <a:ext cx="346064" cy="344032"/>
            </a:xfrm>
            <a:custGeom>
              <a:avLst/>
              <a:gdLst/>
              <a:ahLst/>
              <a:cxnLst/>
              <a:rect l="l" t="t" r="r" b="b"/>
              <a:pathLst>
                <a:path w="10729" h="10666" extrusionOk="0">
                  <a:moveTo>
                    <a:pt x="4999" y="1"/>
                  </a:moveTo>
                  <a:cubicBezTo>
                    <a:pt x="4821" y="1"/>
                    <a:pt x="4665" y="136"/>
                    <a:pt x="4644" y="328"/>
                  </a:cubicBezTo>
                  <a:lnTo>
                    <a:pt x="4192" y="3805"/>
                  </a:lnTo>
                  <a:lnTo>
                    <a:pt x="703" y="3340"/>
                  </a:lnTo>
                  <a:cubicBezTo>
                    <a:pt x="688" y="3338"/>
                    <a:pt x="673" y="3338"/>
                    <a:pt x="659" y="3338"/>
                  </a:cubicBezTo>
                  <a:cubicBezTo>
                    <a:pt x="474" y="3338"/>
                    <a:pt x="308" y="3474"/>
                    <a:pt x="286" y="3662"/>
                  </a:cubicBezTo>
                  <a:lnTo>
                    <a:pt x="24" y="5638"/>
                  </a:lnTo>
                  <a:cubicBezTo>
                    <a:pt x="1" y="5840"/>
                    <a:pt x="143" y="6031"/>
                    <a:pt x="346" y="6055"/>
                  </a:cubicBezTo>
                  <a:lnTo>
                    <a:pt x="346" y="6043"/>
                  </a:lnTo>
                  <a:lnTo>
                    <a:pt x="3822" y="6507"/>
                  </a:lnTo>
                  <a:lnTo>
                    <a:pt x="3370" y="9984"/>
                  </a:lnTo>
                  <a:cubicBezTo>
                    <a:pt x="3334" y="10186"/>
                    <a:pt x="3477" y="10377"/>
                    <a:pt x="3692" y="10401"/>
                  </a:cubicBezTo>
                  <a:lnTo>
                    <a:pt x="5656" y="10663"/>
                  </a:lnTo>
                  <a:cubicBezTo>
                    <a:pt x="5671" y="10664"/>
                    <a:pt x="5686" y="10665"/>
                    <a:pt x="5700" y="10665"/>
                  </a:cubicBezTo>
                  <a:cubicBezTo>
                    <a:pt x="5885" y="10665"/>
                    <a:pt x="6051" y="10529"/>
                    <a:pt x="6073" y="10341"/>
                  </a:cubicBezTo>
                  <a:lnTo>
                    <a:pt x="6537" y="6864"/>
                  </a:lnTo>
                  <a:lnTo>
                    <a:pt x="10026" y="7329"/>
                  </a:lnTo>
                  <a:cubicBezTo>
                    <a:pt x="10040" y="7331"/>
                    <a:pt x="10055" y="7331"/>
                    <a:pt x="10070" y="7331"/>
                  </a:cubicBezTo>
                  <a:cubicBezTo>
                    <a:pt x="10253" y="7331"/>
                    <a:pt x="10409" y="7195"/>
                    <a:pt x="10442" y="7007"/>
                  </a:cubicBezTo>
                  <a:lnTo>
                    <a:pt x="10704" y="5031"/>
                  </a:lnTo>
                  <a:cubicBezTo>
                    <a:pt x="10728" y="4828"/>
                    <a:pt x="10585" y="4638"/>
                    <a:pt x="10383" y="4614"/>
                  </a:cubicBezTo>
                  <a:lnTo>
                    <a:pt x="6894" y="4150"/>
                  </a:lnTo>
                  <a:lnTo>
                    <a:pt x="7359" y="673"/>
                  </a:lnTo>
                  <a:cubicBezTo>
                    <a:pt x="7382" y="471"/>
                    <a:pt x="7240" y="280"/>
                    <a:pt x="7037" y="256"/>
                  </a:cubicBezTo>
                  <a:lnTo>
                    <a:pt x="5061" y="6"/>
                  </a:lnTo>
                  <a:cubicBezTo>
                    <a:pt x="5040" y="3"/>
                    <a:pt x="5019" y="1"/>
                    <a:pt x="4999"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468" name="Google Shape;3468;p53"/>
            <p:cNvSpPr/>
            <p:nvPr/>
          </p:nvSpPr>
          <p:spPr>
            <a:xfrm>
              <a:off x="8256031" y="1123935"/>
              <a:ext cx="349902" cy="435572"/>
            </a:xfrm>
            <a:custGeom>
              <a:avLst/>
              <a:gdLst/>
              <a:ahLst/>
              <a:cxnLst/>
              <a:rect l="l" t="t" r="r" b="b"/>
              <a:pathLst>
                <a:path w="10848" h="13504" extrusionOk="0">
                  <a:moveTo>
                    <a:pt x="4160" y="409"/>
                  </a:moveTo>
                  <a:cubicBezTo>
                    <a:pt x="4450" y="409"/>
                    <a:pt x="4735" y="584"/>
                    <a:pt x="4787" y="977"/>
                  </a:cubicBezTo>
                  <a:cubicBezTo>
                    <a:pt x="4823" y="1168"/>
                    <a:pt x="4763" y="1370"/>
                    <a:pt x="4632" y="1513"/>
                  </a:cubicBezTo>
                  <a:lnTo>
                    <a:pt x="3846" y="1668"/>
                  </a:lnTo>
                  <a:cubicBezTo>
                    <a:pt x="3668" y="1573"/>
                    <a:pt x="3549" y="1406"/>
                    <a:pt x="3513" y="1204"/>
                  </a:cubicBezTo>
                  <a:cubicBezTo>
                    <a:pt x="3399" y="705"/>
                    <a:pt x="3783" y="409"/>
                    <a:pt x="4160" y="409"/>
                  </a:cubicBezTo>
                  <a:close/>
                  <a:moveTo>
                    <a:pt x="7868" y="2729"/>
                  </a:moveTo>
                  <a:cubicBezTo>
                    <a:pt x="8126" y="2729"/>
                    <a:pt x="8354" y="2918"/>
                    <a:pt x="8406" y="3180"/>
                  </a:cubicBezTo>
                  <a:lnTo>
                    <a:pt x="9788" y="10741"/>
                  </a:lnTo>
                  <a:cubicBezTo>
                    <a:pt x="9847" y="11038"/>
                    <a:pt x="9645" y="11324"/>
                    <a:pt x="9347" y="11372"/>
                  </a:cubicBezTo>
                  <a:lnTo>
                    <a:pt x="3072" y="12515"/>
                  </a:lnTo>
                  <a:cubicBezTo>
                    <a:pt x="3037" y="12522"/>
                    <a:pt x="3003" y="12525"/>
                    <a:pt x="2968" y="12525"/>
                  </a:cubicBezTo>
                  <a:cubicBezTo>
                    <a:pt x="2713" y="12525"/>
                    <a:pt x="2494" y="12337"/>
                    <a:pt x="2441" y="12074"/>
                  </a:cubicBezTo>
                  <a:lnTo>
                    <a:pt x="1072" y="4514"/>
                  </a:lnTo>
                  <a:cubicBezTo>
                    <a:pt x="1013" y="4216"/>
                    <a:pt x="1215" y="3930"/>
                    <a:pt x="1513" y="3883"/>
                  </a:cubicBezTo>
                  <a:lnTo>
                    <a:pt x="2263" y="3740"/>
                  </a:lnTo>
                  <a:cubicBezTo>
                    <a:pt x="2295" y="3955"/>
                    <a:pt x="2483" y="4102"/>
                    <a:pt x="2695" y="4102"/>
                  </a:cubicBezTo>
                  <a:cubicBezTo>
                    <a:pt x="2717" y="4102"/>
                    <a:pt x="2740" y="4100"/>
                    <a:pt x="2763" y="4097"/>
                  </a:cubicBezTo>
                  <a:lnTo>
                    <a:pt x="6680" y="3382"/>
                  </a:lnTo>
                  <a:cubicBezTo>
                    <a:pt x="6906" y="3335"/>
                    <a:pt x="7073" y="3109"/>
                    <a:pt x="7025" y="2870"/>
                  </a:cubicBezTo>
                  <a:lnTo>
                    <a:pt x="7764" y="2740"/>
                  </a:lnTo>
                  <a:cubicBezTo>
                    <a:pt x="7799" y="2732"/>
                    <a:pt x="7834" y="2729"/>
                    <a:pt x="7868" y="2729"/>
                  </a:cubicBezTo>
                  <a:close/>
                  <a:moveTo>
                    <a:pt x="4149" y="1"/>
                  </a:moveTo>
                  <a:cubicBezTo>
                    <a:pt x="4001" y="1"/>
                    <a:pt x="3850" y="31"/>
                    <a:pt x="3704" y="96"/>
                  </a:cubicBezTo>
                  <a:cubicBezTo>
                    <a:pt x="3061" y="382"/>
                    <a:pt x="2858" y="1204"/>
                    <a:pt x="3299" y="1763"/>
                  </a:cubicBezTo>
                  <a:lnTo>
                    <a:pt x="2513" y="1906"/>
                  </a:lnTo>
                  <a:cubicBezTo>
                    <a:pt x="2203" y="1966"/>
                    <a:pt x="1989" y="2275"/>
                    <a:pt x="2049" y="2597"/>
                  </a:cubicBezTo>
                  <a:lnTo>
                    <a:pt x="2096" y="2870"/>
                  </a:lnTo>
                  <a:lnTo>
                    <a:pt x="810" y="3109"/>
                  </a:lnTo>
                  <a:cubicBezTo>
                    <a:pt x="322" y="3192"/>
                    <a:pt x="1" y="3656"/>
                    <a:pt x="96" y="4144"/>
                  </a:cubicBezTo>
                  <a:lnTo>
                    <a:pt x="1668" y="12765"/>
                  </a:lnTo>
                  <a:cubicBezTo>
                    <a:pt x="1753" y="13201"/>
                    <a:pt x="2123" y="13504"/>
                    <a:pt x="2549" y="13504"/>
                  </a:cubicBezTo>
                  <a:cubicBezTo>
                    <a:pt x="2600" y="13504"/>
                    <a:pt x="2652" y="13500"/>
                    <a:pt x="2703" y="13491"/>
                  </a:cubicBezTo>
                  <a:lnTo>
                    <a:pt x="10038" y="12145"/>
                  </a:lnTo>
                  <a:cubicBezTo>
                    <a:pt x="10526" y="12062"/>
                    <a:pt x="10847" y="11598"/>
                    <a:pt x="10752" y="11110"/>
                  </a:cubicBezTo>
                  <a:lnTo>
                    <a:pt x="9180" y="2478"/>
                  </a:lnTo>
                  <a:cubicBezTo>
                    <a:pt x="9107" y="2047"/>
                    <a:pt x="8737" y="1746"/>
                    <a:pt x="8316" y="1746"/>
                  </a:cubicBezTo>
                  <a:cubicBezTo>
                    <a:pt x="8260" y="1746"/>
                    <a:pt x="8202" y="1752"/>
                    <a:pt x="8145" y="1763"/>
                  </a:cubicBezTo>
                  <a:lnTo>
                    <a:pt x="6871" y="1989"/>
                  </a:lnTo>
                  <a:lnTo>
                    <a:pt x="6811" y="1716"/>
                  </a:lnTo>
                  <a:cubicBezTo>
                    <a:pt x="6757" y="1426"/>
                    <a:pt x="6510" y="1232"/>
                    <a:pt x="6226" y="1232"/>
                  </a:cubicBezTo>
                  <a:cubicBezTo>
                    <a:pt x="6195" y="1232"/>
                    <a:pt x="6164" y="1235"/>
                    <a:pt x="6132" y="1239"/>
                  </a:cubicBezTo>
                  <a:lnTo>
                    <a:pt x="5180" y="1418"/>
                  </a:lnTo>
                  <a:cubicBezTo>
                    <a:pt x="5239" y="1239"/>
                    <a:pt x="5251" y="1061"/>
                    <a:pt x="5216" y="894"/>
                  </a:cubicBezTo>
                  <a:cubicBezTo>
                    <a:pt x="5114" y="352"/>
                    <a:pt x="4651" y="1"/>
                    <a:pt x="4149"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469" name="Google Shape;3469;p53"/>
            <p:cNvSpPr/>
            <p:nvPr/>
          </p:nvSpPr>
          <p:spPr>
            <a:xfrm>
              <a:off x="8318251" y="1280275"/>
              <a:ext cx="60156" cy="49866"/>
            </a:xfrm>
            <a:custGeom>
              <a:avLst/>
              <a:gdLst/>
              <a:ahLst/>
              <a:cxnLst/>
              <a:rect l="l" t="t" r="r" b="b"/>
              <a:pathLst>
                <a:path w="1865" h="1546" extrusionOk="0">
                  <a:moveTo>
                    <a:pt x="1014" y="1"/>
                  </a:moveTo>
                  <a:cubicBezTo>
                    <a:pt x="970" y="1"/>
                    <a:pt x="926" y="4"/>
                    <a:pt x="882" y="12"/>
                  </a:cubicBezTo>
                  <a:cubicBezTo>
                    <a:pt x="191" y="131"/>
                    <a:pt x="0" y="1012"/>
                    <a:pt x="572" y="1405"/>
                  </a:cubicBezTo>
                  <a:cubicBezTo>
                    <a:pt x="710" y="1502"/>
                    <a:pt x="861" y="1545"/>
                    <a:pt x="1007" y="1545"/>
                  </a:cubicBezTo>
                  <a:cubicBezTo>
                    <a:pt x="1454" y="1545"/>
                    <a:pt x="1864" y="1142"/>
                    <a:pt x="1775" y="631"/>
                  </a:cubicBezTo>
                  <a:cubicBezTo>
                    <a:pt x="1700" y="259"/>
                    <a:pt x="1379" y="1"/>
                    <a:pt x="101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470" name="Google Shape;3470;p53"/>
            <p:cNvSpPr/>
            <p:nvPr/>
          </p:nvSpPr>
          <p:spPr>
            <a:xfrm>
              <a:off x="8386373" y="1265566"/>
              <a:ext cx="125214" cy="43931"/>
            </a:xfrm>
            <a:custGeom>
              <a:avLst/>
              <a:gdLst/>
              <a:ahLst/>
              <a:cxnLst/>
              <a:rect l="l" t="t" r="r" b="b"/>
              <a:pathLst>
                <a:path w="3882" h="1362" extrusionOk="0">
                  <a:moveTo>
                    <a:pt x="3273" y="1"/>
                  </a:moveTo>
                  <a:cubicBezTo>
                    <a:pt x="3234" y="1"/>
                    <a:pt x="3194" y="5"/>
                    <a:pt x="3151" y="15"/>
                  </a:cubicBezTo>
                  <a:lnTo>
                    <a:pt x="555" y="492"/>
                  </a:lnTo>
                  <a:cubicBezTo>
                    <a:pt x="0" y="569"/>
                    <a:pt x="108" y="1362"/>
                    <a:pt x="598" y="1362"/>
                  </a:cubicBezTo>
                  <a:cubicBezTo>
                    <a:pt x="634" y="1362"/>
                    <a:pt x="671" y="1358"/>
                    <a:pt x="710" y="1349"/>
                  </a:cubicBezTo>
                  <a:lnTo>
                    <a:pt x="3306" y="873"/>
                  </a:lnTo>
                  <a:cubicBezTo>
                    <a:pt x="3881" y="817"/>
                    <a:pt x="3778" y="1"/>
                    <a:pt x="327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471" name="Google Shape;3471;p53"/>
            <p:cNvSpPr/>
            <p:nvPr/>
          </p:nvSpPr>
          <p:spPr>
            <a:xfrm>
              <a:off x="8330927" y="1349784"/>
              <a:ext cx="60156" cy="49866"/>
            </a:xfrm>
            <a:custGeom>
              <a:avLst/>
              <a:gdLst/>
              <a:ahLst/>
              <a:cxnLst/>
              <a:rect l="l" t="t" r="r" b="b"/>
              <a:pathLst>
                <a:path w="1865" h="1546" extrusionOk="0">
                  <a:moveTo>
                    <a:pt x="1014" y="1"/>
                  </a:moveTo>
                  <a:cubicBezTo>
                    <a:pt x="970" y="1"/>
                    <a:pt x="926" y="4"/>
                    <a:pt x="881" y="12"/>
                  </a:cubicBezTo>
                  <a:cubicBezTo>
                    <a:pt x="203" y="131"/>
                    <a:pt x="0" y="1012"/>
                    <a:pt x="572" y="1405"/>
                  </a:cubicBezTo>
                  <a:cubicBezTo>
                    <a:pt x="710" y="1502"/>
                    <a:pt x="861" y="1545"/>
                    <a:pt x="1008" y="1545"/>
                  </a:cubicBezTo>
                  <a:cubicBezTo>
                    <a:pt x="1455" y="1545"/>
                    <a:pt x="1864" y="1145"/>
                    <a:pt x="1774" y="643"/>
                  </a:cubicBezTo>
                  <a:cubicBezTo>
                    <a:pt x="1700" y="260"/>
                    <a:pt x="1378" y="1"/>
                    <a:pt x="101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472" name="Google Shape;3472;p53"/>
            <p:cNvSpPr/>
            <p:nvPr/>
          </p:nvSpPr>
          <p:spPr>
            <a:xfrm>
              <a:off x="8400533" y="1335140"/>
              <a:ext cx="121279" cy="43544"/>
            </a:xfrm>
            <a:custGeom>
              <a:avLst/>
              <a:gdLst/>
              <a:ahLst/>
              <a:cxnLst/>
              <a:rect l="l" t="t" r="r" b="b"/>
              <a:pathLst>
                <a:path w="3760" h="1350" extrusionOk="0">
                  <a:moveTo>
                    <a:pt x="3129" y="0"/>
                  </a:moveTo>
                  <a:cubicBezTo>
                    <a:pt x="3117" y="0"/>
                    <a:pt x="3105" y="1"/>
                    <a:pt x="3093" y="2"/>
                  </a:cubicBezTo>
                  <a:lnTo>
                    <a:pt x="497" y="478"/>
                  </a:lnTo>
                  <a:cubicBezTo>
                    <a:pt x="1" y="628"/>
                    <a:pt x="120" y="1349"/>
                    <a:pt x="617" y="1349"/>
                  </a:cubicBezTo>
                  <a:cubicBezTo>
                    <a:pt x="632" y="1349"/>
                    <a:pt x="648" y="1348"/>
                    <a:pt x="664" y="1347"/>
                  </a:cubicBezTo>
                  <a:lnTo>
                    <a:pt x="3260" y="883"/>
                  </a:lnTo>
                  <a:cubicBezTo>
                    <a:pt x="3760" y="731"/>
                    <a:pt x="3635" y="0"/>
                    <a:pt x="3129"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473" name="Google Shape;3473;p53"/>
            <p:cNvSpPr/>
            <p:nvPr/>
          </p:nvSpPr>
          <p:spPr>
            <a:xfrm>
              <a:off x="8344377" y="1424293"/>
              <a:ext cx="60123" cy="49834"/>
            </a:xfrm>
            <a:custGeom>
              <a:avLst/>
              <a:gdLst/>
              <a:ahLst/>
              <a:cxnLst/>
              <a:rect l="l" t="t" r="r" b="b"/>
              <a:pathLst>
                <a:path w="1864" h="1545" extrusionOk="0">
                  <a:moveTo>
                    <a:pt x="1014" y="0"/>
                  </a:moveTo>
                  <a:cubicBezTo>
                    <a:pt x="970" y="0"/>
                    <a:pt x="926" y="4"/>
                    <a:pt x="881" y="12"/>
                  </a:cubicBezTo>
                  <a:cubicBezTo>
                    <a:pt x="203" y="131"/>
                    <a:pt x="0" y="1012"/>
                    <a:pt x="572" y="1405"/>
                  </a:cubicBezTo>
                  <a:cubicBezTo>
                    <a:pt x="710" y="1502"/>
                    <a:pt x="860" y="1545"/>
                    <a:pt x="1007" y="1545"/>
                  </a:cubicBezTo>
                  <a:cubicBezTo>
                    <a:pt x="1454" y="1545"/>
                    <a:pt x="1864" y="1142"/>
                    <a:pt x="1774" y="631"/>
                  </a:cubicBezTo>
                  <a:cubicBezTo>
                    <a:pt x="1700" y="259"/>
                    <a:pt x="1378" y="0"/>
                    <a:pt x="1014"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474" name="Google Shape;3474;p53"/>
            <p:cNvSpPr/>
            <p:nvPr/>
          </p:nvSpPr>
          <p:spPr>
            <a:xfrm>
              <a:off x="8413983" y="1409585"/>
              <a:ext cx="121440" cy="43577"/>
            </a:xfrm>
            <a:custGeom>
              <a:avLst/>
              <a:gdLst/>
              <a:ahLst/>
              <a:cxnLst/>
              <a:rect l="l" t="t" r="r" b="b"/>
              <a:pathLst>
                <a:path w="3765" h="1351" extrusionOk="0">
                  <a:moveTo>
                    <a:pt x="3162" y="0"/>
                  </a:moveTo>
                  <a:cubicBezTo>
                    <a:pt x="3143" y="0"/>
                    <a:pt x="3124" y="1"/>
                    <a:pt x="3105" y="3"/>
                  </a:cubicBezTo>
                  <a:lnTo>
                    <a:pt x="509" y="468"/>
                  </a:lnTo>
                  <a:cubicBezTo>
                    <a:pt x="1" y="606"/>
                    <a:pt x="120" y="1351"/>
                    <a:pt x="618" y="1351"/>
                  </a:cubicBezTo>
                  <a:cubicBezTo>
                    <a:pt x="633" y="1351"/>
                    <a:pt x="648" y="1350"/>
                    <a:pt x="664" y="1349"/>
                  </a:cubicBezTo>
                  <a:lnTo>
                    <a:pt x="3259" y="872"/>
                  </a:lnTo>
                  <a:cubicBezTo>
                    <a:pt x="3764" y="735"/>
                    <a:pt x="3650" y="0"/>
                    <a:pt x="316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475" name="Google Shape;3475;p53"/>
            <p:cNvSpPr/>
            <p:nvPr/>
          </p:nvSpPr>
          <p:spPr>
            <a:xfrm>
              <a:off x="8288286" y="1733038"/>
              <a:ext cx="249267" cy="224043"/>
            </a:xfrm>
            <a:custGeom>
              <a:avLst/>
              <a:gdLst/>
              <a:ahLst/>
              <a:cxnLst/>
              <a:rect l="l" t="t" r="r" b="b"/>
              <a:pathLst>
                <a:path w="7728" h="6946" extrusionOk="0">
                  <a:moveTo>
                    <a:pt x="3899" y="0"/>
                  </a:moveTo>
                  <a:cubicBezTo>
                    <a:pt x="2865" y="0"/>
                    <a:pt x="1848" y="469"/>
                    <a:pt x="1180" y="1346"/>
                  </a:cubicBezTo>
                  <a:lnTo>
                    <a:pt x="6918" y="4965"/>
                  </a:lnTo>
                  <a:cubicBezTo>
                    <a:pt x="7728" y="3394"/>
                    <a:pt x="7204" y="1465"/>
                    <a:pt x="5716" y="524"/>
                  </a:cubicBezTo>
                  <a:cubicBezTo>
                    <a:pt x="5152" y="171"/>
                    <a:pt x="4522" y="0"/>
                    <a:pt x="3899" y="0"/>
                  </a:cubicBezTo>
                  <a:close/>
                  <a:moveTo>
                    <a:pt x="775" y="1989"/>
                  </a:moveTo>
                  <a:lnTo>
                    <a:pt x="775" y="1989"/>
                  </a:lnTo>
                  <a:cubicBezTo>
                    <a:pt x="1" y="3548"/>
                    <a:pt x="489" y="5477"/>
                    <a:pt x="1953" y="6418"/>
                  </a:cubicBezTo>
                  <a:cubicBezTo>
                    <a:pt x="2521" y="6774"/>
                    <a:pt x="3157" y="6945"/>
                    <a:pt x="3786" y="6945"/>
                  </a:cubicBezTo>
                  <a:cubicBezTo>
                    <a:pt x="4821" y="6945"/>
                    <a:pt x="5840" y="6482"/>
                    <a:pt x="6514" y="5608"/>
                  </a:cubicBezTo>
                  <a:lnTo>
                    <a:pt x="775" y="1989"/>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476" name="Google Shape;3476;p53"/>
            <p:cNvSpPr/>
            <p:nvPr/>
          </p:nvSpPr>
          <p:spPr>
            <a:xfrm>
              <a:off x="8756435" y="1251439"/>
              <a:ext cx="195885" cy="181563"/>
            </a:xfrm>
            <a:custGeom>
              <a:avLst/>
              <a:gdLst/>
              <a:ahLst/>
              <a:cxnLst/>
              <a:rect l="l" t="t" r="r" b="b"/>
              <a:pathLst>
                <a:path w="6073" h="5629" extrusionOk="0">
                  <a:moveTo>
                    <a:pt x="3596" y="1"/>
                  </a:moveTo>
                  <a:lnTo>
                    <a:pt x="1203" y="1620"/>
                  </a:lnTo>
                  <a:cubicBezTo>
                    <a:pt x="239" y="2275"/>
                    <a:pt x="1" y="3585"/>
                    <a:pt x="655" y="4549"/>
                  </a:cubicBezTo>
                  <a:lnTo>
                    <a:pt x="763" y="4704"/>
                  </a:lnTo>
                  <a:cubicBezTo>
                    <a:pt x="1171" y="5305"/>
                    <a:pt x="1833" y="5629"/>
                    <a:pt x="2505" y="5629"/>
                  </a:cubicBezTo>
                  <a:cubicBezTo>
                    <a:pt x="2911" y="5629"/>
                    <a:pt x="3321" y="5510"/>
                    <a:pt x="3680" y="5264"/>
                  </a:cubicBezTo>
                  <a:lnTo>
                    <a:pt x="6073" y="3644"/>
                  </a:lnTo>
                  <a:lnTo>
                    <a:pt x="3596" y="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477" name="Google Shape;3477;p53"/>
            <p:cNvSpPr/>
            <p:nvPr/>
          </p:nvSpPr>
          <p:spPr>
            <a:xfrm>
              <a:off x="8888938" y="1176188"/>
              <a:ext cx="195885" cy="181660"/>
            </a:xfrm>
            <a:custGeom>
              <a:avLst/>
              <a:gdLst/>
              <a:ahLst/>
              <a:cxnLst/>
              <a:rect l="l" t="t" r="r" b="b"/>
              <a:pathLst>
                <a:path w="6073" h="5632" extrusionOk="0">
                  <a:moveTo>
                    <a:pt x="3588" y="1"/>
                  </a:moveTo>
                  <a:cubicBezTo>
                    <a:pt x="3176" y="1"/>
                    <a:pt x="2760" y="120"/>
                    <a:pt x="2393" y="369"/>
                  </a:cubicBezTo>
                  <a:lnTo>
                    <a:pt x="0" y="1989"/>
                  </a:lnTo>
                  <a:lnTo>
                    <a:pt x="2477" y="5632"/>
                  </a:lnTo>
                  <a:lnTo>
                    <a:pt x="4870" y="4001"/>
                  </a:lnTo>
                  <a:cubicBezTo>
                    <a:pt x="5834" y="3346"/>
                    <a:pt x="6072" y="2036"/>
                    <a:pt x="5429" y="1072"/>
                  </a:cubicBezTo>
                  <a:lnTo>
                    <a:pt x="5429" y="1072"/>
                  </a:lnTo>
                  <a:lnTo>
                    <a:pt x="5429" y="1084"/>
                  </a:lnTo>
                  <a:lnTo>
                    <a:pt x="5322" y="917"/>
                  </a:lnTo>
                  <a:cubicBezTo>
                    <a:pt x="4916" y="319"/>
                    <a:pt x="4259" y="1"/>
                    <a:pt x="358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478" name="Google Shape;3478;p53"/>
            <p:cNvSpPr/>
            <p:nvPr/>
          </p:nvSpPr>
          <p:spPr>
            <a:xfrm>
              <a:off x="8698827" y="1626855"/>
              <a:ext cx="346064" cy="344096"/>
            </a:xfrm>
            <a:custGeom>
              <a:avLst/>
              <a:gdLst/>
              <a:ahLst/>
              <a:cxnLst/>
              <a:rect l="l" t="t" r="r" b="b"/>
              <a:pathLst>
                <a:path w="10729" h="10668" extrusionOk="0">
                  <a:moveTo>
                    <a:pt x="4998" y="1"/>
                  </a:moveTo>
                  <a:cubicBezTo>
                    <a:pt x="4821" y="1"/>
                    <a:pt x="4665" y="134"/>
                    <a:pt x="4644" y="316"/>
                  </a:cubicBezTo>
                  <a:lnTo>
                    <a:pt x="4192" y="3804"/>
                  </a:lnTo>
                  <a:lnTo>
                    <a:pt x="703" y="3340"/>
                  </a:lnTo>
                  <a:cubicBezTo>
                    <a:pt x="688" y="3338"/>
                    <a:pt x="673" y="3337"/>
                    <a:pt x="659" y="3337"/>
                  </a:cubicBezTo>
                  <a:cubicBezTo>
                    <a:pt x="474" y="3337"/>
                    <a:pt x="308" y="3474"/>
                    <a:pt x="286" y="3661"/>
                  </a:cubicBezTo>
                  <a:lnTo>
                    <a:pt x="24" y="5638"/>
                  </a:lnTo>
                  <a:cubicBezTo>
                    <a:pt x="1" y="5840"/>
                    <a:pt x="143" y="6031"/>
                    <a:pt x="346" y="6055"/>
                  </a:cubicBezTo>
                  <a:lnTo>
                    <a:pt x="346" y="6043"/>
                  </a:lnTo>
                  <a:lnTo>
                    <a:pt x="3822" y="6507"/>
                  </a:lnTo>
                  <a:lnTo>
                    <a:pt x="3370" y="9984"/>
                  </a:lnTo>
                  <a:cubicBezTo>
                    <a:pt x="3334" y="10186"/>
                    <a:pt x="3477" y="10377"/>
                    <a:pt x="3692" y="10400"/>
                  </a:cubicBezTo>
                  <a:lnTo>
                    <a:pt x="5656" y="10662"/>
                  </a:lnTo>
                  <a:cubicBezTo>
                    <a:pt x="5677" y="10666"/>
                    <a:pt x="5698" y="10668"/>
                    <a:pt x="5718" y="10668"/>
                  </a:cubicBezTo>
                  <a:cubicBezTo>
                    <a:pt x="5896" y="10668"/>
                    <a:pt x="6051" y="10533"/>
                    <a:pt x="6073" y="10341"/>
                  </a:cubicBezTo>
                  <a:lnTo>
                    <a:pt x="6537" y="6864"/>
                  </a:lnTo>
                  <a:lnTo>
                    <a:pt x="10014" y="7329"/>
                  </a:lnTo>
                  <a:cubicBezTo>
                    <a:pt x="10029" y="7330"/>
                    <a:pt x="10043" y="7331"/>
                    <a:pt x="10058" y="7331"/>
                  </a:cubicBezTo>
                  <a:cubicBezTo>
                    <a:pt x="10243" y="7331"/>
                    <a:pt x="10409" y="7195"/>
                    <a:pt x="10442" y="7007"/>
                  </a:cubicBezTo>
                  <a:lnTo>
                    <a:pt x="10692" y="5031"/>
                  </a:lnTo>
                  <a:cubicBezTo>
                    <a:pt x="10728" y="4828"/>
                    <a:pt x="10585" y="4638"/>
                    <a:pt x="10371" y="4614"/>
                  </a:cubicBezTo>
                  <a:lnTo>
                    <a:pt x="6894" y="4150"/>
                  </a:lnTo>
                  <a:lnTo>
                    <a:pt x="7359" y="685"/>
                  </a:lnTo>
                  <a:cubicBezTo>
                    <a:pt x="7382" y="471"/>
                    <a:pt x="7240" y="292"/>
                    <a:pt x="7037" y="256"/>
                  </a:cubicBezTo>
                  <a:lnTo>
                    <a:pt x="5061" y="6"/>
                  </a:lnTo>
                  <a:cubicBezTo>
                    <a:pt x="5040" y="3"/>
                    <a:pt x="5019" y="1"/>
                    <a:pt x="499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479" name="Google Shape;3479;p53"/>
            <p:cNvSpPr/>
            <p:nvPr/>
          </p:nvSpPr>
          <p:spPr>
            <a:xfrm>
              <a:off x="8256418" y="2147999"/>
              <a:ext cx="349515" cy="435765"/>
            </a:xfrm>
            <a:custGeom>
              <a:avLst/>
              <a:gdLst/>
              <a:ahLst/>
              <a:cxnLst/>
              <a:rect l="l" t="t" r="r" b="b"/>
              <a:pathLst>
                <a:path w="10836" h="13510" extrusionOk="0">
                  <a:moveTo>
                    <a:pt x="4138" y="431"/>
                  </a:moveTo>
                  <a:cubicBezTo>
                    <a:pt x="4427" y="431"/>
                    <a:pt x="4711" y="605"/>
                    <a:pt x="4763" y="994"/>
                  </a:cubicBezTo>
                  <a:cubicBezTo>
                    <a:pt x="4799" y="1185"/>
                    <a:pt x="4751" y="1387"/>
                    <a:pt x="4620" y="1530"/>
                  </a:cubicBezTo>
                  <a:lnTo>
                    <a:pt x="3822" y="1685"/>
                  </a:lnTo>
                  <a:cubicBezTo>
                    <a:pt x="3656" y="1590"/>
                    <a:pt x="3537" y="1423"/>
                    <a:pt x="3501" y="1232"/>
                  </a:cubicBezTo>
                  <a:lnTo>
                    <a:pt x="3501" y="1220"/>
                  </a:lnTo>
                  <a:cubicBezTo>
                    <a:pt x="3387" y="723"/>
                    <a:pt x="3765" y="431"/>
                    <a:pt x="4138" y="431"/>
                  </a:cubicBezTo>
                  <a:close/>
                  <a:moveTo>
                    <a:pt x="7844" y="2734"/>
                  </a:moveTo>
                  <a:cubicBezTo>
                    <a:pt x="8102" y="2734"/>
                    <a:pt x="8330" y="2922"/>
                    <a:pt x="8383" y="3185"/>
                  </a:cubicBezTo>
                  <a:lnTo>
                    <a:pt x="9776" y="10757"/>
                  </a:lnTo>
                  <a:cubicBezTo>
                    <a:pt x="9823" y="11055"/>
                    <a:pt x="9621" y="11341"/>
                    <a:pt x="9323" y="11388"/>
                  </a:cubicBezTo>
                  <a:lnTo>
                    <a:pt x="3060" y="12531"/>
                  </a:lnTo>
                  <a:cubicBezTo>
                    <a:pt x="3025" y="12538"/>
                    <a:pt x="2990" y="12542"/>
                    <a:pt x="2956" y="12542"/>
                  </a:cubicBezTo>
                  <a:cubicBezTo>
                    <a:pt x="2699" y="12542"/>
                    <a:pt x="2471" y="12353"/>
                    <a:pt x="2429" y="12091"/>
                  </a:cubicBezTo>
                  <a:lnTo>
                    <a:pt x="1048" y="4518"/>
                  </a:lnTo>
                  <a:cubicBezTo>
                    <a:pt x="989" y="4221"/>
                    <a:pt x="1191" y="3935"/>
                    <a:pt x="1489" y="3887"/>
                  </a:cubicBezTo>
                  <a:lnTo>
                    <a:pt x="2239" y="3745"/>
                  </a:lnTo>
                  <a:cubicBezTo>
                    <a:pt x="2271" y="3955"/>
                    <a:pt x="2451" y="4110"/>
                    <a:pt x="2657" y="4110"/>
                  </a:cubicBezTo>
                  <a:cubicBezTo>
                    <a:pt x="2684" y="4110"/>
                    <a:pt x="2711" y="4107"/>
                    <a:pt x="2739" y="4102"/>
                  </a:cubicBezTo>
                  <a:lnTo>
                    <a:pt x="6656" y="3387"/>
                  </a:lnTo>
                  <a:cubicBezTo>
                    <a:pt x="6882" y="3340"/>
                    <a:pt x="7049" y="3114"/>
                    <a:pt x="7001" y="2875"/>
                  </a:cubicBezTo>
                  <a:lnTo>
                    <a:pt x="7740" y="2744"/>
                  </a:lnTo>
                  <a:cubicBezTo>
                    <a:pt x="7775" y="2737"/>
                    <a:pt x="7810" y="2734"/>
                    <a:pt x="7844" y="2734"/>
                  </a:cubicBezTo>
                  <a:close/>
                  <a:moveTo>
                    <a:pt x="4134" y="1"/>
                  </a:moveTo>
                  <a:cubicBezTo>
                    <a:pt x="4070" y="1"/>
                    <a:pt x="4006" y="6"/>
                    <a:pt x="3942" y="18"/>
                  </a:cubicBezTo>
                  <a:cubicBezTo>
                    <a:pt x="3334" y="125"/>
                    <a:pt x="2941" y="708"/>
                    <a:pt x="3072" y="1304"/>
                  </a:cubicBezTo>
                  <a:cubicBezTo>
                    <a:pt x="3096" y="1470"/>
                    <a:pt x="3168" y="1637"/>
                    <a:pt x="3287" y="1780"/>
                  </a:cubicBezTo>
                  <a:lnTo>
                    <a:pt x="2501" y="1923"/>
                  </a:lnTo>
                  <a:cubicBezTo>
                    <a:pt x="2191" y="1982"/>
                    <a:pt x="1977" y="2280"/>
                    <a:pt x="2037" y="2602"/>
                  </a:cubicBezTo>
                  <a:lnTo>
                    <a:pt x="2084" y="2887"/>
                  </a:lnTo>
                  <a:lnTo>
                    <a:pt x="798" y="3114"/>
                  </a:lnTo>
                  <a:cubicBezTo>
                    <a:pt x="310" y="3209"/>
                    <a:pt x="1" y="3673"/>
                    <a:pt x="84" y="4149"/>
                  </a:cubicBezTo>
                  <a:lnTo>
                    <a:pt x="1656" y="12781"/>
                  </a:lnTo>
                  <a:cubicBezTo>
                    <a:pt x="1740" y="13216"/>
                    <a:pt x="2109" y="13509"/>
                    <a:pt x="2533" y="13509"/>
                  </a:cubicBezTo>
                  <a:cubicBezTo>
                    <a:pt x="2585" y="13509"/>
                    <a:pt x="2638" y="13505"/>
                    <a:pt x="2691" y="13496"/>
                  </a:cubicBezTo>
                  <a:lnTo>
                    <a:pt x="10026" y="12162"/>
                  </a:lnTo>
                  <a:cubicBezTo>
                    <a:pt x="10514" y="12067"/>
                    <a:pt x="10835" y="11603"/>
                    <a:pt x="10752" y="11114"/>
                  </a:cubicBezTo>
                  <a:lnTo>
                    <a:pt x="9168" y="2482"/>
                  </a:lnTo>
                  <a:cubicBezTo>
                    <a:pt x="9094" y="2048"/>
                    <a:pt x="8718" y="1755"/>
                    <a:pt x="8291" y="1755"/>
                  </a:cubicBezTo>
                  <a:cubicBezTo>
                    <a:pt x="8239" y="1755"/>
                    <a:pt x="8186" y="1759"/>
                    <a:pt x="8133" y="1768"/>
                  </a:cubicBezTo>
                  <a:lnTo>
                    <a:pt x="6859" y="2006"/>
                  </a:lnTo>
                  <a:lnTo>
                    <a:pt x="6799" y="1732"/>
                  </a:lnTo>
                  <a:cubicBezTo>
                    <a:pt x="6745" y="1442"/>
                    <a:pt x="6498" y="1249"/>
                    <a:pt x="6214" y="1249"/>
                  </a:cubicBezTo>
                  <a:cubicBezTo>
                    <a:pt x="6183" y="1249"/>
                    <a:pt x="6152" y="1251"/>
                    <a:pt x="6120" y="1256"/>
                  </a:cubicBezTo>
                  <a:lnTo>
                    <a:pt x="5168" y="1435"/>
                  </a:lnTo>
                  <a:cubicBezTo>
                    <a:pt x="5227" y="1268"/>
                    <a:pt x="5239" y="1089"/>
                    <a:pt x="5204" y="911"/>
                  </a:cubicBezTo>
                  <a:cubicBezTo>
                    <a:pt x="5119" y="380"/>
                    <a:pt x="4655" y="1"/>
                    <a:pt x="413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480" name="Google Shape;3480;p53"/>
            <p:cNvSpPr/>
            <p:nvPr/>
          </p:nvSpPr>
          <p:spPr>
            <a:xfrm>
              <a:off x="8318251" y="2305274"/>
              <a:ext cx="60156" cy="49834"/>
            </a:xfrm>
            <a:custGeom>
              <a:avLst/>
              <a:gdLst/>
              <a:ahLst/>
              <a:cxnLst/>
              <a:rect l="l" t="t" r="r" b="b"/>
              <a:pathLst>
                <a:path w="1865" h="1545" extrusionOk="0">
                  <a:moveTo>
                    <a:pt x="1014" y="0"/>
                  </a:moveTo>
                  <a:cubicBezTo>
                    <a:pt x="970" y="0"/>
                    <a:pt x="926" y="4"/>
                    <a:pt x="882" y="12"/>
                  </a:cubicBezTo>
                  <a:cubicBezTo>
                    <a:pt x="191" y="131"/>
                    <a:pt x="0" y="1012"/>
                    <a:pt x="572" y="1405"/>
                  </a:cubicBezTo>
                  <a:cubicBezTo>
                    <a:pt x="710" y="1502"/>
                    <a:pt x="861" y="1545"/>
                    <a:pt x="1007" y="1545"/>
                  </a:cubicBezTo>
                  <a:cubicBezTo>
                    <a:pt x="1454" y="1545"/>
                    <a:pt x="1864" y="1142"/>
                    <a:pt x="1775" y="631"/>
                  </a:cubicBezTo>
                  <a:cubicBezTo>
                    <a:pt x="1700" y="258"/>
                    <a:pt x="1379" y="0"/>
                    <a:pt x="1014"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481" name="Google Shape;3481;p53"/>
            <p:cNvSpPr/>
            <p:nvPr/>
          </p:nvSpPr>
          <p:spPr>
            <a:xfrm>
              <a:off x="8386921" y="2290308"/>
              <a:ext cx="124117" cy="43673"/>
            </a:xfrm>
            <a:custGeom>
              <a:avLst/>
              <a:gdLst/>
              <a:ahLst/>
              <a:cxnLst/>
              <a:rect l="l" t="t" r="r" b="b"/>
              <a:pathLst>
                <a:path w="3848" h="1354" extrusionOk="0">
                  <a:moveTo>
                    <a:pt x="3240" y="0"/>
                  </a:moveTo>
                  <a:cubicBezTo>
                    <a:pt x="3207" y="0"/>
                    <a:pt x="3171" y="4"/>
                    <a:pt x="3134" y="11"/>
                  </a:cubicBezTo>
                  <a:lnTo>
                    <a:pt x="538" y="487"/>
                  </a:lnTo>
                  <a:cubicBezTo>
                    <a:pt x="0" y="588"/>
                    <a:pt x="106" y="1354"/>
                    <a:pt x="597" y="1354"/>
                  </a:cubicBezTo>
                  <a:cubicBezTo>
                    <a:pt x="628" y="1354"/>
                    <a:pt x="660" y="1351"/>
                    <a:pt x="693" y="1345"/>
                  </a:cubicBezTo>
                  <a:lnTo>
                    <a:pt x="3289" y="868"/>
                  </a:lnTo>
                  <a:cubicBezTo>
                    <a:pt x="3847" y="790"/>
                    <a:pt x="3746" y="0"/>
                    <a:pt x="3240"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482" name="Google Shape;3482;p53"/>
            <p:cNvSpPr/>
            <p:nvPr/>
          </p:nvSpPr>
          <p:spPr>
            <a:xfrm>
              <a:off x="8330927" y="2374687"/>
              <a:ext cx="60156" cy="49931"/>
            </a:xfrm>
            <a:custGeom>
              <a:avLst/>
              <a:gdLst/>
              <a:ahLst/>
              <a:cxnLst/>
              <a:rect l="l" t="t" r="r" b="b"/>
              <a:pathLst>
                <a:path w="1865" h="1548" extrusionOk="0">
                  <a:moveTo>
                    <a:pt x="1027" y="0"/>
                  </a:moveTo>
                  <a:cubicBezTo>
                    <a:pt x="979" y="0"/>
                    <a:pt x="930" y="5"/>
                    <a:pt x="881" y="15"/>
                  </a:cubicBezTo>
                  <a:cubicBezTo>
                    <a:pt x="203" y="122"/>
                    <a:pt x="0" y="1015"/>
                    <a:pt x="572" y="1408"/>
                  </a:cubicBezTo>
                  <a:cubicBezTo>
                    <a:pt x="710" y="1505"/>
                    <a:pt x="861" y="1548"/>
                    <a:pt x="1007" y="1548"/>
                  </a:cubicBezTo>
                  <a:cubicBezTo>
                    <a:pt x="1454" y="1548"/>
                    <a:pt x="1864" y="1145"/>
                    <a:pt x="1774" y="634"/>
                  </a:cubicBezTo>
                  <a:cubicBezTo>
                    <a:pt x="1701" y="266"/>
                    <a:pt x="1386" y="0"/>
                    <a:pt x="1027"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483" name="Google Shape;3483;p53"/>
            <p:cNvSpPr/>
            <p:nvPr/>
          </p:nvSpPr>
          <p:spPr>
            <a:xfrm>
              <a:off x="8400533" y="2359753"/>
              <a:ext cx="121279" cy="43512"/>
            </a:xfrm>
            <a:custGeom>
              <a:avLst/>
              <a:gdLst/>
              <a:ahLst/>
              <a:cxnLst/>
              <a:rect l="l" t="t" r="r" b="b"/>
              <a:pathLst>
                <a:path w="3760" h="1349" extrusionOk="0">
                  <a:moveTo>
                    <a:pt x="3129" y="0"/>
                  </a:moveTo>
                  <a:cubicBezTo>
                    <a:pt x="3117" y="0"/>
                    <a:pt x="3105" y="1"/>
                    <a:pt x="3093" y="1"/>
                  </a:cubicBezTo>
                  <a:lnTo>
                    <a:pt x="497" y="478"/>
                  </a:lnTo>
                  <a:cubicBezTo>
                    <a:pt x="1" y="628"/>
                    <a:pt x="120" y="1349"/>
                    <a:pt x="617" y="1349"/>
                  </a:cubicBezTo>
                  <a:cubicBezTo>
                    <a:pt x="632" y="1349"/>
                    <a:pt x="648" y="1348"/>
                    <a:pt x="664" y="1347"/>
                  </a:cubicBezTo>
                  <a:lnTo>
                    <a:pt x="3260" y="882"/>
                  </a:lnTo>
                  <a:cubicBezTo>
                    <a:pt x="3760" y="731"/>
                    <a:pt x="3635" y="0"/>
                    <a:pt x="3129"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484" name="Google Shape;3484;p53"/>
            <p:cNvSpPr/>
            <p:nvPr/>
          </p:nvSpPr>
          <p:spPr>
            <a:xfrm>
              <a:off x="8344377" y="2448906"/>
              <a:ext cx="60123" cy="49834"/>
            </a:xfrm>
            <a:custGeom>
              <a:avLst/>
              <a:gdLst/>
              <a:ahLst/>
              <a:cxnLst/>
              <a:rect l="l" t="t" r="r" b="b"/>
              <a:pathLst>
                <a:path w="1864" h="1545" extrusionOk="0">
                  <a:moveTo>
                    <a:pt x="1014" y="0"/>
                  </a:moveTo>
                  <a:cubicBezTo>
                    <a:pt x="970" y="0"/>
                    <a:pt x="926" y="4"/>
                    <a:pt x="881" y="11"/>
                  </a:cubicBezTo>
                  <a:cubicBezTo>
                    <a:pt x="203" y="131"/>
                    <a:pt x="0" y="1012"/>
                    <a:pt x="572" y="1404"/>
                  </a:cubicBezTo>
                  <a:cubicBezTo>
                    <a:pt x="713" y="1501"/>
                    <a:pt x="865" y="1545"/>
                    <a:pt x="1012" y="1545"/>
                  </a:cubicBezTo>
                  <a:cubicBezTo>
                    <a:pt x="1460" y="1545"/>
                    <a:pt x="1864" y="1142"/>
                    <a:pt x="1774" y="631"/>
                  </a:cubicBezTo>
                  <a:cubicBezTo>
                    <a:pt x="1700" y="258"/>
                    <a:pt x="1378" y="0"/>
                    <a:pt x="1014"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485" name="Google Shape;3485;p53"/>
            <p:cNvSpPr/>
            <p:nvPr/>
          </p:nvSpPr>
          <p:spPr>
            <a:xfrm>
              <a:off x="8413725" y="2434133"/>
              <a:ext cx="122343" cy="43673"/>
            </a:xfrm>
            <a:custGeom>
              <a:avLst/>
              <a:gdLst/>
              <a:ahLst/>
              <a:cxnLst/>
              <a:rect l="l" t="t" r="r" b="b"/>
              <a:pathLst>
                <a:path w="3793" h="1354" extrusionOk="0">
                  <a:moveTo>
                    <a:pt x="3180" y="1"/>
                  </a:moveTo>
                  <a:cubicBezTo>
                    <a:pt x="3158" y="1"/>
                    <a:pt x="3136" y="2"/>
                    <a:pt x="3113" y="5"/>
                  </a:cubicBezTo>
                  <a:lnTo>
                    <a:pt x="517" y="469"/>
                  </a:lnTo>
                  <a:cubicBezTo>
                    <a:pt x="1" y="607"/>
                    <a:pt x="115" y="1354"/>
                    <a:pt x="615" y="1354"/>
                  </a:cubicBezTo>
                  <a:cubicBezTo>
                    <a:pt x="633" y="1354"/>
                    <a:pt x="652" y="1353"/>
                    <a:pt x="672" y="1351"/>
                  </a:cubicBezTo>
                  <a:lnTo>
                    <a:pt x="3267" y="874"/>
                  </a:lnTo>
                  <a:cubicBezTo>
                    <a:pt x="3792" y="749"/>
                    <a:pt x="3672" y="1"/>
                    <a:pt x="3180"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486" name="Google Shape;3486;p53"/>
            <p:cNvSpPr/>
            <p:nvPr/>
          </p:nvSpPr>
          <p:spPr>
            <a:xfrm>
              <a:off x="8287157" y="2757554"/>
              <a:ext cx="250396" cy="224785"/>
            </a:xfrm>
            <a:custGeom>
              <a:avLst/>
              <a:gdLst/>
              <a:ahLst/>
              <a:cxnLst/>
              <a:rect l="l" t="t" r="r" b="b"/>
              <a:pathLst>
                <a:path w="7763" h="6969" extrusionOk="0">
                  <a:moveTo>
                    <a:pt x="3926" y="0"/>
                  </a:moveTo>
                  <a:cubicBezTo>
                    <a:pt x="2894" y="0"/>
                    <a:pt x="1881" y="467"/>
                    <a:pt x="1215" y="1349"/>
                  </a:cubicBezTo>
                  <a:lnTo>
                    <a:pt x="6953" y="4968"/>
                  </a:lnTo>
                  <a:cubicBezTo>
                    <a:pt x="7763" y="3396"/>
                    <a:pt x="7239" y="1468"/>
                    <a:pt x="5751" y="527"/>
                  </a:cubicBezTo>
                  <a:cubicBezTo>
                    <a:pt x="5184" y="172"/>
                    <a:pt x="4552" y="0"/>
                    <a:pt x="3926" y="0"/>
                  </a:cubicBezTo>
                  <a:close/>
                  <a:moveTo>
                    <a:pt x="810" y="1992"/>
                  </a:moveTo>
                  <a:lnTo>
                    <a:pt x="810" y="1992"/>
                  </a:lnTo>
                  <a:cubicBezTo>
                    <a:pt x="0" y="3563"/>
                    <a:pt x="512" y="5492"/>
                    <a:pt x="2012" y="6444"/>
                  </a:cubicBezTo>
                  <a:cubicBezTo>
                    <a:pt x="2576" y="6798"/>
                    <a:pt x="3206" y="6968"/>
                    <a:pt x="3829" y="6968"/>
                  </a:cubicBezTo>
                  <a:cubicBezTo>
                    <a:pt x="4864" y="6968"/>
                    <a:pt x="5880" y="6500"/>
                    <a:pt x="6549" y="5623"/>
                  </a:cubicBezTo>
                  <a:lnTo>
                    <a:pt x="810" y="1992"/>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487" name="Google Shape;3487;p53"/>
            <p:cNvSpPr/>
            <p:nvPr/>
          </p:nvSpPr>
          <p:spPr>
            <a:xfrm>
              <a:off x="8756435" y="2276051"/>
              <a:ext cx="195885" cy="181563"/>
            </a:xfrm>
            <a:custGeom>
              <a:avLst/>
              <a:gdLst/>
              <a:ahLst/>
              <a:cxnLst/>
              <a:rect l="l" t="t" r="r" b="b"/>
              <a:pathLst>
                <a:path w="6073" h="5629" extrusionOk="0">
                  <a:moveTo>
                    <a:pt x="3596" y="1"/>
                  </a:moveTo>
                  <a:lnTo>
                    <a:pt x="1203" y="1620"/>
                  </a:lnTo>
                  <a:cubicBezTo>
                    <a:pt x="251" y="2275"/>
                    <a:pt x="1" y="3585"/>
                    <a:pt x="655" y="4549"/>
                  </a:cubicBezTo>
                  <a:lnTo>
                    <a:pt x="763" y="4716"/>
                  </a:lnTo>
                  <a:cubicBezTo>
                    <a:pt x="1163" y="5308"/>
                    <a:pt x="1825" y="5629"/>
                    <a:pt x="2498" y="5629"/>
                  </a:cubicBezTo>
                  <a:cubicBezTo>
                    <a:pt x="2907" y="5629"/>
                    <a:pt x="3320" y="5511"/>
                    <a:pt x="3680" y="5263"/>
                  </a:cubicBezTo>
                  <a:lnTo>
                    <a:pt x="6073" y="3644"/>
                  </a:lnTo>
                  <a:lnTo>
                    <a:pt x="3596" y="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488" name="Google Shape;3488;p53"/>
            <p:cNvSpPr/>
            <p:nvPr/>
          </p:nvSpPr>
          <p:spPr>
            <a:xfrm>
              <a:off x="8888938" y="2200542"/>
              <a:ext cx="195885" cy="181918"/>
            </a:xfrm>
            <a:custGeom>
              <a:avLst/>
              <a:gdLst/>
              <a:ahLst/>
              <a:cxnLst/>
              <a:rect l="l" t="t" r="r" b="b"/>
              <a:pathLst>
                <a:path w="6073" h="5640" extrusionOk="0">
                  <a:moveTo>
                    <a:pt x="3577" y="0"/>
                  </a:moveTo>
                  <a:cubicBezTo>
                    <a:pt x="3169" y="0"/>
                    <a:pt x="2757" y="119"/>
                    <a:pt x="2393" y="365"/>
                  </a:cubicBezTo>
                  <a:lnTo>
                    <a:pt x="0" y="1996"/>
                  </a:lnTo>
                  <a:lnTo>
                    <a:pt x="2477" y="5640"/>
                  </a:lnTo>
                  <a:lnTo>
                    <a:pt x="4870" y="4009"/>
                  </a:lnTo>
                  <a:cubicBezTo>
                    <a:pt x="5834" y="3354"/>
                    <a:pt x="6072" y="2044"/>
                    <a:pt x="5429" y="1080"/>
                  </a:cubicBezTo>
                  <a:lnTo>
                    <a:pt x="5322" y="925"/>
                  </a:lnTo>
                  <a:cubicBezTo>
                    <a:pt x="4914" y="324"/>
                    <a:pt x="4252" y="0"/>
                    <a:pt x="3577"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489" name="Google Shape;3489;p53"/>
            <p:cNvSpPr/>
            <p:nvPr/>
          </p:nvSpPr>
          <p:spPr>
            <a:xfrm>
              <a:off x="8698827" y="2651177"/>
              <a:ext cx="346064" cy="344387"/>
            </a:xfrm>
            <a:custGeom>
              <a:avLst/>
              <a:gdLst/>
              <a:ahLst/>
              <a:cxnLst/>
              <a:rect l="l" t="t" r="r" b="b"/>
              <a:pathLst>
                <a:path w="10729" h="10677" extrusionOk="0">
                  <a:moveTo>
                    <a:pt x="5017" y="1"/>
                  </a:moveTo>
                  <a:cubicBezTo>
                    <a:pt x="4831" y="1"/>
                    <a:pt x="4666" y="137"/>
                    <a:pt x="4644" y="325"/>
                  </a:cubicBezTo>
                  <a:lnTo>
                    <a:pt x="4180" y="3813"/>
                  </a:lnTo>
                  <a:lnTo>
                    <a:pt x="703" y="3349"/>
                  </a:lnTo>
                  <a:cubicBezTo>
                    <a:pt x="688" y="3347"/>
                    <a:pt x="673" y="3346"/>
                    <a:pt x="659" y="3346"/>
                  </a:cubicBezTo>
                  <a:cubicBezTo>
                    <a:pt x="474" y="3346"/>
                    <a:pt x="308" y="3483"/>
                    <a:pt x="286" y="3670"/>
                  </a:cubicBezTo>
                  <a:lnTo>
                    <a:pt x="24" y="5635"/>
                  </a:lnTo>
                  <a:cubicBezTo>
                    <a:pt x="1" y="5849"/>
                    <a:pt x="143" y="6028"/>
                    <a:pt x="346" y="6063"/>
                  </a:cubicBezTo>
                  <a:lnTo>
                    <a:pt x="3822" y="6516"/>
                  </a:lnTo>
                  <a:lnTo>
                    <a:pt x="3370" y="10004"/>
                  </a:lnTo>
                  <a:cubicBezTo>
                    <a:pt x="3346" y="10207"/>
                    <a:pt x="3489" y="10385"/>
                    <a:pt x="3692" y="10421"/>
                  </a:cubicBezTo>
                  <a:lnTo>
                    <a:pt x="5656" y="10671"/>
                  </a:lnTo>
                  <a:cubicBezTo>
                    <a:pt x="5678" y="10675"/>
                    <a:pt x="5700" y="10677"/>
                    <a:pt x="5721" y="10677"/>
                  </a:cubicBezTo>
                  <a:cubicBezTo>
                    <a:pt x="5906" y="10677"/>
                    <a:pt x="6053" y="10543"/>
                    <a:pt x="6085" y="10362"/>
                  </a:cubicBezTo>
                  <a:lnTo>
                    <a:pt x="6537" y="6873"/>
                  </a:lnTo>
                  <a:lnTo>
                    <a:pt x="10014" y="7337"/>
                  </a:lnTo>
                  <a:cubicBezTo>
                    <a:pt x="10029" y="7339"/>
                    <a:pt x="10045" y="7340"/>
                    <a:pt x="10060" y="7340"/>
                  </a:cubicBezTo>
                  <a:cubicBezTo>
                    <a:pt x="10253" y="7340"/>
                    <a:pt x="10409" y="7204"/>
                    <a:pt x="10442" y="7016"/>
                  </a:cubicBezTo>
                  <a:lnTo>
                    <a:pt x="10692" y="5039"/>
                  </a:lnTo>
                  <a:cubicBezTo>
                    <a:pt x="10728" y="4837"/>
                    <a:pt x="10585" y="4647"/>
                    <a:pt x="10383" y="4623"/>
                  </a:cubicBezTo>
                  <a:lnTo>
                    <a:pt x="6894" y="4158"/>
                  </a:lnTo>
                  <a:lnTo>
                    <a:pt x="7359" y="682"/>
                  </a:lnTo>
                  <a:cubicBezTo>
                    <a:pt x="7382" y="479"/>
                    <a:pt x="7240" y="289"/>
                    <a:pt x="7037" y="265"/>
                  </a:cubicBezTo>
                  <a:lnTo>
                    <a:pt x="5061" y="3"/>
                  </a:lnTo>
                  <a:cubicBezTo>
                    <a:pt x="5046" y="1"/>
                    <a:pt x="5031" y="1"/>
                    <a:pt x="5017"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490" name="Google Shape;3490;p53"/>
            <p:cNvSpPr/>
            <p:nvPr/>
          </p:nvSpPr>
          <p:spPr>
            <a:xfrm>
              <a:off x="8256031" y="3173385"/>
              <a:ext cx="349902" cy="435733"/>
            </a:xfrm>
            <a:custGeom>
              <a:avLst/>
              <a:gdLst/>
              <a:ahLst/>
              <a:cxnLst/>
              <a:rect l="l" t="t" r="r" b="b"/>
              <a:pathLst>
                <a:path w="10848" h="13509" extrusionOk="0">
                  <a:moveTo>
                    <a:pt x="4164" y="411"/>
                  </a:moveTo>
                  <a:cubicBezTo>
                    <a:pt x="4452" y="411"/>
                    <a:pt x="4735" y="584"/>
                    <a:pt x="4787" y="970"/>
                  </a:cubicBezTo>
                  <a:cubicBezTo>
                    <a:pt x="4823" y="1172"/>
                    <a:pt x="4763" y="1363"/>
                    <a:pt x="4632" y="1518"/>
                  </a:cubicBezTo>
                  <a:lnTo>
                    <a:pt x="3846" y="1661"/>
                  </a:lnTo>
                  <a:cubicBezTo>
                    <a:pt x="3668" y="1565"/>
                    <a:pt x="3549" y="1399"/>
                    <a:pt x="3513" y="1208"/>
                  </a:cubicBezTo>
                  <a:cubicBezTo>
                    <a:pt x="3398" y="708"/>
                    <a:pt x="3786" y="411"/>
                    <a:pt x="4164" y="411"/>
                  </a:cubicBezTo>
                  <a:close/>
                  <a:moveTo>
                    <a:pt x="7873" y="2721"/>
                  </a:moveTo>
                  <a:cubicBezTo>
                    <a:pt x="8128" y="2721"/>
                    <a:pt x="8353" y="2900"/>
                    <a:pt x="8395" y="3161"/>
                  </a:cubicBezTo>
                  <a:lnTo>
                    <a:pt x="9788" y="10745"/>
                  </a:lnTo>
                  <a:cubicBezTo>
                    <a:pt x="9847" y="11043"/>
                    <a:pt x="9645" y="11328"/>
                    <a:pt x="9347" y="11376"/>
                  </a:cubicBezTo>
                  <a:lnTo>
                    <a:pt x="3072" y="12519"/>
                  </a:lnTo>
                  <a:cubicBezTo>
                    <a:pt x="3042" y="12524"/>
                    <a:pt x="3012" y="12526"/>
                    <a:pt x="2981" y="12526"/>
                  </a:cubicBezTo>
                  <a:cubicBezTo>
                    <a:pt x="2719" y="12526"/>
                    <a:pt x="2484" y="12344"/>
                    <a:pt x="2441" y="12067"/>
                  </a:cubicBezTo>
                  <a:lnTo>
                    <a:pt x="1060" y="4506"/>
                  </a:lnTo>
                  <a:cubicBezTo>
                    <a:pt x="1001" y="4209"/>
                    <a:pt x="1203" y="3923"/>
                    <a:pt x="1501" y="3863"/>
                  </a:cubicBezTo>
                  <a:lnTo>
                    <a:pt x="2251" y="3732"/>
                  </a:lnTo>
                  <a:cubicBezTo>
                    <a:pt x="2282" y="3941"/>
                    <a:pt x="2470" y="4086"/>
                    <a:pt x="2668" y="4086"/>
                  </a:cubicBezTo>
                  <a:cubicBezTo>
                    <a:pt x="2696" y="4086"/>
                    <a:pt x="2723" y="4083"/>
                    <a:pt x="2751" y="4078"/>
                  </a:cubicBezTo>
                  <a:lnTo>
                    <a:pt x="6668" y="3375"/>
                  </a:lnTo>
                  <a:cubicBezTo>
                    <a:pt x="6906" y="3327"/>
                    <a:pt x="7061" y="3101"/>
                    <a:pt x="7013" y="2863"/>
                  </a:cubicBezTo>
                  <a:lnTo>
                    <a:pt x="7764" y="2732"/>
                  </a:lnTo>
                  <a:cubicBezTo>
                    <a:pt x="7800" y="2725"/>
                    <a:pt x="7837" y="2721"/>
                    <a:pt x="7873" y="2721"/>
                  </a:cubicBezTo>
                  <a:close/>
                  <a:moveTo>
                    <a:pt x="4154" y="0"/>
                  </a:moveTo>
                  <a:cubicBezTo>
                    <a:pt x="4004" y="0"/>
                    <a:pt x="3851" y="32"/>
                    <a:pt x="3704" y="101"/>
                  </a:cubicBezTo>
                  <a:cubicBezTo>
                    <a:pt x="3061" y="387"/>
                    <a:pt x="2858" y="1208"/>
                    <a:pt x="3299" y="1756"/>
                  </a:cubicBezTo>
                  <a:lnTo>
                    <a:pt x="2513" y="1911"/>
                  </a:lnTo>
                  <a:cubicBezTo>
                    <a:pt x="2203" y="1970"/>
                    <a:pt x="1989" y="2280"/>
                    <a:pt x="2049" y="2589"/>
                  </a:cubicBezTo>
                  <a:lnTo>
                    <a:pt x="2096" y="2875"/>
                  </a:lnTo>
                  <a:lnTo>
                    <a:pt x="810" y="3101"/>
                  </a:lnTo>
                  <a:cubicBezTo>
                    <a:pt x="322" y="3196"/>
                    <a:pt x="1" y="3661"/>
                    <a:pt x="96" y="4149"/>
                  </a:cubicBezTo>
                  <a:lnTo>
                    <a:pt x="1668" y="12769"/>
                  </a:lnTo>
                  <a:cubicBezTo>
                    <a:pt x="1753" y="13205"/>
                    <a:pt x="2123" y="13509"/>
                    <a:pt x="2549" y="13509"/>
                  </a:cubicBezTo>
                  <a:cubicBezTo>
                    <a:pt x="2600" y="13509"/>
                    <a:pt x="2652" y="13504"/>
                    <a:pt x="2703" y="13495"/>
                  </a:cubicBezTo>
                  <a:lnTo>
                    <a:pt x="10038" y="12150"/>
                  </a:lnTo>
                  <a:cubicBezTo>
                    <a:pt x="10526" y="12055"/>
                    <a:pt x="10847" y="11590"/>
                    <a:pt x="10752" y="11114"/>
                  </a:cubicBezTo>
                  <a:lnTo>
                    <a:pt x="9180" y="2482"/>
                  </a:lnTo>
                  <a:cubicBezTo>
                    <a:pt x="9106" y="2046"/>
                    <a:pt x="8727" y="1743"/>
                    <a:pt x="8299" y="1743"/>
                  </a:cubicBezTo>
                  <a:cubicBezTo>
                    <a:pt x="8248" y="1743"/>
                    <a:pt x="8196" y="1747"/>
                    <a:pt x="8145" y="1756"/>
                  </a:cubicBezTo>
                  <a:lnTo>
                    <a:pt x="6871" y="1994"/>
                  </a:lnTo>
                  <a:lnTo>
                    <a:pt x="6811" y="1720"/>
                  </a:lnTo>
                  <a:cubicBezTo>
                    <a:pt x="6758" y="1435"/>
                    <a:pt x="6518" y="1234"/>
                    <a:pt x="6240" y="1234"/>
                  </a:cubicBezTo>
                  <a:cubicBezTo>
                    <a:pt x="6204" y="1234"/>
                    <a:pt x="6169" y="1237"/>
                    <a:pt x="6132" y="1244"/>
                  </a:cubicBezTo>
                  <a:lnTo>
                    <a:pt x="5180" y="1411"/>
                  </a:lnTo>
                  <a:cubicBezTo>
                    <a:pt x="5239" y="1244"/>
                    <a:pt x="5251" y="1065"/>
                    <a:pt x="5216" y="899"/>
                  </a:cubicBezTo>
                  <a:cubicBezTo>
                    <a:pt x="5115" y="358"/>
                    <a:pt x="4654" y="0"/>
                    <a:pt x="4154"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491" name="Google Shape;3491;p53"/>
            <p:cNvSpPr/>
            <p:nvPr/>
          </p:nvSpPr>
          <p:spPr>
            <a:xfrm>
              <a:off x="8318251" y="3329757"/>
              <a:ext cx="60156" cy="49963"/>
            </a:xfrm>
            <a:custGeom>
              <a:avLst/>
              <a:gdLst/>
              <a:ahLst/>
              <a:cxnLst/>
              <a:rect l="l" t="t" r="r" b="b"/>
              <a:pathLst>
                <a:path w="1865" h="1549" extrusionOk="0">
                  <a:moveTo>
                    <a:pt x="1027" y="1"/>
                  </a:moveTo>
                  <a:cubicBezTo>
                    <a:pt x="979" y="1"/>
                    <a:pt x="930" y="6"/>
                    <a:pt x="882" y="15"/>
                  </a:cubicBezTo>
                  <a:cubicBezTo>
                    <a:pt x="191" y="134"/>
                    <a:pt x="0" y="1015"/>
                    <a:pt x="572" y="1408"/>
                  </a:cubicBezTo>
                  <a:cubicBezTo>
                    <a:pt x="710" y="1505"/>
                    <a:pt x="861" y="1549"/>
                    <a:pt x="1007" y="1549"/>
                  </a:cubicBezTo>
                  <a:cubicBezTo>
                    <a:pt x="1454" y="1549"/>
                    <a:pt x="1864" y="1146"/>
                    <a:pt x="1775" y="634"/>
                  </a:cubicBezTo>
                  <a:cubicBezTo>
                    <a:pt x="1701" y="267"/>
                    <a:pt x="1386" y="1"/>
                    <a:pt x="1027"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492" name="Google Shape;3492;p53"/>
            <p:cNvSpPr/>
            <p:nvPr/>
          </p:nvSpPr>
          <p:spPr>
            <a:xfrm>
              <a:off x="8386373" y="3314791"/>
              <a:ext cx="125214" cy="43931"/>
            </a:xfrm>
            <a:custGeom>
              <a:avLst/>
              <a:gdLst/>
              <a:ahLst/>
              <a:cxnLst/>
              <a:rect l="l" t="t" r="r" b="b"/>
              <a:pathLst>
                <a:path w="3882" h="1362" extrusionOk="0">
                  <a:moveTo>
                    <a:pt x="3273" y="0"/>
                  </a:moveTo>
                  <a:cubicBezTo>
                    <a:pt x="3234" y="0"/>
                    <a:pt x="3194" y="5"/>
                    <a:pt x="3151" y="15"/>
                  </a:cubicBezTo>
                  <a:lnTo>
                    <a:pt x="555" y="491"/>
                  </a:lnTo>
                  <a:cubicBezTo>
                    <a:pt x="1" y="580"/>
                    <a:pt x="108" y="1362"/>
                    <a:pt x="597" y="1362"/>
                  </a:cubicBezTo>
                  <a:cubicBezTo>
                    <a:pt x="633" y="1362"/>
                    <a:pt x="671" y="1357"/>
                    <a:pt x="710" y="1349"/>
                  </a:cubicBezTo>
                  <a:lnTo>
                    <a:pt x="3306" y="872"/>
                  </a:lnTo>
                  <a:cubicBezTo>
                    <a:pt x="3881" y="817"/>
                    <a:pt x="3778" y="0"/>
                    <a:pt x="3273"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493" name="Google Shape;3493;p53"/>
            <p:cNvSpPr/>
            <p:nvPr/>
          </p:nvSpPr>
          <p:spPr>
            <a:xfrm>
              <a:off x="8330927" y="3399267"/>
              <a:ext cx="60156" cy="49963"/>
            </a:xfrm>
            <a:custGeom>
              <a:avLst/>
              <a:gdLst/>
              <a:ahLst/>
              <a:cxnLst/>
              <a:rect l="l" t="t" r="r" b="b"/>
              <a:pathLst>
                <a:path w="1865" h="1549" extrusionOk="0">
                  <a:moveTo>
                    <a:pt x="1027" y="1"/>
                  </a:moveTo>
                  <a:cubicBezTo>
                    <a:pt x="979" y="1"/>
                    <a:pt x="930" y="6"/>
                    <a:pt x="881" y="15"/>
                  </a:cubicBezTo>
                  <a:cubicBezTo>
                    <a:pt x="203" y="134"/>
                    <a:pt x="0" y="1015"/>
                    <a:pt x="572" y="1408"/>
                  </a:cubicBezTo>
                  <a:cubicBezTo>
                    <a:pt x="710" y="1505"/>
                    <a:pt x="861" y="1549"/>
                    <a:pt x="1007" y="1549"/>
                  </a:cubicBezTo>
                  <a:cubicBezTo>
                    <a:pt x="1454" y="1549"/>
                    <a:pt x="1864" y="1146"/>
                    <a:pt x="1774" y="635"/>
                  </a:cubicBezTo>
                  <a:cubicBezTo>
                    <a:pt x="1701" y="267"/>
                    <a:pt x="1386" y="1"/>
                    <a:pt x="1027"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494" name="Google Shape;3494;p53"/>
            <p:cNvSpPr/>
            <p:nvPr/>
          </p:nvSpPr>
          <p:spPr>
            <a:xfrm>
              <a:off x="8400436" y="3384688"/>
              <a:ext cx="121279" cy="43544"/>
            </a:xfrm>
            <a:custGeom>
              <a:avLst/>
              <a:gdLst/>
              <a:ahLst/>
              <a:cxnLst/>
              <a:rect l="l" t="t" r="r" b="b"/>
              <a:pathLst>
                <a:path w="3760" h="1350" extrusionOk="0">
                  <a:moveTo>
                    <a:pt x="3144" y="1"/>
                  </a:moveTo>
                  <a:cubicBezTo>
                    <a:pt x="3128" y="1"/>
                    <a:pt x="3112" y="2"/>
                    <a:pt x="3096" y="3"/>
                  </a:cubicBezTo>
                  <a:lnTo>
                    <a:pt x="500" y="467"/>
                  </a:lnTo>
                  <a:cubicBezTo>
                    <a:pt x="0" y="619"/>
                    <a:pt x="125" y="1350"/>
                    <a:pt x="631" y="1350"/>
                  </a:cubicBezTo>
                  <a:cubicBezTo>
                    <a:pt x="643" y="1350"/>
                    <a:pt x="655" y="1349"/>
                    <a:pt x="667" y="1348"/>
                  </a:cubicBezTo>
                  <a:lnTo>
                    <a:pt x="3263" y="872"/>
                  </a:lnTo>
                  <a:cubicBezTo>
                    <a:pt x="3759" y="722"/>
                    <a:pt x="3640" y="1"/>
                    <a:pt x="314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495" name="Google Shape;3495;p53"/>
            <p:cNvSpPr/>
            <p:nvPr/>
          </p:nvSpPr>
          <p:spPr>
            <a:xfrm>
              <a:off x="8344377" y="3473486"/>
              <a:ext cx="60123" cy="49866"/>
            </a:xfrm>
            <a:custGeom>
              <a:avLst/>
              <a:gdLst/>
              <a:ahLst/>
              <a:cxnLst/>
              <a:rect l="l" t="t" r="r" b="b"/>
              <a:pathLst>
                <a:path w="1864" h="1546" extrusionOk="0">
                  <a:moveTo>
                    <a:pt x="1013" y="1"/>
                  </a:moveTo>
                  <a:cubicBezTo>
                    <a:pt x="970" y="1"/>
                    <a:pt x="926" y="5"/>
                    <a:pt x="881" y="12"/>
                  </a:cubicBezTo>
                  <a:cubicBezTo>
                    <a:pt x="203" y="131"/>
                    <a:pt x="0" y="1012"/>
                    <a:pt x="572" y="1405"/>
                  </a:cubicBezTo>
                  <a:cubicBezTo>
                    <a:pt x="710" y="1502"/>
                    <a:pt x="861" y="1546"/>
                    <a:pt x="1008" y="1546"/>
                  </a:cubicBezTo>
                  <a:cubicBezTo>
                    <a:pt x="1454" y="1546"/>
                    <a:pt x="1864" y="1145"/>
                    <a:pt x="1774" y="643"/>
                  </a:cubicBezTo>
                  <a:cubicBezTo>
                    <a:pt x="1700" y="260"/>
                    <a:pt x="1378" y="1"/>
                    <a:pt x="101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496" name="Google Shape;3496;p53"/>
            <p:cNvSpPr/>
            <p:nvPr/>
          </p:nvSpPr>
          <p:spPr>
            <a:xfrm>
              <a:off x="8413983" y="3458777"/>
              <a:ext cx="121440" cy="43609"/>
            </a:xfrm>
            <a:custGeom>
              <a:avLst/>
              <a:gdLst/>
              <a:ahLst/>
              <a:cxnLst/>
              <a:rect l="l" t="t" r="r" b="b"/>
              <a:pathLst>
                <a:path w="3765" h="1352" extrusionOk="0">
                  <a:moveTo>
                    <a:pt x="3162" y="1"/>
                  </a:moveTo>
                  <a:cubicBezTo>
                    <a:pt x="3143" y="1"/>
                    <a:pt x="3124" y="2"/>
                    <a:pt x="3105" y="4"/>
                  </a:cubicBezTo>
                  <a:lnTo>
                    <a:pt x="509" y="480"/>
                  </a:lnTo>
                  <a:cubicBezTo>
                    <a:pt x="1" y="619"/>
                    <a:pt x="120" y="1351"/>
                    <a:pt x="617" y="1351"/>
                  </a:cubicBezTo>
                  <a:cubicBezTo>
                    <a:pt x="632" y="1351"/>
                    <a:pt x="648" y="1351"/>
                    <a:pt x="664" y="1349"/>
                  </a:cubicBezTo>
                  <a:lnTo>
                    <a:pt x="3259" y="873"/>
                  </a:lnTo>
                  <a:cubicBezTo>
                    <a:pt x="3764" y="735"/>
                    <a:pt x="3650" y="1"/>
                    <a:pt x="316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497" name="Google Shape;3497;p53"/>
            <p:cNvSpPr/>
            <p:nvPr/>
          </p:nvSpPr>
          <p:spPr>
            <a:xfrm>
              <a:off x="8288286" y="3782231"/>
              <a:ext cx="249267" cy="224075"/>
            </a:xfrm>
            <a:custGeom>
              <a:avLst/>
              <a:gdLst/>
              <a:ahLst/>
              <a:cxnLst/>
              <a:rect l="l" t="t" r="r" b="b"/>
              <a:pathLst>
                <a:path w="7728" h="6947" extrusionOk="0">
                  <a:moveTo>
                    <a:pt x="3899" y="1"/>
                  </a:moveTo>
                  <a:cubicBezTo>
                    <a:pt x="2865" y="1"/>
                    <a:pt x="1848" y="470"/>
                    <a:pt x="1180" y="1346"/>
                  </a:cubicBezTo>
                  <a:lnTo>
                    <a:pt x="6918" y="4978"/>
                  </a:lnTo>
                  <a:cubicBezTo>
                    <a:pt x="7728" y="3406"/>
                    <a:pt x="7204" y="1477"/>
                    <a:pt x="5716" y="525"/>
                  </a:cubicBezTo>
                  <a:cubicBezTo>
                    <a:pt x="5152" y="171"/>
                    <a:pt x="4522" y="1"/>
                    <a:pt x="3899" y="1"/>
                  </a:cubicBezTo>
                  <a:close/>
                  <a:moveTo>
                    <a:pt x="775" y="1989"/>
                  </a:moveTo>
                  <a:lnTo>
                    <a:pt x="775" y="1989"/>
                  </a:lnTo>
                  <a:cubicBezTo>
                    <a:pt x="1" y="3561"/>
                    <a:pt x="489" y="5478"/>
                    <a:pt x="1953" y="6418"/>
                  </a:cubicBezTo>
                  <a:cubicBezTo>
                    <a:pt x="2522" y="6775"/>
                    <a:pt x="3159" y="6947"/>
                    <a:pt x="3790" y="6947"/>
                  </a:cubicBezTo>
                  <a:cubicBezTo>
                    <a:pt x="4824" y="6947"/>
                    <a:pt x="5841" y="6486"/>
                    <a:pt x="6514" y="5621"/>
                  </a:cubicBezTo>
                  <a:lnTo>
                    <a:pt x="775" y="1989"/>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498" name="Google Shape;3498;p53"/>
            <p:cNvSpPr/>
            <p:nvPr/>
          </p:nvSpPr>
          <p:spPr>
            <a:xfrm>
              <a:off x="8756435" y="3300663"/>
              <a:ext cx="195885" cy="181660"/>
            </a:xfrm>
            <a:custGeom>
              <a:avLst/>
              <a:gdLst/>
              <a:ahLst/>
              <a:cxnLst/>
              <a:rect l="l" t="t" r="r" b="b"/>
              <a:pathLst>
                <a:path w="6073" h="5632" extrusionOk="0">
                  <a:moveTo>
                    <a:pt x="3596" y="1"/>
                  </a:moveTo>
                  <a:lnTo>
                    <a:pt x="1203" y="1632"/>
                  </a:lnTo>
                  <a:cubicBezTo>
                    <a:pt x="239" y="2275"/>
                    <a:pt x="1" y="3584"/>
                    <a:pt x="655" y="4549"/>
                  </a:cubicBezTo>
                  <a:lnTo>
                    <a:pt x="763" y="4715"/>
                  </a:lnTo>
                  <a:cubicBezTo>
                    <a:pt x="1172" y="5311"/>
                    <a:pt x="1837" y="5632"/>
                    <a:pt x="2511" y="5632"/>
                  </a:cubicBezTo>
                  <a:cubicBezTo>
                    <a:pt x="2915" y="5632"/>
                    <a:pt x="3322" y="5516"/>
                    <a:pt x="3680" y="5275"/>
                  </a:cubicBezTo>
                  <a:lnTo>
                    <a:pt x="6073" y="3644"/>
                  </a:lnTo>
                  <a:lnTo>
                    <a:pt x="3596" y="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499" name="Google Shape;3499;p53"/>
            <p:cNvSpPr/>
            <p:nvPr/>
          </p:nvSpPr>
          <p:spPr>
            <a:xfrm>
              <a:off x="8888938" y="3225154"/>
              <a:ext cx="195885" cy="181918"/>
            </a:xfrm>
            <a:custGeom>
              <a:avLst/>
              <a:gdLst/>
              <a:ahLst/>
              <a:cxnLst/>
              <a:rect l="l" t="t" r="r" b="b"/>
              <a:pathLst>
                <a:path w="6073" h="5640" extrusionOk="0">
                  <a:moveTo>
                    <a:pt x="3577" y="0"/>
                  </a:moveTo>
                  <a:cubicBezTo>
                    <a:pt x="3169" y="0"/>
                    <a:pt x="2757" y="118"/>
                    <a:pt x="2393" y="365"/>
                  </a:cubicBezTo>
                  <a:lnTo>
                    <a:pt x="0" y="1996"/>
                  </a:lnTo>
                  <a:lnTo>
                    <a:pt x="2477" y="5640"/>
                  </a:lnTo>
                  <a:lnTo>
                    <a:pt x="4870" y="4008"/>
                  </a:lnTo>
                  <a:cubicBezTo>
                    <a:pt x="5834" y="3354"/>
                    <a:pt x="6072" y="2044"/>
                    <a:pt x="5429" y="1091"/>
                  </a:cubicBezTo>
                  <a:lnTo>
                    <a:pt x="5322" y="925"/>
                  </a:lnTo>
                  <a:cubicBezTo>
                    <a:pt x="4914" y="324"/>
                    <a:pt x="4252" y="0"/>
                    <a:pt x="3577"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500" name="Google Shape;3500;p53"/>
            <p:cNvSpPr/>
            <p:nvPr/>
          </p:nvSpPr>
          <p:spPr>
            <a:xfrm>
              <a:off x="8698827" y="3676079"/>
              <a:ext cx="346064" cy="344387"/>
            </a:xfrm>
            <a:custGeom>
              <a:avLst/>
              <a:gdLst/>
              <a:ahLst/>
              <a:cxnLst/>
              <a:rect l="l" t="t" r="r" b="b"/>
              <a:pathLst>
                <a:path w="10729" h="10677" extrusionOk="0">
                  <a:moveTo>
                    <a:pt x="4998" y="0"/>
                  </a:moveTo>
                  <a:cubicBezTo>
                    <a:pt x="4821" y="0"/>
                    <a:pt x="4665" y="134"/>
                    <a:pt x="4644" y="315"/>
                  </a:cubicBezTo>
                  <a:lnTo>
                    <a:pt x="4180" y="3804"/>
                  </a:lnTo>
                  <a:lnTo>
                    <a:pt x="703" y="3340"/>
                  </a:lnTo>
                  <a:cubicBezTo>
                    <a:pt x="688" y="3338"/>
                    <a:pt x="673" y="3337"/>
                    <a:pt x="659" y="3337"/>
                  </a:cubicBezTo>
                  <a:cubicBezTo>
                    <a:pt x="474" y="3337"/>
                    <a:pt x="308" y="3473"/>
                    <a:pt x="286" y="3661"/>
                  </a:cubicBezTo>
                  <a:lnTo>
                    <a:pt x="24" y="5638"/>
                  </a:lnTo>
                  <a:cubicBezTo>
                    <a:pt x="1" y="5840"/>
                    <a:pt x="143" y="6030"/>
                    <a:pt x="346" y="6054"/>
                  </a:cubicBezTo>
                  <a:lnTo>
                    <a:pt x="3822" y="6519"/>
                  </a:lnTo>
                  <a:lnTo>
                    <a:pt x="3370" y="9995"/>
                  </a:lnTo>
                  <a:cubicBezTo>
                    <a:pt x="3334" y="10198"/>
                    <a:pt x="3477" y="10388"/>
                    <a:pt x="3692" y="10412"/>
                  </a:cubicBezTo>
                  <a:lnTo>
                    <a:pt x="5656" y="10674"/>
                  </a:lnTo>
                  <a:cubicBezTo>
                    <a:pt x="5671" y="10676"/>
                    <a:pt x="5686" y="10676"/>
                    <a:pt x="5700" y="10676"/>
                  </a:cubicBezTo>
                  <a:cubicBezTo>
                    <a:pt x="5885" y="10676"/>
                    <a:pt x="6051" y="10540"/>
                    <a:pt x="6073" y="10352"/>
                  </a:cubicBezTo>
                  <a:lnTo>
                    <a:pt x="6537" y="6876"/>
                  </a:lnTo>
                  <a:lnTo>
                    <a:pt x="10014" y="7328"/>
                  </a:lnTo>
                  <a:cubicBezTo>
                    <a:pt x="10035" y="7332"/>
                    <a:pt x="10055" y="7334"/>
                    <a:pt x="10076" y="7334"/>
                  </a:cubicBezTo>
                  <a:cubicBezTo>
                    <a:pt x="10254" y="7334"/>
                    <a:pt x="10410" y="7199"/>
                    <a:pt x="10442" y="7007"/>
                  </a:cubicBezTo>
                  <a:lnTo>
                    <a:pt x="10692" y="5042"/>
                  </a:lnTo>
                  <a:cubicBezTo>
                    <a:pt x="10728" y="4840"/>
                    <a:pt x="10585" y="4649"/>
                    <a:pt x="10371" y="4625"/>
                  </a:cubicBezTo>
                  <a:lnTo>
                    <a:pt x="6894" y="4161"/>
                  </a:lnTo>
                  <a:lnTo>
                    <a:pt x="7359" y="685"/>
                  </a:lnTo>
                  <a:cubicBezTo>
                    <a:pt x="7382" y="470"/>
                    <a:pt x="7240" y="292"/>
                    <a:pt x="7037" y="256"/>
                  </a:cubicBezTo>
                  <a:lnTo>
                    <a:pt x="5061" y="6"/>
                  </a:lnTo>
                  <a:cubicBezTo>
                    <a:pt x="5040" y="2"/>
                    <a:pt x="5019" y="0"/>
                    <a:pt x="4998"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501" name="Google Shape;3501;p53"/>
            <p:cNvSpPr/>
            <p:nvPr/>
          </p:nvSpPr>
          <p:spPr>
            <a:xfrm>
              <a:off x="8256418" y="4197223"/>
              <a:ext cx="349515" cy="436120"/>
            </a:xfrm>
            <a:custGeom>
              <a:avLst/>
              <a:gdLst/>
              <a:ahLst/>
              <a:cxnLst/>
              <a:rect l="l" t="t" r="r" b="b"/>
              <a:pathLst>
                <a:path w="10836" h="13521" extrusionOk="0">
                  <a:moveTo>
                    <a:pt x="4145" y="435"/>
                  </a:moveTo>
                  <a:cubicBezTo>
                    <a:pt x="4431" y="435"/>
                    <a:pt x="4712" y="608"/>
                    <a:pt x="4763" y="994"/>
                  </a:cubicBezTo>
                  <a:cubicBezTo>
                    <a:pt x="4799" y="1184"/>
                    <a:pt x="4751" y="1387"/>
                    <a:pt x="4620" y="1542"/>
                  </a:cubicBezTo>
                  <a:lnTo>
                    <a:pt x="3822" y="1684"/>
                  </a:lnTo>
                  <a:cubicBezTo>
                    <a:pt x="3656" y="1589"/>
                    <a:pt x="3537" y="1434"/>
                    <a:pt x="3501" y="1244"/>
                  </a:cubicBezTo>
                  <a:lnTo>
                    <a:pt x="3501" y="1232"/>
                  </a:lnTo>
                  <a:cubicBezTo>
                    <a:pt x="3386" y="732"/>
                    <a:pt x="3770" y="435"/>
                    <a:pt x="4145" y="435"/>
                  </a:cubicBezTo>
                  <a:close/>
                  <a:moveTo>
                    <a:pt x="7848" y="2746"/>
                  </a:moveTo>
                  <a:cubicBezTo>
                    <a:pt x="8111" y="2746"/>
                    <a:pt x="8330" y="2934"/>
                    <a:pt x="8383" y="3196"/>
                  </a:cubicBezTo>
                  <a:lnTo>
                    <a:pt x="9776" y="10757"/>
                  </a:lnTo>
                  <a:cubicBezTo>
                    <a:pt x="9823" y="11066"/>
                    <a:pt x="9621" y="11352"/>
                    <a:pt x="9323" y="11400"/>
                  </a:cubicBezTo>
                  <a:lnTo>
                    <a:pt x="3060" y="12543"/>
                  </a:lnTo>
                  <a:cubicBezTo>
                    <a:pt x="3030" y="12548"/>
                    <a:pt x="2999" y="12550"/>
                    <a:pt x="2969" y="12550"/>
                  </a:cubicBezTo>
                  <a:cubicBezTo>
                    <a:pt x="2707" y="12550"/>
                    <a:pt x="2472" y="12369"/>
                    <a:pt x="2429" y="12102"/>
                  </a:cubicBezTo>
                  <a:lnTo>
                    <a:pt x="1048" y="4530"/>
                  </a:lnTo>
                  <a:cubicBezTo>
                    <a:pt x="989" y="4232"/>
                    <a:pt x="1191" y="3947"/>
                    <a:pt x="1489" y="3899"/>
                  </a:cubicBezTo>
                  <a:lnTo>
                    <a:pt x="2239" y="3768"/>
                  </a:lnTo>
                  <a:cubicBezTo>
                    <a:pt x="2271" y="3968"/>
                    <a:pt x="2451" y="4121"/>
                    <a:pt x="2657" y="4121"/>
                  </a:cubicBezTo>
                  <a:cubicBezTo>
                    <a:pt x="2684" y="4121"/>
                    <a:pt x="2711" y="4119"/>
                    <a:pt x="2739" y="4113"/>
                  </a:cubicBezTo>
                  <a:lnTo>
                    <a:pt x="6656" y="3399"/>
                  </a:lnTo>
                  <a:cubicBezTo>
                    <a:pt x="6882" y="3351"/>
                    <a:pt x="7049" y="3125"/>
                    <a:pt x="7001" y="2887"/>
                  </a:cubicBezTo>
                  <a:lnTo>
                    <a:pt x="7740" y="2756"/>
                  </a:lnTo>
                  <a:cubicBezTo>
                    <a:pt x="7776" y="2749"/>
                    <a:pt x="7812" y="2746"/>
                    <a:pt x="7848" y="2746"/>
                  </a:cubicBezTo>
                  <a:close/>
                  <a:moveTo>
                    <a:pt x="4134" y="0"/>
                  </a:moveTo>
                  <a:cubicBezTo>
                    <a:pt x="4070" y="0"/>
                    <a:pt x="4006" y="6"/>
                    <a:pt x="3942" y="18"/>
                  </a:cubicBezTo>
                  <a:cubicBezTo>
                    <a:pt x="3334" y="125"/>
                    <a:pt x="2941" y="708"/>
                    <a:pt x="3072" y="1303"/>
                  </a:cubicBezTo>
                  <a:cubicBezTo>
                    <a:pt x="3096" y="1482"/>
                    <a:pt x="3168" y="1637"/>
                    <a:pt x="3287" y="1780"/>
                  </a:cubicBezTo>
                  <a:lnTo>
                    <a:pt x="2501" y="1923"/>
                  </a:lnTo>
                  <a:cubicBezTo>
                    <a:pt x="2191" y="1982"/>
                    <a:pt x="1977" y="2292"/>
                    <a:pt x="2037" y="2601"/>
                  </a:cubicBezTo>
                  <a:lnTo>
                    <a:pt x="2084" y="2887"/>
                  </a:lnTo>
                  <a:lnTo>
                    <a:pt x="798" y="3125"/>
                  </a:lnTo>
                  <a:cubicBezTo>
                    <a:pt x="310" y="3208"/>
                    <a:pt x="1" y="3673"/>
                    <a:pt x="84" y="4161"/>
                  </a:cubicBezTo>
                  <a:lnTo>
                    <a:pt x="1656" y="12793"/>
                  </a:lnTo>
                  <a:cubicBezTo>
                    <a:pt x="1741" y="13218"/>
                    <a:pt x="2111" y="13520"/>
                    <a:pt x="2537" y="13520"/>
                  </a:cubicBezTo>
                  <a:cubicBezTo>
                    <a:pt x="2588" y="13520"/>
                    <a:pt x="2639" y="13516"/>
                    <a:pt x="2691" y="13507"/>
                  </a:cubicBezTo>
                  <a:lnTo>
                    <a:pt x="10026" y="12162"/>
                  </a:lnTo>
                  <a:cubicBezTo>
                    <a:pt x="10514" y="12079"/>
                    <a:pt x="10835" y="11602"/>
                    <a:pt x="10752" y="11126"/>
                  </a:cubicBezTo>
                  <a:lnTo>
                    <a:pt x="9168" y="2494"/>
                  </a:lnTo>
                  <a:cubicBezTo>
                    <a:pt x="9095" y="2064"/>
                    <a:pt x="8725" y="1763"/>
                    <a:pt x="8304" y="1763"/>
                  </a:cubicBezTo>
                  <a:cubicBezTo>
                    <a:pt x="8248" y="1763"/>
                    <a:pt x="8190" y="1768"/>
                    <a:pt x="8133" y="1780"/>
                  </a:cubicBezTo>
                  <a:lnTo>
                    <a:pt x="6859" y="2018"/>
                  </a:lnTo>
                  <a:lnTo>
                    <a:pt x="6799" y="1732"/>
                  </a:lnTo>
                  <a:cubicBezTo>
                    <a:pt x="6745" y="1451"/>
                    <a:pt x="6496" y="1249"/>
                    <a:pt x="6210" y="1249"/>
                  </a:cubicBezTo>
                  <a:cubicBezTo>
                    <a:pt x="6180" y="1249"/>
                    <a:pt x="6151" y="1251"/>
                    <a:pt x="6120" y="1256"/>
                  </a:cubicBezTo>
                  <a:lnTo>
                    <a:pt x="5168" y="1434"/>
                  </a:lnTo>
                  <a:cubicBezTo>
                    <a:pt x="5227" y="1268"/>
                    <a:pt x="5239" y="1089"/>
                    <a:pt x="5204" y="910"/>
                  </a:cubicBezTo>
                  <a:cubicBezTo>
                    <a:pt x="5119" y="380"/>
                    <a:pt x="4655" y="0"/>
                    <a:pt x="4134"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502" name="Google Shape;3502;p53"/>
            <p:cNvSpPr/>
            <p:nvPr/>
          </p:nvSpPr>
          <p:spPr>
            <a:xfrm>
              <a:off x="8318251" y="4354466"/>
              <a:ext cx="60156" cy="49866"/>
            </a:xfrm>
            <a:custGeom>
              <a:avLst/>
              <a:gdLst/>
              <a:ahLst/>
              <a:cxnLst/>
              <a:rect l="l" t="t" r="r" b="b"/>
              <a:pathLst>
                <a:path w="1865" h="1546" extrusionOk="0">
                  <a:moveTo>
                    <a:pt x="1014" y="1"/>
                  </a:moveTo>
                  <a:cubicBezTo>
                    <a:pt x="970" y="1"/>
                    <a:pt x="926" y="5"/>
                    <a:pt x="882" y="12"/>
                  </a:cubicBezTo>
                  <a:cubicBezTo>
                    <a:pt x="191" y="131"/>
                    <a:pt x="0" y="1012"/>
                    <a:pt x="572" y="1405"/>
                  </a:cubicBezTo>
                  <a:cubicBezTo>
                    <a:pt x="710" y="1502"/>
                    <a:pt x="861" y="1545"/>
                    <a:pt x="1007" y="1545"/>
                  </a:cubicBezTo>
                  <a:cubicBezTo>
                    <a:pt x="1454" y="1545"/>
                    <a:pt x="1864" y="1142"/>
                    <a:pt x="1775" y="631"/>
                  </a:cubicBezTo>
                  <a:cubicBezTo>
                    <a:pt x="1700" y="259"/>
                    <a:pt x="1379" y="1"/>
                    <a:pt x="101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503" name="Google Shape;3503;p53"/>
            <p:cNvSpPr/>
            <p:nvPr/>
          </p:nvSpPr>
          <p:spPr>
            <a:xfrm>
              <a:off x="8386921" y="4339823"/>
              <a:ext cx="124020" cy="43383"/>
            </a:xfrm>
            <a:custGeom>
              <a:avLst/>
              <a:gdLst/>
              <a:ahLst/>
              <a:cxnLst/>
              <a:rect l="l" t="t" r="r" b="b"/>
              <a:pathLst>
                <a:path w="3845" h="1345" extrusionOk="0">
                  <a:moveTo>
                    <a:pt x="3248" y="1"/>
                  </a:moveTo>
                  <a:cubicBezTo>
                    <a:pt x="3212" y="1"/>
                    <a:pt x="3174" y="5"/>
                    <a:pt x="3134" y="14"/>
                  </a:cubicBezTo>
                  <a:lnTo>
                    <a:pt x="538" y="478"/>
                  </a:lnTo>
                  <a:cubicBezTo>
                    <a:pt x="0" y="579"/>
                    <a:pt x="106" y="1345"/>
                    <a:pt x="597" y="1345"/>
                  </a:cubicBezTo>
                  <a:cubicBezTo>
                    <a:pt x="628" y="1345"/>
                    <a:pt x="660" y="1342"/>
                    <a:pt x="693" y="1335"/>
                  </a:cubicBezTo>
                  <a:lnTo>
                    <a:pt x="3289" y="871"/>
                  </a:lnTo>
                  <a:cubicBezTo>
                    <a:pt x="3844" y="793"/>
                    <a:pt x="3747" y="1"/>
                    <a:pt x="324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504" name="Google Shape;3504;p53"/>
            <p:cNvSpPr/>
            <p:nvPr/>
          </p:nvSpPr>
          <p:spPr>
            <a:xfrm>
              <a:off x="8330927" y="4423976"/>
              <a:ext cx="60156" cy="49866"/>
            </a:xfrm>
            <a:custGeom>
              <a:avLst/>
              <a:gdLst/>
              <a:ahLst/>
              <a:cxnLst/>
              <a:rect l="l" t="t" r="r" b="b"/>
              <a:pathLst>
                <a:path w="1865" h="1546" extrusionOk="0">
                  <a:moveTo>
                    <a:pt x="1014" y="1"/>
                  </a:moveTo>
                  <a:cubicBezTo>
                    <a:pt x="970" y="1"/>
                    <a:pt x="926" y="5"/>
                    <a:pt x="881" y="12"/>
                  </a:cubicBezTo>
                  <a:cubicBezTo>
                    <a:pt x="203" y="131"/>
                    <a:pt x="0" y="1012"/>
                    <a:pt x="572" y="1405"/>
                  </a:cubicBezTo>
                  <a:cubicBezTo>
                    <a:pt x="710" y="1502"/>
                    <a:pt x="861" y="1546"/>
                    <a:pt x="1007" y="1546"/>
                  </a:cubicBezTo>
                  <a:cubicBezTo>
                    <a:pt x="1454" y="1546"/>
                    <a:pt x="1864" y="1142"/>
                    <a:pt x="1774" y="631"/>
                  </a:cubicBezTo>
                  <a:cubicBezTo>
                    <a:pt x="1700" y="259"/>
                    <a:pt x="1379" y="1"/>
                    <a:pt x="101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505" name="Google Shape;3505;p53"/>
            <p:cNvSpPr/>
            <p:nvPr/>
          </p:nvSpPr>
          <p:spPr>
            <a:xfrm>
              <a:off x="8400436" y="4409300"/>
              <a:ext cx="121279" cy="43544"/>
            </a:xfrm>
            <a:custGeom>
              <a:avLst/>
              <a:gdLst/>
              <a:ahLst/>
              <a:cxnLst/>
              <a:rect l="l" t="t" r="r" b="b"/>
              <a:pathLst>
                <a:path w="3760" h="1350" extrusionOk="0">
                  <a:moveTo>
                    <a:pt x="3144" y="1"/>
                  </a:moveTo>
                  <a:cubicBezTo>
                    <a:pt x="3128" y="1"/>
                    <a:pt x="3112" y="1"/>
                    <a:pt x="3096" y="3"/>
                  </a:cubicBezTo>
                  <a:lnTo>
                    <a:pt x="500" y="467"/>
                  </a:lnTo>
                  <a:cubicBezTo>
                    <a:pt x="0" y="618"/>
                    <a:pt x="125" y="1349"/>
                    <a:pt x="631" y="1349"/>
                  </a:cubicBezTo>
                  <a:cubicBezTo>
                    <a:pt x="643" y="1349"/>
                    <a:pt x="655" y="1349"/>
                    <a:pt x="667" y="1348"/>
                  </a:cubicBezTo>
                  <a:lnTo>
                    <a:pt x="3263" y="872"/>
                  </a:lnTo>
                  <a:cubicBezTo>
                    <a:pt x="3759" y="722"/>
                    <a:pt x="3640" y="1"/>
                    <a:pt x="314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506" name="Google Shape;3506;p53"/>
            <p:cNvSpPr/>
            <p:nvPr/>
          </p:nvSpPr>
          <p:spPr>
            <a:xfrm>
              <a:off x="8344377" y="4498130"/>
              <a:ext cx="60123" cy="50221"/>
            </a:xfrm>
            <a:custGeom>
              <a:avLst/>
              <a:gdLst/>
              <a:ahLst/>
              <a:cxnLst/>
              <a:rect l="l" t="t" r="r" b="b"/>
              <a:pathLst>
                <a:path w="1864" h="1557" extrusionOk="0">
                  <a:moveTo>
                    <a:pt x="1010" y="0"/>
                  </a:moveTo>
                  <a:cubicBezTo>
                    <a:pt x="967" y="0"/>
                    <a:pt x="924" y="4"/>
                    <a:pt x="881" y="11"/>
                  </a:cubicBezTo>
                  <a:cubicBezTo>
                    <a:pt x="203" y="130"/>
                    <a:pt x="0" y="1011"/>
                    <a:pt x="572" y="1416"/>
                  </a:cubicBezTo>
                  <a:cubicBezTo>
                    <a:pt x="710" y="1513"/>
                    <a:pt x="860" y="1556"/>
                    <a:pt x="1007" y="1556"/>
                  </a:cubicBezTo>
                  <a:cubicBezTo>
                    <a:pt x="1454" y="1556"/>
                    <a:pt x="1864" y="1153"/>
                    <a:pt x="1774" y="642"/>
                  </a:cubicBezTo>
                  <a:cubicBezTo>
                    <a:pt x="1710" y="268"/>
                    <a:pt x="1378" y="0"/>
                    <a:pt x="1010"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507" name="Google Shape;3507;p53"/>
            <p:cNvSpPr/>
            <p:nvPr/>
          </p:nvSpPr>
          <p:spPr>
            <a:xfrm>
              <a:off x="8413822" y="4483357"/>
              <a:ext cx="122246" cy="43706"/>
            </a:xfrm>
            <a:custGeom>
              <a:avLst/>
              <a:gdLst/>
              <a:ahLst/>
              <a:cxnLst/>
              <a:rect l="l" t="t" r="r" b="b"/>
              <a:pathLst>
                <a:path w="3790" h="1355" extrusionOk="0">
                  <a:moveTo>
                    <a:pt x="3177" y="0"/>
                  </a:moveTo>
                  <a:cubicBezTo>
                    <a:pt x="3155" y="0"/>
                    <a:pt x="3133" y="2"/>
                    <a:pt x="3110" y="5"/>
                  </a:cubicBezTo>
                  <a:lnTo>
                    <a:pt x="514" y="481"/>
                  </a:lnTo>
                  <a:cubicBezTo>
                    <a:pt x="1" y="606"/>
                    <a:pt x="110" y="1355"/>
                    <a:pt x="602" y="1355"/>
                  </a:cubicBezTo>
                  <a:cubicBezTo>
                    <a:pt x="623" y="1355"/>
                    <a:pt x="646" y="1353"/>
                    <a:pt x="669" y="1350"/>
                  </a:cubicBezTo>
                  <a:lnTo>
                    <a:pt x="3264" y="886"/>
                  </a:lnTo>
                  <a:cubicBezTo>
                    <a:pt x="3789" y="749"/>
                    <a:pt x="3669" y="0"/>
                    <a:pt x="3177"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508" name="Google Shape;3508;p53"/>
            <p:cNvSpPr/>
            <p:nvPr/>
          </p:nvSpPr>
          <p:spPr>
            <a:xfrm>
              <a:off x="8287157" y="4806940"/>
              <a:ext cx="250396" cy="224592"/>
            </a:xfrm>
            <a:custGeom>
              <a:avLst/>
              <a:gdLst/>
              <a:ahLst/>
              <a:cxnLst/>
              <a:rect l="l" t="t" r="r" b="b"/>
              <a:pathLst>
                <a:path w="7763" h="6963" extrusionOk="0">
                  <a:moveTo>
                    <a:pt x="3924" y="1"/>
                  </a:moveTo>
                  <a:cubicBezTo>
                    <a:pt x="2893" y="1"/>
                    <a:pt x="1881" y="469"/>
                    <a:pt x="1215" y="1343"/>
                  </a:cubicBezTo>
                  <a:lnTo>
                    <a:pt x="6953" y="4975"/>
                  </a:lnTo>
                  <a:cubicBezTo>
                    <a:pt x="7763" y="3403"/>
                    <a:pt x="7239" y="1474"/>
                    <a:pt x="5751" y="534"/>
                  </a:cubicBezTo>
                  <a:cubicBezTo>
                    <a:pt x="5184" y="174"/>
                    <a:pt x="4551" y="1"/>
                    <a:pt x="3924" y="1"/>
                  </a:cubicBezTo>
                  <a:close/>
                  <a:moveTo>
                    <a:pt x="810" y="1986"/>
                  </a:moveTo>
                  <a:lnTo>
                    <a:pt x="810" y="1986"/>
                  </a:lnTo>
                  <a:cubicBezTo>
                    <a:pt x="0" y="3558"/>
                    <a:pt x="512" y="5498"/>
                    <a:pt x="2012" y="6439"/>
                  </a:cubicBezTo>
                  <a:cubicBezTo>
                    <a:pt x="2576" y="6793"/>
                    <a:pt x="3206" y="6963"/>
                    <a:pt x="3829" y="6963"/>
                  </a:cubicBezTo>
                  <a:cubicBezTo>
                    <a:pt x="4864" y="6963"/>
                    <a:pt x="5880" y="6494"/>
                    <a:pt x="6549" y="5618"/>
                  </a:cubicBezTo>
                  <a:lnTo>
                    <a:pt x="810" y="1986"/>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509" name="Google Shape;3509;p53"/>
            <p:cNvSpPr/>
            <p:nvPr/>
          </p:nvSpPr>
          <p:spPr>
            <a:xfrm>
              <a:off x="8756435" y="4325276"/>
              <a:ext cx="195885" cy="181918"/>
            </a:xfrm>
            <a:custGeom>
              <a:avLst/>
              <a:gdLst/>
              <a:ahLst/>
              <a:cxnLst/>
              <a:rect l="l" t="t" r="r" b="b"/>
              <a:pathLst>
                <a:path w="6073" h="5640" extrusionOk="0">
                  <a:moveTo>
                    <a:pt x="3596" y="0"/>
                  </a:moveTo>
                  <a:lnTo>
                    <a:pt x="1203" y="1632"/>
                  </a:lnTo>
                  <a:cubicBezTo>
                    <a:pt x="251" y="2286"/>
                    <a:pt x="1" y="3596"/>
                    <a:pt x="655" y="4560"/>
                  </a:cubicBezTo>
                  <a:lnTo>
                    <a:pt x="763" y="4715"/>
                  </a:lnTo>
                  <a:cubicBezTo>
                    <a:pt x="1163" y="5316"/>
                    <a:pt x="1827" y="5640"/>
                    <a:pt x="2502" y="5640"/>
                  </a:cubicBezTo>
                  <a:cubicBezTo>
                    <a:pt x="2909" y="5640"/>
                    <a:pt x="3321" y="5522"/>
                    <a:pt x="3680" y="5275"/>
                  </a:cubicBezTo>
                  <a:lnTo>
                    <a:pt x="6073" y="3644"/>
                  </a:lnTo>
                  <a:lnTo>
                    <a:pt x="3596" y="0"/>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510" name="Google Shape;3510;p53"/>
            <p:cNvSpPr/>
            <p:nvPr/>
          </p:nvSpPr>
          <p:spPr>
            <a:xfrm>
              <a:off x="8888938" y="4249734"/>
              <a:ext cx="195885" cy="181950"/>
            </a:xfrm>
            <a:custGeom>
              <a:avLst/>
              <a:gdLst/>
              <a:ahLst/>
              <a:cxnLst/>
              <a:rect l="l" t="t" r="r" b="b"/>
              <a:pathLst>
                <a:path w="6073" h="5641" extrusionOk="0">
                  <a:moveTo>
                    <a:pt x="3577" y="1"/>
                  </a:moveTo>
                  <a:cubicBezTo>
                    <a:pt x="3169" y="1"/>
                    <a:pt x="2757" y="119"/>
                    <a:pt x="2393" y="366"/>
                  </a:cubicBezTo>
                  <a:lnTo>
                    <a:pt x="0" y="1997"/>
                  </a:lnTo>
                  <a:lnTo>
                    <a:pt x="2477" y="5640"/>
                  </a:lnTo>
                  <a:lnTo>
                    <a:pt x="4870" y="4009"/>
                  </a:lnTo>
                  <a:cubicBezTo>
                    <a:pt x="5834" y="3354"/>
                    <a:pt x="6072" y="2045"/>
                    <a:pt x="5429" y="1092"/>
                  </a:cubicBezTo>
                  <a:lnTo>
                    <a:pt x="5322" y="926"/>
                  </a:lnTo>
                  <a:cubicBezTo>
                    <a:pt x="4914" y="325"/>
                    <a:pt x="4252" y="1"/>
                    <a:pt x="3577"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511" name="Google Shape;3511;p53"/>
            <p:cNvSpPr/>
            <p:nvPr/>
          </p:nvSpPr>
          <p:spPr>
            <a:xfrm>
              <a:off x="8698827" y="4700401"/>
              <a:ext cx="346064" cy="344677"/>
            </a:xfrm>
            <a:custGeom>
              <a:avLst/>
              <a:gdLst/>
              <a:ahLst/>
              <a:cxnLst/>
              <a:rect l="l" t="t" r="r" b="b"/>
              <a:pathLst>
                <a:path w="10729" h="10686" extrusionOk="0">
                  <a:moveTo>
                    <a:pt x="5017" y="0"/>
                  </a:moveTo>
                  <a:cubicBezTo>
                    <a:pt x="4831" y="0"/>
                    <a:pt x="4666" y="137"/>
                    <a:pt x="4644" y="324"/>
                  </a:cubicBezTo>
                  <a:lnTo>
                    <a:pt x="4192" y="3813"/>
                  </a:lnTo>
                  <a:lnTo>
                    <a:pt x="703" y="3348"/>
                  </a:lnTo>
                  <a:cubicBezTo>
                    <a:pt x="688" y="3347"/>
                    <a:pt x="673" y="3346"/>
                    <a:pt x="659" y="3346"/>
                  </a:cubicBezTo>
                  <a:cubicBezTo>
                    <a:pt x="474" y="3346"/>
                    <a:pt x="308" y="3482"/>
                    <a:pt x="286" y="3670"/>
                  </a:cubicBezTo>
                  <a:lnTo>
                    <a:pt x="24" y="5646"/>
                  </a:lnTo>
                  <a:cubicBezTo>
                    <a:pt x="1" y="5849"/>
                    <a:pt x="143" y="6027"/>
                    <a:pt x="346" y="6063"/>
                  </a:cubicBezTo>
                  <a:lnTo>
                    <a:pt x="3822" y="6527"/>
                  </a:lnTo>
                  <a:lnTo>
                    <a:pt x="3370" y="10004"/>
                  </a:lnTo>
                  <a:cubicBezTo>
                    <a:pt x="3334" y="10206"/>
                    <a:pt x="3477" y="10397"/>
                    <a:pt x="3692" y="10421"/>
                  </a:cubicBezTo>
                  <a:lnTo>
                    <a:pt x="5656" y="10683"/>
                  </a:lnTo>
                  <a:cubicBezTo>
                    <a:pt x="5671" y="10684"/>
                    <a:pt x="5686" y="10685"/>
                    <a:pt x="5700" y="10685"/>
                  </a:cubicBezTo>
                  <a:cubicBezTo>
                    <a:pt x="5885" y="10685"/>
                    <a:pt x="6051" y="10549"/>
                    <a:pt x="6073" y="10361"/>
                  </a:cubicBezTo>
                  <a:lnTo>
                    <a:pt x="6537" y="6885"/>
                  </a:lnTo>
                  <a:lnTo>
                    <a:pt x="10026" y="7337"/>
                  </a:lnTo>
                  <a:cubicBezTo>
                    <a:pt x="10040" y="7339"/>
                    <a:pt x="10055" y="7340"/>
                    <a:pt x="10070" y="7340"/>
                  </a:cubicBezTo>
                  <a:cubicBezTo>
                    <a:pt x="10253" y="7340"/>
                    <a:pt x="10409" y="7203"/>
                    <a:pt x="10442" y="7016"/>
                  </a:cubicBezTo>
                  <a:lnTo>
                    <a:pt x="10704" y="5039"/>
                  </a:lnTo>
                  <a:cubicBezTo>
                    <a:pt x="10728" y="4837"/>
                    <a:pt x="10585" y="4646"/>
                    <a:pt x="10383" y="4622"/>
                  </a:cubicBezTo>
                  <a:lnTo>
                    <a:pt x="6894" y="4170"/>
                  </a:lnTo>
                  <a:lnTo>
                    <a:pt x="7359" y="681"/>
                  </a:lnTo>
                  <a:cubicBezTo>
                    <a:pt x="7382" y="479"/>
                    <a:pt x="7240" y="300"/>
                    <a:pt x="7037" y="265"/>
                  </a:cubicBezTo>
                  <a:lnTo>
                    <a:pt x="5061" y="3"/>
                  </a:lnTo>
                  <a:cubicBezTo>
                    <a:pt x="5046" y="1"/>
                    <a:pt x="5031" y="0"/>
                    <a:pt x="5017"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512" name="Google Shape;3512;p53"/>
            <p:cNvSpPr/>
            <p:nvPr/>
          </p:nvSpPr>
          <p:spPr>
            <a:xfrm>
              <a:off x="7231805" y="98419"/>
              <a:ext cx="349902" cy="436120"/>
            </a:xfrm>
            <a:custGeom>
              <a:avLst/>
              <a:gdLst/>
              <a:ahLst/>
              <a:cxnLst/>
              <a:rect l="l" t="t" r="r" b="b"/>
              <a:pathLst>
                <a:path w="10848" h="13521" extrusionOk="0">
                  <a:moveTo>
                    <a:pt x="4147" y="435"/>
                  </a:moveTo>
                  <a:cubicBezTo>
                    <a:pt x="4435" y="435"/>
                    <a:pt x="4718" y="607"/>
                    <a:pt x="4775" y="994"/>
                  </a:cubicBezTo>
                  <a:cubicBezTo>
                    <a:pt x="4799" y="1196"/>
                    <a:pt x="4751" y="1387"/>
                    <a:pt x="4620" y="1541"/>
                  </a:cubicBezTo>
                  <a:lnTo>
                    <a:pt x="3835" y="1684"/>
                  </a:lnTo>
                  <a:cubicBezTo>
                    <a:pt x="3656" y="1589"/>
                    <a:pt x="3537" y="1422"/>
                    <a:pt x="3501" y="1232"/>
                  </a:cubicBezTo>
                  <a:cubicBezTo>
                    <a:pt x="3386" y="732"/>
                    <a:pt x="3770" y="435"/>
                    <a:pt x="4147" y="435"/>
                  </a:cubicBezTo>
                  <a:close/>
                  <a:moveTo>
                    <a:pt x="7843" y="2749"/>
                  </a:moveTo>
                  <a:cubicBezTo>
                    <a:pt x="8105" y="2749"/>
                    <a:pt x="8340" y="2930"/>
                    <a:pt x="8383" y="3208"/>
                  </a:cubicBezTo>
                  <a:lnTo>
                    <a:pt x="9776" y="10769"/>
                  </a:lnTo>
                  <a:cubicBezTo>
                    <a:pt x="9823" y="11066"/>
                    <a:pt x="9633" y="11352"/>
                    <a:pt x="9323" y="11400"/>
                  </a:cubicBezTo>
                  <a:lnTo>
                    <a:pt x="3061" y="12543"/>
                  </a:lnTo>
                  <a:cubicBezTo>
                    <a:pt x="3025" y="12550"/>
                    <a:pt x="2990" y="12553"/>
                    <a:pt x="2956" y="12553"/>
                  </a:cubicBezTo>
                  <a:cubicBezTo>
                    <a:pt x="2699" y="12553"/>
                    <a:pt x="2472" y="12365"/>
                    <a:pt x="2430" y="12102"/>
                  </a:cubicBezTo>
                  <a:lnTo>
                    <a:pt x="1048" y="4530"/>
                  </a:lnTo>
                  <a:cubicBezTo>
                    <a:pt x="989" y="4232"/>
                    <a:pt x="1191" y="3946"/>
                    <a:pt x="1489" y="3899"/>
                  </a:cubicBezTo>
                  <a:lnTo>
                    <a:pt x="2239" y="3768"/>
                  </a:lnTo>
                  <a:cubicBezTo>
                    <a:pt x="2270" y="3977"/>
                    <a:pt x="2449" y="4122"/>
                    <a:pt x="2653" y="4122"/>
                  </a:cubicBezTo>
                  <a:cubicBezTo>
                    <a:pt x="2681" y="4122"/>
                    <a:pt x="2710" y="4119"/>
                    <a:pt x="2739" y="4113"/>
                  </a:cubicBezTo>
                  <a:lnTo>
                    <a:pt x="6656" y="3399"/>
                  </a:lnTo>
                  <a:cubicBezTo>
                    <a:pt x="6894" y="3363"/>
                    <a:pt x="7049" y="3125"/>
                    <a:pt x="7002" y="2899"/>
                  </a:cubicBezTo>
                  <a:lnTo>
                    <a:pt x="7752" y="2756"/>
                  </a:lnTo>
                  <a:cubicBezTo>
                    <a:pt x="7782" y="2751"/>
                    <a:pt x="7813" y="2749"/>
                    <a:pt x="7843" y="2749"/>
                  </a:cubicBezTo>
                  <a:close/>
                  <a:moveTo>
                    <a:pt x="4125" y="0"/>
                  </a:moveTo>
                  <a:cubicBezTo>
                    <a:pt x="4061" y="0"/>
                    <a:pt x="3995" y="6"/>
                    <a:pt x="3930" y="17"/>
                  </a:cubicBezTo>
                  <a:cubicBezTo>
                    <a:pt x="3334" y="136"/>
                    <a:pt x="2942" y="708"/>
                    <a:pt x="3061" y="1303"/>
                  </a:cubicBezTo>
                  <a:cubicBezTo>
                    <a:pt x="3096" y="1482"/>
                    <a:pt x="3168" y="1649"/>
                    <a:pt x="3275" y="1779"/>
                  </a:cubicBezTo>
                  <a:lnTo>
                    <a:pt x="2501" y="1922"/>
                  </a:lnTo>
                  <a:cubicBezTo>
                    <a:pt x="2191" y="1982"/>
                    <a:pt x="1977" y="2291"/>
                    <a:pt x="2037" y="2613"/>
                  </a:cubicBezTo>
                  <a:lnTo>
                    <a:pt x="2084" y="2887"/>
                  </a:lnTo>
                  <a:lnTo>
                    <a:pt x="798" y="3125"/>
                  </a:lnTo>
                  <a:cubicBezTo>
                    <a:pt x="310" y="3208"/>
                    <a:pt x="1" y="3673"/>
                    <a:pt x="84" y="4149"/>
                  </a:cubicBezTo>
                  <a:lnTo>
                    <a:pt x="1656" y="12781"/>
                  </a:lnTo>
                  <a:cubicBezTo>
                    <a:pt x="1730" y="13217"/>
                    <a:pt x="2118" y="13520"/>
                    <a:pt x="2540" y="13520"/>
                  </a:cubicBezTo>
                  <a:cubicBezTo>
                    <a:pt x="2590" y="13520"/>
                    <a:pt x="2641" y="13516"/>
                    <a:pt x="2692" y="13507"/>
                  </a:cubicBezTo>
                  <a:lnTo>
                    <a:pt x="10038" y="12162"/>
                  </a:lnTo>
                  <a:cubicBezTo>
                    <a:pt x="10526" y="12066"/>
                    <a:pt x="10847" y="11602"/>
                    <a:pt x="10752" y="11126"/>
                  </a:cubicBezTo>
                  <a:lnTo>
                    <a:pt x="9169" y="2506"/>
                  </a:lnTo>
                  <a:cubicBezTo>
                    <a:pt x="9094" y="2069"/>
                    <a:pt x="8715" y="1766"/>
                    <a:pt x="8287" y="1766"/>
                  </a:cubicBezTo>
                  <a:cubicBezTo>
                    <a:pt x="8236" y="1766"/>
                    <a:pt x="8185" y="1771"/>
                    <a:pt x="8133" y="1779"/>
                  </a:cubicBezTo>
                  <a:lnTo>
                    <a:pt x="6847" y="2018"/>
                  </a:lnTo>
                  <a:lnTo>
                    <a:pt x="6799" y="1744"/>
                  </a:lnTo>
                  <a:cubicBezTo>
                    <a:pt x="6746" y="1458"/>
                    <a:pt x="6506" y="1258"/>
                    <a:pt x="6228" y="1258"/>
                  </a:cubicBezTo>
                  <a:cubicBezTo>
                    <a:pt x="6193" y="1258"/>
                    <a:pt x="6157" y="1261"/>
                    <a:pt x="6121" y="1268"/>
                  </a:cubicBezTo>
                  <a:lnTo>
                    <a:pt x="5168" y="1434"/>
                  </a:lnTo>
                  <a:cubicBezTo>
                    <a:pt x="5228" y="1268"/>
                    <a:pt x="5239" y="1089"/>
                    <a:pt x="5204" y="922"/>
                  </a:cubicBezTo>
                  <a:cubicBezTo>
                    <a:pt x="5119" y="381"/>
                    <a:pt x="4655" y="0"/>
                    <a:pt x="4125"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513" name="Google Shape;3513;p53"/>
            <p:cNvSpPr/>
            <p:nvPr/>
          </p:nvSpPr>
          <p:spPr>
            <a:xfrm>
              <a:off x="7293638" y="255566"/>
              <a:ext cx="60059" cy="49898"/>
            </a:xfrm>
            <a:custGeom>
              <a:avLst/>
              <a:gdLst/>
              <a:ahLst/>
              <a:cxnLst/>
              <a:rect l="l" t="t" r="r" b="b"/>
              <a:pathLst>
                <a:path w="1862" h="1547" extrusionOk="0">
                  <a:moveTo>
                    <a:pt x="1015" y="1"/>
                  </a:moveTo>
                  <a:cubicBezTo>
                    <a:pt x="967" y="1"/>
                    <a:pt x="919" y="5"/>
                    <a:pt x="870" y="15"/>
                  </a:cubicBezTo>
                  <a:cubicBezTo>
                    <a:pt x="191" y="134"/>
                    <a:pt x="1" y="1015"/>
                    <a:pt x="572" y="1408"/>
                  </a:cubicBezTo>
                  <a:cubicBezTo>
                    <a:pt x="709" y="1504"/>
                    <a:pt x="858" y="1547"/>
                    <a:pt x="1002" y="1547"/>
                  </a:cubicBezTo>
                  <a:cubicBezTo>
                    <a:pt x="1451" y="1547"/>
                    <a:pt x="1862" y="1138"/>
                    <a:pt x="1763" y="634"/>
                  </a:cubicBezTo>
                  <a:cubicBezTo>
                    <a:pt x="1700" y="266"/>
                    <a:pt x="1377" y="1"/>
                    <a:pt x="1015"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514" name="Google Shape;3514;p53"/>
            <p:cNvSpPr/>
            <p:nvPr/>
          </p:nvSpPr>
          <p:spPr>
            <a:xfrm>
              <a:off x="7361825" y="241019"/>
              <a:ext cx="124504" cy="43706"/>
            </a:xfrm>
            <a:custGeom>
              <a:avLst/>
              <a:gdLst/>
              <a:ahLst/>
              <a:cxnLst/>
              <a:rect l="l" t="t" r="r" b="b"/>
              <a:pathLst>
                <a:path w="3860" h="1355" extrusionOk="0">
                  <a:moveTo>
                    <a:pt x="3263" y="1"/>
                  </a:moveTo>
                  <a:cubicBezTo>
                    <a:pt x="3227" y="1"/>
                    <a:pt x="3189" y="5"/>
                    <a:pt x="3149" y="14"/>
                  </a:cubicBezTo>
                  <a:lnTo>
                    <a:pt x="3137" y="14"/>
                  </a:lnTo>
                  <a:lnTo>
                    <a:pt x="554" y="490"/>
                  </a:lnTo>
                  <a:cubicBezTo>
                    <a:pt x="1" y="580"/>
                    <a:pt x="121" y="1354"/>
                    <a:pt x="622" y="1354"/>
                  </a:cubicBezTo>
                  <a:cubicBezTo>
                    <a:pt x="650" y="1354"/>
                    <a:pt x="678" y="1352"/>
                    <a:pt x="708" y="1347"/>
                  </a:cubicBezTo>
                  <a:lnTo>
                    <a:pt x="3304" y="871"/>
                  </a:lnTo>
                  <a:cubicBezTo>
                    <a:pt x="3859" y="793"/>
                    <a:pt x="3762" y="1"/>
                    <a:pt x="326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515" name="Google Shape;3515;p53"/>
            <p:cNvSpPr/>
            <p:nvPr/>
          </p:nvSpPr>
          <p:spPr>
            <a:xfrm>
              <a:off x="7306314" y="325172"/>
              <a:ext cx="60059" cy="49866"/>
            </a:xfrm>
            <a:custGeom>
              <a:avLst/>
              <a:gdLst/>
              <a:ahLst/>
              <a:cxnLst/>
              <a:rect l="l" t="t" r="r" b="b"/>
              <a:pathLst>
                <a:path w="1862" h="1546" extrusionOk="0">
                  <a:moveTo>
                    <a:pt x="1002" y="1"/>
                  </a:moveTo>
                  <a:cubicBezTo>
                    <a:pt x="959" y="1"/>
                    <a:pt x="914" y="4"/>
                    <a:pt x="870" y="12"/>
                  </a:cubicBezTo>
                  <a:cubicBezTo>
                    <a:pt x="191" y="131"/>
                    <a:pt x="1" y="1012"/>
                    <a:pt x="560" y="1405"/>
                  </a:cubicBezTo>
                  <a:cubicBezTo>
                    <a:pt x="701" y="1502"/>
                    <a:pt x="854" y="1545"/>
                    <a:pt x="1002" y="1545"/>
                  </a:cubicBezTo>
                  <a:cubicBezTo>
                    <a:pt x="1453" y="1545"/>
                    <a:pt x="1861" y="1142"/>
                    <a:pt x="1763" y="631"/>
                  </a:cubicBezTo>
                  <a:cubicBezTo>
                    <a:pt x="1699" y="259"/>
                    <a:pt x="1369"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516" name="Google Shape;3516;p53"/>
            <p:cNvSpPr/>
            <p:nvPr/>
          </p:nvSpPr>
          <p:spPr>
            <a:xfrm>
              <a:off x="7375824" y="310528"/>
              <a:ext cx="121408" cy="43512"/>
            </a:xfrm>
            <a:custGeom>
              <a:avLst/>
              <a:gdLst/>
              <a:ahLst/>
              <a:cxnLst/>
              <a:rect l="l" t="t" r="r" b="b"/>
              <a:pathLst>
                <a:path w="3764" h="1349" extrusionOk="0">
                  <a:moveTo>
                    <a:pt x="3143" y="0"/>
                  </a:moveTo>
                  <a:cubicBezTo>
                    <a:pt x="3132" y="0"/>
                    <a:pt x="3120" y="1"/>
                    <a:pt x="3108" y="2"/>
                  </a:cubicBezTo>
                  <a:lnTo>
                    <a:pt x="3096" y="2"/>
                  </a:lnTo>
                  <a:lnTo>
                    <a:pt x="501" y="478"/>
                  </a:lnTo>
                  <a:cubicBezTo>
                    <a:pt x="0" y="618"/>
                    <a:pt x="125" y="1348"/>
                    <a:pt x="631" y="1348"/>
                  </a:cubicBezTo>
                  <a:cubicBezTo>
                    <a:pt x="643" y="1348"/>
                    <a:pt x="655" y="1348"/>
                    <a:pt x="667" y="1347"/>
                  </a:cubicBezTo>
                  <a:lnTo>
                    <a:pt x="3263" y="871"/>
                  </a:lnTo>
                  <a:cubicBezTo>
                    <a:pt x="3763" y="731"/>
                    <a:pt x="3638" y="0"/>
                    <a:pt x="3143"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517" name="Google Shape;3517;p53"/>
            <p:cNvSpPr/>
            <p:nvPr/>
          </p:nvSpPr>
          <p:spPr>
            <a:xfrm>
              <a:off x="7319765" y="399294"/>
              <a:ext cx="60156" cy="50189"/>
            </a:xfrm>
            <a:custGeom>
              <a:avLst/>
              <a:gdLst/>
              <a:ahLst/>
              <a:cxnLst/>
              <a:rect l="l" t="t" r="r" b="b"/>
              <a:pathLst>
                <a:path w="1865" h="1556" extrusionOk="0">
                  <a:moveTo>
                    <a:pt x="1013" y="1"/>
                  </a:moveTo>
                  <a:cubicBezTo>
                    <a:pt x="970" y="1"/>
                    <a:pt x="926" y="4"/>
                    <a:pt x="881" y="12"/>
                  </a:cubicBezTo>
                  <a:cubicBezTo>
                    <a:pt x="203" y="131"/>
                    <a:pt x="0" y="1012"/>
                    <a:pt x="572" y="1417"/>
                  </a:cubicBezTo>
                  <a:cubicBezTo>
                    <a:pt x="711" y="1513"/>
                    <a:pt x="862" y="1556"/>
                    <a:pt x="1007" y="1556"/>
                  </a:cubicBezTo>
                  <a:cubicBezTo>
                    <a:pt x="1458" y="1556"/>
                    <a:pt x="1864" y="1147"/>
                    <a:pt x="1774" y="643"/>
                  </a:cubicBezTo>
                  <a:cubicBezTo>
                    <a:pt x="1700" y="260"/>
                    <a:pt x="1378" y="1"/>
                    <a:pt x="101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518" name="Google Shape;3518;p53"/>
            <p:cNvSpPr/>
            <p:nvPr/>
          </p:nvSpPr>
          <p:spPr>
            <a:xfrm>
              <a:off x="7388726" y="384586"/>
              <a:ext cx="122472" cy="44028"/>
            </a:xfrm>
            <a:custGeom>
              <a:avLst/>
              <a:gdLst/>
              <a:ahLst/>
              <a:cxnLst/>
              <a:rect l="l" t="t" r="r" b="b"/>
              <a:pathLst>
                <a:path w="3797" h="1365" extrusionOk="0">
                  <a:moveTo>
                    <a:pt x="3182" y="0"/>
                  </a:moveTo>
                  <a:cubicBezTo>
                    <a:pt x="3164" y="0"/>
                    <a:pt x="3144" y="1"/>
                    <a:pt x="3125" y="4"/>
                  </a:cubicBezTo>
                  <a:lnTo>
                    <a:pt x="529" y="480"/>
                  </a:lnTo>
                  <a:cubicBezTo>
                    <a:pt x="1" y="606"/>
                    <a:pt x="126" y="1364"/>
                    <a:pt x="627" y="1364"/>
                  </a:cubicBezTo>
                  <a:cubicBezTo>
                    <a:pt x="646" y="1364"/>
                    <a:pt x="665" y="1363"/>
                    <a:pt x="684" y="1361"/>
                  </a:cubicBezTo>
                  <a:lnTo>
                    <a:pt x="3280" y="885"/>
                  </a:lnTo>
                  <a:cubicBezTo>
                    <a:pt x="3796" y="747"/>
                    <a:pt x="3682" y="0"/>
                    <a:pt x="318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519" name="Google Shape;3519;p53"/>
            <p:cNvSpPr/>
            <p:nvPr/>
          </p:nvSpPr>
          <p:spPr>
            <a:xfrm>
              <a:off x="7262544" y="708039"/>
              <a:ext cx="250428" cy="224688"/>
            </a:xfrm>
            <a:custGeom>
              <a:avLst/>
              <a:gdLst/>
              <a:ahLst/>
              <a:cxnLst/>
              <a:rect l="l" t="t" r="r" b="b"/>
              <a:pathLst>
                <a:path w="7764" h="6966" extrusionOk="0">
                  <a:moveTo>
                    <a:pt x="3934" y="1"/>
                  </a:moveTo>
                  <a:cubicBezTo>
                    <a:pt x="2900" y="1"/>
                    <a:pt x="1883" y="469"/>
                    <a:pt x="1215" y="1346"/>
                  </a:cubicBezTo>
                  <a:lnTo>
                    <a:pt x="6953" y="4977"/>
                  </a:lnTo>
                  <a:cubicBezTo>
                    <a:pt x="7763" y="3406"/>
                    <a:pt x="7251" y="1477"/>
                    <a:pt x="5751" y="525"/>
                  </a:cubicBezTo>
                  <a:cubicBezTo>
                    <a:pt x="5187" y="171"/>
                    <a:pt x="4557" y="1"/>
                    <a:pt x="3934" y="1"/>
                  </a:cubicBezTo>
                  <a:close/>
                  <a:moveTo>
                    <a:pt x="810" y="2001"/>
                  </a:moveTo>
                  <a:lnTo>
                    <a:pt x="810" y="2001"/>
                  </a:lnTo>
                  <a:cubicBezTo>
                    <a:pt x="0" y="3561"/>
                    <a:pt x="524" y="5489"/>
                    <a:pt x="2012" y="6442"/>
                  </a:cubicBezTo>
                  <a:cubicBezTo>
                    <a:pt x="2576" y="6796"/>
                    <a:pt x="3206" y="6966"/>
                    <a:pt x="3829" y="6966"/>
                  </a:cubicBezTo>
                  <a:cubicBezTo>
                    <a:pt x="4864" y="6966"/>
                    <a:pt x="5880" y="6497"/>
                    <a:pt x="6549" y="5620"/>
                  </a:cubicBezTo>
                  <a:lnTo>
                    <a:pt x="810" y="200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520" name="Google Shape;3520;p53"/>
            <p:cNvSpPr/>
            <p:nvPr/>
          </p:nvSpPr>
          <p:spPr>
            <a:xfrm>
              <a:off x="7731822" y="226472"/>
              <a:ext cx="195885" cy="181918"/>
            </a:xfrm>
            <a:custGeom>
              <a:avLst/>
              <a:gdLst/>
              <a:ahLst/>
              <a:cxnLst/>
              <a:rect l="l" t="t" r="r" b="b"/>
              <a:pathLst>
                <a:path w="6073" h="5640" extrusionOk="0">
                  <a:moveTo>
                    <a:pt x="3596" y="0"/>
                  </a:moveTo>
                  <a:lnTo>
                    <a:pt x="1203" y="1631"/>
                  </a:lnTo>
                  <a:cubicBezTo>
                    <a:pt x="251" y="2286"/>
                    <a:pt x="1" y="3596"/>
                    <a:pt x="655" y="4560"/>
                  </a:cubicBezTo>
                  <a:lnTo>
                    <a:pt x="763" y="4715"/>
                  </a:lnTo>
                  <a:cubicBezTo>
                    <a:pt x="1171" y="5316"/>
                    <a:pt x="1833" y="5640"/>
                    <a:pt x="2508" y="5640"/>
                  </a:cubicBezTo>
                  <a:cubicBezTo>
                    <a:pt x="2916" y="5640"/>
                    <a:pt x="3328" y="5521"/>
                    <a:pt x="3692" y="5275"/>
                  </a:cubicBezTo>
                  <a:lnTo>
                    <a:pt x="6073" y="3644"/>
                  </a:lnTo>
                  <a:lnTo>
                    <a:pt x="3596" y="0"/>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521" name="Google Shape;3521;p53"/>
            <p:cNvSpPr/>
            <p:nvPr/>
          </p:nvSpPr>
          <p:spPr>
            <a:xfrm>
              <a:off x="7864326" y="151317"/>
              <a:ext cx="196272" cy="181950"/>
            </a:xfrm>
            <a:custGeom>
              <a:avLst/>
              <a:gdLst/>
              <a:ahLst/>
              <a:cxnLst/>
              <a:rect l="l" t="t" r="r" b="b"/>
              <a:pathLst>
                <a:path w="6085" h="5641" extrusionOk="0">
                  <a:moveTo>
                    <a:pt x="3568" y="1"/>
                  </a:moveTo>
                  <a:cubicBezTo>
                    <a:pt x="3162" y="1"/>
                    <a:pt x="2752" y="119"/>
                    <a:pt x="2393" y="366"/>
                  </a:cubicBezTo>
                  <a:lnTo>
                    <a:pt x="0" y="1997"/>
                  </a:lnTo>
                  <a:lnTo>
                    <a:pt x="2477" y="5640"/>
                  </a:lnTo>
                  <a:lnTo>
                    <a:pt x="4870" y="4009"/>
                  </a:lnTo>
                  <a:cubicBezTo>
                    <a:pt x="5834" y="3354"/>
                    <a:pt x="6084" y="2044"/>
                    <a:pt x="5430" y="1080"/>
                  </a:cubicBezTo>
                  <a:lnTo>
                    <a:pt x="5310" y="925"/>
                  </a:lnTo>
                  <a:cubicBezTo>
                    <a:pt x="4902" y="324"/>
                    <a:pt x="4240" y="1"/>
                    <a:pt x="356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522" name="Google Shape;3522;p53"/>
            <p:cNvSpPr/>
            <p:nvPr/>
          </p:nvSpPr>
          <p:spPr>
            <a:xfrm>
              <a:off x="7674215" y="602242"/>
              <a:ext cx="346064" cy="344032"/>
            </a:xfrm>
            <a:custGeom>
              <a:avLst/>
              <a:gdLst/>
              <a:ahLst/>
              <a:cxnLst/>
              <a:rect l="l" t="t" r="r" b="b"/>
              <a:pathLst>
                <a:path w="10729" h="10666" extrusionOk="0">
                  <a:moveTo>
                    <a:pt x="4999" y="1"/>
                  </a:moveTo>
                  <a:cubicBezTo>
                    <a:pt x="4821" y="1"/>
                    <a:pt x="4665" y="136"/>
                    <a:pt x="4644" y="328"/>
                  </a:cubicBezTo>
                  <a:lnTo>
                    <a:pt x="4180" y="3805"/>
                  </a:lnTo>
                  <a:lnTo>
                    <a:pt x="715" y="3340"/>
                  </a:lnTo>
                  <a:cubicBezTo>
                    <a:pt x="693" y="3336"/>
                    <a:pt x="671" y="3335"/>
                    <a:pt x="650" y="3335"/>
                  </a:cubicBezTo>
                  <a:cubicBezTo>
                    <a:pt x="465" y="3335"/>
                    <a:pt x="318" y="3469"/>
                    <a:pt x="286" y="3662"/>
                  </a:cubicBezTo>
                  <a:lnTo>
                    <a:pt x="36" y="5626"/>
                  </a:lnTo>
                  <a:cubicBezTo>
                    <a:pt x="1" y="5829"/>
                    <a:pt x="144" y="6019"/>
                    <a:pt x="358" y="6043"/>
                  </a:cubicBezTo>
                  <a:lnTo>
                    <a:pt x="346" y="6043"/>
                  </a:lnTo>
                  <a:lnTo>
                    <a:pt x="3823" y="6507"/>
                  </a:lnTo>
                  <a:lnTo>
                    <a:pt x="3370" y="9984"/>
                  </a:lnTo>
                  <a:cubicBezTo>
                    <a:pt x="3334" y="10186"/>
                    <a:pt x="3477" y="10377"/>
                    <a:pt x="3692" y="10401"/>
                  </a:cubicBezTo>
                  <a:lnTo>
                    <a:pt x="5656" y="10663"/>
                  </a:lnTo>
                  <a:cubicBezTo>
                    <a:pt x="5671" y="10664"/>
                    <a:pt x="5686" y="10665"/>
                    <a:pt x="5700" y="10665"/>
                  </a:cubicBezTo>
                  <a:cubicBezTo>
                    <a:pt x="5886" y="10665"/>
                    <a:pt x="6051" y="10529"/>
                    <a:pt x="6073" y="10341"/>
                  </a:cubicBezTo>
                  <a:lnTo>
                    <a:pt x="6537" y="6864"/>
                  </a:lnTo>
                  <a:lnTo>
                    <a:pt x="10014" y="7329"/>
                  </a:lnTo>
                  <a:cubicBezTo>
                    <a:pt x="10029" y="7331"/>
                    <a:pt x="10043" y="7331"/>
                    <a:pt x="10058" y="7331"/>
                  </a:cubicBezTo>
                  <a:cubicBezTo>
                    <a:pt x="10243" y="7331"/>
                    <a:pt x="10408" y="7195"/>
                    <a:pt x="10431" y="7007"/>
                  </a:cubicBezTo>
                  <a:lnTo>
                    <a:pt x="10693" y="5031"/>
                  </a:lnTo>
                  <a:cubicBezTo>
                    <a:pt x="10728" y="4828"/>
                    <a:pt x="10573" y="4638"/>
                    <a:pt x="10371" y="4614"/>
                  </a:cubicBezTo>
                  <a:lnTo>
                    <a:pt x="6894" y="4150"/>
                  </a:lnTo>
                  <a:lnTo>
                    <a:pt x="7359" y="673"/>
                  </a:lnTo>
                  <a:cubicBezTo>
                    <a:pt x="7383" y="471"/>
                    <a:pt x="7240" y="280"/>
                    <a:pt x="7037" y="256"/>
                  </a:cubicBezTo>
                  <a:lnTo>
                    <a:pt x="5061" y="6"/>
                  </a:lnTo>
                  <a:cubicBezTo>
                    <a:pt x="5040" y="3"/>
                    <a:pt x="5019" y="1"/>
                    <a:pt x="4999"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523" name="Google Shape;3523;p53"/>
            <p:cNvSpPr/>
            <p:nvPr/>
          </p:nvSpPr>
          <p:spPr>
            <a:xfrm>
              <a:off x="7231418" y="1123290"/>
              <a:ext cx="350289" cy="436217"/>
            </a:xfrm>
            <a:custGeom>
              <a:avLst/>
              <a:gdLst/>
              <a:ahLst/>
              <a:cxnLst/>
              <a:rect l="l" t="t" r="r" b="b"/>
              <a:pathLst>
                <a:path w="10860" h="13524" extrusionOk="0">
                  <a:moveTo>
                    <a:pt x="4155" y="429"/>
                  </a:moveTo>
                  <a:cubicBezTo>
                    <a:pt x="4444" y="429"/>
                    <a:pt x="4730" y="604"/>
                    <a:pt x="4787" y="997"/>
                  </a:cubicBezTo>
                  <a:cubicBezTo>
                    <a:pt x="4811" y="1188"/>
                    <a:pt x="4763" y="1390"/>
                    <a:pt x="4632" y="1533"/>
                  </a:cubicBezTo>
                  <a:lnTo>
                    <a:pt x="3847" y="1688"/>
                  </a:lnTo>
                  <a:cubicBezTo>
                    <a:pt x="3668" y="1593"/>
                    <a:pt x="3549" y="1426"/>
                    <a:pt x="3513" y="1224"/>
                  </a:cubicBezTo>
                  <a:cubicBezTo>
                    <a:pt x="3399" y="725"/>
                    <a:pt x="3779" y="429"/>
                    <a:pt x="4155" y="429"/>
                  </a:cubicBezTo>
                  <a:close/>
                  <a:moveTo>
                    <a:pt x="7868" y="2749"/>
                  </a:moveTo>
                  <a:cubicBezTo>
                    <a:pt x="8126" y="2749"/>
                    <a:pt x="8354" y="2938"/>
                    <a:pt x="8407" y="3200"/>
                  </a:cubicBezTo>
                  <a:lnTo>
                    <a:pt x="9788" y="10761"/>
                  </a:lnTo>
                  <a:cubicBezTo>
                    <a:pt x="9835" y="11058"/>
                    <a:pt x="9645" y="11344"/>
                    <a:pt x="9335" y="11392"/>
                  </a:cubicBezTo>
                  <a:lnTo>
                    <a:pt x="3073" y="12535"/>
                  </a:lnTo>
                  <a:cubicBezTo>
                    <a:pt x="3037" y="12542"/>
                    <a:pt x="3002" y="12545"/>
                    <a:pt x="2968" y="12545"/>
                  </a:cubicBezTo>
                  <a:cubicBezTo>
                    <a:pt x="2711" y="12545"/>
                    <a:pt x="2484" y="12357"/>
                    <a:pt x="2442" y="12094"/>
                  </a:cubicBezTo>
                  <a:lnTo>
                    <a:pt x="1060" y="4534"/>
                  </a:lnTo>
                  <a:cubicBezTo>
                    <a:pt x="1013" y="4236"/>
                    <a:pt x="1215" y="3950"/>
                    <a:pt x="1513" y="3903"/>
                  </a:cubicBezTo>
                  <a:lnTo>
                    <a:pt x="2251" y="3760"/>
                  </a:lnTo>
                  <a:cubicBezTo>
                    <a:pt x="2294" y="3975"/>
                    <a:pt x="2483" y="4122"/>
                    <a:pt x="2695" y="4122"/>
                  </a:cubicBezTo>
                  <a:cubicBezTo>
                    <a:pt x="2717" y="4122"/>
                    <a:pt x="2740" y="4120"/>
                    <a:pt x="2763" y="4117"/>
                  </a:cubicBezTo>
                  <a:lnTo>
                    <a:pt x="6680" y="3402"/>
                  </a:lnTo>
                  <a:cubicBezTo>
                    <a:pt x="6906" y="3355"/>
                    <a:pt x="7073" y="3129"/>
                    <a:pt x="7025" y="2890"/>
                  </a:cubicBezTo>
                  <a:lnTo>
                    <a:pt x="7764" y="2760"/>
                  </a:lnTo>
                  <a:cubicBezTo>
                    <a:pt x="7799" y="2752"/>
                    <a:pt x="7834" y="2749"/>
                    <a:pt x="7868" y="2749"/>
                  </a:cubicBezTo>
                  <a:close/>
                  <a:moveTo>
                    <a:pt x="4154" y="0"/>
                  </a:moveTo>
                  <a:cubicBezTo>
                    <a:pt x="4084" y="0"/>
                    <a:pt x="4013" y="7"/>
                    <a:pt x="3942" y="21"/>
                  </a:cubicBezTo>
                  <a:cubicBezTo>
                    <a:pt x="3346" y="128"/>
                    <a:pt x="2954" y="700"/>
                    <a:pt x="3073" y="1307"/>
                  </a:cubicBezTo>
                  <a:cubicBezTo>
                    <a:pt x="3108" y="1474"/>
                    <a:pt x="3180" y="1640"/>
                    <a:pt x="3287" y="1783"/>
                  </a:cubicBezTo>
                  <a:lnTo>
                    <a:pt x="2513" y="1926"/>
                  </a:lnTo>
                  <a:cubicBezTo>
                    <a:pt x="2203" y="1986"/>
                    <a:pt x="1989" y="2295"/>
                    <a:pt x="2049" y="2617"/>
                  </a:cubicBezTo>
                  <a:lnTo>
                    <a:pt x="2096" y="2890"/>
                  </a:lnTo>
                  <a:lnTo>
                    <a:pt x="810" y="3129"/>
                  </a:lnTo>
                  <a:cubicBezTo>
                    <a:pt x="322" y="3212"/>
                    <a:pt x="1" y="3676"/>
                    <a:pt x="96" y="4164"/>
                  </a:cubicBezTo>
                  <a:lnTo>
                    <a:pt x="1668" y="12785"/>
                  </a:lnTo>
                  <a:cubicBezTo>
                    <a:pt x="1742" y="13221"/>
                    <a:pt x="2130" y="13524"/>
                    <a:pt x="2552" y="13524"/>
                  </a:cubicBezTo>
                  <a:cubicBezTo>
                    <a:pt x="2602" y="13524"/>
                    <a:pt x="2653" y="13520"/>
                    <a:pt x="2704" y="13511"/>
                  </a:cubicBezTo>
                  <a:lnTo>
                    <a:pt x="10050" y="12165"/>
                  </a:lnTo>
                  <a:cubicBezTo>
                    <a:pt x="10538" y="12082"/>
                    <a:pt x="10859" y="11618"/>
                    <a:pt x="10764" y="11130"/>
                  </a:cubicBezTo>
                  <a:lnTo>
                    <a:pt x="9192" y="2498"/>
                  </a:lnTo>
                  <a:cubicBezTo>
                    <a:pt x="9108" y="2067"/>
                    <a:pt x="8738" y="1766"/>
                    <a:pt x="8317" y="1766"/>
                  </a:cubicBezTo>
                  <a:cubicBezTo>
                    <a:pt x="8260" y="1766"/>
                    <a:pt x="8203" y="1772"/>
                    <a:pt x="8145" y="1783"/>
                  </a:cubicBezTo>
                  <a:lnTo>
                    <a:pt x="6859" y="2009"/>
                  </a:lnTo>
                  <a:lnTo>
                    <a:pt x="6811" y="1736"/>
                  </a:lnTo>
                  <a:cubicBezTo>
                    <a:pt x="6757" y="1446"/>
                    <a:pt x="6500" y="1252"/>
                    <a:pt x="6223" y="1252"/>
                  </a:cubicBezTo>
                  <a:cubicBezTo>
                    <a:pt x="6193" y="1252"/>
                    <a:pt x="6163" y="1255"/>
                    <a:pt x="6133" y="1259"/>
                  </a:cubicBezTo>
                  <a:lnTo>
                    <a:pt x="5180" y="1438"/>
                  </a:lnTo>
                  <a:cubicBezTo>
                    <a:pt x="5240" y="1259"/>
                    <a:pt x="5251" y="1081"/>
                    <a:pt x="5216" y="914"/>
                  </a:cubicBezTo>
                  <a:cubicBezTo>
                    <a:pt x="5132" y="378"/>
                    <a:pt x="4677" y="0"/>
                    <a:pt x="4154"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524" name="Google Shape;3524;p53"/>
            <p:cNvSpPr/>
            <p:nvPr/>
          </p:nvSpPr>
          <p:spPr>
            <a:xfrm>
              <a:off x="7293638" y="1280275"/>
              <a:ext cx="60059" cy="49866"/>
            </a:xfrm>
            <a:custGeom>
              <a:avLst/>
              <a:gdLst/>
              <a:ahLst/>
              <a:cxnLst/>
              <a:rect l="l" t="t" r="r" b="b"/>
              <a:pathLst>
                <a:path w="1862" h="1546" extrusionOk="0">
                  <a:moveTo>
                    <a:pt x="1002" y="1"/>
                  </a:moveTo>
                  <a:cubicBezTo>
                    <a:pt x="959" y="1"/>
                    <a:pt x="914" y="4"/>
                    <a:pt x="870" y="12"/>
                  </a:cubicBezTo>
                  <a:cubicBezTo>
                    <a:pt x="191" y="131"/>
                    <a:pt x="1" y="1012"/>
                    <a:pt x="572" y="1405"/>
                  </a:cubicBezTo>
                  <a:cubicBezTo>
                    <a:pt x="710" y="1502"/>
                    <a:pt x="861" y="1545"/>
                    <a:pt x="1007" y="1545"/>
                  </a:cubicBezTo>
                  <a:cubicBezTo>
                    <a:pt x="1453" y="1545"/>
                    <a:pt x="1861" y="1142"/>
                    <a:pt x="1763" y="631"/>
                  </a:cubicBezTo>
                  <a:cubicBezTo>
                    <a:pt x="1699" y="259"/>
                    <a:pt x="1369"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525" name="Google Shape;3525;p53"/>
            <p:cNvSpPr/>
            <p:nvPr/>
          </p:nvSpPr>
          <p:spPr>
            <a:xfrm>
              <a:off x="7361406" y="1265566"/>
              <a:ext cx="125569" cy="43931"/>
            </a:xfrm>
            <a:custGeom>
              <a:avLst/>
              <a:gdLst/>
              <a:ahLst/>
              <a:cxnLst/>
              <a:rect l="l" t="t" r="r" b="b"/>
              <a:pathLst>
                <a:path w="3893" h="1362" extrusionOk="0">
                  <a:moveTo>
                    <a:pt x="3284" y="1"/>
                  </a:moveTo>
                  <a:cubicBezTo>
                    <a:pt x="3246" y="1"/>
                    <a:pt x="3205" y="5"/>
                    <a:pt x="3162" y="15"/>
                  </a:cubicBezTo>
                  <a:lnTo>
                    <a:pt x="3150" y="15"/>
                  </a:lnTo>
                  <a:lnTo>
                    <a:pt x="567" y="492"/>
                  </a:lnTo>
                  <a:cubicBezTo>
                    <a:pt x="0" y="569"/>
                    <a:pt x="107" y="1362"/>
                    <a:pt x="607" y="1362"/>
                  </a:cubicBezTo>
                  <a:cubicBezTo>
                    <a:pt x="643" y="1362"/>
                    <a:pt x="681" y="1358"/>
                    <a:pt x="721" y="1349"/>
                  </a:cubicBezTo>
                  <a:lnTo>
                    <a:pt x="3317" y="873"/>
                  </a:lnTo>
                  <a:cubicBezTo>
                    <a:pt x="3892" y="817"/>
                    <a:pt x="3789" y="1"/>
                    <a:pt x="328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526" name="Google Shape;3526;p53"/>
            <p:cNvSpPr/>
            <p:nvPr/>
          </p:nvSpPr>
          <p:spPr>
            <a:xfrm>
              <a:off x="7306314" y="1349784"/>
              <a:ext cx="60059" cy="49866"/>
            </a:xfrm>
            <a:custGeom>
              <a:avLst/>
              <a:gdLst/>
              <a:ahLst/>
              <a:cxnLst/>
              <a:rect l="l" t="t" r="r" b="b"/>
              <a:pathLst>
                <a:path w="1862" h="1546" extrusionOk="0">
                  <a:moveTo>
                    <a:pt x="1002" y="1"/>
                  </a:moveTo>
                  <a:cubicBezTo>
                    <a:pt x="958" y="1"/>
                    <a:pt x="914" y="4"/>
                    <a:pt x="870" y="12"/>
                  </a:cubicBezTo>
                  <a:cubicBezTo>
                    <a:pt x="191" y="131"/>
                    <a:pt x="1" y="1012"/>
                    <a:pt x="560" y="1405"/>
                  </a:cubicBezTo>
                  <a:cubicBezTo>
                    <a:pt x="701" y="1502"/>
                    <a:pt x="854" y="1545"/>
                    <a:pt x="1003" y="1545"/>
                  </a:cubicBezTo>
                  <a:cubicBezTo>
                    <a:pt x="1454" y="1545"/>
                    <a:pt x="1861" y="1145"/>
                    <a:pt x="1763" y="643"/>
                  </a:cubicBezTo>
                  <a:cubicBezTo>
                    <a:pt x="1699" y="260"/>
                    <a:pt x="1369"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527" name="Google Shape;3527;p53"/>
            <p:cNvSpPr/>
            <p:nvPr/>
          </p:nvSpPr>
          <p:spPr>
            <a:xfrm>
              <a:off x="7375953" y="1335140"/>
              <a:ext cx="121279" cy="43544"/>
            </a:xfrm>
            <a:custGeom>
              <a:avLst/>
              <a:gdLst/>
              <a:ahLst/>
              <a:cxnLst/>
              <a:rect l="l" t="t" r="r" b="b"/>
              <a:pathLst>
                <a:path w="3760" h="1350" extrusionOk="0">
                  <a:moveTo>
                    <a:pt x="3128" y="0"/>
                  </a:moveTo>
                  <a:cubicBezTo>
                    <a:pt x="3116" y="0"/>
                    <a:pt x="3104" y="1"/>
                    <a:pt x="3092" y="2"/>
                  </a:cubicBezTo>
                  <a:lnTo>
                    <a:pt x="497" y="478"/>
                  </a:lnTo>
                  <a:cubicBezTo>
                    <a:pt x="0" y="628"/>
                    <a:pt x="119" y="1349"/>
                    <a:pt x="616" y="1349"/>
                  </a:cubicBezTo>
                  <a:cubicBezTo>
                    <a:pt x="631" y="1349"/>
                    <a:pt x="647" y="1348"/>
                    <a:pt x="663" y="1347"/>
                  </a:cubicBezTo>
                  <a:lnTo>
                    <a:pt x="3259" y="883"/>
                  </a:lnTo>
                  <a:cubicBezTo>
                    <a:pt x="3759" y="731"/>
                    <a:pt x="3634" y="0"/>
                    <a:pt x="3128"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528" name="Google Shape;3528;p53"/>
            <p:cNvSpPr/>
            <p:nvPr/>
          </p:nvSpPr>
          <p:spPr>
            <a:xfrm>
              <a:off x="7319765" y="1424293"/>
              <a:ext cx="60123" cy="49834"/>
            </a:xfrm>
            <a:custGeom>
              <a:avLst/>
              <a:gdLst/>
              <a:ahLst/>
              <a:cxnLst/>
              <a:rect l="l" t="t" r="r" b="b"/>
              <a:pathLst>
                <a:path w="1864" h="1545" extrusionOk="0">
                  <a:moveTo>
                    <a:pt x="1014" y="0"/>
                  </a:moveTo>
                  <a:cubicBezTo>
                    <a:pt x="970" y="0"/>
                    <a:pt x="926" y="4"/>
                    <a:pt x="881" y="12"/>
                  </a:cubicBezTo>
                  <a:cubicBezTo>
                    <a:pt x="203" y="131"/>
                    <a:pt x="0" y="1012"/>
                    <a:pt x="572" y="1405"/>
                  </a:cubicBezTo>
                  <a:cubicBezTo>
                    <a:pt x="710" y="1502"/>
                    <a:pt x="860" y="1545"/>
                    <a:pt x="1007" y="1545"/>
                  </a:cubicBezTo>
                  <a:cubicBezTo>
                    <a:pt x="1454" y="1545"/>
                    <a:pt x="1864" y="1142"/>
                    <a:pt x="1774" y="631"/>
                  </a:cubicBezTo>
                  <a:cubicBezTo>
                    <a:pt x="1700" y="259"/>
                    <a:pt x="1378" y="0"/>
                    <a:pt x="1014"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529" name="Google Shape;3529;p53"/>
            <p:cNvSpPr/>
            <p:nvPr/>
          </p:nvSpPr>
          <p:spPr>
            <a:xfrm>
              <a:off x="7389371" y="1409585"/>
              <a:ext cx="121440" cy="43577"/>
            </a:xfrm>
            <a:custGeom>
              <a:avLst/>
              <a:gdLst/>
              <a:ahLst/>
              <a:cxnLst/>
              <a:rect l="l" t="t" r="r" b="b"/>
              <a:pathLst>
                <a:path w="3765" h="1351" extrusionOk="0">
                  <a:moveTo>
                    <a:pt x="3162" y="0"/>
                  </a:moveTo>
                  <a:cubicBezTo>
                    <a:pt x="3143" y="0"/>
                    <a:pt x="3124" y="1"/>
                    <a:pt x="3105" y="3"/>
                  </a:cubicBezTo>
                  <a:lnTo>
                    <a:pt x="509" y="468"/>
                  </a:lnTo>
                  <a:cubicBezTo>
                    <a:pt x="1" y="606"/>
                    <a:pt x="109" y="1351"/>
                    <a:pt x="617" y="1351"/>
                  </a:cubicBezTo>
                  <a:cubicBezTo>
                    <a:pt x="632" y="1351"/>
                    <a:pt x="648" y="1350"/>
                    <a:pt x="664" y="1349"/>
                  </a:cubicBezTo>
                  <a:lnTo>
                    <a:pt x="3260" y="872"/>
                  </a:lnTo>
                  <a:cubicBezTo>
                    <a:pt x="3764" y="735"/>
                    <a:pt x="3650" y="0"/>
                    <a:pt x="316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530" name="Google Shape;3530;p53"/>
            <p:cNvSpPr/>
            <p:nvPr/>
          </p:nvSpPr>
          <p:spPr>
            <a:xfrm>
              <a:off x="7262544" y="1733296"/>
              <a:ext cx="249267" cy="224043"/>
            </a:xfrm>
            <a:custGeom>
              <a:avLst/>
              <a:gdLst/>
              <a:ahLst/>
              <a:cxnLst/>
              <a:rect l="l" t="t" r="r" b="b"/>
              <a:pathLst>
                <a:path w="7728" h="6946" extrusionOk="0">
                  <a:moveTo>
                    <a:pt x="3942" y="0"/>
                  </a:moveTo>
                  <a:cubicBezTo>
                    <a:pt x="2907" y="0"/>
                    <a:pt x="1888" y="464"/>
                    <a:pt x="1215" y="1338"/>
                  </a:cubicBezTo>
                  <a:lnTo>
                    <a:pt x="6953" y="4957"/>
                  </a:lnTo>
                  <a:cubicBezTo>
                    <a:pt x="7727" y="3398"/>
                    <a:pt x="7239" y="1469"/>
                    <a:pt x="5775" y="528"/>
                  </a:cubicBezTo>
                  <a:cubicBezTo>
                    <a:pt x="5207" y="172"/>
                    <a:pt x="4571" y="0"/>
                    <a:pt x="3942" y="0"/>
                  </a:cubicBezTo>
                  <a:close/>
                  <a:moveTo>
                    <a:pt x="810" y="1981"/>
                  </a:moveTo>
                  <a:lnTo>
                    <a:pt x="810" y="1981"/>
                  </a:lnTo>
                  <a:cubicBezTo>
                    <a:pt x="0" y="3552"/>
                    <a:pt x="524" y="5481"/>
                    <a:pt x="2012" y="6422"/>
                  </a:cubicBezTo>
                  <a:cubicBezTo>
                    <a:pt x="2576" y="6775"/>
                    <a:pt x="3206" y="6946"/>
                    <a:pt x="3829" y="6946"/>
                  </a:cubicBezTo>
                  <a:cubicBezTo>
                    <a:pt x="4864" y="6946"/>
                    <a:pt x="5880" y="6477"/>
                    <a:pt x="6549" y="5600"/>
                  </a:cubicBezTo>
                  <a:lnTo>
                    <a:pt x="810" y="198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531" name="Google Shape;3531;p53"/>
            <p:cNvSpPr/>
            <p:nvPr/>
          </p:nvSpPr>
          <p:spPr>
            <a:xfrm>
              <a:off x="7731435" y="1251439"/>
              <a:ext cx="196272" cy="181563"/>
            </a:xfrm>
            <a:custGeom>
              <a:avLst/>
              <a:gdLst/>
              <a:ahLst/>
              <a:cxnLst/>
              <a:rect l="l" t="t" r="r" b="b"/>
              <a:pathLst>
                <a:path w="6085" h="5629" extrusionOk="0">
                  <a:moveTo>
                    <a:pt x="3608" y="1"/>
                  </a:moveTo>
                  <a:lnTo>
                    <a:pt x="1215" y="1620"/>
                  </a:lnTo>
                  <a:cubicBezTo>
                    <a:pt x="251" y="2275"/>
                    <a:pt x="1" y="3585"/>
                    <a:pt x="667" y="4549"/>
                  </a:cubicBezTo>
                  <a:lnTo>
                    <a:pt x="775" y="4704"/>
                  </a:lnTo>
                  <a:cubicBezTo>
                    <a:pt x="1183" y="5305"/>
                    <a:pt x="1845" y="5629"/>
                    <a:pt x="2520" y="5629"/>
                  </a:cubicBezTo>
                  <a:cubicBezTo>
                    <a:pt x="2928" y="5629"/>
                    <a:pt x="3340" y="5510"/>
                    <a:pt x="3704" y="5264"/>
                  </a:cubicBezTo>
                  <a:lnTo>
                    <a:pt x="6085" y="3644"/>
                  </a:lnTo>
                  <a:lnTo>
                    <a:pt x="3608" y="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532" name="Google Shape;3532;p53"/>
            <p:cNvSpPr/>
            <p:nvPr/>
          </p:nvSpPr>
          <p:spPr>
            <a:xfrm>
              <a:off x="7864326" y="1176188"/>
              <a:ext cx="195885" cy="181660"/>
            </a:xfrm>
            <a:custGeom>
              <a:avLst/>
              <a:gdLst/>
              <a:ahLst/>
              <a:cxnLst/>
              <a:rect l="l" t="t" r="r" b="b"/>
              <a:pathLst>
                <a:path w="6073" h="5632" extrusionOk="0">
                  <a:moveTo>
                    <a:pt x="3579" y="1"/>
                  </a:moveTo>
                  <a:cubicBezTo>
                    <a:pt x="3169" y="1"/>
                    <a:pt x="2756" y="120"/>
                    <a:pt x="2393" y="369"/>
                  </a:cubicBezTo>
                  <a:lnTo>
                    <a:pt x="0" y="1989"/>
                  </a:lnTo>
                  <a:lnTo>
                    <a:pt x="2477" y="5632"/>
                  </a:lnTo>
                  <a:lnTo>
                    <a:pt x="4870" y="4001"/>
                  </a:lnTo>
                  <a:cubicBezTo>
                    <a:pt x="5822" y="3346"/>
                    <a:pt x="6072" y="2036"/>
                    <a:pt x="5430" y="1072"/>
                  </a:cubicBezTo>
                  <a:lnTo>
                    <a:pt x="5430" y="1072"/>
                  </a:lnTo>
                  <a:lnTo>
                    <a:pt x="5430" y="1084"/>
                  </a:lnTo>
                  <a:lnTo>
                    <a:pt x="5310" y="917"/>
                  </a:lnTo>
                  <a:cubicBezTo>
                    <a:pt x="4905" y="319"/>
                    <a:pt x="4247" y="1"/>
                    <a:pt x="3579"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533" name="Google Shape;3533;p53"/>
            <p:cNvSpPr/>
            <p:nvPr/>
          </p:nvSpPr>
          <p:spPr>
            <a:xfrm>
              <a:off x="7674215" y="1626564"/>
              <a:ext cx="346064" cy="344387"/>
            </a:xfrm>
            <a:custGeom>
              <a:avLst/>
              <a:gdLst/>
              <a:ahLst/>
              <a:cxnLst/>
              <a:rect l="l" t="t" r="r" b="b"/>
              <a:pathLst>
                <a:path w="10729" h="10677" extrusionOk="0">
                  <a:moveTo>
                    <a:pt x="5017" y="1"/>
                  </a:moveTo>
                  <a:cubicBezTo>
                    <a:pt x="4831" y="1"/>
                    <a:pt x="4666" y="137"/>
                    <a:pt x="4644" y="325"/>
                  </a:cubicBezTo>
                  <a:lnTo>
                    <a:pt x="4180" y="3813"/>
                  </a:lnTo>
                  <a:lnTo>
                    <a:pt x="715" y="3349"/>
                  </a:lnTo>
                  <a:cubicBezTo>
                    <a:pt x="693" y="3345"/>
                    <a:pt x="671" y="3344"/>
                    <a:pt x="650" y="3344"/>
                  </a:cubicBezTo>
                  <a:cubicBezTo>
                    <a:pt x="465" y="3344"/>
                    <a:pt x="318" y="3478"/>
                    <a:pt x="286" y="3670"/>
                  </a:cubicBezTo>
                  <a:lnTo>
                    <a:pt x="36" y="5635"/>
                  </a:lnTo>
                  <a:cubicBezTo>
                    <a:pt x="1" y="5837"/>
                    <a:pt x="144" y="6028"/>
                    <a:pt x="358" y="6052"/>
                  </a:cubicBezTo>
                  <a:lnTo>
                    <a:pt x="346" y="6052"/>
                  </a:lnTo>
                  <a:lnTo>
                    <a:pt x="3823" y="6516"/>
                  </a:lnTo>
                  <a:lnTo>
                    <a:pt x="3370" y="9993"/>
                  </a:lnTo>
                  <a:cubicBezTo>
                    <a:pt x="3334" y="10195"/>
                    <a:pt x="3477" y="10386"/>
                    <a:pt x="3692" y="10409"/>
                  </a:cubicBezTo>
                  <a:lnTo>
                    <a:pt x="5656" y="10671"/>
                  </a:lnTo>
                  <a:cubicBezTo>
                    <a:pt x="5677" y="10675"/>
                    <a:pt x="5698" y="10677"/>
                    <a:pt x="5718" y="10677"/>
                  </a:cubicBezTo>
                  <a:cubicBezTo>
                    <a:pt x="5896" y="10677"/>
                    <a:pt x="6052" y="10542"/>
                    <a:pt x="6073" y="10350"/>
                  </a:cubicBezTo>
                  <a:lnTo>
                    <a:pt x="6537" y="6873"/>
                  </a:lnTo>
                  <a:lnTo>
                    <a:pt x="10014" y="7338"/>
                  </a:lnTo>
                  <a:cubicBezTo>
                    <a:pt x="10029" y="7339"/>
                    <a:pt x="10043" y="7340"/>
                    <a:pt x="10058" y="7340"/>
                  </a:cubicBezTo>
                  <a:cubicBezTo>
                    <a:pt x="10243" y="7340"/>
                    <a:pt x="10408" y="7204"/>
                    <a:pt x="10431" y="7016"/>
                  </a:cubicBezTo>
                  <a:lnTo>
                    <a:pt x="10693" y="5040"/>
                  </a:lnTo>
                  <a:cubicBezTo>
                    <a:pt x="10728" y="4837"/>
                    <a:pt x="10573" y="4647"/>
                    <a:pt x="10371" y="4623"/>
                  </a:cubicBezTo>
                  <a:lnTo>
                    <a:pt x="6894" y="4159"/>
                  </a:lnTo>
                  <a:lnTo>
                    <a:pt x="7359" y="682"/>
                  </a:lnTo>
                  <a:cubicBezTo>
                    <a:pt x="7383" y="480"/>
                    <a:pt x="7240" y="289"/>
                    <a:pt x="7037" y="265"/>
                  </a:cubicBezTo>
                  <a:lnTo>
                    <a:pt x="5061" y="3"/>
                  </a:lnTo>
                  <a:cubicBezTo>
                    <a:pt x="5046" y="2"/>
                    <a:pt x="5031" y="1"/>
                    <a:pt x="5017"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534" name="Google Shape;3534;p53"/>
            <p:cNvSpPr/>
            <p:nvPr/>
          </p:nvSpPr>
          <p:spPr>
            <a:xfrm>
              <a:off x="7231805" y="2147999"/>
              <a:ext cx="349902" cy="435862"/>
            </a:xfrm>
            <a:custGeom>
              <a:avLst/>
              <a:gdLst/>
              <a:ahLst/>
              <a:cxnLst/>
              <a:rect l="l" t="t" r="r" b="b"/>
              <a:pathLst>
                <a:path w="10848" h="13513" extrusionOk="0">
                  <a:moveTo>
                    <a:pt x="4141" y="431"/>
                  </a:moveTo>
                  <a:cubicBezTo>
                    <a:pt x="4430" y="431"/>
                    <a:pt x="4718" y="605"/>
                    <a:pt x="4775" y="994"/>
                  </a:cubicBezTo>
                  <a:cubicBezTo>
                    <a:pt x="4799" y="1185"/>
                    <a:pt x="4751" y="1387"/>
                    <a:pt x="4620" y="1530"/>
                  </a:cubicBezTo>
                  <a:lnTo>
                    <a:pt x="3835" y="1685"/>
                  </a:lnTo>
                  <a:cubicBezTo>
                    <a:pt x="3656" y="1590"/>
                    <a:pt x="3537" y="1423"/>
                    <a:pt x="3501" y="1232"/>
                  </a:cubicBezTo>
                  <a:lnTo>
                    <a:pt x="3501" y="1220"/>
                  </a:lnTo>
                  <a:cubicBezTo>
                    <a:pt x="3387" y="723"/>
                    <a:pt x="3766" y="431"/>
                    <a:pt x="4141" y="431"/>
                  </a:cubicBezTo>
                  <a:close/>
                  <a:moveTo>
                    <a:pt x="7856" y="2734"/>
                  </a:moveTo>
                  <a:cubicBezTo>
                    <a:pt x="8113" y="2734"/>
                    <a:pt x="8341" y="2922"/>
                    <a:pt x="8383" y="3185"/>
                  </a:cubicBezTo>
                  <a:lnTo>
                    <a:pt x="9776" y="10757"/>
                  </a:lnTo>
                  <a:cubicBezTo>
                    <a:pt x="9823" y="11055"/>
                    <a:pt x="9633" y="11341"/>
                    <a:pt x="9323" y="11388"/>
                  </a:cubicBezTo>
                  <a:lnTo>
                    <a:pt x="3061" y="12531"/>
                  </a:lnTo>
                  <a:cubicBezTo>
                    <a:pt x="3025" y="12538"/>
                    <a:pt x="2990" y="12542"/>
                    <a:pt x="2956" y="12542"/>
                  </a:cubicBezTo>
                  <a:cubicBezTo>
                    <a:pt x="2699" y="12542"/>
                    <a:pt x="2472" y="12353"/>
                    <a:pt x="2430" y="12091"/>
                  </a:cubicBezTo>
                  <a:lnTo>
                    <a:pt x="1048" y="4518"/>
                  </a:lnTo>
                  <a:cubicBezTo>
                    <a:pt x="989" y="4221"/>
                    <a:pt x="1191" y="3935"/>
                    <a:pt x="1489" y="3887"/>
                  </a:cubicBezTo>
                  <a:lnTo>
                    <a:pt x="2239" y="3745"/>
                  </a:lnTo>
                  <a:cubicBezTo>
                    <a:pt x="2271" y="3955"/>
                    <a:pt x="2451" y="4110"/>
                    <a:pt x="2657" y="4110"/>
                  </a:cubicBezTo>
                  <a:cubicBezTo>
                    <a:pt x="2684" y="4110"/>
                    <a:pt x="2712" y="4107"/>
                    <a:pt x="2739" y="4102"/>
                  </a:cubicBezTo>
                  <a:lnTo>
                    <a:pt x="6656" y="3387"/>
                  </a:lnTo>
                  <a:cubicBezTo>
                    <a:pt x="6894" y="3340"/>
                    <a:pt x="7049" y="3114"/>
                    <a:pt x="7002" y="2875"/>
                  </a:cubicBezTo>
                  <a:lnTo>
                    <a:pt x="7752" y="2744"/>
                  </a:lnTo>
                  <a:cubicBezTo>
                    <a:pt x="7787" y="2737"/>
                    <a:pt x="7822" y="2734"/>
                    <a:pt x="7856" y="2734"/>
                  </a:cubicBezTo>
                  <a:close/>
                  <a:moveTo>
                    <a:pt x="4125" y="1"/>
                  </a:moveTo>
                  <a:cubicBezTo>
                    <a:pt x="4061" y="1"/>
                    <a:pt x="3996" y="6"/>
                    <a:pt x="3930" y="18"/>
                  </a:cubicBezTo>
                  <a:cubicBezTo>
                    <a:pt x="3334" y="125"/>
                    <a:pt x="2942" y="708"/>
                    <a:pt x="3061" y="1304"/>
                  </a:cubicBezTo>
                  <a:cubicBezTo>
                    <a:pt x="3096" y="1470"/>
                    <a:pt x="3168" y="1637"/>
                    <a:pt x="3275" y="1780"/>
                  </a:cubicBezTo>
                  <a:lnTo>
                    <a:pt x="2501" y="1923"/>
                  </a:lnTo>
                  <a:cubicBezTo>
                    <a:pt x="2191" y="1982"/>
                    <a:pt x="1977" y="2280"/>
                    <a:pt x="2037" y="2602"/>
                  </a:cubicBezTo>
                  <a:lnTo>
                    <a:pt x="2084" y="2887"/>
                  </a:lnTo>
                  <a:lnTo>
                    <a:pt x="798" y="3114"/>
                  </a:lnTo>
                  <a:cubicBezTo>
                    <a:pt x="310" y="3209"/>
                    <a:pt x="1" y="3673"/>
                    <a:pt x="84" y="4149"/>
                  </a:cubicBezTo>
                  <a:lnTo>
                    <a:pt x="1656" y="12781"/>
                  </a:lnTo>
                  <a:cubicBezTo>
                    <a:pt x="1729" y="13212"/>
                    <a:pt x="2108" y="13512"/>
                    <a:pt x="2523" y="13512"/>
                  </a:cubicBezTo>
                  <a:cubicBezTo>
                    <a:pt x="2579" y="13512"/>
                    <a:pt x="2635" y="13507"/>
                    <a:pt x="2692" y="13496"/>
                  </a:cubicBezTo>
                  <a:lnTo>
                    <a:pt x="10038" y="12162"/>
                  </a:lnTo>
                  <a:cubicBezTo>
                    <a:pt x="10526" y="12067"/>
                    <a:pt x="10847" y="11603"/>
                    <a:pt x="10752" y="11114"/>
                  </a:cubicBezTo>
                  <a:lnTo>
                    <a:pt x="9180" y="2482"/>
                  </a:lnTo>
                  <a:cubicBezTo>
                    <a:pt x="9096" y="2048"/>
                    <a:pt x="8718" y="1755"/>
                    <a:pt x="8291" y="1755"/>
                  </a:cubicBezTo>
                  <a:cubicBezTo>
                    <a:pt x="8239" y="1755"/>
                    <a:pt x="8186" y="1759"/>
                    <a:pt x="8133" y="1768"/>
                  </a:cubicBezTo>
                  <a:lnTo>
                    <a:pt x="6847" y="2006"/>
                  </a:lnTo>
                  <a:lnTo>
                    <a:pt x="6799" y="1732"/>
                  </a:lnTo>
                  <a:cubicBezTo>
                    <a:pt x="6745" y="1442"/>
                    <a:pt x="6498" y="1249"/>
                    <a:pt x="6214" y="1249"/>
                  </a:cubicBezTo>
                  <a:cubicBezTo>
                    <a:pt x="6183" y="1249"/>
                    <a:pt x="6152" y="1251"/>
                    <a:pt x="6121" y="1256"/>
                  </a:cubicBezTo>
                  <a:lnTo>
                    <a:pt x="5168" y="1435"/>
                  </a:lnTo>
                  <a:cubicBezTo>
                    <a:pt x="5228" y="1268"/>
                    <a:pt x="5239" y="1089"/>
                    <a:pt x="5204" y="911"/>
                  </a:cubicBezTo>
                  <a:cubicBezTo>
                    <a:pt x="5119" y="380"/>
                    <a:pt x="4655" y="1"/>
                    <a:pt x="4125"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535" name="Google Shape;3535;p53"/>
            <p:cNvSpPr/>
            <p:nvPr/>
          </p:nvSpPr>
          <p:spPr>
            <a:xfrm>
              <a:off x="7293638" y="2305274"/>
              <a:ext cx="60059" cy="49834"/>
            </a:xfrm>
            <a:custGeom>
              <a:avLst/>
              <a:gdLst/>
              <a:ahLst/>
              <a:cxnLst/>
              <a:rect l="l" t="t" r="r" b="b"/>
              <a:pathLst>
                <a:path w="1862" h="1545" extrusionOk="0">
                  <a:moveTo>
                    <a:pt x="1002" y="0"/>
                  </a:moveTo>
                  <a:cubicBezTo>
                    <a:pt x="959" y="0"/>
                    <a:pt x="914" y="4"/>
                    <a:pt x="870" y="12"/>
                  </a:cubicBezTo>
                  <a:cubicBezTo>
                    <a:pt x="191" y="131"/>
                    <a:pt x="1" y="1012"/>
                    <a:pt x="572" y="1405"/>
                  </a:cubicBezTo>
                  <a:cubicBezTo>
                    <a:pt x="710" y="1502"/>
                    <a:pt x="861" y="1545"/>
                    <a:pt x="1007" y="1545"/>
                  </a:cubicBezTo>
                  <a:cubicBezTo>
                    <a:pt x="1453" y="1545"/>
                    <a:pt x="1861" y="1142"/>
                    <a:pt x="1763" y="631"/>
                  </a:cubicBezTo>
                  <a:cubicBezTo>
                    <a:pt x="1699" y="258"/>
                    <a:pt x="1369" y="0"/>
                    <a:pt x="100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536" name="Google Shape;3536;p53"/>
            <p:cNvSpPr/>
            <p:nvPr/>
          </p:nvSpPr>
          <p:spPr>
            <a:xfrm>
              <a:off x="7361954" y="2290308"/>
              <a:ext cx="124472" cy="43673"/>
            </a:xfrm>
            <a:custGeom>
              <a:avLst/>
              <a:gdLst/>
              <a:ahLst/>
              <a:cxnLst/>
              <a:rect l="l" t="t" r="r" b="b"/>
              <a:pathLst>
                <a:path w="3859" h="1354" extrusionOk="0">
                  <a:moveTo>
                    <a:pt x="3251" y="0"/>
                  </a:moveTo>
                  <a:cubicBezTo>
                    <a:pt x="3218" y="0"/>
                    <a:pt x="3182" y="4"/>
                    <a:pt x="3145" y="11"/>
                  </a:cubicBezTo>
                  <a:lnTo>
                    <a:pt x="3133" y="11"/>
                  </a:lnTo>
                  <a:lnTo>
                    <a:pt x="550" y="487"/>
                  </a:lnTo>
                  <a:cubicBezTo>
                    <a:pt x="0" y="588"/>
                    <a:pt x="116" y="1354"/>
                    <a:pt x="608" y="1354"/>
                  </a:cubicBezTo>
                  <a:cubicBezTo>
                    <a:pt x="639" y="1354"/>
                    <a:pt x="671" y="1351"/>
                    <a:pt x="704" y="1345"/>
                  </a:cubicBezTo>
                  <a:lnTo>
                    <a:pt x="3300" y="868"/>
                  </a:lnTo>
                  <a:cubicBezTo>
                    <a:pt x="3858" y="790"/>
                    <a:pt x="3757" y="0"/>
                    <a:pt x="3251"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537" name="Google Shape;3537;p53"/>
            <p:cNvSpPr/>
            <p:nvPr/>
          </p:nvSpPr>
          <p:spPr>
            <a:xfrm>
              <a:off x="7306314" y="2374687"/>
              <a:ext cx="60059" cy="49931"/>
            </a:xfrm>
            <a:custGeom>
              <a:avLst/>
              <a:gdLst/>
              <a:ahLst/>
              <a:cxnLst/>
              <a:rect l="l" t="t" r="r" b="b"/>
              <a:pathLst>
                <a:path w="1862" h="1548" extrusionOk="0">
                  <a:moveTo>
                    <a:pt x="1015" y="0"/>
                  </a:moveTo>
                  <a:cubicBezTo>
                    <a:pt x="967" y="0"/>
                    <a:pt x="919" y="5"/>
                    <a:pt x="870" y="15"/>
                  </a:cubicBezTo>
                  <a:cubicBezTo>
                    <a:pt x="191" y="122"/>
                    <a:pt x="1" y="1015"/>
                    <a:pt x="560" y="1408"/>
                  </a:cubicBezTo>
                  <a:cubicBezTo>
                    <a:pt x="701" y="1505"/>
                    <a:pt x="854" y="1548"/>
                    <a:pt x="1002" y="1548"/>
                  </a:cubicBezTo>
                  <a:cubicBezTo>
                    <a:pt x="1453" y="1548"/>
                    <a:pt x="1861" y="1145"/>
                    <a:pt x="1763" y="634"/>
                  </a:cubicBezTo>
                  <a:cubicBezTo>
                    <a:pt x="1700" y="266"/>
                    <a:pt x="1377" y="0"/>
                    <a:pt x="1015"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538" name="Google Shape;3538;p53"/>
            <p:cNvSpPr/>
            <p:nvPr/>
          </p:nvSpPr>
          <p:spPr>
            <a:xfrm>
              <a:off x="7375953" y="2359753"/>
              <a:ext cx="121279" cy="43512"/>
            </a:xfrm>
            <a:custGeom>
              <a:avLst/>
              <a:gdLst/>
              <a:ahLst/>
              <a:cxnLst/>
              <a:rect l="l" t="t" r="r" b="b"/>
              <a:pathLst>
                <a:path w="3760" h="1349" extrusionOk="0">
                  <a:moveTo>
                    <a:pt x="3139" y="0"/>
                  </a:moveTo>
                  <a:cubicBezTo>
                    <a:pt x="3128" y="0"/>
                    <a:pt x="3116" y="1"/>
                    <a:pt x="3104" y="1"/>
                  </a:cubicBezTo>
                  <a:lnTo>
                    <a:pt x="3092" y="1"/>
                  </a:lnTo>
                  <a:lnTo>
                    <a:pt x="497" y="478"/>
                  </a:lnTo>
                  <a:cubicBezTo>
                    <a:pt x="0" y="628"/>
                    <a:pt x="119" y="1349"/>
                    <a:pt x="616" y="1349"/>
                  </a:cubicBezTo>
                  <a:cubicBezTo>
                    <a:pt x="631" y="1349"/>
                    <a:pt x="647" y="1348"/>
                    <a:pt x="663" y="1347"/>
                  </a:cubicBezTo>
                  <a:lnTo>
                    <a:pt x="3259" y="882"/>
                  </a:lnTo>
                  <a:cubicBezTo>
                    <a:pt x="3759" y="731"/>
                    <a:pt x="3634" y="0"/>
                    <a:pt x="3139"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539" name="Google Shape;3539;p53"/>
            <p:cNvSpPr/>
            <p:nvPr/>
          </p:nvSpPr>
          <p:spPr>
            <a:xfrm>
              <a:off x="7319765" y="2448906"/>
              <a:ext cx="60123" cy="49834"/>
            </a:xfrm>
            <a:custGeom>
              <a:avLst/>
              <a:gdLst/>
              <a:ahLst/>
              <a:cxnLst/>
              <a:rect l="l" t="t" r="r" b="b"/>
              <a:pathLst>
                <a:path w="1864" h="1545" extrusionOk="0">
                  <a:moveTo>
                    <a:pt x="1014" y="0"/>
                  </a:moveTo>
                  <a:cubicBezTo>
                    <a:pt x="970" y="0"/>
                    <a:pt x="926" y="4"/>
                    <a:pt x="881" y="11"/>
                  </a:cubicBezTo>
                  <a:cubicBezTo>
                    <a:pt x="203" y="131"/>
                    <a:pt x="0" y="1012"/>
                    <a:pt x="572" y="1404"/>
                  </a:cubicBezTo>
                  <a:cubicBezTo>
                    <a:pt x="713" y="1501"/>
                    <a:pt x="865" y="1545"/>
                    <a:pt x="1012" y="1545"/>
                  </a:cubicBezTo>
                  <a:cubicBezTo>
                    <a:pt x="1461" y="1545"/>
                    <a:pt x="1864" y="1142"/>
                    <a:pt x="1774" y="631"/>
                  </a:cubicBezTo>
                  <a:cubicBezTo>
                    <a:pt x="1700" y="258"/>
                    <a:pt x="1378" y="0"/>
                    <a:pt x="1014"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540" name="Google Shape;3540;p53"/>
            <p:cNvSpPr/>
            <p:nvPr/>
          </p:nvSpPr>
          <p:spPr>
            <a:xfrm>
              <a:off x="7388758" y="2434133"/>
              <a:ext cx="122311" cy="43673"/>
            </a:xfrm>
            <a:custGeom>
              <a:avLst/>
              <a:gdLst/>
              <a:ahLst/>
              <a:cxnLst/>
              <a:rect l="l" t="t" r="r" b="b"/>
              <a:pathLst>
                <a:path w="3792" h="1354" extrusionOk="0">
                  <a:moveTo>
                    <a:pt x="3191" y="1"/>
                  </a:moveTo>
                  <a:cubicBezTo>
                    <a:pt x="3169" y="1"/>
                    <a:pt x="3147" y="2"/>
                    <a:pt x="3124" y="5"/>
                  </a:cubicBezTo>
                  <a:lnTo>
                    <a:pt x="528" y="469"/>
                  </a:lnTo>
                  <a:cubicBezTo>
                    <a:pt x="0" y="607"/>
                    <a:pt x="125" y="1354"/>
                    <a:pt x="626" y="1354"/>
                  </a:cubicBezTo>
                  <a:cubicBezTo>
                    <a:pt x="644" y="1354"/>
                    <a:pt x="663" y="1353"/>
                    <a:pt x="683" y="1351"/>
                  </a:cubicBezTo>
                  <a:lnTo>
                    <a:pt x="3279" y="874"/>
                  </a:lnTo>
                  <a:cubicBezTo>
                    <a:pt x="3792" y="749"/>
                    <a:pt x="3682" y="1"/>
                    <a:pt x="3191"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541" name="Google Shape;3541;p53"/>
            <p:cNvSpPr/>
            <p:nvPr/>
          </p:nvSpPr>
          <p:spPr>
            <a:xfrm>
              <a:off x="7262544" y="2757263"/>
              <a:ext cx="250428" cy="224817"/>
            </a:xfrm>
            <a:custGeom>
              <a:avLst/>
              <a:gdLst/>
              <a:ahLst/>
              <a:cxnLst/>
              <a:rect l="l" t="t" r="r" b="b"/>
              <a:pathLst>
                <a:path w="7764" h="6970" extrusionOk="0">
                  <a:moveTo>
                    <a:pt x="3937" y="1"/>
                  </a:moveTo>
                  <a:cubicBezTo>
                    <a:pt x="2902" y="1"/>
                    <a:pt x="1884" y="472"/>
                    <a:pt x="1215" y="1358"/>
                  </a:cubicBezTo>
                  <a:lnTo>
                    <a:pt x="6953" y="4977"/>
                  </a:lnTo>
                  <a:cubicBezTo>
                    <a:pt x="7763" y="3405"/>
                    <a:pt x="7251" y="1477"/>
                    <a:pt x="5751" y="524"/>
                  </a:cubicBezTo>
                  <a:cubicBezTo>
                    <a:pt x="5188" y="171"/>
                    <a:pt x="4559" y="1"/>
                    <a:pt x="3937" y="1"/>
                  </a:cubicBezTo>
                  <a:close/>
                  <a:moveTo>
                    <a:pt x="810" y="2001"/>
                  </a:moveTo>
                  <a:lnTo>
                    <a:pt x="810" y="2001"/>
                  </a:lnTo>
                  <a:cubicBezTo>
                    <a:pt x="0" y="3572"/>
                    <a:pt x="524" y="5501"/>
                    <a:pt x="2012" y="6442"/>
                  </a:cubicBezTo>
                  <a:cubicBezTo>
                    <a:pt x="2580" y="6797"/>
                    <a:pt x="3214" y="6969"/>
                    <a:pt x="3841" y="6969"/>
                  </a:cubicBezTo>
                  <a:cubicBezTo>
                    <a:pt x="4871" y="6969"/>
                    <a:pt x="5882" y="6505"/>
                    <a:pt x="6549" y="5632"/>
                  </a:cubicBezTo>
                  <a:lnTo>
                    <a:pt x="810" y="200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542" name="Google Shape;3542;p53"/>
            <p:cNvSpPr/>
            <p:nvPr/>
          </p:nvSpPr>
          <p:spPr>
            <a:xfrm>
              <a:off x="7731822" y="2276051"/>
              <a:ext cx="195885" cy="181563"/>
            </a:xfrm>
            <a:custGeom>
              <a:avLst/>
              <a:gdLst/>
              <a:ahLst/>
              <a:cxnLst/>
              <a:rect l="l" t="t" r="r" b="b"/>
              <a:pathLst>
                <a:path w="6073" h="5629" extrusionOk="0">
                  <a:moveTo>
                    <a:pt x="3596" y="1"/>
                  </a:moveTo>
                  <a:lnTo>
                    <a:pt x="1203" y="1620"/>
                  </a:lnTo>
                  <a:cubicBezTo>
                    <a:pt x="251" y="2275"/>
                    <a:pt x="1" y="3585"/>
                    <a:pt x="655" y="4549"/>
                  </a:cubicBezTo>
                  <a:lnTo>
                    <a:pt x="763" y="4716"/>
                  </a:lnTo>
                  <a:cubicBezTo>
                    <a:pt x="1170" y="5308"/>
                    <a:pt x="1831" y="5629"/>
                    <a:pt x="2505" y="5629"/>
                  </a:cubicBezTo>
                  <a:cubicBezTo>
                    <a:pt x="2914" y="5629"/>
                    <a:pt x="3327" y="5511"/>
                    <a:pt x="3692" y="5263"/>
                  </a:cubicBezTo>
                  <a:lnTo>
                    <a:pt x="6073" y="3644"/>
                  </a:lnTo>
                  <a:lnTo>
                    <a:pt x="3596" y="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543" name="Google Shape;3543;p53"/>
            <p:cNvSpPr/>
            <p:nvPr/>
          </p:nvSpPr>
          <p:spPr>
            <a:xfrm>
              <a:off x="7864326" y="2200542"/>
              <a:ext cx="195885" cy="181918"/>
            </a:xfrm>
            <a:custGeom>
              <a:avLst/>
              <a:gdLst/>
              <a:ahLst/>
              <a:cxnLst/>
              <a:rect l="l" t="t" r="r" b="b"/>
              <a:pathLst>
                <a:path w="6073" h="5640" extrusionOk="0">
                  <a:moveTo>
                    <a:pt x="3568" y="0"/>
                  </a:moveTo>
                  <a:cubicBezTo>
                    <a:pt x="3162" y="0"/>
                    <a:pt x="2752" y="119"/>
                    <a:pt x="2393" y="365"/>
                  </a:cubicBezTo>
                  <a:lnTo>
                    <a:pt x="0" y="1996"/>
                  </a:lnTo>
                  <a:lnTo>
                    <a:pt x="2477" y="5640"/>
                  </a:lnTo>
                  <a:lnTo>
                    <a:pt x="4870" y="4009"/>
                  </a:lnTo>
                  <a:cubicBezTo>
                    <a:pt x="5822" y="3354"/>
                    <a:pt x="6072" y="2044"/>
                    <a:pt x="5430" y="1080"/>
                  </a:cubicBezTo>
                  <a:lnTo>
                    <a:pt x="5310" y="925"/>
                  </a:lnTo>
                  <a:cubicBezTo>
                    <a:pt x="4902" y="324"/>
                    <a:pt x="4240" y="0"/>
                    <a:pt x="3568"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544" name="Google Shape;3544;p53"/>
            <p:cNvSpPr/>
            <p:nvPr/>
          </p:nvSpPr>
          <p:spPr>
            <a:xfrm>
              <a:off x="7674215" y="2651177"/>
              <a:ext cx="346064" cy="344387"/>
            </a:xfrm>
            <a:custGeom>
              <a:avLst/>
              <a:gdLst/>
              <a:ahLst/>
              <a:cxnLst/>
              <a:rect l="l" t="t" r="r" b="b"/>
              <a:pathLst>
                <a:path w="10729" h="10677" extrusionOk="0">
                  <a:moveTo>
                    <a:pt x="5017" y="1"/>
                  </a:moveTo>
                  <a:cubicBezTo>
                    <a:pt x="4831" y="1"/>
                    <a:pt x="4666" y="137"/>
                    <a:pt x="4644" y="325"/>
                  </a:cubicBezTo>
                  <a:lnTo>
                    <a:pt x="4180" y="3813"/>
                  </a:lnTo>
                  <a:lnTo>
                    <a:pt x="715" y="3349"/>
                  </a:lnTo>
                  <a:cubicBezTo>
                    <a:pt x="699" y="3347"/>
                    <a:pt x="684" y="3346"/>
                    <a:pt x="669" y="3346"/>
                  </a:cubicBezTo>
                  <a:cubicBezTo>
                    <a:pt x="475" y="3346"/>
                    <a:pt x="320" y="3483"/>
                    <a:pt x="286" y="3670"/>
                  </a:cubicBezTo>
                  <a:lnTo>
                    <a:pt x="36" y="5635"/>
                  </a:lnTo>
                  <a:cubicBezTo>
                    <a:pt x="1" y="5849"/>
                    <a:pt x="144" y="6028"/>
                    <a:pt x="358" y="6063"/>
                  </a:cubicBezTo>
                  <a:lnTo>
                    <a:pt x="346" y="6063"/>
                  </a:lnTo>
                  <a:lnTo>
                    <a:pt x="3823" y="6516"/>
                  </a:lnTo>
                  <a:lnTo>
                    <a:pt x="3370" y="10004"/>
                  </a:lnTo>
                  <a:cubicBezTo>
                    <a:pt x="3334" y="10207"/>
                    <a:pt x="3477" y="10385"/>
                    <a:pt x="3692" y="10421"/>
                  </a:cubicBezTo>
                  <a:lnTo>
                    <a:pt x="5656" y="10671"/>
                  </a:lnTo>
                  <a:cubicBezTo>
                    <a:pt x="5677" y="10675"/>
                    <a:pt x="5698" y="10677"/>
                    <a:pt x="5719" y="10677"/>
                  </a:cubicBezTo>
                  <a:cubicBezTo>
                    <a:pt x="5896" y="10677"/>
                    <a:pt x="6052" y="10543"/>
                    <a:pt x="6073" y="10362"/>
                  </a:cubicBezTo>
                  <a:lnTo>
                    <a:pt x="6537" y="6873"/>
                  </a:lnTo>
                  <a:lnTo>
                    <a:pt x="10014" y="7337"/>
                  </a:lnTo>
                  <a:cubicBezTo>
                    <a:pt x="10029" y="7339"/>
                    <a:pt x="10043" y="7340"/>
                    <a:pt x="10058" y="7340"/>
                  </a:cubicBezTo>
                  <a:cubicBezTo>
                    <a:pt x="10243" y="7340"/>
                    <a:pt x="10408" y="7204"/>
                    <a:pt x="10431" y="7016"/>
                  </a:cubicBezTo>
                  <a:lnTo>
                    <a:pt x="10693" y="5039"/>
                  </a:lnTo>
                  <a:cubicBezTo>
                    <a:pt x="10728" y="4837"/>
                    <a:pt x="10573" y="4647"/>
                    <a:pt x="10371" y="4623"/>
                  </a:cubicBezTo>
                  <a:lnTo>
                    <a:pt x="6894" y="4170"/>
                  </a:lnTo>
                  <a:lnTo>
                    <a:pt x="7359" y="682"/>
                  </a:lnTo>
                  <a:cubicBezTo>
                    <a:pt x="7383" y="479"/>
                    <a:pt x="7240" y="289"/>
                    <a:pt x="7037" y="265"/>
                  </a:cubicBezTo>
                  <a:lnTo>
                    <a:pt x="5061" y="3"/>
                  </a:lnTo>
                  <a:cubicBezTo>
                    <a:pt x="5046" y="1"/>
                    <a:pt x="5031" y="1"/>
                    <a:pt x="5017"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545" name="Google Shape;3545;p53"/>
            <p:cNvSpPr/>
            <p:nvPr/>
          </p:nvSpPr>
          <p:spPr>
            <a:xfrm>
              <a:off x="7231418" y="3172611"/>
              <a:ext cx="350289" cy="436507"/>
            </a:xfrm>
            <a:custGeom>
              <a:avLst/>
              <a:gdLst/>
              <a:ahLst/>
              <a:cxnLst/>
              <a:rect l="l" t="t" r="r" b="b"/>
              <a:pathLst>
                <a:path w="10860" h="13533" extrusionOk="0">
                  <a:moveTo>
                    <a:pt x="4159" y="435"/>
                  </a:moveTo>
                  <a:cubicBezTo>
                    <a:pt x="4447" y="435"/>
                    <a:pt x="4730" y="608"/>
                    <a:pt x="4787" y="994"/>
                  </a:cubicBezTo>
                  <a:cubicBezTo>
                    <a:pt x="4811" y="1196"/>
                    <a:pt x="4763" y="1387"/>
                    <a:pt x="4632" y="1542"/>
                  </a:cubicBezTo>
                  <a:lnTo>
                    <a:pt x="3847" y="1685"/>
                  </a:lnTo>
                  <a:cubicBezTo>
                    <a:pt x="3668" y="1589"/>
                    <a:pt x="3549" y="1423"/>
                    <a:pt x="3513" y="1232"/>
                  </a:cubicBezTo>
                  <a:cubicBezTo>
                    <a:pt x="3398" y="732"/>
                    <a:pt x="3782" y="435"/>
                    <a:pt x="4159" y="435"/>
                  </a:cubicBezTo>
                  <a:close/>
                  <a:moveTo>
                    <a:pt x="7873" y="2745"/>
                  </a:moveTo>
                  <a:cubicBezTo>
                    <a:pt x="8128" y="2745"/>
                    <a:pt x="8353" y="2924"/>
                    <a:pt x="8395" y="3185"/>
                  </a:cubicBezTo>
                  <a:lnTo>
                    <a:pt x="9788" y="10769"/>
                  </a:lnTo>
                  <a:cubicBezTo>
                    <a:pt x="9835" y="11067"/>
                    <a:pt x="9645" y="11352"/>
                    <a:pt x="9335" y="11400"/>
                  </a:cubicBezTo>
                  <a:lnTo>
                    <a:pt x="3073" y="12543"/>
                  </a:lnTo>
                  <a:cubicBezTo>
                    <a:pt x="3038" y="12550"/>
                    <a:pt x="3003" y="12553"/>
                    <a:pt x="2968" y="12553"/>
                  </a:cubicBezTo>
                  <a:cubicBezTo>
                    <a:pt x="2711" y="12553"/>
                    <a:pt x="2484" y="12364"/>
                    <a:pt x="2442" y="12091"/>
                  </a:cubicBezTo>
                  <a:lnTo>
                    <a:pt x="1060" y="4530"/>
                  </a:lnTo>
                  <a:cubicBezTo>
                    <a:pt x="1001" y="4233"/>
                    <a:pt x="1203" y="3947"/>
                    <a:pt x="1501" y="3887"/>
                  </a:cubicBezTo>
                  <a:lnTo>
                    <a:pt x="2251" y="3756"/>
                  </a:lnTo>
                  <a:cubicBezTo>
                    <a:pt x="2282" y="3965"/>
                    <a:pt x="2461" y="4110"/>
                    <a:pt x="2665" y="4110"/>
                  </a:cubicBezTo>
                  <a:cubicBezTo>
                    <a:pt x="2693" y="4110"/>
                    <a:pt x="2722" y="4107"/>
                    <a:pt x="2751" y="4102"/>
                  </a:cubicBezTo>
                  <a:lnTo>
                    <a:pt x="6668" y="3399"/>
                  </a:lnTo>
                  <a:cubicBezTo>
                    <a:pt x="6906" y="3351"/>
                    <a:pt x="7061" y="3125"/>
                    <a:pt x="7014" y="2887"/>
                  </a:cubicBezTo>
                  <a:lnTo>
                    <a:pt x="7764" y="2756"/>
                  </a:lnTo>
                  <a:cubicBezTo>
                    <a:pt x="7800" y="2749"/>
                    <a:pt x="7837" y="2745"/>
                    <a:pt x="7873" y="2745"/>
                  </a:cubicBezTo>
                  <a:close/>
                  <a:moveTo>
                    <a:pt x="4137" y="1"/>
                  </a:moveTo>
                  <a:cubicBezTo>
                    <a:pt x="4073" y="1"/>
                    <a:pt x="4007" y="6"/>
                    <a:pt x="3942" y="18"/>
                  </a:cubicBezTo>
                  <a:cubicBezTo>
                    <a:pt x="3346" y="125"/>
                    <a:pt x="2954" y="708"/>
                    <a:pt x="3073" y="1304"/>
                  </a:cubicBezTo>
                  <a:cubicBezTo>
                    <a:pt x="3108" y="1482"/>
                    <a:pt x="3180" y="1649"/>
                    <a:pt x="3287" y="1780"/>
                  </a:cubicBezTo>
                  <a:lnTo>
                    <a:pt x="2513" y="1935"/>
                  </a:lnTo>
                  <a:cubicBezTo>
                    <a:pt x="2203" y="1994"/>
                    <a:pt x="1989" y="2304"/>
                    <a:pt x="2049" y="2613"/>
                  </a:cubicBezTo>
                  <a:lnTo>
                    <a:pt x="2096" y="2899"/>
                  </a:lnTo>
                  <a:lnTo>
                    <a:pt x="810" y="3125"/>
                  </a:lnTo>
                  <a:cubicBezTo>
                    <a:pt x="322" y="3220"/>
                    <a:pt x="1" y="3685"/>
                    <a:pt x="96" y="4173"/>
                  </a:cubicBezTo>
                  <a:lnTo>
                    <a:pt x="1668" y="12793"/>
                  </a:lnTo>
                  <a:cubicBezTo>
                    <a:pt x="1742" y="13229"/>
                    <a:pt x="2130" y="13533"/>
                    <a:pt x="2552" y="13533"/>
                  </a:cubicBezTo>
                  <a:cubicBezTo>
                    <a:pt x="2602" y="13533"/>
                    <a:pt x="2653" y="13528"/>
                    <a:pt x="2704" y="13519"/>
                  </a:cubicBezTo>
                  <a:lnTo>
                    <a:pt x="10050" y="12174"/>
                  </a:lnTo>
                  <a:cubicBezTo>
                    <a:pt x="10538" y="12079"/>
                    <a:pt x="10859" y="11614"/>
                    <a:pt x="10764" y="11138"/>
                  </a:cubicBezTo>
                  <a:lnTo>
                    <a:pt x="9192" y="2506"/>
                  </a:lnTo>
                  <a:cubicBezTo>
                    <a:pt x="9107" y="2070"/>
                    <a:pt x="8727" y="1767"/>
                    <a:pt x="8299" y="1767"/>
                  </a:cubicBezTo>
                  <a:cubicBezTo>
                    <a:pt x="8248" y="1767"/>
                    <a:pt x="8197" y="1771"/>
                    <a:pt x="8145" y="1780"/>
                  </a:cubicBezTo>
                  <a:lnTo>
                    <a:pt x="6859" y="2018"/>
                  </a:lnTo>
                  <a:lnTo>
                    <a:pt x="6811" y="1744"/>
                  </a:lnTo>
                  <a:cubicBezTo>
                    <a:pt x="6758" y="1459"/>
                    <a:pt x="6509" y="1258"/>
                    <a:pt x="6237" y="1258"/>
                  </a:cubicBezTo>
                  <a:cubicBezTo>
                    <a:pt x="6202" y="1258"/>
                    <a:pt x="6167" y="1261"/>
                    <a:pt x="6133" y="1268"/>
                  </a:cubicBezTo>
                  <a:lnTo>
                    <a:pt x="5180" y="1435"/>
                  </a:lnTo>
                  <a:cubicBezTo>
                    <a:pt x="5240" y="1268"/>
                    <a:pt x="5251" y="1089"/>
                    <a:pt x="5216" y="923"/>
                  </a:cubicBezTo>
                  <a:cubicBezTo>
                    <a:pt x="5131" y="381"/>
                    <a:pt x="4667" y="1"/>
                    <a:pt x="4137"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546" name="Google Shape;3546;p53"/>
            <p:cNvSpPr/>
            <p:nvPr/>
          </p:nvSpPr>
          <p:spPr>
            <a:xfrm>
              <a:off x="7293638" y="3329886"/>
              <a:ext cx="60059" cy="49834"/>
            </a:xfrm>
            <a:custGeom>
              <a:avLst/>
              <a:gdLst/>
              <a:ahLst/>
              <a:cxnLst/>
              <a:rect l="l" t="t" r="r" b="b"/>
              <a:pathLst>
                <a:path w="1862" h="1545" extrusionOk="0">
                  <a:moveTo>
                    <a:pt x="1002" y="0"/>
                  </a:moveTo>
                  <a:cubicBezTo>
                    <a:pt x="959" y="0"/>
                    <a:pt x="914" y="4"/>
                    <a:pt x="870" y="11"/>
                  </a:cubicBezTo>
                  <a:cubicBezTo>
                    <a:pt x="191" y="130"/>
                    <a:pt x="1" y="1011"/>
                    <a:pt x="572" y="1404"/>
                  </a:cubicBezTo>
                  <a:cubicBezTo>
                    <a:pt x="710" y="1501"/>
                    <a:pt x="861" y="1545"/>
                    <a:pt x="1007" y="1545"/>
                  </a:cubicBezTo>
                  <a:cubicBezTo>
                    <a:pt x="1453" y="1545"/>
                    <a:pt x="1861" y="1142"/>
                    <a:pt x="1763" y="630"/>
                  </a:cubicBezTo>
                  <a:cubicBezTo>
                    <a:pt x="1699" y="258"/>
                    <a:pt x="1369" y="0"/>
                    <a:pt x="100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547" name="Google Shape;3547;p53"/>
            <p:cNvSpPr/>
            <p:nvPr/>
          </p:nvSpPr>
          <p:spPr>
            <a:xfrm>
              <a:off x="7361406" y="3314791"/>
              <a:ext cx="125569" cy="43931"/>
            </a:xfrm>
            <a:custGeom>
              <a:avLst/>
              <a:gdLst/>
              <a:ahLst/>
              <a:cxnLst/>
              <a:rect l="l" t="t" r="r" b="b"/>
              <a:pathLst>
                <a:path w="3893" h="1362" extrusionOk="0">
                  <a:moveTo>
                    <a:pt x="3284" y="0"/>
                  </a:moveTo>
                  <a:cubicBezTo>
                    <a:pt x="3246" y="0"/>
                    <a:pt x="3205" y="5"/>
                    <a:pt x="3162" y="15"/>
                  </a:cubicBezTo>
                  <a:lnTo>
                    <a:pt x="3150" y="15"/>
                  </a:lnTo>
                  <a:lnTo>
                    <a:pt x="567" y="491"/>
                  </a:lnTo>
                  <a:cubicBezTo>
                    <a:pt x="0" y="569"/>
                    <a:pt x="107" y="1361"/>
                    <a:pt x="607" y="1361"/>
                  </a:cubicBezTo>
                  <a:cubicBezTo>
                    <a:pt x="643" y="1361"/>
                    <a:pt x="681" y="1357"/>
                    <a:pt x="721" y="1349"/>
                  </a:cubicBezTo>
                  <a:lnTo>
                    <a:pt x="3317" y="872"/>
                  </a:lnTo>
                  <a:cubicBezTo>
                    <a:pt x="3892" y="817"/>
                    <a:pt x="3789" y="0"/>
                    <a:pt x="3284"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548" name="Google Shape;3548;p53"/>
            <p:cNvSpPr/>
            <p:nvPr/>
          </p:nvSpPr>
          <p:spPr>
            <a:xfrm>
              <a:off x="7306314" y="3399267"/>
              <a:ext cx="60059" cy="49963"/>
            </a:xfrm>
            <a:custGeom>
              <a:avLst/>
              <a:gdLst/>
              <a:ahLst/>
              <a:cxnLst/>
              <a:rect l="l" t="t" r="r" b="b"/>
              <a:pathLst>
                <a:path w="1862" h="1549" extrusionOk="0">
                  <a:moveTo>
                    <a:pt x="1015" y="1"/>
                  </a:moveTo>
                  <a:cubicBezTo>
                    <a:pt x="967" y="1"/>
                    <a:pt x="919" y="6"/>
                    <a:pt x="870" y="15"/>
                  </a:cubicBezTo>
                  <a:cubicBezTo>
                    <a:pt x="191" y="134"/>
                    <a:pt x="1" y="1015"/>
                    <a:pt x="560" y="1408"/>
                  </a:cubicBezTo>
                  <a:cubicBezTo>
                    <a:pt x="701" y="1505"/>
                    <a:pt x="854" y="1549"/>
                    <a:pt x="1002" y="1549"/>
                  </a:cubicBezTo>
                  <a:cubicBezTo>
                    <a:pt x="1453" y="1549"/>
                    <a:pt x="1861" y="1146"/>
                    <a:pt x="1763" y="635"/>
                  </a:cubicBezTo>
                  <a:cubicBezTo>
                    <a:pt x="1700" y="267"/>
                    <a:pt x="1377" y="1"/>
                    <a:pt x="1015"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549" name="Google Shape;3549;p53"/>
            <p:cNvSpPr/>
            <p:nvPr/>
          </p:nvSpPr>
          <p:spPr>
            <a:xfrm>
              <a:off x="7375824" y="3384688"/>
              <a:ext cx="121279" cy="43544"/>
            </a:xfrm>
            <a:custGeom>
              <a:avLst/>
              <a:gdLst/>
              <a:ahLst/>
              <a:cxnLst/>
              <a:rect l="l" t="t" r="r" b="b"/>
              <a:pathLst>
                <a:path w="3760" h="1350" extrusionOk="0">
                  <a:moveTo>
                    <a:pt x="3144" y="1"/>
                  </a:moveTo>
                  <a:cubicBezTo>
                    <a:pt x="3128" y="1"/>
                    <a:pt x="3112" y="2"/>
                    <a:pt x="3096" y="3"/>
                  </a:cubicBezTo>
                  <a:lnTo>
                    <a:pt x="501" y="467"/>
                  </a:lnTo>
                  <a:cubicBezTo>
                    <a:pt x="0" y="619"/>
                    <a:pt x="125" y="1350"/>
                    <a:pt x="631" y="1350"/>
                  </a:cubicBezTo>
                  <a:cubicBezTo>
                    <a:pt x="643" y="1350"/>
                    <a:pt x="655" y="1349"/>
                    <a:pt x="667" y="1348"/>
                  </a:cubicBezTo>
                  <a:lnTo>
                    <a:pt x="3263" y="872"/>
                  </a:lnTo>
                  <a:cubicBezTo>
                    <a:pt x="3759" y="722"/>
                    <a:pt x="3640" y="1"/>
                    <a:pt x="314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550" name="Google Shape;3550;p53"/>
            <p:cNvSpPr/>
            <p:nvPr/>
          </p:nvSpPr>
          <p:spPr>
            <a:xfrm>
              <a:off x="7319765" y="3473486"/>
              <a:ext cx="60123" cy="49866"/>
            </a:xfrm>
            <a:custGeom>
              <a:avLst/>
              <a:gdLst/>
              <a:ahLst/>
              <a:cxnLst/>
              <a:rect l="l" t="t" r="r" b="b"/>
              <a:pathLst>
                <a:path w="1864" h="1546" extrusionOk="0">
                  <a:moveTo>
                    <a:pt x="1013" y="1"/>
                  </a:moveTo>
                  <a:cubicBezTo>
                    <a:pt x="970" y="1"/>
                    <a:pt x="926" y="5"/>
                    <a:pt x="881" y="12"/>
                  </a:cubicBezTo>
                  <a:cubicBezTo>
                    <a:pt x="203" y="131"/>
                    <a:pt x="0" y="1012"/>
                    <a:pt x="572" y="1405"/>
                  </a:cubicBezTo>
                  <a:cubicBezTo>
                    <a:pt x="710" y="1502"/>
                    <a:pt x="861" y="1546"/>
                    <a:pt x="1008" y="1546"/>
                  </a:cubicBezTo>
                  <a:cubicBezTo>
                    <a:pt x="1454" y="1546"/>
                    <a:pt x="1864" y="1145"/>
                    <a:pt x="1774" y="643"/>
                  </a:cubicBezTo>
                  <a:cubicBezTo>
                    <a:pt x="1700" y="260"/>
                    <a:pt x="1378" y="1"/>
                    <a:pt x="101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551" name="Google Shape;3551;p53"/>
            <p:cNvSpPr/>
            <p:nvPr/>
          </p:nvSpPr>
          <p:spPr>
            <a:xfrm>
              <a:off x="7389371" y="3458810"/>
              <a:ext cx="121537" cy="43577"/>
            </a:xfrm>
            <a:custGeom>
              <a:avLst/>
              <a:gdLst/>
              <a:ahLst/>
              <a:cxnLst/>
              <a:rect l="l" t="t" r="r" b="b"/>
              <a:pathLst>
                <a:path w="3768" h="1351" extrusionOk="0">
                  <a:moveTo>
                    <a:pt x="3152" y="1"/>
                  </a:moveTo>
                  <a:cubicBezTo>
                    <a:pt x="3136" y="1"/>
                    <a:pt x="3121" y="2"/>
                    <a:pt x="3105" y="3"/>
                  </a:cubicBezTo>
                  <a:lnTo>
                    <a:pt x="509" y="479"/>
                  </a:lnTo>
                  <a:cubicBezTo>
                    <a:pt x="1" y="618"/>
                    <a:pt x="109" y="1350"/>
                    <a:pt x="616" y="1350"/>
                  </a:cubicBezTo>
                  <a:cubicBezTo>
                    <a:pt x="632" y="1350"/>
                    <a:pt x="648" y="1350"/>
                    <a:pt x="664" y="1348"/>
                  </a:cubicBezTo>
                  <a:lnTo>
                    <a:pt x="3260" y="872"/>
                  </a:lnTo>
                  <a:cubicBezTo>
                    <a:pt x="3768" y="733"/>
                    <a:pt x="3648" y="1"/>
                    <a:pt x="315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552" name="Google Shape;3552;p53"/>
            <p:cNvSpPr/>
            <p:nvPr/>
          </p:nvSpPr>
          <p:spPr>
            <a:xfrm>
              <a:off x="7262544" y="3782714"/>
              <a:ext cx="249267" cy="224140"/>
            </a:xfrm>
            <a:custGeom>
              <a:avLst/>
              <a:gdLst/>
              <a:ahLst/>
              <a:cxnLst/>
              <a:rect l="l" t="t" r="r" b="b"/>
              <a:pathLst>
                <a:path w="7728" h="6949" extrusionOk="0">
                  <a:moveTo>
                    <a:pt x="3940" y="0"/>
                  </a:moveTo>
                  <a:cubicBezTo>
                    <a:pt x="2906" y="0"/>
                    <a:pt x="1888" y="466"/>
                    <a:pt x="1215" y="1331"/>
                  </a:cubicBezTo>
                  <a:lnTo>
                    <a:pt x="6953" y="4963"/>
                  </a:lnTo>
                  <a:cubicBezTo>
                    <a:pt x="7727" y="3391"/>
                    <a:pt x="7239" y="1474"/>
                    <a:pt x="5775" y="534"/>
                  </a:cubicBezTo>
                  <a:cubicBezTo>
                    <a:pt x="5207" y="173"/>
                    <a:pt x="4570" y="0"/>
                    <a:pt x="3940" y="0"/>
                  </a:cubicBezTo>
                  <a:close/>
                  <a:moveTo>
                    <a:pt x="810" y="1974"/>
                  </a:moveTo>
                  <a:lnTo>
                    <a:pt x="810" y="1974"/>
                  </a:lnTo>
                  <a:cubicBezTo>
                    <a:pt x="0" y="3546"/>
                    <a:pt x="524" y="5475"/>
                    <a:pt x="2012" y="6415"/>
                  </a:cubicBezTo>
                  <a:cubicBezTo>
                    <a:pt x="2579" y="6775"/>
                    <a:pt x="3213" y="6948"/>
                    <a:pt x="3839" y="6948"/>
                  </a:cubicBezTo>
                  <a:cubicBezTo>
                    <a:pt x="4870" y="6948"/>
                    <a:pt x="5882" y="6480"/>
                    <a:pt x="6549" y="5606"/>
                  </a:cubicBezTo>
                  <a:lnTo>
                    <a:pt x="810" y="1974"/>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553" name="Google Shape;3553;p53"/>
            <p:cNvSpPr/>
            <p:nvPr/>
          </p:nvSpPr>
          <p:spPr>
            <a:xfrm>
              <a:off x="7731435" y="3300663"/>
              <a:ext cx="196272" cy="181660"/>
            </a:xfrm>
            <a:custGeom>
              <a:avLst/>
              <a:gdLst/>
              <a:ahLst/>
              <a:cxnLst/>
              <a:rect l="l" t="t" r="r" b="b"/>
              <a:pathLst>
                <a:path w="6085" h="5632" extrusionOk="0">
                  <a:moveTo>
                    <a:pt x="3608" y="1"/>
                  </a:moveTo>
                  <a:lnTo>
                    <a:pt x="1215" y="1632"/>
                  </a:lnTo>
                  <a:cubicBezTo>
                    <a:pt x="251" y="2275"/>
                    <a:pt x="1" y="3584"/>
                    <a:pt x="667" y="4549"/>
                  </a:cubicBezTo>
                  <a:lnTo>
                    <a:pt x="775" y="4715"/>
                  </a:lnTo>
                  <a:cubicBezTo>
                    <a:pt x="1184" y="5311"/>
                    <a:pt x="1849" y="5632"/>
                    <a:pt x="2526" y="5632"/>
                  </a:cubicBezTo>
                  <a:cubicBezTo>
                    <a:pt x="2932" y="5632"/>
                    <a:pt x="3342" y="5516"/>
                    <a:pt x="3704" y="5275"/>
                  </a:cubicBezTo>
                  <a:lnTo>
                    <a:pt x="6085" y="3644"/>
                  </a:lnTo>
                  <a:lnTo>
                    <a:pt x="3608" y="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554" name="Google Shape;3554;p53"/>
            <p:cNvSpPr/>
            <p:nvPr/>
          </p:nvSpPr>
          <p:spPr>
            <a:xfrm>
              <a:off x="7864326" y="3225154"/>
              <a:ext cx="195885" cy="181918"/>
            </a:xfrm>
            <a:custGeom>
              <a:avLst/>
              <a:gdLst/>
              <a:ahLst/>
              <a:cxnLst/>
              <a:rect l="l" t="t" r="r" b="b"/>
              <a:pathLst>
                <a:path w="6073" h="5640" extrusionOk="0">
                  <a:moveTo>
                    <a:pt x="3568" y="0"/>
                  </a:moveTo>
                  <a:cubicBezTo>
                    <a:pt x="3162" y="0"/>
                    <a:pt x="2752" y="118"/>
                    <a:pt x="2393" y="365"/>
                  </a:cubicBezTo>
                  <a:lnTo>
                    <a:pt x="0" y="1996"/>
                  </a:lnTo>
                  <a:lnTo>
                    <a:pt x="2477" y="5640"/>
                  </a:lnTo>
                  <a:lnTo>
                    <a:pt x="4870" y="4008"/>
                  </a:lnTo>
                  <a:cubicBezTo>
                    <a:pt x="5822" y="3354"/>
                    <a:pt x="6072" y="2044"/>
                    <a:pt x="5430" y="1091"/>
                  </a:cubicBezTo>
                  <a:lnTo>
                    <a:pt x="5310" y="925"/>
                  </a:lnTo>
                  <a:cubicBezTo>
                    <a:pt x="4902" y="324"/>
                    <a:pt x="4240" y="0"/>
                    <a:pt x="3568"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555" name="Google Shape;3555;p53"/>
            <p:cNvSpPr/>
            <p:nvPr/>
          </p:nvSpPr>
          <p:spPr>
            <a:xfrm>
              <a:off x="7674215" y="3676079"/>
              <a:ext cx="346064" cy="344387"/>
            </a:xfrm>
            <a:custGeom>
              <a:avLst/>
              <a:gdLst/>
              <a:ahLst/>
              <a:cxnLst/>
              <a:rect l="l" t="t" r="r" b="b"/>
              <a:pathLst>
                <a:path w="10729" h="10677" extrusionOk="0">
                  <a:moveTo>
                    <a:pt x="4999" y="0"/>
                  </a:moveTo>
                  <a:cubicBezTo>
                    <a:pt x="4821" y="0"/>
                    <a:pt x="4665" y="135"/>
                    <a:pt x="4644" y="327"/>
                  </a:cubicBezTo>
                  <a:lnTo>
                    <a:pt x="4180" y="3804"/>
                  </a:lnTo>
                  <a:lnTo>
                    <a:pt x="715" y="3340"/>
                  </a:lnTo>
                  <a:cubicBezTo>
                    <a:pt x="699" y="3338"/>
                    <a:pt x="684" y="3337"/>
                    <a:pt x="669" y="3337"/>
                  </a:cubicBezTo>
                  <a:cubicBezTo>
                    <a:pt x="475" y="3337"/>
                    <a:pt x="320" y="3473"/>
                    <a:pt x="286" y="3661"/>
                  </a:cubicBezTo>
                  <a:lnTo>
                    <a:pt x="36" y="5638"/>
                  </a:lnTo>
                  <a:cubicBezTo>
                    <a:pt x="1" y="5840"/>
                    <a:pt x="144" y="6030"/>
                    <a:pt x="358" y="6054"/>
                  </a:cubicBezTo>
                  <a:lnTo>
                    <a:pt x="346" y="6054"/>
                  </a:lnTo>
                  <a:lnTo>
                    <a:pt x="3823" y="6519"/>
                  </a:lnTo>
                  <a:lnTo>
                    <a:pt x="3370" y="9995"/>
                  </a:lnTo>
                  <a:cubicBezTo>
                    <a:pt x="3334" y="10198"/>
                    <a:pt x="3477" y="10388"/>
                    <a:pt x="3692" y="10412"/>
                  </a:cubicBezTo>
                  <a:lnTo>
                    <a:pt x="5656" y="10674"/>
                  </a:lnTo>
                  <a:cubicBezTo>
                    <a:pt x="5671" y="10676"/>
                    <a:pt x="5686" y="10676"/>
                    <a:pt x="5700" y="10676"/>
                  </a:cubicBezTo>
                  <a:cubicBezTo>
                    <a:pt x="5886" y="10676"/>
                    <a:pt x="6051" y="10540"/>
                    <a:pt x="6073" y="10352"/>
                  </a:cubicBezTo>
                  <a:lnTo>
                    <a:pt x="6537" y="6876"/>
                  </a:lnTo>
                  <a:lnTo>
                    <a:pt x="10014" y="7328"/>
                  </a:lnTo>
                  <a:cubicBezTo>
                    <a:pt x="10035" y="7332"/>
                    <a:pt x="10055" y="7334"/>
                    <a:pt x="10076" y="7334"/>
                  </a:cubicBezTo>
                  <a:cubicBezTo>
                    <a:pt x="10254" y="7334"/>
                    <a:pt x="10409" y="7199"/>
                    <a:pt x="10431" y="7007"/>
                  </a:cubicBezTo>
                  <a:lnTo>
                    <a:pt x="10693" y="5042"/>
                  </a:lnTo>
                  <a:cubicBezTo>
                    <a:pt x="10728" y="4840"/>
                    <a:pt x="10573" y="4649"/>
                    <a:pt x="10371" y="4625"/>
                  </a:cubicBezTo>
                  <a:lnTo>
                    <a:pt x="6894" y="4161"/>
                  </a:lnTo>
                  <a:lnTo>
                    <a:pt x="7359" y="685"/>
                  </a:lnTo>
                  <a:cubicBezTo>
                    <a:pt x="7383" y="482"/>
                    <a:pt x="7240" y="292"/>
                    <a:pt x="7037" y="268"/>
                  </a:cubicBezTo>
                  <a:lnTo>
                    <a:pt x="5061" y="6"/>
                  </a:lnTo>
                  <a:cubicBezTo>
                    <a:pt x="5040" y="2"/>
                    <a:pt x="5019" y="0"/>
                    <a:pt x="4999"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556" name="Google Shape;3556;p53"/>
            <p:cNvSpPr/>
            <p:nvPr/>
          </p:nvSpPr>
          <p:spPr>
            <a:xfrm>
              <a:off x="7231805" y="4197223"/>
              <a:ext cx="349902" cy="436120"/>
            </a:xfrm>
            <a:custGeom>
              <a:avLst/>
              <a:gdLst/>
              <a:ahLst/>
              <a:cxnLst/>
              <a:rect l="l" t="t" r="r" b="b"/>
              <a:pathLst>
                <a:path w="10848" h="13521" extrusionOk="0">
                  <a:moveTo>
                    <a:pt x="4147" y="435"/>
                  </a:moveTo>
                  <a:cubicBezTo>
                    <a:pt x="4435" y="435"/>
                    <a:pt x="4718" y="608"/>
                    <a:pt x="4775" y="994"/>
                  </a:cubicBezTo>
                  <a:cubicBezTo>
                    <a:pt x="4799" y="1184"/>
                    <a:pt x="4751" y="1387"/>
                    <a:pt x="4620" y="1542"/>
                  </a:cubicBezTo>
                  <a:lnTo>
                    <a:pt x="3835" y="1684"/>
                  </a:lnTo>
                  <a:cubicBezTo>
                    <a:pt x="3656" y="1589"/>
                    <a:pt x="3537" y="1434"/>
                    <a:pt x="3501" y="1244"/>
                  </a:cubicBezTo>
                  <a:lnTo>
                    <a:pt x="3501" y="1232"/>
                  </a:lnTo>
                  <a:cubicBezTo>
                    <a:pt x="3386" y="732"/>
                    <a:pt x="3770" y="435"/>
                    <a:pt x="4147" y="435"/>
                  </a:cubicBezTo>
                  <a:close/>
                  <a:moveTo>
                    <a:pt x="7856" y="2746"/>
                  </a:moveTo>
                  <a:cubicBezTo>
                    <a:pt x="8113" y="2746"/>
                    <a:pt x="8341" y="2934"/>
                    <a:pt x="8383" y="3196"/>
                  </a:cubicBezTo>
                  <a:lnTo>
                    <a:pt x="9776" y="10757"/>
                  </a:lnTo>
                  <a:cubicBezTo>
                    <a:pt x="9823" y="11066"/>
                    <a:pt x="9633" y="11340"/>
                    <a:pt x="9323" y="11400"/>
                  </a:cubicBezTo>
                  <a:lnTo>
                    <a:pt x="3061" y="12543"/>
                  </a:lnTo>
                  <a:cubicBezTo>
                    <a:pt x="3030" y="12548"/>
                    <a:pt x="2999" y="12550"/>
                    <a:pt x="2969" y="12550"/>
                  </a:cubicBezTo>
                  <a:cubicBezTo>
                    <a:pt x="2707" y="12550"/>
                    <a:pt x="2472" y="12369"/>
                    <a:pt x="2430" y="12102"/>
                  </a:cubicBezTo>
                  <a:lnTo>
                    <a:pt x="1048" y="4530"/>
                  </a:lnTo>
                  <a:cubicBezTo>
                    <a:pt x="989" y="4232"/>
                    <a:pt x="1191" y="3947"/>
                    <a:pt x="1489" y="3899"/>
                  </a:cubicBezTo>
                  <a:lnTo>
                    <a:pt x="2239" y="3768"/>
                  </a:lnTo>
                  <a:cubicBezTo>
                    <a:pt x="2271" y="3968"/>
                    <a:pt x="2451" y="4121"/>
                    <a:pt x="2657" y="4121"/>
                  </a:cubicBezTo>
                  <a:cubicBezTo>
                    <a:pt x="2684" y="4121"/>
                    <a:pt x="2712" y="4119"/>
                    <a:pt x="2739" y="4113"/>
                  </a:cubicBezTo>
                  <a:lnTo>
                    <a:pt x="6656" y="3399"/>
                  </a:lnTo>
                  <a:cubicBezTo>
                    <a:pt x="6894" y="3351"/>
                    <a:pt x="7049" y="3125"/>
                    <a:pt x="7002" y="2887"/>
                  </a:cubicBezTo>
                  <a:lnTo>
                    <a:pt x="7752" y="2756"/>
                  </a:lnTo>
                  <a:cubicBezTo>
                    <a:pt x="7787" y="2749"/>
                    <a:pt x="7822" y="2746"/>
                    <a:pt x="7856" y="2746"/>
                  </a:cubicBezTo>
                  <a:close/>
                  <a:moveTo>
                    <a:pt x="4125" y="0"/>
                  </a:moveTo>
                  <a:cubicBezTo>
                    <a:pt x="4061" y="0"/>
                    <a:pt x="3996" y="6"/>
                    <a:pt x="3930" y="18"/>
                  </a:cubicBezTo>
                  <a:cubicBezTo>
                    <a:pt x="3334" y="125"/>
                    <a:pt x="2942" y="708"/>
                    <a:pt x="3061" y="1303"/>
                  </a:cubicBezTo>
                  <a:cubicBezTo>
                    <a:pt x="3096" y="1482"/>
                    <a:pt x="3168" y="1637"/>
                    <a:pt x="3275" y="1780"/>
                  </a:cubicBezTo>
                  <a:lnTo>
                    <a:pt x="2501" y="1923"/>
                  </a:lnTo>
                  <a:cubicBezTo>
                    <a:pt x="2191" y="1982"/>
                    <a:pt x="1977" y="2292"/>
                    <a:pt x="2037" y="2601"/>
                  </a:cubicBezTo>
                  <a:lnTo>
                    <a:pt x="2084" y="2887"/>
                  </a:lnTo>
                  <a:lnTo>
                    <a:pt x="798" y="3125"/>
                  </a:lnTo>
                  <a:cubicBezTo>
                    <a:pt x="310" y="3208"/>
                    <a:pt x="1" y="3673"/>
                    <a:pt x="84" y="4161"/>
                  </a:cubicBezTo>
                  <a:lnTo>
                    <a:pt x="1656" y="12793"/>
                  </a:lnTo>
                  <a:cubicBezTo>
                    <a:pt x="1730" y="13218"/>
                    <a:pt x="2118" y="13520"/>
                    <a:pt x="2540" y="13520"/>
                  </a:cubicBezTo>
                  <a:cubicBezTo>
                    <a:pt x="2590" y="13520"/>
                    <a:pt x="2641" y="13516"/>
                    <a:pt x="2692" y="13507"/>
                  </a:cubicBezTo>
                  <a:lnTo>
                    <a:pt x="10038" y="12162"/>
                  </a:lnTo>
                  <a:cubicBezTo>
                    <a:pt x="10526" y="12079"/>
                    <a:pt x="10847" y="11602"/>
                    <a:pt x="10752" y="11126"/>
                  </a:cubicBezTo>
                  <a:lnTo>
                    <a:pt x="9180" y="2494"/>
                  </a:lnTo>
                  <a:cubicBezTo>
                    <a:pt x="9096" y="2064"/>
                    <a:pt x="8726" y="1763"/>
                    <a:pt x="8305" y="1763"/>
                  </a:cubicBezTo>
                  <a:cubicBezTo>
                    <a:pt x="8248" y="1763"/>
                    <a:pt x="8191" y="1768"/>
                    <a:pt x="8133" y="1780"/>
                  </a:cubicBezTo>
                  <a:lnTo>
                    <a:pt x="6847" y="2018"/>
                  </a:lnTo>
                  <a:lnTo>
                    <a:pt x="6799" y="1732"/>
                  </a:lnTo>
                  <a:cubicBezTo>
                    <a:pt x="6745" y="1451"/>
                    <a:pt x="6496" y="1249"/>
                    <a:pt x="6210" y="1249"/>
                  </a:cubicBezTo>
                  <a:cubicBezTo>
                    <a:pt x="6181" y="1249"/>
                    <a:pt x="6151" y="1251"/>
                    <a:pt x="6121" y="1256"/>
                  </a:cubicBezTo>
                  <a:lnTo>
                    <a:pt x="5168" y="1434"/>
                  </a:lnTo>
                  <a:cubicBezTo>
                    <a:pt x="5228" y="1268"/>
                    <a:pt x="5239" y="1089"/>
                    <a:pt x="5204" y="910"/>
                  </a:cubicBezTo>
                  <a:cubicBezTo>
                    <a:pt x="5119" y="380"/>
                    <a:pt x="4655" y="0"/>
                    <a:pt x="4125"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557" name="Google Shape;3557;p53"/>
            <p:cNvSpPr/>
            <p:nvPr/>
          </p:nvSpPr>
          <p:spPr>
            <a:xfrm>
              <a:off x="7293638" y="4354466"/>
              <a:ext cx="60059" cy="49866"/>
            </a:xfrm>
            <a:custGeom>
              <a:avLst/>
              <a:gdLst/>
              <a:ahLst/>
              <a:cxnLst/>
              <a:rect l="l" t="t" r="r" b="b"/>
              <a:pathLst>
                <a:path w="1862" h="1546" extrusionOk="0">
                  <a:moveTo>
                    <a:pt x="1002" y="1"/>
                  </a:moveTo>
                  <a:cubicBezTo>
                    <a:pt x="959" y="1"/>
                    <a:pt x="914" y="5"/>
                    <a:pt x="870" y="12"/>
                  </a:cubicBezTo>
                  <a:cubicBezTo>
                    <a:pt x="191" y="131"/>
                    <a:pt x="1" y="1012"/>
                    <a:pt x="572" y="1405"/>
                  </a:cubicBezTo>
                  <a:cubicBezTo>
                    <a:pt x="710" y="1502"/>
                    <a:pt x="861" y="1545"/>
                    <a:pt x="1007" y="1545"/>
                  </a:cubicBezTo>
                  <a:cubicBezTo>
                    <a:pt x="1453" y="1545"/>
                    <a:pt x="1861" y="1142"/>
                    <a:pt x="1763" y="631"/>
                  </a:cubicBezTo>
                  <a:cubicBezTo>
                    <a:pt x="1699" y="259"/>
                    <a:pt x="1369"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558" name="Google Shape;3558;p53"/>
            <p:cNvSpPr/>
            <p:nvPr/>
          </p:nvSpPr>
          <p:spPr>
            <a:xfrm>
              <a:off x="7361954" y="4339823"/>
              <a:ext cx="124375" cy="43383"/>
            </a:xfrm>
            <a:custGeom>
              <a:avLst/>
              <a:gdLst/>
              <a:ahLst/>
              <a:cxnLst/>
              <a:rect l="l" t="t" r="r" b="b"/>
              <a:pathLst>
                <a:path w="3856" h="1345" extrusionOk="0">
                  <a:moveTo>
                    <a:pt x="3259" y="1"/>
                  </a:moveTo>
                  <a:cubicBezTo>
                    <a:pt x="3223" y="1"/>
                    <a:pt x="3185" y="5"/>
                    <a:pt x="3145" y="14"/>
                  </a:cubicBezTo>
                  <a:lnTo>
                    <a:pt x="3133" y="14"/>
                  </a:lnTo>
                  <a:lnTo>
                    <a:pt x="550" y="478"/>
                  </a:lnTo>
                  <a:cubicBezTo>
                    <a:pt x="0" y="579"/>
                    <a:pt x="116" y="1345"/>
                    <a:pt x="608" y="1345"/>
                  </a:cubicBezTo>
                  <a:cubicBezTo>
                    <a:pt x="639" y="1345"/>
                    <a:pt x="671" y="1342"/>
                    <a:pt x="704" y="1335"/>
                  </a:cubicBezTo>
                  <a:lnTo>
                    <a:pt x="3300" y="871"/>
                  </a:lnTo>
                  <a:cubicBezTo>
                    <a:pt x="3855" y="793"/>
                    <a:pt x="3758" y="1"/>
                    <a:pt x="3259"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559" name="Google Shape;3559;p53"/>
            <p:cNvSpPr/>
            <p:nvPr/>
          </p:nvSpPr>
          <p:spPr>
            <a:xfrm>
              <a:off x="7306314" y="4423976"/>
              <a:ext cx="60059" cy="49866"/>
            </a:xfrm>
            <a:custGeom>
              <a:avLst/>
              <a:gdLst/>
              <a:ahLst/>
              <a:cxnLst/>
              <a:rect l="l" t="t" r="r" b="b"/>
              <a:pathLst>
                <a:path w="1862" h="1546" extrusionOk="0">
                  <a:moveTo>
                    <a:pt x="1002" y="1"/>
                  </a:moveTo>
                  <a:cubicBezTo>
                    <a:pt x="959" y="1"/>
                    <a:pt x="914" y="5"/>
                    <a:pt x="870" y="12"/>
                  </a:cubicBezTo>
                  <a:cubicBezTo>
                    <a:pt x="191" y="131"/>
                    <a:pt x="1" y="1012"/>
                    <a:pt x="560" y="1405"/>
                  </a:cubicBezTo>
                  <a:cubicBezTo>
                    <a:pt x="701" y="1502"/>
                    <a:pt x="854" y="1546"/>
                    <a:pt x="1002" y="1546"/>
                  </a:cubicBezTo>
                  <a:cubicBezTo>
                    <a:pt x="1453" y="1546"/>
                    <a:pt x="1861" y="1142"/>
                    <a:pt x="1763" y="631"/>
                  </a:cubicBezTo>
                  <a:cubicBezTo>
                    <a:pt x="1699" y="259"/>
                    <a:pt x="1369"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560" name="Google Shape;3560;p53"/>
            <p:cNvSpPr/>
            <p:nvPr/>
          </p:nvSpPr>
          <p:spPr>
            <a:xfrm>
              <a:off x="7375824" y="4409300"/>
              <a:ext cx="121279" cy="43544"/>
            </a:xfrm>
            <a:custGeom>
              <a:avLst/>
              <a:gdLst/>
              <a:ahLst/>
              <a:cxnLst/>
              <a:rect l="l" t="t" r="r" b="b"/>
              <a:pathLst>
                <a:path w="3760" h="1350" extrusionOk="0">
                  <a:moveTo>
                    <a:pt x="3144" y="1"/>
                  </a:moveTo>
                  <a:cubicBezTo>
                    <a:pt x="3128" y="1"/>
                    <a:pt x="3112" y="1"/>
                    <a:pt x="3096" y="3"/>
                  </a:cubicBezTo>
                  <a:lnTo>
                    <a:pt x="501" y="467"/>
                  </a:lnTo>
                  <a:cubicBezTo>
                    <a:pt x="0" y="618"/>
                    <a:pt x="125" y="1349"/>
                    <a:pt x="631" y="1349"/>
                  </a:cubicBezTo>
                  <a:cubicBezTo>
                    <a:pt x="643" y="1349"/>
                    <a:pt x="655" y="1349"/>
                    <a:pt x="667" y="1348"/>
                  </a:cubicBezTo>
                  <a:lnTo>
                    <a:pt x="3263" y="872"/>
                  </a:lnTo>
                  <a:cubicBezTo>
                    <a:pt x="3759" y="722"/>
                    <a:pt x="3640" y="1"/>
                    <a:pt x="314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561" name="Google Shape;3561;p53"/>
            <p:cNvSpPr/>
            <p:nvPr/>
          </p:nvSpPr>
          <p:spPr>
            <a:xfrm>
              <a:off x="7319765" y="4498130"/>
              <a:ext cx="60123" cy="50221"/>
            </a:xfrm>
            <a:custGeom>
              <a:avLst/>
              <a:gdLst/>
              <a:ahLst/>
              <a:cxnLst/>
              <a:rect l="l" t="t" r="r" b="b"/>
              <a:pathLst>
                <a:path w="1864" h="1557" extrusionOk="0">
                  <a:moveTo>
                    <a:pt x="1009" y="0"/>
                  </a:moveTo>
                  <a:cubicBezTo>
                    <a:pt x="967" y="0"/>
                    <a:pt x="924" y="4"/>
                    <a:pt x="881" y="11"/>
                  </a:cubicBezTo>
                  <a:cubicBezTo>
                    <a:pt x="203" y="130"/>
                    <a:pt x="0" y="1011"/>
                    <a:pt x="572" y="1416"/>
                  </a:cubicBezTo>
                  <a:cubicBezTo>
                    <a:pt x="710" y="1513"/>
                    <a:pt x="860" y="1556"/>
                    <a:pt x="1007" y="1556"/>
                  </a:cubicBezTo>
                  <a:cubicBezTo>
                    <a:pt x="1454" y="1556"/>
                    <a:pt x="1864" y="1153"/>
                    <a:pt x="1774" y="642"/>
                  </a:cubicBezTo>
                  <a:cubicBezTo>
                    <a:pt x="1700" y="268"/>
                    <a:pt x="1376" y="0"/>
                    <a:pt x="1009"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562" name="Google Shape;3562;p53"/>
            <p:cNvSpPr/>
            <p:nvPr/>
          </p:nvSpPr>
          <p:spPr>
            <a:xfrm>
              <a:off x="7388855" y="4483390"/>
              <a:ext cx="122343" cy="43673"/>
            </a:xfrm>
            <a:custGeom>
              <a:avLst/>
              <a:gdLst/>
              <a:ahLst/>
              <a:cxnLst/>
              <a:rect l="l" t="t" r="r" b="b"/>
              <a:pathLst>
                <a:path w="3793" h="1354" extrusionOk="0">
                  <a:moveTo>
                    <a:pt x="3178" y="1"/>
                  </a:moveTo>
                  <a:cubicBezTo>
                    <a:pt x="3160" y="1"/>
                    <a:pt x="3140" y="2"/>
                    <a:pt x="3121" y="4"/>
                  </a:cubicBezTo>
                  <a:lnTo>
                    <a:pt x="525" y="480"/>
                  </a:lnTo>
                  <a:cubicBezTo>
                    <a:pt x="1" y="605"/>
                    <a:pt x="121" y="1354"/>
                    <a:pt x="613" y="1354"/>
                  </a:cubicBezTo>
                  <a:cubicBezTo>
                    <a:pt x="635" y="1354"/>
                    <a:pt x="657" y="1352"/>
                    <a:pt x="680" y="1349"/>
                  </a:cubicBezTo>
                  <a:lnTo>
                    <a:pt x="3276" y="885"/>
                  </a:lnTo>
                  <a:cubicBezTo>
                    <a:pt x="3792" y="747"/>
                    <a:pt x="3678" y="1"/>
                    <a:pt x="317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563" name="Google Shape;3563;p53"/>
            <p:cNvSpPr/>
            <p:nvPr/>
          </p:nvSpPr>
          <p:spPr>
            <a:xfrm>
              <a:off x="7262544" y="4806843"/>
              <a:ext cx="250428" cy="224624"/>
            </a:xfrm>
            <a:custGeom>
              <a:avLst/>
              <a:gdLst/>
              <a:ahLst/>
              <a:cxnLst/>
              <a:rect l="l" t="t" r="r" b="b"/>
              <a:pathLst>
                <a:path w="7764" h="6964" extrusionOk="0">
                  <a:moveTo>
                    <a:pt x="3934" y="1"/>
                  </a:moveTo>
                  <a:cubicBezTo>
                    <a:pt x="2900" y="1"/>
                    <a:pt x="1883" y="470"/>
                    <a:pt x="1215" y="1346"/>
                  </a:cubicBezTo>
                  <a:lnTo>
                    <a:pt x="6953" y="4978"/>
                  </a:lnTo>
                  <a:cubicBezTo>
                    <a:pt x="7763" y="3406"/>
                    <a:pt x="7251" y="1465"/>
                    <a:pt x="5751" y="525"/>
                  </a:cubicBezTo>
                  <a:cubicBezTo>
                    <a:pt x="5187" y="171"/>
                    <a:pt x="4557" y="1"/>
                    <a:pt x="3934" y="1"/>
                  </a:cubicBezTo>
                  <a:close/>
                  <a:moveTo>
                    <a:pt x="810" y="1989"/>
                  </a:moveTo>
                  <a:lnTo>
                    <a:pt x="810" y="1989"/>
                  </a:lnTo>
                  <a:cubicBezTo>
                    <a:pt x="0" y="3561"/>
                    <a:pt x="524" y="5490"/>
                    <a:pt x="2012" y="6430"/>
                  </a:cubicBezTo>
                  <a:cubicBezTo>
                    <a:pt x="2579" y="6790"/>
                    <a:pt x="3213" y="6963"/>
                    <a:pt x="3839" y="6963"/>
                  </a:cubicBezTo>
                  <a:cubicBezTo>
                    <a:pt x="4870" y="6963"/>
                    <a:pt x="5882" y="6495"/>
                    <a:pt x="6549" y="5621"/>
                  </a:cubicBezTo>
                  <a:lnTo>
                    <a:pt x="810" y="1989"/>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564" name="Google Shape;3564;p53"/>
            <p:cNvSpPr/>
            <p:nvPr/>
          </p:nvSpPr>
          <p:spPr>
            <a:xfrm>
              <a:off x="7731822" y="4325276"/>
              <a:ext cx="195885" cy="181918"/>
            </a:xfrm>
            <a:custGeom>
              <a:avLst/>
              <a:gdLst/>
              <a:ahLst/>
              <a:cxnLst/>
              <a:rect l="l" t="t" r="r" b="b"/>
              <a:pathLst>
                <a:path w="6073" h="5640" extrusionOk="0">
                  <a:moveTo>
                    <a:pt x="3596" y="0"/>
                  </a:moveTo>
                  <a:lnTo>
                    <a:pt x="1203" y="1632"/>
                  </a:lnTo>
                  <a:cubicBezTo>
                    <a:pt x="251" y="2286"/>
                    <a:pt x="1" y="3596"/>
                    <a:pt x="655" y="4560"/>
                  </a:cubicBezTo>
                  <a:lnTo>
                    <a:pt x="763" y="4715"/>
                  </a:lnTo>
                  <a:cubicBezTo>
                    <a:pt x="1171" y="5316"/>
                    <a:pt x="1833" y="5640"/>
                    <a:pt x="2508" y="5640"/>
                  </a:cubicBezTo>
                  <a:cubicBezTo>
                    <a:pt x="2916" y="5640"/>
                    <a:pt x="3328" y="5522"/>
                    <a:pt x="3692" y="5275"/>
                  </a:cubicBezTo>
                  <a:lnTo>
                    <a:pt x="6073" y="3644"/>
                  </a:lnTo>
                  <a:lnTo>
                    <a:pt x="3596" y="0"/>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565" name="Google Shape;3565;p53"/>
            <p:cNvSpPr/>
            <p:nvPr/>
          </p:nvSpPr>
          <p:spPr>
            <a:xfrm>
              <a:off x="7864326" y="4249734"/>
              <a:ext cx="195885" cy="181950"/>
            </a:xfrm>
            <a:custGeom>
              <a:avLst/>
              <a:gdLst/>
              <a:ahLst/>
              <a:cxnLst/>
              <a:rect l="l" t="t" r="r" b="b"/>
              <a:pathLst>
                <a:path w="6073" h="5641" extrusionOk="0">
                  <a:moveTo>
                    <a:pt x="3568" y="1"/>
                  </a:moveTo>
                  <a:cubicBezTo>
                    <a:pt x="3162" y="1"/>
                    <a:pt x="2752" y="119"/>
                    <a:pt x="2393" y="366"/>
                  </a:cubicBezTo>
                  <a:lnTo>
                    <a:pt x="0" y="1997"/>
                  </a:lnTo>
                  <a:lnTo>
                    <a:pt x="2477" y="5640"/>
                  </a:lnTo>
                  <a:lnTo>
                    <a:pt x="4870" y="4009"/>
                  </a:lnTo>
                  <a:cubicBezTo>
                    <a:pt x="5822" y="3354"/>
                    <a:pt x="6072" y="2045"/>
                    <a:pt x="5430" y="1092"/>
                  </a:cubicBezTo>
                  <a:lnTo>
                    <a:pt x="5310" y="926"/>
                  </a:lnTo>
                  <a:cubicBezTo>
                    <a:pt x="4902" y="325"/>
                    <a:pt x="4240" y="1"/>
                    <a:pt x="356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566" name="Google Shape;3566;p53"/>
            <p:cNvSpPr/>
            <p:nvPr/>
          </p:nvSpPr>
          <p:spPr>
            <a:xfrm>
              <a:off x="7674215" y="4700692"/>
              <a:ext cx="346064" cy="344387"/>
            </a:xfrm>
            <a:custGeom>
              <a:avLst/>
              <a:gdLst/>
              <a:ahLst/>
              <a:cxnLst/>
              <a:rect l="l" t="t" r="r" b="b"/>
              <a:pathLst>
                <a:path w="10729" h="10677" extrusionOk="0">
                  <a:moveTo>
                    <a:pt x="4999" y="0"/>
                  </a:moveTo>
                  <a:cubicBezTo>
                    <a:pt x="4821" y="0"/>
                    <a:pt x="4665" y="135"/>
                    <a:pt x="4644" y="327"/>
                  </a:cubicBezTo>
                  <a:lnTo>
                    <a:pt x="4180" y="3804"/>
                  </a:lnTo>
                  <a:lnTo>
                    <a:pt x="703" y="3339"/>
                  </a:lnTo>
                  <a:cubicBezTo>
                    <a:pt x="688" y="3338"/>
                    <a:pt x="674" y="3337"/>
                    <a:pt x="659" y="3337"/>
                  </a:cubicBezTo>
                  <a:cubicBezTo>
                    <a:pt x="474" y="3337"/>
                    <a:pt x="309" y="3473"/>
                    <a:pt x="286" y="3661"/>
                  </a:cubicBezTo>
                  <a:lnTo>
                    <a:pt x="25" y="5637"/>
                  </a:lnTo>
                  <a:cubicBezTo>
                    <a:pt x="1" y="5840"/>
                    <a:pt x="144" y="6030"/>
                    <a:pt x="346" y="6054"/>
                  </a:cubicBezTo>
                  <a:lnTo>
                    <a:pt x="3823" y="6518"/>
                  </a:lnTo>
                  <a:lnTo>
                    <a:pt x="3370" y="9995"/>
                  </a:lnTo>
                  <a:cubicBezTo>
                    <a:pt x="3334" y="10197"/>
                    <a:pt x="3477" y="10388"/>
                    <a:pt x="3692" y="10412"/>
                  </a:cubicBezTo>
                  <a:lnTo>
                    <a:pt x="5656" y="10674"/>
                  </a:lnTo>
                  <a:cubicBezTo>
                    <a:pt x="5671" y="10675"/>
                    <a:pt x="5686" y="10676"/>
                    <a:pt x="5700" y="10676"/>
                  </a:cubicBezTo>
                  <a:cubicBezTo>
                    <a:pt x="5886" y="10676"/>
                    <a:pt x="6051" y="10540"/>
                    <a:pt x="6073" y="10352"/>
                  </a:cubicBezTo>
                  <a:lnTo>
                    <a:pt x="6537" y="6876"/>
                  </a:lnTo>
                  <a:lnTo>
                    <a:pt x="10014" y="7328"/>
                  </a:lnTo>
                  <a:cubicBezTo>
                    <a:pt x="10034" y="7331"/>
                    <a:pt x="10053" y="7333"/>
                    <a:pt x="10072" y="7333"/>
                  </a:cubicBezTo>
                  <a:cubicBezTo>
                    <a:pt x="10252" y="7333"/>
                    <a:pt x="10409" y="7189"/>
                    <a:pt x="10431" y="7007"/>
                  </a:cubicBezTo>
                  <a:lnTo>
                    <a:pt x="10693" y="5042"/>
                  </a:lnTo>
                  <a:cubicBezTo>
                    <a:pt x="10728" y="4828"/>
                    <a:pt x="10573" y="4649"/>
                    <a:pt x="10371" y="4613"/>
                  </a:cubicBezTo>
                  <a:lnTo>
                    <a:pt x="6894" y="4161"/>
                  </a:lnTo>
                  <a:lnTo>
                    <a:pt x="7359" y="684"/>
                  </a:lnTo>
                  <a:cubicBezTo>
                    <a:pt x="7383" y="470"/>
                    <a:pt x="7240" y="291"/>
                    <a:pt x="7037" y="256"/>
                  </a:cubicBezTo>
                  <a:lnTo>
                    <a:pt x="5061" y="6"/>
                  </a:lnTo>
                  <a:cubicBezTo>
                    <a:pt x="5040" y="2"/>
                    <a:pt x="5019" y="0"/>
                    <a:pt x="4999"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567" name="Google Shape;3567;p53"/>
            <p:cNvSpPr/>
            <p:nvPr/>
          </p:nvSpPr>
          <p:spPr>
            <a:xfrm>
              <a:off x="6207193" y="99161"/>
              <a:ext cx="349515" cy="435378"/>
            </a:xfrm>
            <a:custGeom>
              <a:avLst/>
              <a:gdLst/>
              <a:ahLst/>
              <a:cxnLst/>
              <a:rect l="l" t="t" r="r" b="b"/>
              <a:pathLst>
                <a:path w="10836" h="13498" extrusionOk="0">
                  <a:moveTo>
                    <a:pt x="4145" y="412"/>
                  </a:moveTo>
                  <a:cubicBezTo>
                    <a:pt x="4431" y="412"/>
                    <a:pt x="4712" y="584"/>
                    <a:pt x="4763" y="971"/>
                  </a:cubicBezTo>
                  <a:cubicBezTo>
                    <a:pt x="4799" y="1173"/>
                    <a:pt x="4751" y="1364"/>
                    <a:pt x="4620" y="1518"/>
                  </a:cubicBezTo>
                  <a:lnTo>
                    <a:pt x="3823" y="1661"/>
                  </a:lnTo>
                  <a:cubicBezTo>
                    <a:pt x="3656" y="1566"/>
                    <a:pt x="3537" y="1399"/>
                    <a:pt x="3501" y="1209"/>
                  </a:cubicBezTo>
                  <a:cubicBezTo>
                    <a:pt x="3386" y="709"/>
                    <a:pt x="3770" y="412"/>
                    <a:pt x="4145" y="412"/>
                  </a:cubicBezTo>
                  <a:close/>
                  <a:moveTo>
                    <a:pt x="7831" y="2726"/>
                  </a:moveTo>
                  <a:cubicBezTo>
                    <a:pt x="8094" y="2726"/>
                    <a:pt x="8329" y="2907"/>
                    <a:pt x="8383" y="3185"/>
                  </a:cubicBezTo>
                  <a:lnTo>
                    <a:pt x="9776" y="10746"/>
                  </a:lnTo>
                  <a:cubicBezTo>
                    <a:pt x="9823" y="11043"/>
                    <a:pt x="9621" y="11329"/>
                    <a:pt x="9323" y="11377"/>
                  </a:cubicBezTo>
                  <a:lnTo>
                    <a:pt x="3061" y="12520"/>
                  </a:lnTo>
                  <a:cubicBezTo>
                    <a:pt x="3026" y="12527"/>
                    <a:pt x="2991" y="12530"/>
                    <a:pt x="2956" y="12530"/>
                  </a:cubicBezTo>
                  <a:cubicBezTo>
                    <a:pt x="2699" y="12530"/>
                    <a:pt x="2472" y="12342"/>
                    <a:pt x="2430" y="12079"/>
                  </a:cubicBezTo>
                  <a:lnTo>
                    <a:pt x="1049" y="4507"/>
                  </a:lnTo>
                  <a:cubicBezTo>
                    <a:pt x="989" y="4209"/>
                    <a:pt x="1191" y="3935"/>
                    <a:pt x="1489" y="3876"/>
                  </a:cubicBezTo>
                  <a:lnTo>
                    <a:pt x="2239" y="3745"/>
                  </a:lnTo>
                  <a:cubicBezTo>
                    <a:pt x="2271" y="3954"/>
                    <a:pt x="2449" y="4099"/>
                    <a:pt x="2653" y="4099"/>
                  </a:cubicBezTo>
                  <a:cubicBezTo>
                    <a:pt x="2681" y="4099"/>
                    <a:pt x="2710" y="4096"/>
                    <a:pt x="2739" y="4090"/>
                  </a:cubicBezTo>
                  <a:lnTo>
                    <a:pt x="6656" y="3376"/>
                  </a:lnTo>
                  <a:cubicBezTo>
                    <a:pt x="6883" y="3340"/>
                    <a:pt x="7049" y="3102"/>
                    <a:pt x="7002" y="2876"/>
                  </a:cubicBezTo>
                  <a:lnTo>
                    <a:pt x="7740" y="2733"/>
                  </a:lnTo>
                  <a:cubicBezTo>
                    <a:pt x="7770" y="2728"/>
                    <a:pt x="7801" y="2726"/>
                    <a:pt x="7831" y="2726"/>
                  </a:cubicBezTo>
                  <a:close/>
                  <a:moveTo>
                    <a:pt x="4135" y="1"/>
                  </a:moveTo>
                  <a:cubicBezTo>
                    <a:pt x="4071" y="1"/>
                    <a:pt x="4006" y="6"/>
                    <a:pt x="3942" y="18"/>
                  </a:cubicBezTo>
                  <a:cubicBezTo>
                    <a:pt x="3346" y="125"/>
                    <a:pt x="2954" y="697"/>
                    <a:pt x="3061" y="1280"/>
                  </a:cubicBezTo>
                  <a:cubicBezTo>
                    <a:pt x="3096" y="1459"/>
                    <a:pt x="3168" y="1626"/>
                    <a:pt x="3275" y="1756"/>
                  </a:cubicBezTo>
                  <a:lnTo>
                    <a:pt x="2501" y="1899"/>
                  </a:lnTo>
                  <a:cubicBezTo>
                    <a:pt x="2180" y="1959"/>
                    <a:pt x="1977" y="2268"/>
                    <a:pt x="2025" y="2590"/>
                  </a:cubicBezTo>
                  <a:lnTo>
                    <a:pt x="2084" y="2864"/>
                  </a:lnTo>
                  <a:lnTo>
                    <a:pt x="799" y="3102"/>
                  </a:lnTo>
                  <a:cubicBezTo>
                    <a:pt x="322" y="3185"/>
                    <a:pt x="1" y="3650"/>
                    <a:pt x="84" y="4126"/>
                  </a:cubicBezTo>
                  <a:lnTo>
                    <a:pt x="1656" y="12758"/>
                  </a:lnTo>
                  <a:cubicBezTo>
                    <a:pt x="1741" y="13194"/>
                    <a:pt x="2111" y="13497"/>
                    <a:pt x="2538" y="13497"/>
                  </a:cubicBezTo>
                  <a:cubicBezTo>
                    <a:pt x="2588" y="13497"/>
                    <a:pt x="2640" y="13493"/>
                    <a:pt x="2692" y="13484"/>
                  </a:cubicBezTo>
                  <a:lnTo>
                    <a:pt x="10038" y="12139"/>
                  </a:lnTo>
                  <a:cubicBezTo>
                    <a:pt x="10514" y="12043"/>
                    <a:pt x="10836" y="11579"/>
                    <a:pt x="10752" y="11103"/>
                  </a:cubicBezTo>
                  <a:lnTo>
                    <a:pt x="9181" y="2471"/>
                  </a:lnTo>
                  <a:cubicBezTo>
                    <a:pt x="9097" y="2041"/>
                    <a:pt x="8726" y="1740"/>
                    <a:pt x="8305" y="1740"/>
                  </a:cubicBezTo>
                  <a:cubicBezTo>
                    <a:pt x="8248" y="1740"/>
                    <a:pt x="8191" y="1745"/>
                    <a:pt x="8133" y="1756"/>
                  </a:cubicBezTo>
                  <a:lnTo>
                    <a:pt x="6847" y="1995"/>
                  </a:lnTo>
                  <a:lnTo>
                    <a:pt x="6799" y="1721"/>
                  </a:lnTo>
                  <a:cubicBezTo>
                    <a:pt x="6746" y="1435"/>
                    <a:pt x="6497" y="1235"/>
                    <a:pt x="6225" y="1235"/>
                  </a:cubicBezTo>
                  <a:cubicBezTo>
                    <a:pt x="6190" y="1235"/>
                    <a:pt x="6155" y="1238"/>
                    <a:pt x="6121" y="1245"/>
                  </a:cubicBezTo>
                  <a:lnTo>
                    <a:pt x="5168" y="1411"/>
                  </a:lnTo>
                  <a:cubicBezTo>
                    <a:pt x="5228" y="1245"/>
                    <a:pt x="5228" y="1066"/>
                    <a:pt x="5204" y="899"/>
                  </a:cubicBezTo>
                  <a:cubicBezTo>
                    <a:pt x="5109" y="370"/>
                    <a:pt x="4646" y="1"/>
                    <a:pt x="4135"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568" name="Google Shape;3568;p53"/>
            <p:cNvSpPr/>
            <p:nvPr/>
          </p:nvSpPr>
          <p:spPr>
            <a:xfrm>
              <a:off x="6269026" y="255566"/>
              <a:ext cx="60059" cy="49898"/>
            </a:xfrm>
            <a:custGeom>
              <a:avLst/>
              <a:gdLst/>
              <a:ahLst/>
              <a:cxnLst/>
              <a:rect l="l" t="t" r="r" b="b"/>
              <a:pathLst>
                <a:path w="1862" h="1547" extrusionOk="0">
                  <a:moveTo>
                    <a:pt x="1016" y="1"/>
                  </a:moveTo>
                  <a:cubicBezTo>
                    <a:pt x="968" y="1"/>
                    <a:pt x="919" y="5"/>
                    <a:pt x="870" y="15"/>
                  </a:cubicBezTo>
                  <a:cubicBezTo>
                    <a:pt x="191" y="134"/>
                    <a:pt x="1" y="1015"/>
                    <a:pt x="560" y="1408"/>
                  </a:cubicBezTo>
                  <a:cubicBezTo>
                    <a:pt x="700" y="1504"/>
                    <a:pt x="851" y="1547"/>
                    <a:pt x="997" y="1547"/>
                  </a:cubicBezTo>
                  <a:cubicBezTo>
                    <a:pt x="1451" y="1547"/>
                    <a:pt x="1862" y="1138"/>
                    <a:pt x="1763" y="634"/>
                  </a:cubicBezTo>
                  <a:cubicBezTo>
                    <a:pt x="1700" y="266"/>
                    <a:pt x="1377" y="1"/>
                    <a:pt x="1016"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569" name="Google Shape;3569;p53"/>
            <p:cNvSpPr/>
            <p:nvPr/>
          </p:nvSpPr>
          <p:spPr>
            <a:xfrm>
              <a:off x="6337213" y="241019"/>
              <a:ext cx="124117" cy="43706"/>
            </a:xfrm>
            <a:custGeom>
              <a:avLst/>
              <a:gdLst/>
              <a:ahLst/>
              <a:cxnLst/>
              <a:rect l="l" t="t" r="r" b="b"/>
              <a:pathLst>
                <a:path w="3848" h="1355" extrusionOk="0">
                  <a:moveTo>
                    <a:pt x="3261" y="1"/>
                  </a:moveTo>
                  <a:cubicBezTo>
                    <a:pt x="3226" y="1"/>
                    <a:pt x="3189" y="5"/>
                    <a:pt x="3149" y="14"/>
                  </a:cubicBezTo>
                  <a:lnTo>
                    <a:pt x="3137" y="14"/>
                  </a:lnTo>
                  <a:lnTo>
                    <a:pt x="542" y="490"/>
                  </a:lnTo>
                  <a:cubicBezTo>
                    <a:pt x="0" y="580"/>
                    <a:pt x="111" y="1354"/>
                    <a:pt x="620" y="1354"/>
                  </a:cubicBezTo>
                  <a:cubicBezTo>
                    <a:pt x="648" y="1354"/>
                    <a:pt x="678" y="1352"/>
                    <a:pt x="709" y="1347"/>
                  </a:cubicBezTo>
                  <a:lnTo>
                    <a:pt x="3292" y="871"/>
                  </a:lnTo>
                  <a:cubicBezTo>
                    <a:pt x="3847" y="793"/>
                    <a:pt x="3750" y="1"/>
                    <a:pt x="3261"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570" name="Google Shape;3570;p53"/>
            <p:cNvSpPr/>
            <p:nvPr/>
          </p:nvSpPr>
          <p:spPr>
            <a:xfrm>
              <a:off x="6281702" y="325172"/>
              <a:ext cx="59769" cy="49866"/>
            </a:xfrm>
            <a:custGeom>
              <a:avLst/>
              <a:gdLst/>
              <a:ahLst/>
              <a:cxnLst/>
              <a:rect l="l" t="t" r="r" b="b"/>
              <a:pathLst>
                <a:path w="1853" h="1546" extrusionOk="0">
                  <a:moveTo>
                    <a:pt x="1002" y="1"/>
                  </a:moveTo>
                  <a:cubicBezTo>
                    <a:pt x="959" y="1"/>
                    <a:pt x="914" y="4"/>
                    <a:pt x="870" y="12"/>
                  </a:cubicBezTo>
                  <a:cubicBezTo>
                    <a:pt x="191" y="131"/>
                    <a:pt x="1" y="1012"/>
                    <a:pt x="560" y="1405"/>
                  </a:cubicBezTo>
                  <a:cubicBezTo>
                    <a:pt x="701" y="1502"/>
                    <a:pt x="853" y="1545"/>
                    <a:pt x="1000" y="1545"/>
                  </a:cubicBezTo>
                  <a:cubicBezTo>
                    <a:pt x="1449" y="1545"/>
                    <a:pt x="1852" y="1142"/>
                    <a:pt x="1763" y="631"/>
                  </a:cubicBezTo>
                  <a:cubicBezTo>
                    <a:pt x="1699" y="259"/>
                    <a:pt x="1369"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571" name="Google Shape;3571;p53"/>
            <p:cNvSpPr/>
            <p:nvPr/>
          </p:nvSpPr>
          <p:spPr>
            <a:xfrm>
              <a:off x="6351212" y="310528"/>
              <a:ext cx="121021" cy="43512"/>
            </a:xfrm>
            <a:custGeom>
              <a:avLst/>
              <a:gdLst/>
              <a:ahLst/>
              <a:cxnLst/>
              <a:rect l="l" t="t" r="r" b="b"/>
              <a:pathLst>
                <a:path w="3752" h="1349" extrusionOk="0">
                  <a:moveTo>
                    <a:pt x="3132" y="0"/>
                  </a:moveTo>
                  <a:cubicBezTo>
                    <a:pt x="3121" y="0"/>
                    <a:pt x="3109" y="1"/>
                    <a:pt x="3096" y="2"/>
                  </a:cubicBezTo>
                  <a:lnTo>
                    <a:pt x="501" y="478"/>
                  </a:lnTo>
                  <a:cubicBezTo>
                    <a:pt x="0" y="618"/>
                    <a:pt x="125" y="1348"/>
                    <a:pt x="620" y="1348"/>
                  </a:cubicBezTo>
                  <a:cubicBezTo>
                    <a:pt x="632" y="1348"/>
                    <a:pt x="644" y="1348"/>
                    <a:pt x="656" y="1347"/>
                  </a:cubicBezTo>
                  <a:lnTo>
                    <a:pt x="3251" y="871"/>
                  </a:lnTo>
                  <a:cubicBezTo>
                    <a:pt x="3751" y="731"/>
                    <a:pt x="3638" y="0"/>
                    <a:pt x="313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572" name="Google Shape;3572;p53"/>
            <p:cNvSpPr/>
            <p:nvPr/>
          </p:nvSpPr>
          <p:spPr>
            <a:xfrm>
              <a:off x="6295152" y="399294"/>
              <a:ext cx="60156" cy="50189"/>
            </a:xfrm>
            <a:custGeom>
              <a:avLst/>
              <a:gdLst/>
              <a:ahLst/>
              <a:cxnLst/>
              <a:rect l="l" t="t" r="r" b="b"/>
              <a:pathLst>
                <a:path w="1865" h="1556" extrusionOk="0">
                  <a:moveTo>
                    <a:pt x="1014" y="1"/>
                  </a:moveTo>
                  <a:cubicBezTo>
                    <a:pt x="970" y="1"/>
                    <a:pt x="926" y="4"/>
                    <a:pt x="881" y="12"/>
                  </a:cubicBezTo>
                  <a:cubicBezTo>
                    <a:pt x="191" y="131"/>
                    <a:pt x="0" y="1012"/>
                    <a:pt x="572" y="1417"/>
                  </a:cubicBezTo>
                  <a:cubicBezTo>
                    <a:pt x="709" y="1513"/>
                    <a:pt x="857" y="1556"/>
                    <a:pt x="1002" y="1556"/>
                  </a:cubicBezTo>
                  <a:cubicBezTo>
                    <a:pt x="1451" y="1556"/>
                    <a:pt x="1864" y="1147"/>
                    <a:pt x="1774" y="643"/>
                  </a:cubicBezTo>
                  <a:cubicBezTo>
                    <a:pt x="1700" y="260"/>
                    <a:pt x="1378" y="1"/>
                    <a:pt x="101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573" name="Google Shape;3573;p53"/>
            <p:cNvSpPr/>
            <p:nvPr/>
          </p:nvSpPr>
          <p:spPr>
            <a:xfrm>
              <a:off x="6364146" y="384586"/>
              <a:ext cx="122440" cy="44028"/>
            </a:xfrm>
            <a:custGeom>
              <a:avLst/>
              <a:gdLst/>
              <a:ahLst/>
              <a:cxnLst/>
              <a:rect l="l" t="t" r="r" b="b"/>
              <a:pathLst>
                <a:path w="3796" h="1365" extrusionOk="0">
                  <a:moveTo>
                    <a:pt x="3170" y="0"/>
                  </a:moveTo>
                  <a:cubicBezTo>
                    <a:pt x="3151" y="0"/>
                    <a:pt x="3132" y="1"/>
                    <a:pt x="3112" y="4"/>
                  </a:cubicBezTo>
                  <a:lnTo>
                    <a:pt x="528" y="480"/>
                  </a:lnTo>
                  <a:cubicBezTo>
                    <a:pt x="0" y="606"/>
                    <a:pt x="114" y="1364"/>
                    <a:pt x="625" y="1364"/>
                  </a:cubicBezTo>
                  <a:cubicBezTo>
                    <a:pt x="644" y="1364"/>
                    <a:pt x="663" y="1363"/>
                    <a:pt x="683" y="1361"/>
                  </a:cubicBezTo>
                  <a:lnTo>
                    <a:pt x="3279" y="885"/>
                  </a:lnTo>
                  <a:cubicBezTo>
                    <a:pt x="3796" y="758"/>
                    <a:pt x="3681" y="0"/>
                    <a:pt x="3170"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574" name="Google Shape;3574;p53"/>
            <p:cNvSpPr/>
            <p:nvPr/>
          </p:nvSpPr>
          <p:spPr>
            <a:xfrm>
              <a:off x="6237545" y="708297"/>
              <a:ext cx="250815" cy="224721"/>
            </a:xfrm>
            <a:custGeom>
              <a:avLst/>
              <a:gdLst/>
              <a:ahLst/>
              <a:cxnLst/>
              <a:rect l="l" t="t" r="r" b="b"/>
              <a:pathLst>
                <a:path w="7776" h="6967" extrusionOk="0">
                  <a:moveTo>
                    <a:pt x="3932" y="1"/>
                  </a:moveTo>
                  <a:cubicBezTo>
                    <a:pt x="2904" y="1"/>
                    <a:pt x="1893" y="465"/>
                    <a:pt x="1227" y="1338"/>
                  </a:cubicBezTo>
                  <a:lnTo>
                    <a:pt x="6966" y="4969"/>
                  </a:lnTo>
                  <a:cubicBezTo>
                    <a:pt x="7775" y="3398"/>
                    <a:pt x="7251" y="1469"/>
                    <a:pt x="5751" y="528"/>
                  </a:cubicBezTo>
                  <a:cubicBezTo>
                    <a:pt x="5188" y="173"/>
                    <a:pt x="4557" y="1"/>
                    <a:pt x="3932" y="1"/>
                  </a:cubicBezTo>
                  <a:close/>
                  <a:moveTo>
                    <a:pt x="822" y="1993"/>
                  </a:moveTo>
                  <a:lnTo>
                    <a:pt x="822" y="1993"/>
                  </a:lnTo>
                  <a:cubicBezTo>
                    <a:pt x="0" y="3553"/>
                    <a:pt x="524" y="5493"/>
                    <a:pt x="2024" y="6434"/>
                  </a:cubicBezTo>
                  <a:cubicBezTo>
                    <a:pt x="2586" y="6793"/>
                    <a:pt x="3217" y="6966"/>
                    <a:pt x="3842" y="6966"/>
                  </a:cubicBezTo>
                  <a:cubicBezTo>
                    <a:pt x="4875" y="6966"/>
                    <a:pt x="5893" y="6495"/>
                    <a:pt x="6561" y="5612"/>
                  </a:cubicBezTo>
                  <a:lnTo>
                    <a:pt x="822" y="1993"/>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575" name="Google Shape;3575;p53"/>
            <p:cNvSpPr/>
            <p:nvPr/>
          </p:nvSpPr>
          <p:spPr>
            <a:xfrm>
              <a:off x="6706823" y="226472"/>
              <a:ext cx="196272" cy="181918"/>
            </a:xfrm>
            <a:custGeom>
              <a:avLst/>
              <a:gdLst/>
              <a:ahLst/>
              <a:cxnLst/>
              <a:rect l="l" t="t" r="r" b="b"/>
              <a:pathLst>
                <a:path w="6085" h="5640" extrusionOk="0">
                  <a:moveTo>
                    <a:pt x="3620" y="0"/>
                  </a:moveTo>
                  <a:lnTo>
                    <a:pt x="1215" y="1631"/>
                  </a:lnTo>
                  <a:cubicBezTo>
                    <a:pt x="251" y="2286"/>
                    <a:pt x="1" y="3596"/>
                    <a:pt x="656" y="4560"/>
                  </a:cubicBezTo>
                  <a:lnTo>
                    <a:pt x="763" y="4715"/>
                  </a:lnTo>
                  <a:cubicBezTo>
                    <a:pt x="1171" y="5316"/>
                    <a:pt x="1833" y="5640"/>
                    <a:pt x="2508" y="5640"/>
                  </a:cubicBezTo>
                  <a:cubicBezTo>
                    <a:pt x="2916" y="5640"/>
                    <a:pt x="3328" y="5521"/>
                    <a:pt x="3692" y="5275"/>
                  </a:cubicBezTo>
                  <a:lnTo>
                    <a:pt x="6085" y="3644"/>
                  </a:lnTo>
                  <a:lnTo>
                    <a:pt x="3620" y="0"/>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576" name="Google Shape;3576;p53"/>
            <p:cNvSpPr/>
            <p:nvPr/>
          </p:nvSpPr>
          <p:spPr>
            <a:xfrm>
              <a:off x="6839327" y="151317"/>
              <a:ext cx="196272" cy="181563"/>
            </a:xfrm>
            <a:custGeom>
              <a:avLst/>
              <a:gdLst/>
              <a:ahLst/>
              <a:cxnLst/>
              <a:rect l="l" t="t" r="r" b="b"/>
              <a:pathLst>
                <a:path w="6085" h="5629" extrusionOk="0">
                  <a:moveTo>
                    <a:pt x="3577" y="1"/>
                  </a:moveTo>
                  <a:cubicBezTo>
                    <a:pt x="3169" y="1"/>
                    <a:pt x="2757" y="119"/>
                    <a:pt x="2394" y="366"/>
                  </a:cubicBezTo>
                  <a:lnTo>
                    <a:pt x="1" y="1985"/>
                  </a:lnTo>
                  <a:lnTo>
                    <a:pt x="2489" y="5628"/>
                  </a:lnTo>
                  <a:lnTo>
                    <a:pt x="4882" y="4009"/>
                  </a:lnTo>
                  <a:cubicBezTo>
                    <a:pt x="5835" y="3354"/>
                    <a:pt x="6085" y="2044"/>
                    <a:pt x="5430" y="1080"/>
                  </a:cubicBezTo>
                  <a:lnTo>
                    <a:pt x="5323" y="925"/>
                  </a:lnTo>
                  <a:cubicBezTo>
                    <a:pt x="4914" y="324"/>
                    <a:pt x="4252" y="1"/>
                    <a:pt x="3577"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577" name="Google Shape;3577;p53"/>
            <p:cNvSpPr/>
            <p:nvPr/>
          </p:nvSpPr>
          <p:spPr>
            <a:xfrm>
              <a:off x="6649603" y="602242"/>
              <a:ext cx="345677" cy="344032"/>
            </a:xfrm>
            <a:custGeom>
              <a:avLst/>
              <a:gdLst/>
              <a:ahLst/>
              <a:cxnLst/>
              <a:rect l="l" t="t" r="r" b="b"/>
              <a:pathLst>
                <a:path w="10717" h="10666" extrusionOk="0">
                  <a:moveTo>
                    <a:pt x="4999" y="1"/>
                  </a:moveTo>
                  <a:cubicBezTo>
                    <a:pt x="4821" y="1"/>
                    <a:pt x="4666" y="136"/>
                    <a:pt x="4644" y="328"/>
                  </a:cubicBezTo>
                  <a:lnTo>
                    <a:pt x="4180" y="3805"/>
                  </a:lnTo>
                  <a:lnTo>
                    <a:pt x="703" y="3340"/>
                  </a:lnTo>
                  <a:cubicBezTo>
                    <a:pt x="688" y="3338"/>
                    <a:pt x="674" y="3338"/>
                    <a:pt x="659" y="3338"/>
                  </a:cubicBezTo>
                  <a:cubicBezTo>
                    <a:pt x="474" y="3338"/>
                    <a:pt x="309" y="3474"/>
                    <a:pt x="287" y="3662"/>
                  </a:cubicBezTo>
                  <a:lnTo>
                    <a:pt x="37" y="5626"/>
                  </a:lnTo>
                  <a:cubicBezTo>
                    <a:pt x="1" y="5829"/>
                    <a:pt x="144" y="6019"/>
                    <a:pt x="346" y="6043"/>
                  </a:cubicBezTo>
                  <a:lnTo>
                    <a:pt x="3823" y="6507"/>
                  </a:lnTo>
                  <a:lnTo>
                    <a:pt x="3370" y="9984"/>
                  </a:lnTo>
                  <a:cubicBezTo>
                    <a:pt x="3335" y="10186"/>
                    <a:pt x="3477" y="10377"/>
                    <a:pt x="3692" y="10401"/>
                  </a:cubicBezTo>
                  <a:lnTo>
                    <a:pt x="5656" y="10663"/>
                  </a:lnTo>
                  <a:cubicBezTo>
                    <a:pt x="5671" y="10664"/>
                    <a:pt x="5686" y="10665"/>
                    <a:pt x="5700" y="10665"/>
                  </a:cubicBezTo>
                  <a:cubicBezTo>
                    <a:pt x="5886" y="10665"/>
                    <a:pt x="6051" y="10529"/>
                    <a:pt x="6073" y="10341"/>
                  </a:cubicBezTo>
                  <a:lnTo>
                    <a:pt x="6537" y="6864"/>
                  </a:lnTo>
                  <a:lnTo>
                    <a:pt x="10014" y="7329"/>
                  </a:lnTo>
                  <a:cubicBezTo>
                    <a:pt x="10029" y="7331"/>
                    <a:pt x="10044" y="7331"/>
                    <a:pt x="10058" y="7331"/>
                  </a:cubicBezTo>
                  <a:cubicBezTo>
                    <a:pt x="10243" y="7331"/>
                    <a:pt x="10409" y="7195"/>
                    <a:pt x="10431" y="7007"/>
                  </a:cubicBezTo>
                  <a:lnTo>
                    <a:pt x="10693" y="5031"/>
                  </a:lnTo>
                  <a:cubicBezTo>
                    <a:pt x="10716" y="4828"/>
                    <a:pt x="10574" y="4638"/>
                    <a:pt x="10371" y="4614"/>
                  </a:cubicBezTo>
                  <a:lnTo>
                    <a:pt x="6895" y="4150"/>
                  </a:lnTo>
                  <a:lnTo>
                    <a:pt x="7347" y="673"/>
                  </a:lnTo>
                  <a:cubicBezTo>
                    <a:pt x="7383" y="471"/>
                    <a:pt x="7240" y="280"/>
                    <a:pt x="7026" y="256"/>
                  </a:cubicBezTo>
                  <a:lnTo>
                    <a:pt x="5061" y="6"/>
                  </a:lnTo>
                  <a:cubicBezTo>
                    <a:pt x="5040" y="3"/>
                    <a:pt x="5019" y="1"/>
                    <a:pt x="4999"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578" name="Google Shape;3578;p53"/>
            <p:cNvSpPr/>
            <p:nvPr/>
          </p:nvSpPr>
          <p:spPr>
            <a:xfrm>
              <a:off x="6206806" y="1123773"/>
              <a:ext cx="349902" cy="435733"/>
            </a:xfrm>
            <a:custGeom>
              <a:avLst/>
              <a:gdLst/>
              <a:ahLst/>
              <a:cxnLst/>
              <a:rect l="l" t="t" r="r" b="b"/>
              <a:pathLst>
                <a:path w="10848" h="13509" extrusionOk="0">
                  <a:moveTo>
                    <a:pt x="4153" y="414"/>
                  </a:moveTo>
                  <a:cubicBezTo>
                    <a:pt x="4440" y="414"/>
                    <a:pt x="4724" y="589"/>
                    <a:pt x="4775" y="982"/>
                  </a:cubicBezTo>
                  <a:cubicBezTo>
                    <a:pt x="4811" y="1173"/>
                    <a:pt x="4763" y="1375"/>
                    <a:pt x="4632" y="1518"/>
                  </a:cubicBezTo>
                  <a:lnTo>
                    <a:pt x="3835" y="1673"/>
                  </a:lnTo>
                  <a:cubicBezTo>
                    <a:pt x="3668" y="1578"/>
                    <a:pt x="3549" y="1411"/>
                    <a:pt x="3513" y="1209"/>
                  </a:cubicBezTo>
                  <a:cubicBezTo>
                    <a:pt x="3399" y="710"/>
                    <a:pt x="3779" y="414"/>
                    <a:pt x="4153" y="414"/>
                  </a:cubicBezTo>
                  <a:close/>
                  <a:moveTo>
                    <a:pt x="7868" y="2734"/>
                  </a:moveTo>
                  <a:cubicBezTo>
                    <a:pt x="8126" y="2734"/>
                    <a:pt x="8354" y="2923"/>
                    <a:pt x="8407" y="3185"/>
                  </a:cubicBezTo>
                  <a:lnTo>
                    <a:pt x="9788" y="10746"/>
                  </a:lnTo>
                  <a:cubicBezTo>
                    <a:pt x="9835" y="11043"/>
                    <a:pt x="9633" y="11329"/>
                    <a:pt x="9335" y="11377"/>
                  </a:cubicBezTo>
                  <a:lnTo>
                    <a:pt x="3073" y="12520"/>
                  </a:lnTo>
                  <a:cubicBezTo>
                    <a:pt x="3038" y="12527"/>
                    <a:pt x="3003" y="12530"/>
                    <a:pt x="2968" y="12530"/>
                  </a:cubicBezTo>
                  <a:cubicBezTo>
                    <a:pt x="2711" y="12530"/>
                    <a:pt x="2484" y="12342"/>
                    <a:pt x="2442" y="12079"/>
                  </a:cubicBezTo>
                  <a:lnTo>
                    <a:pt x="1061" y="4519"/>
                  </a:lnTo>
                  <a:cubicBezTo>
                    <a:pt x="1013" y="4221"/>
                    <a:pt x="1203" y="3935"/>
                    <a:pt x="1513" y="3888"/>
                  </a:cubicBezTo>
                  <a:lnTo>
                    <a:pt x="2251" y="3745"/>
                  </a:lnTo>
                  <a:cubicBezTo>
                    <a:pt x="2294" y="3960"/>
                    <a:pt x="2483" y="4107"/>
                    <a:pt x="2695" y="4107"/>
                  </a:cubicBezTo>
                  <a:cubicBezTo>
                    <a:pt x="2717" y="4107"/>
                    <a:pt x="2740" y="4105"/>
                    <a:pt x="2763" y="4102"/>
                  </a:cubicBezTo>
                  <a:lnTo>
                    <a:pt x="6668" y="3387"/>
                  </a:lnTo>
                  <a:cubicBezTo>
                    <a:pt x="6907" y="3340"/>
                    <a:pt x="7061" y="3114"/>
                    <a:pt x="7026" y="2875"/>
                  </a:cubicBezTo>
                  <a:lnTo>
                    <a:pt x="7764" y="2745"/>
                  </a:lnTo>
                  <a:cubicBezTo>
                    <a:pt x="7799" y="2737"/>
                    <a:pt x="7834" y="2734"/>
                    <a:pt x="7868" y="2734"/>
                  </a:cubicBezTo>
                  <a:close/>
                  <a:moveTo>
                    <a:pt x="4147" y="0"/>
                  </a:moveTo>
                  <a:cubicBezTo>
                    <a:pt x="4083" y="0"/>
                    <a:pt x="4018" y="6"/>
                    <a:pt x="3954" y="18"/>
                  </a:cubicBezTo>
                  <a:cubicBezTo>
                    <a:pt x="3358" y="125"/>
                    <a:pt x="2966" y="697"/>
                    <a:pt x="3073" y="1292"/>
                  </a:cubicBezTo>
                  <a:cubicBezTo>
                    <a:pt x="3108" y="1459"/>
                    <a:pt x="3180" y="1625"/>
                    <a:pt x="3287" y="1768"/>
                  </a:cubicBezTo>
                  <a:lnTo>
                    <a:pt x="2513" y="1911"/>
                  </a:lnTo>
                  <a:cubicBezTo>
                    <a:pt x="2192" y="1971"/>
                    <a:pt x="1989" y="2280"/>
                    <a:pt x="2037" y="2602"/>
                  </a:cubicBezTo>
                  <a:lnTo>
                    <a:pt x="2096" y="2875"/>
                  </a:lnTo>
                  <a:lnTo>
                    <a:pt x="811" y="3114"/>
                  </a:lnTo>
                  <a:cubicBezTo>
                    <a:pt x="322" y="3197"/>
                    <a:pt x="1" y="3661"/>
                    <a:pt x="96" y="4149"/>
                  </a:cubicBezTo>
                  <a:lnTo>
                    <a:pt x="1668" y="12770"/>
                  </a:lnTo>
                  <a:cubicBezTo>
                    <a:pt x="1742" y="13206"/>
                    <a:pt x="2121" y="13509"/>
                    <a:pt x="2549" y="13509"/>
                  </a:cubicBezTo>
                  <a:cubicBezTo>
                    <a:pt x="2600" y="13509"/>
                    <a:pt x="2652" y="13505"/>
                    <a:pt x="2704" y="13496"/>
                  </a:cubicBezTo>
                  <a:lnTo>
                    <a:pt x="10038" y="12150"/>
                  </a:lnTo>
                  <a:cubicBezTo>
                    <a:pt x="10526" y="12067"/>
                    <a:pt x="10848" y="11603"/>
                    <a:pt x="10752" y="11115"/>
                  </a:cubicBezTo>
                  <a:lnTo>
                    <a:pt x="9181" y="2483"/>
                  </a:lnTo>
                  <a:cubicBezTo>
                    <a:pt x="9097" y="2052"/>
                    <a:pt x="8726" y="1751"/>
                    <a:pt x="8313" y="1751"/>
                  </a:cubicBezTo>
                  <a:cubicBezTo>
                    <a:pt x="8257" y="1751"/>
                    <a:pt x="8201" y="1757"/>
                    <a:pt x="8145" y="1768"/>
                  </a:cubicBezTo>
                  <a:lnTo>
                    <a:pt x="6859" y="1994"/>
                  </a:lnTo>
                  <a:lnTo>
                    <a:pt x="6811" y="1721"/>
                  </a:lnTo>
                  <a:cubicBezTo>
                    <a:pt x="6758" y="1431"/>
                    <a:pt x="6500" y="1237"/>
                    <a:pt x="6223" y="1237"/>
                  </a:cubicBezTo>
                  <a:cubicBezTo>
                    <a:pt x="6193" y="1237"/>
                    <a:pt x="6163" y="1240"/>
                    <a:pt x="6133" y="1244"/>
                  </a:cubicBezTo>
                  <a:lnTo>
                    <a:pt x="5180" y="1423"/>
                  </a:lnTo>
                  <a:cubicBezTo>
                    <a:pt x="5240" y="1244"/>
                    <a:pt x="5240" y="1066"/>
                    <a:pt x="5216" y="899"/>
                  </a:cubicBezTo>
                  <a:cubicBezTo>
                    <a:pt x="5121" y="370"/>
                    <a:pt x="4658" y="0"/>
                    <a:pt x="4147"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579" name="Google Shape;3579;p53"/>
            <p:cNvSpPr/>
            <p:nvPr/>
          </p:nvSpPr>
          <p:spPr>
            <a:xfrm>
              <a:off x="6269026" y="1280275"/>
              <a:ext cx="60059" cy="49866"/>
            </a:xfrm>
            <a:custGeom>
              <a:avLst/>
              <a:gdLst/>
              <a:ahLst/>
              <a:cxnLst/>
              <a:rect l="l" t="t" r="r" b="b"/>
              <a:pathLst>
                <a:path w="1862" h="1546" extrusionOk="0">
                  <a:moveTo>
                    <a:pt x="1003" y="1"/>
                  </a:moveTo>
                  <a:cubicBezTo>
                    <a:pt x="959" y="1"/>
                    <a:pt x="914" y="4"/>
                    <a:pt x="870" y="12"/>
                  </a:cubicBezTo>
                  <a:cubicBezTo>
                    <a:pt x="191" y="131"/>
                    <a:pt x="1" y="1012"/>
                    <a:pt x="560" y="1405"/>
                  </a:cubicBezTo>
                  <a:cubicBezTo>
                    <a:pt x="701" y="1502"/>
                    <a:pt x="854" y="1545"/>
                    <a:pt x="1002" y="1545"/>
                  </a:cubicBezTo>
                  <a:cubicBezTo>
                    <a:pt x="1454" y="1545"/>
                    <a:pt x="1861" y="1142"/>
                    <a:pt x="1763" y="631"/>
                  </a:cubicBezTo>
                  <a:cubicBezTo>
                    <a:pt x="1699" y="259"/>
                    <a:pt x="1369" y="1"/>
                    <a:pt x="100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580" name="Google Shape;3580;p53"/>
            <p:cNvSpPr/>
            <p:nvPr/>
          </p:nvSpPr>
          <p:spPr>
            <a:xfrm>
              <a:off x="6336761" y="1265566"/>
              <a:ext cx="125214" cy="43931"/>
            </a:xfrm>
            <a:custGeom>
              <a:avLst/>
              <a:gdLst/>
              <a:ahLst/>
              <a:cxnLst/>
              <a:rect l="l" t="t" r="r" b="b"/>
              <a:pathLst>
                <a:path w="3882" h="1362" extrusionOk="0">
                  <a:moveTo>
                    <a:pt x="3285" y="1"/>
                  </a:moveTo>
                  <a:cubicBezTo>
                    <a:pt x="3247" y="1"/>
                    <a:pt x="3206" y="5"/>
                    <a:pt x="3163" y="15"/>
                  </a:cubicBezTo>
                  <a:lnTo>
                    <a:pt x="3151" y="15"/>
                  </a:lnTo>
                  <a:lnTo>
                    <a:pt x="556" y="492"/>
                  </a:lnTo>
                  <a:cubicBezTo>
                    <a:pt x="1" y="569"/>
                    <a:pt x="108" y="1362"/>
                    <a:pt x="599" y="1362"/>
                  </a:cubicBezTo>
                  <a:cubicBezTo>
                    <a:pt x="634" y="1362"/>
                    <a:pt x="671" y="1358"/>
                    <a:pt x="711" y="1349"/>
                  </a:cubicBezTo>
                  <a:lnTo>
                    <a:pt x="3306" y="873"/>
                  </a:lnTo>
                  <a:cubicBezTo>
                    <a:pt x="3882" y="817"/>
                    <a:pt x="3788" y="1"/>
                    <a:pt x="3285"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581" name="Google Shape;3581;p53"/>
            <p:cNvSpPr/>
            <p:nvPr/>
          </p:nvSpPr>
          <p:spPr>
            <a:xfrm>
              <a:off x="6281702" y="1349784"/>
              <a:ext cx="59769" cy="49866"/>
            </a:xfrm>
            <a:custGeom>
              <a:avLst/>
              <a:gdLst/>
              <a:ahLst/>
              <a:cxnLst/>
              <a:rect l="l" t="t" r="r" b="b"/>
              <a:pathLst>
                <a:path w="1853" h="1546" extrusionOk="0">
                  <a:moveTo>
                    <a:pt x="1002" y="1"/>
                  </a:moveTo>
                  <a:cubicBezTo>
                    <a:pt x="958" y="1"/>
                    <a:pt x="914" y="4"/>
                    <a:pt x="870" y="12"/>
                  </a:cubicBezTo>
                  <a:cubicBezTo>
                    <a:pt x="191" y="131"/>
                    <a:pt x="1" y="1012"/>
                    <a:pt x="560" y="1405"/>
                  </a:cubicBezTo>
                  <a:cubicBezTo>
                    <a:pt x="702" y="1502"/>
                    <a:pt x="854" y="1545"/>
                    <a:pt x="1001" y="1545"/>
                  </a:cubicBezTo>
                  <a:cubicBezTo>
                    <a:pt x="1450" y="1545"/>
                    <a:pt x="1852" y="1145"/>
                    <a:pt x="1763" y="643"/>
                  </a:cubicBezTo>
                  <a:cubicBezTo>
                    <a:pt x="1699" y="260"/>
                    <a:pt x="1369"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582" name="Google Shape;3582;p53"/>
            <p:cNvSpPr/>
            <p:nvPr/>
          </p:nvSpPr>
          <p:spPr>
            <a:xfrm>
              <a:off x="6351341" y="1335140"/>
              <a:ext cx="120892" cy="43544"/>
            </a:xfrm>
            <a:custGeom>
              <a:avLst/>
              <a:gdLst/>
              <a:ahLst/>
              <a:cxnLst/>
              <a:rect l="l" t="t" r="r" b="b"/>
              <a:pathLst>
                <a:path w="3748" h="1350" extrusionOk="0">
                  <a:moveTo>
                    <a:pt x="3128" y="0"/>
                  </a:moveTo>
                  <a:cubicBezTo>
                    <a:pt x="3117" y="0"/>
                    <a:pt x="3105" y="1"/>
                    <a:pt x="3092" y="2"/>
                  </a:cubicBezTo>
                  <a:lnTo>
                    <a:pt x="497" y="478"/>
                  </a:lnTo>
                  <a:cubicBezTo>
                    <a:pt x="0" y="628"/>
                    <a:pt x="120" y="1349"/>
                    <a:pt x="605" y="1349"/>
                  </a:cubicBezTo>
                  <a:cubicBezTo>
                    <a:pt x="620" y="1349"/>
                    <a:pt x="636" y="1348"/>
                    <a:pt x="652" y="1347"/>
                  </a:cubicBezTo>
                  <a:lnTo>
                    <a:pt x="3247" y="883"/>
                  </a:lnTo>
                  <a:cubicBezTo>
                    <a:pt x="3747" y="731"/>
                    <a:pt x="3634" y="0"/>
                    <a:pt x="3128"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583" name="Google Shape;3583;p53"/>
            <p:cNvSpPr/>
            <p:nvPr/>
          </p:nvSpPr>
          <p:spPr>
            <a:xfrm>
              <a:off x="6295152" y="1424293"/>
              <a:ext cx="60156" cy="49834"/>
            </a:xfrm>
            <a:custGeom>
              <a:avLst/>
              <a:gdLst/>
              <a:ahLst/>
              <a:cxnLst/>
              <a:rect l="l" t="t" r="r" b="b"/>
              <a:pathLst>
                <a:path w="1865" h="1545" extrusionOk="0">
                  <a:moveTo>
                    <a:pt x="1014" y="0"/>
                  </a:moveTo>
                  <a:cubicBezTo>
                    <a:pt x="970" y="0"/>
                    <a:pt x="926" y="4"/>
                    <a:pt x="881" y="12"/>
                  </a:cubicBezTo>
                  <a:cubicBezTo>
                    <a:pt x="191" y="131"/>
                    <a:pt x="0" y="1012"/>
                    <a:pt x="572" y="1405"/>
                  </a:cubicBezTo>
                  <a:cubicBezTo>
                    <a:pt x="710" y="1502"/>
                    <a:pt x="860" y="1545"/>
                    <a:pt x="1007" y="1545"/>
                  </a:cubicBezTo>
                  <a:cubicBezTo>
                    <a:pt x="1454" y="1545"/>
                    <a:pt x="1864" y="1142"/>
                    <a:pt x="1774" y="631"/>
                  </a:cubicBezTo>
                  <a:cubicBezTo>
                    <a:pt x="1700" y="259"/>
                    <a:pt x="1379" y="0"/>
                    <a:pt x="1014"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584" name="Google Shape;3584;p53"/>
            <p:cNvSpPr/>
            <p:nvPr/>
          </p:nvSpPr>
          <p:spPr>
            <a:xfrm>
              <a:off x="6364404" y="1409585"/>
              <a:ext cx="121795" cy="43577"/>
            </a:xfrm>
            <a:custGeom>
              <a:avLst/>
              <a:gdLst/>
              <a:ahLst/>
              <a:cxnLst/>
              <a:rect l="l" t="t" r="r" b="b"/>
              <a:pathLst>
                <a:path w="3776" h="1351" extrusionOk="0">
                  <a:moveTo>
                    <a:pt x="3162" y="0"/>
                  </a:moveTo>
                  <a:cubicBezTo>
                    <a:pt x="3143" y="0"/>
                    <a:pt x="3124" y="1"/>
                    <a:pt x="3104" y="3"/>
                  </a:cubicBezTo>
                  <a:lnTo>
                    <a:pt x="520" y="468"/>
                  </a:lnTo>
                  <a:cubicBezTo>
                    <a:pt x="0" y="606"/>
                    <a:pt x="120" y="1351"/>
                    <a:pt x="628" y="1351"/>
                  </a:cubicBezTo>
                  <a:cubicBezTo>
                    <a:pt x="643" y="1351"/>
                    <a:pt x="659" y="1350"/>
                    <a:pt x="675" y="1349"/>
                  </a:cubicBezTo>
                  <a:lnTo>
                    <a:pt x="3271" y="872"/>
                  </a:lnTo>
                  <a:cubicBezTo>
                    <a:pt x="3776" y="735"/>
                    <a:pt x="3661" y="0"/>
                    <a:pt x="316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585" name="Google Shape;3585;p53"/>
            <p:cNvSpPr/>
            <p:nvPr/>
          </p:nvSpPr>
          <p:spPr>
            <a:xfrm>
              <a:off x="6239093" y="1733038"/>
              <a:ext cx="249267" cy="224043"/>
            </a:xfrm>
            <a:custGeom>
              <a:avLst/>
              <a:gdLst/>
              <a:ahLst/>
              <a:cxnLst/>
              <a:rect l="l" t="t" r="r" b="b"/>
              <a:pathLst>
                <a:path w="7728" h="6946" extrusionOk="0">
                  <a:moveTo>
                    <a:pt x="3895" y="0"/>
                  </a:moveTo>
                  <a:cubicBezTo>
                    <a:pt x="2864" y="0"/>
                    <a:pt x="1847" y="469"/>
                    <a:pt x="1179" y="1346"/>
                  </a:cubicBezTo>
                  <a:lnTo>
                    <a:pt x="6918" y="4965"/>
                  </a:lnTo>
                  <a:cubicBezTo>
                    <a:pt x="7727" y="3394"/>
                    <a:pt x="7203" y="1465"/>
                    <a:pt x="5703" y="524"/>
                  </a:cubicBezTo>
                  <a:cubicBezTo>
                    <a:pt x="5144" y="171"/>
                    <a:pt x="4517" y="0"/>
                    <a:pt x="3895" y="0"/>
                  </a:cubicBezTo>
                  <a:close/>
                  <a:moveTo>
                    <a:pt x="774" y="1989"/>
                  </a:moveTo>
                  <a:cubicBezTo>
                    <a:pt x="0" y="3548"/>
                    <a:pt x="488" y="5477"/>
                    <a:pt x="1953" y="6418"/>
                  </a:cubicBezTo>
                  <a:cubicBezTo>
                    <a:pt x="2520" y="6774"/>
                    <a:pt x="3154" y="6945"/>
                    <a:pt x="3783" y="6945"/>
                  </a:cubicBezTo>
                  <a:cubicBezTo>
                    <a:pt x="4815" y="6945"/>
                    <a:pt x="5832" y="6482"/>
                    <a:pt x="6513" y="5608"/>
                  </a:cubicBezTo>
                  <a:lnTo>
                    <a:pt x="774" y="1989"/>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586" name="Google Shape;3586;p53"/>
            <p:cNvSpPr/>
            <p:nvPr/>
          </p:nvSpPr>
          <p:spPr>
            <a:xfrm>
              <a:off x="6706823" y="1251439"/>
              <a:ext cx="196272" cy="181563"/>
            </a:xfrm>
            <a:custGeom>
              <a:avLst/>
              <a:gdLst/>
              <a:ahLst/>
              <a:cxnLst/>
              <a:rect l="l" t="t" r="r" b="b"/>
              <a:pathLst>
                <a:path w="6085" h="5629" extrusionOk="0">
                  <a:moveTo>
                    <a:pt x="3620" y="1"/>
                  </a:moveTo>
                  <a:lnTo>
                    <a:pt x="1215" y="1620"/>
                  </a:lnTo>
                  <a:cubicBezTo>
                    <a:pt x="251" y="2275"/>
                    <a:pt x="1" y="3585"/>
                    <a:pt x="656" y="4549"/>
                  </a:cubicBezTo>
                  <a:lnTo>
                    <a:pt x="763" y="4704"/>
                  </a:lnTo>
                  <a:cubicBezTo>
                    <a:pt x="1171" y="5305"/>
                    <a:pt x="1833" y="5629"/>
                    <a:pt x="2508" y="5629"/>
                  </a:cubicBezTo>
                  <a:cubicBezTo>
                    <a:pt x="2916" y="5629"/>
                    <a:pt x="3328" y="5510"/>
                    <a:pt x="3692" y="5264"/>
                  </a:cubicBezTo>
                  <a:lnTo>
                    <a:pt x="6085" y="3644"/>
                  </a:lnTo>
                  <a:lnTo>
                    <a:pt x="3620" y="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587" name="Google Shape;3587;p53"/>
            <p:cNvSpPr/>
            <p:nvPr/>
          </p:nvSpPr>
          <p:spPr>
            <a:xfrm>
              <a:off x="6839327" y="1176188"/>
              <a:ext cx="196272" cy="181660"/>
            </a:xfrm>
            <a:custGeom>
              <a:avLst/>
              <a:gdLst/>
              <a:ahLst/>
              <a:cxnLst/>
              <a:rect l="l" t="t" r="r" b="b"/>
              <a:pathLst>
                <a:path w="6085" h="5632" extrusionOk="0">
                  <a:moveTo>
                    <a:pt x="3588" y="1"/>
                  </a:moveTo>
                  <a:cubicBezTo>
                    <a:pt x="3177" y="1"/>
                    <a:pt x="2760" y="120"/>
                    <a:pt x="2394" y="369"/>
                  </a:cubicBezTo>
                  <a:lnTo>
                    <a:pt x="1" y="1989"/>
                  </a:lnTo>
                  <a:lnTo>
                    <a:pt x="2489" y="5632"/>
                  </a:lnTo>
                  <a:lnTo>
                    <a:pt x="4882" y="4001"/>
                  </a:lnTo>
                  <a:cubicBezTo>
                    <a:pt x="5835" y="3346"/>
                    <a:pt x="6085" y="2036"/>
                    <a:pt x="5430" y="1072"/>
                  </a:cubicBezTo>
                  <a:lnTo>
                    <a:pt x="5430" y="1072"/>
                  </a:lnTo>
                  <a:lnTo>
                    <a:pt x="5430" y="1084"/>
                  </a:lnTo>
                  <a:lnTo>
                    <a:pt x="5323" y="917"/>
                  </a:lnTo>
                  <a:cubicBezTo>
                    <a:pt x="4917" y="319"/>
                    <a:pt x="4259" y="1"/>
                    <a:pt x="358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588" name="Google Shape;3588;p53"/>
            <p:cNvSpPr/>
            <p:nvPr/>
          </p:nvSpPr>
          <p:spPr>
            <a:xfrm>
              <a:off x="6649603" y="1626564"/>
              <a:ext cx="345677" cy="344387"/>
            </a:xfrm>
            <a:custGeom>
              <a:avLst/>
              <a:gdLst/>
              <a:ahLst/>
              <a:cxnLst/>
              <a:rect l="l" t="t" r="r" b="b"/>
              <a:pathLst>
                <a:path w="10717" h="10677" extrusionOk="0">
                  <a:moveTo>
                    <a:pt x="5017" y="1"/>
                  </a:moveTo>
                  <a:cubicBezTo>
                    <a:pt x="4832" y="1"/>
                    <a:pt x="4666" y="137"/>
                    <a:pt x="4644" y="325"/>
                  </a:cubicBezTo>
                  <a:lnTo>
                    <a:pt x="4180" y="3813"/>
                  </a:lnTo>
                  <a:lnTo>
                    <a:pt x="703" y="3349"/>
                  </a:lnTo>
                  <a:cubicBezTo>
                    <a:pt x="688" y="3347"/>
                    <a:pt x="674" y="3346"/>
                    <a:pt x="659" y="3346"/>
                  </a:cubicBezTo>
                  <a:cubicBezTo>
                    <a:pt x="474" y="3346"/>
                    <a:pt x="309" y="3483"/>
                    <a:pt x="287" y="3670"/>
                  </a:cubicBezTo>
                  <a:lnTo>
                    <a:pt x="37" y="5635"/>
                  </a:lnTo>
                  <a:cubicBezTo>
                    <a:pt x="1" y="5837"/>
                    <a:pt x="144" y="6028"/>
                    <a:pt x="346" y="6052"/>
                  </a:cubicBezTo>
                  <a:lnTo>
                    <a:pt x="3823" y="6516"/>
                  </a:lnTo>
                  <a:lnTo>
                    <a:pt x="3370" y="9993"/>
                  </a:lnTo>
                  <a:cubicBezTo>
                    <a:pt x="3335" y="10195"/>
                    <a:pt x="3477" y="10386"/>
                    <a:pt x="3692" y="10409"/>
                  </a:cubicBezTo>
                  <a:lnTo>
                    <a:pt x="5656" y="10671"/>
                  </a:lnTo>
                  <a:cubicBezTo>
                    <a:pt x="5677" y="10675"/>
                    <a:pt x="5698" y="10677"/>
                    <a:pt x="5718" y="10677"/>
                  </a:cubicBezTo>
                  <a:cubicBezTo>
                    <a:pt x="5896" y="10677"/>
                    <a:pt x="6052" y="10542"/>
                    <a:pt x="6073" y="10350"/>
                  </a:cubicBezTo>
                  <a:lnTo>
                    <a:pt x="6537" y="6873"/>
                  </a:lnTo>
                  <a:lnTo>
                    <a:pt x="10014" y="7338"/>
                  </a:lnTo>
                  <a:cubicBezTo>
                    <a:pt x="10029" y="7339"/>
                    <a:pt x="10044" y="7340"/>
                    <a:pt x="10058" y="7340"/>
                  </a:cubicBezTo>
                  <a:cubicBezTo>
                    <a:pt x="10243" y="7340"/>
                    <a:pt x="10409" y="7204"/>
                    <a:pt x="10431" y="7016"/>
                  </a:cubicBezTo>
                  <a:lnTo>
                    <a:pt x="10693" y="5040"/>
                  </a:lnTo>
                  <a:cubicBezTo>
                    <a:pt x="10716" y="4837"/>
                    <a:pt x="10574" y="4647"/>
                    <a:pt x="10371" y="4623"/>
                  </a:cubicBezTo>
                  <a:lnTo>
                    <a:pt x="6895" y="4159"/>
                  </a:lnTo>
                  <a:lnTo>
                    <a:pt x="7347" y="682"/>
                  </a:lnTo>
                  <a:cubicBezTo>
                    <a:pt x="7383" y="480"/>
                    <a:pt x="7240" y="289"/>
                    <a:pt x="7026" y="265"/>
                  </a:cubicBezTo>
                  <a:lnTo>
                    <a:pt x="5061" y="3"/>
                  </a:lnTo>
                  <a:cubicBezTo>
                    <a:pt x="5046" y="2"/>
                    <a:pt x="5031" y="1"/>
                    <a:pt x="5017"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589" name="Google Shape;3589;p53"/>
            <p:cNvSpPr/>
            <p:nvPr/>
          </p:nvSpPr>
          <p:spPr>
            <a:xfrm>
              <a:off x="6206806" y="2148741"/>
              <a:ext cx="349902" cy="435023"/>
            </a:xfrm>
            <a:custGeom>
              <a:avLst/>
              <a:gdLst/>
              <a:ahLst/>
              <a:cxnLst/>
              <a:rect l="l" t="t" r="r" b="b"/>
              <a:pathLst>
                <a:path w="10848" h="13487" extrusionOk="0">
                  <a:moveTo>
                    <a:pt x="4151" y="408"/>
                  </a:moveTo>
                  <a:cubicBezTo>
                    <a:pt x="4439" y="408"/>
                    <a:pt x="4723" y="582"/>
                    <a:pt x="4775" y="971"/>
                  </a:cubicBezTo>
                  <a:cubicBezTo>
                    <a:pt x="4811" y="1162"/>
                    <a:pt x="4763" y="1364"/>
                    <a:pt x="4632" y="1507"/>
                  </a:cubicBezTo>
                  <a:lnTo>
                    <a:pt x="3835" y="1662"/>
                  </a:lnTo>
                  <a:cubicBezTo>
                    <a:pt x="3668" y="1567"/>
                    <a:pt x="3549" y="1400"/>
                    <a:pt x="3513" y="1209"/>
                  </a:cubicBezTo>
                  <a:lnTo>
                    <a:pt x="3513" y="1197"/>
                  </a:lnTo>
                  <a:cubicBezTo>
                    <a:pt x="3399" y="700"/>
                    <a:pt x="3778" y="408"/>
                    <a:pt x="4151" y="408"/>
                  </a:cubicBezTo>
                  <a:close/>
                  <a:moveTo>
                    <a:pt x="7856" y="2711"/>
                  </a:moveTo>
                  <a:cubicBezTo>
                    <a:pt x="8114" y="2711"/>
                    <a:pt x="8342" y="2899"/>
                    <a:pt x="8395" y="3162"/>
                  </a:cubicBezTo>
                  <a:lnTo>
                    <a:pt x="9788" y="10734"/>
                  </a:lnTo>
                  <a:cubicBezTo>
                    <a:pt x="9835" y="11032"/>
                    <a:pt x="9633" y="11318"/>
                    <a:pt x="9335" y="11365"/>
                  </a:cubicBezTo>
                  <a:lnTo>
                    <a:pt x="3073" y="12508"/>
                  </a:lnTo>
                  <a:cubicBezTo>
                    <a:pt x="3038" y="12515"/>
                    <a:pt x="3003" y="12519"/>
                    <a:pt x="2968" y="12519"/>
                  </a:cubicBezTo>
                  <a:cubicBezTo>
                    <a:pt x="2711" y="12519"/>
                    <a:pt x="2484" y="12330"/>
                    <a:pt x="2442" y="12068"/>
                  </a:cubicBezTo>
                  <a:lnTo>
                    <a:pt x="1061" y="4495"/>
                  </a:lnTo>
                  <a:cubicBezTo>
                    <a:pt x="1001" y="4198"/>
                    <a:pt x="1203" y="3912"/>
                    <a:pt x="1501" y="3864"/>
                  </a:cubicBezTo>
                  <a:lnTo>
                    <a:pt x="2251" y="3722"/>
                  </a:lnTo>
                  <a:cubicBezTo>
                    <a:pt x="2283" y="3932"/>
                    <a:pt x="2463" y="4087"/>
                    <a:pt x="2669" y="4087"/>
                  </a:cubicBezTo>
                  <a:cubicBezTo>
                    <a:pt x="2696" y="4087"/>
                    <a:pt x="2724" y="4084"/>
                    <a:pt x="2751" y="4079"/>
                  </a:cubicBezTo>
                  <a:lnTo>
                    <a:pt x="6668" y="3364"/>
                  </a:lnTo>
                  <a:cubicBezTo>
                    <a:pt x="6895" y="3317"/>
                    <a:pt x="7061" y="3091"/>
                    <a:pt x="7014" y="2852"/>
                  </a:cubicBezTo>
                  <a:lnTo>
                    <a:pt x="7752" y="2721"/>
                  </a:lnTo>
                  <a:cubicBezTo>
                    <a:pt x="7787" y="2714"/>
                    <a:pt x="7822" y="2711"/>
                    <a:pt x="7856" y="2711"/>
                  </a:cubicBezTo>
                  <a:close/>
                  <a:moveTo>
                    <a:pt x="4151" y="1"/>
                  </a:moveTo>
                  <a:cubicBezTo>
                    <a:pt x="4086" y="1"/>
                    <a:pt x="4020" y="7"/>
                    <a:pt x="3954" y="19"/>
                  </a:cubicBezTo>
                  <a:cubicBezTo>
                    <a:pt x="3358" y="126"/>
                    <a:pt x="2966" y="685"/>
                    <a:pt x="3073" y="1281"/>
                  </a:cubicBezTo>
                  <a:cubicBezTo>
                    <a:pt x="3108" y="1447"/>
                    <a:pt x="3180" y="1614"/>
                    <a:pt x="3287" y="1757"/>
                  </a:cubicBezTo>
                  <a:lnTo>
                    <a:pt x="2513" y="1900"/>
                  </a:lnTo>
                  <a:cubicBezTo>
                    <a:pt x="2192" y="1959"/>
                    <a:pt x="1989" y="2257"/>
                    <a:pt x="2037" y="2579"/>
                  </a:cubicBezTo>
                  <a:lnTo>
                    <a:pt x="2096" y="2864"/>
                  </a:lnTo>
                  <a:lnTo>
                    <a:pt x="811" y="3091"/>
                  </a:lnTo>
                  <a:cubicBezTo>
                    <a:pt x="322" y="3186"/>
                    <a:pt x="1" y="3650"/>
                    <a:pt x="96" y="4126"/>
                  </a:cubicBezTo>
                  <a:lnTo>
                    <a:pt x="1668" y="12758"/>
                  </a:lnTo>
                  <a:cubicBezTo>
                    <a:pt x="1742" y="13193"/>
                    <a:pt x="2119" y="13486"/>
                    <a:pt x="2545" y="13486"/>
                  </a:cubicBezTo>
                  <a:cubicBezTo>
                    <a:pt x="2597" y="13486"/>
                    <a:pt x="2650" y="13482"/>
                    <a:pt x="2704" y="13473"/>
                  </a:cubicBezTo>
                  <a:lnTo>
                    <a:pt x="10038" y="12139"/>
                  </a:lnTo>
                  <a:cubicBezTo>
                    <a:pt x="10526" y="12044"/>
                    <a:pt x="10848" y="11580"/>
                    <a:pt x="10752" y="11091"/>
                  </a:cubicBezTo>
                  <a:lnTo>
                    <a:pt x="9181" y="2459"/>
                  </a:lnTo>
                  <a:cubicBezTo>
                    <a:pt x="9096" y="2025"/>
                    <a:pt x="8718" y="1732"/>
                    <a:pt x="8300" y="1732"/>
                  </a:cubicBezTo>
                  <a:cubicBezTo>
                    <a:pt x="8249" y="1732"/>
                    <a:pt x="8197" y="1736"/>
                    <a:pt x="8145" y="1745"/>
                  </a:cubicBezTo>
                  <a:lnTo>
                    <a:pt x="6859" y="1983"/>
                  </a:lnTo>
                  <a:lnTo>
                    <a:pt x="6811" y="1709"/>
                  </a:lnTo>
                  <a:cubicBezTo>
                    <a:pt x="6758" y="1419"/>
                    <a:pt x="6500" y="1226"/>
                    <a:pt x="6223" y="1226"/>
                  </a:cubicBezTo>
                  <a:cubicBezTo>
                    <a:pt x="6193" y="1226"/>
                    <a:pt x="6163" y="1228"/>
                    <a:pt x="6133" y="1233"/>
                  </a:cubicBezTo>
                  <a:lnTo>
                    <a:pt x="5180" y="1412"/>
                  </a:lnTo>
                  <a:cubicBezTo>
                    <a:pt x="5240" y="1245"/>
                    <a:pt x="5240" y="1066"/>
                    <a:pt x="5216" y="888"/>
                  </a:cubicBezTo>
                  <a:cubicBezTo>
                    <a:pt x="5121" y="360"/>
                    <a:pt x="4661" y="1"/>
                    <a:pt x="4151"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590" name="Google Shape;3590;p53"/>
            <p:cNvSpPr/>
            <p:nvPr/>
          </p:nvSpPr>
          <p:spPr>
            <a:xfrm>
              <a:off x="6269026" y="2305274"/>
              <a:ext cx="60059" cy="49834"/>
            </a:xfrm>
            <a:custGeom>
              <a:avLst/>
              <a:gdLst/>
              <a:ahLst/>
              <a:cxnLst/>
              <a:rect l="l" t="t" r="r" b="b"/>
              <a:pathLst>
                <a:path w="1862" h="1545" extrusionOk="0">
                  <a:moveTo>
                    <a:pt x="1003" y="0"/>
                  </a:moveTo>
                  <a:cubicBezTo>
                    <a:pt x="959" y="0"/>
                    <a:pt x="914" y="4"/>
                    <a:pt x="870" y="12"/>
                  </a:cubicBezTo>
                  <a:cubicBezTo>
                    <a:pt x="191" y="131"/>
                    <a:pt x="1" y="1012"/>
                    <a:pt x="560" y="1405"/>
                  </a:cubicBezTo>
                  <a:cubicBezTo>
                    <a:pt x="701" y="1502"/>
                    <a:pt x="854" y="1545"/>
                    <a:pt x="1002" y="1545"/>
                  </a:cubicBezTo>
                  <a:cubicBezTo>
                    <a:pt x="1454" y="1545"/>
                    <a:pt x="1861" y="1142"/>
                    <a:pt x="1763" y="631"/>
                  </a:cubicBezTo>
                  <a:cubicBezTo>
                    <a:pt x="1699" y="258"/>
                    <a:pt x="1369" y="0"/>
                    <a:pt x="1003"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591" name="Google Shape;3591;p53"/>
            <p:cNvSpPr/>
            <p:nvPr/>
          </p:nvSpPr>
          <p:spPr>
            <a:xfrm>
              <a:off x="6337310" y="2290308"/>
              <a:ext cx="124117" cy="43673"/>
            </a:xfrm>
            <a:custGeom>
              <a:avLst/>
              <a:gdLst/>
              <a:ahLst/>
              <a:cxnLst/>
              <a:rect l="l" t="t" r="r" b="b"/>
              <a:pathLst>
                <a:path w="3848" h="1354" extrusionOk="0">
                  <a:moveTo>
                    <a:pt x="3250" y="0"/>
                  </a:moveTo>
                  <a:cubicBezTo>
                    <a:pt x="3217" y="0"/>
                    <a:pt x="3183" y="4"/>
                    <a:pt x="3146" y="11"/>
                  </a:cubicBezTo>
                  <a:lnTo>
                    <a:pt x="3134" y="11"/>
                  </a:lnTo>
                  <a:lnTo>
                    <a:pt x="539" y="487"/>
                  </a:lnTo>
                  <a:cubicBezTo>
                    <a:pt x="1" y="588"/>
                    <a:pt x="106" y="1354"/>
                    <a:pt x="597" y="1354"/>
                  </a:cubicBezTo>
                  <a:cubicBezTo>
                    <a:pt x="628" y="1354"/>
                    <a:pt x="660" y="1351"/>
                    <a:pt x="694" y="1345"/>
                  </a:cubicBezTo>
                  <a:lnTo>
                    <a:pt x="3289" y="868"/>
                  </a:lnTo>
                  <a:cubicBezTo>
                    <a:pt x="3847" y="790"/>
                    <a:pt x="3746" y="0"/>
                    <a:pt x="3250"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592" name="Google Shape;3592;p53"/>
            <p:cNvSpPr/>
            <p:nvPr/>
          </p:nvSpPr>
          <p:spPr>
            <a:xfrm>
              <a:off x="6281702" y="2374687"/>
              <a:ext cx="59769" cy="49931"/>
            </a:xfrm>
            <a:custGeom>
              <a:avLst/>
              <a:gdLst/>
              <a:ahLst/>
              <a:cxnLst/>
              <a:rect l="l" t="t" r="r" b="b"/>
              <a:pathLst>
                <a:path w="1853" h="1548" extrusionOk="0">
                  <a:moveTo>
                    <a:pt x="1015" y="0"/>
                  </a:moveTo>
                  <a:cubicBezTo>
                    <a:pt x="967" y="0"/>
                    <a:pt x="919" y="5"/>
                    <a:pt x="870" y="15"/>
                  </a:cubicBezTo>
                  <a:cubicBezTo>
                    <a:pt x="191" y="122"/>
                    <a:pt x="1" y="1015"/>
                    <a:pt x="560" y="1408"/>
                  </a:cubicBezTo>
                  <a:cubicBezTo>
                    <a:pt x="701" y="1505"/>
                    <a:pt x="853" y="1548"/>
                    <a:pt x="1000" y="1548"/>
                  </a:cubicBezTo>
                  <a:cubicBezTo>
                    <a:pt x="1449" y="1548"/>
                    <a:pt x="1852" y="1145"/>
                    <a:pt x="1763" y="634"/>
                  </a:cubicBezTo>
                  <a:cubicBezTo>
                    <a:pt x="1700" y="266"/>
                    <a:pt x="1377" y="0"/>
                    <a:pt x="1015"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593" name="Google Shape;3593;p53"/>
            <p:cNvSpPr/>
            <p:nvPr/>
          </p:nvSpPr>
          <p:spPr>
            <a:xfrm>
              <a:off x="6351341" y="2359753"/>
              <a:ext cx="120892" cy="43512"/>
            </a:xfrm>
            <a:custGeom>
              <a:avLst/>
              <a:gdLst/>
              <a:ahLst/>
              <a:cxnLst/>
              <a:rect l="l" t="t" r="r" b="b"/>
              <a:pathLst>
                <a:path w="3748" h="1349" extrusionOk="0">
                  <a:moveTo>
                    <a:pt x="3128" y="0"/>
                  </a:moveTo>
                  <a:cubicBezTo>
                    <a:pt x="3117" y="0"/>
                    <a:pt x="3105" y="1"/>
                    <a:pt x="3092" y="1"/>
                  </a:cubicBezTo>
                  <a:lnTo>
                    <a:pt x="497" y="478"/>
                  </a:lnTo>
                  <a:cubicBezTo>
                    <a:pt x="0" y="628"/>
                    <a:pt x="120" y="1349"/>
                    <a:pt x="605" y="1349"/>
                  </a:cubicBezTo>
                  <a:cubicBezTo>
                    <a:pt x="620" y="1349"/>
                    <a:pt x="636" y="1348"/>
                    <a:pt x="652" y="1347"/>
                  </a:cubicBezTo>
                  <a:lnTo>
                    <a:pt x="3247" y="882"/>
                  </a:lnTo>
                  <a:cubicBezTo>
                    <a:pt x="3747" y="731"/>
                    <a:pt x="3634" y="0"/>
                    <a:pt x="3128"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594" name="Google Shape;3594;p53"/>
            <p:cNvSpPr/>
            <p:nvPr/>
          </p:nvSpPr>
          <p:spPr>
            <a:xfrm>
              <a:off x="6295152" y="2448906"/>
              <a:ext cx="60156" cy="49834"/>
            </a:xfrm>
            <a:custGeom>
              <a:avLst/>
              <a:gdLst/>
              <a:ahLst/>
              <a:cxnLst/>
              <a:rect l="l" t="t" r="r" b="b"/>
              <a:pathLst>
                <a:path w="1865" h="1545" extrusionOk="0">
                  <a:moveTo>
                    <a:pt x="1014" y="0"/>
                  </a:moveTo>
                  <a:cubicBezTo>
                    <a:pt x="970" y="0"/>
                    <a:pt x="926" y="4"/>
                    <a:pt x="881" y="11"/>
                  </a:cubicBezTo>
                  <a:cubicBezTo>
                    <a:pt x="191" y="131"/>
                    <a:pt x="0" y="1012"/>
                    <a:pt x="572" y="1404"/>
                  </a:cubicBezTo>
                  <a:cubicBezTo>
                    <a:pt x="710" y="1501"/>
                    <a:pt x="860" y="1545"/>
                    <a:pt x="1007" y="1545"/>
                  </a:cubicBezTo>
                  <a:cubicBezTo>
                    <a:pt x="1454" y="1545"/>
                    <a:pt x="1864" y="1142"/>
                    <a:pt x="1774" y="631"/>
                  </a:cubicBezTo>
                  <a:cubicBezTo>
                    <a:pt x="1700" y="258"/>
                    <a:pt x="1379" y="0"/>
                    <a:pt x="1014"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595" name="Google Shape;3595;p53"/>
            <p:cNvSpPr/>
            <p:nvPr/>
          </p:nvSpPr>
          <p:spPr>
            <a:xfrm>
              <a:off x="6364146" y="2434133"/>
              <a:ext cx="122311" cy="43673"/>
            </a:xfrm>
            <a:custGeom>
              <a:avLst/>
              <a:gdLst/>
              <a:ahLst/>
              <a:cxnLst/>
              <a:rect l="l" t="t" r="r" b="b"/>
              <a:pathLst>
                <a:path w="3792" h="1354" extrusionOk="0">
                  <a:moveTo>
                    <a:pt x="3180" y="1"/>
                  </a:moveTo>
                  <a:cubicBezTo>
                    <a:pt x="3158" y="1"/>
                    <a:pt x="3136" y="2"/>
                    <a:pt x="3112" y="5"/>
                  </a:cubicBezTo>
                  <a:lnTo>
                    <a:pt x="528" y="469"/>
                  </a:lnTo>
                  <a:cubicBezTo>
                    <a:pt x="0" y="607"/>
                    <a:pt x="114" y="1354"/>
                    <a:pt x="625" y="1354"/>
                  </a:cubicBezTo>
                  <a:cubicBezTo>
                    <a:pt x="644" y="1354"/>
                    <a:pt x="663" y="1353"/>
                    <a:pt x="683" y="1351"/>
                  </a:cubicBezTo>
                  <a:lnTo>
                    <a:pt x="3279" y="874"/>
                  </a:lnTo>
                  <a:cubicBezTo>
                    <a:pt x="3792" y="749"/>
                    <a:pt x="3682" y="1"/>
                    <a:pt x="3180"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596" name="Google Shape;3596;p53"/>
            <p:cNvSpPr/>
            <p:nvPr/>
          </p:nvSpPr>
          <p:spPr>
            <a:xfrm>
              <a:off x="6237545" y="2757554"/>
              <a:ext cx="250815" cy="224785"/>
            </a:xfrm>
            <a:custGeom>
              <a:avLst/>
              <a:gdLst/>
              <a:ahLst/>
              <a:cxnLst/>
              <a:rect l="l" t="t" r="r" b="b"/>
              <a:pathLst>
                <a:path w="7776" h="6969" extrusionOk="0">
                  <a:moveTo>
                    <a:pt x="3935" y="0"/>
                  </a:moveTo>
                  <a:cubicBezTo>
                    <a:pt x="2906" y="0"/>
                    <a:pt x="1894" y="467"/>
                    <a:pt x="1227" y="1349"/>
                  </a:cubicBezTo>
                  <a:lnTo>
                    <a:pt x="6966" y="4968"/>
                  </a:lnTo>
                  <a:cubicBezTo>
                    <a:pt x="7775" y="3396"/>
                    <a:pt x="7251" y="1468"/>
                    <a:pt x="5751" y="527"/>
                  </a:cubicBezTo>
                  <a:cubicBezTo>
                    <a:pt x="5189" y="172"/>
                    <a:pt x="4559" y="0"/>
                    <a:pt x="3935" y="0"/>
                  </a:cubicBezTo>
                  <a:close/>
                  <a:moveTo>
                    <a:pt x="822" y="1992"/>
                  </a:moveTo>
                  <a:lnTo>
                    <a:pt x="822" y="1992"/>
                  </a:lnTo>
                  <a:cubicBezTo>
                    <a:pt x="0" y="3563"/>
                    <a:pt x="524" y="5492"/>
                    <a:pt x="2024" y="6444"/>
                  </a:cubicBezTo>
                  <a:cubicBezTo>
                    <a:pt x="2584" y="6798"/>
                    <a:pt x="3213" y="6968"/>
                    <a:pt x="3836" y="6968"/>
                  </a:cubicBezTo>
                  <a:cubicBezTo>
                    <a:pt x="4871" y="6968"/>
                    <a:pt x="5892" y="6500"/>
                    <a:pt x="6561" y="5623"/>
                  </a:cubicBezTo>
                  <a:lnTo>
                    <a:pt x="822" y="1992"/>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597" name="Google Shape;3597;p53"/>
            <p:cNvSpPr/>
            <p:nvPr/>
          </p:nvSpPr>
          <p:spPr>
            <a:xfrm>
              <a:off x="6706823" y="2276051"/>
              <a:ext cx="196272" cy="181563"/>
            </a:xfrm>
            <a:custGeom>
              <a:avLst/>
              <a:gdLst/>
              <a:ahLst/>
              <a:cxnLst/>
              <a:rect l="l" t="t" r="r" b="b"/>
              <a:pathLst>
                <a:path w="6085" h="5629" extrusionOk="0">
                  <a:moveTo>
                    <a:pt x="3620" y="1"/>
                  </a:moveTo>
                  <a:lnTo>
                    <a:pt x="1215" y="1620"/>
                  </a:lnTo>
                  <a:cubicBezTo>
                    <a:pt x="251" y="2275"/>
                    <a:pt x="1" y="3585"/>
                    <a:pt x="656" y="4549"/>
                  </a:cubicBezTo>
                  <a:lnTo>
                    <a:pt x="763" y="4716"/>
                  </a:lnTo>
                  <a:cubicBezTo>
                    <a:pt x="1170" y="5308"/>
                    <a:pt x="1831" y="5629"/>
                    <a:pt x="2505" y="5629"/>
                  </a:cubicBezTo>
                  <a:cubicBezTo>
                    <a:pt x="2914" y="5629"/>
                    <a:pt x="3327" y="5511"/>
                    <a:pt x="3692" y="5263"/>
                  </a:cubicBezTo>
                  <a:lnTo>
                    <a:pt x="6085" y="3644"/>
                  </a:lnTo>
                  <a:lnTo>
                    <a:pt x="3620" y="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598" name="Google Shape;3598;p53"/>
            <p:cNvSpPr/>
            <p:nvPr/>
          </p:nvSpPr>
          <p:spPr>
            <a:xfrm>
              <a:off x="6839327" y="2200542"/>
              <a:ext cx="196272" cy="181918"/>
            </a:xfrm>
            <a:custGeom>
              <a:avLst/>
              <a:gdLst/>
              <a:ahLst/>
              <a:cxnLst/>
              <a:rect l="l" t="t" r="r" b="b"/>
              <a:pathLst>
                <a:path w="6085" h="5640" extrusionOk="0">
                  <a:moveTo>
                    <a:pt x="3577" y="0"/>
                  </a:moveTo>
                  <a:cubicBezTo>
                    <a:pt x="3169" y="0"/>
                    <a:pt x="2757" y="119"/>
                    <a:pt x="2394" y="365"/>
                  </a:cubicBezTo>
                  <a:lnTo>
                    <a:pt x="1" y="1996"/>
                  </a:lnTo>
                  <a:lnTo>
                    <a:pt x="2489" y="5640"/>
                  </a:lnTo>
                  <a:lnTo>
                    <a:pt x="4882" y="4009"/>
                  </a:lnTo>
                  <a:cubicBezTo>
                    <a:pt x="5835" y="3354"/>
                    <a:pt x="6085" y="2044"/>
                    <a:pt x="5430" y="1080"/>
                  </a:cubicBezTo>
                  <a:lnTo>
                    <a:pt x="5323" y="925"/>
                  </a:lnTo>
                  <a:cubicBezTo>
                    <a:pt x="4914" y="324"/>
                    <a:pt x="4252" y="0"/>
                    <a:pt x="3577"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599" name="Google Shape;3599;p53"/>
            <p:cNvSpPr/>
            <p:nvPr/>
          </p:nvSpPr>
          <p:spPr>
            <a:xfrm>
              <a:off x="6649603" y="2651177"/>
              <a:ext cx="345677" cy="344387"/>
            </a:xfrm>
            <a:custGeom>
              <a:avLst/>
              <a:gdLst/>
              <a:ahLst/>
              <a:cxnLst/>
              <a:rect l="l" t="t" r="r" b="b"/>
              <a:pathLst>
                <a:path w="10717" h="10677" extrusionOk="0">
                  <a:moveTo>
                    <a:pt x="5017" y="1"/>
                  </a:moveTo>
                  <a:cubicBezTo>
                    <a:pt x="4832" y="1"/>
                    <a:pt x="4666" y="137"/>
                    <a:pt x="4644" y="325"/>
                  </a:cubicBezTo>
                  <a:lnTo>
                    <a:pt x="4180" y="3801"/>
                  </a:lnTo>
                  <a:lnTo>
                    <a:pt x="703" y="3349"/>
                  </a:lnTo>
                  <a:cubicBezTo>
                    <a:pt x="682" y="3345"/>
                    <a:pt x="662" y="3343"/>
                    <a:pt x="641" y="3343"/>
                  </a:cubicBezTo>
                  <a:cubicBezTo>
                    <a:pt x="463" y="3343"/>
                    <a:pt x="308" y="3478"/>
                    <a:pt x="287" y="3670"/>
                  </a:cubicBezTo>
                  <a:lnTo>
                    <a:pt x="37" y="5647"/>
                  </a:lnTo>
                  <a:cubicBezTo>
                    <a:pt x="1" y="5849"/>
                    <a:pt x="144" y="6028"/>
                    <a:pt x="346" y="6063"/>
                  </a:cubicBezTo>
                  <a:lnTo>
                    <a:pt x="3823" y="6516"/>
                  </a:lnTo>
                  <a:lnTo>
                    <a:pt x="3370" y="10004"/>
                  </a:lnTo>
                  <a:cubicBezTo>
                    <a:pt x="3335" y="10207"/>
                    <a:pt x="3477" y="10385"/>
                    <a:pt x="3692" y="10421"/>
                  </a:cubicBezTo>
                  <a:lnTo>
                    <a:pt x="5656" y="10671"/>
                  </a:lnTo>
                  <a:cubicBezTo>
                    <a:pt x="5677" y="10675"/>
                    <a:pt x="5698" y="10677"/>
                    <a:pt x="5719" y="10677"/>
                  </a:cubicBezTo>
                  <a:cubicBezTo>
                    <a:pt x="5896" y="10677"/>
                    <a:pt x="6052" y="10543"/>
                    <a:pt x="6073" y="10362"/>
                  </a:cubicBezTo>
                  <a:lnTo>
                    <a:pt x="6537" y="6873"/>
                  </a:lnTo>
                  <a:lnTo>
                    <a:pt x="10014" y="7337"/>
                  </a:lnTo>
                  <a:cubicBezTo>
                    <a:pt x="10029" y="7339"/>
                    <a:pt x="10044" y="7340"/>
                    <a:pt x="10058" y="7340"/>
                  </a:cubicBezTo>
                  <a:cubicBezTo>
                    <a:pt x="10243" y="7340"/>
                    <a:pt x="10409" y="7204"/>
                    <a:pt x="10431" y="7016"/>
                  </a:cubicBezTo>
                  <a:lnTo>
                    <a:pt x="10693" y="5039"/>
                  </a:lnTo>
                  <a:cubicBezTo>
                    <a:pt x="10716" y="4837"/>
                    <a:pt x="10574" y="4647"/>
                    <a:pt x="10371" y="4623"/>
                  </a:cubicBezTo>
                  <a:lnTo>
                    <a:pt x="6895" y="4158"/>
                  </a:lnTo>
                  <a:lnTo>
                    <a:pt x="7347" y="682"/>
                  </a:lnTo>
                  <a:cubicBezTo>
                    <a:pt x="7383" y="479"/>
                    <a:pt x="7240" y="289"/>
                    <a:pt x="7026" y="265"/>
                  </a:cubicBezTo>
                  <a:lnTo>
                    <a:pt x="5061" y="3"/>
                  </a:lnTo>
                  <a:cubicBezTo>
                    <a:pt x="5046" y="1"/>
                    <a:pt x="5031" y="1"/>
                    <a:pt x="5017"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600" name="Google Shape;3600;p53"/>
            <p:cNvSpPr/>
            <p:nvPr/>
          </p:nvSpPr>
          <p:spPr>
            <a:xfrm>
              <a:off x="6206806" y="3173353"/>
              <a:ext cx="349902" cy="435765"/>
            </a:xfrm>
            <a:custGeom>
              <a:avLst/>
              <a:gdLst/>
              <a:ahLst/>
              <a:cxnLst/>
              <a:rect l="l" t="t" r="r" b="b"/>
              <a:pathLst>
                <a:path w="10848" h="13510" extrusionOk="0">
                  <a:moveTo>
                    <a:pt x="4157" y="412"/>
                  </a:moveTo>
                  <a:cubicBezTo>
                    <a:pt x="4443" y="412"/>
                    <a:pt x="4724" y="585"/>
                    <a:pt x="4775" y="971"/>
                  </a:cubicBezTo>
                  <a:cubicBezTo>
                    <a:pt x="4811" y="1173"/>
                    <a:pt x="4763" y="1364"/>
                    <a:pt x="4632" y="1519"/>
                  </a:cubicBezTo>
                  <a:lnTo>
                    <a:pt x="3835" y="1662"/>
                  </a:lnTo>
                  <a:cubicBezTo>
                    <a:pt x="3668" y="1566"/>
                    <a:pt x="3549" y="1400"/>
                    <a:pt x="3513" y="1209"/>
                  </a:cubicBezTo>
                  <a:cubicBezTo>
                    <a:pt x="3398" y="709"/>
                    <a:pt x="3782" y="412"/>
                    <a:pt x="4157" y="412"/>
                  </a:cubicBezTo>
                  <a:close/>
                  <a:moveTo>
                    <a:pt x="7861" y="2722"/>
                  </a:moveTo>
                  <a:cubicBezTo>
                    <a:pt x="8117" y="2722"/>
                    <a:pt x="8343" y="2901"/>
                    <a:pt x="8395" y="3162"/>
                  </a:cubicBezTo>
                  <a:lnTo>
                    <a:pt x="9788" y="10746"/>
                  </a:lnTo>
                  <a:cubicBezTo>
                    <a:pt x="9835" y="11044"/>
                    <a:pt x="9633" y="11329"/>
                    <a:pt x="9335" y="11377"/>
                  </a:cubicBezTo>
                  <a:lnTo>
                    <a:pt x="3073" y="12520"/>
                  </a:lnTo>
                  <a:cubicBezTo>
                    <a:pt x="3042" y="12525"/>
                    <a:pt x="3012" y="12527"/>
                    <a:pt x="2982" y="12527"/>
                  </a:cubicBezTo>
                  <a:cubicBezTo>
                    <a:pt x="2719" y="12527"/>
                    <a:pt x="2484" y="12345"/>
                    <a:pt x="2442" y="12068"/>
                  </a:cubicBezTo>
                  <a:lnTo>
                    <a:pt x="1061" y="4507"/>
                  </a:lnTo>
                  <a:cubicBezTo>
                    <a:pt x="1001" y="4210"/>
                    <a:pt x="1203" y="3924"/>
                    <a:pt x="1501" y="3864"/>
                  </a:cubicBezTo>
                  <a:lnTo>
                    <a:pt x="2251" y="3733"/>
                  </a:lnTo>
                  <a:cubicBezTo>
                    <a:pt x="2283" y="3942"/>
                    <a:pt x="2461" y="4087"/>
                    <a:pt x="2665" y="4087"/>
                  </a:cubicBezTo>
                  <a:cubicBezTo>
                    <a:pt x="2693" y="4087"/>
                    <a:pt x="2722" y="4084"/>
                    <a:pt x="2751" y="4079"/>
                  </a:cubicBezTo>
                  <a:lnTo>
                    <a:pt x="6668" y="3376"/>
                  </a:lnTo>
                  <a:cubicBezTo>
                    <a:pt x="6895" y="3328"/>
                    <a:pt x="7061" y="3102"/>
                    <a:pt x="7014" y="2864"/>
                  </a:cubicBezTo>
                  <a:lnTo>
                    <a:pt x="7752" y="2733"/>
                  </a:lnTo>
                  <a:cubicBezTo>
                    <a:pt x="7789" y="2726"/>
                    <a:pt x="7825" y="2722"/>
                    <a:pt x="7861" y="2722"/>
                  </a:cubicBezTo>
                  <a:close/>
                  <a:moveTo>
                    <a:pt x="4147" y="1"/>
                  </a:moveTo>
                  <a:cubicBezTo>
                    <a:pt x="4083" y="1"/>
                    <a:pt x="4018" y="7"/>
                    <a:pt x="3954" y="19"/>
                  </a:cubicBezTo>
                  <a:cubicBezTo>
                    <a:pt x="3358" y="126"/>
                    <a:pt x="2966" y="697"/>
                    <a:pt x="3073" y="1281"/>
                  </a:cubicBezTo>
                  <a:cubicBezTo>
                    <a:pt x="3108" y="1459"/>
                    <a:pt x="3180" y="1626"/>
                    <a:pt x="3287" y="1757"/>
                  </a:cubicBezTo>
                  <a:lnTo>
                    <a:pt x="2513" y="1912"/>
                  </a:lnTo>
                  <a:cubicBezTo>
                    <a:pt x="2192" y="1971"/>
                    <a:pt x="1989" y="2281"/>
                    <a:pt x="2037" y="2590"/>
                  </a:cubicBezTo>
                  <a:lnTo>
                    <a:pt x="2096" y="2876"/>
                  </a:lnTo>
                  <a:lnTo>
                    <a:pt x="811" y="3102"/>
                  </a:lnTo>
                  <a:cubicBezTo>
                    <a:pt x="322" y="3197"/>
                    <a:pt x="1" y="3662"/>
                    <a:pt x="96" y="4150"/>
                  </a:cubicBezTo>
                  <a:lnTo>
                    <a:pt x="1668" y="12770"/>
                  </a:lnTo>
                  <a:cubicBezTo>
                    <a:pt x="1742" y="13206"/>
                    <a:pt x="2121" y="13510"/>
                    <a:pt x="2549" y="13510"/>
                  </a:cubicBezTo>
                  <a:cubicBezTo>
                    <a:pt x="2600" y="13510"/>
                    <a:pt x="2652" y="13505"/>
                    <a:pt x="2704" y="13496"/>
                  </a:cubicBezTo>
                  <a:lnTo>
                    <a:pt x="10038" y="12151"/>
                  </a:lnTo>
                  <a:cubicBezTo>
                    <a:pt x="10526" y="12056"/>
                    <a:pt x="10848" y="11591"/>
                    <a:pt x="10752" y="11115"/>
                  </a:cubicBezTo>
                  <a:lnTo>
                    <a:pt x="9181" y="2483"/>
                  </a:lnTo>
                  <a:cubicBezTo>
                    <a:pt x="9096" y="2047"/>
                    <a:pt x="8716" y="1744"/>
                    <a:pt x="8296" y="1744"/>
                  </a:cubicBezTo>
                  <a:cubicBezTo>
                    <a:pt x="8246" y="1744"/>
                    <a:pt x="8195" y="1748"/>
                    <a:pt x="8145" y="1757"/>
                  </a:cubicBezTo>
                  <a:lnTo>
                    <a:pt x="6859" y="1995"/>
                  </a:lnTo>
                  <a:lnTo>
                    <a:pt x="6811" y="1721"/>
                  </a:lnTo>
                  <a:cubicBezTo>
                    <a:pt x="6758" y="1436"/>
                    <a:pt x="6509" y="1235"/>
                    <a:pt x="6237" y="1235"/>
                  </a:cubicBezTo>
                  <a:cubicBezTo>
                    <a:pt x="6202" y="1235"/>
                    <a:pt x="6167" y="1238"/>
                    <a:pt x="6133" y="1245"/>
                  </a:cubicBezTo>
                  <a:lnTo>
                    <a:pt x="5180" y="1412"/>
                  </a:lnTo>
                  <a:cubicBezTo>
                    <a:pt x="5240" y="1245"/>
                    <a:pt x="5240" y="1066"/>
                    <a:pt x="5216" y="900"/>
                  </a:cubicBezTo>
                  <a:cubicBezTo>
                    <a:pt x="5121" y="370"/>
                    <a:pt x="4658" y="1"/>
                    <a:pt x="4147"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601" name="Google Shape;3601;p53"/>
            <p:cNvSpPr/>
            <p:nvPr/>
          </p:nvSpPr>
          <p:spPr>
            <a:xfrm>
              <a:off x="6269026" y="3329757"/>
              <a:ext cx="60059" cy="49963"/>
            </a:xfrm>
            <a:custGeom>
              <a:avLst/>
              <a:gdLst/>
              <a:ahLst/>
              <a:cxnLst/>
              <a:rect l="l" t="t" r="r" b="b"/>
              <a:pathLst>
                <a:path w="1862" h="1549" extrusionOk="0">
                  <a:moveTo>
                    <a:pt x="1016" y="1"/>
                  </a:moveTo>
                  <a:cubicBezTo>
                    <a:pt x="968" y="1"/>
                    <a:pt x="919" y="6"/>
                    <a:pt x="870" y="15"/>
                  </a:cubicBezTo>
                  <a:cubicBezTo>
                    <a:pt x="191" y="134"/>
                    <a:pt x="1" y="1015"/>
                    <a:pt x="560" y="1408"/>
                  </a:cubicBezTo>
                  <a:cubicBezTo>
                    <a:pt x="701" y="1505"/>
                    <a:pt x="854" y="1549"/>
                    <a:pt x="1002" y="1549"/>
                  </a:cubicBezTo>
                  <a:cubicBezTo>
                    <a:pt x="1454" y="1549"/>
                    <a:pt x="1861" y="1146"/>
                    <a:pt x="1763" y="634"/>
                  </a:cubicBezTo>
                  <a:cubicBezTo>
                    <a:pt x="1700" y="267"/>
                    <a:pt x="1377" y="1"/>
                    <a:pt x="1016"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602" name="Google Shape;3602;p53"/>
            <p:cNvSpPr/>
            <p:nvPr/>
          </p:nvSpPr>
          <p:spPr>
            <a:xfrm>
              <a:off x="6336794" y="3314791"/>
              <a:ext cx="125182" cy="43931"/>
            </a:xfrm>
            <a:custGeom>
              <a:avLst/>
              <a:gdLst/>
              <a:ahLst/>
              <a:cxnLst/>
              <a:rect l="l" t="t" r="r" b="b"/>
              <a:pathLst>
                <a:path w="3881" h="1362" extrusionOk="0">
                  <a:moveTo>
                    <a:pt x="3284" y="0"/>
                  </a:moveTo>
                  <a:cubicBezTo>
                    <a:pt x="3246" y="0"/>
                    <a:pt x="3205" y="5"/>
                    <a:pt x="3162" y="15"/>
                  </a:cubicBezTo>
                  <a:lnTo>
                    <a:pt x="3150" y="15"/>
                  </a:lnTo>
                  <a:lnTo>
                    <a:pt x="555" y="491"/>
                  </a:lnTo>
                  <a:cubicBezTo>
                    <a:pt x="0" y="580"/>
                    <a:pt x="107" y="1362"/>
                    <a:pt x="596" y="1362"/>
                  </a:cubicBezTo>
                  <a:cubicBezTo>
                    <a:pt x="632" y="1362"/>
                    <a:pt x="670" y="1357"/>
                    <a:pt x="710" y="1349"/>
                  </a:cubicBezTo>
                  <a:lnTo>
                    <a:pt x="3305" y="872"/>
                  </a:lnTo>
                  <a:cubicBezTo>
                    <a:pt x="3881" y="817"/>
                    <a:pt x="3787" y="0"/>
                    <a:pt x="3284"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603" name="Google Shape;3603;p53"/>
            <p:cNvSpPr/>
            <p:nvPr/>
          </p:nvSpPr>
          <p:spPr>
            <a:xfrm>
              <a:off x="6281702" y="3399267"/>
              <a:ext cx="59769" cy="49963"/>
            </a:xfrm>
            <a:custGeom>
              <a:avLst/>
              <a:gdLst/>
              <a:ahLst/>
              <a:cxnLst/>
              <a:rect l="l" t="t" r="r" b="b"/>
              <a:pathLst>
                <a:path w="1853" h="1549" extrusionOk="0">
                  <a:moveTo>
                    <a:pt x="1015" y="1"/>
                  </a:moveTo>
                  <a:cubicBezTo>
                    <a:pt x="967" y="1"/>
                    <a:pt x="919" y="6"/>
                    <a:pt x="870" y="15"/>
                  </a:cubicBezTo>
                  <a:cubicBezTo>
                    <a:pt x="191" y="134"/>
                    <a:pt x="1" y="1015"/>
                    <a:pt x="560" y="1408"/>
                  </a:cubicBezTo>
                  <a:cubicBezTo>
                    <a:pt x="701" y="1505"/>
                    <a:pt x="853" y="1549"/>
                    <a:pt x="1000" y="1549"/>
                  </a:cubicBezTo>
                  <a:cubicBezTo>
                    <a:pt x="1449" y="1549"/>
                    <a:pt x="1852" y="1146"/>
                    <a:pt x="1763" y="635"/>
                  </a:cubicBezTo>
                  <a:cubicBezTo>
                    <a:pt x="1700" y="267"/>
                    <a:pt x="1377" y="1"/>
                    <a:pt x="1015"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604" name="Google Shape;3604;p53"/>
            <p:cNvSpPr/>
            <p:nvPr/>
          </p:nvSpPr>
          <p:spPr>
            <a:xfrm>
              <a:off x="6351212" y="3384688"/>
              <a:ext cx="120892" cy="43544"/>
            </a:xfrm>
            <a:custGeom>
              <a:avLst/>
              <a:gdLst/>
              <a:ahLst/>
              <a:cxnLst/>
              <a:rect l="l" t="t" r="r" b="b"/>
              <a:pathLst>
                <a:path w="3748" h="1350" extrusionOk="0">
                  <a:moveTo>
                    <a:pt x="3144" y="1"/>
                  </a:moveTo>
                  <a:cubicBezTo>
                    <a:pt x="3128" y="1"/>
                    <a:pt x="3112" y="2"/>
                    <a:pt x="3096" y="3"/>
                  </a:cubicBezTo>
                  <a:lnTo>
                    <a:pt x="501" y="467"/>
                  </a:lnTo>
                  <a:cubicBezTo>
                    <a:pt x="0" y="619"/>
                    <a:pt x="125" y="1350"/>
                    <a:pt x="620" y="1350"/>
                  </a:cubicBezTo>
                  <a:cubicBezTo>
                    <a:pt x="632" y="1350"/>
                    <a:pt x="644" y="1349"/>
                    <a:pt x="656" y="1348"/>
                  </a:cubicBezTo>
                  <a:lnTo>
                    <a:pt x="3251" y="872"/>
                  </a:lnTo>
                  <a:cubicBezTo>
                    <a:pt x="3748" y="722"/>
                    <a:pt x="3639" y="1"/>
                    <a:pt x="314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605" name="Google Shape;3605;p53"/>
            <p:cNvSpPr/>
            <p:nvPr/>
          </p:nvSpPr>
          <p:spPr>
            <a:xfrm>
              <a:off x="6295152" y="3473486"/>
              <a:ext cx="60123" cy="49866"/>
            </a:xfrm>
            <a:custGeom>
              <a:avLst/>
              <a:gdLst/>
              <a:ahLst/>
              <a:cxnLst/>
              <a:rect l="l" t="t" r="r" b="b"/>
              <a:pathLst>
                <a:path w="1864" h="1546" extrusionOk="0">
                  <a:moveTo>
                    <a:pt x="1014" y="1"/>
                  </a:moveTo>
                  <a:cubicBezTo>
                    <a:pt x="970" y="1"/>
                    <a:pt x="926" y="5"/>
                    <a:pt x="881" y="12"/>
                  </a:cubicBezTo>
                  <a:cubicBezTo>
                    <a:pt x="191" y="131"/>
                    <a:pt x="0" y="1012"/>
                    <a:pt x="572" y="1405"/>
                  </a:cubicBezTo>
                  <a:cubicBezTo>
                    <a:pt x="710" y="1502"/>
                    <a:pt x="861" y="1546"/>
                    <a:pt x="1008" y="1546"/>
                  </a:cubicBezTo>
                  <a:cubicBezTo>
                    <a:pt x="1455" y="1546"/>
                    <a:pt x="1864" y="1145"/>
                    <a:pt x="1774" y="643"/>
                  </a:cubicBezTo>
                  <a:cubicBezTo>
                    <a:pt x="1700" y="260"/>
                    <a:pt x="1378" y="1"/>
                    <a:pt x="101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606" name="Google Shape;3606;p53"/>
            <p:cNvSpPr/>
            <p:nvPr/>
          </p:nvSpPr>
          <p:spPr>
            <a:xfrm>
              <a:off x="6364404" y="3458777"/>
              <a:ext cx="121795" cy="43609"/>
            </a:xfrm>
            <a:custGeom>
              <a:avLst/>
              <a:gdLst/>
              <a:ahLst/>
              <a:cxnLst/>
              <a:rect l="l" t="t" r="r" b="b"/>
              <a:pathLst>
                <a:path w="3776" h="1352" extrusionOk="0">
                  <a:moveTo>
                    <a:pt x="3162" y="1"/>
                  </a:moveTo>
                  <a:cubicBezTo>
                    <a:pt x="3143" y="1"/>
                    <a:pt x="3124" y="2"/>
                    <a:pt x="3104" y="4"/>
                  </a:cubicBezTo>
                  <a:lnTo>
                    <a:pt x="520" y="480"/>
                  </a:lnTo>
                  <a:cubicBezTo>
                    <a:pt x="1" y="619"/>
                    <a:pt x="120" y="1351"/>
                    <a:pt x="627" y="1351"/>
                  </a:cubicBezTo>
                  <a:cubicBezTo>
                    <a:pt x="643" y="1351"/>
                    <a:pt x="659" y="1351"/>
                    <a:pt x="675" y="1349"/>
                  </a:cubicBezTo>
                  <a:lnTo>
                    <a:pt x="3271" y="873"/>
                  </a:lnTo>
                  <a:cubicBezTo>
                    <a:pt x="3776" y="735"/>
                    <a:pt x="3661" y="1"/>
                    <a:pt x="316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607" name="Google Shape;3607;p53"/>
            <p:cNvSpPr/>
            <p:nvPr/>
          </p:nvSpPr>
          <p:spPr>
            <a:xfrm>
              <a:off x="6239093" y="3782231"/>
              <a:ext cx="249267" cy="224075"/>
            </a:xfrm>
            <a:custGeom>
              <a:avLst/>
              <a:gdLst/>
              <a:ahLst/>
              <a:cxnLst/>
              <a:rect l="l" t="t" r="r" b="b"/>
              <a:pathLst>
                <a:path w="7728" h="6947" extrusionOk="0">
                  <a:moveTo>
                    <a:pt x="3895" y="1"/>
                  </a:moveTo>
                  <a:cubicBezTo>
                    <a:pt x="2864" y="1"/>
                    <a:pt x="1847" y="470"/>
                    <a:pt x="1179" y="1346"/>
                  </a:cubicBezTo>
                  <a:lnTo>
                    <a:pt x="6918" y="4978"/>
                  </a:lnTo>
                  <a:cubicBezTo>
                    <a:pt x="7727" y="3406"/>
                    <a:pt x="7203" y="1477"/>
                    <a:pt x="5703" y="525"/>
                  </a:cubicBezTo>
                  <a:cubicBezTo>
                    <a:pt x="5144" y="171"/>
                    <a:pt x="4517" y="1"/>
                    <a:pt x="3895" y="1"/>
                  </a:cubicBezTo>
                  <a:close/>
                  <a:moveTo>
                    <a:pt x="774" y="1989"/>
                  </a:moveTo>
                  <a:cubicBezTo>
                    <a:pt x="0" y="3561"/>
                    <a:pt x="488" y="5478"/>
                    <a:pt x="1953" y="6418"/>
                  </a:cubicBezTo>
                  <a:cubicBezTo>
                    <a:pt x="2521" y="6775"/>
                    <a:pt x="3157" y="6947"/>
                    <a:pt x="3786" y="6947"/>
                  </a:cubicBezTo>
                  <a:cubicBezTo>
                    <a:pt x="4817" y="6947"/>
                    <a:pt x="5833" y="6486"/>
                    <a:pt x="6513" y="5621"/>
                  </a:cubicBezTo>
                  <a:lnTo>
                    <a:pt x="774" y="1989"/>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608" name="Google Shape;3608;p53"/>
            <p:cNvSpPr/>
            <p:nvPr/>
          </p:nvSpPr>
          <p:spPr>
            <a:xfrm>
              <a:off x="6706823" y="3300663"/>
              <a:ext cx="196272" cy="181660"/>
            </a:xfrm>
            <a:custGeom>
              <a:avLst/>
              <a:gdLst/>
              <a:ahLst/>
              <a:cxnLst/>
              <a:rect l="l" t="t" r="r" b="b"/>
              <a:pathLst>
                <a:path w="6085" h="5632" extrusionOk="0">
                  <a:moveTo>
                    <a:pt x="3620" y="1"/>
                  </a:moveTo>
                  <a:lnTo>
                    <a:pt x="1215" y="1632"/>
                  </a:lnTo>
                  <a:cubicBezTo>
                    <a:pt x="251" y="2275"/>
                    <a:pt x="1" y="3584"/>
                    <a:pt x="656" y="4549"/>
                  </a:cubicBezTo>
                  <a:lnTo>
                    <a:pt x="763" y="4715"/>
                  </a:lnTo>
                  <a:cubicBezTo>
                    <a:pt x="1172" y="5311"/>
                    <a:pt x="1837" y="5632"/>
                    <a:pt x="2514" y="5632"/>
                  </a:cubicBezTo>
                  <a:cubicBezTo>
                    <a:pt x="2920" y="5632"/>
                    <a:pt x="3330" y="5516"/>
                    <a:pt x="3692" y="5275"/>
                  </a:cubicBezTo>
                  <a:lnTo>
                    <a:pt x="6085" y="3644"/>
                  </a:lnTo>
                  <a:lnTo>
                    <a:pt x="3620" y="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609" name="Google Shape;3609;p53"/>
            <p:cNvSpPr/>
            <p:nvPr/>
          </p:nvSpPr>
          <p:spPr>
            <a:xfrm>
              <a:off x="6839327" y="3225154"/>
              <a:ext cx="196272" cy="181918"/>
            </a:xfrm>
            <a:custGeom>
              <a:avLst/>
              <a:gdLst/>
              <a:ahLst/>
              <a:cxnLst/>
              <a:rect l="l" t="t" r="r" b="b"/>
              <a:pathLst>
                <a:path w="6085" h="5640" extrusionOk="0">
                  <a:moveTo>
                    <a:pt x="3577" y="0"/>
                  </a:moveTo>
                  <a:cubicBezTo>
                    <a:pt x="3169" y="0"/>
                    <a:pt x="2757" y="118"/>
                    <a:pt x="2394" y="365"/>
                  </a:cubicBezTo>
                  <a:lnTo>
                    <a:pt x="1" y="1996"/>
                  </a:lnTo>
                  <a:lnTo>
                    <a:pt x="2489" y="5640"/>
                  </a:lnTo>
                  <a:lnTo>
                    <a:pt x="4882" y="4008"/>
                  </a:lnTo>
                  <a:cubicBezTo>
                    <a:pt x="5835" y="3354"/>
                    <a:pt x="6085" y="2044"/>
                    <a:pt x="5430" y="1091"/>
                  </a:cubicBezTo>
                  <a:lnTo>
                    <a:pt x="5323" y="925"/>
                  </a:lnTo>
                  <a:cubicBezTo>
                    <a:pt x="4914" y="324"/>
                    <a:pt x="4252" y="0"/>
                    <a:pt x="3577"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610" name="Google Shape;3610;p53"/>
            <p:cNvSpPr/>
            <p:nvPr/>
          </p:nvSpPr>
          <p:spPr>
            <a:xfrm>
              <a:off x="6649603" y="3675789"/>
              <a:ext cx="345677" cy="344677"/>
            </a:xfrm>
            <a:custGeom>
              <a:avLst/>
              <a:gdLst/>
              <a:ahLst/>
              <a:cxnLst/>
              <a:rect l="l" t="t" r="r" b="b"/>
              <a:pathLst>
                <a:path w="10717" h="10686" extrusionOk="0">
                  <a:moveTo>
                    <a:pt x="5017" y="0"/>
                  </a:moveTo>
                  <a:cubicBezTo>
                    <a:pt x="4832" y="0"/>
                    <a:pt x="4666" y="137"/>
                    <a:pt x="4644" y="324"/>
                  </a:cubicBezTo>
                  <a:lnTo>
                    <a:pt x="4180" y="3813"/>
                  </a:lnTo>
                  <a:lnTo>
                    <a:pt x="703" y="3349"/>
                  </a:lnTo>
                  <a:cubicBezTo>
                    <a:pt x="688" y="3347"/>
                    <a:pt x="674" y="3346"/>
                    <a:pt x="659" y="3346"/>
                  </a:cubicBezTo>
                  <a:cubicBezTo>
                    <a:pt x="474" y="3346"/>
                    <a:pt x="309" y="3482"/>
                    <a:pt x="287" y="3670"/>
                  </a:cubicBezTo>
                  <a:lnTo>
                    <a:pt x="37" y="5647"/>
                  </a:lnTo>
                  <a:cubicBezTo>
                    <a:pt x="1" y="5849"/>
                    <a:pt x="144" y="6028"/>
                    <a:pt x="346" y="6063"/>
                  </a:cubicBezTo>
                  <a:lnTo>
                    <a:pt x="3823" y="6528"/>
                  </a:lnTo>
                  <a:lnTo>
                    <a:pt x="3370" y="10004"/>
                  </a:lnTo>
                  <a:cubicBezTo>
                    <a:pt x="3335" y="10207"/>
                    <a:pt x="3477" y="10397"/>
                    <a:pt x="3692" y="10421"/>
                  </a:cubicBezTo>
                  <a:lnTo>
                    <a:pt x="5656" y="10683"/>
                  </a:lnTo>
                  <a:cubicBezTo>
                    <a:pt x="5671" y="10685"/>
                    <a:pt x="5686" y="10685"/>
                    <a:pt x="5700" y="10685"/>
                  </a:cubicBezTo>
                  <a:cubicBezTo>
                    <a:pt x="5886" y="10685"/>
                    <a:pt x="6051" y="10549"/>
                    <a:pt x="6073" y="10361"/>
                  </a:cubicBezTo>
                  <a:lnTo>
                    <a:pt x="6537" y="6873"/>
                  </a:lnTo>
                  <a:lnTo>
                    <a:pt x="10014" y="7337"/>
                  </a:lnTo>
                  <a:cubicBezTo>
                    <a:pt x="10029" y="7339"/>
                    <a:pt x="10044" y="7340"/>
                    <a:pt x="10058" y="7340"/>
                  </a:cubicBezTo>
                  <a:cubicBezTo>
                    <a:pt x="10243" y="7340"/>
                    <a:pt x="10409" y="7203"/>
                    <a:pt x="10431" y="7016"/>
                  </a:cubicBezTo>
                  <a:lnTo>
                    <a:pt x="10693" y="5039"/>
                  </a:lnTo>
                  <a:cubicBezTo>
                    <a:pt x="10716" y="4837"/>
                    <a:pt x="10574" y="4646"/>
                    <a:pt x="10371" y="4623"/>
                  </a:cubicBezTo>
                  <a:lnTo>
                    <a:pt x="6895" y="4170"/>
                  </a:lnTo>
                  <a:lnTo>
                    <a:pt x="7347" y="682"/>
                  </a:lnTo>
                  <a:cubicBezTo>
                    <a:pt x="7383" y="479"/>
                    <a:pt x="7240" y="301"/>
                    <a:pt x="7026" y="265"/>
                  </a:cubicBezTo>
                  <a:lnTo>
                    <a:pt x="5061" y="3"/>
                  </a:lnTo>
                  <a:cubicBezTo>
                    <a:pt x="5046" y="1"/>
                    <a:pt x="5031" y="0"/>
                    <a:pt x="5017"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611" name="Google Shape;3611;p53"/>
            <p:cNvSpPr/>
            <p:nvPr/>
          </p:nvSpPr>
          <p:spPr>
            <a:xfrm>
              <a:off x="6206806" y="4197965"/>
              <a:ext cx="349902" cy="435378"/>
            </a:xfrm>
            <a:custGeom>
              <a:avLst/>
              <a:gdLst/>
              <a:ahLst/>
              <a:cxnLst/>
              <a:rect l="l" t="t" r="r" b="b"/>
              <a:pathLst>
                <a:path w="10848" h="13498" extrusionOk="0">
                  <a:moveTo>
                    <a:pt x="4157" y="412"/>
                  </a:moveTo>
                  <a:cubicBezTo>
                    <a:pt x="4443" y="412"/>
                    <a:pt x="4724" y="585"/>
                    <a:pt x="4775" y="971"/>
                  </a:cubicBezTo>
                  <a:cubicBezTo>
                    <a:pt x="4811" y="1161"/>
                    <a:pt x="4763" y="1364"/>
                    <a:pt x="4632" y="1519"/>
                  </a:cubicBezTo>
                  <a:lnTo>
                    <a:pt x="3835" y="1661"/>
                  </a:lnTo>
                  <a:cubicBezTo>
                    <a:pt x="3668" y="1566"/>
                    <a:pt x="3549" y="1411"/>
                    <a:pt x="3513" y="1221"/>
                  </a:cubicBezTo>
                  <a:lnTo>
                    <a:pt x="3513" y="1209"/>
                  </a:lnTo>
                  <a:cubicBezTo>
                    <a:pt x="3398" y="709"/>
                    <a:pt x="3782" y="412"/>
                    <a:pt x="4157" y="412"/>
                  </a:cubicBezTo>
                  <a:close/>
                  <a:moveTo>
                    <a:pt x="7856" y="2723"/>
                  </a:moveTo>
                  <a:cubicBezTo>
                    <a:pt x="8114" y="2723"/>
                    <a:pt x="8342" y="2911"/>
                    <a:pt x="8395" y="3173"/>
                  </a:cubicBezTo>
                  <a:lnTo>
                    <a:pt x="9788" y="10734"/>
                  </a:lnTo>
                  <a:cubicBezTo>
                    <a:pt x="9835" y="11043"/>
                    <a:pt x="9633" y="11329"/>
                    <a:pt x="9335" y="11377"/>
                  </a:cubicBezTo>
                  <a:lnTo>
                    <a:pt x="3073" y="12520"/>
                  </a:lnTo>
                  <a:cubicBezTo>
                    <a:pt x="3042" y="12525"/>
                    <a:pt x="3012" y="12527"/>
                    <a:pt x="2981" y="12527"/>
                  </a:cubicBezTo>
                  <a:cubicBezTo>
                    <a:pt x="2719" y="12527"/>
                    <a:pt x="2484" y="12346"/>
                    <a:pt x="2442" y="12079"/>
                  </a:cubicBezTo>
                  <a:lnTo>
                    <a:pt x="1061" y="4507"/>
                  </a:lnTo>
                  <a:cubicBezTo>
                    <a:pt x="1001" y="4209"/>
                    <a:pt x="1203" y="3924"/>
                    <a:pt x="1501" y="3876"/>
                  </a:cubicBezTo>
                  <a:lnTo>
                    <a:pt x="2251" y="3745"/>
                  </a:lnTo>
                  <a:cubicBezTo>
                    <a:pt x="2283" y="3945"/>
                    <a:pt x="2463" y="4098"/>
                    <a:pt x="2669" y="4098"/>
                  </a:cubicBezTo>
                  <a:cubicBezTo>
                    <a:pt x="2696" y="4098"/>
                    <a:pt x="2724" y="4096"/>
                    <a:pt x="2751" y="4090"/>
                  </a:cubicBezTo>
                  <a:lnTo>
                    <a:pt x="6668" y="3376"/>
                  </a:lnTo>
                  <a:cubicBezTo>
                    <a:pt x="6895" y="3328"/>
                    <a:pt x="7061" y="3102"/>
                    <a:pt x="7014" y="2864"/>
                  </a:cubicBezTo>
                  <a:lnTo>
                    <a:pt x="7752" y="2733"/>
                  </a:lnTo>
                  <a:cubicBezTo>
                    <a:pt x="7787" y="2726"/>
                    <a:pt x="7822" y="2723"/>
                    <a:pt x="7856" y="2723"/>
                  </a:cubicBezTo>
                  <a:close/>
                  <a:moveTo>
                    <a:pt x="4147" y="1"/>
                  </a:moveTo>
                  <a:cubicBezTo>
                    <a:pt x="4083" y="1"/>
                    <a:pt x="4019" y="6"/>
                    <a:pt x="3954" y="18"/>
                  </a:cubicBezTo>
                  <a:cubicBezTo>
                    <a:pt x="3358" y="125"/>
                    <a:pt x="2966" y="697"/>
                    <a:pt x="3073" y="1280"/>
                  </a:cubicBezTo>
                  <a:cubicBezTo>
                    <a:pt x="3108" y="1459"/>
                    <a:pt x="3180" y="1614"/>
                    <a:pt x="3287" y="1757"/>
                  </a:cubicBezTo>
                  <a:lnTo>
                    <a:pt x="2513" y="1900"/>
                  </a:lnTo>
                  <a:cubicBezTo>
                    <a:pt x="2192" y="1959"/>
                    <a:pt x="1989" y="2269"/>
                    <a:pt x="2037" y="2578"/>
                  </a:cubicBezTo>
                  <a:lnTo>
                    <a:pt x="2096" y="2864"/>
                  </a:lnTo>
                  <a:lnTo>
                    <a:pt x="811" y="3102"/>
                  </a:lnTo>
                  <a:cubicBezTo>
                    <a:pt x="322" y="3185"/>
                    <a:pt x="1" y="3650"/>
                    <a:pt x="96" y="4138"/>
                  </a:cubicBezTo>
                  <a:lnTo>
                    <a:pt x="1668" y="12770"/>
                  </a:lnTo>
                  <a:cubicBezTo>
                    <a:pt x="1742" y="13195"/>
                    <a:pt x="2121" y="13497"/>
                    <a:pt x="2549" y="13497"/>
                  </a:cubicBezTo>
                  <a:cubicBezTo>
                    <a:pt x="2600" y="13497"/>
                    <a:pt x="2652" y="13493"/>
                    <a:pt x="2704" y="13484"/>
                  </a:cubicBezTo>
                  <a:lnTo>
                    <a:pt x="10038" y="12139"/>
                  </a:lnTo>
                  <a:cubicBezTo>
                    <a:pt x="10526" y="12056"/>
                    <a:pt x="10848" y="11579"/>
                    <a:pt x="10752" y="11103"/>
                  </a:cubicBezTo>
                  <a:lnTo>
                    <a:pt x="9181" y="2471"/>
                  </a:lnTo>
                  <a:cubicBezTo>
                    <a:pt x="9097" y="2041"/>
                    <a:pt x="8726" y="1740"/>
                    <a:pt x="8313" y="1740"/>
                  </a:cubicBezTo>
                  <a:cubicBezTo>
                    <a:pt x="8257" y="1740"/>
                    <a:pt x="8201" y="1745"/>
                    <a:pt x="8145" y="1757"/>
                  </a:cubicBezTo>
                  <a:lnTo>
                    <a:pt x="6859" y="1995"/>
                  </a:lnTo>
                  <a:lnTo>
                    <a:pt x="6811" y="1709"/>
                  </a:lnTo>
                  <a:cubicBezTo>
                    <a:pt x="6757" y="1428"/>
                    <a:pt x="6498" y="1226"/>
                    <a:pt x="6219" y="1226"/>
                  </a:cubicBezTo>
                  <a:cubicBezTo>
                    <a:pt x="6191" y="1226"/>
                    <a:pt x="6162" y="1228"/>
                    <a:pt x="6133" y="1233"/>
                  </a:cubicBezTo>
                  <a:lnTo>
                    <a:pt x="5180" y="1411"/>
                  </a:lnTo>
                  <a:cubicBezTo>
                    <a:pt x="5240" y="1245"/>
                    <a:pt x="5240" y="1066"/>
                    <a:pt x="5216" y="887"/>
                  </a:cubicBezTo>
                  <a:cubicBezTo>
                    <a:pt x="5121" y="369"/>
                    <a:pt x="4658" y="1"/>
                    <a:pt x="4147"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612" name="Google Shape;3612;p53"/>
            <p:cNvSpPr/>
            <p:nvPr/>
          </p:nvSpPr>
          <p:spPr>
            <a:xfrm>
              <a:off x="6269026" y="4354466"/>
              <a:ext cx="60059" cy="49866"/>
            </a:xfrm>
            <a:custGeom>
              <a:avLst/>
              <a:gdLst/>
              <a:ahLst/>
              <a:cxnLst/>
              <a:rect l="l" t="t" r="r" b="b"/>
              <a:pathLst>
                <a:path w="1862" h="1546" extrusionOk="0">
                  <a:moveTo>
                    <a:pt x="1003" y="1"/>
                  </a:moveTo>
                  <a:cubicBezTo>
                    <a:pt x="959" y="1"/>
                    <a:pt x="914" y="5"/>
                    <a:pt x="870" y="12"/>
                  </a:cubicBezTo>
                  <a:cubicBezTo>
                    <a:pt x="191" y="131"/>
                    <a:pt x="1" y="1012"/>
                    <a:pt x="560" y="1405"/>
                  </a:cubicBezTo>
                  <a:cubicBezTo>
                    <a:pt x="701" y="1502"/>
                    <a:pt x="854" y="1545"/>
                    <a:pt x="1002" y="1545"/>
                  </a:cubicBezTo>
                  <a:cubicBezTo>
                    <a:pt x="1454" y="1545"/>
                    <a:pt x="1861" y="1142"/>
                    <a:pt x="1763" y="631"/>
                  </a:cubicBezTo>
                  <a:cubicBezTo>
                    <a:pt x="1699" y="259"/>
                    <a:pt x="1369" y="1"/>
                    <a:pt x="100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613" name="Google Shape;3613;p53"/>
            <p:cNvSpPr/>
            <p:nvPr/>
          </p:nvSpPr>
          <p:spPr>
            <a:xfrm>
              <a:off x="6337310" y="4339823"/>
              <a:ext cx="124020" cy="43383"/>
            </a:xfrm>
            <a:custGeom>
              <a:avLst/>
              <a:gdLst/>
              <a:ahLst/>
              <a:cxnLst/>
              <a:rect l="l" t="t" r="r" b="b"/>
              <a:pathLst>
                <a:path w="3845" h="1345" extrusionOk="0">
                  <a:moveTo>
                    <a:pt x="3258" y="1"/>
                  </a:moveTo>
                  <a:cubicBezTo>
                    <a:pt x="3223" y="1"/>
                    <a:pt x="3186" y="5"/>
                    <a:pt x="3146" y="14"/>
                  </a:cubicBezTo>
                  <a:lnTo>
                    <a:pt x="3134" y="14"/>
                  </a:lnTo>
                  <a:lnTo>
                    <a:pt x="539" y="478"/>
                  </a:lnTo>
                  <a:cubicBezTo>
                    <a:pt x="1" y="579"/>
                    <a:pt x="106" y="1345"/>
                    <a:pt x="597" y="1345"/>
                  </a:cubicBezTo>
                  <a:cubicBezTo>
                    <a:pt x="628" y="1345"/>
                    <a:pt x="660" y="1342"/>
                    <a:pt x="694" y="1335"/>
                  </a:cubicBezTo>
                  <a:lnTo>
                    <a:pt x="3289" y="871"/>
                  </a:lnTo>
                  <a:cubicBezTo>
                    <a:pt x="3844" y="793"/>
                    <a:pt x="3747" y="1"/>
                    <a:pt x="325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614" name="Google Shape;3614;p53"/>
            <p:cNvSpPr/>
            <p:nvPr/>
          </p:nvSpPr>
          <p:spPr>
            <a:xfrm>
              <a:off x="6281702" y="4423976"/>
              <a:ext cx="59769" cy="49866"/>
            </a:xfrm>
            <a:custGeom>
              <a:avLst/>
              <a:gdLst/>
              <a:ahLst/>
              <a:cxnLst/>
              <a:rect l="l" t="t" r="r" b="b"/>
              <a:pathLst>
                <a:path w="1853" h="1546" extrusionOk="0">
                  <a:moveTo>
                    <a:pt x="1002" y="1"/>
                  </a:moveTo>
                  <a:cubicBezTo>
                    <a:pt x="959" y="1"/>
                    <a:pt x="914" y="5"/>
                    <a:pt x="870" y="12"/>
                  </a:cubicBezTo>
                  <a:cubicBezTo>
                    <a:pt x="191" y="131"/>
                    <a:pt x="1" y="1012"/>
                    <a:pt x="560" y="1405"/>
                  </a:cubicBezTo>
                  <a:cubicBezTo>
                    <a:pt x="701" y="1502"/>
                    <a:pt x="853" y="1546"/>
                    <a:pt x="1000" y="1546"/>
                  </a:cubicBezTo>
                  <a:cubicBezTo>
                    <a:pt x="1449" y="1546"/>
                    <a:pt x="1852" y="1142"/>
                    <a:pt x="1763" y="631"/>
                  </a:cubicBezTo>
                  <a:cubicBezTo>
                    <a:pt x="1699" y="259"/>
                    <a:pt x="1369"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615" name="Google Shape;3615;p53"/>
            <p:cNvSpPr/>
            <p:nvPr/>
          </p:nvSpPr>
          <p:spPr>
            <a:xfrm>
              <a:off x="6351212" y="4409300"/>
              <a:ext cx="120892" cy="43544"/>
            </a:xfrm>
            <a:custGeom>
              <a:avLst/>
              <a:gdLst/>
              <a:ahLst/>
              <a:cxnLst/>
              <a:rect l="l" t="t" r="r" b="b"/>
              <a:pathLst>
                <a:path w="3748" h="1350" extrusionOk="0">
                  <a:moveTo>
                    <a:pt x="3144" y="1"/>
                  </a:moveTo>
                  <a:cubicBezTo>
                    <a:pt x="3128" y="1"/>
                    <a:pt x="3112" y="1"/>
                    <a:pt x="3096" y="3"/>
                  </a:cubicBezTo>
                  <a:lnTo>
                    <a:pt x="501" y="467"/>
                  </a:lnTo>
                  <a:cubicBezTo>
                    <a:pt x="0" y="618"/>
                    <a:pt x="125" y="1349"/>
                    <a:pt x="620" y="1349"/>
                  </a:cubicBezTo>
                  <a:cubicBezTo>
                    <a:pt x="632" y="1349"/>
                    <a:pt x="644" y="1349"/>
                    <a:pt x="656" y="1348"/>
                  </a:cubicBezTo>
                  <a:lnTo>
                    <a:pt x="3251" y="872"/>
                  </a:lnTo>
                  <a:cubicBezTo>
                    <a:pt x="3748" y="722"/>
                    <a:pt x="3639" y="1"/>
                    <a:pt x="314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616" name="Google Shape;3616;p53"/>
            <p:cNvSpPr/>
            <p:nvPr/>
          </p:nvSpPr>
          <p:spPr>
            <a:xfrm>
              <a:off x="6295152" y="4498130"/>
              <a:ext cx="60156" cy="50221"/>
            </a:xfrm>
            <a:custGeom>
              <a:avLst/>
              <a:gdLst/>
              <a:ahLst/>
              <a:cxnLst/>
              <a:rect l="l" t="t" r="r" b="b"/>
              <a:pathLst>
                <a:path w="1865" h="1557" extrusionOk="0">
                  <a:moveTo>
                    <a:pt x="1010" y="0"/>
                  </a:moveTo>
                  <a:cubicBezTo>
                    <a:pt x="967" y="0"/>
                    <a:pt x="924" y="4"/>
                    <a:pt x="881" y="11"/>
                  </a:cubicBezTo>
                  <a:cubicBezTo>
                    <a:pt x="191" y="130"/>
                    <a:pt x="0" y="1011"/>
                    <a:pt x="572" y="1416"/>
                  </a:cubicBezTo>
                  <a:cubicBezTo>
                    <a:pt x="710" y="1513"/>
                    <a:pt x="860" y="1556"/>
                    <a:pt x="1007" y="1556"/>
                  </a:cubicBezTo>
                  <a:cubicBezTo>
                    <a:pt x="1454" y="1556"/>
                    <a:pt x="1864" y="1153"/>
                    <a:pt x="1774" y="642"/>
                  </a:cubicBezTo>
                  <a:cubicBezTo>
                    <a:pt x="1700" y="268"/>
                    <a:pt x="1376" y="0"/>
                    <a:pt x="1010"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617" name="Google Shape;3617;p53"/>
            <p:cNvSpPr/>
            <p:nvPr/>
          </p:nvSpPr>
          <p:spPr>
            <a:xfrm>
              <a:off x="6364243" y="4483357"/>
              <a:ext cx="122214" cy="43706"/>
            </a:xfrm>
            <a:custGeom>
              <a:avLst/>
              <a:gdLst/>
              <a:ahLst/>
              <a:cxnLst/>
              <a:rect l="l" t="t" r="r" b="b"/>
              <a:pathLst>
                <a:path w="3789" h="1355" extrusionOk="0">
                  <a:moveTo>
                    <a:pt x="3177" y="0"/>
                  </a:moveTo>
                  <a:cubicBezTo>
                    <a:pt x="3155" y="0"/>
                    <a:pt x="3133" y="2"/>
                    <a:pt x="3109" y="5"/>
                  </a:cubicBezTo>
                  <a:lnTo>
                    <a:pt x="525" y="481"/>
                  </a:lnTo>
                  <a:cubicBezTo>
                    <a:pt x="1" y="606"/>
                    <a:pt x="110" y="1355"/>
                    <a:pt x="612" y="1355"/>
                  </a:cubicBezTo>
                  <a:cubicBezTo>
                    <a:pt x="634" y="1355"/>
                    <a:pt x="657" y="1353"/>
                    <a:pt x="680" y="1350"/>
                  </a:cubicBezTo>
                  <a:lnTo>
                    <a:pt x="3276" y="886"/>
                  </a:lnTo>
                  <a:cubicBezTo>
                    <a:pt x="3789" y="749"/>
                    <a:pt x="3679" y="0"/>
                    <a:pt x="3177"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618" name="Google Shape;3618;p53"/>
            <p:cNvSpPr/>
            <p:nvPr/>
          </p:nvSpPr>
          <p:spPr>
            <a:xfrm>
              <a:off x="6237545" y="4806940"/>
              <a:ext cx="250815" cy="224592"/>
            </a:xfrm>
            <a:custGeom>
              <a:avLst/>
              <a:gdLst/>
              <a:ahLst/>
              <a:cxnLst/>
              <a:rect l="l" t="t" r="r" b="b"/>
              <a:pathLst>
                <a:path w="7776" h="6963" extrusionOk="0">
                  <a:moveTo>
                    <a:pt x="3934" y="1"/>
                  </a:moveTo>
                  <a:cubicBezTo>
                    <a:pt x="2906" y="1"/>
                    <a:pt x="1893" y="469"/>
                    <a:pt x="1227" y="1343"/>
                  </a:cubicBezTo>
                  <a:lnTo>
                    <a:pt x="6966" y="4975"/>
                  </a:lnTo>
                  <a:cubicBezTo>
                    <a:pt x="7775" y="3403"/>
                    <a:pt x="7251" y="1474"/>
                    <a:pt x="5751" y="534"/>
                  </a:cubicBezTo>
                  <a:cubicBezTo>
                    <a:pt x="5189" y="174"/>
                    <a:pt x="4558" y="1"/>
                    <a:pt x="3934" y="1"/>
                  </a:cubicBezTo>
                  <a:close/>
                  <a:moveTo>
                    <a:pt x="822" y="1986"/>
                  </a:moveTo>
                  <a:lnTo>
                    <a:pt x="822" y="1986"/>
                  </a:lnTo>
                  <a:cubicBezTo>
                    <a:pt x="0" y="3558"/>
                    <a:pt x="524" y="5498"/>
                    <a:pt x="2024" y="6439"/>
                  </a:cubicBezTo>
                  <a:cubicBezTo>
                    <a:pt x="2584" y="6793"/>
                    <a:pt x="3213" y="6963"/>
                    <a:pt x="3836" y="6963"/>
                  </a:cubicBezTo>
                  <a:cubicBezTo>
                    <a:pt x="4871" y="6963"/>
                    <a:pt x="5892" y="6494"/>
                    <a:pt x="6561" y="5618"/>
                  </a:cubicBezTo>
                  <a:lnTo>
                    <a:pt x="822" y="1986"/>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619" name="Google Shape;3619;p53"/>
            <p:cNvSpPr/>
            <p:nvPr/>
          </p:nvSpPr>
          <p:spPr>
            <a:xfrm>
              <a:off x="6706823" y="4325276"/>
              <a:ext cx="196272" cy="181918"/>
            </a:xfrm>
            <a:custGeom>
              <a:avLst/>
              <a:gdLst/>
              <a:ahLst/>
              <a:cxnLst/>
              <a:rect l="l" t="t" r="r" b="b"/>
              <a:pathLst>
                <a:path w="6085" h="5640" extrusionOk="0">
                  <a:moveTo>
                    <a:pt x="3620" y="0"/>
                  </a:moveTo>
                  <a:lnTo>
                    <a:pt x="1215" y="1632"/>
                  </a:lnTo>
                  <a:cubicBezTo>
                    <a:pt x="251" y="2286"/>
                    <a:pt x="1" y="3596"/>
                    <a:pt x="656" y="4560"/>
                  </a:cubicBezTo>
                  <a:lnTo>
                    <a:pt x="763" y="4715"/>
                  </a:lnTo>
                  <a:cubicBezTo>
                    <a:pt x="1171" y="5316"/>
                    <a:pt x="1833" y="5640"/>
                    <a:pt x="2508" y="5640"/>
                  </a:cubicBezTo>
                  <a:cubicBezTo>
                    <a:pt x="2916" y="5640"/>
                    <a:pt x="3328" y="5522"/>
                    <a:pt x="3692" y="5275"/>
                  </a:cubicBezTo>
                  <a:lnTo>
                    <a:pt x="6085" y="3644"/>
                  </a:lnTo>
                  <a:lnTo>
                    <a:pt x="3620" y="0"/>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620" name="Google Shape;3620;p53"/>
            <p:cNvSpPr/>
            <p:nvPr/>
          </p:nvSpPr>
          <p:spPr>
            <a:xfrm>
              <a:off x="6839327" y="4249734"/>
              <a:ext cx="196272" cy="181950"/>
            </a:xfrm>
            <a:custGeom>
              <a:avLst/>
              <a:gdLst/>
              <a:ahLst/>
              <a:cxnLst/>
              <a:rect l="l" t="t" r="r" b="b"/>
              <a:pathLst>
                <a:path w="6085" h="5641" extrusionOk="0">
                  <a:moveTo>
                    <a:pt x="3577" y="1"/>
                  </a:moveTo>
                  <a:cubicBezTo>
                    <a:pt x="3169" y="1"/>
                    <a:pt x="2757" y="119"/>
                    <a:pt x="2394" y="366"/>
                  </a:cubicBezTo>
                  <a:lnTo>
                    <a:pt x="1" y="1997"/>
                  </a:lnTo>
                  <a:lnTo>
                    <a:pt x="2489" y="5640"/>
                  </a:lnTo>
                  <a:lnTo>
                    <a:pt x="4882" y="4009"/>
                  </a:lnTo>
                  <a:cubicBezTo>
                    <a:pt x="5835" y="3354"/>
                    <a:pt x="6085" y="2045"/>
                    <a:pt x="5430" y="1092"/>
                  </a:cubicBezTo>
                  <a:lnTo>
                    <a:pt x="5323" y="926"/>
                  </a:lnTo>
                  <a:cubicBezTo>
                    <a:pt x="4914" y="325"/>
                    <a:pt x="4252" y="1"/>
                    <a:pt x="3577"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621" name="Google Shape;3621;p53"/>
            <p:cNvSpPr/>
            <p:nvPr/>
          </p:nvSpPr>
          <p:spPr>
            <a:xfrm>
              <a:off x="6649603" y="4700692"/>
              <a:ext cx="345677" cy="344387"/>
            </a:xfrm>
            <a:custGeom>
              <a:avLst/>
              <a:gdLst/>
              <a:ahLst/>
              <a:cxnLst/>
              <a:rect l="l" t="t" r="r" b="b"/>
              <a:pathLst>
                <a:path w="10717" h="10677" extrusionOk="0">
                  <a:moveTo>
                    <a:pt x="4999" y="0"/>
                  </a:moveTo>
                  <a:cubicBezTo>
                    <a:pt x="4821" y="0"/>
                    <a:pt x="4666" y="135"/>
                    <a:pt x="4644" y="327"/>
                  </a:cubicBezTo>
                  <a:lnTo>
                    <a:pt x="4180" y="3804"/>
                  </a:lnTo>
                  <a:lnTo>
                    <a:pt x="703" y="3339"/>
                  </a:lnTo>
                  <a:cubicBezTo>
                    <a:pt x="688" y="3338"/>
                    <a:pt x="674" y="3337"/>
                    <a:pt x="659" y="3337"/>
                  </a:cubicBezTo>
                  <a:cubicBezTo>
                    <a:pt x="474" y="3337"/>
                    <a:pt x="309" y="3473"/>
                    <a:pt x="287" y="3661"/>
                  </a:cubicBezTo>
                  <a:lnTo>
                    <a:pt x="25" y="5637"/>
                  </a:lnTo>
                  <a:cubicBezTo>
                    <a:pt x="1" y="5840"/>
                    <a:pt x="144" y="6030"/>
                    <a:pt x="346" y="6054"/>
                  </a:cubicBezTo>
                  <a:lnTo>
                    <a:pt x="3823" y="6518"/>
                  </a:lnTo>
                  <a:lnTo>
                    <a:pt x="3370" y="9995"/>
                  </a:lnTo>
                  <a:cubicBezTo>
                    <a:pt x="3335" y="10197"/>
                    <a:pt x="3477" y="10388"/>
                    <a:pt x="3692" y="10412"/>
                  </a:cubicBezTo>
                  <a:lnTo>
                    <a:pt x="5656" y="10674"/>
                  </a:lnTo>
                  <a:cubicBezTo>
                    <a:pt x="5671" y="10675"/>
                    <a:pt x="5686" y="10676"/>
                    <a:pt x="5700" y="10676"/>
                  </a:cubicBezTo>
                  <a:cubicBezTo>
                    <a:pt x="5886" y="10676"/>
                    <a:pt x="6051" y="10540"/>
                    <a:pt x="6073" y="10352"/>
                  </a:cubicBezTo>
                  <a:lnTo>
                    <a:pt x="6537" y="6876"/>
                  </a:lnTo>
                  <a:lnTo>
                    <a:pt x="10014" y="7328"/>
                  </a:lnTo>
                  <a:cubicBezTo>
                    <a:pt x="10034" y="7331"/>
                    <a:pt x="10053" y="7333"/>
                    <a:pt x="10073" y="7333"/>
                  </a:cubicBezTo>
                  <a:cubicBezTo>
                    <a:pt x="10252" y="7333"/>
                    <a:pt x="10409" y="7189"/>
                    <a:pt x="10431" y="7007"/>
                  </a:cubicBezTo>
                  <a:lnTo>
                    <a:pt x="10693" y="5042"/>
                  </a:lnTo>
                  <a:cubicBezTo>
                    <a:pt x="10716" y="4828"/>
                    <a:pt x="10574" y="4649"/>
                    <a:pt x="10371" y="4613"/>
                  </a:cubicBezTo>
                  <a:lnTo>
                    <a:pt x="6895" y="4161"/>
                  </a:lnTo>
                  <a:lnTo>
                    <a:pt x="7347" y="684"/>
                  </a:lnTo>
                  <a:cubicBezTo>
                    <a:pt x="7383" y="482"/>
                    <a:pt x="7240" y="291"/>
                    <a:pt x="7026" y="256"/>
                  </a:cubicBezTo>
                  <a:lnTo>
                    <a:pt x="5061" y="6"/>
                  </a:lnTo>
                  <a:cubicBezTo>
                    <a:pt x="5040" y="2"/>
                    <a:pt x="5019" y="0"/>
                    <a:pt x="4999"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622" name="Google Shape;3622;p53"/>
            <p:cNvSpPr/>
            <p:nvPr/>
          </p:nvSpPr>
          <p:spPr>
            <a:xfrm>
              <a:off x="5182226" y="98419"/>
              <a:ext cx="349870" cy="436120"/>
            </a:xfrm>
            <a:custGeom>
              <a:avLst/>
              <a:gdLst/>
              <a:ahLst/>
              <a:cxnLst/>
              <a:rect l="l" t="t" r="r" b="b"/>
              <a:pathLst>
                <a:path w="10847" h="13521" extrusionOk="0">
                  <a:moveTo>
                    <a:pt x="4151" y="435"/>
                  </a:moveTo>
                  <a:cubicBezTo>
                    <a:pt x="4440" y="435"/>
                    <a:pt x="4723" y="607"/>
                    <a:pt x="4774" y="994"/>
                  </a:cubicBezTo>
                  <a:cubicBezTo>
                    <a:pt x="4810" y="1196"/>
                    <a:pt x="4751" y="1387"/>
                    <a:pt x="4632" y="1541"/>
                  </a:cubicBezTo>
                  <a:lnTo>
                    <a:pt x="3834" y="1684"/>
                  </a:lnTo>
                  <a:cubicBezTo>
                    <a:pt x="3667" y="1589"/>
                    <a:pt x="3548" y="1422"/>
                    <a:pt x="3512" y="1232"/>
                  </a:cubicBezTo>
                  <a:lnTo>
                    <a:pt x="3500" y="1232"/>
                  </a:lnTo>
                  <a:cubicBezTo>
                    <a:pt x="3386" y="732"/>
                    <a:pt x="3773" y="435"/>
                    <a:pt x="4151" y="435"/>
                  </a:cubicBezTo>
                  <a:close/>
                  <a:moveTo>
                    <a:pt x="7854" y="2749"/>
                  </a:moveTo>
                  <a:cubicBezTo>
                    <a:pt x="8117" y="2749"/>
                    <a:pt x="8351" y="2930"/>
                    <a:pt x="8394" y="3208"/>
                  </a:cubicBezTo>
                  <a:lnTo>
                    <a:pt x="9787" y="10769"/>
                  </a:lnTo>
                  <a:cubicBezTo>
                    <a:pt x="9835" y="11066"/>
                    <a:pt x="9644" y="11340"/>
                    <a:pt x="9346" y="11400"/>
                  </a:cubicBezTo>
                  <a:lnTo>
                    <a:pt x="3084" y="12543"/>
                  </a:lnTo>
                  <a:cubicBezTo>
                    <a:pt x="3049" y="12550"/>
                    <a:pt x="3014" y="12553"/>
                    <a:pt x="2979" y="12553"/>
                  </a:cubicBezTo>
                  <a:cubicBezTo>
                    <a:pt x="2722" y="12553"/>
                    <a:pt x="2493" y="12365"/>
                    <a:pt x="2441" y="12102"/>
                  </a:cubicBezTo>
                  <a:lnTo>
                    <a:pt x="1060" y="4530"/>
                  </a:lnTo>
                  <a:cubicBezTo>
                    <a:pt x="1012" y="4232"/>
                    <a:pt x="1203" y="3958"/>
                    <a:pt x="1512" y="3899"/>
                  </a:cubicBezTo>
                  <a:lnTo>
                    <a:pt x="2250" y="3768"/>
                  </a:lnTo>
                  <a:cubicBezTo>
                    <a:pt x="2292" y="3977"/>
                    <a:pt x="2472" y="4122"/>
                    <a:pt x="2676" y="4122"/>
                  </a:cubicBezTo>
                  <a:cubicBezTo>
                    <a:pt x="2704" y="4122"/>
                    <a:pt x="2733" y="4119"/>
                    <a:pt x="2762" y="4113"/>
                  </a:cubicBezTo>
                  <a:lnTo>
                    <a:pt x="6668" y="3399"/>
                  </a:lnTo>
                  <a:cubicBezTo>
                    <a:pt x="6906" y="3363"/>
                    <a:pt x="7060" y="3125"/>
                    <a:pt x="7025" y="2899"/>
                  </a:cubicBezTo>
                  <a:lnTo>
                    <a:pt x="7763" y="2756"/>
                  </a:lnTo>
                  <a:cubicBezTo>
                    <a:pt x="7793" y="2751"/>
                    <a:pt x="7824" y="2749"/>
                    <a:pt x="7854" y="2749"/>
                  </a:cubicBezTo>
                  <a:close/>
                  <a:moveTo>
                    <a:pt x="4133" y="0"/>
                  </a:moveTo>
                  <a:cubicBezTo>
                    <a:pt x="4070" y="0"/>
                    <a:pt x="4005" y="6"/>
                    <a:pt x="3941" y="17"/>
                  </a:cubicBezTo>
                  <a:cubicBezTo>
                    <a:pt x="3346" y="136"/>
                    <a:pt x="2953" y="708"/>
                    <a:pt x="3072" y="1303"/>
                  </a:cubicBezTo>
                  <a:cubicBezTo>
                    <a:pt x="3108" y="1482"/>
                    <a:pt x="3179" y="1637"/>
                    <a:pt x="3286" y="1779"/>
                  </a:cubicBezTo>
                  <a:lnTo>
                    <a:pt x="2512" y="1934"/>
                  </a:lnTo>
                  <a:cubicBezTo>
                    <a:pt x="2191" y="1994"/>
                    <a:pt x="1988" y="2291"/>
                    <a:pt x="2036" y="2613"/>
                  </a:cubicBezTo>
                  <a:lnTo>
                    <a:pt x="2096" y="2899"/>
                  </a:lnTo>
                  <a:lnTo>
                    <a:pt x="798" y="3125"/>
                  </a:lnTo>
                  <a:cubicBezTo>
                    <a:pt x="322" y="3208"/>
                    <a:pt x="0" y="3673"/>
                    <a:pt x="83" y="4149"/>
                  </a:cubicBezTo>
                  <a:lnTo>
                    <a:pt x="1667" y="12781"/>
                  </a:lnTo>
                  <a:cubicBezTo>
                    <a:pt x="1741" y="13217"/>
                    <a:pt x="2120" y="13520"/>
                    <a:pt x="2548" y="13520"/>
                  </a:cubicBezTo>
                  <a:cubicBezTo>
                    <a:pt x="2599" y="13520"/>
                    <a:pt x="2651" y="13516"/>
                    <a:pt x="2703" y="13507"/>
                  </a:cubicBezTo>
                  <a:lnTo>
                    <a:pt x="10037" y="12162"/>
                  </a:lnTo>
                  <a:cubicBezTo>
                    <a:pt x="10525" y="12066"/>
                    <a:pt x="10847" y="11602"/>
                    <a:pt x="10763" y="11126"/>
                  </a:cubicBezTo>
                  <a:lnTo>
                    <a:pt x="9180" y="2494"/>
                  </a:lnTo>
                  <a:cubicBezTo>
                    <a:pt x="9106" y="2064"/>
                    <a:pt x="8737" y="1763"/>
                    <a:pt x="8316" y="1763"/>
                  </a:cubicBezTo>
                  <a:cubicBezTo>
                    <a:pt x="8259" y="1763"/>
                    <a:pt x="8202" y="1768"/>
                    <a:pt x="8144" y="1779"/>
                  </a:cubicBezTo>
                  <a:lnTo>
                    <a:pt x="6858" y="2018"/>
                  </a:lnTo>
                  <a:lnTo>
                    <a:pt x="6810" y="1744"/>
                  </a:lnTo>
                  <a:cubicBezTo>
                    <a:pt x="6758" y="1458"/>
                    <a:pt x="6508" y="1258"/>
                    <a:pt x="6228" y="1258"/>
                  </a:cubicBezTo>
                  <a:cubicBezTo>
                    <a:pt x="6192" y="1258"/>
                    <a:pt x="6156" y="1261"/>
                    <a:pt x="6120" y="1268"/>
                  </a:cubicBezTo>
                  <a:lnTo>
                    <a:pt x="5179" y="1434"/>
                  </a:lnTo>
                  <a:cubicBezTo>
                    <a:pt x="5227" y="1268"/>
                    <a:pt x="5239" y="1089"/>
                    <a:pt x="5215" y="922"/>
                  </a:cubicBezTo>
                  <a:cubicBezTo>
                    <a:pt x="5119" y="381"/>
                    <a:pt x="4655" y="0"/>
                    <a:pt x="4133"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623" name="Google Shape;3623;p53"/>
            <p:cNvSpPr/>
            <p:nvPr/>
          </p:nvSpPr>
          <p:spPr>
            <a:xfrm>
              <a:off x="5244414" y="255566"/>
              <a:ext cx="60059" cy="49898"/>
            </a:xfrm>
            <a:custGeom>
              <a:avLst/>
              <a:gdLst/>
              <a:ahLst/>
              <a:cxnLst/>
              <a:rect l="l" t="t" r="r" b="b"/>
              <a:pathLst>
                <a:path w="1862" h="1547" extrusionOk="0">
                  <a:moveTo>
                    <a:pt x="1015" y="1"/>
                  </a:moveTo>
                  <a:cubicBezTo>
                    <a:pt x="967" y="1"/>
                    <a:pt x="919" y="5"/>
                    <a:pt x="870" y="15"/>
                  </a:cubicBezTo>
                  <a:cubicBezTo>
                    <a:pt x="191" y="134"/>
                    <a:pt x="1" y="1015"/>
                    <a:pt x="560" y="1408"/>
                  </a:cubicBezTo>
                  <a:cubicBezTo>
                    <a:pt x="700" y="1504"/>
                    <a:pt x="851" y="1547"/>
                    <a:pt x="998" y="1547"/>
                  </a:cubicBezTo>
                  <a:cubicBezTo>
                    <a:pt x="1451" y="1547"/>
                    <a:pt x="1862" y="1138"/>
                    <a:pt x="1763" y="634"/>
                  </a:cubicBezTo>
                  <a:cubicBezTo>
                    <a:pt x="1689" y="266"/>
                    <a:pt x="1375" y="1"/>
                    <a:pt x="1015"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624" name="Google Shape;3624;p53"/>
            <p:cNvSpPr/>
            <p:nvPr/>
          </p:nvSpPr>
          <p:spPr>
            <a:xfrm>
              <a:off x="5312052" y="241148"/>
              <a:ext cx="124117" cy="43673"/>
            </a:xfrm>
            <a:custGeom>
              <a:avLst/>
              <a:gdLst/>
              <a:ahLst/>
              <a:cxnLst/>
              <a:rect l="l" t="t" r="r" b="b"/>
              <a:pathLst>
                <a:path w="3848" h="1354" extrusionOk="0">
                  <a:moveTo>
                    <a:pt x="3239" y="0"/>
                  </a:moveTo>
                  <a:cubicBezTo>
                    <a:pt x="3208" y="0"/>
                    <a:pt x="3176" y="3"/>
                    <a:pt x="3143" y="10"/>
                  </a:cubicBezTo>
                  <a:lnTo>
                    <a:pt x="3155" y="10"/>
                  </a:lnTo>
                  <a:lnTo>
                    <a:pt x="559" y="486"/>
                  </a:lnTo>
                  <a:cubicBezTo>
                    <a:pt x="0" y="553"/>
                    <a:pt x="102" y="1354"/>
                    <a:pt x="609" y="1354"/>
                  </a:cubicBezTo>
                  <a:cubicBezTo>
                    <a:pt x="642" y="1354"/>
                    <a:pt x="677" y="1350"/>
                    <a:pt x="714" y="1343"/>
                  </a:cubicBezTo>
                  <a:lnTo>
                    <a:pt x="3309" y="867"/>
                  </a:lnTo>
                  <a:cubicBezTo>
                    <a:pt x="3847" y="766"/>
                    <a:pt x="3731" y="0"/>
                    <a:pt x="3239"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625" name="Google Shape;3625;p53"/>
            <p:cNvSpPr/>
            <p:nvPr/>
          </p:nvSpPr>
          <p:spPr>
            <a:xfrm>
              <a:off x="5257090" y="325172"/>
              <a:ext cx="59769" cy="49866"/>
            </a:xfrm>
            <a:custGeom>
              <a:avLst/>
              <a:gdLst/>
              <a:ahLst/>
              <a:cxnLst/>
              <a:rect l="l" t="t" r="r" b="b"/>
              <a:pathLst>
                <a:path w="1853" h="1546" extrusionOk="0">
                  <a:moveTo>
                    <a:pt x="1003" y="1"/>
                  </a:moveTo>
                  <a:cubicBezTo>
                    <a:pt x="959" y="1"/>
                    <a:pt x="914" y="4"/>
                    <a:pt x="870" y="12"/>
                  </a:cubicBezTo>
                  <a:cubicBezTo>
                    <a:pt x="191" y="131"/>
                    <a:pt x="1" y="1012"/>
                    <a:pt x="560" y="1405"/>
                  </a:cubicBezTo>
                  <a:cubicBezTo>
                    <a:pt x="701" y="1502"/>
                    <a:pt x="853" y="1545"/>
                    <a:pt x="1000" y="1545"/>
                  </a:cubicBezTo>
                  <a:cubicBezTo>
                    <a:pt x="1449" y="1545"/>
                    <a:pt x="1853" y="1142"/>
                    <a:pt x="1763" y="631"/>
                  </a:cubicBezTo>
                  <a:cubicBezTo>
                    <a:pt x="1699" y="259"/>
                    <a:pt x="1369" y="1"/>
                    <a:pt x="100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626" name="Google Shape;3626;p53"/>
            <p:cNvSpPr/>
            <p:nvPr/>
          </p:nvSpPr>
          <p:spPr>
            <a:xfrm>
              <a:off x="5326599" y="310528"/>
              <a:ext cx="121408" cy="43512"/>
            </a:xfrm>
            <a:custGeom>
              <a:avLst/>
              <a:gdLst/>
              <a:ahLst/>
              <a:cxnLst/>
              <a:rect l="l" t="t" r="r" b="b"/>
              <a:pathLst>
                <a:path w="3764" h="1349" extrusionOk="0">
                  <a:moveTo>
                    <a:pt x="3133" y="0"/>
                  </a:moveTo>
                  <a:cubicBezTo>
                    <a:pt x="3121" y="0"/>
                    <a:pt x="3109" y="1"/>
                    <a:pt x="3096" y="2"/>
                  </a:cubicBezTo>
                  <a:lnTo>
                    <a:pt x="501" y="478"/>
                  </a:lnTo>
                  <a:cubicBezTo>
                    <a:pt x="1" y="618"/>
                    <a:pt x="126" y="1348"/>
                    <a:pt x="620" y="1348"/>
                  </a:cubicBezTo>
                  <a:cubicBezTo>
                    <a:pt x="632" y="1348"/>
                    <a:pt x="644" y="1348"/>
                    <a:pt x="656" y="1347"/>
                  </a:cubicBezTo>
                  <a:lnTo>
                    <a:pt x="3251" y="871"/>
                  </a:lnTo>
                  <a:cubicBezTo>
                    <a:pt x="3763" y="731"/>
                    <a:pt x="3638" y="0"/>
                    <a:pt x="3133"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627" name="Google Shape;3627;p53"/>
            <p:cNvSpPr/>
            <p:nvPr/>
          </p:nvSpPr>
          <p:spPr>
            <a:xfrm>
              <a:off x="5270540" y="399294"/>
              <a:ext cx="60059" cy="50189"/>
            </a:xfrm>
            <a:custGeom>
              <a:avLst/>
              <a:gdLst/>
              <a:ahLst/>
              <a:cxnLst/>
              <a:rect l="l" t="t" r="r" b="b"/>
              <a:pathLst>
                <a:path w="1862" h="1556" extrusionOk="0">
                  <a:moveTo>
                    <a:pt x="1002" y="1"/>
                  </a:moveTo>
                  <a:cubicBezTo>
                    <a:pt x="958" y="1"/>
                    <a:pt x="914" y="4"/>
                    <a:pt x="870" y="12"/>
                  </a:cubicBezTo>
                  <a:cubicBezTo>
                    <a:pt x="191" y="131"/>
                    <a:pt x="0" y="1012"/>
                    <a:pt x="572" y="1417"/>
                  </a:cubicBezTo>
                  <a:cubicBezTo>
                    <a:pt x="709" y="1513"/>
                    <a:pt x="857" y="1556"/>
                    <a:pt x="1002" y="1556"/>
                  </a:cubicBezTo>
                  <a:cubicBezTo>
                    <a:pt x="1451" y="1556"/>
                    <a:pt x="1862" y="1147"/>
                    <a:pt x="1763" y="643"/>
                  </a:cubicBezTo>
                  <a:cubicBezTo>
                    <a:pt x="1699" y="260"/>
                    <a:pt x="1369"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628" name="Google Shape;3628;p53"/>
            <p:cNvSpPr/>
            <p:nvPr/>
          </p:nvSpPr>
          <p:spPr>
            <a:xfrm>
              <a:off x="5339501" y="384586"/>
              <a:ext cx="122440" cy="44028"/>
            </a:xfrm>
            <a:custGeom>
              <a:avLst/>
              <a:gdLst/>
              <a:ahLst/>
              <a:cxnLst/>
              <a:rect l="l" t="t" r="r" b="b"/>
              <a:pathLst>
                <a:path w="3796" h="1365" extrusionOk="0">
                  <a:moveTo>
                    <a:pt x="3172" y="0"/>
                  </a:moveTo>
                  <a:cubicBezTo>
                    <a:pt x="3153" y="0"/>
                    <a:pt x="3133" y="1"/>
                    <a:pt x="3113" y="4"/>
                  </a:cubicBezTo>
                  <a:lnTo>
                    <a:pt x="518" y="480"/>
                  </a:lnTo>
                  <a:cubicBezTo>
                    <a:pt x="1" y="606"/>
                    <a:pt x="115" y="1364"/>
                    <a:pt x="626" y="1364"/>
                  </a:cubicBezTo>
                  <a:cubicBezTo>
                    <a:pt x="645" y="1364"/>
                    <a:pt x="664" y="1363"/>
                    <a:pt x="684" y="1361"/>
                  </a:cubicBezTo>
                  <a:lnTo>
                    <a:pt x="3268" y="885"/>
                  </a:lnTo>
                  <a:cubicBezTo>
                    <a:pt x="3796" y="747"/>
                    <a:pt x="3682" y="0"/>
                    <a:pt x="317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629" name="Google Shape;3629;p53"/>
            <p:cNvSpPr/>
            <p:nvPr/>
          </p:nvSpPr>
          <p:spPr>
            <a:xfrm>
              <a:off x="5212933" y="708039"/>
              <a:ext cx="250815" cy="224688"/>
            </a:xfrm>
            <a:custGeom>
              <a:avLst/>
              <a:gdLst/>
              <a:ahLst/>
              <a:cxnLst/>
              <a:rect l="l" t="t" r="r" b="b"/>
              <a:pathLst>
                <a:path w="7776" h="6966" extrusionOk="0">
                  <a:moveTo>
                    <a:pt x="3943" y="1"/>
                  </a:moveTo>
                  <a:cubicBezTo>
                    <a:pt x="2906" y="1"/>
                    <a:pt x="1888" y="469"/>
                    <a:pt x="1227" y="1346"/>
                  </a:cubicBezTo>
                  <a:lnTo>
                    <a:pt x="6966" y="4977"/>
                  </a:lnTo>
                  <a:cubicBezTo>
                    <a:pt x="7775" y="3406"/>
                    <a:pt x="7251" y="1477"/>
                    <a:pt x="5763" y="525"/>
                  </a:cubicBezTo>
                  <a:cubicBezTo>
                    <a:pt x="5199" y="171"/>
                    <a:pt x="4568" y="1"/>
                    <a:pt x="3943" y="1"/>
                  </a:cubicBezTo>
                  <a:close/>
                  <a:moveTo>
                    <a:pt x="822" y="2001"/>
                  </a:moveTo>
                  <a:cubicBezTo>
                    <a:pt x="1" y="3561"/>
                    <a:pt x="524" y="5489"/>
                    <a:pt x="2025" y="6442"/>
                  </a:cubicBezTo>
                  <a:cubicBezTo>
                    <a:pt x="2584" y="6796"/>
                    <a:pt x="3211" y="6966"/>
                    <a:pt x="3833" y="6966"/>
                  </a:cubicBezTo>
                  <a:cubicBezTo>
                    <a:pt x="4864" y="6966"/>
                    <a:pt x="5880" y="6497"/>
                    <a:pt x="6549" y="5620"/>
                  </a:cubicBezTo>
                  <a:lnTo>
                    <a:pt x="822" y="200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630" name="Google Shape;3630;p53"/>
            <p:cNvSpPr/>
            <p:nvPr/>
          </p:nvSpPr>
          <p:spPr>
            <a:xfrm>
              <a:off x="5682211" y="226472"/>
              <a:ext cx="196304" cy="181918"/>
            </a:xfrm>
            <a:custGeom>
              <a:avLst/>
              <a:gdLst/>
              <a:ahLst/>
              <a:cxnLst/>
              <a:rect l="l" t="t" r="r" b="b"/>
              <a:pathLst>
                <a:path w="6086" h="5640" extrusionOk="0">
                  <a:moveTo>
                    <a:pt x="3609" y="0"/>
                  </a:moveTo>
                  <a:lnTo>
                    <a:pt x="1215" y="1631"/>
                  </a:lnTo>
                  <a:cubicBezTo>
                    <a:pt x="251" y="2286"/>
                    <a:pt x="1" y="3596"/>
                    <a:pt x="656" y="4560"/>
                  </a:cubicBezTo>
                  <a:lnTo>
                    <a:pt x="763" y="4715"/>
                  </a:lnTo>
                  <a:cubicBezTo>
                    <a:pt x="1171" y="5316"/>
                    <a:pt x="1834" y="5640"/>
                    <a:pt x="2508" y="5640"/>
                  </a:cubicBezTo>
                  <a:cubicBezTo>
                    <a:pt x="2916" y="5640"/>
                    <a:pt x="3329" y="5521"/>
                    <a:pt x="3692" y="5275"/>
                  </a:cubicBezTo>
                  <a:lnTo>
                    <a:pt x="6085" y="3644"/>
                  </a:lnTo>
                  <a:lnTo>
                    <a:pt x="3609" y="0"/>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631" name="Google Shape;3631;p53"/>
            <p:cNvSpPr/>
            <p:nvPr/>
          </p:nvSpPr>
          <p:spPr>
            <a:xfrm>
              <a:off x="5814714" y="151317"/>
              <a:ext cx="196272" cy="181950"/>
            </a:xfrm>
            <a:custGeom>
              <a:avLst/>
              <a:gdLst/>
              <a:ahLst/>
              <a:cxnLst/>
              <a:rect l="l" t="t" r="r" b="b"/>
              <a:pathLst>
                <a:path w="6085" h="5641" extrusionOk="0">
                  <a:moveTo>
                    <a:pt x="3580" y="1"/>
                  </a:moveTo>
                  <a:cubicBezTo>
                    <a:pt x="3174" y="1"/>
                    <a:pt x="2765" y="119"/>
                    <a:pt x="2406" y="366"/>
                  </a:cubicBezTo>
                  <a:lnTo>
                    <a:pt x="1" y="1985"/>
                  </a:lnTo>
                  <a:lnTo>
                    <a:pt x="2477" y="5640"/>
                  </a:lnTo>
                  <a:lnTo>
                    <a:pt x="4870" y="4009"/>
                  </a:lnTo>
                  <a:cubicBezTo>
                    <a:pt x="5835" y="3354"/>
                    <a:pt x="6085" y="2044"/>
                    <a:pt x="5430" y="1080"/>
                  </a:cubicBezTo>
                  <a:lnTo>
                    <a:pt x="5323" y="925"/>
                  </a:lnTo>
                  <a:cubicBezTo>
                    <a:pt x="4915" y="324"/>
                    <a:pt x="4252" y="1"/>
                    <a:pt x="3580"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632" name="Google Shape;3632;p53"/>
            <p:cNvSpPr/>
            <p:nvPr/>
          </p:nvSpPr>
          <p:spPr>
            <a:xfrm>
              <a:off x="5624636" y="602242"/>
              <a:ext cx="346032" cy="344032"/>
            </a:xfrm>
            <a:custGeom>
              <a:avLst/>
              <a:gdLst/>
              <a:ahLst/>
              <a:cxnLst/>
              <a:rect l="l" t="t" r="r" b="b"/>
              <a:pathLst>
                <a:path w="10728" h="10666" extrusionOk="0">
                  <a:moveTo>
                    <a:pt x="5007" y="1"/>
                  </a:moveTo>
                  <a:cubicBezTo>
                    <a:pt x="4823" y="1"/>
                    <a:pt x="4677" y="136"/>
                    <a:pt x="4655" y="328"/>
                  </a:cubicBezTo>
                  <a:lnTo>
                    <a:pt x="4191" y="3805"/>
                  </a:lnTo>
                  <a:lnTo>
                    <a:pt x="714" y="3340"/>
                  </a:lnTo>
                  <a:cubicBezTo>
                    <a:pt x="699" y="3338"/>
                    <a:pt x="683" y="3338"/>
                    <a:pt x="668" y="3338"/>
                  </a:cubicBezTo>
                  <a:cubicBezTo>
                    <a:pt x="475" y="3338"/>
                    <a:pt x="320" y="3474"/>
                    <a:pt x="298" y="3662"/>
                  </a:cubicBezTo>
                  <a:lnTo>
                    <a:pt x="36" y="5638"/>
                  </a:lnTo>
                  <a:cubicBezTo>
                    <a:pt x="0" y="5840"/>
                    <a:pt x="143" y="6031"/>
                    <a:pt x="357" y="6055"/>
                  </a:cubicBezTo>
                  <a:lnTo>
                    <a:pt x="357" y="6043"/>
                  </a:lnTo>
                  <a:lnTo>
                    <a:pt x="3834" y="6507"/>
                  </a:lnTo>
                  <a:lnTo>
                    <a:pt x="3370" y="9984"/>
                  </a:lnTo>
                  <a:cubicBezTo>
                    <a:pt x="3346" y="10186"/>
                    <a:pt x="3489" y="10377"/>
                    <a:pt x="3691" y="10401"/>
                  </a:cubicBezTo>
                  <a:lnTo>
                    <a:pt x="5667" y="10663"/>
                  </a:lnTo>
                  <a:cubicBezTo>
                    <a:pt x="5682" y="10664"/>
                    <a:pt x="5697" y="10665"/>
                    <a:pt x="5712" y="10665"/>
                  </a:cubicBezTo>
                  <a:cubicBezTo>
                    <a:pt x="5897" y="10665"/>
                    <a:pt x="6062" y="10529"/>
                    <a:pt x="6084" y="10341"/>
                  </a:cubicBezTo>
                  <a:lnTo>
                    <a:pt x="6548" y="6864"/>
                  </a:lnTo>
                  <a:lnTo>
                    <a:pt x="10025" y="7329"/>
                  </a:lnTo>
                  <a:cubicBezTo>
                    <a:pt x="10040" y="7331"/>
                    <a:pt x="10055" y="7331"/>
                    <a:pt x="10069" y="7331"/>
                  </a:cubicBezTo>
                  <a:cubicBezTo>
                    <a:pt x="10254" y="7331"/>
                    <a:pt x="10420" y="7195"/>
                    <a:pt x="10442" y="7007"/>
                  </a:cubicBezTo>
                  <a:lnTo>
                    <a:pt x="10704" y="5031"/>
                  </a:lnTo>
                  <a:cubicBezTo>
                    <a:pt x="10728" y="4828"/>
                    <a:pt x="10585" y="4638"/>
                    <a:pt x="10382" y="4614"/>
                  </a:cubicBezTo>
                  <a:lnTo>
                    <a:pt x="6894" y="4150"/>
                  </a:lnTo>
                  <a:lnTo>
                    <a:pt x="7358" y="673"/>
                  </a:lnTo>
                  <a:cubicBezTo>
                    <a:pt x="7382" y="471"/>
                    <a:pt x="7239" y="280"/>
                    <a:pt x="7037" y="256"/>
                  </a:cubicBezTo>
                  <a:lnTo>
                    <a:pt x="5072" y="6"/>
                  </a:lnTo>
                  <a:cubicBezTo>
                    <a:pt x="5050" y="3"/>
                    <a:pt x="5028" y="1"/>
                    <a:pt x="5007"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633" name="Google Shape;3633;p53"/>
            <p:cNvSpPr/>
            <p:nvPr/>
          </p:nvSpPr>
          <p:spPr>
            <a:xfrm>
              <a:off x="5182226" y="1123290"/>
              <a:ext cx="349870" cy="436217"/>
            </a:xfrm>
            <a:custGeom>
              <a:avLst/>
              <a:gdLst/>
              <a:ahLst/>
              <a:cxnLst/>
              <a:rect l="l" t="t" r="r" b="b"/>
              <a:pathLst>
                <a:path w="10847" h="13524" extrusionOk="0">
                  <a:moveTo>
                    <a:pt x="4147" y="429"/>
                  </a:moveTo>
                  <a:cubicBezTo>
                    <a:pt x="4437" y="429"/>
                    <a:pt x="4723" y="604"/>
                    <a:pt x="4774" y="997"/>
                  </a:cubicBezTo>
                  <a:cubicBezTo>
                    <a:pt x="4810" y="1188"/>
                    <a:pt x="4751" y="1390"/>
                    <a:pt x="4632" y="1533"/>
                  </a:cubicBezTo>
                  <a:lnTo>
                    <a:pt x="3834" y="1688"/>
                  </a:lnTo>
                  <a:cubicBezTo>
                    <a:pt x="3667" y="1593"/>
                    <a:pt x="3548" y="1426"/>
                    <a:pt x="3512" y="1224"/>
                  </a:cubicBezTo>
                  <a:lnTo>
                    <a:pt x="3500" y="1224"/>
                  </a:lnTo>
                  <a:cubicBezTo>
                    <a:pt x="3386" y="725"/>
                    <a:pt x="3770" y="429"/>
                    <a:pt x="4147" y="429"/>
                  </a:cubicBezTo>
                  <a:close/>
                  <a:moveTo>
                    <a:pt x="7867" y="2749"/>
                  </a:moveTo>
                  <a:cubicBezTo>
                    <a:pt x="8125" y="2749"/>
                    <a:pt x="8352" y="2938"/>
                    <a:pt x="8394" y="3200"/>
                  </a:cubicBezTo>
                  <a:lnTo>
                    <a:pt x="9787" y="10761"/>
                  </a:lnTo>
                  <a:cubicBezTo>
                    <a:pt x="9835" y="11058"/>
                    <a:pt x="9644" y="11344"/>
                    <a:pt x="9346" y="11392"/>
                  </a:cubicBezTo>
                  <a:lnTo>
                    <a:pt x="3084" y="12535"/>
                  </a:lnTo>
                  <a:cubicBezTo>
                    <a:pt x="3049" y="12542"/>
                    <a:pt x="3014" y="12545"/>
                    <a:pt x="2979" y="12545"/>
                  </a:cubicBezTo>
                  <a:cubicBezTo>
                    <a:pt x="2722" y="12545"/>
                    <a:pt x="2493" y="12357"/>
                    <a:pt x="2441" y="12094"/>
                  </a:cubicBezTo>
                  <a:lnTo>
                    <a:pt x="1060" y="4534"/>
                  </a:lnTo>
                  <a:cubicBezTo>
                    <a:pt x="1012" y="4236"/>
                    <a:pt x="1203" y="3950"/>
                    <a:pt x="1512" y="3903"/>
                  </a:cubicBezTo>
                  <a:lnTo>
                    <a:pt x="2250" y="3760"/>
                  </a:lnTo>
                  <a:cubicBezTo>
                    <a:pt x="2293" y="3975"/>
                    <a:pt x="2482" y="4122"/>
                    <a:pt x="2694" y="4122"/>
                  </a:cubicBezTo>
                  <a:cubicBezTo>
                    <a:pt x="2717" y="4122"/>
                    <a:pt x="2739" y="4120"/>
                    <a:pt x="2762" y="4117"/>
                  </a:cubicBezTo>
                  <a:lnTo>
                    <a:pt x="6668" y="3402"/>
                  </a:lnTo>
                  <a:cubicBezTo>
                    <a:pt x="6906" y="3355"/>
                    <a:pt x="7060" y="3129"/>
                    <a:pt x="7025" y="2890"/>
                  </a:cubicBezTo>
                  <a:lnTo>
                    <a:pt x="7763" y="2760"/>
                  </a:lnTo>
                  <a:cubicBezTo>
                    <a:pt x="7798" y="2752"/>
                    <a:pt x="7833" y="2749"/>
                    <a:pt x="7867" y="2749"/>
                  </a:cubicBezTo>
                  <a:close/>
                  <a:moveTo>
                    <a:pt x="4150" y="0"/>
                  </a:moveTo>
                  <a:cubicBezTo>
                    <a:pt x="4081" y="0"/>
                    <a:pt x="4011" y="7"/>
                    <a:pt x="3941" y="21"/>
                  </a:cubicBezTo>
                  <a:cubicBezTo>
                    <a:pt x="3346" y="128"/>
                    <a:pt x="2953" y="700"/>
                    <a:pt x="3072" y="1307"/>
                  </a:cubicBezTo>
                  <a:cubicBezTo>
                    <a:pt x="3108" y="1474"/>
                    <a:pt x="3179" y="1640"/>
                    <a:pt x="3286" y="1783"/>
                  </a:cubicBezTo>
                  <a:lnTo>
                    <a:pt x="2512" y="1926"/>
                  </a:lnTo>
                  <a:cubicBezTo>
                    <a:pt x="2191" y="1986"/>
                    <a:pt x="1988" y="2295"/>
                    <a:pt x="2036" y="2617"/>
                  </a:cubicBezTo>
                  <a:lnTo>
                    <a:pt x="2096" y="2890"/>
                  </a:lnTo>
                  <a:lnTo>
                    <a:pt x="798" y="3129"/>
                  </a:lnTo>
                  <a:cubicBezTo>
                    <a:pt x="322" y="3212"/>
                    <a:pt x="0" y="3676"/>
                    <a:pt x="83" y="4164"/>
                  </a:cubicBezTo>
                  <a:lnTo>
                    <a:pt x="1667" y="12785"/>
                  </a:lnTo>
                  <a:cubicBezTo>
                    <a:pt x="1741" y="13221"/>
                    <a:pt x="2120" y="13524"/>
                    <a:pt x="2548" y="13524"/>
                  </a:cubicBezTo>
                  <a:cubicBezTo>
                    <a:pt x="2599" y="13524"/>
                    <a:pt x="2651" y="13520"/>
                    <a:pt x="2703" y="13511"/>
                  </a:cubicBezTo>
                  <a:lnTo>
                    <a:pt x="10049" y="12165"/>
                  </a:lnTo>
                  <a:cubicBezTo>
                    <a:pt x="10525" y="12082"/>
                    <a:pt x="10847" y="11618"/>
                    <a:pt x="10763" y="11130"/>
                  </a:cubicBezTo>
                  <a:lnTo>
                    <a:pt x="9192" y="2498"/>
                  </a:lnTo>
                  <a:cubicBezTo>
                    <a:pt x="9108" y="2067"/>
                    <a:pt x="8737" y="1766"/>
                    <a:pt x="8316" y="1766"/>
                  </a:cubicBezTo>
                  <a:cubicBezTo>
                    <a:pt x="8259" y="1766"/>
                    <a:pt x="8202" y="1772"/>
                    <a:pt x="8144" y="1783"/>
                  </a:cubicBezTo>
                  <a:lnTo>
                    <a:pt x="6858" y="2009"/>
                  </a:lnTo>
                  <a:lnTo>
                    <a:pt x="6810" y="1736"/>
                  </a:lnTo>
                  <a:cubicBezTo>
                    <a:pt x="6757" y="1446"/>
                    <a:pt x="6499" y="1252"/>
                    <a:pt x="6214" y="1252"/>
                  </a:cubicBezTo>
                  <a:cubicBezTo>
                    <a:pt x="6183" y="1252"/>
                    <a:pt x="6151" y="1255"/>
                    <a:pt x="6120" y="1259"/>
                  </a:cubicBezTo>
                  <a:lnTo>
                    <a:pt x="5179" y="1438"/>
                  </a:lnTo>
                  <a:cubicBezTo>
                    <a:pt x="5227" y="1259"/>
                    <a:pt x="5239" y="1081"/>
                    <a:pt x="5215" y="914"/>
                  </a:cubicBezTo>
                  <a:cubicBezTo>
                    <a:pt x="5120" y="378"/>
                    <a:pt x="4665" y="0"/>
                    <a:pt x="4150"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634" name="Google Shape;3634;p53"/>
            <p:cNvSpPr/>
            <p:nvPr/>
          </p:nvSpPr>
          <p:spPr>
            <a:xfrm>
              <a:off x="5244414" y="1280275"/>
              <a:ext cx="60059" cy="49866"/>
            </a:xfrm>
            <a:custGeom>
              <a:avLst/>
              <a:gdLst/>
              <a:ahLst/>
              <a:cxnLst/>
              <a:rect l="l" t="t" r="r" b="b"/>
              <a:pathLst>
                <a:path w="1862" h="1546" extrusionOk="0">
                  <a:moveTo>
                    <a:pt x="1002" y="1"/>
                  </a:moveTo>
                  <a:cubicBezTo>
                    <a:pt x="959" y="1"/>
                    <a:pt x="915" y="4"/>
                    <a:pt x="870" y="12"/>
                  </a:cubicBezTo>
                  <a:cubicBezTo>
                    <a:pt x="191" y="131"/>
                    <a:pt x="1" y="1012"/>
                    <a:pt x="560" y="1405"/>
                  </a:cubicBezTo>
                  <a:cubicBezTo>
                    <a:pt x="702" y="1502"/>
                    <a:pt x="854" y="1545"/>
                    <a:pt x="1002" y="1545"/>
                  </a:cubicBezTo>
                  <a:cubicBezTo>
                    <a:pt x="1454" y="1545"/>
                    <a:pt x="1862" y="1142"/>
                    <a:pt x="1763" y="631"/>
                  </a:cubicBezTo>
                  <a:cubicBezTo>
                    <a:pt x="1689" y="259"/>
                    <a:pt x="1367"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635" name="Google Shape;3635;p53"/>
            <p:cNvSpPr/>
            <p:nvPr/>
          </p:nvSpPr>
          <p:spPr>
            <a:xfrm>
              <a:off x="5311504" y="1265631"/>
              <a:ext cx="125182" cy="43931"/>
            </a:xfrm>
            <a:custGeom>
              <a:avLst/>
              <a:gdLst/>
              <a:ahLst/>
              <a:cxnLst/>
              <a:rect l="l" t="t" r="r" b="b"/>
              <a:pathLst>
                <a:path w="3881" h="1362" extrusionOk="0">
                  <a:moveTo>
                    <a:pt x="3274" y="0"/>
                  </a:moveTo>
                  <a:cubicBezTo>
                    <a:pt x="3238" y="0"/>
                    <a:pt x="3200" y="5"/>
                    <a:pt x="3160" y="13"/>
                  </a:cubicBezTo>
                  <a:lnTo>
                    <a:pt x="3172" y="13"/>
                  </a:lnTo>
                  <a:lnTo>
                    <a:pt x="576" y="490"/>
                  </a:lnTo>
                  <a:cubicBezTo>
                    <a:pt x="0" y="545"/>
                    <a:pt x="104" y="1362"/>
                    <a:pt x="609" y="1362"/>
                  </a:cubicBezTo>
                  <a:cubicBezTo>
                    <a:pt x="647" y="1362"/>
                    <a:pt x="688" y="1357"/>
                    <a:pt x="731" y="1347"/>
                  </a:cubicBezTo>
                  <a:lnTo>
                    <a:pt x="3314" y="871"/>
                  </a:lnTo>
                  <a:cubicBezTo>
                    <a:pt x="3881" y="793"/>
                    <a:pt x="3774" y="0"/>
                    <a:pt x="3274"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636" name="Google Shape;3636;p53"/>
            <p:cNvSpPr/>
            <p:nvPr/>
          </p:nvSpPr>
          <p:spPr>
            <a:xfrm>
              <a:off x="5257090" y="1349784"/>
              <a:ext cx="59769" cy="49866"/>
            </a:xfrm>
            <a:custGeom>
              <a:avLst/>
              <a:gdLst/>
              <a:ahLst/>
              <a:cxnLst/>
              <a:rect l="l" t="t" r="r" b="b"/>
              <a:pathLst>
                <a:path w="1853" h="1546" extrusionOk="0">
                  <a:moveTo>
                    <a:pt x="1002" y="1"/>
                  </a:moveTo>
                  <a:cubicBezTo>
                    <a:pt x="959" y="1"/>
                    <a:pt x="914" y="4"/>
                    <a:pt x="870" y="12"/>
                  </a:cubicBezTo>
                  <a:cubicBezTo>
                    <a:pt x="191" y="131"/>
                    <a:pt x="1" y="1012"/>
                    <a:pt x="560" y="1405"/>
                  </a:cubicBezTo>
                  <a:cubicBezTo>
                    <a:pt x="702" y="1502"/>
                    <a:pt x="854" y="1545"/>
                    <a:pt x="1001" y="1545"/>
                  </a:cubicBezTo>
                  <a:cubicBezTo>
                    <a:pt x="1450" y="1545"/>
                    <a:pt x="1852" y="1145"/>
                    <a:pt x="1763" y="643"/>
                  </a:cubicBezTo>
                  <a:cubicBezTo>
                    <a:pt x="1699" y="260"/>
                    <a:pt x="1369"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637" name="Google Shape;3637;p53"/>
            <p:cNvSpPr/>
            <p:nvPr/>
          </p:nvSpPr>
          <p:spPr>
            <a:xfrm>
              <a:off x="5326728" y="1335140"/>
              <a:ext cx="121279" cy="43544"/>
            </a:xfrm>
            <a:custGeom>
              <a:avLst/>
              <a:gdLst/>
              <a:ahLst/>
              <a:cxnLst/>
              <a:rect l="l" t="t" r="r" b="b"/>
              <a:pathLst>
                <a:path w="3760" h="1350" extrusionOk="0">
                  <a:moveTo>
                    <a:pt x="3129" y="0"/>
                  </a:moveTo>
                  <a:cubicBezTo>
                    <a:pt x="3117" y="0"/>
                    <a:pt x="3105" y="1"/>
                    <a:pt x="3092" y="2"/>
                  </a:cubicBezTo>
                  <a:lnTo>
                    <a:pt x="497" y="478"/>
                  </a:lnTo>
                  <a:cubicBezTo>
                    <a:pt x="0" y="628"/>
                    <a:pt x="120" y="1349"/>
                    <a:pt x="605" y="1349"/>
                  </a:cubicBezTo>
                  <a:cubicBezTo>
                    <a:pt x="620" y="1349"/>
                    <a:pt x="636" y="1348"/>
                    <a:pt x="652" y="1347"/>
                  </a:cubicBezTo>
                  <a:lnTo>
                    <a:pt x="3247" y="883"/>
                  </a:lnTo>
                  <a:cubicBezTo>
                    <a:pt x="3759" y="731"/>
                    <a:pt x="3634" y="0"/>
                    <a:pt x="3129"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638" name="Google Shape;3638;p53"/>
            <p:cNvSpPr/>
            <p:nvPr/>
          </p:nvSpPr>
          <p:spPr>
            <a:xfrm>
              <a:off x="5270540" y="1424293"/>
              <a:ext cx="60059" cy="49834"/>
            </a:xfrm>
            <a:custGeom>
              <a:avLst/>
              <a:gdLst/>
              <a:ahLst/>
              <a:cxnLst/>
              <a:rect l="l" t="t" r="r" b="b"/>
              <a:pathLst>
                <a:path w="1862" h="1545" extrusionOk="0">
                  <a:moveTo>
                    <a:pt x="1002" y="0"/>
                  </a:moveTo>
                  <a:cubicBezTo>
                    <a:pt x="959" y="0"/>
                    <a:pt x="914" y="4"/>
                    <a:pt x="870" y="12"/>
                  </a:cubicBezTo>
                  <a:cubicBezTo>
                    <a:pt x="191" y="131"/>
                    <a:pt x="0" y="1012"/>
                    <a:pt x="560" y="1405"/>
                  </a:cubicBezTo>
                  <a:cubicBezTo>
                    <a:pt x="701" y="1502"/>
                    <a:pt x="854" y="1545"/>
                    <a:pt x="1002" y="1545"/>
                  </a:cubicBezTo>
                  <a:cubicBezTo>
                    <a:pt x="1453" y="1545"/>
                    <a:pt x="1861" y="1142"/>
                    <a:pt x="1763" y="631"/>
                  </a:cubicBezTo>
                  <a:cubicBezTo>
                    <a:pt x="1699" y="259"/>
                    <a:pt x="1369" y="0"/>
                    <a:pt x="100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639" name="Google Shape;3639;p53"/>
            <p:cNvSpPr/>
            <p:nvPr/>
          </p:nvSpPr>
          <p:spPr>
            <a:xfrm>
              <a:off x="5339792" y="1409585"/>
              <a:ext cx="121795" cy="43577"/>
            </a:xfrm>
            <a:custGeom>
              <a:avLst/>
              <a:gdLst/>
              <a:ahLst/>
              <a:cxnLst/>
              <a:rect l="l" t="t" r="r" b="b"/>
              <a:pathLst>
                <a:path w="3776" h="1351" extrusionOk="0">
                  <a:moveTo>
                    <a:pt x="3162" y="0"/>
                  </a:moveTo>
                  <a:cubicBezTo>
                    <a:pt x="3143" y="0"/>
                    <a:pt x="3124" y="1"/>
                    <a:pt x="3104" y="3"/>
                  </a:cubicBezTo>
                  <a:lnTo>
                    <a:pt x="509" y="468"/>
                  </a:lnTo>
                  <a:cubicBezTo>
                    <a:pt x="0" y="606"/>
                    <a:pt x="120" y="1351"/>
                    <a:pt x="628" y="1351"/>
                  </a:cubicBezTo>
                  <a:cubicBezTo>
                    <a:pt x="643" y="1351"/>
                    <a:pt x="659" y="1350"/>
                    <a:pt x="675" y="1349"/>
                  </a:cubicBezTo>
                  <a:lnTo>
                    <a:pt x="3259" y="872"/>
                  </a:lnTo>
                  <a:cubicBezTo>
                    <a:pt x="3775" y="735"/>
                    <a:pt x="3661" y="0"/>
                    <a:pt x="316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640" name="Google Shape;3640;p53"/>
            <p:cNvSpPr/>
            <p:nvPr/>
          </p:nvSpPr>
          <p:spPr>
            <a:xfrm>
              <a:off x="5212933" y="1733296"/>
              <a:ext cx="249267" cy="224043"/>
            </a:xfrm>
            <a:custGeom>
              <a:avLst/>
              <a:gdLst/>
              <a:ahLst/>
              <a:cxnLst/>
              <a:rect l="l" t="t" r="r" b="b"/>
              <a:pathLst>
                <a:path w="7728" h="6946" extrusionOk="0">
                  <a:moveTo>
                    <a:pt x="3946" y="0"/>
                  </a:moveTo>
                  <a:cubicBezTo>
                    <a:pt x="2915" y="0"/>
                    <a:pt x="1900" y="464"/>
                    <a:pt x="1227" y="1338"/>
                  </a:cubicBezTo>
                  <a:lnTo>
                    <a:pt x="6966" y="4957"/>
                  </a:lnTo>
                  <a:cubicBezTo>
                    <a:pt x="7728" y="3398"/>
                    <a:pt x="7251" y="1469"/>
                    <a:pt x="5775" y="528"/>
                  </a:cubicBezTo>
                  <a:cubicBezTo>
                    <a:pt x="5208" y="172"/>
                    <a:pt x="4573" y="0"/>
                    <a:pt x="3946" y="0"/>
                  </a:cubicBezTo>
                  <a:close/>
                  <a:moveTo>
                    <a:pt x="822" y="1981"/>
                  </a:moveTo>
                  <a:cubicBezTo>
                    <a:pt x="1" y="3552"/>
                    <a:pt x="524" y="5481"/>
                    <a:pt x="2025" y="6422"/>
                  </a:cubicBezTo>
                  <a:cubicBezTo>
                    <a:pt x="2584" y="6775"/>
                    <a:pt x="3211" y="6946"/>
                    <a:pt x="3833" y="6946"/>
                  </a:cubicBezTo>
                  <a:cubicBezTo>
                    <a:pt x="4864" y="6946"/>
                    <a:pt x="5880" y="6477"/>
                    <a:pt x="6549" y="5600"/>
                  </a:cubicBezTo>
                  <a:lnTo>
                    <a:pt x="822" y="198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641" name="Google Shape;3641;p53"/>
            <p:cNvSpPr/>
            <p:nvPr/>
          </p:nvSpPr>
          <p:spPr>
            <a:xfrm>
              <a:off x="5682211" y="1251439"/>
              <a:ext cx="196304" cy="181563"/>
            </a:xfrm>
            <a:custGeom>
              <a:avLst/>
              <a:gdLst/>
              <a:ahLst/>
              <a:cxnLst/>
              <a:rect l="l" t="t" r="r" b="b"/>
              <a:pathLst>
                <a:path w="6086" h="5629" extrusionOk="0">
                  <a:moveTo>
                    <a:pt x="3609" y="1"/>
                  </a:moveTo>
                  <a:lnTo>
                    <a:pt x="1215" y="1620"/>
                  </a:lnTo>
                  <a:cubicBezTo>
                    <a:pt x="251" y="2275"/>
                    <a:pt x="1" y="3585"/>
                    <a:pt x="656" y="4549"/>
                  </a:cubicBezTo>
                  <a:lnTo>
                    <a:pt x="763" y="4704"/>
                  </a:lnTo>
                  <a:cubicBezTo>
                    <a:pt x="1171" y="5305"/>
                    <a:pt x="1834" y="5629"/>
                    <a:pt x="2508" y="5629"/>
                  </a:cubicBezTo>
                  <a:cubicBezTo>
                    <a:pt x="2916" y="5629"/>
                    <a:pt x="3329" y="5510"/>
                    <a:pt x="3692" y="5264"/>
                  </a:cubicBezTo>
                  <a:lnTo>
                    <a:pt x="6085" y="3644"/>
                  </a:lnTo>
                  <a:lnTo>
                    <a:pt x="3609" y="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642" name="Google Shape;3642;p53"/>
            <p:cNvSpPr/>
            <p:nvPr/>
          </p:nvSpPr>
          <p:spPr>
            <a:xfrm>
              <a:off x="5814714" y="1176188"/>
              <a:ext cx="196272" cy="181660"/>
            </a:xfrm>
            <a:custGeom>
              <a:avLst/>
              <a:gdLst/>
              <a:ahLst/>
              <a:cxnLst/>
              <a:rect l="l" t="t" r="r" b="b"/>
              <a:pathLst>
                <a:path w="6085" h="5632" extrusionOk="0">
                  <a:moveTo>
                    <a:pt x="3591" y="1"/>
                  </a:moveTo>
                  <a:cubicBezTo>
                    <a:pt x="3182" y="1"/>
                    <a:pt x="2768" y="120"/>
                    <a:pt x="2406" y="369"/>
                  </a:cubicBezTo>
                  <a:lnTo>
                    <a:pt x="1" y="1989"/>
                  </a:lnTo>
                  <a:lnTo>
                    <a:pt x="2477" y="5632"/>
                  </a:lnTo>
                  <a:lnTo>
                    <a:pt x="4870" y="4001"/>
                  </a:lnTo>
                  <a:cubicBezTo>
                    <a:pt x="5835" y="3346"/>
                    <a:pt x="6085" y="2036"/>
                    <a:pt x="5430" y="1072"/>
                  </a:cubicBezTo>
                  <a:lnTo>
                    <a:pt x="5430" y="1072"/>
                  </a:lnTo>
                  <a:lnTo>
                    <a:pt x="5430" y="1084"/>
                  </a:lnTo>
                  <a:lnTo>
                    <a:pt x="5323" y="917"/>
                  </a:lnTo>
                  <a:cubicBezTo>
                    <a:pt x="4917" y="319"/>
                    <a:pt x="4259" y="1"/>
                    <a:pt x="3591"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643" name="Google Shape;3643;p53"/>
            <p:cNvSpPr/>
            <p:nvPr/>
          </p:nvSpPr>
          <p:spPr>
            <a:xfrm>
              <a:off x="5624636" y="1626564"/>
              <a:ext cx="346032" cy="344387"/>
            </a:xfrm>
            <a:custGeom>
              <a:avLst/>
              <a:gdLst/>
              <a:ahLst/>
              <a:cxnLst/>
              <a:rect l="l" t="t" r="r" b="b"/>
              <a:pathLst>
                <a:path w="10728" h="10677" extrusionOk="0">
                  <a:moveTo>
                    <a:pt x="5028" y="1"/>
                  </a:moveTo>
                  <a:cubicBezTo>
                    <a:pt x="4843" y="1"/>
                    <a:pt x="4677" y="137"/>
                    <a:pt x="4655" y="325"/>
                  </a:cubicBezTo>
                  <a:lnTo>
                    <a:pt x="4191" y="3813"/>
                  </a:lnTo>
                  <a:lnTo>
                    <a:pt x="714" y="3349"/>
                  </a:lnTo>
                  <a:cubicBezTo>
                    <a:pt x="700" y="3347"/>
                    <a:pt x="685" y="3346"/>
                    <a:pt x="670" y="3346"/>
                  </a:cubicBezTo>
                  <a:cubicBezTo>
                    <a:pt x="485" y="3346"/>
                    <a:pt x="320" y="3483"/>
                    <a:pt x="298" y="3670"/>
                  </a:cubicBezTo>
                  <a:lnTo>
                    <a:pt x="36" y="5647"/>
                  </a:lnTo>
                  <a:cubicBezTo>
                    <a:pt x="0" y="5849"/>
                    <a:pt x="143" y="6040"/>
                    <a:pt x="357" y="6064"/>
                  </a:cubicBezTo>
                  <a:lnTo>
                    <a:pt x="357" y="6052"/>
                  </a:lnTo>
                  <a:lnTo>
                    <a:pt x="3834" y="6516"/>
                  </a:lnTo>
                  <a:lnTo>
                    <a:pt x="3370" y="9993"/>
                  </a:lnTo>
                  <a:cubicBezTo>
                    <a:pt x="3346" y="10195"/>
                    <a:pt x="3489" y="10386"/>
                    <a:pt x="3691" y="10409"/>
                  </a:cubicBezTo>
                  <a:lnTo>
                    <a:pt x="5667" y="10671"/>
                  </a:lnTo>
                  <a:cubicBezTo>
                    <a:pt x="5688" y="10675"/>
                    <a:pt x="5709" y="10677"/>
                    <a:pt x="5730" y="10677"/>
                  </a:cubicBezTo>
                  <a:cubicBezTo>
                    <a:pt x="5907" y="10677"/>
                    <a:pt x="6063" y="10542"/>
                    <a:pt x="6084" y="10350"/>
                  </a:cubicBezTo>
                  <a:lnTo>
                    <a:pt x="6548" y="6873"/>
                  </a:lnTo>
                  <a:lnTo>
                    <a:pt x="10025" y="7338"/>
                  </a:lnTo>
                  <a:cubicBezTo>
                    <a:pt x="10040" y="7339"/>
                    <a:pt x="10055" y="7340"/>
                    <a:pt x="10069" y="7340"/>
                  </a:cubicBezTo>
                  <a:cubicBezTo>
                    <a:pt x="10254" y="7340"/>
                    <a:pt x="10420" y="7204"/>
                    <a:pt x="10442" y="7016"/>
                  </a:cubicBezTo>
                  <a:lnTo>
                    <a:pt x="10704" y="5040"/>
                  </a:lnTo>
                  <a:cubicBezTo>
                    <a:pt x="10728" y="4837"/>
                    <a:pt x="10585" y="4647"/>
                    <a:pt x="10382" y="4623"/>
                  </a:cubicBezTo>
                  <a:lnTo>
                    <a:pt x="6906" y="4159"/>
                  </a:lnTo>
                  <a:lnTo>
                    <a:pt x="7358" y="682"/>
                  </a:lnTo>
                  <a:cubicBezTo>
                    <a:pt x="7394" y="480"/>
                    <a:pt x="7239" y="289"/>
                    <a:pt x="7037" y="265"/>
                  </a:cubicBezTo>
                  <a:lnTo>
                    <a:pt x="5072" y="3"/>
                  </a:lnTo>
                  <a:cubicBezTo>
                    <a:pt x="5057" y="2"/>
                    <a:pt x="5043" y="1"/>
                    <a:pt x="502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644" name="Google Shape;3644;p53"/>
            <p:cNvSpPr/>
            <p:nvPr/>
          </p:nvSpPr>
          <p:spPr>
            <a:xfrm>
              <a:off x="5182226" y="2147999"/>
              <a:ext cx="349870" cy="435862"/>
            </a:xfrm>
            <a:custGeom>
              <a:avLst/>
              <a:gdLst/>
              <a:ahLst/>
              <a:cxnLst/>
              <a:rect l="l" t="t" r="r" b="b"/>
              <a:pathLst>
                <a:path w="10847" h="13513" extrusionOk="0">
                  <a:moveTo>
                    <a:pt x="4145" y="431"/>
                  </a:moveTo>
                  <a:cubicBezTo>
                    <a:pt x="4436" y="431"/>
                    <a:pt x="4723" y="605"/>
                    <a:pt x="4774" y="994"/>
                  </a:cubicBezTo>
                  <a:cubicBezTo>
                    <a:pt x="4810" y="1185"/>
                    <a:pt x="4751" y="1387"/>
                    <a:pt x="4632" y="1530"/>
                  </a:cubicBezTo>
                  <a:lnTo>
                    <a:pt x="3834" y="1685"/>
                  </a:lnTo>
                  <a:cubicBezTo>
                    <a:pt x="3667" y="1590"/>
                    <a:pt x="3548" y="1423"/>
                    <a:pt x="3512" y="1232"/>
                  </a:cubicBezTo>
                  <a:lnTo>
                    <a:pt x="3500" y="1220"/>
                  </a:lnTo>
                  <a:cubicBezTo>
                    <a:pt x="3386" y="723"/>
                    <a:pt x="3769" y="431"/>
                    <a:pt x="4145" y="431"/>
                  </a:cubicBezTo>
                  <a:close/>
                  <a:moveTo>
                    <a:pt x="7867" y="2734"/>
                  </a:moveTo>
                  <a:cubicBezTo>
                    <a:pt x="8125" y="2734"/>
                    <a:pt x="8352" y="2922"/>
                    <a:pt x="8394" y="3185"/>
                  </a:cubicBezTo>
                  <a:lnTo>
                    <a:pt x="9787" y="10757"/>
                  </a:lnTo>
                  <a:cubicBezTo>
                    <a:pt x="9835" y="11055"/>
                    <a:pt x="9644" y="11341"/>
                    <a:pt x="9346" y="11388"/>
                  </a:cubicBezTo>
                  <a:lnTo>
                    <a:pt x="3084" y="12531"/>
                  </a:lnTo>
                  <a:cubicBezTo>
                    <a:pt x="3047" y="12538"/>
                    <a:pt x="3011" y="12542"/>
                    <a:pt x="2975" y="12542"/>
                  </a:cubicBezTo>
                  <a:cubicBezTo>
                    <a:pt x="2710" y="12542"/>
                    <a:pt x="2483" y="12353"/>
                    <a:pt x="2441" y="12091"/>
                  </a:cubicBezTo>
                  <a:lnTo>
                    <a:pt x="1060" y="4518"/>
                  </a:lnTo>
                  <a:cubicBezTo>
                    <a:pt x="1012" y="4221"/>
                    <a:pt x="1203" y="3935"/>
                    <a:pt x="1512" y="3887"/>
                  </a:cubicBezTo>
                  <a:lnTo>
                    <a:pt x="2250" y="3745"/>
                  </a:lnTo>
                  <a:cubicBezTo>
                    <a:pt x="2292" y="3955"/>
                    <a:pt x="2474" y="4110"/>
                    <a:pt x="2680" y="4110"/>
                  </a:cubicBezTo>
                  <a:cubicBezTo>
                    <a:pt x="2707" y="4110"/>
                    <a:pt x="2735" y="4107"/>
                    <a:pt x="2762" y="4102"/>
                  </a:cubicBezTo>
                  <a:lnTo>
                    <a:pt x="6668" y="3387"/>
                  </a:lnTo>
                  <a:cubicBezTo>
                    <a:pt x="6906" y="3340"/>
                    <a:pt x="7060" y="3114"/>
                    <a:pt x="7025" y="2875"/>
                  </a:cubicBezTo>
                  <a:lnTo>
                    <a:pt x="7763" y="2744"/>
                  </a:lnTo>
                  <a:cubicBezTo>
                    <a:pt x="7798" y="2737"/>
                    <a:pt x="7833" y="2734"/>
                    <a:pt x="7867" y="2734"/>
                  </a:cubicBezTo>
                  <a:close/>
                  <a:moveTo>
                    <a:pt x="4133" y="1"/>
                  </a:moveTo>
                  <a:cubicBezTo>
                    <a:pt x="4070" y="1"/>
                    <a:pt x="4006" y="6"/>
                    <a:pt x="3941" y="18"/>
                  </a:cubicBezTo>
                  <a:cubicBezTo>
                    <a:pt x="3346" y="125"/>
                    <a:pt x="2953" y="708"/>
                    <a:pt x="3072" y="1304"/>
                  </a:cubicBezTo>
                  <a:cubicBezTo>
                    <a:pt x="3108" y="1470"/>
                    <a:pt x="3179" y="1637"/>
                    <a:pt x="3286" y="1780"/>
                  </a:cubicBezTo>
                  <a:lnTo>
                    <a:pt x="2512" y="1923"/>
                  </a:lnTo>
                  <a:cubicBezTo>
                    <a:pt x="2191" y="1982"/>
                    <a:pt x="1988" y="2280"/>
                    <a:pt x="2036" y="2602"/>
                  </a:cubicBezTo>
                  <a:lnTo>
                    <a:pt x="2096" y="2887"/>
                  </a:lnTo>
                  <a:lnTo>
                    <a:pt x="798" y="3114"/>
                  </a:lnTo>
                  <a:cubicBezTo>
                    <a:pt x="322" y="3209"/>
                    <a:pt x="0" y="3673"/>
                    <a:pt x="83" y="4149"/>
                  </a:cubicBezTo>
                  <a:lnTo>
                    <a:pt x="1667" y="12781"/>
                  </a:lnTo>
                  <a:cubicBezTo>
                    <a:pt x="1740" y="13212"/>
                    <a:pt x="2110" y="13512"/>
                    <a:pt x="2531" y="13512"/>
                  </a:cubicBezTo>
                  <a:cubicBezTo>
                    <a:pt x="2587" y="13512"/>
                    <a:pt x="2645" y="13507"/>
                    <a:pt x="2703" y="13496"/>
                  </a:cubicBezTo>
                  <a:lnTo>
                    <a:pt x="10049" y="12162"/>
                  </a:lnTo>
                  <a:cubicBezTo>
                    <a:pt x="10525" y="12067"/>
                    <a:pt x="10847" y="11603"/>
                    <a:pt x="10763" y="11114"/>
                  </a:cubicBezTo>
                  <a:lnTo>
                    <a:pt x="9192" y="2482"/>
                  </a:lnTo>
                  <a:cubicBezTo>
                    <a:pt x="9107" y="2048"/>
                    <a:pt x="8729" y="1755"/>
                    <a:pt x="8303" y="1755"/>
                  </a:cubicBezTo>
                  <a:cubicBezTo>
                    <a:pt x="8250" y="1755"/>
                    <a:pt x="8197" y="1759"/>
                    <a:pt x="8144" y="1768"/>
                  </a:cubicBezTo>
                  <a:lnTo>
                    <a:pt x="6858" y="2006"/>
                  </a:lnTo>
                  <a:lnTo>
                    <a:pt x="6810" y="1732"/>
                  </a:lnTo>
                  <a:cubicBezTo>
                    <a:pt x="6757" y="1442"/>
                    <a:pt x="6499" y="1249"/>
                    <a:pt x="6214" y="1249"/>
                  </a:cubicBezTo>
                  <a:cubicBezTo>
                    <a:pt x="6183" y="1249"/>
                    <a:pt x="6151" y="1251"/>
                    <a:pt x="6120" y="1256"/>
                  </a:cubicBezTo>
                  <a:lnTo>
                    <a:pt x="5179" y="1435"/>
                  </a:lnTo>
                  <a:cubicBezTo>
                    <a:pt x="5227" y="1268"/>
                    <a:pt x="5239" y="1089"/>
                    <a:pt x="5215" y="911"/>
                  </a:cubicBezTo>
                  <a:cubicBezTo>
                    <a:pt x="5119" y="380"/>
                    <a:pt x="4655" y="1"/>
                    <a:pt x="413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645" name="Google Shape;3645;p53"/>
            <p:cNvSpPr/>
            <p:nvPr/>
          </p:nvSpPr>
          <p:spPr>
            <a:xfrm>
              <a:off x="5244414" y="2305274"/>
              <a:ext cx="60059" cy="49834"/>
            </a:xfrm>
            <a:custGeom>
              <a:avLst/>
              <a:gdLst/>
              <a:ahLst/>
              <a:cxnLst/>
              <a:rect l="l" t="t" r="r" b="b"/>
              <a:pathLst>
                <a:path w="1862" h="1545" extrusionOk="0">
                  <a:moveTo>
                    <a:pt x="1002" y="0"/>
                  </a:moveTo>
                  <a:cubicBezTo>
                    <a:pt x="959" y="0"/>
                    <a:pt x="915" y="4"/>
                    <a:pt x="870" y="12"/>
                  </a:cubicBezTo>
                  <a:cubicBezTo>
                    <a:pt x="191" y="131"/>
                    <a:pt x="1" y="1012"/>
                    <a:pt x="560" y="1405"/>
                  </a:cubicBezTo>
                  <a:cubicBezTo>
                    <a:pt x="702" y="1502"/>
                    <a:pt x="854" y="1545"/>
                    <a:pt x="1002" y="1545"/>
                  </a:cubicBezTo>
                  <a:cubicBezTo>
                    <a:pt x="1454" y="1545"/>
                    <a:pt x="1862" y="1142"/>
                    <a:pt x="1763" y="631"/>
                  </a:cubicBezTo>
                  <a:cubicBezTo>
                    <a:pt x="1689" y="258"/>
                    <a:pt x="1367" y="0"/>
                    <a:pt x="100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646" name="Google Shape;3646;p53"/>
            <p:cNvSpPr/>
            <p:nvPr/>
          </p:nvSpPr>
          <p:spPr>
            <a:xfrm>
              <a:off x="5312052" y="2290372"/>
              <a:ext cx="124117" cy="43673"/>
            </a:xfrm>
            <a:custGeom>
              <a:avLst/>
              <a:gdLst/>
              <a:ahLst/>
              <a:cxnLst/>
              <a:rect l="l" t="t" r="r" b="b"/>
              <a:pathLst>
                <a:path w="3848" h="1354" extrusionOk="0">
                  <a:moveTo>
                    <a:pt x="3238" y="0"/>
                  </a:moveTo>
                  <a:cubicBezTo>
                    <a:pt x="3207" y="0"/>
                    <a:pt x="3176" y="3"/>
                    <a:pt x="3143" y="9"/>
                  </a:cubicBezTo>
                  <a:lnTo>
                    <a:pt x="3155" y="9"/>
                  </a:lnTo>
                  <a:lnTo>
                    <a:pt x="559" y="485"/>
                  </a:lnTo>
                  <a:cubicBezTo>
                    <a:pt x="1" y="564"/>
                    <a:pt x="102" y="1354"/>
                    <a:pt x="608" y="1354"/>
                  </a:cubicBezTo>
                  <a:cubicBezTo>
                    <a:pt x="641" y="1354"/>
                    <a:pt x="677" y="1350"/>
                    <a:pt x="714" y="1343"/>
                  </a:cubicBezTo>
                  <a:lnTo>
                    <a:pt x="3297" y="866"/>
                  </a:lnTo>
                  <a:cubicBezTo>
                    <a:pt x="3847" y="777"/>
                    <a:pt x="3731" y="0"/>
                    <a:pt x="3238"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647" name="Google Shape;3647;p53"/>
            <p:cNvSpPr/>
            <p:nvPr/>
          </p:nvSpPr>
          <p:spPr>
            <a:xfrm>
              <a:off x="5257090" y="2374687"/>
              <a:ext cx="59769" cy="49931"/>
            </a:xfrm>
            <a:custGeom>
              <a:avLst/>
              <a:gdLst/>
              <a:ahLst/>
              <a:cxnLst/>
              <a:rect l="l" t="t" r="r" b="b"/>
              <a:pathLst>
                <a:path w="1853" h="1548" extrusionOk="0">
                  <a:moveTo>
                    <a:pt x="1016" y="0"/>
                  </a:moveTo>
                  <a:cubicBezTo>
                    <a:pt x="968" y="0"/>
                    <a:pt x="919" y="5"/>
                    <a:pt x="870" y="15"/>
                  </a:cubicBezTo>
                  <a:cubicBezTo>
                    <a:pt x="191" y="122"/>
                    <a:pt x="1" y="1015"/>
                    <a:pt x="560" y="1408"/>
                  </a:cubicBezTo>
                  <a:cubicBezTo>
                    <a:pt x="701" y="1505"/>
                    <a:pt x="853" y="1548"/>
                    <a:pt x="1000" y="1548"/>
                  </a:cubicBezTo>
                  <a:cubicBezTo>
                    <a:pt x="1449" y="1548"/>
                    <a:pt x="1853" y="1145"/>
                    <a:pt x="1763" y="634"/>
                  </a:cubicBezTo>
                  <a:cubicBezTo>
                    <a:pt x="1700" y="266"/>
                    <a:pt x="1377" y="0"/>
                    <a:pt x="1016"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648" name="Google Shape;3648;p53"/>
            <p:cNvSpPr/>
            <p:nvPr/>
          </p:nvSpPr>
          <p:spPr>
            <a:xfrm>
              <a:off x="5326728" y="2359753"/>
              <a:ext cx="121279" cy="43512"/>
            </a:xfrm>
            <a:custGeom>
              <a:avLst/>
              <a:gdLst/>
              <a:ahLst/>
              <a:cxnLst/>
              <a:rect l="l" t="t" r="r" b="b"/>
              <a:pathLst>
                <a:path w="3760" h="1349" extrusionOk="0">
                  <a:moveTo>
                    <a:pt x="3129" y="0"/>
                  </a:moveTo>
                  <a:cubicBezTo>
                    <a:pt x="3117" y="0"/>
                    <a:pt x="3105" y="1"/>
                    <a:pt x="3092" y="1"/>
                  </a:cubicBezTo>
                  <a:lnTo>
                    <a:pt x="497" y="478"/>
                  </a:lnTo>
                  <a:cubicBezTo>
                    <a:pt x="0" y="628"/>
                    <a:pt x="120" y="1349"/>
                    <a:pt x="605" y="1349"/>
                  </a:cubicBezTo>
                  <a:cubicBezTo>
                    <a:pt x="620" y="1349"/>
                    <a:pt x="636" y="1348"/>
                    <a:pt x="652" y="1347"/>
                  </a:cubicBezTo>
                  <a:lnTo>
                    <a:pt x="3247" y="882"/>
                  </a:lnTo>
                  <a:cubicBezTo>
                    <a:pt x="3759" y="731"/>
                    <a:pt x="3634" y="0"/>
                    <a:pt x="3129"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649" name="Google Shape;3649;p53"/>
            <p:cNvSpPr/>
            <p:nvPr/>
          </p:nvSpPr>
          <p:spPr>
            <a:xfrm>
              <a:off x="5270540" y="2448906"/>
              <a:ext cx="60059" cy="49834"/>
            </a:xfrm>
            <a:custGeom>
              <a:avLst/>
              <a:gdLst/>
              <a:ahLst/>
              <a:cxnLst/>
              <a:rect l="l" t="t" r="r" b="b"/>
              <a:pathLst>
                <a:path w="1862" h="1545" extrusionOk="0">
                  <a:moveTo>
                    <a:pt x="1002" y="0"/>
                  </a:moveTo>
                  <a:cubicBezTo>
                    <a:pt x="959" y="0"/>
                    <a:pt x="914" y="4"/>
                    <a:pt x="870" y="11"/>
                  </a:cubicBezTo>
                  <a:cubicBezTo>
                    <a:pt x="191" y="131"/>
                    <a:pt x="0" y="1012"/>
                    <a:pt x="572" y="1404"/>
                  </a:cubicBezTo>
                  <a:cubicBezTo>
                    <a:pt x="710" y="1501"/>
                    <a:pt x="861" y="1545"/>
                    <a:pt x="1007" y="1545"/>
                  </a:cubicBezTo>
                  <a:cubicBezTo>
                    <a:pt x="1453" y="1545"/>
                    <a:pt x="1861" y="1142"/>
                    <a:pt x="1763" y="631"/>
                  </a:cubicBezTo>
                  <a:cubicBezTo>
                    <a:pt x="1699" y="258"/>
                    <a:pt x="1369" y="0"/>
                    <a:pt x="100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650" name="Google Shape;3650;p53"/>
            <p:cNvSpPr/>
            <p:nvPr/>
          </p:nvSpPr>
          <p:spPr>
            <a:xfrm>
              <a:off x="5339534" y="2434133"/>
              <a:ext cx="122311" cy="43673"/>
            </a:xfrm>
            <a:custGeom>
              <a:avLst/>
              <a:gdLst/>
              <a:ahLst/>
              <a:cxnLst/>
              <a:rect l="l" t="t" r="r" b="b"/>
              <a:pathLst>
                <a:path w="3792" h="1354" extrusionOk="0">
                  <a:moveTo>
                    <a:pt x="3181" y="1"/>
                  </a:moveTo>
                  <a:cubicBezTo>
                    <a:pt x="3159" y="1"/>
                    <a:pt x="3136" y="2"/>
                    <a:pt x="3112" y="5"/>
                  </a:cubicBezTo>
                  <a:lnTo>
                    <a:pt x="517" y="469"/>
                  </a:lnTo>
                  <a:cubicBezTo>
                    <a:pt x="0" y="607"/>
                    <a:pt x="114" y="1354"/>
                    <a:pt x="625" y="1354"/>
                  </a:cubicBezTo>
                  <a:cubicBezTo>
                    <a:pt x="644" y="1354"/>
                    <a:pt x="663" y="1353"/>
                    <a:pt x="683" y="1351"/>
                  </a:cubicBezTo>
                  <a:lnTo>
                    <a:pt x="3267" y="874"/>
                  </a:lnTo>
                  <a:cubicBezTo>
                    <a:pt x="3792" y="749"/>
                    <a:pt x="3683" y="1"/>
                    <a:pt x="3181"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651" name="Google Shape;3651;p53"/>
            <p:cNvSpPr/>
            <p:nvPr/>
          </p:nvSpPr>
          <p:spPr>
            <a:xfrm>
              <a:off x="5212933" y="2757263"/>
              <a:ext cx="250815" cy="224817"/>
            </a:xfrm>
            <a:custGeom>
              <a:avLst/>
              <a:gdLst/>
              <a:ahLst/>
              <a:cxnLst/>
              <a:rect l="l" t="t" r="r" b="b"/>
              <a:pathLst>
                <a:path w="7776" h="6970" extrusionOk="0">
                  <a:moveTo>
                    <a:pt x="3946" y="1"/>
                  </a:moveTo>
                  <a:cubicBezTo>
                    <a:pt x="2909" y="1"/>
                    <a:pt x="1889" y="472"/>
                    <a:pt x="1227" y="1358"/>
                  </a:cubicBezTo>
                  <a:lnTo>
                    <a:pt x="6966" y="4977"/>
                  </a:lnTo>
                  <a:cubicBezTo>
                    <a:pt x="7775" y="3405"/>
                    <a:pt x="7251" y="1477"/>
                    <a:pt x="5763" y="524"/>
                  </a:cubicBezTo>
                  <a:cubicBezTo>
                    <a:pt x="5200" y="171"/>
                    <a:pt x="4570" y="1"/>
                    <a:pt x="3946" y="1"/>
                  </a:cubicBezTo>
                  <a:close/>
                  <a:moveTo>
                    <a:pt x="822" y="2001"/>
                  </a:moveTo>
                  <a:lnTo>
                    <a:pt x="822" y="2001"/>
                  </a:lnTo>
                  <a:cubicBezTo>
                    <a:pt x="1" y="3572"/>
                    <a:pt x="524" y="5501"/>
                    <a:pt x="2025" y="6442"/>
                  </a:cubicBezTo>
                  <a:cubicBezTo>
                    <a:pt x="2588" y="6797"/>
                    <a:pt x="3219" y="6969"/>
                    <a:pt x="3844" y="6969"/>
                  </a:cubicBezTo>
                  <a:cubicBezTo>
                    <a:pt x="4872" y="6969"/>
                    <a:pt x="5883" y="6505"/>
                    <a:pt x="6549" y="5632"/>
                  </a:cubicBezTo>
                  <a:lnTo>
                    <a:pt x="822" y="200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652" name="Google Shape;3652;p53"/>
            <p:cNvSpPr/>
            <p:nvPr/>
          </p:nvSpPr>
          <p:spPr>
            <a:xfrm>
              <a:off x="5682211" y="2276051"/>
              <a:ext cx="196304" cy="181563"/>
            </a:xfrm>
            <a:custGeom>
              <a:avLst/>
              <a:gdLst/>
              <a:ahLst/>
              <a:cxnLst/>
              <a:rect l="l" t="t" r="r" b="b"/>
              <a:pathLst>
                <a:path w="6086" h="5629" extrusionOk="0">
                  <a:moveTo>
                    <a:pt x="3609" y="1"/>
                  </a:moveTo>
                  <a:lnTo>
                    <a:pt x="1215" y="1620"/>
                  </a:lnTo>
                  <a:cubicBezTo>
                    <a:pt x="251" y="2275"/>
                    <a:pt x="1" y="3585"/>
                    <a:pt x="656" y="4549"/>
                  </a:cubicBezTo>
                  <a:lnTo>
                    <a:pt x="763" y="4716"/>
                  </a:lnTo>
                  <a:cubicBezTo>
                    <a:pt x="1170" y="5308"/>
                    <a:pt x="1831" y="5629"/>
                    <a:pt x="2505" y="5629"/>
                  </a:cubicBezTo>
                  <a:cubicBezTo>
                    <a:pt x="2914" y="5629"/>
                    <a:pt x="3328" y="5511"/>
                    <a:pt x="3692" y="5263"/>
                  </a:cubicBezTo>
                  <a:lnTo>
                    <a:pt x="6085" y="3644"/>
                  </a:lnTo>
                  <a:lnTo>
                    <a:pt x="3609" y="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653" name="Google Shape;3653;p53"/>
            <p:cNvSpPr/>
            <p:nvPr/>
          </p:nvSpPr>
          <p:spPr>
            <a:xfrm>
              <a:off x="5814714" y="2200542"/>
              <a:ext cx="196272" cy="181918"/>
            </a:xfrm>
            <a:custGeom>
              <a:avLst/>
              <a:gdLst/>
              <a:ahLst/>
              <a:cxnLst/>
              <a:rect l="l" t="t" r="r" b="b"/>
              <a:pathLst>
                <a:path w="6085" h="5640" extrusionOk="0">
                  <a:moveTo>
                    <a:pt x="3580" y="0"/>
                  </a:moveTo>
                  <a:cubicBezTo>
                    <a:pt x="3174" y="0"/>
                    <a:pt x="2765" y="119"/>
                    <a:pt x="2406" y="365"/>
                  </a:cubicBezTo>
                  <a:lnTo>
                    <a:pt x="1" y="1996"/>
                  </a:lnTo>
                  <a:lnTo>
                    <a:pt x="2477" y="5640"/>
                  </a:lnTo>
                  <a:lnTo>
                    <a:pt x="4870" y="4009"/>
                  </a:lnTo>
                  <a:cubicBezTo>
                    <a:pt x="5835" y="3354"/>
                    <a:pt x="6085" y="2044"/>
                    <a:pt x="5430" y="1080"/>
                  </a:cubicBezTo>
                  <a:lnTo>
                    <a:pt x="5323" y="925"/>
                  </a:lnTo>
                  <a:cubicBezTo>
                    <a:pt x="4915" y="324"/>
                    <a:pt x="4252" y="0"/>
                    <a:pt x="3580"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654" name="Google Shape;3654;p53"/>
            <p:cNvSpPr/>
            <p:nvPr/>
          </p:nvSpPr>
          <p:spPr>
            <a:xfrm>
              <a:off x="5624636" y="2651177"/>
              <a:ext cx="346032" cy="344387"/>
            </a:xfrm>
            <a:custGeom>
              <a:avLst/>
              <a:gdLst/>
              <a:ahLst/>
              <a:cxnLst/>
              <a:rect l="l" t="t" r="r" b="b"/>
              <a:pathLst>
                <a:path w="10728" h="10677" extrusionOk="0">
                  <a:moveTo>
                    <a:pt x="5026" y="1"/>
                  </a:moveTo>
                  <a:cubicBezTo>
                    <a:pt x="4832" y="1"/>
                    <a:pt x="4677" y="137"/>
                    <a:pt x="4643" y="325"/>
                  </a:cubicBezTo>
                  <a:lnTo>
                    <a:pt x="4191" y="3813"/>
                  </a:lnTo>
                  <a:lnTo>
                    <a:pt x="714" y="3349"/>
                  </a:lnTo>
                  <a:cubicBezTo>
                    <a:pt x="699" y="3347"/>
                    <a:pt x="683" y="3346"/>
                    <a:pt x="668" y="3346"/>
                  </a:cubicBezTo>
                  <a:cubicBezTo>
                    <a:pt x="475" y="3346"/>
                    <a:pt x="319" y="3483"/>
                    <a:pt x="286" y="3670"/>
                  </a:cubicBezTo>
                  <a:lnTo>
                    <a:pt x="36" y="5647"/>
                  </a:lnTo>
                  <a:cubicBezTo>
                    <a:pt x="0" y="5849"/>
                    <a:pt x="143" y="6028"/>
                    <a:pt x="357" y="6063"/>
                  </a:cubicBezTo>
                  <a:lnTo>
                    <a:pt x="3834" y="6516"/>
                  </a:lnTo>
                  <a:lnTo>
                    <a:pt x="3370" y="10004"/>
                  </a:lnTo>
                  <a:cubicBezTo>
                    <a:pt x="3346" y="10207"/>
                    <a:pt x="3489" y="10385"/>
                    <a:pt x="3691" y="10421"/>
                  </a:cubicBezTo>
                  <a:lnTo>
                    <a:pt x="5667" y="10671"/>
                  </a:lnTo>
                  <a:cubicBezTo>
                    <a:pt x="5688" y="10675"/>
                    <a:pt x="5709" y="10677"/>
                    <a:pt x="5730" y="10677"/>
                  </a:cubicBezTo>
                  <a:cubicBezTo>
                    <a:pt x="5907" y="10677"/>
                    <a:pt x="6063" y="10543"/>
                    <a:pt x="6084" y="10362"/>
                  </a:cubicBezTo>
                  <a:lnTo>
                    <a:pt x="6548" y="6873"/>
                  </a:lnTo>
                  <a:lnTo>
                    <a:pt x="10025" y="7337"/>
                  </a:lnTo>
                  <a:cubicBezTo>
                    <a:pt x="10040" y="7339"/>
                    <a:pt x="10055" y="7340"/>
                    <a:pt x="10069" y="7340"/>
                  </a:cubicBezTo>
                  <a:cubicBezTo>
                    <a:pt x="10254" y="7340"/>
                    <a:pt x="10420" y="7204"/>
                    <a:pt x="10442" y="7016"/>
                  </a:cubicBezTo>
                  <a:lnTo>
                    <a:pt x="10704" y="5039"/>
                  </a:lnTo>
                  <a:cubicBezTo>
                    <a:pt x="10728" y="4837"/>
                    <a:pt x="10585" y="4647"/>
                    <a:pt x="10382" y="4623"/>
                  </a:cubicBezTo>
                  <a:lnTo>
                    <a:pt x="6906" y="4170"/>
                  </a:lnTo>
                  <a:lnTo>
                    <a:pt x="7358" y="682"/>
                  </a:lnTo>
                  <a:cubicBezTo>
                    <a:pt x="7394" y="479"/>
                    <a:pt x="7239" y="289"/>
                    <a:pt x="7037" y="265"/>
                  </a:cubicBezTo>
                  <a:lnTo>
                    <a:pt x="5072" y="3"/>
                  </a:lnTo>
                  <a:cubicBezTo>
                    <a:pt x="5056" y="1"/>
                    <a:pt x="5041" y="1"/>
                    <a:pt x="5026"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655" name="Google Shape;3655;p53"/>
            <p:cNvSpPr/>
            <p:nvPr/>
          </p:nvSpPr>
          <p:spPr>
            <a:xfrm>
              <a:off x="5182226" y="3172611"/>
              <a:ext cx="349870" cy="436507"/>
            </a:xfrm>
            <a:custGeom>
              <a:avLst/>
              <a:gdLst/>
              <a:ahLst/>
              <a:cxnLst/>
              <a:rect l="l" t="t" r="r" b="b"/>
              <a:pathLst>
                <a:path w="10847" h="13533" extrusionOk="0">
                  <a:moveTo>
                    <a:pt x="4151" y="435"/>
                  </a:moveTo>
                  <a:cubicBezTo>
                    <a:pt x="4440" y="435"/>
                    <a:pt x="4723" y="608"/>
                    <a:pt x="4774" y="994"/>
                  </a:cubicBezTo>
                  <a:cubicBezTo>
                    <a:pt x="4810" y="1196"/>
                    <a:pt x="4751" y="1387"/>
                    <a:pt x="4632" y="1542"/>
                  </a:cubicBezTo>
                  <a:lnTo>
                    <a:pt x="3834" y="1685"/>
                  </a:lnTo>
                  <a:cubicBezTo>
                    <a:pt x="3667" y="1589"/>
                    <a:pt x="3548" y="1423"/>
                    <a:pt x="3512" y="1232"/>
                  </a:cubicBezTo>
                  <a:lnTo>
                    <a:pt x="3500" y="1232"/>
                  </a:lnTo>
                  <a:cubicBezTo>
                    <a:pt x="3386" y="732"/>
                    <a:pt x="3773" y="435"/>
                    <a:pt x="4151" y="435"/>
                  </a:cubicBezTo>
                  <a:close/>
                  <a:moveTo>
                    <a:pt x="7872" y="2745"/>
                  </a:moveTo>
                  <a:cubicBezTo>
                    <a:pt x="8127" y="2745"/>
                    <a:pt x="8352" y="2924"/>
                    <a:pt x="8394" y="3185"/>
                  </a:cubicBezTo>
                  <a:lnTo>
                    <a:pt x="9787" y="10769"/>
                  </a:lnTo>
                  <a:cubicBezTo>
                    <a:pt x="9835" y="11067"/>
                    <a:pt x="9644" y="11341"/>
                    <a:pt x="9346" y="11400"/>
                  </a:cubicBezTo>
                  <a:lnTo>
                    <a:pt x="3084" y="12543"/>
                  </a:lnTo>
                  <a:cubicBezTo>
                    <a:pt x="3047" y="12550"/>
                    <a:pt x="3011" y="12553"/>
                    <a:pt x="2976" y="12553"/>
                  </a:cubicBezTo>
                  <a:cubicBezTo>
                    <a:pt x="2710" y="12553"/>
                    <a:pt x="2483" y="12364"/>
                    <a:pt x="2441" y="12091"/>
                  </a:cubicBezTo>
                  <a:lnTo>
                    <a:pt x="1060" y="4530"/>
                  </a:lnTo>
                  <a:cubicBezTo>
                    <a:pt x="1012" y="4233"/>
                    <a:pt x="1203" y="3947"/>
                    <a:pt x="1512" y="3887"/>
                  </a:cubicBezTo>
                  <a:lnTo>
                    <a:pt x="2250" y="3756"/>
                  </a:lnTo>
                  <a:cubicBezTo>
                    <a:pt x="2292" y="3965"/>
                    <a:pt x="2472" y="4110"/>
                    <a:pt x="2676" y="4110"/>
                  </a:cubicBezTo>
                  <a:cubicBezTo>
                    <a:pt x="2704" y="4110"/>
                    <a:pt x="2733" y="4107"/>
                    <a:pt x="2762" y="4102"/>
                  </a:cubicBezTo>
                  <a:lnTo>
                    <a:pt x="6668" y="3399"/>
                  </a:lnTo>
                  <a:cubicBezTo>
                    <a:pt x="6906" y="3351"/>
                    <a:pt x="7060" y="3125"/>
                    <a:pt x="7025" y="2887"/>
                  </a:cubicBezTo>
                  <a:lnTo>
                    <a:pt x="7763" y="2756"/>
                  </a:lnTo>
                  <a:cubicBezTo>
                    <a:pt x="7800" y="2749"/>
                    <a:pt x="7836" y="2745"/>
                    <a:pt x="7872" y="2745"/>
                  </a:cubicBezTo>
                  <a:close/>
                  <a:moveTo>
                    <a:pt x="4133" y="1"/>
                  </a:moveTo>
                  <a:cubicBezTo>
                    <a:pt x="4070" y="1"/>
                    <a:pt x="4005" y="6"/>
                    <a:pt x="3941" y="18"/>
                  </a:cubicBezTo>
                  <a:cubicBezTo>
                    <a:pt x="3346" y="125"/>
                    <a:pt x="2953" y="708"/>
                    <a:pt x="3072" y="1304"/>
                  </a:cubicBezTo>
                  <a:cubicBezTo>
                    <a:pt x="3108" y="1482"/>
                    <a:pt x="3179" y="1649"/>
                    <a:pt x="3286" y="1780"/>
                  </a:cubicBezTo>
                  <a:lnTo>
                    <a:pt x="2512" y="1935"/>
                  </a:lnTo>
                  <a:cubicBezTo>
                    <a:pt x="2191" y="1994"/>
                    <a:pt x="1988" y="2304"/>
                    <a:pt x="2036" y="2613"/>
                  </a:cubicBezTo>
                  <a:lnTo>
                    <a:pt x="2096" y="2899"/>
                  </a:lnTo>
                  <a:lnTo>
                    <a:pt x="798" y="3125"/>
                  </a:lnTo>
                  <a:cubicBezTo>
                    <a:pt x="322" y="3220"/>
                    <a:pt x="0" y="3685"/>
                    <a:pt x="83" y="4173"/>
                  </a:cubicBezTo>
                  <a:lnTo>
                    <a:pt x="1667" y="12793"/>
                  </a:lnTo>
                  <a:cubicBezTo>
                    <a:pt x="1741" y="13229"/>
                    <a:pt x="2120" y="13533"/>
                    <a:pt x="2548" y="13533"/>
                  </a:cubicBezTo>
                  <a:cubicBezTo>
                    <a:pt x="2599" y="13533"/>
                    <a:pt x="2651" y="13528"/>
                    <a:pt x="2703" y="13519"/>
                  </a:cubicBezTo>
                  <a:lnTo>
                    <a:pt x="10049" y="12174"/>
                  </a:lnTo>
                  <a:cubicBezTo>
                    <a:pt x="10525" y="12079"/>
                    <a:pt x="10847" y="11614"/>
                    <a:pt x="10763" y="11138"/>
                  </a:cubicBezTo>
                  <a:lnTo>
                    <a:pt x="9192" y="2506"/>
                  </a:lnTo>
                  <a:cubicBezTo>
                    <a:pt x="9107" y="2070"/>
                    <a:pt x="8727" y="1767"/>
                    <a:pt x="8298" y="1767"/>
                  </a:cubicBezTo>
                  <a:cubicBezTo>
                    <a:pt x="8247" y="1767"/>
                    <a:pt x="8196" y="1771"/>
                    <a:pt x="8144" y="1780"/>
                  </a:cubicBezTo>
                  <a:lnTo>
                    <a:pt x="6858" y="2018"/>
                  </a:lnTo>
                  <a:lnTo>
                    <a:pt x="6810" y="1744"/>
                  </a:lnTo>
                  <a:cubicBezTo>
                    <a:pt x="6758" y="1459"/>
                    <a:pt x="6508" y="1258"/>
                    <a:pt x="6228" y="1258"/>
                  </a:cubicBezTo>
                  <a:cubicBezTo>
                    <a:pt x="6192" y="1258"/>
                    <a:pt x="6156" y="1261"/>
                    <a:pt x="6120" y="1268"/>
                  </a:cubicBezTo>
                  <a:lnTo>
                    <a:pt x="5179" y="1435"/>
                  </a:lnTo>
                  <a:cubicBezTo>
                    <a:pt x="5227" y="1268"/>
                    <a:pt x="5239" y="1089"/>
                    <a:pt x="5215" y="923"/>
                  </a:cubicBezTo>
                  <a:cubicBezTo>
                    <a:pt x="5119" y="381"/>
                    <a:pt x="4655" y="1"/>
                    <a:pt x="413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656" name="Google Shape;3656;p53"/>
            <p:cNvSpPr/>
            <p:nvPr/>
          </p:nvSpPr>
          <p:spPr>
            <a:xfrm>
              <a:off x="5244414" y="3329886"/>
              <a:ext cx="60059" cy="49834"/>
            </a:xfrm>
            <a:custGeom>
              <a:avLst/>
              <a:gdLst/>
              <a:ahLst/>
              <a:cxnLst/>
              <a:rect l="l" t="t" r="r" b="b"/>
              <a:pathLst>
                <a:path w="1862" h="1545" extrusionOk="0">
                  <a:moveTo>
                    <a:pt x="1002" y="0"/>
                  </a:moveTo>
                  <a:cubicBezTo>
                    <a:pt x="959" y="0"/>
                    <a:pt x="915" y="4"/>
                    <a:pt x="870" y="11"/>
                  </a:cubicBezTo>
                  <a:cubicBezTo>
                    <a:pt x="191" y="130"/>
                    <a:pt x="1" y="1011"/>
                    <a:pt x="560" y="1404"/>
                  </a:cubicBezTo>
                  <a:cubicBezTo>
                    <a:pt x="702" y="1501"/>
                    <a:pt x="854" y="1545"/>
                    <a:pt x="1002" y="1545"/>
                  </a:cubicBezTo>
                  <a:cubicBezTo>
                    <a:pt x="1454" y="1545"/>
                    <a:pt x="1862" y="1142"/>
                    <a:pt x="1763" y="630"/>
                  </a:cubicBezTo>
                  <a:cubicBezTo>
                    <a:pt x="1689" y="258"/>
                    <a:pt x="1367" y="0"/>
                    <a:pt x="100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657" name="Google Shape;3657;p53"/>
            <p:cNvSpPr/>
            <p:nvPr/>
          </p:nvSpPr>
          <p:spPr>
            <a:xfrm>
              <a:off x="5311601" y="3314856"/>
              <a:ext cx="125085" cy="43996"/>
            </a:xfrm>
            <a:custGeom>
              <a:avLst/>
              <a:gdLst/>
              <a:ahLst/>
              <a:cxnLst/>
              <a:rect l="l" t="t" r="r" b="b"/>
              <a:pathLst>
                <a:path w="3878" h="1364" extrusionOk="0">
                  <a:moveTo>
                    <a:pt x="3271" y="0"/>
                  </a:moveTo>
                  <a:cubicBezTo>
                    <a:pt x="3235" y="0"/>
                    <a:pt x="3197" y="4"/>
                    <a:pt x="3157" y="13"/>
                  </a:cubicBezTo>
                  <a:lnTo>
                    <a:pt x="3169" y="13"/>
                  </a:lnTo>
                  <a:lnTo>
                    <a:pt x="573" y="489"/>
                  </a:lnTo>
                  <a:cubicBezTo>
                    <a:pt x="1" y="555"/>
                    <a:pt x="100" y="1364"/>
                    <a:pt x="597" y="1364"/>
                  </a:cubicBezTo>
                  <a:cubicBezTo>
                    <a:pt x="638" y="1364"/>
                    <a:pt x="682" y="1358"/>
                    <a:pt x="728" y="1347"/>
                  </a:cubicBezTo>
                  <a:lnTo>
                    <a:pt x="3311" y="870"/>
                  </a:lnTo>
                  <a:cubicBezTo>
                    <a:pt x="3878" y="793"/>
                    <a:pt x="3771" y="0"/>
                    <a:pt x="3271"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658" name="Google Shape;3658;p53"/>
            <p:cNvSpPr/>
            <p:nvPr/>
          </p:nvSpPr>
          <p:spPr>
            <a:xfrm>
              <a:off x="5257090" y="3399267"/>
              <a:ext cx="59769" cy="49963"/>
            </a:xfrm>
            <a:custGeom>
              <a:avLst/>
              <a:gdLst/>
              <a:ahLst/>
              <a:cxnLst/>
              <a:rect l="l" t="t" r="r" b="b"/>
              <a:pathLst>
                <a:path w="1853" h="1549" extrusionOk="0">
                  <a:moveTo>
                    <a:pt x="1016" y="1"/>
                  </a:moveTo>
                  <a:cubicBezTo>
                    <a:pt x="968" y="1"/>
                    <a:pt x="919" y="6"/>
                    <a:pt x="870" y="15"/>
                  </a:cubicBezTo>
                  <a:cubicBezTo>
                    <a:pt x="191" y="134"/>
                    <a:pt x="1" y="1015"/>
                    <a:pt x="560" y="1408"/>
                  </a:cubicBezTo>
                  <a:cubicBezTo>
                    <a:pt x="701" y="1505"/>
                    <a:pt x="853" y="1549"/>
                    <a:pt x="1000" y="1549"/>
                  </a:cubicBezTo>
                  <a:cubicBezTo>
                    <a:pt x="1449" y="1549"/>
                    <a:pt x="1853" y="1146"/>
                    <a:pt x="1763" y="635"/>
                  </a:cubicBezTo>
                  <a:cubicBezTo>
                    <a:pt x="1700" y="267"/>
                    <a:pt x="1377" y="1"/>
                    <a:pt x="1016"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659" name="Google Shape;3659;p53"/>
            <p:cNvSpPr/>
            <p:nvPr/>
          </p:nvSpPr>
          <p:spPr>
            <a:xfrm>
              <a:off x="5326599" y="3384688"/>
              <a:ext cx="121279" cy="43544"/>
            </a:xfrm>
            <a:custGeom>
              <a:avLst/>
              <a:gdLst/>
              <a:ahLst/>
              <a:cxnLst/>
              <a:rect l="l" t="t" r="r" b="b"/>
              <a:pathLst>
                <a:path w="3760" h="1350" extrusionOk="0">
                  <a:moveTo>
                    <a:pt x="3144" y="1"/>
                  </a:moveTo>
                  <a:cubicBezTo>
                    <a:pt x="3128" y="1"/>
                    <a:pt x="3113" y="2"/>
                    <a:pt x="3096" y="3"/>
                  </a:cubicBezTo>
                  <a:lnTo>
                    <a:pt x="501" y="467"/>
                  </a:lnTo>
                  <a:cubicBezTo>
                    <a:pt x="1" y="619"/>
                    <a:pt x="126" y="1350"/>
                    <a:pt x="620" y="1350"/>
                  </a:cubicBezTo>
                  <a:cubicBezTo>
                    <a:pt x="632" y="1350"/>
                    <a:pt x="644" y="1349"/>
                    <a:pt x="656" y="1348"/>
                  </a:cubicBezTo>
                  <a:lnTo>
                    <a:pt x="3251" y="872"/>
                  </a:lnTo>
                  <a:cubicBezTo>
                    <a:pt x="3759" y="722"/>
                    <a:pt x="3640" y="1"/>
                    <a:pt x="314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660" name="Google Shape;3660;p53"/>
            <p:cNvSpPr/>
            <p:nvPr/>
          </p:nvSpPr>
          <p:spPr>
            <a:xfrm>
              <a:off x="5270540" y="3473486"/>
              <a:ext cx="60059" cy="49866"/>
            </a:xfrm>
            <a:custGeom>
              <a:avLst/>
              <a:gdLst/>
              <a:ahLst/>
              <a:cxnLst/>
              <a:rect l="l" t="t" r="r" b="b"/>
              <a:pathLst>
                <a:path w="1862" h="1546" extrusionOk="0">
                  <a:moveTo>
                    <a:pt x="1002" y="1"/>
                  </a:moveTo>
                  <a:cubicBezTo>
                    <a:pt x="958" y="1"/>
                    <a:pt x="914" y="5"/>
                    <a:pt x="870" y="12"/>
                  </a:cubicBezTo>
                  <a:cubicBezTo>
                    <a:pt x="191" y="131"/>
                    <a:pt x="0" y="1012"/>
                    <a:pt x="560" y="1405"/>
                  </a:cubicBezTo>
                  <a:cubicBezTo>
                    <a:pt x="701" y="1502"/>
                    <a:pt x="854" y="1546"/>
                    <a:pt x="1003" y="1546"/>
                  </a:cubicBezTo>
                  <a:cubicBezTo>
                    <a:pt x="1454" y="1546"/>
                    <a:pt x="1861" y="1145"/>
                    <a:pt x="1763" y="643"/>
                  </a:cubicBezTo>
                  <a:cubicBezTo>
                    <a:pt x="1699" y="260"/>
                    <a:pt x="1369"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661" name="Google Shape;3661;p53"/>
            <p:cNvSpPr/>
            <p:nvPr/>
          </p:nvSpPr>
          <p:spPr>
            <a:xfrm>
              <a:off x="5339792" y="3458810"/>
              <a:ext cx="121892" cy="43577"/>
            </a:xfrm>
            <a:custGeom>
              <a:avLst/>
              <a:gdLst/>
              <a:ahLst/>
              <a:cxnLst/>
              <a:rect l="l" t="t" r="r" b="b"/>
              <a:pathLst>
                <a:path w="3779" h="1351" extrusionOk="0">
                  <a:moveTo>
                    <a:pt x="3152" y="1"/>
                  </a:moveTo>
                  <a:cubicBezTo>
                    <a:pt x="3136" y="1"/>
                    <a:pt x="3120" y="2"/>
                    <a:pt x="3104" y="3"/>
                  </a:cubicBezTo>
                  <a:lnTo>
                    <a:pt x="509" y="479"/>
                  </a:lnTo>
                  <a:cubicBezTo>
                    <a:pt x="0" y="618"/>
                    <a:pt x="120" y="1350"/>
                    <a:pt x="627" y="1350"/>
                  </a:cubicBezTo>
                  <a:cubicBezTo>
                    <a:pt x="643" y="1350"/>
                    <a:pt x="659" y="1350"/>
                    <a:pt x="675" y="1348"/>
                  </a:cubicBezTo>
                  <a:lnTo>
                    <a:pt x="3259" y="872"/>
                  </a:lnTo>
                  <a:cubicBezTo>
                    <a:pt x="3779" y="733"/>
                    <a:pt x="3660" y="1"/>
                    <a:pt x="315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662" name="Google Shape;3662;p53"/>
            <p:cNvSpPr/>
            <p:nvPr/>
          </p:nvSpPr>
          <p:spPr>
            <a:xfrm>
              <a:off x="5212933" y="3782714"/>
              <a:ext cx="249267" cy="224140"/>
            </a:xfrm>
            <a:custGeom>
              <a:avLst/>
              <a:gdLst/>
              <a:ahLst/>
              <a:cxnLst/>
              <a:rect l="l" t="t" r="r" b="b"/>
              <a:pathLst>
                <a:path w="7728" h="6949" extrusionOk="0">
                  <a:moveTo>
                    <a:pt x="3944" y="0"/>
                  </a:moveTo>
                  <a:cubicBezTo>
                    <a:pt x="2914" y="0"/>
                    <a:pt x="1900" y="466"/>
                    <a:pt x="1227" y="1331"/>
                  </a:cubicBezTo>
                  <a:lnTo>
                    <a:pt x="6966" y="4963"/>
                  </a:lnTo>
                  <a:cubicBezTo>
                    <a:pt x="7728" y="3391"/>
                    <a:pt x="7251" y="1474"/>
                    <a:pt x="5775" y="534"/>
                  </a:cubicBezTo>
                  <a:cubicBezTo>
                    <a:pt x="5207" y="173"/>
                    <a:pt x="4572" y="0"/>
                    <a:pt x="3944" y="0"/>
                  </a:cubicBezTo>
                  <a:close/>
                  <a:moveTo>
                    <a:pt x="822" y="1974"/>
                  </a:moveTo>
                  <a:lnTo>
                    <a:pt x="822" y="1974"/>
                  </a:lnTo>
                  <a:cubicBezTo>
                    <a:pt x="1" y="3546"/>
                    <a:pt x="524" y="5475"/>
                    <a:pt x="2025" y="6415"/>
                  </a:cubicBezTo>
                  <a:cubicBezTo>
                    <a:pt x="2587" y="6775"/>
                    <a:pt x="3218" y="6948"/>
                    <a:pt x="3842" y="6948"/>
                  </a:cubicBezTo>
                  <a:cubicBezTo>
                    <a:pt x="4870" y="6948"/>
                    <a:pt x="5882" y="6480"/>
                    <a:pt x="6549" y="5606"/>
                  </a:cubicBezTo>
                  <a:lnTo>
                    <a:pt x="822" y="1974"/>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663" name="Google Shape;3663;p53"/>
            <p:cNvSpPr/>
            <p:nvPr/>
          </p:nvSpPr>
          <p:spPr>
            <a:xfrm>
              <a:off x="5682211" y="3300663"/>
              <a:ext cx="196304" cy="181660"/>
            </a:xfrm>
            <a:custGeom>
              <a:avLst/>
              <a:gdLst/>
              <a:ahLst/>
              <a:cxnLst/>
              <a:rect l="l" t="t" r="r" b="b"/>
              <a:pathLst>
                <a:path w="6086" h="5632" extrusionOk="0">
                  <a:moveTo>
                    <a:pt x="3609" y="1"/>
                  </a:moveTo>
                  <a:lnTo>
                    <a:pt x="1215" y="1632"/>
                  </a:lnTo>
                  <a:cubicBezTo>
                    <a:pt x="251" y="2275"/>
                    <a:pt x="1" y="3584"/>
                    <a:pt x="656" y="4549"/>
                  </a:cubicBezTo>
                  <a:lnTo>
                    <a:pt x="763" y="4715"/>
                  </a:lnTo>
                  <a:cubicBezTo>
                    <a:pt x="1172" y="5311"/>
                    <a:pt x="1837" y="5632"/>
                    <a:pt x="2514" y="5632"/>
                  </a:cubicBezTo>
                  <a:cubicBezTo>
                    <a:pt x="2920" y="5632"/>
                    <a:pt x="3330" y="5516"/>
                    <a:pt x="3692" y="5275"/>
                  </a:cubicBezTo>
                  <a:lnTo>
                    <a:pt x="6085" y="3644"/>
                  </a:lnTo>
                  <a:lnTo>
                    <a:pt x="3609" y="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664" name="Google Shape;3664;p53"/>
            <p:cNvSpPr/>
            <p:nvPr/>
          </p:nvSpPr>
          <p:spPr>
            <a:xfrm>
              <a:off x="5814714" y="3225154"/>
              <a:ext cx="196272" cy="181918"/>
            </a:xfrm>
            <a:custGeom>
              <a:avLst/>
              <a:gdLst/>
              <a:ahLst/>
              <a:cxnLst/>
              <a:rect l="l" t="t" r="r" b="b"/>
              <a:pathLst>
                <a:path w="6085" h="5640" extrusionOk="0">
                  <a:moveTo>
                    <a:pt x="3580" y="0"/>
                  </a:moveTo>
                  <a:cubicBezTo>
                    <a:pt x="3174" y="0"/>
                    <a:pt x="2765" y="118"/>
                    <a:pt x="2406" y="365"/>
                  </a:cubicBezTo>
                  <a:lnTo>
                    <a:pt x="1" y="1996"/>
                  </a:lnTo>
                  <a:lnTo>
                    <a:pt x="2477" y="5640"/>
                  </a:lnTo>
                  <a:lnTo>
                    <a:pt x="4870" y="4008"/>
                  </a:lnTo>
                  <a:cubicBezTo>
                    <a:pt x="5835" y="3354"/>
                    <a:pt x="6085" y="2044"/>
                    <a:pt x="5430" y="1091"/>
                  </a:cubicBezTo>
                  <a:lnTo>
                    <a:pt x="5323" y="925"/>
                  </a:lnTo>
                  <a:cubicBezTo>
                    <a:pt x="4915" y="324"/>
                    <a:pt x="4252" y="0"/>
                    <a:pt x="3580"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665" name="Google Shape;3665;p53"/>
            <p:cNvSpPr/>
            <p:nvPr/>
          </p:nvSpPr>
          <p:spPr>
            <a:xfrm>
              <a:off x="5624636" y="3676079"/>
              <a:ext cx="346032" cy="344387"/>
            </a:xfrm>
            <a:custGeom>
              <a:avLst/>
              <a:gdLst/>
              <a:ahLst/>
              <a:cxnLst/>
              <a:rect l="l" t="t" r="r" b="b"/>
              <a:pathLst>
                <a:path w="10728" h="10677" extrusionOk="0">
                  <a:moveTo>
                    <a:pt x="5010" y="0"/>
                  </a:moveTo>
                  <a:cubicBezTo>
                    <a:pt x="4832" y="0"/>
                    <a:pt x="4677" y="135"/>
                    <a:pt x="4655" y="327"/>
                  </a:cubicBezTo>
                  <a:lnTo>
                    <a:pt x="4191" y="3804"/>
                  </a:lnTo>
                  <a:lnTo>
                    <a:pt x="714" y="3340"/>
                  </a:lnTo>
                  <a:cubicBezTo>
                    <a:pt x="700" y="3338"/>
                    <a:pt x="685" y="3337"/>
                    <a:pt x="670" y="3337"/>
                  </a:cubicBezTo>
                  <a:cubicBezTo>
                    <a:pt x="485" y="3337"/>
                    <a:pt x="320" y="3473"/>
                    <a:pt x="298" y="3661"/>
                  </a:cubicBezTo>
                  <a:lnTo>
                    <a:pt x="36" y="5638"/>
                  </a:lnTo>
                  <a:cubicBezTo>
                    <a:pt x="0" y="5840"/>
                    <a:pt x="143" y="6030"/>
                    <a:pt x="357" y="6054"/>
                  </a:cubicBezTo>
                  <a:lnTo>
                    <a:pt x="3834" y="6519"/>
                  </a:lnTo>
                  <a:lnTo>
                    <a:pt x="3370" y="9995"/>
                  </a:lnTo>
                  <a:cubicBezTo>
                    <a:pt x="3346" y="10198"/>
                    <a:pt x="3489" y="10388"/>
                    <a:pt x="3691" y="10412"/>
                  </a:cubicBezTo>
                  <a:lnTo>
                    <a:pt x="5667" y="10674"/>
                  </a:lnTo>
                  <a:cubicBezTo>
                    <a:pt x="5682" y="10676"/>
                    <a:pt x="5697" y="10676"/>
                    <a:pt x="5712" y="10676"/>
                  </a:cubicBezTo>
                  <a:cubicBezTo>
                    <a:pt x="5897" y="10676"/>
                    <a:pt x="6062" y="10540"/>
                    <a:pt x="6084" y="10352"/>
                  </a:cubicBezTo>
                  <a:lnTo>
                    <a:pt x="6548" y="6876"/>
                  </a:lnTo>
                  <a:lnTo>
                    <a:pt x="10025" y="7328"/>
                  </a:lnTo>
                  <a:cubicBezTo>
                    <a:pt x="10046" y="7332"/>
                    <a:pt x="10067" y="7334"/>
                    <a:pt x="10087" y="7334"/>
                  </a:cubicBezTo>
                  <a:cubicBezTo>
                    <a:pt x="10265" y="7334"/>
                    <a:pt x="10420" y="7199"/>
                    <a:pt x="10442" y="7007"/>
                  </a:cubicBezTo>
                  <a:lnTo>
                    <a:pt x="10704" y="5042"/>
                  </a:lnTo>
                  <a:cubicBezTo>
                    <a:pt x="10728" y="4840"/>
                    <a:pt x="10585" y="4649"/>
                    <a:pt x="10382" y="4625"/>
                  </a:cubicBezTo>
                  <a:lnTo>
                    <a:pt x="6906" y="4161"/>
                  </a:lnTo>
                  <a:lnTo>
                    <a:pt x="7358" y="685"/>
                  </a:lnTo>
                  <a:cubicBezTo>
                    <a:pt x="7394" y="482"/>
                    <a:pt x="7239" y="292"/>
                    <a:pt x="7037" y="268"/>
                  </a:cubicBezTo>
                  <a:lnTo>
                    <a:pt x="5072" y="6"/>
                  </a:lnTo>
                  <a:cubicBezTo>
                    <a:pt x="5051" y="2"/>
                    <a:pt x="5030" y="0"/>
                    <a:pt x="5010"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666" name="Google Shape;3666;p53"/>
            <p:cNvSpPr/>
            <p:nvPr/>
          </p:nvSpPr>
          <p:spPr>
            <a:xfrm>
              <a:off x="5182226" y="4197223"/>
              <a:ext cx="349870" cy="436120"/>
            </a:xfrm>
            <a:custGeom>
              <a:avLst/>
              <a:gdLst/>
              <a:ahLst/>
              <a:cxnLst/>
              <a:rect l="l" t="t" r="r" b="b"/>
              <a:pathLst>
                <a:path w="10847" h="13521" extrusionOk="0">
                  <a:moveTo>
                    <a:pt x="4151" y="435"/>
                  </a:moveTo>
                  <a:cubicBezTo>
                    <a:pt x="4440" y="435"/>
                    <a:pt x="4723" y="608"/>
                    <a:pt x="4774" y="994"/>
                  </a:cubicBezTo>
                  <a:cubicBezTo>
                    <a:pt x="4810" y="1184"/>
                    <a:pt x="4751" y="1387"/>
                    <a:pt x="4632" y="1542"/>
                  </a:cubicBezTo>
                  <a:lnTo>
                    <a:pt x="3834" y="1684"/>
                  </a:lnTo>
                  <a:cubicBezTo>
                    <a:pt x="3667" y="1589"/>
                    <a:pt x="3548" y="1434"/>
                    <a:pt x="3512" y="1244"/>
                  </a:cubicBezTo>
                  <a:lnTo>
                    <a:pt x="3500" y="1232"/>
                  </a:lnTo>
                  <a:cubicBezTo>
                    <a:pt x="3386" y="732"/>
                    <a:pt x="3773" y="435"/>
                    <a:pt x="4151" y="435"/>
                  </a:cubicBezTo>
                  <a:close/>
                  <a:moveTo>
                    <a:pt x="7867" y="2746"/>
                  </a:moveTo>
                  <a:cubicBezTo>
                    <a:pt x="8125" y="2746"/>
                    <a:pt x="8352" y="2934"/>
                    <a:pt x="8394" y="3196"/>
                  </a:cubicBezTo>
                  <a:lnTo>
                    <a:pt x="9787" y="10757"/>
                  </a:lnTo>
                  <a:cubicBezTo>
                    <a:pt x="9835" y="11055"/>
                    <a:pt x="9644" y="11340"/>
                    <a:pt x="9346" y="11400"/>
                  </a:cubicBezTo>
                  <a:lnTo>
                    <a:pt x="3084" y="12543"/>
                  </a:lnTo>
                  <a:cubicBezTo>
                    <a:pt x="3053" y="12548"/>
                    <a:pt x="3023" y="12550"/>
                    <a:pt x="2992" y="12550"/>
                  </a:cubicBezTo>
                  <a:cubicBezTo>
                    <a:pt x="2730" y="12550"/>
                    <a:pt x="2494" y="12369"/>
                    <a:pt x="2441" y="12102"/>
                  </a:cubicBezTo>
                  <a:lnTo>
                    <a:pt x="1060" y="4530"/>
                  </a:lnTo>
                  <a:cubicBezTo>
                    <a:pt x="1012" y="4232"/>
                    <a:pt x="1203" y="3947"/>
                    <a:pt x="1512" y="3899"/>
                  </a:cubicBezTo>
                  <a:lnTo>
                    <a:pt x="2250" y="3768"/>
                  </a:lnTo>
                  <a:cubicBezTo>
                    <a:pt x="2292" y="3968"/>
                    <a:pt x="2474" y="4121"/>
                    <a:pt x="2680" y="4121"/>
                  </a:cubicBezTo>
                  <a:cubicBezTo>
                    <a:pt x="2707" y="4121"/>
                    <a:pt x="2735" y="4119"/>
                    <a:pt x="2762" y="4113"/>
                  </a:cubicBezTo>
                  <a:lnTo>
                    <a:pt x="6668" y="3399"/>
                  </a:lnTo>
                  <a:cubicBezTo>
                    <a:pt x="6906" y="3351"/>
                    <a:pt x="7060" y="3125"/>
                    <a:pt x="7025" y="2887"/>
                  </a:cubicBezTo>
                  <a:lnTo>
                    <a:pt x="7763" y="2756"/>
                  </a:lnTo>
                  <a:cubicBezTo>
                    <a:pt x="7798" y="2749"/>
                    <a:pt x="7833" y="2746"/>
                    <a:pt x="7867" y="2746"/>
                  </a:cubicBezTo>
                  <a:close/>
                  <a:moveTo>
                    <a:pt x="4133" y="0"/>
                  </a:moveTo>
                  <a:cubicBezTo>
                    <a:pt x="4070" y="0"/>
                    <a:pt x="4006" y="6"/>
                    <a:pt x="3941" y="18"/>
                  </a:cubicBezTo>
                  <a:cubicBezTo>
                    <a:pt x="3346" y="125"/>
                    <a:pt x="2953" y="708"/>
                    <a:pt x="3072" y="1303"/>
                  </a:cubicBezTo>
                  <a:cubicBezTo>
                    <a:pt x="3108" y="1482"/>
                    <a:pt x="3179" y="1637"/>
                    <a:pt x="3286" y="1780"/>
                  </a:cubicBezTo>
                  <a:lnTo>
                    <a:pt x="2512" y="1923"/>
                  </a:lnTo>
                  <a:cubicBezTo>
                    <a:pt x="2191" y="1982"/>
                    <a:pt x="1988" y="2292"/>
                    <a:pt x="2036" y="2601"/>
                  </a:cubicBezTo>
                  <a:lnTo>
                    <a:pt x="2096" y="2887"/>
                  </a:lnTo>
                  <a:lnTo>
                    <a:pt x="798" y="3125"/>
                  </a:lnTo>
                  <a:cubicBezTo>
                    <a:pt x="322" y="3208"/>
                    <a:pt x="0" y="3673"/>
                    <a:pt x="83" y="4161"/>
                  </a:cubicBezTo>
                  <a:lnTo>
                    <a:pt x="1667" y="12793"/>
                  </a:lnTo>
                  <a:cubicBezTo>
                    <a:pt x="1741" y="13218"/>
                    <a:pt x="2120" y="13520"/>
                    <a:pt x="2548" y="13520"/>
                  </a:cubicBezTo>
                  <a:cubicBezTo>
                    <a:pt x="2599" y="13520"/>
                    <a:pt x="2651" y="13516"/>
                    <a:pt x="2703" y="13507"/>
                  </a:cubicBezTo>
                  <a:lnTo>
                    <a:pt x="10049" y="12162"/>
                  </a:lnTo>
                  <a:cubicBezTo>
                    <a:pt x="10525" y="12079"/>
                    <a:pt x="10847" y="11602"/>
                    <a:pt x="10763" y="11126"/>
                  </a:cubicBezTo>
                  <a:lnTo>
                    <a:pt x="9192" y="2494"/>
                  </a:lnTo>
                  <a:cubicBezTo>
                    <a:pt x="9108" y="2064"/>
                    <a:pt x="8737" y="1763"/>
                    <a:pt x="8316" y="1763"/>
                  </a:cubicBezTo>
                  <a:cubicBezTo>
                    <a:pt x="8259" y="1763"/>
                    <a:pt x="8202" y="1768"/>
                    <a:pt x="8144" y="1780"/>
                  </a:cubicBezTo>
                  <a:lnTo>
                    <a:pt x="6858" y="2018"/>
                  </a:lnTo>
                  <a:lnTo>
                    <a:pt x="6810" y="1732"/>
                  </a:lnTo>
                  <a:cubicBezTo>
                    <a:pt x="6756" y="1451"/>
                    <a:pt x="6497" y="1249"/>
                    <a:pt x="6210" y="1249"/>
                  </a:cubicBezTo>
                  <a:cubicBezTo>
                    <a:pt x="6180" y="1249"/>
                    <a:pt x="6150" y="1251"/>
                    <a:pt x="6120" y="1256"/>
                  </a:cubicBezTo>
                  <a:lnTo>
                    <a:pt x="5179" y="1434"/>
                  </a:lnTo>
                  <a:cubicBezTo>
                    <a:pt x="5227" y="1268"/>
                    <a:pt x="5239" y="1089"/>
                    <a:pt x="5215" y="910"/>
                  </a:cubicBezTo>
                  <a:cubicBezTo>
                    <a:pt x="5119" y="380"/>
                    <a:pt x="4655" y="0"/>
                    <a:pt x="4133"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667" name="Google Shape;3667;p53"/>
            <p:cNvSpPr/>
            <p:nvPr/>
          </p:nvSpPr>
          <p:spPr>
            <a:xfrm>
              <a:off x="5244414" y="4354466"/>
              <a:ext cx="60059" cy="49866"/>
            </a:xfrm>
            <a:custGeom>
              <a:avLst/>
              <a:gdLst/>
              <a:ahLst/>
              <a:cxnLst/>
              <a:rect l="l" t="t" r="r" b="b"/>
              <a:pathLst>
                <a:path w="1862" h="1546" extrusionOk="0">
                  <a:moveTo>
                    <a:pt x="1002" y="1"/>
                  </a:moveTo>
                  <a:cubicBezTo>
                    <a:pt x="959" y="1"/>
                    <a:pt x="915" y="5"/>
                    <a:pt x="870" y="12"/>
                  </a:cubicBezTo>
                  <a:cubicBezTo>
                    <a:pt x="191" y="131"/>
                    <a:pt x="1" y="1012"/>
                    <a:pt x="560" y="1405"/>
                  </a:cubicBezTo>
                  <a:cubicBezTo>
                    <a:pt x="702" y="1502"/>
                    <a:pt x="854" y="1545"/>
                    <a:pt x="1002" y="1545"/>
                  </a:cubicBezTo>
                  <a:cubicBezTo>
                    <a:pt x="1454" y="1545"/>
                    <a:pt x="1862" y="1142"/>
                    <a:pt x="1763" y="631"/>
                  </a:cubicBezTo>
                  <a:cubicBezTo>
                    <a:pt x="1689" y="259"/>
                    <a:pt x="1367"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668" name="Google Shape;3668;p53"/>
            <p:cNvSpPr/>
            <p:nvPr/>
          </p:nvSpPr>
          <p:spPr>
            <a:xfrm>
              <a:off x="5312149" y="4339952"/>
              <a:ext cx="123988" cy="43383"/>
            </a:xfrm>
            <a:custGeom>
              <a:avLst/>
              <a:gdLst/>
              <a:ahLst/>
              <a:cxnLst/>
              <a:rect l="l" t="t" r="r" b="b"/>
              <a:pathLst>
                <a:path w="3844" h="1345" extrusionOk="0">
                  <a:moveTo>
                    <a:pt x="3236" y="0"/>
                  </a:moveTo>
                  <a:cubicBezTo>
                    <a:pt x="3205" y="0"/>
                    <a:pt x="3173" y="3"/>
                    <a:pt x="3140" y="10"/>
                  </a:cubicBezTo>
                  <a:lnTo>
                    <a:pt x="3152" y="10"/>
                  </a:lnTo>
                  <a:lnTo>
                    <a:pt x="556" y="474"/>
                  </a:lnTo>
                  <a:cubicBezTo>
                    <a:pt x="1" y="552"/>
                    <a:pt x="98" y="1344"/>
                    <a:pt x="597" y="1344"/>
                  </a:cubicBezTo>
                  <a:cubicBezTo>
                    <a:pt x="633" y="1344"/>
                    <a:pt x="671" y="1340"/>
                    <a:pt x="711" y="1331"/>
                  </a:cubicBezTo>
                  <a:lnTo>
                    <a:pt x="3294" y="867"/>
                  </a:lnTo>
                  <a:cubicBezTo>
                    <a:pt x="3844" y="766"/>
                    <a:pt x="3728" y="0"/>
                    <a:pt x="3236"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669" name="Google Shape;3669;p53"/>
            <p:cNvSpPr/>
            <p:nvPr/>
          </p:nvSpPr>
          <p:spPr>
            <a:xfrm>
              <a:off x="5257090" y="4423976"/>
              <a:ext cx="59769" cy="49866"/>
            </a:xfrm>
            <a:custGeom>
              <a:avLst/>
              <a:gdLst/>
              <a:ahLst/>
              <a:cxnLst/>
              <a:rect l="l" t="t" r="r" b="b"/>
              <a:pathLst>
                <a:path w="1853" h="1546" extrusionOk="0">
                  <a:moveTo>
                    <a:pt x="1003" y="1"/>
                  </a:moveTo>
                  <a:cubicBezTo>
                    <a:pt x="959" y="1"/>
                    <a:pt x="914" y="5"/>
                    <a:pt x="870" y="12"/>
                  </a:cubicBezTo>
                  <a:cubicBezTo>
                    <a:pt x="191" y="131"/>
                    <a:pt x="1" y="1012"/>
                    <a:pt x="560" y="1405"/>
                  </a:cubicBezTo>
                  <a:cubicBezTo>
                    <a:pt x="701" y="1502"/>
                    <a:pt x="853" y="1546"/>
                    <a:pt x="1000" y="1546"/>
                  </a:cubicBezTo>
                  <a:cubicBezTo>
                    <a:pt x="1449" y="1546"/>
                    <a:pt x="1853" y="1142"/>
                    <a:pt x="1763" y="631"/>
                  </a:cubicBezTo>
                  <a:cubicBezTo>
                    <a:pt x="1699" y="259"/>
                    <a:pt x="1369" y="1"/>
                    <a:pt x="100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670" name="Google Shape;3670;p53"/>
            <p:cNvSpPr/>
            <p:nvPr/>
          </p:nvSpPr>
          <p:spPr>
            <a:xfrm>
              <a:off x="5326599" y="4409300"/>
              <a:ext cx="121279" cy="43544"/>
            </a:xfrm>
            <a:custGeom>
              <a:avLst/>
              <a:gdLst/>
              <a:ahLst/>
              <a:cxnLst/>
              <a:rect l="l" t="t" r="r" b="b"/>
              <a:pathLst>
                <a:path w="3760" h="1350" extrusionOk="0">
                  <a:moveTo>
                    <a:pt x="3144" y="1"/>
                  </a:moveTo>
                  <a:cubicBezTo>
                    <a:pt x="3128" y="1"/>
                    <a:pt x="3113" y="1"/>
                    <a:pt x="3096" y="3"/>
                  </a:cubicBezTo>
                  <a:lnTo>
                    <a:pt x="501" y="467"/>
                  </a:lnTo>
                  <a:cubicBezTo>
                    <a:pt x="1" y="618"/>
                    <a:pt x="126" y="1349"/>
                    <a:pt x="620" y="1349"/>
                  </a:cubicBezTo>
                  <a:cubicBezTo>
                    <a:pt x="632" y="1349"/>
                    <a:pt x="644" y="1349"/>
                    <a:pt x="656" y="1348"/>
                  </a:cubicBezTo>
                  <a:lnTo>
                    <a:pt x="3251" y="872"/>
                  </a:lnTo>
                  <a:cubicBezTo>
                    <a:pt x="3759" y="722"/>
                    <a:pt x="3640" y="1"/>
                    <a:pt x="314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671" name="Google Shape;3671;p53"/>
            <p:cNvSpPr/>
            <p:nvPr/>
          </p:nvSpPr>
          <p:spPr>
            <a:xfrm>
              <a:off x="5270540" y="4498130"/>
              <a:ext cx="60059" cy="50221"/>
            </a:xfrm>
            <a:custGeom>
              <a:avLst/>
              <a:gdLst/>
              <a:ahLst/>
              <a:cxnLst/>
              <a:rect l="l" t="t" r="r" b="b"/>
              <a:pathLst>
                <a:path w="1862" h="1557" extrusionOk="0">
                  <a:moveTo>
                    <a:pt x="998" y="0"/>
                  </a:moveTo>
                  <a:cubicBezTo>
                    <a:pt x="956" y="0"/>
                    <a:pt x="913" y="4"/>
                    <a:pt x="870" y="11"/>
                  </a:cubicBezTo>
                  <a:cubicBezTo>
                    <a:pt x="191" y="130"/>
                    <a:pt x="0" y="1011"/>
                    <a:pt x="560" y="1416"/>
                  </a:cubicBezTo>
                  <a:cubicBezTo>
                    <a:pt x="701" y="1513"/>
                    <a:pt x="854" y="1556"/>
                    <a:pt x="1002" y="1556"/>
                  </a:cubicBezTo>
                  <a:cubicBezTo>
                    <a:pt x="1453" y="1556"/>
                    <a:pt x="1861" y="1153"/>
                    <a:pt x="1763" y="642"/>
                  </a:cubicBezTo>
                  <a:cubicBezTo>
                    <a:pt x="1699" y="268"/>
                    <a:pt x="1366" y="0"/>
                    <a:pt x="998"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672" name="Google Shape;3672;p53"/>
            <p:cNvSpPr/>
            <p:nvPr/>
          </p:nvSpPr>
          <p:spPr>
            <a:xfrm>
              <a:off x="5339630" y="4483390"/>
              <a:ext cx="122311" cy="43673"/>
            </a:xfrm>
            <a:custGeom>
              <a:avLst/>
              <a:gdLst/>
              <a:ahLst/>
              <a:cxnLst/>
              <a:rect l="l" t="t" r="r" b="b"/>
              <a:pathLst>
                <a:path w="3792" h="1354" extrusionOk="0">
                  <a:moveTo>
                    <a:pt x="3168" y="1"/>
                  </a:moveTo>
                  <a:cubicBezTo>
                    <a:pt x="3149" y="1"/>
                    <a:pt x="3129" y="2"/>
                    <a:pt x="3109" y="4"/>
                  </a:cubicBezTo>
                  <a:lnTo>
                    <a:pt x="514" y="480"/>
                  </a:lnTo>
                  <a:cubicBezTo>
                    <a:pt x="0" y="605"/>
                    <a:pt x="110" y="1354"/>
                    <a:pt x="612" y="1354"/>
                  </a:cubicBezTo>
                  <a:cubicBezTo>
                    <a:pt x="634" y="1354"/>
                    <a:pt x="657" y="1352"/>
                    <a:pt x="680" y="1349"/>
                  </a:cubicBezTo>
                  <a:lnTo>
                    <a:pt x="3264" y="885"/>
                  </a:lnTo>
                  <a:cubicBezTo>
                    <a:pt x="3792" y="747"/>
                    <a:pt x="3678" y="1"/>
                    <a:pt x="316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673" name="Google Shape;3673;p53"/>
            <p:cNvSpPr/>
            <p:nvPr/>
          </p:nvSpPr>
          <p:spPr>
            <a:xfrm>
              <a:off x="5212933" y="4806843"/>
              <a:ext cx="250815" cy="224624"/>
            </a:xfrm>
            <a:custGeom>
              <a:avLst/>
              <a:gdLst/>
              <a:ahLst/>
              <a:cxnLst/>
              <a:rect l="l" t="t" r="r" b="b"/>
              <a:pathLst>
                <a:path w="7776" h="6964" extrusionOk="0">
                  <a:moveTo>
                    <a:pt x="3943" y="1"/>
                  </a:moveTo>
                  <a:cubicBezTo>
                    <a:pt x="2906" y="1"/>
                    <a:pt x="1888" y="470"/>
                    <a:pt x="1227" y="1346"/>
                  </a:cubicBezTo>
                  <a:lnTo>
                    <a:pt x="6966" y="4978"/>
                  </a:lnTo>
                  <a:cubicBezTo>
                    <a:pt x="7775" y="3406"/>
                    <a:pt x="7251" y="1465"/>
                    <a:pt x="5763" y="525"/>
                  </a:cubicBezTo>
                  <a:cubicBezTo>
                    <a:pt x="5199" y="171"/>
                    <a:pt x="4568" y="1"/>
                    <a:pt x="3943" y="1"/>
                  </a:cubicBezTo>
                  <a:close/>
                  <a:moveTo>
                    <a:pt x="822" y="1989"/>
                  </a:moveTo>
                  <a:lnTo>
                    <a:pt x="822" y="1989"/>
                  </a:lnTo>
                  <a:cubicBezTo>
                    <a:pt x="1" y="3561"/>
                    <a:pt x="524" y="5490"/>
                    <a:pt x="2025" y="6430"/>
                  </a:cubicBezTo>
                  <a:cubicBezTo>
                    <a:pt x="2587" y="6790"/>
                    <a:pt x="3218" y="6963"/>
                    <a:pt x="3842" y="6963"/>
                  </a:cubicBezTo>
                  <a:cubicBezTo>
                    <a:pt x="4870" y="6963"/>
                    <a:pt x="5882" y="6495"/>
                    <a:pt x="6549" y="5621"/>
                  </a:cubicBezTo>
                  <a:lnTo>
                    <a:pt x="822" y="1989"/>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674" name="Google Shape;3674;p53"/>
            <p:cNvSpPr/>
            <p:nvPr/>
          </p:nvSpPr>
          <p:spPr>
            <a:xfrm>
              <a:off x="5682211" y="4325276"/>
              <a:ext cx="196304" cy="181918"/>
            </a:xfrm>
            <a:custGeom>
              <a:avLst/>
              <a:gdLst/>
              <a:ahLst/>
              <a:cxnLst/>
              <a:rect l="l" t="t" r="r" b="b"/>
              <a:pathLst>
                <a:path w="6086" h="5640" extrusionOk="0">
                  <a:moveTo>
                    <a:pt x="3609" y="0"/>
                  </a:moveTo>
                  <a:lnTo>
                    <a:pt x="1215" y="1632"/>
                  </a:lnTo>
                  <a:cubicBezTo>
                    <a:pt x="251" y="2286"/>
                    <a:pt x="1" y="3596"/>
                    <a:pt x="656" y="4560"/>
                  </a:cubicBezTo>
                  <a:lnTo>
                    <a:pt x="763" y="4715"/>
                  </a:lnTo>
                  <a:cubicBezTo>
                    <a:pt x="1171" y="5316"/>
                    <a:pt x="1834" y="5640"/>
                    <a:pt x="2508" y="5640"/>
                  </a:cubicBezTo>
                  <a:cubicBezTo>
                    <a:pt x="2916" y="5640"/>
                    <a:pt x="3329" y="5522"/>
                    <a:pt x="3692" y="5275"/>
                  </a:cubicBezTo>
                  <a:lnTo>
                    <a:pt x="6085" y="3644"/>
                  </a:lnTo>
                  <a:lnTo>
                    <a:pt x="3609" y="0"/>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675" name="Google Shape;3675;p53"/>
            <p:cNvSpPr/>
            <p:nvPr/>
          </p:nvSpPr>
          <p:spPr>
            <a:xfrm>
              <a:off x="5814714" y="4249734"/>
              <a:ext cx="196272" cy="181950"/>
            </a:xfrm>
            <a:custGeom>
              <a:avLst/>
              <a:gdLst/>
              <a:ahLst/>
              <a:cxnLst/>
              <a:rect l="l" t="t" r="r" b="b"/>
              <a:pathLst>
                <a:path w="6085" h="5641" extrusionOk="0">
                  <a:moveTo>
                    <a:pt x="3580" y="1"/>
                  </a:moveTo>
                  <a:cubicBezTo>
                    <a:pt x="3174" y="1"/>
                    <a:pt x="2765" y="119"/>
                    <a:pt x="2406" y="366"/>
                  </a:cubicBezTo>
                  <a:lnTo>
                    <a:pt x="1" y="1997"/>
                  </a:lnTo>
                  <a:lnTo>
                    <a:pt x="2477" y="5640"/>
                  </a:lnTo>
                  <a:lnTo>
                    <a:pt x="4870" y="4009"/>
                  </a:lnTo>
                  <a:cubicBezTo>
                    <a:pt x="5835" y="3354"/>
                    <a:pt x="6085" y="2045"/>
                    <a:pt x="5430" y="1092"/>
                  </a:cubicBezTo>
                  <a:lnTo>
                    <a:pt x="5323" y="926"/>
                  </a:lnTo>
                  <a:cubicBezTo>
                    <a:pt x="4915" y="325"/>
                    <a:pt x="4252" y="1"/>
                    <a:pt x="3580"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676" name="Google Shape;3676;p53"/>
            <p:cNvSpPr/>
            <p:nvPr/>
          </p:nvSpPr>
          <p:spPr>
            <a:xfrm>
              <a:off x="5624636" y="4700692"/>
              <a:ext cx="346032" cy="344387"/>
            </a:xfrm>
            <a:custGeom>
              <a:avLst/>
              <a:gdLst/>
              <a:ahLst/>
              <a:cxnLst/>
              <a:rect l="l" t="t" r="r" b="b"/>
              <a:pathLst>
                <a:path w="10728" h="10677" extrusionOk="0">
                  <a:moveTo>
                    <a:pt x="5007" y="0"/>
                  </a:moveTo>
                  <a:cubicBezTo>
                    <a:pt x="4823" y="0"/>
                    <a:pt x="4677" y="135"/>
                    <a:pt x="4655" y="327"/>
                  </a:cubicBezTo>
                  <a:lnTo>
                    <a:pt x="4191" y="3804"/>
                  </a:lnTo>
                  <a:lnTo>
                    <a:pt x="714" y="3339"/>
                  </a:lnTo>
                  <a:cubicBezTo>
                    <a:pt x="699" y="3338"/>
                    <a:pt x="683" y="3337"/>
                    <a:pt x="668" y="3337"/>
                  </a:cubicBezTo>
                  <a:cubicBezTo>
                    <a:pt x="475" y="3337"/>
                    <a:pt x="320" y="3473"/>
                    <a:pt x="298" y="3661"/>
                  </a:cubicBezTo>
                  <a:lnTo>
                    <a:pt x="36" y="5637"/>
                  </a:lnTo>
                  <a:cubicBezTo>
                    <a:pt x="0" y="5840"/>
                    <a:pt x="143" y="6030"/>
                    <a:pt x="357" y="6054"/>
                  </a:cubicBezTo>
                  <a:lnTo>
                    <a:pt x="3834" y="6518"/>
                  </a:lnTo>
                  <a:lnTo>
                    <a:pt x="3370" y="9995"/>
                  </a:lnTo>
                  <a:cubicBezTo>
                    <a:pt x="3346" y="10197"/>
                    <a:pt x="3489" y="10388"/>
                    <a:pt x="3691" y="10412"/>
                  </a:cubicBezTo>
                  <a:lnTo>
                    <a:pt x="5667" y="10674"/>
                  </a:lnTo>
                  <a:cubicBezTo>
                    <a:pt x="5682" y="10675"/>
                    <a:pt x="5697" y="10676"/>
                    <a:pt x="5712" y="10676"/>
                  </a:cubicBezTo>
                  <a:cubicBezTo>
                    <a:pt x="5897" y="10676"/>
                    <a:pt x="6062" y="10540"/>
                    <a:pt x="6084" y="10352"/>
                  </a:cubicBezTo>
                  <a:lnTo>
                    <a:pt x="6548" y="6876"/>
                  </a:lnTo>
                  <a:lnTo>
                    <a:pt x="10025" y="7328"/>
                  </a:lnTo>
                  <a:cubicBezTo>
                    <a:pt x="10045" y="7331"/>
                    <a:pt x="10064" y="7333"/>
                    <a:pt x="10084" y="7333"/>
                  </a:cubicBezTo>
                  <a:cubicBezTo>
                    <a:pt x="10263" y="7333"/>
                    <a:pt x="10420" y="7189"/>
                    <a:pt x="10442" y="7007"/>
                  </a:cubicBezTo>
                  <a:lnTo>
                    <a:pt x="10704" y="5042"/>
                  </a:lnTo>
                  <a:cubicBezTo>
                    <a:pt x="10728" y="4828"/>
                    <a:pt x="10585" y="4649"/>
                    <a:pt x="10382" y="4613"/>
                  </a:cubicBezTo>
                  <a:lnTo>
                    <a:pt x="6906" y="4161"/>
                  </a:lnTo>
                  <a:lnTo>
                    <a:pt x="7358" y="684"/>
                  </a:lnTo>
                  <a:cubicBezTo>
                    <a:pt x="7394" y="470"/>
                    <a:pt x="7239" y="291"/>
                    <a:pt x="7037" y="256"/>
                  </a:cubicBezTo>
                  <a:lnTo>
                    <a:pt x="5072" y="6"/>
                  </a:lnTo>
                  <a:cubicBezTo>
                    <a:pt x="5050" y="2"/>
                    <a:pt x="5028" y="0"/>
                    <a:pt x="5007"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677" name="Google Shape;3677;p53"/>
            <p:cNvSpPr/>
            <p:nvPr/>
          </p:nvSpPr>
          <p:spPr>
            <a:xfrm>
              <a:off x="4657631" y="226472"/>
              <a:ext cx="196272" cy="181918"/>
            </a:xfrm>
            <a:custGeom>
              <a:avLst/>
              <a:gdLst/>
              <a:ahLst/>
              <a:cxnLst/>
              <a:rect l="l" t="t" r="r" b="b"/>
              <a:pathLst>
                <a:path w="6085" h="5640" extrusionOk="0">
                  <a:moveTo>
                    <a:pt x="3596" y="0"/>
                  </a:moveTo>
                  <a:lnTo>
                    <a:pt x="1215" y="1631"/>
                  </a:lnTo>
                  <a:cubicBezTo>
                    <a:pt x="250" y="2286"/>
                    <a:pt x="0" y="3596"/>
                    <a:pt x="655" y="4560"/>
                  </a:cubicBezTo>
                  <a:lnTo>
                    <a:pt x="774" y="4715"/>
                  </a:lnTo>
                  <a:cubicBezTo>
                    <a:pt x="1175" y="5316"/>
                    <a:pt x="1834" y="5640"/>
                    <a:pt x="2508" y="5640"/>
                  </a:cubicBezTo>
                  <a:cubicBezTo>
                    <a:pt x="2915" y="5640"/>
                    <a:pt x="3328" y="5521"/>
                    <a:pt x="3691" y="5275"/>
                  </a:cubicBezTo>
                  <a:lnTo>
                    <a:pt x="6084" y="3644"/>
                  </a:lnTo>
                  <a:lnTo>
                    <a:pt x="3596" y="0"/>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678" name="Google Shape;3678;p53"/>
            <p:cNvSpPr/>
            <p:nvPr/>
          </p:nvSpPr>
          <p:spPr>
            <a:xfrm>
              <a:off x="4790102" y="151317"/>
              <a:ext cx="196272" cy="181563"/>
            </a:xfrm>
            <a:custGeom>
              <a:avLst/>
              <a:gdLst/>
              <a:ahLst/>
              <a:cxnLst/>
              <a:rect l="l" t="t" r="r" b="b"/>
              <a:pathLst>
                <a:path w="6085" h="5629" extrusionOk="0">
                  <a:moveTo>
                    <a:pt x="3578" y="1"/>
                  </a:moveTo>
                  <a:cubicBezTo>
                    <a:pt x="3170" y="1"/>
                    <a:pt x="2757" y="119"/>
                    <a:pt x="2394" y="366"/>
                  </a:cubicBezTo>
                  <a:lnTo>
                    <a:pt x="1" y="1985"/>
                  </a:lnTo>
                  <a:lnTo>
                    <a:pt x="2477" y="5628"/>
                  </a:lnTo>
                  <a:lnTo>
                    <a:pt x="4870" y="4009"/>
                  </a:lnTo>
                  <a:cubicBezTo>
                    <a:pt x="5835" y="3354"/>
                    <a:pt x="6085" y="2044"/>
                    <a:pt x="5430" y="1080"/>
                  </a:cubicBezTo>
                  <a:lnTo>
                    <a:pt x="5323" y="925"/>
                  </a:lnTo>
                  <a:cubicBezTo>
                    <a:pt x="4915" y="324"/>
                    <a:pt x="4252" y="1"/>
                    <a:pt x="357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679" name="Google Shape;3679;p53"/>
            <p:cNvSpPr/>
            <p:nvPr/>
          </p:nvSpPr>
          <p:spPr>
            <a:xfrm>
              <a:off x="4600023" y="602242"/>
              <a:ext cx="346032" cy="344032"/>
            </a:xfrm>
            <a:custGeom>
              <a:avLst/>
              <a:gdLst/>
              <a:ahLst/>
              <a:cxnLst/>
              <a:rect l="l" t="t" r="r" b="b"/>
              <a:pathLst>
                <a:path w="10728" h="10666" extrusionOk="0">
                  <a:moveTo>
                    <a:pt x="5007" y="1"/>
                  </a:moveTo>
                  <a:cubicBezTo>
                    <a:pt x="4823" y="1"/>
                    <a:pt x="4676" y="136"/>
                    <a:pt x="4644" y="328"/>
                  </a:cubicBezTo>
                  <a:lnTo>
                    <a:pt x="4191" y="3793"/>
                  </a:lnTo>
                  <a:lnTo>
                    <a:pt x="715" y="3340"/>
                  </a:lnTo>
                  <a:cubicBezTo>
                    <a:pt x="692" y="3336"/>
                    <a:pt x="671" y="3335"/>
                    <a:pt x="649" y="3335"/>
                  </a:cubicBezTo>
                  <a:cubicBezTo>
                    <a:pt x="465" y="3335"/>
                    <a:pt x="318" y="3469"/>
                    <a:pt x="286" y="3662"/>
                  </a:cubicBezTo>
                  <a:lnTo>
                    <a:pt x="24" y="5626"/>
                  </a:lnTo>
                  <a:cubicBezTo>
                    <a:pt x="0" y="5829"/>
                    <a:pt x="143" y="6019"/>
                    <a:pt x="345" y="6043"/>
                  </a:cubicBezTo>
                  <a:lnTo>
                    <a:pt x="3834" y="6507"/>
                  </a:lnTo>
                  <a:lnTo>
                    <a:pt x="3370" y="9984"/>
                  </a:lnTo>
                  <a:cubicBezTo>
                    <a:pt x="3346" y="10186"/>
                    <a:pt x="3489" y="10377"/>
                    <a:pt x="3691" y="10401"/>
                  </a:cubicBezTo>
                  <a:lnTo>
                    <a:pt x="5668" y="10663"/>
                  </a:lnTo>
                  <a:cubicBezTo>
                    <a:pt x="5682" y="10664"/>
                    <a:pt x="5697" y="10665"/>
                    <a:pt x="5712" y="10665"/>
                  </a:cubicBezTo>
                  <a:cubicBezTo>
                    <a:pt x="5897" y="10665"/>
                    <a:pt x="6062" y="10529"/>
                    <a:pt x="6084" y="10341"/>
                  </a:cubicBezTo>
                  <a:lnTo>
                    <a:pt x="6537" y="6864"/>
                  </a:lnTo>
                  <a:lnTo>
                    <a:pt x="10025" y="7329"/>
                  </a:lnTo>
                  <a:cubicBezTo>
                    <a:pt x="10039" y="7330"/>
                    <a:pt x="10053" y="7331"/>
                    <a:pt x="10067" y="7331"/>
                  </a:cubicBezTo>
                  <a:cubicBezTo>
                    <a:pt x="10253" y="7331"/>
                    <a:pt x="10420" y="7184"/>
                    <a:pt x="10442" y="6995"/>
                  </a:cubicBezTo>
                  <a:lnTo>
                    <a:pt x="10704" y="5019"/>
                  </a:lnTo>
                  <a:cubicBezTo>
                    <a:pt x="10728" y="4817"/>
                    <a:pt x="10585" y="4626"/>
                    <a:pt x="10382" y="4602"/>
                  </a:cubicBezTo>
                  <a:lnTo>
                    <a:pt x="6906" y="4150"/>
                  </a:lnTo>
                  <a:lnTo>
                    <a:pt x="7358" y="661"/>
                  </a:lnTo>
                  <a:cubicBezTo>
                    <a:pt x="7382" y="459"/>
                    <a:pt x="7239" y="280"/>
                    <a:pt x="7037" y="245"/>
                  </a:cubicBezTo>
                  <a:lnTo>
                    <a:pt x="5072" y="6"/>
                  </a:lnTo>
                  <a:cubicBezTo>
                    <a:pt x="5050" y="3"/>
                    <a:pt x="5028" y="1"/>
                    <a:pt x="5007"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680" name="Google Shape;3680;p53"/>
            <p:cNvSpPr/>
            <p:nvPr/>
          </p:nvSpPr>
          <p:spPr>
            <a:xfrm>
              <a:off x="4657631" y="1251439"/>
              <a:ext cx="196272" cy="181563"/>
            </a:xfrm>
            <a:custGeom>
              <a:avLst/>
              <a:gdLst/>
              <a:ahLst/>
              <a:cxnLst/>
              <a:rect l="l" t="t" r="r" b="b"/>
              <a:pathLst>
                <a:path w="6085" h="5629" extrusionOk="0">
                  <a:moveTo>
                    <a:pt x="3596" y="1"/>
                  </a:moveTo>
                  <a:lnTo>
                    <a:pt x="1215" y="1620"/>
                  </a:lnTo>
                  <a:cubicBezTo>
                    <a:pt x="250" y="2275"/>
                    <a:pt x="0" y="3585"/>
                    <a:pt x="655" y="4549"/>
                  </a:cubicBezTo>
                  <a:lnTo>
                    <a:pt x="774" y="4704"/>
                  </a:lnTo>
                  <a:cubicBezTo>
                    <a:pt x="1175" y="5305"/>
                    <a:pt x="1834" y="5629"/>
                    <a:pt x="2508" y="5629"/>
                  </a:cubicBezTo>
                  <a:cubicBezTo>
                    <a:pt x="2915" y="5629"/>
                    <a:pt x="3328" y="5510"/>
                    <a:pt x="3691" y="5264"/>
                  </a:cubicBezTo>
                  <a:lnTo>
                    <a:pt x="6084" y="3644"/>
                  </a:lnTo>
                  <a:lnTo>
                    <a:pt x="3596" y="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681" name="Google Shape;3681;p53"/>
            <p:cNvSpPr/>
            <p:nvPr/>
          </p:nvSpPr>
          <p:spPr>
            <a:xfrm>
              <a:off x="4790102" y="1176188"/>
              <a:ext cx="196272" cy="181660"/>
            </a:xfrm>
            <a:custGeom>
              <a:avLst/>
              <a:gdLst/>
              <a:ahLst/>
              <a:cxnLst/>
              <a:rect l="l" t="t" r="r" b="b"/>
              <a:pathLst>
                <a:path w="6085" h="5632" extrusionOk="0">
                  <a:moveTo>
                    <a:pt x="3589" y="1"/>
                  </a:moveTo>
                  <a:cubicBezTo>
                    <a:pt x="3177" y="1"/>
                    <a:pt x="2761" y="120"/>
                    <a:pt x="2394" y="369"/>
                  </a:cubicBezTo>
                  <a:lnTo>
                    <a:pt x="1" y="1989"/>
                  </a:lnTo>
                  <a:lnTo>
                    <a:pt x="2477" y="5632"/>
                  </a:lnTo>
                  <a:lnTo>
                    <a:pt x="4870" y="4001"/>
                  </a:lnTo>
                  <a:cubicBezTo>
                    <a:pt x="5835" y="3346"/>
                    <a:pt x="6085" y="2036"/>
                    <a:pt x="5430" y="1072"/>
                  </a:cubicBezTo>
                  <a:lnTo>
                    <a:pt x="5430" y="1072"/>
                  </a:lnTo>
                  <a:lnTo>
                    <a:pt x="5430" y="1084"/>
                  </a:lnTo>
                  <a:lnTo>
                    <a:pt x="5323" y="917"/>
                  </a:lnTo>
                  <a:cubicBezTo>
                    <a:pt x="4917" y="319"/>
                    <a:pt x="4259" y="1"/>
                    <a:pt x="3589"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682" name="Google Shape;3682;p53"/>
            <p:cNvSpPr/>
            <p:nvPr/>
          </p:nvSpPr>
          <p:spPr>
            <a:xfrm>
              <a:off x="4600023" y="1626564"/>
              <a:ext cx="346032" cy="344387"/>
            </a:xfrm>
            <a:custGeom>
              <a:avLst/>
              <a:gdLst/>
              <a:ahLst/>
              <a:cxnLst/>
              <a:rect l="l" t="t" r="r" b="b"/>
              <a:pathLst>
                <a:path w="10728" h="10677" extrusionOk="0">
                  <a:moveTo>
                    <a:pt x="5026" y="1"/>
                  </a:moveTo>
                  <a:cubicBezTo>
                    <a:pt x="4833" y="1"/>
                    <a:pt x="4677" y="137"/>
                    <a:pt x="4644" y="325"/>
                  </a:cubicBezTo>
                  <a:lnTo>
                    <a:pt x="4191" y="3813"/>
                  </a:lnTo>
                  <a:lnTo>
                    <a:pt x="715" y="3349"/>
                  </a:lnTo>
                  <a:cubicBezTo>
                    <a:pt x="700" y="3347"/>
                    <a:pt x="685" y="3346"/>
                    <a:pt x="670" y="3346"/>
                  </a:cubicBezTo>
                  <a:cubicBezTo>
                    <a:pt x="485" y="3346"/>
                    <a:pt x="320" y="3483"/>
                    <a:pt x="298" y="3670"/>
                  </a:cubicBezTo>
                  <a:lnTo>
                    <a:pt x="24" y="5635"/>
                  </a:lnTo>
                  <a:cubicBezTo>
                    <a:pt x="0" y="5837"/>
                    <a:pt x="143" y="6028"/>
                    <a:pt x="345" y="6052"/>
                  </a:cubicBezTo>
                  <a:lnTo>
                    <a:pt x="3834" y="6516"/>
                  </a:lnTo>
                  <a:lnTo>
                    <a:pt x="3370" y="9993"/>
                  </a:lnTo>
                  <a:cubicBezTo>
                    <a:pt x="3346" y="10195"/>
                    <a:pt x="3489" y="10386"/>
                    <a:pt x="3691" y="10409"/>
                  </a:cubicBezTo>
                  <a:lnTo>
                    <a:pt x="5668" y="10671"/>
                  </a:lnTo>
                  <a:cubicBezTo>
                    <a:pt x="5688" y="10675"/>
                    <a:pt x="5709" y="10677"/>
                    <a:pt x="5729" y="10677"/>
                  </a:cubicBezTo>
                  <a:cubicBezTo>
                    <a:pt x="5905" y="10677"/>
                    <a:pt x="6052" y="10542"/>
                    <a:pt x="6084" y="10350"/>
                  </a:cubicBezTo>
                  <a:lnTo>
                    <a:pt x="6537" y="6873"/>
                  </a:lnTo>
                  <a:lnTo>
                    <a:pt x="10025" y="7338"/>
                  </a:lnTo>
                  <a:cubicBezTo>
                    <a:pt x="10040" y="7339"/>
                    <a:pt x="10055" y="7340"/>
                    <a:pt x="10069" y="7340"/>
                  </a:cubicBezTo>
                  <a:cubicBezTo>
                    <a:pt x="10255" y="7340"/>
                    <a:pt x="10420" y="7204"/>
                    <a:pt x="10442" y="7016"/>
                  </a:cubicBezTo>
                  <a:lnTo>
                    <a:pt x="10704" y="5040"/>
                  </a:lnTo>
                  <a:cubicBezTo>
                    <a:pt x="10728" y="4837"/>
                    <a:pt x="10585" y="4647"/>
                    <a:pt x="10382" y="4623"/>
                  </a:cubicBezTo>
                  <a:lnTo>
                    <a:pt x="6906" y="4159"/>
                  </a:lnTo>
                  <a:lnTo>
                    <a:pt x="7358" y="682"/>
                  </a:lnTo>
                  <a:cubicBezTo>
                    <a:pt x="7382" y="480"/>
                    <a:pt x="7239" y="289"/>
                    <a:pt x="7037" y="265"/>
                  </a:cubicBezTo>
                  <a:lnTo>
                    <a:pt x="5072" y="3"/>
                  </a:lnTo>
                  <a:cubicBezTo>
                    <a:pt x="5057" y="2"/>
                    <a:pt x="5041" y="1"/>
                    <a:pt x="5026"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683" name="Google Shape;3683;p53"/>
            <p:cNvSpPr/>
            <p:nvPr/>
          </p:nvSpPr>
          <p:spPr>
            <a:xfrm>
              <a:off x="4657631" y="2276051"/>
              <a:ext cx="196272" cy="181563"/>
            </a:xfrm>
            <a:custGeom>
              <a:avLst/>
              <a:gdLst/>
              <a:ahLst/>
              <a:cxnLst/>
              <a:rect l="l" t="t" r="r" b="b"/>
              <a:pathLst>
                <a:path w="6085" h="5629" extrusionOk="0">
                  <a:moveTo>
                    <a:pt x="3596" y="1"/>
                  </a:moveTo>
                  <a:lnTo>
                    <a:pt x="1215" y="1620"/>
                  </a:lnTo>
                  <a:cubicBezTo>
                    <a:pt x="250" y="2275"/>
                    <a:pt x="0" y="3585"/>
                    <a:pt x="655" y="4549"/>
                  </a:cubicBezTo>
                  <a:lnTo>
                    <a:pt x="774" y="4716"/>
                  </a:lnTo>
                  <a:cubicBezTo>
                    <a:pt x="1174" y="5308"/>
                    <a:pt x="1832" y="5629"/>
                    <a:pt x="2505" y="5629"/>
                  </a:cubicBezTo>
                  <a:cubicBezTo>
                    <a:pt x="2913" y="5629"/>
                    <a:pt x="3327" y="5511"/>
                    <a:pt x="3691" y="5263"/>
                  </a:cubicBezTo>
                  <a:lnTo>
                    <a:pt x="6084" y="3644"/>
                  </a:lnTo>
                  <a:lnTo>
                    <a:pt x="3596" y="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684" name="Google Shape;3684;p53"/>
            <p:cNvSpPr/>
            <p:nvPr/>
          </p:nvSpPr>
          <p:spPr>
            <a:xfrm>
              <a:off x="4790102" y="2200542"/>
              <a:ext cx="196272" cy="181918"/>
            </a:xfrm>
            <a:custGeom>
              <a:avLst/>
              <a:gdLst/>
              <a:ahLst/>
              <a:cxnLst/>
              <a:rect l="l" t="t" r="r" b="b"/>
              <a:pathLst>
                <a:path w="6085" h="5640" extrusionOk="0">
                  <a:moveTo>
                    <a:pt x="3578" y="0"/>
                  </a:moveTo>
                  <a:cubicBezTo>
                    <a:pt x="3170" y="0"/>
                    <a:pt x="2757" y="119"/>
                    <a:pt x="2394" y="365"/>
                  </a:cubicBezTo>
                  <a:lnTo>
                    <a:pt x="1" y="1996"/>
                  </a:lnTo>
                  <a:lnTo>
                    <a:pt x="2477" y="5640"/>
                  </a:lnTo>
                  <a:lnTo>
                    <a:pt x="4870" y="4009"/>
                  </a:lnTo>
                  <a:cubicBezTo>
                    <a:pt x="5835" y="3354"/>
                    <a:pt x="6085" y="2044"/>
                    <a:pt x="5430" y="1080"/>
                  </a:cubicBezTo>
                  <a:lnTo>
                    <a:pt x="5323" y="925"/>
                  </a:lnTo>
                  <a:cubicBezTo>
                    <a:pt x="4915" y="324"/>
                    <a:pt x="4252" y="0"/>
                    <a:pt x="3578"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685" name="Google Shape;3685;p53"/>
            <p:cNvSpPr/>
            <p:nvPr/>
          </p:nvSpPr>
          <p:spPr>
            <a:xfrm>
              <a:off x="4600023" y="2651564"/>
              <a:ext cx="346032" cy="344000"/>
            </a:xfrm>
            <a:custGeom>
              <a:avLst/>
              <a:gdLst/>
              <a:ahLst/>
              <a:cxnLst/>
              <a:rect l="l" t="t" r="r" b="b"/>
              <a:pathLst>
                <a:path w="10728" h="10665" extrusionOk="0">
                  <a:moveTo>
                    <a:pt x="5026" y="0"/>
                  </a:moveTo>
                  <a:cubicBezTo>
                    <a:pt x="4833" y="0"/>
                    <a:pt x="4678" y="137"/>
                    <a:pt x="4656" y="325"/>
                  </a:cubicBezTo>
                  <a:lnTo>
                    <a:pt x="4191" y="3801"/>
                  </a:lnTo>
                  <a:lnTo>
                    <a:pt x="715" y="3337"/>
                  </a:lnTo>
                  <a:cubicBezTo>
                    <a:pt x="700" y="3335"/>
                    <a:pt x="685" y="3334"/>
                    <a:pt x="670" y="3334"/>
                  </a:cubicBezTo>
                  <a:cubicBezTo>
                    <a:pt x="485" y="3334"/>
                    <a:pt x="320" y="3471"/>
                    <a:pt x="298" y="3658"/>
                  </a:cubicBezTo>
                  <a:lnTo>
                    <a:pt x="24" y="5635"/>
                  </a:lnTo>
                  <a:cubicBezTo>
                    <a:pt x="0" y="5837"/>
                    <a:pt x="143" y="6016"/>
                    <a:pt x="345" y="6051"/>
                  </a:cubicBezTo>
                  <a:lnTo>
                    <a:pt x="3834" y="6504"/>
                  </a:lnTo>
                  <a:lnTo>
                    <a:pt x="3370" y="9992"/>
                  </a:lnTo>
                  <a:cubicBezTo>
                    <a:pt x="3346" y="10195"/>
                    <a:pt x="3489" y="10373"/>
                    <a:pt x="3691" y="10409"/>
                  </a:cubicBezTo>
                  <a:lnTo>
                    <a:pt x="5668" y="10659"/>
                  </a:lnTo>
                  <a:cubicBezTo>
                    <a:pt x="5689" y="10663"/>
                    <a:pt x="5709" y="10665"/>
                    <a:pt x="5730" y="10665"/>
                  </a:cubicBezTo>
                  <a:cubicBezTo>
                    <a:pt x="5908" y="10665"/>
                    <a:pt x="6063" y="10531"/>
                    <a:pt x="6084" y="10350"/>
                  </a:cubicBezTo>
                  <a:lnTo>
                    <a:pt x="6537" y="6861"/>
                  </a:lnTo>
                  <a:lnTo>
                    <a:pt x="10025" y="7325"/>
                  </a:lnTo>
                  <a:cubicBezTo>
                    <a:pt x="10040" y="7327"/>
                    <a:pt x="10055" y="7328"/>
                    <a:pt x="10069" y="7328"/>
                  </a:cubicBezTo>
                  <a:cubicBezTo>
                    <a:pt x="10253" y="7328"/>
                    <a:pt x="10409" y="7192"/>
                    <a:pt x="10442" y="7016"/>
                  </a:cubicBezTo>
                  <a:lnTo>
                    <a:pt x="10704" y="5039"/>
                  </a:lnTo>
                  <a:cubicBezTo>
                    <a:pt x="10728" y="4837"/>
                    <a:pt x="10585" y="4646"/>
                    <a:pt x="10382" y="4623"/>
                  </a:cubicBezTo>
                  <a:lnTo>
                    <a:pt x="6906" y="4158"/>
                  </a:lnTo>
                  <a:lnTo>
                    <a:pt x="7358" y="682"/>
                  </a:lnTo>
                  <a:cubicBezTo>
                    <a:pt x="7382" y="479"/>
                    <a:pt x="7239" y="289"/>
                    <a:pt x="7037" y="265"/>
                  </a:cubicBezTo>
                  <a:lnTo>
                    <a:pt x="5072" y="3"/>
                  </a:lnTo>
                  <a:cubicBezTo>
                    <a:pt x="5057" y="1"/>
                    <a:pt x="5041" y="0"/>
                    <a:pt x="5026"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686" name="Google Shape;3686;p53"/>
            <p:cNvSpPr/>
            <p:nvPr/>
          </p:nvSpPr>
          <p:spPr>
            <a:xfrm>
              <a:off x="4657631" y="3300663"/>
              <a:ext cx="196272" cy="181660"/>
            </a:xfrm>
            <a:custGeom>
              <a:avLst/>
              <a:gdLst/>
              <a:ahLst/>
              <a:cxnLst/>
              <a:rect l="l" t="t" r="r" b="b"/>
              <a:pathLst>
                <a:path w="6085" h="5632" extrusionOk="0">
                  <a:moveTo>
                    <a:pt x="3596" y="1"/>
                  </a:moveTo>
                  <a:lnTo>
                    <a:pt x="1215" y="1620"/>
                  </a:lnTo>
                  <a:cubicBezTo>
                    <a:pt x="250" y="2275"/>
                    <a:pt x="0" y="3584"/>
                    <a:pt x="655" y="4549"/>
                  </a:cubicBezTo>
                  <a:lnTo>
                    <a:pt x="774" y="4715"/>
                  </a:lnTo>
                  <a:cubicBezTo>
                    <a:pt x="1176" y="5311"/>
                    <a:pt x="1838" y="5632"/>
                    <a:pt x="2514" y="5632"/>
                  </a:cubicBezTo>
                  <a:cubicBezTo>
                    <a:pt x="2919" y="5632"/>
                    <a:pt x="3329" y="5516"/>
                    <a:pt x="3691" y="5275"/>
                  </a:cubicBezTo>
                  <a:lnTo>
                    <a:pt x="6084" y="3644"/>
                  </a:lnTo>
                  <a:lnTo>
                    <a:pt x="3596" y="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687" name="Google Shape;3687;p53"/>
            <p:cNvSpPr/>
            <p:nvPr/>
          </p:nvSpPr>
          <p:spPr>
            <a:xfrm>
              <a:off x="4790102" y="3225154"/>
              <a:ext cx="196272" cy="181918"/>
            </a:xfrm>
            <a:custGeom>
              <a:avLst/>
              <a:gdLst/>
              <a:ahLst/>
              <a:cxnLst/>
              <a:rect l="l" t="t" r="r" b="b"/>
              <a:pathLst>
                <a:path w="6085" h="5640" extrusionOk="0">
                  <a:moveTo>
                    <a:pt x="3578" y="0"/>
                  </a:moveTo>
                  <a:cubicBezTo>
                    <a:pt x="3170" y="0"/>
                    <a:pt x="2757" y="118"/>
                    <a:pt x="2394" y="365"/>
                  </a:cubicBezTo>
                  <a:lnTo>
                    <a:pt x="1" y="1996"/>
                  </a:lnTo>
                  <a:lnTo>
                    <a:pt x="2477" y="5640"/>
                  </a:lnTo>
                  <a:lnTo>
                    <a:pt x="4870" y="4008"/>
                  </a:lnTo>
                  <a:cubicBezTo>
                    <a:pt x="5835" y="3354"/>
                    <a:pt x="6085" y="2044"/>
                    <a:pt x="5430" y="1091"/>
                  </a:cubicBezTo>
                  <a:lnTo>
                    <a:pt x="5323" y="925"/>
                  </a:lnTo>
                  <a:cubicBezTo>
                    <a:pt x="4915" y="324"/>
                    <a:pt x="4252" y="0"/>
                    <a:pt x="3578"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688" name="Google Shape;3688;p53"/>
            <p:cNvSpPr/>
            <p:nvPr/>
          </p:nvSpPr>
          <p:spPr>
            <a:xfrm>
              <a:off x="4600023" y="3676079"/>
              <a:ext cx="346032" cy="344387"/>
            </a:xfrm>
            <a:custGeom>
              <a:avLst/>
              <a:gdLst/>
              <a:ahLst/>
              <a:cxnLst/>
              <a:rect l="l" t="t" r="r" b="b"/>
              <a:pathLst>
                <a:path w="10728" h="10677" extrusionOk="0">
                  <a:moveTo>
                    <a:pt x="5007" y="0"/>
                  </a:moveTo>
                  <a:cubicBezTo>
                    <a:pt x="4823" y="0"/>
                    <a:pt x="4676" y="135"/>
                    <a:pt x="4644" y="327"/>
                  </a:cubicBezTo>
                  <a:lnTo>
                    <a:pt x="4191" y="3804"/>
                  </a:lnTo>
                  <a:lnTo>
                    <a:pt x="715" y="3340"/>
                  </a:lnTo>
                  <a:cubicBezTo>
                    <a:pt x="700" y="3338"/>
                    <a:pt x="685" y="3337"/>
                    <a:pt x="670" y="3337"/>
                  </a:cubicBezTo>
                  <a:cubicBezTo>
                    <a:pt x="485" y="3337"/>
                    <a:pt x="320" y="3473"/>
                    <a:pt x="298" y="3661"/>
                  </a:cubicBezTo>
                  <a:lnTo>
                    <a:pt x="24" y="5638"/>
                  </a:lnTo>
                  <a:cubicBezTo>
                    <a:pt x="0" y="5840"/>
                    <a:pt x="143" y="6019"/>
                    <a:pt x="345" y="6054"/>
                  </a:cubicBezTo>
                  <a:lnTo>
                    <a:pt x="3834" y="6519"/>
                  </a:lnTo>
                  <a:lnTo>
                    <a:pt x="3370" y="9995"/>
                  </a:lnTo>
                  <a:cubicBezTo>
                    <a:pt x="3346" y="10198"/>
                    <a:pt x="3489" y="10388"/>
                    <a:pt x="3691" y="10412"/>
                  </a:cubicBezTo>
                  <a:lnTo>
                    <a:pt x="5668" y="10674"/>
                  </a:lnTo>
                  <a:cubicBezTo>
                    <a:pt x="5682" y="10676"/>
                    <a:pt x="5697" y="10676"/>
                    <a:pt x="5712" y="10676"/>
                  </a:cubicBezTo>
                  <a:cubicBezTo>
                    <a:pt x="5895" y="10676"/>
                    <a:pt x="6051" y="10540"/>
                    <a:pt x="6084" y="10352"/>
                  </a:cubicBezTo>
                  <a:lnTo>
                    <a:pt x="6537" y="6876"/>
                  </a:lnTo>
                  <a:lnTo>
                    <a:pt x="10025" y="7328"/>
                  </a:lnTo>
                  <a:cubicBezTo>
                    <a:pt x="10046" y="7332"/>
                    <a:pt x="10067" y="7334"/>
                    <a:pt x="10087" y="7334"/>
                  </a:cubicBezTo>
                  <a:cubicBezTo>
                    <a:pt x="10265" y="7334"/>
                    <a:pt x="10421" y="7199"/>
                    <a:pt x="10442" y="7007"/>
                  </a:cubicBezTo>
                  <a:lnTo>
                    <a:pt x="10704" y="5042"/>
                  </a:lnTo>
                  <a:cubicBezTo>
                    <a:pt x="10728" y="4840"/>
                    <a:pt x="10585" y="4649"/>
                    <a:pt x="10382" y="4625"/>
                  </a:cubicBezTo>
                  <a:lnTo>
                    <a:pt x="6906" y="4161"/>
                  </a:lnTo>
                  <a:lnTo>
                    <a:pt x="7358" y="685"/>
                  </a:lnTo>
                  <a:cubicBezTo>
                    <a:pt x="7382" y="482"/>
                    <a:pt x="7239" y="292"/>
                    <a:pt x="7037" y="268"/>
                  </a:cubicBezTo>
                  <a:lnTo>
                    <a:pt x="5072" y="6"/>
                  </a:lnTo>
                  <a:cubicBezTo>
                    <a:pt x="5050" y="2"/>
                    <a:pt x="5028" y="0"/>
                    <a:pt x="5007"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689" name="Google Shape;3689;p53"/>
            <p:cNvSpPr/>
            <p:nvPr/>
          </p:nvSpPr>
          <p:spPr>
            <a:xfrm>
              <a:off x="4657631" y="4325276"/>
              <a:ext cx="196272" cy="181918"/>
            </a:xfrm>
            <a:custGeom>
              <a:avLst/>
              <a:gdLst/>
              <a:ahLst/>
              <a:cxnLst/>
              <a:rect l="l" t="t" r="r" b="b"/>
              <a:pathLst>
                <a:path w="6085" h="5640" extrusionOk="0">
                  <a:moveTo>
                    <a:pt x="3596" y="0"/>
                  </a:moveTo>
                  <a:lnTo>
                    <a:pt x="1215" y="1632"/>
                  </a:lnTo>
                  <a:cubicBezTo>
                    <a:pt x="250" y="2286"/>
                    <a:pt x="0" y="3596"/>
                    <a:pt x="655" y="4549"/>
                  </a:cubicBezTo>
                  <a:lnTo>
                    <a:pt x="774" y="4715"/>
                  </a:lnTo>
                  <a:cubicBezTo>
                    <a:pt x="1175" y="5316"/>
                    <a:pt x="1834" y="5640"/>
                    <a:pt x="2508" y="5640"/>
                  </a:cubicBezTo>
                  <a:cubicBezTo>
                    <a:pt x="2915" y="5640"/>
                    <a:pt x="3328" y="5522"/>
                    <a:pt x="3691" y="5275"/>
                  </a:cubicBezTo>
                  <a:lnTo>
                    <a:pt x="6084" y="3644"/>
                  </a:lnTo>
                  <a:lnTo>
                    <a:pt x="3596" y="0"/>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690" name="Google Shape;3690;p53"/>
            <p:cNvSpPr/>
            <p:nvPr/>
          </p:nvSpPr>
          <p:spPr>
            <a:xfrm>
              <a:off x="4790102" y="4249734"/>
              <a:ext cx="196272" cy="181950"/>
            </a:xfrm>
            <a:custGeom>
              <a:avLst/>
              <a:gdLst/>
              <a:ahLst/>
              <a:cxnLst/>
              <a:rect l="l" t="t" r="r" b="b"/>
              <a:pathLst>
                <a:path w="6085" h="5641" extrusionOk="0">
                  <a:moveTo>
                    <a:pt x="3578" y="1"/>
                  </a:moveTo>
                  <a:cubicBezTo>
                    <a:pt x="3170" y="1"/>
                    <a:pt x="2757" y="119"/>
                    <a:pt x="2394" y="366"/>
                  </a:cubicBezTo>
                  <a:lnTo>
                    <a:pt x="1" y="1997"/>
                  </a:lnTo>
                  <a:lnTo>
                    <a:pt x="2477" y="5640"/>
                  </a:lnTo>
                  <a:lnTo>
                    <a:pt x="4870" y="4009"/>
                  </a:lnTo>
                  <a:cubicBezTo>
                    <a:pt x="5835" y="3354"/>
                    <a:pt x="6085" y="2045"/>
                    <a:pt x="5430" y="1092"/>
                  </a:cubicBezTo>
                  <a:lnTo>
                    <a:pt x="5323" y="926"/>
                  </a:lnTo>
                  <a:cubicBezTo>
                    <a:pt x="4915" y="325"/>
                    <a:pt x="4252" y="1"/>
                    <a:pt x="357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691" name="Google Shape;3691;p53"/>
            <p:cNvSpPr/>
            <p:nvPr/>
          </p:nvSpPr>
          <p:spPr>
            <a:xfrm>
              <a:off x="4600023" y="4700692"/>
              <a:ext cx="346032" cy="344387"/>
            </a:xfrm>
            <a:custGeom>
              <a:avLst/>
              <a:gdLst/>
              <a:ahLst/>
              <a:cxnLst/>
              <a:rect l="l" t="t" r="r" b="b"/>
              <a:pathLst>
                <a:path w="10728" h="10677" extrusionOk="0">
                  <a:moveTo>
                    <a:pt x="5007" y="0"/>
                  </a:moveTo>
                  <a:cubicBezTo>
                    <a:pt x="4823" y="0"/>
                    <a:pt x="4676" y="135"/>
                    <a:pt x="4644" y="327"/>
                  </a:cubicBezTo>
                  <a:lnTo>
                    <a:pt x="4191" y="3804"/>
                  </a:lnTo>
                  <a:lnTo>
                    <a:pt x="715" y="3339"/>
                  </a:lnTo>
                  <a:cubicBezTo>
                    <a:pt x="700" y="3338"/>
                    <a:pt x="685" y="3337"/>
                    <a:pt x="670" y="3337"/>
                  </a:cubicBezTo>
                  <a:cubicBezTo>
                    <a:pt x="485" y="3337"/>
                    <a:pt x="320" y="3473"/>
                    <a:pt x="298" y="3661"/>
                  </a:cubicBezTo>
                  <a:lnTo>
                    <a:pt x="24" y="5637"/>
                  </a:lnTo>
                  <a:cubicBezTo>
                    <a:pt x="0" y="5840"/>
                    <a:pt x="143" y="6030"/>
                    <a:pt x="345" y="6054"/>
                  </a:cubicBezTo>
                  <a:lnTo>
                    <a:pt x="3834" y="6518"/>
                  </a:lnTo>
                  <a:lnTo>
                    <a:pt x="3370" y="9995"/>
                  </a:lnTo>
                  <a:cubicBezTo>
                    <a:pt x="3346" y="10197"/>
                    <a:pt x="3489" y="10388"/>
                    <a:pt x="3691" y="10412"/>
                  </a:cubicBezTo>
                  <a:lnTo>
                    <a:pt x="5668" y="10674"/>
                  </a:lnTo>
                  <a:cubicBezTo>
                    <a:pt x="5682" y="10675"/>
                    <a:pt x="5697" y="10676"/>
                    <a:pt x="5712" y="10676"/>
                  </a:cubicBezTo>
                  <a:cubicBezTo>
                    <a:pt x="5897" y="10676"/>
                    <a:pt x="6062" y="10540"/>
                    <a:pt x="6084" y="10352"/>
                  </a:cubicBezTo>
                  <a:lnTo>
                    <a:pt x="6537" y="6876"/>
                  </a:lnTo>
                  <a:lnTo>
                    <a:pt x="10025" y="7328"/>
                  </a:lnTo>
                  <a:cubicBezTo>
                    <a:pt x="10045" y="7331"/>
                    <a:pt x="10065" y="7333"/>
                    <a:pt x="10084" y="7333"/>
                  </a:cubicBezTo>
                  <a:cubicBezTo>
                    <a:pt x="10263" y="7333"/>
                    <a:pt x="10420" y="7189"/>
                    <a:pt x="10442" y="7007"/>
                  </a:cubicBezTo>
                  <a:lnTo>
                    <a:pt x="10704" y="5042"/>
                  </a:lnTo>
                  <a:cubicBezTo>
                    <a:pt x="10728" y="4828"/>
                    <a:pt x="10585" y="4649"/>
                    <a:pt x="10382" y="4613"/>
                  </a:cubicBezTo>
                  <a:lnTo>
                    <a:pt x="6906" y="4161"/>
                  </a:lnTo>
                  <a:lnTo>
                    <a:pt x="7358" y="684"/>
                  </a:lnTo>
                  <a:cubicBezTo>
                    <a:pt x="7382" y="482"/>
                    <a:pt x="7239" y="291"/>
                    <a:pt x="7037" y="256"/>
                  </a:cubicBezTo>
                  <a:lnTo>
                    <a:pt x="5072" y="6"/>
                  </a:lnTo>
                  <a:cubicBezTo>
                    <a:pt x="5050" y="2"/>
                    <a:pt x="5028" y="0"/>
                    <a:pt x="5007"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grpSp>
      <p:sp>
        <p:nvSpPr>
          <p:cNvPr id="3692" name="Google Shape;3692;p53"/>
          <p:cNvSpPr/>
          <p:nvPr/>
        </p:nvSpPr>
        <p:spPr>
          <a:xfrm>
            <a:off x="6096000" y="0"/>
            <a:ext cx="6096000" cy="6858000"/>
          </a:xfrm>
          <a:prstGeom prst="rect">
            <a:avLst/>
          </a:pr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693" name="Google Shape;3693;p53"/>
          <p:cNvSpPr txBox="1">
            <a:spLocks noGrp="1"/>
          </p:cNvSpPr>
          <p:nvPr>
            <p:ph type="subTitle" idx="1"/>
          </p:nvPr>
        </p:nvSpPr>
        <p:spPr>
          <a:xfrm>
            <a:off x="1614184" y="3562800"/>
            <a:ext cx="3529200" cy="614000"/>
          </a:xfrm>
          <a:prstGeom prst="rect">
            <a:avLst/>
          </a:prstGeom>
          <a:noFill/>
          <a:ln>
            <a:noFill/>
          </a:ln>
        </p:spPr>
        <p:txBody>
          <a:bodyPr spcFirstLastPara="1" wrap="square" lIns="68575" tIns="68575" rIns="68575" bIns="68575" anchor="t" anchorCtr="0">
            <a:noAutofit/>
          </a:bodyPr>
          <a:lstStyle>
            <a:lvl1pPr lvl="0" algn="ctr">
              <a:lnSpc>
                <a:spcPct val="100000"/>
              </a:lnSpc>
              <a:spcBef>
                <a:spcPts val="0"/>
              </a:spcBef>
              <a:spcAft>
                <a:spcPts val="0"/>
              </a:spcAft>
              <a:buSzPts val="1400"/>
              <a:buFont typeface="Hind Siliguri"/>
              <a:buNone/>
              <a:defRPr sz="2400">
                <a:latin typeface="Arial"/>
                <a:ea typeface="Arial"/>
                <a:cs typeface="Arial"/>
                <a:sym typeface="Arial"/>
              </a:defRPr>
            </a:lvl1pPr>
            <a:lvl2pPr lvl="1" algn="l">
              <a:lnSpc>
                <a:spcPct val="100000"/>
              </a:lnSpc>
              <a:spcBef>
                <a:spcPts val="2133"/>
              </a:spcBef>
              <a:spcAft>
                <a:spcPts val="0"/>
              </a:spcAft>
              <a:buSzPts val="1100"/>
              <a:buNone/>
              <a:defRPr b="1"/>
            </a:lvl2pPr>
            <a:lvl3pPr lvl="2" algn="l">
              <a:lnSpc>
                <a:spcPct val="100000"/>
              </a:lnSpc>
              <a:spcBef>
                <a:spcPts val="2133"/>
              </a:spcBef>
              <a:spcAft>
                <a:spcPts val="0"/>
              </a:spcAft>
              <a:buSzPts val="1100"/>
              <a:buNone/>
              <a:defRPr b="1"/>
            </a:lvl3pPr>
            <a:lvl4pPr lvl="3" algn="l">
              <a:lnSpc>
                <a:spcPct val="100000"/>
              </a:lnSpc>
              <a:spcBef>
                <a:spcPts val="2133"/>
              </a:spcBef>
              <a:spcAft>
                <a:spcPts val="0"/>
              </a:spcAft>
              <a:buSzPts val="1100"/>
              <a:buNone/>
              <a:defRPr b="1"/>
            </a:lvl4pPr>
            <a:lvl5pPr lvl="4" algn="l">
              <a:lnSpc>
                <a:spcPct val="100000"/>
              </a:lnSpc>
              <a:spcBef>
                <a:spcPts val="2133"/>
              </a:spcBef>
              <a:spcAft>
                <a:spcPts val="0"/>
              </a:spcAft>
              <a:buSzPts val="1100"/>
              <a:buNone/>
              <a:defRPr b="1"/>
            </a:lvl5pPr>
            <a:lvl6pPr lvl="5" algn="l">
              <a:lnSpc>
                <a:spcPct val="100000"/>
              </a:lnSpc>
              <a:spcBef>
                <a:spcPts val="2133"/>
              </a:spcBef>
              <a:spcAft>
                <a:spcPts val="0"/>
              </a:spcAft>
              <a:buSzPts val="1100"/>
              <a:buNone/>
              <a:defRPr b="1"/>
            </a:lvl6pPr>
            <a:lvl7pPr lvl="6" algn="l">
              <a:lnSpc>
                <a:spcPct val="100000"/>
              </a:lnSpc>
              <a:spcBef>
                <a:spcPts val="2133"/>
              </a:spcBef>
              <a:spcAft>
                <a:spcPts val="0"/>
              </a:spcAft>
              <a:buSzPts val="1100"/>
              <a:buNone/>
              <a:defRPr b="1"/>
            </a:lvl7pPr>
            <a:lvl8pPr lvl="7" algn="l">
              <a:lnSpc>
                <a:spcPct val="100000"/>
              </a:lnSpc>
              <a:spcBef>
                <a:spcPts val="2133"/>
              </a:spcBef>
              <a:spcAft>
                <a:spcPts val="0"/>
              </a:spcAft>
              <a:buSzPts val="1100"/>
              <a:buNone/>
              <a:defRPr b="1"/>
            </a:lvl8pPr>
            <a:lvl9pPr lvl="8" algn="l">
              <a:lnSpc>
                <a:spcPct val="100000"/>
              </a:lnSpc>
              <a:spcBef>
                <a:spcPts val="2133"/>
              </a:spcBef>
              <a:spcAft>
                <a:spcPts val="2133"/>
              </a:spcAft>
              <a:buSzPts val="1100"/>
              <a:buNone/>
              <a:defRPr b="1"/>
            </a:lvl9pPr>
          </a:lstStyle>
          <a:p>
            <a:endParaRPr/>
          </a:p>
        </p:txBody>
      </p:sp>
      <p:sp>
        <p:nvSpPr>
          <p:cNvPr id="3694" name="Google Shape;3694;p53"/>
          <p:cNvSpPr txBox="1">
            <a:spLocks noGrp="1"/>
          </p:cNvSpPr>
          <p:nvPr>
            <p:ph type="subTitle" idx="2"/>
          </p:nvPr>
        </p:nvSpPr>
        <p:spPr>
          <a:xfrm>
            <a:off x="7048616" y="3562800"/>
            <a:ext cx="3529200" cy="614000"/>
          </a:xfrm>
          <a:prstGeom prst="rect">
            <a:avLst/>
          </a:prstGeom>
          <a:noFill/>
          <a:ln>
            <a:noFill/>
          </a:ln>
        </p:spPr>
        <p:txBody>
          <a:bodyPr spcFirstLastPara="1" wrap="square" lIns="68575" tIns="68575" rIns="68575" bIns="68575" anchor="t" anchorCtr="0">
            <a:noAutofit/>
          </a:bodyPr>
          <a:lstStyle>
            <a:lvl1pPr lvl="0" algn="ctr">
              <a:lnSpc>
                <a:spcPct val="100000"/>
              </a:lnSpc>
              <a:spcBef>
                <a:spcPts val="0"/>
              </a:spcBef>
              <a:spcAft>
                <a:spcPts val="0"/>
              </a:spcAft>
              <a:buClr>
                <a:schemeClr val="lt1"/>
              </a:buClr>
              <a:buSzPts val="1400"/>
              <a:buFont typeface="Hind Siliguri"/>
              <a:buNone/>
              <a:defRPr sz="2400">
                <a:solidFill>
                  <a:schemeClr val="lt1"/>
                </a:solidFill>
                <a:latin typeface="Arial"/>
                <a:ea typeface="Arial"/>
                <a:cs typeface="Arial"/>
                <a:sym typeface="Arial"/>
              </a:defRPr>
            </a:lvl1pPr>
            <a:lvl2pPr lvl="1" algn="l">
              <a:lnSpc>
                <a:spcPct val="100000"/>
              </a:lnSpc>
              <a:spcBef>
                <a:spcPts val="2133"/>
              </a:spcBef>
              <a:spcAft>
                <a:spcPts val="0"/>
              </a:spcAft>
              <a:buClr>
                <a:schemeClr val="lt1"/>
              </a:buClr>
              <a:buSzPts val="1100"/>
              <a:buNone/>
              <a:defRPr b="1">
                <a:solidFill>
                  <a:schemeClr val="lt1"/>
                </a:solidFill>
              </a:defRPr>
            </a:lvl2pPr>
            <a:lvl3pPr lvl="2" algn="l">
              <a:lnSpc>
                <a:spcPct val="100000"/>
              </a:lnSpc>
              <a:spcBef>
                <a:spcPts val="2133"/>
              </a:spcBef>
              <a:spcAft>
                <a:spcPts val="0"/>
              </a:spcAft>
              <a:buClr>
                <a:schemeClr val="lt1"/>
              </a:buClr>
              <a:buSzPts val="1100"/>
              <a:buNone/>
              <a:defRPr b="1">
                <a:solidFill>
                  <a:schemeClr val="lt1"/>
                </a:solidFill>
              </a:defRPr>
            </a:lvl3pPr>
            <a:lvl4pPr lvl="3" algn="l">
              <a:lnSpc>
                <a:spcPct val="100000"/>
              </a:lnSpc>
              <a:spcBef>
                <a:spcPts val="2133"/>
              </a:spcBef>
              <a:spcAft>
                <a:spcPts val="0"/>
              </a:spcAft>
              <a:buClr>
                <a:schemeClr val="lt1"/>
              </a:buClr>
              <a:buSzPts val="1100"/>
              <a:buNone/>
              <a:defRPr b="1">
                <a:solidFill>
                  <a:schemeClr val="lt1"/>
                </a:solidFill>
              </a:defRPr>
            </a:lvl4pPr>
            <a:lvl5pPr lvl="4" algn="l">
              <a:lnSpc>
                <a:spcPct val="100000"/>
              </a:lnSpc>
              <a:spcBef>
                <a:spcPts val="2133"/>
              </a:spcBef>
              <a:spcAft>
                <a:spcPts val="0"/>
              </a:spcAft>
              <a:buClr>
                <a:schemeClr val="lt1"/>
              </a:buClr>
              <a:buSzPts val="1100"/>
              <a:buNone/>
              <a:defRPr b="1">
                <a:solidFill>
                  <a:schemeClr val="lt1"/>
                </a:solidFill>
              </a:defRPr>
            </a:lvl5pPr>
            <a:lvl6pPr lvl="5" algn="l">
              <a:lnSpc>
                <a:spcPct val="100000"/>
              </a:lnSpc>
              <a:spcBef>
                <a:spcPts val="2133"/>
              </a:spcBef>
              <a:spcAft>
                <a:spcPts val="0"/>
              </a:spcAft>
              <a:buClr>
                <a:schemeClr val="lt1"/>
              </a:buClr>
              <a:buSzPts val="1100"/>
              <a:buNone/>
              <a:defRPr b="1">
                <a:solidFill>
                  <a:schemeClr val="lt1"/>
                </a:solidFill>
              </a:defRPr>
            </a:lvl6pPr>
            <a:lvl7pPr lvl="6" algn="l">
              <a:lnSpc>
                <a:spcPct val="100000"/>
              </a:lnSpc>
              <a:spcBef>
                <a:spcPts val="2133"/>
              </a:spcBef>
              <a:spcAft>
                <a:spcPts val="0"/>
              </a:spcAft>
              <a:buClr>
                <a:schemeClr val="lt1"/>
              </a:buClr>
              <a:buSzPts val="1100"/>
              <a:buNone/>
              <a:defRPr b="1">
                <a:solidFill>
                  <a:schemeClr val="lt1"/>
                </a:solidFill>
              </a:defRPr>
            </a:lvl7pPr>
            <a:lvl8pPr lvl="7" algn="l">
              <a:lnSpc>
                <a:spcPct val="100000"/>
              </a:lnSpc>
              <a:spcBef>
                <a:spcPts val="2133"/>
              </a:spcBef>
              <a:spcAft>
                <a:spcPts val="0"/>
              </a:spcAft>
              <a:buClr>
                <a:schemeClr val="lt1"/>
              </a:buClr>
              <a:buSzPts val="1100"/>
              <a:buNone/>
              <a:defRPr b="1">
                <a:solidFill>
                  <a:schemeClr val="lt1"/>
                </a:solidFill>
              </a:defRPr>
            </a:lvl8pPr>
            <a:lvl9pPr lvl="8" algn="l">
              <a:lnSpc>
                <a:spcPct val="100000"/>
              </a:lnSpc>
              <a:spcBef>
                <a:spcPts val="2133"/>
              </a:spcBef>
              <a:spcAft>
                <a:spcPts val="2133"/>
              </a:spcAft>
              <a:buClr>
                <a:schemeClr val="lt1"/>
              </a:buClr>
              <a:buSzPts val="1100"/>
              <a:buNone/>
              <a:defRPr b="1">
                <a:solidFill>
                  <a:schemeClr val="lt1"/>
                </a:solidFill>
              </a:defRPr>
            </a:lvl9pPr>
          </a:lstStyle>
          <a:p>
            <a:endParaRPr/>
          </a:p>
        </p:txBody>
      </p:sp>
      <p:sp>
        <p:nvSpPr>
          <p:cNvPr id="3695" name="Google Shape;3695;p53"/>
          <p:cNvSpPr txBox="1">
            <a:spLocks noGrp="1"/>
          </p:cNvSpPr>
          <p:nvPr>
            <p:ph type="subTitle" idx="3"/>
          </p:nvPr>
        </p:nvSpPr>
        <p:spPr>
          <a:xfrm>
            <a:off x="1266184" y="3911567"/>
            <a:ext cx="4225200" cy="1762000"/>
          </a:xfrm>
          <a:prstGeom prst="rect">
            <a:avLst/>
          </a:prstGeom>
          <a:noFill/>
          <a:ln>
            <a:noFill/>
          </a:ln>
        </p:spPr>
        <p:txBody>
          <a:bodyPr spcFirstLastPara="1" wrap="square" lIns="68575" tIns="68575" rIns="68575" bIns="68575" anchor="ctr" anchorCtr="0">
            <a:noAutofit/>
          </a:bodyPr>
          <a:lstStyle>
            <a:lvl1pPr lvl="0" algn="ctr">
              <a:lnSpc>
                <a:spcPct val="100000"/>
              </a:lnSpc>
              <a:spcBef>
                <a:spcPts val="0"/>
              </a:spcBef>
              <a:spcAft>
                <a:spcPts val="0"/>
              </a:spcAft>
              <a:buSzPts val="1100"/>
              <a:buNone/>
              <a:defRPr sz="2133"/>
            </a:lvl1pPr>
            <a:lvl2pPr lvl="1" algn="l">
              <a:lnSpc>
                <a:spcPct val="100000"/>
              </a:lnSpc>
              <a:spcBef>
                <a:spcPts val="0"/>
              </a:spcBef>
              <a:spcAft>
                <a:spcPts val="0"/>
              </a:spcAft>
              <a:buSzPts val="1100"/>
              <a:buNone/>
              <a:defRPr/>
            </a:lvl2pPr>
            <a:lvl3pPr lvl="2" algn="l">
              <a:lnSpc>
                <a:spcPct val="100000"/>
              </a:lnSpc>
              <a:spcBef>
                <a:spcPts val="2133"/>
              </a:spcBef>
              <a:spcAft>
                <a:spcPts val="0"/>
              </a:spcAft>
              <a:buSzPts val="1100"/>
              <a:buNone/>
              <a:defRPr/>
            </a:lvl3pPr>
            <a:lvl4pPr lvl="3" algn="l">
              <a:lnSpc>
                <a:spcPct val="100000"/>
              </a:lnSpc>
              <a:spcBef>
                <a:spcPts val="2133"/>
              </a:spcBef>
              <a:spcAft>
                <a:spcPts val="0"/>
              </a:spcAft>
              <a:buSzPts val="1100"/>
              <a:buNone/>
              <a:defRPr/>
            </a:lvl4pPr>
            <a:lvl5pPr lvl="4" algn="l">
              <a:lnSpc>
                <a:spcPct val="100000"/>
              </a:lnSpc>
              <a:spcBef>
                <a:spcPts val="2133"/>
              </a:spcBef>
              <a:spcAft>
                <a:spcPts val="0"/>
              </a:spcAft>
              <a:buSzPts val="1100"/>
              <a:buNone/>
              <a:defRPr/>
            </a:lvl5pPr>
            <a:lvl6pPr lvl="5" algn="l">
              <a:lnSpc>
                <a:spcPct val="100000"/>
              </a:lnSpc>
              <a:spcBef>
                <a:spcPts val="2133"/>
              </a:spcBef>
              <a:spcAft>
                <a:spcPts val="0"/>
              </a:spcAft>
              <a:buSzPts val="1100"/>
              <a:buNone/>
              <a:defRPr/>
            </a:lvl6pPr>
            <a:lvl7pPr lvl="6" algn="l">
              <a:lnSpc>
                <a:spcPct val="100000"/>
              </a:lnSpc>
              <a:spcBef>
                <a:spcPts val="2133"/>
              </a:spcBef>
              <a:spcAft>
                <a:spcPts val="0"/>
              </a:spcAft>
              <a:buSzPts val="1100"/>
              <a:buNone/>
              <a:defRPr/>
            </a:lvl7pPr>
            <a:lvl8pPr lvl="7" algn="l">
              <a:lnSpc>
                <a:spcPct val="100000"/>
              </a:lnSpc>
              <a:spcBef>
                <a:spcPts val="2133"/>
              </a:spcBef>
              <a:spcAft>
                <a:spcPts val="0"/>
              </a:spcAft>
              <a:buSzPts val="1100"/>
              <a:buNone/>
              <a:defRPr/>
            </a:lvl8pPr>
            <a:lvl9pPr lvl="8" algn="l">
              <a:lnSpc>
                <a:spcPct val="100000"/>
              </a:lnSpc>
              <a:spcBef>
                <a:spcPts val="2133"/>
              </a:spcBef>
              <a:spcAft>
                <a:spcPts val="2133"/>
              </a:spcAft>
              <a:buSzPts val="1100"/>
              <a:buNone/>
              <a:defRPr/>
            </a:lvl9pPr>
          </a:lstStyle>
          <a:p>
            <a:endParaRPr/>
          </a:p>
        </p:txBody>
      </p:sp>
      <p:sp>
        <p:nvSpPr>
          <p:cNvPr id="3696" name="Google Shape;3696;p53"/>
          <p:cNvSpPr txBox="1">
            <a:spLocks noGrp="1"/>
          </p:cNvSpPr>
          <p:nvPr>
            <p:ph type="subTitle" idx="4"/>
          </p:nvPr>
        </p:nvSpPr>
        <p:spPr>
          <a:xfrm>
            <a:off x="6700616" y="3911567"/>
            <a:ext cx="4225200" cy="1762000"/>
          </a:xfrm>
          <a:prstGeom prst="rect">
            <a:avLst/>
          </a:prstGeom>
          <a:noFill/>
          <a:ln>
            <a:noFill/>
          </a:ln>
        </p:spPr>
        <p:txBody>
          <a:bodyPr spcFirstLastPara="1" wrap="square" lIns="68575" tIns="68575" rIns="68575" bIns="68575" anchor="ctr" anchorCtr="0">
            <a:noAutofit/>
          </a:bodyPr>
          <a:lstStyle>
            <a:lvl1pPr lvl="0" algn="ctr">
              <a:lnSpc>
                <a:spcPct val="100000"/>
              </a:lnSpc>
              <a:spcBef>
                <a:spcPts val="0"/>
              </a:spcBef>
              <a:spcAft>
                <a:spcPts val="0"/>
              </a:spcAft>
              <a:buClr>
                <a:schemeClr val="lt1"/>
              </a:buClr>
              <a:buSzPts val="1100"/>
              <a:buNone/>
              <a:defRPr sz="2133">
                <a:solidFill>
                  <a:schemeClr val="lt1"/>
                </a:solidFill>
              </a:defRPr>
            </a:lvl1pPr>
            <a:lvl2pPr lvl="1" algn="l">
              <a:lnSpc>
                <a:spcPct val="100000"/>
              </a:lnSpc>
              <a:spcBef>
                <a:spcPts val="0"/>
              </a:spcBef>
              <a:spcAft>
                <a:spcPts val="0"/>
              </a:spcAft>
              <a:buClr>
                <a:schemeClr val="lt1"/>
              </a:buClr>
              <a:buSzPts val="1100"/>
              <a:buNone/>
              <a:defRPr>
                <a:solidFill>
                  <a:schemeClr val="lt1"/>
                </a:solidFill>
              </a:defRPr>
            </a:lvl2pPr>
            <a:lvl3pPr lvl="2" algn="l">
              <a:lnSpc>
                <a:spcPct val="100000"/>
              </a:lnSpc>
              <a:spcBef>
                <a:spcPts val="2133"/>
              </a:spcBef>
              <a:spcAft>
                <a:spcPts val="0"/>
              </a:spcAft>
              <a:buClr>
                <a:schemeClr val="lt1"/>
              </a:buClr>
              <a:buSzPts val="1100"/>
              <a:buNone/>
              <a:defRPr>
                <a:solidFill>
                  <a:schemeClr val="lt1"/>
                </a:solidFill>
              </a:defRPr>
            </a:lvl3pPr>
            <a:lvl4pPr lvl="3" algn="l">
              <a:lnSpc>
                <a:spcPct val="100000"/>
              </a:lnSpc>
              <a:spcBef>
                <a:spcPts val="2133"/>
              </a:spcBef>
              <a:spcAft>
                <a:spcPts val="0"/>
              </a:spcAft>
              <a:buClr>
                <a:schemeClr val="lt1"/>
              </a:buClr>
              <a:buSzPts val="1100"/>
              <a:buNone/>
              <a:defRPr>
                <a:solidFill>
                  <a:schemeClr val="lt1"/>
                </a:solidFill>
              </a:defRPr>
            </a:lvl4pPr>
            <a:lvl5pPr lvl="4" algn="l">
              <a:lnSpc>
                <a:spcPct val="100000"/>
              </a:lnSpc>
              <a:spcBef>
                <a:spcPts val="2133"/>
              </a:spcBef>
              <a:spcAft>
                <a:spcPts val="0"/>
              </a:spcAft>
              <a:buClr>
                <a:schemeClr val="lt1"/>
              </a:buClr>
              <a:buSzPts val="1100"/>
              <a:buNone/>
              <a:defRPr>
                <a:solidFill>
                  <a:schemeClr val="lt1"/>
                </a:solidFill>
              </a:defRPr>
            </a:lvl5pPr>
            <a:lvl6pPr lvl="5" algn="l">
              <a:lnSpc>
                <a:spcPct val="100000"/>
              </a:lnSpc>
              <a:spcBef>
                <a:spcPts val="2133"/>
              </a:spcBef>
              <a:spcAft>
                <a:spcPts val="0"/>
              </a:spcAft>
              <a:buClr>
                <a:schemeClr val="lt1"/>
              </a:buClr>
              <a:buSzPts val="1100"/>
              <a:buNone/>
              <a:defRPr>
                <a:solidFill>
                  <a:schemeClr val="lt1"/>
                </a:solidFill>
              </a:defRPr>
            </a:lvl6pPr>
            <a:lvl7pPr lvl="6" algn="l">
              <a:lnSpc>
                <a:spcPct val="100000"/>
              </a:lnSpc>
              <a:spcBef>
                <a:spcPts val="2133"/>
              </a:spcBef>
              <a:spcAft>
                <a:spcPts val="0"/>
              </a:spcAft>
              <a:buClr>
                <a:schemeClr val="lt1"/>
              </a:buClr>
              <a:buSzPts val="1100"/>
              <a:buNone/>
              <a:defRPr>
                <a:solidFill>
                  <a:schemeClr val="lt1"/>
                </a:solidFill>
              </a:defRPr>
            </a:lvl7pPr>
            <a:lvl8pPr lvl="7" algn="l">
              <a:lnSpc>
                <a:spcPct val="100000"/>
              </a:lnSpc>
              <a:spcBef>
                <a:spcPts val="2133"/>
              </a:spcBef>
              <a:spcAft>
                <a:spcPts val="0"/>
              </a:spcAft>
              <a:buClr>
                <a:schemeClr val="lt1"/>
              </a:buClr>
              <a:buSzPts val="1100"/>
              <a:buNone/>
              <a:defRPr>
                <a:solidFill>
                  <a:schemeClr val="lt1"/>
                </a:solidFill>
              </a:defRPr>
            </a:lvl8pPr>
            <a:lvl9pPr lvl="8" algn="l">
              <a:lnSpc>
                <a:spcPct val="100000"/>
              </a:lnSpc>
              <a:spcBef>
                <a:spcPts val="2133"/>
              </a:spcBef>
              <a:spcAft>
                <a:spcPts val="2133"/>
              </a:spcAft>
              <a:buClr>
                <a:schemeClr val="lt1"/>
              </a:buClr>
              <a:buSzPts val="1100"/>
              <a:buNone/>
              <a:defRPr>
                <a:solidFill>
                  <a:schemeClr val="lt1"/>
                </a:solidFill>
              </a:defRPr>
            </a:lvl9pPr>
          </a:lstStyle>
          <a:p>
            <a:endParaRPr/>
          </a:p>
        </p:txBody>
      </p:sp>
      <p:sp>
        <p:nvSpPr>
          <p:cNvPr id="3697" name="Google Shape;3697;p53"/>
          <p:cNvSpPr txBox="1">
            <a:spLocks noGrp="1"/>
          </p:cNvSpPr>
          <p:nvPr>
            <p:ph type="title"/>
          </p:nvPr>
        </p:nvSpPr>
        <p:spPr>
          <a:xfrm>
            <a:off x="951933" y="495733"/>
            <a:ext cx="10714800" cy="763600"/>
          </a:xfrm>
          <a:prstGeom prst="rect">
            <a:avLst/>
          </a:prstGeom>
          <a:noFill/>
          <a:ln>
            <a:noFill/>
          </a:ln>
        </p:spPr>
        <p:txBody>
          <a:bodyPr spcFirstLastPara="1" wrap="square" lIns="68575" tIns="68575" rIns="68575" bIns="68575" anchor="t" anchorCtr="0">
            <a:noAutofit/>
          </a:bodyPr>
          <a:lstStyle>
            <a:lvl1pPr lvl="0" algn="l">
              <a:lnSpc>
                <a:spcPct val="100000"/>
              </a:lnSpc>
              <a:spcBef>
                <a:spcPts val="0"/>
              </a:spcBef>
              <a:spcAft>
                <a:spcPts val="0"/>
              </a:spcAft>
              <a:buSzPts val="1800"/>
              <a:buNone/>
              <a:defRPr sz="3200"/>
            </a:lvl1pPr>
            <a:lvl2pPr lvl="1" algn="l">
              <a:lnSpc>
                <a:spcPct val="100000"/>
              </a:lnSpc>
              <a:spcBef>
                <a:spcPts val="0"/>
              </a:spcBef>
              <a:spcAft>
                <a:spcPts val="0"/>
              </a:spcAft>
              <a:buSzPts val="2100"/>
              <a:buNone/>
              <a:defRPr/>
            </a:lvl2pPr>
            <a:lvl3pPr lvl="2" algn="l">
              <a:lnSpc>
                <a:spcPct val="100000"/>
              </a:lnSpc>
              <a:spcBef>
                <a:spcPts val="0"/>
              </a:spcBef>
              <a:spcAft>
                <a:spcPts val="0"/>
              </a:spcAft>
              <a:buSzPts val="2100"/>
              <a:buNone/>
              <a:defRPr/>
            </a:lvl3pPr>
            <a:lvl4pPr lvl="3" algn="l">
              <a:lnSpc>
                <a:spcPct val="100000"/>
              </a:lnSpc>
              <a:spcBef>
                <a:spcPts val="0"/>
              </a:spcBef>
              <a:spcAft>
                <a:spcPts val="0"/>
              </a:spcAft>
              <a:buSzPts val="2100"/>
              <a:buNone/>
              <a:defRPr/>
            </a:lvl4pPr>
            <a:lvl5pPr lvl="4" algn="l">
              <a:lnSpc>
                <a:spcPct val="100000"/>
              </a:lnSpc>
              <a:spcBef>
                <a:spcPts val="0"/>
              </a:spcBef>
              <a:spcAft>
                <a:spcPts val="0"/>
              </a:spcAft>
              <a:buSzPts val="2100"/>
              <a:buNone/>
              <a:defRPr/>
            </a:lvl5pPr>
            <a:lvl6pPr lvl="5" algn="l">
              <a:lnSpc>
                <a:spcPct val="100000"/>
              </a:lnSpc>
              <a:spcBef>
                <a:spcPts val="0"/>
              </a:spcBef>
              <a:spcAft>
                <a:spcPts val="0"/>
              </a:spcAft>
              <a:buSzPts val="2100"/>
              <a:buNone/>
              <a:defRPr/>
            </a:lvl6pPr>
            <a:lvl7pPr lvl="6" algn="l">
              <a:lnSpc>
                <a:spcPct val="100000"/>
              </a:lnSpc>
              <a:spcBef>
                <a:spcPts val="0"/>
              </a:spcBef>
              <a:spcAft>
                <a:spcPts val="0"/>
              </a:spcAft>
              <a:buSzPts val="2100"/>
              <a:buNone/>
              <a:defRPr/>
            </a:lvl7pPr>
            <a:lvl8pPr lvl="7" algn="l">
              <a:lnSpc>
                <a:spcPct val="100000"/>
              </a:lnSpc>
              <a:spcBef>
                <a:spcPts val="0"/>
              </a:spcBef>
              <a:spcAft>
                <a:spcPts val="0"/>
              </a:spcAft>
              <a:buSzPts val="2100"/>
              <a:buNone/>
              <a:defRPr/>
            </a:lvl8pPr>
            <a:lvl9pPr lvl="8" algn="l">
              <a:lnSpc>
                <a:spcPct val="100000"/>
              </a:lnSpc>
              <a:spcBef>
                <a:spcPts val="0"/>
              </a:spcBef>
              <a:spcAft>
                <a:spcPts val="0"/>
              </a:spcAft>
              <a:buSzPts val="2100"/>
              <a:buNone/>
              <a:defRPr/>
            </a:lvl9pPr>
          </a:lstStyle>
          <a:p>
            <a:endParaRPr/>
          </a:p>
        </p:txBody>
      </p:sp>
      <p:sp>
        <p:nvSpPr>
          <p:cNvPr id="3698" name="Google Shape;3698;p53"/>
          <p:cNvSpPr/>
          <p:nvPr/>
        </p:nvSpPr>
        <p:spPr>
          <a:xfrm>
            <a:off x="-348067" y="853133"/>
            <a:ext cx="1300000" cy="48800"/>
          </a:xfrm>
          <a:prstGeom prst="rect">
            <a:avLst/>
          </a:pr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699" name="Google Shape;3699;p53"/>
          <p:cNvSpPr txBox="1">
            <a:spLocks noGrp="1"/>
          </p:cNvSpPr>
          <p:nvPr>
            <p:ph type="sldNum" idx="12"/>
          </p:nvPr>
        </p:nvSpPr>
        <p:spPr>
          <a:xfrm>
            <a:off x="11409045" y="6333135"/>
            <a:ext cx="731600" cy="524800"/>
          </a:xfrm>
          <a:prstGeom prst="rect">
            <a:avLst/>
          </a:prstGeom>
          <a:noFill/>
          <a:ln>
            <a:noFill/>
          </a:ln>
        </p:spPr>
        <p:txBody>
          <a:bodyPr spcFirstLastPara="1" wrap="square" lIns="68575" tIns="68575" rIns="68575" bIns="68575" anchor="t" anchorCtr="0">
            <a:noAutofit/>
          </a:bodyPr>
          <a:lstStyle>
            <a:lvl1pPr marL="0" marR="0" lvl="0" indent="0" algn="r">
              <a:lnSpc>
                <a:spcPct val="100000"/>
              </a:lnSpc>
              <a:spcBef>
                <a:spcPts val="0"/>
              </a:spcBef>
              <a:spcAft>
                <a:spcPts val="0"/>
              </a:spcAft>
              <a:buClr>
                <a:srgbClr val="000000"/>
              </a:buClr>
              <a:buSzPts val="1000"/>
              <a:buFont typeface="Arial"/>
              <a:buNone/>
              <a:defRPr sz="1733" b="0" i="0" u="none" strike="noStrike" cap="none">
                <a:solidFill>
                  <a:schemeClr val="dk2"/>
                </a:solidFill>
                <a:latin typeface="Open Sans"/>
                <a:ea typeface="Open Sans"/>
                <a:cs typeface="Open Sans"/>
                <a:sym typeface="Open Sans"/>
              </a:defRPr>
            </a:lvl1pPr>
            <a:lvl2pPr marL="0" marR="0" lvl="1" indent="0" algn="r">
              <a:lnSpc>
                <a:spcPct val="100000"/>
              </a:lnSpc>
              <a:spcBef>
                <a:spcPts val="0"/>
              </a:spcBef>
              <a:spcAft>
                <a:spcPts val="0"/>
              </a:spcAft>
              <a:buClr>
                <a:srgbClr val="000000"/>
              </a:buClr>
              <a:buSzPts val="1000"/>
              <a:buFont typeface="Arial"/>
              <a:buNone/>
              <a:defRPr sz="1733" b="0" i="0" u="none" strike="noStrike" cap="none">
                <a:solidFill>
                  <a:schemeClr val="dk2"/>
                </a:solidFill>
                <a:latin typeface="Open Sans"/>
                <a:ea typeface="Open Sans"/>
                <a:cs typeface="Open Sans"/>
                <a:sym typeface="Open Sans"/>
              </a:defRPr>
            </a:lvl2pPr>
            <a:lvl3pPr marL="0" marR="0" lvl="2" indent="0" algn="r">
              <a:lnSpc>
                <a:spcPct val="100000"/>
              </a:lnSpc>
              <a:spcBef>
                <a:spcPts val="0"/>
              </a:spcBef>
              <a:spcAft>
                <a:spcPts val="0"/>
              </a:spcAft>
              <a:buClr>
                <a:srgbClr val="000000"/>
              </a:buClr>
              <a:buSzPts val="1000"/>
              <a:buFont typeface="Arial"/>
              <a:buNone/>
              <a:defRPr sz="1733" b="0" i="0" u="none" strike="noStrike" cap="none">
                <a:solidFill>
                  <a:schemeClr val="dk2"/>
                </a:solidFill>
                <a:latin typeface="Open Sans"/>
                <a:ea typeface="Open Sans"/>
                <a:cs typeface="Open Sans"/>
                <a:sym typeface="Open Sans"/>
              </a:defRPr>
            </a:lvl3pPr>
            <a:lvl4pPr marL="0" marR="0" lvl="3" indent="0" algn="r">
              <a:lnSpc>
                <a:spcPct val="100000"/>
              </a:lnSpc>
              <a:spcBef>
                <a:spcPts val="0"/>
              </a:spcBef>
              <a:spcAft>
                <a:spcPts val="0"/>
              </a:spcAft>
              <a:buClr>
                <a:srgbClr val="000000"/>
              </a:buClr>
              <a:buSzPts val="1000"/>
              <a:buFont typeface="Arial"/>
              <a:buNone/>
              <a:defRPr sz="1733" b="0" i="0" u="none" strike="noStrike" cap="none">
                <a:solidFill>
                  <a:schemeClr val="dk2"/>
                </a:solidFill>
                <a:latin typeface="Open Sans"/>
                <a:ea typeface="Open Sans"/>
                <a:cs typeface="Open Sans"/>
                <a:sym typeface="Open Sans"/>
              </a:defRPr>
            </a:lvl4pPr>
            <a:lvl5pPr marL="0" marR="0" lvl="4" indent="0" algn="r">
              <a:lnSpc>
                <a:spcPct val="100000"/>
              </a:lnSpc>
              <a:spcBef>
                <a:spcPts val="0"/>
              </a:spcBef>
              <a:spcAft>
                <a:spcPts val="0"/>
              </a:spcAft>
              <a:buClr>
                <a:srgbClr val="000000"/>
              </a:buClr>
              <a:buSzPts val="1000"/>
              <a:buFont typeface="Arial"/>
              <a:buNone/>
              <a:defRPr sz="1733" b="0" i="0" u="none" strike="noStrike" cap="none">
                <a:solidFill>
                  <a:schemeClr val="dk2"/>
                </a:solidFill>
                <a:latin typeface="Open Sans"/>
                <a:ea typeface="Open Sans"/>
                <a:cs typeface="Open Sans"/>
                <a:sym typeface="Open Sans"/>
              </a:defRPr>
            </a:lvl5pPr>
            <a:lvl6pPr marL="0" marR="0" lvl="5" indent="0" algn="r">
              <a:lnSpc>
                <a:spcPct val="100000"/>
              </a:lnSpc>
              <a:spcBef>
                <a:spcPts val="0"/>
              </a:spcBef>
              <a:spcAft>
                <a:spcPts val="0"/>
              </a:spcAft>
              <a:buClr>
                <a:srgbClr val="000000"/>
              </a:buClr>
              <a:buSzPts val="1000"/>
              <a:buFont typeface="Arial"/>
              <a:buNone/>
              <a:defRPr sz="1733" b="0" i="0" u="none" strike="noStrike" cap="none">
                <a:solidFill>
                  <a:schemeClr val="dk2"/>
                </a:solidFill>
                <a:latin typeface="Open Sans"/>
                <a:ea typeface="Open Sans"/>
                <a:cs typeface="Open Sans"/>
                <a:sym typeface="Open Sans"/>
              </a:defRPr>
            </a:lvl6pPr>
            <a:lvl7pPr marL="0" marR="0" lvl="6" indent="0" algn="r">
              <a:lnSpc>
                <a:spcPct val="100000"/>
              </a:lnSpc>
              <a:spcBef>
                <a:spcPts val="0"/>
              </a:spcBef>
              <a:spcAft>
                <a:spcPts val="0"/>
              </a:spcAft>
              <a:buClr>
                <a:srgbClr val="000000"/>
              </a:buClr>
              <a:buSzPts val="1000"/>
              <a:buFont typeface="Arial"/>
              <a:buNone/>
              <a:defRPr sz="1733" b="0" i="0" u="none" strike="noStrike" cap="none">
                <a:solidFill>
                  <a:schemeClr val="dk2"/>
                </a:solidFill>
                <a:latin typeface="Open Sans"/>
                <a:ea typeface="Open Sans"/>
                <a:cs typeface="Open Sans"/>
                <a:sym typeface="Open Sans"/>
              </a:defRPr>
            </a:lvl7pPr>
            <a:lvl8pPr marL="0" marR="0" lvl="7" indent="0" algn="r">
              <a:lnSpc>
                <a:spcPct val="100000"/>
              </a:lnSpc>
              <a:spcBef>
                <a:spcPts val="0"/>
              </a:spcBef>
              <a:spcAft>
                <a:spcPts val="0"/>
              </a:spcAft>
              <a:buClr>
                <a:srgbClr val="000000"/>
              </a:buClr>
              <a:buSzPts val="1000"/>
              <a:buFont typeface="Arial"/>
              <a:buNone/>
              <a:defRPr sz="1733" b="0" i="0" u="none" strike="noStrike" cap="none">
                <a:solidFill>
                  <a:schemeClr val="dk2"/>
                </a:solidFill>
                <a:latin typeface="Open Sans"/>
                <a:ea typeface="Open Sans"/>
                <a:cs typeface="Open Sans"/>
                <a:sym typeface="Open Sans"/>
              </a:defRPr>
            </a:lvl8pPr>
            <a:lvl9pPr marL="0" marR="0" lvl="8" indent="0" algn="r">
              <a:lnSpc>
                <a:spcPct val="100000"/>
              </a:lnSpc>
              <a:spcBef>
                <a:spcPts val="0"/>
              </a:spcBef>
              <a:spcAft>
                <a:spcPts val="0"/>
              </a:spcAft>
              <a:buClr>
                <a:srgbClr val="000000"/>
              </a:buClr>
              <a:buSzPts val="1000"/>
              <a:buFont typeface="Arial"/>
              <a:buNone/>
              <a:defRPr sz="1733" b="0" i="0" u="none" strike="noStrike" cap="none">
                <a:solidFill>
                  <a:schemeClr val="dk2"/>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5">
  <p:cSld name="Title and two columns 5">
    <p:spTree>
      <p:nvGrpSpPr>
        <p:cNvPr id="1" name="Shape 3700"/>
        <p:cNvGrpSpPr/>
        <p:nvPr/>
      </p:nvGrpSpPr>
      <p:grpSpPr>
        <a:xfrm>
          <a:off x="0" y="0"/>
          <a:ext cx="0" cy="0"/>
          <a:chOff x="0" y="0"/>
          <a:chExt cx="0" cy="0"/>
        </a:xfrm>
      </p:grpSpPr>
      <p:sp>
        <p:nvSpPr>
          <p:cNvPr id="3701" name="Google Shape;3701;p54"/>
          <p:cNvSpPr txBox="1">
            <a:spLocks noGrp="1"/>
          </p:cNvSpPr>
          <p:nvPr>
            <p:ph type="body" idx="1"/>
          </p:nvPr>
        </p:nvSpPr>
        <p:spPr>
          <a:xfrm>
            <a:off x="1408400" y="3857697"/>
            <a:ext cx="9375200" cy="1923600"/>
          </a:xfrm>
          <a:prstGeom prst="rect">
            <a:avLst/>
          </a:prstGeom>
          <a:noFill/>
          <a:ln>
            <a:noFill/>
          </a:ln>
        </p:spPr>
        <p:txBody>
          <a:bodyPr spcFirstLastPara="1" wrap="square" lIns="68575" tIns="68575" rIns="68575" bIns="68575" anchor="t" anchorCtr="0">
            <a:noAutofit/>
          </a:bodyPr>
          <a:lstStyle>
            <a:lvl1pPr marL="457200" lvl="0" indent="-317500" algn="l">
              <a:lnSpc>
                <a:spcPct val="100000"/>
              </a:lnSpc>
              <a:spcBef>
                <a:spcPts val="0"/>
              </a:spcBef>
              <a:spcAft>
                <a:spcPts val="0"/>
              </a:spcAft>
              <a:buSzPts val="1400"/>
              <a:buAutoNum type="arabicPeriod"/>
              <a:defRPr/>
            </a:lvl1pPr>
            <a:lvl2pPr marL="914400" lvl="1" indent="-298450" algn="l">
              <a:lnSpc>
                <a:spcPct val="100000"/>
              </a:lnSpc>
              <a:spcBef>
                <a:spcPts val="2133"/>
              </a:spcBef>
              <a:spcAft>
                <a:spcPts val="0"/>
              </a:spcAft>
              <a:buSzPts val="1100"/>
              <a:buAutoNum type="alphaLcPeriod"/>
              <a:defRPr/>
            </a:lvl2pPr>
            <a:lvl3pPr marL="1371600" lvl="2" indent="-298450" algn="l">
              <a:lnSpc>
                <a:spcPct val="100000"/>
              </a:lnSpc>
              <a:spcBef>
                <a:spcPts val="2133"/>
              </a:spcBef>
              <a:spcAft>
                <a:spcPts val="0"/>
              </a:spcAft>
              <a:buSzPts val="1100"/>
              <a:buAutoNum type="romanLcPeriod"/>
              <a:defRPr/>
            </a:lvl3pPr>
            <a:lvl4pPr marL="1828800" lvl="3" indent="-298450" algn="l">
              <a:lnSpc>
                <a:spcPct val="100000"/>
              </a:lnSpc>
              <a:spcBef>
                <a:spcPts val="2133"/>
              </a:spcBef>
              <a:spcAft>
                <a:spcPts val="0"/>
              </a:spcAft>
              <a:buSzPts val="1100"/>
              <a:buAutoNum type="arabicPeriod"/>
              <a:defRPr/>
            </a:lvl4pPr>
            <a:lvl5pPr marL="2286000" lvl="4" indent="-298450" algn="l">
              <a:lnSpc>
                <a:spcPct val="100000"/>
              </a:lnSpc>
              <a:spcBef>
                <a:spcPts val="2133"/>
              </a:spcBef>
              <a:spcAft>
                <a:spcPts val="0"/>
              </a:spcAft>
              <a:buSzPts val="1100"/>
              <a:buAutoNum type="alphaLcPeriod"/>
              <a:defRPr/>
            </a:lvl5pPr>
            <a:lvl6pPr marL="2743200" lvl="5" indent="-298450" algn="l">
              <a:lnSpc>
                <a:spcPct val="100000"/>
              </a:lnSpc>
              <a:spcBef>
                <a:spcPts val="2133"/>
              </a:spcBef>
              <a:spcAft>
                <a:spcPts val="0"/>
              </a:spcAft>
              <a:buSzPts val="1100"/>
              <a:buAutoNum type="romanLcPeriod"/>
              <a:defRPr/>
            </a:lvl6pPr>
            <a:lvl7pPr marL="3200400" lvl="6" indent="-298450" algn="l">
              <a:lnSpc>
                <a:spcPct val="100000"/>
              </a:lnSpc>
              <a:spcBef>
                <a:spcPts val="2133"/>
              </a:spcBef>
              <a:spcAft>
                <a:spcPts val="0"/>
              </a:spcAft>
              <a:buSzPts val="1100"/>
              <a:buAutoNum type="arabicPeriod"/>
              <a:defRPr/>
            </a:lvl7pPr>
            <a:lvl8pPr marL="3657600" lvl="7" indent="-298450" algn="l">
              <a:lnSpc>
                <a:spcPct val="100000"/>
              </a:lnSpc>
              <a:spcBef>
                <a:spcPts val="2133"/>
              </a:spcBef>
              <a:spcAft>
                <a:spcPts val="0"/>
              </a:spcAft>
              <a:buSzPts val="1100"/>
              <a:buAutoNum type="alphaLcPeriod"/>
              <a:defRPr/>
            </a:lvl8pPr>
            <a:lvl9pPr marL="4114800" lvl="8" indent="-298450" algn="l">
              <a:lnSpc>
                <a:spcPct val="100000"/>
              </a:lnSpc>
              <a:spcBef>
                <a:spcPts val="2133"/>
              </a:spcBef>
              <a:spcAft>
                <a:spcPts val="2133"/>
              </a:spcAft>
              <a:buSzPts val="1100"/>
              <a:buAutoNum type="romanLcPeriod"/>
              <a:defRPr/>
            </a:lvl9pPr>
          </a:lstStyle>
          <a:p>
            <a:endParaRPr/>
          </a:p>
        </p:txBody>
      </p:sp>
      <p:sp>
        <p:nvSpPr>
          <p:cNvPr id="3702" name="Google Shape;3702;p54"/>
          <p:cNvSpPr txBox="1">
            <a:spLocks noGrp="1"/>
          </p:cNvSpPr>
          <p:nvPr>
            <p:ph type="subTitle" idx="2"/>
          </p:nvPr>
        </p:nvSpPr>
        <p:spPr>
          <a:xfrm>
            <a:off x="3973567" y="1800300"/>
            <a:ext cx="5218000" cy="1120400"/>
          </a:xfrm>
          <a:prstGeom prst="rect">
            <a:avLst/>
          </a:prstGeom>
          <a:noFill/>
          <a:ln>
            <a:noFill/>
          </a:ln>
        </p:spPr>
        <p:txBody>
          <a:bodyPr spcFirstLastPara="1" wrap="square" lIns="68575" tIns="68575" rIns="68575" bIns="68575" anchor="ctr" anchorCtr="0">
            <a:noAutofit/>
          </a:bodyPr>
          <a:lstStyle>
            <a:lvl1pPr lvl="0" algn="l">
              <a:lnSpc>
                <a:spcPct val="100000"/>
              </a:lnSpc>
              <a:spcBef>
                <a:spcPts val="0"/>
              </a:spcBef>
              <a:spcAft>
                <a:spcPts val="0"/>
              </a:spcAft>
              <a:buSzPts val="1400"/>
              <a:buNone/>
              <a:defRPr sz="2133"/>
            </a:lvl1pPr>
            <a:lvl2pPr lvl="1" algn="l">
              <a:lnSpc>
                <a:spcPct val="100000"/>
              </a:lnSpc>
              <a:spcBef>
                <a:spcPts val="0"/>
              </a:spcBef>
              <a:spcAft>
                <a:spcPts val="0"/>
              </a:spcAft>
              <a:buSzPts val="1100"/>
              <a:buNone/>
              <a:defRPr/>
            </a:lvl2pPr>
            <a:lvl3pPr lvl="2" algn="l">
              <a:lnSpc>
                <a:spcPct val="100000"/>
              </a:lnSpc>
              <a:spcBef>
                <a:spcPts val="2133"/>
              </a:spcBef>
              <a:spcAft>
                <a:spcPts val="0"/>
              </a:spcAft>
              <a:buSzPts val="1100"/>
              <a:buNone/>
              <a:defRPr/>
            </a:lvl3pPr>
            <a:lvl4pPr lvl="3" algn="l">
              <a:lnSpc>
                <a:spcPct val="100000"/>
              </a:lnSpc>
              <a:spcBef>
                <a:spcPts val="2133"/>
              </a:spcBef>
              <a:spcAft>
                <a:spcPts val="0"/>
              </a:spcAft>
              <a:buSzPts val="1100"/>
              <a:buNone/>
              <a:defRPr/>
            </a:lvl4pPr>
            <a:lvl5pPr lvl="4" algn="l">
              <a:lnSpc>
                <a:spcPct val="100000"/>
              </a:lnSpc>
              <a:spcBef>
                <a:spcPts val="2133"/>
              </a:spcBef>
              <a:spcAft>
                <a:spcPts val="0"/>
              </a:spcAft>
              <a:buSzPts val="1100"/>
              <a:buNone/>
              <a:defRPr/>
            </a:lvl5pPr>
            <a:lvl6pPr lvl="5" algn="l">
              <a:lnSpc>
                <a:spcPct val="100000"/>
              </a:lnSpc>
              <a:spcBef>
                <a:spcPts val="2133"/>
              </a:spcBef>
              <a:spcAft>
                <a:spcPts val="0"/>
              </a:spcAft>
              <a:buSzPts val="1100"/>
              <a:buNone/>
              <a:defRPr/>
            </a:lvl6pPr>
            <a:lvl7pPr lvl="6" algn="l">
              <a:lnSpc>
                <a:spcPct val="100000"/>
              </a:lnSpc>
              <a:spcBef>
                <a:spcPts val="2133"/>
              </a:spcBef>
              <a:spcAft>
                <a:spcPts val="0"/>
              </a:spcAft>
              <a:buSzPts val="1100"/>
              <a:buNone/>
              <a:defRPr/>
            </a:lvl7pPr>
            <a:lvl8pPr lvl="7" algn="l">
              <a:lnSpc>
                <a:spcPct val="100000"/>
              </a:lnSpc>
              <a:spcBef>
                <a:spcPts val="2133"/>
              </a:spcBef>
              <a:spcAft>
                <a:spcPts val="0"/>
              </a:spcAft>
              <a:buSzPts val="1100"/>
              <a:buNone/>
              <a:defRPr/>
            </a:lvl8pPr>
            <a:lvl9pPr lvl="8" algn="l">
              <a:lnSpc>
                <a:spcPct val="100000"/>
              </a:lnSpc>
              <a:spcBef>
                <a:spcPts val="2133"/>
              </a:spcBef>
              <a:spcAft>
                <a:spcPts val="2133"/>
              </a:spcAft>
              <a:buSzPts val="1100"/>
              <a:buNone/>
              <a:defRPr/>
            </a:lvl9pPr>
          </a:lstStyle>
          <a:p>
            <a:endParaRPr/>
          </a:p>
        </p:txBody>
      </p:sp>
      <p:sp>
        <p:nvSpPr>
          <p:cNvPr id="3703" name="Google Shape;3703;p54"/>
          <p:cNvSpPr txBox="1">
            <a:spLocks noGrp="1"/>
          </p:cNvSpPr>
          <p:nvPr>
            <p:ph type="title"/>
          </p:nvPr>
        </p:nvSpPr>
        <p:spPr>
          <a:xfrm>
            <a:off x="951933" y="495733"/>
            <a:ext cx="10714800" cy="763600"/>
          </a:xfrm>
          <a:prstGeom prst="rect">
            <a:avLst/>
          </a:prstGeom>
          <a:noFill/>
          <a:ln>
            <a:noFill/>
          </a:ln>
        </p:spPr>
        <p:txBody>
          <a:bodyPr spcFirstLastPara="1" wrap="square" lIns="68575" tIns="68575" rIns="68575" bIns="68575" anchor="t" anchorCtr="0">
            <a:noAutofit/>
          </a:bodyPr>
          <a:lstStyle>
            <a:lvl1pPr lvl="0" algn="l">
              <a:lnSpc>
                <a:spcPct val="100000"/>
              </a:lnSpc>
              <a:spcBef>
                <a:spcPts val="0"/>
              </a:spcBef>
              <a:spcAft>
                <a:spcPts val="0"/>
              </a:spcAft>
              <a:buSzPts val="1800"/>
              <a:buNone/>
              <a:defRPr sz="3200"/>
            </a:lvl1pPr>
            <a:lvl2pPr lvl="1" algn="l">
              <a:lnSpc>
                <a:spcPct val="100000"/>
              </a:lnSpc>
              <a:spcBef>
                <a:spcPts val="0"/>
              </a:spcBef>
              <a:spcAft>
                <a:spcPts val="0"/>
              </a:spcAft>
              <a:buSzPts val="2100"/>
              <a:buNone/>
              <a:defRPr/>
            </a:lvl2pPr>
            <a:lvl3pPr lvl="2" algn="l">
              <a:lnSpc>
                <a:spcPct val="100000"/>
              </a:lnSpc>
              <a:spcBef>
                <a:spcPts val="0"/>
              </a:spcBef>
              <a:spcAft>
                <a:spcPts val="0"/>
              </a:spcAft>
              <a:buSzPts val="2100"/>
              <a:buNone/>
              <a:defRPr/>
            </a:lvl3pPr>
            <a:lvl4pPr lvl="3" algn="l">
              <a:lnSpc>
                <a:spcPct val="100000"/>
              </a:lnSpc>
              <a:spcBef>
                <a:spcPts val="0"/>
              </a:spcBef>
              <a:spcAft>
                <a:spcPts val="0"/>
              </a:spcAft>
              <a:buSzPts val="2100"/>
              <a:buNone/>
              <a:defRPr/>
            </a:lvl4pPr>
            <a:lvl5pPr lvl="4" algn="l">
              <a:lnSpc>
                <a:spcPct val="100000"/>
              </a:lnSpc>
              <a:spcBef>
                <a:spcPts val="0"/>
              </a:spcBef>
              <a:spcAft>
                <a:spcPts val="0"/>
              </a:spcAft>
              <a:buSzPts val="2100"/>
              <a:buNone/>
              <a:defRPr/>
            </a:lvl5pPr>
            <a:lvl6pPr lvl="5" algn="l">
              <a:lnSpc>
                <a:spcPct val="100000"/>
              </a:lnSpc>
              <a:spcBef>
                <a:spcPts val="0"/>
              </a:spcBef>
              <a:spcAft>
                <a:spcPts val="0"/>
              </a:spcAft>
              <a:buSzPts val="2100"/>
              <a:buNone/>
              <a:defRPr/>
            </a:lvl6pPr>
            <a:lvl7pPr lvl="6" algn="l">
              <a:lnSpc>
                <a:spcPct val="100000"/>
              </a:lnSpc>
              <a:spcBef>
                <a:spcPts val="0"/>
              </a:spcBef>
              <a:spcAft>
                <a:spcPts val="0"/>
              </a:spcAft>
              <a:buSzPts val="2100"/>
              <a:buNone/>
              <a:defRPr/>
            </a:lvl7pPr>
            <a:lvl8pPr lvl="7" algn="l">
              <a:lnSpc>
                <a:spcPct val="100000"/>
              </a:lnSpc>
              <a:spcBef>
                <a:spcPts val="0"/>
              </a:spcBef>
              <a:spcAft>
                <a:spcPts val="0"/>
              </a:spcAft>
              <a:buSzPts val="2100"/>
              <a:buNone/>
              <a:defRPr/>
            </a:lvl8pPr>
            <a:lvl9pPr lvl="8" algn="l">
              <a:lnSpc>
                <a:spcPct val="100000"/>
              </a:lnSpc>
              <a:spcBef>
                <a:spcPts val="0"/>
              </a:spcBef>
              <a:spcAft>
                <a:spcPts val="0"/>
              </a:spcAft>
              <a:buSzPts val="2100"/>
              <a:buNone/>
              <a:defRPr/>
            </a:lvl9pPr>
          </a:lstStyle>
          <a:p>
            <a:endParaRPr/>
          </a:p>
        </p:txBody>
      </p:sp>
      <p:grpSp>
        <p:nvGrpSpPr>
          <p:cNvPr id="3704" name="Google Shape;3704;p54"/>
          <p:cNvGrpSpPr/>
          <p:nvPr/>
        </p:nvGrpSpPr>
        <p:grpSpPr>
          <a:xfrm>
            <a:off x="-348067" y="131225"/>
            <a:ext cx="12461680" cy="6595547"/>
            <a:chOff x="-261050" y="98419"/>
            <a:chExt cx="9346260" cy="4946660"/>
          </a:xfrm>
        </p:grpSpPr>
        <p:sp>
          <p:nvSpPr>
            <p:cNvPr id="3705" name="Google Shape;3705;p54"/>
            <p:cNvSpPr/>
            <p:nvPr/>
          </p:nvSpPr>
          <p:spPr>
            <a:xfrm>
              <a:off x="-261050" y="639850"/>
              <a:ext cx="975000" cy="36600"/>
            </a:xfrm>
            <a:prstGeom prst="rect">
              <a:avLst/>
            </a:prstGeom>
            <a:solidFill>
              <a:schemeClr val="accent1"/>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706" name="Google Shape;3706;p54"/>
            <p:cNvSpPr/>
            <p:nvPr/>
          </p:nvSpPr>
          <p:spPr>
            <a:xfrm>
              <a:off x="8256418" y="98419"/>
              <a:ext cx="349515" cy="436120"/>
            </a:xfrm>
            <a:custGeom>
              <a:avLst/>
              <a:gdLst/>
              <a:ahLst/>
              <a:cxnLst/>
              <a:rect l="l" t="t" r="r" b="b"/>
              <a:pathLst>
                <a:path w="10836" h="13521" extrusionOk="0">
                  <a:moveTo>
                    <a:pt x="4145" y="435"/>
                  </a:moveTo>
                  <a:cubicBezTo>
                    <a:pt x="4431" y="435"/>
                    <a:pt x="4712" y="607"/>
                    <a:pt x="4763" y="994"/>
                  </a:cubicBezTo>
                  <a:cubicBezTo>
                    <a:pt x="4799" y="1196"/>
                    <a:pt x="4751" y="1387"/>
                    <a:pt x="4620" y="1541"/>
                  </a:cubicBezTo>
                  <a:lnTo>
                    <a:pt x="3822" y="1684"/>
                  </a:lnTo>
                  <a:cubicBezTo>
                    <a:pt x="3656" y="1589"/>
                    <a:pt x="3537" y="1422"/>
                    <a:pt x="3501" y="1232"/>
                  </a:cubicBezTo>
                  <a:cubicBezTo>
                    <a:pt x="3386" y="732"/>
                    <a:pt x="3770" y="435"/>
                    <a:pt x="4145" y="435"/>
                  </a:cubicBezTo>
                  <a:close/>
                  <a:moveTo>
                    <a:pt x="7834" y="2749"/>
                  </a:moveTo>
                  <a:cubicBezTo>
                    <a:pt x="8105" y="2749"/>
                    <a:pt x="8340" y="2930"/>
                    <a:pt x="8383" y="3208"/>
                  </a:cubicBezTo>
                  <a:lnTo>
                    <a:pt x="9776" y="10769"/>
                  </a:lnTo>
                  <a:cubicBezTo>
                    <a:pt x="9823" y="11066"/>
                    <a:pt x="9621" y="11352"/>
                    <a:pt x="9323" y="11400"/>
                  </a:cubicBezTo>
                  <a:lnTo>
                    <a:pt x="3060" y="12543"/>
                  </a:lnTo>
                  <a:cubicBezTo>
                    <a:pt x="3025" y="12550"/>
                    <a:pt x="2990" y="12553"/>
                    <a:pt x="2956" y="12553"/>
                  </a:cubicBezTo>
                  <a:cubicBezTo>
                    <a:pt x="2699" y="12553"/>
                    <a:pt x="2471" y="12365"/>
                    <a:pt x="2429" y="12102"/>
                  </a:cubicBezTo>
                  <a:lnTo>
                    <a:pt x="1048" y="4530"/>
                  </a:lnTo>
                  <a:cubicBezTo>
                    <a:pt x="989" y="4232"/>
                    <a:pt x="1191" y="3958"/>
                    <a:pt x="1489" y="3899"/>
                  </a:cubicBezTo>
                  <a:lnTo>
                    <a:pt x="2239" y="3768"/>
                  </a:lnTo>
                  <a:cubicBezTo>
                    <a:pt x="2270" y="3977"/>
                    <a:pt x="2449" y="4122"/>
                    <a:pt x="2653" y="4122"/>
                  </a:cubicBezTo>
                  <a:cubicBezTo>
                    <a:pt x="2681" y="4122"/>
                    <a:pt x="2710" y="4119"/>
                    <a:pt x="2739" y="4113"/>
                  </a:cubicBezTo>
                  <a:lnTo>
                    <a:pt x="6656" y="3399"/>
                  </a:lnTo>
                  <a:cubicBezTo>
                    <a:pt x="6882" y="3363"/>
                    <a:pt x="7049" y="3125"/>
                    <a:pt x="7001" y="2899"/>
                  </a:cubicBezTo>
                  <a:lnTo>
                    <a:pt x="7740" y="2756"/>
                  </a:lnTo>
                  <a:cubicBezTo>
                    <a:pt x="7771" y="2751"/>
                    <a:pt x="7803" y="2749"/>
                    <a:pt x="7834" y="2749"/>
                  </a:cubicBezTo>
                  <a:close/>
                  <a:moveTo>
                    <a:pt x="4133" y="0"/>
                  </a:moveTo>
                  <a:cubicBezTo>
                    <a:pt x="4070" y="0"/>
                    <a:pt x="4006" y="6"/>
                    <a:pt x="3942" y="17"/>
                  </a:cubicBezTo>
                  <a:cubicBezTo>
                    <a:pt x="3334" y="136"/>
                    <a:pt x="2941" y="708"/>
                    <a:pt x="3072" y="1303"/>
                  </a:cubicBezTo>
                  <a:cubicBezTo>
                    <a:pt x="3096" y="1482"/>
                    <a:pt x="3168" y="1649"/>
                    <a:pt x="3287" y="1779"/>
                  </a:cubicBezTo>
                  <a:lnTo>
                    <a:pt x="2501" y="1922"/>
                  </a:lnTo>
                  <a:cubicBezTo>
                    <a:pt x="2191" y="1982"/>
                    <a:pt x="1977" y="2291"/>
                    <a:pt x="2037" y="2613"/>
                  </a:cubicBezTo>
                  <a:lnTo>
                    <a:pt x="2084" y="2887"/>
                  </a:lnTo>
                  <a:lnTo>
                    <a:pt x="798" y="3125"/>
                  </a:lnTo>
                  <a:cubicBezTo>
                    <a:pt x="310" y="3208"/>
                    <a:pt x="1" y="3673"/>
                    <a:pt x="84" y="4149"/>
                  </a:cubicBezTo>
                  <a:lnTo>
                    <a:pt x="1656" y="12781"/>
                  </a:lnTo>
                  <a:cubicBezTo>
                    <a:pt x="1741" y="13217"/>
                    <a:pt x="2111" y="13520"/>
                    <a:pt x="2537" y="13520"/>
                  </a:cubicBezTo>
                  <a:cubicBezTo>
                    <a:pt x="2588" y="13520"/>
                    <a:pt x="2640" y="13516"/>
                    <a:pt x="2691" y="13507"/>
                  </a:cubicBezTo>
                  <a:lnTo>
                    <a:pt x="10026" y="12162"/>
                  </a:lnTo>
                  <a:cubicBezTo>
                    <a:pt x="10514" y="12066"/>
                    <a:pt x="10835" y="11602"/>
                    <a:pt x="10740" y="11126"/>
                  </a:cubicBezTo>
                  <a:lnTo>
                    <a:pt x="9168" y="2494"/>
                  </a:lnTo>
                  <a:cubicBezTo>
                    <a:pt x="9095" y="2064"/>
                    <a:pt x="8725" y="1763"/>
                    <a:pt x="8304" y="1763"/>
                  </a:cubicBezTo>
                  <a:cubicBezTo>
                    <a:pt x="8248" y="1763"/>
                    <a:pt x="8190" y="1768"/>
                    <a:pt x="8133" y="1779"/>
                  </a:cubicBezTo>
                  <a:lnTo>
                    <a:pt x="6859" y="2018"/>
                  </a:lnTo>
                  <a:lnTo>
                    <a:pt x="6799" y="1744"/>
                  </a:lnTo>
                  <a:cubicBezTo>
                    <a:pt x="6746" y="1458"/>
                    <a:pt x="6506" y="1258"/>
                    <a:pt x="6228" y="1258"/>
                  </a:cubicBezTo>
                  <a:cubicBezTo>
                    <a:pt x="6192" y="1258"/>
                    <a:pt x="6157" y="1261"/>
                    <a:pt x="6120" y="1268"/>
                  </a:cubicBezTo>
                  <a:lnTo>
                    <a:pt x="5168" y="1434"/>
                  </a:lnTo>
                  <a:cubicBezTo>
                    <a:pt x="5227" y="1268"/>
                    <a:pt x="5239" y="1089"/>
                    <a:pt x="5204" y="922"/>
                  </a:cubicBezTo>
                  <a:cubicBezTo>
                    <a:pt x="5119" y="381"/>
                    <a:pt x="4655" y="0"/>
                    <a:pt x="4133"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707" name="Google Shape;3707;p54"/>
            <p:cNvSpPr/>
            <p:nvPr/>
          </p:nvSpPr>
          <p:spPr>
            <a:xfrm>
              <a:off x="8318251" y="255566"/>
              <a:ext cx="60156" cy="49898"/>
            </a:xfrm>
            <a:custGeom>
              <a:avLst/>
              <a:gdLst/>
              <a:ahLst/>
              <a:cxnLst/>
              <a:rect l="l" t="t" r="r" b="b"/>
              <a:pathLst>
                <a:path w="1865" h="1547" extrusionOk="0">
                  <a:moveTo>
                    <a:pt x="1027" y="1"/>
                  </a:moveTo>
                  <a:cubicBezTo>
                    <a:pt x="979" y="1"/>
                    <a:pt x="930" y="5"/>
                    <a:pt x="882" y="15"/>
                  </a:cubicBezTo>
                  <a:cubicBezTo>
                    <a:pt x="191" y="134"/>
                    <a:pt x="0" y="1015"/>
                    <a:pt x="572" y="1408"/>
                  </a:cubicBezTo>
                  <a:cubicBezTo>
                    <a:pt x="709" y="1504"/>
                    <a:pt x="857" y="1547"/>
                    <a:pt x="1002" y="1547"/>
                  </a:cubicBezTo>
                  <a:cubicBezTo>
                    <a:pt x="1451" y="1547"/>
                    <a:pt x="1864" y="1138"/>
                    <a:pt x="1775" y="634"/>
                  </a:cubicBezTo>
                  <a:cubicBezTo>
                    <a:pt x="1701" y="266"/>
                    <a:pt x="1386" y="1"/>
                    <a:pt x="1027"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708" name="Google Shape;3708;p54"/>
            <p:cNvSpPr/>
            <p:nvPr/>
          </p:nvSpPr>
          <p:spPr>
            <a:xfrm>
              <a:off x="8386792" y="241019"/>
              <a:ext cx="124149" cy="43706"/>
            </a:xfrm>
            <a:custGeom>
              <a:avLst/>
              <a:gdLst/>
              <a:ahLst/>
              <a:cxnLst/>
              <a:rect l="l" t="t" r="r" b="b"/>
              <a:pathLst>
                <a:path w="3849" h="1355" extrusionOk="0">
                  <a:moveTo>
                    <a:pt x="3252" y="1"/>
                  </a:moveTo>
                  <a:cubicBezTo>
                    <a:pt x="3216" y="1"/>
                    <a:pt x="3178" y="5"/>
                    <a:pt x="3138" y="14"/>
                  </a:cubicBezTo>
                  <a:lnTo>
                    <a:pt x="542" y="490"/>
                  </a:lnTo>
                  <a:cubicBezTo>
                    <a:pt x="1" y="580"/>
                    <a:pt x="112" y="1354"/>
                    <a:pt x="611" y="1354"/>
                  </a:cubicBezTo>
                  <a:cubicBezTo>
                    <a:pt x="638" y="1354"/>
                    <a:pt x="667" y="1352"/>
                    <a:pt x="697" y="1347"/>
                  </a:cubicBezTo>
                  <a:lnTo>
                    <a:pt x="3293" y="871"/>
                  </a:lnTo>
                  <a:cubicBezTo>
                    <a:pt x="3848" y="793"/>
                    <a:pt x="3751" y="1"/>
                    <a:pt x="325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709" name="Google Shape;3709;p54"/>
            <p:cNvSpPr/>
            <p:nvPr/>
          </p:nvSpPr>
          <p:spPr>
            <a:xfrm>
              <a:off x="8330927" y="325172"/>
              <a:ext cx="60156" cy="49866"/>
            </a:xfrm>
            <a:custGeom>
              <a:avLst/>
              <a:gdLst/>
              <a:ahLst/>
              <a:cxnLst/>
              <a:rect l="l" t="t" r="r" b="b"/>
              <a:pathLst>
                <a:path w="1865" h="1546" extrusionOk="0">
                  <a:moveTo>
                    <a:pt x="1014" y="1"/>
                  </a:moveTo>
                  <a:cubicBezTo>
                    <a:pt x="970" y="1"/>
                    <a:pt x="926" y="4"/>
                    <a:pt x="881" y="12"/>
                  </a:cubicBezTo>
                  <a:cubicBezTo>
                    <a:pt x="203" y="131"/>
                    <a:pt x="0" y="1012"/>
                    <a:pt x="572" y="1405"/>
                  </a:cubicBezTo>
                  <a:cubicBezTo>
                    <a:pt x="710" y="1502"/>
                    <a:pt x="861" y="1545"/>
                    <a:pt x="1007" y="1545"/>
                  </a:cubicBezTo>
                  <a:cubicBezTo>
                    <a:pt x="1454" y="1545"/>
                    <a:pt x="1864" y="1142"/>
                    <a:pt x="1774" y="631"/>
                  </a:cubicBezTo>
                  <a:cubicBezTo>
                    <a:pt x="1700" y="259"/>
                    <a:pt x="1379" y="1"/>
                    <a:pt x="101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710" name="Google Shape;3710;p54"/>
            <p:cNvSpPr/>
            <p:nvPr/>
          </p:nvSpPr>
          <p:spPr>
            <a:xfrm>
              <a:off x="8400436" y="310528"/>
              <a:ext cx="121376" cy="43512"/>
            </a:xfrm>
            <a:custGeom>
              <a:avLst/>
              <a:gdLst/>
              <a:ahLst/>
              <a:cxnLst/>
              <a:rect l="l" t="t" r="r" b="b"/>
              <a:pathLst>
                <a:path w="3763" h="1349" extrusionOk="0">
                  <a:moveTo>
                    <a:pt x="3132" y="0"/>
                  </a:moveTo>
                  <a:cubicBezTo>
                    <a:pt x="3120" y="0"/>
                    <a:pt x="3108" y="1"/>
                    <a:pt x="3096" y="2"/>
                  </a:cubicBezTo>
                  <a:lnTo>
                    <a:pt x="500" y="478"/>
                  </a:lnTo>
                  <a:cubicBezTo>
                    <a:pt x="0" y="618"/>
                    <a:pt x="125" y="1348"/>
                    <a:pt x="631" y="1348"/>
                  </a:cubicBezTo>
                  <a:cubicBezTo>
                    <a:pt x="643" y="1348"/>
                    <a:pt x="655" y="1348"/>
                    <a:pt x="667" y="1347"/>
                  </a:cubicBezTo>
                  <a:lnTo>
                    <a:pt x="3263" y="871"/>
                  </a:lnTo>
                  <a:cubicBezTo>
                    <a:pt x="3763" y="731"/>
                    <a:pt x="3638" y="0"/>
                    <a:pt x="313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711" name="Google Shape;3711;p54"/>
            <p:cNvSpPr/>
            <p:nvPr/>
          </p:nvSpPr>
          <p:spPr>
            <a:xfrm>
              <a:off x="8344377" y="399294"/>
              <a:ext cx="60156" cy="50189"/>
            </a:xfrm>
            <a:custGeom>
              <a:avLst/>
              <a:gdLst/>
              <a:ahLst/>
              <a:cxnLst/>
              <a:rect l="l" t="t" r="r" b="b"/>
              <a:pathLst>
                <a:path w="1865" h="1556" extrusionOk="0">
                  <a:moveTo>
                    <a:pt x="1013" y="1"/>
                  </a:moveTo>
                  <a:cubicBezTo>
                    <a:pt x="970" y="1"/>
                    <a:pt x="926" y="4"/>
                    <a:pt x="881" y="12"/>
                  </a:cubicBezTo>
                  <a:cubicBezTo>
                    <a:pt x="203" y="131"/>
                    <a:pt x="0" y="1012"/>
                    <a:pt x="572" y="1417"/>
                  </a:cubicBezTo>
                  <a:cubicBezTo>
                    <a:pt x="711" y="1513"/>
                    <a:pt x="861" y="1556"/>
                    <a:pt x="1007" y="1556"/>
                  </a:cubicBezTo>
                  <a:cubicBezTo>
                    <a:pt x="1458" y="1556"/>
                    <a:pt x="1864" y="1147"/>
                    <a:pt x="1774" y="643"/>
                  </a:cubicBezTo>
                  <a:cubicBezTo>
                    <a:pt x="1700" y="260"/>
                    <a:pt x="1378" y="1"/>
                    <a:pt x="101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712" name="Google Shape;3712;p54"/>
            <p:cNvSpPr/>
            <p:nvPr/>
          </p:nvSpPr>
          <p:spPr>
            <a:xfrm>
              <a:off x="8413725" y="384586"/>
              <a:ext cx="122440" cy="44028"/>
            </a:xfrm>
            <a:custGeom>
              <a:avLst/>
              <a:gdLst/>
              <a:ahLst/>
              <a:cxnLst/>
              <a:rect l="l" t="t" r="r" b="b"/>
              <a:pathLst>
                <a:path w="3796" h="1365" extrusionOk="0">
                  <a:moveTo>
                    <a:pt x="3169" y="0"/>
                  </a:moveTo>
                  <a:cubicBezTo>
                    <a:pt x="3151" y="0"/>
                    <a:pt x="3132" y="1"/>
                    <a:pt x="3113" y="4"/>
                  </a:cubicBezTo>
                  <a:lnTo>
                    <a:pt x="517" y="480"/>
                  </a:lnTo>
                  <a:cubicBezTo>
                    <a:pt x="0" y="606"/>
                    <a:pt x="115" y="1364"/>
                    <a:pt x="615" y="1364"/>
                  </a:cubicBezTo>
                  <a:cubicBezTo>
                    <a:pt x="634" y="1364"/>
                    <a:pt x="653" y="1363"/>
                    <a:pt x="672" y="1361"/>
                  </a:cubicBezTo>
                  <a:lnTo>
                    <a:pt x="3267" y="885"/>
                  </a:lnTo>
                  <a:cubicBezTo>
                    <a:pt x="3796" y="758"/>
                    <a:pt x="3670" y="0"/>
                    <a:pt x="3169"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713" name="Google Shape;3713;p54"/>
            <p:cNvSpPr/>
            <p:nvPr/>
          </p:nvSpPr>
          <p:spPr>
            <a:xfrm>
              <a:off x="8287157" y="708297"/>
              <a:ext cx="250396" cy="224721"/>
            </a:xfrm>
            <a:custGeom>
              <a:avLst/>
              <a:gdLst/>
              <a:ahLst/>
              <a:cxnLst/>
              <a:rect l="l" t="t" r="r" b="b"/>
              <a:pathLst>
                <a:path w="7763" h="6967" extrusionOk="0">
                  <a:moveTo>
                    <a:pt x="3922" y="1"/>
                  </a:moveTo>
                  <a:cubicBezTo>
                    <a:pt x="2892" y="1"/>
                    <a:pt x="1881" y="465"/>
                    <a:pt x="1215" y="1338"/>
                  </a:cubicBezTo>
                  <a:lnTo>
                    <a:pt x="6953" y="4969"/>
                  </a:lnTo>
                  <a:cubicBezTo>
                    <a:pt x="7763" y="3398"/>
                    <a:pt x="7239" y="1469"/>
                    <a:pt x="5751" y="528"/>
                  </a:cubicBezTo>
                  <a:cubicBezTo>
                    <a:pt x="5183" y="173"/>
                    <a:pt x="4549" y="1"/>
                    <a:pt x="3922" y="1"/>
                  </a:cubicBezTo>
                  <a:close/>
                  <a:moveTo>
                    <a:pt x="810" y="1993"/>
                  </a:moveTo>
                  <a:cubicBezTo>
                    <a:pt x="0" y="3553"/>
                    <a:pt x="512" y="5493"/>
                    <a:pt x="2012" y="6434"/>
                  </a:cubicBezTo>
                  <a:cubicBezTo>
                    <a:pt x="2578" y="6793"/>
                    <a:pt x="3210" y="6966"/>
                    <a:pt x="3835" y="6966"/>
                  </a:cubicBezTo>
                  <a:cubicBezTo>
                    <a:pt x="4867" y="6966"/>
                    <a:pt x="5881" y="6495"/>
                    <a:pt x="6549" y="5612"/>
                  </a:cubicBezTo>
                  <a:lnTo>
                    <a:pt x="810" y="1993"/>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714" name="Google Shape;3714;p54"/>
            <p:cNvSpPr/>
            <p:nvPr/>
          </p:nvSpPr>
          <p:spPr>
            <a:xfrm>
              <a:off x="8756435" y="226472"/>
              <a:ext cx="195885" cy="181918"/>
            </a:xfrm>
            <a:custGeom>
              <a:avLst/>
              <a:gdLst/>
              <a:ahLst/>
              <a:cxnLst/>
              <a:rect l="l" t="t" r="r" b="b"/>
              <a:pathLst>
                <a:path w="6073" h="5640" extrusionOk="0">
                  <a:moveTo>
                    <a:pt x="3596" y="0"/>
                  </a:moveTo>
                  <a:lnTo>
                    <a:pt x="1203" y="1631"/>
                  </a:lnTo>
                  <a:cubicBezTo>
                    <a:pt x="251" y="2286"/>
                    <a:pt x="1" y="3596"/>
                    <a:pt x="655" y="4560"/>
                  </a:cubicBezTo>
                  <a:lnTo>
                    <a:pt x="763" y="4715"/>
                  </a:lnTo>
                  <a:cubicBezTo>
                    <a:pt x="1163" y="5316"/>
                    <a:pt x="1827" y="5640"/>
                    <a:pt x="2502" y="5640"/>
                  </a:cubicBezTo>
                  <a:cubicBezTo>
                    <a:pt x="2909" y="5640"/>
                    <a:pt x="3321" y="5521"/>
                    <a:pt x="3680" y="5275"/>
                  </a:cubicBezTo>
                  <a:lnTo>
                    <a:pt x="6073" y="3644"/>
                  </a:lnTo>
                  <a:lnTo>
                    <a:pt x="3596" y="0"/>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715" name="Google Shape;3715;p54"/>
            <p:cNvSpPr/>
            <p:nvPr/>
          </p:nvSpPr>
          <p:spPr>
            <a:xfrm>
              <a:off x="8888938" y="151317"/>
              <a:ext cx="196272" cy="181950"/>
            </a:xfrm>
            <a:custGeom>
              <a:avLst/>
              <a:gdLst/>
              <a:ahLst/>
              <a:cxnLst/>
              <a:rect l="l" t="t" r="r" b="b"/>
              <a:pathLst>
                <a:path w="6085" h="5641" extrusionOk="0">
                  <a:moveTo>
                    <a:pt x="3574" y="1"/>
                  </a:moveTo>
                  <a:cubicBezTo>
                    <a:pt x="3167" y="1"/>
                    <a:pt x="2757" y="119"/>
                    <a:pt x="2393" y="366"/>
                  </a:cubicBezTo>
                  <a:lnTo>
                    <a:pt x="0" y="1997"/>
                  </a:lnTo>
                  <a:lnTo>
                    <a:pt x="2477" y="5640"/>
                  </a:lnTo>
                  <a:lnTo>
                    <a:pt x="4870" y="4009"/>
                  </a:lnTo>
                  <a:cubicBezTo>
                    <a:pt x="5834" y="3354"/>
                    <a:pt x="6084" y="2044"/>
                    <a:pt x="5429" y="1080"/>
                  </a:cubicBezTo>
                  <a:lnTo>
                    <a:pt x="5322" y="925"/>
                  </a:lnTo>
                  <a:cubicBezTo>
                    <a:pt x="4907" y="324"/>
                    <a:pt x="4246" y="1"/>
                    <a:pt x="357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716" name="Google Shape;3716;p54"/>
            <p:cNvSpPr/>
            <p:nvPr/>
          </p:nvSpPr>
          <p:spPr>
            <a:xfrm>
              <a:off x="8698827" y="602242"/>
              <a:ext cx="346064" cy="344032"/>
            </a:xfrm>
            <a:custGeom>
              <a:avLst/>
              <a:gdLst/>
              <a:ahLst/>
              <a:cxnLst/>
              <a:rect l="l" t="t" r="r" b="b"/>
              <a:pathLst>
                <a:path w="10729" h="10666" extrusionOk="0">
                  <a:moveTo>
                    <a:pt x="4999" y="1"/>
                  </a:moveTo>
                  <a:cubicBezTo>
                    <a:pt x="4821" y="1"/>
                    <a:pt x="4665" y="136"/>
                    <a:pt x="4644" y="328"/>
                  </a:cubicBezTo>
                  <a:lnTo>
                    <a:pt x="4192" y="3805"/>
                  </a:lnTo>
                  <a:lnTo>
                    <a:pt x="703" y="3340"/>
                  </a:lnTo>
                  <a:cubicBezTo>
                    <a:pt x="688" y="3338"/>
                    <a:pt x="673" y="3338"/>
                    <a:pt x="659" y="3338"/>
                  </a:cubicBezTo>
                  <a:cubicBezTo>
                    <a:pt x="474" y="3338"/>
                    <a:pt x="308" y="3474"/>
                    <a:pt x="286" y="3662"/>
                  </a:cubicBezTo>
                  <a:lnTo>
                    <a:pt x="24" y="5638"/>
                  </a:lnTo>
                  <a:cubicBezTo>
                    <a:pt x="1" y="5840"/>
                    <a:pt x="143" y="6031"/>
                    <a:pt x="346" y="6055"/>
                  </a:cubicBezTo>
                  <a:lnTo>
                    <a:pt x="346" y="6043"/>
                  </a:lnTo>
                  <a:lnTo>
                    <a:pt x="3822" y="6507"/>
                  </a:lnTo>
                  <a:lnTo>
                    <a:pt x="3370" y="9984"/>
                  </a:lnTo>
                  <a:cubicBezTo>
                    <a:pt x="3334" y="10186"/>
                    <a:pt x="3477" y="10377"/>
                    <a:pt x="3692" y="10401"/>
                  </a:cubicBezTo>
                  <a:lnTo>
                    <a:pt x="5656" y="10663"/>
                  </a:lnTo>
                  <a:cubicBezTo>
                    <a:pt x="5671" y="10664"/>
                    <a:pt x="5686" y="10665"/>
                    <a:pt x="5700" y="10665"/>
                  </a:cubicBezTo>
                  <a:cubicBezTo>
                    <a:pt x="5885" y="10665"/>
                    <a:pt x="6051" y="10529"/>
                    <a:pt x="6073" y="10341"/>
                  </a:cubicBezTo>
                  <a:lnTo>
                    <a:pt x="6537" y="6864"/>
                  </a:lnTo>
                  <a:lnTo>
                    <a:pt x="10026" y="7329"/>
                  </a:lnTo>
                  <a:cubicBezTo>
                    <a:pt x="10040" y="7331"/>
                    <a:pt x="10055" y="7331"/>
                    <a:pt x="10070" y="7331"/>
                  </a:cubicBezTo>
                  <a:cubicBezTo>
                    <a:pt x="10253" y="7331"/>
                    <a:pt x="10409" y="7195"/>
                    <a:pt x="10442" y="7007"/>
                  </a:cubicBezTo>
                  <a:lnTo>
                    <a:pt x="10704" y="5031"/>
                  </a:lnTo>
                  <a:cubicBezTo>
                    <a:pt x="10728" y="4828"/>
                    <a:pt x="10585" y="4638"/>
                    <a:pt x="10383" y="4614"/>
                  </a:cubicBezTo>
                  <a:lnTo>
                    <a:pt x="6894" y="4150"/>
                  </a:lnTo>
                  <a:lnTo>
                    <a:pt x="7359" y="673"/>
                  </a:lnTo>
                  <a:cubicBezTo>
                    <a:pt x="7382" y="471"/>
                    <a:pt x="7240" y="280"/>
                    <a:pt x="7037" y="256"/>
                  </a:cubicBezTo>
                  <a:lnTo>
                    <a:pt x="5061" y="6"/>
                  </a:lnTo>
                  <a:cubicBezTo>
                    <a:pt x="5040" y="3"/>
                    <a:pt x="5019" y="1"/>
                    <a:pt x="4999"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717" name="Google Shape;3717;p54"/>
            <p:cNvSpPr/>
            <p:nvPr/>
          </p:nvSpPr>
          <p:spPr>
            <a:xfrm>
              <a:off x="8256031" y="1123935"/>
              <a:ext cx="349902" cy="435572"/>
            </a:xfrm>
            <a:custGeom>
              <a:avLst/>
              <a:gdLst/>
              <a:ahLst/>
              <a:cxnLst/>
              <a:rect l="l" t="t" r="r" b="b"/>
              <a:pathLst>
                <a:path w="10848" h="13504" extrusionOk="0">
                  <a:moveTo>
                    <a:pt x="4160" y="409"/>
                  </a:moveTo>
                  <a:cubicBezTo>
                    <a:pt x="4450" y="409"/>
                    <a:pt x="4735" y="584"/>
                    <a:pt x="4787" y="977"/>
                  </a:cubicBezTo>
                  <a:cubicBezTo>
                    <a:pt x="4823" y="1168"/>
                    <a:pt x="4763" y="1370"/>
                    <a:pt x="4632" y="1513"/>
                  </a:cubicBezTo>
                  <a:lnTo>
                    <a:pt x="3846" y="1668"/>
                  </a:lnTo>
                  <a:cubicBezTo>
                    <a:pt x="3668" y="1573"/>
                    <a:pt x="3549" y="1406"/>
                    <a:pt x="3513" y="1204"/>
                  </a:cubicBezTo>
                  <a:cubicBezTo>
                    <a:pt x="3399" y="705"/>
                    <a:pt x="3783" y="409"/>
                    <a:pt x="4160" y="409"/>
                  </a:cubicBezTo>
                  <a:close/>
                  <a:moveTo>
                    <a:pt x="7868" y="2729"/>
                  </a:moveTo>
                  <a:cubicBezTo>
                    <a:pt x="8126" y="2729"/>
                    <a:pt x="8354" y="2918"/>
                    <a:pt x="8406" y="3180"/>
                  </a:cubicBezTo>
                  <a:lnTo>
                    <a:pt x="9788" y="10741"/>
                  </a:lnTo>
                  <a:cubicBezTo>
                    <a:pt x="9847" y="11038"/>
                    <a:pt x="9645" y="11324"/>
                    <a:pt x="9347" y="11372"/>
                  </a:cubicBezTo>
                  <a:lnTo>
                    <a:pt x="3072" y="12515"/>
                  </a:lnTo>
                  <a:cubicBezTo>
                    <a:pt x="3037" y="12522"/>
                    <a:pt x="3003" y="12525"/>
                    <a:pt x="2968" y="12525"/>
                  </a:cubicBezTo>
                  <a:cubicBezTo>
                    <a:pt x="2713" y="12525"/>
                    <a:pt x="2494" y="12337"/>
                    <a:pt x="2441" y="12074"/>
                  </a:cubicBezTo>
                  <a:lnTo>
                    <a:pt x="1072" y="4514"/>
                  </a:lnTo>
                  <a:cubicBezTo>
                    <a:pt x="1013" y="4216"/>
                    <a:pt x="1215" y="3930"/>
                    <a:pt x="1513" y="3883"/>
                  </a:cubicBezTo>
                  <a:lnTo>
                    <a:pt x="2263" y="3740"/>
                  </a:lnTo>
                  <a:cubicBezTo>
                    <a:pt x="2295" y="3955"/>
                    <a:pt x="2483" y="4102"/>
                    <a:pt x="2695" y="4102"/>
                  </a:cubicBezTo>
                  <a:cubicBezTo>
                    <a:pt x="2717" y="4102"/>
                    <a:pt x="2740" y="4100"/>
                    <a:pt x="2763" y="4097"/>
                  </a:cubicBezTo>
                  <a:lnTo>
                    <a:pt x="6680" y="3382"/>
                  </a:lnTo>
                  <a:cubicBezTo>
                    <a:pt x="6906" y="3335"/>
                    <a:pt x="7073" y="3109"/>
                    <a:pt x="7025" y="2870"/>
                  </a:cubicBezTo>
                  <a:lnTo>
                    <a:pt x="7764" y="2740"/>
                  </a:lnTo>
                  <a:cubicBezTo>
                    <a:pt x="7799" y="2732"/>
                    <a:pt x="7834" y="2729"/>
                    <a:pt x="7868" y="2729"/>
                  </a:cubicBezTo>
                  <a:close/>
                  <a:moveTo>
                    <a:pt x="4149" y="1"/>
                  </a:moveTo>
                  <a:cubicBezTo>
                    <a:pt x="4001" y="1"/>
                    <a:pt x="3850" y="31"/>
                    <a:pt x="3704" y="96"/>
                  </a:cubicBezTo>
                  <a:cubicBezTo>
                    <a:pt x="3061" y="382"/>
                    <a:pt x="2858" y="1204"/>
                    <a:pt x="3299" y="1763"/>
                  </a:cubicBezTo>
                  <a:lnTo>
                    <a:pt x="2513" y="1906"/>
                  </a:lnTo>
                  <a:cubicBezTo>
                    <a:pt x="2203" y="1966"/>
                    <a:pt x="1989" y="2275"/>
                    <a:pt x="2049" y="2597"/>
                  </a:cubicBezTo>
                  <a:lnTo>
                    <a:pt x="2096" y="2870"/>
                  </a:lnTo>
                  <a:lnTo>
                    <a:pt x="810" y="3109"/>
                  </a:lnTo>
                  <a:cubicBezTo>
                    <a:pt x="322" y="3192"/>
                    <a:pt x="1" y="3656"/>
                    <a:pt x="96" y="4144"/>
                  </a:cubicBezTo>
                  <a:lnTo>
                    <a:pt x="1668" y="12765"/>
                  </a:lnTo>
                  <a:cubicBezTo>
                    <a:pt x="1753" y="13201"/>
                    <a:pt x="2123" y="13504"/>
                    <a:pt x="2549" y="13504"/>
                  </a:cubicBezTo>
                  <a:cubicBezTo>
                    <a:pt x="2600" y="13504"/>
                    <a:pt x="2652" y="13500"/>
                    <a:pt x="2703" y="13491"/>
                  </a:cubicBezTo>
                  <a:lnTo>
                    <a:pt x="10038" y="12145"/>
                  </a:lnTo>
                  <a:cubicBezTo>
                    <a:pt x="10526" y="12062"/>
                    <a:pt x="10847" y="11598"/>
                    <a:pt x="10752" y="11110"/>
                  </a:cubicBezTo>
                  <a:lnTo>
                    <a:pt x="9180" y="2478"/>
                  </a:lnTo>
                  <a:cubicBezTo>
                    <a:pt x="9107" y="2047"/>
                    <a:pt x="8737" y="1746"/>
                    <a:pt x="8316" y="1746"/>
                  </a:cubicBezTo>
                  <a:cubicBezTo>
                    <a:pt x="8260" y="1746"/>
                    <a:pt x="8202" y="1752"/>
                    <a:pt x="8145" y="1763"/>
                  </a:cubicBezTo>
                  <a:lnTo>
                    <a:pt x="6871" y="1989"/>
                  </a:lnTo>
                  <a:lnTo>
                    <a:pt x="6811" y="1716"/>
                  </a:lnTo>
                  <a:cubicBezTo>
                    <a:pt x="6757" y="1426"/>
                    <a:pt x="6510" y="1232"/>
                    <a:pt x="6226" y="1232"/>
                  </a:cubicBezTo>
                  <a:cubicBezTo>
                    <a:pt x="6195" y="1232"/>
                    <a:pt x="6164" y="1235"/>
                    <a:pt x="6132" y="1239"/>
                  </a:cubicBezTo>
                  <a:lnTo>
                    <a:pt x="5180" y="1418"/>
                  </a:lnTo>
                  <a:cubicBezTo>
                    <a:pt x="5239" y="1239"/>
                    <a:pt x="5251" y="1061"/>
                    <a:pt x="5216" y="894"/>
                  </a:cubicBezTo>
                  <a:cubicBezTo>
                    <a:pt x="5114" y="352"/>
                    <a:pt x="4651" y="1"/>
                    <a:pt x="4149"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718" name="Google Shape;3718;p54"/>
            <p:cNvSpPr/>
            <p:nvPr/>
          </p:nvSpPr>
          <p:spPr>
            <a:xfrm>
              <a:off x="8318251" y="1280275"/>
              <a:ext cx="60156" cy="49866"/>
            </a:xfrm>
            <a:custGeom>
              <a:avLst/>
              <a:gdLst/>
              <a:ahLst/>
              <a:cxnLst/>
              <a:rect l="l" t="t" r="r" b="b"/>
              <a:pathLst>
                <a:path w="1865" h="1546" extrusionOk="0">
                  <a:moveTo>
                    <a:pt x="1014" y="1"/>
                  </a:moveTo>
                  <a:cubicBezTo>
                    <a:pt x="970" y="1"/>
                    <a:pt x="926" y="4"/>
                    <a:pt x="882" y="12"/>
                  </a:cubicBezTo>
                  <a:cubicBezTo>
                    <a:pt x="191" y="131"/>
                    <a:pt x="0" y="1012"/>
                    <a:pt x="572" y="1405"/>
                  </a:cubicBezTo>
                  <a:cubicBezTo>
                    <a:pt x="710" y="1502"/>
                    <a:pt x="861" y="1545"/>
                    <a:pt x="1007" y="1545"/>
                  </a:cubicBezTo>
                  <a:cubicBezTo>
                    <a:pt x="1454" y="1545"/>
                    <a:pt x="1864" y="1142"/>
                    <a:pt x="1775" y="631"/>
                  </a:cubicBezTo>
                  <a:cubicBezTo>
                    <a:pt x="1700" y="259"/>
                    <a:pt x="1379" y="1"/>
                    <a:pt x="101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719" name="Google Shape;3719;p54"/>
            <p:cNvSpPr/>
            <p:nvPr/>
          </p:nvSpPr>
          <p:spPr>
            <a:xfrm>
              <a:off x="8386373" y="1265566"/>
              <a:ext cx="125214" cy="43931"/>
            </a:xfrm>
            <a:custGeom>
              <a:avLst/>
              <a:gdLst/>
              <a:ahLst/>
              <a:cxnLst/>
              <a:rect l="l" t="t" r="r" b="b"/>
              <a:pathLst>
                <a:path w="3882" h="1362" extrusionOk="0">
                  <a:moveTo>
                    <a:pt x="3273" y="1"/>
                  </a:moveTo>
                  <a:cubicBezTo>
                    <a:pt x="3234" y="1"/>
                    <a:pt x="3194" y="5"/>
                    <a:pt x="3151" y="15"/>
                  </a:cubicBezTo>
                  <a:lnTo>
                    <a:pt x="555" y="492"/>
                  </a:lnTo>
                  <a:cubicBezTo>
                    <a:pt x="0" y="569"/>
                    <a:pt x="108" y="1362"/>
                    <a:pt x="598" y="1362"/>
                  </a:cubicBezTo>
                  <a:cubicBezTo>
                    <a:pt x="634" y="1362"/>
                    <a:pt x="671" y="1358"/>
                    <a:pt x="710" y="1349"/>
                  </a:cubicBezTo>
                  <a:lnTo>
                    <a:pt x="3306" y="873"/>
                  </a:lnTo>
                  <a:cubicBezTo>
                    <a:pt x="3881" y="817"/>
                    <a:pt x="3778" y="1"/>
                    <a:pt x="327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720" name="Google Shape;3720;p54"/>
            <p:cNvSpPr/>
            <p:nvPr/>
          </p:nvSpPr>
          <p:spPr>
            <a:xfrm>
              <a:off x="8330927" y="1349784"/>
              <a:ext cx="60156" cy="49866"/>
            </a:xfrm>
            <a:custGeom>
              <a:avLst/>
              <a:gdLst/>
              <a:ahLst/>
              <a:cxnLst/>
              <a:rect l="l" t="t" r="r" b="b"/>
              <a:pathLst>
                <a:path w="1865" h="1546" extrusionOk="0">
                  <a:moveTo>
                    <a:pt x="1014" y="1"/>
                  </a:moveTo>
                  <a:cubicBezTo>
                    <a:pt x="970" y="1"/>
                    <a:pt x="926" y="4"/>
                    <a:pt x="881" y="12"/>
                  </a:cubicBezTo>
                  <a:cubicBezTo>
                    <a:pt x="203" y="131"/>
                    <a:pt x="0" y="1012"/>
                    <a:pt x="572" y="1405"/>
                  </a:cubicBezTo>
                  <a:cubicBezTo>
                    <a:pt x="710" y="1502"/>
                    <a:pt x="861" y="1545"/>
                    <a:pt x="1008" y="1545"/>
                  </a:cubicBezTo>
                  <a:cubicBezTo>
                    <a:pt x="1455" y="1545"/>
                    <a:pt x="1864" y="1145"/>
                    <a:pt x="1774" y="643"/>
                  </a:cubicBezTo>
                  <a:cubicBezTo>
                    <a:pt x="1700" y="260"/>
                    <a:pt x="1378" y="1"/>
                    <a:pt x="101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721" name="Google Shape;3721;p54"/>
            <p:cNvSpPr/>
            <p:nvPr/>
          </p:nvSpPr>
          <p:spPr>
            <a:xfrm>
              <a:off x="8400533" y="1335140"/>
              <a:ext cx="121279" cy="43544"/>
            </a:xfrm>
            <a:custGeom>
              <a:avLst/>
              <a:gdLst/>
              <a:ahLst/>
              <a:cxnLst/>
              <a:rect l="l" t="t" r="r" b="b"/>
              <a:pathLst>
                <a:path w="3760" h="1350" extrusionOk="0">
                  <a:moveTo>
                    <a:pt x="3129" y="0"/>
                  </a:moveTo>
                  <a:cubicBezTo>
                    <a:pt x="3117" y="0"/>
                    <a:pt x="3105" y="1"/>
                    <a:pt x="3093" y="2"/>
                  </a:cubicBezTo>
                  <a:lnTo>
                    <a:pt x="497" y="478"/>
                  </a:lnTo>
                  <a:cubicBezTo>
                    <a:pt x="1" y="628"/>
                    <a:pt x="120" y="1349"/>
                    <a:pt x="617" y="1349"/>
                  </a:cubicBezTo>
                  <a:cubicBezTo>
                    <a:pt x="632" y="1349"/>
                    <a:pt x="648" y="1348"/>
                    <a:pt x="664" y="1347"/>
                  </a:cubicBezTo>
                  <a:lnTo>
                    <a:pt x="3260" y="883"/>
                  </a:lnTo>
                  <a:cubicBezTo>
                    <a:pt x="3760" y="731"/>
                    <a:pt x="3635" y="0"/>
                    <a:pt x="3129"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722" name="Google Shape;3722;p54"/>
            <p:cNvSpPr/>
            <p:nvPr/>
          </p:nvSpPr>
          <p:spPr>
            <a:xfrm>
              <a:off x="8344377" y="1424293"/>
              <a:ext cx="60123" cy="49834"/>
            </a:xfrm>
            <a:custGeom>
              <a:avLst/>
              <a:gdLst/>
              <a:ahLst/>
              <a:cxnLst/>
              <a:rect l="l" t="t" r="r" b="b"/>
              <a:pathLst>
                <a:path w="1864" h="1545" extrusionOk="0">
                  <a:moveTo>
                    <a:pt x="1014" y="0"/>
                  </a:moveTo>
                  <a:cubicBezTo>
                    <a:pt x="970" y="0"/>
                    <a:pt x="926" y="4"/>
                    <a:pt x="881" y="12"/>
                  </a:cubicBezTo>
                  <a:cubicBezTo>
                    <a:pt x="203" y="131"/>
                    <a:pt x="0" y="1012"/>
                    <a:pt x="572" y="1405"/>
                  </a:cubicBezTo>
                  <a:cubicBezTo>
                    <a:pt x="710" y="1502"/>
                    <a:pt x="860" y="1545"/>
                    <a:pt x="1007" y="1545"/>
                  </a:cubicBezTo>
                  <a:cubicBezTo>
                    <a:pt x="1454" y="1545"/>
                    <a:pt x="1864" y="1142"/>
                    <a:pt x="1774" y="631"/>
                  </a:cubicBezTo>
                  <a:cubicBezTo>
                    <a:pt x="1700" y="259"/>
                    <a:pt x="1378" y="0"/>
                    <a:pt x="1014"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723" name="Google Shape;3723;p54"/>
            <p:cNvSpPr/>
            <p:nvPr/>
          </p:nvSpPr>
          <p:spPr>
            <a:xfrm>
              <a:off x="8413983" y="1409585"/>
              <a:ext cx="121440" cy="43577"/>
            </a:xfrm>
            <a:custGeom>
              <a:avLst/>
              <a:gdLst/>
              <a:ahLst/>
              <a:cxnLst/>
              <a:rect l="l" t="t" r="r" b="b"/>
              <a:pathLst>
                <a:path w="3765" h="1351" extrusionOk="0">
                  <a:moveTo>
                    <a:pt x="3162" y="0"/>
                  </a:moveTo>
                  <a:cubicBezTo>
                    <a:pt x="3143" y="0"/>
                    <a:pt x="3124" y="1"/>
                    <a:pt x="3105" y="3"/>
                  </a:cubicBezTo>
                  <a:lnTo>
                    <a:pt x="509" y="468"/>
                  </a:lnTo>
                  <a:cubicBezTo>
                    <a:pt x="1" y="606"/>
                    <a:pt x="120" y="1351"/>
                    <a:pt x="618" y="1351"/>
                  </a:cubicBezTo>
                  <a:cubicBezTo>
                    <a:pt x="633" y="1351"/>
                    <a:pt x="648" y="1350"/>
                    <a:pt x="664" y="1349"/>
                  </a:cubicBezTo>
                  <a:lnTo>
                    <a:pt x="3259" y="872"/>
                  </a:lnTo>
                  <a:cubicBezTo>
                    <a:pt x="3764" y="735"/>
                    <a:pt x="3650" y="0"/>
                    <a:pt x="316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724" name="Google Shape;3724;p54"/>
            <p:cNvSpPr/>
            <p:nvPr/>
          </p:nvSpPr>
          <p:spPr>
            <a:xfrm>
              <a:off x="8288286" y="1733038"/>
              <a:ext cx="249267" cy="224043"/>
            </a:xfrm>
            <a:custGeom>
              <a:avLst/>
              <a:gdLst/>
              <a:ahLst/>
              <a:cxnLst/>
              <a:rect l="l" t="t" r="r" b="b"/>
              <a:pathLst>
                <a:path w="7728" h="6946" extrusionOk="0">
                  <a:moveTo>
                    <a:pt x="3899" y="0"/>
                  </a:moveTo>
                  <a:cubicBezTo>
                    <a:pt x="2865" y="0"/>
                    <a:pt x="1848" y="469"/>
                    <a:pt x="1180" y="1346"/>
                  </a:cubicBezTo>
                  <a:lnTo>
                    <a:pt x="6918" y="4965"/>
                  </a:lnTo>
                  <a:cubicBezTo>
                    <a:pt x="7728" y="3394"/>
                    <a:pt x="7204" y="1465"/>
                    <a:pt x="5716" y="524"/>
                  </a:cubicBezTo>
                  <a:cubicBezTo>
                    <a:pt x="5152" y="171"/>
                    <a:pt x="4522" y="0"/>
                    <a:pt x="3899" y="0"/>
                  </a:cubicBezTo>
                  <a:close/>
                  <a:moveTo>
                    <a:pt x="775" y="1989"/>
                  </a:moveTo>
                  <a:lnTo>
                    <a:pt x="775" y="1989"/>
                  </a:lnTo>
                  <a:cubicBezTo>
                    <a:pt x="1" y="3548"/>
                    <a:pt x="489" y="5477"/>
                    <a:pt x="1953" y="6418"/>
                  </a:cubicBezTo>
                  <a:cubicBezTo>
                    <a:pt x="2521" y="6774"/>
                    <a:pt x="3157" y="6945"/>
                    <a:pt x="3786" y="6945"/>
                  </a:cubicBezTo>
                  <a:cubicBezTo>
                    <a:pt x="4821" y="6945"/>
                    <a:pt x="5840" y="6482"/>
                    <a:pt x="6514" y="5608"/>
                  </a:cubicBezTo>
                  <a:lnTo>
                    <a:pt x="775" y="1989"/>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725" name="Google Shape;3725;p54"/>
            <p:cNvSpPr/>
            <p:nvPr/>
          </p:nvSpPr>
          <p:spPr>
            <a:xfrm>
              <a:off x="8756435" y="1251439"/>
              <a:ext cx="195885" cy="181563"/>
            </a:xfrm>
            <a:custGeom>
              <a:avLst/>
              <a:gdLst/>
              <a:ahLst/>
              <a:cxnLst/>
              <a:rect l="l" t="t" r="r" b="b"/>
              <a:pathLst>
                <a:path w="6073" h="5629" extrusionOk="0">
                  <a:moveTo>
                    <a:pt x="3596" y="1"/>
                  </a:moveTo>
                  <a:lnTo>
                    <a:pt x="1203" y="1620"/>
                  </a:lnTo>
                  <a:cubicBezTo>
                    <a:pt x="239" y="2275"/>
                    <a:pt x="1" y="3585"/>
                    <a:pt x="655" y="4549"/>
                  </a:cubicBezTo>
                  <a:lnTo>
                    <a:pt x="763" y="4704"/>
                  </a:lnTo>
                  <a:cubicBezTo>
                    <a:pt x="1171" y="5305"/>
                    <a:pt x="1833" y="5629"/>
                    <a:pt x="2505" y="5629"/>
                  </a:cubicBezTo>
                  <a:cubicBezTo>
                    <a:pt x="2911" y="5629"/>
                    <a:pt x="3321" y="5510"/>
                    <a:pt x="3680" y="5264"/>
                  </a:cubicBezTo>
                  <a:lnTo>
                    <a:pt x="6073" y="3644"/>
                  </a:lnTo>
                  <a:lnTo>
                    <a:pt x="3596" y="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726" name="Google Shape;3726;p54"/>
            <p:cNvSpPr/>
            <p:nvPr/>
          </p:nvSpPr>
          <p:spPr>
            <a:xfrm>
              <a:off x="8888938" y="1176188"/>
              <a:ext cx="195885" cy="181660"/>
            </a:xfrm>
            <a:custGeom>
              <a:avLst/>
              <a:gdLst/>
              <a:ahLst/>
              <a:cxnLst/>
              <a:rect l="l" t="t" r="r" b="b"/>
              <a:pathLst>
                <a:path w="6073" h="5632" extrusionOk="0">
                  <a:moveTo>
                    <a:pt x="3588" y="1"/>
                  </a:moveTo>
                  <a:cubicBezTo>
                    <a:pt x="3176" y="1"/>
                    <a:pt x="2760" y="120"/>
                    <a:pt x="2393" y="369"/>
                  </a:cubicBezTo>
                  <a:lnTo>
                    <a:pt x="0" y="1989"/>
                  </a:lnTo>
                  <a:lnTo>
                    <a:pt x="2477" y="5632"/>
                  </a:lnTo>
                  <a:lnTo>
                    <a:pt x="4870" y="4001"/>
                  </a:lnTo>
                  <a:cubicBezTo>
                    <a:pt x="5834" y="3346"/>
                    <a:pt x="6072" y="2036"/>
                    <a:pt x="5429" y="1072"/>
                  </a:cubicBezTo>
                  <a:lnTo>
                    <a:pt x="5429" y="1072"/>
                  </a:lnTo>
                  <a:lnTo>
                    <a:pt x="5429" y="1084"/>
                  </a:lnTo>
                  <a:lnTo>
                    <a:pt x="5322" y="917"/>
                  </a:lnTo>
                  <a:cubicBezTo>
                    <a:pt x="4916" y="319"/>
                    <a:pt x="4259" y="1"/>
                    <a:pt x="358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727" name="Google Shape;3727;p54"/>
            <p:cNvSpPr/>
            <p:nvPr/>
          </p:nvSpPr>
          <p:spPr>
            <a:xfrm>
              <a:off x="8698827" y="1626855"/>
              <a:ext cx="346064" cy="344096"/>
            </a:xfrm>
            <a:custGeom>
              <a:avLst/>
              <a:gdLst/>
              <a:ahLst/>
              <a:cxnLst/>
              <a:rect l="l" t="t" r="r" b="b"/>
              <a:pathLst>
                <a:path w="10729" h="10668" extrusionOk="0">
                  <a:moveTo>
                    <a:pt x="4998" y="1"/>
                  </a:moveTo>
                  <a:cubicBezTo>
                    <a:pt x="4821" y="1"/>
                    <a:pt x="4665" y="134"/>
                    <a:pt x="4644" y="316"/>
                  </a:cubicBezTo>
                  <a:lnTo>
                    <a:pt x="4192" y="3804"/>
                  </a:lnTo>
                  <a:lnTo>
                    <a:pt x="703" y="3340"/>
                  </a:lnTo>
                  <a:cubicBezTo>
                    <a:pt x="688" y="3338"/>
                    <a:pt x="673" y="3337"/>
                    <a:pt x="659" y="3337"/>
                  </a:cubicBezTo>
                  <a:cubicBezTo>
                    <a:pt x="474" y="3337"/>
                    <a:pt x="308" y="3474"/>
                    <a:pt x="286" y="3661"/>
                  </a:cubicBezTo>
                  <a:lnTo>
                    <a:pt x="24" y="5638"/>
                  </a:lnTo>
                  <a:cubicBezTo>
                    <a:pt x="1" y="5840"/>
                    <a:pt x="143" y="6031"/>
                    <a:pt x="346" y="6055"/>
                  </a:cubicBezTo>
                  <a:lnTo>
                    <a:pt x="346" y="6043"/>
                  </a:lnTo>
                  <a:lnTo>
                    <a:pt x="3822" y="6507"/>
                  </a:lnTo>
                  <a:lnTo>
                    <a:pt x="3370" y="9984"/>
                  </a:lnTo>
                  <a:cubicBezTo>
                    <a:pt x="3334" y="10186"/>
                    <a:pt x="3477" y="10377"/>
                    <a:pt x="3692" y="10400"/>
                  </a:cubicBezTo>
                  <a:lnTo>
                    <a:pt x="5656" y="10662"/>
                  </a:lnTo>
                  <a:cubicBezTo>
                    <a:pt x="5677" y="10666"/>
                    <a:pt x="5698" y="10668"/>
                    <a:pt x="5718" y="10668"/>
                  </a:cubicBezTo>
                  <a:cubicBezTo>
                    <a:pt x="5896" y="10668"/>
                    <a:pt x="6051" y="10533"/>
                    <a:pt x="6073" y="10341"/>
                  </a:cubicBezTo>
                  <a:lnTo>
                    <a:pt x="6537" y="6864"/>
                  </a:lnTo>
                  <a:lnTo>
                    <a:pt x="10014" y="7329"/>
                  </a:lnTo>
                  <a:cubicBezTo>
                    <a:pt x="10029" y="7330"/>
                    <a:pt x="10043" y="7331"/>
                    <a:pt x="10058" y="7331"/>
                  </a:cubicBezTo>
                  <a:cubicBezTo>
                    <a:pt x="10243" y="7331"/>
                    <a:pt x="10409" y="7195"/>
                    <a:pt x="10442" y="7007"/>
                  </a:cubicBezTo>
                  <a:lnTo>
                    <a:pt x="10692" y="5031"/>
                  </a:lnTo>
                  <a:cubicBezTo>
                    <a:pt x="10728" y="4828"/>
                    <a:pt x="10585" y="4638"/>
                    <a:pt x="10371" y="4614"/>
                  </a:cubicBezTo>
                  <a:lnTo>
                    <a:pt x="6894" y="4150"/>
                  </a:lnTo>
                  <a:lnTo>
                    <a:pt x="7359" y="685"/>
                  </a:lnTo>
                  <a:cubicBezTo>
                    <a:pt x="7382" y="471"/>
                    <a:pt x="7240" y="292"/>
                    <a:pt x="7037" y="256"/>
                  </a:cubicBezTo>
                  <a:lnTo>
                    <a:pt x="5061" y="6"/>
                  </a:lnTo>
                  <a:cubicBezTo>
                    <a:pt x="5040" y="3"/>
                    <a:pt x="5019" y="1"/>
                    <a:pt x="499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728" name="Google Shape;3728;p54"/>
            <p:cNvSpPr/>
            <p:nvPr/>
          </p:nvSpPr>
          <p:spPr>
            <a:xfrm>
              <a:off x="8256418" y="2147999"/>
              <a:ext cx="349515" cy="435765"/>
            </a:xfrm>
            <a:custGeom>
              <a:avLst/>
              <a:gdLst/>
              <a:ahLst/>
              <a:cxnLst/>
              <a:rect l="l" t="t" r="r" b="b"/>
              <a:pathLst>
                <a:path w="10836" h="13510" extrusionOk="0">
                  <a:moveTo>
                    <a:pt x="4138" y="431"/>
                  </a:moveTo>
                  <a:cubicBezTo>
                    <a:pt x="4427" y="431"/>
                    <a:pt x="4711" y="605"/>
                    <a:pt x="4763" y="994"/>
                  </a:cubicBezTo>
                  <a:cubicBezTo>
                    <a:pt x="4799" y="1185"/>
                    <a:pt x="4751" y="1387"/>
                    <a:pt x="4620" y="1530"/>
                  </a:cubicBezTo>
                  <a:lnTo>
                    <a:pt x="3822" y="1685"/>
                  </a:lnTo>
                  <a:cubicBezTo>
                    <a:pt x="3656" y="1590"/>
                    <a:pt x="3537" y="1423"/>
                    <a:pt x="3501" y="1232"/>
                  </a:cubicBezTo>
                  <a:lnTo>
                    <a:pt x="3501" y="1220"/>
                  </a:lnTo>
                  <a:cubicBezTo>
                    <a:pt x="3387" y="723"/>
                    <a:pt x="3765" y="431"/>
                    <a:pt x="4138" y="431"/>
                  </a:cubicBezTo>
                  <a:close/>
                  <a:moveTo>
                    <a:pt x="7844" y="2734"/>
                  </a:moveTo>
                  <a:cubicBezTo>
                    <a:pt x="8102" y="2734"/>
                    <a:pt x="8330" y="2922"/>
                    <a:pt x="8383" y="3185"/>
                  </a:cubicBezTo>
                  <a:lnTo>
                    <a:pt x="9776" y="10757"/>
                  </a:lnTo>
                  <a:cubicBezTo>
                    <a:pt x="9823" y="11055"/>
                    <a:pt x="9621" y="11341"/>
                    <a:pt x="9323" y="11388"/>
                  </a:cubicBezTo>
                  <a:lnTo>
                    <a:pt x="3060" y="12531"/>
                  </a:lnTo>
                  <a:cubicBezTo>
                    <a:pt x="3025" y="12538"/>
                    <a:pt x="2990" y="12542"/>
                    <a:pt x="2956" y="12542"/>
                  </a:cubicBezTo>
                  <a:cubicBezTo>
                    <a:pt x="2699" y="12542"/>
                    <a:pt x="2471" y="12353"/>
                    <a:pt x="2429" y="12091"/>
                  </a:cubicBezTo>
                  <a:lnTo>
                    <a:pt x="1048" y="4518"/>
                  </a:lnTo>
                  <a:cubicBezTo>
                    <a:pt x="989" y="4221"/>
                    <a:pt x="1191" y="3935"/>
                    <a:pt x="1489" y="3887"/>
                  </a:cubicBezTo>
                  <a:lnTo>
                    <a:pt x="2239" y="3745"/>
                  </a:lnTo>
                  <a:cubicBezTo>
                    <a:pt x="2271" y="3955"/>
                    <a:pt x="2451" y="4110"/>
                    <a:pt x="2657" y="4110"/>
                  </a:cubicBezTo>
                  <a:cubicBezTo>
                    <a:pt x="2684" y="4110"/>
                    <a:pt x="2711" y="4107"/>
                    <a:pt x="2739" y="4102"/>
                  </a:cubicBezTo>
                  <a:lnTo>
                    <a:pt x="6656" y="3387"/>
                  </a:lnTo>
                  <a:cubicBezTo>
                    <a:pt x="6882" y="3340"/>
                    <a:pt x="7049" y="3114"/>
                    <a:pt x="7001" y="2875"/>
                  </a:cubicBezTo>
                  <a:lnTo>
                    <a:pt x="7740" y="2744"/>
                  </a:lnTo>
                  <a:cubicBezTo>
                    <a:pt x="7775" y="2737"/>
                    <a:pt x="7810" y="2734"/>
                    <a:pt x="7844" y="2734"/>
                  </a:cubicBezTo>
                  <a:close/>
                  <a:moveTo>
                    <a:pt x="4134" y="1"/>
                  </a:moveTo>
                  <a:cubicBezTo>
                    <a:pt x="4070" y="1"/>
                    <a:pt x="4006" y="6"/>
                    <a:pt x="3942" y="18"/>
                  </a:cubicBezTo>
                  <a:cubicBezTo>
                    <a:pt x="3334" y="125"/>
                    <a:pt x="2941" y="708"/>
                    <a:pt x="3072" y="1304"/>
                  </a:cubicBezTo>
                  <a:cubicBezTo>
                    <a:pt x="3096" y="1470"/>
                    <a:pt x="3168" y="1637"/>
                    <a:pt x="3287" y="1780"/>
                  </a:cubicBezTo>
                  <a:lnTo>
                    <a:pt x="2501" y="1923"/>
                  </a:lnTo>
                  <a:cubicBezTo>
                    <a:pt x="2191" y="1982"/>
                    <a:pt x="1977" y="2280"/>
                    <a:pt x="2037" y="2602"/>
                  </a:cubicBezTo>
                  <a:lnTo>
                    <a:pt x="2084" y="2887"/>
                  </a:lnTo>
                  <a:lnTo>
                    <a:pt x="798" y="3114"/>
                  </a:lnTo>
                  <a:cubicBezTo>
                    <a:pt x="310" y="3209"/>
                    <a:pt x="1" y="3673"/>
                    <a:pt x="84" y="4149"/>
                  </a:cubicBezTo>
                  <a:lnTo>
                    <a:pt x="1656" y="12781"/>
                  </a:lnTo>
                  <a:cubicBezTo>
                    <a:pt x="1740" y="13216"/>
                    <a:pt x="2109" y="13509"/>
                    <a:pt x="2533" y="13509"/>
                  </a:cubicBezTo>
                  <a:cubicBezTo>
                    <a:pt x="2585" y="13509"/>
                    <a:pt x="2638" y="13505"/>
                    <a:pt x="2691" y="13496"/>
                  </a:cubicBezTo>
                  <a:lnTo>
                    <a:pt x="10026" y="12162"/>
                  </a:lnTo>
                  <a:cubicBezTo>
                    <a:pt x="10514" y="12067"/>
                    <a:pt x="10835" y="11603"/>
                    <a:pt x="10752" y="11114"/>
                  </a:cubicBezTo>
                  <a:lnTo>
                    <a:pt x="9168" y="2482"/>
                  </a:lnTo>
                  <a:cubicBezTo>
                    <a:pt x="9094" y="2048"/>
                    <a:pt x="8718" y="1755"/>
                    <a:pt x="8291" y="1755"/>
                  </a:cubicBezTo>
                  <a:cubicBezTo>
                    <a:pt x="8239" y="1755"/>
                    <a:pt x="8186" y="1759"/>
                    <a:pt x="8133" y="1768"/>
                  </a:cubicBezTo>
                  <a:lnTo>
                    <a:pt x="6859" y="2006"/>
                  </a:lnTo>
                  <a:lnTo>
                    <a:pt x="6799" y="1732"/>
                  </a:lnTo>
                  <a:cubicBezTo>
                    <a:pt x="6745" y="1442"/>
                    <a:pt x="6498" y="1249"/>
                    <a:pt x="6214" y="1249"/>
                  </a:cubicBezTo>
                  <a:cubicBezTo>
                    <a:pt x="6183" y="1249"/>
                    <a:pt x="6152" y="1251"/>
                    <a:pt x="6120" y="1256"/>
                  </a:cubicBezTo>
                  <a:lnTo>
                    <a:pt x="5168" y="1435"/>
                  </a:lnTo>
                  <a:cubicBezTo>
                    <a:pt x="5227" y="1268"/>
                    <a:pt x="5239" y="1089"/>
                    <a:pt x="5204" y="911"/>
                  </a:cubicBezTo>
                  <a:cubicBezTo>
                    <a:pt x="5119" y="380"/>
                    <a:pt x="4655" y="1"/>
                    <a:pt x="413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729" name="Google Shape;3729;p54"/>
            <p:cNvSpPr/>
            <p:nvPr/>
          </p:nvSpPr>
          <p:spPr>
            <a:xfrm>
              <a:off x="8318251" y="2305274"/>
              <a:ext cx="60156" cy="49834"/>
            </a:xfrm>
            <a:custGeom>
              <a:avLst/>
              <a:gdLst/>
              <a:ahLst/>
              <a:cxnLst/>
              <a:rect l="l" t="t" r="r" b="b"/>
              <a:pathLst>
                <a:path w="1865" h="1545" extrusionOk="0">
                  <a:moveTo>
                    <a:pt x="1014" y="0"/>
                  </a:moveTo>
                  <a:cubicBezTo>
                    <a:pt x="970" y="0"/>
                    <a:pt x="926" y="4"/>
                    <a:pt x="882" y="12"/>
                  </a:cubicBezTo>
                  <a:cubicBezTo>
                    <a:pt x="191" y="131"/>
                    <a:pt x="0" y="1012"/>
                    <a:pt x="572" y="1405"/>
                  </a:cubicBezTo>
                  <a:cubicBezTo>
                    <a:pt x="710" y="1502"/>
                    <a:pt x="861" y="1545"/>
                    <a:pt x="1007" y="1545"/>
                  </a:cubicBezTo>
                  <a:cubicBezTo>
                    <a:pt x="1454" y="1545"/>
                    <a:pt x="1864" y="1142"/>
                    <a:pt x="1775" y="631"/>
                  </a:cubicBezTo>
                  <a:cubicBezTo>
                    <a:pt x="1700" y="258"/>
                    <a:pt x="1379" y="0"/>
                    <a:pt x="1014"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730" name="Google Shape;3730;p54"/>
            <p:cNvSpPr/>
            <p:nvPr/>
          </p:nvSpPr>
          <p:spPr>
            <a:xfrm>
              <a:off x="8386921" y="2290308"/>
              <a:ext cx="124117" cy="43673"/>
            </a:xfrm>
            <a:custGeom>
              <a:avLst/>
              <a:gdLst/>
              <a:ahLst/>
              <a:cxnLst/>
              <a:rect l="l" t="t" r="r" b="b"/>
              <a:pathLst>
                <a:path w="3848" h="1354" extrusionOk="0">
                  <a:moveTo>
                    <a:pt x="3240" y="0"/>
                  </a:moveTo>
                  <a:cubicBezTo>
                    <a:pt x="3207" y="0"/>
                    <a:pt x="3171" y="4"/>
                    <a:pt x="3134" y="11"/>
                  </a:cubicBezTo>
                  <a:lnTo>
                    <a:pt x="538" y="487"/>
                  </a:lnTo>
                  <a:cubicBezTo>
                    <a:pt x="0" y="588"/>
                    <a:pt x="106" y="1354"/>
                    <a:pt x="597" y="1354"/>
                  </a:cubicBezTo>
                  <a:cubicBezTo>
                    <a:pt x="628" y="1354"/>
                    <a:pt x="660" y="1351"/>
                    <a:pt x="693" y="1345"/>
                  </a:cubicBezTo>
                  <a:lnTo>
                    <a:pt x="3289" y="868"/>
                  </a:lnTo>
                  <a:cubicBezTo>
                    <a:pt x="3847" y="790"/>
                    <a:pt x="3746" y="0"/>
                    <a:pt x="3240"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731" name="Google Shape;3731;p54"/>
            <p:cNvSpPr/>
            <p:nvPr/>
          </p:nvSpPr>
          <p:spPr>
            <a:xfrm>
              <a:off x="8330927" y="2374687"/>
              <a:ext cx="60156" cy="49931"/>
            </a:xfrm>
            <a:custGeom>
              <a:avLst/>
              <a:gdLst/>
              <a:ahLst/>
              <a:cxnLst/>
              <a:rect l="l" t="t" r="r" b="b"/>
              <a:pathLst>
                <a:path w="1865" h="1548" extrusionOk="0">
                  <a:moveTo>
                    <a:pt x="1027" y="0"/>
                  </a:moveTo>
                  <a:cubicBezTo>
                    <a:pt x="979" y="0"/>
                    <a:pt x="930" y="5"/>
                    <a:pt x="881" y="15"/>
                  </a:cubicBezTo>
                  <a:cubicBezTo>
                    <a:pt x="203" y="122"/>
                    <a:pt x="0" y="1015"/>
                    <a:pt x="572" y="1408"/>
                  </a:cubicBezTo>
                  <a:cubicBezTo>
                    <a:pt x="710" y="1505"/>
                    <a:pt x="861" y="1548"/>
                    <a:pt x="1007" y="1548"/>
                  </a:cubicBezTo>
                  <a:cubicBezTo>
                    <a:pt x="1454" y="1548"/>
                    <a:pt x="1864" y="1145"/>
                    <a:pt x="1774" y="634"/>
                  </a:cubicBezTo>
                  <a:cubicBezTo>
                    <a:pt x="1701" y="266"/>
                    <a:pt x="1386" y="0"/>
                    <a:pt x="1027"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732" name="Google Shape;3732;p54"/>
            <p:cNvSpPr/>
            <p:nvPr/>
          </p:nvSpPr>
          <p:spPr>
            <a:xfrm>
              <a:off x="8400533" y="2359753"/>
              <a:ext cx="121279" cy="43512"/>
            </a:xfrm>
            <a:custGeom>
              <a:avLst/>
              <a:gdLst/>
              <a:ahLst/>
              <a:cxnLst/>
              <a:rect l="l" t="t" r="r" b="b"/>
              <a:pathLst>
                <a:path w="3760" h="1349" extrusionOk="0">
                  <a:moveTo>
                    <a:pt x="3129" y="0"/>
                  </a:moveTo>
                  <a:cubicBezTo>
                    <a:pt x="3117" y="0"/>
                    <a:pt x="3105" y="1"/>
                    <a:pt x="3093" y="1"/>
                  </a:cubicBezTo>
                  <a:lnTo>
                    <a:pt x="497" y="478"/>
                  </a:lnTo>
                  <a:cubicBezTo>
                    <a:pt x="1" y="628"/>
                    <a:pt x="120" y="1349"/>
                    <a:pt x="617" y="1349"/>
                  </a:cubicBezTo>
                  <a:cubicBezTo>
                    <a:pt x="632" y="1349"/>
                    <a:pt x="648" y="1348"/>
                    <a:pt x="664" y="1347"/>
                  </a:cubicBezTo>
                  <a:lnTo>
                    <a:pt x="3260" y="882"/>
                  </a:lnTo>
                  <a:cubicBezTo>
                    <a:pt x="3760" y="731"/>
                    <a:pt x="3635" y="0"/>
                    <a:pt x="3129"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733" name="Google Shape;3733;p54"/>
            <p:cNvSpPr/>
            <p:nvPr/>
          </p:nvSpPr>
          <p:spPr>
            <a:xfrm>
              <a:off x="8344377" y="2448906"/>
              <a:ext cx="60123" cy="49834"/>
            </a:xfrm>
            <a:custGeom>
              <a:avLst/>
              <a:gdLst/>
              <a:ahLst/>
              <a:cxnLst/>
              <a:rect l="l" t="t" r="r" b="b"/>
              <a:pathLst>
                <a:path w="1864" h="1545" extrusionOk="0">
                  <a:moveTo>
                    <a:pt x="1014" y="0"/>
                  </a:moveTo>
                  <a:cubicBezTo>
                    <a:pt x="970" y="0"/>
                    <a:pt x="926" y="4"/>
                    <a:pt x="881" y="11"/>
                  </a:cubicBezTo>
                  <a:cubicBezTo>
                    <a:pt x="203" y="131"/>
                    <a:pt x="0" y="1012"/>
                    <a:pt x="572" y="1404"/>
                  </a:cubicBezTo>
                  <a:cubicBezTo>
                    <a:pt x="713" y="1501"/>
                    <a:pt x="865" y="1545"/>
                    <a:pt x="1012" y="1545"/>
                  </a:cubicBezTo>
                  <a:cubicBezTo>
                    <a:pt x="1460" y="1545"/>
                    <a:pt x="1864" y="1142"/>
                    <a:pt x="1774" y="631"/>
                  </a:cubicBezTo>
                  <a:cubicBezTo>
                    <a:pt x="1700" y="258"/>
                    <a:pt x="1378" y="0"/>
                    <a:pt x="1014"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734" name="Google Shape;3734;p54"/>
            <p:cNvSpPr/>
            <p:nvPr/>
          </p:nvSpPr>
          <p:spPr>
            <a:xfrm>
              <a:off x="8413725" y="2434133"/>
              <a:ext cx="122343" cy="43673"/>
            </a:xfrm>
            <a:custGeom>
              <a:avLst/>
              <a:gdLst/>
              <a:ahLst/>
              <a:cxnLst/>
              <a:rect l="l" t="t" r="r" b="b"/>
              <a:pathLst>
                <a:path w="3793" h="1354" extrusionOk="0">
                  <a:moveTo>
                    <a:pt x="3180" y="1"/>
                  </a:moveTo>
                  <a:cubicBezTo>
                    <a:pt x="3158" y="1"/>
                    <a:pt x="3136" y="2"/>
                    <a:pt x="3113" y="5"/>
                  </a:cubicBezTo>
                  <a:lnTo>
                    <a:pt x="517" y="469"/>
                  </a:lnTo>
                  <a:cubicBezTo>
                    <a:pt x="1" y="607"/>
                    <a:pt x="115" y="1354"/>
                    <a:pt x="615" y="1354"/>
                  </a:cubicBezTo>
                  <a:cubicBezTo>
                    <a:pt x="633" y="1354"/>
                    <a:pt x="652" y="1353"/>
                    <a:pt x="672" y="1351"/>
                  </a:cubicBezTo>
                  <a:lnTo>
                    <a:pt x="3267" y="874"/>
                  </a:lnTo>
                  <a:cubicBezTo>
                    <a:pt x="3792" y="749"/>
                    <a:pt x="3672" y="1"/>
                    <a:pt x="3180"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735" name="Google Shape;3735;p54"/>
            <p:cNvSpPr/>
            <p:nvPr/>
          </p:nvSpPr>
          <p:spPr>
            <a:xfrm>
              <a:off x="8287157" y="2757554"/>
              <a:ext cx="250396" cy="224785"/>
            </a:xfrm>
            <a:custGeom>
              <a:avLst/>
              <a:gdLst/>
              <a:ahLst/>
              <a:cxnLst/>
              <a:rect l="l" t="t" r="r" b="b"/>
              <a:pathLst>
                <a:path w="7763" h="6969" extrusionOk="0">
                  <a:moveTo>
                    <a:pt x="3926" y="0"/>
                  </a:moveTo>
                  <a:cubicBezTo>
                    <a:pt x="2894" y="0"/>
                    <a:pt x="1881" y="467"/>
                    <a:pt x="1215" y="1349"/>
                  </a:cubicBezTo>
                  <a:lnTo>
                    <a:pt x="6953" y="4968"/>
                  </a:lnTo>
                  <a:cubicBezTo>
                    <a:pt x="7763" y="3396"/>
                    <a:pt x="7239" y="1468"/>
                    <a:pt x="5751" y="527"/>
                  </a:cubicBezTo>
                  <a:cubicBezTo>
                    <a:pt x="5184" y="172"/>
                    <a:pt x="4552" y="0"/>
                    <a:pt x="3926" y="0"/>
                  </a:cubicBezTo>
                  <a:close/>
                  <a:moveTo>
                    <a:pt x="810" y="1992"/>
                  </a:moveTo>
                  <a:lnTo>
                    <a:pt x="810" y="1992"/>
                  </a:lnTo>
                  <a:cubicBezTo>
                    <a:pt x="0" y="3563"/>
                    <a:pt x="512" y="5492"/>
                    <a:pt x="2012" y="6444"/>
                  </a:cubicBezTo>
                  <a:cubicBezTo>
                    <a:pt x="2576" y="6798"/>
                    <a:pt x="3206" y="6968"/>
                    <a:pt x="3829" y="6968"/>
                  </a:cubicBezTo>
                  <a:cubicBezTo>
                    <a:pt x="4864" y="6968"/>
                    <a:pt x="5880" y="6500"/>
                    <a:pt x="6549" y="5623"/>
                  </a:cubicBezTo>
                  <a:lnTo>
                    <a:pt x="810" y="1992"/>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736" name="Google Shape;3736;p54"/>
            <p:cNvSpPr/>
            <p:nvPr/>
          </p:nvSpPr>
          <p:spPr>
            <a:xfrm>
              <a:off x="8756435" y="2276051"/>
              <a:ext cx="195885" cy="181563"/>
            </a:xfrm>
            <a:custGeom>
              <a:avLst/>
              <a:gdLst/>
              <a:ahLst/>
              <a:cxnLst/>
              <a:rect l="l" t="t" r="r" b="b"/>
              <a:pathLst>
                <a:path w="6073" h="5629" extrusionOk="0">
                  <a:moveTo>
                    <a:pt x="3596" y="1"/>
                  </a:moveTo>
                  <a:lnTo>
                    <a:pt x="1203" y="1620"/>
                  </a:lnTo>
                  <a:cubicBezTo>
                    <a:pt x="251" y="2275"/>
                    <a:pt x="1" y="3585"/>
                    <a:pt x="655" y="4549"/>
                  </a:cubicBezTo>
                  <a:lnTo>
                    <a:pt x="763" y="4716"/>
                  </a:lnTo>
                  <a:cubicBezTo>
                    <a:pt x="1163" y="5308"/>
                    <a:pt x="1825" y="5629"/>
                    <a:pt x="2498" y="5629"/>
                  </a:cubicBezTo>
                  <a:cubicBezTo>
                    <a:pt x="2907" y="5629"/>
                    <a:pt x="3320" y="5511"/>
                    <a:pt x="3680" y="5263"/>
                  </a:cubicBezTo>
                  <a:lnTo>
                    <a:pt x="6073" y="3644"/>
                  </a:lnTo>
                  <a:lnTo>
                    <a:pt x="3596" y="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737" name="Google Shape;3737;p54"/>
            <p:cNvSpPr/>
            <p:nvPr/>
          </p:nvSpPr>
          <p:spPr>
            <a:xfrm>
              <a:off x="8888938" y="2200542"/>
              <a:ext cx="195885" cy="181918"/>
            </a:xfrm>
            <a:custGeom>
              <a:avLst/>
              <a:gdLst/>
              <a:ahLst/>
              <a:cxnLst/>
              <a:rect l="l" t="t" r="r" b="b"/>
              <a:pathLst>
                <a:path w="6073" h="5640" extrusionOk="0">
                  <a:moveTo>
                    <a:pt x="3577" y="0"/>
                  </a:moveTo>
                  <a:cubicBezTo>
                    <a:pt x="3169" y="0"/>
                    <a:pt x="2757" y="119"/>
                    <a:pt x="2393" y="365"/>
                  </a:cubicBezTo>
                  <a:lnTo>
                    <a:pt x="0" y="1996"/>
                  </a:lnTo>
                  <a:lnTo>
                    <a:pt x="2477" y="5640"/>
                  </a:lnTo>
                  <a:lnTo>
                    <a:pt x="4870" y="4009"/>
                  </a:lnTo>
                  <a:cubicBezTo>
                    <a:pt x="5834" y="3354"/>
                    <a:pt x="6072" y="2044"/>
                    <a:pt x="5429" y="1080"/>
                  </a:cubicBezTo>
                  <a:lnTo>
                    <a:pt x="5322" y="925"/>
                  </a:lnTo>
                  <a:cubicBezTo>
                    <a:pt x="4914" y="324"/>
                    <a:pt x="4252" y="0"/>
                    <a:pt x="3577"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738" name="Google Shape;3738;p54"/>
            <p:cNvSpPr/>
            <p:nvPr/>
          </p:nvSpPr>
          <p:spPr>
            <a:xfrm>
              <a:off x="8698827" y="2651177"/>
              <a:ext cx="346064" cy="344387"/>
            </a:xfrm>
            <a:custGeom>
              <a:avLst/>
              <a:gdLst/>
              <a:ahLst/>
              <a:cxnLst/>
              <a:rect l="l" t="t" r="r" b="b"/>
              <a:pathLst>
                <a:path w="10729" h="10677" extrusionOk="0">
                  <a:moveTo>
                    <a:pt x="5017" y="1"/>
                  </a:moveTo>
                  <a:cubicBezTo>
                    <a:pt x="4831" y="1"/>
                    <a:pt x="4666" y="137"/>
                    <a:pt x="4644" y="325"/>
                  </a:cubicBezTo>
                  <a:lnTo>
                    <a:pt x="4180" y="3813"/>
                  </a:lnTo>
                  <a:lnTo>
                    <a:pt x="703" y="3349"/>
                  </a:lnTo>
                  <a:cubicBezTo>
                    <a:pt x="688" y="3347"/>
                    <a:pt x="673" y="3346"/>
                    <a:pt x="659" y="3346"/>
                  </a:cubicBezTo>
                  <a:cubicBezTo>
                    <a:pt x="474" y="3346"/>
                    <a:pt x="308" y="3483"/>
                    <a:pt x="286" y="3670"/>
                  </a:cubicBezTo>
                  <a:lnTo>
                    <a:pt x="24" y="5635"/>
                  </a:lnTo>
                  <a:cubicBezTo>
                    <a:pt x="1" y="5849"/>
                    <a:pt x="143" y="6028"/>
                    <a:pt x="346" y="6063"/>
                  </a:cubicBezTo>
                  <a:lnTo>
                    <a:pt x="3822" y="6516"/>
                  </a:lnTo>
                  <a:lnTo>
                    <a:pt x="3370" y="10004"/>
                  </a:lnTo>
                  <a:cubicBezTo>
                    <a:pt x="3346" y="10207"/>
                    <a:pt x="3489" y="10385"/>
                    <a:pt x="3692" y="10421"/>
                  </a:cubicBezTo>
                  <a:lnTo>
                    <a:pt x="5656" y="10671"/>
                  </a:lnTo>
                  <a:cubicBezTo>
                    <a:pt x="5678" y="10675"/>
                    <a:pt x="5700" y="10677"/>
                    <a:pt x="5721" y="10677"/>
                  </a:cubicBezTo>
                  <a:cubicBezTo>
                    <a:pt x="5906" y="10677"/>
                    <a:pt x="6053" y="10543"/>
                    <a:pt x="6085" y="10362"/>
                  </a:cubicBezTo>
                  <a:lnTo>
                    <a:pt x="6537" y="6873"/>
                  </a:lnTo>
                  <a:lnTo>
                    <a:pt x="10014" y="7337"/>
                  </a:lnTo>
                  <a:cubicBezTo>
                    <a:pt x="10029" y="7339"/>
                    <a:pt x="10045" y="7340"/>
                    <a:pt x="10060" y="7340"/>
                  </a:cubicBezTo>
                  <a:cubicBezTo>
                    <a:pt x="10253" y="7340"/>
                    <a:pt x="10409" y="7204"/>
                    <a:pt x="10442" y="7016"/>
                  </a:cubicBezTo>
                  <a:lnTo>
                    <a:pt x="10692" y="5039"/>
                  </a:lnTo>
                  <a:cubicBezTo>
                    <a:pt x="10728" y="4837"/>
                    <a:pt x="10585" y="4647"/>
                    <a:pt x="10383" y="4623"/>
                  </a:cubicBezTo>
                  <a:lnTo>
                    <a:pt x="6894" y="4158"/>
                  </a:lnTo>
                  <a:lnTo>
                    <a:pt x="7359" y="682"/>
                  </a:lnTo>
                  <a:cubicBezTo>
                    <a:pt x="7382" y="479"/>
                    <a:pt x="7240" y="289"/>
                    <a:pt x="7037" y="265"/>
                  </a:cubicBezTo>
                  <a:lnTo>
                    <a:pt x="5061" y="3"/>
                  </a:lnTo>
                  <a:cubicBezTo>
                    <a:pt x="5046" y="1"/>
                    <a:pt x="5031" y="1"/>
                    <a:pt x="5017"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739" name="Google Shape;3739;p54"/>
            <p:cNvSpPr/>
            <p:nvPr/>
          </p:nvSpPr>
          <p:spPr>
            <a:xfrm>
              <a:off x="8256031" y="3173385"/>
              <a:ext cx="349902" cy="435733"/>
            </a:xfrm>
            <a:custGeom>
              <a:avLst/>
              <a:gdLst/>
              <a:ahLst/>
              <a:cxnLst/>
              <a:rect l="l" t="t" r="r" b="b"/>
              <a:pathLst>
                <a:path w="10848" h="13509" extrusionOk="0">
                  <a:moveTo>
                    <a:pt x="4164" y="411"/>
                  </a:moveTo>
                  <a:cubicBezTo>
                    <a:pt x="4452" y="411"/>
                    <a:pt x="4735" y="584"/>
                    <a:pt x="4787" y="970"/>
                  </a:cubicBezTo>
                  <a:cubicBezTo>
                    <a:pt x="4823" y="1172"/>
                    <a:pt x="4763" y="1363"/>
                    <a:pt x="4632" y="1518"/>
                  </a:cubicBezTo>
                  <a:lnTo>
                    <a:pt x="3846" y="1661"/>
                  </a:lnTo>
                  <a:cubicBezTo>
                    <a:pt x="3668" y="1565"/>
                    <a:pt x="3549" y="1399"/>
                    <a:pt x="3513" y="1208"/>
                  </a:cubicBezTo>
                  <a:cubicBezTo>
                    <a:pt x="3398" y="708"/>
                    <a:pt x="3786" y="411"/>
                    <a:pt x="4164" y="411"/>
                  </a:cubicBezTo>
                  <a:close/>
                  <a:moveTo>
                    <a:pt x="7873" y="2721"/>
                  </a:moveTo>
                  <a:cubicBezTo>
                    <a:pt x="8128" y="2721"/>
                    <a:pt x="8353" y="2900"/>
                    <a:pt x="8395" y="3161"/>
                  </a:cubicBezTo>
                  <a:lnTo>
                    <a:pt x="9788" y="10745"/>
                  </a:lnTo>
                  <a:cubicBezTo>
                    <a:pt x="9847" y="11043"/>
                    <a:pt x="9645" y="11328"/>
                    <a:pt x="9347" y="11376"/>
                  </a:cubicBezTo>
                  <a:lnTo>
                    <a:pt x="3072" y="12519"/>
                  </a:lnTo>
                  <a:cubicBezTo>
                    <a:pt x="3042" y="12524"/>
                    <a:pt x="3012" y="12526"/>
                    <a:pt x="2981" y="12526"/>
                  </a:cubicBezTo>
                  <a:cubicBezTo>
                    <a:pt x="2719" y="12526"/>
                    <a:pt x="2484" y="12344"/>
                    <a:pt x="2441" y="12067"/>
                  </a:cubicBezTo>
                  <a:lnTo>
                    <a:pt x="1060" y="4506"/>
                  </a:lnTo>
                  <a:cubicBezTo>
                    <a:pt x="1001" y="4209"/>
                    <a:pt x="1203" y="3923"/>
                    <a:pt x="1501" y="3863"/>
                  </a:cubicBezTo>
                  <a:lnTo>
                    <a:pt x="2251" y="3732"/>
                  </a:lnTo>
                  <a:cubicBezTo>
                    <a:pt x="2282" y="3941"/>
                    <a:pt x="2470" y="4086"/>
                    <a:pt x="2668" y="4086"/>
                  </a:cubicBezTo>
                  <a:cubicBezTo>
                    <a:pt x="2696" y="4086"/>
                    <a:pt x="2723" y="4083"/>
                    <a:pt x="2751" y="4078"/>
                  </a:cubicBezTo>
                  <a:lnTo>
                    <a:pt x="6668" y="3375"/>
                  </a:lnTo>
                  <a:cubicBezTo>
                    <a:pt x="6906" y="3327"/>
                    <a:pt x="7061" y="3101"/>
                    <a:pt x="7013" y="2863"/>
                  </a:cubicBezTo>
                  <a:lnTo>
                    <a:pt x="7764" y="2732"/>
                  </a:lnTo>
                  <a:cubicBezTo>
                    <a:pt x="7800" y="2725"/>
                    <a:pt x="7837" y="2721"/>
                    <a:pt x="7873" y="2721"/>
                  </a:cubicBezTo>
                  <a:close/>
                  <a:moveTo>
                    <a:pt x="4154" y="0"/>
                  </a:moveTo>
                  <a:cubicBezTo>
                    <a:pt x="4004" y="0"/>
                    <a:pt x="3851" y="32"/>
                    <a:pt x="3704" y="101"/>
                  </a:cubicBezTo>
                  <a:cubicBezTo>
                    <a:pt x="3061" y="387"/>
                    <a:pt x="2858" y="1208"/>
                    <a:pt x="3299" y="1756"/>
                  </a:cubicBezTo>
                  <a:lnTo>
                    <a:pt x="2513" y="1911"/>
                  </a:lnTo>
                  <a:cubicBezTo>
                    <a:pt x="2203" y="1970"/>
                    <a:pt x="1989" y="2280"/>
                    <a:pt x="2049" y="2589"/>
                  </a:cubicBezTo>
                  <a:lnTo>
                    <a:pt x="2096" y="2875"/>
                  </a:lnTo>
                  <a:lnTo>
                    <a:pt x="810" y="3101"/>
                  </a:lnTo>
                  <a:cubicBezTo>
                    <a:pt x="322" y="3196"/>
                    <a:pt x="1" y="3661"/>
                    <a:pt x="96" y="4149"/>
                  </a:cubicBezTo>
                  <a:lnTo>
                    <a:pt x="1668" y="12769"/>
                  </a:lnTo>
                  <a:cubicBezTo>
                    <a:pt x="1753" y="13205"/>
                    <a:pt x="2123" y="13509"/>
                    <a:pt x="2549" y="13509"/>
                  </a:cubicBezTo>
                  <a:cubicBezTo>
                    <a:pt x="2600" y="13509"/>
                    <a:pt x="2652" y="13504"/>
                    <a:pt x="2703" y="13495"/>
                  </a:cubicBezTo>
                  <a:lnTo>
                    <a:pt x="10038" y="12150"/>
                  </a:lnTo>
                  <a:cubicBezTo>
                    <a:pt x="10526" y="12055"/>
                    <a:pt x="10847" y="11590"/>
                    <a:pt x="10752" y="11114"/>
                  </a:cubicBezTo>
                  <a:lnTo>
                    <a:pt x="9180" y="2482"/>
                  </a:lnTo>
                  <a:cubicBezTo>
                    <a:pt x="9106" y="2046"/>
                    <a:pt x="8727" y="1743"/>
                    <a:pt x="8299" y="1743"/>
                  </a:cubicBezTo>
                  <a:cubicBezTo>
                    <a:pt x="8248" y="1743"/>
                    <a:pt x="8196" y="1747"/>
                    <a:pt x="8145" y="1756"/>
                  </a:cubicBezTo>
                  <a:lnTo>
                    <a:pt x="6871" y="1994"/>
                  </a:lnTo>
                  <a:lnTo>
                    <a:pt x="6811" y="1720"/>
                  </a:lnTo>
                  <a:cubicBezTo>
                    <a:pt x="6758" y="1435"/>
                    <a:pt x="6518" y="1234"/>
                    <a:pt x="6240" y="1234"/>
                  </a:cubicBezTo>
                  <a:cubicBezTo>
                    <a:pt x="6204" y="1234"/>
                    <a:pt x="6169" y="1237"/>
                    <a:pt x="6132" y="1244"/>
                  </a:cubicBezTo>
                  <a:lnTo>
                    <a:pt x="5180" y="1411"/>
                  </a:lnTo>
                  <a:cubicBezTo>
                    <a:pt x="5239" y="1244"/>
                    <a:pt x="5251" y="1065"/>
                    <a:pt x="5216" y="899"/>
                  </a:cubicBezTo>
                  <a:cubicBezTo>
                    <a:pt x="5115" y="358"/>
                    <a:pt x="4654" y="0"/>
                    <a:pt x="4154"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740" name="Google Shape;3740;p54"/>
            <p:cNvSpPr/>
            <p:nvPr/>
          </p:nvSpPr>
          <p:spPr>
            <a:xfrm>
              <a:off x="8318251" y="3329757"/>
              <a:ext cx="60156" cy="49963"/>
            </a:xfrm>
            <a:custGeom>
              <a:avLst/>
              <a:gdLst/>
              <a:ahLst/>
              <a:cxnLst/>
              <a:rect l="l" t="t" r="r" b="b"/>
              <a:pathLst>
                <a:path w="1865" h="1549" extrusionOk="0">
                  <a:moveTo>
                    <a:pt x="1027" y="1"/>
                  </a:moveTo>
                  <a:cubicBezTo>
                    <a:pt x="979" y="1"/>
                    <a:pt x="930" y="6"/>
                    <a:pt x="882" y="15"/>
                  </a:cubicBezTo>
                  <a:cubicBezTo>
                    <a:pt x="191" y="134"/>
                    <a:pt x="0" y="1015"/>
                    <a:pt x="572" y="1408"/>
                  </a:cubicBezTo>
                  <a:cubicBezTo>
                    <a:pt x="710" y="1505"/>
                    <a:pt x="861" y="1549"/>
                    <a:pt x="1007" y="1549"/>
                  </a:cubicBezTo>
                  <a:cubicBezTo>
                    <a:pt x="1454" y="1549"/>
                    <a:pt x="1864" y="1146"/>
                    <a:pt x="1775" y="634"/>
                  </a:cubicBezTo>
                  <a:cubicBezTo>
                    <a:pt x="1701" y="267"/>
                    <a:pt x="1386" y="1"/>
                    <a:pt x="1027"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741" name="Google Shape;3741;p54"/>
            <p:cNvSpPr/>
            <p:nvPr/>
          </p:nvSpPr>
          <p:spPr>
            <a:xfrm>
              <a:off x="8386373" y="3314791"/>
              <a:ext cx="125214" cy="43931"/>
            </a:xfrm>
            <a:custGeom>
              <a:avLst/>
              <a:gdLst/>
              <a:ahLst/>
              <a:cxnLst/>
              <a:rect l="l" t="t" r="r" b="b"/>
              <a:pathLst>
                <a:path w="3882" h="1362" extrusionOk="0">
                  <a:moveTo>
                    <a:pt x="3273" y="0"/>
                  </a:moveTo>
                  <a:cubicBezTo>
                    <a:pt x="3234" y="0"/>
                    <a:pt x="3194" y="5"/>
                    <a:pt x="3151" y="15"/>
                  </a:cubicBezTo>
                  <a:lnTo>
                    <a:pt x="555" y="491"/>
                  </a:lnTo>
                  <a:cubicBezTo>
                    <a:pt x="1" y="580"/>
                    <a:pt x="108" y="1362"/>
                    <a:pt x="597" y="1362"/>
                  </a:cubicBezTo>
                  <a:cubicBezTo>
                    <a:pt x="633" y="1362"/>
                    <a:pt x="671" y="1357"/>
                    <a:pt x="710" y="1349"/>
                  </a:cubicBezTo>
                  <a:lnTo>
                    <a:pt x="3306" y="872"/>
                  </a:lnTo>
                  <a:cubicBezTo>
                    <a:pt x="3881" y="817"/>
                    <a:pt x="3778" y="0"/>
                    <a:pt x="3273"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742" name="Google Shape;3742;p54"/>
            <p:cNvSpPr/>
            <p:nvPr/>
          </p:nvSpPr>
          <p:spPr>
            <a:xfrm>
              <a:off x="8330927" y="3399267"/>
              <a:ext cx="60156" cy="49963"/>
            </a:xfrm>
            <a:custGeom>
              <a:avLst/>
              <a:gdLst/>
              <a:ahLst/>
              <a:cxnLst/>
              <a:rect l="l" t="t" r="r" b="b"/>
              <a:pathLst>
                <a:path w="1865" h="1549" extrusionOk="0">
                  <a:moveTo>
                    <a:pt x="1027" y="1"/>
                  </a:moveTo>
                  <a:cubicBezTo>
                    <a:pt x="979" y="1"/>
                    <a:pt x="930" y="6"/>
                    <a:pt x="881" y="15"/>
                  </a:cubicBezTo>
                  <a:cubicBezTo>
                    <a:pt x="203" y="134"/>
                    <a:pt x="0" y="1015"/>
                    <a:pt x="572" y="1408"/>
                  </a:cubicBezTo>
                  <a:cubicBezTo>
                    <a:pt x="710" y="1505"/>
                    <a:pt x="861" y="1549"/>
                    <a:pt x="1007" y="1549"/>
                  </a:cubicBezTo>
                  <a:cubicBezTo>
                    <a:pt x="1454" y="1549"/>
                    <a:pt x="1864" y="1146"/>
                    <a:pt x="1774" y="635"/>
                  </a:cubicBezTo>
                  <a:cubicBezTo>
                    <a:pt x="1701" y="267"/>
                    <a:pt x="1386" y="1"/>
                    <a:pt x="1027"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743" name="Google Shape;3743;p54"/>
            <p:cNvSpPr/>
            <p:nvPr/>
          </p:nvSpPr>
          <p:spPr>
            <a:xfrm>
              <a:off x="8400436" y="3384688"/>
              <a:ext cx="121279" cy="43544"/>
            </a:xfrm>
            <a:custGeom>
              <a:avLst/>
              <a:gdLst/>
              <a:ahLst/>
              <a:cxnLst/>
              <a:rect l="l" t="t" r="r" b="b"/>
              <a:pathLst>
                <a:path w="3760" h="1350" extrusionOk="0">
                  <a:moveTo>
                    <a:pt x="3144" y="1"/>
                  </a:moveTo>
                  <a:cubicBezTo>
                    <a:pt x="3128" y="1"/>
                    <a:pt x="3112" y="2"/>
                    <a:pt x="3096" y="3"/>
                  </a:cubicBezTo>
                  <a:lnTo>
                    <a:pt x="500" y="467"/>
                  </a:lnTo>
                  <a:cubicBezTo>
                    <a:pt x="0" y="619"/>
                    <a:pt x="125" y="1350"/>
                    <a:pt x="631" y="1350"/>
                  </a:cubicBezTo>
                  <a:cubicBezTo>
                    <a:pt x="643" y="1350"/>
                    <a:pt x="655" y="1349"/>
                    <a:pt x="667" y="1348"/>
                  </a:cubicBezTo>
                  <a:lnTo>
                    <a:pt x="3263" y="872"/>
                  </a:lnTo>
                  <a:cubicBezTo>
                    <a:pt x="3759" y="722"/>
                    <a:pt x="3640" y="1"/>
                    <a:pt x="314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744" name="Google Shape;3744;p54"/>
            <p:cNvSpPr/>
            <p:nvPr/>
          </p:nvSpPr>
          <p:spPr>
            <a:xfrm>
              <a:off x="8344377" y="3473486"/>
              <a:ext cx="60123" cy="49866"/>
            </a:xfrm>
            <a:custGeom>
              <a:avLst/>
              <a:gdLst/>
              <a:ahLst/>
              <a:cxnLst/>
              <a:rect l="l" t="t" r="r" b="b"/>
              <a:pathLst>
                <a:path w="1864" h="1546" extrusionOk="0">
                  <a:moveTo>
                    <a:pt x="1013" y="1"/>
                  </a:moveTo>
                  <a:cubicBezTo>
                    <a:pt x="970" y="1"/>
                    <a:pt x="926" y="5"/>
                    <a:pt x="881" y="12"/>
                  </a:cubicBezTo>
                  <a:cubicBezTo>
                    <a:pt x="203" y="131"/>
                    <a:pt x="0" y="1012"/>
                    <a:pt x="572" y="1405"/>
                  </a:cubicBezTo>
                  <a:cubicBezTo>
                    <a:pt x="710" y="1502"/>
                    <a:pt x="861" y="1546"/>
                    <a:pt x="1008" y="1546"/>
                  </a:cubicBezTo>
                  <a:cubicBezTo>
                    <a:pt x="1454" y="1546"/>
                    <a:pt x="1864" y="1145"/>
                    <a:pt x="1774" y="643"/>
                  </a:cubicBezTo>
                  <a:cubicBezTo>
                    <a:pt x="1700" y="260"/>
                    <a:pt x="1378" y="1"/>
                    <a:pt x="101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745" name="Google Shape;3745;p54"/>
            <p:cNvSpPr/>
            <p:nvPr/>
          </p:nvSpPr>
          <p:spPr>
            <a:xfrm>
              <a:off x="8413983" y="3458777"/>
              <a:ext cx="121440" cy="43609"/>
            </a:xfrm>
            <a:custGeom>
              <a:avLst/>
              <a:gdLst/>
              <a:ahLst/>
              <a:cxnLst/>
              <a:rect l="l" t="t" r="r" b="b"/>
              <a:pathLst>
                <a:path w="3765" h="1352" extrusionOk="0">
                  <a:moveTo>
                    <a:pt x="3162" y="1"/>
                  </a:moveTo>
                  <a:cubicBezTo>
                    <a:pt x="3143" y="1"/>
                    <a:pt x="3124" y="2"/>
                    <a:pt x="3105" y="4"/>
                  </a:cubicBezTo>
                  <a:lnTo>
                    <a:pt x="509" y="480"/>
                  </a:lnTo>
                  <a:cubicBezTo>
                    <a:pt x="1" y="619"/>
                    <a:pt x="120" y="1351"/>
                    <a:pt x="617" y="1351"/>
                  </a:cubicBezTo>
                  <a:cubicBezTo>
                    <a:pt x="632" y="1351"/>
                    <a:pt x="648" y="1351"/>
                    <a:pt x="664" y="1349"/>
                  </a:cubicBezTo>
                  <a:lnTo>
                    <a:pt x="3259" y="873"/>
                  </a:lnTo>
                  <a:cubicBezTo>
                    <a:pt x="3764" y="735"/>
                    <a:pt x="3650" y="1"/>
                    <a:pt x="316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746" name="Google Shape;3746;p54"/>
            <p:cNvSpPr/>
            <p:nvPr/>
          </p:nvSpPr>
          <p:spPr>
            <a:xfrm>
              <a:off x="8288286" y="3782231"/>
              <a:ext cx="249267" cy="224075"/>
            </a:xfrm>
            <a:custGeom>
              <a:avLst/>
              <a:gdLst/>
              <a:ahLst/>
              <a:cxnLst/>
              <a:rect l="l" t="t" r="r" b="b"/>
              <a:pathLst>
                <a:path w="7728" h="6947" extrusionOk="0">
                  <a:moveTo>
                    <a:pt x="3899" y="1"/>
                  </a:moveTo>
                  <a:cubicBezTo>
                    <a:pt x="2865" y="1"/>
                    <a:pt x="1848" y="470"/>
                    <a:pt x="1180" y="1346"/>
                  </a:cubicBezTo>
                  <a:lnTo>
                    <a:pt x="6918" y="4978"/>
                  </a:lnTo>
                  <a:cubicBezTo>
                    <a:pt x="7728" y="3406"/>
                    <a:pt x="7204" y="1477"/>
                    <a:pt x="5716" y="525"/>
                  </a:cubicBezTo>
                  <a:cubicBezTo>
                    <a:pt x="5152" y="171"/>
                    <a:pt x="4522" y="1"/>
                    <a:pt x="3899" y="1"/>
                  </a:cubicBezTo>
                  <a:close/>
                  <a:moveTo>
                    <a:pt x="775" y="1989"/>
                  </a:moveTo>
                  <a:lnTo>
                    <a:pt x="775" y="1989"/>
                  </a:lnTo>
                  <a:cubicBezTo>
                    <a:pt x="1" y="3561"/>
                    <a:pt x="489" y="5478"/>
                    <a:pt x="1953" y="6418"/>
                  </a:cubicBezTo>
                  <a:cubicBezTo>
                    <a:pt x="2522" y="6775"/>
                    <a:pt x="3159" y="6947"/>
                    <a:pt x="3790" y="6947"/>
                  </a:cubicBezTo>
                  <a:cubicBezTo>
                    <a:pt x="4824" y="6947"/>
                    <a:pt x="5841" y="6486"/>
                    <a:pt x="6514" y="5621"/>
                  </a:cubicBezTo>
                  <a:lnTo>
                    <a:pt x="775" y="1989"/>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747" name="Google Shape;3747;p54"/>
            <p:cNvSpPr/>
            <p:nvPr/>
          </p:nvSpPr>
          <p:spPr>
            <a:xfrm>
              <a:off x="8756435" y="3300663"/>
              <a:ext cx="195885" cy="181660"/>
            </a:xfrm>
            <a:custGeom>
              <a:avLst/>
              <a:gdLst/>
              <a:ahLst/>
              <a:cxnLst/>
              <a:rect l="l" t="t" r="r" b="b"/>
              <a:pathLst>
                <a:path w="6073" h="5632" extrusionOk="0">
                  <a:moveTo>
                    <a:pt x="3596" y="1"/>
                  </a:moveTo>
                  <a:lnTo>
                    <a:pt x="1203" y="1632"/>
                  </a:lnTo>
                  <a:cubicBezTo>
                    <a:pt x="239" y="2275"/>
                    <a:pt x="1" y="3584"/>
                    <a:pt x="655" y="4549"/>
                  </a:cubicBezTo>
                  <a:lnTo>
                    <a:pt x="763" y="4715"/>
                  </a:lnTo>
                  <a:cubicBezTo>
                    <a:pt x="1172" y="5311"/>
                    <a:pt x="1837" y="5632"/>
                    <a:pt x="2511" y="5632"/>
                  </a:cubicBezTo>
                  <a:cubicBezTo>
                    <a:pt x="2915" y="5632"/>
                    <a:pt x="3322" y="5516"/>
                    <a:pt x="3680" y="5275"/>
                  </a:cubicBezTo>
                  <a:lnTo>
                    <a:pt x="6073" y="3644"/>
                  </a:lnTo>
                  <a:lnTo>
                    <a:pt x="3596" y="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748" name="Google Shape;3748;p54"/>
            <p:cNvSpPr/>
            <p:nvPr/>
          </p:nvSpPr>
          <p:spPr>
            <a:xfrm>
              <a:off x="8888938" y="3225154"/>
              <a:ext cx="195885" cy="181918"/>
            </a:xfrm>
            <a:custGeom>
              <a:avLst/>
              <a:gdLst/>
              <a:ahLst/>
              <a:cxnLst/>
              <a:rect l="l" t="t" r="r" b="b"/>
              <a:pathLst>
                <a:path w="6073" h="5640" extrusionOk="0">
                  <a:moveTo>
                    <a:pt x="3577" y="0"/>
                  </a:moveTo>
                  <a:cubicBezTo>
                    <a:pt x="3169" y="0"/>
                    <a:pt x="2757" y="118"/>
                    <a:pt x="2393" y="365"/>
                  </a:cubicBezTo>
                  <a:lnTo>
                    <a:pt x="0" y="1996"/>
                  </a:lnTo>
                  <a:lnTo>
                    <a:pt x="2477" y="5640"/>
                  </a:lnTo>
                  <a:lnTo>
                    <a:pt x="4870" y="4008"/>
                  </a:lnTo>
                  <a:cubicBezTo>
                    <a:pt x="5834" y="3354"/>
                    <a:pt x="6072" y="2044"/>
                    <a:pt x="5429" y="1091"/>
                  </a:cubicBezTo>
                  <a:lnTo>
                    <a:pt x="5322" y="925"/>
                  </a:lnTo>
                  <a:cubicBezTo>
                    <a:pt x="4914" y="324"/>
                    <a:pt x="4252" y="0"/>
                    <a:pt x="3577"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749" name="Google Shape;3749;p54"/>
            <p:cNvSpPr/>
            <p:nvPr/>
          </p:nvSpPr>
          <p:spPr>
            <a:xfrm>
              <a:off x="8698827" y="3676079"/>
              <a:ext cx="346064" cy="344387"/>
            </a:xfrm>
            <a:custGeom>
              <a:avLst/>
              <a:gdLst/>
              <a:ahLst/>
              <a:cxnLst/>
              <a:rect l="l" t="t" r="r" b="b"/>
              <a:pathLst>
                <a:path w="10729" h="10677" extrusionOk="0">
                  <a:moveTo>
                    <a:pt x="4998" y="0"/>
                  </a:moveTo>
                  <a:cubicBezTo>
                    <a:pt x="4821" y="0"/>
                    <a:pt x="4665" y="134"/>
                    <a:pt x="4644" y="315"/>
                  </a:cubicBezTo>
                  <a:lnTo>
                    <a:pt x="4180" y="3804"/>
                  </a:lnTo>
                  <a:lnTo>
                    <a:pt x="703" y="3340"/>
                  </a:lnTo>
                  <a:cubicBezTo>
                    <a:pt x="688" y="3338"/>
                    <a:pt x="673" y="3337"/>
                    <a:pt x="659" y="3337"/>
                  </a:cubicBezTo>
                  <a:cubicBezTo>
                    <a:pt x="474" y="3337"/>
                    <a:pt x="308" y="3473"/>
                    <a:pt x="286" y="3661"/>
                  </a:cubicBezTo>
                  <a:lnTo>
                    <a:pt x="24" y="5638"/>
                  </a:lnTo>
                  <a:cubicBezTo>
                    <a:pt x="1" y="5840"/>
                    <a:pt x="143" y="6030"/>
                    <a:pt x="346" y="6054"/>
                  </a:cubicBezTo>
                  <a:lnTo>
                    <a:pt x="3822" y="6519"/>
                  </a:lnTo>
                  <a:lnTo>
                    <a:pt x="3370" y="9995"/>
                  </a:lnTo>
                  <a:cubicBezTo>
                    <a:pt x="3334" y="10198"/>
                    <a:pt x="3477" y="10388"/>
                    <a:pt x="3692" y="10412"/>
                  </a:cubicBezTo>
                  <a:lnTo>
                    <a:pt x="5656" y="10674"/>
                  </a:lnTo>
                  <a:cubicBezTo>
                    <a:pt x="5671" y="10676"/>
                    <a:pt x="5686" y="10676"/>
                    <a:pt x="5700" y="10676"/>
                  </a:cubicBezTo>
                  <a:cubicBezTo>
                    <a:pt x="5885" y="10676"/>
                    <a:pt x="6051" y="10540"/>
                    <a:pt x="6073" y="10352"/>
                  </a:cubicBezTo>
                  <a:lnTo>
                    <a:pt x="6537" y="6876"/>
                  </a:lnTo>
                  <a:lnTo>
                    <a:pt x="10014" y="7328"/>
                  </a:lnTo>
                  <a:cubicBezTo>
                    <a:pt x="10035" y="7332"/>
                    <a:pt x="10055" y="7334"/>
                    <a:pt x="10076" y="7334"/>
                  </a:cubicBezTo>
                  <a:cubicBezTo>
                    <a:pt x="10254" y="7334"/>
                    <a:pt x="10410" y="7199"/>
                    <a:pt x="10442" y="7007"/>
                  </a:cubicBezTo>
                  <a:lnTo>
                    <a:pt x="10692" y="5042"/>
                  </a:lnTo>
                  <a:cubicBezTo>
                    <a:pt x="10728" y="4840"/>
                    <a:pt x="10585" y="4649"/>
                    <a:pt x="10371" y="4625"/>
                  </a:cubicBezTo>
                  <a:lnTo>
                    <a:pt x="6894" y="4161"/>
                  </a:lnTo>
                  <a:lnTo>
                    <a:pt x="7359" y="685"/>
                  </a:lnTo>
                  <a:cubicBezTo>
                    <a:pt x="7382" y="470"/>
                    <a:pt x="7240" y="292"/>
                    <a:pt x="7037" y="256"/>
                  </a:cubicBezTo>
                  <a:lnTo>
                    <a:pt x="5061" y="6"/>
                  </a:lnTo>
                  <a:cubicBezTo>
                    <a:pt x="5040" y="2"/>
                    <a:pt x="5019" y="0"/>
                    <a:pt x="4998"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750" name="Google Shape;3750;p54"/>
            <p:cNvSpPr/>
            <p:nvPr/>
          </p:nvSpPr>
          <p:spPr>
            <a:xfrm>
              <a:off x="8256418" y="4197223"/>
              <a:ext cx="349515" cy="436120"/>
            </a:xfrm>
            <a:custGeom>
              <a:avLst/>
              <a:gdLst/>
              <a:ahLst/>
              <a:cxnLst/>
              <a:rect l="l" t="t" r="r" b="b"/>
              <a:pathLst>
                <a:path w="10836" h="13521" extrusionOk="0">
                  <a:moveTo>
                    <a:pt x="4145" y="435"/>
                  </a:moveTo>
                  <a:cubicBezTo>
                    <a:pt x="4431" y="435"/>
                    <a:pt x="4712" y="608"/>
                    <a:pt x="4763" y="994"/>
                  </a:cubicBezTo>
                  <a:cubicBezTo>
                    <a:pt x="4799" y="1184"/>
                    <a:pt x="4751" y="1387"/>
                    <a:pt x="4620" y="1542"/>
                  </a:cubicBezTo>
                  <a:lnTo>
                    <a:pt x="3822" y="1684"/>
                  </a:lnTo>
                  <a:cubicBezTo>
                    <a:pt x="3656" y="1589"/>
                    <a:pt x="3537" y="1434"/>
                    <a:pt x="3501" y="1244"/>
                  </a:cubicBezTo>
                  <a:lnTo>
                    <a:pt x="3501" y="1232"/>
                  </a:lnTo>
                  <a:cubicBezTo>
                    <a:pt x="3386" y="732"/>
                    <a:pt x="3770" y="435"/>
                    <a:pt x="4145" y="435"/>
                  </a:cubicBezTo>
                  <a:close/>
                  <a:moveTo>
                    <a:pt x="7848" y="2746"/>
                  </a:moveTo>
                  <a:cubicBezTo>
                    <a:pt x="8111" y="2746"/>
                    <a:pt x="8330" y="2934"/>
                    <a:pt x="8383" y="3196"/>
                  </a:cubicBezTo>
                  <a:lnTo>
                    <a:pt x="9776" y="10757"/>
                  </a:lnTo>
                  <a:cubicBezTo>
                    <a:pt x="9823" y="11066"/>
                    <a:pt x="9621" y="11352"/>
                    <a:pt x="9323" y="11400"/>
                  </a:cubicBezTo>
                  <a:lnTo>
                    <a:pt x="3060" y="12543"/>
                  </a:lnTo>
                  <a:cubicBezTo>
                    <a:pt x="3030" y="12548"/>
                    <a:pt x="2999" y="12550"/>
                    <a:pt x="2969" y="12550"/>
                  </a:cubicBezTo>
                  <a:cubicBezTo>
                    <a:pt x="2707" y="12550"/>
                    <a:pt x="2472" y="12369"/>
                    <a:pt x="2429" y="12102"/>
                  </a:cubicBezTo>
                  <a:lnTo>
                    <a:pt x="1048" y="4530"/>
                  </a:lnTo>
                  <a:cubicBezTo>
                    <a:pt x="989" y="4232"/>
                    <a:pt x="1191" y="3947"/>
                    <a:pt x="1489" y="3899"/>
                  </a:cubicBezTo>
                  <a:lnTo>
                    <a:pt x="2239" y="3768"/>
                  </a:lnTo>
                  <a:cubicBezTo>
                    <a:pt x="2271" y="3968"/>
                    <a:pt x="2451" y="4121"/>
                    <a:pt x="2657" y="4121"/>
                  </a:cubicBezTo>
                  <a:cubicBezTo>
                    <a:pt x="2684" y="4121"/>
                    <a:pt x="2711" y="4119"/>
                    <a:pt x="2739" y="4113"/>
                  </a:cubicBezTo>
                  <a:lnTo>
                    <a:pt x="6656" y="3399"/>
                  </a:lnTo>
                  <a:cubicBezTo>
                    <a:pt x="6882" y="3351"/>
                    <a:pt x="7049" y="3125"/>
                    <a:pt x="7001" y="2887"/>
                  </a:cubicBezTo>
                  <a:lnTo>
                    <a:pt x="7740" y="2756"/>
                  </a:lnTo>
                  <a:cubicBezTo>
                    <a:pt x="7776" y="2749"/>
                    <a:pt x="7812" y="2746"/>
                    <a:pt x="7848" y="2746"/>
                  </a:cubicBezTo>
                  <a:close/>
                  <a:moveTo>
                    <a:pt x="4134" y="0"/>
                  </a:moveTo>
                  <a:cubicBezTo>
                    <a:pt x="4070" y="0"/>
                    <a:pt x="4006" y="6"/>
                    <a:pt x="3942" y="18"/>
                  </a:cubicBezTo>
                  <a:cubicBezTo>
                    <a:pt x="3334" y="125"/>
                    <a:pt x="2941" y="708"/>
                    <a:pt x="3072" y="1303"/>
                  </a:cubicBezTo>
                  <a:cubicBezTo>
                    <a:pt x="3096" y="1482"/>
                    <a:pt x="3168" y="1637"/>
                    <a:pt x="3287" y="1780"/>
                  </a:cubicBezTo>
                  <a:lnTo>
                    <a:pt x="2501" y="1923"/>
                  </a:lnTo>
                  <a:cubicBezTo>
                    <a:pt x="2191" y="1982"/>
                    <a:pt x="1977" y="2292"/>
                    <a:pt x="2037" y="2601"/>
                  </a:cubicBezTo>
                  <a:lnTo>
                    <a:pt x="2084" y="2887"/>
                  </a:lnTo>
                  <a:lnTo>
                    <a:pt x="798" y="3125"/>
                  </a:lnTo>
                  <a:cubicBezTo>
                    <a:pt x="310" y="3208"/>
                    <a:pt x="1" y="3673"/>
                    <a:pt x="84" y="4161"/>
                  </a:cubicBezTo>
                  <a:lnTo>
                    <a:pt x="1656" y="12793"/>
                  </a:lnTo>
                  <a:cubicBezTo>
                    <a:pt x="1741" y="13218"/>
                    <a:pt x="2111" y="13520"/>
                    <a:pt x="2537" y="13520"/>
                  </a:cubicBezTo>
                  <a:cubicBezTo>
                    <a:pt x="2588" y="13520"/>
                    <a:pt x="2639" y="13516"/>
                    <a:pt x="2691" y="13507"/>
                  </a:cubicBezTo>
                  <a:lnTo>
                    <a:pt x="10026" y="12162"/>
                  </a:lnTo>
                  <a:cubicBezTo>
                    <a:pt x="10514" y="12079"/>
                    <a:pt x="10835" y="11602"/>
                    <a:pt x="10752" y="11126"/>
                  </a:cubicBezTo>
                  <a:lnTo>
                    <a:pt x="9168" y="2494"/>
                  </a:lnTo>
                  <a:cubicBezTo>
                    <a:pt x="9095" y="2064"/>
                    <a:pt x="8725" y="1763"/>
                    <a:pt x="8304" y="1763"/>
                  </a:cubicBezTo>
                  <a:cubicBezTo>
                    <a:pt x="8248" y="1763"/>
                    <a:pt x="8190" y="1768"/>
                    <a:pt x="8133" y="1780"/>
                  </a:cubicBezTo>
                  <a:lnTo>
                    <a:pt x="6859" y="2018"/>
                  </a:lnTo>
                  <a:lnTo>
                    <a:pt x="6799" y="1732"/>
                  </a:lnTo>
                  <a:cubicBezTo>
                    <a:pt x="6745" y="1451"/>
                    <a:pt x="6496" y="1249"/>
                    <a:pt x="6210" y="1249"/>
                  </a:cubicBezTo>
                  <a:cubicBezTo>
                    <a:pt x="6180" y="1249"/>
                    <a:pt x="6151" y="1251"/>
                    <a:pt x="6120" y="1256"/>
                  </a:cubicBezTo>
                  <a:lnTo>
                    <a:pt x="5168" y="1434"/>
                  </a:lnTo>
                  <a:cubicBezTo>
                    <a:pt x="5227" y="1268"/>
                    <a:pt x="5239" y="1089"/>
                    <a:pt x="5204" y="910"/>
                  </a:cubicBezTo>
                  <a:cubicBezTo>
                    <a:pt x="5119" y="380"/>
                    <a:pt x="4655" y="0"/>
                    <a:pt x="4134"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751" name="Google Shape;3751;p54"/>
            <p:cNvSpPr/>
            <p:nvPr/>
          </p:nvSpPr>
          <p:spPr>
            <a:xfrm>
              <a:off x="8318251" y="4354466"/>
              <a:ext cx="60156" cy="49866"/>
            </a:xfrm>
            <a:custGeom>
              <a:avLst/>
              <a:gdLst/>
              <a:ahLst/>
              <a:cxnLst/>
              <a:rect l="l" t="t" r="r" b="b"/>
              <a:pathLst>
                <a:path w="1865" h="1546" extrusionOk="0">
                  <a:moveTo>
                    <a:pt x="1014" y="1"/>
                  </a:moveTo>
                  <a:cubicBezTo>
                    <a:pt x="970" y="1"/>
                    <a:pt x="926" y="5"/>
                    <a:pt x="882" y="12"/>
                  </a:cubicBezTo>
                  <a:cubicBezTo>
                    <a:pt x="191" y="131"/>
                    <a:pt x="0" y="1012"/>
                    <a:pt x="572" y="1405"/>
                  </a:cubicBezTo>
                  <a:cubicBezTo>
                    <a:pt x="710" y="1502"/>
                    <a:pt x="861" y="1545"/>
                    <a:pt x="1007" y="1545"/>
                  </a:cubicBezTo>
                  <a:cubicBezTo>
                    <a:pt x="1454" y="1545"/>
                    <a:pt x="1864" y="1142"/>
                    <a:pt x="1775" y="631"/>
                  </a:cubicBezTo>
                  <a:cubicBezTo>
                    <a:pt x="1700" y="259"/>
                    <a:pt x="1379" y="1"/>
                    <a:pt x="101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752" name="Google Shape;3752;p54"/>
            <p:cNvSpPr/>
            <p:nvPr/>
          </p:nvSpPr>
          <p:spPr>
            <a:xfrm>
              <a:off x="8386921" y="4339823"/>
              <a:ext cx="124020" cy="43383"/>
            </a:xfrm>
            <a:custGeom>
              <a:avLst/>
              <a:gdLst/>
              <a:ahLst/>
              <a:cxnLst/>
              <a:rect l="l" t="t" r="r" b="b"/>
              <a:pathLst>
                <a:path w="3845" h="1345" extrusionOk="0">
                  <a:moveTo>
                    <a:pt x="3248" y="1"/>
                  </a:moveTo>
                  <a:cubicBezTo>
                    <a:pt x="3212" y="1"/>
                    <a:pt x="3174" y="5"/>
                    <a:pt x="3134" y="14"/>
                  </a:cubicBezTo>
                  <a:lnTo>
                    <a:pt x="538" y="478"/>
                  </a:lnTo>
                  <a:cubicBezTo>
                    <a:pt x="0" y="579"/>
                    <a:pt x="106" y="1345"/>
                    <a:pt x="597" y="1345"/>
                  </a:cubicBezTo>
                  <a:cubicBezTo>
                    <a:pt x="628" y="1345"/>
                    <a:pt x="660" y="1342"/>
                    <a:pt x="693" y="1335"/>
                  </a:cubicBezTo>
                  <a:lnTo>
                    <a:pt x="3289" y="871"/>
                  </a:lnTo>
                  <a:cubicBezTo>
                    <a:pt x="3844" y="793"/>
                    <a:pt x="3747" y="1"/>
                    <a:pt x="324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753" name="Google Shape;3753;p54"/>
            <p:cNvSpPr/>
            <p:nvPr/>
          </p:nvSpPr>
          <p:spPr>
            <a:xfrm>
              <a:off x="8330927" y="4423976"/>
              <a:ext cx="60156" cy="49866"/>
            </a:xfrm>
            <a:custGeom>
              <a:avLst/>
              <a:gdLst/>
              <a:ahLst/>
              <a:cxnLst/>
              <a:rect l="l" t="t" r="r" b="b"/>
              <a:pathLst>
                <a:path w="1865" h="1546" extrusionOk="0">
                  <a:moveTo>
                    <a:pt x="1014" y="1"/>
                  </a:moveTo>
                  <a:cubicBezTo>
                    <a:pt x="970" y="1"/>
                    <a:pt x="926" y="5"/>
                    <a:pt x="881" y="12"/>
                  </a:cubicBezTo>
                  <a:cubicBezTo>
                    <a:pt x="203" y="131"/>
                    <a:pt x="0" y="1012"/>
                    <a:pt x="572" y="1405"/>
                  </a:cubicBezTo>
                  <a:cubicBezTo>
                    <a:pt x="710" y="1502"/>
                    <a:pt x="861" y="1546"/>
                    <a:pt x="1007" y="1546"/>
                  </a:cubicBezTo>
                  <a:cubicBezTo>
                    <a:pt x="1454" y="1546"/>
                    <a:pt x="1864" y="1142"/>
                    <a:pt x="1774" y="631"/>
                  </a:cubicBezTo>
                  <a:cubicBezTo>
                    <a:pt x="1700" y="259"/>
                    <a:pt x="1379" y="1"/>
                    <a:pt x="101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754" name="Google Shape;3754;p54"/>
            <p:cNvSpPr/>
            <p:nvPr/>
          </p:nvSpPr>
          <p:spPr>
            <a:xfrm>
              <a:off x="8400436" y="4409300"/>
              <a:ext cx="121279" cy="43544"/>
            </a:xfrm>
            <a:custGeom>
              <a:avLst/>
              <a:gdLst/>
              <a:ahLst/>
              <a:cxnLst/>
              <a:rect l="l" t="t" r="r" b="b"/>
              <a:pathLst>
                <a:path w="3760" h="1350" extrusionOk="0">
                  <a:moveTo>
                    <a:pt x="3144" y="1"/>
                  </a:moveTo>
                  <a:cubicBezTo>
                    <a:pt x="3128" y="1"/>
                    <a:pt x="3112" y="1"/>
                    <a:pt x="3096" y="3"/>
                  </a:cubicBezTo>
                  <a:lnTo>
                    <a:pt x="500" y="467"/>
                  </a:lnTo>
                  <a:cubicBezTo>
                    <a:pt x="0" y="618"/>
                    <a:pt x="125" y="1349"/>
                    <a:pt x="631" y="1349"/>
                  </a:cubicBezTo>
                  <a:cubicBezTo>
                    <a:pt x="643" y="1349"/>
                    <a:pt x="655" y="1349"/>
                    <a:pt x="667" y="1348"/>
                  </a:cubicBezTo>
                  <a:lnTo>
                    <a:pt x="3263" y="872"/>
                  </a:lnTo>
                  <a:cubicBezTo>
                    <a:pt x="3759" y="722"/>
                    <a:pt x="3640" y="1"/>
                    <a:pt x="314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755" name="Google Shape;3755;p54"/>
            <p:cNvSpPr/>
            <p:nvPr/>
          </p:nvSpPr>
          <p:spPr>
            <a:xfrm>
              <a:off x="8344377" y="4498130"/>
              <a:ext cx="60123" cy="50221"/>
            </a:xfrm>
            <a:custGeom>
              <a:avLst/>
              <a:gdLst/>
              <a:ahLst/>
              <a:cxnLst/>
              <a:rect l="l" t="t" r="r" b="b"/>
              <a:pathLst>
                <a:path w="1864" h="1557" extrusionOk="0">
                  <a:moveTo>
                    <a:pt x="1010" y="0"/>
                  </a:moveTo>
                  <a:cubicBezTo>
                    <a:pt x="967" y="0"/>
                    <a:pt x="924" y="4"/>
                    <a:pt x="881" y="11"/>
                  </a:cubicBezTo>
                  <a:cubicBezTo>
                    <a:pt x="203" y="130"/>
                    <a:pt x="0" y="1011"/>
                    <a:pt x="572" y="1416"/>
                  </a:cubicBezTo>
                  <a:cubicBezTo>
                    <a:pt x="710" y="1513"/>
                    <a:pt x="860" y="1556"/>
                    <a:pt x="1007" y="1556"/>
                  </a:cubicBezTo>
                  <a:cubicBezTo>
                    <a:pt x="1454" y="1556"/>
                    <a:pt x="1864" y="1153"/>
                    <a:pt x="1774" y="642"/>
                  </a:cubicBezTo>
                  <a:cubicBezTo>
                    <a:pt x="1710" y="268"/>
                    <a:pt x="1378" y="0"/>
                    <a:pt x="1010"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756" name="Google Shape;3756;p54"/>
            <p:cNvSpPr/>
            <p:nvPr/>
          </p:nvSpPr>
          <p:spPr>
            <a:xfrm>
              <a:off x="8413822" y="4483357"/>
              <a:ext cx="122246" cy="43706"/>
            </a:xfrm>
            <a:custGeom>
              <a:avLst/>
              <a:gdLst/>
              <a:ahLst/>
              <a:cxnLst/>
              <a:rect l="l" t="t" r="r" b="b"/>
              <a:pathLst>
                <a:path w="3790" h="1355" extrusionOk="0">
                  <a:moveTo>
                    <a:pt x="3177" y="0"/>
                  </a:moveTo>
                  <a:cubicBezTo>
                    <a:pt x="3155" y="0"/>
                    <a:pt x="3133" y="2"/>
                    <a:pt x="3110" y="5"/>
                  </a:cubicBezTo>
                  <a:lnTo>
                    <a:pt x="514" y="481"/>
                  </a:lnTo>
                  <a:cubicBezTo>
                    <a:pt x="1" y="606"/>
                    <a:pt x="110" y="1355"/>
                    <a:pt x="602" y="1355"/>
                  </a:cubicBezTo>
                  <a:cubicBezTo>
                    <a:pt x="623" y="1355"/>
                    <a:pt x="646" y="1353"/>
                    <a:pt x="669" y="1350"/>
                  </a:cubicBezTo>
                  <a:lnTo>
                    <a:pt x="3264" y="886"/>
                  </a:lnTo>
                  <a:cubicBezTo>
                    <a:pt x="3789" y="749"/>
                    <a:pt x="3669" y="0"/>
                    <a:pt x="3177"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757" name="Google Shape;3757;p54"/>
            <p:cNvSpPr/>
            <p:nvPr/>
          </p:nvSpPr>
          <p:spPr>
            <a:xfrm>
              <a:off x="8287157" y="4806940"/>
              <a:ext cx="250396" cy="224592"/>
            </a:xfrm>
            <a:custGeom>
              <a:avLst/>
              <a:gdLst/>
              <a:ahLst/>
              <a:cxnLst/>
              <a:rect l="l" t="t" r="r" b="b"/>
              <a:pathLst>
                <a:path w="7763" h="6963" extrusionOk="0">
                  <a:moveTo>
                    <a:pt x="3924" y="1"/>
                  </a:moveTo>
                  <a:cubicBezTo>
                    <a:pt x="2893" y="1"/>
                    <a:pt x="1881" y="469"/>
                    <a:pt x="1215" y="1343"/>
                  </a:cubicBezTo>
                  <a:lnTo>
                    <a:pt x="6953" y="4975"/>
                  </a:lnTo>
                  <a:cubicBezTo>
                    <a:pt x="7763" y="3403"/>
                    <a:pt x="7239" y="1474"/>
                    <a:pt x="5751" y="534"/>
                  </a:cubicBezTo>
                  <a:cubicBezTo>
                    <a:pt x="5184" y="174"/>
                    <a:pt x="4551" y="1"/>
                    <a:pt x="3924" y="1"/>
                  </a:cubicBezTo>
                  <a:close/>
                  <a:moveTo>
                    <a:pt x="810" y="1986"/>
                  </a:moveTo>
                  <a:lnTo>
                    <a:pt x="810" y="1986"/>
                  </a:lnTo>
                  <a:cubicBezTo>
                    <a:pt x="0" y="3558"/>
                    <a:pt x="512" y="5498"/>
                    <a:pt x="2012" y="6439"/>
                  </a:cubicBezTo>
                  <a:cubicBezTo>
                    <a:pt x="2576" y="6793"/>
                    <a:pt x="3206" y="6963"/>
                    <a:pt x="3829" y="6963"/>
                  </a:cubicBezTo>
                  <a:cubicBezTo>
                    <a:pt x="4864" y="6963"/>
                    <a:pt x="5880" y="6494"/>
                    <a:pt x="6549" y="5618"/>
                  </a:cubicBezTo>
                  <a:lnTo>
                    <a:pt x="810" y="1986"/>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758" name="Google Shape;3758;p54"/>
            <p:cNvSpPr/>
            <p:nvPr/>
          </p:nvSpPr>
          <p:spPr>
            <a:xfrm>
              <a:off x="8756435" y="4325276"/>
              <a:ext cx="195885" cy="181918"/>
            </a:xfrm>
            <a:custGeom>
              <a:avLst/>
              <a:gdLst/>
              <a:ahLst/>
              <a:cxnLst/>
              <a:rect l="l" t="t" r="r" b="b"/>
              <a:pathLst>
                <a:path w="6073" h="5640" extrusionOk="0">
                  <a:moveTo>
                    <a:pt x="3596" y="0"/>
                  </a:moveTo>
                  <a:lnTo>
                    <a:pt x="1203" y="1632"/>
                  </a:lnTo>
                  <a:cubicBezTo>
                    <a:pt x="251" y="2286"/>
                    <a:pt x="1" y="3596"/>
                    <a:pt x="655" y="4560"/>
                  </a:cubicBezTo>
                  <a:lnTo>
                    <a:pt x="763" y="4715"/>
                  </a:lnTo>
                  <a:cubicBezTo>
                    <a:pt x="1163" y="5316"/>
                    <a:pt x="1827" y="5640"/>
                    <a:pt x="2502" y="5640"/>
                  </a:cubicBezTo>
                  <a:cubicBezTo>
                    <a:pt x="2909" y="5640"/>
                    <a:pt x="3321" y="5522"/>
                    <a:pt x="3680" y="5275"/>
                  </a:cubicBezTo>
                  <a:lnTo>
                    <a:pt x="6073" y="3644"/>
                  </a:lnTo>
                  <a:lnTo>
                    <a:pt x="3596" y="0"/>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759" name="Google Shape;3759;p54"/>
            <p:cNvSpPr/>
            <p:nvPr/>
          </p:nvSpPr>
          <p:spPr>
            <a:xfrm>
              <a:off x="8888938" y="4249734"/>
              <a:ext cx="195885" cy="181950"/>
            </a:xfrm>
            <a:custGeom>
              <a:avLst/>
              <a:gdLst/>
              <a:ahLst/>
              <a:cxnLst/>
              <a:rect l="l" t="t" r="r" b="b"/>
              <a:pathLst>
                <a:path w="6073" h="5641" extrusionOk="0">
                  <a:moveTo>
                    <a:pt x="3577" y="1"/>
                  </a:moveTo>
                  <a:cubicBezTo>
                    <a:pt x="3169" y="1"/>
                    <a:pt x="2757" y="119"/>
                    <a:pt x="2393" y="366"/>
                  </a:cubicBezTo>
                  <a:lnTo>
                    <a:pt x="0" y="1997"/>
                  </a:lnTo>
                  <a:lnTo>
                    <a:pt x="2477" y="5640"/>
                  </a:lnTo>
                  <a:lnTo>
                    <a:pt x="4870" y="4009"/>
                  </a:lnTo>
                  <a:cubicBezTo>
                    <a:pt x="5834" y="3354"/>
                    <a:pt x="6072" y="2045"/>
                    <a:pt x="5429" y="1092"/>
                  </a:cubicBezTo>
                  <a:lnTo>
                    <a:pt x="5322" y="926"/>
                  </a:lnTo>
                  <a:cubicBezTo>
                    <a:pt x="4914" y="325"/>
                    <a:pt x="4252" y="1"/>
                    <a:pt x="3577"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760" name="Google Shape;3760;p54"/>
            <p:cNvSpPr/>
            <p:nvPr/>
          </p:nvSpPr>
          <p:spPr>
            <a:xfrm>
              <a:off x="8698827" y="4700401"/>
              <a:ext cx="346064" cy="344677"/>
            </a:xfrm>
            <a:custGeom>
              <a:avLst/>
              <a:gdLst/>
              <a:ahLst/>
              <a:cxnLst/>
              <a:rect l="l" t="t" r="r" b="b"/>
              <a:pathLst>
                <a:path w="10729" h="10686" extrusionOk="0">
                  <a:moveTo>
                    <a:pt x="5017" y="0"/>
                  </a:moveTo>
                  <a:cubicBezTo>
                    <a:pt x="4831" y="0"/>
                    <a:pt x="4666" y="137"/>
                    <a:pt x="4644" y="324"/>
                  </a:cubicBezTo>
                  <a:lnTo>
                    <a:pt x="4192" y="3813"/>
                  </a:lnTo>
                  <a:lnTo>
                    <a:pt x="703" y="3348"/>
                  </a:lnTo>
                  <a:cubicBezTo>
                    <a:pt x="688" y="3347"/>
                    <a:pt x="673" y="3346"/>
                    <a:pt x="659" y="3346"/>
                  </a:cubicBezTo>
                  <a:cubicBezTo>
                    <a:pt x="474" y="3346"/>
                    <a:pt x="308" y="3482"/>
                    <a:pt x="286" y="3670"/>
                  </a:cubicBezTo>
                  <a:lnTo>
                    <a:pt x="24" y="5646"/>
                  </a:lnTo>
                  <a:cubicBezTo>
                    <a:pt x="1" y="5849"/>
                    <a:pt x="143" y="6027"/>
                    <a:pt x="346" y="6063"/>
                  </a:cubicBezTo>
                  <a:lnTo>
                    <a:pt x="3822" y="6527"/>
                  </a:lnTo>
                  <a:lnTo>
                    <a:pt x="3370" y="10004"/>
                  </a:lnTo>
                  <a:cubicBezTo>
                    <a:pt x="3334" y="10206"/>
                    <a:pt x="3477" y="10397"/>
                    <a:pt x="3692" y="10421"/>
                  </a:cubicBezTo>
                  <a:lnTo>
                    <a:pt x="5656" y="10683"/>
                  </a:lnTo>
                  <a:cubicBezTo>
                    <a:pt x="5671" y="10684"/>
                    <a:pt x="5686" y="10685"/>
                    <a:pt x="5700" y="10685"/>
                  </a:cubicBezTo>
                  <a:cubicBezTo>
                    <a:pt x="5885" y="10685"/>
                    <a:pt x="6051" y="10549"/>
                    <a:pt x="6073" y="10361"/>
                  </a:cubicBezTo>
                  <a:lnTo>
                    <a:pt x="6537" y="6885"/>
                  </a:lnTo>
                  <a:lnTo>
                    <a:pt x="10026" y="7337"/>
                  </a:lnTo>
                  <a:cubicBezTo>
                    <a:pt x="10040" y="7339"/>
                    <a:pt x="10055" y="7340"/>
                    <a:pt x="10070" y="7340"/>
                  </a:cubicBezTo>
                  <a:cubicBezTo>
                    <a:pt x="10253" y="7340"/>
                    <a:pt x="10409" y="7203"/>
                    <a:pt x="10442" y="7016"/>
                  </a:cubicBezTo>
                  <a:lnTo>
                    <a:pt x="10704" y="5039"/>
                  </a:lnTo>
                  <a:cubicBezTo>
                    <a:pt x="10728" y="4837"/>
                    <a:pt x="10585" y="4646"/>
                    <a:pt x="10383" y="4622"/>
                  </a:cubicBezTo>
                  <a:lnTo>
                    <a:pt x="6894" y="4170"/>
                  </a:lnTo>
                  <a:lnTo>
                    <a:pt x="7359" y="681"/>
                  </a:lnTo>
                  <a:cubicBezTo>
                    <a:pt x="7382" y="479"/>
                    <a:pt x="7240" y="300"/>
                    <a:pt x="7037" y="265"/>
                  </a:cubicBezTo>
                  <a:lnTo>
                    <a:pt x="5061" y="3"/>
                  </a:lnTo>
                  <a:cubicBezTo>
                    <a:pt x="5046" y="1"/>
                    <a:pt x="5031" y="0"/>
                    <a:pt x="5017"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761" name="Google Shape;3761;p54"/>
            <p:cNvSpPr/>
            <p:nvPr/>
          </p:nvSpPr>
          <p:spPr>
            <a:xfrm>
              <a:off x="58777" y="99161"/>
              <a:ext cx="349902" cy="435088"/>
            </a:xfrm>
            <a:custGeom>
              <a:avLst/>
              <a:gdLst/>
              <a:ahLst/>
              <a:cxnLst/>
              <a:rect l="l" t="t" r="r" b="b"/>
              <a:pathLst>
                <a:path w="10848" h="13489" extrusionOk="0">
                  <a:moveTo>
                    <a:pt x="4152" y="412"/>
                  </a:moveTo>
                  <a:cubicBezTo>
                    <a:pt x="4441" y="412"/>
                    <a:pt x="4724" y="584"/>
                    <a:pt x="4775" y="971"/>
                  </a:cubicBezTo>
                  <a:cubicBezTo>
                    <a:pt x="4811" y="1173"/>
                    <a:pt x="4751" y="1364"/>
                    <a:pt x="4632" y="1518"/>
                  </a:cubicBezTo>
                  <a:lnTo>
                    <a:pt x="3835" y="1661"/>
                  </a:lnTo>
                  <a:cubicBezTo>
                    <a:pt x="3668" y="1566"/>
                    <a:pt x="3549" y="1399"/>
                    <a:pt x="3501" y="1209"/>
                  </a:cubicBezTo>
                  <a:cubicBezTo>
                    <a:pt x="3386" y="709"/>
                    <a:pt x="3774" y="412"/>
                    <a:pt x="4152" y="412"/>
                  </a:cubicBezTo>
                  <a:close/>
                  <a:moveTo>
                    <a:pt x="7855" y="2726"/>
                  </a:moveTo>
                  <a:cubicBezTo>
                    <a:pt x="8117" y="2726"/>
                    <a:pt x="8352" y="2907"/>
                    <a:pt x="8395" y="3185"/>
                  </a:cubicBezTo>
                  <a:lnTo>
                    <a:pt x="9788" y="10746"/>
                  </a:lnTo>
                  <a:cubicBezTo>
                    <a:pt x="9835" y="11043"/>
                    <a:pt x="9633" y="11329"/>
                    <a:pt x="9335" y="11377"/>
                  </a:cubicBezTo>
                  <a:lnTo>
                    <a:pt x="3073" y="12520"/>
                  </a:lnTo>
                  <a:cubicBezTo>
                    <a:pt x="3037" y="12527"/>
                    <a:pt x="3002" y="12530"/>
                    <a:pt x="2968" y="12530"/>
                  </a:cubicBezTo>
                  <a:cubicBezTo>
                    <a:pt x="2711" y="12530"/>
                    <a:pt x="2482" y="12342"/>
                    <a:pt x="2430" y="12079"/>
                  </a:cubicBezTo>
                  <a:lnTo>
                    <a:pt x="1072" y="4519"/>
                  </a:lnTo>
                  <a:cubicBezTo>
                    <a:pt x="1013" y="4209"/>
                    <a:pt x="1215" y="3935"/>
                    <a:pt x="1513" y="3876"/>
                  </a:cubicBezTo>
                  <a:lnTo>
                    <a:pt x="2263" y="3745"/>
                  </a:lnTo>
                  <a:cubicBezTo>
                    <a:pt x="2294" y="3954"/>
                    <a:pt x="2473" y="4099"/>
                    <a:pt x="2677" y="4099"/>
                  </a:cubicBezTo>
                  <a:cubicBezTo>
                    <a:pt x="2705" y="4099"/>
                    <a:pt x="2734" y="4096"/>
                    <a:pt x="2763" y="4090"/>
                  </a:cubicBezTo>
                  <a:lnTo>
                    <a:pt x="6680" y="3376"/>
                  </a:lnTo>
                  <a:cubicBezTo>
                    <a:pt x="6906" y="3328"/>
                    <a:pt x="7061" y="3102"/>
                    <a:pt x="7025" y="2876"/>
                  </a:cubicBezTo>
                  <a:lnTo>
                    <a:pt x="7764" y="2733"/>
                  </a:lnTo>
                  <a:cubicBezTo>
                    <a:pt x="7794" y="2728"/>
                    <a:pt x="7825" y="2726"/>
                    <a:pt x="7855" y="2726"/>
                  </a:cubicBezTo>
                  <a:close/>
                  <a:moveTo>
                    <a:pt x="4138" y="1"/>
                  </a:moveTo>
                  <a:cubicBezTo>
                    <a:pt x="4073" y="1"/>
                    <a:pt x="4008" y="6"/>
                    <a:pt x="3942" y="18"/>
                  </a:cubicBezTo>
                  <a:cubicBezTo>
                    <a:pt x="3358" y="125"/>
                    <a:pt x="2965" y="697"/>
                    <a:pt x="3073" y="1280"/>
                  </a:cubicBezTo>
                  <a:cubicBezTo>
                    <a:pt x="3108" y="1459"/>
                    <a:pt x="3180" y="1614"/>
                    <a:pt x="3287" y="1756"/>
                  </a:cubicBezTo>
                  <a:lnTo>
                    <a:pt x="2513" y="1911"/>
                  </a:lnTo>
                  <a:cubicBezTo>
                    <a:pt x="2192" y="1971"/>
                    <a:pt x="1989" y="2268"/>
                    <a:pt x="2037" y="2590"/>
                  </a:cubicBezTo>
                  <a:lnTo>
                    <a:pt x="2096" y="2876"/>
                  </a:lnTo>
                  <a:lnTo>
                    <a:pt x="798" y="3102"/>
                  </a:lnTo>
                  <a:cubicBezTo>
                    <a:pt x="322" y="3185"/>
                    <a:pt x="1" y="3650"/>
                    <a:pt x="84" y="4138"/>
                  </a:cubicBezTo>
                  <a:lnTo>
                    <a:pt x="1668" y="12770"/>
                  </a:lnTo>
                  <a:cubicBezTo>
                    <a:pt x="1752" y="13189"/>
                    <a:pt x="2122" y="13489"/>
                    <a:pt x="2535" y="13489"/>
                  </a:cubicBezTo>
                  <a:cubicBezTo>
                    <a:pt x="2591" y="13489"/>
                    <a:pt x="2647" y="13484"/>
                    <a:pt x="2703" y="13472"/>
                  </a:cubicBezTo>
                  <a:lnTo>
                    <a:pt x="10050" y="12139"/>
                  </a:lnTo>
                  <a:cubicBezTo>
                    <a:pt x="10526" y="12043"/>
                    <a:pt x="10847" y="11579"/>
                    <a:pt x="10764" y="11091"/>
                  </a:cubicBezTo>
                  <a:lnTo>
                    <a:pt x="9180" y="2483"/>
                  </a:lnTo>
                  <a:cubicBezTo>
                    <a:pt x="9095" y="2046"/>
                    <a:pt x="8715" y="1743"/>
                    <a:pt x="8287" y="1743"/>
                  </a:cubicBezTo>
                  <a:cubicBezTo>
                    <a:pt x="8236" y="1743"/>
                    <a:pt x="8185" y="1748"/>
                    <a:pt x="8133" y="1756"/>
                  </a:cubicBezTo>
                  <a:lnTo>
                    <a:pt x="6859" y="1995"/>
                  </a:lnTo>
                  <a:lnTo>
                    <a:pt x="6811" y="1721"/>
                  </a:lnTo>
                  <a:cubicBezTo>
                    <a:pt x="6758" y="1435"/>
                    <a:pt x="6509" y="1235"/>
                    <a:pt x="6237" y="1235"/>
                  </a:cubicBezTo>
                  <a:cubicBezTo>
                    <a:pt x="6202" y="1235"/>
                    <a:pt x="6167" y="1238"/>
                    <a:pt x="6132" y="1245"/>
                  </a:cubicBezTo>
                  <a:lnTo>
                    <a:pt x="5180" y="1411"/>
                  </a:lnTo>
                  <a:cubicBezTo>
                    <a:pt x="5228" y="1245"/>
                    <a:pt x="5240" y="1066"/>
                    <a:pt x="5216" y="899"/>
                  </a:cubicBezTo>
                  <a:cubicBezTo>
                    <a:pt x="5110" y="370"/>
                    <a:pt x="4656" y="1"/>
                    <a:pt x="413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762" name="Google Shape;3762;p54"/>
            <p:cNvSpPr/>
            <p:nvPr/>
          </p:nvSpPr>
          <p:spPr>
            <a:xfrm>
              <a:off x="120997" y="255566"/>
              <a:ext cx="60059" cy="49898"/>
            </a:xfrm>
            <a:custGeom>
              <a:avLst/>
              <a:gdLst/>
              <a:ahLst/>
              <a:cxnLst/>
              <a:rect l="l" t="t" r="r" b="b"/>
              <a:pathLst>
                <a:path w="1862" h="1547" extrusionOk="0">
                  <a:moveTo>
                    <a:pt x="1015" y="1"/>
                  </a:moveTo>
                  <a:cubicBezTo>
                    <a:pt x="967" y="1"/>
                    <a:pt x="919" y="5"/>
                    <a:pt x="870" y="15"/>
                  </a:cubicBezTo>
                  <a:cubicBezTo>
                    <a:pt x="191" y="134"/>
                    <a:pt x="1" y="1015"/>
                    <a:pt x="560" y="1408"/>
                  </a:cubicBezTo>
                  <a:cubicBezTo>
                    <a:pt x="700" y="1504"/>
                    <a:pt x="851" y="1547"/>
                    <a:pt x="997" y="1547"/>
                  </a:cubicBezTo>
                  <a:cubicBezTo>
                    <a:pt x="1451" y="1547"/>
                    <a:pt x="1862" y="1138"/>
                    <a:pt x="1763" y="634"/>
                  </a:cubicBezTo>
                  <a:cubicBezTo>
                    <a:pt x="1689" y="266"/>
                    <a:pt x="1374" y="1"/>
                    <a:pt x="1015"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763" name="Google Shape;3763;p54"/>
            <p:cNvSpPr/>
            <p:nvPr/>
          </p:nvSpPr>
          <p:spPr>
            <a:xfrm>
              <a:off x="189184" y="241019"/>
              <a:ext cx="124117" cy="43706"/>
            </a:xfrm>
            <a:custGeom>
              <a:avLst/>
              <a:gdLst/>
              <a:ahLst/>
              <a:cxnLst/>
              <a:rect l="l" t="t" r="r" b="b"/>
              <a:pathLst>
                <a:path w="3848" h="1355" extrusionOk="0">
                  <a:moveTo>
                    <a:pt x="3261" y="1"/>
                  </a:moveTo>
                  <a:cubicBezTo>
                    <a:pt x="3226" y="1"/>
                    <a:pt x="3188" y="5"/>
                    <a:pt x="3149" y="14"/>
                  </a:cubicBezTo>
                  <a:lnTo>
                    <a:pt x="3137" y="14"/>
                  </a:lnTo>
                  <a:lnTo>
                    <a:pt x="542" y="490"/>
                  </a:lnTo>
                  <a:cubicBezTo>
                    <a:pt x="0" y="580"/>
                    <a:pt x="111" y="1354"/>
                    <a:pt x="610" y="1354"/>
                  </a:cubicBezTo>
                  <a:cubicBezTo>
                    <a:pt x="638" y="1354"/>
                    <a:pt x="666" y="1352"/>
                    <a:pt x="696" y="1347"/>
                  </a:cubicBezTo>
                  <a:lnTo>
                    <a:pt x="3292" y="871"/>
                  </a:lnTo>
                  <a:cubicBezTo>
                    <a:pt x="3847" y="793"/>
                    <a:pt x="3750" y="1"/>
                    <a:pt x="3261"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764" name="Google Shape;3764;p54"/>
            <p:cNvSpPr/>
            <p:nvPr/>
          </p:nvSpPr>
          <p:spPr>
            <a:xfrm>
              <a:off x="133673" y="325172"/>
              <a:ext cx="60059" cy="49866"/>
            </a:xfrm>
            <a:custGeom>
              <a:avLst/>
              <a:gdLst/>
              <a:ahLst/>
              <a:cxnLst/>
              <a:rect l="l" t="t" r="r" b="b"/>
              <a:pathLst>
                <a:path w="1862" h="1546" extrusionOk="0">
                  <a:moveTo>
                    <a:pt x="1002" y="1"/>
                  </a:moveTo>
                  <a:cubicBezTo>
                    <a:pt x="958" y="1"/>
                    <a:pt x="914" y="4"/>
                    <a:pt x="870" y="12"/>
                  </a:cubicBezTo>
                  <a:cubicBezTo>
                    <a:pt x="191" y="131"/>
                    <a:pt x="0" y="1012"/>
                    <a:pt x="560" y="1405"/>
                  </a:cubicBezTo>
                  <a:cubicBezTo>
                    <a:pt x="701" y="1502"/>
                    <a:pt x="854" y="1545"/>
                    <a:pt x="1002" y="1545"/>
                  </a:cubicBezTo>
                  <a:cubicBezTo>
                    <a:pt x="1453" y="1545"/>
                    <a:pt x="1861" y="1142"/>
                    <a:pt x="1763" y="631"/>
                  </a:cubicBezTo>
                  <a:cubicBezTo>
                    <a:pt x="1699" y="259"/>
                    <a:pt x="1369"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765" name="Google Shape;3765;p54"/>
            <p:cNvSpPr/>
            <p:nvPr/>
          </p:nvSpPr>
          <p:spPr>
            <a:xfrm>
              <a:off x="203183" y="310528"/>
              <a:ext cx="121021" cy="43512"/>
            </a:xfrm>
            <a:custGeom>
              <a:avLst/>
              <a:gdLst/>
              <a:ahLst/>
              <a:cxnLst/>
              <a:rect l="l" t="t" r="r" b="b"/>
              <a:pathLst>
                <a:path w="3752" h="1349" extrusionOk="0">
                  <a:moveTo>
                    <a:pt x="3132" y="0"/>
                  </a:moveTo>
                  <a:cubicBezTo>
                    <a:pt x="3120" y="0"/>
                    <a:pt x="3108" y="1"/>
                    <a:pt x="3096" y="2"/>
                  </a:cubicBezTo>
                  <a:lnTo>
                    <a:pt x="501" y="478"/>
                  </a:lnTo>
                  <a:cubicBezTo>
                    <a:pt x="0" y="618"/>
                    <a:pt x="125" y="1348"/>
                    <a:pt x="620" y="1348"/>
                  </a:cubicBezTo>
                  <a:cubicBezTo>
                    <a:pt x="632" y="1348"/>
                    <a:pt x="643" y="1348"/>
                    <a:pt x="655" y="1347"/>
                  </a:cubicBezTo>
                  <a:lnTo>
                    <a:pt x="3251" y="871"/>
                  </a:lnTo>
                  <a:cubicBezTo>
                    <a:pt x="3751" y="731"/>
                    <a:pt x="3638" y="0"/>
                    <a:pt x="313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766" name="Google Shape;3766;p54"/>
            <p:cNvSpPr/>
            <p:nvPr/>
          </p:nvSpPr>
          <p:spPr>
            <a:xfrm>
              <a:off x="147124" y="399294"/>
              <a:ext cx="60156" cy="50189"/>
            </a:xfrm>
            <a:custGeom>
              <a:avLst/>
              <a:gdLst/>
              <a:ahLst/>
              <a:cxnLst/>
              <a:rect l="l" t="t" r="r" b="b"/>
              <a:pathLst>
                <a:path w="1865" h="1556" extrusionOk="0">
                  <a:moveTo>
                    <a:pt x="1013" y="1"/>
                  </a:moveTo>
                  <a:cubicBezTo>
                    <a:pt x="970" y="1"/>
                    <a:pt x="926" y="4"/>
                    <a:pt x="881" y="12"/>
                  </a:cubicBezTo>
                  <a:cubicBezTo>
                    <a:pt x="191" y="131"/>
                    <a:pt x="0" y="1012"/>
                    <a:pt x="572" y="1417"/>
                  </a:cubicBezTo>
                  <a:cubicBezTo>
                    <a:pt x="708" y="1513"/>
                    <a:pt x="857" y="1556"/>
                    <a:pt x="1002" y="1556"/>
                  </a:cubicBezTo>
                  <a:cubicBezTo>
                    <a:pt x="1451" y="1556"/>
                    <a:pt x="1864" y="1147"/>
                    <a:pt x="1774" y="643"/>
                  </a:cubicBezTo>
                  <a:cubicBezTo>
                    <a:pt x="1700" y="260"/>
                    <a:pt x="1378" y="1"/>
                    <a:pt x="101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767" name="Google Shape;3767;p54"/>
            <p:cNvSpPr/>
            <p:nvPr/>
          </p:nvSpPr>
          <p:spPr>
            <a:xfrm>
              <a:off x="216085" y="384586"/>
              <a:ext cx="122472" cy="44028"/>
            </a:xfrm>
            <a:custGeom>
              <a:avLst/>
              <a:gdLst/>
              <a:ahLst/>
              <a:cxnLst/>
              <a:rect l="l" t="t" r="r" b="b"/>
              <a:pathLst>
                <a:path w="3797" h="1365" extrusionOk="0">
                  <a:moveTo>
                    <a:pt x="3171" y="0"/>
                  </a:moveTo>
                  <a:cubicBezTo>
                    <a:pt x="3152" y="0"/>
                    <a:pt x="3133" y="1"/>
                    <a:pt x="3113" y="4"/>
                  </a:cubicBezTo>
                  <a:lnTo>
                    <a:pt x="517" y="480"/>
                  </a:lnTo>
                  <a:cubicBezTo>
                    <a:pt x="0" y="606"/>
                    <a:pt x="115" y="1364"/>
                    <a:pt x="626" y="1364"/>
                  </a:cubicBezTo>
                  <a:cubicBezTo>
                    <a:pt x="645" y="1364"/>
                    <a:pt x="664" y="1363"/>
                    <a:pt x="684" y="1361"/>
                  </a:cubicBezTo>
                  <a:lnTo>
                    <a:pt x="3280" y="885"/>
                  </a:lnTo>
                  <a:cubicBezTo>
                    <a:pt x="3796" y="758"/>
                    <a:pt x="3682" y="0"/>
                    <a:pt x="3171"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768" name="Google Shape;3768;p54"/>
            <p:cNvSpPr/>
            <p:nvPr/>
          </p:nvSpPr>
          <p:spPr>
            <a:xfrm>
              <a:off x="89903" y="708297"/>
              <a:ext cx="250428" cy="224430"/>
            </a:xfrm>
            <a:custGeom>
              <a:avLst/>
              <a:gdLst/>
              <a:ahLst/>
              <a:cxnLst/>
              <a:rect l="l" t="t" r="r" b="b"/>
              <a:pathLst>
                <a:path w="7764" h="6958" extrusionOk="0">
                  <a:moveTo>
                    <a:pt x="3919" y="1"/>
                  </a:moveTo>
                  <a:cubicBezTo>
                    <a:pt x="2892" y="1"/>
                    <a:pt x="1881" y="465"/>
                    <a:pt x="1215" y="1338"/>
                  </a:cubicBezTo>
                  <a:lnTo>
                    <a:pt x="6953" y="4969"/>
                  </a:lnTo>
                  <a:cubicBezTo>
                    <a:pt x="7763" y="3398"/>
                    <a:pt x="7239" y="1469"/>
                    <a:pt x="5739" y="528"/>
                  </a:cubicBezTo>
                  <a:cubicBezTo>
                    <a:pt x="5176" y="173"/>
                    <a:pt x="4545" y="1"/>
                    <a:pt x="3919" y="1"/>
                  </a:cubicBezTo>
                  <a:close/>
                  <a:moveTo>
                    <a:pt x="810" y="1993"/>
                  </a:moveTo>
                  <a:lnTo>
                    <a:pt x="810" y="1993"/>
                  </a:lnTo>
                  <a:cubicBezTo>
                    <a:pt x="0" y="3553"/>
                    <a:pt x="524" y="5481"/>
                    <a:pt x="2012" y="6434"/>
                  </a:cubicBezTo>
                  <a:cubicBezTo>
                    <a:pt x="2572" y="6788"/>
                    <a:pt x="3201" y="6958"/>
                    <a:pt x="3824" y="6958"/>
                  </a:cubicBezTo>
                  <a:cubicBezTo>
                    <a:pt x="4859" y="6958"/>
                    <a:pt x="5880" y="6489"/>
                    <a:pt x="6549" y="5612"/>
                  </a:cubicBezTo>
                  <a:lnTo>
                    <a:pt x="810" y="1993"/>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769" name="Google Shape;3769;p54"/>
            <p:cNvSpPr/>
            <p:nvPr/>
          </p:nvSpPr>
          <p:spPr>
            <a:xfrm>
              <a:off x="558794" y="226472"/>
              <a:ext cx="196272" cy="181918"/>
            </a:xfrm>
            <a:custGeom>
              <a:avLst/>
              <a:gdLst/>
              <a:ahLst/>
              <a:cxnLst/>
              <a:rect l="l" t="t" r="r" b="b"/>
              <a:pathLst>
                <a:path w="6085" h="5640" extrusionOk="0">
                  <a:moveTo>
                    <a:pt x="3608" y="0"/>
                  </a:moveTo>
                  <a:lnTo>
                    <a:pt x="1215" y="1631"/>
                  </a:lnTo>
                  <a:cubicBezTo>
                    <a:pt x="251" y="2286"/>
                    <a:pt x="1" y="3596"/>
                    <a:pt x="656" y="4560"/>
                  </a:cubicBezTo>
                  <a:lnTo>
                    <a:pt x="763" y="4715"/>
                  </a:lnTo>
                  <a:cubicBezTo>
                    <a:pt x="1171" y="5316"/>
                    <a:pt x="1833" y="5640"/>
                    <a:pt x="2508" y="5640"/>
                  </a:cubicBezTo>
                  <a:cubicBezTo>
                    <a:pt x="2916" y="5640"/>
                    <a:pt x="3328" y="5521"/>
                    <a:pt x="3692" y="5275"/>
                  </a:cubicBezTo>
                  <a:lnTo>
                    <a:pt x="6085" y="3644"/>
                  </a:lnTo>
                  <a:lnTo>
                    <a:pt x="3608" y="0"/>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770" name="Google Shape;3770;p54"/>
            <p:cNvSpPr/>
            <p:nvPr/>
          </p:nvSpPr>
          <p:spPr>
            <a:xfrm>
              <a:off x="691298" y="151317"/>
              <a:ext cx="196272" cy="181563"/>
            </a:xfrm>
            <a:custGeom>
              <a:avLst/>
              <a:gdLst/>
              <a:ahLst/>
              <a:cxnLst/>
              <a:rect l="l" t="t" r="r" b="b"/>
              <a:pathLst>
                <a:path w="6085" h="5629" extrusionOk="0">
                  <a:moveTo>
                    <a:pt x="3577" y="1"/>
                  </a:moveTo>
                  <a:cubicBezTo>
                    <a:pt x="3169" y="1"/>
                    <a:pt x="2757" y="119"/>
                    <a:pt x="2394" y="366"/>
                  </a:cubicBezTo>
                  <a:lnTo>
                    <a:pt x="0" y="1985"/>
                  </a:lnTo>
                  <a:lnTo>
                    <a:pt x="2489" y="5628"/>
                  </a:lnTo>
                  <a:lnTo>
                    <a:pt x="4870" y="4009"/>
                  </a:lnTo>
                  <a:cubicBezTo>
                    <a:pt x="5834" y="3354"/>
                    <a:pt x="6084" y="2044"/>
                    <a:pt x="5430" y="1080"/>
                  </a:cubicBezTo>
                  <a:lnTo>
                    <a:pt x="5322" y="925"/>
                  </a:lnTo>
                  <a:cubicBezTo>
                    <a:pt x="4914" y="324"/>
                    <a:pt x="4252" y="1"/>
                    <a:pt x="3577"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771" name="Google Shape;3771;p54"/>
            <p:cNvSpPr/>
            <p:nvPr/>
          </p:nvSpPr>
          <p:spPr>
            <a:xfrm>
              <a:off x="501187" y="602242"/>
              <a:ext cx="346451" cy="344032"/>
            </a:xfrm>
            <a:custGeom>
              <a:avLst/>
              <a:gdLst/>
              <a:ahLst/>
              <a:cxnLst/>
              <a:rect l="l" t="t" r="r" b="b"/>
              <a:pathLst>
                <a:path w="10741" h="10666" extrusionOk="0">
                  <a:moveTo>
                    <a:pt x="5011" y="1"/>
                  </a:moveTo>
                  <a:cubicBezTo>
                    <a:pt x="4833" y="1"/>
                    <a:pt x="4677" y="136"/>
                    <a:pt x="4656" y="328"/>
                  </a:cubicBezTo>
                  <a:lnTo>
                    <a:pt x="4192" y="3805"/>
                  </a:lnTo>
                  <a:lnTo>
                    <a:pt x="715" y="3340"/>
                  </a:lnTo>
                  <a:cubicBezTo>
                    <a:pt x="700" y="3338"/>
                    <a:pt x="686" y="3338"/>
                    <a:pt x="671" y="3338"/>
                  </a:cubicBezTo>
                  <a:cubicBezTo>
                    <a:pt x="486" y="3338"/>
                    <a:pt x="320" y="3474"/>
                    <a:pt x="298" y="3662"/>
                  </a:cubicBezTo>
                  <a:lnTo>
                    <a:pt x="36" y="5638"/>
                  </a:lnTo>
                  <a:cubicBezTo>
                    <a:pt x="1" y="5840"/>
                    <a:pt x="144" y="6031"/>
                    <a:pt x="358" y="6055"/>
                  </a:cubicBezTo>
                  <a:lnTo>
                    <a:pt x="358" y="6043"/>
                  </a:lnTo>
                  <a:lnTo>
                    <a:pt x="3835" y="6507"/>
                  </a:lnTo>
                  <a:lnTo>
                    <a:pt x="3370" y="9984"/>
                  </a:lnTo>
                  <a:cubicBezTo>
                    <a:pt x="3346" y="10186"/>
                    <a:pt x="3489" y="10377"/>
                    <a:pt x="3692" y="10401"/>
                  </a:cubicBezTo>
                  <a:lnTo>
                    <a:pt x="5668" y="10663"/>
                  </a:lnTo>
                  <a:cubicBezTo>
                    <a:pt x="5683" y="10664"/>
                    <a:pt x="5698" y="10665"/>
                    <a:pt x="5712" y="10665"/>
                  </a:cubicBezTo>
                  <a:cubicBezTo>
                    <a:pt x="5898" y="10665"/>
                    <a:pt x="6063" y="10529"/>
                    <a:pt x="6085" y="10341"/>
                  </a:cubicBezTo>
                  <a:lnTo>
                    <a:pt x="6549" y="6864"/>
                  </a:lnTo>
                  <a:lnTo>
                    <a:pt x="10026" y="7329"/>
                  </a:lnTo>
                  <a:cubicBezTo>
                    <a:pt x="10041" y="7331"/>
                    <a:pt x="10055" y="7331"/>
                    <a:pt x="10070" y="7331"/>
                  </a:cubicBezTo>
                  <a:cubicBezTo>
                    <a:pt x="10255" y="7331"/>
                    <a:pt x="10421" y="7195"/>
                    <a:pt x="10454" y="7007"/>
                  </a:cubicBezTo>
                  <a:lnTo>
                    <a:pt x="10704" y="5031"/>
                  </a:lnTo>
                  <a:cubicBezTo>
                    <a:pt x="10740" y="4828"/>
                    <a:pt x="10597" y="4638"/>
                    <a:pt x="10383" y="4614"/>
                  </a:cubicBezTo>
                  <a:lnTo>
                    <a:pt x="6906" y="4150"/>
                  </a:lnTo>
                  <a:lnTo>
                    <a:pt x="7371" y="673"/>
                  </a:lnTo>
                  <a:cubicBezTo>
                    <a:pt x="7395" y="471"/>
                    <a:pt x="7252" y="280"/>
                    <a:pt x="7049" y="256"/>
                  </a:cubicBezTo>
                  <a:lnTo>
                    <a:pt x="5073" y="6"/>
                  </a:lnTo>
                  <a:cubicBezTo>
                    <a:pt x="5052" y="3"/>
                    <a:pt x="5031" y="1"/>
                    <a:pt x="5011"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772" name="Google Shape;3772;p54"/>
            <p:cNvSpPr/>
            <p:nvPr/>
          </p:nvSpPr>
          <p:spPr>
            <a:xfrm>
              <a:off x="58777" y="1123773"/>
              <a:ext cx="349902" cy="435378"/>
            </a:xfrm>
            <a:custGeom>
              <a:avLst/>
              <a:gdLst/>
              <a:ahLst/>
              <a:cxnLst/>
              <a:rect l="l" t="t" r="r" b="b"/>
              <a:pathLst>
                <a:path w="10848" h="13498" extrusionOk="0">
                  <a:moveTo>
                    <a:pt x="4148" y="414"/>
                  </a:moveTo>
                  <a:cubicBezTo>
                    <a:pt x="4438" y="414"/>
                    <a:pt x="4723" y="589"/>
                    <a:pt x="4775" y="982"/>
                  </a:cubicBezTo>
                  <a:cubicBezTo>
                    <a:pt x="4811" y="1173"/>
                    <a:pt x="4763" y="1375"/>
                    <a:pt x="4632" y="1518"/>
                  </a:cubicBezTo>
                  <a:lnTo>
                    <a:pt x="3835" y="1673"/>
                  </a:lnTo>
                  <a:cubicBezTo>
                    <a:pt x="3668" y="1578"/>
                    <a:pt x="3549" y="1411"/>
                    <a:pt x="3501" y="1209"/>
                  </a:cubicBezTo>
                  <a:cubicBezTo>
                    <a:pt x="3387" y="710"/>
                    <a:pt x="3771" y="414"/>
                    <a:pt x="4148" y="414"/>
                  </a:cubicBezTo>
                  <a:close/>
                  <a:moveTo>
                    <a:pt x="7868" y="2734"/>
                  </a:moveTo>
                  <a:cubicBezTo>
                    <a:pt x="8126" y="2734"/>
                    <a:pt x="8354" y="2923"/>
                    <a:pt x="8407" y="3185"/>
                  </a:cubicBezTo>
                  <a:lnTo>
                    <a:pt x="9788" y="10746"/>
                  </a:lnTo>
                  <a:cubicBezTo>
                    <a:pt x="9835" y="11043"/>
                    <a:pt x="9633" y="11329"/>
                    <a:pt x="9335" y="11377"/>
                  </a:cubicBezTo>
                  <a:lnTo>
                    <a:pt x="3073" y="12520"/>
                  </a:lnTo>
                  <a:cubicBezTo>
                    <a:pt x="3037" y="12527"/>
                    <a:pt x="3002" y="12530"/>
                    <a:pt x="2968" y="12530"/>
                  </a:cubicBezTo>
                  <a:cubicBezTo>
                    <a:pt x="2711" y="12530"/>
                    <a:pt x="2482" y="12342"/>
                    <a:pt x="2430" y="12079"/>
                  </a:cubicBezTo>
                  <a:lnTo>
                    <a:pt x="1072" y="4519"/>
                  </a:lnTo>
                  <a:cubicBezTo>
                    <a:pt x="1013" y="4221"/>
                    <a:pt x="1215" y="3935"/>
                    <a:pt x="1513" y="3888"/>
                  </a:cubicBezTo>
                  <a:lnTo>
                    <a:pt x="2263" y="3745"/>
                  </a:lnTo>
                  <a:cubicBezTo>
                    <a:pt x="2295" y="3960"/>
                    <a:pt x="2483" y="4107"/>
                    <a:pt x="2695" y="4107"/>
                  </a:cubicBezTo>
                  <a:cubicBezTo>
                    <a:pt x="2717" y="4107"/>
                    <a:pt x="2740" y="4105"/>
                    <a:pt x="2763" y="4102"/>
                  </a:cubicBezTo>
                  <a:lnTo>
                    <a:pt x="6680" y="3387"/>
                  </a:lnTo>
                  <a:cubicBezTo>
                    <a:pt x="6906" y="3340"/>
                    <a:pt x="7061" y="3114"/>
                    <a:pt x="7025" y="2887"/>
                  </a:cubicBezTo>
                  <a:lnTo>
                    <a:pt x="7764" y="2745"/>
                  </a:lnTo>
                  <a:cubicBezTo>
                    <a:pt x="7799" y="2737"/>
                    <a:pt x="7834" y="2734"/>
                    <a:pt x="7868" y="2734"/>
                  </a:cubicBezTo>
                  <a:close/>
                  <a:moveTo>
                    <a:pt x="4138" y="0"/>
                  </a:moveTo>
                  <a:cubicBezTo>
                    <a:pt x="4073" y="0"/>
                    <a:pt x="4008" y="6"/>
                    <a:pt x="3942" y="18"/>
                  </a:cubicBezTo>
                  <a:cubicBezTo>
                    <a:pt x="3358" y="125"/>
                    <a:pt x="2965" y="697"/>
                    <a:pt x="3073" y="1292"/>
                  </a:cubicBezTo>
                  <a:cubicBezTo>
                    <a:pt x="3108" y="1459"/>
                    <a:pt x="3180" y="1625"/>
                    <a:pt x="3287" y="1768"/>
                  </a:cubicBezTo>
                  <a:lnTo>
                    <a:pt x="2513" y="1911"/>
                  </a:lnTo>
                  <a:cubicBezTo>
                    <a:pt x="2192" y="1971"/>
                    <a:pt x="1989" y="2280"/>
                    <a:pt x="2037" y="2602"/>
                  </a:cubicBezTo>
                  <a:lnTo>
                    <a:pt x="2096" y="2875"/>
                  </a:lnTo>
                  <a:lnTo>
                    <a:pt x="798" y="3114"/>
                  </a:lnTo>
                  <a:cubicBezTo>
                    <a:pt x="322" y="3197"/>
                    <a:pt x="1" y="3661"/>
                    <a:pt x="84" y="4149"/>
                  </a:cubicBezTo>
                  <a:lnTo>
                    <a:pt x="1668" y="12758"/>
                  </a:lnTo>
                  <a:cubicBezTo>
                    <a:pt x="1742" y="13194"/>
                    <a:pt x="2121" y="13497"/>
                    <a:pt x="2549" y="13497"/>
                  </a:cubicBezTo>
                  <a:cubicBezTo>
                    <a:pt x="2600" y="13497"/>
                    <a:pt x="2652" y="13493"/>
                    <a:pt x="2703" y="13484"/>
                  </a:cubicBezTo>
                  <a:lnTo>
                    <a:pt x="10050" y="12139"/>
                  </a:lnTo>
                  <a:cubicBezTo>
                    <a:pt x="10526" y="12055"/>
                    <a:pt x="10847" y="11579"/>
                    <a:pt x="10764" y="11103"/>
                  </a:cubicBezTo>
                  <a:lnTo>
                    <a:pt x="9180" y="2471"/>
                  </a:lnTo>
                  <a:cubicBezTo>
                    <a:pt x="9106" y="2034"/>
                    <a:pt x="8727" y="1731"/>
                    <a:pt x="8299" y="1731"/>
                  </a:cubicBezTo>
                  <a:cubicBezTo>
                    <a:pt x="8248" y="1731"/>
                    <a:pt x="8196" y="1736"/>
                    <a:pt x="8145" y="1744"/>
                  </a:cubicBezTo>
                  <a:lnTo>
                    <a:pt x="6859" y="1994"/>
                  </a:lnTo>
                  <a:lnTo>
                    <a:pt x="6811" y="1721"/>
                  </a:lnTo>
                  <a:cubicBezTo>
                    <a:pt x="6757" y="1431"/>
                    <a:pt x="6500" y="1237"/>
                    <a:pt x="6223" y="1237"/>
                  </a:cubicBezTo>
                  <a:cubicBezTo>
                    <a:pt x="6193" y="1237"/>
                    <a:pt x="6163" y="1240"/>
                    <a:pt x="6132" y="1244"/>
                  </a:cubicBezTo>
                  <a:lnTo>
                    <a:pt x="5180" y="1423"/>
                  </a:lnTo>
                  <a:cubicBezTo>
                    <a:pt x="5228" y="1244"/>
                    <a:pt x="5240" y="1066"/>
                    <a:pt x="5216" y="899"/>
                  </a:cubicBezTo>
                  <a:cubicBezTo>
                    <a:pt x="5110" y="370"/>
                    <a:pt x="4656" y="0"/>
                    <a:pt x="4138"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773" name="Google Shape;3773;p54"/>
            <p:cNvSpPr/>
            <p:nvPr/>
          </p:nvSpPr>
          <p:spPr>
            <a:xfrm>
              <a:off x="120997" y="1280275"/>
              <a:ext cx="60059" cy="49866"/>
            </a:xfrm>
            <a:custGeom>
              <a:avLst/>
              <a:gdLst/>
              <a:ahLst/>
              <a:cxnLst/>
              <a:rect l="l" t="t" r="r" b="b"/>
              <a:pathLst>
                <a:path w="1862" h="1546" extrusionOk="0">
                  <a:moveTo>
                    <a:pt x="1002" y="1"/>
                  </a:moveTo>
                  <a:cubicBezTo>
                    <a:pt x="959" y="1"/>
                    <a:pt x="914" y="4"/>
                    <a:pt x="870" y="12"/>
                  </a:cubicBezTo>
                  <a:cubicBezTo>
                    <a:pt x="191" y="131"/>
                    <a:pt x="1" y="1012"/>
                    <a:pt x="560" y="1405"/>
                  </a:cubicBezTo>
                  <a:cubicBezTo>
                    <a:pt x="701" y="1502"/>
                    <a:pt x="854" y="1545"/>
                    <a:pt x="1002" y="1545"/>
                  </a:cubicBezTo>
                  <a:cubicBezTo>
                    <a:pt x="1453" y="1545"/>
                    <a:pt x="1861" y="1142"/>
                    <a:pt x="1763" y="631"/>
                  </a:cubicBezTo>
                  <a:cubicBezTo>
                    <a:pt x="1699" y="259"/>
                    <a:pt x="1369"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774" name="Google Shape;3774;p54"/>
            <p:cNvSpPr/>
            <p:nvPr/>
          </p:nvSpPr>
          <p:spPr>
            <a:xfrm>
              <a:off x="188733" y="1265502"/>
              <a:ext cx="125117" cy="43996"/>
            </a:xfrm>
            <a:custGeom>
              <a:avLst/>
              <a:gdLst/>
              <a:ahLst/>
              <a:cxnLst/>
              <a:rect l="l" t="t" r="r" b="b"/>
              <a:pathLst>
                <a:path w="3879" h="1364" extrusionOk="0">
                  <a:moveTo>
                    <a:pt x="3291" y="0"/>
                  </a:moveTo>
                  <a:cubicBezTo>
                    <a:pt x="3251" y="0"/>
                    <a:pt x="3208" y="6"/>
                    <a:pt x="3163" y="17"/>
                  </a:cubicBezTo>
                  <a:lnTo>
                    <a:pt x="3151" y="17"/>
                  </a:lnTo>
                  <a:lnTo>
                    <a:pt x="556" y="494"/>
                  </a:lnTo>
                  <a:cubicBezTo>
                    <a:pt x="0" y="571"/>
                    <a:pt x="108" y="1364"/>
                    <a:pt x="598" y="1364"/>
                  </a:cubicBezTo>
                  <a:cubicBezTo>
                    <a:pt x="634" y="1364"/>
                    <a:pt x="671" y="1360"/>
                    <a:pt x="710" y="1351"/>
                  </a:cubicBezTo>
                  <a:lnTo>
                    <a:pt x="3306" y="875"/>
                  </a:lnTo>
                  <a:cubicBezTo>
                    <a:pt x="3878" y="809"/>
                    <a:pt x="3779" y="0"/>
                    <a:pt x="3291"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775" name="Google Shape;3775;p54"/>
            <p:cNvSpPr/>
            <p:nvPr/>
          </p:nvSpPr>
          <p:spPr>
            <a:xfrm>
              <a:off x="133673" y="1349784"/>
              <a:ext cx="60059" cy="49866"/>
            </a:xfrm>
            <a:custGeom>
              <a:avLst/>
              <a:gdLst/>
              <a:ahLst/>
              <a:cxnLst/>
              <a:rect l="l" t="t" r="r" b="b"/>
              <a:pathLst>
                <a:path w="1862" h="1546" extrusionOk="0">
                  <a:moveTo>
                    <a:pt x="1002" y="1"/>
                  </a:moveTo>
                  <a:cubicBezTo>
                    <a:pt x="958" y="1"/>
                    <a:pt x="914" y="4"/>
                    <a:pt x="870" y="12"/>
                  </a:cubicBezTo>
                  <a:cubicBezTo>
                    <a:pt x="191" y="131"/>
                    <a:pt x="0" y="1012"/>
                    <a:pt x="560" y="1405"/>
                  </a:cubicBezTo>
                  <a:cubicBezTo>
                    <a:pt x="701" y="1502"/>
                    <a:pt x="854" y="1545"/>
                    <a:pt x="1003" y="1545"/>
                  </a:cubicBezTo>
                  <a:cubicBezTo>
                    <a:pt x="1454" y="1545"/>
                    <a:pt x="1861" y="1145"/>
                    <a:pt x="1763" y="643"/>
                  </a:cubicBezTo>
                  <a:cubicBezTo>
                    <a:pt x="1699" y="260"/>
                    <a:pt x="1369"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776" name="Google Shape;3776;p54"/>
            <p:cNvSpPr/>
            <p:nvPr/>
          </p:nvSpPr>
          <p:spPr>
            <a:xfrm>
              <a:off x="203312" y="1335140"/>
              <a:ext cx="120892" cy="43544"/>
            </a:xfrm>
            <a:custGeom>
              <a:avLst/>
              <a:gdLst/>
              <a:ahLst/>
              <a:cxnLst/>
              <a:rect l="l" t="t" r="r" b="b"/>
              <a:pathLst>
                <a:path w="3748" h="1350" extrusionOk="0">
                  <a:moveTo>
                    <a:pt x="3128" y="0"/>
                  </a:moveTo>
                  <a:cubicBezTo>
                    <a:pt x="3116" y="0"/>
                    <a:pt x="3104" y="1"/>
                    <a:pt x="3092" y="2"/>
                  </a:cubicBezTo>
                  <a:lnTo>
                    <a:pt x="497" y="478"/>
                  </a:lnTo>
                  <a:cubicBezTo>
                    <a:pt x="0" y="628"/>
                    <a:pt x="119" y="1349"/>
                    <a:pt x="605" y="1349"/>
                  </a:cubicBezTo>
                  <a:cubicBezTo>
                    <a:pt x="620" y="1349"/>
                    <a:pt x="636" y="1348"/>
                    <a:pt x="651" y="1347"/>
                  </a:cubicBezTo>
                  <a:lnTo>
                    <a:pt x="3247" y="883"/>
                  </a:lnTo>
                  <a:cubicBezTo>
                    <a:pt x="3747" y="731"/>
                    <a:pt x="3634" y="0"/>
                    <a:pt x="3128"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777" name="Google Shape;3777;p54"/>
            <p:cNvSpPr/>
            <p:nvPr/>
          </p:nvSpPr>
          <p:spPr>
            <a:xfrm>
              <a:off x="147124" y="1424293"/>
              <a:ext cx="60123" cy="49834"/>
            </a:xfrm>
            <a:custGeom>
              <a:avLst/>
              <a:gdLst/>
              <a:ahLst/>
              <a:cxnLst/>
              <a:rect l="l" t="t" r="r" b="b"/>
              <a:pathLst>
                <a:path w="1864" h="1545" extrusionOk="0">
                  <a:moveTo>
                    <a:pt x="1014" y="0"/>
                  </a:moveTo>
                  <a:cubicBezTo>
                    <a:pt x="970" y="0"/>
                    <a:pt x="926" y="4"/>
                    <a:pt x="881" y="12"/>
                  </a:cubicBezTo>
                  <a:cubicBezTo>
                    <a:pt x="191" y="131"/>
                    <a:pt x="0" y="1012"/>
                    <a:pt x="572" y="1405"/>
                  </a:cubicBezTo>
                  <a:cubicBezTo>
                    <a:pt x="710" y="1502"/>
                    <a:pt x="860" y="1545"/>
                    <a:pt x="1007" y="1545"/>
                  </a:cubicBezTo>
                  <a:cubicBezTo>
                    <a:pt x="1454" y="1545"/>
                    <a:pt x="1864" y="1142"/>
                    <a:pt x="1774" y="631"/>
                  </a:cubicBezTo>
                  <a:cubicBezTo>
                    <a:pt x="1700" y="259"/>
                    <a:pt x="1378" y="0"/>
                    <a:pt x="1014"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778" name="Google Shape;3778;p54"/>
            <p:cNvSpPr/>
            <p:nvPr/>
          </p:nvSpPr>
          <p:spPr>
            <a:xfrm>
              <a:off x="216343" y="1409230"/>
              <a:ext cx="121924" cy="43931"/>
            </a:xfrm>
            <a:custGeom>
              <a:avLst/>
              <a:gdLst/>
              <a:ahLst/>
              <a:cxnLst/>
              <a:rect l="l" t="t" r="r" b="b"/>
              <a:pathLst>
                <a:path w="3780" h="1362" extrusionOk="0">
                  <a:moveTo>
                    <a:pt x="3153" y="0"/>
                  </a:moveTo>
                  <a:cubicBezTo>
                    <a:pt x="3137" y="0"/>
                    <a:pt x="3121" y="1"/>
                    <a:pt x="3105" y="2"/>
                  </a:cubicBezTo>
                  <a:lnTo>
                    <a:pt x="3105" y="14"/>
                  </a:lnTo>
                  <a:lnTo>
                    <a:pt x="509" y="479"/>
                  </a:lnTo>
                  <a:cubicBezTo>
                    <a:pt x="1" y="617"/>
                    <a:pt x="120" y="1362"/>
                    <a:pt x="629" y="1362"/>
                  </a:cubicBezTo>
                  <a:cubicBezTo>
                    <a:pt x="644" y="1362"/>
                    <a:pt x="660" y="1361"/>
                    <a:pt x="676" y="1360"/>
                  </a:cubicBezTo>
                  <a:lnTo>
                    <a:pt x="3272" y="883"/>
                  </a:lnTo>
                  <a:cubicBezTo>
                    <a:pt x="3780" y="733"/>
                    <a:pt x="3660" y="0"/>
                    <a:pt x="3153"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779" name="Google Shape;3779;p54"/>
            <p:cNvSpPr/>
            <p:nvPr/>
          </p:nvSpPr>
          <p:spPr>
            <a:xfrm>
              <a:off x="91032" y="1733038"/>
              <a:ext cx="249299" cy="224043"/>
            </a:xfrm>
            <a:custGeom>
              <a:avLst/>
              <a:gdLst/>
              <a:ahLst/>
              <a:cxnLst/>
              <a:rect l="l" t="t" r="r" b="b"/>
              <a:pathLst>
                <a:path w="7729" h="6946" extrusionOk="0">
                  <a:moveTo>
                    <a:pt x="3896" y="0"/>
                  </a:moveTo>
                  <a:cubicBezTo>
                    <a:pt x="2865" y="0"/>
                    <a:pt x="1848" y="469"/>
                    <a:pt x="1180" y="1346"/>
                  </a:cubicBezTo>
                  <a:lnTo>
                    <a:pt x="6918" y="4965"/>
                  </a:lnTo>
                  <a:cubicBezTo>
                    <a:pt x="7728" y="3394"/>
                    <a:pt x="7204" y="1465"/>
                    <a:pt x="5704" y="524"/>
                  </a:cubicBezTo>
                  <a:cubicBezTo>
                    <a:pt x="5144" y="171"/>
                    <a:pt x="4517" y="0"/>
                    <a:pt x="3896" y="0"/>
                  </a:cubicBezTo>
                  <a:close/>
                  <a:moveTo>
                    <a:pt x="775" y="1989"/>
                  </a:moveTo>
                  <a:lnTo>
                    <a:pt x="775" y="1989"/>
                  </a:lnTo>
                  <a:cubicBezTo>
                    <a:pt x="1" y="3548"/>
                    <a:pt x="489" y="5477"/>
                    <a:pt x="1954" y="6418"/>
                  </a:cubicBezTo>
                  <a:cubicBezTo>
                    <a:pt x="2521" y="6774"/>
                    <a:pt x="3155" y="6945"/>
                    <a:pt x="3783" y="6945"/>
                  </a:cubicBezTo>
                  <a:cubicBezTo>
                    <a:pt x="4816" y="6945"/>
                    <a:pt x="5833" y="6482"/>
                    <a:pt x="6514" y="5608"/>
                  </a:cubicBezTo>
                  <a:lnTo>
                    <a:pt x="775" y="1989"/>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780" name="Google Shape;3780;p54"/>
            <p:cNvSpPr/>
            <p:nvPr/>
          </p:nvSpPr>
          <p:spPr>
            <a:xfrm>
              <a:off x="558794" y="1251439"/>
              <a:ext cx="196272" cy="181563"/>
            </a:xfrm>
            <a:custGeom>
              <a:avLst/>
              <a:gdLst/>
              <a:ahLst/>
              <a:cxnLst/>
              <a:rect l="l" t="t" r="r" b="b"/>
              <a:pathLst>
                <a:path w="6085" h="5629" extrusionOk="0">
                  <a:moveTo>
                    <a:pt x="3608" y="1"/>
                  </a:moveTo>
                  <a:lnTo>
                    <a:pt x="1215" y="1620"/>
                  </a:lnTo>
                  <a:cubicBezTo>
                    <a:pt x="251" y="2275"/>
                    <a:pt x="1" y="3585"/>
                    <a:pt x="656" y="4549"/>
                  </a:cubicBezTo>
                  <a:lnTo>
                    <a:pt x="763" y="4704"/>
                  </a:lnTo>
                  <a:cubicBezTo>
                    <a:pt x="1171" y="5305"/>
                    <a:pt x="1833" y="5629"/>
                    <a:pt x="2508" y="5629"/>
                  </a:cubicBezTo>
                  <a:cubicBezTo>
                    <a:pt x="2916" y="5629"/>
                    <a:pt x="3328" y="5510"/>
                    <a:pt x="3692" y="5264"/>
                  </a:cubicBezTo>
                  <a:lnTo>
                    <a:pt x="6085" y="3644"/>
                  </a:lnTo>
                  <a:lnTo>
                    <a:pt x="3608" y="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781" name="Google Shape;3781;p54"/>
            <p:cNvSpPr/>
            <p:nvPr/>
          </p:nvSpPr>
          <p:spPr>
            <a:xfrm>
              <a:off x="691298" y="1176188"/>
              <a:ext cx="196272" cy="181660"/>
            </a:xfrm>
            <a:custGeom>
              <a:avLst/>
              <a:gdLst/>
              <a:ahLst/>
              <a:cxnLst/>
              <a:rect l="l" t="t" r="r" b="b"/>
              <a:pathLst>
                <a:path w="6085" h="5632" extrusionOk="0">
                  <a:moveTo>
                    <a:pt x="3588" y="1"/>
                  </a:moveTo>
                  <a:cubicBezTo>
                    <a:pt x="3177" y="1"/>
                    <a:pt x="2760" y="120"/>
                    <a:pt x="2394" y="369"/>
                  </a:cubicBezTo>
                  <a:lnTo>
                    <a:pt x="0" y="1989"/>
                  </a:lnTo>
                  <a:lnTo>
                    <a:pt x="2489" y="5632"/>
                  </a:lnTo>
                  <a:lnTo>
                    <a:pt x="4870" y="4001"/>
                  </a:lnTo>
                  <a:cubicBezTo>
                    <a:pt x="5834" y="3346"/>
                    <a:pt x="6084" y="2036"/>
                    <a:pt x="5430" y="1072"/>
                  </a:cubicBezTo>
                  <a:lnTo>
                    <a:pt x="5430" y="1072"/>
                  </a:lnTo>
                  <a:lnTo>
                    <a:pt x="5430" y="1084"/>
                  </a:lnTo>
                  <a:lnTo>
                    <a:pt x="5322" y="917"/>
                  </a:lnTo>
                  <a:cubicBezTo>
                    <a:pt x="4917" y="319"/>
                    <a:pt x="4259" y="1"/>
                    <a:pt x="358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782" name="Google Shape;3782;p54"/>
            <p:cNvSpPr/>
            <p:nvPr/>
          </p:nvSpPr>
          <p:spPr>
            <a:xfrm>
              <a:off x="501574" y="1626855"/>
              <a:ext cx="346064" cy="344096"/>
            </a:xfrm>
            <a:custGeom>
              <a:avLst/>
              <a:gdLst/>
              <a:ahLst/>
              <a:cxnLst/>
              <a:rect l="l" t="t" r="r" b="b"/>
              <a:pathLst>
                <a:path w="10729" h="10668" extrusionOk="0">
                  <a:moveTo>
                    <a:pt x="4998" y="1"/>
                  </a:moveTo>
                  <a:cubicBezTo>
                    <a:pt x="4821" y="1"/>
                    <a:pt x="4665" y="134"/>
                    <a:pt x="4644" y="316"/>
                  </a:cubicBezTo>
                  <a:lnTo>
                    <a:pt x="4180" y="3804"/>
                  </a:lnTo>
                  <a:lnTo>
                    <a:pt x="703" y="3340"/>
                  </a:lnTo>
                  <a:cubicBezTo>
                    <a:pt x="688" y="3338"/>
                    <a:pt x="674" y="3337"/>
                    <a:pt x="659" y="3337"/>
                  </a:cubicBezTo>
                  <a:cubicBezTo>
                    <a:pt x="475" y="3337"/>
                    <a:pt x="320" y="3474"/>
                    <a:pt x="286" y="3661"/>
                  </a:cubicBezTo>
                  <a:lnTo>
                    <a:pt x="24" y="5626"/>
                  </a:lnTo>
                  <a:cubicBezTo>
                    <a:pt x="1" y="5828"/>
                    <a:pt x="144" y="6019"/>
                    <a:pt x="346" y="6043"/>
                  </a:cubicBezTo>
                  <a:lnTo>
                    <a:pt x="3823" y="6507"/>
                  </a:lnTo>
                  <a:lnTo>
                    <a:pt x="3358" y="9984"/>
                  </a:lnTo>
                  <a:cubicBezTo>
                    <a:pt x="3334" y="10186"/>
                    <a:pt x="3477" y="10377"/>
                    <a:pt x="3680" y="10400"/>
                  </a:cubicBezTo>
                  <a:lnTo>
                    <a:pt x="5656" y="10662"/>
                  </a:lnTo>
                  <a:cubicBezTo>
                    <a:pt x="5677" y="10666"/>
                    <a:pt x="5698" y="10668"/>
                    <a:pt x="5718" y="10668"/>
                  </a:cubicBezTo>
                  <a:cubicBezTo>
                    <a:pt x="5896" y="10668"/>
                    <a:pt x="6051" y="10533"/>
                    <a:pt x="6073" y="10341"/>
                  </a:cubicBezTo>
                  <a:lnTo>
                    <a:pt x="6537" y="6864"/>
                  </a:lnTo>
                  <a:lnTo>
                    <a:pt x="10014" y="7329"/>
                  </a:lnTo>
                  <a:cubicBezTo>
                    <a:pt x="10029" y="7330"/>
                    <a:pt x="10043" y="7331"/>
                    <a:pt x="10058" y="7331"/>
                  </a:cubicBezTo>
                  <a:cubicBezTo>
                    <a:pt x="10243" y="7331"/>
                    <a:pt x="10409" y="7195"/>
                    <a:pt x="10442" y="7007"/>
                  </a:cubicBezTo>
                  <a:lnTo>
                    <a:pt x="10692" y="5031"/>
                  </a:lnTo>
                  <a:cubicBezTo>
                    <a:pt x="10728" y="4828"/>
                    <a:pt x="10585" y="4638"/>
                    <a:pt x="10371" y="4614"/>
                  </a:cubicBezTo>
                  <a:lnTo>
                    <a:pt x="6894" y="4150"/>
                  </a:lnTo>
                  <a:lnTo>
                    <a:pt x="7347" y="685"/>
                  </a:lnTo>
                  <a:cubicBezTo>
                    <a:pt x="7383" y="471"/>
                    <a:pt x="7240" y="292"/>
                    <a:pt x="7025" y="256"/>
                  </a:cubicBezTo>
                  <a:lnTo>
                    <a:pt x="5061" y="6"/>
                  </a:lnTo>
                  <a:cubicBezTo>
                    <a:pt x="5040" y="3"/>
                    <a:pt x="5019" y="1"/>
                    <a:pt x="499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783" name="Google Shape;3783;p54"/>
            <p:cNvSpPr/>
            <p:nvPr/>
          </p:nvSpPr>
          <p:spPr>
            <a:xfrm>
              <a:off x="58777" y="2148741"/>
              <a:ext cx="349902" cy="435023"/>
            </a:xfrm>
            <a:custGeom>
              <a:avLst/>
              <a:gdLst/>
              <a:ahLst/>
              <a:cxnLst/>
              <a:rect l="l" t="t" r="r" b="b"/>
              <a:pathLst>
                <a:path w="10848" h="13487" extrusionOk="0">
                  <a:moveTo>
                    <a:pt x="4146" y="408"/>
                  </a:moveTo>
                  <a:cubicBezTo>
                    <a:pt x="4436" y="408"/>
                    <a:pt x="4723" y="582"/>
                    <a:pt x="4775" y="971"/>
                  </a:cubicBezTo>
                  <a:cubicBezTo>
                    <a:pt x="4811" y="1162"/>
                    <a:pt x="4751" y="1364"/>
                    <a:pt x="4632" y="1507"/>
                  </a:cubicBezTo>
                  <a:lnTo>
                    <a:pt x="3835" y="1662"/>
                  </a:lnTo>
                  <a:cubicBezTo>
                    <a:pt x="3668" y="1567"/>
                    <a:pt x="3549" y="1400"/>
                    <a:pt x="3501" y="1209"/>
                  </a:cubicBezTo>
                  <a:lnTo>
                    <a:pt x="3501" y="1197"/>
                  </a:lnTo>
                  <a:cubicBezTo>
                    <a:pt x="3387" y="700"/>
                    <a:pt x="3769" y="408"/>
                    <a:pt x="4146" y="408"/>
                  </a:cubicBezTo>
                  <a:close/>
                  <a:moveTo>
                    <a:pt x="7855" y="2714"/>
                  </a:moveTo>
                  <a:cubicBezTo>
                    <a:pt x="8118" y="2714"/>
                    <a:pt x="8352" y="2895"/>
                    <a:pt x="8395" y="3162"/>
                  </a:cubicBezTo>
                  <a:lnTo>
                    <a:pt x="9788" y="10734"/>
                  </a:lnTo>
                  <a:cubicBezTo>
                    <a:pt x="9835" y="11032"/>
                    <a:pt x="9633" y="11318"/>
                    <a:pt x="9335" y="11365"/>
                  </a:cubicBezTo>
                  <a:lnTo>
                    <a:pt x="3073" y="12508"/>
                  </a:lnTo>
                  <a:cubicBezTo>
                    <a:pt x="3037" y="12515"/>
                    <a:pt x="3002" y="12519"/>
                    <a:pt x="2968" y="12519"/>
                  </a:cubicBezTo>
                  <a:cubicBezTo>
                    <a:pt x="2711" y="12519"/>
                    <a:pt x="2482" y="12330"/>
                    <a:pt x="2430" y="12068"/>
                  </a:cubicBezTo>
                  <a:lnTo>
                    <a:pt x="1072" y="4507"/>
                  </a:lnTo>
                  <a:cubicBezTo>
                    <a:pt x="1013" y="4210"/>
                    <a:pt x="1215" y="3924"/>
                    <a:pt x="1513" y="3876"/>
                  </a:cubicBezTo>
                  <a:lnTo>
                    <a:pt x="2263" y="3733"/>
                  </a:lnTo>
                  <a:cubicBezTo>
                    <a:pt x="2295" y="3949"/>
                    <a:pt x="2483" y="4096"/>
                    <a:pt x="2695" y="4096"/>
                  </a:cubicBezTo>
                  <a:cubicBezTo>
                    <a:pt x="2717" y="4096"/>
                    <a:pt x="2740" y="4094"/>
                    <a:pt x="2763" y="4091"/>
                  </a:cubicBezTo>
                  <a:lnTo>
                    <a:pt x="6680" y="3376"/>
                  </a:lnTo>
                  <a:cubicBezTo>
                    <a:pt x="6906" y="3329"/>
                    <a:pt x="7061" y="3102"/>
                    <a:pt x="7025" y="2864"/>
                  </a:cubicBezTo>
                  <a:lnTo>
                    <a:pt x="7764" y="2721"/>
                  </a:lnTo>
                  <a:cubicBezTo>
                    <a:pt x="7794" y="2717"/>
                    <a:pt x="7825" y="2714"/>
                    <a:pt x="7855" y="2714"/>
                  </a:cubicBezTo>
                  <a:close/>
                  <a:moveTo>
                    <a:pt x="4142" y="1"/>
                  </a:moveTo>
                  <a:cubicBezTo>
                    <a:pt x="4076" y="1"/>
                    <a:pt x="4009" y="7"/>
                    <a:pt x="3942" y="19"/>
                  </a:cubicBezTo>
                  <a:cubicBezTo>
                    <a:pt x="3358" y="126"/>
                    <a:pt x="2965" y="685"/>
                    <a:pt x="3073" y="1281"/>
                  </a:cubicBezTo>
                  <a:cubicBezTo>
                    <a:pt x="3108" y="1447"/>
                    <a:pt x="3180" y="1614"/>
                    <a:pt x="3287" y="1757"/>
                  </a:cubicBezTo>
                  <a:lnTo>
                    <a:pt x="2513" y="1900"/>
                  </a:lnTo>
                  <a:cubicBezTo>
                    <a:pt x="2192" y="1959"/>
                    <a:pt x="1989" y="2257"/>
                    <a:pt x="2037" y="2579"/>
                  </a:cubicBezTo>
                  <a:lnTo>
                    <a:pt x="2096" y="2864"/>
                  </a:lnTo>
                  <a:lnTo>
                    <a:pt x="798" y="3091"/>
                  </a:lnTo>
                  <a:cubicBezTo>
                    <a:pt x="322" y="3186"/>
                    <a:pt x="1" y="3650"/>
                    <a:pt x="84" y="4126"/>
                  </a:cubicBezTo>
                  <a:lnTo>
                    <a:pt x="1668" y="12758"/>
                  </a:lnTo>
                  <a:cubicBezTo>
                    <a:pt x="1742" y="13193"/>
                    <a:pt x="2118" y="13486"/>
                    <a:pt x="2545" y="13486"/>
                  </a:cubicBezTo>
                  <a:cubicBezTo>
                    <a:pt x="2597" y="13486"/>
                    <a:pt x="2650" y="13482"/>
                    <a:pt x="2703" y="13473"/>
                  </a:cubicBezTo>
                  <a:lnTo>
                    <a:pt x="10050" y="12127"/>
                  </a:lnTo>
                  <a:cubicBezTo>
                    <a:pt x="10526" y="12044"/>
                    <a:pt x="10847" y="11580"/>
                    <a:pt x="10764" y="11091"/>
                  </a:cubicBezTo>
                  <a:lnTo>
                    <a:pt x="9180" y="2459"/>
                  </a:lnTo>
                  <a:cubicBezTo>
                    <a:pt x="9107" y="2029"/>
                    <a:pt x="8737" y="1728"/>
                    <a:pt x="8317" y="1728"/>
                  </a:cubicBezTo>
                  <a:cubicBezTo>
                    <a:pt x="8260" y="1728"/>
                    <a:pt x="8202" y="1734"/>
                    <a:pt x="8145" y="1745"/>
                  </a:cubicBezTo>
                  <a:lnTo>
                    <a:pt x="6859" y="1983"/>
                  </a:lnTo>
                  <a:lnTo>
                    <a:pt x="6811" y="1709"/>
                  </a:lnTo>
                  <a:cubicBezTo>
                    <a:pt x="6757" y="1419"/>
                    <a:pt x="6500" y="1226"/>
                    <a:pt x="6223" y="1226"/>
                  </a:cubicBezTo>
                  <a:cubicBezTo>
                    <a:pt x="6193" y="1226"/>
                    <a:pt x="6163" y="1228"/>
                    <a:pt x="6132" y="1233"/>
                  </a:cubicBezTo>
                  <a:lnTo>
                    <a:pt x="5180" y="1412"/>
                  </a:lnTo>
                  <a:cubicBezTo>
                    <a:pt x="5228" y="1245"/>
                    <a:pt x="5240" y="1066"/>
                    <a:pt x="5216" y="888"/>
                  </a:cubicBezTo>
                  <a:cubicBezTo>
                    <a:pt x="5110" y="360"/>
                    <a:pt x="4658" y="1"/>
                    <a:pt x="414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784" name="Google Shape;3784;p54"/>
            <p:cNvSpPr/>
            <p:nvPr/>
          </p:nvSpPr>
          <p:spPr>
            <a:xfrm>
              <a:off x="120997" y="2305274"/>
              <a:ext cx="60059" cy="49834"/>
            </a:xfrm>
            <a:custGeom>
              <a:avLst/>
              <a:gdLst/>
              <a:ahLst/>
              <a:cxnLst/>
              <a:rect l="l" t="t" r="r" b="b"/>
              <a:pathLst>
                <a:path w="1862" h="1545" extrusionOk="0">
                  <a:moveTo>
                    <a:pt x="1002" y="0"/>
                  </a:moveTo>
                  <a:cubicBezTo>
                    <a:pt x="958" y="0"/>
                    <a:pt x="914" y="4"/>
                    <a:pt x="870" y="12"/>
                  </a:cubicBezTo>
                  <a:cubicBezTo>
                    <a:pt x="191" y="131"/>
                    <a:pt x="1" y="1012"/>
                    <a:pt x="560" y="1405"/>
                  </a:cubicBezTo>
                  <a:cubicBezTo>
                    <a:pt x="701" y="1502"/>
                    <a:pt x="854" y="1545"/>
                    <a:pt x="1002" y="1545"/>
                  </a:cubicBezTo>
                  <a:cubicBezTo>
                    <a:pt x="1453" y="1545"/>
                    <a:pt x="1861" y="1142"/>
                    <a:pt x="1763" y="631"/>
                  </a:cubicBezTo>
                  <a:cubicBezTo>
                    <a:pt x="1688" y="258"/>
                    <a:pt x="1367" y="0"/>
                    <a:pt x="100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785" name="Google Shape;3785;p54"/>
            <p:cNvSpPr/>
            <p:nvPr/>
          </p:nvSpPr>
          <p:spPr>
            <a:xfrm>
              <a:off x="189281" y="2290308"/>
              <a:ext cx="124117" cy="43673"/>
            </a:xfrm>
            <a:custGeom>
              <a:avLst/>
              <a:gdLst/>
              <a:ahLst/>
              <a:cxnLst/>
              <a:rect l="l" t="t" r="r" b="b"/>
              <a:pathLst>
                <a:path w="3848" h="1354" extrusionOk="0">
                  <a:moveTo>
                    <a:pt x="3250" y="0"/>
                  </a:moveTo>
                  <a:cubicBezTo>
                    <a:pt x="3217" y="0"/>
                    <a:pt x="3182" y="4"/>
                    <a:pt x="3146" y="11"/>
                  </a:cubicBezTo>
                  <a:lnTo>
                    <a:pt x="3134" y="11"/>
                  </a:lnTo>
                  <a:lnTo>
                    <a:pt x="539" y="487"/>
                  </a:lnTo>
                  <a:cubicBezTo>
                    <a:pt x="1" y="588"/>
                    <a:pt x="106" y="1354"/>
                    <a:pt x="597" y="1354"/>
                  </a:cubicBezTo>
                  <a:cubicBezTo>
                    <a:pt x="628" y="1354"/>
                    <a:pt x="660" y="1351"/>
                    <a:pt x="693" y="1345"/>
                  </a:cubicBezTo>
                  <a:lnTo>
                    <a:pt x="3289" y="868"/>
                  </a:lnTo>
                  <a:cubicBezTo>
                    <a:pt x="3847" y="790"/>
                    <a:pt x="3746" y="0"/>
                    <a:pt x="3250"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786" name="Google Shape;3786;p54"/>
            <p:cNvSpPr/>
            <p:nvPr/>
          </p:nvSpPr>
          <p:spPr>
            <a:xfrm>
              <a:off x="133673" y="2374687"/>
              <a:ext cx="60059" cy="49931"/>
            </a:xfrm>
            <a:custGeom>
              <a:avLst/>
              <a:gdLst/>
              <a:ahLst/>
              <a:cxnLst/>
              <a:rect l="l" t="t" r="r" b="b"/>
              <a:pathLst>
                <a:path w="1862" h="1548" extrusionOk="0">
                  <a:moveTo>
                    <a:pt x="1015" y="0"/>
                  </a:moveTo>
                  <a:cubicBezTo>
                    <a:pt x="967" y="0"/>
                    <a:pt x="919" y="5"/>
                    <a:pt x="870" y="15"/>
                  </a:cubicBezTo>
                  <a:cubicBezTo>
                    <a:pt x="191" y="122"/>
                    <a:pt x="0" y="1015"/>
                    <a:pt x="560" y="1408"/>
                  </a:cubicBezTo>
                  <a:cubicBezTo>
                    <a:pt x="701" y="1505"/>
                    <a:pt x="854" y="1548"/>
                    <a:pt x="1002" y="1548"/>
                  </a:cubicBezTo>
                  <a:cubicBezTo>
                    <a:pt x="1453" y="1548"/>
                    <a:pt x="1861" y="1145"/>
                    <a:pt x="1763" y="634"/>
                  </a:cubicBezTo>
                  <a:cubicBezTo>
                    <a:pt x="1700" y="266"/>
                    <a:pt x="1377" y="0"/>
                    <a:pt x="1015"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787" name="Google Shape;3787;p54"/>
            <p:cNvSpPr/>
            <p:nvPr/>
          </p:nvSpPr>
          <p:spPr>
            <a:xfrm>
              <a:off x="203312" y="2359753"/>
              <a:ext cx="120892" cy="43512"/>
            </a:xfrm>
            <a:custGeom>
              <a:avLst/>
              <a:gdLst/>
              <a:ahLst/>
              <a:cxnLst/>
              <a:rect l="l" t="t" r="r" b="b"/>
              <a:pathLst>
                <a:path w="3748" h="1349" extrusionOk="0">
                  <a:moveTo>
                    <a:pt x="3128" y="0"/>
                  </a:moveTo>
                  <a:cubicBezTo>
                    <a:pt x="3116" y="0"/>
                    <a:pt x="3104" y="1"/>
                    <a:pt x="3092" y="1"/>
                  </a:cubicBezTo>
                  <a:lnTo>
                    <a:pt x="497" y="478"/>
                  </a:lnTo>
                  <a:cubicBezTo>
                    <a:pt x="0" y="628"/>
                    <a:pt x="119" y="1349"/>
                    <a:pt x="605" y="1349"/>
                  </a:cubicBezTo>
                  <a:cubicBezTo>
                    <a:pt x="620" y="1349"/>
                    <a:pt x="636" y="1348"/>
                    <a:pt x="651" y="1347"/>
                  </a:cubicBezTo>
                  <a:lnTo>
                    <a:pt x="3247" y="882"/>
                  </a:lnTo>
                  <a:cubicBezTo>
                    <a:pt x="3747" y="731"/>
                    <a:pt x="3634" y="0"/>
                    <a:pt x="3128"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788" name="Google Shape;3788;p54"/>
            <p:cNvSpPr/>
            <p:nvPr/>
          </p:nvSpPr>
          <p:spPr>
            <a:xfrm>
              <a:off x="147124" y="2448906"/>
              <a:ext cx="60123" cy="49834"/>
            </a:xfrm>
            <a:custGeom>
              <a:avLst/>
              <a:gdLst/>
              <a:ahLst/>
              <a:cxnLst/>
              <a:rect l="l" t="t" r="r" b="b"/>
              <a:pathLst>
                <a:path w="1864" h="1545" extrusionOk="0">
                  <a:moveTo>
                    <a:pt x="1014" y="0"/>
                  </a:moveTo>
                  <a:cubicBezTo>
                    <a:pt x="970" y="0"/>
                    <a:pt x="926" y="4"/>
                    <a:pt x="881" y="11"/>
                  </a:cubicBezTo>
                  <a:cubicBezTo>
                    <a:pt x="191" y="131"/>
                    <a:pt x="0" y="1012"/>
                    <a:pt x="572" y="1404"/>
                  </a:cubicBezTo>
                  <a:cubicBezTo>
                    <a:pt x="710" y="1501"/>
                    <a:pt x="860" y="1545"/>
                    <a:pt x="1007" y="1545"/>
                  </a:cubicBezTo>
                  <a:cubicBezTo>
                    <a:pt x="1454" y="1545"/>
                    <a:pt x="1864" y="1142"/>
                    <a:pt x="1774" y="631"/>
                  </a:cubicBezTo>
                  <a:cubicBezTo>
                    <a:pt x="1700" y="258"/>
                    <a:pt x="1378" y="0"/>
                    <a:pt x="1014"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789" name="Google Shape;3789;p54"/>
            <p:cNvSpPr/>
            <p:nvPr/>
          </p:nvSpPr>
          <p:spPr>
            <a:xfrm>
              <a:off x="216085" y="2434133"/>
              <a:ext cx="122343" cy="43673"/>
            </a:xfrm>
            <a:custGeom>
              <a:avLst/>
              <a:gdLst/>
              <a:ahLst/>
              <a:cxnLst/>
              <a:rect l="l" t="t" r="r" b="b"/>
              <a:pathLst>
                <a:path w="3793" h="1354" extrusionOk="0">
                  <a:moveTo>
                    <a:pt x="3181" y="1"/>
                  </a:moveTo>
                  <a:cubicBezTo>
                    <a:pt x="3159" y="1"/>
                    <a:pt x="3136" y="2"/>
                    <a:pt x="3113" y="5"/>
                  </a:cubicBezTo>
                  <a:lnTo>
                    <a:pt x="517" y="469"/>
                  </a:lnTo>
                  <a:cubicBezTo>
                    <a:pt x="1" y="607"/>
                    <a:pt x="115" y="1354"/>
                    <a:pt x="625" y="1354"/>
                  </a:cubicBezTo>
                  <a:cubicBezTo>
                    <a:pt x="644" y="1354"/>
                    <a:pt x="664" y="1353"/>
                    <a:pt x="684" y="1351"/>
                  </a:cubicBezTo>
                  <a:lnTo>
                    <a:pt x="3280" y="874"/>
                  </a:lnTo>
                  <a:cubicBezTo>
                    <a:pt x="3793" y="749"/>
                    <a:pt x="3683" y="1"/>
                    <a:pt x="3181"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790" name="Google Shape;3790;p54"/>
            <p:cNvSpPr/>
            <p:nvPr/>
          </p:nvSpPr>
          <p:spPr>
            <a:xfrm>
              <a:off x="89903" y="2757554"/>
              <a:ext cx="250428" cy="224527"/>
            </a:xfrm>
            <a:custGeom>
              <a:avLst/>
              <a:gdLst/>
              <a:ahLst/>
              <a:cxnLst/>
              <a:rect l="l" t="t" r="r" b="b"/>
              <a:pathLst>
                <a:path w="7764" h="6961" extrusionOk="0">
                  <a:moveTo>
                    <a:pt x="3923" y="0"/>
                  </a:moveTo>
                  <a:cubicBezTo>
                    <a:pt x="2894" y="0"/>
                    <a:pt x="1882" y="467"/>
                    <a:pt x="1215" y="1349"/>
                  </a:cubicBezTo>
                  <a:lnTo>
                    <a:pt x="6953" y="4968"/>
                  </a:lnTo>
                  <a:cubicBezTo>
                    <a:pt x="7763" y="3408"/>
                    <a:pt x="7239" y="1468"/>
                    <a:pt x="5739" y="527"/>
                  </a:cubicBezTo>
                  <a:cubicBezTo>
                    <a:pt x="5177" y="172"/>
                    <a:pt x="4547" y="0"/>
                    <a:pt x="3923" y="0"/>
                  </a:cubicBezTo>
                  <a:close/>
                  <a:moveTo>
                    <a:pt x="810" y="1992"/>
                  </a:moveTo>
                  <a:lnTo>
                    <a:pt x="810" y="1992"/>
                  </a:lnTo>
                  <a:cubicBezTo>
                    <a:pt x="0" y="3563"/>
                    <a:pt x="524" y="5492"/>
                    <a:pt x="2012" y="6433"/>
                  </a:cubicBezTo>
                  <a:cubicBezTo>
                    <a:pt x="2575" y="6788"/>
                    <a:pt x="3208" y="6960"/>
                    <a:pt x="3836" y="6960"/>
                  </a:cubicBezTo>
                  <a:cubicBezTo>
                    <a:pt x="4867" y="6960"/>
                    <a:pt x="5882" y="6496"/>
                    <a:pt x="6549" y="5623"/>
                  </a:cubicBezTo>
                  <a:lnTo>
                    <a:pt x="810" y="1992"/>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791" name="Google Shape;3791;p54"/>
            <p:cNvSpPr/>
            <p:nvPr/>
          </p:nvSpPr>
          <p:spPr>
            <a:xfrm>
              <a:off x="558794" y="2276051"/>
              <a:ext cx="196272" cy="181563"/>
            </a:xfrm>
            <a:custGeom>
              <a:avLst/>
              <a:gdLst/>
              <a:ahLst/>
              <a:cxnLst/>
              <a:rect l="l" t="t" r="r" b="b"/>
              <a:pathLst>
                <a:path w="6085" h="5629" extrusionOk="0">
                  <a:moveTo>
                    <a:pt x="3608" y="1"/>
                  </a:moveTo>
                  <a:lnTo>
                    <a:pt x="1215" y="1620"/>
                  </a:lnTo>
                  <a:cubicBezTo>
                    <a:pt x="251" y="2275"/>
                    <a:pt x="1" y="3585"/>
                    <a:pt x="656" y="4549"/>
                  </a:cubicBezTo>
                  <a:lnTo>
                    <a:pt x="763" y="4716"/>
                  </a:lnTo>
                  <a:cubicBezTo>
                    <a:pt x="1170" y="5308"/>
                    <a:pt x="1831" y="5629"/>
                    <a:pt x="2505" y="5629"/>
                  </a:cubicBezTo>
                  <a:cubicBezTo>
                    <a:pt x="2914" y="5629"/>
                    <a:pt x="3327" y="5511"/>
                    <a:pt x="3692" y="5263"/>
                  </a:cubicBezTo>
                  <a:lnTo>
                    <a:pt x="6085" y="3644"/>
                  </a:lnTo>
                  <a:lnTo>
                    <a:pt x="3608" y="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792" name="Google Shape;3792;p54"/>
            <p:cNvSpPr/>
            <p:nvPr/>
          </p:nvSpPr>
          <p:spPr>
            <a:xfrm>
              <a:off x="691298" y="2200542"/>
              <a:ext cx="196272" cy="181918"/>
            </a:xfrm>
            <a:custGeom>
              <a:avLst/>
              <a:gdLst/>
              <a:ahLst/>
              <a:cxnLst/>
              <a:rect l="l" t="t" r="r" b="b"/>
              <a:pathLst>
                <a:path w="6085" h="5640" extrusionOk="0">
                  <a:moveTo>
                    <a:pt x="3577" y="0"/>
                  </a:moveTo>
                  <a:cubicBezTo>
                    <a:pt x="3169" y="0"/>
                    <a:pt x="2757" y="119"/>
                    <a:pt x="2394" y="365"/>
                  </a:cubicBezTo>
                  <a:lnTo>
                    <a:pt x="0" y="1996"/>
                  </a:lnTo>
                  <a:lnTo>
                    <a:pt x="2489" y="5640"/>
                  </a:lnTo>
                  <a:lnTo>
                    <a:pt x="4870" y="4009"/>
                  </a:lnTo>
                  <a:cubicBezTo>
                    <a:pt x="5834" y="3354"/>
                    <a:pt x="6084" y="2044"/>
                    <a:pt x="5430" y="1080"/>
                  </a:cubicBezTo>
                  <a:lnTo>
                    <a:pt x="5322" y="925"/>
                  </a:lnTo>
                  <a:cubicBezTo>
                    <a:pt x="4914" y="324"/>
                    <a:pt x="4252" y="0"/>
                    <a:pt x="3577"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793" name="Google Shape;3793;p54"/>
            <p:cNvSpPr/>
            <p:nvPr/>
          </p:nvSpPr>
          <p:spPr>
            <a:xfrm>
              <a:off x="501574" y="2651177"/>
              <a:ext cx="346064" cy="344387"/>
            </a:xfrm>
            <a:custGeom>
              <a:avLst/>
              <a:gdLst/>
              <a:ahLst/>
              <a:cxnLst/>
              <a:rect l="l" t="t" r="r" b="b"/>
              <a:pathLst>
                <a:path w="10729" h="10677" extrusionOk="0">
                  <a:moveTo>
                    <a:pt x="5017" y="1"/>
                  </a:moveTo>
                  <a:cubicBezTo>
                    <a:pt x="4831" y="1"/>
                    <a:pt x="4666" y="137"/>
                    <a:pt x="4644" y="325"/>
                  </a:cubicBezTo>
                  <a:lnTo>
                    <a:pt x="4180" y="3801"/>
                  </a:lnTo>
                  <a:lnTo>
                    <a:pt x="703" y="3349"/>
                  </a:lnTo>
                  <a:cubicBezTo>
                    <a:pt x="682" y="3345"/>
                    <a:pt x="661" y="3343"/>
                    <a:pt x="641" y="3343"/>
                  </a:cubicBezTo>
                  <a:cubicBezTo>
                    <a:pt x="463" y="3343"/>
                    <a:pt x="308" y="3478"/>
                    <a:pt x="286" y="3670"/>
                  </a:cubicBezTo>
                  <a:lnTo>
                    <a:pt x="24" y="5635"/>
                  </a:lnTo>
                  <a:cubicBezTo>
                    <a:pt x="1" y="5837"/>
                    <a:pt x="144" y="6028"/>
                    <a:pt x="346" y="6052"/>
                  </a:cubicBezTo>
                  <a:lnTo>
                    <a:pt x="346" y="6063"/>
                  </a:lnTo>
                  <a:lnTo>
                    <a:pt x="3823" y="6516"/>
                  </a:lnTo>
                  <a:lnTo>
                    <a:pt x="3358" y="10004"/>
                  </a:lnTo>
                  <a:cubicBezTo>
                    <a:pt x="3334" y="10207"/>
                    <a:pt x="3477" y="10385"/>
                    <a:pt x="3680" y="10421"/>
                  </a:cubicBezTo>
                  <a:lnTo>
                    <a:pt x="5656" y="10671"/>
                  </a:lnTo>
                  <a:cubicBezTo>
                    <a:pt x="5677" y="10675"/>
                    <a:pt x="5698" y="10677"/>
                    <a:pt x="5718" y="10677"/>
                  </a:cubicBezTo>
                  <a:cubicBezTo>
                    <a:pt x="5896" y="10677"/>
                    <a:pt x="6051" y="10543"/>
                    <a:pt x="6073" y="10362"/>
                  </a:cubicBezTo>
                  <a:lnTo>
                    <a:pt x="6537" y="6873"/>
                  </a:lnTo>
                  <a:lnTo>
                    <a:pt x="10014" y="7337"/>
                  </a:lnTo>
                  <a:cubicBezTo>
                    <a:pt x="10029" y="7339"/>
                    <a:pt x="10043" y="7340"/>
                    <a:pt x="10058" y="7340"/>
                  </a:cubicBezTo>
                  <a:cubicBezTo>
                    <a:pt x="10243" y="7340"/>
                    <a:pt x="10409" y="7204"/>
                    <a:pt x="10442" y="7016"/>
                  </a:cubicBezTo>
                  <a:lnTo>
                    <a:pt x="10692" y="5039"/>
                  </a:lnTo>
                  <a:cubicBezTo>
                    <a:pt x="10728" y="4837"/>
                    <a:pt x="10585" y="4647"/>
                    <a:pt x="10371" y="4623"/>
                  </a:cubicBezTo>
                  <a:lnTo>
                    <a:pt x="6894" y="4158"/>
                  </a:lnTo>
                  <a:lnTo>
                    <a:pt x="7359" y="682"/>
                  </a:lnTo>
                  <a:cubicBezTo>
                    <a:pt x="7383" y="479"/>
                    <a:pt x="7240" y="289"/>
                    <a:pt x="7037" y="265"/>
                  </a:cubicBezTo>
                  <a:lnTo>
                    <a:pt x="5061" y="3"/>
                  </a:lnTo>
                  <a:cubicBezTo>
                    <a:pt x="5046" y="1"/>
                    <a:pt x="5031" y="1"/>
                    <a:pt x="5017"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794" name="Google Shape;3794;p54"/>
            <p:cNvSpPr/>
            <p:nvPr/>
          </p:nvSpPr>
          <p:spPr>
            <a:xfrm>
              <a:off x="58777" y="3173353"/>
              <a:ext cx="349902" cy="435120"/>
            </a:xfrm>
            <a:custGeom>
              <a:avLst/>
              <a:gdLst/>
              <a:ahLst/>
              <a:cxnLst/>
              <a:rect l="l" t="t" r="r" b="b"/>
              <a:pathLst>
                <a:path w="10848" h="13490" extrusionOk="0">
                  <a:moveTo>
                    <a:pt x="4152" y="412"/>
                  </a:moveTo>
                  <a:cubicBezTo>
                    <a:pt x="4441" y="412"/>
                    <a:pt x="4724" y="585"/>
                    <a:pt x="4775" y="971"/>
                  </a:cubicBezTo>
                  <a:cubicBezTo>
                    <a:pt x="4811" y="1173"/>
                    <a:pt x="4763" y="1364"/>
                    <a:pt x="4632" y="1519"/>
                  </a:cubicBezTo>
                  <a:lnTo>
                    <a:pt x="3835" y="1662"/>
                  </a:lnTo>
                  <a:cubicBezTo>
                    <a:pt x="3668" y="1566"/>
                    <a:pt x="3549" y="1400"/>
                    <a:pt x="3501" y="1209"/>
                  </a:cubicBezTo>
                  <a:cubicBezTo>
                    <a:pt x="3386" y="709"/>
                    <a:pt x="3774" y="412"/>
                    <a:pt x="4152" y="412"/>
                  </a:cubicBezTo>
                  <a:close/>
                  <a:moveTo>
                    <a:pt x="7876" y="2723"/>
                  </a:moveTo>
                  <a:cubicBezTo>
                    <a:pt x="8126" y="2723"/>
                    <a:pt x="8354" y="2911"/>
                    <a:pt x="8407" y="3174"/>
                  </a:cubicBezTo>
                  <a:lnTo>
                    <a:pt x="9788" y="10746"/>
                  </a:lnTo>
                  <a:cubicBezTo>
                    <a:pt x="9835" y="11044"/>
                    <a:pt x="9633" y="11329"/>
                    <a:pt x="9335" y="11377"/>
                  </a:cubicBezTo>
                  <a:lnTo>
                    <a:pt x="3073" y="12520"/>
                  </a:lnTo>
                  <a:cubicBezTo>
                    <a:pt x="3042" y="12525"/>
                    <a:pt x="3012" y="12527"/>
                    <a:pt x="2982" y="12527"/>
                  </a:cubicBezTo>
                  <a:cubicBezTo>
                    <a:pt x="2719" y="12527"/>
                    <a:pt x="2483" y="12345"/>
                    <a:pt x="2430" y="12068"/>
                  </a:cubicBezTo>
                  <a:lnTo>
                    <a:pt x="1072" y="4507"/>
                  </a:lnTo>
                  <a:cubicBezTo>
                    <a:pt x="1013" y="4210"/>
                    <a:pt x="1215" y="3924"/>
                    <a:pt x="1513" y="3876"/>
                  </a:cubicBezTo>
                  <a:lnTo>
                    <a:pt x="2263" y="3733"/>
                  </a:lnTo>
                  <a:cubicBezTo>
                    <a:pt x="2295" y="3948"/>
                    <a:pt x="2483" y="4096"/>
                    <a:pt x="2695" y="4096"/>
                  </a:cubicBezTo>
                  <a:cubicBezTo>
                    <a:pt x="2717" y="4096"/>
                    <a:pt x="2740" y="4094"/>
                    <a:pt x="2763" y="4090"/>
                  </a:cubicBezTo>
                  <a:lnTo>
                    <a:pt x="6680" y="3376"/>
                  </a:lnTo>
                  <a:cubicBezTo>
                    <a:pt x="6906" y="3328"/>
                    <a:pt x="7073" y="3102"/>
                    <a:pt x="7025" y="2864"/>
                  </a:cubicBezTo>
                  <a:lnTo>
                    <a:pt x="7776" y="2733"/>
                  </a:lnTo>
                  <a:cubicBezTo>
                    <a:pt x="7809" y="2726"/>
                    <a:pt x="7843" y="2723"/>
                    <a:pt x="7876" y="2723"/>
                  </a:cubicBezTo>
                  <a:close/>
                  <a:moveTo>
                    <a:pt x="4138" y="1"/>
                  </a:moveTo>
                  <a:cubicBezTo>
                    <a:pt x="4073" y="1"/>
                    <a:pt x="4008" y="7"/>
                    <a:pt x="3942" y="19"/>
                  </a:cubicBezTo>
                  <a:cubicBezTo>
                    <a:pt x="3358" y="126"/>
                    <a:pt x="2965" y="685"/>
                    <a:pt x="3073" y="1281"/>
                  </a:cubicBezTo>
                  <a:cubicBezTo>
                    <a:pt x="3108" y="1447"/>
                    <a:pt x="3180" y="1614"/>
                    <a:pt x="3287" y="1757"/>
                  </a:cubicBezTo>
                  <a:lnTo>
                    <a:pt x="2513" y="1900"/>
                  </a:lnTo>
                  <a:cubicBezTo>
                    <a:pt x="2192" y="1971"/>
                    <a:pt x="1989" y="2269"/>
                    <a:pt x="2037" y="2590"/>
                  </a:cubicBezTo>
                  <a:lnTo>
                    <a:pt x="2096" y="2864"/>
                  </a:lnTo>
                  <a:lnTo>
                    <a:pt x="798" y="3102"/>
                  </a:lnTo>
                  <a:cubicBezTo>
                    <a:pt x="322" y="3197"/>
                    <a:pt x="1" y="3662"/>
                    <a:pt x="84" y="4150"/>
                  </a:cubicBezTo>
                  <a:lnTo>
                    <a:pt x="1668" y="12758"/>
                  </a:lnTo>
                  <a:cubicBezTo>
                    <a:pt x="1741" y="13188"/>
                    <a:pt x="2111" y="13489"/>
                    <a:pt x="2532" y="13489"/>
                  </a:cubicBezTo>
                  <a:cubicBezTo>
                    <a:pt x="2588" y="13489"/>
                    <a:pt x="2646" y="13484"/>
                    <a:pt x="2703" y="13473"/>
                  </a:cubicBezTo>
                  <a:lnTo>
                    <a:pt x="10050" y="12139"/>
                  </a:lnTo>
                  <a:cubicBezTo>
                    <a:pt x="10526" y="12044"/>
                    <a:pt x="10847" y="11579"/>
                    <a:pt x="10764" y="11091"/>
                  </a:cubicBezTo>
                  <a:lnTo>
                    <a:pt x="9180" y="2459"/>
                  </a:lnTo>
                  <a:cubicBezTo>
                    <a:pt x="9107" y="2029"/>
                    <a:pt x="8737" y="1728"/>
                    <a:pt x="8317" y="1728"/>
                  </a:cubicBezTo>
                  <a:cubicBezTo>
                    <a:pt x="8260" y="1728"/>
                    <a:pt x="8202" y="1734"/>
                    <a:pt x="8145" y="1745"/>
                  </a:cubicBezTo>
                  <a:lnTo>
                    <a:pt x="6859" y="1995"/>
                  </a:lnTo>
                  <a:lnTo>
                    <a:pt x="6811" y="1721"/>
                  </a:lnTo>
                  <a:cubicBezTo>
                    <a:pt x="6757" y="1430"/>
                    <a:pt x="6498" y="1226"/>
                    <a:pt x="6219" y="1226"/>
                  </a:cubicBezTo>
                  <a:cubicBezTo>
                    <a:pt x="6190" y="1226"/>
                    <a:pt x="6161" y="1228"/>
                    <a:pt x="6132" y="1233"/>
                  </a:cubicBezTo>
                  <a:lnTo>
                    <a:pt x="5180" y="1412"/>
                  </a:lnTo>
                  <a:cubicBezTo>
                    <a:pt x="5228" y="1245"/>
                    <a:pt x="5240" y="1066"/>
                    <a:pt x="5216" y="888"/>
                  </a:cubicBezTo>
                  <a:cubicBezTo>
                    <a:pt x="5110" y="369"/>
                    <a:pt x="4656" y="1"/>
                    <a:pt x="413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795" name="Google Shape;3795;p54"/>
            <p:cNvSpPr/>
            <p:nvPr/>
          </p:nvSpPr>
          <p:spPr>
            <a:xfrm>
              <a:off x="120997" y="3329757"/>
              <a:ext cx="60059" cy="49963"/>
            </a:xfrm>
            <a:custGeom>
              <a:avLst/>
              <a:gdLst/>
              <a:ahLst/>
              <a:cxnLst/>
              <a:rect l="l" t="t" r="r" b="b"/>
              <a:pathLst>
                <a:path w="1862" h="1549" extrusionOk="0">
                  <a:moveTo>
                    <a:pt x="1015" y="1"/>
                  </a:moveTo>
                  <a:cubicBezTo>
                    <a:pt x="967" y="1"/>
                    <a:pt x="919" y="6"/>
                    <a:pt x="870" y="15"/>
                  </a:cubicBezTo>
                  <a:cubicBezTo>
                    <a:pt x="191" y="134"/>
                    <a:pt x="1" y="1015"/>
                    <a:pt x="560" y="1408"/>
                  </a:cubicBezTo>
                  <a:cubicBezTo>
                    <a:pt x="701" y="1505"/>
                    <a:pt x="854" y="1549"/>
                    <a:pt x="1002" y="1549"/>
                  </a:cubicBezTo>
                  <a:cubicBezTo>
                    <a:pt x="1453" y="1549"/>
                    <a:pt x="1861" y="1146"/>
                    <a:pt x="1763" y="634"/>
                  </a:cubicBezTo>
                  <a:cubicBezTo>
                    <a:pt x="1700" y="267"/>
                    <a:pt x="1377" y="1"/>
                    <a:pt x="1015"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796" name="Google Shape;3796;p54"/>
            <p:cNvSpPr/>
            <p:nvPr/>
          </p:nvSpPr>
          <p:spPr>
            <a:xfrm>
              <a:off x="188733" y="3315178"/>
              <a:ext cx="125214" cy="43544"/>
            </a:xfrm>
            <a:custGeom>
              <a:avLst/>
              <a:gdLst/>
              <a:ahLst/>
              <a:cxnLst/>
              <a:rect l="l" t="t" r="r" b="b"/>
              <a:pathLst>
                <a:path w="3882" h="1350" extrusionOk="0">
                  <a:moveTo>
                    <a:pt x="3282" y="0"/>
                  </a:moveTo>
                  <a:cubicBezTo>
                    <a:pt x="3245" y="0"/>
                    <a:pt x="3205" y="5"/>
                    <a:pt x="3163" y="15"/>
                  </a:cubicBezTo>
                  <a:lnTo>
                    <a:pt x="3151" y="3"/>
                  </a:lnTo>
                  <a:lnTo>
                    <a:pt x="556" y="479"/>
                  </a:lnTo>
                  <a:cubicBezTo>
                    <a:pt x="1" y="568"/>
                    <a:pt x="108" y="1350"/>
                    <a:pt x="597" y="1350"/>
                  </a:cubicBezTo>
                  <a:cubicBezTo>
                    <a:pt x="633" y="1350"/>
                    <a:pt x="671" y="1345"/>
                    <a:pt x="710" y="1337"/>
                  </a:cubicBezTo>
                  <a:lnTo>
                    <a:pt x="3306" y="872"/>
                  </a:lnTo>
                  <a:cubicBezTo>
                    <a:pt x="3882" y="817"/>
                    <a:pt x="3778" y="0"/>
                    <a:pt x="328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797" name="Google Shape;3797;p54"/>
            <p:cNvSpPr/>
            <p:nvPr/>
          </p:nvSpPr>
          <p:spPr>
            <a:xfrm>
              <a:off x="133673" y="3399267"/>
              <a:ext cx="60059" cy="49963"/>
            </a:xfrm>
            <a:custGeom>
              <a:avLst/>
              <a:gdLst/>
              <a:ahLst/>
              <a:cxnLst/>
              <a:rect l="l" t="t" r="r" b="b"/>
              <a:pathLst>
                <a:path w="1862" h="1549" extrusionOk="0">
                  <a:moveTo>
                    <a:pt x="1015" y="1"/>
                  </a:moveTo>
                  <a:cubicBezTo>
                    <a:pt x="967" y="1"/>
                    <a:pt x="919" y="6"/>
                    <a:pt x="870" y="15"/>
                  </a:cubicBezTo>
                  <a:cubicBezTo>
                    <a:pt x="191" y="134"/>
                    <a:pt x="0" y="1015"/>
                    <a:pt x="560" y="1408"/>
                  </a:cubicBezTo>
                  <a:cubicBezTo>
                    <a:pt x="701" y="1505"/>
                    <a:pt x="854" y="1549"/>
                    <a:pt x="1002" y="1549"/>
                  </a:cubicBezTo>
                  <a:cubicBezTo>
                    <a:pt x="1453" y="1549"/>
                    <a:pt x="1861" y="1146"/>
                    <a:pt x="1763" y="635"/>
                  </a:cubicBezTo>
                  <a:cubicBezTo>
                    <a:pt x="1700" y="267"/>
                    <a:pt x="1377" y="1"/>
                    <a:pt x="1015"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798" name="Google Shape;3798;p54"/>
            <p:cNvSpPr/>
            <p:nvPr/>
          </p:nvSpPr>
          <p:spPr>
            <a:xfrm>
              <a:off x="203183" y="3384688"/>
              <a:ext cx="120892" cy="43544"/>
            </a:xfrm>
            <a:custGeom>
              <a:avLst/>
              <a:gdLst/>
              <a:ahLst/>
              <a:cxnLst/>
              <a:rect l="l" t="t" r="r" b="b"/>
              <a:pathLst>
                <a:path w="3748" h="1350" extrusionOk="0">
                  <a:moveTo>
                    <a:pt x="3144" y="1"/>
                  </a:moveTo>
                  <a:cubicBezTo>
                    <a:pt x="3128" y="1"/>
                    <a:pt x="3112" y="2"/>
                    <a:pt x="3096" y="3"/>
                  </a:cubicBezTo>
                  <a:lnTo>
                    <a:pt x="501" y="467"/>
                  </a:lnTo>
                  <a:cubicBezTo>
                    <a:pt x="0" y="619"/>
                    <a:pt x="125" y="1350"/>
                    <a:pt x="620" y="1350"/>
                  </a:cubicBezTo>
                  <a:cubicBezTo>
                    <a:pt x="632" y="1350"/>
                    <a:pt x="643" y="1349"/>
                    <a:pt x="655" y="1348"/>
                  </a:cubicBezTo>
                  <a:lnTo>
                    <a:pt x="3251" y="872"/>
                  </a:lnTo>
                  <a:cubicBezTo>
                    <a:pt x="3747" y="722"/>
                    <a:pt x="3639" y="1"/>
                    <a:pt x="314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799" name="Google Shape;3799;p54"/>
            <p:cNvSpPr/>
            <p:nvPr/>
          </p:nvSpPr>
          <p:spPr>
            <a:xfrm>
              <a:off x="147124" y="3473486"/>
              <a:ext cx="60123" cy="49866"/>
            </a:xfrm>
            <a:custGeom>
              <a:avLst/>
              <a:gdLst/>
              <a:ahLst/>
              <a:cxnLst/>
              <a:rect l="l" t="t" r="r" b="b"/>
              <a:pathLst>
                <a:path w="1864" h="1546" extrusionOk="0">
                  <a:moveTo>
                    <a:pt x="1013" y="1"/>
                  </a:moveTo>
                  <a:cubicBezTo>
                    <a:pt x="970" y="1"/>
                    <a:pt x="926" y="5"/>
                    <a:pt x="881" y="12"/>
                  </a:cubicBezTo>
                  <a:cubicBezTo>
                    <a:pt x="191" y="131"/>
                    <a:pt x="0" y="1012"/>
                    <a:pt x="572" y="1405"/>
                  </a:cubicBezTo>
                  <a:cubicBezTo>
                    <a:pt x="710" y="1502"/>
                    <a:pt x="861" y="1546"/>
                    <a:pt x="1008" y="1546"/>
                  </a:cubicBezTo>
                  <a:cubicBezTo>
                    <a:pt x="1454" y="1546"/>
                    <a:pt x="1864" y="1145"/>
                    <a:pt x="1774" y="643"/>
                  </a:cubicBezTo>
                  <a:cubicBezTo>
                    <a:pt x="1700" y="260"/>
                    <a:pt x="1378" y="1"/>
                    <a:pt x="101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800" name="Google Shape;3800;p54"/>
            <p:cNvSpPr/>
            <p:nvPr/>
          </p:nvSpPr>
          <p:spPr>
            <a:xfrm>
              <a:off x="216375" y="3458874"/>
              <a:ext cx="121795" cy="43512"/>
            </a:xfrm>
            <a:custGeom>
              <a:avLst/>
              <a:gdLst/>
              <a:ahLst/>
              <a:cxnLst/>
              <a:rect l="l" t="t" r="r" b="b"/>
              <a:pathLst>
                <a:path w="3776" h="1349" extrusionOk="0">
                  <a:moveTo>
                    <a:pt x="3104" y="1"/>
                  </a:moveTo>
                  <a:lnTo>
                    <a:pt x="508" y="477"/>
                  </a:lnTo>
                  <a:cubicBezTo>
                    <a:pt x="0" y="616"/>
                    <a:pt x="119" y="1348"/>
                    <a:pt x="627" y="1348"/>
                  </a:cubicBezTo>
                  <a:cubicBezTo>
                    <a:pt x="643" y="1348"/>
                    <a:pt x="659" y="1348"/>
                    <a:pt x="675" y="1346"/>
                  </a:cubicBezTo>
                  <a:lnTo>
                    <a:pt x="3271" y="882"/>
                  </a:lnTo>
                  <a:cubicBezTo>
                    <a:pt x="3775" y="744"/>
                    <a:pt x="3661" y="10"/>
                    <a:pt x="3162" y="10"/>
                  </a:cubicBezTo>
                  <a:cubicBezTo>
                    <a:pt x="3143" y="10"/>
                    <a:pt x="3124" y="11"/>
                    <a:pt x="3104" y="13"/>
                  </a:cubicBezTo>
                  <a:lnTo>
                    <a:pt x="3104" y="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801" name="Google Shape;3801;p54"/>
            <p:cNvSpPr/>
            <p:nvPr/>
          </p:nvSpPr>
          <p:spPr>
            <a:xfrm>
              <a:off x="91032" y="3782231"/>
              <a:ext cx="249299" cy="224075"/>
            </a:xfrm>
            <a:custGeom>
              <a:avLst/>
              <a:gdLst/>
              <a:ahLst/>
              <a:cxnLst/>
              <a:rect l="l" t="t" r="r" b="b"/>
              <a:pathLst>
                <a:path w="7729" h="6947" extrusionOk="0">
                  <a:moveTo>
                    <a:pt x="3896" y="1"/>
                  </a:moveTo>
                  <a:cubicBezTo>
                    <a:pt x="2865" y="1"/>
                    <a:pt x="1848" y="470"/>
                    <a:pt x="1180" y="1346"/>
                  </a:cubicBezTo>
                  <a:lnTo>
                    <a:pt x="6918" y="4978"/>
                  </a:lnTo>
                  <a:cubicBezTo>
                    <a:pt x="7728" y="3406"/>
                    <a:pt x="7204" y="1477"/>
                    <a:pt x="5704" y="525"/>
                  </a:cubicBezTo>
                  <a:cubicBezTo>
                    <a:pt x="5144" y="171"/>
                    <a:pt x="4517" y="1"/>
                    <a:pt x="3896" y="1"/>
                  </a:cubicBezTo>
                  <a:close/>
                  <a:moveTo>
                    <a:pt x="775" y="1989"/>
                  </a:moveTo>
                  <a:cubicBezTo>
                    <a:pt x="1" y="3561"/>
                    <a:pt x="489" y="5478"/>
                    <a:pt x="1954" y="6418"/>
                  </a:cubicBezTo>
                  <a:cubicBezTo>
                    <a:pt x="2522" y="6775"/>
                    <a:pt x="3157" y="6947"/>
                    <a:pt x="3787" y="6947"/>
                  </a:cubicBezTo>
                  <a:cubicBezTo>
                    <a:pt x="4818" y="6947"/>
                    <a:pt x="5833" y="6486"/>
                    <a:pt x="6514" y="5621"/>
                  </a:cubicBezTo>
                  <a:lnTo>
                    <a:pt x="775" y="1989"/>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802" name="Google Shape;3802;p54"/>
            <p:cNvSpPr/>
            <p:nvPr/>
          </p:nvSpPr>
          <p:spPr>
            <a:xfrm>
              <a:off x="558794" y="3300276"/>
              <a:ext cx="196272" cy="182047"/>
            </a:xfrm>
            <a:custGeom>
              <a:avLst/>
              <a:gdLst/>
              <a:ahLst/>
              <a:cxnLst/>
              <a:rect l="l" t="t" r="r" b="b"/>
              <a:pathLst>
                <a:path w="6085" h="5644" extrusionOk="0">
                  <a:moveTo>
                    <a:pt x="3608" y="1"/>
                  </a:moveTo>
                  <a:lnTo>
                    <a:pt x="1215" y="1632"/>
                  </a:lnTo>
                  <a:cubicBezTo>
                    <a:pt x="251" y="2287"/>
                    <a:pt x="1" y="3596"/>
                    <a:pt x="656" y="4561"/>
                  </a:cubicBezTo>
                  <a:lnTo>
                    <a:pt x="763" y="4727"/>
                  </a:lnTo>
                  <a:cubicBezTo>
                    <a:pt x="1172" y="5323"/>
                    <a:pt x="1837" y="5644"/>
                    <a:pt x="2514" y="5644"/>
                  </a:cubicBezTo>
                  <a:cubicBezTo>
                    <a:pt x="2920" y="5644"/>
                    <a:pt x="3330" y="5528"/>
                    <a:pt x="3692" y="5287"/>
                  </a:cubicBezTo>
                  <a:lnTo>
                    <a:pt x="6085" y="3656"/>
                  </a:lnTo>
                  <a:lnTo>
                    <a:pt x="3608" y="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803" name="Google Shape;3803;p54"/>
            <p:cNvSpPr/>
            <p:nvPr/>
          </p:nvSpPr>
          <p:spPr>
            <a:xfrm>
              <a:off x="691298" y="3225154"/>
              <a:ext cx="196272" cy="181918"/>
            </a:xfrm>
            <a:custGeom>
              <a:avLst/>
              <a:gdLst/>
              <a:ahLst/>
              <a:cxnLst/>
              <a:rect l="l" t="t" r="r" b="b"/>
              <a:pathLst>
                <a:path w="6085" h="5640" extrusionOk="0">
                  <a:moveTo>
                    <a:pt x="3577" y="0"/>
                  </a:moveTo>
                  <a:cubicBezTo>
                    <a:pt x="3169" y="0"/>
                    <a:pt x="2757" y="118"/>
                    <a:pt x="2394" y="365"/>
                  </a:cubicBezTo>
                  <a:lnTo>
                    <a:pt x="0" y="1996"/>
                  </a:lnTo>
                  <a:lnTo>
                    <a:pt x="2489" y="5640"/>
                  </a:lnTo>
                  <a:lnTo>
                    <a:pt x="4870" y="4008"/>
                  </a:lnTo>
                  <a:cubicBezTo>
                    <a:pt x="5834" y="3354"/>
                    <a:pt x="6084" y="2044"/>
                    <a:pt x="5430" y="1091"/>
                  </a:cubicBezTo>
                  <a:lnTo>
                    <a:pt x="5322" y="925"/>
                  </a:lnTo>
                  <a:cubicBezTo>
                    <a:pt x="4914" y="324"/>
                    <a:pt x="4252" y="0"/>
                    <a:pt x="3577"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804" name="Google Shape;3804;p54"/>
            <p:cNvSpPr/>
            <p:nvPr/>
          </p:nvSpPr>
          <p:spPr>
            <a:xfrm>
              <a:off x="501574" y="3676079"/>
              <a:ext cx="346064" cy="344387"/>
            </a:xfrm>
            <a:custGeom>
              <a:avLst/>
              <a:gdLst/>
              <a:ahLst/>
              <a:cxnLst/>
              <a:rect l="l" t="t" r="r" b="b"/>
              <a:pathLst>
                <a:path w="10729" h="10677" extrusionOk="0">
                  <a:moveTo>
                    <a:pt x="4998" y="0"/>
                  </a:moveTo>
                  <a:cubicBezTo>
                    <a:pt x="4821" y="0"/>
                    <a:pt x="4665" y="134"/>
                    <a:pt x="4644" y="315"/>
                  </a:cubicBezTo>
                  <a:lnTo>
                    <a:pt x="4180" y="3804"/>
                  </a:lnTo>
                  <a:lnTo>
                    <a:pt x="703" y="3340"/>
                  </a:lnTo>
                  <a:cubicBezTo>
                    <a:pt x="688" y="3338"/>
                    <a:pt x="674" y="3337"/>
                    <a:pt x="659" y="3337"/>
                  </a:cubicBezTo>
                  <a:cubicBezTo>
                    <a:pt x="474" y="3337"/>
                    <a:pt x="308" y="3473"/>
                    <a:pt x="286" y="3661"/>
                  </a:cubicBezTo>
                  <a:lnTo>
                    <a:pt x="24" y="5638"/>
                  </a:lnTo>
                  <a:cubicBezTo>
                    <a:pt x="1" y="5840"/>
                    <a:pt x="144" y="6019"/>
                    <a:pt x="346" y="6054"/>
                  </a:cubicBezTo>
                  <a:lnTo>
                    <a:pt x="3823" y="6519"/>
                  </a:lnTo>
                  <a:lnTo>
                    <a:pt x="3358" y="9995"/>
                  </a:lnTo>
                  <a:cubicBezTo>
                    <a:pt x="3334" y="10198"/>
                    <a:pt x="3477" y="10388"/>
                    <a:pt x="3680" y="10412"/>
                  </a:cubicBezTo>
                  <a:lnTo>
                    <a:pt x="5656" y="10674"/>
                  </a:lnTo>
                  <a:cubicBezTo>
                    <a:pt x="5671" y="10676"/>
                    <a:pt x="5686" y="10676"/>
                    <a:pt x="5700" y="10676"/>
                  </a:cubicBezTo>
                  <a:cubicBezTo>
                    <a:pt x="5886" y="10676"/>
                    <a:pt x="6051" y="10540"/>
                    <a:pt x="6073" y="10352"/>
                  </a:cubicBezTo>
                  <a:lnTo>
                    <a:pt x="6537" y="6876"/>
                  </a:lnTo>
                  <a:lnTo>
                    <a:pt x="10014" y="7328"/>
                  </a:lnTo>
                  <a:cubicBezTo>
                    <a:pt x="10029" y="7330"/>
                    <a:pt x="10043" y="7331"/>
                    <a:pt x="10058" y="7331"/>
                  </a:cubicBezTo>
                  <a:cubicBezTo>
                    <a:pt x="10243" y="7331"/>
                    <a:pt x="10409" y="7194"/>
                    <a:pt x="10442" y="7007"/>
                  </a:cubicBezTo>
                  <a:lnTo>
                    <a:pt x="10692" y="5042"/>
                  </a:lnTo>
                  <a:cubicBezTo>
                    <a:pt x="10728" y="4828"/>
                    <a:pt x="10585" y="4649"/>
                    <a:pt x="10371" y="4614"/>
                  </a:cubicBezTo>
                  <a:lnTo>
                    <a:pt x="6894" y="4161"/>
                  </a:lnTo>
                  <a:lnTo>
                    <a:pt x="7359" y="685"/>
                  </a:lnTo>
                  <a:cubicBezTo>
                    <a:pt x="7383" y="470"/>
                    <a:pt x="7240" y="292"/>
                    <a:pt x="7037" y="256"/>
                  </a:cubicBezTo>
                  <a:lnTo>
                    <a:pt x="5061" y="6"/>
                  </a:lnTo>
                  <a:cubicBezTo>
                    <a:pt x="5040" y="2"/>
                    <a:pt x="5019" y="0"/>
                    <a:pt x="4998"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805" name="Google Shape;3805;p54"/>
            <p:cNvSpPr/>
            <p:nvPr/>
          </p:nvSpPr>
          <p:spPr>
            <a:xfrm>
              <a:off x="58777" y="4197965"/>
              <a:ext cx="349902" cy="435120"/>
            </a:xfrm>
            <a:custGeom>
              <a:avLst/>
              <a:gdLst/>
              <a:ahLst/>
              <a:cxnLst/>
              <a:rect l="l" t="t" r="r" b="b"/>
              <a:pathLst>
                <a:path w="10848" h="13490" extrusionOk="0">
                  <a:moveTo>
                    <a:pt x="4152" y="412"/>
                  </a:moveTo>
                  <a:cubicBezTo>
                    <a:pt x="4441" y="412"/>
                    <a:pt x="4724" y="585"/>
                    <a:pt x="4775" y="971"/>
                  </a:cubicBezTo>
                  <a:cubicBezTo>
                    <a:pt x="4811" y="1161"/>
                    <a:pt x="4751" y="1364"/>
                    <a:pt x="4632" y="1519"/>
                  </a:cubicBezTo>
                  <a:lnTo>
                    <a:pt x="3835" y="1661"/>
                  </a:lnTo>
                  <a:cubicBezTo>
                    <a:pt x="3668" y="1566"/>
                    <a:pt x="3549" y="1411"/>
                    <a:pt x="3501" y="1221"/>
                  </a:cubicBezTo>
                  <a:lnTo>
                    <a:pt x="3501" y="1209"/>
                  </a:lnTo>
                  <a:cubicBezTo>
                    <a:pt x="3386" y="709"/>
                    <a:pt x="3774" y="412"/>
                    <a:pt x="4152" y="412"/>
                  </a:cubicBezTo>
                  <a:close/>
                  <a:moveTo>
                    <a:pt x="7880" y="2723"/>
                  </a:moveTo>
                  <a:cubicBezTo>
                    <a:pt x="8137" y="2723"/>
                    <a:pt x="8365" y="2911"/>
                    <a:pt x="8407" y="3173"/>
                  </a:cubicBezTo>
                  <a:lnTo>
                    <a:pt x="9788" y="10734"/>
                  </a:lnTo>
                  <a:cubicBezTo>
                    <a:pt x="9835" y="11043"/>
                    <a:pt x="9633" y="11329"/>
                    <a:pt x="9335" y="11377"/>
                  </a:cubicBezTo>
                  <a:lnTo>
                    <a:pt x="3073" y="12520"/>
                  </a:lnTo>
                  <a:cubicBezTo>
                    <a:pt x="3042" y="12525"/>
                    <a:pt x="3011" y="12527"/>
                    <a:pt x="2981" y="12527"/>
                  </a:cubicBezTo>
                  <a:cubicBezTo>
                    <a:pt x="2718" y="12527"/>
                    <a:pt x="2483" y="12346"/>
                    <a:pt x="2430" y="12079"/>
                  </a:cubicBezTo>
                  <a:lnTo>
                    <a:pt x="1072" y="4507"/>
                  </a:lnTo>
                  <a:cubicBezTo>
                    <a:pt x="1013" y="4209"/>
                    <a:pt x="1215" y="3924"/>
                    <a:pt x="1513" y="3876"/>
                  </a:cubicBezTo>
                  <a:lnTo>
                    <a:pt x="2263" y="3745"/>
                  </a:lnTo>
                  <a:cubicBezTo>
                    <a:pt x="2295" y="3945"/>
                    <a:pt x="2475" y="4098"/>
                    <a:pt x="2681" y="4098"/>
                  </a:cubicBezTo>
                  <a:cubicBezTo>
                    <a:pt x="2708" y="4098"/>
                    <a:pt x="2735" y="4096"/>
                    <a:pt x="2763" y="4090"/>
                  </a:cubicBezTo>
                  <a:lnTo>
                    <a:pt x="6680" y="3376"/>
                  </a:lnTo>
                  <a:cubicBezTo>
                    <a:pt x="6906" y="3328"/>
                    <a:pt x="7073" y="3102"/>
                    <a:pt x="7025" y="2864"/>
                  </a:cubicBezTo>
                  <a:lnTo>
                    <a:pt x="7776" y="2733"/>
                  </a:lnTo>
                  <a:cubicBezTo>
                    <a:pt x="7811" y="2726"/>
                    <a:pt x="7846" y="2723"/>
                    <a:pt x="7880" y="2723"/>
                  </a:cubicBezTo>
                  <a:close/>
                  <a:moveTo>
                    <a:pt x="4138" y="1"/>
                  </a:moveTo>
                  <a:cubicBezTo>
                    <a:pt x="4073" y="1"/>
                    <a:pt x="4008" y="6"/>
                    <a:pt x="3942" y="18"/>
                  </a:cubicBezTo>
                  <a:cubicBezTo>
                    <a:pt x="3358" y="125"/>
                    <a:pt x="2965" y="697"/>
                    <a:pt x="3073" y="1280"/>
                  </a:cubicBezTo>
                  <a:cubicBezTo>
                    <a:pt x="3108" y="1459"/>
                    <a:pt x="3180" y="1614"/>
                    <a:pt x="3287" y="1757"/>
                  </a:cubicBezTo>
                  <a:lnTo>
                    <a:pt x="2513" y="1900"/>
                  </a:lnTo>
                  <a:cubicBezTo>
                    <a:pt x="2192" y="1959"/>
                    <a:pt x="1989" y="2269"/>
                    <a:pt x="2037" y="2578"/>
                  </a:cubicBezTo>
                  <a:lnTo>
                    <a:pt x="2096" y="2864"/>
                  </a:lnTo>
                  <a:lnTo>
                    <a:pt x="798" y="3102"/>
                  </a:lnTo>
                  <a:cubicBezTo>
                    <a:pt x="322" y="3185"/>
                    <a:pt x="1" y="3650"/>
                    <a:pt x="84" y="4138"/>
                  </a:cubicBezTo>
                  <a:lnTo>
                    <a:pt x="1668" y="12770"/>
                  </a:lnTo>
                  <a:cubicBezTo>
                    <a:pt x="1741" y="13190"/>
                    <a:pt x="2110" y="13489"/>
                    <a:pt x="2531" y="13489"/>
                  </a:cubicBezTo>
                  <a:cubicBezTo>
                    <a:pt x="2588" y="13489"/>
                    <a:pt x="2646" y="13484"/>
                    <a:pt x="2703" y="13472"/>
                  </a:cubicBezTo>
                  <a:lnTo>
                    <a:pt x="10050" y="12139"/>
                  </a:lnTo>
                  <a:cubicBezTo>
                    <a:pt x="10526" y="12044"/>
                    <a:pt x="10847" y="11579"/>
                    <a:pt x="10764" y="11091"/>
                  </a:cubicBezTo>
                  <a:lnTo>
                    <a:pt x="9180" y="2459"/>
                  </a:lnTo>
                  <a:cubicBezTo>
                    <a:pt x="9107" y="2029"/>
                    <a:pt x="8737" y="1728"/>
                    <a:pt x="8317" y="1728"/>
                  </a:cubicBezTo>
                  <a:cubicBezTo>
                    <a:pt x="8260" y="1728"/>
                    <a:pt x="8202" y="1733"/>
                    <a:pt x="8145" y="1745"/>
                  </a:cubicBezTo>
                  <a:lnTo>
                    <a:pt x="6859" y="1995"/>
                  </a:lnTo>
                  <a:lnTo>
                    <a:pt x="6811" y="1709"/>
                  </a:lnTo>
                  <a:cubicBezTo>
                    <a:pt x="6758" y="1434"/>
                    <a:pt x="6509" y="1235"/>
                    <a:pt x="6237" y="1235"/>
                  </a:cubicBezTo>
                  <a:cubicBezTo>
                    <a:pt x="6202" y="1235"/>
                    <a:pt x="6167" y="1238"/>
                    <a:pt x="6132" y="1245"/>
                  </a:cubicBezTo>
                  <a:lnTo>
                    <a:pt x="5180" y="1411"/>
                  </a:lnTo>
                  <a:cubicBezTo>
                    <a:pt x="5228" y="1245"/>
                    <a:pt x="5240" y="1066"/>
                    <a:pt x="5216" y="887"/>
                  </a:cubicBezTo>
                  <a:cubicBezTo>
                    <a:pt x="5110" y="369"/>
                    <a:pt x="4656" y="1"/>
                    <a:pt x="413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806" name="Google Shape;3806;p54"/>
            <p:cNvSpPr/>
            <p:nvPr/>
          </p:nvSpPr>
          <p:spPr>
            <a:xfrm>
              <a:off x="120997" y="4354466"/>
              <a:ext cx="60059" cy="49866"/>
            </a:xfrm>
            <a:custGeom>
              <a:avLst/>
              <a:gdLst/>
              <a:ahLst/>
              <a:cxnLst/>
              <a:rect l="l" t="t" r="r" b="b"/>
              <a:pathLst>
                <a:path w="1862" h="1546" extrusionOk="0">
                  <a:moveTo>
                    <a:pt x="1002" y="1"/>
                  </a:moveTo>
                  <a:cubicBezTo>
                    <a:pt x="958" y="1"/>
                    <a:pt x="914" y="5"/>
                    <a:pt x="870" y="12"/>
                  </a:cubicBezTo>
                  <a:cubicBezTo>
                    <a:pt x="191" y="131"/>
                    <a:pt x="1" y="1012"/>
                    <a:pt x="560" y="1405"/>
                  </a:cubicBezTo>
                  <a:cubicBezTo>
                    <a:pt x="701" y="1502"/>
                    <a:pt x="854" y="1545"/>
                    <a:pt x="1002" y="1545"/>
                  </a:cubicBezTo>
                  <a:cubicBezTo>
                    <a:pt x="1453" y="1545"/>
                    <a:pt x="1861" y="1142"/>
                    <a:pt x="1763" y="631"/>
                  </a:cubicBezTo>
                  <a:cubicBezTo>
                    <a:pt x="1688" y="259"/>
                    <a:pt x="1367"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807" name="Google Shape;3807;p54"/>
            <p:cNvSpPr/>
            <p:nvPr/>
          </p:nvSpPr>
          <p:spPr>
            <a:xfrm>
              <a:off x="189281" y="4339823"/>
              <a:ext cx="124020" cy="43383"/>
            </a:xfrm>
            <a:custGeom>
              <a:avLst/>
              <a:gdLst/>
              <a:ahLst/>
              <a:cxnLst/>
              <a:rect l="l" t="t" r="r" b="b"/>
              <a:pathLst>
                <a:path w="3845" h="1345" extrusionOk="0">
                  <a:moveTo>
                    <a:pt x="3258" y="1"/>
                  </a:moveTo>
                  <a:cubicBezTo>
                    <a:pt x="3223" y="1"/>
                    <a:pt x="3185" y="5"/>
                    <a:pt x="3146" y="14"/>
                  </a:cubicBezTo>
                  <a:lnTo>
                    <a:pt x="3134" y="14"/>
                  </a:lnTo>
                  <a:lnTo>
                    <a:pt x="539" y="478"/>
                  </a:lnTo>
                  <a:cubicBezTo>
                    <a:pt x="1" y="579"/>
                    <a:pt x="106" y="1345"/>
                    <a:pt x="597" y="1345"/>
                  </a:cubicBezTo>
                  <a:cubicBezTo>
                    <a:pt x="628" y="1345"/>
                    <a:pt x="660" y="1342"/>
                    <a:pt x="693" y="1335"/>
                  </a:cubicBezTo>
                  <a:lnTo>
                    <a:pt x="3289" y="871"/>
                  </a:lnTo>
                  <a:cubicBezTo>
                    <a:pt x="3844" y="793"/>
                    <a:pt x="3747" y="1"/>
                    <a:pt x="325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808" name="Google Shape;3808;p54"/>
            <p:cNvSpPr/>
            <p:nvPr/>
          </p:nvSpPr>
          <p:spPr>
            <a:xfrm>
              <a:off x="133673" y="4423976"/>
              <a:ext cx="60059" cy="49866"/>
            </a:xfrm>
            <a:custGeom>
              <a:avLst/>
              <a:gdLst/>
              <a:ahLst/>
              <a:cxnLst/>
              <a:rect l="l" t="t" r="r" b="b"/>
              <a:pathLst>
                <a:path w="1862" h="1546" extrusionOk="0">
                  <a:moveTo>
                    <a:pt x="1002" y="1"/>
                  </a:moveTo>
                  <a:cubicBezTo>
                    <a:pt x="958" y="1"/>
                    <a:pt x="914" y="5"/>
                    <a:pt x="870" y="12"/>
                  </a:cubicBezTo>
                  <a:cubicBezTo>
                    <a:pt x="191" y="131"/>
                    <a:pt x="0" y="1012"/>
                    <a:pt x="560" y="1405"/>
                  </a:cubicBezTo>
                  <a:cubicBezTo>
                    <a:pt x="701" y="1502"/>
                    <a:pt x="854" y="1546"/>
                    <a:pt x="1002" y="1546"/>
                  </a:cubicBezTo>
                  <a:cubicBezTo>
                    <a:pt x="1453" y="1546"/>
                    <a:pt x="1861" y="1142"/>
                    <a:pt x="1763" y="631"/>
                  </a:cubicBezTo>
                  <a:cubicBezTo>
                    <a:pt x="1699" y="259"/>
                    <a:pt x="1369"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809" name="Google Shape;3809;p54"/>
            <p:cNvSpPr/>
            <p:nvPr/>
          </p:nvSpPr>
          <p:spPr>
            <a:xfrm>
              <a:off x="203183" y="4409300"/>
              <a:ext cx="120892" cy="43544"/>
            </a:xfrm>
            <a:custGeom>
              <a:avLst/>
              <a:gdLst/>
              <a:ahLst/>
              <a:cxnLst/>
              <a:rect l="l" t="t" r="r" b="b"/>
              <a:pathLst>
                <a:path w="3748" h="1350" extrusionOk="0">
                  <a:moveTo>
                    <a:pt x="3144" y="1"/>
                  </a:moveTo>
                  <a:cubicBezTo>
                    <a:pt x="3128" y="1"/>
                    <a:pt x="3112" y="1"/>
                    <a:pt x="3096" y="3"/>
                  </a:cubicBezTo>
                  <a:lnTo>
                    <a:pt x="501" y="467"/>
                  </a:lnTo>
                  <a:cubicBezTo>
                    <a:pt x="0" y="618"/>
                    <a:pt x="125" y="1349"/>
                    <a:pt x="620" y="1349"/>
                  </a:cubicBezTo>
                  <a:cubicBezTo>
                    <a:pt x="632" y="1349"/>
                    <a:pt x="643" y="1349"/>
                    <a:pt x="655" y="1348"/>
                  </a:cubicBezTo>
                  <a:lnTo>
                    <a:pt x="3251" y="872"/>
                  </a:lnTo>
                  <a:cubicBezTo>
                    <a:pt x="3747" y="722"/>
                    <a:pt x="3639" y="1"/>
                    <a:pt x="314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810" name="Google Shape;3810;p54"/>
            <p:cNvSpPr/>
            <p:nvPr/>
          </p:nvSpPr>
          <p:spPr>
            <a:xfrm>
              <a:off x="147124" y="4498130"/>
              <a:ext cx="60123" cy="50221"/>
            </a:xfrm>
            <a:custGeom>
              <a:avLst/>
              <a:gdLst/>
              <a:ahLst/>
              <a:cxnLst/>
              <a:rect l="l" t="t" r="r" b="b"/>
              <a:pathLst>
                <a:path w="1864" h="1557" extrusionOk="0">
                  <a:moveTo>
                    <a:pt x="1009" y="0"/>
                  </a:moveTo>
                  <a:cubicBezTo>
                    <a:pt x="967" y="0"/>
                    <a:pt x="924" y="4"/>
                    <a:pt x="881" y="11"/>
                  </a:cubicBezTo>
                  <a:cubicBezTo>
                    <a:pt x="191" y="130"/>
                    <a:pt x="0" y="1011"/>
                    <a:pt x="572" y="1416"/>
                  </a:cubicBezTo>
                  <a:cubicBezTo>
                    <a:pt x="710" y="1513"/>
                    <a:pt x="860" y="1556"/>
                    <a:pt x="1007" y="1556"/>
                  </a:cubicBezTo>
                  <a:cubicBezTo>
                    <a:pt x="1454" y="1556"/>
                    <a:pt x="1864" y="1153"/>
                    <a:pt x="1774" y="642"/>
                  </a:cubicBezTo>
                  <a:cubicBezTo>
                    <a:pt x="1699" y="268"/>
                    <a:pt x="1376" y="0"/>
                    <a:pt x="1009"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811" name="Google Shape;3811;p54"/>
            <p:cNvSpPr/>
            <p:nvPr/>
          </p:nvSpPr>
          <p:spPr>
            <a:xfrm>
              <a:off x="216214" y="4483357"/>
              <a:ext cx="122214" cy="43706"/>
            </a:xfrm>
            <a:custGeom>
              <a:avLst/>
              <a:gdLst/>
              <a:ahLst/>
              <a:cxnLst/>
              <a:rect l="l" t="t" r="r" b="b"/>
              <a:pathLst>
                <a:path w="3789" h="1355" extrusionOk="0">
                  <a:moveTo>
                    <a:pt x="3177" y="0"/>
                  </a:moveTo>
                  <a:cubicBezTo>
                    <a:pt x="3155" y="0"/>
                    <a:pt x="3132" y="2"/>
                    <a:pt x="3109" y="5"/>
                  </a:cubicBezTo>
                  <a:lnTo>
                    <a:pt x="513" y="481"/>
                  </a:lnTo>
                  <a:cubicBezTo>
                    <a:pt x="0" y="606"/>
                    <a:pt x="110" y="1355"/>
                    <a:pt x="612" y="1355"/>
                  </a:cubicBezTo>
                  <a:cubicBezTo>
                    <a:pt x="634" y="1355"/>
                    <a:pt x="656" y="1353"/>
                    <a:pt x="680" y="1350"/>
                  </a:cubicBezTo>
                  <a:lnTo>
                    <a:pt x="3276" y="886"/>
                  </a:lnTo>
                  <a:cubicBezTo>
                    <a:pt x="3789" y="749"/>
                    <a:pt x="3679" y="0"/>
                    <a:pt x="3177"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812" name="Google Shape;3812;p54"/>
            <p:cNvSpPr/>
            <p:nvPr/>
          </p:nvSpPr>
          <p:spPr>
            <a:xfrm>
              <a:off x="89903" y="4806940"/>
              <a:ext cx="250428" cy="224527"/>
            </a:xfrm>
            <a:custGeom>
              <a:avLst/>
              <a:gdLst/>
              <a:ahLst/>
              <a:cxnLst/>
              <a:rect l="l" t="t" r="r" b="b"/>
              <a:pathLst>
                <a:path w="7764" h="6961" extrusionOk="0">
                  <a:moveTo>
                    <a:pt x="3921" y="1"/>
                  </a:moveTo>
                  <a:cubicBezTo>
                    <a:pt x="2893" y="1"/>
                    <a:pt x="1881" y="469"/>
                    <a:pt x="1215" y="1343"/>
                  </a:cubicBezTo>
                  <a:lnTo>
                    <a:pt x="6953" y="4975"/>
                  </a:lnTo>
                  <a:cubicBezTo>
                    <a:pt x="7763" y="3403"/>
                    <a:pt x="7239" y="1474"/>
                    <a:pt x="5739" y="534"/>
                  </a:cubicBezTo>
                  <a:cubicBezTo>
                    <a:pt x="5177" y="174"/>
                    <a:pt x="4546" y="1"/>
                    <a:pt x="3921" y="1"/>
                  </a:cubicBezTo>
                  <a:close/>
                  <a:moveTo>
                    <a:pt x="810" y="1986"/>
                  </a:moveTo>
                  <a:cubicBezTo>
                    <a:pt x="0" y="3558"/>
                    <a:pt x="524" y="5487"/>
                    <a:pt x="2012" y="6427"/>
                  </a:cubicBezTo>
                  <a:cubicBezTo>
                    <a:pt x="2575" y="6787"/>
                    <a:pt x="3207" y="6960"/>
                    <a:pt x="3834" y="6960"/>
                  </a:cubicBezTo>
                  <a:cubicBezTo>
                    <a:pt x="4865" y="6960"/>
                    <a:pt x="5882" y="6492"/>
                    <a:pt x="6549" y="5618"/>
                  </a:cubicBezTo>
                  <a:lnTo>
                    <a:pt x="810" y="1986"/>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813" name="Google Shape;3813;p54"/>
            <p:cNvSpPr/>
            <p:nvPr/>
          </p:nvSpPr>
          <p:spPr>
            <a:xfrm>
              <a:off x="558794" y="4325276"/>
              <a:ext cx="196272" cy="181918"/>
            </a:xfrm>
            <a:custGeom>
              <a:avLst/>
              <a:gdLst/>
              <a:ahLst/>
              <a:cxnLst/>
              <a:rect l="l" t="t" r="r" b="b"/>
              <a:pathLst>
                <a:path w="6085" h="5640" extrusionOk="0">
                  <a:moveTo>
                    <a:pt x="3608" y="0"/>
                  </a:moveTo>
                  <a:lnTo>
                    <a:pt x="1215" y="1632"/>
                  </a:lnTo>
                  <a:cubicBezTo>
                    <a:pt x="251" y="2286"/>
                    <a:pt x="1" y="3596"/>
                    <a:pt x="656" y="4560"/>
                  </a:cubicBezTo>
                  <a:lnTo>
                    <a:pt x="763" y="4715"/>
                  </a:lnTo>
                  <a:cubicBezTo>
                    <a:pt x="1171" y="5316"/>
                    <a:pt x="1833" y="5640"/>
                    <a:pt x="2508" y="5640"/>
                  </a:cubicBezTo>
                  <a:cubicBezTo>
                    <a:pt x="2916" y="5640"/>
                    <a:pt x="3328" y="5522"/>
                    <a:pt x="3692" y="5275"/>
                  </a:cubicBezTo>
                  <a:lnTo>
                    <a:pt x="6085" y="3644"/>
                  </a:lnTo>
                  <a:lnTo>
                    <a:pt x="3608" y="0"/>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814" name="Google Shape;3814;p54"/>
            <p:cNvSpPr/>
            <p:nvPr/>
          </p:nvSpPr>
          <p:spPr>
            <a:xfrm>
              <a:off x="691298" y="4249734"/>
              <a:ext cx="196272" cy="181950"/>
            </a:xfrm>
            <a:custGeom>
              <a:avLst/>
              <a:gdLst/>
              <a:ahLst/>
              <a:cxnLst/>
              <a:rect l="l" t="t" r="r" b="b"/>
              <a:pathLst>
                <a:path w="6085" h="5641" extrusionOk="0">
                  <a:moveTo>
                    <a:pt x="3577" y="1"/>
                  </a:moveTo>
                  <a:cubicBezTo>
                    <a:pt x="3169" y="1"/>
                    <a:pt x="2757" y="119"/>
                    <a:pt x="2394" y="366"/>
                  </a:cubicBezTo>
                  <a:lnTo>
                    <a:pt x="0" y="1997"/>
                  </a:lnTo>
                  <a:lnTo>
                    <a:pt x="2489" y="5640"/>
                  </a:lnTo>
                  <a:lnTo>
                    <a:pt x="4870" y="4009"/>
                  </a:lnTo>
                  <a:cubicBezTo>
                    <a:pt x="5834" y="3354"/>
                    <a:pt x="6084" y="2045"/>
                    <a:pt x="5430" y="1092"/>
                  </a:cubicBezTo>
                  <a:lnTo>
                    <a:pt x="5322" y="926"/>
                  </a:lnTo>
                  <a:cubicBezTo>
                    <a:pt x="4914" y="325"/>
                    <a:pt x="4252" y="1"/>
                    <a:pt x="3577"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815" name="Google Shape;3815;p54"/>
            <p:cNvSpPr/>
            <p:nvPr/>
          </p:nvSpPr>
          <p:spPr>
            <a:xfrm>
              <a:off x="501187" y="4700692"/>
              <a:ext cx="346064" cy="344387"/>
            </a:xfrm>
            <a:custGeom>
              <a:avLst/>
              <a:gdLst/>
              <a:ahLst/>
              <a:cxnLst/>
              <a:rect l="l" t="t" r="r" b="b"/>
              <a:pathLst>
                <a:path w="10729" h="10677" extrusionOk="0">
                  <a:moveTo>
                    <a:pt x="5011" y="0"/>
                  </a:moveTo>
                  <a:cubicBezTo>
                    <a:pt x="4833" y="0"/>
                    <a:pt x="4677" y="135"/>
                    <a:pt x="4656" y="327"/>
                  </a:cubicBezTo>
                  <a:lnTo>
                    <a:pt x="4192" y="3804"/>
                  </a:lnTo>
                  <a:lnTo>
                    <a:pt x="715" y="3339"/>
                  </a:lnTo>
                  <a:cubicBezTo>
                    <a:pt x="700" y="3338"/>
                    <a:pt x="686" y="3337"/>
                    <a:pt x="671" y="3337"/>
                  </a:cubicBezTo>
                  <a:cubicBezTo>
                    <a:pt x="486" y="3337"/>
                    <a:pt x="320" y="3473"/>
                    <a:pt x="298" y="3661"/>
                  </a:cubicBezTo>
                  <a:lnTo>
                    <a:pt x="36" y="5637"/>
                  </a:lnTo>
                  <a:cubicBezTo>
                    <a:pt x="1" y="5840"/>
                    <a:pt x="144" y="6030"/>
                    <a:pt x="358" y="6054"/>
                  </a:cubicBezTo>
                  <a:lnTo>
                    <a:pt x="3835" y="6518"/>
                  </a:lnTo>
                  <a:lnTo>
                    <a:pt x="3370" y="9995"/>
                  </a:lnTo>
                  <a:cubicBezTo>
                    <a:pt x="3346" y="10197"/>
                    <a:pt x="3489" y="10388"/>
                    <a:pt x="3692" y="10412"/>
                  </a:cubicBezTo>
                  <a:lnTo>
                    <a:pt x="5668" y="10674"/>
                  </a:lnTo>
                  <a:cubicBezTo>
                    <a:pt x="5683" y="10675"/>
                    <a:pt x="5698" y="10676"/>
                    <a:pt x="5712" y="10676"/>
                  </a:cubicBezTo>
                  <a:cubicBezTo>
                    <a:pt x="5898" y="10676"/>
                    <a:pt x="6063" y="10540"/>
                    <a:pt x="6085" y="10352"/>
                  </a:cubicBezTo>
                  <a:lnTo>
                    <a:pt x="6549" y="6876"/>
                  </a:lnTo>
                  <a:lnTo>
                    <a:pt x="10026" y="7328"/>
                  </a:lnTo>
                  <a:cubicBezTo>
                    <a:pt x="10046" y="7331"/>
                    <a:pt x="10065" y="7333"/>
                    <a:pt x="10084" y="7333"/>
                  </a:cubicBezTo>
                  <a:cubicBezTo>
                    <a:pt x="10264" y="7333"/>
                    <a:pt x="10421" y="7189"/>
                    <a:pt x="10443" y="7007"/>
                  </a:cubicBezTo>
                  <a:lnTo>
                    <a:pt x="10704" y="5042"/>
                  </a:lnTo>
                  <a:cubicBezTo>
                    <a:pt x="10728" y="4828"/>
                    <a:pt x="10585" y="4649"/>
                    <a:pt x="10383" y="4613"/>
                  </a:cubicBezTo>
                  <a:lnTo>
                    <a:pt x="6906" y="4161"/>
                  </a:lnTo>
                  <a:lnTo>
                    <a:pt x="7359" y="684"/>
                  </a:lnTo>
                  <a:cubicBezTo>
                    <a:pt x="7395" y="470"/>
                    <a:pt x="7252" y="291"/>
                    <a:pt x="7037" y="256"/>
                  </a:cubicBezTo>
                  <a:lnTo>
                    <a:pt x="5073" y="6"/>
                  </a:lnTo>
                  <a:cubicBezTo>
                    <a:pt x="5052" y="2"/>
                    <a:pt x="5031" y="0"/>
                    <a:pt x="5011"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grpSp>
      <p:sp>
        <p:nvSpPr>
          <p:cNvPr id="3816" name="Google Shape;3816;p54"/>
          <p:cNvSpPr txBox="1">
            <a:spLocks noGrp="1"/>
          </p:cNvSpPr>
          <p:nvPr>
            <p:ph type="sldNum" idx="12"/>
          </p:nvPr>
        </p:nvSpPr>
        <p:spPr>
          <a:xfrm>
            <a:off x="11409045" y="6333135"/>
            <a:ext cx="731600" cy="524800"/>
          </a:xfrm>
          <a:prstGeom prst="rect">
            <a:avLst/>
          </a:prstGeom>
          <a:noFill/>
          <a:ln>
            <a:noFill/>
          </a:ln>
        </p:spPr>
        <p:txBody>
          <a:bodyPr spcFirstLastPara="1" wrap="square" lIns="68575" tIns="68575" rIns="68575" bIns="68575" anchor="t" anchorCtr="0">
            <a:noAutofit/>
          </a:bodyPr>
          <a:lstStyle>
            <a:lvl1pPr marL="0" marR="0" lvl="0" indent="0" algn="r">
              <a:lnSpc>
                <a:spcPct val="100000"/>
              </a:lnSpc>
              <a:spcBef>
                <a:spcPts val="0"/>
              </a:spcBef>
              <a:spcAft>
                <a:spcPts val="0"/>
              </a:spcAft>
              <a:buClr>
                <a:srgbClr val="000000"/>
              </a:buClr>
              <a:buSzPts val="1000"/>
              <a:buFont typeface="Arial"/>
              <a:buNone/>
              <a:defRPr sz="1733" b="0" i="0" u="none" strike="noStrike" cap="none">
                <a:solidFill>
                  <a:schemeClr val="dk2"/>
                </a:solidFill>
                <a:latin typeface="Open Sans"/>
                <a:ea typeface="Open Sans"/>
                <a:cs typeface="Open Sans"/>
                <a:sym typeface="Open Sans"/>
              </a:defRPr>
            </a:lvl1pPr>
            <a:lvl2pPr marL="0" marR="0" lvl="1" indent="0" algn="r">
              <a:lnSpc>
                <a:spcPct val="100000"/>
              </a:lnSpc>
              <a:spcBef>
                <a:spcPts val="0"/>
              </a:spcBef>
              <a:spcAft>
                <a:spcPts val="0"/>
              </a:spcAft>
              <a:buClr>
                <a:srgbClr val="000000"/>
              </a:buClr>
              <a:buSzPts val="1000"/>
              <a:buFont typeface="Arial"/>
              <a:buNone/>
              <a:defRPr sz="1733" b="0" i="0" u="none" strike="noStrike" cap="none">
                <a:solidFill>
                  <a:schemeClr val="dk2"/>
                </a:solidFill>
                <a:latin typeface="Open Sans"/>
                <a:ea typeface="Open Sans"/>
                <a:cs typeface="Open Sans"/>
                <a:sym typeface="Open Sans"/>
              </a:defRPr>
            </a:lvl2pPr>
            <a:lvl3pPr marL="0" marR="0" lvl="2" indent="0" algn="r">
              <a:lnSpc>
                <a:spcPct val="100000"/>
              </a:lnSpc>
              <a:spcBef>
                <a:spcPts val="0"/>
              </a:spcBef>
              <a:spcAft>
                <a:spcPts val="0"/>
              </a:spcAft>
              <a:buClr>
                <a:srgbClr val="000000"/>
              </a:buClr>
              <a:buSzPts val="1000"/>
              <a:buFont typeface="Arial"/>
              <a:buNone/>
              <a:defRPr sz="1733" b="0" i="0" u="none" strike="noStrike" cap="none">
                <a:solidFill>
                  <a:schemeClr val="dk2"/>
                </a:solidFill>
                <a:latin typeface="Open Sans"/>
                <a:ea typeface="Open Sans"/>
                <a:cs typeface="Open Sans"/>
                <a:sym typeface="Open Sans"/>
              </a:defRPr>
            </a:lvl3pPr>
            <a:lvl4pPr marL="0" marR="0" lvl="3" indent="0" algn="r">
              <a:lnSpc>
                <a:spcPct val="100000"/>
              </a:lnSpc>
              <a:spcBef>
                <a:spcPts val="0"/>
              </a:spcBef>
              <a:spcAft>
                <a:spcPts val="0"/>
              </a:spcAft>
              <a:buClr>
                <a:srgbClr val="000000"/>
              </a:buClr>
              <a:buSzPts val="1000"/>
              <a:buFont typeface="Arial"/>
              <a:buNone/>
              <a:defRPr sz="1733" b="0" i="0" u="none" strike="noStrike" cap="none">
                <a:solidFill>
                  <a:schemeClr val="dk2"/>
                </a:solidFill>
                <a:latin typeface="Open Sans"/>
                <a:ea typeface="Open Sans"/>
                <a:cs typeface="Open Sans"/>
                <a:sym typeface="Open Sans"/>
              </a:defRPr>
            </a:lvl4pPr>
            <a:lvl5pPr marL="0" marR="0" lvl="4" indent="0" algn="r">
              <a:lnSpc>
                <a:spcPct val="100000"/>
              </a:lnSpc>
              <a:spcBef>
                <a:spcPts val="0"/>
              </a:spcBef>
              <a:spcAft>
                <a:spcPts val="0"/>
              </a:spcAft>
              <a:buClr>
                <a:srgbClr val="000000"/>
              </a:buClr>
              <a:buSzPts val="1000"/>
              <a:buFont typeface="Arial"/>
              <a:buNone/>
              <a:defRPr sz="1733" b="0" i="0" u="none" strike="noStrike" cap="none">
                <a:solidFill>
                  <a:schemeClr val="dk2"/>
                </a:solidFill>
                <a:latin typeface="Open Sans"/>
                <a:ea typeface="Open Sans"/>
                <a:cs typeface="Open Sans"/>
                <a:sym typeface="Open Sans"/>
              </a:defRPr>
            </a:lvl5pPr>
            <a:lvl6pPr marL="0" marR="0" lvl="5" indent="0" algn="r">
              <a:lnSpc>
                <a:spcPct val="100000"/>
              </a:lnSpc>
              <a:spcBef>
                <a:spcPts val="0"/>
              </a:spcBef>
              <a:spcAft>
                <a:spcPts val="0"/>
              </a:spcAft>
              <a:buClr>
                <a:srgbClr val="000000"/>
              </a:buClr>
              <a:buSzPts val="1000"/>
              <a:buFont typeface="Arial"/>
              <a:buNone/>
              <a:defRPr sz="1733" b="0" i="0" u="none" strike="noStrike" cap="none">
                <a:solidFill>
                  <a:schemeClr val="dk2"/>
                </a:solidFill>
                <a:latin typeface="Open Sans"/>
                <a:ea typeface="Open Sans"/>
                <a:cs typeface="Open Sans"/>
                <a:sym typeface="Open Sans"/>
              </a:defRPr>
            </a:lvl6pPr>
            <a:lvl7pPr marL="0" marR="0" lvl="6" indent="0" algn="r">
              <a:lnSpc>
                <a:spcPct val="100000"/>
              </a:lnSpc>
              <a:spcBef>
                <a:spcPts val="0"/>
              </a:spcBef>
              <a:spcAft>
                <a:spcPts val="0"/>
              </a:spcAft>
              <a:buClr>
                <a:srgbClr val="000000"/>
              </a:buClr>
              <a:buSzPts val="1000"/>
              <a:buFont typeface="Arial"/>
              <a:buNone/>
              <a:defRPr sz="1733" b="0" i="0" u="none" strike="noStrike" cap="none">
                <a:solidFill>
                  <a:schemeClr val="dk2"/>
                </a:solidFill>
                <a:latin typeface="Open Sans"/>
                <a:ea typeface="Open Sans"/>
                <a:cs typeface="Open Sans"/>
                <a:sym typeface="Open Sans"/>
              </a:defRPr>
            </a:lvl7pPr>
            <a:lvl8pPr marL="0" marR="0" lvl="7" indent="0" algn="r">
              <a:lnSpc>
                <a:spcPct val="100000"/>
              </a:lnSpc>
              <a:spcBef>
                <a:spcPts val="0"/>
              </a:spcBef>
              <a:spcAft>
                <a:spcPts val="0"/>
              </a:spcAft>
              <a:buClr>
                <a:srgbClr val="000000"/>
              </a:buClr>
              <a:buSzPts val="1000"/>
              <a:buFont typeface="Arial"/>
              <a:buNone/>
              <a:defRPr sz="1733" b="0" i="0" u="none" strike="noStrike" cap="none">
                <a:solidFill>
                  <a:schemeClr val="dk2"/>
                </a:solidFill>
                <a:latin typeface="Open Sans"/>
                <a:ea typeface="Open Sans"/>
                <a:cs typeface="Open Sans"/>
                <a:sym typeface="Open Sans"/>
              </a:defRPr>
            </a:lvl8pPr>
            <a:lvl9pPr marL="0" marR="0" lvl="8" indent="0" algn="r">
              <a:lnSpc>
                <a:spcPct val="100000"/>
              </a:lnSpc>
              <a:spcBef>
                <a:spcPts val="0"/>
              </a:spcBef>
              <a:spcAft>
                <a:spcPts val="0"/>
              </a:spcAft>
              <a:buClr>
                <a:srgbClr val="000000"/>
              </a:buClr>
              <a:buSzPts val="1000"/>
              <a:buFont typeface="Arial"/>
              <a:buNone/>
              <a:defRPr sz="1733" b="0" i="0" u="none" strike="noStrike" cap="none">
                <a:solidFill>
                  <a:schemeClr val="dk2"/>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hrre columns 1">
  <p:cSld name="Title and thrre columns 1">
    <p:spTree>
      <p:nvGrpSpPr>
        <p:cNvPr id="1" name="Shape 3817"/>
        <p:cNvGrpSpPr/>
        <p:nvPr/>
      </p:nvGrpSpPr>
      <p:grpSpPr>
        <a:xfrm>
          <a:off x="0" y="0"/>
          <a:ext cx="0" cy="0"/>
          <a:chOff x="0" y="0"/>
          <a:chExt cx="0" cy="0"/>
        </a:xfrm>
      </p:grpSpPr>
      <p:grpSp>
        <p:nvGrpSpPr>
          <p:cNvPr id="3818" name="Google Shape;3818;p55"/>
          <p:cNvGrpSpPr/>
          <p:nvPr/>
        </p:nvGrpSpPr>
        <p:grpSpPr>
          <a:xfrm>
            <a:off x="78369" y="3534904"/>
            <a:ext cx="12034728" cy="3191869"/>
            <a:chOff x="58777" y="2651177"/>
            <a:chExt cx="9026046" cy="2393902"/>
          </a:xfrm>
        </p:grpSpPr>
        <p:sp>
          <p:nvSpPr>
            <p:cNvPr id="3819" name="Google Shape;3819;p55"/>
            <p:cNvSpPr/>
            <p:nvPr/>
          </p:nvSpPr>
          <p:spPr>
            <a:xfrm>
              <a:off x="8287157" y="2757554"/>
              <a:ext cx="250396" cy="224785"/>
            </a:xfrm>
            <a:custGeom>
              <a:avLst/>
              <a:gdLst/>
              <a:ahLst/>
              <a:cxnLst/>
              <a:rect l="l" t="t" r="r" b="b"/>
              <a:pathLst>
                <a:path w="7763" h="6969" extrusionOk="0">
                  <a:moveTo>
                    <a:pt x="3926" y="0"/>
                  </a:moveTo>
                  <a:cubicBezTo>
                    <a:pt x="2894" y="0"/>
                    <a:pt x="1881" y="467"/>
                    <a:pt x="1215" y="1349"/>
                  </a:cubicBezTo>
                  <a:lnTo>
                    <a:pt x="6953" y="4968"/>
                  </a:lnTo>
                  <a:cubicBezTo>
                    <a:pt x="7763" y="3396"/>
                    <a:pt x="7239" y="1468"/>
                    <a:pt x="5751" y="527"/>
                  </a:cubicBezTo>
                  <a:cubicBezTo>
                    <a:pt x="5184" y="172"/>
                    <a:pt x="4552" y="0"/>
                    <a:pt x="3926" y="0"/>
                  </a:cubicBezTo>
                  <a:close/>
                  <a:moveTo>
                    <a:pt x="810" y="1992"/>
                  </a:moveTo>
                  <a:lnTo>
                    <a:pt x="810" y="1992"/>
                  </a:lnTo>
                  <a:cubicBezTo>
                    <a:pt x="0" y="3563"/>
                    <a:pt x="512" y="5492"/>
                    <a:pt x="2012" y="6444"/>
                  </a:cubicBezTo>
                  <a:cubicBezTo>
                    <a:pt x="2576" y="6798"/>
                    <a:pt x="3206" y="6968"/>
                    <a:pt x="3829" y="6968"/>
                  </a:cubicBezTo>
                  <a:cubicBezTo>
                    <a:pt x="4864" y="6968"/>
                    <a:pt x="5880" y="6500"/>
                    <a:pt x="6549" y="5623"/>
                  </a:cubicBezTo>
                  <a:lnTo>
                    <a:pt x="810" y="1992"/>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820" name="Google Shape;3820;p55"/>
            <p:cNvSpPr/>
            <p:nvPr/>
          </p:nvSpPr>
          <p:spPr>
            <a:xfrm>
              <a:off x="8698827" y="2651177"/>
              <a:ext cx="346064" cy="344387"/>
            </a:xfrm>
            <a:custGeom>
              <a:avLst/>
              <a:gdLst/>
              <a:ahLst/>
              <a:cxnLst/>
              <a:rect l="l" t="t" r="r" b="b"/>
              <a:pathLst>
                <a:path w="10729" h="10677" extrusionOk="0">
                  <a:moveTo>
                    <a:pt x="5017" y="1"/>
                  </a:moveTo>
                  <a:cubicBezTo>
                    <a:pt x="4831" y="1"/>
                    <a:pt x="4666" y="137"/>
                    <a:pt x="4644" y="325"/>
                  </a:cubicBezTo>
                  <a:lnTo>
                    <a:pt x="4180" y="3813"/>
                  </a:lnTo>
                  <a:lnTo>
                    <a:pt x="703" y="3349"/>
                  </a:lnTo>
                  <a:cubicBezTo>
                    <a:pt x="688" y="3347"/>
                    <a:pt x="673" y="3346"/>
                    <a:pt x="659" y="3346"/>
                  </a:cubicBezTo>
                  <a:cubicBezTo>
                    <a:pt x="474" y="3346"/>
                    <a:pt x="308" y="3483"/>
                    <a:pt x="286" y="3670"/>
                  </a:cubicBezTo>
                  <a:lnTo>
                    <a:pt x="24" y="5635"/>
                  </a:lnTo>
                  <a:cubicBezTo>
                    <a:pt x="1" y="5849"/>
                    <a:pt x="143" y="6028"/>
                    <a:pt x="346" y="6063"/>
                  </a:cubicBezTo>
                  <a:lnTo>
                    <a:pt x="3822" y="6516"/>
                  </a:lnTo>
                  <a:lnTo>
                    <a:pt x="3370" y="10004"/>
                  </a:lnTo>
                  <a:cubicBezTo>
                    <a:pt x="3346" y="10207"/>
                    <a:pt x="3489" y="10385"/>
                    <a:pt x="3692" y="10421"/>
                  </a:cubicBezTo>
                  <a:lnTo>
                    <a:pt x="5656" y="10671"/>
                  </a:lnTo>
                  <a:cubicBezTo>
                    <a:pt x="5678" y="10675"/>
                    <a:pt x="5700" y="10677"/>
                    <a:pt x="5721" y="10677"/>
                  </a:cubicBezTo>
                  <a:cubicBezTo>
                    <a:pt x="5906" y="10677"/>
                    <a:pt x="6053" y="10543"/>
                    <a:pt x="6085" y="10362"/>
                  </a:cubicBezTo>
                  <a:lnTo>
                    <a:pt x="6537" y="6873"/>
                  </a:lnTo>
                  <a:lnTo>
                    <a:pt x="10014" y="7337"/>
                  </a:lnTo>
                  <a:cubicBezTo>
                    <a:pt x="10029" y="7339"/>
                    <a:pt x="10045" y="7340"/>
                    <a:pt x="10060" y="7340"/>
                  </a:cubicBezTo>
                  <a:cubicBezTo>
                    <a:pt x="10253" y="7340"/>
                    <a:pt x="10409" y="7204"/>
                    <a:pt x="10442" y="7016"/>
                  </a:cubicBezTo>
                  <a:lnTo>
                    <a:pt x="10692" y="5039"/>
                  </a:lnTo>
                  <a:cubicBezTo>
                    <a:pt x="10728" y="4837"/>
                    <a:pt x="10585" y="4647"/>
                    <a:pt x="10383" y="4623"/>
                  </a:cubicBezTo>
                  <a:lnTo>
                    <a:pt x="6894" y="4158"/>
                  </a:lnTo>
                  <a:lnTo>
                    <a:pt x="7359" y="682"/>
                  </a:lnTo>
                  <a:cubicBezTo>
                    <a:pt x="7382" y="479"/>
                    <a:pt x="7240" y="289"/>
                    <a:pt x="7037" y="265"/>
                  </a:cubicBezTo>
                  <a:lnTo>
                    <a:pt x="5061" y="3"/>
                  </a:lnTo>
                  <a:cubicBezTo>
                    <a:pt x="5046" y="1"/>
                    <a:pt x="5031" y="1"/>
                    <a:pt x="5017"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821" name="Google Shape;3821;p55"/>
            <p:cNvSpPr/>
            <p:nvPr/>
          </p:nvSpPr>
          <p:spPr>
            <a:xfrm>
              <a:off x="7262544" y="2757263"/>
              <a:ext cx="250428" cy="224817"/>
            </a:xfrm>
            <a:custGeom>
              <a:avLst/>
              <a:gdLst/>
              <a:ahLst/>
              <a:cxnLst/>
              <a:rect l="l" t="t" r="r" b="b"/>
              <a:pathLst>
                <a:path w="7764" h="6970" extrusionOk="0">
                  <a:moveTo>
                    <a:pt x="3937" y="1"/>
                  </a:moveTo>
                  <a:cubicBezTo>
                    <a:pt x="2902" y="1"/>
                    <a:pt x="1884" y="472"/>
                    <a:pt x="1215" y="1358"/>
                  </a:cubicBezTo>
                  <a:lnTo>
                    <a:pt x="6953" y="4977"/>
                  </a:lnTo>
                  <a:cubicBezTo>
                    <a:pt x="7763" y="3405"/>
                    <a:pt x="7251" y="1477"/>
                    <a:pt x="5751" y="524"/>
                  </a:cubicBezTo>
                  <a:cubicBezTo>
                    <a:pt x="5188" y="171"/>
                    <a:pt x="4559" y="1"/>
                    <a:pt x="3937" y="1"/>
                  </a:cubicBezTo>
                  <a:close/>
                  <a:moveTo>
                    <a:pt x="810" y="2001"/>
                  </a:moveTo>
                  <a:lnTo>
                    <a:pt x="810" y="2001"/>
                  </a:lnTo>
                  <a:cubicBezTo>
                    <a:pt x="0" y="3572"/>
                    <a:pt x="524" y="5501"/>
                    <a:pt x="2012" y="6442"/>
                  </a:cubicBezTo>
                  <a:cubicBezTo>
                    <a:pt x="2580" y="6797"/>
                    <a:pt x="3214" y="6969"/>
                    <a:pt x="3841" y="6969"/>
                  </a:cubicBezTo>
                  <a:cubicBezTo>
                    <a:pt x="4871" y="6969"/>
                    <a:pt x="5882" y="6505"/>
                    <a:pt x="6549" y="5632"/>
                  </a:cubicBezTo>
                  <a:lnTo>
                    <a:pt x="810" y="200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822" name="Google Shape;3822;p55"/>
            <p:cNvSpPr/>
            <p:nvPr/>
          </p:nvSpPr>
          <p:spPr>
            <a:xfrm>
              <a:off x="7674215" y="2651177"/>
              <a:ext cx="346064" cy="344387"/>
            </a:xfrm>
            <a:custGeom>
              <a:avLst/>
              <a:gdLst/>
              <a:ahLst/>
              <a:cxnLst/>
              <a:rect l="l" t="t" r="r" b="b"/>
              <a:pathLst>
                <a:path w="10729" h="10677" extrusionOk="0">
                  <a:moveTo>
                    <a:pt x="5017" y="1"/>
                  </a:moveTo>
                  <a:cubicBezTo>
                    <a:pt x="4831" y="1"/>
                    <a:pt x="4666" y="137"/>
                    <a:pt x="4644" y="325"/>
                  </a:cubicBezTo>
                  <a:lnTo>
                    <a:pt x="4180" y="3813"/>
                  </a:lnTo>
                  <a:lnTo>
                    <a:pt x="715" y="3349"/>
                  </a:lnTo>
                  <a:cubicBezTo>
                    <a:pt x="699" y="3347"/>
                    <a:pt x="684" y="3346"/>
                    <a:pt x="669" y="3346"/>
                  </a:cubicBezTo>
                  <a:cubicBezTo>
                    <a:pt x="475" y="3346"/>
                    <a:pt x="320" y="3483"/>
                    <a:pt x="286" y="3670"/>
                  </a:cubicBezTo>
                  <a:lnTo>
                    <a:pt x="36" y="5635"/>
                  </a:lnTo>
                  <a:cubicBezTo>
                    <a:pt x="1" y="5849"/>
                    <a:pt x="144" y="6028"/>
                    <a:pt x="358" y="6063"/>
                  </a:cubicBezTo>
                  <a:lnTo>
                    <a:pt x="346" y="6063"/>
                  </a:lnTo>
                  <a:lnTo>
                    <a:pt x="3823" y="6516"/>
                  </a:lnTo>
                  <a:lnTo>
                    <a:pt x="3370" y="10004"/>
                  </a:lnTo>
                  <a:cubicBezTo>
                    <a:pt x="3334" y="10207"/>
                    <a:pt x="3477" y="10385"/>
                    <a:pt x="3692" y="10421"/>
                  </a:cubicBezTo>
                  <a:lnTo>
                    <a:pt x="5656" y="10671"/>
                  </a:lnTo>
                  <a:cubicBezTo>
                    <a:pt x="5677" y="10675"/>
                    <a:pt x="5698" y="10677"/>
                    <a:pt x="5719" y="10677"/>
                  </a:cubicBezTo>
                  <a:cubicBezTo>
                    <a:pt x="5896" y="10677"/>
                    <a:pt x="6052" y="10543"/>
                    <a:pt x="6073" y="10362"/>
                  </a:cubicBezTo>
                  <a:lnTo>
                    <a:pt x="6537" y="6873"/>
                  </a:lnTo>
                  <a:lnTo>
                    <a:pt x="10014" y="7337"/>
                  </a:lnTo>
                  <a:cubicBezTo>
                    <a:pt x="10029" y="7339"/>
                    <a:pt x="10043" y="7340"/>
                    <a:pt x="10058" y="7340"/>
                  </a:cubicBezTo>
                  <a:cubicBezTo>
                    <a:pt x="10243" y="7340"/>
                    <a:pt x="10408" y="7204"/>
                    <a:pt x="10431" y="7016"/>
                  </a:cubicBezTo>
                  <a:lnTo>
                    <a:pt x="10693" y="5039"/>
                  </a:lnTo>
                  <a:cubicBezTo>
                    <a:pt x="10728" y="4837"/>
                    <a:pt x="10573" y="4647"/>
                    <a:pt x="10371" y="4623"/>
                  </a:cubicBezTo>
                  <a:lnTo>
                    <a:pt x="6894" y="4170"/>
                  </a:lnTo>
                  <a:lnTo>
                    <a:pt x="7359" y="682"/>
                  </a:lnTo>
                  <a:cubicBezTo>
                    <a:pt x="7383" y="479"/>
                    <a:pt x="7240" y="289"/>
                    <a:pt x="7037" y="265"/>
                  </a:cubicBezTo>
                  <a:lnTo>
                    <a:pt x="5061" y="3"/>
                  </a:lnTo>
                  <a:cubicBezTo>
                    <a:pt x="5046" y="1"/>
                    <a:pt x="5031" y="1"/>
                    <a:pt x="5017"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823" name="Google Shape;3823;p55"/>
            <p:cNvSpPr/>
            <p:nvPr/>
          </p:nvSpPr>
          <p:spPr>
            <a:xfrm>
              <a:off x="6237545" y="2757554"/>
              <a:ext cx="250815" cy="224785"/>
            </a:xfrm>
            <a:custGeom>
              <a:avLst/>
              <a:gdLst/>
              <a:ahLst/>
              <a:cxnLst/>
              <a:rect l="l" t="t" r="r" b="b"/>
              <a:pathLst>
                <a:path w="7776" h="6969" extrusionOk="0">
                  <a:moveTo>
                    <a:pt x="3935" y="0"/>
                  </a:moveTo>
                  <a:cubicBezTo>
                    <a:pt x="2906" y="0"/>
                    <a:pt x="1894" y="467"/>
                    <a:pt x="1227" y="1349"/>
                  </a:cubicBezTo>
                  <a:lnTo>
                    <a:pt x="6966" y="4968"/>
                  </a:lnTo>
                  <a:cubicBezTo>
                    <a:pt x="7775" y="3396"/>
                    <a:pt x="7251" y="1468"/>
                    <a:pt x="5751" y="527"/>
                  </a:cubicBezTo>
                  <a:cubicBezTo>
                    <a:pt x="5189" y="172"/>
                    <a:pt x="4559" y="0"/>
                    <a:pt x="3935" y="0"/>
                  </a:cubicBezTo>
                  <a:close/>
                  <a:moveTo>
                    <a:pt x="822" y="1992"/>
                  </a:moveTo>
                  <a:lnTo>
                    <a:pt x="822" y="1992"/>
                  </a:lnTo>
                  <a:cubicBezTo>
                    <a:pt x="0" y="3563"/>
                    <a:pt x="524" y="5492"/>
                    <a:pt x="2024" y="6444"/>
                  </a:cubicBezTo>
                  <a:cubicBezTo>
                    <a:pt x="2584" y="6798"/>
                    <a:pt x="3213" y="6968"/>
                    <a:pt x="3836" y="6968"/>
                  </a:cubicBezTo>
                  <a:cubicBezTo>
                    <a:pt x="4871" y="6968"/>
                    <a:pt x="5892" y="6500"/>
                    <a:pt x="6561" y="5623"/>
                  </a:cubicBezTo>
                  <a:lnTo>
                    <a:pt x="822" y="1992"/>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824" name="Google Shape;3824;p55"/>
            <p:cNvSpPr/>
            <p:nvPr/>
          </p:nvSpPr>
          <p:spPr>
            <a:xfrm>
              <a:off x="6649603" y="2651177"/>
              <a:ext cx="345677" cy="344387"/>
            </a:xfrm>
            <a:custGeom>
              <a:avLst/>
              <a:gdLst/>
              <a:ahLst/>
              <a:cxnLst/>
              <a:rect l="l" t="t" r="r" b="b"/>
              <a:pathLst>
                <a:path w="10717" h="10677" extrusionOk="0">
                  <a:moveTo>
                    <a:pt x="5017" y="1"/>
                  </a:moveTo>
                  <a:cubicBezTo>
                    <a:pt x="4832" y="1"/>
                    <a:pt x="4666" y="137"/>
                    <a:pt x="4644" y="325"/>
                  </a:cubicBezTo>
                  <a:lnTo>
                    <a:pt x="4180" y="3801"/>
                  </a:lnTo>
                  <a:lnTo>
                    <a:pt x="703" y="3349"/>
                  </a:lnTo>
                  <a:cubicBezTo>
                    <a:pt x="682" y="3345"/>
                    <a:pt x="662" y="3343"/>
                    <a:pt x="641" y="3343"/>
                  </a:cubicBezTo>
                  <a:cubicBezTo>
                    <a:pt x="463" y="3343"/>
                    <a:pt x="308" y="3478"/>
                    <a:pt x="287" y="3670"/>
                  </a:cubicBezTo>
                  <a:lnTo>
                    <a:pt x="37" y="5647"/>
                  </a:lnTo>
                  <a:cubicBezTo>
                    <a:pt x="1" y="5849"/>
                    <a:pt x="144" y="6028"/>
                    <a:pt x="346" y="6063"/>
                  </a:cubicBezTo>
                  <a:lnTo>
                    <a:pt x="3823" y="6516"/>
                  </a:lnTo>
                  <a:lnTo>
                    <a:pt x="3370" y="10004"/>
                  </a:lnTo>
                  <a:cubicBezTo>
                    <a:pt x="3335" y="10207"/>
                    <a:pt x="3477" y="10385"/>
                    <a:pt x="3692" y="10421"/>
                  </a:cubicBezTo>
                  <a:lnTo>
                    <a:pt x="5656" y="10671"/>
                  </a:lnTo>
                  <a:cubicBezTo>
                    <a:pt x="5677" y="10675"/>
                    <a:pt x="5698" y="10677"/>
                    <a:pt x="5719" y="10677"/>
                  </a:cubicBezTo>
                  <a:cubicBezTo>
                    <a:pt x="5896" y="10677"/>
                    <a:pt x="6052" y="10543"/>
                    <a:pt x="6073" y="10362"/>
                  </a:cubicBezTo>
                  <a:lnTo>
                    <a:pt x="6537" y="6873"/>
                  </a:lnTo>
                  <a:lnTo>
                    <a:pt x="10014" y="7337"/>
                  </a:lnTo>
                  <a:cubicBezTo>
                    <a:pt x="10029" y="7339"/>
                    <a:pt x="10044" y="7340"/>
                    <a:pt x="10058" y="7340"/>
                  </a:cubicBezTo>
                  <a:cubicBezTo>
                    <a:pt x="10243" y="7340"/>
                    <a:pt x="10409" y="7204"/>
                    <a:pt x="10431" y="7016"/>
                  </a:cubicBezTo>
                  <a:lnTo>
                    <a:pt x="10693" y="5039"/>
                  </a:lnTo>
                  <a:cubicBezTo>
                    <a:pt x="10716" y="4837"/>
                    <a:pt x="10574" y="4647"/>
                    <a:pt x="10371" y="4623"/>
                  </a:cubicBezTo>
                  <a:lnTo>
                    <a:pt x="6895" y="4158"/>
                  </a:lnTo>
                  <a:lnTo>
                    <a:pt x="7347" y="682"/>
                  </a:lnTo>
                  <a:cubicBezTo>
                    <a:pt x="7383" y="479"/>
                    <a:pt x="7240" y="289"/>
                    <a:pt x="7026" y="265"/>
                  </a:cubicBezTo>
                  <a:lnTo>
                    <a:pt x="5061" y="3"/>
                  </a:lnTo>
                  <a:cubicBezTo>
                    <a:pt x="5046" y="1"/>
                    <a:pt x="5031" y="1"/>
                    <a:pt x="5017"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825" name="Google Shape;3825;p55"/>
            <p:cNvSpPr/>
            <p:nvPr/>
          </p:nvSpPr>
          <p:spPr>
            <a:xfrm>
              <a:off x="5212933" y="2757263"/>
              <a:ext cx="250815" cy="224817"/>
            </a:xfrm>
            <a:custGeom>
              <a:avLst/>
              <a:gdLst/>
              <a:ahLst/>
              <a:cxnLst/>
              <a:rect l="l" t="t" r="r" b="b"/>
              <a:pathLst>
                <a:path w="7776" h="6970" extrusionOk="0">
                  <a:moveTo>
                    <a:pt x="3946" y="1"/>
                  </a:moveTo>
                  <a:cubicBezTo>
                    <a:pt x="2909" y="1"/>
                    <a:pt x="1889" y="472"/>
                    <a:pt x="1227" y="1358"/>
                  </a:cubicBezTo>
                  <a:lnTo>
                    <a:pt x="6966" y="4977"/>
                  </a:lnTo>
                  <a:cubicBezTo>
                    <a:pt x="7775" y="3405"/>
                    <a:pt x="7251" y="1477"/>
                    <a:pt x="5763" y="524"/>
                  </a:cubicBezTo>
                  <a:cubicBezTo>
                    <a:pt x="5200" y="171"/>
                    <a:pt x="4570" y="1"/>
                    <a:pt x="3946" y="1"/>
                  </a:cubicBezTo>
                  <a:close/>
                  <a:moveTo>
                    <a:pt x="822" y="2001"/>
                  </a:moveTo>
                  <a:lnTo>
                    <a:pt x="822" y="2001"/>
                  </a:lnTo>
                  <a:cubicBezTo>
                    <a:pt x="1" y="3572"/>
                    <a:pt x="524" y="5501"/>
                    <a:pt x="2025" y="6442"/>
                  </a:cubicBezTo>
                  <a:cubicBezTo>
                    <a:pt x="2588" y="6797"/>
                    <a:pt x="3219" y="6969"/>
                    <a:pt x="3844" y="6969"/>
                  </a:cubicBezTo>
                  <a:cubicBezTo>
                    <a:pt x="4872" y="6969"/>
                    <a:pt x="5883" y="6505"/>
                    <a:pt x="6549" y="5632"/>
                  </a:cubicBezTo>
                  <a:lnTo>
                    <a:pt x="822" y="200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826" name="Google Shape;3826;p55"/>
            <p:cNvSpPr/>
            <p:nvPr/>
          </p:nvSpPr>
          <p:spPr>
            <a:xfrm>
              <a:off x="5624636" y="2651177"/>
              <a:ext cx="346032" cy="344387"/>
            </a:xfrm>
            <a:custGeom>
              <a:avLst/>
              <a:gdLst/>
              <a:ahLst/>
              <a:cxnLst/>
              <a:rect l="l" t="t" r="r" b="b"/>
              <a:pathLst>
                <a:path w="10728" h="10677" extrusionOk="0">
                  <a:moveTo>
                    <a:pt x="5026" y="1"/>
                  </a:moveTo>
                  <a:cubicBezTo>
                    <a:pt x="4832" y="1"/>
                    <a:pt x="4677" y="137"/>
                    <a:pt x="4643" y="325"/>
                  </a:cubicBezTo>
                  <a:lnTo>
                    <a:pt x="4191" y="3813"/>
                  </a:lnTo>
                  <a:lnTo>
                    <a:pt x="714" y="3349"/>
                  </a:lnTo>
                  <a:cubicBezTo>
                    <a:pt x="699" y="3347"/>
                    <a:pt x="683" y="3346"/>
                    <a:pt x="668" y="3346"/>
                  </a:cubicBezTo>
                  <a:cubicBezTo>
                    <a:pt x="475" y="3346"/>
                    <a:pt x="319" y="3483"/>
                    <a:pt x="286" y="3670"/>
                  </a:cubicBezTo>
                  <a:lnTo>
                    <a:pt x="36" y="5647"/>
                  </a:lnTo>
                  <a:cubicBezTo>
                    <a:pt x="0" y="5849"/>
                    <a:pt x="143" y="6028"/>
                    <a:pt x="357" y="6063"/>
                  </a:cubicBezTo>
                  <a:lnTo>
                    <a:pt x="3834" y="6516"/>
                  </a:lnTo>
                  <a:lnTo>
                    <a:pt x="3370" y="10004"/>
                  </a:lnTo>
                  <a:cubicBezTo>
                    <a:pt x="3346" y="10207"/>
                    <a:pt x="3489" y="10385"/>
                    <a:pt x="3691" y="10421"/>
                  </a:cubicBezTo>
                  <a:lnTo>
                    <a:pt x="5667" y="10671"/>
                  </a:lnTo>
                  <a:cubicBezTo>
                    <a:pt x="5688" y="10675"/>
                    <a:pt x="5709" y="10677"/>
                    <a:pt x="5730" y="10677"/>
                  </a:cubicBezTo>
                  <a:cubicBezTo>
                    <a:pt x="5907" y="10677"/>
                    <a:pt x="6063" y="10543"/>
                    <a:pt x="6084" y="10362"/>
                  </a:cubicBezTo>
                  <a:lnTo>
                    <a:pt x="6548" y="6873"/>
                  </a:lnTo>
                  <a:lnTo>
                    <a:pt x="10025" y="7337"/>
                  </a:lnTo>
                  <a:cubicBezTo>
                    <a:pt x="10040" y="7339"/>
                    <a:pt x="10055" y="7340"/>
                    <a:pt x="10069" y="7340"/>
                  </a:cubicBezTo>
                  <a:cubicBezTo>
                    <a:pt x="10254" y="7340"/>
                    <a:pt x="10420" y="7204"/>
                    <a:pt x="10442" y="7016"/>
                  </a:cubicBezTo>
                  <a:lnTo>
                    <a:pt x="10704" y="5039"/>
                  </a:lnTo>
                  <a:cubicBezTo>
                    <a:pt x="10728" y="4837"/>
                    <a:pt x="10585" y="4647"/>
                    <a:pt x="10382" y="4623"/>
                  </a:cubicBezTo>
                  <a:lnTo>
                    <a:pt x="6906" y="4170"/>
                  </a:lnTo>
                  <a:lnTo>
                    <a:pt x="7358" y="682"/>
                  </a:lnTo>
                  <a:cubicBezTo>
                    <a:pt x="7394" y="479"/>
                    <a:pt x="7239" y="289"/>
                    <a:pt x="7037" y="265"/>
                  </a:cubicBezTo>
                  <a:lnTo>
                    <a:pt x="5072" y="3"/>
                  </a:lnTo>
                  <a:cubicBezTo>
                    <a:pt x="5056" y="1"/>
                    <a:pt x="5041" y="1"/>
                    <a:pt x="5026"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827" name="Google Shape;3827;p55"/>
            <p:cNvSpPr/>
            <p:nvPr/>
          </p:nvSpPr>
          <p:spPr>
            <a:xfrm>
              <a:off x="4188320" y="2757554"/>
              <a:ext cx="250428" cy="224785"/>
            </a:xfrm>
            <a:custGeom>
              <a:avLst/>
              <a:gdLst/>
              <a:ahLst/>
              <a:cxnLst/>
              <a:rect l="l" t="t" r="r" b="b"/>
              <a:pathLst>
                <a:path w="7764" h="6969" extrusionOk="0">
                  <a:moveTo>
                    <a:pt x="3932" y="0"/>
                  </a:moveTo>
                  <a:cubicBezTo>
                    <a:pt x="2901" y="0"/>
                    <a:pt x="1887" y="467"/>
                    <a:pt x="1227" y="1349"/>
                  </a:cubicBezTo>
                  <a:lnTo>
                    <a:pt x="6954" y="4968"/>
                  </a:lnTo>
                  <a:cubicBezTo>
                    <a:pt x="7764" y="3396"/>
                    <a:pt x="7240" y="1468"/>
                    <a:pt x="5751" y="527"/>
                  </a:cubicBezTo>
                  <a:cubicBezTo>
                    <a:pt x="5189" y="172"/>
                    <a:pt x="4558" y="0"/>
                    <a:pt x="3932" y="0"/>
                  </a:cubicBezTo>
                  <a:close/>
                  <a:moveTo>
                    <a:pt x="810" y="1992"/>
                  </a:moveTo>
                  <a:lnTo>
                    <a:pt x="810" y="1992"/>
                  </a:lnTo>
                  <a:cubicBezTo>
                    <a:pt x="1" y="3563"/>
                    <a:pt x="525" y="5492"/>
                    <a:pt x="2013" y="6444"/>
                  </a:cubicBezTo>
                  <a:cubicBezTo>
                    <a:pt x="2577" y="6798"/>
                    <a:pt x="3207" y="6968"/>
                    <a:pt x="3830" y="6968"/>
                  </a:cubicBezTo>
                  <a:cubicBezTo>
                    <a:pt x="4864" y="6968"/>
                    <a:pt x="5880" y="6500"/>
                    <a:pt x="6549" y="5623"/>
                  </a:cubicBezTo>
                  <a:lnTo>
                    <a:pt x="810" y="1992"/>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828" name="Google Shape;3828;p55"/>
            <p:cNvSpPr/>
            <p:nvPr/>
          </p:nvSpPr>
          <p:spPr>
            <a:xfrm>
              <a:off x="4600023" y="2651564"/>
              <a:ext cx="346032" cy="344000"/>
            </a:xfrm>
            <a:custGeom>
              <a:avLst/>
              <a:gdLst/>
              <a:ahLst/>
              <a:cxnLst/>
              <a:rect l="l" t="t" r="r" b="b"/>
              <a:pathLst>
                <a:path w="10728" h="10665" extrusionOk="0">
                  <a:moveTo>
                    <a:pt x="5026" y="0"/>
                  </a:moveTo>
                  <a:cubicBezTo>
                    <a:pt x="4833" y="0"/>
                    <a:pt x="4678" y="137"/>
                    <a:pt x="4656" y="325"/>
                  </a:cubicBezTo>
                  <a:lnTo>
                    <a:pt x="4191" y="3801"/>
                  </a:lnTo>
                  <a:lnTo>
                    <a:pt x="715" y="3337"/>
                  </a:lnTo>
                  <a:cubicBezTo>
                    <a:pt x="700" y="3335"/>
                    <a:pt x="685" y="3334"/>
                    <a:pt x="670" y="3334"/>
                  </a:cubicBezTo>
                  <a:cubicBezTo>
                    <a:pt x="485" y="3334"/>
                    <a:pt x="320" y="3471"/>
                    <a:pt x="298" y="3658"/>
                  </a:cubicBezTo>
                  <a:lnTo>
                    <a:pt x="24" y="5635"/>
                  </a:lnTo>
                  <a:cubicBezTo>
                    <a:pt x="0" y="5837"/>
                    <a:pt x="143" y="6016"/>
                    <a:pt x="345" y="6051"/>
                  </a:cubicBezTo>
                  <a:lnTo>
                    <a:pt x="3834" y="6504"/>
                  </a:lnTo>
                  <a:lnTo>
                    <a:pt x="3370" y="9992"/>
                  </a:lnTo>
                  <a:cubicBezTo>
                    <a:pt x="3346" y="10195"/>
                    <a:pt x="3489" y="10373"/>
                    <a:pt x="3691" y="10409"/>
                  </a:cubicBezTo>
                  <a:lnTo>
                    <a:pt x="5668" y="10659"/>
                  </a:lnTo>
                  <a:cubicBezTo>
                    <a:pt x="5689" y="10663"/>
                    <a:pt x="5709" y="10665"/>
                    <a:pt x="5730" y="10665"/>
                  </a:cubicBezTo>
                  <a:cubicBezTo>
                    <a:pt x="5908" y="10665"/>
                    <a:pt x="6063" y="10531"/>
                    <a:pt x="6084" y="10350"/>
                  </a:cubicBezTo>
                  <a:lnTo>
                    <a:pt x="6537" y="6861"/>
                  </a:lnTo>
                  <a:lnTo>
                    <a:pt x="10025" y="7325"/>
                  </a:lnTo>
                  <a:cubicBezTo>
                    <a:pt x="10040" y="7327"/>
                    <a:pt x="10055" y="7328"/>
                    <a:pt x="10069" y="7328"/>
                  </a:cubicBezTo>
                  <a:cubicBezTo>
                    <a:pt x="10253" y="7328"/>
                    <a:pt x="10409" y="7192"/>
                    <a:pt x="10442" y="7016"/>
                  </a:cubicBezTo>
                  <a:lnTo>
                    <a:pt x="10704" y="5039"/>
                  </a:lnTo>
                  <a:cubicBezTo>
                    <a:pt x="10728" y="4837"/>
                    <a:pt x="10585" y="4646"/>
                    <a:pt x="10382" y="4623"/>
                  </a:cubicBezTo>
                  <a:lnTo>
                    <a:pt x="6906" y="4158"/>
                  </a:lnTo>
                  <a:lnTo>
                    <a:pt x="7358" y="682"/>
                  </a:lnTo>
                  <a:cubicBezTo>
                    <a:pt x="7382" y="479"/>
                    <a:pt x="7239" y="289"/>
                    <a:pt x="7037" y="265"/>
                  </a:cubicBezTo>
                  <a:lnTo>
                    <a:pt x="5072" y="3"/>
                  </a:lnTo>
                  <a:cubicBezTo>
                    <a:pt x="5057" y="1"/>
                    <a:pt x="5041" y="0"/>
                    <a:pt x="5026"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829" name="Google Shape;3829;p55"/>
            <p:cNvSpPr/>
            <p:nvPr/>
          </p:nvSpPr>
          <p:spPr>
            <a:xfrm>
              <a:off x="3163708" y="2757554"/>
              <a:ext cx="250428" cy="224527"/>
            </a:xfrm>
            <a:custGeom>
              <a:avLst/>
              <a:gdLst/>
              <a:ahLst/>
              <a:cxnLst/>
              <a:rect l="l" t="t" r="r" b="b"/>
              <a:pathLst>
                <a:path w="7764" h="6961" extrusionOk="0">
                  <a:moveTo>
                    <a:pt x="3926" y="0"/>
                  </a:moveTo>
                  <a:cubicBezTo>
                    <a:pt x="2895" y="0"/>
                    <a:pt x="1882" y="467"/>
                    <a:pt x="1215" y="1349"/>
                  </a:cubicBezTo>
                  <a:lnTo>
                    <a:pt x="6954" y="4968"/>
                  </a:lnTo>
                  <a:cubicBezTo>
                    <a:pt x="7764" y="3396"/>
                    <a:pt x="7240" y="1468"/>
                    <a:pt x="5752" y="527"/>
                  </a:cubicBezTo>
                  <a:cubicBezTo>
                    <a:pt x="5185" y="172"/>
                    <a:pt x="4552" y="0"/>
                    <a:pt x="3926" y="0"/>
                  </a:cubicBezTo>
                  <a:close/>
                  <a:moveTo>
                    <a:pt x="810" y="1992"/>
                  </a:moveTo>
                  <a:lnTo>
                    <a:pt x="810" y="1992"/>
                  </a:lnTo>
                  <a:cubicBezTo>
                    <a:pt x="1" y="3563"/>
                    <a:pt x="525" y="5492"/>
                    <a:pt x="2013" y="6433"/>
                  </a:cubicBezTo>
                  <a:cubicBezTo>
                    <a:pt x="2581" y="6788"/>
                    <a:pt x="3215" y="6960"/>
                    <a:pt x="3842" y="6960"/>
                  </a:cubicBezTo>
                  <a:cubicBezTo>
                    <a:pt x="4872" y="6960"/>
                    <a:pt x="5883" y="6496"/>
                    <a:pt x="6549" y="5623"/>
                  </a:cubicBezTo>
                  <a:lnTo>
                    <a:pt x="810" y="1992"/>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830" name="Google Shape;3830;p55"/>
            <p:cNvSpPr/>
            <p:nvPr/>
          </p:nvSpPr>
          <p:spPr>
            <a:xfrm>
              <a:off x="3575411" y="2651177"/>
              <a:ext cx="346032" cy="344387"/>
            </a:xfrm>
            <a:custGeom>
              <a:avLst/>
              <a:gdLst/>
              <a:ahLst/>
              <a:cxnLst/>
              <a:rect l="l" t="t" r="r" b="b"/>
              <a:pathLst>
                <a:path w="10728" h="10677" extrusionOk="0">
                  <a:moveTo>
                    <a:pt x="5016" y="1"/>
                  </a:moveTo>
                  <a:cubicBezTo>
                    <a:pt x="4831" y="1"/>
                    <a:pt x="4666" y="137"/>
                    <a:pt x="4644" y="325"/>
                  </a:cubicBezTo>
                  <a:lnTo>
                    <a:pt x="4191" y="3801"/>
                  </a:lnTo>
                  <a:lnTo>
                    <a:pt x="703" y="3349"/>
                  </a:lnTo>
                  <a:cubicBezTo>
                    <a:pt x="682" y="3345"/>
                    <a:pt x="661" y="3343"/>
                    <a:pt x="641" y="3343"/>
                  </a:cubicBezTo>
                  <a:cubicBezTo>
                    <a:pt x="463" y="3343"/>
                    <a:pt x="307" y="3478"/>
                    <a:pt x="286" y="3670"/>
                  </a:cubicBezTo>
                  <a:lnTo>
                    <a:pt x="24" y="5635"/>
                  </a:lnTo>
                  <a:cubicBezTo>
                    <a:pt x="0" y="5837"/>
                    <a:pt x="143" y="6028"/>
                    <a:pt x="346" y="6052"/>
                  </a:cubicBezTo>
                  <a:lnTo>
                    <a:pt x="346" y="6063"/>
                  </a:lnTo>
                  <a:lnTo>
                    <a:pt x="3834" y="6516"/>
                  </a:lnTo>
                  <a:lnTo>
                    <a:pt x="3370" y="10004"/>
                  </a:lnTo>
                  <a:cubicBezTo>
                    <a:pt x="3334" y="10207"/>
                    <a:pt x="3477" y="10385"/>
                    <a:pt x="3691" y="10421"/>
                  </a:cubicBezTo>
                  <a:lnTo>
                    <a:pt x="5656" y="10671"/>
                  </a:lnTo>
                  <a:cubicBezTo>
                    <a:pt x="5677" y="10675"/>
                    <a:pt x="5698" y="10677"/>
                    <a:pt x="5718" y="10677"/>
                  </a:cubicBezTo>
                  <a:cubicBezTo>
                    <a:pt x="5896" y="10677"/>
                    <a:pt x="6051" y="10543"/>
                    <a:pt x="6072" y="10362"/>
                  </a:cubicBezTo>
                  <a:lnTo>
                    <a:pt x="6537" y="6873"/>
                  </a:lnTo>
                  <a:lnTo>
                    <a:pt x="10025" y="7337"/>
                  </a:lnTo>
                  <a:cubicBezTo>
                    <a:pt x="10040" y="7339"/>
                    <a:pt x="10055" y="7340"/>
                    <a:pt x="10069" y="7340"/>
                  </a:cubicBezTo>
                  <a:cubicBezTo>
                    <a:pt x="10253" y="7340"/>
                    <a:pt x="10409" y="7204"/>
                    <a:pt x="10442" y="7016"/>
                  </a:cubicBezTo>
                  <a:lnTo>
                    <a:pt x="10704" y="5039"/>
                  </a:lnTo>
                  <a:cubicBezTo>
                    <a:pt x="10728" y="4837"/>
                    <a:pt x="10585" y="4647"/>
                    <a:pt x="10383" y="4623"/>
                  </a:cubicBezTo>
                  <a:lnTo>
                    <a:pt x="6894" y="4158"/>
                  </a:lnTo>
                  <a:lnTo>
                    <a:pt x="7358" y="682"/>
                  </a:lnTo>
                  <a:cubicBezTo>
                    <a:pt x="7382" y="479"/>
                    <a:pt x="7239" y="289"/>
                    <a:pt x="7037" y="265"/>
                  </a:cubicBezTo>
                  <a:lnTo>
                    <a:pt x="5060" y="3"/>
                  </a:lnTo>
                  <a:cubicBezTo>
                    <a:pt x="5046" y="1"/>
                    <a:pt x="5031" y="1"/>
                    <a:pt x="5016"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831" name="Google Shape;3831;p55"/>
            <p:cNvSpPr/>
            <p:nvPr/>
          </p:nvSpPr>
          <p:spPr>
            <a:xfrm>
              <a:off x="2138741" y="2757554"/>
              <a:ext cx="250783" cy="224785"/>
            </a:xfrm>
            <a:custGeom>
              <a:avLst/>
              <a:gdLst/>
              <a:ahLst/>
              <a:cxnLst/>
              <a:rect l="l" t="t" r="r" b="b"/>
              <a:pathLst>
                <a:path w="7775" h="6969" extrusionOk="0">
                  <a:moveTo>
                    <a:pt x="3938" y="0"/>
                  </a:moveTo>
                  <a:cubicBezTo>
                    <a:pt x="2906" y="0"/>
                    <a:pt x="1893" y="467"/>
                    <a:pt x="1226" y="1349"/>
                  </a:cubicBezTo>
                  <a:lnTo>
                    <a:pt x="6965" y="4968"/>
                  </a:lnTo>
                  <a:cubicBezTo>
                    <a:pt x="7775" y="3396"/>
                    <a:pt x="7251" y="1468"/>
                    <a:pt x="5763" y="527"/>
                  </a:cubicBezTo>
                  <a:cubicBezTo>
                    <a:pt x="5196" y="172"/>
                    <a:pt x="4563" y="0"/>
                    <a:pt x="3938" y="0"/>
                  </a:cubicBezTo>
                  <a:close/>
                  <a:moveTo>
                    <a:pt x="822" y="1992"/>
                  </a:moveTo>
                  <a:lnTo>
                    <a:pt x="822" y="1992"/>
                  </a:lnTo>
                  <a:cubicBezTo>
                    <a:pt x="0" y="3563"/>
                    <a:pt x="524" y="5492"/>
                    <a:pt x="2024" y="6444"/>
                  </a:cubicBezTo>
                  <a:cubicBezTo>
                    <a:pt x="2588" y="6798"/>
                    <a:pt x="3218" y="6968"/>
                    <a:pt x="3841" y="6968"/>
                  </a:cubicBezTo>
                  <a:cubicBezTo>
                    <a:pt x="4875" y="6968"/>
                    <a:pt x="5892" y="6500"/>
                    <a:pt x="6560" y="5623"/>
                  </a:cubicBezTo>
                  <a:lnTo>
                    <a:pt x="822" y="1992"/>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832" name="Google Shape;3832;p55"/>
            <p:cNvSpPr/>
            <p:nvPr/>
          </p:nvSpPr>
          <p:spPr>
            <a:xfrm>
              <a:off x="2550799" y="2651177"/>
              <a:ext cx="346032" cy="344387"/>
            </a:xfrm>
            <a:custGeom>
              <a:avLst/>
              <a:gdLst/>
              <a:ahLst/>
              <a:cxnLst/>
              <a:rect l="l" t="t" r="r" b="b"/>
              <a:pathLst>
                <a:path w="10728" h="10677" extrusionOk="0">
                  <a:moveTo>
                    <a:pt x="5026" y="1"/>
                  </a:moveTo>
                  <a:cubicBezTo>
                    <a:pt x="4833" y="1"/>
                    <a:pt x="4677" y="137"/>
                    <a:pt x="4644" y="325"/>
                  </a:cubicBezTo>
                  <a:lnTo>
                    <a:pt x="4191" y="3813"/>
                  </a:lnTo>
                  <a:lnTo>
                    <a:pt x="715" y="3349"/>
                  </a:lnTo>
                  <a:cubicBezTo>
                    <a:pt x="699" y="3347"/>
                    <a:pt x="684" y="3346"/>
                    <a:pt x="668" y="3346"/>
                  </a:cubicBezTo>
                  <a:cubicBezTo>
                    <a:pt x="475" y="3346"/>
                    <a:pt x="319" y="3483"/>
                    <a:pt x="286" y="3670"/>
                  </a:cubicBezTo>
                  <a:lnTo>
                    <a:pt x="36" y="5635"/>
                  </a:lnTo>
                  <a:cubicBezTo>
                    <a:pt x="0" y="5849"/>
                    <a:pt x="143" y="6028"/>
                    <a:pt x="346" y="6063"/>
                  </a:cubicBezTo>
                  <a:lnTo>
                    <a:pt x="3822" y="6516"/>
                  </a:lnTo>
                  <a:lnTo>
                    <a:pt x="3370" y="10004"/>
                  </a:lnTo>
                  <a:cubicBezTo>
                    <a:pt x="3334" y="10207"/>
                    <a:pt x="3489" y="10385"/>
                    <a:pt x="3691" y="10421"/>
                  </a:cubicBezTo>
                  <a:lnTo>
                    <a:pt x="5668" y="10671"/>
                  </a:lnTo>
                  <a:cubicBezTo>
                    <a:pt x="5689" y="10675"/>
                    <a:pt x="5709" y="10677"/>
                    <a:pt x="5730" y="10677"/>
                  </a:cubicBezTo>
                  <a:cubicBezTo>
                    <a:pt x="5906" y="10677"/>
                    <a:pt x="6052" y="10543"/>
                    <a:pt x="6085" y="10362"/>
                  </a:cubicBezTo>
                  <a:lnTo>
                    <a:pt x="6537" y="6873"/>
                  </a:lnTo>
                  <a:lnTo>
                    <a:pt x="10014" y="7337"/>
                  </a:lnTo>
                  <a:cubicBezTo>
                    <a:pt x="10028" y="7339"/>
                    <a:pt x="10043" y="7340"/>
                    <a:pt x="10058" y="7340"/>
                  </a:cubicBezTo>
                  <a:cubicBezTo>
                    <a:pt x="10243" y="7340"/>
                    <a:pt x="10409" y="7204"/>
                    <a:pt x="10442" y="7016"/>
                  </a:cubicBezTo>
                  <a:lnTo>
                    <a:pt x="10692" y="5039"/>
                  </a:lnTo>
                  <a:cubicBezTo>
                    <a:pt x="10728" y="4837"/>
                    <a:pt x="10585" y="4647"/>
                    <a:pt x="10371" y="4623"/>
                  </a:cubicBezTo>
                  <a:lnTo>
                    <a:pt x="6894" y="4158"/>
                  </a:lnTo>
                  <a:lnTo>
                    <a:pt x="7358" y="682"/>
                  </a:lnTo>
                  <a:cubicBezTo>
                    <a:pt x="7382" y="479"/>
                    <a:pt x="7239" y="289"/>
                    <a:pt x="7037" y="265"/>
                  </a:cubicBezTo>
                  <a:lnTo>
                    <a:pt x="5072" y="3"/>
                  </a:lnTo>
                  <a:cubicBezTo>
                    <a:pt x="5057" y="1"/>
                    <a:pt x="5041" y="1"/>
                    <a:pt x="5026"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833" name="Google Shape;3833;p55"/>
            <p:cNvSpPr/>
            <p:nvPr/>
          </p:nvSpPr>
          <p:spPr>
            <a:xfrm>
              <a:off x="1114516" y="2757554"/>
              <a:ext cx="250396" cy="224527"/>
            </a:xfrm>
            <a:custGeom>
              <a:avLst/>
              <a:gdLst/>
              <a:ahLst/>
              <a:cxnLst/>
              <a:rect l="l" t="t" r="r" b="b"/>
              <a:pathLst>
                <a:path w="7763" h="6961" extrusionOk="0">
                  <a:moveTo>
                    <a:pt x="3926" y="0"/>
                  </a:moveTo>
                  <a:cubicBezTo>
                    <a:pt x="2894" y="0"/>
                    <a:pt x="1881" y="467"/>
                    <a:pt x="1214" y="1349"/>
                  </a:cubicBezTo>
                  <a:lnTo>
                    <a:pt x="6953" y="4968"/>
                  </a:lnTo>
                  <a:cubicBezTo>
                    <a:pt x="7763" y="3396"/>
                    <a:pt x="7239" y="1468"/>
                    <a:pt x="5751" y="527"/>
                  </a:cubicBezTo>
                  <a:cubicBezTo>
                    <a:pt x="5184" y="172"/>
                    <a:pt x="4552" y="0"/>
                    <a:pt x="3926" y="0"/>
                  </a:cubicBezTo>
                  <a:close/>
                  <a:moveTo>
                    <a:pt x="810" y="1992"/>
                  </a:moveTo>
                  <a:lnTo>
                    <a:pt x="810" y="1992"/>
                  </a:lnTo>
                  <a:cubicBezTo>
                    <a:pt x="0" y="3563"/>
                    <a:pt x="524" y="5492"/>
                    <a:pt x="2012" y="6433"/>
                  </a:cubicBezTo>
                  <a:cubicBezTo>
                    <a:pt x="2580" y="6788"/>
                    <a:pt x="3214" y="6960"/>
                    <a:pt x="3841" y="6960"/>
                  </a:cubicBezTo>
                  <a:cubicBezTo>
                    <a:pt x="4871" y="6960"/>
                    <a:pt x="5882" y="6496"/>
                    <a:pt x="6548" y="5623"/>
                  </a:cubicBezTo>
                  <a:lnTo>
                    <a:pt x="810" y="1992"/>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834" name="Google Shape;3834;p55"/>
            <p:cNvSpPr/>
            <p:nvPr/>
          </p:nvSpPr>
          <p:spPr>
            <a:xfrm>
              <a:off x="1526186" y="2651177"/>
              <a:ext cx="345677" cy="344387"/>
            </a:xfrm>
            <a:custGeom>
              <a:avLst/>
              <a:gdLst/>
              <a:ahLst/>
              <a:cxnLst/>
              <a:rect l="l" t="t" r="r" b="b"/>
              <a:pathLst>
                <a:path w="10717" h="10677" extrusionOk="0">
                  <a:moveTo>
                    <a:pt x="5017" y="1"/>
                  </a:moveTo>
                  <a:cubicBezTo>
                    <a:pt x="4831" y="1"/>
                    <a:pt x="4666" y="137"/>
                    <a:pt x="4644" y="325"/>
                  </a:cubicBezTo>
                  <a:lnTo>
                    <a:pt x="4180" y="3801"/>
                  </a:lnTo>
                  <a:lnTo>
                    <a:pt x="703" y="3349"/>
                  </a:lnTo>
                  <a:cubicBezTo>
                    <a:pt x="682" y="3345"/>
                    <a:pt x="661" y="3343"/>
                    <a:pt x="641" y="3343"/>
                  </a:cubicBezTo>
                  <a:cubicBezTo>
                    <a:pt x="463" y="3343"/>
                    <a:pt x="308" y="3478"/>
                    <a:pt x="286" y="3670"/>
                  </a:cubicBezTo>
                  <a:lnTo>
                    <a:pt x="24" y="5635"/>
                  </a:lnTo>
                  <a:cubicBezTo>
                    <a:pt x="1" y="5837"/>
                    <a:pt x="143" y="6028"/>
                    <a:pt x="346" y="6052"/>
                  </a:cubicBezTo>
                  <a:lnTo>
                    <a:pt x="346" y="6063"/>
                  </a:lnTo>
                  <a:lnTo>
                    <a:pt x="3822" y="6516"/>
                  </a:lnTo>
                  <a:lnTo>
                    <a:pt x="3370" y="10004"/>
                  </a:lnTo>
                  <a:cubicBezTo>
                    <a:pt x="3334" y="10207"/>
                    <a:pt x="3477" y="10385"/>
                    <a:pt x="3691" y="10421"/>
                  </a:cubicBezTo>
                  <a:lnTo>
                    <a:pt x="5656" y="10671"/>
                  </a:lnTo>
                  <a:cubicBezTo>
                    <a:pt x="5677" y="10675"/>
                    <a:pt x="5698" y="10677"/>
                    <a:pt x="5718" y="10677"/>
                  </a:cubicBezTo>
                  <a:cubicBezTo>
                    <a:pt x="5896" y="10677"/>
                    <a:pt x="6051" y="10543"/>
                    <a:pt x="6073" y="10362"/>
                  </a:cubicBezTo>
                  <a:lnTo>
                    <a:pt x="6537" y="6873"/>
                  </a:lnTo>
                  <a:lnTo>
                    <a:pt x="10014" y="7337"/>
                  </a:lnTo>
                  <a:cubicBezTo>
                    <a:pt x="10028" y="7339"/>
                    <a:pt x="10043" y="7340"/>
                    <a:pt x="10058" y="7340"/>
                  </a:cubicBezTo>
                  <a:cubicBezTo>
                    <a:pt x="10243" y="7340"/>
                    <a:pt x="10408" y="7204"/>
                    <a:pt x="10430" y="7016"/>
                  </a:cubicBezTo>
                  <a:lnTo>
                    <a:pt x="10692" y="5039"/>
                  </a:lnTo>
                  <a:cubicBezTo>
                    <a:pt x="10716" y="4837"/>
                    <a:pt x="10573" y="4647"/>
                    <a:pt x="10371" y="4623"/>
                  </a:cubicBezTo>
                  <a:lnTo>
                    <a:pt x="6894" y="4158"/>
                  </a:lnTo>
                  <a:lnTo>
                    <a:pt x="7347" y="682"/>
                  </a:lnTo>
                  <a:cubicBezTo>
                    <a:pt x="7382" y="479"/>
                    <a:pt x="7240" y="289"/>
                    <a:pt x="7025" y="265"/>
                  </a:cubicBezTo>
                  <a:lnTo>
                    <a:pt x="5061" y="3"/>
                  </a:lnTo>
                  <a:cubicBezTo>
                    <a:pt x="5046" y="1"/>
                    <a:pt x="5031" y="1"/>
                    <a:pt x="5017"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835" name="Google Shape;3835;p55"/>
            <p:cNvSpPr/>
            <p:nvPr/>
          </p:nvSpPr>
          <p:spPr>
            <a:xfrm>
              <a:off x="89903" y="2757554"/>
              <a:ext cx="250428" cy="224527"/>
            </a:xfrm>
            <a:custGeom>
              <a:avLst/>
              <a:gdLst/>
              <a:ahLst/>
              <a:cxnLst/>
              <a:rect l="l" t="t" r="r" b="b"/>
              <a:pathLst>
                <a:path w="7764" h="6961" extrusionOk="0">
                  <a:moveTo>
                    <a:pt x="3923" y="0"/>
                  </a:moveTo>
                  <a:cubicBezTo>
                    <a:pt x="2894" y="0"/>
                    <a:pt x="1882" y="467"/>
                    <a:pt x="1215" y="1349"/>
                  </a:cubicBezTo>
                  <a:lnTo>
                    <a:pt x="6953" y="4968"/>
                  </a:lnTo>
                  <a:cubicBezTo>
                    <a:pt x="7763" y="3408"/>
                    <a:pt x="7239" y="1468"/>
                    <a:pt x="5739" y="527"/>
                  </a:cubicBezTo>
                  <a:cubicBezTo>
                    <a:pt x="5177" y="172"/>
                    <a:pt x="4547" y="0"/>
                    <a:pt x="3923" y="0"/>
                  </a:cubicBezTo>
                  <a:close/>
                  <a:moveTo>
                    <a:pt x="810" y="1992"/>
                  </a:moveTo>
                  <a:lnTo>
                    <a:pt x="810" y="1992"/>
                  </a:lnTo>
                  <a:cubicBezTo>
                    <a:pt x="0" y="3563"/>
                    <a:pt x="524" y="5492"/>
                    <a:pt x="2012" y="6433"/>
                  </a:cubicBezTo>
                  <a:cubicBezTo>
                    <a:pt x="2575" y="6788"/>
                    <a:pt x="3208" y="6960"/>
                    <a:pt x="3836" y="6960"/>
                  </a:cubicBezTo>
                  <a:cubicBezTo>
                    <a:pt x="4867" y="6960"/>
                    <a:pt x="5882" y="6496"/>
                    <a:pt x="6549" y="5623"/>
                  </a:cubicBezTo>
                  <a:lnTo>
                    <a:pt x="810" y="1992"/>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836" name="Google Shape;3836;p55"/>
            <p:cNvSpPr/>
            <p:nvPr/>
          </p:nvSpPr>
          <p:spPr>
            <a:xfrm>
              <a:off x="501574" y="2651177"/>
              <a:ext cx="346064" cy="344387"/>
            </a:xfrm>
            <a:custGeom>
              <a:avLst/>
              <a:gdLst/>
              <a:ahLst/>
              <a:cxnLst/>
              <a:rect l="l" t="t" r="r" b="b"/>
              <a:pathLst>
                <a:path w="10729" h="10677" extrusionOk="0">
                  <a:moveTo>
                    <a:pt x="5017" y="1"/>
                  </a:moveTo>
                  <a:cubicBezTo>
                    <a:pt x="4831" y="1"/>
                    <a:pt x="4666" y="137"/>
                    <a:pt x="4644" y="325"/>
                  </a:cubicBezTo>
                  <a:lnTo>
                    <a:pt x="4180" y="3801"/>
                  </a:lnTo>
                  <a:lnTo>
                    <a:pt x="703" y="3349"/>
                  </a:lnTo>
                  <a:cubicBezTo>
                    <a:pt x="682" y="3345"/>
                    <a:pt x="661" y="3343"/>
                    <a:pt x="641" y="3343"/>
                  </a:cubicBezTo>
                  <a:cubicBezTo>
                    <a:pt x="463" y="3343"/>
                    <a:pt x="308" y="3478"/>
                    <a:pt x="286" y="3670"/>
                  </a:cubicBezTo>
                  <a:lnTo>
                    <a:pt x="24" y="5635"/>
                  </a:lnTo>
                  <a:cubicBezTo>
                    <a:pt x="1" y="5837"/>
                    <a:pt x="144" y="6028"/>
                    <a:pt x="346" y="6052"/>
                  </a:cubicBezTo>
                  <a:lnTo>
                    <a:pt x="346" y="6063"/>
                  </a:lnTo>
                  <a:lnTo>
                    <a:pt x="3823" y="6516"/>
                  </a:lnTo>
                  <a:lnTo>
                    <a:pt x="3358" y="10004"/>
                  </a:lnTo>
                  <a:cubicBezTo>
                    <a:pt x="3334" y="10207"/>
                    <a:pt x="3477" y="10385"/>
                    <a:pt x="3680" y="10421"/>
                  </a:cubicBezTo>
                  <a:lnTo>
                    <a:pt x="5656" y="10671"/>
                  </a:lnTo>
                  <a:cubicBezTo>
                    <a:pt x="5677" y="10675"/>
                    <a:pt x="5698" y="10677"/>
                    <a:pt x="5718" y="10677"/>
                  </a:cubicBezTo>
                  <a:cubicBezTo>
                    <a:pt x="5896" y="10677"/>
                    <a:pt x="6051" y="10543"/>
                    <a:pt x="6073" y="10362"/>
                  </a:cubicBezTo>
                  <a:lnTo>
                    <a:pt x="6537" y="6873"/>
                  </a:lnTo>
                  <a:lnTo>
                    <a:pt x="10014" y="7337"/>
                  </a:lnTo>
                  <a:cubicBezTo>
                    <a:pt x="10029" y="7339"/>
                    <a:pt x="10043" y="7340"/>
                    <a:pt x="10058" y="7340"/>
                  </a:cubicBezTo>
                  <a:cubicBezTo>
                    <a:pt x="10243" y="7340"/>
                    <a:pt x="10409" y="7204"/>
                    <a:pt x="10442" y="7016"/>
                  </a:cubicBezTo>
                  <a:lnTo>
                    <a:pt x="10692" y="5039"/>
                  </a:lnTo>
                  <a:cubicBezTo>
                    <a:pt x="10728" y="4837"/>
                    <a:pt x="10585" y="4647"/>
                    <a:pt x="10371" y="4623"/>
                  </a:cubicBezTo>
                  <a:lnTo>
                    <a:pt x="6894" y="4158"/>
                  </a:lnTo>
                  <a:lnTo>
                    <a:pt x="7359" y="682"/>
                  </a:lnTo>
                  <a:cubicBezTo>
                    <a:pt x="7383" y="479"/>
                    <a:pt x="7240" y="289"/>
                    <a:pt x="7037" y="265"/>
                  </a:cubicBezTo>
                  <a:lnTo>
                    <a:pt x="5061" y="3"/>
                  </a:lnTo>
                  <a:cubicBezTo>
                    <a:pt x="5046" y="1"/>
                    <a:pt x="5031" y="1"/>
                    <a:pt x="5017"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grpSp>
          <p:nvGrpSpPr>
            <p:cNvPr id="3837" name="Google Shape;3837;p55"/>
            <p:cNvGrpSpPr/>
            <p:nvPr/>
          </p:nvGrpSpPr>
          <p:grpSpPr>
            <a:xfrm>
              <a:off x="58777" y="3172611"/>
              <a:ext cx="9026046" cy="1872468"/>
              <a:chOff x="58777" y="3172611"/>
              <a:chExt cx="9026046" cy="1872468"/>
            </a:xfrm>
          </p:grpSpPr>
          <p:sp>
            <p:nvSpPr>
              <p:cNvPr id="3838" name="Google Shape;3838;p55"/>
              <p:cNvSpPr/>
              <p:nvPr/>
            </p:nvSpPr>
            <p:spPr>
              <a:xfrm>
                <a:off x="8256031" y="3173385"/>
                <a:ext cx="349902" cy="435733"/>
              </a:xfrm>
              <a:custGeom>
                <a:avLst/>
                <a:gdLst/>
                <a:ahLst/>
                <a:cxnLst/>
                <a:rect l="l" t="t" r="r" b="b"/>
                <a:pathLst>
                  <a:path w="10848" h="13509" extrusionOk="0">
                    <a:moveTo>
                      <a:pt x="4164" y="411"/>
                    </a:moveTo>
                    <a:cubicBezTo>
                      <a:pt x="4452" y="411"/>
                      <a:pt x="4735" y="584"/>
                      <a:pt x="4787" y="970"/>
                    </a:cubicBezTo>
                    <a:cubicBezTo>
                      <a:pt x="4823" y="1172"/>
                      <a:pt x="4763" y="1363"/>
                      <a:pt x="4632" y="1518"/>
                    </a:cubicBezTo>
                    <a:lnTo>
                      <a:pt x="3846" y="1661"/>
                    </a:lnTo>
                    <a:cubicBezTo>
                      <a:pt x="3668" y="1565"/>
                      <a:pt x="3549" y="1399"/>
                      <a:pt x="3513" y="1208"/>
                    </a:cubicBezTo>
                    <a:cubicBezTo>
                      <a:pt x="3398" y="708"/>
                      <a:pt x="3786" y="411"/>
                      <a:pt x="4164" y="411"/>
                    </a:cubicBezTo>
                    <a:close/>
                    <a:moveTo>
                      <a:pt x="7873" y="2721"/>
                    </a:moveTo>
                    <a:cubicBezTo>
                      <a:pt x="8128" y="2721"/>
                      <a:pt x="8353" y="2900"/>
                      <a:pt x="8395" y="3161"/>
                    </a:cubicBezTo>
                    <a:lnTo>
                      <a:pt x="9788" y="10745"/>
                    </a:lnTo>
                    <a:cubicBezTo>
                      <a:pt x="9847" y="11043"/>
                      <a:pt x="9645" y="11328"/>
                      <a:pt x="9347" y="11376"/>
                    </a:cubicBezTo>
                    <a:lnTo>
                      <a:pt x="3072" y="12519"/>
                    </a:lnTo>
                    <a:cubicBezTo>
                      <a:pt x="3042" y="12524"/>
                      <a:pt x="3012" y="12526"/>
                      <a:pt x="2981" y="12526"/>
                    </a:cubicBezTo>
                    <a:cubicBezTo>
                      <a:pt x="2719" y="12526"/>
                      <a:pt x="2484" y="12344"/>
                      <a:pt x="2441" y="12067"/>
                    </a:cubicBezTo>
                    <a:lnTo>
                      <a:pt x="1060" y="4506"/>
                    </a:lnTo>
                    <a:cubicBezTo>
                      <a:pt x="1001" y="4209"/>
                      <a:pt x="1203" y="3923"/>
                      <a:pt x="1501" y="3863"/>
                    </a:cubicBezTo>
                    <a:lnTo>
                      <a:pt x="2251" y="3732"/>
                    </a:lnTo>
                    <a:cubicBezTo>
                      <a:pt x="2282" y="3941"/>
                      <a:pt x="2470" y="4086"/>
                      <a:pt x="2668" y="4086"/>
                    </a:cubicBezTo>
                    <a:cubicBezTo>
                      <a:pt x="2696" y="4086"/>
                      <a:pt x="2723" y="4083"/>
                      <a:pt x="2751" y="4078"/>
                    </a:cubicBezTo>
                    <a:lnTo>
                      <a:pt x="6668" y="3375"/>
                    </a:lnTo>
                    <a:cubicBezTo>
                      <a:pt x="6906" y="3327"/>
                      <a:pt x="7061" y="3101"/>
                      <a:pt x="7013" y="2863"/>
                    </a:cubicBezTo>
                    <a:lnTo>
                      <a:pt x="7764" y="2732"/>
                    </a:lnTo>
                    <a:cubicBezTo>
                      <a:pt x="7800" y="2725"/>
                      <a:pt x="7837" y="2721"/>
                      <a:pt x="7873" y="2721"/>
                    </a:cubicBezTo>
                    <a:close/>
                    <a:moveTo>
                      <a:pt x="4154" y="0"/>
                    </a:moveTo>
                    <a:cubicBezTo>
                      <a:pt x="4004" y="0"/>
                      <a:pt x="3851" y="32"/>
                      <a:pt x="3704" y="101"/>
                    </a:cubicBezTo>
                    <a:cubicBezTo>
                      <a:pt x="3061" y="387"/>
                      <a:pt x="2858" y="1208"/>
                      <a:pt x="3299" y="1756"/>
                    </a:cubicBezTo>
                    <a:lnTo>
                      <a:pt x="2513" y="1911"/>
                    </a:lnTo>
                    <a:cubicBezTo>
                      <a:pt x="2203" y="1970"/>
                      <a:pt x="1989" y="2280"/>
                      <a:pt x="2049" y="2589"/>
                    </a:cubicBezTo>
                    <a:lnTo>
                      <a:pt x="2096" y="2875"/>
                    </a:lnTo>
                    <a:lnTo>
                      <a:pt x="810" y="3101"/>
                    </a:lnTo>
                    <a:cubicBezTo>
                      <a:pt x="322" y="3196"/>
                      <a:pt x="1" y="3661"/>
                      <a:pt x="96" y="4149"/>
                    </a:cubicBezTo>
                    <a:lnTo>
                      <a:pt x="1668" y="12769"/>
                    </a:lnTo>
                    <a:cubicBezTo>
                      <a:pt x="1753" y="13205"/>
                      <a:pt x="2123" y="13509"/>
                      <a:pt x="2549" y="13509"/>
                    </a:cubicBezTo>
                    <a:cubicBezTo>
                      <a:pt x="2600" y="13509"/>
                      <a:pt x="2652" y="13504"/>
                      <a:pt x="2703" y="13495"/>
                    </a:cubicBezTo>
                    <a:lnTo>
                      <a:pt x="10038" y="12150"/>
                    </a:lnTo>
                    <a:cubicBezTo>
                      <a:pt x="10526" y="12055"/>
                      <a:pt x="10847" y="11590"/>
                      <a:pt x="10752" y="11114"/>
                    </a:cubicBezTo>
                    <a:lnTo>
                      <a:pt x="9180" y="2482"/>
                    </a:lnTo>
                    <a:cubicBezTo>
                      <a:pt x="9106" y="2046"/>
                      <a:pt x="8727" y="1743"/>
                      <a:pt x="8299" y="1743"/>
                    </a:cubicBezTo>
                    <a:cubicBezTo>
                      <a:pt x="8248" y="1743"/>
                      <a:pt x="8196" y="1747"/>
                      <a:pt x="8145" y="1756"/>
                    </a:cubicBezTo>
                    <a:lnTo>
                      <a:pt x="6871" y="1994"/>
                    </a:lnTo>
                    <a:lnTo>
                      <a:pt x="6811" y="1720"/>
                    </a:lnTo>
                    <a:cubicBezTo>
                      <a:pt x="6758" y="1435"/>
                      <a:pt x="6518" y="1234"/>
                      <a:pt x="6240" y="1234"/>
                    </a:cubicBezTo>
                    <a:cubicBezTo>
                      <a:pt x="6204" y="1234"/>
                      <a:pt x="6169" y="1237"/>
                      <a:pt x="6132" y="1244"/>
                    </a:cubicBezTo>
                    <a:lnTo>
                      <a:pt x="5180" y="1411"/>
                    </a:lnTo>
                    <a:cubicBezTo>
                      <a:pt x="5239" y="1244"/>
                      <a:pt x="5251" y="1065"/>
                      <a:pt x="5216" y="899"/>
                    </a:cubicBezTo>
                    <a:cubicBezTo>
                      <a:pt x="5115" y="358"/>
                      <a:pt x="4654" y="0"/>
                      <a:pt x="4154"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839" name="Google Shape;3839;p55"/>
              <p:cNvSpPr/>
              <p:nvPr/>
            </p:nvSpPr>
            <p:spPr>
              <a:xfrm>
                <a:off x="8318251" y="3329757"/>
                <a:ext cx="60156" cy="49963"/>
              </a:xfrm>
              <a:custGeom>
                <a:avLst/>
                <a:gdLst/>
                <a:ahLst/>
                <a:cxnLst/>
                <a:rect l="l" t="t" r="r" b="b"/>
                <a:pathLst>
                  <a:path w="1865" h="1549" extrusionOk="0">
                    <a:moveTo>
                      <a:pt x="1027" y="1"/>
                    </a:moveTo>
                    <a:cubicBezTo>
                      <a:pt x="979" y="1"/>
                      <a:pt x="930" y="6"/>
                      <a:pt x="882" y="15"/>
                    </a:cubicBezTo>
                    <a:cubicBezTo>
                      <a:pt x="191" y="134"/>
                      <a:pt x="0" y="1015"/>
                      <a:pt x="572" y="1408"/>
                    </a:cubicBezTo>
                    <a:cubicBezTo>
                      <a:pt x="710" y="1505"/>
                      <a:pt x="861" y="1549"/>
                      <a:pt x="1007" y="1549"/>
                    </a:cubicBezTo>
                    <a:cubicBezTo>
                      <a:pt x="1454" y="1549"/>
                      <a:pt x="1864" y="1146"/>
                      <a:pt x="1775" y="634"/>
                    </a:cubicBezTo>
                    <a:cubicBezTo>
                      <a:pt x="1701" y="267"/>
                      <a:pt x="1386" y="1"/>
                      <a:pt x="1027"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840" name="Google Shape;3840;p55"/>
              <p:cNvSpPr/>
              <p:nvPr/>
            </p:nvSpPr>
            <p:spPr>
              <a:xfrm>
                <a:off x="8386373" y="3314791"/>
                <a:ext cx="125214" cy="43931"/>
              </a:xfrm>
              <a:custGeom>
                <a:avLst/>
                <a:gdLst/>
                <a:ahLst/>
                <a:cxnLst/>
                <a:rect l="l" t="t" r="r" b="b"/>
                <a:pathLst>
                  <a:path w="3882" h="1362" extrusionOk="0">
                    <a:moveTo>
                      <a:pt x="3273" y="0"/>
                    </a:moveTo>
                    <a:cubicBezTo>
                      <a:pt x="3234" y="0"/>
                      <a:pt x="3194" y="5"/>
                      <a:pt x="3151" y="15"/>
                    </a:cubicBezTo>
                    <a:lnTo>
                      <a:pt x="555" y="491"/>
                    </a:lnTo>
                    <a:cubicBezTo>
                      <a:pt x="1" y="580"/>
                      <a:pt x="108" y="1362"/>
                      <a:pt x="597" y="1362"/>
                    </a:cubicBezTo>
                    <a:cubicBezTo>
                      <a:pt x="633" y="1362"/>
                      <a:pt x="671" y="1357"/>
                      <a:pt x="710" y="1349"/>
                    </a:cubicBezTo>
                    <a:lnTo>
                      <a:pt x="3306" y="872"/>
                    </a:lnTo>
                    <a:cubicBezTo>
                      <a:pt x="3881" y="817"/>
                      <a:pt x="3778" y="0"/>
                      <a:pt x="3273"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841" name="Google Shape;3841;p55"/>
              <p:cNvSpPr/>
              <p:nvPr/>
            </p:nvSpPr>
            <p:spPr>
              <a:xfrm>
                <a:off x="8330927" y="3399267"/>
                <a:ext cx="60156" cy="49963"/>
              </a:xfrm>
              <a:custGeom>
                <a:avLst/>
                <a:gdLst/>
                <a:ahLst/>
                <a:cxnLst/>
                <a:rect l="l" t="t" r="r" b="b"/>
                <a:pathLst>
                  <a:path w="1865" h="1549" extrusionOk="0">
                    <a:moveTo>
                      <a:pt x="1027" y="1"/>
                    </a:moveTo>
                    <a:cubicBezTo>
                      <a:pt x="979" y="1"/>
                      <a:pt x="930" y="6"/>
                      <a:pt x="881" y="15"/>
                    </a:cubicBezTo>
                    <a:cubicBezTo>
                      <a:pt x="203" y="134"/>
                      <a:pt x="0" y="1015"/>
                      <a:pt x="572" y="1408"/>
                    </a:cubicBezTo>
                    <a:cubicBezTo>
                      <a:pt x="710" y="1505"/>
                      <a:pt x="861" y="1549"/>
                      <a:pt x="1007" y="1549"/>
                    </a:cubicBezTo>
                    <a:cubicBezTo>
                      <a:pt x="1454" y="1549"/>
                      <a:pt x="1864" y="1146"/>
                      <a:pt x="1774" y="635"/>
                    </a:cubicBezTo>
                    <a:cubicBezTo>
                      <a:pt x="1701" y="267"/>
                      <a:pt x="1386" y="1"/>
                      <a:pt x="1027"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842" name="Google Shape;3842;p55"/>
              <p:cNvSpPr/>
              <p:nvPr/>
            </p:nvSpPr>
            <p:spPr>
              <a:xfrm>
                <a:off x="8400436" y="3384688"/>
                <a:ext cx="121279" cy="43544"/>
              </a:xfrm>
              <a:custGeom>
                <a:avLst/>
                <a:gdLst/>
                <a:ahLst/>
                <a:cxnLst/>
                <a:rect l="l" t="t" r="r" b="b"/>
                <a:pathLst>
                  <a:path w="3760" h="1350" extrusionOk="0">
                    <a:moveTo>
                      <a:pt x="3144" y="1"/>
                    </a:moveTo>
                    <a:cubicBezTo>
                      <a:pt x="3128" y="1"/>
                      <a:pt x="3112" y="2"/>
                      <a:pt x="3096" y="3"/>
                    </a:cubicBezTo>
                    <a:lnTo>
                      <a:pt x="500" y="467"/>
                    </a:lnTo>
                    <a:cubicBezTo>
                      <a:pt x="0" y="619"/>
                      <a:pt x="125" y="1350"/>
                      <a:pt x="631" y="1350"/>
                    </a:cubicBezTo>
                    <a:cubicBezTo>
                      <a:pt x="643" y="1350"/>
                      <a:pt x="655" y="1349"/>
                      <a:pt x="667" y="1348"/>
                    </a:cubicBezTo>
                    <a:lnTo>
                      <a:pt x="3263" y="872"/>
                    </a:lnTo>
                    <a:cubicBezTo>
                      <a:pt x="3759" y="722"/>
                      <a:pt x="3640" y="1"/>
                      <a:pt x="314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843" name="Google Shape;3843;p55"/>
              <p:cNvSpPr/>
              <p:nvPr/>
            </p:nvSpPr>
            <p:spPr>
              <a:xfrm>
                <a:off x="8344377" y="3473486"/>
                <a:ext cx="60123" cy="49866"/>
              </a:xfrm>
              <a:custGeom>
                <a:avLst/>
                <a:gdLst/>
                <a:ahLst/>
                <a:cxnLst/>
                <a:rect l="l" t="t" r="r" b="b"/>
                <a:pathLst>
                  <a:path w="1864" h="1546" extrusionOk="0">
                    <a:moveTo>
                      <a:pt x="1013" y="1"/>
                    </a:moveTo>
                    <a:cubicBezTo>
                      <a:pt x="970" y="1"/>
                      <a:pt x="926" y="5"/>
                      <a:pt x="881" y="12"/>
                    </a:cubicBezTo>
                    <a:cubicBezTo>
                      <a:pt x="203" y="131"/>
                      <a:pt x="0" y="1012"/>
                      <a:pt x="572" y="1405"/>
                    </a:cubicBezTo>
                    <a:cubicBezTo>
                      <a:pt x="710" y="1502"/>
                      <a:pt x="861" y="1546"/>
                      <a:pt x="1008" y="1546"/>
                    </a:cubicBezTo>
                    <a:cubicBezTo>
                      <a:pt x="1454" y="1546"/>
                      <a:pt x="1864" y="1145"/>
                      <a:pt x="1774" y="643"/>
                    </a:cubicBezTo>
                    <a:cubicBezTo>
                      <a:pt x="1700" y="260"/>
                      <a:pt x="1378" y="1"/>
                      <a:pt x="101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844" name="Google Shape;3844;p55"/>
              <p:cNvSpPr/>
              <p:nvPr/>
            </p:nvSpPr>
            <p:spPr>
              <a:xfrm>
                <a:off x="8413983" y="3458777"/>
                <a:ext cx="121440" cy="43609"/>
              </a:xfrm>
              <a:custGeom>
                <a:avLst/>
                <a:gdLst/>
                <a:ahLst/>
                <a:cxnLst/>
                <a:rect l="l" t="t" r="r" b="b"/>
                <a:pathLst>
                  <a:path w="3765" h="1352" extrusionOk="0">
                    <a:moveTo>
                      <a:pt x="3162" y="1"/>
                    </a:moveTo>
                    <a:cubicBezTo>
                      <a:pt x="3143" y="1"/>
                      <a:pt x="3124" y="2"/>
                      <a:pt x="3105" y="4"/>
                    </a:cubicBezTo>
                    <a:lnTo>
                      <a:pt x="509" y="480"/>
                    </a:lnTo>
                    <a:cubicBezTo>
                      <a:pt x="1" y="619"/>
                      <a:pt x="120" y="1351"/>
                      <a:pt x="617" y="1351"/>
                    </a:cubicBezTo>
                    <a:cubicBezTo>
                      <a:pt x="632" y="1351"/>
                      <a:pt x="648" y="1351"/>
                      <a:pt x="664" y="1349"/>
                    </a:cubicBezTo>
                    <a:lnTo>
                      <a:pt x="3259" y="873"/>
                    </a:lnTo>
                    <a:cubicBezTo>
                      <a:pt x="3764" y="735"/>
                      <a:pt x="3650" y="1"/>
                      <a:pt x="316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845" name="Google Shape;3845;p55"/>
              <p:cNvSpPr/>
              <p:nvPr/>
            </p:nvSpPr>
            <p:spPr>
              <a:xfrm>
                <a:off x="8288286" y="3782231"/>
                <a:ext cx="249267" cy="224075"/>
              </a:xfrm>
              <a:custGeom>
                <a:avLst/>
                <a:gdLst/>
                <a:ahLst/>
                <a:cxnLst/>
                <a:rect l="l" t="t" r="r" b="b"/>
                <a:pathLst>
                  <a:path w="7728" h="6947" extrusionOk="0">
                    <a:moveTo>
                      <a:pt x="3899" y="1"/>
                    </a:moveTo>
                    <a:cubicBezTo>
                      <a:pt x="2865" y="1"/>
                      <a:pt x="1848" y="470"/>
                      <a:pt x="1180" y="1346"/>
                    </a:cubicBezTo>
                    <a:lnTo>
                      <a:pt x="6918" y="4978"/>
                    </a:lnTo>
                    <a:cubicBezTo>
                      <a:pt x="7728" y="3406"/>
                      <a:pt x="7204" y="1477"/>
                      <a:pt x="5716" y="525"/>
                    </a:cubicBezTo>
                    <a:cubicBezTo>
                      <a:pt x="5152" y="171"/>
                      <a:pt x="4522" y="1"/>
                      <a:pt x="3899" y="1"/>
                    </a:cubicBezTo>
                    <a:close/>
                    <a:moveTo>
                      <a:pt x="775" y="1989"/>
                    </a:moveTo>
                    <a:lnTo>
                      <a:pt x="775" y="1989"/>
                    </a:lnTo>
                    <a:cubicBezTo>
                      <a:pt x="1" y="3561"/>
                      <a:pt x="489" y="5478"/>
                      <a:pt x="1953" y="6418"/>
                    </a:cubicBezTo>
                    <a:cubicBezTo>
                      <a:pt x="2522" y="6775"/>
                      <a:pt x="3159" y="6947"/>
                      <a:pt x="3790" y="6947"/>
                    </a:cubicBezTo>
                    <a:cubicBezTo>
                      <a:pt x="4824" y="6947"/>
                      <a:pt x="5841" y="6486"/>
                      <a:pt x="6514" y="5621"/>
                    </a:cubicBezTo>
                    <a:lnTo>
                      <a:pt x="775" y="1989"/>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846" name="Google Shape;3846;p55"/>
              <p:cNvSpPr/>
              <p:nvPr/>
            </p:nvSpPr>
            <p:spPr>
              <a:xfrm>
                <a:off x="8756435" y="3300663"/>
                <a:ext cx="195885" cy="181660"/>
              </a:xfrm>
              <a:custGeom>
                <a:avLst/>
                <a:gdLst/>
                <a:ahLst/>
                <a:cxnLst/>
                <a:rect l="l" t="t" r="r" b="b"/>
                <a:pathLst>
                  <a:path w="6073" h="5632" extrusionOk="0">
                    <a:moveTo>
                      <a:pt x="3596" y="1"/>
                    </a:moveTo>
                    <a:lnTo>
                      <a:pt x="1203" y="1632"/>
                    </a:lnTo>
                    <a:cubicBezTo>
                      <a:pt x="239" y="2275"/>
                      <a:pt x="1" y="3584"/>
                      <a:pt x="655" y="4549"/>
                    </a:cubicBezTo>
                    <a:lnTo>
                      <a:pt x="763" y="4715"/>
                    </a:lnTo>
                    <a:cubicBezTo>
                      <a:pt x="1172" y="5311"/>
                      <a:pt x="1837" y="5632"/>
                      <a:pt x="2511" y="5632"/>
                    </a:cubicBezTo>
                    <a:cubicBezTo>
                      <a:pt x="2915" y="5632"/>
                      <a:pt x="3322" y="5516"/>
                      <a:pt x="3680" y="5275"/>
                    </a:cubicBezTo>
                    <a:lnTo>
                      <a:pt x="6073" y="3644"/>
                    </a:lnTo>
                    <a:lnTo>
                      <a:pt x="3596" y="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847" name="Google Shape;3847;p55"/>
              <p:cNvSpPr/>
              <p:nvPr/>
            </p:nvSpPr>
            <p:spPr>
              <a:xfrm>
                <a:off x="8888938" y="3225154"/>
                <a:ext cx="195885" cy="181918"/>
              </a:xfrm>
              <a:custGeom>
                <a:avLst/>
                <a:gdLst/>
                <a:ahLst/>
                <a:cxnLst/>
                <a:rect l="l" t="t" r="r" b="b"/>
                <a:pathLst>
                  <a:path w="6073" h="5640" extrusionOk="0">
                    <a:moveTo>
                      <a:pt x="3577" y="0"/>
                    </a:moveTo>
                    <a:cubicBezTo>
                      <a:pt x="3169" y="0"/>
                      <a:pt x="2757" y="118"/>
                      <a:pt x="2393" y="365"/>
                    </a:cubicBezTo>
                    <a:lnTo>
                      <a:pt x="0" y="1996"/>
                    </a:lnTo>
                    <a:lnTo>
                      <a:pt x="2477" y="5640"/>
                    </a:lnTo>
                    <a:lnTo>
                      <a:pt x="4870" y="4008"/>
                    </a:lnTo>
                    <a:cubicBezTo>
                      <a:pt x="5834" y="3354"/>
                      <a:pt x="6072" y="2044"/>
                      <a:pt x="5429" y="1091"/>
                    </a:cubicBezTo>
                    <a:lnTo>
                      <a:pt x="5322" y="925"/>
                    </a:lnTo>
                    <a:cubicBezTo>
                      <a:pt x="4914" y="324"/>
                      <a:pt x="4252" y="0"/>
                      <a:pt x="3577"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848" name="Google Shape;3848;p55"/>
              <p:cNvSpPr/>
              <p:nvPr/>
            </p:nvSpPr>
            <p:spPr>
              <a:xfrm>
                <a:off x="8698827" y="3676079"/>
                <a:ext cx="346064" cy="344387"/>
              </a:xfrm>
              <a:custGeom>
                <a:avLst/>
                <a:gdLst/>
                <a:ahLst/>
                <a:cxnLst/>
                <a:rect l="l" t="t" r="r" b="b"/>
                <a:pathLst>
                  <a:path w="10729" h="10677" extrusionOk="0">
                    <a:moveTo>
                      <a:pt x="4998" y="0"/>
                    </a:moveTo>
                    <a:cubicBezTo>
                      <a:pt x="4821" y="0"/>
                      <a:pt x="4665" y="134"/>
                      <a:pt x="4644" y="315"/>
                    </a:cubicBezTo>
                    <a:lnTo>
                      <a:pt x="4180" y="3804"/>
                    </a:lnTo>
                    <a:lnTo>
                      <a:pt x="703" y="3340"/>
                    </a:lnTo>
                    <a:cubicBezTo>
                      <a:pt x="688" y="3338"/>
                      <a:pt x="673" y="3337"/>
                      <a:pt x="659" y="3337"/>
                    </a:cubicBezTo>
                    <a:cubicBezTo>
                      <a:pt x="474" y="3337"/>
                      <a:pt x="308" y="3473"/>
                      <a:pt x="286" y="3661"/>
                    </a:cubicBezTo>
                    <a:lnTo>
                      <a:pt x="24" y="5638"/>
                    </a:lnTo>
                    <a:cubicBezTo>
                      <a:pt x="1" y="5840"/>
                      <a:pt x="143" y="6030"/>
                      <a:pt x="346" y="6054"/>
                    </a:cubicBezTo>
                    <a:lnTo>
                      <a:pt x="3822" y="6519"/>
                    </a:lnTo>
                    <a:lnTo>
                      <a:pt x="3370" y="9995"/>
                    </a:lnTo>
                    <a:cubicBezTo>
                      <a:pt x="3334" y="10198"/>
                      <a:pt x="3477" y="10388"/>
                      <a:pt x="3692" y="10412"/>
                    </a:cubicBezTo>
                    <a:lnTo>
                      <a:pt x="5656" y="10674"/>
                    </a:lnTo>
                    <a:cubicBezTo>
                      <a:pt x="5671" y="10676"/>
                      <a:pt x="5686" y="10676"/>
                      <a:pt x="5700" y="10676"/>
                    </a:cubicBezTo>
                    <a:cubicBezTo>
                      <a:pt x="5885" y="10676"/>
                      <a:pt x="6051" y="10540"/>
                      <a:pt x="6073" y="10352"/>
                    </a:cubicBezTo>
                    <a:lnTo>
                      <a:pt x="6537" y="6876"/>
                    </a:lnTo>
                    <a:lnTo>
                      <a:pt x="10014" y="7328"/>
                    </a:lnTo>
                    <a:cubicBezTo>
                      <a:pt x="10035" y="7332"/>
                      <a:pt x="10055" y="7334"/>
                      <a:pt x="10076" y="7334"/>
                    </a:cubicBezTo>
                    <a:cubicBezTo>
                      <a:pt x="10254" y="7334"/>
                      <a:pt x="10410" y="7199"/>
                      <a:pt x="10442" y="7007"/>
                    </a:cubicBezTo>
                    <a:lnTo>
                      <a:pt x="10692" y="5042"/>
                    </a:lnTo>
                    <a:cubicBezTo>
                      <a:pt x="10728" y="4840"/>
                      <a:pt x="10585" y="4649"/>
                      <a:pt x="10371" y="4625"/>
                    </a:cubicBezTo>
                    <a:lnTo>
                      <a:pt x="6894" y="4161"/>
                    </a:lnTo>
                    <a:lnTo>
                      <a:pt x="7359" y="685"/>
                    </a:lnTo>
                    <a:cubicBezTo>
                      <a:pt x="7382" y="470"/>
                      <a:pt x="7240" y="292"/>
                      <a:pt x="7037" y="256"/>
                    </a:cubicBezTo>
                    <a:lnTo>
                      <a:pt x="5061" y="6"/>
                    </a:lnTo>
                    <a:cubicBezTo>
                      <a:pt x="5040" y="2"/>
                      <a:pt x="5019" y="0"/>
                      <a:pt x="4998"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849" name="Google Shape;3849;p55"/>
              <p:cNvSpPr/>
              <p:nvPr/>
            </p:nvSpPr>
            <p:spPr>
              <a:xfrm>
                <a:off x="8256418" y="4197223"/>
                <a:ext cx="349515" cy="436120"/>
              </a:xfrm>
              <a:custGeom>
                <a:avLst/>
                <a:gdLst/>
                <a:ahLst/>
                <a:cxnLst/>
                <a:rect l="l" t="t" r="r" b="b"/>
                <a:pathLst>
                  <a:path w="10836" h="13521" extrusionOk="0">
                    <a:moveTo>
                      <a:pt x="4145" y="435"/>
                    </a:moveTo>
                    <a:cubicBezTo>
                      <a:pt x="4431" y="435"/>
                      <a:pt x="4712" y="608"/>
                      <a:pt x="4763" y="994"/>
                    </a:cubicBezTo>
                    <a:cubicBezTo>
                      <a:pt x="4799" y="1184"/>
                      <a:pt x="4751" y="1387"/>
                      <a:pt x="4620" y="1542"/>
                    </a:cubicBezTo>
                    <a:lnTo>
                      <a:pt x="3822" y="1684"/>
                    </a:lnTo>
                    <a:cubicBezTo>
                      <a:pt x="3656" y="1589"/>
                      <a:pt x="3537" y="1434"/>
                      <a:pt x="3501" y="1244"/>
                    </a:cubicBezTo>
                    <a:lnTo>
                      <a:pt x="3501" y="1232"/>
                    </a:lnTo>
                    <a:cubicBezTo>
                      <a:pt x="3386" y="732"/>
                      <a:pt x="3770" y="435"/>
                      <a:pt x="4145" y="435"/>
                    </a:cubicBezTo>
                    <a:close/>
                    <a:moveTo>
                      <a:pt x="7848" y="2746"/>
                    </a:moveTo>
                    <a:cubicBezTo>
                      <a:pt x="8111" y="2746"/>
                      <a:pt x="8330" y="2934"/>
                      <a:pt x="8383" y="3196"/>
                    </a:cubicBezTo>
                    <a:lnTo>
                      <a:pt x="9776" y="10757"/>
                    </a:lnTo>
                    <a:cubicBezTo>
                      <a:pt x="9823" y="11066"/>
                      <a:pt x="9621" y="11352"/>
                      <a:pt x="9323" y="11400"/>
                    </a:cubicBezTo>
                    <a:lnTo>
                      <a:pt x="3060" y="12543"/>
                    </a:lnTo>
                    <a:cubicBezTo>
                      <a:pt x="3030" y="12548"/>
                      <a:pt x="2999" y="12550"/>
                      <a:pt x="2969" y="12550"/>
                    </a:cubicBezTo>
                    <a:cubicBezTo>
                      <a:pt x="2707" y="12550"/>
                      <a:pt x="2472" y="12369"/>
                      <a:pt x="2429" y="12102"/>
                    </a:cubicBezTo>
                    <a:lnTo>
                      <a:pt x="1048" y="4530"/>
                    </a:lnTo>
                    <a:cubicBezTo>
                      <a:pt x="989" y="4232"/>
                      <a:pt x="1191" y="3947"/>
                      <a:pt x="1489" y="3899"/>
                    </a:cubicBezTo>
                    <a:lnTo>
                      <a:pt x="2239" y="3768"/>
                    </a:lnTo>
                    <a:cubicBezTo>
                      <a:pt x="2271" y="3968"/>
                      <a:pt x="2451" y="4121"/>
                      <a:pt x="2657" y="4121"/>
                    </a:cubicBezTo>
                    <a:cubicBezTo>
                      <a:pt x="2684" y="4121"/>
                      <a:pt x="2711" y="4119"/>
                      <a:pt x="2739" y="4113"/>
                    </a:cubicBezTo>
                    <a:lnTo>
                      <a:pt x="6656" y="3399"/>
                    </a:lnTo>
                    <a:cubicBezTo>
                      <a:pt x="6882" y="3351"/>
                      <a:pt x="7049" y="3125"/>
                      <a:pt x="7001" y="2887"/>
                    </a:cubicBezTo>
                    <a:lnTo>
                      <a:pt x="7740" y="2756"/>
                    </a:lnTo>
                    <a:cubicBezTo>
                      <a:pt x="7776" y="2749"/>
                      <a:pt x="7812" y="2746"/>
                      <a:pt x="7848" y="2746"/>
                    </a:cubicBezTo>
                    <a:close/>
                    <a:moveTo>
                      <a:pt x="4134" y="0"/>
                    </a:moveTo>
                    <a:cubicBezTo>
                      <a:pt x="4070" y="0"/>
                      <a:pt x="4006" y="6"/>
                      <a:pt x="3942" y="18"/>
                    </a:cubicBezTo>
                    <a:cubicBezTo>
                      <a:pt x="3334" y="125"/>
                      <a:pt x="2941" y="708"/>
                      <a:pt x="3072" y="1303"/>
                    </a:cubicBezTo>
                    <a:cubicBezTo>
                      <a:pt x="3096" y="1482"/>
                      <a:pt x="3168" y="1637"/>
                      <a:pt x="3287" y="1780"/>
                    </a:cubicBezTo>
                    <a:lnTo>
                      <a:pt x="2501" y="1923"/>
                    </a:lnTo>
                    <a:cubicBezTo>
                      <a:pt x="2191" y="1982"/>
                      <a:pt x="1977" y="2292"/>
                      <a:pt x="2037" y="2601"/>
                    </a:cubicBezTo>
                    <a:lnTo>
                      <a:pt x="2084" y="2887"/>
                    </a:lnTo>
                    <a:lnTo>
                      <a:pt x="798" y="3125"/>
                    </a:lnTo>
                    <a:cubicBezTo>
                      <a:pt x="310" y="3208"/>
                      <a:pt x="1" y="3673"/>
                      <a:pt x="84" y="4161"/>
                    </a:cubicBezTo>
                    <a:lnTo>
                      <a:pt x="1656" y="12793"/>
                    </a:lnTo>
                    <a:cubicBezTo>
                      <a:pt x="1741" y="13218"/>
                      <a:pt x="2111" y="13520"/>
                      <a:pt x="2537" y="13520"/>
                    </a:cubicBezTo>
                    <a:cubicBezTo>
                      <a:pt x="2588" y="13520"/>
                      <a:pt x="2639" y="13516"/>
                      <a:pt x="2691" y="13507"/>
                    </a:cubicBezTo>
                    <a:lnTo>
                      <a:pt x="10026" y="12162"/>
                    </a:lnTo>
                    <a:cubicBezTo>
                      <a:pt x="10514" y="12079"/>
                      <a:pt x="10835" y="11602"/>
                      <a:pt x="10752" y="11126"/>
                    </a:cubicBezTo>
                    <a:lnTo>
                      <a:pt x="9168" y="2494"/>
                    </a:lnTo>
                    <a:cubicBezTo>
                      <a:pt x="9095" y="2064"/>
                      <a:pt x="8725" y="1763"/>
                      <a:pt x="8304" y="1763"/>
                    </a:cubicBezTo>
                    <a:cubicBezTo>
                      <a:pt x="8248" y="1763"/>
                      <a:pt x="8190" y="1768"/>
                      <a:pt x="8133" y="1780"/>
                    </a:cubicBezTo>
                    <a:lnTo>
                      <a:pt x="6859" y="2018"/>
                    </a:lnTo>
                    <a:lnTo>
                      <a:pt x="6799" y="1732"/>
                    </a:lnTo>
                    <a:cubicBezTo>
                      <a:pt x="6745" y="1451"/>
                      <a:pt x="6496" y="1249"/>
                      <a:pt x="6210" y="1249"/>
                    </a:cubicBezTo>
                    <a:cubicBezTo>
                      <a:pt x="6180" y="1249"/>
                      <a:pt x="6151" y="1251"/>
                      <a:pt x="6120" y="1256"/>
                    </a:cubicBezTo>
                    <a:lnTo>
                      <a:pt x="5168" y="1434"/>
                    </a:lnTo>
                    <a:cubicBezTo>
                      <a:pt x="5227" y="1268"/>
                      <a:pt x="5239" y="1089"/>
                      <a:pt x="5204" y="910"/>
                    </a:cubicBezTo>
                    <a:cubicBezTo>
                      <a:pt x="5119" y="380"/>
                      <a:pt x="4655" y="0"/>
                      <a:pt x="4134"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850" name="Google Shape;3850;p55"/>
              <p:cNvSpPr/>
              <p:nvPr/>
            </p:nvSpPr>
            <p:spPr>
              <a:xfrm>
                <a:off x="8318251" y="4354466"/>
                <a:ext cx="60156" cy="49866"/>
              </a:xfrm>
              <a:custGeom>
                <a:avLst/>
                <a:gdLst/>
                <a:ahLst/>
                <a:cxnLst/>
                <a:rect l="l" t="t" r="r" b="b"/>
                <a:pathLst>
                  <a:path w="1865" h="1546" extrusionOk="0">
                    <a:moveTo>
                      <a:pt x="1014" y="1"/>
                    </a:moveTo>
                    <a:cubicBezTo>
                      <a:pt x="970" y="1"/>
                      <a:pt x="926" y="5"/>
                      <a:pt x="882" y="12"/>
                    </a:cubicBezTo>
                    <a:cubicBezTo>
                      <a:pt x="191" y="131"/>
                      <a:pt x="0" y="1012"/>
                      <a:pt x="572" y="1405"/>
                    </a:cubicBezTo>
                    <a:cubicBezTo>
                      <a:pt x="710" y="1502"/>
                      <a:pt x="861" y="1545"/>
                      <a:pt x="1007" y="1545"/>
                    </a:cubicBezTo>
                    <a:cubicBezTo>
                      <a:pt x="1454" y="1545"/>
                      <a:pt x="1864" y="1142"/>
                      <a:pt x="1775" y="631"/>
                    </a:cubicBezTo>
                    <a:cubicBezTo>
                      <a:pt x="1700" y="259"/>
                      <a:pt x="1379" y="1"/>
                      <a:pt x="101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851" name="Google Shape;3851;p55"/>
              <p:cNvSpPr/>
              <p:nvPr/>
            </p:nvSpPr>
            <p:spPr>
              <a:xfrm>
                <a:off x="8386921" y="4339823"/>
                <a:ext cx="124020" cy="43383"/>
              </a:xfrm>
              <a:custGeom>
                <a:avLst/>
                <a:gdLst/>
                <a:ahLst/>
                <a:cxnLst/>
                <a:rect l="l" t="t" r="r" b="b"/>
                <a:pathLst>
                  <a:path w="3845" h="1345" extrusionOk="0">
                    <a:moveTo>
                      <a:pt x="3248" y="1"/>
                    </a:moveTo>
                    <a:cubicBezTo>
                      <a:pt x="3212" y="1"/>
                      <a:pt x="3174" y="5"/>
                      <a:pt x="3134" y="14"/>
                    </a:cubicBezTo>
                    <a:lnTo>
                      <a:pt x="538" y="478"/>
                    </a:lnTo>
                    <a:cubicBezTo>
                      <a:pt x="0" y="579"/>
                      <a:pt x="106" y="1345"/>
                      <a:pt x="597" y="1345"/>
                    </a:cubicBezTo>
                    <a:cubicBezTo>
                      <a:pt x="628" y="1345"/>
                      <a:pt x="660" y="1342"/>
                      <a:pt x="693" y="1335"/>
                    </a:cubicBezTo>
                    <a:lnTo>
                      <a:pt x="3289" y="871"/>
                    </a:lnTo>
                    <a:cubicBezTo>
                      <a:pt x="3844" y="793"/>
                      <a:pt x="3747" y="1"/>
                      <a:pt x="324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852" name="Google Shape;3852;p55"/>
              <p:cNvSpPr/>
              <p:nvPr/>
            </p:nvSpPr>
            <p:spPr>
              <a:xfrm>
                <a:off x="8330927" y="4423976"/>
                <a:ext cx="60156" cy="49866"/>
              </a:xfrm>
              <a:custGeom>
                <a:avLst/>
                <a:gdLst/>
                <a:ahLst/>
                <a:cxnLst/>
                <a:rect l="l" t="t" r="r" b="b"/>
                <a:pathLst>
                  <a:path w="1865" h="1546" extrusionOk="0">
                    <a:moveTo>
                      <a:pt x="1014" y="1"/>
                    </a:moveTo>
                    <a:cubicBezTo>
                      <a:pt x="970" y="1"/>
                      <a:pt x="926" y="5"/>
                      <a:pt x="881" y="12"/>
                    </a:cubicBezTo>
                    <a:cubicBezTo>
                      <a:pt x="203" y="131"/>
                      <a:pt x="0" y="1012"/>
                      <a:pt x="572" y="1405"/>
                    </a:cubicBezTo>
                    <a:cubicBezTo>
                      <a:pt x="710" y="1502"/>
                      <a:pt x="861" y="1546"/>
                      <a:pt x="1007" y="1546"/>
                    </a:cubicBezTo>
                    <a:cubicBezTo>
                      <a:pt x="1454" y="1546"/>
                      <a:pt x="1864" y="1142"/>
                      <a:pt x="1774" y="631"/>
                    </a:cubicBezTo>
                    <a:cubicBezTo>
                      <a:pt x="1700" y="259"/>
                      <a:pt x="1379" y="1"/>
                      <a:pt x="101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853" name="Google Shape;3853;p55"/>
              <p:cNvSpPr/>
              <p:nvPr/>
            </p:nvSpPr>
            <p:spPr>
              <a:xfrm>
                <a:off x="8400436" y="4409300"/>
                <a:ext cx="121279" cy="43544"/>
              </a:xfrm>
              <a:custGeom>
                <a:avLst/>
                <a:gdLst/>
                <a:ahLst/>
                <a:cxnLst/>
                <a:rect l="l" t="t" r="r" b="b"/>
                <a:pathLst>
                  <a:path w="3760" h="1350" extrusionOk="0">
                    <a:moveTo>
                      <a:pt x="3144" y="1"/>
                    </a:moveTo>
                    <a:cubicBezTo>
                      <a:pt x="3128" y="1"/>
                      <a:pt x="3112" y="1"/>
                      <a:pt x="3096" y="3"/>
                    </a:cubicBezTo>
                    <a:lnTo>
                      <a:pt x="500" y="467"/>
                    </a:lnTo>
                    <a:cubicBezTo>
                      <a:pt x="0" y="618"/>
                      <a:pt x="125" y="1349"/>
                      <a:pt x="631" y="1349"/>
                    </a:cubicBezTo>
                    <a:cubicBezTo>
                      <a:pt x="643" y="1349"/>
                      <a:pt x="655" y="1349"/>
                      <a:pt x="667" y="1348"/>
                    </a:cubicBezTo>
                    <a:lnTo>
                      <a:pt x="3263" y="872"/>
                    </a:lnTo>
                    <a:cubicBezTo>
                      <a:pt x="3759" y="722"/>
                      <a:pt x="3640" y="1"/>
                      <a:pt x="314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854" name="Google Shape;3854;p55"/>
              <p:cNvSpPr/>
              <p:nvPr/>
            </p:nvSpPr>
            <p:spPr>
              <a:xfrm>
                <a:off x="8344377" y="4498130"/>
                <a:ext cx="60123" cy="50221"/>
              </a:xfrm>
              <a:custGeom>
                <a:avLst/>
                <a:gdLst/>
                <a:ahLst/>
                <a:cxnLst/>
                <a:rect l="l" t="t" r="r" b="b"/>
                <a:pathLst>
                  <a:path w="1864" h="1557" extrusionOk="0">
                    <a:moveTo>
                      <a:pt x="1010" y="0"/>
                    </a:moveTo>
                    <a:cubicBezTo>
                      <a:pt x="967" y="0"/>
                      <a:pt x="924" y="4"/>
                      <a:pt x="881" y="11"/>
                    </a:cubicBezTo>
                    <a:cubicBezTo>
                      <a:pt x="203" y="130"/>
                      <a:pt x="0" y="1011"/>
                      <a:pt x="572" y="1416"/>
                    </a:cubicBezTo>
                    <a:cubicBezTo>
                      <a:pt x="710" y="1513"/>
                      <a:pt x="860" y="1556"/>
                      <a:pt x="1007" y="1556"/>
                    </a:cubicBezTo>
                    <a:cubicBezTo>
                      <a:pt x="1454" y="1556"/>
                      <a:pt x="1864" y="1153"/>
                      <a:pt x="1774" y="642"/>
                    </a:cubicBezTo>
                    <a:cubicBezTo>
                      <a:pt x="1710" y="268"/>
                      <a:pt x="1378" y="0"/>
                      <a:pt x="1010"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855" name="Google Shape;3855;p55"/>
              <p:cNvSpPr/>
              <p:nvPr/>
            </p:nvSpPr>
            <p:spPr>
              <a:xfrm>
                <a:off x="8413822" y="4483357"/>
                <a:ext cx="122246" cy="43706"/>
              </a:xfrm>
              <a:custGeom>
                <a:avLst/>
                <a:gdLst/>
                <a:ahLst/>
                <a:cxnLst/>
                <a:rect l="l" t="t" r="r" b="b"/>
                <a:pathLst>
                  <a:path w="3790" h="1355" extrusionOk="0">
                    <a:moveTo>
                      <a:pt x="3177" y="0"/>
                    </a:moveTo>
                    <a:cubicBezTo>
                      <a:pt x="3155" y="0"/>
                      <a:pt x="3133" y="2"/>
                      <a:pt x="3110" y="5"/>
                    </a:cubicBezTo>
                    <a:lnTo>
                      <a:pt x="514" y="481"/>
                    </a:lnTo>
                    <a:cubicBezTo>
                      <a:pt x="1" y="606"/>
                      <a:pt x="110" y="1355"/>
                      <a:pt x="602" y="1355"/>
                    </a:cubicBezTo>
                    <a:cubicBezTo>
                      <a:pt x="623" y="1355"/>
                      <a:pt x="646" y="1353"/>
                      <a:pt x="669" y="1350"/>
                    </a:cubicBezTo>
                    <a:lnTo>
                      <a:pt x="3264" y="886"/>
                    </a:lnTo>
                    <a:cubicBezTo>
                      <a:pt x="3789" y="749"/>
                      <a:pt x="3669" y="0"/>
                      <a:pt x="3177"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856" name="Google Shape;3856;p55"/>
              <p:cNvSpPr/>
              <p:nvPr/>
            </p:nvSpPr>
            <p:spPr>
              <a:xfrm>
                <a:off x="8287157" y="4806940"/>
                <a:ext cx="250396" cy="224592"/>
              </a:xfrm>
              <a:custGeom>
                <a:avLst/>
                <a:gdLst/>
                <a:ahLst/>
                <a:cxnLst/>
                <a:rect l="l" t="t" r="r" b="b"/>
                <a:pathLst>
                  <a:path w="7763" h="6963" extrusionOk="0">
                    <a:moveTo>
                      <a:pt x="3924" y="1"/>
                    </a:moveTo>
                    <a:cubicBezTo>
                      <a:pt x="2893" y="1"/>
                      <a:pt x="1881" y="469"/>
                      <a:pt x="1215" y="1343"/>
                    </a:cubicBezTo>
                    <a:lnTo>
                      <a:pt x="6953" y="4975"/>
                    </a:lnTo>
                    <a:cubicBezTo>
                      <a:pt x="7763" y="3403"/>
                      <a:pt x="7239" y="1474"/>
                      <a:pt x="5751" y="534"/>
                    </a:cubicBezTo>
                    <a:cubicBezTo>
                      <a:pt x="5184" y="174"/>
                      <a:pt x="4551" y="1"/>
                      <a:pt x="3924" y="1"/>
                    </a:cubicBezTo>
                    <a:close/>
                    <a:moveTo>
                      <a:pt x="810" y="1986"/>
                    </a:moveTo>
                    <a:lnTo>
                      <a:pt x="810" y="1986"/>
                    </a:lnTo>
                    <a:cubicBezTo>
                      <a:pt x="0" y="3558"/>
                      <a:pt x="512" y="5498"/>
                      <a:pt x="2012" y="6439"/>
                    </a:cubicBezTo>
                    <a:cubicBezTo>
                      <a:pt x="2576" y="6793"/>
                      <a:pt x="3206" y="6963"/>
                      <a:pt x="3829" y="6963"/>
                    </a:cubicBezTo>
                    <a:cubicBezTo>
                      <a:pt x="4864" y="6963"/>
                      <a:pt x="5880" y="6494"/>
                      <a:pt x="6549" y="5618"/>
                    </a:cubicBezTo>
                    <a:lnTo>
                      <a:pt x="810" y="1986"/>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857" name="Google Shape;3857;p55"/>
              <p:cNvSpPr/>
              <p:nvPr/>
            </p:nvSpPr>
            <p:spPr>
              <a:xfrm>
                <a:off x="8756435" y="4325276"/>
                <a:ext cx="195885" cy="181918"/>
              </a:xfrm>
              <a:custGeom>
                <a:avLst/>
                <a:gdLst/>
                <a:ahLst/>
                <a:cxnLst/>
                <a:rect l="l" t="t" r="r" b="b"/>
                <a:pathLst>
                  <a:path w="6073" h="5640" extrusionOk="0">
                    <a:moveTo>
                      <a:pt x="3596" y="0"/>
                    </a:moveTo>
                    <a:lnTo>
                      <a:pt x="1203" y="1632"/>
                    </a:lnTo>
                    <a:cubicBezTo>
                      <a:pt x="251" y="2286"/>
                      <a:pt x="1" y="3596"/>
                      <a:pt x="655" y="4560"/>
                    </a:cubicBezTo>
                    <a:lnTo>
                      <a:pt x="763" y="4715"/>
                    </a:lnTo>
                    <a:cubicBezTo>
                      <a:pt x="1163" y="5316"/>
                      <a:pt x="1827" y="5640"/>
                      <a:pt x="2502" y="5640"/>
                    </a:cubicBezTo>
                    <a:cubicBezTo>
                      <a:pt x="2909" y="5640"/>
                      <a:pt x="3321" y="5522"/>
                      <a:pt x="3680" y="5275"/>
                    </a:cubicBezTo>
                    <a:lnTo>
                      <a:pt x="6073" y="3644"/>
                    </a:lnTo>
                    <a:lnTo>
                      <a:pt x="3596" y="0"/>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858" name="Google Shape;3858;p55"/>
              <p:cNvSpPr/>
              <p:nvPr/>
            </p:nvSpPr>
            <p:spPr>
              <a:xfrm>
                <a:off x="8888938" y="4249734"/>
                <a:ext cx="195885" cy="181950"/>
              </a:xfrm>
              <a:custGeom>
                <a:avLst/>
                <a:gdLst/>
                <a:ahLst/>
                <a:cxnLst/>
                <a:rect l="l" t="t" r="r" b="b"/>
                <a:pathLst>
                  <a:path w="6073" h="5641" extrusionOk="0">
                    <a:moveTo>
                      <a:pt x="3577" y="1"/>
                    </a:moveTo>
                    <a:cubicBezTo>
                      <a:pt x="3169" y="1"/>
                      <a:pt x="2757" y="119"/>
                      <a:pt x="2393" y="366"/>
                    </a:cubicBezTo>
                    <a:lnTo>
                      <a:pt x="0" y="1997"/>
                    </a:lnTo>
                    <a:lnTo>
                      <a:pt x="2477" y="5640"/>
                    </a:lnTo>
                    <a:lnTo>
                      <a:pt x="4870" y="4009"/>
                    </a:lnTo>
                    <a:cubicBezTo>
                      <a:pt x="5834" y="3354"/>
                      <a:pt x="6072" y="2045"/>
                      <a:pt x="5429" y="1092"/>
                    </a:cubicBezTo>
                    <a:lnTo>
                      <a:pt x="5322" y="926"/>
                    </a:lnTo>
                    <a:cubicBezTo>
                      <a:pt x="4914" y="325"/>
                      <a:pt x="4252" y="1"/>
                      <a:pt x="3577"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859" name="Google Shape;3859;p55"/>
              <p:cNvSpPr/>
              <p:nvPr/>
            </p:nvSpPr>
            <p:spPr>
              <a:xfrm>
                <a:off x="8698827" y="4700401"/>
                <a:ext cx="346064" cy="344677"/>
              </a:xfrm>
              <a:custGeom>
                <a:avLst/>
                <a:gdLst/>
                <a:ahLst/>
                <a:cxnLst/>
                <a:rect l="l" t="t" r="r" b="b"/>
                <a:pathLst>
                  <a:path w="10729" h="10686" extrusionOk="0">
                    <a:moveTo>
                      <a:pt x="5017" y="0"/>
                    </a:moveTo>
                    <a:cubicBezTo>
                      <a:pt x="4831" y="0"/>
                      <a:pt x="4666" y="137"/>
                      <a:pt x="4644" y="324"/>
                    </a:cubicBezTo>
                    <a:lnTo>
                      <a:pt x="4192" y="3813"/>
                    </a:lnTo>
                    <a:lnTo>
                      <a:pt x="703" y="3348"/>
                    </a:lnTo>
                    <a:cubicBezTo>
                      <a:pt x="688" y="3347"/>
                      <a:pt x="673" y="3346"/>
                      <a:pt x="659" y="3346"/>
                    </a:cubicBezTo>
                    <a:cubicBezTo>
                      <a:pt x="474" y="3346"/>
                      <a:pt x="308" y="3482"/>
                      <a:pt x="286" y="3670"/>
                    </a:cubicBezTo>
                    <a:lnTo>
                      <a:pt x="24" y="5646"/>
                    </a:lnTo>
                    <a:cubicBezTo>
                      <a:pt x="1" y="5849"/>
                      <a:pt x="143" y="6027"/>
                      <a:pt x="346" y="6063"/>
                    </a:cubicBezTo>
                    <a:lnTo>
                      <a:pt x="3822" y="6527"/>
                    </a:lnTo>
                    <a:lnTo>
                      <a:pt x="3370" y="10004"/>
                    </a:lnTo>
                    <a:cubicBezTo>
                      <a:pt x="3334" y="10206"/>
                      <a:pt x="3477" y="10397"/>
                      <a:pt x="3692" y="10421"/>
                    </a:cubicBezTo>
                    <a:lnTo>
                      <a:pt x="5656" y="10683"/>
                    </a:lnTo>
                    <a:cubicBezTo>
                      <a:pt x="5671" y="10684"/>
                      <a:pt x="5686" y="10685"/>
                      <a:pt x="5700" y="10685"/>
                    </a:cubicBezTo>
                    <a:cubicBezTo>
                      <a:pt x="5885" y="10685"/>
                      <a:pt x="6051" y="10549"/>
                      <a:pt x="6073" y="10361"/>
                    </a:cubicBezTo>
                    <a:lnTo>
                      <a:pt x="6537" y="6885"/>
                    </a:lnTo>
                    <a:lnTo>
                      <a:pt x="10026" y="7337"/>
                    </a:lnTo>
                    <a:cubicBezTo>
                      <a:pt x="10040" y="7339"/>
                      <a:pt x="10055" y="7340"/>
                      <a:pt x="10070" y="7340"/>
                    </a:cubicBezTo>
                    <a:cubicBezTo>
                      <a:pt x="10253" y="7340"/>
                      <a:pt x="10409" y="7203"/>
                      <a:pt x="10442" y="7016"/>
                    </a:cubicBezTo>
                    <a:lnTo>
                      <a:pt x="10704" y="5039"/>
                    </a:lnTo>
                    <a:cubicBezTo>
                      <a:pt x="10728" y="4837"/>
                      <a:pt x="10585" y="4646"/>
                      <a:pt x="10383" y="4622"/>
                    </a:cubicBezTo>
                    <a:lnTo>
                      <a:pt x="6894" y="4170"/>
                    </a:lnTo>
                    <a:lnTo>
                      <a:pt x="7359" y="681"/>
                    </a:lnTo>
                    <a:cubicBezTo>
                      <a:pt x="7382" y="479"/>
                      <a:pt x="7240" y="300"/>
                      <a:pt x="7037" y="265"/>
                    </a:cubicBezTo>
                    <a:lnTo>
                      <a:pt x="5061" y="3"/>
                    </a:lnTo>
                    <a:cubicBezTo>
                      <a:pt x="5046" y="1"/>
                      <a:pt x="5031" y="0"/>
                      <a:pt x="5017"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860" name="Google Shape;3860;p55"/>
              <p:cNvSpPr/>
              <p:nvPr/>
            </p:nvSpPr>
            <p:spPr>
              <a:xfrm>
                <a:off x="7231418" y="3172611"/>
                <a:ext cx="350289" cy="436507"/>
              </a:xfrm>
              <a:custGeom>
                <a:avLst/>
                <a:gdLst/>
                <a:ahLst/>
                <a:cxnLst/>
                <a:rect l="l" t="t" r="r" b="b"/>
                <a:pathLst>
                  <a:path w="10860" h="13533" extrusionOk="0">
                    <a:moveTo>
                      <a:pt x="4159" y="435"/>
                    </a:moveTo>
                    <a:cubicBezTo>
                      <a:pt x="4447" y="435"/>
                      <a:pt x="4730" y="608"/>
                      <a:pt x="4787" y="994"/>
                    </a:cubicBezTo>
                    <a:cubicBezTo>
                      <a:pt x="4811" y="1196"/>
                      <a:pt x="4763" y="1387"/>
                      <a:pt x="4632" y="1542"/>
                    </a:cubicBezTo>
                    <a:lnTo>
                      <a:pt x="3847" y="1685"/>
                    </a:lnTo>
                    <a:cubicBezTo>
                      <a:pt x="3668" y="1589"/>
                      <a:pt x="3549" y="1423"/>
                      <a:pt x="3513" y="1232"/>
                    </a:cubicBezTo>
                    <a:cubicBezTo>
                      <a:pt x="3398" y="732"/>
                      <a:pt x="3782" y="435"/>
                      <a:pt x="4159" y="435"/>
                    </a:cubicBezTo>
                    <a:close/>
                    <a:moveTo>
                      <a:pt x="7873" y="2745"/>
                    </a:moveTo>
                    <a:cubicBezTo>
                      <a:pt x="8128" y="2745"/>
                      <a:pt x="8353" y="2924"/>
                      <a:pt x="8395" y="3185"/>
                    </a:cubicBezTo>
                    <a:lnTo>
                      <a:pt x="9788" y="10769"/>
                    </a:lnTo>
                    <a:cubicBezTo>
                      <a:pt x="9835" y="11067"/>
                      <a:pt x="9645" y="11352"/>
                      <a:pt x="9335" y="11400"/>
                    </a:cubicBezTo>
                    <a:lnTo>
                      <a:pt x="3073" y="12543"/>
                    </a:lnTo>
                    <a:cubicBezTo>
                      <a:pt x="3038" y="12550"/>
                      <a:pt x="3003" y="12553"/>
                      <a:pt x="2968" y="12553"/>
                    </a:cubicBezTo>
                    <a:cubicBezTo>
                      <a:pt x="2711" y="12553"/>
                      <a:pt x="2484" y="12364"/>
                      <a:pt x="2442" y="12091"/>
                    </a:cubicBezTo>
                    <a:lnTo>
                      <a:pt x="1060" y="4530"/>
                    </a:lnTo>
                    <a:cubicBezTo>
                      <a:pt x="1001" y="4233"/>
                      <a:pt x="1203" y="3947"/>
                      <a:pt x="1501" y="3887"/>
                    </a:cubicBezTo>
                    <a:lnTo>
                      <a:pt x="2251" y="3756"/>
                    </a:lnTo>
                    <a:cubicBezTo>
                      <a:pt x="2282" y="3965"/>
                      <a:pt x="2461" y="4110"/>
                      <a:pt x="2665" y="4110"/>
                    </a:cubicBezTo>
                    <a:cubicBezTo>
                      <a:pt x="2693" y="4110"/>
                      <a:pt x="2722" y="4107"/>
                      <a:pt x="2751" y="4102"/>
                    </a:cubicBezTo>
                    <a:lnTo>
                      <a:pt x="6668" y="3399"/>
                    </a:lnTo>
                    <a:cubicBezTo>
                      <a:pt x="6906" y="3351"/>
                      <a:pt x="7061" y="3125"/>
                      <a:pt x="7014" y="2887"/>
                    </a:cubicBezTo>
                    <a:lnTo>
                      <a:pt x="7764" y="2756"/>
                    </a:lnTo>
                    <a:cubicBezTo>
                      <a:pt x="7800" y="2749"/>
                      <a:pt x="7837" y="2745"/>
                      <a:pt x="7873" y="2745"/>
                    </a:cubicBezTo>
                    <a:close/>
                    <a:moveTo>
                      <a:pt x="4137" y="1"/>
                    </a:moveTo>
                    <a:cubicBezTo>
                      <a:pt x="4073" y="1"/>
                      <a:pt x="4007" y="6"/>
                      <a:pt x="3942" y="18"/>
                    </a:cubicBezTo>
                    <a:cubicBezTo>
                      <a:pt x="3346" y="125"/>
                      <a:pt x="2954" y="708"/>
                      <a:pt x="3073" y="1304"/>
                    </a:cubicBezTo>
                    <a:cubicBezTo>
                      <a:pt x="3108" y="1482"/>
                      <a:pt x="3180" y="1649"/>
                      <a:pt x="3287" y="1780"/>
                    </a:cubicBezTo>
                    <a:lnTo>
                      <a:pt x="2513" y="1935"/>
                    </a:lnTo>
                    <a:cubicBezTo>
                      <a:pt x="2203" y="1994"/>
                      <a:pt x="1989" y="2304"/>
                      <a:pt x="2049" y="2613"/>
                    </a:cubicBezTo>
                    <a:lnTo>
                      <a:pt x="2096" y="2899"/>
                    </a:lnTo>
                    <a:lnTo>
                      <a:pt x="810" y="3125"/>
                    </a:lnTo>
                    <a:cubicBezTo>
                      <a:pt x="322" y="3220"/>
                      <a:pt x="1" y="3685"/>
                      <a:pt x="96" y="4173"/>
                    </a:cubicBezTo>
                    <a:lnTo>
                      <a:pt x="1668" y="12793"/>
                    </a:lnTo>
                    <a:cubicBezTo>
                      <a:pt x="1742" y="13229"/>
                      <a:pt x="2130" y="13533"/>
                      <a:pt x="2552" y="13533"/>
                    </a:cubicBezTo>
                    <a:cubicBezTo>
                      <a:pt x="2602" y="13533"/>
                      <a:pt x="2653" y="13528"/>
                      <a:pt x="2704" y="13519"/>
                    </a:cubicBezTo>
                    <a:lnTo>
                      <a:pt x="10050" y="12174"/>
                    </a:lnTo>
                    <a:cubicBezTo>
                      <a:pt x="10538" y="12079"/>
                      <a:pt x="10859" y="11614"/>
                      <a:pt x="10764" y="11138"/>
                    </a:cubicBezTo>
                    <a:lnTo>
                      <a:pt x="9192" y="2506"/>
                    </a:lnTo>
                    <a:cubicBezTo>
                      <a:pt x="9107" y="2070"/>
                      <a:pt x="8727" y="1767"/>
                      <a:pt x="8299" y="1767"/>
                    </a:cubicBezTo>
                    <a:cubicBezTo>
                      <a:pt x="8248" y="1767"/>
                      <a:pt x="8197" y="1771"/>
                      <a:pt x="8145" y="1780"/>
                    </a:cubicBezTo>
                    <a:lnTo>
                      <a:pt x="6859" y="2018"/>
                    </a:lnTo>
                    <a:lnTo>
                      <a:pt x="6811" y="1744"/>
                    </a:lnTo>
                    <a:cubicBezTo>
                      <a:pt x="6758" y="1459"/>
                      <a:pt x="6509" y="1258"/>
                      <a:pt x="6237" y="1258"/>
                    </a:cubicBezTo>
                    <a:cubicBezTo>
                      <a:pt x="6202" y="1258"/>
                      <a:pt x="6167" y="1261"/>
                      <a:pt x="6133" y="1268"/>
                    </a:cubicBezTo>
                    <a:lnTo>
                      <a:pt x="5180" y="1435"/>
                    </a:lnTo>
                    <a:cubicBezTo>
                      <a:pt x="5240" y="1268"/>
                      <a:pt x="5251" y="1089"/>
                      <a:pt x="5216" y="923"/>
                    </a:cubicBezTo>
                    <a:cubicBezTo>
                      <a:pt x="5131" y="381"/>
                      <a:pt x="4667" y="1"/>
                      <a:pt x="4137"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861" name="Google Shape;3861;p55"/>
              <p:cNvSpPr/>
              <p:nvPr/>
            </p:nvSpPr>
            <p:spPr>
              <a:xfrm>
                <a:off x="7293638" y="3329886"/>
                <a:ext cx="60059" cy="49834"/>
              </a:xfrm>
              <a:custGeom>
                <a:avLst/>
                <a:gdLst/>
                <a:ahLst/>
                <a:cxnLst/>
                <a:rect l="l" t="t" r="r" b="b"/>
                <a:pathLst>
                  <a:path w="1862" h="1545" extrusionOk="0">
                    <a:moveTo>
                      <a:pt x="1002" y="0"/>
                    </a:moveTo>
                    <a:cubicBezTo>
                      <a:pt x="959" y="0"/>
                      <a:pt x="914" y="4"/>
                      <a:pt x="870" y="11"/>
                    </a:cubicBezTo>
                    <a:cubicBezTo>
                      <a:pt x="191" y="130"/>
                      <a:pt x="1" y="1011"/>
                      <a:pt x="572" y="1404"/>
                    </a:cubicBezTo>
                    <a:cubicBezTo>
                      <a:pt x="710" y="1501"/>
                      <a:pt x="861" y="1545"/>
                      <a:pt x="1007" y="1545"/>
                    </a:cubicBezTo>
                    <a:cubicBezTo>
                      <a:pt x="1453" y="1545"/>
                      <a:pt x="1861" y="1142"/>
                      <a:pt x="1763" y="630"/>
                    </a:cubicBezTo>
                    <a:cubicBezTo>
                      <a:pt x="1699" y="258"/>
                      <a:pt x="1369" y="0"/>
                      <a:pt x="100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862" name="Google Shape;3862;p55"/>
              <p:cNvSpPr/>
              <p:nvPr/>
            </p:nvSpPr>
            <p:spPr>
              <a:xfrm>
                <a:off x="7361406" y="3314791"/>
                <a:ext cx="125569" cy="43931"/>
              </a:xfrm>
              <a:custGeom>
                <a:avLst/>
                <a:gdLst/>
                <a:ahLst/>
                <a:cxnLst/>
                <a:rect l="l" t="t" r="r" b="b"/>
                <a:pathLst>
                  <a:path w="3893" h="1362" extrusionOk="0">
                    <a:moveTo>
                      <a:pt x="3284" y="0"/>
                    </a:moveTo>
                    <a:cubicBezTo>
                      <a:pt x="3246" y="0"/>
                      <a:pt x="3205" y="5"/>
                      <a:pt x="3162" y="15"/>
                    </a:cubicBezTo>
                    <a:lnTo>
                      <a:pt x="3150" y="15"/>
                    </a:lnTo>
                    <a:lnTo>
                      <a:pt x="567" y="491"/>
                    </a:lnTo>
                    <a:cubicBezTo>
                      <a:pt x="0" y="569"/>
                      <a:pt x="107" y="1361"/>
                      <a:pt x="607" y="1361"/>
                    </a:cubicBezTo>
                    <a:cubicBezTo>
                      <a:pt x="643" y="1361"/>
                      <a:pt x="681" y="1357"/>
                      <a:pt x="721" y="1349"/>
                    </a:cubicBezTo>
                    <a:lnTo>
                      <a:pt x="3317" y="872"/>
                    </a:lnTo>
                    <a:cubicBezTo>
                      <a:pt x="3892" y="817"/>
                      <a:pt x="3789" y="0"/>
                      <a:pt x="3284"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863" name="Google Shape;3863;p55"/>
              <p:cNvSpPr/>
              <p:nvPr/>
            </p:nvSpPr>
            <p:spPr>
              <a:xfrm>
                <a:off x="7306314" y="3399267"/>
                <a:ext cx="60059" cy="49963"/>
              </a:xfrm>
              <a:custGeom>
                <a:avLst/>
                <a:gdLst/>
                <a:ahLst/>
                <a:cxnLst/>
                <a:rect l="l" t="t" r="r" b="b"/>
                <a:pathLst>
                  <a:path w="1862" h="1549" extrusionOk="0">
                    <a:moveTo>
                      <a:pt x="1015" y="1"/>
                    </a:moveTo>
                    <a:cubicBezTo>
                      <a:pt x="967" y="1"/>
                      <a:pt x="919" y="6"/>
                      <a:pt x="870" y="15"/>
                    </a:cubicBezTo>
                    <a:cubicBezTo>
                      <a:pt x="191" y="134"/>
                      <a:pt x="1" y="1015"/>
                      <a:pt x="560" y="1408"/>
                    </a:cubicBezTo>
                    <a:cubicBezTo>
                      <a:pt x="701" y="1505"/>
                      <a:pt x="854" y="1549"/>
                      <a:pt x="1002" y="1549"/>
                    </a:cubicBezTo>
                    <a:cubicBezTo>
                      <a:pt x="1453" y="1549"/>
                      <a:pt x="1861" y="1146"/>
                      <a:pt x="1763" y="635"/>
                    </a:cubicBezTo>
                    <a:cubicBezTo>
                      <a:pt x="1700" y="267"/>
                      <a:pt x="1377" y="1"/>
                      <a:pt x="1015"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864" name="Google Shape;3864;p55"/>
              <p:cNvSpPr/>
              <p:nvPr/>
            </p:nvSpPr>
            <p:spPr>
              <a:xfrm>
                <a:off x="7375824" y="3384688"/>
                <a:ext cx="121279" cy="43544"/>
              </a:xfrm>
              <a:custGeom>
                <a:avLst/>
                <a:gdLst/>
                <a:ahLst/>
                <a:cxnLst/>
                <a:rect l="l" t="t" r="r" b="b"/>
                <a:pathLst>
                  <a:path w="3760" h="1350" extrusionOk="0">
                    <a:moveTo>
                      <a:pt x="3144" y="1"/>
                    </a:moveTo>
                    <a:cubicBezTo>
                      <a:pt x="3128" y="1"/>
                      <a:pt x="3112" y="2"/>
                      <a:pt x="3096" y="3"/>
                    </a:cubicBezTo>
                    <a:lnTo>
                      <a:pt x="501" y="467"/>
                    </a:lnTo>
                    <a:cubicBezTo>
                      <a:pt x="0" y="619"/>
                      <a:pt x="125" y="1350"/>
                      <a:pt x="631" y="1350"/>
                    </a:cubicBezTo>
                    <a:cubicBezTo>
                      <a:pt x="643" y="1350"/>
                      <a:pt x="655" y="1349"/>
                      <a:pt x="667" y="1348"/>
                    </a:cubicBezTo>
                    <a:lnTo>
                      <a:pt x="3263" y="872"/>
                    </a:lnTo>
                    <a:cubicBezTo>
                      <a:pt x="3759" y="722"/>
                      <a:pt x="3640" y="1"/>
                      <a:pt x="314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865" name="Google Shape;3865;p55"/>
              <p:cNvSpPr/>
              <p:nvPr/>
            </p:nvSpPr>
            <p:spPr>
              <a:xfrm>
                <a:off x="7319765" y="3473486"/>
                <a:ext cx="60123" cy="49866"/>
              </a:xfrm>
              <a:custGeom>
                <a:avLst/>
                <a:gdLst/>
                <a:ahLst/>
                <a:cxnLst/>
                <a:rect l="l" t="t" r="r" b="b"/>
                <a:pathLst>
                  <a:path w="1864" h="1546" extrusionOk="0">
                    <a:moveTo>
                      <a:pt x="1013" y="1"/>
                    </a:moveTo>
                    <a:cubicBezTo>
                      <a:pt x="970" y="1"/>
                      <a:pt x="926" y="5"/>
                      <a:pt x="881" y="12"/>
                    </a:cubicBezTo>
                    <a:cubicBezTo>
                      <a:pt x="203" y="131"/>
                      <a:pt x="0" y="1012"/>
                      <a:pt x="572" y="1405"/>
                    </a:cubicBezTo>
                    <a:cubicBezTo>
                      <a:pt x="710" y="1502"/>
                      <a:pt x="861" y="1546"/>
                      <a:pt x="1008" y="1546"/>
                    </a:cubicBezTo>
                    <a:cubicBezTo>
                      <a:pt x="1454" y="1546"/>
                      <a:pt x="1864" y="1145"/>
                      <a:pt x="1774" y="643"/>
                    </a:cubicBezTo>
                    <a:cubicBezTo>
                      <a:pt x="1700" y="260"/>
                      <a:pt x="1378" y="1"/>
                      <a:pt x="101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866" name="Google Shape;3866;p55"/>
              <p:cNvSpPr/>
              <p:nvPr/>
            </p:nvSpPr>
            <p:spPr>
              <a:xfrm>
                <a:off x="7389371" y="3458810"/>
                <a:ext cx="121537" cy="43577"/>
              </a:xfrm>
              <a:custGeom>
                <a:avLst/>
                <a:gdLst/>
                <a:ahLst/>
                <a:cxnLst/>
                <a:rect l="l" t="t" r="r" b="b"/>
                <a:pathLst>
                  <a:path w="3768" h="1351" extrusionOk="0">
                    <a:moveTo>
                      <a:pt x="3152" y="1"/>
                    </a:moveTo>
                    <a:cubicBezTo>
                      <a:pt x="3136" y="1"/>
                      <a:pt x="3121" y="2"/>
                      <a:pt x="3105" y="3"/>
                    </a:cubicBezTo>
                    <a:lnTo>
                      <a:pt x="509" y="479"/>
                    </a:lnTo>
                    <a:cubicBezTo>
                      <a:pt x="1" y="618"/>
                      <a:pt x="109" y="1350"/>
                      <a:pt x="616" y="1350"/>
                    </a:cubicBezTo>
                    <a:cubicBezTo>
                      <a:pt x="632" y="1350"/>
                      <a:pt x="648" y="1350"/>
                      <a:pt x="664" y="1348"/>
                    </a:cubicBezTo>
                    <a:lnTo>
                      <a:pt x="3260" y="872"/>
                    </a:lnTo>
                    <a:cubicBezTo>
                      <a:pt x="3768" y="733"/>
                      <a:pt x="3648" y="1"/>
                      <a:pt x="315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867" name="Google Shape;3867;p55"/>
              <p:cNvSpPr/>
              <p:nvPr/>
            </p:nvSpPr>
            <p:spPr>
              <a:xfrm>
                <a:off x="7262544" y="3782714"/>
                <a:ext cx="249267" cy="224140"/>
              </a:xfrm>
              <a:custGeom>
                <a:avLst/>
                <a:gdLst/>
                <a:ahLst/>
                <a:cxnLst/>
                <a:rect l="l" t="t" r="r" b="b"/>
                <a:pathLst>
                  <a:path w="7728" h="6949" extrusionOk="0">
                    <a:moveTo>
                      <a:pt x="3940" y="0"/>
                    </a:moveTo>
                    <a:cubicBezTo>
                      <a:pt x="2906" y="0"/>
                      <a:pt x="1888" y="466"/>
                      <a:pt x="1215" y="1331"/>
                    </a:cubicBezTo>
                    <a:lnTo>
                      <a:pt x="6953" y="4963"/>
                    </a:lnTo>
                    <a:cubicBezTo>
                      <a:pt x="7727" y="3391"/>
                      <a:pt x="7239" y="1474"/>
                      <a:pt x="5775" y="534"/>
                    </a:cubicBezTo>
                    <a:cubicBezTo>
                      <a:pt x="5207" y="173"/>
                      <a:pt x="4570" y="0"/>
                      <a:pt x="3940" y="0"/>
                    </a:cubicBezTo>
                    <a:close/>
                    <a:moveTo>
                      <a:pt x="810" y="1974"/>
                    </a:moveTo>
                    <a:lnTo>
                      <a:pt x="810" y="1974"/>
                    </a:lnTo>
                    <a:cubicBezTo>
                      <a:pt x="0" y="3546"/>
                      <a:pt x="524" y="5475"/>
                      <a:pt x="2012" y="6415"/>
                    </a:cubicBezTo>
                    <a:cubicBezTo>
                      <a:pt x="2579" y="6775"/>
                      <a:pt x="3213" y="6948"/>
                      <a:pt x="3839" y="6948"/>
                    </a:cubicBezTo>
                    <a:cubicBezTo>
                      <a:pt x="4870" y="6948"/>
                      <a:pt x="5882" y="6480"/>
                      <a:pt x="6549" y="5606"/>
                    </a:cubicBezTo>
                    <a:lnTo>
                      <a:pt x="810" y="1974"/>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868" name="Google Shape;3868;p55"/>
              <p:cNvSpPr/>
              <p:nvPr/>
            </p:nvSpPr>
            <p:spPr>
              <a:xfrm>
                <a:off x="7731435" y="3300663"/>
                <a:ext cx="196272" cy="181660"/>
              </a:xfrm>
              <a:custGeom>
                <a:avLst/>
                <a:gdLst/>
                <a:ahLst/>
                <a:cxnLst/>
                <a:rect l="l" t="t" r="r" b="b"/>
                <a:pathLst>
                  <a:path w="6085" h="5632" extrusionOk="0">
                    <a:moveTo>
                      <a:pt x="3608" y="1"/>
                    </a:moveTo>
                    <a:lnTo>
                      <a:pt x="1215" y="1632"/>
                    </a:lnTo>
                    <a:cubicBezTo>
                      <a:pt x="251" y="2275"/>
                      <a:pt x="1" y="3584"/>
                      <a:pt x="667" y="4549"/>
                    </a:cubicBezTo>
                    <a:lnTo>
                      <a:pt x="775" y="4715"/>
                    </a:lnTo>
                    <a:cubicBezTo>
                      <a:pt x="1184" y="5311"/>
                      <a:pt x="1849" y="5632"/>
                      <a:pt x="2526" y="5632"/>
                    </a:cubicBezTo>
                    <a:cubicBezTo>
                      <a:pt x="2932" y="5632"/>
                      <a:pt x="3342" y="5516"/>
                      <a:pt x="3704" y="5275"/>
                    </a:cubicBezTo>
                    <a:lnTo>
                      <a:pt x="6085" y="3644"/>
                    </a:lnTo>
                    <a:lnTo>
                      <a:pt x="3608" y="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869" name="Google Shape;3869;p55"/>
              <p:cNvSpPr/>
              <p:nvPr/>
            </p:nvSpPr>
            <p:spPr>
              <a:xfrm>
                <a:off x="7864326" y="3225154"/>
                <a:ext cx="195885" cy="181918"/>
              </a:xfrm>
              <a:custGeom>
                <a:avLst/>
                <a:gdLst/>
                <a:ahLst/>
                <a:cxnLst/>
                <a:rect l="l" t="t" r="r" b="b"/>
                <a:pathLst>
                  <a:path w="6073" h="5640" extrusionOk="0">
                    <a:moveTo>
                      <a:pt x="3568" y="0"/>
                    </a:moveTo>
                    <a:cubicBezTo>
                      <a:pt x="3162" y="0"/>
                      <a:pt x="2752" y="118"/>
                      <a:pt x="2393" y="365"/>
                    </a:cubicBezTo>
                    <a:lnTo>
                      <a:pt x="0" y="1996"/>
                    </a:lnTo>
                    <a:lnTo>
                      <a:pt x="2477" y="5640"/>
                    </a:lnTo>
                    <a:lnTo>
                      <a:pt x="4870" y="4008"/>
                    </a:lnTo>
                    <a:cubicBezTo>
                      <a:pt x="5822" y="3354"/>
                      <a:pt x="6072" y="2044"/>
                      <a:pt x="5430" y="1091"/>
                    </a:cubicBezTo>
                    <a:lnTo>
                      <a:pt x="5310" y="925"/>
                    </a:lnTo>
                    <a:cubicBezTo>
                      <a:pt x="4902" y="324"/>
                      <a:pt x="4240" y="0"/>
                      <a:pt x="3568"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870" name="Google Shape;3870;p55"/>
              <p:cNvSpPr/>
              <p:nvPr/>
            </p:nvSpPr>
            <p:spPr>
              <a:xfrm>
                <a:off x="7674215" y="3676079"/>
                <a:ext cx="346064" cy="344387"/>
              </a:xfrm>
              <a:custGeom>
                <a:avLst/>
                <a:gdLst/>
                <a:ahLst/>
                <a:cxnLst/>
                <a:rect l="l" t="t" r="r" b="b"/>
                <a:pathLst>
                  <a:path w="10729" h="10677" extrusionOk="0">
                    <a:moveTo>
                      <a:pt x="4999" y="0"/>
                    </a:moveTo>
                    <a:cubicBezTo>
                      <a:pt x="4821" y="0"/>
                      <a:pt x="4665" y="135"/>
                      <a:pt x="4644" y="327"/>
                    </a:cubicBezTo>
                    <a:lnTo>
                      <a:pt x="4180" y="3804"/>
                    </a:lnTo>
                    <a:lnTo>
                      <a:pt x="715" y="3340"/>
                    </a:lnTo>
                    <a:cubicBezTo>
                      <a:pt x="699" y="3338"/>
                      <a:pt x="684" y="3337"/>
                      <a:pt x="669" y="3337"/>
                    </a:cubicBezTo>
                    <a:cubicBezTo>
                      <a:pt x="475" y="3337"/>
                      <a:pt x="320" y="3473"/>
                      <a:pt x="286" y="3661"/>
                    </a:cubicBezTo>
                    <a:lnTo>
                      <a:pt x="36" y="5638"/>
                    </a:lnTo>
                    <a:cubicBezTo>
                      <a:pt x="1" y="5840"/>
                      <a:pt x="144" y="6030"/>
                      <a:pt x="358" y="6054"/>
                    </a:cubicBezTo>
                    <a:lnTo>
                      <a:pt x="346" y="6054"/>
                    </a:lnTo>
                    <a:lnTo>
                      <a:pt x="3823" y="6519"/>
                    </a:lnTo>
                    <a:lnTo>
                      <a:pt x="3370" y="9995"/>
                    </a:lnTo>
                    <a:cubicBezTo>
                      <a:pt x="3334" y="10198"/>
                      <a:pt x="3477" y="10388"/>
                      <a:pt x="3692" y="10412"/>
                    </a:cubicBezTo>
                    <a:lnTo>
                      <a:pt x="5656" y="10674"/>
                    </a:lnTo>
                    <a:cubicBezTo>
                      <a:pt x="5671" y="10676"/>
                      <a:pt x="5686" y="10676"/>
                      <a:pt x="5700" y="10676"/>
                    </a:cubicBezTo>
                    <a:cubicBezTo>
                      <a:pt x="5886" y="10676"/>
                      <a:pt x="6051" y="10540"/>
                      <a:pt x="6073" y="10352"/>
                    </a:cubicBezTo>
                    <a:lnTo>
                      <a:pt x="6537" y="6876"/>
                    </a:lnTo>
                    <a:lnTo>
                      <a:pt x="10014" y="7328"/>
                    </a:lnTo>
                    <a:cubicBezTo>
                      <a:pt x="10035" y="7332"/>
                      <a:pt x="10055" y="7334"/>
                      <a:pt x="10076" y="7334"/>
                    </a:cubicBezTo>
                    <a:cubicBezTo>
                      <a:pt x="10254" y="7334"/>
                      <a:pt x="10409" y="7199"/>
                      <a:pt x="10431" y="7007"/>
                    </a:cubicBezTo>
                    <a:lnTo>
                      <a:pt x="10693" y="5042"/>
                    </a:lnTo>
                    <a:cubicBezTo>
                      <a:pt x="10728" y="4840"/>
                      <a:pt x="10573" y="4649"/>
                      <a:pt x="10371" y="4625"/>
                    </a:cubicBezTo>
                    <a:lnTo>
                      <a:pt x="6894" y="4161"/>
                    </a:lnTo>
                    <a:lnTo>
                      <a:pt x="7359" y="685"/>
                    </a:lnTo>
                    <a:cubicBezTo>
                      <a:pt x="7383" y="482"/>
                      <a:pt x="7240" y="292"/>
                      <a:pt x="7037" y="268"/>
                    </a:cubicBezTo>
                    <a:lnTo>
                      <a:pt x="5061" y="6"/>
                    </a:lnTo>
                    <a:cubicBezTo>
                      <a:pt x="5040" y="2"/>
                      <a:pt x="5019" y="0"/>
                      <a:pt x="4999"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871" name="Google Shape;3871;p55"/>
              <p:cNvSpPr/>
              <p:nvPr/>
            </p:nvSpPr>
            <p:spPr>
              <a:xfrm>
                <a:off x="7231805" y="4197223"/>
                <a:ext cx="349902" cy="436120"/>
              </a:xfrm>
              <a:custGeom>
                <a:avLst/>
                <a:gdLst/>
                <a:ahLst/>
                <a:cxnLst/>
                <a:rect l="l" t="t" r="r" b="b"/>
                <a:pathLst>
                  <a:path w="10848" h="13521" extrusionOk="0">
                    <a:moveTo>
                      <a:pt x="4147" y="435"/>
                    </a:moveTo>
                    <a:cubicBezTo>
                      <a:pt x="4435" y="435"/>
                      <a:pt x="4718" y="608"/>
                      <a:pt x="4775" y="994"/>
                    </a:cubicBezTo>
                    <a:cubicBezTo>
                      <a:pt x="4799" y="1184"/>
                      <a:pt x="4751" y="1387"/>
                      <a:pt x="4620" y="1542"/>
                    </a:cubicBezTo>
                    <a:lnTo>
                      <a:pt x="3835" y="1684"/>
                    </a:lnTo>
                    <a:cubicBezTo>
                      <a:pt x="3656" y="1589"/>
                      <a:pt x="3537" y="1434"/>
                      <a:pt x="3501" y="1244"/>
                    </a:cubicBezTo>
                    <a:lnTo>
                      <a:pt x="3501" y="1232"/>
                    </a:lnTo>
                    <a:cubicBezTo>
                      <a:pt x="3386" y="732"/>
                      <a:pt x="3770" y="435"/>
                      <a:pt x="4147" y="435"/>
                    </a:cubicBezTo>
                    <a:close/>
                    <a:moveTo>
                      <a:pt x="7856" y="2746"/>
                    </a:moveTo>
                    <a:cubicBezTo>
                      <a:pt x="8113" y="2746"/>
                      <a:pt x="8341" y="2934"/>
                      <a:pt x="8383" y="3196"/>
                    </a:cubicBezTo>
                    <a:lnTo>
                      <a:pt x="9776" y="10757"/>
                    </a:lnTo>
                    <a:cubicBezTo>
                      <a:pt x="9823" y="11066"/>
                      <a:pt x="9633" y="11340"/>
                      <a:pt x="9323" y="11400"/>
                    </a:cubicBezTo>
                    <a:lnTo>
                      <a:pt x="3061" y="12543"/>
                    </a:lnTo>
                    <a:cubicBezTo>
                      <a:pt x="3030" y="12548"/>
                      <a:pt x="2999" y="12550"/>
                      <a:pt x="2969" y="12550"/>
                    </a:cubicBezTo>
                    <a:cubicBezTo>
                      <a:pt x="2707" y="12550"/>
                      <a:pt x="2472" y="12369"/>
                      <a:pt x="2430" y="12102"/>
                    </a:cubicBezTo>
                    <a:lnTo>
                      <a:pt x="1048" y="4530"/>
                    </a:lnTo>
                    <a:cubicBezTo>
                      <a:pt x="989" y="4232"/>
                      <a:pt x="1191" y="3947"/>
                      <a:pt x="1489" y="3899"/>
                    </a:cubicBezTo>
                    <a:lnTo>
                      <a:pt x="2239" y="3768"/>
                    </a:lnTo>
                    <a:cubicBezTo>
                      <a:pt x="2271" y="3968"/>
                      <a:pt x="2451" y="4121"/>
                      <a:pt x="2657" y="4121"/>
                    </a:cubicBezTo>
                    <a:cubicBezTo>
                      <a:pt x="2684" y="4121"/>
                      <a:pt x="2712" y="4119"/>
                      <a:pt x="2739" y="4113"/>
                    </a:cubicBezTo>
                    <a:lnTo>
                      <a:pt x="6656" y="3399"/>
                    </a:lnTo>
                    <a:cubicBezTo>
                      <a:pt x="6894" y="3351"/>
                      <a:pt x="7049" y="3125"/>
                      <a:pt x="7002" y="2887"/>
                    </a:cubicBezTo>
                    <a:lnTo>
                      <a:pt x="7752" y="2756"/>
                    </a:lnTo>
                    <a:cubicBezTo>
                      <a:pt x="7787" y="2749"/>
                      <a:pt x="7822" y="2746"/>
                      <a:pt x="7856" y="2746"/>
                    </a:cubicBezTo>
                    <a:close/>
                    <a:moveTo>
                      <a:pt x="4125" y="0"/>
                    </a:moveTo>
                    <a:cubicBezTo>
                      <a:pt x="4061" y="0"/>
                      <a:pt x="3996" y="6"/>
                      <a:pt x="3930" y="18"/>
                    </a:cubicBezTo>
                    <a:cubicBezTo>
                      <a:pt x="3334" y="125"/>
                      <a:pt x="2942" y="708"/>
                      <a:pt x="3061" y="1303"/>
                    </a:cubicBezTo>
                    <a:cubicBezTo>
                      <a:pt x="3096" y="1482"/>
                      <a:pt x="3168" y="1637"/>
                      <a:pt x="3275" y="1780"/>
                    </a:cubicBezTo>
                    <a:lnTo>
                      <a:pt x="2501" y="1923"/>
                    </a:lnTo>
                    <a:cubicBezTo>
                      <a:pt x="2191" y="1982"/>
                      <a:pt x="1977" y="2292"/>
                      <a:pt x="2037" y="2601"/>
                    </a:cubicBezTo>
                    <a:lnTo>
                      <a:pt x="2084" y="2887"/>
                    </a:lnTo>
                    <a:lnTo>
                      <a:pt x="798" y="3125"/>
                    </a:lnTo>
                    <a:cubicBezTo>
                      <a:pt x="310" y="3208"/>
                      <a:pt x="1" y="3673"/>
                      <a:pt x="84" y="4161"/>
                    </a:cubicBezTo>
                    <a:lnTo>
                      <a:pt x="1656" y="12793"/>
                    </a:lnTo>
                    <a:cubicBezTo>
                      <a:pt x="1730" y="13218"/>
                      <a:pt x="2118" y="13520"/>
                      <a:pt x="2540" y="13520"/>
                    </a:cubicBezTo>
                    <a:cubicBezTo>
                      <a:pt x="2590" y="13520"/>
                      <a:pt x="2641" y="13516"/>
                      <a:pt x="2692" y="13507"/>
                    </a:cubicBezTo>
                    <a:lnTo>
                      <a:pt x="10038" y="12162"/>
                    </a:lnTo>
                    <a:cubicBezTo>
                      <a:pt x="10526" y="12079"/>
                      <a:pt x="10847" y="11602"/>
                      <a:pt x="10752" y="11126"/>
                    </a:cubicBezTo>
                    <a:lnTo>
                      <a:pt x="9180" y="2494"/>
                    </a:lnTo>
                    <a:cubicBezTo>
                      <a:pt x="9096" y="2064"/>
                      <a:pt x="8726" y="1763"/>
                      <a:pt x="8305" y="1763"/>
                    </a:cubicBezTo>
                    <a:cubicBezTo>
                      <a:pt x="8248" y="1763"/>
                      <a:pt x="8191" y="1768"/>
                      <a:pt x="8133" y="1780"/>
                    </a:cubicBezTo>
                    <a:lnTo>
                      <a:pt x="6847" y="2018"/>
                    </a:lnTo>
                    <a:lnTo>
                      <a:pt x="6799" y="1732"/>
                    </a:lnTo>
                    <a:cubicBezTo>
                      <a:pt x="6745" y="1451"/>
                      <a:pt x="6496" y="1249"/>
                      <a:pt x="6210" y="1249"/>
                    </a:cubicBezTo>
                    <a:cubicBezTo>
                      <a:pt x="6181" y="1249"/>
                      <a:pt x="6151" y="1251"/>
                      <a:pt x="6121" y="1256"/>
                    </a:cubicBezTo>
                    <a:lnTo>
                      <a:pt x="5168" y="1434"/>
                    </a:lnTo>
                    <a:cubicBezTo>
                      <a:pt x="5228" y="1268"/>
                      <a:pt x="5239" y="1089"/>
                      <a:pt x="5204" y="910"/>
                    </a:cubicBezTo>
                    <a:cubicBezTo>
                      <a:pt x="5119" y="380"/>
                      <a:pt x="4655" y="0"/>
                      <a:pt x="4125"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872" name="Google Shape;3872;p55"/>
              <p:cNvSpPr/>
              <p:nvPr/>
            </p:nvSpPr>
            <p:spPr>
              <a:xfrm>
                <a:off x="7293638" y="4354466"/>
                <a:ext cx="60059" cy="49866"/>
              </a:xfrm>
              <a:custGeom>
                <a:avLst/>
                <a:gdLst/>
                <a:ahLst/>
                <a:cxnLst/>
                <a:rect l="l" t="t" r="r" b="b"/>
                <a:pathLst>
                  <a:path w="1862" h="1546" extrusionOk="0">
                    <a:moveTo>
                      <a:pt x="1002" y="1"/>
                    </a:moveTo>
                    <a:cubicBezTo>
                      <a:pt x="959" y="1"/>
                      <a:pt x="914" y="5"/>
                      <a:pt x="870" y="12"/>
                    </a:cubicBezTo>
                    <a:cubicBezTo>
                      <a:pt x="191" y="131"/>
                      <a:pt x="1" y="1012"/>
                      <a:pt x="572" y="1405"/>
                    </a:cubicBezTo>
                    <a:cubicBezTo>
                      <a:pt x="710" y="1502"/>
                      <a:pt x="861" y="1545"/>
                      <a:pt x="1007" y="1545"/>
                    </a:cubicBezTo>
                    <a:cubicBezTo>
                      <a:pt x="1453" y="1545"/>
                      <a:pt x="1861" y="1142"/>
                      <a:pt x="1763" y="631"/>
                    </a:cubicBezTo>
                    <a:cubicBezTo>
                      <a:pt x="1699" y="259"/>
                      <a:pt x="1369"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873" name="Google Shape;3873;p55"/>
              <p:cNvSpPr/>
              <p:nvPr/>
            </p:nvSpPr>
            <p:spPr>
              <a:xfrm>
                <a:off x="7361954" y="4339823"/>
                <a:ext cx="124375" cy="43383"/>
              </a:xfrm>
              <a:custGeom>
                <a:avLst/>
                <a:gdLst/>
                <a:ahLst/>
                <a:cxnLst/>
                <a:rect l="l" t="t" r="r" b="b"/>
                <a:pathLst>
                  <a:path w="3856" h="1345" extrusionOk="0">
                    <a:moveTo>
                      <a:pt x="3259" y="1"/>
                    </a:moveTo>
                    <a:cubicBezTo>
                      <a:pt x="3223" y="1"/>
                      <a:pt x="3185" y="5"/>
                      <a:pt x="3145" y="14"/>
                    </a:cubicBezTo>
                    <a:lnTo>
                      <a:pt x="3133" y="14"/>
                    </a:lnTo>
                    <a:lnTo>
                      <a:pt x="550" y="478"/>
                    </a:lnTo>
                    <a:cubicBezTo>
                      <a:pt x="0" y="579"/>
                      <a:pt x="116" y="1345"/>
                      <a:pt x="608" y="1345"/>
                    </a:cubicBezTo>
                    <a:cubicBezTo>
                      <a:pt x="639" y="1345"/>
                      <a:pt x="671" y="1342"/>
                      <a:pt x="704" y="1335"/>
                    </a:cubicBezTo>
                    <a:lnTo>
                      <a:pt x="3300" y="871"/>
                    </a:lnTo>
                    <a:cubicBezTo>
                      <a:pt x="3855" y="793"/>
                      <a:pt x="3758" y="1"/>
                      <a:pt x="3259"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874" name="Google Shape;3874;p55"/>
              <p:cNvSpPr/>
              <p:nvPr/>
            </p:nvSpPr>
            <p:spPr>
              <a:xfrm>
                <a:off x="7306314" y="4423976"/>
                <a:ext cx="60059" cy="49866"/>
              </a:xfrm>
              <a:custGeom>
                <a:avLst/>
                <a:gdLst/>
                <a:ahLst/>
                <a:cxnLst/>
                <a:rect l="l" t="t" r="r" b="b"/>
                <a:pathLst>
                  <a:path w="1862" h="1546" extrusionOk="0">
                    <a:moveTo>
                      <a:pt x="1002" y="1"/>
                    </a:moveTo>
                    <a:cubicBezTo>
                      <a:pt x="959" y="1"/>
                      <a:pt x="914" y="5"/>
                      <a:pt x="870" y="12"/>
                    </a:cubicBezTo>
                    <a:cubicBezTo>
                      <a:pt x="191" y="131"/>
                      <a:pt x="1" y="1012"/>
                      <a:pt x="560" y="1405"/>
                    </a:cubicBezTo>
                    <a:cubicBezTo>
                      <a:pt x="701" y="1502"/>
                      <a:pt x="854" y="1546"/>
                      <a:pt x="1002" y="1546"/>
                    </a:cubicBezTo>
                    <a:cubicBezTo>
                      <a:pt x="1453" y="1546"/>
                      <a:pt x="1861" y="1142"/>
                      <a:pt x="1763" y="631"/>
                    </a:cubicBezTo>
                    <a:cubicBezTo>
                      <a:pt x="1699" y="259"/>
                      <a:pt x="1369"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875" name="Google Shape;3875;p55"/>
              <p:cNvSpPr/>
              <p:nvPr/>
            </p:nvSpPr>
            <p:spPr>
              <a:xfrm>
                <a:off x="7375824" y="4409300"/>
                <a:ext cx="121279" cy="43544"/>
              </a:xfrm>
              <a:custGeom>
                <a:avLst/>
                <a:gdLst/>
                <a:ahLst/>
                <a:cxnLst/>
                <a:rect l="l" t="t" r="r" b="b"/>
                <a:pathLst>
                  <a:path w="3760" h="1350" extrusionOk="0">
                    <a:moveTo>
                      <a:pt x="3144" y="1"/>
                    </a:moveTo>
                    <a:cubicBezTo>
                      <a:pt x="3128" y="1"/>
                      <a:pt x="3112" y="1"/>
                      <a:pt x="3096" y="3"/>
                    </a:cubicBezTo>
                    <a:lnTo>
                      <a:pt x="501" y="467"/>
                    </a:lnTo>
                    <a:cubicBezTo>
                      <a:pt x="0" y="618"/>
                      <a:pt x="125" y="1349"/>
                      <a:pt x="631" y="1349"/>
                    </a:cubicBezTo>
                    <a:cubicBezTo>
                      <a:pt x="643" y="1349"/>
                      <a:pt x="655" y="1349"/>
                      <a:pt x="667" y="1348"/>
                    </a:cubicBezTo>
                    <a:lnTo>
                      <a:pt x="3263" y="872"/>
                    </a:lnTo>
                    <a:cubicBezTo>
                      <a:pt x="3759" y="722"/>
                      <a:pt x="3640" y="1"/>
                      <a:pt x="314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876" name="Google Shape;3876;p55"/>
              <p:cNvSpPr/>
              <p:nvPr/>
            </p:nvSpPr>
            <p:spPr>
              <a:xfrm>
                <a:off x="7319765" y="4498130"/>
                <a:ext cx="60123" cy="50221"/>
              </a:xfrm>
              <a:custGeom>
                <a:avLst/>
                <a:gdLst/>
                <a:ahLst/>
                <a:cxnLst/>
                <a:rect l="l" t="t" r="r" b="b"/>
                <a:pathLst>
                  <a:path w="1864" h="1557" extrusionOk="0">
                    <a:moveTo>
                      <a:pt x="1009" y="0"/>
                    </a:moveTo>
                    <a:cubicBezTo>
                      <a:pt x="967" y="0"/>
                      <a:pt x="924" y="4"/>
                      <a:pt x="881" y="11"/>
                    </a:cubicBezTo>
                    <a:cubicBezTo>
                      <a:pt x="203" y="130"/>
                      <a:pt x="0" y="1011"/>
                      <a:pt x="572" y="1416"/>
                    </a:cubicBezTo>
                    <a:cubicBezTo>
                      <a:pt x="710" y="1513"/>
                      <a:pt x="860" y="1556"/>
                      <a:pt x="1007" y="1556"/>
                    </a:cubicBezTo>
                    <a:cubicBezTo>
                      <a:pt x="1454" y="1556"/>
                      <a:pt x="1864" y="1153"/>
                      <a:pt x="1774" y="642"/>
                    </a:cubicBezTo>
                    <a:cubicBezTo>
                      <a:pt x="1700" y="268"/>
                      <a:pt x="1376" y="0"/>
                      <a:pt x="1009"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877" name="Google Shape;3877;p55"/>
              <p:cNvSpPr/>
              <p:nvPr/>
            </p:nvSpPr>
            <p:spPr>
              <a:xfrm>
                <a:off x="7388855" y="4483390"/>
                <a:ext cx="122343" cy="43673"/>
              </a:xfrm>
              <a:custGeom>
                <a:avLst/>
                <a:gdLst/>
                <a:ahLst/>
                <a:cxnLst/>
                <a:rect l="l" t="t" r="r" b="b"/>
                <a:pathLst>
                  <a:path w="3793" h="1354" extrusionOk="0">
                    <a:moveTo>
                      <a:pt x="3178" y="1"/>
                    </a:moveTo>
                    <a:cubicBezTo>
                      <a:pt x="3160" y="1"/>
                      <a:pt x="3140" y="2"/>
                      <a:pt x="3121" y="4"/>
                    </a:cubicBezTo>
                    <a:lnTo>
                      <a:pt x="525" y="480"/>
                    </a:lnTo>
                    <a:cubicBezTo>
                      <a:pt x="1" y="605"/>
                      <a:pt x="121" y="1354"/>
                      <a:pt x="613" y="1354"/>
                    </a:cubicBezTo>
                    <a:cubicBezTo>
                      <a:pt x="635" y="1354"/>
                      <a:pt x="657" y="1352"/>
                      <a:pt x="680" y="1349"/>
                    </a:cubicBezTo>
                    <a:lnTo>
                      <a:pt x="3276" y="885"/>
                    </a:lnTo>
                    <a:cubicBezTo>
                      <a:pt x="3792" y="747"/>
                      <a:pt x="3678" y="1"/>
                      <a:pt x="317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878" name="Google Shape;3878;p55"/>
              <p:cNvSpPr/>
              <p:nvPr/>
            </p:nvSpPr>
            <p:spPr>
              <a:xfrm>
                <a:off x="7262544" y="4806843"/>
                <a:ext cx="250428" cy="224624"/>
              </a:xfrm>
              <a:custGeom>
                <a:avLst/>
                <a:gdLst/>
                <a:ahLst/>
                <a:cxnLst/>
                <a:rect l="l" t="t" r="r" b="b"/>
                <a:pathLst>
                  <a:path w="7764" h="6964" extrusionOk="0">
                    <a:moveTo>
                      <a:pt x="3934" y="1"/>
                    </a:moveTo>
                    <a:cubicBezTo>
                      <a:pt x="2900" y="1"/>
                      <a:pt x="1883" y="470"/>
                      <a:pt x="1215" y="1346"/>
                    </a:cubicBezTo>
                    <a:lnTo>
                      <a:pt x="6953" y="4978"/>
                    </a:lnTo>
                    <a:cubicBezTo>
                      <a:pt x="7763" y="3406"/>
                      <a:pt x="7251" y="1465"/>
                      <a:pt x="5751" y="525"/>
                    </a:cubicBezTo>
                    <a:cubicBezTo>
                      <a:pt x="5187" y="171"/>
                      <a:pt x="4557" y="1"/>
                      <a:pt x="3934" y="1"/>
                    </a:cubicBezTo>
                    <a:close/>
                    <a:moveTo>
                      <a:pt x="810" y="1989"/>
                    </a:moveTo>
                    <a:lnTo>
                      <a:pt x="810" y="1989"/>
                    </a:lnTo>
                    <a:cubicBezTo>
                      <a:pt x="0" y="3561"/>
                      <a:pt x="524" y="5490"/>
                      <a:pt x="2012" y="6430"/>
                    </a:cubicBezTo>
                    <a:cubicBezTo>
                      <a:pt x="2579" y="6790"/>
                      <a:pt x="3213" y="6963"/>
                      <a:pt x="3839" y="6963"/>
                    </a:cubicBezTo>
                    <a:cubicBezTo>
                      <a:pt x="4870" y="6963"/>
                      <a:pt x="5882" y="6495"/>
                      <a:pt x="6549" y="5621"/>
                    </a:cubicBezTo>
                    <a:lnTo>
                      <a:pt x="810" y="1989"/>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879" name="Google Shape;3879;p55"/>
              <p:cNvSpPr/>
              <p:nvPr/>
            </p:nvSpPr>
            <p:spPr>
              <a:xfrm>
                <a:off x="7731822" y="4325276"/>
                <a:ext cx="195885" cy="181918"/>
              </a:xfrm>
              <a:custGeom>
                <a:avLst/>
                <a:gdLst/>
                <a:ahLst/>
                <a:cxnLst/>
                <a:rect l="l" t="t" r="r" b="b"/>
                <a:pathLst>
                  <a:path w="6073" h="5640" extrusionOk="0">
                    <a:moveTo>
                      <a:pt x="3596" y="0"/>
                    </a:moveTo>
                    <a:lnTo>
                      <a:pt x="1203" y="1632"/>
                    </a:lnTo>
                    <a:cubicBezTo>
                      <a:pt x="251" y="2286"/>
                      <a:pt x="1" y="3596"/>
                      <a:pt x="655" y="4560"/>
                    </a:cubicBezTo>
                    <a:lnTo>
                      <a:pt x="763" y="4715"/>
                    </a:lnTo>
                    <a:cubicBezTo>
                      <a:pt x="1171" y="5316"/>
                      <a:pt x="1833" y="5640"/>
                      <a:pt x="2508" y="5640"/>
                    </a:cubicBezTo>
                    <a:cubicBezTo>
                      <a:pt x="2916" y="5640"/>
                      <a:pt x="3328" y="5522"/>
                      <a:pt x="3692" y="5275"/>
                    </a:cubicBezTo>
                    <a:lnTo>
                      <a:pt x="6073" y="3644"/>
                    </a:lnTo>
                    <a:lnTo>
                      <a:pt x="3596" y="0"/>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880" name="Google Shape;3880;p55"/>
              <p:cNvSpPr/>
              <p:nvPr/>
            </p:nvSpPr>
            <p:spPr>
              <a:xfrm>
                <a:off x="7864326" y="4249734"/>
                <a:ext cx="195885" cy="181950"/>
              </a:xfrm>
              <a:custGeom>
                <a:avLst/>
                <a:gdLst/>
                <a:ahLst/>
                <a:cxnLst/>
                <a:rect l="l" t="t" r="r" b="b"/>
                <a:pathLst>
                  <a:path w="6073" h="5641" extrusionOk="0">
                    <a:moveTo>
                      <a:pt x="3568" y="1"/>
                    </a:moveTo>
                    <a:cubicBezTo>
                      <a:pt x="3162" y="1"/>
                      <a:pt x="2752" y="119"/>
                      <a:pt x="2393" y="366"/>
                    </a:cubicBezTo>
                    <a:lnTo>
                      <a:pt x="0" y="1997"/>
                    </a:lnTo>
                    <a:lnTo>
                      <a:pt x="2477" y="5640"/>
                    </a:lnTo>
                    <a:lnTo>
                      <a:pt x="4870" y="4009"/>
                    </a:lnTo>
                    <a:cubicBezTo>
                      <a:pt x="5822" y="3354"/>
                      <a:pt x="6072" y="2045"/>
                      <a:pt x="5430" y="1092"/>
                    </a:cubicBezTo>
                    <a:lnTo>
                      <a:pt x="5310" y="926"/>
                    </a:lnTo>
                    <a:cubicBezTo>
                      <a:pt x="4902" y="325"/>
                      <a:pt x="4240" y="1"/>
                      <a:pt x="356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881" name="Google Shape;3881;p55"/>
              <p:cNvSpPr/>
              <p:nvPr/>
            </p:nvSpPr>
            <p:spPr>
              <a:xfrm>
                <a:off x="7674215" y="4700692"/>
                <a:ext cx="346064" cy="344387"/>
              </a:xfrm>
              <a:custGeom>
                <a:avLst/>
                <a:gdLst/>
                <a:ahLst/>
                <a:cxnLst/>
                <a:rect l="l" t="t" r="r" b="b"/>
                <a:pathLst>
                  <a:path w="10729" h="10677" extrusionOk="0">
                    <a:moveTo>
                      <a:pt x="4999" y="0"/>
                    </a:moveTo>
                    <a:cubicBezTo>
                      <a:pt x="4821" y="0"/>
                      <a:pt x="4665" y="135"/>
                      <a:pt x="4644" y="327"/>
                    </a:cubicBezTo>
                    <a:lnTo>
                      <a:pt x="4180" y="3804"/>
                    </a:lnTo>
                    <a:lnTo>
                      <a:pt x="703" y="3339"/>
                    </a:lnTo>
                    <a:cubicBezTo>
                      <a:pt x="688" y="3338"/>
                      <a:pt x="674" y="3337"/>
                      <a:pt x="659" y="3337"/>
                    </a:cubicBezTo>
                    <a:cubicBezTo>
                      <a:pt x="474" y="3337"/>
                      <a:pt x="309" y="3473"/>
                      <a:pt x="286" y="3661"/>
                    </a:cubicBezTo>
                    <a:lnTo>
                      <a:pt x="25" y="5637"/>
                    </a:lnTo>
                    <a:cubicBezTo>
                      <a:pt x="1" y="5840"/>
                      <a:pt x="144" y="6030"/>
                      <a:pt x="346" y="6054"/>
                    </a:cubicBezTo>
                    <a:lnTo>
                      <a:pt x="3823" y="6518"/>
                    </a:lnTo>
                    <a:lnTo>
                      <a:pt x="3370" y="9995"/>
                    </a:lnTo>
                    <a:cubicBezTo>
                      <a:pt x="3334" y="10197"/>
                      <a:pt x="3477" y="10388"/>
                      <a:pt x="3692" y="10412"/>
                    </a:cubicBezTo>
                    <a:lnTo>
                      <a:pt x="5656" y="10674"/>
                    </a:lnTo>
                    <a:cubicBezTo>
                      <a:pt x="5671" y="10675"/>
                      <a:pt x="5686" y="10676"/>
                      <a:pt x="5700" y="10676"/>
                    </a:cubicBezTo>
                    <a:cubicBezTo>
                      <a:pt x="5886" y="10676"/>
                      <a:pt x="6051" y="10540"/>
                      <a:pt x="6073" y="10352"/>
                    </a:cubicBezTo>
                    <a:lnTo>
                      <a:pt x="6537" y="6876"/>
                    </a:lnTo>
                    <a:lnTo>
                      <a:pt x="10014" y="7328"/>
                    </a:lnTo>
                    <a:cubicBezTo>
                      <a:pt x="10034" y="7331"/>
                      <a:pt x="10053" y="7333"/>
                      <a:pt x="10072" y="7333"/>
                    </a:cubicBezTo>
                    <a:cubicBezTo>
                      <a:pt x="10252" y="7333"/>
                      <a:pt x="10409" y="7189"/>
                      <a:pt x="10431" y="7007"/>
                    </a:cubicBezTo>
                    <a:lnTo>
                      <a:pt x="10693" y="5042"/>
                    </a:lnTo>
                    <a:cubicBezTo>
                      <a:pt x="10728" y="4828"/>
                      <a:pt x="10573" y="4649"/>
                      <a:pt x="10371" y="4613"/>
                    </a:cubicBezTo>
                    <a:lnTo>
                      <a:pt x="6894" y="4161"/>
                    </a:lnTo>
                    <a:lnTo>
                      <a:pt x="7359" y="684"/>
                    </a:lnTo>
                    <a:cubicBezTo>
                      <a:pt x="7383" y="470"/>
                      <a:pt x="7240" y="291"/>
                      <a:pt x="7037" y="256"/>
                    </a:cubicBezTo>
                    <a:lnTo>
                      <a:pt x="5061" y="6"/>
                    </a:lnTo>
                    <a:cubicBezTo>
                      <a:pt x="5040" y="2"/>
                      <a:pt x="5019" y="0"/>
                      <a:pt x="4999"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882" name="Google Shape;3882;p55"/>
              <p:cNvSpPr/>
              <p:nvPr/>
            </p:nvSpPr>
            <p:spPr>
              <a:xfrm>
                <a:off x="6206806" y="3173353"/>
                <a:ext cx="349902" cy="435765"/>
              </a:xfrm>
              <a:custGeom>
                <a:avLst/>
                <a:gdLst/>
                <a:ahLst/>
                <a:cxnLst/>
                <a:rect l="l" t="t" r="r" b="b"/>
                <a:pathLst>
                  <a:path w="10848" h="13510" extrusionOk="0">
                    <a:moveTo>
                      <a:pt x="4157" y="412"/>
                    </a:moveTo>
                    <a:cubicBezTo>
                      <a:pt x="4443" y="412"/>
                      <a:pt x="4724" y="585"/>
                      <a:pt x="4775" y="971"/>
                    </a:cubicBezTo>
                    <a:cubicBezTo>
                      <a:pt x="4811" y="1173"/>
                      <a:pt x="4763" y="1364"/>
                      <a:pt x="4632" y="1519"/>
                    </a:cubicBezTo>
                    <a:lnTo>
                      <a:pt x="3835" y="1662"/>
                    </a:lnTo>
                    <a:cubicBezTo>
                      <a:pt x="3668" y="1566"/>
                      <a:pt x="3549" y="1400"/>
                      <a:pt x="3513" y="1209"/>
                    </a:cubicBezTo>
                    <a:cubicBezTo>
                      <a:pt x="3398" y="709"/>
                      <a:pt x="3782" y="412"/>
                      <a:pt x="4157" y="412"/>
                    </a:cubicBezTo>
                    <a:close/>
                    <a:moveTo>
                      <a:pt x="7861" y="2722"/>
                    </a:moveTo>
                    <a:cubicBezTo>
                      <a:pt x="8117" y="2722"/>
                      <a:pt x="8343" y="2901"/>
                      <a:pt x="8395" y="3162"/>
                    </a:cubicBezTo>
                    <a:lnTo>
                      <a:pt x="9788" y="10746"/>
                    </a:lnTo>
                    <a:cubicBezTo>
                      <a:pt x="9835" y="11044"/>
                      <a:pt x="9633" y="11329"/>
                      <a:pt x="9335" y="11377"/>
                    </a:cubicBezTo>
                    <a:lnTo>
                      <a:pt x="3073" y="12520"/>
                    </a:lnTo>
                    <a:cubicBezTo>
                      <a:pt x="3042" y="12525"/>
                      <a:pt x="3012" y="12527"/>
                      <a:pt x="2982" y="12527"/>
                    </a:cubicBezTo>
                    <a:cubicBezTo>
                      <a:pt x="2719" y="12527"/>
                      <a:pt x="2484" y="12345"/>
                      <a:pt x="2442" y="12068"/>
                    </a:cubicBezTo>
                    <a:lnTo>
                      <a:pt x="1061" y="4507"/>
                    </a:lnTo>
                    <a:cubicBezTo>
                      <a:pt x="1001" y="4210"/>
                      <a:pt x="1203" y="3924"/>
                      <a:pt x="1501" y="3864"/>
                    </a:cubicBezTo>
                    <a:lnTo>
                      <a:pt x="2251" y="3733"/>
                    </a:lnTo>
                    <a:cubicBezTo>
                      <a:pt x="2283" y="3942"/>
                      <a:pt x="2461" y="4087"/>
                      <a:pt x="2665" y="4087"/>
                    </a:cubicBezTo>
                    <a:cubicBezTo>
                      <a:pt x="2693" y="4087"/>
                      <a:pt x="2722" y="4084"/>
                      <a:pt x="2751" y="4079"/>
                    </a:cubicBezTo>
                    <a:lnTo>
                      <a:pt x="6668" y="3376"/>
                    </a:lnTo>
                    <a:cubicBezTo>
                      <a:pt x="6895" y="3328"/>
                      <a:pt x="7061" y="3102"/>
                      <a:pt x="7014" y="2864"/>
                    </a:cubicBezTo>
                    <a:lnTo>
                      <a:pt x="7752" y="2733"/>
                    </a:lnTo>
                    <a:cubicBezTo>
                      <a:pt x="7789" y="2726"/>
                      <a:pt x="7825" y="2722"/>
                      <a:pt x="7861" y="2722"/>
                    </a:cubicBezTo>
                    <a:close/>
                    <a:moveTo>
                      <a:pt x="4147" y="1"/>
                    </a:moveTo>
                    <a:cubicBezTo>
                      <a:pt x="4083" y="1"/>
                      <a:pt x="4018" y="7"/>
                      <a:pt x="3954" y="19"/>
                    </a:cubicBezTo>
                    <a:cubicBezTo>
                      <a:pt x="3358" y="126"/>
                      <a:pt x="2966" y="697"/>
                      <a:pt x="3073" y="1281"/>
                    </a:cubicBezTo>
                    <a:cubicBezTo>
                      <a:pt x="3108" y="1459"/>
                      <a:pt x="3180" y="1626"/>
                      <a:pt x="3287" y="1757"/>
                    </a:cubicBezTo>
                    <a:lnTo>
                      <a:pt x="2513" y="1912"/>
                    </a:lnTo>
                    <a:cubicBezTo>
                      <a:pt x="2192" y="1971"/>
                      <a:pt x="1989" y="2281"/>
                      <a:pt x="2037" y="2590"/>
                    </a:cubicBezTo>
                    <a:lnTo>
                      <a:pt x="2096" y="2876"/>
                    </a:lnTo>
                    <a:lnTo>
                      <a:pt x="811" y="3102"/>
                    </a:lnTo>
                    <a:cubicBezTo>
                      <a:pt x="322" y="3197"/>
                      <a:pt x="1" y="3662"/>
                      <a:pt x="96" y="4150"/>
                    </a:cubicBezTo>
                    <a:lnTo>
                      <a:pt x="1668" y="12770"/>
                    </a:lnTo>
                    <a:cubicBezTo>
                      <a:pt x="1742" y="13206"/>
                      <a:pt x="2121" y="13510"/>
                      <a:pt x="2549" y="13510"/>
                    </a:cubicBezTo>
                    <a:cubicBezTo>
                      <a:pt x="2600" y="13510"/>
                      <a:pt x="2652" y="13505"/>
                      <a:pt x="2704" y="13496"/>
                    </a:cubicBezTo>
                    <a:lnTo>
                      <a:pt x="10038" y="12151"/>
                    </a:lnTo>
                    <a:cubicBezTo>
                      <a:pt x="10526" y="12056"/>
                      <a:pt x="10848" y="11591"/>
                      <a:pt x="10752" y="11115"/>
                    </a:cubicBezTo>
                    <a:lnTo>
                      <a:pt x="9181" y="2483"/>
                    </a:lnTo>
                    <a:cubicBezTo>
                      <a:pt x="9096" y="2047"/>
                      <a:pt x="8716" y="1744"/>
                      <a:pt x="8296" y="1744"/>
                    </a:cubicBezTo>
                    <a:cubicBezTo>
                      <a:pt x="8246" y="1744"/>
                      <a:pt x="8195" y="1748"/>
                      <a:pt x="8145" y="1757"/>
                    </a:cubicBezTo>
                    <a:lnTo>
                      <a:pt x="6859" y="1995"/>
                    </a:lnTo>
                    <a:lnTo>
                      <a:pt x="6811" y="1721"/>
                    </a:lnTo>
                    <a:cubicBezTo>
                      <a:pt x="6758" y="1436"/>
                      <a:pt x="6509" y="1235"/>
                      <a:pt x="6237" y="1235"/>
                    </a:cubicBezTo>
                    <a:cubicBezTo>
                      <a:pt x="6202" y="1235"/>
                      <a:pt x="6167" y="1238"/>
                      <a:pt x="6133" y="1245"/>
                    </a:cubicBezTo>
                    <a:lnTo>
                      <a:pt x="5180" y="1412"/>
                    </a:lnTo>
                    <a:cubicBezTo>
                      <a:pt x="5240" y="1245"/>
                      <a:pt x="5240" y="1066"/>
                      <a:pt x="5216" y="900"/>
                    </a:cubicBezTo>
                    <a:cubicBezTo>
                      <a:pt x="5121" y="370"/>
                      <a:pt x="4658" y="1"/>
                      <a:pt x="4147"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883" name="Google Shape;3883;p55"/>
              <p:cNvSpPr/>
              <p:nvPr/>
            </p:nvSpPr>
            <p:spPr>
              <a:xfrm>
                <a:off x="6269026" y="3329757"/>
                <a:ext cx="60059" cy="49963"/>
              </a:xfrm>
              <a:custGeom>
                <a:avLst/>
                <a:gdLst/>
                <a:ahLst/>
                <a:cxnLst/>
                <a:rect l="l" t="t" r="r" b="b"/>
                <a:pathLst>
                  <a:path w="1862" h="1549" extrusionOk="0">
                    <a:moveTo>
                      <a:pt x="1016" y="1"/>
                    </a:moveTo>
                    <a:cubicBezTo>
                      <a:pt x="968" y="1"/>
                      <a:pt x="919" y="6"/>
                      <a:pt x="870" y="15"/>
                    </a:cubicBezTo>
                    <a:cubicBezTo>
                      <a:pt x="191" y="134"/>
                      <a:pt x="1" y="1015"/>
                      <a:pt x="560" y="1408"/>
                    </a:cubicBezTo>
                    <a:cubicBezTo>
                      <a:pt x="701" y="1505"/>
                      <a:pt x="854" y="1549"/>
                      <a:pt x="1002" y="1549"/>
                    </a:cubicBezTo>
                    <a:cubicBezTo>
                      <a:pt x="1454" y="1549"/>
                      <a:pt x="1861" y="1146"/>
                      <a:pt x="1763" y="634"/>
                    </a:cubicBezTo>
                    <a:cubicBezTo>
                      <a:pt x="1700" y="267"/>
                      <a:pt x="1377" y="1"/>
                      <a:pt x="1016"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884" name="Google Shape;3884;p55"/>
              <p:cNvSpPr/>
              <p:nvPr/>
            </p:nvSpPr>
            <p:spPr>
              <a:xfrm>
                <a:off x="6336794" y="3314791"/>
                <a:ext cx="125182" cy="43931"/>
              </a:xfrm>
              <a:custGeom>
                <a:avLst/>
                <a:gdLst/>
                <a:ahLst/>
                <a:cxnLst/>
                <a:rect l="l" t="t" r="r" b="b"/>
                <a:pathLst>
                  <a:path w="3881" h="1362" extrusionOk="0">
                    <a:moveTo>
                      <a:pt x="3284" y="0"/>
                    </a:moveTo>
                    <a:cubicBezTo>
                      <a:pt x="3246" y="0"/>
                      <a:pt x="3205" y="5"/>
                      <a:pt x="3162" y="15"/>
                    </a:cubicBezTo>
                    <a:lnTo>
                      <a:pt x="3150" y="15"/>
                    </a:lnTo>
                    <a:lnTo>
                      <a:pt x="555" y="491"/>
                    </a:lnTo>
                    <a:cubicBezTo>
                      <a:pt x="0" y="580"/>
                      <a:pt x="107" y="1362"/>
                      <a:pt x="596" y="1362"/>
                    </a:cubicBezTo>
                    <a:cubicBezTo>
                      <a:pt x="632" y="1362"/>
                      <a:pt x="670" y="1357"/>
                      <a:pt x="710" y="1349"/>
                    </a:cubicBezTo>
                    <a:lnTo>
                      <a:pt x="3305" y="872"/>
                    </a:lnTo>
                    <a:cubicBezTo>
                      <a:pt x="3881" y="817"/>
                      <a:pt x="3787" y="0"/>
                      <a:pt x="3284"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885" name="Google Shape;3885;p55"/>
              <p:cNvSpPr/>
              <p:nvPr/>
            </p:nvSpPr>
            <p:spPr>
              <a:xfrm>
                <a:off x="6281702" y="3399267"/>
                <a:ext cx="59769" cy="49963"/>
              </a:xfrm>
              <a:custGeom>
                <a:avLst/>
                <a:gdLst/>
                <a:ahLst/>
                <a:cxnLst/>
                <a:rect l="l" t="t" r="r" b="b"/>
                <a:pathLst>
                  <a:path w="1853" h="1549" extrusionOk="0">
                    <a:moveTo>
                      <a:pt x="1015" y="1"/>
                    </a:moveTo>
                    <a:cubicBezTo>
                      <a:pt x="967" y="1"/>
                      <a:pt x="919" y="6"/>
                      <a:pt x="870" y="15"/>
                    </a:cubicBezTo>
                    <a:cubicBezTo>
                      <a:pt x="191" y="134"/>
                      <a:pt x="1" y="1015"/>
                      <a:pt x="560" y="1408"/>
                    </a:cubicBezTo>
                    <a:cubicBezTo>
                      <a:pt x="701" y="1505"/>
                      <a:pt x="853" y="1549"/>
                      <a:pt x="1000" y="1549"/>
                    </a:cubicBezTo>
                    <a:cubicBezTo>
                      <a:pt x="1449" y="1549"/>
                      <a:pt x="1852" y="1146"/>
                      <a:pt x="1763" y="635"/>
                    </a:cubicBezTo>
                    <a:cubicBezTo>
                      <a:pt x="1700" y="267"/>
                      <a:pt x="1377" y="1"/>
                      <a:pt x="1015"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886" name="Google Shape;3886;p55"/>
              <p:cNvSpPr/>
              <p:nvPr/>
            </p:nvSpPr>
            <p:spPr>
              <a:xfrm>
                <a:off x="6351212" y="3384688"/>
                <a:ext cx="120892" cy="43544"/>
              </a:xfrm>
              <a:custGeom>
                <a:avLst/>
                <a:gdLst/>
                <a:ahLst/>
                <a:cxnLst/>
                <a:rect l="l" t="t" r="r" b="b"/>
                <a:pathLst>
                  <a:path w="3748" h="1350" extrusionOk="0">
                    <a:moveTo>
                      <a:pt x="3144" y="1"/>
                    </a:moveTo>
                    <a:cubicBezTo>
                      <a:pt x="3128" y="1"/>
                      <a:pt x="3112" y="2"/>
                      <a:pt x="3096" y="3"/>
                    </a:cubicBezTo>
                    <a:lnTo>
                      <a:pt x="501" y="467"/>
                    </a:lnTo>
                    <a:cubicBezTo>
                      <a:pt x="0" y="619"/>
                      <a:pt x="125" y="1350"/>
                      <a:pt x="620" y="1350"/>
                    </a:cubicBezTo>
                    <a:cubicBezTo>
                      <a:pt x="632" y="1350"/>
                      <a:pt x="644" y="1349"/>
                      <a:pt x="656" y="1348"/>
                    </a:cubicBezTo>
                    <a:lnTo>
                      <a:pt x="3251" y="872"/>
                    </a:lnTo>
                    <a:cubicBezTo>
                      <a:pt x="3748" y="722"/>
                      <a:pt x="3639" y="1"/>
                      <a:pt x="314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887" name="Google Shape;3887;p55"/>
              <p:cNvSpPr/>
              <p:nvPr/>
            </p:nvSpPr>
            <p:spPr>
              <a:xfrm>
                <a:off x="6295152" y="3473486"/>
                <a:ext cx="60123" cy="49866"/>
              </a:xfrm>
              <a:custGeom>
                <a:avLst/>
                <a:gdLst/>
                <a:ahLst/>
                <a:cxnLst/>
                <a:rect l="l" t="t" r="r" b="b"/>
                <a:pathLst>
                  <a:path w="1864" h="1546" extrusionOk="0">
                    <a:moveTo>
                      <a:pt x="1014" y="1"/>
                    </a:moveTo>
                    <a:cubicBezTo>
                      <a:pt x="970" y="1"/>
                      <a:pt x="926" y="5"/>
                      <a:pt x="881" y="12"/>
                    </a:cubicBezTo>
                    <a:cubicBezTo>
                      <a:pt x="191" y="131"/>
                      <a:pt x="0" y="1012"/>
                      <a:pt x="572" y="1405"/>
                    </a:cubicBezTo>
                    <a:cubicBezTo>
                      <a:pt x="710" y="1502"/>
                      <a:pt x="861" y="1546"/>
                      <a:pt x="1008" y="1546"/>
                    </a:cubicBezTo>
                    <a:cubicBezTo>
                      <a:pt x="1455" y="1546"/>
                      <a:pt x="1864" y="1145"/>
                      <a:pt x="1774" y="643"/>
                    </a:cubicBezTo>
                    <a:cubicBezTo>
                      <a:pt x="1700" y="260"/>
                      <a:pt x="1378" y="1"/>
                      <a:pt x="101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888" name="Google Shape;3888;p55"/>
              <p:cNvSpPr/>
              <p:nvPr/>
            </p:nvSpPr>
            <p:spPr>
              <a:xfrm>
                <a:off x="6364404" y="3458777"/>
                <a:ext cx="121795" cy="43609"/>
              </a:xfrm>
              <a:custGeom>
                <a:avLst/>
                <a:gdLst/>
                <a:ahLst/>
                <a:cxnLst/>
                <a:rect l="l" t="t" r="r" b="b"/>
                <a:pathLst>
                  <a:path w="3776" h="1352" extrusionOk="0">
                    <a:moveTo>
                      <a:pt x="3162" y="1"/>
                    </a:moveTo>
                    <a:cubicBezTo>
                      <a:pt x="3143" y="1"/>
                      <a:pt x="3124" y="2"/>
                      <a:pt x="3104" y="4"/>
                    </a:cubicBezTo>
                    <a:lnTo>
                      <a:pt x="520" y="480"/>
                    </a:lnTo>
                    <a:cubicBezTo>
                      <a:pt x="1" y="619"/>
                      <a:pt x="120" y="1351"/>
                      <a:pt x="627" y="1351"/>
                    </a:cubicBezTo>
                    <a:cubicBezTo>
                      <a:pt x="643" y="1351"/>
                      <a:pt x="659" y="1351"/>
                      <a:pt x="675" y="1349"/>
                    </a:cubicBezTo>
                    <a:lnTo>
                      <a:pt x="3271" y="873"/>
                    </a:lnTo>
                    <a:cubicBezTo>
                      <a:pt x="3776" y="735"/>
                      <a:pt x="3661" y="1"/>
                      <a:pt x="316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889" name="Google Shape;3889;p55"/>
              <p:cNvSpPr/>
              <p:nvPr/>
            </p:nvSpPr>
            <p:spPr>
              <a:xfrm>
                <a:off x="6239093" y="3782231"/>
                <a:ext cx="249267" cy="224075"/>
              </a:xfrm>
              <a:custGeom>
                <a:avLst/>
                <a:gdLst/>
                <a:ahLst/>
                <a:cxnLst/>
                <a:rect l="l" t="t" r="r" b="b"/>
                <a:pathLst>
                  <a:path w="7728" h="6947" extrusionOk="0">
                    <a:moveTo>
                      <a:pt x="3895" y="1"/>
                    </a:moveTo>
                    <a:cubicBezTo>
                      <a:pt x="2864" y="1"/>
                      <a:pt x="1847" y="470"/>
                      <a:pt x="1179" y="1346"/>
                    </a:cubicBezTo>
                    <a:lnTo>
                      <a:pt x="6918" y="4978"/>
                    </a:lnTo>
                    <a:cubicBezTo>
                      <a:pt x="7727" y="3406"/>
                      <a:pt x="7203" y="1477"/>
                      <a:pt x="5703" y="525"/>
                    </a:cubicBezTo>
                    <a:cubicBezTo>
                      <a:pt x="5144" y="171"/>
                      <a:pt x="4517" y="1"/>
                      <a:pt x="3895" y="1"/>
                    </a:cubicBezTo>
                    <a:close/>
                    <a:moveTo>
                      <a:pt x="774" y="1989"/>
                    </a:moveTo>
                    <a:cubicBezTo>
                      <a:pt x="0" y="3561"/>
                      <a:pt x="488" y="5478"/>
                      <a:pt x="1953" y="6418"/>
                    </a:cubicBezTo>
                    <a:cubicBezTo>
                      <a:pt x="2521" y="6775"/>
                      <a:pt x="3157" y="6947"/>
                      <a:pt x="3786" y="6947"/>
                    </a:cubicBezTo>
                    <a:cubicBezTo>
                      <a:pt x="4817" y="6947"/>
                      <a:pt x="5833" y="6486"/>
                      <a:pt x="6513" y="5621"/>
                    </a:cubicBezTo>
                    <a:lnTo>
                      <a:pt x="774" y="1989"/>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890" name="Google Shape;3890;p55"/>
              <p:cNvSpPr/>
              <p:nvPr/>
            </p:nvSpPr>
            <p:spPr>
              <a:xfrm>
                <a:off x="6706823" y="3300663"/>
                <a:ext cx="196272" cy="181660"/>
              </a:xfrm>
              <a:custGeom>
                <a:avLst/>
                <a:gdLst/>
                <a:ahLst/>
                <a:cxnLst/>
                <a:rect l="l" t="t" r="r" b="b"/>
                <a:pathLst>
                  <a:path w="6085" h="5632" extrusionOk="0">
                    <a:moveTo>
                      <a:pt x="3620" y="1"/>
                    </a:moveTo>
                    <a:lnTo>
                      <a:pt x="1215" y="1632"/>
                    </a:lnTo>
                    <a:cubicBezTo>
                      <a:pt x="251" y="2275"/>
                      <a:pt x="1" y="3584"/>
                      <a:pt x="656" y="4549"/>
                    </a:cubicBezTo>
                    <a:lnTo>
                      <a:pt x="763" y="4715"/>
                    </a:lnTo>
                    <a:cubicBezTo>
                      <a:pt x="1172" y="5311"/>
                      <a:pt x="1837" y="5632"/>
                      <a:pt x="2514" y="5632"/>
                    </a:cubicBezTo>
                    <a:cubicBezTo>
                      <a:pt x="2920" y="5632"/>
                      <a:pt x="3330" y="5516"/>
                      <a:pt x="3692" y="5275"/>
                    </a:cubicBezTo>
                    <a:lnTo>
                      <a:pt x="6085" y="3644"/>
                    </a:lnTo>
                    <a:lnTo>
                      <a:pt x="3620" y="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891" name="Google Shape;3891;p55"/>
              <p:cNvSpPr/>
              <p:nvPr/>
            </p:nvSpPr>
            <p:spPr>
              <a:xfrm>
                <a:off x="6839327" y="3225154"/>
                <a:ext cx="196272" cy="181918"/>
              </a:xfrm>
              <a:custGeom>
                <a:avLst/>
                <a:gdLst/>
                <a:ahLst/>
                <a:cxnLst/>
                <a:rect l="l" t="t" r="r" b="b"/>
                <a:pathLst>
                  <a:path w="6085" h="5640" extrusionOk="0">
                    <a:moveTo>
                      <a:pt x="3577" y="0"/>
                    </a:moveTo>
                    <a:cubicBezTo>
                      <a:pt x="3169" y="0"/>
                      <a:pt x="2757" y="118"/>
                      <a:pt x="2394" y="365"/>
                    </a:cubicBezTo>
                    <a:lnTo>
                      <a:pt x="1" y="1996"/>
                    </a:lnTo>
                    <a:lnTo>
                      <a:pt x="2489" y="5640"/>
                    </a:lnTo>
                    <a:lnTo>
                      <a:pt x="4882" y="4008"/>
                    </a:lnTo>
                    <a:cubicBezTo>
                      <a:pt x="5835" y="3354"/>
                      <a:pt x="6085" y="2044"/>
                      <a:pt x="5430" y="1091"/>
                    </a:cubicBezTo>
                    <a:lnTo>
                      <a:pt x="5323" y="925"/>
                    </a:lnTo>
                    <a:cubicBezTo>
                      <a:pt x="4914" y="324"/>
                      <a:pt x="4252" y="0"/>
                      <a:pt x="3577"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892" name="Google Shape;3892;p55"/>
              <p:cNvSpPr/>
              <p:nvPr/>
            </p:nvSpPr>
            <p:spPr>
              <a:xfrm>
                <a:off x="6649603" y="3675789"/>
                <a:ext cx="345677" cy="344677"/>
              </a:xfrm>
              <a:custGeom>
                <a:avLst/>
                <a:gdLst/>
                <a:ahLst/>
                <a:cxnLst/>
                <a:rect l="l" t="t" r="r" b="b"/>
                <a:pathLst>
                  <a:path w="10717" h="10686" extrusionOk="0">
                    <a:moveTo>
                      <a:pt x="5017" y="0"/>
                    </a:moveTo>
                    <a:cubicBezTo>
                      <a:pt x="4832" y="0"/>
                      <a:pt x="4666" y="137"/>
                      <a:pt x="4644" y="324"/>
                    </a:cubicBezTo>
                    <a:lnTo>
                      <a:pt x="4180" y="3813"/>
                    </a:lnTo>
                    <a:lnTo>
                      <a:pt x="703" y="3349"/>
                    </a:lnTo>
                    <a:cubicBezTo>
                      <a:pt x="688" y="3347"/>
                      <a:pt x="674" y="3346"/>
                      <a:pt x="659" y="3346"/>
                    </a:cubicBezTo>
                    <a:cubicBezTo>
                      <a:pt x="474" y="3346"/>
                      <a:pt x="309" y="3482"/>
                      <a:pt x="287" y="3670"/>
                    </a:cubicBezTo>
                    <a:lnTo>
                      <a:pt x="37" y="5647"/>
                    </a:lnTo>
                    <a:cubicBezTo>
                      <a:pt x="1" y="5849"/>
                      <a:pt x="144" y="6028"/>
                      <a:pt x="346" y="6063"/>
                    </a:cubicBezTo>
                    <a:lnTo>
                      <a:pt x="3823" y="6528"/>
                    </a:lnTo>
                    <a:lnTo>
                      <a:pt x="3370" y="10004"/>
                    </a:lnTo>
                    <a:cubicBezTo>
                      <a:pt x="3335" y="10207"/>
                      <a:pt x="3477" y="10397"/>
                      <a:pt x="3692" y="10421"/>
                    </a:cubicBezTo>
                    <a:lnTo>
                      <a:pt x="5656" y="10683"/>
                    </a:lnTo>
                    <a:cubicBezTo>
                      <a:pt x="5671" y="10685"/>
                      <a:pt x="5686" y="10685"/>
                      <a:pt x="5700" y="10685"/>
                    </a:cubicBezTo>
                    <a:cubicBezTo>
                      <a:pt x="5886" y="10685"/>
                      <a:pt x="6051" y="10549"/>
                      <a:pt x="6073" y="10361"/>
                    </a:cubicBezTo>
                    <a:lnTo>
                      <a:pt x="6537" y="6873"/>
                    </a:lnTo>
                    <a:lnTo>
                      <a:pt x="10014" y="7337"/>
                    </a:lnTo>
                    <a:cubicBezTo>
                      <a:pt x="10029" y="7339"/>
                      <a:pt x="10044" y="7340"/>
                      <a:pt x="10058" y="7340"/>
                    </a:cubicBezTo>
                    <a:cubicBezTo>
                      <a:pt x="10243" y="7340"/>
                      <a:pt x="10409" y="7203"/>
                      <a:pt x="10431" y="7016"/>
                    </a:cubicBezTo>
                    <a:lnTo>
                      <a:pt x="10693" y="5039"/>
                    </a:lnTo>
                    <a:cubicBezTo>
                      <a:pt x="10716" y="4837"/>
                      <a:pt x="10574" y="4646"/>
                      <a:pt x="10371" y="4623"/>
                    </a:cubicBezTo>
                    <a:lnTo>
                      <a:pt x="6895" y="4170"/>
                    </a:lnTo>
                    <a:lnTo>
                      <a:pt x="7347" y="682"/>
                    </a:lnTo>
                    <a:cubicBezTo>
                      <a:pt x="7383" y="479"/>
                      <a:pt x="7240" y="301"/>
                      <a:pt x="7026" y="265"/>
                    </a:cubicBezTo>
                    <a:lnTo>
                      <a:pt x="5061" y="3"/>
                    </a:lnTo>
                    <a:cubicBezTo>
                      <a:pt x="5046" y="1"/>
                      <a:pt x="5031" y="0"/>
                      <a:pt x="5017"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893" name="Google Shape;3893;p55"/>
              <p:cNvSpPr/>
              <p:nvPr/>
            </p:nvSpPr>
            <p:spPr>
              <a:xfrm>
                <a:off x="6206806" y="4197965"/>
                <a:ext cx="349902" cy="435378"/>
              </a:xfrm>
              <a:custGeom>
                <a:avLst/>
                <a:gdLst/>
                <a:ahLst/>
                <a:cxnLst/>
                <a:rect l="l" t="t" r="r" b="b"/>
                <a:pathLst>
                  <a:path w="10848" h="13498" extrusionOk="0">
                    <a:moveTo>
                      <a:pt x="4157" y="412"/>
                    </a:moveTo>
                    <a:cubicBezTo>
                      <a:pt x="4443" y="412"/>
                      <a:pt x="4724" y="585"/>
                      <a:pt x="4775" y="971"/>
                    </a:cubicBezTo>
                    <a:cubicBezTo>
                      <a:pt x="4811" y="1161"/>
                      <a:pt x="4763" y="1364"/>
                      <a:pt x="4632" y="1519"/>
                    </a:cubicBezTo>
                    <a:lnTo>
                      <a:pt x="3835" y="1661"/>
                    </a:lnTo>
                    <a:cubicBezTo>
                      <a:pt x="3668" y="1566"/>
                      <a:pt x="3549" y="1411"/>
                      <a:pt x="3513" y="1221"/>
                    </a:cubicBezTo>
                    <a:lnTo>
                      <a:pt x="3513" y="1209"/>
                    </a:lnTo>
                    <a:cubicBezTo>
                      <a:pt x="3398" y="709"/>
                      <a:pt x="3782" y="412"/>
                      <a:pt x="4157" y="412"/>
                    </a:cubicBezTo>
                    <a:close/>
                    <a:moveTo>
                      <a:pt x="7856" y="2723"/>
                    </a:moveTo>
                    <a:cubicBezTo>
                      <a:pt x="8114" y="2723"/>
                      <a:pt x="8342" y="2911"/>
                      <a:pt x="8395" y="3173"/>
                    </a:cubicBezTo>
                    <a:lnTo>
                      <a:pt x="9788" y="10734"/>
                    </a:lnTo>
                    <a:cubicBezTo>
                      <a:pt x="9835" y="11043"/>
                      <a:pt x="9633" y="11329"/>
                      <a:pt x="9335" y="11377"/>
                    </a:cubicBezTo>
                    <a:lnTo>
                      <a:pt x="3073" y="12520"/>
                    </a:lnTo>
                    <a:cubicBezTo>
                      <a:pt x="3042" y="12525"/>
                      <a:pt x="3012" y="12527"/>
                      <a:pt x="2981" y="12527"/>
                    </a:cubicBezTo>
                    <a:cubicBezTo>
                      <a:pt x="2719" y="12527"/>
                      <a:pt x="2484" y="12346"/>
                      <a:pt x="2442" y="12079"/>
                    </a:cubicBezTo>
                    <a:lnTo>
                      <a:pt x="1061" y="4507"/>
                    </a:lnTo>
                    <a:cubicBezTo>
                      <a:pt x="1001" y="4209"/>
                      <a:pt x="1203" y="3924"/>
                      <a:pt x="1501" y="3876"/>
                    </a:cubicBezTo>
                    <a:lnTo>
                      <a:pt x="2251" y="3745"/>
                    </a:lnTo>
                    <a:cubicBezTo>
                      <a:pt x="2283" y="3945"/>
                      <a:pt x="2463" y="4098"/>
                      <a:pt x="2669" y="4098"/>
                    </a:cubicBezTo>
                    <a:cubicBezTo>
                      <a:pt x="2696" y="4098"/>
                      <a:pt x="2724" y="4096"/>
                      <a:pt x="2751" y="4090"/>
                    </a:cubicBezTo>
                    <a:lnTo>
                      <a:pt x="6668" y="3376"/>
                    </a:lnTo>
                    <a:cubicBezTo>
                      <a:pt x="6895" y="3328"/>
                      <a:pt x="7061" y="3102"/>
                      <a:pt x="7014" y="2864"/>
                    </a:cubicBezTo>
                    <a:lnTo>
                      <a:pt x="7752" y="2733"/>
                    </a:lnTo>
                    <a:cubicBezTo>
                      <a:pt x="7787" y="2726"/>
                      <a:pt x="7822" y="2723"/>
                      <a:pt x="7856" y="2723"/>
                    </a:cubicBezTo>
                    <a:close/>
                    <a:moveTo>
                      <a:pt x="4147" y="1"/>
                    </a:moveTo>
                    <a:cubicBezTo>
                      <a:pt x="4083" y="1"/>
                      <a:pt x="4019" y="6"/>
                      <a:pt x="3954" y="18"/>
                    </a:cubicBezTo>
                    <a:cubicBezTo>
                      <a:pt x="3358" y="125"/>
                      <a:pt x="2966" y="697"/>
                      <a:pt x="3073" y="1280"/>
                    </a:cubicBezTo>
                    <a:cubicBezTo>
                      <a:pt x="3108" y="1459"/>
                      <a:pt x="3180" y="1614"/>
                      <a:pt x="3287" y="1757"/>
                    </a:cubicBezTo>
                    <a:lnTo>
                      <a:pt x="2513" y="1900"/>
                    </a:lnTo>
                    <a:cubicBezTo>
                      <a:pt x="2192" y="1959"/>
                      <a:pt x="1989" y="2269"/>
                      <a:pt x="2037" y="2578"/>
                    </a:cubicBezTo>
                    <a:lnTo>
                      <a:pt x="2096" y="2864"/>
                    </a:lnTo>
                    <a:lnTo>
                      <a:pt x="811" y="3102"/>
                    </a:lnTo>
                    <a:cubicBezTo>
                      <a:pt x="322" y="3185"/>
                      <a:pt x="1" y="3650"/>
                      <a:pt x="96" y="4138"/>
                    </a:cubicBezTo>
                    <a:lnTo>
                      <a:pt x="1668" y="12770"/>
                    </a:lnTo>
                    <a:cubicBezTo>
                      <a:pt x="1742" y="13195"/>
                      <a:pt x="2121" y="13497"/>
                      <a:pt x="2549" y="13497"/>
                    </a:cubicBezTo>
                    <a:cubicBezTo>
                      <a:pt x="2600" y="13497"/>
                      <a:pt x="2652" y="13493"/>
                      <a:pt x="2704" y="13484"/>
                    </a:cubicBezTo>
                    <a:lnTo>
                      <a:pt x="10038" y="12139"/>
                    </a:lnTo>
                    <a:cubicBezTo>
                      <a:pt x="10526" y="12056"/>
                      <a:pt x="10848" y="11579"/>
                      <a:pt x="10752" y="11103"/>
                    </a:cubicBezTo>
                    <a:lnTo>
                      <a:pt x="9181" y="2471"/>
                    </a:lnTo>
                    <a:cubicBezTo>
                      <a:pt x="9097" y="2041"/>
                      <a:pt x="8726" y="1740"/>
                      <a:pt x="8313" y="1740"/>
                    </a:cubicBezTo>
                    <a:cubicBezTo>
                      <a:pt x="8257" y="1740"/>
                      <a:pt x="8201" y="1745"/>
                      <a:pt x="8145" y="1757"/>
                    </a:cubicBezTo>
                    <a:lnTo>
                      <a:pt x="6859" y="1995"/>
                    </a:lnTo>
                    <a:lnTo>
                      <a:pt x="6811" y="1709"/>
                    </a:lnTo>
                    <a:cubicBezTo>
                      <a:pt x="6757" y="1428"/>
                      <a:pt x="6498" y="1226"/>
                      <a:pt x="6219" y="1226"/>
                    </a:cubicBezTo>
                    <a:cubicBezTo>
                      <a:pt x="6191" y="1226"/>
                      <a:pt x="6162" y="1228"/>
                      <a:pt x="6133" y="1233"/>
                    </a:cubicBezTo>
                    <a:lnTo>
                      <a:pt x="5180" y="1411"/>
                    </a:lnTo>
                    <a:cubicBezTo>
                      <a:pt x="5240" y="1245"/>
                      <a:pt x="5240" y="1066"/>
                      <a:pt x="5216" y="887"/>
                    </a:cubicBezTo>
                    <a:cubicBezTo>
                      <a:pt x="5121" y="369"/>
                      <a:pt x="4658" y="1"/>
                      <a:pt x="4147"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894" name="Google Shape;3894;p55"/>
              <p:cNvSpPr/>
              <p:nvPr/>
            </p:nvSpPr>
            <p:spPr>
              <a:xfrm>
                <a:off x="6269026" y="4354466"/>
                <a:ext cx="60059" cy="49866"/>
              </a:xfrm>
              <a:custGeom>
                <a:avLst/>
                <a:gdLst/>
                <a:ahLst/>
                <a:cxnLst/>
                <a:rect l="l" t="t" r="r" b="b"/>
                <a:pathLst>
                  <a:path w="1862" h="1546" extrusionOk="0">
                    <a:moveTo>
                      <a:pt x="1003" y="1"/>
                    </a:moveTo>
                    <a:cubicBezTo>
                      <a:pt x="959" y="1"/>
                      <a:pt x="914" y="5"/>
                      <a:pt x="870" y="12"/>
                    </a:cubicBezTo>
                    <a:cubicBezTo>
                      <a:pt x="191" y="131"/>
                      <a:pt x="1" y="1012"/>
                      <a:pt x="560" y="1405"/>
                    </a:cubicBezTo>
                    <a:cubicBezTo>
                      <a:pt x="701" y="1502"/>
                      <a:pt x="854" y="1545"/>
                      <a:pt x="1002" y="1545"/>
                    </a:cubicBezTo>
                    <a:cubicBezTo>
                      <a:pt x="1454" y="1545"/>
                      <a:pt x="1861" y="1142"/>
                      <a:pt x="1763" y="631"/>
                    </a:cubicBezTo>
                    <a:cubicBezTo>
                      <a:pt x="1699" y="259"/>
                      <a:pt x="1369" y="1"/>
                      <a:pt x="100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895" name="Google Shape;3895;p55"/>
              <p:cNvSpPr/>
              <p:nvPr/>
            </p:nvSpPr>
            <p:spPr>
              <a:xfrm>
                <a:off x="6337310" y="4339823"/>
                <a:ext cx="124020" cy="43383"/>
              </a:xfrm>
              <a:custGeom>
                <a:avLst/>
                <a:gdLst/>
                <a:ahLst/>
                <a:cxnLst/>
                <a:rect l="l" t="t" r="r" b="b"/>
                <a:pathLst>
                  <a:path w="3845" h="1345" extrusionOk="0">
                    <a:moveTo>
                      <a:pt x="3258" y="1"/>
                    </a:moveTo>
                    <a:cubicBezTo>
                      <a:pt x="3223" y="1"/>
                      <a:pt x="3186" y="5"/>
                      <a:pt x="3146" y="14"/>
                    </a:cubicBezTo>
                    <a:lnTo>
                      <a:pt x="3134" y="14"/>
                    </a:lnTo>
                    <a:lnTo>
                      <a:pt x="539" y="478"/>
                    </a:lnTo>
                    <a:cubicBezTo>
                      <a:pt x="1" y="579"/>
                      <a:pt x="106" y="1345"/>
                      <a:pt x="597" y="1345"/>
                    </a:cubicBezTo>
                    <a:cubicBezTo>
                      <a:pt x="628" y="1345"/>
                      <a:pt x="660" y="1342"/>
                      <a:pt x="694" y="1335"/>
                    </a:cubicBezTo>
                    <a:lnTo>
                      <a:pt x="3289" y="871"/>
                    </a:lnTo>
                    <a:cubicBezTo>
                      <a:pt x="3844" y="793"/>
                      <a:pt x="3747" y="1"/>
                      <a:pt x="325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896" name="Google Shape;3896;p55"/>
              <p:cNvSpPr/>
              <p:nvPr/>
            </p:nvSpPr>
            <p:spPr>
              <a:xfrm>
                <a:off x="6281702" y="4423976"/>
                <a:ext cx="59769" cy="49866"/>
              </a:xfrm>
              <a:custGeom>
                <a:avLst/>
                <a:gdLst/>
                <a:ahLst/>
                <a:cxnLst/>
                <a:rect l="l" t="t" r="r" b="b"/>
                <a:pathLst>
                  <a:path w="1853" h="1546" extrusionOk="0">
                    <a:moveTo>
                      <a:pt x="1002" y="1"/>
                    </a:moveTo>
                    <a:cubicBezTo>
                      <a:pt x="959" y="1"/>
                      <a:pt x="914" y="5"/>
                      <a:pt x="870" y="12"/>
                    </a:cubicBezTo>
                    <a:cubicBezTo>
                      <a:pt x="191" y="131"/>
                      <a:pt x="1" y="1012"/>
                      <a:pt x="560" y="1405"/>
                    </a:cubicBezTo>
                    <a:cubicBezTo>
                      <a:pt x="701" y="1502"/>
                      <a:pt x="853" y="1546"/>
                      <a:pt x="1000" y="1546"/>
                    </a:cubicBezTo>
                    <a:cubicBezTo>
                      <a:pt x="1449" y="1546"/>
                      <a:pt x="1852" y="1142"/>
                      <a:pt x="1763" y="631"/>
                    </a:cubicBezTo>
                    <a:cubicBezTo>
                      <a:pt x="1699" y="259"/>
                      <a:pt x="1369"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897" name="Google Shape;3897;p55"/>
              <p:cNvSpPr/>
              <p:nvPr/>
            </p:nvSpPr>
            <p:spPr>
              <a:xfrm>
                <a:off x="6351212" y="4409300"/>
                <a:ext cx="120892" cy="43544"/>
              </a:xfrm>
              <a:custGeom>
                <a:avLst/>
                <a:gdLst/>
                <a:ahLst/>
                <a:cxnLst/>
                <a:rect l="l" t="t" r="r" b="b"/>
                <a:pathLst>
                  <a:path w="3748" h="1350" extrusionOk="0">
                    <a:moveTo>
                      <a:pt x="3144" y="1"/>
                    </a:moveTo>
                    <a:cubicBezTo>
                      <a:pt x="3128" y="1"/>
                      <a:pt x="3112" y="1"/>
                      <a:pt x="3096" y="3"/>
                    </a:cubicBezTo>
                    <a:lnTo>
                      <a:pt x="501" y="467"/>
                    </a:lnTo>
                    <a:cubicBezTo>
                      <a:pt x="0" y="618"/>
                      <a:pt x="125" y="1349"/>
                      <a:pt x="620" y="1349"/>
                    </a:cubicBezTo>
                    <a:cubicBezTo>
                      <a:pt x="632" y="1349"/>
                      <a:pt x="644" y="1349"/>
                      <a:pt x="656" y="1348"/>
                    </a:cubicBezTo>
                    <a:lnTo>
                      <a:pt x="3251" y="872"/>
                    </a:lnTo>
                    <a:cubicBezTo>
                      <a:pt x="3748" y="722"/>
                      <a:pt x="3639" y="1"/>
                      <a:pt x="314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898" name="Google Shape;3898;p55"/>
              <p:cNvSpPr/>
              <p:nvPr/>
            </p:nvSpPr>
            <p:spPr>
              <a:xfrm>
                <a:off x="6295152" y="4498130"/>
                <a:ext cx="60156" cy="50221"/>
              </a:xfrm>
              <a:custGeom>
                <a:avLst/>
                <a:gdLst/>
                <a:ahLst/>
                <a:cxnLst/>
                <a:rect l="l" t="t" r="r" b="b"/>
                <a:pathLst>
                  <a:path w="1865" h="1557" extrusionOk="0">
                    <a:moveTo>
                      <a:pt x="1010" y="0"/>
                    </a:moveTo>
                    <a:cubicBezTo>
                      <a:pt x="967" y="0"/>
                      <a:pt x="924" y="4"/>
                      <a:pt x="881" y="11"/>
                    </a:cubicBezTo>
                    <a:cubicBezTo>
                      <a:pt x="191" y="130"/>
                      <a:pt x="0" y="1011"/>
                      <a:pt x="572" y="1416"/>
                    </a:cubicBezTo>
                    <a:cubicBezTo>
                      <a:pt x="710" y="1513"/>
                      <a:pt x="860" y="1556"/>
                      <a:pt x="1007" y="1556"/>
                    </a:cubicBezTo>
                    <a:cubicBezTo>
                      <a:pt x="1454" y="1556"/>
                      <a:pt x="1864" y="1153"/>
                      <a:pt x="1774" y="642"/>
                    </a:cubicBezTo>
                    <a:cubicBezTo>
                      <a:pt x="1700" y="268"/>
                      <a:pt x="1376" y="0"/>
                      <a:pt x="1010"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899" name="Google Shape;3899;p55"/>
              <p:cNvSpPr/>
              <p:nvPr/>
            </p:nvSpPr>
            <p:spPr>
              <a:xfrm>
                <a:off x="6364243" y="4483357"/>
                <a:ext cx="122214" cy="43706"/>
              </a:xfrm>
              <a:custGeom>
                <a:avLst/>
                <a:gdLst/>
                <a:ahLst/>
                <a:cxnLst/>
                <a:rect l="l" t="t" r="r" b="b"/>
                <a:pathLst>
                  <a:path w="3789" h="1355" extrusionOk="0">
                    <a:moveTo>
                      <a:pt x="3177" y="0"/>
                    </a:moveTo>
                    <a:cubicBezTo>
                      <a:pt x="3155" y="0"/>
                      <a:pt x="3133" y="2"/>
                      <a:pt x="3109" y="5"/>
                    </a:cubicBezTo>
                    <a:lnTo>
                      <a:pt x="525" y="481"/>
                    </a:lnTo>
                    <a:cubicBezTo>
                      <a:pt x="1" y="606"/>
                      <a:pt x="110" y="1355"/>
                      <a:pt x="612" y="1355"/>
                    </a:cubicBezTo>
                    <a:cubicBezTo>
                      <a:pt x="634" y="1355"/>
                      <a:pt x="657" y="1353"/>
                      <a:pt x="680" y="1350"/>
                    </a:cubicBezTo>
                    <a:lnTo>
                      <a:pt x="3276" y="886"/>
                    </a:lnTo>
                    <a:cubicBezTo>
                      <a:pt x="3789" y="749"/>
                      <a:pt x="3679" y="0"/>
                      <a:pt x="3177"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900" name="Google Shape;3900;p55"/>
              <p:cNvSpPr/>
              <p:nvPr/>
            </p:nvSpPr>
            <p:spPr>
              <a:xfrm>
                <a:off x="6237545" y="4806940"/>
                <a:ext cx="250815" cy="224592"/>
              </a:xfrm>
              <a:custGeom>
                <a:avLst/>
                <a:gdLst/>
                <a:ahLst/>
                <a:cxnLst/>
                <a:rect l="l" t="t" r="r" b="b"/>
                <a:pathLst>
                  <a:path w="7776" h="6963" extrusionOk="0">
                    <a:moveTo>
                      <a:pt x="3934" y="1"/>
                    </a:moveTo>
                    <a:cubicBezTo>
                      <a:pt x="2906" y="1"/>
                      <a:pt x="1893" y="469"/>
                      <a:pt x="1227" y="1343"/>
                    </a:cubicBezTo>
                    <a:lnTo>
                      <a:pt x="6966" y="4975"/>
                    </a:lnTo>
                    <a:cubicBezTo>
                      <a:pt x="7775" y="3403"/>
                      <a:pt x="7251" y="1474"/>
                      <a:pt x="5751" y="534"/>
                    </a:cubicBezTo>
                    <a:cubicBezTo>
                      <a:pt x="5189" y="174"/>
                      <a:pt x="4558" y="1"/>
                      <a:pt x="3934" y="1"/>
                    </a:cubicBezTo>
                    <a:close/>
                    <a:moveTo>
                      <a:pt x="822" y="1986"/>
                    </a:moveTo>
                    <a:lnTo>
                      <a:pt x="822" y="1986"/>
                    </a:lnTo>
                    <a:cubicBezTo>
                      <a:pt x="0" y="3558"/>
                      <a:pt x="524" y="5498"/>
                      <a:pt x="2024" y="6439"/>
                    </a:cubicBezTo>
                    <a:cubicBezTo>
                      <a:pt x="2584" y="6793"/>
                      <a:pt x="3213" y="6963"/>
                      <a:pt x="3836" y="6963"/>
                    </a:cubicBezTo>
                    <a:cubicBezTo>
                      <a:pt x="4871" y="6963"/>
                      <a:pt x="5892" y="6494"/>
                      <a:pt x="6561" y="5618"/>
                    </a:cubicBezTo>
                    <a:lnTo>
                      <a:pt x="822" y="1986"/>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901" name="Google Shape;3901;p55"/>
              <p:cNvSpPr/>
              <p:nvPr/>
            </p:nvSpPr>
            <p:spPr>
              <a:xfrm>
                <a:off x="6706823" y="4325276"/>
                <a:ext cx="196272" cy="181918"/>
              </a:xfrm>
              <a:custGeom>
                <a:avLst/>
                <a:gdLst/>
                <a:ahLst/>
                <a:cxnLst/>
                <a:rect l="l" t="t" r="r" b="b"/>
                <a:pathLst>
                  <a:path w="6085" h="5640" extrusionOk="0">
                    <a:moveTo>
                      <a:pt x="3620" y="0"/>
                    </a:moveTo>
                    <a:lnTo>
                      <a:pt x="1215" y="1632"/>
                    </a:lnTo>
                    <a:cubicBezTo>
                      <a:pt x="251" y="2286"/>
                      <a:pt x="1" y="3596"/>
                      <a:pt x="656" y="4560"/>
                    </a:cubicBezTo>
                    <a:lnTo>
                      <a:pt x="763" y="4715"/>
                    </a:lnTo>
                    <a:cubicBezTo>
                      <a:pt x="1171" y="5316"/>
                      <a:pt x="1833" y="5640"/>
                      <a:pt x="2508" y="5640"/>
                    </a:cubicBezTo>
                    <a:cubicBezTo>
                      <a:pt x="2916" y="5640"/>
                      <a:pt x="3328" y="5522"/>
                      <a:pt x="3692" y="5275"/>
                    </a:cubicBezTo>
                    <a:lnTo>
                      <a:pt x="6085" y="3644"/>
                    </a:lnTo>
                    <a:lnTo>
                      <a:pt x="3620" y="0"/>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902" name="Google Shape;3902;p55"/>
              <p:cNvSpPr/>
              <p:nvPr/>
            </p:nvSpPr>
            <p:spPr>
              <a:xfrm>
                <a:off x="6839327" y="4249734"/>
                <a:ext cx="196272" cy="181950"/>
              </a:xfrm>
              <a:custGeom>
                <a:avLst/>
                <a:gdLst/>
                <a:ahLst/>
                <a:cxnLst/>
                <a:rect l="l" t="t" r="r" b="b"/>
                <a:pathLst>
                  <a:path w="6085" h="5641" extrusionOk="0">
                    <a:moveTo>
                      <a:pt x="3577" y="1"/>
                    </a:moveTo>
                    <a:cubicBezTo>
                      <a:pt x="3169" y="1"/>
                      <a:pt x="2757" y="119"/>
                      <a:pt x="2394" y="366"/>
                    </a:cubicBezTo>
                    <a:lnTo>
                      <a:pt x="1" y="1997"/>
                    </a:lnTo>
                    <a:lnTo>
                      <a:pt x="2489" y="5640"/>
                    </a:lnTo>
                    <a:lnTo>
                      <a:pt x="4882" y="4009"/>
                    </a:lnTo>
                    <a:cubicBezTo>
                      <a:pt x="5835" y="3354"/>
                      <a:pt x="6085" y="2045"/>
                      <a:pt x="5430" y="1092"/>
                    </a:cubicBezTo>
                    <a:lnTo>
                      <a:pt x="5323" y="926"/>
                    </a:lnTo>
                    <a:cubicBezTo>
                      <a:pt x="4914" y="325"/>
                      <a:pt x="4252" y="1"/>
                      <a:pt x="3577"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903" name="Google Shape;3903;p55"/>
              <p:cNvSpPr/>
              <p:nvPr/>
            </p:nvSpPr>
            <p:spPr>
              <a:xfrm>
                <a:off x="6649603" y="4700692"/>
                <a:ext cx="345677" cy="344387"/>
              </a:xfrm>
              <a:custGeom>
                <a:avLst/>
                <a:gdLst/>
                <a:ahLst/>
                <a:cxnLst/>
                <a:rect l="l" t="t" r="r" b="b"/>
                <a:pathLst>
                  <a:path w="10717" h="10677" extrusionOk="0">
                    <a:moveTo>
                      <a:pt x="4999" y="0"/>
                    </a:moveTo>
                    <a:cubicBezTo>
                      <a:pt x="4821" y="0"/>
                      <a:pt x="4666" y="135"/>
                      <a:pt x="4644" y="327"/>
                    </a:cubicBezTo>
                    <a:lnTo>
                      <a:pt x="4180" y="3804"/>
                    </a:lnTo>
                    <a:lnTo>
                      <a:pt x="703" y="3339"/>
                    </a:lnTo>
                    <a:cubicBezTo>
                      <a:pt x="688" y="3338"/>
                      <a:pt x="674" y="3337"/>
                      <a:pt x="659" y="3337"/>
                    </a:cubicBezTo>
                    <a:cubicBezTo>
                      <a:pt x="474" y="3337"/>
                      <a:pt x="309" y="3473"/>
                      <a:pt x="287" y="3661"/>
                    </a:cubicBezTo>
                    <a:lnTo>
                      <a:pt x="25" y="5637"/>
                    </a:lnTo>
                    <a:cubicBezTo>
                      <a:pt x="1" y="5840"/>
                      <a:pt x="144" y="6030"/>
                      <a:pt x="346" y="6054"/>
                    </a:cubicBezTo>
                    <a:lnTo>
                      <a:pt x="3823" y="6518"/>
                    </a:lnTo>
                    <a:lnTo>
                      <a:pt x="3370" y="9995"/>
                    </a:lnTo>
                    <a:cubicBezTo>
                      <a:pt x="3335" y="10197"/>
                      <a:pt x="3477" y="10388"/>
                      <a:pt x="3692" y="10412"/>
                    </a:cubicBezTo>
                    <a:lnTo>
                      <a:pt x="5656" y="10674"/>
                    </a:lnTo>
                    <a:cubicBezTo>
                      <a:pt x="5671" y="10675"/>
                      <a:pt x="5686" y="10676"/>
                      <a:pt x="5700" y="10676"/>
                    </a:cubicBezTo>
                    <a:cubicBezTo>
                      <a:pt x="5886" y="10676"/>
                      <a:pt x="6051" y="10540"/>
                      <a:pt x="6073" y="10352"/>
                    </a:cubicBezTo>
                    <a:lnTo>
                      <a:pt x="6537" y="6876"/>
                    </a:lnTo>
                    <a:lnTo>
                      <a:pt x="10014" y="7328"/>
                    </a:lnTo>
                    <a:cubicBezTo>
                      <a:pt x="10034" y="7331"/>
                      <a:pt x="10053" y="7333"/>
                      <a:pt x="10073" y="7333"/>
                    </a:cubicBezTo>
                    <a:cubicBezTo>
                      <a:pt x="10252" y="7333"/>
                      <a:pt x="10409" y="7189"/>
                      <a:pt x="10431" y="7007"/>
                    </a:cubicBezTo>
                    <a:lnTo>
                      <a:pt x="10693" y="5042"/>
                    </a:lnTo>
                    <a:cubicBezTo>
                      <a:pt x="10716" y="4828"/>
                      <a:pt x="10574" y="4649"/>
                      <a:pt x="10371" y="4613"/>
                    </a:cubicBezTo>
                    <a:lnTo>
                      <a:pt x="6895" y="4161"/>
                    </a:lnTo>
                    <a:lnTo>
                      <a:pt x="7347" y="684"/>
                    </a:lnTo>
                    <a:cubicBezTo>
                      <a:pt x="7383" y="482"/>
                      <a:pt x="7240" y="291"/>
                      <a:pt x="7026" y="256"/>
                    </a:cubicBezTo>
                    <a:lnTo>
                      <a:pt x="5061" y="6"/>
                    </a:lnTo>
                    <a:cubicBezTo>
                      <a:pt x="5040" y="2"/>
                      <a:pt x="5019" y="0"/>
                      <a:pt x="4999"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904" name="Google Shape;3904;p55"/>
              <p:cNvSpPr/>
              <p:nvPr/>
            </p:nvSpPr>
            <p:spPr>
              <a:xfrm>
                <a:off x="5182226" y="3172611"/>
                <a:ext cx="349870" cy="436507"/>
              </a:xfrm>
              <a:custGeom>
                <a:avLst/>
                <a:gdLst/>
                <a:ahLst/>
                <a:cxnLst/>
                <a:rect l="l" t="t" r="r" b="b"/>
                <a:pathLst>
                  <a:path w="10847" h="13533" extrusionOk="0">
                    <a:moveTo>
                      <a:pt x="4151" y="435"/>
                    </a:moveTo>
                    <a:cubicBezTo>
                      <a:pt x="4440" y="435"/>
                      <a:pt x="4723" y="608"/>
                      <a:pt x="4774" y="994"/>
                    </a:cubicBezTo>
                    <a:cubicBezTo>
                      <a:pt x="4810" y="1196"/>
                      <a:pt x="4751" y="1387"/>
                      <a:pt x="4632" y="1542"/>
                    </a:cubicBezTo>
                    <a:lnTo>
                      <a:pt x="3834" y="1685"/>
                    </a:lnTo>
                    <a:cubicBezTo>
                      <a:pt x="3667" y="1589"/>
                      <a:pt x="3548" y="1423"/>
                      <a:pt x="3512" y="1232"/>
                    </a:cubicBezTo>
                    <a:lnTo>
                      <a:pt x="3500" y="1232"/>
                    </a:lnTo>
                    <a:cubicBezTo>
                      <a:pt x="3386" y="732"/>
                      <a:pt x="3773" y="435"/>
                      <a:pt x="4151" y="435"/>
                    </a:cubicBezTo>
                    <a:close/>
                    <a:moveTo>
                      <a:pt x="7872" y="2745"/>
                    </a:moveTo>
                    <a:cubicBezTo>
                      <a:pt x="8127" y="2745"/>
                      <a:pt x="8352" y="2924"/>
                      <a:pt x="8394" y="3185"/>
                    </a:cubicBezTo>
                    <a:lnTo>
                      <a:pt x="9787" y="10769"/>
                    </a:lnTo>
                    <a:cubicBezTo>
                      <a:pt x="9835" y="11067"/>
                      <a:pt x="9644" y="11341"/>
                      <a:pt x="9346" y="11400"/>
                    </a:cubicBezTo>
                    <a:lnTo>
                      <a:pt x="3084" y="12543"/>
                    </a:lnTo>
                    <a:cubicBezTo>
                      <a:pt x="3047" y="12550"/>
                      <a:pt x="3011" y="12553"/>
                      <a:pt x="2976" y="12553"/>
                    </a:cubicBezTo>
                    <a:cubicBezTo>
                      <a:pt x="2710" y="12553"/>
                      <a:pt x="2483" y="12364"/>
                      <a:pt x="2441" y="12091"/>
                    </a:cubicBezTo>
                    <a:lnTo>
                      <a:pt x="1060" y="4530"/>
                    </a:lnTo>
                    <a:cubicBezTo>
                      <a:pt x="1012" y="4233"/>
                      <a:pt x="1203" y="3947"/>
                      <a:pt x="1512" y="3887"/>
                    </a:cubicBezTo>
                    <a:lnTo>
                      <a:pt x="2250" y="3756"/>
                    </a:lnTo>
                    <a:cubicBezTo>
                      <a:pt x="2292" y="3965"/>
                      <a:pt x="2472" y="4110"/>
                      <a:pt x="2676" y="4110"/>
                    </a:cubicBezTo>
                    <a:cubicBezTo>
                      <a:pt x="2704" y="4110"/>
                      <a:pt x="2733" y="4107"/>
                      <a:pt x="2762" y="4102"/>
                    </a:cubicBezTo>
                    <a:lnTo>
                      <a:pt x="6668" y="3399"/>
                    </a:lnTo>
                    <a:cubicBezTo>
                      <a:pt x="6906" y="3351"/>
                      <a:pt x="7060" y="3125"/>
                      <a:pt x="7025" y="2887"/>
                    </a:cubicBezTo>
                    <a:lnTo>
                      <a:pt x="7763" y="2756"/>
                    </a:lnTo>
                    <a:cubicBezTo>
                      <a:pt x="7800" y="2749"/>
                      <a:pt x="7836" y="2745"/>
                      <a:pt x="7872" y="2745"/>
                    </a:cubicBezTo>
                    <a:close/>
                    <a:moveTo>
                      <a:pt x="4133" y="1"/>
                    </a:moveTo>
                    <a:cubicBezTo>
                      <a:pt x="4070" y="1"/>
                      <a:pt x="4005" y="6"/>
                      <a:pt x="3941" y="18"/>
                    </a:cubicBezTo>
                    <a:cubicBezTo>
                      <a:pt x="3346" y="125"/>
                      <a:pt x="2953" y="708"/>
                      <a:pt x="3072" y="1304"/>
                    </a:cubicBezTo>
                    <a:cubicBezTo>
                      <a:pt x="3108" y="1482"/>
                      <a:pt x="3179" y="1649"/>
                      <a:pt x="3286" y="1780"/>
                    </a:cubicBezTo>
                    <a:lnTo>
                      <a:pt x="2512" y="1935"/>
                    </a:lnTo>
                    <a:cubicBezTo>
                      <a:pt x="2191" y="1994"/>
                      <a:pt x="1988" y="2304"/>
                      <a:pt x="2036" y="2613"/>
                    </a:cubicBezTo>
                    <a:lnTo>
                      <a:pt x="2096" y="2899"/>
                    </a:lnTo>
                    <a:lnTo>
                      <a:pt x="798" y="3125"/>
                    </a:lnTo>
                    <a:cubicBezTo>
                      <a:pt x="322" y="3220"/>
                      <a:pt x="0" y="3685"/>
                      <a:pt x="83" y="4173"/>
                    </a:cubicBezTo>
                    <a:lnTo>
                      <a:pt x="1667" y="12793"/>
                    </a:lnTo>
                    <a:cubicBezTo>
                      <a:pt x="1741" y="13229"/>
                      <a:pt x="2120" y="13533"/>
                      <a:pt x="2548" y="13533"/>
                    </a:cubicBezTo>
                    <a:cubicBezTo>
                      <a:pt x="2599" y="13533"/>
                      <a:pt x="2651" y="13528"/>
                      <a:pt x="2703" y="13519"/>
                    </a:cubicBezTo>
                    <a:lnTo>
                      <a:pt x="10049" y="12174"/>
                    </a:lnTo>
                    <a:cubicBezTo>
                      <a:pt x="10525" y="12079"/>
                      <a:pt x="10847" y="11614"/>
                      <a:pt x="10763" y="11138"/>
                    </a:cubicBezTo>
                    <a:lnTo>
                      <a:pt x="9192" y="2506"/>
                    </a:lnTo>
                    <a:cubicBezTo>
                      <a:pt x="9107" y="2070"/>
                      <a:pt x="8727" y="1767"/>
                      <a:pt x="8298" y="1767"/>
                    </a:cubicBezTo>
                    <a:cubicBezTo>
                      <a:pt x="8247" y="1767"/>
                      <a:pt x="8196" y="1771"/>
                      <a:pt x="8144" y="1780"/>
                    </a:cubicBezTo>
                    <a:lnTo>
                      <a:pt x="6858" y="2018"/>
                    </a:lnTo>
                    <a:lnTo>
                      <a:pt x="6810" y="1744"/>
                    </a:lnTo>
                    <a:cubicBezTo>
                      <a:pt x="6758" y="1459"/>
                      <a:pt x="6508" y="1258"/>
                      <a:pt x="6228" y="1258"/>
                    </a:cubicBezTo>
                    <a:cubicBezTo>
                      <a:pt x="6192" y="1258"/>
                      <a:pt x="6156" y="1261"/>
                      <a:pt x="6120" y="1268"/>
                    </a:cubicBezTo>
                    <a:lnTo>
                      <a:pt x="5179" y="1435"/>
                    </a:lnTo>
                    <a:cubicBezTo>
                      <a:pt x="5227" y="1268"/>
                      <a:pt x="5239" y="1089"/>
                      <a:pt x="5215" y="923"/>
                    </a:cubicBezTo>
                    <a:cubicBezTo>
                      <a:pt x="5119" y="381"/>
                      <a:pt x="4655" y="1"/>
                      <a:pt x="413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905" name="Google Shape;3905;p55"/>
              <p:cNvSpPr/>
              <p:nvPr/>
            </p:nvSpPr>
            <p:spPr>
              <a:xfrm>
                <a:off x="5244414" y="3329886"/>
                <a:ext cx="60059" cy="49834"/>
              </a:xfrm>
              <a:custGeom>
                <a:avLst/>
                <a:gdLst/>
                <a:ahLst/>
                <a:cxnLst/>
                <a:rect l="l" t="t" r="r" b="b"/>
                <a:pathLst>
                  <a:path w="1862" h="1545" extrusionOk="0">
                    <a:moveTo>
                      <a:pt x="1002" y="0"/>
                    </a:moveTo>
                    <a:cubicBezTo>
                      <a:pt x="959" y="0"/>
                      <a:pt x="915" y="4"/>
                      <a:pt x="870" y="11"/>
                    </a:cubicBezTo>
                    <a:cubicBezTo>
                      <a:pt x="191" y="130"/>
                      <a:pt x="1" y="1011"/>
                      <a:pt x="560" y="1404"/>
                    </a:cubicBezTo>
                    <a:cubicBezTo>
                      <a:pt x="702" y="1501"/>
                      <a:pt x="854" y="1545"/>
                      <a:pt x="1002" y="1545"/>
                    </a:cubicBezTo>
                    <a:cubicBezTo>
                      <a:pt x="1454" y="1545"/>
                      <a:pt x="1862" y="1142"/>
                      <a:pt x="1763" y="630"/>
                    </a:cubicBezTo>
                    <a:cubicBezTo>
                      <a:pt x="1689" y="258"/>
                      <a:pt x="1367" y="0"/>
                      <a:pt x="100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906" name="Google Shape;3906;p55"/>
              <p:cNvSpPr/>
              <p:nvPr/>
            </p:nvSpPr>
            <p:spPr>
              <a:xfrm>
                <a:off x="5311601" y="3314856"/>
                <a:ext cx="125085" cy="43996"/>
              </a:xfrm>
              <a:custGeom>
                <a:avLst/>
                <a:gdLst/>
                <a:ahLst/>
                <a:cxnLst/>
                <a:rect l="l" t="t" r="r" b="b"/>
                <a:pathLst>
                  <a:path w="3878" h="1364" extrusionOk="0">
                    <a:moveTo>
                      <a:pt x="3271" y="0"/>
                    </a:moveTo>
                    <a:cubicBezTo>
                      <a:pt x="3235" y="0"/>
                      <a:pt x="3197" y="4"/>
                      <a:pt x="3157" y="13"/>
                    </a:cubicBezTo>
                    <a:lnTo>
                      <a:pt x="3169" y="13"/>
                    </a:lnTo>
                    <a:lnTo>
                      <a:pt x="573" y="489"/>
                    </a:lnTo>
                    <a:cubicBezTo>
                      <a:pt x="1" y="555"/>
                      <a:pt x="100" y="1364"/>
                      <a:pt x="597" y="1364"/>
                    </a:cubicBezTo>
                    <a:cubicBezTo>
                      <a:pt x="638" y="1364"/>
                      <a:pt x="682" y="1358"/>
                      <a:pt x="728" y="1347"/>
                    </a:cubicBezTo>
                    <a:lnTo>
                      <a:pt x="3311" y="870"/>
                    </a:lnTo>
                    <a:cubicBezTo>
                      <a:pt x="3878" y="793"/>
                      <a:pt x="3771" y="0"/>
                      <a:pt x="3271"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907" name="Google Shape;3907;p55"/>
              <p:cNvSpPr/>
              <p:nvPr/>
            </p:nvSpPr>
            <p:spPr>
              <a:xfrm>
                <a:off x="5257090" y="3399267"/>
                <a:ext cx="59769" cy="49963"/>
              </a:xfrm>
              <a:custGeom>
                <a:avLst/>
                <a:gdLst/>
                <a:ahLst/>
                <a:cxnLst/>
                <a:rect l="l" t="t" r="r" b="b"/>
                <a:pathLst>
                  <a:path w="1853" h="1549" extrusionOk="0">
                    <a:moveTo>
                      <a:pt x="1016" y="1"/>
                    </a:moveTo>
                    <a:cubicBezTo>
                      <a:pt x="968" y="1"/>
                      <a:pt x="919" y="6"/>
                      <a:pt x="870" y="15"/>
                    </a:cubicBezTo>
                    <a:cubicBezTo>
                      <a:pt x="191" y="134"/>
                      <a:pt x="1" y="1015"/>
                      <a:pt x="560" y="1408"/>
                    </a:cubicBezTo>
                    <a:cubicBezTo>
                      <a:pt x="701" y="1505"/>
                      <a:pt x="853" y="1549"/>
                      <a:pt x="1000" y="1549"/>
                    </a:cubicBezTo>
                    <a:cubicBezTo>
                      <a:pt x="1449" y="1549"/>
                      <a:pt x="1853" y="1146"/>
                      <a:pt x="1763" y="635"/>
                    </a:cubicBezTo>
                    <a:cubicBezTo>
                      <a:pt x="1700" y="267"/>
                      <a:pt x="1377" y="1"/>
                      <a:pt x="1016"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908" name="Google Shape;3908;p55"/>
              <p:cNvSpPr/>
              <p:nvPr/>
            </p:nvSpPr>
            <p:spPr>
              <a:xfrm>
                <a:off x="5326599" y="3384688"/>
                <a:ext cx="121279" cy="43544"/>
              </a:xfrm>
              <a:custGeom>
                <a:avLst/>
                <a:gdLst/>
                <a:ahLst/>
                <a:cxnLst/>
                <a:rect l="l" t="t" r="r" b="b"/>
                <a:pathLst>
                  <a:path w="3760" h="1350" extrusionOk="0">
                    <a:moveTo>
                      <a:pt x="3144" y="1"/>
                    </a:moveTo>
                    <a:cubicBezTo>
                      <a:pt x="3128" y="1"/>
                      <a:pt x="3113" y="2"/>
                      <a:pt x="3096" y="3"/>
                    </a:cubicBezTo>
                    <a:lnTo>
                      <a:pt x="501" y="467"/>
                    </a:lnTo>
                    <a:cubicBezTo>
                      <a:pt x="1" y="619"/>
                      <a:pt x="126" y="1350"/>
                      <a:pt x="620" y="1350"/>
                    </a:cubicBezTo>
                    <a:cubicBezTo>
                      <a:pt x="632" y="1350"/>
                      <a:pt x="644" y="1349"/>
                      <a:pt x="656" y="1348"/>
                    </a:cubicBezTo>
                    <a:lnTo>
                      <a:pt x="3251" y="872"/>
                    </a:lnTo>
                    <a:cubicBezTo>
                      <a:pt x="3759" y="722"/>
                      <a:pt x="3640" y="1"/>
                      <a:pt x="314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909" name="Google Shape;3909;p55"/>
              <p:cNvSpPr/>
              <p:nvPr/>
            </p:nvSpPr>
            <p:spPr>
              <a:xfrm>
                <a:off x="5270540" y="3473486"/>
                <a:ext cx="60059" cy="49866"/>
              </a:xfrm>
              <a:custGeom>
                <a:avLst/>
                <a:gdLst/>
                <a:ahLst/>
                <a:cxnLst/>
                <a:rect l="l" t="t" r="r" b="b"/>
                <a:pathLst>
                  <a:path w="1862" h="1546" extrusionOk="0">
                    <a:moveTo>
                      <a:pt x="1002" y="1"/>
                    </a:moveTo>
                    <a:cubicBezTo>
                      <a:pt x="958" y="1"/>
                      <a:pt x="914" y="5"/>
                      <a:pt x="870" y="12"/>
                    </a:cubicBezTo>
                    <a:cubicBezTo>
                      <a:pt x="191" y="131"/>
                      <a:pt x="0" y="1012"/>
                      <a:pt x="560" y="1405"/>
                    </a:cubicBezTo>
                    <a:cubicBezTo>
                      <a:pt x="701" y="1502"/>
                      <a:pt x="854" y="1546"/>
                      <a:pt x="1003" y="1546"/>
                    </a:cubicBezTo>
                    <a:cubicBezTo>
                      <a:pt x="1454" y="1546"/>
                      <a:pt x="1861" y="1145"/>
                      <a:pt x="1763" y="643"/>
                    </a:cubicBezTo>
                    <a:cubicBezTo>
                      <a:pt x="1699" y="260"/>
                      <a:pt x="1369"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910" name="Google Shape;3910;p55"/>
              <p:cNvSpPr/>
              <p:nvPr/>
            </p:nvSpPr>
            <p:spPr>
              <a:xfrm>
                <a:off x="5339792" y="3458810"/>
                <a:ext cx="121892" cy="43577"/>
              </a:xfrm>
              <a:custGeom>
                <a:avLst/>
                <a:gdLst/>
                <a:ahLst/>
                <a:cxnLst/>
                <a:rect l="l" t="t" r="r" b="b"/>
                <a:pathLst>
                  <a:path w="3779" h="1351" extrusionOk="0">
                    <a:moveTo>
                      <a:pt x="3152" y="1"/>
                    </a:moveTo>
                    <a:cubicBezTo>
                      <a:pt x="3136" y="1"/>
                      <a:pt x="3120" y="2"/>
                      <a:pt x="3104" y="3"/>
                    </a:cubicBezTo>
                    <a:lnTo>
                      <a:pt x="509" y="479"/>
                    </a:lnTo>
                    <a:cubicBezTo>
                      <a:pt x="0" y="618"/>
                      <a:pt x="120" y="1350"/>
                      <a:pt x="627" y="1350"/>
                    </a:cubicBezTo>
                    <a:cubicBezTo>
                      <a:pt x="643" y="1350"/>
                      <a:pt x="659" y="1350"/>
                      <a:pt x="675" y="1348"/>
                    </a:cubicBezTo>
                    <a:lnTo>
                      <a:pt x="3259" y="872"/>
                    </a:lnTo>
                    <a:cubicBezTo>
                      <a:pt x="3779" y="733"/>
                      <a:pt x="3660" y="1"/>
                      <a:pt x="315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911" name="Google Shape;3911;p55"/>
              <p:cNvSpPr/>
              <p:nvPr/>
            </p:nvSpPr>
            <p:spPr>
              <a:xfrm>
                <a:off x="5212933" y="3782714"/>
                <a:ext cx="249267" cy="224140"/>
              </a:xfrm>
              <a:custGeom>
                <a:avLst/>
                <a:gdLst/>
                <a:ahLst/>
                <a:cxnLst/>
                <a:rect l="l" t="t" r="r" b="b"/>
                <a:pathLst>
                  <a:path w="7728" h="6949" extrusionOk="0">
                    <a:moveTo>
                      <a:pt x="3944" y="0"/>
                    </a:moveTo>
                    <a:cubicBezTo>
                      <a:pt x="2914" y="0"/>
                      <a:pt x="1900" y="466"/>
                      <a:pt x="1227" y="1331"/>
                    </a:cubicBezTo>
                    <a:lnTo>
                      <a:pt x="6966" y="4963"/>
                    </a:lnTo>
                    <a:cubicBezTo>
                      <a:pt x="7728" y="3391"/>
                      <a:pt x="7251" y="1474"/>
                      <a:pt x="5775" y="534"/>
                    </a:cubicBezTo>
                    <a:cubicBezTo>
                      <a:pt x="5207" y="173"/>
                      <a:pt x="4572" y="0"/>
                      <a:pt x="3944" y="0"/>
                    </a:cubicBezTo>
                    <a:close/>
                    <a:moveTo>
                      <a:pt x="822" y="1974"/>
                    </a:moveTo>
                    <a:lnTo>
                      <a:pt x="822" y="1974"/>
                    </a:lnTo>
                    <a:cubicBezTo>
                      <a:pt x="1" y="3546"/>
                      <a:pt x="524" y="5475"/>
                      <a:pt x="2025" y="6415"/>
                    </a:cubicBezTo>
                    <a:cubicBezTo>
                      <a:pt x="2587" y="6775"/>
                      <a:pt x="3218" y="6948"/>
                      <a:pt x="3842" y="6948"/>
                    </a:cubicBezTo>
                    <a:cubicBezTo>
                      <a:pt x="4870" y="6948"/>
                      <a:pt x="5882" y="6480"/>
                      <a:pt x="6549" y="5606"/>
                    </a:cubicBezTo>
                    <a:lnTo>
                      <a:pt x="822" y="1974"/>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912" name="Google Shape;3912;p55"/>
              <p:cNvSpPr/>
              <p:nvPr/>
            </p:nvSpPr>
            <p:spPr>
              <a:xfrm>
                <a:off x="5682211" y="3300663"/>
                <a:ext cx="196304" cy="181660"/>
              </a:xfrm>
              <a:custGeom>
                <a:avLst/>
                <a:gdLst/>
                <a:ahLst/>
                <a:cxnLst/>
                <a:rect l="l" t="t" r="r" b="b"/>
                <a:pathLst>
                  <a:path w="6086" h="5632" extrusionOk="0">
                    <a:moveTo>
                      <a:pt x="3609" y="1"/>
                    </a:moveTo>
                    <a:lnTo>
                      <a:pt x="1215" y="1632"/>
                    </a:lnTo>
                    <a:cubicBezTo>
                      <a:pt x="251" y="2275"/>
                      <a:pt x="1" y="3584"/>
                      <a:pt x="656" y="4549"/>
                    </a:cubicBezTo>
                    <a:lnTo>
                      <a:pt x="763" y="4715"/>
                    </a:lnTo>
                    <a:cubicBezTo>
                      <a:pt x="1172" y="5311"/>
                      <a:pt x="1837" y="5632"/>
                      <a:pt x="2514" y="5632"/>
                    </a:cubicBezTo>
                    <a:cubicBezTo>
                      <a:pt x="2920" y="5632"/>
                      <a:pt x="3330" y="5516"/>
                      <a:pt x="3692" y="5275"/>
                    </a:cubicBezTo>
                    <a:lnTo>
                      <a:pt x="6085" y="3644"/>
                    </a:lnTo>
                    <a:lnTo>
                      <a:pt x="3609" y="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913" name="Google Shape;3913;p55"/>
              <p:cNvSpPr/>
              <p:nvPr/>
            </p:nvSpPr>
            <p:spPr>
              <a:xfrm>
                <a:off x="5814714" y="3225154"/>
                <a:ext cx="196272" cy="181918"/>
              </a:xfrm>
              <a:custGeom>
                <a:avLst/>
                <a:gdLst/>
                <a:ahLst/>
                <a:cxnLst/>
                <a:rect l="l" t="t" r="r" b="b"/>
                <a:pathLst>
                  <a:path w="6085" h="5640" extrusionOk="0">
                    <a:moveTo>
                      <a:pt x="3580" y="0"/>
                    </a:moveTo>
                    <a:cubicBezTo>
                      <a:pt x="3174" y="0"/>
                      <a:pt x="2765" y="118"/>
                      <a:pt x="2406" y="365"/>
                    </a:cubicBezTo>
                    <a:lnTo>
                      <a:pt x="1" y="1996"/>
                    </a:lnTo>
                    <a:lnTo>
                      <a:pt x="2477" y="5640"/>
                    </a:lnTo>
                    <a:lnTo>
                      <a:pt x="4870" y="4008"/>
                    </a:lnTo>
                    <a:cubicBezTo>
                      <a:pt x="5835" y="3354"/>
                      <a:pt x="6085" y="2044"/>
                      <a:pt x="5430" y="1091"/>
                    </a:cubicBezTo>
                    <a:lnTo>
                      <a:pt x="5323" y="925"/>
                    </a:lnTo>
                    <a:cubicBezTo>
                      <a:pt x="4915" y="324"/>
                      <a:pt x="4252" y="0"/>
                      <a:pt x="3580"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914" name="Google Shape;3914;p55"/>
              <p:cNvSpPr/>
              <p:nvPr/>
            </p:nvSpPr>
            <p:spPr>
              <a:xfrm>
                <a:off x="5624636" y="3676079"/>
                <a:ext cx="346032" cy="344387"/>
              </a:xfrm>
              <a:custGeom>
                <a:avLst/>
                <a:gdLst/>
                <a:ahLst/>
                <a:cxnLst/>
                <a:rect l="l" t="t" r="r" b="b"/>
                <a:pathLst>
                  <a:path w="10728" h="10677" extrusionOk="0">
                    <a:moveTo>
                      <a:pt x="5010" y="0"/>
                    </a:moveTo>
                    <a:cubicBezTo>
                      <a:pt x="4832" y="0"/>
                      <a:pt x="4677" y="135"/>
                      <a:pt x="4655" y="327"/>
                    </a:cubicBezTo>
                    <a:lnTo>
                      <a:pt x="4191" y="3804"/>
                    </a:lnTo>
                    <a:lnTo>
                      <a:pt x="714" y="3340"/>
                    </a:lnTo>
                    <a:cubicBezTo>
                      <a:pt x="700" y="3338"/>
                      <a:pt x="685" y="3337"/>
                      <a:pt x="670" y="3337"/>
                    </a:cubicBezTo>
                    <a:cubicBezTo>
                      <a:pt x="485" y="3337"/>
                      <a:pt x="320" y="3473"/>
                      <a:pt x="298" y="3661"/>
                    </a:cubicBezTo>
                    <a:lnTo>
                      <a:pt x="36" y="5638"/>
                    </a:lnTo>
                    <a:cubicBezTo>
                      <a:pt x="0" y="5840"/>
                      <a:pt x="143" y="6030"/>
                      <a:pt x="357" y="6054"/>
                    </a:cubicBezTo>
                    <a:lnTo>
                      <a:pt x="3834" y="6519"/>
                    </a:lnTo>
                    <a:lnTo>
                      <a:pt x="3370" y="9995"/>
                    </a:lnTo>
                    <a:cubicBezTo>
                      <a:pt x="3346" y="10198"/>
                      <a:pt x="3489" y="10388"/>
                      <a:pt x="3691" y="10412"/>
                    </a:cubicBezTo>
                    <a:lnTo>
                      <a:pt x="5667" y="10674"/>
                    </a:lnTo>
                    <a:cubicBezTo>
                      <a:pt x="5682" y="10676"/>
                      <a:pt x="5697" y="10676"/>
                      <a:pt x="5712" y="10676"/>
                    </a:cubicBezTo>
                    <a:cubicBezTo>
                      <a:pt x="5897" y="10676"/>
                      <a:pt x="6062" y="10540"/>
                      <a:pt x="6084" y="10352"/>
                    </a:cubicBezTo>
                    <a:lnTo>
                      <a:pt x="6548" y="6876"/>
                    </a:lnTo>
                    <a:lnTo>
                      <a:pt x="10025" y="7328"/>
                    </a:lnTo>
                    <a:cubicBezTo>
                      <a:pt x="10046" y="7332"/>
                      <a:pt x="10067" y="7334"/>
                      <a:pt x="10087" y="7334"/>
                    </a:cubicBezTo>
                    <a:cubicBezTo>
                      <a:pt x="10265" y="7334"/>
                      <a:pt x="10420" y="7199"/>
                      <a:pt x="10442" y="7007"/>
                    </a:cubicBezTo>
                    <a:lnTo>
                      <a:pt x="10704" y="5042"/>
                    </a:lnTo>
                    <a:cubicBezTo>
                      <a:pt x="10728" y="4840"/>
                      <a:pt x="10585" y="4649"/>
                      <a:pt x="10382" y="4625"/>
                    </a:cubicBezTo>
                    <a:lnTo>
                      <a:pt x="6906" y="4161"/>
                    </a:lnTo>
                    <a:lnTo>
                      <a:pt x="7358" y="685"/>
                    </a:lnTo>
                    <a:cubicBezTo>
                      <a:pt x="7394" y="482"/>
                      <a:pt x="7239" y="292"/>
                      <a:pt x="7037" y="268"/>
                    </a:cubicBezTo>
                    <a:lnTo>
                      <a:pt x="5072" y="6"/>
                    </a:lnTo>
                    <a:cubicBezTo>
                      <a:pt x="5051" y="2"/>
                      <a:pt x="5030" y="0"/>
                      <a:pt x="5010"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915" name="Google Shape;3915;p55"/>
              <p:cNvSpPr/>
              <p:nvPr/>
            </p:nvSpPr>
            <p:spPr>
              <a:xfrm>
                <a:off x="5182226" y="4197223"/>
                <a:ext cx="349870" cy="436120"/>
              </a:xfrm>
              <a:custGeom>
                <a:avLst/>
                <a:gdLst/>
                <a:ahLst/>
                <a:cxnLst/>
                <a:rect l="l" t="t" r="r" b="b"/>
                <a:pathLst>
                  <a:path w="10847" h="13521" extrusionOk="0">
                    <a:moveTo>
                      <a:pt x="4151" y="435"/>
                    </a:moveTo>
                    <a:cubicBezTo>
                      <a:pt x="4440" y="435"/>
                      <a:pt x="4723" y="608"/>
                      <a:pt x="4774" y="994"/>
                    </a:cubicBezTo>
                    <a:cubicBezTo>
                      <a:pt x="4810" y="1184"/>
                      <a:pt x="4751" y="1387"/>
                      <a:pt x="4632" y="1542"/>
                    </a:cubicBezTo>
                    <a:lnTo>
                      <a:pt x="3834" y="1684"/>
                    </a:lnTo>
                    <a:cubicBezTo>
                      <a:pt x="3667" y="1589"/>
                      <a:pt x="3548" y="1434"/>
                      <a:pt x="3512" y="1244"/>
                    </a:cubicBezTo>
                    <a:lnTo>
                      <a:pt x="3500" y="1232"/>
                    </a:lnTo>
                    <a:cubicBezTo>
                      <a:pt x="3386" y="732"/>
                      <a:pt x="3773" y="435"/>
                      <a:pt x="4151" y="435"/>
                    </a:cubicBezTo>
                    <a:close/>
                    <a:moveTo>
                      <a:pt x="7867" y="2746"/>
                    </a:moveTo>
                    <a:cubicBezTo>
                      <a:pt x="8125" y="2746"/>
                      <a:pt x="8352" y="2934"/>
                      <a:pt x="8394" y="3196"/>
                    </a:cubicBezTo>
                    <a:lnTo>
                      <a:pt x="9787" y="10757"/>
                    </a:lnTo>
                    <a:cubicBezTo>
                      <a:pt x="9835" y="11055"/>
                      <a:pt x="9644" y="11340"/>
                      <a:pt x="9346" y="11400"/>
                    </a:cubicBezTo>
                    <a:lnTo>
                      <a:pt x="3084" y="12543"/>
                    </a:lnTo>
                    <a:cubicBezTo>
                      <a:pt x="3053" y="12548"/>
                      <a:pt x="3023" y="12550"/>
                      <a:pt x="2992" y="12550"/>
                    </a:cubicBezTo>
                    <a:cubicBezTo>
                      <a:pt x="2730" y="12550"/>
                      <a:pt x="2494" y="12369"/>
                      <a:pt x="2441" y="12102"/>
                    </a:cubicBezTo>
                    <a:lnTo>
                      <a:pt x="1060" y="4530"/>
                    </a:lnTo>
                    <a:cubicBezTo>
                      <a:pt x="1012" y="4232"/>
                      <a:pt x="1203" y="3947"/>
                      <a:pt x="1512" y="3899"/>
                    </a:cubicBezTo>
                    <a:lnTo>
                      <a:pt x="2250" y="3768"/>
                    </a:lnTo>
                    <a:cubicBezTo>
                      <a:pt x="2292" y="3968"/>
                      <a:pt x="2474" y="4121"/>
                      <a:pt x="2680" y="4121"/>
                    </a:cubicBezTo>
                    <a:cubicBezTo>
                      <a:pt x="2707" y="4121"/>
                      <a:pt x="2735" y="4119"/>
                      <a:pt x="2762" y="4113"/>
                    </a:cubicBezTo>
                    <a:lnTo>
                      <a:pt x="6668" y="3399"/>
                    </a:lnTo>
                    <a:cubicBezTo>
                      <a:pt x="6906" y="3351"/>
                      <a:pt x="7060" y="3125"/>
                      <a:pt x="7025" y="2887"/>
                    </a:cubicBezTo>
                    <a:lnTo>
                      <a:pt x="7763" y="2756"/>
                    </a:lnTo>
                    <a:cubicBezTo>
                      <a:pt x="7798" y="2749"/>
                      <a:pt x="7833" y="2746"/>
                      <a:pt x="7867" y="2746"/>
                    </a:cubicBezTo>
                    <a:close/>
                    <a:moveTo>
                      <a:pt x="4133" y="0"/>
                    </a:moveTo>
                    <a:cubicBezTo>
                      <a:pt x="4070" y="0"/>
                      <a:pt x="4006" y="6"/>
                      <a:pt x="3941" y="18"/>
                    </a:cubicBezTo>
                    <a:cubicBezTo>
                      <a:pt x="3346" y="125"/>
                      <a:pt x="2953" y="708"/>
                      <a:pt x="3072" y="1303"/>
                    </a:cubicBezTo>
                    <a:cubicBezTo>
                      <a:pt x="3108" y="1482"/>
                      <a:pt x="3179" y="1637"/>
                      <a:pt x="3286" y="1780"/>
                    </a:cubicBezTo>
                    <a:lnTo>
                      <a:pt x="2512" y="1923"/>
                    </a:lnTo>
                    <a:cubicBezTo>
                      <a:pt x="2191" y="1982"/>
                      <a:pt x="1988" y="2292"/>
                      <a:pt x="2036" y="2601"/>
                    </a:cubicBezTo>
                    <a:lnTo>
                      <a:pt x="2096" y="2887"/>
                    </a:lnTo>
                    <a:lnTo>
                      <a:pt x="798" y="3125"/>
                    </a:lnTo>
                    <a:cubicBezTo>
                      <a:pt x="322" y="3208"/>
                      <a:pt x="0" y="3673"/>
                      <a:pt x="83" y="4161"/>
                    </a:cubicBezTo>
                    <a:lnTo>
                      <a:pt x="1667" y="12793"/>
                    </a:lnTo>
                    <a:cubicBezTo>
                      <a:pt x="1741" y="13218"/>
                      <a:pt x="2120" y="13520"/>
                      <a:pt x="2548" y="13520"/>
                    </a:cubicBezTo>
                    <a:cubicBezTo>
                      <a:pt x="2599" y="13520"/>
                      <a:pt x="2651" y="13516"/>
                      <a:pt x="2703" y="13507"/>
                    </a:cubicBezTo>
                    <a:lnTo>
                      <a:pt x="10049" y="12162"/>
                    </a:lnTo>
                    <a:cubicBezTo>
                      <a:pt x="10525" y="12079"/>
                      <a:pt x="10847" y="11602"/>
                      <a:pt x="10763" y="11126"/>
                    </a:cubicBezTo>
                    <a:lnTo>
                      <a:pt x="9192" y="2494"/>
                    </a:lnTo>
                    <a:cubicBezTo>
                      <a:pt x="9108" y="2064"/>
                      <a:pt x="8737" y="1763"/>
                      <a:pt x="8316" y="1763"/>
                    </a:cubicBezTo>
                    <a:cubicBezTo>
                      <a:pt x="8259" y="1763"/>
                      <a:pt x="8202" y="1768"/>
                      <a:pt x="8144" y="1780"/>
                    </a:cubicBezTo>
                    <a:lnTo>
                      <a:pt x="6858" y="2018"/>
                    </a:lnTo>
                    <a:lnTo>
                      <a:pt x="6810" y="1732"/>
                    </a:lnTo>
                    <a:cubicBezTo>
                      <a:pt x="6756" y="1451"/>
                      <a:pt x="6497" y="1249"/>
                      <a:pt x="6210" y="1249"/>
                    </a:cubicBezTo>
                    <a:cubicBezTo>
                      <a:pt x="6180" y="1249"/>
                      <a:pt x="6150" y="1251"/>
                      <a:pt x="6120" y="1256"/>
                    </a:cubicBezTo>
                    <a:lnTo>
                      <a:pt x="5179" y="1434"/>
                    </a:lnTo>
                    <a:cubicBezTo>
                      <a:pt x="5227" y="1268"/>
                      <a:pt x="5239" y="1089"/>
                      <a:pt x="5215" y="910"/>
                    </a:cubicBezTo>
                    <a:cubicBezTo>
                      <a:pt x="5119" y="380"/>
                      <a:pt x="4655" y="0"/>
                      <a:pt x="4133"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916" name="Google Shape;3916;p55"/>
              <p:cNvSpPr/>
              <p:nvPr/>
            </p:nvSpPr>
            <p:spPr>
              <a:xfrm>
                <a:off x="5244414" y="4354466"/>
                <a:ext cx="60059" cy="49866"/>
              </a:xfrm>
              <a:custGeom>
                <a:avLst/>
                <a:gdLst/>
                <a:ahLst/>
                <a:cxnLst/>
                <a:rect l="l" t="t" r="r" b="b"/>
                <a:pathLst>
                  <a:path w="1862" h="1546" extrusionOk="0">
                    <a:moveTo>
                      <a:pt x="1002" y="1"/>
                    </a:moveTo>
                    <a:cubicBezTo>
                      <a:pt x="959" y="1"/>
                      <a:pt x="915" y="5"/>
                      <a:pt x="870" y="12"/>
                    </a:cubicBezTo>
                    <a:cubicBezTo>
                      <a:pt x="191" y="131"/>
                      <a:pt x="1" y="1012"/>
                      <a:pt x="560" y="1405"/>
                    </a:cubicBezTo>
                    <a:cubicBezTo>
                      <a:pt x="702" y="1502"/>
                      <a:pt x="854" y="1545"/>
                      <a:pt x="1002" y="1545"/>
                    </a:cubicBezTo>
                    <a:cubicBezTo>
                      <a:pt x="1454" y="1545"/>
                      <a:pt x="1862" y="1142"/>
                      <a:pt x="1763" y="631"/>
                    </a:cubicBezTo>
                    <a:cubicBezTo>
                      <a:pt x="1689" y="259"/>
                      <a:pt x="1367"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917" name="Google Shape;3917;p55"/>
              <p:cNvSpPr/>
              <p:nvPr/>
            </p:nvSpPr>
            <p:spPr>
              <a:xfrm>
                <a:off x="5312149" y="4339952"/>
                <a:ext cx="123988" cy="43383"/>
              </a:xfrm>
              <a:custGeom>
                <a:avLst/>
                <a:gdLst/>
                <a:ahLst/>
                <a:cxnLst/>
                <a:rect l="l" t="t" r="r" b="b"/>
                <a:pathLst>
                  <a:path w="3844" h="1345" extrusionOk="0">
                    <a:moveTo>
                      <a:pt x="3236" y="0"/>
                    </a:moveTo>
                    <a:cubicBezTo>
                      <a:pt x="3205" y="0"/>
                      <a:pt x="3173" y="3"/>
                      <a:pt x="3140" y="10"/>
                    </a:cubicBezTo>
                    <a:lnTo>
                      <a:pt x="3152" y="10"/>
                    </a:lnTo>
                    <a:lnTo>
                      <a:pt x="556" y="474"/>
                    </a:lnTo>
                    <a:cubicBezTo>
                      <a:pt x="1" y="552"/>
                      <a:pt x="98" y="1344"/>
                      <a:pt x="597" y="1344"/>
                    </a:cubicBezTo>
                    <a:cubicBezTo>
                      <a:pt x="633" y="1344"/>
                      <a:pt x="671" y="1340"/>
                      <a:pt x="711" y="1331"/>
                    </a:cubicBezTo>
                    <a:lnTo>
                      <a:pt x="3294" y="867"/>
                    </a:lnTo>
                    <a:cubicBezTo>
                      <a:pt x="3844" y="766"/>
                      <a:pt x="3728" y="0"/>
                      <a:pt x="3236"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918" name="Google Shape;3918;p55"/>
              <p:cNvSpPr/>
              <p:nvPr/>
            </p:nvSpPr>
            <p:spPr>
              <a:xfrm>
                <a:off x="5257090" y="4423976"/>
                <a:ext cx="59769" cy="49866"/>
              </a:xfrm>
              <a:custGeom>
                <a:avLst/>
                <a:gdLst/>
                <a:ahLst/>
                <a:cxnLst/>
                <a:rect l="l" t="t" r="r" b="b"/>
                <a:pathLst>
                  <a:path w="1853" h="1546" extrusionOk="0">
                    <a:moveTo>
                      <a:pt x="1003" y="1"/>
                    </a:moveTo>
                    <a:cubicBezTo>
                      <a:pt x="959" y="1"/>
                      <a:pt x="914" y="5"/>
                      <a:pt x="870" y="12"/>
                    </a:cubicBezTo>
                    <a:cubicBezTo>
                      <a:pt x="191" y="131"/>
                      <a:pt x="1" y="1012"/>
                      <a:pt x="560" y="1405"/>
                    </a:cubicBezTo>
                    <a:cubicBezTo>
                      <a:pt x="701" y="1502"/>
                      <a:pt x="853" y="1546"/>
                      <a:pt x="1000" y="1546"/>
                    </a:cubicBezTo>
                    <a:cubicBezTo>
                      <a:pt x="1449" y="1546"/>
                      <a:pt x="1853" y="1142"/>
                      <a:pt x="1763" y="631"/>
                    </a:cubicBezTo>
                    <a:cubicBezTo>
                      <a:pt x="1699" y="259"/>
                      <a:pt x="1369" y="1"/>
                      <a:pt x="100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919" name="Google Shape;3919;p55"/>
              <p:cNvSpPr/>
              <p:nvPr/>
            </p:nvSpPr>
            <p:spPr>
              <a:xfrm>
                <a:off x="5326599" y="4409300"/>
                <a:ext cx="121279" cy="43544"/>
              </a:xfrm>
              <a:custGeom>
                <a:avLst/>
                <a:gdLst/>
                <a:ahLst/>
                <a:cxnLst/>
                <a:rect l="l" t="t" r="r" b="b"/>
                <a:pathLst>
                  <a:path w="3760" h="1350" extrusionOk="0">
                    <a:moveTo>
                      <a:pt x="3144" y="1"/>
                    </a:moveTo>
                    <a:cubicBezTo>
                      <a:pt x="3128" y="1"/>
                      <a:pt x="3113" y="1"/>
                      <a:pt x="3096" y="3"/>
                    </a:cubicBezTo>
                    <a:lnTo>
                      <a:pt x="501" y="467"/>
                    </a:lnTo>
                    <a:cubicBezTo>
                      <a:pt x="1" y="618"/>
                      <a:pt x="126" y="1349"/>
                      <a:pt x="620" y="1349"/>
                    </a:cubicBezTo>
                    <a:cubicBezTo>
                      <a:pt x="632" y="1349"/>
                      <a:pt x="644" y="1349"/>
                      <a:pt x="656" y="1348"/>
                    </a:cubicBezTo>
                    <a:lnTo>
                      <a:pt x="3251" y="872"/>
                    </a:lnTo>
                    <a:cubicBezTo>
                      <a:pt x="3759" y="722"/>
                      <a:pt x="3640" y="1"/>
                      <a:pt x="314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920" name="Google Shape;3920;p55"/>
              <p:cNvSpPr/>
              <p:nvPr/>
            </p:nvSpPr>
            <p:spPr>
              <a:xfrm>
                <a:off x="5270540" y="4498130"/>
                <a:ext cx="60059" cy="50221"/>
              </a:xfrm>
              <a:custGeom>
                <a:avLst/>
                <a:gdLst/>
                <a:ahLst/>
                <a:cxnLst/>
                <a:rect l="l" t="t" r="r" b="b"/>
                <a:pathLst>
                  <a:path w="1862" h="1557" extrusionOk="0">
                    <a:moveTo>
                      <a:pt x="998" y="0"/>
                    </a:moveTo>
                    <a:cubicBezTo>
                      <a:pt x="956" y="0"/>
                      <a:pt x="913" y="4"/>
                      <a:pt x="870" y="11"/>
                    </a:cubicBezTo>
                    <a:cubicBezTo>
                      <a:pt x="191" y="130"/>
                      <a:pt x="0" y="1011"/>
                      <a:pt x="560" y="1416"/>
                    </a:cubicBezTo>
                    <a:cubicBezTo>
                      <a:pt x="701" y="1513"/>
                      <a:pt x="854" y="1556"/>
                      <a:pt x="1002" y="1556"/>
                    </a:cubicBezTo>
                    <a:cubicBezTo>
                      <a:pt x="1453" y="1556"/>
                      <a:pt x="1861" y="1153"/>
                      <a:pt x="1763" y="642"/>
                    </a:cubicBezTo>
                    <a:cubicBezTo>
                      <a:pt x="1699" y="268"/>
                      <a:pt x="1366" y="0"/>
                      <a:pt x="998"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921" name="Google Shape;3921;p55"/>
              <p:cNvSpPr/>
              <p:nvPr/>
            </p:nvSpPr>
            <p:spPr>
              <a:xfrm>
                <a:off x="5339630" y="4483390"/>
                <a:ext cx="122311" cy="43673"/>
              </a:xfrm>
              <a:custGeom>
                <a:avLst/>
                <a:gdLst/>
                <a:ahLst/>
                <a:cxnLst/>
                <a:rect l="l" t="t" r="r" b="b"/>
                <a:pathLst>
                  <a:path w="3792" h="1354" extrusionOk="0">
                    <a:moveTo>
                      <a:pt x="3168" y="1"/>
                    </a:moveTo>
                    <a:cubicBezTo>
                      <a:pt x="3149" y="1"/>
                      <a:pt x="3129" y="2"/>
                      <a:pt x="3109" y="4"/>
                    </a:cubicBezTo>
                    <a:lnTo>
                      <a:pt x="514" y="480"/>
                    </a:lnTo>
                    <a:cubicBezTo>
                      <a:pt x="0" y="605"/>
                      <a:pt x="110" y="1354"/>
                      <a:pt x="612" y="1354"/>
                    </a:cubicBezTo>
                    <a:cubicBezTo>
                      <a:pt x="634" y="1354"/>
                      <a:pt x="657" y="1352"/>
                      <a:pt x="680" y="1349"/>
                    </a:cubicBezTo>
                    <a:lnTo>
                      <a:pt x="3264" y="885"/>
                    </a:lnTo>
                    <a:cubicBezTo>
                      <a:pt x="3792" y="747"/>
                      <a:pt x="3678" y="1"/>
                      <a:pt x="316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922" name="Google Shape;3922;p55"/>
              <p:cNvSpPr/>
              <p:nvPr/>
            </p:nvSpPr>
            <p:spPr>
              <a:xfrm>
                <a:off x="5212933" y="4806843"/>
                <a:ext cx="250815" cy="224624"/>
              </a:xfrm>
              <a:custGeom>
                <a:avLst/>
                <a:gdLst/>
                <a:ahLst/>
                <a:cxnLst/>
                <a:rect l="l" t="t" r="r" b="b"/>
                <a:pathLst>
                  <a:path w="7776" h="6964" extrusionOk="0">
                    <a:moveTo>
                      <a:pt x="3943" y="1"/>
                    </a:moveTo>
                    <a:cubicBezTo>
                      <a:pt x="2906" y="1"/>
                      <a:pt x="1888" y="470"/>
                      <a:pt x="1227" y="1346"/>
                    </a:cubicBezTo>
                    <a:lnTo>
                      <a:pt x="6966" y="4978"/>
                    </a:lnTo>
                    <a:cubicBezTo>
                      <a:pt x="7775" y="3406"/>
                      <a:pt x="7251" y="1465"/>
                      <a:pt x="5763" y="525"/>
                    </a:cubicBezTo>
                    <a:cubicBezTo>
                      <a:pt x="5199" y="171"/>
                      <a:pt x="4568" y="1"/>
                      <a:pt x="3943" y="1"/>
                    </a:cubicBezTo>
                    <a:close/>
                    <a:moveTo>
                      <a:pt x="822" y="1989"/>
                    </a:moveTo>
                    <a:lnTo>
                      <a:pt x="822" y="1989"/>
                    </a:lnTo>
                    <a:cubicBezTo>
                      <a:pt x="1" y="3561"/>
                      <a:pt x="524" y="5490"/>
                      <a:pt x="2025" y="6430"/>
                    </a:cubicBezTo>
                    <a:cubicBezTo>
                      <a:pt x="2587" y="6790"/>
                      <a:pt x="3218" y="6963"/>
                      <a:pt x="3842" y="6963"/>
                    </a:cubicBezTo>
                    <a:cubicBezTo>
                      <a:pt x="4870" y="6963"/>
                      <a:pt x="5882" y="6495"/>
                      <a:pt x="6549" y="5621"/>
                    </a:cubicBezTo>
                    <a:lnTo>
                      <a:pt x="822" y="1989"/>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923" name="Google Shape;3923;p55"/>
              <p:cNvSpPr/>
              <p:nvPr/>
            </p:nvSpPr>
            <p:spPr>
              <a:xfrm>
                <a:off x="5682211" y="4325276"/>
                <a:ext cx="196304" cy="181918"/>
              </a:xfrm>
              <a:custGeom>
                <a:avLst/>
                <a:gdLst/>
                <a:ahLst/>
                <a:cxnLst/>
                <a:rect l="l" t="t" r="r" b="b"/>
                <a:pathLst>
                  <a:path w="6086" h="5640" extrusionOk="0">
                    <a:moveTo>
                      <a:pt x="3609" y="0"/>
                    </a:moveTo>
                    <a:lnTo>
                      <a:pt x="1215" y="1632"/>
                    </a:lnTo>
                    <a:cubicBezTo>
                      <a:pt x="251" y="2286"/>
                      <a:pt x="1" y="3596"/>
                      <a:pt x="656" y="4560"/>
                    </a:cubicBezTo>
                    <a:lnTo>
                      <a:pt x="763" y="4715"/>
                    </a:lnTo>
                    <a:cubicBezTo>
                      <a:pt x="1171" y="5316"/>
                      <a:pt x="1834" y="5640"/>
                      <a:pt x="2508" y="5640"/>
                    </a:cubicBezTo>
                    <a:cubicBezTo>
                      <a:pt x="2916" y="5640"/>
                      <a:pt x="3329" y="5522"/>
                      <a:pt x="3692" y="5275"/>
                    </a:cubicBezTo>
                    <a:lnTo>
                      <a:pt x="6085" y="3644"/>
                    </a:lnTo>
                    <a:lnTo>
                      <a:pt x="3609" y="0"/>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924" name="Google Shape;3924;p55"/>
              <p:cNvSpPr/>
              <p:nvPr/>
            </p:nvSpPr>
            <p:spPr>
              <a:xfrm>
                <a:off x="5814714" y="4249734"/>
                <a:ext cx="196272" cy="181950"/>
              </a:xfrm>
              <a:custGeom>
                <a:avLst/>
                <a:gdLst/>
                <a:ahLst/>
                <a:cxnLst/>
                <a:rect l="l" t="t" r="r" b="b"/>
                <a:pathLst>
                  <a:path w="6085" h="5641" extrusionOk="0">
                    <a:moveTo>
                      <a:pt x="3580" y="1"/>
                    </a:moveTo>
                    <a:cubicBezTo>
                      <a:pt x="3174" y="1"/>
                      <a:pt x="2765" y="119"/>
                      <a:pt x="2406" y="366"/>
                    </a:cubicBezTo>
                    <a:lnTo>
                      <a:pt x="1" y="1997"/>
                    </a:lnTo>
                    <a:lnTo>
                      <a:pt x="2477" y="5640"/>
                    </a:lnTo>
                    <a:lnTo>
                      <a:pt x="4870" y="4009"/>
                    </a:lnTo>
                    <a:cubicBezTo>
                      <a:pt x="5835" y="3354"/>
                      <a:pt x="6085" y="2045"/>
                      <a:pt x="5430" y="1092"/>
                    </a:cubicBezTo>
                    <a:lnTo>
                      <a:pt x="5323" y="926"/>
                    </a:lnTo>
                    <a:cubicBezTo>
                      <a:pt x="4915" y="325"/>
                      <a:pt x="4252" y="1"/>
                      <a:pt x="3580"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925" name="Google Shape;3925;p55"/>
              <p:cNvSpPr/>
              <p:nvPr/>
            </p:nvSpPr>
            <p:spPr>
              <a:xfrm>
                <a:off x="5624636" y="4700692"/>
                <a:ext cx="346032" cy="344387"/>
              </a:xfrm>
              <a:custGeom>
                <a:avLst/>
                <a:gdLst/>
                <a:ahLst/>
                <a:cxnLst/>
                <a:rect l="l" t="t" r="r" b="b"/>
                <a:pathLst>
                  <a:path w="10728" h="10677" extrusionOk="0">
                    <a:moveTo>
                      <a:pt x="5007" y="0"/>
                    </a:moveTo>
                    <a:cubicBezTo>
                      <a:pt x="4823" y="0"/>
                      <a:pt x="4677" y="135"/>
                      <a:pt x="4655" y="327"/>
                    </a:cubicBezTo>
                    <a:lnTo>
                      <a:pt x="4191" y="3804"/>
                    </a:lnTo>
                    <a:lnTo>
                      <a:pt x="714" y="3339"/>
                    </a:lnTo>
                    <a:cubicBezTo>
                      <a:pt x="699" y="3338"/>
                      <a:pt x="683" y="3337"/>
                      <a:pt x="668" y="3337"/>
                    </a:cubicBezTo>
                    <a:cubicBezTo>
                      <a:pt x="475" y="3337"/>
                      <a:pt x="320" y="3473"/>
                      <a:pt x="298" y="3661"/>
                    </a:cubicBezTo>
                    <a:lnTo>
                      <a:pt x="36" y="5637"/>
                    </a:lnTo>
                    <a:cubicBezTo>
                      <a:pt x="0" y="5840"/>
                      <a:pt x="143" y="6030"/>
                      <a:pt x="357" y="6054"/>
                    </a:cubicBezTo>
                    <a:lnTo>
                      <a:pt x="3834" y="6518"/>
                    </a:lnTo>
                    <a:lnTo>
                      <a:pt x="3370" y="9995"/>
                    </a:lnTo>
                    <a:cubicBezTo>
                      <a:pt x="3346" y="10197"/>
                      <a:pt x="3489" y="10388"/>
                      <a:pt x="3691" y="10412"/>
                    </a:cubicBezTo>
                    <a:lnTo>
                      <a:pt x="5667" y="10674"/>
                    </a:lnTo>
                    <a:cubicBezTo>
                      <a:pt x="5682" y="10675"/>
                      <a:pt x="5697" y="10676"/>
                      <a:pt x="5712" y="10676"/>
                    </a:cubicBezTo>
                    <a:cubicBezTo>
                      <a:pt x="5897" y="10676"/>
                      <a:pt x="6062" y="10540"/>
                      <a:pt x="6084" y="10352"/>
                    </a:cubicBezTo>
                    <a:lnTo>
                      <a:pt x="6548" y="6876"/>
                    </a:lnTo>
                    <a:lnTo>
                      <a:pt x="10025" y="7328"/>
                    </a:lnTo>
                    <a:cubicBezTo>
                      <a:pt x="10045" y="7331"/>
                      <a:pt x="10064" y="7333"/>
                      <a:pt x="10084" y="7333"/>
                    </a:cubicBezTo>
                    <a:cubicBezTo>
                      <a:pt x="10263" y="7333"/>
                      <a:pt x="10420" y="7189"/>
                      <a:pt x="10442" y="7007"/>
                    </a:cubicBezTo>
                    <a:lnTo>
                      <a:pt x="10704" y="5042"/>
                    </a:lnTo>
                    <a:cubicBezTo>
                      <a:pt x="10728" y="4828"/>
                      <a:pt x="10585" y="4649"/>
                      <a:pt x="10382" y="4613"/>
                    </a:cubicBezTo>
                    <a:lnTo>
                      <a:pt x="6906" y="4161"/>
                    </a:lnTo>
                    <a:lnTo>
                      <a:pt x="7358" y="684"/>
                    </a:lnTo>
                    <a:cubicBezTo>
                      <a:pt x="7394" y="470"/>
                      <a:pt x="7239" y="291"/>
                      <a:pt x="7037" y="256"/>
                    </a:cubicBezTo>
                    <a:lnTo>
                      <a:pt x="5072" y="6"/>
                    </a:lnTo>
                    <a:cubicBezTo>
                      <a:pt x="5050" y="2"/>
                      <a:pt x="5028" y="0"/>
                      <a:pt x="5007"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926" name="Google Shape;3926;p55"/>
              <p:cNvSpPr/>
              <p:nvPr/>
            </p:nvSpPr>
            <p:spPr>
              <a:xfrm>
                <a:off x="4157614" y="3173353"/>
                <a:ext cx="349483" cy="435765"/>
              </a:xfrm>
              <a:custGeom>
                <a:avLst/>
                <a:gdLst/>
                <a:ahLst/>
                <a:cxnLst/>
                <a:rect l="l" t="t" r="r" b="b"/>
                <a:pathLst>
                  <a:path w="10835" h="13510" extrusionOk="0">
                    <a:moveTo>
                      <a:pt x="4152" y="412"/>
                    </a:moveTo>
                    <a:cubicBezTo>
                      <a:pt x="4440" y="412"/>
                      <a:pt x="4723" y="585"/>
                      <a:pt x="4775" y="971"/>
                    </a:cubicBezTo>
                    <a:cubicBezTo>
                      <a:pt x="4810" y="1173"/>
                      <a:pt x="4751" y="1364"/>
                      <a:pt x="4632" y="1519"/>
                    </a:cubicBezTo>
                    <a:lnTo>
                      <a:pt x="3834" y="1662"/>
                    </a:lnTo>
                    <a:cubicBezTo>
                      <a:pt x="3655" y="1566"/>
                      <a:pt x="3536" y="1400"/>
                      <a:pt x="3501" y="1209"/>
                    </a:cubicBezTo>
                    <a:cubicBezTo>
                      <a:pt x="3386" y="709"/>
                      <a:pt x="3773" y="412"/>
                      <a:pt x="4152" y="412"/>
                    </a:cubicBezTo>
                    <a:close/>
                    <a:moveTo>
                      <a:pt x="7860" y="2722"/>
                    </a:moveTo>
                    <a:cubicBezTo>
                      <a:pt x="8116" y="2722"/>
                      <a:pt x="8342" y="2901"/>
                      <a:pt x="8394" y="3162"/>
                    </a:cubicBezTo>
                    <a:lnTo>
                      <a:pt x="9775" y="10746"/>
                    </a:lnTo>
                    <a:cubicBezTo>
                      <a:pt x="9835" y="11044"/>
                      <a:pt x="9632" y="11329"/>
                      <a:pt x="9335" y="11377"/>
                    </a:cubicBezTo>
                    <a:lnTo>
                      <a:pt x="3072" y="12520"/>
                    </a:lnTo>
                    <a:cubicBezTo>
                      <a:pt x="3041" y="12525"/>
                      <a:pt x="3011" y="12527"/>
                      <a:pt x="2981" y="12527"/>
                    </a:cubicBezTo>
                    <a:cubicBezTo>
                      <a:pt x="2718" y="12527"/>
                      <a:pt x="2482" y="12345"/>
                      <a:pt x="2429" y="12068"/>
                    </a:cubicBezTo>
                    <a:lnTo>
                      <a:pt x="1048" y="4507"/>
                    </a:lnTo>
                    <a:cubicBezTo>
                      <a:pt x="1000" y="4210"/>
                      <a:pt x="1191" y="3924"/>
                      <a:pt x="1500" y="3864"/>
                    </a:cubicBezTo>
                    <a:lnTo>
                      <a:pt x="2239" y="3733"/>
                    </a:lnTo>
                    <a:cubicBezTo>
                      <a:pt x="2280" y="3942"/>
                      <a:pt x="2460" y="4087"/>
                      <a:pt x="2664" y="4087"/>
                    </a:cubicBezTo>
                    <a:cubicBezTo>
                      <a:pt x="2693" y="4087"/>
                      <a:pt x="2721" y="4084"/>
                      <a:pt x="2751" y="4079"/>
                    </a:cubicBezTo>
                    <a:lnTo>
                      <a:pt x="6656" y="3376"/>
                    </a:lnTo>
                    <a:cubicBezTo>
                      <a:pt x="6894" y="3328"/>
                      <a:pt x="7049" y="3102"/>
                      <a:pt x="7013" y="2864"/>
                    </a:cubicBezTo>
                    <a:lnTo>
                      <a:pt x="7751" y="2733"/>
                    </a:lnTo>
                    <a:cubicBezTo>
                      <a:pt x="7788" y="2726"/>
                      <a:pt x="7824" y="2722"/>
                      <a:pt x="7860" y="2722"/>
                    </a:cubicBezTo>
                    <a:close/>
                    <a:moveTo>
                      <a:pt x="4137" y="1"/>
                    </a:moveTo>
                    <a:cubicBezTo>
                      <a:pt x="4073" y="1"/>
                      <a:pt x="4007" y="7"/>
                      <a:pt x="3941" y="19"/>
                    </a:cubicBezTo>
                    <a:cubicBezTo>
                      <a:pt x="3358" y="126"/>
                      <a:pt x="2965" y="697"/>
                      <a:pt x="3072" y="1281"/>
                    </a:cubicBezTo>
                    <a:cubicBezTo>
                      <a:pt x="3096" y="1459"/>
                      <a:pt x="3179" y="1626"/>
                      <a:pt x="3286" y="1757"/>
                    </a:cubicBezTo>
                    <a:lnTo>
                      <a:pt x="2512" y="1912"/>
                    </a:lnTo>
                    <a:cubicBezTo>
                      <a:pt x="2191" y="1971"/>
                      <a:pt x="1977" y="2281"/>
                      <a:pt x="2036" y="2590"/>
                    </a:cubicBezTo>
                    <a:lnTo>
                      <a:pt x="2084" y="2876"/>
                    </a:lnTo>
                    <a:lnTo>
                      <a:pt x="798" y="3102"/>
                    </a:lnTo>
                    <a:cubicBezTo>
                      <a:pt x="310" y="3197"/>
                      <a:pt x="0" y="3662"/>
                      <a:pt x="84" y="4150"/>
                    </a:cubicBezTo>
                    <a:lnTo>
                      <a:pt x="1655" y="12770"/>
                    </a:lnTo>
                    <a:cubicBezTo>
                      <a:pt x="1740" y="13206"/>
                      <a:pt x="2120" y="13510"/>
                      <a:pt x="2540" y="13510"/>
                    </a:cubicBezTo>
                    <a:cubicBezTo>
                      <a:pt x="2590" y="13510"/>
                      <a:pt x="2640" y="13505"/>
                      <a:pt x="2691" y="13496"/>
                    </a:cubicBezTo>
                    <a:lnTo>
                      <a:pt x="10037" y="12151"/>
                    </a:lnTo>
                    <a:cubicBezTo>
                      <a:pt x="10513" y="12068"/>
                      <a:pt x="10835" y="11591"/>
                      <a:pt x="10752" y="11115"/>
                    </a:cubicBezTo>
                    <a:lnTo>
                      <a:pt x="9180" y="2483"/>
                    </a:lnTo>
                    <a:cubicBezTo>
                      <a:pt x="9095" y="2047"/>
                      <a:pt x="8715" y="1744"/>
                      <a:pt x="8287" y="1744"/>
                    </a:cubicBezTo>
                    <a:cubicBezTo>
                      <a:pt x="8236" y="1744"/>
                      <a:pt x="8184" y="1748"/>
                      <a:pt x="8132" y="1757"/>
                    </a:cubicBezTo>
                    <a:lnTo>
                      <a:pt x="6858" y="1995"/>
                    </a:lnTo>
                    <a:lnTo>
                      <a:pt x="6811" y="1721"/>
                    </a:lnTo>
                    <a:cubicBezTo>
                      <a:pt x="6747" y="1436"/>
                      <a:pt x="6506" y="1235"/>
                      <a:pt x="6227" y="1235"/>
                    </a:cubicBezTo>
                    <a:cubicBezTo>
                      <a:pt x="6192" y="1235"/>
                      <a:pt x="6156" y="1238"/>
                      <a:pt x="6120" y="1245"/>
                    </a:cubicBezTo>
                    <a:lnTo>
                      <a:pt x="5179" y="1412"/>
                    </a:lnTo>
                    <a:cubicBezTo>
                      <a:pt x="5227" y="1245"/>
                      <a:pt x="5239" y="1066"/>
                      <a:pt x="5203" y="900"/>
                    </a:cubicBezTo>
                    <a:cubicBezTo>
                      <a:pt x="5108" y="370"/>
                      <a:pt x="4655" y="1"/>
                      <a:pt x="4137"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927" name="Google Shape;3927;p55"/>
              <p:cNvSpPr/>
              <p:nvPr/>
            </p:nvSpPr>
            <p:spPr>
              <a:xfrm>
                <a:off x="4219446" y="3329757"/>
                <a:ext cx="60123" cy="49963"/>
              </a:xfrm>
              <a:custGeom>
                <a:avLst/>
                <a:gdLst/>
                <a:ahLst/>
                <a:cxnLst/>
                <a:rect l="l" t="t" r="r" b="b"/>
                <a:pathLst>
                  <a:path w="1864" h="1549" extrusionOk="0">
                    <a:moveTo>
                      <a:pt x="1026" y="1"/>
                    </a:moveTo>
                    <a:cubicBezTo>
                      <a:pt x="979" y="1"/>
                      <a:pt x="930" y="6"/>
                      <a:pt x="881" y="15"/>
                    </a:cubicBezTo>
                    <a:cubicBezTo>
                      <a:pt x="202" y="134"/>
                      <a:pt x="0" y="1015"/>
                      <a:pt x="572" y="1408"/>
                    </a:cubicBezTo>
                    <a:cubicBezTo>
                      <a:pt x="713" y="1505"/>
                      <a:pt x="865" y="1549"/>
                      <a:pt x="1012" y="1549"/>
                    </a:cubicBezTo>
                    <a:cubicBezTo>
                      <a:pt x="1460" y="1549"/>
                      <a:pt x="1864" y="1146"/>
                      <a:pt x="1774" y="634"/>
                    </a:cubicBezTo>
                    <a:cubicBezTo>
                      <a:pt x="1701" y="267"/>
                      <a:pt x="1386" y="1"/>
                      <a:pt x="1026"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928" name="Google Shape;3928;p55"/>
              <p:cNvSpPr/>
              <p:nvPr/>
            </p:nvSpPr>
            <p:spPr>
              <a:xfrm>
                <a:off x="4287569" y="3315210"/>
                <a:ext cx="124924" cy="43512"/>
              </a:xfrm>
              <a:custGeom>
                <a:avLst/>
                <a:gdLst/>
                <a:ahLst/>
                <a:cxnLst/>
                <a:rect l="l" t="t" r="r" b="b"/>
                <a:pathLst>
                  <a:path w="3873" h="1349" extrusionOk="0">
                    <a:moveTo>
                      <a:pt x="3265" y="1"/>
                    </a:moveTo>
                    <a:cubicBezTo>
                      <a:pt x="3229" y="1"/>
                      <a:pt x="3191" y="5"/>
                      <a:pt x="3151" y="14"/>
                    </a:cubicBezTo>
                    <a:lnTo>
                      <a:pt x="3151" y="2"/>
                    </a:lnTo>
                    <a:lnTo>
                      <a:pt x="555" y="478"/>
                    </a:lnTo>
                    <a:cubicBezTo>
                      <a:pt x="0" y="567"/>
                      <a:pt x="107" y="1349"/>
                      <a:pt x="597" y="1349"/>
                    </a:cubicBezTo>
                    <a:cubicBezTo>
                      <a:pt x="632" y="1349"/>
                      <a:pt x="670" y="1344"/>
                      <a:pt x="710" y="1336"/>
                    </a:cubicBezTo>
                    <a:lnTo>
                      <a:pt x="3317" y="871"/>
                    </a:lnTo>
                    <a:cubicBezTo>
                      <a:pt x="3873" y="793"/>
                      <a:pt x="3765" y="1"/>
                      <a:pt x="3265"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929" name="Google Shape;3929;p55"/>
              <p:cNvSpPr/>
              <p:nvPr/>
            </p:nvSpPr>
            <p:spPr>
              <a:xfrm>
                <a:off x="4232090" y="3399267"/>
                <a:ext cx="60156" cy="49963"/>
              </a:xfrm>
              <a:custGeom>
                <a:avLst/>
                <a:gdLst/>
                <a:ahLst/>
                <a:cxnLst/>
                <a:rect l="l" t="t" r="r" b="b"/>
                <a:pathLst>
                  <a:path w="1865" h="1549" extrusionOk="0">
                    <a:moveTo>
                      <a:pt x="1027" y="1"/>
                    </a:moveTo>
                    <a:cubicBezTo>
                      <a:pt x="980" y="1"/>
                      <a:pt x="931" y="6"/>
                      <a:pt x="882" y="15"/>
                    </a:cubicBezTo>
                    <a:cubicBezTo>
                      <a:pt x="203" y="134"/>
                      <a:pt x="1" y="1015"/>
                      <a:pt x="572" y="1408"/>
                    </a:cubicBezTo>
                    <a:cubicBezTo>
                      <a:pt x="711" y="1505"/>
                      <a:pt x="861" y="1549"/>
                      <a:pt x="1008" y="1549"/>
                    </a:cubicBezTo>
                    <a:cubicBezTo>
                      <a:pt x="1455" y="1549"/>
                      <a:pt x="1865" y="1146"/>
                      <a:pt x="1775" y="635"/>
                    </a:cubicBezTo>
                    <a:cubicBezTo>
                      <a:pt x="1701" y="267"/>
                      <a:pt x="1387" y="1"/>
                      <a:pt x="1027"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930" name="Google Shape;3930;p55"/>
              <p:cNvSpPr/>
              <p:nvPr/>
            </p:nvSpPr>
            <p:spPr>
              <a:xfrm>
                <a:off x="4301987" y="3384688"/>
                <a:ext cx="120892" cy="43544"/>
              </a:xfrm>
              <a:custGeom>
                <a:avLst/>
                <a:gdLst/>
                <a:ahLst/>
                <a:cxnLst/>
                <a:rect l="l" t="t" r="r" b="b"/>
                <a:pathLst>
                  <a:path w="3748" h="1350" extrusionOk="0">
                    <a:moveTo>
                      <a:pt x="3143" y="1"/>
                    </a:moveTo>
                    <a:cubicBezTo>
                      <a:pt x="3128" y="1"/>
                      <a:pt x="3112" y="2"/>
                      <a:pt x="3097" y="3"/>
                    </a:cubicBezTo>
                    <a:lnTo>
                      <a:pt x="501" y="467"/>
                    </a:lnTo>
                    <a:cubicBezTo>
                      <a:pt x="1" y="619"/>
                      <a:pt x="114" y="1350"/>
                      <a:pt x="620" y="1350"/>
                    </a:cubicBezTo>
                    <a:cubicBezTo>
                      <a:pt x="631" y="1350"/>
                      <a:pt x="644" y="1349"/>
                      <a:pt x="656" y="1348"/>
                    </a:cubicBezTo>
                    <a:lnTo>
                      <a:pt x="3251" y="872"/>
                    </a:lnTo>
                    <a:cubicBezTo>
                      <a:pt x="3748" y="722"/>
                      <a:pt x="3628" y="1"/>
                      <a:pt x="314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931" name="Google Shape;3931;p55"/>
              <p:cNvSpPr/>
              <p:nvPr/>
            </p:nvSpPr>
            <p:spPr>
              <a:xfrm>
                <a:off x="4245928" y="3473486"/>
                <a:ext cx="60059" cy="49866"/>
              </a:xfrm>
              <a:custGeom>
                <a:avLst/>
                <a:gdLst/>
                <a:ahLst/>
                <a:cxnLst/>
                <a:rect l="l" t="t" r="r" b="b"/>
                <a:pathLst>
                  <a:path w="1862" h="1546" extrusionOk="0">
                    <a:moveTo>
                      <a:pt x="1002" y="1"/>
                    </a:moveTo>
                    <a:cubicBezTo>
                      <a:pt x="958" y="1"/>
                      <a:pt x="914" y="5"/>
                      <a:pt x="870" y="12"/>
                    </a:cubicBezTo>
                    <a:cubicBezTo>
                      <a:pt x="191" y="131"/>
                      <a:pt x="1" y="1012"/>
                      <a:pt x="560" y="1405"/>
                    </a:cubicBezTo>
                    <a:cubicBezTo>
                      <a:pt x="702" y="1502"/>
                      <a:pt x="855" y="1546"/>
                      <a:pt x="1003" y="1546"/>
                    </a:cubicBezTo>
                    <a:cubicBezTo>
                      <a:pt x="1454" y="1546"/>
                      <a:pt x="1861" y="1145"/>
                      <a:pt x="1763" y="643"/>
                    </a:cubicBezTo>
                    <a:cubicBezTo>
                      <a:pt x="1699" y="260"/>
                      <a:pt x="1369"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932" name="Google Shape;3932;p55"/>
              <p:cNvSpPr/>
              <p:nvPr/>
            </p:nvSpPr>
            <p:spPr>
              <a:xfrm>
                <a:off x="4315179" y="3458874"/>
                <a:ext cx="121795" cy="43512"/>
              </a:xfrm>
              <a:custGeom>
                <a:avLst/>
                <a:gdLst/>
                <a:ahLst/>
                <a:cxnLst/>
                <a:rect l="l" t="t" r="r" b="b"/>
                <a:pathLst>
                  <a:path w="3776" h="1349" extrusionOk="0">
                    <a:moveTo>
                      <a:pt x="3104" y="1"/>
                    </a:moveTo>
                    <a:lnTo>
                      <a:pt x="509" y="477"/>
                    </a:lnTo>
                    <a:cubicBezTo>
                      <a:pt x="0" y="616"/>
                      <a:pt x="120" y="1348"/>
                      <a:pt x="628" y="1348"/>
                    </a:cubicBezTo>
                    <a:cubicBezTo>
                      <a:pt x="643" y="1348"/>
                      <a:pt x="659" y="1348"/>
                      <a:pt x="675" y="1346"/>
                    </a:cubicBezTo>
                    <a:lnTo>
                      <a:pt x="3259" y="882"/>
                    </a:lnTo>
                    <a:cubicBezTo>
                      <a:pt x="3775" y="744"/>
                      <a:pt x="3661" y="10"/>
                      <a:pt x="3162" y="10"/>
                    </a:cubicBezTo>
                    <a:cubicBezTo>
                      <a:pt x="3144" y="10"/>
                      <a:pt x="3124" y="11"/>
                      <a:pt x="3104" y="13"/>
                    </a:cubicBezTo>
                    <a:lnTo>
                      <a:pt x="3104" y="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933" name="Google Shape;3933;p55"/>
              <p:cNvSpPr/>
              <p:nvPr/>
            </p:nvSpPr>
            <p:spPr>
              <a:xfrm>
                <a:off x="4189869" y="3782231"/>
                <a:ext cx="248880" cy="224075"/>
              </a:xfrm>
              <a:custGeom>
                <a:avLst/>
                <a:gdLst/>
                <a:ahLst/>
                <a:cxnLst/>
                <a:rect l="l" t="t" r="r" b="b"/>
                <a:pathLst>
                  <a:path w="7716" h="6947" extrusionOk="0">
                    <a:moveTo>
                      <a:pt x="3892" y="1"/>
                    </a:moveTo>
                    <a:cubicBezTo>
                      <a:pt x="2858" y="1"/>
                      <a:pt x="1840" y="470"/>
                      <a:pt x="1179" y="1346"/>
                    </a:cubicBezTo>
                    <a:lnTo>
                      <a:pt x="6906" y="4978"/>
                    </a:lnTo>
                    <a:cubicBezTo>
                      <a:pt x="7716" y="3406"/>
                      <a:pt x="7192" y="1477"/>
                      <a:pt x="5703" y="525"/>
                    </a:cubicBezTo>
                    <a:cubicBezTo>
                      <a:pt x="5144" y="171"/>
                      <a:pt x="4515" y="1"/>
                      <a:pt x="3892" y="1"/>
                    </a:cubicBezTo>
                    <a:close/>
                    <a:moveTo>
                      <a:pt x="762" y="1989"/>
                    </a:moveTo>
                    <a:lnTo>
                      <a:pt x="762" y="1989"/>
                    </a:lnTo>
                    <a:cubicBezTo>
                      <a:pt x="0" y="3561"/>
                      <a:pt x="477" y="5478"/>
                      <a:pt x="1953" y="6418"/>
                    </a:cubicBezTo>
                    <a:cubicBezTo>
                      <a:pt x="2522" y="6775"/>
                      <a:pt x="3157" y="6947"/>
                      <a:pt x="3786" y="6947"/>
                    </a:cubicBezTo>
                    <a:cubicBezTo>
                      <a:pt x="4816" y="6947"/>
                      <a:pt x="5828" y="6486"/>
                      <a:pt x="6501" y="5621"/>
                    </a:cubicBezTo>
                    <a:lnTo>
                      <a:pt x="762" y="1989"/>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934" name="Google Shape;3934;p55"/>
              <p:cNvSpPr/>
              <p:nvPr/>
            </p:nvSpPr>
            <p:spPr>
              <a:xfrm>
                <a:off x="4657631" y="3300663"/>
                <a:ext cx="196272" cy="181660"/>
              </a:xfrm>
              <a:custGeom>
                <a:avLst/>
                <a:gdLst/>
                <a:ahLst/>
                <a:cxnLst/>
                <a:rect l="l" t="t" r="r" b="b"/>
                <a:pathLst>
                  <a:path w="6085" h="5632" extrusionOk="0">
                    <a:moveTo>
                      <a:pt x="3596" y="1"/>
                    </a:moveTo>
                    <a:lnTo>
                      <a:pt x="1215" y="1620"/>
                    </a:lnTo>
                    <a:cubicBezTo>
                      <a:pt x="250" y="2275"/>
                      <a:pt x="0" y="3584"/>
                      <a:pt x="655" y="4549"/>
                    </a:cubicBezTo>
                    <a:lnTo>
                      <a:pt x="774" y="4715"/>
                    </a:lnTo>
                    <a:cubicBezTo>
                      <a:pt x="1176" y="5311"/>
                      <a:pt x="1838" y="5632"/>
                      <a:pt x="2514" y="5632"/>
                    </a:cubicBezTo>
                    <a:cubicBezTo>
                      <a:pt x="2919" y="5632"/>
                      <a:pt x="3329" y="5516"/>
                      <a:pt x="3691" y="5275"/>
                    </a:cubicBezTo>
                    <a:lnTo>
                      <a:pt x="6084" y="3644"/>
                    </a:lnTo>
                    <a:lnTo>
                      <a:pt x="3596" y="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935" name="Google Shape;3935;p55"/>
              <p:cNvSpPr/>
              <p:nvPr/>
            </p:nvSpPr>
            <p:spPr>
              <a:xfrm>
                <a:off x="4790102" y="3225154"/>
                <a:ext cx="196272" cy="181918"/>
              </a:xfrm>
              <a:custGeom>
                <a:avLst/>
                <a:gdLst/>
                <a:ahLst/>
                <a:cxnLst/>
                <a:rect l="l" t="t" r="r" b="b"/>
                <a:pathLst>
                  <a:path w="6085" h="5640" extrusionOk="0">
                    <a:moveTo>
                      <a:pt x="3578" y="0"/>
                    </a:moveTo>
                    <a:cubicBezTo>
                      <a:pt x="3170" y="0"/>
                      <a:pt x="2757" y="118"/>
                      <a:pt x="2394" y="365"/>
                    </a:cubicBezTo>
                    <a:lnTo>
                      <a:pt x="1" y="1996"/>
                    </a:lnTo>
                    <a:lnTo>
                      <a:pt x="2477" y="5640"/>
                    </a:lnTo>
                    <a:lnTo>
                      <a:pt x="4870" y="4008"/>
                    </a:lnTo>
                    <a:cubicBezTo>
                      <a:pt x="5835" y="3354"/>
                      <a:pt x="6085" y="2044"/>
                      <a:pt x="5430" y="1091"/>
                    </a:cubicBezTo>
                    <a:lnTo>
                      <a:pt x="5323" y="925"/>
                    </a:lnTo>
                    <a:cubicBezTo>
                      <a:pt x="4915" y="324"/>
                      <a:pt x="4252" y="0"/>
                      <a:pt x="3578"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936" name="Google Shape;3936;p55"/>
              <p:cNvSpPr/>
              <p:nvPr/>
            </p:nvSpPr>
            <p:spPr>
              <a:xfrm>
                <a:off x="4600023" y="3676079"/>
                <a:ext cx="346032" cy="344387"/>
              </a:xfrm>
              <a:custGeom>
                <a:avLst/>
                <a:gdLst/>
                <a:ahLst/>
                <a:cxnLst/>
                <a:rect l="l" t="t" r="r" b="b"/>
                <a:pathLst>
                  <a:path w="10728" h="10677" extrusionOk="0">
                    <a:moveTo>
                      <a:pt x="5007" y="0"/>
                    </a:moveTo>
                    <a:cubicBezTo>
                      <a:pt x="4823" y="0"/>
                      <a:pt x="4676" y="135"/>
                      <a:pt x="4644" y="327"/>
                    </a:cubicBezTo>
                    <a:lnTo>
                      <a:pt x="4191" y="3804"/>
                    </a:lnTo>
                    <a:lnTo>
                      <a:pt x="715" y="3340"/>
                    </a:lnTo>
                    <a:cubicBezTo>
                      <a:pt x="700" y="3338"/>
                      <a:pt x="685" y="3337"/>
                      <a:pt x="670" y="3337"/>
                    </a:cubicBezTo>
                    <a:cubicBezTo>
                      <a:pt x="485" y="3337"/>
                      <a:pt x="320" y="3473"/>
                      <a:pt x="298" y="3661"/>
                    </a:cubicBezTo>
                    <a:lnTo>
                      <a:pt x="24" y="5638"/>
                    </a:lnTo>
                    <a:cubicBezTo>
                      <a:pt x="0" y="5840"/>
                      <a:pt x="143" y="6019"/>
                      <a:pt x="345" y="6054"/>
                    </a:cubicBezTo>
                    <a:lnTo>
                      <a:pt x="3834" y="6519"/>
                    </a:lnTo>
                    <a:lnTo>
                      <a:pt x="3370" y="9995"/>
                    </a:lnTo>
                    <a:cubicBezTo>
                      <a:pt x="3346" y="10198"/>
                      <a:pt x="3489" y="10388"/>
                      <a:pt x="3691" y="10412"/>
                    </a:cubicBezTo>
                    <a:lnTo>
                      <a:pt x="5668" y="10674"/>
                    </a:lnTo>
                    <a:cubicBezTo>
                      <a:pt x="5682" y="10676"/>
                      <a:pt x="5697" y="10676"/>
                      <a:pt x="5712" y="10676"/>
                    </a:cubicBezTo>
                    <a:cubicBezTo>
                      <a:pt x="5895" y="10676"/>
                      <a:pt x="6051" y="10540"/>
                      <a:pt x="6084" y="10352"/>
                    </a:cubicBezTo>
                    <a:lnTo>
                      <a:pt x="6537" y="6876"/>
                    </a:lnTo>
                    <a:lnTo>
                      <a:pt x="10025" y="7328"/>
                    </a:lnTo>
                    <a:cubicBezTo>
                      <a:pt x="10046" y="7332"/>
                      <a:pt x="10067" y="7334"/>
                      <a:pt x="10087" y="7334"/>
                    </a:cubicBezTo>
                    <a:cubicBezTo>
                      <a:pt x="10265" y="7334"/>
                      <a:pt x="10421" y="7199"/>
                      <a:pt x="10442" y="7007"/>
                    </a:cubicBezTo>
                    <a:lnTo>
                      <a:pt x="10704" y="5042"/>
                    </a:lnTo>
                    <a:cubicBezTo>
                      <a:pt x="10728" y="4840"/>
                      <a:pt x="10585" y="4649"/>
                      <a:pt x="10382" y="4625"/>
                    </a:cubicBezTo>
                    <a:lnTo>
                      <a:pt x="6906" y="4161"/>
                    </a:lnTo>
                    <a:lnTo>
                      <a:pt x="7358" y="685"/>
                    </a:lnTo>
                    <a:cubicBezTo>
                      <a:pt x="7382" y="482"/>
                      <a:pt x="7239" y="292"/>
                      <a:pt x="7037" y="268"/>
                    </a:cubicBezTo>
                    <a:lnTo>
                      <a:pt x="5072" y="6"/>
                    </a:lnTo>
                    <a:cubicBezTo>
                      <a:pt x="5050" y="2"/>
                      <a:pt x="5028" y="0"/>
                      <a:pt x="5007"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937" name="Google Shape;3937;p55"/>
              <p:cNvSpPr/>
              <p:nvPr/>
            </p:nvSpPr>
            <p:spPr>
              <a:xfrm>
                <a:off x="4157614" y="4197965"/>
                <a:ext cx="349483" cy="435378"/>
              </a:xfrm>
              <a:custGeom>
                <a:avLst/>
                <a:gdLst/>
                <a:ahLst/>
                <a:cxnLst/>
                <a:rect l="l" t="t" r="r" b="b"/>
                <a:pathLst>
                  <a:path w="10835" h="13498" extrusionOk="0">
                    <a:moveTo>
                      <a:pt x="4152" y="412"/>
                    </a:moveTo>
                    <a:cubicBezTo>
                      <a:pt x="4440" y="412"/>
                      <a:pt x="4723" y="585"/>
                      <a:pt x="4775" y="971"/>
                    </a:cubicBezTo>
                    <a:cubicBezTo>
                      <a:pt x="4810" y="1161"/>
                      <a:pt x="4751" y="1364"/>
                      <a:pt x="4632" y="1519"/>
                    </a:cubicBezTo>
                    <a:lnTo>
                      <a:pt x="3834" y="1661"/>
                    </a:lnTo>
                    <a:cubicBezTo>
                      <a:pt x="3667" y="1566"/>
                      <a:pt x="3536" y="1411"/>
                      <a:pt x="3501" y="1221"/>
                    </a:cubicBezTo>
                    <a:lnTo>
                      <a:pt x="3501" y="1209"/>
                    </a:lnTo>
                    <a:cubicBezTo>
                      <a:pt x="3386" y="709"/>
                      <a:pt x="3773" y="412"/>
                      <a:pt x="4152" y="412"/>
                    </a:cubicBezTo>
                    <a:close/>
                    <a:moveTo>
                      <a:pt x="7856" y="2723"/>
                    </a:moveTo>
                    <a:cubicBezTo>
                      <a:pt x="8113" y="2723"/>
                      <a:pt x="8342" y="2911"/>
                      <a:pt x="8394" y="3173"/>
                    </a:cubicBezTo>
                    <a:lnTo>
                      <a:pt x="9775" y="10734"/>
                    </a:lnTo>
                    <a:cubicBezTo>
                      <a:pt x="9835" y="11043"/>
                      <a:pt x="9632" y="11329"/>
                      <a:pt x="9335" y="11377"/>
                    </a:cubicBezTo>
                    <a:lnTo>
                      <a:pt x="3072" y="12520"/>
                    </a:lnTo>
                    <a:cubicBezTo>
                      <a:pt x="3041" y="12525"/>
                      <a:pt x="3011" y="12527"/>
                      <a:pt x="2981" y="12527"/>
                    </a:cubicBezTo>
                    <a:cubicBezTo>
                      <a:pt x="2718" y="12527"/>
                      <a:pt x="2482" y="12346"/>
                      <a:pt x="2429" y="12079"/>
                    </a:cubicBezTo>
                    <a:lnTo>
                      <a:pt x="1048" y="4507"/>
                    </a:lnTo>
                    <a:cubicBezTo>
                      <a:pt x="1000" y="4209"/>
                      <a:pt x="1203" y="3924"/>
                      <a:pt x="1500" y="3876"/>
                    </a:cubicBezTo>
                    <a:lnTo>
                      <a:pt x="2239" y="3745"/>
                    </a:lnTo>
                    <a:cubicBezTo>
                      <a:pt x="2281" y="3945"/>
                      <a:pt x="2462" y="4098"/>
                      <a:pt x="2668" y="4098"/>
                    </a:cubicBezTo>
                    <a:cubicBezTo>
                      <a:pt x="2695" y="4098"/>
                      <a:pt x="2723" y="4096"/>
                      <a:pt x="2751" y="4090"/>
                    </a:cubicBezTo>
                    <a:lnTo>
                      <a:pt x="6656" y="3376"/>
                    </a:lnTo>
                    <a:cubicBezTo>
                      <a:pt x="6894" y="3328"/>
                      <a:pt x="7049" y="3102"/>
                      <a:pt x="7013" y="2864"/>
                    </a:cubicBezTo>
                    <a:lnTo>
                      <a:pt x="7751" y="2733"/>
                    </a:lnTo>
                    <a:cubicBezTo>
                      <a:pt x="7786" y="2726"/>
                      <a:pt x="7821" y="2723"/>
                      <a:pt x="7856" y="2723"/>
                    </a:cubicBezTo>
                    <a:close/>
                    <a:moveTo>
                      <a:pt x="4137" y="1"/>
                    </a:moveTo>
                    <a:cubicBezTo>
                      <a:pt x="4073" y="1"/>
                      <a:pt x="4007" y="6"/>
                      <a:pt x="3941" y="18"/>
                    </a:cubicBezTo>
                    <a:cubicBezTo>
                      <a:pt x="3358" y="125"/>
                      <a:pt x="2965" y="697"/>
                      <a:pt x="3072" y="1280"/>
                    </a:cubicBezTo>
                    <a:cubicBezTo>
                      <a:pt x="3096" y="1459"/>
                      <a:pt x="3179" y="1614"/>
                      <a:pt x="3286" y="1757"/>
                    </a:cubicBezTo>
                    <a:lnTo>
                      <a:pt x="2512" y="1900"/>
                    </a:lnTo>
                    <a:cubicBezTo>
                      <a:pt x="2191" y="1959"/>
                      <a:pt x="1977" y="2269"/>
                      <a:pt x="2036" y="2578"/>
                    </a:cubicBezTo>
                    <a:lnTo>
                      <a:pt x="2084" y="2864"/>
                    </a:lnTo>
                    <a:lnTo>
                      <a:pt x="798" y="3102"/>
                    </a:lnTo>
                    <a:cubicBezTo>
                      <a:pt x="322" y="3185"/>
                      <a:pt x="0" y="3650"/>
                      <a:pt x="84" y="4138"/>
                    </a:cubicBezTo>
                    <a:lnTo>
                      <a:pt x="1655" y="12770"/>
                    </a:lnTo>
                    <a:cubicBezTo>
                      <a:pt x="1740" y="13195"/>
                      <a:pt x="2120" y="13497"/>
                      <a:pt x="2540" y="13497"/>
                    </a:cubicBezTo>
                    <a:cubicBezTo>
                      <a:pt x="2590" y="13497"/>
                      <a:pt x="2640" y="13493"/>
                      <a:pt x="2691" y="13484"/>
                    </a:cubicBezTo>
                    <a:lnTo>
                      <a:pt x="10037" y="12139"/>
                    </a:lnTo>
                    <a:cubicBezTo>
                      <a:pt x="10513" y="12056"/>
                      <a:pt x="10835" y="11579"/>
                      <a:pt x="10752" y="11103"/>
                    </a:cubicBezTo>
                    <a:lnTo>
                      <a:pt x="9180" y="2471"/>
                    </a:lnTo>
                    <a:cubicBezTo>
                      <a:pt x="9096" y="2041"/>
                      <a:pt x="8725" y="1740"/>
                      <a:pt x="8304" y="1740"/>
                    </a:cubicBezTo>
                    <a:cubicBezTo>
                      <a:pt x="8247" y="1740"/>
                      <a:pt x="8190" y="1745"/>
                      <a:pt x="8132" y="1757"/>
                    </a:cubicBezTo>
                    <a:lnTo>
                      <a:pt x="6858" y="1995"/>
                    </a:lnTo>
                    <a:lnTo>
                      <a:pt x="6811" y="1709"/>
                    </a:lnTo>
                    <a:cubicBezTo>
                      <a:pt x="6746" y="1428"/>
                      <a:pt x="6495" y="1226"/>
                      <a:pt x="6210" y="1226"/>
                    </a:cubicBezTo>
                    <a:cubicBezTo>
                      <a:pt x="6180" y="1226"/>
                      <a:pt x="6150" y="1228"/>
                      <a:pt x="6120" y="1233"/>
                    </a:cubicBezTo>
                    <a:lnTo>
                      <a:pt x="5179" y="1411"/>
                    </a:lnTo>
                    <a:cubicBezTo>
                      <a:pt x="5227" y="1245"/>
                      <a:pt x="5239" y="1066"/>
                      <a:pt x="5203" y="887"/>
                    </a:cubicBezTo>
                    <a:cubicBezTo>
                      <a:pt x="5108" y="369"/>
                      <a:pt x="4655" y="1"/>
                      <a:pt x="4137"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938" name="Google Shape;3938;p55"/>
              <p:cNvSpPr/>
              <p:nvPr/>
            </p:nvSpPr>
            <p:spPr>
              <a:xfrm>
                <a:off x="4219446" y="4354466"/>
                <a:ext cx="60123" cy="49866"/>
              </a:xfrm>
              <a:custGeom>
                <a:avLst/>
                <a:gdLst/>
                <a:ahLst/>
                <a:cxnLst/>
                <a:rect l="l" t="t" r="r" b="b"/>
                <a:pathLst>
                  <a:path w="1864" h="1546" extrusionOk="0">
                    <a:moveTo>
                      <a:pt x="1013" y="1"/>
                    </a:moveTo>
                    <a:cubicBezTo>
                      <a:pt x="970" y="1"/>
                      <a:pt x="926" y="5"/>
                      <a:pt x="881" y="12"/>
                    </a:cubicBezTo>
                    <a:cubicBezTo>
                      <a:pt x="202" y="131"/>
                      <a:pt x="0" y="1012"/>
                      <a:pt x="572" y="1405"/>
                    </a:cubicBezTo>
                    <a:cubicBezTo>
                      <a:pt x="713" y="1502"/>
                      <a:pt x="865" y="1545"/>
                      <a:pt x="1012" y="1545"/>
                    </a:cubicBezTo>
                    <a:cubicBezTo>
                      <a:pt x="1460" y="1545"/>
                      <a:pt x="1864" y="1142"/>
                      <a:pt x="1774" y="631"/>
                    </a:cubicBezTo>
                    <a:cubicBezTo>
                      <a:pt x="1700" y="259"/>
                      <a:pt x="1378" y="1"/>
                      <a:pt x="101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939" name="Google Shape;3939;p55"/>
              <p:cNvSpPr/>
              <p:nvPr/>
            </p:nvSpPr>
            <p:spPr>
              <a:xfrm>
                <a:off x="4288117" y="4339952"/>
                <a:ext cx="123827" cy="43254"/>
              </a:xfrm>
              <a:custGeom>
                <a:avLst/>
                <a:gdLst/>
                <a:ahLst/>
                <a:cxnLst/>
                <a:rect l="l" t="t" r="r" b="b"/>
                <a:pathLst>
                  <a:path w="3839" h="1341" extrusionOk="0">
                    <a:moveTo>
                      <a:pt x="3230" y="0"/>
                    </a:moveTo>
                    <a:cubicBezTo>
                      <a:pt x="3199" y="0"/>
                      <a:pt x="3167" y="3"/>
                      <a:pt x="3134" y="10"/>
                    </a:cubicBezTo>
                    <a:lnTo>
                      <a:pt x="538" y="474"/>
                    </a:lnTo>
                    <a:cubicBezTo>
                      <a:pt x="0" y="575"/>
                      <a:pt x="106" y="1341"/>
                      <a:pt x="597" y="1341"/>
                    </a:cubicBezTo>
                    <a:cubicBezTo>
                      <a:pt x="627" y="1341"/>
                      <a:pt x="659" y="1338"/>
                      <a:pt x="693" y="1331"/>
                    </a:cubicBezTo>
                    <a:lnTo>
                      <a:pt x="3300" y="867"/>
                    </a:lnTo>
                    <a:cubicBezTo>
                      <a:pt x="3838" y="766"/>
                      <a:pt x="3722" y="0"/>
                      <a:pt x="3230"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940" name="Google Shape;3940;p55"/>
              <p:cNvSpPr/>
              <p:nvPr/>
            </p:nvSpPr>
            <p:spPr>
              <a:xfrm>
                <a:off x="4232090" y="4423976"/>
                <a:ext cx="60156" cy="49866"/>
              </a:xfrm>
              <a:custGeom>
                <a:avLst/>
                <a:gdLst/>
                <a:ahLst/>
                <a:cxnLst/>
                <a:rect l="l" t="t" r="r" b="b"/>
                <a:pathLst>
                  <a:path w="1865" h="1546" extrusionOk="0">
                    <a:moveTo>
                      <a:pt x="1014" y="1"/>
                    </a:moveTo>
                    <a:cubicBezTo>
                      <a:pt x="971" y="1"/>
                      <a:pt x="927" y="5"/>
                      <a:pt x="882" y="12"/>
                    </a:cubicBezTo>
                    <a:cubicBezTo>
                      <a:pt x="203" y="131"/>
                      <a:pt x="1" y="1012"/>
                      <a:pt x="572" y="1405"/>
                    </a:cubicBezTo>
                    <a:cubicBezTo>
                      <a:pt x="711" y="1502"/>
                      <a:pt x="861" y="1546"/>
                      <a:pt x="1008" y="1546"/>
                    </a:cubicBezTo>
                    <a:cubicBezTo>
                      <a:pt x="1455" y="1546"/>
                      <a:pt x="1865" y="1142"/>
                      <a:pt x="1775" y="631"/>
                    </a:cubicBezTo>
                    <a:cubicBezTo>
                      <a:pt x="1701" y="259"/>
                      <a:pt x="1379" y="1"/>
                      <a:pt x="101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941" name="Google Shape;3941;p55"/>
              <p:cNvSpPr/>
              <p:nvPr/>
            </p:nvSpPr>
            <p:spPr>
              <a:xfrm>
                <a:off x="4301987" y="4409300"/>
                <a:ext cx="120892" cy="43544"/>
              </a:xfrm>
              <a:custGeom>
                <a:avLst/>
                <a:gdLst/>
                <a:ahLst/>
                <a:cxnLst/>
                <a:rect l="l" t="t" r="r" b="b"/>
                <a:pathLst>
                  <a:path w="3748" h="1350" extrusionOk="0">
                    <a:moveTo>
                      <a:pt x="3143" y="1"/>
                    </a:moveTo>
                    <a:cubicBezTo>
                      <a:pt x="3128" y="1"/>
                      <a:pt x="3112" y="1"/>
                      <a:pt x="3097" y="3"/>
                    </a:cubicBezTo>
                    <a:lnTo>
                      <a:pt x="501" y="467"/>
                    </a:lnTo>
                    <a:cubicBezTo>
                      <a:pt x="1" y="618"/>
                      <a:pt x="114" y="1349"/>
                      <a:pt x="620" y="1349"/>
                    </a:cubicBezTo>
                    <a:cubicBezTo>
                      <a:pt x="631" y="1349"/>
                      <a:pt x="644" y="1349"/>
                      <a:pt x="656" y="1348"/>
                    </a:cubicBezTo>
                    <a:lnTo>
                      <a:pt x="3251" y="872"/>
                    </a:lnTo>
                    <a:cubicBezTo>
                      <a:pt x="3748" y="722"/>
                      <a:pt x="3628" y="1"/>
                      <a:pt x="314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942" name="Google Shape;3942;p55"/>
              <p:cNvSpPr/>
              <p:nvPr/>
            </p:nvSpPr>
            <p:spPr>
              <a:xfrm>
                <a:off x="4245928" y="4498130"/>
                <a:ext cx="60059" cy="50221"/>
              </a:xfrm>
              <a:custGeom>
                <a:avLst/>
                <a:gdLst/>
                <a:ahLst/>
                <a:cxnLst/>
                <a:rect l="l" t="t" r="r" b="b"/>
                <a:pathLst>
                  <a:path w="1862" h="1557" extrusionOk="0">
                    <a:moveTo>
                      <a:pt x="998" y="0"/>
                    </a:moveTo>
                    <a:cubicBezTo>
                      <a:pt x="956" y="0"/>
                      <a:pt x="913" y="4"/>
                      <a:pt x="870" y="11"/>
                    </a:cubicBezTo>
                    <a:cubicBezTo>
                      <a:pt x="191" y="130"/>
                      <a:pt x="1" y="1011"/>
                      <a:pt x="560" y="1416"/>
                    </a:cubicBezTo>
                    <a:cubicBezTo>
                      <a:pt x="701" y="1513"/>
                      <a:pt x="854" y="1556"/>
                      <a:pt x="1002" y="1556"/>
                    </a:cubicBezTo>
                    <a:cubicBezTo>
                      <a:pt x="1453" y="1556"/>
                      <a:pt x="1861" y="1153"/>
                      <a:pt x="1763" y="642"/>
                    </a:cubicBezTo>
                    <a:cubicBezTo>
                      <a:pt x="1699" y="268"/>
                      <a:pt x="1367" y="0"/>
                      <a:pt x="998"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943" name="Google Shape;3943;p55"/>
              <p:cNvSpPr/>
              <p:nvPr/>
            </p:nvSpPr>
            <p:spPr>
              <a:xfrm>
                <a:off x="4315018" y="4483357"/>
                <a:ext cx="122214" cy="43706"/>
              </a:xfrm>
              <a:custGeom>
                <a:avLst/>
                <a:gdLst/>
                <a:ahLst/>
                <a:cxnLst/>
                <a:rect l="l" t="t" r="r" b="b"/>
                <a:pathLst>
                  <a:path w="3789" h="1355" extrusionOk="0">
                    <a:moveTo>
                      <a:pt x="3178" y="0"/>
                    </a:moveTo>
                    <a:cubicBezTo>
                      <a:pt x="3156" y="0"/>
                      <a:pt x="3133" y="2"/>
                      <a:pt x="3109" y="5"/>
                    </a:cubicBezTo>
                    <a:lnTo>
                      <a:pt x="514" y="481"/>
                    </a:lnTo>
                    <a:cubicBezTo>
                      <a:pt x="0" y="606"/>
                      <a:pt x="110" y="1355"/>
                      <a:pt x="612" y="1355"/>
                    </a:cubicBezTo>
                    <a:cubicBezTo>
                      <a:pt x="634" y="1355"/>
                      <a:pt x="657" y="1353"/>
                      <a:pt x="680" y="1350"/>
                    </a:cubicBezTo>
                    <a:lnTo>
                      <a:pt x="3264" y="886"/>
                    </a:lnTo>
                    <a:cubicBezTo>
                      <a:pt x="3789" y="749"/>
                      <a:pt x="3680" y="0"/>
                      <a:pt x="3178"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944" name="Google Shape;3944;p55"/>
              <p:cNvSpPr/>
              <p:nvPr/>
            </p:nvSpPr>
            <p:spPr>
              <a:xfrm>
                <a:off x="4188320" y="4806940"/>
                <a:ext cx="250428" cy="224592"/>
              </a:xfrm>
              <a:custGeom>
                <a:avLst/>
                <a:gdLst/>
                <a:ahLst/>
                <a:cxnLst/>
                <a:rect l="l" t="t" r="r" b="b"/>
                <a:pathLst>
                  <a:path w="7764" h="6963" extrusionOk="0">
                    <a:moveTo>
                      <a:pt x="3931" y="1"/>
                    </a:moveTo>
                    <a:cubicBezTo>
                      <a:pt x="2900" y="1"/>
                      <a:pt x="1886" y="469"/>
                      <a:pt x="1227" y="1343"/>
                    </a:cubicBezTo>
                    <a:lnTo>
                      <a:pt x="6954" y="4975"/>
                    </a:lnTo>
                    <a:cubicBezTo>
                      <a:pt x="7764" y="3403"/>
                      <a:pt x="7240" y="1474"/>
                      <a:pt x="5751" y="534"/>
                    </a:cubicBezTo>
                    <a:cubicBezTo>
                      <a:pt x="5189" y="174"/>
                      <a:pt x="4557" y="1"/>
                      <a:pt x="3931" y="1"/>
                    </a:cubicBezTo>
                    <a:close/>
                    <a:moveTo>
                      <a:pt x="810" y="1986"/>
                    </a:moveTo>
                    <a:lnTo>
                      <a:pt x="810" y="1986"/>
                    </a:lnTo>
                    <a:cubicBezTo>
                      <a:pt x="1" y="3558"/>
                      <a:pt x="525" y="5498"/>
                      <a:pt x="2013" y="6439"/>
                    </a:cubicBezTo>
                    <a:cubicBezTo>
                      <a:pt x="2577" y="6793"/>
                      <a:pt x="3207" y="6963"/>
                      <a:pt x="3830" y="6963"/>
                    </a:cubicBezTo>
                    <a:cubicBezTo>
                      <a:pt x="4864" y="6963"/>
                      <a:pt x="5880" y="6494"/>
                      <a:pt x="6549" y="5618"/>
                    </a:cubicBezTo>
                    <a:lnTo>
                      <a:pt x="810" y="1986"/>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945" name="Google Shape;3945;p55"/>
              <p:cNvSpPr/>
              <p:nvPr/>
            </p:nvSpPr>
            <p:spPr>
              <a:xfrm>
                <a:off x="4657631" y="4325276"/>
                <a:ext cx="196272" cy="181918"/>
              </a:xfrm>
              <a:custGeom>
                <a:avLst/>
                <a:gdLst/>
                <a:ahLst/>
                <a:cxnLst/>
                <a:rect l="l" t="t" r="r" b="b"/>
                <a:pathLst>
                  <a:path w="6085" h="5640" extrusionOk="0">
                    <a:moveTo>
                      <a:pt x="3596" y="0"/>
                    </a:moveTo>
                    <a:lnTo>
                      <a:pt x="1215" y="1632"/>
                    </a:lnTo>
                    <a:cubicBezTo>
                      <a:pt x="250" y="2286"/>
                      <a:pt x="0" y="3596"/>
                      <a:pt x="655" y="4549"/>
                    </a:cubicBezTo>
                    <a:lnTo>
                      <a:pt x="774" y="4715"/>
                    </a:lnTo>
                    <a:cubicBezTo>
                      <a:pt x="1175" y="5316"/>
                      <a:pt x="1834" y="5640"/>
                      <a:pt x="2508" y="5640"/>
                    </a:cubicBezTo>
                    <a:cubicBezTo>
                      <a:pt x="2915" y="5640"/>
                      <a:pt x="3328" y="5522"/>
                      <a:pt x="3691" y="5275"/>
                    </a:cubicBezTo>
                    <a:lnTo>
                      <a:pt x="6084" y="3644"/>
                    </a:lnTo>
                    <a:lnTo>
                      <a:pt x="3596" y="0"/>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946" name="Google Shape;3946;p55"/>
              <p:cNvSpPr/>
              <p:nvPr/>
            </p:nvSpPr>
            <p:spPr>
              <a:xfrm>
                <a:off x="4790102" y="4249734"/>
                <a:ext cx="196272" cy="181950"/>
              </a:xfrm>
              <a:custGeom>
                <a:avLst/>
                <a:gdLst/>
                <a:ahLst/>
                <a:cxnLst/>
                <a:rect l="l" t="t" r="r" b="b"/>
                <a:pathLst>
                  <a:path w="6085" h="5641" extrusionOk="0">
                    <a:moveTo>
                      <a:pt x="3578" y="1"/>
                    </a:moveTo>
                    <a:cubicBezTo>
                      <a:pt x="3170" y="1"/>
                      <a:pt x="2757" y="119"/>
                      <a:pt x="2394" y="366"/>
                    </a:cubicBezTo>
                    <a:lnTo>
                      <a:pt x="1" y="1997"/>
                    </a:lnTo>
                    <a:lnTo>
                      <a:pt x="2477" y="5640"/>
                    </a:lnTo>
                    <a:lnTo>
                      <a:pt x="4870" y="4009"/>
                    </a:lnTo>
                    <a:cubicBezTo>
                      <a:pt x="5835" y="3354"/>
                      <a:pt x="6085" y="2045"/>
                      <a:pt x="5430" y="1092"/>
                    </a:cubicBezTo>
                    <a:lnTo>
                      <a:pt x="5323" y="926"/>
                    </a:lnTo>
                    <a:cubicBezTo>
                      <a:pt x="4915" y="325"/>
                      <a:pt x="4252" y="1"/>
                      <a:pt x="357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947" name="Google Shape;3947;p55"/>
              <p:cNvSpPr/>
              <p:nvPr/>
            </p:nvSpPr>
            <p:spPr>
              <a:xfrm>
                <a:off x="4600023" y="4700692"/>
                <a:ext cx="346032" cy="344387"/>
              </a:xfrm>
              <a:custGeom>
                <a:avLst/>
                <a:gdLst/>
                <a:ahLst/>
                <a:cxnLst/>
                <a:rect l="l" t="t" r="r" b="b"/>
                <a:pathLst>
                  <a:path w="10728" h="10677" extrusionOk="0">
                    <a:moveTo>
                      <a:pt x="5007" y="0"/>
                    </a:moveTo>
                    <a:cubicBezTo>
                      <a:pt x="4823" y="0"/>
                      <a:pt x="4676" y="135"/>
                      <a:pt x="4644" y="327"/>
                    </a:cubicBezTo>
                    <a:lnTo>
                      <a:pt x="4191" y="3804"/>
                    </a:lnTo>
                    <a:lnTo>
                      <a:pt x="715" y="3339"/>
                    </a:lnTo>
                    <a:cubicBezTo>
                      <a:pt x="700" y="3338"/>
                      <a:pt x="685" y="3337"/>
                      <a:pt x="670" y="3337"/>
                    </a:cubicBezTo>
                    <a:cubicBezTo>
                      <a:pt x="485" y="3337"/>
                      <a:pt x="320" y="3473"/>
                      <a:pt x="298" y="3661"/>
                    </a:cubicBezTo>
                    <a:lnTo>
                      <a:pt x="24" y="5637"/>
                    </a:lnTo>
                    <a:cubicBezTo>
                      <a:pt x="0" y="5840"/>
                      <a:pt x="143" y="6030"/>
                      <a:pt x="345" y="6054"/>
                    </a:cubicBezTo>
                    <a:lnTo>
                      <a:pt x="3834" y="6518"/>
                    </a:lnTo>
                    <a:lnTo>
                      <a:pt x="3370" y="9995"/>
                    </a:lnTo>
                    <a:cubicBezTo>
                      <a:pt x="3346" y="10197"/>
                      <a:pt x="3489" y="10388"/>
                      <a:pt x="3691" y="10412"/>
                    </a:cubicBezTo>
                    <a:lnTo>
                      <a:pt x="5668" y="10674"/>
                    </a:lnTo>
                    <a:cubicBezTo>
                      <a:pt x="5682" y="10675"/>
                      <a:pt x="5697" y="10676"/>
                      <a:pt x="5712" y="10676"/>
                    </a:cubicBezTo>
                    <a:cubicBezTo>
                      <a:pt x="5897" y="10676"/>
                      <a:pt x="6062" y="10540"/>
                      <a:pt x="6084" y="10352"/>
                    </a:cubicBezTo>
                    <a:lnTo>
                      <a:pt x="6537" y="6876"/>
                    </a:lnTo>
                    <a:lnTo>
                      <a:pt x="10025" y="7328"/>
                    </a:lnTo>
                    <a:cubicBezTo>
                      <a:pt x="10045" y="7331"/>
                      <a:pt x="10065" y="7333"/>
                      <a:pt x="10084" y="7333"/>
                    </a:cubicBezTo>
                    <a:cubicBezTo>
                      <a:pt x="10263" y="7333"/>
                      <a:pt x="10420" y="7189"/>
                      <a:pt x="10442" y="7007"/>
                    </a:cubicBezTo>
                    <a:lnTo>
                      <a:pt x="10704" y="5042"/>
                    </a:lnTo>
                    <a:cubicBezTo>
                      <a:pt x="10728" y="4828"/>
                      <a:pt x="10585" y="4649"/>
                      <a:pt x="10382" y="4613"/>
                    </a:cubicBezTo>
                    <a:lnTo>
                      <a:pt x="6906" y="4161"/>
                    </a:lnTo>
                    <a:lnTo>
                      <a:pt x="7358" y="684"/>
                    </a:lnTo>
                    <a:cubicBezTo>
                      <a:pt x="7382" y="482"/>
                      <a:pt x="7239" y="291"/>
                      <a:pt x="7037" y="256"/>
                    </a:cubicBezTo>
                    <a:lnTo>
                      <a:pt x="5072" y="6"/>
                    </a:lnTo>
                    <a:cubicBezTo>
                      <a:pt x="5050" y="2"/>
                      <a:pt x="5028" y="0"/>
                      <a:pt x="5007"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948" name="Google Shape;3948;p55"/>
              <p:cNvSpPr/>
              <p:nvPr/>
            </p:nvSpPr>
            <p:spPr>
              <a:xfrm>
                <a:off x="3133001" y="3172611"/>
                <a:ext cx="349870" cy="436249"/>
              </a:xfrm>
              <a:custGeom>
                <a:avLst/>
                <a:gdLst/>
                <a:ahLst/>
                <a:cxnLst/>
                <a:rect l="l" t="t" r="r" b="b"/>
                <a:pathLst>
                  <a:path w="10847" h="13525" extrusionOk="0">
                    <a:moveTo>
                      <a:pt x="4152" y="435"/>
                    </a:moveTo>
                    <a:cubicBezTo>
                      <a:pt x="4440" y="435"/>
                      <a:pt x="4723" y="608"/>
                      <a:pt x="4775" y="994"/>
                    </a:cubicBezTo>
                    <a:cubicBezTo>
                      <a:pt x="4810" y="1196"/>
                      <a:pt x="4751" y="1387"/>
                      <a:pt x="4620" y="1542"/>
                    </a:cubicBezTo>
                    <a:lnTo>
                      <a:pt x="3834" y="1685"/>
                    </a:lnTo>
                    <a:cubicBezTo>
                      <a:pt x="3656" y="1589"/>
                      <a:pt x="3536" y="1423"/>
                      <a:pt x="3501" y="1232"/>
                    </a:cubicBezTo>
                    <a:cubicBezTo>
                      <a:pt x="3386" y="732"/>
                      <a:pt x="3773" y="435"/>
                      <a:pt x="4152" y="435"/>
                    </a:cubicBezTo>
                    <a:close/>
                    <a:moveTo>
                      <a:pt x="7856" y="2746"/>
                    </a:moveTo>
                    <a:cubicBezTo>
                      <a:pt x="8113" y="2746"/>
                      <a:pt x="8342" y="2934"/>
                      <a:pt x="8394" y="3197"/>
                    </a:cubicBezTo>
                    <a:lnTo>
                      <a:pt x="9775" y="10769"/>
                    </a:lnTo>
                    <a:cubicBezTo>
                      <a:pt x="9823" y="11055"/>
                      <a:pt x="9632" y="11341"/>
                      <a:pt x="9347" y="11400"/>
                    </a:cubicBezTo>
                    <a:lnTo>
                      <a:pt x="3072" y="12543"/>
                    </a:lnTo>
                    <a:cubicBezTo>
                      <a:pt x="3043" y="12548"/>
                      <a:pt x="3014" y="12550"/>
                      <a:pt x="2985" y="12550"/>
                    </a:cubicBezTo>
                    <a:cubicBezTo>
                      <a:pt x="2721" y="12550"/>
                      <a:pt x="2484" y="12359"/>
                      <a:pt x="2441" y="12091"/>
                    </a:cubicBezTo>
                    <a:lnTo>
                      <a:pt x="1060" y="4518"/>
                    </a:lnTo>
                    <a:cubicBezTo>
                      <a:pt x="1000" y="4221"/>
                      <a:pt x="1203" y="3935"/>
                      <a:pt x="1500" y="3887"/>
                    </a:cubicBezTo>
                    <a:lnTo>
                      <a:pt x="2251" y="3756"/>
                    </a:lnTo>
                    <a:cubicBezTo>
                      <a:pt x="2282" y="3956"/>
                      <a:pt x="2472" y="4110"/>
                      <a:pt x="2680" y="4110"/>
                    </a:cubicBezTo>
                    <a:cubicBezTo>
                      <a:pt x="2707" y="4110"/>
                      <a:pt x="2735" y="4107"/>
                      <a:pt x="2763" y="4102"/>
                    </a:cubicBezTo>
                    <a:lnTo>
                      <a:pt x="6668" y="3399"/>
                    </a:lnTo>
                    <a:cubicBezTo>
                      <a:pt x="6894" y="3351"/>
                      <a:pt x="7061" y="3125"/>
                      <a:pt x="7013" y="2887"/>
                    </a:cubicBezTo>
                    <a:lnTo>
                      <a:pt x="7751" y="2756"/>
                    </a:lnTo>
                    <a:cubicBezTo>
                      <a:pt x="7786" y="2749"/>
                      <a:pt x="7821" y="2746"/>
                      <a:pt x="7856" y="2746"/>
                    </a:cubicBezTo>
                    <a:close/>
                    <a:moveTo>
                      <a:pt x="4133" y="0"/>
                    </a:moveTo>
                    <a:cubicBezTo>
                      <a:pt x="4070" y="0"/>
                      <a:pt x="4006" y="6"/>
                      <a:pt x="3941" y="18"/>
                    </a:cubicBezTo>
                    <a:cubicBezTo>
                      <a:pt x="3346" y="125"/>
                      <a:pt x="2953" y="708"/>
                      <a:pt x="3072" y="1304"/>
                    </a:cubicBezTo>
                    <a:cubicBezTo>
                      <a:pt x="3096" y="1470"/>
                      <a:pt x="3179" y="1637"/>
                      <a:pt x="3286" y="1780"/>
                    </a:cubicBezTo>
                    <a:lnTo>
                      <a:pt x="2513" y="1923"/>
                    </a:lnTo>
                    <a:cubicBezTo>
                      <a:pt x="2191" y="1994"/>
                      <a:pt x="1977" y="2292"/>
                      <a:pt x="2036" y="2613"/>
                    </a:cubicBezTo>
                    <a:lnTo>
                      <a:pt x="2084" y="2887"/>
                    </a:lnTo>
                    <a:lnTo>
                      <a:pt x="798" y="3125"/>
                    </a:lnTo>
                    <a:cubicBezTo>
                      <a:pt x="310" y="3220"/>
                      <a:pt x="0" y="3685"/>
                      <a:pt x="84" y="4173"/>
                    </a:cubicBezTo>
                    <a:lnTo>
                      <a:pt x="1655" y="12793"/>
                    </a:lnTo>
                    <a:cubicBezTo>
                      <a:pt x="1739" y="13223"/>
                      <a:pt x="2110" y="13524"/>
                      <a:pt x="2531" y="13524"/>
                    </a:cubicBezTo>
                    <a:cubicBezTo>
                      <a:pt x="2588" y="13524"/>
                      <a:pt x="2645" y="13519"/>
                      <a:pt x="2703" y="13507"/>
                    </a:cubicBezTo>
                    <a:lnTo>
                      <a:pt x="10037" y="12174"/>
                    </a:lnTo>
                    <a:cubicBezTo>
                      <a:pt x="10525" y="12079"/>
                      <a:pt x="10847" y="11614"/>
                      <a:pt x="10752" y="11126"/>
                    </a:cubicBezTo>
                    <a:lnTo>
                      <a:pt x="9180" y="2494"/>
                    </a:lnTo>
                    <a:cubicBezTo>
                      <a:pt x="9107" y="2064"/>
                      <a:pt x="8737" y="1763"/>
                      <a:pt x="8316" y="1763"/>
                    </a:cubicBezTo>
                    <a:cubicBezTo>
                      <a:pt x="8260" y="1763"/>
                      <a:pt x="8202" y="1769"/>
                      <a:pt x="8144" y="1780"/>
                    </a:cubicBezTo>
                    <a:lnTo>
                      <a:pt x="6858" y="2018"/>
                    </a:lnTo>
                    <a:lnTo>
                      <a:pt x="6799" y="1744"/>
                    </a:lnTo>
                    <a:cubicBezTo>
                      <a:pt x="6746" y="1459"/>
                      <a:pt x="6506" y="1258"/>
                      <a:pt x="6227" y="1258"/>
                    </a:cubicBezTo>
                    <a:cubicBezTo>
                      <a:pt x="6192" y="1258"/>
                      <a:pt x="6156" y="1261"/>
                      <a:pt x="6120" y="1268"/>
                    </a:cubicBezTo>
                    <a:lnTo>
                      <a:pt x="5180" y="1435"/>
                    </a:lnTo>
                    <a:cubicBezTo>
                      <a:pt x="5227" y="1268"/>
                      <a:pt x="5239" y="1089"/>
                      <a:pt x="5203" y="911"/>
                    </a:cubicBezTo>
                    <a:cubicBezTo>
                      <a:pt x="5118" y="380"/>
                      <a:pt x="4655" y="0"/>
                      <a:pt x="4133"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949" name="Google Shape;3949;p55"/>
              <p:cNvSpPr/>
              <p:nvPr/>
            </p:nvSpPr>
            <p:spPr>
              <a:xfrm>
                <a:off x="3194834" y="3329886"/>
                <a:ext cx="60123" cy="49834"/>
              </a:xfrm>
              <a:custGeom>
                <a:avLst/>
                <a:gdLst/>
                <a:ahLst/>
                <a:cxnLst/>
                <a:rect l="l" t="t" r="r" b="b"/>
                <a:pathLst>
                  <a:path w="1864" h="1545" extrusionOk="0">
                    <a:moveTo>
                      <a:pt x="1014" y="0"/>
                    </a:moveTo>
                    <a:cubicBezTo>
                      <a:pt x="970" y="0"/>
                      <a:pt x="926" y="4"/>
                      <a:pt x="881" y="11"/>
                    </a:cubicBezTo>
                    <a:cubicBezTo>
                      <a:pt x="191" y="130"/>
                      <a:pt x="0" y="1011"/>
                      <a:pt x="572" y="1404"/>
                    </a:cubicBezTo>
                    <a:cubicBezTo>
                      <a:pt x="710" y="1501"/>
                      <a:pt x="860" y="1545"/>
                      <a:pt x="1007" y="1545"/>
                    </a:cubicBezTo>
                    <a:cubicBezTo>
                      <a:pt x="1454" y="1545"/>
                      <a:pt x="1864" y="1142"/>
                      <a:pt x="1774" y="630"/>
                    </a:cubicBezTo>
                    <a:cubicBezTo>
                      <a:pt x="1700" y="258"/>
                      <a:pt x="1378" y="0"/>
                      <a:pt x="1014"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950" name="Google Shape;3950;p55"/>
              <p:cNvSpPr/>
              <p:nvPr/>
            </p:nvSpPr>
            <p:spPr>
              <a:xfrm>
                <a:off x="3262570" y="3315178"/>
                <a:ext cx="125601" cy="43544"/>
              </a:xfrm>
              <a:custGeom>
                <a:avLst/>
                <a:gdLst/>
                <a:ahLst/>
                <a:cxnLst/>
                <a:rect l="l" t="t" r="r" b="b"/>
                <a:pathLst>
                  <a:path w="3894" h="1350" extrusionOk="0">
                    <a:moveTo>
                      <a:pt x="3284" y="0"/>
                    </a:moveTo>
                    <a:cubicBezTo>
                      <a:pt x="3246" y="0"/>
                      <a:pt x="3206" y="5"/>
                      <a:pt x="3163" y="15"/>
                    </a:cubicBezTo>
                    <a:lnTo>
                      <a:pt x="3163" y="3"/>
                    </a:lnTo>
                    <a:lnTo>
                      <a:pt x="567" y="479"/>
                    </a:lnTo>
                    <a:cubicBezTo>
                      <a:pt x="1" y="557"/>
                      <a:pt x="108" y="1349"/>
                      <a:pt x="608" y="1349"/>
                    </a:cubicBezTo>
                    <a:cubicBezTo>
                      <a:pt x="644" y="1349"/>
                      <a:pt x="682" y="1345"/>
                      <a:pt x="722" y="1337"/>
                    </a:cubicBezTo>
                    <a:lnTo>
                      <a:pt x="3318" y="872"/>
                    </a:lnTo>
                    <a:cubicBezTo>
                      <a:pt x="3893" y="817"/>
                      <a:pt x="3790" y="0"/>
                      <a:pt x="3284"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951" name="Google Shape;3951;p55"/>
              <p:cNvSpPr/>
              <p:nvPr/>
            </p:nvSpPr>
            <p:spPr>
              <a:xfrm>
                <a:off x="3207510" y="3399267"/>
                <a:ext cx="60123" cy="49963"/>
              </a:xfrm>
              <a:custGeom>
                <a:avLst/>
                <a:gdLst/>
                <a:ahLst/>
                <a:cxnLst/>
                <a:rect l="l" t="t" r="r" b="b"/>
                <a:pathLst>
                  <a:path w="1864" h="1549" extrusionOk="0">
                    <a:moveTo>
                      <a:pt x="1026" y="1"/>
                    </a:moveTo>
                    <a:cubicBezTo>
                      <a:pt x="979" y="1"/>
                      <a:pt x="930" y="6"/>
                      <a:pt x="881" y="15"/>
                    </a:cubicBezTo>
                    <a:cubicBezTo>
                      <a:pt x="203" y="134"/>
                      <a:pt x="0" y="1015"/>
                      <a:pt x="572" y="1408"/>
                    </a:cubicBezTo>
                    <a:cubicBezTo>
                      <a:pt x="710" y="1505"/>
                      <a:pt x="860" y="1549"/>
                      <a:pt x="1007" y="1549"/>
                    </a:cubicBezTo>
                    <a:cubicBezTo>
                      <a:pt x="1454" y="1549"/>
                      <a:pt x="1864" y="1146"/>
                      <a:pt x="1774" y="635"/>
                    </a:cubicBezTo>
                    <a:cubicBezTo>
                      <a:pt x="1701" y="267"/>
                      <a:pt x="1386" y="1"/>
                      <a:pt x="1026"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952" name="Google Shape;3952;p55"/>
              <p:cNvSpPr/>
              <p:nvPr/>
            </p:nvSpPr>
            <p:spPr>
              <a:xfrm>
                <a:off x="3277020" y="3384688"/>
                <a:ext cx="121247" cy="43544"/>
              </a:xfrm>
              <a:custGeom>
                <a:avLst/>
                <a:gdLst/>
                <a:ahLst/>
                <a:cxnLst/>
                <a:rect l="l" t="t" r="r" b="b"/>
                <a:pathLst>
                  <a:path w="3759" h="1350" extrusionOk="0">
                    <a:moveTo>
                      <a:pt x="3154" y="1"/>
                    </a:moveTo>
                    <a:cubicBezTo>
                      <a:pt x="3139" y="1"/>
                      <a:pt x="3123" y="2"/>
                      <a:pt x="3108" y="3"/>
                    </a:cubicBezTo>
                    <a:lnTo>
                      <a:pt x="512" y="467"/>
                    </a:lnTo>
                    <a:cubicBezTo>
                      <a:pt x="0" y="619"/>
                      <a:pt x="125" y="1350"/>
                      <a:pt x="631" y="1350"/>
                    </a:cubicBezTo>
                    <a:cubicBezTo>
                      <a:pt x="643" y="1350"/>
                      <a:pt x="655" y="1349"/>
                      <a:pt x="667" y="1348"/>
                    </a:cubicBezTo>
                    <a:lnTo>
                      <a:pt x="3262" y="872"/>
                    </a:lnTo>
                    <a:cubicBezTo>
                      <a:pt x="3759" y="722"/>
                      <a:pt x="3640" y="1"/>
                      <a:pt x="315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953" name="Google Shape;3953;p55"/>
              <p:cNvSpPr/>
              <p:nvPr/>
            </p:nvSpPr>
            <p:spPr>
              <a:xfrm>
                <a:off x="3221315" y="3473486"/>
                <a:ext cx="59769" cy="49866"/>
              </a:xfrm>
              <a:custGeom>
                <a:avLst/>
                <a:gdLst/>
                <a:ahLst/>
                <a:cxnLst/>
                <a:rect l="l" t="t" r="r" b="b"/>
                <a:pathLst>
                  <a:path w="1853" h="1546" extrusionOk="0">
                    <a:moveTo>
                      <a:pt x="1002" y="1"/>
                    </a:moveTo>
                    <a:cubicBezTo>
                      <a:pt x="959" y="1"/>
                      <a:pt x="914" y="5"/>
                      <a:pt x="870" y="12"/>
                    </a:cubicBezTo>
                    <a:cubicBezTo>
                      <a:pt x="191" y="131"/>
                      <a:pt x="1" y="1012"/>
                      <a:pt x="560" y="1405"/>
                    </a:cubicBezTo>
                    <a:cubicBezTo>
                      <a:pt x="702" y="1502"/>
                      <a:pt x="854" y="1546"/>
                      <a:pt x="1001" y="1546"/>
                    </a:cubicBezTo>
                    <a:cubicBezTo>
                      <a:pt x="1450" y="1546"/>
                      <a:pt x="1852" y="1145"/>
                      <a:pt x="1763" y="643"/>
                    </a:cubicBezTo>
                    <a:cubicBezTo>
                      <a:pt x="1699" y="260"/>
                      <a:pt x="1369"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954" name="Google Shape;3954;p55"/>
              <p:cNvSpPr/>
              <p:nvPr/>
            </p:nvSpPr>
            <p:spPr>
              <a:xfrm>
                <a:off x="3290567" y="3458874"/>
                <a:ext cx="121795" cy="43512"/>
              </a:xfrm>
              <a:custGeom>
                <a:avLst/>
                <a:gdLst/>
                <a:ahLst/>
                <a:cxnLst/>
                <a:rect l="l" t="t" r="r" b="b"/>
                <a:pathLst>
                  <a:path w="3776" h="1349" extrusionOk="0">
                    <a:moveTo>
                      <a:pt x="3104" y="1"/>
                    </a:moveTo>
                    <a:lnTo>
                      <a:pt x="509" y="477"/>
                    </a:lnTo>
                    <a:cubicBezTo>
                      <a:pt x="1" y="616"/>
                      <a:pt x="120" y="1348"/>
                      <a:pt x="617" y="1348"/>
                    </a:cubicBezTo>
                    <a:cubicBezTo>
                      <a:pt x="632" y="1348"/>
                      <a:pt x="648" y="1348"/>
                      <a:pt x="664" y="1346"/>
                    </a:cubicBezTo>
                    <a:lnTo>
                      <a:pt x="3271" y="882"/>
                    </a:lnTo>
                    <a:cubicBezTo>
                      <a:pt x="3776" y="744"/>
                      <a:pt x="3662" y="10"/>
                      <a:pt x="3163" y="10"/>
                    </a:cubicBezTo>
                    <a:cubicBezTo>
                      <a:pt x="3144" y="10"/>
                      <a:pt x="3124" y="11"/>
                      <a:pt x="3104" y="13"/>
                    </a:cubicBezTo>
                    <a:lnTo>
                      <a:pt x="3104" y="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955" name="Google Shape;3955;p55"/>
              <p:cNvSpPr/>
              <p:nvPr/>
            </p:nvSpPr>
            <p:spPr>
              <a:xfrm>
                <a:off x="3163708" y="3782714"/>
                <a:ext cx="249267" cy="224140"/>
              </a:xfrm>
              <a:custGeom>
                <a:avLst/>
                <a:gdLst/>
                <a:ahLst/>
                <a:cxnLst/>
                <a:rect l="l" t="t" r="r" b="b"/>
                <a:pathLst>
                  <a:path w="7728" h="6949" extrusionOk="0">
                    <a:moveTo>
                      <a:pt x="3944" y="0"/>
                    </a:moveTo>
                    <a:cubicBezTo>
                      <a:pt x="2912" y="0"/>
                      <a:pt x="1896" y="466"/>
                      <a:pt x="1215" y="1331"/>
                    </a:cubicBezTo>
                    <a:lnTo>
                      <a:pt x="6954" y="4963"/>
                    </a:lnTo>
                    <a:cubicBezTo>
                      <a:pt x="7728" y="3391"/>
                      <a:pt x="7240" y="1474"/>
                      <a:pt x="5775" y="534"/>
                    </a:cubicBezTo>
                    <a:cubicBezTo>
                      <a:pt x="5207" y="173"/>
                      <a:pt x="4573" y="0"/>
                      <a:pt x="3944" y="0"/>
                    </a:cubicBezTo>
                    <a:close/>
                    <a:moveTo>
                      <a:pt x="810" y="1974"/>
                    </a:moveTo>
                    <a:lnTo>
                      <a:pt x="810" y="1974"/>
                    </a:lnTo>
                    <a:cubicBezTo>
                      <a:pt x="1" y="3546"/>
                      <a:pt x="525" y="5475"/>
                      <a:pt x="2013" y="6415"/>
                    </a:cubicBezTo>
                    <a:cubicBezTo>
                      <a:pt x="2580" y="6775"/>
                      <a:pt x="3213" y="6948"/>
                      <a:pt x="3839" y="6948"/>
                    </a:cubicBezTo>
                    <a:cubicBezTo>
                      <a:pt x="4870" y="6948"/>
                      <a:pt x="5883" y="6480"/>
                      <a:pt x="6549" y="5606"/>
                    </a:cubicBezTo>
                    <a:lnTo>
                      <a:pt x="810" y="1974"/>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956" name="Google Shape;3956;p55"/>
              <p:cNvSpPr/>
              <p:nvPr/>
            </p:nvSpPr>
            <p:spPr>
              <a:xfrm>
                <a:off x="3632631" y="3300276"/>
                <a:ext cx="196272" cy="182047"/>
              </a:xfrm>
              <a:custGeom>
                <a:avLst/>
                <a:gdLst/>
                <a:ahLst/>
                <a:cxnLst/>
                <a:rect l="l" t="t" r="r" b="b"/>
                <a:pathLst>
                  <a:path w="6085" h="5644" extrusionOk="0">
                    <a:moveTo>
                      <a:pt x="3608" y="1"/>
                    </a:moveTo>
                    <a:lnTo>
                      <a:pt x="1215" y="1632"/>
                    </a:lnTo>
                    <a:cubicBezTo>
                      <a:pt x="250" y="2287"/>
                      <a:pt x="0" y="3596"/>
                      <a:pt x="667" y="4561"/>
                    </a:cubicBezTo>
                    <a:lnTo>
                      <a:pt x="774" y="4727"/>
                    </a:lnTo>
                    <a:cubicBezTo>
                      <a:pt x="1184" y="5323"/>
                      <a:pt x="1849" y="5644"/>
                      <a:pt x="2525" y="5644"/>
                    </a:cubicBezTo>
                    <a:cubicBezTo>
                      <a:pt x="2931" y="5644"/>
                      <a:pt x="3342" y="5528"/>
                      <a:pt x="3703" y="5287"/>
                    </a:cubicBezTo>
                    <a:lnTo>
                      <a:pt x="6084" y="3656"/>
                    </a:lnTo>
                    <a:lnTo>
                      <a:pt x="3608" y="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957" name="Google Shape;3957;p55"/>
              <p:cNvSpPr/>
              <p:nvPr/>
            </p:nvSpPr>
            <p:spPr>
              <a:xfrm>
                <a:off x="3765490" y="3225154"/>
                <a:ext cx="196272" cy="181918"/>
              </a:xfrm>
              <a:custGeom>
                <a:avLst/>
                <a:gdLst/>
                <a:ahLst/>
                <a:cxnLst/>
                <a:rect l="l" t="t" r="r" b="b"/>
                <a:pathLst>
                  <a:path w="6085" h="5640" extrusionOk="0">
                    <a:moveTo>
                      <a:pt x="3578" y="0"/>
                    </a:moveTo>
                    <a:cubicBezTo>
                      <a:pt x="3170" y="0"/>
                      <a:pt x="2757" y="118"/>
                      <a:pt x="2394" y="365"/>
                    </a:cubicBezTo>
                    <a:lnTo>
                      <a:pt x="1" y="1996"/>
                    </a:lnTo>
                    <a:lnTo>
                      <a:pt x="2477" y="5640"/>
                    </a:lnTo>
                    <a:lnTo>
                      <a:pt x="4871" y="4008"/>
                    </a:lnTo>
                    <a:cubicBezTo>
                      <a:pt x="5835" y="3354"/>
                      <a:pt x="6085" y="2044"/>
                      <a:pt x="5430" y="1091"/>
                    </a:cubicBezTo>
                    <a:lnTo>
                      <a:pt x="5323" y="925"/>
                    </a:lnTo>
                    <a:cubicBezTo>
                      <a:pt x="4915" y="324"/>
                      <a:pt x="4252" y="0"/>
                      <a:pt x="3578"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958" name="Google Shape;3958;p55"/>
              <p:cNvSpPr/>
              <p:nvPr/>
            </p:nvSpPr>
            <p:spPr>
              <a:xfrm>
                <a:off x="3575411" y="3675789"/>
                <a:ext cx="346032" cy="344677"/>
              </a:xfrm>
              <a:custGeom>
                <a:avLst/>
                <a:gdLst/>
                <a:ahLst/>
                <a:cxnLst/>
                <a:rect l="l" t="t" r="r" b="b"/>
                <a:pathLst>
                  <a:path w="10728" h="10686" extrusionOk="0">
                    <a:moveTo>
                      <a:pt x="5016" y="0"/>
                    </a:moveTo>
                    <a:cubicBezTo>
                      <a:pt x="4831" y="0"/>
                      <a:pt x="4666" y="137"/>
                      <a:pt x="4644" y="324"/>
                    </a:cubicBezTo>
                    <a:lnTo>
                      <a:pt x="4191" y="3813"/>
                    </a:lnTo>
                    <a:lnTo>
                      <a:pt x="703" y="3349"/>
                    </a:lnTo>
                    <a:cubicBezTo>
                      <a:pt x="688" y="3347"/>
                      <a:pt x="673" y="3346"/>
                      <a:pt x="659" y="3346"/>
                    </a:cubicBezTo>
                    <a:cubicBezTo>
                      <a:pt x="473" y="3346"/>
                      <a:pt x="308" y="3482"/>
                      <a:pt x="286" y="3670"/>
                    </a:cubicBezTo>
                    <a:lnTo>
                      <a:pt x="24" y="5647"/>
                    </a:lnTo>
                    <a:cubicBezTo>
                      <a:pt x="0" y="5849"/>
                      <a:pt x="143" y="6028"/>
                      <a:pt x="346" y="6063"/>
                    </a:cubicBezTo>
                    <a:lnTo>
                      <a:pt x="3834" y="6528"/>
                    </a:lnTo>
                    <a:lnTo>
                      <a:pt x="3370" y="10004"/>
                    </a:lnTo>
                    <a:cubicBezTo>
                      <a:pt x="3334" y="10207"/>
                      <a:pt x="3477" y="10397"/>
                      <a:pt x="3691" y="10421"/>
                    </a:cubicBezTo>
                    <a:lnTo>
                      <a:pt x="5668" y="10683"/>
                    </a:lnTo>
                    <a:cubicBezTo>
                      <a:pt x="5682" y="10685"/>
                      <a:pt x="5697" y="10685"/>
                      <a:pt x="5712" y="10685"/>
                    </a:cubicBezTo>
                    <a:cubicBezTo>
                      <a:pt x="5895" y="10685"/>
                      <a:pt x="6051" y="10549"/>
                      <a:pt x="6084" y="10361"/>
                    </a:cubicBezTo>
                    <a:lnTo>
                      <a:pt x="6537" y="6873"/>
                    </a:lnTo>
                    <a:lnTo>
                      <a:pt x="10025" y="7337"/>
                    </a:lnTo>
                    <a:cubicBezTo>
                      <a:pt x="10040" y="7339"/>
                      <a:pt x="10055" y="7340"/>
                      <a:pt x="10069" y="7340"/>
                    </a:cubicBezTo>
                    <a:cubicBezTo>
                      <a:pt x="10253" y="7340"/>
                      <a:pt x="10409" y="7203"/>
                      <a:pt x="10442" y="7016"/>
                    </a:cubicBezTo>
                    <a:lnTo>
                      <a:pt x="10704" y="5039"/>
                    </a:lnTo>
                    <a:cubicBezTo>
                      <a:pt x="10728" y="4837"/>
                      <a:pt x="10585" y="4646"/>
                      <a:pt x="10383" y="4623"/>
                    </a:cubicBezTo>
                    <a:lnTo>
                      <a:pt x="6894" y="4170"/>
                    </a:lnTo>
                    <a:lnTo>
                      <a:pt x="7358" y="682"/>
                    </a:lnTo>
                    <a:cubicBezTo>
                      <a:pt x="7382" y="479"/>
                      <a:pt x="7239" y="289"/>
                      <a:pt x="7037" y="265"/>
                    </a:cubicBezTo>
                    <a:lnTo>
                      <a:pt x="5060" y="3"/>
                    </a:lnTo>
                    <a:cubicBezTo>
                      <a:pt x="5046" y="1"/>
                      <a:pt x="5031" y="0"/>
                      <a:pt x="5016"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959" name="Google Shape;3959;p55"/>
              <p:cNvSpPr/>
              <p:nvPr/>
            </p:nvSpPr>
            <p:spPr>
              <a:xfrm>
                <a:off x="3133001" y="4197223"/>
                <a:ext cx="349870" cy="436120"/>
              </a:xfrm>
              <a:custGeom>
                <a:avLst/>
                <a:gdLst/>
                <a:ahLst/>
                <a:cxnLst/>
                <a:rect l="l" t="t" r="r" b="b"/>
                <a:pathLst>
                  <a:path w="10847" h="13521" extrusionOk="0">
                    <a:moveTo>
                      <a:pt x="4152" y="435"/>
                    </a:moveTo>
                    <a:cubicBezTo>
                      <a:pt x="4440" y="435"/>
                      <a:pt x="4723" y="608"/>
                      <a:pt x="4775" y="994"/>
                    </a:cubicBezTo>
                    <a:cubicBezTo>
                      <a:pt x="4810" y="1184"/>
                      <a:pt x="4751" y="1387"/>
                      <a:pt x="4620" y="1542"/>
                    </a:cubicBezTo>
                    <a:lnTo>
                      <a:pt x="3834" y="1684"/>
                    </a:lnTo>
                    <a:cubicBezTo>
                      <a:pt x="3667" y="1589"/>
                      <a:pt x="3536" y="1434"/>
                      <a:pt x="3501" y="1244"/>
                    </a:cubicBezTo>
                    <a:lnTo>
                      <a:pt x="3501" y="1232"/>
                    </a:lnTo>
                    <a:cubicBezTo>
                      <a:pt x="3386" y="732"/>
                      <a:pt x="3773" y="435"/>
                      <a:pt x="4152" y="435"/>
                    </a:cubicBezTo>
                    <a:close/>
                    <a:moveTo>
                      <a:pt x="7868" y="2746"/>
                    </a:moveTo>
                    <a:cubicBezTo>
                      <a:pt x="8125" y="2746"/>
                      <a:pt x="8352" y="2934"/>
                      <a:pt x="8394" y="3196"/>
                    </a:cubicBezTo>
                    <a:lnTo>
                      <a:pt x="9775" y="10757"/>
                    </a:lnTo>
                    <a:cubicBezTo>
                      <a:pt x="9835" y="11055"/>
                      <a:pt x="9632" y="11340"/>
                      <a:pt x="9335" y="11400"/>
                    </a:cubicBezTo>
                    <a:lnTo>
                      <a:pt x="3072" y="12543"/>
                    </a:lnTo>
                    <a:cubicBezTo>
                      <a:pt x="3041" y="12548"/>
                      <a:pt x="3011" y="12550"/>
                      <a:pt x="2981" y="12550"/>
                    </a:cubicBezTo>
                    <a:cubicBezTo>
                      <a:pt x="2718" y="12550"/>
                      <a:pt x="2484" y="12369"/>
                      <a:pt x="2441" y="12102"/>
                    </a:cubicBezTo>
                    <a:lnTo>
                      <a:pt x="1060" y="4530"/>
                    </a:lnTo>
                    <a:cubicBezTo>
                      <a:pt x="1000" y="4232"/>
                      <a:pt x="1203" y="3947"/>
                      <a:pt x="1500" y="3899"/>
                    </a:cubicBezTo>
                    <a:lnTo>
                      <a:pt x="2251" y="3768"/>
                    </a:lnTo>
                    <a:cubicBezTo>
                      <a:pt x="2282" y="3968"/>
                      <a:pt x="2463" y="4121"/>
                      <a:pt x="2669" y="4121"/>
                    </a:cubicBezTo>
                    <a:cubicBezTo>
                      <a:pt x="2696" y="4121"/>
                      <a:pt x="2723" y="4119"/>
                      <a:pt x="2751" y="4113"/>
                    </a:cubicBezTo>
                    <a:lnTo>
                      <a:pt x="6668" y="3399"/>
                    </a:lnTo>
                    <a:cubicBezTo>
                      <a:pt x="6906" y="3351"/>
                      <a:pt x="7061" y="3125"/>
                      <a:pt x="7013" y="2887"/>
                    </a:cubicBezTo>
                    <a:lnTo>
                      <a:pt x="7763" y="2756"/>
                    </a:lnTo>
                    <a:cubicBezTo>
                      <a:pt x="7798" y="2749"/>
                      <a:pt x="7833" y="2746"/>
                      <a:pt x="7868" y="2746"/>
                    </a:cubicBezTo>
                    <a:close/>
                    <a:moveTo>
                      <a:pt x="4133" y="0"/>
                    </a:moveTo>
                    <a:cubicBezTo>
                      <a:pt x="4070" y="0"/>
                      <a:pt x="4006" y="6"/>
                      <a:pt x="3941" y="18"/>
                    </a:cubicBezTo>
                    <a:cubicBezTo>
                      <a:pt x="3346" y="125"/>
                      <a:pt x="2953" y="708"/>
                      <a:pt x="3072" y="1303"/>
                    </a:cubicBezTo>
                    <a:cubicBezTo>
                      <a:pt x="3096" y="1482"/>
                      <a:pt x="3179" y="1637"/>
                      <a:pt x="3286" y="1780"/>
                    </a:cubicBezTo>
                    <a:lnTo>
                      <a:pt x="2513" y="1923"/>
                    </a:lnTo>
                    <a:cubicBezTo>
                      <a:pt x="2191" y="1982"/>
                      <a:pt x="1977" y="2292"/>
                      <a:pt x="2036" y="2601"/>
                    </a:cubicBezTo>
                    <a:lnTo>
                      <a:pt x="2084" y="2887"/>
                    </a:lnTo>
                    <a:lnTo>
                      <a:pt x="798" y="3125"/>
                    </a:lnTo>
                    <a:cubicBezTo>
                      <a:pt x="322" y="3208"/>
                      <a:pt x="0" y="3673"/>
                      <a:pt x="84" y="4161"/>
                    </a:cubicBezTo>
                    <a:lnTo>
                      <a:pt x="1655" y="12793"/>
                    </a:lnTo>
                    <a:cubicBezTo>
                      <a:pt x="1740" y="13218"/>
                      <a:pt x="2120" y="13520"/>
                      <a:pt x="2548" y="13520"/>
                    </a:cubicBezTo>
                    <a:cubicBezTo>
                      <a:pt x="2599" y="13520"/>
                      <a:pt x="2651" y="13516"/>
                      <a:pt x="2703" y="13507"/>
                    </a:cubicBezTo>
                    <a:lnTo>
                      <a:pt x="10037" y="12162"/>
                    </a:lnTo>
                    <a:cubicBezTo>
                      <a:pt x="10525" y="12079"/>
                      <a:pt x="10847" y="11602"/>
                      <a:pt x="10752" y="11126"/>
                    </a:cubicBezTo>
                    <a:lnTo>
                      <a:pt x="9180" y="2494"/>
                    </a:lnTo>
                    <a:cubicBezTo>
                      <a:pt x="9107" y="2064"/>
                      <a:pt x="8737" y="1763"/>
                      <a:pt x="8316" y="1763"/>
                    </a:cubicBezTo>
                    <a:cubicBezTo>
                      <a:pt x="8260" y="1763"/>
                      <a:pt x="8202" y="1768"/>
                      <a:pt x="8144" y="1780"/>
                    </a:cubicBezTo>
                    <a:lnTo>
                      <a:pt x="6858" y="2018"/>
                    </a:lnTo>
                    <a:lnTo>
                      <a:pt x="6799" y="1732"/>
                    </a:lnTo>
                    <a:cubicBezTo>
                      <a:pt x="6745" y="1451"/>
                      <a:pt x="6495" y="1249"/>
                      <a:pt x="6210" y="1249"/>
                    </a:cubicBezTo>
                    <a:cubicBezTo>
                      <a:pt x="6180" y="1249"/>
                      <a:pt x="6150" y="1251"/>
                      <a:pt x="6120" y="1256"/>
                    </a:cubicBezTo>
                    <a:lnTo>
                      <a:pt x="5180" y="1434"/>
                    </a:lnTo>
                    <a:cubicBezTo>
                      <a:pt x="5227" y="1268"/>
                      <a:pt x="5239" y="1089"/>
                      <a:pt x="5203" y="910"/>
                    </a:cubicBezTo>
                    <a:cubicBezTo>
                      <a:pt x="5118" y="380"/>
                      <a:pt x="4655" y="0"/>
                      <a:pt x="4133"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960" name="Google Shape;3960;p55"/>
              <p:cNvSpPr/>
              <p:nvPr/>
            </p:nvSpPr>
            <p:spPr>
              <a:xfrm>
                <a:off x="3194834" y="4354466"/>
                <a:ext cx="60123" cy="49866"/>
              </a:xfrm>
              <a:custGeom>
                <a:avLst/>
                <a:gdLst/>
                <a:ahLst/>
                <a:cxnLst/>
                <a:rect l="l" t="t" r="r" b="b"/>
                <a:pathLst>
                  <a:path w="1864" h="1546" extrusionOk="0">
                    <a:moveTo>
                      <a:pt x="1011" y="1"/>
                    </a:moveTo>
                    <a:cubicBezTo>
                      <a:pt x="968" y="1"/>
                      <a:pt x="924" y="5"/>
                      <a:pt x="881" y="12"/>
                    </a:cubicBezTo>
                    <a:cubicBezTo>
                      <a:pt x="191" y="131"/>
                      <a:pt x="0" y="1012"/>
                      <a:pt x="572" y="1405"/>
                    </a:cubicBezTo>
                    <a:cubicBezTo>
                      <a:pt x="710" y="1502"/>
                      <a:pt x="860" y="1545"/>
                      <a:pt x="1007" y="1545"/>
                    </a:cubicBezTo>
                    <a:cubicBezTo>
                      <a:pt x="1454" y="1545"/>
                      <a:pt x="1864" y="1142"/>
                      <a:pt x="1774" y="631"/>
                    </a:cubicBezTo>
                    <a:cubicBezTo>
                      <a:pt x="1700" y="259"/>
                      <a:pt x="1369" y="1"/>
                      <a:pt x="1011"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961" name="Google Shape;3961;p55"/>
              <p:cNvSpPr/>
              <p:nvPr/>
            </p:nvSpPr>
            <p:spPr>
              <a:xfrm>
                <a:off x="3263118" y="4339823"/>
                <a:ext cx="124343" cy="43383"/>
              </a:xfrm>
              <a:custGeom>
                <a:avLst/>
                <a:gdLst/>
                <a:ahLst/>
                <a:cxnLst/>
                <a:rect l="l" t="t" r="r" b="b"/>
                <a:pathLst>
                  <a:path w="3855" h="1345" extrusionOk="0">
                    <a:moveTo>
                      <a:pt x="3260" y="1"/>
                    </a:moveTo>
                    <a:cubicBezTo>
                      <a:pt x="3224" y="1"/>
                      <a:pt x="3186" y="5"/>
                      <a:pt x="3146" y="14"/>
                    </a:cubicBezTo>
                    <a:lnTo>
                      <a:pt x="550" y="478"/>
                    </a:lnTo>
                    <a:cubicBezTo>
                      <a:pt x="1" y="579"/>
                      <a:pt x="117" y="1345"/>
                      <a:pt x="609" y="1345"/>
                    </a:cubicBezTo>
                    <a:cubicBezTo>
                      <a:pt x="639" y="1345"/>
                      <a:pt x="671" y="1342"/>
                      <a:pt x="705" y="1335"/>
                    </a:cubicBezTo>
                    <a:lnTo>
                      <a:pt x="3289" y="871"/>
                    </a:lnTo>
                    <a:cubicBezTo>
                      <a:pt x="3855" y="793"/>
                      <a:pt x="3758" y="1"/>
                      <a:pt x="3260"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962" name="Google Shape;3962;p55"/>
              <p:cNvSpPr/>
              <p:nvPr/>
            </p:nvSpPr>
            <p:spPr>
              <a:xfrm>
                <a:off x="3207510" y="4423976"/>
                <a:ext cx="60123" cy="49866"/>
              </a:xfrm>
              <a:custGeom>
                <a:avLst/>
                <a:gdLst/>
                <a:ahLst/>
                <a:cxnLst/>
                <a:rect l="l" t="t" r="r" b="b"/>
                <a:pathLst>
                  <a:path w="1864" h="1546" extrusionOk="0">
                    <a:moveTo>
                      <a:pt x="1014" y="1"/>
                    </a:moveTo>
                    <a:cubicBezTo>
                      <a:pt x="970" y="1"/>
                      <a:pt x="926" y="5"/>
                      <a:pt x="881" y="12"/>
                    </a:cubicBezTo>
                    <a:cubicBezTo>
                      <a:pt x="203" y="131"/>
                      <a:pt x="0" y="1012"/>
                      <a:pt x="572" y="1405"/>
                    </a:cubicBezTo>
                    <a:cubicBezTo>
                      <a:pt x="710" y="1502"/>
                      <a:pt x="860" y="1546"/>
                      <a:pt x="1007" y="1546"/>
                    </a:cubicBezTo>
                    <a:cubicBezTo>
                      <a:pt x="1454" y="1546"/>
                      <a:pt x="1864" y="1142"/>
                      <a:pt x="1774" y="631"/>
                    </a:cubicBezTo>
                    <a:cubicBezTo>
                      <a:pt x="1700" y="259"/>
                      <a:pt x="1378" y="1"/>
                      <a:pt x="101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963" name="Google Shape;3963;p55"/>
              <p:cNvSpPr/>
              <p:nvPr/>
            </p:nvSpPr>
            <p:spPr>
              <a:xfrm>
                <a:off x="3277020" y="4409300"/>
                <a:ext cx="121247" cy="43544"/>
              </a:xfrm>
              <a:custGeom>
                <a:avLst/>
                <a:gdLst/>
                <a:ahLst/>
                <a:cxnLst/>
                <a:rect l="l" t="t" r="r" b="b"/>
                <a:pathLst>
                  <a:path w="3759" h="1350" extrusionOk="0">
                    <a:moveTo>
                      <a:pt x="3154" y="1"/>
                    </a:moveTo>
                    <a:cubicBezTo>
                      <a:pt x="3139" y="1"/>
                      <a:pt x="3123" y="1"/>
                      <a:pt x="3108" y="3"/>
                    </a:cubicBezTo>
                    <a:lnTo>
                      <a:pt x="512" y="467"/>
                    </a:lnTo>
                    <a:cubicBezTo>
                      <a:pt x="0" y="618"/>
                      <a:pt x="125" y="1349"/>
                      <a:pt x="631" y="1349"/>
                    </a:cubicBezTo>
                    <a:cubicBezTo>
                      <a:pt x="643" y="1349"/>
                      <a:pt x="655" y="1349"/>
                      <a:pt x="667" y="1348"/>
                    </a:cubicBezTo>
                    <a:lnTo>
                      <a:pt x="3262" y="872"/>
                    </a:lnTo>
                    <a:cubicBezTo>
                      <a:pt x="3759" y="722"/>
                      <a:pt x="3640" y="1"/>
                      <a:pt x="315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964" name="Google Shape;3964;p55"/>
              <p:cNvSpPr/>
              <p:nvPr/>
            </p:nvSpPr>
            <p:spPr>
              <a:xfrm>
                <a:off x="3221315" y="4498130"/>
                <a:ext cx="59769" cy="50221"/>
              </a:xfrm>
              <a:custGeom>
                <a:avLst/>
                <a:gdLst/>
                <a:ahLst/>
                <a:cxnLst/>
                <a:rect l="l" t="t" r="r" b="b"/>
                <a:pathLst>
                  <a:path w="1853" h="1557" extrusionOk="0">
                    <a:moveTo>
                      <a:pt x="998" y="0"/>
                    </a:moveTo>
                    <a:cubicBezTo>
                      <a:pt x="956" y="0"/>
                      <a:pt x="913" y="4"/>
                      <a:pt x="870" y="11"/>
                    </a:cubicBezTo>
                    <a:cubicBezTo>
                      <a:pt x="191" y="130"/>
                      <a:pt x="1" y="1011"/>
                      <a:pt x="560" y="1416"/>
                    </a:cubicBezTo>
                    <a:cubicBezTo>
                      <a:pt x="701" y="1513"/>
                      <a:pt x="853" y="1556"/>
                      <a:pt x="1000" y="1556"/>
                    </a:cubicBezTo>
                    <a:cubicBezTo>
                      <a:pt x="1449" y="1556"/>
                      <a:pt x="1853" y="1153"/>
                      <a:pt x="1763" y="642"/>
                    </a:cubicBezTo>
                    <a:cubicBezTo>
                      <a:pt x="1699" y="268"/>
                      <a:pt x="1367" y="0"/>
                      <a:pt x="998"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965" name="Google Shape;3965;p55"/>
              <p:cNvSpPr/>
              <p:nvPr/>
            </p:nvSpPr>
            <p:spPr>
              <a:xfrm>
                <a:off x="3290406" y="4483390"/>
                <a:ext cx="122343" cy="43673"/>
              </a:xfrm>
              <a:custGeom>
                <a:avLst/>
                <a:gdLst/>
                <a:ahLst/>
                <a:cxnLst/>
                <a:rect l="l" t="t" r="r" b="b"/>
                <a:pathLst>
                  <a:path w="3793" h="1354" extrusionOk="0">
                    <a:moveTo>
                      <a:pt x="3168" y="1"/>
                    </a:moveTo>
                    <a:cubicBezTo>
                      <a:pt x="3149" y="1"/>
                      <a:pt x="3129" y="2"/>
                      <a:pt x="3109" y="4"/>
                    </a:cubicBezTo>
                    <a:lnTo>
                      <a:pt x="514" y="480"/>
                    </a:lnTo>
                    <a:cubicBezTo>
                      <a:pt x="1" y="605"/>
                      <a:pt x="110" y="1354"/>
                      <a:pt x="602" y="1354"/>
                    </a:cubicBezTo>
                    <a:cubicBezTo>
                      <a:pt x="623" y="1354"/>
                      <a:pt x="646" y="1352"/>
                      <a:pt x="669" y="1349"/>
                    </a:cubicBezTo>
                    <a:lnTo>
                      <a:pt x="3276" y="885"/>
                    </a:lnTo>
                    <a:cubicBezTo>
                      <a:pt x="3793" y="747"/>
                      <a:pt x="3678" y="1"/>
                      <a:pt x="316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966" name="Google Shape;3966;p55"/>
              <p:cNvSpPr/>
              <p:nvPr/>
            </p:nvSpPr>
            <p:spPr>
              <a:xfrm>
                <a:off x="3163708" y="4806940"/>
                <a:ext cx="250428" cy="224527"/>
              </a:xfrm>
              <a:custGeom>
                <a:avLst/>
                <a:gdLst/>
                <a:ahLst/>
                <a:cxnLst/>
                <a:rect l="l" t="t" r="r" b="b"/>
                <a:pathLst>
                  <a:path w="7764" h="6961" extrusionOk="0">
                    <a:moveTo>
                      <a:pt x="3925" y="1"/>
                    </a:moveTo>
                    <a:cubicBezTo>
                      <a:pt x="2894" y="1"/>
                      <a:pt x="1882" y="469"/>
                      <a:pt x="1215" y="1343"/>
                    </a:cubicBezTo>
                    <a:lnTo>
                      <a:pt x="6954" y="4975"/>
                    </a:lnTo>
                    <a:cubicBezTo>
                      <a:pt x="7764" y="3403"/>
                      <a:pt x="7240" y="1474"/>
                      <a:pt x="5752" y="534"/>
                    </a:cubicBezTo>
                    <a:cubicBezTo>
                      <a:pt x="5185" y="174"/>
                      <a:pt x="4551" y="1"/>
                      <a:pt x="3925" y="1"/>
                    </a:cubicBezTo>
                    <a:close/>
                    <a:moveTo>
                      <a:pt x="810" y="1986"/>
                    </a:moveTo>
                    <a:lnTo>
                      <a:pt x="810" y="1986"/>
                    </a:lnTo>
                    <a:cubicBezTo>
                      <a:pt x="1" y="3558"/>
                      <a:pt x="525" y="5487"/>
                      <a:pt x="2013" y="6427"/>
                    </a:cubicBezTo>
                    <a:cubicBezTo>
                      <a:pt x="2580" y="6787"/>
                      <a:pt x="3213" y="6960"/>
                      <a:pt x="3839" y="6960"/>
                    </a:cubicBezTo>
                    <a:cubicBezTo>
                      <a:pt x="4870" y="6960"/>
                      <a:pt x="5883" y="6492"/>
                      <a:pt x="6549" y="5618"/>
                    </a:cubicBezTo>
                    <a:lnTo>
                      <a:pt x="810" y="1986"/>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967" name="Google Shape;3967;p55"/>
              <p:cNvSpPr/>
              <p:nvPr/>
            </p:nvSpPr>
            <p:spPr>
              <a:xfrm>
                <a:off x="3633018" y="4325276"/>
                <a:ext cx="195885" cy="181918"/>
              </a:xfrm>
              <a:custGeom>
                <a:avLst/>
                <a:gdLst/>
                <a:ahLst/>
                <a:cxnLst/>
                <a:rect l="l" t="t" r="r" b="b"/>
                <a:pathLst>
                  <a:path w="6073" h="5640" extrusionOk="0">
                    <a:moveTo>
                      <a:pt x="3596" y="0"/>
                    </a:moveTo>
                    <a:lnTo>
                      <a:pt x="1203" y="1632"/>
                    </a:lnTo>
                    <a:cubicBezTo>
                      <a:pt x="250" y="2286"/>
                      <a:pt x="0" y="3596"/>
                      <a:pt x="655" y="4560"/>
                    </a:cubicBezTo>
                    <a:lnTo>
                      <a:pt x="762" y="4715"/>
                    </a:lnTo>
                    <a:cubicBezTo>
                      <a:pt x="1170" y="5316"/>
                      <a:pt x="1833" y="5640"/>
                      <a:pt x="2507" y="5640"/>
                    </a:cubicBezTo>
                    <a:cubicBezTo>
                      <a:pt x="2915" y="5640"/>
                      <a:pt x="3328" y="5522"/>
                      <a:pt x="3691" y="5275"/>
                    </a:cubicBezTo>
                    <a:lnTo>
                      <a:pt x="6072" y="3644"/>
                    </a:lnTo>
                    <a:lnTo>
                      <a:pt x="3596" y="0"/>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968" name="Google Shape;3968;p55"/>
              <p:cNvSpPr/>
              <p:nvPr/>
            </p:nvSpPr>
            <p:spPr>
              <a:xfrm>
                <a:off x="3765490" y="4249734"/>
                <a:ext cx="196272" cy="181950"/>
              </a:xfrm>
              <a:custGeom>
                <a:avLst/>
                <a:gdLst/>
                <a:ahLst/>
                <a:cxnLst/>
                <a:rect l="l" t="t" r="r" b="b"/>
                <a:pathLst>
                  <a:path w="6085" h="5641" extrusionOk="0">
                    <a:moveTo>
                      <a:pt x="3578" y="1"/>
                    </a:moveTo>
                    <a:cubicBezTo>
                      <a:pt x="3170" y="1"/>
                      <a:pt x="2757" y="119"/>
                      <a:pt x="2394" y="366"/>
                    </a:cubicBezTo>
                    <a:lnTo>
                      <a:pt x="1" y="1997"/>
                    </a:lnTo>
                    <a:lnTo>
                      <a:pt x="2477" y="5640"/>
                    </a:lnTo>
                    <a:lnTo>
                      <a:pt x="4871" y="4009"/>
                    </a:lnTo>
                    <a:cubicBezTo>
                      <a:pt x="5835" y="3354"/>
                      <a:pt x="6085" y="2045"/>
                      <a:pt x="5430" y="1092"/>
                    </a:cubicBezTo>
                    <a:lnTo>
                      <a:pt x="5323" y="926"/>
                    </a:lnTo>
                    <a:cubicBezTo>
                      <a:pt x="4915" y="325"/>
                      <a:pt x="4252" y="1"/>
                      <a:pt x="357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969" name="Google Shape;3969;p55"/>
              <p:cNvSpPr/>
              <p:nvPr/>
            </p:nvSpPr>
            <p:spPr>
              <a:xfrm>
                <a:off x="3575411" y="4700692"/>
                <a:ext cx="345645" cy="344387"/>
              </a:xfrm>
              <a:custGeom>
                <a:avLst/>
                <a:gdLst/>
                <a:ahLst/>
                <a:cxnLst/>
                <a:rect l="l" t="t" r="r" b="b"/>
                <a:pathLst>
                  <a:path w="10716" h="10677" extrusionOk="0">
                    <a:moveTo>
                      <a:pt x="4998" y="0"/>
                    </a:moveTo>
                    <a:cubicBezTo>
                      <a:pt x="4820" y="0"/>
                      <a:pt x="4665" y="135"/>
                      <a:pt x="4644" y="327"/>
                    </a:cubicBezTo>
                    <a:lnTo>
                      <a:pt x="4179" y="3804"/>
                    </a:lnTo>
                    <a:lnTo>
                      <a:pt x="703" y="3339"/>
                    </a:lnTo>
                    <a:cubicBezTo>
                      <a:pt x="688" y="3338"/>
                      <a:pt x="673" y="3337"/>
                      <a:pt x="659" y="3337"/>
                    </a:cubicBezTo>
                    <a:cubicBezTo>
                      <a:pt x="473" y="3337"/>
                      <a:pt x="308" y="3473"/>
                      <a:pt x="286" y="3661"/>
                    </a:cubicBezTo>
                    <a:lnTo>
                      <a:pt x="24" y="5637"/>
                    </a:lnTo>
                    <a:cubicBezTo>
                      <a:pt x="0" y="5840"/>
                      <a:pt x="143" y="6030"/>
                      <a:pt x="346" y="6054"/>
                    </a:cubicBezTo>
                    <a:lnTo>
                      <a:pt x="3834" y="6518"/>
                    </a:lnTo>
                    <a:lnTo>
                      <a:pt x="3370" y="9995"/>
                    </a:lnTo>
                    <a:cubicBezTo>
                      <a:pt x="3334" y="10197"/>
                      <a:pt x="3477" y="10388"/>
                      <a:pt x="3691" y="10412"/>
                    </a:cubicBezTo>
                    <a:lnTo>
                      <a:pt x="5656" y="10674"/>
                    </a:lnTo>
                    <a:cubicBezTo>
                      <a:pt x="5671" y="10675"/>
                      <a:pt x="5685" y="10676"/>
                      <a:pt x="5700" y="10676"/>
                    </a:cubicBezTo>
                    <a:cubicBezTo>
                      <a:pt x="5885" y="10676"/>
                      <a:pt x="6050" y="10540"/>
                      <a:pt x="6072" y="10352"/>
                    </a:cubicBezTo>
                    <a:lnTo>
                      <a:pt x="6537" y="6876"/>
                    </a:lnTo>
                    <a:lnTo>
                      <a:pt x="10013" y="7328"/>
                    </a:lnTo>
                    <a:cubicBezTo>
                      <a:pt x="10033" y="7331"/>
                      <a:pt x="10053" y="7333"/>
                      <a:pt x="10072" y="7333"/>
                    </a:cubicBezTo>
                    <a:cubicBezTo>
                      <a:pt x="10251" y="7333"/>
                      <a:pt x="10409" y="7189"/>
                      <a:pt x="10430" y="7007"/>
                    </a:cubicBezTo>
                    <a:lnTo>
                      <a:pt x="10692" y="5042"/>
                    </a:lnTo>
                    <a:cubicBezTo>
                      <a:pt x="10716" y="4828"/>
                      <a:pt x="10573" y="4649"/>
                      <a:pt x="10371" y="4613"/>
                    </a:cubicBezTo>
                    <a:lnTo>
                      <a:pt x="6894" y="4161"/>
                    </a:lnTo>
                    <a:lnTo>
                      <a:pt x="7358" y="684"/>
                    </a:lnTo>
                    <a:cubicBezTo>
                      <a:pt x="7382" y="470"/>
                      <a:pt x="7239" y="291"/>
                      <a:pt x="7037" y="256"/>
                    </a:cubicBezTo>
                    <a:lnTo>
                      <a:pt x="5060" y="6"/>
                    </a:lnTo>
                    <a:cubicBezTo>
                      <a:pt x="5040" y="2"/>
                      <a:pt x="5019" y="0"/>
                      <a:pt x="4998"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970" name="Google Shape;3970;p55"/>
              <p:cNvSpPr/>
              <p:nvPr/>
            </p:nvSpPr>
            <p:spPr>
              <a:xfrm>
                <a:off x="2108002" y="3173353"/>
                <a:ext cx="349902" cy="435765"/>
              </a:xfrm>
              <a:custGeom>
                <a:avLst/>
                <a:gdLst/>
                <a:ahLst/>
                <a:cxnLst/>
                <a:rect l="l" t="t" r="r" b="b"/>
                <a:pathLst>
                  <a:path w="10848" h="13510" extrusionOk="0">
                    <a:moveTo>
                      <a:pt x="4159" y="412"/>
                    </a:moveTo>
                    <a:cubicBezTo>
                      <a:pt x="4446" y="412"/>
                      <a:pt x="4730" y="585"/>
                      <a:pt x="4787" y="971"/>
                    </a:cubicBezTo>
                    <a:cubicBezTo>
                      <a:pt x="4811" y="1173"/>
                      <a:pt x="4763" y="1364"/>
                      <a:pt x="4632" y="1519"/>
                    </a:cubicBezTo>
                    <a:lnTo>
                      <a:pt x="3846" y="1662"/>
                    </a:lnTo>
                    <a:cubicBezTo>
                      <a:pt x="3668" y="1566"/>
                      <a:pt x="3549" y="1400"/>
                      <a:pt x="3513" y="1209"/>
                    </a:cubicBezTo>
                    <a:cubicBezTo>
                      <a:pt x="3398" y="709"/>
                      <a:pt x="3782" y="412"/>
                      <a:pt x="4159" y="412"/>
                    </a:cubicBezTo>
                    <a:close/>
                    <a:moveTo>
                      <a:pt x="7873" y="2722"/>
                    </a:moveTo>
                    <a:cubicBezTo>
                      <a:pt x="8128" y="2722"/>
                      <a:pt x="8353" y="2901"/>
                      <a:pt x="8394" y="3162"/>
                    </a:cubicBezTo>
                    <a:lnTo>
                      <a:pt x="9787" y="10746"/>
                    </a:lnTo>
                    <a:cubicBezTo>
                      <a:pt x="9835" y="11044"/>
                      <a:pt x="9645" y="11329"/>
                      <a:pt x="9335" y="11377"/>
                    </a:cubicBezTo>
                    <a:lnTo>
                      <a:pt x="3072" y="12520"/>
                    </a:lnTo>
                    <a:cubicBezTo>
                      <a:pt x="3042" y="12525"/>
                      <a:pt x="3011" y="12527"/>
                      <a:pt x="2981" y="12527"/>
                    </a:cubicBezTo>
                    <a:cubicBezTo>
                      <a:pt x="2719" y="12527"/>
                      <a:pt x="2484" y="12345"/>
                      <a:pt x="2441" y="12068"/>
                    </a:cubicBezTo>
                    <a:lnTo>
                      <a:pt x="1060" y="4507"/>
                    </a:lnTo>
                    <a:cubicBezTo>
                      <a:pt x="1001" y="4210"/>
                      <a:pt x="1203" y="3924"/>
                      <a:pt x="1501" y="3864"/>
                    </a:cubicBezTo>
                    <a:lnTo>
                      <a:pt x="2251" y="3733"/>
                    </a:lnTo>
                    <a:cubicBezTo>
                      <a:pt x="2282" y="3942"/>
                      <a:pt x="2460" y="4087"/>
                      <a:pt x="2665" y="4087"/>
                    </a:cubicBezTo>
                    <a:cubicBezTo>
                      <a:pt x="2693" y="4087"/>
                      <a:pt x="2722" y="4084"/>
                      <a:pt x="2751" y="4079"/>
                    </a:cubicBezTo>
                    <a:lnTo>
                      <a:pt x="6668" y="3376"/>
                    </a:lnTo>
                    <a:cubicBezTo>
                      <a:pt x="6906" y="3328"/>
                      <a:pt x="7061" y="3102"/>
                      <a:pt x="7013" y="2864"/>
                    </a:cubicBezTo>
                    <a:lnTo>
                      <a:pt x="7763" y="2733"/>
                    </a:lnTo>
                    <a:cubicBezTo>
                      <a:pt x="7800" y="2726"/>
                      <a:pt x="7837" y="2722"/>
                      <a:pt x="7873" y="2722"/>
                    </a:cubicBezTo>
                    <a:close/>
                    <a:moveTo>
                      <a:pt x="4146" y="1"/>
                    </a:moveTo>
                    <a:cubicBezTo>
                      <a:pt x="4083" y="1"/>
                      <a:pt x="4018" y="7"/>
                      <a:pt x="3953" y="19"/>
                    </a:cubicBezTo>
                    <a:cubicBezTo>
                      <a:pt x="3358" y="126"/>
                      <a:pt x="2965" y="697"/>
                      <a:pt x="3084" y="1281"/>
                    </a:cubicBezTo>
                    <a:cubicBezTo>
                      <a:pt x="3108" y="1459"/>
                      <a:pt x="3179" y="1626"/>
                      <a:pt x="3287" y="1757"/>
                    </a:cubicBezTo>
                    <a:lnTo>
                      <a:pt x="2513" y="1912"/>
                    </a:lnTo>
                    <a:cubicBezTo>
                      <a:pt x="2203" y="1971"/>
                      <a:pt x="1989" y="2281"/>
                      <a:pt x="2048" y="2590"/>
                    </a:cubicBezTo>
                    <a:lnTo>
                      <a:pt x="2096" y="2876"/>
                    </a:lnTo>
                    <a:lnTo>
                      <a:pt x="810" y="3102"/>
                    </a:lnTo>
                    <a:cubicBezTo>
                      <a:pt x="322" y="3197"/>
                      <a:pt x="1" y="3662"/>
                      <a:pt x="96" y="4150"/>
                    </a:cubicBezTo>
                    <a:lnTo>
                      <a:pt x="1667" y="12770"/>
                    </a:lnTo>
                    <a:cubicBezTo>
                      <a:pt x="1742" y="13206"/>
                      <a:pt x="2121" y="13510"/>
                      <a:pt x="2549" y="13510"/>
                    </a:cubicBezTo>
                    <a:cubicBezTo>
                      <a:pt x="2600" y="13510"/>
                      <a:pt x="2651" y="13505"/>
                      <a:pt x="2703" y="13496"/>
                    </a:cubicBezTo>
                    <a:lnTo>
                      <a:pt x="10037" y="12151"/>
                    </a:lnTo>
                    <a:cubicBezTo>
                      <a:pt x="10526" y="12068"/>
                      <a:pt x="10847" y="11591"/>
                      <a:pt x="10764" y="11115"/>
                    </a:cubicBezTo>
                    <a:lnTo>
                      <a:pt x="9180" y="2483"/>
                    </a:lnTo>
                    <a:cubicBezTo>
                      <a:pt x="9106" y="2047"/>
                      <a:pt x="8727" y="1744"/>
                      <a:pt x="8299" y="1744"/>
                    </a:cubicBezTo>
                    <a:cubicBezTo>
                      <a:pt x="8248" y="1744"/>
                      <a:pt x="8196" y="1748"/>
                      <a:pt x="8144" y="1757"/>
                    </a:cubicBezTo>
                    <a:lnTo>
                      <a:pt x="6859" y="1995"/>
                    </a:lnTo>
                    <a:lnTo>
                      <a:pt x="6811" y="1721"/>
                    </a:lnTo>
                    <a:cubicBezTo>
                      <a:pt x="6758" y="1436"/>
                      <a:pt x="6518" y="1235"/>
                      <a:pt x="6240" y="1235"/>
                    </a:cubicBezTo>
                    <a:cubicBezTo>
                      <a:pt x="6204" y="1235"/>
                      <a:pt x="6168" y="1238"/>
                      <a:pt x="6132" y="1245"/>
                    </a:cubicBezTo>
                    <a:lnTo>
                      <a:pt x="5180" y="1412"/>
                    </a:lnTo>
                    <a:cubicBezTo>
                      <a:pt x="5239" y="1245"/>
                      <a:pt x="5251" y="1066"/>
                      <a:pt x="5215" y="900"/>
                    </a:cubicBezTo>
                    <a:cubicBezTo>
                      <a:pt x="5120" y="370"/>
                      <a:pt x="4658" y="1"/>
                      <a:pt x="4146"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971" name="Google Shape;3971;p55"/>
              <p:cNvSpPr/>
              <p:nvPr/>
            </p:nvSpPr>
            <p:spPr>
              <a:xfrm>
                <a:off x="2170222" y="3329757"/>
                <a:ext cx="60059" cy="49963"/>
              </a:xfrm>
              <a:custGeom>
                <a:avLst/>
                <a:gdLst/>
                <a:ahLst/>
                <a:cxnLst/>
                <a:rect l="l" t="t" r="r" b="b"/>
                <a:pathLst>
                  <a:path w="1862" h="1549" extrusionOk="0">
                    <a:moveTo>
                      <a:pt x="1015" y="1"/>
                    </a:moveTo>
                    <a:cubicBezTo>
                      <a:pt x="967" y="1"/>
                      <a:pt x="918" y="6"/>
                      <a:pt x="869" y="15"/>
                    </a:cubicBezTo>
                    <a:cubicBezTo>
                      <a:pt x="191" y="134"/>
                      <a:pt x="0" y="1015"/>
                      <a:pt x="572" y="1408"/>
                    </a:cubicBezTo>
                    <a:cubicBezTo>
                      <a:pt x="710" y="1505"/>
                      <a:pt x="860" y="1549"/>
                      <a:pt x="1007" y="1549"/>
                    </a:cubicBezTo>
                    <a:cubicBezTo>
                      <a:pt x="1453" y="1549"/>
                      <a:pt x="1861" y="1146"/>
                      <a:pt x="1762" y="634"/>
                    </a:cubicBezTo>
                    <a:cubicBezTo>
                      <a:pt x="1699" y="267"/>
                      <a:pt x="1377" y="1"/>
                      <a:pt x="1015"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972" name="Google Shape;3972;p55"/>
              <p:cNvSpPr/>
              <p:nvPr/>
            </p:nvSpPr>
            <p:spPr>
              <a:xfrm>
                <a:off x="2238344" y="3315210"/>
                <a:ext cx="124182" cy="43512"/>
              </a:xfrm>
              <a:custGeom>
                <a:avLst/>
                <a:gdLst/>
                <a:ahLst/>
                <a:cxnLst/>
                <a:rect l="l" t="t" r="r" b="b"/>
                <a:pathLst>
                  <a:path w="3850" h="1349" extrusionOk="0">
                    <a:moveTo>
                      <a:pt x="3253" y="1"/>
                    </a:moveTo>
                    <a:cubicBezTo>
                      <a:pt x="3217" y="1"/>
                      <a:pt x="3179" y="5"/>
                      <a:pt x="3139" y="14"/>
                    </a:cubicBezTo>
                    <a:lnTo>
                      <a:pt x="3151" y="2"/>
                    </a:lnTo>
                    <a:lnTo>
                      <a:pt x="555" y="478"/>
                    </a:lnTo>
                    <a:cubicBezTo>
                      <a:pt x="1" y="567"/>
                      <a:pt x="108" y="1349"/>
                      <a:pt x="597" y="1349"/>
                    </a:cubicBezTo>
                    <a:cubicBezTo>
                      <a:pt x="633" y="1349"/>
                      <a:pt x="670" y="1344"/>
                      <a:pt x="710" y="1336"/>
                    </a:cubicBezTo>
                    <a:lnTo>
                      <a:pt x="3294" y="871"/>
                    </a:lnTo>
                    <a:cubicBezTo>
                      <a:pt x="3849" y="793"/>
                      <a:pt x="3752" y="1"/>
                      <a:pt x="325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973" name="Google Shape;3973;p55"/>
              <p:cNvSpPr/>
              <p:nvPr/>
            </p:nvSpPr>
            <p:spPr>
              <a:xfrm>
                <a:off x="2182898" y="3399267"/>
                <a:ext cx="60123" cy="49963"/>
              </a:xfrm>
              <a:custGeom>
                <a:avLst/>
                <a:gdLst/>
                <a:ahLst/>
                <a:cxnLst/>
                <a:rect l="l" t="t" r="r" b="b"/>
                <a:pathLst>
                  <a:path w="1864" h="1549" extrusionOk="0">
                    <a:moveTo>
                      <a:pt x="1027" y="1"/>
                    </a:moveTo>
                    <a:cubicBezTo>
                      <a:pt x="979" y="1"/>
                      <a:pt x="930" y="6"/>
                      <a:pt x="881" y="15"/>
                    </a:cubicBezTo>
                    <a:cubicBezTo>
                      <a:pt x="191" y="134"/>
                      <a:pt x="0" y="1015"/>
                      <a:pt x="572" y="1408"/>
                    </a:cubicBezTo>
                    <a:cubicBezTo>
                      <a:pt x="710" y="1505"/>
                      <a:pt x="860" y="1549"/>
                      <a:pt x="1007" y="1549"/>
                    </a:cubicBezTo>
                    <a:cubicBezTo>
                      <a:pt x="1454" y="1549"/>
                      <a:pt x="1864" y="1146"/>
                      <a:pt x="1774" y="635"/>
                    </a:cubicBezTo>
                    <a:cubicBezTo>
                      <a:pt x="1701" y="267"/>
                      <a:pt x="1386" y="1"/>
                      <a:pt x="1027"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974" name="Google Shape;3974;p55"/>
              <p:cNvSpPr/>
              <p:nvPr/>
            </p:nvSpPr>
            <p:spPr>
              <a:xfrm>
                <a:off x="2252408" y="3384688"/>
                <a:ext cx="121279" cy="43544"/>
              </a:xfrm>
              <a:custGeom>
                <a:avLst/>
                <a:gdLst/>
                <a:ahLst/>
                <a:cxnLst/>
                <a:rect l="l" t="t" r="r" b="b"/>
                <a:pathLst>
                  <a:path w="3760" h="1350" extrusionOk="0">
                    <a:moveTo>
                      <a:pt x="3143" y="1"/>
                    </a:moveTo>
                    <a:cubicBezTo>
                      <a:pt x="3128" y="1"/>
                      <a:pt x="3112" y="2"/>
                      <a:pt x="3096" y="3"/>
                    </a:cubicBezTo>
                    <a:lnTo>
                      <a:pt x="500" y="467"/>
                    </a:lnTo>
                    <a:cubicBezTo>
                      <a:pt x="0" y="619"/>
                      <a:pt x="125" y="1350"/>
                      <a:pt x="631" y="1350"/>
                    </a:cubicBezTo>
                    <a:cubicBezTo>
                      <a:pt x="643" y="1350"/>
                      <a:pt x="655" y="1349"/>
                      <a:pt x="667" y="1348"/>
                    </a:cubicBezTo>
                    <a:lnTo>
                      <a:pt x="3263" y="872"/>
                    </a:lnTo>
                    <a:cubicBezTo>
                      <a:pt x="3759" y="722"/>
                      <a:pt x="3640" y="1"/>
                      <a:pt x="314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975" name="Google Shape;3975;p55"/>
              <p:cNvSpPr/>
              <p:nvPr/>
            </p:nvSpPr>
            <p:spPr>
              <a:xfrm>
                <a:off x="2196316" y="3473486"/>
                <a:ext cx="60156" cy="49866"/>
              </a:xfrm>
              <a:custGeom>
                <a:avLst/>
                <a:gdLst/>
                <a:ahLst/>
                <a:cxnLst/>
                <a:rect l="l" t="t" r="r" b="b"/>
                <a:pathLst>
                  <a:path w="1865" h="1546" extrusionOk="0">
                    <a:moveTo>
                      <a:pt x="1014" y="1"/>
                    </a:moveTo>
                    <a:cubicBezTo>
                      <a:pt x="971" y="1"/>
                      <a:pt x="926" y="5"/>
                      <a:pt x="882" y="12"/>
                    </a:cubicBezTo>
                    <a:cubicBezTo>
                      <a:pt x="191" y="131"/>
                      <a:pt x="1" y="1012"/>
                      <a:pt x="572" y="1405"/>
                    </a:cubicBezTo>
                    <a:cubicBezTo>
                      <a:pt x="711" y="1502"/>
                      <a:pt x="862" y="1546"/>
                      <a:pt x="1008" y="1546"/>
                    </a:cubicBezTo>
                    <a:cubicBezTo>
                      <a:pt x="1455" y="1546"/>
                      <a:pt x="1865" y="1145"/>
                      <a:pt x="1775" y="643"/>
                    </a:cubicBezTo>
                    <a:cubicBezTo>
                      <a:pt x="1701" y="260"/>
                      <a:pt x="1379" y="1"/>
                      <a:pt x="101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976" name="Google Shape;3976;p55"/>
              <p:cNvSpPr/>
              <p:nvPr/>
            </p:nvSpPr>
            <p:spPr>
              <a:xfrm>
                <a:off x="2265600" y="3458874"/>
                <a:ext cx="121795" cy="43512"/>
              </a:xfrm>
              <a:custGeom>
                <a:avLst/>
                <a:gdLst/>
                <a:ahLst/>
                <a:cxnLst/>
                <a:rect l="l" t="t" r="r" b="b"/>
                <a:pathLst>
                  <a:path w="3776" h="1349" extrusionOk="0">
                    <a:moveTo>
                      <a:pt x="3116" y="1"/>
                    </a:moveTo>
                    <a:lnTo>
                      <a:pt x="520" y="477"/>
                    </a:lnTo>
                    <a:cubicBezTo>
                      <a:pt x="0" y="616"/>
                      <a:pt x="119" y="1348"/>
                      <a:pt x="627" y="1348"/>
                    </a:cubicBezTo>
                    <a:cubicBezTo>
                      <a:pt x="642" y="1348"/>
                      <a:pt x="658" y="1348"/>
                      <a:pt x="675" y="1346"/>
                    </a:cubicBezTo>
                    <a:lnTo>
                      <a:pt x="3270" y="882"/>
                    </a:lnTo>
                    <a:cubicBezTo>
                      <a:pt x="3775" y="744"/>
                      <a:pt x="3661" y="10"/>
                      <a:pt x="3172" y="10"/>
                    </a:cubicBezTo>
                    <a:cubicBezTo>
                      <a:pt x="3154" y="10"/>
                      <a:pt x="3135" y="11"/>
                      <a:pt x="3116" y="13"/>
                    </a:cubicBezTo>
                    <a:lnTo>
                      <a:pt x="3116" y="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977" name="Google Shape;3977;p55"/>
              <p:cNvSpPr/>
              <p:nvPr/>
            </p:nvSpPr>
            <p:spPr>
              <a:xfrm>
                <a:off x="2140257" y="3782231"/>
                <a:ext cx="249267" cy="224075"/>
              </a:xfrm>
              <a:custGeom>
                <a:avLst/>
                <a:gdLst/>
                <a:ahLst/>
                <a:cxnLst/>
                <a:rect l="l" t="t" r="r" b="b"/>
                <a:pathLst>
                  <a:path w="7728" h="6947" extrusionOk="0">
                    <a:moveTo>
                      <a:pt x="3899" y="1"/>
                    </a:moveTo>
                    <a:cubicBezTo>
                      <a:pt x="2864" y="1"/>
                      <a:pt x="1848" y="470"/>
                      <a:pt x="1179" y="1346"/>
                    </a:cubicBezTo>
                    <a:lnTo>
                      <a:pt x="6918" y="4978"/>
                    </a:lnTo>
                    <a:cubicBezTo>
                      <a:pt x="7728" y="3406"/>
                      <a:pt x="7204" y="1477"/>
                      <a:pt x="5716" y="525"/>
                    </a:cubicBezTo>
                    <a:cubicBezTo>
                      <a:pt x="5152" y="171"/>
                      <a:pt x="4522" y="1"/>
                      <a:pt x="3899" y="1"/>
                    </a:cubicBezTo>
                    <a:close/>
                    <a:moveTo>
                      <a:pt x="775" y="1989"/>
                    </a:moveTo>
                    <a:cubicBezTo>
                      <a:pt x="1" y="3561"/>
                      <a:pt x="489" y="5478"/>
                      <a:pt x="1953" y="6418"/>
                    </a:cubicBezTo>
                    <a:cubicBezTo>
                      <a:pt x="2522" y="6775"/>
                      <a:pt x="3159" y="6947"/>
                      <a:pt x="3790" y="6947"/>
                    </a:cubicBezTo>
                    <a:cubicBezTo>
                      <a:pt x="4823" y="6947"/>
                      <a:pt x="5841" y="6486"/>
                      <a:pt x="6513" y="5621"/>
                    </a:cubicBezTo>
                    <a:lnTo>
                      <a:pt x="775" y="1989"/>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978" name="Google Shape;3978;p55"/>
              <p:cNvSpPr/>
              <p:nvPr/>
            </p:nvSpPr>
            <p:spPr>
              <a:xfrm>
                <a:off x="2608019" y="3300276"/>
                <a:ext cx="196272" cy="182338"/>
              </a:xfrm>
              <a:custGeom>
                <a:avLst/>
                <a:gdLst/>
                <a:ahLst/>
                <a:cxnLst/>
                <a:rect l="l" t="t" r="r" b="b"/>
                <a:pathLst>
                  <a:path w="6085" h="5653" extrusionOk="0">
                    <a:moveTo>
                      <a:pt x="3608" y="1"/>
                    </a:moveTo>
                    <a:lnTo>
                      <a:pt x="1215" y="1632"/>
                    </a:lnTo>
                    <a:cubicBezTo>
                      <a:pt x="250" y="2287"/>
                      <a:pt x="0" y="3596"/>
                      <a:pt x="655" y="4561"/>
                    </a:cubicBezTo>
                    <a:lnTo>
                      <a:pt x="762" y="4727"/>
                    </a:lnTo>
                    <a:cubicBezTo>
                      <a:pt x="1171" y="5328"/>
                      <a:pt x="1833" y="5652"/>
                      <a:pt x="2508" y="5652"/>
                    </a:cubicBezTo>
                    <a:cubicBezTo>
                      <a:pt x="2916" y="5652"/>
                      <a:pt x="3328" y="5534"/>
                      <a:pt x="3691" y="5287"/>
                    </a:cubicBezTo>
                    <a:lnTo>
                      <a:pt x="6085" y="3656"/>
                    </a:lnTo>
                    <a:lnTo>
                      <a:pt x="3608" y="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979" name="Google Shape;3979;p55"/>
              <p:cNvSpPr/>
              <p:nvPr/>
            </p:nvSpPr>
            <p:spPr>
              <a:xfrm>
                <a:off x="2740909" y="3225154"/>
                <a:ext cx="195885" cy="181918"/>
              </a:xfrm>
              <a:custGeom>
                <a:avLst/>
                <a:gdLst/>
                <a:ahLst/>
                <a:cxnLst/>
                <a:rect l="l" t="t" r="r" b="b"/>
                <a:pathLst>
                  <a:path w="6073" h="5640" extrusionOk="0">
                    <a:moveTo>
                      <a:pt x="3568" y="0"/>
                    </a:moveTo>
                    <a:cubicBezTo>
                      <a:pt x="3162" y="0"/>
                      <a:pt x="2752" y="118"/>
                      <a:pt x="2393" y="365"/>
                    </a:cubicBezTo>
                    <a:lnTo>
                      <a:pt x="0" y="1996"/>
                    </a:lnTo>
                    <a:lnTo>
                      <a:pt x="2477" y="5640"/>
                    </a:lnTo>
                    <a:lnTo>
                      <a:pt x="4870" y="4008"/>
                    </a:lnTo>
                    <a:cubicBezTo>
                      <a:pt x="5822" y="3354"/>
                      <a:pt x="6072" y="2044"/>
                      <a:pt x="5429" y="1091"/>
                    </a:cubicBezTo>
                    <a:lnTo>
                      <a:pt x="5310" y="925"/>
                    </a:lnTo>
                    <a:cubicBezTo>
                      <a:pt x="4902" y="324"/>
                      <a:pt x="4240" y="0"/>
                      <a:pt x="3568"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980" name="Google Shape;3980;p55"/>
              <p:cNvSpPr/>
              <p:nvPr/>
            </p:nvSpPr>
            <p:spPr>
              <a:xfrm>
                <a:off x="2550799" y="3676079"/>
                <a:ext cx="346032" cy="344387"/>
              </a:xfrm>
              <a:custGeom>
                <a:avLst/>
                <a:gdLst/>
                <a:ahLst/>
                <a:cxnLst/>
                <a:rect l="l" t="t" r="r" b="b"/>
                <a:pathLst>
                  <a:path w="10728" h="10677" extrusionOk="0">
                    <a:moveTo>
                      <a:pt x="5007" y="0"/>
                    </a:moveTo>
                    <a:cubicBezTo>
                      <a:pt x="4823" y="0"/>
                      <a:pt x="4676" y="134"/>
                      <a:pt x="4644" y="315"/>
                    </a:cubicBezTo>
                    <a:lnTo>
                      <a:pt x="4191" y="3804"/>
                    </a:lnTo>
                    <a:lnTo>
                      <a:pt x="715" y="3340"/>
                    </a:lnTo>
                    <a:cubicBezTo>
                      <a:pt x="699" y="3338"/>
                      <a:pt x="684" y="3337"/>
                      <a:pt x="668" y="3337"/>
                    </a:cubicBezTo>
                    <a:cubicBezTo>
                      <a:pt x="475" y="3337"/>
                      <a:pt x="319" y="3473"/>
                      <a:pt x="286" y="3661"/>
                    </a:cubicBezTo>
                    <a:lnTo>
                      <a:pt x="36" y="5638"/>
                    </a:lnTo>
                    <a:cubicBezTo>
                      <a:pt x="0" y="5840"/>
                      <a:pt x="143" y="6019"/>
                      <a:pt x="346" y="6054"/>
                    </a:cubicBezTo>
                    <a:lnTo>
                      <a:pt x="3822" y="6519"/>
                    </a:lnTo>
                    <a:lnTo>
                      <a:pt x="3370" y="9995"/>
                    </a:lnTo>
                    <a:cubicBezTo>
                      <a:pt x="3334" y="10198"/>
                      <a:pt x="3489" y="10388"/>
                      <a:pt x="3691" y="10412"/>
                    </a:cubicBezTo>
                    <a:lnTo>
                      <a:pt x="5668" y="10674"/>
                    </a:lnTo>
                    <a:cubicBezTo>
                      <a:pt x="5683" y="10676"/>
                      <a:pt x="5697" y="10676"/>
                      <a:pt x="5712" y="10676"/>
                    </a:cubicBezTo>
                    <a:cubicBezTo>
                      <a:pt x="5896" y="10676"/>
                      <a:pt x="6051" y="10540"/>
                      <a:pt x="6085" y="10352"/>
                    </a:cubicBezTo>
                    <a:lnTo>
                      <a:pt x="6537" y="6864"/>
                    </a:lnTo>
                    <a:lnTo>
                      <a:pt x="10025" y="7328"/>
                    </a:lnTo>
                    <a:cubicBezTo>
                      <a:pt x="10040" y="7330"/>
                      <a:pt x="10055" y="7331"/>
                      <a:pt x="10069" y="7331"/>
                    </a:cubicBezTo>
                    <a:cubicBezTo>
                      <a:pt x="10253" y="7331"/>
                      <a:pt x="10409" y="7194"/>
                      <a:pt x="10442" y="7007"/>
                    </a:cubicBezTo>
                    <a:lnTo>
                      <a:pt x="10704" y="5030"/>
                    </a:lnTo>
                    <a:cubicBezTo>
                      <a:pt x="10728" y="4828"/>
                      <a:pt x="10585" y="4637"/>
                      <a:pt x="10383" y="4614"/>
                    </a:cubicBezTo>
                    <a:lnTo>
                      <a:pt x="6894" y="4161"/>
                    </a:lnTo>
                    <a:lnTo>
                      <a:pt x="7358" y="673"/>
                    </a:lnTo>
                    <a:cubicBezTo>
                      <a:pt x="7382" y="470"/>
                      <a:pt x="7239" y="280"/>
                      <a:pt x="7037" y="256"/>
                    </a:cubicBezTo>
                    <a:lnTo>
                      <a:pt x="5072" y="6"/>
                    </a:lnTo>
                    <a:cubicBezTo>
                      <a:pt x="5050" y="2"/>
                      <a:pt x="5028" y="0"/>
                      <a:pt x="5007"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981" name="Google Shape;3981;p55"/>
              <p:cNvSpPr/>
              <p:nvPr/>
            </p:nvSpPr>
            <p:spPr>
              <a:xfrm>
                <a:off x="2108389" y="4197965"/>
                <a:ext cx="349515" cy="435378"/>
              </a:xfrm>
              <a:custGeom>
                <a:avLst/>
                <a:gdLst/>
                <a:ahLst/>
                <a:cxnLst/>
                <a:rect l="l" t="t" r="r" b="b"/>
                <a:pathLst>
                  <a:path w="10836" h="13498" extrusionOk="0">
                    <a:moveTo>
                      <a:pt x="4147" y="412"/>
                    </a:moveTo>
                    <a:cubicBezTo>
                      <a:pt x="4434" y="412"/>
                      <a:pt x="4718" y="585"/>
                      <a:pt x="4775" y="971"/>
                    </a:cubicBezTo>
                    <a:cubicBezTo>
                      <a:pt x="4799" y="1161"/>
                      <a:pt x="4751" y="1364"/>
                      <a:pt x="4620" y="1519"/>
                    </a:cubicBezTo>
                    <a:lnTo>
                      <a:pt x="3834" y="1661"/>
                    </a:lnTo>
                    <a:cubicBezTo>
                      <a:pt x="3656" y="1566"/>
                      <a:pt x="3537" y="1411"/>
                      <a:pt x="3501" y="1221"/>
                    </a:cubicBezTo>
                    <a:lnTo>
                      <a:pt x="3501" y="1209"/>
                    </a:lnTo>
                    <a:cubicBezTo>
                      <a:pt x="3386" y="709"/>
                      <a:pt x="3770" y="412"/>
                      <a:pt x="4147" y="412"/>
                    </a:cubicBezTo>
                    <a:close/>
                    <a:moveTo>
                      <a:pt x="7856" y="2723"/>
                    </a:moveTo>
                    <a:cubicBezTo>
                      <a:pt x="8113" y="2723"/>
                      <a:pt x="8340" y="2911"/>
                      <a:pt x="8382" y="3173"/>
                    </a:cubicBezTo>
                    <a:lnTo>
                      <a:pt x="9775" y="10734"/>
                    </a:lnTo>
                    <a:cubicBezTo>
                      <a:pt x="9823" y="11043"/>
                      <a:pt x="9633" y="11329"/>
                      <a:pt x="9323" y="11377"/>
                    </a:cubicBezTo>
                    <a:lnTo>
                      <a:pt x="3060" y="12520"/>
                    </a:lnTo>
                    <a:cubicBezTo>
                      <a:pt x="3030" y="12525"/>
                      <a:pt x="2999" y="12527"/>
                      <a:pt x="2969" y="12527"/>
                    </a:cubicBezTo>
                    <a:cubicBezTo>
                      <a:pt x="2706" y="12527"/>
                      <a:pt x="2472" y="12346"/>
                      <a:pt x="2429" y="12079"/>
                    </a:cubicBezTo>
                    <a:lnTo>
                      <a:pt x="1048" y="4507"/>
                    </a:lnTo>
                    <a:cubicBezTo>
                      <a:pt x="989" y="4209"/>
                      <a:pt x="1191" y="3924"/>
                      <a:pt x="1489" y="3876"/>
                    </a:cubicBezTo>
                    <a:lnTo>
                      <a:pt x="2239" y="3745"/>
                    </a:lnTo>
                    <a:cubicBezTo>
                      <a:pt x="2270" y="3945"/>
                      <a:pt x="2451" y="4098"/>
                      <a:pt x="2657" y="4098"/>
                    </a:cubicBezTo>
                    <a:cubicBezTo>
                      <a:pt x="2684" y="4098"/>
                      <a:pt x="2711" y="4096"/>
                      <a:pt x="2739" y="4090"/>
                    </a:cubicBezTo>
                    <a:lnTo>
                      <a:pt x="6656" y="3376"/>
                    </a:lnTo>
                    <a:cubicBezTo>
                      <a:pt x="6894" y="3328"/>
                      <a:pt x="7049" y="3102"/>
                      <a:pt x="7001" y="2864"/>
                    </a:cubicBezTo>
                    <a:lnTo>
                      <a:pt x="7751" y="2733"/>
                    </a:lnTo>
                    <a:cubicBezTo>
                      <a:pt x="7787" y="2726"/>
                      <a:pt x="7822" y="2723"/>
                      <a:pt x="7856" y="2723"/>
                    </a:cubicBezTo>
                    <a:close/>
                    <a:moveTo>
                      <a:pt x="4135" y="1"/>
                    </a:moveTo>
                    <a:cubicBezTo>
                      <a:pt x="4071" y="1"/>
                      <a:pt x="4006" y="6"/>
                      <a:pt x="3941" y="18"/>
                    </a:cubicBezTo>
                    <a:cubicBezTo>
                      <a:pt x="3346" y="125"/>
                      <a:pt x="2953" y="697"/>
                      <a:pt x="3072" y="1280"/>
                    </a:cubicBezTo>
                    <a:cubicBezTo>
                      <a:pt x="3096" y="1459"/>
                      <a:pt x="3167" y="1614"/>
                      <a:pt x="3275" y="1757"/>
                    </a:cubicBezTo>
                    <a:lnTo>
                      <a:pt x="2501" y="1900"/>
                    </a:lnTo>
                    <a:cubicBezTo>
                      <a:pt x="2191" y="1959"/>
                      <a:pt x="1977" y="2269"/>
                      <a:pt x="2036" y="2578"/>
                    </a:cubicBezTo>
                    <a:lnTo>
                      <a:pt x="2084" y="2864"/>
                    </a:lnTo>
                    <a:lnTo>
                      <a:pt x="798" y="3102"/>
                    </a:lnTo>
                    <a:cubicBezTo>
                      <a:pt x="310" y="3185"/>
                      <a:pt x="0" y="3650"/>
                      <a:pt x="84" y="4138"/>
                    </a:cubicBezTo>
                    <a:lnTo>
                      <a:pt x="1655" y="12770"/>
                    </a:lnTo>
                    <a:cubicBezTo>
                      <a:pt x="1740" y="13195"/>
                      <a:pt x="2111" y="13497"/>
                      <a:pt x="2537" y="13497"/>
                    </a:cubicBezTo>
                    <a:cubicBezTo>
                      <a:pt x="2588" y="13497"/>
                      <a:pt x="2639" y="13493"/>
                      <a:pt x="2691" y="13484"/>
                    </a:cubicBezTo>
                    <a:lnTo>
                      <a:pt x="10025" y="12139"/>
                    </a:lnTo>
                    <a:cubicBezTo>
                      <a:pt x="10514" y="12056"/>
                      <a:pt x="10835" y="11579"/>
                      <a:pt x="10752" y="11103"/>
                    </a:cubicBezTo>
                    <a:lnTo>
                      <a:pt x="9168" y="2471"/>
                    </a:lnTo>
                    <a:cubicBezTo>
                      <a:pt x="9095" y="2041"/>
                      <a:pt x="8725" y="1740"/>
                      <a:pt x="8304" y="1740"/>
                    </a:cubicBezTo>
                    <a:cubicBezTo>
                      <a:pt x="8248" y="1740"/>
                      <a:pt x="8190" y="1745"/>
                      <a:pt x="8132" y="1757"/>
                    </a:cubicBezTo>
                    <a:lnTo>
                      <a:pt x="6847" y="1995"/>
                    </a:lnTo>
                    <a:lnTo>
                      <a:pt x="6799" y="1709"/>
                    </a:lnTo>
                    <a:cubicBezTo>
                      <a:pt x="6745" y="1428"/>
                      <a:pt x="6495" y="1226"/>
                      <a:pt x="6210" y="1226"/>
                    </a:cubicBezTo>
                    <a:cubicBezTo>
                      <a:pt x="6180" y="1226"/>
                      <a:pt x="6150" y="1228"/>
                      <a:pt x="6120" y="1233"/>
                    </a:cubicBezTo>
                    <a:lnTo>
                      <a:pt x="5168" y="1411"/>
                    </a:lnTo>
                    <a:cubicBezTo>
                      <a:pt x="5227" y="1245"/>
                      <a:pt x="5239" y="1066"/>
                      <a:pt x="5203" y="887"/>
                    </a:cubicBezTo>
                    <a:cubicBezTo>
                      <a:pt x="5108" y="369"/>
                      <a:pt x="4646" y="1"/>
                      <a:pt x="4135"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982" name="Google Shape;3982;p55"/>
              <p:cNvSpPr/>
              <p:nvPr/>
            </p:nvSpPr>
            <p:spPr>
              <a:xfrm>
                <a:off x="2170222" y="4354466"/>
                <a:ext cx="60059" cy="49866"/>
              </a:xfrm>
              <a:custGeom>
                <a:avLst/>
                <a:gdLst/>
                <a:ahLst/>
                <a:cxnLst/>
                <a:rect l="l" t="t" r="r" b="b"/>
                <a:pathLst>
                  <a:path w="1862" h="1546" extrusionOk="0">
                    <a:moveTo>
                      <a:pt x="1002" y="1"/>
                    </a:moveTo>
                    <a:cubicBezTo>
                      <a:pt x="958" y="1"/>
                      <a:pt x="914" y="5"/>
                      <a:pt x="869" y="12"/>
                    </a:cubicBezTo>
                    <a:cubicBezTo>
                      <a:pt x="191" y="131"/>
                      <a:pt x="0" y="1012"/>
                      <a:pt x="572" y="1405"/>
                    </a:cubicBezTo>
                    <a:cubicBezTo>
                      <a:pt x="710" y="1502"/>
                      <a:pt x="860" y="1545"/>
                      <a:pt x="1007" y="1545"/>
                    </a:cubicBezTo>
                    <a:cubicBezTo>
                      <a:pt x="1453" y="1545"/>
                      <a:pt x="1861" y="1142"/>
                      <a:pt x="1762" y="631"/>
                    </a:cubicBezTo>
                    <a:cubicBezTo>
                      <a:pt x="1699" y="259"/>
                      <a:pt x="1369"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983" name="Google Shape;3983;p55"/>
              <p:cNvSpPr/>
              <p:nvPr/>
            </p:nvSpPr>
            <p:spPr>
              <a:xfrm>
                <a:off x="2238893" y="4339952"/>
                <a:ext cx="123053" cy="43254"/>
              </a:xfrm>
              <a:custGeom>
                <a:avLst/>
                <a:gdLst/>
                <a:ahLst/>
                <a:cxnLst/>
                <a:rect l="l" t="t" r="r" b="b"/>
                <a:pathLst>
                  <a:path w="3815" h="1341" extrusionOk="0">
                    <a:moveTo>
                      <a:pt x="3218" y="0"/>
                    </a:moveTo>
                    <a:cubicBezTo>
                      <a:pt x="3188" y="0"/>
                      <a:pt x="3155" y="3"/>
                      <a:pt x="3122" y="10"/>
                    </a:cubicBezTo>
                    <a:lnTo>
                      <a:pt x="3134" y="10"/>
                    </a:lnTo>
                    <a:lnTo>
                      <a:pt x="538" y="474"/>
                    </a:lnTo>
                    <a:cubicBezTo>
                      <a:pt x="0" y="575"/>
                      <a:pt x="106" y="1341"/>
                      <a:pt x="597" y="1341"/>
                    </a:cubicBezTo>
                    <a:cubicBezTo>
                      <a:pt x="628" y="1341"/>
                      <a:pt x="660" y="1338"/>
                      <a:pt x="693" y="1331"/>
                    </a:cubicBezTo>
                    <a:lnTo>
                      <a:pt x="3277" y="867"/>
                    </a:lnTo>
                    <a:cubicBezTo>
                      <a:pt x="3815" y="766"/>
                      <a:pt x="3709" y="0"/>
                      <a:pt x="3218"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984" name="Google Shape;3984;p55"/>
              <p:cNvSpPr/>
              <p:nvPr/>
            </p:nvSpPr>
            <p:spPr>
              <a:xfrm>
                <a:off x="2182898" y="4423976"/>
                <a:ext cx="60123" cy="49866"/>
              </a:xfrm>
              <a:custGeom>
                <a:avLst/>
                <a:gdLst/>
                <a:ahLst/>
                <a:cxnLst/>
                <a:rect l="l" t="t" r="r" b="b"/>
                <a:pathLst>
                  <a:path w="1864" h="1546" extrusionOk="0">
                    <a:moveTo>
                      <a:pt x="1014" y="1"/>
                    </a:moveTo>
                    <a:cubicBezTo>
                      <a:pt x="970" y="1"/>
                      <a:pt x="926" y="5"/>
                      <a:pt x="881" y="12"/>
                    </a:cubicBezTo>
                    <a:cubicBezTo>
                      <a:pt x="191" y="131"/>
                      <a:pt x="0" y="1012"/>
                      <a:pt x="572" y="1405"/>
                    </a:cubicBezTo>
                    <a:cubicBezTo>
                      <a:pt x="710" y="1502"/>
                      <a:pt x="860" y="1546"/>
                      <a:pt x="1007" y="1546"/>
                    </a:cubicBezTo>
                    <a:cubicBezTo>
                      <a:pt x="1454" y="1546"/>
                      <a:pt x="1864" y="1142"/>
                      <a:pt x="1774" y="631"/>
                    </a:cubicBezTo>
                    <a:cubicBezTo>
                      <a:pt x="1700" y="259"/>
                      <a:pt x="1378" y="1"/>
                      <a:pt x="101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985" name="Google Shape;3985;p55"/>
              <p:cNvSpPr/>
              <p:nvPr/>
            </p:nvSpPr>
            <p:spPr>
              <a:xfrm>
                <a:off x="2252408" y="4409300"/>
                <a:ext cx="121279" cy="43544"/>
              </a:xfrm>
              <a:custGeom>
                <a:avLst/>
                <a:gdLst/>
                <a:ahLst/>
                <a:cxnLst/>
                <a:rect l="l" t="t" r="r" b="b"/>
                <a:pathLst>
                  <a:path w="3760" h="1350" extrusionOk="0">
                    <a:moveTo>
                      <a:pt x="3143" y="1"/>
                    </a:moveTo>
                    <a:cubicBezTo>
                      <a:pt x="3128" y="1"/>
                      <a:pt x="3112" y="1"/>
                      <a:pt x="3096" y="3"/>
                    </a:cubicBezTo>
                    <a:lnTo>
                      <a:pt x="500" y="467"/>
                    </a:lnTo>
                    <a:cubicBezTo>
                      <a:pt x="0" y="618"/>
                      <a:pt x="125" y="1349"/>
                      <a:pt x="631" y="1349"/>
                    </a:cubicBezTo>
                    <a:cubicBezTo>
                      <a:pt x="643" y="1349"/>
                      <a:pt x="655" y="1349"/>
                      <a:pt x="667" y="1348"/>
                    </a:cubicBezTo>
                    <a:lnTo>
                      <a:pt x="3263" y="872"/>
                    </a:lnTo>
                    <a:cubicBezTo>
                      <a:pt x="3759" y="722"/>
                      <a:pt x="3640" y="1"/>
                      <a:pt x="314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986" name="Google Shape;3986;p55"/>
              <p:cNvSpPr/>
              <p:nvPr/>
            </p:nvSpPr>
            <p:spPr>
              <a:xfrm>
                <a:off x="2196316" y="4498130"/>
                <a:ext cx="60156" cy="50221"/>
              </a:xfrm>
              <a:custGeom>
                <a:avLst/>
                <a:gdLst/>
                <a:ahLst/>
                <a:cxnLst/>
                <a:rect l="l" t="t" r="r" b="b"/>
                <a:pathLst>
                  <a:path w="1865" h="1557" extrusionOk="0">
                    <a:moveTo>
                      <a:pt x="1010" y="0"/>
                    </a:moveTo>
                    <a:cubicBezTo>
                      <a:pt x="968" y="0"/>
                      <a:pt x="925" y="4"/>
                      <a:pt x="882" y="11"/>
                    </a:cubicBezTo>
                    <a:cubicBezTo>
                      <a:pt x="191" y="130"/>
                      <a:pt x="1" y="1011"/>
                      <a:pt x="572" y="1416"/>
                    </a:cubicBezTo>
                    <a:cubicBezTo>
                      <a:pt x="711" y="1513"/>
                      <a:pt x="861" y="1556"/>
                      <a:pt x="1008" y="1556"/>
                    </a:cubicBezTo>
                    <a:cubicBezTo>
                      <a:pt x="1455" y="1556"/>
                      <a:pt x="1865" y="1153"/>
                      <a:pt x="1775" y="642"/>
                    </a:cubicBezTo>
                    <a:cubicBezTo>
                      <a:pt x="1700" y="268"/>
                      <a:pt x="1377" y="0"/>
                      <a:pt x="1010"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987" name="Google Shape;3987;p55"/>
              <p:cNvSpPr/>
              <p:nvPr/>
            </p:nvSpPr>
            <p:spPr>
              <a:xfrm>
                <a:off x="2265439" y="4483357"/>
                <a:ext cx="122214" cy="43706"/>
              </a:xfrm>
              <a:custGeom>
                <a:avLst/>
                <a:gdLst/>
                <a:ahLst/>
                <a:cxnLst/>
                <a:rect l="l" t="t" r="r" b="b"/>
                <a:pathLst>
                  <a:path w="3789" h="1355" extrusionOk="0">
                    <a:moveTo>
                      <a:pt x="3177" y="0"/>
                    </a:moveTo>
                    <a:cubicBezTo>
                      <a:pt x="3155" y="0"/>
                      <a:pt x="3132" y="2"/>
                      <a:pt x="3109" y="5"/>
                    </a:cubicBezTo>
                    <a:lnTo>
                      <a:pt x="3121" y="5"/>
                    </a:lnTo>
                    <a:lnTo>
                      <a:pt x="525" y="481"/>
                    </a:lnTo>
                    <a:cubicBezTo>
                      <a:pt x="0" y="606"/>
                      <a:pt x="109" y="1355"/>
                      <a:pt x="611" y="1355"/>
                    </a:cubicBezTo>
                    <a:cubicBezTo>
                      <a:pt x="633" y="1355"/>
                      <a:pt x="656" y="1353"/>
                      <a:pt x="680" y="1350"/>
                    </a:cubicBezTo>
                    <a:lnTo>
                      <a:pt x="3275" y="886"/>
                    </a:lnTo>
                    <a:cubicBezTo>
                      <a:pt x="3789" y="749"/>
                      <a:pt x="3679" y="0"/>
                      <a:pt x="3177"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988" name="Google Shape;3988;p55"/>
              <p:cNvSpPr/>
              <p:nvPr/>
            </p:nvSpPr>
            <p:spPr>
              <a:xfrm>
                <a:off x="2138741" y="4806940"/>
                <a:ext cx="250783" cy="224592"/>
              </a:xfrm>
              <a:custGeom>
                <a:avLst/>
                <a:gdLst/>
                <a:ahLst/>
                <a:cxnLst/>
                <a:rect l="l" t="t" r="r" b="b"/>
                <a:pathLst>
                  <a:path w="7775" h="6963" extrusionOk="0">
                    <a:moveTo>
                      <a:pt x="3936" y="1"/>
                    </a:moveTo>
                    <a:cubicBezTo>
                      <a:pt x="2905" y="1"/>
                      <a:pt x="1893" y="469"/>
                      <a:pt x="1226" y="1343"/>
                    </a:cubicBezTo>
                    <a:lnTo>
                      <a:pt x="6965" y="4975"/>
                    </a:lnTo>
                    <a:cubicBezTo>
                      <a:pt x="7775" y="3403"/>
                      <a:pt x="7251" y="1474"/>
                      <a:pt x="5763" y="534"/>
                    </a:cubicBezTo>
                    <a:cubicBezTo>
                      <a:pt x="5196" y="174"/>
                      <a:pt x="4562" y="1"/>
                      <a:pt x="3936" y="1"/>
                    </a:cubicBezTo>
                    <a:close/>
                    <a:moveTo>
                      <a:pt x="822" y="1986"/>
                    </a:moveTo>
                    <a:lnTo>
                      <a:pt x="822" y="1986"/>
                    </a:lnTo>
                    <a:cubicBezTo>
                      <a:pt x="0" y="3558"/>
                      <a:pt x="524" y="5498"/>
                      <a:pt x="2024" y="6439"/>
                    </a:cubicBezTo>
                    <a:cubicBezTo>
                      <a:pt x="2588" y="6793"/>
                      <a:pt x="3218" y="6963"/>
                      <a:pt x="3841" y="6963"/>
                    </a:cubicBezTo>
                    <a:cubicBezTo>
                      <a:pt x="4875" y="6963"/>
                      <a:pt x="5892" y="6494"/>
                      <a:pt x="6560" y="5618"/>
                    </a:cubicBezTo>
                    <a:lnTo>
                      <a:pt x="822" y="1986"/>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989" name="Google Shape;3989;p55"/>
              <p:cNvSpPr/>
              <p:nvPr/>
            </p:nvSpPr>
            <p:spPr>
              <a:xfrm>
                <a:off x="2608019" y="4325276"/>
                <a:ext cx="196272" cy="181918"/>
              </a:xfrm>
              <a:custGeom>
                <a:avLst/>
                <a:gdLst/>
                <a:ahLst/>
                <a:cxnLst/>
                <a:rect l="l" t="t" r="r" b="b"/>
                <a:pathLst>
                  <a:path w="6085" h="5640" extrusionOk="0">
                    <a:moveTo>
                      <a:pt x="3608" y="0"/>
                    </a:moveTo>
                    <a:lnTo>
                      <a:pt x="1215" y="1632"/>
                    </a:lnTo>
                    <a:cubicBezTo>
                      <a:pt x="250" y="2286"/>
                      <a:pt x="0" y="3596"/>
                      <a:pt x="655" y="4549"/>
                    </a:cubicBezTo>
                    <a:lnTo>
                      <a:pt x="762" y="4715"/>
                    </a:lnTo>
                    <a:cubicBezTo>
                      <a:pt x="1171" y="5316"/>
                      <a:pt x="1833" y="5640"/>
                      <a:pt x="2508" y="5640"/>
                    </a:cubicBezTo>
                    <a:cubicBezTo>
                      <a:pt x="2916" y="5640"/>
                      <a:pt x="3328" y="5522"/>
                      <a:pt x="3691" y="5275"/>
                    </a:cubicBezTo>
                    <a:lnTo>
                      <a:pt x="6085" y="3644"/>
                    </a:lnTo>
                    <a:lnTo>
                      <a:pt x="3608" y="0"/>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990" name="Google Shape;3990;p55"/>
              <p:cNvSpPr/>
              <p:nvPr/>
            </p:nvSpPr>
            <p:spPr>
              <a:xfrm>
                <a:off x="2740909" y="4249734"/>
                <a:ext cx="195885" cy="181950"/>
              </a:xfrm>
              <a:custGeom>
                <a:avLst/>
                <a:gdLst/>
                <a:ahLst/>
                <a:cxnLst/>
                <a:rect l="l" t="t" r="r" b="b"/>
                <a:pathLst>
                  <a:path w="6073" h="5641" extrusionOk="0">
                    <a:moveTo>
                      <a:pt x="3568" y="1"/>
                    </a:moveTo>
                    <a:cubicBezTo>
                      <a:pt x="3162" y="1"/>
                      <a:pt x="2752" y="119"/>
                      <a:pt x="2393" y="366"/>
                    </a:cubicBezTo>
                    <a:lnTo>
                      <a:pt x="0" y="1997"/>
                    </a:lnTo>
                    <a:lnTo>
                      <a:pt x="2477" y="5640"/>
                    </a:lnTo>
                    <a:lnTo>
                      <a:pt x="4870" y="4009"/>
                    </a:lnTo>
                    <a:cubicBezTo>
                      <a:pt x="5822" y="3354"/>
                      <a:pt x="6072" y="2045"/>
                      <a:pt x="5429" y="1092"/>
                    </a:cubicBezTo>
                    <a:lnTo>
                      <a:pt x="5310" y="926"/>
                    </a:lnTo>
                    <a:cubicBezTo>
                      <a:pt x="4902" y="325"/>
                      <a:pt x="4240" y="1"/>
                      <a:pt x="356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991" name="Google Shape;3991;p55"/>
              <p:cNvSpPr/>
              <p:nvPr/>
            </p:nvSpPr>
            <p:spPr>
              <a:xfrm>
                <a:off x="2550799" y="4700692"/>
                <a:ext cx="346032" cy="344387"/>
              </a:xfrm>
              <a:custGeom>
                <a:avLst/>
                <a:gdLst/>
                <a:ahLst/>
                <a:cxnLst/>
                <a:rect l="l" t="t" r="r" b="b"/>
                <a:pathLst>
                  <a:path w="10728" h="10677" extrusionOk="0">
                    <a:moveTo>
                      <a:pt x="5007" y="0"/>
                    </a:moveTo>
                    <a:cubicBezTo>
                      <a:pt x="4823" y="0"/>
                      <a:pt x="4676" y="135"/>
                      <a:pt x="4644" y="327"/>
                    </a:cubicBezTo>
                    <a:lnTo>
                      <a:pt x="4191" y="3804"/>
                    </a:lnTo>
                    <a:lnTo>
                      <a:pt x="715" y="3339"/>
                    </a:lnTo>
                    <a:cubicBezTo>
                      <a:pt x="699" y="3338"/>
                      <a:pt x="684" y="3337"/>
                      <a:pt x="668" y="3337"/>
                    </a:cubicBezTo>
                    <a:cubicBezTo>
                      <a:pt x="475" y="3337"/>
                      <a:pt x="319" y="3473"/>
                      <a:pt x="286" y="3661"/>
                    </a:cubicBezTo>
                    <a:lnTo>
                      <a:pt x="36" y="5637"/>
                    </a:lnTo>
                    <a:cubicBezTo>
                      <a:pt x="0" y="5840"/>
                      <a:pt x="143" y="6030"/>
                      <a:pt x="346" y="6054"/>
                    </a:cubicBezTo>
                    <a:lnTo>
                      <a:pt x="3822" y="6518"/>
                    </a:lnTo>
                    <a:lnTo>
                      <a:pt x="3370" y="9995"/>
                    </a:lnTo>
                    <a:cubicBezTo>
                      <a:pt x="3334" y="10197"/>
                      <a:pt x="3489" y="10388"/>
                      <a:pt x="3691" y="10412"/>
                    </a:cubicBezTo>
                    <a:lnTo>
                      <a:pt x="5656" y="10674"/>
                    </a:lnTo>
                    <a:cubicBezTo>
                      <a:pt x="5671" y="10675"/>
                      <a:pt x="5685" y="10676"/>
                      <a:pt x="5700" y="10676"/>
                    </a:cubicBezTo>
                    <a:cubicBezTo>
                      <a:pt x="5885" y="10676"/>
                      <a:pt x="6051" y="10540"/>
                      <a:pt x="6073" y="10352"/>
                    </a:cubicBezTo>
                    <a:lnTo>
                      <a:pt x="6537" y="6876"/>
                    </a:lnTo>
                    <a:lnTo>
                      <a:pt x="10014" y="7328"/>
                    </a:lnTo>
                    <a:cubicBezTo>
                      <a:pt x="10033" y="7331"/>
                      <a:pt x="10053" y="7333"/>
                      <a:pt x="10072" y="7333"/>
                    </a:cubicBezTo>
                    <a:cubicBezTo>
                      <a:pt x="10252" y="7333"/>
                      <a:pt x="10410" y="7189"/>
                      <a:pt x="10442" y="7007"/>
                    </a:cubicBezTo>
                    <a:lnTo>
                      <a:pt x="10692" y="5042"/>
                    </a:lnTo>
                    <a:cubicBezTo>
                      <a:pt x="10728" y="4828"/>
                      <a:pt x="10585" y="4649"/>
                      <a:pt x="10371" y="4613"/>
                    </a:cubicBezTo>
                    <a:lnTo>
                      <a:pt x="6894" y="4161"/>
                    </a:lnTo>
                    <a:lnTo>
                      <a:pt x="7358" y="684"/>
                    </a:lnTo>
                    <a:cubicBezTo>
                      <a:pt x="7382" y="470"/>
                      <a:pt x="7239" y="291"/>
                      <a:pt x="7037" y="256"/>
                    </a:cubicBezTo>
                    <a:lnTo>
                      <a:pt x="5072" y="6"/>
                    </a:lnTo>
                    <a:cubicBezTo>
                      <a:pt x="5050" y="2"/>
                      <a:pt x="5029" y="0"/>
                      <a:pt x="5007"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992" name="Google Shape;3992;p55"/>
              <p:cNvSpPr/>
              <p:nvPr/>
            </p:nvSpPr>
            <p:spPr>
              <a:xfrm>
                <a:off x="1083390" y="3172611"/>
                <a:ext cx="349902" cy="436507"/>
              </a:xfrm>
              <a:custGeom>
                <a:avLst/>
                <a:gdLst/>
                <a:ahLst/>
                <a:cxnLst/>
                <a:rect l="l" t="t" r="r" b="b"/>
                <a:pathLst>
                  <a:path w="10848" h="13533" extrusionOk="0">
                    <a:moveTo>
                      <a:pt x="4159" y="435"/>
                    </a:moveTo>
                    <a:cubicBezTo>
                      <a:pt x="4446" y="435"/>
                      <a:pt x="4730" y="608"/>
                      <a:pt x="4787" y="994"/>
                    </a:cubicBezTo>
                    <a:cubicBezTo>
                      <a:pt x="4811" y="1196"/>
                      <a:pt x="4763" y="1387"/>
                      <a:pt x="4632" y="1542"/>
                    </a:cubicBezTo>
                    <a:lnTo>
                      <a:pt x="3846" y="1685"/>
                    </a:lnTo>
                    <a:cubicBezTo>
                      <a:pt x="3668" y="1589"/>
                      <a:pt x="3549" y="1423"/>
                      <a:pt x="3513" y="1232"/>
                    </a:cubicBezTo>
                    <a:cubicBezTo>
                      <a:pt x="3398" y="732"/>
                      <a:pt x="3782" y="435"/>
                      <a:pt x="4159" y="435"/>
                    </a:cubicBezTo>
                    <a:close/>
                    <a:moveTo>
                      <a:pt x="7876" y="2734"/>
                    </a:moveTo>
                    <a:cubicBezTo>
                      <a:pt x="8125" y="2734"/>
                      <a:pt x="8354" y="2922"/>
                      <a:pt x="8406" y="3185"/>
                    </a:cubicBezTo>
                    <a:lnTo>
                      <a:pt x="9788" y="10757"/>
                    </a:lnTo>
                    <a:cubicBezTo>
                      <a:pt x="9835" y="11055"/>
                      <a:pt x="9645" y="11341"/>
                      <a:pt x="9347" y="11400"/>
                    </a:cubicBezTo>
                    <a:lnTo>
                      <a:pt x="3084" y="12543"/>
                    </a:lnTo>
                    <a:cubicBezTo>
                      <a:pt x="3055" y="12548"/>
                      <a:pt x="3026" y="12550"/>
                      <a:pt x="2997" y="12550"/>
                    </a:cubicBezTo>
                    <a:cubicBezTo>
                      <a:pt x="2733" y="12550"/>
                      <a:pt x="2496" y="12359"/>
                      <a:pt x="2453" y="12091"/>
                    </a:cubicBezTo>
                    <a:lnTo>
                      <a:pt x="1072" y="4530"/>
                    </a:lnTo>
                    <a:cubicBezTo>
                      <a:pt x="1013" y="4221"/>
                      <a:pt x="1215" y="3935"/>
                      <a:pt x="1513" y="3887"/>
                    </a:cubicBezTo>
                    <a:lnTo>
                      <a:pt x="2263" y="3756"/>
                    </a:lnTo>
                    <a:cubicBezTo>
                      <a:pt x="2294" y="3965"/>
                      <a:pt x="2472" y="4110"/>
                      <a:pt x="2677" y="4110"/>
                    </a:cubicBezTo>
                    <a:cubicBezTo>
                      <a:pt x="2705" y="4110"/>
                      <a:pt x="2734" y="4107"/>
                      <a:pt x="2763" y="4102"/>
                    </a:cubicBezTo>
                    <a:lnTo>
                      <a:pt x="6680" y="3387"/>
                    </a:lnTo>
                    <a:cubicBezTo>
                      <a:pt x="6906" y="3351"/>
                      <a:pt x="7073" y="3113"/>
                      <a:pt x="7025" y="2887"/>
                    </a:cubicBezTo>
                    <a:lnTo>
                      <a:pt x="7775" y="2744"/>
                    </a:lnTo>
                    <a:cubicBezTo>
                      <a:pt x="7809" y="2737"/>
                      <a:pt x="7843" y="2734"/>
                      <a:pt x="7876" y="2734"/>
                    </a:cubicBezTo>
                    <a:close/>
                    <a:moveTo>
                      <a:pt x="4137" y="1"/>
                    </a:moveTo>
                    <a:cubicBezTo>
                      <a:pt x="4073" y="1"/>
                      <a:pt x="4007" y="6"/>
                      <a:pt x="3942" y="18"/>
                    </a:cubicBezTo>
                    <a:cubicBezTo>
                      <a:pt x="3346" y="125"/>
                      <a:pt x="2953" y="708"/>
                      <a:pt x="3072" y="1304"/>
                    </a:cubicBezTo>
                    <a:cubicBezTo>
                      <a:pt x="3108" y="1482"/>
                      <a:pt x="3180" y="1649"/>
                      <a:pt x="3287" y="1780"/>
                    </a:cubicBezTo>
                    <a:lnTo>
                      <a:pt x="2513" y="1935"/>
                    </a:lnTo>
                    <a:cubicBezTo>
                      <a:pt x="2203" y="1994"/>
                      <a:pt x="1989" y="2304"/>
                      <a:pt x="2049" y="2613"/>
                    </a:cubicBezTo>
                    <a:lnTo>
                      <a:pt x="2096" y="2899"/>
                    </a:lnTo>
                    <a:lnTo>
                      <a:pt x="810" y="3125"/>
                    </a:lnTo>
                    <a:cubicBezTo>
                      <a:pt x="322" y="3220"/>
                      <a:pt x="1" y="3685"/>
                      <a:pt x="96" y="4173"/>
                    </a:cubicBezTo>
                    <a:lnTo>
                      <a:pt x="1668" y="12793"/>
                    </a:lnTo>
                    <a:cubicBezTo>
                      <a:pt x="1742" y="13229"/>
                      <a:pt x="2121" y="13533"/>
                      <a:pt x="2549" y="13533"/>
                    </a:cubicBezTo>
                    <a:cubicBezTo>
                      <a:pt x="2600" y="13533"/>
                      <a:pt x="2651" y="13528"/>
                      <a:pt x="2703" y="13519"/>
                    </a:cubicBezTo>
                    <a:lnTo>
                      <a:pt x="10038" y="12174"/>
                    </a:lnTo>
                    <a:cubicBezTo>
                      <a:pt x="10526" y="12079"/>
                      <a:pt x="10847" y="11614"/>
                      <a:pt x="10752" y="11138"/>
                    </a:cubicBezTo>
                    <a:lnTo>
                      <a:pt x="9192" y="2494"/>
                    </a:lnTo>
                    <a:cubicBezTo>
                      <a:pt x="9108" y="2064"/>
                      <a:pt x="8738" y="1763"/>
                      <a:pt x="8316" y="1763"/>
                    </a:cubicBezTo>
                    <a:cubicBezTo>
                      <a:pt x="8260" y="1763"/>
                      <a:pt x="8202" y="1769"/>
                      <a:pt x="8145" y="1780"/>
                    </a:cubicBezTo>
                    <a:lnTo>
                      <a:pt x="6859" y="2018"/>
                    </a:lnTo>
                    <a:lnTo>
                      <a:pt x="6811" y="1744"/>
                    </a:lnTo>
                    <a:cubicBezTo>
                      <a:pt x="6758" y="1459"/>
                      <a:pt x="6508" y="1258"/>
                      <a:pt x="6237" y="1258"/>
                    </a:cubicBezTo>
                    <a:cubicBezTo>
                      <a:pt x="6202" y="1258"/>
                      <a:pt x="6167" y="1261"/>
                      <a:pt x="6132" y="1268"/>
                    </a:cubicBezTo>
                    <a:lnTo>
                      <a:pt x="5180" y="1435"/>
                    </a:lnTo>
                    <a:cubicBezTo>
                      <a:pt x="5239" y="1268"/>
                      <a:pt x="5251" y="1089"/>
                      <a:pt x="5216" y="923"/>
                    </a:cubicBezTo>
                    <a:cubicBezTo>
                      <a:pt x="5131" y="381"/>
                      <a:pt x="4667" y="1"/>
                      <a:pt x="4137"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993" name="Google Shape;3993;p55"/>
              <p:cNvSpPr/>
              <p:nvPr/>
            </p:nvSpPr>
            <p:spPr>
              <a:xfrm>
                <a:off x="1145609" y="3329886"/>
                <a:ext cx="60059" cy="49834"/>
              </a:xfrm>
              <a:custGeom>
                <a:avLst/>
                <a:gdLst/>
                <a:ahLst/>
                <a:cxnLst/>
                <a:rect l="l" t="t" r="r" b="b"/>
                <a:pathLst>
                  <a:path w="1862" h="1545" extrusionOk="0">
                    <a:moveTo>
                      <a:pt x="1002" y="0"/>
                    </a:moveTo>
                    <a:cubicBezTo>
                      <a:pt x="958" y="0"/>
                      <a:pt x="914" y="4"/>
                      <a:pt x="870" y="11"/>
                    </a:cubicBezTo>
                    <a:cubicBezTo>
                      <a:pt x="191" y="130"/>
                      <a:pt x="0" y="1011"/>
                      <a:pt x="572" y="1404"/>
                    </a:cubicBezTo>
                    <a:cubicBezTo>
                      <a:pt x="710" y="1501"/>
                      <a:pt x="861" y="1545"/>
                      <a:pt x="1007" y="1545"/>
                    </a:cubicBezTo>
                    <a:cubicBezTo>
                      <a:pt x="1453" y="1545"/>
                      <a:pt x="1861" y="1142"/>
                      <a:pt x="1763" y="630"/>
                    </a:cubicBezTo>
                    <a:cubicBezTo>
                      <a:pt x="1699" y="258"/>
                      <a:pt x="1369" y="0"/>
                      <a:pt x="100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994" name="Google Shape;3994;p55"/>
              <p:cNvSpPr/>
              <p:nvPr/>
            </p:nvSpPr>
            <p:spPr>
              <a:xfrm>
                <a:off x="1213345" y="3315178"/>
                <a:ext cx="125214" cy="43544"/>
              </a:xfrm>
              <a:custGeom>
                <a:avLst/>
                <a:gdLst/>
                <a:ahLst/>
                <a:cxnLst/>
                <a:rect l="l" t="t" r="r" b="b"/>
                <a:pathLst>
                  <a:path w="3882" h="1350" extrusionOk="0">
                    <a:moveTo>
                      <a:pt x="3284" y="0"/>
                    </a:moveTo>
                    <a:cubicBezTo>
                      <a:pt x="3246" y="0"/>
                      <a:pt x="3206" y="5"/>
                      <a:pt x="3163" y="15"/>
                    </a:cubicBezTo>
                    <a:lnTo>
                      <a:pt x="3151" y="3"/>
                    </a:lnTo>
                    <a:lnTo>
                      <a:pt x="556" y="479"/>
                    </a:lnTo>
                    <a:cubicBezTo>
                      <a:pt x="0" y="557"/>
                      <a:pt x="108" y="1349"/>
                      <a:pt x="608" y="1349"/>
                    </a:cubicBezTo>
                    <a:cubicBezTo>
                      <a:pt x="644" y="1349"/>
                      <a:pt x="682" y="1345"/>
                      <a:pt x="722" y="1337"/>
                    </a:cubicBezTo>
                    <a:lnTo>
                      <a:pt x="3306" y="872"/>
                    </a:lnTo>
                    <a:cubicBezTo>
                      <a:pt x="3881" y="817"/>
                      <a:pt x="3788" y="0"/>
                      <a:pt x="3284"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995" name="Google Shape;3995;p55"/>
              <p:cNvSpPr/>
              <p:nvPr/>
            </p:nvSpPr>
            <p:spPr>
              <a:xfrm>
                <a:off x="1158286" y="3399267"/>
                <a:ext cx="60059" cy="49963"/>
              </a:xfrm>
              <a:custGeom>
                <a:avLst/>
                <a:gdLst/>
                <a:ahLst/>
                <a:cxnLst/>
                <a:rect l="l" t="t" r="r" b="b"/>
                <a:pathLst>
                  <a:path w="1862" h="1549" extrusionOk="0">
                    <a:moveTo>
                      <a:pt x="1015" y="1"/>
                    </a:moveTo>
                    <a:cubicBezTo>
                      <a:pt x="967" y="1"/>
                      <a:pt x="918" y="6"/>
                      <a:pt x="870" y="15"/>
                    </a:cubicBezTo>
                    <a:cubicBezTo>
                      <a:pt x="191" y="134"/>
                      <a:pt x="0" y="1015"/>
                      <a:pt x="560" y="1408"/>
                    </a:cubicBezTo>
                    <a:cubicBezTo>
                      <a:pt x="701" y="1505"/>
                      <a:pt x="854" y="1549"/>
                      <a:pt x="1002" y="1549"/>
                    </a:cubicBezTo>
                    <a:cubicBezTo>
                      <a:pt x="1453" y="1549"/>
                      <a:pt x="1861" y="1146"/>
                      <a:pt x="1762" y="635"/>
                    </a:cubicBezTo>
                    <a:cubicBezTo>
                      <a:pt x="1699" y="267"/>
                      <a:pt x="1377" y="1"/>
                      <a:pt x="1015"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996" name="Google Shape;3996;p55"/>
              <p:cNvSpPr/>
              <p:nvPr/>
            </p:nvSpPr>
            <p:spPr>
              <a:xfrm>
                <a:off x="1227795" y="3384688"/>
                <a:ext cx="121279" cy="43544"/>
              </a:xfrm>
              <a:custGeom>
                <a:avLst/>
                <a:gdLst/>
                <a:ahLst/>
                <a:cxnLst/>
                <a:rect l="l" t="t" r="r" b="b"/>
                <a:pathLst>
                  <a:path w="3760" h="1350" extrusionOk="0">
                    <a:moveTo>
                      <a:pt x="3143" y="1"/>
                    </a:moveTo>
                    <a:cubicBezTo>
                      <a:pt x="3128" y="1"/>
                      <a:pt x="3112" y="2"/>
                      <a:pt x="3096" y="3"/>
                    </a:cubicBezTo>
                    <a:lnTo>
                      <a:pt x="500" y="467"/>
                    </a:lnTo>
                    <a:cubicBezTo>
                      <a:pt x="0" y="619"/>
                      <a:pt x="125" y="1350"/>
                      <a:pt x="631" y="1350"/>
                    </a:cubicBezTo>
                    <a:cubicBezTo>
                      <a:pt x="643" y="1350"/>
                      <a:pt x="655" y="1349"/>
                      <a:pt x="667" y="1348"/>
                    </a:cubicBezTo>
                    <a:lnTo>
                      <a:pt x="3263" y="872"/>
                    </a:lnTo>
                    <a:cubicBezTo>
                      <a:pt x="3759" y="722"/>
                      <a:pt x="3640" y="1"/>
                      <a:pt x="314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997" name="Google Shape;3997;p55"/>
              <p:cNvSpPr/>
              <p:nvPr/>
            </p:nvSpPr>
            <p:spPr>
              <a:xfrm>
                <a:off x="1171736" y="3473486"/>
                <a:ext cx="60123" cy="49866"/>
              </a:xfrm>
              <a:custGeom>
                <a:avLst/>
                <a:gdLst/>
                <a:ahLst/>
                <a:cxnLst/>
                <a:rect l="l" t="t" r="r" b="b"/>
                <a:pathLst>
                  <a:path w="1864" h="1546" extrusionOk="0">
                    <a:moveTo>
                      <a:pt x="1013" y="1"/>
                    </a:moveTo>
                    <a:cubicBezTo>
                      <a:pt x="970" y="1"/>
                      <a:pt x="926" y="5"/>
                      <a:pt x="881" y="12"/>
                    </a:cubicBezTo>
                    <a:cubicBezTo>
                      <a:pt x="202" y="131"/>
                      <a:pt x="0" y="1012"/>
                      <a:pt x="572" y="1405"/>
                    </a:cubicBezTo>
                    <a:cubicBezTo>
                      <a:pt x="710" y="1502"/>
                      <a:pt x="861" y="1546"/>
                      <a:pt x="1008" y="1546"/>
                    </a:cubicBezTo>
                    <a:cubicBezTo>
                      <a:pt x="1454" y="1546"/>
                      <a:pt x="1864" y="1145"/>
                      <a:pt x="1774" y="643"/>
                    </a:cubicBezTo>
                    <a:cubicBezTo>
                      <a:pt x="1700" y="260"/>
                      <a:pt x="1378" y="1"/>
                      <a:pt x="101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998" name="Google Shape;3998;p55"/>
              <p:cNvSpPr/>
              <p:nvPr/>
            </p:nvSpPr>
            <p:spPr>
              <a:xfrm>
                <a:off x="1241342" y="3458874"/>
                <a:ext cx="121440" cy="43512"/>
              </a:xfrm>
              <a:custGeom>
                <a:avLst/>
                <a:gdLst/>
                <a:ahLst/>
                <a:cxnLst/>
                <a:rect l="l" t="t" r="r" b="b"/>
                <a:pathLst>
                  <a:path w="3765" h="1349" extrusionOk="0">
                    <a:moveTo>
                      <a:pt x="3105" y="1"/>
                    </a:moveTo>
                    <a:lnTo>
                      <a:pt x="509" y="477"/>
                    </a:lnTo>
                    <a:cubicBezTo>
                      <a:pt x="1" y="616"/>
                      <a:pt x="109" y="1348"/>
                      <a:pt x="616" y="1348"/>
                    </a:cubicBezTo>
                    <a:cubicBezTo>
                      <a:pt x="632" y="1348"/>
                      <a:pt x="648" y="1348"/>
                      <a:pt x="664" y="1346"/>
                    </a:cubicBezTo>
                    <a:lnTo>
                      <a:pt x="3259" y="882"/>
                    </a:lnTo>
                    <a:cubicBezTo>
                      <a:pt x="3764" y="744"/>
                      <a:pt x="3650" y="10"/>
                      <a:pt x="3151" y="10"/>
                    </a:cubicBezTo>
                    <a:cubicBezTo>
                      <a:pt x="3132" y="10"/>
                      <a:pt x="3113" y="11"/>
                      <a:pt x="3093" y="13"/>
                    </a:cubicBezTo>
                    <a:lnTo>
                      <a:pt x="3105" y="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3999" name="Google Shape;3999;p55"/>
              <p:cNvSpPr/>
              <p:nvPr/>
            </p:nvSpPr>
            <p:spPr>
              <a:xfrm>
                <a:off x="1114516" y="3782714"/>
                <a:ext cx="249267" cy="224140"/>
              </a:xfrm>
              <a:custGeom>
                <a:avLst/>
                <a:gdLst/>
                <a:ahLst/>
                <a:cxnLst/>
                <a:rect l="l" t="t" r="r" b="b"/>
                <a:pathLst>
                  <a:path w="7728" h="6949" extrusionOk="0">
                    <a:moveTo>
                      <a:pt x="3940" y="0"/>
                    </a:moveTo>
                    <a:cubicBezTo>
                      <a:pt x="2906" y="0"/>
                      <a:pt x="1888" y="466"/>
                      <a:pt x="1214" y="1331"/>
                    </a:cubicBezTo>
                    <a:lnTo>
                      <a:pt x="6953" y="4963"/>
                    </a:lnTo>
                    <a:cubicBezTo>
                      <a:pt x="7727" y="3391"/>
                      <a:pt x="7239" y="1474"/>
                      <a:pt x="5775" y="534"/>
                    </a:cubicBezTo>
                    <a:cubicBezTo>
                      <a:pt x="5207" y="173"/>
                      <a:pt x="4570" y="0"/>
                      <a:pt x="3940" y="0"/>
                    </a:cubicBezTo>
                    <a:close/>
                    <a:moveTo>
                      <a:pt x="810" y="1974"/>
                    </a:moveTo>
                    <a:lnTo>
                      <a:pt x="810" y="1974"/>
                    </a:lnTo>
                    <a:cubicBezTo>
                      <a:pt x="0" y="3546"/>
                      <a:pt x="524" y="5475"/>
                      <a:pt x="2012" y="6415"/>
                    </a:cubicBezTo>
                    <a:cubicBezTo>
                      <a:pt x="2579" y="6775"/>
                      <a:pt x="3212" y="6948"/>
                      <a:pt x="3839" y="6948"/>
                    </a:cubicBezTo>
                    <a:cubicBezTo>
                      <a:pt x="4870" y="6948"/>
                      <a:pt x="5882" y="6480"/>
                      <a:pt x="6548" y="5606"/>
                    </a:cubicBezTo>
                    <a:lnTo>
                      <a:pt x="810" y="1974"/>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000" name="Google Shape;4000;p55"/>
              <p:cNvSpPr/>
              <p:nvPr/>
            </p:nvSpPr>
            <p:spPr>
              <a:xfrm>
                <a:off x="1583407" y="3300276"/>
                <a:ext cx="196272" cy="182047"/>
              </a:xfrm>
              <a:custGeom>
                <a:avLst/>
                <a:gdLst/>
                <a:ahLst/>
                <a:cxnLst/>
                <a:rect l="l" t="t" r="r" b="b"/>
                <a:pathLst>
                  <a:path w="6085" h="5644" extrusionOk="0">
                    <a:moveTo>
                      <a:pt x="3608" y="1"/>
                    </a:moveTo>
                    <a:lnTo>
                      <a:pt x="1215" y="1632"/>
                    </a:lnTo>
                    <a:cubicBezTo>
                      <a:pt x="251" y="2287"/>
                      <a:pt x="1" y="3596"/>
                      <a:pt x="655" y="4561"/>
                    </a:cubicBezTo>
                    <a:lnTo>
                      <a:pt x="763" y="4727"/>
                    </a:lnTo>
                    <a:cubicBezTo>
                      <a:pt x="1172" y="5323"/>
                      <a:pt x="1837" y="5644"/>
                      <a:pt x="2514" y="5644"/>
                    </a:cubicBezTo>
                    <a:cubicBezTo>
                      <a:pt x="2920" y="5644"/>
                      <a:pt x="3330" y="5528"/>
                      <a:pt x="3692" y="5287"/>
                    </a:cubicBezTo>
                    <a:lnTo>
                      <a:pt x="6085" y="3656"/>
                    </a:lnTo>
                    <a:lnTo>
                      <a:pt x="3608" y="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001" name="Google Shape;4001;p55"/>
              <p:cNvSpPr/>
              <p:nvPr/>
            </p:nvSpPr>
            <p:spPr>
              <a:xfrm>
                <a:off x="1716297" y="3225154"/>
                <a:ext cx="195885" cy="181918"/>
              </a:xfrm>
              <a:custGeom>
                <a:avLst/>
                <a:gdLst/>
                <a:ahLst/>
                <a:cxnLst/>
                <a:rect l="l" t="t" r="r" b="b"/>
                <a:pathLst>
                  <a:path w="6073" h="5640" extrusionOk="0">
                    <a:moveTo>
                      <a:pt x="3568" y="0"/>
                    </a:moveTo>
                    <a:cubicBezTo>
                      <a:pt x="3162" y="0"/>
                      <a:pt x="2752" y="118"/>
                      <a:pt x="2393" y="365"/>
                    </a:cubicBezTo>
                    <a:lnTo>
                      <a:pt x="0" y="1996"/>
                    </a:lnTo>
                    <a:lnTo>
                      <a:pt x="2477" y="5640"/>
                    </a:lnTo>
                    <a:lnTo>
                      <a:pt x="4870" y="4008"/>
                    </a:lnTo>
                    <a:cubicBezTo>
                      <a:pt x="5822" y="3354"/>
                      <a:pt x="6072" y="2044"/>
                      <a:pt x="5417" y="1091"/>
                    </a:cubicBezTo>
                    <a:lnTo>
                      <a:pt x="5310" y="925"/>
                    </a:lnTo>
                    <a:cubicBezTo>
                      <a:pt x="4902" y="324"/>
                      <a:pt x="4240" y="0"/>
                      <a:pt x="3568"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002" name="Google Shape;4002;p55"/>
              <p:cNvSpPr/>
              <p:nvPr/>
            </p:nvSpPr>
            <p:spPr>
              <a:xfrm>
                <a:off x="1526186" y="3675789"/>
                <a:ext cx="345677" cy="344677"/>
              </a:xfrm>
              <a:custGeom>
                <a:avLst/>
                <a:gdLst/>
                <a:ahLst/>
                <a:cxnLst/>
                <a:rect l="l" t="t" r="r" b="b"/>
                <a:pathLst>
                  <a:path w="10717" h="10686" extrusionOk="0">
                    <a:moveTo>
                      <a:pt x="5017" y="0"/>
                    </a:moveTo>
                    <a:cubicBezTo>
                      <a:pt x="4831" y="0"/>
                      <a:pt x="4666" y="137"/>
                      <a:pt x="4644" y="324"/>
                    </a:cubicBezTo>
                    <a:lnTo>
                      <a:pt x="4180" y="3813"/>
                    </a:lnTo>
                    <a:lnTo>
                      <a:pt x="703" y="3349"/>
                    </a:lnTo>
                    <a:cubicBezTo>
                      <a:pt x="688" y="3347"/>
                      <a:pt x="673" y="3346"/>
                      <a:pt x="659" y="3346"/>
                    </a:cubicBezTo>
                    <a:cubicBezTo>
                      <a:pt x="474" y="3346"/>
                      <a:pt x="308" y="3482"/>
                      <a:pt x="286" y="3670"/>
                    </a:cubicBezTo>
                    <a:lnTo>
                      <a:pt x="24" y="5647"/>
                    </a:lnTo>
                    <a:cubicBezTo>
                      <a:pt x="1" y="5849"/>
                      <a:pt x="143" y="6028"/>
                      <a:pt x="346" y="6063"/>
                    </a:cubicBezTo>
                    <a:lnTo>
                      <a:pt x="3822" y="6528"/>
                    </a:lnTo>
                    <a:lnTo>
                      <a:pt x="3370" y="10004"/>
                    </a:lnTo>
                    <a:cubicBezTo>
                      <a:pt x="3334" y="10207"/>
                      <a:pt x="3477" y="10397"/>
                      <a:pt x="3691" y="10421"/>
                    </a:cubicBezTo>
                    <a:lnTo>
                      <a:pt x="5656" y="10683"/>
                    </a:lnTo>
                    <a:cubicBezTo>
                      <a:pt x="5671" y="10685"/>
                      <a:pt x="5686" y="10685"/>
                      <a:pt x="5700" y="10685"/>
                    </a:cubicBezTo>
                    <a:cubicBezTo>
                      <a:pt x="5885" y="10685"/>
                      <a:pt x="6051" y="10549"/>
                      <a:pt x="6073" y="10361"/>
                    </a:cubicBezTo>
                    <a:lnTo>
                      <a:pt x="6537" y="6873"/>
                    </a:lnTo>
                    <a:lnTo>
                      <a:pt x="10014" y="7337"/>
                    </a:lnTo>
                    <a:cubicBezTo>
                      <a:pt x="10028" y="7339"/>
                      <a:pt x="10043" y="7340"/>
                      <a:pt x="10058" y="7340"/>
                    </a:cubicBezTo>
                    <a:cubicBezTo>
                      <a:pt x="10243" y="7340"/>
                      <a:pt x="10408" y="7203"/>
                      <a:pt x="10430" y="7016"/>
                    </a:cubicBezTo>
                    <a:lnTo>
                      <a:pt x="10692" y="5039"/>
                    </a:lnTo>
                    <a:cubicBezTo>
                      <a:pt x="10716" y="4837"/>
                      <a:pt x="10573" y="4646"/>
                      <a:pt x="10371" y="4623"/>
                    </a:cubicBezTo>
                    <a:lnTo>
                      <a:pt x="6894" y="4170"/>
                    </a:lnTo>
                    <a:lnTo>
                      <a:pt x="7347" y="682"/>
                    </a:lnTo>
                    <a:cubicBezTo>
                      <a:pt x="7382" y="479"/>
                      <a:pt x="7240" y="289"/>
                      <a:pt x="7025" y="265"/>
                    </a:cubicBezTo>
                    <a:lnTo>
                      <a:pt x="5061" y="3"/>
                    </a:lnTo>
                    <a:cubicBezTo>
                      <a:pt x="5046" y="1"/>
                      <a:pt x="5031" y="0"/>
                      <a:pt x="5017"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003" name="Google Shape;4003;p55"/>
              <p:cNvSpPr/>
              <p:nvPr/>
            </p:nvSpPr>
            <p:spPr>
              <a:xfrm>
                <a:off x="1083390" y="4197223"/>
                <a:ext cx="349902" cy="436120"/>
              </a:xfrm>
              <a:custGeom>
                <a:avLst/>
                <a:gdLst/>
                <a:ahLst/>
                <a:cxnLst/>
                <a:rect l="l" t="t" r="r" b="b"/>
                <a:pathLst>
                  <a:path w="10848" h="13521" extrusionOk="0">
                    <a:moveTo>
                      <a:pt x="4159" y="435"/>
                    </a:moveTo>
                    <a:cubicBezTo>
                      <a:pt x="4446" y="435"/>
                      <a:pt x="4730" y="608"/>
                      <a:pt x="4787" y="994"/>
                    </a:cubicBezTo>
                    <a:cubicBezTo>
                      <a:pt x="4811" y="1184"/>
                      <a:pt x="4763" y="1387"/>
                      <a:pt x="4632" y="1542"/>
                    </a:cubicBezTo>
                    <a:lnTo>
                      <a:pt x="3846" y="1684"/>
                    </a:lnTo>
                    <a:cubicBezTo>
                      <a:pt x="3668" y="1589"/>
                      <a:pt x="3549" y="1434"/>
                      <a:pt x="3513" y="1244"/>
                    </a:cubicBezTo>
                    <a:lnTo>
                      <a:pt x="3513" y="1232"/>
                    </a:lnTo>
                    <a:cubicBezTo>
                      <a:pt x="3398" y="732"/>
                      <a:pt x="3782" y="435"/>
                      <a:pt x="4159" y="435"/>
                    </a:cubicBezTo>
                    <a:close/>
                    <a:moveTo>
                      <a:pt x="7880" y="2746"/>
                    </a:moveTo>
                    <a:cubicBezTo>
                      <a:pt x="8137" y="2746"/>
                      <a:pt x="8364" y="2934"/>
                      <a:pt x="8406" y="3196"/>
                    </a:cubicBezTo>
                    <a:lnTo>
                      <a:pt x="9788" y="10757"/>
                    </a:lnTo>
                    <a:cubicBezTo>
                      <a:pt x="9835" y="11055"/>
                      <a:pt x="9645" y="11340"/>
                      <a:pt x="9347" y="11400"/>
                    </a:cubicBezTo>
                    <a:lnTo>
                      <a:pt x="3084" y="12543"/>
                    </a:lnTo>
                    <a:cubicBezTo>
                      <a:pt x="3054" y="12548"/>
                      <a:pt x="3023" y="12550"/>
                      <a:pt x="2993" y="12550"/>
                    </a:cubicBezTo>
                    <a:cubicBezTo>
                      <a:pt x="2730" y="12550"/>
                      <a:pt x="2496" y="12369"/>
                      <a:pt x="2453" y="12102"/>
                    </a:cubicBezTo>
                    <a:lnTo>
                      <a:pt x="1072" y="4530"/>
                    </a:lnTo>
                    <a:cubicBezTo>
                      <a:pt x="1013" y="4232"/>
                      <a:pt x="1215" y="3947"/>
                      <a:pt x="1513" y="3899"/>
                    </a:cubicBezTo>
                    <a:lnTo>
                      <a:pt x="2263" y="3768"/>
                    </a:lnTo>
                    <a:cubicBezTo>
                      <a:pt x="2294" y="3968"/>
                      <a:pt x="2475" y="4121"/>
                      <a:pt x="2681" y="4121"/>
                    </a:cubicBezTo>
                    <a:cubicBezTo>
                      <a:pt x="2708" y="4121"/>
                      <a:pt x="2735" y="4119"/>
                      <a:pt x="2763" y="4113"/>
                    </a:cubicBezTo>
                    <a:lnTo>
                      <a:pt x="6680" y="3399"/>
                    </a:lnTo>
                    <a:cubicBezTo>
                      <a:pt x="6906" y="3351"/>
                      <a:pt x="7073" y="3125"/>
                      <a:pt x="7025" y="2887"/>
                    </a:cubicBezTo>
                    <a:lnTo>
                      <a:pt x="7775" y="2756"/>
                    </a:lnTo>
                    <a:cubicBezTo>
                      <a:pt x="7811" y="2749"/>
                      <a:pt x="7846" y="2746"/>
                      <a:pt x="7880" y="2746"/>
                    </a:cubicBezTo>
                    <a:close/>
                    <a:moveTo>
                      <a:pt x="4137" y="0"/>
                    </a:moveTo>
                    <a:cubicBezTo>
                      <a:pt x="4073" y="0"/>
                      <a:pt x="4007" y="6"/>
                      <a:pt x="3942" y="18"/>
                    </a:cubicBezTo>
                    <a:cubicBezTo>
                      <a:pt x="3346" y="125"/>
                      <a:pt x="2953" y="708"/>
                      <a:pt x="3072" y="1303"/>
                    </a:cubicBezTo>
                    <a:cubicBezTo>
                      <a:pt x="3108" y="1482"/>
                      <a:pt x="3180" y="1637"/>
                      <a:pt x="3287" y="1780"/>
                    </a:cubicBezTo>
                    <a:lnTo>
                      <a:pt x="2513" y="1923"/>
                    </a:lnTo>
                    <a:cubicBezTo>
                      <a:pt x="2203" y="1982"/>
                      <a:pt x="1989" y="2292"/>
                      <a:pt x="2049" y="2601"/>
                    </a:cubicBezTo>
                    <a:lnTo>
                      <a:pt x="2096" y="2887"/>
                    </a:lnTo>
                    <a:lnTo>
                      <a:pt x="810" y="3125"/>
                    </a:lnTo>
                    <a:cubicBezTo>
                      <a:pt x="322" y="3208"/>
                      <a:pt x="1" y="3673"/>
                      <a:pt x="96" y="4161"/>
                    </a:cubicBezTo>
                    <a:lnTo>
                      <a:pt x="1668" y="12793"/>
                    </a:lnTo>
                    <a:cubicBezTo>
                      <a:pt x="1742" y="13218"/>
                      <a:pt x="2121" y="13520"/>
                      <a:pt x="2549" y="13520"/>
                    </a:cubicBezTo>
                    <a:cubicBezTo>
                      <a:pt x="2600" y="13520"/>
                      <a:pt x="2651" y="13516"/>
                      <a:pt x="2703" y="13507"/>
                    </a:cubicBezTo>
                    <a:lnTo>
                      <a:pt x="10038" y="12162"/>
                    </a:lnTo>
                    <a:cubicBezTo>
                      <a:pt x="10526" y="12079"/>
                      <a:pt x="10847" y="11602"/>
                      <a:pt x="10752" y="11126"/>
                    </a:cubicBezTo>
                    <a:lnTo>
                      <a:pt x="9180" y="2494"/>
                    </a:lnTo>
                    <a:cubicBezTo>
                      <a:pt x="9107" y="2064"/>
                      <a:pt x="8728" y="1763"/>
                      <a:pt x="8313" y="1763"/>
                    </a:cubicBezTo>
                    <a:cubicBezTo>
                      <a:pt x="8257" y="1763"/>
                      <a:pt x="8201" y="1768"/>
                      <a:pt x="8145" y="1780"/>
                    </a:cubicBezTo>
                    <a:lnTo>
                      <a:pt x="6859" y="2018"/>
                    </a:lnTo>
                    <a:lnTo>
                      <a:pt x="6811" y="1732"/>
                    </a:lnTo>
                    <a:cubicBezTo>
                      <a:pt x="6757" y="1451"/>
                      <a:pt x="6498" y="1249"/>
                      <a:pt x="6219" y="1249"/>
                    </a:cubicBezTo>
                    <a:cubicBezTo>
                      <a:pt x="6190" y="1249"/>
                      <a:pt x="6161" y="1251"/>
                      <a:pt x="6132" y="1256"/>
                    </a:cubicBezTo>
                    <a:lnTo>
                      <a:pt x="5180" y="1434"/>
                    </a:lnTo>
                    <a:cubicBezTo>
                      <a:pt x="5239" y="1268"/>
                      <a:pt x="5251" y="1089"/>
                      <a:pt x="5216" y="910"/>
                    </a:cubicBezTo>
                    <a:cubicBezTo>
                      <a:pt x="5131" y="380"/>
                      <a:pt x="4667" y="0"/>
                      <a:pt x="4137"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004" name="Google Shape;4004;p55"/>
              <p:cNvSpPr/>
              <p:nvPr/>
            </p:nvSpPr>
            <p:spPr>
              <a:xfrm>
                <a:off x="1145609" y="4354466"/>
                <a:ext cx="60059" cy="49866"/>
              </a:xfrm>
              <a:custGeom>
                <a:avLst/>
                <a:gdLst/>
                <a:ahLst/>
                <a:cxnLst/>
                <a:rect l="l" t="t" r="r" b="b"/>
                <a:pathLst>
                  <a:path w="1862" h="1546" extrusionOk="0">
                    <a:moveTo>
                      <a:pt x="1002" y="1"/>
                    </a:moveTo>
                    <a:cubicBezTo>
                      <a:pt x="958" y="1"/>
                      <a:pt x="914" y="5"/>
                      <a:pt x="870" y="12"/>
                    </a:cubicBezTo>
                    <a:cubicBezTo>
                      <a:pt x="191" y="131"/>
                      <a:pt x="0" y="1012"/>
                      <a:pt x="572" y="1405"/>
                    </a:cubicBezTo>
                    <a:cubicBezTo>
                      <a:pt x="710" y="1502"/>
                      <a:pt x="861" y="1545"/>
                      <a:pt x="1007" y="1545"/>
                    </a:cubicBezTo>
                    <a:cubicBezTo>
                      <a:pt x="1453" y="1545"/>
                      <a:pt x="1861" y="1142"/>
                      <a:pt x="1763" y="631"/>
                    </a:cubicBezTo>
                    <a:cubicBezTo>
                      <a:pt x="1699" y="259"/>
                      <a:pt x="1369"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005" name="Google Shape;4005;p55"/>
              <p:cNvSpPr/>
              <p:nvPr/>
            </p:nvSpPr>
            <p:spPr>
              <a:xfrm>
                <a:off x="1213893" y="4339823"/>
                <a:ext cx="124375" cy="43383"/>
              </a:xfrm>
              <a:custGeom>
                <a:avLst/>
                <a:gdLst/>
                <a:ahLst/>
                <a:cxnLst/>
                <a:rect l="l" t="t" r="r" b="b"/>
                <a:pathLst>
                  <a:path w="3856" h="1345" extrusionOk="0">
                    <a:moveTo>
                      <a:pt x="3258" y="1"/>
                    </a:moveTo>
                    <a:cubicBezTo>
                      <a:pt x="3223" y="1"/>
                      <a:pt x="3185" y="5"/>
                      <a:pt x="3146" y="14"/>
                    </a:cubicBezTo>
                    <a:lnTo>
                      <a:pt x="3134" y="14"/>
                    </a:lnTo>
                    <a:lnTo>
                      <a:pt x="539" y="478"/>
                    </a:lnTo>
                    <a:cubicBezTo>
                      <a:pt x="1" y="579"/>
                      <a:pt x="106" y="1345"/>
                      <a:pt x="607" y="1345"/>
                    </a:cubicBezTo>
                    <a:cubicBezTo>
                      <a:pt x="638" y="1345"/>
                      <a:pt x="671" y="1342"/>
                      <a:pt x="705" y="1335"/>
                    </a:cubicBezTo>
                    <a:lnTo>
                      <a:pt x="3289" y="871"/>
                    </a:lnTo>
                    <a:cubicBezTo>
                      <a:pt x="3855" y="793"/>
                      <a:pt x="3748" y="1"/>
                      <a:pt x="325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006" name="Google Shape;4006;p55"/>
              <p:cNvSpPr/>
              <p:nvPr/>
            </p:nvSpPr>
            <p:spPr>
              <a:xfrm>
                <a:off x="1158286" y="4423976"/>
                <a:ext cx="60059" cy="49866"/>
              </a:xfrm>
              <a:custGeom>
                <a:avLst/>
                <a:gdLst/>
                <a:ahLst/>
                <a:cxnLst/>
                <a:rect l="l" t="t" r="r" b="b"/>
                <a:pathLst>
                  <a:path w="1862" h="1546" extrusionOk="0">
                    <a:moveTo>
                      <a:pt x="1002" y="1"/>
                    </a:moveTo>
                    <a:cubicBezTo>
                      <a:pt x="958" y="1"/>
                      <a:pt x="914" y="5"/>
                      <a:pt x="870" y="12"/>
                    </a:cubicBezTo>
                    <a:cubicBezTo>
                      <a:pt x="191" y="131"/>
                      <a:pt x="0" y="1012"/>
                      <a:pt x="560" y="1405"/>
                    </a:cubicBezTo>
                    <a:cubicBezTo>
                      <a:pt x="701" y="1502"/>
                      <a:pt x="854" y="1546"/>
                      <a:pt x="1002" y="1546"/>
                    </a:cubicBezTo>
                    <a:cubicBezTo>
                      <a:pt x="1453" y="1546"/>
                      <a:pt x="1861" y="1142"/>
                      <a:pt x="1762" y="631"/>
                    </a:cubicBezTo>
                    <a:cubicBezTo>
                      <a:pt x="1699" y="259"/>
                      <a:pt x="1369"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007" name="Google Shape;4007;p55"/>
              <p:cNvSpPr/>
              <p:nvPr/>
            </p:nvSpPr>
            <p:spPr>
              <a:xfrm>
                <a:off x="1227795" y="4409300"/>
                <a:ext cx="121279" cy="43544"/>
              </a:xfrm>
              <a:custGeom>
                <a:avLst/>
                <a:gdLst/>
                <a:ahLst/>
                <a:cxnLst/>
                <a:rect l="l" t="t" r="r" b="b"/>
                <a:pathLst>
                  <a:path w="3760" h="1350" extrusionOk="0">
                    <a:moveTo>
                      <a:pt x="3143" y="1"/>
                    </a:moveTo>
                    <a:cubicBezTo>
                      <a:pt x="3128" y="1"/>
                      <a:pt x="3112" y="1"/>
                      <a:pt x="3096" y="3"/>
                    </a:cubicBezTo>
                    <a:lnTo>
                      <a:pt x="500" y="467"/>
                    </a:lnTo>
                    <a:cubicBezTo>
                      <a:pt x="0" y="618"/>
                      <a:pt x="125" y="1349"/>
                      <a:pt x="631" y="1349"/>
                    </a:cubicBezTo>
                    <a:cubicBezTo>
                      <a:pt x="643" y="1349"/>
                      <a:pt x="655" y="1349"/>
                      <a:pt x="667" y="1348"/>
                    </a:cubicBezTo>
                    <a:lnTo>
                      <a:pt x="3263" y="872"/>
                    </a:lnTo>
                    <a:cubicBezTo>
                      <a:pt x="3759" y="722"/>
                      <a:pt x="3640" y="1"/>
                      <a:pt x="314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008" name="Google Shape;4008;p55"/>
              <p:cNvSpPr/>
              <p:nvPr/>
            </p:nvSpPr>
            <p:spPr>
              <a:xfrm>
                <a:off x="1171736" y="4498130"/>
                <a:ext cx="60123" cy="50221"/>
              </a:xfrm>
              <a:custGeom>
                <a:avLst/>
                <a:gdLst/>
                <a:ahLst/>
                <a:cxnLst/>
                <a:rect l="l" t="t" r="r" b="b"/>
                <a:pathLst>
                  <a:path w="1864" h="1557" extrusionOk="0">
                    <a:moveTo>
                      <a:pt x="1009" y="0"/>
                    </a:moveTo>
                    <a:cubicBezTo>
                      <a:pt x="967" y="0"/>
                      <a:pt x="924" y="4"/>
                      <a:pt x="881" y="11"/>
                    </a:cubicBezTo>
                    <a:cubicBezTo>
                      <a:pt x="202" y="130"/>
                      <a:pt x="0" y="1011"/>
                      <a:pt x="572" y="1416"/>
                    </a:cubicBezTo>
                    <a:cubicBezTo>
                      <a:pt x="710" y="1513"/>
                      <a:pt x="860" y="1556"/>
                      <a:pt x="1007" y="1556"/>
                    </a:cubicBezTo>
                    <a:cubicBezTo>
                      <a:pt x="1454" y="1556"/>
                      <a:pt x="1864" y="1153"/>
                      <a:pt x="1774" y="642"/>
                    </a:cubicBezTo>
                    <a:cubicBezTo>
                      <a:pt x="1699" y="268"/>
                      <a:pt x="1376" y="0"/>
                      <a:pt x="1009"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009" name="Google Shape;4009;p55"/>
              <p:cNvSpPr/>
              <p:nvPr/>
            </p:nvSpPr>
            <p:spPr>
              <a:xfrm>
                <a:off x="1240826" y="4483390"/>
                <a:ext cx="122311" cy="43673"/>
              </a:xfrm>
              <a:custGeom>
                <a:avLst/>
                <a:gdLst/>
                <a:ahLst/>
                <a:cxnLst/>
                <a:rect l="l" t="t" r="r" b="b"/>
                <a:pathLst>
                  <a:path w="3792" h="1354" extrusionOk="0">
                    <a:moveTo>
                      <a:pt x="3178" y="1"/>
                    </a:moveTo>
                    <a:cubicBezTo>
                      <a:pt x="3159" y="1"/>
                      <a:pt x="3140" y="2"/>
                      <a:pt x="3121" y="4"/>
                    </a:cubicBezTo>
                    <a:lnTo>
                      <a:pt x="525" y="480"/>
                    </a:lnTo>
                    <a:cubicBezTo>
                      <a:pt x="0" y="605"/>
                      <a:pt x="120" y="1354"/>
                      <a:pt x="613" y="1354"/>
                    </a:cubicBezTo>
                    <a:cubicBezTo>
                      <a:pt x="634" y="1354"/>
                      <a:pt x="657" y="1352"/>
                      <a:pt x="680" y="1349"/>
                    </a:cubicBezTo>
                    <a:lnTo>
                      <a:pt x="3275" y="885"/>
                    </a:lnTo>
                    <a:cubicBezTo>
                      <a:pt x="3792" y="747"/>
                      <a:pt x="3678" y="1"/>
                      <a:pt x="317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010" name="Google Shape;4010;p55"/>
              <p:cNvSpPr/>
              <p:nvPr/>
            </p:nvSpPr>
            <p:spPr>
              <a:xfrm>
                <a:off x="1114516" y="4806940"/>
                <a:ext cx="250396" cy="224527"/>
              </a:xfrm>
              <a:custGeom>
                <a:avLst/>
                <a:gdLst/>
                <a:ahLst/>
                <a:cxnLst/>
                <a:rect l="l" t="t" r="r" b="b"/>
                <a:pathLst>
                  <a:path w="7763" h="6961" extrusionOk="0">
                    <a:moveTo>
                      <a:pt x="3924" y="1"/>
                    </a:moveTo>
                    <a:cubicBezTo>
                      <a:pt x="2893" y="1"/>
                      <a:pt x="1881" y="469"/>
                      <a:pt x="1214" y="1343"/>
                    </a:cubicBezTo>
                    <a:lnTo>
                      <a:pt x="6953" y="4975"/>
                    </a:lnTo>
                    <a:cubicBezTo>
                      <a:pt x="7763" y="3403"/>
                      <a:pt x="7239" y="1474"/>
                      <a:pt x="5751" y="534"/>
                    </a:cubicBezTo>
                    <a:cubicBezTo>
                      <a:pt x="5184" y="174"/>
                      <a:pt x="4551" y="1"/>
                      <a:pt x="3924" y="1"/>
                    </a:cubicBezTo>
                    <a:close/>
                    <a:moveTo>
                      <a:pt x="810" y="1986"/>
                    </a:moveTo>
                    <a:lnTo>
                      <a:pt x="810" y="1986"/>
                    </a:lnTo>
                    <a:cubicBezTo>
                      <a:pt x="0" y="3558"/>
                      <a:pt x="524" y="5487"/>
                      <a:pt x="2012" y="6427"/>
                    </a:cubicBezTo>
                    <a:cubicBezTo>
                      <a:pt x="2579" y="6787"/>
                      <a:pt x="3212" y="6960"/>
                      <a:pt x="3839" y="6960"/>
                    </a:cubicBezTo>
                    <a:cubicBezTo>
                      <a:pt x="4870" y="6960"/>
                      <a:pt x="5882" y="6492"/>
                      <a:pt x="6548" y="5618"/>
                    </a:cubicBezTo>
                    <a:lnTo>
                      <a:pt x="810" y="1986"/>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011" name="Google Shape;4011;p55"/>
              <p:cNvSpPr/>
              <p:nvPr/>
            </p:nvSpPr>
            <p:spPr>
              <a:xfrm>
                <a:off x="1583407" y="4325276"/>
                <a:ext cx="196272" cy="181918"/>
              </a:xfrm>
              <a:custGeom>
                <a:avLst/>
                <a:gdLst/>
                <a:ahLst/>
                <a:cxnLst/>
                <a:rect l="l" t="t" r="r" b="b"/>
                <a:pathLst>
                  <a:path w="6085" h="5640" extrusionOk="0">
                    <a:moveTo>
                      <a:pt x="3608" y="0"/>
                    </a:moveTo>
                    <a:lnTo>
                      <a:pt x="1215" y="1632"/>
                    </a:lnTo>
                    <a:cubicBezTo>
                      <a:pt x="251" y="2286"/>
                      <a:pt x="1" y="3596"/>
                      <a:pt x="655" y="4560"/>
                    </a:cubicBezTo>
                    <a:lnTo>
                      <a:pt x="763" y="4715"/>
                    </a:lnTo>
                    <a:cubicBezTo>
                      <a:pt x="1171" y="5316"/>
                      <a:pt x="1833" y="5640"/>
                      <a:pt x="2508" y="5640"/>
                    </a:cubicBezTo>
                    <a:cubicBezTo>
                      <a:pt x="2916" y="5640"/>
                      <a:pt x="3328" y="5522"/>
                      <a:pt x="3692" y="5275"/>
                    </a:cubicBezTo>
                    <a:lnTo>
                      <a:pt x="6085" y="3644"/>
                    </a:lnTo>
                    <a:lnTo>
                      <a:pt x="3608" y="0"/>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012" name="Google Shape;4012;p55"/>
              <p:cNvSpPr/>
              <p:nvPr/>
            </p:nvSpPr>
            <p:spPr>
              <a:xfrm>
                <a:off x="1716297" y="4249734"/>
                <a:ext cx="195885" cy="181950"/>
              </a:xfrm>
              <a:custGeom>
                <a:avLst/>
                <a:gdLst/>
                <a:ahLst/>
                <a:cxnLst/>
                <a:rect l="l" t="t" r="r" b="b"/>
                <a:pathLst>
                  <a:path w="6073" h="5641" extrusionOk="0">
                    <a:moveTo>
                      <a:pt x="3568" y="1"/>
                    </a:moveTo>
                    <a:cubicBezTo>
                      <a:pt x="3162" y="1"/>
                      <a:pt x="2752" y="119"/>
                      <a:pt x="2393" y="366"/>
                    </a:cubicBezTo>
                    <a:lnTo>
                      <a:pt x="0" y="1997"/>
                    </a:lnTo>
                    <a:lnTo>
                      <a:pt x="2477" y="5640"/>
                    </a:lnTo>
                    <a:lnTo>
                      <a:pt x="4870" y="4009"/>
                    </a:lnTo>
                    <a:cubicBezTo>
                      <a:pt x="5822" y="3354"/>
                      <a:pt x="6072" y="2045"/>
                      <a:pt x="5417" y="1092"/>
                    </a:cubicBezTo>
                    <a:lnTo>
                      <a:pt x="5310" y="926"/>
                    </a:lnTo>
                    <a:cubicBezTo>
                      <a:pt x="4902" y="325"/>
                      <a:pt x="4240" y="1"/>
                      <a:pt x="356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013" name="Google Shape;4013;p55"/>
              <p:cNvSpPr/>
              <p:nvPr/>
            </p:nvSpPr>
            <p:spPr>
              <a:xfrm>
                <a:off x="1526186" y="4700692"/>
                <a:ext cx="345677" cy="344387"/>
              </a:xfrm>
              <a:custGeom>
                <a:avLst/>
                <a:gdLst/>
                <a:ahLst/>
                <a:cxnLst/>
                <a:rect l="l" t="t" r="r" b="b"/>
                <a:pathLst>
                  <a:path w="10717" h="10677" extrusionOk="0">
                    <a:moveTo>
                      <a:pt x="4999" y="0"/>
                    </a:moveTo>
                    <a:cubicBezTo>
                      <a:pt x="4821" y="0"/>
                      <a:pt x="4665" y="135"/>
                      <a:pt x="4644" y="327"/>
                    </a:cubicBezTo>
                    <a:lnTo>
                      <a:pt x="4180" y="3804"/>
                    </a:lnTo>
                    <a:lnTo>
                      <a:pt x="703" y="3339"/>
                    </a:lnTo>
                    <a:cubicBezTo>
                      <a:pt x="688" y="3338"/>
                      <a:pt x="673" y="3337"/>
                      <a:pt x="659" y="3337"/>
                    </a:cubicBezTo>
                    <a:cubicBezTo>
                      <a:pt x="474" y="3337"/>
                      <a:pt x="308" y="3473"/>
                      <a:pt x="286" y="3661"/>
                    </a:cubicBezTo>
                    <a:lnTo>
                      <a:pt x="24" y="5637"/>
                    </a:lnTo>
                    <a:cubicBezTo>
                      <a:pt x="1" y="5840"/>
                      <a:pt x="143" y="6030"/>
                      <a:pt x="346" y="6054"/>
                    </a:cubicBezTo>
                    <a:lnTo>
                      <a:pt x="3822" y="6518"/>
                    </a:lnTo>
                    <a:lnTo>
                      <a:pt x="3370" y="9995"/>
                    </a:lnTo>
                    <a:cubicBezTo>
                      <a:pt x="3334" y="10197"/>
                      <a:pt x="3477" y="10388"/>
                      <a:pt x="3691" y="10412"/>
                    </a:cubicBezTo>
                    <a:lnTo>
                      <a:pt x="5656" y="10674"/>
                    </a:lnTo>
                    <a:cubicBezTo>
                      <a:pt x="5671" y="10675"/>
                      <a:pt x="5686" y="10676"/>
                      <a:pt x="5700" y="10676"/>
                    </a:cubicBezTo>
                    <a:cubicBezTo>
                      <a:pt x="5885" y="10676"/>
                      <a:pt x="6051" y="10540"/>
                      <a:pt x="6073" y="10352"/>
                    </a:cubicBezTo>
                    <a:lnTo>
                      <a:pt x="6537" y="6876"/>
                    </a:lnTo>
                    <a:lnTo>
                      <a:pt x="10014" y="7328"/>
                    </a:lnTo>
                    <a:cubicBezTo>
                      <a:pt x="10033" y="7331"/>
                      <a:pt x="10053" y="7333"/>
                      <a:pt x="10072" y="7333"/>
                    </a:cubicBezTo>
                    <a:cubicBezTo>
                      <a:pt x="10252" y="7333"/>
                      <a:pt x="10409" y="7189"/>
                      <a:pt x="10430" y="7007"/>
                    </a:cubicBezTo>
                    <a:lnTo>
                      <a:pt x="10692" y="5042"/>
                    </a:lnTo>
                    <a:cubicBezTo>
                      <a:pt x="10716" y="4828"/>
                      <a:pt x="10573" y="4649"/>
                      <a:pt x="10371" y="4613"/>
                    </a:cubicBezTo>
                    <a:lnTo>
                      <a:pt x="6894" y="4161"/>
                    </a:lnTo>
                    <a:lnTo>
                      <a:pt x="7347" y="684"/>
                    </a:lnTo>
                    <a:cubicBezTo>
                      <a:pt x="7382" y="470"/>
                      <a:pt x="7240" y="291"/>
                      <a:pt x="7025" y="256"/>
                    </a:cubicBezTo>
                    <a:lnTo>
                      <a:pt x="5061" y="6"/>
                    </a:lnTo>
                    <a:cubicBezTo>
                      <a:pt x="5040" y="2"/>
                      <a:pt x="5019" y="0"/>
                      <a:pt x="4999"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014" name="Google Shape;4014;p55"/>
              <p:cNvSpPr/>
              <p:nvPr/>
            </p:nvSpPr>
            <p:spPr>
              <a:xfrm>
                <a:off x="58777" y="3173353"/>
                <a:ext cx="349902" cy="435120"/>
              </a:xfrm>
              <a:custGeom>
                <a:avLst/>
                <a:gdLst/>
                <a:ahLst/>
                <a:cxnLst/>
                <a:rect l="l" t="t" r="r" b="b"/>
                <a:pathLst>
                  <a:path w="10848" h="13490" extrusionOk="0">
                    <a:moveTo>
                      <a:pt x="4152" y="412"/>
                    </a:moveTo>
                    <a:cubicBezTo>
                      <a:pt x="4441" y="412"/>
                      <a:pt x="4724" y="585"/>
                      <a:pt x="4775" y="971"/>
                    </a:cubicBezTo>
                    <a:cubicBezTo>
                      <a:pt x="4811" y="1173"/>
                      <a:pt x="4763" y="1364"/>
                      <a:pt x="4632" y="1519"/>
                    </a:cubicBezTo>
                    <a:lnTo>
                      <a:pt x="3835" y="1662"/>
                    </a:lnTo>
                    <a:cubicBezTo>
                      <a:pt x="3668" y="1566"/>
                      <a:pt x="3549" y="1400"/>
                      <a:pt x="3501" y="1209"/>
                    </a:cubicBezTo>
                    <a:cubicBezTo>
                      <a:pt x="3386" y="709"/>
                      <a:pt x="3774" y="412"/>
                      <a:pt x="4152" y="412"/>
                    </a:cubicBezTo>
                    <a:close/>
                    <a:moveTo>
                      <a:pt x="7876" y="2723"/>
                    </a:moveTo>
                    <a:cubicBezTo>
                      <a:pt x="8126" y="2723"/>
                      <a:pt x="8354" y="2911"/>
                      <a:pt x="8407" y="3174"/>
                    </a:cubicBezTo>
                    <a:lnTo>
                      <a:pt x="9788" y="10746"/>
                    </a:lnTo>
                    <a:cubicBezTo>
                      <a:pt x="9835" y="11044"/>
                      <a:pt x="9633" y="11329"/>
                      <a:pt x="9335" y="11377"/>
                    </a:cubicBezTo>
                    <a:lnTo>
                      <a:pt x="3073" y="12520"/>
                    </a:lnTo>
                    <a:cubicBezTo>
                      <a:pt x="3042" y="12525"/>
                      <a:pt x="3012" y="12527"/>
                      <a:pt x="2982" y="12527"/>
                    </a:cubicBezTo>
                    <a:cubicBezTo>
                      <a:pt x="2719" y="12527"/>
                      <a:pt x="2483" y="12345"/>
                      <a:pt x="2430" y="12068"/>
                    </a:cubicBezTo>
                    <a:lnTo>
                      <a:pt x="1072" y="4507"/>
                    </a:lnTo>
                    <a:cubicBezTo>
                      <a:pt x="1013" y="4210"/>
                      <a:pt x="1215" y="3924"/>
                      <a:pt x="1513" y="3876"/>
                    </a:cubicBezTo>
                    <a:lnTo>
                      <a:pt x="2263" y="3733"/>
                    </a:lnTo>
                    <a:cubicBezTo>
                      <a:pt x="2295" y="3948"/>
                      <a:pt x="2483" y="4096"/>
                      <a:pt x="2695" y="4096"/>
                    </a:cubicBezTo>
                    <a:cubicBezTo>
                      <a:pt x="2717" y="4096"/>
                      <a:pt x="2740" y="4094"/>
                      <a:pt x="2763" y="4090"/>
                    </a:cubicBezTo>
                    <a:lnTo>
                      <a:pt x="6680" y="3376"/>
                    </a:lnTo>
                    <a:cubicBezTo>
                      <a:pt x="6906" y="3328"/>
                      <a:pt x="7073" y="3102"/>
                      <a:pt x="7025" y="2864"/>
                    </a:cubicBezTo>
                    <a:lnTo>
                      <a:pt x="7776" y="2733"/>
                    </a:lnTo>
                    <a:cubicBezTo>
                      <a:pt x="7809" y="2726"/>
                      <a:pt x="7843" y="2723"/>
                      <a:pt x="7876" y="2723"/>
                    </a:cubicBezTo>
                    <a:close/>
                    <a:moveTo>
                      <a:pt x="4138" y="1"/>
                    </a:moveTo>
                    <a:cubicBezTo>
                      <a:pt x="4073" y="1"/>
                      <a:pt x="4008" y="7"/>
                      <a:pt x="3942" y="19"/>
                    </a:cubicBezTo>
                    <a:cubicBezTo>
                      <a:pt x="3358" y="126"/>
                      <a:pt x="2965" y="685"/>
                      <a:pt x="3073" y="1281"/>
                    </a:cubicBezTo>
                    <a:cubicBezTo>
                      <a:pt x="3108" y="1447"/>
                      <a:pt x="3180" y="1614"/>
                      <a:pt x="3287" y="1757"/>
                    </a:cubicBezTo>
                    <a:lnTo>
                      <a:pt x="2513" y="1900"/>
                    </a:lnTo>
                    <a:cubicBezTo>
                      <a:pt x="2192" y="1971"/>
                      <a:pt x="1989" y="2269"/>
                      <a:pt x="2037" y="2590"/>
                    </a:cubicBezTo>
                    <a:lnTo>
                      <a:pt x="2096" y="2864"/>
                    </a:lnTo>
                    <a:lnTo>
                      <a:pt x="798" y="3102"/>
                    </a:lnTo>
                    <a:cubicBezTo>
                      <a:pt x="322" y="3197"/>
                      <a:pt x="1" y="3662"/>
                      <a:pt x="84" y="4150"/>
                    </a:cubicBezTo>
                    <a:lnTo>
                      <a:pt x="1668" y="12758"/>
                    </a:lnTo>
                    <a:cubicBezTo>
                      <a:pt x="1741" y="13188"/>
                      <a:pt x="2111" y="13489"/>
                      <a:pt x="2532" y="13489"/>
                    </a:cubicBezTo>
                    <a:cubicBezTo>
                      <a:pt x="2588" y="13489"/>
                      <a:pt x="2646" y="13484"/>
                      <a:pt x="2703" y="13473"/>
                    </a:cubicBezTo>
                    <a:lnTo>
                      <a:pt x="10050" y="12139"/>
                    </a:lnTo>
                    <a:cubicBezTo>
                      <a:pt x="10526" y="12044"/>
                      <a:pt x="10847" y="11579"/>
                      <a:pt x="10764" y="11091"/>
                    </a:cubicBezTo>
                    <a:lnTo>
                      <a:pt x="9180" y="2459"/>
                    </a:lnTo>
                    <a:cubicBezTo>
                      <a:pt x="9107" y="2029"/>
                      <a:pt x="8737" y="1728"/>
                      <a:pt x="8317" y="1728"/>
                    </a:cubicBezTo>
                    <a:cubicBezTo>
                      <a:pt x="8260" y="1728"/>
                      <a:pt x="8202" y="1734"/>
                      <a:pt x="8145" y="1745"/>
                    </a:cubicBezTo>
                    <a:lnTo>
                      <a:pt x="6859" y="1995"/>
                    </a:lnTo>
                    <a:lnTo>
                      <a:pt x="6811" y="1721"/>
                    </a:lnTo>
                    <a:cubicBezTo>
                      <a:pt x="6757" y="1430"/>
                      <a:pt x="6498" y="1226"/>
                      <a:pt x="6219" y="1226"/>
                    </a:cubicBezTo>
                    <a:cubicBezTo>
                      <a:pt x="6190" y="1226"/>
                      <a:pt x="6161" y="1228"/>
                      <a:pt x="6132" y="1233"/>
                    </a:cubicBezTo>
                    <a:lnTo>
                      <a:pt x="5180" y="1412"/>
                    </a:lnTo>
                    <a:cubicBezTo>
                      <a:pt x="5228" y="1245"/>
                      <a:pt x="5240" y="1066"/>
                      <a:pt x="5216" y="888"/>
                    </a:cubicBezTo>
                    <a:cubicBezTo>
                      <a:pt x="5110" y="369"/>
                      <a:pt x="4656" y="1"/>
                      <a:pt x="413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015" name="Google Shape;4015;p55"/>
              <p:cNvSpPr/>
              <p:nvPr/>
            </p:nvSpPr>
            <p:spPr>
              <a:xfrm>
                <a:off x="120997" y="3329757"/>
                <a:ext cx="60059" cy="49963"/>
              </a:xfrm>
              <a:custGeom>
                <a:avLst/>
                <a:gdLst/>
                <a:ahLst/>
                <a:cxnLst/>
                <a:rect l="l" t="t" r="r" b="b"/>
                <a:pathLst>
                  <a:path w="1862" h="1549" extrusionOk="0">
                    <a:moveTo>
                      <a:pt x="1015" y="1"/>
                    </a:moveTo>
                    <a:cubicBezTo>
                      <a:pt x="967" y="1"/>
                      <a:pt x="919" y="6"/>
                      <a:pt x="870" y="15"/>
                    </a:cubicBezTo>
                    <a:cubicBezTo>
                      <a:pt x="191" y="134"/>
                      <a:pt x="1" y="1015"/>
                      <a:pt x="560" y="1408"/>
                    </a:cubicBezTo>
                    <a:cubicBezTo>
                      <a:pt x="701" y="1505"/>
                      <a:pt x="854" y="1549"/>
                      <a:pt x="1002" y="1549"/>
                    </a:cubicBezTo>
                    <a:cubicBezTo>
                      <a:pt x="1453" y="1549"/>
                      <a:pt x="1861" y="1146"/>
                      <a:pt x="1763" y="634"/>
                    </a:cubicBezTo>
                    <a:cubicBezTo>
                      <a:pt x="1700" y="267"/>
                      <a:pt x="1377" y="1"/>
                      <a:pt x="1015"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016" name="Google Shape;4016;p55"/>
              <p:cNvSpPr/>
              <p:nvPr/>
            </p:nvSpPr>
            <p:spPr>
              <a:xfrm>
                <a:off x="188733" y="3315178"/>
                <a:ext cx="125214" cy="43544"/>
              </a:xfrm>
              <a:custGeom>
                <a:avLst/>
                <a:gdLst/>
                <a:ahLst/>
                <a:cxnLst/>
                <a:rect l="l" t="t" r="r" b="b"/>
                <a:pathLst>
                  <a:path w="3882" h="1350" extrusionOk="0">
                    <a:moveTo>
                      <a:pt x="3282" y="0"/>
                    </a:moveTo>
                    <a:cubicBezTo>
                      <a:pt x="3245" y="0"/>
                      <a:pt x="3205" y="5"/>
                      <a:pt x="3163" y="15"/>
                    </a:cubicBezTo>
                    <a:lnTo>
                      <a:pt x="3151" y="3"/>
                    </a:lnTo>
                    <a:lnTo>
                      <a:pt x="556" y="479"/>
                    </a:lnTo>
                    <a:cubicBezTo>
                      <a:pt x="1" y="568"/>
                      <a:pt x="108" y="1350"/>
                      <a:pt x="597" y="1350"/>
                    </a:cubicBezTo>
                    <a:cubicBezTo>
                      <a:pt x="633" y="1350"/>
                      <a:pt x="671" y="1345"/>
                      <a:pt x="710" y="1337"/>
                    </a:cubicBezTo>
                    <a:lnTo>
                      <a:pt x="3306" y="872"/>
                    </a:lnTo>
                    <a:cubicBezTo>
                      <a:pt x="3882" y="817"/>
                      <a:pt x="3778" y="0"/>
                      <a:pt x="328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017" name="Google Shape;4017;p55"/>
              <p:cNvSpPr/>
              <p:nvPr/>
            </p:nvSpPr>
            <p:spPr>
              <a:xfrm>
                <a:off x="133673" y="3399267"/>
                <a:ext cx="60059" cy="49963"/>
              </a:xfrm>
              <a:custGeom>
                <a:avLst/>
                <a:gdLst/>
                <a:ahLst/>
                <a:cxnLst/>
                <a:rect l="l" t="t" r="r" b="b"/>
                <a:pathLst>
                  <a:path w="1862" h="1549" extrusionOk="0">
                    <a:moveTo>
                      <a:pt x="1015" y="1"/>
                    </a:moveTo>
                    <a:cubicBezTo>
                      <a:pt x="967" y="1"/>
                      <a:pt x="919" y="6"/>
                      <a:pt x="870" y="15"/>
                    </a:cubicBezTo>
                    <a:cubicBezTo>
                      <a:pt x="191" y="134"/>
                      <a:pt x="0" y="1015"/>
                      <a:pt x="560" y="1408"/>
                    </a:cubicBezTo>
                    <a:cubicBezTo>
                      <a:pt x="701" y="1505"/>
                      <a:pt x="854" y="1549"/>
                      <a:pt x="1002" y="1549"/>
                    </a:cubicBezTo>
                    <a:cubicBezTo>
                      <a:pt x="1453" y="1549"/>
                      <a:pt x="1861" y="1146"/>
                      <a:pt x="1763" y="635"/>
                    </a:cubicBezTo>
                    <a:cubicBezTo>
                      <a:pt x="1700" y="267"/>
                      <a:pt x="1377" y="1"/>
                      <a:pt x="1015"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018" name="Google Shape;4018;p55"/>
              <p:cNvSpPr/>
              <p:nvPr/>
            </p:nvSpPr>
            <p:spPr>
              <a:xfrm>
                <a:off x="203183" y="3384688"/>
                <a:ext cx="120892" cy="43544"/>
              </a:xfrm>
              <a:custGeom>
                <a:avLst/>
                <a:gdLst/>
                <a:ahLst/>
                <a:cxnLst/>
                <a:rect l="l" t="t" r="r" b="b"/>
                <a:pathLst>
                  <a:path w="3748" h="1350" extrusionOk="0">
                    <a:moveTo>
                      <a:pt x="3144" y="1"/>
                    </a:moveTo>
                    <a:cubicBezTo>
                      <a:pt x="3128" y="1"/>
                      <a:pt x="3112" y="2"/>
                      <a:pt x="3096" y="3"/>
                    </a:cubicBezTo>
                    <a:lnTo>
                      <a:pt x="501" y="467"/>
                    </a:lnTo>
                    <a:cubicBezTo>
                      <a:pt x="0" y="619"/>
                      <a:pt x="125" y="1350"/>
                      <a:pt x="620" y="1350"/>
                    </a:cubicBezTo>
                    <a:cubicBezTo>
                      <a:pt x="632" y="1350"/>
                      <a:pt x="643" y="1349"/>
                      <a:pt x="655" y="1348"/>
                    </a:cubicBezTo>
                    <a:lnTo>
                      <a:pt x="3251" y="872"/>
                    </a:lnTo>
                    <a:cubicBezTo>
                      <a:pt x="3747" y="722"/>
                      <a:pt x="3639" y="1"/>
                      <a:pt x="314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019" name="Google Shape;4019;p55"/>
              <p:cNvSpPr/>
              <p:nvPr/>
            </p:nvSpPr>
            <p:spPr>
              <a:xfrm>
                <a:off x="147124" y="3473486"/>
                <a:ext cx="60123" cy="49866"/>
              </a:xfrm>
              <a:custGeom>
                <a:avLst/>
                <a:gdLst/>
                <a:ahLst/>
                <a:cxnLst/>
                <a:rect l="l" t="t" r="r" b="b"/>
                <a:pathLst>
                  <a:path w="1864" h="1546" extrusionOk="0">
                    <a:moveTo>
                      <a:pt x="1013" y="1"/>
                    </a:moveTo>
                    <a:cubicBezTo>
                      <a:pt x="970" y="1"/>
                      <a:pt x="926" y="5"/>
                      <a:pt x="881" y="12"/>
                    </a:cubicBezTo>
                    <a:cubicBezTo>
                      <a:pt x="191" y="131"/>
                      <a:pt x="0" y="1012"/>
                      <a:pt x="572" y="1405"/>
                    </a:cubicBezTo>
                    <a:cubicBezTo>
                      <a:pt x="710" y="1502"/>
                      <a:pt x="861" y="1546"/>
                      <a:pt x="1008" y="1546"/>
                    </a:cubicBezTo>
                    <a:cubicBezTo>
                      <a:pt x="1454" y="1546"/>
                      <a:pt x="1864" y="1145"/>
                      <a:pt x="1774" y="643"/>
                    </a:cubicBezTo>
                    <a:cubicBezTo>
                      <a:pt x="1700" y="260"/>
                      <a:pt x="1378" y="1"/>
                      <a:pt x="101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020" name="Google Shape;4020;p55"/>
              <p:cNvSpPr/>
              <p:nvPr/>
            </p:nvSpPr>
            <p:spPr>
              <a:xfrm>
                <a:off x="216375" y="3458874"/>
                <a:ext cx="121795" cy="43512"/>
              </a:xfrm>
              <a:custGeom>
                <a:avLst/>
                <a:gdLst/>
                <a:ahLst/>
                <a:cxnLst/>
                <a:rect l="l" t="t" r="r" b="b"/>
                <a:pathLst>
                  <a:path w="3776" h="1349" extrusionOk="0">
                    <a:moveTo>
                      <a:pt x="3104" y="1"/>
                    </a:moveTo>
                    <a:lnTo>
                      <a:pt x="508" y="477"/>
                    </a:lnTo>
                    <a:cubicBezTo>
                      <a:pt x="0" y="616"/>
                      <a:pt x="119" y="1348"/>
                      <a:pt x="627" y="1348"/>
                    </a:cubicBezTo>
                    <a:cubicBezTo>
                      <a:pt x="643" y="1348"/>
                      <a:pt x="659" y="1348"/>
                      <a:pt x="675" y="1346"/>
                    </a:cubicBezTo>
                    <a:lnTo>
                      <a:pt x="3271" y="882"/>
                    </a:lnTo>
                    <a:cubicBezTo>
                      <a:pt x="3775" y="744"/>
                      <a:pt x="3661" y="10"/>
                      <a:pt x="3162" y="10"/>
                    </a:cubicBezTo>
                    <a:cubicBezTo>
                      <a:pt x="3143" y="10"/>
                      <a:pt x="3124" y="11"/>
                      <a:pt x="3104" y="13"/>
                    </a:cubicBezTo>
                    <a:lnTo>
                      <a:pt x="3104" y="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021" name="Google Shape;4021;p55"/>
              <p:cNvSpPr/>
              <p:nvPr/>
            </p:nvSpPr>
            <p:spPr>
              <a:xfrm>
                <a:off x="91032" y="3782231"/>
                <a:ext cx="249299" cy="224075"/>
              </a:xfrm>
              <a:custGeom>
                <a:avLst/>
                <a:gdLst/>
                <a:ahLst/>
                <a:cxnLst/>
                <a:rect l="l" t="t" r="r" b="b"/>
                <a:pathLst>
                  <a:path w="7729" h="6947" extrusionOk="0">
                    <a:moveTo>
                      <a:pt x="3896" y="1"/>
                    </a:moveTo>
                    <a:cubicBezTo>
                      <a:pt x="2865" y="1"/>
                      <a:pt x="1848" y="470"/>
                      <a:pt x="1180" y="1346"/>
                    </a:cubicBezTo>
                    <a:lnTo>
                      <a:pt x="6918" y="4978"/>
                    </a:lnTo>
                    <a:cubicBezTo>
                      <a:pt x="7728" y="3406"/>
                      <a:pt x="7204" y="1477"/>
                      <a:pt x="5704" y="525"/>
                    </a:cubicBezTo>
                    <a:cubicBezTo>
                      <a:pt x="5144" y="171"/>
                      <a:pt x="4517" y="1"/>
                      <a:pt x="3896" y="1"/>
                    </a:cubicBezTo>
                    <a:close/>
                    <a:moveTo>
                      <a:pt x="775" y="1989"/>
                    </a:moveTo>
                    <a:cubicBezTo>
                      <a:pt x="1" y="3561"/>
                      <a:pt x="489" y="5478"/>
                      <a:pt x="1954" y="6418"/>
                    </a:cubicBezTo>
                    <a:cubicBezTo>
                      <a:pt x="2522" y="6775"/>
                      <a:pt x="3157" y="6947"/>
                      <a:pt x="3787" y="6947"/>
                    </a:cubicBezTo>
                    <a:cubicBezTo>
                      <a:pt x="4818" y="6947"/>
                      <a:pt x="5833" y="6486"/>
                      <a:pt x="6514" y="5621"/>
                    </a:cubicBezTo>
                    <a:lnTo>
                      <a:pt x="775" y="1989"/>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022" name="Google Shape;4022;p55"/>
              <p:cNvSpPr/>
              <p:nvPr/>
            </p:nvSpPr>
            <p:spPr>
              <a:xfrm>
                <a:off x="558794" y="3300276"/>
                <a:ext cx="196272" cy="182047"/>
              </a:xfrm>
              <a:custGeom>
                <a:avLst/>
                <a:gdLst/>
                <a:ahLst/>
                <a:cxnLst/>
                <a:rect l="l" t="t" r="r" b="b"/>
                <a:pathLst>
                  <a:path w="6085" h="5644" extrusionOk="0">
                    <a:moveTo>
                      <a:pt x="3608" y="1"/>
                    </a:moveTo>
                    <a:lnTo>
                      <a:pt x="1215" y="1632"/>
                    </a:lnTo>
                    <a:cubicBezTo>
                      <a:pt x="251" y="2287"/>
                      <a:pt x="1" y="3596"/>
                      <a:pt x="656" y="4561"/>
                    </a:cubicBezTo>
                    <a:lnTo>
                      <a:pt x="763" y="4727"/>
                    </a:lnTo>
                    <a:cubicBezTo>
                      <a:pt x="1172" y="5323"/>
                      <a:pt x="1837" y="5644"/>
                      <a:pt x="2514" y="5644"/>
                    </a:cubicBezTo>
                    <a:cubicBezTo>
                      <a:pt x="2920" y="5644"/>
                      <a:pt x="3330" y="5528"/>
                      <a:pt x="3692" y="5287"/>
                    </a:cubicBezTo>
                    <a:lnTo>
                      <a:pt x="6085" y="3656"/>
                    </a:lnTo>
                    <a:lnTo>
                      <a:pt x="3608" y="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023" name="Google Shape;4023;p55"/>
              <p:cNvSpPr/>
              <p:nvPr/>
            </p:nvSpPr>
            <p:spPr>
              <a:xfrm>
                <a:off x="691298" y="3225154"/>
                <a:ext cx="196272" cy="181918"/>
              </a:xfrm>
              <a:custGeom>
                <a:avLst/>
                <a:gdLst/>
                <a:ahLst/>
                <a:cxnLst/>
                <a:rect l="l" t="t" r="r" b="b"/>
                <a:pathLst>
                  <a:path w="6085" h="5640" extrusionOk="0">
                    <a:moveTo>
                      <a:pt x="3577" y="0"/>
                    </a:moveTo>
                    <a:cubicBezTo>
                      <a:pt x="3169" y="0"/>
                      <a:pt x="2757" y="118"/>
                      <a:pt x="2394" y="365"/>
                    </a:cubicBezTo>
                    <a:lnTo>
                      <a:pt x="0" y="1996"/>
                    </a:lnTo>
                    <a:lnTo>
                      <a:pt x="2489" y="5640"/>
                    </a:lnTo>
                    <a:lnTo>
                      <a:pt x="4870" y="4008"/>
                    </a:lnTo>
                    <a:cubicBezTo>
                      <a:pt x="5834" y="3354"/>
                      <a:pt x="6084" y="2044"/>
                      <a:pt x="5430" y="1091"/>
                    </a:cubicBezTo>
                    <a:lnTo>
                      <a:pt x="5322" y="925"/>
                    </a:lnTo>
                    <a:cubicBezTo>
                      <a:pt x="4914" y="324"/>
                      <a:pt x="4252" y="0"/>
                      <a:pt x="3577"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024" name="Google Shape;4024;p55"/>
              <p:cNvSpPr/>
              <p:nvPr/>
            </p:nvSpPr>
            <p:spPr>
              <a:xfrm>
                <a:off x="501574" y="3676079"/>
                <a:ext cx="346064" cy="344387"/>
              </a:xfrm>
              <a:custGeom>
                <a:avLst/>
                <a:gdLst/>
                <a:ahLst/>
                <a:cxnLst/>
                <a:rect l="l" t="t" r="r" b="b"/>
                <a:pathLst>
                  <a:path w="10729" h="10677" extrusionOk="0">
                    <a:moveTo>
                      <a:pt x="4998" y="0"/>
                    </a:moveTo>
                    <a:cubicBezTo>
                      <a:pt x="4821" y="0"/>
                      <a:pt x="4665" y="134"/>
                      <a:pt x="4644" y="315"/>
                    </a:cubicBezTo>
                    <a:lnTo>
                      <a:pt x="4180" y="3804"/>
                    </a:lnTo>
                    <a:lnTo>
                      <a:pt x="703" y="3340"/>
                    </a:lnTo>
                    <a:cubicBezTo>
                      <a:pt x="688" y="3338"/>
                      <a:pt x="674" y="3337"/>
                      <a:pt x="659" y="3337"/>
                    </a:cubicBezTo>
                    <a:cubicBezTo>
                      <a:pt x="474" y="3337"/>
                      <a:pt x="308" y="3473"/>
                      <a:pt x="286" y="3661"/>
                    </a:cubicBezTo>
                    <a:lnTo>
                      <a:pt x="24" y="5638"/>
                    </a:lnTo>
                    <a:cubicBezTo>
                      <a:pt x="1" y="5840"/>
                      <a:pt x="144" y="6019"/>
                      <a:pt x="346" y="6054"/>
                    </a:cubicBezTo>
                    <a:lnTo>
                      <a:pt x="3823" y="6519"/>
                    </a:lnTo>
                    <a:lnTo>
                      <a:pt x="3358" y="9995"/>
                    </a:lnTo>
                    <a:cubicBezTo>
                      <a:pt x="3334" y="10198"/>
                      <a:pt x="3477" y="10388"/>
                      <a:pt x="3680" y="10412"/>
                    </a:cubicBezTo>
                    <a:lnTo>
                      <a:pt x="5656" y="10674"/>
                    </a:lnTo>
                    <a:cubicBezTo>
                      <a:pt x="5671" y="10676"/>
                      <a:pt x="5686" y="10676"/>
                      <a:pt x="5700" y="10676"/>
                    </a:cubicBezTo>
                    <a:cubicBezTo>
                      <a:pt x="5886" y="10676"/>
                      <a:pt x="6051" y="10540"/>
                      <a:pt x="6073" y="10352"/>
                    </a:cubicBezTo>
                    <a:lnTo>
                      <a:pt x="6537" y="6876"/>
                    </a:lnTo>
                    <a:lnTo>
                      <a:pt x="10014" y="7328"/>
                    </a:lnTo>
                    <a:cubicBezTo>
                      <a:pt x="10029" y="7330"/>
                      <a:pt x="10043" y="7331"/>
                      <a:pt x="10058" y="7331"/>
                    </a:cubicBezTo>
                    <a:cubicBezTo>
                      <a:pt x="10243" y="7331"/>
                      <a:pt x="10409" y="7194"/>
                      <a:pt x="10442" y="7007"/>
                    </a:cubicBezTo>
                    <a:lnTo>
                      <a:pt x="10692" y="5042"/>
                    </a:lnTo>
                    <a:cubicBezTo>
                      <a:pt x="10728" y="4828"/>
                      <a:pt x="10585" y="4649"/>
                      <a:pt x="10371" y="4614"/>
                    </a:cubicBezTo>
                    <a:lnTo>
                      <a:pt x="6894" y="4161"/>
                    </a:lnTo>
                    <a:lnTo>
                      <a:pt x="7359" y="685"/>
                    </a:lnTo>
                    <a:cubicBezTo>
                      <a:pt x="7383" y="470"/>
                      <a:pt x="7240" y="292"/>
                      <a:pt x="7037" y="256"/>
                    </a:cubicBezTo>
                    <a:lnTo>
                      <a:pt x="5061" y="6"/>
                    </a:lnTo>
                    <a:cubicBezTo>
                      <a:pt x="5040" y="2"/>
                      <a:pt x="5019" y="0"/>
                      <a:pt x="4998"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025" name="Google Shape;4025;p55"/>
              <p:cNvSpPr/>
              <p:nvPr/>
            </p:nvSpPr>
            <p:spPr>
              <a:xfrm>
                <a:off x="58777" y="4197965"/>
                <a:ext cx="349902" cy="435120"/>
              </a:xfrm>
              <a:custGeom>
                <a:avLst/>
                <a:gdLst/>
                <a:ahLst/>
                <a:cxnLst/>
                <a:rect l="l" t="t" r="r" b="b"/>
                <a:pathLst>
                  <a:path w="10848" h="13490" extrusionOk="0">
                    <a:moveTo>
                      <a:pt x="4152" y="412"/>
                    </a:moveTo>
                    <a:cubicBezTo>
                      <a:pt x="4441" y="412"/>
                      <a:pt x="4724" y="585"/>
                      <a:pt x="4775" y="971"/>
                    </a:cubicBezTo>
                    <a:cubicBezTo>
                      <a:pt x="4811" y="1161"/>
                      <a:pt x="4751" y="1364"/>
                      <a:pt x="4632" y="1519"/>
                    </a:cubicBezTo>
                    <a:lnTo>
                      <a:pt x="3835" y="1661"/>
                    </a:lnTo>
                    <a:cubicBezTo>
                      <a:pt x="3668" y="1566"/>
                      <a:pt x="3549" y="1411"/>
                      <a:pt x="3501" y="1221"/>
                    </a:cubicBezTo>
                    <a:lnTo>
                      <a:pt x="3501" y="1209"/>
                    </a:lnTo>
                    <a:cubicBezTo>
                      <a:pt x="3386" y="709"/>
                      <a:pt x="3774" y="412"/>
                      <a:pt x="4152" y="412"/>
                    </a:cubicBezTo>
                    <a:close/>
                    <a:moveTo>
                      <a:pt x="7880" y="2723"/>
                    </a:moveTo>
                    <a:cubicBezTo>
                      <a:pt x="8137" y="2723"/>
                      <a:pt x="8365" y="2911"/>
                      <a:pt x="8407" y="3173"/>
                    </a:cubicBezTo>
                    <a:lnTo>
                      <a:pt x="9788" y="10734"/>
                    </a:lnTo>
                    <a:cubicBezTo>
                      <a:pt x="9835" y="11043"/>
                      <a:pt x="9633" y="11329"/>
                      <a:pt x="9335" y="11377"/>
                    </a:cubicBezTo>
                    <a:lnTo>
                      <a:pt x="3073" y="12520"/>
                    </a:lnTo>
                    <a:cubicBezTo>
                      <a:pt x="3042" y="12525"/>
                      <a:pt x="3011" y="12527"/>
                      <a:pt x="2981" y="12527"/>
                    </a:cubicBezTo>
                    <a:cubicBezTo>
                      <a:pt x="2718" y="12527"/>
                      <a:pt x="2483" y="12346"/>
                      <a:pt x="2430" y="12079"/>
                    </a:cubicBezTo>
                    <a:lnTo>
                      <a:pt x="1072" y="4507"/>
                    </a:lnTo>
                    <a:cubicBezTo>
                      <a:pt x="1013" y="4209"/>
                      <a:pt x="1215" y="3924"/>
                      <a:pt x="1513" y="3876"/>
                    </a:cubicBezTo>
                    <a:lnTo>
                      <a:pt x="2263" y="3745"/>
                    </a:lnTo>
                    <a:cubicBezTo>
                      <a:pt x="2295" y="3945"/>
                      <a:pt x="2475" y="4098"/>
                      <a:pt x="2681" y="4098"/>
                    </a:cubicBezTo>
                    <a:cubicBezTo>
                      <a:pt x="2708" y="4098"/>
                      <a:pt x="2735" y="4096"/>
                      <a:pt x="2763" y="4090"/>
                    </a:cubicBezTo>
                    <a:lnTo>
                      <a:pt x="6680" y="3376"/>
                    </a:lnTo>
                    <a:cubicBezTo>
                      <a:pt x="6906" y="3328"/>
                      <a:pt x="7073" y="3102"/>
                      <a:pt x="7025" y="2864"/>
                    </a:cubicBezTo>
                    <a:lnTo>
                      <a:pt x="7776" y="2733"/>
                    </a:lnTo>
                    <a:cubicBezTo>
                      <a:pt x="7811" y="2726"/>
                      <a:pt x="7846" y="2723"/>
                      <a:pt x="7880" y="2723"/>
                    </a:cubicBezTo>
                    <a:close/>
                    <a:moveTo>
                      <a:pt x="4138" y="1"/>
                    </a:moveTo>
                    <a:cubicBezTo>
                      <a:pt x="4073" y="1"/>
                      <a:pt x="4008" y="6"/>
                      <a:pt x="3942" y="18"/>
                    </a:cubicBezTo>
                    <a:cubicBezTo>
                      <a:pt x="3358" y="125"/>
                      <a:pt x="2965" y="697"/>
                      <a:pt x="3073" y="1280"/>
                    </a:cubicBezTo>
                    <a:cubicBezTo>
                      <a:pt x="3108" y="1459"/>
                      <a:pt x="3180" y="1614"/>
                      <a:pt x="3287" y="1757"/>
                    </a:cubicBezTo>
                    <a:lnTo>
                      <a:pt x="2513" y="1900"/>
                    </a:lnTo>
                    <a:cubicBezTo>
                      <a:pt x="2192" y="1959"/>
                      <a:pt x="1989" y="2269"/>
                      <a:pt x="2037" y="2578"/>
                    </a:cubicBezTo>
                    <a:lnTo>
                      <a:pt x="2096" y="2864"/>
                    </a:lnTo>
                    <a:lnTo>
                      <a:pt x="798" y="3102"/>
                    </a:lnTo>
                    <a:cubicBezTo>
                      <a:pt x="322" y="3185"/>
                      <a:pt x="1" y="3650"/>
                      <a:pt x="84" y="4138"/>
                    </a:cubicBezTo>
                    <a:lnTo>
                      <a:pt x="1668" y="12770"/>
                    </a:lnTo>
                    <a:cubicBezTo>
                      <a:pt x="1741" y="13190"/>
                      <a:pt x="2110" y="13489"/>
                      <a:pt x="2531" y="13489"/>
                    </a:cubicBezTo>
                    <a:cubicBezTo>
                      <a:pt x="2588" y="13489"/>
                      <a:pt x="2646" y="13484"/>
                      <a:pt x="2703" y="13472"/>
                    </a:cubicBezTo>
                    <a:lnTo>
                      <a:pt x="10050" y="12139"/>
                    </a:lnTo>
                    <a:cubicBezTo>
                      <a:pt x="10526" y="12044"/>
                      <a:pt x="10847" y="11579"/>
                      <a:pt x="10764" y="11091"/>
                    </a:cubicBezTo>
                    <a:lnTo>
                      <a:pt x="9180" y="2459"/>
                    </a:lnTo>
                    <a:cubicBezTo>
                      <a:pt x="9107" y="2029"/>
                      <a:pt x="8737" y="1728"/>
                      <a:pt x="8317" y="1728"/>
                    </a:cubicBezTo>
                    <a:cubicBezTo>
                      <a:pt x="8260" y="1728"/>
                      <a:pt x="8202" y="1733"/>
                      <a:pt x="8145" y="1745"/>
                    </a:cubicBezTo>
                    <a:lnTo>
                      <a:pt x="6859" y="1995"/>
                    </a:lnTo>
                    <a:lnTo>
                      <a:pt x="6811" y="1709"/>
                    </a:lnTo>
                    <a:cubicBezTo>
                      <a:pt x="6758" y="1434"/>
                      <a:pt x="6509" y="1235"/>
                      <a:pt x="6237" y="1235"/>
                    </a:cubicBezTo>
                    <a:cubicBezTo>
                      <a:pt x="6202" y="1235"/>
                      <a:pt x="6167" y="1238"/>
                      <a:pt x="6132" y="1245"/>
                    </a:cubicBezTo>
                    <a:lnTo>
                      <a:pt x="5180" y="1411"/>
                    </a:lnTo>
                    <a:cubicBezTo>
                      <a:pt x="5228" y="1245"/>
                      <a:pt x="5240" y="1066"/>
                      <a:pt x="5216" y="887"/>
                    </a:cubicBezTo>
                    <a:cubicBezTo>
                      <a:pt x="5110" y="369"/>
                      <a:pt x="4656" y="1"/>
                      <a:pt x="413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026" name="Google Shape;4026;p55"/>
              <p:cNvSpPr/>
              <p:nvPr/>
            </p:nvSpPr>
            <p:spPr>
              <a:xfrm>
                <a:off x="120997" y="4354466"/>
                <a:ext cx="60059" cy="49866"/>
              </a:xfrm>
              <a:custGeom>
                <a:avLst/>
                <a:gdLst/>
                <a:ahLst/>
                <a:cxnLst/>
                <a:rect l="l" t="t" r="r" b="b"/>
                <a:pathLst>
                  <a:path w="1862" h="1546" extrusionOk="0">
                    <a:moveTo>
                      <a:pt x="1002" y="1"/>
                    </a:moveTo>
                    <a:cubicBezTo>
                      <a:pt x="958" y="1"/>
                      <a:pt x="914" y="5"/>
                      <a:pt x="870" y="12"/>
                    </a:cubicBezTo>
                    <a:cubicBezTo>
                      <a:pt x="191" y="131"/>
                      <a:pt x="1" y="1012"/>
                      <a:pt x="560" y="1405"/>
                    </a:cubicBezTo>
                    <a:cubicBezTo>
                      <a:pt x="701" y="1502"/>
                      <a:pt x="854" y="1545"/>
                      <a:pt x="1002" y="1545"/>
                    </a:cubicBezTo>
                    <a:cubicBezTo>
                      <a:pt x="1453" y="1545"/>
                      <a:pt x="1861" y="1142"/>
                      <a:pt x="1763" y="631"/>
                    </a:cubicBezTo>
                    <a:cubicBezTo>
                      <a:pt x="1688" y="259"/>
                      <a:pt x="1367"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027" name="Google Shape;4027;p55"/>
              <p:cNvSpPr/>
              <p:nvPr/>
            </p:nvSpPr>
            <p:spPr>
              <a:xfrm>
                <a:off x="189281" y="4339823"/>
                <a:ext cx="124020" cy="43383"/>
              </a:xfrm>
              <a:custGeom>
                <a:avLst/>
                <a:gdLst/>
                <a:ahLst/>
                <a:cxnLst/>
                <a:rect l="l" t="t" r="r" b="b"/>
                <a:pathLst>
                  <a:path w="3845" h="1345" extrusionOk="0">
                    <a:moveTo>
                      <a:pt x="3258" y="1"/>
                    </a:moveTo>
                    <a:cubicBezTo>
                      <a:pt x="3223" y="1"/>
                      <a:pt x="3185" y="5"/>
                      <a:pt x="3146" y="14"/>
                    </a:cubicBezTo>
                    <a:lnTo>
                      <a:pt x="3134" y="14"/>
                    </a:lnTo>
                    <a:lnTo>
                      <a:pt x="539" y="478"/>
                    </a:lnTo>
                    <a:cubicBezTo>
                      <a:pt x="1" y="579"/>
                      <a:pt x="106" y="1345"/>
                      <a:pt x="597" y="1345"/>
                    </a:cubicBezTo>
                    <a:cubicBezTo>
                      <a:pt x="628" y="1345"/>
                      <a:pt x="660" y="1342"/>
                      <a:pt x="693" y="1335"/>
                    </a:cubicBezTo>
                    <a:lnTo>
                      <a:pt x="3289" y="871"/>
                    </a:lnTo>
                    <a:cubicBezTo>
                      <a:pt x="3844" y="793"/>
                      <a:pt x="3747" y="1"/>
                      <a:pt x="325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028" name="Google Shape;4028;p55"/>
              <p:cNvSpPr/>
              <p:nvPr/>
            </p:nvSpPr>
            <p:spPr>
              <a:xfrm>
                <a:off x="133673" y="4423976"/>
                <a:ext cx="60059" cy="49866"/>
              </a:xfrm>
              <a:custGeom>
                <a:avLst/>
                <a:gdLst/>
                <a:ahLst/>
                <a:cxnLst/>
                <a:rect l="l" t="t" r="r" b="b"/>
                <a:pathLst>
                  <a:path w="1862" h="1546" extrusionOk="0">
                    <a:moveTo>
                      <a:pt x="1002" y="1"/>
                    </a:moveTo>
                    <a:cubicBezTo>
                      <a:pt x="958" y="1"/>
                      <a:pt x="914" y="5"/>
                      <a:pt x="870" y="12"/>
                    </a:cubicBezTo>
                    <a:cubicBezTo>
                      <a:pt x="191" y="131"/>
                      <a:pt x="0" y="1012"/>
                      <a:pt x="560" y="1405"/>
                    </a:cubicBezTo>
                    <a:cubicBezTo>
                      <a:pt x="701" y="1502"/>
                      <a:pt x="854" y="1546"/>
                      <a:pt x="1002" y="1546"/>
                    </a:cubicBezTo>
                    <a:cubicBezTo>
                      <a:pt x="1453" y="1546"/>
                      <a:pt x="1861" y="1142"/>
                      <a:pt x="1763" y="631"/>
                    </a:cubicBezTo>
                    <a:cubicBezTo>
                      <a:pt x="1699" y="259"/>
                      <a:pt x="1369"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029" name="Google Shape;4029;p55"/>
              <p:cNvSpPr/>
              <p:nvPr/>
            </p:nvSpPr>
            <p:spPr>
              <a:xfrm>
                <a:off x="203183" y="4409300"/>
                <a:ext cx="120892" cy="43544"/>
              </a:xfrm>
              <a:custGeom>
                <a:avLst/>
                <a:gdLst/>
                <a:ahLst/>
                <a:cxnLst/>
                <a:rect l="l" t="t" r="r" b="b"/>
                <a:pathLst>
                  <a:path w="3748" h="1350" extrusionOk="0">
                    <a:moveTo>
                      <a:pt x="3144" y="1"/>
                    </a:moveTo>
                    <a:cubicBezTo>
                      <a:pt x="3128" y="1"/>
                      <a:pt x="3112" y="1"/>
                      <a:pt x="3096" y="3"/>
                    </a:cubicBezTo>
                    <a:lnTo>
                      <a:pt x="501" y="467"/>
                    </a:lnTo>
                    <a:cubicBezTo>
                      <a:pt x="0" y="618"/>
                      <a:pt x="125" y="1349"/>
                      <a:pt x="620" y="1349"/>
                    </a:cubicBezTo>
                    <a:cubicBezTo>
                      <a:pt x="632" y="1349"/>
                      <a:pt x="643" y="1349"/>
                      <a:pt x="655" y="1348"/>
                    </a:cubicBezTo>
                    <a:lnTo>
                      <a:pt x="3251" y="872"/>
                    </a:lnTo>
                    <a:cubicBezTo>
                      <a:pt x="3747" y="722"/>
                      <a:pt x="3639" y="1"/>
                      <a:pt x="314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030" name="Google Shape;4030;p55"/>
              <p:cNvSpPr/>
              <p:nvPr/>
            </p:nvSpPr>
            <p:spPr>
              <a:xfrm>
                <a:off x="147124" y="4498130"/>
                <a:ext cx="60123" cy="50221"/>
              </a:xfrm>
              <a:custGeom>
                <a:avLst/>
                <a:gdLst/>
                <a:ahLst/>
                <a:cxnLst/>
                <a:rect l="l" t="t" r="r" b="b"/>
                <a:pathLst>
                  <a:path w="1864" h="1557" extrusionOk="0">
                    <a:moveTo>
                      <a:pt x="1009" y="0"/>
                    </a:moveTo>
                    <a:cubicBezTo>
                      <a:pt x="967" y="0"/>
                      <a:pt x="924" y="4"/>
                      <a:pt x="881" y="11"/>
                    </a:cubicBezTo>
                    <a:cubicBezTo>
                      <a:pt x="191" y="130"/>
                      <a:pt x="0" y="1011"/>
                      <a:pt x="572" y="1416"/>
                    </a:cubicBezTo>
                    <a:cubicBezTo>
                      <a:pt x="710" y="1513"/>
                      <a:pt x="860" y="1556"/>
                      <a:pt x="1007" y="1556"/>
                    </a:cubicBezTo>
                    <a:cubicBezTo>
                      <a:pt x="1454" y="1556"/>
                      <a:pt x="1864" y="1153"/>
                      <a:pt x="1774" y="642"/>
                    </a:cubicBezTo>
                    <a:cubicBezTo>
                      <a:pt x="1699" y="268"/>
                      <a:pt x="1376" y="0"/>
                      <a:pt x="1009"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031" name="Google Shape;4031;p55"/>
              <p:cNvSpPr/>
              <p:nvPr/>
            </p:nvSpPr>
            <p:spPr>
              <a:xfrm>
                <a:off x="216214" y="4483357"/>
                <a:ext cx="122214" cy="43706"/>
              </a:xfrm>
              <a:custGeom>
                <a:avLst/>
                <a:gdLst/>
                <a:ahLst/>
                <a:cxnLst/>
                <a:rect l="l" t="t" r="r" b="b"/>
                <a:pathLst>
                  <a:path w="3789" h="1355" extrusionOk="0">
                    <a:moveTo>
                      <a:pt x="3177" y="0"/>
                    </a:moveTo>
                    <a:cubicBezTo>
                      <a:pt x="3155" y="0"/>
                      <a:pt x="3132" y="2"/>
                      <a:pt x="3109" y="5"/>
                    </a:cubicBezTo>
                    <a:lnTo>
                      <a:pt x="513" y="481"/>
                    </a:lnTo>
                    <a:cubicBezTo>
                      <a:pt x="0" y="606"/>
                      <a:pt x="110" y="1355"/>
                      <a:pt x="612" y="1355"/>
                    </a:cubicBezTo>
                    <a:cubicBezTo>
                      <a:pt x="634" y="1355"/>
                      <a:pt x="656" y="1353"/>
                      <a:pt x="680" y="1350"/>
                    </a:cubicBezTo>
                    <a:lnTo>
                      <a:pt x="3276" y="886"/>
                    </a:lnTo>
                    <a:cubicBezTo>
                      <a:pt x="3789" y="749"/>
                      <a:pt x="3679" y="0"/>
                      <a:pt x="3177"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032" name="Google Shape;4032;p55"/>
              <p:cNvSpPr/>
              <p:nvPr/>
            </p:nvSpPr>
            <p:spPr>
              <a:xfrm>
                <a:off x="89903" y="4806940"/>
                <a:ext cx="250428" cy="224527"/>
              </a:xfrm>
              <a:custGeom>
                <a:avLst/>
                <a:gdLst/>
                <a:ahLst/>
                <a:cxnLst/>
                <a:rect l="l" t="t" r="r" b="b"/>
                <a:pathLst>
                  <a:path w="7764" h="6961" extrusionOk="0">
                    <a:moveTo>
                      <a:pt x="3921" y="1"/>
                    </a:moveTo>
                    <a:cubicBezTo>
                      <a:pt x="2893" y="1"/>
                      <a:pt x="1881" y="469"/>
                      <a:pt x="1215" y="1343"/>
                    </a:cubicBezTo>
                    <a:lnTo>
                      <a:pt x="6953" y="4975"/>
                    </a:lnTo>
                    <a:cubicBezTo>
                      <a:pt x="7763" y="3403"/>
                      <a:pt x="7239" y="1474"/>
                      <a:pt x="5739" y="534"/>
                    </a:cubicBezTo>
                    <a:cubicBezTo>
                      <a:pt x="5177" y="174"/>
                      <a:pt x="4546" y="1"/>
                      <a:pt x="3921" y="1"/>
                    </a:cubicBezTo>
                    <a:close/>
                    <a:moveTo>
                      <a:pt x="810" y="1986"/>
                    </a:moveTo>
                    <a:cubicBezTo>
                      <a:pt x="0" y="3558"/>
                      <a:pt x="524" y="5487"/>
                      <a:pt x="2012" y="6427"/>
                    </a:cubicBezTo>
                    <a:cubicBezTo>
                      <a:pt x="2575" y="6787"/>
                      <a:pt x="3207" y="6960"/>
                      <a:pt x="3834" y="6960"/>
                    </a:cubicBezTo>
                    <a:cubicBezTo>
                      <a:pt x="4865" y="6960"/>
                      <a:pt x="5882" y="6492"/>
                      <a:pt x="6549" y="5618"/>
                    </a:cubicBezTo>
                    <a:lnTo>
                      <a:pt x="810" y="1986"/>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033" name="Google Shape;4033;p55"/>
              <p:cNvSpPr/>
              <p:nvPr/>
            </p:nvSpPr>
            <p:spPr>
              <a:xfrm>
                <a:off x="558794" y="4325276"/>
                <a:ext cx="196272" cy="181918"/>
              </a:xfrm>
              <a:custGeom>
                <a:avLst/>
                <a:gdLst/>
                <a:ahLst/>
                <a:cxnLst/>
                <a:rect l="l" t="t" r="r" b="b"/>
                <a:pathLst>
                  <a:path w="6085" h="5640" extrusionOk="0">
                    <a:moveTo>
                      <a:pt x="3608" y="0"/>
                    </a:moveTo>
                    <a:lnTo>
                      <a:pt x="1215" y="1632"/>
                    </a:lnTo>
                    <a:cubicBezTo>
                      <a:pt x="251" y="2286"/>
                      <a:pt x="1" y="3596"/>
                      <a:pt x="656" y="4560"/>
                    </a:cubicBezTo>
                    <a:lnTo>
                      <a:pt x="763" y="4715"/>
                    </a:lnTo>
                    <a:cubicBezTo>
                      <a:pt x="1171" y="5316"/>
                      <a:pt x="1833" y="5640"/>
                      <a:pt x="2508" y="5640"/>
                    </a:cubicBezTo>
                    <a:cubicBezTo>
                      <a:pt x="2916" y="5640"/>
                      <a:pt x="3328" y="5522"/>
                      <a:pt x="3692" y="5275"/>
                    </a:cubicBezTo>
                    <a:lnTo>
                      <a:pt x="6085" y="3644"/>
                    </a:lnTo>
                    <a:lnTo>
                      <a:pt x="3608" y="0"/>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034" name="Google Shape;4034;p55"/>
              <p:cNvSpPr/>
              <p:nvPr/>
            </p:nvSpPr>
            <p:spPr>
              <a:xfrm>
                <a:off x="691298" y="4249734"/>
                <a:ext cx="196272" cy="181950"/>
              </a:xfrm>
              <a:custGeom>
                <a:avLst/>
                <a:gdLst/>
                <a:ahLst/>
                <a:cxnLst/>
                <a:rect l="l" t="t" r="r" b="b"/>
                <a:pathLst>
                  <a:path w="6085" h="5641" extrusionOk="0">
                    <a:moveTo>
                      <a:pt x="3577" y="1"/>
                    </a:moveTo>
                    <a:cubicBezTo>
                      <a:pt x="3169" y="1"/>
                      <a:pt x="2757" y="119"/>
                      <a:pt x="2394" y="366"/>
                    </a:cubicBezTo>
                    <a:lnTo>
                      <a:pt x="0" y="1997"/>
                    </a:lnTo>
                    <a:lnTo>
                      <a:pt x="2489" y="5640"/>
                    </a:lnTo>
                    <a:lnTo>
                      <a:pt x="4870" y="4009"/>
                    </a:lnTo>
                    <a:cubicBezTo>
                      <a:pt x="5834" y="3354"/>
                      <a:pt x="6084" y="2045"/>
                      <a:pt x="5430" y="1092"/>
                    </a:cubicBezTo>
                    <a:lnTo>
                      <a:pt x="5322" y="926"/>
                    </a:lnTo>
                    <a:cubicBezTo>
                      <a:pt x="4914" y="325"/>
                      <a:pt x="4252" y="1"/>
                      <a:pt x="3577"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035" name="Google Shape;4035;p55"/>
              <p:cNvSpPr/>
              <p:nvPr/>
            </p:nvSpPr>
            <p:spPr>
              <a:xfrm>
                <a:off x="501187" y="4700692"/>
                <a:ext cx="346064" cy="344387"/>
              </a:xfrm>
              <a:custGeom>
                <a:avLst/>
                <a:gdLst/>
                <a:ahLst/>
                <a:cxnLst/>
                <a:rect l="l" t="t" r="r" b="b"/>
                <a:pathLst>
                  <a:path w="10729" h="10677" extrusionOk="0">
                    <a:moveTo>
                      <a:pt x="5011" y="0"/>
                    </a:moveTo>
                    <a:cubicBezTo>
                      <a:pt x="4833" y="0"/>
                      <a:pt x="4677" y="135"/>
                      <a:pt x="4656" y="327"/>
                    </a:cubicBezTo>
                    <a:lnTo>
                      <a:pt x="4192" y="3804"/>
                    </a:lnTo>
                    <a:lnTo>
                      <a:pt x="715" y="3339"/>
                    </a:lnTo>
                    <a:cubicBezTo>
                      <a:pt x="700" y="3338"/>
                      <a:pt x="686" y="3337"/>
                      <a:pt x="671" y="3337"/>
                    </a:cubicBezTo>
                    <a:cubicBezTo>
                      <a:pt x="486" y="3337"/>
                      <a:pt x="320" y="3473"/>
                      <a:pt x="298" y="3661"/>
                    </a:cubicBezTo>
                    <a:lnTo>
                      <a:pt x="36" y="5637"/>
                    </a:lnTo>
                    <a:cubicBezTo>
                      <a:pt x="1" y="5840"/>
                      <a:pt x="144" y="6030"/>
                      <a:pt x="358" y="6054"/>
                    </a:cubicBezTo>
                    <a:lnTo>
                      <a:pt x="3835" y="6518"/>
                    </a:lnTo>
                    <a:lnTo>
                      <a:pt x="3370" y="9995"/>
                    </a:lnTo>
                    <a:cubicBezTo>
                      <a:pt x="3346" y="10197"/>
                      <a:pt x="3489" y="10388"/>
                      <a:pt x="3692" y="10412"/>
                    </a:cubicBezTo>
                    <a:lnTo>
                      <a:pt x="5668" y="10674"/>
                    </a:lnTo>
                    <a:cubicBezTo>
                      <a:pt x="5683" y="10675"/>
                      <a:pt x="5698" y="10676"/>
                      <a:pt x="5712" y="10676"/>
                    </a:cubicBezTo>
                    <a:cubicBezTo>
                      <a:pt x="5898" y="10676"/>
                      <a:pt x="6063" y="10540"/>
                      <a:pt x="6085" y="10352"/>
                    </a:cubicBezTo>
                    <a:lnTo>
                      <a:pt x="6549" y="6876"/>
                    </a:lnTo>
                    <a:lnTo>
                      <a:pt x="10026" y="7328"/>
                    </a:lnTo>
                    <a:cubicBezTo>
                      <a:pt x="10046" y="7331"/>
                      <a:pt x="10065" y="7333"/>
                      <a:pt x="10084" y="7333"/>
                    </a:cubicBezTo>
                    <a:cubicBezTo>
                      <a:pt x="10264" y="7333"/>
                      <a:pt x="10421" y="7189"/>
                      <a:pt x="10443" y="7007"/>
                    </a:cubicBezTo>
                    <a:lnTo>
                      <a:pt x="10704" y="5042"/>
                    </a:lnTo>
                    <a:cubicBezTo>
                      <a:pt x="10728" y="4828"/>
                      <a:pt x="10585" y="4649"/>
                      <a:pt x="10383" y="4613"/>
                    </a:cubicBezTo>
                    <a:lnTo>
                      <a:pt x="6906" y="4161"/>
                    </a:lnTo>
                    <a:lnTo>
                      <a:pt x="7359" y="684"/>
                    </a:lnTo>
                    <a:cubicBezTo>
                      <a:pt x="7395" y="470"/>
                      <a:pt x="7252" y="291"/>
                      <a:pt x="7037" y="256"/>
                    </a:cubicBezTo>
                    <a:lnTo>
                      <a:pt x="5073" y="6"/>
                    </a:lnTo>
                    <a:cubicBezTo>
                      <a:pt x="5052" y="2"/>
                      <a:pt x="5031" y="0"/>
                      <a:pt x="5011"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grpSp>
      </p:grpSp>
      <p:sp>
        <p:nvSpPr>
          <p:cNvPr id="4036" name="Google Shape;4036;p55"/>
          <p:cNvSpPr txBox="1">
            <a:spLocks noGrp="1"/>
          </p:cNvSpPr>
          <p:nvPr>
            <p:ph type="title"/>
          </p:nvPr>
        </p:nvSpPr>
        <p:spPr>
          <a:xfrm>
            <a:off x="1319467" y="3888133"/>
            <a:ext cx="2451600" cy="763600"/>
          </a:xfrm>
          <a:prstGeom prst="rect">
            <a:avLst/>
          </a:prstGeom>
          <a:noFill/>
          <a:ln>
            <a:noFill/>
          </a:ln>
        </p:spPr>
        <p:txBody>
          <a:bodyPr spcFirstLastPara="1" wrap="square" lIns="68575" tIns="68575" rIns="68575" bIns="68575" anchor="b" anchorCtr="0">
            <a:noAutofit/>
          </a:bodyPr>
          <a:lstStyle>
            <a:lvl1pPr lvl="0" algn="ctr">
              <a:lnSpc>
                <a:spcPct val="100000"/>
              </a:lnSpc>
              <a:spcBef>
                <a:spcPts val="0"/>
              </a:spcBef>
              <a:spcAft>
                <a:spcPts val="0"/>
              </a:spcAft>
              <a:buSzPts val="1400"/>
              <a:buNone/>
              <a:defRPr sz="2400"/>
            </a:lvl1pPr>
            <a:lvl2pPr lvl="1" algn="ctr">
              <a:lnSpc>
                <a:spcPct val="100000"/>
              </a:lnSpc>
              <a:spcBef>
                <a:spcPts val="0"/>
              </a:spcBef>
              <a:spcAft>
                <a:spcPts val="0"/>
              </a:spcAft>
              <a:buSzPts val="1400"/>
              <a:buNone/>
              <a:defRPr sz="2400"/>
            </a:lvl2pPr>
            <a:lvl3pPr lvl="2" algn="ctr">
              <a:lnSpc>
                <a:spcPct val="100000"/>
              </a:lnSpc>
              <a:spcBef>
                <a:spcPts val="0"/>
              </a:spcBef>
              <a:spcAft>
                <a:spcPts val="0"/>
              </a:spcAft>
              <a:buSzPts val="1400"/>
              <a:buNone/>
              <a:defRPr sz="2400"/>
            </a:lvl3pPr>
            <a:lvl4pPr lvl="3" algn="ctr">
              <a:lnSpc>
                <a:spcPct val="100000"/>
              </a:lnSpc>
              <a:spcBef>
                <a:spcPts val="0"/>
              </a:spcBef>
              <a:spcAft>
                <a:spcPts val="0"/>
              </a:spcAft>
              <a:buSzPts val="1400"/>
              <a:buNone/>
              <a:defRPr sz="2400"/>
            </a:lvl4pPr>
            <a:lvl5pPr lvl="4" algn="ctr">
              <a:lnSpc>
                <a:spcPct val="100000"/>
              </a:lnSpc>
              <a:spcBef>
                <a:spcPts val="0"/>
              </a:spcBef>
              <a:spcAft>
                <a:spcPts val="0"/>
              </a:spcAft>
              <a:buSzPts val="1400"/>
              <a:buNone/>
              <a:defRPr sz="2400"/>
            </a:lvl5pPr>
            <a:lvl6pPr lvl="5" algn="ctr">
              <a:lnSpc>
                <a:spcPct val="100000"/>
              </a:lnSpc>
              <a:spcBef>
                <a:spcPts val="0"/>
              </a:spcBef>
              <a:spcAft>
                <a:spcPts val="0"/>
              </a:spcAft>
              <a:buSzPts val="1400"/>
              <a:buNone/>
              <a:defRPr sz="2400"/>
            </a:lvl6pPr>
            <a:lvl7pPr lvl="6" algn="ctr">
              <a:lnSpc>
                <a:spcPct val="100000"/>
              </a:lnSpc>
              <a:spcBef>
                <a:spcPts val="0"/>
              </a:spcBef>
              <a:spcAft>
                <a:spcPts val="0"/>
              </a:spcAft>
              <a:buSzPts val="1400"/>
              <a:buNone/>
              <a:defRPr sz="2400"/>
            </a:lvl7pPr>
            <a:lvl8pPr lvl="7" algn="ctr">
              <a:lnSpc>
                <a:spcPct val="100000"/>
              </a:lnSpc>
              <a:spcBef>
                <a:spcPts val="0"/>
              </a:spcBef>
              <a:spcAft>
                <a:spcPts val="0"/>
              </a:spcAft>
              <a:buSzPts val="1400"/>
              <a:buNone/>
              <a:defRPr sz="2400"/>
            </a:lvl8pPr>
            <a:lvl9pPr lvl="8" algn="ctr">
              <a:lnSpc>
                <a:spcPct val="100000"/>
              </a:lnSpc>
              <a:spcBef>
                <a:spcPts val="0"/>
              </a:spcBef>
              <a:spcAft>
                <a:spcPts val="0"/>
              </a:spcAft>
              <a:buSzPts val="1400"/>
              <a:buNone/>
              <a:defRPr sz="2400"/>
            </a:lvl9pPr>
          </a:lstStyle>
          <a:p>
            <a:endParaRPr/>
          </a:p>
        </p:txBody>
      </p:sp>
      <p:sp>
        <p:nvSpPr>
          <p:cNvPr id="4037" name="Google Shape;4037;p55"/>
          <p:cNvSpPr txBox="1">
            <a:spLocks noGrp="1"/>
          </p:cNvSpPr>
          <p:nvPr>
            <p:ph type="subTitle" idx="1"/>
          </p:nvPr>
        </p:nvSpPr>
        <p:spPr>
          <a:xfrm>
            <a:off x="1319467" y="4756100"/>
            <a:ext cx="2451600" cy="1690800"/>
          </a:xfrm>
          <a:prstGeom prst="rect">
            <a:avLst/>
          </a:prstGeom>
          <a:noFill/>
          <a:ln>
            <a:noFill/>
          </a:ln>
        </p:spPr>
        <p:txBody>
          <a:bodyPr spcFirstLastPara="1" wrap="square" lIns="68575" tIns="68575" rIns="68575" bIns="68575" anchor="t" anchorCtr="0">
            <a:noAutofit/>
          </a:bodyPr>
          <a:lstStyle>
            <a:lvl1pPr lvl="0" algn="ctr">
              <a:lnSpc>
                <a:spcPct val="100000"/>
              </a:lnSpc>
              <a:spcBef>
                <a:spcPts val="0"/>
              </a:spcBef>
              <a:spcAft>
                <a:spcPts val="0"/>
              </a:spcAft>
              <a:buSzPts val="1200"/>
              <a:buNone/>
              <a:defRPr sz="2133"/>
            </a:lvl1pPr>
            <a:lvl2pPr lvl="1" algn="ctr">
              <a:lnSpc>
                <a:spcPct val="100000"/>
              </a:lnSpc>
              <a:spcBef>
                <a:spcPts val="0"/>
              </a:spcBef>
              <a:spcAft>
                <a:spcPts val="0"/>
              </a:spcAft>
              <a:buSzPts val="1200"/>
              <a:buNone/>
              <a:defRPr sz="2133"/>
            </a:lvl2pPr>
            <a:lvl3pPr lvl="2" algn="ctr">
              <a:lnSpc>
                <a:spcPct val="100000"/>
              </a:lnSpc>
              <a:spcBef>
                <a:spcPts val="0"/>
              </a:spcBef>
              <a:spcAft>
                <a:spcPts val="0"/>
              </a:spcAft>
              <a:buSzPts val="1200"/>
              <a:buNone/>
              <a:defRPr sz="2133"/>
            </a:lvl3pPr>
            <a:lvl4pPr lvl="3" algn="ctr">
              <a:lnSpc>
                <a:spcPct val="100000"/>
              </a:lnSpc>
              <a:spcBef>
                <a:spcPts val="0"/>
              </a:spcBef>
              <a:spcAft>
                <a:spcPts val="0"/>
              </a:spcAft>
              <a:buSzPts val="1200"/>
              <a:buNone/>
              <a:defRPr sz="2133"/>
            </a:lvl4pPr>
            <a:lvl5pPr lvl="4" algn="ctr">
              <a:lnSpc>
                <a:spcPct val="100000"/>
              </a:lnSpc>
              <a:spcBef>
                <a:spcPts val="0"/>
              </a:spcBef>
              <a:spcAft>
                <a:spcPts val="0"/>
              </a:spcAft>
              <a:buSzPts val="1200"/>
              <a:buNone/>
              <a:defRPr sz="2133"/>
            </a:lvl5pPr>
            <a:lvl6pPr lvl="5" algn="ctr">
              <a:lnSpc>
                <a:spcPct val="100000"/>
              </a:lnSpc>
              <a:spcBef>
                <a:spcPts val="0"/>
              </a:spcBef>
              <a:spcAft>
                <a:spcPts val="0"/>
              </a:spcAft>
              <a:buSzPts val="1200"/>
              <a:buNone/>
              <a:defRPr sz="2133"/>
            </a:lvl6pPr>
            <a:lvl7pPr lvl="6" algn="ctr">
              <a:lnSpc>
                <a:spcPct val="100000"/>
              </a:lnSpc>
              <a:spcBef>
                <a:spcPts val="0"/>
              </a:spcBef>
              <a:spcAft>
                <a:spcPts val="0"/>
              </a:spcAft>
              <a:buSzPts val="1200"/>
              <a:buNone/>
              <a:defRPr sz="2133"/>
            </a:lvl7pPr>
            <a:lvl8pPr lvl="7" algn="ctr">
              <a:lnSpc>
                <a:spcPct val="100000"/>
              </a:lnSpc>
              <a:spcBef>
                <a:spcPts val="0"/>
              </a:spcBef>
              <a:spcAft>
                <a:spcPts val="0"/>
              </a:spcAft>
              <a:buSzPts val="1200"/>
              <a:buNone/>
              <a:defRPr sz="2133"/>
            </a:lvl8pPr>
            <a:lvl9pPr lvl="8" algn="ctr">
              <a:lnSpc>
                <a:spcPct val="100000"/>
              </a:lnSpc>
              <a:spcBef>
                <a:spcPts val="0"/>
              </a:spcBef>
              <a:spcAft>
                <a:spcPts val="0"/>
              </a:spcAft>
              <a:buSzPts val="1200"/>
              <a:buNone/>
              <a:defRPr sz="2133"/>
            </a:lvl9pPr>
          </a:lstStyle>
          <a:p>
            <a:endParaRPr/>
          </a:p>
        </p:txBody>
      </p:sp>
      <p:sp>
        <p:nvSpPr>
          <p:cNvPr id="4038" name="Google Shape;4038;p55"/>
          <p:cNvSpPr txBox="1">
            <a:spLocks noGrp="1"/>
          </p:cNvSpPr>
          <p:nvPr>
            <p:ph type="title" idx="2"/>
          </p:nvPr>
        </p:nvSpPr>
        <p:spPr>
          <a:xfrm>
            <a:off x="4870200" y="3888133"/>
            <a:ext cx="2451600" cy="763600"/>
          </a:xfrm>
          <a:prstGeom prst="rect">
            <a:avLst/>
          </a:prstGeom>
          <a:noFill/>
          <a:ln>
            <a:noFill/>
          </a:ln>
        </p:spPr>
        <p:txBody>
          <a:bodyPr spcFirstLastPara="1" wrap="square" lIns="68575" tIns="68575" rIns="68575" bIns="68575" anchor="b" anchorCtr="0">
            <a:noAutofit/>
          </a:bodyPr>
          <a:lstStyle>
            <a:lvl1pPr lvl="0" algn="ctr">
              <a:lnSpc>
                <a:spcPct val="100000"/>
              </a:lnSpc>
              <a:spcBef>
                <a:spcPts val="0"/>
              </a:spcBef>
              <a:spcAft>
                <a:spcPts val="0"/>
              </a:spcAft>
              <a:buSzPts val="1400"/>
              <a:buNone/>
              <a:defRPr sz="2400"/>
            </a:lvl1pPr>
            <a:lvl2pPr lvl="1" algn="ctr">
              <a:lnSpc>
                <a:spcPct val="100000"/>
              </a:lnSpc>
              <a:spcBef>
                <a:spcPts val="0"/>
              </a:spcBef>
              <a:spcAft>
                <a:spcPts val="0"/>
              </a:spcAft>
              <a:buSzPts val="1400"/>
              <a:buNone/>
              <a:defRPr sz="2400"/>
            </a:lvl2pPr>
            <a:lvl3pPr lvl="2" algn="ctr">
              <a:lnSpc>
                <a:spcPct val="100000"/>
              </a:lnSpc>
              <a:spcBef>
                <a:spcPts val="0"/>
              </a:spcBef>
              <a:spcAft>
                <a:spcPts val="0"/>
              </a:spcAft>
              <a:buSzPts val="1400"/>
              <a:buNone/>
              <a:defRPr sz="2400"/>
            </a:lvl3pPr>
            <a:lvl4pPr lvl="3" algn="ctr">
              <a:lnSpc>
                <a:spcPct val="100000"/>
              </a:lnSpc>
              <a:spcBef>
                <a:spcPts val="0"/>
              </a:spcBef>
              <a:spcAft>
                <a:spcPts val="0"/>
              </a:spcAft>
              <a:buSzPts val="1400"/>
              <a:buNone/>
              <a:defRPr sz="2400"/>
            </a:lvl4pPr>
            <a:lvl5pPr lvl="4" algn="ctr">
              <a:lnSpc>
                <a:spcPct val="100000"/>
              </a:lnSpc>
              <a:spcBef>
                <a:spcPts val="0"/>
              </a:spcBef>
              <a:spcAft>
                <a:spcPts val="0"/>
              </a:spcAft>
              <a:buSzPts val="1400"/>
              <a:buNone/>
              <a:defRPr sz="2400"/>
            </a:lvl5pPr>
            <a:lvl6pPr lvl="5" algn="ctr">
              <a:lnSpc>
                <a:spcPct val="100000"/>
              </a:lnSpc>
              <a:spcBef>
                <a:spcPts val="0"/>
              </a:spcBef>
              <a:spcAft>
                <a:spcPts val="0"/>
              </a:spcAft>
              <a:buSzPts val="1400"/>
              <a:buNone/>
              <a:defRPr sz="2400"/>
            </a:lvl6pPr>
            <a:lvl7pPr lvl="6" algn="ctr">
              <a:lnSpc>
                <a:spcPct val="100000"/>
              </a:lnSpc>
              <a:spcBef>
                <a:spcPts val="0"/>
              </a:spcBef>
              <a:spcAft>
                <a:spcPts val="0"/>
              </a:spcAft>
              <a:buSzPts val="1400"/>
              <a:buNone/>
              <a:defRPr sz="2400"/>
            </a:lvl7pPr>
            <a:lvl8pPr lvl="7" algn="ctr">
              <a:lnSpc>
                <a:spcPct val="100000"/>
              </a:lnSpc>
              <a:spcBef>
                <a:spcPts val="0"/>
              </a:spcBef>
              <a:spcAft>
                <a:spcPts val="0"/>
              </a:spcAft>
              <a:buSzPts val="1400"/>
              <a:buNone/>
              <a:defRPr sz="2400"/>
            </a:lvl8pPr>
            <a:lvl9pPr lvl="8" algn="ctr">
              <a:lnSpc>
                <a:spcPct val="100000"/>
              </a:lnSpc>
              <a:spcBef>
                <a:spcPts val="0"/>
              </a:spcBef>
              <a:spcAft>
                <a:spcPts val="0"/>
              </a:spcAft>
              <a:buSzPts val="1400"/>
              <a:buNone/>
              <a:defRPr sz="2400"/>
            </a:lvl9pPr>
          </a:lstStyle>
          <a:p>
            <a:endParaRPr/>
          </a:p>
        </p:txBody>
      </p:sp>
      <p:sp>
        <p:nvSpPr>
          <p:cNvPr id="4039" name="Google Shape;4039;p55"/>
          <p:cNvSpPr txBox="1">
            <a:spLocks noGrp="1"/>
          </p:cNvSpPr>
          <p:nvPr>
            <p:ph type="subTitle" idx="3"/>
          </p:nvPr>
        </p:nvSpPr>
        <p:spPr>
          <a:xfrm>
            <a:off x="4870200" y="4756100"/>
            <a:ext cx="2451600" cy="1690800"/>
          </a:xfrm>
          <a:prstGeom prst="rect">
            <a:avLst/>
          </a:prstGeom>
          <a:noFill/>
          <a:ln>
            <a:noFill/>
          </a:ln>
        </p:spPr>
        <p:txBody>
          <a:bodyPr spcFirstLastPara="1" wrap="square" lIns="68575" tIns="68575" rIns="68575" bIns="68575" anchor="t" anchorCtr="0">
            <a:noAutofit/>
          </a:bodyPr>
          <a:lstStyle>
            <a:lvl1pPr lvl="0" algn="ctr">
              <a:lnSpc>
                <a:spcPct val="100000"/>
              </a:lnSpc>
              <a:spcBef>
                <a:spcPts val="0"/>
              </a:spcBef>
              <a:spcAft>
                <a:spcPts val="0"/>
              </a:spcAft>
              <a:buSzPts val="1200"/>
              <a:buNone/>
              <a:defRPr sz="2133"/>
            </a:lvl1pPr>
            <a:lvl2pPr lvl="1" algn="ctr">
              <a:lnSpc>
                <a:spcPct val="100000"/>
              </a:lnSpc>
              <a:spcBef>
                <a:spcPts val="0"/>
              </a:spcBef>
              <a:spcAft>
                <a:spcPts val="0"/>
              </a:spcAft>
              <a:buSzPts val="1200"/>
              <a:buNone/>
              <a:defRPr sz="2133"/>
            </a:lvl2pPr>
            <a:lvl3pPr lvl="2" algn="ctr">
              <a:lnSpc>
                <a:spcPct val="100000"/>
              </a:lnSpc>
              <a:spcBef>
                <a:spcPts val="0"/>
              </a:spcBef>
              <a:spcAft>
                <a:spcPts val="0"/>
              </a:spcAft>
              <a:buSzPts val="1200"/>
              <a:buNone/>
              <a:defRPr sz="2133"/>
            </a:lvl3pPr>
            <a:lvl4pPr lvl="3" algn="ctr">
              <a:lnSpc>
                <a:spcPct val="100000"/>
              </a:lnSpc>
              <a:spcBef>
                <a:spcPts val="0"/>
              </a:spcBef>
              <a:spcAft>
                <a:spcPts val="0"/>
              </a:spcAft>
              <a:buSzPts val="1200"/>
              <a:buNone/>
              <a:defRPr sz="2133"/>
            </a:lvl4pPr>
            <a:lvl5pPr lvl="4" algn="ctr">
              <a:lnSpc>
                <a:spcPct val="100000"/>
              </a:lnSpc>
              <a:spcBef>
                <a:spcPts val="0"/>
              </a:spcBef>
              <a:spcAft>
                <a:spcPts val="0"/>
              </a:spcAft>
              <a:buSzPts val="1200"/>
              <a:buNone/>
              <a:defRPr sz="2133"/>
            </a:lvl5pPr>
            <a:lvl6pPr lvl="5" algn="ctr">
              <a:lnSpc>
                <a:spcPct val="100000"/>
              </a:lnSpc>
              <a:spcBef>
                <a:spcPts val="0"/>
              </a:spcBef>
              <a:spcAft>
                <a:spcPts val="0"/>
              </a:spcAft>
              <a:buSzPts val="1200"/>
              <a:buNone/>
              <a:defRPr sz="2133"/>
            </a:lvl6pPr>
            <a:lvl7pPr lvl="6" algn="ctr">
              <a:lnSpc>
                <a:spcPct val="100000"/>
              </a:lnSpc>
              <a:spcBef>
                <a:spcPts val="0"/>
              </a:spcBef>
              <a:spcAft>
                <a:spcPts val="0"/>
              </a:spcAft>
              <a:buSzPts val="1200"/>
              <a:buNone/>
              <a:defRPr sz="2133"/>
            </a:lvl7pPr>
            <a:lvl8pPr lvl="7" algn="ctr">
              <a:lnSpc>
                <a:spcPct val="100000"/>
              </a:lnSpc>
              <a:spcBef>
                <a:spcPts val="0"/>
              </a:spcBef>
              <a:spcAft>
                <a:spcPts val="0"/>
              </a:spcAft>
              <a:buSzPts val="1200"/>
              <a:buNone/>
              <a:defRPr sz="2133"/>
            </a:lvl8pPr>
            <a:lvl9pPr lvl="8" algn="ctr">
              <a:lnSpc>
                <a:spcPct val="100000"/>
              </a:lnSpc>
              <a:spcBef>
                <a:spcPts val="0"/>
              </a:spcBef>
              <a:spcAft>
                <a:spcPts val="0"/>
              </a:spcAft>
              <a:buSzPts val="1200"/>
              <a:buNone/>
              <a:defRPr sz="2133"/>
            </a:lvl9pPr>
          </a:lstStyle>
          <a:p>
            <a:endParaRPr/>
          </a:p>
        </p:txBody>
      </p:sp>
      <p:sp>
        <p:nvSpPr>
          <p:cNvPr id="4040" name="Google Shape;4040;p55"/>
          <p:cNvSpPr txBox="1">
            <a:spLocks noGrp="1"/>
          </p:cNvSpPr>
          <p:nvPr>
            <p:ph type="title" idx="4"/>
          </p:nvPr>
        </p:nvSpPr>
        <p:spPr>
          <a:xfrm>
            <a:off x="8420933" y="3888133"/>
            <a:ext cx="2451600" cy="763600"/>
          </a:xfrm>
          <a:prstGeom prst="rect">
            <a:avLst/>
          </a:prstGeom>
          <a:noFill/>
          <a:ln>
            <a:noFill/>
          </a:ln>
        </p:spPr>
        <p:txBody>
          <a:bodyPr spcFirstLastPara="1" wrap="square" lIns="68575" tIns="68575" rIns="68575" bIns="68575" anchor="b" anchorCtr="0">
            <a:noAutofit/>
          </a:bodyPr>
          <a:lstStyle>
            <a:lvl1pPr lvl="0" algn="ctr">
              <a:lnSpc>
                <a:spcPct val="100000"/>
              </a:lnSpc>
              <a:spcBef>
                <a:spcPts val="0"/>
              </a:spcBef>
              <a:spcAft>
                <a:spcPts val="0"/>
              </a:spcAft>
              <a:buSzPts val="1400"/>
              <a:buNone/>
              <a:defRPr sz="2400"/>
            </a:lvl1pPr>
            <a:lvl2pPr lvl="1" algn="ctr">
              <a:lnSpc>
                <a:spcPct val="100000"/>
              </a:lnSpc>
              <a:spcBef>
                <a:spcPts val="0"/>
              </a:spcBef>
              <a:spcAft>
                <a:spcPts val="0"/>
              </a:spcAft>
              <a:buSzPts val="1400"/>
              <a:buNone/>
              <a:defRPr sz="2400"/>
            </a:lvl2pPr>
            <a:lvl3pPr lvl="2" algn="ctr">
              <a:lnSpc>
                <a:spcPct val="100000"/>
              </a:lnSpc>
              <a:spcBef>
                <a:spcPts val="0"/>
              </a:spcBef>
              <a:spcAft>
                <a:spcPts val="0"/>
              </a:spcAft>
              <a:buSzPts val="1400"/>
              <a:buNone/>
              <a:defRPr sz="2400"/>
            </a:lvl3pPr>
            <a:lvl4pPr lvl="3" algn="ctr">
              <a:lnSpc>
                <a:spcPct val="100000"/>
              </a:lnSpc>
              <a:spcBef>
                <a:spcPts val="0"/>
              </a:spcBef>
              <a:spcAft>
                <a:spcPts val="0"/>
              </a:spcAft>
              <a:buSzPts val="1400"/>
              <a:buNone/>
              <a:defRPr sz="2400"/>
            </a:lvl4pPr>
            <a:lvl5pPr lvl="4" algn="ctr">
              <a:lnSpc>
                <a:spcPct val="100000"/>
              </a:lnSpc>
              <a:spcBef>
                <a:spcPts val="0"/>
              </a:spcBef>
              <a:spcAft>
                <a:spcPts val="0"/>
              </a:spcAft>
              <a:buSzPts val="1400"/>
              <a:buNone/>
              <a:defRPr sz="2400"/>
            </a:lvl5pPr>
            <a:lvl6pPr lvl="5" algn="ctr">
              <a:lnSpc>
                <a:spcPct val="100000"/>
              </a:lnSpc>
              <a:spcBef>
                <a:spcPts val="0"/>
              </a:spcBef>
              <a:spcAft>
                <a:spcPts val="0"/>
              </a:spcAft>
              <a:buSzPts val="1400"/>
              <a:buNone/>
              <a:defRPr sz="2400"/>
            </a:lvl6pPr>
            <a:lvl7pPr lvl="6" algn="ctr">
              <a:lnSpc>
                <a:spcPct val="100000"/>
              </a:lnSpc>
              <a:spcBef>
                <a:spcPts val="0"/>
              </a:spcBef>
              <a:spcAft>
                <a:spcPts val="0"/>
              </a:spcAft>
              <a:buSzPts val="1400"/>
              <a:buNone/>
              <a:defRPr sz="2400"/>
            </a:lvl7pPr>
            <a:lvl8pPr lvl="7" algn="ctr">
              <a:lnSpc>
                <a:spcPct val="100000"/>
              </a:lnSpc>
              <a:spcBef>
                <a:spcPts val="0"/>
              </a:spcBef>
              <a:spcAft>
                <a:spcPts val="0"/>
              </a:spcAft>
              <a:buSzPts val="1400"/>
              <a:buNone/>
              <a:defRPr sz="2400"/>
            </a:lvl8pPr>
            <a:lvl9pPr lvl="8" algn="ctr">
              <a:lnSpc>
                <a:spcPct val="100000"/>
              </a:lnSpc>
              <a:spcBef>
                <a:spcPts val="0"/>
              </a:spcBef>
              <a:spcAft>
                <a:spcPts val="0"/>
              </a:spcAft>
              <a:buSzPts val="1400"/>
              <a:buNone/>
              <a:defRPr sz="2400"/>
            </a:lvl9pPr>
          </a:lstStyle>
          <a:p>
            <a:endParaRPr/>
          </a:p>
        </p:txBody>
      </p:sp>
      <p:sp>
        <p:nvSpPr>
          <p:cNvPr id="4041" name="Google Shape;4041;p55"/>
          <p:cNvSpPr txBox="1">
            <a:spLocks noGrp="1"/>
          </p:cNvSpPr>
          <p:nvPr>
            <p:ph type="subTitle" idx="5"/>
          </p:nvPr>
        </p:nvSpPr>
        <p:spPr>
          <a:xfrm>
            <a:off x="8420933" y="4756100"/>
            <a:ext cx="2451600" cy="1690800"/>
          </a:xfrm>
          <a:prstGeom prst="rect">
            <a:avLst/>
          </a:prstGeom>
          <a:noFill/>
          <a:ln>
            <a:noFill/>
          </a:ln>
        </p:spPr>
        <p:txBody>
          <a:bodyPr spcFirstLastPara="1" wrap="square" lIns="68575" tIns="68575" rIns="68575" bIns="68575" anchor="t" anchorCtr="0">
            <a:noAutofit/>
          </a:bodyPr>
          <a:lstStyle>
            <a:lvl1pPr lvl="0" algn="ctr">
              <a:lnSpc>
                <a:spcPct val="100000"/>
              </a:lnSpc>
              <a:spcBef>
                <a:spcPts val="0"/>
              </a:spcBef>
              <a:spcAft>
                <a:spcPts val="0"/>
              </a:spcAft>
              <a:buSzPts val="1200"/>
              <a:buNone/>
              <a:defRPr sz="2133"/>
            </a:lvl1pPr>
            <a:lvl2pPr lvl="1" algn="ctr">
              <a:lnSpc>
                <a:spcPct val="100000"/>
              </a:lnSpc>
              <a:spcBef>
                <a:spcPts val="0"/>
              </a:spcBef>
              <a:spcAft>
                <a:spcPts val="0"/>
              </a:spcAft>
              <a:buSzPts val="1200"/>
              <a:buNone/>
              <a:defRPr sz="2133"/>
            </a:lvl2pPr>
            <a:lvl3pPr lvl="2" algn="ctr">
              <a:lnSpc>
                <a:spcPct val="100000"/>
              </a:lnSpc>
              <a:spcBef>
                <a:spcPts val="0"/>
              </a:spcBef>
              <a:spcAft>
                <a:spcPts val="0"/>
              </a:spcAft>
              <a:buSzPts val="1200"/>
              <a:buNone/>
              <a:defRPr sz="2133"/>
            </a:lvl3pPr>
            <a:lvl4pPr lvl="3" algn="ctr">
              <a:lnSpc>
                <a:spcPct val="100000"/>
              </a:lnSpc>
              <a:spcBef>
                <a:spcPts val="0"/>
              </a:spcBef>
              <a:spcAft>
                <a:spcPts val="0"/>
              </a:spcAft>
              <a:buSzPts val="1200"/>
              <a:buNone/>
              <a:defRPr sz="2133"/>
            </a:lvl4pPr>
            <a:lvl5pPr lvl="4" algn="ctr">
              <a:lnSpc>
                <a:spcPct val="100000"/>
              </a:lnSpc>
              <a:spcBef>
                <a:spcPts val="0"/>
              </a:spcBef>
              <a:spcAft>
                <a:spcPts val="0"/>
              </a:spcAft>
              <a:buSzPts val="1200"/>
              <a:buNone/>
              <a:defRPr sz="2133"/>
            </a:lvl5pPr>
            <a:lvl6pPr lvl="5" algn="ctr">
              <a:lnSpc>
                <a:spcPct val="100000"/>
              </a:lnSpc>
              <a:spcBef>
                <a:spcPts val="0"/>
              </a:spcBef>
              <a:spcAft>
                <a:spcPts val="0"/>
              </a:spcAft>
              <a:buSzPts val="1200"/>
              <a:buNone/>
              <a:defRPr sz="2133"/>
            </a:lvl6pPr>
            <a:lvl7pPr lvl="6" algn="ctr">
              <a:lnSpc>
                <a:spcPct val="100000"/>
              </a:lnSpc>
              <a:spcBef>
                <a:spcPts val="0"/>
              </a:spcBef>
              <a:spcAft>
                <a:spcPts val="0"/>
              </a:spcAft>
              <a:buSzPts val="1200"/>
              <a:buNone/>
              <a:defRPr sz="2133"/>
            </a:lvl7pPr>
            <a:lvl8pPr lvl="7" algn="ctr">
              <a:lnSpc>
                <a:spcPct val="100000"/>
              </a:lnSpc>
              <a:spcBef>
                <a:spcPts val="0"/>
              </a:spcBef>
              <a:spcAft>
                <a:spcPts val="0"/>
              </a:spcAft>
              <a:buSzPts val="1200"/>
              <a:buNone/>
              <a:defRPr sz="2133"/>
            </a:lvl8pPr>
            <a:lvl9pPr lvl="8" algn="ctr">
              <a:lnSpc>
                <a:spcPct val="100000"/>
              </a:lnSpc>
              <a:spcBef>
                <a:spcPts val="0"/>
              </a:spcBef>
              <a:spcAft>
                <a:spcPts val="0"/>
              </a:spcAft>
              <a:buSzPts val="1200"/>
              <a:buNone/>
              <a:defRPr sz="2133"/>
            </a:lvl9pPr>
          </a:lstStyle>
          <a:p>
            <a:endParaRPr/>
          </a:p>
        </p:txBody>
      </p:sp>
      <p:sp>
        <p:nvSpPr>
          <p:cNvPr id="4042" name="Google Shape;4042;p55"/>
          <p:cNvSpPr txBox="1">
            <a:spLocks noGrp="1"/>
          </p:cNvSpPr>
          <p:nvPr>
            <p:ph type="title" idx="6"/>
          </p:nvPr>
        </p:nvSpPr>
        <p:spPr>
          <a:xfrm>
            <a:off x="951933" y="495733"/>
            <a:ext cx="10714800" cy="763600"/>
          </a:xfrm>
          <a:prstGeom prst="rect">
            <a:avLst/>
          </a:prstGeom>
          <a:noFill/>
          <a:ln>
            <a:noFill/>
          </a:ln>
        </p:spPr>
        <p:txBody>
          <a:bodyPr spcFirstLastPara="1" wrap="square" lIns="68575" tIns="68575" rIns="68575" bIns="68575" anchor="t" anchorCtr="0">
            <a:noAutofit/>
          </a:bodyPr>
          <a:lstStyle>
            <a:lvl1pPr lvl="0" algn="l">
              <a:lnSpc>
                <a:spcPct val="100000"/>
              </a:lnSpc>
              <a:spcBef>
                <a:spcPts val="0"/>
              </a:spcBef>
              <a:spcAft>
                <a:spcPts val="0"/>
              </a:spcAft>
              <a:buSzPts val="1800"/>
              <a:buNone/>
              <a:defRPr sz="3200"/>
            </a:lvl1pPr>
            <a:lvl2pPr lvl="1" algn="l">
              <a:lnSpc>
                <a:spcPct val="100000"/>
              </a:lnSpc>
              <a:spcBef>
                <a:spcPts val="0"/>
              </a:spcBef>
              <a:spcAft>
                <a:spcPts val="0"/>
              </a:spcAft>
              <a:buSzPts val="2100"/>
              <a:buNone/>
              <a:defRPr/>
            </a:lvl2pPr>
            <a:lvl3pPr lvl="2" algn="l">
              <a:lnSpc>
                <a:spcPct val="100000"/>
              </a:lnSpc>
              <a:spcBef>
                <a:spcPts val="0"/>
              </a:spcBef>
              <a:spcAft>
                <a:spcPts val="0"/>
              </a:spcAft>
              <a:buSzPts val="2100"/>
              <a:buNone/>
              <a:defRPr/>
            </a:lvl3pPr>
            <a:lvl4pPr lvl="3" algn="l">
              <a:lnSpc>
                <a:spcPct val="100000"/>
              </a:lnSpc>
              <a:spcBef>
                <a:spcPts val="0"/>
              </a:spcBef>
              <a:spcAft>
                <a:spcPts val="0"/>
              </a:spcAft>
              <a:buSzPts val="2100"/>
              <a:buNone/>
              <a:defRPr/>
            </a:lvl4pPr>
            <a:lvl5pPr lvl="4" algn="l">
              <a:lnSpc>
                <a:spcPct val="100000"/>
              </a:lnSpc>
              <a:spcBef>
                <a:spcPts val="0"/>
              </a:spcBef>
              <a:spcAft>
                <a:spcPts val="0"/>
              </a:spcAft>
              <a:buSzPts val="2100"/>
              <a:buNone/>
              <a:defRPr/>
            </a:lvl5pPr>
            <a:lvl6pPr lvl="5" algn="l">
              <a:lnSpc>
                <a:spcPct val="100000"/>
              </a:lnSpc>
              <a:spcBef>
                <a:spcPts val="0"/>
              </a:spcBef>
              <a:spcAft>
                <a:spcPts val="0"/>
              </a:spcAft>
              <a:buSzPts val="2100"/>
              <a:buNone/>
              <a:defRPr/>
            </a:lvl6pPr>
            <a:lvl7pPr lvl="6" algn="l">
              <a:lnSpc>
                <a:spcPct val="100000"/>
              </a:lnSpc>
              <a:spcBef>
                <a:spcPts val="0"/>
              </a:spcBef>
              <a:spcAft>
                <a:spcPts val="0"/>
              </a:spcAft>
              <a:buSzPts val="2100"/>
              <a:buNone/>
              <a:defRPr/>
            </a:lvl7pPr>
            <a:lvl8pPr lvl="7" algn="l">
              <a:lnSpc>
                <a:spcPct val="100000"/>
              </a:lnSpc>
              <a:spcBef>
                <a:spcPts val="0"/>
              </a:spcBef>
              <a:spcAft>
                <a:spcPts val="0"/>
              </a:spcAft>
              <a:buSzPts val="2100"/>
              <a:buNone/>
              <a:defRPr/>
            </a:lvl8pPr>
            <a:lvl9pPr lvl="8" algn="l">
              <a:lnSpc>
                <a:spcPct val="100000"/>
              </a:lnSpc>
              <a:spcBef>
                <a:spcPts val="0"/>
              </a:spcBef>
              <a:spcAft>
                <a:spcPts val="0"/>
              </a:spcAft>
              <a:buSzPts val="2100"/>
              <a:buNone/>
              <a:defRPr/>
            </a:lvl9pPr>
          </a:lstStyle>
          <a:p>
            <a:endParaRPr/>
          </a:p>
        </p:txBody>
      </p:sp>
      <p:sp>
        <p:nvSpPr>
          <p:cNvPr id="4043" name="Google Shape;4043;p55"/>
          <p:cNvSpPr/>
          <p:nvPr/>
        </p:nvSpPr>
        <p:spPr>
          <a:xfrm>
            <a:off x="-348067" y="853133"/>
            <a:ext cx="1300000" cy="48800"/>
          </a:xfrm>
          <a:prstGeom prst="rect">
            <a:avLst/>
          </a:pr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044" name="Google Shape;4044;p55"/>
          <p:cNvSpPr txBox="1">
            <a:spLocks noGrp="1"/>
          </p:cNvSpPr>
          <p:nvPr>
            <p:ph type="sldNum" idx="12"/>
          </p:nvPr>
        </p:nvSpPr>
        <p:spPr>
          <a:xfrm>
            <a:off x="11409045" y="6333135"/>
            <a:ext cx="731600" cy="524800"/>
          </a:xfrm>
          <a:prstGeom prst="rect">
            <a:avLst/>
          </a:prstGeom>
          <a:noFill/>
          <a:ln>
            <a:noFill/>
          </a:ln>
        </p:spPr>
        <p:txBody>
          <a:bodyPr spcFirstLastPara="1" wrap="square" lIns="68575" tIns="68575" rIns="68575" bIns="68575" anchor="t" anchorCtr="0">
            <a:noAutofit/>
          </a:bodyPr>
          <a:lstStyle>
            <a:lvl1pPr marL="0" marR="0" lvl="0" indent="0" algn="r">
              <a:lnSpc>
                <a:spcPct val="100000"/>
              </a:lnSpc>
              <a:spcBef>
                <a:spcPts val="0"/>
              </a:spcBef>
              <a:spcAft>
                <a:spcPts val="0"/>
              </a:spcAft>
              <a:buClr>
                <a:srgbClr val="000000"/>
              </a:buClr>
              <a:buSzPts val="1000"/>
              <a:buFont typeface="Arial"/>
              <a:buNone/>
              <a:defRPr sz="1733" b="0" i="0" u="none" strike="noStrike" cap="none">
                <a:solidFill>
                  <a:schemeClr val="dk2"/>
                </a:solidFill>
                <a:latin typeface="Open Sans"/>
                <a:ea typeface="Open Sans"/>
                <a:cs typeface="Open Sans"/>
                <a:sym typeface="Open Sans"/>
              </a:defRPr>
            </a:lvl1pPr>
            <a:lvl2pPr marL="0" marR="0" lvl="1" indent="0" algn="r">
              <a:lnSpc>
                <a:spcPct val="100000"/>
              </a:lnSpc>
              <a:spcBef>
                <a:spcPts val="0"/>
              </a:spcBef>
              <a:spcAft>
                <a:spcPts val="0"/>
              </a:spcAft>
              <a:buClr>
                <a:srgbClr val="000000"/>
              </a:buClr>
              <a:buSzPts val="1000"/>
              <a:buFont typeface="Arial"/>
              <a:buNone/>
              <a:defRPr sz="1733" b="0" i="0" u="none" strike="noStrike" cap="none">
                <a:solidFill>
                  <a:schemeClr val="dk2"/>
                </a:solidFill>
                <a:latin typeface="Open Sans"/>
                <a:ea typeface="Open Sans"/>
                <a:cs typeface="Open Sans"/>
                <a:sym typeface="Open Sans"/>
              </a:defRPr>
            </a:lvl2pPr>
            <a:lvl3pPr marL="0" marR="0" lvl="2" indent="0" algn="r">
              <a:lnSpc>
                <a:spcPct val="100000"/>
              </a:lnSpc>
              <a:spcBef>
                <a:spcPts val="0"/>
              </a:spcBef>
              <a:spcAft>
                <a:spcPts val="0"/>
              </a:spcAft>
              <a:buClr>
                <a:srgbClr val="000000"/>
              </a:buClr>
              <a:buSzPts val="1000"/>
              <a:buFont typeface="Arial"/>
              <a:buNone/>
              <a:defRPr sz="1733" b="0" i="0" u="none" strike="noStrike" cap="none">
                <a:solidFill>
                  <a:schemeClr val="dk2"/>
                </a:solidFill>
                <a:latin typeface="Open Sans"/>
                <a:ea typeface="Open Sans"/>
                <a:cs typeface="Open Sans"/>
                <a:sym typeface="Open Sans"/>
              </a:defRPr>
            </a:lvl3pPr>
            <a:lvl4pPr marL="0" marR="0" lvl="3" indent="0" algn="r">
              <a:lnSpc>
                <a:spcPct val="100000"/>
              </a:lnSpc>
              <a:spcBef>
                <a:spcPts val="0"/>
              </a:spcBef>
              <a:spcAft>
                <a:spcPts val="0"/>
              </a:spcAft>
              <a:buClr>
                <a:srgbClr val="000000"/>
              </a:buClr>
              <a:buSzPts val="1000"/>
              <a:buFont typeface="Arial"/>
              <a:buNone/>
              <a:defRPr sz="1733" b="0" i="0" u="none" strike="noStrike" cap="none">
                <a:solidFill>
                  <a:schemeClr val="dk2"/>
                </a:solidFill>
                <a:latin typeface="Open Sans"/>
                <a:ea typeface="Open Sans"/>
                <a:cs typeface="Open Sans"/>
                <a:sym typeface="Open Sans"/>
              </a:defRPr>
            </a:lvl4pPr>
            <a:lvl5pPr marL="0" marR="0" lvl="4" indent="0" algn="r">
              <a:lnSpc>
                <a:spcPct val="100000"/>
              </a:lnSpc>
              <a:spcBef>
                <a:spcPts val="0"/>
              </a:spcBef>
              <a:spcAft>
                <a:spcPts val="0"/>
              </a:spcAft>
              <a:buClr>
                <a:srgbClr val="000000"/>
              </a:buClr>
              <a:buSzPts val="1000"/>
              <a:buFont typeface="Arial"/>
              <a:buNone/>
              <a:defRPr sz="1733" b="0" i="0" u="none" strike="noStrike" cap="none">
                <a:solidFill>
                  <a:schemeClr val="dk2"/>
                </a:solidFill>
                <a:latin typeface="Open Sans"/>
                <a:ea typeface="Open Sans"/>
                <a:cs typeface="Open Sans"/>
                <a:sym typeface="Open Sans"/>
              </a:defRPr>
            </a:lvl5pPr>
            <a:lvl6pPr marL="0" marR="0" lvl="5" indent="0" algn="r">
              <a:lnSpc>
                <a:spcPct val="100000"/>
              </a:lnSpc>
              <a:spcBef>
                <a:spcPts val="0"/>
              </a:spcBef>
              <a:spcAft>
                <a:spcPts val="0"/>
              </a:spcAft>
              <a:buClr>
                <a:srgbClr val="000000"/>
              </a:buClr>
              <a:buSzPts val="1000"/>
              <a:buFont typeface="Arial"/>
              <a:buNone/>
              <a:defRPr sz="1733" b="0" i="0" u="none" strike="noStrike" cap="none">
                <a:solidFill>
                  <a:schemeClr val="dk2"/>
                </a:solidFill>
                <a:latin typeface="Open Sans"/>
                <a:ea typeface="Open Sans"/>
                <a:cs typeface="Open Sans"/>
                <a:sym typeface="Open Sans"/>
              </a:defRPr>
            </a:lvl6pPr>
            <a:lvl7pPr marL="0" marR="0" lvl="6" indent="0" algn="r">
              <a:lnSpc>
                <a:spcPct val="100000"/>
              </a:lnSpc>
              <a:spcBef>
                <a:spcPts val="0"/>
              </a:spcBef>
              <a:spcAft>
                <a:spcPts val="0"/>
              </a:spcAft>
              <a:buClr>
                <a:srgbClr val="000000"/>
              </a:buClr>
              <a:buSzPts val="1000"/>
              <a:buFont typeface="Arial"/>
              <a:buNone/>
              <a:defRPr sz="1733" b="0" i="0" u="none" strike="noStrike" cap="none">
                <a:solidFill>
                  <a:schemeClr val="dk2"/>
                </a:solidFill>
                <a:latin typeface="Open Sans"/>
                <a:ea typeface="Open Sans"/>
                <a:cs typeface="Open Sans"/>
                <a:sym typeface="Open Sans"/>
              </a:defRPr>
            </a:lvl7pPr>
            <a:lvl8pPr marL="0" marR="0" lvl="7" indent="0" algn="r">
              <a:lnSpc>
                <a:spcPct val="100000"/>
              </a:lnSpc>
              <a:spcBef>
                <a:spcPts val="0"/>
              </a:spcBef>
              <a:spcAft>
                <a:spcPts val="0"/>
              </a:spcAft>
              <a:buClr>
                <a:srgbClr val="000000"/>
              </a:buClr>
              <a:buSzPts val="1000"/>
              <a:buFont typeface="Arial"/>
              <a:buNone/>
              <a:defRPr sz="1733" b="0" i="0" u="none" strike="noStrike" cap="none">
                <a:solidFill>
                  <a:schemeClr val="dk2"/>
                </a:solidFill>
                <a:latin typeface="Open Sans"/>
                <a:ea typeface="Open Sans"/>
                <a:cs typeface="Open Sans"/>
                <a:sym typeface="Open Sans"/>
              </a:defRPr>
            </a:lvl8pPr>
            <a:lvl9pPr marL="0" marR="0" lvl="8" indent="0" algn="r">
              <a:lnSpc>
                <a:spcPct val="100000"/>
              </a:lnSpc>
              <a:spcBef>
                <a:spcPts val="0"/>
              </a:spcBef>
              <a:spcAft>
                <a:spcPts val="0"/>
              </a:spcAft>
              <a:buClr>
                <a:srgbClr val="000000"/>
              </a:buClr>
              <a:buSzPts val="1000"/>
              <a:buFont typeface="Arial"/>
              <a:buNone/>
              <a:defRPr sz="1733" b="0" i="0" u="none" strike="noStrike" cap="none">
                <a:solidFill>
                  <a:schemeClr val="dk2"/>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hrre columns 2">
  <p:cSld name="Title and thrre columns 2">
    <p:spTree>
      <p:nvGrpSpPr>
        <p:cNvPr id="1" name="Shape 4045"/>
        <p:cNvGrpSpPr/>
        <p:nvPr/>
      </p:nvGrpSpPr>
      <p:grpSpPr>
        <a:xfrm>
          <a:off x="0" y="0"/>
          <a:ext cx="0" cy="0"/>
          <a:chOff x="0" y="0"/>
          <a:chExt cx="0" cy="0"/>
        </a:xfrm>
      </p:grpSpPr>
      <p:grpSp>
        <p:nvGrpSpPr>
          <p:cNvPr id="4046" name="Google Shape;4046;p56"/>
          <p:cNvGrpSpPr/>
          <p:nvPr/>
        </p:nvGrpSpPr>
        <p:grpSpPr>
          <a:xfrm>
            <a:off x="78369" y="80504"/>
            <a:ext cx="12034728" cy="3191869"/>
            <a:chOff x="58777" y="2651177"/>
            <a:chExt cx="9026046" cy="2393902"/>
          </a:xfrm>
        </p:grpSpPr>
        <p:sp>
          <p:nvSpPr>
            <p:cNvPr id="4047" name="Google Shape;4047;p56"/>
            <p:cNvSpPr/>
            <p:nvPr/>
          </p:nvSpPr>
          <p:spPr>
            <a:xfrm>
              <a:off x="8287157" y="2757554"/>
              <a:ext cx="250396" cy="224785"/>
            </a:xfrm>
            <a:custGeom>
              <a:avLst/>
              <a:gdLst/>
              <a:ahLst/>
              <a:cxnLst/>
              <a:rect l="l" t="t" r="r" b="b"/>
              <a:pathLst>
                <a:path w="7763" h="6969" extrusionOk="0">
                  <a:moveTo>
                    <a:pt x="3926" y="0"/>
                  </a:moveTo>
                  <a:cubicBezTo>
                    <a:pt x="2894" y="0"/>
                    <a:pt x="1881" y="467"/>
                    <a:pt x="1215" y="1349"/>
                  </a:cubicBezTo>
                  <a:lnTo>
                    <a:pt x="6953" y="4968"/>
                  </a:lnTo>
                  <a:cubicBezTo>
                    <a:pt x="7763" y="3396"/>
                    <a:pt x="7239" y="1468"/>
                    <a:pt x="5751" y="527"/>
                  </a:cubicBezTo>
                  <a:cubicBezTo>
                    <a:pt x="5184" y="172"/>
                    <a:pt x="4552" y="0"/>
                    <a:pt x="3926" y="0"/>
                  </a:cubicBezTo>
                  <a:close/>
                  <a:moveTo>
                    <a:pt x="810" y="1992"/>
                  </a:moveTo>
                  <a:lnTo>
                    <a:pt x="810" y="1992"/>
                  </a:lnTo>
                  <a:cubicBezTo>
                    <a:pt x="0" y="3563"/>
                    <a:pt x="512" y="5492"/>
                    <a:pt x="2012" y="6444"/>
                  </a:cubicBezTo>
                  <a:cubicBezTo>
                    <a:pt x="2576" y="6798"/>
                    <a:pt x="3206" y="6968"/>
                    <a:pt x="3829" y="6968"/>
                  </a:cubicBezTo>
                  <a:cubicBezTo>
                    <a:pt x="4864" y="6968"/>
                    <a:pt x="5880" y="6500"/>
                    <a:pt x="6549" y="5623"/>
                  </a:cubicBezTo>
                  <a:lnTo>
                    <a:pt x="810" y="1992"/>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048" name="Google Shape;4048;p56"/>
            <p:cNvSpPr/>
            <p:nvPr/>
          </p:nvSpPr>
          <p:spPr>
            <a:xfrm>
              <a:off x="8698827" y="2651177"/>
              <a:ext cx="346064" cy="344387"/>
            </a:xfrm>
            <a:custGeom>
              <a:avLst/>
              <a:gdLst/>
              <a:ahLst/>
              <a:cxnLst/>
              <a:rect l="l" t="t" r="r" b="b"/>
              <a:pathLst>
                <a:path w="10729" h="10677" extrusionOk="0">
                  <a:moveTo>
                    <a:pt x="5017" y="1"/>
                  </a:moveTo>
                  <a:cubicBezTo>
                    <a:pt x="4831" y="1"/>
                    <a:pt x="4666" y="137"/>
                    <a:pt x="4644" y="325"/>
                  </a:cubicBezTo>
                  <a:lnTo>
                    <a:pt x="4180" y="3813"/>
                  </a:lnTo>
                  <a:lnTo>
                    <a:pt x="703" y="3349"/>
                  </a:lnTo>
                  <a:cubicBezTo>
                    <a:pt x="688" y="3347"/>
                    <a:pt x="673" y="3346"/>
                    <a:pt x="659" y="3346"/>
                  </a:cubicBezTo>
                  <a:cubicBezTo>
                    <a:pt x="474" y="3346"/>
                    <a:pt x="308" y="3483"/>
                    <a:pt x="286" y="3670"/>
                  </a:cubicBezTo>
                  <a:lnTo>
                    <a:pt x="24" y="5635"/>
                  </a:lnTo>
                  <a:cubicBezTo>
                    <a:pt x="1" y="5849"/>
                    <a:pt x="143" y="6028"/>
                    <a:pt x="346" y="6063"/>
                  </a:cubicBezTo>
                  <a:lnTo>
                    <a:pt x="3822" y="6516"/>
                  </a:lnTo>
                  <a:lnTo>
                    <a:pt x="3370" y="10004"/>
                  </a:lnTo>
                  <a:cubicBezTo>
                    <a:pt x="3346" y="10207"/>
                    <a:pt x="3489" y="10385"/>
                    <a:pt x="3692" y="10421"/>
                  </a:cubicBezTo>
                  <a:lnTo>
                    <a:pt x="5656" y="10671"/>
                  </a:lnTo>
                  <a:cubicBezTo>
                    <a:pt x="5678" y="10675"/>
                    <a:pt x="5700" y="10677"/>
                    <a:pt x="5721" y="10677"/>
                  </a:cubicBezTo>
                  <a:cubicBezTo>
                    <a:pt x="5906" y="10677"/>
                    <a:pt x="6053" y="10543"/>
                    <a:pt x="6085" y="10362"/>
                  </a:cubicBezTo>
                  <a:lnTo>
                    <a:pt x="6537" y="6873"/>
                  </a:lnTo>
                  <a:lnTo>
                    <a:pt x="10014" y="7337"/>
                  </a:lnTo>
                  <a:cubicBezTo>
                    <a:pt x="10029" y="7339"/>
                    <a:pt x="10045" y="7340"/>
                    <a:pt x="10060" y="7340"/>
                  </a:cubicBezTo>
                  <a:cubicBezTo>
                    <a:pt x="10253" y="7340"/>
                    <a:pt x="10409" y="7204"/>
                    <a:pt x="10442" y="7016"/>
                  </a:cubicBezTo>
                  <a:lnTo>
                    <a:pt x="10692" y="5039"/>
                  </a:lnTo>
                  <a:cubicBezTo>
                    <a:pt x="10728" y="4837"/>
                    <a:pt x="10585" y="4647"/>
                    <a:pt x="10383" y="4623"/>
                  </a:cubicBezTo>
                  <a:lnTo>
                    <a:pt x="6894" y="4158"/>
                  </a:lnTo>
                  <a:lnTo>
                    <a:pt x="7359" y="682"/>
                  </a:lnTo>
                  <a:cubicBezTo>
                    <a:pt x="7382" y="479"/>
                    <a:pt x="7240" y="289"/>
                    <a:pt x="7037" y="265"/>
                  </a:cubicBezTo>
                  <a:lnTo>
                    <a:pt x="5061" y="3"/>
                  </a:lnTo>
                  <a:cubicBezTo>
                    <a:pt x="5046" y="1"/>
                    <a:pt x="5031" y="1"/>
                    <a:pt x="5017"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049" name="Google Shape;4049;p56"/>
            <p:cNvSpPr/>
            <p:nvPr/>
          </p:nvSpPr>
          <p:spPr>
            <a:xfrm>
              <a:off x="7262544" y="2757263"/>
              <a:ext cx="250428" cy="224817"/>
            </a:xfrm>
            <a:custGeom>
              <a:avLst/>
              <a:gdLst/>
              <a:ahLst/>
              <a:cxnLst/>
              <a:rect l="l" t="t" r="r" b="b"/>
              <a:pathLst>
                <a:path w="7764" h="6970" extrusionOk="0">
                  <a:moveTo>
                    <a:pt x="3937" y="1"/>
                  </a:moveTo>
                  <a:cubicBezTo>
                    <a:pt x="2902" y="1"/>
                    <a:pt x="1884" y="472"/>
                    <a:pt x="1215" y="1358"/>
                  </a:cubicBezTo>
                  <a:lnTo>
                    <a:pt x="6953" y="4977"/>
                  </a:lnTo>
                  <a:cubicBezTo>
                    <a:pt x="7763" y="3405"/>
                    <a:pt x="7251" y="1477"/>
                    <a:pt x="5751" y="524"/>
                  </a:cubicBezTo>
                  <a:cubicBezTo>
                    <a:pt x="5188" y="171"/>
                    <a:pt x="4559" y="1"/>
                    <a:pt x="3937" y="1"/>
                  </a:cubicBezTo>
                  <a:close/>
                  <a:moveTo>
                    <a:pt x="810" y="2001"/>
                  </a:moveTo>
                  <a:lnTo>
                    <a:pt x="810" y="2001"/>
                  </a:lnTo>
                  <a:cubicBezTo>
                    <a:pt x="0" y="3572"/>
                    <a:pt x="524" y="5501"/>
                    <a:pt x="2012" y="6442"/>
                  </a:cubicBezTo>
                  <a:cubicBezTo>
                    <a:pt x="2580" y="6797"/>
                    <a:pt x="3214" y="6969"/>
                    <a:pt x="3841" y="6969"/>
                  </a:cubicBezTo>
                  <a:cubicBezTo>
                    <a:pt x="4871" y="6969"/>
                    <a:pt x="5882" y="6505"/>
                    <a:pt x="6549" y="5632"/>
                  </a:cubicBezTo>
                  <a:lnTo>
                    <a:pt x="810" y="200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050" name="Google Shape;4050;p56"/>
            <p:cNvSpPr/>
            <p:nvPr/>
          </p:nvSpPr>
          <p:spPr>
            <a:xfrm>
              <a:off x="7674215" y="2651177"/>
              <a:ext cx="346064" cy="344387"/>
            </a:xfrm>
            <a:custGeom>
              <a:avLst/>
              <a:gdLst/>
              <a:ahLst/>
              <a:cxnLst/>
              <a:rect l="l" t="t" r="r" b="b"/>
              <a:pathLst>
                <a:path w="10729" h="10677" extrusionOk="0">
                  <a:moveTo>
                    <a:pt x="5017" y="1"/>
                  </a:moveTo>
                  <a:cubicBezTo>
                    <a:pt x="4831" y="1"/>
                    <a:pt x="4666" y="137"/>
                    <a:pt x="4644" y="325"/>
                  </a:cubicBezTo>
                  <a:lnTo>
                    <a:pt x="4180" y="3813"/>
                  </a:lnTo>
                  <a:lnTo>
                    <a:pt x="715" y="3349"/>
                  </a:lnTo>
                  <a:cubicBezTo>
                    <a:pt x="699" y="3347"/>
                    <a:pt x="684" y="3346"/>
                    <a:pt x="669" y="3346"/>
                  </a:cubicBezTo>
                  <a:cubicBezTo>
                    <a:pt x="475" y="3346"/>
                    <a:pt x="320" y="3483"/>
                    <a:pt x="286" y="3670"/>
                  </a:cubicBezTo>
                  <a:lnTo>
                    <a:pt x="36" y="5635"/>
                  </a:lnTo>
                  <a:cubicBezTo>
                    <a:pt x="1" y="5849"/>
                    <a:pt x="144" y="6028"/>
                    <a:pt x="358" y="6063"/>
                  </a:cubicBezTo>
                  <a:lnTo>
                    <a:pt x="346" y="6063"/>
                  </a:lnTo>
                  <a:lnTo>
                    <a:pt x="3823" y="6516"/>
                  </a:lnTo>
                  <a:lnTo>
                    <a:pt x="3370" y="10004"/>
                  </a:lnTo>
                  <a:cubicBezTo>
                    <a:pt x="3334" y="10207"/>
                    <a:pt x="3477" y="10385"/>
                    <a:pt x="3692" y="10421"/>
                  </a:cubicBezTo>
                  <a:lnTo>
                    <a:pt x="5656" y="10671"/>
                  </a:lnTo>
                  <a:cubicBezTo>
                    <a:pt x="5677" y="10675"/>
                    <a:pt x="5698" y="10677"/>
                    <a:pt x="5719" y="10677"/>
                  </a:cubicBezTo>
                  <a:cubicBezTo>
                    <a:pt x="5896" y="10677"/>
                    <a:pt x="6052" y="10543"/>
                    <a:pt x="6073" y="10362"/>
                  </a:cubicBezTo>
                  <a:lnTo>
                    <a:pt x="6537" y="6873"/>
                  </a:lnTo>
                  <a:lnTo>
                    <a:pt x="10014" y="7337"/>
                  </a:lnTo>
                  <a:cubicBezTo>
                    <a:pt x="10029" y="7339"/>
                    <a:pt x="10043" y="7340"/>
                    <a:pt x="10058" y="7340"/>
                  </a:cubicBezTo>
                  <a:cubicBezTo>
                    <a:pt x="10243" y="7340"/>
                    <a:pt x="10408" y="7204"/>
                    <a:pt x="10431" y="7016"/>
                  </a:cubicBezTo>
                  <a:lnTo>
                    <a:pt x="10693" y="5039"/>
                  </a:lnTo>
                  <a:cubicBezTo>
                    <a:pt x="10728" y="4837"/>
                    <a:pt x="10573" y="4647"/>
                    <a:pt x="10371" y="4623"/>
                  </a:cubicBezTo>
                  <a:lnTo>
                    <a:pt x="6894" y="4170"/>
                  </a:lnTo>
                  <a:lnTo>
                    <a:pt x="7359" y="682"/>
                  </a:lnTo>
                  <a:cubicBezTo>
                    <a:pt x="7383" y="479"/>
                    <a:pt x="7240" y="289"/>
                    <a:pt x="7037" y="265"/>
                  </a:cubicBezTo>
                  <a:lnTo>
                    <a:pt x="5061" y="3"/>
                  </a:lnTo>
                  <a:cubicBezTo>
                    <a:pt x="5046" y="1"/>
                    <a:pt x="5031" y="1"/>
                    <a:pt x="5017"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051" name="Google Shape;4051;p56"/>
            <p:cNvSpPr/>
            <p:nvPr/>
          </p:nvSpPr>
          <p:spPr>
            <a:xfrm>
              <a:off x="6237545" y="2757554"/>
              <a:ext cx="250815" cy="224785"/>
            </a:xfrm>
            <a:custGeom>
              <a:avLst/>
              <a:gdLst/>
              <a:ahLst/>
              <a:cxnLst/>
              <a:rect l="l" t="t" r="r" b="b"/>
              <a:pathLst>
                <a:path w="7776" h="6969" extrusionOk="0">
                  <a:moveTo>
                    <a:pt x="3935" y="0"/>
                  </a:moveTo>
                  <a:cubicBezTo>
                    <a:pt x="2906" y="0"/>
                    <a:pt x="1894" y="467"/>
                    <a:pt x="1227" y="1349"/>
                  </a:cubicBezTo>
                  <a:lnTo>
                    <a:pt x="6966" y="4968"/>
                  </a:lnTo>
                  <a:cubicBezTo>
                    <a:pt x="7775" y="3396"/>
                    <a:pt x="7251" y="1468"/>
                    <a:pt x="5751" y="527"/>
                  </a:cubicBezTo>
                  <a:cubicBezTo>
                    <a:pt x="5189" y="172"/>
                    <a:pt x="4559" y="0"/>
                    <a:pt x="3935" y="0"/>
                  </a:cubicBezTo>
                  <a:close/>
                  <a:moveTo>
                    <a:pt x="822" y="1992"/>
                  </a:moveTo>
                  <a:lnTo>
                    <a:pt x="822" y="1992"/>
                  </a:lnTo>
                  <a:cubicBezTo>
                    <a:pt x="0" y="3563"/>
                    <a:pt x="524" y="5492"/>
                    <a:pt x="2024" y="6444"/>
                  </a:cubicBezTo>
                  <a:cubicBezTo>
                    <a:pt x="2584" y="6798"/>
                    <a:pt x="3213" y="6968"/>
                    <a:pt x="3836" y="6968"/>
                  </a:cubicBezTo>
                  <a:cubicBezTo>
                    <a:pt x="4871" y="6968"/>
                    <a:pt x="5892" y="6500"/>
                    <a:pt x="6561" y="5623"/>
                  </a:cubicBezTo>
                  <a:lnTo>
                    <a:pt x="822" y="1992"/>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052" name="Google Shape;4052;p56"/>
            <p:cNvSpPr/>
            <p:nvPr/>
          </p:nvSpPr>
          <p:spPr>
            <a:xfrm>
              <a:off x="6649603" y="2651177"/>
              <a:ext cx="345677" cy="344387"/>
            </a:xfrm>
            <a:custGeom>
              <a:avLst/>
              <a:gdLst/>
              <a:ahLst/>
              <a:cxnLst/>
              <a:rect l="l" t="t" r="r" b="b"/>
              <a:pathLst>
                <a:path w="10717" h="10677" extrusionOk="0">
                  <a:moveTo>
                    <a:pt x="5017" y="1"/>
                  </a:moveTo>
                  <a:cubicBezTo>
                    <a:pt x="4832" y="1"/>
                    <a:pt x="4666" y="137"/>
                    <a:pt x="4644" y="325"/>
                  </a:cubicBezTo>
                  <a:lnTo>
                    <a:pt x="4180" y="3801"/>
                  </a:lnTo>
                  <a:lnTo>
                    <a:pt x="703" y="3349"/>
                  </a:lnTo>
                  <a:cubicBezTo>
                    <a:pt x="682" y="3345"/>
                    <a:pt x="662" y="3343"/>
                    <a:pt x="641" y="3343"/>
                  </a:cubicBezTo>
                  <a:cubicBezTo>
                    <a:pt x="463" y="3343"/>
                    <a:pt x="308" y="3478"/>
                    <a:pt x="287" y="3670"/>
                  </a:cubicBezTo>
                  <a:lnTo>
                    <a:pt x="37" y="5647"/>
                  </a:lnTo>
                  <a:cubicBezTo>
                    <a:pt x="1" y="5849"/>
                    <a:pt x="144" y="6028"/>
                    <a:pt x="346" y="6063"/>
                  </a:cubicBezTo>
                  <a:lnTo>
                    <a:pt x="3823" y="6516"/>
                  </a:lnTo>
                  <a:lnTo>
                    <a:pt x="3370" y="10004"/>
                  </a:lnTo>
                  <a:cubicBezTo>
                    <a:pt x="3335" y="10207"/>
                    <a:pt x="3477" y="10385"/>
                    <a:pt x="3692" y="10421"/>
                  </a:cubicBezTo>
                  <a:lnTo>
                    <a:pt x="5656" y="10671"/>
                  </a:lnTo>
                  <a:cubicBezTo>
                    <a:pt x="5677" y="10675"/>
                    <a:pt x="5698" y="10677"/>
                    <a:pt x="5719" y="10677"/>
                  </a:cubicBezTo>
                  <a:cubicBezTo>
                    <a:pt x="5896" y="10677"/>
                    <a:pt x="6052" y="10543"/>
                    <a:pt x="6073" y="10362"/>
                  </a:cubicBezTo>
                  <a:lnTo>
                    <a:pt x="6537" y="6873"/>
                  </a:lnTo>
                  <a:lnTo>
                    <a:pt x="10014" y="7337"/>
                  </a:lnTo>
                  <a:cubicBezTo>
                    <a:pt x="10029" y="7339"/>
                    <a:pt x="10044" y="7340"/>
                    <a:pt x="10058" y="7340"/>
                  </a:cubicBezTo>
                  <a:cubicBezTo>
                    <a:pt x="10243" y="7340"/>
                    <a:pt x="10409" y="7204"/>
                    <a:pt x="10431" y="7016"/>
                  </a:cubicBezTo>
                  <a:lnTo>
                    <a:pt x="10693" y="5039"/>
                  </a:lnTo>
                  <a:cubicBezTo>
                    <a:pt x="10716" y="4837"/>
                    <a:pt x="10574" y="4647"/>
                    <a:pt x="10371" y="4623"/>
                  </a:cubicBezTo>
                  <a:lnTo>
                    <a:pt x="6895" y="4158"/>
                  </a:lnTo>
                  <a:lnTo>
                    <a:pt x="7347" y="682"/>
                  </a:lnTo>
                  <a:cubicBezTo>
                    <a:pt x="7383" y="479"/>
                    <a:pt x="7240" y="289"/>
                    <a:pt x="7026" y="265"/>
                  </a:cubicBezTo>
                  <a:lnTo>
                    <a:pt x="5061" y="3"/>
                  </a:lnTo>
                  <a:cubicBezTo>
                    <a:pt x="5046" y="1"/>
                    <a:pt x="5031" y="1"/>
                    <a:pt x="5017"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053" name="Google Shape;4053;p56"/>
            <p:cNvSpPr/>
            <p:nvPr/>
          </p:nvSpPr>
          <p:spPr>
            <a:xfrm>
              <a:off x="5212933" y="2757263"/>
              <a:ext cx="250815" cy="224817"/>
            </a:xfrm>
            <a:custGeom>
              <a:avLst/>
              <a:gdLst/>
              <a:ahLst/>
              <a:cxnLst/>
              <a:rect l="l" t="t" r="r" b="b"/>
              <a:pathLst>
                <a:path w="7776" h="6970" extrusionOk="0">
                  <a:moveTo>
                    <a:pt x="3946" y="1"/>
                  </a:moveTo>
                  <a:cubicBezTo>
                    <a:pt x="2909" y="1"/>
                    <a:pt x="1889" y="472"/>
                    <a:pt x="1227" y="1358"/>
                  </a:cubicBezTo>
                  <a:lnTo>
                    <a:pt x="6966" y="4977"/>
                  </a:lnTo>
                  <a:cubicBezTo>
                    <a:pt x="7775" y="3405"/>
                    <a:pt x="7251" y="1477"/>
                    <a:pt x="5763" y="524"/>
                  </a:cubicBezTo>
                  <a:cubicBezTo>
                    <a:pt x="5200" y="171"/>
                    <a:pt x="4570" y="1"/>
                    <a:pt x="3946" y="1"/>
                  </a:cubicBezTo>
                  <a:close/>
                  <a:moveTo>
                    <a:pt x="822" y="2001"/>
                  </a:moveTo>
                  <a:lnTo>
                    <a:pt x="822" y="2001"/>
                  </a:lnTo>
                  <a:cubicBezTo>
                    <a:pt x="1" y="3572"/>
                    <a:pt x="524" y="5501"/>
                    <a:pt x="2025" y="6442"/>
                  </a:cubicBezTo>
                  <a:cubicBezTo>
                    <a:pt x="2588" y="6797"/>
                    <a:pt x="3219" y="6969"/>
                    <a:pt x="3844" y="6969"/>
                  </a:cubicBezTo>
                  <a:cubicBezTo>
                    <a:pt x="4872" y="6969"/>
                    <a:pt x="5883" y="6505"/>
                    <a:pt x="6549" y="5632"/>
                  </a:cubicBezTo>
                  <a:lnTo>
                    <a:pt x="822" y="200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054" name="Google Shape;4054;p56"/>
            <p:cNvSpPr/>
            <p:nvPr/>
          </p:nvSpPr>
          <p:spPr>
            <a:xfrm>
              <a:off x="5624636" y="2651177"/>
              <a:ext cx="346032" cy="344387"/>
            </a:xfrm>
            <a:custGeom>
              <a:avLst/>
              <a:gdLst/>
              <a:ahLst/>
              <a:cxnLst/>
              <a:rect l="l" t="t" r="r" b="b"/>
              <a:pathLst>
                <a:path w="10728" h="10677" extrusionOk="0">
                  <a:moveTo>
                    <a:pt x="5026" y="1"/>
                  </a:moveTo>
                  <a:cubicBezTo>
                    <a:pt x="4832" y="1"/>
                    <a:pt x="4677" y="137"/>
                    <a:pt x="4643" y="325"/>
                  </a:cubicBezTo>
                  <a:lnTo>
                    <a:pt x="4191" y="3813"/>
                  </a:lnTo>
                  <a:lnTo>
                    <a:pt x="714" y="3349"/>
                  </a:lnTo>
                  <a:cubicBezTo>
                    <a:pt x="699" y="3347"/>
                    <a:pt x="683" y="3346"/>
                    <a:pt x="668" y="3346"/>
                  </a:cubicBezTo>
                  <a:cubicBezTo>
                    <a:pt x="475" y="3346"/>
                    <a:pt x="319" y="3483"/>
                    <a:pt x="286" y="3670"/>
                  </a:cubicBezTo>
                  <a:lnTo>
                    <a:pt x="36" y="5647"/>
                  </a:lnTo>
                  <a:cubicBezTo>
                    <a:pt x="0" y="5849"/>
                    <a:pt x="143" y="6028"/>
                    <a:pt x="357" y="6063"/>
                  </a:cubicBezTo>
                  <a:lnTo>
                    <a:pt x="3834" y="6516"/>
                  </a:lnTo>
                  <a:lnTo>
                    <a:pt x="3370" y="10004"/>
                  </a:lnTo>
                  <a:cubicBezTo>
                    <a:pt x="3346" y="10207"/>
                    <a:pt x="3489" y="10385"/>
                    <a:pt x="3691" y="10421"/>
                  </a:cubicBezTo>
                  <a:lnTo>
                    <a:pt x="5667" y="10671"/>
                  </a:lnTo>
                  <a:cubicBezTo>
                    <a:pt x="5688" y="10675"/>
                    <a:pt x="5709" y="10677"/>
                    <a:pt x="5730" y="10677"/>
                  </a:cubicBezTo>
                  <a:cubicBezTo>
                    <a:pt x="5907" y="10677"/>
                    <a:pt x="6063" y="10543"/>
                    <a:pt x="6084" y="10362"/>
                  </a:cubicBezTo>
                  <a:lnTo>
                    <a:pt x="6548" y="6873"/>
                  </a:lnTo>
                  <a:lnTo>
                    <a:pt x="10025" y="7337"/>
                  </a:lnTo>
                  <a:cubicBezTo>
                    <a:pt x="10040" y="7339"/>
                    <a:pt x="10055" y="7340"/>
                    <a:pt x="10069" y="7340"/>
                  </a:cubicBezTo>
                  <a:cubicBezTo>
                    <a:pt x="10254" y="7340"/>
                    <a:pt x="10420" y="7204"/>
                    <a:pt x="10442" y="7016"/>
                  </a:cubicBezTo>
                  <a:lnTo>
                    <a:pt x="10704" y="5039"/>
                  </a:lnTo>
                  <a:cubicBezTo>
                    <a:pt x="10728" y="4837"/>
                    <a:pt x="10585" y="4647"/>
                    <a:pt x="10382" y="4623"/>
                  </a:cubicBezTo>
                  <a:lnTo>
                    <a:pt x="6906" y="4170"/>
                  </a:lnTo>
                  <a:lnTo>
                    <a:pt x="7358" y="682"/>
                  </a:lnTo>
                  <a:cubicBezTo>
                    <a:pt x="7394" y="479"/>
                    <a:pt x="7239" y="289"/>
                    <a:pt x="7037" y="265"/>
                  </a:cubicBezTo>
                  <a:lnTo>
                    <a:pt x="5072" y="3"/>
                  </a:lnTo>
                  <a:cubicBezTo>
                    <a:pt x="5056" y="1"/>
                    <a:pt x="5041" y="1"/>
                    <a:pt x="5026"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055" name="Google Shape;4055;p56"/>
            <p:cNvSpPr/>
            <p:nvPr/>
          </p:nvSpPr>
          <p:spPr>
            <a:xfrm>
              <a:off x="4188320" y="2757554"/>
              <a:ext cx="250428" cy="224785"/>
            </a:xfrm>
            <a:custGeom>
              <a:avLst/>
              <a:gdLst/>
              <a:ahLst/>
              <a:cxnLst/>
              <a:rect l="l" t="t" r="r" b="b"/>
              <a:pathLst>
                <a:path w="7764" h="6969" extrusionOk="0">
                  <a:moveTo>
                    <a:pt x="3932" y="0"/>
                  </a:moveTo>
                  <a:cubicBezTo>
                    <a:pt x="2901" y="0"/>
                    <a:pt x="1887" y="467"/>
                    <a:pt x="1227" y="1349"/>
                  </a:cubicBezTo>
                  <a:lnTo>
                    <a:pt x="6954" y="4968"/>
                  </a:lnTo>
                  <a:cubicBezTo>
                    <a:pt x="7764" y="3396"/>
                    <a:pt x="7240" y="1468"/>
                    <a:pt x="5751" y="527"/>
                  </a:cubicBezTo>
                  <a:cubicBezTo>
                    <a:pt x="5189" y="172"/>
                    <a:pt x="4558" y="0"/>
                    <a:pt x="3932" y="0"/>
                  </a:cubicBezTo>
                  <a:close/>
                  <a:moveTo>
                    <a:pt x="810" y="1992"/>
                  </a:moveTo>
                  <a:lnTo>
                    <a:pt x="810" y="1992"/>
                  </a:lnTo>
                  <a:cubicBezTo>
                    <a:pt x="1" y="3563"/>
                    <a:pt x="525" y="5492"/>
                    <a:pt x="2013" y="6444"/>
                  </a:cubicBezTo>
                  <a:cubicBezTo>
                    <a:pt x="2577" y="6798"/>
                    <a:pt x="3207" y="6968"/>
                    <a:pt x="3830" y="6968"/>
                  </a:cubicBezTo>
                  <a:cubicBezTo>
                    <a:pt x="4864" y="6968"/>
                    <a:pt x="5880" y="6500"/>
                    <a:pt x="6549" y="5623"/>
                  </a:cubicBezTo>
                  <a:lnTo>
                    <a:pt x="810" y="1992"/>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056" name="Google Shape;4056;p56"/>
            <p:cNvSpPr/>
            <p:nvPr/>
          </p:nvSpPr>
          <p:spPr>
            <a:xfrm>
              <a:off x="4600023" y="2651564"/>
              <a:ext cx="346032" cy="344000"/>
            </a:xfrm>
            <a:custGeom>
              <a:avLst/>
              <a:gdLst/>
              <a:ahLst/>
              <a:cxnLst/>
              <a:rect l="l" t="t" r="r" b="b"/>
              <a:pathLst>
                <a:path w="10728" h="10665" extrusionOk="0">
                  <a:moveTo>
                    <a:pt x="5026" y="0"/>
                  </a:moveTo>
                  <a:cubicBezTo>
                    <a:pt x="4833" y="0"/>
                    <a:pt x="4678" y="137"/>
                    <a:pt x="4656" y="325"/>
                  </a:cubicBezTo>
                  <a:lnTo>
                    <a:pt x="4191" y="3801"/>
                  </a:lnTo>
                  <a:lnTo>
                    <a:pt x="715" y="3337"/>
                  </a:lnTo>
                  <a:cubicBezTo>
                    <a:pt x="700" y="3335"/>
                    <a:pt x="685" y="3334"/>
                    <a:pt x="670" y="3334"/>
                  </a:cubicBezTo>
                  <a:cubicBezTo>
                    <a:pt x="485" y="3334"/>
                    <a:pt x="320" y="3471"/>
                    <a:pt x="298" y="3658"/>
                  </a:cubicBezTo>
                  <a:lnTo>
                    <a:pt x="24" y="5635"/>
                  </a:lnTo>
                  <a:cubicBezTo>
                    <a:pt x="0" y="5837"/>
                    <a:pt x="143" y="6016"/>
                    <a:pt x="345" y="6051"/>
                  </a:cubicBezTo>
                  <a:lnTo>
                    <a:pt x="3834" y="6504"/>
                  </a:lnTo>
                  <a:lnTo>
                    <a:pt x="3370" y="9992"/>
                  </a:lnTo>
                  <a:cubicBezTo>
                    <a:pt x="3346" y="10195"/>
                    <a:pt x="3489" y="10373"/>
                    <a:pt x="3691" y="10409"/>
                  </a:cubicBezTo>
                  <a:lnTo>
                    <a:pt x="5668" y="10659"/>
                  </a:lnTo>
                  <a:cubicBezTo>
                    <a:pt x="5689" y="10663"/>
                    <a:pt x="5709" y="10665"/>
                    <a:pt x="5730" y="10665"/>
                  </a:cubicBezTo>
                  <a:cubicBezTo>
                    <a:pt x="5908" y="10665"/>
                    <a:pt x="6063" y="10531"/>
                    <a:pt x="6084" y="10350"/>
                  </a:cubicBezTo>
                  <a:lnTo>
                    <a:pt x="6537" y="6861"/>
                  </a:lnTo>
                  <a:lnTo>
                    <a:pt x="10025" y="7325"/>
                  </a:lnTo>
                  <a:cubicBezTo>
                    <a:pt x="10040" y="7327"/>
                    <a:pt x="10055" y="7328"/>
                    <a:pt x="10069" y="7328"/>
                  </a:cubicBezTo>
                  <a:cubicBezTo>
                    <a:pt x="10253" y="7328"/>
                    <a:pt x="10409" y="7192"/>
                    <a:pt x="10442" y="7016"/>
                  </a:cubicBezTo>
                  <a:lnTo>
                    <a:pt x="10704" y="5039"/>
                  </a:lnTo>
                  <a:cubicBezTo>
                    <a:pt x="10728" y="4837"/>
                    <a:pt x="10585" y="4646"/>
                    <a:pt x="10382" y="4623"/>
                  </a:cubicBezTo>
                  <a:lnTo>
                    <a:pt x="6906" y="4158"/>
                  </a:lnTo>
                  <a:lnTo>
                    <a:pt x="7358" y="682"/>
                  </a:lnTo>
                  <a:cubicBezTo>
                    <a:pt x="7382" y="479"/>
                    <a:pt x="7239" y="289"/>
                    <a:pt x="7037" y="265"/>
                  </a:cubicBezTo>
                  <a:lnTo>
                    <a:pt x="5072" y="3"/>
                  </a:lnTo>
                  <a:cubicBezTo>
                    <a:pt x="5057" y="1"/>
                    <a:pt x="5041" y="0"/>
                    <a:pt x="5026"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057" name="Google Shape;4057;p56"/>
            <p:cNvSpPr/>
            <p:nvPr/>
          </p:nvSpPr>
          <p:spPr>
            <a:xfrm>
              <a:off x="3163708" y="2757554"/>
              <a:ext cx="250428" cy="224527"/>
            </a:xfrm>
            <a:custGeom>
              <a:avLst/>
              <a:gdLst/>
              <a:ahLst/>
              <a:cxnLst/>
              <a:rect l="l" t="t" r="r" b="b"/>
              <a:pathLst>
                <a:path w="7764" h="6961" extrusionOk="0">
                  <a:moveTo>
                    <a:pt x="3926" y="0"/>
                  </a:moveTo>
                  <a:cubicBezTo>
                    <a:pt x="2895" y="0"/>
                    <a:pt x="1882" y="467"/>
                    <a:pt x="1215" y="1349"/>
                  </a:cubicBezTo>
                  <a:lnTo>
                    <a:pt x="6954" y="4968"/>
                  </a:lnTo>
                  <a:cubicBezTo>
                    <a:pt x="7764" y="3396"/>
                    <a:pt x="7240" y="1468"/>
                    <a:pt x="5752" y="527"/>
                  </a:cubicBezTo>
                  <a:cubicBezTo>
                    <a:pt x="5185" y="172"/>
                    <a:pt x="4552" y="0"/>
                    <a:pt x="3926" y="0"/>
                  </a:cubicBezTo>
                  <a:close/>
                  <a:moveTo>
                    <a:pt x="810" y="1992"/>
                  </a:moveTo>
                  <a:lnTo>
                    <a:pt x="810" y="1992"/>
                  </a:lnTo>
                  <a:cubicBezTo>
                    <a:pt x="1" y="3563"/>
                    <a:pt x="525" y="5492"/>
                    <a:pt x="2013" y="6433"/>
                  </a:cubicBezTo>
                  <a:cubicBezTo>
                    <a:pt x="2581" y="6788"/>
                    <a:pt x="3215" y="6960"/>
                    <a:pt x="3842" y="6960"/>
                  </a:cubicBezTo>
                  <a:cubicBezTo>
                    <a:pt x="4872" y="6960"/>
                    <a:pt x="5883" y="6496"/>
                    <a:pt x="6549" y="5623"/>
                  </a:cubicBezTo>
                  <a:lnTo>
                    <a:pt x="810" y="1992"/>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058" name="Google Shape;4058;p56"/>
            <p:cNvSpPr/>
            <p:nvPr/>
          </p:nvSpPr>
          <p:spPr>
            <a:xfrm>
              <a:off x="3575411" y="2651177"/>
              <a:ext cx="346032" cy="344387"/>
            </a:xfrm>
            <a:custGeom>
              <a:avLst/>
              <a:gdLst/>
              <a:ahLst/>
              <a:cxnLst/>
              <a:rect l="l" t="t" r="r" b="b"/>
              <a:pathLst>
                <a:path w="10728" h="10677" extrusionOk="0">
                  <a:moveTo>
                    <a:pt x="5016" y="1"/>
                  </a:moveTo>
                  <a:cubicBezTo>
                    <a:pt x="4831" y="1"/>
                    <a:pt x="4666" y="137"/>
                    <a:pt x="4644" y="325"/>
                  </a:cubicBezTo>
                  <a:lnTo>
                    <a:pt x="4191" y="3801"/>
                  </a:lnTo>
                  <a:lnTo>
                    <a:pt x="703" y="3349"/>
                  </a:lnTo>
                  <a:cubicBezTo>
                    <a:pt x="682" y="3345"/>
                    <a:pt x="661" y="3343"/>
                    <a:pt x="641" y="3343"/>
                  </a:cubicBezTo>
                  <a:cubicBezTo>
                    <a:pt x="463" y="3343"/>
                    <a:pt x="307" y="3478"/>
                    <a:pt x="286" y="3670"/>
                  </a:cubicBezTo>
                  <a:lnTo>
                    <a:pt x="24" y="5635"/>
                  </a:lnTo>
                  <a:cubicBezTo>
                    <a:pt x="0" y="5837"/>
                    <a:pt x="143" y="6028"/>
                    <a:pt x="346" y="6052"/>
                  </a:cubicBezTo>
                  <a:lnTo>
                    <a:pt x="346" y="6063"/>
                  </a:lnTo>
                  <a:lnTo>
                    <a:pt x="3834" y="6516"/>
                  </a:lnTo>
                  <a:lnTo>
                    <a:pt x="3370" y="10004"/>
                  </a:lnTo>
                  <a:cubicBezTo>
                    <a:pt x="3334" y="10207"/>
                    <a:pt x="3477" y="10385"/>
                    <a:pt x="3691" y="10421"/>
                  </a:cubicBezTo>
                  <a:lnTo>
                    <a:pt x="5656" y="10671"/>
                  </a:lnTo>
                  <a:cubicBezTo>
                    <a:pt x="5677" y="10675"/>
                    <a:pt x="5698" y="10677"/>
                    <a:pt x="5718" y="10677"/>
                  </a:cubicBezTo>
                  <a:cubicBezTo>
                    <a:pt x="5896" y="10677"/>
                    <a:pt x="6051" y="10543"/>
                    <a:pt x="6072" y="10362"/>
                  </a:cubicBezTo>
                  <a:lnTo>
                    <a:pt x="6537" y="6873"/>
                  </a:lnTo>
                  <a:lnTo>
                    <a:pt x="10025" y="7337"/>
                  </a:lnTo>
                  <a:cubicBezTo>
                    <a:pt x="10040" y="7339"/>
                    <a:pt x="10055" y="7340"/>
                    <a:pt x="10069" y="7340"/>
                  </a:cubicBezTo>
                  <a:cubicBezTo>
                    <a:pt x="10253" y="7340"/>
                    <a:pt x="10409" y="7204"/>
                    <a:pt x="10442" y="7016"/>
                  </a:cubicBezTo>
                  <a:lnTo>
                    <a:pt x="10704" y="5039"/>
                  </a:lnTo>
                  <a:cubicBezTo>
                    <a:pt x="10728" y="4837"/>
                    <a:pt x="10585" y="4647"/>
                    <a:pt x="10383" y="4623"/>
                  </a:cubicBezTo>
                  <a:lnTo>
                    <a:pt x="6894" y="4158"/>
                  </a:lnTo>
                  <a:lnTo>
                    <a:pt x="7358" y="682"/>
                  </a:lnTo>
                  <a:cubicBezTo>
                    <a:pt x="7382" y="479"/>
                    <a:pt x="7239" y="289"/>
                    <a:pt x="7037" y="265"/>
                  </a:cubicBezTo>
                  <a:lnTo>
                    <a:pt x="5060" y="3"/>
                  </a:lnTo>
                  <a:cubicBezTo>
                    <a:pt x="5046" y="1"/>
                    <a:pt x="5031" y="1"/>
                    <a:pt x="5016"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059" name="Google Shape;4059;p56"/>
            <p:cNvSpPr/>
            <p:nvPr/>
          </p:nvSpPr>
          <p:spPr>
            <a:xfrm>
              <a:off x="2138741" y="2757554"/>
              <a:ext cx="250783" cy="224785"/>
            </a:xfrm>
            <a:custGeom>
              <a:avLst/>
              <a:gdLst/>
              <a:ahLst/>
              <a:cxnLst/>
              <a:rect l="l" t="t" r="r" b="b"/>
              <a:pathLst>
                <a:path w="7775" h="6969" extrusionOk="0">
                  <a:moveTo>
                    <a:pt x="3938" y="0"/>
                  </a:moveTo>
                  <a:cubicBezTo>
                    <a:pt x="2906" y="0"/>
                    <a:pt x="1893" y="467"/>
                    <a:pt x="1226" y="1349"/>
                  </a:cubicBezTo>
                  <a:lnTo>
                    <a:pt x="6965" y="4968"/>
                  </a:lnTo>
                  <a:cubicBezTo>
                    <a:pt x="7775" y="3396"/>
                    <a:pt x="7251" y="1468"/>
                    <a:pt x="5763" y="527"/>
                  </a:cubicBezTo>
                  <a:cubicBezTo>
                    <a:pt x="5196" y="172"/>
                    <a:pt x="4563" y="0"/>
                    <a:pt x="3938" y="0"/>
                  </a:cubicBezTo>
                  <a:close/>
                  <a:moveTo>
                    <a:pt x="822" y="1992"/>
                  </a:moveTo>
                  <a:lnTo>
                    <a:pt x="822" y="1992"/>
                  </a:lnTo>
                  <a:cubicBezTo>
                    <a:pt x="0" y="3563"/>
                    <a:pt x="524" y="5492"/>
                    <a:pt x="2024" y="6444"/>
                  </a:cubicBezTo>
                  <a:cubicBezTo>
                    <a:pt x="2588" y="6798"/>
                    <a:pt x="3218" y="6968"/>
                    <a:pt x="3841" y="6968"/>
                  </a:cubicBezTo>
                  <a:cubicBezTo>
                    <a:pt x="4875" y="6968"/>
                    <a:pt x="5892" y="6500"/>
                    <a:pt x="6560" y="5623"/>
                  </a:cubicBezTo>
                  <a:lnTo>
                    <a:pt x="822" y="1992"/>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060" name="Google Shape;4060;p56"/>
            <p:cNvSpPr/>
            <p:nvPr/>
          </p:nvSpPr>
          <p:spPr>
            <a:xfrm>
              <a:off x="2550799" y="2651177"/>
              <a:ext cx="346032" cy="344387"/>
            </a:xfrm>
            <a:custGeom>
              <a:avLst/>
              <a:gdLst/>
              <a:ahLst/>
              <a:cxnLst/>
              <a:rect l="l" t="t" r="r" b="b"/>
              <a:pathLst>
                <a:path w="10728" h="10677" extrusionOk="0">
                  <a:moveTo>
                    <a:pt x="5026" y="1"/>
                  </a:moveTo>
                  <a:cubicBezTo>
                    <a:pt x="4833" y="1"/>
                    <a:pt x="4677" y="137"/>
                    <a:pt x="4644" y="325"/>
                  </a:cubicBezTo>
                  <a:lnTo>
                    <a:pt x="4191" y="3813"/>
                  </a:lnTo>
                  <a:lnTo>
                    <a:pt x="715" y="3349"/>
                  </a:lnTo>
                  <a:cubicBezTo>
                    <a:pt x="699" y="3347"/>
                    <a:pt x="684" y="3346"/>
                    <a:pt x="668" y="3346"/>
                  </a:cubicBezTo>
                  <a:cubicBezTo>
                    <a:pt x="475" y="3346"/>
                    <a:pt x="319" y="3483"/>
                    <a:pt x="286" y="3670"/>
                  </a:cubicBezTo>
                  <a:lnTo>
                    <a:pt x="36" y="5635"/>
                  </a:lnTo>
                  <a:cubicBezTo>
                    <a:pt x="0" y="5849"/>
                    <a:pt x="143" y="6028"/>
                    <a:pt x="346" y="6063"/>
                  </a:cubicBezTo>
                  <a:lnTo>
                    <a:pt x="3822" y="6516"/>
                  </a:lnTo>
                  <a:lnTo>
                    <a:pt x="3370" y="10004"/>
                  </a:lnTo>
                  <a:cubicBezTo>
                    <a:pt x="3334" y="10207"/>
                    <a:pt x="3489" y="10385"/>
                    <a:pt x="3691" y="10421"/>
                  </a:cubicBezTo>
                  <a:lnTo>
                    <a:pt x="5668" y="10671"/>
                  </a:lnTo>
                  <a:cubicBezTo>
                    <a:pt x="5689" y="10675"/>
                    <a:pt x="5709" y="10677"/>
                    <a:pt x="5730" y="10677"/>
                  </a:cubicBezTo>
                  <a:cubicBezTo>
                    <a:pt x="5906" y="10677"/>
                    <a:pt x="6052" y="10543"/>
                    <a:pt x="6085" y="10362"/>
                  </a:cubicBezTo>
                  <a:lnTo>
                    <a:pt x="6537" y="6873"/>
                  </a:lnTo>
                  <a:lnTo>
                    <a:pt x="10014" y="7337"/>
                  </a:lnTo>
                  <a:cubicBezTo>
                    <a:pt x="10028" y="7339"/>
                    <a:pt x="10043" y="7340"/>
                    <a:pt x="10058" y="7340"/>
                  </a:cubicBezTo>
                  <a:cubicBezTo>
                    <a:pt x="10243" y="7340"/>
                    <a:pt x="10409" y="7204"/>
                    <a:pt x="10442" y="7016"/>
                  </a:cubicBezTo>
                  <a:lnTo>
                    <a:pt x="10692" y="5039"/>
                  </a:lnTo>
                  <a:cubicBezTo>
                    <a:pt x="10728" y="4837"/>
                    <a:pt x="10585" y="4647"/>
                    <a:pt x="10371" y="4623"/>
                  </a:cubicBezTo>
                  <a:lnTo>
                    <a:pt x="6894" y="4158"/>
                  </a:lnTo>
                  <a:lnTo>
                    <a:pt x="7358" y="682"/>
                  </a:lnTo>
                  <a:cubicBezTo>
                    <a:pt x="7382" y="479"/>
                    <a:pt x="7239" y="289"/>
                    <a:pt x="7037" y="265"/>
                  </a:cubicBezTo>
                  <a:lnTo>
                    <a:pt x="5072" y="3"/>
                  </a:lnTo>
                  <a:cubicBezTo>
                    <a:pt x="5057" y="1"/>
                    <a:pt x="5041" y="1"/>
                    <a:pt x="5026"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061" name="Google Shape;4061;p56"/>
            <p:cNvSpPr/>
            <p:nvPr/>
          </p:nvSpPr>
          <p:spPr>
            <a:xfrm>
              <a:off x="1114516" y="2757554"/>
              <a:ext cx="250396" cy="224527"/>
            </a:xfrm>
            <a:custGeom>
              <a:avLst/>
              <a:gdLst/>
              <a:ahLst/>
              <a:cxnLst/>
              <a:rect l="l" t="t" r="r" b="b"/>
              <a:pathLst>
                <a:path w="7763" h="6961" extrusionOk="0">
                  <a:moveTo>
                    <a:pt x="3926" y="0"/>
                  </a:moveTo>
                  <a:cubicBezTo>
                    <a:pt x="2894" y="0"/>
                    <a:pt x="1881" y="467"/>
                    <a:pt x="1214" y="1349"/>
                  </a:cubicBezTo>
                  <a:lnTo>
                    <a:pt x="6953" y="4968"/>
                  </a:lnTo>
                  <a:cubicBezTo>
                    <a:pt x="7763" y="3396"/>
                    <a:pt x="7239" y="1468"/>
                    <a:pt x="5751" y="527"/>
                  </a:cubicBezTo>
                  <a:cubicBezTo>
                    <a:pt x="5184" y="172"/>
                    <a:pt x="4552" y="0"/>
                    <a:pt x="3926" y="0"/>
                  </a:cubicBezTo>
                  <a:close/>
                  <a:moveTo>
                    <a:pt x="810" y="1992"/>
                  </a:moveTo>
                  <a:lnTo>
                    <a:pt x="810" y="1992"/>
                  </a:lnTo>
                  <a:cubicBezTo>
                    <a:pt x="0" y="3563"/>
                    <a:pt x="524" y="5492"/>
                    <a:pt x="2012" y="6433"/>
                  </a:cubicBezTo>
                  <a:cubicBezTo>
                    <a:pt x="2580" y="6788"/>
                    <a:pt x="3214" y="6960"/>
                    <a:pt x="3841" y="6960"/>
                  </a:cubicBezTo>
                  <a:cubicBezTo>
                    <a:pt x="4871" y="6960"/>
                    <a:pt x="5882" y="6496"/>
                    <a:pt x="6548" y="5623"/>
                  </a:cubicBezTo>
                  <a:lnTo>
                    <a:pt x="810" y="1992"/>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062" name="Google Shape;4062;p56"/>
            <p:cNvSpPr/>
            <p:nvPr/>
          </p:nvSpPr>
          <p:spPr>
            <a:xfrm>
              <a:off x="1526186" y="2651177"/>
              <a:ext cx="345677" cy="344387"/>
            </a:xfrm>
            <a:custGeom>
              <a:avLst/>
              <a:gdLst/>
              <a:ahLst/>
              <a:cxnLst/>
              <a:rect l="l" t="t" r="r" b="b"/>
              <a:pathLst>
                <a:path w="10717" h="10677" extrusionOk="0">
                  <a:moveTo>
                    <a:pt x="5017" y="1"/>
                  </a:moveTo>
                  <a:cubicBezTo>
                    <a:pt x="4831" y="1"/>
                    <a:pt x="4666" y="137"/>
                    <a:pt x="4644" y="325"/>
                  </a:cubicBezTo>
                  <a:lnTo>
                    <a:pt x="4180" y="3801"/>
                  </a:lnTo>
                  <a:lnTo>
                    <a:pt x="703" y="3349"/>
                  </a:lnTo>
                  <a:cubicBezTo>
                    <a:pt x="682" y="3345"/>
                    <a:pt x="661" y="3343"/>
                    <a:pt x="641" y="3343"/>
                  </a:cubicBezTo>
                  <a:cubicBezTo>
                    <a:pt x="463" y="3343"/>
                    <a:pt x="308" y="3478"/>
                    <a:pt x="286" y="3670"/>
                  </a:cubicBezTo>
                  <a:lnTo>
                    <a:pt x="24" y="5635"/>
                  </a:lnTo>
                  <a:cubicBezTo>
                    <a:pt x="1" y="5837"/>
                    <a:pt x="143" y="6028"/>
                    <a:pt x="346" y="6052"/>
                  </a:cubicBezTo>
                  <a:lnTo>
                    <a:pt x="346" y="6063"/>
                  </a:lnTo>
                  <a:lnTo>
                    <a:pt x="3822" y="6516"/>
                  </a:lnTo>
                  <a:lnTo>
                    <a:pt x="3370" y="10004"/>
                  </a:lnTo>
                  <a:cubicBezTo>
                    <a:pt x="3334" y="10207"/>
                    <a:pt x="3477" y="10385"/>
                    <a:pt x="3691" y="10421"/>
                  </a:cubicBezTo>
                  <a:lnTo>
                    <a:pt x="5656" y="10671"/>
                  </a:lnTo>
                  <a:cubicBezTo>
                    <a:pt x="5677" y="10675"/>
                    <a:pt x="5698" y="10677"/>
                    <a:pt x="5718" y="10677"/>
                  </a:cubicBezTo>
                  <a:cubicBezTo>
                    <a:pt x="5896" y="10677"/>
                    <a:pt x="6051" y="10543"/>
                    <a:pt x="6073" y="10362"/>
                  </a:cubicBezTo>
                  <a:lnTo>
                    <a:pt x="6537" y="6873"/>
                  </a:lnTo>
                  <a:lnTo>
                    <a:pt x="10014" y="7337"/>
                  </a:lnTo>
                  <a:cubicBezTo>
                    <a:pt x="10028" y="7339"/>
                    <a:pt x="10043" y="7340"/>
                    <a:pt x="10058" y="7340"/>
                  </a:cubicBezTo>
                  <a:cubicBezTo>
                    <a:pt x="10243" y="7340"/>
                    <a:pt x="10408" y="7204"/>
                    <a:pt x="10430" y="7016"/>
                  </a:cubicBezTo>
                  <a:lnTo>
                    <a:pt x="10692" y="5039"/>
                  </a:lnTo>
                  <a:cubicBezTo>
                    <a:pt x="10716" y="4837"/>
                    <a:pt x="10573" y="4647"/>
                    <a:pt x="10371" y="4623"/>
                  </a:cubicBezTo>
                  <a:lnTo>
                    <a:pt x="6894" y="4158"/>
                  </a:lnTo>
                  <a:lnTo>
                    <a:pt x="7347" y="682"/>
                  </a:lnTo>
                  <a:cubicBezTo>
                    <a:pt x="7382" y="479"/>
                    <a:pt x="7240" y="289"/>
                    <a:pt x="7025" y="265"/>
                  </a:cubicBezTo>
                  <a:lnTo>
                    <a:pt x="5061" y="3"/>
                  </a:lnTo>
                  <a:cubicBezTo>
                    <a:pt x="5046" y="1"/>
                    <a:pt x="5031" y="1"/>
                    <a:pt x="5017"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063" name="Google Shape;4063;p56"/>
            <p:cNvSpPr/>
            <p:nvPr/>
          </p:nvSpPr>
          <p:spPr>
            <a:xfrm>
              <a:off x="89903" y="2757554"/>
              <a:ext cx="250428" cy="224527"/>
            </a:xfrm>
            <a:custGeom>
              <a:avLst/>
              <a:gdLst/>
              <a:ahLst/>
              <a:cxnLst/>
              <a:rect l="l" t="t" r="r" b="b"/>
              <a:pathLst>
                <a:path w="7764" h="6961" extrusionOk="0">
                  <a:moveTo>
                    <a:pt x="3923" y="0"/>
                  </a:moveTo>
                  <a:cubicBezTo>
                    <a:pt x="2894" y="0"/>
                    <a:pt x="1882" y="467"/>
                    <a:pt x="1215" y="1349"/>
                  </a:cubicBezTo>
                  <a:lnTo>
                    <a:pt x="6953" y="4968"/>
                  </a:lnTo>
                  <a:cubicBezTo>
                    <a:pt x="7763" y="3408"/>
                    <a:pt x="7239" y="1468"/>
                    <a:pt x="5739" y="527"/>
                  </a:cubicBezTo>
                  <a:cubicBezTo>
                    <a:pt x="5177" y="172"/>
                    <a:pt x="4547" y="0"/>
                    <a:pt x="3923" y="0"/>
                  </a:cubicBezTo>
                  <a:close/>
                  <a:moveTo>
                    <a:pt x="810" y="1992"/>
                  </a:moveTo>
                  <a:lnTo>
                    <a:pt x="810" y="1992"/>
                  </a:lnTo>
                  <a:cubicBezTo>
                    <a:pt x="0" y="3563"/>
                    <a:pt x="524" y="5492"/>
                    <a:pt x="2012" y="6433"/>
                  </a:cubicBezTo>
                  <a:cubicBezTo>
                    <a:pt x="2575" y="6788"/>
                    <a:pt x="3208" y="6960"/>
                    <a:pt x="3836" y="6960"/>
                  </a:cubicBezTo>
                  <a:cubicBezTo>
                    <a:pt x="4867" y="6960"/>
                    <a:pt x="5882" y="6496"/>
                    <a:pt x="6549" y="5623"/>
                  </a:cubicBezTo>
                  <a:lnTo>
                    <a:pt x="810" y="1992"/>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064" name="Google Shape;4064;p56"/>
            <p:cNvSpPr/>
            <p:nvPr/>
          </p:nvSpPr>
          <p:spPr>
            <a:xfrm>
              <a:off x="501574" y="2651177"/>
              <a:ext cx="346064" cy="344387"/>
            </a:xfrm>
            <a:custGeom>
              <a:avLst/>
              <a:gdLst/>
              <a:ahLst/>
              <a:cxnLst/>
              <a:rect l="l" t="t" r="r" b="b"/>
              <a:pathLst>
                <a:path w="10729" h="10677" extrusionOk="0">
                  <a:moveTo>
                    <a:pt x="5017" y="1"/>
                  </a:moveTo>
                  <a:cubicBezTo>
                    <a:pt x="4831" y="1"/>
                    <a:pt x="4666" y="137"/>
                    <a:pt x="4644" y="325"/>
                  </a:cubicBezTo>
                  <a:lnTo>
                    <a:pt x="4180" y="3801"/>
                  </a:lnTo>
                  <a:lnTo>
                    <a:pt x="703" y="3349"/>
                  </a:lnTo>
                  <a:cubicBezTo>
                    <a:pt x="682" y="3345"/>
                    <a:pt x="661" y="3343"/>
                    <a:pt x="641" y="3343"/>
                  </a:cubicBezTo>
                  <a:cubicBezTo>
                    <a:pt x="463" y="3343"/>
                    <a:pt x="308" y="3478"/>
                    <a:pt x="286" y="3670"/>
                  </a:cubicBezTo>
                  <a:lnTo>
                    <a:pt x="24" y="5635"/>
                  </a:lnTo>
                  <a:cubicBezTo>
                    <a:pt x="1" y="5837"/>
                    <a:pt x="144" y="6028"/>
                    <a:pt x="346" y="6052"/>
                  </a:cubicBezTo>
                  <a:lnTo>
                    <a:pt x="346" y="6063"/>
                  </a:lnTo>
                  <a:lnTo>
                    <a:pt x="3823" y="6516"/>
                  </a:lnTo>
                  <a:lnTo>
                    <a:pt x="3358" y="10004"/>
                  </a:lnTo>
                  <a:cubicBezTo>
                    <a:pt x="3334" y="10207"/>
                    <a:pt x="3477" y="10385"/>
                    <a:pt x="3680" y="10421"/>
                  </a:cubicBezTo>
                  <a:lnTo>
                    <a:pt x="5656" y="10671"/>
                  </a:lnTo>
                  <a:cubicBezTo>
                    <a:pt x="5677" y="10675"/>
                    <a:pt x="5698" y="10677"/>
                    <a:pt x="5718" y="10677"/>
                  </a:cubicBezTo>
                  <a:cubicBezTo>
                    <a:pt x="5896" y="10677"/>
                    <a:pt x="6051" y="10543"/>
                    <a:pt x="6073" y="10362"/>
                  </a:cubicBezTo>
                  <a:lnTo>
                    <a:pt x="6537" y="6873"/>
                  </a:lnTo>
                  <a:lnTo>
                    <a:pt x="10014" y="7337"/>
                  </a:lnTo>
                  <a:cubicBezTo>
                    <a:pt x="10029" y="7339"/>
                    <a:pt x="10043" y="7340"/>
                    <a:pt x="10058" y="7340"/>
                  </a:cubicBezTo>
                  <a:cubicBezTo>
                    <a:pt x="10243" y="7340"/>
                    <a:pt x="10409" y="7204"/>
                    <a:pt x="10442" y="7016"/>
                  </a:cubicBezTo>
                  <a:lnTo>
                    <a:pt x="10692" y="5039"/>
                  </a:lnTo>
                  <a:cubicBezTo>
                    <a:pt x="10728" y="4837"/>
                    <a:pt x="10585" y="4647"/>
                    <a:pt x="10371" y="4623"/>
                  </a:cubicBezTo>
                  <a:lnTo>
                    <a:pt x="6894" y="4158"/>
                  </a:lnTo>
                  <a:lnTo>
                    <a:pt x="7359" y="682"/>
                  </a:lnTo>
                  <a:cubicBezTo>
                    <a:pt x="7383" y="479"/>
                    <a:pt x="7240" y="289"/>
                    <a:pt x="7037" y="265"/>
                  </a:cubicBezTo>
                  <a:lnTo>
                    <a:pt x="5061" y="3"/>
                  </a:lnTo>
                  <a:cubicBezTo>
                    <a:pt x="5046" y="1"/>
                    <a:pt x="5031" y="1"/>
                    <a:pt x="5017"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grpSp>
          <p:nvGrpSpPr>
            <p:cNvPr id="4065" name="Google Shape;4065;p56"/>
            <p:cNvGrpSpPr/>
            <p:nvPr/>
          </p:nvGrpSpPr>
          <p:grpSpPr>
            <a:xfrm>
              <a:off x="58777" y="3172611"/>
              <a:ext cx="9026046" cy="1872468"/>
              <a:chOff x="58777" y="3172611"/>
              <a:chExt cx="9026046" cy="1872468"/>
            </a:xfrm>
          </p:grpSpPr>
          <p:sp>
            <p:nvSpPr>
              <p:cNvPr id="4066" name="Google Shape;4066;p56"/>
              <p:cNvSpPr/>
              <p:nvPr/>
            </p:nvSpPr>
            <p:spPr>
              <a:xfrm>
                <a:off x="8256031" y="3173385"/>
                <a:ext cx="349902" cy="435733"/>
              </a:xfrm>
              <a:custGeom>
                <a:avLst/>
                <a:gdLst/>
                <a:ahLst/>
                <a:cxnLst/>
                <a:rect l="l" t="t" r="r" b="b"/>
                <a:pathLst>
                  <a:path w="10848" h="13509" extrusionOk="0">
                    <a:moveTo>
                      <a:pt x="4164" y="411"/>
                    </a:moveTo>
                    <a:cubicBezTo>
                      <a:pt x="4452" y="411"/>
                      <a:pt x="4735" y="584"/>
                      <a:pt x="4787" y="970"/>
                    </a:cubicBezTo>
                    <a:cubicBezTo>
                      <a:pt x="4823" y="1172"/>
                      <a:pt x="4763" y="1363"/>
                      <a:pt x="4632" y="1518"/>
                    </a:cubicBezTo>
                    <a:lnTo>
                      <a:pt x="3846" y="1661"/>
                    </a:lnTo>
                    <a:cubicBezTo>
                      <a:pt x="3668" y="1565"/>
                      <a:pt x="3549" y="1399"/>
                      <a:pt x="3513" y="1208"/>
                    </a:cubicBezTo>
                    <a:cubicBezTo>
                      <a:pt x="3398" y="708"/>
                      <a:pt x="3786" y="411"/>
                      <a:pt x="4164" y="411"/>
                    </a:cubicBezTo>
                    <a:close/>
                    <a:moveTo>
                      <a:pt x="7873" y="2721"/>
                    </a:moveTo>
                    <a:cubicBezTo>
                      <a:pt x="8128" y="2721"/>
                      <a:pt x="8353" y="2900"/>
                      <a:pt x="8395" y="3161"/>
                    </a:cubicBezTo>
                    <a:lnTo>
                      <a:pt x="9788" y="10745"/>
                    </a:lnTo>
                    <a:cubicBezTo>
                      <a:pt x="9847" y="11043"/>
                      <a:pt x="9645" y="11328"/>
                      <a:pt x="9347" y="11376"/>
                    </a:cubicBezTo>
                    <a:lnTo>
                      <a:pt x="3072" y="12519"/>
                    </a:lnTo>
                    <a:cubicBezTo>
                      <a:pt x="3042" y="12524"/>
                      <a:pt x="3012" y="12526"/>
                      <a:pt x="2981" y="12526"/>
                    </a:cubicBezTo>
                    <a:cubicBezTo>
                      <a:pt x="2719" y="12526"/>
                      <a:pt x="2484" y="12344"/>
                      <a:pt x="2441" y="12067"/>
                    </a:cubicBezTo>
                    <a:lnTo>
                      <a:pt x="1060" y="4506"/>
                    </a:lnTo>
                    <a:cubicBezTo>
                      <a:pt x="1001" y="4209"/>
                      <a:pt x="1203" y="3923"/>
                      <a:pt x="1501" y="3863"/>
                    </a:cubicBezTo>
                    <a:lnTo>
                      <a:pt x="2251" y="3732"/>
                    </a:lnTo>
                    <a:cubicBezTo>
                      <a:pt x="2282" y="3941"/>
                      <a:pt x="2470" y="4086"/>
                      <a:pt x="2668" y="4086"/>
                    </a:cubicBezTo>
                    <a:cubicBezTo>
                      <a:pt x="2696" y="4086"/>
                      <a:pt x="2723" y="4083"/>
                      <a:pt x="2751" y="4078"/>
                    </a:cubicBezTo>
                    <a:lnTo>
                      <a:pt x="6668" y="3375"/>
                    </a:lnTo>
                    <a:cubicBezTo>
                      <a:pt x="6906" y="3327"/>
                      <a:pt x="7061" y="3101"/>
                      <a:pt x="7013" y="2863"/>
                    </a:cubicBezTo>
                    <a:lnTo>
                      <a:pt x="7764" y="2732"/>
                    </a:lnTo>
                    <a:cubicBezTo>
                      <a:pt x="7800" y="2725"/>
                      <a:pt x="7837" y="2721"/>
                      <a:pt x="7873" y="2721"/>
                    </a:cubicBezTo>
                    <a:close/>
                    <a:moveTo>
                      <a:pt x="4154" y="0"/>
                    </a:moveTo>
                    <a:cubicBezTo>
                      <a:pt x="4004" y="0"/>
                      <a:pt x="3851" y="32"/>
                      <a:pt x="3704" y="101"/>
                    </a:cubicBezTo>
                    <a:cubicBezTo>
                      <a:pt x="3061" y="387"/>
                      <a:pt x="2858" y="1208"/>
                      <a:pt x="3299" y="1756"/>
                    </a:cubicBezTo>
                    <a:lnTo>
                      <a:pt x="2513" y="1911"/>
                    </a:lnTo>
                    <a:cubicBezTo>
                      <a:pt x="2203" y="1970"/>
                      <a:pt x="1989" y="2280"/>
                      <a:pt x="2049" y="2589"/>
                    </a:cubicBezTo>
                    <a:lnTo>
                      <a:pt x="2096" y="2875"/>
                    </a:lnTo>
                    <a:lnTo>
                      <a:pt x="810" y="3101"/>
                    </a:lnTo>
                    <a:cubicBezTo>
                      <a:pt x="322" y="3196"/>
                      <a:pt x="1" y="3661"/>
                      <a:pt x="96" y="4149"/>
                    </a:cubicBezTo>
                    <a:lnTo>
                      <a:pt x="1668" y="12769"/>
                    </a:lnTo>
                    <a:cubicBezTo>
                      <a:pt x="1753" y="13205"/>
                      <a:pt x="2123" y="13509"/>
                      <a:pt x="2549" y="13509"/>
                    </a:cubicBezTo>
                    <a:cubicBezTo>
                      <a:pt x="2600" y="13509"/>
                      <a:pt x="2652" y="13504"/>
                      <a:pt x="2703" y="13495"/>
                    </a:cubicBezTo>
                    <a:lnTo>
                      <a:pt x="10038" y="12150"/>
                    </a:lnTo>
                    <a:cubicBezTo>
                      <a:pt x="10526" y="12055"/>
                      <a:pt x="10847" y="11590"/>
                      <a:pt x="10752" y="11114"/>
                    </a:cubicBezTo>
                    <a:lnTo>
                      <a:pt x="9180" y="2482"/>
                    </a:lnTo>
                    <a:cubicBezTo>
                      <a:pt x="9106" y="2046"/>
                      <a:pt x="8727" y="1743"/>
                      <a:pt x="8299" y="1743"/>
                    </a:cubicBezTo>
                    <a:cubicBezTo>
                      <a:pt x="8248" y="1743"/>
                      <a:pt x="8196" y="1747"/>
                      <a:pt x="8145" y="1756"/>
                    </a:cubicBezTo>
                    <a:lnTo>
                      <a:pt x="6871" y="1994"/>
                    </a:lnTo>
                    <a:lnTo>
                      <a:pt x="6811" y="1720"/>
                    </a:lnTo>
                    <a:cubicBezTo>
                      <a:pt x="6758" y="1435"/>
                      <a:pt x="6518" y="1234"/>
                      <a:pt x="6240" y="1234"/>
                    </a:cubicBezTo>
                    <a:cubicBezTo>
                      <a:pt x="6204" y="1234"/>
                      <a:pt x="6169" y="1237"/>
                      <a:pt x="6132" y="1244"/>
                    </a:cubicBezTo>
                    <a:lnTo>
                      <a:pt x="5180" y="1411"/>
                    </a:lnTo>
                    <a:cubicBezTo>
                      <a:pt x="5239" y="1244"/>
                      <a:pt x="5251" y="1065"/>
                      <a:pt x="5216" y="899"/>
                    </a:cubicBezTo>
                    <a:cubicBezTo>
                      <a:pt x="5115" y="358"/>
                      <a:pt x="4654" y="0"/>
                      <a:pt x="4154"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067" name="Google Shape;4067;p56"/>
              <p:cNvSpPr/>
              <p:nvPr/>
            </p:nvSpPr>
            <p:spPr>
              <a:xfrm>
                <a:off x="8318251" y="3329757"/>
                <a:ext cx="60156" cy="49963"/>
              </a:xfrm>
              <a:custGeom>
                <a:avLst/>
                <a:gdLst/>
                <a:ahLst/>
                <a:cxnLst/>
                <a:rect l="l" t="t" r="r" b="b"/>
                <a:pathLst>
                  <a:path w="1865" h="1549" extrusionOk="0">
                    <a:moveTo>
                      <a:pt x="1027" y="1"/>
                    </a:moveTo>
                    <a:cubicBezTo>
                      <a:pt x="979" y="1"/>
                      <a:pt x="930" y="6"/>
                      <a:pt x="882" y="15"/>
                    </a:cubicBezTo>
                    <a:cubicBezTo>
                      <a:pt x="191" y="134"/>
                      <a:pt x="0" y="1015"/>
                      <a:pt x="572" y="1408"/>
                    </a:cubicBezTo>
                    <a:cubicBezTo>
                      <a:pt x="710" y="1505"/>
                      <a:pt x="861" y="1549"/>
                      <a:pt x="1007" y="1549"/>
                    </a:cubicBezTo>
                    <a:cubicBezTo>
                      <a:pt x="1454" y="1549"/>
                      <a:pt x="1864" y="1146"/>
                      <a:pt x="1775" y="634"/>
                    </a:cubicBezTo>
                    <a:cubicBezTo>
                      <a:pt x="1701" y="267"/>
                      <a:pt x="1386" y="1"/>
                      <a:pt x="1027"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068" name="Google Shape;4068;p56"/>
              <p:cNvSpPr/>
              <p:nvPr/>
            </p:nvSpPr>
            <p:spPr>
              <a:xfrm>
                <a:off x="8386373" y="3314791"/>
                <a:ext cx="125214" cy="43931"/>
              </a:xfrm>
              <a:custGeom>
                <a:avLst/>
                <a:gdLst/>
                <a:ahLst/>
                <a:cxnLst/>
                <a:rect l="l" t="t" r="r" b="b"/>
                <a:pathLst>
                  <a:path w="3882" h="1362" extrusionOk="0">
                    <a:moveTo>
                      <a:pt x="3273" y="0"/>
                    </a:moveTo>
                    <a:cubicBezTo>
                      <a:pt x="3234" y="0"/>
                      <a:pt x="3194" y="5"/>
                      <a:pt x="3151" y="15"/>
                    </a:cubicBezTo>
                    <a:lnTo>
                      <a:pt x="555" y="491"/>
                    </a:lnTo>
                    <a:cubicBezTo>
                      <a:pt x="1" y="580"/>
                      <a:pt x="108" y="1362"/>
                      <a:pt x="597" y="1362"/>
                    </a:cubicBezTo>
                    <a:cubicBezTo>
                      <a:pt x="633" y="1362"/>
                      <a:pt x="671" y="1357"/>
                      <a:pt x="710" y="1349"/>
                    </a:cubicBezTo>
                    <a:lnTo>
                      <a:pt x="3306" y="872"/>
                    </a:lnTo>
                    <a:cubicBezTo>
                      <a:pt x="3881" y="817"/>
                      <a:pt x="3778" y="0"/>
                      <a:pt x="3273"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069" name="Google Shape;4069;p56"/>
              <p:cNvSpPr/>
              <p:nvPr/>
            </p:nvSpPr>
            <p:spPr>
              <a:xfrm>
                <a:off x="8330927" y="3399267"/>
                <a:ext cx="60156" cy="49963"/>
              </a:xfrm>
              <a:custGeom>
                <a:avLst/>
                <a:gdLst/>
                <a:ahLst/>
                <a:cxnLst/>
                <a:rect l="l" t="t" r="r" b="b"/>
                <a:pathLst>
                  <a:path w="1865" h="1549" extrusionOk="0">
                    <a:moveTo>
                      <a:pt x="1027" y="1"/>
                    </a:moveTo>
                    <a:cubicBezTo>
                      <a:pt x="979" y="1"/>
                      <a:pt x="930" y="6"/>
                      <a:pt x="881" y="15"/>
                    </a:cubicBezTo>
                    <a:cubicBezTo>
                      <a:pt x="203" y="134"/>
                      <a:pt x="0" y="1015"/>
                      <a:pt x="572" y="1408"/>
                    </a:cubicBezTo>
                    <a:cubicBezTo>
                      <a:pt x="710" y="1505"/>
                      <a:pt x="861" y="1549"/>
                      <a:pt x="1007" y="1549"/>
                    </a:cubicBezTo>
                    <a:cubicBezTo>
                      <a:pt x="1454" y="1549"/>
                      <a:pt x="1864" y="1146"/>
                      <a:pt x="1774" y="635"/>
                    </a:cubicBezTo>
                    <a:cubicBezTo>
                      <a:pt x="1701" y="267"/>
                      <a:pt x="1386" y="1"/>
                      <a:pt x="1027"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070" name="Google Shape;4070;p56"/>
              <p:cNvSpPr/>
              <p:nvPr/>
            </p:nvSpPr>
            <p:spPr>
              <a:xfrm>
                <a:off x="8400436" y="3384688"/>
                <a:ext cx="121279" cy="43544"/>
              </a:xfrm>
              <a:custGeom>
                <a:avLst/>
                <a:gdLst/>
                <a:ahLst/>
                <a:cxnLst/>
                <a:rect l="l" t="t" r="r" b="b"/>
                <a:pathLst>
                  <a:path w="3760" h="1350" extrusionOk="0">
                    <a:moveTo>
                      <a:pt x="3144" y="1"/>
                    </a:moveTo>
                    <a:cubicBezTo>
                      <a:pt x="3128" y="1"/>
                      <a:pt x="3112" y="2"/>
                      <a:pt x="3096" y="3"/>
                    </a:cubicBezTo>
                    <a:lnTo>
                      <a:pt x="500" y="467"/>
                    </a:lnTo>
                    <a:cubicBezTo>
                      <a:pt x="0" y="619"/>
                      <a:pt x="125" y="1350"/>
                      <a:pt x="631" y="1350"/>
                    </a:cubicBezTo>
                    <a:cubicBezTo>
                      <a:pt x="643" y="1350"/>
                      <a:pt x="655" y="1349"/>
                      <a:pt x="667" y="1348"/>
                    </a:cubicBezTo>
                    <a:lnTo>
                      <a:pt x="3263" y="872"/>
                    </a:lnTo>
                    <a:cubicBezTo>
                      <a:pt x="3759" y="722"/>
                      <a:pt x="3640" y="1"/>
                      <a:pt x="314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071" name="Google Shape;4071;p56"/>
              <p:cNvSpPr/>
              <p:nvPr/>
            </p:nvSpPr>
            <p:spPr>
              <a:xfrm>
                <a:off x="8344377" y="3473486"/>
                <a:ext cx="60123" cy="49866"/>
              </a:xfrm>
              <a:custGeom>
                <a:avLst/>
                <a:gdLst/>
                <a:ahLst/>
                <a:cxnLst/>
                <a:rect l="l" t="t" r="r" b="b"/>
                <a:pathLst>
                  <a:path w="1864" h="1546" extrusionOk="0">
                    <a:moveTo>
                      <a:pt x="1013" y="1"/>
                    </a:moveTo>
                    <a:cubicBezTo>
                      <a:pt x="970" y="1"/>
                      <a:pt x="926" y="5"/>
                      <a:pt x="881" y="12"/>
                    </a:cubicBezTo>
                    <a:cubicBezTo>
                      <a:pt x="203" y="131"/>
                      <a:pt x="0" y="1012"/>
                      <a:pt x="572" y="1405"/>
                    </a:cubicBezTo>
                    <a:cubicBezTo>
                      <a:pt x="710" y="1502"/>
                      <a:pt x="861" y="1546"/>
                      <a:pt x="1008" y="1546"/>
                    </a:cubicBezTo>
                    <a:cubicBezTo>
                      <a:pt x="1454" y="1546"/>
                      <a:pt x="1864" y="1145"/>
                      <a:pt x="1774" y="643"/>
                    </a:cubicBezTo>
                    <a:cubicBezTo>
                      <a:pt x="1700" y="260"/>
                      <a:pt x="1378" y="1"/>
                      <a:pt x="101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072" name="Google Shape;4072;p56"/>
              <p:cNvSpPr/>
              <p:nvPr/>
            </p:nvSpPr>
            <p:spPr>
              <a:xfrm>
                <a:off x="8413983" y="3458777"/>
                <a:ext cx="121440" cy="43609"/>
              </a:xfrm>
              <a:custGeom>
                <a:avLst/>
                <a:gdLst/>
                <a:ahLst/>
                <a:cxnLst/>
                <a:rect l="l" t="t" r="r" b="b"/>
                <a:pathLst>
                  <a:path w="3765" h="1352" extrusionOk="0">
                    <a:moveTo>
                      <a:pt x="3162" y="1"/>
                    </a:moveTo>
                    <a:cubicBezTo>
                      <a:pt x="3143" y="1"/>
                      <a:pt x="3124" y="2"/>
                      <a:pt x="3105" y="4"/>
                    </a:cubicBezTo>
                    <a:lnTo>
                      <a:pt x="509" y="480"/>
                    </a:lnTo>
                    <a:cubicBezTo>
                      <a:pt x="1" y="619"/>
                      <a:pt x="120" y="1351"/>
                      <a:pt x="617" y="1351"/>
                    </a:cubicBezTo>
                    <a:cubicBezTo>
                      <a:pt x="632" y="1351"/>
                      <a:pt x="648" y="1351"/>
                      <a:pt x="664" y="1349"/>
                    </a:cubicBezTo>
                    <a:lnTo>
                      <a:pt x="3259" y="873"/>
                    </a:lnTo>
                    <a:cubicBezTo>
                      <a:pt x="3764" y="735"/>
                      <a:pt x="3650" y="1"/>
                      <a:pt x="316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073" name="Google Shape;4073;p56"/>
              <p:cNvSpPr/>
              <p:nvPr/>
            </p:nvSpPr>
            <p:spPr>
              <a:xfrm>
                <a:off x="8288286" y="3782231"/>
                <a:ext cx="249267" cy="224075"/>
              </a:xfrm>
              <a:custGeom>
                <a:avLst/>
                <a:gdLst/>
                <a:ahLst/>
                <a:cxnLst/>
                <a:rect l="l" t="t" r="r" b="b"/>
                <a:pathLst>
                  <a:path w="7728" h="6947" extrusionOk="0">
                    <a:moveTo>
                      <a:pt x="3899" y="1"/>
                    </a:moveTo>
                    <a:cubicBezTo>
                      <a:pt x="2865" y="1"/>
                      <a:pt x="1848" y="470"/>
                      <a:pt x="1180" y="1346"/>
                    </a:cubicBezTo>
                    <a:lnTo>
                      <a:pt x="6918" y="4978"/>
                    </a:lnTo>
                    <a:cubicBezTo>
                      <a:pt x="7728" y="3406"/>
                      <a:pt x="7204" y="1477"/>
                      <a:pt x="5716" y="525"/>
                    </a:cubicBezTo>
                    <a:cubicBezTo>
                      <a:pt x="5152" y="171"/>
                      <a:pt x="4522" y="1"/>
                      <a:pt x="3899" y="1"/>
                    </a:cubicBezTo>
                    <a:close/>
                    <a:moveTo>
                      <a:pt x="775" y="1989"/>
                    </a:moveTo>
                    <a:lnTo>
                      <a:pt x="775" y="1989"/>
                    </a:lnTo>
                    <a:cubicBezTo>
                      <a:pt x="1" y="3561"/>
                      <a:pt x="489" y="5478"/>
                      <a:pt x="1953" y="6418"/>
                    </a:cubicBezTo>
                    <a:cubicBezTo>
                      <a:pt x="2522" y="6775"/>
                      <a:pt x="3159" y="6947"/>
                      <a:pt x="3790" y="6947"/>
                    </a:cubicBezTo>
                    <a:cubicBezTo>
                      <a:pt x="4824" y="6947"/>
                      <a:pt x="5841" y="6486"/>
                      <a:pt x="6514" y="5621"/>
                    </a:cubicBezTo>
                    <a:lnTo>
                      <a:pt x="775" y="1989"/>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074" name="Google Shape;4074;p56"/>
              <p:cNvSpPr/>
              <p:nvPr/>
            </p:nvSpPr>
            <p:spPr>
              <a:xfrm>
                <a:off x="8756435" y="3300663"/>
                <a:ext cx="195885" cy="181660"/>
              </a:xfrm>
              <a:custGeom>
                <a:avLst/>
                <a:gdLst/>
                <a:ahLst/>
                <a:cxnLst/>
                <a:rect l="l" t="t" r="r" b="b"/>
                <a:pathLst>
                  <a:path w="6073" h="5632" extrusionOk="0">
                    <a:moveTo>
                      <a:pt x="3596" y="1"/>
                    </a:moveTo>
                    <a:lnTo>
                      <a:pt x="1203" y="1632"/>
                    </a:lnTo>
                    <a:cubicBezTo>
                      <a:pt x="239" y="2275"/>
                      <a:pt x="1" y="3584"/>
                      <a:pt x="655" y="4549"/>
                    </a:cubicBezTo>
                    <a:lnTo>
                      <a:pt x="763" y="4715"/>
                    </a:lnTo>
                    <a:cubicBezTo>
                      <a:pt x="1172" y="5311"/>
                      <a:pt x="1837" y="5632"/>
                      <a:pt x="2511" y="5632"/>
                    </a:cubicBezTo>
                    <a:cubicBezTo>
                      <a:pt x="2915" y="5632"/>
                      <a:pt x="3322" y="5516"/>
                      <a:pt x="3680" y="5275"/>
                    </a:cubicBezTo>
                    <a:lnTo>
                      <a:pt x="6073" y="3644"/>
                    </a:lnTo>
                    <a:lnTo>
                      <a:pt x="3596" y="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075" name="Google Shape;4075;p56"/>
              <p:cNvSpPr/>
              <p:nvPr/>
            </p:nvSpPr>
            <p:spPr>
              <a:xfrm>
                <a:off x="8888938" y="3225154"/>
                <a:ext cx="195885" cy="181918"/>
              </a:xfrm>
              <a:custGeom>
                <a:avLst/>
                <a:gdLst/>
                <a:ahLst/>
                <a:cxnLst/>
                <a:rect l="l" t="t" r="r" b="b"/>
                <a:pathLst>
                  <a:path w="6073" h="5640" extrusionOk="0">
                    <a:moveTo>
                      <a:pt x="3577" y="0"/>
                    </a:moveTo>
                    <a:cubicBezTo>
                      <a:pt x="3169" y="0"/>
                      <a:pt x="2757" y="118"/>
                      <a:pt x="2393" y="365"/>
                    </a:cubicBezTo>
                    <a:lnTo>
                      <a:pt x="0" y="1996"/>
                    </a:lnTo>
                    <a:lnTo>
                      <a:pt x="2477" y="5640"/>
                    </a:lnTo>
                    <a:lnTo>
                      <a:pt x="4870" y="4008"/>
                    </a:lnTo>
                    <a:cubicBezTo>
                      <a:pt x="5834" y="3354"/>
                      <a:pt x="6072" y="2044"/>
                      <a:pt x="5429" y="1091"/>
                    </a:cubicBezTo>
                    <a:lnTo>
                      <a:pt x="5322" y="925"/>
                    </a:lnTo>
                    <a:cubicBezTo>
                      <a:pt x="4914" y="324"/>
                      <a:pt x="4252" y="0"/>
                      <a:pt x="3577"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076" name="Google Shape;4076;p56"/>
              <p:cNvSpPr/>
              <p:nvPr/>
            </p:nvSpPr>
            <p:spPr>
              <a:xfrm>
                <a:off x="8698827" y="3676079"/>
                <a:ext cx="346064" cy="344387"/>
              </a:xfrm>
              <a:custGeom>
                <a:avLst/>
                <a:gdLst/>
                <a:ahLst/>
                <a:cxnLst/>
                <a:rect l="l" t="t" r="r" b="b"/>
                <a:pathLst>
                  <a:path w="10729" h="10677" extrusionOk="0">
                    <a:moveTo>
                      <a:pt x="4998" y="0"/>
                    </a:moveTo>
                    <a:cubicBezTo>
                      <a:pt x="4821" y="0"/>
                      <a:pt x="4665" y="134"/>
                      <a:pt x="4644" y="315"/>
                    </a:cubicBezTo>
                    <a:lnTo>
                      <a:pt x="4180" y="3804"/>
                    </a:lnTo>
                    <a:lnTo>
                      <a:pt x="703" y="3340"/>
                    </a:lnTo>
                    <a:cubicBezTo>
                      <a:pt x="688" y="3338"/>
                      <a:pt x="673" y="3337"/>
                      <a:pt x="659" y="3337"/>
                    </a:cubicBezTo>
                    <a:cubicBezTo>
                      <a:pt x="474" y="3337"/>
                      <a:pt x="308" y="3473"/>
                      <a:pt x="286" y="3661"/>
                    </a:cubicBezTo>
                    <a:lnTo>
                      <a:pt x="24" y="5638"/>
                    </a:lnTo>
                    <a:cubicBezTo>
                      <a:pt x="1" y="5840"/>
                      <a:pt x="143" y="6030"/>
                      <a:pt x="346" y="6054"/>
                    </a:cubicBezTo>
                    <a:lnTo>
                      <a:pt x="3822" y="6519"/>
                    </a:lnTo>
                    <a:lnTo>
                      <a:pt x="3370" y="9995"/>
                    </a:lnTo>
                    <a:cubicBezTo>
                      <a:pt x="3334" y="10198"/>
                      <a:pt x="3477" y="10388"/>
                      <a:pt x="3692" y="10412"/>
                    </a:cubicBezTo>
                    <a:lnTo>
                      <a:pt x="5656" y="10674"/>
                    </a:lnTo>
                    <a:cubicBezTo>
                      <a:pt x="5671" y="10676"/>
                      <a:pt x="5686" y="10676"/>
                      <a:pt x="5700" y="10676"/>
                    </a:cubicBezTo>
                    <a:cubicBezTo>
                      <a:pt x="5885" y="10676"/>
                      <a:pt x="6051" y="10540"/>
                      <a:pt x="6073" y="10352"/>
                    </a:cubicBezTo>
                    <a:lnTo>
                      <a:pt x="6537" y="6876"/>
                    </a:lnTo>
                    <a:lnTo>
                      <a:pt x="10014" y="7328"/>
                    </a:lnTo>
                    <a:cubicBezTo>
                      <a:pt x="10035" y="7332"/>
                      <a:pt x="10055" y="7334"/>
                      <a:pt x="10076" y="7334"/>
                    </a:cubicBezTo>
                    <a:cubicBezTo>
                      <a:pt x="10254" y="7334"/>
                      <a:pt x="10410" y="7199"/>
                      <a:pt x="10442" y="7007"/>
                    </a:cubicBezTo>
                    <a:lnTo>
                      <a:pt x="10692" y="5042"/>
                    </a:lnTo>
                    <a:cubicBezTo>
                      <a:pt x="10728" y="4840"/>
                      <a:pt x="10585" y="4649"/>
                      <a:pt x="10371" y="4625"/>
                    </a:cubicBezTo>
                    <a:lnTo>
                      <a:pt x="6894" y="4161"/>
                    </a:lnTo>
                    <a:lnTo>
                      <a:pt x="7359" y="685"/>
                    </a:lnTo>
                    <a:cubicBezTo>
                      <a:pt x="7382" y="470"/>
                      <a:pt x="7240" y="292"/>
                      <a:pt x="7037" y="256"/>
                    </a:cubicBezTo>
                    <a:lnTo>
                      <a:pt x="5061" y="6"/>
                    </a:lnTo>
                    <a:cubicBezTo>
                      <a:pt x="5040" y="2"/>
                      <a:pt x="5019" y="0"/>
                      <a:pt x="4998"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077" name="Google Shape;4077;p56"/>
              <p:cNvSpPr/>
              <p:nvPr/>
            </p:nvSpPr>
            <p:spPr>
              <a:xfrm>
                <a:off x="8256418" y="4197223"/>
                <a:ext cx="349515" cy="436120"/>
              </a:xfrm>
              <a:custGeom>
                <a:avLst/>
                <a:gdLst/>
                <a:ahLst/>
                <a:cxnLst/>
                <a:rect l="l" t="t" r="r" b="b"/>
                <a:pathLst>
                  <a:path w="10836" h="13521" extrusionOk="0">
                    <a:moveTo>
                      <a:pt x="4145" y="435"/>
                    </a:moveTo>
                    <a:cubicBezTo>
                      <a:pt x="4431" y="435"/>
                      <a:pt x="4712" y="608"/>
                      <a:pt x="4763" y="994"/>
                    </a:cubicBezTo>
                    <a:cubicBezTo>
                      <a:pt x="4799" y="1184"/>
                      <a:pt x="4751" y="1387"/>
                      <a:pt x="4620" y="1542"/>
                    </a:cubicBezTo>
                    <a:lnTo>
                      <a:pt x="3822" y="1684"/>
                    </a:lnTo>
                    <a:cubicBezTo>
                      <a:pt x="3656" y="1589"/>
                      <a:pt x="3537" y="1434"/>
                      <a:pt x="3501" y="1244"/>
                    </a:cubicBezTo>
                    <a:lnTo>
                      <a:pt x="3501" y="1232"/>
                    </a:lnTo>
                    <a:cubicBezTo>
                      <a:pt x="3386" y="732"/>
                      <a:pt x="3770" y="435"/>
                      <a:pt x="4145" y="435"/>
                    </a:cubicBezTo>
                    <a:close/>
                    <a:moveTo>
                      <a:pt x="7848" y="2746"/>
                    </a:moveTo>
                    <a:cubicBezTo>
                      <a:pt x="8111" y="2746"/>
                      <a:pt x="8330" y="2934"/>
                      <a:pt x="8383" y="3196"/>
                    </a:cubicBezTo>
                    <a:lnTo>
                      <a:pt x="9776" y="10757"/>
                    </a:lnTo>
                    <a:cubicBezTo>
                      <a:pt x="9823" y="11066"/>
                      <a:pt x="9621" y="11352"/>
                      <a:pt x="9323" y="11400"/>
                    </a:cubicBezTo>
                    <a:lnTo>
                      <a:pt x="3060" y="12543"/>
                    </a:lnTo>
                    <a:cubicBezTo>
                      <a:pt x="3030" y="12548"/>
                      <a:pt x="2999" y="12550"/>
                      <a:pt x="2969" y="12550"/>
                    </a:cubicBezTo>
                    <a:cubicBezTo>
                      <a:pt x="2707" y="12550"/>
                      <a:pt x="2472" y="12369"/>
                      <a:pt x="2429" y="12102"/>
                    </a:cubicBezTo>
                    <a:lnTo>
                      <a:pt x="1048" y="4530"/>
                    </a:lnTo>
                    <a:cubicBezTo>
                      <a:pt x="989" y="4232"/>
                      <a:pt x="1191" y="3947"/>
                      <a:pt x="1489" y="3899"/>
                    </a:cubicBezTo>
                    <a:lnTo>
                      <a:pt x="2239" y="3768"/>
                    </a:lnTo>
                    <a:cubicBezTo>
                      <a:pt x="2271" y="3968"/>
                      <a:pt x="2451" y="4121"/>
                      <a:pt x="2657" y="4121"/>
                    </a:cubicBezTo>
                    <a:cubicBezTo>
                      <a:pt x="2684" y="4121"/>
                      <a:pt x="2711" y="4119"/>
                      <a:pt x="2739" y="4113"/>
                    </a:cubicBezTo>
                    <a:lnTo>
                      <a:pt x="6656" y="3399"/>
                    </a:lnTo>
                    <a:cubicBezTo>
                      <a:pt x="6882" y="3351"/>
                      <a:pt x="7049" y="3125"/>
                      <a:pt x="7001" y="2887"/>
                    </a:cubicBezTo>
                    <a:lnTo>
                      <a:pt x="7740" y="2756"/>
                    </a:lnTo>
                    <a:cubicBezTo>
                      <a:pt x="7776" y="2749"/>
                      <a:pt x="7812" y="2746"/>
                      <a:pt x="7848" y="2746"/>
                    </a:cubicBezTo>
                    <a:close/>
                    <a:moveTo>
                      <a:pt x="4134" y="0"/>
                    </a:moveTo>
                    <a:cubicBezTo>
                      <a:pt x="4070" y="0"/>
                      <a:pt x="4006" y="6"/>
                      <a:pt x="3942" y="18"/>
                    </a:cubicBezTo>
                    <a:cubicBezTo>
                      <a:pt x="3334" y="125"/>
                      <a:pt x="2941" y="708"/>
                      <a:pt x="3072" y="1303"/>
                    </a:cubicBezTo>
                    <a:cubicBezTo>
                      <a:pt x="3096" y="1482"/>
                      <a:pt x="3168" y="1637"/>
                      <a:pt x="3287" y="1780"/>
                    </a:cubicBezTo>
                    <a:lnTo>
                      <a:pt x="2501" y="1923"/>
                    </a:lnTo>
                    <a:cubicBezTo>
                      <a:pt x="2191" y="1982"/>
                      <a:pt x="1977" y="2292"/>
                      <a:pt x="2037" y="2601"/>
                    </a:cubicBezTo>
                    <a:lnTo>
                      <a:pt x="2084" y="2887"/>
                    </a:lnTo>
                    <a:lnTo>
                      <a:pt x="798" y="3125"/>
                    </a:lnTo>
                    <a:cubicBezTo>
                      <a:pt x="310" y="3208"/>
                      <a:pt x="1" y="3673"/>
                      <a:pt x="84" y="4161"/>
                    </a:cubicBezTo>
                    <a:lnTo>
                      <a:pt x="1656" y="12793"/>
                    </a:lnTo>
                    <a:cubicBezTo>
                      <a:pt x="1741" y="13218"/>
                      <a:pt x="2111" y="13520"/>
                      <a:pt x="2537" y="13520"/>
                    </a:cubicBezTo>
                    <a:cubicBezTo>
                      <a:pt x="2588" y="13520"/>
                      <a:pt x="2639" y="13516"/>
                      <a:pt x="2691" y="13507"/>
                    </a:cubicBezTo>
                    <a:lnTo>
                      <a:pt x="10026" y="12162"/>
                    </a:lnTo>
                    <a:cubicBezTo>
                      <a:pt x="10514" y="12079"/>
                      <a:pt x="10835" y="11602"/>
                      <a:pt x="10752" y="11126"/>
                    </a:cubicBezTo>
                    <a:lnTo>
                      <a:pt x="9168" y="2494"/>
                    </a:lnTo>
                    <a:cubicBezTo>
                      <a:pt x="9095" y="2064"/>
                      <a:pt x="8725" y="1763"/>
                      <a:pt x="8304" y="1763"/>
                    </a:cubicBezTo>
                    <a:cubicBezTo>
                      <a:pt x="8248" y="1763"/>
                      <a:pt x="8190" y="1768"/>
                      <a:pt x="8133" y="1780"/>
                    </a:cubicBezTo>
                    <a:lnTo>
                      <a:pt x="6859" y="2018"/>
                    </a:lnTo>
                    <a:lnTo>
                      <a:pt x="6799" y="1732"/>
                    </a:lnTo>
                    <a:cubicBezTo>
                      <a:pt x="6745" y="1451"/>
                      <a:pt x="6496" y="1249"/>
                      <a:pt x="6210" y="1249"/>
                    </a:cubicBezTo>
                    <a:cubicBezTo>
                      <a:pt x="6180" y="1249"/>
                      <a:pt x="6151" y="1251"/>
                      <a:pt x="6120" y="1256"/>
                    </a:cubicBezTo>
                    <a:lnTo>
                      <a:pt x="5168" y="1434"/>
                    </a:lnTo>
                    <a:cubicBezTo>
                      <a:pt x="5227" y="1268"/>
                      <a:pt x="5239" y="1089"/>
                      <a:pt x="5204" y="910"/>
                    </a:cubicBezTo>
                    <a:cubicBezTo>
                      <a:pt x="5119" y="380"/>
                      <a:pt x="4655" y="0"/>
                      <a:pt x="4134"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078" name="Google Shape;4078;p56"/>
              <p:cNvSpPr/>
              <p:nvPr/>
            </p:nvSpPr>
            <p:spPr>
              <a:xfrm>
                <a:off x="8318251" y="4354466"/>
                <a:ext cx="60156" cy="49866"/>
              </a:xfrm>
              <a:custGeom>
                <a:avLst/>
                <a:gdLst/>
                <a:ahLst/>
                <a:cxnLst/>
                <a:rect l="l" t="t" r="r" b="b"/>
                <a:pathLst>
                  <a:path w="1865" h="1546" extrusionOk="0">
                    <a:moveTo>
                      <a:pt x="1014" y="1"/>
                    </a:moveTo>
                    <a:cubicBezTo>
                      <a:pt x="970" y="1"/>
                      <a:pt x="926" y="5"/>
                      <a:pt x="882" y="12"/>
                    </a:cubicBezTo>
                    <a:cubicBezTo>
                      <a:pt x="191" y="131"/>
                      <a:pt x="0" y="1012"/>
                      <a:pt x="572" y="1405"/>
                    </a:cubicBezTo>
                    <a:cubicBezTo>
                      <a:pt x="710" y="1502"/>
                      <a:pt x="861" y="1545"/>
                      <a:pt x="1007" y="1545"/>
                    </a:cubicBezTo>
                    <a:cubicBezTo>
                      <a:pt x="1454" y="1545"/>
                      <a:pt x="1864" y="1142"/>
                      <a:pt x="1775" y="631"/>
                    </a:cubicBezTo>
                    <a:cubicBezTo>
                      <a:pt x="1700" y="259"/>
                      <a:pt x="1379" y="1"/>
                      <a:pt x="101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079" name="Google Shape;4079;p56"/>
              <p:cNvSpPr/>
              <p:nvPr/>
            </p:nvSpPr>
            <p:spPr>
              <a:xfrm>
                <a:off x="8386921" y="4339823"/>
                <a:ext cx="124020" cy="43383"/>
              </a:xfrm>
              <a:custGeom>
                <a:avLst/>
                <a:gdLst/>
                <a:ahLst/>
                <a:cxnLst/>
                <a:rect l="l" t="t" r="r" b="b"/>
                <a:pathLst>
                  <a:path w="3845" h="1345" extrusionOk="0">
                    <a:moveTo>
                      <a:pt x="3248" y="1"/>
                    </a:moveTo>
                    <a:cubicBezTo>
                      <a:pt x="3212" y="1"/>
                      <a:pt x="3174" y="5"/>
                      <a:pt x="3134" y="14"/>
                    </a:cubicBezTo>
                    <a:lnTo>
                      <a:pt x="538" y="478"/>
                    </a:lnTo>
                    <a:cubicBezTo>
                      <a:pt x="0" y="579"/>
                      <a:pt x="106" y="1345"/>
                      <a:pt x="597" y="1345"/>
                    </a:cubicBezTo>
                    <a:cubicBezTo>
                      <a:pt x="628" y="1345"/>
                      <a:pt x="660" y="1342"/>
                      <a:pt x="693" y="1335"/>
                    </a:cubicBezTo>
                    <a:lnTo>
                      <a:pt x="3289" y="871"/>
                    </a:lnTo>
                    <a:cubicBezTo>
                      <a:pt x="3844" y="793"/>
                      <a:pt x="3747" y="1"/>
                      <a:pt x="324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080" name="Google Shape;4080;p56"/>
              <p:cNvSpPr/>
              <p:nvPr/>
            </p:nvSpPr>
            <p:spPr>
              <a:xfrm>
                <a:off x="8330927" y="4423976"/>
                <a:ext cx="60156" cy="49866"/>
              </a:xfrm>
              <a:custGeom>
                <a:avLst/>
                <a:gdLst/>
                <a:ahLst/>
                <a:cxnLst/>
                <a:rect l="l" t="t" r="r" b="b"/>
                <a:pathLst>
                  <a:path w="1865" h="1546" extrusionOk="0">
                    <a:moveTo>
                      <a:pt x="1014" y="1"/>
                    </a:moveTo>
                    <a:cubicBezTo>
                      <a:pt x="970" y="1"/>
                      <a:pt x="926" y="5"/>
                      <a:pt x="881" y="12"/>
                    </a:cubicBezTo>
                    <a:cubicBezTo>
                      <a:pt x="203" y="131"/>
                      <a:pt x="0" y="1012"/>
                      <a:pt x="572" y="1405"/>
                    </a:cubicBezTo>
                    <a:cubicBezTo>
                      <a:pt x="710" y="1502"/>
                      <a:pt x="861" y="1546"/>
                      <a:pt x="1007" y="1546"/>
                    </a:cubicBezTo>
                    <a:cubicBezTo>
                      <a:pt x="1454" y="1546"/>
                      <a:pt x="1864" y="1142"/>
                      <a:pt x="1774" y="631"/>
                    </a:cubicBezTo>
                    <a:cubicBezTo>
                      <a:pt x="1700" y="259"/>
                      <a:pt x="1379" y="1"/>
                      <a:pt x="101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081" name="Google Shape;4081;p56"/>
              <p:cNvSpPr/>
              <p:nvPr/>
            </p:nvSpPr>
            <p:spPr>
              <a:xfrm>
                <a:off x="8400436" y="4409300"/>
                <a:ext cx="121279" cy="43544"/>
              </a:xfrm>
              <a:custGeom>
                <a:avLst/>
                <a:gdLst/>
                <a:ahLst/>
                <a:cxnLst/>
                <a:rect l="l" t="t" r="r" b="b"/>
                <a:pathLst>
                  <a:path w="3760" h="1350" extrusionOk="0">
                    <a:moveTo>
                      <a:pt x="3144" y="1"/>
                    </a:moveTo>
                    <a:cubicBezTo>
                      <a:pt x="3128" y="1"/>
                      <a:pt x="3112" y="1"/>
                      <a:pt x="3096" y="3"/>
                    </a:cubicBezTo>
                    <a:lnTo>
                      <a:pt x="500" y="467"/>
                    </a:lnTo>
                    <a:cubicBezTo>
                      <a:pt x="0" y="618"/>
                      <a:pt x="125" y="1349"/>
                      <a:pt x="631" y="1349"/>
                    </a:cubicBezTo>
                    <a:cubicBezTo>
                      <a:pt x="643" y="1349"/>
                      <a:pt x="655" y="1349"/>
                      <a:pt x="667" y="1348"/>
                    </a:cubicBezTo>
                    <a:lnTo>
                      <a:pt x="3263" y="872"/>
                    </a:lnTo>
                    <a:cubicBezTo>
                      <a:pt x="3759" y="722"/>
                      <a:pt x="3640" y="1"/>
                      <a:pt x="314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082" name="Google Shape;4082;p56"/>
              <p:cNvSpPr/>
              <p:nvPr/>
            </p:nvSpPr>
            <p:spPr>
              <a:xfrm>
                <a:off x="8344377" y="4498130"/>
                <a:ext cx="60123" cy="50221"/>
              </a:xfrm>
              <a:custGeom>
                <a:avLst/>
                <a:gdLst/>
                <a:ahLst/>
                <a:cxnLst/>
                <a:rect l="l" t="t" r="r" b="b"/>
                <a:pathLst>
                  <a:path w="1864" h="1557" extrusionOk="0">
                    <a:moveTo>
                      <a:pt x="1010" y="0"/>
                    </a:moveTo>
                    <a:cubicBezTo>
                      <a:pt x="967" y="0"/>
                      <a:pt x="924" y="4"/>
                      <a:pt x="881" y="11"/>
                    </a:cubicBezTo>
                    <a:cubicBezTo>
                      <a:pt x="203" y="130"/>
                      <a:pt x="0" y="1011"/>
                      <a:pt x="572" y="1416"/>
                    </a:cubicBezTo>
                    <a:cubicBezTo>
                      <a:pt x="710" y="1513"/>
                      <a:pt x="860" y="1556"/>
                      <a:pt x="1007" y="1556"/>
                    </a:cubicBezTo>
                    <a:cubicBezTo>
                      <a:pt x="1454" y="1556"/>
                      <a:pt x="1864" y="1153"/>
                      <a:pt x="1774" y="642"/>
                    </a:cubicBezTo>
                    <a:cubicBezTo>
                      <a:pt x="1710" y="268"/>
                      <a:pt x="1378" y="0"/>
                      <a:pt x="1010"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083" name="Google Shape;4083;p56"/>
              <p:cNvSpPr/>
              <p:nvPr/>
            </p:nvSpPr>
            <p:spPr>
              <a:xfrm>
                <a:off x="8413822" y="4483357"/>
                <a:ext cx="122246" cy="43706"/>
              </a:xfrm>
              <a:custGeom>
                <a:avLst/>
                <a:gdLst/>
                <a:ahLst/>
                <a:cxnLst/>
                <a:rect l="l" t="t" r="r" b="b"/>
                <a:pathLst>
                  <a:path w="3790" h="1355" extrusionOk="0">
                    <a:moveTo>
                      <a:pt x="3177" y="0"/>
                    </a:moveTo>
                    <a:cubicBezTo>
                      <a:pt x="3155" y="0"/>
                      <a:pt x="3133" y="2"/>
                      <a:pt x="3110" y="5"/>
                    </a:cubicBezTo>
                    <a:lnTo>
                      <a:pt x="514" y="481"/>
                    </a:lnTo>
                    <a:cubicBezTo>
                      <a:pt x="1" y="606"/>
                      <a:pt x="110" y="1355"/>
                      <a:pt x="602" y="1355"/>
                    </a:cubicBezTo>
                    <a:cubicBezTo>
                      <a:pt x="623" y="1355"/>
                      <a:pt x="646" y="1353"/>
                      <a:pt x="669" y="1350"/>
                    </a:cubicBezTo>
                    <a:lnTo>
                      <a:pt x="3264" y="886"/>
                    </a:lnTo>
                    <a:cubicBezTo>
                      <a:pt x="3789" y="749"/>
                      <a:pt x="3669" y="0"/>
                      <a:pt x="3177"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084" name="Google Shape;4084;p56"/>
              <p:cNvSpPr/>
              <p:nvPr/>
            </p:nvSpPr>
            <p:spPr>
              <a:xfrm>
                <a:off x="8287157" y="4806940"/>
                <a:ext cx="250396" cy="224592"/>
              </a:xfrm>
              <a:custGeom>
                <a:avLst/>
                <a:gdLst/>
                <a:ahLst/>
                <a:cxnLst/>
                <a:rect l="l" t="t" r="r" b="b"/>
                <a:pathLst>
                  <a:path w="7763" h="6963" extrusionOk="0">
                    <a:moveTo>
                      <a:pt x="3924" y="1"/>
                    </a:moveTo>
                    <a:cubicBezTo>
                      <a:pt x="2893" y="1"/>
                      <a:pt x="1881" y="469"/>
                      <a:pt x="1215" y="1343"/>
                    </a:cubicBezTo>
                    <a:lnTo>
                      <a:pt x="6953" y="4975"/>
                    </a:lnTo>
                    <a:cubicBezTo>
                      <a:pt x="7763" y="3403"/>
                      <a:pt x="7239" y="1474"/>
                      <a:pt x="5751" y="534"/>
                    </a:cubicBezTo>
                    <a:cubicBezTo>
                      <a:pt x="5184" y="174"/>
                      <a:pt x="4551" y="1"/>
                      <a:pt x="3924" y="1"/>
                    </a:cubicBezTo>
                    <a:close/>
                    <a:moveTo>
                      <a:pt x="810" y="1986"/>
                    </a:moveTo>
                    <a:lnTo>
                      <a:pt x="810" y="1986"/>
                    </a:lnTo>
                    <a:cubicBezTo>
                      <a:pt x="0" y="3558"/>
                      <a:pt x="512" y="5498"/>
                      <a:pt x="2012" y="6439"/>
                    </a:cubicBezTo>
                    <a:cubicBezTo>
                      <a:pt x="2576" y="6793"/>
                      <a:pt x="3206" y="6963"/>
                      <a:pt x="3829" y="6963"/>
                    </a:cubicBezTo>
                    <a:cubicBezTo>
                      <a:pt x="4864" y="6963"/>
                      <a:pt x="5880" y="6494"/>
                      <a:pt x="6549" y="5618"/>
                    </a:cubicBezTo>
                    <a:lnTo>
                      <a:pt x="810" y="1986"/>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085" name="Google Shape;4085;p56"/>
              <p:cNvSpPr/>
              <p:nvPr/>
            </p:nvSpPr>
            <p:spPr>
              <a:xfrm>
                <a:off x="8756435" y="4325276"/>
                <a:ext cx="195885" cy="181918"/>
              </a:xfrm>
              <a:custGeom>
                <a:avLst/>
                <a:gdLst/>
                <a:ahLst/>
                <a:cxnLst/>
                <a:rect l="l" t="t" r="r" b="b"/>
                <a:pathLst>
                  <a:path w="6073" h="5640" extrusionOk="0">
                    <a:moveTo>
                      <a:pt x="3596" y="0"/>
                    </a:moveTo>
                    <a:lnTo>
                      <a:pt x="1203" y="1632"/>
                    </a:lnTo>
                    <a:cubicBezTo>
                      <a:pt x="251" y="2286"/>
                      <a:pt x="1" y="3596"/>
                      <a:pt x="655" y="4560"/>
                    </a:cubicBezTo>
                    <a:lnTo>
                      <a:pt x="763" y="4715"/>
                    </a:lnTo>
                    <a:cubicBezTo>
                      <a:pt x="1163" y="5316"/>
                      <a:pt x="1827" y="5640"/>
                      <a:pt x="2502" y="5640"/>
                    </a:cubicBezTo>
                    <a:cubicBezTo>
                      <a:pt x="2909" y="5640"/>
                      <a:pt x="3321" y="5522"/>
                      <a:pt x="3680" y="5275"/>
                    </a:cubicBezTo>
                    <a:lnTo>
                      <a:pt x="6073" y="3644"/>
                    </a:lnTo>
                    <a:lnTo>
                      <a:pt x="3596" y="0"/>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086" name="Google Shape;4086;p56"/>
              <p:cNvSpPr/>
              <p:nvPr/>
            </p:nvSpPr>
            <p:spPr>
              <a:xfrm>
                <a:off x="8888938" y="4249734"/>
                <a:ext cx="195885" cy="181950"/>
              </a:xfrm>
              <a:custGeom>
                <a:avLst/>
                <a:gdLst/>
                <a:ahLst/>
                <a:cxnLst/>
                <a:rect l="l" t="t" r="r" b="b"/>
                <a:pathLst>
                  <a:path w="6073" h="5641" extrusionOk="0">
                    <a:moveTo>
                      <a:pt x="3577" y="1"/>
                    </a:moveTo>
                    <a:cubicBezTo>
                      <a:pt x="3169" y="1"/>
                      <a:pt x="2757" y="119"/>
                      <a:pt x="2393" y="366"/>
                    </a:cubicBezTo>
                    <a:lnTo>
                      <a:pt x="0" y="1997"/>
                    </a:lnTo>
                    <a:lnTo>
                      <a:pt x="2477" y="5640"/>
                    </a:lnTo>
                    <a:lnTo>
                      <a:pt x="4870" y="4009"/>
                    </a:lnTo>
                    <a:cubicBezTo>
                      <a:pt x="5834" y="3354"/>
                      <a:pt x="6072" y="2045"/>
                      <a:pt x="5429" y="1092"/>
                    </a:cubicBezTo>
                    <a:lnTo>
                      <a:pt x="5322" y="926"/>
                    </a:lnTo>
                    <a:cubicBezTo>
                      <a:pt x="4914" y="325"/>
                      <a:pt x="4252" y="1"/>
                      <a:pt x="3577"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087" name="Google Shape;4087;p56"/>
              <p:cNvSpPr/>
              <p:nvPr/>
            </p:nvSpPr>
            <p:spPr>
              <a:xfrm>
                <a:off x="8698827" y="4700401"/>
                <a:ext cx="346064" cy="344677"/>
              </a:xfrm>
              <a:custGeom>
                <a:avLst/>
                <a:gdLst/>
                <a:ahLst/>
                <a:cxnLst/>
                <a:rect l="l" t="t" r="r" b="b"/>
                <a:pathLst>
                  <a:path w="10729" h="10686" extrusionOk="0">
                    <a:moveTo>
                      <a:pt x="5017" y="0"/>
                    </a:moveTo>
                    <a:cubicBezTo>
                      <a:pt x="4831" y="0"/>
                      <a:pt x="4666" y="137"/>
                      <a:pt x="4644" y="324"/>
                    </a:cubicBezTo>
                    <a:lnTo>
                      <a:pt x="4192" y="3813"/>
                    </a:lnTo>
                    <a:lnTo>
                      <a:pt x="703" y="3348"/>
                    </a:lnTo>
                    <a:cubicBezTo>
                      <a:pt x="688" y="3347"/>
                      <a:pt x="673" y="3346"/>
                      <a:pt x="659" y="3346"/>
                    </a:cubicBezTo>
                    <a:cubicBezTo>
                      <a:pt x="474" y="3346"/>
                      <a:pt x="308" y="3482"/>
                      <a:pt x="286" y="3670"/>
                    </a:cubicBezTo>
                    <a:lnTo>
                      <a:pt x="24" y="5646"/>
                    </a:lnTo>
                    <a:cubicBezTo>
                      <a:pt x="1" y="5849"/>
                      <a:pt x="143" y="6027"/>
                      <a:pt x="346" y="6063"/>
                    </a:cubicBezTo>
                    <a:lnTo>
                      <a:pt x="3822" y="6527"/>
                    </a:lnTo>
                    <a:lnTo>
                      <a:pt x="3370" y="10004"/>
                    </a:lnTo>
                    <a:cubicBezTo>
                      <a:pt x="3334" y="10206"/>
                      <a:pt x="3477" y="10397"/>
                      <a:pt x="3692" y="10421"/>
                    </a:cubicBezTo>
                    <a:lnTo>
                      <a:pt x="5656" y="10683"/>
                    </a:lnTo>
                    <a:cubicBezTo>
                      <a:pt x="5671" y="10684"/>
                      <a:pt x="5686" y="10685"/>
                      <a:pt x="5700" y="10685"/>
                    </a:cubicBezTo>
                    <a:cubicBezTo>
                      <a:pt x="5885" y="10685"/>
                      <a:pt x="6051" y="10549"/>
                      <a:pt x="6073" y="10361"/>
                    </a:cubicBezTo>
                    <a:lnTo>
                      <a:pt x="6537" y="6885"/>
                    </a:lnTo>
                    <a:lnTo>
                      <a:pt x="10026" y="7337"/>
                    </a:lnTo>
                    <a:cubicBezTo>
                      <a:pt x="10040" y="7339"/>
                      <a:pt x="10055" y="7340"/>
                      <a:pt x="10070" y="7340"/>
                    </a:cubicBezTo>
                    <a:cubicBezTo>
                      <a:pt x="10253" y="7340"/>
                      <a:pt x="10409" y="7203"/>
                      <a:pt x="10442" y="7016"/>
                    </a:cubicBezTo>
                    <a:lnTo>
                      <a:pt x="10704" y="5039"/>
                    </a:lnTo>
                    <a:cubicBezTo>
                      <a:pt x="10728" y="4837"/>
                      <a:pt x="10585" y="4646"/>
                      <a:pt x="10383" y="4622"/>
                    </a:cubicBezTo>
                    <a:lnTo>
                      <a:pt x="6894" y="4170"/>
                    </a:lnTo>
                    <a:lnTo>
                      <a:pt x="7359" y="681"/>
                    </a:lnTo>
                    <a:cubicBezTo>
                      <a:pt x="7382" y="479"/>
                      <a:pt x="7240" y="300"/>
                      <a:pt x="7037" y="265"/>
                    </a:cubicBezTo>
                    <a:lnTo>
                      <a:pt x="5061" y="3"/>
                    </a:lnTo>
                    <a:cubicBezTo>
                      <a:pt x="5046" y="1"/>
                      <a:pt x="5031" y="0"/>
                      <a:pt x="5017"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088" name="Google Shape;4088;p56"/>
              <p:cNvSpPr/>
              <p:nvPr/>
            </p:nvSpPr>
            <p:spPr>
              <a:xfrm>
                <a:off x="7231418" y="3172611"/>
                <a:ext cx="350289" cy="436507"/>
              </a:xfrm>
              <a:custGeom>
                <a:avLst/>
                <a:gdLst/>
                <a:ahLst/>
                <a:cxnLst/>
                <a:rect l="l" t="t" r="r" b="b"/>
                <a:pathLst>
                  <a:path w="10860" h="13533" extrusionOk="0">
                    <a:moveTo>
                      <a:pt x="4159" y="435"/>
                    </a:moveTo>
                    <a:cubicBezTo>
                      <a:pt x="4447" y="435"/>
                      <a:pt x="4730" y="608"/>
                      <a:pt x="4787" y="994"/>
                    </a:cubicBezTo>
                    <a:cubicBezTo>
                      <a:pt x="4811" y="1196"/>
                      <a:pt x="4763" y="1387"/>
                      <a:pt x="4632" y="1542"/>
                    </a:cubicBezTo>
                    <a:lnTo>
                      <a:pt x="3847" y="1685"/>
                    </a:lnTo>
                    <a:cubicBezTo>
                      <a:pt x="3668" y="1589"/>
                      <a:pt x="3549" y="1423"/>
                      <a:pt x="3513" y="1232"/>
                    </a:cubicBezTo>
                    <a:cubicBezTo>
                      <a:pt x="3398" y="732"/>
                      <a:pt x="3782" y="435"/>
                      <a:pt x="4159" y="435"/>
                    </a:cubicBezTo>
                    <a:close/>
                    <a:moveTo>
                      <a:pt x="7873" y="2745"/>
                    </a:moveTo>
                    <a:cubicBezTo>
                      <a:pt x="8128" y="2745"/>
                      <a:pt x="8353" y="2924"/>
                      <a:pt x="8395" y="3185"/>
                    </a:cubicBezTo>
                    <a:lnTo>
                      <a:pt x="9788" y="10769"/>
                    </a:lnTo>
                    <a:cubicBezTo>
                      <a:pt x="9835" y="11067"/>
                      <a:pt x="9645" y="11352"/>
                      <a:pt x="9335" y="11400"/>
                    </a:cubicBezTo>
                    <a:lnTo>
                      <a:pt x="3073" y="12543"/>
                    </a:lnTo>
                    <a:cubicBezTo>
                      <a:pt x="3038" y="12550"/>
                      <a:pt x="3003" y="12553"/>
                      <a:pt x="2968" y="12553"/>
                    </a:cubicBezTo>
                    <a:cubicBezTo>
                      <a:pt x="2711" y="12553"/>
                      <a:pt x="2484" y="12364"/>
                      <a:pt x="2442" y="12091"/>
                    </a:cubicBezTo>
                    <a:lnTo>
                      <a:pt x="1060" y="4530"/>
                    </a:lnTo>
                    <a:cubicBezTo>
                      <a:pt x="1001" y="4233"/>
                      <a:pt x="1203" y="3947"/>
                      <a:pt x="1501" y="3887"/>
                    </a:cubicBezTo>
                    <a:lnTo>
                      <a:pt x="2251" y="3756"/>
                    </a:lnTo>
                    <a:cubicBezTo>
                      <a:pt x="2282" y="3965"/>
                      <a:pt x="2461" y="4110"/>
                      <a:pt x="2665" y="4110"/>
                    </a:cubicBezTo>
                    <a:cubicBezTo>
                      <a:pt x="2693" y="4110"/>
                      <a:pt x="2722" y="4107"/>
                      <a:pt x="2751" y="4102"/>
                    </a:cubicBezTo>
                    <a:lnTo>
                      <a:pt x="6668" y="3399"/>
                    </a:lnTo>
                    <a:cubicBezTo>
                      <a:pt x="6906" y="3351"/>
                      <a:pt x="7061" y="3125"/>
                      <a:pt x="7014" y="2887"/>
                    </a:cubicBezTo>
                    <a:lnTo>
                      <a:pt x="7764" y="2756"/>
                    </a:lnTo>
                    <a:cubicBezTo>
                      <a:pt x="7800" y="2749"/>
                      <a:pt x="7837" y="2745"/>
                      <a:pt x="7873" y="2745"/>
                    </a:cubicBezTo>
                    <a:close/>
                    <a:moveTo>
                      <a:pt x="4137" y="1"/>
                    </a:moveTo>
                    <a:cubicBezTo>
                      <a:pt x="4073" y="1"/>
                      <a:pt x="4007" y="6"/>
                      <a:pt x="3942" y="18"/>
                    </a:cubicBezTo>
                    <a:cubicBezTo>
                      <a:pt x="3346" y="125"/>
                      <a:pt x="2954" y="708"/>
                      <a:pt x="3073" y="1304"/>
                    </a:cubicBezTo>
                    <a:cubicBezTo>
                      <a:pt x="3108" y="1482"/>
                      <a:pt x="3180" y="1649"/>
                      <a:pt x="3287" y="1780"/>
                    </a:cubicBezTo>
                    <a:lnTo>
                      <a:pt x="2513" y="1935"/>
                    </a:lnTo>
                    <a:cubicBezTo>
                      <a:pt x="2203" y="1994"/>
                      <a:pt x="1989" y="2304"/>
                      <a:pt x="2049" y="2613"/>
                    </a:cubicBezTo>
                    <a:lnTo>
                      <a:pt x="2096" y="2899"/>
                    </a:lnTo>
                    <a:lnTo>
                      <a:pt x="810" y="3125"/>
                    </a:lnTo>
                    <a:cubicBezTo>
                      <a:pt x="322" y="3220"/>
                      <a:pt x="1" y="3685"/>
                      <a:pt x="96" y="4173"/>
                    </a:cubicBezTo>
                    <a:lnTo>
                      <a:pt x="1668" y="12793"/>
                    </a:lnTo>
                    <a:cubicBezTo>
                      <a:pt x="1742" y="13229"/>
                      <a:pt x="2130" y="13533"/>
                      <a:pt x="2552" y="13533"/>
                    </a:cubicBezTo>
                    <a:cubicBezTo>
                      <a:pt x="2602" y="13533"/>
                      <a:pt x="2653" y="13528"/>
                      <a:pt x="2704" y="13519"/>
                    </a:cubicBezTo>
                    <a:lnTo>
                      <a:pt x="10050" y="12174"/>
                    </a:lnTo>
                    <a:cubicBezTo>
                      <a:pt x="10538" y="12079"/>
                      <a:pt x="10859" y="11614"/>
                      <a:pt x="10764" y="11138"/>
                    </a:cubicBezTo>
                    <a:lnTo>
                      <a:pt x="9192" y="2506"/>
                    </a:lnTo>
                    <a:cubicBezTo>
                      <a:pt x="9107" y="2070"/>
                      <a:pt x="8727" y="1767"/>
                      <a:pt x="8299" y="1767"/>
                    </a:cubicBezTo>
                    <a:cubicBezTo>
                      <a:pt x="8248" y="1767"/>
                      <a:pt x="8197" y="1771"/>
                      <a:pt x="8145" y="1780"/>
                    </a:cubicBezTo>
                    <a:lnTo>
                      <a:pt x="6859" y="2018"/>
                    </a:lnTo>
                    <a:lnTo>
                      <a:pt x="6811" y="1744"/>
                    </a:lnTo>
                    <a:cubicBezTo>
                      <a:pt x="6758" y="1459"/>
                      <a:pt x="6509" y="1258"/>
                      <a:pt x="6237" y="1258"/>
                    </a:cubicBezTo>
                    <a:cubicBezTo>
                      <a:pt x="6202" y="1258"/>
                      <a:pt x="6167" y="1261"/>
                      <a:pt x="6133" y="1268"/>
                    </a:cubicBezTo>
                    <a:lnTo>
                      <a:pt x="5180" y="1435"/>
                    </a:lnTo>
                    <a:cubicBezTo>
                      <a:pt x="5240" y="1268"/>
                      <a:pt x="5251" y="1089"/>
                      <a:pt x="5216" y="923"/>
                    </a:cubicBezTo>
                    <a:cubicBezTo>
                      <a:pt x="5131" y="381"/>
                      <a:pt x="4667" y="1"/>
                      <a:pt x="4137"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089" name="Google Shape;4089;p56"/>
              <p:cNvSpPr/>
              <p:nvPr/>
            </p:nvSpPr>
            <p:spPr>
              <a:xfrm>
                <a:off x="7293638" y="3329886"/>
                <a:ext cx="60059" cy="49834"/>
              </a:xfrm>
              <a:custGeom>
                <a:avLst/>
                <a:gdLst/>
                <a:ahLst/>
                <a:cxnLst/>
                <a:rect l="l" t="t" r="r" b="b"/>
                <a:pathLst>
                  <a:path w="1862" h="1545" extrusionOk="0">
                    <a:moveTo>
                      <a:pt x="1002" y="0"/>
                    </a:moveTo>
                    <a:cubicBezTo>
                      <a:pt x="959" y="0"/>
                      <a:pt x="914" y="4"/>
                      <a:pt x="870" y="11"/>
                    </a:cubicBezTo>
                    <a:cubicBezTo>
                      <a:pt x="191" y="130"/>
                      <a:pt x="1" y="1011"/>
                      <a:pt x="572" y="1404"/>
                    </a:cubicBezTo>
                    <a:cubicBezTo>
                      <a:pt x="710" y="1501"/>
                      <a:pt x="861" y="1545"/>
                      <a:pt x="1007" y="1545"/>
                    </a:cubicBezTo>
                    <a:cubicBezTo>
                      <a:pt x="1453" y="1545"/>
                      <a:pt x="1861" y="1142"/>
                      <a:pt x="1763" y="630"/>
                    </a:cubicBezTo>
                    <a:cubicBezTo>
                      <a:pt x="1699" y="258"/>
                      <a:pt x="1369" y="0"/>
                      <a:pt x="100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090" name="Google Shape;4090;p56"/>
              <p:cNvSpPr/>
              <p:nvPr/>
            </p:nvSpPr>
            <p:spPr>
              <a:xfrm>
                <a:off x="7361406" y="3314791"/>
                <a:ext cx="125569" cy="43931"/>
              </a:xfrm>
              <a:custGeom>
                <a:avLst/>
                <a:gdLst/>
                <a:ahLst/>
                <a:cxnLst/>
                <a:rect l="l" t="t" r="r" b="b"/>
                <a:pathLst>
                  <a:path w="3893" h="1362" extrusionOk="0">
                    <a:moveTo>
                      <a:pt x="3284" y="0"/>
                    </a:moveTo>
                    <a:cubicBezTo>
                      <a:pt x="3246" y="0"/>
                      <a:pt x="3205" y="5"/>
                      <a:pt x="3162" y="15"/>
                    </a:cubicBezTo>
                    <a:lnTo>
                      <a:pt x="3150" y="15"/>
                    </a:lnTo>
                    <a:lnTo>
                      <a:pt x="567" y="491"/>
                    </a:lnTo>
                    <a:cubicBezTo>
                      <a:pt x="0" y="569"/>
                      <a:pt x="107" y="1361"/>
                      <a:pt x="607" y="1361"/>
                    </a:cubicBezTo>
                    <a:cubicBezTo>
                      <a:pt x="643" y="1361"/>
                      <a:pt x="681" y="1357"/>
                      <a:pt x="721" y="1349"/>
                    </a:cubicBezTo>
                    <a:lnTo>
                      <a:pt x="3317" y="872"/>
                    </a:lnTo>
                    <a:cubicBezTo>
                      <a:pt x="3892" y="817"/>
                      <a:pt x="3789" y="0"/>
                      <a:pt x="3284"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091" name="Google Shape;4091;p56"/>
              <p:cNvSpPr/>
              <p:nvPr/>
            </p:nvSpPr>
            <p:spPr>
              <a:xfrm>
                <a:off x="7306314" y="3399267"/>
                <a:ext cx="60059" cy="49963"/>
              </a:xfrm>
              <a:custGeom>
                <a:avLst/>
                <a:gdLst/>
                <a:ahLst/>
                <a:cxnLst/>
                <a:rect l="l" t="t" r="r" b="b"/>
                <a:pathLst>
                  <a:path w="1862" h="1549" extrusionOk="0">
                    <a:moveTo>
                      <a:pt x="1015" y="1"/>
                    </a:moveTo>
                    <a:cubicBezTo>
                      <a:pt x="967" y="1"/>
                      <a:pt x="919" y="6"/>
                      <a:pt x="870" y="15"/>
                    </a:cubicBezTo>
                    <a:cubicBezTo>
                      <a:pt x="191" y="134"/>
                      <a:pt x="1" y="1015"/>
                      <a:pt x="560" y="1408"/>
                    </a:cubicBezTo>
                    <a:cubicBezTo>
                      <a:pt x="701" y="1505"/>
                      <a:pt x="854" y="1549"/>
                      <a:pt x="1002" y="1549"/>
                    </a:cubicBezTo>
                    <a:cubicBezTo>
                      <a:pt x="1453" y="1549"/>
                      <a:pt x="1861" y="1146"/>
                      <a:pt x="1763" y="635"/>
                    </a:cubicBezTo>
                    <a:cubicBezTo>
                      <a:pt x="1700" y="267"/>
                      <a:pt x="1377" y="1"/>
                      <a:pt x="1015"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092" name="Google Shape;4092;p56"/>
              <p:cNvSpPr/>
              <p:nvPr/>
            </p:nvSpPr>
            <p:spPr>
              <a:xfrm>
                <a:off x="7375824" y="3384688"/>
                <a:ext cx="121279" cy="43544"/>
              </a:xfrm>
              <a:custGeom>
                <a:avLst/>
                <a:gdLst/>
                <a:ahLst/>
                <a:cxnLst/>
                <a:rect l="l" t="t" r="r" b="b"/>
                <a:pathLst>
                  <a:path w="3760" h="1350" extrusionOk="0">
                    <a:moveTo>
                      <a:pt x="3144" y="1"/>
                    </a:moveTo>
                    <a:cubicBezTo>
                      <a:pt x="3128" y="1"/>
                      <a:pt x="3112" y="2"/>
                      <a:pt x="3096" y="3"/>
                    </a:cubicBezTo>
                    <a:lnTo>
                      <a:pt x="501" y="467"/>
                    </a:lnTo>
                    <a:cubicBezTo>
                      <a:pt x="0" y="619"/>
                      <a:pt x="125" y="1350"/>
                      <a:pt x="631" y="1350"/>
                    </a:cubicBezTo>
                    <a:cubicBezTo>
                      <a:pt x="643" y="1350"/>
                      <a:pt x="655" y="1349"/>
                      <a:pt x="667" y="1348"/>
                    </a:cubicBezTo>
                    <a:lnTo>
                      <a:pt x="3263" y="872"/>
                    </a:lnTo>
                    <a:cubicBezTo>
                      <a:pt x="3759" y="722"/>
                      <a:pt x="3640" y="1"/>
                      <a:pt x="314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093" name="Google Shape;4093;p56"/>
              <p:cNvSpPr/>
              <p:nvPr/>
            </p:nvSpPr>
            <p:spPr>
              <a:xfrm>
                <a:off x="7319765" y="3473486"/>
                <a:ext cx="60123" cy="49866"/>
              </a:xfrm>
              <a:custGeom>
                <a:avLst/>
                <a:gdLst/>
                <a:ahLst/>
                <a:cxnLst/>
                <a:rect l="l" t="t" r="r" b="b"/>
                <a:pathLst>
                  <a:path w="1864" h="1546" extrusionOk="0">
                    <a:moveTo>
                      <a:pt x="1013" y="1"/>
                    </a:moveTo>
                    <a:cubicBezTo>
                      <a:pt x="970" y="1"/>
                      <a:pt x="926" y="5"/>
                      <a:pt x="881" y="12"/>
                    </a:cubicBezTo>
                    <a:cubicBezTo>
                      <a:pt x="203" y="131"/>
                      <a:pt x="0" y="1012"/>
                      <a:pt x="572" y="1405"/>
                    </a:cubicBezTo>
                    <a:cubicBezTo>
                      <a:pt x="710" y="1502"/>
                      <a:pt x="861" y="1546"/>
                      <a:pt x="1008" y="1546"/>
                    </a:cubicBezTo>
                    <a:cubicBezTo>
                      <a:pt x="1454" y="1546"/>
                      <a:pt x="1864" y="1145"/>
                      <a:pt x="1774" y="643"/>
                    </a:cubicBezTo>
                    <a:cubicBezTo>
                      <a:pt x="1700" y="260"/>
                      <a:pt x="1378" y="1"/>
                      <a:pt x="101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094" name="Google Shape;4094;p56"/>
              <p:cNvSpPr/>
              <p:nvPr/>
            </p:nvSpPr>
            <p:spPr>
              <a:xfrm>
                <a:off x="7389371" y="3458810"/>
                <a:ext cx="121537" cy="43577"/>
              </a:xfrm>
              <a:custGeom>
                <a:avLst/>
                <a:gdLst/>
                <a:ahLst/>
                <a:cxnLst/>
                <a:rect l="l" t="t" r="r" b="b"/>
                <a:pathLst>
                  <a:path w="3768" h="1351" extrusionOk="0">
                    <a:moveTo>
                      <a:pt x="3152" y="1"/>
                    </a:moveTo>
                    <a:cubicBezTo>
                      <a:pt x="3136" y="1"/>
                      <a:pt x="3121" y="2"/>
                      <a:pt x="3105" y="3"/>
                    </a:cubicBezTo>
                    <a:lnTo>
                      <a:pt x="509" y="479"/>
                    </a:lnTo>
                    <a:cubicBezTo>
                      <a:pt x="1" y="618"/>
                      <a:pt x="109" y="1350"/>
                      <a:pt x="616" y="1350"/>
                    </a:cubicBezTo>
                    <a:cubicBezTo>
                      <a:pt x="632" y="1350"/>
                      <a:pt x="648" y="1350"/>
                      <a:pt x="664" y="1348"/>
                    </a:cubicBezTo>
                    <a:lnTo>
                      <a:pt x="3260" y="872"/>
                    </a:lnTo>
                    <a:cubicBezTo>
                      <a:pt x="3768" y="733"/>
                      <a:pt x="3648" y="1"/>
                      <a:pt x="315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095" name="Google Shape;4095;p56"/>
              <p:cNvSpPr/>
              <p:nvPr/>
            </p:nvSpPr>
            <p:spPr>
              <a:xfrm>
                <a:off x="7262544" y="3782714"/>
                <a:ext cx="249267" cy="224140"/>
              </a:xfrm>
              <a:custGeom>
                <a:avLst/>
                <a:gdLst/>
                <a:ahLst/>
                <a:cxnLst/>
                <a:rect l="l" t="t" r="r" b="b"/>
                <a:pathLst>
                  <a:path w="7728" h="6949" extrusionOk="0">
                    <a:moveTo>
                      <a:pt x="3940" y="0"/>
                    </a:moveTo>
                    <a:cubicBezTo>
                      <a:pt x="2906" y="0"/>
                      <a:pt x="1888" y="466"/>
                      <a:pt x="1215" y="1331"/>
                    </a:cubicBezTo>
                    <a:lnTo>
                      <a:pt x="6953" y="4963"/>
                    </a:lnTo>
                    <a:cubicBezTo>
                      <a:pt x="7727" y="3391"/>
                      <a:pt x="7239" y="1474"/>
                      <a:pt x="5775" y="534"/>
                    </a:cubicBezTo>
                    <a:cubicBezTo>
                      <a:pt x="5207" y="173"/>
                      <a:pt x="4570" y="0"/>
                      <a:pt x="3940" y="0"/>
                    </a:cubicBezTo>
                    <a:close/>
                    <a:moveTo>
                      <a:pt x="810" y="1974"/>
                    </a:moveTo>
                    <a:lnTo>
                      <a:pt x="810" y="1974"/>
                    </a:lnTo>
                    <a:cubicBezTo>
                      <a:pt x="0" y="3546"/>
                      <a:pt x="524" y="5475"/>
                      <a:pt x="2012" y="6415"/>
                    </a:cubicBezTo>
                    <a:cubicBezTo>
                      <a:pt x="2579" y="6775"/>
                      <a:pt x="3213" y="6948"/>
                      <a:pt x="3839" y="6948"/>
                    </a:cubicBezTo>
                    <a:cubicBezTo>
                      <a:pt x="4870" y="6948"/>
                      <a:pt x="5882" y="6480"/>
                      <a:pt x="6549" y="5606"/>
                    </a:cubicBezTo>
                    <a:lnTo>
                      <a:pt x="810" y="1974"/>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096" name="Google Shape;4096;p56"/>
              <p:cNvSpPr/>
              <p:nvPr/>
            </p:nvSpPr>
            <p:spPr>
              <a:xfrm>
                <a:off x="7731435" y="3300663"/>
                <a:ext cx="196272" cy="181660"/>
              </a:xfrm>
              <a:custGeom>
                <a:avLst/>
                <a:gdLst/>
                <a:ahLst/>
                <a:cxnLst/>
                <a:rect l="l" t="t" r="r" b="b"/>
                <a:pathLst>
                  <a:path w="6085" h="5632" extrusionOk="0">
                    <a:moveTo>
                      <a:pt x="3608" y="1"/>
                    </a:moveTo>
                    <a:lnTo>
                      <a:pt x="1215" y="1632"/>
                    </a:lnTo>
                    <a:cubicBezTo>
                      <a:pt x="251" y="2275"/>
                      <a:pt x="1" y="3584"/>
                      <a:pt x="667" y="4549"/>
                    </a:cubicBezTo>
                    <a:lnTo>
                      <a:pt x="775" y="4715"/>
                    </a:lnTo>
                    <a:cubicBezTo>
                      <a:pt x="1184" y="5311"/>
                      <a:pt x="1849" y="5632"/>
                      <a:pt x="2526" y="5632"/>
                    </a:cubicBezTo>
                    <a:cubicBezTo>
                      <a:pt x="2932" y="5632"/>
                      <a:pt x="3342" y="5516"/>
                      <a:pt x="3704" y="5275"/>
                    </a:cubicBezTo>
                    <a:lnTo>
                      <a:pt x="6085" y="3644"/>
                    </a:lnTo>
                    <a:lnTo>
                      <a:pt x="3608" y="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097" name="Google Shape;4097;p56"/>
              <p:cNvSpPr/>
              <p:nvPr/>
            </p:nvSpPr>
            <p:spPr>
              <a:xfrm>
                <a:off x="7864326" y="3225154"/>
                <a:ext cx="195885" cy="181918"/>
              </a:xfrm>
              <a:custGeom>
                <a:avLst/>
                <a:gdLst/>
                <a:ahLst/>
                <a:cxnLst/>
                <a:rect l="l" t="t" r="r" b="b"/>
                <a:pathLst>
                  <a:path w="6073" h="5640" extrusionOk="0">
                    <a:moveTo>
                      <a:pt x="3568" y="0"/>
                    </a:moveTo>
                    <a:cubicBezTo>
                      <a:pt x="3162" y="0"/>
                      <a:pt x="2752" y="118"/>
                      <a:pt x="2393" y="365"/>
                    </a:cubicBezTo>
                    <a:lnTo>
                      <a:pt x="0" y="1996"/>
                    </a:lnTo>
                    <a:lnTo>
                      <a:pt x="2477" y="5640"/>
                    </a:lnTo>
                    <a:lnTo>
                      <a:pt x="4870" y="4008"/>
                    </a:lnTo>
                    <a:cubicBezTo>
                      <a:pt x="5822" y="3354"/>
                      <a:pt x="6072" y="2044"/>
                      <a:pt x="5430" y="1091"/>
                    </a:cubicBezTo>
                    <a:lnTo>
                      <a:pt x="5310" y="925"/>
                    </a:lnTo>
                    <a:cubicBezTo>
                      <a:pt x="4902" y="324"/>
                      <a:pt x="4240" y="0"/>
                      <a:pt x="3568"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098" name="Google Shape;4098;p56"/>
              <p:cNvSpPr/>
              <p:nvPr/>
            </p:nvSpPr>
            <p:spPr>
              <a:xfrm>
                <a:off x="7674215" y="3676079"/>
                <a:ext cx="346064" cy="344387"/>
              </a:xfrm>
              <a:custGeom>
                <a:avLst/>
                <a:gdLst/>
                <a:ahLst/>
                <a:cxnLst/>
                <a:rect l="l" t="t" r="r" b="b"/>
                <a:pathLst>
                  <a:path w="10729" h="10677" extrusionOk="0">
                    <a:moveTo>
                      <a:pt x="4999" y="0"/>
                    </a:moveTo>
                    <a:cubicBezTo>
                      <a:pt x="4821" y="0"/>
                      <a:pt x="4665" y="135"/>
                      <a:pt x="4644" y="327"/>
                    </a:cubicBezTo>
                    <a:lnTo>
                      <a:pt x="4180" y="3804"/>
                    </a:lnTo>
                    <a:lnTo>
                      <a:pt x="715" y="3340"/>
                    </a:lnTo>
                    <a:cubicBezTo>
                      <a:pt x="699" y="3338"/>
                      <a:pt x="684" y="3337"/>
                      <a:pt x="669" y="3337"/>
                    </a:cubicBezTo>
                    <a:cubicBezTo>
                      <a:pt x="475" y="3337"/>
                      <a:pt x="320" y="3473"/>
                      <a:pt x="286" y="3661"/>
                    </a:cubicBezTo>
                    <a:lnTo>
                      <a:pt x="36" y="5638"/>
                    </a:lnTo>
                    <a:cubicBezTo>
                      <a:pt x="1" y="5840"/>
                      <a:pt x="144" y="6030"/>
                      <a:pt x="358" y="6054"/>
                    </a:cubicBezTo>
                    <a:lnTo>
                      <a:pt x="346" y="6054"/>
                    </a:lnTo>
                    <a:lnTo>
                      <a:pt x="3823" y="6519"/>
                    </a:lnTo>
                    <a:lnTo>
                      <a:pt x="3370" y="9995"/>
                    </a:lnTo>
                    <a:cubicBezTo>
                      <a:pt x="3334" y="10198"/>
                      <a:pt x="3477" y="10388"/>
                      <a:pt x="3692" y="10412"/>
                    </a:cubicBezTo>
                    <a:lnTo>
                      <a:pt x="5656" y="10674"/>
                    </a:lnTo>
                    <a:cubicBezTo>
                      <a:pt x="5671" y="10676"/>
                      <a:pt x="5686" y="10676"/>
                      <a:pt x="5700" y="10676"/>
                    </a:cubicBezTo>
                    <a:cubicBezTo>
                      <a:pt x="5886" y="10676"/>
                      <a:pt x="6051" y="10540"/>
                      <a:pt x="6073" y="10352"/>
                    </a:cubicBezTo>
                    <a:lnTo>
                      <a:pt x="6537" y="6876"/>
                    </a:lnTo>
                    <a:lnTo>
                      <a:pt x="10014" y="7328"/>
                    </a:lnTo>
                    <a:cubicBezTo>
                      <a:pt x="10035" y="7332"/>
                      <a:pt x="10055" y="7334"/>
                      <a:pt x="10076" y="7334"/>
                    </a:cubicBezTo>
                    <a:cubicBezTo>
                      <a:pt x="10254" y="7334"/>
                      <a:pt x="10409" y="7199"/>
                      <a:pt x="10431" y="7007"/>
                    </a:cubicBezTo>
                    <a:lnTo>
                      <a:pt x="10693" y="5042"/>
                    </a:lnTo>
                    <a:cubicBezTo>
                      <a:pt x="10728" y="4840"/>
                      <a:pt x="10573" y="4649"/>
                      <a:pt x="10371" y="4625"/>
                    </a:cubicBezTo>
                    <a:lnTo>
                      <a:pt x="6894" y="4161"/>
                    </a:lnTo>
                    <a:lnTo>
                      <a:pt x="7359" y="685"/>
                    </a:lnTo>
                    <a:cubicBezTo>
                      <a:pt x="7383" y="482"/>
                      <a:pt x="7240" y="292"/>
                      <a:pt x="7037" y="268"/>
                    </a:cubicBezTo>
                    <a:lnTo>
                      <a:pt x="5061" y="6"/>
                    </a:lnTo>
                    <a:cubicBezTo>
                      <a:pt x="5040" y="2"/>
                      <a:pt x="5019" y="0"/>
                      <a:pt x="4999"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099" name="Google Shape;4099;p56"/>
              <p:cNvSpPr/>
              <p:nvPr/>
            </p:nvSpPr>
            <p:spPr>
              <a:xfrm>
                <a:off x="7231805" y="4197223"/>
                <a:ext cx="349902" cy="436120"/>
              </a:xfrm>
              <a:custGeom>
                <a:avLst/>
                <a:gdLst/>
                <a:ahLst/>
                <a:cxnLst/>
                <a:rect l="l" t="t" r="r" b="b"/>
                <a:pathLst>
                  <a:path w="10848" h="13521" extrusionOk="0">
                    <a:moveTo>
                      <a:pt x="4147" y="435"/>
                    </a:moveTo>
                    <a:cubicBezTo>
                      <a:pt x="4435" y="435"/>
                      <a:pt x="4718" y="608"/>
                      <a:pt x="4775" y="994"/>
                    </a:cubicBezTo>
                    <a:cubicBezTo>
                      <a:pt x="4799" y="1184"/>
                      <a:pt x="4751" y="1387"/>
                      <a:pt x="4620" y="1542"/>
                    </a:cubicBezTo>
                    <a:lnTo>
                      <a:pt x="3835" y="1684"/>
                    </a:lnTo>
                    <a:cubicBezTo>
                      <a:pt x="3656" y="1589"/>
                      <a:pt x="3537" y="1434"/>
                      <a:pt x="3501" y="1244"/>
                    </a:cubicBezTo>
                    <a:lnTo>
                      <a:pt x="3501" y="1232"/>
                    </a:lnTo>
                    <a:cubicBezTo>
                      <a:pt x="3386" y="732"/>
                      <a:pt x="3770" y="435"/>
                      <a:pt x="4147" y="435"/>
                    </a:cubicBezTo>
                    <a:close/>
                    <a:moveTo>
                      <a:pt x="7856" y="2746"/>
                    </a:moveTo>
                    <a:cubicBezTo>
                      <a:pt x="8113" y="2746"/>
                      <a:pt x="8341" y="2934"/>
                      <a:pt x="8383" y="3196"/>
                    </a:cubicBezTo>
                    <a:lnTo>
                      <a:pt x="9776" y="10757"/>
                    </a:lnTo>
                    <a:cubicBezTo>
                      <a:pt x="9823" y="11066"/>
                      <a:pt x="9633" y="11340"/>
                      <a:pt x="9323" y="11400"/>
                    </a:cubicBezTo>
                    <a:lnTo>
                      <a:pt x="3061" y="12543"/>
                    </a:lnTo>
                    <a:cubicBezTo>
                      <a:pt x="3030" y="12548"/>
                      <a:pt x="2999" y="12550"/>
                      <a:pt x="2969" y="12550"/>
                    </a:cubicBezTo>
                    <a:cubicBezTo>
                      <a:pt x="2707" y="12550"/>
                      <a:pt x="2472" y="12369"/>
                      <a:pt x="2430" y="12102"/>
                    </a:cubicBezTo>
                    <a:lnTo>
                      <a:pt x="1048" y="4530"/>
                    </a:lnTo>
                    <a:cubicBezTo>
                      <a:pt x="989" y="4232"/>
                      <a:pt x="1191" y="3947"/>
                      <a:pt x="1489" y="3899"/>
                    </a:cubicBezTo>
                    <a:lnTo>
                      <a:pt x="2239" y="3768"/>
                    </a:lnTo>
                    <a:cubicBezTo>
                      <a:pt x="2271" y="3968"/>
                      <a:pt x="2451" y="4121"/>
                      <a:pt x="2657" y="4121"/>
                    </a:cubicBezTo>
                    <a:cubicBezTo>
                      <a:pt x="2684" y="4121"/>
                      <a:pt x="2712" y="4119"/>
                      <a:pt x="2739" y="4113"/>
                    </a:cubicBezTo>
                    <a:lnTo>
                      <a:pt x="6656" y="3399"/>
                    </a:lnTo>
                    <a:cubicBezTo>
                      <a:pt x="6894" y="3351"/>
                      <a:pt x="7049" y="3125"/>
                      <a:pt x="7002" y="2887"/>
                    </a:cubicBezTo>
                    <a:lnTo>
                      <a:pt x="7752" y="2756"/>
                    </a:lnTo>
                    <a:cubicBezTo>
                      <a:pt x="7787" y="2749"/>
                      <a:pt x="7822" y="2746"/>
                      <a:pt x="7856" y="2746"/>
                    </a:cubicBezTo>
                    <a:close/>
                    <a:moveTo>
                      <a:pt x="4125" y="0"/>
                    </a:moveTo>
                    <a:cubicBezTo>
                      <a:pt x="4061" y="0"/>
                      <a:pt x="3996" y="6"/>
                      <a:pt x="3930" y="18"/>
                    </a:cubicBezTo>
                    <a:cubicBezTo>
                      <a:pt x="3334" y="125"/>
                      <a:pt x="2942" y="708"/>
                      <a:pt x="3061" y="1303"/>
                    </a:cubicBezTo>
                    <a:cubicBezTo>
                      <a:pt x="3096" y="1482"/>
                      <a:pt x="3168" y="1637"/>
                      <a:pt x="3275" y="1780"/>
                    </a:cubicBezTo>
                    <a:lnTo>
                      <a:pt x="2501" y="1923"/>
                    </a:lnTo>
                    <a:cubicBezTo>
                      <a:pt x="2191" y="1982"/>
                      <a:pt x="1977" y="2292"/>
                      <a:pt x="2037" y="2601"/>
                    </a:cubicBezTo>
                    <a:lnTo>
                      <a:pt x="2084" y="2887"/>
                    </a:lnTo>
                    <a:lnTo>
                      <a:pt x="798" y="3125"/>
                    </a:lnTo>
                    <a:cubicBezTo>
                      <a:pt x="310" y="3208"/>
                      <a:pt x="1" y="3673"/>
                      <a:pt x="84" y="4161"/>
                    </a:cubicBezTo>
                    <a:lnTo>
                      <a:pt x="1656" y="12793"/>
                    </a:lnTo>
                    <a:cubicBezTo>
                      <a:pt x="1730" y="13218"/>
                      <a:pt x="2118" y="13520"/>
                      <a:pt x="2540" y="13520"/>
                    </a:cubicBezTo>
                    <a:cubicBezTo>
                      <a:pt x="2590" y="13520"/>
                      <a:pt x="2641" y="13516"/>
                      <a:pt x="2692" y="13507"/>
                    </a:cubicBezTo>
                    <a:lnTo>
                      <a:pt x="10038" y="12162"/>
                    </a:lnTo>
                    <a:cubicBezTo>
                      <a:pt x="10526" y="12079"/>
                      <a:pt x="10847" y="11602"/>
                      <a:pt x="10752" y="11126"/>
                    </a:cubicBezTo>
                    <a:lnTo>
                      <a:pt x="9180" y="2494"/>
                    </a:lnTo>
                    <a:cubicBezTo>
                      <a:pt x="9096" y="2064"/>
                      <a:pt x="8726" y="1763"/>
                      <a:pt x="8305" y="1763"/>
                    </a:cubicBezTo>
                    <a:cubicBezTo>
                      <a:pt x="8248" y="1763"/>
                      <a:pt x="8191" y="1768"/>
                      <a:pt x="8133" y="1780"/>
                    </a:cubicBezTo>
                    <a:lnTo>
                      <a:pt x="6847" y="2018"/>
                    </a:lnTo>
                    <a:lnTo>
                      <a:pt x="6799" y="1732"/>
                    </a:lnTo>
                    <a:cubicBezTo>
                      <a:pt x="6745" y="1451"/>
                      <a:pt x="6496" y="1249"/>
                      <a:pt x="6210" y="1249"/>
                    </a:cubicBezTo>
                    <a:cubicBezTo>
                      <a:pt x="6181" y="1249"/>
                      <a:pt x="6151" y="1251"/>
                      <a:pt x="6121" y="1256"/>
                    </a:cubicBezTo>
                    <a:lnTo>
                      <a:pt x="5168" y="1434"/>
                    </a:lnTo>
                    <a:cubicBezTo>
                      <a:pt x="5228" y="1268"/>
                      <a:pt x="5239" y="1089"/>
                      <a:pt x="5204" y="910"/>
                    </a:cubicBezTo>
                    <a:cubicBezTo>
                      <a:pt x="5119" y="380"/>
                      <a:pt x="4655" y="0"/>
                      <a:pt x="4125"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100" name="Google Shape;4100;p56"/>
              <p:cNvSpPr/>
              <p:nvPr/>
            </p:nvSpPr>
            <p:spPr>
              <a:xfrm>
                <a:off x="7293638" y="4354466"/>
                <a:ext cx="60059" cy="49866"/>
              </a:xfrm>
              <a:custGeom>
                <a:avLst/>
                <a:gdLst/>
                <a:ahLst/>
                <a:cxnLst/>
                <a:rect l="l" t="t" r="r" b="b"/>
                <a:pathLst>
                  <a:path w="1862" h="1546" extrusionOk="0">
                    <a:moveTo>
                      <a:pt x="1002" y="1"/>
                    </a:moveTo>
                    <a:cubicBezTo>
                      <a:pt x="959" y="1"/>
                      <a:pt x="914" y="5"/>
                      <a:pt x="870" y="12"/>
                    </a:cubicBezTo>
                    <a:cubicBezTo>
                      <a:pt x="191" y="131"/>
                      <a:pt x="1" y="1012"/>
                      <a:pt x="572" y="1405"/>
                    </a:cubicBezTo>
                    <a:cubicBezTo>
                      <a:pt x="710" y="1502"/>
                      <a:pt x="861" y="1545"/>
                      <a:pt x="1007" y="1545"/>
                    </a:cubicBezTo>
                    <a:cubicBezTo>
                      <a:pt x="1453" y="1545"/>
                      <a:pt x="1861" y="1142"/>
                      <a:pt x="1763" y="631"/>
                    </a:cubicBezTo>
                    <a:cubicBezTo>
                      <a:pt x="1699" y="259"/>
                      <a:pt x="1369"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101" name="Google Shape;4101;p56"/>
              <p:cNvSpPr/>
              <p:nvPr/>
            </p:nvSpPr>
            <p:spPr>
              <a:xfrm>
                <a:off x="7361954" y="4339823"/>
                <a:ext cx="124375" cy="43383"/>
              </a:xfrm>
              <a:custGeom>
                <a:avLst/>
                <a:gdLst/>
                <a:ahLst/>
                <a:cxnLst/>
                <a:rect l="l" t="t" r="r" b="b"/>
                <a:pathLst>
                  <a:path w="3856" h="1345" extrusionOk="0">
                    <a:moveTo>
                      <a:pt x="3259" y="1"/>
                    </a:moveTo>
                    <a:cubicBezTo>
                      <a:pt x="3223" y="1"/>
                      <a:pt x="3185" y="5"/>
                      <a:pt x="3145" y="14"/>
                    </a:cubicBezTo>
                    <a:lnTo>
                      <a:pt x="3133" y="14"/>
                    </a:lnTo>
                    <a:lnTo>
                      <a:pt x="550" y="478"/>
                    </a:lnTo>
                    <a:cubicBezTo>
                      <a:pt x="0" y="579"/>
                      <a:pt x="116" y="1345"/>
                      <a:pt x="608" y="1345"/>
                    </a:cubicBezTo>
                    <a:cubicBezTo>
                      <a:pt x="639" y="1345"/>
                      <a:pt x="671" y="1342"/>
                      <a:pt x="704" y="1335"/>
                    </a:cubicBezTo>
                    <a:lnTo>
                      <a:pt x="3300" y="871"/>
                    </a:lnTo>
                    <a:cubicBezTo>
                      <a:pt x="3855" y="793"/>
                      <a:pt x="3758" y="1"/>
                      <a:pt x="3259"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102" name="Google Shape;4102;p56"/>
              <p:cNvSpPr/>
              <p:nvPr/>
            </p:nvSpPr>
            <p:spPr>
              <a:xfrm>
                <a:off x="7306314" y="4423976"/>
                <a:ext cx="60059" cy="49866"/>
              </a:xfrm>
              <a:custGeom>
                <a:avLst/>
                <a:gdLst/>
                <a:ahLst/>
                <a:cxnLst/>
                <a:rect l="l" t="t" r="r" b="b"/>
                <a:pathLst>
                  <a:path w="1862" h="1546" extrusionOk="0">
                    <a:moveTo>
                      <a:pt x="1002" y="1"/>
                    </a:moveTo>
                    <a:cubicBezTo>
                      <a:pt x="959" y="1"/>
                      <a:pt x="914" y="5"/>
                      <a:pt x="870" y="12"/>
                    </a:cubicBezTo>
                    <a:cubicBezTo>
                      <a:pt x="191" y="131"/>
                      <a:pt x="1" y="1012"/>
                      <a:pt x="560" y="1405"/>
                    </a:cubicBezTo>
                    <a:cubicBezTo>
                      <a:pt x="701" y="1502"/>
                      <a:pt x="854" y="1546"/>
                      <a:pt x="1002" y="1546"/>
                    </a:cubicBezTo>
                    <a:cubicBezTo>
                      <a:pt x="1453" y="1546"/>
                      <a:pt x="1861" y="1142"/>
                      <a:pt x="1763" y="631"/>
                    </a:cubicBezTo>
                    <a:cubicBezTo>
                      <a:pt x="1699" y="259"/>
                      <a:pt x="1369"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103" name="Google Shape;4103;p56"/>
              <p:cNvSpPr/>
              <p:nvPr/>
            </p:nvSpPr>
            <p:spPr>
              <a:xfrm>
                <a:off x="7375824" y="4409300"/>
                <a:ext cx="121279" cy="43544"/>
              </a:xfrm>
              <a:custGeom>
                <a:avLst/>
                <a:gdLst/>
                <a:ahLst/>
                <a:cxnLst/>
                <a:rect l="l" t="t" r="r" b="b"/>
                <a:pathLst>
                  <a:path w="3760" h="1350" extrusionOk="0">
                    <a:moveTo>
                      <a:pt x="3144" y="1"/>
                    </a:moveTo>
                    <a:cubicBezTo>
                      <a:pt x="3128" y="1"/>
                      <a:pt x="3112" y="1"/>
                      <a:pt x="3096" y="3"/>
                    </a:cubicBezTo>
                    <a:lnTo>
                      <a:pt x="501" y="467"/>
                    </a:lnTo>
                    <a:cubicBezTo>
                      <a:pt x="0" y="618"/>
                      <a:pt x="125" y="1349"/>
                      <a:pt x="631" y="1349"/>
                    </a:cubicBezTo>
                    <a:cubicBezTo>
                      <a:pt x="643" y="1349"/>
                      <a:pt x="655" y="1349"/>
                      <a:pt x="667" y="1348"/>
                    </a:cubicBezTo>
                    <a:lnTo>
                      <a:pt x="3263" y="872"/>
                    </a:lnTo>
                    <a:cubicBezTo>
                      <a:pt x="3759" y="722"/>
                      <a:pt x="3640" y="1"/>
                      <a:pt x="314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104" name="Google Shape;4104;p56"/>
              <p:cNvSpPr/>
              <p:nvPr/>
            </p:nvSpPr>
            <p:spPr>
              <a:xfrm>
                <a:off x="7319765" y="4498130"/>
                <a:ext cx="60123" cy="50221"/>
              </a:xfrm>
              <a:custGeom>
                <a:avLst/>
                <a:gdLst/>
                <a:ahLst/>
                <a:cxnLst/>
                <a:rect l="l" t="t" r="r" b="b"/>
                <a:pathLst>
                  <a:path w="1864" h="1557" extrusionOk="0">
                    <a:moveTo>
                      <a:pt x="1009" y="0"/>
                    </a:moveTo>
                    <a:cubicBezTo>
                      <a:pt x="967" y="0"/>
                      <a:pt x="924" y="4"/>
                      <a:pt x="881" y="11"/>
                    </a:cubicBezTo>
                    <a:cubicBezTo>
                      <a:pt x="203" y="130"/>
                      <a:pt x="0" y="1011"/>
                      <a:pt x="572" y="1416"/>
                    </a:cubicBezTo>
                    <a:cubicBezTo>
                      <a:pt x="710" y="1513"/>
                      <a:pt x="860" y="1556"/>
                      <a:pt x="1007" y="1556"/>
                    </a:cubicBezTo>
                    <a:cubicBezTo>
                      <a:pt x="1454" y="1556"/>
                      <a:pt x="1864" y="1153"/>
                      <a:pt x="1774" y="642"/>
                    </a:cubicBezTo>
                    <a:cubicBezTo>
                      <a:pt x="1700" y="268"/>
                      <a:pt x="1376" y="0"/>
                      <a:pt x="1009"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105" name="Google Shape;4105;p56"/>
              <p:cNvSpPr/>
              <p:nvPr/>
            </p:nvSpPr>
            <p:spPr>
              <a:xfrm>
                <a:off x="7388855" y="4483390"/>
                <a:ext cx="122343" cy="43673"/>
              </a:xfrm>
              <a:custGeom>
                <a:avLst/>
                <a:gdLst/>
                <a:ahLst/>
                <a:cxnLst/>
                <a:rect l="l" t="t" r="r" b="b"/>
                <a:pathLst>
                  <a:path w="3793" h="1354" extrusionOk="0">
                    <a:moveTo>
                      <a:pt x="3178" y="1"/>
                    </a:moveTo>
                    <a:cubicBezTo>
                      <a:pt x="3160" y="1"/>
                      <a:pt x="3140" y="2"/>
                      <a:pt x="3121" y="4"/>
                    </a:cubicBezTo>
                    <a:lnTo>
                      <a:pt x="525" y="480"/>
                    </a:lnTo>
                    <a:cubicBezTo>
                      <a:pt x="1" y="605"/>
                      <a:pt x="121" y="1354"/>
                      <a:pt x="613" y="1354"/>
                    </a:cubicBezTo>
                    <a:cubicBezTo>
                      <a:pt x="635" y="1354"/>
                      <a:pt x="657" y="1352"/>
                      <a:pt x="680" y="1349"/>
                    </a:cubicBezTo>
                    <a:lnTo>
                      <a:pt x="3276" y="885"/>
                    </a:lnTo>
                    <a:cubicBezTo>
                      <a:pt x="3792" y="747"/>
                      <a:pt x="3678" y="1"/>
                      <a:pt x="317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106" name="Google Shape;4106;p56"/>
              <p:cNvSpPr/>
              <p:nvPr/>
            </p:nvSpPr>
            <p:spPr>
              <a:xfrm>
                <a:off x="7262544" y="4806843"/>
                <a:ext cx="250428" cy="224624"/>
              </a:xfrm>
              <a:custGeom>
                <a:avLst/>
                <a:gdLst/>
                <a:ahLst/>
                <a:cxnLst/>
                <a:rect l="l" t="t" r="r" b="b"/>
                <a:pathLst>
                  <a:path w="7764" h="6964" extrusionOk="0">
                    <a:moveTo>
                      <a:pt x="3934" y="1"/>
                    </a:moveTo>
                    <a:cubicBezTo>
                      <a:pt x="2900" y="1"/>
                      <a:pt x="1883" y="470"/>
                      <a:pt x="1215" y="1346"/>
                    </a:cubicBezTo>
                    <a:lnTo>
                      <a:pt x="6953" y="4978"/>
                    </a:lnTo>
                    <a:cubicBezTo>
                      <a:pt x="7763" y="3406"/>
                      <a:pt x="7251" y="1465"/>
                      <a:pt x="5751" y="525"/>
                    </a:cubicBezTo>
                    <a:cubicBezTo>
                      <a:pt x="5187" y="171"/>
                      <a:pt x="4557" y="1"/>
                      <a:pt x="3934" y="1"/>
                    </a:cubicBezTo>
                    <a:close/>
                    <a:moveTo>
                      <a:pt x="810" y="1989"/>
                    </a:moveTo>
                    <a:lnTo>
                      <a:pt x="810" y="1989"/>
                    </a:lnTo>
                    <a:cubicBezTo>
                      <a:pt x="0" y="3561"/>
                      <a:pt x="524" y="5490"/>
                      <a:pt x="2012" y="6430"/>
                    </a:cubicBezTo>
                    <a:cubicBezTo>
                      <a:pt x="2579" y="6790"/>
                      <a:pt x="3213" y="6963"/>
                      <a:pt x="3839" y="6963"/>
                    </a:cubicBezTo>
                    <a:cubicBezTo>
                      <a:pt x="4870" y="6963"/>
                      <a:pt x="5882" y="6495"/>
                      <a:pt x="6549" y="5621"/>
                    </a:cubicBezTo>
                    <a:lnTo>
                      <a:pt x="810" y="1989"/>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107" name="Google Shape;4107;p56"/>
              <p:cNvSpPr/>
              <p:nvPr/>
            </p:nvSpPr>
            <p:spPr>
              <a:xfrm>
                <a:off x="7731822" y="4325276"/>
                <a:ext cx="195885" cy="181918"/>
              </a:xfrm>
              <a:custGeom>
                <a:avLst/>
                <a:gdLst/>
                <a:ahLst/>
                <a:cxnLst/>
                <a:rect l="l" t="t" r="r" b="b"/>
                <a:pathLst>
                  <a:path w="6073" h="5640" extrusionOk="0">
                    <a:moveTo>
                      <a:pt x="3596" y="0"/>
                    </a:moveTo>
                    <a:lnTo>
                      <a:pt x="1203" y="1632"/>
                    </a:lnTo>
                    <a:cubicBezTo>
                      <a:pt x="251" y="2286"/>
                      <a:pt x="1" y="3596"/>
                      <a:pt x="655" y="4560"/>
                    </a:cubicBezTo>
                    <a:lnTo>
                      <a:pt x="763" y="4715"/>
                    </a:lnTo>
                    <a:cubicBezTo>
                      <a:pt x="1171" y="5316"/>
                      <a:pt x="1833" y="5640"/>
                      <a:pt x="2508" y="5640"/>
                    </a:cubicBezTo>
                    <a:cubicBezTo>
                      <a:pt x="2916" y="5640"/>
                      <a:pt x="3328" y="5522"/>
                      <a:pt x="3692" y="5275"/>
                    </a:cubicBezTo>
                    <a:lnTo>
                      <a:pt x="6073" y="3644"/>
                    </a:lnTo>
                    <a:lnTo>
                      <a:pt x="3596" y="0"/>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108" name="Google Shape;4108;p56"/>
              <p:cNvSpPr/>
              <p:nvPr/>
            </p:nvSpPr>
            <p:spPr>
              <a:xfrm>
                <a:off x="7864326" y="4249734"/>
                <a:ext cx="195885" cy="181950"/>
              </a:xfrm>
              <a:custGeom>
                <a:avLst/>
                <a:gdLst/>
                <a:ahLst/>
                <a:cxnLst/>
                <a:rect l="l" t="t" r="r" b="b"/>
                <a:pathLst>
                  <a:path w="6073" h="5641" extrusionOk="0">
                    <a:moveTo>
                      <a:pt x="3568" y="1"/>
                    </a:moveTo>
                    <a:cubicBezTo>
                      <a:pt x="3162" y="1"/>
                      <a:pt x="2752" y="119"/>
                      <a:pt x="2393" y="366"/>
                    </a:cubicBezTo>
                    <a:lnTo>
                      <a:pt x="0" y="1997"/>
                    </a:lnTo>
                    <a:lnTo>
                      <a:pt x="2477" y="5640"/>
                    </a:lnTo>
                    <a:lnTo>
                      <a:pt x="4870" y="4009"/>
                    </a:lnTo>
                    <a:cubicBezTo>
                      <a:pt x="5822" y="3354"/>
                      <a:pt x="6072" y="2045"/>
                      <a:pt x="5430" y="1092"/>
                    </a:cubicBezTo>
                    <a:lnTo>
                      <a:pt x="5310" y="926"/>
                    </a:lnTo>
                    <a:cubicBezTo>
                      <a:pt x="4902" y="325"/>
                      <a:pt x="4240" y="1"/>
                      <a:pt x="356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109" name="Google Shape;4109;p56"/>
              <p:cNvSpPr/>
              <p:nvPr/>
            </p:nvSpPr>
            <p:spPr>
              <a:xfrm>
                <a:off x="7674215" y="4700692"/>
                <a:ext cx="346064" cy="344387"/>
              </a:xfrm>
              <a:custGeom>
                <a:avLst/>
                <a:gdLst/>
                <a:ahLst/>
                <a:cxnLst/>
                <a:rect l="l" t="t" r="r" b="b"/>
                <a:pathLst>
                  <a:path w="10729" h="10677" extrusionOk="0">
                    <a:moveTo>
                      <a:pt x="4999" y="0"/>
                    </a:moveTo>
                    <a:cubicBezTo>
                      <a:pt x="4821" y="0"/>
                      <a:pt x="4665" y="135"/>
                      <a:pt x="4644" y="327"/>
                    </a:cubicBezTo>
                    <a:lnTo>
                      <a:pt x="4180" y="3804"/>
                    </a:lnTo>
                    <a:lnTo>
                      <a:pt x="703" y="3339"/>
                    </a:lnTo>
                    <a:cubicBezTo>
                      <a:pt x="688" y="3338"/>
                      <a:pt x="674" y="3337"/>
                      <a:pt x="659" y="3337"/>
                    </a:cubicBezTo>
                    <a:cubicBezTo>
                      <a:pt x="474" y="3337"/>
                      <a:pt x="309" y="3473"/>
                      <a:pt x="286" y="3661"/>
                    </a:cubicBezTo>
                    <a:lnTo>
                      <a:pt x="25" y="5637"/>
                    </a:lnTo>
                    <a:cubicBezTo>
                      <a:pt x="1" y="5840"/>
                      <a:pt x="144" y="6030"/>
                      <a:pt x="346" y="6054"/>
                    </a:cubicBezTo>
                    <a:lnTo>
                      <a:pt x="3823" y="6518"/>
                    </a:lnTo>
                    <a:lnTo>
                      <a:pt x="3370" y="9995"/>
                    </a:lnTo>
                    <a:cubicBezTo>
                      <a:pt x="3334" y="10197"/>
                      <a:pt x="3477" y="10388"/>
                      <a:pt x="3692" y="10412"/>
                    </a:cubicBezTo>
                    <a:lnTo>
                      <a:pt x="5656" y="10674"/>
                    </a:lnTo>
                    <a:cubicBezTo>
                      <a:pt x="5671" y="10675"/>
                      <a:pt x="5686" y="10676"/>
                      <a:pt x="5700" y="10676"/>
                    </a:cubicBezTo>
                    <a:cubicBezTo>
                      <a:pt x="5886" y="10676"/>
                      <a:pt x="6051" y="10540"/>
                      <a:pt x="6073" y="10352"/>
                    </a:cubicBezTo>
                    <a:lnTo>
                      <a:pt x="6537" y="6876"/>
                    </a:lnTo>
                    <a:lnTo>
                      <a:pt x="10014" y="7328"/>
                    </a:lnTo>
                    <a:cubicBezTo>
                      <a:pt x="10034" y="7331"/>
                      <a:pt x="10053" y="7333"/>
                      <a:pt x="10072" y="7333"/>
                    </a:cubicBezTo>
                    <a:cubicBezTo>
                      <a:pt x="10252" y="7333"/>
                      <a:pt x="10409" y="7189"/>
                      <a:pt x="10431" y="7007"/>
                    </a:cubicBezTo>
                    <a:lnTo>
                      <a:pt x="10693" y="5042"/>
                    </a:lnTo>
                    <a:cubicBezTo>
                      <a:pt x="10728" y="4828"/>
                      <a:pt x="10573" y="4649"/>
                      <a:pt x="10371" y="4613"/>
                    </a:cubicBezTo>
                    <a:lnTo>
                      <a:pt x="6894" y="4161"/>
                    </a:lnTo>
                    <a:lnTo>
                      <a:pt x="7359" y="684"/>
                    </a:lnTo>
                    <a:cubicBezTo>
                      <a:pt x="7383" y="470"/>
                      <a:pt x="7240" y="291"/>
                      <a:pt x="7037" y="256"/>
                    </a:cubicBezTo>
                    <a:lnTo>
                      <a:pt x="5061" y="6"/>
                    </a:lnTo>
                    <a:cubicBezTo>
                      <a:pt x="5040" y="2"/>
                      <a:pt x="5019" y="0"/>
                      <a:pt x="4999"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110" name="Google Shape;4110;p56"/>
              <p:cNvSpPr/>
              <p:nvPr/>
            </p:nvSpPr>
            <p:spPr>
              <a:xfrm>
                <a:off x="6206806" y="3173353"/>
                <a:ext cx="349902" cy="435765"/>
              </a:xfrm>
              <a:custGeom>
                <a:avLst/>
                <a:gdLst/>
                <a:ahLst/>
                <a:cxnLst/>
                <a:rect l="l" t="t" r="r" b="b"/>
                <a:pathLst>
                  <a:path w="10848" h="13510" extrusionOk="0">
                    <a:moveTo>
                      <a:pt x="4157" y="412"/>
                    </a:moveTo>
                    <a:cubicBezTo>
                      <a:pt x="4443" y="412"/>
                      <a:pt x="4724" y="585"/>
                      <a:pt x="4775" y="971"/>
                    </a:cubicBezTo>
                    <a:cubicBezTo>
                      <a:pt x="4811" y="1173"/>
                      <a:pt x="4763" y="1364"/>
                      <a:pt x="4632" y="1519"/>
                    </a:cubicBezTo>
                    <a:lnTo>
                      <a:pt x="3835" y="1662"/>
                    </a:lnTo>
                    <a:cubicBezTo>
                      <a:pt x="3668" y="1566"/>
                      <a:pt x="3549" y="1400"/>
                      <a:pt x="3513" y="1209"/>
                    </a:cubicBezTo>
                    <a:cubicBezTo>
                      <a:pt x="3398" y="709"/>
                      <a:pt x="3782" y="412"/>
                      <a:pt x="4157" y="412"/>
                    </a:cubicBezTo>
                    <a:close/>
                    <a:moveTo>
                      <a:pt x="7861" y="2722"/>
                    </a:moveTo>
                    <a:cubicBezTo>
                      <a:pt x="8117" y="2722"/>
                      <a:pt x="8343" y="2901"/>
                      <a:pt x="8395" y="3162"/>
                    </a:cubicBezTo>
                    <a:lnTo>
                      <a:pt x="9788" y="10746"/>
                    </a:lnTo>
                    <a:cubicBezTo>
                      <a:pt x="9835" y="11044"/>
                      <a:pt x="9633" y="11329"/>
                      <a:pt x="9335" y="11377"/>
                    </a:cubicBezTo>
                    <a:lnTo>
                      <a:pt x="3073" y="12520"/>
                    </a:lnTo>
                    <a:cubicBezTo>
                      <a:pt x="3042" y="12525"/>
                      <a:pt x="3012" y="12527"/>
                      <a:pt x="2982" y="12527"/>
                    </a:cubicBezTo>
                    <a:cubicBezTo>
                      <a:pt x="2719" y="12527"/>
                      <a:pt x="2484" y="12345"/>
                      <a:pt x="2442" y="12068"/>
                    </a:cubicBezTo>
                    <a:lnTo>
                      <a:pt x="1061" y="4507"/>
                    </a:lnTo>
                    <a:cubicBezTo>
                      <a:pt x="1001" y="4210"/>
                      <a:pt x="1203" y="3924"/>
                      <a:pt x="1501" y="3864"/>
                    </a:cubicBezTo>
                    <a:lnTo>
                      <a:pt x="2251" y="3733"/>
                    </a:lnTo>
                    <a:cubicBezTo>
                      <a:pt x="2283" y="3942"/>
                      <a:pt x="2461" y="4087"/>
                      <a:pt x="2665" y="4087"/>
                    </a:cubicBezTo>
                    <a:cubicBezTo>
                      <a:pt x="2693" y="4087"/>
                      <a:pt x="2722" y="4084"/>
                      <a:pt x="2751" y="4079"/>
                    </a:cubicBezTo>
                    <a:lnTo>
                      <a:pt x="6668" y="3376"/>
                    </a:lnTo>
                    <a:cubicBezTo>
                      <a:pt x="6895" y="3328"/>
                      <a:pt x="7061" y="3102"/>
                      <a:pt x="7014" y="2864"/>
                    </a:cubicBezTo>
                    <a:lnTo>
                      <a:pt x="7752" y="2733"/>
                    </a:lnTo>
                    <a:cubicBezTo>
                      <a:pt x="7789" y="2726"/>
                      <a:pt x="7825" y="2722"/>
                      <a:pt x="7861" y="2722"/>
                    </a:cubicBezTo>
                    <a:close/>
                    <a:moveTo>
                      <a:pt x="4147" y="1"/>
                    </a:moveTo>
                    <a:cubicBezTo>
                      <a:pt x="4083" y="1"/>
                      <a:pt x="4018" y="7"/>
                      <a:pt x="3954" y="19"/>
                    </a:cubicBezTo>
                    <a:cubicBezTo>
                      <a:pt x="3358" y="126"/>
                      <a:pt x="2966" y="697"/>
                      <a:pt x="3073" y="1281"/>
                    </a:cubicBezTo>
                    <a:cubicBezTo>
                      <a:pt x="3108" y="1459"/>
                      <a:pt x="3180" y="1626"/>
                      <a:pt x="3287" y="1757"/>
                    </a:cubicBezTo>
                    <a:lnTo>
                      <a:pt x="2513" y="1912"/>
                    </a:lnTo>
                    <a:cubicBezTo>
                      <a:pt x="2192" y="1971"/>
                      <a:pt x="1989" y="2281"/>
                      <a:pt x="2037" y="2590"/>
                    </a:cubicBezTo>
                    <a:lnTo>
                      <a:pt x="2096" y="2876"/>
                    </a:lnTo>
                    <a:lnTo>
                      <a:pt x="811" y="3102"/>
                    </a:lnTo>
                    <a:cubicBezTo>
                      <a:pt x="322" y="3197"/>
                      <a:pt x="1" y="3662"/>
                      <a:pt x="96" y="4150"/>
                    </a:cubicBezTo>
                    <a:lnTo>
                      <a:pt x="1668" y="12770"/>
                    </a:lnTo>
                    <a:cubicBezTo>
                      <a:pt x="1742" y="13206"/>
                      <a:pt x="2121" y="13510"/>
                      <a:pt x="2549" y="13510"/>
                    </a:cubicBezTo>
                    <a:cubicBezTo>
                      <a:pt x="2600" y="13510"/>
                      <a:pt x="2652" y="13505"/>
                      <a:pt x="2704" y="13496"/>
                    </a:cubicBezTo>
                    <a:lnTo>
                      <a:pt x="10038" y="12151"/>
                    </a:lnTo>
                    <a:cubicBezTo>
                      <a:pt x="10526" y="12056"/>
                      <a:pt x="10848" y="11591"/>
                      <a:pt x="10752" y="11115"/>
                    </a:cubicBezTo>
                    <a:lnTo>
                      <a:pt x="9181" y="2483"/>
                    </a:lnTo>
                    <a:cubicBezTo>
                      <a:pt x="9096" y="2047"/>
                      <a:pt x="8716" y="1744"/>
                      <a:pt x="8296" y="1744"/>
                    </a:cubicBezTo>
                    <a:cubicBezTo>
                      <a:pt x="8246" y="1744"/>
                      <a:pt x="8195" y="1748"/>
                      <a:pt x="8145" y="1757"/>
                    </a:cubicBezTo>
                    <a:lnTo>
                      <a:pt x="6859" y="1995"/>
                    </a:lnTo>
                    <a:lnTo>
                      <a:pt x="6811" y="1721"/>
                    </a:lnTo>
                    <a:cubicBezTo>
                      <a:pt x="6758" y="1436"/>
                      <a:pt x="6509" y="1235"/>
                      <a:pt x="6237" y="1235"/>
                    </a:cubicBezTo>
                    <a:cubicBezTo>
                      <a:pt x="6202" y="1235"/>
                      <a:pt x="6167" y="1238"/>
                      <a:pt x="6133" y="1245"/>
                    </a:cubicBezTo>
                    <a:lnTo>
                      <a:pt x="5180" y="1412"/>
                    </a:lnTo>
                    <a:cubicBezTo>
                      <a:pt x="5240" y="1245"/>
                      <a:pt x="5240" y="1066"/>
                      <a:pt x="5216" y="900"/>
                    </a:cubicBezTo>
                    <a:cubicBezTo>
                      <a:pt x="5121" y="370"/>
                      <a:pt x="4658" y="1"/>
                      <a:pt x="4147"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111" name="Google Shape;4111;p56"/>
              <p:cNvSpPr/>
              <p:nvPr/>
            </p:nvSpPr>
            <p:spPr>
              <a:xfrm>
                <a:off x="6269026" y="3329757"/>
                <a:ext cx="60059" cy="49963"/>
              </a:xfrm>
              <a:custGeom>
                <a:avLst/>
                <a:gdLst/>
                <a:ahLst/>
                <a:cxnLst/>
                <a:rect l="l" t="t" r="r" b="b"/>
                <a:pathLst>
                  <a:path w="1862" h="1549" extrusionOk="0">
                    <a:moveTo>
                      <a:pt x="1016" y="1"/>
                    </a:moveTo>
                    <a:cubicBezTo>
                      <a:pt x="968" y="1"/>
                      <a:pt x="919" y="6"/>
                      <a:pt x="870" y="15"/>
                    </a:cubicBezTo>
                    <a:cubicBezTo>
                      <a:pt x="191" y="134"/>
                      <a:pt x="1" y="1015"/>
                      <a:pt x="560" y="1408"/>
                    </a:cubicBezTo>
                    <a:cubicBezTo>
                      <a:pt x="701" y="1505"/>
                      <a:pt x="854" y="1549"/>
                      <a:pt x="1002" y="1549"/>
                    </a:cubicBezTo>
                    <a:cubicBezTo>
                      <a:pt x="1454" y="1549"/>
                      <a:pt x="1861" y="1146"/>
                      <a:pt x="1763" y="634"/>
                    </a:cubicBezTo>
                    <a:cubicBezTo>
                      <a:pt x="1700" y="267"/>
                      <a:pt x="1377" y="1"/>
                      <a:pt x="1016"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112" name="Google Shape;4112;p56"/>
              <p:cNvSpPr/>
              <p:nvPr/>
            </p:nvSpPr>
            <p:spPr>
              <a:xfrm>
                <a:off x="6336794" y="3314791"/>
                <a:ext cx="125182" cy="43931"/>
              </a:xfrm>
              <a:custGeom>
                <a:avLst/>
                <a:gdLst/>
                <a:ahLst/>
                <a:cxnLst/>
                <a:rect l="l" t="t" r="r" b="b"/>
                <a:pathLst>
                  <a:path w="3881" h="1362" extrusionOk="0">
                    <a:moveTo>
                      <a:pt x="3284" y="0"/>
                    </a:moveTo>
                    <a:cubicBezTo>
                      <a:pt x="3246" y="0"/>
                      <a:pt x="3205" y="5"/>
                      <a:pt x="3162" y="15"/>
                    </a:cubicBezTo>
                    <a:lnTo>
                      <a:pt x="3150" y="15"/>
                    </a:lnTo>
                    <a:lnTo>
                      <a:pt x="555" y="491"/>
                    </a:lnTo>
                    <a:cubicBezTo>
                      <a:pt x="0" y="580"/>
                      <a:pt x="107" y="1362"/>
                      <a:pt x="596" y="1362"/>
                    </a:cubicBezTo>
                    <a:cubicBezTo>
                      <a:pt x="632" y="1362"/>
                      <a:pt x="670" y="1357"/>
                      <a:pt x="710" y="1349"/>
                    </a:cubicBezTo>
                    <a:lnTo>
                      <a:pt x="3305" y="872"/>
                    </a:lnTo>
                    <a:cubicBezTo>
                      <a:pt x="3881" y="817"/>
                      <a:pt x="3787" y="0"/>
                      <a:pt x="3284"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113" name="Google Shape;4113;p56"/>
              <p:cNvSpPr/>
              <p:nvPr/>
            </p:nvSpPr>
            <p:spPr>
              <a:xfrm>
                <a:off x="6281702" y="3399267"/>
                <a:ext cx="59769" cy="49963"/>
              </a:xfrm>
              <a:custGeom>
                <a:avLst/>
                <a:gdLst/>
                <a:ahLst/>
                <a:cxnLst/>
                <a:rect l="l" t="t" r="r" b="b"/>
                <a:pathLst>
                  <a:path w="1853" h="1549" extrusionOk="0">
                    <a:moveTo>
                      <a:pt x="1015" y="1"/>
                    </a:moveTo>
                    <a:cubicBezTo>
                      <a:pt x="967" y="1"/>
                      <a:pt x="919" y="6"/>
                      <a:pt x="870" y="15"/>
                    </a:cubicBezTo>
                    <a:cubicBezTo>
                      <a:pt x="191" y="134"/>
                      <a:pt x="1" y="1015"/>
                      <a:pt x="560" y="1408"/>
                    </a:cubicBezTo>
                    <a:cubicBezTo>
                      <a:pt x="701" y="1505"/>
                      <a:pt x="853" y="1549"/>
                      <a:pt x="1000" y="1549"/>
                    </a:cubicBezTo>
                    <a:cubicBezTo>
                      <a:pt x="1449" y="1549"/>
                      <a:pt x="1852" y="1146"/>
                      <a:pt x="1763" y="635"/>
                    </a:cubicBezTo>
                    <a:cubicBezTo>
                      <a:pt x="1700" y="267"/>
                      <a:pt x="1377" y="1"/>
                      <a:pt x="1015"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114" name="Google Shape;4114;p56"/>
              <p:cNvSpPr/>
              <p:nvPr/>
            </p:nvSpPr>
            <p:spPr>
              <a:xfrm>
                <a:off x="6351212" y="3384688"/>
                <a:ext cx="120892" cy="43544"/>
              </a:xfrm>
              <a:custGeom>
                <a:avLst/>
                <a:gdLst/>
                <a:ahLst/>
                <a:cxnLst/>
                <a:rect l="l" t="t" r="r" b="b"/>
                <a:pathLst>
                  <a:path w="3748" h="1350" extrusionOk="0">
                    <a:moveTo>
                      <a:pt x="3144" y="1"/>
                    </a:moveTo>
                    <a:cubicBezTo>
                      <a:pt x="3128" y="1"/>
                      <a:pt x="3112" y="2"/>
                      <a:pt x="3096" y="3"/>
                    </a:cubicBezTo>
                    <a:lnTo>
                      <a:pt x="501" y="467"/>
                    </a:lnTo>
                    <a:cubicBezTo>
                      <a:pt x="0" y="619"/>
                      <a:pt x="125" y="1350"/>
                      <a:pt x="620" y="1350"/>
                    </a:cubicBezTo>
                    <a:cubicBezTo>
                      <a:pt x="632" y="1350"/>
                      <a:pt x="644" y="1349"/>
                      <a:pt x="656" y="1348"/>
                    </a:cubicBezTo>
                    <a:lnTo>
                      <a:pt x="3251" y="872"/>
                    </a:lnTo>
                    <a:cubicBezTo>
                      <a:pt x="3748" y="722"/>
                      <a:pt x="3639" y="1"/>
                      <a:pt x="314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115" name="Google Shape;4115;p56"/>
              <p:cNvSpPr/>
              <p:nvPr/>
            </p:nvSpPr>
            <p:spPr>
              <a:xfrm>
                <a:off x="6295152" y="3473486"/>
                <a:ext cx="60123" cy="49866"/>
              </a:xfrm>
              <a:custGeom>
                <a:avLst/>
                <a:gdLst/>
                <a:ahLst/>
                <a:cxnLst/>
                <a:rect l="l" t="t" r="r" b="b"/>
                <a:pathLst>
                  <a:path w="1864" h="1546" extrusionOk="0">
                    <a:moveTo>
                      <a:pt x="1014" y="1"/>
                    </a:moveTo>
                    <a:cubicBezTo>
                      <a:pt x="970" y="1"/>
                      <a:pt x="926" y="5"/>
                      <a:pt x="881" y="12"/>
                    </a:cubicBezTo>
                    <a:cubicBezTo>
                      <a:pt x="191" y="131"/>
                      <a:pt x="0" y="1012"/>
                      <a:pt x="572" y="1405"/>
                    </a:cubicBezTo>
                    <a:cubicBezTo>
                      <a:pt x="710" y="1502"/>
                      <a:pt x="861" y="1546"/>
                      <a:pt x="1008" y="1546"/>
                    </a:cubicBezTo>
                    <a:cubicBezTo>
                      <a:pt x="1455" y="1546"/>
                      <a:pt x="1864" y="1145"/>
                      <a:pt x="1774" y="643"/>
                    </a:cubicBezTo>
                    <a:cubicBezTo>
                      <a:pt x="1700" y="260"/>
                      <a:pt x="1378" y="1"/>
                      <a:pt x="101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116" name="Google Shape;4116;p56"/>
              <p:cNvSpPr/>
              <p:nvPr/>
            </p:nvSpPr>
            <p:spPr>
              <a:xfrm>
                <a:off x="6364404" y="3458777"/>
                <a:ext cx="121795" cy="43609"/>
              </a:xfrm>
              <a:custGeom>
                <a:avLst/>
                <a:gdLst/>
                <a:ahLst/>
                <a:cxnLst/>
                <a:rect l="l" t="t" r="r" b="b"/>
                <a:pathLst>
                  <a:path w="3776" h="1352" extrusionOk="0">
                    <a:moveTo>
                      <a:pt x="3162" y="1"/>
                    </a:moveTo>
                    <a:cubicBezTo>
                      <a:pt x="3143" y="1"/>
                      <a:pt x="3124" y="2"/>
                      <a:pt x="3104" y="4"/>
                    </a:cubicBezTo>
                    <a:lnTo>
                      <a:pt x="520" y="480"/>
                    </a:lnTo>
                    <a:cubicBezTo>
                      <a:pt x="1" y="619"/>
                      <a:pt x="120" y="1351"/>
                      <a:pt x="627" y="1351"/>
                    </a:cubicBezTo>
                    <a:cubicBezTo>
                      <a:pt x="643" y="1351"/>
                      <a:pt x="659" y="1351"/>
                      <a:pt x="675" y="1349"/>
                    </a:cubicBezTo>
                    <a:lnTo>
                      <a:pt x="3271" y="873"/>
                    </a:lnTo>
                    <a:cubicBezTo>
                      <a:pt x="3776" y="735"/>
                      <a:pt x="3661" y="1"/>
                      <a:pt x="316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117" name="Google Shape;4117;p56"/>
              <p:cNvSpPr/>
              <p:nvPr/>
            </p:nvSpPr>
            <p:spPr>
              <a:xfrm>
                <a:off x="6239093" y="3782231"/>
                <a:ext cx="249267" cy="224075"/>
              </a:xfrm>
              <a:custGeom>
                <a:avLst/>
                <a:gdLst/>
                <a:ahLst/>
                <a:cxnLst/>
                <a:rect l="l" t="t" r="r" b="b"/>
                <a:pathLst>
                  <a:path w="7728" h="6947" extrusionOk="0">
                    <a:moveTo>
                      <a:pt x="3895" y="1"/>
                    </a:moveTo>
                    <a:cubicBezTo>
                      <a:pt x="2864" y="1"/>
                      <a:pt x="1847" y="470"/>
                      <a:pt x="1179" y="1346"/>
                    </a:cubicBezTo>
                    <a:lnTo>
                      <a:pt x="6918" y="4978"/>
                    </a:lnTo>
                    <a:cubicBezTo>
                      <a:pt x="7727" y="3406"/>
                      <a:pt x="7203" y="1477"/>
                      <a:pt x="5703" y="525"/>
                    </a:cubicBezTo>
                    <a:cubicBezTo>
                      <a:pt x="5144" y="171"/>
                      <a:pt x="4517" y="1"/>
                      <a:pt x="3895" y="1"/>
                    </a:cubicBezTo>
                    <a:close/>
                    <a:moveTo>
                      <a:pt x="774" y="1989"/>
                    </a:moveTo>
                    <a:cubicBezTo>
                      <a:pt x="0" y="3561"/>
                      <a:pt x="488" y="5478"/>
                      <a:pt x="1953" y="6418"/>
                    </a:cubicBezTo>
                    <a:cubicBezTo>
                      <a:pt x="2521" y="6775"/>
                      <a:pt x="3157" y="6947"/>
                      <a:pt x="3786" y="6947"/>
                    </a:cubicBezTo>
                    <a:cubicBezTo>
                      <a:pt x="4817" y="6947"/>
                      <a:pt x="5833" y="6486"/>
                      <a:pt x="6513" y="5621"/>
                    </a:cubicBezTo>
                    <a:lnTo>
                      <a:pt x="774" y="1989"/>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118" name="Google Shape;4118;p56"/>
              <p:cNvSpPr/>
              <p:nvPr/>
            </p:nvSpPr>
            <p:spPr>
              <a:xfrm>
                <a:off x="6706823" y="3300663"/>
                <a:ext cx="196272" cy="181660"/>
              </a:xfrm>
              <a:custGeom>
                <a:avLst/>
                <a:gdLst/>
                <a:ahLst/>
                <a:cxnLst/>
                <a:rect l="l" t="t" r="r" b="b"/>
                <a:pathLst>
                  <a:path w="6085" h="5632" extrusionOk="0">
                    <a:moveTo>
                      <a:pt x="3620" y="1"/>
                    </a:moveTo>
                    <a:lnTo>
                      <a:pt x="1215" y="1632"/>
                    </a:lnTo>
                    <a:cubicBezTo>
                      <a:pt x="251" y="2275"/>
                      <a:pt x="1" y="3584"/>
                      <a:pt x="656" y="4549"/>
                    </a:cubicBezTo>
                    <a:lnTo>
                      <a:pt x="763" y="4715"/>
                    </a:lnTo>
                    <a:cubicBezTo>
                      <a:pt x="1172" y="5311"/>
                      <a:pt x="1837" y="5632"/>
                      <a:pt x="2514" y="5632"/>
                    </a:cubicBezTo>
                    <a:cubicBezTo>
                      <a:pt x="2920" y="5632"/>
                      <a:pt x="3330" y="5516"/>
                      <a:pt x="3692" y="5275"/>
                    </a:cubicBezTo>
                    <a:lnTo>
                      <a:pt x="6085" y="3644"/>
                    </a:lnTo>
                    <a:lnTo>
                      <a:pt x="3620" y="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119" name="Google Shape;4119;p56"/>
              <p:cNvSpPr/>
              <p:nvPr/>
            </p:nvSpPr>
            <p:spPr>
              <a:xfrm>
                <a:off x="6839327" y="3225154"/>
                <a:ext cx="196272" cy="181918"/>
              </a:xfrm>
              <a:custGeom>
                <a:avLst/>
                <a:gdLst/>
                <a:ahLst/>
                <a:cxnLst/>
                <a:rect l="l" t="t" r="r" b="b"/>
                <a:pathLst>
                  <a:path w="6085" h="5640" extrusionOk="0">
                    <a:moveTo>
                      <a:pt x="3577" y="0"/>
                    </a:moveTo>
                    <a:cubicBezTo>
                      <a:pt x="3169" y="0"/>
                      <a:pt x="2757" y="118"/>
                      <a:pt x="2394" y="365"/>
                    </a:cubicBezTo>
                    <a:lnTo>
                      <a:pt x="1" y="1996"/>
                    </a:lnTo>
                    <a:lnTo>
                      <a:pt x="2489" y="5640"/>
                    </a:lnTo>
                    <a:lnTo>
                      <a:pt x="4882" y="4008"/>
                    </a:lnTo>
                    <a:cubicBezTo>
                      <a:pt x="5835" y="3354"/>
                      <a:pt x="6085" y="2044"/>
                      <a:pt x="5430" y="1091"/>
                    </a:cubicBezTo>
                    <a:lnTo>
                      <a:pt x="5323" y="925"/>
                    </a:lnTo>
                    <a:cubicBezTo>
                      <a:pt x="4914" y="324"/>
                      <a:pt x="4252" y="0"/>
                      <a:pt x="3577"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120" name="Google Shape;4120;p56"/>
              <p:cNvSpPr/>
              <p:nvPr/>
            </p:nvSpPr>
            <p:spPr>
              <a:xfrm>
                <a:off x="6649603" y="3675789"/>
                <a:ext cx="345677" cy="344677"/>
              </a:xfrm>
              <a:custGeom>
                <a:avLst/>
                <a:gdLst/>
                <a:ahLst/>
                <a:cxnLst/>
                <a:rect l="l" t="t" r="r" b="b"/>
                <a:pathLst>
                  <a:path w="10717" h="10686" extrusionOk="0">
                    <a:moveTo>
                      <a:pt x="5017" y="0"/>
                    </a:moveTo>
                    <a:cubicBezTo>
                      <a:pt x="4832" y="0"/>
                      <a:pt x="4666" y="137"/>
                      <a:pt x="4644" y="324"/>
                    </a:cubicBezTo>
                    <a:lnTo>
                      <a:pt x="4180" y="3813"/>
                    </a:lnTo>
                    <a:lnTo>
                      <a:pt x="703" y="3349"/>
                    </a:lnTo>
                    <a:cubicBezTo>
                      <a:pt x="688" y="3347"/>
                      <a:pt x="674" y="3346"/>
                      <a:pt x="659" y="3346"/>
                    </a:cubicBezTo>
                    <a:cubicBezTo>
                      <a:pt x="474" y="3346"/>
                      <a:pt x="309" y="3482"/>
                      <a:pt x="287" y="3670"/>
                    </a:cubicBezTo>
                    <a:lnTo>
                      <a:pt x="37" y="5647"/>
                    </a:lnTo>
                    <a:cubicBezTo>
                      <a:pt x="1" y="5849"/>
                      <a:pt x="144" y="6028"/>
                      <a:pt x="346" y="6063"/>
                    </a:cubicBezTo>
                    <a:lnTo>
                      <a:pt x="3823" y="6528"/>
                    </a:lnTo>
                    <a:lnTo>
                      <a:pt x="3370" y="10004"/>
                    </a:lnTo>
                    <a:cubicBezTo>
                      <a:pt x="3335" y="10207"/>
                      <a:pt x="3477" y="10397"/>
                      <a:pt x="3692" y="10421"/>
                    </a:cubicBezTo>
                    <a:lnTo>
                      <a:pt x="5656" y="10683"/>
                    </a:lnTo>
                    <a:cubicBezTo>
                      <a:pt x="5671" y="10685"/>
                      <a:pt x="5686" y="10685"/>
                      <a:pt x="5700" y="10685"/>
                    </a:cubicBezTo>
                    <a:cubicBezTo>
                      <a:pt x="5886" y="10685"/>
                      <a:pt x="6051" y="10549"/>
                      <a:pt x="6073" y="10361"/>
                    </a:cubicBezTo>
                    <a:lnTo>
                      <a:pt x="6537" y="6873"/>
                    </a:lnTo>
                    <a:lnTo>
                      <a:pt x="10014" y="7337"/>
                    </a:lnTo>
                    <a:cubicBezTo>
                      <a:pt x="10029" y="7339"/>
                      <a:pt x="10044" y="7340"/>
                      <a:pt x="10058" y="7340"/>
                    </a:cubicBezTo>
                    <a:cubicBezTo>
                      <a:pt x="10243" y="7340"/>
                      <a:pt x="10409" y="7203"/>
                      <a:pt x="10431" y="7016"/>
                    </a:cubicBezTo>
                    <a:lnTo>
                      <a:pt x="10693" y="5039"/>
                    </a:lnTo>
                    <a:cubicBezTo>
                      <a:pt x="10716" y="4837"/>
                      <a:pt x="10574" y="4646"/>
                      <a:pt x="10371" y="4623"/>
                    </a:cubicBezTo>
                    <a:lnTo>
                      <a:pt x="6895" y="4170"/>
                    </a:lnTo>
                    <a:lnTo>
                      <a:pt x="7347" y="682"/>
                    </a:lnTo>
                    <a:cubicBezTo>
                      <a:pt x="7383" y="479"/>
                      <a:pt x="7240" y="301"/>
                      <a:pt x="7026" y="265"/>
                    </a:cubicBezTo>
                    <a:lnTo>
                      <a:pt x="5061" y="3"/>
                    </a:lnTo>
                    <a:cubicBezTo>
                      <a:pt x="5046" y="1"/>
                      <a:pt x="5031" y="0"/>
                      <a:pt x="5017"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121" name="Google Shape;4121;p56"/>
              <p:cNvSpPr/>
              <p:nvPr/>
            </p:nvSpPr>
            <p:spPr>
              <a:xfrm>
                <a:off x="6206806" y="4197965"/>
                <a:ext cx="349902" cy="435378"/>
              </a:xfrm>
              <a:custGeom>
                <a:avLst/>
                <a:gdLst/>
                <a:ahLst/>
                <a:cxnLst/>
                <a:rect l="l" t="t" r="r" b="b"/>
                <a:pathLst>
                  <a:path w="10848" h="13498" extrusionOk="0">
                    <a:moveTo>
                      <a:pt x="4157" y="412"/>
                    </a:moveTo>
                    <a:cubicBezTo>
                      <a:pt x="4443" y="412"/>
                      <a:pt x="4724" y="585"/>
                      <a:pt x="4775" y="971"/>
                    </a:cubicBezTo>
                    <a:cubicBezTo>
                      <a:pt x="4811" y="1161"/>
                      <a:pt x="4763" y="1364"/>
                      <a:pt x="4632" y="1519"/>
                    </a:cubicBezTo>
                    <a:lnTo>
                      <a:pt x="3835" y="1661"/>
                    </a:lnTo>
                    <a:cubicBezTo>
                      <a:pt x="3668" y="1566"/>
                      <a:pt x="3549" y="1411"/>
                      <a:pt x="3513" y="1221"/>
                    </a:cubicBezTo>
                    <a:lnTo>
                      <a:pt x="3513" y="1209"/>
                    </a:lnTo>
                    <a:cubicBezTo>
                      <a:pt x="3398" y="709"/>
                      <a:pt x="3782" y="412"/>
                      <a:pt x="4157" y="412"/>
                    </a:cubicBezTo>
                    <a:close/>
                    <a:moveTo>
                      <a:pt x="7856" y="2723"/>
                    </a:moveTo>
                    <a:cubicBezTo>
                      <a:pt x="8114" y="2723"/>
                      <a:pt x="8342" y="2911"/>
                      <a:pt x="8395" y="3173"/>
                    </a:cubicBezTo>
                    <a:lnTo>
                      <a:pt x="9788" y="10734"/>
                    </a:lnTo>
                    <a:cubicBezTo>
                      <a:pt x="9835" y="11043"/>
                      <a:pt x="9633" y="11329"/>
                      <a:pt x="9335" y="11377"/>
                    </a:cubicBezTo>
                    <a:lnTo>
                      <a:pt x="3073" y="12520"/>
                    </a:lnTo>
                    <a:cubicBezTo>
                      <a:pt x="3042" y="12525"/>
                      <a:pt x="3012" y="12527"/>
                      <a:pt x="2981" y="12527"/>
                    </a:cubicBezTo>
                    <a:cubicBezTo>
                      <a:pt x="2719" y="12527"/>
                      <a:pt x="2484" y="12346"/>
                      <a:pt x="2442" y="12079"/>
                    </a:cubicBezTo>
                    <a:lnTo>
                      <a:pt x="1061" y="4507"/>
                    </a:lnTo>
                    <a:cubicBezTo>
                      <a:pt x="1001" y="4209"/>
                      <a:pt x="1203" y="3924"/>
                      <a:pt x="1501" y="3876"/>
                    </a:cubicBezTo>
                    <a:lnTo>
                      <a:pt x="2251" y="3745"/>
                    </a:lnTo>
                    <a:cubicBezTo>
                      <a:pt x="2283" y="3945"/>
                      <a:pt x="2463" y="4098"/>
                      <a:pt x="2669" y="4098"/>
                    </a:cubicBezTo>
                    <a:cubicBezTo>
                      <a:pt x="2696" y="4098"/>
                      <a:pt x="2724" y="4096"/>
                      <a:pt x="2751" y="4090"/>
                    </a:cubicBezTo>
                    <a:lnTo>
                      <a:pt x="6668" y="3376"/>
                    </a:lnTo>
                    <a:cubicBezTo>
                      <a:pt x="6895" y="3328"/>
                      <a:pt x="7061" y="3102"/>
                      <a:pt x="7014" y="2864"/>
                    </a:cubicBezTo>
                    <a:lnTo>
                      <a:pt x="7752" y="2733"/>
                    </a:lnTo>
                    <a:cubicBezTo>
                      <a:pt x="7787" y="2726"/>
                      <a:pt x="7822" y="2723"/>
                      <a:pt x="7856" y="2723"/>
                    </a:cubicBezTo>
                    <a:close/>
                    <a:moveTo>
                      <a:pt x="4147" y="1"/>
                    </a:moveTo>
                    <a:cubicBezTo>
                      <a:pt x="4083" y="1"/>
                      <a:pt x="4019" y="6"/>
                      <a:pt x="3954" y="18"/>
                    </a:cubicBezTo>
                    <a:cubicBezTo>
                      <a:pt x="3358" y="125"/>
                      <a:pt x="2966" y="697"/>
                      <a:pt x="3073" y="1280"/>
                    </a:cubicBezTo>
                    <a:cubicBezTo>
                      <a:pt x="3108" y="1459"/>
                      <a:pt x="3180" y="1614"/>
                      <a:pt x="3287" y="1757"/>
                    </a:cubicBezTo>
                    <a:lnTo>
                      <a:pt x="2513" y="1900"/>
                    </a:lnTo>
                    <a:cubicBezTo>
                      <a:pt x="2192" y="1959"/>
                      <a:pt x="1989" y="2269"/>
                      <a:pt x="2037" y="2578"/>
                    </a:cubicBezTo>
                    <a:lnTo>
                      <a:pt x="2096" y="2864"/>
                    </a:lnTo>
                    <a:lnTo>
                      <a:pt x="811" y="3102"/>
                    </a:lnTo>
                    <a:cubicBezTo>
                      <a:pt x="322" y="3185"/>
                      <a:pt x="1" y="3650"/>
                      <a:pt x="96" y="4138"/>
                    </a:cubicBezTo>
                    <a:lnTo>
                      <a:pt x="1668" y="12770"/>
                    </a:lnTo>
                    <a:cubicBezTo>
                      <a:pt x="1742" y="13195"/>
                      <a:pt x="2121" y="13497"/>
                      <a:pt x="2549" y="13497"/>
                    </a:cubicBezTo>
                    <a:cubicBezTo>
                      <a:pt x="2600" y="13497"/>
                      <a:pt x="2652" y="13493"/>
                      <a:pt x="2704" y="13484"/>
                    </a:cubicBezTo>
                    <a:lnTo>
                      <a:pt x="10038" y="12139"/>
                    </a:lnTo>
                    <a:cubicBezTo>
                      <a:pt x="10526" y="12056"/>
                      <a:pt x="10848" y="11579"/>
                      <a:pt x="10752" y="11103"/>
                    </a:cubicBezTo>
                    <a:lnTo>
                      <a:pt x="9181" y="2471"/>
                    </a:lnTo>
                    <a:cubicBezTo>
                      <a:pt x="9097" y="2041"/>
                      <a:pt x="8726" y="1740"/>
                      <a:pt x="8313" y="1740"/>
                    </a:cubicBezTo>
                    <a:cubicBezTo>
                      <a:pt x="8257" y="1740"/>
                      <a:pt x="8201" y="1745"/>
                      <a:pt x="8145" y="1757"/>
                    </a:cubicBezTo>
                    <a:lnTo>
                      <a:pt x="6859" y="1995"/>
                    </a:lnTo>
                    <a:lnTo>
                      <a:pt x="6811" y="1709"/>
                    </a:lnTo>
                    <a:cubicBezTo>
                      <a:pt x="6757" y="1428"/>
                      <a:pt x="6498" y="1226"/>
                      <a:pt x="6219" y="1226"/>
                    </a:cubicBezTo>
                    <a:cubicBezTo>
                      <a:pt x="6191" y="1226"/>
                      <a:pt x="6162" y="1228"/>
                      <a:pt x="6133" y="1233"/>
                    </a:cubicBezTo>
                    <a:lnTo>
                      <a:pt x="5180" y="1411"/>
                    </a:lnTo>
                    <a:cubicBezTo>
                      <a:pt x="5240" y="1245"/>
                      <a:pt x="5240" y="1066"/>
                      <a:pt x="5216" y="887"/>
                    </a:cubicBezTo>
                    <a:cubicBezTo>
                      <a:pt x="5121" y="369"/>
                      <a:pt x="4658" y="1"/>
                      <a:pt x="4147"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122" name="Google Shape;4122;p56"/>
              <p:cNvSpPr/>
              <p:nvPr/>
            </p:nvSpPr>
            <p:spPr>
              <a:xfrm>
                <a:off x="6269026" y="4354466"/>
                <a:ext cx="60059" cy="49866"/>
              </a:xfrm>
              <a:custGeom>
                <a:avLst/>
                <a:gdLst/>
                <a:ahLst/>
                <a:cxnLst/>
                <a:rect l="l" t="t" r="r" b="b"/>
                <a:pathLst>
                  <a:path w="1862" h="1546" extrusionOk="0">
                    <a:moveTo>
                      <a:pt x="1003" y="1"/>
                    </a:moveTo>
                    <a:cubicBezTo>
                      <a:pt x="959" y="1"/>
                      <a:pt x="914" y="5"/>
                      <a:pt x="870" y="12"/>
                    </a:cubicBezTo>
                    <a:cubicBezTo>
                      <a:pt x="191" y="131"/>
                      <a:pt x="1" y="1012"/>
                      <a:pt x="560" y="1405"/>
                    </a:cubicBezTo>
                    <a:cubicBezTo>
                      <a:pt x="701" y="1502"/>
                      <a:pt x="854" y="1545"/>
                      <a:pt x="1002" y="1545"/>
                    </a:cubicBezTo>
                    <a:cubicBezTo>
                      <a:pt x="1454" y="1545"/>
                      <a:pt x="1861" y="1142"/>
                      <a:pt x="1763" y="631"/>
                    </a:cubicBezTo>
                    <a:cubicBezTo>
                      <a:pt x="1699" y="259"/>
                      <a:pt x="1369" y="1"/>
                      <a:pt x="100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123" name="Google Shape;4123;p56"/>
              <p:cNvSpPr/>
              <p:nvPr/>
            </p:nvSpPr>
            <p:spPr>
              <a:xfrm>
                <a:off x="6337310" y="4339823"/>
                <a:ext cx="124020" cy="43383"/>
              </a:xfrm>
              <a:custGeom>
                <a:avLst/>
                <a:gdLst/>
                <a:ahLst/>
                <a:cxnLst/>
                <a:rect l="l" t="t" r="r" b="b"/>
                <a:pathLst>
                  <a:path w="3845" h="1345" extrusionOk="0">
                    <a:moveTo>
                      <a:pt x="3258" y="1"/>
                    </a:moveTo>
                    <a:cubicBezTo>
                      <a:pt x="3223" y="1"/>
                      <a:pt x="3186" y="5"/>
                      <a:pt x="3146" y="14"/>
                    </a:cubicBezTo>
                    <a:lnTo>
                      <a:pt x="3134" y="14"/>
                    </a:lnTo>
                    <a:lnTo>
                      <a:pt x="539" y="478"/>
                    </a:lnTo>
                    <a:cubicBezTo>
                      <a:pt x="1" y="579"/>
                      <a:pt x="106" y="1345"/>
                      <a:pt x="597" y="1345"/>
                    </a:cubicBezTo>
                    <a:cubicBezTo>
                      <a:pt x="628" y="1345"/>
                      <a:pt x="660" y="1342"/>
                      <a:pt x="694" y="1335"/>
                    </a:cubicBezTo>
                    <a:lnTo>
                      <a:pt x="3289" y="871"/>
                    </a:lnTo>
                    <a:cubicBezTo>
                      <a:pt x="3844" y="793"/>
                      <a:pt x="3747" y="1"/>
                      <a:pt x="325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124" name="Google Shape;4124;p56"/>
              <p:cNvSpPr/>
              <p:nvPr/>
            </p:nvSpPr>
            <p:spPr>
              <a:xfrm>
                <a:off x="6281702" y="4423976"/>
                <a:ext cx="59769" cy="49866"/>
              </a:xfrm>
              <a:custGeom>
                <a:avLst/>
                <a:gdLst/>
                <a:ahLst/>
                <a:cxnLst/>
                <a:rect l="l" t="t" r="r" b="b"/>
                <a:pathLst>
                  <a:path w="1853" h="1546" extrusionOk="0">
                    <a:moveTo>
                      <a:pt x="1002" y="1"/>
                    </a:moveTo>
                    <a:cubicBezTo>
                      <a:pt x="959" y="1"/>
                      <a:pt x="914" y="5"/>
                      <a:pt x="870" y="12"/>
                    </a:cubicBezTo>
                    <a:cubicBezTo>
                      <a:pt x="191" y="131"/>
                      <a:pt x="1" y="1012"/>
                      <a:pt x="560" y="1405"/>
                    </a:cubicBezTo>
                    <a:cubicBezTo>
                      <a:pt x="701" y="1502"/>
                      <a:pt x="853" y="1546"/>
                      <a:pt x="1000" y="1546"/>
                    </a:cubicBezTo>
                    <a:cubicBezTo>
                      <a:pt x="1449" y="1546"/>
                      <a:pt x="1852" y="1142"/>
                      <a:pt x="1763" y="631"/>
                    </a:cubicBezTo>
                    <a:cubicBezTo>
                      <a:pt x="1699" y="259"/>
                      <a:pt x="1369"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125" name="Google Shape;4125;p56"/>
              <p:cNvSpPr/>
              <p:nvPr/>
            </p:nvSpPr>
            <p:spPr>
              <a:xfrm>
                <a:off x="6351212" y="4409300"/>
                <a:ext cx="120892" cy="43544"/>
              </a:xfrm>
              <a:custGeom>
                <a:avLst/>
                <a:gdLst/>
                <a:ahLst/>
                <a:cxnLst/>
                <a:rect l="l" t="t" r="r" b="b"/>
                <a:pathLst>
                  <a:path w="3748" h="1350" extrusionOk="0">
                    <a:moveTo>
                      <a:pt x="3144" y="1"/>
                    </a:moveTo>
                    <a:cubicBezTo>
                      <a:pt x="3128" y="1"/>
                      <a:pt x="3112" y="1"/>
                      <a:pt x="3096" y="3"/>
                    </a:cubicBezTo>
                    <a:lnTo>
                      <a:pt x="501" y="467"/>
                    </a:lnTo>
                    <a:cubicBezTo>
                      <a:pt x="0" y="618"/>
                      <a:pt x="125" y="1349"/>
                      <a:pt x="620" y="1349"/>
                    </a:cubicBezTo>
                    <a:cubicBezTo>
                      <a:pt x="632" y="1349"/>
                      <a:pt x="644" y="1349"/>
                      <a:pt x="656" y="1348"/>
                    </a:cubicBezTo>
                    <a:lnTo>
                      <a:pt x="3251" y="872"/>
                    </a:lnTo>
                    <a:cubicBezTo>
                      <a:pt x="3748" y="722"/>
                      <a:pt x="3639" y="1"/>
                      <a:pt x="314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126" name="Google Shape;4126;p56"/>
              <p:cNvSpPr/>
              <p:nvPr/>
            </p:nvSpPr>
            <p:spPr>
              <a:xfrm>
                <a:off x="6295152" y="4498130"/>
                <a:ext cx="60156" cy="50221"/>
              </a:xfrm>
              <a:custGeom>
                <a:avLst/>
                <a:gdLst/>
                <a:ahLst/>
                <a:cxnLst/>
                <a:rect l="l" t="t" r="r" b="b"/>
                <a:pathLst>
                  <a:path w="1865" h="1557" extrusionOk="0">
                    <a:moveTo>
                      <a:pt x="1010" y="0"/>
                    </a:moveTo>
                    <a:cubicBezTo>
                      <a:pt x="967" y="0"/>
                      <a:pt x="924" y="4"/>
                      <a:pt x="881" y="11"/>
                    </a:cubicBezTo>
                    <a:cubicBezTo>
                      <a:pt x="191" y="130"/>
                      <a:pt x="0" y="1011"/>
                      <a:pt x="572" y="1416"/>
                    </a:cubicBezTo>
                    <a:cubicBezTo>
                      <a:pt x="710" y="1513"/>
                      <a:pt x="860" y="1556"/>
                      <a:pt x="1007" y="1556"/>
                    </a:cubicBezTo>
                    <a:cubicBezTo>
                      <a:pt x="1454" y="1556"/>
                      <a:pt x="1864" y="1153"/>
                      <a:pt x="1774" y="642"/>
                    </a:cubicBezTo>
                    <a:cubicBezTo>
                      <a:pt x="1700" y="268"/>
                      <a:pt x="1376" y="0"/>
                      <a:pt x="1010"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127" name="Google Shape;4127;p56"/>
              <p:cNvSpPr/>
              <p:nvPr/>
            </p:nvSpPr>
            <p:spPr>
              <a:xfrm>
                <a:off x="6364243" y="4483357"/>
                <a:ext cx="122214" cy="43706"/>
              </a:xfrm>
              <a:custGeom>
                <a:avLst/>
                <a:gdLst/>
                <a:ahLst/>
                <a:cxnLst/>
                <a:rect l="l" t="t" r="r" b="b"/>
                <a:pathLst>
                  <a:path w="3789" h="1355" extrusionOk="0">
                    <a:moveTo>
                      <a:pt x="3177" y="0"/>
                    </a:moveTo>
                    <a:cubicBezTo>
                      <a:pt x="3155" y="0"/>
                      <a:pt x="3133" y="2"/>
                      <a:pt x="3109" y="5"/>
                    </a:cubicBezTo>
                    <a:lnTo>
                      <a:pt x="525" y="481"/>
                    </a:lnTo>
                    <a:cubicBezTo>
                      <a:pt x="1" y="606"/>
                      <a:pt x="110" y="1355"/>
                      <a:pt x="612" y="1355"/>
                    </a:cubicBezTo>
                    <a:cubicBezTo>
                      <a:pt x="634" y="1355"/>
                      <a:pt x="657" y="1353"/>
                      <a:pt x="680" y="1350"/>
                    </a:cubicBezTo>
                    <a:lnTo>
                      <a:pt x="3276" y="886"/>
                    </a:lnTo>
                    <a:cubicBezTo>
                      <a:pt x="3789" y="749"/>
                      <a:pt x="3679" y="0"/>
                      <a:pt x="3177"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128" name="Google Shape;4128;p56"/>
              <p:cNvSpPr/>
              <p:nvPr/>
            </p:nvSpPr>
            <p:spPr>
              <a:xfrm>
                <a:off x="6237545" y="4806940"/>
                <a:ext cx="250815" cy="224592"/>
              </a:xfrm>
              <a:custGeom>
                <a:avLst/>
                <a:gdLst/>
                <a:ahLst/>
                <a:cxnLst/>
                <a:rect l="l" t="t" r="r" b="b"/>
                <a:pathLst>
                  <a:path w="7776" h="6963" extrusionOk="0">
                    <a:moveTo>
                      <a:pt x="3934" y="1"/>
                    </a:moveTo>
                    <a:cubicBezTo>
                      <a:pt x="2906" y="1"/>
                      <a:pt x="1893" y="469"/>
                      <a:pt x="1227" y="1343"/>
                    </a:cubicBezTo>
                    <a:lnTo>
                      <a:pt x="6966" y="4975"/>
                    </a:lnTo>
                    <a:cubicBezTo>
                      <a:pt x="7775" y="3403"/>
                      <a:pt x="7251" y="1474"/>
                      <a:pt x="5751" y="534"/>
                    </a:cubicBezTo>
                    <a:cubicBezTo>
                      <a:pt x="5189" y="174"/>
                      <a:pt x="4558" y="1"/>
                      <a:pt x="3934" y="1"/>
                    </a:cubicBezTo>
                    <a:close/>
                    <a:moveTo>
                      <a:pt x="822" y="1986"/>
                    </a:moveTo>
                    <a:lnTo>
                      <a:pt x="822" y="1986"/>
                    </a:lnTo>
                    <a:cubicBezTo>
                      <a:pt x="0" y="3558"/>
                      <a:pt x="524" y="5498"/>
                      <a:pt x="2024" y="6439"/>
                    </a:cubicBezTo>
                    <a:cubicBezTo>
                      <a:pt x="2584" y="6793"/>
                      <a:pt x="3213" y="6963"/>
                      <a:pt x="3836" y="6963"/>
                    </a:cubicBezTo>
                    <a:cubicBezTo>
                      <a:pt x="4871" y="6963"/>
                      <a:pt x="5892" y="6494"/>
                      <a:pt x="6561" y="5618"/>
                    </a:cubicBezTo>
                    <a:lnTo>
                      <a:pt x="822" y="1986"/>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129" name="Google Shape;4129;p56"/>
              <p:cNvSpPr/>
              <p:nvPr/>
            </p:nvSpPr>
            <p:spPr>
              <a:xfrm>
                <a:off x="6706823" y="4325276"/>
                <a:ext cx="196272" cy="181918"/>
              </a:xfrm>
              <a:custGeom>
                <a:avLst/>
                <a:gdLst/>
                <a:ahLst/>
                <a:cxnLst/>
                <a:rect l="l" t="t" r="r" b="b"/>
                <a:pathLst>
                  <a:path w="6085" h="5640" extrusionOk="0">
                    <a:moveTo>
                      <a:pt x="3620" y="0"/>
                    </a:moveTo>
                    <a:lnTo>
                      <a:pt x="1215" y="1632"/>
                    </a:lnTo>
                    <a:cubicBezTo>
                      <a:pt x="251" y="2286"/>
                      <a:pt x="1" y="3596"/>
                      <a:pt x="656" y="4560"/>
                    </a:cubicBezTo>
                    <a:lnTo>
                      <a:pt x="763" y="4715"/>
                    </a:lnTo>
                    <a:cubicBezTo>
                      <a:pt x="1171" y="5316"/>
                      <a:pt x="1833" y="5640"/>
                      <a:pt x="2508" y="5640"/>
                    </a:cubicBezTo>
                    <a:cubicBezTo>
                      <a:pt x="2916" y="5640"/>
                      <a:pt x="3328" y="5522"/>
                      <a:pt x="3692" y="5275"/>
                    </a:cubicBezTo>
                    <a:lnTo>
                      <a:pt x="6085" y="3644"/>
                    </a:lnTo>
                    <a:lnTo>
                      <a:pt x="3620" y="0"/>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130" name="Google Shape;4130;p56"/>
              <p:cNvSpPr/>
              <p:nvPr/>
            </p:nvSpPr>
            <p:spPr>
              <a:xfrm>
                <a:off x="6839327" y="4249734"/>
                <a:ext cx="196272" cy="181950"/>
              </a:xfrm>
              <a:custGeom>
                <a:avLst/>
                <a:gdLst/>
                <a:ahLst/>
                <a:cxnLst/>
                <a:rect l="l" t="t" r="r" b="b"/>
                <a:pathLst>
                  <a:path w="6085" h="5641" extrusionOk="0">
                    <a:moveTo>
                      <a:pt x="3577" y="1"/>
                    </a:moveTo>
                    <a:cubicBezTo>
                      <a:pt x="3169" y="1"/>
                      <a:pt x="2757" y="119"/>
                      <a:pt x="2394" y="366"/>
                    </a:cubicBezTo>
                    <a:lnTo>
                      <a:pt x="1" y="1997"/>
                    </a:lnTo>
                    <a:lnTo>
                      <a:pt x="2489" y="5640"/>
                    </a:lnTo>
                    <a:lnTo>
                      <a:pt x="4882" y="4009"/>
                    </a:lnTo>
                    <a:cubicBezTo>
                      <a:pt x="5835" y="3354"/>
                      <a:pt x="6085" y="2045"/>
                      <a:pt x="5430" y="1092"/>
                    </a:cubicBezTo>
                    <a:lnTo>
                      <a:pt x="5323" y="926"/>
                    </a:lnTo>
                    <a:cubicBezTo>
                      <a:pt x="4914" y="325"/>
                      <a:pt x="4252" y="1"/>
                      <a:pt x="3577"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131" name="Google Shape;4131;p56"/>
              <p:cNvSpPr/>
              <p:nvPr/>
            </p:nvSpPr>
            <p:spPr>
              <a:xfrm>
                <a:off x="6649603" y="4700692"/>
                <a:ext cx="345677" cy="344387"/>
              </a:xfrm>
              <a:custGeom>
                <a:avLst/>
                <a:gdLst/>
                <a:ahLst/>
                <a:cxnLst/>
                <a:rect l="l" t="t" r="r" b="b"/>
                <a:pathLst>
                  <a:path w="10717" h="10677" extrusionOk="0">
                    <a:moveTo>
                      <a:pt x="4999" y="0"/>
                    </a:moveTo>
                    <a:cubicBezTo>
                      <a:pt x="4821" y="0"/>
                      <a:pt x="4666" y="135"/>
                      <a:pt x="4644" y="327"/>
                    </a:cubicBezTo>
                    <a:lnTo>
                      <a:pt x="4180" y="3804"/>
                    </a:lnTo>
                    <a:lnTo>
                      <a:pt x="703" y="3339"/>
                    </a:lnTo>
                    <a:cubicBezTo>
                      <a:pt x="688" y="3338"/>
                      <a:pt x="674" y="3337"/>
                      <a:pt x="659" y="3337"/>
                    </a:cubicBezTo>
                    <a:cubicBezTo>
                      <a:pt x="474" y="3337"/>
                      <a:pt x="309" y="3473"/>
                      <a:pt x="287" y="3661"/>
                    </a:cubicBezTo>
                    <a:lnTo>
                      <a:pt x="25" y="5637"/>
                    </a:lnTo>
                    <a:cubicBezTo>
                      <a:pt x="1" y="5840"/>
                      <a:pt x="144" y="6030"/>
                      <a:pt x="346" y="6054"/>
                    </a:cubicBezTo>
                    <a:lnTo>
                      <a:pt x="3823" y="6518"/>
                    </a:lnTo>
                    <a:lnTo>
                      <a:pt x="3370" y="9995"/>
                    </a:lnTo>
                    <a:cubicBezTo>
                      <a:pt x="3335" y="10197"/>
                      <a:pt x="3477" y="10388"/>
                      <a:pt x="3692" y="10412"/>
                    </a:cubicBezTo>
                    <a:lnTo>
                      <a:pt x="5656" y="10674"/>
                    </a:lnTo>
                    <a:cubicBezTo>
                      <a:pt x="5671" y="10675"/>
                      <a:pt x="5686" y="10676"/>
                      <a:pt x="5700" y="10676"/>
                    </a:cubicBezTo>
                    <a:cubicBezTo>
                      <a:pt x="5886" y="10676"/>
                      <a:pt x="6051" y="10540"/>
                      <a:pt x="6073" y="10352"/>
                    </a:cubicBezTo>
                    <a:lnTo>
                      <a:pt x="6537" y="6876"/>
                    </a:lnTo>
                    <a:lnTo>
                      <a:pt x="10014" y="7328"/>
                    </a:lnTo>
                    <a:cubicBezTo>
                      <a:pt x="10034" y="7331"/>
                      <a:pt x="10053" y="7333"/>
                      <a:pt x="10073" y="7333"/>
                    </a:cubicBezTo>
                    <a:cubicBezTo>
                      <a:pt x="10252" y="7333"/>
                      <a:pt x="10409" y="7189"/>
                      <a:pt x="10431" y="7007"/>
                    </a:cubicBezTo>
                    <a:lnTo>
                      <a:pt x="10693" y="5042"/>
                    </a:lnTo>
                    <a:cubicBezTo>
                      <a:pt x="10716" y="4828"/>
                      <a:pt x="10574" y="4649"/>
                      <a:pt x="10371" y="4613"/>
                    </a:cubicBezTo>
                    <a:lnTo>
                      <a:pt x="6895" y="4161"/>
                    </a:lnTo>
                    <a:lnTo>
                      <a:pt x="7347" y="684"/>
                    </a:lnTo>
                    <a:cubicBezTo>
                      <a:pt x="7383" y="482"/>
                      <a:pt x="7240" y="291"/>
                      <a:pt x="7026" y="256"/>
                    </a:cubicBezTo>
                    <a:lnTo>
                      <a:pt x="5061" y="6"/>
                    </a:lnTo>
                    <a:cubicBezTo>
                      <a:pt x="5040" y="2"/>
                      <a:pt x="5019" y="0"/>
                      <a:pt x="4999"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132" name="Google Shape;4132;p56"/>
              <p:cNvSpPr/>
              <p:nvPr/>
            </p:nvSpPr>
            <p:spPr>
              <a:xfrm>
                <a:off x="5182226" y="3172611"/>
                <a:ext cx="349870" cy="436507"/>
              </a:xfrm>
              <a:custGeom>
                <a:avLst/>
                <a:gdLst/>
                <a:ahLst/>
                <a:cxnLst/>
                <a:rect l="l" t="t" r="r" b="b"/>
                <a:pathLst>
                  <a:path w="10847" h="13533" extrusionOk="0">
                    <a:moveTo>
                      <a:pt x="4151" y="435"/>
                    </a:moveTo>
                    <a:cubicBezTo>
                      <a:pt x="4440" y="435"/>
                      <a:pt x="4723" y="608"/>
                      <a:pt x="4774" y="994"/>
                    </a:cubicBezTo>
                    <a:cubicBezTo>
                      <a:pt x="4810" y="1196"/>
                      <a:pt x="4751" y="1387"/>
                      <a:pt x="4632" y="1542"/>
                    </a:cubicBezTo>
                    <a:lnTo>
                      <a:pt x="3834" y="1685"/>
                    </a:lnTo>
                    <a:cubicBezTo>
                      <a:pt x="3667" y="1589"/>
                      <a:pt x="3548" y="1423"/>
                      <a:pt x="3512" y="1232"/>
                    </a:cubicBezTo>
                    <a:lnTo>
                      <a:pt x="3500" y="1232"/>
                    </a:lnTo>
                    <a:cubicBezTo>
                      <a:pt x="3386" y="732"/>
                      <a:pt x="3773" y="435"/>
                      <a:pt x="4151" y="435"/>
                    </a:cubicBezTo>
                    <a:close/>
                    <a:moveTo>
                      <a:pt x="7872" y="2745"/>
                    </a:moveTo>
                    <a:cubicBezTo>
                      <a:pt x="8127" y="2745"/>
                      <a:pt x="8352" y="2924"/>
                      <a:pt x="8394" y="3185"/>
                    </a:cubicBezTo>
                    <a:lnTo>
                      <a:pt x="9787" y="10769"/>
                    </a:lnTo>
                    <a:cubicBezTo>
                      <a:pt x="9835" y="11067"/>
                      <a:pt x="9644" y="11341"/>
                      <a:pt x="9346" y="11400"/>
                    </a:cubicBezTo>
                    <a:lnTo>
                      <a:pt x="3084" y="12543"/>
                    </a:lnTo>
                    <a:cubicBezTo>
                      <a:pt x="3047" y="12550"/>
                      <a:pt x="3011" y="12553"/>
                      <a:pt x="2976" y="12553"/>
                    </a:cubicBezTo>
                    <a:cubicBezTo>
                      <a:pt x="2710" y="12553"/>
                      <a:pt x="2483" y="12364"/>
                      <a:pt x="2441" y="12091"/>
                    </a:cubicBezTo>
                    <a:lnTo>
                      <a:pt x="1060" y="4530"/>
                    </a:lnTo>
                    <a:cubicBezTo>
                      <a:pt x="1012" y="4233"/>
                      <a:pt x="1203" y="3947"/>
                      <a:pt x="1512" y="3887"/>
                    </a:cubicBezTo>
                    <a:lnTo>
                      <a:pt x="2250" y="3756"/>
                    </a:lnTo>
                    <a:cubicBezTo>
                      <a:pt x="2292" y="3965"/>
                      <a:pt x="2472" y="4110"/>
                      <a:pt x="2676" y="4110"/>
                    </a:cubicBezTo>
                    <a:cubicBezTo>
                      <a:pt x="2704" y="4110"/>
                      <a:pt x="2733" y="4107"/>
                      <a:pt x="2762" y="4102"/>
                    </a:cubicBezTo>
                    <a:lnTo>
                      <a:pt x="6668" y="3399"/>
                    </a:lnTo>
                    <a:cubicBezTo>
                      <a:pt x="6906" y="3351"/>
                      <a:pt x="7060" y="3125"/>
                      <a:pt x="7025" y="2887"/>
                    </a:cubicBezTo>
                    <a:lnTo>
                      <a:pt x="7763" y="2756"/>
                    </a:lnTo>
                    <a:cubicBezTo>
                      <a:pt x="7800" y="2749"/>
                      <a:pt x="7836" y="2745"/>
                      <a:pt x="7872" y="2745"/>
                    </a:cubicBezTo>
                    <a:close/>
                    <a:moveTo>
                      <a:pt x="4133" y="1"/>
                    </a:moveTo>
                    <a:cubicBezTo>
                      <a:pt x="4070" y="1"/>
                      <a:pt x="4005" y="6"/>
                      <a:pt x="3941" y="18"/>
                    </a:cubicBezTo>
                    <a:cubicBezTo>
                      <a:pt x="3346" y="125"/>
                      <a:pt x="2953" y="708"/>
                      <a:pt x="3072" y="1304"/>
                    </a:cubicBezTo>
                    <a:cubicBezTo>
                      <a:pt x="3108" y="1482"/>
                      <a:pt x="3179" y="1649"/>
                      <a:pt x="3286" y="1780"/>
                    </a:cubicBezTo>
                    <a:lnTo>
                      <a:pt x="2512" y="1935"/>
                    </a:lnTo>
                    <a:cubicBezTo>
                      <a:pt x="2191" y="1994"/>
                      <a:pt x="1988" y="2304"/>
                      <a:pt x="2036" y="2613"/>
                    </a:cubicBezTo>
                    <a:lnTo>
                      <a:pt x="2096" y="2899"/>
                    </a:lnTo>
                    <a:lnTo>
                      <a:pt x="798" y="3125"/>
                    </a:lnTo>
                    <a:cubicBezTo>
                      <a:pt x="322" y="3220"/>
                      <a:pt x="0" y="3685"/>
                      <a:pt x="83" y="4173"/>
                    </a:cubicBezTo>
                    <a:lnTo>
                      <a:pt x="1667" y="12793"/>
                    </a:lnTo>
                    <a:cubicBezTo>
                      <a:pt x="1741" y="13229"/>
                      <a:pt x="2120" y="13533"/>
                      <a:pt x="2548" y="13533"/>
                    </a:cubicBezTo>
                    <a:cubicBezTo>
                      <a:pt x="2599" y="13533"/>
                      <a:pt x="2651" y="13528"/>
                      <a:pt x="2703" y="13519"/>
                    </a:cubicBezTo>
                    <a:lnTo>
                      <a:pt x="10049" y="12174"/>
                    </a:lnTo>
                    <a:cubicBezTo>
                      <a:pt x="10525" y="12079"/>
                      <a:pt x="10847" y="11614"/>
                      <a:pt x="10763" y="11138"/>
                    </a:cubicBezTo>
                    <a:lnTo>
                      <a:pt x="9192" y="2506"/>
                    </a:lnTo>
                    <a:cubicBezTo>
                      <a:pt x="9107" y="2070"/>
                      <a:pt x="8727" y="1767"/>
                      <a:pt x="8298" y="1767"/>
                    </a:cubicBezTo>
                    <a:cubicBezTo>
                      <a:pt x="8247" y="1767"/>
                      <a:pt x="8196" y="1771"/>
                      <a:pt x="8144" y="1780"/>
                    </a:cubicBezTo>
                    <a:lnTo>
                      <a:pt x="6858" y="2018"/>
                    </a:lnTo>
                    <a:lnTo>
                      <a:pt x="6810" y="1744"/>
                    </a:lnTo>
                    <a:cubicBezTo>
                      <a:pt x="6758" y="1459"/>
                      <a:pt x="6508" y="1258"/>
                      <a:pt x="6228" y="1258"/>
                    </a:cubicBezTo>
                    <a:cubicBezTo>
                      <a:pt x="6192" y="1258"/>
                      <a:pt x="6156" y="1261"/>
                      <a:pt x="6120" y="1268"/>
                    </a:cubicBezTo>
                    <a:lnTo>
                      <a:pt x="5179" y="1435"/>
                    </a:lnTo>
                    <a:cubicBezTo>
                      <a:pt x="5227" y="1268"/>
                      <a:pt x="5239" y="1089"/>
                      <a:pt x="5215" y="923"/>
                    </a:cubicBezTo>
                    <a:cubicBezTo>
                      <a:pt x="5119" y="381"/>
                      <a:pt x="4655" y="1"/>
                      <a:pt x="413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133" name="Google Shape;4133;p56"/>
              <p:cNvSpPr/>
              <p:nvPr/>
            </p:nvSpPr>
            <p:spPr>
              <a:xfrm>
                <a:off x="5244414" y="3329886"/>
                <a:ext cx="60059" cy="49834"/>
              </a:xfrm>
              <a:custGeom>
                <a:avLst/>
                <a:gdLst/>
                <a:ahLst/>
                <a:cxnLst/>
                <a:rect l="l" t="t" r="r" b="b"/>
                <a:pathLst>
                  <a:path w="1862" h="1545" extrusionOk="0">
                    <a:moveTo>
                      <a:pt x="1002" y="0"/>
                    </a:moveTo>
                    <a:cubicBezTo>
                      <a:pt x="959" y="0"/>
                      <a:pt x="915" y="4"/>
                      <a:pt x="870" y="11"/>
                    </a:cubicBezTo>
                    <a:cubicBezTo>
                      <a:pt x="191" y="130"/>
                      <a:pt x="1" y="1011"/>
                      <a:pt x="560" y="1404"/>
                    </a:cubicBezTo>
                    <a:cubicBezTo>
                      <a:pt x="702" y="1501"/>
                      <a:pt x="854" y="1545"/>
                      <a:pt x="1002" y="1545"/>
                    </a:cubicBezTo>
                    <a:cubicBezTo>
                      <a:pt x="1454" y="1545"/>
                      <a:pt x="1862" y="1142"/>
                      <a:pt x="1763" y="630"/>
                    </a:cubicBezTo>
                    <a:cubicBezTo>
                      <a:pt x="1689" y="258"/>
                      <a:pt x="1367" y="0"/>
                      <a:pt x="100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134" name="Google Shape;4134;p56"/>
              <p:cNvSpPr/>
              <p:nvPr/>
            </p:nvSpPr>
            <p:spPr>
              <a:xfrm>
                <a:off x="5311601" y="3314856"/>
                <a:ext cx="125085" cy="43996"/>
              </a:xfrm>
              <a:custGeom>
                <a:avLst/>
                <a:gdLst/>
                <a:ahLst/>
                <a:cxnLst/>
                <a:rect l="l" t="t" r="r" b="b"/>
                <a:pathLst>
                  <a:path w="3878" h="1364" extrusionOk="0">
                    <a:moveTo>
                      <a:pt x="3271" y="0"/>
                    </a:moveTo>
                    <a:cubicBezTo>
                      <a:pt x="3235" y="0"/>
                      <a:pt x="3197" y="4"/>
                      <a:pt x="3157" y="13"/>
                    </a:cubicBezTo>
                    <a:lnTo>
                      <a:pt x="3169" y="13"/>
                    </a:lnTo>
                    <a:lnTo>
                      <a:pt x="573" y="489"/>
                    </a:lnTo>
                    <a:cubicBezTo>
                      <a:pt x="1" y="555"/>
                      <a:pt x="100" y="1364"/>
                      <a:pt x="597" y="1364"/>
                    </a:cubicBezTo>
                    <a:cubicBezTo>
                      <a:pt x="638" y="1364"/>
                      <a:pt x="682" y="1358"/>
                      <a:pt x="728" y="1347"/>
                    </a:cubicBezTo>
                    <a:lnTo>
                      <a:pt x="3311" y="870"/>
                    </a:lnTo>
                    <a:cubicBezTo>
                      <a:pt x="3878" y="793"/>
                      <a:pt x="3771" y="0"/>
                      <a:pt x="3271"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135" name="Google Shape;4135;p56"/>
              <p:cNvSpPr/>
              <p:nvPr/>
            </p:nvSpPr>
            <p:spPr>
              <a:xfrm>
                <a:off x="5257090" y="3399267"/>
                <a:ext cx="59769" cy="49963"/>
              </a:xfrm>
              <a:custGeom>
                <a:avLst/>
                <a:gdLst/>
                <a:ahLst/>
                <a:cxnLst/>
                <a:rect l="l" t="t" r="r" b="b"/>
                <a:pathLst>
                  <a:path w="1853" h="1549" extrusionOk="0">
                    <a:moveTo>
                      <a:pt x="1016" y="1"/>
                    </a:moveTo>
                    <a:cubicBezTo>
                      <a:pt x="968" y="1"/>
                      <a:pt x="919" y="6"/>
                      <a:pt x="870" y="15"/>
                    </a:cubicBezTo>
                    <a:cubicBezTo>
                      <a:pt x="191" y="134"/>
                      <a:pt x="1" y="1015"/>
                      <a:pt x="560" y="1408"/>
                    </a:cubicBezTo>
                    <a:cubicBezTo>
                      <a:pt x="701" y="1505"/>
                      <a:pt x="853" y="1549"/>
                      <a:pt x="1000" y="1549"/>
                    </a:cubicBezTo>
                    <a:cubicBezTo>
                      <a:pt x="1449" y="1549"/>
                      <a:pt x="1853" y="1146"/>
                      <a:pt x="1763" y="635"/>
                    </a:cubicBezTo>
                    <a:cubicBezTo>
                      <a:pt x="1700" y="267"/>
                      <a:pt x="1377" y="1"/>
                      <a:pt x="1016"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136" name="Google Shape;4136;p56"/>
              <p:cNvSpPr/>
              <p:nvPr/>
            </p:nvSpPr>
            <p:spPr>
              <a:xfrm>
                <a:off x="5326599" y="3384688"/>
                <a:ext cx="121279" cy="43544"/>
              </a:xfrm>
              <a:custGeom>
                <a:avLst/>
                <a:gdLst/>
                <a:ahLst/>
                <a:cxnLst/>
                <a:rect l="l" t="t" r="r" b="b"/>
                <a:pathLst>
                  <a:path w="3760" h="1350" extrusionOk="0">
                    <a:moveTo>
                      <a:pt x="3144" y="1"/>
                    </a:moveTo>
                    <a:cubicBezTo>
                      <a:pt x="3128" y="1"/>
                      <a:pt x="3113" y="2"/>
                      <a:pt x="3096" y="3"/>
                    </a:cubicBezTo>
                    <a:lnTo>
                      <a:pt x="501" y="467"/>
                    </a:lnTo>
                    <a:cubicBezTo>
                      <a:pt x="1" y="619"/>
                      <a:pt x="126" y="1350"/>
                      <a:pt x="620" y="1350"/>
                    </a:cubicBezTo>
                    <a:cubicBezTo>
                      <a:pt x="632" y="1350"/>
                      <a:pt x="644" y="1349"/>
                      <a:pt x="656" y="1348"/>
                    </a:cubicBezTo>
                    <a:lnTo>
                      <a:pt x="3251" y="872"/>
                    </a:lnTo>
                    <a:cubicBezTo>
                      <a:pt x="3759" y="722"/>
                      <a:pt x="3640" y="1"/>
                      <a:pt x="314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137" name="Google Shape;4137;p56"/>
              <p:cNvSpPr/>
              <p:nvPr/>
            </p:nvSpPr>
            <p:spPr>
              <a:xfrm>
                <a:off x="5270540" y="3473486"/>
                <a:ext cx="60059" cy="49866"/>
              </a:xfrm>
              <a:custGeom>
                <a:avLst/>
                <a:gdLst/>
                <a:ahLst/>
                <a:cxnLst/>
                <a:rect l="l" t="t" r="r" b="b"/>
                <a:pathLst>
                  <a:path w="1862" h="1546" extrusionOk="0">
                    <a:moveTo>
                      <a:pt x="1002" y="1"/>
                    </a:moveTo>
                    <a:cubicBezTo>
                      <a:pt x="958" y="1"/>
                      <a:pt x="914" y="5"/>
                      <a:pt x="870" y="12"/>
                    </a:cubicBezTo>
                    <a:cubicBezTo>
                      <a:pt x="191" y="131"/>
                      <a:pt x="0" y="1012"/>
                      <a:pt x="560" y="1405"/>
                    </a:cubicBezTo>
                    <a:cubicBezTo>
                      <a:pt x="701" y="1502"/>
                      <a:pt x="854" y="1546"/>
                      <a:pt x="1003" y="1546"/>
                    </a:cubicBezTo>
                    <a:cubicBezTo>
                      <a:pt x="1454" y="1546"/>
                      <a:pt x="1861" y="1145"/>
                      <a:pt x="1763" y="643"/>
                    </a:cubicBezTo>
                    <a:cubicBezTo>
                      <a:pt x="1699" y="260"/>
                      <a:pt x="1369"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138" name="Google Shape;4138;p56"/>
              <p:cNvSpPr/>
              <p:nvPr/>
            </p:nvSpPr>
            <p:spPr>
              <a:xfrm>
                <a:off x="5339792" y="3458810"/>
                <a:ext cx="121892" cy="43577"/>
              </a:xfrm>
              <a:custGeom>
                <a:avLst/>
                <a:gdLst/>
                <a:ahLst/>
                <a:cxnLst/>
                <a:rect l="l" t="t" r="r" b="b"/>
                <a:pathLst>
                  <a:path w="3779" h="1351" extrusionOk="0">
                    <a:moveTo>
                      <a:pt x="3152" y="1"/>
                    </a:moveTo>
                    <a:cubicBezTo>
                      <a:pt x="3136" y="1"/>
                      <a:pt x="3120" y="2"/>
                      <a:pt x="3104" y="3"/>
                    </a:cubicBezTo>
                    <a:lnTo>
                      <a:pt x="509" y="479"/>
                    </a:lnTo>
                    <a:cubicBezTo>
                      <a:pt x="0" y="618"/>
                      <a:pt x="120" y="1350"/>
                      <a:pt x="627" y="1350"/>
                    </a:cubicBezTo>
                    <a:cubicBezTo>
                      <a:pt x="643" y="1350"/>
                      <a:pt x="659" y="1350"/>
                      <a:pt x="675" y="1348"/>
                    </a:cubicBezTo>
                    <a:lnTo>
                      <a:pt x="3259" y="872"/>
                    </a:lnTo>
                    <a:cubicBezTo>
                      <a:pt x="3779" y="733"/>
                      <a:pt x="3660" y="1"/>
                      <a:pt x="315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139" name="Google Shape;4139;p56"/>
              <p:cNvSpPr/>
              <p:nvPr/>
            </p:nvSpPr>
            <p:spPr>
              <a:xfrm>
                <a:off x="5212933" y="3782714"/>
                <a:ext cx="249267" cy="224140"/>
              </a:xfrm>
              <a:custGeom>
                <a:avLst/>
                <a:gdLst/>
                <a:ahLst/>
                <a:cxnLst/>
                <a:rect l="l" t="t" r="r" b="b"/>
                <a:pathLst>
                  <a:path w="7728" h="6949" extrusionOk="0">
                    <a:moveTo>
                      <a:pt x="3944" y="0"/>
                    </a:moveTo>
                    <a:cubicBezTo>
                      <a:pt x="2914" y="0"/>
                      <a:pt x="1900" y="466"/>
                      <a:pt x="1227" y="1331"/>
                    </a:cubicBezTo>
                    <a:lnTo>
                      <a:pt x="6966" y="4963"/>
                    </a:lnTo>
                    <a:cubicBezTo>
                      <a:pt x="7728" y="3391"/>
                      <a:pt x="7251" y="1474"/>
                      <a:pt x="5775" y="534"/>
                    </a:cubicBezTo>
                    <a:cubicBezTo>
                      <a:pt x="5207" y="173"/>
                      <a:pt x="4572" y="0"/>
                      <a:pt x="3944" y="0"/>
                    </a:cubicBezTo>
                    <a:close/>
                    <a:moveTo>
                      <a:pt x="822" y="1974"/>
                    </a:moveTo>
                    <a:lnTo>
                      <a:pt x="822" y="1974"/>
                    </a:lnTo>
                    <a:cubicBezTo>
                      <a:pt x="1" y="3546"/>
                      <a:pt x="524" y="5475"/>
                      <a:pt x="2025" y="6415"/>
                    </a:cubicBezTo>
                    <a:cubicBezTo>
                      <a:pt x="2587" y="6775"/>
                      <a:pt x="3218" y="6948"/>
                      <a:pt x="3842" y="6948"/>
                    </a:cubicBezTo>
                    <a:cubicBezTo>
                      <a:pt x="4870" y="6948"/>
                      <a:pt x="5882" y="6480"/>
                      <a:pt x="6549" y="5606"/>
                    </a:cubicBezTo>
                    <a:lnTo>
                      <a:pt x="822" y="1974"/>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140" name="Google Shape;4140;p56"/>
              <p:cNvSpPr/>
              <p:nvPr/>
            </p:nvSpPr>
            <p:spPr>
              <a:xfrm>
                <a:off x="5682211" y="3300663"/>
                <a:ext cx="196304" cy="181660"/>
              </a:xfrm>
              <a:custGeom>
                <a:avLst/>
                <a:gdLst/>
                <a:ahLst/>
                <a:cxnLst/>
                <a:rect l="l" t="t" r="r" b="b"/>
                <a:pathLst>
                  <a:path w="6086" h="5632" extrusionOk="0">
                    <a:moveTo>
                      <a:pt x="3609" y="1"/>
                    </a:moveTo>
                    <a:lnTo>
                      <a:pt x="1215" y="1632"/>
                    </a:lnTo>
                    <a:cubicBezTo>
                      <a:pt x="251" y="2275"/>
                      <a:pt x="1" y="3584"/>
                      <a:pt x="656" y="4549"/>
                    </a:cubicBezTo>
                    <a:lnTo>
                      <a:pt x="763" y="4715"/>
                    </a:lnTo>
                    <a:cubicBezTo>
                      <a:pt x="1172" y="5311"/>
                      <a:pt x="1837" y="5632"/>
                      <a:pt x="2514" y="5632"/>
                    </a:cubicBezTo>
                    <a:cubicBezTo>
                      <a:pt x="2920" y="5632"/>
                      <a:pt x="3330" y="5516"/>
                      <a:pt x="3692" y="5275"/>
                    </a:cubicBezTo>
                    <a:lnTo>
                      <a:pt x="6085" y="3644"/>
                    </a:lnTo>
                    <a:lnTo>
                      <a:pt x="3609" y="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141" name="Google Shape;4141;p56"/>
              <p:cNvSpPr/>
              <p:nvPr/>
            </p:nvSpPr>
            <p:spPr>
              <a:xfrm>
                <a:off x="5814714" y="3225154"/>
                <a:ext cx="196272" cy="181918"/>
              </a:xfrm>
              <a:custGeom>
                <a:avLst/>
                <a:gdLst/>
                <a:ahLst/>
                <a:cxnLst/>
                <a:rect l="l" t="t" r="r" b="b"/>
                <a:pathLst>
                  <a:path w="6085" h="5640" extrusionOk="0">
                    <a:moveTo>
                      <a:pt x="3580" y="0"/>
                    </a:moveTo>
                    <a:cubicBezTo>
                      <a:pt x="3174" y="0"/>
                      <a:pt x="2765" y="118"/>
                      <a:pt x="2406" y="365"/>
                    </a:cubicBezTo>
                    <a:lnTo>
                      <a:pt x="1" y="1996"/>
                    </a:lnTo>
                    <a:lnTo>
                      <a:pt x="2477" y="5640"/>
                    </a:lnTo>
                    <a:lnTo>
                      <a:pt x="4870" y="4008"/>
                    </a:lnTo>
                    <a:cubicBezTo>
                      <a:pt x="5835" y="3354"/>
                      <a:pt x="6085" y="2044"/>
                      <a:pt x="5430" y="1091"/>
                    </a:cubicBezTo>
                    <a:lnTo>
                      <a:pt x="5323" y="925"/>
                    </a:lnTo>
                    <a:cubicBezTo>
                      <a:pt x="4915" y="324"/>
                      <a:pt x="4252" y="0"/>
                      <a:pt x="3580"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142" name="Google Shape;4142;p56"/>
              <p:cNvSpPr/>
              <p:nvPr/>
            </p:nvSpPr>
            <p:spPr>
              <a:xfrm>
                <a:off x="5624636" y="3676079"/>
                <a:ext cx="346032" cy="344387"/>
              </a:xfrm>
              <a:custGeom>
                <a:avLst/>
                <a:gdLst/>
                <a:ahLst/>
                <a:cxnLst/>
                <a:rect l="l" t="t" r="r" b="b"/>
                <a:pathLst>
                  <a:path w="10728" h="10677" extrusionOk="0">
                    <a:moveTo>
                      <a:pt x="5010" y="0"/>
                    </a:moveTo>
                    <a:cubicBezTo>
                      <a:pt x="4832" y="0"/>
                      <a:pt x="4677" y="135"/>
                      <a:pt x="4655" y="327"/>
                    </a:cubicBezTo>
                    <a:lnTo>
                      <a:pt x="4191" y="3804"/>
                    </a:lnTo>
                    <a:lnTo>
                      <a:pt x="714" y="3340"/>
                    </a:lnTo>
                    <a:cubicBezTo>
                      <a:pt x="700" y="3338"/>
                      <a:pt x="685" y="3337"/>
                      <a:pt x="670" y="3337"/>
                    </a:cubicBezTo>
                    <a:cubicBezTo>
                      <a:pt x="485" y="3337"/>
                      <a:pt x="320" y="3473"/>
                      <a:pt x="298" y="3661"/>
                    </a:cubicBezTo>
                    <a:lnTo>
                      <a:pt x="36" y="5638"/>
                    </a:lnTo>
                    <a:cubicBezTo>
                      <a:pt x="0" y="5840"/>
                      <a:pt x="143" y="6030"/>
                      <a:pt x="357" y="6054"/>
                    </a:cubicBezTo>
                    <a:lnTo>
                      <a:pt x="3834" y="6519"/>
                    </a:lnTo>
                    <a:lnTo>
                      <a:pt x="3370" y="9995"/>
                    </a:lnTo>
                    <a:cubicBezTo>
                      <a:pt x="3346" y="10198"/>
                      <a:pt x="3489" y="10388"/>
                      <a:pt x="3691" y="10412"/>
                    </a:cubicBezTo>
                    <a:lnTo>
                      <a:pt x="5667" y="10674"/>
                    </a:lnTo>
                    <a:cubicBezTo>
                      <a:pt x="5682" y="10676"/>
                      <a:pt x="5697" y="10676"/>
                      <a:pt x="5712" y="10676"/>
                    </a:cubicBezTo>
                    <a:cubicBezTo>
                      <a:pt x="5897" y="10676"/>
                      <a:pt x="6062" y="10540"/>
                      <a:pt x="6084" y="10352"/>
                    </a:cubicBezTo>
                    <a:lnTo>
                      <a:pt x="6548" y="6876"/>
                    </a:lnTo>
                    <a:lnTo>
                      <a:pt x="10025" y="7328"/>
                    </a:lnTo>
                    <a:cubicBezTo>
                      <a:pt x="10046" y="7332"/>
                      <a:pt x="10067" y="7334"/>
                      <a:pt x="10087" y="7334"/>
                    </a:cubicBezTo>
                    <a:cubicBezTo>
                      <a:pt x="10265" y="7334"/>
                      <a:pt x="10420" y="7199"/>
                      <a:pt x="10442" y="7007"/>
                    </a:cubicBezTo>
                    <a:lnTo>
                      <a:pt x="10704" y="5042"/>
                    </a:lnTo>
                    <a:cubicBezTo>
                      <a:pt x="10728" y="4840"/>
                      <a:pt x="10585" y="4649"/>
                      <a:pt x="10382" y="4625"/>
                    </a:cubicBezTo>
                    <a:lnTo>
                      <a:pt x="6906" y="4161"/>
                    </a:lnTo>
                    <a:lnTo>
                      <a:pt x="7358" y="685"/>
                    </a:lnTo>
                    <a:cubicBezTo>
                      <a:pt x="7394" y="482"/>
                      <a:pt x="7239" y="292"/>
                      <a:pt x="7037" y="268"/>
                    </a:cubicBezTo>
                    <a:lnTo>
                      <a:pt x="5072" y="6"/>
                    </a:lnTo>
                    <a:cubicBezTo>
                      <a:pt x="5051" y="2"/>
                      <a:pt x="5030" y="0"/>
                      <a:pt x="5010"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143" name="Google Shape;4143;p56"/>
              <p:cNvSpPr/>
              <p:nvPr/>
            </p:nvSpPr>
            <p:spPr>
              <a:xfrm>
                <a:off x="5182226" y="4197223"/>
                <a:ext cx="349870" cy="436120"/>
              </a:xfrm>
              <a:custGeom>
                <a:avLst/>
                <a:gdLst/>
                <a:ahLst/>
                <a:cxnLst/>
                <a:rect l="l" t="t" r="r" b="b"/>
                <a:pathLst>
                  <a:path w="10847" h="13521" extrusionOk="0">
                    <a:moveTo>
                      <a:pt x="4151" y="435"/>
                    </a:moveTo>
                    <a:cubicBezTo>
                      <a:pt x="4440" y="435"/>
                      <a:pt x="4723" y="608"/>
                      <a:pt x="4774" y="994"/>
                    </a:cubicBezTo>
                    <a:cubicBezTo>
                      <a:pt x="4810" y="1184"/>
                      <a:pt x="4751" y="1387"/>
                      <a:pt x="4632" y="1542"/>
                    </a:cubicBezTo>
                    <a:lnTo>
                      <a:pt x="3834" y="1684"/>
                    </a:lnTo>
                    <a:cubicBezTo>
                      <a:pt x="3667" y="1589"/>
                      <a:pt x="3548" y="1434"/>
                      <a:pt x="3512" y="1244"/>
                    </a:cubicBezTo>
                    <a:lnTo>
                      <a:pt x="3500" y="1232"/>
                    </a:lnTo>
                    <a:cubicBezTo>
                      <a:pt x="3386" y="732"/>
                      <a:pt x="3773" y="435"/>
                      <a:pt x="4151" y="435"/>
                    </a:cubicBezTo>
                    <a:close/>
                    <a:moveTo>
                      <a:pt x="7867" y="2746"/>
                    </a:moveTo>
                    <a:cubicBezTo>
                      <a:pt x="8125" y="2746"/>
                      <a:pt x="8352" y="2934"/>
                      <a:pt x="8394" y="3196"/>
                    </a:cubicBezTo>
                    <a:lnTo>
                      <a:pt x="9787" y="10757"/>
                    </a:lnTo>
                    <a:cubicBezTo>
                      <a:pt x="9835" y="11055"/>
                      <a:pt x="9644" y="11340"/>
                      <a:pt x="9346" y="11400"/>
                    </a:cubicBezTo>
                    <a:lnTo>
                      <a:pt x="3084" y="12543"/>
                    </a:lnTo>
                    <a:cubicBezTo>
                      <a:pt x="3053" y="12548"/>
                      <a:pt x="3023" y="12550"/>
                      <a:pt x="2992" y="12550"/>
                    </a:cubicBezTo>
                    <a:cubicBezTo>
                      <a:pt x="2730" y="12550"/>
                      <a:pt x="2494" y="12369"/>
                      <a:pt x="2441" y="12102"/>
                    </a:cubicBezTo>
                    <a:lnTo>
                      <a:pt x="1060" y="4530"/>
                    </a:lnTo>
                    <a:cubicBezTo>
                      <a:pt x="1012" y="4232"/>
                      <a:pt x="1203" y="3947"/>
                      <a:pt x="1512" y="3899"/>
                    </a:cubicBezTo>
                    <a:lnTo>
                      <a:pt x="2250" y="3768"/>
                    </a:lnTo>
                    <a:cubicBezTo>
                      <a:pt x="2292" y="3968"/>
                      <a:pt x="2474" y="4121"/>
                      <a:pt x="2680" y="4121"/>
                    </a:cubicBezTo>
                    <a:cubicBezTo>
                      <a:pt x="2707" y="4121"/>
                      <a:pt x="2735" y="4119"/>
                      <a:pt x="2762" y="4113"/>
                    </a:cubicBezTo>
                    <a:lnTo>
                      <a:pt x="6668" y="3399"/>
                    </a:lnTo>
                    <a:cubicBezTo>
                      <a:pt x="6906" y="3351"/>
                      <a:pt x="7060" y="3125"/>
                      <a:pt x="7025" y="2887"/>
                    </a:cubicBezTo>
                    <a:lnTo>
                      <a:pt x="7763" y="2756"/>
                    </a:lnTo>
                    <a:cubicBezTo>
                      <a:pt x="7798" y="2749"/>
                      <a:pt x="7833" y="2746"/>
                      <a:pt x="7867" y="2746"/>
                    </a:cubicBezTo>
                    <a:close/>
                    <a:moveTo>
                      <a:pt x="4133" y="0"/>
                    </a:moveTo>
                    <a:cubicBezTo>
                      <a:pt x="4070" y="0"/>
                      <a:pt x="4006" y="6"/>
                      <a:pt x="3941" y="18"/>
                    </a:cubicBezTo>
                    <a:cubicBezTo>
                      <a:pt x="3346" y="125"/>
                      <a:pt x="2953" y="708"/>
                      <a:pt x="3072" y="1303"/>
                    </a:cubicBezTo>
                    <a:cubicBezTo>
                      <a:pt x="3108" y="1482"/>
                      <a:pt x="3179" y="1637"/>
                      <a:pt x="3286" y="1780"/>
                    </a:cubicBezTo>
                    <a:lnTo>
                      <a:pt x="2512" y="1923"/>
                    </a:lnTo>
                    <a:cubicBezTo>
                      <a:pt x="2191" y="1982"/>
                      <a:pt x="1988" y="2292"/>
                      <a:pt x="2036" y="2601"/>
                    </a:cubicBezTo>
                    <a:lnTo>
                      <a:pt x="2096" y="2887"/>
                    </a:lnTo>
                    <a:lnTo>
                      <a:pt x="798" y="3125"/>
                    </a:lnTo>
                    <a:cubicBezTo>
                      <a:pt x="322" y="3208"/>
                      <a:pt x="0" y="3673"/>
                      <a:pt x="83" y="4161"/>
                    </a:cubicBezTo>
                    <a:lnTo>
                      <a:pt x="1667" y="12793"/>
                    </a:lnTo>
                    <a:cubicBezTo>
                      <a:pt x="1741" y="13218"/>
                      <a:pt x="2120" y="13520"/>
                      <a:pt x="2548" y="13520"/>
                    </a:cubicBezTo>
                    <a:cubicBezTo>
                      <a:pt x="2599" y="13520"/>
                      <a:pt x="2651" y="13516"/>
                      <a:pt x="2703" y="13507"/>
                    </a:cubicBezTo>
                    <a:lnTo>
                      <a:pt x="10049" y="12162"/>
                    </a:lnTo>
                    <a:cubicBezTo>
                      <a:pt x="10525" y="12079"/>
                      <a:pt x="10847" y="11602"/>
                      <a:pt x="10763" y="11126"/>
                    </a:cubicBezTo>
                    <a:lnTo>
                      <a:pt x="9192" y="2494"/>
                    </a:lnTo>
                    <a:cubicBezTo>
                      <a:pt x="9108" y="2064"/>
                      <a:pt x="8737" y="1763"/>
                      <a:pt x="8316" y="1763"/>
                    </a:cubicBezTo>
                    <a:cubicBezTo>
                      <a:pt x="8259" y="1763"/>
                      <a:pt x="8202" y="1768"/>
                      <a:pt x="8144" y="1780"/>
                    </a:cubicBezTo>
                    <a:lnTo>
                      <a:pt x="6858" y="2018"/>
                    </a:lnTo>
                    <a:lnTo>
                      <a:pt x="6810" y="1732"/>
                    </a:lnTo>
                    <a:cubicBezTo>
                      <a:pt x="6756" y="1451"/>
                      <a:pt x="6497" y="1249"/>
                      <a:pt x="6210" y="1249"/>
                    </a:cubicBezTo>
                    <a:cubicBezTo>
                      <a:pt x="6180" y="1249"/>
                      <a:pt x="6150" y="1251"/>
                      <a:pt x="6120" y="1256"/>
                    </a:cubicBezTo>
                    <a:lnTo>
                      <a:pt x="5179" y="1434"/>
                    </a:lnTo>
                    <a:cubicBezTo>
                      <a:pt x="5227" y="1268"/>
                      <a:pt x="5239" y="1089"/>
                      <a:pt x="5215" y="910"/>
                    </a:cubicBezTo>
                    <a:cubicBezTo>
                      <a:pt x="5119" y="380"/>
                      <a:pt x="4655" y="0"/>
                      <a:pt x="4133"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144" name="Google Shape;4144;p56"/>
              <p:cNvSpPr/>
              <p:nvPr/>
            </p:nvSpPr>
            <p:spPr>
              <a:xfrm>
                <a:off x="5244414" y="4354466"/>
                <a:ext cx="60059" cy="49866"/>
              </a:xfrm>
              <a:custGeom>
                <a:avLst/>
                <a:gdLst/>
                <a:ahLst/>
                <a:cxnLst/>
                <a:rect l="l" t="t" r="r" b="b"/>
                <a:pathLst>
                  <a:path w="1862" h="1546" extrusionOk="0">
                    <a:moveTo>
                      <a:pt x="1002" y="1"/>
                    </a:moveTo>
                    <a:cubicBezTo>
                      <a:pt x="959" y="1"/>
                      <a:pt x="915" y="5"/>
                      <a:pt x="870" y="12"/>
                    </a:cubicBezTo>
                    <a:cubicBezTo>
                      <a:pt x="191" y="131"/>
                      <a:pt x="1" y="1012"/>
                      <a:pt x="560" y="1405"/>
                    </a:cubicBezTo>
                    <a:cubicBezTo>
                      <a:pt x="702" y="1502"/>
                      <a:pt x="854" y="1545"/>
                      <a:pt x="1002" y="1545"/>
                    </a:cubicBezTo>
                    <a:cubicBezTo>
                      <a:pt x="1454" y="1545"/>
                      <a:pt x="1862" y="1142"/>
                      <a:pt x="1763" y="631"/>
                    </a:cubicBezTo>
                    <a:cubicBezTo>
                      <a:pt x="1689" y="259"/>
                      <a:pt x="1367"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145" name="Google Shape;4145;p56"/>
              <p:cNvSpPr/>
              <p:nvPr/>
            </p:nvSpPr>
            <p:spPr>
              <a:xfrm>
                <a:off x="5312149" y="4339952"/>
                <a:ext cx="123988" cy="43383"/>
              </a:xfrm>
              <a:custGeom>
                <a:avLst/>
                <a:gdLst/>
                <a:ahLst/>
                <a:cxnLst/>
                <a:rect l="l" t="t" r="r" b="b"/>
                <a:pathLst>
                  <a:path w="3844" h="1345" extrusionOk="0">
                    <a:moveTo>
                      <a:pt x="3236" y="0"/>
                    </a:moveTo>
                    <a:cubicBezTo>
                      <a:pt x="3205" y="0"/>
                      <a:pt x="3173" y="3"/>
                      <a:pt x="3140" y="10"/>
                    </a:cubicBezTo>
                    <a:lnTo>
                      <a:pt x="3152" y="10"/>
                    </a:lnTo>
                    <a:lnTo>
                      <a:pt x="556" y="474"/>
                    </a:lnTo>
                    <a:cubicBezTo>
                      <a:pt x="1" y="552"/>
                      <a:pt x="98" y="1344"/>
                      <a:pt x="597" y="1344"/>
                    </a:cubicBezTo>
                    <a:cubicBezTo>
                      <a:pt x="633" y="1344"/>
                      <a:pt x="671" y="1340"/>
                      <a:pt x="711" y="1331"/>
                    </a:cubicBezTo>
                    <a:lnTo>
                      <a:pt x="3294" y="867"/>
                    </a:lnTo>
                    <a:cubicBezTo>
                      <a:pt x="3844" y="766"/>
                      <a:pt x="3728" y="0"/>
                      <a:pt x="3236"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146" name="Google Shape;4146;p56"/>
              <p:cNvSpPr/>
              <p:nvPr/>
            </p:nvSpPr>
            <p:spPr>
              <a:xfrm>
                <a:off x="5257090" y="4423976"/>
                <a:ext cx="59769" cy="49866"/>
              </a:xfrm>
              <a:custGeom>
                <a:avLst/>
                <a:gdLst/>
                <a:ahLst/>
                <a:cxnLst/>
                <a:rect l="l" t="t" r="r" b="b"/>
                <a:pathLst>
                  <a:path w="1853" h="1546" extrusionOk="0">
                    <a:moveTo>
                      <a:pt x="1003" y="1"/>
                    </a:moveTo>
                    <a:cubicBezTo>
                      <a:pt x="959" y="1"/>
                      <a:pt x="914" y="5"/>
                      <a:pt x="870" y="12"/>
                    </a:cubicBezTo>
                    <a:cubicBezTo>
                      <a:pt x="191" y="131"/>
                      <a:pt x="1" y="1012"/>
                      <a:pt x="560" y="1405"/>
                    </a:cubicBezTo>
                    <a:cubicBezTo>
                      <a:pt x="701" y="1502"/>
                      <a:pt x="853" y="1546"/>
                      <a:pt x="1000" y="1546"/>
                    </a:cubicBezTo>
                    <a:cubicBezTo>
                      <a:pt x="1449" y="1546"/>
                      <a:pt x="1853" y="1142"/>
                      <a:pt x="1763" y="631"/>
                    </a:cubicBezTo>
                    <a:cubicBezTo>
                      <a:pt x="1699" y="259"/>
                      <a:pt x="1369" y="1"/>
                      <a:pt x="100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147" name="Google Shape;4147;p56"/>
              <p:cNvSpPr/>
              <p:nvPr/>
            </p:nvSpPr>
            <p:spPr>
              <a:xfrm>
                <a:off x="5326599" y="4409300"/>
                <a:ext cx="121279" cy="43544"/>
              </a:xfrm>
              <a:custGeom>
                <a:avLst/>
                <a:gdLst/>
                <a:ahLst/>
                <a:cxnLst/>
                <a:rect l="l" t="t" r="r" b="b"/>
                <a:pathLst>
                  <a:path w="3760" h="1350" extrusionOk="0">
                    <a:moveTo>
                      <a:pt x="3144" y="1"/>
                    </a:moveTo>
                    <a:cubicBezTo>
                      <a:pt x="3128" y="1"/>
                      <a:pt x="3113" y="1"/>
                      <a:pt x="3096" y="3"/>
                    </a:cubicBezTo>
                    <a:lnTo>
                      <a:pt x="501" y="467"/>
                    </a:lnTo>
                    <a:cubicBezTo>
                      <a:pt x="1" y="618"/>
                      <a:pt x="126" y="1349"/>
                      <a:pt x="620" y="1349"/>
                    </a:cubicBezTo>
                    <a:cubicBezTo>
                      <a:pt x="632" y="1349"/>
                      <a:pt x="644" y="1349"/>
                      <a:pt x="656" y="1348"/>
                    </a:cubicBezTo>
                    <a:lnTo>
                      <a:pt x="3251" y="872"/>
                    </a:lnTo>
                    <a:cubicBezTo>
                      <a:pt x="3759" y="722"/>
                      <a:pt x="3640" y="1"/>
                      <a:pt x="314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148" name="Google Shape;4148;p56"/>
              <p:cNvSpPr/>
              <p:nvPr/>
            </p:nvSpPr>
            <p:spPr>
              <a:xfrm>
                <a:off x="5270540" y="4498130"/>
                <a:ext cx="60059" cy="50221"/>
              </a:xfrm>
              <a:custGeom>
                <a:avLst/>
                <a:gdLst/>
                <a:ahLst/>
                <a:cxnLst/>
                <a:rect l="l" t="t" r="r" b="b"/>
                <a:pathLst>
                  <a:path w="1862" h="1557" extrusionOk="0">
                    <a:moveTo>
                      <a:pt x="998" y="0"/>
                    </a:moveTo>
                    <a:cubicBezTo>
                      <a:pt x="956" y="0"/>
                      <a:pt x="913" y="4"/>
                      <a:pt x="870" y="11"/>
                    </a:cubicBezTo>
                    <a:cubicBezTo>
                      <a:pt x="191" y="130"/>
                      <a:pt x="0" y="1011"/>
                      <a:pt x="560" y="1416"/>
                    </a:cubicBezTo>
                    <a:cubicBezTo>
                      <a:pt x="701" y="1513"/>
                      <a:pt x="854" y="1556"/>
                      <a:pt x="1002" y="1556"/>
                    </a:cubicBezTo>
                    <a:cubicBezTo>
                      <a:pt x="1453" y="1556"/>
                      <a:pt x="1861" y="1153"/>
                      <a:pt x="1763" y="642"/>
                    </a:cubicBezTo>
                    <a:cubicBezTo>
                      <a:pt x="1699" y="268"/>
                      <a:pt x="1366" y="0"/>
                      <a:pt x="998"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149" name="Google Shape;4149;p56"/>
              <p:cNvSpPr/>
              <p:nvPr/>
            </p:nvSpPr>
            <p:spPr>
              <a:xfrm>
                <a:off x="5339630" y="4483390"/>
                <a:ext cx="122311" cy="43673"/>
              </a:xfrm>
              <a:custGeom>
                <a:avLst/>
                <a:gdLst/>
                <a:ahLst/>
                <a:cxnLst/>
                <a:rect l="l" t="t" r="r" b="b"/>
                <a:pathLst>
                  <a:path w="3792" h="1354" extrusionOk="0">
                    <a:moveTo>
                      <a:pt x="3168" y="1"/>
                    </a:moveTo>
                    <a:cubicBezTo>
                      <a:pt x="3149" y="1"/>
                      <a:pt x="3129" y="2"/>
                      <a:pt x="3109" y="4"/>
                    </a:cubicBezTo>
                    <a:lnTo>
                      <a:pt x="514" y="480"/>
                    </a:lnTo>
                    <a:cubicBezTo>
                      <a:pt x="0" y="605"/>
                      <a:pt x="110" y="1354"/>
                      <a:pt x="612" y="1354"/>
                    </a:cubicBezTo>
                    <a:cubicBezTo>
                      <a:pt x="634" y="1354"/>
                      <a:pt x="657" y="1352"/>
                      <a:pt x="680" y="1349"/>
                    </a:cubicBezTo>
                    <a:lnTo>
                      <a:pt x="3264" y="885"/>
                    </a:lnTo>
                    <a:cubicBezTo>
                      <a:pt x="3792" y="747"/>
                      <a:pt x="3678" y="1"/>
                      <a:pt x="316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150" name="Google Shape;4150;p56"/>
              <p:cNvSpPr/>
              <p:nvPr/>
            </p:nvSpPr>
            <p:spPr>
              <a:xfrm>
                <a:off x="5212933" y="4806843"/>
                <a:ext cx="250815" cy="224624"/>
              </a:xfrm>
              <a:custGeom>
                <a:avLst/>
                <a:gdLst/>
                <a:ahLst/>
                <a:cxnLst/>
                <a:rect l="l" t="t" r="r" b="b"/>
                <a:pathLst>
                  <a:path w="7776" h="6964" extrusionOk="0">
                    <a:moveTo>
                      <a:pt x="3943" y="1"/>
                    </a:moveTo>
                    <a:cubicBezTo>
                      <a:pt x="2906" y="1"/>
                      <a:pt x="1888" y="470"/>
                      <a:pt x="1227" y="1346"/>
                    </a:cubicBezTo>
                    <a:lnTo>
                      <a:pt x="6966" y="4978"/>
                    </a:lnTo>
                    <a:cubicBezTo>
                      <a:pt x="7775" y="3406"/>
                      <a:pt x="7251" y="1465"/>
                      <a:pt x="5763" y="525"/>
                    </a:cubicBezTo>
                    <a:cubicBezTo>
                      <a:pt x="5199" y="171"/>
                      <a:pt x="4568" y="1"/>
                      <a:pt x="3943" y="1"/>
                    </a:cubicBezTo>
                    <a:close/>
                    <a:moveTo>
                      <a:pt x="822" y="1989"/>
                    </a:moveTo>
                    <a:lnTo>
                      <a:pt x="822" y="1989"/>
                    </a:lnTo>
                    <a:cubicBezTo>
                      <a:pt x="1" y="3561"/>
                      <a:pt x="524" y="5490"/>
                      <a:pt x="2025" y="6430"/>
                    </a:cubicBezTo>
                    <a:cubicBezTo>
                      <a:pt x="2587" y="6790"/>
                      <a:pt x="3218" y="6963"/>
                      <a:pt x="3842" y="6963"/>
                    </a:cubicBezTo>
                    <a:cubicBezTo>
                      <a:pt x="4870" y="6963"/>
                      <a:pt x="5882" y="6495"/>
                      <a:pt x="6549" y="5621"/>
                    </a:cubicBezTo>
                    <a:lnTo>
                      <a:pt x="822" y="1989"/>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151" name="Google Shape;4151;p56"/>
              <p:cNvSpPr/>
              <p:nvPr/>
            </p:nvSpPr>
            <p:spPr>
              <a:xfrm>
                <a:off x="5682211" y="4325276"/>
                <a:ext cx="196304" cy="181918"/>
              </a:xfrm>
              <a:custGeom>
                <a:avLst/>
                <a:gdLst/>
                <a:ahLst/>
                <a:cxnLst/>
                <a:rect l="l" t="t" r="r" b="b"/>
                <a:pathLst>
                  <a:path w="6086" h="5640" extrusionOk="0">
                    <a:moveTo>
                      <a:pt x="3609" y="0"/>
                    </a:moveTo>
                    <a:lnTo>
                      <a:pt x="1215" y="1632"/>
                    </a:lnTo>
                    <a:cubicBezTo>
                      <a:pt x="251" y="2286"/>
                      <a:pt x="1" y="3596"/>
                      <a:pt x="656" y="4560"/>
                    </a:cubicBezTo>
                    <a:lnTo>
                      <a:pt x="763" y="4715"/>
                    </a:lnTo>
                    <a:cubicBezTo>
                      <a:pt x="1171" y="5316"/>
                      <a:pt x="1834" y="5640"/>
                      <a:pt x="2508" y="5640"/>
                    </a:cubicBezTo>
                    <a:cubicBezTo>
                      <a:pt x="2916" y="5640"/>
                      <a:pt x="3329" y="5522"/>
                      <a:pt x="3692" y="5275"/>
                    </a:cubicBezTo>
                    <a:lnTo>
                      <a:pt x="6085" y="3644"/>
                    </a:lnTo>
                    <a:lnTo>
                      <a:pt x="3609" y="0"/>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152" name="Google Shape;4152;p56"/>
              <p:cNvSpPr/>
              <p:nvPr/>
            </p:nvSpPr>
            <p:spPr>
              <a:xfrm>
                <a:off x="5814714" y="4249734"/>
                <a:ext cx="196272" cy="181950"/>
              </a:xfrm>
              <a:custGeom>
                <a:avLst/>
                <a:gdLst/>
                <a:ahLst/>
                <a:cxnLst/>
                <a:rect l="l" t="t" r="r" b="b"/>
                <a:pathLst>
                  <a:path w="6085" h="5641" extrusionOk="0">
                    <a:moveTo>
                      <a:pt x="3580" y="1"/>
                    </a:moveTo>
                    <a:cubicBezTo>
                      <a:pt x="3174" y="1"/>
                      <a:pt x="2765" y="119"/>
                      <a:pt x="2406" y="366"/>
                    </a:cubicBezTo>
                    <a:lnTo>
                      <a:pt x="1" y="1997"/>
                    </a:lnTo>
                    <a:lnTo>
                      <a:pt x="2477" y="5640"/>
                    </a:lnTo>
                    <a:lnTo>
                      <a:pt x="4870" y="4009"/>
                    </a:lnTo>
                    <a:cubicBezTo>
                      <a:pt x="5835" y="3354"/>
                      <a:pt x="6085" y="2045"/>
                      <a:pt x="5430" y="1092"/>
                    </a:cubicBezTo>
                    <a:lnTo>
                      <a:pt x="5323" y="926"/>
                    </a:lnTo>
                    <a:cubicBezTo>
                      <a:pt x="4915" y="325"/>
                      <a:pt x="4252" y="1"/>
                      <a:pt x="3580"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153" name="Google Shape;4153;p56"/>
              <p:cNvSpPr/>
              <p:nvPr/>
            </p:nvSpPr>
            <p:spPr>
              <a:xfrm>
                <a:off x="5624636" y="4700692"/>
                <a:ext cx="346032" cy="344387"/>
              </a:xfrm>
              <a:custGeom>
                <a:avLst/>
                <a:gdLst/>
                <a:ahLst/>
                <a:cxnLst/>
                <a:rect l="l" t="t" r="r" b="b"/>
                <a:pathLst>
                  <a:path w="10728" h="10677" extrusionOk="0">
                    <a:moveTo>
                      <a:pt x="5007" y="0"/>
                    </a:moveTo>
                    <a:cubicBezTo>
                      <a:pt x="4823" y="0"/>
                      <a:pt x="4677" y="135"/>
                      <a:pt x="4655" y="327"/>
                    </a:cubicBezTo>
                    <a:lnTo>
                      <a:pt x="4191" y="3804"/>
                    </a:lnTo>
                    <a:lnTo>
                      <a:pt x="714" y="3339"/>
                    </a:lnTo>
                    <a:cubicBezTo>
                      <a:pt x="699" y="3338"/>
                      <a:pt x="683" y="3337"/>
                      <a:pt x="668" y="3337"/>
                    </a:cubicBezTo>
                    <a:cubicBezTo>
                      <a:pt x="475" y="3337"/>
                      <a:pt x="320" y="3473"/>
                      <a:pt x="298" y="3661"/>
                    </a:cubicBezTo>
                    <a:lnTo>
                      <a:pt x="36" y="5637"/>
                    </a:lnTo>
                    <a:cubicBezTo>
                      <a:pt x="0" y="5840"/>
                      <a:pt x="143" y="6030"/>
                      <a:pt x="357" y="6054"/>
                    </a:cubicBezTo>
                    <a:lnTo>
                      <a:pt x="3834" y="6518"/>
                    </a:lnTo>
                    <a:lnTo>
                      <a:pt x="3370" y="9995"/>
                    </a:lnTo>
                    <a:cubicBezTo>
                      <a:pt x="3346" y="10197"/>
                      <a:pt x="3489" y="10388"/>
                      <a:pt x="3691" y="10412"/>
                    </a:cubicBezTo>
                    <a:lnTo>
                      <a:pt x="5667" y="10674"/>
                    </a:lnTo>
                    <a:cubicBezTo>
                      <a:pt x="5682" y="10675"/>
                      <a:pt x="5697" y="10676"/>
                      <a:pt x="5712" y="10676"/>
                    </a:cubicBezTo>
                    <a:cubicBezTo>
                      <a:pt x="5897" y="10676"/>
                      <a:pt x="6062" y="10540"/>
                      <a:pt x="6084" y="10352"/>
                    </a:cubicBezTo>
                    <a:lnTo>
                      <a:pt x="6548" y="6876"/>
                    </a:lnTo>
                    <a:lnTo>
                      <a:pt x="10025" y="7328"/>
                    </a:lnTo>
                    <a:cubicBezTo>
                      <a:pt x="10045" y="7331"/>
                      <a:pt x="10064" y="7333"/>
                      <a:pt x="10084" y="7333"/>
                    </a:cubicBezTo>
                    <a:cubicBezTo>
                      <a:pt x="10263" y="7333"/>
                      <a:pt x="10420" y="7189"/>
                      <a:pt x="10442" y="7007"/>
                    </a:cubicBezTo>
                    <a:lnTo>
                      <a:pt x="10704" y="5042"/>
                    </a:lnTo>
                    <a:cubicBezTo>
                      <a:pt x="10728" y="4828"/>
                      <a:pt x="10585" y="4649"/>
                      <a:pt x="10382" y="4613"/>
                    </a:cubicBezTo>
                    <a:lnTo>
                      <a:pt x="6906" y="4161"/>
                    </a:lnTo>
                    <a:lnTo>
                      <a:pt x="7358" y="684"/>
                    </a:lnTo>
                    <a:cubicBezTo>
                      <a:pt x="7394" y="470"/>
                      <a:pt x="7239" y="291"/>
                      <a:pt x="7037" y="256"/>
                    </a:cubicBezTo>
                    <a:lnTo>
                      <a:pt x="5072" y="6"/>
                    </a:lnTo>
                    <a:cubicBezTo>
                      <a:pt x="5050" y="2"/>
                      <a:pt x="5028" y="0"/>
                      <a:pt x="5007"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154" name="Google Shape;4154;p56"/>
              <p:cNvSpPr/>
              <p:nvPr/>
            </p:nvSpPr>
            <p:spPr>
              <a:xfrm>
                <a:off x="4157614" y="3173353"/>
                <a:ext cx="349483" cy="435765"/>
              </a:xfrm>
              <a:custGeom>
                <a:avLst/>
                <a:gdLst/>
                <a:ahLst/>
                <a:cxnLst/>
                <a:rect l="l" t="t" r="r" b="b"/>
                <a:pathLst>
                  <a:path w="10835" h="13510" extrusionOk="0">
                    <a:moveTo>
                      <a:pt x="4152" y="412"/>
                    </a:moveTo>
                    <a:cubicBezTo>
                      <a:pt x="4440" y="412"/>
                      <a:pt x="4723" y="585"/>
                      <a:pt x="4775" y="971"/>
                    </a:cubicBezTo>
                    <a:cubicBezTo>
                      <a:pt x="4810" y="1173"/>
                      <a:pt x="4751" y="1364"/>
                      <a:pt x="4632" y="1519"/>
                    </a:cubicBezTo>
                    <a:lnTo>
                      <a:pt x="3834" y="1662"/>
                    </a:lnTo>
                    <a:cubicBezTo>
                      <a:pt x="3655" y="1566"/>
                      <a:pt x="3536" y="1400"/>
                      <a:pt x="3501" y="1209"/>
                    </a:cubicBezTo>
                    <a:cubicBezTo>
                      <a:pt x="3386" y="709"/>
                      <a:pt x="3773" y="412"/>
                      <a:pt x="4152" y="412"/>
                    </a:cubicBezTo>
                    <a:close/>
                    <a:moveTo>
                      <a:pt x="7860" y="2722"/>
                    </a:moveTo>
                    <a:cubicBezTo>
                      <a:pt x="8116" y="2722"/>
                      <a:pt x="8342" y="2901"/>
                      <a:pt x="8394" y="3162"/>
                    </a:cubicBezTo>
                    <a:lnTo>
                      <a:pt x="9775" y="10746"/>
                    </a:lnTo>
                    <a:cubicBezTo>
                      <a:pt x="9835" y="11044"/>
                      <a:pt x="9632" y="11329"/>
                      <a:pt x="9335" y="11377"/>
                    </a:cubicBezTo>
                    <a:lnTo>
                      <a:pt x="3072" y="12520"/>
                    </a:lnTo>
                    <a:cubicBezTo>
                      <a:pt x="3041" y="12525"/>
                      <a:pt x="3011" y="12527"/>
                      <a:pt x="2981" y="12527"/>
                    </a:cubicBezTo>
                    <a:cubicBezTo>
                      <a:pt x="2718" y="12527"/>
                      <a:pt x="2482" y="12345"/>
                      <a:pt x="2429" y="12068"/>
                    </a:cubicBezTo>
                    <a:lnTo>
                      <a:pt x="1048" y="4507"/>
                    </a:lnTo>
                    <a:cubicBezTo>
                      <a:pt x="1000" y="4210"/>
                      <a:pt x="1191" y="3924"/>
                      <a:pt x="1500" y="3864"/>
                    </a:cubicBezTo>
                    <a:lnTo>
                      <a:pt x="2239" y="3733"/>
                    </a:lnTo>
                    <a:cubicBezTo>
                      <a:pt x="2280" y="3942"/>
                      <a:pt x="2460" y="4087"/>
                      <a:pt x="2664" y="4087"/>
                    </a:cubicBezTo>
                    <a:cubicBezTo>
                      <a:pt x="2693" y="4087"/>
                      <a:pt x="2721" y="4084"/>
                      <a:pt x="2751" y="4079"/>
                    </a:cubicBezTo>
                    <a:lnTo>
                      <a:pt x="6656" y="3376"/>
                    </a:lnTo>
                    <a:cubicBezTo>
                      <a:pt x="6894" y="3328"/>
                      <a:pt x="7049" y="3102"/>
                      <a:pt x="7013" y="2864"/>
                    </a:cubicBezTo>
                    <a:lnTo>
                      <a:pt x="7751" y="2733"/>
                    </a:lnTo>
                    <a:cubicBezTo>
                      <a:pt x="7788" y="2726"/>
                      <a:pt x="7824" y="2722"/>
                      <a:pt x="7860" y="2722"/>
                    </a:cubicBezTo>
                    <a:close/>
                    <a:moveTo>
                      <a:pt x="4137" y="1"/>
                    </a:moveTo>
                    <a:cubicBezTo>
                      <a:pt x="4073" y="1"/>
                      <a:pt x="4007" y="7"/>
                      <a:pt x="3941" y="19"/>
                    </a:cubicBezTo>
                    <a:cubicBezTo>
                      <a:pt x="3358" y="126"/>
                      <a:pt x="2965" y="697"/>
                      <a:pt x="3072" y="1281"/>
                    </a:cubicBezTo>
                    <a:cubicBezTo>
                      <a:pt x="3096" y="1459"/>
                      <a:pt x="3179" y="1626"/>
                      <a:pt x="3286" y="1757"/>
                    </a:cubicBezTo>
                    <a:lnTo>
                      <a:pt x="2512" y="1912"/>
                    </a:lnTo>
                    <a:cubicBezTo>
                      <a:pt x="2191" y="1971"/>
                      <a:pt x="1977" y="2281"/>
                      <a:pt x="2036" y="2590"/>
                    </a:cubicBezTo>
                    <a:lnTo>
                      <a:pt x="2084" y="2876"/>
                    </a:lnTo>
                    <a:lnTo>
                      <a:pt x="798" y="3102"/>
                    </a:lnTo>
                    <a:cubicBezTo>
                      <a:pt x="310" y="3197"/>
                      <a:pt x="0" y="3662"/>
                      <a:pt x="84" y="4150"/>
                    </a:cubicBezTo>
                    <a:lnTo>
                      <a:pt x="1655" y="12770"/>
                    </a:lnTo>
                    <a:cubicBezTo>
                      <a:pt x="1740" y="13206"/>
                      <a:pt x="2120" y="13510"/>
                      <a:pt x="2540" y="13510"/>
                    </a:cubicBezTo>
                    <a:cubicBezTo>
                      <a:pt x="2590" y="13510"/>
                      <a:pt x="2640" y="13505"/>
                      <a:pt x="2691" y="13496"/>
                    </a:cubicBezTo>
                    <a:lnTo>
                      <a:pt x="10037" y="12151"/>
                    </a:lnTo>
                    <a:cubicBezTo>
                      <a:pt x="10513" y="12068"/>
                      <a:pt x="10835" y="11591"/>
                      <a:pt x="10752" y="11115"/>
                    </a:cubicBezTo>
                    <a:lnTo>
                      <a:pt x="9180" y="2483"/>
                    </a:lnTo>
                    <a:cubicBezTo>
                      <a:pt x="9095" y="2047"/>
                      <a:pt x="8715" y="1744"/>
                      <a:pt x="8287" y="1744"/>
                    </a:cubicBezTo>
                    <a:cubicBezTo>
                      <a:pt x="8236" y="1744"/>
                      <a:pt x="8184" y="1748"/>
                      <a:pt x="8132" y="1757"/>
                    </a:cubicBezTo>
                    <a:lnTo>
                      <a:pt x="6858" y="1995"/>
                    </a:lnTo>
                    <a:lnTo>
                      <a:pt x="6811" y="1721"/>
                    </a:lnTo>
                    <a:cubicBezTo>
                      <a:pt x="6747" y="1436"/>
                      <a:pt x="6506" y="1235"/>
                      <a:pt x="6227" y="1235"/>
                    </a:cubicBezTo>
                    <a:cubicBezTo>
                      <a:pt x="6192" y="1235"/>
                      <a:pt x="6156" y="1238"/>
                      <a:pt x="6120" y="1245"/>
                    </a:cubicBezTo>
                    <a:lnTo>
                      <a:pt x="5179" y="1412"/>
                    </a:lnTo>
                    <a:cubicBezTo>
                      <a:pt x="5227" y="1245"/>
                      <a:pt x="5239" y="1066"/>
                      <a:pt x="5203" y="900"/>
                    </a:cubicBezTo>
                    <a:cubicBezTo>
                      <a:pt x="5108" y="370"/>
                      <a:pt x="4655" y="1"/>
                      <a:pt x="4137"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155" name="Google Shape;4155;p56"/>
              <p:cNvSpPr/>
              <p:nvPr/>
            </p:nvSpPr>
            <p:spPr>
              <a:xfrm>
                <a:off x="4219446" y="3329757"/>
                <a:ext cx="60123" cy="49963"/>
              </a:xfrm>
              <a:custGeom>
                <a:avLst/>
                <a:gdLst/>
                <a:ahLst/>
                <a:cxnLst/>
                <a:rect l="l" t="t" r="r" b="b"/>
                <a:pathLst>
                  <a:path w="1864" h="1549" extrusionOk="0">
                    <a:moveTo>
                      <a:pt x="1026" y="1"/>
                    </a:moveTo>
                    <a:cubicBezTo>
                      <a:pt x="979" y="1"/>
                      <a:pt x="930" y="6"/>
                      <a:pt x="881" y="15"/>
                    </a:cubicBezTo>
                    <a:cubicBezTo>
                      <a:pt x="202" y="134"/>
                      <a:pt x="0" y="1015"/>
                      <a:pt x="572" y="1408"/>
                    </a:cubicBezTo>
                    <a:cubicBezTo>
                      <a:pt x="713" y="1505"/>
                      <a:pt x="865" y="1549"/>
                      <a:pt x="1012" y="1549"/>
                    </a:cubicBezTo>
                    <a:cubicBezTo>
                      <a:pt x="1460" y="1549"/>
                      <a:pt x="1864" y="1146"/>
                      <a:pt x="1774" y="634"/>
                    </a:cubicBezTo>
                    <a:cubicBezTo>
                      <a:pt x="1701" y="267"/>
                      <a:pt x="1386" y="1"/>
                      <a:pt x="1026"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156" name="Google Shape;4156;p56"/>
              <p:cNvSpPr/>
              <p:nvPr/>
            </p:nvSpPr>
            <p:spPr>
              <a:xfrm>
                <a:off x="4287569" y="3315210"/>
                <a:ext cx="124924" cy="43512"/>
              </a:xfrm>
              <a:custGeom>
                <a:avLst/>
                <a:gdLst/>
                <a:ahLst/>
                <a:cxnLst/>
                <a:rect l="l" t="t" r="r" b="b"/>
                <a:pathLst>
                  <a:path w="3873" h="1349" extrusionOk="0">
                    <a:moveTo>
                      <a:pt x="3265" y="1"/>
                    </a:moveTo>
                    <a:cubicBezTo>
                      <a:pt x="3229" y="1"/>
                      <a:pt x="3191" y="5"/>
                      <a:pt x="3151" y="14"/>
                    </a:cubicBezTo>
                    <a:lnTo>
                      <a:pt x="3151" y="2"/>
                    </a:lnTo>
                    <a:lnTo>
                      <a:pt x="555" y="478"/>
                    </a:lnTo>
                    <a:cubicBezTo>
                      <a:pt x="0" y="567"/>
                      <a:pt x="107" y="1349"/>
                      <a:pt x="597" y="1349"/>
                    </a:cubicBezTo>
                    <a:cubicBezTo>
                      <a:pt x="632" y="1349"/>
                      <a:pt x="670" y="1344"/>
                      <a:pt x="710" y="1336"/>
                    </a:cubicBezTo>
                    <a:lnTo>
                      <a:pt x="3317" y="871"/>
                    </a:lnTo>
                    <a:cubicBezTo>
                      <a:pt x="3873" y="793"/>
                      <a:pt x="3765" y="1"/>
                      <a:pt x="3265"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157" name="Google Shape;4157;p56"/>
              <p:cNvSpPr/>
              <p:nvPr/>
            </p:nvSpPr>
            <p:spPr>
              <a:xfrm>
                <a:off x="4232090" y="3399267"/>
                <a:ext cx="60156" cy="49963"/>
              </a:xfrm>
              <a:custGeom>
                <a:avLst/>
                <a:gdLst/>
                <a:ahLst/>
                <a:cxnLst/>
                <a:rect l="l" t="t" r="r" b="b"/>
                <a:pathLst>
                  <a:path w="1865" h="1549" extrusionOk="0">
                    <a:moveTo>
                      <a:pt x="1027" y="1"/>
                    </a:moveTo>
                    <a:cubicBezTo>
                      <a:pt x="980" y="1"/>
                      <a:pt x="931" y="6"/>
                      <a:pt x="882" y="15"/>
                    </a:cubicBezTo>
                    <a:cubicBezTo>
                      <a:pt x="203" y="134"/>
                      <a:pt x="1" y="1015"/>
                      <a:pt x="572" y="1408"/>
                    </a:cubicBezTo>
                    <a:cubicBezTo>
                      <a:pt x="711" y="1505"/>
                      <a:pt x="861" y="1549"/>
                      <a:pt x="1008" y="1549"/>
                    </a:cubicBezTo>
                    <a:cubicBezTo>
                      <a:pt x="1455" y="1549"/>
                      <a:pt x="1865" y="1146"/>
                      <a:pt x="1775" y="635"/>
                    </a:cubicBezTo>
                    <a:cubicBezTo>
                      <a:pt x="1701" y="267"/>
                      <a:pt x="1387" y="1"/>
                      <a:pt x="1027"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158" name="Google Shape;4158;p56"/>
              <p:cNvSpPr/>
              <p:nvPr/>
            </p:nvSpPr>
            <p:spPr>
              <a:xfrm>
                <a:off x="4301987" y="3384688"/>
                <a:ext cx="120892" cy="43544"/>
              </a:xfrm>
              <a:custGeom>
                <a:avLst/>
                <a:gdLst/>
                <a:ahLst/>
                <a:cxnLst/>
                <a:rect l="l" t="t" r="r" b="b"/>
                <a:pathLst>
                  <a:path w="3748" h="1350" extrusionOk="0">
                    <a:moveTo>
                      <a:pt x="3143" y="1"/>
                    </a:moveTo>
                    <a:cubicBezTo>
                      <a:pt x="3128" y="1"/>
                      <a:pt x="3112" y="2"/>
                      <a:pt x="3097" y="3"/>
                    </a:cubicBezTo>
                    <a:lnTo>
                      <a:pt x="501" y="467"/>
                    </a:lnTo>
                    <a:cubicBezTo>
                      <a:pt x="1" y="619"/>
                      <a:pt x="114" y="1350"/>
                      <a:pt x="620" y="1350"/>
                    </a:cubicBezTo>
                    <a:cubicBezTo>
                      <a:pt x="631" y="1350"/>
                      <a:pt x="644" y="1349"/>
                      <a:pt x="656" y="1348"/>
                    </a:cubicBezTo>
                    <a:lnTo>
                      <a:pt x="3251" y="872"/>
                    </a:lnTo>
                    <a:cubicBezTo>
                      <a:pt x="3748" y="722"/>
                      <a:pt x="3628" y="1"/>
                      <a:pt x="314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159" name="Google Shape;4159;p56"/>
              <p:cNvSpPr/>
              <p:nvPr/>
            </p:nvSpPr>
            <p:spPr>
              <a:xfrm>
                <a:off x="4245928" y="3473486"/>
                <a:ext cx="60059" cy="49866"/>
              </a:xfrm>
              <a:custGeom>
                <a:avLst/>
                <a:gdLst/>
                <a:ahLst/>
                <a:cxnLst/>
                <a:rect l="l" t="t" r="r" b="b"/>
                <a:pathLst>
                  <a:path w="1862" h="1546" extrusionOk="0">
                    <a:moveTo>
                      <a:pt x="1002" y="1"/>
                    </a:moveTo>
                    <a:cubicBezTo>
                      <a:pt x="958" y="1"/>
                      <a:pt x="914" y="5"/>
                      <a:pt x="870" y="12"/>
                    </a:cubicBezTo>
                    <a:cubicBezTo>
                      <a:pt x="191" y="131"/>
                      <a:pt x="1" y="1012"/>
                      <a:pt x="560" y="1405"/>
                    </a:cubicBezTo>
                    <a:cubicBezTo>
                      <a:pt x="702" y="1502"/>
                      <a:pt x="855" y="1546"/>
                      <a:pt x="1003" y="1546"/>
                    </a:cubicBezTo>
                    <a:cubicBezTo>
                      <a:pt x="1454" y="1546"/>
                      <a:pt x="1861" y="1145"/>
                      <a:pt x="1763" y="643"/>
                    </a:cubicBezTo>
                    <a:cubicBezTo>
                      <a:pt x="1699" y="260"/>
                      <a:pt x="1369"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160" name="Google Shape;4160;p56"/>
              <p:cNvSpPr/>
              <p:nvPr/>
            </p:nvSpPr>
            <p:spPr>
              <a:xfrm>
                <a:off x="4315179" y="3458874"/>
                <a:ext cx="121795" cy="43512"/>
              </a:xfrm>
              <a:custGeom>
                <a:avLst/>
                <a:gdLst/>
                <a:ahLst/>
                <a:cxnLst/>
                <a:rect l="l" t="t" r="r" b="b"/>
                <a:pathLst>
                  <a:path w="3776" h="1349" extrusionOk="0">
                    <a:moveTo>
                      <a:pt x="3104" y="1"/>
                    </a:moveTo>
                    <a:lnTo>
                      <a:pt x="509" y="477"/>
                    </a:lnTo>
                    <a:cubicBezTo>
                      <a:pt x="0" y="616"/>
                      <a:pt x="120" y="1348"/>
                      <a:pt x="628" y="1348"/>
                    </a:cubicBezTo>
                    <a:cubicBezTo>
                      <a:pt x="643" y="1348"/>
                      <a:pt x="659" y="1348"/>
                      <a:pt x="675" y="1346"/>
                    </a:cubicBezTo>
                    <a:lnTo>
                      <a:pt x="3259" y="882"/>
                    </a:lnTo>
                    <a:cubicBezTo>
                      <a:pt x="3775" y="744"/>
                      <a:pt x="3661" y="10"/>
                      <a:pt x="3162" y="10"/>
                    </a:cubicBezTo>
                    <a:cubicBezTo>
                      <a:pt x="3144" y="10"/>
                      <a:pt x="3124" y="11"/>
                      <a:pt x="3104" y="13"/>
                    </a:cubicBezTo>
                    <a:lnTo>
                      <a:pt x="3104" y="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161" name="Google Shape;4161;p56"/>
              <p:cNvSpPr/>
              <p:nvPr/>
            </p:nvSpPr>
            <p:spPr>
              <a:xfrm>
                <a:off x="4189869" y="3782231"/>
                <a:ext cx="248880" cy="224075"/>
              </a:xfrm>
              <a:custGeom>
                <a:avLst/>
                <a:gdLst/>
                <a:ahLst/>
                <a:cxnLst/>
                <a:rect l="l" t="t" r="r" b="b"/>
                <a:pathLst>
                  <a:path w="7716" h="6947" extrusionOk="0">
                    <a:moveTo>
                      <a:pt x="3892" y="1"/>
                    </a:moveTo>
                    <a:cubicBezTo>
                      <a:pt x="2858" y="1"/>
                      <a:pt x="1840" y="470"/>
                      <a:pt x="1179" y="1346"/>
                    </a:cubicBezTo>
                    <a:lnTo>
                      <a:pt x="6906" y="4978"/>
                    </a:lnTo>
                    <a:cubicBezTo>
                      <a:pt x="7716" y="3406"/>
                      <a:pt x="7192" y="1477"/>
                      <a:pt x="5703" y="525"/>
                    </a:cubicBezTo>
                    <a:cubicBezTo>
                      <a:pt x="5144" y="171"/>
                      <a:pt x="4515" y="1"/>
                      <a:pt x="3892" y="1"/>
                    </a:cubicBezTo>
                    <a:close/>
                    <a:moveTo>
                      <a:pt x="762" y="1989"/>
                    </a:moveTo>
                    <a:lnTo>
                      <a:pt x="762" y="1989"/>
                    </a:lnTo>
                    <a:cubicBezTo>
                      <a:pt x="0" y="3561"/>
                      <a:pt x="477" y="5478"/>
                      <a:pt x="1953" y="6418"/>
                    </a:cubicBezTo>
                    <a:cubicBezTo>
                      <a:pt x="2522" y="6775"/>
                      <a:pt x="3157" y="6947"/>
                      <a:pt x="3786" y="6947"/>
                    </a:cubicBezTo>
                    <a:cubicBezTo>
                      <a:pt x="4816" y="6947"/>
                      <a:pt x="5828" y="6486"/>
                      <a:pt x="6501" y="5621"/>
                    </a:cubicBezTo>
                    <a:lnTo>
                      <a:pt x="762" y="1989"/>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162" name="Google Shape;4162;p56"/>
              <p:cNvSpPr/>
              <p:nvPr/>
            </p:nvSpPr>
            <p:spPr>
              <a:xfrm>
                <a:off x="4657631" y="3300663"/>
                <a:ext cx="196272" cy="181660"/>
              </a:xfrm>
              <a:custGeom>
                <a:avLst/>
                <a:gdLst/>
                <a:ahLst/>
                <a:cxnLst/>
                <a:rect l="l" t="t" r="r" b="b"/>
                <a:pathLst>
                  <a:path w="6085" h="5632" extrusionOk="0">
                    <a:moveTo>
                      <a:pt x="3596" y="1"/>
                    </a:moveTo>
                    <a:lnTo>
                      <a:pt x="1215" y="1620"/>
                    </a:lnTo>
                    <a:cubicBezTo>
                      <a:pt x="250" y="2275"/>
                      <a:pt x="0" y="3584"/>
                      <a:pt x="655" y="4549"/>
                    </a:cubicBezTo>
                    <a:lnTo>
                      <a:pt x="774" y="4715"/>
                    </a:lnTo>
                    <a:cubicBezTo>
                      <a:pt x="1176" y="5311"/>
                      <a:pt x="1838" y="5632"/>
                      <a:pt x="2514" y="5632"/>
                    </a:cubicBezTo>
                    <a:cubicBezTo>
                      <a:pt x="2919" y="5632"/>
                      <a:pt x="3329" y="5516"/>
                      <a:pt x="3691" y="5275"/>
                    </a:cubicBezTo>
                    <a:lnTo>
                      <a:pt x="6084" y="3644"/>
                    </a:lnTo>
                    <a:lnTo>
                      <a:pt x="3596" y="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163" name="Google Shape;4163;p56"/>
              <p:cNvSpPr/>
              <p:nvPr/>
            </p:nvSpPr>
            <p:spPr>
              <a:xfrm>
                <a:off x="4790102" y="3225154"/>
                <a:ext cx="196272" cy="181918"/>
              </a:xfrm>
              <a:custGeom>
                <a:avLst/>
                <a:gdLst/>
                <a:ahLst/>
                <a:cxnLst/>
                <a:rect l="l" t="t" r="r" b="b"/>
                <a:pathLst>
                  <a:path w="6085" h="5640" extrusionOk="0">
                    <a:moveTo>
                      <a:pt x="3578" y="0"/>
                    </a:moveTo>
                    <a:cubicBezTo>
                      <a:pt x="3170" y="0"/>
                      <a:pt x="2757" y="118"/>
                      <a:pt x="2394" y="365"/>
                    </a:cubicBezTo>
                    <a:lnTo>
                      <a:pt x="1" y="1996"/>
                    </a:lnTo>
                    <a:lnTo>
                      <a:pt x="2477" y="5640"/>
                    </a:lnTo>
                    <a:lnTo>
                      <a:pt x="4870" y="4008"/>
                    </a:lnTo>
                    <a:cubicBezTo>
                      <a:pt x="5835" y="3354"/>
                      <a:pt x="6085" y="2044"/>
                      <a:pt x="5430" y="1091"/>
                    </a:cubicBezTo>
                    <a:lnTo>
                      <a:pt x="5323" y="925"/>
                    </a:lnTo>
                    <a:cubicBezTo>
                      <a:pt x="4915" y="324"/>
                      <a:pt x="4252" y="0"/>
                      <a:pt x="3578"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164" name="Google Shape;4164;p56"/>
              <p:cNvSpPr/>
              <p:nvPr/>
            </p:nvSpPr>
            <p:spPr>
              <a:xfrm>
                <a:off x="4600023" y="3676079"/>
                <a:ext cx="346032" cy="344387"/>
              </a:xfrm>
              <a:custGeom>
                <a:avLst/>
                <a:gdLst/>
                <a:ahLst/>
                <a:cxnLst/>
                <a:rect l="l" t="t" r="r" b="b"/>
                <a:pathLst>
                  <a:path w="10728" h="10677" extrusionOk="0">
                    <a:moveTo>
                      <a:pt x="5007" y="0"/>
                    </a:moveTo>
                    <a:cubicBezTo>
                      <a:pt x="4823" y="0"/>
                      <a:pt x="4676" y="135"/>
                      <a:pt x="4644" y="327"/>
                    </a:cubicBezTo>
                    <a:lnTo>
                      <a:pt x="4191" y="3804"/>
                    </a:lnTo>
                    <a:lnTo>
                      <a:pt x="715" y="3340"/>
                    </a:lnTo>
                    <a:cubicBezTo>
                      <a:pt x="700" y="3338"/>
                      <a:pt x="685" y="3337"/>
                      <a:pt x="670" y="3337"/>
                    </a:cubicBezTo>
                    <a:cubicBezTo>
                      <a:pt x="485" y="3337"/>
                      <a:pt x="320" y="3473"/>
                      <a:pt x="298" y="3661"/>
                    </a:cubicBezTo>
                    <a:lnTo>
                      <a:pt x="24" y="5638"/>
                    </a:lnTo>
                    <a:cubicBezTo>
                      <a:pt x="0" y="5840"/>
                      <a:pt x="143" y="6019"/>
                      <a:pt x="345" y="6054"/>
                    </a:cubicBezTo>
                    <a:lnTo>
                      <a:pt x="3834" y="6519"/>
                    </a:lnTo>
                    <a:lnTo>
                      <a:pt x="3370" y="9995"/>
                    </a:lnTo>
                    <a:cubicBezTo>
                      <a:pt x="3346" y="10198"/>
                      <a:pt x="3489" y="10388"/>
                      <a:pt x="3691" y="10412"/>
                    </a:cubicBezTo>
                    <a:lnTo>
                      <a:pt x="5668" y="10674"/>
                    </a:lnTo>
                    <a:cubicBezTo>
                      <a:pt x="5682" y="10676"/>
                      <a:pt x="5697" y="10676"/>
                      <a:pt x="5712" y="10676"/>
                    </a:cubicBezTo>
                    <a:cubicBezTo>
                      <a:pt x="5895" y="10676"/>
                      <a:pt x="6051" y="10540"/>
                      <a:pt x="6084" y="10352"/>
                    </a:cubicBezTo>
                    <a:lnTo>
                      <a:pt x="6537" y="6876"/>
                    </a:lnTo>
                    <a:lnTo>
                      <a:pt x="10025" y="7328"/>
                    </a:lnTo>
                    <a:cubicBezTo>
                      <a:pt x="10046" y="7332"/>
                      <a:pt x="10067" y="7334"/>
                      <a:pt x="10087" y="7334"/>
                    </a:cubicBezTo>
                    <a:cubicBezTo>
                      <a:pt x="10265" y="7334"/>
                      <a:pt x="10421" y="7199"/>
                      <a:pt x="10442" y="7007"/>
                    </a:cubicBezTo>
                    <a:lnTo>
                      <a:pt x="10704" y="5042"/>
                    </a:lnTo>
                    <a:cubicBezTo>
                      <a:pt x="10728" y="4840"/>
                      <a:pt x="10585" y="4649"/>
                      <a:pt x="10382" y="4625"/>
                    </a:cubicBezTo>
                    <a:lnTo>
                      <a:pt x="6906" y="4161"/>
                    </a:lnTo>
                    <a:lnTo>
                      <a:pt x="7358" y="685"/>
                    </a:lnTo>
                    <a:cubicBezTo>
                      <a:pt x="7382" y="482"/>
                      <a:pt x="7239" y="292"/>
                      <a:pt x="7037" y="268"/>
                    </a:cubicBezTo>
                    <a:lnTo>
                      <a:pt x="5072" y="6"/>
                    </a:lnTo>
                    <a:cubicBezTo>
                      <a:pt x="5050" y="2"/>
                      <a:pt x="5028" y="0"/>
                      <a:pt x="5007"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165" name="Google Shape;4165;p56"/>
              <p:cNvSpPr/>
              <p:nvPr/>
            </p:nvSpPr>
            <p:spPr>
              <a:xfrm>
                <a:off x="4157614" y="4197965"/>
                <a:ext cx="349483" cy="435378"/>
              </a:xfrm>
              <a:custGeom>
                <a:avLst/>
                <a:gdLst/>
                <a:ahLst/>
                <a:cxnLst/>
                <a:rect l="l" t="t" r="r" b="b"/>
                <a:pathLst>
                  <a:path w="10835" h="13498" extrusionOk="0">
                    <a:moveTo>
                      <a:pt x="4152" y="412"/>
                    </a:moveTo>
                    <a:cubicBezTo>
                      <a:pt x="4440" y="412"/>
                      <a:pt x="4723" y="585"/>
                      <a:pt x="4775" y="971"/>
                    </a:cubicBezTo>
                    <a:cubicBezTo>
                      <a:pt x="4810" y="1161"/>
                      <a:pt x="4751" y="1364"/>
                      <a:pt x="4632" y="1519"/>
                    </a:cubicBezTo>
                    <a:lnTo>
                      <a:pt x="3834" y="1661"/>
                    </a:lnTo>
                    <a:cubicBezTo>
                      <a:pt x="3667" y="1566"/>
                      <a:pt x="3536" y="1411"/>
                      <a:pt x="3501" y="1221"/>
                    </a:cubicBezTo>
                    <a:lnTo>
                      <a:pt x="3501" y="1209"/>
                    </a:lnTo>
                    <a:cubicBezTo>
                      <a:pt x="3386" y="709"/>
                      <a:pt x="3773" y="412"/>
                      <a:pt x="4152" y="412"/>
                    </a:cubicBezTo>
                    <a:close/>
                    <a:moveTo>
                      <a:pt x="7856" y="2723"/>
                    </a:moveTo>
                    <a:cubicBezTo>
                      <a:pt x="8113" y="2723"/>
                      <a:pt x="8342" y="2911"/>
                      <a:pt x="8394" y="3173"/>
                    </a:cubicBezTo>
                    <a:lnTo>
                      <a:pt x="9775" y="10734"/>
                    </a:lnTo>
                    <a:cubicBezTo>
                      <a:pt x="9835" y="11043"/>
                      <a:pt x="9632" y="11329"/>
                      <a:pt x="9335" y="11377"/>
                    </a:cubicBezTo>
                    <a:lnTo>
                      <a:pt x="3072" y="12520"/>
                    </a:lnTo>
                    <a:cubicBezTo>
                      <a:pt x="3041" y="12525"/>
                      <a:pt x="3011" y="12527"/>
                      <a:pt x="2981" y="12527"/>
                    </a:cubicBezTo>
                    <a:cubicBezTo>
                      <a:pt x="2718" y="12527"/>
                      <a:pt x="2482" y="12346"/>
                      <a:pt x="2429" y="12079"/>
                    </a:cubicBezTo>
                    <a:lnTo>
                      <a:pt x="1048" y="4507"/>
                    </a:lnTo>
                    <a:cubicBezTo>
                      <a:pt x="1000" y="4209"/>
                      <a:pt x="1203" y="3924"/>
                      <a:pt x="1500" y="3876"/>
                    </a:cubicBezTo>
                    <a:lnTo>
                      <a:pt x="2239" y="3745"/>
                    </a:lnTo>
                    <a:cubicBezTo>
                      <a:pt x="2281" y="3945"/>
                      <a:pt x="2462" y="4098"/>
                      <a:pt x="2668" y="4098"/>
                    </a:cubicBezTo>
                    <a:cubicBezTo>
                      <a:pt x="2695" y="4098"/>
                      <a:pt x="2723" y="4096"/>
                      <a:pt x="2751" y="4090"/>
                    </a:cubicBezTo>
                    <a:lnTo>
                      <a:pt x="6656" y="3376"/>
                    </a:lnTo>
                    <a:cubicBezTo>
                      <a:pt x="6894" y="3328"/>
                      <a:pt x="7049" y="3102"/>
                      <a:pt x="7013" y="2864"/>
                    </a:cubicBezTo>
                    <a:lnTo>
                      <a:pt x="7751" y="2733"/>
                    </a:lnTo>
                    <a:cubicBezTo>
                      <a:pt x="7786" y="2726"/>
                      <a:pt x="7821" y="2723"/>
                      <a:pt x="7856" y="2723"/>
                    </a:cubicBezTo>
                    <a:close/>
                    <a:moveTo>
                      <a:pt x="4137" y="1"/>
                    </a:moveTo>
                    <a:cubicBezTo>
                      <a:pt x="4073" y="1"/>
                      <a:pt x="4007" y="6"/>
                      <a:pt x="3941" y="18"/>
                    </a:cubicBezTo>
                    <a:cubicBezTo>
                      <a:pt x="3358" y="125"/>
                      <a:pt x="2965" y="697"/>
                      <a:pt x="3072" y="1280"/>
                    </a:cubicBezTo>
                    <a:cubicBezTo>
                      <a:pt x="3096" y="1459"/>
                      <a:pt x="3179" y="1614"/>
                      <a:pt x="3286" y="1757"/>
                    </a:cubicBezTo>
                    <a:lnTo>
                      <a:pt x="2512" y="1900"/>
                    </a:lnTo>
                    <a:cubicBezTo>
                      <a:pt x="2191" y="1959"/>
                      <a:pt x="1977" y="2269"/>
                      <a:pt x="2036" y="2578"/>
                    </a:cubicBezTo>
                    <a:lnTo>
                      <a:pt x="2084" y="2864"/>
                    </a:lnTo>
                    <a:lnTo>
                      <a:pt x="798" y="3102"/>
                    </a:lnTo>
                    <a:cubicBezTo>
                      <a:pt x="322" y="3185"/>
                      <a:pt x="0" y="3650"/>
                      <a:pt x="84" y="4138"/>
                    </a:cubicBezTo>
                    <a:lnTo>
                      <a:pt x="1655" y="12770"/>
                    </a:lnTo>
                    <a:cubicBezTo>
                      <a:pt x="1740" y="13195"/>
                      <a:pt x="2120" y="13497"/>
                      <a:pt x="2540" y="13497"/>
                    </a:cubicBezTo>
                    <a:cubicBezTo>
                      <a:pt x="2590" y="13497"/>
                      <a:pt x="2640" y="13493"/>
                      <a:pt x="2691" y="13484"/>
                    </a:cubicBezTo>
                    <a:lnTo>
                      <a:pt x="10037" y="12139"/>
                    </a:lnTo>
                    <a:cubicBezTo>
                      <a:pt x="10513" y="12056"/>
                      <a:pt x="10835" y="11579"/>
                      <a:pt x="10752" y="11103"/>
                    </a:cubicBezTo>
                    <a:lnTo>
                      <a:pt x="9180" y="2471"/>
                    </a:lnTo>
                    <a:cubicBezTo>
                      <a:pt x="9096" y="2041"/>
                      <a:pt x="8725" y="1740"/>
                      <a:pt x="8304" y="1740"/>
                    </a:cubicBezTo>
                    <a:cubicBezTo>
                      <a:pt x="8247" y="1740"/>
                      <a:pt x="8190" y="1745"/>
                      <a:pt x="8132" y="1757"/>
                    </a:cubicBezTo>
                    <a:lnTo>
                      <a:pt x="6858" y="1995"/>
                    </a:lnTo>
                    <a:lnTo>
                      <a:pt x="6811" y="1709"/>
                    </a:lnTo>
                    <a:cubicBezTo>
                      <a:pt x="6746" y="1428"/>
                      <a:pt x="6495" y="1226"/>
                      <a:pt x="6210" y="1226"/>
                    </a:cubicBezTo>
                    <a:cubicBezTo>
                      <a:pt x="6180" y="1226"/>
                      <a:pt x="6150" y="1228"/>
                      <a:pt x="6120" y="1233"/>
                    </a:cubicBezTo>
                    <a:lnTo>
                      <a:pt x="5179" y="1411"/>
                    </a:lnTo>
                    <a:cubicBezTo>
                      <a:pt x="5227" y="1245"/>
                      <a:pt x="5239" y="1066"/>
                      <a:pt x="5203" y="887"/>
                    </a:cubicBezTo>
                    <a:cubicBezTo>
                      <a:pt x="5108" y="369"/>
                      <a:pt x="4655" y="1"/>
                      <a:pt x="4137"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166" name="Google Shape;4166;p56"/>
              <p:cNvSpPr/>
              <p:nvPr/>
            </p:nvSpPr>
            <p:spPr>
              <a:xfrm>
                <a:off x="4219446" y="4354466"/>
                <a:ext cx="60123" cy="49866"/>
              </a:xfrm>
              <a:custGeom>
                <a:avLst/>
                <a:gdLst/>
                <a:ahLst/>
                <a:cxnLst/>
                <a:rect l="l" t="t" r="r" b="b"/>
                <a:pathLst>
                  <a:path w="1864" h="1546" extrusionOk="0">
                    <a:moveTo>
                      <a:pt x="1013" y="1"/>
                    </a:moveTo>
                    <a:cubicBezTo>
                      <a:pt x="970" y="1"/>
                      <a:pt x="926" y="5"/>
                      <a:pt x="881" y="12"/>
                    </a:cubicBezTo>
                    <a:cubicBezTo>
                      <a:pt x="202" y="131"/>
                      <a:pt x="0" y="1012"/>
                      <a:pt x="572" y="1405"/>
                    </a:cubicBezTo>
                    <a:cubicBezTo>
                      <a:pt x="713" y="1502"/>
                      <a:pt x="865" y="1545"/>
                      <a:pt x="1012" y="1545"/>
                    </a:cubicBezTo>
                    <a:cubicBezTo>
                      <a:pt x="1460" y="1545"/>
                      <a:pt x="1864" y="1142"/>
                      <a:pt x="1774" y="631"/>
                    </a:cubicBezTo>
                    <a:cubicBezTo>
                      <a:pt x="1700" y="259"/>
                      <a:pt x="1378" y="1"/>
                      <a:pt x="101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167" name="Google Shape;4167;p56"/>
              <p:cNvSpPr/>
              <p:nvPr/>
            </p:nvSpPr>
            <p:spPr>
              <a:xfrm>
                <a:off x="4288117" y="4339952"/>
                <a:ext cx="123827" cy="43254"/>
              </a:xfrm>
              <a:custGeom>
                <a:avLst/>
                <a:gdLst/>
                <a:ahLst/>
                <a:cxnLst/>
                <a:rect l="l" t="t" r="r" b="b"/>
                <a:pathLst>
                  <a:path w="3839" h="1341" extrusionOk="0">
                    <a:moveTo>
                      <a:pt x="3230" y="0"/>
                    </a:moveTo>
                    <a:cubicBezTo>
                      <a:pt x="3199" y="0"/>
                      <a:pt x="3167" y="3"/>
                      <a:pt x="3134" y="10"/>
                    </a:cubicBezTo>
                    <a:lnTo>
                      <a:pt x="538" y="474"/>
                    </a:lnTo>
                    <a:cubicBezTo>
                      <a:pt x="0" y="575"/>
                      <a:pt x="106" y="1341"/>
                      <a:pt x="597" y="1341"/>
                    </a:cubicBezTo>
                    <a:cubicBezTo>
                      <a:pt x="627" y="1341"/>
                      <a:pt x="659" y="1338"/>
                      <a:pt x="693" y="1331"/>
                    </a:cubicBezTo>
                    <a:lnTo>
                      <a:pt x="3300" y="867"/>
                    </a:lnTo>
                    <a:cubicBezTo>
                      <a:pt x="3838" y="766"/>
                      <a:pt x="3722" y="0"/>
                      <a:pt x="3230"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168" name="Google Shape;4168;p56"/>
              <p:cNvSpPr/>
              <p:nvPr/>
            </p:nvSpPr>
            <p:spPr>
              <a:xfrm>
                <a:off x="4232090" y="4423976"/>
                <a:ext cx="60156" cy="49866"/>
              </a:xfrm>
              <a:custGeom>
                <a:avLst/>
                <a:gdLst/>
                <a:ahLst/>
                <a:cxnLst/>
                <a:rect l="l" t="t" r="r" b="b"/>
                <a:pathLst>
                  <a:path w="1865" h="1546" extrusionOk="0">
                    <a:moveTo>
                      <a:pt x="1014" y="1"/>
                    </a:moveTo>
                    <a:cubicBezTo>
                      <a:pt x="971" y="1"/>
                      <a:pt x="927" y="5"/>
                      <a:pt x="882" y="12"/>
                    </a:cubicBezTo>
                    <a:cubicBezTo>
                      <a:pt x="203" y="131"/>
                      <a:pt x="1" y="1012"/>
                      <a:pt x="572" y="1405"/>
                    </a:cubicBezTo>
                    <a:cubicBezTo>
                      <a:pt x="711" y="1502"/>
                      <a:pt x="861" y="1546"/>
                      <a:pt x="1008" y="1546"/>
                    </a:cubicBezTo>
                    <a:cubicBezTo>
                      <a:pt x="1455" y="1546"/>
                      <a:pt x="1865" y="1142"/>
                      <a:pt x="1775" y="631"/>
                    </a:cubicBezTo>
                    <a:cubicBezTo>
                      <a:pt x="1701" y="259"/>
                      <a:pt x="1379" y="1"/>
                      <a:pt x="101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169" name="Google Shape;4169;p56"/>
              <p:cNvSpPr/>
              <p:nvPr/>
            </p:nvSpPr>
            <p:spPr>
              <a:xfrm>
                <a:off x="4301987" y="4409300"/>
                <a:ext cx="120892" cy="43544"/>
              </a:xfrm>
              <a:custGeom>
                <a:avLst/>
                <a:gdLst/>
                <a:ahLst/>
                <a:cxnLst/>
                <a:rect l="l" t="t" r="r" b="b"/>
                <a:pathLst>
                  <a:path w="3748" h="1350" extrusionOk="0">
                    <a:moveTo>
                      <a:pt x="3143" y="1"/>
                    </a:moveTo>
                    <a:cubicBezTo>
                      <a:pt x="3128" y="1"/>
                      <a:pt x="3112" y="1"/>
                      <a:pt x="3097" y="3"/>
                    </a:cubicBezTo>
                    <a:lnTo>
                      <a:pt x="501" y="467"/>
                    </a:lnTo>
                    <a:cubicBezTo>
                      <a:pt x="1" y="618"/>
                      <a:pt x="114" y="1349"/>
                      <a:pt x="620" y="1349"/>
                    </a:cubicBezTo>
                    <a:cubicBezTo>
                      <a:pt x="631" y="1349"/>
                      <a:pt x="644" y="1349"/>
                      <a:pt x="656" y="1348"/>
                    </a:cubicBezTo>
                    <a:lnTo>
                      <a:pt x="3251" y="872"/>
                    </a:lnTo>
                    <a:cubicBezTo>
                      <a:pt x="3748" y="722"/>
                      <a:pt x="3628" y="1"/>
                      <a:pt x="314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170" name="Google Shape;4170;p56"/>
              <p:cNvSpPr/>
              <p:nvPr/>
            </p:nvSpPr>
            <p:spPr>
              <a:xfrm>
                <a:off x="4245928" y="4498130"/>
                <a:ext cx="60059" cy="50221"/>
              </a:xfrm>
              <a:custGeom>
                <a:avLst/>
                <a:gdLst/>
                <a:ahLst/>
                <a:cxnLst/>
                <a:rect l="l" t="t" r="r" b="b"/>
                <a:pathLst>
                  <a:path w="1862" h="1557" extrusionOk="0">
                    <a:moveTo>
                      <a:pt x="998" y="0"/>
                    </a:moveTo>
                    <a:cubicBezTo>
                      <a:pt x="956" y="0"/>
                      <a:pt x="913" y="4"/>
                      <a:pt x="870" y="11"/>
                    </a:cubicBezTo>
                    <a:cubicBezTo>
                      <a:pt x="191" y="130"/>
                      <a:pt x="1" y="1011"/>
                      <a:pt x="560" y="1416"/>
                    </a:cubicBezTo>
                    <a:cubicBezTo>
                      <a:pt x="701" y="1513"/>
                      <a:pt x="854" y="1556"/>
                      <a:pt x="1002" y="1556"/>
                    </a:cubicBezTo>
                    <a:cubicBezTo>
                      <a:pt x="1453" y="1556"/>
                      <a:pt x="1861" y="1153"/>
                      <a:pt x="1763" y="642"/>
                    </a:cubicBezTo>
                    <a:cubicBezTo>
                      <a:pt x="1699" y="268"/>
                      <a:pt x="1367" y="0"/>
                      <a:pt x="998"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171" name="Google Shape;4171;p56"/>
              <p:cNvSpPr/>
              <p:nvPr/>
            </p:nvSpPr>
            <p:spPr>
              <a:xfrm>
                <a:off x="4315018" y="4483357"/>
                <a:ext cx="122214" cy="43706"/>
              </a:xfrm>
              <a:custGeom>
                <a:avLst/>
                <a:gdLst/>
                <a:ahLst/>
                <a:cxnLst/>
                <a:rect l="l" t="t" r="r" b="b"/>
                <a:pathLst>
                  <a:path w="3789" h="1355" extrusionOk="0">
                    <a:moveTo>
                      <a:pt x="3178" y="0"/>
                    </a:moveTo>
                    <a:cubicBezTo>
                      <a:pt x="3156" y="0"/>
                      <a:pt x="3133" y="2"/>
                      <a:pt x="3109" y="5"/>
                    </a:cubicBezTo>
                    <a:lnTo>
                      <a:pt x="514" y="481"/>
                    </a:lnTo>
                    <a:cubicBezTo>
                      <a:pt x="0" y="606"/>
                      <a:pt x="110" y="1355"/>
                      <a:pt x="612" y="1355"/>
                    </a:cubicBezTo>
                    <a:cubicBezTo>
                      <a:pt x="634" y="1355"/>
                      <a:pt x="657" y="1353"/>
                      <a:pt x="680" y="1350"/>
                    </a:cubicBezTo>
                    <a:lnTo>
                      <a:pt x="3264" y="886"/>
                    </a:lnTo>
                    <a:cubicBezTo>
                      <a:pt x="3789" y="749"/>
                      <a:pt x="3680" y="0"/>
                      <a:pt x="3178"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172" name="Google Shape;4172;p56"/>
              <p:cNvSpPr/>
              <p:nvPr/>
            </p:nvSpPr>
            <p:spPr>
              <a:xfrm>
                <a:off x="4188320" y="4806940"/>
                <a:ext cx="250428" cy="224592"/>
              </a:xfrm>
              <a:custGeom>
                <a:avLst/>
                <a:gdLst/>
                <a:ahLst/>
                <a:cxnLst/>
                <a:rect l="l" t="t" r="r" b="b"/>
                <a:pathLst>
                  <a:path w="7764" h="6963" extrusionOk="0">
                    <a:moveTo>
                      <a:pt x="3931" y="1"/>
                    </a:moveTo>
                    <a:cubicBezTo>
                      <a:pt x="2900" y="1"/>
                      <a:pt x="1886" y="469"/>
                      <a:pt x="1227" y="1343"/>
                    </a:cubicBezTo>
                    <a:lnTo>
                      <a:pt x="6954" y="4975"/>
                    </a:lnTo>
                    <a:cubicBezTo>
                      <a:pt x="7764" y="3403"/>
                      <a:pt x="7240" y="1474"/>
                      <a:pt x="5751" y="534"/>
                    </a:cubicBezTo>
                    <a:cubicBezTo>
                      <a:pt x="5189" y="174"/>
                      <a:pt x="4557" y="1"/>
                      <a:pt x="3931" y="1"/>
                    </a:cubicBezTo>
                    <a:close/>
                    <a:moveTo>
                      <a:pt x="810" y="1986"/>
                    </a:moveTo>
                    <a:lnTo>
                      <a:pt x="810" y="1986"/>
                    </a:lnTo>
                    <a:cubicBezTo>
                      <a:pt x="1" y="3558"/>
                      <a:pt x="525" y="5498"/>
                      <a:pt x="2013" y="6439"/>
                    </a:cubicBezTo>
                    <a:cubicBezTo>
                      <a:pt x="2577" y="6793"/>
                      <a:pt x="3207" y="6963"/>
                      <a:pt x="3830" y="6963"/>
                    </a:cubicBezTo>
                    <a:cubicBezTo>
                      <a:pt x="4864" y="6963"/>
                      <a:pt x="5880" y="6494"/>
                      <a:pt x="6549" y="5618"/>
                    </a:cubicBezTo>
                    <a:lnTo>
                      <a:pt x="810" y="1986"/>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173" name="Google Shape;4173;p56"/>
              <p:cNvSpPr/>
              <p:nvPr/>
            </p:nvSpPr>
            <p:spPr>
              <a:xfrm>
                <a:off x="4657631" y="4325276"/>
                <a:ext cx="196272" cy="181918"/>
              </a:xfrm>
              <a:custGeom>
                <a:avLst/>
                <a:gdLst/>
                <a:ahLst/>
                <a:cxnLst/>
                <a:rect l="l" t="t" r="r" b="b"/>
                <a:pathLst>
                  <a:path w="6085" h="5640" extrusionOk="0">
                    <a:moveTo>
                      <a:pt x="3596" y="0"/>
                    </a:moveTo>
                    <a:lnTo>
                      <a:pt x="1215" y="1632"/>
                    </a:lnTo>
                    <a:cubicBezTo>
                      <a:pt x="250" y="2286"/>
                      <a:pt x="0" y="3596"/>
                      <a:pt x="655" y="4549"/>
                    </a:cubicBezTo>
                    <a:lnTo>
                      <a:pt x="774" y="4715"/>
                    </a:lnTo>
                    <a:cubicBezTo>
                      <a:pt x="1175" y="5316"/>
                      <a:pt x="1834" y="5640"/>
                      <a:pt x="2508" y="5640"/>
                    </a:cubicBezTo>
                    <a:cubicBezTo>
                      <a:pt x="2915" y="5640"/>
                      <a:pt x="3328" y="5522"/>
                      <a:pt x="3691" y="5275"/>
                    </a:cubicBezTo>
                    <a:lnTo>
                      <a:pt x="6084" y="3644"/>
                    </a:lnTo>
                    <a:lnTo>
                      <a:pt x="3596" y="0"/>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174" name="Google Shape;4174;p56"/>
              <p:cNvSpPr/>
              <p:nvPr/>
            </p:nvSpPr>
            <p:spPr>
              <a:xfrm>
                <a:off x="4790102" y="4249734"/>
                <a:ext cx="196272" cy="181950"/>
              </a:xfrm>
              <a:custGeom>
                <a:avLst/>
                <a:gdLst/>
                <a:ahLst/>
                <a:cxnLst/>
                <a:rect l="l" t="t" r="r" b="b"/>
                <a:pathLst>
                  <a:path w="6085" h="5641" extrusionOk="0">
                    <a:moveTo>
                      <a:pt x="3578" y="1"/>
                    </a:moveTo>
                    <a:cubicBezTo>
                      <a:pt x="3170" y="1"/>
                      <a:pt x="2757" y="119"/>
                      <a:pt x="2394" y="366"/>
                    </a:cubicBezTo>
                    <a:lnTo>
                      <a:pt x="1" y="1997"/>
                    </a:lnTo>
                    <a:lnTo>
                      <a:pt x="2477" y="5640"/>
                    </a:lnTo>
                    <a:lnTo>
                      <a:pt x="4870" y="4009"/>
                    </a:lnTo>
                    <a:cubicBezTo>
                      <a:pt x="5835" y="3354"/>
                      <a:pt x="6085" y="2045"/>
                      <a:pt x="5430" y="1092"/>
                    </a:cubicBezTo>
                    <a:lnTo>
                      <a:pt x="5323" y="926"/>
                    </a:lnTo>
                    <a:cubicBezTo>
                      <a:pt x="4915" y="325"/>
                      <a:pt x="4252" y="1"/>
                      <a:pt x="357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175" name="Google Shape;4175;p56"/>
              <p:cNvSpPr/>
              <p:nvPr/>
            </p:nvSpPr>
            <p:spPr>
              <a:xfrm>
                <a:off x="4600023" y="4700692"/>
                <a:ext cx="346032" cy="344387"/>
              </a:xfrm>
              <a:custGeom>
                <a:avLst/>
                <a:gdLst/>
                <a:ahLst/>
                <a:cxnLst/>
                <a:rect l="l" t="t" r="r" b="b"/>
                <a:pathLst>
                  <a:path w="10728" h="10677" extrusionOk="0">
                    <a:moveTo>
                      <a:pt x="5007" y="0"/>
                    </a:moveTo>
                    <a:cubicBezTo>
                      <a:pt x="4823" y="0"/>
                      <a:pt x="4676" y="135"/>
                      <a:pt x="4644" y="327"/>
                    </a:cubicBezTo>
                    <a:lnTo>
                      <a:pt x="4191" y="3804"/>
                    </a:lnTo>
                    <a:lnTo>
                      <a:pt x="715" y="3339"/>
                    </a:lnTo>
                    <a:cubicBezTo>
                      <a:pt x="700" y="3338"/>
                      <a:pt x="685" y="3337"/>
                      <a:pt x="670" y="3337"/>
                    </a:cubicBezTo>
                    <a:cubicBezTo>
                      <a:pt x="485" y="3337"/>
                      <a:pt x="320" y="3473"/>
                      <a:pt x="298" y="3661"/>
                    </a:cubicBezTo>
                    <a:lnTo>
                      <a:pt x="24" y="5637"/>
                    </a:lnTo>
                    <a:cubicBezTo>
                      <a:pt x="0" y="5840"/>
                      <a:pt x="143" y="6030"/>
                      <a:pt x="345" y="6054"/>
                    </a:cubicBezTo>
                    <a:lnTo>
                      <a:pt x="3834" y="6518"/>
                    </a:lnTo>
                    <a:lnTo>
                      <a:pt x="3370" y="9995"/>
                    </a:lnTo>
                    <a:cubicBezTo>
                      <a:pt x="3346" y="10197"/>
                      <a:pt x="3489" y="10388"/>
                      <a:pt x="3691" y="10412"/>
                    </a:cubicBezTo>
                    <a:lnTo>
                      <a:pt x="5668" y="10674"/>
                    </a:lnTo>
                    <a:cubicBezTo>
                      <a:pt x="5682" y="10675"/>
                      <a:pt x="5697" y="10676"/>
                      <a:pt x="5712" y="10676"/>
                    </a:cubicBezTo>
                    <a:cubicBezTo>
                      <a:pt x="5897" y="10676"/>
                      <a:pt x="6062" y="10540"/>
                      <a:pt x="6084" y="10352"/>
                    </a:cubicBezTo>
                    <a:lnTo>
                      <a:pt x="6537" y="6876"/>
                    </a:lnTo>
                    <a:lnTo>
                      <a:pt x="10025" y="7328"/>
                    </a:lnTo>
                    <a:cubicBezTo>
                      <a:pt x="10045" y="7331"/>
                      <a:pt x="10065" y="7333"/>
                      <a:pt x="10084" y="7333"/>
                    </a:cubicBezTo>
                    <a:cubicBezTo>
                      <a:pt x="10263" y="7333"/>
                      <a:pt x="10420" y="7189"/>
                      <a:pt x="10442" y="7007"/>
                    </a:cubicBezTo>
                    <a:lnTo>
                      <a:pt x="10704" y="5042"/>
                    </a:lnTo>
                    <a:cubicBezTo>
                      <a:pt x="10728" y="4828"/>
                      <a:pt x="10585" y="4649"/>
                      <a:pt x="10382" y="4613"/>
                    </a:cubicBezTo>
                    <a:lnTo>
                      <a:pt x="6906" y="4161"/>
                    </a:lnTo>
                    <a:lnTo>
                      <a:pt x="7358" y="684"/>
                    </a:lnTo>
                    <a:cubicBezTo>
                      <a:pt x="7382" y="482"/>
                      <a:pt x="7239" y="291"/>
                      <a:pt x="7037" y="256"/>
                    </a:cubicBezTo>
                    <a:lnTo>
                      <a:pt x="5072" y="6"/>
                    </a:lnTo>
                    <a:cubicBezTo>
                      <a:pt x="5050" y="2"/>
                      <a:pt x="5028" y="0"/>
                      <a:pt x="5007"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176" name="Google Shape;4176;p56"/>
              <p:cNvSpPr/>
              <p:nvPr/>
            </p:nvSpPr>
            <p:spPr>
              <a:xfrm>
                <a:off x="3133001" y="3172611"/>
                <a:ext cx="349870" cy="436249"/>
              </a:xfrm>
              <a:custGeom>
                <a:avLst/>
                <a:gdLst/>
                <a:ahLst/>
                <a:cxnLst/>
                <a:rect l="l" t="t" r="r" b="b"/>
                <a:pathLst>
                  <a:path w="10847" h="13525" extrusionOk="0">
                    <a:moveTo>
                      <a:pt x="4152" y="435"/>
                    </a:moveTo>
                    <a:cubicBezTo>
                      <a:pt x="4440" y="435"/>
                      <a:pt x="4723" y="608"/>
                      <a:pt x="4775" y="994"/>
                    </a:cubicBezTo>
                    <a:cubicBezTo>
                      <a:pt x="4810" y="1196"/>
                      <a:pt x="4751" y="1387"/>
                      <a:pt x="4620" y="1542"/>
                    </a:cubicBezTo>
                    <a:lnTo>
                      <a:pt x="3834" y="1685"/>
                    </a:lnTo>
                    <a:cubicBezTo>
                      <a:pt x="3656" y="1589"/>
                      <a:pt x="3536" y="1423"/>
                      <a:pt x="3501" y="1232"/>
                    </a:cubicBezTo>
                    <a:cubicBezTo>
                      <a:pt x="3386" y="732"/>
                      <a:pt x="3773" y="435"/>
                      <a:pt x="4152" y="435"/>
                    </a:cubicBezTo>
                    <a:close/>
                    <a:moveTo>
                      <a:pt x="7856" y="2746"/>
                    </a:moveTo>
                    <a:cubicBezTo>
                      <a:pt x="8113" y="2746"/>
                      <a:pt x="8342" y="2934"/>
                      <a:pt x="8394" y="3197"/>
                    </a:cubicBezTo>
                    <a:lnTo>
                      <a:pt x="9775" y="10769"/>
                    </a:lnTo>
                    <a:cubicBezTo>
                      <a:pt x="9823" y="11055"/>
                      <a:pt x="9632" y="11341"/>
                      <a:pt x="9347" y="11400"/>
                    </a:cubicBezTo>
                    <a:lnTo>
                      <a:pt x="3072" y="12543"/>
                    </a:lnTo>
                    <a:cubicBezTo>
                      <a:pt x="3043" y="12548"/>
                      <a:pt x="3014" y="12550"/>
                      <a:pt x="2985" y="12550"/>
                    </a:cubicBezTo>
                    <a:cubicBezTo>
                      <a:pt x="2721" y="12550"/>
                      <a:pt x="2484" y="12359"/>
                      <a:pt x="2441" y="12091"/>
                    </a:cubicBezTo>
                    <a:lnTo>
                      <a:pt x="1060" y="4518"/>
                    </a:lnTo>
                    <a:cubicBezTo>
                      <a:pt x="1000" y="4221"/>
                      <a:pt x="1203" y="3935"/>
                      <a:pt x="1500" y="3887"/>
                    </a:cubicBezTo>
                    <a:lnTo>
                      <a:pt x="2251" y="3756"/>
                    </a:lnTo>
                    <a:cubicBezTo>
                      <a:pt x="2282" y="3956"/>
                      <a:pt x="2472" y="4110"/>
                      <a:pt x="2680" y="4110"/>
                    </a:cubicBezTo>
                    <a:cubicBezTo>
                      <a:pt x="2707" y="4110"/>
                      <a:pt x="2735" y="4107"/>
                      <a:pt x="2763" y="4102"/>
                    </a:cubicBezTo>
                    <a:lnTo>
                      <a:pt x="6668" y="3399"/>
                    </a:lnTo>
                    <a:cubicBezTo>
                      <a:pt x="6894" y="3351"/>
                      <a:pt x="7061" y="3125"/>
                      <a:pt x="7013" y="2887"/>
                    </a:cubicBezTo>
                    <a:lnTo>
                      <a:pt x="7751" y="2756"/>
                    </a:lnTo>
                    <a:cubicBezTo>
                      <a:pt x="7786" y="2749"/>
                      <a:pt x="7821" y="2746"/>
                      <a:pt x="7856" y="2746"/>
                    </a:cubicBezTo>
                    <a:close/>
                    <a:moveTo>
                      <a:pt x="4133" y="0"/>
                    </a:moveTo>
                    <a:cubicBezTo>
                      <a:pt x="4070" y="0"/>
                      <a:pt x="4006" y="6"/>
                      <a:pt x="3941" y="18"/>
                    </a:cubicBezTo>
                    <a:cubicBezTo>
                      <a:pt x="3346" y="125"/>
                      <a:pt x="2953" y="708"/>
                      <a:pt x="3072" y="1304"/>
                    </a:cubicBezTo>
                    <a:cubicBezTo>
                      <a:pt x="3096" y="1470"/>
                      <a:pt x="3179" y="1637"/>
                      <a:pt x="3286" y="1780"/>
                    </a:cubicBezTo>
                    <a:lnTo>
                      <a:pt x="2513" y="1923"/>
                    </a:lnTo>
                    <a:cubicBezTo>
                      <a:pt x="2191" y="1994"/>
                      <a:pt x="1977" y="2292"/>
                      <a:pt x="2036" y="2613"/>
                    </a:cubicBezTo>
                    <a:lnTo>
                      <a:pt x="2084" y="2887"/>
                    </a:lnTo>
                    <a:lnTo>
                      <a:pt x="798" y="3125"/>
                    </a:lnTo>
                    <a:cubicBezTo>
                      <a:pt x="310" y="3220"/>
                      <a:pt x="0" y="3685"/>
                      <a:pt x="84" y="4173"/>
                    </a:cubicBezTo>
                    <a:lnTo>
                      <a:pt x="1655" y="12793"/>
                    </a:lnTo>
                    <a:cubicBezTo>
                      <a:pt x="1739" y="13223"/>
                      <a:pt x="2110" y="13524"/>
                      <a:pt x="2531" y="13524"/>
                    </a:cubicBezTo>
                    <a:cubicBezTo>
                      <a:pt x="2588" y="13524"/>
                      <a:pt x="2645" y="13519"/>
                      <a:pt x="2703" y="13507"/>
                    </a:cubicBezTo>
                    <a:lnTo>
                      <a:pt x="10037" y="12174"/>
                    </a:lnTo>
                    <a:cubicBezTo>
                      <a:pt x="10525" y="12079"/>
                      <a:pt x="10847" y="11614"/>
                      <a:pt x="10752" y="11126"/>
                    </a:cubicBezTo>
                    <a:lnTo>
                      <a:pt x="9180" y="2494"/>
                    </a:lnTo>
                    <a:cubicBezTo>
                      <a:pt x="9107" y="2064"/>
                      <a:pt x="8737" y="1763"/>
                      <a:pt x="8316" y="1763"/>
                    </a:cubicBezTo>
                    <a:cubicBezTo>
                      <a:pt x="8260" y="1763"/>
                      <a:pt x="8202" y="1769"/>
                      <a:pt x="8144" y="1780"/>
                    </a:cubicBezTo>
                    <a:lnTo>
                      <a:pt x="6858" y="2018"/>
                    </a:lnTo>
                    <a:lnTo>
                      <a:pt x="6799" y="1744"/>
                    </a:lnTo>
                    <a:cubicBezTo>
                      <a:pt x="6746" y="1459"/>
                      <a:pt x="6506" y="1258"/>
                      <a:pt x="6227" y="1258"/>
                    </a:cubicBezTo>
                    <a:cubicBezTo>
                      <a:pt x="6192" y="1258"/>
                      <a:pt x="6156" y="1261"/>
                      <a:pt x="6120" y="1268"/>
                    </a:cubicBezTo>
                    <a:lnTo>
                      <a:pt x="5180" y="1435"/>
                    </a:lnTo>
                    <a:cubicBezTo>
                      <a:pt x="5227" y="1268"/>
                      <a:pt x="5239" y="1089"/>
                      <a:pt x="5203" y="911"/>
                    </a:cubicBezTo>
                    <a:cubicBezTo>
                      <a:pt x="5118" y="380"/>
                      <a:pt x="4655" y="0"/>
                      <a:pt x="4133"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177" name="Google Shape;4177;p56"/>
              <p:cNvSpPr/>
              <p:nvPr/>
            </p:nvSpPr>
            <p:spPr>
              <a:xfrm>
                <a:off x="3194834" y="3329886"/>
                <a:ext cx="60123" cy="49834"/>
              </a:xfrm>
              <a:custGeom>
                <a:avLst/>
                <a:gdLst/>
                <a:ahLst/>
                <a:cxnLst/>
                <a:rect l="l" t="t" r="r" b="b"/>
                <a:pathLst>
                  <a:path w="1864" h="1545" extrusionOk="0">
                    <a:moveTo>
                      <a:pt x="1014" y="0"/>
                    </a:moveTo>
                    <a:cubicBezTo>
                      <a:pt x="970" y="0"/>
                      <a:pt x="926" y="4"/>
                      <a:pt x="881" y="11"/>
                    </a:cubicBezTo>
                    <a:cubicBezTo>
                      <a:pt x="191" y="130"/>
                      <a:pt x="0" y="1011"/>
                      <a:pt x="572" y="1404"/>
                    </a:cubicBezTo>
                    <a:cubicBezTo>
                      <a:pt x="710" y="1501"/>
                      <a:pt x="860" y="1545"/>
                      <a:pt x="1007" y="1545"/>
                    </a:cubicBezTo>
                    <a:cubicBezTo>
                      <a:pt x="1454" y="1545"/>
                      <a:pt x="1864" y="1142"/>
                      <a:pt x="1774" y="630"/>
                    </a:cubicBezTo>
                    <a:cubicBezTo>
                      <a:pt x="1700" y="258"/>
                      <a:pt x="1378" y="0"/>
                      <a:pt x="1014"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178" name="Google Shape;4178;p56"/>
              <p:cNvSpPr/>
              <p:nvPr/>
            </p:nvSpPr>
            <p:spPr>
              <a:xfrm>
                <a:off x="3262570" y="3315178"/>
                <a:ext cx="125601" cy="43544"/>
              </a:xfrm>
              <a:custGeom>
                <a:avLst/>
                <a:gdLst/>
                <a:ahLst/>
                <a:cxnLst/>
                <a:rect l="l" t="t" r="r" b="b"/>
                <a:pathLst>
                  <a:path w="3894" h="1350" extrusionOk="0">
                    <a:moveTo>
                      <a:pt x="3284" y="0"/>
                    </a:moveTo>
                    <a:cubicBezTo>
                      <a:pt x="3246" y="0"/>
                      <a:pt x="3206" y="5"/>
                      <a:pt x="3163" y="15"/>
                    </a:cubicBezTo>
                    <a:lnTo>
                      <a:pt x="3163" y="3"/>
                    </a:lnTo>
                    <a:lnTo>
                      <a:pt x="567" y="479"/>
                    </a:lnTo>
                    <a:cubicBezTo>
                      <a:pt x="1" y="557"/>
                      <a:pt x="108" y="1349"/>
                      <a:pt x="608" y="1349"/>
                    </a:cubicBezTo>
                    <a:cubicBezTo>
                      <a:pt x="644" y="1349"/>
                      <a:pt x="682" y="1345"/>
                      <a:pt x="722" y="1337"/>
                    </a:cubicBezTo>
                    <a:lnTo>
                      <a:pt x="3318" y="872"/>
                    </a:lnTo>
                    <a:cubicBezTo>
                      <a:pt x="3893" y="817"/>
                      <a:pt x="3790" y="0"/>
                      <a:pt x="3284"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179" name="Google Shape;4179;p56"/>
              <p:cNvSpPr/>
              <p:nvPr/>
            </p:nvSpPr>
            <p:spPr>
              <a:xfrm>
                <a:off x="3207510" y="3399267"/>
                <a:ext cx="60123" cy="49963"/>
              </a:xfrm>
              <a:custGeom>
                <a:avLst/>
                <a:gdLst/>
                <a:ahLst/>
                <a:cxnLst/>
                <a:rect l="l" t="t" r="r" b="b"/>
                <a:pathLst>
                  <a:path w="1864" h="1549" extrusionOk="0">
                    <a:moveTo>
                      <a:pt x="1026" y="1"/>
                    </a:moveTo>
                    <a:cubicBezTo>
                      <a:pt x="979" y="1"/>
                      <a:pt x="930" y="6"/>
                      <a:pt x="881" y="15"/>
                    </a:cubicBezTo>
                    <a:cubicBezTo>
                      <a:pt x="203" y="134"/>
                      <a:pt x="0" y="1015"/>
                      <a:pt x="572" y="1408"/>
                    </a:cubicBezTo>
                    <a:cubicBezTo>
                      <a:pt x="710" y="1505"/>
                      <a:pt x="860" y="1549"/>
                      <a:pt x="1007" y="1549"/>
                    </a:cubicBezTo>
                    <a:cubicBezTo>
                      <a:pt x="1454" y="1549"/>
                      <a:pt x="1864" y="1146"/>
                      <a:pt x="1774" y="635"/>
                    </a:cubicBezTo>
                    <a:cubicBezTo>
                      <a:pt x="1701" y="267"/>
                      <a:pt x="1386" y="1"/>
                      <a:pt x="1026"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180" name="Google Shape;4180;p56"/>
              <p:cNvSpPr/>
              <p:nvPr/>
            </p:nvSpPr>
            <p:spPr>
              <a:xfrm>
                <a:off x="3277020" y="3384688"/>
                <a:ext cx="121247" cy="43544"/>
              </a:xfrm>
              <a:custGeom>
                <a:avLst/>
                <a:gdLst/>
                <a:ahLst/>
                <a:cxnLst/>
                <a:rect l="l" t="t" r="r" b="b"/>
                <a:pathLst>
                  <a:path w="3759" h="1350" extrusionOk="0">
                    <a:moveTo>
                      <a:pt x="3154" y="1"/>
                    </a:moveTo>
                    <a:cubicBezTo>
                      <a:pt x="3139" y="1"/>
                      <a:pt x="3123" y="2"/>
                      <a:pt x="3108" y="3"/>
                    </a:cubicBezTo>
                    <a:lnTo>
                      <a:pt x="512" y="467"/>
                    </a:lnTo>
                    <a:cubicBezTo>
                      <a:pt x="0" y="619"/>
                      <a:pt x="125" y="1350"/>
                      <a:pt x="631" y="1350"/>
                    </a:cubicBezTo>
                    <a:cubicBezTo>
                      <a:pt x="643" y="1350"/>
                      <a:pt x="655" y="1349"/>
                      <a:pt x="667" y="1348"/>
                    </a:cubicBezTo>
                    <a:lnTo>
                      <a:pt x="3262" y="872"/>
                    </a:lnTo>
                    <a:cubicBezTo>
                      <a:pt x="3759" y="722"/>
                      <a:pt x="3640" y="1"/>
                      <a:pt x="315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181" name="Google Shape;4181;p56"/>
              <p:cNvSpPr/>
              <p:nvPr/>
            </p:nvSpPr>
            <p:spPr>
              <a:xfrm>
                <a:off x="3221315" y="3473486"/>
                <a:ext cx="59769" cy="49866"/>
              </a:xfrm>
              <a:custGeom>
                <a:avLst/>
                <a:gdLst/>
                <a:ahLst/>
                <a:cxnLst/>
                <a:rect l="l" t="t" r="r" b="b"/>
                <a:pathLst>
                  <a:path w="1853" h="1546" extrusionOk="0">
                    <a:moveTo>
                      <a:pt x="1002" y="1"/>
                    </a:moveTo>
                    <a:cubicBezTo>
                      <a:pt x="959" y="1"/>
                      <a:pt x="914" y="5"/>
                      <a:pt x="870" y="12"/>
                    </a:cubicBezTo>
                    <a:cubicBezTo>
                      <a:pt x="191" y="131"/>
                      <a:pt x="1" y="1012"/>
                      <a:pt x="560" y="1405"/>
                    </a:cubicBezTo>
                    <a:cubicBezTo>
                      <a:pt x="702" y="1502"/>
                      <a:pt x="854" y="1546"/>
                      <a:pt x="1001" y="1546"/>
                    </a:cubicBezTo>
                    <a:cubicBezTo>
                      <a:pt x="1450" y="1546"/>
                      <a:pt x="1852" y="1145"/>
                      <a:pt x="1763" y="643"/>
                    </a:cubicBezTo>
                    <a:cubicBezTo>
                      <a:pt x="1699" y="260"/>
                      <a:pt x="1369"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182" name="Google Shape;4182;p56"/>
              <p:cNvSpPr/>
              <p:nvPr/>
            </p:nvSpPr>
            <p:spPr>
              <a:xfrm>
                <a:off x="3290567" y="3458874"/>
                <a:ext cx="121795" cy="43512"/>
              </a:xfrm>
              <a:custGeom>
                <a:avLst/>
                <a:gdLst/>
                <a:ahLst/>
                <a:cxnLst/>
                <a:rect l="l" t="t" r="r" b="b"/>
                <a:pathLst>
                  <a:path w="3776" h="1349" extrusionOk="0">
                    <a:moveTo>
                      <a:pt x="3104" y="1"/>
                    </a:moveTo>
                    <a:lnTo>
                      <a:pt x="509" y="477"/>
                    </a:lnTo>
                    <a:cubicBezTo>
                      <a:pt x="1" y="616"/>
                      <a:pt x="120" y="1348"/>
                      <a:pt x="617" y="1348"/>
                    </a:cubicBezTo>
                    <a:cubicBezTo>
                      <a:pt x="632" y="1348"/>
                      <a:pt x="648" y="1348"/>
                      <a:pt x="664" y="1346"/>
                    </a:cubicBezTo>
                    <a:lnTo>
                      <a:pt x="3271" y="882"/>
                    </a:lnTo>
                    <a:cubicBezTo>
                      <a:pt x="3776" y="744"/>
                      <a:pt x="3662" y="10"/>
                      <a:pt x="3163" y="10"/>
                    </a:cubicBezTo>
                    <a:cubicBezTo>
                      <a:pt x="3144" y="10"/>
                      <a:pt x="3124" y="11"/>
                      <a:pt x="3104" y="13"/>
                    </a:cubicBezTo>
                    <a:lnTo>
                      <a:pt x="3104" y="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183" name="Google Shape;4183;p56"/>
              <p:cNvSpPr/>
              <p:nvPr/>
            </p:nvSpPr>
            <p:spPr>
              <a:xfrm>
                <a:off x="3163708" y="3782714"/>
                <a:ext cx="249267" cy="224140"/>
              </a:xfrm>
              <a:custGeom>
                <a:avLst/>
                <a:gdLst/>
                <a:ahLst/>
                <a:cxnLst/>
                <a:rect l="l" t="t" r="r" b="b"/>
                <a:pathLst>
                  <a:path w="7728" h="6949" extrusionOk="0">
                    <a:moveTo>
                      <a:pt x="3944" y="0"/>
                    </a:moveTo>
                    <a:cubicBezTo>
                      <a:pt x="2912" y="0"/>
                      <a:pt x="1896" y="466"/>
                      <a:pt x="1215" y="1331"/>
                    </a:cubicBezTo>
                    <a:lnTo>
                      <a:pt x="6954" y="4963"/>
                    </a:lnTo>
                    <a:cubicBezTo>
                      <a:pt x="7728" y="3391"/>
                      <a:pt x="7240" y="1474"/>
                      <a:pt x="5775" y="534"/>
                    </a:cubicBezTo>
                    <a:cubicBezTo>
                      <a:pt x="5207" y="173"/>
                      <a:pt x="4573" y="0"/>
                      <a:pt x="3944" y="0"/>
                    </a:cubicBezTo>
                    <a:close/>
                    <a:moveTo>
                      <a:pt x="810" y="1974"/>
                    </a:moveTo>
                    <a:lnTo>
                      <a:pt x="810" y="1974"/>
                    </a:lnTo>
                    <a:cubicBezTo>
                      <a:pt x="1" y="3546"/>
                      <a:pt x="525" y="5475"/>
                      <a:pt x="2013" y="6415"/>
                    </a:cubicBezTo>
                    <a:cubicBezTo>
                      <a:pt x="2580" y="6775"/>
                      <a:pt x="3213" y="6948"/>
                      <a:pt x="3839" y="6948"/>
                    </a:cubicBezTo>
                    <a:cubicBezTo>
                      <a:pt x="4870" y="6948"/>
                      <a:pt x="5883" y="6480"/>
                      <a:pt x="6549" y="5606"/>
                    </a:cubicBezTo>
                    <a:lnTo>
                      <a:pt x="810" y="1974"/>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184" name="Google Shape;4184;p56"/>
              <p:cNvSpPr/>
              <p:nvPr/>
            </p:nvSpPr>
            <p:spPr>
              <a:xfrm>
                <a:off x="3632631" y="3300276"/>
                <a:ext cx="196272" cy="182047"/>
              </a:xfrm>
              <a:custGeom>
                <a:avLst/>
                <a:gdLst/>
                <a:ahLst/>
                <a:cxnLst/>
                <a:rect l="l" t="t" r="r" b="b"/>
                <a:pathLst>
                  <a:path w="6085" h="5644" extrusionOk="0">
                    <a:moveTo>
                      <a:pt x="3608" y="1"/>
                    </a:moveTo>
                    <a:lnTo>
                      <a:pt x="1215" y="1632"/>
                    </a:lnTo>
                    <a:cubicBezTo>
                      <a:pt x="250" y="2287"/>
                      <a:pt x="0" y="3596"/>
                      <a:pt x="667" y="4561"/>
                    </a:cubicBezTo>
                    <a:lnTo>
                      <a:pt x="774" y="4727"/>
                    </a:lnTo>
                    <a:cubicBezTo>
                      <a:pt x="1184" y="5323"/>
                      <a:pt x="1849" y="5644"/>
                      <a:pt x="2525" y="5644"/>
                    </a:cubicBezTo>
                    <a:cubicBezTo>
                      <a:pt x="2931" y="5644"/>
                      <a:pt x="3342" y="5528"/>
                      <a:pt x="3703" y="5287"/>
                    </a:cubicBezTo>
                    <a:lnTo>
                      <a:pt x="6084" y="3656"/>
                    </a:lnTo>
                    <a:lnTo>
                      <a:pt x="3608" y="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185" name="Google Shape;4185;p56"/>
              <p:cNvSpPr/>
              <p:nvPr/>
            </p:nvSpPr>
            <p:spPr>
              <a:xfrm>
                <a:off x="3765490" y="3225154"/>
                <a:ext cx="196272" cy="181918"/>
              </a:xfrm>
              <a:custGeom>
                <a:avLst/>
                <a:gdLst/>
                <a:ahLst/>
                <a:cxnLst/>
                <a:rect l="l" t="t" r="r" b="b"/>
                <a:pathLst>
                  <a:path w="6085" h="5640" extrusionOk="0">
                    <a:moveTo>
                      <a:pt x="3578" y="0"/>
                    </a:moveTo>
                    <a:cubicBezTo>
                      <a:pt x="3170" y="0"/>
                      <a:pt x="2757" y="118"/>
                      <a:pt x="2394" y="365"/>
                    </a:cubicBezTo>
                    <a:lnTo>
                      <a:pt x="1" y="1996"/>
                    </a:lnTo>
                    <a:lnTo>
                      <a:pt x="2477" y="5640"/>
                    </a:lnTo>
                    <a:lnTo>
                      <a:pt x="4871" y="4008"/>
                    </a:lnTo>
                    <a:cubicBezTo>
                      <a:pt x="5835" y="3354"/>
                      <a:pt x="6085" y="2044"/>
                      <a:pt x="5430" y="1091"/>
                    </a:cubicBezTo>
                    <a:lnTo>
                      <a:pt x="5323" y="925"/>
                    </a:lnTo>
                    <a:cubicBezTo>
                      <a:pt x="4915" y="324"/>
                      <a:pt x="4252" y="0"/>
                      <a:pt x="3578"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186" name="Google Shape;4186;p56"/>
              <p:cNvSpPr/>
              <p:nvPr/>
            </p:nvSpPr>
            <p:spPr>
              <a:xfrm>
                <a:off x="3575411" y="3675789"/>
                <a:ext cx="346032" cy="344677"/>
              </a:xfrm>
              <a:custGeom>
                <a:avLst/>
                <a:gdLst/>
                <a:ahLst/>
                <a:cxnLst/>
                <a:rect l="l" t="t" r="r" b="b"/>
                <a:pathLst>
                  <a:path w="10728" h="10686" extrusionOk="0">
                    <a:moveTo>
                      <a:pt x="5016" y="0"/>
                    </a:moveTo>
                    <a:cubicBezTo>
                      <a:pt x="4831" y="0"/>
                      <a:pt x="4666" y="137"/>
                      <a:pt x="4644" y="324"/>
                    </a:cubicBezTo>
                    <a:lnTo>
                      <a:pt x="4191" y="3813"/>
                    </a:lnTo>
                    <a:lnTo>
                      <a:pt x="703" y="3349"/>
                    </a:lnTo>
                    <a:cubicBezTo>
                      <a:pt x="688" y="3347"/>
                      <a:pt x="673" y="3346"/>
                      <a:pt x="659" y="3346"/>
                    </a:cubicBezTo>
                    <a:cubicBezTo>
                      <a:pt x="473" y="3346"/>
                      <a:pt x="308" y="3482"/>
                      <a:pt x="286" y="3670"/>
                    </a:cubicBezTo>
                    <a:lnTo>
                      <a:pt x="24" y="5647"/>
                    </a:lnTo>
                    <a:cubicBezTo>
                      <a:pt x="0" y="5849"/>
                      <a:pt x="143" y="6028"/>
                      <a:pt x="346" y="6063"/>
                    </a:cubicBezTo>
                    <a:lnTo>
                      <a:pt x="3834" y="6528"/>
                    </a:lnTo>
                    <a:lnTo>
                      <a:pt x="3370" y="10004"/>
                    </a:lnTo>
                    <a:cubicBezTo>
                      <a:pt x="3334" y="10207"/>
                      <a:pt x="3477" y="10397"/>
                      <a:pt x="3691" y="10421"/>
                    </a:cubicBezTo>
                    <a:lnTo>
                      <a:pt x="5668" y="10683"/>
                    </a:lnTo>
                    <a:cubicBezTo>
                      <a:pt x="5682" y="10685"/>
                      <a:pt x="5697" y="10685"/>
                      <a:pt x="5712" y="10685"/>
                    </a:cubicBezTo>
                    <a:cubicBezTo>
                      <a:pt x="5895" y="10685"/>
                      <a:pt x="6051" y="10549"/>
                      <a:pt x="6084" y="10361"/>
                    </a:cubicBezTo>
                    <a:lnTo>
                      <a:pt x="6537" y="6873"/>
                    </a:lnTo>
                    <a:lnTo>
                      <a:pt x="10025" y="7337"/>
                    </a:lnTo>
                    <a:cubicBezTo>
                      <a:pt x="10040" y="7339"/>
                      <a:pt x="10055" y="7340"/>
                      <a:pt x="10069" y="7340"/>
                    </a:cubicBezTo>
                    <a:cubicBezTo>
                      <a:pt x="10253" y="7340"/>
                      <a:pt x="10409" y="7203"/>
                      <a:pt x="10442" y="7016"/>
                    </a:cubicBezTo>
                    <a:lnTo>
                      <a:pt x="10704" y="5039"/>
                    </a:lnTo>
                    <a:cubicBezTo>
                      <a:pt x="10728" y="4837"/>
                      <a:pt x="10585" y="4646"/>
                      <a:pt x="10383" y="4623"/>
                    </a:cubicBezTo>
                    <a:lnTo>
                      <a:pt x="6894" y="4170"/>
                    </a:lnTo>
                    <a:lnTo>
                      <a:pt x="7358" y="682"/>
                    </a:lnTo>
                    <a:cubicBezTo>
                      <a:pt x="7382" y="479"/>
                      <a:pt x="7239" y="289"/>
                      <a:pt x="7037" y="265"/>
                    </a:cubicBezTo>
                    <a:lnTo>
                      <a:pt x="5060" y="3"/>
                    </a:lnTo>
                    <a:cubicBezTo>
                      <a:pt x="5046" y="1"/>
                      <a:pt x="5031" y="0"/>
                      <a:pt x="5016"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187" name="Google Shape;4187;p56"/>
              <p:cNvSpPr/>
              <p:nvPr/>
            </p:nvSpPr>
            <p:spPr>
              <a:xfrm>
                <a:off x="3133001" y="4197223"/>
                <a:ext cx="349870" cy="436120"/>
              </a:xfrm>
              <a:custGeom>
                <a:avLst/>
                <a:gdLst/>
                <a:ahLst/>
                <a:cxnLst/>
                <a:rect l="l" t="t" r="r" b="b"/>
                <a:pathLst>
                  <a:path w="10847" h="13521" extrusionOk="0">
                    <a:moveTo>
                      <a:pt x="4152" y="435"/>
                    </a:moveTo>
                    <a:cubicBezTo>
                      <a:pt x="4440" y="435"/>
                      <a:pt x="4723" y="608"/>
                      <a:pt x="4775" y="994"/>
                    </a:cubicBezTo>
                    <a:cubicBezTo>
                      <a:pt x="4810" y="1184"/>
                      <a:pt x="4751" y="1387"/>
                      <a:pt x="4620" y="1542"/>
                    </a:cubicBezTo>
                    <a:lnTo>
                      <a:pt x="3834" y="1684"/>
                    </a:lnTo>
                    <a:cubicBezTo>
                      <a:pt x="3667" y="1589"/>
                      <a:pt x="3536" y="1434"/>
                      <a:pt x="3501" y="1244"/>
                    </a:cubicBezTo>
                    <a:lnTo>
                      <a:pt x="3501" y="1232"/>
                    </a:lnTo>
                    <a:cubicBezTo>
                      <a:pt x="3386" y="732"/>
                      <a:pt x="3773" y="435"/>
                      <a:pt x="4152" y="435"/>
                    </a:cubicBezTo>
                    <a:close/>
                    <a:moveTo>
                      <a:pt x="7868" y="2746"/>
                    </a:moveTo>
                    <a:cubicBezTo>
                      <a:pt x="8125" y="2746"/>
                      <a:pt x="8352" y="2934"/>
                      <a:pt x="8394" y="3196"/>
                    </a:cubicBezTo>
                    <a:lnTo>
                      <a:pt x="9775" y="10757"/>
                    </a:lnTo>
                    <a:cubicBezTo>
                      <a:pt x="9835" y="11055"/>
                      <a:pt x="9632" y="11340"/>
                      <a:pt x="9335" y="11400"/>
                    </a:cubicBezTo>
                    <a:lnTo>
                      <a:pt x="3072" y="12543"/>
                    </a:lnTo>
                    <a:cubicBezTo>
                      <a:pt x="3041" y="12548"/>
                      <a:pt x="3011" y="12550"/>
                      <a:pt x="2981" y="12550"/>
                    </a:cubicBezTo>
                    <a:cubicBezTo>
                      <a:pt x="2718" y="12550"/>
                      <a:pt x="2484" y="12369"/>
                      <a:pt x="2441" y="12102"/>
                    </a:cubicBezTo>
                    <a:lnTo>
                      <a:pt x="1060" y="4530"/>
                    </a:lnTo>
                    <a:cubicBezTo>
                      <a:pt x="1000" y="4232"/>
                      <a:pt x="1203" y="3947"/>
                      <a:pt x="1500" y="3899"/>
                    </a:cubicBezTo>
                    <a:lnTo>
                      <a:pt x="2251" y="3768"/>
                    </a:lnTo>
                    <a:cubicBezTo>
                      <a:pt x="2282" y="3968"/>
                      <a:pt x="2463" y="4121"/>
                      <a:pt x="2669" y="4121"/>
                    </a:cubicBezTo>
                    <a:cubicBezTo>
                      <a:pt x="2696" y="4121"/>
                      <a:pt x="2723" y="4119"/>
                      <a:pt x="2751" y="4113"/>
                    </a:cubicBezTo>
                    <a:lnTo>
                      <a:pt x="6668" y="3399"/>
                    </a:lnTo>
                    <a:cubicBezTo>
                      <a:pt x="6906" y="3351"/>
                      <a:pt x="7061" y="3125"/>
                      <a:pt x="7013" y="2887"/>
                    </a:cubicBezTo>
                    <a:lnTo>
                      <a:pt x="7763" y="2756"/>
                    </a:lnTo>
                    <a:cubicBezTo>
                      <a:pt x="7798" y="2749"/>
                      <a:pt x="7833" y="2746"/>
                      <a:pt x="7868" y="2746"/>
                    </a:cubicBezTo>
                    <a:close/>
                    <a:moveTo>
                      <a:pt x="4133" y="0"/>
                    </a:moveTo>
                    <a:cubicBezTo>
                      <a:pt x="4070" y="0"/>
                      <a:pt x="4006" y="6"/>
                      <a:pt x="3941" y="18"/>
                    </a:cubicBezTo>
                    <a:cubicBezTo>
                      <a:pt x="3346" y="125"/>
                      <a:pt x="2953" y="708"/>
                      <a:pt x="3072" y="1303"/>
                    </a:cubicBezTo>
                    <a:cubicBezTo>
                      <a:pt x="3096" y="1482"/>
                      <a:pt x="3179" y="1637"/>
                      <a:pt x="3286" y="1780"/>
                    </a:cubicBezTo>
                    <a:lnTo>
                      <a:pt x="2513" y="1923"/>
                    </a:lnTo>
                    <a:cubicBezTo>
                      <a:pt x="2191" y="1982"/>
                      <a:pt x="1977" y="2292"/>
                      <a:pt x="2036" y="2601"/>
                    </a:cubicBezTo>
                    <a:lnTo>
                      <a:pt x="2084" y="2887"/>
                    </a:lnTo>
                    <a:lnTo>
                      <a:pt x="798" y="3125"/>
                    </a:lnTo>
                    <a:cubicBezTo>
                      <a:pt x="322" y="3208"/>
                      <a:pt x="0" y="3673"/>
                      <a:pt x="84" y="4161"/>
                    </a:cubicBezTo>
                    <a:lnTo>
                      <a:pt x="1655" y="12793"/>
                    </a:lnTo>
                    <a:cubicBezTo>
                      <a:pt x="1740" y="13218"/>
                      <a:pt x="2120" y="13520"/>
                      <a:pt x="2548" y="13520"/>
                    </a:cubicBezTo>
                    <a:cubicBezTo>
                      <a:pt x="2599" y="13520"/>
                      <a:pt x="2651" y="13516"/>
                      <a:pt x="2703" y="13507"/>
                    </a:cubicBezTo>
                    <a:lnTo>
                      <a:pt x="10037" y="12162"/>
                    </a:lnTo>
                    <a:cubicBezTo>
                      <a:pt x="10525" y="12079"/>
                      <a:pt x="10847" y="11602"/>
                      <a:pt x="10752" y="11126"/>
                    </a:cubicBezTo>
                    <a:lnTo>
                      <a:pt x="9180" y="2494"/>
                    </a:lnTo>
                    <a:cubicBezTo>
                      <a:pt x="9107" y="2064"/>
                      <a:pt x="8737" y="1763"/>
                      <a:pt x="8316" y="1763"/>
                    </a:cubicBezTo>
                    <a:cubicBezTo>
                      <a:pt x="8260" y="1763"/>
                      <a:pt x="8202" y="1768"/>
                      <a:pt x="8144" y="1780"/>
                    </a:cubicBezTo>
                    <a:lnTo>
                      <a:pt x="6858" y="2018"/>
                    </a:lnTo>
                    <a:lnTo>
                      <a:pt x="6799" y="1732"/>
                    </a:lnTo>
                    <a:cubicBezTo>
                      <a:pt x="6745" y="1451"/>
                      <a:pt x="6495" y="1249"/>
                      <a:pt x="6210" y="1249"/>
                    </a:cubicBezTo>
                    <a:cubicBezTo>
                      <a:pt x="6180" y="1249"/>
                      <a:pt x="6150" y="1251"/>
                      <a:pt x="6120" y="1256"/>
                    </a:cubicBezTo>
                    <a:lnTo>
                      <a:pt x="5180" y="1434"/>
                    </a:lnTo>
                    <a:cubicBezTo>
                      <a:pt x="5227" y="1268"/>
                      <a:pt x="5239" y="1089"/>
                      <a:pt x="5203" y="910"/>
                    </a:cubicBezTo>
                    <a:cubicBezTo>
                      <a:pt x="5118" y="380"/>
                      <a:pt x="4655" y="0"/>
                      <a:pt x="4133"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188" name="Google Shape;4188;p56"/>
              <p:cNvSpPr/>
              <p:nvPr/>
            </p:nvSpPr>
            <p:spPr>
              <a:xfrm>
                <a:off x="3194834" y="4354466"/>
                <a:ext cx="60123" cy="49866"/>
              </a:xfrm>
              <a:custGeom>
                <a:avLst/>
                <a:gdLst/>
                <a:ahLst/>
                <a:cxnLst/>
                <a:rect l="l" t="t" r="r" b="b"/>
                <a:pathLst>
                  <a:path w="1864" h="1546" extrusionOk="0">
                    <a:moveTo>
                      <a:pt x="1011" y="1"/>
                    </a:moveTo>
                    <a:cubicBezTo>
                      <a:pt x="968" y="1"/>
                      <a:pt x="924" y="5"/>
                      <a:pt x="881" y="12"/>
                    </a:cubicBezTo>
                    <a:cubicBezTo>
                      <a:pt x="191" y="131"/>
                      <a:pt x="0" y="1012"/>
                      <a:pt x="572" y="1405"/>
                    </a:cubicBezTo>
                    <a:cubicBezTo>
                      <a:pt x="710" y="1502"/>
                      <a:pt x="860" y="1545"/>
                      <a:pt x="1007" y="1545"/>
                    </a:cubicBezTo>
                    <a:cubicBezTo>
                      <a:pt x="1454" y="1545"/>
                      <a:pt x="1864" y="1142"/>
                      <a:pt x="1774" y="631"/>
                    </a:cubicBezTo>
                    <a:cubicBezTo>
                      <a:pt x="1700" y="259"/>
                      <a:pt x="1369" y="1"/>
                      <a:pt x="1011"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189" name="Google Shape;4189;p56"/>
              <p:cNvSpPr/>
              <p:nvPr/>
            </p:nvSpPr>
            <p:spPr>
              <a:xfrm>
                <a:off x="3263118" y="4339823"/>
                <a:ext cx="124343" cy="43383"/>
              </a:xfrm>
              <a:custGeom>
                <a:avLst/>
                <a:gdLst/>
                <a:ahLst/>
                <a:cxnLst/>
                <a:rect l="l" t="t" r="r" b="b"/>
                <a:pathLst>
                  <a:path w="3855" h="1345" extrusionOk="0">
                    <a:moveTo>
                      <a:pt x="3260" y="1"/>
                    </a:moveTo>
                    <a:cubicBezTo>
                      <a:pt x="3224" y="1"/>
                      <a:pt x="3186" y="5"/>
                      <a:pt x="3146" y="14"/>
                    </a:cubicBezTo>
                    <a:lnTo>
                      <a:pt x="550" y="478"/>
                    </a:lnTo>
                    <a:cubicBezTo>
                      <a:pt x="1" y="579"/>
                      <a:pt x="117" y="1345"/>
                      <a:pt x="609" y="1345"/>
                    </a:cubicBezTo>
                    <a:cubicBezTo>
                      <a:pt x="639" y="1345"/>
                      <a:pt x="671" y="1342"/>
                      <a:pt x="705" y="1335"/>
                    </a:cubicBezTo>
                    <a:lnTo>
                      <a:pt x="3289" y="871"/>
                    </a:lnTo>
                    <a:cubicBezTo>
                      <a:pt x="3855" y="793"/>
                      <a:pt x="3758" y="1"/>
                      <a:pt x="3260"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190" name="Google Shape;4190;p56"/>
              <p:cNvSpPr/>
              <p:nvPr/>
            </p:nvSpPr>
            <p:spPr>
              <a:xfrm>
                <a:off x="3207510" y="4423976"/>
                <a:ext cx="60123" cy="49866"/>
              </a:xfrm>
              <a:custGeom>
                <a:avLst/>
                <a:gdLst/>
                <a:ahLst/>
                <a:cxnLst/>
                <a:rect l="l" t="t" r="r" b="b"/>
                <a:pathLst>
                  <a:path w="1864" h="1546" extrusionOk="0">
                    <a:moveTo>
                      <a:pt x="1014" y="1"/>
                    </a:moveTo>
                    <a:cubicBezTo>
                      <a:pt x="970" y="1"/>
                      <a:pt x="926" y="5"/>
                      <a:pt x="881" y="12"/>
                    </a:cubicBezTo>
                    <a:cubicBezTo>
                      <a:pt x="203" y="131"/>
                      <a:pt x="0" y="1012"/>
                      <a:pt x="572" y="1405"/>
                    </a:cubicBezTo>
                    <a:cubicBezTo>
                      <a:pt x="710" y="1502"/>
                      <a:pt x="860" y="1546"/>
                      <a:pt x="1007" y="1546"/>
                    </a:cubicBezTo>
                    <a:cubicBezTo>
                      <a:pt x="1454" y="1546"/>
                      <a:pt x="1864" y="1142"/>
                      <a:pt x="1774" y="631"/>
                    </a:cubicBezTo>
                    <a:cubicBezTo>
                      <a:pt x="1700" y="259"/>
                      <a:pt x="1378" y="1"/>
                      <a:pt x="101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191" name="Google Shape;4191;p56"/>
              <p:cNvSpPr/>
              <p:nvPr/>
            </p:nvSpPr>
            <p:spPr>
              <a:xfrm>
                <a:off x="3277020" y="4409300"/>
                <a:ext cx="121247" cy="43544"/>
              </a:xfrm>
              <a:custGeom>
                <a:avLst/>
                <a:gdLst/>
                <a:ahLst/>
                <a:cxnLst/>
                <a:rect l="l" t="t" r="r" b="b"/>
                <a:pathLst>
                  <a:path w="3759" h="1350" extrusionOk="0">
                    <a:moveTo>
                      <a:pt x="3154" y="1"/>
                    </a:moveTo>
                    <a:cubicBezTo>
                      <a:pt x="3139" y="1"/>
                      <a:pt x="3123" y="1"/>
                      <a:pt x="3108" y="3"/>
                    </a:cubicBezTo>
                    <a:lnTo>
                      <a:pt x="512" y="467"/>
                    </a:lnTo>
                    <a:cubicBezTo>
                      <a:pt x="0" y="618"/>
                      <a:pt x="125" y="1349"/>
                      <a:pt x="631" y="1349"/>
                    </a:cubicBezTo>
                    <a:cubicBezTo>
                      <a:pt x="643" y="1349"/>
                      <a:pt x="655" y="1349"/>
                      <a:pt x="667" y="1348"/>
                    </a:cubicBezTo>
                    <a:lnTo>
                      <a:pt x="3262" y="872"/>
                    </a:lnTo>
                    <a:cubicBezTo>
                      <a:pt x="3759" y="722"/>
                      <a:pt x="3640" y="1"/>
                      <a:pt x="315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192" name="Google Shape;4192;p56"/>
              <p:cNvSpPr/>
              <p:nvPr/>
            </p:nvSpPr>
            <p:spPr>
              <a:xfrm>
                <a:off x="3221315" y="4498130"/>
                <a:ext cx="59769" cy="50221"/>
              </a:xfrm>
              <a:custGeom>
                <a:avLst/>
                <a:gdLst/>
                <a:ahLst/>
                <a:cxnLst/>
                <a:rect l="l" t="t" r="r" b="b"/>
                <a:pathLst>
                  <a:path w="1853" h="1557" extrusionOk="0">
                    <a:moveTo>
                      <a:pt x="998" y="0"/>
                    </a:moveTo>
                    <a:cubicBezTo>
                      <a:pt x="956" y="0"/>
                      <a:pt x="913" y="4"/>
                      <a:pt x="870" y="11"/>
                    </a:cubicBezTo>
                    <a:cubicBezTo>
                      <a:pt x="191" y="130"/>
                      <a:pt x="1" y="1011"/>
                      <a:pt x="560" y="1416"/>
                    </a:cubicBezTo>
                    <a:cubicBezTo>
                      <a:pt x="701" y="1513"/>
                      <a:pt x="853" y="1556"/>
                      <a:pt x="1000" y="1556"/>
                    </a:cubicBezTo>
                    <a:cubicBezTo>
                      <a:pt x="1449" y="1556"/>
                      <a:pt x="1853" y="1153"/>
                      <a:pt x="1763" y="642"/>
                    </a:cubicBezTo>
                    <a:cubicBezTo>
                      <a:pt x="1699" y="268"/>
                      <a:pt x="1367" y="0"/>
                      <a:pt x="998"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193" name="Google Shape;4193;p56"/>
              <p:cNvSpPr/>
              <p:nvPr/>
            </p:nvSpPr>
            <p:spPr>
              <a:xfrm>
                <a:off x="3290406" y="4483390"/>
                <a:ext cx="122343" cy="43673"/>
              </a:xfrm>
              <a:custGeom>
                <a:avLst/>
                <a:gdLst/>
                <a:ahLst/>
                <a:cxnLst/>
                <a:rect l="l" t="t" r="r" b="b"/>
                <a:pathLst>
                  <a:path w="3793" h="1354" extrusionOk="0">
                    <a:moveTo>
                      <a:pt x="3168" y="1"/>
                    </a:moveTo>
                    <a:cubicBezTo>
                      <a:pt x="3149" y="1"/>
                      <a:pt x="3129" y="2"/>
                      <a:pt x="3109" y="4"/>
                    </a:cubicBezTo>
                    <a:lnTo>
                      <a:pt x="514" y="480"/>
                    </a:lnTo>
                    <a:cubicBezTo>
                      <a:pt x="1" y="605"/>
                      <a:pt x="110" y="1354"/>
                      <a:pt x="602" y="1354"/>
                    </a:cubicBezTo>
                    <a:cubicBezTo>
                      <a:pt x="623" y="1354"/>
                      <a:pt x="646" y="1352"/>
                      <a:pt x="669" y="1349"/>
                    </a:cubicBezTo>
                    <a:lnTo>
                      <a:pt x="3276" y="885"/>
                    </a:lnTo>
                    <a:cubicBezTo>
                      <a:pt x="3793" y="747"/>
                      <a:pt x="3678" y="1"/>
                      <a:pt x="316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194" name="Google Shape;4194;p56"/>
              <p:cNvSpPr/>
              <p:nvPr/>
            </p:nvSpPr>
            <p:spPr>
              <a:xfrm>
                <a:off x="3163708" y="4806940"/>
                <a:ext cx="250428" cy="224527"/>
              </a:xfrm>
              <a:custGeom>
                <a:avLst/>
                <a:gdLst/>
                <a:ahLst/>
                <a:cxnLst/>
                <a:rect l="l" t="t" r="r" b="b"/>
                <a:pathLst>
                  <a:path w="7764" h="6961" extrusionOk="0">
                    <a:moveTo>
                      <a:pt x="3925" y="1"/>
                    </a:moveTo>
                    <a:cubicBezTo>
                      <a:pt x="2894" y="1"/>
                      <a:pt x="1882" y="469"/>
                      <a:pt x="1215" y="1343"/>
                    </a:cubicBezTo>
                    <a:lnTo>
                      <a:pt x="6954" y="4975"/>
                    </a:lnTo>
                    <a:cubicBezTo>
                      <a:pt x="7764" y="3403"/>
                      <a:pt x="7240" y="1474"/>
                      <a:pt x="5752" y="534"/>
                    </a:cubicBezTo>
                    <a:cubicBezTo>
                      <a:pt x="5185" y="174"/>
                      <a:pt x="4551" y="1"/>
                      <a:pt x="3925" y="1"/>
                    </a:cubicBezTo>
                    <a:close/>
                    <a:moveTo>
                      <a:pt x="810" y="1986"/>
                    </a:moveTo>
                    <a:lnTo>
                      <a:pt x="810" y="1986"/>
                    </a:lnTo>
                    <a:cubicBezTo>
                      <a:pt x="1" y="3558"/>
                      <a:pt x="525" y="5487"/>
                      <a:pt x="2013" y="6427"/>
                    </a:cubicBezTo>
                    <a:cubicBezTo>
                      <a:pt x="2580" y="6787"/>
                      <a:pt x="3213" y="6960"/>
                      <a:pt x="3839" y="6960"/>
                    </a:cubicBezTo>
                    <a:cubicBezTo>
                      <a:pt x="4870" y="6960"/>
                      <a:pt x="5883" y="6492"/>
                      <a:pt x="6549" y="5618"/>
                    </a:cubicBezTo>
                    <a:lnTo>
                      <a:pt x="810" y="1986"/>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195" name="Google Shape;4195;p56"/>
              <p:cNvSpPr/>
              <p:nvPr/>
            </p:nvSpPr>
            <p:spPr>
              <a:xfrm>
                <a:off x="3633018" y="4325276"/>
                <a:ext cx="195885" cy="181918"/>
              </a:xfrm>
              <a:custGeom>
                <a:avLst/>
                <a:gdLst/>
                <a:ahLst/>
                <a:cxnLst/>
                <a:rect l="l" t="t" r="r" b="b"/>
                <a:pathLst>
                  <a:path w="6073" h="5640" extrusionOk="0">
                    <a:moveTo>
                      <a:pt x="3596" y="0"/>
                    </a:moveTo>
                    <a:lnTo>
                      <a:pt x="1203" y="1632"/>
                    </a:lnTo>
                    <a:cubicBezTo>
                      <a:pt x="250" y="2286"/>
                      <a:pt x="0" y="3596"/>
                      <a:pt x="655" y="4560"/>
                    </a:cubicBezTo>
                    <a:lnTo>
                      <a:pt x="762" y="4715"/>
                    </a:lnTo>
                    <a:cubicBezTo>
                      <a:pt x="1170" y="5316"/>
                      <a:pt x="1833" y="5640"/>
                      <a:pt x="2507" y="5640"/>
                    </a:cubicBezTo>
                    <a:cubicBezTo>
                      <a:pt x="2915" y="5640"/>
                      <a:pt x="3328" y="5522"/>
                      <a:pt x="3691" y="5275"/>
                    </a:cubicBezTo>
                    <a:lnTo>
                      <a:pt x="6072" y="3644"/>
                    </a:lnTo>
                    <a:lnTo>
                      <a:pt x="3596" y="0"/>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196" name="Google Shape;4196;p56"/>
              <p:cNvSpPr/>
              <p:nvPr/>
            </p:nvSpPr>
            <p:spPr>
              <a:xfrm>
                <a:off x="3765490" y="4249734"/>
                <a:ext cx="196272" cy="181950"/>
              </a:xfrm>
              <a:custGeom>
                <a:avLst/>
                <a:gdLst/>
                <a:ahLst/>
                <a:cxnLst/>
                <a:rect l="l" t="t" r="r" b="b"/>
                <a:pathLst>
                  <a:path w="6085" h="5641" extrusionOk="0">
                    <a:moveTo>
                      <a:pt x="3578" y="1"/>
                    </a:moveTo>
                    <a:cubicBezTo>
                      <a:pt x="3170" y="1"/>
                      <a:pt x="2757" y="119"/>
                      <a:pt x="2394" y="366"/>
                    </a:cubicBezTo>
                    <a:lnTo>
                      <a:pt x="1" y="1997"/>
                    </a:lnTo>
                    <a:lnTo>
                      <a:pt x="2477" y="5640"/>
                    </a:lnTo>
                    <a:lnTo>
                      <a:pt x="4871" y="4009"/>
                    </a:lnTo>
                    <a:cubicBezTo>
                      <a:pt x="5835" y="3354"/>
                      <a:pt x="6085" y="2045"/>
                      <a:pt x="5430" y="1092"/>
                    </a:cubicBezTo>
                    <a:lnTo>
                      <a:pt x="5323" y="926"/>
                    </a:lnTo>
                    <a:cubicBezTo>
                      <a:pt x="4915" y="325"/>
                      <a:pt x="4252" y="1"/>
                      <a:pt x="357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197" name="Google Shape;4197;p56"/>
              <p:cNvSpPr/>
              <p:nvPr/>
            </p:nvSpPr>
            <p:spPr>
              <a:xfrm>
                <a:off x="3575411" y="4700692"/>
                <a:ext cx="345645" cy="344387"/>
              </a:xfrm>
              <a:custGeom>
                <a:avLst/>
                <a:gdLst/>
                <a:ahLst/>
                <a:cxnLst/>
                <a:rect l="l" t="t" r="r" b="b"/>
                <a:pathLst>
                  <a:path w="10716" h="10677" extrusionOk="0">
                    <a:moveTo>
                      <a:pt x="4998" y="0"/>
                    </a:moveTo>
                    <a:cubicBezTo>
                      <a:pt x="4820" y="0"/>
                      <a:pt x="4665" y="135"/>
                      <a:pt x="4644" y="327"/>
                    </a:cubicBezTo>
                    <a:lnTo>
                      <a:pt x="4179" y="3804"/>
                    </a:lnTo>
                    <a:lnTo>
                      <a:pt x="703" y="3339"/>
                    </a:lnTo>
                    <a:cubicBezTo>
                      <a:pt x="688" y="3338"/>
                      <a:pt x="673" y="3337"/>
                      <a:pt x="659" y="3337"/>
                    </a:cubicBezTo>
                    <a:cubicBezTo>
                      <a:pt x="473" y="3337"/>
                      <a:pt x="308" y="3473"/>
                      <a:pt x="286" y="3661"/>
                    </a:cubicBezTo>
                    <a:lnTo>
                      <a:pt x="24" y="5637"/>
                    </a:lnTo>
                    <a:cubicBezTo>
                      <a:pt x="0" y="5840"/>
                      <a:pt x="143" y="6030"/>
                      <a:pt x="346" y="6054"/>
                    </a:cubicBezTo>
                    <a:lnTo>
                      <a:pt x="3834" y="6518"/>
                    </a:lnTo>
                    <a:lnTo>
                      <a:pt x="3370" y="9995"/>
                    </a:lnTo>
                    <a:cubicBezTo>
                      <a:pt x="3334" y="10197"/>
                      <a:pt x="3477" y="10388"/>
                      <a:pt x="3691" y="10412"/>
                    </a:cubicBezTo>
                    <a:lnTo>
                      <a:pt x="5656" y="10674"/>
                    </a:lnTo>
                    <a:cubicBezTo>
                      <a:pt x="5671" y="10675"/>
                      <a:pt x="5685" y="10676"/>
                      <a:pt x="5700" y="10676"/>
                    </a:cubicBezTo>
                    <a:cubicBezTo>
                      <a:pt x="5885" y="10676"/>
                      <a:pt x="6050" y="10540"/>
                      <a:pt x="6072" y="10352"/>
                    </a:cubicBezTo>
                    <a:lnTo>
                      <a:pt x="6537" y="6876"/>
                    </a:lnTo>
                    <a:lnTo>
                      <a:pt x="10013" y="7328"/>
                    </a:lnTo>
                    <a:cubicBezTo>
                      <a:pt x="10033" y="7331"/>
                      <a:pt x="10053" y="7333"/>
                      <a:pt x="10072" y="7333"/>
                    </a:cubicBezTo>
                    <a:cubicBezTo>
                      <a:pt x="10251" y="7333"/>
                      <a:pt x="10409" y="7189"/>
                      <a:pt x="10430" y="7007"/>
                    </a:cubicBezTo>
                    <a:lnTo>
                      <a:pt x="10692" y="5042"/>
                    </a:lnTo>
                    <a:cubicBezTo>
                      <a:pt x="10716" y="4828"/>
                      <a:pt x="10573" y="4649"/>
                      <a:pt x="10371" y="4613"/>
                    </a:cubicBezTo>
                    <a:lnTo>
                      <a:pt x="6894" y="4161"/>
                    </a:lnTo>
                    <a:lnTo>
                      <a:pt x="7358" y="684"/>
                    </a:lnTo>
                    <a:cubicBezTo>
                      <a:pt x="7382" y="470"/>
                      <a:pt x="7239" y="291"/>
                      <a:pt x="7037" y="256"/>
                    </a:cubicBezTo>
                    <a:lnTo>
                      <a:pt x="5060" y="6"/>
                    </a:lnTo>
                    <a:cubicBezTo>
                      <a:pt x="5040" y="2"/>
                      <a:pt x="5019" y="0"/>
                      <a:pt x="4998"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198" name="Google Shape;4198;p56"/>
              <p:cNvSpPr/>
              <p:nvPr/>
            </p:nvSpPr>
            <p:spPr>
              <a:xfrm>
                <a:off x="2108002" y="3173353"/>
                <a:ext cx="349902" cy="435765"/>
              </a:xfrm>
              <a:custGeom>
                <a:avLst/>
                <a:gdLst/>
                <a:ahLst/>
                <a:cxnLst/>
                <a:rect l="l" t="t" r="r" b="b"/>
                <a:pathLst>
                  <a:path w="10848" h="13510" extrusionOk="0">
                    <a:moveTo>
                      <a:pt x="4159" y="412"/>
                    </a:moveTo>
                    <a:cubicBezTo>
                      <a:pt x="4446" y="412"/>
                      <a:pt x="4730" y="585"/>
                      <a:pt x="4787" y="971"/>
                    </a:cubicBezTo>
                    <a:cubicBezTo>
                      <a:pt x="4811" y="1173"/>
                      <a:pt x="4763" y="1364"/>
                      <a:pt x="4632" y="1519"/>
                    </a:cubicBezTo>
                    <a:lnTo>
                      <a:pt x="3846" y="1662"/>
                    </a:lnTo>
                    <a:cubicBezTo>
                      <a:pt x="3668" y="1566"/>
                      <a:pt x="3549" y="1400"/>
                      <a:pt x="3513" y="1209"/>
                    </a:cubicBezTo>
                    <a:cubicBezTo>
                      <a:pt x="3398" y="709"/>
                      <a:pt x="3782" y="412"/>
                      <a:pt x="4159" y="412"/>
                    </a:cubicBezTo>
                    <a:close/>
                    <a:moveTo>
                      <a:pt x="7873" y="2722"/>
                    </a:moveTo>
                    <a:cubicBezTo>
                      <a:pt x="8128" y="2722"/>
                      <a:pt x="8353" y="2901"/>
                      <a:pt x="8394" y="3162"/>
                    </a:cubicBezTo>
                    <a:lnTo>
                      <a:pt x="9787" y="10746"/>
                    </a:lnTo>
                    <a:cubicBezTo>
                      <a:pt x="9835" y="11044"/>
                      <a:pt x="9645" y="11329"/>
                      <a:pt x="9335" y="11377"/>
                    </a:cubicBezTo>
                    <a:lnTo>
                      <a:pt x="3072" y="12520"/>
                    </a:lnTo>
                    <a:cubicBezTo>
                      <a:pt x="3042" y="12525"/>
                      <a:pt x="3011" y="12527"/>
                      <a:pt x="2981" y="12527"/>
                    </a:cubicBezTo>
                    <a:cubicBezTo>
                      <a:pt x="2719" y="12527"/>
                      <a:pt x="2484" y="12345"/>
                      <a:pt x="2441" y="12068"/>
                    </a:cubicBezTo>
                    <a:lnTo>
                      <a:pt x="1060" y="4507"/>
                    </a:lnTo>
                    <a:cubicBezTo>
                      <a:pt x="1001" y="4210"/>
                      <a:pt x="1203" y="3924"/>
                      <a:pt x="1501" y="3864"/>
                    </a:cubicBezTo>
                    <a:lnTo>
                      <a:pt x="2251" y="3733"/>
                    </a:lnTo>
                    <a:cubicBezTo>
                      <a:pt x="2282" y="3942"/>
                      <a:pt x="2460" y="4087"/>
                      <a:pt x="2665" y="4087"/>
                    </a:cubicBezTo>
                    <a:cubicBezTo>
                      <a:pt x="2693" y="4087"/>
                      <a:pt x="2722" y="4084"/>
                      <a:pt x="2751" y="4079"/>
                    </a:cubicBezTo>
                    <a:lnTo>
                      <a:pt x="6668" y="3376"/>
                    </a:lnTo>
                    <a:cubicBezTo>
                      <a:pt x="6906" y="3328"/>
                      <a:pt x="7061" y="3102"/>
                      <a:pt x="7013" y="2864"/>
                    </a:cubicBezTo>
                    <a:lnTo>
                      <a:pt x="7763" y="2733"/>
                    </a:lnTo>
                    <a:cubicBezTo>
                      <a:pt x="7800" y="2726"/>
                      <a:pt x="7837" y="2722"/>
                      <a:pt x="7873" y="2722"/>
                    </a:cubicBezTo>
                    <a:close/>
                    <a:moveTo>
                      <a:pt x="4146" y="1"/>
                    </a:moveTo>
                    <a:cubicBezTo>
                      <a:pt x="4083" y="1"/>
                      <a:pt x="4018" y="7"/>
                      <a:pt x="3953" y="19"/>
                    </a:cubicBezTo>
                    <a:cubicBezTo>
                      <a:pt x="3358" y="126"/>
                      <a:pt x="2965" y="697"/>
                      <a:pt x="3084" y="1281"/>
                    </a:cubicBezTo>
                    <a:cubicBezTo>
                      <a:pt x="3108" y="1459"/>
                      <a:pt x="3179" y="1626"/>
                      <a:pt x="3287" y="1757"/>
                    </a:cubicBezTo>
                    <a:lnTo>
                      <a:pt x="2513" y="1912"/>
                    </a:lnTo>
                    <a:cubicBezTo>
                      <a:pt x="2203" y="1971"/>
                      <a:pt x="1989" y="2281"/>
                      <a:pt x="2048" y="2590"/>
                    </a:cubicBezTo>
                    <a:lnTo>
                      <a:pt x="2096" y="2876"/>
                    </a:lnTo>
                    <a:lnTo>
                      <a:pt x="810" y="3102"/>
                    </a:lnTo>
                    <a:cubicBezTo>
                      <a:pt x="322" y="3197"/>
                      <a:pt x="1" y="3662"/>
                      <a:pt x="96" y="4150"/>
                    </a:cubicBezTo>
                    <a:lnTo>
                      <a:pt x="1667" y="12770"/>
                    </a:lnTo>
                    <a:cubicBezTo>
                      <a:pt x="1742" y="13206"/>
                      <a:pt x="2121" y="13510"/>
                      <a:pt x="2549" y="13510"/>
                    </a:cubicBezTo>
                    <a:cubicBezTo>
                      <a:pt x="2600" y="13510"/>
                      <a:pt x="2651" y="13505"/>
                      <a:pt x="2703" y="13496"/>
                    </a:cubicBezTo>
                    <a:lnTo>
                      <a:pt x="10037" y="12151"/>
                    </a:lnTo>
                    <a:cubicBezTo>
                      <a:pt x="10526" y="12068"/>
                      <a:pt x="10847" y="11591"/>
                      <a:pt x="10764" y="11115"/>
                    </a:cubicBezTo>
                    <a:lnTo>
                      <a:pt x="9180" y="2483"/>
                    </a:lnTo>
                    <a:cubicBezTo>
                      <a:pt x="9106" y="2047"/>
                      <a:pt x="8727" y="1744"/>
                      <a:pt x="8299" y="1744"/>
                    </a:cubicBezTo>
                    <a:cubicBezTo>
                      <a:pt x="8248" y="1744"/>
                      <a:pt x="8196" y="1748"/>
                      <a:pt x="8144" y="1757"/>
                    </a:cubicBezTo>
                    <a:lnTo>
                      <a:pt x="6859" y="1995"/>
                    </a:lnTo>
                    <a:lnTo>
                      <a:pt x="6811" y="1721"/>
                    </a:lnTo>
                    <a:cubicBezTo>
                      <a:pt x="6758" y="1436"/>
                      <a:pt x="6518" y="1235"/>
                      <a:pt x="6240" y="1235"/>
                    </a:cubicBezTo>
                    <a:cubicBezTo>
                      <a:pt x="6204" y="1235"/>
                      <a:pt x="6168" y="1238"/>
                      <a:pt x="6132" y="1245"/>
                    </a:cubicBezTo>
                    <a:lnTo>
                      <a:pt x="5180" y="1412"/>
                    </a:lnTo>
                    <a:cubicBezTo>
                      <a:pt x="5239" y="1245"/>
                      <a:pt x="5251" y="1066"/>
                      <a:pt x="5215" y="900"/>
                    </a:cubicBezTo>
                    <a:cubicBezTo>
                      <a:pt x="5120" y="370"/>
                      <a:pt x="4658" y="1"/>
                      <a:pt x="4146"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199" name="Google Shape;4199;p56"/>
              <p:cNvSpPr/>
              <p:nvPr/>
            </p:nvSpPr>
            <p:spPr>
              <a:xfrm>
                <a:off x="2170222" y="3329757"/>
                <a:ext cx="60059" cy="49963"/>
              </a:xfrm>
              <a:custGeom>
                <a:avLst/>
                <a:gdLst/>
                <a:ahLst/>
                <a:cxnLst/>
                <a:rect l="l" t="t" r="r" b="b"/>
                <a:pathLst>
                  <a:path w="1862" h="1549" extrusionOk="0">
                    <a:moveTo>
                      <a:pt x="1015" y="1"/>
                    </a:moveTo>
                    <a:cubicBezTo>
                      <a:pt x="967" y="1"/>
                      <a:pt x="918" y="6"/>
                      <a:pt x="869" y="15"/>
                    </a:cubicBezTo>
                    <a:cubicBezTo>
                      <a:pt x="191" y="134"/>
                      <a:pt x="0" y="1015"/>
                      <a:pt x="572" y="1408"/>
                    </a:cubicBezTo>
                    <a:cubicBezTo>
                      <a:pt x="710" y="1505"/>
                      <a:pt x="860" y="1549"/>
                      <a:pt x="1007" y="1549"/>
                    </a:cubicBezTo>
                    <a:cubicBezTo>
                      <a:pt x="1453" y="1549"/>
                      <a:pt x="1861" y="1146"/>
                      <a:pt x="1762" y="634"/>
                    </a:cubicBezTo>
                    <a:cubicBezTo>
                      <a:pt x="1699" y="267"/>
                      <a:pt x="1377" y="1"/>
                      <a:pt x="1015"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200" name="Google Shape;4200;p56"/>
              <p:cNvSpPr/>
              <p:nvPr/>
            </p:nvSpPr>
            <p:spPr>
              <a:xfrm>
                <a:off x="2238344" y="3315210"/>
                <a:ext cx="124182" cy="43512"/>
              </a:xfrm>
              <a:custGeom>
                <a:avLst/>
                <a:gdLst/>
                <a:ahLst/>
                <a:cxnLst/>
                <a:rect l="l" t="t" r="r" b="b"/>
                <a:pathLst>
                  <a:path w="3850" h="1349" extrusionOk="0">
                    <a:moveTo>
                      <a:pt x="3253" y="1"/>
                    </a:moveTo>
                    <a:cubicBezTo>
                      <a:pt x="3217" y="1"/>
                      <a:pt x="3179" y="5"/>
                      <a:pt x="3139" y="14"/>
                    </a:cubicBezTo>
                    <a:lnTo>
                      <a:pt x="3151" y="2"/>
                    </a:lnTo>
                    <a:lnTo>
                      <a:pt x="555" y="478"/>
                    </a:lnTo>
                    <a:cubicBezTo>
                      <a:pt x="1" y="567"/>
                      <a:pt x="108" y="1349"/>
                      <a:pt x="597" y="1349"/>
                    </a:cubicBezTo>
                    <a:cubicBezTo>
                      <a:pt x="633" y="1349"/>
                      <a:pt x="670" y="1344"/>
                      <a:pt x="710" y="1336"/>
                    </a:cubicBezTo>
                    <a:lnTo>
                      <a:pt x="3294" y="871"/>
                    </a:lnTo>
                    <a:cubicBezTo>
                      <a:pt x="3849" y="793"/>
                      <a:pt x="3752" y="1"/>
                      <a:pt x="325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201" name="Google Shape;4201;p56"/>
              <p:cNvSpPr/>
              <p:nvPr/>
            </p:nvSpPr>
            <p:spPr>
              <a:xfrm>
                <a:off x="2182898" y="3399267"/>
                <a:ext cx="60123" cy="49963"/>
              </a:xfrm>
              <a:custGeom>
                <a:avLst/>
                <a:gdLst/>
                <a:ahLst/>
                <a:cxnLst/>
                <a:rect l="l" t="t" r="r" b="b"/>
                <a:pathLst>
                  <a:path w="1864" h="1549" extrusionOk="0">
                    <a:moveTo>
                      <a:pt x="1027" y="1"/>
                    </a:moveTo>
                    <a:cubicBezTo>
                      <a:pt x="979" y="1"/>
                      <a:pt x="930" y="6"/>
                      <a:pt x="881" y="15"/>
                    </a:cubicBezTo>
                    <a:cubicBezTo>
                      <a:pt x="191" y="134"/>
                      <a:pt x="0" y="1015"/>
                      <a:pt x="572" y="1408"/>
                    </a:cubicBezTo>
                    <a:cubicBezTo>
                      <a:pt x="710" y="1505"/>
                      <a:pt x="860" y="1549"/>
                      <a:pt x="1007" y="1549"/>
                    </a:cubicBezTo>
                    <a:cubicBezTo>
                      <a:pt x="1454" y="1549"/>
                      <a:pt x="1864" y="1146"/>
                      <a:pt x="1774" y="635"/>
                    </a:cubicBezTo>
                    <a:cubicBezTo>
                      <a:pt x="1701" y="267"/>
                      <a:pt x="1386" y="1"/>
                      <a:pt x="1027"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202" name="Google Shape;4202;p56"/>
              <p:cNvSpPr/>
              <p:nvPr/>
            </p:nvSpPr>
            <p:spPr>
              <a:xfrm>
                <a:off x="2252408" y="3384688"/>
                <a:ext cx="121279" cy="43544"/>
              </a:xfrm>
              <a:custGeom>
                <a:avLst/>
                <a:gdLst/>
                <a:ahLst/>
                <a:cxnLst/>
                <a:rect l="l" t="t" r="r" b="b"/>
                <a:pathLst>
                  <a:path w="3760" h="1350" extrusionOk="0">
                    <a:moveTo>
                      <a:pt x="3143" y="1"/>
                    </a:moveTo>
                    <a:cubicBezTo>
                      <a:pt x="3128" y="1"/>
                      <a:pt x="3112" y="2"/>
                      <a:pt x="3096" y="3"/>
                    </a:cubicBezTo>
                    <a:lnTo>
                      <a:pt x="500" y="467"/>
                    </a:lnTo>
                    <a:cubicBezTo>
                      <a:pt x="0" y="619"/>
                      <a:pt x="125" y="1350"/>
                      <a:pt x="631" y="1350"/>
                    </a:cubicBezTo>
                    <a:cubicBezTo>
                      <a:pt x="643" y="1350"/>
                      <a:pt x="655" y="1349"/>
                      <a:pt x="667" y="1348"/>
                    </a:cubicBezTo>
                    <a:lnTo>
                      <a:pt x="3263" y="872"/>
                    </a:lnTo>
                    <a:cubicBezTo>
                      <a:pt x="3759" y="722"/>
                      <a:pt x="3640" y="1"/>
                      <a:pt x="314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203" name="Google Shape;4203;p56"/>
              <p:cNvSpPr/>
              <p:nvPr/>
            </p:nvSpPr>
            <p:spPr>
              <a:xfrm>
                <a:off x="2196316" y="3473486"/>
                <a:ext cx="60156" cy="49866"/>
              </a:xfrm>
              <a:custGeom>
                <a:avLst/>
                <a:gdLst/>
                <a:ahLst/>
                <a:cxnLst/>
                <a:rect l="l" t="t" r="r" b="b"/>
                <a:pathLst>
                  <a:path w="1865" h="1546" extrusionOk="0">
                    <a:moveTo>
                      <a:pt x="1014" y="1"/>
                    </a:moveTo>
                    <a:cubicBezTo>
                      <a:pt x="971" y="1"/>
                      <a:pt x="926" y="5"/>
                      <a:pt x="882" y="12"/>
                    </a:cubicBezTo>
                    <a:cubicBezTo>
                      <a:pt x="191" y="131"/>
                      <a:pt x="1" y="1012"/>
                      <a:pt x="572" y="1405"/>
                    </a:cubicBezTo>
                    <a:cubicBezTo>
                      <a:pt x="711" y="1502"/>
                      <a:pt x="862" y="1546"/>
                      <a:pt x="1008" y="1546"/>
                    </a:cubicBezTo>
                    <a:cubicBezTo>
                      <a:pt x="1455" y="1546"/>
                      <a:pt x="1865" y="1145"/>
                      <a:pt x="1775" y="643"/>
                    </a:cubicBezTo>
                    <a:cubicBezTo>
                      <a:pt x="1701" y="260"/>
                      <a:pt x="1379" y="1"/>
                      <a:pt x="101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204" name="Google Shape;4204;p56"/>
              <p:cNvSpPr/>
              <p:nvPr/>
            </p:nvSpPr>
            <p:spPr>
              <a:xfrm>
                <a:off x="2265600" y="3458874"/>
                <a:ext cx="121795" cy="43512"/>
              </a:xfrm>
              <a:custGeom>
                <a:avLst/>
                <a:gdLst/>
                <a:ahLst/>
                <a:cxnLst/>
                <a:rect l="l" t="t" r="r" b="b"/>
                <a:pathLst>
                  <a:path w="3776" h="1349" extrusionOk="0">
                    <a:moveTo>
                      <a:pt x="3116" y="1"/>
                    </a:moveTo>
                    <a:lnTo>
                      <a:pt x="520" y="477"/>
                    </a:lnTo>
                    <a:cubicBezTo>
                      <a:pt x="0" y="616"/>
                      <a:pt x="119" y="1348"/>
                      <a:pt x="627" y="1348"/>
                    </a:cubicBezTo>
                    <a:cubicBezTo>
                      <a:pt x="642" y="1348"/>
                      <a:pt x="658" y="1348"/>
                      <a:pt x="675" y="1346"/>
                    </a:cubicBezTo>
                    <a:lnTo>
                      <a:pt x="3270" y="882"/>
                    </a:lnTo>
                    <a:cubicBezTo>
                      <a:pt x="3775" y="744"/>
                      <a:pt x="3661" y="10"/>
                      <a:pt x="3172" y="10"/>
                    </a:cubicBezTo>
                    <a:cubicBezTo>
                      <a:pt x="3154" y="10"/>
                      <a:pt x="3135" y="11"/>
                      <a:pt x="3116" y="13"/>
                    </a:cubicBezTo>
                    <a:lnTo>
                      <a:pt x="3116" y="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205" name="Google Shape;4205;p56"/>
              <p:cNvSpPr/>
              <p:nvPr/>
            </p:nvSpPr>
            <p:spPr>
              <a:xfrm>
                <a:off x="2140257" y="3782231"/>
                <a:ext cx="249267" cy="224075"/>
              </a:xfrm>
              <a:custGeom>
                <a:avLst/>
                <a:gdLst/>
                <a:ahLst/>
                <a:cxnLst/>
                <a:rect l="l" t="t" r="r" b="b"/>
                <a:pathLst>
                  <a:path w="7728" h="6947" extrusionOk="0">
                    <a:moveTo>
                      <a:pt x="3899" y="1"/>
                    </a:moveTo>
                    <a:cubicBezTo>
                      <a:pt x="2864" y="1"/>
                      <a:pt x="1848" y="470"/>
                      <a:pt x="1179" y="1346"/>
                    </a:cubicBezTo>
                    <a:lnTo>
                      <a:pt x="6918" y="4978"/>
                    </a:lnTo>
                    <a:cubicBezTo>
                      <a:pt x="7728" y="3406"/>
                      <a:pt x="7204" y="1477"/>
                      <a:pt x="5716" y="525"/>
                    </a:cubicBezTo>
                    <a:cubicBezTo>
                      <a:pt x="5152" y="171"/>
                      <a:pt x="4522" y="1"/>
                      <a:pt x="3899" y="1"/>
                    </a:cubicBezTo>
                    <a:close/>
                    <a:moveTo>
                      <a:pt x="775" y="1989"/>
                    </a:moveTo>
                    <a:cubicBezTo>
                      <a:pt x="1" y="3561"/>
                      <a:pt x="489" y="5478"/>
                      <a:pt x="1953" y="6418"/>
                    </a:cubicBezTo>
                    <a:cubicBezTo>
                      <a:pt x="2522" y="6775"/>
                      <a:pt x="3159" y="6947"/>
                      <a:pt x="3790" y="6947"/>
                    </a:cubicBezTo>
                    <a:cubicBezTo>
                      <a:pt x="4823" y="6947"/>
                      <a:pt x="5841" y="6486"/>
                      <a:pt x="6513" y="5621"/>
                    </a:cubicBezTo>
                    <a:lnTo>
                      <a:pt x="775" y="1989"/>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206" name="Google Shape;4206;p56"/>
              <p:cNvSpPr/>
              <p:nvPr/>
            </p:nvSpPr>
            <p:spPr>
              <a:xfrm>
                <a:off x="2608019" y="3300276"/>
                <a:ext cx="196272" cy="182338"/>
              </a:xfrm>
              <a:custGeom>
                <a:avLst/>
                <a:gdLst/>
                <a:ahLst/>
                <a:cxnLst/>
                <a:rect l="l" t="t" r="r" b="b"/>
                <a:pathLst>
                  <a:path w="6085" h="5653" extrusionOk="0">
                    <a:moveTo>
                      <a:pt x="3608" y="1"/>
                    </a:moveTo>
                    <a:lnTo>
                      <a:pt x="1215" y="1632"/>
                    </a:lnTo>
                    <a:cubicBezTo>
                      <a:pt x="250" y="2287"/>
                      <a:pt x="0" y="3596"/>
                      <a:pt x="655" y="4561"/>
                    </a:cubicBezTo>
                    <a:lnTo>
                      <a:pt x="762" y="4727"/>
                    </a:lnTo>
                    <a:cubicBezTo>
                      <a:pt x="1171" y="5328"/>
                      <a:pt x="1833" y="5652"/>
                      <a:pt x="2508" y="5652"/>
                    </a:cubicBezTo>
                    <a:cubicBezTo>
                      <a:pt x="2916" y="5652"/>
                      <a:pt x="3328" y="5534"/>
                      <a:pt x="3691" y="5287"/>
                    </a:cubicBezTo>
                    <a:lnTo>
                      <a:pt x="6085" y="3656"/>
                    </a:lnTo>
                    <a:lnTo>
                      <a:pt x="3608" y="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207" name="Google Shape;4207;p56"/>
              <p:cNvSpPr/>
              <p:nvPr/>
            </p:nvSpPr>
            <p:spPr>
              <a:xfrm>
                <a:off x="2740909" y="3225154"/>
                <a:ext cx="195885" cy="181918"/>
              </a:xfrm>
              <a:custGeom>
                <a:avLst/>
                <a:gdLst/>
                <a:ahLst/>
                <a:cxnLst/>
                <a:rect l="l" t="t" r="r" b="b"/>
                <a:pathLst>
                  <a:path w="6073" h="5640" extrusionOk="0">
                    <a:moveTo>
                      <a:pt x="3568" y="0"/>
                    </a:moveTo>
                    <a:cubicBezTo>
                      <a:pt x="3162" y="0"/>
                      <a:pt x="2752" y="118"/>
                      <a:pt x="2393" y="365"/>
                    </a:cubicBezTo>
                    <a:lnTo>
                      <a:pt x="0" y="1996"/>
                    </a:lnTo>
                    <a:lnTo>
                      <a:pt x="2477" y="5640"/>
                    </a:lnTo>
                    <a:lnTo>
                      <a:pt x="4870" y="4008"/>
                    </a:lnTo>
                    <a:cubicBezTo>
                      <a:pt x="5822" y="3354"/>
                      <a:pt x="6072" y="2044"/>
                      <a:pt x="5429" y="1091"/>
                    </a:cubicBezTo>
                    <a:lnTo>
                      <a:pt x="5310" y="925"/>
                    </a:lnTo>
                    <a:cubicBezTo>
                      <a:pt x="4902" y="324"/>
                      <a:pt x="4240" y="0"/>
                      <a:pt x="3568"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208" name="Google Shape;4208;p56"/>
              <p:cNvSpPr/>
              <p:nvPr/>
            </p:nvSpPr>
            <p:spPr>
              <a:xfrm>
                <a:off x="2550799" y="3676079"/>
                <a:ext cx="346032" cy="344387"/>
              </a:xfrm>
              <a:custGeom>
                <a:avLst/>
                <a:gdLst/>
                <a:ahLst/>
                <a:cxnLst/>
                <a:rect l="l" t="t" r="r" b="b"/>
                <a:pathLst>
                  <a:path w="10728" h="10677" extrusionOk="0">
                    <a:moveTo>
                      <a:pt x="5007" y="0"/>
                    </a:moveTo>
                    <a:cubicBezTo>
                      <a:pt x="4823" y="0"/>
                      <a:pt x="4676" y="134"/>
                      <a:pt x="4644" y="315"/>
                    </a:cubicBezTo>
                    <a:lnTo>
                      <a:pt x="4191" y="3804"/>
                    </a:lnTo>
                    <a:lnTo>
                      <a:pt x="715" y="3340"/>
                    </a:lnTo>
                    <a:cubicBezTo>
                      <a:pt x="699" y="3338"/>
                      <a:pt x="684" y="3337"/>
                      <a:pt x="668" y="3337"/>
                    </a:cubicBezTo>
                    <a:cubicBezTo>
                      <a:pt x="475" y="3337"/>
                      <a:pt x="319" y="3473"/>
                      <a:pt x="286" y="3661"/>
                    </a:cubicBezTo>
                    <a:lnTo>
                      <a:pt x="36" y="5638"/>
                    </a:lnTo>
                    <a:cubicBezTo>
                      <a:pt x="0" y="5840"/>
                      <a:pt x="143" y="6019"/>
                      <a:pt x="346" y="6054"/>
                    </a:cubicBezTo>
                    <a:lnTo>
                      <a:pt x="3822" y="6519"/>
                    </a:lnTo>
                    <a:lnTo>
                      <a:pt x="3370" y="9995"/>
                    </a:lnTo>
                    <a:cubicBezTo>
                      <a:pt x="3334" y="10198"/>
                      <a:pt x="3489" y="10388"/>
                      <a:pt x="3691" y="10412"/>
                    </a:cubicBezTo>
                    <a:lnTo>
                      <a:pt x="5668" y="10674"/>
                    </a:lnTo>
                    <a:cubicBezTo>
                      <a:pt x="5683" y="10676"/>
                      <a:pt x="5697" y="10676"/>
                      <a:pt x="5712" y="10676"/>
                    </a:cubicBezTo>
                    <a:cubicBezTo>
                      <a:pt x="5896" y="10676"/>
                      <a:pt x="6051" y="10540"/>
                      <a:pt x="6085" y="10352"/>
                    </a:cubicBezTo>
                    <a:lnTo>
                      <a:pt x="6537" y="6864"/>
                    </a:lnTo>
                    <a:lnTo>
                      <a:pt x="10025" y="7328"/>
                    </a:lnTo>
                    <a:cubicBezTo>
                      <a:pt x="10040" y="7330"/>
                      <a:pt x="10055" y="7331"/>
                      <a:pt x="10069" y="7331"/>
                    </a:cubicBezTo>
                    <a:cubicBezTo>
                      <a:pt x="10253" y="7331"/>
                      <a:pt x="10409" y="7194"/>
                      <a:pt x="10442" y="7007"/>
                    </a:cubicBezTo>
                    <a:lnTo>
                      <a:pt x="10704" y="5030"/>
                    </a:lnTo>
                    <a:cubicBezTo>
                      <a:pt x="10728" y="4828"/>
                      <a:pt x="10585" y="4637"/>
                      <a:pt x="10383" y="4614"/>
                    </a:cubicBezTo>
                    <a:lnTo>
                      <a:pt x="6894" y="4161"/>
                    </a:lnTo>
                    <a:lnTo>
                      <a:pt x="7358" y="673"/>
                    </a:lnTo>
                    <a:cubicBezTo>
                      <a:pt x="7382" y="470"/>
                      <a:pt x="7239" y="280"/>
                      <a:pt x="7037" y="256"/>
                    </a:cubicBezTo>
                    <a:lnTo>
                      <a:pt x="5072" y="6"/>
                    </a:lnTo>
                    <a:cubicBezTo>
                      <a:pt x="5050" y="2"/>
                      <a:pt x="5028" y="0"/>
                      <a:pt x="5007"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209" name="Google Shape;4209;p56"/>
              <p:cNvSpPr/>
              <p:nvPr/>
            </p:nvSpPr>
            <p:spPr>
              <a:xfrm>
                <a:off x="2108389" y="4197965"/>
                <a:ext cx="349515" cy="435378"/>
              </a:xfrm>
              <a:custGeom>
                <a:avLst/>
                <a:gdLst/>
                <a:ahLst/>
                <a:cxnLst/>
                <a:rect l="l" t="t" r="r" b="b"/>
                <a:pathLst>
                  <a:path w="10836" h="13498" extrusionOk="0">
                    <a:moveTo>
                      <a:pt x="4147" y="412"/>
                    </a:moveTo>
                    <a:cubicBezTo>
                      <a:pt x="4434" y="412"/>
                      <a:pt x="4718" y="585"/>
                      <a:pt x="4775" y="971"/>
                    </a:cubicBezTo>
                    <a:cubicBezTo>
                      <a:pt x="4799" y="1161"/>
                      <a:pt x="4751" y="1364"/>
                      <a:pt x="4620" y="1519"/>
                    </a:cubicBezTo>
                    <a:lnTo>
                      <a:pt x="3834" y="1661"/>
                    </a:lnTo>
                    <a:cubicBezTo>
                      <a:pt x="3656" y="1566"/>
                      <a:pt x="3537" y="1411"/>
                      <a:pt x="3501" y="1221"/>
                    </a:cubicBezTo>
                    <a:lnTo>
                      <a:pt x="3501" y="1209"/>
                    </a:lnTo>
                    <a:cubicBezTo>
                      <a:pt x="3386" y="709"/>
                      <a:pt x="3770" y="412"/>
                      <a:pt x="4147" y="412"/>
                    </a:cubicBezTo>
                    <a:close/>
                    <a:moveTo>
                      <a:pt x="7856" y="2723"/>
                    </a:moveTo>
                    <a:cubicBezTo>
                      <a:pt x="8113" y="2723"/>
                      <a:pt x="8340" y="2911"/>
                      <a:pt x="8382" y="3173"/>
                    </a:cubicBezTo>
                    <a:lnTo>
                      <a:pt x="9775" y="10734"/>
                    </a:lnTo>
                    <a:cubicBezTo>
                      <a:pt x="9823" y="11043"/>
                      <a:pt x="9633" y="11329"/>
                      <a:pt x="9323" y="11377"/>
                    </a:cubicBezTo>
                    <a:lnTo>
                      <a:pt x="3060" y="12520"/>
                    </a:lnTo>
                    <a:cubicBezTo>
                      <a:pt x="3030" y="12525"/>
                      <a:pt x="2999" y="12527"/>
                      <a:pt x="2969" y="12527"/>
                    </a:cubicBezTo>
                    <a:cubicBezTo>
                      <a:pt x="2706" y="12527"/>
                      <a:pt x="2472" y="12346"/>
                      <a:pt x="2429" y="12079"/>
                    </a:cubicBezTo>
                    <a:lnTo>
                      <a:pt x="1048" y="4507"/>
                    </a:lnTo>
                    <a:cubicBezTo>
                      <a:pt x="989" y="4209"/>
                      <a:pt x="1191" y="3924"/>
                      <a:pt x="1489" y="3876"/>
                    </a:cubicBezTo>
                    <a:lnTo>
                      <a:pt x="2239" y="3745"/>
                    </a:lnTo>
                    <a:cubicBezTo>
                      <a:pt x="2270" y="3945"/>
                      <a:pt x="2451" y="4098"/>
                      <a:pt x="2657" y="4098"/>
                    </a:cubicBezTo>
                    <a:cubicBezTo>
                      <a:pt x="2684" y="4098"/>
                      <a:pt x="2711" y="4096"/>
                      <a:pt x="2739" y="4090"/>
                    </a:cubicBezTo>
                    <a:lnTo>
                      <a:pt x="6656" y="3376"/>
                    </a:lnTo>
                    <a:cubicBezTo>
                      <a:pt x="6894" y="3328"/>
                      <a:pt x="7049" y="3102"/>
                      <a:pt x="7001" y="2864"/>
                    </a:cubicBezTo>
                    <a:lnTo>
                      <a:pt x="7751" y="2733"/>
                    </a:lnTo>
                    <a:cubicBezTo>
                      <a:pt x="7787" y="2726"/>
                      <a:pt x="7822" y="2723"/>
                      <a:pt x="7856" y="2723"/>
                    </a:cubicBezTo>
                    <a:close/>
                    <a:moveTo>
                      <a:pt x="4135" y="1"/>
                    </a:moveTo>
                    <a:cubicBezTo>
                      <a:pt x="4071" y="1"/>
                      <a:pt x="4006" y="6"/>
                      <a:pt x="3941" y="18"/>
                    </a:cubicBezTo>
                    <a:cubicBezTo>
                      <a:pt x="3346" y="125"/>
                      <a:pt x="2953" y="697"/>
                      <a:pt x="3072" y="1280"/>
                    </a:cubicBezTo>
                    <a:cubicBezTo>
                      <a:pt x="3096" y="1459"/>
                      <a:pt x="3167" y="1614"/>
                      <a:pt x="3275" y="1757"/>
                    </a:cubicBezTo>
                    <a:lnTo>
                      <a:pt x="2501" y="1900"/>
                    </a:lnTo>
                    <a:cubicBezTo>
                      <a:pt x="2191" y="1959"/>
                      <a:pt x="1977" y="2269"/>
                      <a:pt x="2036" y="2578"/>
                    </a:cubicBezTo>
                    <a:lnTo>
                      <a:pt x="2084" y="2864"/>
                    </a:lnTo>
                    <a:lnTo>
                      <a:pt x="798" y="3102"/>
                    </a:lnTo>
                    <a:cubicBezTo>
                      <a:pt x="310" y="3185"/>
                      <a:pt x="0" y="3650"/>
                      <a:pt x="84" y="4138"/>
                    </a:cubicBezTo>
                    <a:lnTo>
                      <a:pt x="1655" y="12770"/>
                    </a:lnTo>
                    <a:cubicBezTo>
                      <a:pt x="1740" y="13195"/>
                      <a:pt x="2111" y="13497"/>
                      <a:pt x="2537" y="13497"/>
                    </a:cubicBezTo>
                    <a:cubicBezTo>
                      <a:pt x="2588" y="13497"/>
                      <a:pt x="2639" y="13493"/>
                      <a:pt x="2691" y="13484"/>
                    </a:cubicBezTo>
                    <a:lnTo>
                      <a:pt x="10025" y="12139"/>
                    </a:lnTo>
                    <a:cubicBezTo>
                      <a:pt x="10514" y="12056"/>
                      <a:pt x="10835" y="11579"/>
                      <a:pt x="10752" y="11103"/>
                    </a:cubicBezTo>
                    <a:lnTo>
                      <a:pt x="9168" y="2471"/>
                    </a:lnTo>
                    <a:cubicBezTo>
                      <a:pt x="9095" y="2041"/>
                      <a:pt x="8725" y="1740"/>
                      <a:pt x="8304" y="1740"/>
                    </a:cubicBezTo>
                    <a:cubicBezTo>
                      <a:pt x="8248" y="1740"/>
                      <a:pt x="8190" y="1745"/>
                      <a:pt x="8132" y="1757"/>
                    </a:cubicBezTo>
                    <a:lnTo>
                      <a:pt x="6847" y="1995"/>
                    </a:lnTo>
                    <a:lnTo>
                      <a:pt x="6799" y="1709"/>
                    </a:lnTo>
                    <a:cubicBezTo>
                      <a:pt x="6745" y="1428"/>
                      <a:pt x="6495" y="1226"/>
                      <a:pt x="6210" y="1226"/>
                    </a:cubicBezTo>
                    <a:cubicBezTo>
                      <a:pt x="6180" y="1226"/>
                      <a:pt x="6150" y="1228"/>
                      <a:pt x="6120" y="1233"/>
                    </a:cubicBezTo>
                    <a:lnTo>
                      <a:pt x="5168" y="1411"/>
                    </a:lnTo>
                    <a:cubicBezTo>
                      <a:pt x="5227" y="1245"/>
                      <a:pt x="5239" y="1066"/>
                      <a:pt x="5203" y="887"/>
                    </a:cubicBezTo>
                    <a:cubicBezTo>
                      <a:pt x="5108" y="369"/>
                      <a:pt x="4646" y="1"/>
                      <a:pt x="4135"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210" name="Google Shape;4210;p56"/>
              <p:cNvSpPr/>
              <p:nvPr/>
            </p:nvSpPr>
            <p:spPr>
              <a:xfrm>
                <a:off x="2170222" y="4354466"/>
                <a:ext cx="60059" cy="49866"/>
              </a:xfrm>
              <a:custGeom>
                <a:avLst/>
                <a:gdLst/>
                <a:ahLst/>
                <a:cxnLst/>
                <a:rect l="l" t="t" r="r" b="b"/>
                <a:pathLst>
                  <a:path w="1862" h="1546" extrusionOk="0">
                    <a:moveTo>
                      <a:pt x="1002" y="1"/>
                    </a:moveTo>
                    <a:cubicBezTo>
                      <a:pt x="958" y="1"/>
                      <a:pt x="914" y="5"/>
                      <a:pt x="869" y="12"/>
                    </a:cubicBezTo>
                    <a:cubicBezTo>
                      <a:pt x="191" y="131"/>
                      <a:pt x="0" y="1012"/>
                      <a:pt x="572" y="1405"/>
                    </a:cubicBezTo>
                    <a:cubicBezTo>
                      <a:pt x="710" y="1502"/>
                      <a:pt x="860" y="1545"/>
                      <a:pt x="1007" y="1545"/>
                    </a:cubicBezTo>
                    <a:cubicBezTo>
                      <a:pt x="1453" y="1545"/>
                      <a:pt x="1861" y="1142"/>
                      <a:pt x="1762" y="631"/>
                    </a:cubicBezTo>
                    <a:cubicBezTo>
                      <a:pt x="1699" y="259"/>
                      <a:pt x="1369"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211" name="Google Shape;4211;p56"/>
              <p:cNvSpPr/>
              <p:nvPr/>
            </p:nvSpPr>
            <p:spPr>
              <a:xfrm>
                <a:off x="2238893" y="4339952"/>
                <a:ext cx="123053" cy="43254"/>
              </a:xfrm>
              <a:custGeom>
                <a:avLst/>
                <a:gdLst/>
                <a:ahLst/>
                <a:cxnLst/>
                <a:rect l="l" t="t" r="r" b="b"/>
                <a:pathLst>
                  <a:path w="3815" h="1341" extrusionOk="0">
                    <a:moveTo>
                      <a:pt x="3218" y="0"/>
                    </a:moveTo>
                    <a:cubicBezTo>
                      <a:pt x="3188" y="0"/>
                      <a:pt x="3155" y="3"/>
                      <a:pt x="3122" y="10"/>
                    </a:cubicBezTo>
                    <a:lnTo>
                      <a:pt x="3134" y="10"/>
                    </a:lnTo>
                    <a:lnTo>
                      <a:pt x="538" y="474"/>
                    </a:lnTo>
                    <a:cubicBezTo>
                      <a:pt x="0" y="575"/>
                      <a:pt x="106" y="1341"/>
                      <a:pt x="597" y="1341"/>
                    </a:cubicBezTo>
                    <a:cubicBezTo>
                      <a:pt x="628" y="1341"/>
                      <a:pt x="660" y="1338"/>
                      <a:pt x="693" y="1331"/>
                    </a:cubicBezTo>
                    <a:lnTo>
                      <a:pt x="3277" y="867"/>
                    </a:lnTo>
                    <a:cubicBezTo>
                      <a:pt x="3815" y="766"/>
                      <a:pt x="3709" y="0"/>
                      <a:pt x="3218"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212" name="Google Shape;4212;p56"/>
              <p:cNvSpPr/>
              <p:nvPr/>
            </p:nvSpPr>
            <p:spPr>
              <a:xfrm>
                <a:off x="2182898" y="4423976"/>
                <a:ext cx="60123" cy="49866"/>
              </a:xfrm>
              <a:custGeom>
                <a:avLst/>
                <a:gdLst/>
                <a:ahLst/>
                <a:cxnLst/>
                <a:rect l="l" t="t" r="r" b="b"/>
                <a:pathLst>
                  <a:path w="1864" h="1546" extrusionOk="0">
                    <a:moveTo>
                      <a:pt x="1014" y="1"/>
                    </a:moveTo>
                    <a:cubicBezTo>
                      <a:pt x="970" y="1"/>
                      <a:pt x="926" y="5"/>
                      <a:pt x="881" y="12"/>
                    </a:cubicBezTo>
                    <a:cubicBezTo>
                      <a:pt x="191" y="131"/>
                      <a:pt x="0" y="1012"/>
                      <a:pt x="572" y="1405"/>
                    </a:cubicBezTo>
                    <a:cubicBezTo>
                      <a:pt x="710" y="1502"/>
                      <a:pt x="860" y="1546"/>
                      <a:pt x="1007" y="1546"/>
                    </a:cubicBezTo>
                    <a:cubicBezTo>
                      <a:pt x="1454" y="1546"/>
                      <a:pt x="1864" y="1142"/>
                      <a:pt x="1774" y="631"/>
                    </a:cubicBezTo>
                    <a:cubicBezTo>
                      <a:pt x="1700" y="259"/>
                      <a:pt x="1378" y="1"/>
                      <a:pt x="101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213" name="Google Shape;4213;p56"/>
              <p:cNvSpPr/>
              <p:nvPr/>
            </p:nvSpPr>
            <p:spPr>
              <a:xfrm>
                <a:off x="2252408" y="4409300"/>
                <a:ext cx="121279" cy="43544"/>
              </a:xfrm>
              <a:custGeom>
                <a:avLst/>
                <a:gdLst/>
                <a:ahLst/>
                <a:cxnLst/>
                <a:rect l="l" t="t" r="r" b="b"/>
                <a:pathLst>
                  <a:path w="3760" h="1350" extrusionOk="0">
                    <a:moveTo>
                      <a:pt x="3143" y="1"/>
                    </a:moveTo>
                    <a:cubicBezTo>
                      <a:pt x="3128" y="1"/>
                      <a:pt x="3112" y="1"/>
                      <a:pt x="3096" y="3"/>
                    </a:cubicBezTo>
                    <a:lnTo>
                      <a:pt x="500" y="467"/>
                    </a:lnTo>
                    <a:cubicBezTo>
                      <a:pt x="0" y="618"/>
                      <a:pt x="125" y="1349"/>
                      <a:pt x="631" y="1349"/>
                    </a:cubicBezTo>
                    <a:cubicBezTo>
                      <a:pt x="643" y="1349"/>
                      <a:pt x="655" y="1349"/>
                      <a:pt x="667" y="1348"/>
                    </a:cubicBezTo>
                    <a:lnTo>
                      <a:pt x="3263" y="872"/>
                    </a:lnTo>
                    <a:cubicBezTo>
                      <a:pt x="3759" y="722"/>
                      <a:pt x="3640" y="1"/>
                      <a:pt x="314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214" name="Google Shape;4214;p56"/>
              <p:cNvSpPr/>
              <p:nvPr/>
            </p:nvSpPr>
            <p:spPr>
              <a:xfrm>
                <a:off x="2196316" y="4498130"/>
                <a:ext cx="60156" cy="50221"/>
              </a:xfrm>
              <a:custGeom>
                <a:avLst/>
                <a:gdLst/>
                <a:ahLst/>
                <a:cxnLst/>
                <a:rect l="l" t="t" r="r" b="b"/>
                <a:pathLst>
                  <a:path w="1865" h="1557" extrusionOk="0">
                    <a:moveTo>
                      <a:pt x="1010" y="0"/>
                    </a:moveTo>
                    <a:cubicBezTo>
                      <a:pt x="968" y="0"/>
                      <a:pt x="925" y="4"/>
                      <a:pt x="882" y="11"/>
                    </a:cubicBezTo>
                    <a:cubicBezTo>
                      <a:pt x="191" y="130"/>
                      <a:pt x="1" y="1011"/>
                      <a:pt x="572" y="1416"/>
                    </a:cubicBezTo>
                    <a:cubicBezTo>
                      <a:pt x="711" y="1513"/>
                      <a:pt x="861" y="1556"/>
                      <a:pt x="1008" y="1556"/>
                    </a:cubicBezTo>
                    <a:cubicBezTo>
                      <a:pt x="1455" y="1556"/>
                      <a:pt x="1865" y="1153"/>
                      <a:pt x="1775" y="642"/>
                    </a:cubicBezTo>
                    <a:cubicBezTo>
                      <a:pt x="1700" y="268"/>
                      <a:pt x="1377" y="0"/>
                      <a:pt x="1010"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215" name="Google Shape;4215;p56"/>
              <p:cNvSpPr/>
              <p:nvPr/>
            </p:nvSpPr>
            <p:spPr>
              <a:xfrm>
                <a:off x="2265439" y="4483357"/>
                <a:ext cx="122214" cy="43706"/>
              </a:xfrm>
              <a:custGeom>
                <a:avLst/>
                <a:gdLst/>
                <a:ahLst/>
                <a:cxnLst/>
                <a:rect l="l" t="t" r="r" b="b"/>
                <a:pathLst>
                  <a:path w="3789" h="1355" extrusionOk="0">
                    <a:moveTo>
                      <a:pt x="3177" y="0"/>
                    </a:moveTo>
                    <a:cubicBezTo>
                      <a:pt x="3155" y="0"/>
                      <a:pt x="3132" y="2"/>
                      <a:pt x="3109" y="5"/>
                    </a:cubicBezTo>
                    <a:lnTo>
                      <a:pt x="3121" y="5"/>
                    </a:lnTo>
                    <a:lnTo>
                      <a:pt x="525" y="481"/>
                    </a:lnTo>
                    <a:cubicBezTo>
                      <a:pt x="0" y="606"/>
                      <a:pt x="109" y="1355"/>
                      <a:pt x="611" y="1355"/>
                    </a:cubicBezTo>
                    <a:cubicBezTo>
                      <a:pt x="633" y="1355"/>
                      <a:pt x="656" y="1353"/>
                      <a:pt x="680" y="1350"/>
                    </a:cubicBezTo>
                    <a:lnTo>
                      <a:pt x="3275" y="886"/>
                    </a:lnTo>
                    <a:cubicBezTo>
                      <a:pt x="3789" y="749"/>
                      <a:pt x="3679" y="0"/>
                      <a:pt x="3177"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216" name="Google Shape;4216;p56"/>
              <p:cNvSpPr/>
              <p:nvPr/>
            </p:nvSpPr>
            <p:spPr>
              <a:xfrm>
                <a:off x="2138741" y="4806940"/>
                <a:ext cx="250783" cy="224592"/>
              </a:xfrm>
              <a:custGeom>
                <a:avLst/>
                <a:gdLst/>
                <a:ahLst/>
                <a:cxnLst/>
                <a:rect l="l" t="t" r="r" b="b"/>
                <a:pathLst>
                  <a:path w="7775" h="6963" extrusionOk="0">
                    <a:moveTo>
                      <a:pt x="3936" y="1"/>
                    </a:moveTo>
                    <a:cubicBezTo>
                      <a:pt x="2905" y="1"/>
                      <a:pt x="1893" y="469"/>
                      <a:pt x="1226" y="1343"/>
                    </a:cubicBezTo>
                    <a:lnTo>
                      <a:pt x="6965" y="4975"/>
                    </a:lnTo>
                    <a:cubicBezTo>
                      <a:pt x="7775" y="3403"/>
                      <a:pt x="7251" y="1474"/>
                      <a:pt x="5763" y="534"/>
                    </a:cubicBezTo>
                    <a:cubicBezTo>
                      <a:pt x="5196" y="174"/>
                      <a:pt x="4562" y="1"/>
                      <a:pt x="3936" y="1"/>
                    </a:cubicBezTo>
                    <a:close/>
                    <a:moveTo>
                      <a:pt x="822" y="1986"/>
                    </a:moveTo>
                    <a:lnTo>
                      <a:pt x="822" y="1986"/>
                    </a:lnTo>
                    <a:cubicBezTo>
                      <a:pt x="0" y="3558"/>
                      <a:pt x="524" y="5498"/>
                      <a:pt x="2024" y="6439"/>
                    </a:cubicBezTo>
                    <a:cubicBezTo>
                      <a:pt x="2588" y="6793"/>
                      <a:pt x="3218" y="6963"/>
                      <a:pt x="3841" y="6963"/>
                    </a:cubicBezTo>
                    <a:cubicBezTo>
                      <a:pt x="4875" y="6963"/>
                      <a:pt x="5892" y="6494"/>
                      <a:pt x="6560" y="5618"/>
                    </a:cubicBezTo>
                    <a:lnTo>
                      <a:pt x="822" y="1986"/>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217" name="Google Shape;4217;p56"/>
              <p:cNvSpPr/>
              <p:nvPr/>
            </p:nvSpPr>
            <p:spPr>
              <a:xfrm>
                <a:off x="2608019" y="4325276"/>
                <a:ext cx="196272" cy="181918"/>
              </a:xfrm>
              <a:custGeom>
                <a:avLst/>
                <a:gdLst/>
                <a:ahLst/>
                <a:cxnLst/>
                <a:rect l="l" t="t" r="r" b="b"/>
                <a:pathLst>
                  <a:path w="6085" h="5640" extrusionOk="0">
                    <a:moveTo>
                      <a:pt x="3608" y="0"/>
                    </a:moveTo>
                    <a:lnTo>
                      <a:pt x="1215" y="1632"/>
                    </a:lnTo>
                    <a:cubicBezTo>
                      <a:pt x="250" y="2286"/>
                      <a:pt x="0" y="3596"/>
                      <a:pt x="655" y="4549"/>
                    </a:cubicBezTo>
                    <a:lnTo>
                      <a:pt x="762" y="4715"/>
                    </a:lnTo>
                    <a:cubicBezTo>
                      <a:pt x="1171" y="5316"/>
                      <a:pt x="1833" y="5640"/>
                      <a:pt x="2508" y="5640"/>
                    </a:cubicBezTo>
                    <a:cubicBezTo>
                      <a:pt x="2916" y="5640"/>
                      <a:pt x="3328" y="5522"/>
                      <a:pt x="3691" y="5275"/>
                    </a:cubicBezTo>
                    <a:lnTo>
                      <a:pt x="6085" y="3644"/>
                    </a:lnTo>
                    <a:lnTo>
                      <a:pt x="3608" y="0"/>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218" name="Google Shape;4218;p56"/>
              <p:cNvSpPr/>
              <p:nvPr/>
            </p:nvSpPr>
            <p:spPr>
              <a:xfrm>
                <a:off x="2740909" y="4249734"/>
                <a:ext cx="195885" cy="181950"/>
              </a:xfrm>
              <a:custGeom>
                <a:avLst/>
                <a:gdLst/>
                <a:ahLst/>
                <a:cxnLst/>
                <a:rect l="l" t="t" r="r" b="b"/>
                <a:pathLst>
                  <a:path w="6073" h="5641" extrusionOk="0">
                    <a:moveTo>
                      <a:pt x="3568" y="1"/>
                    </a:moveTo>
                    <a:cubicBezTo>
                      <a:pt x="3162" y="1"/>
                      <a:pt x="2752" y="119"/>
                      <a:pt x="2393" y="366"/>
                    </a:cubicBezTo>
                    <a:lnTo>
                      <a:pt x="0" y="1997"/>
                    </a:lnTo>
                    <a:lnTo>
                      <a:pt x="2477" y="5640"/>
                    </a:lnTo>
                    <a:lnTo>
                      <a:pt x="4870" y="4009"/>
                    </a:lnTo>
                    <a:cubicBezTo>
                      <a:pt x="5822" y="3354"/>
                      <a:pt x="6072" y="2045"/>
                      <a:pt x="5429" y="1092"/>
                    </a:cubicBezTo>
                    <a:lnTo>
                      <a:pt x="5310" y="926"/>
                    </a:lnTo>
                    <a:cubicBezTo>
                      <a:pt x="4902" y="325"/>
                      <a:pt x="4240" y="1"/>
                      <a:pt x="356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219" name="Google Shape;4219;p56"/>
              <p:cNvSpPr/>
              <p:nvPr/>
            </p:nvSpPr>
            <p:spPr>
              <a:xfrm>
                <a:off x="2550799" y="4700692"/>
                <a:ext cx="346032" cy="344387"/>
              </a:xfrm>
              <a:custGeom>
                <a:avLst/>
                <a:gdLst/>
                <a:ahLst/>
                <a:cxnLst/>
                <a:rect l="l" t="t" r="r" b="b"/>
                <a:pathLst>
                  <a:path w="10728" h="10677" extrusionOk="0">
                    <a:moveTo>
                      <a:pt x="5007" y="0"/>
                    </a:moveTo>
                    <a:cubicBezTo>
                      <a:pt x="4823" y="0"/>
                      <a:pt x="4676" y="135"/>
                      <a:pt x="4644" y="327"/>
                    </a:cubicBezTo>
                    <a:lnTo>
                      <a:pt x="4191" y="3804"/>
                    </a:lnTo>
                    <a:lnTo>
                      <a:pt x="715" y="3339"/>
                    </a:lnTo>
                    <a:cubicBezTo>
                      <a:pt x="699" y="3338"/>
                      <a:pt x="684" y="3337"/>
                      <a:pt x="668" y="3337"/>
                    </a:cubicBezTo>
                    <a:cubicBezTo>
                      <a:pt x="475" y="3337"/>
                      <a:pt x="319" y="3473"/>
                      <a:pt x="286" y="3661"/>
                    </a:cubicBezTo>
                    <a:lnTo>
                      <a:pt x="36" y="5637"/>
                    </a:lnTo>
                    <a:cubicBezTo>
                      <a:pt x="0" y="5840"/>
                      <a:pt x="143" y="6030"/>
                      <a:pt x="346" y="6054"/>
                    </a:cubicBezTo>
                    <a:lnTo>
                      <a:pt x="3822" y="6518"/>
                    </a:lnTo>
                    <a:lnTo>
                      <a:pt x="3370" y="9995"/>
                    </a:lnTo>
                    <a:cubicBezTo>
                      <a:pt x="3334" y="10197"/>
                      <a:pt x="3489" y="10388"/>
                      <a:pt x="3691" y="10412"/>
                    </a:cubicBezTo>
                    <a:lnTo>
                      <a:pt x="5656" y="10674"/>
                    </a:lnTo>
                    <a:cubicBezTo>
                      <a:pt x="5671" y="10675"/>
                      <a:pt x="5685" y="10676"/>
                      <a:pt x="5700" y="10676"/>
                    </a:cubicBezTo>
                    <a:cubicBezTo>
                      <a:pt x="5885" y="10676"/>
                      <a:pt x="6051" y="10540"/>
                      <a:pt x="6073" y="10352"/>
                    </a:cubicBezTo>
                    <a:lnTo>
                      <a:pt x="6537" y="6876"/>
                    </a:lnTo>
                    <a:lnTo>
                      <a:pt x="10014" y="7328"/>
                    </a:lnTo>
                    <a:cubicBezTo>
                      <a:pt x="10033" y="7331"/>
                      <a:pt x="10053" y="7333"/>
                      <a:pt x="10072" y="7333"/>
                    </a:cubicBezTo>
                    <a:cubicBezTo>
                      <a:pt x="10252" y="7333"/>
                      <a:pt x="10410" y="7189"/>
                      <a:pt x="10442" y="7007"/>
                    </a:cubicBezTo>
                    <a:lnTo>
                      <a:pt x="10692" y="5042"/>
                    </a:lnTo>
                    <a:cubicBezTo>
                      <a:pt x="10728" y="4828"/>
                      <a:pt x="10585" y="4649"/>
                      <a:pt x="10371" y="4613"/>
                    </a:cubicBezTo>
                    <a:lnTo>
                      <a:pt x="6894" y="4161"/>
                    </a:lnTo>
                    <a:lnTo>
                      <a:pt x="7358" y="684"/>
                    </a:lnTo>
                    <a:cubicBezTo>
                      <a:pt x="7382" y="470"/>
                      <a:pt x="7239" y="291"/>
                      <a:pt x="7037" y="256"/>
                    </a:cubicBezTo>
                    <a:lnTo>
                      <a:pt x="5072" y="6"/>
                    </a:lnTo>
                    <a:cubicBezTo>
                      <a:pt x="5050" y="2"/>
                      <a:pt x="5029" y="0"/>
                      <a:pt x="5007"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220" name="Google Shape;4220;p56"/>
              <p:cNvSpPr/>
              <p:nvPr/>
            </p:nvSpPr>
            <p:spPr>
              <a:xfrm>
                <a:off x="1083390" y="3172611"/>
                <a:ext cx="349902" cy="436507"/>
              </a:xfrm>
              <a:custGeom>
                <a:avLst/>
                <a:gdLst/>
                <a:ahLst/>
                <a:cxnLst/>
                <a:rect l="l" t="t" r="r" b="b"/>
                <a:pathLst>
                  <a:path w="10848" h="13533" extrusionOk="0">
                    <a:moveTo>
                      <a:pt x="4159" y="435"/>
                    </a:moveTo>
                    <a:cubicBezTo>
                      <a:pt x="4446" y="435"/>
                      <a:pt x="4730" y="608"/>
                      <a:pt x="4787" y="994"/>
                    </a:cubicBezTo>
                    <a:cubicBezTo>
                      <a:pt x="4811" y="1196"/>
                      <a:pt x="4763" y="1387"/>
                      <a:pt x="4632" y="1542"/>
                    </a:cubicBezTo>
                    <a:lnTo>
                      <a:pt x="3846" y="1685"/>
                    </a:lnTo>
                    <a:cubicBezTo>
                      <a:pt x="3668" y="1589"/>
                      <a:pt x="3549" y="1423"/>
                      <a:pt x="3513" y="1232"/>
                    </a:cubicBezTo>
                    <a:cubicBezTo>
                      <a:pt x="3398" y="732"/>
                      <a:pt x="3782" y="435"/>
                      <a:pt x="4159" y="435"/>
                    </a:cubicBezTo>
                    <a:close/>
                    <a:moveTo>
                      <a:pt x="7876" y="2734"/>
                    </a:moveTo>
                    <a:cubicBezTo>
                      <a:pt x="8125" y="2734"/>
                      <a:pt x="8354" y="2922"/>
                      <a:pt x="8406" y="3185"/>
                    </a:cubicBezTo>
                    <a:lnTo>
                      <a:pt x="9788" y="10757"/>
                    </a:lnTo>
                    <a:cubicBezTo>
                      <a:pt x="9835" y="11055"/>
                      <a:pt x="9645" y="11341"/>
                      <a:pt x="9347" y="11400"/>
                    </a:cubicBezTo>
                    <a:lnTo>
                      <a:pt x="3084" y="12543"/>
                    </a:lnTo>
                    <a:cubicBezTo>
                      <a:pt x="3055" y="12548"/>
                      <a:pt x="3026" y="12550"/>
                      <a:pt x="2997" y="12550"/>
                    </a:cubicBezTo>
                    <a:cubicBezTo>
                      <a:pt x="2733" y="12550"/>
                      <a:pt x="2496" y="12359"/>
                      <a:pt x="2453" y="12091"/>
                    </a:cubicBezTo>
                    <a:lnTo>
                      <a:pt x="1072" y="4530"/>
                    </a:lnTo>
                    <a:cubicBezTo>
                      <a:pt x="1013" y="4221"/>
                      <a:pt x="1215" y="3935"/>
                      <a:pt x="1513" y="3887"/>
                    </a:cubicBezTo>
                    <a:lnTo>
                      <a:pt x="2263" y="3756"/>
                    </a:lnTo>
                    <a:cubicBezTo>
                      <a:pt x="2294" y="3965"/>
                      <a:pt x="2472" y="4110"/>
                      <a:pt x="2677" y="4110"/>
                    </a:cubicBezTo>
                    <a:cubicBezTo>
                      <a:pt x="2705" y="4110"/>
                      <a:pt x="2734" y="4107"/>
                      <a:pt x="2763" y="4102"/>
                    </a:cubicBezTo>
                    <a:lnTo>
                      <a:pt x="6680" y="3387"/>
                    </a:lnTo>
                    <a:cubicBezTo>
                      <a:pt x="6906" y="3351"/>
                      <a:pt x="7073" y="3113"/>
                      <a:pt x="7025" y="2887"/>
                    </a:cubicBezTo>
                    <a:lnTo>
                      <a:pt x="7775" y="2744"/>
                    </a:lnTo>
                    <a:cubicBezTo>
                      <a:pt x="7809" y="2737"/>
                      <a:pt x="7843" y="2734"/>
                      <a:pt x="7876" y="2734"/>
                    </a:cubicBezTo>
                    <a:close/>
                    <a:moveTo>
                      <a:pt x="4137" y="1"/>
                    </a:moveTo>
                    <a:cubicBezTo>
                      <a:pt x="4073" y="1"/>
                      <a:pt x="4007" y="6"/>
                      <a:pt x="3942" y="18"/>
                    </a:cubicBezTo>
                    <a:cubicBezTo>
                      <a:pt x="3346" y="125"/>
                      <a:pt x="2953" y="708"/>
                      <a:pt x="3072" y="1304"/>
                    </a:cubicBezTo>
                    <a:cubicBezTo>
                      <a:pt x="3108" y="1482"/>
                      <a:pt x="3180" y="1649"/>
                      <a:pt x="3287" y="1780"/>
                    </a:cubicBezTo>
                    <a:lnTo>
                      <a:pt x="2513" y="1935"/>
                    </a:lnTo>
                    <a:cubicBezTo>
                      <a:pt x="2203" y="1994"/>
                      <a:pt x="1989" y="2304"/>
                      <a:pt x="2049" y="2613"/>
                    </a:cubicBezTo>
                    <a:lnTo>
                      <a:pt x="2096" y="2899"/>
                    </a:lnTo>
                    <a:lnTo>
                      <a:pt x="810" y="3125"/>
                    </a:lnTo>
                    <a:cubicBezTo>
                      <a:pt x="322" y="3220"/>
                      <a:pt x="1" y="3685"/>
                      <a:pt x="96" y="4173"/>
                    </a:cubicBezTo>
                    <a:lnTo>
                      <a:pt x="1668" y="12793"/>
                    </a:lnTo>
                    <a:cubicBezTo>
                      <a:pt x="1742" y="13229"/>
                      <a:pt x="2121" y="13533"/>
                      <a:pt x="2549" y="13533"/>
                    </a:cubicBezTo>
                    <a:cubicBezTo>
                      <a:pt x="2600" y="13533"/>
                      <a:pt x="2651" y="13528"/>
                      <a:pt x="2703" y="13519"/>
                    </a:cubicBezTo>
                    <a:lnTo>
                      <a:pt x="10038" y="12174"/>
                    </a:lnTo>
                    <a:cubicBezTo>
                      <a:pt x="10526" y="12079"/>
                      <a:pt x="10847" y="11614"/>
                      <a:pt x="10752" y="11138"/>
                    </a:cubicBezTo>
                    <a:lnTo>
                      <a:pt x="9192" y="2494"/>
                    </a:lnTo>
                    <a:cubicBezTo>
                      <a:pt x="9108" y="2064"/>
                      <a:pt x="8738" y="1763"/>
                      <a:pt x="8316" y="1763"/>
                    </a:cubicBezTo>
                    <a:cubicBezTo>
                      <a:pt x="8260" y="1763"/>
                      <a:pt x="8202" y="1769"/>
                      <a:pt x="8145" y="1780"/>
                    </a:cubicBezTo>
                    <a:lnTo>
                      <a:pt x="6859" y="2018"/>
                    </a:lnTo>
                    <a:lnTo>
                      <a:pt x="6811" y="1744"/>
                    </a:lnTo>
                    <a:cubicBezTo>
                      <a:pt x="6758" y="1459"/>
                      <a:pt x="6508" y="1258"/>
                      <a:pt x="6237" y="1258"/>
                    </a:cubicBezTo>
                    <a:cubicBezTo>
                      <a:pt x="6202" y="1258"/>
                      <a:pt x="6167" y="1261"/>
                      <a:pt x="6132" y="1268"/>
                    </a:cubicBezTo>
                    <a:lnTo>
                      <a:pt x="5180" y="1435"/>
                    </a:lnTo>
                    <a:cubicBezTo>
                      <a:pt x="5239" y="1268"/>
                      <a:pt x="5251" y="1089"/>
                      <a:pt x="5216" y="923"/>
                    </a:cubicBezTo>
                    <a:cubicBezTo>
                      <a:pt x="5131" y="381"/>
                      <a:pt x="4667" y="1"/>
                      <a:pt x="4137"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221" name="Google Shape;4221;p56"/>
              <p:cNvSpPr/>
              <p:nvPr/>
            </p:nvSpPr>
            <p:spPr>
              <a:xfrm>
                <a:off x="1145609" y="3329886"/>
                <a:ext cx="60059" cy="49834"/>
              </a:xfrm>
              <a:custGeom>
                <a:avLst/>
                <a:gdLst/>
                <a:ahLst/>
                <a:cxnLst/>
                <a:rect l="l" t="t" r="r" b="b"/>
                <a:pathLst>
                  <a:path w="1862" h="1545" extrusionOk="0">
                    <a:moveTo>
                      <a:pt x="1002" y="0"/>
                    </a:moveTo>
                    <a:cubicBezTo>
                      <a:pt x="958" y="0"/>
                      <a:pt x="914" y="4"/>
                      <a:pt x="870" y="11"/>
                    </a:cubicBezTo>
                    <a:cubicBezTo>
                      <a:pt x="191" y="130"/>
                      <a:pt x="0" y="1011"/>
                      <a:pt x="572" y="1404"/>
                    </a:cubicBezTo>
                    <a:cubicBezTo>
                      <a:pt x="710" y="1501"/>
                      <a:pt x="861" y="1545"/>
                      <a:pt x="1007" y="1545"/>
                    </a:cubicBezTo>
                    <a:cubicBezTo>
                      <a:pt x="1453" y="1545"/>
                      <a:pt x="1861" y="1142"/>
                      <a:pt x="1763" y="630"/>
                    </a:cubicBezTo>
                    <a:cubicBezTo>
                      <a:pt x="1699" y="258"/>
                      <a:pt x="1369" y="0"/>
                      <a:pt x="100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222" name="Google Shape;4222;p56"/>
              <p:cNvSpPr/>
              <p:nvPr/>
            </p:nvSpPr>
            <p:spPr>
              <a:xfrm>
                <a:off x="1213345" y="3315178"/>
                <a:ext cx="125214" cy="43544"/>
              </a:xfrm>
              <a:custGeom>
                <a:avLst/>
                <a:gdLst/>
                <a:ahLst/>
                <a:cxnLst/>
                <a:rect l="l" t="t" r="r" b="b"/>
                <a:pathLst>
                  <a:path w="3882" h="1350" extrusionOk="0">
                    <a:moveTo>
                      <a:pt x="3284" y="0"/>
                    </a:moveTo>
                    <a:cubicBezTo>
                      <a:pt x="3246" y="0"/>
                      <a:pt x="3206" y="5"/>
                      <a:pt x="3163" y="15"/>
                    </a:cubicBezTo>
                    <a:lnTo>
                      <a:pt x="3151" y="3"/>
                    </a:lnTo>
                    <a:lnTo>
                      <a:pt x="556" y="479"/>
                    </a:lnTo>
                    <a:cubicBezTo>
                      <a:pt x="0" y="557"/>
                      <a:pt x="108" y="1349"/>
                      <a:pt x="608" y="1349"/>
                    </a:cubicBezTo>
                    <a:cubicBezTo>
                      <a:pt x="644" y="1349"/>
                      <a:pt x="682" y="1345"/>
                      <a:pt x="722" y="1337"/>
                    </a:cubicBezTo>
                    <a:lnTo>
                      <a:pt x="3306" y="872"/>
                    </a:lnTo>
                    <a:cubicBezTo>
                      <a:pt x="3881" y="817"/>
                      <a:pt x="3788" y="0"/>
                      <a:pt x="3284"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223" name="Google Shape;4223;p56"/>
              <p:cNvSpPr/>
              <p:nvPr/>
            </p:nvSpPr>
            <p:spPr>
              <a:xfrm>
                <a:off x="1158286" y="3399267"/>
                <a:ext cx="60059" cy="49963"/>
              </a:xfrm>
              <a:custGeom>
                <a:avLst/>
                <a:gdLst/>
                <a:ahLst/>
                <a:cxnLst/>
                <a:rect l="l" t="t" r="r" b="b"/>
                <a:pathLst>
                  <a:path w="1862" h="1549" extrusionOk="0">
                    <a:moveTo>
                      <a:pt x="1015" y="1"/>
                    </a:moveTo>
                    <a:cubicBezTo>
                      <a:pt x="967" y="1"/>
                      <a:pt x="918" y="6"/>
                      <a:pt x="870" y="15"/>
                    </a:cubicBezTo>
                    <a:cubicBezTo>
                      <a:pt x="191" y="134"/>
                      <a:pt x="0" y="1015"/>
                      <a:pt x="560" y="1408"/>
                    </a:cubicBezTo>
                    <a:cubicBezTo>
                      <a:pt x="701" y="1505"/>
                      <a:pt x="854" y="1549"/>
                      <a:pt x="1002" y="1549"/>
                    </a:cubicBezTo>
                    <a:cubicBezTo>
                      <a:pt x="1453" y="1549"/>
                      <a:pt x="1861" y="1146"/>
                      <a:pt x="1762" y="635"/>
                    </a:cubicBezTo>
                    <a:cubicBezTo>
                      <a:pt x="1699" y="267"/>
                      <a:pt x="1377" y="1"/>
                      <a:pt x="1015"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224" name="Google Shape;4224;p56"/>
              <p:cNvSpPr/>
              <p:nvPr/>
            </p:nvSpPr>
            <p:spPr>
              <a:xfrm>
                <a:off x="1227795" y="3384688"/>
                <a:ext cx="121279" cy="43544"/>
              </a:xfrm>
              <a:custGeom>
                <a:avLst/>
                <a:gdLst/>
                <a:ahLst/>
                <a:cxnLst/>
                <a:rect l="l" t="t" r="r" b="b"/>
                <a:pathLst>
                  <a:path w="3760" h="1350" extrusionOk="0">
                    <a:moveTo>
                      <a:pt x="3143" y="1"/>
                    </a:moveTo>
                    <a:cubicBezTo>
                      <a:pt x="3128" y="1"/>
                      <a:pt x="3112" y="2"/>
                      <a:pt x="3096" y="3"/>
                    </a:cubicBezTo>
                    <a:lnTo>
                      <a:pt x="500" y="467"/>
                    </a:lnTo>
                    <a:cubicBezTo>
                      <a:pt x="0" y="619"/>
                      <a:pt x="125" y="1350"/>
                      <a:pt x="631" y="1350"/>
                    </a:cubicBezTo>
                    <a:cubicBezTo>
                      <a:pt x="643" y="1350"/>
                      <a:pt x="655" y="1349"/>
                      <a:pt x="667" y="1348"/>
                    </a:cubicBezTo>
                    <a:lnTo>
                      <a:pt x="3263" y="872"/>
                    </a:lnTo>
                    <a:cubicBezTo>
                      <a:pt x="3759" y="722"/>
                      <a:pt x="3640" y="1"/>
                      <a:pt x="314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225" name="Google Shape;4225;p56"/>
              <p:cNvSpPr/>
              <p:nvPr/>
            </p:nvSpPr>
            <p:spPr>
              <a:xfrm>
                <a:off x="1171736" y="3473486"/>
                <a:ext cx="60123" cy="49866"/>
              </a:xfrm>
              <a:custGeom>
                <a:avLst/>
                <a:gdLst/>
                <a:ahLst/>
                <a:cxnLst/>
                <a:rect l="l" t="t" r="r" b="b"/>
                <a:pathLst>
                  <a:path w="1864" h="1546" extrusionOk="0">
                    <a:moveTo>
                      <a:pt x="1013" y="1"/>
                    </a:moveTo>
                    <a:cubicBezTo>
                      <a:pt x="970" y="1"/>
                      <a:pt x="926" y="5"/>
                      <a:pt x="881" y="12"/>
                    </a:cubicBezTo>
                    <a:cubicBezTo>
                      <a:pt x="202" y="131"/>
                      <a:pt x="0" y="1012"/>
                      <a:pt x="572" y="1405"/>
                    </a:cubicBezTo>
                    <a:cubicBezTo>
                      <a:pt x="710" y="1502"/>
                      <a:pt x="861" y="1546"/>
                      <a:pt x="1008" y="1546"/>
                    </a:cubicBezTo>
                    <a:cubicBezTo>
                      <a:pt x="1454" y="1546"/>
                      <a:pt x="1864" y="1145"/>
                      <a:pt x="1774" y="643"/>
                    </a:cubicBezTo>
                    <a:cubicBezTo>
                      <a:pt x="1700" y="260"/>
                      <a:pt x="1378" y="1"/>
                      <a:pt x="101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226" name="Google Shape;4226;p56"/>
              <p:cNvSpPr/>
              <p:nvPr/>
            </p:nvSpPr>
            <p:spPr>
              <a:xfrm>
                <a:off x="1241342" y="3458874"/>
                <a:ext cx="121440" cy="43512"/>
              </a:xfrm>
              <a:custGeom>
                <a:avLst/>
                <a:gdLst/>
                <a:ahLst/>
                <a:cxnLst/>
                <a:rect l="l" t="t" r="r" b="b"/>
                <a:pathLst>
                  <a:path w="3765" h="1349" extrusionOk="0">
                    <a:moveTo>
                      <a:pt x="3105" y="1"/>
                    </a:moveTo>
                    <a:lnTo>
                      <a:pt x="509" y="477"/>
                    </a:lnTo>
                    <a:cubicBezTo>
                      <a:pt x="1" y="616"/>
                      <a:pt x="109" y="1348"/>
                      <a:pt x="616" y="1348"/>
                    </a:cubicBezTo>
                    <a:cubicBezTo>
                      <a:pt x="632" y="1348"/>
                      <a:pt x="648" y="1348"/>
                      <a:pt x="664" y="1346"/>
                    </a:cubicBezTo>
                    <a:lnTo>
                      <a:pt x="3259" y="882"/>
                    </a:lnTo>
                    <a:cubicBezTo>
                      <a:pt x="3764" y="744"/>
                      <a:pt x="3650" y="10"/>
                      <a:pt x="3151" y="10"/>
                    </a:cubicBezTo>
                    <a:cubicBezTo>
                      <a:pt x="3132" y="10"/>
                      <a:pt x="3113" y="11"/>
                      <a:pt x="3093" y="13"/>
                    </a:cubicBezTo>
                    <a:lnTo>
                      <a:pt x="3105" y="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227" name="Google Shape;4227;p56"/>
              <p:cNvSpPr/>
              <p:nvPr/>
            </p:nvSpPr>
            <p:spPr>
              <a:xfrm>
                <a:off x="1114516" y="3782714"/>
                <a:ext cx="249267" cy="224140"/>
              </a:xfrm>
              <a:custGeom>
                <a:avLst/>
                <a:gdLst/>
                <a:ahLst/>
                <a:cxnLst/>
                <a:rect l="l" t="t" r="r" b="b"/>
                <a:pathLst>
                  <a:path w="7728" h="6949" extrusionOk="0">
                    <a:moveTo>
                      <a:pt x="3940" y="0"/>
                    </a:moveTo>
                    <a:cubicBezTo>
                      <a:pt x="2906" y="0"/>
                      <a:pt x="1888" y="466"/>
                      <a:pt x="1214" y="1331"/>
                    </a:cubicBezTo>
                    <a:lnTo>
                      <a:pt x="6953" y="4963"/>
                    </a:lnTo>
                    <a:cubicBezTo>
                      <a:pt x="7727" y="3391"/>
                      <a:pt x="7239" y="1474"/>
                      <a:pt x="5775" y="534"/>
                    </a:cubicBezTo>
                    <a:cubicBezTo>
                      <a:pt x="5207" y="173"/>
                      <a:pt x="4570" y="0"/>
                      <a:pt x="3940" y="0"/>
                    </a:cubicBezTo>
                    <a:close/>
                    <a:moveTo>
                      <a:pt x="810" y="1974"/>
                    </a:moveTo>
                    <a:lnTo>
                      <a:pt x="810" y="1974"/>
                    </a:lnTo>
                    <a:cubicBezTo>
                      <a:pt x="0" y="3546"/>
                      <a:pt x="524" y="5475"/>
                      <a:pt x="2012" y="6415"/>
                    </a:cubicBezTo>
                    <a:cubicBezTo>
                      <a:pt x="2579" y="6775"/>
                      <a:pt x="3212" y="6948"/>
                      <a:pt x="3839" y="6948"/>
                    </a:cubicBezTo>
                    <a:cubicBezTo>
                      <a:pt x="4870" y="6948"/>
                      <a:pt x="5882" y="6480"/>
                      <a:pt x="6548" y="5606"/>
                    </a:cubicBezTo>
                    <a:lnTo>
                      <a:pt x="810" y="1974"/>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228" name="Google Shape;4228;p56"/>
              <p:cNvSpPr/>
              <p:nvPr/>
            </p:nvSpPr>
            <p:spPr>
              <a:xfrm>
                <a:off x="1583407" y="3300276"/>
                <a:ext cx="196272" cy="182047"/>
              </a:xfrm>
              <a:custGeom>
                <a:avLst/>
                <a:gdLst/>
                <a:ahLst/>
                <a:cxnLst/>
                <a:rect l="l" t="t" r="r" b="b"/>
                <a:pathLst>
                  <a:path w="6085" h="5644" extrusionOk="0">
                    <a:moveTo>
                      <a:pt x="3608" y="1"/>
                    </a:moveTo>
                    <a:lnTo>
                      <a:pt x="1215" y="1632"/>
                    </a:lnTo>
                    <a:cubicBezTo>
                      <a:pt x="251" y="2287"/>
                      <a:pt x="1" y="3596"/>
                      <a:pt x="655" y="4561"/>
                    </a:cubicBezTo>
                    <a:lnTo>
                      <a:pt x="763" y="4727"/>
                    </a:lnTo>
                    <a:cubicBezTo>
                      <a:pt x="1172" y="5323"/>
                      <a:pt x="1837" y="5644"/>
                      <a:pt x="2514" y="5644"/>
                    </a:cubicBezTo>
                    <a:cubicBezTo>
                      <a:pt x="2920" y="5644"/>
                      <a:pt x="3330" y="5528"/>
                      <a:pt x="3692" y="5287"/>
                    </a:cubicBezTo>
                    <a:lnTo>
                      <a:pt x="6085" y="3656"/>
                    </a:lnTo>
                    <a:lnTo>
                      <a:pt x="3608" y="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229" name="Google Shape;4229;p56"/>
              <p:cNvSpPr/>
              <p:nvPr/>
            </p:nvSpPr>
            <p:spPr>
              <a:xfrm>
                <a:off x="1716297" y="3225154"/>
                <a:ext cx="195885" cy="181918"/>
              </a:xfrm>
              <a:custGeom>
                <a:avLst/>
                <a:gdLst/>
                <a:ahLst/>
                <a:cxnLst/>
                <a:rect l="l" t="t" r="r" b="b"/>
                <a:pathLst>
                  <a:path w="6073" h="5640" extrusionOk="0">
                    <a:moveTo>
                      <a:pt x="3568" y="0"/>
                    </a:moveTo>
                    <a:cubicBezTo>
                      <a:pt x="3162" y="0"/>
                      <a:pt x="2752" y="118"/>
                      <a:pt x="2393" y="365"/>
                    </a:cubicBezTo>
                    <a:lnTo>
                      <a:pt x="0" y="1996"/>
                    </a:lnTo>
                    <a:lnTo>
                      <a:pt x="2477" y="5640"/>
                    </a:lnTo>
                    <a:lnTo>
                      <a:pt x="4870" y="4008"/>
                    </a:lnTo>
                    <a:cubicBezTo>
                      <a:pt x="5822" y="3354"/>
                      <a:pt x="6072" y="2044"/>
                      <a:pt x="5417" y="1091"/>
                    </a:cubicBezTo>
                    <a:lnTo>
                      <a:pt x="5310" y="925"/>
                    </a:lnTo>
                    <a:cubicBezTo>
                      <a:pt x="4902" y="324"/>
                      <a:pt x="4240" y="0"/>
                      <a:pt x="3568"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230" name="Google Shape;4230;p56"/>
              <p:cNvSpPr/>
              <p:nvPr/>
            </p:nvSpPr>
            <p:spPr>
              <a:xfrm>
                <a:off x="1526186" y="3675789"/>
                <a:ext cx="345677" cy="344677"/>
              </a:xfrm>
              <a:custGeom>
                <a:avLst/>
                <a:gdLst/>
                <a:ahLst/>
                <a:cxnLst/>
                <a:rect l="l" t="t" r="r" b="b"/>
                <a:pathLst>
                  <a:path w="10717" h="10686" extrusionOk="0">
                    <a:moveTo>
                      <a:pt x="5017" y="0"/>
                    </a:moveTo>
                    <a:cubicBezTo>
                      <a:pt x="4831" y="0"/>
                      <a:pt x="4666" y="137"/>
                      <a:pt x="4644" y="324"/>
                    </a:cubicBezTo>
                    <a:lnTo>
                      <a:pt x="4180" y="3813"/>
                    </a:lnTo>
                    <a:lnTo>
                      <a:pt x="703" y="3349"/>
                    </a:lnTo>
                    <a:cubicBezTo>
                      <a:pt x="688" y="3347"/>
                      <a:pt x="673" y="3346"/>
                      <a:pt x="659" y="3346"/>
                    </a:cubicBezTo>
                    <a:cubicBezTo>
                      <a:pt x="474" y="3346"/>
                      <a:pt x="308" y="3482"/>
                      <a:pt x="286" y="3670"/>
                    </a:cubicBezTo>
                    <a:lnTo>
                      <a:pt x="24" y="5647"/>
                    </a:lnTo>
                    <a:cubicBezTo>
                      <a:pt x="1" y="5849"/>
                      <a:pt x="143" y="6028"/>
                      <a:pt x="346" y="6063"/>
                    </a:cubicBezTo>
                    <a:lnTo>
                      <a:pt x="3822" y="6528"/>
                    </a:lnTo>
                    <a:lnTo>
                      <a:pt x="3370" y="10004"/>
                    </a:lnTo>
                    <a:cubicBezTo>
                      <a:pt x="3334" y="10207"/>
                      <a:pt x="3477" y="10397"/>
                      <a:pt x="3691" y="10421"/>
                    </a:cubicBezTo>
                    <a:lnTo>
                      <a:pt x="5656" y="10683"/>
                    </a:lnTo>
                    <a:cubicBezTo>
                      <a:pt x="5671" y="10685"/>
                      <a:pt x="5686" y="10685"/>
                      <a:pt x="5700" y="10685"/>
                    </a:cubicBezTo>
                    <a:cubicBezTo>
                      <a:pt x="5885" y="10685"/>
                      <a:pt x="6051" y="10549"/>
                      <a:pt x="6073" y="10361"/>
                    </a:cubicBezTo>
                    <a:lnTo>
                      <a:pt x="6537" y="6873"/>
                    </a:lnTo>
                    <a:lnTo>
                      <a:pt x="10014" y="7337"/>
                    </a:lnTo>
                    <a:cubicBezTo>
                      <a:pt x="10028" y="7339"/>
                      <a:pt x="10043" y="7340"/>
                      <a:pt x="10058" y="7340"/>
                    </a:cubicBezTo>
                    <a:cubicBezTo>
                      <a:pt x="10243" y="7340"/>
                      <a:pt x="10408" y="7203"/>
                      <a:pt x="10430" y="7016"/>
                    </a:cubicBezTo>
                    <a:lnTo>
                      <a:pt x="10692" y="5039"/>
                    </a:lnTo>
                    <a:cubicBezTo>
                      <a:pt x="10716" y="4837"/>
                      <a:pt x="10573" y="4646"/>
                      <a:pt x="10371" y="4623"/>
                    </a:cubicBezTo>
                    <a:lnTo>
                      <a:pt x="6894" y="4170"/>
                    </a:lnTo>
                    <a:lnTo>
                      <a:pt x="7347" y="682"/>
                    </a:lnTo>
                    <a:cubicBezTo>
                      <a:pt x="7382" y="479"/>
                      <a:pt x="7240" y="289"/>
                      <a:pt x="7025" y="265"/>
                    </a:cubicBezTo>
                    <a:lnTo>
                      <a:pt x="5061" y="3"/>
                    </a:lnTo>
                    <a:cubicBezTo>
                      <a:pt x="5046" y="1"/>
                      <a:pt x="5031" y="0"/>
                      <a:pt x="5017"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231" name="Google Shape;4231;p56"/>
              <p:cNvSpPr/>
              <p:nvPr/>
            </p:nvSpPr>
            <p:spPr>
              <a:xfrm>
                <a:off x="1083390" y="4197223"/>
                <a:ext cx="349902" cy="436120"/>
              </a:xfrm>
              <a:custGeom>
                <a:avLst/>
                <a:gdLst/>
                <a:ahLst/>
                <a:cxnLst/>
                <a:rect l="l" t="t" r="r" b="b"/>
                <a:pathLst>
                  <a:path w="10848" h="13521" extrusionOk="0">
                    <a:moveTo>
                      <a:pt x="4159" y="435"/>
                    </a:moveTo>
                    <a:cubicBezTo>
                      <a:pt x="4446" y="435"/>
                      <a:pt x="4730" y="608"/>
                      <a:pt x="4787" y="994"/>
                    </a:cubicBezTo>
                    <a:cubicBezTo>
                      <a:pt x="4811" y="1184"/>
                      <a:pt x="4763" y="1387"/>
                      <a:pt x="4632" y="1542"/>
                    </a:cubicBezTo>
                    <a:lnTo>
                      <a:pt x="3846" y="1684"/>
                    </a:lnTo>
                    <a:cubicBezTo>
                      <a:pt x="3668" y="1589"/>
                      <a:pt x="3549" y="1434"/>
                      <a:pt x="3513" y="1244"/>
                    </a:cubicBezTo>
                    <a:lnTo>
                      <a:pt x="3513" y="1232"/>
                    </a:lnTo>
                    <a:cubicBezTo>
                      <a:pt x="3398" y="732"/>
                      <a:pt x="3782" y="435"/>
                      <a:pt x="4159" y="435"/>
                    </a:cubicBezTo>
                    <a:close/>
                    <a:moveTo>
                      <a:pt x="7880" y="2746"/>
                    </a:moveTo>
                    <a:cubicBezTo>
                      <a:pt x="8137" y="2746"/>
                      <a:pt x="8364" y="2934"/>
                      <a:pt x="8406" y="3196"/>
                    </a:cubicBezTo>
                    <a:lnTo>
                      <a:pt x="9788" y="10757"/>
                    </a:lnTo>
                    <a:cubicBezTo>
                      <a:pt x="9835" y="11055"/>
                      <a:pt x="9645" y="11340"/>
                      <a:pt x="9347" y="11400"/>
                    </a:cubicBezTo>
                    <a:lnTo>
                      <a:pt x="3084" y="12543"/>
                    </a:lnTo>
                    <a:cubicBezTo>
                      <a:pt x="3054" y="12548"/>
                      <a:pt x="3023" y="12550"/>
                      <a:pt x="2993" y="12550"/>
                    </a:cubicBezTo>
                    <a:cubicBezTo>
                      <a:pt x="2730" y="12550"/>
                      <a:pt x="2496" y="12369"/>
                      <a:pt x="2453" y="12102"/>
                    </a:cubicBezTo>
                    <a:lnTo>
                      <a:pt x="1072" y="4530"/>
                    </a:lnTo>
                    <a:cubicBezTo>
                      <a:pt x="1013" y="4232"/>
                      <a:pt x="1215" y="3947"/>
                      <a:pt x="1513" y="3899"/>
                    </a:cubicBezTo>
                    <a:lnTo>
                      <a:pt x="2263" y="3768"/>
                    </a:lnTo>
                    <a:cubicBezTo>
                      <a:pt x="2294" y="3968"/>
                      <a:pt x="2475" y="4121"/>
                      <a:pt x="2681" y="4121"/>
                    </a:cubicBezTo>
                    <a:cubicBezTo>
                      <a:pt x="2708" y="4121"/>
                      <a:pt x="2735" y="4119"/>
                      <a:pt x="2763" y="4113"/>
                    </a:cubicBezTo>
                    <a:lnTo>
                      <a:pt x="6680" y="3399"/>
                    </a:lnTo>
                    <a:cubicBezTo>
                      <a:pt x="6906" y="3351"/>
                      <a:pt x="7073" y="3125"/>
                      <a:pt x="7025" y="2887"/>
                    </a:cubicBezTo>
                    <a:lnTo>
                      <a:pt x="7775" y="2756"/>
                    </a:lnTo>
                    <a:cubicBezTo>
                      <a:pt x="7811" y="2749"/>
                      <a:pt x="7846" y="2746"/>
                      <a:pt x="7880" y="2746"/>
                    </a:cubicBezTo>
                    <a:close/>
                    <a:moveTo>
                      <a:pt x="4137" y="0"/>
                    </a:moveTo>
                    <a:cubicBezTo>
                      <a:pt x="4073" y="0"/>
                      <a:pt x="4007" y="6"/>
                      <a:pt x="3942" y="18"/>
                    </a:cubicBezTo>
                    <a:cubicBezTo>
                      <a:pt x="3346" y="125"/>
                      <a:pt x="2953" y="708"/>
                      <a:pt x="3072" y="1303"/>
                    </a:cubicBezTo>
                    <a:cubicBezTo>
                      <a:pt x="3108" y="1482"/>
                      <a:pt x="3180" y="1637"/>
                      <a:pt x="3287" y="1780"/>
                    </a:cubicBezTo>
                    <a:lnTo>
                      <a:pt x="2513" y="1923"/>
                    </a:lnTo>
                    <a:cubicBezTo>
                      <a:pt x="2203" y="1982"/>
                      <a:pt x="1989" y="2292"/>
                      <a:pt x="2049" y="2601"/>
                    </a:cubicBezTo>
                    <a:lnTo>
                      <a:pt x="2096" y="2887"/>
                    </a:lnTo>
                    <a:lnTo>
                      <a:pt x="810" y="3125"/>
                    </a:lnTo>
                    <a:cubicBezTo>
                      <a:pt x="322" y="3208"/>
                      <a:pt x="1" y="3673"/>
                      <a:pt x="96" y="4161"/>
                    </a:cubicBezTo>
                    <a:lnTo>
                      <a:pt x="1668" y="12793"/>
                    </a:lnTo>
                    <a:cubicBezTo>
                      <a:pt x="1742" y="13218"/>
                      <a:pt x="2121" y="13520"/>
                      <a:pt x="2549" y="13520"/>
                    </a:cubicBezTo>
                    <a:cubicBezTo>
                      <a:pt x="2600" y="13520"/>
                      <a:pt x="2651" y="13516"/>
                      <a:pt x="2703" y="13507"/>
                    </a:cubicBezTo>
                    <a:lnTo>
                      <a:pt x="10038" y="12162"/>
                    </a:lnTo>
                    <a:cubicBezTo>
                      <a:pt x="10526" y="12079"/>
                      <a:pt x="10847" y="11602"/>
                      <a:pt x="10752" y="11126"/>
                    </a:cubicBezTo>
                    <a:lnTo>
                      <a:pt x="9180" y="2494"/>
                    </a:lnTo>
                    <a:cubicBezTo>
                      <a:pt x="9107" y="2064"/>
                      <a:pt x="8728" y="1763"/>
                      <a:pt x="8313" y="1763"/>
                    </a:cubicBezTo>
                    <a:cubicBezTo>
                      <a:pt x="8257" y="1763"/>
                      <a:pt x="8201" y="1768"/>
                      <a:pt x="8145" y="1780"/>
                    </a:cubicBezTo>
                    <a:lnTo>
                      <a:pt x="6859" y="2018"/>
                    </a:lnTo>
                    <a:lnTo>
                      <a:pt x="6811" y="1732"/>
                    </a:lnTo>
                    <a:cubicBezTo>
                      <a:pt x="6757" y="1451"/>
                      <a:pt x="6498" y="1249"/>
                      <a:pt x="6219" y="1249"/>
                    </a:cubicBezTo>
                    <a:cubicBezTo>
                      <a:pt x="6190" y="1249"/>
                      <a:pt x="6161" y="1251"/>
                      <a:pt x="6132" y="1256"/>
                    </a:cubicBezTo>
                    <a:lnTo>
                      <a:pt x="5180" y="1434"/>
                    </a:lnTo>
                    <a:cubicBezTo>
                      <a:pt x="5239" y="1268"/>
                      <a:pt x="5251" y="1089"/>
                      <a:pt x="5216" y="910"/>
                    </a:cubicBezTo>
                    <a:cubicBezTo>
                      <a:pt x="5131" y="380"/>
                      <a:pt x="4667" y="0"/>
                      <a:pt x="4137"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232" name="Google Shape;4232;p56"/>
              <p:cNvSpPr/>
              <p:nvPr/>
            </p:nvSpPr>
            <p:spPr>
              <a:xfrm>
                <a:off x="1145609" y="4354466"/>
                <a:ext cx="60059" cy="49866"/>
              </a:xfrm>
              <a:custGeom>
                <a:avLst/>
                <a:gdLst/>
                <a:ahLst/>
                <a:cxnLst/>
                <a:rect l="l" t="t" r="r" b="b"/>
                <a:pathLst>
                  <a:path w="1862" h="1546" extrusionOk="0">
                    <a:moveTo>
                      <a:pt x="1002" y="1"/>
                    </a:moveTo>
                    <a:cubicBezTo>
                      <a:pt x="958" y="1"/>
                      <a:pt x="914" y="5"/>
                      <a:pt x="870" y="12"/>
                    </a:cubicBezTo>
                    <a:cubicBezTo>
                      <a:pt x="191" y="131"/>
                      <a:pt x="0" y="1012"/>
                      <a:pt x="572" y="1405"/>
                    </a:cubicBezTo>
                    <a:cubicBezTo>
                      <a:pt x="710" y="1502"/>
                      <a:pt x="861" y="1545"/>
                      <a:pt x="1007" y="1545"/>
                    </a:cubicBezTo>
                    <a:cubicBezTo>
                      <a:pt x="1453" y="1545"/>
                      <a:pt x="1861" y="1142"/>
                      <a:pt x="1763" y="631"/>
                    </a:cubicBezTo>
                    <a:cubicBezTo>
                      <a:pt x="1699" y="259"/>
                      <a:pt x="1369"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233" name="Google Shape;4233;p56"/>
              <p:cNvSpPr/>
              <p:nvPr/>
            </p:nvSpPr>
            <p:spPr>
              <a:xfrm>
                <a:off x="1213893" y="4339823"/>
                <a:ext cx="124375" cy="43383"/>
              </a:xfrm>
              <a:custGeom>
                <a:avLst/>
                <a:gdLst/>
                <a:ahLst/>
                <a:cxnLst/>
                <a:rect l="l" t="t" r="r" b="b"/>
                <a:pathLst>
                  <a:path w="3856" h="1345" extrusionOk="0">
                    <a:moveTo>
                      <a:pt x="3258" y="1"/>
                    </a:moveTo>
                    <a:cubicBezTo>
                      <a:pt x="3223" y="1"/>
                      <a:pt x="3185" y="5"/>
                      <a:pt x="3146" y="14"/>
                    </a:cubicBezTo>
                    <a:lnTo>
                      <a:pt x="3134" y="14"/>
                    </a:lnTo>
                    <a:lnTo>
                      <a:pt x="539" y="478"/>
                    </a:lnTo>
                    <a:cubicBezTo>
                      <a:pt x="1" y="579"/>
                      <a:pt x="106" y="1345"/>
                      <a:pt x="607" y="1345"/>
                    </a:cubicBezTo>
                    <a:cubicBezTo>
                      <a:pt x="638" y="1345"/>
                      <a:pt x="671" y="1342"/>
                      <a:pt x="705" y="1335"/>
                    </a:cubicBezTo>
                    <a:lnTo>
                      <a:pt x="3289" y="871"/>
                    </a:lnTo>
                    <a:cubicBezTo>
                      <a:pt x="3855" y="793"/>
                      <a:pt x="3748" y="1"/>
                      <a:pt x="325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234" name="Google Shape;4234;p56"/>
              <p:cNvSpPr/>
              <p:nvPr/>
            </p:nvSpPr>
            <p:spPr>
              <a:xfrm>
                <a:off x="1158286" y="4423976"/>
                <a:ext cx="60059" cy="49866"/>
              </a:xfrm>
              <a:custGeom>
                <a:avLst/>
                <a:gdLst/>
                <a:ahLst/>
                <a:cxnLst/>
                <a:rect l="l" t="t" r="r" b="b"/>
                <a:pathLst>
                  <a:path w="1862" h="1546" extrusionOk="0">
                    <a:moveTo>
                      <a:pt x="1002" y="1"/>
                    </a:moveTo>
                    <a:cubicBezTo>
                      <a:pt x="958" y="1"/>
                      <a:pt x="914" y="5"/>
                      <a:pt x="870" y="12"/>
                    </a:cubicBezTo>
                    <a:cubicBezTo>
                      <a:pt x="191" y="131"/>
                      <a:pt x="0" y="1012"/>
                      <a:pt x="560" y="1405"/>
                    </a:cubicBezTo>
                    <a:cubicBezTo>
                      <a:pt x="701" y="1502"/>
                      <a:pt x="854" y="1546"/>
                      <a:pt x="1002" y="1546"/>
                    </a:cubicBezTo>
                    <a:cubicBezTo>
                      <a:pt x="1453" y="1546"/>
                      <a:pt x="1861" y="1142"/>
                      <a:pt x="1762" y="631"/>
                    </a:cubicBezTo>
                    <a:cubicBezTo>
                      <a:pt x="1699" y="259"/>
                      <a:pt x="1369"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235" name="Google Shape;4235;p56"/>
              <p:cNvSpPr/>
              <p:nvPr/>
            </p:nvSpPr>
            <p:spPr>
              <a:xfrm>
                <a:off x="1227795" y="4409300"/>
                <a:ext cx="121279" cy="43544"/>
              </a:xfrm>
              <a:custGeom>
                <a:avLst/>
                <a:gdLst/>
                <a:ahLst/>
                <a:cxnLst/>
                <a:rect l="l" t="t" r="r" b="b"/>
                <a:pathLst>
                  <a:path w="3760" h="1350" extrusionOk="0">
                    <a:moveTo>
                      <a:pt x="3143" y="1"/>
                    </a:moveTo>
                    <a:cubicBezTo>
                      <a:pt x="3128" y="1"/>
                      <a:pt x="3112" y="1"/>
                      <a:pt x="3096" y="3"/>
                    </a:cubicBezTo>
                    <a:lnTo>
                      <a:pt x="500" y="467"/>
                    </a:lnTo>
                    <a:cubicBezTo>
                      <a:pt x="0" y="618"/>
                      <a:pt x="125" y="1349"/>
                      <a:pt x="631" y="1349"/>
                    </a:cubicBezTo>
                    <a:cubicBezTo>
                      <a:pt x="643" y="1349"/>
                      <a:pt x="655" y="1349"/>
                      <a:pt x="667" y="1348"/>
                    </a:cubicBezTo>
                    <a:lnTo>
                      <a:pt x="3263" y="872"/>
                    </a:lnTo>
                    <a:cubicBezTo>
                      <a:pt x="3759" y="722"/>
                      <a:pt x="3640" y="1"/>
                      <a:pt x="314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236" name="Google Shape;4236;p56"/>
              <p:cNvSpPr/>
              <p:nvPr/>
            </p:nvSpPr>
            <p:spPr>
              <a:xfrm>
                <a:off x="1171736" y="4498130"/>
                <a:ext cx="60123" cy="50221"/>
              </a:xfrm>
              <a:custGeom>
                <a:avLst/>
                <a:gdLst/>
                <a:ahLst/>
                <a:cxnLst/>
                <a:rect l="l" t="t" r="r" b="b"/>
                <a:pathLst>
                  <a:path w="1864" h="1557" extrusionOk="0">
                    <a:moveTo>
                      <a:pt x="1009" y="0"/>
                    </a:moveTo>
                    <a:cubicBezTo>
                      <a:pt x="967" y="0"/>
                      <a:pt x="924" y="4"/>
                      <a:pt x="881" y="11"/>
                    </a:cubicBezTo>
                    <a:cubicBezTo>
                      <a:pt x="202" y="130"/>
                      <a:pt x="0" y="1011"/>
                      <a:pt x="572" y="1416"/>
                    </a:cubicBezTo>
                    <a:cubicBezTo>
                      <a:pt x="710" y="1513"/>
                      <a:pt x="860" y="1556"/>
                      <a:pt x="1007" y="1556"/>
                    </a:cubicBezTo>
                    <a:cubicBezTo>
                      <a:pt x="1454" y="1556"/>
                      <a:pt x="1864" y="1153"/>
                      <a:pt x="1774" y="642"/>
                    </a:cubicBezTo>
                    <a:cubicBezTo>
                      <a:pt x="1699" y="268"/>
                      <a:pt x="1376" y="0"/>
                      <a:pt x="1009"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237" name="Google Shape;4237;p56"/>
              <p:cNvSpPr/>
              <p:nvPr/>
            </p:nvSpPr>
            <p:spPr>
              <a:xfrm>
                <a:off x="1240826" y="4483390"/>
                <a:ext cx="122311" cy="43673"/>
              </a:xfrm>
              <a:custGeom>
                <a:avLst/>
                <a:gdLst/>
                <a:ahLst/>
                <a:cxnLst/>
                <a:rect l="l" t="t" r="r" b="b"/>
                <a:pathLst>
                  <a:path w="3792" h="1354" extrusionOk="0">
                    <a:moveTo>
                      <a:pt x="3178" y="1"/>
                    </a:moveTo>
                    <a:cubicBezTo>
                      <a:pt x="3159" y="1"/>
                      <a:pt x="3140" y="2"/>
                      <a:pt x="3121" y="4"/>
                    </a:cubicBezTo>
                    <a:lnTo>
                      <a:pt x="525" y="480"/>
                    </a:lnTo>
                    <a:cubicBezTo>
                      <a:pt x="0" y="605"/>
                      <a:pt x="120" y="1354"/>
                      <a:pt x="613" y="1354"/>
                    </a:cubicBezTo>
                    <a:cubicBezTo>
                      <a:pt x="634" y="1354"/>
                      <a:pt x="657" y="1352"/>
                      <a:pt x="680" y="1349"/>
                    </a:cubicBezTo>
                    <a:lnTo>
                      <a:pt x="3275" y="885"/>
                    </a:lnTo>
                    <a:cubicBezTo>
                      <a:pt x="3792" y="747"/>
                      <a:pt x="3678" y="1"/>
                      <a:pt x="317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238" name="Google Shape;4238;p56"/>
              <p:cNvSpPr/>
              <p:nvPr/>
            </p:nvSpPr>
            <p:spPr>
              <a:xfrm>
                <a:off x="1114516" y="4806940"/>
                <a:ext cx="250396" cy="224527"/>
              </a:xfrm>
              <a:custGeom>
                <a:avLst/>
                <a:gdLst/>
                <a:ahLst/>
                <a:cxnLst/>
                <a:rect l="l" t="t" r="r" b="b"/>
                <a:pathLst>
                  <a:path w="7763" h="6961" extrusionOk="0">
                    <a:moveTo>
                      <a:pt x="3924" y="1"/>
                    </a:moveTo>
                    <a:cubicBezTo>
                      <a:pt x="2893" y="1"/>
                      <a:pt x="1881" y="469"/>
                      <a:pt x="1214" y="1343"/>
                    </a:cubicBezTo>
                    <a:lnTo>
                      <a:pt x="6953" y="4975"/>
                    </a:lnTo>
                    <a:cubicBezTo>
                      <a:pt x="7763" y="3403"/>
                      <a:pt x="7239" y="1474"/>
                      <a:pt x="5751" y="534"/>
                    </a:cubicBezTo>
                    <a:cubicBezTo>
                      <a:pt x="5184" y="174"/>
                      <a:pt x="4551" y="1"/>
                      <a:pt x="3924" y="1"/>
                    </a:cubicBezTo>
                    <a:close/>
                    <a:moveTo>
                      <a:pt x="810" y="1986"/>
                    </a:moveTo>
                    <a:lnTo>
                      <a:pt x="810" y="1986"/>
                    </a:lnTo>
                    <a:cubicBezTo>
                      <a:pt x="0" y="3558"/>
                      <a:pt x="524" y="5487"/>
                      <a:pt x="2012" y="6427"/>
                    </a:cubicBezTo>
                    <a:cubicBezTo>
                      <a:pt x="2579" y="6787"/>
                      <a:pt x="3212" y="6960"/>
                      <a:pt x="3839" y="6960"/>
                    </a:cubicBezTo>
                    <a:cubicBezTo>
                      <a:pt x="4870" y="6960"/>
                      <a:pt x="5882" y="6492"/>
                      <a:pt x="6548" y="5618"/>
                    </a:cubicBezTo>
                    <a:lnTo>
                      <a:pt x="810" y="1986"/>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239" name="Google Shape;4239;p56"/>
              <p:cNvSpPr/>
              <p:nvPr/>
            </p:nvSpPr>
            <p:spPr>
              <a:xfrm>
                <a:off x="1583407" y="4325276"/>
                <a:ext cx="196272" cy="181918"/>
              </a:xfrm>
              <a:custGeom>
                <a:avLst/>
                <a:gdLst/>
                <a:ahLst/>
                <a:cxnLst/>
                <a:rect l="l" t="t" r="r" b="b"/>
                <a:pathLst>
                  <a:path w="6085" h="5640" extrusionOk="0">
                    <a:moveTo>
                      <a:pt x="3608" y="0"/>
                    </a:moveTo>
                    <a:lnTo>
                      <a:pt x="1215" y="1632"/>
                    </a:lnTo>
                    <a:cubicBezTo>
                      <a:pt x="251" y="2286"/>
                      <a:pt x="1" y="3596"/>
                      <a:pt x="655" y="4560"/>
                    </a:cubicBezTo>
                    <a:lnTo>
                      <a:pt x="763" y="4715"/>
                    </a:lnTo>
                    <a:cubicBezTo>
                      <a:pt x="1171" y="5316"/>
                      <a:pt x="1833" y="5640"/>
                      <a:pt x="2508" y="5640"/>
                    </a:cubicBezTo>
                    <a:cubicBezTo>
                      <a:pt x="2916" y="5640"/>
                      <a:pt x="3328" y="5522"/>
                      <a:pt x="3692" y="5275"/>
                    </a:cubicBezTo>
                    <a:lnTo>
                      <a:pt x="6085" y="3644"/>
                    </a:lnTo>
                    <a:lnTo>
                      <a:pt x="3608" y="0"/>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240" name="Google Shape;4240;p56"/>
              <p:cNvSpPr/>
              <p:nvPr/>
            </p:nvSpPr>
            <p:spPr>
              <a:xfrm>
                <a:off x="1716297" y="4249734"/>
                <a:ext cx="195885" cy="181950"/>
              </a:xfrm>
              <a:custGeom>
                <a:avLst/>
                <a:gdLst/>
                <a:ahLst/>
                <a:cxnLst/>
                <a:rect l="l" t="t" r="r" b="b"/>
                <a:pathLst>
                  <a:path w="6073" h="5641" extrusionOk="0">
                    <a:moveTo>
                      <a:pt x="3568" y="1"/>
                    </a:moveTo>
                    <a:cubicBezTo>
                      <a:pt x="3162" y="1"/>
                      <a:pt x="2752" y="119"/>
                      <a:pt x="2393" y="366"/>
                    </a:cubicBezTo>
                    <a:lnTo>
                      <a:pt x="0" y="1997"/>
                    </a:lnTo>
                    <a:lnTo>
                      <a:pt x="2477" y="5640"/>
                    </a:lnTo>
                    <a:lnTo>
                      <a:pt x="4870" y="4009"/>
                    </a:lnTo>
                    <a:cubicBezTo>
                      <a:pt x="5822" y="3354"/>
                      <a:pt x="6072" y="2045"/>
                      <a:pt x="5417" y="1092"/>
                    </a:cubicBezTo>
                    <a:lnTo>
                      <a:pt x="5310" y="926"/>
                    </a:lnTo>
                    <a:cubicBezTo>
                      <a:pt x="4902" y="325"/>
                      <a:pt x="4240" y="1"/>
                      <a:pt x="356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241" name="Google Shape;4241;p56"/>
              <p:cNvSpPr/>
              <p:nvPr/>
            </p:nvSpPr>
            <p:spPr>
              <a:xfrm>
                <a:off x="1526186" y="4700692"/>
                <a:ext cx="345677" cy="344387"/>
              </a:xfrm>
              <a:custGeom>
                <a:avLst/>
                <a:gdLst/>
                <a:ahLst/>
                <a:cxnLst/>
                <a:rect l="l" t="t" r="r" b="b"/>
                <a:pathLst>
                  <a:path w="10717" h="10677" extrusionOk="0">
                    <a:moveTo>
                      <a:pt x="4999" y="0"/>
                    </a:moveTo>
                    <a:cubicBezTo>
                      <a:pt x="4821" y="0"/>
                      <a:pt x="4665" y="135"/>
                      <a:pt x="4644" y="327"/>
                    </a:cubicBezTo>
                    <a:lnTo>
                      <a:pt x="4180" y="3804"/>
                    </a:lnTo>
                    <a:lnTo>
                      <a:pt x="703" y="3339"/>
                    </a:lnTo>
                    <a:cubicBezTo>
                      <a:pt x="688" y="3338"/>
                      <a:pt x="673" y="3337"/>
                      <a:pt x="659" y="3337"/>
                    </a:cubicBezTo>
                    <a:cubicBezTo>
                      <a:pt x="474" y="3337"/>
                      <a:pt x="308" y="3473"/>
                      <a:pt x="286" y="3661"/>
                    </a:cubicBezTo>
                    <a:lnTo>
                      <a:pt x="24" y="5637"/>
                    </a:lnTo>
                    <a:cubicBezTo>
                      <a:pt x="1" y="5840"/>
                      <a:pt x="143" y="6030"/>
                      <a:pt x="346" y="6054"/>
                    </a:cubicBezTo>
                    <a:lnTo>
                      <a:pt x="3822" y="6518"/>
                    </a:lnTo>
                    <a:lnTo>
                      <a:pt x="3370" y="9995"/>
                    </a:lnTo>
                    <a:cubicBezTo>
                      <a:pt x="3334" y="10197"/>
                      <a:pt x="3477" y="10388"/>
                      <a:pt x="3691" y="10412"/>
                    </a:cubicBezTo>
                    <a:lnTo>
                      <a:pt x="5656" y="10674"/>
                    </a:lnTo>
                    <a:cubicBezTo>
                      <a:pt x="5671" y="10675"/>
                      <a:pt x="5686" y="10676"/>
                      <a:pt x="5700" y="10676"/>
                    </a:cubicBezTo>
                    <a:cubicBezTo>
                      <a:pt x="5885" y="10676"/>
                      <a:pt x="6051" y="10540"/>
                      <a:pt x="6073" y="10352"/>
                    </a:cubicBezTo>
                    <a:lnTo>
                      <a:pt x="6537" y="6876"/>
                    </a:lnTo>
                    <a:lnTo>
                      <a:pt x="10014" y="7328"/>
                    </a:lnTo>
                    <a:cubicBezTo>
                      <a:pt x="10033" y="7331"/>
                      <a:pt x="10053" y="7333"/>
                      <a:pt x="10072" y="7333"/>
                    </a:cubicBezTo>
                    <a:cubicBezTo>
                      <a:pt x="10252" y="7333"/>
                      <a:pt x="10409" y="7189"/>
                      <a:pt x="10430" y="7007"/>
                    </a:cubicBezTo>
                    <a:lnTo>
                      <a:pt x="10692" y="5042"/>
                    </a:lnTo>
                    <a:cubicBezTo>
                      <a:pt x="10716" y="4828"/>
                      <a:pt x="10573" y="4649"/>
                      <a:pt x="10371" y="4613"/>
                    </a:cubicBezTo>
                    <a:lnTo>
                      <a:pt x="6894" y="4161"/>
                    </a:lnTo>
                    <a:lnTo>
                      <a:pt x="7347" y="684"/>
                    </a:lnTo>
                    <a:cubicBezTo>
                      <a:pt x="7382" y="470"/>
                      <a:pt x="7240" y="291"/>
                      <a:pt x="7025" y="256"/>
                    </a:cubicBezTo>
                    <a:lnTo>
                      <a:pt x="5061" y="6"/>
                    </a:lnTo>
                    <a:cubicBezTo>
                      <a:pt x="5040" y="2"/>
                      <a:pt x="5019" y="0"/>
                      <a:pt x="4999"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242" name="Google Shape;4242;p56"/>
              <p:cNvSpPr/>
              <p:nvPr/>
            </p:nvSpPr>
            <p:spPr>
              <a:xfrm>
                <a:off x="58777" y="3173353"/>
                <a:ext cx="349902" cy="435120"/>
              </a:xfrm>
              <a:custGeom>
                <a:avLst/>
                <a:gdLst/>
                <a:ahLst/>
                <a:cxnLst/>
                <a:rect l="l" t="t" r="r" b="b"/>
                <a:pathLst>
                  <a:path w="10848" h="13490" extrusionOk="0">
                    <a:moveTo>
                      <a:pt x="4152" y="412"/>
                    </a:moveTo>
                    <a:cubicBezTo>
                      <a:pt x="4441" y="412"/>
                      <a:pt x="4724" y="585"/>
                      <a:pt x="4775" y="971"/>
                    </a:cubicBezTo>
                    <a:cubicBezTo>
                      <a:pt x="4811" y="1173"/>
                      <a:pt x="4763" y="1364"/>
                      <a:pt x="4632" y="1519"/>
                    </a:cubicBezTo>
                    <a:lnTo>
                      <a:pt x="3835" y="1662"/>
                    </a:lnTo>
                    <a:cubicBezTo>
                      <a:pt x="3668" y="1566"/>
                      <a:pt x="3549" y="1400"/>
                      <a:pt x="3501" y="1209"/>
                    </a:cubicBezTo>
                    <a:cubicBezTo>
                      <a:pt x="3386" y="709"/>
                      <a:pt x="3774" y="412"/>
                      <a:pt x="4152" y="412"/>
                    </a:cubicBezTo>
                    <a:close/>
                    <a:moveTo>
                      <a:pt x="7876" y="2723"/>
                    </a:moveTo>
                    <a:cubicBezTo>
                      <a:pt x="8126" y="2723"/>
                      <a:pt x="8354" y="2911"/>
                      <a:pt x="8407" y="3174"/>
                    </a:cubicBezTo>
                    <a:lnTo>
                      <a:pt x="9788" y="10746"/>
                    </a:lnTo>
                    <a:cubicBezTo>
                      <a:pt x="9835" y="11044"/>
                      <a:pt x="9633" y="11329"/>
                      <a:pt x="9335" y="11377"/>
                    </a:cubicBezTo>
                    <a:lnTo>
                      <a:pt x="3073" y="12520"/>
                    </a:lnTo>
                    <a:cubicBezTo>
                      <a:pt x="3042" y="12525"/>
                      <a:pt x="3012" y="12527"/>
                      <a:pt x="2982" y="12527"/>
                    </a:cubicBezTo>
                    <a:cubicBezTo>
                      <a:pt x="2719" y="12527"/>
                      <a:pt x="2483" y="12345"/>
                      <a:pt x="2430" y="12068"/>
                    </a:cubicBezTo>
                    <a:lnTo>
                      <a:pt x="1072" y="4507"/>
                    </a:lnTo>
                    <a:cubicBezTo>
                      <a:pt x="1013" y="4210"/>
                      <a:pt x="1215" y="3924"/>
                      <a:pt x="1513" y="3876"/>
                    </a:cubicBezTo>
                    <a:lnTo>
                      <a:pt x="2263" y="3733"/>
                    </a:lnTo>
                    <a:cubicBezTo>
                      <a:pt x="2295" y="3948"/>
                      <a:pt x="2483" y="4096"/>
                      <a:pt x="2695" y="4096"/>
                    </a:cubicBezTo>
                    <a:cubicBezTo>
                      <a:pt x="2717" y="4096"/>
                      <a:pt x="2740" y="4094"/>
                      <a:pt x="2763" y="4090"/>
                    </a:cubicBezTo>
                    <a:lnTo>
                      <a:pt x="6680" y="3376"/>
                    </a:lnTo>
                    <a:cubicBezTo>
                      <a:pt x="6906" y="3328"/>
                      <a:pt x="7073" y="3102"/>
                      <a:pt x="7025" y="2864"/>
                    </a:cubicBezTo>
                    <a:lnTo>
                      <a:pt x="7776" y="2733"/>
                    </a:lnTo>
                    <a:cubicBezTo>
                      <a:pt x="7809" y="2726"/>
                      <a:pt x="7843" y="2723"/>
                      <a:pt x="7876" y="2723"/>
                    </a:cubicBezTo>
                    <a:close/>
                    <a:moveTo>
                      <a:pt x="4138" y="1"/>
                    </a:moveTo>
                    <a:cubicBezTo>
                      <a:pt x="4073" y="1"/>
                      <a:pt x="4008" y="7"/>
                      <a:pt x="3942" y="19"/>
                    </a:cubicBezTo>
                    <a:cubicBezTo>
                      <a:pt x="3358" y="126"/>
                      <a:pt x="2965" y="685"/>
                      <a:pt x="3073" y="1281"/>
                    </a:cubicBezTo>
                    <a:cubicBezTo>
                      <a:pt x="3108" y="1447"/>
                      <a:pt x="3180" y="1614"/>
                      <a:pt x="3287" y="1757"/>
                    </a:cubicBezTo>
                    <a:lnTo>
                      <a:pt x="2513" y="1900"/>
                    </a:lnTo>
                    <a:cubicBezTo>
                      <a:pt x="2192" y="1971"/>
                      <a:pt x="1989" y="2269"/>
                      <a:pt x="2037" y="2590"/>
                    </a:cubicBezTo>
                    <a:lnTo>
                      <a:pt x="2096" y="2864"/>
                    </a:lnTo>
                    <a:lnTo>
                      <a:pt x="798" y="3102"/>
                    </a:lnTo>
                    <a:cubicBezTo>
                      <a:pt x="322" y="3197"/>
                      <a:pt x="1" y="3662"/>
                      <a:pt x="84" y="4150"/>
                    </a:cubicBezTo>
                    <a:lnTo>
                      <a:pt x="1668" y="12758"/>
                    </a:lnTo>
                    <a:cubicBezTo>
                      <a:pt x="1741" y="13188"/>
                      <a:pt x="2111" y="13489"/>
                      <a:pt x="2532" y="13489"/>
                    </a:cubicBezTo>
                    <a:cubicBezTo>
                      <a:pt x="2588" y="13489"/>
                      <a:pt x="2646" y="13484"/>
                      <a:pt x="2703" y="13473"/>
                    </a:cubicBezTo>
                    <a:lnTo>
                      <a:pt x="10050" y="12139"/>
                    </a:lnTo>
                    <a:cubicBezTo>
                      <a:pt x="10526" y="12044"/>
                      <a:pt x="10847" y="11579"/>
                      <a:pt x="10764" y="11091"/>
                    </a:cubicBezTo>
                    <a:lnTo>
                      <a:pt x="9180" y="2459"/>
                    </a:lnTo>
                    <a:cubicBezTo>
                      <a:pt x="9107" y="2029"/>
                      <a:pt x="8737" y="1728"/>
                      <a:pt x="8317" y="1728"/>
                    </a:cubicBezTo>
                    <a:cubicBezTo>
                      <a:pt x="8260" y="1728"/>
                      <a:pt x="8202" y="1734"/>
                      <a:pt x="8145" y="1745"/>
                    </a:cubicBezTo>
                    <a:lnTo>
                      <a:pt x="6859" y="1995"/>
                    </a:lnTo>
                    <a:lnTo>
                      <a:pt x="6811" y="1721"/>
                    </a:lnTo>
                    <a:cubicBezTo>
                      <a:pt x="6757" y="1430"/>
                      <a:pt x="6498" y="1226"/>
                      <a:pt x="6219" y="1226"/>
                    </a:cubicBezTo>
                    <a:cubicBezTo>
                      <a:pt x="6190" y="1226"/>
                      <a:pt x="6161" y="1228"/>
                      <a:pt x="6132" y="1233"/>
                    </a:cubicBezTo>
                    <a:lnTo>
                      <a:pt x="5180" y="1412"/>
                    </a:lnTo>
                    <a:cubicBezTo>
                      <a:pt x="5228" y="1245"/>
                      <a:pt x="5240" y="1066"/>
                      <a:pt x="5216" y="888"/>
                    </a:cubicBezTo>
                    <a:cubicBezTo>
                      <a:pt x="5110" y="369"/>
                      <a:pt x="4656" y="1"/>
                      <a:pt x="413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243" name="Google Shape;4243;p56"/>
              <p:cNvSpPr/>
              <p:nvPr/>
            </p:nvSpPr>
            <p:spPr>
              <a:xfrm>
                <a:off x="120997" y="3329757"/>
                <a:ext cx="60059" cy="49963"/>
              </a:xfrm>
              <a:custGeom>
                <a:avLst/>
                <a:gdLst/>
                <a:ahLst/>
                <a:cxnLst/>
                <a:rect l="l" t="t" r="r" b="b"/>
                <a:pathLst>
                  <a:path w="1862" h="1549" extrusionOk="0">
                    <a:moveTo>
                      <a:pt x="1015" y="1"/>
                    </a:moveTo>
                    <a:cubicBezTo>
                      <a:pt x="967" y="1"/>
                      <a:pt x="919" y="6"/>
                      <a:pt x="870" y="15"/>
                    </a:cubicBezTo>
                    <a:cubicBezTo>
                      <a:pt x="191" y="134"/>
                      <a:pt x="1" y="1015"/>
                      <a:pt x="560" y="1408"/>
                    </a:cubicBezTo>
                    <a:cubicBezTo>
                      <a:pt x="701" y="1505"/>
                      <a:pt x="854" y="1549"/>
                      <a:pt x="1002" y="1549"/>
                    </a:cubicBezTo>
                    <a:cubicBezTo>
                      <a:pt x="1453" y="1549"/>
                      <a:pt x="1861" y="1146"/>
                      <a:pt x="1763" y="634"/>
                    </a:cubicBezTo>
                    <a:cubicBezTo>
                      <a:pt x="1700" y="267"/>
                      <a:pt x="1377" y="1"/>
                      <a:pt x="1015"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244" name="Google Shape;4244;p56"/>
              <p:cNvSpPr/>
              <p:nvPr/>
            </p:nvSpPr>
            <p:spPr>
              <a:xfrm>
                <a:off x="188733" y="3315178"/>
                <a:ext cx="125214" cy="43544"/>
              </a:xfrm>
              <a:custGeom>
                <a:avLst/>
                <a:gdLst/>
                <a:ahLst/>
                <a:cxnLst/>
                <a:rect l="l" t="t" r="r" b="b"/>
                <a:pathLst>
                  <a:path w="3882" h="1350" extrusionOk="0">
                    <a:moveTo>
                      <a:pt x="3282" y="0"/>
                    </a:moveTo>
                    <a:cubicBezTo>
                      <a:pt x="3245" y="0"/>
                      <a:pt x="3205" y="5"/>
                      <a:pt x="3163" y="15"/>
                    </a:cubicBezTo>
                    <a:lnTo>
                      <a:pt x="3151" y="3"/>
                    </a:lnTo>
                    <a:lnTo>
                      <a:pt x="556" y="479"/>
                    </a:lnTo>
                    <a:cubicBezTo>
                      <a:pt x="1" y="568"/>
                      <a:pt x="108" y="1350"/>
                      <a:pt x="597" y="1350"/>
                    </a:cubicBezTo>
                    <a:cubicBezTo>
                      <a:pt x="633" y="1350"/>
                      <a:pt x="671" y="1345"/>
                      <a:pt x="710" y="1337"/>
                    </a:cubicBezTo>
                    <a:lnTo>
                      <a:pt x="3306" y="872"/>
                    </a:lnTo>
                    <a:cubicBezTo>
                      <a:pt x="3882" y="817"/>
                      <a:pt x="3778" y="0"/>
                      <a:pt x="328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245" name="Google Shape;4245;p56"/>
              <p:cNvSpPr/>
              <p:nvPr/>
            </p:nvSpPr>
            <p:spPr>
              <a:xfrm>
                <a:off x="133673" y="3399267"/>
                <a:ext cx="60059" cy="49963"/>
              </a:xfrm>
              <a:custGeom>
                <a:avLst/>
                <a:gdLst/>
                <a:ahLst/>
                <a:cxnLst/>
                <a:rect l="l" t="t" r="r" b="b"/>
                <a:pathLst>
                  <a:path w="1862" h="1549" extrusionOk="0">
                    <a:moveTo>
                      <a:pt x="1015" y="1"/>
                    </a:moveTo>
                    <a:cubicBezTo>
                      <a:pt x="967" y="1"/>
                      <a:pt x="919" y="6"/>
                      <a:pt x="870" y="15"/>
                    </a:cubicBezTo>
                    <a:cubicBezTo>
                      <a:pt x="191" y="134"/>
                      <a:pt x="0" y="1015"/>
                      <a:pt x="560" y="1408"/>
                    </a:cubicBezTo>
                    <a:cubicBezTo>
                      <a:pt x="701" y="1505"/>
                      <a:pt x="854" y="1549"/>
                      <a:pt x="1002" y="1549"/>
                    </a:cubicBezTo>
                    <a:cubicBezTo>
                      <a:pt x="1453" y="1549"/>
                      <a:pt x="1861" y="1146"/>
                      <a:pt x="1763" y="635"/>
                    </a:cubicBezTo>
                    <a:cubicBezTo>
                      <a:pt x="1700" y="267"/>
                      <a:pt x="1377" y="1"/>
                      <a:pt x="1015"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246" name="Google Shape;4246;p56"/>
              <p:cNvSpPr/>
              <p:nvPr/>
            </p:nvSpPr>
            <p:spPr>
              <a:xfrm>
                <a:off x="203183" y="3384688"/>
                <a:ext cx="120892" cy="43544"/>
              </a:xfrm>
              <a:custGeom>
                <a:avLst/>
                <a:gdLst/>
                <a:ahLst/>
                <a:cxnLst/>
                <a:rect l="l" t="t" r="r" b="b"/>
                <a:pathLst>
                  <a:path w="3748" h="1350" extrusionOk="0">
                    <a:moveTo>
                      <a:pt x="3144" y="1"/>
                    </a:moveTo>
                    <a:cubicBezTo>
                      <a:pt x="3128" y="1"/>
                      <a:pt x="3112" y="2"/>
                      <a:pt x="3096" y="3"/>
                    </a:cubicBezTo>
                    <a:lnTo>
                      <a:pt x="501" y="467"/>
                    </a:lnTo>
                    <a:cubicBezTo>
                      <a:pt x="0" y="619"/>
                      <a:pt x="125" y="1350"/>
                      <a:pt x="620" y="1350"/>
                    </a:cubicBezTo>
                    <a:cubicBezTo>
                      <a:pt x="632" y="1350"/>
                      <a:pt x="643" y="1349"/>
                      <a:pt x="655" y="1348"/>
                    </a:cubicBezTo>
                    <a:lnTo>
                      <a:pt x="3251" y="872"/>
                    </a:lnTo>
                    <a:cubicBezTo>
                      <a:pt x="3747" y="722"/>
                      <a:pt x="3639" y="1"/>
                      <a:pt x="314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247" name="Google Shape;4247;p56"/>
              <p:cNvSpPr/>
              <p:nvPr/>
            </p:nvSpPr>
            <p:spPr>
              <a:xfrm>
                <a:off x="147124" y="3473486"/>
                <a:ext cx="60123" cy="49866"/>
              </a:xfrm>
              <a:custGeom>
                <a:avLst/>
                <a:gdLst/>
                <a:ahLst/>
                <a:cxnLst/>
                <a:rect l="l" t="t" r="r" b="b"/>
                <a:pathLst>
                  <a:path w="1864" h="1546" extrusionOk="0">
                    <a:moveTo>
                      <a:pt x="1013" y="1"/>
                    </a:moveTo>
                    <a:cubicBezTo>
                      <a:pt x="970" y="1"/>
                      <a:pt x="926" y="5"/>
                      <a:pt x="881" y="12"/>
                    </a:cubicBezTo>
                    <a:cubicBezTo>
                      <a:pt x="191" y="131"/>
                      <a:pt x="0" y="1012"/>
                      <a:pt x="572" y="1405"/>
                    </a:cubicBezTo>
                    <a:cubicBezTo>
                      <a:pt x="710" y="1502"/>
                      <a:pt x="861" y="1546"/>
                      <a:pt x="1008" y="1546"/>
                    </a:cubicBezTo>
                    <a:cubicBezTo>
                      <a:pt x="1454" y="1546"/>
                      <a:pt x="1864" y="1145"/>
                      <a:pt x="1774" y="643"/>
                    </a:cubicBezTo>
                    <a:cubicBezTo>
                      <a:pt x="1700" y="260"/>
                      <a:pt x="1378" y="1"/>
                      <a:pt x="101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248" name="Google Shape;4248;p56"/>
              <p:cNvSpPr/>
              <p:nvPr/>
            </p:nvSpPr>
            <p:spPr>
              <a:xfrm>
                <a:off x="216375" y="3458874"/>
                <a:ext cx="121795" cy="43512"/>
              </a:xfrm>
              <a:custGeom>
                <a:avLst/>
                <a:gdLst/>
                <a:ahLst/>
                <a:cxnLst/>
                <a:rect l="l" t="t" r="r" b="b"/>
                <a:pathLst>
                  <a:path w="3776" h="1349" extrusionOk="0">
                    <a:moveTo>
                      <a:pt x="3104" y="1"/>
                    </a:moveTo>
                    <a:lnTo>
                      <a:pt x="508" y="477"/>
                    </a:lnTo>
                    <a:cubicBezTo>
                      <a:pt x="0" y="616"/>
                      <a:pt x="119" y="1348"/>
                      <a:pt x="627" y="1348"/>
                    </a:cubicBezTo>
                    <a:cubicBezTo>
                      <a:pt x="643" y="1348"/>
                      <a:pt x="659" y="1348"/>
                      <a:pt x="675" y="1346"/>
                    </a:cubicBezTo>
                    <a:lnTo>
                      <a:pt x="3271" y="882"/>
                    </a:lnTo>
                    <a:cubicBezTo>
                      <a:pt x="3775" y="744"/>
                      <a:pt x="3661" y="10"/>
                      <a:pt x="3162" y="10"/>
                    </a:cubicBezTo>
                    <a:cubicBezTo>
                      <a:pt x="3143" y="10"/>
                      <a:pt x="3124" y="11"/>
                      <a:pt x="3104" y="13"/>
                    </a:cubicBezTo>
                    <a:lnTo>
                      <a:pt x="3104" y="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249" name="Google Shape;4249;p56"/>
              <p:cNvSpPr/>
              <p:nvPr/>
            </p:nvSpPr>
            <p:spPr>
              <a:xfrm>
                <a:off x="91032" y="3782231"/>
                <a:ext cx="249299" cy="224075"/>
              </a:xfrm>
              <a:custGeom>
                <a:avLst/>
                <a:gdLst/>
                <a:ahLst/>
                <a:cxnLst/>
                <a:rect l="l" t="t" r="r" b="b"/>
                <a:pathLst>
                  <a:path w="7729" h="6947" extrusionOk="0">
                    <a:moveTo>
                      <a:pt x="3896" y="1"/>
                    </a:moveTo>
                    <a:cubicBezTo>
                      <a:pt x="2865" y="1"/>
                      <a:pt x="1848" y="470"/>
                      <a:pt x="1180" y="1346"/>
                    </a:cubicBezTo>
                    <a:lnTo>
                      <a:pt x="6918" y="4978"/>
                    </a:lnTo>
                    <a:cubicBezTo>
                      <a:pt x="7728" y="3406"/>
                      <a:pt x="7204" y="1477"/>
                      <a:pt x="5704" y="525"/>
                    </a:cubicBezTo>
                    <a:cubicBezTo>
                      <a:pt x="5144" y="171"/>
                      <a:pt x="4517" y="1"/>
                      <a:pt x="3896" y="1"/>
                    </a:cubicBezTo>
                    <a:close/>
                    <a:moveTo>
                      <a:pt x="775" y="1989"/>
                    </a:moveTo>
                    <a:cubicBezTo>
                      <a:pt x="1" y="3561"/>
                      <a:pt x="489" y="5478"/>
                      <a:pt x="1954" y="6418"/>
                    </a:cubicBezTo>
                    <a:cubicBezTo>
                      <a:pt x="2522" y="6775"/>
                      <a:pt x="3157" y="6947"/>
                      <a:pt x="3787" y="6947"/>
                    </a:cubicBezTo>
                    <a:cubicBezTo>
                      <a:pt x="4818" y="6947"/>
                      <a:pt x="5833" y="6486"/>
                      <a:pt x="6514" y="5621"/>
                    </a:cubicBezTo>
                    <a:lnTo>
                      <a:pt x="775" y="1989"/>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250" name="Google Shape;4250;p56"/>
              <p:cNvSpPr/>
              <p:nvPr/>
            </p:nvSpPr>
            <p:spPr>
              <a:xfrm>
                <a:off x="558794" y="3300276"/>
                <a:ext cx="196272" cy="182047"/>
              </a:xfrm>
              <a:custGeom>
                <a:avLst/>
                <a:gdLst/>
                <a:ahLst/>
                <a:cxnLst/>
                <a:rect l="l" t="t" r="r" b="b"/>
                <a:pathLst>
                  <a:path w="6085" h="5644" extrusionOk="0">
                    <a:moveTo>
                      <a:pt x="3608" y="1"/>
                    </a:moveTo>
                    <a:lnTo>
                      <a:pt x="1215" y="1632"/>
                    </a:lnTo>
                    <a:cubicBezTo>
                      <a:pt x="251" y="2287"/>
                      <a:pt x="1" y="3596"/>
                      <a:pt x="656" y="4561"/>
                    </a:cubicBezTo>
                    <a:lnTo>
                      <a:pt x="763" y="4727"/>
                    </a:lnTo>
                    <a:cubicBezTo>
                      <a:pt x="1172" y="5323"/>
                      <a:pt x="1837" y="5644"/>
                      <a:pt x="2514" y="5644"/>
                    </a:cubicBezTo>
                    <a:cubicBezTo>
                      <a:pt x="2920" y="5644"/>
                      <a:pt x="3330" y="5528"/>
                      <a:pt x="3692" y="5287"/>
                    </a:cubicBezTo>
                    <a:lnTo>
                      <a:pt x="6085" y="3656"/>
                    </a:lnTo>
                    <a:lnTo>
                      <a:pt x="3608" y="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251" name="Google Shape;4251;p56"/>
              <p:cNvSpPr/>
              <p:nvPr/>
            </p:nvSpPr>
            <p:spPr>
              <a:xfrm>
                <a:off x="691298" y="3225154"/>
                <a:ext cx="196272" cy="181918"/>
              </a:xfrm>
              <a:custGeom>
                <a:avLst/>
                <a:gdLst/>
                <a:ahLst/>
                <a:cxnLst/>
                <a:rect l="l" t="t" r="r" b="b"/>
                <a:pathLst>
                  <a:path w="6085" h="5640" extrusionOk="0">
                    <a:moveTo>
                      <a:pt x="3577" y="0"/>
                    </a:moveTo>
                    <a:cubicBezTo>
                      <a:pt x="3169" y="0"/>
                      <a:pt x="2757" y="118"/>
                      <a:pt x="2394" y="365"/>
                    </a:cubicBezTo>
                    <a:lnTo>
                      <a:pt x="0" y="1996"/>
                    </a:lnTo>
                    <a:lnTo>
                      <a:pt x="2489" y="5640"/>
                    </a:lnTo>
                    <a:lnTo>
                      <a:pt x="4870" y="4008"/>
                    </a:lnTo>
                    <a:cubicBezTo>
                      <a:pt x="5834" y="3354"/>
                      <a:pt x="6084" y="2044"/>
                      <a:pt x="5430" y="1091"/>
                    </a:cubicBezTo>
                    <a:lnTo>
                      <a:pt x="5322" y="925"/>
                    </a:lnTo>
                    <a:cubicBezTo>
                      <a:pt x="4914" y="324"/>
                      <a:pt x="4252" y="0"/>
                      <a:pt x="3577"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252" name="Google Shape;4252;p56"/>
              <p:cNvSpPr/>
              <p:nvPr/>
            </p:nvSpPr>
            <p:spPr>
              <a:xfrm>
                <a:off x="501574" y="3676079"/>
                <a:ext cx="346064" cy="344387"/>
              </a:xfrm>
              <a:custGeom>
                <a:avLst/>
                <a:gdLst/>
                <a:ahLst/>
                <a:cxnLst/>
                <a:rect l="l" t="t" r="r" b="b"/>
                <a:pathLst>
                  <a:path w="10729" h="10677" extrusionOk="0">
                    <a:moveTo>
                      <a:pt x="4998" y="0"/>
                    </a:moveTo>
                    <a:cubicBezTo>
                      <a:pt x="4821" y="0"/>
                      <a:pt x="4665" y="134"/>
                      <a:pt x="4644" y="315"/>
                    </a:cubicBezTo>
                    <a:lnTo>
                      <a:pt x="4180" y="3804"/>
                    </a:lnTo>
                    <a:lnTo>
                      <a:pt x="703" y="3340"/>
                    </a:lnTo>
                    <a:cubicBezTo>
                      <a:pt x="688" y="3338"/>
                      <a:pt x="674" y="3337"/>
                      <a:pt x="659" y="3337"/>
                    </a:cubicBezTo>
                    <a:cubicBezTo>
                      <a:pt x="474" y="3337"/>
                      <a:pt x="308" y="3473"/>
                      <a:pt x="286" y="3661"/>
                    </a:cubicBezTo>
                    <a:lnTo>
                      <a:pt x="24" y="5638"/>
                    </a:lnTo>
                    <a:cubicBezTo>
                      <a:pt x="1" y="5840"/>
                      <a:pt x="144" y="6019"/>
                      <a:pt x="346" y="6054"/>
                    </a:cubicBezTo>
                    <a:lnTo>
                      <a:pt x="3823" y="6519"/>
                    </a:lnTo>
                    <a:lnTo>
                      <a:pt x="3358" y="9995"/>
                    </a:lnTo>
                    <a:cubicBezTo>
                      <a:pt x="3334" y="10198"/>
                      <a:pt x="3477" y="10388"/>
                      <a:pt x="3680" y="10412"/>
                    </a:cubicBezTo>
                    <a:lnTo>
                      <a:pt x="5656" y="10674"/>
                    </a:lnTo>
                    <a:cubicBezTo>
                      <a:pt x="5671" y="10676"/>
                      <a:pt x="5686" y="10676"/>
                      <a:pt x="5700" y="10676"/>
                    </a:cubicBezTo>
                    <a:cubicBezTo>
                      <a:pt x="5886" y="10676"/>
                      <a:pt x="6051" y="10540"/>
                      <a:pt x="6073" y="10352"/>
                    </a:cubicBezTo>
                    <a:lnTo>
                      <a:pt x="6537" y="6876"/>
                    </a:lnTo>
                    <a:lnTo>
                      <a:pt x="10014" y="7328"/>
                    </a:lnTo>
                    <a:cubicBezTo>
                      <a:pt x="10029" y="7330"/>
                      <a:pt x="10043" y="7331"/>
                      <a:pt x="10058" y="7331"/>
                    </a:cubicBezTo>
                    <a:cubicBezTo>
                      <a:pt x="10243" y="7331"/>
                      <a:pt x="10409" y="7194"/>
                      <a:pt x="10442" y="7007"/>
                    </a:cubicBezTo>
                    <a:lnTo>
                      <a:pt x="10692" y="5042"/>
                    </a:lnTo>
                    <a:cubicBezTo>
                      <a:pt x="10728" y="4828"/>
                      <a:pt x="10585" y="4649"/>
                      <a:pt x="10371" y="4614"/>
                    </a:cubicBezTo>
                    <a:lnTo>
                      <a:pt x="6894" y="4161"/>
                    </a:lnTo>
                    <a:lnTo>
                      <a:pt x="7359" y="685"/>
                    </a:lnTo>
                    <a:cubicBezTo>
                      <a:pt x="7383" y="470"/>
                      <a:pt x="7240" y="292"/>
                      <a:pt x="7037" y="256"/>
                    </a:cubicBezTo>
                    <a:lnTo>
                      <a:pt x="5061" y="6"/>
                    </a:lnTo>
                    <a:cubicBezTo>
                      <a:pt x="5040" y="2"/>
                      <a:pt x="5019" y="0"/>
                      <a:pt x="4998"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253" name="Google Shape;4253;p56"/>
              <p:cNvSpPr/>
              <p:nvPr/>
            </p:nvSpPr>
            <p:spPr>
              <a:xfrm>
                <a:off x="58777" y="4197965"/>
                <a:ext cx="349902" cy="435120"/>
              </a:xfrm>
              <a:custGeom>
                <a:avLst/>
                <a:gdLst/>
                <a:ahLst/>
                <a:cxnLst/>
                <a:rect l="l" t="t" r="r" b="b"/>
                <a:pathLst>
                  <a:path w="10848" h="13490" extrusionOk="0">
                    <a:moveTo>
                      <a:pt x="4152" y="412"/>
                    </a:moveTo>
                    <a:cubicBezTo>
                      <a:pt x="4441" y="412"/>
                      <a:pt x="4724" y="585"/>
                      <a:pt x="4775" y="971"/>
                    </a:cubicBezTo>
                    <a:cubicBezTo>
                      <a:pt x="4811" y="1161"/>
                      <a:pt x="4751" y="1364"/>
                      <a:pt x="4632" y="1519"/>
                    </a:cubicBezTo>
                    <a:lnTo>
                      <a:pt x="3835" y="1661"/>
                    </a:lnTo>
                    <a:cubicBezTo>
                      <a:pt x="3668" y="1566"/>
                      <a:pt x="3549" y="1411"/>
                      <a:pt x="3501" y="1221"/>
                    </a:cubicBezTo>
                    <a:lnTo>
                      <a:pt x="3501" y="1209"/>
                    </a:lnTo>
                    <a:cubicBezTo>
                      <a:pt x="3386" y="709"/>
                      <a:pt x="3774" y="412"/>
                      <a:pt x="4152" y="412"/>
                    </a:cubicBezTo>
                    <a:close/>
                    <a:moveTo>
                      <a:pt x="7880" y="2723"/>
                    </a:moveTo>
                    <a:cubicBezTo>
                      <a:pt x="8137" y="2723"/>
                      <a:pt x="8365" y="2911"/>
                      <a:pt x="8407" y="3173"/>
                    </a:cubicBezTo>
                    <a:lnTo>
                      <a:pt x="9788" y="10734"/>
                    </a:lnTo>
                    <a:cubicBezTo>
                      <a:pt x="9835" y="11043"/>
                      <a:pt x="9633" y="11329"/>
                      <a:pt x="9335" y="11377"/>
                    </a:cubicBezTo>
                    <a:lnTo>
                      <a:pt x="3073" y="12520"/>
                    </a:lnTo>
                    <a:cubicBezTo>
                      <a:pt x="3042" y="12525"/>
                      <a:pt x="3011" y="12527"/>
                      <a:pt x="2981" y="12527"/>
                    </a:cubicBezTo>
                    <a:cubicBezTo>
                      <a:pt x="2718" y="12527"/>
                      <a:pt x="2483" y="12346"/>
                      <a:pt x="2430" y="12079"/>
                    </a:cubicBezTo>
                    <a:lnTo>
                      <a:pt x="1072" y="4507"/>
                    </a:lnTo>
                    <a:cubicBezTo>
                      <a:pt x="1013" y="4209"/>
                      <a:pt x="1215" y="3924"/>
                      <a:pt x="1513" y="3876"/>
                    </a:cubicBezTo>
                    <a:lnTo>
                      <a:pt x="2263" y="3745"/>
                    </a:lnTo>
                    <a:cubicBezTo>
                      <a:pt x="2295" y="3945"/>
                      <a:pt x="2475" y="4098"/>
                      <a:pt x="2681" y="4098"/>
                    </a:cubicBezTo>
                    <a:cubicBezTo>
                      <a:pt x="2708" y="4098"/>
                      <a:pt x="2735" y="4096"/>
                      <a:pt x="2763" y="4090"/>
                    </a:cubicBezTo>
                    <a:lnTo>
                      <a:pt x="6680" y="3376"/>
                    </a:lnTo>
                    <a:cubicBezTo>
                      <a:pt x="6906" y="3328"/>
                      <a:pt x="7073" y="3102"/>
                      <a:pt x="7025" y="2864"/>
                    </a:cubicBezTo>
                    <a:lnTo>
                      <a:pt x="7776" y="2733"/>
                    </a:lnTo>
                    <a:cubicBezTo>
                      <a:pt x="7811" y="2726"/>
                      <a:pt x="7846" y="2723"/>
                      <a:pt x="7880" y="2723"/>
                    </a:cubicBezTo>
                    <a:close/>
                    <a:moveTo>
                      <a:pt x="4138" y="1"/>
                    </a:moveTo>
                    <a:cubicBezTo>
                      <a:pt x="4073" y="1"/>
                      <a:pt x="4008" y="6"/>
                      <a:pt x="3942" y="18"/>
                    </a:cubicBezTo>
                    <a:cubicBezTo>
                      <a:pt x="3358" y="125"/>
                      <a:pt x="2965" y="697"/>
                      <a:pt x="3073" y="1280"/>
                    </a:cubicBezTo>
                    <a:cubicBezTo>
                      <a:pt x="3108" y="1459"/>
                      <a:pt x="3180" y="1614"/>
                      <a:pt x="3287" y="1757"/>
                    </a:cubicBezTo>
                    <a:lnTo>
                      <a:pt x="2513" y="1900"/>
                    </a:lnTo>
                    <a:cubicBezTo>
                      <a:pt x="2192" y="1959"/>
                      <a:pt x="1989" y="2269"/>
                      <a:pt x="2037" y="2578"/>
                    </a:cubicBezTo>
                    <a:lnTo>
                      <a:pt x="2096" y="2864"/>
                    </a:lnTo>
                    <a:lnTo>
                      <a:pt x="798" y="3102"/>
                    </a:lnTo>
                    <a:cubicBezTo>
                      <a:pt x="322" y="3185"/>
                      <a:pt x="1" y="3650"/>
                      <a:pt x="84" y="4138"/>
                    </a:cubicBezTo>
                    <a:lnTo>
                      <a:pt x="1668" y="12770"/>
                    </a:lnTo>
                    <a:cubicBezTo>
                      <a:pt x="1741" y="13190"/>
                      <a:pt x="2110" y="13489"/>
                      <a:pt x="2531" y="13489"/>
                    </a:cubicBezTo>
                    <a:cubicBezTo>
                      <a:pt x="2588" y="13489"/>
                      <a:pt x="2646" y="13484"/>
                      <a:pt x="2703" y="13472"/>
                    </a:cubicBezTo>
                    <a:lnTo>
                      <a:pt x="10050" y="12139"/>
                    </a:lnTo>
                    <a:cubicBezTo>
                      <a:pt x="10526" y="12044"/>
                      <a:pt x="10847" y="11579"/>
                      <a:pt x="10764" y="11091"/>
                    </a:cubicBezTo>
                    <a:lnTo>
                      <a:pt x="9180" y="2459"/>
                    </a:lnTo>
                    <a:cubicBezTo>
                      <a:pt x="9107" y="2029"/>
                      <a:pt x="8737" y="1728"/>
                      <a:pt x="8317" y="1728"/>
                    </a:cubicBezTo>
                    <a:cubicBezTo>
                      <a:pt x="8260" y="1728"/>
                      <a:pt x="8202" y="1733"/>
                      <a:pt x="8145" y="1745"/>
                    </a:cubicBezTo>
                    <a:lnTo>
                      <a:pt x="6859" y="1995"/>
                    </a:lnTo>
                    <a:lnTo>
                      <a:pt x="6811" y="1709"/>
                    </a:lnTo>
                    <a:cubicBezTo>
                      <a:pt x="6758" y="1434"/>
                      <a:pt x="6509" y="1235"/>
                      <a:pt x="6237" y="1235"/>
                    </a:cubicBezTo>
                    <a:cubicBezTo>
                      <a:pt x="6202" y="1235"/>
                      <a:pt x="6167" y="1238"/>
                      <a:pt x="6132" y="1245"/>
                    </a:cubicBezTo>
                    <a:lnTo>
                      <a:pt x="5180" y="1411"/>
                    </a:lnTo>
                    <a:cubicBezTo>
                      <a:pt x="5228" y="1245"/>
                      <a:pt x="5240" y="1066"/>
                      <a:pt x="5216" y="887"/>
                    </a:cubicBezTo>
                    <a:cubicBezTo>
                      <a:pt x="5110" y="369"/>
                      <a:pt x="4656" y="1"/>
                      <a:pt x="413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254" name="Google Shape;4254;p56"/>
              <p:cNvSpPr/>
              <p:nvPr/>
            </p:nvSpPr>
            <p:spPr>
              <a:xfrm>
                <a:off x="120997" y="4354466"/>
                <a:ext cx="60059" cy="49866"/>
              </a:xfrm>
              <a:custGeom>
                <a:avLst/>
                <a:gdLst/>
                <a:ahLst/>
                <a:cxnLst/>
                <a:rect l="l" t="t" r="r" b="b"/>
                <a:pathLst>
                  <a:path w="1862" h="1546" extrusionOk="0">
                    <a:moveTo>
                      <a:pt x="1002" y="1"/>
                    </a:moveTo>
                    <a:cubicBezTo>
                      <a:pt x="958" y="1"/>
                      <a:pt x="914" y="5"/>
                      <a:pt x="870" y="12"/>
                    </a:cubicBezTo>
                    <a:cubicBezTo>
                      <a:pt x="191" y="131"/>
                      <a:pt x="1" y="1012"/>
                      <a:pt x="560" y="1405"/>
                    </a:cubicBezTo>
                    <a:cubicBezTo>
                      <a:pt x="701" y="1502"/>
                      <a:pt x="854" y="1545"/>
                      <a:pt x="1002" y="1545"/>
                    </a:cubicBezTo>
                    <a:cubicBezTo>
                      <a:pt x="1453" y="1545"/>
                      <a:pt x="1861" y="1142"/>
                      <a:pt x="1763" y="631"/>
                    </a:cubicBezTo>
                    <a:cubicBezTo>
                      <a:pt x="1688" y="259"/>
                      <a:pt x="1367"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255" name="Google Shape;4255;p56"/>
              <p:cNvSpPr/>
              <p:nvPr/>
            </p:nvSpPr>
            <p:spPr>
              <a:xfrm>
                <a:off x="189281" y="4339823"/>
                <a:ext cx="124020" cy="43383"/>
              </a:xfrm>
              <a:custGeom>
                <a:avLst/>
                <a:gdLst/>
                <a:ahLst/>
                <a:cxnLst/>
                <a:rect l="l" t="t" r="r" b="b"/>
                <a:pathLst>
                  <a:path w="3845" h="1345" extrusionOk="0">
                    <a:moveTo>
                      <a:pt x="3258" y="1"/>
                    </a:moveTo>
                    <a:cubicBezTo>
                      <a:pt x="3223" y="1"/>
                      <a:pt x="3185" y="5"/>
                      <a:pt x="3146" y="14"/>
                    </a:cubicBezTo>
                    <a:lnTo>
                      <a:pt x="3134" y="14"/>
                    </a:lnTo>
                    <a:lnTo>
                      <a:pt x="539" y="478"/>
                    </a:lnTo>
                    <a:cubicBezTo>
                      <a:pt x="1" y="579"/>
                      <a:pt x="106" y="1345"/>
                      <a:pt x="597" y="1345"/>
                    </a:cubicBezTo>
                    <a:cubicBezTo>
                      <a:pt x="628" y="1345"/>
                      <a:pt x="660" y="1342"/>
                      <a:pt x="693" y="1335"/>
                    </a:cubicBezTo>
                    <a:lnTo>
                      <a:pt x="3289" y="871"/>
                    </a:lnTo>
                    <a:cubicBezTo>
                      <a:pt x="3844" y="793"/>
                      <a:pt x="3747" y="1"/>
                      <a:pt x="325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256" name="Google Shape;4256;p56"/>
              <p:cNvSpPr/>
              <p:nvPr/>
            </p:nvSpPr>
            <p:spPr>
              <a:xfrm>
                <a:off x="133673" y="4423976"/>
                <a:ext cx="60059" cy="49866"/>
              </a:xfrm>
              <a:custGeom>
                <a:avLst/>
                <a:gdLst/>
                <a:ahLst/>
                <a:cxnLst/>
                <a:rect l="l" t="t" r="r" b="b"/>
                <a:pathLst>
                  <a:path w="1862" h="1546" extrusionOk="0">
                    <a:moveTo>
                      <a:pt x="1002" y="1"/>
                    </a:moveTo>
                    <a:cubicBezTo>
                      <a:pt x="958" y="1"/>
                      <a:pt x="914" y="5"/>
                      <a:pt x="870" y="12"/>
                    </a:cubicBezTo>
                    <a:cubicBezTo>
                      <a:pt x="191" y="131"/>
                      <a:pt x="0" y="1012"/>
                      <a:pt x="560" y="1405"/>
                    </a:cubicBezTo>
                    <a:cubicBezTo>
                      <a:pt x="701" y="1502"/>
                      <a:pt x="854" y="1546"/>
                      <a:pt x="1002" y="1546"/>
                    </a:cubicBezTo>
                    <a:cubicBezTo>
                      <a:pt x="1453" y="1546"/>
                      <a:pt x="1861" y="1142"/>
                      <a:pt x="1763" y="631"/>
                    </a:cubicBezTo>
                    <a:cubicBezTo>
                      <a:pt x="1699" y="259"/>
                      <a:pt x="1369"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257" name="Google Shape;4257;p56"/>
              <p:cNvSpPr/>
              <p:nvPr/>
            </p:nvSpPr>
            <p:spPr>
              <a:xfrm>
                <a:off x="203183" y="4409300"/>
                <a:ext cx="120892" cy="43544"/>
              </a:xfrm>
              <a:custGeom>
                <a:avLst/>
                <a:gdLst/>
                <a:ahLst/>
                <a:cxnLst/>
                <a:rect l="l" t="t" r="r" b="b"/>
                <a:pathLst>
                  <a:path w="3748" h="1350" extrusionOk="0">
                    <a:moveTo>
                      <a:pt x="3144" y="1"/>
                    </a:moveTo>
                    <a:cubicBezTo>
                      <a:pt x="3128" y="1"/>
                      <a:pt x="3112" y="1"/>
                      <a:pt x="3096" y="3"/>
                    </a:cubicBezTo>
                    <a:lnTo>
                      <a:pt x="501" y="467"/>
                    </a:lnTo>
                    <a:cubicBezTo>
                      <a:pt x="0" y="618"/>
                      <a:pt x="125" y="1349"/>
                      <a:pt x="620" y="1349"/>
                    </a:cubicBezTo>
                    <a:cubicBezTo>
                      <a:pt x="632" y="1349"/>
                      <a:pt x="643" y="1349"/>
                      <a:pt x="655" y="1348"/>
                    </a:cubicBezTo>
                    <a:lnTo>
                      <a:pt x="3251" y="872"/>
                    </a:lnTo>
                    <a:cubicBezTo>
                      <a:pt x="3747" y="722"/>
                      <a:pt x="3639" y="1"/>
                      <a:pt x="314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258" name="Google Shape;4258;p56"/>
              <p:cNvSpPr/>
              <p:nvPr/>
            </p:nvSpPr>
            <p:spPr>
              <a:xfrm>
                <a:off x="147124" y="4498130"/>
                <a:ext cx="60123" cy="50221"/>
              </a:xfrm>
              <a:custGeom>
                <a:avLst/>
                <a:gdLst/>
                <a:ahLst/>
                <a:cxnLst/>
                <a:rect l="l" t="t" r="r" b="b"/>
                <a:pathLst>
                  <a:path w="1864" h="1557" extrusionOk="0">
                    <a:moveTo>
                      <a:pt x="1009" y="0"/>
                    </a:moveTo>
                    <a:cubicBezTo>
                      <a:pt x="967" y="0"/>
                      <a:pt x="924" y="4"/>
                      <a:pt x="881" y="11"/>
                    </a:cubicBezTo>
                    <a:cubicBezTo>
                      <a:pt x="191" y="130"/>
                      <a:pt x="0" y="1011"/>
                      <a:pt x="572" y="1416"/>
                    </a:cubicBezTo>
                    <a:cubicBezTo>
                      <a:pt x="710" y="1513"/>
                      <a:pt x="860" y="1556"/>
                      <a:pt x="1007" y="1556"/>
                    </a:cubicBezTo>
                    <a:cubicBezTo>
                      <a:pt x="1454" y="1556"/>
                      <a:pt x="1864" y="1153"/>
                      <a:pt x="1774" y="642"/>
                    </a:cubicBezTo>
                    <a:cubicBezTo>
                      <a:pt x="1699" y="268"/>
                      <a:pt x="1376" y="0"/>
                      <a:pt x="1009"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259" name="Google Shape;4259;p56"/>
              <p:cNvSpPr/>
              <p:nvPr/>
            </p:nvSpPr>
            <p:spPr>
              <a:xfrm>
                <a:off x="216214" y="4483357"/>
                <a:ext cx="122214" cy="43706"/>
              </a:xfrm>
              <a:custGeom>
                <a:avLst/>
                <a:gdLst/>
                <a:ahLst/>
                <a:cxnLst/>
                <a:rect l="l" t="t" r="r" b="b"/>
                <a:pathLst>
                  <a:path w="3789" h="1355" extrusionOk="0">
                    <a:moveTo>
                      <a:pt x="3177" y="0"/>
                    </a:moveTo>
                    <a:cubicBezTo>
                      <a:pt x="3155" y="0"/>
                      <a:pt x="3132" y="2"/>
                      <a:pt x="3109" y="5"/>
                    </a:cubicBezTo>
                    <a:lnTo>
                      <a:pt x="513" y="481"/>
                    </a:lnTo>
                    <a:cubicBezTo>
                      <a:pt x="0" y="606"/>
                      <a:pt x="110" y="1355"/>
                      <a:pt x="612" y="1355"/>
                    </a:cubicBezTo>
                    <a:cubicBezTo>
                      <a:pt x="634" y="1355"/>
                      <a:pt x="656" y="1353"/>
                      <a:pt x="680" y="1350"/>
                    </a:cubicBezTo>
                    <a:lnTo>
                      <a:pt x="3276" y="886"/>
                    </a:lnTo>
                    <a:cubicBezTo>
                      <a:pt x="3789" y="749"/>
                      <a:pt x="3679" y="0"/>
                      <a:pt x="3177"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260" name="Google Shape;4260;p56"/>
              <p:cNvSpPr/>
              <p:nvPr/>
            </p:nvSpPr>
            <p:spPr>
              <a:xfrm>
                <a:off x="89903" y="4806940"/>
                <a:ext cx="250428" cy="224527"/>
              </a:xfrm>
              <a:custGeom>
                <a:avLst/>
                <a:gdLst/>
                <a:ahLst/>
                <a:cxnLst/>
                <a:rect l="l" t="t" r="r" b="b"/>
                <a:pathLst>
                  <a:path w="7764" h="6961" extrusionOk="0">
                    <a:moveTo>
                      <a:pt x="3921" y="1"/>
                    </a:moveTo>
                    <a:cubicBezTo>
                      <a:pt x="2893" y="1"/>
                      <a:pt x="1881" y="469"/>
                      <a:pt x="1215" y="1343"/>
                    </a:cubicBezTo>
                    <a:lnTo>
                      <a:pt x="6953" y="4975"/>
                    </a:lnTo>
                    <a:cubicBezTo>
                      <a:pt x="7763" y="3403"/>
                      <a:pt x="7239" y="1474"/>
                      <a:pt x="5739" y="534"/>
                    </a:cubicBezTo>
                    <a:cubicBezTo>
                      <a:pt x="5177" y="174"/>
                      <a:pt x="4546" y="1"/>
                      <a:pt x="3921" y="1"/>
                    </a:cubicBezTo>
                    <a:close/>
                    <a:moveTo>
                      <a:pt x="810" y="1986"/>
                    </a:moveTo>
                    <a:cubicBezTo>
                      <a:pt x="0" y="3558"/>
                      <a:pt x="524" y="5487"/>
                      <a:pt x="2012" y="6427"/>
                    </a:cubicBezTo>
                    <a:cubicBezTo>
                      <a:pt x="2575" y="6787"/>
                      <a:pt x="3207" y="6960"/>
                      <a:pt x="3834" y="6960"/>
                    </a:cubicBezTo>
                    <a:cubicBezTo>
                      <a:pt x="4865" y="6960"/>
                      <a:pt x="5882" y="6492"/>
                      <a:pt x="6549" y="5618"/>
                    </a:cubicBezTo>
                    <a:lnTo>
                      <a:pt x="810" y="1986"/>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261" name="Google Shape;4261;p56"/>
              <p:cNvSpPr/>
              <p:nvPr/>
            </p:nvSpPr>
            <p:spPr>
              <a:xfrm>
                <a:off x="558794" y="4325276"/>
                <a:ext cx="196272" cy="181918"/>
              </a:xfrm>
              <a:custGeom>
                <a:avLst/>
                <a:gdLst/>
                <a:ahLst/>
                <a:cxnLst/>
                <a:rect l="l" t="t" r="r" b="b"/>
                <a:pathLst>
                  <a:path w="6085" h="5640" extrusionOk="0">
                    <a:moveTo>
                      <a:pt x="3608" y="0"/>
                    </a:moveTo>
                    <a:lnTo>
                      <a:pt x="1215" y="1632"/>
                    </a:lnTo>
                    <a:cubicBezTo>
                      <a:pt x="251" y="2286"/>
                      <a:pt x="1" y="3596"/>
                      <a:pt x="656" y="4560"/>
                    </a:cubicBezTo>
                    <a:lnTo>
                      <a:pt x="763" y="4715"/>
                    </a:lnTo>
                    <a:cubicBezTo>
                      <a:pt x="1171" y="5316"/>
                      <a:pt x="1833" y="5640"/>
                      <a:pt x="2508" y="5640"/>
                    </a:cubicBezTo>
                    <a:cubicBezTo>
                      <a:pt x="2916" y="5640"/>
                      <a:pt x="3328" y="5522"/>
                      <a:pt x="3692" y="5275"/>
                    </a:cubicBezTo>
                    <a:lnTo>
                      <a:pt x="6085" y="3644"/>
                    </a:lnTo>
                    <a:lnTo>
                      <a:pt x="3608" y="0"/>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262" name="Google Shape;4262;p56"/>
              <p:cNvSpPr/>
              <p:nvPr/>
            </p:nvSpPr>
            <p:spPr>
              <a:xfrm>
                <a:off x="691298" y="4249734"/>
                <a:ext cx="196272" cy="181950"/>
              </a:xfrm>
              <a:custGeom>
                <a:avLst/>
                <a:gdLst/>
                <a:ahLst/>
                <a:cxnLst/>
                <a:rect l="l" t="t" r="r" b="b"/>
                <a:pathLst>
                  <a:path w="6085" h="5641" extrusionOk="0">
                    <a:moveTo>
                      <a:pt x="3577" y="1"/>
                    </a:moveTo>
                    <a:cubicBezTo>
                      <a:pt x="3169" y="1"/>
                      <a:pt x="2757" y="119"/>
                      <a:pt x="2394" y="366"/>
                    </a:cubicBezTo>
                    <a:lnTo>
                      <a:pt x="0" y="1997"/>
                    </a:lnTo>
                    <a:lnTo>
                      <a:pt x="2489" y="5640"/>
                    </a:lnTo>
                    <a:lnTo>
                      <a:pt x="4870" y="4009"/>
                    </a:lnTo>
                    <a:cubicBezTo>
                      <a:pt x="5834" y="3354"/>
                      <a:pt x="6084" y="2045"/>
                      <a:pt x="5430" y="1092"/>
                    </a:cubicBezTo>
                    <a:lnTo>
                      <a:pt x="5322" y="926"/>
                    </a:lnTo>
                    <a:cubicBezTo>
                      <a:pt x="4914" y="325"/>
                      <a:pt x="4252" y="1"/>
                      <a:pt x="3577"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263" name="Google Shape;4263;p56"/>
              <p:cNvSpPr/>
              <p:nvPr/>
            </p:nvSpPr>
            <p:spPr>
              <a:xfrm>
                <a:off x="501187" y="4700692"/>
                <a:ext cx="346064" cy="344387"/>
              </a:xfrm>
              <a:custGeom>
                <a:avLst/>
                <a:gdLst/>
                <a:ahLst/>
                <a:cxnLst/>
                <a:rect l="l" t="t" r="r" b="b"/>
                <a:pathLst>
                  <a:path w="10729" h="10677" extrusionOk="0">
                    <a:moveTo>
                      <a:pt x="5011" y="0"/>
                    </a:moveTo>
                    <a:cubicBezTo>
                      <a:pt x="4833" y="0"/>
                      <a:pt x="4677" y="135"/>
                      <a:pt x="4656" y="327"/>
                    </a:cubicBezTo>
                    <a:lnTo>
                      <a:pt x="4192" y="3804"/>
                    </a:lnTo>
                    <a:lnTo>
                      <a:pt x="715" y="3339"/>
                    </a:lnTo>
                    <a:cubicBezTo>
                      <a:pt x="700" y="3338"/>
                      <a:pt x="686" y="3337"/>
                      <a:pt x="671" y="3337"/>
                    </a:cubicBezTo>
                    <a:cubicBezTo>
                      <a:pt x="486" y="3337"/>
                      <a:pt x="320" y="3473"/>
                      <a:pt x="298" y="3661"/>
                    </a:cubicBezTo>
                    <a:lnTo>
                      <a:pt x="36" y="5637"/>
                    </a:lnTo>
                    <a:cubicBezTo>
                      <a:pt x="1" y="5840"/>
                      <a:pt x="144" y="6030"/>
                      <a:pt x="358" y="6054"/>
                    </a:cubicBezTo>
                    <a:lnTo>
                      <a:pt x="3835" y="6518"/>
                    </a:lnTo>
                    <a:lnTo>
                      <a:pt x="3370" y="9995"/>
                    </a:lnTo>
                    <a:cubicBezTo>
                      <a:pt x="3346" y="10197"/>
                      <a:pt x="3489" y="10388"/>
                      <a:pt x="3692" y="10412"/>
                    </a:cubicBezTo>
                    <a:lnTo>
                      <a:pt x="5668" y="10674"/>
                    </a:lnTo>
                    <a:cubicBezTo>
                      <a:pt x="5683" y="10675"/>
                      <a:pt x="5698" y="10676"/>
                      <a:pt x="5712" y="10676"/>
                    </a:cubicBezTo>
                    <a:cubicBezTo>
                      <a:pt x="5898" y="10676"/>
                      <a:pt x="6063" y="10540"/>
                      <a:pt x="6085" y="10352"/>
                    </a:cubicBezTo>
                    <a:lnTo>
                      <a:pt x="6549" y="6876"/>
                    </a:lnTo>
                    <a:lnTo>
                      <a:pt x="10026" y="7328"/>
                    </a:lnTo>
                    <a:cubicBezTo>
                      <a:pt x="10046" y="7331"/>
                      <a:pt x="10065" y="7333"/>
                      <a:pt x="10084" y="7333"/>
                    </a:cubicBezTo>
                    <a:cubicBezTo>
                      <a:pt x="10264" y="7333"/>
                      <a:pt x="10421" y="7189"/>
                      <a:pt x="10443" y="7007"/>
                    </a:cubicBezTo>
                    <a:lnTo>
                      <a:pt x="10704" y="5042"/>
                    </a:lnTo>
                    <a:cubicBezTo>
                      <a:pt x="10728" y="4828"/>
                      <a:pt x="10585" y="4649"/>
                      <a:pt x="10383" y="4613"/>
                    </a:cubicBezTo>
                    <a:lnTo>
                      <a:pt x="6906" y="4161"/>
                    </a:lnTo>
                    <a:lnTo>
                      <a:pt x="7359" y="684"/>
                    </a:lnTo>
                    <a:cubicBezTo>
                      <a:pt x="7395" y="470"/>
                      <a:pt x="7252" y="291"/>
                      <a:pt x="7037" y="256"/>
                    </a:cubicBezTo>
                    <a:lnTo>
                      <a:pt x="5073" y="6"/>
                    </a:lnTo>
                    <a:cubicBezTo>
                      <a:pt x="5052" y="2"/>
                      <a:pt x="5031" y="0"/>
                      <a:pt x="5011"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grpSp>
      </p:grpSp>
      <p:sp>
        <p:nvSpPr>
          <p:cNvPr id="4264" name="Google Shape;4264;p56"/>
          <p:cNvSpPr txBox="1">
            <a:spLocks noGrp="1"/>
          </p:cNvSpPr>
          <p:nvPr>
            <p:ph type="title"/>
          </p:nvPr>
        </p:nvSpPr>
        <p:spPr>
          <a:xfrm>
            <a:off x="1342387" y="3888133"/>
            <a:ext cx="2451600" cy="763600"/>
          </a:xfrm>
          <a:prstGeom prst="rect">
            <a:avLst/>
          </a:prstGeom>
          <a:noFill/>
          <a:ln>
            <a:noFill/>
          </a:ln>
        </p:spPr>
        <p:txBody>
          <a:bodyPr spcFirstLastPara="1" wrap="square" lIns="68575" tIns="68575" rIns="68575" bIns="68575" anchor="b" anchorCtr="0">
            <a:noAutofit/>
          </a:bodyPr>
          <a:lstStyle>
            <a:lvl1pPr lvl="0" algn="ctr">
              <a:lnSpc>
                <a:spcPct val="100000"/>
              </a:lnSpc>
              <a:spcBef>
                <a:spcPts val="0"/>
              </a:spcBef>
              <a:spcAft>
                <a:spcPts val="0"/>
              </a:spcAft>
              <a:buSzPts val="1400"/>
              <a:buNone/>
              <a:defRPr sz="2400"/>
            </a:lvl1pPr>
            <a:lvl2pPr lvl="1" algn="ctr">
              <a:lnSpc>
                <a:spcPct val="100000"/>
              </a:lnSpc>
              <a:spcBef>
                <a:spcPts val="0"/>
              </a:spcBef>
              <a:spcAft>
                <a:spcPts val="0"/>
              </a:spcAft>
              <a:buSzPts val="1400"/>
              <a:buNone/>
              <a:defRPr sz="2400"/>
            </a:lvl2pPr>
            <a:lvl3pPr lvl="2" algn="ctr">
              <a:lnSpc>
                <a:spcPct val="100000"/>
              </a:lnSpc>
              <a:spcBef>
                <a:spcPts val="0"/>
              </a:spcBef>
              <a:spcAft>
                <a:spcPts val="0"/>
              </a:spcAft>
              <a:buSzPts val="1400"/>
              <a:buNone/>
              <a:defRPr sz="2400"/>
            </a:lvl3pPr>
            <a:lvl4pPr lvl="3" algn="ctr">
              <a:lnSpc>
                <a:spcPct val="100000"/>
              </a:lnSpc>
              <a:spcBef>
                <a:spcPts val="0"/>
              </a:spcBef>
              <a:spcAft>
                <a:spcPts val="0"/>
              </a:spcAft>
              <a:buSzPts val="1400"/>
              <a:buNone/>
              <a:defRPr sz="2400"/>
            </a:lvl4pPr>
            <a:lvl5pPr lvl="4" algn="ctr">
              <a:lnSpc>
                <a:spcPct val="100000"/>
              </a:lnSpc>
              <a:spcBef>
                <a:spcPts val="0"/>
              </a:spcBef>
              <a:spcAft>
                <a:spcPts val="0"/>
              </a:spcAft>
              <a:buSzPts val="1400"/>
              <a:buNone/>
              <a:defRPr sz="2400"/>
            </a:lvl5pPr>
            <a:lvl6pPr lvl="5" algn="ctr">
              <a:lnSpc>
                <a:spcPct val="100000"/>
              </a:lnSpc>
              <a:spcBef>
                <a:spcPts val="0"/>
              </a:spcBef>
              <a:spcAft>
                <a:spcPts val="0"/>
              </a:spcAft>
              <a:buSzPts val="1400"/>
              <a:buNone/>
              <a:defRPr sz="2400"/>
            </a:lvl6pPr>
            <a:lvl7pPr lvl="6" algn="ctr">
              <a:lnSpc>
                <a:spcPct val="100000"/>
              </a:lnSpc>
              <a:spcBef>
                <a:spcPts val="0"/>
              </a:spcBef>
              <a:spcAft>
                <a:spcPts val="0"/>
              </a:spcAft>
              <a:buSzPts val="1400"/>
              <a:buNone/>
              <a:defRPr sz="2400"/>
            </a:lvl7pPr>
            <a:lvl8pPr lvl="7" algn="ctr">
              <a:lnSpc>
                <a:spcPct val="100000"/>
              </a:lnSpc>
              <a:spcBef>
                <a:spcPts val="0"/>
              </a:spcBef>
              <a:spcAft>
                <a:spcPts val="0"/>
              </a:spcAft>
              <a:buSzPts val="1400"/>
              <a:buNone/>
              <a:defRPr sz="2400"/>
            </a:lvl8pPr>
            <a:lvl9pPr lvl="8" algn="ctr">
              <a:lnSpc>
                <a:spcPct val="100000"/>
              </a:lnSpc>
              <a:spcBef>
                <a:spcPts val="0"/>
              </a:spcBef>
              <a:spcAft>
                <a:spcPts val="0"/>
              </a:spcAft>
              <a:buSzPts val="1400"/>
              <a:buNone/>
              <a:defRPr sz="2400"/>
            </a:lvl9pPr>
          </a:lstStyle>
          <a:p>
            <a:endParaRPr/>
          </a:p>
        </p:txBody>
      </p:sp>
      <p:sp>
        <p:nvSpPr>
          <p:cNvPr id="4265" name="Google Shape;4265;p56"/>
          <p:cNvSpPr txBox="1">
            <a:spLocks noGrp="1"/>
          </p:cNvSpPr>
          <p:nvPr>
            <p:ph type="subTitle" idx="1"/>
          </p:nvPr>
        </p:nvSpPr>
        <p:spPr>
          <a:xfrm>
            <a:off x="1358187" y="4654500"/>
            <a:ext cx="2420000" cy="902000"/>
          </a:xfrm>
          <a:prstGeom prst="rect">
            <a:avLst/>
          </a:prstGeom>
          <a:noFill/>
          <a:ln>
            <a:noFill/>
          </a:ln>
        </p:spPr>
        <p:txBody>
          <a:bodyPr spcFirstLastPara="1" wrap="square" lIns="68575" tIns="68575" rIns="68575" bIns="68575" anchor="t" anchorCtr="0">
            <a:noAutofit/>
          </a:bodyPr>
          <a:lstStyle>
            <a:lvl1pPr lvl="0" algn="ctr">
              <a:lnSpc>
                <a:spcPct val="100000"/>
              </a:lnSpc>
              <a:spcBef>
                <a:spcPts val="0"/>
              </a:spcBef>
              <a:spcAft>
                <a:spcPts val="0"/>
              </a:spcAft>
              <a:buSzPts val="1200"/>
              <a:buNone/>
              <a:defRPr sz="2133"/>
            </a:lvl1pPr>
            <a:lvl2pPr lvl="1" algn="ctr">
              <a:lnSpc>
                <a:spcPct val="100000"/>
              </a:lnSpc>
              <a:spcBef>
                <a:spcPts val="0"/>
              </a:spcBef>
              <a:spcAft>
                <a:spcPts val="0"/>
              </a:spcAft>
              <a:buSzPts val="1200"/>
              <a:buNone/>
              <a:defRPr sz="2133"/>
            </a:lvl2pPr>
            <a:lvl3pPr lvl="2" algn="ctr">
              <a:lnSpc>
                <a:spcPct val="100000"/>
              </a:lnSpc>
              <a:spcBef>
                <a:spcPts val="0"/>
              </a:spcBef>
              <a:spcAft>
                <a:spcPts val="0"/>
              </a:spcAft>
              <a:buSzPts val="1200"/>
              <a:buNone/>
              <a:defRPr sz="2133"/>
            </a:lvl3pPr>
            <a:lvl4pPr lvl="3" algn="ctr">
              <a:lnSpc>
                <a:spcPct val="100000"/>
              </a:lnSpc>
              <a:spcBef>
                <a:spcPts val="0"/>
              </a:spcBef>
              <a:spcAft>
                <a:spcPts val="0"/>
              </a:spcAft>
              <a:buSzPts val="1200"/>
              <a:buNone/>
              <a:defRPr sz="2133"/>
            </a:lvl4pPr>
            <a:lvl5pPr lvl="4" algn="ctr">
              <a:lnSpc>
                <a:spcPct val="100000"/>
              </a:lnSpc>
              <a:spcBef>
                <a:spcPts val="0"/>
              </a:spcBef>
              <a:spcAft>
                <a:spcPts val="0"/>
              </a:spcAft>
              <a:buSzPts val="1200"/>
              <a:buNone/>
              <a:defRPr sz="2133"/>
            </a:lvl5pPr>
            <a:lvl6pPr lvl="5" algn="ctr">
              <a:lnSpc>
                <a:spcPct val="100000"/>
              </a:lnSpc>
              <a:spcBef>
                <a:spcPts val="0"/>
              </a:spcBef>
              <a:spcAft>
                <a:spcPts val="0"/>
              </a:spcAft>
              <a:buSzPts val="1200"/>
              <a:buNone/>
              <a:defRPr sz="2133"/>
            </a:lvl6pPr>
            <a:lvl7pPr lvl="6" algn="ctr">
              <a:lnSpc>
                <a:spcPct val="100000"/>
              </a:lnSpc>
              <a:spcBef>
                <a:spcPts val="0"/>
              </a:spcBef>
              <a:spcAft>
                <a:spcPts val="0"/>
              </a:spcAft>
              <a:buSzPts val="1200"/>
              <a:buNone/>
              <a:defRPr sz="2133"/>
            </a:lvl7pPr>
            <a:lvl8pPr lvl="7" algn="ctr">
              <a:lnSpc>
                <a:spcPct val="100000"/>
              </a:lnSpc>
              <a:spcBef>
                <a:spcPts val="0"/>
              </a:spcBef>
              <a:spcAft>
                <a:spcPts val="0"/>
              </a:spcAft>
              <a:buSzPts val="1200"/>
              <a:buNone/>
              <a:defRPr sz="2133"/>
            </a:lvl8pPr>
            <a:lvl9pPr lvl="8" algn="ctr">
              <a:lnSpc>
                <a:spcPct val="100000"/>
              </a:lnSpc>
              <a:spcBef>
                <a:spcPts val="0"/>
              </a:spcBef>
              <a:spcAft>
                <a:spcPts val="0"/>
              </a:spcAft>
              <a:buSzPts val="1200"/>
              <a:buNone/>
              <a:defRPr sz="2133"/>
            </a:lvl9pPr>
          </a:lstStyle>
          <a:p>
            <a:endParaRPr/>
          </a:p>
        </p:txBody>
      </p:sp>
      <p:sp>
        <p:nvSpPr>
          <p:cNvPr id="4266" name="Google Shape;4266;p56"/>
          <p:cNvSpPr txBox="1">
            <a:spLocks noGrp="1"/>
          </p:cNvSpPr>
          <p:nvPr>
            <p:ph type="title" idx="2"/>
          </p:nvPr>
        </p:nvSpPr>
        <p:spPr>
          <a:xfrm>
            <a:off x="4870200" y="3888133"/>
            <a:ext cx="2451600" cy="763600"/>
          </a:xfrm>
          <a:prstGeom prst="rect">
            <a:avLst/>
          </a:prstGeom>
          <a:noFill/>
          <a:ln>
            <a:noFill/>
          </a:ln>
        </p:spPr>
        <p:txBody>
          <a:bodyPr spcFirstLastPara="1" wrap="square" lIns="68575" tIns="68575" rIns="68575" bIns="68575" anchor="b" anchorCtr="0">
            <a:noAutofit/>
          </a:bodyPr>
          <a:lstStyle>
            <a:lvl1pPr lvl="0" algn="ctr">
              <a:lnSpc>
                <a:spcPct val="100000"/>
              </a:lnSpc>
              <a:spcBef>
                <a:spcPts val="0"/>
              </a:spcBef>
              <a:spcAft>
                <a:spcPts val="0"/>
              </a:spcAft>
              <a:buSzPts val="1400"/>
              <a:buNone/>
              <a:defRPr sz="2400"/>
            </a:lvl1pPr>
            <a:lvl2pPr lvl="1" algn="ctr">
              <a:lnSpc>
                <a:spcPct val="100000"/>
              </a:lnSpc>
              <a:spcBef>
                <a:spcPts val="0"/>
              </a:spcBef>
              <a:spcAft>
                <a:spcPts val="0"/>
              </a:spcAft>
              <a:buSzPts val="1400"/>
              <a:buNone/>
              <a:defRPr sz="2400"/>
            </a:lvl2pPr>
            <a:lvl3pPr lvl="2" algn="ctr">
              <a:lnSpc>
                <a:spcPct val="100000"/>
              </a:lnSpc>
              <a:spcBef>
                <a:spcPts val="0"/>
              </a:spcBef>
              <a:spcAft>
                <a:spcPts val="0"/>
              </a:spcAft>
              <a:buSzPts val="1400"/>
              <a:buNone/>
              <a:defRPr sz="2400"/>
            </a:lvl3pPr>
            <a:lvl4pPr lvl="3" algn="ctr">
              <a:lnSpc>
                <a:spcPct val="100000"/>
              </a:lnSpc>
              <a:spcBef>
                <a:spcPts val="0"/>
              </a:spcBef>
              <a:spcAft>
                <a:spcPts val="0"/>
              </a:spcAft>
              <a:buSzPts val="1400"/>
              <a:buNone/>
              <a:defRPr sz="2400"/>
            </a:lvl4pPr>
            <a:lvl5pPr lvl="4" algn="ctr">
              <a:lnSpc>
                <a:spcPct val="100000"/>
              </a:lnSpc>
              <a:spcBef>
                <a:spcPts val="0"/>
              </a:spcBef>
              <a:spcAft>
                <a:spcPts val="0"/>
              </a:spcAft>
              <a:buSzPts val="1400"/>
              <a:buNone/>
              <a:defRPr sz="2400"/>
            </a:lvl5pPr>
            <a:lvl6pPr lvl="5" algn="ctr">
              <a:lnSpc>
                <a:spcPct val="100000"/>
              </a:lnSpc>
              <a:spcBef>
                <a:spcPts val="0"/>
              </a:spcBef>
              <a:spcAft>
                <a:spcPts val="0"/>
              </a:spcAft>
              <a:buSzPts val="1400"/>
              <a:buNone/>
              <a:defRPr sz="2400"/>
            </a:lvl6pPr>
            <a:lvl7pPr lvl="6" algn="ctr">
              <a:lnSpc>
                <a:spcPct val="100000"/>
              </a:lnSpc>
              <a:spcBef>
                <a:spcPts val="0"/>
              </a:spcBef>
              <a:spcAft>
                <a:spcPts val="0"/>
              </a:spcAft>
              <a:buSzPts val="1400"/>
              <a:buNone/>
              <a:defRPr sz="2400"/>
            </a:lvl7pPr>
            <a:lvl8pPr lvl="7" algn="ctr">
              <a:lnSpc>
                <a:spcPct val="100000"/>
              </a:lnSpc>
              <a:spcBef>
                <a:spcPts val="0"/>
              </a:spcBef>
              <a:spcAft>
                <a:spcPts val="0"/>
              </a:spcAft>
              <a:buSzPts val="1400"/>
              <a:buNone/>
              <a:defRPr sz="2400"/>
            </a:lvl8pPr>
            <a:lvl9pPr lvl="8" algn="ctr">
              <a:lnSpc>
                <a:spcPct val="100000"/>
              </a:lnSpc>
              <a:spcBef>
                <a:spcPts val="0"/>
              </a:spcBef>
              <a:spcAft>
                <a:spcPts val="0"/>
              </a:spcAft>
              <a:buSzPts val="1400"/>
              <a:buNone/>
              <a:defRPr sz="2400"/>
            </a:lvl9pPr>
          </a:lstStyle>
          <a:p>
            <a:endParaRPr/>
          </a:p>
        </p:txBody>
      </p:sp>
      <p:sp>
        <p:nvSpPr>
          <p:cNvPr id="4267" name="Google Shape;4267;p56"/>
          <p:cNvSpPr txBox="1">
            <a:spLocks noGrp="1"/>
          </p:cNvSpPr>
          <p:nvPr>
            <p:ph type="subTitle" idx="3"/>
          </p:nvPr>
        </p:nvSpPr>
        <p:spPr>
          <a:xfrm>
            <a:off x="4886000" y="4654500"/>
            <a:ext cx="2420000" cy="902000"/>
          </a:xfrm>
          <a:prstGeom prst="rect">
            <a:avLst/>
          </a:prstGeom>
          <a:noFill/>
          <a:ln>
            <a:noFill/>
          </a:ln>
        </p:spPr>
        <p:txBody>
          <a:bodyPr spcFirstLastPara="1" wrap="square" lIns="68575" tIns="68575" rIns="68575" bIns="68575" anchor="t" anchorCtr="0">
            <a:noAutofit/>
          </a:bodyPr>
          <a:lstStyle>
            <a:lvl1pPr lvl="0" algn="ctr">
              <a:lnSpc>
                <a:spcPct val="100000"/>
              </a:lnSpc>
              <a:spcBef>
                <a:spcPts val="0"/>
              </a:spcBef>
              <a:spcAft>
                <a:spcPts val="0"/>
              </a:spcAft>
              <a:buSzPts val="1200"/>
              <a:buNone/>
              <a:defRPr sz="2133"/>
            </a:lvl1pPr>
            <a:lvl2pPr lvl="1" algn="ctr">
              <a:lnSpc>
                <a:spcPct val="100000"/>
              </a:lnSpc>
              <a:spcBef>
                <a:spcPts val="0"/>
              </a:spcBef>
              <a:spcAft>
                <a:spcPts val="0"/>
              </a:spcAft>
              <a:buSzPts val="1200"/>
              <a:buNone/>
              <a:defRPr sz="2133"/>
            </a:lvl2pPr>
            <a:lvl3pPr lvl="2" algn="ctr">
              <a:lnSpc>
                <a:spcPct val="100000"/>
              </a:lnSpc>
              <a:spcBef>
                <a:spcPts val="0"/>
              </a:spcBef>
              <a:spcAft>
                <a:spcPts val="0"/>
              </a:spcAft>
              <a:buSzPts val="1200"/>
              <a:buNone/>
              <a:defRPr sz="2133"/>
            </a:lvl3pPr>
            <a:lvl4pPr lvl="3" algn="ctr">
              <a:lnSpc>
                <a:spcPct val="100000"/>
              </a:lnSpc>
              <a:spcBef>
                <a:spcPts val="0"/>
              </a:spcBef>
              <a:spcAft>
                <a:spcPts val="0"/>
              </a:spcAft>
              <a:buSzPts val="1200"/>
              <a:buNone/>
              <a:defRPr sz="2133"/>
            </a:lvl4pPr>
            <a:lvl5pPr lvl="4" algn="ctr">
              <a:lnSpc>
                <a:spcPct val="100000"/>
              </a:lnSpc>
              <a:spcBef>
                <a:spcPts val="0"/>
              </a:spcBef>
              <a:spcAft>
                <a:spcPts val="0"/>
              </a:spcAft>
              <a:buSzPts val="1200"/>
              <a:buNone/>
              <a:defRPr sz="2133"/>
            </a:lvl5pPr>
            <a:lvl6pPr lvl="5" algn="ctr">
              <a:lnSpc>
                <a:spcPct val="100000"/>
              </a:lnSpc>
              <a:spcBef>
                <a:spcPts val="0"/>
              </a:spcBef>
              <a:spcAft>
                <a:spcPts val="0"/>
              </a:spcAft>
              <a:buSzPts val="1200"/>
              <a:buNone/>
              <a:defRPr sz="2133"/>
            </a:lvl6pPr>
            <a:lvl7pPr lvl="6" algn="ctr">
              <a:lnSpc>
                <a:spcPct val="100000"/>
              </a:lnSpc>
              <a:spcBef>
                <a:spcPts val="0"/>
              </a:spcBef>
              <a:spcAft>
                <a:spcPts val="0"/>
              </a:spcAft>
              <a:buSzPts val="1200"/>
              <a:buNone/>
              <a:defRPr sz="2133"/>
            </a:lvl7pPr>
            <a:lvl8pPr lvl="7" algn="ctr">
              <a:lnSpc>
                <a:spcPct val="100000"/>
              </a:lnSpc>
              <a:spcBef>
                <a:spcPts val="0"/>
              </a:spcBef>
              <a:spcAft>
                <a:spcPts val="0"/>
              </a:spcAft>
              <a:buSzPts val="1200"/>
              <a:buNone/>
              <a:defRPr sz="2133"/>
            </a:lvl8pPr>
            <a:lvl9pPr lvl="8" algn="ctr">
              <a:lnSpc>
                <a:spcPct val="100000"/>
              </a:lnSpc>
              <a:spcBef>
                <a:spcPts val="0"/>
              </a:spcBef>
              <a:spcAft>
                <a:spcPts val="0"/>
              </a:spcAft>
              <a:buSzPts val="1200"/>
              <a:buNone/>
              <a:defRPr sz="2133"/>
            </a:lvl9pPr>
          </a:lstStyle>
          <a:p>
            <a:endParaRPr/>
          </a:p>
        </p:txBody>
      </p:sp>
      <p:sp>
        <p:nvSpPr>
          <p:cNvPr id="4268" name="Google Shape;4268;p56"/>
          <p:cNvSpPr txBox="1">
            <a:spLocks noGrp="1"/>
          </p:cNvSpPr>
          <p:nvPr>
            <p:ph type="title" idx="4"/>
          </p:nvPr>
        </p:nvSpPr>
        <p:spPr>
          <a:xfrm>
            <a:off x="8398013" y="3888133"/>
            <a:ext cx="2451600" cy="763600"/>
          </a:xfrm>
          <a:prstGeom prst="rect">
            <a:avLst/>
          </a:prstGeom>
          <a:noFill/>
          <a:ln>
            <a:noFill/>
          </a:ln>
        </p:spPr>
        <p:txBody>
          <a:bodyPr spcFirstLastPara="1" wrap="square" lIns="68575" tIns="68575" rIns="68575" bIns="68575" anchor="b" anchorCtr="0">
            <a:noAutofit/>
          </a:bodyPr>
          <a:lstStyle>
            <a:lvl1pPr lvl="0" algn="ctr">
              <a:lnSpc>
                <a:spcPct val="100000"/>
              </a:lnSpc>
              <a:spcBef>
                <a:spcPts val="0"/>
              </a:spcBef>
              <a:spcAft>
                <a:spcPts val="0"/>
              </a:spcAft>
              <a:buSzPts val="1400"/>
              <a:buNone/>
              <a:defRPr sz="2400"/>
            </a:lvl1pPr>
            <a:lvl2pPr lvl="1" algn="ctr">
              <a:lnSpc>
                <a:spcPct val="100000"/>
              </a:lnSpc>
              <a:spcBef>
                <a:spcPts val="0"/>
              </a:spcBef>
              <a:spcAft>
                <a:spcPts val="0"/>
              </a:spcAft>
              <a:buSzPts val="1400"/>
              <a:buNone/>
              <a:defRPr sz="2400"/>
            </a:lvl2pPr>
            <a:lvl3pPr lvl="2" algn="ctr">
              <a:lnSpc>
                <a:spcPct val="100000"/>
              </a:lnSpc>
              <a:spcBef>
                <a:spcPts val="0"/>
              </a:spcBef>
              <a:spcAft>
                <a:spcPts val="0"/>
              </a:spcAft>
              <a:buSzPts val="1400"/>
              <a:buNone/>
              <a:defRPr sz="2400"/>
            </a:lvl3pPr>
            <a:lvl4pPr lvl="3" algn="ctr">
              <a:lnSpc>
                <a:spcPct val="100000"/>
              </a:lnSpc>
              <a:spcBef>
                <a:spcPts val="0"/>
              </a:spcBef>
              <a:spcAft>
                <a:spcPts val="0"/>
              </a:spcAft>
              <a:buSzPts val="1400"/>
              <a:buNone/>
              <a:defRPr sz="2400"/>
            </a:lvl4pPr>
            <a:lvl5pPr lvl="4" algn="ctr">
              <a:lnSpc>
                <a:spcPct val="100000"/>
              </a:lnSpc>
              <a:spcBef>
                <a:spcPts val="0"/>
              </a:spcBef>
              <a:spcAft>
                <a:spcPts val="0"/>
              </a:spcAft>
              <a:buSzPts val="1400"/>
              <a:buNone/>
              <a:defRPr sz="2400"/>
            </a:lvl5pPr>
            <a:lvl6pPr lvl="5" algn="ctr">
              <a:lnSpc>
                <a:spcPct val="100000"/>
              </a:lnSpc>
              <a:spcBef>
                <a:spcPts val="0"/>
              </a:spcBef>
              <a:spcAft>
                <a:spcPts val="0"/>
              </a:spcAft>
              <a:buSzPts val="1400"/>
              <a:buNone/>
              <a:defRPr sz="2400"/>
            </a:lvl6pPr>
            <a:lvl7pPr lvl="6" algn="ctr">
              <a:lnSpc>
                <a:spcPct val="100000"/>
              </a:lnSpc>
              <a:spcBef>
                <a:spcPts val="0"/>
              </a:spcBef>
              <a:spcAft>
                <a:spcPts val="0"/>
              </a:spcAft>
              <a:buSzPts val="1400"/>
              <a:buNone/>
              <a:defRPr sz="2400"/>
            </a:lvl7pPr>
            <a:lvl8pPr lvl="7" algn="ctr">
              <a:lnSpc>
                <a:spcPct val="100000"/>
              </a:lnSpc>
              <a:spcBef>
                <a:spcPts val="0"/>
              </a:spcBef>
              <a:spcAft>
                <a:spcPts val="0"/>
              </a:spcAft>
              <a:buSzPts val="1400"/>
              <a:buNone/>
              <a:defRPr sz="2400"/>
            </a:lvl8pPr>
            <a:lvl9pPr lvl="8" algn="ctr">
              <a:lnSpc>
                <a:spcPct val="100000"/>
              </a:lnSpc>
              <a:spcBef>
                <a:spcPts val="0"/>
              </a:spcBef>
              <a:spcAft>
                <a:spcPts val="0"/>
              </a:spcAft>
              <a:buSzPts val="1400"/>
              <a:buNone/>
              <a:defRPr sz="2400"/>
            </a:lvl9pPr>
          </a:lstStyle>
          <a:p>
            <a:endParaRPr/>
          </a:p>
        </p:txBody>
      </p:sp>
      <p:sp>
        <p:nvSpPr>
          <p:cNvPr id="4269" name="Google Shape;4269;p56"/>
          <p:cNvSpPr txBox="1">
            <a:spLocks noGrp="1"/>
          </p:cNvSpPr>
          <p:nvPr>
            <p:ph type="subTitle" idx="5"/>
          </p:nvPr>
        </p:nvSpPr>
        <p:spPr>
          <a:xfrm>
            <a:off x="8413813" y="4654500"/>
            <a:ext cx="2420000" cy="902000"/>
          </a:xfrm>
          <a:prstGeom prst="rect">
            <a:avLst/>
          </a:prstGeom>
          <a:noFill/>
          <a:ln>
            <a:noFill/>
          </a:ln>
        </p:spPr>
        <p:txBody>
          <a:bodyPr spcFirstLastPara="1" wrap="square" lIns="68575" tIns="68575" rIns="68575" bIns="68575" anchor="t" anchorCtr="0">
            <a:noAutofit/>
          </a:bodyPr>
          <a:lstStyle>
            <a:lvl1pPr lvl="0" algn="ctr">
              <a:lnSpc>
                <a:spcPct val="100000"/>
              </a:lnSpc>
              <a:spcBef>
                <a:spcPts val="0"/>
              </a:spcBef>
              <a:spcAft>
                <a:spcPts val="0"/>
              </a:spcAft>
              <a:buSzPts val="1200"/>
              <a:buNone/>
              <a:defRPr sz="2133"/>
            </a:lvl1pPr>
            <a:lvl2pPr lvl="1" algn="ctr">
              <a:lnSpc>
                <a:spcPct val="100000"/>
              </a:lnSpc>
              <a:spcBef>
                <a:spcPts val="0"/>
              </a:spcBef>
              <a:spcAft>
                <a:spcPts val="0"/>
              </a:spcAft>
              <a:buSzPts val="1200"/>
              <a:buNone/>
              <a:defRPr sz="2133"/>
            </a:lvl2pPr>
            <a:lvl3pPr lvl="2" algn="ctr">
              <a:lnSpc>
                <a:spcPct val="100000"/>
              </a:lnSpc>
              <a:spcBef>
                <a:spcPts val="0"/>
              </a:spcBef>
              <a:spcAft>
                <a:spcPts val="0"/>
              </a:spcAft>
              <a:buSzPts val="1200"/>
              <a:buNone/>
              <a:defRPr sz="2133"/>
            </a:lvl3pPr>
            <a:lvl4pPr lvl="3" algn="ctr">
              <a:lnSpc>
                <a:spcPct val="100000"/>
              </a:lnSpc>
              <a:spcBef>
                <a:spcPts val="0"/>
              </a:spcBef>
              <a:spcAft>
                <a:spcPts val="0"/>
              </a:spcAft>
              <a:buSzPts val="1200"/>
              <a:buNone/>
              <a:defRPr sz="2133"/>
            </a:lvl4pPr>
            <a:lvl5pPr lvl="4" algn="ctr">
              <a:lnSpc>
                <a:spcPct val="100000"/>
              </a:lnSpc>
              <a:spcBef>
                <a:spcPts val="0"/>
              </a:spcBef>
              <a:spcAft>
                <a:spcPts val="0"/>
              </a:spcAft>
              <a:buSzPts val="1200"/>
              <a:buNone/>
              <a:defRPr sz="2133"/>
            </a:lvl5pPr>
            <a:lvl6pPr lvl="5" algn="ctr">
              <a:lnSpc>
                <a:spcPct val="100000"/>
              </a:lnSpc>
              <a:spcBef>
                <a:spcPts val="0"/>
              </a:spcBef>
              <a:spcAft>
                <a:spcPts val="0"/>
              </a:spcAft>
              <a:buSzPts val="1200"/>
              <a:buNone/>
              <a:defRPr sz="2133"/>
            </a:lvl6pPr>
            <a:lvl7pPr lvl="6" algn="ctr">
              <a:lnSpc>
                <a:spcPct val="100000"/>
              </a:lnSpc>
              <a:spcBef>
                <a:spcPts val="0"/>
              </a:spcBef>
              <a:spcAft>
                <a:spcPts val="0"/>
              </a:spcAft>
              <a:buSzPts val="1200"/>
              <a:buNone/>
              <a:defRPr sz="2133"/>
            </a:lvl7pPr>
            <a:lvl8pPr lvl="7" algn="ctr">
              <a:lnSpc>
                <a:spcPct val="100000"/>
              </a:lnSpc>
              <a:spcBef>
                <a:spcPts val="0"/>
              </a:spcBef>
              <a:spcAft>
                <a:spcPts val="0"/>
              </a:spcAft>
              <a:buSzPts val="1200"/>
              <a:buNone/>
              <a:defRPr sz="2133"/>
            </a:lvl8pPr>
            <a:lvl9pPr lvl="8" algn="ctr">
              <a:lnSpc>
                <a:spcPct val="100000"/>
              </a:lnSpc>
              <a:spcBef>
                <a:spcPts val="0"/>
              </a:spcBef>
              <a:spcAft>
                <a:spcPts val="0"/>
              </a:spcAft>
              <a:buSzPts val="1200"/>
              <a:buNone/>
              <a:defRPr sz="2133"/>
            </a:lvl9pPr>
          </a:lstStyle>
          <a:p>
            <a:endParaRPr/>
          </a:p>
        </p:txBody>
      </p:sp>
      <p:sp>
        <p:nvSpPr>
          <p:cNvPr id="4270" name="Google Shape;4270;p56"/>
          <p:cNvSpPr txBox="1">
            <a:spLocks noGrp="1"/>
          </p:cNvSpPr>
          <p:nvPr>
            <p:ph type="title" idx="6"/>
          </p:nvPr>
        </p:nvSpPr>
        <p:spPr>
          <a:xfrm>
            <a:off x="951933" y="495733"/>
            <a:ext cx="10714800" cy="763600"/>
          </a:xfrm>
          <a:prstGeom prst="rect">
            <a:avLst/>
          </a:prstGeom>
          <a:noFill/>
          <a:ln>
            <a:noFill/>
          </a:ln>
        </p:spPr>
        <p:txBody>
          <a:bodyPr spcFirstLastPara="1" wrap="square" lIns="68575" tIns="68575" rIns="68575" bIns="68575" anchor="t" anchorCtr="0">
            <a:noAutofit/>
          </a:bodyPr>
          <a:lstStyle>
            <a:lvl1pPr lvl="0" algn="l">
              <a:lnSpc>
                <a:spcPct val="100000"/>
              </a:lnSpc>
              <a:spcBef>
                <a:spcPts val="0"/>
              </a:spcBef>
              <a:spcAft>
                <a:spcPts val="0"/>
              </a:spcAft>
              <a:buSzPts val="1800"/>
              <a:buNone/>
              <a:defRPr sz="3200"/>
            </a:lvl1pPr>
            <a:lvl2pPr lvl="1" algn="l">
              <a:lnSpc>
                <a:spcPct val="100000"/>
              </a:lnSpc>
              <a:spcBef>
                <a:spcPts val="0"/>
              </a:spcBef>
              <a:spcAft>
                <a:spcPts val="0"/>
              </a:spcAft>
              <a:buSzPts val="2100"/>
              <a:buNone/>
              <a:defRPr/>
            </a:lvl2pPr>
            <a:lvl3pPr lvl="2" algn="l">
              <a:lnSpc>
                <a:spcPct val="100000"/>
              </a:lnSpc>
              <a:spcBef>
                <a:spcPts val="0"/>
              </a:spcBef>
              <a:spcAft>
                <a:spcPts val="0"/>
              </a:spcAft>
              <a:buSzPts val="2100"/>
              <a:buNone/>
              <a:defRPr/>
            </a:lvl3pPr>
            <a:lvl4pPr lvl="3" algn="l">
              <a:lnSpc>
                <a:spcPct val="100000"/>
              </a:lnSpc>
              <a:spcBef>
                <a:spcPts val="0"/>
              </a:spcBef>
              <a:spcAft>
                <a:spcPts val="0"/>
              </a:spcAft>
              <a:buSzPts val="2100"/>
              <a:buNone/>
              <a:defRPr/>
            </a:lvl4pPr>
            <a:lvl5pPr lvl="4" algn="l">
              <a:lnSpc>
                <a:spcPct val="100000"/>
              </a:lnSpc>
              <a:spcBef>
                <a:spcPts val="0"/>
              </a:spcBef>
              <a:spcAft>
                <a:spcPts val="0"/>
              </a:spcAft>
              <a:buSzPts val="2100"/>
              <a:buNone/>
              <a:defRPr/>
            </a:lvl5pPr>
            <a:lvl6pPr lvl="5" algn="l">
              <a:lnSpc>
                <a:spcPct val="100000"/>
              </a:lnSpc>
              <a:spcBef>
                <a:spcPts val="0"/>
              </a:spcBef>
              <a:spcAft>
                <a:spcPts val="0"/>
              </a:spcAft>
              <a:buSzPts val="2100"/>
              <a:buNone/>
              <a:defRPr/>
            </a:lvl6pPr>
            <a:lvl7pPr lvl="6" algn="l">
              <a:lnSpc>
                <a:spcPct val="100000"/>
              </a:lnSpc>
              <a:spcBef>
                <a:spcPts val="0"/>
              </a:spcBef>
              <a:spcAft>
                <a:spcPts val="0"/>
              </a:spcAft>
              <a:buSzPts val="2100"/>
              <a:buNone/>
              <a:defRPr/>
            </a:lvl7pPr>
            <a:lvl8pPr lvl="7" algn="l">
              <a:lnSpc>
                <a:spcPct val="100000"/>
              </a:lnSpc>
              <a:spcBef>
                <a:spcPts val="0"/>
              </a:spcBef>
              <a:spcAft>
                <a:spcPts val="0"/>
              </a:spcAft>
              <a:buSzPts val="2100"/>
              <a:buNone/>
              <a:defRPr/>
            </a:lvl8pPr>
            <a:lvl9pPr lvl="8" algn="l">
              <a:lnSpc>
                <a:spcPct val="100000"/>
              </a:lnSpc>
              <a:spcBef>
                <a:spcPts val="0"/>
              </a:spcBef>
              <a:spcAft>
                <a:spcPts val="0"/>
              </a:spcAft>
              <a:buSzPts val="2100"/>
              <a:buNone/>
              <a:defRPr/>
            </a:lvl9pPr>
          </a:lstStyle>
          <a:p>
            <a:endParaRPr/>
          </a:p>
        </p:txBody>
      </p:sp>
      <p:sp>
        <p:nvSpPr>
          <p:cNvPr id="4271" name="Google Shape;4271;p56"/>
          <p:cNvSpPr/>
          <p:nvPr/>
        </p:nvSpPr>
        <p:spPr>
          <a:xfrm>
            <a:off x="-348067" y="853133"/>
            <a:ext cx="1300000" cy="48800"/>
          </a:xfrm>
          <a:prstGeom prst="rect">
            <a:avLst/>
          </a:pr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272" name="Google Shape;4272;p56"/>
          <p:cNvSpPr txBox="1">
            <a:spLocks noGrp="1"/>
          </p:cNvSpPr>
          <p:nvPr>
            <p:ph type="sldNum" idx="12"/>
          </p:nvPr>
        </p:nvSpPr>
        <p:spPr>
          <a:xfrm>
            <a:off x="11409045" y="6333135"/>
            <a:ext cx="731600" cy="524800"/>
          </a:xfrm>
          <a:prstGeom prst="rect">
            <a:avLst/>
          </a:prstGeom>
          <a:noFill/>
          <a:ln>
            <a:noFill/>
          </a:ln>
        </p:spPr>
        <p:txBody>
          <a:bodyPr spcFirstLastPara="1" wrap="square" lIns="68575" tIns="68575" rIns="68575" bIns="68575" anchor="t" anchorCtr="0">
            <a:noAutofit/>
          </a:bodyPr>
          <a:lstStyle>
            <a:lvl1pPr marL="0" marR="0" lvl="0" indent="0" algn="r">
              <a:lnSpc>
                <a:spcPct val="100000"/>
              </a:lnSpc>
              <a:spcBef>
                <a:spcPts val="0"/>
              </a:spcBef>
              <a:spcAft>
                <a:spcPts val="0"/>
              </a:spcAft>
              <a:buClr>
                <a:srgbClr val="000000"/>
              </a:buClr>
              <a:buSzPts val="1000"/>
              <a:buFont typeface="Arial"/>
              <a:buNone/>
              <a:defRPr sz="1733" b="0" i="0" u="none" strike="noStrike" cap="none">
                <a:solidFill>
                  <a:schemeClr val="dk2"/>
                </a:solidFill>
                <a:latin typeface="Open Sans"/>
                <a:ea typeface="Open Sans"/>
                <a:cs typeface="Open Sans"/>
                <a:sym typeface="Open Sans"/>
              </a:defRPr>
            </a:lvl1pPr>
            <a:lvl2pPr marL="0" marR="0" lvl="1" indent="0" algn="r">
              <a:lnSpc>
                <a:spcPct val="100000"/>
              </a:lnSpc>
              <a:spcBef>
                <a:spcPts val="0"/>
              </a:spcBef>
              <a:spcAft>
                <a:spcPts val="0"/>
              </a:spcAft>
              <a:buClr>
                <a:srgbClr val="000000"/>
              </a:buClr>
              <a:buSzPts val="1000"/>
              <a:buFont typeface="Arial"/>
              <a:buNone/>
              <a:defRPr sz="1733" b="0" i="0" u="none" strike="noStrike" cap="none">
                <a:solidFill>
                  <a:schemeClr val="dk2"/>
                </a:solidFill>
                <a:latin typeface="Open Sans"/>
                <a:ea typeface="Open Sans"/>
                <a:cs typeface="Open Sans"/>
                <a:sym typeface="Open Sans"/>
              </a:defRPr>
            </a:lvl2pPr>
            <a:lvl3pPr marL="0" marR="0" lvl="2" indent="0" algn="r">
              <a:lnSpc>
                <a:spcPct val="100000"/>
              </a:lnSpc>
              <a:spcBef>
                <a:spcPts val="0"/>
              </a:spcBef>
              <a:spcAft>
                <a:spcPts val="0"/>
              </a:spcAft>
              <a:buClr>
                <a:srgbClr val="000000"/>
              </a:buClr>
              <a:buSzPts val="1000"/>
              <a:buFont typeface="Arial"/>
              <a:buNone/>
              <a:defRPr sz="1733" b="0" i="0" u="none" strike="noStrike" cap="none">
                <a:solidFill>
                  <a:schemeClr val="dk2"/>
                </a:solidFill>
                <a:latin typeface="Open Sans"/>
                <a:ea typeface="Open Sans"/>
                <a:cs typeface="Open Sans"/>
                <a:sym typeface="Open Sans"/>
              </a:defRPr>
            </a:lvl3pPr>
            <a:lvl4pPr marL="0" marR="0" lvl="3" indent="0" algn="r">
              <a:lnSpc>
                <a:spcPct val="100000"/>
              </a:lnSpc>
              <a:spcBef>
                <a:spcPts val="0"/>
              </a:spcBef>
              <a:spcAft>
                <a:spcPts val="0"/>
              </a:spcAft>
              <a:buClr>
                <a:srgbClr val="000000"/>
              </a:buClr>
              <a:buSzPts val="1000"/>
              <a:buFont typeface="Arial"/>
              <a:buNone/>
              <a:defRPr sz="1733" b="0" i="0" u="none" strike="noStrike" cap="none">
                <a:solidFill>
                  <a:schemeClr val="dk2"/>
                </a:solidFill>
                <a:latin typeface="Open Sans"/>
                <a:ea typeface="Open Sans"/>
                <a:cs typeface="Open Sans"/>
                <a:sym typeface="Open Sans"/>
              </a:defRPr>
            </a:lvl4pPr>
            <a:lvl5pPr marL="0" marR="0" lvl="4" indent="0" algn="r">
              <a:lnSpc>
                <a:spcPct val="100000"/>
              </a:lnSpc>
              <a:spcBef>
                <a:spcPts val="0"/>
              </a:spcBef>
              <a:spcAft>
                <a:spcPts val="0"/>
              </a:spcAft>
              <a:buClr>
                <a:srgbClr val="000000"/>
              </a:buClr>
              <a:buSzPts val="1000"/>
              <a:buFont typeface="Arial"/>
              <a:buNone/>
              <a:defRPr sz="1733" b="0" i="0" u="none" strike="noStrike" cap="none">
                <a:solidFill>
                  <a:schemeClr val="dk2"/>
                </a:solidFill>
                <a:latin typeface="Open Sans"/>
                <a:ea typeface="Open Sans"/>
                <a:cs typeface="Open Sans"/>
                <a:sym typeface="Open Sans"/>
              </a:defRPr>
            </a:lvl5pPr>
            <a:lvl6pPr marL="0" marR="0" lvl="5" indent="0" algn="r">
              <a:lnSpc>
                <a:spcPct val="100000"/>
              </a:lnSpc>
              <a:spcBef>
                <a:spcPts val="0"/>
              </a:spcBef>
              <a:spcAft>
                <a:spcPts val="0"/>
              </a:spcAft>
              <a:buClr>
                <a:srgbClr val="000000"/>
              </a:buClr>
              <a:buSzPts val="1000"/>
              <a:buFont typeface="Arial"/>
              <a:buNone/>
              <a:defRPr sz="1733" b="0" i="0" u="none" strike="noStrike" cap="none">
                <a:solidFill>
                  <a:schemeClr val="dk2"/>
                </a:solidFill>
                <a:latin typeface="Open Sans"/>
                <a:ea typeface="Open Sans"/>
                <a:cs typeface="Open Sans"/>
                <a:sym typeface="Open Sans"/>
              </a:defRPr>
            </a:lvl6pPr>
            <a:lvl7pPr marL="0" marR="0" lvl="6" indent="0" algn="r">
              <a:lnSpc>
                <a:spcPct val="100000"/>
              </a:lnSpc>
              <a:spcBef>
                <a:spcPts val="0"/>
              </a:spcBef>
              <a:spcAft>
                <a:spcPts val="0"/>
              </a:spcAft>
              <a:buClr>
                <a:srgbClr val="000000"/>
              </a:buClr>
              <a:buSzPts val="1000"/>
              <a:buFont typeface="Arial"/>
              <a:buNone/>
              <a:defRPr sz="1733" b="0" i="0" u="none" strike="noStrike" cap="none">
                <a:solidFill>
                  <a:schemeClr val="dk2"/>
                </a:solidFill>
                <a:latin typeface="Open Sans"/>
                <a:ea typeface="Open Sans"/>
                <a:cs typeface="Open Sans"/>
                <a:sym typeface="Open Sans"/>
              </a:defRPr>
            </a:lvl7pPr>
            <a:lvl8pPr marL="0" marR="0" lvl="7" indent="0" algn="r">
              <a:lnSpc>
                <a:spcPct val="100000"/>
              </a:lnSpc>
              <a:spcBef>
                <a:spcPts val="0"/>
              </a:spcBef>
              <a:spcAft>
                <a:spcPts val="0"/>
              </a:spcAft>
              <a:buClr>
                <a:srgbClr val="000000"/>
              </a:buClr>
              <a:buSzPts val="1000"/>
              <a:buFont typeface="Arial"/>
              <a:buNone/>
              <a:defRPr sz="1733" b="0" i="0" u="none" strike="noStrike" cap="none">
                <a:solidFill>
                  <a:schemeClr val="dk2"/>
                </a:solidFill>
                <a:latin typeface="Open Sans"/>
                <a:ea typeface="Open Sans"/>
                <a:cs typeface="Open Sans"/>
                <a:sym typeface="Open Sans"/>
              </a:defRPr>
            </a:lvl8pPr>
            <a:lvl9pPr marL="0" marR="0" lvl="8" indent="0" algn="r">
              <a:lnSpc>
                <a:spcPct val="100000"/>
              </a:lnSpc>
              <a:spcBef>
                <a:spcPts val="0"/>
              </a:spcBef>
              <a:spcAft>
                <a:spcPts val="0"/>
              </a:spcAft>
              <a:buClr>
                <a:srgbClr val="000000"/>
              </a:buClr>
              <a:buSzPts val="1000"/>
              <a:buFont typeface="Arial"/>
              <a:buNone/>
              <a:defRPr sz="1733" b="0" i="0" u="none" strike="noStrike" cap="none">
                <a:solidFill>
                  <a:schemeClr val="dk2"/>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hree columns 3">
  <p:cSld name="Title and three columns 3">
    <p:spTree>
      <p:nvGrpSpPr>
        <p:cNvPr id="1" name="Shape 4273"/>
        <p:cNvGrpSpPr/>
        <p:nvPr/>
      </p:nvGrpSpPr>
      <p:grpSpPr>
        <a:xfrm>
          <a:off x="0" y="0"/>
          <a:ext cx="0" cy="0"/>
          <a:chOff x="0" y="0"/>
          <a:chExt cx="0" cy="0"/>
        </a:xfrm>
      </p:grpSpPr>
      <p:grpSp>
        <p:nvGrpSpPr>
          <p:cNvPr id="4274" name="Google Shape;4274;p57"/>
          <p:cNvGrpSpPr/>
          <p:nvPr/>
        </p:nvGrpSpPr>
        <p:grpSpPr>
          <a:xfrm>
            <a:off x="6059633" y="105992"/>
            <a:ext cx="5980249" cy="6595547"/>
            <a:chOff x="4600023" y="98419"/>
            <a:chExt cx="4485187" cy="4946660"/>
          </a:xfrm>
        </p:grpSpPr>
        <p:sp>
          <p:nvSpPr>
            <p:cNvPr id="4275" name="Google Shape;4275;p57"/>
            <p:cNvSpPr/>
            <p:nvPr/>
          </p:nvSpPr>
          <p:spPr>
            <a:xfrm>
              <a:off x="8256418" y="98419"/>
              <a:ext cx="349515" cy="436120"/>
            </a:xfrm>
            <a:custGeom>
              <a:avLst/>
              <a:gdLst/>
              <a:ahLst/>
              <a:cxnLst/>
              <a:rect l="l" t="t" r="r" b="b"/>
              <a:pathLst>
                <a:path w="10836" h="13521" extrusionOk="0">
                  <a:moveTo>
                    <a:pt x="4145" y="435"/>
                  </a:moveTo>
                  <a:cubicBezTo>
                    <a:pt x="4431" y="435"/>
                    <a:pt x="4712" y="607"/>
                    <a:pt x="4763" y="994"/>
                  </a:cubicBezTo>
                  <a:cubicBezTo>
                    <a:pt x="4799" y="1196"/>
                    <a:pt x="4751" y="1387"/>
                    <a:pt x="4620" y="1541"/>
                  </a:cubicBezTo>
                  <a:lnTo>
                    <a:pt x="3822" y="1684"/>
                  </a:lnTo>
                  <a:cubicBezTo>
                    <a:pt x="3656" y="1589"/>
                    <a:pt x="3537" y="1422"/>
                    <a:pt x="3501" y="1232"/>
                  </a:cubicBezTo>
                  <a:cubicBezTo>
                    <a:pt x="3386" y="732"/>
                    <a:pt x="3770" y="435"/>
                    <a:pt x="4145" y="435"/>
                  </a:cubicBezTo>
                  <a:close/>
                  <a:moveTo>
                    <a:pt x="7834" y="2749"/>
                  </a:moveTo>
                  <a:cubicBezTo>
                    <a:pt x="8105" y="2749"/>
                    <a:pt x="8340" y="2930"/>
                    <a:pt x="8383" y="3208"/>
                  </a:cubicBezTo>
                  <a:lnTo>
                    <a:pt x="9776" y="10769"/>
                  </a:lnTo>
                  <a:cubicBezTo>
                    <a:pt x="9823" y="11066"/>
                    <a:pt x="9621" y="11352"/>
                    <a:pt x="9323" y="11400"/>
                  </a:cubicBezTo>
                  <a:lnTo>
                    <a:pt x="3060" y="12543"/>
                  </a:lnTo>
                  <a:cubicBezTo>
                    <a:pt x="3025" y="12550"/>
                    <a:pt x="2990" y="12553"/>
                    <a:pt x="2956" y="12553"/>
                  </a:cubicBezTo>
                  <a:cubicBezTo>
                    <a:pt x="2699" y="12553"/>
                    <a:pt x="2471" y="12365"/>
                    <a:pt x="2429" y="12102"/>
                  </a:cubicBezTo>
                  <a:lnTo>
                    <a:pt x="1048" y="4530"/>
                  </a:lnTo>
                  <a:cubicBezTo>
                    <a:pt x="989" y="4232"/>
                    <a:pt x="1191" y="3958"/>
                    <a:pt x="1489" y="3899"/>
                  </a:cubicBezTo>
                  <a:lnTo>
                    <a:pt x="2239" y="3768"/>
                  </a:lnTo>
                  <a:cubicBezTo>
                    <a:pt x="2270" y="3977"/>
                    <a:pt x="2449" y="4122"/>
                    <a:pt x="2653" y="4122"/>
                  </a:cubicBezTo>
                  <a:cubicBezTo>
                    <a:pt x="2681" y="4122"/>
                    <a:pt x="2710" y="4119"/>
                    <a:pt x="2739" y="4113"/>
                  </a:cubicBezTo>
                  <a:lnTo>
                    <a:pt x="6656" y="3399"/>
                  </a:lnTo>
                  <a:cubicBezTo>
                    <a:pt x="6882" y="3363"/>
                    <a:pt x="7049" y="3125"/>
                    <a:pt x="7001" y="2899"/>
                  </a:cubicBezTo>
                  <a:lnTo>
                    <a:pt x="7740" y="2756"/>
                  </a:lnTo>
                  <a:cubicBezTo>
                    <a:pt x="7771" y="2751"/>
                    <a:pt x="7803" y="2749"/>
                    <a:pt x="7834" y="2749"/>
                  </a:cubicBezTo>
                  <a:close/>
                  <a:moveTo>
                    <a:pt x="4133" y="0"/>
                  </a:moveTo>
                  <a:cubicBezTo>
                    <a:pt x="4070" y="0"/>
                    <a:pt x="4006" y="6"/>
                    <a:pt x="3942" y="17"/>
                  </a:cubicBezTo>
                  <a:cubicBezTo>
                    <a:pt x="3334" y="136"/>
                    <a:pt x="2941" y="708"/>
                    <a:pt x="3072" y="1303"/>
                  </a:cubicBezTo>
                  <a:cubicBezTo>
                    <a:pt x="3096" y="1482"/>
                    <a:pt x="3168" y="1649"/>
                    <a:pt x="3287" y="1779"/>
                  </a:cubicBezTo>
                  <a:lnTo>
                    <a:pt x="2501" y="1922"/>
                  </a:lnTo>
                  <a:cubicBezTo>
                    <a:pt x="2191" y="1982"/>
                    <a:pt x="1977" y="2291"/>
                    <a:pt x="2037" y="2613"/>
                  </a:cubicBezTo>
                  <a:lnTo>
                    <a:pt x="2084" y="2887"/>
                  </a:lnTo>
                  <a:lnTo>
                    <a:pt x="798" y="3125"/>
                  </a:lnTo>
                  <a:cubicBezTo>
                    <a:pt x="310" y="3208"/>
                    <a:pt x="1" y="3673"/>
                    <a:pt x="84" y="4149"/>
                  </a:cubicBezTo>
                  <a:lnTo>
                    <a:pt x="1656" y="12781"/>
                  </a:lnTo>
                  <a:cubicBezTo>
                    <a:pt x="1741" y="13217"/>
                    <a:pt x="2111" y="13520"/>
                    <a:pt x="2537" y="13520"/>
                  </a:cubicBezTo>
                  <a:cubicBezTo>
                    <a:pt x="2588" y="13520"/>
                    <a:pt x="2640" y="13516"/>
                    <a:pt x="2691" y="13507"/>
                  </a:cubicBezTo>
                  <a:lnTo>
                    <a:pt x="10026" y="12162"/>
                  </a:lnTo>
                  <a:cubicBezTo>
                    <a:pt x="10514" y="12066"/>
                    <a:pt x="10835" y="11602"/>
                    <a:pt x="10740" y="11126"/>
                  </a:cubicBezTo>
                  <a:lnTo>
                    <a:pt x="9168" y="2494"/>
                  </a:lnTo>
                  <a:cubicBezTo>
                    <a:pt x="9095" y="2064"/>
                    <a:pt x="8725" y="1763"/>
                    <a:pt x="8304" y="1763"/>
                  </a:cubicBezTo>
                  <a:cubicBezTo>
                    <a:pt x="8248" y="1763"/>
                    <a:pt x="8190" y="1768"/>
                    <a:pt x="8133" y="1779"/>
                  </a:cubicBezTo>
                  <a:lnTo>
                    <a:pt x="6859" y="2018"/>
                  </a:lnTo>
                  <a:lnTo>
                    <a:pt x="6799" y="1744"/>
                  </a:lnTo>
                  <a:cubicBezTo>
                    <a:pt x="6746" y="1458"/>
                    <a:pt x="6506" y="1258"/>
                    <a:pt x="6228" y="1258"/>
                  </a:cubicBezTo>
                  <a:cubicBezTo>
                    <a:pt x="6192" y="1258"/>
                    <a:pt x="6157" y="1261"/>
                    <a:pt x="6120" y="1268"/>
                  </a:cubicBezTo>
                  <a:lnTo>
                    <a:pt x="5168" y="1434"/>
                  </a:lnTo>
                  <a:cubicBezTo>
                    <a:pt x="5227" y="1268"/>
                    <a:pt x="5239" y="1089"/>
                    <a:pt x="5204" y="922"/>
                  </a:cubicBezTo>
                  <a:cubicBezTo>
                    <a:pt x="5119" y="381"/>
                    <a:pt x="4655" y="0"/>
                    <a:pt x="4133"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276" name="Google Shape;4276;p57"/>
            <p:cNvSpPr/>
            <p:nvPr/>
          </p:nvSpPr>
          <p:spPr>
            <a:xfrm>
              <a:off x="8318251" y="255566"/>
              <a:ext cx="60156" cy="49898"/>
            </a:xfrm>
            <a:custGeom>
              <a:avLst/>
              <a:gdLst/>
              <a:ahLst/>
              <a:cxnLst/>
              <a:rect l="l" t="t" r="r" b="b"/>
              <a:pathLst>
                <a:path w="1865" h="1547" extrusionOk="0">
                  <a:moveTo>
                    <a:pt x="1027" y="1"/>
                  </a:moveTo>
                  <a:cubicBezTo>
                    <a:pt x="979" y="1"/>
                    <a:pt x="930" y="5"/>
                    <a:pt x="882" y="15"/>
                  </a:cubicBezTo>
                  <a:cubicBezTo>
                    <a:pt x="191" y="134"/>
                    <a:pt x="0" y="1015"/>
                    <a:pt x="572" y="1408"/>
                  </a:cubicBezTo>
                  <a:cubicBezTo>
                    <a:pt x="709" y="1504"/>
                    <a:pt x="857" y="1547"/>
                    <a:pt x="1002" y="1547"/>
                  </a:cubicBezTo>
                  <a:cubicBezTo>
                    <a:pt x="1451" y="1547"/>
                    <a:pt x="1864" y="1138"/>
                    <a:pt x="1775" y="634"/>
                  </a:cubicBezTo>
                  <a:cubicBezTo>
                    <a:pt x="1701" y="266"/>
                    <a:pt x="1386" y="1"/>
                    <a:pt x="1027"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277" name="Google Shape;4277;p57"/>
            <p:cNvSpPr/>
            <p:nvPr/>
          </p:nvSpPr>
          <p:spPr>
            <a:xfrm>
              <a:off x="8386792" y="241019"/>
              <a:ext cx="124149" cy="43706"/>
            </a:xfrm>
            <a:custGeom>
              <a:avLst/>
              <a:gdLst/>
              <a:ahLst/>
              <a:cxnLst/>
              <a:rect l="l" t="t" r="r" b="b"/>
              <a:pathLst>
                <a:path w="3849" h="1355" extrusionOk="0">
                  <a:moveTo>
                    <a:pt x="3252" y="1"/>
                  </a:moveTo>
                  <a:cubicBezTo>
                    <a:pt x="3216" y="1"/>
                    <a:pt x="3178" y="5"/>
                    <a:pt x="3138" y="14"/>
                  </a:cubicBezTo>
                  <a:lnTo>
                    <a:pt x="542" y="490"/>
                  </a:lnTo>
                  <a:cubicBezTo>
                    <a:pt x="1" y="580"/>
                    <a:pt x="112" y="1354"/>
                    <a:pt x="611" y="1354"/>
                  </a:cubicBezTo>
                  <a:cubicBezTo>
                    <a:pt x="638" y="1354"/>
                    <a:pt x="667" y="1352"/>
                    <a:pt x="697" y="1347"/>
                  </a:cubicBezTo>
                  <a:lnTo>
                    <a:pt x="3293" y="871"/>
                  </a:lnTo>
                  <a:cubicBezTo>
                    <a:pt x="3848" y="793"/>
                    <a:pt x="3751" y="1"/>
                    <a:pt x="325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278" name="Google Shape;4278;p57"/>
            <p:cNvSpPr/>
            <p:nvPr/>
          </p:nvSpPr>
          <p:spPr>
            <a:xfrm>
              <a:off x="8330927" y="325172"/>
              <a:ext cx="60156" cy="49866"/>
            </a:xfrm>
            <a:custGeom>
              <a:avLst/>
              <a:gdLst/>
              <a:ahLst/>
              <a:cxnLst/>
              <a:rect l="l" t="t" r="r" b="b"/>
              <a:pathLst>
                <a:path w="1865" h="1546" extrusionOk="0">
                  <a:moveTo>
                    <a:pt x="1014" y="1"/>
                  </a:moveTo>
                  <a:cubicBezTo>
                    <a:pt x="970" y="1"/>
                    <a:pt x="926" y="4"/>
                    <a:pt x="881" y="12"/>
                  </a:cubicBezTo>
                  <a:cubicBezTo>
                    <a:pt x="203" y="131"/>
                    <a:pt x="0" y="1012"/>
                    <a:pt x="572" y="1405"/>
                  </a:cubicBezTo>
                  <a:cubicBezTo>
                    <a:pt x="710" y="1502"/>
                    <a:pt x="861" y="1545"/>
                    <a:pt x="1007" y="1545"/>
                  </a:cubicBezTo>
                  <a:cubicBezTo>
                    <a:pt x="1454" y="1545"/>
                    <a:pt x="1864" y="1142"/>
                    <a:pt x="1774" y="631"/>
                  </a:cubicBezTo>
                  <a:cubicBezTo>
                    <a:pt x="1700" y="259"/>
                    <a:pt x="1379" y="1"/>
                    <a:pt x="101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279" name="Google Shape;4279;p57"/>
            <p:cNvSpPr/>
            <p:nvPr/>
          </p:nvSpPr>
          <p:spPr>
            <a:xfrm>
              <a:off x="8400436" y="310528"/>
              <a:ext cx="121376" cy="43512"/>
            </a:xfrm>
            <a:custGeom>
              <a:avLst/>
              <a:gdLst/>
              <a:ahLst/>
              <a:cxnLst/>
              <a:rect l="l" t="t" r="r" b="b"/>
              <a:pathLst>
                <a:path w="3763" h="1349" extrusionOk="0">
                  <a:moveTo>
                    <a:pt x="3132" y="0"/>
                  </a:moveTo>
                  <a:cubicBezTo>
                    <a:pt x="3120" y="0"/>
                    <a:pt x="3108" y="1"/>
                    <a:pt x="3096" y="2"/>
                  </a:cubicBezTo>
                  <a:lnTo>
                    <a:pt x="500" y="478"/>
                  </a:lnTo>
                  <a:cubicBezTo>
                    <a:pt x="0" y="618"/>
                    <a:pt x="125" y="1348"/>
                    <a:pt x="631" y="1348"/>
                  </a:cubicBezTo>
                  <a:cubicBezTo>
                    <a:pt x="643" y="1348"/>
                    <a:pt x="655" y="1348"/>
                    <a:pt x="667" y="1347"/>
                  </a:cubicBezTo>
                  <a:lnTo>
                    <a:pt x="3263" y="871"/>
                  </a:lnTo>
                  <a:cubicBezTo>
                    <a:pt x="3763" y="731"/>
                    <a:pt x="3638" y="0"/>
                    <a:pt x="313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280" name="Google Shape;4280;p57"/>
            <p:cNvSpPr/>
            <p:nvPr/>
          </p:nvSpPr>
          <p:spPr>
            <a:xfrm>
              <a:off x="8344377" y="399294"/>
              <a:ext cx="60156" cy="50189"/>
            </a:xfrm>
            <a:custGeom>
              <a:avLst/>
              <a:gdLst/>
              <a:ahLst/>
              <a:cxnLst/>
              <a:rect l="l" t="t" r="r" b="b"/>
              <a:pathLst>
                <a:path w="1865" h="1556" extrusionOk="0">
                  <a:moveTo>
                    <a:pt x="1013" y="1"/>
                  </a:moveTo>
                  <a:cubicBezTo>
                    <a:pt x="970" y="1"/>
                    <a:pt x="926" y="4"/>
                    <a:pt x="881" y="12"/>
                  </a:cubicBezTo>
                  <a:cubicBezTo>
                    <a:pt x="203" y="131"/>
                    <a:pt x="0" y="1012"/>
                    <a:pt x="572" y="1417"/>
                  </a:cubicBezTo>
                  <a:cubicBezTo>
                    <a:pt x="711" y="1513"/>
                    <a:pt x="861" y="1556"/>
                    <a:pt x="1007" y="1556"/>
                  </a:cubicBezTo>
                  <a:cubicBezTo>
                    <a:pt x="1458" y="1556"/>
                    <a:pt x="1864" y="1147"/>
                    <a:pt x="1774" y="643"/>
                  </a:cubicBezTo>
                  <a:cubicBezTo>
                    <a:pt x="1700" y="260"/>
                    <a:pt x="1378" y="1"/>
                    <a:pt x="101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281" name="Google Shape;4281;p57"/>
            <p:cNvSpPr/>
            <p:nvPr/>
          </p:nvSpPr>
          <p:spPr>
            <a:xfrm>
              <a:off x="8413725" y="384586"/>
              <a:ext cx="122440" cy="44028"/>
            </a:xfrm>
            <a:custGeom>
              <a:avLst/>
              <a:gdLst/>
              <a:ahLst/>
              <a:cxnLst/>
              <a:rect l="l" t="t" r="r" b="b"/>
              <a:pathLst>
                <a:path w="3796" h="1365" extrusionOk="0">
                  <a:moveTo>
                    <a:pt x="3169" y="0"/>
                  </a:moveTo>
                  <a:cubicBezTo>
                    <a:pt x="3151" y="0"/>
                    <a:pt x="3132" y="1"/>
                    <a:pt x="3113" y="4"/>
                  </a:cubicBezTo>
                  <a:lnTo>
                    <a:pt x="517" y="480"/>
                  </a:lnTo>
                  <a:cubicBezTo>
                    <a:pt x="0" y="606"/>
                    <a:pt x="115" y="1364"/>
                    <a:pt x="615" y="1364"/>
                  </a:cubicBezTo>
                  <a:cubicBezTo>
                    <a:pt x="634" y="1364"/>
                    <a:pt x="653" y="1363"/>
                    <a:pt x="672" y="1361"/>
                  </a:cubicBezTo>
                  <a:lnTo>
                    <a:pt x="3267" y="885"/>
                  </a:lnTo>
                  <a:cubicBezTo>
                    <a:pt x="3796" y="758"/>
                    <a:pt x="3670" y="0"/>
                    <a:pt x="3169"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282" name="Google Shape;4282;p57"/>
            <p:cNvSpPr/>
            <p:nvPr/>
          </p:nvSpPr>
          <p:spPr>
            <a:xfrm>
              <a:off x="8287157" y="708297"/>
              <a:ext cx="250396" cy="224721"/>
            </a:xfrm>
            <a:custGeom>
              <a:avLst/>
              <a:gdLst/>
              <a:ahLst/>
              <a:cxnLst/>
              <a:rect l="l" t="t" r="r" b="b"/>
              <a:pathLst>
                <a:path w="7763" h="6967" extrusionOk="0">
                  <a:moveTo>
                    <a:pt x="3922" y="1"/>
                  </a:moveTo>
                  <a:cubicBezTo>
                    <a:pt x="2892" y="1"/>
                    <a:pt x="1881" y="465"/>
                    <a:pt x="1215" y="1338"/>
                  </a:cubicBezTo>
                  <a:lnTo>
                    <a:pt x="6953" y="4969"/>
                  </a:lnTo>
                  <a:cubicBezTo>
                    <a:pt x="7763" y="3398"/>
                    <a:pt x="7239" y="1469"/>
                    <a:pt x="5751" y="528"/>
                  </a:cubicBezTo>
                  <a:cubicBezTo>
                    <a:pt x="5183" y="173"/>
                    <a:pt x="4549" y="1"/>
                    <a:pt x="3922" y="1"/>
                  </a:cubicBezTo>
                  <a:close/>
                  <a:moveTo>
                    <a:pt x="810" y="1993"/>
                  </a:moveTo>
                  <a:cubicBezTo>
                    <a:pt x="0" y="3553"/>
                    <a:pt x="512" y="5493"/>
                    <a:pt x="2012" y="6434"/>
                  </a:cubicBezTo>
                  <a:cubicBezTo>
                    <a:pt x="2578" y="6793"/>
                    <a:pt x="3210" y="6966"/>
                    <a:pt x="3835" y="6966"/>
                  </a:cubicBezTo>
                  <a:cubicBezTo>
                    <a:pt x="4867" y="6966"/>
                    <a:pt x="5881" y="6495"/>
                    <a:pt x="6549" y="5612"/>
                  </a:cubicBezTo>
                  <a:lnTo>
                    <a:pt x="810" y="1993"/>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283" name="Google Shape;4283;p57"/>
            <p:cNvSpPr/>
            <p:nvPr/>
          </p:nvSpPr>
          <p:spPr>
            <a:xfrm>
              <a:off x="8756435" y="226472"/>
              <a:ext cx="195885" cy="181918"/>
            </a:xfrm>
            <a:custGeom>
              <a:avLst/>
              <a:gdLst/>
              <a:ahLst/>
              <a:cxnLst/>
              <a:rect l="l" t="t" r="r" b="b"/>
              <a:pathLst>
                <a:path w="6073" h="5640" extrusionOk="0">
                  <a:moveTo>
                    <a:pt x="3596" y="0"/>
                  </a:moveTo>
                  <a:lnTo>
                    <a:pt x="1203" y="1631"/>
                  </a:lnTo>
                  <a:cubicBezTo>
                    <a:pt x="251" y="2286"/>
                    <a:pt x="1" y="3596"/>
                    <a:pt x="655" y="4560"/>
                  </a:cubicBezTo>
                  <a:lnTo>
                    <a:pt x="763" y="4715"/>
                  </a:lnTo>
                  <a:cubicBezTo>
                    <a:pt x="1163" y="5316"/>
                    <a:pt x="1827" y="5640"/>
                    <a:pt x="2502" y="5640"/>
                  </a:cubicBezTo>
                  <a:cubicBezTo>
                    <a:pt x="2909" y="5640"/>
                    <a:pt x="3321" y="5521"/>
                    <a:pt x="3680" y="5275"/>
                  </a:cubicBezTo>
                  <a:lnTo>
                    <a:pt x="6073" y="3644"/>
                  </a:lnTo>
                  <a:lnTo>
                    <a:pt x="3596" y="0"/>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284" name="Google Shape;4284;p57"/>
            <p:cNvSpPr/>
            <p:nvPr/>
          </p:nvSpPr>
          <p:spPr>
            <a:xfrm>
              <a:off x="8888938" y="151317"/>
              <a:ext cx="196272" cy="181950"/>
            </a:xfrm>
            <a:custGeom>
              <a:avLst/>
              <a:gdLst/>
              <a:ahLst/>
              <a:cxnLst/>
              <a:rect l="l" t="t" r="r" b="b"/>
              <a:pathLst>
                <a:path w="6085" h="5641" extrusionOk="0">
                  <a:moveTo>
                    <a:pt x="3574" y="1"/>
                  </a:moveTo>
                  <a:cubicBezTo>
                    <a:pt x="3167" y="1"/>
                    <a:pt x="2757" y="119"/>
                    <a:pt x="2393" y="366"/>
                  </a:cubicBezTo>
                  <a:lnTo>
                    <a:pt x="0" y="1997"/>
                  </a:lnTo>
                  <a:lnTo>
                    <a:pt x="2477" y="5640"/>
                  </a:lnTo>
                  <a:lnTo>
                    <a:pt x="4870" y="4009"/>
                  </a:lnTo>
                  <a:cubicBezTo>
                    <a:pt x="5834" y="3354"/>
                    <a:pt x="6084" y="2044"/>
                    <a:pt x="5429" y="1080"/>
                  </a:cubicBezTo>
                  <a:lnTo>
                    <a:pt x="5322" y="925"/>
                  </a:lnTo>
                  <a:cubicBezTo>
                    <a:pt x="4907" y="324"/>
                    <a:pt x="4246" y="1"/>
                    <a:pt x="357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285" name="Google Shape;4285;p57"/>
            <p:cNvSpPr/>
            <p:nvPr/>
          </p:nvSpPr>
          <p:spPr>
            <a:xfrm>
              <a:off x="8698827" y="602242"/>
              <a:ext cx="346064" cy="344032"/>
            </a:xfrm>
            <a:custGeom>
              <a:avLst/>
              <a:gdLst/>
              <a:ahLst/>
              <a:cxnLst/>
              <a:rect l="l" t="t" r="r" b="b"/>
              <a:pathLst>
                <a:path w="10729" h="10666" extrusionOk="0">
                  <a:moveTo>
                    <a:pt x="4999" y="1"/>
                  </a:moveTo>
                  <a:cubicBezTo>
                    <a:pt x="4821" y="1"/>
                    <a:pt x="4665" y="136"/>
                    <a:pt x="4644" y="328"/>
                  </a:cubicBezTo>
                  <a:lnTo>
                    <a:pt x="4192" y="3805"/>
                  </a:lnTo>
                  <a:lnTo>
                    <a:pt x="703" y="3340"/>
                  </a:lnTo>
                  <a:cubicBezTo>
                    <a:pt x="688" y="3338"/>
                    <a:pt x="673" y="3338"/>
                    <a:pt x="659" y="3338"/>
                  </a:cubicBezTo>
                  <a:cubicBezTo>
                    <a:pt x="474" y="3338"/>
                    <a:pt x="308" y="3474"/>
                    <a:pt x="286" y="3662"/>
                  </a:cubicBezTo>
                  <a:lnTo>
                    <a:pt x="24" y="5638"/>
                  </a:lnTo>
                  <a:cubicBezTo>
                    <a:pt x="1" y="5840"/>
                    <a:pt x="143" y="6031"/>
                    <a:pt x="346" y="6055"/>
                  </a:cubicBezTo>
                  <a:lnTo>
                    <a:pt x="346" y="6043"/>
                  </a:lnTo>
                  <a:lnTo>
                    <a:pt x="3822" y="6507"/>
                  </a:lnTo>
                  <a:lnTo>
                    <a:pt x="3370" y="9984"/>
                  </a:lnTo>
                  <a:cubicBezTo>
                    <a:pt x="3334" y="10186"/>
                    <a:pt x="3477" y="10377"/>
                    <a:pt x="3692" y="10401"/>
                  </a:cubicBezTo>
                  <a:lnTo>
                    <a:pt x="5656" y="10663"/>
                  </a:lnTo>
                  <a:cubicBezTo>
                    <a:pt x="5671" y="10664"/>
                    <a:pt x="5686" y="10665"/>
                    <a:pt x="5700" y="10665"/>
                  </a:cubicBezTo>
                  <a:cubicBezTo>
                    <a:pt x="5885" y="10665"/>
                    <a:pt x="6051" y="10529"/>
                    <a:pt x="6073" y="10341"/>
                  </a:cubicBezTo>
                  <a:lnTo>
                    <a:pt x="6537" y="6864"/>
                  </a:lnTo>
                  <a:lnTo>
                    <a:pt x="10026" y="7329"/>
                  </a:lnTo>
                  <a:cubicBezTo>
                    <a:pt x="10040" y="7331"/>
                    <a:pt x="10055" y="7331"/>
                    <a:pt x="10070" y="7331"/>
                  </a:cubicBezTo>
                  <a:cubicBezTo>
                    <a:pt x="10253" y="7331"/>
                    <a:pt x="10409" y="7195"/>
                    <a:pt x="10442" y="7007"/>
                  </a:cubicBezTo>
                  <a:lnTo>
                    <a:pt x="10704" y="5031"/>
                  </a:lnTo>
                  <a:cubicBezTo>
                    <a:pt x="10728" y="4828"/>
                    <a:pt x="10585" y="4638"/>
                    <a:pt x="10383" y="4614"/>
                  </a:cubicBezTo>
                  <a:lnTo>
                    <a:pt x="6894" y="4150"/>
                  </a:lnTo>
                  <a:lnTo>
                    <a:pt x="7359" y="673"/>
                  </a:lnTo>
                  <a:cubicBezTo>
                    <a:pt x="7382" y="471"/>
                    <a:pt x="7240" y="280"/>
                    <a:pt x="7037" y="256"/>
                  </a:cubicBezTo>
                  <a:lnTo>
                    <a:pt x="5061" y="6"/>
                  </a:lnTo>
                  <a:cubicBezTo>
                    <a:pt x="5040" y="3"/>
                    <a:pt x="5019" y="1"/>
                    <a:pt x="4999"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286" name="Google Shape;4286;p57"/>
            <p:cNvSpPr/>
            <p:nvPr/>
          </p:nvSpPr>
          <p:spPr>
            <a:xfrm>
              <a:off x="8256031" y="1123935"/>
              <a:ext cx="349902" cy="435572"/>
            </a:xfrm>
            <a:custGeom>
              <a:avLst/>
              <a:gdLst/>
              <a:ahLst/>
              <a:cxnLst/>
              <a:rect l="l" t="t" r="r" b="b"/>
              <a:pathLst>
                <a:path w="10848" h="13504" extrusionOk="0">
                  <a:moveTo>
                    <a:pt x="4160" y="409"/>
                  </a:moveTo>
                  <a:cubicBezTo>
                    <a:pt x="4450" y="409"/>
                    <a:pt x="4735" y="584"/>
                    <a:pt x="4787" y="977"/>
                  </a:cubicBezTo>
                  <a:cubicBezTo>
                    <a:pt x="4823" y="1168"/>
                    <a:pt x="4763" y="1370"/>
                    <a:pt x="4632" y="1513"/>
                  </a:cubicBezTo>
                  <a:lnTo>
                    <a:pt x="3846" y="1668"/>
                  </a:lnTo>
                  <a:cubicBezTo>
                    <a:pt x="3668" y="1573"/>
                    <a:pt x="3549" y="1406"/>
                    <a:pt x="3513" y="1204"/>
                  </a:cubicBezTo>
                  <a:cubicBezTo>
                    <a:pt x="3399" y="705"/>
                    <a:pt x="3783" y="409"/>
                    <a:pt x="4160" y="409"/>
                  </a:cubicBezTo>
                  <a:close/>
                  <a:moveTo>
                    <a:pt x="7868" y="2729"/>
                  </a:moveTo>
                  <a:cubicBezTo>
                    <a:pt x="8126" y="2729"/>
                    <a:pt x="8354" y="2918"/>
                    <a:pt x="8406" y="3180"/>
                  </a:cubicBezTo>
                  <a:lnTo>
                    <a:pt x="9788" y="10741"/>
                  </a:lnTo>
                  <a:cubicBezTo>
                    <a:pt x="9847" y="11038"/>
                    <a:pt x="9645" y="11324"/>
                    <a:pt x="9347" y="11372"/>
                  </a:cubicBezTo>
                  <a:lnTo>
                    <a:pt x="3072" y="12515"/>
                  </a:lnTo>
                  <a:cubicBezTo>
                    <a:pt x="3037" y="12522"/>
                    <a:pt x="3003" y="12525"/>
                    <a:pt x="2968" y="12525"/>
                  </a:cubicBezTo>
                  <a:cubicBezTo>
                    <a:pt x="2713" y="12525"/>
                    <a:pt x="2494" y="12337"/>
                    <a:pt x="2441" y="12074"/>
                  </a:cubicBezTo>
                  <a:lnTo>
                    <a:pt x="1072" y="4514"/>
                  </a:lnTo>
                  <a:cubicBezTo>
                    <a:pt x="1013" y="4216"/>
                    <a:pt x="1215" y="3930"/>
                    <a:pt x="1513" y="3883"/>
                  </a:cubicBezTo>
                  <a:lnTo>
                    <a:pt x="2263" y="3740"/>
                  </a:lnTo>
                  <a:cubicBezTo>
                    <a:pt x="2295" y="3955"/>
                    <a:pt x="2483" y="4102"/>
                    <a:pt x="2695" y="4102"/>
                  </a:cubicBezTo>
                  <a:cubicBezTo>
                    <a:pt x="2717" y="4102"/>
                    <a:pt x="2740" y="4100"/>
                    <a:pt x="2763" y="4097"/>
                  </a:cubicBezTo>
                  <a:lnTo>
                    <a:pt x="6680" y="3382"/>
                  </a:lnTo>
                  <a:cubicBezTo>
                    <a:pt x="6906" y="3335"/>
                    <a:pt x="7073" y="3109"/>
                    <a:pt x="7025" y="2870"/>
                  </a:cubicBezTo>
                  <a:lnTo>
                    <a:pt x="7764" y="2740"/>
                  </a:lnTo>
                  <a:cubicBezTo>
                    <a:pt x="7799" y="2732"/>
                    <a:pt x="7834" y="2729"/>
                    <a:pt x="7868" y="2729"/>
                  </a:cubicBezTo>
                  <a:close/>
                  <a:moveTo>
                    <a:pt x="4149" y="1"/>
                  </a:moveTo>
                  <a:cubicBezTo>
                    <a:pt x="4001" y="1"/>
                    <a:pt x="3850" y="31"/>
                    <a:pt x="3704" y="96"/>
                  </a:cubicBezTo>
                  <a:cubicBezTo>
                    <a:pt x="3061" y="382"/>
                    <a:pt x="2858" y="1204"/>
                    <a:pt x="3299" y="1763"/>
                  </a:cubicBezTo>
                  <a:lnTo>
                    <a:pt x="2513" y="1906"/>
                  </a:lnTo>
                  <a:cubicBezTo>
                    <a:pt x="2203" y="1966"/>
                    <a:pt x="1989" y="2275"/>
                    <a:pt x="2049" y="2597"/>
                  </a:cubicBezTo>
                  <a:lnTo>
                    <a:pt x="2096" y="2870"/>
                  </a:lnTo>
                  <a:lnTo>
                    <a:pt x="810" y="3109"/>
                  </a:lnTo>
                  <a:cubicBezTo>
                    <a:pt x="322" y="3192"/>
                    <a:pt x="1" y="3656"/>
                    <a:pt x="96" y="4144"/>
                  </a:cubicBezTo>
                  <a:lnTo>
                    <a:pt x="1668" y="12765"/>
                  </a:lnTo>
                  <a:cubicBezTo>
                    <a:pt x="1753" y="13201"/>
                    <a:pt x="2123" y="13504"/>
                    <a:pt x="2549" y="13504"/>
                  </a:cubicBezTo>
                  <a:cubicBezTo>
                    <a:pt x="2600" y="13504"/>
                    <a:pt x="2652" y="13500"/>
                    <a:pt x="2703" y="13491"/>
                  </a:cubicBezTo>
                  <a:lnTo>
                    <a:pt x="10038" y="12145"/>
                  </a:lnTo>
                  <a:cubicBezTo>
                    <a:pt x="10526" y="12062"/>
                    <a:pt x="10847" y="11598"/>
                    <a:pt x="10752" y="11110"/>
                  </a:cubicBezTo>
                  <a:lnTo>
                    <a:pt x="9180" y="2478"/>
                  </a:lnTo>
                  <a:cubicBezTo>
                    <a:pt x="9107" y="2047"/>
                    <a:pt x="8737" y="1746"/>
                    <a:pt x="8316" y="1746"/>
                  </a:cubicBezTo>
                  <a:cubicBezTo>
                    <a:pt x="8260" y="1746"/>
                    <a:pt x="8202" y="1752"/>
                    <a:pt x="8145" y="1763"/>
                  </a:cubicBezTo>
                  <a:lnTo>
                    <a:pt x="6871" y="1989"/>
                  </a:lnTo>
                  <a:lnTo>
                    <a:pt x="6811" y="1716"/>
                  </a:lnTo>
                  <a:cubicBezTo>
                    <a:pt x="6757" y="1426"/>
                    <a:pt x="6510" y="1232"/>
                    <a:pt x="6226" y="1232"/>
                  </a:cubicBezTo>
                  <a:cubicBezTo>
                    <a:pt x="6195" y="1232"/>
                    <a:pt x="6164" y="1235"/>
                    <a:pt x="6132" y="1239"/>
                  </a:cubicBezTo>
                  <a:lnTo>
                    <a:pt x="5180" y="1418"/>
                  </a:lnTo>
                  <a:cubicBezTo>
                    <a:pt x="5239" y="1239"/>
                    <a:pt x="5251" y="1061"/>
                    <a:pt x="5216" y="894"/>
                  </a:cubicBezTo>
                  <a:cubicBezTo>
                    <a:pt x="5114" y="352"/>
                    <a:pt x="4651" y="1"/>
                    <a:pt x="4149"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287" name="Google Shape;4287;p57"/>
            <p:cNvSpPr/>
            <p:nvPr/>
          </p:nvSpPr>
          <p:spPr>
            <a:xfrm>
              <a:off x="8318251" y="1280275"/>
              <a:ext cx="60156" cy="49866"/>
            </a:xfrm>
            <a:custGeom>
              <a:avLst/>
              <a:gdLst/>
              <a:ahLst/>
              <a:cxnLst/>
              <a:rect l="l" t="t" r="r" b="b"/>
              <a:pathLst>
                <a:path w="1865" h="1546" extrusionOk="0">
                  <a:moveTo>
                    <a:pt x="1014" y="1"/>
                  </a:moveTo>
                  <a:cubicBezTo>
                    <a:pt x="970" y="1"/>
                    <a:pt x="926" y="4"/>
                    <a:pt x="882" y="12"/>
                  </a:cubicBezTo>
                  <a:cubicBezTo>
                    <a:pt x="191" y="131"/>
                    <a:pt x="0" y="1012"/>
                    <a:pt x="572" y="1405"/>
                  </a:cubicBezTo>
                  <a:cubicBezTo>
                    <a:pt x="710" y="1502"/>
                    <a:pt x="861" y="1545"/>
                    <a:pt x="1007" y="1545"/>
                  </a:cubicBezTo>
                  <a:cubicBezTo>
                    <a:pt x="1454" y="1545"/>
                    <a:pt x="1864" y="1142"/>
                    <a:pt x="1775" y="631"/>
                  </a:cubicBezTo>
                  <a:cubicBezTo>
                    <a:pt x="1700" y="259"/>
                    <a:pt x="1379" y="1"/>
                    <a:pt x="101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288" name="Google Shape;4288;p57"/>
            <p:cNvSpPr/>
            <p:nvPr/>
          </p:nvSpPr>
          <p:spPr>
            <a:xfrm>
              <a:off x="8386373" y="1265566"/>
              <a:ext cx="125214" cy="43931"/>
            </a:xfrm>
            <a:custGeom>
              <a:avLst/>
              <a:gdLst/>
              <a:ahLst/>
              <a:cxnLst/>
              <a:rect l="l" t="t" r="r" b="b"/>
              <a:pathLst>
                <a:path w="3882" h="1362" extrusionOk="0">
                  <a:moveTo>
                    <a:pt x="3273" y="1"/>
                  </a:moveTo>
                  <a:cubicBezTo>
                    <a:pt x="3234" y="1"/>
                    <a:pt x="3194" y="5"/>
                    <a:pt x="3151" y="15"/>
                  </a:cubicBezTo>
                  <a:lnTo>
                    <a:pt x="555" y="492"/>
                  </a:lnTo>
                  <a:cubicBezTo>
                    <a:pt x="0" y="569"/>
                    <a:pt x="108" y="1362"/>
                    <a:pt x="598" y="1362"/>
                  </a:cubicBezTo>
                  <a:cubicBezTo>
                    <a:pt x="634" y="1362"/>
                    <a:pt x="671" y="1358"/>
                    <a:pt x="710" y="1349"/>
                  </a:cubicBezTo>
                  <a:lnTo>
                    <a:pt x="3306" y="873"/>
                  </a:lnTo>
                  <a:cubicBezTo>
                    <a:pt x="3881" y="817"/>
                    <a:pt x="3778" y="1"/>
                    <a:pt x="327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289" name="Google Shape;4289;p57"/>
            <p:cNvSpPr/>
            <p:nvPr/>
          </p:nvSpPr>
          <p:spPr>
            <a:xfrm>
              <a:off x="8330927" y="1349784"/>
              <a:ext cx="60156" cy="49866"/>
            </a:xfrm>
            <a:custGeom>
              <a:avLst/>
              <a:gdLst/>
              <a:ahLst/>
              <a:cxnLst/>
              <a:rect l="l" t="t" r="r" b="b"/>
              <a:pathLst>
                <a:path w="1865" h="1546" extrusionOk="0">
                  <a:moveTo>
                    <a:pt x="1014" y="1"/>
                  </a:moveTo>
                  <a:cubicBezTo>
                    <a:pt x="970" y="1"/>
                    <a:pt x="926" y="4"/>
                    <a:pt x="881" y="12"/>
                  </a:cubicBezTo>
                  <a:cubicBezTo>
                    <a:pt x="203" y="131"/>
                    <a:pt x="0" y="1012"/>
                    <a:pt x="572" y="1405"/>
                  </a:cubicBezTo>
                  <a:cubicBezTo>
                    <a:pt x="710" y="1502"/>
                    <a:pt x="861" y="1545"/>
                    <a:pt x="1008" y="1545"/>
                  </a:cubicBezTo>
                  <a:cubicBezTo>
                    <a:pt x="1455" y="1545"/>
                    <a:pt x="1864" y="1145"/>
                    <a:pt x="1774" y="643"/>
                  </a:cubicBezTo>
                  <a:cubicBezTo>
                    <a:pt x="1700" y="260"/>
                    <a:pt x="1378" y="1"/>
                    <a:pt x="101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290" name="Google Shape;4290;p57"/>
            <p:cNvSpPr/>
            <p:nvPr/>
          </p:nvSpPr>
          <p:spPr>
            <a:xfrm>
              <a:off x="8400533" y="1335140"/>
              <a:ext cx="121279" cy="43544"/>
            </a:xfrm>
            <a:custGeom>
              <a:avLst/>
              <a:gdLst/>
              <a:ahLst/>
              <a:cxnLst/>
              <a:rect l="l" t="t" r="r" b="b"/>
              <a:pathLst>
                <a:path w="3760" h="1350" extrusionOk="0">
                  <a:moveTo>
                    <a:pt x="3129" y="0"/>
                  </a:moveTo>
                  <a:cubicBezTo>
                    <a:pt x="3117" y="0"/>
                    <a:pt x="3105" y="1"/>
                    <a:pt x="3093" y="2"/>
                  </a:cubicBezTo>
                  <a:lnTo>
                    <a:pt x="497" y="478"/>
                  </a:lnTo>
                  <a:cubicBezTo>
                    <a:pt x="1" y="628"/>
                    <a:pt x="120" y="1349"/>
                    <a:pt x="617" y="1349"/>
                  </a:cubicBezTo>
                  <a:cubicBezTo>
                    <a:pt x="632" y="1349"/>
                    <a:pt x="648" y="1348"/>
                    <a:pt x="664" y="1347"/>
                  </a:cubicBezTo>
                  <a:lnTo>
                    <a:pt x="3260" y="883"/>
                  </a:lnTo>
                  <a:cubicBezTo>
                    <a:pt x="3760" y="731"/>
                    <a:pt x="3635" y="0"/>
                    <a:pt x="3129"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291" name="Google Shape;4291;p57"/>
            <p:cNvSpPr/>
            <p:nvPr/>
          </p:nvSpPr>
          <p:spPr>
            <a:xfrm>
              <a:off x="8344377" y="1424293"/>
              <a:ext cx="60123" cy="49834"/>
            </a:xfrm>
            <a:custGeom>
              <a:avLst/>
              <a:gdLst/>
              <a:ahLst/>
              <a:cxnLst/>
              <a:rect l="l" t="t" r="r" b="b"/>
              <a:pathLst>
                <a:path w="1864" h="1545" extrusionOk="0">
                  <a:moveTo>
                    <a:pt x="1014" y="0"/>
                  </a:moveTo>
                  <a:cubicBezTo>
                    <a:pt x="970" y="0"/>
                    <a:pt x="926" y="4"/>
                    <a:pt x="881" y="12"/>
                  </a:cubicBezTo>
                  <a:cubicBezTo>
                    <a:pt x="203" y="131"/>
                    <a:pt x="0" y="1012"/>
                    <a:pt x="572" y="1405"/>
                  </a:cubicBezTo>
                  <a:cubicBezTo>
                    <a:pt x="710" y="1502"/>
                    <a:pt x="860" y="1545"/>
                    <a:pt x="1007" y="1545"/>
                  </a:cubicBezTo>
                  <a:cubicBezTo>
                    <a:pt x="1454" y="1545"/>
                    <a:pt x="1864" y="1142"/>
                    <a:pt x="1774" y="631"/>
                  </a:cubicBezTo>
                  <a:cubicBezTo>
                    <a:pt x="1700" y="259"/>
                    <a:pt x="1378" y="0"/>
                    <a:pt x="1014"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292" name="Google Shape;4292;p57"/>
            <p:cNvSpPr/>
            <p:nvPr/>
          </p:nvSpPr>
          <p:spPr>
            <a:xfrm>
              <a:off x="8413983" y="1409585"/>
              <a:ext cx="121440" cy="43577"/>
            </a:xfrm>
            <a:custGeom>
              <a:avLst/>
              <a:gdLst/>
              <a:ahLst/>
              <a:cxnLst/>
              <a:rect l="l" t="t" r="r" b="b"/>
              <a:pathLst>
                <a:path w="3765" h="1351" extrusionOk="0">
                  <a:moveTo>
                    <a:pt x="3162" y="0"/>
                  </a:moveTo>
                  <a:cubicBezTo>
                    <a:pt x="3143" y="0"/>
                    <a:pt x="3124" y="1"/>
                    <a:pt x="3105" y="3"/>
                  </a:cubicBezTo>
                  <a:lnTo>
                    <a:pt x="509" y="468"/>
                  </a:lnTo>
                  <a:cubicBezTo>
                    <a:pt x="1" y="606"/>
                    <a:pt x="120" y="1351"/>
                    <a:pt x="618" y="1351"/>
                  </a:cubicBezTo>
                  <a:cubicBezTo>
                    <a:pt x="633" y="1351"/>
                    <a:pt x="648" y="1350"/>
                    <a:pt x="664" y="1349"/>
                  </a:cubicBezTo>
                  <a:lnTo>
                    <a:pt x="3259" y="872"/>
                  </a:lnTo>
                  <a:cubicBezTo>
                    <a:pt x="3764" y="735"/>
                    <a:pt x="3650" y="0"/>
                    <a:pt x="316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293" name="Google Shape;4293;p57"/>
            <p:cNvSpPr/>
            <p:nvPr/>
          </p:nvSpPr>
          <p:spPr>
            <a:xfrm>
              <a:off x="8288286" y="1733038"/>
              <a:ext cx="249267" cy="224043"/>
            </a:xfrm>
            <a:custGeom>
              <a:avLst/>
              <a:gdLst/>
              <a:ahLst/>
              <a:cxnLst/>
              <a:rect l="l" t="t" r="r" b="b"/>
              <a:pathLst>
                <a:path w="7728" h="6946" extrusionOk="0">
                  <a:moveTo>
                    <a:pt x="3899" y="0"/>
                  </a:moveTo>
                  <a:cubicBezTo>
                    <a:pt x="2865" y="0"/>
                    <a:pt x="1848" y="469"/>
                    <a:pt x="1180" y="1346"/>
                  </a:cubicBezTo>
                  <a:lnTo>
                    <a:pt x="6918" y="4965"/>
                  </a:lnTo>
                  <a:cubicBezTo>
                    <a:pt x="7728" y="3394"/>
                    <a:pt x="7204" y="1465"/>
                    <a:pt x="5716" y="524"/>
                  </a:cubicBezTo>
                  <a:cubicBezTo>
                    <a:pt x="5152" y="171"/>
                    <a:pt x="4522" y="0"/>
                    <a:pt x="3899" y="0"/>
                  </a:cubicBezTo>
                  <a:close/>
                  <a:moveTo>
                    <a:pt x="775" y="1989"/>
                  </a:moveTo>
                  <a:lnTo>
                    <a:pt x="775" y="1989"/>
                  </a:lnTo>
                  <a:cubicBezTo>
                    <a:pt x="1" y="3548"/>
                    <a:pt x="489" y="5477"/>
                    <a:pt x="1953" y="6418"/>
                  </a:cubicBezTo>
                  <a:cubicBezTo>
                    <a:pt x="2521" y="6774"/>
                    <a:pt x="3157" y="6945"/>
                    <a:pt x="3786" y="6945"/>
                  </a:cubicBezTo>
                  <a:cubicBezTo>
                    <a:pt x="4821" y="6945"/>
                    <a:pt x="5840" y="6482"/>
                    <a:pt x="6514" y="5608"/>
                  </a:cubicBezTo>
                  <a:lnTo>
                    <a:pt x="775" y="1989"/>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294" name="Google Shape;4294;p57"/>
            <p:cNvSpPr/>
            <p:nvPr/>
          </p:nvSpPr>
          <p:spPr>
            <a:xfrm>
              <a:off x="8756435" y="1251439"/>
              <a:ext cx="195885" cy="181563"/>
            </a:xfrm>
            <a:custGeom>
              <a:avLst/>
              <a:gdLst/>
              <a:ahLst/>
              <a:cxnLst/>
              <a:rect l="l" t="t" r="r" b="b"/>
              <a:pathLst>
                <a:path w="6073" h="5629" extrusionOk="0">
                  <a:moveTo>
                    <a:pt x="3596" y="1"/>
                  </a:moveTo>
                  <a:lnTo>
                    <a:pt x="1203" y="1620"/>
                  </a:lnTo>
                  <a:cubicBezTo>
                    <a:pt x="239" y="2275"/>
                    <a:pt x="1" y="3585"/>
                    <a:pt x="655" y="4549"/>
                  </a:cubicBezTo>
                  <a:lnTo>
                    <a:pt x="763" y="4704"/>
                  </a:lnTo>
                  <a:cubicBezTo>
                    <a:pt x="1171" y="5305"/>
                    <a:pt x="1833" y="5629"/>
                    <a:pt x="2505" y="5629"/>
                  </a:cubicBezTo>
                  <a:cubicBezTo>
                    <a:pt x="2911" y="5629"/>
                    <a:pt x="3321" y="5510"/>
                    <a:pt x="3680" y="5264"/>
                  </a:cubicBezTo>
                  <a:lnTo>
                    <a:pt x="6073" y="3644"/>
                  </a:lnTo>
                  <a:lnTo>
                    <a:pt x="3596" y="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295" name="Google Shape;4295;p57"/>
            <p:cNvSpPr/>
            <p:nvPr/>
          </p:nvSpPr>
          <p:spPr>
            <a:xfrm>
              <a:off x="8888938" y="1176188"/>
              <a:ext cx="195885" cy="181660"/>
            </a:xfrm>
            <a:custGeom>
              <a:avLst/>
              <a:gdLst/>
              <a:ahLst/>
              <a:cxnLst/>
              <a:rect l="l" t="t" r="r" b="b"/>
              <a:pathLst>
                <a:path w="6073" h="5632" extrusionOk="0">
                  <a:moveTo>
                    <a:pt x="3588" y="1"/>
                  </a:moveTo>
                  <a:cubicBezTo>
                    <a:pt x="3176" y="1"/>
                    <a:pt x="2760" y="120"/>
                    <a:pt x="2393" y="369"/>
                  </a:cubicBezTo>
                  <a:lnTo>
                    <a:pt x="0" y="1989"/>
                  </a:lnTo>
                  <a:lnTo>
                    <a:pt x="2477" y="5632"/>
                  </a:lnTo>
                  <a:lnTo>
                    <a:pt x="4870" y="4001"/>
                  </a:lnTo>
                  <a:cubicBezTo>
                    <a:pt x="5834" y="3346"/>
                    <a:pt x="6072" y="2036"/>
                    <a:pt x="5429" y="1072"/>
                  </a:cubicBezTo>
                  <a:lnTo>
                    <a:pt x="5429" y="1072"/>
                  </a:lnTo>
                  <a:lnTo>
                    <a:pt x="5429" y="1084"/>
                  </a:lnTo>
                  <a:lnTo>
                    <a:pt x="5322" y="917"/>
                  </a:lnTo>
                  <a:cubicBezTo>
                    <a:pt x="4916" y="319"/>
                    <a:pt x="4259" y="1"/>
                    <a:pt x="358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296" name="Google Shape;4296;p57"/>
            <p:cNvSpPr/>
            <p:nvPr/>
          </p:nvSpPr>
          <p:spPr>
            <a:xfrm>
              <a:off x="8698827" y="1626855"/>
              <a:ext cx="346064" cy="344096"/>
            </a:xfrm>
            <a:custGeom>
              <a:avLst/>
              <a:gdLst/>
              <a:ahLst/>
              <a:cxnLst/>
              <a:rect l="l" t="t" r="r" b="b"/>
              <a:pathLst>
                <a:path w="10729" h="10668" extrusionOk="0">
                  <a:moveTo>
                    <a:pt x="4998" y="1"/>
                  </a:moveTo>
                  <a:cubicBezTo>
                    <a:pt x="4821" y="1"/>
                    <a:pt x="4665" y="134"/>
                    <a:pt x="4644" y="316"/>
                  </a:cubicBezTo>
                  <a:lnTo>
                    <a:pt x="4192" y="3804"/>
                  </a:lnTo>
                  <a:lnTo>
                    <a:pt x="703" y="3340"/>
                  </a:lnTo>
                  <a:cubicBezTo>
                    <a:pt x="688" y="3338"/>
                    <a:pt x="673" y="3337"/>
                    <a:pt x="659" y="3337"/>
                  </a:cubicBezTo>
                  <a:cubicBezTo>
                    <a:pt x="474" y="3337"/>
                    <a:pt x="308" y="3474"/>
                    <a:pt x="286" y="3661"/>
                  </a:cubicBezTo>
                  <a:lnTo>
                    <a:pt x="24" y="5638"/>
                  </a:lnTo>
                  <a:cubicBezTo>
                    <a:pt x="1" y="5840"/>
                    <a:pt x="143" y="6031"/>
                    <a:pt x="346" y="6055"/>
                  </a:cubicBezTo>
                  <a:lnTo>
                    <a:pt x="346" y="6043"/>
                  </a:lnTo>
                  <a:lnTo>
                    <a:pt x="3822" y="6507"/>
                  </a:lnTo>
                  <a:lnTo>
                    <a:pt x="3370" y="9984"/>
                  </a:lnTo>
                  <a:cubicBezTo>
                    <a:pt x="3334" y="10186"/>
                    <a:pt x="3477" y="10377"/>
                    <a:pt x="3692" y="10400"/>
                  </a:cubicBezTo>
                  <a:lnTo>
                    <a:pt x="5656" y="10662"/>
                  </a:lnTo>
                  <a:cubicBezTo>
                    <a:pt x="5677" y="10666"/>
                    <a:pt x="5698" y="10668"/>
                    <a:pt x="5718" y="10668"/>
                  </a:cubicBezTo>
                  <a:cubicBezTo>
                    <a:pt x="5896" y="10668"/>
                    <a:pt x="6051" y="10533"/>
                    <a:pt x="6073" y="10341"/>
                  </a:cubicBezTo>
                  <a:lnTo>
                    <a:pt x="6537" y="6864"/>
                  </a:lnTo>
                  <a:lnTo>
                    <a:pt x="10014" y="7329"/>
                  </a:lnTo>
                  <a:cubicBezTo>
                    <a:pt x="10029" y="7330"/>
                    <a:pt x="10043" y="7331"/>
                    <a:pt x="10058" y="7331"/>
                  </a:cubicBezTo>
                  <a:cubicBezTo>
                    <a:pt x="10243" y="7331"/>
                    <a:pt x="10409" y="7195"/>
                    <a:pt x="10442" y="7007"/>
                  </a:cubicBezTo>
                  <a:lnTo>
                    <a:pt x="10692" y="5031"/>
                  </a:lnTo>
                  <a:cubicBezTo>
                    <a:pt x="10728" y="4828"/>
                    <a:pt x="10585" y="4638"/>
                    <a:pt x="10371" y="4614"/>
                  </a:cubicBezTo>
                  <a:lnTo>
                    <a:pt x="6894" y="4150"/>
                  </a:lnTo>
                  <a:lnTo>
                    <a:pt x="7359" y="685"/>
                  </a:lnTo>
                  <a:cubicBezTo>
                    <a:pt x="7382" y="471"/>
                    <a:pt x="7240" y="292"/>
                    <a:pt x="7037" y="256"/>
                  </a:cubicBezTo>
                  <a:lnTo>
                    <a:pt x="5061" y="6"/>
                  </a:lnTo>
                  <a:cubicBezTo>
                    <a:pt x="5040" y="3"/>
                    <a:pt x="5019" y="1"/>
                    <a:pt x="499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297" name="Google Shape;4297;p57"/>
            <p:cNvSpPr/>
            <p:nvPr/>
          </p:nvSpPr>
          <p:spPr>
            <a:xfrm>
              <a:off x="8256418" y="2147999"/>
              <a:ext cx="349515" cy="435765"/>
            </a:xfrm>
            <a:custGeom>
              <a:avLst/>
              <a:gdLst/>
              <a:ahLst/>
              <a:cxnLst/>
              <a:rect l="l" t="t" r="r" b="b"/>
              <a:pathLst>
                <a:path w="10836" h="13510" extrusionOk="0">
                  <a:moveTo>
                    <a:pt x="4138" y="431"/>
                  </a:moveTo>
                  <a:cubicBezTo>
                    <a:pt x="4427" y="431"/>
                    <a:pt x="4711" y="605"/>
                    <a:pt x="4763" y="994"/>
                  </a:cubicBezTo>
                  <a:cubicBezTo>
                    <a:pt x="4799" y="1185"/>
                    <a:pt x="4751" y="1387"/>
                    <a:pt x="4620" y="1530"/>
                  </a:cubicBezTo>
                  <a:lnTo>
                    <a:pt x="3822" y="1685"/>
                  </a:lnTo>
                  <a:cubicBezTo>
                    <a:pt x="3656" y="1590"/>
                    <a:pt x="3537" y="1423"/>
                    <a:pt x="3501" y="1232"/>
                  </a:cubicBezTo>
                  <a:lnTo>
                    <a:pt x="3501" y="1220"/>
                  </a:lnTo>
                  <a:cubicBezTo>
                    <a:pt x="3387" y="723"/>
                    <a:pt x="3765" y="431"/>
                    <a:pt x="4138" y="431"/>
                  </a:cubicBezTo>
                  <a:close/>
                  <a:moveTo>
                    <a:pt x="7844" y="2734"/>
                  </a:moveTo>
                  <a:cubicBezTo>
                    <a:pt x="8102" y="2734"/>
                    <a:pt x="8330" y="2922"/>
                    <a:pt x="8383" y="3185"/>
                  </a:cubicBezTo>
                  <a:lnTo>
                    <a:pt x="9776" y="10757"/>
                  </a:lnTo>
                  <a:cubicBezTo>
                    <a:pt x="9823" y="11055"/>
                    <a:pt x="9621" y="11341"/>
                    <a:pt x="9323" y="11388"/>
                  </a:cubicBezTo>
                  <a:lnTo>
                    <a:pt x="3060" y="12531"/>
                  </a:lnTo>
                  <a:cubicBezTo>
                    <a:pt x="3025" y="12538"/>
                    <a:pt x="2990" y="12542"/>
                    <a:pt x="2956" y="12542"/>
                  </a:cubicBezTo>
                  <a:cubicBezTo>
                    <a:pt x="2699" y="12542"/>
                    <a:pt x="2471" y="12353"/>
                    <a:pt x="2429" y="12091"/>
                  </a:cubicBezTo>
                  <a:lnTo>
                    <a:pt x="1048" y="4518"/>
                  </a:lnTo>
                  <a:cubicBezTo>
                    <a:pt x="989" y="4221"/>
                    <a:pt x="1191" y="3935"/>
                    <a:pt x="1489" y="3887"/>
                  </a:cubicBezTo>
                  <a:lnTo>
                    <a:pt x="2239" y="3745"/>
                  </a:lnTo>
                  <a:cubicBezTo>
                    <a:pt x="2271" y="3955"/>
                    <a:pt x="2451" y="4110"/>
                    <a:pt x="2657" y="4110"/>
                  </a:cubicBezTo>
                  <a:cubicBezTo>
                    <a:pt x="2684" y="4110"/>
                    <a:pt x="2711" y="4107"/>
                    <a:pt x="2739" y="4102"/>
                  </a:cubicBezTo>
                  <a:lnTo>
                    <a:pt x="6656" y="3387"/>
                  </a:lnTo>
                  <a:cubicBezTo>
                    <a:pt x="6882" y="3340"/>
                    <a:pt x="7049" y="3114"/>
                    <a:pt x="7001" y="2875"/>
                  </a:cubicBezTo>
                  <a:lnTo>
                    <a:pt x="7740" y="2744"/>
                  </a:lnTo>
                  <a:cubicBezTo>
                    <a:pt x="7775" y="2737"/>
                    <a:pt x="7810" y="2734"/>
                    <a:pt x="7844" y="2734"/>
                  </a:cubicBezTo>
                  <a:close/>
                  <a:moveTo>
                    <a:pt x="4134" y="1"/>
                  </a:moveTo>
                  <a:cubicBezTo>
                    <a:pt x="4070" y="1"/>
                    <a:pt x="4006" y="6"/>
                    <a:pt x="3942" y="18"/>
                  </a:cubicBezTo>
                  <a:cubicBezTo>
                    <a:pt x="3334" y="125"/>
                    <a:pt x="2941" y="708"/>
                    <a:pt x="3072" y="1304"/>
                  </a:cubicBezTo>
                  <a:cubicBezTo>
                    <a:pt x="3096" y="1470"/>
                    <a:pt x="3168" y="1637"/>
                    <a:pt x="3287" y="1780"/>
                  </a:cubicBezTo>
                  <a:lnTo>
                    <a:pt x="2501" y="1923"/>
                  </a:lnTo>
                  <a:cubicBezTo>
                    <a:pt x="2191" y="1982"/>
                    <a:pt x="1977" y="2280"/>
                    <a:pt x="2037" y="2602"/>
                  </a:cubicBezTo>
                  <a:lnTo>
                    <a:pt x="2084" y="2887"/>
                  </a:lnTo>
                  <a:lnTo>
                    <a:pt x="798" y="3114"/>
                  </a:lnTo>
                  <a:cubicBezTo>
                    <a:pt x="310" y="3209"/>
                    <a:pt x="1" y="3673"/>
                    <a:pt x="84" y="4149"/>
                  </a:cubicBezTo>
                  <a:lnTo>
                    <a:pt x="1656" y="12781"/>
                  </a:lnTo>
                  <a:cubicBezTo>
                    <a:pt x="1740" y="13216"/>
                    <a:pt x="2109" y="13509"/>
                    <a:pt x="2533" y="13509"/>
                  </a:cubicBezTo>
                  <a:cubicBezTo>
                    <a:pt x="2585" y="13509"/>
                    <a:pt x="2638" y="13505"/>
                    <a:pt x="2691" y="13496"/>
                  </a:cubicBezTo>
                  <a:lnTo>
                    <a:pt x="10026" y="12162"/>
                  </a:lnTo>
                  <a:cubicBezTo>
                    <a:pt x="10514" y="12067"/>
                    <a:pt x="10835" y="11603"/>
                    <a:pt x="10752" y="11114"/>
                  </a:cubicBezTo>
                  <a:lnTo>
                    <a:pt x="9168" y="2482"/>
                  </a:lnTo>
                  <a:cubicBezTo>
                    <a:pt x="9094" y="2048"/>
                    <a:pt x="8718" y="1755"/>
                    <a:pt x="8291" y="1755"/>
                  </a:cubicBezTo>
                  <a:cubicBezTo>
                    <a:pt x="8239" y="1755"/>
                    <a:pt x="8186" y="1759"/>
                    <a:pt x="8133" y="1768"/>
                  </a:cubicBezTo>
                  <a:lnTo>
                    <a:pt x="6859" y="2006"/>
                  </a:lnTo>
                  <a:lnTo>
                    <a:pt x="6799" y="1732"/>
                  </a:lnTo>
                  <a:cubicBezTo>
                    <a:pt x="6745" y="1442"/>
                    <a:pt x="6498" y="1249"/>
                    <a:pt x="6214" y="1249"/>
                  </a:cubicBezTo>
                  <a:cubicBezTo>
                    <a:pt x="6183" y="1249"/>
                    <a:pt x="6152" y="1251"/>
                    <a:pt x="6120" y="1256"/>
                  </a:cubicBezTo>
                  <a:lnTo>
                    <a:pt x="5168" y="1435"/>
                  </a:lnTo>
                  <a:cubicBezTo>
                    <a:pt x="5227" y="1268"/>
                    <a:pt x="5239" y="1089"/>
                    <a:pt x="5204" y="911"/>
                  </a:cubicBezTo>
                  <a:cubicBezTo>
                    <a:pt x="5119" y="380"/>
                    <a:pt x="4655" y="1"/>
                    <a:pt x="413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298" name="Google Shape;4298;p57"/>
            <p:cNvSpPr/>
            <p:nvPr/>
          </p:nvSpPr>
          <p:spPr>
            <a:xfrm>
              <a:off x="8318251" y="2305274"/>
              <a:ext cx="60156" cy="49834"/>
            </a:xfrm>
            <a:custGeom>
              <a:avLst/>
              <a:gdLst/>
              <a:ahLst/>
              <a:cxnLst/>
              <a:rect l="l" t="t" r="r" b="b"/>
              <a:pathLst>
                <a:path w="1865" h="1545" extrusionOk="0">
                  <a:moveTo>
                    <a:pt x="1014" y="0"/>
                  </a:moveTo>
                  <a:cubicBezTo>
                    <a:pt x="970" y="0"/>
                    <a:pt x="926" y="4"/>
                    <a:pt x="882" y="12"/>
                  </a:cubicBezTo>
                  <a:cubicBezTo>
                    <a:pt x="191" y="131"/>
                    <a:pt x="0" y="1012"/>
                    <a:pt x="572" y="1405"/>
                  </a:cubicBezTo>
                  <a:cubicBezTo>
                    <a:pt x="710" y="1502"/>
                    <a:pt x="861" y="1545"/>
                    <a:pt x="1007" y="1545"/>
                  </a:cubicBezTo>
                  <a:cubicBezTo>
                    <a:pt x="1454" y="1545"/>
                    <a:pt x="1864" y="1142"/>
                    <a:pt x="1775" y="631"/>
                  </a:cubicBezTo>
                  <a:cubicBezTo>
                    <a:pt x="1700" y="258"/>
                    <a:pt x="1379" y="0"/>
                    <a:pt x="1014"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299" name="Google Shape;4299;p57"/>
            <p:cNvSpPr/>
            <p:nvPr/>
          </p:nvSpPr>
          <p:spPr>
            <a:xfrm>
              <a:off x="8386921" y="2290308"/>
              <a:ext cx="124117" cy="43673"/>
            </a:xfrm>
            <a:custGeom>
              <a:avLst/>
              <a:gdLst/>
              <a:ahLst/>
              <a:cxnLst/>
              <a:rect l="l" t="t" r="r" b="b"/>
              <a:pathLst>
                <a:path w="3848" h="1354" extrusionOk="0">
                  <a:moveTo>
                    <a:pt x="3240" y="0"/>
                  </a:moveTo>
                  <a:cubicBezTo>
                    <a:pt x="3207" y="0"/>
                    <a:pt x="3171" y="4"/>
                    <a:pt x="3134" y="11"/>
                  </a:cubicBezTo>
                  <a:lnTo>
                    <a:pt x="538" y="487"/>
                  </a:lnTo>
                  <a:cubicBezTo>
                    <a:pt x="0" y="588"/>
                    <a:pt x="106" y="1354"/>
                    <a:pt x="597" y="1354"/>
                  </a:cubicBezTo>
                  <a:cubicBezTo>
                    <a:pt x="628" y="1354"/>
                    <a:pt x="660" y="1351"/>
                    <a:pt x="693" y="1345"/>
                  </a:cubicBezTo>
                  <a:lnTo>
                    <a:pt x="3289" y="868"/>
                  </a:lnTo>
                  <a:cubicBezTo>
                    <a:pt x="3847" y="790"/>
                    <a:pt x="3746" y="0"/>
                    <a:pt x="3240"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300" name="Google Shape;4300;p57"/>
            <p:cNvSpPr/>
            <p:nvPr/>
          </p:nvSpPr>
          <p:spPr>
            <a:xfrm>
              <a:off x="8330927" y="2374687"/>
              <a:ext cx="60156" cy="49931"/>
            </a:xfrm>
            <a:custGeom>
              <a:avLst/>
              <a:gdLst/>
              <a:ahLst/>
              <a:cxnLst/>
              <a:rect l="l" t="t" r="r" b="b"/>
              <a:pathLst>
                <a:path w="1865" h="1548" extrusionOk="0">
                  <a:moveTo>
                    <a:pt x="1027" y="0"/>
                  </a:moveTo>
                  <a:cubicBezTo>
                    <a:pt x="979" y="0"/>
                    <a:pt x="930" y="5"/>
                    <a:pt x="881" y="15"/>
                  </a:cubicBezTo>
                  <a:cubicBezTo>
                    <a:pt x="203" y="122"/>
                    <a:pt x="0" y="1015"/>
                    <a:pt x="572" y="1408"/>
                  </a:cubicBezTo>
                  <a:cubicBezTo>
                    <a:pt x="710" y="1505"/>
                    <a:pt x="861" y="1548"/>
                    <a:pt x="1007" y="1548"/>
                  </a:cubicBezTo>
                  <a:cubicBezTo>
                    <a:pt x="1454" y="1548"/>
                    <a:pt x="1864" y="1145"/>
                    <a:pt x="1774" y="634"/>
                  </a:cubicBezTo>
                  <a:cubicBezTo>
                    <a:pt x="1701" y="266"/>
                    <a:pt x="1386" y="0"/>
                    <a:pt x="1027"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301" name="Google Shape;4301;p57"/>
            <p:cNvSpPr/>
            <p:nvPr/>
          </p:nvSpPr>
          <p:spPr>
            <a:xfrm>
              <a:off x="8400533" y="2359753"/>
              <a:ext cx="121279" cy="43512"/>
            </a:xfrm>
            <a:custGeom>
              <a:avLst/>
              <a:gdLst/>
              <a:ahLst/>
              <a:cxnLst/>
              <a:rect l="l" t="t" r="r" b="b"/>
              <a:pathLst>
                <a:path w="3760" h="1349" extrusionOk="0">
                  <a:moveTo>
                    <a:pt x="3129" y="0"/>
                  </a:moveTo>
                  <a:cubicBezTo>
                    <a:pt x="3117" y="0"/>
                    <a:pt x="3105" y="1"/>
                    <a:pt x="3093" y="1"/>
                  </a:cubicBezTo>
                  <a:lnTo>
                    <a:pt x="497" y="478"/>
                  </a:lnTo>
                  <a:cubicBezTo>
                    <a:pt x="1" y="628"/>
                    <a:pt x="120" y="1349"/>
                    <a:pt x="617" y="1349"/>
                  </a:cubicBezTo>
                  <a:cubicBezTo>
                    <a:pt x="632" y="1349"/>
                    <a:pt x="648" y="1348"/>
                    <a:pt x="664" y="1347"/>
                  </a:cubicBezTo>
                  <a:lnTo>
                    <a:pt x="3260" y="882"/>
                  </a:lnTo>
                  <a:cubicBezTo>
                    <a:pt x="3760" y="731"/>
                    <a:pt x="3635" y="0"/>
                    <a:pt x="3129"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302" name="Google Shape;4302;p57"/>
            <p:cNvSpPr/>
            <p:nvPr/>
          </p:nvSpPr>
          <p:spPr>
            <a:xfrm>
              <a:off x="8344377" y="2448906"/>
              <a:ext cx="60123" cy="49834"/>
            </a:xfrm>
            <a:custGeom>
              <a:avLst/>
              <a:gdLst/>
              <a:ahLst/>
              <a:cxnLst/>
              <a:rect l="l" t="t" r="r" b="b"/>
              <a:pathLst>
                <a:path w="1864" h="1545" extrusionOk="0">
                  <a:moveTo>
                    <a:pt x="1014" y="0"/>
                  </a:moveTo>
                  <a:cubicBezTo>
                    <a:pt x="970" y="0"/>
                    <a:pt x="926" y="4"/>
                    <a:pt x="881" y="11"/>
                  </a:cubicBezTo>
                  <a:cubicBezTo>
                    <a:pt x="203" y="131"/>
                    <a:pt x="0" y="1012"/>
                    <a:pt x="572" y="1404"/>
                  </a:cubicBezTo>
                  <a:cubicBezTo>
                    <a:pt x="713" y="1501"/>
                    <a:pt x="865" y="1545"/>
                    <a:pt x="1012" y="1545"/>
                  </a:cubicBezTo>
                  <a:cubicBezTo>
                    <a:pt x="1460" y="1545"/>
                    <a:pt x="1864" y="1142"/>
                    <a:pt x="1774" y="631"/>
                  </a:cubicBezTo>
                  <a:cubicBezTo>
                    <a:pt x="1700" y="258"/>
                    <a:pt x="1378" y="0"/>
                    <a:pt x="1014"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303" name="Google Shape;4303;p57"/>
            <p:cNvSpPr/>
            <p:nvPr/>
          </p:nvSpPr>
          <p:spPr>
            <a:xfrm>
              <a:off x="8413725" y="2434133"/>
              <a:ext cx="122343" cy="43673"/>
            </a:xfrm>
            <a:custGeom>
              <a:avLst/>
              <a:gdLst/>
              <a:ahLst/>
              <a:cxnLst/>
              <a:rect l="l" t="t" r="r" b="b"/>
              <a:pathLst>
                <a:path w="3793" h="1354" extrusionOk="0">
                  <a:moveTo>
                    <a:pt x="3180" y="1"/>
                  </a:moveTo>
                  <a:cubicBezTo>
                    <a:pt x="3158" y="1"/>
                    <a:pt x="3136" y="2"/>
                    <a:pt x="3113" y="5"/>
                  </a:cubicBezTo>
                  <a:lnTo>
                    <a:pt x="517" y="469"/>
                  </a:lnTo>
                  <a:cubicBezTo>
                    <a:pt x="1" y="607"/>
                    <a:pt x="115" y="1354"/>
                    <a:pt x="615" y="1354"/>
                  </a:cubicBezTo>
                  <a:cubicBezTo>
                    <a:pt x="633" y="1354"/>
                    <a:pt x="652" y="1353"/>
                    <a:pt x="672" y="1351"/>
                  </a:cubicBezTo>
                  <a:lnTo>
                    <a:pt x="3267" y="874"/>
                  </a:lnTo>
                  <a:cubicBezTo>
                    <a:pt x="3792" y="749"/>
                    <a:pt x="3672" y="1"/>
                    <a:pt x="3180"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304" name="Google Shape;4304;p57"/>
            <p:cNvSpPr/>
            <p:nvPr/>
          </p:nvSpPr>
          <p:spPr>
            <a:xfrm>
              <a:off x="8287157" y="2757554"/>
              <a:ext cx="250396" cy="224785"/>
            </a:xfrm>
            <a:custGeom>
              <a:avLst/>
              <a:gdLst/>
              <a:ahLst/>
              <a:cxnLst/>
              <a:rect l="l" t="t" r="r" b="b"/>
              <a:pathLst>
                <a:path w="7763" h="6969" extrusionOk="0">
                  <a:moveTo>
                    <a:pt x="3926" y="0"/>
                  </a:moveTo>
                  <a:cubicBezTo>
                    <a:pt x="2894" y="0"/>
                    <a:pt x="1881" y="467"/>
                    <a:pt x="1215" y="1349"/>
                  </a:cubicBezTo>
                  <a:lnTo>
                    <a:pt x="6953" y="4968"/>
                  </a:lnTo>
                  <a:cubicBezTo>
                    <a:pt x="7763" y="3396"/>
                    <a:pt x="7239" y="1468"/>
                    <a:pt x="5751" y="527"/>
                  </a:cubicBezTo>
                  <a:cubicBezTo>
                    <a:pt x="5184" y="172"/>
                    <a:pt x="4552" y="0"/>
                    <a:pt x="3926" y="0"/>
                  </a:cubicBezTo>
                  <a:close/>
                  <a:moveTo>
                    <a:pt x="810" y="1992"/>
                  </a:moveTo>
                  <a:lnTo>
                    <a:pt x="810" y="1992"/>
                  </a:lnTo>
                  <a:cubicBezTo>
                    <a:pt x="0" y="3563"/>
                    <a:pt x="512" y="5492"/>
                    <a:pt x="2012" y="6444"/>
                  </a:cubicBezTo>
                  <a:cubicBezTo>
                    <a:pt x="2576" y="6798"/>
                    <a:pt x="3206" y="6968"/>
                    <a:pt x="3829" y="6968"/>
                  </a:cubicBezTo>
                  <a:cubicBezTo>
                    <a:pt x="4864" y="6968"/>
                    <a:pt x="5880" y="6500"/>
                    <a:pt x="6549" y="5623"/>
                  </a:cubicBezTo>
                  <a:lnTo>
                    <a:pt x="810" y="1992"/>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305" name="Google Shape;4305;p57"/>
            <p:cNvSpPr/>
            <p:nvPr/>
          </p:nvSpPr>
          <p:spPr>
            <a:xfrm>
              <a:off x="8756435" y="2276051"/>
              <a:ext cx="195885" cy="181563"/>
            </a:xfrm>
            <a:custGeom>
              <a:avLst/>
              <a:gdLst/>
              <a:ahLst/>
              <a:cxnLst/>
              <a:rect l="l" t="t" r="r" b="b"/>
              <a:pathLst>
                <a:path w="6073" h="5629" extrusionOk="0">
                  <a:moveTo>
                    <a:pt x="3596" y="1"/>
                  </a:moveTo>
                  <a:lnTo>
                    <a:pt x="1203" y="1620"/>
                  </a:lnTo>
                  <a:cubicBezTo>
                    <a:pt x="251" y="2275"/>
                    <a:pt x="1" y="3585"/>
                    <a:pt x="655" y="4549"/>
                  </a:cubicBezTo>
                  <a:lnTo>
                    <a:pt x="763" y="4716"/>
                  </a:lnTo>
                  <a:cubicBezTo>
                    <a:pt x="1163" y="5308"/>
                    <a:pt x="1825" y="5629"/>
                    <a:pt x="2498" y="5629"/>
                  </a:cubicBezTo>
                  <a:cubicBezTo>
                    <a:pt x="2907" y="5629"/>
                    <a:pt x="3320" y="5511"/>
                    <a:pt x="3680" y="5263"/>
                  </a:cubicBezTo>
                  <a:lnTo>
                    <a:pt x="6073" y="3644"/>
                  </a:lnTo>
                  <a:lnTo>
                    <a:pt x="3596" y="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306" name="Google Shape;4306;p57"/>
            <p:cNvSpPr/>
            <p:nvPr/>
          </p:nvSpPr>
          <p:spPr>
            <a:xfrm>
              <a:off x="8888938" y="2200542"/>
              <a:ext cx="195885" cy="181918"/>
            </a:xfrm>
            <a:custGeom>
              <a:avLst/>
              <a:gdLst/>
              <a:ahLst/>
              <a:cxnLst/>
              <a:rect l="l" t="t" r="r" b="b"/>
              <a:pathLst>
                <a:path w="6073" h="5640" extrusionOk="0">
                  <a:moveTo>
                    <a:pt x="3577" y="0"/>
                  </a:moveTo>
                  <a:cubicBezTo>
                    <a:pt x="3169" y="0"/>
                    <a:pt x="2757" y="119"/>
                    <a:pt x="2393" y="365"/>
                  </a:cubicBezTo>
                  <a:lnTo>
                    <a:pt x="0" y="1996"/>
                  </a:lnTo>
                  <a:lnTo>
                    <a:pt x="2477" y="5640"/>
                  </a:lnTo>
                  <a:lnTo>
                    <a:pt x="4870" y="4009"/>
                  </a:lnTo>
                  <a:cubicBezTo>
                    <a:pt x="5834" y="3354"/>
                    <a:pt x="6072" y="2044"/>
                    <a:pt x="5429" y="1080"/>
                  </a:cubicBezTo>
                  <a:lnTo>
                    <a:pt x="5322" y="925"/>
                  </a:lnTo>
                  <a:cubicBezTo>
                    <a:pt x="4914" y="324"/>
                    <a:pt x="4252" y="0"/>
                    <a:pt x="3577"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307" name="Google Shape;4307;p57"/>
            <p:cNvSpPr/>
            <p:nvPr/>
          </p:nvSpPr>
          <p:spPr>
            <a:xfrm>
              <a:off x="8698827" y="2651177"/>
              <a:ext cx="346064" cy="344387"/>
            </a:xfrm>
            <a:custGeom>
              <a:avLst/>
              <a:gdLst/>
              <a:ahLst/>
              <a:cxnLst/>
              <a:rect l="l" t="t" r="r" b="b"/>
              <a:pathLst>
                <a:path w="10729" h="10677" extrusionOk="0">
                  <a:moveTo>
                    <a:pt x="5017" y="1"/>
                  </a:moveTo>
                  <a:cubicBezTo>
                    <a:pt x="4831" y="1"/>
                    <a:pt x="4666" y="137"/>
                    <a:pt x="4644" y="325"/>
                  </a:cubicBezTo>
                  <a:lnTo>
                    <a:pt x="4180" y="3813"/>
                  </a:lnTo>
                  <a:lnTo>
                    <a:pt x="703" y="3349"/>
                  </a:lnTo>
                  <a:cubicBezTo>
                    <a:pt x="688" y="3347"/>
                    <a:pt x="673" y="3346"/>
                    <a:pt x="659" y="3346"/>
                  </a:cubicBezTo>
                  <a:cubicBezTo>
                    <a:pt x="474" y="3346"/>
                    <a:pt x="308" y="3483"/>
                    <a:pt x="286" y="3670"/>
                  </a:cubicBezTo>
                  <a:lnTo>
                    <a:pt x="24" y="5635"/>
                  </a:lnTo>
                  <a:cubicBezTo>
                    <a:pt x="1" y="5849"/>
                    <a:pt x="143" y="6028"/>
                    <a:pt x="346" y="6063"/>
                  </a:cubicBezTo>
                  <a:lnTo>
                    <a:pt x="3822" y="6516"/>
                  </a:lnTo>
                  <a:lnTo>
                    <a:pt x="3370" y="10004"/>
                  </a:lnTo>
                  <a:cubicBezTo>
                    <a:pt x="3346" y="10207"/>
                    <a:pt x="3489" y="10385"/>
                    <a:pt x="3692" y="10421"/>
                  </a:cubicBezTo>
                  <a:lnTo>
                    <a:pt x="5656" y="10671"/>
                  </a:lnTo>
                  <a:cubicBezTo>
                    <a:pt x="5678" y="10675"/>
                    <a:pt x="5700" y="10677"/>
                    <a:pt x="5721" y="10677"/>
                  </a:cubicBezTo>
                  <a:cubicBezTo>
                    <a:pt x="5906" y="10677"/>
                    <a:pt x="6053" y="10543"/>
                    <a:pt x="6085" y="10362"/>
                  </a:cubicBezTo>
                  <a:lnTo>
                    <a:pt x="6537" y="6873"/>
                  </a:lnTo>
                  <a:lnTo>
                    <a:pt x="10014" y="7337"/>
                  </a:lnTo>
                  <a:cubicBezTo>
                    <a:pt x="10029" y="7339"/>
                    <a:pt x="10045" y="7340"/>
                    <a:pt x="10060" y="7340"/>
                  </a:cubicBezTo>
                  <a:cubicBezTo>
                    <a:pt x="10253" y="7340"/>
                    <a:pt x="10409" y="7204"/>
                    <a:pt x="10442" y="7016"/>
                  </a:cubicBezTo>
                  <a:lnTo>
                    <a:pt x="10692" y="5039"/>
                  </a:lnTo>
                  <a:cubicBezTo>
                    <a:pt x="10728" y="4837"/>
                    <a:pt x="10585" y="4647"/>
                    <a:pt x="10383" y="4623"/>
                  </a:cubicBezTo>
                  <a:lnTo>
                    <a:pt x="6894" y="4158"/>
                  </a:lnTo>
                  <a:lnTo>
                    <a:pt x="7359" y="682"/>
                  </a:lnTo>
                  <a:cubicBezTo>
                    <a:pt x="7382" y="479"/>
                    <a:pt x="7240" y="289"/>
                    <a:pt x="7037" y="265"/>
                  </a:cubicBezTo>
                  <a:lnTo>
                    <a:pt x="5061" y="3"/>
                  </a:lnTo>
                  <a:cubicBezTo>
                    <a:pt x="5046" y="1"/>
                    <a:pt x="5031" y="1"/>
                    <a:pt x="5017"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308" name="Google Shape;4308;p57"/>
            <p:cNvSpPr/>
            <p:nvPr/>
          </p:nvSpPr>
          <p:spPr>
            <a:xfrm>
              <a:off x="8256031" y="3173385"/>
              <a:ext cx="349902" cy="435733"/>
            </a:xfrm>
            <a:custGeom>
              <a:avLst/>
              <a:gdLst/>
              <a:ahLst/>
              <a:cxnLst/>
              <a:rect l="l" t="t" r="r" b="b"/>
              <a:pathLst>
                <a:path w="10848" h="13509" extrusionOk="0">
                  <a:moveTo>
                    <a:pt x="4164" y="411"/>
                  </a:moveTo>
                  <a:cubicBezTo>
                    <a:pt x="4452" y="411"/>
                    <a:pt x="4735" y="584"/>
                    <a:pt x="4787" y="970"/>
                  </a:cubicBezTo>
                  <a:cubicBezTo>
                    <a:pt x="4823" y="1172"/>
                    <a:pt x="4763" y="1363"/>
                    <a:pt x="4632" y="1518"/>
                  </a:cubicBezTo>
                  <a:lnTo>
                    <a:pt x="3846" y="1661"/>
                  </a:lnTo>
                  <a:cubicBezTo>
                    <a:pt x="3668" y="1565"/>
                    <a:pt x="3549" y="1399"/>
                    <a:pt x="3513" y="1208"/>
                  </a:cubicBezTo>
                  <a:cubicBezTo>
                    <a:pt x="3398" y="708"/>
                    <a:pt x="3786" y="411"/>
                    <a:pt x="4164" y="411"/>
                  </a:cubicBezTo>
                  <a:close/>
                  <a:moveTo>
                    <a:pt x="7873" y="2721"/>
                  </a:moveTo>
                  <a:cubicBezTo>
                    <a:pt x="8128" y="2721"/>
                    <a:pt x="8353" y="2900"/>
                    <a:pt x="8395" y="3161"/>
                  </a:cubicBezTo>
                  <a:lnTo>
                    <a:pt x="9788" y="10745"/>
                  </a:lnTo>
                  <a:cubicBezTo>
                    <a:pt x="9847" y="11043"/>
                    <a:pt x="9645" y="11328"/>
                    <a:pt x="9347" y="11376"/>
                  </a:cubicBezTo>
                  <a:lnTo>
                    <a:pt x="3072" y="12519"/>
                  </a:lnTo>
                  <a:cubicBezTo>
                    <a:pt x="3042" y="12524"/>
                    <a:pt x="3012" y="12526"/>
                    <a:pt x="2981" y="12526"/>
                  </a:cubicBezTo>
                  <a:cubicBezTo>
                    <a:pt x="2719" y="12526"/>
                    <a:pt x="2484" y="12344"/>
                    <a:pt x="2441" y="12067"/>
                  </a:cubicBezTo>
                  <a:lnTo>
                    <a:pt x="1060" y="4506"/>
                  </a:lnTo>
                  <a:cubicBezTo>
                    <a:pt x="1001" y="4209"/>
                    <a:pt x="1203" y="3923"/>
                    <a:pt x="1501" y="3863"/>
                  </a:cubicBezTo>
                  <a:lnTo>
                    <a:pt x="2251" y="3732"/>
                  </a:lnTo>
                  <a:cubicBezTo>
                    <a:pt x="2282" y="3941"/>
                    <a:pt x="2470" y="4086"/>
                    <a:pt x="2668" y="4086"/>
                  </a:cubicBezTo>
                  <a:cubicBezTo>
                    <a:pt x="2696" y="4086"/>
                    <a:pt x="2723" y="4083"/>
                    <a:pt x="2751" y="4078"/>
                  </a:cubicBezTo>
                  <a:lnTo>
                    <a:pt x="6668" y="3375"/>
                  </a:lnTo>
                  <a:cubicBezTo>
                    <a:pt x="6906" y="3327"/>
                    <a:pt x="7061" y="3101"/>
                    <a:pt x="7013" y="2863"/>
                  </a:cubicBezTo>
                  <a:lnTo>
                    <a:pt x="7764" y="2732"/>
                  </a:lnTo>
                  <a:cubicBezTo>
                    <a:pt x="7800" y="2725"/>
                    <a:pt x="7837" y="2721"/>
                    <a:pt x="7873" y="2721"/>
                  </a:cubicBezTo>
                  <a:close/>
                  <a:moveTo>
                    <a:pt x="4154" y="0"/>
                  </a:moveTo>
                  <a:cubicBezTo>
                    <a:pt x="4004" y="0"/>
                    <a:pt x="3851" y="32"/>
                    <a:pt x="3704" y="101"/>
                  </a:cubicBezTo>
                  <a:cubicBezTo>
                    <a:pt x="3061" y="387"/>
                    <a:pt x="2858" y="1208"/>
                    <a:pt x="3299" y="1756"/>
                  </a:cubicBezTo>
                  <a:lnTo>
                    <a:pt x="2513" y="1911"/>
                  </a:lnTo>
                  <a:cubicBezTo>
                    <a:pt x="2203" y="1970"/>
                    <a:pt x="1989" y="2280"/>
                    <a:pt x="2049" y="2589"/>
                  </a:cubicBezTo>
                  <a:lnTo>
                    <a:pt x="2096" y="2875"/>
                  </a:lnTo>
                  <a:lnTo>
                    <a:pt x="810" y="3101"/>
                  </a:lnTo>
                  <a:cubicBezTo>
                    <a:pt x="322" y="3196"/>
                    <a:pt x="1" y="3661"/>
                    <a:pt x="96" y="4149"/>
                  </a:cubicBezTo>
                  <a:lnTo>
                    <a:pt x="1668" y="12769"/>
                  </a:lnTo>
                  <a:cubicBezTo>
                    <a:pt x="1753" y="13205"/>
                    <a:pt x="2123" y="13509"/>
                    <a:pt x="2549" y="13509"/>
                  </a:cubicBezTo>
                  <a:cubicBezTo>
                    <a:pt x="2600" y="13509"/>
                    <a:pt x="2652" y="13504"/>
                    <a:pt x="2703" y="13495"/>
                  </a:cubicBezTo>
                  <a:lnTo>
                    <a:pt x="10038" y="12150"/>
                  </a:lnTo>
                  <a:cubicBezTo>
                    <a:pt x="10526" y="12055"/>
                    <a:pt x="10847" y="11590"/>
                    <a:pt x="10752" y="11114"/>
                  </a:cubicBezTo>
                  <a:lnTo>
                    <a:pt x="9180" y="2482"/>
                  </a:lnTo>
                  <a:cubicBezTo>
                    <a:pt x="9106" y="2046"/>
                    <a:pt x="8727" y="1743"/>
                    <a:pt x="8299" y="1743"/>
                  </a:cubicBezTo>
                  <a:cubicBezTo>
                    <a:pt x="8248" y="1743"/>
                    <a:pt x="8196" y="1747"/>
                    <a:pt x="8145" y="1756"/>
                  </a:cubicBezTo>
                  <a:lnTo>
                    <a:pt x="6871" y="1994"/>
                  </a:lnTo>
                  <a:lnTo>
                    <a:pt x="6811" y="1720"/>
                  </a:lnTo>
                  <a:cubicBezTo>
                    <a:pt x="6758" y="1435"/>
                    <a:pt x="6518" y="1234"/>
                    <a:pt x="6240" y="1234"/>
                  </a:cubicBezTo>
                  <a:cubicBezTo>
                    <a:pt x="6204" y="1234"/>
                    <a:pt x="6169" y="1237"/>
                    <a:pt x="6132" y="1244"/>
                  </a:cubicBezTo>
                  <a:lnTo>
                    <a:pt x="5180" y="1411"/>
                  </a:lnTo>
                  <a:cubicBezTo>
                    <a:pt x="5239" y="1244"/>
                    <a:pt x="5251" y="1065"/>
                    <a:pt x="5216" y="899"/>
                  </a:cubicBezTo>
                  <a:cubicBezTo>
                    <a:pt x="5115" y="358"/>
                    <a:pt x="4654" y="0"/>
                    <a:pt x="4154"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309" name="Google Shape;4309;p57"/>
            <p:cNvSpPr/>
            <p:nvPr/>
          </p:nvSpPr>
          <p:spPr>
            <a:xfrm>
              <a:off x="8318251" y="3329757"/>
              <a:ext cx="60156" cy="49963"/>
            </a:xfrm>
            <a:custGeom>
              <a:avLst/>
              <a:gdLst/>
              <a:ahLst/>
              <a:cxnLst/>
              <a:rect l="l" t="t" r="r" b="b"/>
              <a:pathLst>
                <a:path w="1865" h="1549" extrusionOk="0">
                  <a:moveTo>
                    <a:pt x="1027" y="1"/>
                  </a:moveTo>
                  <a:cubicBezTo>
                    <a:pt x="979" y="1"/>
                    <a:pt x="930" y="6"/>
                    <a:pt x="882" y="15"/>
                  </a:cubicBezTo>
                  <a:cubicBezTo>
                    <a:pt x="191" y="134"/>
                    <a:pt x="0" y="1015"/>
                    <a:pt x="572" y="1408"/>
                  </a:cubicBezTo>
                  <a:cubicBezTo>
                    <a:pt x="710" y="1505"/>
                    <a:pt x="861" y="1549"/>
                    <a:pt x="1007" y="1549"/>
                  </a:cubicBezTo>
                  <a:cubicBezTo>
                    <a:pt x="1454" y="1549"/>
                    <a:pt x="1864" y="1146"/>
                    <a:pt x="1775" y="634"/>
                  </a:cubicBezTo>
                  <a:cubicBezTo>
                    <a:pt x="1701" y="267"/>
                    <a:pt x="1386" y="1"/>
                    <a:pt x="1027"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310" name="Google Shape;4310;p57"/>
            <p:cNvSpPr/>
            <p:nvPr/>
          </p:nvSpPr>
          <p:spPr>
            <a:xfrm>
              <a:off x="8386373" y="3314791"/>
              <a:ext cx="125214" cy="43931"/>
            </a:xfrm>
            <a:custGeom>
              <a:avLst/>
              <a:gdLst/>
              <a:ahLst/>
              <a:cxnLst/>
              <a:rect l="l" t="t" r="r" b="b"/>
              <a:pathLst>
                <a:path w="3882" h="1362" extrusionOk="0">
                  <a:moveTo>
                    <a:pt x="3273" y="0"/>
                  </a:moveTo>
                  <a:cubicBezTo>
                    <a:pt x="3234" y="0"/>
                    <a:pt x="3194" y="5"/>
                    <a:pt x="3151" y="15"/>
                  </a:cubicBezTo>
                  <a:lnTo>
                    <a:pt x="555" y="491"/>
                  </a:lnTo>
                  <a:cubicBezTo>
                    <a:pt x="1" y="580"/>
                    <a:pt x="108" y="1362"/>
                    <a:pt x="597" y="1362"/>
                  </a:cubicBezTo>
                  <a:cubicBezTo>
                    <a:pt x="633" y="1362"/>
                    <a:pt x="671" y="1357"/>
                    <a:pt x="710" y="1349"/>
                  </a:cubicBezTo>
                  <a:lnTo>
                    <a:pt x="3306" y="872"/>
                  </a:lnTo>
                  <a:cubicBezTo>
                    <a:pt x="3881" y="817"/>
                    <a:pt x="3778" y="0"/>
                    <a:pt x="3273"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311" name="Google Shape;4311;p57"/>
            <p:cNvSpPr/>
            <p:nvPr/>
          </p:nvSpPr>
          <p:spPr>
            <a:xfrm>
              <a:off x="8330927" y="3399267"/>
              <a:ext cx="60156" cy="49963"/>
            </a:xfrm>
            <a:custGeom>
              <a:avLst/>
              <a:gdLst/>
              <a:ahLst/>
              <a:cxnLst/>
              <a:rect l="l" t="t" r="r" b="b"/>
              <a:pathLst>
                <a:path w="1865" h="1549" extrusionOk="0">
                  <a:moveTo>
                    <a:pt x="1027" y="1"/>
                  </a:moveTo>
                  <a:cubicBezTo>
                    <a:pt x="979" y="1"/>
                    <a:pt x="930" y="6"/>
                    <a:pt x="881" y="15"/>
                  </a:cubicBezTo>
                  <a:cubicBezTo>
                    <a:pt x="203" y="134"/>
                    <a:pt x="0" y="1015"/>
                    <a:pt x="572" y="1408"/>
                  </a:cubicBezTo>
                  <a:cubicBezTo>
                    <a:pt x="710" y="1505"/>
                    <a:pt x="861" y="1549"/>
                    <a:pt x="1007" y="1549"/>
                  </a:cubicBezTo>
                  <a:cubicBezTo>
                    <a:pt x="1454" y="1549"/>
                    <a:pt x="1864" y="1146"/>
                    <a:pt x="1774" y="635"/>
                  </a:cubicBezTo>
                  <a:cubicBezTo>
                    <a:pt x="1701" y="267"/>
                    <a:pt x="1386" y="1"/>
                    <a:pt x="1027"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312" name="Google Shape;4312;p57"/>
            <p:cNvSpPr/>
            <p:nvPr/>
          </p:nvSpPr>
          <p:spPr>
            <a:xfrm>
              <a:off x="8400436" y="3384688"/>
              <a:ext cx="121279" cy="43544"/>
            </a:xfrm>
            <a:custGeom>
              <a:avLst/>
              <a:gdLst/>
              <a:ahLst/>
              <a:cxnLst/>
              <a:rect l="l" t="t" r="r" b="b"/>
              <a:pathLst>
                <a:path w="3760" h="1350" extrusionOk="0">
                  <a:moveTo>
                    <a:pt x="3144" y="1"/>
                  </a:moveTo>
                  <a:cubicBezTo>
                    <a:pt x="3128" y="1"/>
                    <a:pt x="3112" y="2"/>
                    <a:pt x="3096" y="3"/>
                  </a:cubicBezTo>
                  <a:lnTo>
                    <a:pt x="500" y="467"/>
                  </a:lnTo>
                  <a:cubicBezTo>
                    <a:pt x="0" y="619"/>
                    <a:pt x="125" y="1350"/>
                    <a:pt x="631" y="1350"/>
                  </a:cubicBezTo>
                  <a:cubicBezTo>
                    <a:pt x="643" y="1350"/>
                    <a:pt x="655" y="1349"/>
                    <a:pt x="667" y="1348"/>
                  </a:cubicBezTo>
                  <a:lnTo>
                    <a:pt x="3263" y="872"/>
                  </a:lnTo>
                  <a:cubicBezTo>
                    <a:pt x="3759" y="722"/>
                    <a:pt x="3640" y="1"/>
                    <a:pt x="314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313" name="Google Shape;4313;p57"/>
            <p:cNvSpPr/>
            <p:nvPr/>
          </p:nvSpPr>
          <p:spPr>
            <a:xfrm>
              <a:off x="8344377" y="3473486"/>
              <a:ext cx="60123" cy="49866"/>
            </a:xfrm>
            <a:custGeom>
              <a:avLst/>
              <a:gdLst/>
              <a:ahLst/>
              <a:cxnLst/>
              <a:rect l="l" t="t" r="r" b="b"/>
              <a:pathLst>
                <a:path w="1864" h="1546" extrusionOk="0">
                  <a:moveTo>
                    <a:pt x="1013" y="1"/>
                  </a:moveTo>
                  <a:cubicBezTo>
                    <a:pt x="970" y="1"/>
                    <a:pt x="926" y="5"/>
                    <a:pt x="881" y="12"/>
                  </a:cubicBezTo>
                  <a:cubicBezTo>
                    <a:pt x="203" y="131"/>
                    <a:pt x="0" y="1012"/>
                    <a:pt x="572" y="1405"/>
                  </a:cubicBezTo>
                  <a:cubicBezTo>
                    <a:pt x="710" y="1502"/>
                    <a:pt x="861" y="1546"/>
                    <a:pt x="1008" y="1546"/>
                  </a:cubicBezTo>
                  <a:cubicBezTo>
                    <a:pt x="1454" y="1546"/>
                    <a:pt x="1864" y="1145"/>
                    <a:pt x="1774" y="643"/>
                  </a:cubicBezTo>
                  <a:cubicBezTo>
                    <a:pt x="1700" y="260"/>
                    <a:pt x="1378" y="1"/>
                    <a:pt x="101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314" name="Google Shape;4314;p57"/>
            <p:cNvSpPr/>
            <p:nvPr/>
          </p:nvSpPr>
          <p:spPr>
            <a:xfrm>
              <a:off x="8413983" y="3458777"/>
              <a:ext cx="121440" cy="43609"/>
            </a:xfrm>
            <a:custGeom>
              <a:avLst/>
              <a:gdLst/>
              <a:ahLst/>
              <a:cxnLst/>
              <a:rect l="l" t="t" r="r" b="b"/>
              <a:pathLst>
                <a:path w="3765" h="1352" extrusionOk="0">
                  <a:moveTo>
                    <a:pt x="3162" y="1"/>
                  </a:moveTo>
                  <a:cubicBezTo>
                    <a:pt x="3143" y="1"/>
                    <a:pt x="3124" y="2"/>
                    <a:pt x="3105" y="4"/>
                  </a:cubicBezTo>
                  <a:lnTo>
                    <a:pt x="509" y="480"/>
                  </a:lnTo>
                  <a:cubicBezTo>
                    <a:pt x="1" y="619"/>
                    <a:pt x="120" y="1351"/>
                    <a:pt x="617" y="1351"/>
                  </a:cubicBezTo>
                  <a:cubicBezTo>
                    <a:pt x="632" y="1351"/>
                    <a:pt x="648" y="1351"/>
                    <a:pt x="664" y="1349"/>
                  </a:cubicBezTo>
                  <a:lnTo>
                    <a:pt x="3259" y="873"/>
                  </a:lnTo>
                  <a:cubicBezTo>
                    <a:pt x="3764" y="735"/>
                    <a:pt x="3650" y="1"/>
                    <a:pt x="316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315" name="Google Shape;4315;p57"/>
            <p:cNvSpPr/>
            <p:nvPr/>
          </p:nvSpPr>
          <p:spPr>
            <a:xfrm>
              <a:off x="8288286" y="3782231"/>
              <a:ext cx="249267" cy="224075"/>
            </a:xfrm>
            <a:custGeom>
              <a:avLst/>
              <a:gdLst/>
              <a:ahLst/>
              <a:cxnLst/>
              <a:rect l="l" t="t" r="r" b="b"/>
              <a:pathLst>
                <a:path w="7728" h="6947" extrusionOk="0">
                  <a:moveTo>
                    <a:pt x="3899" y="1"/>
                  </a:moveTo>
                  <a:cubicBezTo>
                    <a:pt x="2865" y="1"/>
                    <a:pt x="1848" y="470"/>
                    <a:pt x="1180" y="1346"/>
                  </a:cubicBezTo>
                  <a:lnTo>
                    <a:pt x="6918" y="4978"/>
                  </a:lnTo>
                  <a:cubicBezTo>
                    <a:pt x="7728" y="3406"/>
                    <a:pt x="7204" y="1477"/>
                    <a:pt x="5716" y="525"/>
                  </a:cubicBezTo>
                  <a:cubicBezTo>
                    <a:pt x="5152" y="171"/>
                    <a:pt x="4522" y="1"/>
                    <a:pt x="3899" y="1"/>
                  </a:cubicBezTo>
                  <a:close/>
                  <a:moveTo>
                    <a:pt x="775" y="1989"/>
                  </a:moveTo>
                  <a:lnTo>
                    <a:pt x="775" y="1989"/>
                  </a:lnTo>
                  <a:cubicBezTo>
                    <a:pt x="1" y="3561"/>
                    <a:pt x="489" y="5478"/>
                    <a:pt x="1953" y="6418"/>
                  </a:cubicBezTo>
                  <a:cubicBezTo>
                    <a:pt x="2522" y="6775"/>
                    <a:pt x="3159" y="6947"/>
                    <a:pt x="3790" y="6947"/>
                  </a:cubicBezTo>
                  <a:cubicBezTo>
                    <a:pt x="4824" y="6947"/>
                    <a:pt x="5841" y="6486"/>
                    <a:pt x="6514" y="5621"/>
                  </a:cubicBezTo>
                  <a:lnTo>
                    <a:pt x="775" y="1989"/>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316" name="Google Shape;4316;p57"/>
            <p:cNvSpPr/>
            <p:nvPr/>
          </p:nvSpPr>
          <p:spPr>
            <a:xfrm>
              <a:off x="8756435" y="3300663"/>
              <a:ext cx="195885" cy="181660"/>
            </a:xfrm>
            <a:custGeom>
              <a:avLst/>
              <a:gdLst/>
              <a:ahLst/>
              <a:cxnLst/>
              <a:rect l="l" t="t" r="r" b="b"/>
              <a:pathLst>
                <a:path w="6073" h="5632" extrusionOk="0">
                  <a:moveTo>
                    <a:pt x="3596" y="1"/>
                  </a:moveTo>
                  <a:lnTo>
                    <a:pt x="1203" y="1632"/>
                  </a:lnTo>
                  <a:cubicBezTo>
                    <a:pt x="239" y="2275"/>
                    <a:pt x="1" y="3584"/>
                    <a:pt x="655" y="4549"/>
                  </a:cubicBezTo>
                  <a:lnTo>
                    <a:pt x="763" y="4715"/>
                  </a:lnTo>
                  <a:cubicBezTo>
                    <a:pt x="1172" y="5311"/>
                    <a:pt x="1837" y="5632"/>
                    <a:pt x="2511" y="5632"/>
                  </a:cubicBezTo>
                  <a:cubicBezTo>
                    <a:pt x="2915" y="5632"/>
                    <a:pt x="3322" y="5516"/>
                    <a:pt x="3680" y="5275"/>
                  </a:cubicBezTo>
                  <a:lnTo>
                    <a:pt x="6073" y="3644"/>
                  </a:lnTo>
                  <a:lnTo>
                    <a:pt x="3596" y="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317" name="Google Shape;4317;p57"/>
            <p:cNvSpPr/>
            <p:nvPr/>
          </p:nvSpPr>
          <p:spPr>
            <a:xfrm>
              <a:off x="8888938" y="3225154"/>
              <a:ext cx="195885" cy="181918"/>
            </a:xfrm>
            <a:custGeom>
              <a:avLst/>
              <a:gdLst/>
              <a:ahLst/>
              <a:cxnLst/>
              <a:rect l="l" t="t" r="r" b="b"/>
              <a:pathLst>
                <a:path w="6073" h="5640" extrusionOk="0">
                  <a:moveTo>
                    <a:pt x="3577" y="0"/>
                  </a:moveTo>
                  <a:cubicBezTo>
                    <a:pt x="3169" y="0"/>
                    <a:pt x="2757" y="118"/>
                    <a:pt x="2393" y="365"/>
                  </a:cubicBezTo>
                  <a:lnTo>
                    <a:pt x="0" y="1996"/>
                  </a:lnTo>
                  <a:lnTo>
                    <a:pt x="2477" y="5640"/>
                  </a:lnTo>
                  <a:lnTo>
                    <a:pt x="4870" y="4008"/>
                  </a:lnTo>
                  <a:cubicBezTo>
                    <a:pt x="5834" y="3354"/>
                    <a:pt x="6072" y="2044"/>
                    <a:pt x="5429" y="1091"/>
                  </a:cubicBezTo>
                  <a:lnTo>
                    <a:pt x="5322" y="925"/>
                  </a:lnTo>
                  <a:cubicBezTo>
                    <a:pt x="4914" y="324"/>
                    <a:pt x="4252" y="0"/>
                    <a:pt x="3577"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318" name="Google Shape;4318;p57"/>
            <p:cNvSpPr/>
            <p:nvPr/>
          </p:nvSpPr>
          <p:spPr>
            <a:xfrm>
              <a:off x="8698827" y="3676079"/>
              <a:ext cx="346064" cy="344387"/>
            </a:xfrm>
            <a:custGeom>
              <a:avLst/>
              <a:gdLst/>
              <a:ahLst/>
              <a:cxnLst/>
              <a:rect l="l" t="t" r="r" b="b"/>
              <a:pathLst>
                <a:path w="10729" h="10677" extrusionOk="0">
                  <a:moveTo>
                    <a:pt x="4998" y="0"/>
                  </a:moveTo>
                  <a:cubicBezTo>
                    <a:pt x="4821" y="0"/>
                    <a:pt x="4665" y="134"/>
                    <a:pt x="4644" y="315"/>
                  </a:cubicBezTo>
                  <a:lnTo>
                    <a:pt x="4180" y="3804"/>
                  </a:lnTo>
                  <a:lnTo>
                    <a:pt x="703" y="3340"/>
                  </a:lnTo>
                  <a:cubicBezTo>
                    <a:pt x="688" y="3338"/>
                    <a:pt x="673" y="3337"/>
                    <a:pt x="659" y="3337"/>
                  </a:cubicBezTo>
                  <a:cubicBezTo>
                    <a:pt x="474" y="3337"/>
                    <a:pt x="308" y="3473"/>
                    <a:pt x="286" y="3661"/>
                  </a:cubicBezTo>
                  <a:lnTo>
                    <a:pt x="24" y="5638"/>
                  </a:lnTo>
                  <a:cubicBezTo>
                    <a:pt x="1" y="5840"/>
                    <a:pt x="143" y="6030"/>
                    <a:pt x="346" y="6054"/>
                  </a:cubicBezTo>
                  <a:lnTo>
                    <a:pt x="3822" y="6519"/>
                  </a:lnTo>
                  <a:lnTo>
                    <a:pt x="3370" y="9995"/>
                  </a:lnTo>
                  <a:cubicBezTo>
                    <a:pt x="3334" y="10198"/>
                    <a:pt x="3477" y="10388"/>
                    <a:pt x="3692" y="10412"/>
                  </a:cubicBezTo>
                  <a:lnTo>
                    <a:pt x="5656" y="10674"/>
                  </a:lnTo>
                  <a:cubicBezTo>
                    <a:pt x="5671" y="10676"/>
                    <a:pt x="5686" y="10676"/>
                    <a:pt x="5700" y="10676"/>
                  </a:cubicBezTo>
                  <a:cubicBezTo>
                    <a:pt x="5885" y="10676"/>
                    <a:pt x="6051" y="10540"/>
                    <a:pt x="6073" y="10352"/>
                  </a:cubicBezTo>
                  <a:lnTo>
                    <a:pt x="6537" y="6876"/>
                  </a:lnTo>
                  <a:lnTo>
                    <a:pt x="10014" y="7328"/>
                  </a:lnTo>
                  <a:cubicBezTo>
                    <a:pt x="10035" y="7332"/>
                    <a:pt x="10055" y="7334"/>
                    <a:pt x="10076" y="7334"/>
                  </a:cubicBezTo>
                  <a:cubicBezTo>
                    <a:pt x="10254" y="7334"/>
                    <a:pt x="10410" y="7199"/>
                    <a:pt x="10442" y="7007"/>
                  </a:cubicBezTo>
                  <a:lnTo>
                    <a:pt x="10692" y="5042"/>
                  </a:lnTo>
                  <a:cubicBezTo>
                    <a:pt x="10728" y="4840"/>
                    <a:pt x="10585" y="4649"/>
                    <a:pt x="10371" y="4625"/>
                  </a:cubicBezTo>
                  <a:lnTo>
                    <a:pt x="6894" y="4161"/>
                  </a:lnTo>
                  <a:lnTo>
                    <a:pt x="7359" y="685"/>
                  </a:lnTo>
                  <a:cubicBezTo>
                    <a:pt x="7382" y="470"/>
                    <a:pt x="7240" y="292"/>
                    <a:pt x="7037" y="256"/>
                  </a:cubicBezTo>
                  <a:lnTo>
                    <a:pt x="5061" y="6"/>
                  </a:lnTo>
                  <a:cubicBezTo>
                    <a:pt x="5040" y="2"/>
                    <a:pt x="5019" y="0"/>
                    <a:pt x="4998"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319" name="Google Shape;4319;p57"/>
            <p:cNvSpPr/>
            <p:nvPr/>
          </p:nvSpPr>
          <p:spPr>
            <a:xfrm>
              <a:off x="8256418" y="4197223"/>
              <a:ext cx="349515" cy="436120"/>
            </a:xfrm>
            <a:custGeom>
              <a:avLst/>
              <a:gdLst/>
              <a:ahLst/>
              <a:cxnLst/>
              <a:rect l="l" t="t" r="r" b="b"/>
              <a:pathLst>
                <a:path w="10836" h="13521" extrusionOk="0">
                  <a:moveTo>
                    <a:pt x="4145" y="435"/>
                  </a:moveTo>
                  <a:cubicBezTo>
                    <a:pt x="4431" y="435"/>
                    <a:pt x="4712" y="608"/>
                    <a:pt x="4763" y="994"/>
                  </a:cubicBezTo>
                  <a:cubicBezTo>
                    <a:pt x="4799" y="1184"/>
                    <a:pt x="4751" y="1387"/>
                    <a:pt x="4620" y="1542"/>
                  </a:cubicBezTo>
                  <a:lnTo>
                    <a:pt x="3822" y="1684"/>
                  </a:lnTo>
                  <a:cubicBezTo>
                    <a:pt x="3656" y="1589"/>
                    <a:pt x="3537" y="1434"/>
                    <a:pt x="3501" y="1244"/>
                  </a:cubicBezTo>
                  <a:lnTo>
                    <a:pt x="3501" y="1232"/>
                  </a:lnTo>
                  <a:cubicBezTo>
                    <a:pt x="3386" y="732"/>
                    <a:pt x="3770" y="435"/>
                    <a:pt x="4145" y="435"/>
                  </a:cubicBezTo>
                  <a:close/>
                  <a:moveTo>
                    <a:pt x="7848" y="2746"/>
                  </a:moveTo>
                  <a:cubicBezTo>
                    <a:pt x="8111" y="2746"/>
                    <a:pt x="8330" y="2934"/>
                    <a:pt x="8383" y="3196"/>
                  </a:cubicBezTo>
                  <a:lnTo>
                    <a:pt x="9776" y="10757"/>
                  </a:lnTo>
                  <a:cubicBezTo>
                    <a:pt x="9823" y="11066"/>
                    <a:pt x="9621" y="11352"/>
                    <a:pt x="9323" y="11400"/>
                  </a:cubicBezTo>
                  <a:lnTo>
                    <a:pt x="3060" y="12543"/>
                  </a:lnTo>
                  <a:cubicBezTo>
                    <a:pt x="3030" y="12548"/>
                    <a:pt x="2999" y="12550"/>
                    <a:pt x="2969" y="12550"/>
                  </a:cubicBezTo>
                  <a:cubicBezTo>
                    <a:pt x="2707" y="12550"/>
                    <a:pt x="2472" y="12369"/>
                    <a:pt x="2429" y="12102"/>
                  </a:cubicBezTo>
                  <a:lnTo>
                    <a:pt x="1048" y="4530"/>
                  </a:lnTo>
                  <a:cubicBezTo>
                    <a:pt x="989" y="4232"/>
                    <a:pt x="1191" y="3947"/>
                    <a:pt x="1489" y="3899"/>
                  </a:cubicBezTo>
                  <a:lnTo>
                    <a:pt x="2239" y="3768"/>
                  </a:lnTo>
                  <a:cubicBezTo>
                    <a:pt x="2271" y="3968"/>
                    <a:pt x="2451" y="4121"/>
                    <a:pt x="2657" y="4121"/>
                  </a:cubicBezTo>
                  <a:cubicBezTo>
                    <a:pt x="2684" y="4121"/>
                    <a:pt x="2711" y="4119"/>
                    <a:pt x="2739" y="4113"/>
                  </a:cubicBezTo>
                  <a:lnTo>
                    <a:pt x="6656" y="3399"/>
                  </a:lnTo>
                  <a:cubicBezTo>
                    <a:pt x="6882" y="3351"/>
                    <a:pt x="7049" y="3125"/>
                    <a:pt x="7001" y="2887"/>
                  </a:cubicBezTo>
                  <a:lnTo>
                    <a:pt x="7740" y="2756"/>
                  </a:lnTo>
                  <a:cubicBezTo>
                    <a:pt x="7776" y="2749"/>
                    <a:pt x="7812" y="2746"/>
                    <a:pt x="7848" y="2746"/>
                  </a:cubicBezTo>
                  <a:close/>
                  <a:moveTo>
                    <a:pt x="4134" y="0"/>
                  </a:moveTo>
                  <a:cubicBezTo>
                    <a:pt x="4070" y="0"/>
                    <a:pt x="4006" y="6"/>
                    <a:pt x="3942" y="18"/>
                  </a:cubicBezTo>
                  <a:cubicBezTo>
                    <a:pt x="3334" y="125"/>
                    <a:pt x="2941" y="708"/>
                    <a:pt x="3072" y="1303"/>
                  </a:cubicBezTo>
                  <a:cubicBezTo>
                    <a:pt x="3096" y="1482"/>
                    <a:pt x="3168" y="1637"/>
                    <a:pt x="3287" y="1780"/>
                  </a:cubicBezTo>
                  <a:lnTo>
                    <a:pt x="2501" y="1923"/>
                  </a:lnTo>
                  <a:cubicBezTo>
                    <a:pt x="2191" y="1982"/>
                    <a:pt x="1977" y="2292"/>
                    <a:pt x="2037" y="2601"/>
                  </a:cubicBezTo>
                  <a:lnTo>
                    <a:pt x="2084" y="2887"/>
                  </a:lnTo>
                  <a:lnTo>
                    <a:pt x="798" y="3125"/>
                  </a:lnTo>
                  <a:cubicBezTo>
                    <a:pt x="310" y="3208"/>
                    <a:pt x="1" y="3673"/>
                    <a:pt x="84" y="4161"/>
                  </a:cubicBezTo>
                  <a:lnTo>
                    <a:pt x="1656" y="12793"/>
                  </a:lnTo>
                  <a:cubicBezTo>
                    <a:pt x="1741" y="13218"/>
                    <a:pt x="2111" y="13520"/>
                    <a:pt x="2537" y="13520"/>
                  </a:cubicBezTo>
                  <a:cubicBezTo>
                    <a:pt x="2588" y="13520"/>
                    <a:pt x="2639" y="13516"/>
                    <a:pt x="2691" y="13507"/>
                  </a:cubicBezTo>
                  <a:lnTo>
                    <a:pt x="10026" y="12162"/>
                  </a:lnTo>
                  <a:cubicBezTo>
                    <a:pt x="10514" y="12079"/>
                    <a:pt x="10835" y="11602"/>
                    <a:pt x="10752" y="11126"/>
                  </a:cubicBezTo>
                  <a:lnTo>
                    <a:pt x="9168" y="2494"/>
                  </a:lnTo>
                  <a:cubicBezTo>
                    <a:pt x="9095" y="2064"/>
                    <a:pt x="8725" y="1763"/>
                    <a:pt x="8304" y="1763"/>
                  </a:cubicBezTo>
                  <a:cubicBezTo>
                    <a:pt x="8248" y="1763"/>
                    <a:pt x="8190" y="1768"/>
                    <a:pt x="8133" y="1780"/>
                  </a:cubicBezTo>
                  <a:lnTo>
                    <a:pt x="6859" y="2018"/>
                  </a:lnTo>
                  <a:lnTo>
                    <a:pt x="6799" y="1732"/>
                  </a:lnTo>
                  <a:cubicBezTo>
                    <a:pt x="6745" y="1451"/>
                    <a:pt x="6496" y="1249"/>
                    <a:pt x="6210" y="1249"/>
                  </a:cubicBezTo>
                  <a:cubicBezTo>
                    <a:pt x="6180" y="1249"/>
                    <a:pt x="6151" y="1251"/>
                    <a:pt x="6120" y="1256"/>
                  </a:cubicBezTo>
                  <a:lnTo>
                    <a:pt x="5168" y="1434"/>
                  </a:lnTo>
                  <a:cubicBezTo>
                    <a:pt x="5227" y="1268"/>
                    <a:pt x="5239" y="1089"/>
                    <a:pt x="5204" y="910"/>
                  </a:cubicBezTo>
                  <a:cubicBezTo>
                    <a:pt x="5119" y="380"/>
                    <a:pt x="4655" y="0"/>
                    <a:pt x="4134"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320" name="Google Shape;4320;p57"/>
            <p:cNvSpPr/>
            <p:nvPr/>
          </p:nvSpPr>
          <p:spPr>
            <a:xfrm>
              <a:off x="8318251" y="4354466"/>
              <a:ext cx="60156" cy="49866"/>
            </a:xfrm>
            <a:custGeom>
              <a:avLst/>
              <a:gdLst/>
              <a:ahLst/>
              <a:cxnLst/>
              <a:rect l="l" t="t" r="r" b="b"/>
              <a:pathLst>
                <a:path w="1865" h="1546" extrusionOk="0">
                  <a:moveTo>
                    <a:pt x="1014" y="1"/>
                  </a:moveTo>
                  <a:cubicBezTo>
                    <a:pt x="970" y="1"/>
                    <a:pt x="926" y="5"/>
                    <a:pt x="882" y="12"/>
                  </a:cubicBezTo>
                  <a:cubicBezTo>
                    <a:pt x="191" y="131"/>
                    <a:pt x="0" y="1012"/>
                    <a:pt x="572" y="1405"/>
                  </a:cubicBezTo>
                  <a:cubicBezTo>
                    <a:pt x="710" y="1502"/>
                    <a:pt x="861" y="1545"/>
                    <a:pt x="1007" y="1545"/>
                  </a:cubicBezTo>
                  <a:cubicBezTo>
                    <a:pt x="1454" y="1545"/>
                    <a:pt x="1864" y="1142"/>
                    <a:pt x="1775" y="631"/>
                  </a:cubicBezTo>
                  <a:cubicBezTo>
                    <a:pt x="1700" y="259"/>
                    <a:pt x="1379" y="1"/>
                    <a:pt x="101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321" name="Google Shape;4321;p57"/>
            <p:cNvSpPr/>
            <p:nvPr/>
          </p:nvSpPr>
          <p:spPr>
            <a:xfrm>
              <a:off x="8386921" y="4339823"/>
              <a:ext cx="124020" cy="43383"/>
            </a:xfrm>
            <a:custGeom>
              <a:avLst/>
              <a:gdLst/>
              <a:ahLst/>
              <a:cxnLst/>
              <a:rect l="l" t="t" r="r" b="b"/>
              <a:pathLst>
                <a:path w="3845" h="1345" extrusionOk="0">
                  <a:moveTo>
                    <a:pt x="3248" y="1"/>
                  </a:moveTo>
                  <a:cubicBezTo>
                    <a:pt x="3212" y="1"/>
                    <a:pt x="3174" y="5"/>
                    <a:pt x="3134" y="14"/>
                  </a:cubicBezTo>
                  <a:lnTo>
                    <a:pt x="538" y="478"/>
                  </a:lnTo>
                  <a:cubicBezTo>
                    <a:pt x="0" y="579"/>
                    <a:pt x="106" y="1345"/>
                    <a:pt x="597" y="1345"/>
                  </a:cubicBezTo>
                  <a:cubicBezTo>
                    <a:pt x="628" y="1345"/>
                    <a:pt x="660" y="1342"/>
                    <a:pt x="693" y="1335"/>
                  </a:cubicBezTo>
                  <a:lnTo>
                    <a:pt x="3289" y="871"/>
                  </a:lnTo>
                  <a:cubicBezTo>
                    <a:pt x="3844" y="793"/>
                    <a:pt x="3747" y="1"/>
                    <a:pt x="324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322" name="Google Shape;4322;p57"/>
            <p:cNvSpPr/>
            <p:nvPr/>
          </p:nvSpPr>
          <p:spPr>
            <a:xfrm>
              <a:off x="8330927" y="4423976"/>
              <a:ext cx="60156" cy="49866"/>
            </a:xfrm>
            <a:custGeom>
              <a:avLst/>
              <a:gdLst/>
              <a:ahLst/>
              <a:cxnLst/>
              <a:rect l="l" t="t" r="r" b="b"/>
              <a:pathLst>
                <a:path w="1865" h="1546" extrusionOk="0">
                  <a:moveTo>
                    <a:pt x="1014" y="1"/>
                  </a:moveTo>
                  <a:cubicBezTo>
                    <a:pt x="970" y="1"/>
                    <a:pt x="926" y="5"/>
                    <a:pt x="881" y="12"/>
                  </a:cubicBezTo>
                  <a:cubicBezTo>
                    <a:pt x="203" y="131"/>
                    <a:pt x="0" y="1012"/>
                    <a:pt x="572" y="1405"/>
                  </a:cubicBezTo>
                  <a:cubicBezTo>
                    <a:pt x="710" y="1502"/>
                    <a:pt x="861" y="1546"/>
                    <a:pt x="1007" y="1546"/>
                  </a:cubicBezTo>
                  <a:cubicBezTo>
                    <a:pt x="1454" y="1546"/>
                    <a:pt x="1864" y="1142"/>
                    <a:pt x="1774" y="631"/>
                  </a:cubicBezTo>
                  <a:cubicBezTo>
                    <a:pt x="1700" y="259"/>
                    <a:pt x="1379" y="1"/>
                    <a:pt x="101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323" name="Google Shape;4323;p57"/>
            <p:cNvSpPr/>
            <p:nvPr/>
          </p:nvSpPr>
          <p:spPr>
            <a:xfrm>
              <a:off x="8400436" y="4409300"/>
              <a:ext cx="121279" cy="43544"/>
            </a:xfrm>
            <a:custGeom>
              <a:avLst/>
              <a:gdLst/>
              <a:ahLst/>
              <a:cxnLst/>
              <a:rect l="l" t="t" r="r" b="b"/>
              <a:pathLst>
                <a:path w="3760" h="1350" extrusionOk="0">
                  <a:moveTo>
                    <a:pt x="3144" y="1"/>
                  </a:moveTo>
                  <a:cubicBezTo>
                    <a:pt x="3128" y="1"/>
                    <a:pt x="3112" y="1"/>
                    <a:pt x="3096" y="3"/>
                  </a:cubicBezTo>
                  <a:lnTo>
                    <a:pt x="500" y="467"/>
                  </a:lnTo>
                  <a:cubicBezTo>
                    <a:pt x="0" y="618"/>
                    <a:pt x="125" y="1349"/>
                    <a:pt x="631" y="1349"/>
                  </a:cubicBezTo>
                  <a:cubicBezTo>
                    <a:pt x="643" y="1349"/>
                    <a:pt x="655" y="1349"/>
                    <a:pt x="667" y="1348"/>
                  </a:cubicBezTo>
                  <a:lnTo>
                    <a:pt x="3263" y="872"/>
                  </a:lnTo>
                  <a:cubicBezTo>
                    <a:pt x="3759" y="722"/>
                    <a:pt x="3640" y="1"/>
                    <a:pt x="314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324" name="Google Shape;4324;p57"/>
            <p:cNvSpPr/>
            <p:nvPr/>
          </p:nvSpPr>
          <p:spPr>
            <a:xfrm>
              <a:off x="8344377" y="4498130"/>
              <a:ext cx="60123" cy="50221"/>
            </a:xfrm>
            <a:custGeom>
              <a:avLst/>
              <a:gdLst/>
              <a:ahLst/>
              <a:cxnLst/>
              <a:rect l="l" t="t" r="r" b="b"/>
              <a:pathLst>
                <a:path w="1864" h="1557" extrusionOk="0">
                  <a:moveTo>
                    <a:pt x="1010" y="0"/>
                  </a:moveTo>
                  <a:cubicBezTo>
                    <a:pt x="967" y="0"/>
                    <a:pt x="924" y="4"/>
                    <a:pt x="881" y="11"/>
                  </a:cubicBezTo>
                  <a:cubicBezTo>
                    <a:pt x="203" y="130"/>
                    <a:pt x="0" y="1011"/>
                    <a:pt x="572" y="1416"/>
                  </a:cubicBezTo>
                  <a:cubicBezTo>
                    <a:pt x="710" y="1513"/>
                    <a:pt x="860" y="1556"/>
                    <a:pt x="1007" y="1556"/>
                  </a:cubicBezTo>
                  <a:cubicBezTo>
                    <a:pt x="1454" y="1556"/>
                    <a:pt x="1864" y="1153"/>
                    <a:pt x="1774" y="642"/>
                  </a:cubicBezTo>
                  <a:cubicBezTo>
                    <a:pt x="1710" y="268"/>
                    <a:pt x="1378" y="0"/>
                    <a:pt x="1010"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325" name="Google Shape;4325;p57"/>
            <p:cNvSpPr/>
            <p:nvPr/>
          </p:nvSpPr>
          <p:spPr>
            <a:xfrm>
              <a:off x="8413822" y="4483357"/>
              <a:ext cx="122246" cy="43706"/>
            </a:xfrm>
            <a:custGeom>
              <a:avLst/>
              <a:gdLst/>
              <a:ahLst/>
              <a:cxnLst/>
              <a:rect l="l" t="t" r="r" b="b"/>
              <a:pathLst>
                <a:path w="3790" h="1355" extrusionOk="0">
                  <a:moveTo>
                    <a:pt x="3177" y="0"/>
                  </a:moveTo>
                  <a:cubicBezTo>
                    <a:pt x="3155" y="0"/>
                    <a:pt x="3133" y="2"/>
                    <a:pt x="3110" y="5"/>
                  </a:cubicBezTo>
                  <a:lnTo>
                    <a:pt x="514" y="481"/>
                  </a:lnTo>
                  <a:cubicBezTo>
                    <a:pt x="1" y="606"/>
                    <a:pt x="110" y="1355"/>
                    <a:pt x="602" y="1355"/>
                  </a:cubicBezTo>
                  <a:cubicBezTo>
                    <a:pt x="623" y="1355"/>
                    <a:pt x="646" y="1353"/>
                    <a:pt x="669" y="1350"/>
                  </a:cubicBezTo>
                  <a:lnTo>
                    <a:pt x="3264" y="886"/>
                  </a:lnTo>
                  <a:cubicBezTo>
                    <a:pt x="3789" y="749"/>
                    <a:pt x="3669" y="0"/>
                    <a:pt x="3177"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326" name="Google Shape;4326;p57"/>
            <p:cNvSpPr/>
            <p:nvPr/>
          </p:nvSpPr>
          <p:spPr>
            <a:xfrm>
              <a:off x="8287157" y="4806940"/>
              <a:ext cx="250396" cy="224592"/>
            </a:xfrm>
            <a:custGeom>
              <a:avLst/>
              <a:gdLst/>
              <a:ahLst/>
              <a:cxnLst/>
              <a:rect l="l" t="t" r="r" b="b"/>
              <a:pathLst>
                <a:path w="7763" h="6963" extrusionOk="0">
                  <a:moveTo>
                    <a:pt x="3924" y="1"/>
                  </a:moveTo>
                  <a:cubicBezTo>
                    <a:pt x="2893" y="1"/>
                    <a:pt x="1881" y="469"/>
                    <a:pt x="1215" y="1343"/>
                  </a:cubicBezTo>
                  <a:lnTo>
                    <a:pt x="6953" y="4975"/>
                  </a:lnTo>
                  <a:cubicBezTo>
                    <a:pt x="7763" y="3403"/>
                    <a:pt x="7239" y="1474"/>
                    <a:pt x="5751" y="534"/>
                  </a:cubicBezTo>
                  <a:cubicBezTo>
                    <a:pt x="5184" y="174"/>
                    <a:pt x="4551" y="1"/>
                    <a:pt x="3924" y="1"/>
                  </a:cubicBezTo>
                  <a:close/>
                  <a:moveTo>
                    <a:pt x="810" y="1986"/>
                  </a:moveTo>
                  <a:lnTo>
                    <a:pt x="810" y="1986"/>
                  </a:lnTo>
                  <a:cubicBezTo>
                    <a:pt x="0" y="3558"/>
                    <a:pt x="512" y="5498"/>
                    <a:pt x="2012" y="6439"/>
                  </a:cubicBezTo>
                  <a:cubicBezTo>
                    <a:pt x="2576" y="6793"/>
                    <a:pt x="3206" y="6963"/>
                    <a:pt x="3829" y="6963"/>
                  </a:cubicBezTo>
                  <a:cubicBezTo>
                    <a:pt x="4864" y="6963"/>
                    <a:pt x="5880" y="6494"/>
                    <a:pt x="6549" y="5618"/>
                  </a:cubicBezTo>
                  <a:lnTo>
                    <a:pt x="810" y="1986"/>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327" name="Google Shape;4327;p57"/>
            <p:cNvSpPr/>
            <p:nvPr/>
          </p:nvSpPr>
          <p:spPr>
            <a:xfrm>
              <a:off x="8756435" y="4325276"/>
              <a:ext cx="195885" cy="181918"/>
            </a:xfrm>
            <a:custGeom>
              <a:avLst/>
              <a:gdLst/>
              <a:ahLst/>
              <a:cxnLst/>
              <a:rect l="l" t="t" r="r" b="b"/>
              <a:pathLst>
                <a:path w="6073" h="5640" extrusionOk="0">
                  <a:moveTo>
                    <a:pt x="3596" y="0"/>
                  </a:moveTo>
                  <a:lnTo>
                    <a:pt x="1203" y="1632"/>
                  </a:lnTo>
                  <a:cubicBezTo>
                    <a:pt x="251" y="2286"/>
                    <a:pt x="1" y="3596"/>
                    <a:pt x="655" y="4560"/>
                  </a:cubicBezTo>
                  <a:lnTo>
                    <a:pt x="763" y="4715"/>
                  </a:lnTo>
                  <a:cubicBezTo>
                    <a:pt x="1163" y="5316"/>
                    <a:pt x="1827" y="5640"/>
                    <a:pt x="2502" y="5640"/>
                  </a:cubicBezTo>
                  <a:cubicBezTo>
                    <a:pt x="2909" y="5640"/>
                    <a:pt x="3321" y="5522"/>
                    <a:pt x="3680" y="5275"/>
                  </a:cubicBezTo>
                  <a:lnTo>
                    <a:pt x="6073" y="3644"/>
                  </a:lnTo>
                  <a:lnTo>
                    <a:pt x="3596" y="0"/>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328" name="Google Shape;4328;p57"/>
            <p:cNvSpPr/>
            <p:nvPr/>
          </p:nvSpPr>
          <p:spPr>
            <a:xfrm>
              <a:off x="8888938" y="4249734"/>
              <a:ext cx="195885" cy="181950"/>
            </a:xfrm>
            <a:custGeom>
              <a:avLst/>
              <a:gdLst/>
              <a:ahLst/>
              <a:cxnLst/>
              <a:rect l="l" t="t" r="r" b="b"/>
              <a:pathLst>
                <a:path w="6073" h="5641" extrusionOk="0">
                  <a:moveTo>
                    <a:pt x="3577" y="1"/>
                  </a:moveTo>
                  <a:cubicBezTo>
                    <a:pt x="3169" y="1"/>
                    <a:pt x="2757" y="119"/>
                    <a:pt x="2393" y="366"/>
                  </a:cubicBezTo>
                  <a:lnTo>
                    <a:pt x="0" y="1997"/>
                  </a:lnTo>
                  <a:lnTo>
                    <a:pt x="2477" y="5640"/>
                  </a:lnTo>
                  <a:lnTo>
                    <a:pt x="4870" y="4009"/>
                  </a:lnTo>
                  <a:cubicBezTo>
                    <a:pt x="5834" y="3354"/>
                    <a:pt x="6072" y="2045"/>
                    <a:pt x="5429" y="1092"/>
                  </a:cubicBezTo>
                  <a:lnTo>
                    <a:pt x="5322" y="926"/>
                  </a:lnTo>
                  <a:cubicBezTo>
                    <a:pt x="4914" y="325"/>
                    <a:pt x="4252" y="1"/>
                    <a:pt x="3577"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329" name="Google Shape;4329;p57"/>
            <p:cNvSpPr/>
            <p:nvPr/>
          </p:nvSpPr>
          <p:spPr>
            <a:xfrm>
              <a:off x="8698827" y="4700401"/>
              <a:ext cx="346064" cy="344677"/>
            </a:xfrm>
            <a:custGeom>
              <a:avLst/>
              <a:gdLst/>
              <a:ahLst/>
              <a:cxnLst/>
              <a:rect l="l" t="t" r="r" b="b"/>
              <a:pathLst>
                <a:path w="10729" h="10686" extrusionOk="0">
                  <a:moveTo>
                    <a:pt x="5017" y="0"/>
                  </a:moveTo>
                  <a:cubicBezTo>
                    <a:pt x="4831" y="0"/>
                    <a:pt x="4666" y="137"/>
                    <a:pt x="4644" y="324"/>
                  </a:cubicBezTo>
                  <a:lnTo>
                    <a:pt x="4192" y="3813"/>
                  </a:lnTo>
                  <a:lnTo>
                    <a:pt x="703" y="3348"/>
                  </a:lnTo>
                  <a:cubicBezTo>
                    <a:pt x="688" y="3347"/>
                    <a:pt x="673" y="3346"/>
                    <a:pt x="659" y="3346"/>
                  </a:cubicBezTo>
                  <a:cubicBezTo>
                    <a:pt x="474" y="3346"/>
                    <a:pt x="308" y="3482"/>
                    <a:pt x="286" y="3670"/>
                  </a:cubicBezTo>
                  <a:lnTo>
                    <a:pt x="24" y="5646"/>
                  </a:lnTo>
                  <a:cubicBezTo>
                    <a:pt x="1" y="5849"/>
                    <a:pt x="143" y="6027"/>
                    <a:pt x="346" y="6063"/>
                  </a:cubicBezTo>
                  <a:lnTo>
                    <a:pt x="3822" y="6527"/>
                  </a:lnTo>
                  <a:lnTo>
                    <a:pt x="3370" y="10004"/>
                  </a:lnTo>
                  <a:cubicBezTo>
                    <a:pt x="3334" y="10206"/>
                    <a:pt x="3477" y="10397"/>
                    <a:pt x="3692" y="10421"/>
                  </a:cubicBezTo>
                  <a:lnTo>
                    <a:pt x="5656" y="10683"/>
                  </a:lnTo>
                  <a:cubicBezTo>
                    <a:pt x="5671" y="10684"/>
                    <a:pt x="5686" y="10685"/>
                    <a:pt x="5700" y="10685"/>
                  </a:cubicBezTo>
                  <a:cubicBezTo>
                    <a:pt x="5885" y="10685"/>
                    <a:pt x="6051" y="10549"/>
                    <a:pt x="6073" y="10361"/>
                  </a:cubicBezTo>
                  <a:lnTo>
                    <a:pt x="6537" y="6885"/>
                  </a:lnTo>
                  <a:lnTo>
                    <a:pt x="10026" y="7337"/>
                  </a:lnTo>
                  <a:cubicBezTo>
                    <a:pt x="10040" y="7339"/>
                    <a:pt x="10055" y="7340"/>
                    <a:pt x="10070" y="7340"/>
                  </a:cubicBezTo>
                  <a:cubicBezTo>
                    <a:pt x="10253" y="7340"/>
                    <a:pt x="10409" y="7203"/>
                    <a:pt x="10442" y="7016"/>
                  </a:cubicBezTo>
                  <a:lnTo>
                    <a:pt x="10704" y="5039"/>
                  </a:lnTo>
                  <a:cubicBezTo>
                    <a:pt x="10728" y="4837"/>
                    <a:pt x="10585" y="4646"/>
                    <a:pt x="10383" y="4622"/>
                  </a:cubicBezTo>
                  <a:lnTo>
                    <a:pt x="6894" y="4170"/>
                  </a:lnTo>
                  <a:lnTo>
                    <a:pt x="7359" y="681"/>
                  </a:lnTo>
                  <a:cubicBezTo>
                    <a:pt x="7382" y="479"/>
                    <a:pt x="7240" y="300"/>
                    <a:pt x="7037" y="265"/>
                  </a:cubicBezTo>
                  <a:lnTo>
                    <a:pt x="5061" y="3"/>
                  </a:lnTo>
                  <a:cubicBezTo>
                    <a:pt x="5046" y="1"/>
                    <a:pt x="5031" y="0"/>
                    <a:pt x="5017"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330" name="Google Shape;4330;p57"/>
            <p:cNvSpPr/>
            <p:nvPr/>
          </p:nvSpPr>
          <p:spPr>
            <a:xfrm>
              <a:off x="7231805" y="98419"/>
              <a:ext cx="349902" cy="436120"/>
            </a:xfrm>
            <a:custGeom>
              <a:avLst/>
              <a:gdLst/>
              <a:ahLst/>
              <a:cxnLst/>
              <a:rect l="l" t="t" r="r" b="b"/>
              <a:pathLst>
                <a:path w="10848" h="13521" extrusionOk="0">
                  <a:moveTo>
                    <a:pt x="4147" y="435"/>
                  </a:moveTo>
                  <a:cubicBezTo>
                    <a:pt x="4435" y="435"/>
                    <a:pt x="4718" y="607"/>
                    <a:pt x="4775" y="994"/>
                  </a:cubicBezTo>
                  <a:cubicBezTo>
                    <a:pt x="4799" y="1196"/>
                    <a:pt x="4751" y="1387"/>
                    <a:pt x="4620" y="1541"/>
                  </a:cubicBezTo>
                  <a:lnTo>
                    <a:pt x="3835" y="1684"/>
                  </a:lnTo>
                  <a:cubicBezTo>
                    <a:pt x="3656" y="1589"/>
                    <a:pt x="3537" y="1422"/>
                    <a:pt x="3501" y="1232"/>
                  </a:cubicBezTo>
                  <a:cubicBezTo>
                    <a:pt x="3386" y="732"/>
                    <a:pt x="3770" y="435"/>
                    <a:pt x="4147" y="435"/>
                  </a:cubicBezTo>
                  <a:close/>
                  <a:moveTo>
                    <a:pt x="7843" y="2749"/>
                  </a:moveTo>
                  <a:cubicBezTo>
                    <a:pt x="8105" y="2749"/>
                    <a:pt x="8340" y="2930"/>
                    <a:pt x="8383" y="3208"/>
                  </a:cubicBezTo>
                  <a:lnTo>
                    <a:pt x="9776" y="10769"/>
                  </a:lnTo>
                  <a:cubicBezTo>
                    <a:pt x="9823" y="11066"/>
                    <a:pt x="9633" y="11352"/>
                    <a:pt x="9323" y="11400"/>
                  </a:cubicBezTo>
                  <a:lnTo>
                    <a:pt x="3061" y="12543"/>
                  </a:lnTo>
                  <a:cubicBezTo>
                    <a:pt x="3025" y="12550"/>
                    <a:pt x="2990" y="12553"/>
                    <a:pt x="2956" y="12553"/>
                  </a:cubicBezTo>
                  <a:cubicBezTo>
                    <a:pt x="2699" y="12553"/>
                    <a:pt x="2472" y="12365"/>
                    <a:pt x="2430" y="12102"/>
                  </a:cubicBezTo>
                  <a:lnTo>
                    <a:pt x="1048" y="4530"/>
                  </a:lnTo>
                  <a:cubicBezTo>
                    <a:pt x="989" y="4232"/>
                    <a:pt x="1191" y="3946"/>
                    <a:pt x="1489" y="3899"/>
                  </a:cubicBezTo>
                  <a:lnTo>
                    <a:pt x="2239" y="3768"/>
                  </a:lnTo>
                  <a:cubicBezTo>
                    <a:pt x="2270" y="3977"/>
                    <a:pt x="2449" y="4122"/>
                    <a:pt x="2653" y="4122"/>
                  </a:cubicBezTo>
                  <a:cubicBezTo>
                    <a:pt x="2681" y="4122"/>
                    <a:pt x="2710" y="4119"/>
                    <a:pt x="2739" y="4113"/>
                  </a:cubicBezTo>
                  <a:lnTo>
                    <a:pt x="6656" y="3399"/>
                  </a:lnTo>
                  <a:cubicBezTo>
                    <a:pt x="6894" y="3363"/>
                    <a:pt x="7049" y="3125"/>
                    <a:pt x="7002" y="2899"/>
                  </a:cubicBezTo>
                  <a:lnTo>
                    <a:pt x="7752" y="2756"/>
                  </a:lnTo>
                  <a:cubicBezTo>
                    <a:pt x="7782" y="2751"/>
                    <a:pt x="7813" y="2749"/>
                    <a:pt x="7843" y="2749"/>
                  </a:cubicBezTo>
                  <a:close/>
                  <a:moveTo>
                    <a:pt x="4125" y="0"/>
                  </a:moveTo>
                  <a:cubicBezTo>
                    <a:pt x="4061" y="0"/>
                    <a:pt x="3995" y="6"/>
                    <a:pt x="3930" y="17"/>
                  </a:cubicBezTo>
                  <a:cubicBezTo>
                    <a:pt x="3334" y="136"/>
                    <a:pt x="2942" y="708"/>
                    <a:pt x="3061" y="1303"/>
                  </a:cubicBezTo>
                  <a:cubicBezTo>
                    <a:pt x="3096" y="1482"/>
                    <a:pt x="3168" y="1649"/>
                    <a:pt x="3275" y="1779"/>
                  </a:cubicBezTo>
                  <a:lnTo>
                    <a:pt x="2501" y="1922"/>
                  </a:lnTo>
                  <a:cubicBezTo>
                    <a:pt x="2191" y="1982"/>
                    <a:pt x="1977" y="2291"/>
                    <a:pt x="2037" y="2613"/>
                  </a:cubicBezTo>
                  <a:lnTo>
                    <a:pt x="2084" y="2887"/>
                  </a:lnTo>
                  <a:lnTo>
                    <a:pt x="798" y="3125"/>
                  </a:lnTo>
                  <a:cubicBezTo>
                    <a:pt x="310" y="3208"/>
                    <a:pt x="1" y="3673"/>
                    <a:pt x="84" y="4149"/>
                  </a:cubicBezTo>
                  <a:lnTo>
                    <a:pt x="1656" y="12781"/>
                  </a:lnTo>
                  <a:cubicBezTo>
                    <a:pt x="1730" y="13217"/>
                    <a:pt x="2118" y="13520"/>
                    <a:pt x="2540" y="13520"/>
                  </a:cubicBezTo>
                  <a:cubicBezTo>
                    <a:pt x="2590" y="13520"/>
                    <a:pt x="2641" y="13516"/>
                    <a:pt x="2692" y="13507"/>
                  </a:cubicBezTo>
                  <a:lnTo>
                    <a:pt x="10038" y="12162"/>
                  </a:lnTo>
                  <a:cubicBezTo>
                    <a:pt x="10526" y="12066"/>
                    <a:pt x="10847" y="11602"/>
                    <a:pt x="10752" y="11126"/>
                  </a:cubicBezTo>
                  <a:lnTo>
                    <a:pt x="9169" y="2506"/>
                  </a:lnTo>
                  <a:cubicBezTo>
                    <a:pt x="9094" y="2069"/>
                    <a:pt x="8715" y="1766"/>
                    <a:pt x="8287" y="1766"/>
                  </a:cubicBezTo>
                  <a:cubicBezTo>
                    <a:pt x="8236" y="1766"/>
                    <a:pt x="8185" y="1771"/>
                    <a:pt x="8133" y="1779"/>
                  </a:cubicBezTo>
                  <a:lnTo>
                    <a:pt x="6847" y="2018"/>
                  </a:lnTo>
                  <a:lnTo>
                    <a:pt x="6799" y="1744"/>
                  </a:lnTo>
                  <a:cubicBezTo>
                    <a:pt x="6746" y="1458"/>
                    <a:pt x="6506" y="1258"/>
                    <a:pt x="6228" y="1258"/>
                  </a:cubicBezTo>
                  <a:cubicBezTo>
                    <a:pt x="6193" y="1258"/>
                    <a:pt x="6157" y="1261"/>
                    <a:pt x="6121" y="1268"/>
                  </a:cubicBezTo>
                  <a:lnTo>
                    <a:pt x="5168" y="1434"/>
                  </a:lnTo>
                  <a:cubicBezTo>
                    <a:pt x="5228" y="1268"/>
                    <a:pt x="5239" y="1089"/>
                    <a:pt x="5204" y="922"/>
                  </a:cubicBezTo>
                  <a:cubicBezTo>
                    <a:pt x="5119" y="381"/>
                    <a:pt x="4655" y="0"/>
                    <a:pt x="4125"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331" name="Google Shape;4331;p57"/>
            <p:cNvSpPr/>
            <p:nvPr/>
          </p:nvSpPr>
          <p:spPr>
            <a:xfrm>
              <a:off x="7293638" y="255566"/>
              <a:ext cx="60059" cy="49898"/>
            </a:xfrm>
            <a:custGeom>
              <a:avLst/>
              <a:gdLst/>
              <a:ahLst/>
              <a:cxnLst/>
              <a:rect l="l" t="t" r="r" b="b"/>
              <a:pathLst>
                <a:path w="1862" h="1547" extrusionOk="0">
                  <a:moveTo>
                    <a:pt x="1015" y="1"/>
                  </a:moveTo>
                  <a:cubicBezTo>
                    <a:pt x="967" y="1"/>
                    <a:pt x="919" y="5"/>
                    <a:pt x="870" y="15"/>
                  </a:cubicBezTo>
                  <a:cubicBezTo>
                    <a:pt x="191" y="134"/>
                    <a:pt x="1" y="1015"/>
                    <a:pt x="572" y="1408"/>
                  </a:cubicBezTo>
                  <a:cubicBezTo>
                    <a:pt x="709" y="1504"/>
                    <a:pt x="858" y="1547"/>
                    <a:pt x="1002" y="1547"/>
                  </a:cubicBezTo>
                  <a:cubicBezTo>
                    <a:pt x="1451" y="1547"/>
                    <a:pt x="1862" y="1138"/>
                    <a:pt x="1763" y="634"/>
                  </a:cubicBezTo>
                  <a:cubicBezTo>
                    <a:pt x="1700" y="266"/>
                    <a:pt x="1377" y="1"/>
                    <a:pt x="1015"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332" name="Google Shape;4332;p57"/>
            <p:cNvSpPr/>
            <p:nvPr/>
          </p:nvSpPr>
          <p:spPr>
            <a:xfrm>
              <a:off x="7361825" y="241019"/>
              <a:ext cx="124504" cy="43706"/>
            </a:xfrm>
            <a:custGeom>
              <a:avLst/>
              <a:gdLst/>
              <a:ahLst/>
              <a:cxnLst/>
              <a:rect l="l" t="t" r="r" b="b"/>
              <a:pathLst>
                <a:path w="3860" h="1355" extrusionOk="0">
                  <a:moveTo>
                    <a:pt x="3263" y="1"/>
                  </a:moveTo>
                  <a:cubicBezTo>
                    <a:pt x="3227" y="1"/>
                    <a:pt x="3189" y="5"/>
                    <a:pt x="3149" y="14"/>
                  </a:cubicBezTo>
                  <a:lnTo>
                    <a:pt x="3137" y="14"/>
                  </a:lnTo>
                  <a:lnTo>
                    <a:pt x="554" y="490"/>
                  </a:lnTo>
                  <a:cubicBezTo>
                    <a:pt x="1" y="580"/>
                    <a:pt x="121" y="1354"/>
                    <a:pt x="622" y="1354"/>
                  </a:cubicBezTo>
                  <a:cubicBezTo>
                    <a:pt x="650" y="1354"/>
                    <a:pt x="678" y="1352"/>
                    <a:pt x="708" y="1347"/>
                  </a:cubicBezTo>
                  <a:lnTo>
                    <a:pt x="3304" y="871"/>
                  </a:lnTo>
                  <a:cubicBezTo>
                    <a:pt x="3859" y="793"/>
                    <a:pt x="3762" y="1"/>
                    <a:pt x="326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333" name="Google Shape;4333;p57"/>
            <p:cNvSpPr/>
            <p:nvPr/>
          </p:nvSpPr>
          <p:spPr>
            <a:xfrm>
              <a:off x="7306314" y="325172"/>
              <a:ext cx="60059" cy="49866"/>
            </a:xfrm>
            <a:custGeom>
              <a:avLst/>
              <a:gdLst/>
              <a:ahLst/>
              <a:cxnLst/>
              <a:rect l="l" t="t" r="r" b="b"/>
              <a:pathLst>
                <a:path w="1862" h="1546" extrusionOk="0">
                  <a:moveTo>
                    <a:pt x="1002" y="1"/>
                  </a:moveTo>
                  <a:cubicBezTo>
                    <a:pt x="959" y="1"/>
                    <a:pt x="914" y="4"/>
                    <a:pt x="870" y="12"/>
                  </a:cubicBezTo>
                  <a:cubicBezTo>
                    <a:pt x="191" y="131"/>
                    <a:pt x="1" y="1012"/>
                    <a:pt x="560" y="1405"/>
                  </a:cubicBezTo>
                  <a:cubicBezTo>
                    <a:pt x="701" y="1502"/>
                    <a:pt x="854" y="1545"/>
                    <a:pt x="1002" y="1545"/>
                  </a:cubicBezTo>
                  <a:cubicBezTo>
                    <a:pt x="1453" y="1545"/>
                    <a:pt x="1861" y="1142"/>
                    <a:pt x="1763" y="631"/>
                  </a:cubicBezTo>
                  <a:cubicBezTo>
                    <a:pt x="1699" y="259"/>
                    <a:pt x="1369"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334" name="Google Shape;4334;p57"/>
            <p:cNvSpPr/>
            <p:nvPr/>
          </p:nvSpPr>
          <p:spPr>
            <a:xfrm>
              <a:off x="7375824" y="310528"/>
              <a:ext cx="121408" cy="43512"/>
            </a:xfrm>
            <a:custGeom>
              <a:avLst/>
              <a:gdLst/>
              <a:ahLst/>
              <a:cxnLst/>
              <a:rect l="l" t="t" r="r" b="b"/>
              <a:pathLst>
                <a:path w="3764" h="1349" extrusionOk="0">
                  <a:moveTo>
                    <a:pt x="3143" y="0"/>
                  </a:moveTo>
                  <a:cubicBezTo>
                    <a:pt x="3132" y="0"/>
                    <a:pt x="3120" y="1"/>
                    <a:pt x="3108" y="2"/>
                  </a:cubicBezTo>
                  <a:lnTo>
                    <a:pt x="3096" y="2"/>
                  </a:lnTo>
                  <a:lnTo>
                    <a:pt x="501" y="478"/>
                  </a:lnTo>
                  <a:cubicBezTo>
                    <a:pt x="0" y="618"/>
                    <a:pt x="125" y="1348"/>
                    <a:pt x="631" y="1348"/>
                  </a:cubicBezTo>
                  <a:cubicBezTo>
                    <a:pt x="643" y="1348"/>
                    <a:pt x="655" y="1348"/>
                    <a:pt x="667" y="1347"/>
                  </a:cubicBezTo>
                  <a:lnTo>
                    <a:pt x="3263" y="871"/>
                  </a:lnTo>
                  <a:cubicBezTo>
                    <a:pt x="3763" y="731"/>
                    <a:pt x="3638" y="0"/>
                    <a:pt x="3143"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335" name="Google Shape;4335;p57"/>
            <p:cNvSpPr/>
            <p:nvPr/>
          </p:nvSpPr>
          <p:spPr>
            <a:xfrm>
              <a:off x="7319765" y="399294"/>
              <a:ext cx="60156" cy="50189"/>
            </a:xfrm>
            <a:custGeom>
              <a:avLst/>
              <a:gdLst/>
              <a:ahLst/>
              <a:cxnLst/>
              <a:rect l="l" t="t" r="r" b="b"/>
              <a:pathLst>
                <a:path w="1865" h="1556" extrusionOk="0">
                  <a:moveTo>
                    <a:pt x="1013" y="1"/>
                  </a:moveTo>
                  <a:cubicBezTo>
                    <a:pt x="970" y="1"/>
                    <a:pt x="926" y="4"/>
                    <a:pt x="881" y="12"/>
                  </a:cubicBezTo>
                  <a:cubicBezTo>
                    <a:pt x="203" y="131"/>
                    <a:pt x="0" y="1012"/>
                    <a:pt x="572" y="1417"/>
                  </a:cubicBezTo>
                  <a:cubicBezTo>
                    <a:pt x="711" y="1513"/>
                    <a:pt x="862" y="1556"/>
                    <a:pt x="1007" y="1556"/>
                  </a:cubicBezTo>
                  <a:cubicBezTo>
                    <a:pt x="1458" y="1556"/>
                    <a:pt x="1864" y="1147"/>
                    <a:pt x="1774" y="643"/>
                  </a:cubicBezTo>
                  <a:cubicBezTo>
                    <a:pt x="1700" y="260"/>
                    <a:pt x="1378" y="1"/>
                    <a:pt x="101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336" name="Google Shape;4336;p57"/>
            <p:cNvSpPr/>
            <p:nvPr/>
          </p:nvSpPr>
          <p:spPr>
            <a:xfrm>
              <a:off x="7388726" y="384586"/>
              <a:ext cx="122472" cy="44028"/>
            </a:xfrm>
            <a:custGeom>
              <a:avLst/>
              <a:gdLst/>
              <a:ahLst/>
              <a:cxnLst/>
              <a:rect l="l" t="t" r="r" b="b"/>
              <a:pathLst>
                <a:path w="3797" h="1365" extrusionOk="0">
                  <a:moveTo>
                    <a:pt x="3182" y="0"/>
                  </a:moveTo>
                  <a:cubicBezTo>
                    <a:pt x="3164" y="0"/>
                    <a:pt x="3144" y="1"/>
                    <a:pt x="3125" y="4"/>
                  </a:cubicBezTo>
                  <a:lnTo>
                    <a:pt x="529" y="480"/>
                  </a:lnTo>
                  <a:cubicBezTo>
                    <a:pt x="1" y="606"/>
                    <a:pt x="126" y="1364"/>
                    <a:pt x="627" y="1364"/>
                  </a:cubicBezTo>
                  <a:cubicBezTo>
                    <a:pt x="646" y="1364"/>
                    <a:pt x="665" y="1363"/>
                    <a:pt x="684" y="1361"/>
                  </a:cubicBezTo>
                  <a:lnTo>
                    <a:pt x="3280" y="885"/>
                  </a:lnTo>
                  <a:cubicBezTo>
                    <a:pt x="3796" y="747"/>
                    <a:pt x="3682" y="0"/>
                    <a:pt x="318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337" name="Google Shape;4337;p57"/>
            <p:cNvSpPr/>
            <p:nvPr/>
          </p:nvSpPr>
          <p:spPr>
            <a:xfrm>
              <a:off x="7262544" y="708039"/>
              <a:ext cx="250428" cy="224688"/>
            </a:xfrm>
            <a:custGeom>
              <a:avLst/>
              <a:gdLst/>
              <a:ahLst/>
              <a:cxnLst/>
              <a:rect l="l" t="t" r="r" b="b"/>
              <a:pathLst>
                <a:path w="7764" h="6966" extrusionOk="0">
                  <a:moveTo>
                    <a:pt x="3934" y="1"/>
                  </a:moveTo>
                  <a:cubicBezTo>
                    <a:pt x="2900" y="1"/>
                    <a:pt x="1883" y="469"/>
                    <a:pt x="1215" y="1346"/>
                  </a:cubicBezTo>
                  <a:lnTo>
                    <a:pt x="6953" y="4977"/>
                  </a:lnTo>
                  <a:cubicBezTo>
                    <a:pt x="7763" y="3406"/>
                    <a:pt x="7251" y="1477"/>
                    <a:pt x="5751" y="525"/>
                  </a:cubicBezTo>
                  <a:cubicBezTo>
                    <a:pt x="5187" y="171"/>
                    <a:pt x="4557" y="1"/>
                    <a:pt x="3934" y="1"/>
                  </a:cubicBezTo>
                  <a:close/>
                  <a:moveTo>
                    <a:pt x="810" y="2001"/>
                  </a:moveTo>
                  <a:lnTo>
                    <a:pt x="810" y="2001"/>
                  </a:lnTo>
                  <a:cubicBezTo>
                    <a:pt x="0" y="3561"/>
                    <a:pt x="524" y="5489"/>
                    <a:pt x="2012" y="6442"/>
                  </a:cubicBezTo>
                  <a:cubicBezTo>
                    <a:pt x="2576" y="6796"/>
                    <a:pt x="3206" y="6966"/>
                    <a:pt x="3829" y="6966"/>
                  </a:cubicBezTo>
                  <a:cubicBezTo>
                    <a:pt x="4864" y="6966"/>
                    <a:pt x="5880" y="6497"/>
                    <a:pt x="6549" y="5620"/>
                  </a:cubicBezTo>
                  <a:lnTo>
                    <a:pt x="810" y="200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338" name="Google Shape;4338;p57"/>
            <p:cNvSpPr/>
            <p:nvPr/>
          </p:nvSpPr>
          <p:spPr>
            <a:xfrm>
              <a:off x="7731822" y="226472"/>
              <a:ext cx="195885" cy="181918"/>
            </a:xfrm>
            <a:custGeom>
              <a:avLst/>
              <a:gdLst/>
              <a:ahLst/>
              <a:cxnLst/>
              <a:rect l="l" t="t" r="r" b="b"/>
              <a:pathLst>
                <a:path w="6073" h="5640" extrusionOk="0">
                  <a:moveTo>
                    <a:pt x="3596" y="0"/>
                  </a:moveTo>
                  <a:lnTo>
                    <a:pt x="1203" y="1631"/>
                  </a:lnTo>
                  <a:cubicBezTo>
                    <a:pt x="251" y="2286"/>
                    <a:pt x="1" y="3596"/>
                    <a:pt x="655" y="4560"/>
                  </a:cubicBezTo>
                  <a:lnTo>
                    <a:pt x="763" y="4715"/>
                  </a:lnTo>
                  <a:cubicBezTo>
                    <a:pt x="1171" y="5316"/>
                    <a:pt x="1833" y="5640"/>
                    <a:pt x="2508" y="5640"/>
                  </a:cubicBezTo>
                  <a:cubicBezTo>
                    <a:pt x="2916" y="5640"/>
                    <a:pt x="3328" y="5521"/>
                    <a:pt x="3692" y="5275"/>
                  </a:cubicBezTo>
                  <a:lnTo>
                    <a:pt x="6073" y="3644"/>
                  </a:lnTo>
                  <a:lnTo>
                    <a:pt x="3596" y="0"/>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339" name="Google Shape;4339;p57"/>
            <p:cNvSpPr/>
            <p:nvPr/>
          </p:nvSpPr>
          <p:spPr>
            <a:xfrm>
              <a:off x="7864326" y="151317"/>
              <a:ext cx="196272" cy="181950"/>
            </a:xfrm>
            <a:custGeom>
              <a:avLst/>
              <a:gdLst/>
              <a:ahLst/>
              <a:cxnLst/>
              <a:rect l="l" t="t" r="r" b="b"/>
              <a:pathLst>
                <a:path w="6085" h="5641" extrusionOk="0">
                  <a:moveTo>
                    <a:pt x="3568" y="1"/>
                  </a:moveTo>
                  <a:cubicBezTo>
                    <a:pt x="3162" y="1"/>
                    <a:pt x="2752" y="119"/>
                    <a:pt x="2393" y="366"/>
                  </a:cubicBezTo>
                  <a:lnTo>
                    <a:pt x="0" y="1997"/>
                  </a:lnTo>
                  <a:lnTo>
                    <a:pt x="2477" y="5640"/>
                  </a:lnTo>
                  <a:lnTo>
                    <a:pt x="4870" y="4009"/>
                  </a:lnTo>
                  <a:cubicBezTo>
                    <a:pt x="5834" y="3354"/>
                    <a:pt x="6084" y="2044"/>
                    <a:pt x="5430" y="1080"/>
                  </a:cubicBezTo>
                  <a:lnTo>
                    <a:pt x="5310" y="925"/>
                  </a:lnTo>
                  <a:cubicBezTo>
                    <a:pt x="4902" y="324"/>
                    <a:pt x="4240" y="1"/>
                    <a:pt x="356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340" name="Google Shape;4340;p57"/>
            <p:cNvSpPr/>
            <p:nvPr/>
          </p:nvSpPr>
          <p:spPr>
            <a:xfrm>
              <a:off x="7674215" y="602242"/>
              <a:ext cx="346064" cy="344032"/>
            </a:xfrm>
            <a:custGeom>
              <a:avLst/>
              <a:gdLst/>
              <a:ahLst/>
              <a:cxnLst/>
              <a:rect l="l" t="t" r="r" b="b"/>
              <a:pathLst>
                <a:path w="10729" h="10666" extrusionOk="0">
                  <a:moveTo>
                    <a:pt x="4999" y="1"/>
                  </a:moveTo>
                  <a:cubicBezTo>
                    <a:pt x="4821" y="1"/>
                    <a:pt x="4665" y="136"/>
                    <a:pt x="4644" y="328"/>
                  </a:cubicBezTo>
                  <a:lnTo>
                    <a:pt x="4180" y="3805"/>
                  </a:lnTo>
                  <a:lnTo>
                    <a:pt x="715" y="3340"/>
                  </a:lnTo>
                  <a:cubicBezTo>
                    <a:pt x="693" y="3336"/>
                    <a:pt x="671" y="3335"/>
                    <a:pt x="650" y="3335"/>
                  </a:cubicBezTo>
                  <a:cubicBezTo>
                    <a:pt x="465" y="3335"/>
                    <a:pt x="318" y="3469"/>
                    <a:pt x="286" y="3662"/>
                  </a:cubicBezTo>
                  <a:lnTo>
                    <a:pt x="36" y="5626"/>
                  </a:lnTo>
                  <a:cubicBezTo>
                    <a:pt x="1" y="5829"/>
                    <a:pt x="144" y="6019"/>
                    <a:pt x="358" y="6043"/>
                  </a:cubicBezTo>
                  <a:lnTo>
                    <a:pt x="346" y="6043"/>
                  </a:lnTo>
                  <a:lnTo>
                    <a:pt x="3823" y="6507"/>
                  </a:lnTo>
                  <a:lnTo>
                    <a:pt x="3370" y="9984"/>
                  </a:lnTo>
                  <a:cubicBezTo>
                    <a:pt x="3334" y="10186"/>
                    <a:pt x="3477" y="10377"/>
                    <a:pt x="3692" y="10401"/>
                  </a:cubicBezTo>
                  <a:lnTo>
                    <a:pt x="5656" y="10663"/>
                  </a:lnTo>
                  <a:cubicBezTo>
                    <a:pt x="5671" y="10664"/>
                    <a:pt x="5686" y="10665"/>
                    <a:pt x="5700" y="10665"/>
                  </a:cubicBezTo>
                  <a:cubicBezTo>
                    <a:pt x="5886" y="10665"/>
                    <a:pt x="6051" y="10529"/>
                    <a:pt x="6073" y="10341"/>
                  </a:cubicBezTo>
                  <a:lnTo>
                    <a:pt x="6537" y="6864"/>
                  </a:lnTo>
                  <a:lnTo>
                    <a:pt x="10014" y="7329"/>
                  </a:lnTo>
                  <a:cubicBezTo>
                    <a:pt x="10029" y="7331"/>
                    <a:pt x="10043" y="7331"/>
                    <a:pt x="10058" y="7331"/>
                  </a:cubicBezTo>
                  <a:cubicBezTo>
                    <a:pt x="10243" y="7331"/>
                    <a:pt x="10408" y="7195"/>
                    <a:pt x="10431" y="7007"/>
                  </a:cubicBezTo>
                  <a:lnTo>
                    <a:pt x="10693" y="5031"/>
                  </a:lnTo>
                  <a:cubicBezTo>
                    <a:pt x="10728" y="4828"/>
                    <a:pt x="10573" y="4638"/>
                    <a:pt x="10371" y="4614"/>
                  </a:cubicBezTo>
                  <a:lnTo>
                    <a:pt x="6894" y="4150"/>
                  </a:lnTo>
                  <a:lnTo>
                    <a:pt x="7359" y="673"/>
                  </a:lnTo>
                  <a:cubicBezTo>
                    <a:pt x="7383" y="471"/>
                    <a:pt x="7240" y="280"/>
                    <a:pt x="7037" y="256"/>
                  </a:cubicBezTo>
                  <a:lnTo>
                    <a:pt x="5061" y="6"/>
                  </a:lnTo>
                  <a:cubicBezTo>
                    <a:pt x="5040" y="3"/>
                    <a:pt x="5019" y="1"/>
                    <a:pt x="4999"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341" name="Google Shape;4341;p57"/>
            <p:cNvSpPr/>
            <p:nvPr/>
          </p:nvSpPr>
          <p:spPr>
            <a:xfrm>
              <a:off x="7231418" y="1123290"/>
              <a:ext cx="350289" cy="436217"/>
            </a:xfrm>
            <a:custGeom>
              <a:avLst/>
              <a:gdLst/>
              <a:ahLst/>
              <a:cxnLst/>
              <a:rect l="l" t="t" r="r" b="b"/>
              <a:pathLst>
                <a:path w="10860" h="13524" extrusionOk="0">
                  <a:moveTo>
                    <a:pt x="4155" y="429"/>
                  </a:moveTo>
                  <a:cubicBezTo>
                    <a:pt x="4444" y="429"/>
                    <a:pt x="4730" y="604"/>
                    <a:pt x="4787" y="997"/>
                  </a:cubicBezTo>
                  <a:cubicBezTo>
                    <a:pt x="4811" y="1188"/>
                    <a:pt x="4763" y="1390"/>
                    <a:pt x="4632" y="1533"/>
                  </a:cubicBezTo>
                  <a:lnTo>
                    <a:pt x="3847" y="1688"/>
                  </a:lnTo>
                  <a:cubicBezTo>
                    <a:pt x="3668" y="1593"/>
                    <a:pt x="3549" y="1426"/>
                    <a:pt x="3513" y="1224"/>
                  </a:cubicBezTo>
                  <a:cubicBezTo>
                    <a:pt x="3399" y="725"/>
                    <a:pt x="3779" y="429"/>
                    <a:pt x="4155" y="429"/>
                  </a:cubicBezTo>
                  <a:close/>
                  <a:moveTo>
                    <a:pt x="7868" y="2749"/>
                  </a:moveTo>
                  <a:cubicBezTo>
                    <a:pt x="8126" y="2749"/>
                    <a:pt x="8354" y="2938"/>
                    <a:pt x="8407" y="3200"/>
                  </a:cubicBezTo>
                  <a:lnTo>
                    <a:pt x="9788" y="10761"/>
                  </a:lnTo>
                  <a:cubicBezTo>
                    <a:pt x="9835" y="11058"/>
                    <a:pt x="9645" y="11344"/>
                    <a:pt x="9335" y="11392"/>
                  </a:cubicBezTo>
                  <a:lnTo>
                    <a:pt x="3073" y="12535"/>
                  </a:lnTo>
                  <a:cubicBezTo>
                    <a:pt x="3037" y="12542"/>
                    <a:pt x="3002" y="12545"/>
                    <a:pt x="2968" y="12545"/>
                  </a:cubicBezTo>
                  <a:cubicBezTo>
                    <a:pt x="2711" y="12545"/>
                    <a:pt x="2484" y="12357"/>
                    <a:pt x="2442" y="12094"/>
                  </a:cubicBezTo>
                  <a:lnTo>
                    <a:pt x="1060" y="4534"/>
                  </a:lnTo>
                  <a:cubicBezTo>
                    <a:pt x="1013" y="4236"/>
                    <a:pt x="1215" y="3950"/>
                    <a:pt x="1513" y="3903"/>
                  </a:cubicBezTo>
                  <a:lnTo>
                    <a:pt x="2251" y="3760"/>
                  </a:lnTo>
                  <a:cubicBezTo>
                    <a:pt x="2294" y="3975"/>
                    <a:pt x="2483" y="4122"/>
                    <a:pt x="2695" y="4122"/>
                  </a:cubicBezTo>
                  <a:cubicBezTo>
                    <a:pt x="2717" y="4122"/>
                    <a:pt x="2740" y="4120"/>
                    <a:pt x="2763" y="4117"/>
                  </a:cubicBezTo>
                  <a:lnTo>
                    <a:pt x="6680" y="3402"/>
                  </a:lnTo>
                  <a:cubicBezTo>
                    <a:pt x="6906" y="3355"/>
                    <a:pt x="7073" y="3129"/>
                    <a:pt x="7025" y="2890"/>
                  </a:cubicBezTo>
                  <a:lnTo>
                    <a:pt x="7764" y="2760"/>
                  </a:lnTo>
                  <a:cubicBezTo>
                    <a:pt x="7799" y="2752"/>
                    <a:pt x="7834" y="2749"/>
                    <a:pt x="7868" y="2749"/>
                  </a:cubicBezTo>
                  <a:close/>
                  <a:moveTo>
                    <a:pt x="4154" y="0"/>
                  </a:moveTo>
                  <a:cubicBezTo>
                    <a:pt x="4084" y="0"/>
                    <a:pt x="4013" y="7"/>
                    <a:pt x="3942" y="21"/>
                  </a:cubicBezTo>
                  <a:cubicBezTo>
                    <a:pt x="3346" y="128"/>
                    <a:pt x="2954" y="700"/>
                    <a:pt x="3073" y="1307"/>
                  </a:cubicBezTo>
                  <a:cubicBezTo>
                    <a:pt x="3108" y="1474"/>
                    <a:pt x="3180" y="1640"/>
                    <a:pt x="3287" y="1783"/>
                  </a:cubicBezTo>
                  <a:lnTo>
                    <a:pt x="2513" y="1926"/>
                  </a:lnTo>
                  <a:cubicBezTo>
                    <a:pt x="2203" y="1986"/>
                    <a:pt x="1989" y="2295"/>
                    <a:pt x="2049" y="2617"/>
                  </a:cubicBezTo>
                  <a:lnTo>
                    <a:pt x="2096" y="2890"/>
                  </a:lnTo>
                  <a:lnTo>
                    <a:pt x="810" y="3129"/>
                  </a:lnTo>
                  <a:cubicBezTo>
                    <a:pt x="322" y="3212"/>
                    <a:pt x="1" y="3676"/>
                    <a:pt x="96" y="4164"/>
                  </a:cubicBezTo>
                  <a:lnTo>
                    <a:pt x="1668" y="12785"/>
                  </a:lnTo>
                  <a:cubicBezTo>
                    <a:pt x="1742" y="13221"/>
                    <a:pt x="2130" y="13524"/>
                    <a:pt x="2552" y="13524"/>
                  </a:cubicBezTo>
                  <a:cubicBezTo>
                    <a:pt x="2602" y="13524"/>
                    <a:pt x="2653" y="13520"/>
                    <a:pt x="2704" y="13511"/>
                  </a:cubicBezTo>
                  <a:lnTo>
                    <a:pt x="10050" y="12165"/>
                  </a:lnTo>
                  <a:cubicBezTo>
                    <a:pt x="10538" y="12082"/>
                    <a:pt x="10859" y="11618"/>
                    <a:pt x="10764" y="11130"/>
                  </a:cubicBezTo>
                  <a:lnTo>
                    <a:pt x="9192" y="2498"/>
                  </a:lnTo>
                  <a:cubicBezTo>
                    <a:pt x="9108" y="2067"/>
                    <a:pt x="8738" y="1766"/>
                    <a:pt x="8317" y="1766"/>
                  </a:cubicBezTo>
                  <a:cubicBezTo>
                    <a:pt x="8260" y="1766"/>
                    <a:pt x="8203" y="1772"/>
                    <a:pt x="8145" y="1783"/>
                  </a:cubicBezTo>
                  <a:lnTo>
                    <a:pt x="6859" y="2009"/>
                  </a:lnTo>
                  <a:lnTo>
                    <a:pt x="6811" y="1736"/>
                  </a:lnTo>
                  <a:cubicBezTo>
                    <a:pt x="6757" y="1446"/>
                    <a:pt x="6500" y="1252"/>
                    <a:pt x="6223" y="1252"/>
                  </a:cubicBezTo>
                  <a:cubicBezTo>
                    <a:pt x="6193" y="1252"/>
                    <a:pt x="6163" y="1255"/>
                    <a:pt x="6133" y="1259"/>
                  </a:cubicBezTo>
                  <a:lnTo>
                    <a:pt x="5180" y="1438"/>
                  </a:lnTo>
                  <a:cubicBezTo>
                    <a:pt x="5240" y="1259"/>
                    <a:pt x="5251" y="1081"/>
                    <a:pt x="5216" y="914"/>
                  </a:cubicBezTo>
                  <a:cubicBezTo>
                    <a:pt x="5132" y="378"/>
                    <a:pt x="4677" y="0"/>
                    <a:pt x="4154"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342" name="Google Shape;4342;p57"/>
            <p:cNvSpPr/>
            <p:nvPr/>
          </p:nvSpPr>
          <p:spPr>
            <a:xfrm>
              <a:off x="7293638" y="1280275"/>
              <a:ext cx="60059" cy="49866"/>
            </a:xfrm>
            <a:custGeom>
              <a:avLst/>
              <a:gdLst/>
              <a:ahLst/>
              <a:cxnLst/>
              <a:rect l="l" t="t" r="r" b="b"/>
              <a:pathLst>
                <a:path w="1862" h="1546" extrusionOk="0">
                  <a:moveTo>
                    <a:pt x="1002" y="1"/>
                  </a:moveTo>
                  <a:cubicBezTo>
                    <a:pt x="959" y="1"/>
                    <a:pt x="914" y="4"/>
                    <a:pt x="870" y="12"/>
                  </a:cubicBezTo>
                  <a:cubicBezTo>
                    <a:pt x="191" y="131"/>
                    <a:pt x="1" y="1012"/>
                    <a:pt x="572" y="1405"/>
                  </a:cubicBezTo>
                  <a:cubicBezTo>
                    <a:pt x="710" y="1502"/>
                    <a:pt x="861" y="1545"/>
                    <a:pt x="1007" y="1545"/>
                  </a:cubicBezTo>
                  <a:cubicBezTo>
                    <a:pt x="1453" y="1545"/>
                    <a:pt x="1861" y="1142"/>
                    <a:pt x="1763" y="631"/>
                  </a:cubicBezTo>
                  <a:cubicBezTo>
                    <a:pt x="1699" y="259"/>
                    <a:pt x="1369"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343" name="Google Shape;4343;p57"/>
            <p:cNvSpPr/>
            <p:nvPr/>
          </p:nvSpPr>
          <p:spPr>
            <a:xfrm>
              <a:off x="7361406" y="1265566"/>
              <a:ext cx="125569" cy="43931"/>
            </a:xfrm>
            <a:custGeom>
              <a:avLst/>
              <a:gdLst/>
              <a:ahLst/>
              <a:cxnLst/>
              <a:rect l="l" t="t" r="r" b="b"/>
              <a:pathLst>
                <a:path w="3893" h="1362" extrusionOk="0">
                  <a:moveTo>
                    <a:pt x="3284" y="1"/>
                  </a:moveTo>
                  <a:cubicBezTo>
                    <a:pt x="3246" y="1"/>
                    <a:pt x="3205" y="5"/>
                    <a:pt x="3162" y="15"/>
                  </a:cubicBezTo>
                  <a:lnTo>
                    <a:pt x="3150" y="15"/>
                  </a:lnTo>
                  <a:lnTo>
                    <a:pt x="567" y="492"/>
                  </a:lnTo>
                  <a:cubicBezTo>
                    <a:pt x="0" y="569"/>
                    <a:pt x="107" y="1362"/>
                    <a:pt x="607" y="1362"/>
                  </a:cubicBezTo>
                  <a:cubicBezTo>
                    <a:pt x="643" y="1362"/>
                    <a:pt x="681" y="1358"/>
                    <a:pt x="721" y="1349"/>
                  </a:cubicBezTo>
                  <a:lnTo>
                    <a:pt x="3317" y="873"/>
                  </a:lnTo>
                  <a:cubicBezTo>
                    <a:pt x="3892" y="817"/>
                    <a:pt x="3789" y="1"/>
                    <a:pt x="328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344" name="Google Shape;4344;p57"/>
            <p:cNvSpPr/>
            <p:nvPr/>
          </p:nvSpPr>
          <p:spPr>
            <a:xfrm>
              <a:off x="7306314" y="1349784"/>
              <a:ext cx="60059" cy="49866"/>
            </a:xfrm>
            <a:custGeom>
              <a:avLst/>
              <a:gdLst/>
              <a:ahLst/>
              <a:cxnLst/>
              <a:rect l="l" t="t" r="r" b="b"/>
              <a:pathLst>
                <a:path w="1862" h="1546" extrusionOk="0">
                  <a:moveTo>
                    <a:pt x="1002" y="1"/>
                  </a:moveTo>
                  <a:cubicBezTo>
                    <a:pt x="958" y="1"/>
                    <a:pt x="914" y="4"/>
                    <a:pt x="870" y="12"/>
                  </a:cubicBezTo>
                  <a:cubicBezTo>
                    <a:pt x="191" y="131"/>
                    <a:pt x="1" y="1012"/>
                    <a:pt x="560" y="1405"/>
                  </a:cubicBezTo>
                  <a:cubicBezTo>
                    <a:pt x="701" y="1502"/>
                    <a:pt x="854" y="1545"/>
                    <a:pt x="1003" y="1545"/>
                  </a:cubicBezTo>
                  <a:cubicBezTo>
                    <a:pt x="1454" y="1545"/>
                    <a:pt x="1861" y="1145"/>
                    <a:pt x="1763" y="643"/>
                  </a:cubicBezTo>
                  <a:cubicBezTo>
                    <a:pt x="1699" y="260"/>
                    <a:pt x="1369"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345" name="Google Shape;4345;p57"/>
            <p:cNvSpPr/>
            <p:nvPr/>
          </p:nvSpPr>
          <p:spPr>
            <a:xfrm>
              <a:off x="7375953" y="1335140"/>
              <a:ext cx="121279" cy="43544"/>
            </a:xfrm>
            <a:custGeom>
              <a:avLst/>
              <a:gdLst/>
              <a:ahLst/>
              <a:cxnLst/>
              <a:rect l="l" t="t" r="r" b="b"/>
              <a:pathLst>
                <a:path w="3760" h="1350" extrusionOk="0">
                  <a:moveTo>
                    <a:pt x="3128" y="0"/>
                  </a:moveTo>
                  <a:cubicBezTo>
                    <a:pt x="3116" y="0"/>
                    <a:pt x="3104" y="1"/>
                    <a:pt x="3092" y="2"/>
                  </a:cubicBezTo>
                  <a:lnTo>
                    <a:pt x="497" y="478"/>
                  </a:lnTo>
                  <a:cubicBezTo>
                    <a:pt x="0" y="628"/>
                    <a:pt x="119" y="1349"/>
                    <a:pt x="616" y="1349"/>
                  </a:cubicBezTo>
                  <a:cubicBezTo>
                    <a:pt x="631" y="1349"/>
                    <a:pt x="647" y="1348"/>
                    <a:pt x="663" y="1347"/>
                  </a:cubicBezTo>
                  <a:lnTo>
                    <a:pt x="3259" y="883"/>
                  </a:lnTo>
                  <a:cubicBezTo>
                    <a:pt x="3759" y="731"/>
                    <a:pt x="3634" y="0"/>
                    <a:pt x="3128"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346" name="Google Shape;4346;p57"/>
            <p:cNvSpPr/>
            <p:nvPr/>
          </p:nvSpPr>
          <p:spPr>
            <a:xfrm>
              <a:off x="7319765" y="1424293"/>
              <a:ext cx="60123" cy="49834"/>
            </a:xfrm>
            <a:custGeom>
              <a:avLst/>
              <a:gdLst/>
              <a:ahLst/>
              <a:cxnLst/>
              <a:rect l="l" t="t" r="r" b="b"/>
              <a:pathLst>
                <a:path w="1864" h="1545" extrusionOk="0">
                  <a:moveTo>
                    <a:pt x="1014" y="0"/>
                  </a:moveTo>
                  <a:cubicBezTo>
                    <a:pt x="970" y="0"/>
                    <a:pt x="926" y="4"/>
                    <a:pt x="881" y="12"/>
                  </a:cubicBezTo>
                  <a:cubicBezTo>
                    <a:pt x="203" y="131"/>
                    <a:pt x="0" y="1012"/>
                    <a:pt x="572" y="1405"/>
                  </a:cubicBezTo>
                  <a:cubicBezTo>
                    <a:pt x="710" y="1502"/>
                    <a:pt x="860" y="1545"/>
                    <a:pt x="1007" y="1545"/>
                  </a:cubicBezTo>
                  <a:cubicBezTo>
                    <a:pt x="1454" y="1545"/>
                    <a:pt x="1864" y="1142"/>
                    <a:pt x="1774" y="631"/>
                  </a:cubicBezTo>
                  <a:cubicBezTo>
                    <a:pt x="1700" y="259"/>
                    <a:pt x="1378" y="0"/>
                    <a:pt x="1014"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347" name="Google Shape;4347;p57"/>
            <p:cNvSpPr/>
            <p:nvPr/>
          </p:nvSpPr>
          <p:spPr>
            <a:xfrm>
              <a:off x="7389371" y="1409585"/>
              <a:ext cx="121440" cy="43577"/>
            </a:xfrm>
            <a:custGeom>
              <a:avLst/>
              <a:gdLst/>
              <a:ahLst/>
              <a:cxnLst/>
              <a:rect l="l" t="t" r="r" b="b"/>
              <a:pathLst>
                <a:path w="3765" h="1351" extrusionOk="0">
                  <a:moveTo>
                    <a:pt x="3162" y="0"/>
                  </a:moveTo>
                  <a:cubicBezTo>
                    <a:pt x="3143" y="0"/>
                    <a:pt x="3124" y="1"/>
                    <a:pt x="3105" y="3"/>
                  </a:cubicBezTo>
                  <a:lnTo>
                    <a:pt x="509" y="468"/>
                  </a:lnTo>
                  <a:cubicBezTo>
                    <a:pt x="1" y="606"/>
                    <a:pt x="109" y="1351"/>
                    <a:pt x="617" y="1351"/>
                  </a:cubicBezTo>
                  <a:cubicBezTo>
                    <a:pt x="632" y="1351"/>
                    <a:pt x="648" y="1350"/>
                    <a:pt x="664" y="1349"/>
                  </a:cubicBezTo>
                  <a:lnTo>
                    <a:pt x="3260" y="872"/>
                  </a:lnTo>
                  <a:cubicBezTo>
                    <a:pt x="3764" y="735"/>
                    <a:pt x="3650" y="0"/>
                    <a:pt x="316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348" name="Google Shape;4348;p57"/>
            <p:cNvSpPr/>
            <p:nvPr/>
          </p:nvSpPr>
          <p:spPr>
            <a:xfrm>
              <a:off x="7262544" y="1733296"/>
              <a:ext cx="249267" cy="224043"/>
            </a:xfrm>
            <a:custGeom>
              <a:avLst/>
              <a:gdLst/>
              <a:ahLst/>
              <a:cxnLst/>
              <a:rect l="l" t="t" r="r" b="b"/>
              <a:pathLst>
                <a:path w="7728" h="6946" extrusionOk="0">
                  <a:moveTo>
                    <a:pt x="3942" y="0"/>
                  </a:moveTo>
                  <a:cubicBezTo>
                    <a:pt x="2907" y="0"/>
                    <a:pt x="1888" y="464"/>
                    <a:pt x="1215" y="1338"/>
                  </a:cubicBezTo>
                  <a:lnTo>
                    <a:pt x="6953" y="4957"/>
                  </a:lnTo>
                  <a:cubicBezTo>
                    <a:pt x="7727" y="3398"/>
                    <a:pt x="7239" y="1469"/>
                    <a:pt x="5775" y="528"/>
                  </a:cubicBezTo>
                  <a:cubicBezTo>
                    <a:pt x="5207" y="172"/>
                    <a:pt x="4571" y="0"/>
                    <a:pt x="3942" y="0"/>
                  </a:cubicBezTo>
                  <a:close/>
                  <a:moveTo>
                    <a:pt x="810" y="1981"/>
                  </a:moveTo>
                  <a:lnTo>
                    <a:pt x="810" y="1981"/>
                  </a:lnTo>
                  <a:cubicBezTo>
                    <a:pt x="0" y="3552"/>
                    <a:pt x="524" y="5481"/>
                    <a:pt x="2012" y="6422"/>
                  </a:cubicBezTo>
                  <a:cubicBezTo>
                    <a:pt x="2576" y="6775"/>
                    <a:pt x="3206" y="6946"/>
                    <a:pt x="3829" y="6946"/>
                  </a:cubicBezTo>
                  <a:cubicBezTo>
                    <a:pt x="4864" y="6946"/>
                    <a:pt x="5880" y="6477"/>
                    <a:pt x="6549" y="5600"/>
                  </a:cubicBezTo>
                  <a:lnTo>
                    <a:pt x="810" y="198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349" name="Google Shape;4349;p57"/>
            <p:cNvSpPr/>
            <p:nvPr/>
          </p:nvSpPr>
          <p:spPr>
            <a:xfrm>
              <a:off x="7731435" y="1251439"/>
              <a:ext cx="196272" cy="181563"/>
            </a:xfrm>
            <a:custGeom>
              <a:avLst/>
              <a:gdLst/>
              <a:ahLst/>
              <a:cxnLst/>
              <a:rect l="l" t="t" r="r" b="b"/>
              <a:pathLst>
                <a:path w="6085" h="5629" extrusionOk="0">
                  <a:moveTo>
                    <a:pt x="3608" y="1"/>
                  </a:moveTo>
                  <a:lnTo>
                    <a:pt x="1215" y="1620"/>
                  </a:lnTo>
                  <a:cubicBezTo>
                    <a:pt x="251" y="2275"/>
                    <a:pt x="1" y="3585"/>
                    <a:pt x="667" y="4549"/>
                  </a:cubicBezTo>
                  <a:lnTo>
                    <a:pt x="775" y="4704"/>
                  </a:lnTo>
                  <a:cubicBezTo>
                    <a:pt x="1183" y="5305"/>
                    <a:pt x="1845" y="5629"/>
                    <a:pt x="2520" y="5629"/>
                  </a:cubicBezTo>
                  <a:cubicBezTo>
                    <a:pt x="2928" y="5629"/>
                    <a:pt x="3340" y="5510"/>
                    <a:pt x="3704" y="5264"/>
                  </a:cubicBezTo>
                  <a:lnTo>
                    <a:pt x="6085" y="3644"/>
                  </a:lnTo>
                  <a:lnTo>
                    <a:pt x="3608" y="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350" name="Google Shape;4350;p57"/>
            <p:cNvSpPr/>
            <p:nvPr/>
          </p:nvSpPr>
          <p:spPr>
            <a:xfrm>
              <a:off x="7864326" y="1176188"/>
              <a:ext cx="195885" cy="181660"/>
            </a:xfrm>
            <a:custGeom>
              <a:avLst/>
              <a:gdLst/>
              <a:ahLst/>
              <a:cxnLst/>
              <a:rect l="l" t="t" r="r" b="b"/>
              <a:pathLst>
                <a:path w="6073" h="5632" extrusionOk="0">
                  <a:moveTo>
                    <a:pt x="3579" y="1"/>
                  </a:moveTo>
                  <a:cubicBezTo>
                    <a:pt x="3169" y="1"/>
                    <a:pt x="2756" y="120"/>
                    <a:pt x="2393" y="369"/>
                  </a:cubicBezTo>
                  <a:lnTo>
                    <a:pt x="0" y="1989"/>
                  </a:lnTo>
                  <a:lnTo>
                    <a:pt x="2477" y="5632"/>
                  </a:lnTo>
                  <a:lnTo>
                    <a:pt x="4870" y="4001"/>
                  </a:lnTo>
                  <a:cubicBezTo>
                    <a:pt x="5822" y="3346"/>
                    <a:pt x="6072" y="2036"/>
                    <a:pt x="5430" y="1072"/>
                  </a:cubicBezTo>
                  <a:lnTo>
                    <a:pt x="5430" y="1072"/>
                  </a:lnTo>
                  <a:lnTo>
                    <a:pt x="5430" y="1084"/>
                  </a:lnTo>
                  <a:lnTo>
                    <a:pt x="5310" y="917"/>
                  </a:lnTo>
                  <a:cubicBezTo>
                    <a:pt x="4905" y="319"/>
                    <a:pt x="4247" y="1"/>
                    <a:pt x="3579"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351" name="Google Shape;4351;p57"/>
            <p:cNvSpPr/>
            <p:nvPr/>
          </p:nvSpPr>
          <p:spPr>
            <a:xfrm>
              <a:off x="7674215" y="1626564"/>
              <a:ext cx="346064" cy="344387"/>
            </a:xfrm>
            <a:custGeom>
              <a:avLst/>
              <a:gdLst/>
              <a:ahLst/>
              <a:cxnLst/>
              <a:rect l="l" t="t" r="r" b="b"/>
              <a:pathLst>
                <a:path w="10729" h="10677" extrusionOk="0">
                  <a:moveTo>
                    <a:pt x="5017" y="1"/>
                  </a:moveTo>
                  <a:cubicBezTo>
                    <a:pt x="4831" y="1"/>
                    <a:pt x="4666" y="137"/>
                    <a:pt x="4644" y="325"/>
                  </a:cubicBezTo>
                  <a:lnTo>
                    <a:pt x="4180" y="3813"/>
                  </a:lnTo>
                  <a:lnTo>
                    <a:pt x="715" y="3349"/>
                  </a:lnTo>
                  <a:cubicBezTo>
                    <a:pt x="693" y="3345"/>
                    <a:pt x="671" y="3344"/>
                    <a:pt x="650" y="3344"/>
                  </a:cubicBezTo>
                  <a:cubicBezTo>
                    <a:pt x="465" y="3344"/>
                    <a:pt x="318" y="3478"/>
                    <a:pt x="286" y="3670"/>
                  </a:cubicBezTo>
                  <a:lnTo>
                    <a:pt x="36" y="5635"/>
                  </a:lnTo>
                  <a:cubicBezTo>
                    <a:pt x="1" y="5837"/>
                    <a:pt x="144" y="6028"/>
                    <a:pt x="358" y="6052"/>
                  </a:cubicBezTo>
                  <a:lnTo>
                    <a:pt x="346" y="6052"/>
                  </a:lnTo>
                  <a:lnTo>
                    <a:pt x="3823" y="6516"/>
                  </a:lnTo>
                  <a:lnTo>
                    <a:pt x="3370" y="9993"/>
                  </a:lnTo>
                  <a:cubicBezTo>
                    <a:pt x="3334" y="10195"/>
                    <a:pt x="3477" y="10386"/>
                    <a:pt x="3692" y="10409"/>
                  </a:cubicBezTo>
                  <a:lnTo>
                    <a:pt x="5656" y="10671"/>
                  </a:lnTo>
                  <a:cubicBezTo>
                    <a:pt x="5677" y="10675"/>
                    <a:pt x="5698" y="10677"/>
                    <a:pt x="5718" y="10677"/>
                  </a:cubicBezTo>
                  <a:cubicBezTo>
                    <a:pt x="5896" y="10677"/>
                    <a:pt x="6052" y="10542"/>
                    <a:pt x="6073" y="10350"/>
                  </a:cubicBezTo>
                  <a:lnTo>
                    <a:pt x="6537" y="6873"/>
                  </a:lnTo>
                  <a:lnTo>
                    <a:pt x="10014" y="7338"/>
                  </a:lnTo>
                  <a:cubicBezTo>
                    <a:pt x="10029" y="7339"/>
                    <a:pt x="10043" y="7340"/>
                    <a:pt x="10058" y="7340"/>
                  </a:cubicBezTo>
                  <a:cubicBezTo>
                    <a:pt x="10243" y="7340"/>
                    <a:pt x="10408" y="7204"/>
                    <a:pt x="10431" y="7016"/>
                  </a:cubicBezTo>
                  <a:lnTo>
                    <a:pt x="10693" y="5040"/>
                  </a:lnTo>
                  <a:cubicBezTo>
                    <a:pt x="10728" y="4837"/>
                    <a:pt x="10573" y="4647"/>
                    <a:pt x="10371" y="4623"/>
                  </a:cubicBezTo>
                  <a:lnTo>
                    <a:pt x="6894" y="4159"/>
                  </a:lnTo>
                  <a:lnTo>
                    <a:pt x="7359" y="682"/>
                  </a:lnTo>
                  <a:cubicBezTo>
                    <a:pt x="7383" y="480"/>
                    <a:pt x="7240" y="289"/>
                    <a:pt x="7037" y="265"/>
                  </a:cubicBezTo>
                  <a:lnTo>
                    <a:pt x="5061" y="3"/>
                  </a:lnTo>
                  <a:cubicBezTo>
                    <a:pt x="5046" y="2"/>
                    <a:pt x="5031" y="1"/>
                    <a:pt x="5017"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352" name="Google Shape;4352;p57"/>
            <p:cNvSpPr/>
            <p:nvPr/>
          </p:nvSpPr>
          <p:spPr>
            <a:xfrm>
              <a:off x="7231805" y="2147999"/>
              <a:ext cx="349902" cy="435862"/>
            </a:xfrm>
            <a:custGeom>
              <a:avLst/>
              <a:gdLst/>
              <a:ahLst/>
              <a:cxnLst/>
              <a:rect l="l" t="t" r="r" b="b"/>
              <a:pathLst>
                <a:path w="10848" h="13513" extrusionOk="0">
                  <a:moveTo>
                    <a:pt x="4141" y="431"/>
                  </a:moveTo>
                  <a:cubicBezTo>
                    <a:pt x="4430" y="431"/>
                    <a:pt x="4718" y="605"/>
                    <a:pt x="4775" y="994"/>
                  </a:cubicBezTo>
                  <a:cubicBezTo>
                    <a:pt x="4799" y="1185"/>
                    <a:pt x="4751" y="1387"/>
                    <a:pt x="4620" y="1530"/>
                  </a:cubicBezTo>
                  <a:lnTo>
                    <a:pt x="3835" y="1685"/>
                  </a:lnTo>
                  <a:cubicBezTo>
                    <a:pt x="3656" y="1590"/>
                    <a:pt x="3537" y="1423"/>
                    <a:pt x="3501" y="1232"/>
                  </a:cubicBezTo>
                  <a:lnTo>
                    <a:pt x="3501" y="1220"/>
                  </a:lnTo>
                  <a:cubicBezTo>
                    <a:pt x="3387" y="723"/>
                    <a:pt x="3766" y="431"/>
                    <a:pt x="4141" y="431"/>
                  </a:cubicBezTo>
                  <a:close/>
                  <a:moveTo>
                    <a:pt x="7856" y="2734"/>
                  </a:moveTo>
                  <a:cubicBezTo>
                    <a:pt x="8113" y="2734"/>
                    <a:pt x="8341" y="2922"/>
                    <a:pt x="8383" y="3185"/>
                  </a:cubicBezTo>
                  <a:lnTo>
                    <a:pt x="9776" y="10757"/>
                  </a:lnTo>
                  <a:cubicBezTo>
                    <a:pt x="9823" y="11055"/>
                    <a:pt x="9633" y="11341"/>
                    <a:pt x="9323" y="11388"/>
                  </a:cubicBezTo>
                  <a:lnTo>
                    <a:pt x="3061" y="12531"/>
                  </a:lnTo>
                  <a:cubicBezTo>
                    <a:pt x="3025" y="12538"/>
                    <a:pt x="2990" y="12542"/>
                    <a:pt x="2956" y="12542"/>
                  </a:cubicBezTo>
                  <a:cubicBezTo>
                    <a:pt x="2699" y="12542"/>
                    <a:pt x="2472" y="12353"/>
                    <a:pt x="2430" y="12091"/>
                  </a:cubicBezTo>
                  <a:lnTo>
                    <a:pt x="1048" y="4518"/>
                  </a:lnTo>
                  <a:cubicBezTo>
                    <a:pt x="989" y="4221"/>
                    <a:pt x="1191" y="3935"/>
                    <a:pt x="1489" y="3887"/>
                  </a:cubicBezTo>
                  <a:lnTo>
                    <a:pt x="2239" y="3745"/>
                  </a:lnTo>
                  <a:cubicBezTo>
                    <a:pt x="2271" y="3955"/>
                    <a:pt x="2451" y="4110"/>
                    <a:pt x="2657" y="4110"/>
                  </a:cubicBezTo>
                  <a:cubicBezTo>
                    <a:pt x="2684" y="4110"/>
                    <a:pt x="2712" y="4107"/>
                    <a:pt x="2739" y="4102"/>
                  </a:cubicBezTo>
                  <a:lnTo>
                    <a:pt x="6656" y="3387"/>
                  </a:lnTo>
                  <a:cubicBezTo>
                    <a:pt x="6894" y="3340"/>
                    <a:pt x="7049" y="3114"/>
                    <a:pt x="7002" y="2875"/>
                  </a:cubicBezTo>
                  <a:lnTo>
                    <a:pt x="7752" y="2744"/>
                  </a:lnTo>
                  <a:cubicBezTo>
                    <a:pt x="7787" y="2737"/>
                    <a:pt x="7822" y="2734"/>
                    <a:pt x="7856" y="2734"/>
                  </a:cubicBezTo>
                  <a:close/>
                  <a:moveTo>
                    <a:pt x="4125" y="1"/>
                  </a:moveTo>
                  <a:cubicBezTo>
                    <a:pt x="4061" y="1"/>
                    <a:pt x="3996" y="6"/>
                    <a:pt x="3930" y="18"/>
                  </a:cubicBezTo>
                  <a:cubicBezTo>
                    <a:pt x="3334" y="125"/>
                    <a:pt x="2942" y="708"/>
                    <a:pt x="3061" y="1304"/>
                  </a:cubicBezTo>
                  <a:cubicBezTo>
                    <a:pt x="3096" y="1470"/>
                    <a:pt x="3168" y="1637"/>
                    <a:pt x="3275" y="1780"/>
                  </a:cubicBezTo>
                  <a:lnTo>
                    <a:pt x="2501" y="1923"/>
                  </a:lnTo>
                  <a:cubicBezTo>
                    <a:pt x="2191" y="1982"/>
                    <a:pt x="1977" y="2280"/>
                    <a:pt x="2037" y="2602"/>
                  </a:cubicBezTo>
                  <a:lnTo>
                    <a:pt x="2084" y="2887"/>
                  </a:lnTo>
                  <a:lnTo>
                    <a:pt x="798" y="3114"/>
                  </a:lnTo>
                  <a:cubicBezTo>
                    <a:pt x="310" y="3209"/>
                    <a:pt x="1" y="3673"/>
                    <a:pt x="84" y="4149"/>
                  </a:cubicBezTo>
                  <a:lnTo>
                    <a:pt x="1656" y="12781"/>
                  </a:lnTo>
                  <a:cubicBezTo>
                    <a:pt x="1729" y="13212"/>
                    <a:pt x="2108" y="13512"/>
                    <a:pt x="2523" y="13512"/>
                  </a:cubicBezTo>
                  <a:cubicBezTo>
                    <a:pt x="2579" y="13512"/>
                    <a:pt x="2635" y="13507"/>
                    <a:pt x="2692" y="13496"/>
                  </a:cubicBezTo>
                  <a:lnTo>
                    <a:pt x="10038" y="12162"/>
                  </a:lnTo>
                  <a:cubicBezTo>
                    <a:pt x="10526" y="12067"/>
                    <a:pt x="10847" y="11603"/>
                    <a:pt x="10752" y="11114"/>
                  </a:cubicBezTo>
                  <a:lnTo>
                    <a:pt x="9180" y="2482"/>
                  </a:lnTo>
                  <a:cubicBezTo>
                    <a:pt x="9096" y="2048"/>
                    <a:pt x="8718" y="1755"/>
                    <a:pt x="8291" y="1755"/>
                  </a:cubicBezTo>
                  <a:cubicBezTo>
                    <a:pt x="8239" y="1755"/>
                    <a:pt x="8186" y="1759"/>
                    <a:pt x="8133" y="1768"/>
                  </a:cubicBezTo>
                  <a:lnTo>
                    <a:pt x="6847" y="2006"/>
                  </a:lnTo>
                  <a:lnTo>
                    <a:pt x="6799" y="1732"/>
                  </a:lnTo>
                  <a:cubicBezTo>
                    <a:pt x="6745" y="1442"/>
                    <a:pt x="6498" y="1249"/>
                    <a:pt x="6214" y="1249"/>
                  </a:cubicBezTo>
                  <a:cubicBezTo>
                    <a:pt x="6183" y="1249"/>
                    <a:pt x="6152" y="1251"/>
                    <a:pt x="6121" y="1256"/>
                  </a:cubicBezTo>
                  <a:lnTo>
                    <a:pt x="5168" y="1435"/>
                  </a:lnTo>
                  <a:cubicBezTo>
                    <a:pt x="5228" y="1268"/>
                    <a:pt x="5239" y="1089"/>
                    <a:pt x="5204" y="911"/>
                  </a:cubicBezTo>
                  <a:cubicBezTo>
                    <a:pt x="5119" y="380"/>
                    <a:pt x="4655" y="1"/>
                    <a:pt x="4125"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353" name="Google Shape;4353;p57"/>
            <p:cNvSpPr/>
            <p:nvPr/>
          </p:nvSpPr>
          <p:spPr>
            <a:xfrm>
              <a:off x="7293638" y="2305274"/>
              <a:ext cx="60059" cy="49834"/>
            </a:xfrm>
            <a:custGeom>
              <a:avLst/>
              <a:gdLst/>
              <a:ahLst/>
              <a:cxnLst/>
              <a:rect l="l" t="t" r="r" b="b"/>
              <a:pathLst>
                <a:path w="1862" h="1545" extrusionOk="0">
                  <a:moveTo>
                    <a:pt x="1002" y="0"/>
                  </a:moveTo>
                  <a:cubicBezTo>
                    <a:pt x="959" y="0"/>
                    <a:pt x="914" y="4"/>
                    <a:pt x="870" y="12"/>
                  </a:cubicBezTo>
                  <a:cubicBezTo>
                    <a:pt x="191" y="131"/>
                    <a:pt x="1" y="1012"/>
                    <a:pt x="572" y="1405"/>
                  </a:cubicBezTo>
                  <a:cubicBezTo>
                    <a:pt x="710" y="1502"/>
                    <a:pt x="861" y="1545"/>
                    <a:pt x="1007" y="1545"/>
                  </a:cubicBezTo>
                  <a:cubicBezTo>
                    <a:pt x="1453" y="1545"/>
                    <a:pt x="1861" y="1142"/>
                    <a:pt x="1763" y="631"/>
                  </a:cubicBezTo>
                  <a:cubicBezTo>
                    <a:pt x="1699" y="258"/>
                    <a:pt x="1369" y="0"/>
                    <a:pt x="100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354" name="Google Shape;4354;p57"/>
            <p:cNvSpPr/>
            <p:nvPr/>
          </p:nvSpPr>
          <p:spPr>
            <a:xfrm>
              <a:off x="7361954" y="2290308"/>
              <a:ext cx="124472" cy="43673"/>
            </a:xfrm>
            <a:custGeom>
              <a:avLst/>
              <a:gdLst/>
              <a:ahLst/>
              <a:cxnLst/>
              <a:rect l="l" t="t" r="r" b="b"/>
              <a:pathLst>
                <a:path w="3859" h="1354" extrusionOk="0">
                  <a:moveTo>
                    <a:pt x="3251" y="0"/>
                  </a:moveTo>
                  <a:cubicBezTo>
                    <a:pt x="3218" y="0"/>
                    <a:pt x="3182" y="4"/>
                    <a:pt x="3145" y="11"/>
                  </a:cubicBezTo>
                  <a:lnTo>
                    <a:pt x="3133" y="11"/>
                  </a:lnTo>
                  <a:lnTo>
                    <a:pt x="550" y="487"/>
                  </a:lnTo>
                  <a:cubicBezTo>
                    <a:pt x="0" y="588"/>
                    <a:pt x="116" y="1354"/>
                    <a:pt x="608" y="1354"/>
                  </a:cubicBezTo>
                  <a:cubicBezTo>
                    <a:pt x="639" y="1354"/>
                    <a:pt x="671" y="1351"/>
                    <a:pt x="704" y="1345"/>
                  </a:cubicBezTo>
                  <a:lnTo>
                    <a:pt x="3300" y="868"/>
                  </a:lnTo>
                  <a:cubicBezTo>
                    <a:pt x="3858" y="790"/>
                    <a:pt x="3757" y="0"/>
                    <a:pt x="3251"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355" name="Google Shape;4355;p57"/>
            <p:cNvSpPr/>
            <p:nvPr/>
          </p:nvSpPr>
          <p:spPr>
            <a:xfrm>
              <a:off x="7306314" y="2374687"/>
              <a:ext cx="60059" cy="49931"/>
            </a:xfrm>
            <a:custGeom>
              <a:avLst/>
              <a:gdLst/>
              <a:ahLst/>
              <a:cxnLst/>
              <a:rect l="l" t="t" r="r" b="b"/>
              <a:pathLst>
                <a:path w="1862" h="1548" extrusionOk="0">
                  <a:moveTo>
                    <a:pt x="1015" y="0"/>
                  </a:moveTo>
                  <a:cubicBezTo>
                    <a:pt x="967" y="0"/>
                    <a:pt x="919" y="5"/>
                    <a:pt x="870" y="15"/>
                  </a:cubicBezTo>
                  <a:cubicBezTo>
                    <a:pt x="191" y="122"/>
                    <a:pt x="1" y="1015"/>
                    <a:pt x="560" y="1408"/>
                  </a:cubicBezTo>
                  <a:cubicBezTo>
                    <a:pt x="701" y="1505"/>
                    <a:pt x="854" y="1548"/>
                    <a:pt x="1002" y="1548"/>
                  </a:cubicBezTo>
                  <a:cubicBezTo>
                    <a:pt x="1453" y="1548"/>
                    <a:pt x="1861" y="1145"/>
                    <a:pt x="1763" y="634"/>
                  </a:cubicBezTo>
                  <a:cubicBezTo>
                    <a:pt x="1700" y="266"/>
                    <a:pt x="1377" y="0"/>
                    <a:pt x="1015"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356" name="Google Shape;4356;p57"/>
            <p:cNvSpPr/>
            <p:nvPr/>
          </p:nvSpPr>
          <p:spPr>
            <a:xfrm>
              <a:off x="7375953" y="2359753"/>
              <a:ext cx="121279" cy="43512"/>
            </a:xfrm>
            <a:custGeom>
              <a:avLst/>
              <a:gdLst/>
              <a:ahLst/>
              <a:cxnLst/>
              <a:rect l="l" t="t" r="r" b="b"/>
              <a:pathLst>
                <a:path w="3760" h="1349" extrusionOk="0">
                  <a:moveTo>
                    <a:pt x="3139" y="0"/>
                  </a:moveTo>
                  <a:cubicBezTo>
                    <a:pt x="3128" y="0"/>
                    <a:pt x="3116" y="1"/>
                    <a:pt x="3104" y="1"/>
                  </a:cubicBezTo>
                  <a:lnTo>
                    <a:pt x="3092" y="1"/>
                  </a:lnTo>
                  <a:lnTo>
                    <a:pt x="497" y="478"/>
                  </a:lnTo>
                  <a:cubicBezTo>
                    <a:pt x="0" y="628"/>
                    <a:pt x="119" y="1349"/>
                    <a:pt x="616" y="1349"/>
                  </a:cubicBezTo>
                  <a:cubicBezTo>
                    <a:pt x="631" y="1349"/>
                    <a:pt x="647" y="1348"/>
                    <a:pt x="663" y="1347"/>
                  </a:cubicBezTo>
                  <a:lnTo>
                    <a:pt x="3259" y="882"/>
                  </a:lnTo>
                  <a:cubicBezTo>
                    <a:pt x="3759" y="731"/>
                    <a:pt x="3634" y="0"/>
                    <a:pt x="3139"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357" name="Google Shape;4357;p57"/>
            <p:cNvSpPr/>
            <p:nvPr/>
          </p:nvSpPr>
          <p:spPr>
            <a:xfrm>
              <a:off x="7319765" y="2448906"/>
              <a:ext cx="60123" cy="49834"/>
            </a:xfrm>
            <a:custGeom>
              <a:avLst/>
              <a:gdLst/>
              <a:ahLst/>
              <a:cxnLst/>
              <a:rect l="l" t="t" r="r" b="b"/>
              <a:pathLst>
                <a:path w="1864" h="1545" extrusionOk="0">
                  <a:moveTo>
                    <a:pt x="1014" y="0"/>
                  </a:moveTo>
                  <a:cubicBezTo>
                    <a:pt x="970" y="0"/>
                    <a:pt x="926" y="4"/>
                    <a:pt x="881" y="11"/>
                  </a:cubicBezTo>
                  <a:cubicBezTo>
                    <a:pt x="203" y="131"/>
                    <a:pt x="0" y="1012"/>
                    <a:pt x="572" y="1404"/>
                  </a:cubicBezTo>
                  <a:cubicBezTo>
                    <a:pt x="713" y="1501"/>
                    <a:pt x="865" y="1545"/>
                    <a:pt x="1012" y="1545"/>
                  </a:cubicBezTo>
                  <a:cubicBezTo>
                    <a:pt x="1461" y="1545"/>
                    <a:pt x="1864" y="1142"/>
                    <a:pt x="1774" y="631"/>
                  </a:cubicBezTo>
                  <a:cubicBezTo>
                    <a:pt x="1700" y="258"/>
                    <a:pt x="1378" y="0"/>
                    <a:pt x="1014"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358" name="Google Shape;4358;p57"/>
            <p:cNvSpPr/>
            <p:nvPr/>
          </p:nvSpPr>
          <p:spPr>
            <a:xfrm>
              <a:off x="7388758" y="2434133"/>
              <a:ext cx="122311" cy="43673"/>
            </a:xfrm>
            <a:custGeom>
              <a:avLst/>
              <a:gdLst/>
              <a:ahLst/>
              <a:cxnLst/>
              <a:rect l="l" t="t" r="r" b="b"/>
              <a:pathLst>
                <a:path w="3792" h="1354" extrusionOk="0">
                  <a:moveTo>
                    <a:pt x="3191" y="1"/>
                  </a:moveTo>
                  <a:cubicBezTo>
                    <a:pt x="3169" y="1"/>
                    <a:pt x="3147" y="2"/>
                    <a:pt x="3124" y="5"/>
                  </a:cubicBezTo>
                  <a:lnTo>
                    <a:pt x="528" y="469"/>
                  </a:lnTo>
                  <a:cubicBezTo>
                    <a:pt x="0" y="607"/>
                    <a:pt x="125" y="1354"/>
                    <a:pt x="626" y="1354"/>
                  </a:cubicBezTo>
                  <a:cubicBezTo>
                    <a:pt x="644" y="1354"/>
                    <a:pt x="663" y="1353"/>
                    <a:pt x="683" y="1351"/>
                  </a:cubicBezTo>
                  <a:lnTo>
                    <a:pt x="3279" y="874"/>
                  </a:lnTo>
                  <a:cubicBezTo>
                    <a:pt x="3792" y="749"/>
                    <a:pt x="3682" y="1"/>
                    <a:pt x="3191"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359" name="Google Shape;4359;p57"/>
            <p:cNvSpPr/>
            <p:nvPr/>
          </p:nvSpPr>
          <p:spPr>
            <a:xfrm>
              <a:off x="7262544" y="2757263"/>
              <a:ext cx="250428" cy="224817"/>
            </a:xfrm>
            <a:custGeom>
              <a:avLst/>
              <a:gdLst/>
              <a:ahLst/>
              <a:cxnLst/>
              <a:rect l="l" t="t" r="r" b="b"/>
              <a:pathLst>
                <a:path w="7764" h="6970" extrusionOk="0">
                  <a:moveTo>
                    <a:pt x="3937" y="1"/>
                  </a:moveTo>
                  <a:cubicBezTo>
                    <a:pt x="2902" y="1"/>
                    <a:pt x="1884" y="472"/>
                    <a:pt x="1215" y="1358"/>
                  </a:cubicBezTo>
                  <a:lnTo>
                    <a:pt x="6953" y="4977"/>
                  </a:lnTo>
                  <a:cubicBezTo>
                    <a:pt x="7763" y="3405"/>
                    <a:pt x="7251" y="1477"/>
                    <a:pt x="5751" y="524"/>
                  </a:cubicBezTo>
                  <a:cubicBezTo>
                    <a:pt x="5188" y="171"/>
                    <a:pt x="4559" y="1"/>
                    <a:pt x="3937" y="1"/>
                  </a:cubicBezTo>
                  <a:close/>
                  <a:moveTo>
                    <a:pt x="810" y="2001"/>
                  </a:moveTo>
                  <a:lnTo>
                    <a:pt x="810" y="2001"/>
                  </a:lnTo>
                  <a:cubicBezTo>
                    <a:pt x="0" y="3572"/>
                    <a:pt x="524" y="5501"/>
                    <a:pt x="2012" y="6442"/>
                  </a:cubicBezTo>
                  <a:cubicBezTo>
                    <a:pt x="2580" y="6797"/>
                    <a:pt x="3214" y="6969"/>
                    <a:pt x="3841" y="6969"/>
                  </a:cubicBezTo>
                  <a:cubicBezTo>
                    <a:pt x="4871" y="6969"/>
                    <a:pt x="5882" y="6505"/>
                    <a:pt x="6549" y="5632"/>
                  </a:cubicBezTo>
                  <a:lnTo>
                    <a:pt x="810" y="200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360" name="Google Shape;4360;p57"/>
            <p:cNvSpPr/>
            <p:nvPr/>
          </p:nvSpPr>
          <p:spPr>
            <a:xfrm>
              <a:off x="7731822" y="2276051"/>
              <a:ext cx="195885" cy="181563"/>
            </a:xfrm>
            <a:custGeom>
              <a:avLst/>
              <a:gdLst/>
              <a:ahLst/>
              <a:cxnLst/>
              <a:rect l="l" t="t" r="r" b="b"/>
              <a:pathLst>
                <a:path w="6073" h="5629" extrusionOk="0">
                  <a:moveTo>
                    <a:pt x="3596" y="1"/>
                  </a:moveTo>
                  <a:lnTo>
                    <a:pt x="1203" y="1620"/>
                  </a:lnTo>
                  <a:cubicBezTo>
                    <a:pt x="251" y="2275"/>
                    <a:pt x="1" y="3585"/>
                    <a:pt x="655" y="4549"/>
                  </a:cubicBezTo>
                  <a:lnTo>
                    <a:pt x="763" y="4716"/>
                  </a:lnTo>
                  <a:cubicBezTo>
                    <a:pt x="1170" y="5308"/>
                    <a:pt x="1831" y="5629"/>
                    <a:pt x="2505" y="5629"/>
                  </a:cubicBezTo>
                  <a:cubicBezTo>
                    <a:pt x="2914" y="5629"/>
                    <a:pt x="3327" y="5511"/>
                    <a:pt x="3692" y="5263"/>
                  </a:cubicBezTo>
                  <a:lnTo>
                    <a:pt x="6073" y="3644"/>
                  </a:lnTo>
                  <a:lnTo>
                    <a:pt x="3596" y="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361" name="Google Shape;4361;p57"/>
            <p:cNvSpPr/>
            <p:nvPr/>
          </p:nvSpPr>
          <p:spPr>
            <a:xfrm>
              <a:off x="7864326" y="2200542"/>
              <a:ext cx="195885" cy="181918"/>
            </a:xfrm>
            <a:custGeom>
              <a:avLst/>
              <a:gdLst/>
              <a:ahLst/>
              <a:cxnLst/>
              <a:rect l="l" t="t" r="r" b="b"/>
              <a:pathLst>
                <a:path w="6073" h="5640" extrusionOk="0">
                  <a:moveTo>
                    <a:pt x="3568" y="0"/>
                  </a:moveTo>
                  <a:cubicBezTo>
                    <a:pt x="3162" y="0"/>
                    <a:pt x="2752" y="119"/>
                    <a:pt x="2393" y="365"/>
                  </a:cubicBezTo>
                  <a:lnTo>
                    <a:pt x="0" y="1996"/>
                  </a:lnTo>
                  <a:lnTo>
                    <a:pt x="2477" y="5640"/>
                  </a:lnTo>
                  <a:lnTo>
                    <a:pt x="4870" y="4009"/>
                  </a:lnTo>
                  <a:cubicBezTo>
                    <a:pt x="5822" y="3354"/>
                    <a:pt x="6072" y="2044"/>
                    <a:pt x="5430" y="1080"/>
                  </a:cubicBezTo>
                  <a:lnTo>
                    <a:pt x="5310" y="925"/>
                  </a:lnTo>
                  <a:cubicBezTo>
                    <a:pt x="4902" y="324"/>
                    <a:pt x="4240" y="0"/>
                    <a:pt x="3568"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362" name="Google Shape;4362;p57"/>
            <p:cNvSpPr/>
            <p:nvPr/>
          </p:nvSpPr>
          <p:spPr>
            <a:xfrm>
              <a:off x="7674215" y="2651177"/>
              <a:ext cx="346064" cy="344387"/>
            </a:xfrm>
            <a:custGeom>
              <a:avLst/>
              <a:gdLst/>
              <a:ahLst/>
              <a:cxnLst/>
              <a:rect l="l" t="t" r="r" b="b"/>
              <a:pathLst>
                <a:path w="10729" h="10677" extrusionOk="0">
                  <a:moveTo>
                    <a:pt x="5017" y="1"/>
                  </a:moveTo>
                  <a:cubicBezTo>
                    <a:pt x="4831" y="1"/>
                    <a:pt x="4666" y="137"/>
                    <a:pt x="4644" y="325"/>
                  </a:cubicBezTo>
                  <a:lnTo>
                    <a:pt x="4180" y="3813"/>
                  </a:lnTo>
                  <a:lnTo>
                    <a:pt x="715" y="3349"/>
                  </a:lnTo>
                  <a:cubicBezTo>
                    <a:pt x="699" y="3347"/>
                    <a:pt x="684" y="3346"/>
                    <a:pt x="669" y="3346"/>
                  </a:cubicBezTo>
                  <a:cubicBezTo>
                    <a:pt x="475" y="3346"/>
                    <a:pt x="320" y="3483"/>
                    <a:pt x="286" y="3670"/>
                  </a:cubicBezTo>
                  <a:lnTo>
                    <a:pt x="36" y="5635"/>
                  </a:lnTo>
                  <a:cubicBezTo>
                    <a:pt x="1" y="5849"/>
                    <a:pt x="144" y="6028"/>
                    <a:pt x="358" y="6063"/>
                  </a:cubicBezTo>
                  <a:lnTo>
                    <a:pt x="346" y="6063"/>
                  </a:lnTo>
                  <a:lnTo>
                    <a:pt x="3823" y="6516"/>
                  </a:lnTo>
                  <a:lnTo>
                    <a:pt x="3370" y="10004"/>
                  </a:lnTo>
                  <a:cubicBezTo>
                    <a:pt x="3334" y="10207"/>
                    <a:pt x="3477" y="10385"/>
                    <a:pt x="3692" y="10421"/>
                  </a:cubicBezTo>
                  <a:lnTo>
                    <a:pt x="5656" y="10671"/>
                  </a:lnTo>
                  <a:cubicBezTo>
                    <a:pt x="5677" y="10675"/>
                    <a:pt x="5698" y="10677"/>
                    <a:pt x="5719" y="10677"/>
                  </a:cubicBezTo>
                  <a:cubicBezTo>
                    <a:pt x="5896" y="10677"/>
                    <a:pt x="6052" y="10543"/>
                    <a:pt x="6073" y="10362"/>
                  </a:cubicBezTo>
                  <a:lnTo>
                    <a:pt x="6537" y="6873"/>
                  </a:lnTo>
                  <a:lnTo>
                    <a:pt x="10014" y="7337"/>
                  </a:lnTo>
                  <a:cubicBezTo>
                    <a:pt x="10029" y="7339"/>
                    <a:pt x="10043" y="7340"/>
                    <a:pt x="10058" y="7340"/>
                  </a:cubicBezTo>
                  <a:cubicBezTo>
                    <a:pt x="10243" y="7340"/>
                    <a:pt x="10408" y="7204"/>
                    <a:pt x="10431" y="7016"/>
                  </a:cubicBezTo>
                  <a:lnTo>
                    <a:pt x="10693" y="5039"/>
                  </a:lnTo>
                  <a:cubicBezTo>
                    <a:pt x="10728" y="4837"/>
                    <a:pt x="10573" y="4647"/>
                    <a:pt x="10371" y="4623"/>
                  </a:cubicBezTo>
                  <a:lnTo>
                    <a:pt x="6894" y="4170"/>
                  </a:lnTo>
                  <a:lnTo>
                    <a:pt x="7359" y="682"/>
                  </a:lnTo>
                  <a:cubicBezTo>
                    <a:pt x="7383" y="479"/>
                    <a:pt x="7240" y="289"/>
                    <a:pt x="7037" y="265"/>
                  </a:cubicBezTo>
                  <a:lnTo>
                    <a:pt x="5061" y="3"/>
                  </a:lnTo>
                  <a:cubicBezTo>
                    <a:pt x="5046" y="1"/>
                    <a:pt x="5031" y="1"/>
                    <a:pt x="5017"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363" name="Google Shape;4363;p57"/>
            <p:cNvSpPr/>
            <p:nvPr/>
          </p:nvSpPr>
          <p:spPr>
            <a:xfrm>
              <a:off x="7231418" y="3172611"/>
              <a:ext cx="350289" cy="436507"/>
            </a:xfrm>
            <a:custGeom>
              <a:avLst/>
              <a:gdLst/>
              <a:ahLst/>
              <a:cxnLst/>
              <a:rect l="l" t="t" r="r" b="b"/>
              <a:pathLst>
                <a:path w="10860" h="13533" extrusionOk="0">
                  <a:moveTo>
                    <a:pt x="4159" y="435"/>
                  </a:moveTo>
                  <a:cubicBezTo>
                    <a:pt x="4447" y="435"/>
                    <a:pt x="4730" y="608"/>
                    <a:pt x="4787" y="994"/>
                  </a:cubicBezTo>
                  <a:cubicBezTo>
                    <a:pt x="4811" y="1196"/>
                    <a:pt x="4763" y="1387"/>
                    <a:pt x="4632" y="1542"/>
                  </a:cubicBezTo>
                  <a:lnTo>
                    <a:pt x="3847" y="1685"/>
                  </a:lnTo>
                  <a:cubicBezTo>
                    <a:pt x="3668" y="1589"/>
                    <a:pt x="3549" y="1423"/>
                    <a:pt x="3513" y="1232"/>
                  </a:cubicBezTo>
                  <a:cubicBezTo>
                    <a:pt x="3398" y="732"/>
                    <a:pt x="3782" y="435"/>
                    <a:pt x="4159" y="435"/>
                  </a:cubicBezTo>
                  <a:close/>
                  <a:moveTo>
                    <a:pt x="7873" y="2745"/>
                  </a:moveTo>
                  <a:cubicBezTo>
                    <a:pt x="8128" y="2745"/>
                    <a:pt x="8353" y="2924"/>
                    <a:pt x="8395" y="3185"/>
                  </a:cubicBezTo>
                  <a:lnTo>
                    <a:pt x="9788" y="10769"/>
                  </a:lnTo>
                  <a:cubicBezTo>
                    <a:pt x="9835" y="11067"/>
                    <a:pt x="9645" y="11352"/>
                    <a:pt x="9335" y="11400"/>
                  </a:cubicBezTo>
                  <a:lnTo>
                    <a:pt x="3073" y="12543"/>
                  </a:lnTo>
                  <a:cubicBezTo>
                    <a:pt x="3038" y="12550"/>
                    <a:pt x="3003" y="12553"/>
                    <a:pt x="2968" y="12553"/>
                  </a:cubicBezTo>
                  <a:cubicBezTo>
                    <a:pt x="2711" y="12553"/>
                    <a:pt x="2484" y="12364"/>
                    <a:pt x="2442" y="12091"/>
                  </a:cubicBezTo>
                  <a:lnTo>
                    <a:pt x="1060" y="4530"/>
                  </a:lnTo>
                  <a:cubicBezTo>
                    <a:pt x="1001" y="4233"/>
                    <a:pt x="1203" y="3947"/>
                    <a:pt x="1501" y="3887"/>
                  </a:cubicBezTo>
                  <a:lnTo>
                    <a:pt x="2251" y="3756"/>
                  </a:lnTo>
                  <a:cubicBezTo>
                    <a:pt x="2282" y="3965"/>
                    <a:pt x="2461" y="4110"/>
                    <a:pt x="2665" y="4110"/>
                  </a:cubicBezTo>
                  <a:cubicBezTo>
                    <a:pt x="2693" y="4110"/>
                    <a:pt x="2722" y="4107"/>
                    <a:pt x="2751" y="4102"/>
                  </a:cubicBezTo>
                  <a:lnTo>
                    <a:pt x="6668" y="3399"/>
                  </a:lnTo>
                  <a:cubicBezTo>
                    <a:pt x="6906" y="3351"/>
                    <a:pt x="7061" y="3125"/>
                    <a:pt x="7014" y="2887"/>
                  </a:cubicBezTo>
                  <a:lnTo>
                    <a:pt x="7764" y="2756"/>
                  </a:lnTo>
                  <a:cubicBezTo>
                    <a:pt x="7800" y="2749"/>
                    <a:pt x="7837" y="2745"/>
                    <a:pt x="7873" y="2745"/>
                  </a:cubicBezTo>
                  <a:close/>
                  <a:moveTo>
                    <a:pt x="4137" y="1"/>
                  </a:moveTo>
                  <a:cubicBezTo>
                    <a:pt x="4073" y="1"/>
                    <a:pt x="4007" y="6"/>
                    <a:pt x="3942" y="18"/>
                  </a:cubicBezTo>
                  <a:cubicBezTo>
                    <a:pt x="3346" y="125"/>
                    <a:pt x="2954" y="708"/>
                    <a:pt x="3073" y="1304"/>
                  </a:cubicBezTo>
                  <a:cubicBezTo>
                    <a:pt x="3108" y="1482"/>
                    <a:pt x="3180" y="1649"/>
                    <a:pt x="3287" y="1780"/>
                  </a:cubicBezTo>
                  <a:lnTo>
                    <a:pt x="2513" y="1935"/>
                  </a:lnTo>
                  <a:cubicBezTo>
                    <a:pt x="2203" y="1994"/>
                    <a:pt x="1989" y="2304"/>
                    <a:pt x="2049" y="2613"/>
                  </a:cubicBezTo>
                  <a:lnTo>
                    <a:pt x="2096" y="2899"/>
                  </a:lnTo>
                  <a:lnTo>
                    <a:pt x="810" y="3125"/>
                  </a:lnTo>
                  <a:cubicBezTo>
                    <a:pt x="322" y="3220"/>
                    <a:pt x="1" y="3685"/>
                    <a:pt x="96" y="4173"/>
                  </a:cubicBezTo>
                  <a:lnTo>
                    <a:pt x="1668" y="12793"/>
                  </a:lnTo>
                  <a:cubicBezTo>
                    <a:pt x="1742" y="13229"/>
                    <a:pt x="2130" y="13533"/>
                    <a:pt x="2552" y="13533"/>
                  </a:cubicBezTo>
                  <a:cubicBezTo>
                    <a:pt x="2602" y="13533"/>
                    <a:pt x="2653" y="13528"/>
                    <a:pt x="2704" y="13519"/>
                  </a:cubicBezTo>
                  <a:lnTo>
                    <a:pt x="10050" y="12174"/>
                  </a:lnTo>
                  <a:cubicBezTo>
                    <a:pt x="10538" y="12079"/>
                    <a:pt x="10859" y="11614"/>
                    <a:pt x="10764" y="11138"/>
                  </a:cubicBezTo>
                  <a:lnTo>
                    <a:pt x="9192" y="2506"/>
                  </a:lnTo>
                  <a:cubicBezTo>
                    <a:pt x="9107" y="2070"/>
                    <a:pt x="8727" y="1767"/>
                    <a:pt x="8299" y="1767"/>
                  </a:cubicBezTo>
                  <a:cubicBezTo>
                    <a:pt x="8248" y="1767"/>
                    <a:pt x="8197" y="1771"/>
                    <a:pt x="8145" y="1780"/>
                  </a:cubicBezTo>
                  <a:lnTo>
                    <a:pt x="6859" y="2018"/>
                  </a:lnTo>
                  <a:lnTo>
                    <a:pt x="6811" y="1744"/>
                  </a:lnTo>
                  <a:cubicBezTo>
                    <a:pt x="6758" y="1459"/>
                    <a:pt x="6509" y="1258"/>
                    <a:pt x="6237" y="1258"/>
                  </a:cubicBezTo>
                  <a:cubicBezTo>
                    <a:pt x="6202" y="1258"/>
                    <a:pt x="6167" y="1261"/>
                    <a:pt x="6133" y="1268"/>
                  </a:cubicBezTo>
                  <a:lnTo>
                    <a:pt x="5180" y="1435"/>
                  </a:lnTo>
                  <a:cubicBezTo>
                    <a:pt x="5240" y="1268"/>
                    <a:pt x="5251" y="1089"/>
                    <a:pt x="5216" y="923"/>
                  </a:cubicBezTo>
                  <a:cubicBezTo>
                    <a:pt x="5131" y="381"/>
                    <a:pt x="4667" y="1"/>
                    <a:pt x="4137"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364" name="Google Shape;4364;p57"/>
            <p:cNvSpPr/>
            <p:nvPr/>
          </p:nvSpPr>
          <p:spPr>
            <a:xfrm>
              <a:off x="7293638" y="3329886"/>
              <a:ext cx="60059" cy="49834"/>
            </a:xfrm>
            <a:custGeom>
              <a:avLst/>
              <a:gdLst/>
              <a:ahLst/>
              <a:cxnLst/>
              <a:rect l="l" t="t" r="r" b="b"/>
              <a:pathLst>
                <a:path w="1862" h="1545" extrusionOk="0">
                  <a:moveTo>
                    <a:pt x="1002" y="0"/>
                  </a:moveTo>
                  <a:cubicBezTo>
                    <a:pt x="959" y="0"/>
                    <a:pt x="914" y="4"/>
                    <a:pt x="870" y="11"/>
                  </a:cubicBezTo>
                  <a:cubicBezTo>
                    <a:pt x="191" y="130"/>
                    <a:pt x="1" y="1011"/>
                    <a:pt x="572" y="1404"/>
                  </a:cubicBezTo>
                  <a:cubicBezTo>
                    <a:pt x="710" y="1501"/>
                    <a:pt x="861" y="1545"/>
                    <a:pt x="1007" y="1545"/>
                  </a:cubicBezTo>
                  <a:cubicBezTo>
                    <a:pt x="1453" y="1545"/>
                    <a:pt x="1861" y="1142"/>
                    <a:pt x="1763" y="630"/>
                  </a:cubicBezTo>
                  <a:cubicBezTo>
                    <a:pt x="1699" y="258"/>
                    <a:pt x="1369" y="0"/>
                    <a:pt x="100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365" name="Google Shape;4365;p57"/>
            <p:cNvSpPr/>
            <p:nvPr/>
          </p:nvSpPr>
          <p:spPr>
            <a:xfrm>
              <a:off x="7361406" y="3314791"/>
              <a:ext cx="125569" cy="43931"/>
            </a:xfrm>
            <a:custGeom>
              <a:avLst/>
              <a:gdLst/>
              <a:ahLst/>
              <a:cxnLst/>
              <a:rect l="l" t="t" r="r" b="b"/>
              <a:pathLst>
                <a:path w="3893" h="1362" extrusionOk="0">
                  <a:moveTo>
                    <a:pt x="3284" y="0"/>
                  </a:moveTo>
                  <a:cubicBezTo>
                    <a:pt x="3246" y="0"/>
                    <a:pt x="3205" y="5"/>
                    <a:pt x="3162" y="15"/>
                  </a:cubicBezTo>
                  <a:lnTo>
                    <a:pt x="3150" y="15"/>
                  </a:lnTo>
                  <a:lnTo>
                    <a:pt x="567" y="491"/>
                  </a:lnTo>
                  <a:cubicBezTo>
                    <a:pt x="0" y="569"/>
                    <a:pt x="107" y="1361"/>
                    <a:pt x="607" y="1361"/>
                  </a:cubicBezTo>
                  <a:cubicBezTo>
                    <a:pt x="643" y="1361"/>
                    <a:pt x="681" y="1357"/>
                    <a:pt x="721" y="1349"/>
                  </a:cubicBezTo>
                  <a:lnTo>
                    <a:pt x="3317" y="872"/>
                  </a:lnTo>
                  <a:cubicBezTo>
                    <a:pt x="3892" y="817"/>
                    <a:pt x="3789" y="0"/>
                    <a:pt x="3284"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366" name="Google Shape;4366;p57"/>
            <p:cNvSpPr/>
            <p:nvPr/>
          </p:nvSpPr>
          <p:spPr>
            <a:xfrm>
              <a:off x="7306314" y="3399267"/>
              <a:ext cx="60059" cy="49963"/>
            </a:xfrm>
            <a:custGeom>
              <a:avLst/>
              <a:gdLst/>
              <a:ahLst/>
              <a:cxnLst/>
              <a:rect l="l" t="t" r="r" b="b"/>
              <a:pathLst>
                <a:path w="1862" h="1549" extrusionOk="0">
                  <a:moveTo>
                    <a:pt x="1015" y="1"/>
                  </a:moveTo>
                  <a:cubicBezTo>
                    <a:pt x="967" y="1"/>
                    <a:pt x="919" y="6"/>
                    <a:pt x="870" y="15"/>
                  </a:cubicBezTo>
                  <a:cubicBezTo>
                    <a:pt x="191" y="134"/>
                    <a:pt x="1" y="1015"/>
                    <a:pt x="560" y="1408"/>
                  </a:cubicBezTo>
                  <a:cubicBezTo>
                    <a:pt x="701" y="1505"/>
                    <a:pt x="854" y="1549"/>
                    <a:pt x="1002" y="1549"/>
                  </a:cubicBezTo>
                  <a:cubicBezTo>
                    <a:pt x="1453" y="1549"/>
                    <a:pt x="1861" y="1146"/>
                    <a:pt x="1763" y="635"/>
                  </a:cubicBezTo>
                  <a:cubicBezTo>
                    <a:pt x="1700" y="267"/>
                    <a:pt x="1377" y="1"/>
                    <a:pt x="1015"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367" name="Google Shape;4367;p57"/>
            <p:cNvSpPr/>
            <p:nvPr/>
          </p:nvSpPr>
          <p:spPr>
            <a:xfrm>
              <a:off x="7375824" y="3384688"/>
              <a:ext cx="121279" cy="43544"/>
            </a:xfrm>
            <a:custGeom>
              <a:avLst/>
              <a:gdLst/>
              <a:ahLst/>
              <a:cxnLst/>
              <a:rect l="l" t="t" r="r" b="b"/>
              <a:pathLst>
                <a:path w="3760" h="1350" extrusionOk="0">
                  <a:moveTo>
                    <a:pt x="3144" y="1"/>
                  </a:moveTo>
                  <a:cubicBezTo>
                    <a:pt x="3128" y="1"/>
                    <a:pt x="3112" y="2"/>
                    <a:pt x="3096" y="3"/>
                  </a:cubicBezTo>
                  <a:lnTo>
                    <a:pt x="501" y="467"/>
                  </a:lnTo>
                  <a:cubicBezTo>
                    <a:pt x="0" y="619"/>
                    <a:pt x="125" y="1350"/>
                    <a:pt x="631" y="1350"/>
                  </a:cubicBezTo>
                  <a:cubicBezTo>
                    <a:pt x="643" y="1350"/>
                    <a:pt x="655" y="1349"/>
                    <a:pt x="667" y="1348"/>
                  </a:cubicBezTo>
                  <a:lnTo>
                    <a:pt x="3263" y="872"/>
                  </a:lnTo>
                  <a:cubicBezTo>
                    <a:pt x="3759" y="722"/>
                    <a:pt x="3640" y="1"/>
                    <a:pt x="314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368" name="Google Shape;4368;p57"/>
            <p:cNvSpPr/>
            <p:nvPr/>
          </p:nvSpPr>
          <p:spPr>
            <a:xfrm>
              <a:off x="7319765" y="3473486"/>
              <a:ext cx="60123" cy="49866"/>
            </a:xfrm>
            <a:custGeom>
              <a:avLst/>
              <a:gdLst/>
              <a:ahLst/>
              <a:cxnLst/>
              <a:rect l="l" t="t" r="r" b="b"/>
              <a:pathLst>
                <a:path w="1864" h="1546" extrusionOk="0">
                  <a:moveTo>
                    <a:pt x="1013" y="1"/>
                  </a:moveTo>
                  <a:cubicBezTo>
                    <a:pt x="970" y="1"/>
                    <a:pt x="926" y="5"/>
                    <a:pt x="881" y="12"/>
                  </a:cubicBezTo>
                  <a:cubicBezTo>
                    <a:pt x="203" y="131"/>
                    <a:pt x="0" y="1012"/>
                    <a:pt x="572" y="1405"/>
                  </a:cubicBezTo>
                  <a:cubicBezTo>
                    <a:pt x="710" y="1502"/>
                    <a:pt x="861" y="1546"/>
                    <a:pt x="1008" y="1546"/>
                  </a:cubicBezTo>
                  <a:cubicBezTo>
                    <a:pt x="1454" y="1546"/>
                    <a:pt x="1864" y="1145"/>
                    <a:pt x="1774" y="643"/>
                  </a:cubicBezTo>
                  <a:cubicBezTo>
                    <a:pt x="1700" y="260"/>
                    <a:pt x="1378" y="1"/>
                    <a:pt x="101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369" name="Google Shape;4369;p57"/>
            <p:cNvSpPr/>
            <p:nvPr/>
          </p:nvSpPr>
          <p:spPr>
            <a:xfrm>
              <a:off x="7389371" y="3458810"/>
              <a:ext cx="121537" cy="43577"/>
            </a:xfrm>
            <a:custGeom>
              <a:avLst/>
              <a:gdLst/>
              <a:ahLst/>
              <a:cxnLst/>
              <a:rect l="l" t="t" r="r" b="b"/>
              <a:pathLst>
                <a:path w="3768" h="1351" extrusionOk="0">
                  <a:moveTo>
                    <a:pt x="3152" y="1"/>
                  </a:moveTo>
                  <a:cubicBezTo>
                    <a:pt x="3136" y="1"/>
                    <a:pt x="3121" y="2"/>
                    <a:pt x="3105" y="3"/>
                  </a:cubicBezTo>
                  <a:lnTo>
                    <a:pt x="509" y="479"/>
                  </a:lnTo>
                  <a:cubicBezTo>
                    <a:pt x="1" y="618"/>
                    <a:pt x="109" y="1350"/>
                    <a:pt x="616" y="1350"/>
                  </a:cubicBezTo>
                  <a:cubicBezTo>
                    <a:pt x="632" y="1350"/>
                    <a:pt x="648" y="1350"/>
                    <a:pt x="664" y="1348"/>
                  </a:cubicBezTo>
                  <a:lnTo>
                    <a:pt x="3260" y="872"/>
                  </a:lnTo>
                  <a:cubicBezTo>
                    <a:pt x="3768" y="733"/>
                    <a:pt x="3648" y="1"/>
                    <a:pt x="315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370" name="Google Shape;4370;p57"/>
            <p:cNvSpPr/>
            <p:nvPr/>
          </p:nvSpPr>
          <p:spPr>
            <a:xfrm>
              <a:off x="7262544" y="3782714"/>
              <a:ext cx="249267" cy="224140"/>
            </a:xfrm>
            <a:custGeom>
              <a:avLst/>
              <a:gdLst/>
              <a:ahLst/>
              <a:cxnLst/>
              <a:rect l="l" t="t" r="r" b="b"/>
              <a:pathLst>
                <a:path w="7728" h="6949" extrusionOk="0">
                  <a:moveTo>
                    <a:pt x="3940" y="0"/>
                  </a:moveTo>
                  <a:cubicBezTo>
                    <a:pt x="2906" y="0"/>
                    <a:pt x="1888" y="466"/>
                    <a:pt x="1215" y="1331"/>
                  </a:cubicBezTo>
                  <a:lnTo>
                    <a:pt x="6953" y="4963"/>
                  </a:lnTo>
                  <a:cubicBezTo>
                    <a:pt x="7727" y="3391"/>
                    <a:pt x="7239" y="1474"/>
                    <a:pt x="5775" y="534"/>
                  </a:cubicBezTo>
                  <a:cubicBezTo>
                    <a:pt x="5207" y="173"/>
                    <a:pt x="4570" y="0"/>
                    <a:pt x="3940" y="0"/>
                  </a:cubicBezTo>
                  <a:close/>
                  <a:moveTo>
                    <a:pt x="810" y="1974"/>
                  </a:moveTo>
                  <a:lnTo>
                    <a:pt x="810" y="1974"/>
                  </a:lnTo>
                  <a:cubicBezTo>
                    <a:pt x="0" y="3546"/>
                    <a:pt x="524" y="5475"/>
                    <a:pt x="2012" y="6415"/>
                  </a:cubicBezTo>
                  <a:cubicBezTo>
                    <a:pt x="2579" y="6775"/>
                    <a:pt x="3213" y="6948"/>
                    <a:pt x="3839" y="6948"/>
                  </a:cubicBezTo>
                  <a:cubicBezTo>
                    <a:pt x="4870" y="6948"/>
                    <a:pt x="5882" y="6480"/>
                    <a:pt x="6549" y="5606"/>
                  </a:cubicBezTo>
                  <a:lnTo>
                    <a:pt x="810" y="1974"/>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371" name="Google Shape;4371;p57"/>
            <p:cNvSpPr/>
            <p:nvPr/>
          </p:nvSpPr>
          <p:spPr>
            <a:xfrm>
              <a:off x="7731435" y="3300663"/>
              <a:ext cx="196272" cy="181660"/>
            </a:xfrm>
            <a:custGeom>
              <a:avLst/>
              <a:gdLst/>
              <a:ahLst/>
              <a:cxnLst/>
              <a:rect l="l" t="t" r="r" b="b"/>
              <a:pathLst>
                <a:path w="6085" h="5632" extrusionOk="0">
                  <a:moveTo>
                    <a:pt x="3608" y="1"/>
                  </a:moveTo>
                  <a:lnTo>
                    <a:pt x="1215" y="1632"/>
                  </a:lnTo>
                  <a:cubicBezTo>
                    <a:pt x="251" y="2275"/>
                    <a:pt x="1" y="3584"/>
                    <a:pt x="667" y="4549"/>
                  </a:cubicBezTo>
                  <a:lnTo>
                    <a:pt x="775" y="4715"/>
                  </a:lnTo>
                  <a:cubicBezTo>
                    <a:pt x="1184" y="5311"/>
                    <a:pt x="1849" y="5632"/>
                    <a:pt x="2526" y="5632"/>
                  </a:cubicBezTo>
                  <a:cubicBezTo>
                    <a:pt x="2932" y="5632"/>
                    <a:pt x="3342" y="5516"/>
                    <a:pt x="3704" y="5275"/>
                  </a:cubicBezTo>
                  <a:lnTo>
                    <a:pt x="6085" y="3644"/>
                  </a:lnTo>
                  <a:lnTo>
                    <a:pt x="3608" y="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372" name="Google Shape;4372;p57"/>
            <p:cNvSpPr/>
            <p:nvPr/>
          </p:nvSpPr>
          <p:spPr>
            <a:xfrm>
              <a:off x="7864326" y="3225154"/>
              <a:ext cx="195885" cy="181918"/>
            </a:xfrm>
            <a:custGeom>
              <a:avLst/>
              <a:gdLst/>
              <a:ahLst/>
              <a:cxnLst/>
              <a:rect l="l" t="t" r="r" b="b"/>
              <a:pathLst>
                <a:path w="6073" h="5640" extrusionOk="0">
                  <a:moveTo>
                    <a:pt x="3568" y="0"/>
                  </a:moveTo>
                  <a:cubicBezTo>
                    <a:pt x="3162" y="0"/>
                    <a:pt x="2752" y="118"/>
                    <a:pt x="2393" y="365"/>
                  </a:cubicBezTo>
                  <a:lnTo>
                    <a:pt x="0" y="1996"/>
                  </a:lnTo>
                  <a:lnTo>
                    <a:pt x="2477" y="5640"/>
                  </a:lnTo>
                  <a:lnTo>
                    <a:pt x="4870" y="4008"/>
                  </a:lnTo>
                  <a:cubicBezTo>
                    <a:pt x="5822" y="3354"/>
                    <a:pt x="6072" y="2044"/>
                    <a:pt x="5430" y="1091"/>
                  </a:cubicBezTo>
                  <a:lnTo>
                    <a:pt x="5310" y="925"/>
                  </a:lnTo>
                  <a:cubicBezTo>
                    <a:pt x="4902" y="324"/>
                    <a:pt x="4240" y="0"/>
                    <a:pt x="3568"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373" name="Google Shape;4373;p57"/>
            <p:cNvSpPr/>
            <p:nvPr/>
          </p:nvSpPr>
          <p:spPr>
            <a:xfrm>
              <a:off x="7674215" y="3676079"/>
              <a:ext cx="346064" cy="344387"/>
            </a:xfrm>
            <a:custGeom>
              <a:avLst/>
              <a:gdLst/>
              <a:ahLst/>
              <a:cxnLst/>
              <a:rect l="l" t="t" r="r" b="b"/>
              <a:pathLst>
                <a:path w="10729" h="10677" extrusionOk="0">
                  <a:moveTo>
                    <a:pt x="4999" y="0"/>
                  </a:moveTo>
                  <a:cubicBezTo>
                    <a:pt x="4821" y="0"/>
                    <a:pt x="4665" y="135"/>
                    <a:pt x="4644" y="327"/>
                  </a:cubicBezTo>
                  <a:lnTo>
                    <a:pt x="4180" y="3804"/>
                  </a:lnTo>
                  <a:lnTo>
                    <a:pt x="715" y="3340"/>
                  </a:lnTo>
                  <a:cubicBezTo>
                    <a:pt x="699" y="3338"/>
                    <a:pt x="684" y="3337"/>
                    <a:pt x="669" y="3337"/>
                  </a:cubicBezTo>
                  <a:cubicBezTo>
                    <a:pt x="475" y="3337"/>
                    <a:pt x="320" y="3473"/>
                    <a:pt x="286" y="3661"/>
                  </a:cubicBezTo>
                  <a:lnTo>
                    <a:pt x="36" y="5638"/>
                  </a:lnTo>
                  <a:cubicBezTo>
                    <a:pt x="1" y="5840"/>
                    <a:pt x="144" y="6030"/>
                    <a:pt x="358" y="6054"/>
                  </a:cubicBezTo>
                  <a:lnTo>
                    <a:pt x="346" y="6054"/>
                  </a:lnTo>
                  <a:lnTo>
                    <a:pt x="3823" y="6519"/>
                  </a:lnTo>
                  <a:lnTo>
                    <a:pt x="3370" y="9995"/>
                  </a:lnTo>
                  <a:cubicBezTo>
                    <a:pt x="3334" y="10198"/>
                    <a:pt x="3477" y="10388"/>
                    <a:pt x="3692" y="10412"/>
                  </a:cubicBezTo>
                  <a:lnTo>
                    <a:pt x="5656" y="10674"/>
                  </a:lnTo>
                  <a:cubicBezTo>
                    <a:pt x="5671" y="10676"/>
                    <a:pt x="5686" y="10676"/>
                    <a:pt x="5700" y="10676"/>
                  </a:cubicBezTo>
                  <a:cubicBezTo>
                    <a:pt x="5886" y="10676"/>
                    <a:pt x="6051" y="10540"/>
                    <a:pt x="6073" y="10352"/>
                  </a:cubicBezTo>
                  <a:lnTo>
                    <a:pt x="6537" y="6876"/>
                  </a:lnTo>
                  <a:lnTo>
                    <a:pt x="10014" y="7328"/>
                  </a:lnTo>
                  <a:cubicBezTo>
                    <a:pt x="10035" y="7332"/>
                    <a:pt x="10055" y="7334"/>
                    <a:pt x="10076" y="7334"/>
                  </a:cubicBezTo>
                  <a:cubicBezTo>
                    <a:pt x="10254" y="7334"/>
                    <a:pt x="10409" y="7199"/>
                    <a:pt x="10431" y="7007"/>
                  </a:cubicBezTo>
                  <a:lnTo>
                    <a:pt x="10693" y="5042"/>
                  </a:lnTo>
                  <a:cubicBezTo>
                    <a:pt x="10728" y="4840"/>
                    <a:pt x="10573" y="4649"/>
                    <a:pt x="10371" y="4625"/>
                  </a:cubicBezTo>
                  <a:lnTo>
                    <a:pt x="6894" y="4161"/>
                  </a:lnTo>
                  <a:lnTo>
                    <a:pt x="7359" y="685"/>
                  </a:lnTo>
                  <a:cubicBezTo>
                    <a:pt x="7383" y="482"/>
                    <a:pt x="7240" y="292"/>
                    <a:pt x="7037" y="268"/>
                  </a:cubicBezTo>
                  <a:lnTo>
                    <a:pt x="5061" y="6"/>
                  </a:lnTo>
                  <a:cubicBezTo>
                    <a:pt x="5040" y="2"/>
                    <a:pt x="5019" y="0"/>
                    <a:pt x="4999"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374" name="Google Shape;4374;p57"/>
            <p:cNvSpPr/>
            <p:nvPr/>
          </p:nvSpPr>
          <p:spPr>
            <a:xfrm>
              <a:off x="7231805" y="4197223"/>
              <a:ext cx="349902" cy="436120"/>
            </a:xfrm>
            <a:custGeom>
              <a:avLst/>
              <a:gdLst/>
              <a:ahLst/>
              <a:cxnLst/>
              <a:rect l="l" t="t" r="r" b="b"/>
              <a:pathLst>
                <a:path w="10848" h="13521" extrusionOk="0">
                  <a:moveTo>
                    <a:pt x="4147" y="435"/>
                  </a:moveTo>
                  <a:cubicBezTo>
                    <a:pt x="4435" y="435"/>
                    <a:pt x="4718" y="608"/>
                    <a:pt x="4775" y="994"/>
                  </a:cubicBezTo>
                  <a:cubicBezTo>
                    <a:pt x="4799" y="1184"/>
                    <a:pt x="4751" y="1387"/>
                    <a:pt x="4620" y="1542"/>
                  </a:cubicBezTo>
                  <a:lnTo>
                    <a:pt x="3835" y="1684"/>
                  </a:lnTo>
                  <a:cubicBezTo>
                    <a:pt x="3656" y="1589"/>
                    <a:pt x="3537" y="1434"/>
                    <a:pt x="3501" y="1244"/>
                  </a:cubicBezTo>
                  <a:lnTo>
                    <a:pt x="3501" y="1232"/>
                  </a:lnTo>
                  <a:cubicBezTo>
                    <a:pt x="3386" y="732"/>
                    <a:pt x="3770" y="435"/>
                    <a:pt x="4147" y="435"/>
                  </a:cubicBezTo>
                  <a:close/>
                  <a:moveTo>
                    <a:pt x="7856" y="2746"/>
                  </a:moveTo>
                  <a:cubicBezTo>
                    <a:pt x="8113" y="2746"/>
                    <a:pt x="8341" y="2934"/>
                    <a:pt x="8383" y="3196"/>
                  </a:cubicBezTo>
                  <a:lnTo>
                    <a:pt x="9776" y="10757"/>
                  </a:lnTo>
                  <a:cubicBezTo>
                    <a:pt x="9823" y="11066"/>
                    <a:pt x="9633" y="11340"/>
                    <a:pt x="9323" y="11400"/>
                  </a:cubicBezTo>
                  <a:lnTo>
                    <a:pt x="3061" y="12543"/>
                  </a:lnTo>
                  <a:cubicBezTo>
                    <a:pt x="3030" y="12548"/>
                    <a:pt x="2999" y="12550"/>
                    <a:pt x="2969" y="12550"/>
                  </a:cubicBezTo>
                  <a:cubicBezTo>
                    <a:pt x="2707" y="12550"/>
                    <a:pt x="2472" y="12369"/>
                    <a:pt x="2430" y="12102"/>
                  </a:cubicBezTo>
                  <a:lnTo>
                    <a:pt x="1048" y="4530"/>
                  </a:lnTo>
                  <a:cubicBezTo>
                    <a:pt x="989" y="4232"/>
                    <a:pt x="1191" y="3947"/>
                    <a:pt x="1489" y="3899"/>
                  </a:cubicBezTo>
                  <a:lnTo>
                    <a:pt x="2239" y="3768"/>
                  </a:lnTo>
                  <a:cubicBezTo>
                    <a:pt x="2271" y="3968"/>
                    <a:pt x="2451" y="4121"/>
                    <a:pt x="2657" y="4121"/>
                  </a:cubicBezTo>
                  <a:cubicBezTo>
                    <a:pt x="2684" y="4121"/>
                    <a:pt x="2712" y="4119"/>
                    <a:pt x="2739" y="4113"/>
                  </a:cubicBezTo>
                  <a:lnTo>
                    <a:pt x="6656" y="3399"/>
                  </a:lnTo>
                  <a:cubicBezTo>
                    <a:pt x="6894" y="3351"/>
                    <a:pt x="7049" y="3125"/>
                    <a:pt x="7002" y="2887"/>
                  </a:cubicBezTo>
                  <a:lnTo>
                    <a:pt x="7752" y="2756"/>
                  </a:lnTo>
                  <a:cubicBezTo>
                    <a:pt x="7787" y="2749"/>
                    <a:pt x="7822" y="2746"/>
                    <a:pt x="7856" y="2746"/>
                  </a:cubicBezTo>
                  <a:close/>
                  <a:moveTo>
                    <a:pt x="4125" y="0"/>
                  </a:moveTo>
                  <a:cubicBezTo>
                    <a:pt x="4061" y="0"/>
                    <a:pt x="3996" y="6"/>
                    <a:pt x="3930" y="18"/>
                  </a:cubicBezTo>
                  <a:cubicBezTo>
                    <a:pt x="3334" y="125"/>
                    <a:pt x="2942" y="708"/>
                    <a:pt x="3061" y="1303"/>
                  </a:cubicBezTo>
                  <a:cubicBezTo>
                    <a:pt x="3096" y="1482"/>
                    <a:pt x="3168" y="1637"/>
                    <a:pt x="3275" y="1780"/>
                  </a:cubicBezTo>
                  <a:lnTo>
                    <a:pt x="2501" y="1923"/>
                  </a:lnTo>
                  <a:cubicBezTo>
                    <a:pt x="2191" y="1982"/>
                    <a:pt x="1977" y="2292"/>
                    <a:pt x="2037" y="2601"/>
                  </a:cubicBezTo>
                  <a:lnTo>
                    <a:pt x="2084" y="2887"/>
                  </a:lnTo>
                  <a:lnTo>
                    <a:pt x="798" y="3125"/>
                  </a:lnTo>
                  <a:cubicBezTo>
                    <a:pt x="310" y="3208"/>
                    <a:pt x="1" y="3673"/>
                    <a:pt x="84" y="4161"/>
                  </a:cubicBezTo>
                  <a:lnTo>
                    <a:pt x="1656" y="12793"/>
                  </a:lnTo>
                  <a:cubicBezTo>
                    <a:pt x="1730" y="13218"/>
                    <a:pt x="2118" y="13520"/>
                    <a:pt x="2540" y="13520"/>
                  </a:cubicBezTo>
                  <a:cubicBezTo>
                    <a:pt x="2590" y="13520"/>
                    <a:pt x="2641" y="13516"/>
                    <a:pt x="2692" y="13507"/>
                  </a:cubicBezTo>
                  <a:lnTo>
                    <a:pt x="10038" y="12162"/>
                  </a:lnTo>
                  <a:cubicBezTo>
                    <a:pt x="10526" y="12079"/>
                    <a:pt x="10847" y="11602"/>
                    <a:pt x="10752" y="11126"/>
                  </a:cubicBezTo>
                  <a:lnTo>
                    <a:pt x="9180" y="2494"/>
                  </a:lnTo>
                  <a:cubicBezTo>
                    <a:pt x="9096" y="2064"/>
                    <a:pt x="8726" y="1763"/>
                    <a:pt x="8305" y="1763"/>
                  </a:cubicBezTo>
                  <a:cubicBezTo>
                    <a:pt x="8248" y="1763"/>
                    <a:pt x="8191" y="1768"/>
                    <a:pt x="8133" y="1780"/>
                  </a:cubicBezTo>
                  <a:lnTo>
                    <a:pt x="6847" y="2018"/>
                  </a:lnTo>
                  <a:lnTo>
                    <a:pt x="6799" y="1732"/>
                  </a:lnTo>
                  <a:cubicBezTo>
                    <a:pt x="6745" y="1451"/>
                    <a:pt x="6496" y="1249"/>
                    <a:pt x="6210" y="1249"/>
                  </a:cubicBezTo>
                  <a:cubicBezTo>
                    <a:pt x="6181" y="1249"/>
                    <a:pt x="6151" y="1251"/>
                    <a:pt x="6121" y="1256"/>
                  </a:cubicBezTo>
                  <a:lnTo>
                    <a:pt x="5168" y="1434"/>
                  </a:lnTo>
                  <a:cubicBezTo>
                    <a:pt x="5228" y="1268"/>
                    <a:pt x="5239" y="1089"/>
                    <a:pt x="5204" y="910"/>
                  </a:cubicBezTo>
                  <a:cubicBezTo>
                    <a:pt x="5119" y="380"/>
                    <a:pt x="4655" y="0"/>
                    <a:pt x="4125"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375" name="Google Shape;4375;p57"/>
            <p:cNvSpPr/>
            <p:nvPr/>
          </p:nvSpPr>
          <p:spPr>
            <a:xfrm>
              <a:off x="7293638" y="4354466"/>
              <a:ext cx="60059" cy="49866"/>
            </a:xfrm>
            <a:custGeom>
              <a:avLst/>
              <a:gdLst/>
              <a:ahLst/>
              <a:cxnLst/>
              <a:rect l="l" t="t" r="r" b="b"/>
              <a:pathLst>
                <a:path w="1862" h="1546" extrusionOk="0">
                  <a:moveTo>
                    <a:pt x="1002" y="1"/>
                  </a:moveTo>
                  <a:cubicBezTo>
                    <a:pt x="959" y="1"/>
                    <a:pt x="914" y="5"/>
                    <a:pt x="870" y="12"/>
                  </a:cubicBezTo>
                  <a:cubicBezTo>
                    <a:pt x="191" y="131"/>
                    <a:pt x="1" y="1012"/>
                    <a:pt x="572" y="1405"/>
                  </a:cubicBezTo>
                  <a:cubicBezTo>
                    <a:pt x="710" y="1502"/>
                    <a:pt x="861" y="1545"/>
                    <a:pt x="1007" y="1545"/>
                  </a:cubicBezTo>
                  <a:cubicBezTo>
                    <a:pt x="1453" y="1545"/>
                    <a:pt x="1861" y="1142"/>
                    <a:pt x="1763" y="631"/>
                  </a:cubicBezTo>
                  <a:cubicBezTo>
                    <a:pt x="1699" y="259"/>
                    <a:pt x="1369"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376" name="Google Shape;4376;p57"/>
            <p:cNvSpPr/>
            <p:nvPr/>
          </p:nvSpPr>
          <p:spPr>
            <a:xfrm>
              <a:off x="7361954" y="4339823"/>
              <a:ext cx="124375" cy="43383"/>
            </a:xfrm>
            <a:custGeom>
              <a:avLst/>
              <a:gdLst/>
              <a:ahLst/>
              <a:cxnLst/>
              <a:rect l="l" t="t" r="r" b="b"/>
              <a:pathLst>
                <a:path w="3856" h="1345" extrusionOk="0">
                  <a:moveTo>
                    <a:pt x="3259" y="1"/>
                  </a:moveTo>
                  <a:cubicBezTo>
                    <a:pt x="3223" y="1"/>
                    <a:pt x="3185" y="5"/>
                    <a:pt x="3145" y="14"/>
                  </a:cubicBezTo>
                  <a:lnTo>
                    <a:pt x="3133" y="14"/>
                  </a:lnTo>
                  <a:lnTo>
                    <a:pt x="550" y="478"/>
                  </a:lnTo>
                  <a:cubicBezTo>
                    <a:pt x="0" y="579"/>
                    <a:pt x="116" y="1345"/>
                    <a:pt x="608" y="1345"/>
                  </a:cubicBezTo>
                  <a:cubicBezTo>
                    <a:pt x="639" y="1345"/>
                    <a:pt x="671" y="1342"/>
                    <a:pt x="704" y="1335"/>
                  </a:cubicBezTo>
                  <a:lnTo>
                    <a:pt x="3300" y="871"/>
                  </a:lnTo>
                  <a:cubicBezTo>
                    <a:pt x="3855" y="793"/>
                    <a:pt x="3758" y="1"/>
                    <a:pt x="3259"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377" name="Google Shape;4377;p57"/>
            <p:cNvSpPr/>
            <p:nvPr/>
          </p:nvSpPr>
          <p:spPr>
            <a:xfrm>
              <a:off x="7306314" y="4423976"/>
              <a:ext cx="60059" cy="49866"/>
            </a:xfrm>
            <a:custGeom>
              <a:avLst/>
              <a:gdLst/>
              <a:ahLst/>
              <a:cxnLst/>
              <a:rect l="l" t="t" r="r" b="b"/>
              <a:pathLst>
                <a:path w="1862" h="1546" extrusionOk="0">
                  <a:moveTo>
                    <a:pt x="1002" y="1"/>
                  </a:moveTo>
                  <a:cubicBezTo>
                    <a:pt x="959" y="1"/>
                    <a:pt x="914" y="5"/>
                    <a:pt x="870" y="12"/>
                  </a:cubicBezTo>
                  <a:cubicBezTo>
                    <a:pt x="191" y="131"/>
                    <a:pt x="1" y="1012"/>
                    <a:pt x="560" y="1405"/>
                  </a:cubicBezTo>
                  <a:cubicBezTo>
                    <a:pt x="701" y="1502"/>
                    <a:pt x="854" y="1546"/>
                    <a:pt x="1002" y="1546"/>
                  </a:cubicBezTo>
                  <a:cubicBezTo>
                    <a:pt x="1453" y="1546"/>
                    <a:pt x="1861" y="1142"/>
                    <a:pt x="1763" y="631"/>
                  </a:cubicBezTo>
                  <a:cubicBezTo>
                    <a:pt x="1699" y="259"/>
                    <a:pt x="1369"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378" name="Google Shape;4378;p57"/>
            <p:cNvSpPr/>
            <p:nvPr/>
          </p:nvSpPr>
          <p:spPr>
            <a:xfrm>
              <a:off x="7375824" y="4409300"/>
              <a:ext cx="121279" cy="43544"/>
            </a:xfrm>
            <a:custGeom>
              <a:avLst/>
              <a:gdLst/>
              <a:ahLst/>
              <a:cxnLst/>
              <a:rect l="l" t="t" r="r" b="b"/>
              <a:pathLst>
                <a:path w="3760" h="1350" extrusionOk="0">
                  <a:moveTo>
                    <a:pt x="3144" y="1"/>
                  </a:moveTo>
                  <a:cubicBezTo>
                    <a:pt x="3128" y="1"/>
                    <a:pt x="3112" y="1"/>
                    <a:pt x="3096" y="3"/>
                  </a:cubicBezTo>
                  <a:lnTo>
                    <a:pt x="501" y="467"/>
                  </a:lnTo>
                  <a:cubicBezTo>
                    <a:pt x="0" y="618"/>
                    <a:pt x="125" y="1349"/>
                    <a:pt x="631" y="1349"/>
                  </a:cubicBezTo>
                  <a:cubicBezTo>
                    <a:pt x="643" y="1349"/>
                    <a:pt x="655" y="1349"/>
                    <a:pt x="667" y="1348"/>
                  </a:cubicBezTo>
                  <a:lnTo>
                    <a:pt x="3263" y="872"/>
                  </a:lnTo>
                  <a:cubicBezTo>
                    <a:pt x="3759" y="722"/>
                    <a:pt x="3640" y="1"/>
                    <a:pt x="314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379" name="Google Shape;4379;p57"/>
            <p:cNvSpPr/>
            <p:nvPr/>
          </p:nvSpPr>
          <p:spPr>
            <a:xfrm>
              <a:off x="7319765" y="4498130"/>
              <a:ext cx="60123" cy="50221"/>
            </a:xfrm>
            <a:custGeom>
              <a:avLst/>
              <a:gdLst/>
              <a:ahLst/>
              <a:cxnLst/>
              <a:rect l="l" t="t" r="r" b="b"/>
              <a:pathLst>
                <a:path w="1864" h="1557" extrusionOk="0">
                  <a:moveTo>
                    <a:pt x="1009" y="0"/>
                  </a:moveTo>
                  <a:cubicBezTo>
                    <a:pt x="967" y="0"/>
                    <a:pt x="924" y="4"/>
                    <a:pt x="881" y="11"/>
                  </a:cubicBezTo>
                  <a:cubicBezTo>
                    <a:pt x="203" y="130"/>
                    <a:pt x="0" y="1011"/>
                    <a:pt x="572" y="1416"/>
                  </a:cubicBezTo>
                  <a:cubicBezTo>
                    <a:pt x="710" y="1513"/>
                    <a:pt x="860" y="1556"/>
                    <a:pt x="1007" y="1556"/>
                  </a:cubicBezTo>
                  <a:cubicBezTo>
                    <a:pt x="1454" y="1556"/>
                    <a:pt x="1864" y="1153"/>
                    <a:pt x="1774" y="642"/>
                  </a:cubicBezTo>
                  <a:cubicBezTo>
                    <a:pt x="1700" y="268"/>
                    <a:pt x="1376" y="0"/>
                    <a:pt x="1009"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380" name="Google Shape;4380;p57"/>
            <p:cNvSpPr/>
            <p:nvPr/>
          </p:nvSpPr>
          <p:spPr>
            <a:xfrm>
              <a:off x="7388855" y="4483390"/>
              <a:ext cx="122343" cy="43673"/>
            </a:xfrm>
            <a:custGeom>
              <a:avLst/>
              <a:gdLst/>
              <a:ahLst/>
              <a:cxnLst/>
              <a:rect l="l" t="t" r="r" b="b"/>
              <a:pathLst>
                <a:path w="3793" h="1354" extrusionOk="0">
                  <a:moveTo>
                    <a:pt x="3178" y="1"/>
                  </a:moveTo>
                  <a:cubicBezTo>
                    <a:pt x="3160" y="1"/>
                    <a:pt x="3140" y="2"/>
                    <a:pt x="3121" y="4"/>
                  </a:cubicBezTo>
                  <a:lnTo>
                    <a:pt x="525" y="480"/>
                  </a:lnTo>
                  <a:cubicBezTo>
                    <a:pt x="1" y="605"/>
                    <a:pt x="121" y="1354"/>
                    <a:pt x="613" y="1354"/>
                  </a:cubicBezTo>
                  <a:cubicBezTo>
                    <a:pt x="635" y="1354"/>
                    <a:pt x="657" y="1352"/>
                    <a:pt x="680" y="1349"/>
                  </a:cubicBezTo>
                  <a:lnTo>
                    <a:pt x="3276" y="885"/>
                  </a:lnTo>
                  <a:cubicBezTo>
                    <a:pt x="3792" y="747"/>
                    <a:pt x="3678" y="1"/>
                    <a:pt x="317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381" name="Google Shape;4381;p57"/>
            <p:cNvSpPr/>
            <p:nvPr/>
          </p:nvSpPr>
          <p:spPr>
            <a:xfrm>
              <a:off x="7262544" y="4806843"/>
              <a:ext cx="250428" cy="224624"/>
            </a:xfrm>
            <a:custGeom>
              <a:avLst/>
              <a:gdLst/>
              <a:ahLst/>
              <a:cxnLst/>
              <a:rect l="l" t="t" r="r" b="b"/>
              <a:pathLst>
                <a:path w="7764" h="6964" extrusionOk="0">
                  <a:moveTo>
                    <a:pt x="3934" y="1"/>
                  </a:moveTo>
                  <a:cubicBezTo>
                    <a:pt x="2900" y="1"/>
                    <a:pt x="1883" y="470"/>
                    <a:pt x="1215" y="1346"/>
                  </a:cubicBezTo>
                  <a:lnTo>
                    <a:pt x="6953" y="4978"/>
                  </a:lnTo>
                  <a:cubicBezTo>
                    <a:pt x="7763" y="3406"/>
                    <a:pt x="7251" y="1465"/>
                    <a:pt x="5751" y="525"/>
                  </a:cubicBezTo>
                  <a:cubicBezTo>
                    <a:pt x="5187" y="171"/>
                    <a:pt x="4557" y="1"/>
                    <a:pt x="3934" y="1"/>
                  </a:cubicBezTo>
                  <a:close/>
                  <a:moveTo>
                    <a:pt x="810" y="1989"/>
                  </a:moveTo>
                  <a:lnTo>
                    <a:pt x="810" y="1989"/>
                  </a:lnTo>
                  <a:cubicBezTo>
                    <a:pt x="0" y="3561"/>
                    <a:pt x="524" y="5490"/>
                    <a:pt x="2012" y="6430"/>
                  </a:cubicBezTo>
                  <a:cubicBezTo>
                    <a:pt x="2579" y="6790"/>
                    <a:pt x="3213" y="6963"/>
                    <a:pt x="3839" y="6963"/>
                  </a:cubicBezTo>
                  <a:cubicBezTo>
                    <a:pt x="4870" y="6963"/>
                    <a:pt x="5882" y="6495"/>
                    <a:pt x="6549" y="5621"/>
                  </a:cubicBezTo>
                  <a:lnTo>
                    <a:pt x="810" y="1989"/>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382" name="Google Shape;4382;p57"/>
            <p:cNvSpPr/>
            <p:nvPr/>
          </p:nvSpPr>
          <p:spPr>
            <a:xfrm>
              <a:off x="7731822" y="4325276"/>
              <a:ext cx="195885" cy="181918"/>
            </a:xfrm>
            <a:custGeom>
              <a:avLst/>
              <a:gdLst/>
              <a:ahLst/>
              <a:cxnLst/>
              <a:rect l="l" t="t" r="r" b="b"/>
              <a:pathLst>
                <a:path w="6073" h="5640" extrusionOk="0">
                  <a:moveTo>
                    <a:pt x="3596" y="0"/>
                  </a:moveTo>
                  <a:lnTo>
                    <a:pt x="1203" y="1632"/>
                  </a:lnTo>
                  <a:cubicBezTo>
                    <a:pt x="251" y="2286"/>
                    <a:pt x="1" y="3596"/>
                    <a:pt x="655" y="4560"/>
                  </a:cubicBezTo>
                  <a:lnTo>
                    <a:pt x="763" y="4715"/>
                  </a:lnTo>
                  <a:cubicBezTo>
                    <a:pt x="1171" y="5316"/>
                    <a:pt x="1833" y="5640"/>
                    <a:pt x="2508" y="5640"/>
                  </a:cubicBezTo>
                  <a:cubicBezTo>
                    <a:pt x="2916" y="5640"/>
                    <a:pt x="3328" y="5522"/>
                    <a:pt x="3692" y="5275"/>
                  </a:cubicBezTo>
                  <a:lnTo>
                    <a:pt x="6073" y="3644"/>
                  </a:lnTo>
                  <a:lnTo>
                    <a:pt x="3596" y="0"/>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383" name="Google Shape;4383;p57"/>
            <p:cNvSpPr/>
            <p:nvPr/>
          </p:nvSpPr>
          <p:spPr>
            <a:xfrm>
              <a:off x="7864326" y="4249734"/>
              <a:ext cx="195885" cy="181950"/>
            </a:xfrm>
            <a:custGeom>
              <a:avLst/>
              <a:gdLst/>
              <a:ahLst/>
              <a:cxnLst/>
              <a:rect l="l" t="t" r="r" b="b"/>
              <a:pathLst>
                <a:path w="6073" h="5641" extrusionOk="0">
                  <a:moveTo>
                    <a:pt x="3568" y="1"/>
                  </a:moveTo>
                  <a:cubicBezTo>
                    <a:pt x="3162" y="1"/>
                    <a:pt x="2752" y="119"/>
                    <a:pt x="2393" y="366"/>
                  </a:cubicBezTo>
                  <a:lnTo>
                    <a:pt x="0" y="1997"/>
                  </a:lnTo>
                  <a:lnTo>
                    <a:pt x="2477" y="5640"/>
                  </a:lnTo>
                  <a:lnTo>
                    <a:pt x="4870" y="4009"/>
                  </a:lnTo>
                  <a:cubicBezTo>
                    <a:pt x="5822" y="3354"/>
                    <a:pt x="6072" y="2045"/>
                    <a:pt x="5430" y="1092"/>
                  </a:cubicBezTo>
                  <a:lnTo>
                    <a:pt x="5310" y="926"/>
                  </a:lnTo>
                  <a:cubicBezTo>
                    <a:pt x="4902" y="325"/>
                    <a:pt x="4240" y="1"/>
                    <a:pt x="356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384" name="Google Shape;4384;p57"/>
            <p:cNvSpPr/>
            <p:nvPr/>
          </p:nvSpPr>
          <p:spPr>
            <a:xfrm>
              <a:off x="7674215" y="4700692"/>
              <a:ext cx="346064" cy="344387"/>
            </a:xfrm>
            <a:custGeom>
              <a:avLst/>
              <a:gdLst/>
              <a:ahLst/>
              <a:cxnLst/>
              <a:rect l="l" t="t" r="r" b="b"/>
              <a:pathLst>
                <a:path w="10729" h="10677" extrusionOk="0">
                  <a:moveTo>
                    <a:pt x="4999" y="0"/>
                  </a:moveTo>
                  <a:cubicBezTo>
                    <a:pt x="4821" y="0"/>
                    <a:pt x="4665" y="135"/>
                    <a:pt x="4644" y="327"/>
                  </a:cubicBezTo>
                  <a:lnTo>
                    <a:pt x="4180" y="3804"/>
                  </a:lnTo>
                  <a:lnTo>
                    <a:pt x="703" y="3339"/>
                  </a:lnTo>
                  <a:cubicBezTo>
                    <a:pt x="688" y="3338"/>
                    <a:pt x="674" y="3337"/>
                    <a:pt x="659" y="3337"/>
                  </a:cubicBezTo>
                  <a:cubicBezTo>
                    <a:pt x="474" y="3337"/>
                    <a:pt x="309" y="3473"/>
                    <a:pt x="286" y="3661"/>
                  </a:cubicBezTo>
                  <a:lnTo>
                    <a:pt x="25" y="5637"/>
                  </a:lnTo>
                  <a:cubicBezTo>
                    <a:pt x="1" y="5840"/>
                    <a:pt x="144" y="6030"/>
                    <a:pt x="346" y="6054"/>
                  </a:cubicBezTo>
                  <a:lnTo>
                    <a:pt x="3823" y="6518"/>
                  </a:lnTo>
                  <a:lnTo>
                    <a:pt x="3370" y="9995"/>
                  </a:lnTo>
                  <a:cubicBezTo>
                    <a:pt x="3334" y="10197"/>
                    <a:pt x="3477" y="10388"/>
                    <a:pt x="3692" y="10412"/>
                  </a:cubicBezTo>
                  <a:lnTo>
                    <a:pt x="5656" y="10674"/>
                  </a:lnTo>
                  <a:cubicBezTo>
                    <a:pt x="5671" y="10675"/>
                    <a:pt x="5686" y="10676"/>
                    <a:pt x="5700" y="10676"/>
                  </a:cubicBezTo>
                  <a:cubicBezTo>
                    <a:pt x="5886" y="10676"/>
                    <a:pt x="6051" y="10540"/>
                    <a:pt x="6073" y="10352"/>
                  </a:cubicBezTo>
                  <a:lnTo>
                    <a:pt x="6537" y="6876"/>
                  </a:lnTo>
                  <a:lnTo>
                    <a:pt x="10014" y="7328"/>
                  </a:lnTo>
                  <a:cubicBezTo>
                    <a:pt x="10034" y="7331"/>
                    <a:pt x="10053" y="7333"/>
                    <a:pt x="10072" y="7333"/>
                  </a:cubicBezTo>
                  <a:cubicBezTo>
                    <a:pt x="10252" y="7333"/>
                    <a:pt x="10409" y="7189"/>
                    <a:pt x="10431" y="7007"/>
                  </a:cubicBezTo>
                  <a:lnTo>
                    <a:pt x="10693" y="5042"/>
                  </a:lnTo>
                  <a:cubicBezTo>
                    <a:pt x="10728" y="4828"/>
                    <a:pt x="10573" y="4649"/>
                    <a:pt x="10371" y="4613"/>
                  </a:cubicBezTo>
                  <a:lnTo>
                    <a:pt x="6894" y="4161"/>
                  </a:lnTo>
                  <a:lnTo>
                    <a:pt x="7359" y="684"/>
                  </a:lnTo>
                  <a:cubicBezTo>
                    <a:pt x="7383" y="470"/>
                    <a:pt x="7240" y="291"/>
                    <a:pt x="7037" y="256"/>
                  </a:cubicBezTo>
                  <a:lnTo>
                    <a:pt x="5061" y="6"/>
                  </a:lnTo>
                  <a:cubicBezTo>
                    <a:pt x="5040" y="2"/>
                    <a:pt x="5019" y="0"/>
                    <a:pt x="4999"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385" name="Google Shape;4385;p57"/>
            <p:cNvSpPr/>
            <p:nvPr/>
          </p:nvSpPr>
          <p:spPr>
            <a:xfrm>
              <a:off x="6207193" y="99161"/>
              <a:ext cx="349515" cy="435378"/>
            </a:xfrm>
            <a:custGeom>
              <a:avLst/>
              <a:gdLst/>
              <a:ahLst/>
              <a:cxnLst/>
              <a:rect l="l" t="t" r="r" b="b"/>
              <a:pathLst>
                <a:path w="10836" h="13498" extrusionOk="0">
                  <a:moveTo>
                    <a:pt x="4145" y="412"/>
                  </a:moveTo>
                  <a:cubicBezTo>
                    <a:pt x="4431" y="412"/>
                    <a:pt x="4712" y="584"/>
                    <a:pt x="4763" y="971"/>
                  </a:cubicBezTo>
                  <a:cubicBezTo>
                    <a:pt x="4799" y="1173"/>
                    <a:pt x="4751" y="1364"/>
                    <a:pt x="4620" y="1518"/>
                  </a:cubicBezTo>
                  <a:lnTo>
                    <a:pt x="3823" y="1661"/>
                  </a:lnTo>
                  <a:cubicBezTo>
                    <a:pt x="3656" y="1566"/>
                    <a:pt x="3537" y="1399"/>
                    <a:pt x="3501" y="1209"/>
                  </a:cubicBezTo>
                  <a:cubicBezTo>
                    <a:pt x="3386" y="709"/>
                    <a:pt x="3770" y="412"/>
                    <a:pt x="4145" y="412"/>
                  </a:cubicBezTo>
                  <a:close/>
                  <a:moveTo>
                    <a:pt x="7831" y="2726"/>
                  </a:moveTo>
                  <a:cubicBezTo>
                    <a:pt x="8094" y="2726"/>
                    <a:pt x="8329" y="2907"/>
                    <a:pt x="8383" y="3185"/>
                  </a:cubicBezTo>
                  <a:lnTo>
                    <a:pt x="9776" y="10746"/>
                  </a:lnTo>
                  <a:cubicBezTo>
                    <a:pt x="9823" y="11043"/>
                    <a:pt x="9621" y="11329"/>
                    <a:pt x="9323" y="11377"/>
                  </a:cubicBezTo>
                  <a:lnTo>
                    <a:pt x="3061" y="12520"/>
                  </a:lnTo>
                  <a:cubicBezTo>
                    <a:pt x="3026" y="12527"/>
                    <a:pt x="2991" y="12530"/>
                    <a:pt x="2956" y="12530"/>
                  </a:cubicBezTo>
                  <a:cubicBezTo>
                    <a:pt x="2699" y="12530"/>
                    <a:pt x="2472" y="12342"/>
                    <a:pt x="2430" y="12079"/>
                  </a:cubicBezTo>
                  <a:lnTo>
                    <a:pt x="1049" y="4507"/>
                  </a:lnTo>
                  <a:cubicBezTo>
                    <a:pt x="989" y="4209"/>
                    <a:pt x="1191" y="3935"/>
                    <a:pt x="1489" y="3876"/>
                  </a:cubicBezTo>
                  <a:lnTo>
                    <a:pt x="2239" y="3745"/>
                  </a:lnTo>
                  <a:cubicBezTo>
                    <a:pt x="2271" y="3954"/>
                    <a:pt x="2449" y="4099"/>
                    <a:pt x="2653" y="4099"/>
                  </a:cubicBezTo>
                  <a:cubicBezTo>
                    <a:pt x="2681" y="4099"/>
                    <a:pt x="2710" y="4096"/>
                    <a:pt x="2739" y="4090"/>
                  </a:cubicBezTo>
                  <a:lnTo>
                    <a:pt x="6656" y="3376"/>
                  </a:lnTo>
                  <a:cubicBezTo>
                    <a:pt x="6883" y="3340"/>
                    <a:pt x="7049" y="3102"/>
                    <a:pt x="7002" y="2876"/>
                  </a:cubicBezTo>
                  <a:lnTo>
                    <a:pt x="7740" y="2733"/>
                  </a:lnTo>
                  <a:cubicBezTo>
                    <a:pt x="7770" y="2728"/>
                    <a:pt x="7801" y="2726"/>
                    <a:pt x="7831" y="2726"/>
                  </a:cubicBezTo>
                  <a:close/>
                  <a:moveTo>
                    <a:pt x="4135" y="1"/>
                  </a:moveTo>
                  <a:cubicBezTo>
                    <a:pt x="4071" y="1"/>
                    <a:pt x="4006" y="6"/>
                    <a:pt x="3942" y="18"/>
                  </a:cubicBezTo>
                  <a:cubicBezTo>
                    <a:pt x="3346" y="125"/>
                    <a:pt x="2954" y="697"/>
                    <a:pt x="3061" y="1280"/>
                  </a:cubicBezTo>
                  <a:cubicBezTo>
                    <a:pt x="3096" y="1459"/>
                    <a:pt x="3168" y="1626"/>
                    <a:pt x="3275" y="1756"/>
                  </a:cubicBezTo>
                  <a:lnTo>
                    <a:pt x="2501" y="1899"/>
                  </a:lnTo>
                  <a:cubicBezTo>
                    <a:pt x="2180" y="1959"/>
                    <a:pt x="1977" y="2268"/>
                    <a:pt x="2025" y="2590"/>
                  </a:cubicBezTo>
                  <a:lnTo>
                    <a:pt x="2084" y="2864"/>
                  </a:lnTo>
                  <a:lnTo>
                    <a:pt x="799" y="3102"/>
                  </a:lnTo>
                  <a:cubicBezTo>
                    <a:pt x="322" y="3185"/>
                    <a:pt x="1" y="3650"/>
                    <a:pt x="84" y="4126"/>
                  </a:cubicBezTo>
                  <a:lnTo>
                    <a:pt x="1656" y="12758"/>
                  </a:lnTo>
                  <a:cubicBezTo>
                    <a:pt x="1741" y="13194"/>
                    <a:pt x="2111" y="13497"/>
                    <a:pt x="2538" y="13497"/>
                  </a:cubicBezTo>
                  <a:cubicBezTo>
                    <a:pt x="2588" y="13497"/>
                    <a:pt x="2640" y="13493"/>
                    <a:pt x="2692" y="13484"/>
                  </a:cubicBezTo>
                  <a:lnTo>
                    <a:pt x="10038" y="12139"/>
                  </a:lnTo>
                  <a:cubicBezTo>
                    <a:pt x="10514" y="12043"/>
                    <a:pt x="10836" y="11579"/>
                    <a:pt x="10752" y="11103"/>
                  </a:cubicBezTo>
                  <a:lnTo>
                    <a:pt x="9181" y="2471"/>
                  </a:lnTo>
                  <a:cubicBezTo>
                    <a:pt x="9097" y="2041"/>
                    <a:pt x="8726" y="1740"/>
                    <a:pt x="8305" y="1740"/>
                  </a:cubicBezTo>
                  <a:cubicBezTo>
                    <a:pt x="8248" y="1740"/>
                    <a:pt x="8191" y="1745"/>
                    <a:pt x="8133" y="1756"/>
                  </a:cubicBezTo>
                  <a:lnTo>
                    <a:pt x="6847" y="1995"/>
                  </a:lnTo>
                  <a:lnTo>
                    <a:pt x="6799" y="1721"/>
                  </a:lnTo>
                  <a:cubicBezTo>
                    <a:pt x="6746" y="1435"/>
                    <a:pt x="6497" y="1235"/>
                    <a:pt x="6225" y="1235"/>
                  </a:cubicBezTo>
                  <a:cubicBezTo>
                    <a:pt x="6190" y="1235"/>
                    <a:pt x="6155" y="1238"/>
                    <a:pt x="6121" y="1245"/>
                  </a:cubicBezTo>
                  <a:lnTo>
                    <a:pt x="5168" y="1411"/>
                  </a:lnTo>
                  <a:cubicBezTo>
                    <a:pt x="5228" y="1245"/>
                    <a:pt x="5228" y="1066"/>
                    <a:pt x="5204" y="899"/>
                  </a:cubicBezTo>
                  <a:cubicBezTo>
                    <a:pt x="5109" y="370"/>
                    <a:pt x="4646" y="1"/>
                    <a:pt x="4135"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386" name="Google Shape;4386;p57"/>
            <p:cNvSpPr/>
            <p:nvPr/>
          </p:nvSpPr>
          <p:spPr>
            <a:xfrm>
              <a:off x="6269026" y="255566"/>
              <a:ext cx="60059" cy="49898"/>
            </a:xfrm>
            <a:custGeom>
              <a:avLst/>
              <a:gdLst/>
              <a:ahLst/>
              <a:cxnLst/>
              <a:rect l="l" t="t" r="r" b="b"/>
              <a:pathLst>
                <a:path w="1862" h="1547" extrusionOk="0">
                  <a:moveTo>
                    <a:pt x="1016" y="1"/>
                  </a:moveTo>
                  <a:cubicBezTo>
                    <a:pt x="968" y="1"/>
                    <a:pt x="919" y="5"/>
                    <a:pt x="870" y="15"/>
                  </a:cubicBezTo>
                  <a:cubicBezTo>
                    <a:pt x="191" y="134"/>
                    <a:pt x="1" y="1015"/>
                    <a:pt x="560" y="1408"/>
                  </a:cubicBezTo>
                  <a:cubicBezTo>
                    <a:pt x="700" y="1504"/>
                    <a:pt x="851" y="1547"/>
                    <a:pt x="997" y="1547"/>
                  </a:cubicBezTo>
                  <a:cubicBezTo>
                    <a:pt x="1451" y="1547"/>
                    <a:pt x="1862" y="1138"/>
                    <a:pt x="1763" y="634"/>
                  </a:cubicBezTo>
                  <a:cubicBezTo>
                    <a:pt x="1700" y="266"/>
                    <a:pt x="1377" y="1"/>
                    <a:pt x="1016"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387" name="Google Shape;4387;p57"/>
            <p:cNvSpPr/>
            <p:nvPr/>
          </p:nvSpPr>
          <p:spPr>
            <a:xfrm>
              <a:off x="6337213" y="241019"/>
              <a:ext cx="124117" cy="43706"/>
            </a:xfrm>
            <a:custGeom>
              <a:avLst/>
              <a:gdLst/>
              <a:ahLst/>
              <a:cxnLst/>
              <a:rect l="l" t="t" r="r" b="b"/>
              <a:pathLst>
                <a:path w="3848" h="1355" extrusionOk="0">
                  <a:moveTo>
                    <a:pt x="3261" y="1"/>
                  </a:moveTo>
                  <a:cubicBezTo>
                    <a:pt x="3226" y="1"/>
                    <a:pt x="3189" y="5"/>
                    <a:pt x="3149" y="14"/>
                  </a:cubicBezTo>
                  <a:lnTo>
                    <a:pt x="3137" y="14"/>
                  </a:lnTo>
                  <a:lnTo>
                    <a:pt x="542" y="490"/>
                  </a:lnTo>
                  <a:cubicBezTo>
                    <a:pt x="0" y="580"/>
                    <a:pt x="111" y="1354"/>
                    <a:pt x="620" y="1354"/>
                  </a:cubicBezTo>
                  <a:cubicBezTo>
                    <a:pt x="648" y="1354"/>
                    <a:pt x="678" y="1352"/>
                    <a:pt x="709" y="1347"/>
                  </a:cubicBezTo>
                  <a:lnTo>
                    <a:pt x="3292" y="871"/>
                  </a:lnTo>
                  <a:cubicBezTo>
                    <a:pt x="3847" y="793"/>
                    <a:pt x="3750" y="1"/>
                    <a:pt x="3261"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388" name="Google Shape;4388;p57"/>
            <p:cNvSpPr/>
            <p:nvPr/>
          </p:nvSpPr>
          <p:spPr>
            <a:xfrm>
              <a:off x="6281702" y="325172"/>
              <a:ext cx="59769" cy="49866"/>
            </a:xfrm>
            <a:custGeom>
              <a:avLst/>
              <a:gdLst/>
              <a:ahLst/>
              <a:cxnLst/>
              <a:rect l="l" t="t" r="r" b="b"/>
              <a:pathLst>
                <a:path w="1853" h="1546" extrusionOk="0">
                  <a:moveTo>
                    <a:pt x="1002" y="1"/>
                  </a:moveTo>
                  <a:cubicBezTo>
                    <a:pt x="959" y="1"/>
                    <a:pt x="914" y="4"/>
                    <a:pt x="870" y="12"/>
                  </a:cubicBezTo>
                  <a:cubicBezTo>
                    <a:pt x="191" y="131"/>
                    <a:pt x="1" y="1012"/>
                    <a:pt x="560" y="1405"/>
                  </a:cubicBezTo>
                  <a:cubicBezTo>
                    <a:pt x="701" y="1502"/>
                    <a:pt x="853" y="1545"/>
                    <a:pt x="1000" y="1545"/>
                  </a:cubicBezTo>
                  <a:cubicBezTo>
                    <a:pt x="1449" y="1545"/>
                    <a:pt x="1852" y="1142"/>
                    <a:pt x="1763" y="631"/>
                  </a:cubicBezTo>
                  <a:cubicBezTo>
                    <a:pt x="1699" y="259"/>
                    <a:pt x="1369"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389" name="Google Shape;4389;p57"/>
            <p:cNvSpPr/>
            <p:nvPr/>
          </p:nvSpPr>
          <p:spPr>
            <a:xfrm>
              <a:off x="6351212" y="310528"/>
              <a:ext cx="121021" cy="43512"/>
            </a:xfrm>
            <a:custGeom>
              <a:avLst/>
              <a:gdLst/>
              <a:ahLst/>
              <a:cxnLst/>
              <a:rect l="l" t="t" r="r" b="b"/>
              <a:pathLst>
                <a:path w="3752" h="1349" extrusionOk="0">
                  <a:moveTo>
                    <a:pt x="3132" y="0"/>
                  </a:moveTo>
                  <a:cubicBezTo>
                    <a:pt x="3121" y="0"/>
                    <a:pt x="3109" y="1"/>
                    <a:pt x="3096" y="2"/>
                  </a:cubicBezTo>
                  <a:lnTo>
                    <a:pt x="501" y="478"/>
                  </a:lnTo>
                  <a:cubicBezTo>
                    <a:pt x="0" y="618"/>
                    <a:pt x="125" y="1348"/>
                    <a:pt x="620" y="1348"/>
                  </a:cubicBezTo>
                  <a:cubicBezTo>
                    <a:pt x="632" y="1348"/>
                    <a:pt x="644" y="1348"/>
                    <a:pt x="656" y="1347"/>
                  </a:cubicBezTo>
                  <a:lnTo>
                    <a:pt x="3251" y="871"/>
                  </a:lnTo>
                  <a:cubicBezTo>
                    <a:pt x="3751" y="731"/>
                    <a:pt x="3638" y="0"/>
                    <a:pt x="313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390" name="Google Shape;4390;p57"/>
            <p:cNvSpPr/>
            <p:nvPr/>
          </p:nvSpPr>
          <p:spPr>
            <a:xfrm>
              <a:off x="6295152" y="399294"/>
              <a:ext cx="60156" cy="50189"/>
            </a:xfrm>
            <a:custGeom>
              <a:avLst/>
              <a:gdLst/>
              <a:ahLst/>
              <a:cxnLst/>
              <a:rect l="l" t="t" r="r" b="b"/>
              <a:pathLst>
                <a:path w="1865" h="1556" extrusionOk="0">
                  <a:moveTo>
                    <a:pt x="1014" y="1"/>
                  </a:moveTo>
                  <a:cubicBezTo>
                    <a:pt x="970" y="1"/>
                    <a:pt x="926" y="4"/>
                    <a:pt x="881" y="12"/>
                  </a:cubicBezTo>
                  <a:cubicBezTo>
                    <a:pt x="191" y="131"/>
                    <a:pt x="0" y="1012"/>
                    <a:pt x="572" y="1417"/>
                  </a:cubicBezTo>
                  <a:cubicBezTo>
                    <a:pt x="709" y="1513"/>
                    <a:pt x="857" y="1556"/>
                    <a:pt x="1002" y="1556"/>
                  </a:cubicBezTo>
                  <a:cubicBezTo>
                    <a:pt x="1451" y="1556"/>
                    <a:pt x="1864" y="1147"/>
                    <a:pt x="1774" y="643"/>
                  </a:cubicBezTo>
                  <a:cubicBezTo>
                    <a:pt x="1700" y="260"/>
                    <a:pt x="1378" y="1"/>
                    <a:pt x="101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391" name="Google Shape;4391;p57"/>
            <p:cNvSpPr/>
            <p:nvPr/>
          </p:nvSpPr>
          <p:spPr>
            <a:xfrm>
              <a:off x="6364146" y="384586"/>
              <a:ext cx="122440" cy="44028"/>
            </a:xfrm>
            <a:custGeom>
              <a:avLst/>
              <a:gdLst/>
              <a:ahLst/>
              <a:cxnLst/>
              <a:rect l="l" t="t" r="r" b="b"/>
              <a:pathLst>
                <a:path w="3796" h="1365" extrusionOk="0">
                  <a:moveTo>
                    <a:pt x="3170" y="0"/>
                  </a:moveTo>
                  <a:cubicBezTo>
                    <a:pt x="3151" y="0"/>
                    <a:pt x="3132" y="1"/>
                    <a:pt x="3112" y="4"/>
                  </a:cubicBezTo>
                  <a:lnTo>
                    <a:pt x="528" y="480"/>
                  </a:lnTo>
                  <a:cubicBezTo>
                    <a:pt x="0" y="606"/>
                    <a:pt x="114" y="1364"/>
                    <a:pt x="625" y="1364"/>
                  </a:cubicBezTo>
                  <a:cubicBezTo>
                    <a:pt x="644" y="1364"/>
                    <a:pt x="663" y="1363"/>
                    <a:pt x="683" y="1361"/>
                  </a:cubicBezTo>
                  <a:lnTo>
                    <a:pt x="3279" y="885"/>
                  </a:lnTo>
                  <a:cubicBezTo>
                    <a:pt x="3796" y="758"/>
                    <a:pt x="3681" y="0"/>
                    <a:pt x="3170"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392" name="Google Shape;4392;p57"/>
            <p:cNvSpPr/>
            <p:nvPr/>
          </p:nvSpPr>
          <p:spPr>
            <a:xfrm>
              <a:off x="6237545" y="708297"/>
              <a:ext cx="250815" cy="224721"/>
            </a:xfrm>
            <a:custGeom>
              <a:avLst/>
              <a:gdLst/>
              <a:ahLst/>
              <a:cxnLst/>
              <a:rect l="l" t="t" r="r" b="b"/>
              <a:pathLst>
                <a:path w="7776" h="6967" extrusionOk="0">
                  <a:moveTo>
                    <a:pt x="3932" y="1"/>
                  </a:moveTo>
                  <a:cubicBezTo>
                    <a:pt x="2904" y="1"/>
                    <a:pt x="1893" y="465"/>
                    <a:pt x="1227" y="1338"/>
                  </a:cubicBezTo>
                  <a:lnTo>
                    <a:pt x="6966" y="4969"/>
                  </a:lnTo>
                  <a:cubicBezTo>
                    <a:pt x="7775" y="3398"/>
                    <a:pt x="7251" y="1469"/>
                    <a:pt x="5751" y="528"/>
                  </a:cubicBezTo>
                  <a:cubicBezTo>
                    <a:pt x="5188" y="173"/>
                    <a:pt x="4557" y="1"/>
                    <a:pt x="3932" y="1"/>
                  </a:cubicBezTo>
                  <a:close/>
                  <a:moveTo>
                    <a:pt x="822" y="1993"/>
                  </a:moveTo>
                  <a:lnTo>
                    <a:pt x="822" y="1993"/>
                  </a:lnTo>
                  <a:cubicBezTo>
                    <a:pt x="0" y="3553"/>
                    <a:pt x="524" y="5493"/>
                    <a:pt x="2024" y="6434"/>
                  </a:cubicBezTo>
                  <a:cubicBezTo>
                    <a:pt x="2586" y="6793"/>
                    <a:pt x="3217" y="6966"/>
                    <a:pt x="3842" y="6966"/>
                  </a:cubicBezTo>
                  <a:cubicBezTo>
                    <a:pt x="4875" y="6966"/>
                    <a:pt x="5893" y="6495"/>
                    <a:pt x="6561" y="5612"/>
                  </a:cubicBezTo>
                  <a:lnTo>
                    <a:pt x="822" y="1993"/>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393" name="Google Shape;4393;p57"/>
            <p:cNvSpPr/>
            <p:nvPr/>
          </p:nvSpPr>
          <p:spPr>
            <a:xfrm>
              <a:off x="6706823" y="226472"/>
              <a:ext cx="196272" cy="181918"/>
            </a:xfrm>
            <a:custGeom>
              <a:avLst/>
              <a:gdLst/>
              <a:ahLst/>
              <a:cxnLst/>
              <a:rect l="l" t="t" r="r" b="b"/>
              <a:pathLst>
                <a:path w="6085" h="5640" extrusionOk="0">
                  <a:moveTo>
                    <a:pt x="3620" y="0"/>
                  </a:moveTo>
                  <a:lnTo>
                    <a:pt x="1215" y="1631"/>
                  </a:lnTo>
                  <a:cubicBezTo>
                    <a:pt x="251" y="2286"/>
                    <a:pt x="1" y="3596"/>
                    <a:pt x="656" y="4560"/>
                  </a:cubicBezTo>
                  <a:lnTo>
                    <a:pt x="763" y="4715"/>
                  </a:lnTo>
                  <a:cubicBezTo>
                    <a:pt x="1171" y="5316"/>
                    <a:pt x="1833" y="5640"/>
                    <a:pt x="2508" y="5640"/>
                  </a:cubicBezTo>
                  <a:cubicBezTo>
                    <a:pt x="2916" y="5640"/>
                    <a:pt x="3328" y="5521"/>
                    <a:pt x="3692" y="5275"/>
                  </a:cubicBezTo>
                  <a:lnTo>
                    <a:pt x="6085" y="3644"/>
                  </a:lnTo>
                  <a:lnTo>
                    <a:pt x="3620" y="0"/>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394" name="Google Shape;4394;p57"/>
            <p:cNvSpPr/>
            <p:nvPr/>
          </p:nvSpPr>
          <p:spPr>
            <a:xfrm>
              <a:off x="6839327" y="151317"/>
              <a:ext cx="196272" cy="181563"/>
            </a:xfrm>
            <a:custGeom>
              <a:avLst/>
              <a:gdLst/>
              <a:ahLst/>
              <a:cxnLst/>
              <a:rect l="l" t="t" r="r" b="b"/>
              <a:pathLst>
                <a:path w="6085" h="5629" extrusionOk="0">
                  <a:moveTo>
                    <a:pt x="3577" y="1"/>
                  </a:moveTo>
                  <a:cubicBezTo>
                    <a:pt x="3169" y="1"/>
                    <a:pt x="2757" y="119"/>
                    <a:pt x="2394" y="366"/>
                  </a:cubicBezTo>
                  <a:lnTo>
                    <a:pt x="1" y="1985"/>
                  </a:lnTo>
                  <a:lnTo>
                    <a:pt x="2489" y="5628"/>
                  </a:lnTo>
                  <a:lnTo>
                    <a:pt x="4882" y="4009"/>
                  </a:lnTo>
                  <a:cubicBezTo>
                    <a:pt x="5835" y="3354"/>
                    <a:pt x="6085" y="2044"/>
                    <a:pt x="5430" y="1080"/>
                  </a:cubicBezTo>
                  <a:lnTo>
                    <a:pt x="5323" y="925"/>
                  </a:lnTo>
                  <a:cubicBezTo>
                    <a:pt x="4914" y="324"/>
                    <a:pt x="4252" y="1"/>
                    <a:pt x="3577"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395" name="Google Shape;4395;p57"/>
            <p:cNvSpPr/>
            <p:nvPr/>
          </p:nvSpPr>
          <p:spPr>
            <a:xfrm>
              <a:off x="6649603" y="602242"/>
              <a:ext cx="345677" cy="344032"/>
            </a:xfrm>
            <a:custGeom>
              <a:avLst/>
              <a:gdLst/>
              <a:ahLst/>
              <a:cxnLst/>
              <a:rect l="l" t="t" r="r" b="b"/>
              <a:pathLst>
                <a:path w="10717" h="10666" extrusionOk="0">
                  <a:moveTo>
                    <a:pt x="4999" y="1"/>
                  </a:moveTo>
                  <a:cubicBezTo>
                    <a:pt x="4821" y="1"/>
                    <a:pt x="4666" y="136"/>
                    <a:pt x="4644" y="328"/>
                  </a:cubicBezTo>
                  <a:lnTo>
                    <a:pt x="4180" y="3805"/>
                  </a:lnTo>
                  <a:lnTo>
                    <a:pt x="703" y="3340"/>
                  </a:lnTo>
                  <a:cubicBezTo>
                    <a:pt x="688" y="3338"/>
                    <a:pt x="674" y="3338"/>
                    <a:pt x="659" y="3338"/>
                  </a:cubicBezTo>
                  <a:cubicBezTo>
                    <a:pt x="474" y="3338"/>
                    <a:pt x="309" y="3474"/>
                    <a:pt x="287" y="3662"/>
                  </a:cubicBezTo>
                  <a:lnTo>
                    <a:pt x="37" y="5626"/>
                  </a:lnTo>
                  <a:cubicBezTo>
                    <a:pt x="1" y="5829"/>
                    <a:pt x="144" y="6019"/>
                    <a:pt x="346" y="6043"/>
                  </a:cubicBezTo>
                  <a:lnTo>
                    <a:pt x="3823" y="6507"/>
                  </a:lnTo>
                  <a:lnTo>
                    <a:pt x="3370" y="9984"/>
                  </a:lnTo>
                  <a:cubicBezTo>
                    <a:pt x="3335" y="10186"/>
                    <a:pt x="3477" y="10377"/>
                    <a:pt x="3692" y="10401"/>
                  </a:cubicBezTo>
                  <a:lnTo>
                    <a:pt x="5656" y="10663"/>
                  </a:lnTo>
                  <a:cubicBezTo>
                    <a:pt x="5671" y="10664"/>
                    <a:pt x="5686" y="10665"/>
                    <a:pt x="5700" y="10665"/>
                  </a:cubicBezTo>
                  <a:cubicBezTo>
                    <a:pt x="5886" y="10665"/>
                    <a:pt x="6051" y="10529"/>
                    <a:pt x="6073" y="10341"/>
                  </a:cubicBezTo>
                  <a:lnTo>
                    <a:pt x="6537" y="6864"/>
                  </a:lnTo>
                  <a:lnTo>
                    <a:pt x="10014" y="7329"/>
                  </a:lnTo>
                  <a:cubicBezTo>
                    <a:pt x="10029" y="7331"/>
                    <a:pt x="10044" y="7331"/>
                    <a:pt x="10058" y="7331"/>
                  </a:cubicBezTo>
                  <a:cubicBezTo>
                    <a:pt x="10243" y="7331"/>
                    <a:pt x="10409" y="7195"/>
                    <a:pt x="10431" y="7007"/>
                  </a:cubicBezTo>
                  <a:lnTo>
                    <a:pt x="10693" y="5031"/>
                  </a:lnTo>
                  <a:cubicBezTo>
                    <a:pt x="10716" y="4828"/>
                    <a:pt x="10574" y="4638"/>
                    <a:pt x="10371" y="4614"/>
                  </a:cubicBezTo>
                  <a:lnTo>
                    <a:pt x="6895" y="4150"/>
                  </a:lnTo>
                  <a:lnTo>
                    <a:pt x="7347" y="673"/>
                  </a:lnTo>
                  <a:cubicBezTo>
                    <a:pt x="7383" y="471"/>
                    <a:pt x="7240" y="280"/>
                    <a:pt x="7026" y="256"/>
                  </a:cubicBezTo>
                  <a:lnTo>
                    <a:pt x="5061" y="6"/>
                  </a:lnTo>
                  <a:cubicBezTo>
                    <a:pt x="5040" y="3"/>
                    <a:pt x="5019" y="1"/>
                    <a:pt x="4999"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396" name="Google Shape;4396;p57"/>
            <p:cNvSpPr/>
            <p:nvPr/>
          </p:nvSpPr>
          <p:spPr>
            <a:xfrm>
              <a:off x="6206806" y="1123773"/>
              <a:ext cx="349902" cy="435733"/>
            </a:xfrm>
            <a:custGeom>
              <a:avLst/>
              <a:gdLst/>
              <a:ahLst/>
              <a:cxnLst/>
              <a:rect l="l" t="t" r="r" b="b"/>
              <a:pathLst>
                <a:path w="10848" h="13509" extrusionOk="0">
                  <a:moveTo>
                    <a:pt x="4153" y="414"/>
                  </a:moveTo>
                  <a:cubicBezTo>
                    <a:pt x="4440" y="414"/>
                    <a:pt x="4724" y="589"/>
                    <a:pt x="4775" y="982"/>
                  </a:cubicBezTo>
                  <a:cubicBezTo>
                    <a:pt x="4811" y="1173"/>
                    <a:pt x="4763" y="1375"/>
                    <a:pt x="4632" y="1518"/>
                  </a:cubicBezTo>
                  <a:lnTo>
                    <a:pt x="3835" y="1673"/>
                  </a:lnTo>
                  <a:cubicBezTo>
                    <a:pt x="3668" y="1578"/>
                    <a:pt x="3549" y="1411"/>
                    <a:pt x="3513" y="1209"/>
                  </a:cubicBezTo>
                  <a:cubicBezTo>
                    <a:pt x="3399" y="710"/>
                    <a:pt x="3779" y="414"/>
                    <a:pt x="4153" y="414"/>
                  </a:cubicBezTo>
                  <a:close/>
                  <a:moveTo>
                    <a:pt x="7868" y="2734"/>
                  </a:moveTo>
                  <a:cubicBezTo>
                    <a:pt x="8126" y="2734"/>
                    <a:pt x="8354" y="2923"/>
                    <a:pt x="8407" y="3185"/>
                  </a:cubicBezTo>
                  <a:lnTo>
                    <a:pt x="9788" y="10746"/>
                  </a:lnTo>
                  <a:cubicBezTo>
                    <a:pt x="9835" y="11043"/>
                    <a:pt x="9633" y="11329"/>
                    <a:pt x="9335" y="11377"/>
                  </a:cubicBezTo>
                  <a:lnTo>
                    <a:pt x="3073" y="12520"/>
                  </a:lnTo>
                  <a:cubicBezTo>
                    <a:pt x="3038" y="12527"/>
                    <a:pt x="3003" y="12530"/>
                    <a:pt x="2968" y="12530"/>
                  </a:cubicBezTo>
                  <a:cubicBezTo>
                    <a:pt x="2711" y="12530"/>
                    <a:pt x="2484" y="12342"/>
                    <a:pt x="2442" y="12079"/>
                  </a:cubicBezTo>
                  <a:lnTo>
                    <a:pt x="1061" y="4519"/>
                  </a:lnTo>
                  <a:cubicBezTo>
                    <a:pt x="1013" y="4221"/>
                    <a:pt x="1203" y="3935"/>
                    <a:pt x="1513" y="3888"/>
                  </a:cubicBezTo>
                  <a:lnTo>
                    <a:pt x="2251" y="3745"/>
                  </a:lnTo>
                  <a:cubicBezTo>
                    <a:pt x="2294" y="3960"/>
                    <a:pt x="2483" y="4107"/>
                    <a:pt x="2695" y="4107"/>
                  </a:cubicBezTo>
                  <a:cubicBezTo>
                    <a:pt x="2717" y="4107"/>
                    <a:pt x="2740" y="4105"/>
                    <a:pt x="2763" y="4102"/>
                  </a:cubicBezTo>
                  <a:lnTo>
                    <a:pt x="6668" y="3387"/>
                  </a:lnTo>
                  <a:cubicBezTo>
                    <a:pt x="6907" y="3340"/>
                    <a:pt x="7061" y="3114"/>
                    <a:pt x="7026" y="2875"/>
                  </a:cubicBezTo>
                  <a:lnTo>
                    <a:pt x="7764" y="2745"/>
                  </a:lnTo>
                  <a:cubicBezTo>
                    <a:pt x="7799" y="2737"/>
                    <a:pt x="7834" y="2734"/>
                    <a:pt x="7868" y="2734"/>
                  </a:cubicBezTo>
                  <a:close/>
                  <a:moveTo>
                    <a:pt x="4147" y="0"/>
                  </a:moveTo>
                  <a:cubicBezTo>
                    <a:pt x="4083" y="0"/>
                    <a:pt x="4018" y="6"/>
                    <a:pt x="3954" y="18"/>
                  </a:cubicBezTo>
                  <a:cubicBezTo>
                    <a:pt x="3358" y="125"/>
                    <a:pt x="2966" y="697"/>
                    <a:pt x="3073" y="1292"/>
                  </a:cubicBezTo>
                  <a:cubicBezTo>
                    <a:pt x="3108" y="1459"/>
                    <a:pt x="3180" y="1625"/>
                    <a:pt x="3287" y="1768"/>
                  </a:cubicBezTo>
                  <a:lnTo>
                    <a:pt x="2513" y="1911"/>
                  </a:lnTo>
                  <a:cubicBezTo>
                    <a:pt x="2192" y="1971"/>
                    <a:pt x="1989" y="2280"/>
                    <a:pt x="2037" y="2602"/>
                  </a:cubicBezTo>
                  <a:lnTo>
                    <a:pt x="2096" y="2875"/>
                  </a:lnTo>
                  <a:lnTo>
                    <a:pt x="811" y="3114"/>
                  </a:lnTo>
                  <a:cubicBezTo>
                    <a:pt x="322" y="3197"/>
                    <a:pt x="1" y="3661"/>
                    <a:pt x="96" y="4149"/>
                  </a:cubicBezTo>
                  <a:lnTo>
                    <a:pt x="1668" y="12770"/>
                  </a:lnTo>
                  <a:cubicBezTo>
                    <a:pt x="1742" y="13206"/>
                    <a:pt x="2121" y="13509"/>
                    <a:pt x="2549" y="13509"/>
                  </a:cubicBezTo>
                  <a:cubicBezTo>
                    <a:pt x="2600" y="13509"/>
                    <a:pt x="2652" y="13505"/>
                    <a:pt x="2704" y="13496"/>
                  </a:cubicBezTo>
                  <a:lnTo>
                    <a:pt x="10038" y="12150"/>
                  </a:lnTo>
                  <a:cubicBezTo>
                    <a:pt x="10526" y="12067"/>
                    <a:pt x="10848" y="11603"/>
                    <a:pt x="10752" y="11115"/>
                  </a:cubicBezTo>
                  <a:lnTo>
                    <a:pt x="9181" y="2483"/>
                  </a:lnTo>
                  <a:cubicBezTo>
                    <a:pt x="9097" y="2052"/>
                    <a:pt x="8726" y="1751"/>
                    <a:pt x="8313" y="1751"/>
                  </a:cubicBezTo>
                  <a:cubicBezTo>
                    <a:pt x="8257" y="1751"/>
                    <a:pt x="8201" y="1757"/>
                    <a:pt x="8145" y="1768"/>
                  </a:cubicBezTo>
                  <a:lnTo>
                    <a:pt x="6859" y="1994"/>
                  </a:lnTo>
                  <a:lnTo>
                    <a:pt x="6811" y="1721"/>
                  </a:lnTo>
                  <a:cubicBezTo>
                    <a:pt x="6758" y="1431"/>
                    <a:pt x="6500" y="1237"/>
                    <a:pt x="6223" y="1237"/>
                  </a:cubicBezTo>
                  <a:cubicBezTo>
                    <a:pt x="6193" y="1237"/>
                    <a:pt x="6163" y="1240"/>
                    <a:pt x="6133" y="1244"/>
                  </a:cubicBezTo>
                  <a:lnTo>
                    <a:pt x="5180" y="1423"/>
                  </a:lnTo>
                  <a:cubicBezTo>
                    <a:pt x="5240" y="1244"/>
                    <a:pt x="5240" y="1066"/>
                    <a:pt x="5216" y="899"/>
                  </a:cubicBezTo>
                  <a:cubicBezTo>
                    <a:pt x="5121" y="370"/>
                    <a:pt x="4658" y="0"/>
                    <a:pt x="4147"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397" name="Google Shape;4397;p57"/>
            <p:cNvSpPr/>
            <p:nvPr/>
          </p:nvSpPr>
          <p:spPr>
            <a:xfrm>
              <a:off x="6269026" y="1280275"/>
              <a:ext cx="60059" cy="49866"/>
            </a:xfrm>
            <a:custGeom>
              <a:avLst/>
              <a:gdLst/>
              <a:ahLst/>
              <a:cxnLst/>
              <a:rect l="l" t="t" r="r" b="b"/>
              <a:pathLst>
                <a:path w="1862" h="1546" extrusionOk="0">
                  <a:moveTo>
                    <a:pt x="1003" y="1"/>
                  </a:moveTo>
                  <a:cubicBezTo>
                    <a:pt x="959" y="1"/>
                    <a:pt x="914" y="4"/>
                    <a:pt x="870" y="12"/>
                  </a:cubicBezTo>
                  <a:cubicBezTo>
                    <a:pt x="191" y="131"/>
                    <a:pt x="1" y="1012"/>
                    <a:pt x="560" y="1405"/>
                  </a:cubicBezTo>
                  <a:cubicBezTo>
                    <a:pt x="701" y="1502"/>
                    <a:pt x="854" y="1545"/>
                    <a:pt x="1002" y="1545"/>
                  </a:cubicBezTo>
                  <a:cubicBezTo>
                    <a:pt x="1454" y="1545"/>
                    <a:pt x="1861" y="1142"/>
                    <a:pt x="1763" y="631"/>
                  </a:cubicBezTo>
                  <a:cubicBezTo>
                    <a:pt x="1699" y="259"/>
                    <a:pt x="1369" y="1"/>
                    <a:pt x="100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398" name="Google Shape;4398;p57"/>
            <p:cNvSpPr/>
            <p:nvPr/>
          </p:nvSpPr>
          <p:spPr>
            <a:xfrm>
              <a:off x="6336761" y="1265566"/>
              <a:ext cx="125214" cy="43931"/>
            </a:xfrm>
            <a:custGeom>
              <a:avLst/>
              <a:gdLst/>
              <a:ahLst/>
              <a:cxnLst/>
              <a:rect l="l" t="t" r="r" b="b"/>
              <a:pathLst>
                <a:path w="3882" h="1362" extrusionOk="0">
                  <a:moveTo>
                    <a:pt x="3285" y="1"/>
                  </a:moveTo>
                  <a:cubicBezTo>
                    <a:pt x="3247" y="1"/>
                    <a:pt x="3206" y="5"/>
                    <a:pt x="3163" y="15"/>
                  </a:cubicBezTo>
                  <a:lnTo>
                    <a:pt x="3151" y="15"/>
                  </a:lnTo>
                  <a:lnTo>
                    <a:pt x="556" y="492"/>
                  </a:lnTo>
                  <a:cubicBezTo>
                    <a:pt x="1" y="569"/>
                    <a:pt x="108" y="1362"/>
                    <a:pt x="599" y="1362"/>
                  </a:cubicBezTo>
                  <a:cubicBezTo>
                    <a:pt x="634" y="1362"/>
                    <a:pt x="671" y="1358"/>
                    <a:pt x="711" y="1349"/>
                  </a:cubicBezTo>
                  <a:lnTo>
                    <a:pt x="3306" y="873"/>
                  </a:lnTo>
                  <a:cubicBezTo>
                    <a:pt x="3882" y="817"/>
                    <a:pt x="3788" y="1"/>
                    <a:pt x="3285"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399" name="Google Shape;4399;p57"/>
            <p:cNvSpPr/>
            <p:nvPr/>
          </p:nvSpPr>
          <p:spPr>
            <a:xfrm>
              <a:off x="6281702" y="1349784"/>
              <a:ext cx="59769" cy="49866"/>
            </a:xfrm>
            <a:custGeom>
              <a:avLst/>
              <a:gdLst/>
              <a:ahLst/>
              <a:cxnLst/>
              <a:rect l="l" t="t" r="r" b="b"/>
              <a:pathLst>
                <a:path w="1853" h="1546" extrusionOk="0">
                  <a:moveTo>
                    <a:pt x="1002" y="1"/>
                  </a:moveTo>
                  <a:cubicBezTo>
                    <a:pt x="958" y="1"/>
                    <a:pt x="914" y="4"/>
                    <a:pt x="870" y="12"/>
                  </a:cubicBezTo>
                  <a:cubicBezTo>
                    <a:pt x="191" y="131"/>
                    <a:pt x="1" y="1012"/>
                    <a:pt x="560" y="1405"/>
                  </a:cubicBezTo>
                  <a:cubicBezTo>
                    <a:pt x="702" y="1502"/>
                    <a:pt x="854" y="1545"/>
                    <a:pt x="1001" y="1545"/>
                  </a:cubicBezTo>
                  <a:cubicBezTo>
                    <a:pt x="1450" y="1545"/>
                    <a:pt x="1852" y="1145"/>
                    <a:pt x="1763" y="643"/>
                  </a:cubicBezTo>
                  <a:cubicBezTo>
                    <a:pt x="1699" y="260"/>
                    <a:pt x="1369"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400" name="Google Shape;4400;p57"/>
            <p:cNvSpPr/>
            <p:nvPr/>
          </p:nvSpPr>
          <p:spPr>
            <a:xfrm>
              <a:off x="6351341" y="1335140"/>
              <a:ext cx="120892" cy="43544"/>
            </a:xfrm>
            <a:custGeom>
              <a:avLst/>
              <a:gdLst/>
              <a:ahLst/>
              <a:cxnLst/>
              <a:rect l="l" t="t" r="r" b="b"/>
              <a:pathLst>
                <a:path w="3748" h="1350" extrusionOk="0">
                  <a:moveTo>
                    <a:pt x="3128" y="0"/>
                  </a:moveTo>
                  <a:cubicBezTo>
                    <a:pt x="3117" y="0"/>
                    <a:pt x="3105" y="1"/>
                    <a:pt x="3092" y="2"/>
                  </a:cubicBezTo>
                  <a:lnTo>
                    <a:pt x="497" y="478"/>
                  </a:lnTo>
                  <a:cubicBezTo>
                    <a:pt x="0" y="628"/>
                    <a:pt x="120" y="1349"/>
                    <a:pt x="605" y="1349"/>
                  </a:cubicBezTo>
                  <a:cubicBezTo>
                    <a:pt x="620" y="1349"/>
                    <a:pt x="636" y="1348"/>
                    <a:pt x="652" y="1347"/>
                  </a:cubicBezTo>
                  <a:lnTo>
                    <a:pt x="3247" y="883"/>
                  </a:lnTo>
                  <a:cubicBezTo>
                    <a:pt x="3747" y="731"/>
                    <a:pt x="3634" y="0"/>
                    <a:pt x="3128"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401" name="Google Shape;4401;p57"/>
            <p:cNvSpPr/>
            <p:nvPr/>
          </p:nvSpPr>
          <p:spPr>
            <a:xfrm>
              <a:off x="6295152" y="1424293"/>
              <a:ext cx="60156" cy="49834"/>
            </a:xfrm>
            <a:custGeom>
              <a:avLst/>
              <a:gdLst/>
              <a:ahLst/>
              <a:cxnLst/>
              <a:rect l="l" t="t" r="r" b="b"/>
              <a:pathLst>
                <a:path w="1865" h="1545" extrusionOk="0">
                  <a:moveTo>
                    <a:pt x="1014" y="0"/>
                  </a:moveTo>
                  <a:cubicBezTo>
                    <a:pt x="970" y="0"/>
                    <a:pt x="926" y="4"/>
                    <a:pt x="881" y="12"/>
                  </a:cubicBezTo>
                  <a:cubicBezTo>
                    <a:pt x="191" y="131"/>
                    <a:pt x="0" y="1012"/>
                    <a:pt x="572" y="1405"/>
                  </a:cubicBezTo>
                  <a:cubicBezTo>
                    <a:pt x="710" y="1502"/>
                    <a:pt x="860" y="1545"/>
                    <a:pt x="1007" y="1545"/>
                  </a:cubicBezTo>
                  <a:cubicBezTo>
                    <a:pt x="1454" y="1545"/>
                    <a:pt x="1864" y="1142"/>
                    <a:pt x="1774" y="631"/>
                  </a:cubicBezTo>
                  <a:cubicBezTo>
                    <a:pt x="1700" y="259"/>
                    <a:pt x="1379" y="0"/>
                    <a:pt x="1014"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402" name="Google Shape;4402;p57"/>
            <p:cNvSpPr/>
            <p:nvPr/>
          </p:nvSpPr>
          <p:spPr>
            <a:xfrm>
              <a:off x="6364404" y="1409585"/>
              <a:ext cx="121795" cy="43577"/>
            </a:xfrm>
            <a:custGeom>
              <a:avLst/>
              <a:gdLst/>
              <a:ahLst/>
              <a:cxnLst/>
              <a:rect l="l" t="t" r="r" b="b"/>
              <a:pathLst>
                <a:path w="3776" h="1351" extrusionOk="0">
                  <a:moveTo>
                    <a:pt x="3162" y="0"/>
                  </a:moveTo>
                  <a:cubicBezTo>
                    <a:pt x="3143" y="0"/>
                    <a:pt x="3124" y="1"/>
                    <a:pt x="3104" y="3"/>
                  </a:cubicBezTo>
                  <a:lnTo>
                    <a:pt x="520" y="468"/>
                  </a:lnTo>
                  <a:cubicBezTo>
                    <a:pt x="0" y="606"/>
                    <a:pt x="120" y="1351"/>
                    <a:pt x="628" y="1351"/>
                  </a:cubicBezTo>
                  <a:cubicBezTo>
                    <a:pt x="643" y="1351"/>
                    <a:pt x="659" y="1350"/>
                    <a:pt x="675" y="1349"/>
                  </a:cubicBezTo>
                  <a:lnTo>
                    <a:pt x="3271" y="872"/>
                  </a:lnTo>
                  <a:cubicBezTo>
                    <a:pt x="3776" y="735"/>
                    <a:pt x="3661" y="0"/>
                    <a:pt x="316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403" name="Google Shape;4403;p57"/>
            <p:cNvSpPr/>
            <p:nvPr/>
          </p:nvSpPr>
          <p:spPr>
            <a:xfrm>
              <a:off x="6239093" y="1733038"/>
              <a:ext cx="249267" cy="224043"/>
            </a:xfrm>
            <a:custGeom>
              <a:avLst/>
              <a:gdLst/>
              <a:ahLst/>
              <a:cxnLst/>
              <a:rect l="l" t="t" r="r" b="b"/>
              <a:pathLst>
                <a:path w="7728" h="6946" extrusionOk="0">
                  <a:moveTo>
                    <a:pt x="3895" y="0"/>
                  </a:moveTo>
                  <a:cubicBezTo>
                    <a:pt x="2864" y="0"/>
                    <a:pt x="1847" y="469"/>
                    <a:pt x="1179" y="1346"/>
                  </a:cubicBezTo>
                  <a:lnTo>
                    <a:pt x="6918" y="4965"/>
                  </a:lnTo>
                  <a:cubicBezTo>
                    <a:pt x="7727" y="3394"/>
                    <a:pt x="7203" y="1465"/>
                    <a:pt x="5703" y="524"/>
                  </a:cubicBezTo>
                  <a:cubicBezTo>
                    <a:pt x="5144" y="171"/>
                    <a:pt x="4517" y="0"/>
                    <a:pt x="3895" y="0"/>
                  </a:cubicBezTo>
                  <a:close/>
                  <a:moveTo>
                    <a:pt x="774" y="1989"/>
                  </a:moveTo>
                  <a:cubicBezTo>
                    <a:pt x="0" y="3548"/>
                    <a:pt x="488" y="5477"/>
                    <a:pt x="1953" y="6418"/>
                  </a:cubicBezTo>
                  <a:cubicBezTo>
                    <a:pt x="2520" y="6774"/>
                    <a:pt x="3154" y="6945"/>
                    <a:pt x="3783" y="6945"/>
                  </a:cubicBezTo>
                  <a:cubicBezTo>
                    <a:pt x="4815" y="6945"/>
                    <a:pt x="5832" y="6482"/>
                    <a:pt x="6513" y="5608"/>
                  </a:cubicBezTo>
                  <a:lnTo>
                    <a:pt x="774" y="1989"/>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404" name="Google Shape;4404;p57"/>
            <p:cNvSpPr/>
            <p:nvPr/>
          </p:nvSpPr>
          <p:spPr>
            <a:xfrm>
              <a:off x="6706823" y="1251439"/>
              <a:ext cx="196272" cy="181563"/>
            </a:xfrm>
            <a:custGeom>
              <a:avLst/>
              <a:gdLst/>
              <a:ahLst/>
              <a:cxnLst/>
              <a:rect l="l" t="t" r="r" b="b"/>
              <a:pathLst>
                <a:path w="6085" h="5629" extrusionOk="0">
                  <a:moveTo>
                    <a:pt x="3620" y="1"/>
                  </a:moveTo>
                  <a:lnTo>
                    <a:pt x="1215" y="1620"/>
                  </a:lnTo>
                  <a:cubicBezTo>
                    <a:pt x="251" y="2275"/>
                    <a:pt x="1" y="3585"/>
                    <a:pt x="656" y="4549"/>
                  </a:cubicBezTo>
                  <a:lnTo>
                    <a:pt x="763" y="4704"/>
                  </a:lnTo>
                  <a:cubicBezTo>
                    <a:pt x="1171" y="5305"/>
                    <a:pt x="1833" y="5629"/>
                    <a:pt x="2508" y="5629"/>
                  </a:cubicBezTo>
                  <a:cubicBezTo>
                    <a:pt x="2916" y="5629"/>
                    <a:pt x="3328" y="5510"/>
                    <a:pt x="3692" y="5264"/>
                  </a:cubicBezTo>
                  <a:lnTo>
                    <a:pt x="6085" y="3644"/>
                  </a:lnTo>
                  <a:lnTo>
                    <a:pt x="3620" y="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405" name="Google Shape;4405;p57"/>
            <p:cNvSpPr/>
            <p:nvPr/>
          </p:nvSpPr>
          <p:spPr>
            <a:xfrm>
              <a:off x="6839327" y="1176188"/>
              <a:ext cx="196272" cy="181660"/>
            </a:xfrm>
            <a:custGeom>
              <a:avLst/>
              <a:gdLst/>
              <a:ahLst/>
              <a:cxnLst/>
              <a:rect l="l" t="t" r="r" b="b"/>
              <a:pathLst>
                <a:path w="6085" h="5632" extrusionOk="0">
                  <a:moveTo>
                    <a:pt x="3588" y="1"/>
                  </a:moveTo>
                  <a:cubicBezTo>
                    <a:pt x="3177" y="1"/>
                    <a:pt x="2760" y="120"/>
                    <a:pt x="2394" y="369"/>
                  </a:cubicBezTo>
                  <a:lnTo>
                    <a:pt x="1" y="1989"/>
                  </a:lnTo>
                  <a:lnTo>
                    <a:pt x="2489" y="5632"/>
                  </a:lnTo>
                  <a:lnTo>
                    <a:pt x="4882" y="4001"/>
                  </a:lnTo>
                  <a:cubicBezTo>
                    <a:pt x="5835" y="3346"/>
                    <a:pt x="6085" y="2036"/>
                    <a:pt x="5430" y="1072"/>
                  </a:cubicBezTo>
                  <a:lnTo>
                    <a:pt x="5430" y="1072"/>
                  </a:lnTo>
                  <a:lnTo>
                    <a:pt x="5430" y="1084"/>
                  </a:lnTo>
                  <a:lnTo>
                    <a:pt x="5323" y="917"/>
                  </a:lnTo>
                  <a:cubicBezTo>
                    <a:pt x="4917" y="319"/>
                    <a:pt x="4259" y="1"/>
                    <a:pt x="358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406" name="Google Shape;4406;p57"/>
            <p:cNvSpPr/>
            <p:nvPr/>
          </p:nvSpPr>
          <p:spPr>
            <a:xfrm>
              <a:off x="6649603" y="1626564"/>
              <a:ext cx="345677" cy="344387"/>
            </a:xfrm>
            <a:custGeom>
              <a:avLst/>
              <a:gdLst/>
              <a:ahLst/>
              <a:cxnLst/>
              <a:rect l="l" t="t" r="r" b="b"/>
              <a:pathLst>
                <a:path w="10717" h="10677" extrusionOk="0">
                  <a:moveTo>
                    <a:pt x="5017" y="1"/>
                  </a:moveTo>
                  <a:cubicBezTo>
                    <a:pt x="4832" y="1"/>
                    <a:pt x="4666" y="137"/>
                    <a:pt x="4644" y="325"/>
                  </a:cubicBezTo>
                  <a:lnTo>
                    <a:pt x="4180" y="3813"/>
                  </a:lnTo>
                  <a:lnTo>
                    <a:pt x="703" y="3349"/>
                  </a:lnTo>
                  <a:cubicBezTo>
                    <a:pt x="688" y="3347"/>
                    <a:pt x="674" y="3346"/>
                    <a:pt x="659" y="3346"/>
                  </a:cubicBezTo>
                  <a:cubicBezTo>
                    <a:pt x="474" y="3346"/>
                    <a:pt x="309" y="3483"/>
                    <a:pt x="287" y="3670"/>
                  </a:cubicBezTo>
                  <a:lnTo>
                    <a:pt x="37" y="5635"/>
                  </a:lnTo>
                  <a:cubicBezTo>
                    <a:pt x="1" y="5837"/>
                    <a:pt x="144" y="6028"/>
                    <a:pt x="346" y="6052"/>
                  </a:cubicBezTo>
                  <a:lnTo>
                    <a:pt x="3823" y="6516"/>
                  </a:lnTo>
                  <a:lnTo>
                    <a:pt x="3370" y="9993"/>
                  </a:lnTo>
                  <a:cubicBezTo>
                    <a:pt x="3335" y="10195"/>
                    <a:pt x="3477" y="10386"/>
                    <a:pt x="3692" y="10409"/>
                  </a:cubicBezTo>
                  <a:lnTo>
                    <a:pt x="5656" y="10671"/>
                  </a:lnTo>
                  <a:cubicBezTo>
                    <a:pt x="5677" y="10675"/>
                    <a:pt x="5698" y="10677"/>
                    <a:pt x="5718" y="10677"/>
                  </a:cubicBezTo>
                  <a:cubicBezTo>
                    <a:pt x="5896" y="10677"/>
                    <a:pt x="6052" y="10542"/>
                    <a:pt x="6073" y="10350"/>
                  </a:cubicBezTo>
                  <a:lnTo>
                    <a:pt x="6537" y="6873"/>
                  </a:lnTo>
                  <a:lnTo>
                    <a:pt x="10014" y="7338"/>
                  </a:lnTo>
                  <a:cubicBezTo>
                    <a:pt x="10029" y="7339"/>
                    <a:pt x="10044" y="7340"/>
                    <a:pt x="10058" y="7340"/>
                  </a:cubicBezTo>
                  <a:cubicBezTo>
                    <a:pt x="10243" y="7340"/>
                    <a:pt x="10409" y="7204"/>
                    <a:pt x="10431" y="7016"/>
                  </a:cubicBezTo>
                  <a:lnTo>
                    <a:pt x="10693" y="5040"/>
                  </a:lnTo>
                  <a:cubicBezTo>
                    <a:pt x="10716" y="4837"/>
                    <a:pt x="10574" y="4647"/>
                    <a:pt x="10371" y="4623"/>
                  </a:cubicBezTo>
                  <a:lnTo>
                    <a:pt x="6895" y="4159"/>
                  </a:lnTo>
                  <a:lnTo>
                    <a:pt x="7347" y="682"/>
                  </a:lnTo>
                  <a:cubicBezTo>
                    <a:pt x="7383" y="480"/>
                    <a:pt x="7240" y="289"/>
                    <a:pt x="7026" y="265"/>
                  </a:cubicBezTo>
                  <a:lnTo>
                    <a:pt x="5061" y="3"/>
                  </a:lnTo>
                  <a:cubicBezTo>
                    <a:pt x="5046" y="2"/>
                    <a:pt x="5031" y="1"/>
                    <a:pt x="5017"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407" name="Google Shape;4407;p57"/>
            <p:cNvSpPr/>
            <p:nvPr/>
          </p:nvSpPr>
          <p:spPr>
            <a:xfrm>
              <a:off x="6206806" y="2148741"/>
              <a:ext cx="349902" cy="435023"/>
            </a:xfrm>
            <a:custGeom>
              <a:avLst/>
              <a:gdLst/>
              <a:ahLst/>
              <a:cxnLst/>
              <a:rect l="l" t="t" r="r" b="b"/>
              <a:pathLst>
                <a:path w="10848" h="13487" extrusionOk="0">
                  <a:moveTo>
                    <a:pt x="4151" y="408"/>
                  </a:moveTo>
                  <a:cubicBezTo>
                    <a:pt x="4439" y="408"/>
                    <a:pt x="4723" y="582"/>
                    <a:pt x="4775" y="971"/>
                  </a:cubicBezTo>
                  <a:cubicBezTo>
                    <a:pt x="4811" y="1162"/>
                    <a:pt x="4763" y="1364"/>
                    <a:pt x="4632" y="1507"/>
                  </a:cubicBezTo>
                  <a:lnTo>
                    <a:pt x="3835" y="1662"/>
                  </a:lnTo>
                  <a:cubicBezTo>
                    <a:pt x="3668" y="1567"/>
                    <a:pt x="3549" y="1400"/>
                    <a:pt x="3513" y="1209"/>
                  </a:cubicBezTo>
                  <a:lnTo>
                    <a:pt x="3513" y="1197"/>
                  </a:lnTo>
                  <a:cubicBezTo>
                    <a:pt x="3399" y="700"/>
                    <a:pt x="3778" y="408"/>
                    <a:pt x="4151" y="408"/>
                  </a:cubicBezTo>
                  <a:close/>
                  <a:moveTo>
                    <a:pt x="7856" y="2711"/>
                  </a:moveTo>
                  <a:cubicBezTo>
                    <a:pt x="8114" y="2711"/>
                    <a:pt x="8342" y="2899"/>
                    <a:pt x="8395" y="3162"/>
                  </a:cubicBezTo>
                  <a:lnTo>
                    <a:pt x="9788" y="10734"/>
                  </a:lnTo>
                  <a:cubicBezTo>
                    <a:pt x="9835" y="11032"/>
                    <a:pt x="9633" y="11318"/>
                    <a:pt x="9335" y="11365"/>
                  </a:cubicBezTo>
                  <a:lnTo>
                    <a:pt x="3073" y="12508"/>
                  </a:lnTo>
                  <a:cubicBezTo>
                    <a:pt x="3038" y="12515"/>
                    <a:pt x="3003" y="12519"/>
                    <a:pt x="2968" y="12519"/>
                  </a:cubicBezTo>
                  <a:cubicBezTo>
                    <a:pt x="2711" y="12519"/>
                    <a:pt x="2484" y="12330"/>
                    <a:pt x="2442" y="12068"/>
                  </a:cubicBezTo>
                  <a:lnTo>
                    <a:pt x="1061" y="4495"/>
                  </a:lnTo>
                  <a:cubicBezTo>
                    <a:pt x="1001" y="4198"/>
                    <a:pt x="1203" y="3912"/>
                    <a:pt x="1501" y="3864"/>
                  </a:cubicBezTo>
                  <a:lnTo>
                    <a:pt x="2251" y="3722"/>
                  </a:lnTo>
                  <a:cubicBezTo>
                    <a:pt x="2283" y="3932"/>
                    <a:pt x="2463" y="4087"/>
                    <a:pt x="2669" y="4087"/>
                  </a:cubicBezTo>
                  <a:cubicBezTo>
                    <a:pt x="2696" y="4087"/>
                    <a:pt x="2724" y="4084"/>
                    <a:pt x="2751" y="4079"/>
                  </a:cubicBezTo>
                  <a:lnTo>
                    <a:pt x="6668" y="3364"/>
                  </a:lnTo>
                  <a:cubicBezTo>
                    <a:pt x="6895" y="3317"/>
                    <a:pt x="7061" y="3091"/>
                    <a:pt x="7014" y="2852"/>
                  </a:cubicBezTo>
                  <a:lnTo>
                    <a:pt x="7752" y="2721"/>
                  </a:lnTo>
                  <a:cubicBezTo>
                    <a:pt x="7787" y="2714"/>
                    <a:pt x="7822" y="2711"/>
                    <a:pt x="7856" y="2711"/>
                  </a:cubicBezTo>
                  <a:close/>
                  <a:moveTo>
                    <a:pt x="4151" y="1"/>
                  </a:moveTo>
                  <a:cubicBezTo>
                    <a:pt x="4086" y="1"/>
                    <a:pt x="4020" y="7"/>
                    <a:pt x="3954" y="19"/>
                  </a:cubicBezTo>
                  <a:cubicBezTo>
                    <a:pt x="3358" y="126"/>
                    <a:pt x="2966" y="685"/>
                    <a:pt x="3073" y="1281"/>
                  </a:cubicBezTo>
                  <a:cubicBezTo>
                    <a:pt x="3108" y="1447"/>
                    <a:pt x="3180" y="1614"/>
                    <a:pt x="3287" y="1757"/>
                  </a:cubicBezTo>
                  <a:lnTo>
                    <a:pt x="2513" y="1900"/>
                  </a:lnTo>
                  <a:cubicBezTo>
                    <a:pt x="2192" y="1959"/>
                    <a:pt x="1989" y="2257"/>
                    <a:pt x="2037" y="2579"/>
                  </a:cubicBezTo>
                  <a:lnTo>
                    <a:pt x="2096" y="2864"/>
                  </a:lnTo>
                  <a:lnTo>
                    <a:pt x="811" y="3091"/>
                  </a:lnTo>
                  <a:cubicBezTo>
                    <a:pt x="322" y="3186"/>
                    <a:pt x="1" y="3650"/>
                    <a:pt x="96" y="4126"/>
                  </a:cubicBezTo>
                  <a:lnTo>
                    <a:pt x="1668" y="12758"/>
                  </a:lnTo>
                  <a:cubicBezTo>
                    <a:pt x="1742" y="13193"/>
                    <a:pt x="2119" y="13486"/>
                    <a:pt x="2545" y="13486"/>
                  </a:cubicBezTo>
                  <a:cubicBezTo>
                    <a:pt x="2597" y="13486"/>
                    <a:pt x="2650" y="13482"/>
                    <a:pt x="2704" y="13473"/>
                  </a:cubicBezTo>
                  <a:lnTo>
                    <a:pt x="10038" y="12139"/>
                  </a:lnTo>
                  <a:cubicBezTo>
                    <a:pt x="10526" y="12044"/>
                    <a:pt x="10848" y="11580"/>
                    <a:pt x="10752" y="11091"/>
                  </a:cubicBezTo>
                  <a:lnTo>
                    <a:pt x="9181" y="2459"/>
                  </a:lnTo>
                  <a:cubicBezTo>
                    <a:pt x="9096" y="2025"/>
                    <a:pt x="8718" y="1732"/>
                    <a:pt x="8300" y="1732"/>
                  </a:cubicBezTo>
                  <a:cubicBezTo>
                    <a:pt x="8249" y="1732"/>
                    <a:pt x="8197" y="1736"/>
                    <a:pt x="8145" y="1745"/>
                  </a:cubicBezTo>
                  <a:lnTo>
                    <a:pt x="6859" y="1983"/>
                  </a:lnTo>
                  <a:lnTo>
                    <a:pt x="6811" y="1709"/>
                  </a:lnTo>
                  <a:cubicBezTo>
                    <a:pt x="6758" y="1419"/>
                    <a:pt x="6500" y="1226"/>
                    <a:pt x="6223" y="1226"/>
                  </a:cubicBezTo>
                  <a:cubicBezTo>
                    <a:pt x="6193" y="1226"/>
                    <a:pt x="6163" y="1228"/>
                    <a:pt x="6133" y="1233"/>
                  </a:cubicBezTo>
                  <a:lnTo>
                    <a:pt x="5180" y="1412"/>
                  </a:lnTo>
                  <a:cubicBezTo>
                    <a:pt x="5240" y="1245"/>
                    <a:pt x="5240" y="1066"/>
                    <a:pt x="5216" y="888"/>
                  </a:cubicBezTo>
                  <a:cubicBezTo>
                    <a:pt x="5121" y="360"/>
                    <a:pt x="4661" y="1"/>
                    <a:pt x="4151"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408" name="Google Shape;4408;p57"/>
            <p:cNvSpPr/>
            <p:nvPr/>
          </p:nvSpPr>
          <p:spPr>
            <a:xfrm>
              <a:off x="6269026" y="2305274"/>
              <a:ext cx="60059" cy="49834"/>
            </a:xfrm>
            <a:custGeom>
              <a:avLst/>
              <a:gdLst/>
              <a:ahLst/>
              <a:cxnLst/>
              <a:rect l="l" t="t" r="r" b="b"/>
              <a:pathLst>
                <a:path w="1862" h="1545" extrusionOk="0">
                  <a:moveTo>
                    <a:pt x="1003" y="0"/>
                  </a:moveTo>
                  <a:cubicBezTo>
                    <a:pt x="959" y="0"/>
                    <a:pt x="914" y="4"/>
                    <a:pt x="870" y="12"/>
                  </a:cubicBezTo>
                  <a:cubicBezTo>
                    <a:pt x="191" y="131"/>
                    <a:pt x="1" y="1012"/>
                    <a:pt x="560" y="1405"/>
                  </a:cubicBezTo>
                  <a:cubicBezTo>
                    <a:pt x="701" y="1502"/>
                    <a:pt x="854" y="1545"/>
                    <a:pt x="1002" y="1545"/>
                  </a:cubicBezTo>
                  <a:cubicBezTo>
                    <a:pt x="1454" y="1545"/>
                    <a:pt x="1861" y="1142"/>
                    <a:pt x="1763" y="631"/>
                  </a:cubicBezTo>
                  <a:cubicBezTo>
                    <a:pt x="1699" y="258"/>
                    <a:pt x="1369" y="0"/>
                    <a:pt x="1003"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409" name="Google Shape;4409;p57"/>
            <p:cNvSpPr/>
            <p:nvPr/>
          </p:nvSpPr>
          <p:spPr>
            <a:xfrm>
              <a:off x="6337310" y="2290308"/>
              <a:ext cx="124117" cy="43673"/>
            </a:xfrm>
            <a:custGeom>
              <a:avLst/>
              <a:gdLst/>
              <a:ahLst/>
              <a:cxnLst/>
              <a:rect l="l" t="t" r="r" b="b"/>
              <a:pathLst>
                <a:path w="3848" h="1354" extrusionOk="0">
                  <a:moveTo>
                    <a:pt x="3250" y="0"/>
                  </a:moveTo>
                  <a:cubicBezTo>
                    <a:pt x="3217" y="0"/>
                    <a:pt x="3183" y="4"/>
                    <a:pt x="3146" y="11"/>
                  </a:cubicBezTo>
                  <a:lnTo>
                    <a:pt x="3134" y="11"/>
                  </a:lnTo>
                  <a:lnTo>
                    <a:pt x="539" y="487"/>
                  </a:lnTo>
                  <a:cubicBezTo>
                    <a:pt x="1" y="588"/>
                    <a:pt x="106" y="1354"/>
                    <a:pt x="597" y="1354"/>
                  </a:cubicBezTo>
                  <a:cubicBezTo>
                    <a:pt x="628" y="1354"/>
                    <a:pt x="660" y="1351"/>
                    <a:pt x="694" y="1345"/>
                  </a:cubicBezTo>
                  <a:lnTo>
                    <a:pt x="3289" y="868"/>
                  </a:lnTo>
                  <a:cubicBezTo>
                    <a:pt x="3847" y="790"/>
                    <a:pt x="3746" y="0"/>
                    <a:pt x="3250"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410" name="Google Shape;4410;p57"/>
            <p:cNvSpPr/>
            <p:nvPr/>
          </p:nvSpPr>
          <p:spPr>
            <a:xfrm>
              <a:off x="6281702" y="2374687"/>
              <a:ext cx="59769" cy="49931"/>
            </a:xfrm>
            <a:custGeom>
              <a:avLst/>
              <a:gdLst/>
              <a:ahLst/>
              <a:cxnLst/>
              <a:rect l="l" t="t" r="r" b="b"/>
              <a:pathLst>
                <a:path w="1853" h="1548" extrusionOk="0">
                  <a:moveTo>
                    <a:pt x="1015" y="0"/>
                  </a:moveTo>
                  <a:cubicBezTo>
                    <a:pt x="967" y="0"/>
                    <a:pt x="919" y="5"/>
                    <a:pt x="870" y="15"/>
                  </a:cubicBezTo>
                  <a:cubicBezTo>
                    <a:pt x="191" y="122"/>
                    <a:pt x="1" y="1015"/>
                    <a:pt x="560" y="1408"/>
                  </a:cubicBezTo>
                  <a:cubicBezTo>
                    <a:pt x="701" y="1505"/>
                    <a:pt x="853" y="1548"/>
                    <a:pt x="1000" y="1548"/>
                  </a:cubicBezTo>
                  <a:cubicBezTo>
                    <a:pt x="1449" y="1548"/>
                    <a:pt x="1852" y="1145"/>
                    <a:pt x="1763" y="634"/>
                  </a:cubicBezTo>
                  <a:cubicBezTo>
                    <a:pt x="1700" y="266"/>
                    <a:pt x="1377" y="0"/>
                    <a:pt x="1015"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411" name="Google Shape;4411;p57"/>
            <p:cNvSpPr/>
            <p:nvPr/>
          </p:nvSpPr>
          <p:spPr>
            <a:xfrm>
              <a:off x="6351341" y="2359753"/>
              <a:ext cx="120892" cy="43512"/>
            </a:xfrm>
            <a:custGeom>
              <a:avLst/>
              <a:gdLst/>
              <a:ahLst/>
              <a:cxnLst/>
              <a:rect l="l" t="t" r="r" b="b"/>
              <a:pathLst>
                <a:path w="3748" h="1349" extrusionOk="0">
                  <a:moveTo>
                    <a:pt x="3128" y="0"/>
                  </a:moveTo>
                  <a:cubicBezTo>
                    <a:pt x="3117" y="0"/>
                    <a:pt x="3105" y="1"/>
                    <a:pt x="3092" y="1"/>
                  </a:cubicBezTo>
                  <a:lnTo>
                    <a:pt x="497" y="478"/>
                  </a:lnTo>
                  <a:cubicBezTo>
                    <a:pt x="0" y="628"/>
                    <a:pt x="120" y="1349"/>
                    <a:pt x="605" y="1349"/>
                  </a:cubicBezTo>
                  <a:cubicBezTo>
                    <a:pt x="620" y="1349"/>
                    <a:pt x="636" y="1348"/>
                    <a:pt x="652" y="1347"/>
                  </a:cubicBezTo>
                  <a:lnTo>
                    <a:pt x="3247" y="882"/>
                  </a:lnTo>
                  <a:cubicBezTo>
                    <a:pt x="3747" y="731"/>
                    <a:pt x="3634" y="0"/>
                    <a:pt x="3128"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412" name="Google Shape;4412;p57"/>
            <p:cNvSpPr/>
            <p:nvPr/>
          </p:nvSpPr>
          <p:spPr>
            <a:xfrm>
              <a:off x="6295152" y="2448906"/>
              <a:ext cx="60156" cy="49834"/>
            </a:xfrm>
            <a:custGeom>
              <a:avLst/>
              <a:gdLst/>
              <a:ahLst/>
              <a:cxnLst/>
              <a:rect l="l" t="t" r="r" b="b"/>
              <a:pathLst>
                <a:path w="1865" h="1545" extrusionOk="0">
                  <a:moveTo>
                    <a:pt x="1014" y="0"/>
                  </a:moveTo>
                  <a:cubicBezTo>
                    <a:pt x="970" y="0"/>
                    <a:pt x="926" y="4"/>
                    <a:pt x="881" y="11"/>
                  </a:cubicBezTo>
                  <a:cubicBezTo>
                    <a:pt x="191" y="131"/>
                    <a:pt x="0" y="1012"/>
                    <a:pt x="572" y="1404"/>
                  </a:cubicBezTo>
                  <a:cubicBezTo>
                    <a:pt x="710" y="1501"/>
                    <a:pt x="860" y="1545"/>
                    <a:pt x="1007" y="1545"/>
                  </a:cubicBezTo>
                  <a:cubicBezTo>
                    <a:pt x="1454" y="1545"/>
                    <a:pt x="1864" y="1142"/>
                    <a:pt x="1774" y="631"/>
                  </a:cubicBezTo>
                  <a:cubicBezTo>
                    <a:pt x="1700" y="258"/>
                    <a:pt x="1379" y="0"/>
                    <a:pt x="1014"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413" name="Google Shape;4413;p57"/>
            <p:cNvSpPr/>
            <p:nvPr/>
          </p:nvSpPr>
          <p:spPr>
            <a:xfrm>
              <a:off x="6364146" y="2434133"/>
              <a:ext cx="122311" cy="43673"/>
            </a:xfrm>
            <a:custGeom>
              <a:avLst/>
              <a:gdLst/>
              <a:ahLst/>
              <a:cxnLst/>
              <a:rect l="l" t="t" r="r" b="b"/>
              <a:pathLst>
                <a:path w="3792" h="1354" extrusionOk="0">
                  <a:moveTo>
                    <a:pt x="3180" y="1"/>
                  </a:moveTo>
                  <a:cubicBezTo>
                    <a:pt x="3158" y="1"/>
                    <a:pt x="3136" y="2"/>
                    <a:pt x="3112" y="5"/>
                  </a:cubicBezTo>
                  <a:lnTo>
                    <a:pt x="528" y="469"/>
                  </a:lnTo>
                  <a:cubicBezTo>
                    <a:pt x="0" y="607"/>
                    <a:pt x="114" y="1354"/>
                    <a:pt x="625" y="1354"/>
                  </a:cubicBezTo>
                  <a:cubicBezTo>
                    <a:pt x="644" y="1354"/>
                    <a:pt x="663" y="1353"/>
                    <a:pt x="683" y="1351"/>
                  </a:cubicBezTo>
                  <a:lnTo>
                    <a:pt x="3279" y="874"/>
                  </a:lnTo>
                  <a:cubicBezTo>
                    <a:pt x="3792" y="749"/>
                    <a:pt x="3682" y="1"/>
                    <a:pt x="3180"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414" name="Google Shape;4414;p57"/>
            <p:cNvSpPr/>
            <p:nvPr/>
          </p:nvSpPr>
          <p:spPr>
            <a:xfrm>
              <a:off x="6237545" y="2757554"/>
              <a:ext cx="250815" cy="224785"/>
            </a:xfrm>
            <a:custGeom>
              <a:avLst/>
              <a:gdLst/>
              <a:ahLst/>
              <a:cxnLst/>
              <a:rect l="l" t="t" r="r" b="b"/>
              <a:pathLst>
                <a:path w="7776" h="6969" extrusionOk="0">
                  <a:moveTo>
                    <a:pt x="3935" y="0"/>
                  </a:moveTo>
                  <a:cubicBezTo>
                    <a:pt x="2906" y="0"/>
                    <a:pt x="1894" y="467"/>
                    <a:pt x="1227" y="1349"/>
                  </a:cubicBezTo>
                  <a:lnTo>
                    <a:pt x="6966" y="4968"/>
                  </a:lnTo>
                  <a:cubicBezTo>
                    <a:pt x="7775" y="3396"/>
                    <a:pt x="7251" y="1468"/>
                    <a:pt x="5751" y="527"/>
                  </a:cubicBezTo>
                  <a:cubicBezTo>
                    <a:pt x="5189" y="172"/>
                    <a:pt x="4559" y="0"/>
                    <a:pt x="3935" y="0"/>
                  </a:cubicBezTo>
                  <a:close/>
                  <a:moveTo>
                    <a:pt x="822" y="1992"/>
                  </a:moveTo>
                  <a:lnTo>
                    <a:pt x="822" y="1992"/>
                  </a:lnTo>
                  <a:cubicBezTo>
                    <a:pt x="0" y="3563"/>
                    <a:pt x="524" y="5492"/>
                    <a:pt x="2024" y="6444"/>
                  </a:cubicBezTo>
                  <a:cubicBezTo>
                    <a:pt x="2584" y="6798"/>
                    <a:pt x="3213" y="6968"/>
                    <a:pt x="3836" y="6968"/>
                  </a:cubicBezTo>
                  <a:cubicBezTo>
                    <a:pt x="4871" y="6968"/>
                    <a:pt x="5892" y="6500"/>
                    <a:pt x="6561" y="5623"/>
                  </a:cubicBezTo>
                  <a:lnTo>
                    <a:pt x="822" y="1992"/>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415" name="Google Shape;4415;p57"/>
            <p:cNvSpPr/>
            <p:nvPr/>
          </p:nvSpPr>
          <p:spPr>
            <a:xfrm>
              <a:off x="6706823" y="2276051"/>
              <a:ext cx="196272" cy="181563"/>
            </a:xfrm>
            <a:custGeom>
              <a:avLst/>
              <a:gdLst/>
              <a:ahLst/>
              <a:cxnLst/>
              <a:rect l="l" t="t" r="r" b="b"/>
              <a:pathLst>
                <a:path w="6085" h="5629" extrusionOk="0">
                  <a:moveTo>
                    <a:pt x="3620" y="1"/>
                  </a:moveTo>
                  <a:lnTo>
                    <a:pt x="1215" y="1620"/>
                  </a:lnTo>
                  <a:cubicBezTo>
                    <a:pt x="251" y="2275"/>
                    <a:pt x="1" y="3585"/>
                    <a:pt x="656" y="4549"/>
                  </a:cubicBezTo>
                  <a:lnTo>
                    <a:pt x="763" y="4716"/>
                  </a:lnTo>
                  <a:cubicBezTo>
                    <a:pt x="1170" y="5308"/>
                    <a:pt x="1831" y="5629"/>
                    <a:pt x="2505" y="5629"/>
                  </a:cubicBezTo>
                  <a:cubicBezTo>
                    <a:pt x="2914" y="5629"/>
                    <a:pt x="3327" y="5511"/>
                    <a:pt x="3692" y="5263"/>
                  </a:cubicBezTo>
                  <a:lnTo>
                    <a:pt x="6085" y="3644"/>
                  </a:lnTo>
                  <a:lnTo>
                    <a:pt x="3620" y="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416" name="Google Shape;4416;p57"/>
            <p:cNvSpPr/>
            <p:nvPr/>
          </p:nvSpPr>
          <p:spPr>
            <a:xfrm>
              <a:off x="6839327" y="2200542"/>
              <a:ext cx="196272" cy="181918"/>
            </a:xfrm>
            <a:custGeom>
              <a:avLst/>
              <a:gdLst/>
              <a:ahLst/>
              <a:cxnLst/>
              <a:rect l="l" t="t" r="r" b="b"/>
              <a:pathLst>
                <a:path w="6085" h="5640" extrusionOk="0">
                  <a:moveTo>
                    <a:pt x="3577" y="0"/>
                  </a:moveTo>
                  <a:cubicBezTo>
                    <a:pt x="3169" y="0"/>
                    <a:pt x="2757" y="119"/>
                    <a:pt x="2394" y="365"/>
                  </a:cubicBezTo>
                  <a:lnTo>
                    <a:pt x="1" y="1996"/>
                  </a:lnTo>
                  <a:lnTo>
                    <a:pt x="2489" y="5640"/>
                  </a:lnTo>
                  <a:lnTo>
                    <a:pt x="4882" y="4009"/>
                  </a:lnTo>
                  <a:cubicBezTo>
                    <a:pt x="5835" y="3354"/>
                    <a:pt x="6085" y="2044"/>
                    <a:pt x="5430" y="1080"/>
                  </a:cubicBezTo>
                  <a:lnTo>
                    <a:pt x="5323" y="925"/>
                  </a:lnTo>
                  <a:cubicBezTo>
                    <a:pt x="4914" y="324"/>
                    <a:pt x="4252" y="0"/>
                    <a:pt x="3577"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417" name="Google Shape;4417;p57"/>
            <p:cNvSpPr/>
            <p:nvPr/>
          </p:nvSpPr>
          <p:spPr>
            <a:xfrm>
              <a:off x="6649603" y="2651177"/>
              <a:ext cx="345677" cy="344387"/>
            </a:xfrm>
            <a:custGeom>
              <a:avLst/>
              <a:gdLst/>
              <a:ahLst/>
              <a:cxnLst/>
              <a:rect l="l" t="t" r="r" b="b"/>
              <a:pathLst>
                <a:path w="10717" h="10677" extrusionOk="0">
                  <a:moveTo>
                    <a:pt x="5017" y="1"/>
                  </a:moveTo>
                  <a:cubicBezTo>
                    <a:pt x="4832" y="1"/>
                    <a:pt x="4666" y="137"/>
                    <a:pt x="4644" y="325"/>
                  </a:cubicBezTo>
                  <a:lnTo>
                    <a:pt x="4180" y="3801"/>
                  </a:lnTo>
                  <a:lnTo>
                    <a:pt x="703" y="3349"/>
                  </a:lnTo>
                  <a:cubicBezTo>
                    <a:pt x="682" y="3345"/>
                    <a:pt x="662" y="3343"/>
                    <a:pt x="641" y="3343"/>
                  </a:cubicBezTo>
                  <a:cubicBezTo>
                    <a:pt x="463" y="3343"/>
                    <a:pt x="308" y="3478"/>
                    <a:pt x="287" y="3670"/>
                  </a:cubicBezTo>
                  <a:lnTo>
                    <a:pt x="37" y="5647"/>
                  </a:lnTo>
                  <a:cubicBezTo>
                    <a:pt x="1" y="5849"/>
                    <a:pt x="144" y="6028"/>
                    <a:pt x="346" y="6063"/>
                  </a:cubicBezTo>
                  <a:lnTo>
                    <a:pt x="3823" y="6516"/>
                  </a:lnTo>
                  <a:lnTo>
                    <a:pt x="3370" y="10004"/>
                  </a:lnTo>
                  <a:cubicBezTo>
                    <a:pt x="3335" y="10207"/>
                    <a:pt x="3477" y="10385"/>
                    <a:pt x="3692" y="10421"/>
                  </a:cubicBezTo>
                  <a:lnTo>
                    <a:pt x="5656" y="10671"/>
                  </a:lnTo>
                  <a:cubicBezTo>
                    <a:pt x="5677" y="10675"/>
                    <a:pt x="5698" y="10677"/>
                    <a:pt x="5719" y="10677"/>
                  </a:cubicBezTo>
                  <a:cubicBezTo>
                    <a:pt x="5896" y="10677"/>
                    <a:pt x="6052" y="10543"/>
                    <a:pt x="6073" y="10362"/>
                  </a:cubicBezTo>
                  <a:lnTo>
                    <a:pt x="6537" y="6873"/>
                  </a:lnTo>
                  <a:lnTo>
                    <a:pt x="10014" y="7337"/>
                  </a:lnTo>
                  <a:cubicBezTo>
                    <a:pt x="10029" y="7339"/>
                    <a:pt x="10044" y="7340"/>
                    <a:pt x="10058" y="7340"/>
                  </a:cubicBezTo>
                  <a:cubicBezTo>
                    <a:pt x="10243" y="7340"/>
                    <a:pt x="10409" y="7204"/>
                    <a:pt x="10431" y="7016"/>
                  </a:cubicBezTo>
                  <a:lnTo>
                    <a:pt x="10693" y="5039"/>
                  </a:lnTo>
                  <a:cubicBezTo>
                    <a:pt x="10716" y="4837"/>
                    <a:pt x="10574" y="4647"/>
                    <a:pt x="10371" y="4623"/>
                  </a:cubicBezTo>
                  <a:lnTo>
                    <a:pt x="6895" y="4158"/>
                  </a:lnTo>
                  <a:lnTo>
                    <a:pt x="7347" y="682"/>
                  </a:lnTo>
                  <a:cubicBezTo>
                    <a:pt x="7383" y="479"/>
                    <a:pt x="7240" y="289"/>
                    <a:pt x="7026" y="265"/>
                  </a:cubicBezTo>
                  <a:lnTo>
                    <a:pt x="5061" y="3"/>
                  </a:lnTo>
                  <a:cubicBezTo>
                    <a:pt x="5046" y="1"/>
                    <a:pt x="5031" y="1"/>
                    <a:pt x="5017"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418" name="Google Shape;4418;p57"/>
            <p:cNvSpPr/>
            <p:nvPr/>
          </p:nvSpPr>
          <p:spPr>
            <a:xfrm>
              <a:off x="6206806" y="3173353"/>
              <a:ext cx="349902" cy="435765"/>
            </a:xfrm>
            <a:custGeom>
              <a:avLst/>
              <a:gdLst/>
              <a:ahLst/>
              <a:cxnLst/>
              <a:rect l="l" t="t" r="r" b="b"/>
              <a:pathLst>
                <a:path w="10848" h="13510" extrusionOk="0">
                  <a:moveTo>
                    <a:pt x="4157" y="412"/>
                  </a:moveTo>
                  <a:cubicBezTo>
                    <a:pt x="4443" y="412"/>
                    <a:pt x="4724" y="585"/>
                    <a:pt x="4775" y="971"/>
                  </a:cubicBezTo>
                  <a:cubicBezTo>
                    <a:pt x="4811" y="1173"/>
                    <a:pt x="4763" y="1364"/>
                    <a:pt x="4632" y="1519"/>
                  </a:cubicBezTo>
                  <a:lnTo>
                    <a:pt x="3835" y="1662"/>
                  </a:lnTo>
                  <a:cubicBezTo>
                    <a:pt x="3668" y="1566"/>
                    <a:pt x="3549" y="1400"/>
                    <a:pt x="3513" y="1209"/>
                  </a:cubicBezTo>
                  <a:cubicBezTo>
                    <a:pt x="3398" y="709"/>
                    <a:pt x="3782" y="412"/>
                    <a:pt x="4157" y="412"/>
                  </a:cubicBezTo>
                  <a:close/>
                  <a:moveTo>
                    <a:pt x="7861" y="2722"/>
                  </a:moveTo>
                  <a:cubicBezTo>
                    <a:pt x="8117" y="2722"/>
                    <a:pt x="8343" y="2901"/>
                    <a:pt x="8395" y="3162"/>
                  </a:cubicBezTo>
                  <a:lnTo>
                    <a:pt x="9788" y="10746"/>
                  </a:lnTo>
                  <a:cubicBezTo>
                    <a:pt x="9835" y="11044"/>
                    <a:pt x="9633" y="11329"/>
                    <a:pt x="9335" y="11377"/>
                  </a:cubicBezTo>
                  <a:lnTo>
                    <a:pt x="3073" y="12520"/>
                  </a:lnTo>
                  <a:cubicBezTo>
                    <a:pt x="3042" y="12525"/>
                    <a:pt x="3012" y="12527"/>
                    <a:pt x="2982" y="12527"/>
                  </a:cubicBezTo>
                  <a:cubicBezTo>
                    <a:pt x="2719" y="12527"/>
                    <a:pt x="2484" y="12345"/>
                    <a:pt x="2442" y="12068"/>
                  </a:cubicBezTo>
                  <a:lnTo>
                    <a:pt x="1061" y="4507"/>
                  </a:lnTo>
                  <a:cubicBezTo>
                    <a:pt x="1001" y="4210"/>
                    <a:pt x="1203" y="3924"/>
                    <a:pt x="1501" y="3864"/>
                  </a:cubicBezTo>
                  <a:lnTo>
                    <a:pt x="2251" y="3733"/>
                  </a:lnTo>
                  <a:cubicBezTo>
                    <a:pt x="2283" y="3942"/>
                    <a:pt x="2461" y="4087"/>
                    <a:pt x="2665" y="4087"/>
                  </a:cubicBezTo>
                  <a:cubicBezTo>
                    <a:pt x="2693" y="4087"/>
                    <a:pt x="2722" y="4084"/>
                    <a:pt x="2751" y="4079"/>
                  </a:cubicBezTo>
                  <a:lnTo>
                    <a:pt x="6668" y="3376"/>
                  </a:lnTo>
                  <a:cubicBezTo>
                    <a:pt x="6895" y="3328"/>
                    <a:pt x="7061" y="3102"/>
                    <a:pt x="7014" y="2864"/>
                  </a:cubicBezTo>
                  <a:lnTo>
                    <a:pt x="7752" y="2733"/>
                  </a:lnTo>
                  <a:cubicBezTo>
                    <a:pt x="7789" y="2726"/>
                    <a:pt x="7825" y="2722"/>
                    <a:pt x="7861" y="2722"/>
                  </a:cubicBezTo>
                  <a:close/>
                  <a:moveTo>
                    <a:pt x="4147" y="1"/>
                  </a:moveTo>
                  <a:cubicBezTo>
                    <a:pt x="4083" y="1"/>
                    <a:pt x="4018" y="7"/>
                    <a:pt x="3954" y="19"/>
                  </a:cubicBezTo>
                  <a:cubicBezTo>
                    <a:pt x="3358" y="126"/>
                    <a:pt x="2966" y="697"/>
                    <a:pt x="3073" y="1281"/>
                  </a:cubicBezTo>
                  <a:cubicBezTo>
                    <a:pt x="3108" y="1459"/>
                    <a:pt x="3180" y="1626"/>
                    <a:pt x="3287" y="1757"/>
                  </a:cubicBezTo>
                  <a:lnTo>
                    <a:pt x="2513" y="1912"/>
                  </a:lnTo>
                  <a:cubicBezTo>
                    <a:pt x="2192" y="1971"/>
                    <a:pt x="1989" y="2281"/>
                    <a:pt x="2037" y="2590"/>
                  </a:cubicBezTo>
                  <a:lnTo>
                    <a:pt x="2096" y="2876"/>
                  </a:lnTo>
                  <a:lnTo>
                    <a:pt x="811" y="3102"/>
                  </a:lnTo>
                  <a:cubicBezTo>
                    <a:pt x="322" y="3197"/>
                    <a:pt x="1" y="3662"/>
                    <a:pt x="96" y="4150"/>
                  </a:cubicBezTo>
                  <a:lnTo>
                    <a:pt x="1668" y="12770"/>
                  </a:lnTo>
                  <a:cubicBezTo>
                    <a:pt x="1742" y="13206"/>
                    <a:pt x="2121" y="13510"/>
                    <a:pt x="2549" y="13510"/>
                  </a:cubicBezTo>
                  <a:cubicBezTo>
                    <a:pt x="2600" y="13510"/>
                    <a:pt x="2652" y="13505"/>
                    <a:pt x="2704" y="13496"/>
                  </a:cubicBezTo>
                  <a:lnTo>
                    <a:pt x="10038" y="12151"/>
                  </a:lnTo>
                  <a:cubicBezTo>
                    <a:pt x="10526" y="12056"/>
                    <a:pt x="10848" y="11591"/>
                    <a:pt x="10752" y="11115"/>
                  </a:cubicBezTo>
                  <a:lnTo>
                    <a:pt x="9181" y="2483"/>
                  </a:lnTo>
                  <a:cubicBezTo>
                    <a:pt x="9096" y="2047"/>
                    <a:pt x="8716" y="1744"/>
                    <a:pt x="8296" y="1744"/>
                  </a:cubicBezTo>
                  <a:cubicBezTo>
                    <a:pt x="8246" y="1744"/>
                    <a:pt x="8195" y="1748"/>
                    <a:pt x="8145" y="1757"/>
                  </a:cubicBezTo>
                  <a:lnTo>
                    <a:pt x="6859" y="1995"/>
                  </a:lnTo>
                  <a:lnTo>
                    <a:pt x="6811" y="1721"/>
                  </a:lnTo>
                  <a:cubicBezTo>
                    <a:pt x="6758" y="1436"/>
                    <a:pt x="6509" y="1235"/>
                    <a:pt x="6237" y="1235"/>
                  </a:cubicBezTo>
                  <a:cubicBezTo>
                    <a:pt x="6202" y="1235"/>
                    <a:pt x="6167" y="1238"/>
                    <a:pt x="6133" y="1245"/>
                  </a:cubicBezTo>
                  <a:lnTo>
                    <a:pt x="5180" y="1412"/>
                  </a:lnTo>
                  <a:cubicBezTo>
                    <a:pt x="5240" y="1245"/>
                    <a:pt x="5240" y="1066"/>
                    <a:pt x="5216" y="900"/>
                  </a:cubicBezTo>
                  <a:cubicBezTo>
                    <a:pt x="5121" y="370"/>
                    <a:pt x="4658" y="1"/>
                    <a:pt x="4147"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419" name="Google Shape;4419;p57"/>
            <p:cNvSpPr/>
            <p:nvPr/>
          </p:nvSpPr>
          <p:spPr>
            <a:xfrm>
              <a:off x="6269026" y="3329757"/>
              <a:ext cx="60059" cy="49963"/>
            </a:xfrm>
            <a:custGeom>
              <a:avLst/>
              <a:gdLst/>
              <a:ahLst/>
              <a:cxnLst/>
              <a:rect l="l" t="t" r="r" b="b"/>
              <a:pathLst>
                <a:path w="1862" h="1549" extrusionOk="0">
                  <a:moveTo>
                    <a:pt x="1016" y="1"/>
                  </a:moveTo>
                  <a:cubicBezTo>
                    <a:pt x="968" y="1"/>
                    <a:pt x="919" y="6"/>
                    <a:pt x="870" y="15"/>
                  </a:cubicBezTo>
                  <a:cubicBezTo>
                    <a:pt x="191" y="134"/>
                    <a:pt x="1" y="1015"/>
                    <a:pt x="560" y="1408"/>
                  </a:cubicBezTo>
                  <a:cubicBezTo>
                    <a:pt x="701" y="1505"/>
                    <a:pt x="854" y="1549"/>
                    <a:pt x="1002" y="1549"/>
                  </a:cubicBezTo>
                  <a:cubicBezTo>
                    <a:pt x="1454" y="1549"/>
                    <a:pt x="1861" y="1146"/>
                    <a:pt x="1763" y="634"/>
                  </a:cubicBezTo>
                  <a:cubicBezTo>
                    <a:pt x="1700" y="267"/>
                    <a:pt x="1377" y="1"/>
                    <a:pt x="1016"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420" name="Google Shape;4420;p57"/>
            <p:cNvSpPr/>
            <p:nvPr/>
          </p:nvSpPr>
          <p:spPr>
            <a:xfrm>
              <a:off x="6336794" y="3314791"/>
              <a:ext cx="125182" cy="43931"/>
            </a:xfrm>
            <a:custGeom>
              <a:avLst/>
              <a:gdLst/>
              <a:ahLst/>
              <a:cxnLst/>
              <a:rect l="l" t="t" r="r" b="b"/>
              <a:pathLst>
                <a:path w="3881" h="1362" extrusionOk="0">
                  <a:moveTo>
                    <a:pt x="3284" y="0"/>
                  </a:moveTo>
                  <a:cubicBezTo>
                    <a:pt x="3246" y="0"/>
                    <a:pt x="3205" y="5"/>
                    <a:pt x="3162" y="15"/>
                  </a:cubicBezTo>
                  <a:lnTo>
                    <a:pt x="3150" y="15"/>
                  </a:lnTo>
                  <a:lnTo>
                    <a:pt x="555" y="491"/>
                  </a:lnTo>
                  <a:cubicBezTo>
                    <a:pt x="0" y="580"/>
                    <a:pt x="107" y="1362"/>
                    <a:pt x="596" y="1362"/>
                  </a:cubicBezTo>
                  <a:cubicBezTo>
                    <a:pt x="632" y="1362"/>
                    <a:pt x="670" y="1357"/>
                    <a:pt x="710" y="1349"/>
                  </a:cubicBezTo>
                  <a:lnTo>
                    <a:pt x="3305" y="872"/>
                  </a:lnTo>
                  <a:cubicBezTo>
                    <a:pt x="3881" y="817"/>
                    <a:pt x="3787" y="0"/>
                    <a:pt x="3284"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421" name="Google Shape;4421;p57"/>
            <p:cNvSpPr/>
            <p:nvPr/>
          </p:nvSpPr>
          <p:spPr>
            <a:xfrm>
              <a:off x="6281702" y="3399267"/>
              <a:ext cx="59769" cy="49963"/>
            </a:xfrm>
            <a:custGeom>
              <a:avLst/>
              <a:gdLst/>
              <a:ahLst/>
              <a:cxnLst/>
              <a:rect l="l" t="t" r="r" b="b"/>
              <a:pathLst>
                <a:path w="1853" h="1549" extrusionOk="0">
                  <a:moveTo>
                    <a:pt x="1015" y="1"/>
                  </a:moveTo>
                  <a:cubicBezTo>
                    <a:pt x="967" y="1"/>
                    <a:pt x="919" y="6"/>
                    <a:pt x="870" y="15"/>
                  </a:cubicBezTo>
                  <a:cubicBezTo>
                    <a:pt x="191" y="134"/>
                    <a:pt x="1" y="1015"/>
                    <a:pt x="560" y="1408"/>
                  </a:cubicBezTo>
                  <a:cubicBezTo>
                    <a:pt x="701" y="1505"/>
                    <a:pt x="853" y="1549"/>
                    <a:pt x="1000" y="1549"/>
                  </a:cubicBezTo>
                  <a:cubicBezTo>
                    <a:pt x="1449" y="1549"/>
                    <a:pt x="1852" y="1146"/>
                    <a:pt x="1763" y="635"/>
                  </a:cubicBezTo>
                  <a:cubicBezTo>
                    <a:pt x="1700" y="267"/>
                    <a:pt x="1377" y="1"/>
                    <a:pt x="1015"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422" name="Google Shape;4422;p57"/>
            <p:cNvSpPr/>
            <p:nvPr/>
          </p:nvSpPr>
          <p:spPr>
            <a:xfrm>
              <a:off x="6351212" y="3384688"/>
              <a:ext cx="120892" cy="43544"/>
            </a:xfrm>
            <a:custGeom>
              <a:avLst/>
              <a:gdLst/>
              <a:ahLst/>
              <a:cxnLst/>
              <a:rect l="l" t="t" r="r" b="b"/>
              <a:pathLst>
                <a:path w="3748" h="1350" extrusionOk="0">
                  <a:moveTo>
                    <a:pt x="3144" y="1"/>
                  </a:moveTo>
                  <a:cubicBezTo>
                    <a:pt x="3128" y="1"/>
                    <a:pt x="3112" y="2"/>
                    <a:pt x="3096" y="3"/>
                  </a:cubicBezTo>
                  <a:lnTo>
                    <a:pt x="501" y="467"/>
                  </a:lnTo>
                  <a:cubicBezTo>
                    <a:pt x="0" y="619"/>
                    <a:pt x="125" y="1350"/>
                    <a:pt x="620" y="1350"/>
                  </a:cubicBezTo>
                  <a:cubicBezTo>
                    <a:pt x="632" y="1350"/>
                    <a:pt x="644" y="1349"/>
                    <a:pt x="656" y="1348"/>
                  </a:cubicBezTo>
                  <a:lnTo>
                    <a:pt x="3251" y="872"/>
                  </a:lnTo>
                  <a:cubicBezTo>
                    <a:pt x="3748" y="722"/>
                    <a:pt x="3639" y="1"/>
                    <a:pt x="314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423" name="Google Shape;4423;p57"/>
            <p:cNvSpPr/>
            <p:nvPr/>
          </p:nvSpPr>
          <p:spPr>
            <a:xfrm>
              <a:off x="6295152" y="3473486"/>
              <a:ext cx="60123" cy="49866"/>
            </a:xfrm>
            <a:custGeom>
              <a:avLst/>
              <a:gdLst/>
              <a:ahLst/>
              <a:cxnLst/>
              <a:rect l="l" t="t" r="r" b="b"/>
              <a:pathLst>
                <a:path w="1864" h="1546" extrusionOk="0">
                  <a:moveTo>
                    <a:pt x="1014" y="1"/>
                  </a:moveTo>
                  <a:cubicBezTo>
                    <a:pt x="970" y="1"/>
                    <a:pt x="926" y="5"/>
                    <a:pt x="881" y="12"/>
                  </a:cubicBezTo>
                  <a:cubicBezTo>
                    <a:pt x="191" y="131"/>
                    <a:pt x="0" y="1012"/>
                    <a:pt x="572" y="1405"/>
                  </a:cubicBezTo>
                  <a:cubicBezTo>
                    <a:pt x="710" y="1502"/>
                    <a:pt x="861" y="1546"/>
                    <a:pt x="1008" y="1546"/>
                  </a:cubicBezTo>
                  <a:cubicBezTo>
                    <a:pt x="1455" y="1546"/>
                    <a:pt x="1864" y="1145"/>
                    <a:pt x="1774" y="643"/>
                  </a:cubicBezTo>
                  <a:cubicBezTo>
                    <a:pt x="1700" y="260"/>
                    <a:pt x="1378" y="1"/>
                    <a:pt x="101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424" name="Google Shape;4424;p57"/>
            <p:cNvSpPr/>
            <p:nvPr/>
          </p:nvSpPr>
          <p:spPr>
            <a:xfrm>
              <a:off x="6364404" y="3458777"/>
              <a:ext cx="121795" cy="43609"/>
            </a:xfrm>
            <a:custGeom>
              <a:avLst/>
              <a:gdLst/>
              <a:ahLst/>
              <a:cxnLst/>
              <a:rect l="l" t="t" r="r" b="b"/>
              <a:pathLst>
                <a:path w="3776" h="1352" extrusionOk="0">
                  <a:moveTo>
                    <a:pt x="3162" y="1"/>
                  </a:moveTo>
                  <a:cubicBezTo>
                    <a:pt x="3143" y="1"/>
                    <a:pt x="3124" y="2"/>
                    <a:pt x="3104" y="4"/>
                  </a:cubicBezTo>
                  <a:lnTo>
                    <a:pt x="520" y="480"/>
                  </a:lnTo>
                  <a:cubicBezTo>
                    <a:pt x="1" y="619"/>
                    <a:pt x="120" y="1351"/>
                    <a:pt x="627" y="1351"/>
                  </a:cubicBezTo>
                  <a:cubicBezTo>
                    <a:pt x="643" y="1351"/>
                    <a:pt x="659" y="1351"/>
                    <a:pt x="675" y="1349"/>
                  </a:cubicBezTo>
                  <a:lnTo>
                    <a:pt x="3271" y="873"/>
                  </a:lnTo>
                  <a:cubicBezTo>
                    <a:pt x="3776" y="735"/>
                    <a:pt x="3661" y="1"/>
                    <a:pt x="316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425" name="Google Shape;4425;p57"/>
            <p:cNvSpPr/>
            <p:nvPr/>
          </p:nvSpPr>
          <p:spPr>
            <a:xfrm>
              <a:off x="6239093" y="3782231"/>
              <a:ext cx="249267" cy="224075"/>
            </a:xfrm>
            <a:custGeom>
              <a:avLst/>
              <a:gdLst/>
              <a:ahLst/>
              <a:cxnLst/>
              <a:rect l="l" t="t" r="r" b="b"/>
              <a:pathLst>
                <a:path w="7728" h="6947" extrusionOk="0">
                  <a:moveTo>
                    <a:pt x="3895" y="1"/>
                  </a:moveTo>
                  <a:cubicBezTo>
                    <a:pt x="2864" y="1"/>
                    <a:pt x="1847" y="470"/>
                    <a:pt x="1179" y="1346"/>
                  </a:cubicBezTo>
                  <a:lnTo>
                    <a:pt x="6918" y="4978"/>
                  </a:lnTo>
                  <a:cubicBezTo>
                    <a:pt x="7727" y="3406"/>
                    <a:pt x="7203" y="1477"/>
                    <a:pt x="5703" y="525"/>
                  </a:cubicBezTo>
                  <a:cubicBezTo>
                    <a:pt x="5144" y="171"/>
                    <a:pt x="4517" y="1"/>
                    <a:pt x="3895" y="1"/>
                  </a:cubicBezTo>
                  <a:close/>
                  <a:moveTo>
                    <a:pt x="774" y="1989"/>
                  </a:moveTo>
                  <a:cubicBezTo>
                    <a:pt x="0" y="3561"/>
                    <a:pt x="488" y="5478"/>
                    <a:pt x="1953" y="6418"/>
                  </a:cubicBezTo>
                  <a:cubicBezTo>
                    <a:pt x="2521" y="6775"/>
                    <a:pt x="3157" y="6947"/>
                    <a:pt x="3786" y="6947"/>
                  </a:cubicBezTo>
                  <a:cubicBezTo>
                    <a:pt x="4817" y="6947"/>
                    <a:pt x="5833" y="6486"/>
                    <a:pt x="6513" y="5621"/>
                  </a:cubicBezTo>
                  <a:lnTo>
                    <a:pt x="774" y="1989"/>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426" name="Google Shape;4426;p57"/>
            <p:cNvSpPr/>
            <p:nvPr/>
          </p:nvSpPr>
          <p:spPr>
            <a:xfrm>
              <a:off x="6706823" y="3300663"/>
              <a:ext cx="196272" cy="181660"/>
            </a:xfrm>
            <a:custGeom>
              <a:avLst/>
              <a:gdLst/>
              <a:ahLst/>
              <a:cxnLst/>
              <a:rect l="l" t="t" r="r" b="b"/>
              <a:pathLst>
                <a:path w="6085" h="5632" extrusionOk="0">
                  <a:moveTo>
                    <a:pt x="3620" y="1"/>
                  </a:moveTo>
                  <a:lnTo>
                    <a:pt x="1215" y="1632"/>
                  </a:lnTo>
                  <a:cubicBezTo>
                    <a:pt x="251" y="2275"/>
                    <a:pt x="1" y="3584"/>
                    <a:pt x="656" y="4549"/>
                  </a:cubicBezTo>
                  <a:lnTo>
                    <a:pt x="763" y="4715"/>
                  </a:lnTo>
                  <a:cubicBezTo>
                    <a:pt x="1172" y="5311"/>
                    <a:pt x="1837" y="5632"/>
                    <a:pt x="2514" y="5632"/>
                  </a:cubicBezTo>
                  <a:cubicBezTo>
                    <a:pt x="2920" y="5632"/>
                    <a:pt x="3330" y="5516"/>
                    <a:pt x="3692" y="5275"/>
                  </a:cubicBezTo>
                  <a:lnTo>
                    <a:pt x="6085" y="3644"/>
                  </a:lnTo>
                  <a:lnTo>
                    <a:pt x="3620" y="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427" name="Google Shape;4427;p57"/>
            <p:cNvSpPr/>
            <p:nvPr/>
          </p:nvSpPr>
          <p:spPr>
            <a:xfrm>
              <a:off x="6839327" y="3225154"/>
              <a:ext cx="196272" cy="181918"/>
            </a:xfrm>
            <a:custGeom>
              <a:avLst/>
              <a:gdLst/>
              <a:ahLst/>
              <a:cxnLst/>
              <a:rect l="l" t="t" r="r" b="b"/>
              <a:pathLst>
                <a:path w="6085" h="5640" extrusionOk="0">
                  <a:moveTo>
                    <a:pt x="3577" y="0"/>
                  </a:moveTo>
                  <a:cubicBezTo>
                    <a:pt x="3169" y="0"/>
                    <a:pt x="2757" y="118"/>
                    <a:pt x="2394" y="365"/>
                  </a:cubicBezTo>
                  <a:lnTo>
                    <a:pt x="1" y="1996"/>
                  </a:lnTo>
                  <a:lnTo>
                    <a:pt x="2489" y="5640"/>
                  </a:lnTo>
                  <a:lnTo>
                    <a:pt x="4882" y="4008"/>
                  </a:lnTo>
                  <a:cubicBezTo>
                    <a:pt x="5835" y="3354"/>
                    <a:pt x="6085" y="2044"/>
                    <a:pt x="5430" y="1091"/>
                  </a:cubicBezTo>
                  <a:lnTo>
                    <a:pt x="5323" y="925"/>
                  </a:lnTo>
                  <a:cubicBezTo>
                    <a:pt x="4914" y="324"/>
                    <a:pt x="4252" y="0"/>
                    <a:pt x="3577"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428" name="Google Shape;4428;p57"/>
            <p:cNvSpPr/>
            <p:nvPr/>
          </p:nvSpPr>
          <p:spPr>
            <a:xfrm>
              <a:off x="6649603" y="3675789"/>
              <a:ext cx="345677" cy="344677"/>
            </a:xfrm>
            <a:custGeom>
              <a:avLst/>
              <a:gdLst/>
              <a:ahLst/>
              <a:cxnLst/>
              <a:rect l="l" t="t" r="r" b="b"/>
              <a:pathLst>
                <a:path w="10717" h="10686" extrusionOk="0">
                  <a:moveTo>
                    <a:pt x="5017" y="0"/>
                  </a:moveTo>
                  <a:cubicBezTo>
                    <a:pt x="4832" y="0"/>
                    <a:pt x="4666" y="137"/>
                    <a:pt x="4644" y="324"/>
                  </a:cubicBezTo>
                  <a:lnTo>
                    <a:pt x="4180" y="3813"/>
                  </a:lnTo>
                  <a:lnTo>
                    <a:pt x="703" y="3349"/>
                  </a:lnTo>
                  <a:cubicBezTo>
                    <a:pt x="688" y="3347"/>
                    <a:pt x="674" y="3346"/>
                    <a:pt x="659" y="3346"/>
                  </a:cubicBezTo>
                  <a:cubicBezTo>
                    <a:pt x="474" y="3346"/>
                    <a:pt x="309" y="3482"/>
                    <a:pt x="287" y="3670"/>
                  </a:cubicBezTo>
                  <a:lnTo>
                    <a:pt x="37" y="5647"/>
                  </a:lnTo>
                  <a:cubicBezTo>
                    <a:pt x="1" y="5849"/>
                    <a:pt x="144" y="6028"/>
                    <a:pt x="346" y="6063"/>
                  </a:cubicBezTo>
                  <a:lnTo>
                    <a:pt x="3823" y="6528"/>
                  </a:lnTo>
                  <a:lnTo>
                    <a:pt x="3370" y="10004"/>
                  </a:lnTo>
                  <a:cubicBezTo>
                    <a:pt x="3335" y="10207"/>
                    <a:pt x="3477" y="10397"/>
                    <a:pt x="3692" y="10421"/>
                  </a:cubicBezTo>
                  <a:lnTo>
                    <a:pt x="5656" y="10683"/>
                  </a:lnTo>
                  <a:cubicBezTo>
                    <a:pt x="5671" y="10685"/>
                    <a:pt x="5686" y="10685"/>
                    <a:pt x="5700" y="10685"/>
                  </a:cubicBezTo>
                  <a:cubicBezTo>
                    <a:pt x="5886" y="10685"/>
                    <a:pt x="6051" y="10549"/>
                    <a:pt x="6073" y="10361"/>
                  </a:cubicBezTo>
                  <a:lnTo>
                    <a:pt x="6537" y="6873"/>
                  </a:lnTo>
                  <a:lnTo>
                    <a:pt x="10014" y="7337"/>
                  </a:lnTo>
                  <a:cubicBezTo>
                    <a:pt x="10029" y="7339"/>
                    <a:pt x="10044" y="7340"/>
                    <a:pt x="10058" y="7340"/>
                  </a:cubicBezTo>
                  <a:cubicBezTo>
                    <a:pt x="10243" y="7340"/>
                    <a:pt x="10409" y="7203"/>
                    <a:pt x="10431" y="7016"/>
                  </a:cubicBezTo>
                  <a:lnTo>
                    <a:pt x="10693" y="5039"/>
                  </a:lnTo>
                  <a:cubicBezTo>
                    <a:pt x="10716" y="4837"/>
                    <a:pt x="10574" y="4646"/>
                    <a:pt x="10371" y="4623"/>
                  </a:cubicBezTo>
                  <a:lnTo>
                    <a:pt x="6895" y="4170"/>
                  </a:lnTo>
                  <a:lnTo>
                    <a:pt x="7347" y="682"/>
                  </a:lnTo>
                  <a:cubicBezTo>
                    <a:pt x="7383" y="479"/>
                    <a:pt x="7240" y="301"/>
                    <a:pt x="7026" y="265"/>
                  </a:cubicBezTo>
                  <a:lnTo>
                    <a:pt x="5061" y="3"/>
                  </a:lnTo>
                  <a:cubicBezTo>
                    <a:pt x="5046" y="1"/>
                    <a:pt x="5031" y="0"/>
                    <a:pt x="5017"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429" name="Google Shape;4429;p57"/>
            <p:cNvSpPr/>
            <p:nvPr/>
          </p:nvSpPr>
          <p:spPr>
            <a:xfrm>
              <a:off x="6206806" y="4197965"/>
              <a:ext cx="349902" cy="435378"/>
            </a:xfrm>
            <a:custGeom>
              <a:avLst/>
              <a:gdLst/>
              <a:ahLst/>
              <a:cxnLst/>
              <a:rect l="l" t="t" r="r" b="b"/>
              <a:pathLst>
                <a:path w="10848" h="13498" extrusionOk="0">
                  <a:moveTo>
                    <a:pt x="4157" y="412"/>
                  </a:moveTo>
                  <a:cubicBezTo>
                    <a:pt x="4443" y="412"/>
                    <a:pt x="4724" y="585"/>
                    <a:pt x="4775" y="971"/>
                  </a:cubicBezTo>
                  <a:cubicBezTo>
                    <a:pt x="4811" y="1161"/>
                    <a:pt x="4763" y="1364"/>
                    <a:pt x="4632" y="1519"/>
                  </a:cubicBezTo>
                  <a:lnTo>
                    <a:pt x="3835" y="1661"/>
                  </a:lnTo>
                  <a:cubicBezTo>
                    <a:pt x="3668" y="1566"/>
                    <a:pt x="3549" y="1411"/>
                    <a:pt x="3513" y="1221"/>
                  </a:cubicBezTo>
                  <a:lnTo>
                    <a:pt x="3513" y="1209"/>
                  </a:lnTo>
                  <a:cubicBezTo>
                    <a:pt x="3398" y="709"/>
                    <a:pt x="3782" y="412"/>
                    <a:pt x="4157" y="412"/>
                  </a:cubicBezTo>
                  <a:close/>
                  <a:moveTo>
                    <a:pt x="7856" y="2723"/>
                  </a:moveTo>
                  <a:cubicBezTo>
                    <a:pt x="8114" y="2723"/>
                    <a:pt x="8342" y="2911"/>
                    <a:pt x="8395" y="3173"/>
                  </a:cubicBezTo>
                  <a:lnTo>
                    <a:pt x="9788" y="10734"/>
                  </a:lnTo>
                  <a:cubicBezTo>
                    <a:pt x="9835" y="11043"/>
                    <a:pt x="9633" y="11329"/>
                    <a:pt x="9335" y="11377"/>
                  </a:cubicBezTo>
                  <a:lnTo>
                    <a:pt x="3073" y="12520"/>
                  </a:lnTo>
                  <a:cubicBezTo>
                    <a:pt x="3042" y="12525"/>
                    <a:pt x="3012" y="12527"/>
                    <a:pt x="2981" y="12527"/>
                  </a:cubicBezTo>
                  <a:cubicBezTo>
                    <a:pt x="2719" y="12527"/>
                    <a:pt x="2484" y="12346"/>
                    <a:pt x="2442" y="12079"/>
                  </a:cubicBezTo>
                  <a:lnTo>
                    <a:pt x="1061" y="4507"/>
                  </a:lnTo>
                  <a:cubicBezTo>
                    <a:pt x="1001" y="4209"/>
                    <a:pt x="1203" y="3924"/>
                    <a:pt x="1501" y="3876"/>
                  </a:cubicBezTo>
                  <a:lnTo>
                    <a:pt x="2251" y="3745"/>
                  </a:lnTo>
                  <a:cubicBezTo>
                    <a:pt x="2283" y="3945"/>
                    <a:pt x="2463" y="4098"/>
                    <a:pt x="2669" y="4098"/>
                  </a:cubicBezTo>
                  <a:cubicBezTo>
                    <a:pt x="2696" y="4098"/>
                    <a:pt x="2724" y="4096"/>
                    <a:pt x="2751" y="4090"/>
                  </a:cubicBezTo>
                  <a:lnTo>
                    <a:pt x="6668" y="3376"/>
                  </a:lnTo>
                  <a:cubicBezTo>
                    <a:pt x="6895" y="3328"/>
                    <a:pt x="7061" y="3102"/>
                    <a:pt x="7014" y="2864"/>
                  </a:cubicBezTo>
                  <a:lnTo>
                    <a:pt x="7752" y="2733"/>
                  </a:lnTo>
                  <a:cubicBezTo>
                    <a:pt x="7787" y="2726"/>
                    <a:pt x="7822" y="2723"/>
                    <a:pt x="7856" y="2723"/>
                  </a:cubicBezTo>
                  <a:close/>
                  <a:moveTo>
                    <a:pt x="4147" y="1"/>
                  </a:moveTo>
                  <a:cubicBezTo>
                    <a:pt x="4083" y="1"/>
                    <a:pt x="4019" y="6"/>
                    <a:pt x="3954" y="18"/>
                  </a:cubicBezTo>
                  <a:cubicBezTo>
                    <a:pt x="3358" y="125"/>
                    <a:pt x="2966" y="697"/>
                    <a:pt x="3073" y="1280"/>
                  </a:cubicBezTo>
                  <a:cubicBezTo>
                    <a:pt x="3108" y="1459"/>
                    <a:pt x="3180" y="1614"/>
                    <a:pt x="3287" y="1757"/>
                  </a:cubicBezTo>
                  <a:lnTo>
                    <a:pt x="2513" y="1900"/>
                  </a:lnTo>
                  <a:cubicBezTo>
                    <a:pt x="2192" y="1959"/>
                    <a:pt x="1989" y="2269"/>
                    <a:pt x="2037" y="2578"/>
                  </a:cubicBezTo>
                  <a:lnTo>
                    <a:pt x="2096" y="2864"/>
                  </a:lnTo>
                  <a:lnTo>
                    <a:pt x="811" y="3102"/>
                  </a:lnTo>
                  <a:cubicBezTo>
                    <a:pt x="322" y="3185"/>
                    <a:pt x="1" y="3650"/>
                    <a:pt x="96" y="4138"/>
                  </a:cubicBezTo>
                  <a:lnTo>
                    <a:pt x="1668" y="12770"/>
                  </a:lnTo>
                  <a:cubicBezTo>
                    <a:pt x="1742" y="13195"/>
                    <a:pt x="2121" y="13497"/>
                    <a:pt x="2549" y="13497"/>
                  </a:cubicBezTo>
                  <a:cubicBezTo>
                    <a:pt x="2600" y="13497"/>
                    <a:pt x="2652" y="13493"/>
                    <a:pt x="2704" y="13484"/>
                  </a:cubicBezTo>
                  <a:lnTo>
                    <a:pt x="10038" y="12139"/>
                  </a:lnTo>
                  <a:cubicBezTo>
                    <a:pt x="10526" y="12056"/>
                    <a:pt x="10848" y="11579"/>
                    <a:pt x="10752" y="11103"/>
                  </a:cubicBezTo>
                  <a:lnTo>
                    <a:pt x="9181" y="2471"/>
                  </a:lnTo>
                  <a:cubicBezTo>
                    <a:pt x="9097" y="2041"/>
                    <a:pt x="8726" y="1740"/>
                    <a:pt x="8313" y="1740"/>
                  </a:cubicBezTo>
                  <a:cubicBezTo>
                    <a:pt x="8257" y="1740"/>
                    <a:pt x="8201" y="1745"/>
                    <a:pt x="8145" y="1757"/>
                  </a:cubicBezTo>
                  <a:lnTo>
                    <a:pt x="6859" y="1995"/>
                  </a:lnTo>
                  <a:lnTo>
                    <a:pt x="6811" y="1709"/>
                  </a:lnTo>
                  <a:cubicBezTo>
                    <a:pt x="6757" y="1428"/>
                    <a:pt x="6498" y="1226"/>
                    <a:pt x="6219" y="1226"/>
                  </a:cubicBezTo>
                  <a:cubicBezTo>
                    <a:pt x="6191" y="1226"/>
                    <a:pt x="6162" y="1228"/>
                    <a:pt x="6133" y="1233"/>
                  </a:cubicBezTo>
                  <a:lnTo>
                    <a:pt x="5180" y="1411"/>
                  </a:lnTo>
                  <a:cubicBezTo>
                    <a:pt x="5240" y="1245"/>
                    <a:pt x="5240" y="1066"/>
                    <a:pt x="5216" y="887"/>
                  </a:cubicBezTo>
                  <a:cubicBezTo>
                    <a:pt x="5121" y="369"/>
                    <a:pt x="4658" y="1"/>
                    <a:pt x="4147"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430" name="Google Shape;4430;p57"/>
            <p:cNvSpPr/>
            <p:nvPr/>
          </p:nvSpPr>
          <p:spPr>
            <a:xfrm>
              <a:off x="6269026" y="4354466"/>
              <a:ext cx="60059" cy="49866"/>
            </a:xfrm>
            <a:custGeom>
              <a:avLst/>
              <a:gdLst/>
              <a:ahLst/>
              <a:cxnLst/>
              <a:rect l="l" t="t" r="r" b="b"/>
              <a:pathLst>
                <a:path w="1862" h="1546" extrusionOk="0">
                  <a:moveTo>
                    <a:pt x="1003" y="1"/>
                  </a:moveTo>
                  <a:cubicBezTo>
                    <a:pt x="959" y="1"/>
                    <a:pt x="914" y="5"/>
                    <a:pt x="870" y="12"/>
                  </a:cubicBezTo>
                  <a:cubicBezTo>
                    <a:pt x="191" y="131"/>
                    <a:pt x="1" y="1012"/>
                    <a:pt x="560" y="1405"/>
                  </a:cubicBezTo>
                  <a:cubicBezTo>
                    <a:pt x="701" y="1502"/>
                    <a:pt x="854" y="1545"/>
                    <a:pt x="1002" y="1545"/>
                  </a:cubicBezTo>
                  <a:cubicBezTo>
                    <a:pt x="1454" y="1545"/>
                    <a:pt x="1861" y="1142"/>
                    <a:pt x="1763" y="631"/>
                  </a:cubicBezTo>
                  <a:cubicBezTo>
                    <a:pt x="1699" y="259"/>
                    <a:pt x="1369" y="1"/>
                    <a:pt x="100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431" name="Google Shape;4431;p57"/>
            <p:cNvSpPr/>
            <p:nvPr/>
          </p:nvSpPr>
          <p:spPr>
            <a:xfrm>
              <a:off x="6337310" y="4339823"/>
              <a:ext cx="124020" cy="43383"/>
            </a:xfrm>
            <a:custGeom>
              <a:avLst/>
              <a:gdLst/>
              <a:ahLst/>
              <a:cxnLst/>
              <a:rect l="l" t="t" r="r" b="b"/>
              <a:pathLst>
                <a:path w="3845" h="1345" extrusionOk="0">
                  <a:moveTo>
                    <a:pt x="3258" y="1"/>
                  </a:moveTo>
                  <a:cubicBezTo>
                    <a:pt x="3223" y="1"/>
                    <a:pt x="3186" y="5"/>
                    <a:pt x="3146" y="14"/>
                  </a:cubicBezTo>
                  <a:lnTo>
                    <a:pt x="3134" y="14"/>
                  </a:lnTo>
                  <a:lnTo>
                    <a:pt x="539" y="478"/>
                  </a:lnTo>
                  <a:cubicBezTo>
                    <a:pt x="1" y="579"/>
                    <a:pt x="106" y="1345"/>
                    <a:pt x="597" y="1345"/>
                  </a:cubicBezTo>
                  <a:cubicBezTo>
                    <a:pt x="628" y="1345"/>
                    <a:pt x="660" y="1342"/>
                    <a:pt x="694" y="1335"/>
                  </a:cubicBezTo>
                  <a:lnTo>
                    <a:pt x="3289" y="871"/>
                  </a:lnTo>
                  <a:cubicBezTo>
                    <a:pt x="3844" y="793"/>
                    <a:pt x="3747" y="1"/>
                    <a:pt x="325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432" name="Google Shape;4432;p57"/>
            <p:cNvSpPr/>
            <p:nvPr/>
          </p:nvSpPr>
          <p:spPr>
            <a:xfrm>
              <a:off x="6281702" y="4423976"/>
              <a:ext cx="59769" cy="49866"/>
            </a:xfrm>
            <a:custGeom>
              <a:avLst/>
              <a:gdLst/>
              <a:ahLst/>
              <a:cxnLst/>
              <a:rect l="l" t="t" r="r" b="b"/>
              <a:pathLst>
                <a:path w="1853" h="1546" extrusionOk="0">
                  <a:moveTo>
                    <a:pt x="1002" y="1"/>
                  </a:moveTo>
                  <a:cubicBezTo>
                    <a:pt x="959" y="1"/>
                    <a:pt x="914" y="5"/>
                    <a:pt x="870" y="12"/>
                  </a:cubicBezTo>
                  <a:cubicBezTo>
                    <a:pt x="191" y="131"/>
                    <a:pt x="1" y="1012"/>
                    <a:pt x="560" y="1405"/>
                  </a:cubicBezTo>
                  <a:cubicBezTo>
                    <a:pt x="701" y="1502"/>
                    <a:pt x="853" y="1546"/>
                    <a:pt x="1000" y="1546"/>
                  </a:cubicBezTo>
                  <a:cubicBezTo>
                    <a:pt x="1449" y="1546"/>
                    <a:pt x="1852" y="1142"/>
                    <a:pt x="1763" y="631"/>
                  </a:cubicBezTo>
                  <a:cubicBezTo>
                    <a:pt x="1699" y="259"/>
                    <a:pt x="1369"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433" name="Google Shape;4433;p57"/>
            <p:cNvSpPr/>
            <p:nvPr/>
          </p:nvSpPr>
          <p:spPr>
            <a:xfrm>
              <a:off x="6351212" y="4409300"/>
              <a:ext cx="120892" cy="43544"/>
            </a:xfrm>
            <a:custGeom>
              <a:avLst/>
              <a:gdLst/>
              <a:ahLst/>
              <a:cxnLst/>
              <a:rect l="l" t="t" r="r" b="b"/>
              <a:pathLst>
                <a:path w="3748" h="1350" extrusionOk="0">
                  <a:moveTo>
                    <a:pt x="3144" y="1"/>
                  </a:moveTo>
                  <a:cubicBezTo>
                    <a:pt x="3128" y="1"/>
                    <a:pt x="3112" y="1"/>
                    <a:pt x="3096" y="3"/>
                  </a:cubicBezTo>
                  <a:lnTo>
                    <a:pt x="501" y="467"/>
                  </a:lnTo>
                  <a:cubicBezTo>
                    <a:pt x="0" y="618"/>
                    <a:pt x="125" y="1349"/>
                    <a:pt x="620" y="1349"/>
                  </a:cubicBezTo>
                  <a:cubicBezTo>
                    <a:pt x="632" y="1349"/>
                    <a:pt x="644" y="1349"/>
                    <a:pt x="656" y="1348"/>
                  </a:cubicBezTo>
                  <a:lnTo>
                    <a:pt x="3251" y="872"/>
                  </a:lnTo>
                  <a:cubicBezTo>
                    <a:pt x="3748" y="722"/>
                    <a:pt x="3639" y="1"/>
                    <a:pt x="314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434" name="Google Shape;4434;p57"/>
            <p:cNvSpPr/>
            <p:nvPr/>
          </p:nvSpPr>
          <p:spPr>
            <a:xfrm>
              <a:off x="6295152" y="4498130"/>
              <a:ext cx="60156" cy="50221"/>
            </a:xfrm>
            <a:custGeom>
              <a:avLst/>
              <a:gdLst/>
              <a:ahLst/>
              <a:cxnLst/>
              <a:rect l="l" t="t" r="r" b="b"/>
              <a:pathLst>
                <a:path w="1865" h="1557" extrusionOk="0">
                  <a:moveTo>
                    <a:pt x="1010" y="0"/>
                  </a:moveTo>
                  <a:cubicBezTo>
                    <a:pt x="967" y="0"/>
                    <a:pt x="924" y="4"/>
                    <a:pt x="881" y="11"/>
                  </a:cubicBezTo>
                  <a:cubicBezTo>
                    <a:pt x="191" y="130"/>
                    <a:pt x="0" y="1011"/>
                    <a:pt x="572" y="1416"/>
                  </a:cubicBezTo>
                  <a:cubicBezTo>
                    <a:pt x="710" y="1513"/>
                    <a:pt x="860" y="1556"/>
                    <a:pt x="1007" y="1556"/>
                  </a:cubicBezTo>
                  <a:cubicBezTo>
                    <a:pt x="1454" y="1556"/>
                    <a:pt x="1864" y="1153"/>
                    <a:pt x="1774" y="642"/>
                  </a:cubicBezTo>
                  <a:cubicBezTo>
                    <a:pt x="1700" y="268"/>
                    <a:pt x="1376" y="0"/>
                    <a:pt x="1010"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435" name="Google Shape;4435;p57"/>
            <p:cNvSpPr/>
            <p:nvPr/>
          </p:nvSpPr>
          <p:spPr>
            <a:xfrm>
              <a:off x="6364243" y="4483357"/>
              <a:ext cx="122214" cy="43706"/>
            </a:xfrm>
            <a:custGeom>
              <a:avLst/>
              <a:gdLst/>
              <a:ahLst/>
              <a:cxnLst/>
              <a:rect l="l" t="t" r="r" b="b"/>
              <a:pathLst>
                <a:path w="3789" h="1355" extrusionOk="0">
                  <a:moveTo>
                    <a:pt x="3177" y="0"/>
                  </a:moveTo>
                  <a:cubicBezTo>
                    <a:pt x="3155" y="0"/>
                    <a:pt x="3133" y="2"/>
                    <a:pt x="3109" y="5"/>
                  </a:cubicBezTo>
                  <a:lnTo>
                    <a:pt x="525" y="481"/>
                  </a:lnTo>
                  <a:cubicBezTo>
                    <a:pt x="1" y="606"/>
                    <a:pt x="110" y="1355"/>
                    <a:pt x="612" y="1355"/>
                  </a:cubicBezTo>
                  <a:cubicBezTo>
                    <a:pt x="634" y="1355"/>
                    <a:pt x="657" y="1353"/>
                    <a:pt x="680" y="1350"/>
                  </a:cubicBezTo>
                  <a:lnTo>
                    <a:pt x="3276" y="886"/>
                  </a:lnTo>
                  <a:cubicBezTo>
                    <a:pt x="3789" y="749"/>
                    <a:pt x="3679" y="0"/>
                    <a:pt x="3177"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436" name="Google Shape;4436;p57"/>
            <p:cNvSpPr/>
            <p:nvPr/>
          </p:nvSpPr>
          <p:spPr>
            <a:xfrm>
              <a:off x="6237545" y="4806940"/>
              <a:ext cx="250815" cy="224592"/>
            </a:xfrm>
            <a:custGeom>
              <a:avLst/>
              <a:gdLst/>
              <a:ahLst/>
              <a:cxnLst/>
              <a:rect l="l" t="t" r="r" b="b"/>
              <a:pathLst>
                <a:path w="7776" h="6963" extrusionOk="0">
                  <a:moveTo>
                    <a:pt x="3934" y="1"/>
                  </a:moveTo>
                  <a:cubicBezTo>
                    <a:pt x="2906" y="1"/>
                    <a:pt x="1893" y="469"/>
                    <a:pt x="1227" y="1343"/>
                  </a:cubicBezTo>
                  <a:lnTo>
                    <a:pt x="6966" y="4975"/>
                  </a:lnTo>
                  <a:cubicBezTo>
                    <a:pt x="7775" y="3403"/>
                    <a:pt x="7251" y="1474"/>
                    <a:pt x="5751" y="534"/>
                  </a:cubicBezTo>
                  <a:cubicBezTo>
                    <a:pt x="5189" y="174"/>
                    <a:pt x="4558" y="1"/>
                    <a:pt x="3934" y="1"/>
                  </a:cubicBezTo>
                  <a:close/>
                  <a:moveTo>
                    <a:pt x="822" y="1986"/>
                  </a:moveTo>
                  <a:lnTo>
                    <a:pt x="822" y="1986"/>
                  </a:lnTo>
                  <a:cubicBezTo>
                    <a:pt x="0" y="3558"/>
                    <a:pt x="524" y="5498"/>
                    <a:pt x="2024" y="6439"/>
                  </a:cubicBezTo>
                  <a:cubicBezTo>
                    <a:pt x="2584" y="6793"/>
                    <a:pt x="3213" y="6963"/>
                    <a:pt x="3836" y="6963"/>
                  </a:cubicBezTo>
                  <a:cubicBezTo>
                    <a:pt x="4871" y="6963"/>
                    <a:pt x="5892" y="6494"/>
                    <a:pt x="6561" y="5618"/>
                  </a:cubicBezTo>
                  <a:lnTo>
                    <a:pt x="822" y="1986"/>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437" name="Google Shape;4437;p57"/>
            <p:cNvSpPr/>
            <p:nvPr/>
          </p:nvSpPr>
          <p:spPr>
            <a:xfrm>
              <a:off x="6706823" y="4325276"/>
              <a:ext cx="196272" cy="181918"/>
            </a:xfrm>
            <a:custGeom>
              <a:avLst/>
              <a:gdLst/>
              <a:ahLst/>
              <a:cxnLst/>
              <a:rect l="l" t="t" r="r" b="b"/>
              <a:pathLst>
                <a:path w="6085" h="5640" extrusionOk="0">
                  <a:moveTo>
                    <a:pt x="3620" y="0"/>
                  </a:moveTo>
                  <a:lnTo>
                    <a:pt x="1215" y="1632"/>
                  </a:lnTo>
                  <a:cubicBezTo>
                    <a:pt x="251" y="2286"/>
                    <a:pt x="1" y="3596"/>
                    <a:pt x="656" y="4560"/>
                  </a:cubicBezTo>
                  <a:lnTo>
                    <a:pt x="763" y="4715"/>
                  </a:lnTo>
                  <a:cubicBezTo>
                    <a:pt x="1171" y="5316"/>
                    <a:pt x="1833" y="5640"/>
                    <a:pt x="2508" y="5640"/>
                  </a:cubicBezTo>
                  <a:cubicBezTo>
                    <a:pt x="2916" y="5640"/>
                    <a:pt x="3328" y="5522"/>
                    <a:pt x="3692" y="5275"/>
                  </a:cubicBezTo>
                  <a:lnTo>
                    <a:pt x="6085" y="3644"/>
                  </a:lnTo>
                  <a:lnTo>
                    <a:pt x="3620" y="0"/>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438" name="Google Shape;4438;p57"/>
            <p:cNvSpPr/>
            <p:nvPr/>
          </p:nvSpPr>
          <p:spPr>
            <a:xfrm>
              <a:off x="6839327" y="4249734"/>
              <a:ext cx="196272" cy="181950"/>
            </a:xfrm>
            <a:custGeom>
              <a:avLst/>
              <a:gdLst/>
              <a:ahLst/>
              <a:cxnLst/>
              <a:rect l="l" t="t" r="r" b="b"/>
              <a:pathLst>
                <a:path w="6085" h="5641" extrusionOk="0">
                  <a:moveTo>
                    <a:pt x="3577" y="1"/>
                  </a:moveTo>
                  <a:cubicBezTo>
                    <a:pt x="3169" y="1"/>
                    <a:pt x="2757" y="119"/>
                    <a:pt x="2394" y="366"/>
                  </a:cubicBezTo>
                  <a:lnTo>
                    <a:pt x="1" y="1997"/>
                  </a:lnTo>
                  <a:lnTo>
                    <a:pt x="2489" y="5640"/>
                  </a:lnTo>
                  <a:lnTo>
                    <a:pt x="4882" y="4009"/>
                  </a:lnTo>
                  <a:cubicBezTo>
                    <a:pt x="5835" y="3354"/>
                    <a:pt x="6085" y="2045"/>
                    <a:pt x="5430" y="1092"/>
                  </a:cubicBezTo>
                  <a:lnTo>
                    <a:pt x="5323" y="926"/>
                  </a:lnTo>
                  <a:cubicBezTo>
                    <a:pt x="4914" y="325"/>
                    <a:pt x="4252" y="1"/>
                    <a:pt x="3577"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439" name="Google Shape;4439;p57"/>
            <p:cNvSpPr/>
            <p:nvPr/>
          </p:nvSpPr>
          <p:spPr>
            <a:xfrm>
              <a:off x="6649603" y="4700692"/>
              <a:ext cx="345677" cy="344387"/>
            </a:xfrm>
            <a:custGeom>
              <a:avLst/>
              <a:gdLst/>
              <a:ahLst/>
              <a:cxnLst/>
              <a:rect l="l" t="t" r="r" b="b"/>
              <a:pathLst>
                <a:path w="10717" h="10677" extrusionOk="0">
                  <a:moveTo>
                    <a:pt x="4999" y="0"/>
                  </a:moveTo>
                  <a:cubicBezTo>
                    <a:pt x="4821" y="0"/>
                    <a:pt x="4666" y="135"/>
                    <a:pt x="4644" y="327"/>
                  </a:cubicBezTo>
                  <a:lnTo>
                    <a:pt x="4180" y="3804"/>
                  </a:lnTo>
                  <a:lnTo>
                    <a:pt x="703" y="3339"/>
                  </a:lnTo>
                  <a:cubicBezTo>
                    <a:pt x="688" y="3338"/>
                    <a:pt x="674" y="3337"/>
                    <a:pt x="659" y="3337"/>
                  </a:cubicBezTo>
                  <a:cubicBezTo>
                    <a:pt x="474" y="3337"/>
                    <a:pt x="309" y="3473"/>
                    <a:pt x="287" y="3661"/>
                  </a:cubicBezTo>
                  <a:lnTo>
                    <a:pt x="25" y="5637"/>
                  </a:lnTo>
                  <a:cubicBezTo>
                    <a:pt x="1" y="5840"/>
                    <a:pt x="144" y="6030"/>
                    <a:pt x="346" y="6054"/>
                  </a:cubicBezTo>
                  <a:lnTo>
                    <a:pt x="3823" y="6518"/>
                  </a:lnTo>
                  <a:lnTo>
                    <a:pt x="3370" y="9995"/>
                  </a:lnTo>
                  <a:cubicBezTo>
                    <a:pt x="3335" y="10197"/>
                    <a:pt x="3477" y="10388"/>
                    <a:pt x="3692" y="10412"/>
                  </a:cubicBezTo>
                  <a:lnTo>
                    <a:pt x="5656" y="10674"/>
                  </a:lnTo>
                  <a:cubicBezTo>
                    <a:pt x="5671" y="10675"/>
                    <a:pt x="5686" y="10676"/>
                    <a:pt x="5700" y="10676"/>
                  </a:cubicBezTo>
                  <a:cubicBezTo>
                    <a:pt x="5886" y="10676"/>
                    <a:pt x="6051" y="10540"/>
                    <a:pt x="6073" y="10352"/>
                  </a:cubicBezTo>
                  <a:lnTo>
                    <a:pt x="6537" y="6876"/>
                  </a:lnTo>
                  <a:lnTo>
                    <a:pt x="10014" y="7328"/>
                  </a:lnTo>
                  <a:cubicBezTo>
                    <a:pt x="10034" y="7331"/>
                    <a:pt x="10053" y="7333"/>
                    <a:pt x="10073" y="7333"/>
                  </a:cubicBezTo>
                  <a:cubicBezTo>
                    <a:pt x="10252" y="7333"/>
                    <a:pt x="10409" y="7189"/>
                    <a:pt x="10431" y="7007"/>
                  </a:cubicBezTo>
                  <a:lnTo>
                    <a:pt x="10693" y="5042"/>
                  </a:lnTo>
                  <a:cubicBezTo>
                    <a:pt x="10716" y="4828"/>
                    <a:pt x="10574" y="4649"/>
                    <a:pt x="10371" y="4613"/>
                  </a:cubicBezTo>
                  <a:lnTo>
                    <a:pt x="6895" y="4161"/>
                  </a:lnTo>
                  <a:lnTo>
                    <a:pt x="7347" y="684"/>
                  </a:lnTo>
                  <a:cubicBezTo>
                    <a:pt x="7383" y="482"/>
                    <a:pt x="7240" y="291"/>
                    <a:pt x="7026" y="256"/>
                  </a:cubicBezTo>
                  <a:lnTo>
                    <a:pt x="5061" y="6"/>
                  </a:lnTo>
                  <a:cubicBezTo>
                    <a:pt x="5040" y="2"/>
                    <a:pt x="5019" y="0"/>
                    <a:pt x="4999"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440" name="Google Shape;4440;p57"/>
            <p:cNvSpPr/>
            <p:nvPr/>
          </p:nvSpPr>
          <p:spPr>
            <a:xfrm>
              <a:off x="5182226" y="98419"/>
              <a:ext cx="349870" cy="436120"/>
            </a:xfrm>
            <a:custGeom>
              <a:avLst/>
              <a:gdLst/>
              <a:ahLst/>
              <a:cxnLst/>
              <a:rect l="l" t="t" r="r" b="b"/>
              <a:pathLst>
                <a:path w="10847" h="13521" extrusionOk="0">
                  <a:moveTo>
                    <a:pt x="4151" y="435"/>
                  </a:moveTo>
                  <a:cubicBezTo>
                    <a:pt x="4440" y="435"/>
                    <a:pt x="4723" y="607"/>
                    <a:pt x="4774" y="994"/>
                  </a:cubicBezTo>
                  <a:cubicBezTo>
                    <a:pt x="4810" y="1196"/>
                    <a:pt x="4751" y="1387"/>
                    <a:pt x="4632" y="1541"/>
                  </a:cubicBezTo>
                  <a:lnTo>
                    <a:pt x="3834" y="1684"/>
                  </a:lnTo>
                  <a:cubicBezTo>
                    <a:pt x="3667" y="1589"/>
                    <a:pt x="3548" y="1422"/>
                    <a:pt x="3512" y="1232"/>
                  </a:cubicBezTo>
                  <a:lnTo>
                    <a:pt x="3500" y="1232"/>
                  </a:lnTo>
                  <a:cubicBezTo>
                    <a:pt x="3386" y="732"/>
                    <a:pt x="3773" y="435"/>
                    <a:pt x="4151" y="435"/>
                  </a:cubicBezTo>
                  <a:close/>
                  <a:moveTo>
                    <a:pt x="7854" y="2749"/>
                  </a:moveTo>
                  <a:cubicBezTo>
                    <a:pt x="8117" y="2749"/>
                    <a:pt x="8351" y="2930"/>
                    <a:pt x="8394" y="3208"/>
                  </a:cubicBezTo>
                  <a:lnTo>
                    <a:pt x="9787" y="10769"/>
                  </a:lnTo>
                  <a:cubicBezTo>
                    <a:pt x="9835" y="11066"/>
                    <a:pt x="9644" y="11340"/>
                    <a:pt x="9346" y="11400"/>
                  </a:cubicBezTo>
                  <a:lnTo>
                    <a:pt x="3084" y="12543"/>
                  </a:lnTo>
                  <a:cubicBezTo>
                    <a:pt x="3049" y="12550"/>
                    <a:pt x="3014" y="12553"/>
                    <a:pt x="2979" y="12553"/>
                  </a:cubicBezTo>
                  <a:cubicBezTo>
                    <a:pt x="2722" y="12553"/>
                    <a:pt x="2493" y="12365"/>
                    <a:pt x="2441" y="12102"/>
                  </a:cubicBezTo>
                  <a:lnTo>
                    <a:pt x="1060" y="4530"/>
                  </a:lnTo>
                  <a:cubicBezTo>
                    <a:pt x="1012" y="4232"/>
                    <a:pt x="1203" y="3958"/>
                    <a:pt x="1512" y="3899"/>
                  </a:cubicBezTo>
                  <a:lnTo>
                    <a:pt x="2250" y="3768"/>
                  </a:lnTo>
                  <a:cubicBezTo>
                    <a:pt x="2292" y="3977"/>
                    <a:pt x="2472" y="4122"/>
                    <a:pt x="2676" y="4122"/>
                  </a:cubicBezTo>
                  <a:cubicBezTo>
                    <a:pt x="2704" y="4122"/>
                    <a:pt x="2733" y="4119"/>
                    <a:pt x="2762" y="4113"/>
                  </a:cubicBezTo>
                  <a:lnTo>
                    <a:pt x="6668" y="3399"/>
                  </a:lnTo>
                  <a:cubicBezTo>
                    <a:pt x="6906" y="3363"/>
                    <a:pt x="7060" y="3125"/>
                    <a:pt x="7025" y="2899"/>
                  </a:cubicBezTo>
                  <a:lnTo>
                    <a:pt x="7763" y="2756"/>
                  </a:lnTo>
                  <a:cubicBezTo>
                    <a:pt x="7793" y="2751"/>
                    <a:pt x="7824" y="2749"/>
                    <a:pt x="7854" y="2749"/>
                  </a:cubicBezTo>
                  <a:close/>
                  <a:moveTo>
                    <a:pt x="4133" y="0"/>
                  </a:moveTo>
                  <a:cubicBezTo>
                    <a:pt x="4070" y="0"/>
                    <a:pt x="4005" y="6"/>
                    <a:pt x="3941" y="17"/>
                  </a:cubicBezTo>
                  <a:cubicBezTo>
                    <a:pt x="3346" y="136"/>
                    <a:pt x="2953" y="708"/>
                    <a:pt x="3072" y="1303"/>
                  </a:cubicBezTo>
                  <a:cubicBezTo>
                    <a:pt x="3108" y="1482"/>
                    <a:pt x="3179" y="1637"/>
                    <a:pt x="3286" y="1779"/>
                  </a:cubicBezTo>
                  <a:lnTo>
                    <a:pt x="2512" y="1934"/>
                  </a:lnTo>
                  <a:cubicBezTo>
                    <a:pt x="2191" y="1994"/>
                    <a:pt x="1988" y="2291"/>
                    <a:pt x="2036" y="2613"/>
                  </a:cubicBezTo>
                  <a:lnTo>
                    <a:pt x="2096" y="2899"/>
                  </a:lnTo>
                  <a:lnTo>
                    <a:pt x="798" y="3125"/>
                  </a:lnTo>
                  <a:cubicBezTo>
                    <a:pt x="322" y="3208"/>
                    <a:pt x="0" y="3673"/>
                    <a:pt x="83" y="4149"/>
                  </a:cubicBezTo>
                  <a:lnTo>
                    <a:pt x="1667" y="12781"/>
                  </a:lnTo>
                  <a:cubicBezTo>
                    <a:pt x="1741" y="13217"/>
                    <a:pt x="2120" y="13520"/>
                    <a:pt x="2548" y="13520"/>
                  </a:cubicBezTo>
                  <a:cubicBezTo>
                    <a:pt x="2599" y="13520"/>
                    <a:pt x="2651" y="13516"/>
                    <a:pt x="2703" y="13507"/>
                  </a:cubicBezTo>
                  <a:lnTo>
                    <a:pt x="10037" y="12162"/>
                  </a:lnTo>
                  <a:cubicBezTo>
                    <a:pt x="10525" y="12066"/>
                    <a:pt x="10847" y="11602"/>
                    <a:pt x="10763" y="11126"/>
                  </a:cubicBezTo>
                  <a:lnTo>
                    <a:pt x="9180" y="2494"/>
                  </a:lnTo>
                  <a:cubicBezTo>
                    <a:pt x="9106" y="2064"/>
                    <a:pt x="8737" y="1763"/>
                    <a:pt x="8316" y="1763"/>
                  </a:cubicBezTo>
                  <a:cubicBezTo>
                    <a:pt x="8259" y="1763"/>
                    <a:pt x="8202" y="1768"/>
                    <a:pt x="8144" y="1779"/>
                  </a:cubicBezTo>
                  <a:lnTo>
                    <a:pt x="6858" y="2018"/>
                  </a:lnTo>
                  <a:lnTo>
                    <a:pt x="6810" y="1744"/>
                  </a:lnTo>
                  <a:cubicBezTo>
                    <a:pt x="6758" y="1458"/>
                    <a:pt x="6508" y="1258"/>
                    <a:pt x="6228" y="1258"/>
                  </a:cubicBezTo>
                  <a:cubicBezTo>
                    <a:pt x="6192" y="1258"/>
                    <a:pt x="6156" y="1261"/>
                    <a:pt x="6120" y="1268"/>
                  </a:cubicBezTo>
                  <a:lnTo>
                    <a:pt x="5179" y="1434"/>
                  </a:lnTo>
                  <a:cubicBezTo>
                    <a:pt x="5227" y="1268"/>
                    <a:pt x="5239" y="1089"/>
                    <a:pt x="5215" y="922"/>
                  </a:cubicBezTo>
                  <a:cubicBezTo>
                    <a:pt x="5119" y="381"/>
                    <a:pt x="4655" y="0"/>
                    <a:pt x="4133"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441" name="Google Shape;4441;p57"/>
            <p:cNvSpPr/>
            <p:nvPr/>
          </p:nvSpPr>
          <p:spPr>
            <a:xfrm>
              <a:off x="5244414" y="255566"/>
              <a:ext cx="60059" cy="49898"/>
            </a:xfrm>
            <a:custGeom>
              <a:avLst/>
              <a:gdLst/>
              <a:ahLst/>
              <a:cxnLst/>
              <a:rect l="l" t="t" r="r" b="b"/>
              <a:pathLst>
                <a:path w="1862" h="1547" extrusionOk="0">
                  <a:moveTo>
                    <a:pt x="1015" y="1"/>
                  </a:moveTo>
                  <a:cubicBezTo>
                    <a:pt x="967" y="1"/>
                    <a:pt x="919" y="5"/>
                    <a:pt x="870" y="15"/>
                  </a:cubicBezTo>
                  <a:cubicBezTo>
                    <a:pt x="191" y="134"/>
                    <a:pt x="1" y="1015"/>
                    <a:pt x="560" y="1408"/>
                  </a:cubicBezTo>
                  <a:cubicBezTo>
                    <a:pt x="700" y="1504"/>
                    <a:pt x="851" y="1547"/>
                    <a:pt x="998" y="1547"/>
                  </a:cubicBezTo>
                  <a:cubicBezTo>
                    <a:pt x="1451" y="1547"/>
                    <a:pt x="1862" y="1138"/>
                    <a:pt x="1763" y="634"/>
                  </a:cubicBezTo>
                  <a:cubicBezTo>
                    <a:pt x="1689" y="266"/>
                    <a:pt x="1375" y="1"/>
                    <a:pt x="1015"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442" name="Google Shape;4442;p57"/>
            <p:cNvSpPr/>
            <p:nvPr/>
          </p:nvSpPr>
          <p:spPr>
            <a:xfrm>
              <a:off x="5312052" y="241148"/>
              <a:ext cx="124117" cy="43673"/>
            </a:xfrm>
            <a:custGeom>
              <a:avLst/>
              <a:gdLst/>
              <a:ahLst/>
              <a:cxnLst/>
              <a:rect l="l" t="t" r="r" b="b"/>
              <a:pathLst>
                <a:path w="3848" h="1354" extrusionOk="0">
                  <a:moveTo>
                    <a:pt x="3239" y="0"/>
                  </a:moveTo>
                  <a:cubicBezTo>
                    <a:pt x="3208" y="0"/>
                    <a:pt x="3176" y="3"/>
                    <a:pt x="3143" y="10"/>
                  </a:cubicBezTo>
                  <a:lnTo>
                    <a:pt x="3155" y="10"/>
                  </a:lnTo>
                  <a:lnTo>
                    <a:pt x="559" y="486"/>
                  </a:lnTo>
                  <a:cubicBezTo>
                    <a:pt x="0" y="553"/>
                    <a:pt x="102" y="1354"/>
                    <a:pt x="609" y="1354"/>
                  </a:cubicBezTo>
                  <a:cubicBezTo>
                    <a:pt x="642" y="1354"/>
                    <a:pt x="677" y="1350"/>
                    <a:pt x="714" y="1343"/>
                  </a:cubicBezTo>
                  <a:lnTo>
                    <a:pt x="3309" y="867"/>
                  </a:lnTo>
                  <a:cubicBezTo>
                    <a:pt x="3847" y="766"/>
                    <a:pt x="3731" y="0"/>
                    <a:pt x="3239"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443" name="Google Shape;4443;p57"/>
            <p:cNvSpPr/>
            <p:nvPr/>
          </p:nvSpPr>
          <p:spPr>
            <a:xfrm>
              <a:off x="5257090" y="325172"/>
              <a:ext cx="59769" cy="49866"/>
            </a:xfrm>
            <a:custGeom>
              <a:avLst/>
              <a:gdLst/>
              <a:ahLst/>
              <a:cxnLst/>
              <a:rect l="l" t="t" r="r" b="b"/>
              <a:pathLst>
                <a:path w="1853" h="1546" extrusionOk="0">
                  <a:moveTo>
                    <a:pt x="1003" y="1"/>
                  </a:moveTo>
                  <a:cubicBezTo>
                    <a:pt x="959" y="1"/>
                    <a:pt x="914" y="4"/>
                    <a:pt x="870" y="12"/>
                  </a:cubicBezTo>
                  <a:cubicBezTo>
                    <a:pt x="191" y="131"/>
                    <a:pt x="1" y="1012"/>
                    <a:pt x="560" y="1405"/>
                  </a:cubicBezTo>
                  <a:cubicBezTo>
                    <a:pt x="701" y="1502"/>
                    <a:pt x="853" y="1545"/>
                    <a:pt x="1000" y="1545"/>
                  </a:cubicBezTo>
                  <a:cubicBezTo>
                    <a:pt x="1449" y="1545"/>
                    <a:pt x="1853" y="1142"/>
                    <a:pt x="1763" y="631"/>
                  </a:cubicBezTo>
                  <a:cubicBezTo>
                    <a:pt x="1699" y="259"/>
                    <a:pt x="1369" y="1"/>
                    <a:pt x="100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444" name="Google Shape;4444;p57"/>
            <p:cNvSpPr/>
            <p:nvPr/>
          </p:nvSpPr>
          <p:spPr>
            <a:xfrm>
              <a:off x="5326599" y="310528"/>
              <a:ext cx="121408" cy="43512"/>
            </a:xfrm>
            <a:custGeom>
              <a:avLst/>
              <a:gdLst/>
              <a:ahLst/>
              <a:cxnLst/>
              <a:rect l="l" t="t" r="r" b="b"/>
              <a:pathLst>
                <a:path w="3764" h="1349" extrusionOk="0">
                  <a:moveTo>
                    <a:pt x="3133" y="0"/>
                  </a:moveTo>
                  <a:cubicBezTo>
                    <a:pt x="3121" y="0"/>
                    <a:pt x="3109" y="1"/>
                    <a:pt x="3096" y="2"/>
                  </a:cubicBezTo>
                  <a:lnTo>
                    <a:pt x="501" y="478"/>
                  </a:lnTo>
                  <a:cubicBezTo>
                    <a:pt x="1" y="618"/>
                    <a:pt x="126" y="1348"/>
                    <a:pt x="620" y="1348"/>
                  </a:cubicBezTo>
                  <a:cubicBezTo>
                    <a:pt x="632" y="1348"/>
                    <a:pt x="644" y="1348"/>
                    <a:pt x="656" y="1347"/>
                  </a:cubicBezTo>
                  <a:lnTo>
                    <a:pt x="3251" y="871"/>
                  </a:lnTo>
                  <a:cubicBezTo>
                    <a:pt x="3763" y="731"/>
                    <a:pt x="3638" y="0"/>
                    <a:pt x="3133"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445" name="Google Shape;4445;p57"/>
            <p:cNvSpPr/>
            <p:nvPr/>
          </p:nvSpPr>
          <p:spPr>
            <a:xfrm>
              <a:off x="5270540" y="399294"/>
              <a:ext cx="60059" cy="50189"/>
            </a:xfrm>
            <a:custGeom>
              <a:avLst/>
              <a:gdLst/>
              <a:ahLst/>
              <a:cxnLst/>
              <a:rect l="l" t="t" r="r" b="b"/>
              <a:pathLst>
                <a:path w="1862" h="1556" extrusionOk="0">
                  <a:moveTo>
                    <a:pt x="1002" y="1"/>
                  </a:moveTo>
                  <a:cubicBezTo>
                    <a:pt x="958" y="1"/>
                    <a:pt x="914" y="4"/>
                    <a:pt x="870" y="12"/>
                  </a:cubicBezTo>
                  <a:cubicBezTo>
                    <a:pt x="191" y="131"/>
                    <a:pt x="0" y="1012"/>
                    <a:pt x="572" y="1417"/>
                  </a:cubicBezTo>
                  <a:cubicBezTo>
                    <a:pt x="709" y="1513"/>
                    <a:pt x="857" y="1556"/>
                    <a:pt x="1002" y="1556"/>
                  </a:cubicBezTo>
                  <a:cubicBezTo>
                    <a:pt x="1451" y="1556"/>
                    <a:pt x="1862" y="1147"/>
                    <a:pt x="1763" y="643"/>
                  </a:cubicBezTo>
                  <a:cubicBezTo>
                    <a:pt x="1699" y="260"/>
                    <a:pt x="1369"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446" name="Google Shape;4446;p57"/>
            <p:cNvSpPr/>
            <p:nvPr/>
          </p:nvSpPr>
          <p:spPr>
            <a:xfrm>
              <a:off x="5339501" y="384586"/>
              <a:ext cx="122440" cy="44028"/>
            </a:xfrm>
            <a:custGeom>
              <a:avLst/>
              <a:gdLst/>
              <a:ahLst/>
              <a:cxnLst/>
              <a:rect l="l" t="t" r="r" b="b"/>
              <a:pathLst>
                <a:path w="3796" h="1365" extrusionOk="0">
                  <a:moveTo>
                    <a:pt x="3172" y="0"/>
                  </a:moveTo>
                  <a:cubicBezTo>
                    <a:pt x="3153" y="0"/>
                    <a:pt x="3133" y="1"/>
                    <a:pt x="3113" y="4"/>
                  </a:cubicBezTo>
                  <a:lnTo>
                    <a:pt x="518" y="480"/>
                  </a:lnTo>
                  <a:cubicBezTo>
                    <a:pt x="1" y="606"/>
                    <a:pt x="115" y="1364"/>
                    <a:pt x="626" y="1364"/>
                  </a:cubicBezTo>
                  <a:cubicBezTo>
                    <a:pt x="645" y="1364"/>
                    <a:pt x="664" y="1363"/>
                    <a:pt x="684" y="1361"/>
                  </a:cubicBezTo>
                  <a:lnTo>
                    <a:pt x="3268" y="885"/>
                  </a:lnTo>
                  <a:cubicBezTo>
                    <a:pt x="3796" y="747"/>
                    <a:pt x="3682" y="0"/>
                    <a:pt x="317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447" name="Google Shape;4447;p57"/>
            <p:cNvSpPr/>
            <p:nvPr/>
          </p:nvSpPr>
          <p:spPr>
            <a:xfrm>
              <a:off x="5212933" y="708039"/>
              <a:ext cx="250815" cy="224688"/>
            </a:xfrm>
            <a:custGeom>
              <a:avLst/>
              <a:gdLst/>
              <a:ahLst/>
              <a:cxnLst/>
              <a:rect l="l" t="t" r="r" b="b"/>
              <a:pathLst>
                <a:path w="7776" h="6966" extrusionOk="0">
                  <a:moveTo>
                    <a:pt x="3943" y="1"/>
                  </a:moveTo>
                  <a:cubicBezTo>
                    <a:pt x="2906" y="1"/>
                    <a:pt x="1888" y="469"/>
                    <a:pt x="1227" y="1346"/>
                  </a:cubicBezTo>
                  <a:lnTo>
                    <a:pt x="6966" y="4977"/>
                  </a:lnTo>
                  <a:cubicBezTo>
                    <a:pt x="7775" y="3406"/>
                    <a:pt x="7251" y="1477"/>
                    <a:pt x="5763" y="525"/>
                  </a:cubicBezTo>
                  <a:cubicBezTo>
                    <a:pt x="5199" y="171"/>
                    <a:pt x="4568" y="1"/>
                    <a:pt x="3943" y="1"/>
                  </a:cubicBezTo>
                  <a:close/>
                  <a:moveTo>
                    <a:pt x="822" y="2001"/>
                  </a:moveTo>
                  <a:cubicBezTo>
                    <a:pt x="1" y="3561"/>
                    <a:pt x="524" y="5489"/>
                    <a:pt x="2025" y="6442"/>
                  </a:cubicBezTo>
                  <a:cubicBezTo>
                    <a:pt x="2584" y="6796"/>
                    <a:pt x="3211" y="6966"/>
                    <a:pt x="3833" y="6966"/>
                  </a:cubicBezTo>
                  <a:cubicBezTo>
                    <a:pt x="4864" y="6966"/>
                    <a:pt x="5880" y="6497"/>
                    <a:pt x="6549" y="5620"/>
                  </a:cubicBezTo>
                  <a:lnTo>
                    <a:pt x="822" y="200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448" name="Google Shape;4448;p57"/>
            <p:cNvSpPr/>
            <p:nvPr/>
          </p:nvSpPr>
          <p:spPr>
            <a:xfrm>
              <a:off x="5682211" y="226472"/>
              <a:ext cx="196304" cy="181918"/>
            </a:xfrm>
            <a:custGeom>
              <a:avLst/>
              <a:gdLst/>
              <a:ahLst/>
              <a:cxnLst/>
              <a:rect l="l" t="t" r="r" b="b"/>
              <a:pathLst>
                <a:path w="6086" h="5640" extrusionOk="0">
                  <a:moveTo>
                    <a:pt x="3609" y="0"/>
                  </a:moveTo>
                  <a:lnTo>
                    <a:pt x="1215" y="1631"/>
                  </a:lnTo>
                  <a:cubicBezTo>
                    <a:pt x="251" y="2286"/>
                    <a:pt x="1" y="3596"/>
                    <a:pt x="656" y="4560"/>
                  </a:cubicBezTo>
                  <a:lnTo>
                    <a:pt x="763" y="4715"/>
                  </a:lnTo>
                  <a:cubicBezTo>
                    <a:pt x="1171" y="5316"/>
                    <a:pt x="1834" y="5640"/>
                    <a:pt x="2508" y="5640"/>
                  </a:cubicBezTo>
                  <a:cubicBezTo>
                    <a:pt x="2916" y="5640"/>
                    <a:pt x="3329" y="5521"/>
                    <a:pt x="3692" y="5275"/>
                  </a:cubicBezTo>
                  <a:lnTo>
                    <a:pt x="6085" y="3644"/>
                  </a:lnTo>
                  <a:lnTo>
                    <a:pt x="3609" y="0"/>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449" name="Google Shape;4449;p57"/>
            <p:cNvSpPr/>
            <p:nvPr/>
          </p:nvSpPr>
          <p:spPr>
            <a:xfrm>
              <a:off x="5814714" y="151317"/>
              <a:ext cx="196272" cy="181950"/>
            </a:xfrm>
            <a:custGeom>
              <a:avLst/>
              <a:gdLst/>
              <a:ahLst/>
              <a:cxnLst/>
              <a:rect l="l" t="t" r="r" b="b"/>
              <a:pathLst>
                <a:path w="6085" h="5641" extrusionOk="0">
                  <a:moveTo>
                    <a:pt x="3580" y="1"/>
                  </a:moveTo>
                  <a:cubicBezTo>
                    <a:pt x="3174" y="1"/>
                    <a:pt x="2765" y="119"/>
                    <a:pt x="2406" y="366"/>
                  </a:cubicBezTo>
                  <a:lnTo>
                    <a:pt x="1" y="1985"/>
                  </a:lnTo>
                  <a:lnTo>
                    <a:pt x="2477" y="5640"/>
                  </a:lnTo>
                  <a:lnTo>
                    <a:pt x="4870" y="4009"/>
                  </a:lnTo>
                  <a:cubicBezTo>
                    <a:pt x="5835" y="3354"/>
                    <a:pt x="6085" y="2044"/>
                    <a:pt x="5430" y="1080"/>
                  </a:cubicBezTo>
                  <a:lnTo>
                    <a:pt x="5323" y="925"/>
                  </a:lnTo>
                  <a:cubicBezTo>
                    <a:pt x="4915" y="324"/>
                    <a:pt x="4252" y="1"/>
                    <a:pt x="3580"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450" name="Google Shape;4450;p57"/>
            <p:cNvSpPr/>
            <p:nvPr/>
          </p:nvSpPr>
          <p:spPr>
            <a:xfrm>
              <a:off x="5624636" y="602242"/>
              <a:ext cx="346032" cy="344032"/>
            </a:xfrm>
            <a:custGeom>
              <a:avLst/>
              <a:gdLst/>
              <a:ahLst/>
              <a:cxnLst/>
              <a:rect l="l" t="t" r="r" b="b"/>
              <a:pathLst>
                <a:path w="10728" h="10666" extrusionOk="0">
                  <a:moveTo>
                    <a:pt x="5007" y="1"/>
                  </a:moveTo>
                  <a:cubicBezTo>
                    <a:pt x="4823" y="1"/>
                    <a:pt x="4677" y="136"/>
                    <a:pt x="4655" y="328"/>
                  </a:cubicBezTo>
                  <a:lnTo>
                    <a:pt x="4191" y="3805"/>
                  </a:lnTo>
                  <a:lnTo>
                    <a:pt x="714" y="3340"/>
                  </a:lnTo>
                  <a:cubicBezTo>
                    <a:pt x="699" y="3338"/>
                    <a:pt x="683" y="3338"/>
                    <a:pt x="668" y="3338"/>
                  </a:cubicBezTo>
                  <a:cubicBezTo>
                    <a:pt x="475" y="3338"/>
                    <a:pt x="320" y="3474"/>
                    <a:pt x="298" y="3662"/>
                  </a:cubicBezTo>
                  <a:lnTo>
                    <a:pt x="36" y="5638"/>
                  </a:lnTo>
                  <a:cubicBezTo>
                    <a:pt x="0" y="5840"/>
                    <a:pt x="143" y="6031"/>
                    <a:pt x="357" y="6055"/>
                  </a:cubicBezTo>
                  <a:lnTo>
                    <a:pt x="357" y="6043"/>
                  </a:lnTo>
                  <a:lnTo>
                    <a:pt x="3834" y="6507"/>
                  </a:lnTo>
                  <a:lnTo>
                    <a:pt x="3370" y="9984"/>
                  </a:lnTo>
                  <a:cubicBezTo>
                    <a:pt x="3346" y="10186"/>
                    <a:pt x="3489" y="10377"/>
                    <a:pt x="3691" y="10401"/>
                  </a:cubicBezTo>
                  <a:lnTo>
                    <a:pt x="5667" y="10663"/>
                  </a:lnTo>
                  <a:cubicBezTo>
                    <a:pt x="5682" y="10664"/>
                    <a:pt x="5697" y="10665"/>
                    <a:pt x="5712" y="10665"/>
                  </a:cubicBezTo>
                  <a:cubicBezTo>
                    <a:pt x="5897" y="10665"/>
                    <a:pt x="6062" y="10529"/>
                    <a:pt x="6084" y="10341"/>
                  </a:cubicBezTo>
                  <a:lnTo>
                    <a:pt x="6548" y="6864"/>
                  </a:lnTo>
                  <a:lnTo>
                    <a:pt x="10025" y="7329"/>
                  </a:lnTo>
                  <a:cubicBezTo>
                    <a:pt x="10040" y="7331"/>
                    <a:pt x="10055" y="7331"/>
                    <a:pt x="10069" y="7331"/>
                  </a:cubicBezTo>
                  <a:cubicBezTo>
                    <a:pt x="10254" y="7331"/>
                    <a:pt x="10420" y="7195"/>
                    <a:pt x="10442" y="7007"/>
                  </a:cubicBezTo>
                  <a:lnTo>
                    <a:pt x="10704" y="5031"/>
                  </a:lnTo>
                  <a:cubicBezTo>
                    <a:pt x="10728" y="4828"/>
                    <a:pt x="10585" y="4638"/>
                    <a:pt x="10382" y="4614"/>
                  </a:cubicBezTo>
                  <a:lnTo>
                    <a:pt x="6894" y="4150"/>
                  </a:lnTo>
                  <a:lnTo>
                    <a:pt x="7358" y="673"/>
                  </a:lnTo>
                  <a:cubicBezTo>
                    <a:pt x="7382" y="471"/>
                    <a:pt x="7239" y="280"/>
                    <a:pt x="7037" y="256"/>
                  </a:cubicBezTo>
                  <a:lnTo>
                    <a:pt x="5072" y="6"/>
                  </a:lnTo>
                  <a:cubicBezTo>
                    <a:pt x="5050" y="3"/>
                    <a:pt x="5028" y="1"/>
                    <a:pt x="5007"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451" name="Google Shape;4451;p57"/>
            <p:cNvSpPr/>
            <p:nvPr/>
          </p:nvSpPr>
          <p:spPr>
            <a:xfrm>
              <a:off x="5182226" y="1123290"/>
              <a:ext cx="349870" cy="436217"/>
            </a:xfrm>
            <a:custGeom>
              <a:avLst/>
              <a:gdLst/>
              <a:ahLst/>
              <a:cxnLst/>
              <a:rect l="l" t="t" r="r" b="b"/>
              <a:pathLst>
                <a:path w="10847" h="13524" extrusionOk="0">
                  <a:moveTo>
                    <a:pt x="4147" y="429"/>
                  </a:moveTo>
                  <a:cubicBezTo>
                    <a:pt x="4437" y="429"/>
                    <a:pt x="4723" y="604"/>
                    <a:pt x="4774" y="997"/>
                  </a:cubicBezTo>
                  <a:cubicBezTo>
                    <a:pt x="4810" y="1188"/>
                    <a:pt x="4751" y="1390"/>
                    <a:pt x="4632" y="1533"/>
                  </a:cubicBezTo>
                  <a:lnTo>
                    <a:pt x="3834" y="1688"/>
                  </a:lnTo>
                  <a:cubicBezTo>
                    <a:pt x="3667" y="1593"/>
                    <a:pt x="3548" y="1426"/>
                    <a:pt x="3512" y="1224"/>
                  </a:cubicBezTo>
                  <a:lnTo>
                    <a:pt x="3500" y="1224"/>
                  </a:lnTo>
                  <a:cubicBezTo>
                    <a:pt x="3386" y="725"/>
                    <a:pt x="3770" y="429"/>
                    <a:pt x="4147" y="429"/>
                  </a:cubicBezTo>
                  <a:close/>
                  <a:moveTo>
                    <a:pt x="7867" y="2749"/>
                  </a:moveTo>
                  <a:cubicBezTo>
                    <a:pt x="8125" y="2749"/>
                    <a:pt x="8352" y="2938"/>
                    <a:pt x="8394" y="3200"/>
                  </a:cubicBezTo>
                  <a:lnTo>
                    <a:pt x="9787" y="10761"/>
                  </a:lnTo>
                  <a:cubicBezTo>
                    <a:pt x="9835" y="11058"/>
                    <a:pt x="9644" y="11344"/>
                    <a:pt x="9346" y="11392"/>
                  </a:cubicBezTo>
                  <a:lnTo>
                    <a:pt x="3084" y="12535"/>
                  </a:lnTo>
                  <a:cubicBezTo>
                    <a:pt x="3049" y="12542"/>
                    <a:pt x="3014" y="12545"/>
                    <a:pt x="2979" y="12545"/>
                  </a:cubicBezTo>
                  <a:cubicBezTo>
                    <a:pt x="2722" y="12545"/>
                    <a:pt x="2493" y="12357"/>
                    <a:pt x="2441" y="12094"/>
                  </a:cubicBezTo>
                  <a:lnTo>
                    <a:pt x="1060" y="4534"/>
                  </a:lnTo>
                  <a:cubicBezTo>
                    <a:pt x="1012" y="4236"/>
                    <a:pt x="1203" y="3950"/>
                    <a:pt x="1512" y="3903"/>
                  </a:cubicBezTo>
                  <a:lnTo>
                    <a:pt x="2250" y="3760"/>
                  </a:lnTo>
                  <a:cubicBezTo>
                    <a:pt x="2293" y="3975"/>
                    <a:pt x="2482" y="4122"/>
                    <a:pt x="2694" y="4122"/>
                  </a:cubicBezTo>
                  <a:cubicBezTo>
                    <a:pt x="2717" y="4122"/>
                    <a:pt x="2739" y="4120"/>
                    <a:pt x="2762" y="4117"/>
                  </a:cubicBezTo>
                  <a:lnTo>
                    <a:pt x="6668" y="3402"/>
                  </a:lnTo>
                  <a:cubicBezTo>
                    <a:pt x="6906" y="3355"/>
                    <a:pt x="7060" y="3129"/>
                    <a:pt x="7025" y="2890"/>
                  </a:cubicBezTo>
                  <a:lnTo>
                    <a:pt x="7763" y="2760"/>
                  </a:lnTo>
                  <a:cubicBezTo>
                    <a:pt x="7798" y="2752"/>
                    <a:pt x="7833" y="2749"/>
                    <a:pt x="7867" y="2749"/>
                  </a:cubicBezTo>
                  <a:close/>
                  <a:moveTo>
                    <a:pt x="4150" y="0"/>
                  </a:moveTo>
                  <a:cubicBezTo>
                    <a:pt x="4081" y="0"/>
                    <a:pt x="4011" y="7"/>
                    <a:pt x="3941" y="21"/>
                  </a:cubicBezTo>
                  <a:cubicBezTo>
                    <a:pt x="3346" y="128"/>
                    <a:pt x="2953" y="700"/>
                    <a:pt x="3072" y="1307"/>
                  </a:cubicBezTo>
                  <a:cubicBezTo>
                    <a:pt x="3108" y="1474"/>
                    <a:pt x="3179" y="1640"/>
                    <a:pt x="3286" y="1783"/>
                  </a:cubicBezTo>
                  <a:lnTo>
                    <a:pt x="2512" y="1926"/>
                  </a:lnTo>
                  <a:cubicBezTo>
                    <a:pt x="2191" y="1986"/>
                    <a:pt x="1988" y="2295"/>
                    <a:pt x="2036" y="2617"/>
                  </a:cubicBezTo>
                  <a:lnTo>
                    <a:pt x="2096" y="2890"/>
                  </a:lnTo>
                  <a:lnTo>
                    <a:pt x="798" y="3129"/>
                  </a:lnTo>
                  <a:cubicBezTo>
                    <a:pt x="322" y="3212"/>
                    <a:pt x="0" y="3676"/>
                    <a:pt x="83" y="4164"/>
                  </a:cubicBezTo>
                  <a:lnTo>
                    <a:pt x="1667" y="12785"/>
                  </a:lnTo>
                  <a:cubicBezTo>
                    <a:pt x="1741" y="13221"/>
                    <a:pt x="2120" y="13524"/>
                    <a:pt x="2548" y="13524"/>
                  </a:cubicBezTo>
                  <a:cubicBezTo>
                    <a:pt x="2599" y="13524"/>
                    <a:pt x="2651" y="13520"/>
                    <a:pt x="2703" y="13511"/>
                  </a:cubicBezTo>
                  <a:lnTo>
                    <a:pt x="10049" y="12165"/>
                  </a:lnTo>
                  <a:cubicBezTo>
                    <a:pt x="10525" y="12082"/>
                    <a:pt x="10847" y="11618"/>
                    <a:pt x="10763" y="11130"/>
                  </a:cubicBezTo>
                  <a:lnTo>
                    <a:pt x="9192" y="2498"/>
                  </a:lnTo>
                  <a:cubicBezTo>
                    <a:pt x="9108" y="2067"/>
                    <a:pt x="8737" y="1766"/>
                    <a:pt x="8316" y="1766"/>
                  </a:cubicBezTo>
                  <a:cubicBezTo>
                    <a:pt x="8259" y="1766"/>
                    <a:pt x="8202" y="1772"/>
                    <a:pt x="8144" y="1783"/>
                  </a:cubicBezTo>
                  <a:lnTo>
                    <a:pt x="6858" y="2009"/>
                  </a:lnTo>
                  <a:lnTo>
                    <a:pt x="6810" y="1736"/>
                  </a:lnTo>
                  <a:cubicBezTo>
                    <a:pt x="6757" y="1446"/>
                    <a:pt x="6499" y="1252"/>
                    <a:pt x="6214" y="1252"/>
                  </a:cubicBezTo>
                  <a:cubicBezTo>
                    <a:pt x="6183" y="1252"/>
                    <a:pt x="6151" y="1255"/>
                    <a:pt x="6120" y="1259"/>
                  </a:cubicBezTo>
                  <a:lnTo>
                    <a:pt x="5179" y="1438"/>
                  </a:lnTo>
                  <a:cubicBezTo>
                    <a:pt x="5227" y="1259"/>
                    <a:pt x="5239" y="1081"/>
                    <a:pt x="5215" y="914"/>
                  </a:cubicBezTo>
                  <a:cubicBezTo>
                    <a:pt x="5120" y="378"/>
                    <a:pt x="4665" y="0"/>
                    <a:pt x="4150"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452" name="Google Shape;4452;p57"/>
            <p:cNvSpPr/>
            <p:nvPr/>
          </p:nvSpPr>
          <p:spPr>
            <a:xfrm>
              <a:off x="5244414" y="1280275"/>
              <a:ext cx="60059" cy="49866"/>
            </a:xfrm>
            <a:custGeom>
              <a:avLst/>
              <a:gdLst/>
              <a:ahLst/>
              <a:cxnLst/>
              <a:rect l="l" t="t" r="r" b="b"/>
              <a:pathLst>
                <a:path w="1862" h="1546" extrusionOk="0">
                  <a:moveTo>
                    <a:pt x="1002" y="1"/>
                  </a:moveTo>
                  <a:cubicBezTo>
                    <a:pt x="959" y="1"/>
                    <a:pt x="915" y="4"/>
                    <a:pt x="870" y="12"/>
                  </a:cubicBezTo>
                  <a:cubicBezTo>
                    <a:pt x="191" y="131"/>
                    <a:pt x="1" y="1012"/>
                    <a:pt x="560" y="1405"/>
                  </a:cubicBezTo>
                  <a:cubicBezTo>
                    <a:pt x="702" y="1502"/>
                    <a:pt x="854" y="1545"/>
                    <a:pt x="1002" y="1545"/>
                  </a:cubicBezTo>
                  <a:cubicBezTo>
                    <a:pt x="1454" y="1545"/>
                    <a:pt x="1862" y="1142"/>
                    <a:pt x="1763" y="631"/>
                  </a:cubicBezTo>
                  <a:cubicBezTo>
                    <a:pt x="1689" y="259"/>
                    <a:pt x="1367"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453" name="Google Shape;4453;p57"/>
            <p:cNvSpPr/>
            <p:nvPr/>
          </p:nvSpPr>
          <p:spPr>
            <a:xfrm>
              <a:off x="5311504" y="1265631"/>
              <a:ext cx="125182" cy="43931"/>
            </a:xfrm>
            <a:custGeom>
              <a:avLst/>
              <a:gdLst/>
              <a:ahLst/>
              <a:cxnLst/>
              <a:rect l="l" t="t" r="r" b="b"/>
              <a:pathLst>
                <a:path w="3881" h="1362" extrusionOk="0">
                  <a:moveTo>
                    <a:pt x="3274" y="0"/>
                  </a:moveTo>
                  <a:cubicBezTo>
                    <a:pt x="3238" y="0"/>
                    <a:pt x="3200" y="5"/>
                    <a:pt x="3160" y="13"/>
                  </a:cubicBezTo>
                  <a:lnTo>
                    <a:pt x="3172" y="13"/>
                  </a:lnTo>
                  <a:lnTo>
                    <a:pt x="576" y="490"/>
                  </a:lnTo>
                  <a:cubicBezTo>
                    <a:pt x="0" y="545"/>
                    <a:pt x="104" y="1362"/>
                    <a:pt x="609" y="1362"/>
                  </a:cubicBezTo>
                  <a:cubicBezTo>
                    <a:pt x="647" y="1362"/>
                    <a:pt x="688" y="1357"/>
                    <a:pt x="731" y="1347"/>
                  </a:cubicBezTo>
                  <a:lnTo>
                    <a:pt x="3314" y="871"/>
                  </a:lnTo>
                  <a:cubicBezTo>
                    <a:pt x="3881" y="793"/>
                    <a:pt x="3774" y="0"/>
                    <a:pt x="3274"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454" name="Google Shape;4454;p57"/>
            <p:cNvSpPr/>
            <p:nvPr/>
          </p:nvSpPr>
          <p:spPr>
            <a:xfrm>
              <a:off x="5257090" y="1349784"/>
              <a:ext cx="59769" cy="49866"/>
            </a:xfrm>
            <a:custGeom>
              <a:avLst/>
              <a:gdLst/>
              <a:ahLst/>
              <a:cxnLst/>
              <a:rect l="l" t="t" r="r" b="b"/>
              <a:pathLst>
                <a:path w="1853" h="1546" extrusionOk="0">
                  <a:moveTo>
                    <a:pt x="1002" y="1"/>
                  </a:moveTo>
                  <a:cubicBezTo>
                    <a:pt x="959" y="1"/>
                    <a:pt x="914" y="4"/>
                    <a:pt x="870" y="12"/>
                  </a:cubicBezTo>
                  <a:cubicBezTo>
                    <a:pt x="191" y="131"/>
                    <a:pt x="1" y="1012"/>
                    <a:pt x="560" y="1405"/>
                  </a:cubicBezTo>
                  <a:cubicBezTo>
                    <a:pt x="702" y="1502"/>
                    <a:pt x="854" y="1545"/>
                    <a:pt x="1001" y="1545"/>
                  </a:cubicBezTo>
                  <a:cubicBezTo>
                    <a:pt x="1450" y="1545"/>
                    <a:pt x="1852" y="1145"/>
                    <a:pt x="1763" y="643"/>
                  </a:cubicBezTo>
                  <a:cubicBezTo>
                    <a:pt x="1699" y="260"/>
                    <a:pt x="1369"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455" name="Google Shape;4455;p57"/>
            <p:cNvSpPr/>
            <p:nvPr/>
          </p:nvSpPr>
          <p:spPr>
            <a:xfrm>
              <a:off x="5326728" y="1335140"/>
              <a:ext cx="121279" cy="43544"/>
            </a:xfrm>
            <a:custGeom>
              <a:avLst/>
              <a:gdLst/>
              <a:ahLst/>
              <a:cxnLst/>
              <a:rect l="l" t="t" r="r" b="b"/>
              <a:pathLst>
                <a:path w="3760" h="1350" extrusionOk="0">
                  <a:moveTo>
                    <a:pt x="3129" y="0"/>
                  </a:moveTo>
                  <a:cubicBezTo>
                    <a:pt x="3117" y="0"/>
                    <a:pt x="3105" y="1"/>
                    <a:pt x="3092" y="2"/>
                  </a:cubicBezTo>
                  <a:lnTo>
                    <a:pt x="497" y="478"/>
                  </a:lnTo>
                  <a:cubicBezTo>
                    <a:pt x="0" y="628"/>
                    <a:pt x="120" y="1349"/>
                    <a:pt x="605" y="1349"/>
                  </a:cubicBezTo>
                  <a:cubicBezTo>
                    <a:pt x="620" y="1349"/>
                    <a:pt x="636" y="1348"/>
                    <a:pt x="652" y="1347"/>
                  </a:cubicBezTo>
                  <a:lnTo>
                    <a:pt x="3247" y="883"/>
                  </a:lnTo>
                  <a:cubicBezTo>
                    <a:pt x="3759" y="731"/>
                    <a:pt x="3634" y="0"/>
                    <a:pt x="3129"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456" name="Google Shape;4456;p57"/>
            <p:cNvSpPr/>
            <p:nvPr/>
          </p:nvSpPr>
          <p:spPr>
            <a:xfrm>
              <a:off x="5270540" y="1424293"/>
              <a:ext cx="60059" cy="49834"/>
            </a:xfrm>
            <a:custGeom>
              <a:avLst/>
              <a:gdLst/>
              <a:ahLst/>
              <a:cxnLst/>
              <a:rect l="l" t="t" r="r" b="b"/>
              <a:pathLst>
                <a:path w="1862" h="1545" extrusionOk="0">
                  <a:moveTo>
                    <a:pt x="1002" y="0"/>
                  </a:moveTo>
                  <a:cubicBezTo>
                    <a:pt x="959" y="0"/>
                    <a:pt x="914" y="4"/>
                    <a:pt x="870" y="12"/>
                  </a:cubicBezTo>
                  <a:cubicBezTo>
                    <a:pt x="191" y="131"/>
                    <a:pt x="0" y="1012"/>
                    <a:pt x="560" y="1405"/>
                  </a:cubicBezTo>
                  <a:cubicBezTo>
                    <a:pt x="701" y="1502"/>
                    <a:pt x="854" y="1545"/>
                    <a:pt x="1002" y="1545"/>
                  </a:cubicBezTo>
                  <a:cubicBezTo>
                    <a:pt x="1453" y="1545"/>
                    <a:pt x="1861" y="1142"/>
                    <a:pt x="1763" y="631"/>
                  </a:cubicBezTo>
                  <a:cubicBezTo>
                    <a:pt x="1699" y="259"/>
                    <a:pt x="1369" y="0"/>
                    <a:pt x="100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457" name="Google Shape;4457;p57"/>
            <p:cNvSpPr/>
            <p:nvPr/>
          </p:nvSpPr>
          <p:spPr>
            <a:xfrm>
              <a:off x="5339792" y="1409585"/>
              <a:ext cx="121795" cy="43577"/>
            </a:xfrm>
            <a:custGeom>
              <a:avLst/>
              <a:gdLst/>
              <a:ahLst/>
              <a:cxnLst/>
              <a:rect l="l" t="t" r="r" b="b"/>
              <a:pathLst>
                <a:path w="3776" h="1351" extrusionOk="0">
                  <a:moveTo>
                    <a:pt x="3162" y="0"/>
                  </a:moveTo>
                  <a:cubicBezTo>
                    <a:pt x="3143" y="0"/>
                    <a:pt x="3124" y="1"/>
                    <a:pt x="3104" y="3"/>
                  </a:cubicBezTo>
                  <a:lnTo>
                    <a:pt x="509" y="468"/>
                  </a:lnTo>
                  <a:cubicBezTo>
                    <a:pt x="0" y="606"/>
                    <a:pt x="120" y="1351"/>
                    <a:pt x="628" y="1351"/>
                  </a:cubicBezTo>
                  <a:cubicBezTo>
                    <a:pt x="643" y="1351"/>
                    <a:pt x="659" y="1350"/>
                    <a:pt x="675" y="1349"/>
                  </a:cubicBezTo>
                  <a:lnTo>
                    <a:pt x="3259" y="872"/>
                  </a:lnTo>
                  <a:cubicBezTo>
                    <a:pt x="3775" y="735"/>
                    <a:pt x="3661" y="0"/>
                    <a:pt x="316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458" name="Google Shape;4458;p57"/>
            <p:cNvSpPr/>
            <p:nvPr/>
          </p:nvSpPr>
          <p:spPr>
            <a:xfrm>
              <a:off x="5212933" y="1733296"/>
              <a:ext cx="249267" cy="224043"/>
            </a:xfrm>
            <a:custGeom>
              <a:avLst/>
              <a:gdLst/>
              <a:ahLst/>
              <a:cxnLst/>
              <a:rect l="l" t="t" r="r" b="b"/>
              <a:pathLst>
                <a:path w="7728" h="6946" extrusionOk="0">
                  <a:moveTo>
                    <a:pt x="3946" y="0"/>
                  </a:moveTo>
                  <a:cubicBezTo>
                    <a:pt x="2915" y="0"/>
                    <a:pt x="1900" y="464"/>
                    <a:pt x="1227" y="1338"/>
                  </a:cubicBezTo>
                  <a:lnTo>
                    <a:pt x="6966" y="4957"/>
                  </a:lnTo>
                  <a:cubicBezTo>
                    <a:pt x="7728" y="3398"/>
                    <a:pt x="7251" y="1469"/>
                    <a:pt x="5775" y="528"/>
                  </a:cubicBezTo>
                  <a:cubicBezTo>
                    <a:pt x="5208" y="172"/>
                    <a:pt x="4573" y="0"/>
                    <a:pt x="3946" y="0"/>
                  </a:cubicBezTo>
                  <a:close/>
                  <a:moveTo>
                    <a:pt x="822" y="1981"/>
                  </a:moveTo>
                  <a:cubicBezTo>
                    <a:pt x="1" y="3552"/>
                    <a:pt x="524" y="5481"/>
                    <a:pt x="2025" y="6422"/>
                  </a:cubicBezTo>
                  <a:cubicBezTo>
                    <a:pt x="2584" y="6775"/>
                    <a:pt x="3211" y="6946"/>
                    <a:pt x="3833" y="6946"/>
                  </a:cubicBezTo>
                  <a:cubicBezTo>
                    <a:pt x="4864" y="6946"/>
                    <a:pt x="5880" y="6477"/>
                    <a:pt x="6549" y="5600"/>
                  </a:cubicBezTo>
                  <a:lnTo>
                    <a:pt x="822" y="198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459" name="Google Shape;4459;p57"/>
            <p:cNvSpPr/>
            <p:nvPr/>
          </p:nvSpPr>
          <p:spPr>
            <a:xfrm>
              <a:off x="5682211" y="1251439"/>
              <a:ext cx="196304" cy="181563"/>
            </a:xfrm>
            <a:custGeom>
              <a:avLst/>
              <a:gdLst/>
              <a:ahLst/>
              <a:cxnLst/>
              <a:rect l="l" t="t" r="r" b="b"/>
              <a:pathLst>
                <a:path w="6086" h="5629" extrusionOk="0">
                  <a:moveTo>
                    <a:pt x="3609" y="1"/>
                  </a:moveTo>
                  <a:lnTo>
                    <a:pt x="1215" y="1620"/>
                  </a:lnTo>
                  <a:cubicBezTo>
                    <a:pt x="251" y="2275"/>
                    <a:pt x="1" y="3585"/>
                    <a:pt x="656" y="4549"/>
                  </a:cubicBezTo>
                  <a:lnTo>
                    <a:pt x="763" y="4704"/>
                  </a:lnTo>
                  <a:cubicBezTo>
                    <a:pt x="1171" y="5305"/>
                    <a:pt x="1834" y="5629"/>
                    <a:pt x="2508" y="5629"/>
                  </a:cubicBezTo>
                  <a:cubicBezTo>
                    <a:pt x="2916" y="5629"/>
                    <a:pt x="3329" y="5510"/>
                    <a:pt x="3692" y="5264"/>
                  </a:cubicBezTo>
                  <a:lnTo>
                    <a:pt x="6085" y="3644"/>
                  </a:lnTo>
                  <a:lnTo>
                    <a:pt x="3609" y="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460" name="Google Shape;4460;p57"/>
            <p:cNvSpPr/>
            <p:nvPr/>
          </p:nvSpPr>
          <p:spPr>
            <a:xfrm>
              <a:off x="5814714" y="1176188"/>
              <a:ext cx="196272" cy="181660"/>
            </a:xfrm>
            <a:custGeom>
              <a:avLst/>
              <a:gdLst/>
              <a:ahLst/>
              <a:cxnLst/>
              <a:rect l="l" t="t" r="r" b="b"/>
              <a:pathLst>
                <a:path w="6085" h="5632" extrusionOk="0">
                  <a:moveTo>
                    <a:pt x="3591" y="1"/>
                  </a:moveTo>
                  <a:cubicBezTo>
                    <a:pt x="3182" y="1"/>
                    <a:pt x="2768" y="120"/>
                    <a:pt x="2406" y="369"/>
                  </a:cubicBezTo>
                  <a:lnTo>
                    <a:pt x="1" y="1989"/>
                  </a:lnTo>
                  <a:lnTo>
                    <a:pt x="2477" y="5632"/>
                  </a:lnTo>
                  <a:lnTo>
                    <a:pt x="4870" y="4001"/>
                  </a:lnTo>
                  <a:cubicBezTo>
                    <a:pt x="5835" y="3346"/>
                    <a:pt x="6085" y="2036"/>
                    <a:pt x="5430" y="1072"/>
                  </a:cubicBezTo>
                  <a:lnTo>
                    <a:pt x="5430" y="1072"/>
                  </a:lnTo>
                  <a:lnTo>
                    <a:pt x="5430" y="1084"/>
                  </a:lnTo>
                  <a:lnTo>
                    <a:pt x="5323" y="917"/>
                  </a:lnTo>
                  <a:cubicBezTo>
                    <a:pt x="4917" y="319"/>
                    <a:pt x="4259" y="1"/>
                    <a:pt x="3591"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461" name="Google Shape;4461;p57"/>
            <p:cNvSpPr/>
            <p:nvPr/>
          </p:nvSpPr>
          <p:spPr>
            <a:xfrm>
              <a:off x="5624636" y="1626564"/>
              <a:ext cx="346032" cy="344387"/>
            </a:xfrm>
            <a:custGeom>
              <a:avLst/>
              <a:gdLst/>
              <a:ahLst/>
              <a:cxnLst/>
              <a:rect l="l" t="t" r="r" b="b"/>
              <a:pathLst>
                <a:path w="10728" h="10677" extrusionOk="0">
                  <a:moveTo>
                    <a:pt x="5028" y="1"/>
                  </a:moveTo>
                  <a:cubicBezTo>
                    <a:pt x="4843" y="1"/>
                    <a:pt x="4677" y="137"/>
                    <a:pt x="4655" y="325"/>
                  </a:cubicBezTo>
                  <a:lnTo>
                    <a:pt x="4191" y="3813"/>
                  </a:lnTo>
                  <a:lnTo>
                    <a:pt x="714" y="3349"/>
                  </a:lnTo>
                  <a:cubicBezTo>
                    <a:pt x="700" y="3347"/>
                    <a:pt x="685" y="3346"/>
                    <a:pt x="670" y="3346"/>
                  </a:cubicBezTo>
                  <a:cubicBezTo>
                    <a:pt x="485" y="3346"/>
                    <a:pt x="320" y="3483"/>
                    <a:pt x="298" y="3670"/>
                  </a:cubicBezTo>
                  <a:lnTo>
                    <a:pt x="36" y="5647"/>
                  </a:lnTo>
                  <a:cubicBezTo>
                    <a:pt x="0" y="5849"/>
                    <a:pt x="143" y="6040"/>
                    <a:pt x="357" y="6064"/>
                  </a:cubicBezTo>
                  <a:lnTo>
                    <a:pt x="357" y="6052"/>
                  </a:lnTo>
                  <a:lnTo>
                    <a:pt x="3834" y="6516"/>
                  </a:lnTo>
                  <a:lnTo>
                    <a:pt x="3370" y="9993"/>
                  </a:lnTo>
                  <a:cubicBezTo>
                    <a:pt x="3346" y="10195"/>
                    <a:pt x="3489" y="10386"/>
                    <a:pt x="3691" y="10409"/>
                  </a:cubicBezTo>
                  <a:lnTo>
                    <a:pt x="5667" y="10671"/>
                  </a:lnTo>
                  <a:cubicBezTo>
                    <a:pt x="5688" y="10675"/>
                    <a:pt x="5709" y="10677"/>
                    <a:pt x="5730" y="10677"/>
                  </a:cubicBezTo>
                  <a:cubicBezTo>
                    <a:pt x="5907" y="10677"/>
                    <a:pt x="6063" y="10542"/>
                    <a:pt x="6084" y="10350"/>
                  </a:cubicBezTo>
                  <a:lnTo>
                    <a:pt x="6548" y="6873"/>
                  </a:lnTo>
                  <a:lnTo>
                    <a:pt x="10025" y="7338"/>
                  </a:lnTo>
                  <a:cubicBezTo>
                    <a:pt x="10040" y="7339"/>
                    <a:pt x="10055" y="7340"/>
                    <a:pt x="10069" y="7340"/>
                  </a:cubicBezTo>
                  <a:cubicBezTo>
                    <a:pt x="10254" y="7340"/>
                    <a:pt x="10420" y="7204"/>
                    <a:pt x="10442" y="7016"/>
                  </a:cubicBezTo>
                  <a:lnTo>
                    <a:pt x="10704" y="5040"/>
                  </a:lnTo>
                  <a:cubicBezTo>
                    <a:pt x="10728" y="4837"/>
                    <a:pt x="10585" y="4647"/>
                    <a:pt x="10382" y="4623"/>
                  </a:cubicBezTo>
                  <a:lnTo>
                    <a:pt x="6906" y="4159"/>
                  </a:lnTo>
                  <a:lnTo>
                    <a:pt x="7358" y="682"/>
                  </a:lnTo>
                  <a:cubicBezTo>
                    <a:pt x="7394" y="480"/>
                    <a:pt x="7239" y="289"/>
                    <a:pt x="7037" y="265"/>
                  </a:cubicBezTo>
                  <a:lnTo>
                    <a:pt x="5072" y="3"/>
                  </a:lnTo>
                  <a:cubicBezTo>
                    <a:pt x="5057" y="2"/>
                    <a:pt x="5043" y="1"/>
                    <a:pt x="502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462" name="Google Shape;4462;p57"/>
            <p:cNvSpPr/>
            <p:nvPr/>
          </p:nvSpPr>
          <p:spPr>
            <a:xfrm>
              <a:off x="5182226" y="2147999"/>
              <a:ext cx="349870" cy="435862"/>
            </a:xfrm>
            <a:custGeom>
              <a:avLst/>
              <a:gdLst/>
              <a:ahLst/>
              <a:cxnLst/>
              <a:rect l="l" t="t" r="r" b="b"/>
              <a:pathLst>
                <a:path w="10847" h="13513" extrusionOk="0">
                  <a:moveTo>
                    <a:pt x="4145" y="431"/>
                  </a:moveTo>
                  <a:cubicBezTo>
                    <a:pt x="4436" y="431"/>
                    <a:pt x="4723" y="605"/>
                    <a:pt x="4774" y="994"/>
                  </a:cubicBezTo>
                  <a:cubicBezTo>
                    <a:pt x="4810" y="1185"/>
                    <a:pt x="4751" y="1387"/>
                    <a:pt x="4632" y="1530"/>
                  </a:cubicBezTo>
                  <a:lnTo>
                    <a:pt x="3834" y="1685"/>
                  </a:lnTo>
                  <a:cubicBezTo>
                    <a:pt x="3667" y="1590"/>
                    <a:pt x="3548" y="1423"/>
                    <a:pt x="3512" y="1232"/>
                  </a:cubicBezTo>
                  <a:lnTo>
                    <a:pt x="3500" y="1220"/>
                  </a:lnTo>
                  <a:cubicBezTo>
                    <a:pt x="3386" y="723"/>
                    <a:pt x="3769" y="431"/>
                    <a:pt x="4145" y="431"/>
                  </a:cubicBezTo>
                  <a:close/>
                  <a:moveTo>
                    <a:pt x="7867" y="2734"/>
                  </a:moveTo>
                  <a:cubicBezTo>
                    <a:pt x="8125" y="2734"/>
                    <a:pt x="8352" y="2922"/>
                    <a:pt x="8394" y="3185"/>
                  </a:cubicBezTo>
                  <a:lnTo>
                    <a:pt x="9787" y="10757"/>
                  </a:lnTo>
                  <a:cubicBezTo>
                    <a:pt x="9835" y="11055"/>
                    <a:pt x="9644" y="11341"/>
                    <a:pt x="9346" y="11388"/>
                  </a:cubicBezTo>
                  <a:lnTo>
                    <a:pt x="3084" y="12531"/>
                  </a:lnTo>
                  <a:cubicBezTo>
                    <a:pt x="3047" y="12538"/>
                    <a:pt x="3011" y="12542"/>
                    <a:pt x="2975" y="12542"/>
                  </a:cubicBezTo>
                  <a:cubicBezTo>
                    <a:pt x="2710" y="12542"/>
                    <a:pt x="2483" y="12353"/>
                    <a:pt x="2441" y="12091"/>
                  </a:cubicBezTo>
                  <a:lnTo>
                    <a:pt x="1060" y="4518"/>
                  </a:lnTo>
                  <a:cubicBezTo>
                    <a:pt x="1012" y="4221"/>
                    <a:pt x="1203" y="3935"/>
                    <a:pt x="1512" y="3887"/>
                  </a:cubicBezTo>
                  <a:lnTo>
                    <a:pt x="2250" y="3745"/>
                  </a:lnTo>
                  <a:cubicBezTo>
                    <a:pt x="2292" y="3955"/>
                    <a:pt x="2474" y="4110"/>
                    <a:pt x="2680" y="4110"/>
                  </a:cubicBezTo>
                  <a:cubicBezTo>
                    <a:pt x="2707" y="4110"/>
                    <a:pt x="2735" y="4107"/>
                    <a:pt x="2762" y="4102"/>
                  </a:cubicBezTo>
                  <a:lnTo>
                    <a:pt x="6668" y="3387"/>
                  </a:lnTo>
                  <a:cubicBezTo>
                    <a:pt x="6906" y="3340"/>
                    <a:pt x="7060" y="3114"/>
                    <a:pt x="7025" y="2875"/>
                  </a:cubicBezTo>
                  <a:lnTo>
                    <a:pt x="7763" y="2744"/>
                  </a:lnTo>
                  <a:cubicBezTo>
                    <a:pt x="7798" y="2737"/>
                    <a:pt x="7833" y="2734"/>
                    <a:pt x="7867" y="2734"/>
                  </a:cubicBezTo>
                  <a:close/>
                  <a:moveTo>
                    <a:pt x="4133" y="1"/>
                  </a:moveTo>
                  <a:cubicBezTo>
                    <a:pt x="4070" y="1"/>
                    <a:pt x="4006" y="6"/>
                    <a:pt x="3941" y="18"/>
                  </a:cubicBezTo>
                  <a:cubicBezTo>
                    <a:pt x="3346" y="125"/>
                    <a:pt x="2953" y="708"/>
                    <a:pt x="3072" y="1304"/>
                  </a:cubicBezTo>
                  <a:cubicBezTo>
                    <a:pt x="3108" y="1470"/>
                    <a:pt x="3179" y="1637"/>
                    <a:pt x="3286" y="1780"/>
                  </a:cubicBezTo>
                  <a:lnTo>
                    <a:pt x="2512" y="1923"/>
                  </a:lnTo>
                  <a:cubicBezTo>
                    <a:pt x="2191" y="1982"/>
                    <a:pt x="1988" y="2280"/>
                    <a:pt x="2036" y="2602"/>
                  </a:cubicBezTo>
                  <a:lnTo>
                    <a:pt x="2096" y="2887"/>
                  </a:lnTo>
                  <a:lnTo>
                    <a:pt x="798" y="3114"/>
                  </a:lnTo>
                  <a:cubicBezTo>
                    <a:pt x="322" y="3209"/>
                    <a:pt x="0" y="3673"/>
                    <a:pt x="83" y="4149"/>
                  </a:cubicBezTo>
                  <a:lnTo>
                    <a:pt x="1667" y="12781"/>
                  </a:lnTo>
                  <a:cubicBezTo>
                    <a:pt x="1740" y="13212"/>
                    <a:pt x="2110" y="13512"/>
                    <a:pt x="2531" y="13512"/>
                  </a:cubicBezTo>
                  <a:cubicBezTo>
                    <a:pt x="2587" y="13512"/>
                    <a:pt x="2645" y="13507"/>
                    <a:pt x="2703" y="13496"/>
                  </a:cubicBezTo>
                  <a:lnTo>
                    <a:pt x="10049" y="12162"/>
                  </a:lnTo>
                  <a:cubicBezTo>
                    <a:pt x="10525" y="12067"/>
                    <a:pt x="10847" y="11603"/>
                    <a:pt x="10763" y="11114"/>
                  </a:cubicBezTo>
                  <a:lnTo>
                    <a:pt x="9192" y="2482"/>
                  </a:lnTo>
                  <a:cubicBezTo>
                    <a:pt x="9107" y="2048"/>
                    <a:pt x="8729" y="1755"/>
                    <a:pt x="8303" y="1755"/>
                  </a:cubicBezTo>
                  <a:cubicBezTo>
                    <a:pt x="8250" y="1755"/>
                    <a:pt x="8197" y="1759"/>
                    <a:pt x="8144" y="1768"/>
                  </a:cubicBezTo>
                  <a:lnTo>
                    <a:pt x="6858" y="2006"/>
                  </a:lnTo>
                  <a:lnTo>
                    <a:pt x="6810" y="1732"/>
                  </a:lnTo>
                  <a:cubicBezTo>
                    <a:pt x="6757" y="1442"/>
                    <a:pt x="6499" y="1249"/>
                    <a:pt x="6214" y="1249"/>
                  </a:cubicBezTo>
                  <a:cubicBezTo>
                    <a:pt x="6183" y="1249"/>
                    <a:pt x="6151" y="1251"/>
                    <a:pt x="6120" y="1256"/>
                  </a:cubicBezTo>
                  <a:lnTo>
                    <a:pt x="5179" y="1435"/>
                  </a:lnTo>
                  <a:cubicBezTo>
                    <a:pt x="5227" y="1268"/>
                    <a:pt x="5239" y="1089"/>
                    <a:pt x="5215" y="911"/>
                  </a:cubicBezTo>
                  <a:cubicBezTo>
                    <a:pt x="5119" y="380"/>
                    <a:pt x="4655" y="1"/>
                    <a:pt x="413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463" name="Google Shape;4463;p57"/>
            <p:cNvSpPr/>
            <p:nvPr/>
          </p:nvSpPr>
          <p:spPr>
            <a:xfrm>
              <a:off x="5244414" y="2305274"/>
              <a:ext cx="60059" cy="49834"/>
            </a:xfrm>
            <a:custGeom>
              <a:avLst/>
              <a:gdLst/>
              <a:ahLst/>
              <a:cxnLst/>
              <a:rect l="l" t="t" r="r" b="b"/>
              <a:pathLst>
                <a:path w="1862" h="1545" extrusionOk="0">
                  <a:moveTo>
                    <a:pt x="1002" y="0"/>
                  </a:moveTo>
                  <a:cubicBezTo>
                    <a:pt x="959" y="0"/>
                    <a:pt x="915" y="4"/>
                    <a:pt x="870" y="12"/>
                  </a:cubicBezTo>
                  <a:cubicBezTo>
                    <a:pt x="191" y="131"/>
                    <a:pt x="1" y="1012"/>
                    <a:pt x="560" y="1405"/>
                  </a:cubicBezTo>
                  <a:cubicBezTo>
                    <a:pt x="702" y="1502"/>
                    <a:pt x="854" y="1545"/>
                    <a:pt x="1002" y="1545"/>
                  </a:cubicBezTo>
                  <a:cubicBezTo>
                    <a:pt x="1454" y="1545"/>
                    <a:pt x="1862" y="1142"/>
                    <a:pt x="1763" y="631"/>
                  </a:cubicBezTo>
                  <a:cubicBezTo>
                    <a:pt x="1689" y="258"/>
                    <a:pt x="1367" y="0"/>
                    <a:pt x="100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464" name="Google Shape;4464;p57"/>
            <p:cNvSpPr/>
            <p:nvPr/>
          </p:nvSpPr>
          <p:spPr>
            <a:xfrm>
              <a:off x="5312052" y="2290372"/>
              <a:ext cx="124117" cy="43673"/>
            </a:xfrm>
            <a:custGeom>
              <a:avLst/>
              <a:gdLst/>
              <a:ahLst/>
              <a:cxnLst/>
              <a:rect l="l" t="t" r="r" b="b"/>
              <a:pathLst>
                <a:path w="3848" h="1354" extrusionOk="0">
                  <a:moveTo>
                    <a:pt x="3238" y="0"/>
                  </a:moveTo>
                  <a:cubicBezTo>
                    <a:pt x="3207" y="0"/>
                    <a:pt x="3176" y="3"/>
                    <a:pt x="3143" y="9"/>
                  </a:cubicBezTo>
                  <a:lnTo>
                    <a:pt x="3155" y="9"/>
                  </a:lnTo>
                  <a:lnTo>
                    <a:pt x="559" y="485"/>
                  </a:lnTo>
                  <a:cubicBezTo>
                    <a:pt x="1" y="564"/>
                    <a:pt x="102" y="1354"/>
                    <a:pt x="608" y="1354"/>
                  </a:cubicBezTo>
                  <a:cubicBezTo>
                    <a:pt x="641" y="1354"/>
                    <a:pt x="677" y="1350"/>
                    <a:pt x="714" y="1343"/>
                  </a:cubicBezTo>
                  <a:lnTo>
                    <a:pt x="3297" y="866"/>
                  </a:lnTo>
                  <a:cubicBezTo>
                    <a:pt x="3847" y="777"/>
                    <a:pt x="3731" y="0"/>
                    <a:pt x="3238"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465" name="Google Shape;4465;p57"/>
            <p:cNvSpPr/>
            <p:nvPr/>
          </p:nvSpPr>
          <p:spPr>
            <a:xfrm>
              <a:off x="5257090" y="2374687"/>
              <a:ext cx="59769" cy="49931"/>
            </a:xfrm>
            <a:custGeom>
              <a:avLst/>
              <a:gdLst/>
              <a:ahLst/>
              <a:cxnLst/>
              <a:rect l="l" t="t" r="r" b="b"/>
              <a:pathLst>
                <a:path w="1853" h="1548" extrusionOk="0">
                  <a:moveTo>
                    <a:pt x="1016" y="0"/>
                  </a:moveTo>
                  <a:cubicBezTo>
                    <a:pt x="968" y="0"/>
                    <a:pt x="919" y="5"/>
                    <a:pt x="870" y="15"/>
                  </a:cubicBezTo>
                  <a:cubicBezTo>
                    <a:pt x="191" y="122"/>
                    <a:pt x="1" y="1015"/>
                    <a:pt x="560" y="1408"/>
                  </a:cubicBezTo>
                  <a:cubicBezTo>
                    <a:pt x="701" y="1505"/>
                    <a:pt x="853" y="1548"/>
                    <a:pt x="1000" y="1548"/>
                  </a:cubicBezTo>
                  <a:cubicBezTo>
                    <a:pt x="1449" y="1548"/>
                    <a:pt x="1853" y="1145"/>
                    <a:pt x="1763" y="634"/>
                  </a:cubicBezTo>
                  <a:cubicBezTo>
                    <a:pt x="1700" y="266"/>
                    <a:pt x="1377" y="0"/>
                    <a:pt x="1016"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466" name="Google Shape;4466;p57"/>
            <p:cNvSpPr/>
            <p:nvPr/>
          </p:nvSpPr>
          <p:spPr>
            <a:xfrm>
              <a:off x="5326728" y="2359753"/>
              <a:ext cx="121279" cy="43512"/>
            </a:xfrm>
            <a:custGeom>
              <a:avLst/>
              <a:gdLst/>
              <a:ahLst/>
              <a:cxnLst/>
              <a:rect l="l" t="t" r="r" b="b"/>
              <a:pathLst>
                <a:path w="3760" h="1349" extrusionOk="0">
                  <a:moveTo>
                    <a:pt x="3129" y="0"/>
                  </a:moveTo>
                  <a:cubicBezTo>
                    <a:pt x="3117" y="0"/>
                    <a:pt x="3105" y="1"/>
                    <a:pt x="3092" y="1"/>
                  </a:cubicBezTo>
                  <a:lnTo>
                    <a:pt x="497" y="478"/>
                  </a:lnTo>
                  <a:cubicBezTo>
                    <a:pt x="0" y="628"/>
                    <a:pt x="120" y="1349"/>
                    <a:pt x="605" y="1349"/>
                  </a:cubicBezTo>
                  <a:cubicBezTo>
                    <a:pt x="620" y="1349"/>
                    <a:pt x="636" y="1348"/>
                    <a:pt x="652" y="1347"/>
                  </a:cubicBezTo>
                  <a:lnTo>
                    <a:pt x="3247" y="882"/>
                  </a:lnTo>
                  <a:cubicBezTo>
                    <a:pt x="3759" y="731"/>
                    <a:pt x="3634" y="0"/>
                    <a:pt x="3129"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467" name="Google Shape;4467;p57"/>
            <p:cNvSpPr/>
            <p:nvPr/>
          </p:nvSpPr>
          <p:spPr>
            <a:xfrm>
              <a:off x="5270540" y="2448906"/>
              <a:ext cx="60059" cy="49834"/>
            </a:xfrm>
            <a:custGeom>
              <a:avLst/>
              <a:gdLst/>
              <a:ahLst/>
              <a:cxnLst/>
              <a:rect l="l" t="t" r="r" b="b"/>
              <a:pathLst>
                <a:path w="1862" h="1545" extrusionOk="0">
                  <a:moveTo>
                    <a:pt x="1002" y="0"/>
                  </a:moveTo>
                  <a:cubicBezTo>
                    <a:pt x="959" y="0"/>
                    <a:pt x="914" y="4"/>
                    <a:pt x="870" y="11"/>
                  </a:cubicBezTo>
                  <a:cubicBezTo>
                    <a:pt x="191" y="131"/>
                    <a:pt x="0" y="1012"/>
                    <a:pt x="572" y="1404"/>
                  </a:cubicBezTo>
                  <a:cubicBezTo>
                    <a:pt x="710" y="1501"/>
                    <a:pt x="861" y="1545"/>
                    <a:pt x="1007" y="1545"/>
                  </a:cubicBezTo>
                  <a:cubicBezTo>
                    <a:pt x="1453" y="1545"/>
                    <a:pt x="1861" y="1142"/>
                    <a:pt x="1763" y="631"/>
                  </a:cubicBezTo>
                  <a:cubicBezTo>
                    <a:pt x="1699" y="258"/>
                    <a:pt x="1369" y="0"/>
                    <a:pt x="100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468" name="Google Shape;4468;p57"/>
            <p:cNvSpPr/>
            <p:nvPr/>
          </p:nvSpPr>
          <p:spPr>
            <a:xfrm>
              <a:off x="5339534" y="2434133"/>
              <a:ext cx="122311" cy="43673"/>
            </a:xfrm>
            <a:custGeom>
              <a:avLst/>
              <a:gdLst/>
              <a:ahLst/>
              <a:cxnLst/>
              <a:rect l="l" t="t" r="r" b="b"/>
              <a:pathLst>
                <a:path w="3792" h="1354" extrusionOk="0">
                  <a:moveTo>
                    <a:pt x="3181" y="1"/>
                  </a:moveTo>
                  <a:cubicBezTo>
                    <a:pt x="3159" y="1"/>
                    <a:pt x="3136" y="2"/>
                    <a:pt x="3112" y="5"/>
                  </a:cubicBezTo>
                  <a:lnTo>
                    <a:pt x="517" y="469"/>
                  </a:lnTo>
                  <a:cubicBezTo>
                    <a:pt x="0" y="607"/>
                    <a:pt x="114" y="1354"/>
                    <a:pt x="625" y="1354"/>
                  </a:cubicBezTo>
                  <a:cubicBezTo>
                    <a:pt x="644" y="1354"/>
                    <a:pt x="663" y="1353"/>
                    <a:pt x="683" y="1351"/>
                  </a:cubicBezTo>
                  <a:lnTo>
                    <a:pt x="3267" y="874"/>
                  </a:lnTo>
                  <a:cubicBezTo>
                    <a:pt x="3792" y="749"/>
                    <a:pt x="3683" y="1"/>
                    <a:pt x="3181"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469" name="Google Shape;4469;p57"/>
            <p:cNvSpPr/>
            <p:nvPr/>
          </p:nvSpPr>
          <p:spPr>
            <a:xfrm>
              <a:off x="5212933" y="2757263"/>
              <a:ext cx="250815" cy="224817"/>
            </a:xfrm>
            <a:custGeom>
              <a:avLst/>
              <a:gdLst/>
              <a:ahLst/>
              <a:cxnLst/>
              <a:rect l="l" t="t" r="r" b="b"/>
              <a:pathLst>
                <a:path w="7776" h="6970" extrusionOk="0">
                  <a:moveTo>
                    <a:pt x="3946" y="1"/>
                  </a:moveTo>
                  <a:cubicBezTo>
                    <a:pt x="2909" y="1"/>
                    <a:pt x="1889" y="472"/>
                    <a:pt x="1227" y="1358"/>
                  </a:cubicBezTo>
                  <a:lnTo>
                    <a:pt x="6966" y="4977"/>
                  </a:lnTo>
                  <a:cubicBezTo>
                    <a:pt x="7775" y="3405"/>
                    <a:pt x="7251" y="1477"/>
                    <a:pt x="5763" y="524"/>
                  </a:cubicBezTo>
                  <a:cubicBezTo>
                    <a:pt x="5200" y="171"/>
                    <a:pt x="4570" y="1"/>
                    <a:pt x="3946" y="1"/>
                  </a:cubicBezTo>
                  <a:close/>
                  <a:moveTo>
                    <a:pt x="822" y="2001"/>
                  </a:moveTo>
                  <a:lnTo>
                    <a:pt x="822" y="2001"/>
                  </a:lnTo>
                  <a:cubicBezTo>
                    <a:pt x="1" y="3572"/>
                    <a:pt x="524" y="5501"/>
                    <a:pt x="2025" y="6442"/>
                  </a:cubicBezTo>
                  <a:cubicBezTo>
                    <a:pt x="2588" y="6797"/>
                    <a:pt x="3219" y="6969"/>
                    <a:pt x="3844" y="6969"/>
                  </a:cubicBezTo>
                  <a:cubicBezTo>
                    <a:pt x="4872" y="6969"/>
                    <a:pt x="5883" y="6505"/>
                    <a:pt x="6549" y="5632"/>
                  </a:cubicBezTo>
                  <a:lnTo>
                    <a:pt x="822" y="200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470" name="Google Shape;4470;p57"/>
            <p:cNvSpPr/>
            <p:nvPr/>
          </p:nvSpPr>
          <p:spPr>
            <a:xfrm>
              <a:off x="5682211" y="2276051"/>
              <a:ext cx="196304" cy="181563"/>
            </a:xfrm>
            <a:custGeom>
              <a:avLst/>
              <a:gdLst/>
              <a:ahLst/>
              <a:cxnLst/>
              <a:rect l="l" t="t" r="r" b="b"/>
              <a:pathLst>
                <a:path w="6086" h="5629" extrusionOk="0">
                  <a:moveTo>
                    <a:pt x="3609" y="1"/>
                  </a:moveTo>
                  <a:lnTo>
                    <a:pt x="1215" y="1620"/>
                  </a:lnTo>
                  <a:cubicBezTo>
                    <a:pt x="251" y="2275"/>
                    <a:pt x="1" y="3585"/>
                    <a:pt x="656" y="4549"/>
                  </a:cubicBezTo>
                  <a:lnTo>
                    <a:pt x="763" y="4716"/>
                  </a:lnTo>
                  <a:cubicBezTo>
                    <a:pt x="1170" y="5308"/>
                    <a:pt x="1831" y="5629"/>
                    <a:pt x="2505" y="5629"/>
                  </a:cubicBezTo>
                  <a:cubicBezTo>
                    <a:pt x="2914" y="5629"/>
                    <a:pt x="3328" y="5511"/>
                    <a:pt x="3692" y="5263"/>
                  </a:cubicBezTo>
                  <a:lnTo>
                    <a:pt x="6085" y="3644"/>
                  </a:lnTo>
                  <a:lnTo>
                    <a:pt x="3609" y="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471" name="Google Shape;4471;p57"/>
            <p:cNvSpPr/>
            <p:nvPr/>
          </p:nvSpPr>
          <p:spPr>
            <a:xfrm>
              <a:off x="5814714" y="2200542"/>
              <a:ext cx="196272" cy="181918"/>
            </a:xfrm>
            <a:custGeom>
              <a:avLst/>
              <a:gdLst/>
              <a:ahLst/>
              <a:cxnLst/>
              <a:rect l="l" t="t" r="r" b="b"/>
              <a:pathLst>
                <a:path w="6085" h="5640" extrusionOk="0">
                  <a:moveTo>
                    <a:pt x="3580" y="0"/>
                  </a:moveTo>
                  <a:cubicBezTo>
                    <a:pt x="3174" y="0"/>
                    <a:pt x="2765" y="119"/>
                    <a:pt x="2406" y="365"/>
                  </a:cubicBezTo>
                  <a:lnTo>
                    <a:pt x="1" y="1996"/>
                  </a:lnTo>
                  <a:lnTo>
                    <a:pt x="2477" y="5640"/>
                  </a:lnTo>
                  <a:lnTo>
                    <a:pt x="4870" y="4009"/>
                  </a:lnTo>
                  <a:cubicBezTo>
                    <a:pt x="5835" y="3354"/>
                    <a:pt x="6085" y="2044"/>
                    <a:pt x="5430" y="1080"/>
                  </a:cubicBezTo>
                  <a:lnTo>
                    <a:pt x="5323" y="925"/>
                  </a:lnTo>
                  <a:cubicBezTo>
                    <a:pt x="4915" y="324"/>
                    <a:pt x="4252" y="0"/>
                    <a:pt x="3580"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472" name="Google Shape;4472;p57"/>
            <p:cNvSpPr/>
            <p:nvPr/>
          </p:nvSpPr>
          <p:spPr>
            <a:xfrm>
              <a:off x="5624636" y="2651177"/>
              <a:ext cx="346032" cy="344387"/>
            </a:xfrm>
            <a:custGeom>
              <a:avLst/>
              <a:gdLst/>
              <a:ahLst/>
              <a:cxnLst/>
              <a:rect l="l" t="t" r="r" b="b"/>
              <a:pathLst>
                <a:path w="10728" h="10677" extrusionOk="0">
                  <a:moveTo>
                    <a:pt x="5026" y="1"/>
                  </a:moveTo>
                  <a:cubicBezTo>
                    <a:pt x="4832" y="1"/>
                    <a:pt x="4677" y="137"/>
                    <a:pt x="4643" y="325"/>
                  </a:cubicBezTo>
                  <a:lnTo>
                    <a:pt x="4191" y="3813"/>
                  </a:lnTo>
                  <a:lnTo>
                    <a:pt x="714" y="3349"/>
                  </a:lnTo>
                  <a:cubicBezTo>
                    <a:pt x="699" y="3347"/>
                    <a:pt x="683" y="3346"/>
                    <a:pt x="668" y="3346"/>
                  </a:cubicBezTo>
                  <a:cubicBezTo>
                    <a:pt x="475" y="3346"/>
                    <a:pt x="319" y="3483"/>
                    <a:pt x="286" y="3670"/>
                  </a:cubicBezTo>
                  <a:lnTo>
                    <a:pt x="36" y="5647"/>
                  </a:lnTo>
                  <a:cubicBezTo>
                    <a:pt x="0" y="5849"/>
                    <a:pt x="143" y="6028"/>
                    <a:pt x="357" y="6063"/>
                  </a:cubicBezTo>
                  <a:lnTo>
                    <a:pt x="3834" y="6516"/>
                  </a:lnTo>
                  <a:lnTo>
                    <a:pt x="3370" y="10004"/>
                  </a:lnTo>
                  <a:cubicBezTo>
                    <a:pt x="3346" y="10207"/>
                    <a:pt x="3489" y="10385"/>
                    <a:pt x="3691" y="10421"/>
                  </a:cubicBezTo>
                  <a:lnTo>
                    <a:pt x="5667" y="10671"/>
                  </a:lnTo>
                  <a:cubicBezTo>
                    <a:pt x="5688" y="10675"/>
                    <a:pt x="5709" y="10677"/>
                    <a:pt x="5730" y="10677"/>
                  </a:cubicBezTo>
                  <a:cubicBezTo>
                    <a:pt x="5907" y="10677"/>
                    <a:pt x="6063" y="10543"/>
                    <a:pt x="6084" y="10362"/>
                  </a:cubicBezTo>
                  <a:lnTo>
                    <a:pt x="6548" y="6873"/>
                  </a:lnTo>
                  <a:lnTo>
                    <a:pt x="10025" y="7337"/>
                  </a:lnTo>
                  <a:cubicBezTo>
                    <a:pt x="10040" y="7339"/>
                    <a:pt x="10055" y="7340"/>
                    <a:pt x="10069" y="7340"/>
                  </a:cubicBezTo>
                  <a:cubicBezTo>
                    <a:pt x="10254" y="7340"/>
                    <a:pt x="10420" y="7204"/>
                    <a:pt x="10442" y="7016"/>
                  </a:cubicBezTo>
                  <a:lnTo>
                    <a:pt x="10704" y="5039"/>
                  </a:lnTo>
                  <a:cubicBezTo>
                    <a:pt x="10728" y="4837"/>
                    <a:pt x="10585" y="4647"/>
                    <a:pt x="10382" y="4623"/>
                  </a:cubicBezTo>
                  <a:lnTo>
                    <a:pt x="6906" y="4170"/>
                  </a:lnTo>
                  <a:lnTo>
                    <a:pt x="7358" y="682"/>
                  </a:lnTo>
                  <a:cubicBezTo>
                    <a:pt x="7394" y="479"/>
                    <a:pt x="7239" y="289"/>
                    <a:pt x="7037" y="265"/>
                  </a:cubicBezTo>
                  <a:lnTo>
                    <a:pt x="5072" y="3"/>
                  </a:lnTo>
                  <a:cubicBezTo>
                    <a:pt x="5056" y="1"/>
                    <a:pt x="5041" y="1"/>
                    <a:pt x="5026"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473" name="Google Shape;4473;p57"/>
            <p:cNvSpPr/>
            <p:nvPr/>
          </p:nvSpPr>
          <p:spPr>
            <a:xfrm>
              <a:off x="5182226" y="3172611"/>
              <a:ext cx="349870" cy="436507"/>
            </a:xfrm>
            <a:custGeom>
              <a:avLst/>
              <a:gdLst/>
              <a:ahLst/>
              <a:cxnLst/>
              <a:rect l="l" t="t" r="r" b="b"/>
              <a:pathLst>
                <a:path w="10847" h="13533" extrusionOk="0">
                  <a:moveTo>
                    <a:pt x="4151" y="435"/>
                  </a:moveTo>
                  <a:cubicBezTo>
                    <a:pt x="4440" y="435"/>
                    <a:pt x="4723" y="608"/>
                    <a:pt x="4774" y="994"/>
                  </a:cubicBezTo>
                  <a:cubicBezTo>
                    <a:pt x="4810" y="1196"/>
                    <a:pt x="4751" y="1387"/>
                    <a:pt x="4632" y="1542"/>
                  </a:cubicBezTo>
                  <a:lnTo>
                    <a:pt x="3834" y="1685"/>
                  </a:lnTo>
                  <a:cubicBezTo>
                    <a:pt x="3667" y="1589"/>
                    <a:pt x="3548" y="1423"/>
                    <a:pt x="3512" y="1232"/>
                  </a:cubicBezTo>
                  <a:lnTo>
                    <a:pt x="3500" y="1232"/>
                  </a:lnTo>
                  <a:cubicBezTo>
                    <a:pt x="3386" y="732"/>
                    <a:pt x="3773" y="435"/>
                    <a:pt x="4151" y="435"/>
                  </a:cubicBezTo>
                  <a:close/>
                  <a:moveTo>
                    <a:pt x="7872" y="2745"/>
                  </a:moveTo>
                  <a:cubicBezTo>
                    <a:pt x="8127" y="2745"/>
                    <a:pt x="8352" y="2924"/>
                    <a:pt x="8394" y="3185"/>
                  </a:cubicBezTo>
                  <a:lnTo>
                    <a:pt x="9787" y="10769"/>
                  </a:lnTo>
                  <a:cubicBezTo>
                    <a:pt x="9835" y="11067"/>
                    <a:pt x="9644" y="11341"/>
                    <a:pt x="9346" y="11400"/>
                  </a:cubicBezTo>
                  <a:lnTo>
                    <a:pt x="3084" y="12543"/>
                  </a:lnTo>
                  <a:cubicBezTo>
                    <a:pt x="3047" y="12550"/>
                    <a:pt x="3011" y="12553"/>
                    <a:pt x="2976" y="12553"/>
                  </a:cubicBezTo>
                  <a:cubicBezTo>
                    <a:pt x="2710" y="12553"/>
                    <a:pt x="2483" y="12364"/>
                    <a:pt x="2441" y="12091"/>
                  </a:cubicBezTo>
                  <a:lnTo>
                    <a:pt x="1060" y="4530"/>
                  </a:lnTo>
                  <a:cubicBezTo>
                    <a:pt x="1012" y="4233"/>
                    <a:pt x="1203" y="3947"/>
                    <a:pt x="1512" y="3887"/>
                  </a:cubicBezTo>
                  <a:lnTo>
                    <a:pt x="2250" y="3756"/>
                  </a:lnTo>
                  <a:cubicBezTo>
                    <a:pt x="2292" y="3965"/>
                    <a:pt x="2472" y="4110"/>
                    <a:pt x="2676" y="4110"/>
                  </a:cubicBezTo>
                  <a:cubicBezTo>
                    <a:pt x="2704" y="4110"/>
                    <a:pt x="2733" y="4107"/>
                    <a:pt x="2762" y="4102"/>
                  </a:cubicBezTo>
                  <a:lnTo>
                    <a:pt x="6668" y="3399"/>
                  </a:lnTo>
                  <a:cubicBezTo>
                    <a:pt x="6906" y="3351"/>
                    <a:pt x="7060" y="3125"/>
                    <a:pt x="7025" y="2887"/>
                  </a:cubicBezTo>
                  <a:lnTo>
                    <a:pt x="7763" y="2756"/>
                  </a:lnTo>
                  <a:cubicBezTo>
                    <a:pt x="7800" y="2749"/>
                    <a:pt x="7836" y="2745"/>
                    <a:pt x="7872" y="2745"/>
                  </a:cubicBezTo>
                  <a:close/>
                  <a:moveTo>
                    <a:pt x="4133" y="1"/>
                  </a:moveTo>
                  <a:cubicBezTo>
                    <a:pt x="4070" y="1"/>
                    <a:pt x="4005" y="6"/>
                    <a:pt x="3941" y="18"/>
                  </a:cubicBezTo>
                  <a:cubicBezTo>
                    <a:pt x="3346" y="125"/>
                    <a:pt x="2953" y="708"/>
                    <a:pt x="3072" y="1304"/>
                  </a:cubicBezTo>
                  <a:cubicBezTo>
                    <a:pt x="3108" y="1482"/>
                    <a:pt x="3179" y="1649"/>
                    <a:pt x="3286" y="1780"/>
                  </a:cubicBezTo>
                  <a:lnTo>
                    <a:pt x="2512" y="1935"/>
                  </a:lnTo>
                  <a:cubicBezTo>
                    <a:pt x="2191" y="1994"/>
                    <a:pt x="1988" y="2304"/>
                    <a:pt x="2036" y="2613"/>
                  </a:cubicBezTo>
                  <a:lnTo>
                    <a:pt x="2096" y="2899"/>
                  </a:lnTo>
                  <a:lnTo>
                    <a:pt x="798" y="3125"/>
                  </a:lnTo>
                  <a:cubicBezTo>
                    <a:pt x="322" y="3220"/>
                    <a:pt x="0" y="3685"/>
                    <a:pt x="83" y="4173"/>
                  </a:cubicBezTo>
                  <a:lnTo>
                    <a:pt x="1667" y="12793"/>
                  </a:lnTo>
                  <a:cubicBezTo>
                    <a:pt x="1741" y="13229"/>
                    <a:pt x="2120" y="13533"/>
                    <a:pt x="2548" y="13533"/>
                  </a:cubicBezTo>
                  <a:cubicBezTo>
                    <a:pt x="2599" y="13533"/>
                    <a:pt x="2651" y="13528"/>
                    <a:pt x="2703" y="13519"/>
                  </a:cubicBezTo>
                  <a:lnTo>
                    <a:pt x="10049" y="12174"/>
                  </a:lnTo>
                  <a:cubicBezTo>
                    <a:pt x="10525" y="12079"/>
                    <a:pt x="10847" y="11614"/>
                    <a:pt x="10763" y="11138"/>
                  </a:cubicBezTo>
                  <a:lnTo>
                    <a:pt x="9192" y="2506"/>
                  </a:lnTo>
                  <a:cubicBezTo>
                    <a:pt x="9107" y="2070"/>
                    <a:pt x="8727" y="1767"/>
                    <a:pt x="8298" y="1767"/>
                  </a:cubicBezTo>
                  <a:cubicBezTo>
                    <a:pt x="8247" y="1767"/>
                    <a:pt x="8196" y="1771"/>
                    <a:pt x="8144" y="1780"/>
                  </a:cubicBezTo>
                  <a:lnTo>
                    <a:pt x="6858" y="2018"/>
                  </a:lnTo>
                  <a:lnTo>
                    <a:pt x="6810" y="1744"/>
                  </a:lnTo>
                  <a:cubicBezTo>
                    <a:pt x="6758" y="1459"/>
                    <a:pt x="6508" y="1258"/>
                    <a:pt x="6228" y="1258"/>
                  </a:cubicBezTo>
                  <a:cubicBezTo>
                    <a:pt x="6192" y="1258"/>
                    <a:pt x="6156" y="1261"/>
                    <a:pt x="6120" y="1268"/>
                  </a:cubicBezTo>
                  <a:lnTo>
                    <a:pt x="5179" y="1435"/>
                  </a:lnTo>
                  <a:cubicBezTo>
                    <a:pt x="5227" y="1268"/>
                    <a:pt x="5239" y="1089"/>
                    <a:pt x="5215" y="923"/>
                  </a:cubicBezTo>
                  <a:cubicBezTo>
                    <a:pt x="5119" y="381"/>
                    <a:pt x="4655" y="1"/>
                    <a:pt x="413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474" name="Google Shape;4474;p57"/>
            <p:cNvSpPr/>
            <p:nvPr/>
          </p:nvSpPr>
          <p:spPr>
            <a:xfrm>
              <a:off x="5244414" y="3329886"/>
              <a:ext cx="60059" cy="49834"/>
            </a:xfrm>
            <a:custGeom>
              <a:avLst/>
              <a:gdLst/>
              <a:ahLst/>
              <a:cxnLst/>
              <a:rect l="l" t="t" r="r" b="b"/>
              <a:pathLst>
                <a:path w="1862" h="1545" extrusionOk="0">
                  <a:moveTo>
                    <a:pt x="1002" y="0"/>
                  </a:moveTo>
                  <a:cubicBezTo>
                    <a:pt x="959" y="0"/>
                    <a:pt x="915" y="4"/>
                    <a:pt x="870" y="11"/>
                  </a:cubicBezTo>
                  <a:cubicBezTo>
                    <a:pt x="191" y="130"/>
                    <a:pt x="1" y="1011"/>
                    <a:pt x="560" y="1404"/>
                  </a:cubicBezTo>
                  <a:cubicBezTo>
                    <a:pt x="702" y="1501"/>
                    <a:pt x="854" y="1545"/>
                    <a:pt x="1002" y="1545"/>
                  </a:cubicBezTo>
                  <a:cubicBezTo>
                    <a:pt x="1454" y="1545"/>
                    <a:pt x="1862" y="1142"/>
                    <a:pt x="1763" y="630"/>
                  </a:cubicBezTo>
                  <a:cubicBezTo>
                    <a:pt x="1689" y="258"/>
                    <a:pt x="1367" y="0"/>
                    <a:pt x="100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475" name="Google Shape;4475;p57"/>
            <p:cNvSpPr/>
            <p:nvPr/>
          </p:nvSpPr>
          <p:spPr>
            <a:xfrm>
              <a:off x="5311601" y="3314856"/>
              <a:ext cx="125085" cy="43996"/>
            </a:xfrm>
            <a:custGeom>
              <a:avLst/>
              <a:gdLst/>
              <a:ahLst/>
              <a:cxnLst/>
              <a:rect l="l" t="t" r="r" b="b"/>
              <a:pathLst>
                <a:path w="3878" h="1364" extrusionOk="0">
                  <a:moveTo>
                    <a:pt x="3271" y="0"/>
                  </a:moveTo>
                  <a:cubicBezTo>
                    <a:pt x="3235" y="0"/>
                    <a:pt x="3197" y="4"/>
                    <a:pt x="3157" y="13"/>
                  </a:cubicBezTo>
                  <a:lnTo>
                    <a:pt x="3169" y="13"/>
                  </a:lnTo>
                  <a:lnTo>
                    <a:pt x="573" y="489"/>
                  </a:lnTo>
                  <a:cubicBezTo>
                    <a:pt x="1" y="555"/>
                    <a:pt x="100" y="1364"/>
                    <a:pt x="597" y="1364"/>
                  </a:cubicBezTo>
                  <a:cubicBezTo>
                    <a:pt x="638" y="1364"/>
                    <a:pt x="682" y="1358"/>
                    <a:pt x="728" y="1347"/>
                  </a:cubicBezTo>
                  <a:lnTo>
                    <a:pt x="3311" y="870"/>
                  </a:lnTo>
                  <a:cubicBezTo>
                    <a:pt x="3878" y="793"/>
                    <a:pt x="3771" y="0"/>
                    <a:pt x="3271"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476" name="Google Shape;4476;p57"/>
            <p:cNvSpPr/>
            <p:nvPr/>
          </p:nvSpPr>
          <p:spPr>
            <a:xfrm>
              <a:off x="5257090" y="3399267"/>
              <a:ext cx="59769" cy="49963"/>
            </a:xfrm>
            <a:custGeom>
              <a:avLst/>
              <a:gdLst/>
              <a:ahLst/>
              <a:cxnLst/>
              <a:rect l="l" t="t" r="r" b="b"/>
              <a:pathLst>
                <a:path w="1853" h="1549" extrusionOk="0">
                  <a:moveTo>
                    <a:pt x="1016" y="1"/>
                  </a:moveTo>
                  <a:cubicBezTo>
                    <a:pt x="968" y="1"/>
                    <a:pt x="919" y="6"/>
                    <a:pt x="870" y="15"/>
                  </a:cubicBezTo>
                  <a:cubicBezTo>
                    <a:pt x="191" y="134"/>
                    <a:pt x="1" y="1015"/>
                    <a:pt x="560" y="1408"/>
                  </a:cubicBezTo>
                  <a:cubicBezTo>
                    <a:pt x="701" y="1505"/>
                    <a:pt x="853" y="1549"/>
                    <a:pt x="1000" y="1549"/>
                  </a:cubicBezTo>
                  <a:cubicBezTo>
                    <a:pt x="1449" y="1549"/>
                    <a:pt x="1853" y="1146"/>
                    <a:pt x="1763" y="635"/>
                  </a:cubicBezTo>
                  <a:cubicBezTo>
                    <a:pt x="1700" y="267"/>
                    <a:pt x="1377" y="1"/>
                    <a:pt x="1016"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477" name="Google Shape;4477;p57"/>
            <p:cNvSpPr/>
            <p:nvPr/>
          </p:nvSpPr>
          <p:spPr>
            <a:xfrm>
              <a:off x="5326599" y="3384688"/>
              <a:ext cx="121279" cy="43544"/>
            </a:xfrm>
            <a:custGeom>
              <a:avLst/>
              <a:gdLst/>
              <a:ahLst/>
              <a:cxnLst/>
              <a:rect l="l" t="t" r="r" b="b"/>
              <a:pathLst>
                <a:path w="3760" h="1350" extrusionOk="0">
                  <a:moveTo>
                    <a:pt x="3144" y="1"/>
                  </a:moveTo>
                  <a:cubicBezTo>
                    <a:pt x="3128" y="1"/>
                    <a:pt x="3113" y="2"/>
                    <a:pt x="3096" y="3"/>
                  </a:cubicBezTo>
                  <a:lnTo>
                    <a:pt x="501" y="467"/>
                  </a:lnTo>
                  <a:cubicBezTo>
                    <a:pt x="1" y="619"/>
                    <a:pt x="126" y="1350"/>
                    <a:pt x="620" y="1350"/>
                  </a:cubicBezTo>
                  <a:cubicBezTo>
                    <a:pt x="632" y="1350"/>
                    <a:pt x="644" y="1349"/>
                    <a:pt x="656" y="1348"/>
                  </a:cubicBezTo>
                  <a:lnTo>
                    <a:pt x="3251" y="872"/>
                  </a:lnTo>
                  <a:cubicBezTo>
                    <a:pt x="3759" y="722"/>
                    <a:pt x="3640" y="1"/>
                    <a:pt x="314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478" name="Google Shape;4478;p57"/>
            <p:cNvSpPr/>
            <p:nvPr/>
          </p:nvSpPr>
          <p:spPr>
            <a:xfrm>
              <a:off x="5270540" y="3473486"/>
              <a:ext cx="60059" cy="49866"/>
            </a:xfrm>
            <a:custGeom>
              <a:avLst/>
              <a:gdLst/>
              <a:ahLst/>
              <a:cxnLst/>
              <a:rect l="l" t="t" r="r" b="b"/>
              <a:pathLst>
                <a:path w="1862" h="1546" extrusionOk="0">
                  <a:moveTo>
                    <a:pt x="1002" y="1"/>
                  </a:moveTo>
                  <a:cubicBezTo>
                    <a:pt x="958" y="1"/>
                    <a:pt x="914" y="5"/>
                    <a:pt x="870" y="12"/>
                  </a:cubicBezTo>
                  <a:cubicBezTo>
                    <a:pt x="191" y="131"/>
                    <a:pt x="0" y="1012"/>
                    <a:pt x="560" y="1405"/>
                  </a:cubicBezTo>
                  <a:cubicBezTo>
                    <a:pt x="701" y="1502"/>
                    <a:pt x="854" y="1546"/>
                    <a:pt x="1003" y="1546"/>
                  </a:cubicBezTo>
                  <a:cubicBezTo>
                    <a:pt x="1454" y="1546"/>
                    <a:pt x="1861" y="1145"/>
                    <a:pt x="1763" y="643"/>
                  </a:cubicBezTo>
                  <a:cubicBezTo>
                    <a:pt x="1699" y="260"/>
                    <a:pt x="1369"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479" name="Google Shape;4479;p57"/>
            <p:cNvSpPr/>
            <p:nvPr/>
          </p:nvSpPr>
          <p:spPr>
            <a:xfrm>
              <a:off x="5339792" y="3458810"/>
              <a:ext cx="121892" cy="43577"/>
            </a:xfrm>
            <a:custGeom>
              <a:avLst/>
              <a:gdLst/>
              <a:ahLst/>
              <a:cxnLst/>
              <a:rect l="l" t="t" r="r" b="b"/>
              <a:pathLst>
                <a:path w="3779" h="1351" extrusionOk="0">
                  <a:moveTo>
                    <a:pt x="3152" y="1"/>
                  </a:moveTo>
                  <a:cubicBezTo>
                    <a:pt x="3136" y="1"/>
                    <a:pt x="3120" y="2"/>
                    <a:pt x="3104" y="3"/>
                  </a:cubicBezTo>
                  <a:lnTo>
                    <a:pt x="509" y="479"/>
                  </a:lnTo>
                  <a:cubicBezTo>
                    <a:pt x="0" y="618"/>
                    <a:pt x="120" y="1350"/>
                    <a:pt x="627" y="1350"/>
                  </a:cubicBezTo>
                  <a:cubicBezTo>
                    <a:pt x="643" y="1350"/>
                    <a:pt x="659" y="1350"/>
                    <a:pt x="675" y="1348"/>
                  </a:cubicBezTo>
                  <a:lnTo>
                    <a:pt x="3259" y="872"/>
                  </a:lnTo>
                  <a:cubicBezTo>
                    <a:pt x="3779" y="733"/>
                    <a:pt x="3660" y="1"/>
                    <a:pt x="315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480" name="Google Shape;4480;p57"/>
            <p:cNvSpPr/>
            <p:nvPr/>
          </p:nvSpPr>
          <p:spPr>
            <a:xfrm>
              <a:off x="5212933" y="3782714"/>
              <a:ext cx="249267" cy="224140"/>
            </a:xfrm>
            <a:custGeom>
              <a:avLst/>
              <a:gdLst/>
              <a:ahLst/>
              <a:cxnLst/>
              <a:rect l="l" t="t" r="r" b="b"/>
              <a:pathLst>
                <a:path w="7728" h="6949" extrusionOk="0">
                  <a:moveTo>
                    <a:pt x="3944" y="0"/>
                  </a:moveTo>
                  <a:cubicBezTo>
                    <a:pt x="2914" y="0"/>
                    <a:pt x="1900" y="466"/>
                    <a:pt x="1227" y="1331"/>
                  </a:cubicBezTo>
                  <a:lnTo>
                    <a:pt x="6966" y="4963"/>
                  </a:lnTo>
                  <a:cubicBezTo>
                    <a:pt x="7728" y="3391"/>
                    <a:pt x="7251" y="1474"/>
                    <a:pt x="5775" y="534"/>
                  </a:cubicBezTo>
                  <a:cubicBezTo>
                    <a:pt x="5207" y="173"/>
                    <a:pt x="4572" y="0"/>
                    <a:pt x="3944" y="0"/>
                  </a:cubicBezTo>
                  <a:close/>
                  <a:moveTo>
                    <a:pt x="822" y="1974"/>
                  </a:moveTo>
                  <a:lnTo>
                    <a:pt x="822" y="1974"/>
                  </a:lnTo>
                  <a:cubicBezTo>
                    <a:pt x="1" y="3546"/>
                    <a:pt x="524" y="5475"/>
                    <a:pt x="2025" y="6415"/>
                  </a:cubicBezTo>
                  <a:cubicBezTo>
                    <a:pt x="2587" y="6775"/>
                    <a:pt x="3218" y="6948"/>
                    <a:pt x="3842" y="6948"/>
                  </a:cubicBezTo>
                  <a:cubicBezTo>
                    <a:pt x="4870" y="6948"/>
                    <a:pt x="5882" y="6480"/>
                    <a:pt x="6549" y="5606"/>
                  </a:cubicBezTo>
                  <a:lnTo>
                    <a:pt x="822" y="1974"/>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481" name="Google Shape;4481;p57"/>
            <p:cNvSpPr/>
            <p:nvPr/>
          </p:nvSpPr>
          <p:spPr>
            <a:xfrm>
              <a:off x="5682211" y="3300663"/>
              <a:ext cx="196304" cy="181660"/>
            </a:xfrm>
            <a:custGeom>
              <a:avLst/>
              <a:gdLst/>
              <a:ahLst/>
              <a:cxnLst/>
              <a:rect l="l" t="t" r="r" b="b"/>
              <a:pathLst>
                <a:path w="6086" h="5632" extrusionOk="0">
                  <a:moveTo>
                    <a:pt x="3609" y="1"/>
                  </a:moveTo>
                  <a:lnTo>
                    <a:pt x="1215" y="1632"/>
                  </a:lnTo>
                  <a:cubicBezTo>
                    <a:pt x="251" y="2275"/>
                    <a:pt x="1" y="3584"/>
                    <a:pt x="656" y="4549"/>
                  </a:cubicBezTo>
                  <a:lnTo>
                    <a:pt x="763" y="4715"/>
                  </a:lnTo>
                  <a:cubicBezTo>
                    <a:pt x="1172" y="5311"/>
                    <a:pt x="1837" y="5632"/>
                    <a:pt x="2514" y="5632"/>
                  </a:cubicBezTo>
                  <a:cubicBezTo>
                    <a:pt x="2920" y="5632"/>
                    <a:pt x="3330" y="5516"/>
                    <a:pt x="3692" y="5275"/>
                  </a:cubicBezTo>
                  <a:lnTo>
                    <a:pt x="6085" y="3644"/>
                  </a:lnTo>
                  <a:lnTo>
                    <a:pt x="3609" y="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482" name="Google Shape;4482;p57"/>
            <p:cNvSpPr/>
            <p:nvPr/>
          </p:nvSpPr>
          <p:spPr>
            <a:xfrm>
              <a:off x="5814714" y="3225154"/>
              <a:ext cx="196272" cy="181918"/>
            </a:xfrm>
            <a:custGeom>
              <a:avLst/>
              <a:gdLst/>
              <a:ahLst/>
              <a:cxnLst/>
              <a:rect l="l" t="t" r="r" b="b"/>
              <a:pathLst>
                <a:path w="6085" h="5640" extrusionOk="0">
                  <a:moveTo>
                    <a:pt x="3580" y="0"/>
                  </a:moveTo>
                  <a:cubicBezTo>
                    <a:pt x="3174" y="0"/>
                    <a:pt x="2765" y="118"/>
                    <a:pt x="2406" y="365"/>
                  </a:cubicBezTo>
                  <a:lnTo>
                    <a:pt x="1" y="1996"/>
                  </a:lnTo>
                  <a:lnTo>
                    <a:pt x="2477" y="5640"/>
                  </a:lnTo>
                  <a:lnTo>
                    <a:pt x="4870" y="4008"/>
                  </a:lnTo>
                  <a:cubicBezTo>
                    <a:pt x="5835" y="3354"/>
                    <a:pt x="6085" y="2044"/>
                    <a:pt x="5430" y="1091"/>
                  </a:cubicBezTo>
                  <a:lnTo>
                    <a:pt x="5323" y="925"/>
                  </a:lnTo>
                  <a:cubicBezTo>
                    <a:pt x="4915" y="324"/>
                    <a:pt x="4252" y="0"/>
                    <a:pt x="3580"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483" name="Google Shape;4483;p57"/>
            <p:cNvSpPr/>
            <p:nvPr/>
          </p:nvSpPr>
          <p:spPr>
            <a:xfrm>
              <a:off x="5624636" y="3676079"/>
              <a:ext cx="346032" cy="344387"/>
            </a:xfrm>
            <a:custGeom>
              <a:avLst/>
              <a:gdLst/>
              <a:ahLst/>
              <a:cxnLst/>
              <a:rect l="l" t="t" r="r" b="b"/>
              <a:pathLst>
                <a:path w="10728" h="10677" extrusionOk="0">
                  <a:moveTo>
                    <a:pt x="5010" y="0"/>
                  </a:moveTo>
                  <a:cubicBezTo>
                    <a:pt x="4832" y="0"/>
                    <a:pt x="4677" y="135"/>
                    <a:pt x="4655" y="327"/>
                  </a:cubicBezTo>
                  <a:lnTo>
                    <a:pt x="4191" y="3804"/>
                  </a:lnTo>
                  <a:lnTo>
                    <a:pt x="714" y="3340"/>
                  </a:lnTo>
                  <a:cubicBezTo>
                    <a:pt x="700" y="3338"/>
                    <a:pt x="685" y="3337"/>
                    <a:pt x="670" y="3337"/>
                  </a:cubicBezTo>
                  <a:cubicBezTo>
                    <a:pt x="485" y="3337"/>
                    <a:pt x="320" y="3473"/>
                    <a:pt x="298" y="3661"/>
                  </a:cubicBezTo>
                  <a:lnTo>
                    <a:pt x="36" y="5638"/>
                  </a:lnTo>
                  <a:cubicBezTo>
                    <a:pt x="0" y="5840"/>
                    <a:pt x="143" y="6030"/>
                    <a:pt x="357" y="6054"/>
                  </a:cubicBezTo>
                  <a:lnTo>
                    <a:pt x="3834" y="6519"/>
                  </a:lnTo>
                  <a:lnTo>
                    <a:pt x="3370" y="9995"/>
                  </a:lnTo>
                  <a:cubicBezTo>
                    <a:pt x="3346" y="10198"/>
                    <a:pt x="3489" y="10388"/>
                    <a:pt x="3691" y="10412"/>
                  </a:cubicBezTo>
                  <a:lnTo>
                    <a:pt x="5667" y="10674"/>
                  </a:lnTo>
                  <a:cubicBezTo>
                    <a:pt x="5682" y="10676"/>
                    <a:pt x="5697" y="10676"/>
                    <a:pt x="5712" y="10676"/>
                  </a:cubicBezTo>
                  <a:cubicBezTo>
                    <a:pt x="5897" y="10676"/>
                    <a:pt x="6062" y="10540"/>
                    <a:pt x="6084" y="10352"/>
                  </a:cubicBezTo>
                  <a:lnTo>
                    <a:pt x="6548" y="6876"/>
                  </a:lnTo>
                  <a:lnTo>
                    <a:pt x="10025" y="7328"/>
                  </a:lnTo>
                  <a:cubicBezTo>
                    <a:pt x="10046" y="7332"/>
                    <a:pt x="10067" y="7334"/>
                    <a:pt x="10087" y="7334"/>
                  </a:cubicBezTo>
                  <a:cubicBezTo>
                    <a:pt x="10265" y="7334"/>
                    <a:pt x="10420" y="7199"/>
                    <a:pt x="10442" y="7007"/>
                  </a:cubicBezTo>
                  <a:lnTo>
                    <a:pt x="10704" y="5042"/>
                  </a:lnTo>
                  <a:cubicBezTo>
                    <a:pt x="10728" y="4840"/>
                    <a:pt x="10585" y="4649"/>
                    <a:pt x="10382" y="4625"/>
                  </a:cubicBezTo>
                  <a:lnTo>
                    <a:pt x="6906" y="4161"/>
                  </a:lnTo>
                  <a:lnTo>
                    <a:pt x="7358" y="685"/>
                  </a:lnTo>
                  <a:cubicBezTo>
                    <a:pt x="7394" y="482"/>
                    <a:pt x="7239" y="292"/>
                    <a:pt x="7037" y="268"/>
                  </a:cubicBezTo>
                  <a:lnTo>
                    <a:pt x="5072" y="6"/>
                  </a:lnTo>
                  <a:cubicBezTo>
                    <a:pt x="5051" y="2"/>
                    <a:pt x="5030" y="0"/>
                    <a:pt x="5010"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484" name="Google Shape;4484;p57"/>
            <p:cNvSpPr/>
            <p:nvPr/>
          </p:nvSpPr>
          <p:spPr>
            <a:xfrm>
              <a:off x="5182226" y="4197223"/>
              <a:ext cx="349870" cy="436120"/>
            </a:xfrm>
            <a:custGeom>
              <a:avLst/>
              <a:gdLst/>
              <a:ahLst/>
              <a:cxnLst/>
              <a:rect l="l" t="t" r="r" b="b"/>
              <a:pathLst>
                <a:path w="10847" h="13521" extrusionOk="0">
                  <a:moveTo>
                    <a:pt x="4151" y="435"/>
                  </a:moveTo>
                  <a:cubicBezTo>
                    <a:pt x="4440" y="435"/>
                    <a:pt x="4723" y="608"/>
                    <a:pt x="4774" y="994"/>
                  </a:cubicBezTo>
                  <a:cubicBezTo>
                    <a:pt x="4810" y="1184"/>
                    <a:pt x="4751" y="1387"/>
                    <a:pt x="4632" y="1542"/>
                  </a:cubicBezTo>
                  <a:lnTo>
                    <a:pt x="3834" y="1684"/>
                  </a:lnTo>
                  <a:cubicBezTo>
                    <a:pt x="3667" y="1589"/>
                    <a:pt x="3548" y="1434"/>
                    <a:pt x="3512" y="1244"/>
                  </a:cubicBezTo>
                  <a:lnTo>
                    <a:pt x="3500" y="1232"/>
                  </a:lnTo>
                  <a:cubicBezTo>
                    <a:pt x="3386" y="732"/>
                    <a:pt x="3773" y="435"/>
                    <a:pt x="4151" y="435"/>
                  </a:cubicBezTo>
                  <a:close/>
                  <a:moveTo>
                    <a:pt x="7867" y="2746"/>
                  </a:moveTo>
                  <a:cubicBezTo>
                    <a:pt x="8125" y="2746"/>
                    <a:pt x="8352" y="2934"/>
                    <a:pt x="8394" y="3196"/>
                  </a:cubicBezTo>
                  <a:lnTo>
                    <a:pt x="9787" y="10757"/>
                  </a:lnTo>
                  <a:cubicBezTo>
                    <a:pt x="9835" y="11055"/>
                    <a:pt x="9644" y="11340"/>
                    <a:pt x="9346" y="11400"/>
                  </a:cubicBezTo>
                  <a:lnTo>
                    <a:pt x="3084" y="12543"/>
                  </a:lnTo>
                  <a:cubicBezTo>
                    <a:pt x="3053" y="12548"/>
                    <a:pt x="3023" y="12550"/>
                    <a:pt x="2992" y="12550"/>
                  </a:cubicBezTo>
                  <a:cubicBezTo>
                    <a:pt x="2730" y="12550"/>
                    <a:pt x="2494" y="12369"/>
                    <a:pt x="2441" y="12102"/>
                  </a:cubicBezTo>
                  <a:lnTo>
                    <a:pt x="1060" y="4530"/>
                  </a:lnTo>
                  <a:cubicBezTo>
                    <a:pt x="1012" y="4232"/>
                    <a:pt x="1203" y="3947"/>
                    <a:pt x="1512" y="3899"/>
                  </a:cubicBezTo>
                  <a:lnTo>
                    <a:pt x="2250" y="3768"/>
                  </a:lnTo>
                  <a:cubicBezTo>
                    <a:pt x="2292" y="3968"/>
                    <a:pt x="2474" y="4121"/>
                    <a:pt x="2680" y="4121"/>
                  </a:cubicBezTo>
                  <a:cubicBezTo>
                    <a:pt x="2707" y="4121"/>
                    <a:pt x="2735" y="4119"/>
                    <a:pt x="2762" y="4113"/>
                  </a:cubicBezTo>
                  <a:lnTo>
                    <a:pt x="6668" y="3399"/>
                  </a:lnTo>
                  <a:cubicBezTo>
                    <a:pt x="6906" y="3351"/>
                    <a:pt x="7060" y="3125"/>
                    <a:pt x="7025" y="2887"/>
                  </a:cubicBezTo>
                  <a:lnTo>
                    <a:pt x="7763" y="2756"/>
                  </a:lnTo>
                  <a:cubicBezTo>
                    <a:pt x="7798" y="2749"/>
                    <a:pt x="7833" y="2746"/>
                    <a:pt x="7867" y="2746"/>
                  </a:cubicBezTo>
                  <a:close/>
                  <a:moveTo>
                    <a:pt x="4133" y="0"/>
                  </a:moveTo>
                  <a:cubicBezTo>
                    <a:pt x="4070" y="0"/>
                    <a:pt x="4006" y="6"/>
                    <a:pt x="3941" y="18"/>
                  </a:cubicBezTo>
                  <a:cubicBezTo>
                    <a:pt x="3346" y="125"/>
                    <a:pt x="2953" y="708"/>
                    <a:pt x="3072" y="1303"/>
                  </a:cubicBezTo>
                  <a:cubicBezTo>
                    <a:pt x="3108" y="1482"/>
                    <a:pt x="3179" y="1637"/>
                    <a:pt x="3286" y="1780"/>
                  </a:cubicBezTo>
                  <a:lnTo>
                    <a:pt x="2512" y="1923"/>
                  </a:lnTo>
                  <a:cubicBezTo>
                    <a:pt x="2191" y="1982"/>
                    <a:pt x="1988" y="2292"/>
                    <a:pt x="2036" y="2601"/>
                  </a:cubicBezTo>
                  <a:lnTo>
                    <a:pt x="2096" y="2887"/>
                  </a:lnTo>
                  <a:lnTo>
                    <a:pt x="798" y="3125"/>
                  </a:lnTo>
                  <a:cubicBezTo>
                    <a:pt x="322" y="3208"/>
                    <a:pt x="0" y="3673"/>
                    <a:pt x="83" y="4161"/>
                  </a:cubicBezTo>
                  <a:lnTo>
                    <a:pt x="1667" y="12793"/>
                  </a:lnTo>
                  <a:cubicBezTo>
                    <a:pt x="1741" y="13218"/>
                    <a:pt x="2120" y="13520"/>
                    <a:pt x="2548" y="13520"/>
                  </a:cubicBezTo>
                  <a:cubicBezTo>
                    <a:pt x="2599" y="13520"/>
                    <a:pt x="2651" y="13516"/>
                    <a:pt x="2703" y="13507"/>
                  </a:cubicBezTo>
                  <a:lnTo>
                    <a:pt x="10049" y="12162"/>
                  </a:lnTo>
                  <a:cubicBezTo>
                    <a:pt x="10525" y="12079"/>
                    <a:pt x="10847" y="11602"/>
                    <a:pt x="10763" y="11126"/>
                  </a:cubicBezTo>
                  <a:lnTo>
                    <a:pt x="9192" y="2494"/>
                  </a:lnTo>
                  <a:cubicBezTo>
                    <a:pt x="9108" y="2064"/>
                    <a:pt x="8737" y="1763"/>
                    <a:pt x="8316" y="1763"/>
                  </a:cubicBezTo>
                  <a:cubicBezTo>
                    <a:pt x="8259" y="1763"/>
                    <a:pt x="8202" y="1768"/>
                    <a:pt x="8144" y="1780"/>
                  </a:cubicBezTo>
                  <a:lnTo>
                    <a:pt x="6858" y="2018"/>
                  </a:lnTo>
                  <a:lnTo>
                    <a:pt x="6810" y="1732"/>
                  </a:lnTo>
                  <a:cubicBezTo>
                    <a:pt x="6756" y="1451"/>
                    <a:pt x="6497" y="1249"/>
                    <a:pt x="6210" y="1249"/>
                  </a:cubicBezTo>
                  <a:cubicBezTo>
                    <a:pt x="6180" y="1249"/>
                    <a:pt x="6150" y="1251"/>
                    <a:pt x="6120" y="1256"/>
                  </a:cubicBezTo>
                  <a:lnTo>
                    <a:pt x="5179" y="1434"/>
                  </a:lnTo>
                  <a:cubicBezTo>
                    <a:pt x="5227" y="1268"/>
                    <a:pt x="5239" y="1089"/>
                    <a:pt x="5215" y="910"/>
                  </a:cubicBezTo>
                  <a:cubicBezTo>
                    <a:pt x="5119" y="380"/>
                    <a:pt x="4655" y="0"/>
                    <a:pt x="4133"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485" name="Google Shape;4485;p57"/>
            <p:cNvSpPr/>
            <p:nvPr/>
          </p:nvSpPr>
          <p:spPr>
            <a:xfrm>
              <a:off x="5244414" y="4354466"/>
              <a:ext cx="60059" cy="49866"/>
            </a:xfrm>
            <a:custGeom>
              <a:avLst/>
              <a:gdLst/>
              <a:ahLst/>
              <a:cxnLst/>
              <a:rect l="l" t="t" r="r" b="b"/>
              <a:pathLst>
                <a:path w="1862" h="1546" extrusionOk="0">
                  <a:moveTo>
                    <a:pt x="1002" y="1"/>
                  </a:moveTo>
                  <a:cubicBezTo>
                    <a:pt x="959" y="1"/>
                    <a:pt x="915" y="5"/>
                    <a:pt x="870" y="12"/>
                  </a:cubicBezTo>
                  <a:cubicBezTo>
                    <a:pt x="191" y="131"/>
                    <a:pt x="1" y="1012"/>
                    <a:pt x="560" y="1405"/>
                  </a:cubicBezTo>
                  <a:cubicBezTo>
                    <a:pt x="702" y="1502"/>
                    <a:pt x="854" y="1545"/>
                    <a:pt x="1002" y="1545"/>
                  </a:cubicBezTo>
                  <a:cubicBezTo>
                    <a:pt x="1454" y="1545"/>
                    <a:pt x="1862" y="1142"/>
                    <a:pt x="1763" y="631"/>
                  </a:cubicBezTo>
                  <a:cubicBezTo>
                    <a:pt x="1689" y="259"/>
                    <a:pt x="1367"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486" name="Google Shape;4486;p57"/>
            <p:cNvSpPr/>
            <p:nvPr/>
          </p:nvSpPr>
          <p:spPr>
            <a:xfrm>
              <a:off x="5312149" y="4339952"/>
              <a:ext cx="123988" cy="43383"/>
            </a:xfrm>
            <a:custGeom>
              <a:avLst/>
              <a:gdLst/>
              <a:ahLst/>
              <a:cxnLst/>
              <a:rect l="l" t="t" r="r" b="b"/>
              <a:pathLst>
                <a:path w="3844" h="1345" extrusionOk="0">
                  <a:moveTo>
                    <a:pt x="3236" y="0"/>
                  </a:moveTo>
                  <a:cubicBezTo>
                    <a:pt x="3205" y="0"/>
                    <a:pt x="3173" y="3"/>
                    <a:pt x="3140" y="10"/>
                  </a:cubicBezTo>
                  <a:lnTo>
                    <a:pt x="3152" y="10"/>
                  </a:lnTo>
                  <a:lnTo>
                    <a:pt x="556" y="474"/>
                  </a:lnTo>
                  <a:cubicBezTo>
                    <a:pt x="1" y="552"/>
                    <a:pt x="98" y="1344"/>
                    <a:pt x="597" y="1344"/>
                  </a:cubicBezTo>
                  <a:cubicBezTo>
                    <a:pt x="633" y="1344"/>
                    <a:pt x="671" y="1340"/>
                    <a:pt x="711" y="1331"/>
                  </a:cubicBezTo>
                  <a:lnTo>
                    <a:pt x="3294" y="867"/>
                  </a:lnTo>
                  <a:cubicBezTo>
                    <a:pt x="3844" y="766"/>
                    <a:pt x="3728" y="0"/>
                    <a:pt x="3236"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487" name="Google Shape;4487;p57"/>
            <p:cNvSpPr/>
            <p:nvPr/>
          </p:nvSpPr>
          <p:spPr>
            <a:xfrm>
              <a:off x="5257090" y="4423976"/>
              <a:ext cx="59769" cy="49866"/>
            </a:xfrm>
            <a:custGeom>
              <a:avLst/>
              <a:gdLst/>
              <a:ahLst/>
              <a:cxnLst/>
              <a:rect l="l" t="t" r="r" b="b"/>
              <a:pathLst>
                <a:path w="1853" h="1546" extrusionOk="0">
                  <a:moveTo>
                    <a:pt x="1003" y="1"/>
                  </a:moveTo>
                  <a:cubicBezTo>
                    <a:pt x="959" y="1"/>
                    <a:pt x="914" y="5"/>
                    <a:pt x="870" y="12"/>
                  </a:cubicBezTo>
                  <a:cubicBezTo>
                    <a:pt x="191" y="131"/>
                    <a:pt x="1" y="1012"/>
                    <a:pt x="560" y="1405"/>
                  </a:cubicBezTo>
                  <a:cubicBezTo>
                    <a:pt x="701" y="1502"/>
                    <a:pt x="853" y="1546"/>
                    <a:pt x="1000" y="1546"/>
                  </a:cubicBezTo>
                  <a:cubicBezTo>
                    <a:pt x="1449" y="1546"/>
                    <a:pt x="1853" y="1142"/>
                    <a:pt x="1763" y="631"/>
                  </a:cubicBezTo>
                  <a:cubicBezTo>
                    <a:pt x="1699" y="259"/>
                    <a:pt x="1369" y="1"/>
                    <a:pt x="100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488" name="Google Shape;4488;p57"/>
            <p:cNvSpPr/>
            <p:nvPr/>
          </p:nvSpPr>
          <p:spPr>
            <a:xfrm>
              <a:off x="5326599" y="4409300"/>
              <a:ext cx="121279" cy="43544"/>
            </a:xfrm>
            <a:custGeom>
              <a:avLst/>
              <a:gdLst/>
              <a:ahLst/>
              <a:cxnLst/>
              <a:rect l="l" t="t" r="r" b="b"/>
              <a:pathLst>
                <a:path w="3760" h="1350" extrusionOk="0">
                  <a:moveTo>
                    <a:pt x="3144" y="1"/>
                  </a:moveTo>
                  <a:cubicBezTo>
                    <a:pt x="3128" y="1"/>
                    <a:pt x="3113" y="1"/>
                    <a:pt x="3096" y="3"/>
                  </a:cubicBezTo>
                  <a:lnTo>
                    <a:pt x="501" y="467"/>
                  </a:lnTo>
                  <a:cubicBezTo>
                    <a:pt x="1" y="618"/>
                    <a:pt x="126" y="1349"/>
                    <a:pt x="620" y="1349"/>
                  </a:cubicBezTo>
                  <a:cubicBezTo>
                    <a:pt x="632" y="1349"/>
                    <a:pt x="644" y="1349"/>
                    <a:pt x="656" y="1348"/>
                  </a:cubicBezTo>
                  <a:lnTo>
                    <a:pt x="3251" y="872"/>
                  </a:lnTo>
                  <a:cubicBezTo>
                    <a:pt x="3759" y="722"/>
                    <a:pt x="3640" y="1"/>
                    <a:pt x="314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489" name="Google Shape;4489;p57"/>
            <p:cNvSpPr/>
            <p:nvPr/>
          </p:nvSpPr>
          <p:spPr>
            <a:xfrm>
              <a:off x="5270540" y="4498130"/>
              <a:ext cx="60059" cy="50221"/>
            </a:xfrm>
            <a:custGeom>
              <a:avLst/>
              <a:gdLst/>
              <a:ahLst/>
              <a:cxnLst/>
              <a:rect l="l" t="t" r="r" b="b"/>
              <a:pathLst>
                <a:path w="1862" h="1557" extrusionOk="0">
                  <a:moveTo>
                    <a:pt x="998" y="0"/>
                  </a:moveTo>
                  <a:cubicBezTo>
                    <a:pt x="956" y="0"/>
                    <a:pt x="913" y="4"/>
                    <a:pt x="870" y="11"/>
                  </a:cubicBezTo>
                  <a:cubicBezTo>
                    <a:pt x="191" y="130"/>
                    <a:pt x="0" y="1011"/>
                    <a:pt x="560" y="1416"/>
                  </a:cubicBezTo>
                  <a:cubicBezTo>
                    <a:pt x="701" y="1513"/>
                    <a:pt x="854" y="1556"/>
                    <a:pt x="1002" y="1556"/>
                  </a:cubicBezTo>
                  <a:cubicBezTo>
                    <a:pt x="1453" y="1556"/>
                    <a:pt x="1861" y="1153"/>
                    <a:pt x="1763" y="642"/>
                  </a:cubicBezTo>
                  <a:cubicBezTo>
                    <a:pt x="1699" y="268"/>
                    <a:pt x="1366" y="0"/>
                    <a:pt x="998"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490" name="Google Shape;4490;p57"/>
            <p:cNvSpPr/>
            <p:nvPr/>
          </p:nvSpPr>
          <p:spPr>
            <a:xfrm>
              <a:off x="5339630" y="4483390"/>
              <a:ext cx="122311" cy="43673"/>
            </a:xfrm>
            <a:custGeom>
              <a:avLst/>
              <a:gdLst/>
              <a:ahLst/>
              <a:cxnLst/>
              <a:rect l="l" t="t" r="r" b="b"/>
              <a:pathLst>
                <a:path w="3792" h="1354" extrusionOk="0">
                  <a:moveTo>
                    <a:pt x="3168" y="1"/>
                  </a:moveTo>
                  <a:cubicBezTo>
                    <a:pt x="3149" y="1"/>
                    <a:pt x="3129" y="2"/>
                    <a:pt x="3109" y="4"/>
                  </a:cubicBezTo>
                  <a:lnTo>
                    <a:pt x="514" y="480"/>
                  </a:lnTo>
                  <a:cubicBezTo>
                    <a:pt x="0" y="605"/>
                    <a:pt x="110" y="1354"/>
                    <a:pt x="612" y="1354"/>
                  </a:cubicBezTo>
                  <a:cubicBezTo>
                    <a:pt x="634" y="1354"/>
                    <a:pt x="657" y="1352"/>
                    <a:pt x="680" y="1349"/>
                  </a:cubicBezTo>
                  <a:lnTo>
                    <a:pt x="3264" y="885"/>
                  </a:lnTo>
                  <a:cubicBezTo>
                    <a:pt x="3792" y="747"/>
                    <a:pt x="3678" y="1"/>
                    <a:pt x="316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491" name="Google Shape;4491;p57"/>
            <p:cNvSpPr/>
            <p:nvPr/>
          </p:nvSpPr>
          <p:spPr>
            <a:xfrm>
              <a:off x="5212933" y="4806843"/>
              <a:ext cx="250815" cy="224624"/>
            </a:xfrm>
            <a:custGeom>
              <a:avLst/>
              <a:gdLst/>
              <a:ahLst/>
              <a:cxnLst/>
              <a:rect l="l" t="t" r="r" b="b"/>
              <a:pathLst>
                <a:path w="7776" h="6964" extrusionOk="0">
                  <a:moveTo>
                    <a:pt x="3943" y="1"/>
                  </a:moveTo>
                  <a:cubicBezTo>
                    <a:pt x="2906" y="1"/>
                    <a:pt x="1888" y="470"/>
                    <a:pt x="1227" y="1346"/>
                  </a:cubicBezTo>
                  <a:lnTo>
                    <a:pt x="6966" y="4978"/>
                  </a:lnTo>
                  <a:cubicBezTo>
                    <a:pt x="7775" y="3406"/>
                    <a:pt x="7251" y="1465"/>
                    <a:pt x="5763" y="525"/>
                  </a:cubicBezTo>
                  <a:cubicBezTo>
                    <a:pt x="5199" y="171"/>
                    <a:pt x="4568" y="1"/>
                    <a:pt x="3943" y="1"/>
                  </a:cubicBezTo>
                  <a:close/>
                  <a:moveTo>
                    <a:pt x="822" y="1989"/>
                  </a:moveTo>
                  <a:lnTo>
                    <a:pt x="822" y="1989"/>
                  </a:lnTo>
                  <a:cubicBezTo>
                    <a:pt x="1" y="3561"/>
                    <a:pt x="524" y="5490"/>
                    <a:pt x="2025" y="6430"/>
                  </a:cubicBezTo>
                  <a:cubicBezTo>
                    <a:pt x="2587" y="6790"/>
                    <a:pt x="3218" y="6963"/>
                    <a:pt x="3842" y="6963"/>
                  </a:cubicBezTo>
                  <a:cubicBezTo>
                    <a:pt x="4870" y="6963"/>
                    <a:pt x="5882" y="6495"/>
                    <a:pt x="6549" y="5621"/>
                  </a:cubicBezTo>
                  <a:lnTo>
                    <a:pt x="822" y="1989"/>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492" name="Google Shape;4492;p57"/>
            <p:cNvSpPr/>
            <p:nvPr/>
          </p:nvSpPr>
          <p:spPr>
            <a:xfrm>
              <a:off x="5682211" y="4325276"/>
              <a:ext cx="196304" cy="181918"/>
            </a:xfrm>
            <a:custGeom>
              <a:avLst/>
              <a:gdLst/>
              <a:ahLst/>
              <a:cxnLst/>
              <a:rect l="l" t="t" r="r" b="b"/>
              <a:pathLst>
                <a:path w="6086" h="5640" extrusionOk="0">
                  <a:moveTo>
                    <a:pt x="3609" y="0"/>
                  </a:moveTo>
                  <a:lnTo>
                    <a:pt x="1215" y="1632"/>
                  </a:lnTo>
                  <a:cubicBezTo>
                    <a:pt x="251" y="2286"/>
                    <a:pt x="1" y="3596"/>
                    <a:pt x="656" y="4560"/>
                  </a:cubicBezTo>
                  <a:lnTo>
                    <a:pt x="763" y="4715"/>
                  </a:lnTo>
                  <a:cubicBezTo>
                    <a:pt x="1171" y="5316"/>
                    <a:pt x="1834" y="5640"/>
                    <a:pt x="2508" y="5640"/>
                  </a:cubicBezTo>
                  <a:cubicBezTo>
                    <a:pt x="2916" y="5640"/>
                    <a:pt x="3329" y="5522"/>
                    <a:pt x="3692" y="5275"/>
                  </a:cubicBezTo>
                  <a:lnTo>
                    <a:pt x="6085" y="3644"/>
                  </a:lnTo>
                  <a:lnTo>
                    <a:pt x="3609" y="0"/>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493" name="Google Shape;4493;p57"/>
            <p:cNvSpPr/>
            <p:nvPr/>
          </p:nvSpPr>
          <p:spPr>
            <a:xfrm>
              <a:off x="5814714" y="4249734"/>
              <a:ext cx="196272" cy="181950"/>
            </a:xfrm>
            <a:custGeom>
              <a:avLst/>
              <a:gdLst/>
              <a:ahLst/>
              <a:cxnLst/>
              <a:rect l="l" t="t" r="r" b="b"/>
              <a:pathLst>
                <a:path w="6085" h="5641" extrusionOk="0">
                  <a:moveTo>
                    <a:pt x="3580" y="1"/>
                  </a:moveTo>
                  <a:cubicBezTo>
                    <a:pt x="3174" y="1"/>
                    <a:pt x="2765" y="119"/>
                    <a:pt x="2406" y="366"/>
                  </a:cubicBezTo>
                  <a:lnTo>
                    <a:pt x="1" y="1997"/>
                  </a:lnTo>
                  <a:lnTo>
                    <a:pt x="2477" y="5640"/>
                  </a:lnTo>
                  <a:lnTo>
                    <a:pt x="4870" y="4009"/>
                  </a:lnTo>
                  <a:cubicBezTo>
                    <a:pt x="5835" y="3354"/>
                    <a:pt x="6085" y="2045"/>
                    <a:pt x="5430" y="1092"/>
                  </a:cubicBezTo>
                  <a:lnTo>
                    <a:pt x="5323" y="926"/>
                  </a:lnTo>
                  <a:cubicBezTo>
                    <a:pt x="4915" y="325"/>
                    <a:pt x="4252" y="1"/>
                    <a:pt x="3580"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494" name="Google Shape;4494;p57"/>
            <p:cNvSpPr/>
            <p:nvPr/>
          </p:nvSpPr>
          <p:spPr>
            <a:xfrm>
              <a:off x="5624636" y="4700692"/>
              <a:ext cx="346032" cy="344387"/>
            </a:xfrm>
            <a:custGeom>
              <a:avLst/>
              <a:gdLst/>
              <a:ahLst/>
              <a:cxnLst/>
              <a:rect l="l" t="t" r="r" b="b"/>
              <a:pathLst>
                <a:path w="10728" h="10677" extrusionOk="0">
                  <a:moveTo>
                    <a:pt x="5007" y="0"/>
                  </a:moveTo>
                  <a:cubicBezTo>
                    <a:pt x="4823" y="0"/>
                    <a:pt x="4677" y="135"/>
                    <a:pt x="4655" y="327"/>
                  </a:cubicBezTo>
                  <a:lnTo>
                    <a:pt x="4191" y="3804"/>
                  </a:lnTo>
                  <a:lnTo>
                    <a:pt x="714" y="3339"/>
                  </a:lnTo>
                  <a:cubicBezTo>
                    <a:pt x="699" y="3338"/>
                    <a:pt x="683" y="3337"/>
                    <a:pt x="668" y="3337"/>
                  </a:cubicBezTo>
                  <a:cubicBezTo>
                    <a:pt x="475" y="3337"/>
                    <a:pt x="320" y="3473"/>
                    <a:pt x="298" y="3661"/>
                  </a:cubicBezTo>
                  <a:lnTo>
                    <a:pt x="36" y="5637"/>
                  </a:lnTo>
                  <a:cubicBezTo>
                    <a:pt x="0" y="5840"/>
                    <a:pt x="143" y="6030"/>
                    <a:pt x="357" y="6054"/>
                  </a:cubicBezTo>
                  <a:lnTo>
                    <a:pt x="3834" y="6518"/>
                  </a:lnTo>
                  <a:lnTo>
                    <a:pt x="3370" y="9995"/>
                  </a:lnTo>
                  <a:cubicBezTo>
                    <a:pt x="3346" y="10197"/>
                    <a:pt x="3489" y="10388"/>
                    <a:pt x="3691" y="10412"/>
                  </a:cubicBezTo>
                  <a:lnTo>
                    <a:pt x="5667" y="10674"/>
                  </a:lnTo>
                  <a:cubicBezTo>
                    <a:pt x="5682" y="10675"/>
                    <a:pt x="5697" y="10676"/>
                    <a:pt x="5712" y="10676"/>
                  </a:cubicBezTo>
                  <a:cubicBezTo>
                    <a:pt x="5897" y="10676"/>
                    <a:pt x="6062" y="10540"/>
                    <a:pt x="6084" y="10352"/>
                  </a:cubicBezTo>
                  <a:lnTo>
                    <a:pt x="6548" y="6876"/>
                  </a:lnTo>
                  <a:lnTo>
                    <a:pt x="10025" y="7328"/>
                  </a:lnTo>
                  <a:cubicBezTo>
                    <a:pt x="10045" y="7331"/>
                    <a:pt x="10064" y="7333"/>
                    <a:pt x="10084" y="7333"/>
                  </a:cubicBezTo>
                  <a:cubicBezTo>
                    <a:pt x="10263" y="7333"/>
                    <a:pt x="10420" y="7189"/>
                    <a:pt x="10442" y="7007"/>
                  </a:cubicBezTo>
                  <a:lnTo>
                    <a:pt x="10704" y="5042"/>
                  </a:lnTo>
                  <a:cubicBezTo>
                    <a:pt x="10728" y="4828"/>
                    <a:pt x="10585" y="4649"/>
                    <a:pt x="10382" y="4613"/>
                  </a:cubicBezTo>
                  <a:lnTo>
                    <a:pt x="6906" y="4161"/>
                  </a:lnTo>
                  <a:lnTo>
                    <a:pt x="7358" y="684"/>
                  </a:lnTo>
                  <a:cubicBezTo>
                    <a:pt x="7394" y="470"/>
                    <a:pt x="7239" y="291"/>
                    <a:pt x="7037" y="256"/>
                  </a:cubicBezTo>
                  <a:lnTo>
                    <a:pt x="5072" y="6"/>
                  </a:lnTo>
                  <a:cubicBezTo>
                    <a:pt x="5050" y="2"/>
                    <a:pt x="5028" y="0"/>
                    <a:pt x="5007"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495" name="Google Shape;4495;p57"/>
            <p:cNvSpPr/>
            <p:nvPr/>
          </p:nvSpPr>
          <p:spPr>
            <a:xfrm>
              <a:off x="4657631" y="226472"/>
              <a:ext cx="196272" cy="181918"/>
            </a:xfrm>
            <a:custGeom>
              <a:avLst/>
              <a:gdLst/>
              <a:ahLst/>
              <a:cxnLst/>
              <a:rect l="l" t="t" r="r" b="b"/>
              <a:pathLst>
                <a:path w="6085" h="5640" extrusionOk="0">
                  <a:moveTo>
                    <a:pt x="3596" y="0"/>
                  </a:moveTo>
                  <a:lnTo>
                    <a:pt x="1215" y="1631"/>
                  </a:lnTo>
                  <a:cubicBezTo>
                    <a:pt x="250" y="2286"/>
                    <a:pt x="0" y="3596"/>
                    <a:pt x="655" y="4560"/>
                  </a:cubicBezTo>
                  <a:lnTo>
                    <a:pt x="774" y="4715"/>
                  </a:lnTo>
                  <a:cubicBezTo>
                    <a:pt x="1175" y="5316"/>
                    <a:pt x="1834" y="5640"/>
                    <a:pt x="2508" y="5640"/>
                  </a:cubicBezTo>
                  <a:cubicBezTo>
                    <a:pt x="2915" y="5640"/>
                    <a:pt x="3328" y="5521"/>
                    <a:pt x="3691" y="5275"/>
                  </a:cubicBezTo>
                  <a:lnTo>
                    <a:pt x="6084" y="3644"/>
                  </a:lnTo>
                  <a:lnTo>
                    <a:pt x="3596" y="0"/>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496" name="Google Shape;4496;p57"/>
            <p:cNvSpPr/>
            <p:nvPr/>
          </p:nvSpPr>
          <p:spPr>
            <a:xfrm>
              <a:off x="4790102" y="151317"/>
              <a:ext cx="196272" cy="181563"/>
            </a:xfrm>
            <a:custGeom>
              <a:avLst/>
              <a:gdLst/>
              <a:ahLst/>
              <a:cxnLst/>
              <a:rect l="l" t="t" r="r" b="b"/>
              <a:pathLst>
                <a:path w="6085" h="5629" extrusionOk="0">
                  <a:moveTo>
                    <a:pt x="3578" y="1"/>
                  </a:moveTo>
                  <a:cubicBezTo>
                    <a:pt x="3170" y="1"/>
                    <a:pt x="2757" y="119"/>
                    <a:pt x="2394" y="366"/>
                  </a:cubicBezTo>
                  <a:lnTo>
                    <a:pt x="1" y="1985"/>
                  </a:lnTo>
                  <a:lnTo>
                    <a:pt x="2477" y="5628"/>
                  </a:lnTo>
                  <a:lnTo>
                    <a:pt x="4870" y="4009"/>
                  </a:lnTo>
                  <a:cubicBezTo>
                    <a:pt x="5835" y="3354"/>
                    <a:pt x="6085" y="2044"/>
                    <a:pt x="5430" y="1080"/>
                  </a:cubicBezTo>
                  <a:lnTo>
                    <a:pt x="5323" y="925"/>
                  </a:lnTo>
                  <a:cubicBezTo>
                    <a:pt x="4915" y="324"/>
                    <a:pt x="4252" y="1"/>
                    <a:pt x="357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497" name="Google Shape;4497;p57"/>
            <p:cNvSpPr/>
            <p:nvPr/>
          </p:nvSpPr>
          <p:spPr>
            <a:xfrm>
              <a:off x="4600023" y="602242"/>
              <a:ext cx="346032" cy="344032"/>
            </a:xfrm>
            <a:custGeom>
              <a:avLst/>
              <a:gdLst/>
              <a:ahLst/>
              <a:cxnLst/>
              <a:rect l="l" t="t" r="r" b="b"/>
              <a:pathLst>
                <a:path w="10728" h="10666" extrusionOk="0">
                  <a:moveTo>
                    <a:pt x="5007" y="1"/>
                  </a:moveTo>
                  <a:cubicBezTo>
                    <a:pt x="4823" y="1"/>
                    <a:pt x="4676" y="136"/>
                    <a:pt x="4644" y="328"/>
                  </a:cubicBezTo>
                  <a:lnTo>
                    <a:pt x="4191" y="3793"/>
                  </a:lnTo>
                  <a:lnTo>
                    <a:pt x="715" y="3340"/>
                  </a:lnTo>
                  <a:cubicBezTo>
                    <a:pt x="692" y="3336"/>
                    <a:pt x="671" y="3335"/>
                    <a:pt x="649" y="3335"/>
                  </a:cubicBezTo>
                  <a:cubicBezTo>
                    <a:pt x="465" y="3335"/>
                    <a:pt x="318" y="3469"/>
                    <a:pt x="286" y="3662"/>
                  </a:cubicBezTo>
                  <a:lnTo>
                    <a:pt x="24" y="5626"/>
                  </a:lnTo>
                  <a:cubicBezTo>
                    <a:pt x="0" y="5829"/>
                    <a:pt x="143" y="6019"/>
                    <a:pt x="345" y="6043"/>
                  </a:cubicBezTo>
                  <a:lnTo>
                    <a:pt x="3834" y="6507"/>
                  </a:lnTo>
                  <a:lnTo>
                    <a:pt x="3370" y="9984"/>
                  </a:lnTo>
                  <a:cubicBezTo>
                    <a:pt x="3346" y="10186"/>
                    <a:pt x="3489" y="10377"/>
                    <a:pt x="3691" y="10401"/>
                  </a:cubicBezTo>
                  <a:lnTo>
                    <a:pt x="5668" y="10663"/>
                  </a:lnTo>
                  <a:cubicBezTo>
                    <a:pt x="5682" y="10664"/>
                    <a:pt x="5697" y="10665"/>
                    <a:pt x="5712" y="10665"/>
                  </a:cubicBezTo>
                  <a:cubicBezTo>
                    <a:pt x="5897" y="10665"/>
                    <a:pt x="6062" y="10529"/>
                    <a:pt x="6084" y="10341"/>
                  </a:cubicBezTo>
                  <a:lnTo>
                    <a:pt x="6537" y="6864"/>
                  </a:lnTo>
                  <a:lnTo>
                    <a:pt x="10025" y="7329"/>
                  </a:lnTo>
                  <a:cubicBezTo>
                    <a:pt x="10039" y="7330"/>
                    <a:pt x="10053" y="7331"/>
                    <a:pt x="10067" y="7331"/>
                  </a:cubicBezTo>
                  <a:cubicBezTo>
                    <a:pt x="10253" y="7331"/>
                    <a:pt x="10420" y="7184"/>
                    <a:pt x="10442" y="6995"/>
                  </a:cubicBezTo>
                  <a:lnTo>
                    <a:pt x="10704" y="5019"/>
                  </a:lnTo>
                  <a:cubicBezTo>
                    <a:pt x="10728" y="4817"/>
                    <a:pt x="10585" y="4626"/>
                    <a:pt x="10382" y="4602"/>
                  </a:cubicBezTo>
                  <a:lnTo>
                    <a:pt x="6906" y="4150"/>
                  </a:lnTo>
                  <a:lnTo>
                    <a:pt x="7358" y="661"/>
                  </a:lnTo>
                  <a:cubicBezTo>
                    <a:pt x="7382" y="459"/>
                    <a:pt x="7239" y="280"/>
                    <a:pt x="7037" y="245"/>
                  </a:cubicBezTo>
                  <a:lnTo>
                    <a:pt x="5072" y="6"/>
                  </a:lnTo>
                  <a:cubicBezTo>
                    <a:pt x="5050" y="3"/>
                    <a:pt x="5028" y="1"/>
                    <a:pt x="5007"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498" name="Google Shape;4498;p57"/>
            <p:cNvSpPr/>
            <p:nvPr/>
          </p:nvSpPr>
          <p:spPr>
            <a:xfrm>
              <a:off x="4657631" y="1251439"/>
              <a:ext cx="196272" cy="181563"/>
            </a:xfrm>
            <a:custGeom>
              <a:avLst/>
              <a:gdLst/>
              <a:ahLst/>
              <a:cxnLst/>
              <a:rect l="l" t="t" r="r" b="b"/>
              <a:pathLst>
                <a:path w="6085" h="5629" extrusionOk="0">
                  <a:moveTo>
                    <a:pt x="3596" y="1"/>
                  </a:moveTo>
                  <a:lnTo>
                    <a:pt x="1215" y="1620"/>
                  </a:lnTo>
                  <a:cubicBezTo>
                    <a:pt x="250" y="2275"/>
                    <a:pt x="0" y="3585"/>
                    <a:pt x="655" y="4549"/>
                  </a:cubicBezTo>
                  <a:lnTo>
                    <a:pt x="774" y="4704"/>
                  </a:lnTo>
                  <a:cubicBezTo>
                    <a:pt x="1175" y="5305"/>
                    <a:pt x="1834" y="5629"/>
                    <a:pt x="2508" y="5629"/>
                  </a:cubicBezTo>
                  <a:cubicBezTo>
                    <a:pt x="2915" y="5629"/>
                    <a:pt x="3328" y="5510"/>
                    <a:pt x="3691" y="5264"/>
                  </a:cubicBezTo>
                  <a:lnTo>
                    <a:pt x="6084" y="3644"/>
                  </a:lnTo>
                  <a:lnTo>
                    <a:pt x="3596" y="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499" name="Google Shape;4499;p57"/>
            <p:cNvSpPr/>
            <p:nvPr/>
          </p:nvSpPr>
          <p:spPr>
            <a:xfrm>
              <a:off x="4790102" y="1176188"/>
              <a:ext cx="196272" cy="181660"/>
            </a:xfrm>
            <a:custGeom>
              <a:avLst/>
              <a:gdLst/>
              <a:ahLst/>
              <a:cxnLst/>
              <a:rect l="l" t="t" r="r" b="b"/>
              <a:pathLst>
                <a:path w="6085" h="5632" extrusionOk="0">
                  <a:moveTo>
                    <a:pt x="3589" y="1"/>
                  </a:moveTo>
                  <a:cubicBezTo>
                    <a:pt x="3177" y="1"/>
                    <a:pt x="2761" y="120"/>
                    <a:pt x="2394" y="369"/>
                  </a:cubicBezTo>
                  <a:lnTo>
                    <a:pt x="1" y="1989"/>
                  </a:lnTo>
                  <a:lnTo>
                    <a:pt x="2477" y="5632"/>
                  </a:lnTo>
                  <a:lnTo>
                    <a:pt x="4870" y="4001"/>
                  </a:lnTo>
                  <a:cubicBezTo>
                    <a:pt x="5835" y="3346"/>
                    <a:pt x="6085" y="2036"/>
                    <a:pt x="5430" y="1072"/>
                  </a:cubicBezTo>
                  <a:lnTo>
                    <a:pt x="5430" y="1072"/>
                  </a:lnTo>
                  <a:lnTo>
                    <a:pt x="5430" y="1084"/>
                  </a:lnTo>
                  <a:lnTo>
                    <a:pt x="5323" y="917"/>
                  </a:lnTo>
                  <a:cubicBezTo>
                    <a:pt x="4917" y="319"/>
                    <a:pt x="4259" y="1"/>
                    <a:pt x="3589"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500" name="Google Shape;4500;p57"/>
            <p:cNvSpPr/>
            <p:nvPr/>
          </p:nvSpPr>
          <p:spPr>
            <a:xfrm>
              <a:off x="4600023" y="1626564"/>
              <a:ext cx="346032" cy="344387"/>
            </a:xfrm>
            <a:custGeom>
              <a:avLst/>
              <a:gdLst/>
              <a:ahLst/>
              <a:cxnLst/>
              <a:rect l="l" t="t" r="r" b="b"/>
              <a:pathLst>
                <a:path w="10728" h="10677" extrusionOk="0">
                  <a:moveTo>
                    <a:pt x="5026" y="1"/>
                  </a:moveTo>
                  <a:cubicBezTo>
                    <a:pt x="4833" y="1"/>
                    <a:pt x="4677" y="137"/>
                    <a:pt x="4644" y="325"/>
                  </a:cubicBezTo>
                  <a:lnTo>
                    <a:pt x="4191" y="3813"/>
                  </a:lnTo>
                  <a:lnTo>
                    <a:pt x="715" y="3349"/>
                  </a:lnTo>
                  <a:cubicBezTo>
                    <a:pt x="700" y="3347"/>
                    <a:pt x="685" y="3346"/>
                    <a:pt x="670" y="3346"/>
                  </a:cubicBezTo>
                  <a:cubicBezTo>
                    <a:pt x="485" y="3346"/>
                    <a:pt x="320" y="3483"/>
                    <a:pt x="298" y="3670"/>
                  </a:cubicBezTo>
                  <a:lnTo>
                    <a:pt x="24" y="5635"/>
                  </a:lnTo>
                  <a:cubicBezTo>
                    <a:pt x="0" y="5837"/>
                    <a:pt x="143" y="6028"/>
                    <a:pt x="345" y="6052"/>
                  </a:cubicBezTo>
                  <a:lnTo>
                    <a:pt x="3834" y="6516"/>
                  </a:lnTo>
                  <a:lnTo>
                    <a:pt x="3370" y="9993"/>
                  </a:lnTo>
                  <a:cubicBezTo>
                    <a:pt x="3346" y="10195"/>
                    <a:pt x="3489" y="10386"/>
                    <a:pt x="3691" y="10409"/>
                  </a:cubicBezTo>
                  <a:lnTo>
                    <a:pt x="5668" y="10671"/>
                  </a:lnTo>
                  <a:cubicBezTo>
                    <a:pt x="5688" y="10675"/>
                    <a:pt x="5709" y="10677"/>
                    <a:pt x="5729" y="10677"/>
                  </a:cubicBezTo>
                  <a:cubicBezTo>
                    <a:pt x="5905" y="10677"/>
                    <a:pt x="6052" y="10542"/>
                    <a:pt x="6084" y="10350"/>
                  </a:cubicBezTo>
                  <a:lnTo>
                    <a:pt x="6537" y="6873"/>
                  </a:lnTo>
                  <a:lnTo>
                    <a:pt x="10025" y="7338"/>
                  </a:lnTo>
                  <a:cubicBezTo>
                    <a:pt x="10040" y="7339"/>
                    <a:pt x="10055" y="7340"/>
                    <a:pt x="10069" y="7340"/>
                  </a:cubicBezTo>
                  <a:cubicBezTo>
                    <a:pt x="10255" y="7340"/>
                    <a:pt x="10420" y="7204"/>
                    <a:pt x="10442" y="7016"/>
                  </a:cubicBezTo>
                  <a:lnTo>
                    <a:pt x="10704" y="5040"/>
                  </a:lnTo>
                  <a:cubicBezTo>
                    <a:pt x="10728" y="4837"/>
                    <a:pt x="10585" y="4647"/>
                    <a:pt x="10382" y="4623"/>
                  </a:cubicBezTo>
                  <a:lnTo>
                    <a:pt x="6906" y="4159"/>
                  </a:lnTo>
                  <a:lnTo>
                    <a:pt x="7358" y="682"/>
                  </a:lnTo>
                  <a:cubicBezTo>
                    <a:pt x="7382" y="480"/>
                    <a:pt x="7239" y="289"/>
                    <a:pt x="7037" y="265"/>
                  </a:cubicBezTo>
                  <a:lnTo>
                    <a:pt x="5072" y="3"/>
                  </a:lnTo>
                  <a:cubicBezTo>
                    <a:pt x="5057" y="2"/>
                    <a:pt x="5041" y="1"/>
                    <a:pt x="5026"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501" name="Google Shape;4501;p57"/>
            <p:cNvSpPr/>
            <p:nvPr/>
          </p:nvSpPr>
          <p:spPr>
            <a:xfrm>
              <a:off x="4657631" y="2276051"/>
              <a:ext cx="196272" cy="181563"/>
            </a:xfrm>
            <a:custGeom>
              <a:avLst/>
              <a:gdLst/>
              <a:ahLst/>
              <a:cxnLst/>
              <a:rect l="l" t="t" r="r" b="b"/>
              <a:pathLst>
                <a:path w="6085" h="5629" extrusionOk="0">
                  <a:moveTo>
                    <a:pt x="3596" y="1"/>
                  </a:moveTo>
                  <a:lnTo>
                    <a:pt x="1215" y="1620"/>
                  </a:lnTo>
                  <a:cubicBezTo>
                    <a:pt x="250" y="2275"/>
                    <a:pt x="0" y="3585"/>
                    <a:pt x="655" y="4549"/>
                  </a:cubicBezTo>
                  <a:lnTo>
                    <a:pt x="774" y="4716"/>
                  </a:lnTo>
                  <a:cubicBezTo>
                    <a:pt x="1174" y="5308"/>
                    <a:pt x="1832" y="5629"/>
                    <a:pt x="2505" y="5629"/>
                  </a:cubicBezTo>
                  <a:cubicBezTo>
                    <a:pt x="2913" y="5629"/>
                    <a:pt x="3327" y="5511"/>
                    <a:pt x="3691" y="5263"/>
                  </a:cubicBezTo>
                  <a:lnTo>
                    <a:pt x="6084" y="3644"/>
                  </a:lnTo>
                  <a:lnTo>
                    <a:pt x="3596" y="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502" name="Google Shape;4502;p57"/>
            <p:cNvSpPr/>
            <p:nvPr/>
          </p:nvSpPr>
          <p:spPr>
            <a:xfrm>
              <a:off x="4790102" y="2200542"/>
              <a:ext cx="196272" cy="181918"/>
            </a:xfrm>
            <a:custGeom>
              <a:avLst/>
              <a:gdLst/>
              <a:ahLst/>
              <a:cxnLst/>
              <a:rect l="l" t="t" r="r" b="b"/>
              <a:pathLst>
                <a:path w="6085" h="5640" extrusionOk="0">
                  <a:moveTo>
                    <a:pt x="3578" y="0"/>
                  </a:moveTo>
                  <a:cubicBezTo>
                    <a:pt x="3170" y="0"/>
                    <a:pt x="2757" y="119"/>
                    <a:pt x="2394" y="365"/>
                  </a:cubicBezTo>
                  <a:lnTo>
                    <a:pt x="1" y="1996"/>
                  </a:lnTo>
                  <a:lnTo>
                    <a:pt x="2477" y="5640"/>
                  </a:lnTo>
                  <a:lnTo>
                    <a:pt x="4870" y="4009"/>
                  </a:lnTo>
                  <a:cubicBezTo>
                    <a:pt x="5835" y="3354"/>
                    <a:pt x="6085" y="2044"/>
                    <a:pt x="5430" y="1080"/>
                  </a:cubicBezTo>
                  <a:lnTo>
                    <a:pt x="5323" y="925"/>
                  </a:lnTo>
                  <a:cubicBezTo>
                    <a:pt x="4915" y="324"/>
                    <a:pt x="4252" y="0"/>
                    <a:pt x="3578"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503" name="Google Shape;4503;p57"/>
            <p:cNvSpPr/>
            <p:nvPr/>
          </p:nvSpPr>
          <p:spPr>
            <a:xfrm>
              <a:off x="4600023" y="2651564"/>
              <a:ext cx="346032" cy="344000"/>
            </a:xfrm>
            <a:custGeom>
              <a:avLst/>
              <a:gdLst/>
              <a:ahLst/>
              <a:cxnLst/>
              <a:rect l="l" t="t" r="r" b="b"/>
              <a:pathLst>
                <a:path w="10728" h="10665" extrusionOk="0">
                  <a:moveTo>
                    <a:pt x="5026" y="0"/>
                  </a:moveTo>
                  <a:cubicBezTo>
                    <a:pt x="4833" y="0"/>
                    <a:pt x="4678" y="137"/>
                    <a:pt x="4656" y="325"/>
                  </a:cubicBezTo>
                  <a:lnTo>
                    <a:pt x="4191" y="3801"/>
                  </a:lnTo>
                  <a:lnTo>
                    <a:pt x="715" y="3337"/>
                  </a:lnTo>
                  <a:cubicBezTo>
                    <a:pt x="700" y="3335"/>
                    <a:pt x="685" y="3334"/>
                    <a:pt x="670" y="3334"/>
                  </a:cubicBezTo>
                  <a:cubicBezTo>
                    <a:pt x="485" y="3334"/>
                    <a:pt x="320" y="3471"/>
                    <a:pt x="298" y="3658"/>
                  </a:cubicBezTo>
                  <a:lnTo>
                    <a:pt x="24" y="5635"/>
                  </a:lnTo>
                  <a:cubicBezTo>
                    <a:pt x="0" y="5837"/>
                    <a:pt x="143" y="6016"/>
                    <a:pt x="345" y="6051"/>
                  </a:cubicBezTo>
                  <a:lnTo>
                    <a:pt x="3834" y="6504"/>
                  </a:lnTo>
                  <a:lnTo>
                    <a:pt x="3370" y="9992"/>
                  </a:lnTo>
                  <a:cubicBezTo>
                    <a:pt x="3346" y="10195"/>
                    <a:pt x="3489" y="10373"/>
                    <a:pt x="3691" y="10409"/>
                  </a:cubicBezTo>
                  <a:lnTo>
                    <a:pt x="5668" y="10659"/>
                  </a:lnTo>
                  <a:cubicBezTo>
                    <a:pt x="5689" y="10663"/>
                    <a:pt x="5709" y="10665"/>
                    <a:pt x="5730" y="10665"/>
                  </a:cubicBezTo>
                  <a:cubicBezTo>
                    <a:pt x="5908" y="10665"/>
                    <a:pt x="6063" y="10531"/>
                    <a:pt x="6084" y="10350"/>
                  </a:cubicBezTo>
                  <a:lnTo>
                    <a:pt x="6537" y="6861"/>
                  </a:lnTo>
                  <a:lnTo>
                    <a:pt x="10025" y="7325"/>
                  </a:lnTo>
                  <a:cubicBezTo>
                    <a:pt x="10040" y="7327"/>
                    <a:pt x="10055" y="7328"/>
                    <a:pt x="10069" y="7328"/>
                  </a:cubicBezTo>
                  <a:cubicBezTo>
                    <a:pt x="10253" y="7328"/>
                    <a:pt x="10409" y="7192"/>
                    <a:pt x="10442" y="7016"/>
                  </a:cubicBezTo>
                  <a:lnTo>
                    <a:pt x="10704" y="5039"/>
                  </a:lnTo>
                  <a:cubicBezTo>
                    <a:pt x="10728" y="4837"/>
                    <a:pt x="10585" y="4646"/>
                    <a:pt x="10382" y="4623"/>
                  </a:cubicBezTo>
                  <a:lnTo>
                    <a:pt x="6906" y="4158"/>
                  </a:lnTo>
                  <a:lnTo>
                    <a:pt x="7358" y="682"/>
                  </a:lnTo>
                  <a:cubicBezTo>
                    <a:pt x="7382" y="479"/>
                    <a:pt x="7239" y="289"/>
                    <a:pt x="7037" y="265"/>
                  </a:cubicBezTo>
                  <a:lnTo>
                    <a:pt x="5072" y="3"/>
                  </a:lnTo>
                  <a:cubicBezTo>
                    <a:pt x="5057" y="1"/>
                    <a:pt x="5041" y="0"/>
                    <a:pt x="5026"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504" name="Google Shape;4504;p57"/>
            <p:cNvSpPr/>
            <p:nvPr/>
          </p:nvSpPr>
          <p:spPr>
            <a:xfrm>
              <a:off x="4657631" y="3300663"/>
              <a:ext cx="196272" cy="181660"/>
            </a:xfrm>
            <a:custGeom>
              <a:avLst/>
              <a:gdLst/>
              <a:ahLst/>
              <a:cxnLst/>
              <a:rect l="l" t="t" r="r" b="b"/>
              <a:pathLst>
                <a:path w="6085" h="5632" extrusionOk="0">
                  <a:moveTo>
                    <a:pt x="3596" y="1"/>
                  </a:moveTo>
                  <a:lnTo>
                    <a:pt x="1215" y="1620"/>
                  </a:lnTo>
                  <a:cubicBezTo>
                    <a:pt x="250" y="2275"/>
                    <a:pt x="0" y="3584"/>
                    <a:pt x="655" y="4549"/>
                  </a:cubicBezTo>
                  <a:lnTo>
                    <a:pt x="774" y="4715"/>
                  </a:lnTo>
                  <a:cubicBezTo>
                    <a:pt x="1176" y="5311"/>
                    <a:pt x="1838" y="5632"/>
                    <a:pt x="2514" y="5632"/>
                  </a:cubicBezTo>
                  <a:cubicBezTo>
                    <a:pt x="2919" y="5632"/>
                    <a:pt x="3329" y="5516"/>
                    <a:pt x="3691" y="5275"/>
                  </a:cubicBezTo>
                  <a:lnTo>
                    <a:pt x="6084" y="3644"/>
                  </a:lnTo>
                  <a:lnTo>
                    <a:pt x="3596" y="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505" name="Google Shape;4505;p57"/>
            <p:cNvSpPr/>
            <p:nvPr/>
          </p:nvSpPr>
          <p:spPr>
            <a:xfrm>
              <a:off x="4790102" y="3225154"/>
              <a:ext cx="196272" cy="181918"/>
            </a:xfrm>
            <a:custGeom>
              <a:avLst/>
              <a:gdLst/>
              <a:ahLst/>
              <a:cxnLst/>
              <a:rect l="l" t="t" r="r" b="b"/>
              <a:pathLst>
                <a:path w="6085" h="5640" extrusionOk="0">
                  <a:moveTo>
                    <a:pt x="3578" y="0"/>
                  </a:moveTo>
                  <a:cubicBezTo>
                    <a:pt x="3170" y="0"/>
                    <a:pt x="2757" y="118"/>
                    <a:pt x="2394" y="365"/>
                  </a:cubicBezTo>
                  <a:lnTo>
                    <a:pt x="1" y="1996"/>
                  </a:lnTo>
                  <a:lnTo>
                    <a:pt x="2477" y="5640"/>
                  </a:lnTo>
                  <a:lnTo>
                    <a:pt x="4870" y="4008"/>
                  </a:lnTo>
                  <a:cubicBezTo>
                    <a:pt x="5835" y="3354"/>
                    <a:pt x="6085" y="2044"/>
                    <a:pt x="5430" y="1091"/>
                  </a:cubicBezTo>
                  <a:lnTo>
                    <a:pt x="5323" y="925"/>
                  </a:lnTo>
                  <a:cubicBezTo>
                    <a:pt x="4915" y="324"/>
                    <a:pt x="4252" y="0"/>
                    <a:pt x="3578"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506" name="Google Shape;4506;p57"/>
            <p:cNvSpPr/>
            <p:nvPr/>
          </p:nvSpPr>
          <p:spPr>
            <a:xfrm>
              <a:off x="4600023" y="3676079"/>
              <a:ext cx="346032" cy="344387"/>
            </a:xfrm>
            <a:custGeom>
              <a:avLst/>
              <a:gdLst/>
              <a:ahLst/>
              <a:cxnLst/>
              <a:rect l="l" t="t" r="r" b="b"/>
              <a:pathLst>
                <a:path w="10728" h="10677" extrusionOk="0">
                  <a:moveTo>
                    <a:pt x="5007" y="0"/>
                  </a:moveTo>
                  <a:cubicBezTo>
                    <a:pt x="4823" y="0"/>
                    <a:pt x="4676" y="135"/>
                    <a:pt x="4644" y="327"/>
                  </a:cubicBezTo>
                  <a:lnTo>
                    <a:pt x="4191" y="3804"/>
                  </a:lnTo>
                  <a:lnTo>
                    <a:pt x="715" y="3340"/>
                  </a:lnTo>
                  <a:cubicBezTo>
                    <a:pt x="700" y="3338"/>
                    <a:pt x="685" y="3337"/>
                    <a:pt x="670" y="3337"/>
                  </a:cubicBezTo>
                  <a:cubicBezTo>
                    <a:pt x="485" y="3337"/>
                    <a:pt x="320" y="3473"/>
                    <a:pt x="298" y="3661"/>
                  </a:cubicBezTo>
                  <a:lnTo>
                    <a:pt x="24" y="5638"/>
                  </a:lnTo>
                  <a:cubicBezTo>
                    <a:pt x="0" y="5840"/>
                    <a:pt x="143" y="6019"/>
                    <a:pt x="345" y="6054"/>
                  </a:cubicBezTo>
                  <a:lnTo>
                    <a:pt x="3834" y="6519"/>
                  </a:lnTo>
                  <a:lnTo>
                    <a:pt x="3370" y="9995"/>
                  </a:lnTo>
                  <a:cubicBezTo>
                    <a:pt x="3346" y="10198"/>
                    <a:pt x="3489" y="10388"/>
                    <a:pt x="3691" y="10412"/>
                  </a:cubicBezTo>
                  <a:lnTo>
                    <a:pt x="5668" y="10674"/>
                  </a:lnTo>
                  <a:cubicBezTo>
                    <a:pt x="5682" y="10676"/>
                    <a:pt x="5697" y="10676"/>
                    <a:pt x="5712" y="10676"/>
                  </a:cubicBezTo>
                  <a:cubicBezTo>
                    <a:pt x="5895" y="10676"/>
                    <a:pt x="6051" y="10540"/>
                    <a:pt x="6084" y="10352"/>
                  </a:cubicBezTo>
                  <a:lnTo>
                    <a:pt x="6537" y="6876"/>
                  </a:lnTo>
                  <a:lnTo>
                    <a:pt x="10025" y="7328"/>
                  </a:lnTo>
                  <a:cubicBezTo>
                    <a:pt x="10046" y="7332"/>
                    <a:pt x="10067" y="7334"/>
                    <a:pt x="10087" y="7334"/>
                  </a:cubicBezTo>
                  <a:cubicBezTo>
                    <a:pt x="10265" y="7334"/>
                    <a:pt x="10421" y="7199"/>
                    <a:pt x="10442" y="7007"/>
                  </a:cubicBezTo>
                  <a:lnTo>
                    <a:pt x="10704" y="5042"/>
                  </a:lnTo>
                  <a:cubicBezTo>
                    <a:pt x="10728" y="4840"/>
                    <a:pt x="10585" y="4649"/>
                    <a:pt x="10382" y="4625"/>
                  </a:cubicBezTo>
                  <a:lnTo>
                    <a:pt x="6906" y="4161"/>
                  </a:lnTo>
                  <a:lnTo>
                    <a:pt x="7358" y="685"/>
                  </a:lnTo>
                  <a:cubicBezTo>
                    <a:pt x="7382" y="482"/>
                    <a:pt x="7239" y="292"/>
                    <a:pt x="7037" y="268"/>
                  </a:cubicBezTo>
                  <a:lnTo>
                    <a:pt x="5072" y="6"/>
                  </a:lnTo>
                  <a:cubicBezTo>
                    <a:pt x="5050" y="2"/>
                    <a:pt x="5028" y="0"/>
                    <a:pt x="5007"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507" name="Google Shape;4507;p57"/>
            <p:cNvSpPr/>
            <p:nvPr/>
          </p:nvSpPr>
          <p:spPr>
            <a:xfrm>
              <a:off x="4657631" y="4325276"/>
              <a:ext cx="196272" cy="181918"/>
            </a:xfrm>
            <a:custGeom>
              <a:avLst/>
              <a:gdLst/>
              <a:ahLst/>
              <a:cxnLst/>
              <a:rect l="l" t="t" r="r" b="b"/>
              <a:pathLst>
                <a:path w="6085" h="5640" extrusionOk="0">
                  <a:moveTo>
                    <a:pt x="3596" y="0"/>
                  </a:moveTo>
                  <a:lnTo>
                    <a:pt x="1215" y="1632"/>
                  </a:lnTo>
                  <a:cubicBezTo>
                    <a:pt x="250" y="2286"/>
                    <a:pt x="0" y="3596"/>
                    <a:pt x="655" y="4549"/>
                  </a:cubicBezTo>
                  <a:lnTo>
                    <a:pt x="774" y="4715"/>
                  </a:lnTo>
                  <a:cubicBezTo>
                    <a:pt x="1175" y="5316"/>
                    <a:pt x="1834" y="5640"/>
                    <a:pt x="2508" y="5640"/>
                  </a:cubicBezTo>
                  <a:cubicBezTo>
                    <a:pt x="2915" y="5640"/>
                    <a:pt x="3328" y="5522"/>
                    <a:pt x="3691" y="5275"/>
                  </a:cubicBezTo>
                  <a:lnTo>
                    <a:pt x="6084" y="3644"/>
                  </a:lnTo>
                  <a:lnTo>
                    <a:pt x="3596" y="0"/>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508" name="Google Shape;4508;p57"/>
            <p:cNvSpPr/>
            <p:nvPr/>
          </p:nvSpPr>
          <p:spPr>
            <a:xfrm>
              <a:off x="4790102" y="4249734"/>
              <a:ext cx="196272" cy="181950"/>
            </a:xfrm>
            <a:custGeom>
              <a:avLst/>
              <a:gdLst/>
              <a:ahLst/>
              <a:cxnLst/>
              <a:rect l="l" t="t" r="r" b="b"/>
              <a:pathLst>
                <a:path w="6085" h="5641" extrusionOk="0">
                  <a:moveTo>
                    <a:pt x="3578" y="1"/>
                  </a:moveTo>
                  <a:cubicBezTo>
                    <a:pt x="3170" y="1"/>
                    <a:pt x="2757" y="119"/>
                    <a:pt x="2394" y="366"/>
                  </a:cubicBezTo>
                  <a:lnTo>
                    <a:pt x="1" y="1997"/>
                  </a:lnTo>
                  <a:lnTo>
                    <a:pt x="2477" y="5640"/>
                  </a:lnTo>
                  <a:lnTo>
                    <a:pt x="4870" y="4009"/>
                  </a:lnTo>
                  <a:cubicBezTo>
                    <a:pt x="5835" y="3354"/>
                    <a:pt x="6085" y="2045"/>
                    <a:pt x="5430" y="1092"/>
                  </a:cubicBezTo>
                  <a:lnTo>
                    <a:pt x="5323" y="926"/>
                  </a:lnTo>
                  <a:cubicBezTo>
                    <a:pt x="4915" y="325"/>
                    <a:pt x="4252" y="1"/>
                    <a:pt x="357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509" name="Google Shape;4509;p57"/>
            <p:cNvSpPr/>
            <p:nvPr/>
          </p:nvSpPr>
          <p:spPr>
            <a:xfrm>
              <a:off x="4600023" y="4700692"/>
              <a:ext cx="346032" cy="344387"/>
            </a:xfrm>
            <a:custGeom>
              <a:avLst/>
              <a:gdLst/>
              <a:ahLst/>
              <a:cxnLst/>
              <a:rect l="l" t="t" r="r" b="b"/>
              <a:pathLst>
                <a:path w="10728" h="10677" extrusionOk="0">
                  <a:moveTo>
                    <a:pt x="5007" y="0"/>
                  </a:moveTo>
                  <a:cubicBezTo>
                    <a:pt x="4823" y="0"/>
                    <a:pt x="4676" y="135"/>
                    <a:pt x="4644" y="327"/>
                  </a:cubicBezTo>
                  <a:lnTo>
                    <a:pt x="4191" y="3804"/>
                  </a:lnTo>
                  <a:lnTo>
                    <a:pt x="715" y="3339"/>
                  </a:lnTo>
                  <a:cubicBezTo>
                    <a:pt x="700" y="3338"/>
                    <a:pt x="685" y="3337"/>
                    <a:pt x="670" y="3337"/>
                  </a:cubicBezTo>
                  <a:cubicBezTo>
                    <a:pt x="485" y="3337"/>
                    <a:pt x="320" y="3473"/>
                    <a:pt x="298" y="3661"/>
                  </a:cubicBezTo>
                  <a:lnTo>
                    <a:pt x="24" y="5637"/>
                  </a:lnTo>
                  <a:cubicBezTo>
                    <a:pt x="0" y="5840"/>
                    <a:pt x="143" y="6030"/>
                    <a:pt x="345" y="6054"/>
                  </a:cubicBezTo>
                  <a:lnTo>
                    <a:pt x="3834" y="6518"/>
                  </a:lnTo>
                  <a:lnTo>
                    <a:pt x="3370" y="9995"/>
                  </a:lnTo>
                  <a:cubicBezTo>
                    <a:pt x="3346" y="10197"/>
                    <a:pt x="3489" y="10388"/>
                    <a:pt x="3691" y="10412"/>
                  </a:cubicBezTo>
                  <a:lnTo>
                    <a:pt x="5668" y="10674"/>
                  </a:lnTo>
                  <a:cubicBezTo>
                    <a:pt x="5682" y="10675"/>
                    <a:pt x="5697" y="10676"/>
                    <a:pt x="5712" y="10676"/>
                  </a:cubicBezTo>
                  <a:cubicBezTo>
                    <a:pt x="5897" y="10676"/>
                    <a:pt x="6062" y="10540"/>
                    <a:pt x="6084" y="10352"/>
                  </a:cubicBezTo>
                  <a:lnTo>
                    <a:pt x="6537" y="6876"/>
                  </a:lnTo>
                  <a:lnTo>
                    <a:pt x="10025" y="7328"/>
                  </a:lnTo>
                  <a:cubicBezTo>
                    <a:pt x="10045" y="7331"/>
                    <a:pt x="10065" y="7333"/>
                    <a:pt x="10084" y="7333"/>
                  </a:cubicBezTo>
                  <a:cubicBezTo>
                    <a:pt x="10263" y="7333"/>
                    <a:pt x="10420" y="7189"/>
                    <a:pt x="10442" y="7007"/>
                  </a:cubicBezTo>
                  <a:lnTo>
                    <a:pt x="10704" y="5042"/>
                  </a:lnTo>
                  <a:cubicBezTo>
                    <a:pt x="10728" y="4828"/>
                    <a:pt x="10585" y="4649"/>
                    <a:pt x="10382" y="4613"/>
                  </a:cubicBezTo>
                  <a:lnTo>
                    <a:pt x="6906" y="4161"/>
                  </a:lnTo>
                  <a:lnTo>
                    <a:pt x="7358" y="684"/>
                  </a:lnTo>
                  <a:cubicBezTo>
                    <a:pt x="7382" y="482"/>
                    <a:pt x="7239" y="291"/>
                    <a:pt x="7037" y="256"/>
                  </a:cubicBezTo>
                  <a:lnTo>
                    <a:pt x="5072" y="6"/>
                  </a:lnTo>
                  <a:cubicBezTo>
                    <a:pt x="5050" y="2"/>
                    <a:pt x="5028" y="0"/>
                    <a:pt x="5007"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grpSp>
      <p:sp>
        <p:nvSpPr>
          <p:cNvPr id="4510" name="Google Shape;4510;p57"/>
          <p:cNvSpPr txBox="1">
            <a:spLocks noGrp="1"/>
          </p:cNvSpPr>
          <p:nvPr>
            <p:ph type="subTitle" idx="1"/>
          </p:nvPr>
        </p:nvSpPr>
        <p:spPr>
          <a:xfrm flipH="1">
            <a:off x="1802292" y="1450257"/>
            <a:ext cx="3046000" cy="574400"/>
          </a:xfrm>
          <a:prstGeom prst="rect">
            <a:avLst/>
          </a:prstGeom>
          <a:noFill/>
          <a:ln>
            <a:noFill/>
          </a:ln>
        </p:spPr>
        <p:txBody>
          <a:bodyPr spcFirstLastPara="1" wrap="square" lIns="68575" tIns="68575" rIns="68575" bIns="68575" anchor="t" anchorCtr="0">
            <a:noAutofit/>
          </a:bodyPr>
          <a:lstStyle>
            <a:lvl1pPr lvl="0" algn="ctr">
              <a:lnSpc>
                <a:spcPct val="100000"/>
              </a:lnSpc>
              <a:spcBef>
                <a:spcPts val="0"/>
              </a:spcBef>
              <a:spcAft>
                <a:spcPts val="0"/>
              </a:spcAft>
              <a:buClr>
                <a:schemeClr val="dk2"/>
              </a:buClr>
              <a:buSzPts val="1300"/>
              <a:buFont typeface="Work Sans"/>
              <a:buNone/>
              <a:defRPr sz="2533" b="1">
                <a:solidFill>
                  <a:schemeClr val="dk2"/>
                </a:solidFill>
                <a:latin typeface="Open Sans ExtraBold"/>
                <a:ea typeface="Open Sans ExtraBold"/>
                <a:cs typeface="Open Sans ExtraBold"/>
                <a:sym typeface="Open Sans ExtraBold"/>
              </a:defRPr>
            </a:lvl1pPr>
            <a:lvl2pPr lvl="1" algn="l">
              <a:lnSpc>
                <a:spcPct val="100000"/>
              </a:lnSpc>
              <a:spcBef>
                <a:spcPts val="2133"/>
              </a:spcBef>
              <a:spcAft>
                <a:spcPts val="0"/>
              </a:spcAft>
              <a:buClr>
                <a:schemeClr val="dk2"/>
              </a:buClr>
              <a:buSzPts val="1100"/>
              <a:buNone/>
              <a:defRPr>
                <a:solidFill>
                  <a:schemeClr val="dk2"/>
                </a:solidFill>
              </a:defRPr>
            </a:lvl2pPr>
            <a:lvl3pPr lvl="2" algn="l">
              <a:lnSpc>
                <a:spcPct val="100000"/>
              </a:lnSpc>
              <a:spcBef>
                <a:spcPts val="2133"/>
              </a:spcBef>
              <a:spcAft>
                <a:spcPts val="0"/>
              </a:spcAft>
              <a:buClr>
                <a:schemeClr val="dk2"/>
              </a:buClr>
              <a:buSzPts val="1100"/>
              <a:buNone/>
              <a:defRPr>
                <a:solidFill>
                  <a:schemeClr val="dk2"/>
                </a:solidFill>
              </a:defRPr>
            </a:lvl3pPr>
            <a:lvl4pPr lvl="3" algn="l">
              <a:lnSpc>
                <a:spcPct val="100000"/>
              </a:lnSpc>
              <a:spcBef>
                <a:spcPts val="2133"/>
              </a:spcBef>
              <a:spcAft>
                <a:spcPts val="0"/>
              </a:spcAft>
              <a:buClr>
                <a:schemeClr val="dk2"/>
              </a:buClr>
              <a:buSzPts val="1100"/>
              <a:buNone/>
              <a:defRPr>
                <a:solidFill>
                  <a:schemeClr val="dk2"/>
                </a:solidFill>
              </a:defRPr>
            </a:lvl4pPr>
            <a:lvl5pPr lvl="4" algn="l">
              <a:lnSpc>
                <a:spcPct val="100000"/>
              </a:lnSpc>
              <a:spcBef>
                <a:spcPts val="2133"/>
              </a:spcBef>
              <a:spcAft>
                <a:spcPts val="0"/>
              </a:spcAft>
              <a:buClr>
                <a:schemeClr val="dk2"/>
              </a:buClr>
              <a:buSzPts val="1100"/>
              <a:buNone/>
              <a:defRPr>
                <a:solidFill>
                  <a:schemeClr val="dk2"/>
                </a:solidFill>
              </a:defRPr>
            </a:lvl5pPr>
            <a:lvl6pPr lvl="5" algn="l">
              <a:lnSpc>
                <a:spcPct val="100000"/>
              </a:lnSpc>
              <a:spcBef>
                <a:spcPts val="2133"/>
              </a:spcBef>
              <a:spcAft>
                <a:spcPts val="0"/>
              </a:spcAft>
              <a:buClr>
                <a:schemeClr val="dk2"/>
              </a:buClr>
              <a:buSzPts val="1100"/>
              <a:buNone/>
              <a:defRPr>
                <a:solidFill>
                  <a:schemeClr val="dk2"/>
                </a:solidFill>
              </a:defRPr>
            </a:lvl6pPr>
            <a:lvl7pPr lvl="6" algn="l">
              <a:lnSpc>
                <a:spcPct val="100000"/>
              </a:lnSpc>
              <a:spcBef>
                <a:spcPts val="2133"/>
              </a:spcBef>
              <a:spcAft>
                <a:spcPts val="0"/>
              </a:spcAft>
              <a:buClr>
                <a:schemeClr val="dk2"/>
              </a:buClr>
              <a:buSzPts val="1100"/>
              <a:buNone/>
              <a:defRPr>
                <a:solidFill>
                  <a:schemeClr val="dk2"/>
                </a:solidFill>
              </a:defRPr>
            </a:lvl7pPr>
            <a:lvl8pPr lvl="7" algn="l">
              <a:lnSpc>
                <a:spcPct val="100000"/>
              </a:lnSpc>
              <a:spcBef>
                <a:spcPts val="2133"/>
              </a:spcBef>
              <a:spcAft>
                <a:spcPts val="0"/>
              </a:spcAft>
              <a:buClr>
                <a:schemeClr val="dk2"/>
              </a:buClr>
              <a:buSzPts val="1100"/>
              <a:buNone/>
              <a:defRPr>
                <a:solidFill>
                  <a:schemeClr val="dk2"/>
                </a:solidFill>
              </a:defRPr>
            </a:lvl8pPr>
            <a:lvl9pPr lvl="8" algn="l">
              <a:lnSpc>
                <a:spcPct val="100000"/>
              </a:lnSpc>
              <a:spcBef>
                <a:spcPts val="2133"/>
              </a:spcBef>
              <a:spcAft>
                <a:spcPts val="2133"/>
              </a:spcAft>
              <a:buClr>
                <a:schemeClr val="dk2"/>
              </a:buClr>
              <a:buSzPts val="1100"/>
              <a:buNone/>
              <a:defRPr>
                <a:solidFill>
                  <a:schemeClr val="dk2"/>
                </a:solidFill>
              </a:defRPr>
            </a:lvl9pPr>
          </a:lstStyle>
          <a:p>
            <a:endParaRPr/>
          </a:p>
        </p:txBody>
      </p:sp>
      <p:sp>
        <p:nvSpPr>
          <p:cNvPr id="4511" name="Google Shape;4511;p57"/>
          <p:cNvSpPr txBox="1">
            <a:spLocks noGrp="1"/>
          </p:cNvSpPr>
          <p:nvPr>
            <p:ph type="subTitle" idx="2"/>
          </p:nvPr>
        </p:nvSpPr>
        <p:spPr>
          <a:xfrm flipH="1">
            <a:off x="1802292" y="1882143"/>
            <a:ext cx="3046000" cy="880800"/>
          </a:xfrm>
          <a:prstGeom prst="rect">
            <a:avLst/>
          </a:prstGeom>
          <a:noFill/>
          <a:ln>
            <a:noFill/>
          </a:ln>
        </p:spPr>
        <p:txBody>
          <a:bodyPr spcFirstLastPara="1" wrap="square" lIns="68575" tIns="68575" rIns="68575" bIns="68575" anchor="t" anchorCtr="0">
            <a:noAutofit/>
          </a:bodyPr>
          <a:lstStyle>
            <a:lvl1pPr lvl="0" algn="l">
              <a:lnSpc>
                <a:spcPct val="100000"/>
              </a:lnSpc>
              <a:spcBef>
                <a:spcPts val="0"/>
              </a:spcBef>
              <a:spcAft>
                <a:spcPts val="0"/>
              </a:spcAft>
              <a:buClr>
                <a:schemeClr val="dk2"/>
              </a:buClr>
              <a:buSzPts val="1200"/>
              <a:buFont typeface="Work Sans"/>
              <a:buNone/>
              <a:defRPr sz="2133">
                <a:solidFill>
                  <a:schemeClr val="dk2"/>
                </a:solidFill>
              </a:defRPr>
            </a:lvl1pPr>
            <a:lvl2pPr lvl="1" algn="l">
              <a:lnSpc>
                <a:spcPct val="100000"/>
              </a:lnSpc>
              <a:spcBef>
                <a:spcPts val="0"/>
              </a:spcBef>
              <a:spcAft>
                <a:spcPts val="0"/>
              </a:spcAft>
              <a:buClr>
                <a:schemeClr val="dk2"/>
              </a:buClr>
              <a:buSzPts val="1100"/>
              <a:buNone/>
              <a:defRPr>
                <a:solidFill>
                  <a:schemeClr val="dk2"/>
                </a:solidFill>
              </a:defRPr>
            </a:lvl2pPr>
            <a:lvl3pPr lvl="2" algn="l">
              <a:lnSpc>
                <a:spcPct val="100000"/>
              </a:lnSpc>
              <a:spcBef>
                <a:spcPts val="2133"/>
              </a:spcBef>
              <a:spcAft>
                <a:spcPts val="0"/>
              </a:spcAft>
              <a:buClr>
                <a:schemeClr val="dk2"/>
              </a:buClr>
              <a:buSzPts val="1100"/>
              <a:buNone/>
              <a:defRPr>
                <a:solidFill>
                  <a:schemeClr val="dk2"/>
                </a:solidFill>
              </a:defRPr>
            </a:lvl3pPr>
            <a:lvl4pPr lvl="3" algn="l">
              <a:lnSpc>
                <a:spcPct val="100000"/>
              </a:lnSpc>
              <a:spcBef>
                <a:spcPts val="2133"/>
              </a:spcBef>
              <a:spcAft>
                <a:spcPts val="0"/>
              </a:spcAft>
              <a:buClr>
                <a:schemeClr val="dk2"/>
              </a:buClr>
              <a:buSzPts val="1100"/>
              <a:buNone/>
              <a:defRPr>
                <a:solidFill>
                  <a:schemeClr val="dk2"/>
                </a:solidFill>
              </a:defRPr>
            </a:lvl4pPr>
            <a:lvl5pPr lvl="4" algn="l">
              <a:lnSpc>
                <a:spcPct val="100000"/>
              </a:lnSpc>
              <a:spcBef>
                <a:spcPts val="2133"/>
              </a:spcBef>
              <a:spcAft>
                <a:spcPts val="0"/>
              </a:spcAft>
              <a:buClr>
                <a:schemeClr val="dk2"/>
              </a:buClr>
              <a:buSzPts val="1100"/>
              <a:buNone/>
              <a:defRPr>
                <a:solidFill>
                  <a:schemeClr val="dk2"/>
                </a:solidFill>
              </a:defRPr>
            </a:lvl5pPr>
            <a:lvl6pPr lvl="5" algn="l">
              <a:lnSpc>
                <a:spcPct val="100000"/>
              </a:lnSpc>
              <a:spcBef>
                <a:spcPts val="2133"/>
              </a:spcBef>
              <a:spcAft>
                <a:spcPts val="0"/>
              </a:spcAft>
              <a:buClr>
                <a:schemeClr val="dk2"/>
              </a:buClr>
              <a:buSzPts val="1100"/>
              <a:buNone/>
              <a:defRPr>
                <a:solidFill>
                  <a:schemeClr val="dk2"/>
                </a:solidFill>
              </a:defRPr>
            </a:lvl6pPr>
            <a:lvl7pPr lvl="6" algn="l">
              <a:lnSpc>
                <a:spcPct val="100000"/>
              </a:lnSpc>
              <a:spcBef>
                <a:spcPts val="2133"/>
              </a:spcBef>
              <a:spcAft>
                <a:spcPts val="0"/>
              </a:spcAft>
              <a:buClr>
                <a:schemeClr val="dk2"/>
              </a:buClr>
              <a:buSzPts val="1100"/>
              <a:buNone/>
              <a:defRPr>
                <a:solidFill>
                  <a:schemeClr val="dk2"/>
                </a:solidFill>
              </a:defRPr>
            </a:lvl7pPr>
            <a:lvl8pPr lvl="7" algn="l">
              <a:lnSpc>
                <a:spcPct val="100000"/>
              </a:lnSpc>
              <a:spcBef>
                <a:spcPts val="2133"/>
              </a:spcBef>
              <a:spcAft>
                <a:spcPts val="0"/>
              </a:spcAft>
              <a:buClr>
                <a:schemeClr val="dk2"/>
              </a:buClr>
              <a:buSzPts val="1100"/>
              <a:buNone/>
              <a:defRPr>
                <a:solidFill>
                  <a:schemeClr val="dk2"/>
                </a:solidFill>
              </a:defRPr>
            </a:lvl8pPr>
            <a:lvl9pPr lvl="8" algn="l">
              <a:lnSpc>
                <a:spcPct val="100000"/>
              </a:lnSpc>
              <a:spcBef>
                <a:spcPts val="2133"/>
              </a:spcBef>
              <a:spcAft>
                <a:spcPts val="2133"/>
              </a:spcAft>
              <a:buClr>
                <a:schemeClr val="dk2"/>
              </a:buClr>
              <a:buSzPts val="1100"/>
              <a:buNone/>
              <a:defRPr>
                <a:solidFill>
                  <a:schemeClr val="dk2"/>
                </a:solidFill>
              </a:defRPr>
            </a:lvl9pPr>
          </a:lstStyle>
          <a:p>
            <a:endParaRPr/>
          </a:p>
        </p:txBody>
      </p:sp>
      <p:sp>
        <p:nvSpPr>
          <p:cNvPr id="4512" name="Google Shape;4512;p57"/>
          <p:cNvSpPr txBox="1">
            <a:spLocks noGrp="1"/>
          </p:cNvSpPr>
          <p:nvPr>
            <p:ph type="subTitle" idx="3"/>
          </p:nvPr>
        </p:nvSpPr>
        <p:spPr>
          <a:xfrm flipH="1">
            <a:off x="1802292" y="3116557"/>
            <a:ext cx="3046000" cy="574400"/>
          </a:xfrm>
          <a:prstGeom prst="rect">
            <a:avLst/>
          </a:prstGeom>
          <a:noFill/>
          <a:ln>
            <a:noFill/>
          </a:ln>
        </p:spPr>
        <p:txBody>
          <a:bodyPr spcFirstLastPara="1" wrap="square" lIns="68575" tIns="68575" rIns="68575" bIns="68575" anchor="t" anchorCtr="0">
            <a:noAutofit/>
          </a:bodyPr>
          <a:lstStyle>
            <a:lvl1pPr lvl="0" algn="ctr">
              <a:lnSpc>
                <a:spcPct val="100000"/>
              </a:lnSpc>
              <a:spcBef>
                <a:spcPts val="0"/>
              </a:spcBef>
              <a:spcAft>
                <a:spcPts val="0"/>
              </a:spcAft>
              <a:buClr>
                <a:schemeClr val="dk2"/>
              </a:buClr>
              <a:buSzPts val="1300"/>
              <a:buFont typeface="Work Sans"/>
              <a:buNone/>
              <a:defRPr sz="2533" b="1">
                <a:solidFill>
                  <a:schemeClr val="dk2"/>
                </a:solidFill>
                <a:latin typeface="Open Sans ExtraBold"/>
                <a:ea typeface="Open Sans ExtraBold"/>
                <a:cs typeface="Open Sans ExtraBold"/>
                <a:sym typeface="Open Sans ExtraBold"/>
              </a:defRPr>
            </a:lvl1pPr>
            <a:lvl2pPr lvl="1" algn="l">
              <a:lnSpc>
                <a:spcPct val="100000"/>
              </a:lnSpc>
              <a:spcBef>
                <a:spcPts val="2133"/>
              </a:spcBef>
              <a:spcAft>
                <a:spcPts val="0"/>
              </a:spcAft>
              <a:buClr>
                <a:schemeClr val="dk2"/>
              </a:buClr>
              <a:buSzPts val="1100"/>
              <a:buNone/>
              <a:defRPr>
                <a:solidFill>
                  <a:schemeClr val="dk2"/>
                </a:solidFill>
              </a:defRPr>
            </a:lvl2pPr>
            <a:lvl3pPr lvl="2" algn="l">
              <a:lnSpc>
                <a:spcPct val="100000"/>
              </a:lnSpc>
              <a:spcBef>
                <a:spcPts val="2133"/>
              </a:spcBef>
              <a:spcAft>
                <a:spcPts val="0"/>
              </a:spcAft>
              <a:buClr>
                <a:schemeClr val="dk2"/>
              </a:buClr>
              <a:buSzPts val="1100"/>
              <a:buNone/>
              <a:defRPr>
                <a:solidFill>
                  <a:schemeClr val="dk2"/>
                </a:solidFill>
              </a:defRPr>
            </a:lvl3pPr>
            <a:lvl4pPr lvl="3" algn="l">
              <a:lnSpc>
                <a:spcPct val="100000"/>
              </a:lnSpc>
              <a:spcBef>
                <a:spcPts val="2133"/>
              </a:spcBef>
              <a:spcAft>
                <a:spcPts val="0"/>
              </a:spcAft>
              <a:buClr>
                <a:schemeClr val="dk2"/>
              </a:buClr>
              <a:buSzPts val="1100"/>
              <a:buNone/>
              <a:defRPr>
                <a:solidFill>
                  <a:schemeClr val="dk2"/>
                </a:solidFill>
              </a:defRPr>
            </a:lvl4pPr>
            <a:lvl5pPr lvl="4" algn="l">
              <a:lnSpc>
                <a:spcPct val="100000"/>
              </a:lnSpc>
              <a:spcBef>
                <a:spcPts val="2133"/>
              </a:spcBef>
              <a:spcAft>
                <a:spcPts val="0"/>
              </a:spcAft>
              <a:buClr>
                <a:schemeClr val="dk2"/>
              </a:buClr>
              <a:buSzPts val="1100"/>
              <a:buNone/>
              <a:defRPr>
                <a:solidFill>
                  <a:schemeClr val="dk2"/>
                </a:solidFill>
              </a:defRPr>
            </a:lvl5pPr>
            <a:lvl6pPr lvl="5" algn="l">
              <a:lnSpc>
                <a:spcPct val="100000"/>
              </a:lnSpc>
              <a:spcBef>
                <a:spcPts val="2133"/>
              </a:spcBef>
              <a:spcAft>
                <a:spcPts val="0"/>
              </a:spcAft>
              <a:buClr>
                <a:schemeClr val="dk2"/>
              </a:buClr>
              <a:buSzPts val="1100"/>
              <a:buNone/>
              <a:defRPr>
                <a:solidFill>
                  <a:schemeClr val="dk2"/>
                </a:solidFill>
              </a:defRPr>
            </a:lvl6pPr>
            <a:lvl7pPr lvl="6" algn="l">
              <a:lnSpc>
                <a:spcPct val="100000"/>
              </a:lnSpc>
              <a:spcBef>
                <a:spcPts val="2133"/>
              </a:spcBef>
              <a:spcAft>
                <a:spcPts val="0"/>
              </a:spcAft>
              <a:buClr>
                <a:schemeClr val="dk2"/>
              </a:buClr>
              <a:buSzPts val="1100"/>
              <a:buNone/>
              <a:defRPr>
                <a:solidFill>
                  <a:schemeClr val="dk2"/>
                </a:solidFill>
              </a:defRPr>
            </a:lvl7pPr>
            <a:lvl8pPr lvl="7" algn="l">
              <a:lnSpc>
                <a:spcPct val="100000"/>
              </a:lnSpc>
              <a:spcBef>
                <a:spcPts val="2133"/>
              </a:spcBef>
              <a:spcAft>
                <a:spcPts val="0"/>
              </a:spcAft>
              <a:buClr>
                <a:schemeClr val="dk2"/>
              </a:buClr>
              <a:buSzPts val="1100"/>
              <a:buNone/>
              <a:defRPr>
                <a:solidFill>
                  <a:schemeClr val="dk2"/>
                </a:solidFill>
              </a:defRPr>
            </a:lvl8pPr>
            <a:lvl9pPr lvl="8" algn="l">
              <a:lnSpc>
                <a:spcPct val="100000"/>
              </a:lnSpc>
              <a:spcBef>
                <a:spcPts val="2133"/>
              </a:spcBef>
              <a:spcAft>
                <a:spcPts val="2133"/>
              </a:spcAft>
              <a:buClr>
                <a:schemeClr val="dk2"/>
              </a:buClr>
              <a:buSzPts val="1100"/>
              <a:buNone/>
              <a:defRPr>
                <a:solidFill>
                  <a:schemeClr val="dk2"/>
                </a:solidFill>
              </a:defRPr>
            </a:lvl9pPr>
          </a:lstStyle>
          <a:p>
            <a:endParaRPr/>
          </a:p>
        </p:txBody>
      </p:sp>
      <p:sp>
        <p:nvSpPr>
          <p:cNvPr id="4513" name="Google Shape;4513;p57"/>
          <p:cNvSpPr txBox="1">
            <a:spLocks noGrp="1"/>
          </p:cNvSpPr>
          <p:nvPr>
            <p:ph type="subTitle" idx="4"/>
          </p:nvPr>
        </p:nvSpPr>
        <p:spPr>
          <a:xfrm flipH="1">
            <a:off x="1802292" y="3548392"/>
            <a:ext cx="3046000" cy="880800"/>
          </a:xfrm>
          <a:prstGeom prst="rect">
            <a:avLst/>
          </a:prstGeom>
          <a:noFill/>
          <a:ln>
            <a:noFill/>
          </a:ln>
        </p:spPr>
        <p:txBody>
          <a:bodyPr spcFirstLastPara="1" wrap="square" lIns="68575" tIns="68575" rIns="68575" bIns="68575" anchor="t" anchorCtr="0">
            <a:noAutofit/>
          </a:bodyPr>
          <a:lstStyle>
            <a:lvl1pPr lvl="0" algn="l">
              <a:lnSpc>
                <a:spcPct val="100000"/>
              </a:lnSpc>
              <a:spcBef>
                <a:spcPts val="0"/>
              </a:spcBef>
              <a:spcAft>
                <a:spcPts val="0"/>
              </a:spcAft>
              <a:buClr>
                <a:schemeClr val="dk2"/>
              </a:buClr>
              <a:buSzPts val="1200"/>
              <a:buFont typeface="Work Sans"/>
              <a:buNone/>
              <a:defRPr sz="2133">
                <a:solidFill>
                  <a:schemeClr val="dk2"/>
                </a:solidFill>
              </a:defRPr>
            </a:lvl1pPr>
            <a:lvl2pPr lvl="1" algn="l">
              <a:lnSpc>
                <a:spcPct val="100000"/>
              </a:lnSpc>
              <a:spcBef>
                <a:spcPts val="0"/>
              </a:spcBef>
              <a:spcAft>
                <a:spcPts val="0"/>
              </a:spcAft>
              <a:buClr>
                <a:schemeClr val="dk2"/>
              </a:buClr>
              <a:buSzPts val="1100"/>
              <a:buNone/>
              <a:defRPr>
                <a:solidFill>
                  <a:schemeClr val="dk2"/>
                </a:solidFill>
              </a:defRPr>
            </a:lvl2pPr>
            <a:lvl3pPr lvl="2" algn="l">
              <a:lnSpc>
                <a:spcPct val="100000"/>
              </a:lnSpc>
              <a:spcBef>
                <a:spcPts val="2133"/>
              </a:spcBef>
              <a:spcAft>
                <a:spcPts val="0"/>
              </a:spcAft>
              <a:buClr>
                <a:schemeClr val="dk2"/>
              </a:buClr>
              <a:buSzPts val="1100"/>
              <a:buNone/>
              <a:defRPr>
                <a:solidFill>
                  <a:schemeClr val="dk2"/>
                </a:solidFill>
              </a:defRPr>
            </a:lvl3pPr>
            <a:lvl4pPr lvl="3" algn="l">
              <a:lnSpc>
                <a:spcPct val="100000"/>
              </a:lnSpc>
              <a:spcBef>
                <a:spcPts val="2133"/>
              </a:spcBef>
              <a:spcAft>
                <a:spcPts val="0"/>
              </a:spcAft>
              <a:buClr>
                <a:schemeClr val="dk2"/>
              </a:buClr>
              <a:buSzPts val="1100"/>
              <a:buNone/>
              <a:defRPr>
                <a:solidFill>
                  <a:schemeClr val="dk2"/>
                </a:solidFill>
              </a:defRPr>
            </a:lvl4pPr>
            <a:lvl5pPr lvl="4" algn="l">
              <a:lnSpc>
                <a:spcPct val="100000"/>
              </a:lnSpc>
              <a:spcBef>
                <a:spcPts val="2133"/>
              </a:spcBef>
              <a:spcAft>
                <a:spcPts val="0"/>
              </a:spcAft>
              <a:buClr>
                <a:schemeClr val="dk2"/>
              </a:buClr>
              <a:buSzPts val="1100"/>
              <a:buNone/>
              <a:defRPr>
                <a:solidFill>
                  <a:schemeClr val="dk2"/>
                </a:solidFill>
              </a:defRPr>
            </a:lvl5pPr>
            <a:lvl6pPr lvl="5" algn="l">
              <a:lnSpc>
                <a:spcPct val="100000"/>
              </a:lnSpc>
              <a:spcBef>
                <a:spcPts val="2133"/>
              </a:spcBef>
              <a:spcAft>
                <a:spcPts val="0"/>
              </a:spcAft>
              <a:buClr>
                <a:schemeClr val="dk2"/>
              </a:buClr>
              <a:buSzPts val="1100"/>
              <a:buNone/>
              <a:defRPr>
                <a:solidFill>
                  <a:schemeClr val="dk2"/>
                </a:solidFill>
              </a:defRPr>
            </a:lvl6pPr>
            <a:lvl7pPr lvl="6" algn="l">
              <a:lnSpc>
                <a:spcPct val="100000"/>
              </a:lnSpc>
              <a:spcBef>
                <a:spcPts val="2133"/>
              </a:spcBef>
              <a:spcAft>
                <a:spcPts val="0"/>
              </a:spcAft>
              <a:buClr>
                <a:schemeClr val="dk2"/>
              </a:buClr>
              <a:buSzPts val="1100"/>
              <a:buNone/>
              <a:defRPr>
                <a:solidFill>
                  <a:schemeClr val="dk2"/>
                </a:solidFill>
              </a:defRPr>
            </a:lvl7pPr>
            <a:lvl8pPr lvl="7" algn="l">
              <a:lnSpc>
                <a:spcPct val="100000"/>
              </a:lnSpc>
              <a:spcBef>
                <a:spcPts val="2133"/>
              </a:spcBef>
              <a:spcAft>
                <a:spcPts val="0"/>
              </a:spcAft>
              <a:buClr>
                <a:schemeClr val="dk2"/>
              </a:buClr>
              <a:buSzPts val="1100"/>
              <a:buNone/>
              <a:defRPr>
                <a:solidFill>
                  <a:schemeClr val="dk2"/>
                </a:solidFill>
              </a:defRPr>
            </a:lvl8pPr>
            <a:lvl9pPr lvl="8" algn="l">
              <a:lnSpc>
                <a:spcPct val="100000"/>
              </a:lnSpc>
              <a:spcBef>
                <a:spcPts val="2133"/>
              </a:spcBef>
              <a:spcAft>
                <a:spcPts val="2133"/>
              </a:spcAft>
              <a:buClr>
                <a:schemeClr val="dk2"/>
              </a:buClr>
              <a:buSzPts val="1100"/>
              <a:buNone/>
              <a:defRPr>
                <a:solidFill>
                  <a:schemeClr val="dk2"/>
                </a:solidFill>
              </a:defRPr>
            </a:lvl9pPr>
          </a:lstStyle>
          <a:p>
            <a:endParaRPr/>
          </a:p>
        </p:txBody>
      </p:sp>
      <p:sp>
        <p:nvSpPr>
          <p:cNvPr id="4514" name="Google Shape;4514;p57"/>
          <p:cNvSpPr txBox="1">
            <a:spLocks noGrp="1"/>
          </p:cNvSpPr>
          <p:nvPr>
            <p:ph type="subTitle" idx="5"/>
          </p:nvPr>
        </p:nvSpPr>
        <p:spPr>
          <a:xfrm flipH="1">
            <a:off x="1802292" y="4782857"/>
            <a:ext cx="3046000" cy="574400"/>
          </a:xfrm>
          <a:prstGeom prst="rect">
            <a:avLst/>
          </a:prstGeom>
          <a:noFill/>
          <a:ln>
            <a:noFill/>
          </a:ln>
        </p:spPr>
        <p:txBody>
          <a:bodyPr spcFirstLastPara="1" wrap="square" lIns="68575" tIns="68575" rIns="68575" bIns="68575" anchor="t" anchorCtr="0">
            <a:noAutofit/>
          </a:bodyPr>
          <a:lstStyle>
            <a:lvl1pPr lvl="0" algn="ctr">
              <a:lnSpc>
                <a:spcPct val="100000"/>
              </a:lnSpc>
              <a:spcBef>
                <a:spcPts val="0"/>
              </a:spcBef>
              <a:spcAft>
                <a:spcPts val="0"/>
              </a:spcAft>
              <a:buClr>
                <a:schemeClr val="dk2"/>
              </a:buClr>
              <a:buSzPts val="1300"/>
              <a:buFont typeface="Work Sans"/>
              <a:buNone/>
              <a:defRPr sz="2533" b="1">
                <a:solidFill>
                  <a:schemeClr val="dk2"/>
                </a:solidFill>
                <a:latin typeface="Open Sans ExtraBold"/>
                <a:ea typeface="Open Sans ExtraBold"/>
                <a:cs typeface="Open Sans ExtraBold"/>
                <a:sym typeface="Open Sans ExtraBold"/>
              </a:defRPr>
            </a:lvl1pPr>
            <a:lvl2pPr lvl="1" algn="l">
              <a:lnSpc>
                <a:spcPct val="100000"/>
              </a:lnSpc>
              <a:spcBef>
                <a:spcPts val="2133"/>
              </a:spcBef>
              <a:spcAft>
                <a:spcPts val="0"/>
              </a:spcAft>
              <a:buClr>
                <a:schemeClr val="dk2"/>
              </a:buClr>
              <a:buSzPts val="1100"/>
              <a:buNone/>
              <a:defRPr>
                <a:solidFill>
                  <a:schemeClr val="dk2"/>
                </a:solidFill>
              </a:defRPr>
            </a:lvl2pPr>
            <a:lvl3pPr lvl="2" algn="l">
              <a:lnSpc>
                <a:spcPct val="100000"/>
              </a:lnSpc>
              <a:spcBef>
                <a:spcPts val="2133"/>
              </a:spcBef>
              <a:spcAft>
                <a:spcPts val="0"/>
              </a:spcAft>
              <a:buClr>
                <a:schemeClr val="dk2"/>
              </a:buClr>
              <a:buSzPts val="1100"/>
              <a:buNone/>
              <a:defRPr>
                <a:solidFill>
                  <a:schemeClr val="dk2"/>
                </a:solidFill>
              </a:defRPr>
            </a:lvl3pPr>
            <a:lvl4pPr lvl="3" algn="l">
              <a:lnSpc>
                <a:spcPct val="100000"/>
              </a:lnSpc>
              <a:spcBef>
                <a:spcPts val="2133"/>
              </a:spcBef>
              <a:spcAft>
                <a:spcPts val="0"/>
              </a:spcAft>
              <a:buClr>
                <a:schemeClr val="dk2"/>
              </a:buClr>
              <a:buSzPts val="1100"/>
              <a:buNone/>
              <a:defRPr>
                <a:solidFill>
                  <a:schemeClr val="dk2"/>
                </a:solidFill>
              </a:defRPr>
            </a:lvl4pPr>
            <a:lvl5pPr lvl="4" algn="l">
              <a:lnSpc>
                <a:spcPct val="100000"/>
              </a:lnSpc>
              <a:spcBef>
                <a:spcPts val="2133"/>
              </a:spcBef>
              <a:spcAft>
                <a:spcPts val="0"/>
              </a:spcAft>
              <a:buClr>
                <a:schemeClr val="dk2"/>
              </a:buClr>
              <a:buSzPts val="1100"/>
              <a:buNone/>
              <a:defRPr>
                <a:solidFill>
                  <a:schemeClr val="dk2"/>
                </a:solidFill>
              </a:defRPr>
            </a:lvl5pPr>
            <a:lvl6pPr lvl="5" algn="l">
              <a:lnSpc>
                <a:spcPct val="100000"/>
              </a:lnSpc>
              <a:spcBef>
                <a:spcPts val="2133"/>
              </a:spcBef>
              <a:spcAft>
                <a:spcPts val="0"/>
              </a:spcAft>
              <a:buClr>
                <a:schemeClr val="dk2"/>
              </a:buClr>
              <a:buSzPts val="1100"/>
              <a:buNone/>
              <a:defRPr>
                <a:solidFill>
                  <a:schemeClr val="dk2"/>
                </a:solidFill>
              </a:defRPr>
            </a:lvl6pPr>
            <a:lvl7pPr lvl="6" algn="l">
              <a:lnSpc>
                <a:spcPct val="100000"/>
              </a:lnSpc>
              <a:spcBef>
                <a:spcPts val="2133"/>
              </a:spcBef>
              <a:spcAft>
                <a:spcPts val="0"/>
              </a:spcAft>
              <a:buClr>
                <a:schemeClr val="dk2"/>
              </a:buClr>
              <a:buSzPts val="1100"/>
              <a:buNone/>
              <a:defRPr>
                <a:solidFill>
                  <a:schemeClr val="dk2"/>
                </a:solidFill>
              </a:defRPr>
            </a:lvl7pPr>
            <a:lvl8pPr lvl="7" algn="l">
              <a:lnSpc>
                <a:spcPct val="100000"/>
              </a:lnSpc>
              <a:spcBef>
                <a:spcPts val="2133"/>
              </a:spcBef>
              <a:spcAft>
                <a:spcPts val="0"/>
              </a:spcAft>
              <a:buClr>
                <a:schemeClr val="dk2"/>
              </a:buClr>
              <a:buSzPts val="1100"/>
              <a:buNone/>
              <a:defRPr>
                <a:solidFill>
                  <a:schemeClr val="dk2"/>
                </a:solidFill>
              </a:defRPr>
            </a:lvl8pPr>
            <a:lvl9pPr lvl="8" algn="l">
              <a:lnSpc>
                <a:spcPct val="100000"/>
              </a:lnSpc>
              <a:spcBef>
                <a:spcPts val="2133"/>
              </a:spcBef>
              <a:spcAft>
                <a:spcPts val="2133"/>
              </a:spcAft>
              <a:buClr>
                <a:schemeClr val="dk2"/>
              </a:buClr>
              <a:buSzPts val="1100"/>
              <a:buNone/>
              <a:defRPr>
                <a:solidFill>
                  <a:schemeClr val="dk2"/>
                </a:solidFill>
              </a:defRPr>
            </a:lvl9pPr>
          </a:lstStyle>
          <a:p>
            <a:endParaRPr/>
          </a:p>
        </p:txBody>
      </p:sp>
      <p:sp>
        <p:nvSpPr>
          <p:cNvPr id="4515" name="Google Shape;4515;p57"/>
          <p:cNvSpPr txBox="1">
            <a:spLocks noGrp="1"/>
          </p:cNvSpPr>
          <p:nvPr>
            <p:ph type="subTitle" idx="6"/>
          </p:nvPr>
        </p:nvSpPr>
        <p:spPr>
          <a:xfrm flipH="1">
            <a:off x="1802292" y="5214609"/>
            <a:ext cx="3046000" cy="880800"/>
          </a:xfrm>
          <a:prstGeom prst="rect">
            <a:avLst/>
          </a:prstGeom>
          <a:noFill/>
          <a:ln>
            <a:noFill/>
          </a:ln>
        </p:spPr>
        <p:txBody>
          <a:bodyPr spcFirstLastPara="1" wrap="square" lIns="68575" tIns="68575" rIns="68575" bIns="68575" anchor="t" anchorCtr="0">
            <a:noAutofit/>
          </a:bodyPr>
          <a:lstStyle>
            <a:lvl1pPr lvl="0" algn="l">
              <a:lnSpc>
                <a:spcPct val="100000"/>
              </a:lnSpc>
              <a:spcBef>
                <a:spcPts val="0"/>
              </a:spcBef>
              <a:spcAft>
                <a:spcPts val="0"/>
              </a:spcAft>
              <a:buClr>
                <a:schemeClr val="dk2"/>
              </a:buClr>
              <a:buSzPts val="1200"/>
              <a:buFont typeface="Work Sans"/>
              <a:buNone/>
              <a:defRPr sz="2133">
                <a:solidFill>
                  <a:schemeClr val="dk2"/>
                </a:solidFill>
              </a:defRPr>
            </a:lvl1pPr>
            <a:lvl2pPr lvl="1" algn="l">
              <a:lnSpc>
                <a:spcPct val="100000"/>
              </a:lnSpc>
              <a:spcBef>
                <a:spcPts val="0"/>
              </a:spcBef>
              <a:spcAft>
                <a:spcPts val="0"/>
              </a:spcAft>
              <a:buClr>
                <a:schemeClr val="dk2"/>
              </a:buClr>
              <a:buSzPts val="1100"/>
              <a:buNone/>
              <a:defRPr>
                <a:solidFill>
                  <a:schemeClr val="dk2"/>
                </a:solidFill>
              </a:defRPr>
            </a:lvl2pPr>
            <a:lvl3pPr lvl="2" algn="l">
              <a:lnSpc>
                <a:spcPct val="100000"/>
              </a:lnSpc>
              <a:spcBef>
                <a:spcPts val="2133"/>
              </a:spcBef>
              <a:spcAft>
                <a:spcPts val="0"/>
              </a:spcAft>
              <a:buClr>
                <a:schemeClr val="dk2"/>
              </a:buClr>
              <a:buSzPts val="1100"/>
              <a:buNone/>
              <a:defRPr>
                <a:solidFill>
                  <a:schemeClr val="dk2"/>
                </a:solidFill>
              </a:defRPr>
            </a:lvl3pPr>
            <a:lvl4pPr lvl="3" algn="l">
              <a:lnSpc>
                <a:spcPct val="100000"/>
              </a:lnSpc>
              <a:spcBef>
                <a:spcPts val="2133"/>
              </a:spcBef>
              <a:spcAft>
                <a:spcPts val="0"/>
              </a:spcAft>
              <a:buClr>
                <a:schemeClr val="dk2"/>
              </a:buClr>
              <a:buSzPts val="1100"/>
              <a:buNone/>
              <a:defRPr>
                <a:solidFill>
                  <a:schemeClr val="dk2"/>
                </a:solidFill>
              </a:defRPr>
            </a:lvl4pPr>
            <a:lvl5pPr lvl="4" algn="l">
              <a:lnSpc>
                <a:spcPct val="100000"/>
              </a:lnSpc>
              <a:spcBef>
                <a:spcPts val="2133"/>
              </a:spcBef>
              <a:spcAft>
                <a:spcPts val="0"/>
              </a:spcAft>
              <a:buClr>
                <a:schemeClr val="dk2"/>
              </a:buClr>
              <a:buSzPts val="1100"/>
              <a:buNone/>
              <a:defRPr>
                <a:solidFill>
                  <a:schemeClr val="dk2"/>
                </a:solidFill>
              </a:defRPr>
            </a:lvl5pPr>
            <a:lvl6pPr lvl="5" algn="l">
              <a:lnSpc>
                <a:spcPct val="100000"/>
              </a:lnSpc>
              <a:spcBef>
                <a:spcPts val="2133"/>
              </a:spcBef>
              <a:spcAft>
                <a:spcPts val="0"/>
              </a:spcAft>
              <a:buClr>
                <a:schemeClr val="dk2"/>
              </a:buClr>
              <a:buSzPts val="1100"/>
              <a:buNone/>
              <a:defRPr>
                <a:solidFill>
                  <a:schemeClr val="dk2"/>
                </a:solidFill>
              </a:defRPr>
            </a:lvl6pPr>
            <a:lvl7pPr lvl="6" algn="l">
              <a:lnSpc>
                <a:spcPct val="100000"/>
              </a:lnSpc>
              <a:spcBef>
                <a:spcPts val="2133"/>
              </a:spcBef>
              <a:spcAft>
                <a:spcPts val="0"/>
              </a:spcAft>
              <a:buClr>
                <a:schemeClr val="dk2"/>
              </a:buClr>
              <a:buSzPts val="1100"/>
              <a:buNone/>
              <a:defRPr>
                <a:solidFill>
                  <a:schemeClr val="dk2"/>
                </a:solidFill>
              </a:defRPr>
            </a:lvl7pPr>
            <a:lvl8pPr lvl="7" algn="l">
              <a:lnSpc>
                <a:spcPct val="100000"/>
              </a:lnSpc>
              <a:spcBef>
                <a:spcPts val="2133"/>
              </a:spcBef>
              <a:spcAft>
                <a:spcPts val="0"/>
              </a:spcAft>
              <a:buClr>
                <a:schemeClr val="dk2"/>
              </a:buClr>
              <a:buSzPts val="1100"/>
              <a:buNone/>
              <a:defRPr>
                <a:solidFill>
                  <a:schemeClr val="dk2"/>
                </a:solidFill>
              </a:defRPr>
            </a:lvl8pPr>
            <a:lvl9pPr lvl="8" algn="l">
              <a:lnSpc>
                <a:spcPct val="100000"/>
              </a:lnSpc>
              <a:spcBef>
                <a:spcPts val="2133"/>
              </a:spcBef>
              <a:spcAft>
                <a:spcPts val="2133"/>
              </a:spcAft>
              <a:buClr>
                <a:schemeClr val="dk2"/>
              </a:buClr>
              <a:buSzPts val="1100"/>
              <a:buNone/>
              <a:defRPr>
                <a:solidFill>
                  <a:schemeClr val="dk2"/>
                </a:solidFill>
              </a:defRPr>
            </a:lvl9pPr>
          </a:lstStyle>
          <a:p>
            <a:endParaRPr/>
          </a:p>
        </p:txBody>
      </p:sp>
      <p:sp>
        <p:nvSpPr>
          <p:cNvPr id="4516" name="Google Shape;4516;p57"/>
          <p:cNvSpPr txBox="1">
            <a:spLocks noGrp="1"/>
          </p:cNvSpPr>
          <p:nvPr>
            <p:ph type="title"/>
          </p:nvPr>
        </p:nvSpPr>
        <p:spPr>
          <a:xfrm flipH="1">
            <a:off x="6847208" y="1822600"/>
            <a:ext cx="1016000" cy="654400"/>
          </a:xfrm>
          <a:prstGeom prst="rect">
            <a:avLst/>
          </a:prstGeom>
          <a:noFill/>
          <a:ln>
            <a:noFill/>
          </a:ln>
        </p:spPr>
        <p:txBody>
          <a:bodyPr spcFirstLastPara="1" wrap="square" lIns="68575" tIns="68575" rIns="68575" bIns="68575" anchor="b" anchorCtr="0">
            <a:noAutofit/>
          </a:bodyPr>
          <a:lstStyle>
            <a:lvl1pPr lvl="0" algn="ctr">
              <a:lnSpc>
                <a:spcPct val="100000"/>
              </a:lnSpc>
              <a:spcBef>
                <a:spcPts val="0"/>
              </a:spcBef>
              <a:spcAft>
                <a:spcPts val="0"/>
              </a:spcAft>
              <a:buSzPts val="1600"/>
              <a:buNone/>
              <a:defRPr sz="3200">
                <a:solidFill>
                  <a:schemeClr val="dk2"/>
                </a:solidFill>
              </a:defRPr>
            </a:lvl1pPr>
            <a:lvl2pPr lvl="1" algn="ctr">
              <a:lnSpc>
                <a:spcPct val="100000"/>
              </a:lnSpc>
              <a:spcBef>
                <a:spcPts val="0"/>
              </a:spcBef>
              <a:spcAft>
                <a:spcPts val="0"/>
              </a:spcAft>
              <a:buSzPts val="8900"/>
              <a:buNone/>
              <a:defRPr sz="15733"/>
            </a:lvl2pPr>
            <a:lvl3pPr lvl="2" algn="ctr">
              <a:lnSpc>
                <a:spcPct val="100000"/>
              </a:lnSpc>
              <a:spcBef>
                <a:spcPts val="0"/>
              </a:spcBef>
              <a:spcAft>
                <a:spcPts val="0"/>
              </a:spcAft>
              <a:buSzPts val="8900"/>
              <a:buNone/>
              <a:defRPr sz="15733"/>
            </a:lvl3pPr>
            <a:lvl4pPr lvl="3" algn="ctr">
              <a:lnSpc>
                <a:spcPct val="100000"/>
              </a:lnSpc>
              <a:spcBef>
                <a:spcPts val="0"/>
              </a:spcBef>
              <a:spcAft>
                <a:spcPts val="0"/>
              </a:spcAft>
              <a:buSzPts val="8900"/>
              <a:buNone/>
              <a:defRPr sz="15733"/>
            </a:lvl4pPr>
            <a:lvl5pPr lvl="4" algn="ctr">
              <a:lnSpc>
                <a:spcPct val="100000"/>
              </a:lnSpc>
              <a:spcBef>
                <a:spcPts val="0"/>
              </a:spcBef>
              <a:spcAft>
                <a:spcPts val="0"/>
              </a:spcAft>
              <a:buSzPts val="8900"/>
              <a:buNone/>
              <a:defRPr sz="15733"/>
            </a:lvl5pPr>
            <a:lvl6pPr lvl="5" algn="ctr">
              <a:lnSpc>
                <a:spcPct val="100000"/>
              </a:lnSpc>
              <a:spcBef>
                <a:spcPts val="0"/>
              </a:spcBef>
              <a:spcAft>
                <a:spcPts val="0"/>
              </a:spcAft>
              <a:buSzPts val="8900"/>
              <a:buNone/>
              <a:defRPr sz="15733"/>
            </a:lvl6pPr>
            <a:lvl7pPr lvl="6" algn="ctr">
              <a:lnSpc>
                <a:spcPct val="100000"/>
              </a:lnSpc>
              <a:spcBef>
                <a:spcPts val="0"/>
              </a:spcBef>
              <a:spcAft>
                <a:spcPts val="0"/>
              </a:spcAft>
              <a:buSzPts val="8900"/>
              <a:buNone/>
              <a:defRPr sz="15733"/>
            </a:lvl7pPr>
            <a:lvl8pPr lvl="7" algn="ctr">
              <a:lnSpc>
                <a:spcPct val="100000"/>
              </a:lnSpc>
              <a:spcBef>
                <a:spcPts val="0"/>
              </a:spcBef>
              <a:spcAft>
                <a:spcPts val="0"/>
              </a:spcAft>
              <a:buSzPts val="8900"/>
              <a:buNone/>
              <a:defRPr sz="15733"/>
            </a:lvl8pPr>
            <a:lvl9pPr lvl="8" algn="ctr">
              <a:lnSpc>
                <a:spcPct val="100000"/>
              </a:lnSpc>
              <a:spcBef>
                <a:spcPts val="0"/>
              </a:spcBef>
              <a:spcAft>
                <a:spcPts val="0"/>
              </a:spcAft>
              <a:buSzPts val="8900"/>
              <a:buNone/>
              <a:defRPr sz="15733"/>
            </a:lvl9pPr>
          </a:lstStyle>
          <a:p>
            <a:endParaRPr/>
          </a:p>
        </p:txBody>
      </p:sp>
      <p:sp>
        <p:nvSpPr>
          <p:cNvPr id="4517" name="Google Shape;4517;p57"/>
          <p:cNvSpPr txBox="1">
            <a:spLocks noGrp="1"/>
          </p:cNvSpPr>
          <p:nvPr>
            <p:ph type="title" idx="7"/>
          </p:nvPr>
        </p:nvSpPr>
        <p:spPr>
          <a:xfrm flipH="1">
            <a:off x="6847208" y="3445633"/>
            <a:ext cx="1016000" cy="654400"/>
          </a:xfrm>
          <a:prstGeom prst="rect">
            <a:avLst/>
          </a:prstGeom>
          <a:noFill/>
          <a:ln>
            <a:noFill/>
          </a:ln>
        </p:spPr>
        <p:txBody>
          <a:bodyPr spcFirstLastPara="1" wrap="square" lIns="68575" tIns="68575" rIns="68575" bIns="68575" anchor="b" anchorCtr="0">
            <a:noAutofit/>
          </a:bodyPr>
          <a:lstStyle>
            <a:lvl1pPr lvl="0" algn="ctr">
              <a:lnSpc>
                <a:spcPct val="100000"/>
              </a:lnSpc>
              <a:spcBef>
                <a:spcPts val="0"/>
              </a:spcBef>
              <a:spcAft>
                <a:spcPts val="0"/>
              </a:spcAft>
              <a:buSzPts val="1600"/>
              <a:buNone/>
              <a:defRPr sz="3200">
                <a:solidFill>
                  <a:schemeClr val="dk2"/>
                </a:solidFill>
              </a:defRPr>
            </a:lvl1pPr>
            <a:lvl2pPr lvl="1" algn="ctr">
              <a:lnSpc>
                <a:spcPct val="100000"/>
              </a:lnSpc>
              <a:spcBef>
                <a:spcPts val="0"/>
              </a:spcBef>
              <a:spcAft>
                <a:spcPts val="0"/>
              </a:spcAft>
              <a:buSzPts val="8900"/>
              <a:buNone/>
              <a:defRPr sz="15733"/>
            </a:lvl2pPr>
            <a:lvl3pPr lvl="2" algn="ctr">
              <a:lnSpc>
                <a:spcPct val="100000"/>
              </a:lnSpc>
              <a:spcBef>
                <a:spcPts val="0"/>
              </a:spcBef>
              <a:spcAft>
                <a:spcPts val="0"/>
              </a:spcAft>
              <a:buSzPts val="8900"/>
              <a:buNone/>
              <a:defRPr sz="15733"/>
            </a:lvl3pPr>
            <a:lvl4pPr lvl="3" algn="ctr">
              <a:lnSpc>
                <a:spcPct val="100000"/>
              </a:lnSpc>
              <a:spcBef>
                <a:spcPts val="0"/>
              </a:spcBef>
              <a:spcAft>
                <a:spcPts val="0"/>
              </a:spcAft>
              <a:buSzPts val="8900"/>
              <a:buNone/>
              <a:defRPr sz="15733"/>
            </a:lvl4pPr>
            <a:lvl5pPr lvl="4" algn="ctr">
              <a:lnSpc>
                <a:spcPct val="100000"/>
              </a:lnSpc>
              <a:spcBef>
                <a:spcPts val="0"/>
              </a:spcBef>
              <a:spcAft>
                <a:spcPts val="0"/>
              </a:spcAft>
              <a:buSzPts val="8900"/>
              <a:buNone/>
              <a:defRPr sz="15733"/>
            </a:lvl5pPr>
            <a:lvl6pPr lvl="5" algn="ctr">
              <a:lnSpc>
                <a:spcPct val="100000"/>
              </a:lnSpc>
              <a:spcBef>
                <a:spcPts val="0"/>
              </a:spcBef>
              <a:spcAft>
                <a:spcPts val="0"/>
              </a:spcAft>
              <a:buSzPts val="8900"/>
              <a:buNone/>
              <a:defRPr sz="15733"/>
            </a:lvl6pPr>
            <a:lvl7pPr lvl="6" algn="ctr">
              <a:lnSpc>
                <a:spcPct val="100000"/>
              </a:lnSpc>
              <a:spcBef>
                <a:spcPts val="0"/>
              </a:spcBef>
              <a:spcAft>
                <a:spcPts val="0"/>
              </a:spcAft>
              <a:buSzPts val="8900"/>
              <a:buNone/>
              <a:defRPr sz="15733"/>
            </a:lvl7pPr>
            <a:lvl8pPr lvl="7" algn="ctr">
              <a:lnSpc>
                <a:spcPct val="100000"/>
              </a:lnSpc>
              <a:spcBef>
                <a:spcPts val="0"/>
              </a:spcBef>
              <a:spcAft>
                <a:spcPts val="0"/>
              </a:spcAft>
              <a:buSzPts val="8900"/>
              <a:buNone/>
              <a:defRPr sz="15733"/>
            </a:lvl8pPr>
            <a:lvl9pPr lvl="8" algn="ctr">
              <a:lnSpc>
                <a:spcPct val="100000"/>
              </a:lnSpc>
              <a:spcBef>
                <a:spcPts val="0"/>
              </a:spcBef>
              <a:spcAft>
                <a:spcPts val="0"/>
              </a:spcAft>
              <a:buSzPts val="8900"/>
              <a:buNone/>
              <a:defRPr sz="15733"/>
            </a:lvl9pPr>
          </a:lstStyle>
          <a:p>
            <a:endParaRPr/>
          </a:p>
        </p:txBody>
      </p:sp>
      <p:sp>
        <p:nvSpPr>
          <p:cNvPr id="4518" name="Google Shape;4518;p57"/>
          <p:cNvSpPr txBox="1">
            <a:spLocks noGrp="1"/>
          </p:cNvSpPr>
          <p:nvPr>
            <p:ph type="title" idx="8"/>
          </p:nvPr>
        </p:nvSpPr>
        <p:spPr>
          <a:xfrm flipH="1">
            <a:off x="6847208" y="5068667"/>
            <a:ext cx="1016000" cy="654400"/>
          </a:xfrm>
          <a:prstGeom prst="rect">
            <a:avLst/>
          </a:prstGeom>
          <a:noFill/>
          <a:ln>
            <a:noFill/>
          </a:ln>
        </p:spPr>
        <p:txBody>
          <a:bodyPr spcFirstLastPara="1" wrap="square" lIns="68575" tIns="68575" rIns="68575" bIns="68575" anchor="b" anchorCtr="0">
            <a:noAutofit/>
          </a:bodyPr>
          <a:lstStyle>
            <a:lvl1pPr lvl="0" algn="ctr">
              <a:lnSpc>
                <a:spcPct val="100000"/>
              </a:lnSpc>
              <a:spcBef>
                <a:spcPts val="0"/>
              </a:spcBef>
              <a:spcAft>
                <a:spcPts val="0"/>
              </a:spcAft>
              <a:buSzPts val="1600"/>
              <a:buNone/>
              <a:defRPr sz="3200">
                <a:solidFill>
                  <a:schemeClr val="dk2"/>
                </a:solidFill>
              </a:defRPr>
            </a:lvl1pPr>
            <a:lvl2pPr lvl="1" algn="ctr">
              <a:lnSpc>
                <a:spcPct val="100000"/>
              </a:lnSpc>
              <a:spcBef>
                <a:spcPts val="0"/>
              </a:spcBef>
              <a:spcAft>
                <a:spcPts val="0"/>
              </a:spcAft>
              <a:buSzPts val="8900"/>
              <a:buNone/>
              <a:defRPr sz="15733"/>
            </a:lvl2pPr>
            <a:lvl3pPr lvl="2" algn="ctr">
              <a:lnSpc>
                <a:spcPct val="100000"/>
              </a:lnSpc>
              <a:spcBef>
                <a:spcPts val="0"/>
              </a:spcBef>
              <a:spcAft>
                <a:spcPts val="0"/>
              </a:spcAft>
              <a:buSzPts val="8900"/>
              <a:buNone/>
              <a:defRPr sz="15733"/>
            </a:lvl3pPr>
            <a:lvl4pPr lvl="3" algn="ctr">
              <a:lnSpc>
                <a:spcPct val="100000"/>
              </a:lnSpc>
              <a:spcBef>
                <a:spcPts val="0"/>
              </a:spcBef>
              <a:spcAft>
                <a:spcPts val="0"/>
              </a:spcAft>
              <a:buSzPts val="8900"/>
              <a:buNone/>
              <a:defRPr sz="15733"/>
            </a:lvl4pPr>
            <a:lvl5pPr lvl="4" algn="ctr">
              <a:lnSpc>
                <a:spcPct val="100000"/>
              </a:lnSpc>
              <a:spcBef>
                <a:spcPts val="0"/>
              </a:spcBef>
              <a:spcAft>
                <a:spcPts val="0"/>
              </a:spcAft>
              <a:buSzPts val="8900"/>
              <a:buNone/>
              <a:defRPr sz="15733"/>
            </a:lvl5pPr>
            <a:lvl6pPr lvl="5" algn="ctr">
              <a:lnSpc>
                <a:spcPct val="100000"/>
              </a:lnSpc>
              <a:spcBef>
                <a:spcPts val="0"/>
              </a:spcBef>
              <a:spcAft>
                <a:spcPts val="0"/>
              </a:spcAft>
              <a:buSzPts val="8900"/>
              <a:buNone/>
              <a:defRPr sz="15733"/>
            </a:lvl6pPr>
            <a:lvl7pPr lvl="6" algn="ctr">
              <a:lnSpc>
                <a:spcPct val="100000"/>
              </a:lnSpc>
              <a:spcBef>
                <a:spcPts val="0"/>
              </a:spcBef>
              <a:spcAft>
                <a:spcPts val="0"/>
              </a:spcAft>
              <a:buSzPts val="8900"/>
              <a:buNone/>
              <a:defRPr sz="15733"/>
            </a:lvl7pPr>
            <a:lvl8pPr lvl="7" algn="ctr">
              <a:lnSpc>
                <a:spcPct val="100000"/>
              </a:lnSpc>
              <a:spcBef>
                <a:spcPts val="0"/>
              </a:spcBef>
              <a:spcAft>
                <a:spcPts val="0"/>
              </a:spcAft>
              <a:buSzPts val="8900"/>
              <a:buNone/>
              <a:defRPr sz="15733"/>
            </a:lvl8pPr>
            <a:lvl9pPr lvl="8" algn="ctr">
              <a:lnSpc>
                <a:spcPct val="100000"/>
              </a:lnSpc>
              <a:spcBef>
                <a:spcPts val="0"/>
              </a:spcBef>
              <a:spcAft>
                <a:spcPts val="0"/>
              </a:spcAft>
              <a:buSzPts val="8900"/>
              <a:buNone/>
              <a:defRPr sz="15733"/>
            </a:lvl9pPr>
          </a:lstStyle>
          <a:p>
            <a:endParaRPr/>
          </a:p>
        </p:txBody>
      </p:sp>
      <p:sp>
        <p:nvSpPr>
          <p:cNvPr id="4519" name="Google Shape;4519;p57"/>
          <p:cNvSpPr/>
          <p:nvPr/>
        </p:nvSpPr>
        <p:spPr>
          <a:xfrm>
            <a:off x="-348067" y="853133"/>
            <a:ext cx="1300000" cy="48800"/>
          </a:xfrm>
          <a:prstGeom prst="rect">
            <a:avLst/>
          </a:pr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520" name="Google Shape;4520;p57"/>
          <p:cNvSpPr txBox="1">
            <a:spLocks noGrp="1"/>
          </p:cNvSpPr>
          <p:nvPr>
            <p:ph type="title" idx="9"/>
          </p:nvPr>
        </p:nvSpPr>
        <p:spPr>
          <a:xfrm>
            <a:off x="951933" y="495733"/>
            <a:ext cx="10714800" cy="763600"/>
          </a:xfrm>
          <a:prstGeom prst="rect">
            <a:avLst/>
          </a:prstGeom>
          <a:noFill/>
          <a:ln>
            <a:noFill/>
          </a:ln>
        </p:spPr>
        <p:txBody>
          <a:bodyPr spcFirstLastPara="1" wrap="square" lIns="68575" tIns="68575" rIns="68575" bIns="68575" anchor="t" anchorCtr="0">
            <a:noAutofit/>
          </a:bodyPr>
          <a:lstStyle>
            <a:lvl1pPr lvl="0" algn="l">
              <a:lnSpc>
                <a:spcPct val="100000"/>
              </a:lnSpc>
              <a:spcBef>
                <a:spcPts val="0"/>
              </a:spcBef>
              <a:spcAft>
                <a:spcPts val="0"/>
              </a:spcAft>
              <a:buSzPts val="1800"/>
              <a:buNone/>
              <a:defRPr sz="3200"/>
            </a:lvl1pPr>
            <a:lvl2pPr lvl="1" algn="l">
              <a:lnSpc>
                <a:spcPct val="100000"/>
              </a:lnSpc>
              <a:spcBef>
                <a:spcPts val="0"/>
              </a:spcBef>
              <a:spcAft>
                <a:spcPts val="0"/>
              </a:spcAft>
              <a:buSzPts val="2100"/>
              <a:buNone/>
              <a:defRPr/>
            </a:lvl2pPr>
            <a:lvl3pPr lvl="2" algn="l">
              <a:lnSpc>
                <a:spcPct val="100000"/>
              </a:lnSpc>
              <a:spcBef>
                <a:spcPts val="0"/>
              </a:spcBef>
              <a:spcAft>
                <a:spcPts val="0"/>
              </a:spcAft>
              <a:buSzPts val="2100"/>
              <a:buNone/>
              <a:defRPr/>
            </a:lvl3pPr>
            <a:lvl4pPr lvl="3" algn="l">
              <a:lnSpc>
                <a:spcPct val="100000"/>
              </a:lnSpc>
              <a:spcBef>
                <a:spcPts val="0"/>
              </a:spcBef>
              <a:spcAft>
                <a:spcPts val="0"/>
              </a:spcAft>
              <a:buSzPts val="2100"/>
              <a:buNone/>
              <a:defRPr/>
            </a:lvl4pPr>
            <a:lvl5pPr lvl="4" algn="l">
              <a:lnSpc>
                <a:spcPct val="100000"/>
              </a:lnSpc>
              <a:spcBef>
                <a:spcPts val="0"/>
              </a:spcBef>
              <a:spcAft>
                <a:spcPts val="0"/>
              </a:spcAft>
              <a:buSzPts val="2100"/>
              <a:buNone/>
              <a:defRPr/>
            </a:lvl5pPr>
            <a:lvl6pPr lvl="5" algn="l">
              <a:lnSpc>
                <a:spcPct val="100000"/>
              </a:lnSpc>
              <a:spcBef>
                <a:spcPts val="0"/>
              </a:spcBef>
              <a:spcAft>
                <a:spcPts val="0"/>
              </a:spcAft>
              <a:buSzPts val="2100"/>
              <a:buNone/>
              <a:defRPr/>
            </a:lvl6pPr>
            <a:lvl7pPr lvl="6" algn="l">
              <a:lnSpc>
                <a:spcPct val="100000"/>
              </a:lnSpc>
              <a:spcBef>
                <a:spcPts val="0"/>
              </a:spcBef>
              <a:spcAft>
                <a:spcPts val="0"/>
              </a:spcAft>
              <a:buSzPts val="2100"/>
              <a:buNone/>
              <a:defRPr/>
            </a:lvl7pPr>
            <a:lvl8pPr lvl="7" algn="l">
              <a:lnSpc>
                <a:spcPct val="100000"/>
              </a:lnSpc>
              <a:spcBef>
                <a:spcPts val="0"/>
              </a:spcBef>
              <a:spcAft>
                <a:spcPts val="0"/>
              </a:spcAft>
              <a:buSzPts val="2100"/>
              <a:buNone/>
              <a:defRPr/>
            </a:lvl8pPr>
            <a:lvl9pPr lvl="8" algn="l">
              <a:lnSpc>
                <a:spcPct val="100000"/>
              </a:lnSpc>
              <a:spcBef>
                <a:spcPts val="0"/>
              </a:spcBef>
              <a:spcAft>
                <a:spcPts val="0"/>
              </a:spcAft>
              <a:buSzPts val="2100"/>
              <a:buNone/>
              <a:defRPr/>
            </a:lvl9pPr>
          </a:lstStyle>
          <a:p>
            <a:endParaRPr/>
          </a:p>
        </p:txBody>
      </p:sp>
      <p:sp>
        <p:nvSpPr>
          <p:cNvPr id="4521" name="Google Shape;4521;p57"/>
          <p:cNvSpPr txBox="1">
            <a:spLocks noGrp="1"/>
          </p:cNvSpPr>
          <p:nvPr>
            <p:ph type="sldNum" idx="12"/>
          </p:nvPr>
        </p:nvSpPr>
        <p:spPr>
          <a:xfrm>
            <a:off x="11409045" y="6333135"/>
            <a:ext cx="731600" cy="524800"/>
          </a:xfrm>
          <a:prstGeom prst="rect">
            <a:avLst/>
          </a:prstGeom>
          <a:noFill/>
          <a:ln>
            <a:noFill/>
          </a:ln>
        </p:spPr>
        <p:txBody>
          <a:bodyPr spcFirstLastPara="1" wrap="square" lIns="68575" tIns="68575" rIns="68575" bIns="68575" anchor="t" anchorCtr="0">
            <a:noAutofit/>
          </a:bodyPr>
          <a:lstStyle>
            <a:lvl1pPr marL="0" marR="0" lvl="0" indent="0" algn="r">
              <a:lnSpc>
                <a:spcPct val="100000"/>
              </a:lnSpc>
              <a:spcBef>
                <a:spcPts val="0"/>
              </a:spcBef>
              <a:spcAft>
                <a:spcPts val="0"/>
              </a:spcAft>
              <a:buClr>
                <a:srgbClr val="000000"/>
              </a:buClr>
              <a:buSzPts val="1000"/>
              <a:buFont typeface="Arial"/>
              <a:buNone/>
              <a:defRPr sz="1733" b="0" i="0" u="none" strike="noStrike" cap="none">
                <a:solidFill>
                  <a:schemeClr val="dk2"/>
                </a:solidFill>
                <a:latin typeface="Open Sans"/>
                <a:ea typeface="Open Sans"/>
                <a:cs typeface="Open Sans"/>
                <a:sym typeface="Open Sans"/>
              </a:defRPr>
            </a:lvl1pPr>
            <a:lvl2pPr marL="0" marR="0" lvl="1" indent="0" algn="r">
              <a:lnSpc>
                <a:spcPct val="100000"/>
              </a:lnSpc>
              <a:spcBef>
                <a:spcPts val="0"/>
              </a:spcBef>
              <a:spcAft>
                <a:spcPts val="0"/>
              </a:spcAft>
              <a:buClr>
                <a:srgbClr val="000000"/>
              </a:buClr>
              <a:buSzPts val="1000"/>
              <a:buFont typeface="Arial"/>
              <a:buNone/>
              <a:defRPr sz="1733" b="0" i="0" u="none" strike="noStrike" cap="none">
                <a:solidFill>
                  <a:schemeClr val="dk2"/>
                </a:solidFill>
                <a:latin typeface="Open Sans"/>
                <a:ea typeface="Open Sans"/>
                <a:cs typeface="Open Sans"/>
                <a:sym typeface="Open Sans"/>
              </a:defRPr>
            </a:lvl2pPr>
            <a:lvl3pPr marL="0" marR="0" lvl="2" indent="0" algn="r">
              <a:lnSpc>
                <a:spcPct val="100000"/>
              </a:lnSpc>
              <a:spcBef>
                <a:spcPts val="0"/>
              </a:spcBef>
              <a:spcAft>
                <a:spcPts val="0"/>
              </a:spcAft>
              <a:buClr>
                <a:srgbClr val="000000"/>
              </a:buClr>
              <a:buSzPts val="1000"/>
              <a:buFont typeface="Arial"/>
              <a:buNone/>
              <a:defRPr sz="1733" b="0" i="0" u="none" strike="noStrike" cap="none">
                <a:solidFill>
                  <a:schemeClr val="dk2"/>
                </a:solidFill>
                <a:latin typeface="Open Sans"/>
                <a:ea typeface="Open Sans"/>
                <a:cs typeface="Open Sans"/>
                <a:sym typeface="Open Sans"/>
              </a:defRPr>
            </a:lvl3pPr>
            <a:lvl4pPr marL="0" marR="0" lvl="3" indent="0" algn="r">
              <a:lnSpc>
                <a:spcPct val="100000"/>
              </a:lnSpc>
              <a:spcBef>
                <a:spcPts val="0"/>
              </a:spcBef>
              <a:spcAft>
                <a:spcPts val="0"/>
              </a:spcAft>
              <a:buClr>
                <a:srgbClr val="000000"/>
              </a:buClr>
              <a:buSzPts val="1000"/>
              <a:buFont typeface="Arial"/>
              <a:buNone/>
              <a:defRPr sz="1733" b="0" i="0" u="none" strike="noStrike" cap="none">
                <a:solidFill>
                  <a:schemeClr val="dk2"/>
                </a:solidFill>
                <a:latin typeface="Open Sans"/>
                <a:ea typeface="Open Sans"/>
                <a:cs typeface="Open Sans"/>
                <a:sym typeface="Open Sans"/>
              </a:defRPr>
            </a:lvl4pPr>
            <a:lvl5pPr marL="0" marR="0" lvl="4" indent="0" algn="r">
              <a:lnSpc>
                <a:spcPct val="100000"/>
              </a:lnSpc>
              <a:spcBef>
                <a:spcPts val="0"/>
              </a:spcBef>
              <a:spcAft>
                <a:spcPts val="0"/>
              </a:spcAft>
              <a:buClr>
                <a:srgbClr val="000000"/>
              </a:buClr>
              <a:buSzPts val="1000"/>
              <a:buFont typeface="Arial"/>
              <a:buNone/>
              <a:defRPr sz="1733" b="0" i="0" u="none" strike="noStrike" cap="none">
                <a:solidFill>
                  <a:schemeClr val="dk2"/>
                </a:solidFill>
                <a:latin typeface="Open Sans"/>
                <a:ea typeface="Open Sans"/>
                <a:cs typeface="Open Sans"/>
                <a:sym typeface="Open Sans"/>
              </a:defRPr>
            </a:lvl5pPr>
            <a:lvl6pPr marL="0" marR="0" lvl="5" indent="0" algn="r">
              <a:lnSpc>
                <a:spcPct val="100000"/>
              </a:lnSpc>
              <a:spcBef>
                <a:spcPts val="0"/>
              </a:spcBef>
              <a:spcAft>
                <a:spcPts val="0"/>
              </a:spcAft>
              <a:buClr>
                <a:srgbClr val="000000"/>
              </a:buClr>
              <a:buSzPts val="1000"/>
              <a:buFont typeface="Arial"/>
              <a:buNone/>
              <a:defRPr sz="1733" b="0" i="0" u="none" strike="noStrike" cap="none">
                <a:solidFill>
                  <a:schemeClr val="dk2"/>
                </a:solidFill>
                <a:latin typeface="Open Sans"/>
                <a:ea typeface="Open Sans"/>
                <a:cs typeface="Open Sans"/>
                <a:sym typeface="Open Sans"/>
              </a:defRPr>
            </a:lvl6pPr>
            <a:lvl7pPr marL="0" marR="0" lvl="6" indent="0" algn="r">
              <a:lnSpc>
                <a:spcPct val="100000"/>
              </a:lnSpc>
              <a:spcBef>
                <a:spcPts val="0"/>
              </a:spcBef>
              <a:spcAft>
                <a:spcPts val="0"/>
              </a:spcAft>
              <a:buClr>
                <a:srgbClr val="000000"/>
              </a:buClr>
              <a:buSzPts val="1000"/>
              <a:buFont typeface="Arial"/>
              <a:buNone/>
              <a:defRPr sz="1733" b="0" i="0" u="none" strike="noStrike" cap="none">
                <a:solidFill>
                  <a:schemeClr val="dk2"/>
                </a:solidFill>
                <a:latin typeface="Open Sans"/>
                <a:ea typeface="Open Sans"/>
                <a:cs typeface="Open Sans"/>
                <a:sym typeface="Open Sans"/>
              </a:defRPr>
            </a:lvl7pPr>
            <a:lvl8pPr marL="0" marR="0" lvl="7" indent="0" algn="r">
              <a:lnSpc>
                <a:spcPct val="100000"/>
              </a:lnSpc>
              <a:spcBef>
                <a:spcPts val="0"/>
              </a:spcBef>
              <a:spcAft>
                <a:spcPts val="0"/>
              </a:spcAft>
              <a:buClr>
                <a:srgbClr val="000000"/>
              </a:buClr>
              <a:buSzPts val="1000"/>
              <a:buFont typeface="Arial"/>
              <a:buNone/>
              <a:defRPr sz="1733" b="0" i="0" u="none" strike="noStrike" cap="none">
                <a:solidFill>
                  <a:schemeClr val="dk2"/>
                </a:solidFill>
                <a:latin typeface="Open Sans"/>
                <a:ea typeface="Open Sans"/>
                <a:cs typeface="Open Sans"/>
                <a:sym typeface="Open Sans"/>
              </a:defRPr>
            </a:lvl8pPr>
            <a:lvl9pPr marL="0" marR="0" lvl="8" indent="0" algn="r">
              <a:lnSpc>
                <a:spcPct val="100000"/>
              </a:lnSpc>
              <a:spcBef>
                <a:spcPts val="0"/>
              </a:spcBef>
              <a:spcAft>
                <a:spcPts val="0"/>
              </a:spcAft>
              <a:buClr>
                <a:srgbClr val="000000"/>
              </a:buClr>
              <a:buSzPts val="1000"/>
              <a:buFont typeface="Arial"/>
              <a:buNone/>
              <a:defRPr sz="1733" b="0" i="0" u="none" strike="noStrike" cap="none">
                <a:solidFill>
                  <a:schemeClr val="dk2"/>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hree columns 4">
  <p:cSld name="Title and three columns 4">
    <p:spTree>
      <p:nvGrpSpPr>
        <p:cNvPr id="1" name="Shape 4522"/>
        <p:cNvGrpSpPr/>
        <p:nvPr/>
      </p:nvGrpSpPr>
      <p:grpSpPr>
        <a:xfrm>
          <a:off x="0" y="0"/>
          <a:ext cx="0" cy="0"/>
          <a:chOff x="0" y="0"/>
          <a:chExt cx="0" cy="0"/>
        </a:xfrm>
      </p:grpSpPr>
      <p:grpSp>
        <p:nvGrpSpPr>
          <p:cNvPr id="4523" name="Google Shape;4523;p58"/>
          <p:cNvGrpSpPr/>
          <p:nvPr/>
        </p:nvGrpSpPr>
        <p:grpSpPr>
          <a:xfrm>
            <a:off x="78370" y="131225"/>
            <a:ext cx="12035244" cy="6595547"/>
            <a:chOff x="58777" y="98419"/>
            <a:chExt cx="9026433" cy="4946660"/>
          </a:xfrm>
        </p:grpSpPr>
        <p:sp>
          <p:nvSpPr>
            <p:cNvPr id="4524" name="Google Shape;4524;p58"/>
            <p:cNvSpPr/>
            <p:nvPr/>
          </p:nvSpPr>
          <p:spPr>
            <a:xfrm>
              <a:off x="8256418" y="98419"/>
              <a:ext cx="349515" cy="436120"/>
            </a:xfrm>
            <a:custGeom>
              <a:avLst/>
              <a:gdLst/>
              <a:ahLst/>
              <a:cxnLst/>
              <a:rect l="l" t="t" r="r" b="b"/>
              <a:pathLst>
                <a:path w="10836" h="13521" extrusionOk="0">
                  <a:moveTo>
                    <a:pt x="4145" y="435"/>
                  </a:moveTo>
                  <a:cubicBezTo>
                    <a:pt x="4431" y="435"/>
                    <a:pt x="4712" y="607"/>
                    <a:pt x="4763" y="994"/>
                  </a:cubicBezTo>
                  <a:cubicBezTo>
                    <a:pt x="4799" y="1196"/>
                    <a:pt x="4751" y="1387"/>
                    <a:pt x="4620" y="1541"/>
                  </a:cubicBezTo>
                  <a:lnTo>
                    <a:pt x="3822" y="1684"/>
                  </a:lnTo>
                  <a:cubicBezTo>
                    <a:pt x="3656" y="1589"/>
                    <a:pt x="3537" y="1422"/>
                    <a:pt x="3501" y="1232"/>
                  </a:cubicBezTo>
                  <a:cubicBezTo>
                    <a:pt x="3386" y="732"/>
                    <a:pt x="3770" y="435"/>
                    <a:pt x="4145" y="435"/>
                  </a:cubicBezTo>
                  <a:close/>
                  <a:moveTo>
                    <a:pt x="7834" y="2749"/>
                  </a:moveTo>
                  <a:cubicBezTo>
                    <a:pt x="8105" y="2749"/>
                    <a:pt x="8340" y="2930"/>
                    <a:pt x="8383" y="3208"/>
                  </a:cubicBezTo>
                  <a:lnTo>
                    <a:pt x="9776" y="10769"/>
                  </a:lnTo>
                  <a:cubicBezTo>
                    <a:pt x="9823" y="11066"/>
                    <a:pt x="9621" y="11352"/>
                    <a:pt x="9323" y="11400"/>
                  </a:cubicBezTo>
                  <a:lnTo>
                    <a:pt x="3060" y="12543"/>
                  </a:lnTo>
                  <a:cubicBezTo>
                    <a:pt x="3025" y="12550"/>
                    <a:pt x="2990" y="12553"/>
                    <a:pt x="2956" y="12553"/>
                  </a:cubicBezTo>
                  <a:cubicBezTo>
                    <a:pt x="2699" y="12553"/>
                    <a:pt x="2471" y="12365"/>
                    <a:pt x="2429" y="12102"/>
                  </a:cubicBezTo>
                  <a:lnTo>
                    <a:pt x="1048" y="4530"/>
                  </a:lnTo>
                  <a:cubicBezTo>
                    <a:pt x="989" y="4232"/>
                    <a:pt x="1191" y="3958"/>
                    <a:pt x="1489" y="3899"/>
                  </a:cubicBezTo>
                  <a:lnTo>
                    <a:pt x="2239" y="3768"/>
                  </a:lnTo>
                  <a:cubicBezTo>
                    <a:pt x="2270" y="3977"/>
                    <a:pt x="2449" y="4122"/>
                    <a:pt x="2653" y="4122"/>
                  </a:cubicBezTo>
                  <a:cubicBezTo>
                    <a:pt x="2681" y="4122"/>
                    <a:pt x="2710" y="4119"/>
                    <a:pt x="2739" y="4113"/>
                  </a:cubicBezTo>
                  <a:lnTo>
                    <a:pt x="6656" y="3399"/>
                  </a:lnTo>
                  <a:cubicBezTo>
                    <a:pt x="6882" y="3363"/>
                    <a:pt x="7049" y="3125"/>
                    <a:pt x="7001" y="2899"/>
                  </a:cubicBezTo>
                  <a:lnTo>
                    <a:pt x="7740" y="2756"/>
                  </a:lnTo>
                  <a:cubicBezTo>
                    <a:pt x="7771" y="2751"/>
                    <a:pt x="7803" y="2749"/>
                    <a:pt x="7834" y="2749"/>
                  </a:cubicBezTo>
                  <a:close/>
                  <a:moveTo>
                    <a:pt x="4133" y="0"/>
                  </a:moveTo>
                  <a:cubicBezTo>
                    <a:pt x="4070" y="0"/>
                    <a:pt x="4006" y="6"/>
                    <a:pt x="3942" y="17"/>
                  </a:cubicBezTo>
                  <a:cubicBezTo>
                    <a:pt x="3334" y="136"/>
                    <a:pt x="2941" y="708"/>
                    <a:pt x="3072" y="1303"/>
                  </a:cubicBezTo>
                  <a:cubicBezTo>
                    <a:pt x="3096" y="1482"/>
                    <a:pt x="3168" y="1649"/>
                    <a:pt x="3287" y="1779"/>
                  </a:cubicBezTo>
                  <a:lnTo>
                    <a:pt x="2501" y="1922"/>
                  </a:lnTo>
                  <a:cubicBezTo>
                    <a:pt x="2191" y="1982"/>
                    <a:pt x="1977" y="2291"/>
                    <a:pt x="2037" y="2613"/>
                  </a:cubicBezTo>
                  <a:lnTo>
                    <a:pt x="2084" y="2887"/>
                  </a:lnTo>
                  <a:lnTo>
                    <a:pt x="798" y="3125"/>
                  </a:lnTo>
                  <a:cubicBezTo>
                    <a:pt x="310" y="3208"/>
                    <a:pt x="1" y="3673"/>
                    <a:pt x="84" y="4149"/>
                  </a:cubicBezTo>
                  <a:lnTo>
                    <a:pt x="1656" y="12781"/>
                  </a:lnTo>
                  <a:cubicBezTo>
                    <a:pt x="1741" y="13217"/>
                    <a:pt x="2111" y="13520"/>
                    <a:pt x="2537" y="13520"/>
                  </a:cubicBezTo>
                  <a:cubicBezTo>
                    <a:pt x="2588" y="13520"/>
                    <a:pt x="2640" y="13516"/>
                    <a:pt x="2691" y="13507"/>
                  </a:cubicBezTo>
                  <a:lnTo>
                    <a:pt x="10026" y="12162"/>
                  </a:lnTo>
                  <a:cubicBezTo>
                    <a:pt x="10514" y="12066"/>
                    <a:pt x="10835" y="11602"/>
                    <a:pt x="10740" y="11126"/>
                  </a:cubicBezTo>
                  <a:lnTo>
                    <a:pt x="9168" y="2494"/>
                  </a:lnTo>
                  <a:cubicBezTo>
                    <a:pt x="9095" y="2064"/>
                    <a:pt x="8725" y="1763"/>
                    <a:pt x="8304" y="1763"/>
                  </a:cubicBezTo>
                  <a:cubicBezTo>
                    <a:pt x="8248" y="1763"/>
                    <a:pt x="8190" y="1768"/>
                    <a:pt x="8133" y="1779"/>
                  </a:cubicBezTo>
                  <a:lnTo>
                    <a:pt x="6859" y="2018"/>
                  </a:lnTo>
                  <a:lnTo>
                    <a:pt x="6799" y="1744"/>
                  </a:lnTo>
                  <a:cubicBezTo>
                    <a:pt x="6746" y="1458"/>
                    <a:pt x="6506" y="1258"/>
                    <a:pt x="6228" y="1258"/>
                  </a:cubicBezTo>
                  <a:cubicBezTo>
                    <a:pt x="6192" y="1258"/>
                    <a:pt x="6157" y="1261"/>
                    <a:pt x="6120" y="1268"/>
                  </a:cubicBezTo>
                  <a:lnTo>
                    <a:pt x="5168" y="1434"/>
                  </a:lnTo>
                  <a:cubicBezTo>
                    <a:pt x="5227" y="1268"/>
                    <a:pt x="5239" y="1089"/>
                    <a:pt x="5204" y="922"/>
                  </a:cubicBezTo>
                  <a:cubicBezTo>
                    <a:pt x="5119" y="381"/>
                    <a:pt x="4655" y="0"/>
                    <a:pt x="4133"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525" name="Google Shape;4525;p58"/>
            <p:cNvSpPr/>
            <p:nvPr/>
          </p:nvSpPr>
          <p:spPr>
            <a:xfrm>
              <a:off x="8318251" y="255566"/>
              <a:ext cx="60156" cy="49898"/>
            </a:xfrm>
            <a:custGeom>
              <a:avLst/>
              <a:gdLst/>
              <a:ahLst/>
              <a:cxnLst/>
              <a:rect l="l" t="t" r="r" b="b"/>
              <a:pathLst>
                <a:path w="1865" h="1547" extrusionOk="0">
                  <a:moveTo>
                    <a:pt x="1027" y="1"/>
                  </a:moveTo>
                  <a:cubicBezTo>
                    <a:pt x="979" y="1"/>
                    <a:pt x="930" y="5"/>
                    <a:pt x="882" y="15"/>
                  </a:cubicBezTo>
                  <a:cubicBezTo>
                    <a:pt x="191" y="134"/>
                    <a:pt x="0" y="1015"/>
                    <a:pt x="572" y="1408"/>
                  </a:cubicBezTo>
                  <a:cubicBezTo>
                    <a:pt x="709" y="1504"/>
                    <a:pt x="857" y="1547"/>
                    <a:pt x="1002" y="1547"/>
                  </a:cubicBezTo>
                  <a:cubicBezTo>
                    <a:pt x="1451" y="1547"/>
                    <a:pt x="1864" y="1138"/>
                    <a:pt x="1775" y="634"/>
                  </a:cubicBezTo>
                  <a:cubicBezTo>
                    <a:pt x="1701" y="266"/>
                    <a:pt x="1386" y="1"/>
                    <a:pt x="1027"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526" name="Google Shape;4526;p58"/>
            <p:cNvSpPr/>
            <p:nvPr/>
          </p:nvSpPr>
          <p:spPr>
            <a:xfrm>
              <a:off x="8386792" y="241019"/>
              <a:ext cx="124149" cy="43706"/>
            </a:xfrm>
            <a:custGeom>
              <a:avLst/>
              <a:gdLst/>
              <a:ahLst/>
              <a:cxnLst/>
              <a:rect l="l" t="t" r="r" b="b"/>
              <a:pathLst>
                <a:path w="3849" h="1355" extrusionOk="0">
                  <a:moveTo>
                    <a:pt x="3252" y="1"/>
                  </a:moveTo>
                  <a:cubicBezTo>
                    <a:pt x="3216" y="1"/>
                    <a:pt x="3178" y="5"/>
                    <a:pt x="3138" y="14"/>
                  </a:cubicBezTo>
                  <a:lnTo>
                    <a:pt x="542" y="490"/>
                  </a:lnTo>
                  <a:cubicBezTo>
                    <a:pt x="1" y="580"/>
                    <a:pt x="112" y="1354"/>
                    <a:pt x="611" y="1354"/>
                  </a:cubicBezTo>
                  <a:cubicBezTo>
                    <a:pt x="638" y="1354"/>
                    <a:pt x="667" y="1352"/>
                    <a:pt x="697" y="1347"/>
                  </a:cubicBezTo>
                  <a:lnTo>
                    <a:pt x="3293" y="871"/>
                  </a:lnTo>
                  <a:cubicBezTo>
                    <a:pt x="3848" y="793"/>
                    <a:pt x="3751" y="1"/>
                    <a:pt x="325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527" name="Google Shape;4527;p58"/>
            <p:cNvSpPr/>
            <p:nvPr/>
          </p:nvSpPr>
          <p:spPr>
            <a:xfrm>
              <a:off x="8330927" y="325172"/>
              <a:ext cx="60156" cy="49866"/>
            </a:xfrm>
            <a:custGeom>
              <a:avLst/>
              <a:gdLst/>
              <a:ahLst/>
              <a:cxnLst/>
              <a:rect l="l" t="t" r="r" b="b"/>
              <a:pathLst>
                <a:path w="1865" h="1546" extrusionOk="0">
                  <a:moveTo>
                    <a:pt x="1014" y="1"/>
                  </a:moveTo>
                  <a:cubicBezTo>
                    <a:pt x="970" y="1"/>
                    <a:pt x="926" y="4"/>
                    <a:pt x="881" y="12"/>
                  </a:cubicBezTo>
                  <a:cubicBezTo>
                    <a:pt x="203" y="131"/>
                    <a:pt x="0" y="1012"/>
                    <a:pt x="572" y="1405"/>
                  </a:cubicBezTo>
                  <a:cubicBezTo>
                    <a:pt x="710" y="1502"/>
                    <a:pt x="861" y="1545"/>
                    <a:pt x="1007" y="1545"/>
                  </a:cubicBezTo>
                  <a:cubicBezTo>
                    <a:pt x="1454" y="1545"/>
                    <a:pt x="1864" y="1142"/>
                    <a:pt x="1774" y="631"/>
                  </a:cubicBezTo>
                  <a:cubicBezTo>
                    <a:pt x="1700" y="259"/>
                    <a:pt x="1379" y="1"/>
                    <a:pt x="101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528" name="Google Shape;4528;p58"/>
            <p:cNvSpPr/>
            <p:nvPr/>
          </p:nvSpPr>
          <p:spPr>
            <a:xfrm>
              <a:off x="8400436" y="310528"/>
              <a:ext cx="121376" cy="43512"/>
            </a:xfrm>
            <a:custGeom>
              <a:avLst/>
              <a:gdLst/>
              <a:ahLst/>
              <a:cxnLst/>
              <a:rect l="l" t="t" r="r" b="b"/>
              <a:pathLst>
                <a:path w="3763" h="1349" extrusionOk="0">
                  <a:moveTo>
                    <a:pt x="3132" y="0"/>
                  </a:moveTo>
                  <a:cubicBezTo>
                    <a:pt x="3120" y="0"/>
                    <a:pt x="3108" y="1"/>
                    <a:pt x="3096" y="2"/>
                  </a:cubicBezTo>
                  <a:lnTo>
                    <a:pt x="500" y="478"/>
                  </a:lnTo>
                  <a:cubicBezTo>
                    <a:pt x="0" y="618"/>
                    <a:pt x="125" y="1348"/>
                    <a:pt x="631" y="1348"/>
                  </a:cubicBezTo>
                  <a:cubicBezTo>
                    <a:pt x="643" y="1348"/>
                    <a:pt x="655" y="1348"/>
                    <a:pt x="667" y="1347"/>
                  </a:cubicBezTo>
                  <a:lnTo>
                    <a:pt x="3263" y="871"/>
                  </a:lnTo>
                  <a:cubicBezTo>
                    <a:pt x="3763" y="731"/>
                    <a:pt x="3638" y="0"/>
                    <a:pt x="313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529" name="Google Shape;4529;p58"/>
            <p:cNvSpPr/>
            <p:nvPr/>
          </p:nvSpPr>
          <p:spPr>
            <a:xfrm>
              <a:off x="8344377" y="399294"/>
              <a:ext cx="60156" cy="50189"/>
            </a:xfrm>
            <a:custGeom>
              <a:avLst/>
              <a:gdLst/>
              <a:ahLst/>
              <a:cxnLst/>
              <a:rect l="l" t="t" r="r" b="b"/>
              <a:pathLst>
                <a:path w="1865" h="1556" extrusionOk="0">
                  <a:moveTo>
                    <a:pt x="1013" y="1"/>
                  </a:moveTo>
                  <a:cubicBezTo>
                    <a:pt x="970" y="1"/>
                    <a:pt x="926" y="4"/>
                    <a:pt x="881" y="12"/>
                  </a:cubicBezTo>
                  <a:cubicBezTo>
                    <a:pt x="203" y="131"/>
                    <a:pt x="0" y="1012"/>
                    <a:pt x="572" y="1417"/>
                  </a:cubicBezTo>
                  <a:cubicBezTo>
                    <a:pt x="711" y="1513"/>
                    <a:pt x="861" y="1556"/>
                    <a:pt x="1007" y="1556"/>
                  </a:cubicBezTo>
                  <a:cubicBezTo>
                    <a:pt x="1458" y="1556"/>
                    <a:pt x="1864" y="1147"/>
                    <a:pt x="1774" y="643"/>
                  </a:cubicBezTo>
                  <a:cubicBezTo>
                    <a:pt x="1700" y="260"/>
                    <a:pt x="1378" y="1"/>
                    <a:pt x="101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530" name="Google Shape;4530;p58"/>
            <p:cNvSpPr/>
            <p:nvPr/>
          </p:nvSpPr>
          <p:spPr>
            <a:xfrm>
              <a:off x="8413725" y="384586"/>
              <a:ext cx="122440" cy="44028"/>
            </a:xfrm>
            <a:custGeom>
              <a:avLst/>
              <a:gdLst/>
              <a:ahLst/>
              <a:cxnLst/>
              <a:rect l="l" t="t" r="r" b="b"/>
              <a:pathLst>
                <a:path w="3796" h="1365" extrusionOk="0">
                  <a:moveTo>
                    <a:pt x="3169" y="0"/>
                  </a:moveTo>
                  <a:cubicBezTo>
                    <a:pt x="3151" y="0"/>
                    <a:pt x="3132" y="1"/>
                    <a:pt x="3113" y="4"/>
                  </a:cubicBezTo>
                  <a:lnTo>
                    <a:pt x="517" y="480"/>
                  </a:lnTo>
                  <a:cubicBezTo>
                    <a:pt x="0" y="606"/>
                    <a:pt x="115" y="1364"/>
                    <a:pt x="615" y="1364"/>
                  </a:cubicBezTo>
                  <a:cubicBezTo>
                    <a:pt x="634" y="1364"/>
                    <a:pt x="653" y="1363"/>
                    <a:pt x="672" y="1361"/>
                  </a:cubicBezTo>
                  <a:lnTo>
                    <a:pt x="3267" y="885"/>
                  </a:lnTo>
                  <a:cubicBezTo>
                    <a:pt x="3796" y="758"/>
                    <a:pt x="3670" y="0"/>
                    <a:pt x="3169"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531" name="Google Shape;4531;p58"/>
            <p:cNvSpPr/>
            <p:nvPr/>
          </p:nvSpPr>
          <p:spPr>
            <a:xfrm>
              <a:off x="8287157" y="708297"/>
              <a:ext cx="250396" cy="224721"/>
            </a:xfrm>
            <a:custGeom>
              <a:avLst/>
              <a:gdLst/>
              <a:ahLst/>
              <a:cxnLst/>
              <a:rect l="l" t="t" r="r" b="b"/>
              <a:pathLst>
                <a:path w="7763" h="6967" extrusionOk="0">
                  <a:moveTo>
                    <a:pt x="3922" y="1"/>
                  </a:moveTo>
                  <a:cubicBezTo>
                    <a:pt x="2892" y="1"/>
                    <a:pt x="1881" y="465"/>
                    <a:pt x="1215" y="1338"/>
                  </a:cubicBezTo>
                  <a:lnTo>
                    <a:pt x="6953" y="4969"/>
                  </a:lnTo>
                  <a:cubicBezTo>
                    <a:pt x="7763" y="3398"/>
                    <a:pt x="7239" y="1469"/>
                    <a:pt x="5751" y="528"/>
                  </a:cubicBezTo>
                  <a:cubicBezTo>
                    <a:pt x="5183" y="173"/>
                    <a:pt x="4549" y="1"/>
                    <a:pt x="3922" y="1"/>
                  </a:cubicBezTo>
                  <a:close/>
                  <a:moveTo>
                    <a:pt x="810" y="1993"/>
                  </a:moveTo>
                  <a:cubicBezTo>
                    <a:pt x="0" y="3553"/>
                    <a:pt x="512" y="5493"/>
                    <a:pt x="2012" y="6434"/>
                  </a:cubicBezTo>
                  <a:cubicBezTo>
                    <a:pt x="2578" y="6793"/>
                    <a:pt x="3210" y="6966"/>
                    <a:pt x="3835" y="6966"/>
                  </a:cubicBezTo>
                  <a:cubicBezTo>
                    <a:pt x="4867" y="6966"/>
                    <a:pt x="5881" y="6495"/>
                    <a:pt x="6549" y="5612"/>
                  </a:cubicBezTo>
                  <a:lnTo>
                    <a:pt x="810" y="1993"/>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532" name="Google Shape;4532;p58"/>
            <p:cNvSpPr/>
            <p:nvPr/>
          </p:nvSpPr>
          <p:spPr>
            <a:xfrm>
              <a:off x="8756435" y="226472"/>
              <a:ext cx="195885" cy="181918"/>
            </a:xfrm>
            <a:custGeom>
              <a:avLst/>
              <a:gdLst/>
              <a:ahLst/>
              <a:cxnLst/>
              <a:rect l="l" t="t" r="r" b="b"/>
              <a:pathLst>
                <a:path w="6073" h="5640" extrusionOk="0">
                  <a:moveTo>
                    <a:pt x="3596" y="0"/>
                  </a:moveTo>
                  <a:lnTo>
                    <a:pt x="1203" y="1631"/>
                  </a:lnTo>
                  <a:cubicBezTo>
                    <a:pt x="251" y="2286"/>
                    <a:pt x="1" y="3596"/>
                    <a:pt x="655" y="4560"/>
                  </a:cubicBezTo>
                  <a:lnTo>
                    <a:pt x="763" y="4715"/>
                  </a:lnTo>
                  <a:cubicBezTo>
                    <a:pt x="1163" y="5316"/>
                    <a:pt x="1827" y="5640"/>
                    <a:pt x="2502" y="5640"/>
                  </a:cubicBezTo>
                  <a:cubicBezTo>
                    <a:pt x="2909" y="5640"/>
                    <a:pt x="3321" y="5521"/>
                    <a:pt x="3680" y="5275"/>
                  </a:cubicBezTo>
                  <a:lnTo>
                    <a:pt x="6073" y="3644"/>
                  </a:lnTo>
                  <a:lnTo>
                    <a:pt x="3596" y="0"/>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533" name="Google Shape;4533;p58"/>
            <p:cNvSpPr/>
            <p:nvPr/>
          </p:nvSpPr>
          <p:spPr>
            <a:xfrm>
              <a:off x="8888938" y="151317"/>
              <a:ext cx="196272" cy="181950"/>
            </a:xfrm>
            <a:custGeom>
              <a:avLst/>
              <a:gdLst/>
              <a:ahLst/>
              <a:cxnLst/>
              <a:rect l="l" t="t" r="r" b="b"/>
              <a:pathLst>
                <a:path w="6085" h="5641" extrusionOk="0">
                  <a:moveTo>
                    <a:pt x="3574" y="1"/>
                  </a:moveTo>
                  <a:cubicBezTo>
                    <a:pt x="3167" y="1"/>
                    <a:pt x="2757" y="119"/>
                    <a:pt x="2393" y="366"/>
                  </a:cubicBezTo>
                  <a:lnTo>
                    <a:pt x="0" y="1997"/>
                  </a:lnTo>
                  <a:lnTo>
                    <a:pt x="2477" y="5640"/>
                  </a:lnTo>
                  <a:lnTo>
                    <a:pt x="4870" y="4009"/>
                  </a:lnTo>
                  <a:cubicBezTo>
                    <a:pt x="5834" y="3354"/>
                    <a:pt x="6084" y="2044"/>
                    <a:pt x="5429" y="1080"/>
                  </a:cubicBezTo>
                  <a:lnTo>
                    <a:pt x="5322" y="925"/>
                  </a:lnTo>
                  <a:cubicBezTo>
                    <a:pt x="4907" y="324"/>
                    <a:pt x="4246" y="1"/>
                    <a:pt x="357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534" name="Google Shape;4534;p58"/>
            <p:cNvSpPr/>
            <p:nvPr/>
          </p:nvSpPr>
          <p:spPr>
            <a:xfrm>
              <a:off x="8698827" y="602242"/>
              <a:ext cx="346064" cy="344032"/>
            </a:xfrm>
            <a:custGeom>
              <a:avLst/>
              <a:gdLst/>
              <a:ahLst/>
              <a:cxnLst/>
              <a:rect l="l" t="t" r="r" b="b"/>
              <a:pathLst>
                <a:path w="10729" h="10666" extrusionOk="0">
                  <a:moveTo>
                    <a:pt x="4999" y="1"/>
                  </a:moveTo>
                  <a:cubicBezTo>
                    <a:pt x="4821" y="1"/>
                    <a:pt x="4665" y="136"/>
                    <a:pt x="4644" y="328"/>
                  </a:cubicBezTo>
                  <a:lnTo>
                    <a:pt x="4192" y="3805"/>
                  </a:lnTo>
                  <a:lnTo>
                    <a:pt x="703" y="3340"/>
                  </a:lnTo>
                  <a:cubicBezTo>
                    <a:pt x="688" y="3338"/>
                    <a:pt x="673" y="3338"/>
                    <a:pt x="659" y="3338"/>
                  </a:cubicBezTo>
                  <a:cubicBezTo>
                    <a:pt x="474" y="3338"/>
                    <a:pt x="308" y="3474"/>
                    <a:pt x="286" y="3662"/>
                  </a:cubicBezTo>
                  <a:lnTo>
                    <a:pt x="24" y="5638"/>
                  </a:lnTo>
                  <a:cubicBezTo>
                    <a:pt x="1" y="5840"/>
                    <a:pt x="143" y="6031"/>
                    <a:pt x="346" y="6055"/>
                  </a:cubicBezTo>
                  <a:lnTo>
                    <a:pt x="346" y="6043"/>
                  </a:lnTo>
                  <a:lnTo>
                    <a:pt x="3822" y="6507"/>
                  </a:lnTo>
                  <a:lnTo>
                    <a:pt x="3370" y="9984"/>
                  </a:lnTo>
                  <a:cubicBezTo>
                    <a:pt x="3334" y="10186"/>
                    <a:pt x="3477" y="10377"/>
                    <a:pt x="3692" y="10401"/>
                  </a:cubicBezTo>
                  <a:lnTo>
                    <a:pt x="5656" y="10663"/>
                  </a:lnTo>
                  <a:cubicBezTo>
                    <a:pt x="5671" y="10664"/>
                    <a:pt x="5686" y="10665"/>
                    <a:pt x="5700" y="10665"/>
                  </a:cubicBezTo>
                  <a:cubicBezTo>
                    <a:pt x="5885" y="10665"/>
                    <a:pt x="6051" y="10529"/>
                    <a:pt x="6073" y="10341"/>
                  </a:cubicBezTo>
                  <a:lnTo>
                    <a:pt x="6537" y="6864"/>
                  </a:lnTo>
                  <a:lnTo>
                    <a:pt x="10026" y="7329"/>
                  </a:lnTo>
                  <a:cubicBezTo>
                    <a:pt x="10040" y="7331"/>
                    <a:pt x="10055" y="7331"/>
                    <a:pt x="10070" y="7331"/>
                  </a:cubicBezTo>
                  <a:cubicBezTo>
                    <a:pt x="10253" y="7331"/>
                    <a:pt x="10409" y="7195"/>
                    <a:pt x="10442" y="7007"/>
                  </a:cubicBezTo>
                  <a:lnTo>
                    <a:pt x="10704" y="5031"/>
                  </a:lnTo>
                  <a:cubicBezTo>
                    <a:pt x="10728" y="4828"/>
                    <a:pt x="10585" y="4638"/>
                    <a:pt x="10383" y="4614"/>
                  </a:cubicBezTo>
                  <a:lnTo>
                    <a:pt x="6894" y="4150"/>
                  </a:lnTo>
                  <a:lnTo>
                    <a:pt x="7359" y="673"/>
                  </a:lnTo>
                  <a:cubicBezTo>
                    <a:pt x="7382" y="471"/>
                    <a:pt x="7240" y="280"/>
                    <a:pt x="7037" y="256"/>
                  </a:cubicBezTo>
                  <a:lnTo>
                    <a:pt x="5061" y="6"/>
                  </a:lnTo>
                  <a:cubicBezTo>
                    <a:pt x="5040" y="3"/>
                    <a:pt x="5019" y="1"/>
                    <a:pt x="4999"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535" name="Google Shape;4535;p58"/>
            <p:cNvSpPr/>
            <p:nvPr/>
          </p:nvSpPr>
          <p:spPr>
            <a:xfrm>
              <a:off x="8256418" y="4197223"/>
              <a:ext cx="349515" cy="436120"/>
            </a:xfrm>
            <a:custGeom>
              <a:avLst/>
              <a:gdLst/>
              <a:ahLst/>
              <a:cxnLst/>
              <a:rect l="l" t="t" r="r" b="b"/>
              <a:pathLst>
                <a:path w="10836" h="13521" extrusionOk="0">
                  <a:moveTo>
                    <a:pt x="4145" y="435"/>
                  </a:moveTo>
                  <a:cubicBezTo>
                    <a:pt x="4431" y="435"/>
                    <a:pt x="4712" y="608"/>
                    <a:pt x="4763" y="994"/>
                  </a:cubicBezTo>
                  <a:cubicBezTo>
                    <a:pt x="4799" y="1184"/>
                    <a:pt x="4751" y="1387"/>
                    <a:pt x="4620" y="1542"/>
                  </a:cubicBezTo>
                  <a:lnTo>
                    <a:pt x="3822" y="1684"/>
                  </a:lnTo>
                  <a:cubicBezTo>
                    <a:pt x="3656" y="1589"/>
                    <a:pt x="3537" y="1434"/>
                    <a:pt x="3501" y="1244"/>
                  </a:cubicBezTo>
                  <a:lnTo>
                    <a:pt x="3501" y="1232"/>
                  </a:lnTo>
                  <a:cubicBezTo>
                    <a:pt x="3386" y="732"/>
                    <a:pt x="3770" y="435"/>
                    <a:pt x="4145" y="435"/>
                  </a:cubicBezTo>
                  <a:close/>
                  <a:moveTo>
                    <a:pt x="7848" y="2746"/>
                  </a:moveTo>
                  <a:cubicBezTo>
                    <a:pt x="8111" y="2746"/>
                    <a:pt x="8330" y="2934"/>
                    <a:pt x="8383" y="3196"/>
                  </a:cubicBezTo>
                  <a:lnTo>
                    <a:pt x="9776" y="10757"/>
                  </a:lnTo>
                  <a:cubicBezTo>
                    <a:pt x="9823" y="11066"/>
                    <a:pt x="9621" y="11352"/>
                    <a:pt x="9323" y="11400"/>
                  </a:cubicBezTo>
                  <a:lnTo>
                    <a:pt x="3060" y="12543"/>
                  </a:lnTo>
                  <a:cubicBezTo>
                    <a:pt x="3030" y="12548"/>
                    <a:pt x="2999" y="12550"/>
                    <a:pt x="2969" y="12550"/>
                  </a:cubicBezTo>
                  <a:cubicBezTo>
                    <a:pt x="2707" y="12550"/>
                    <a:pt x="2472" y="12369"/>
                    <a:pt x="2429" y="12102"/>
                  </a:cubicBezTo>
                  <a:lnTo>
                    <a:pt x="1048" y="4530"/>
                  </a:lnTo>
                  <a:cubicBezTo>
                    <a:pt x="989" y="4232"/>
                    <a:pt x="1191" y="3947"/>
                    <a:pt x="1489" y="3899"/>
                  </a:cubicBezTo>
                  <a:lnTo>
                    <a:pt x="2239" y="3768"/>
                  </a:lnTo>
                  <a:cubicBezTo>
                    <a:pt x="2271" y="3968"/>
                    <a:pt x="2451" y="4121"/>
                    <a:pt x="2657" y="4121"/>
                  </a:cubicBezTo>
                  <a:cubicBezTo>
                    <a:pt x="2684" y="4121"/>
                    <a:pt x="2711" y="4119"/>
                    <a:pt x="2739" y="4113"/>
                  </a:cubicBezTo>
                  <a:lnTo>
                    <a:pt x="6656" y="3399"/>
                  </a:lnTo>
                  <a:cubicBezTo>
                    <a:pt x="6882" y="3351"/>
                    <a:pt x="7049" y="3125"/>
                    <a:pt x="7001" y="2887"/>
                  </a:cubicBezTo>
                  <a:lnTo>
                    <a:pt x="7740" y="2756"/>
                  </a:lnTo>
                  <a:cubicBezTo>
                    <a:pt x="7776" y="2749"/>
                    <a:pt x="7812" y="2746"/>
                    <a:pt x="7848" y="2746"/>
                  </a:cubicBezTo>
                  <a:close/>
                  <a:moveTo>
                    <a:pt x="4134" y="0"/>
                  </a:moveTo>
                  <a:cubicBezTo>
                    <a:pt x="4070" y="0"/>
                    <a:pt x="4006" y="6"/>
                    <a:pt x="3942" y="18"/>
                  </a:cubicBezTo>
                  <a:cubicBezTo>
                    <a:pt x="3334" y="125"/>
                    <a:pt x="2941" y="708"/>
                    <a:pt x="3072" y="1303"/>
                  </a:cubicBezTo>
                  <a:cubicBezTo>
                    <a:pt x="3096" y="1482"/>
                    <a:pt x="3168" y="1637"/>
                    <a:pt x="3287" y="1780"/>
                  </a:cubicBezTo>
                  <a:lnTo>
                    <a:pt x="2501" y="1923"/>
                  </a:lnTo>
                  <a:cubicBezTo>
                    <a:pt x="2191" y="1982"/>
                    <a:pt x="1977" y="2292"/>
                    <a:pt x="2037" y="2601"/>
                  </a:cubicBezTo>
                  <a:lnTo>
                    <a:pt x="2084" y="2887"/>
                  </a:lnTo>
                  <a:lnTo>
                    <a:pt x="798" y="3125"/>
                  </a:lnTo>
                  <a:cubicBezTo>
                    <a:pt x="310" y="3208"/>
                    <a:pt x="1" y="3673"/>
                    <a:pt x="84" y="4161"/>
                  </a:cubicBezTo>
                  <a:lnTo>
                    <a:pt x="1656" y="12793"/>
                  </a:lnTo>
                  <a:cubicBezTo>
                    <a:pt x="1741" y="13218"/>
                    <a:pt x="2111" y="13520"/>
                    <a:pt x="2537" y="13520"/>
                  </a:cubicBezTo>
                  <a:cubicBezTo>
                    <a:pt x="2588" y="13520"/>
                    <a:pt x="2639" y="13516"/>
                    <a:pt x="2691" y="13507"/>
                  </a:cubicBezTo>
                  <a:lnTo>
                    <a:pt x="10026" y="12162"/>
                  </a:lnTo>
                  <a:cubicBezTo>
                    <a:pt x="10514" y="12079"/>
                    <a:pt x="10835" y="11602"/>
                    <a:pt x="10752" y="11126"/>
                  </a:cubicBezTo>
                  <a:lnTo>
                    <a:pt x="9168" y="2494"/>
                  </a:lnTo>
                  <a:cubicBezTo>
                    <a:pt x="9095" y="2064"/>
                    <a:pt x="8725" y="1763"/>
                    <a:pt x="8304" y="1763"/>
                  </a:cubicBezTo>
                  <a:cubicBezTo>
                    <a:pt x="8248" y="1763"/>
                    <a:pt x="8190" y="1768"/>
                    <a:pt x="8133" y="1780"/>
                  </a:cubicBezTo>
                  <a:lnTo>
                    <a:pt x="6859" y="2018"/>
                  </a:lnTo>
                  <a:lnTo>
                    <a:pt x="6799" y="1732"/>
                  </a:lnTo>
                  <a:cubicBezTo>
                    <a:pt x="6745" y="1451"/>
                    <a:pt x="6496" y="1249"/>
                    <a:pt x="6210" y="1249"/>
                  </a:cubicBezTo>
                  <a:cubicBezTo>
                    <a:pt x="6180" y="1249"/>
                    <a:pt x="6151" y="1251"/>
                    <a:pt x="6120" y="1256"/>
                  </a:cubicBezTo>
                  <a:lnTo>
                    <a:pt x="5168" y="1434"/>
                  </a:lnTo>
                  <a:cubicBezTo>
                    <a:pt x="5227" y="1268"/>
                    <a:pt x="5239" y="1089"/>
                    <a:pt x="5204" y="910"/>
                  </a:cubicBezTo>
                  <a:cubicBezTo>
                    <a:pt x="5119" y="380"/>
                    <a:pt x="4655" y="0"/>
                    <a:pt x="4134"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536" name="Google Shape;4536;p58"/>
            <p:cNvSpPr/>
            <p:nvPr/>
          </p:nvSpPr>
          <p:spPr>
            <a:xfrm>
              <a:off x="8318251" y="4354466"/>
              <a:ext cx="60156" cy="49866"/>
            </a:xfrm>
            <a:custGeom>
              <a:avLst/>
              <a:gdLst/>
              <a:ahLst/>
              <a:cxnLst/>
              <a:rect l="l" t="t" r="r" b="b"/>
              <a:pathLst>
                <a:path w="1865" h="1546" extrusionOk="0">
                  <a:moveTo>
                    <a:pt x="1014" y="1"/>
                  </a:moveTo>
                  <a:cubicBezTo>
                    <a:pt x="970" y="1"/>
                    <a:pt x="926" y="5"/>
                    <a:pt x="882" y="12"/>
                  </a:cubicBezTo>
                  <a:cubicBezTo>
                    <a:pt x="191" y="131"/>
                    <a:pt x="0" y="1012"/>
                    <a:pt x="572" y="1405"/>
                  </a:cubicBezTo>
                  <a:cubicBezTo>
                    <a:pt x="710" y="1502"/>
                    <a:pt x="861" y="1545"/>
                    <a:pt x="1007" y="1545"/>
                  </a:cubicBezTo>
                  <a:cubicBezTo>
                    <a:pt x="1454" y="1545"/>
                    <a:pt x="1864" y="1142"/>
                    <a:pt x="1775" y="631"/>
                  </a:cubicBezTo>
                  <a:cubicBezTo>
                    <a:pt x="1700" y="259"/>
                    <a:pt x="1379" y="1"/>
                    <a:pt x="101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537" name="Google Shape;4537;p58"/>
            <p:cNvSpPr/>
            <p:nvPr/>
          </p:nvSpPr>
          <p:spPr>
            <a:xfrm>
              <a:off x="8386921" y="4339823"/>
              <a:ext cx="124020" cy="43383"/>
            </a:xfrm>
            <a:custGeom>
              <a:avLst/>
              <a:gdLst/>
              <a:ahLst/>
              <a:cxnLst/>
              <a:rect l="l" t="t" r="r" b="b"/>
              <a:pathLst>
                <a:path w="3845" h="1345" extrusionOk="0">
                  <a:moveTo>
                    <a:pt x="3248" y="1"/>
                  </a:moveTo>
                  <a:cubicBezTo>
                    <a:pt x="3212" y="1"/>
                    <a:pt x="3174" y="5"/>
                    <a:pt x="3134" y="14"/>
                  </a:cubicBezTo>
                  <a:lnTo>
                    <a:pt x="538" y="478"/>
                  </a:lnTo>
                  <a:cubicBezTo>
                    <a:pt x="0" y="579"/>
                    <a:pt x="106" y="1345"/>
                    <a:pt x="597" y="1345"/>
                  </a:cubicBezTo>
                  <a:cubicBezTo>
                    <a:pt x="628" y="1345"/>
                    <a:pt x="660" y="1342"/>
                    <a:pt x="693" y="1335"/>
                  </a:cubicBezTo>
                  <a:lnTo>
                    <a:pt x="3289" y="871"/>
                  </a:lnTo>
                  <a:cubicBezTo>
                    <a:pt x="3844" y="793"/>
                    <a:pt x="3747" y="1"/>
                    <a:pt x="324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538" name="Google Shape;4538;p58"/>
            <p:cNvSpPr/>
            <p:nvPr/>
          </p:nvSpPr>
          <p:spPr>
            <a:xfrm>
              <a:off x="8330927" y="4423976"/>
              <a:ext cx="60156" cy="49866"/>
            </a:xfrm>
            <a:custGeom>
              <a:avLst/>
              <a:gdLst/>
              <a:ahLst/>
              <a:cxnLst/>
              <a:rect l="l" t="t" r="r" b="b"/>
              <a:pathLst>
                <a:path w="1865" h="1546" extrusionOk="0">
                  <a:moveTo>
                    <a:pt x="1014" y="1"/>
                  </a:moveTo>
                  <a:cubicBezTo>
                    <a:pt x="970" y="1"/>
                    <a:pt x="926" y="5"/>
                    <a:pt x="881" y="12"/>
                  </a:cubicBezTo>
                  <a:cubicBezTo>
                    <a:pt x="203" y="131"/>
                    <a:pt x="0" y="1012"/>
                    <a:pt x="572" y="1405"/>
                  </a:cubicBezTo>
                  <a:cubicBezTo>
                    <a:pt x="710" y="1502"/>
                    <a:pt x="861" y="1546"/>
                    <a:pt x="1007" y="1546"/>
                  </a:cubicBezTo>
                  <a:cubicBezTo>
                    <a:pt x="1454" y="1546"/>
                    <a:pt x="1864" y="1142"/>
                    <a:pt x="1774" y="631"/>
                  </a:cubicBezTo>
                  <a:cubicBezTo>
                    <a:pt x="1700" y="259"/>
                    <a:pt x="1379" y="1"/>
                    <a:pt x="101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539" name="Google Shape;4539;p58"/>
            <p:cNvSpPr/>
            <p:nvPr/>
          </p:nvSpPr>
          <p:spPr>
            <a:xfrm>
              <a:off x="8400436" y="4409300"/>
              <a:ext cx="121279" cy="43544"/>
            </a:xfrm>
            <a:custGeom>
              <a:avLst/>
              <a:gdLst/>
              <a:ahLst/>
              <a:cxnLst/>
              <a:rect l="l" t="t" r="r" b="b"/>
              <a:pathLst>
                <a:path w="3760" h="1350" extrusionOk="0">
                  <a:moveTo>
                    <a:pt x="3144" y="1"/>
                  </a:moveTo>
                  <a:cubicBezTo>
                    <a:pt x="3128" y="1"/>
                    <a:pt x="3112" y="1"/>
                    <a:pt x="3096" y="3"/>
                  </a:cubicBezTo>
                  <a:lnTo>
                    <a:pt x="500" y="467"/>
                  </a:lnTo>
                  <a:cubicBezTo>
                    <a:pt x="0" y="618"/>
                    <a:pt x="125" y="1349"/>
                    <a:pt x="631" y="1349"/>
                  </a:cubicBezTo>
                  <a:cubicBezTo>
                    <a:pt x="643" y="1349"/>
                    <a:pt x="655" y="1349"/>
                    <a:pt x="667" y="1348"/>
                  </a:cubicBezTo>
                  <a:lnTo>
                    <a:pt x="3263" y="872"/>
                  </a:lnTo>
                  <a:cubicBezTo>
                    <a:pt x="3759" y="722"/>
                    <a:pt x="3640" y="1"/>
                    <a:pt x="314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540" name="Google Shape;4540;p58"/>
            <p:cNvSpPr/>
            <p:nvPr/>
          </p:nvSpPr>
          <p:spPr>
            <a:xfrm>
              <a:off x="8344377" y="4498130"/>
              <a:ext cx="60123" cy="50221"/>
            </a:xfrm>
            <a:custGeom>
              <a:avLst/>
              <a:gdLst/>
              <a:ahLst/>
              <a:cxnLst/>
              <a:rect l="l" t="t" r="r" b="b"/>
              <a:pathLst>
                <a:path w="1864" h="1557" extrusionOk="0">
                  <a:moveTo>
                    <a:pt x="1010" y="0"/>
                  </a:moveTo>
                  <a:cubicBezTo>
                    <a:pt x="967" y="0"/>
                    <a:pt x="924" y="4"/>
                    <a:pt x="881" y="11"/>
                  </a:cubicBezTo>
                  <a:cubicBezTo>
                    <a:pt x="203" y="130"/>
                    <a:pt x="0" y="1011"/>
                    <a:pt x="572" y="1416"/>
                  </a:cubicBezTo>
                  <a:cubicBezTo>
                    <a:pt x="710" y="1513"/>
                    <a:pt x="860" y="1556"/>
                    <a:pt x="1007" y="1556"/>
                  </a:cubicBezTo>
                  <a:cubicBezTo>
                    <a:pt x="1454" y="1556"/>
                    <a:pt x="1864" y="1153"/>
                    <a:pt x="1774" y="642"/>
                  </a:cubicBezTo>
                  <a:cubicBezTo>
                    <a:pt x="1710" y="268"/>
                    <a:pt x="1378" y="0"/>
                    <a:pt x="1010"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541" name="Google Shape;4541;p58"/>
            <p:cNvSpPr/>
            <p:nvPr/>
          </p:nvSpPr>
          <p:spPr>
            <a:xfrm>
              <a:off x="8413822" y="4483357"/>
              <a:ext cx="122246" cy="43706"/>
            </a:xfrm>
            <a:custGeom>
              <a:avLst/>
              <a:gdLst/>
              <a:ahLst/>
              <a:cxnLst/>
              <a:rect l="l" t="t" r="r" b="b"/>
              <a:pathLst>
                <a:path w="3790" h="1355" extrusionOk="0">
                  <a:moveTo>
                    <a:pt x="3177" y="0"/>
                  </a:moveTo>
                  <a:cubicBezTo>
                    <a:pt x="3155" y="0"/>
                    <a:pt x="3133" y="2"/>
                    <a:pt x="3110" y="5"/>
                  </a:cubicBezTo>
                  <a:lnTo>
                    <a:pt x="514" y="481"/>
                  </a:lnTo>
                  <a:cubicBezTo>
                    <a:pt x="1" y="606"/>
                    <a:pt x="110" y="1355"/>
                    <a:pt x="602" y="1355"/>
                  </a:cubicBezTo>
                  <a:cubicBezTo>
                    <a:pt x="623" y="1355"/>
                    <a:pt x="646" y="1353"/>
                    <a:pt x="669" y="1350"/>
                  </a:cubicBezTo>
                  <a:lnTo>
                    <a:pt x="3264" y="886"/>
                  </a:lnTo>
                  <a:cubicBezTo>
                    <a:pt x="3789" y="749"/>
                    <a:pt x="3669" y="0"/>
                    <a:pt x="3177"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542" name="Google Shape;4542;p58"/>
            <p:cNvSpPr/>
            <p:nvPr/>
          </p:nvSpPr>
          <p:spPr>
            <a:xfrm>
              <a:off x="8287157" y="4806940"/>
              <a:ext cx="250396" cy="224592"/>
            </a:xfrm>
            <a:custGeom>
              <a:avLst/>
              <a:gdLst/>
              <a:ahLst/>
              <a:cxnLst/>
              <a:rect l="l" t="t" r="r" b="b"/>
              <a:pathLst>
                <a:path w="7763" h="6963" extrusionOk="0">
                  <a:moveTo>
                    <a:pt x="3924" y="1"/>
                  </a:moveTo>
                  <a:cubicBezTo>
                    <a:pt x="2893" y="1"/>
                    <a:pt x="1881" y="469"/>
                    <a:pt x="1215" y="1343"/>
                  </a:cubicBezTo>
                  <a:lnTo>
                    <a:pt x="6953" y="4975"/>
                  </a:lnTo>
                  <a:cubicBezTo>
                    <a:pt x="7763" y="3403"/>
                    <a:pt x="7239" y="1474"/>
                    <a:pt x="5751" y="534"/>
                  </a:cubicBezTo>
                  <a:cubicBezTo>
                    <a:pt x="5184" y="174"/>
                    <a:pt x="4551" y="1"/>
                    <a:pt x="3924" y="1"/>
                  </a:cubicBezTo>
                  <a:close/>
                  <a:moveTo>
                    <a:pt x="810" y="1986"/>
                  </a:moveTo>
                  <a:lnTo>
                    <a:pt x="810" y="1986"/>
                  </a:lnTo>
                  <a:cubicBezTo>
                    <a:pt x="0" y="3558"/>
                    <a:pt x="512" y="5498"/>
                    <a:pt x="2012" y="6439"/>
                  </a:cubicBezTo>
                  <a:cubicBezTo>
                    <a:pt x="2576" y="6793"/>
                    <a:pt x="3206" y="6963"/>
                    <a:pt x="3829" y="6963"/>
                  </a:cubicBezTo>
                  <a:cubicBezTo>
                    <a:pt x="4864" y="6963"/>
                    <a:pt x="5880" y="6494"/>
                    <a:pt x="6549" y="5618"/>
                  </a:cubicBezTo>
                  <a:lnTo>
                    <a:pt x="810" y="1986"/>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543" name="Google Shape;4543;p58"/>
            <p:cNvSpPr/>
            <p:nvPr/>
          </p:nvSpPr>
          <p:spPr>
            <a:xfrm>
              <a:off x="8756435" y="4325276"/>
              <a:ext cx="195885" cy="181918"/>
            </a:xfrm>
            <a:custGeom>
              <a:avLst/>
              <a:gdLst/>
              <a:ahLst/>
              <a:cxnLst/>
              <a:rect l="l" t="t" r="r" b="b"/>
              <a:pathLst>
                <a:path w="6073" h="5640" extrusionOk="0">
                  <a:moveTo>
                    <a:pt x="3596" y="0"/>
                  </a:moveTo>
                  <a:lnTo>
                    <a:pt x="1203" y="1632"/>
                  </a:lnTo>
                  <a:cubicBezTo>
                    <a:pt x="251" y="2286"/>
                    <a:pt x="1" y="3596"/>
                    <a:pt x="655" y="4560"/>
                  </a:cubicBezTo>
                  <a:lnTo>
                    <a:pt x="763" y="4715"/>
                  </a:lnTo>
                  <a:cubicBezTo>
                    <a:pt x="1163" y="5316"/>
                    <a:pt x="1827" y="5640"/>
                    <a:pt x="2502" y="5640"/>
                  </a:cubicBezTo>
                  <a:cubicBezTo>
                    <a:pt x="2909" y="5640"/>
                    <a:pt x="3321" y="5522"/>
                    <a:pt x="3680" y="5275"/>
                  </a:cubicBezTo>
                  <a:lnTo>
                    <a:pt x="6073" y="3644"/>
                  </a:lnTo>
                  <a:lnTo>
                    <a:pt x="3596" y="0"/>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544" name="Google Shape;4544;p58"/>
            <p:cNvSpPr/>
            <p:nvPr/>
          </p:nvSpPr>
          <p:spPr>
            <a:xfrm>
              <a:off x="8888938" y="4249734"/>
              <a:ext cx="195885" cy="181950"/>
            </a:xfrm>
            <a:custGeom>
              <a:avLst/>
              <a:gdLst/>
              <a:ahLst/>
              <a:cxnLst/>
              <a:rect l="l" t="t" r="r" b="b"/>
              <a:pathLst>
                <a:path w="6073" h="5641" extrusionOk="0">
                  <a:moveTo>
                    <a:pt x="3577" y="1"/>
                  </a:moveTo>
                  <a:cubicBezTo>
                    <a:pt x="3169" y="1"/>
                    <a:pt x="2757" y="119"/>
                    <a:pt x="2393" y="366"/>
                  </a:cubicBezTo>
                  <a:lnTo>
                    <a:pt x="0" y="1997"/>
                  </a:lnTo>
                  <a:lnTo>
                    <a:pt x="2477" y="5640"/>
                  </a:lnTo>
                  <a:lnTo>
                    <a:pt x="4870" y="4009"/>
                  </a:lnTo>
                  <a:cubicBezTo>
                    <a:pt x="5834" y="3354"/>
                    <a:pt x="6072" y="2045"/>
                    <a:pt x="5429" y="1092"/>
                  </a:cubicBezTo>
                  <a:lnTo>
                    <a:pt x="5322" y="926"/>
                  </a:lnTo>
                  <a:cubicBezTo>
                    <a:pt x="4914" y="325"/>
                    <a:pt x="4252" y="1"/>
                    <a:pt x="3577"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545" name="Google Shape;4545;p58"/>
            <p:cNvSpPr/>
            <p:nvPr/>
          </p:nvSpPr>
          <p:spPr>
            <a:xfrm>
              <a:off x="8698827" y="4700401"/>
              <a:ext cx="346064" cy="344677"/>
            </a:xfrm>
            <a:custGeom>
              <a:avLst/>
              <a:gdLst/>
              <a:ahLst/>
              <a:cxnLst/>
              <a:rect l="l" t="t" r="r" b="b"/>
              <a:pathLst>
                <a:path w="10729" h="10686" extrusionOk="0">
                  <a:moveTo>
                    <a:pt x="5017" y="0"/>
                  </a:moveTo>
                  <a:cubicBezTo>
                    <a:pt x="4831" y="0"/>
                    <a:pt x="4666" y="137"/>
                    <a:pt x="4644" y="324"/>
                  </a:cubicBezTo>
                  <a:lnTo>
                    <a:pt x="4192" y="3813"/>
                  </a:lnTo>
                  <a:lnTo>
                    <a:pt x="703" y="3348"/>
                  </a:lnTo>
                  <a:cubicBezTo>
                    <a:pt x="688" y="3347"/>
                    <a:pt x="673" y="3346"/>
                    <a:pt x="659" y="3346"/>
                  </a:cubicBezTo>
                  <a:cubicBezTo>
                    <a:pt x="474" y="3346"/>
                    <a:pt x="308" y="3482"/>
                    <a:pt x="286" y="3670"/>
                  </a:cubicBezTo>
                  <a:lnTo>
                    <a:pt x="24" y="5646"/>
                  </a:lnTo>
                  <a:cubicBezTo>
                    <a:pt x="1" y="5849"/>
                    <a:pt x="143" y="6027"/>
                    <a:pt x="346" y="6063"/>
                  </a:cubicBezTo>
                  <a:lnTo>
                    <a:pt x="3822" y="6527"/>
                  </a:lnTo>
                  <a:lnTo>
                    <a:pt x="3370" y="10004"/>
                  </a:lnTo>
                  <a:cubicBezTo>
                    <a:pt x="3334" y="10206"/>
                    <a:pt x="3477" y="10397"/>
                    <a:pt x="3692" y="10421"/>
                  </a:cubicBezTo>
                  <a:lnTo>
                    <a:pt x="5656" y="10683"/>
                  </a:lnTo>
                  <a:cubicBezTo>
                    <a:pt x="5671" y="10684"/>
                    <a:pt x="5686" y="10685"/>
                    <a:pt x="5700" y="10685"/>
                  </a:cubicBezTo>
                  <a:cubicBezTo>
                    <a:pt x="5885" y="10685"/>
                    <a:pt x="6051" y="10549"/>
                    <a:pt x="6073" y="10361"/>
                  </a:cubicBezTo>
                  <a:lnTo>
                    <a:pt x="6537" y="6885"/>
                  </a:lnTo>
                  <a:lnTo>
                    <a:pt x="10026" y="7337"/>
                  </a:lnTo>
                  <a:cubicBezTo>
                    <a:pt x="10040" y="7339"/>
                    <a:pt x="10055" y="7340"/>
                    <a:pt x="10070" y="7340"/>
                  </a:cubicBezTo>
                  <a:cubicBezTo>
                    <a:pt x="10253" y="7340"/>
                    <a:pt x="10409" y="7203"/>
                    <a:pt x="10442" y="7016"/>
                  </a:cubicBezTo>
                  <a:lnTo>
                    <a:pt x="10704" y="5039"/>
                  </a:lnTo>
                  <a:cubicBezTo>
                    <a:pt x="10728" y="4837"/>
                    <a:pt x="10585" y="4646"/>
                    <a:pt x="10383" y="4622"/>
                  </a:cubicBezTo>
                  <a:lnTo>
                    <a:pt x="6894" y="4170"/>
                  </a:lnTo>
                  <a:lnTo>
                    <a:pt x="7359" y="681"/>
                  </a:lnTo>
                  <a:cubicBezTo>
                    <a:pt x="7382" y="479"/>
                    <a:pt x="7240" y="300"/>
                    <a:pt x="7037" y="265"/>
                  </a:cubicBezTo>
                  <a:lnTo>
                    <a:pt x="5061" y="3"/>
                  </a:lnTo>
                  <a:cubicBezTo>
                    <a:pt x="5046" y="1"/>
                    <a:pt x="5031" y="0"/>
                    <a:pt x="5017"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546" name="Google Shape;4546;p58"/>
            <p:cNvSpPr/>
            <p:nvPr/>
          </p:nvSpPr>
          <p:spPr>
            <a:xfrm>
              <a:off x="7231805" y="98419"/>
              <a:ext cx="349902" cy="436120"/>
            </a:xfrm>
            <a:custGeom>
              <a:avLst/>
              <a:gdLst/>
              <a:ahLst/>
              <a:cxnLst/>
              <a:rect l="l" t="t" r="r" b="b"/>
              <a:pathLst>
                <a:path w="10848" h="13521" extrusionOk="0">
                  <a:moveTo>
                    <a:pt x="4147" y="435"/>
                  </a:moveTo>
                  <a:cubicBezTo>
                    <a:pt x="4435" y="435"/>
                    <a:pt x="4718" y="607"/>
                    <a:pt x="4775" y="994"/>
                  </a:cubicBezTo>
                  <a:cubicBezTo>
                    <a:pt x="4799" y="1196"/>
                    <a:pt x="4751" y="1387"/>
                    <a:pt x="4620" y="1541"/>
                  </a:cubicBezTo>
                  <a:lnTo>
                    <a:pt x="3835" y="1684"/>
                  </a:lnTo>
                  <a:cubicBezTo>
                    <a:pt x="3656" y="1589"/>
                    <a:pt x="3537" y="1422"/>
                    <a:pt x="3501" y="1232"/>
                  </a:cubicBezTo>
                  <a:cubicBezTo>
                    <a:pt x="3386" y="732"/>
                    <a:pt x="3770" y="435"/>
                    <a:pt x="4147" y="435"/>
                  </a:cubicBezTo>
                  <a:close/>
                  <a:moveTo>
                    <a:pt x="7843" y="2749"/>
                  </a:moveTo>
                  <a:cubicBezTo>
                    <a:pt x="8105" y="2749"/>
                    <a:pt x="8340" y="2930"/>
                    <a:pt x="8383" y="3208"/>
                  </a:cubicBezTo>
                  <a:lnTo>
                    <a:pt x="9776" y="10769"/>
                  </a:lnTo>
                  <a:cubicBezTo>
                    <a:pt x="9823" y="11066"/>
                    <a:pt x="9633" y="11352"/>
                    <a:pt x="9323" y="11400"/>
                  </a:cubicBezTo>
                  <a:lnTo>
                    <a:pt x="3061" y="12543"/>
                  </a:lnTo>
                  <a:cubicBezTo>
                    <a:pt x="3025" y="12550"/>
                    <a:pt x="2990" y="12553"/>
                    <a:pt x="2956" y="12553"/>
                  </a:cubicBezTo>
                  <a:cubicBezTo>
                    <a:pt x="2699" y="12553"/>
                    <a:pt x="2472" y="12365"/>
                    <a:pt x="2430" y="12102"/>
                  </a:cubicBezTo>
                  <a:lnTo>
                    <a:pt x="1048" y="4530"/>
                  </a:lnTo>
                  <a:cubicBezTo>
                    <a:pt x="989" y="4232"/>
                    <a:pt x="1191" y="3946"/>
                    <a:pt x="1489" y="3899"/>
                  </a:cubicBezTo>
                  <a:lnTo>
                    <a:pt x="2239" y="3768"/>
                  </a:lnTo>
                  <a:cubicBezTo>
                    <a:pt x="2270" y="3977"/>
                    <a:pt x="2449" y="4122"/>
                    <a:pt x="2653" y="4122"/>
                  </a:cubicBezTo>
                  <a:cubicBezTo>
                    <a:pt x="2681" y="4122"/>
                    <a:pt x="2710" y="4119"/>
                    <a:pt x="2739" y="4113"/>
                  </a:cubicBezTo>
                  <a:lnTo>
                    <a:pt x="6656" y="3399"/>
                  </a:lnTo>
                  <a:cubicBezTo>
                    <a:pt x="6894" y="3363"/>
                    <a:pt x="7049" y="3125"/>
                    <a:pt x="7002" y="2899"/>
                  </a:cubicBezTo>
                  <a:lnTo>
                    <a:pt x="7752" y="2756"/>
                  </a:lnTo>
                  <a:cubicBezTo>
                    <a:pt x="7782" y="2751"/>
                    <a:pt x="7813" y="2749"/>
                    <a:pt x="7843" y="2749"/>
                  </a:cubicBezTo>
                  <a:close/>
                  <a:moveTo>
                    <a:pt x="4125" y="0"/>
                  </a:moveTo>
                  <a:cubicBezTo>
                    <a:pt x="4061" y="0"/>
                    <a:pt x="3995" y="6"/>
                    <a:pt x="3930" y="17"/>
                  </a:cubicBezTo>
                  <a:cubicBezTo>
                    <a:pt x="3334" y="136"/>
                    <a:pt x="2942" y="708"/>
                    <a:pt x="3061" y="1303"/>
                  </a:cubicBezTo>
                  <a:cubicBezTo>
                    <a:pt x="3096" y="1482"/>
                    <a:pt x="3168" y="1649"/>
                    <a:pt x="3275" y="1779"/>
                  </a:cubicBezTo>
                  <a:lnTo>
                    <a:pt x="2501" y="1922"/>
                  </a:lnTo>
                  <a:cubicBezTo>
                    <a:pt x="2191" y="1982"/>
                    <a:pt x="1977" y="2291"/>
                    <a:pt x="2037" y="2613"/>
                  </a:cubicBezTo>
                  <a:lnTo>
                    <a:pt x="2084" y="2887"/>
                  </a:lnTo>
                  <a:lnTo>
                    <a:pt x="798" y="3125"/>
                  </a:lnTo>
                  <a:cubicBezTo>
                    <a:pt x="310" y="3208"/>
                    <a:pt x="1" y="3673"/>
                    <a:pt x="84" y="4149"/>
                  </a:cubicBezTo>
                  <a:lnTo>
                    <a:pt x="1656" y="12781"/>
                  </a:lnTo>
                  <a:cubicBezTo>
                    <a:pt x="1730" y="13217"/>
                    <a:pt x="2118" y="13520"/>
                    <a:pt x="2540" y="13520"/>
                  </a:cubicBezTo>
                  <a:cubicBezTo>
                    <a:pt x="2590" y="13520"/>
                    <a:pt x="2641" y="13516"/>
                    <a:pt x="2692" y="13507"/>
                  </a:cubicBezTo>
                  <a:lnTo>
                    <a:pt x="10038" y="12162"/>
                  </a:lnTo>
                  <a:cubicBezTo>
                    <a:pt x="10526" y="12066"/>
                    <a:pt x="10847" y="11602"/>
                    <a:pt x="10752" y="11126"/>
                  </a:cubicBezTo>
                  <a:lnTo>
                    <a:pt x="9169" y="2506"/>
                  </a:lnTo>
                  <a:cubicBezTo>
                    <a:pt x="9094" y="2069"/>
                    <a:pt x="8715" y="1766"/>
                    <a:pt x="8287" y="1766"/>
                  </a:cubicBezTo>
                  <a:cubicBezTo>
                    <a:pt x="8236" y="1766"/>
                    <a:pt x="8185" y="1771"/>
                    <a:pt x="8133" y="1779"/>
                  </a:cubicBezTo>
                  <a:lnTo>
                    <a:pt x="6847" y="2018"/>
                  </a:lnTo>
                  <a:lnTo>
                    <a:pt x="6799" y="1744"/>
                  </a:lnTo>
                  <a:cubicBezTo>
                    <a:pt x="6746" y="1458"/>
                    <a:pt x="6506" y="1258"/>
                    <a:pt x="6228" y="1258"/>
                  </a:cubicBezTo>
                  <a:cubicBezTo>
                    <a:pt x="6193" y="1258"/>
                    <a:pt x="6157" y="1261"/>
                    <a:pt x="6121" y="1268"/>
                  </a:cubicBezTo>
                  <a:lnTo>
                    <a:pt x="5168" y="1434"/>
                  </a:lnTo>
                  <a:cubicBezTo>
                    <a:pt x="5228" y="1268"/>
                    <a:pt x="5239" y="1089"/>
                    <a:pt x="5204" y="922"/>
                  </a:cubicBezTo>
                  <a:cubicBezTo>
                    <a:pt x="5119" y="381"/>
                    <a:pt x="4655" y="0"/>
                    <a:pt x="4125"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547" name="Google Shape;4547;p58"/>
            <p:cNvSpPr/>
            <p:nvPr/>
          </p:nvSpPr>
          <p:spPr>
            <a:xfrm>
              <a:off x="7293638" y="255566"/>
              <a:ext cx="60059" cy="49898"/>
            </a:xfrm>
            <a:custGeom>
              <a:avLst/>
              <a:gdLst/>
              <a:ahLst/>
              <a:cxnLst/>
              <a:rect l="l" t="t" r="r" b="b"/>
              <a:pathLst>
                <a:path w="1862" h="1547" extrusionOk="0">
                  <a:moveTo>
                    <a:pt x="1015" y="1"/>
                  </a:moveTo>
                  <a:cubicBezTo>
                    <a:pt x="967" y="1"/>
                    <a:pt x="919" y="5"/>
                    <a:pt x="870" y="15"/>
                  </a:cubicBezTo>
                  <a:cubicBezTo>
                    <a:pt x="191" y="134"/>
                    <a:pt x="1" y="1015"/>
                    <a:pt x="572" y="1408"/>
                  </a:cubicBezTo>
                  <a:cubicBezTo>
                    <a:pt x="709" y="1504"/>
                    <a:pt x="858" y="1547"/>
                    <a:pt x="1002" y="1547"/>
                  </a:cubicBezTo>
                  <a:cubicBezTo>
                    <a:pt x="1451" y="1547"/>
                    <a:pt x="1862" y="1138"/>
                    <a:pt x="1763" y="634"/>
                  </a:cubicBezTo>
                  <a:cubicBezTo>
                    <a:pt x="1700" y="266"/>
                    <a:pt x="1377" y="1"/>
                    <a:pt x="1015"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548" name="Google Shape;4548;p58"/>
            <p:cNvSpPr/>
            <p:nvPr/>
          </p:nvSpPr>
          <p:spPr>
            <a:xfrm>
              <a:off x="7361825" y="241019"/>
              <a:ext cx="124504" cy="43706"/>
            </a:xfrm>
            <a:custGeom>
              <a:avLst/>
              <a:gdLst/>
              <a:ahLst/>
              <a:cxnLst/>
              <a:rect l="l" t="t" r="r" b="b"/>
              <a:pathLst>
                <a:path w="3860" h="1355" extrusionOk="0">
                  <a:moveTo>
                    <a:pt x="3263" y="1"/>
                  </a:moveTo>
                  <a:cubicBezTo>
                    <a:pt x="3227" y="1"/>
                    <a:pt x="3189" y="5"/>
                    <a:pt x="3149" y="14"/>
                  </a:cubicBezTo>
                  <a:lnTo>
                    <a:pt x="3137" y="14"/>
                  </a:lnTo>
                  <a:lnTo>
                    <a:pt x="554" y="490"/>
                  </a:lnTo>
                  <a:cubicBezTo>
                    <a:pt x="1" y="580"/>
                    <a:pt x="121" y="1354"/>
                    <a:pt x="622" y="1354"/>
                  </a:cubicBezTo>
                  <a:cubicBezTo>
                    <a:pt x="650" y="1354"/>
                    <a:pt x="678" y="1352"/>
                    <a:pt x="708" y="1347"/>
                  </a:cubicBezTo>
                  <a:lnTo>
                    <a:pt x="3304" y="871"/>
                  </a:lnTo>
                  <a:cubicBezTo>
                    <a:pt x="3859" y="793"/>
                    <a:pt x="3762" y="1"/>
                    <a:pt x="326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549" name="Google Shape;4549;p58"/>
            <p:cNvSpPr/>
            <p:nvPr/>
          </p:nvSpPr>
          <p:spPr>
            <a:xfrm>
              <a:off x="7306314" y="325172"/>
              <a:ext cx="60059" cy="49866"/>
            </a:xfrm>
            <a:custGeom>
              <a:avLst/>
              <a:gdLst/>
              <a:ahLst/>
              <a:cxnLst/>
              <a:rect l="l" t="t" r="r" b="b"/>
              <a:pathLst>
                <a:path w="1862" h="1546" extrusionOk="0">
                  <a:moveTo>
                    <a:pt x="1002" y="1"/>
                  </a:moveTo>
                  <a:cubicBezTo>
                    <a:pt x="959" y="1"/>
                    <a:pt x="914" y="4"/>
                    <a:pt x="870" y="12"/>
                  </a:cubicBezTo>
                  <a:cubicBezTo>
                    <a:pt x="191" y="131"/>
                    <a:pt x="1" y="1012"/>
                    <a:pt x="560" y="1405"/>
                  </a:cubicBezTo>
                  <a:cubicBezTo>
                    <a:pt x="701" y="1502"/>
                    <a:pt x="854" y="1545"/>
                    <a:pt x="1002" y="1545"/>
                  </a:cubicBezTo>
                  <a:cubicBezTo>
                    <a:pt x="1453" y="1545"/>
                    <a:pt x="1861" y="1142"/>
                    <a:pt x="1763" y="631"/>
                  </a:cubicBezTo>
                  <a:cubicBezTo>
                    <a:pt x="1699" y="259"/>
                    <a:pt x="1369"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550" name="Google Shape;4550;p58"/>
            <p:cNvSpPr/>
            <p:nvPr/>
          </p:nvSpPr>
          <p:spPr>
            <a:xfrm>
              <a:off x="7375824" y="310528"/>
              <a:ext cx="121408" cy="43512"/>
            </a:xfrm>
            <a:custGeom>
              <a:avLst/>
              <a:gdLst/>
              <a:ahLst/>
              <a:cxnLst/>
              <a:rect l="l" t="t" r="r" b="b"/>
              <a:pathLst>
                <a:path w="3764" h="1349" extrusionOk="0">
                  <a:moveTo>
                    <a:pt x="3143" y="0"/>
                  </a:moveTo>
                  <a:cubicBezTo>
                    <a:pt x="3132" y="0"/>
                    <a:pt x="3120" y="1"/>
                    <a:pt x="3108" y="2"/>
                  </a:cubicBezTo>
                  <a:lnTo>
                    <a:pt x="3096" y="2"/>
                  </a:lnTo>
                  <a:lnTo>
                    <a:pt x="501" y="478"/>
                  </a:lnTo>
                  <a:cubicBezTo>
                    <a:pt x="0" y="618"/>
                    <a:pt x="125" y="1348"/>
                    <a:pt x="631" y="1348"/>
                  </a:cubicBezTo>
                  <a:cubicBezTo>
                    <a:pt x="643" y="1348"/>
                    <a:pt x="655" y="1348"/>
                    <a:pt x="667" y="1347"/>
                  </a:cubicBezTo>
                  <a:lnTo>
                    <a:pt x="3263" y="871"/>
                  </a:lnTo>
                  <a:cubicBezTo>
                    <a:pt x="3763" y="731"/>
                    <a:pt x="3638" y="0"/>
                    <a:pt x="3143"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551" name="Google Shape;4551;p58"/>
            <p:cNvSpPr/>
            <p:nvPr/>
          </p:nvSpPr>
          <p:spPr>
            <a:xfrm>
              <a:off x="7319765" y="399294"/>
              <a:ext cx="60156" cy="50189"/>
            </a:xfrm>
            <a:custGeom>
              <a:avLst/>
              <a:gdLst/>
              <a:ahLst/>
              <a:cxnLst/>
              <a:rect l="l" t="t" r="r" b="b"/>
              <a:pathLst>
                <a:path w="1865" h="1556" extrusionOk="0">
                  <a:moveTo>
                    <a:pt x="1013" y="1"/>
                  </a:moveTo>
                  <a:cubicBezTo>
                    <a:pt x="970" y="1"/>
                    <a:pt x="926" y="4"/>
                    <a:pt x="881" y="12"/>
                  </a:cubicBezTo>
                  <a:cubicBezTo>
                    <a:pt x="203" y="131"/>
                    <a:pt x="0" y="1012"/>
                    <a:pt x="572" y="1417"/>
                  </a:cubicBezTo>
                  <a:cubicBezTo>
                    <a:pt x="711" y="1513"/>
                    <a:pt x="862" y="1556"/>
                    <a:pt x="1007" y="1556"/>
                  </a:cubicBezTo>
                  <a:cubicBezTo>
                    <a:pt x="1458" y="1556"/>
                    <a:pt x="1864" y="1147"/>
                    <a:pt x="1774" y="643"/>
                  </a:cubicBezTo>
                  <a:cubicBezTo>
                    <a:pt x="1700" y="260"/>
                    <a:pt x="1378" y="1"/>
                    <a:pt x="101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552" name="Google Shape;4552;p58"/>
            <p:cNvSpPr/>
            <p:nvPr/>
          </p:nvSpPr>
          <p:spPr>
            <a:xfrm>
              <a:off x="7388726" y="384586"/>
              <a:ext cx="122472" cy="44028"/>
            </a:xfrm>
            <a:custGeom>
              <a:avLst/>
              <a:gdLst/>
              <a:ahLst/>
              <a:cxnLst/>
              <a:rect l="l" t="t" r="r" b="b"/>
              <a:pathLst>
                <a:path w="3797" h="1365" extrusionOk="0">
                  <a:moveTo>
                    <a:pt x="3182" y="0"/>
                  </a:moveTo>
                  <a:cubicBezTo>
                    <a:pt x="3164" y="0"/>
                    <a:pt x="3144" y="1"/>
                    <a:pt x="3125" y="4"/>
                  </a:cubicBezTo>
                  <a:lnTo>
                    <a:pt x="529" y="480"/>
                  </a:lnTo>
                  <a:cubicBezTo>
                    <a:pt x="1" y="606"/>
                    <a:pt x="126" y="1364"/>
                    <a:pt x="627" y="1364"/>
                  </a:cubicBezTo>
                  <a:cubicBezTo>
                    <a:pt x="646" y="1364"/>
                    <a:pt x="665" y="1363"/>
                    <a:pt x="684" y="1361"/>
                  </a:cubicBezTo>
                  <a:lnTo>
                    <a:pt x="3280" y="885"/>
                  </a:lnTo>
                  <a:cubicBezTo>
                    <a:pt x="3796" y="747"/>
                    <a:pt x="3682" y="0"/>
                    <a:pt x="318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553" name="Google Shape;4553;p58"/>
            <p:cNvSpPr/>
            <p:nvPr/>
          </p:nvSpPr>
          <p:spPr>
            <a:xfrm>
              <a:off x="7262544" y="708039"/>
              <a:ext cx="250428" cy="224688"/>
            </a:xfrm>
            <a:custGeom>
              <a:avLst/>
              <a:gdLst/>
              <a:ahLst/>
              <a:cxnLst/>
              <a:rect l="l" t="t" r="r" b="b"/>
              <a:pathLst>
                <a:path w="7764" h="6966" extrusionOk="0">
                  <a:moveTo>
                    <a:pt x="3934" y="1"/>
                  </a:moveTo>
                  <a:cubicBezTo>
                    <a:pt x="2900" y="1"/>
                    <a:pt x="1883" y="469"/>
                    <a:pt x="1215" y="1346"/>
                  </a:cubicBezTo>
                  <a:lnTo>
                    <a:pt x="6953" y="4977"/>
                  </a:lnTo>
                  <a:cubicBezTo>
                    <a:pt x="7763" y="3406"/>
                    <a:pt x="7251" y="1477"/>
                    <a:pt x="5751" y="525"/>
                  </a:cubicBezTo>
                  <a:cubicBezTo>
                    <a:pt x="5187" y="171"/>
                    <a:pt x="4557" y="1"/>
                    <a:pt x="3934" y="1"/>
                  </a:cubicBezTo>
                  <a:close/>
                  <a:moveTo>
                    <a:pt x="810" y="2001"/>
                  </a:moveTo>
                  <a:lnTo>
                    <a:pt x="810" y="2001"/>
                  </a:lnTo>
                  <a:cubicBezTo>
                    <a:pt x="0" y="3561"/>
                    <a:pt x="524" y="5489"/>
                    <a:pt x="2012" y="6442"/>
                  </a:cubicBezTo>
                  <a:cubicBezTo>
                    <a:pt x="2576" y="6796"/>
                    <a:pt x="3206" y="6966"/>
                    <a:pt x="3829" y="6966"/>
                  </a:cubicBezTo>
                  <a:cubicBezTo>
                    <a:pt x="4864" y="6966"/>
                    <a:pt x="5880" y="6497"/>
                    <a:pt x="6549" y="5620"/>
                  </a:cubicBezTo>
                  <a:lnTo>
                    <a:pt x="810" y="200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554" name="Google Shape;4554;p58"/>
            <p:cNvSpPr/>
            <p:nvPr/>
          </p:nvSpPr>
          <p:spPr>
            <a:xfrm>
              <a:off x="7731822" y="226472"/>
              <a:ext cx="195885" cy="181918"/>
            </a:xfrm>
            <a:custGeom>
              <a:avLst/>
              <a:gdLst/>
              <a:ahLst/>
              <a:cxnLst/>
              <a:rect l="l" t="t" r="r" b="b"/>
              <a:pathLst>
                <a:path w="6073" h="5640" extrusionOk="0">
                  <a:moveTo>
                    <a:pt x="3596" y="0"/>
                  </a:moveTo>
                  <a:lnTo>
                    <a:pt x="1203" y="1631"/>
                  </a:lnTo>
                  <a:cubicBezTo>
                    <a:pt x="251" y="2286"/>
                    <a:pt x="1" y="3596"/>
                    <a:pt x="655" y="4560"/>
                  </a:cubicBezTo>
                  <a:lnTo>
                    <a:pt x="763" y="4715"/>
                  </a:lnTo>
                  <a:cubicBezTo>
                    <a:pt x="1171" y="5316"/>
                    <a:pt x="1833" y="5640"/>
                    <a:pt x="2508" y="5640"/>
                  </a:cubicBezTo>
                  <a:cubicBezTo>
                    <a:pt x="2916" y="5640"/>
                    <a:pt x="3328" y="5521"/>
                    <a:pt x="3692" y="5275"/>
                  </a:cubicBezTo>
                  <a:lnTo>
                    <a:pt x="6073" y="3644"/>
                  </a:lnTo>
                  <a:lnTo>
                    <a:pt x="3596" y="0"/>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555" name="Google Shape;4555;p58"/>
            <p:cNvSpPr/>
            <p:nvPr/>
          </p:nvSpPr>
          <p:spPr>
            <a:xfrm>
              <a:off x="7864326" y="151317"/>
              <a:ext cx="196272" cy="181950"/>
            </a:xfrm>
            <a:custGeom>
              <a:avLst/>
              <a:gdLst/>
              <a:ahLst/>
              <a:cxnLst/>
              <a:rect l="l" t="t" r="r" b="b"/>
              <a:pathLst>
                <a:path w="6085" h="5641" extrusionOk="0">
                  <a:moveTo>
                    <a:pt x="3568" y="1"/>
                  </a:moveTo>
                  <a:cubicBezTo>
                    <a:pt x="3162" y="1"/>
                    <a:pt x="2752" y="119"/>
                    <a:pt x="2393" y="366"/>
                  </a:cubicBezTo>
                  <a:lnTo>
                    <a:pt x="0" y="1997"/>
                  </a:lnTo>
                  <a:lnTo>
                    <a:pt x="2477" y="5640"/>
                  </a:lnTo>
                  <a:lnTo>
                    <a:pt x="4870" y="4009"/>
                  </a:lnTo>
                  <a:cubicBezTo>
                    <a:pt x="5834" y="3354"/>
                    <a:pt x="6084" y="2044"/>
                    <a:pt x="5430" y="1080"/>
                  </a:cubicBezTo>
                  <a:lnTo>
                    <a:pt x="5310" y="925"/>
                  </a:lnTo>
                  <a:cubicBezTo>
                    <a:pt x="4902" y="324"/>
                    <a:pt x="4240" y="1"/>
                    <a:pt x="356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556" name="Google Shape;4556;p58"/>
            <p:cNvSpPr/>
            <p:nvPr/>
          </p:nvSpPr>
          <p:spPr>
            <a:xfrm>
              <a:off x="7674215" y="602242"/>
              <a:ext cx="346064" cy="344032"/>
            </a:xfrm>
            <a:custGeom>
              <a:avLst/>
              <a:gdLst/>
              <a:ahLst/>
              <a:cxnLst/>
              <a:rect l="l" t="t" r="r" b="b"/>
              <a:pathLst>
                <a:path w="10729" h="10666" extrusionOk="0">
                  <a:moveTo>
                    <a:pt x="4999" y="1"/>
                  </a:moveTo>
                  <a:cubicBezTo>
                    <a:pt x="4821" y="1"/>
                    <a:pt x="4665" y="136"/>
                    <a:pt x="4644" y="328"/>
                  </a:cubicBezTo>
                  <a:lnTo>
                    <a:pt x="4180" y="3805"/>
                  </a:lnTo>
                  <a:lnTo>
                    <a:pt x="715" y="3340"/>
                  </a:lnTo>
                  <a:cubicBezTo>
                    <a:pt x="693" y="3336"/>
                    <a:pt x="671" y="3335"/>
                    <a:pt x="650" y="3335"/>
                  </a:cubicBezTo>
                  <a:cubicBezTo>
                    <a:pt x="465" y="3335"/>
                    <a:pt x="318" y="3469"/>
                    <a:pt x="286" y="3662"/>
                  </a:cubicBezTo>
                  <a:lnTo>
                    <a:pt x="36" y="5626"/>
                  </a:lnTo>
                  <a:cubicBezTo>
                    <a:pt x="1" y="5829"/>
                    <a:pt x="144" y="6019"/>
                    <a:pt x="358" y="6043"/>
                  </a:cubicBezTo>
                  <a:lnTo>
                    <a:pt x="346" y="6043"/>
                  </a:lnTo>
                  <a:lnTo>
                    <a:pt x="3823" y="6507"/>
                  </a:lnTo>
                  <a:lnTo>
                    <a:pt x="3370" y="9984"/>
                  </a:lnTo>
                  <a:cubicBezTo>
                    <a:pt x="3334" y="10186"/>
                    <a:pt x="3477" y="10377"/>
                    <a:pt x="3692" y="10401"/>
                  </a:cubicBezTo>
                  <a:lnTo>
                    <a:pt x="5656" y="10663"/>
                  </a:lnTo>
                  <a:cubicBezTo>
                    <a:pt x="5671" y="10664"/>
                    <a:pt x="5686" y="10665"/>
                    <a:pt x="5700" y="10665"/>
                  </a:cubicBezTo>
                  <a:cubicBezTo>
                    <a:pt x="5886" y="10665"/>
                    <a:pt x="6051" y="10529"/>
                    <a:pt x="6073" y="10341"/>
                  </a:cubicBezTo>
                  <a:lnTo>
                    <a:pt x="6537" y="6864"/>
                  </a:lnTo>
                  <a:lnTo>
                    <a:pt x="10014" y="7329"/>
                  </a:lnTo>
                  <a:cubicBezTo>
                    <a:pt x="10029" y="7331"/>
                    <a:pt x="10043" y="7331"/>
                    <a:pt x="10058" y="7331"/>
                  </a:cubicBezTo>
                  <a:cubicBezTo>
                    <a:pt x="10243" y="7331"/>
                    <a:pt x="10408" y="7195"/>
                    <a:pt x="10431" y="7007"/>
                  </a:cubicBezTo>
                  <a:lnTo>
                    <a:pt x="10693" y="5031"/>
                  </a:lnTo>
                  <a:cubicBezTo>
                    <a:pt x="10728" y="4828"/>
                    <a:pt x="10573" y="4638"/>
                    <a:pt x="10371" y="4614"/>
                  </a:cubicBezTo>
                  <a:lnTo>
                    <a:pt x="6894" y="4150"/>
                  </a:lnTo>
                  <a:lnTo>
                    <a:pt x="7359" y="673"/>
                  </a:lnTo>
                  <a:cubicBezTo>
                    <a:pt x="7383" y="471"/>
                    <a:pt x="7240" y="280"/>
                    <a:pt x="7037" y="256"/>
                  </a:cubicBezTo>
                  <a:lnTo>
                    <a:pt x="5061" y="6"/>
                  </a:lnTo>
                  <a:cubicBezTo>
                    <a:pt x="5040" y="3"/>
                    <a:pt x="5019" y="1"/>
                    <a:pt x="4999"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557" name="Google Shape;4557;p58"/>
            <p:cNvSpPr/>
            <p:nvPr/>
          </p:nvSpPr>
          <p:spPr>
            <a:xfrm>
              <a:off x="7231805" y="4197223"/>
              <a:ext cx="349902" cy="436120"/>
            </a:xfrm>
            <a:custGeom>
              <a:avLst/>
              <a:gdLst/>
              <a:ahLst/>
              <a:cxnLst/>
              <a:rect l="l" t="t" r="r" b="b"/>
              <a:pathLst>
                <a:path w="10848" h="13521" extrusionOk="0">
                  <a:moveTo>
                    <a:pt x="4147" y="435"/>
                  </a:moveTo>
                  <a:cubicBezTo>
                    <a:pt x="4435" y="435"/>
                    <a:pt x="4718" y="608"/>
                    <a:pt x="4775" y="994"/>
                  </a:cubicBezTo>
                  <a:cubicBezTo>
                    <a:pt x="4799" y="1184"/>
                    <a:pt x="4751" y="1387"/>
                    <a:pt x="4620" y="1542"/>
                  </a:cubicBezTo>
                  <a:lnTo>
                    <a:pt x="3835" y="1684"/>
                  </a:lnTo>
                  <a:cubicBezTo>
                    <a:pt x="3656" y="1589"/>
                    <a:pt x="3537" y="1434"/>
                    <a:pt x="3501" y="1244"/>
                  </a:cubicBezTo>
                  <a:lnTo>
                    <a:pt x="3501" y="1232"/>
                  </a:lnTo>
                  <a:cubicBezTo>
                    <a:pt x="3386" y="732"/>
                    <a:pt x="3770" y="435"/>
                    <a:pt x="4147" y="435"/>
                  </a:cubicBezTo>
                  <a:close/>
                  <a:moveTo>
                    <a:pt x="7856" y="2746"/>
                  </a:moveTo>
                  <a:cubicBezTo>
                    <a:pt x="8113" y="2746"/>
                    <a:pt x="8341" y="2934"/>
                    <a:pt x="8383" y="3196"/>
                  </a:cubicBezTo>
                  <a:lnTo>
                    <a:pt x="9776" y="10757"/>
                  </a:lnTo>
                  <a:cubicBezTo>
                    <a:pt x="9823" y="11066"/>
                    <a:pt x="9633" y="11340"/>
                    <a:pt x="9323" y="11400"/>
                  </a:cubicBezTo>
                  <a:lnTo>
                    <a:pt x="3061" y="12543"/>
                  </a:lnTo>
                  <a:cubicBezTo>
                    <a:pt x="3030" y="12548"/>
                    <a:pt x="2999" y="12550"/>
                    <a:pt x="2969" y="12550"/>
                  </a:cubicBezTo>
                  <a:cubicBezTo>
                    <a:pt x="2707" y="12550"/>
                    <a:pt x="2472" y="12369"/>
                    <a:pt x="2430" y="12102"/>
                  </a:cubicBezTo>
                  <a:lnTo>
                    <a:pt x="1048" y="4530"/>
                  </a:lnTo>
                  <a:cubicBezTo>
                    <a:pt x="989" y="4232"/>
                    <a:pt x="1191" y="3947"/>
                    <a:pt x="1489" y="3899"/>
                  </a:cubicBezTo>
                  <a:lnTo>
                    <a:pt x="2239" y="3768"/>
                  </a:lnTo>
                  <a:cubicBezTo>
                    <a:pt x="2271" y="3968"/>
                    <a:pt x="2451" y="4121"/>
                    <a:pt x="2657" y="4121"/>
                  </a:cubicBezTo>
                  <a:cubicBezTo>
                    <a:pt x="2684" y="4121"/>
                    <a:pt x="2712" y="4119"/>
                    <a:pt x="2739" y="4113"/>
                  </a:cubicBezTo>
                  <a:lnTo>
                    <a:pt x="6656" y="3399"/>
                  </a:lnTo>
                  <a:cubicBezTo>
                    <a:pt x="6894" y="3351"/>
                    <a:pt x="7049" y="3125"/>
                    <a:pt x="7002" y="2887"/>
                  </a:cubicBezTo>
                  <a:lnTo>
                    <a:pt x="7752" y="2756"/>
                  </a:lnTo>
                  <a:cubicBezTo>
                    <a:pt x="7787" y="2749"/>
                    <a:pt x="7822" y="2746"/>
                    <a:pt x="7856" y="2746"/>
                  </a:cubicBezTo>
                  <a:close/>
                  <a:moveTo>
                    <a:pt x="4125" y="0"/>
                  </a:moveTo>
                  <a:cubicBezTo>
                    <a:pt x="4061" y="0"/>
                    <a:pt x="3996" y="6"/>
                    <a:pt x="3930" y="18"/>
                  </a:cubicBezTo>
                  <a:cubicBezTo>
                    <a:pt x="3334" y="125"/>
                    <a:pt x="2942" y="708"/>
                    <a:pt x="3061" y="1303"/>
                  </a:cubicBezTo>
                  <a:cubicBezTo>
                    <a:pt x="3096" y="1482"/>
                    <a:pt x="3168" y="1637"/>
                    <a:pt x="3275" y="1780"/>
                  </a:cubicBezTo>
                  <a:lnTo>
                    <a:pt x="2501" y="1923"/>
                  </a:lnTo>
                  <a:cubicBezTo>
                    <a:pt x="2191" y="1982"/>
                    <a:pt x="1977" y="2292"/>
                    <a:pt x="2037" y="2601"/>
                  </a:cubicBezTo>
                  <a:lnTo>
                    <a:pt x="2084" y="2887"/>
                  </a:lnTo>
                  <a:lnTo>
                    <a:pt x="798" y="3125"/>
                  </a:lnTo>
                  <a:cubicBezTo>
                    <a:pt x="310" y="3208"/>
                    <a:pt x="1" y="3673"/>
                    <a:pt x="84" y="4161"/>
                  </a:cubicBezTo>
                  <a:lnTo>
                    <a:pt x="1656" y="12793"/>
                  </a:lnTo>
                  <a:cubicBezTo>
                    <a:pt x="1730" y="13218"/>
                    <a:pt x="2118" y="13520"/>
                    <a:pt x="2540" y="13520"/>
                  </a:cubicBezTo>
                  <a:cubicBezTo>
                    <a:pt x="2590" y="13520"/>
                    <a:pt x="2641" y="13516"/>
                    <a:pt x="2692" y="13507"/>
                  </a:cubicBezTo>
                  <a:lnTo>
                    <a:pt x="10038" y="12162"/>
                  </a:lnTo>
                  <a:cubicBezTo>
                    <a:pt x="10526" y="12079"/>
                    <a:pt x="10847" y="11602"/>
                    <a:pt x="10752" y="11126"/>
                  </a:cubicBezTo>
                  <a:lnTo>
                    <a:pt x="9180" y="2494"/>
                  </a:lnTo>
                  <a:cubicBezTo>
                    <a:pt x="9096" y="2064"/>
                    <a:pt x="8726" y="1763"/>
                    <a:pt x="8305" y="1763"/>
                  </a:cubicBezTo>
                  <a:cubicBezTo>
                    <a:pt x="8248" y="1763"/>
                    <a:pt x="8191" y="1768"/>
                    <a:pt x="8133" y="1780"/>
                  </a:cubicBezTo>
                  <a:lnTo>
                    <a:pt x="6847" y="2018"/>
                  </a:lnTo>
                  <a:lnTo>
                    <a:pt x="6799" y="1732"/>
                  </a:lnTo>
                  <a:cubicBezTo>
                    <a:pt x="6745" y="1451"/>
                    <a:pt x="6496" y="1249"/>
                    <a:pt x="6210" y="1249"/>
                  </a:cubicBezTo>
                  <a:cubicBezTo>
                    <a:pt x="6181" y="1249"/>
                    <a:pt x="6151" y="1251"/>
                    <a:pt x="6121" y="1256"/>
                  </a:cubicBezTo>
                  <a:lnTo>
                    <a:pt x="5168" y="1434"/>
                  </a:lnTo>
                  <a:cubicBezTo>
                    <a:pt x="5228" y="1268"/>
                    <a:pt x="5239" y="1089"/>
                    <a:pt x="5204" y="910"/>
                  </a:cubicBezTo>
                  <a:cubicBezTo>
                    <a:pt x="5119" y="380"/>
                    <a:pt x="4655" y="0"/>
                    <a:pt x="4125"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558" name="Google Shape;4558;p58"/>
            <p:cNvSpPr/>
            <p:nvPr/>
          </p:nvSpPr>
          <p:spPr>
            <a:xfrm>
              <a:off x="7293638" y="4354466"/>
              <a:ext cx="60059" cy="49866"/>
            </a:xfrm>
            <a:custGeom>
              <a:avLst/>
              <a:gdLst/>
              <a:ahLst/>
              <a:cxnLst/>
              <a:rect l="l" t="t" r="r" b="b"/>
              <a:pathLst>
                <a:path w="1862" h="1546" extrusionOk="0">
                  <a:moveTo>
                    <a:pt x="1002" y="1"/>
                  </a:moveTo>
                  <a:cubicBezTo>
                    <a:pt x="959" y="1"/>
                    <a:pt x="914" y="5"/>
                    <a:pt x="870" y="12"/>
                  </a:cubicBezTo>
                  <a:cubicBezTo>
                    <a:pt x="191" y="131"/>
                    <a:pt x="1" y="1012"/>
                    <a:pt x="572" y="1405"/>
                  </a:cubicBezTo>
                  <a:cubicBezTo>
                    <a:pt x="710" y="1502"/>
                    <a:pt x="861" y="1545"/>
                    <a:pt x="1007" y="1545"/>
                  </a:cubicBezTo>
                  <a:cubicBezTo>
                    <a:pt x="1453" y="1545"/>
                    <a:pt x="1861" y="1142"/>
                    <a:pt x="1763" y="631"/>
                  </a:cubicBezTo>
                  <a:cubicBezTo>
                    <a:pt x="1699" y="259"/>
                    <a:pt x="1369"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559" name="Google Shape;4559;p58"/>
            <p:cNvSpPr/>
            <p:nvPr/>
          </p:nvSpPr>
          <p:spPr>
            <a:xfrm>
              <a:off x="7361954" y="4339823"/>
              <a:ext cx="124375" cy="43383"/>
            </a:xfrm>
            <a:custGeom>
              <a:avLst/>
              <a:gdLst/>
              <a:ahLst/>
              <a:cxnLst/>
              <a:rect l="l" t="t" r="r" b="b"/>
              <a:pathLst>
                <a:path w="3856" h="1345" extrusionOk="0">
                  <a:moveTo>
                    <a:pt x="3259" y="1"/>
                  </a:moveTo>
                  <a:cubicBezTo>
                    <a:pt x="3223" y="1"/>
                    <a:pt x="3185" y="5"/>
                    <a:pt x="3145" y="14"/>
                  </a:cubicBezTo>
                  <a:lnTo>
                    <a:pt x="3133" y="14"/>
                  </a:lnTo>
                  <a:lnTo>
                    <a:pt x="550" y="478"/>
                  </a:lnTo>
                  <a:cubicBezTo>
                    <a:pt x="0" y="579"/>
                    <a:pt x="116" y="1345"/>
                    <a:pt x="608" y="1345"/>
                  </a:cubicBezTo>
                  <a:cubicBezTo>
                    <a:pt x="639" y="1345"/>
                    <a:pt x="671" y="1342"/>
                    <a:pt x="704" y="1335"/>
                  </a:cubicBezTo>
                  <a:lnTo>
                    <a:pt x="3300" y="871"/>
                  </a:lnTo>
                  <a:cubicBezTo>
                    <a:pt x="3855" y="793"/>
                    <a:pt x="3758" y="1"/>
                    <a:pt x="3259"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560" name="Google Shape;4560;p58"/>
            <p:cNvSpPr/>
            <p:nvPr/>
          </p:nvSpPr>
          <p:spPr>
            <a:xfrm>
              <a:off x="7306314" y="4423976"/>
              <a:ext cx="60059" cy="49866"/>
            </a:xfrm>
            <a:custGeom>
              <a:avLst/>
              <a:gdLst/>
              <a:ahLst/>
              <a:cxnLst/>
              <a:rect l="l" t="t" r="r" b="b"/>
              <a:pathLst>
                <a:path w="1862" h="1546" extrusionOk="0">
                  <a:moveTo>
                    <a:pt x="1002" y="1"/>
                  </a:moveTo>
                  <a:cubicBezTo>
                    <a:pt x="959" y="1"/>
                    <a:pt x="914" y="5"/>
                    <a:pt x="870" y="12"/>
                  </a:cubicBezTo>
                  <a:cubicBezTo>
                    <a:pt x="191" y="131"/>
                    <a:pt x="1" y="1012"/>
                    <a:pt x="560" y="1405"/>
                  </a:cubicBezTo>
                  <a:cubicBezTo>
                    <a:pt x="701" y="1502"/>
                    <a:pt x="854" y="1546"/>
                    <a:pt x="1002" y="1546"/>
                  </a:cubicBezTo>
                  <a:cubicBezTo>
                    <a:pt x="1453" y="1546"/>
                    <a:pt x="1861" y="1142"/>
                    <a:pt x="1763" y="631"/>
                  </a:cubicBezTo>
                  <a:cubicBezTo>
                    <a:pt x="1699" y="259"/>
                    <a:pt x="1369"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561" name="Google Shape;4561;p58"/>
            <p:cNvSpPr/>
            <p:nvPr/>
          </p:nvSpPr>
          <p:spPr>
            <a:xfrm>
              <a:off x="7375824" y="4409300"/>
              <a:ext cx="121279" cy="43544"/>
            </a:xfrm>
            <a:custGeom>
              <a:avLst/>
              <a:gdLst/>
              <a:ahLst/>
              <a:cxnLst/>
              <a:rect l="l" t="t" r="r" b="b"/>
              <a:pathLst>
                <a:path w="3760" h="1350" extrusionOk="0">
                  <a:moveTo>
                    <a:pt x="3144" y="1"/>
                  </a:moveTo>
                  <a:cubicBezTo>
                    <a:pt x="3128" y="1"/>
                    <a:pt x="3112" y="1"/>
                    <a:pt x="3096" y="3"/>
                  </a:cubicBezTo>
                  <a:lnTo>
                    <a:pt x="501" y="467"/>
                  </a:lnTo>
                  <a:cubicBezTo>
                    <a:pt x="0" y="618"/>
                    <a:pt x="125" y="1349"/>
                    <a:pt x="631" y="1349"/>
                  </a:cubicBezTo>
                  <a:cubicBezTo>
                    <a:pt x="643" y="1349"/>
                    <a:pt x="655" y="1349"/>
                    <a:pt x="667" y="1348"/>
                  </a:cubicBezTo>
                  <a:lnTo>
                    <a:pt x="3263" y="872"/>
                  </a:lnTo>
                  <a:cubicBezTo>
                    <a:pt x="3759" y="722"/>
                    <a:pt x="3640" y="1"/>
                    <a:pt x="314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562" name="Google Shape;4562;p58"/>
            <p:cNvSpPr/>
            <p:nvPr/>
          </p:nvSpPr>
          <p:spPr>
            <a:xfrm>
              <a:off x="7319765" y="4498130"/>
              <a:ext cx="60123" cy="50221"/>
            </a:xfrm>
            <a:custGeom>
              <a:avLst/>
              <a:gdLst/>
              <a:ahLst/>
              <a:cxnLst/>
              <a:rect l="l" t="t" r="r" b="b"/>
              <a:pathLst>
                <a:path w="1864" h="1557" extrusionOk="0">
                  <a:moveTo>
                    <a:pt x="1009" y="0"/>
                  </a:moveTo>
                  <a:cubicBezTo>
                    <a:pt x="967" y="0"/>
                    <a:pt x="924" y="4"/>
                    <a:pt x="881" y="11"/>
                  </a:cubicBezTo>
                  <a:cubicBezTo>
                    <a:pt x="203" y="130"/>
                    <a:pt x="0" y="1011"/>
                    <a:pt x="572" y="1416"/>
                  </a:cubicBezTo>
                  <a:cubicBezTo>
                    <a:pt x="710" y="1513"/>
                    <a:pt x="860" y="1556"/>
                    <a:pt x="1007" y="1556"/>
                  </a:cubicBezTo>
                  <a:cubicBezTo>
                    <a:pt x="1454" y="1556"/>
                    <a:pt x="1864" y="1153"/>
                    <a:pt x="1774" y="642"/>
                  </a:cubicBezTo>
                  <a:cubicBezTo>
                    <a:pt x="1700" y="268"/>
                    <a:pt x="1376" y="0"/>
                    <a:pt x="1009"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563" name="Google Shape;4563;p58"/>
            <p:cNvSpPr/>
            <p:nvPr/>
          </p:nvSpPr>
          <p:spPr>
            <a:xfrm>
              <a:off x="7388855" y="4483390"/>
              <a:ext cx="122343" cy="43673"/>
            </a:xfrm>
            <a:custGeom>
              <a:avLst/>
              <a:gdLst/>
              <a:ahLst/>
              <a:cxnLst/>
              <a:rect l="l" t="t" r="r" b="b"/>
              <a:pathLst>
                <a:path w="3793" h="1354" extrusionOk="0">
                  <a:moveTo>
                    <a:pt x="3178" y="1"/>
                  </a:moveTo>
                  <a:cubicBezTo>
                    <a:pt x="3160" y="1"/>
                    <a:pt x="3140" y="2"/>
                    <a:pt x="3121" y="4"/>
                  </a:cubicBezTo>
                  <a:lnTo>
                    <a:pt x="525" y="480"/>
                  </a:lnTo>
                  <a:cubicBezTo>
                    <a:pt x="1" y="605"/>
                    <a:pt x="121" y="1354"/>
                    <a:pt x="613" y="1354"/>
                  </a:cubicBezTo>
                  <a:cubicBezTo>
                    <a:pt x="635" y="1354"/>
                    <a:pt x="657" y="1352"/>
                    <a:pt x="680" y="1349"/>
                  </a:cubicBezTo>
                  <a:lnTo>
                    <a:pt x="3276" y="885"/>
                  </a:lnTo>
                  <a:cubicBezTo>
                    <a:pt x="3792" y="747"/>
                    <a:pt x="3678" y="1"/>
                    <a:pt x="317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564" name="Google Shape;4564;p58"/>
            <p:cNvSpPr/>
            <p:nvPr/>
          </p:nvSpPr>
          <p:spPr>
            <a:xfrm>
              <a:off x="7262544" y="4806843"/>
              <a:ext cx="250428" cy="224624"/>
            </a:xfrm>
            <a:custGeom>
              <a:avLst/>
              <a:gdLst/>
              <a:ahLst/>
              <a:cxnLst/>
              <a:rect l="l" t="t" r="r" b="b"/>
              <a:pathLst>
                <a:path w="7764" h="6964" extrusionOk="0">
                  <a:moveTo>
                    <a:pt x="3934" y="1"/>
                  </a:moveTo>
                  <a:cubicBezTo>
                    <a:pt x="2900" y="1"/>
                    <a:pt x="1883" y="470"/>
                    <a:pt x="1215" y="1346"/>
                  </a:cubicBezTo>
                  <a:lnTo>
                    <a:pt x="6953" y="4978"/>
                  </a:lnTo>
                  <a:cubicBezTo>
                    <a:pt x="7763" y="3406"/>
                    <a:pt x="7251" y="1465"/>
                    <a:pt x="5751" y="525"/>
                  </a:cubicBezTo>
                  <a:cubicBezTo>
                    <a:pt x="5187" y="171"/>
                    <a:pt x="4557" y="1"/>
                    <a:pt x="3934" y="1"/>
                  </a:cubicBezTo>
                  <a:close/>
                  <a:moveTo>
                    <a:pt x="810" y="1989"/>
                  </a:moveTo>
                  <a:lnTo>
                    <a:pt x="810" y="1989"/>
                  </a:lnTo>
                  <a:cubicBezTo>
                    <a:pt x="0" y="3561"/>
                    <a:pt x="524" y="5490"/>
                    <a:pt x="2012" y="6430"/>
                  </a:cubicBezTo>
                  <a:cubicBezTo>
                    <a:pt x="2579" y="6790"/>
                    <a:pt x="3213" y="6963"/>
                    <a:pt x="3839" y="6963"/>
                  </a:cubicBezTo>
                  <a:cubicBezTo>
                    <a:pt x="4870" y="6963"/>
                    <a:pt x="5882" y="6495"/>
                    <a:pt x="6549" y="5621"/>
                  </a:cubicBezTo>
                  <a:lnTo>
                    <a:pt x="810" y="1989"/>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565" name="Google Shape;4565;p58"/>
            <p:cNvSpPr/>
            <p:nvPr/>
          </p:nvSpPr>
          <p:spPr>
            <a:xfrm>
              <a:off x="7731822" y="4325276"/>
              <a:ext cx="195885" cy="181918"/>
            </a:xfrm>
            <a:custGeom>
              <a:avLst/>
              <a:gdLst/>
              <a:ahLst/>
              <a:cxnLst/>
              <a:rect l="l" t="t" r="r" b="b"/>
              <a:pathLst>
                <a:path w="6073" h="5640" extrusionOk="0">
                  <a:moveTo>
                    <a:pt x="3596" y="0"/>
                  </a:moveTo>
                  <a:lnTo>
                    <a:pt x="1203" y="1632"/>
                  </a:lnTo>
                  <a:cubicBezTo>
                    <a:pt x="251" y="2286"/>
                    <a:pt x="1" y="3596"/>
                    <a:pt x="655" y="4560"/>
                  </a:cubicBezTo>
                  <a:lnTo>
                    <a:pt x="763" y="4715"/>
                  </a:lnTo>
                  <a:cubicBezTo>
                    <a:pt x="1171" y="5316"/>
                    <a:pt x="1833" y="5640"/>
                    <a:pt x="2508" y="5640"/>
                  </a:cubicBezTo>
                  <a:cubicBezTo>
                    <a:pt x="2916" y="5640"/>
                    <a:pt x="3328" y="5522"/>
                    <a:pt x="3692" y="5275"/>
                  </a:cubicBezTo>
                  <a:lnTo>
                    <a:pt x="6073" y="3644"/>
                  </a:lnTo>
                  <a:lnTo>
                    <a:pt x="3596" y="0"/>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566" name="Google Shape;4566;p58"/>
            <p:cNvSpPr/>
            <p:nvPr/>
          </p:nvSpPr>
          <p:spPr>
            <a:xfrm>
              <a:off x="7864326" y="4249734"/>
              <a:ext cx="195885" cy="181950"/>
            </a:xfrm>
            <a:custGeom>
              <a:avLst/>
              <a:gdLst/>
              <a:ahLst/>
              <a:cxnLst/>
              <a:rect l="l" t="t" r="r" b="b"/>
              <a:pathLst>
                <a:path w="6073" h="5641" extrusionOk="0">
                  <a:moveTo>
                    <a:pt x="3568" y="1"/>
                  </a:moveTo>
                  <a:cubicBezTo>
                    <a:pt x="3162" y="1"/>
                    <a:pt x="2752" y="119"/>
                    <a:pt x="2393" y="366"/>
                  </a:cubicBezTo>
                  <a:lnTo>
                    <a:pt x="0" y="1997"/>
                  </a:lnTo>
                  <a:lnTo>
                    <a:pt x="2477" y="5640"/>
                  </a:lnTo>
                  <a:lnTo>
                    <a:pt x="4870" y="4009"/>
                  </a:lnTo>
                  <a:cubicBezTo>
                    <a:pt x="5822" y="3354"/>
                    <a:pt x="6072" y="2045"/>
                    <a:pt x="5430" y="1092"/>
                  </a:cubicBezTo>
                  <a:lnTo>
                    <a:pt x="5310" y="926"/>
                  </a:lnTo>
                  <a:cubicBezTo>
                    <a:pt x="4902" y="325"/>
                    <a:pt x="4240" y="1"/>
                    <a:pt x="356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567" name="Google Shape;4567;p58"/>
            <p:cNvSpPr/>
            <p:nvPr/>
          </p:nvSpPr>
          <p:spPr>
            <a:xfrm>
              <a:off x="7674215" y="4700692"/>
              <a:ext cx="346064" cy="344387"/>
            </a:xfrm>
            <a:custGeom>
              <a:avLst/>
              <a:gdLst/>
              <a:ahLst/>
              <a:cxnLst/>
              <a:rect l="l" t="t" r="r" b="b"/>
              <a:pathLst>
                <a:path w="10729" h="10677" extrusionOk="0">
                  <a:moveTo>
                    <a:pt x="4999" y="0"/>
                  </a:moveTo>
                  <a:cubicBezTo>
                    <a:pt x="4821" y="0"/>
                    <a:pt x="4665" y="135"/>
                    <a:pt x="4644" y="327"/>
                  </a:cubicBezTo>
                  <a:lnTo>
                    <a:pt x="4180" y="3804"/>
                  </a:lnTo>
                  <a:lnTo>
                    <a:pt x="703" y="3339"/>
                  </a:lnTo>
                  <a:cubicBezTo>
                    <a:pt x="688" y="3338"/>
                    <a:pt x="674" y="3337"/>
                    <a:pt x="659" y="3337"/>
                  </a:cubicBezTo>
                  <a:cubicBezTo>
                    <a:pt x="474" y="3337"/>
                    <a:pt x="309" y="3473"/>
                    <a:pt x="286" y="3661"/>
                  </a:cubicBezTo>
                  <a:lnTo>
                    <a:pt x="25" y="5637"/>
                  </a:lnTo>
                  <a:cubicBezTo>
                    <a:pt x="1" y="5840"/>
                    <a:pt x="144" y="6030"/>
                    <a:pt x="346" y="6054"/>
                  </a:cubicBezTo>
                  <a:lnTo>
                    <a:pt x="3823" y="6518"/>
                  </a:lnTo>
                  <a:lnTo>
                    <a:pt x="3370" y="9995"/>
                  </a:lnTo>
                  <a:cubicBezTo>
                    <a:pt x="3334" y="10197"/>
                    <a:pt x="3477" y="10388"/>
                    <a:pt x="3692" y="10412"/>
                  </a:cubicBezTo>
                  <a:lnTo>
                    <a:pt x="5656" y="10674"/>
                  </a:lnTo>
                  <a:cubicBezTo>
                    <a:pt x="5671" y="10675"/>
                    <a:pt x="5686" y="10676"/>
                    <a:pt x="5700" y="10676"/>
                  </a:cubicBezTo>
                  <a:cubicBezTo>
                    <a:pt x="5886" y="10676"/>
                    <a:pt x="6051" y="10540"/>
                    <a:pt x="6073" y="10352"/>
                  </a:cubicBezTo>
                  <a:lnTo>
                    <a:pt x="6537" y="6876"/>
                  </a:lnTo>
                  <a:lnTo>
                    <a:pt x="10014" y="7328"/>
                  </a:lnTo>
                  <a:cubicBezTo>
                    <a:pt x="10034" y="7331"/>
                    <a:pt x="10053" y="7333"/>
                    <a:pt x="10072" y="7333"/>
                  </a:cubicBezTo>
                  <a:cubicBezTo>
                    <a:pt x="10252" y="7333"/>
                    <a:pt x="10409" y="7189"/>
                    <a:pt x="10431" y="7007"/>
                  </a:cubicBezTo>
                  <a:lnTo>
                    <a:pt x="10693" y="5042"/>
                  </a:lnTo>
                  <a:cubicBezTo>
                    <a:pt x="10728" y="4828"/>
                    <a:pt x="10573" y="4649"/>
                    <a:pt x="10371" y="4613"/>
                  </a:cubicBezTo>
                  <a:lnTo>
                    <a:pt x="6894" y="4161"/>
                  </a:lnTo>
                  <a:lnTo>
                    <a:pt x="7359" y="684"/>
                  </a:lnTo>
                  <a:cubicBezTo>
                    <a:pt x="7383" y="470"/>
                    <a:pt x="7240" y="291"/>
                    <a:pt x="7037" y="256"/>
                  </a:cubicBezTo>
                  <a:lnTo>
                    <a:pt x="5061" y="6"/>
                  </a:lnTo>
                  <a:cubicBezTo>
                    <a:pt x="5040" y="2"/>
                    <a:pt x="5019" y="0"/>
                    <a:pt x="4999"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568" name="Google Shape;4568;p58"/>
            <p:cNvSpPr/>
            <p:nvPr/>
          </p:nvSpPr>
          <p:spPr>
            <a:xfrm>
              <a:off x="6207193" y="99161"/>
              <a:ext cx="349515" cy="435378"/>
            </a:xfrm>
            <a:custGeom>
              <a:avLst/>
              <a:gdLst/>
              <a:ahLst/>
              <a:cxnLst/>
              <a:rect l="l" t="t" r="r" b="b"/>
              <a:pathLst>
                <a:path w="10836" h="13498" extrusionOk="0">
                  <a:moveTo>
                    <a:pt x="4145" y="412"/>
                  </a:moveTo>
                  <a:cubicBezTo>
                    <a:pt x="4431" y="412"/>
                    <a:pt x="4712" y="584"/>
                    <a:pt x="4763" y="971"/>
                  </a:cubicBezTo>
                  <a:cubicBezTo>
                    <a:pt x="4799" y="1173"/>
                    <a:pt x="4751" y="1364"/>
                    <a:pt x="4620" y="1518"/>
                  </a:cubicBezTo>
                  <a:lnTo>
                    <a:pt x="3823" y="1661"/>
                  </a:lnTo>
                  <a:cubicBezTo>
                    <a:pt x="3656" y="1566"/>
                    <a:pt x="3537" y="1399"/>
                    <a:pt x="3501" y="1209"/>
                  </a:cubicBezTo>
                  <a:cubicBezTo>
                    <a:pt x="3386" y="709"/>
                    <a:pt x="3770" y="412"/>
                    <a:pt x="4145" y="412"/>
                  </a:cubicBezTo>
                  <a:close/>
                  <a:moveTo>
                    <a:pt x="7831" y="2726"/>
                  </a:moveTo>
                  <a:cubicBezTo>
                    <a:pt x="8094" y="2726"/>
                    <a:pt x="8329" y="2907"/>
                    <a:pt x="8383" y="3185"/>
                  </a:cubicBezTo>
                  <a:lnTo>
                    <a:pt x="9776" y="10746"/>
                  </a:lnTo>
                  <a:cubicBezTo>
                    <a:pt x="9823" y="11043"/>
                    <a:pt x="9621" y="11329"/>
                    <a:pt x="9323" y="11377"/>
                  </a:cubicBezTo>
                  <a:lnTo>
                    <a:pt x="3061" y="12520"/>
                  </a:lnTo>
                  <a:cubicBezTo>
                    <a:pt x="3026" y="12527"/>
                    <a:pt x="2991" y="12530"/>
                    <a:pt x="2956" y="12530"/>
                  </a:cubicBezTo>
                  <a:cubicBezTo>
                    <a:pt x="2699" y="12530"/>
                    <a:pt x="2472" y="12342"/>
                    <a:pt x="2430" y="12079"/>
                  </a:cubicBezTo>
                  <a:lnTo>
                    <a:pt x="1049" y="4507"/>
                  </a:lnTo>
                  <a:cubicBezTo>
                    <a:pt x="989" y="4209"/>
                    <a:pt x="1191" y="3935"/>
                    <a:pt x="1489" y="3876"/>
                  </a:cubicBezTo>
                  <a:lnTo>
                    <a:pt x="2239" y="3745"/>
                  </a:lnTo>
                  <a:cubicBezTo>
                    <a:pt x="2271" y="3954"/>
                    <a:pt x="2449" y="4099"/>
                    <a:pt x="2653" y="4099"/>
                  </a:cubicBezTo>
                  <a:cubicBezTo>
                    <a:pt x="2681" y="4099"/>
                    <a:pt x="2710" y="4096"/>
                    <a:pt x="2739" y="4090"/>
                  </a:cubicBezTo>
                  <a:lnTo>
                    <a:pt x="6656" y="3376"/>
                  </a:lnTo>
                  <a:cubicBezTo>
                    <a:pt x="6883" y="3340"/>
                    <a:pt x="7049" y="3102"/>
                    <a:pt x="7002" y="2876"/>
                  </a:cubicBezTo>
                  <a:lnTo>
                    <a:pt x="7740" y="2733"/>
                  </a:lnTo>
                  <a:cubicBezTo>
                    <a:pt x="7770" y="2728"/>
                    <a:pt x="7801" y="2726"/>
                    <a:pt x="7831" y="2726"/>
                  </a:cubicBezTo>
                  <a:close/>
                  <a:moveTo>
                    <a:pt x="4135" y="1"/>
                  </a:moveTo>
                  <a:cubicBezTo>
                    <a:pt x="4071" y="1"/>
                    <a:pt x="4006" y="6"/>
                    <a:pt x="3942" y="18"/>
                  </a:cubicBezTo>
                  <a:cubicBezTo>
                    <a:pt x="3346" y="125"/>
                    <a:pt x="2954" y="697"/>
                    <a:pt x="3061" y="1280"/>
                  </a:cubicBezTo>
                  <a:cubicBezTo>
                    <a:pt x="3096" y="1459"/>
                    <a:pt x="3168" y="1626"/>
                    <a:pt x="3275" y="1756"/>
                  </a:cubicBezTo>
                  <a:lnTo>
                    <a:pt x="2501" y="1899"/>
                  </a:lnTo>
                  <a:cubicBezTo>
                    <a:pt x="2180" y="1959"/>
                    <a:pt x="1977" y="2268"/>
                    <a:pt x="2025" y="2590"/>
                  </a:cubicBezTo>
                  <a:lnTo>
                    <a:pt x="2084" y="2864"/>
                  </a:lnTo>
                  <a:lnTo>
                    <a:pt x="799" y="3102"/>
                  </a:lnTo>
                  <a:cubicBezTo>
                    <a:pt x="322" y="3185"/>
                    <a:pt x="1" y="3650"/>
                    <a:pt x="84" y="4126"/>
                  </a:cubicBezTo>
                  <a:lnTo>
                    <a:pt x="1656" y="12758"/>
                  </a:lnTo>
                  <a:cubicBezTo>
                    <a:pt x="1741" y="13194"/>
                    <a:pt x="2111" y="13497"/>
                    <a:pt x="2538" y="13497"/>
                  </a:cubicBezTo>
                  <a:cubicBezTo>
                    <a:pt x="2588" y="13497"/>
                    <a:pt x="2640" y="13493"/>
                    <a:pt x="2692" y="13484"/>
                  </a:cubicBezTo>
                  <a:lnTo>
                    <a:pt x="10038" y="12139"/>
                  </a:lnTo>
                  <a:cubicBezTo>
                    <a:pt x="10514" y="12043"/>
                    <a:pt x="10836" y="11579"/>
                    <a:pt x="10752" y="11103"/>
                  </a:cubicBezTo>
                  <a:lnTo>
                    <a:pt x="9181" y="2471"/>
                  </a:lnTo>
                  <a:cubicBezTo>
                    <a:pt x="9097" y="2041"/>
                    <a:pt x="8726" y="1740"/>
                    <a:pt x="8305" y="1740"/>
                  </a:cubicBezTo>
                  <a:cubicBezTo>
                    <a:pt x="8248" y="1740"/>
                    <a:pt x="8191" y="1745"/>
                    <a:pt x="8133" y="1756"/>
                  </a:cubicBezTo>
                  <a:lnTo>
                    <a:pt x="6847" y="1995"/>
                  </a:lnTo>
                  <a:lnTo>
                    <a:pt x="6799" y="1721"/>
                  </a:lnTo>
                  <a:cubicBezTo>
                    <a:pt x="6746" y="1435"/>
                    <a:pt x="6497" y="1235"/>
                    <a:pt x="6225" y="1235"/>
                  </a:cubicBezTo>
                  <a:cubicBezTo>
                    <a:pt x="6190" y="1235"/>
                    <a:pt x="6155" y="1238"/>
                    <a:pt x="6121" y="1245"/>
                  </a:cubicBezTo>
                  <a:lnTo>
                    <a:pt x="5168" y="1411"/>
                  </a:lnTo>
                  <a:cubicBezTo>
                    <a:pt x="5228" y="1245"/>
                    <a:pt x="5228" y="1066"/>
                    <a:pt x="5204" y="899"/>
                  </a:cubicBezTo>
                  <a:cubicBezTo>
                    <a:pt x="5109" y="370"/>
                    <a:pt x="4646" y="1"/>
                    <a:pt x="4135"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569" name="Google Shape;4569;p58"/>
            <p:cNvSpPr/>
            <p:nvPr/>
          </p:nvSpPr>
          <p:spPr>
            <a:xfrm>
              <a:off x="6269026" y="255566"/>
              <a:ext cx="60059" cy="49898"/>
            </a:xfrm>
            <a:custGeom>
              <a:avLst/>
              <a:gdLst/>
              <a:ahLst/>
              <a:cxnLst/>
              <a:rect l="l" t="t" r="r" b="b"/>
              <a:pathLst>
                <a:path w="1862" h="1547" extrusionOk="0">
                  <a:moveTo>
                    <a:pt x="1016" y="1"/>
                  </a:moveTo>
                  <a:cubicBezTo>
                    <a:pt x="968" y="1"/>
                    <a:pt x="919" y="5"/>
                    <a:pt x="870" y="15"/>
                  </a:cubicBezTo>
                  <a:cubicBezTo>
                    <a:pt x="191" y="134"/>
                    <a:pt x="1" y="1015"/>
                    <a:pt x="560" y="1408"/>
                  </a:cubicBezTo>
                  <a:cubicBezTo>
                    <a:pt x="700" y="1504"/>
                    <a:pt x="851" y="1547"/>
                    <a:pt x="997" y="1547"/>
                  </a:cubicBezTo>
                  <a:cubicBezTo>
                    <a:pt x="1451" y="1547"/>
                    <a:pt x="1862" y="1138"/>
                    <a:pt x="1763" y="634"/>
                  </a:cubicBezTo>
                  <a:cubicBezTo>
                    <a:pt x="1700" y="266"/>
                    <a:pt x="1377" y="1"/>
                    <a:pt x="1016"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570" name="Google Shape;4570;p58"/>
            <p:cNvSpPr/>
            <p:nvPr/>
          </p:nvSpPr>
          <p:spPr>
            <a:xfrm>
              <a:off x="6337213" y="241019"/>
              <a:ext cx="124117" cy="43706"/>
            </a:xfrm>
            <a:custGeom>
              <a:avLst/>
              <a:gdLst/>
              <a:ahLst/>
              <a:cxnLst/>
              <a:rect l="l" t="t" r="r" b="b"/>
              <a:pathLst>
                <a:path w="3848" h="1355" extrusionOk="0">
                  <a:moveTo>
                    <a:pt x="3261" y="1"/>
                  </a:moveTo>
                  <a:cubicBezTo>
                    <a:pt x="3226" y="1"/>
                    <a:pt x="3189" y="5"/>
                    <a:pt x="3149" y="14"/>
                  </a:cubicBezTo>
                  <a:lnTo>
                    <a:pt x="3137" y="14"/>
                  </a:lnTo>
                  <a:lnTo>
                    <a:pt x="542" y="490"/>
                  </a:lnTo>
                  <a:cubicBezTo>
                    <a:pt x="0" y="580"/>
                    <a:pt x="111" y="1354"/>
                    <a:pt x="620" y="1354"/>
                  </a:cubicBezTo>
                  <a:cubicBezTo>
                    <a:pt x="648" y="1354"/>
                    <a:pt x="678" y="1352"/>
                    <a:pt x="709" y="1347"/>
                  </a:cubicBezTo>
                  <a:lnTo>
                    <a:pt x="3292" y="871"/>
                  </a:lnTo>
                  <a:cubicBezTo>
                    <a:pt x="3847" y="793"/>
                    <a:pt x="3750" y="1"/>
                    <a:pt x="3261"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571" name="Google Shape;4571;p58"/>
            <p:cNvSpPr/>
            <p:nvPr/>
          </p:nvSpPr>
          <p:spPr>
            <a:xfrm>
              <a:off x="6281702" y="325172"/>
              <a:ext cx="59769" cy="49866"/>
            </a:xfrm>
            <a:custGeom>
              <a:avLst/>
              <a:gdLst/>
              <a:ahLst/>
              <a:cxnLst/>
              <a:rect l="l" t="t" r="r" b="b"/>
              <a:pathLst>
                <a:path w="1853" h="1546" extrusionOk="0">
                  <a:moveTo>
                    <a:pt x="1002" y="1"/>
                  </a:moveTo>
                  <a:cubicBezTo>
                    <a:pt x="959" y="1"/>
                    <a:pt x="914" y="4"/>
                    <a:pt x="870" y="12"/>
                  </a:cubicBezTo>
                  <a:cubicBezTo>
                    <a:pt x="191" y="131"/>
                    <a:pt x="1" y="1012"/>
                    <a:pt x="560" y="1405"/>
                  </a:cubicBezTo>
                  <a:cubicBezTo>
                    <a:pt x="701" y="1502"/>
                    <a:pt x="853" y="1545"/>
                    <a:pt x="1000" y="1545"/>
                  </a:cubicBezTo>
                  <a:cubicBezTo>
                    <a:pt x="1449" y="1545"/>
                    <a:pt x="1852" y="1142"/>
                    <a:pt x="1763" y="631"/>
                  </a:cubicBezTo>
                  <a:cubicBezTo>
                    <a:pt x="1699" y="259"/>
                    <a:pt x="1369"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572" name="Google Shape;4572;p58"/>
            <p:cNvSpPr/>
            <p:nvPr/>
          </p:nvSpPr>
          <p:spPr>
            <a:xfrm>
              <a:off x="6351212" y="310528"/>
              <a:ext cx="121021" cy="43512"/>
            </a:xfrm>
            <a:custGeom>
              <a:avLst/>
              <a:gdLst/>
              <a:ahLst/>
              <a:cxnLst/>
              <a:rect l="l" t="t" r="r" b="b"/>
              <a:pathLst>
                <a:path w="3752" h="1349" extrusionOk="0">
                  <a:moveTo>
                    <a:pt x="3132" y="0"/>
                  </a:moveTo>
                  <a:cubicBezTo>
                    <a:pt x="3121" y="0"/>
                    <a:pt x="3109" y="1"/>
                    <a:pt x="3096" y="2"/>
                  </a:cubicBezTo>
                  <a:lnTo>
                    <a:pt x="501" y="478"/>
                  </a:lnTo>
                  <a:cubicBezTo>
                    <a:pt x="0" y="618"/>
                    <a:pt x="125" y="1348"/>
                    <a:pt x="620" y="1348"/>
                  </a:cubicBezTo>
                  <a:cubicBezTo>
                    <a:pt x="632" y="1348"/>
                    <a:pt x="644" y="1348"/>
                    <a:pt x="656" y="1347"/>
                  </a:cubicBezTo>
                  <a:lnTo>
                    <a:pt x="3251" y="871"/>
                  </a:lnTo>
                  <a:cubicBezTo>
                    <a:pt x="3751" y="731"/>
                    <a:pt x="3638" y="0"/>
                    <a:pt x="313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573" name="Google Shape;4573;p58"/>
            <p:cNvSpPr/>
            <p:nvPr/>
          </p:nvSpPr>
          <p:spPr>
            <a:xfrm>
              <a:off x="6295152" y="399294"/>
              <a:ext cx="60156" cy="50189"/>
            </a:xfrm>
            <a:custGeom>
              <a:avLst/>
              <a:gdLst/>
              <a:ahLst/>
              <a:cxnLst/>
              <a:rect l="l" t="t" r="r" b="b"/>
              <a:pathLst>
                <a:path w="1865" h="1556" extrusionOk="0">
                  <a:moveTo>
                    <a:pt x="1014" y="1"/>
                  </a:moveTo>
                  <a:cubicBezTo>
                    <a:pt x="970" y="1"/>
                    <a:pt x="926" y="4"/>
                    <a:pt x="881" y="12"/>
                  </a:cubicBezTo>
                  <a:cubicBezTo>
                    <a:pt x="191" y="131"/>
                    <a:pt x="0" y="1012"/>
                    <a:pt x="572" y="1417"/>
                  </a:cubicBezTo>
                  <a:cubicBezTo>
                    <a:pt x="709" y="1513"/>
                    <a:pt x="857" y="1556"/>
                    <a:pt x="1002" y="1556"/>
                  </a:cubicBezTo>
                  <a:cubicBezTo>
                    <a:pt x="1451" y="1556"/>
                    <a:pt x="1864" y="1147"/>
                    <a:pt x="1774" y="643"/>
                  </a:cubicBezTo>
                  <a:cubicBezTo>
                    <a:pt x="1700" y="260"/>
                    <a:pt x="1378" y="1"/>
                    <a:pt x="101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574" name="Google Shape;4574;p58"/>
            <p:cNvSpPr/>
            <p:nvPr/>
          </p:nvSpPr>
          <p:spPr>
            <a:xfrm>
              <a:off x="6364146" y="384586"/>
              <a:ext cx="122440" cy="44028"/>
            </a:xfrm>
            <a:custGeom>
              <a:avLst/>
              <a:gdLst/>
              <a:ahLst/>
              <a:cxnLst/>
              <a:rect l="l" t="t" r="r" b="b"/>
              <a:pathLst>
                <a:path w="3796" h="1365" extrusionOk="0">
                  <a:moveTo>
                    <a:pt x="3170" y="0"/>
                  </a:moveTo>
                  <a:cubicBezTo>
                    <a:pt x="3151" y="0"/>
                    <a:pt x="3132" y="1"/>
                    <a:pt x="3112" y="4"/>
                  </a:cubicBezTo>
                  <a:lnTo>
                    <a:pt x="528" y="480"/>
                  </a:lnTo>
                  <a:cubicBezTo>
                    <a:pt x="0" y="606"/>
                    <a:pt x="114" y="1364"/>
                    <a:pt x="625" y="1364"/>
                  </a:cubicBezTo>
                  <a:cubicBezTo>
                    <a:pt x="644" y="1364"/>
                    <a:pt x="663" y="1363"/>
                    <a:pt x="683" y="1361"/>
                  </a:cubicBezTo>
                  <a:lnTo>
                    <a:pt x="3279" y="885"/>
                  </a:lnTo>
                  <a:cubicBezTo>
                    <a:pt x="3796" y="758"/>
                    <a:pt x="3681" y="0"/>
                    <a:pt x="3170"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575" name="Google Shape;4575;p58"/>
            <p:cNvSpPr/>
            <p:nvPr/>
          </p:nvSpPr>
          <p:spPr>
            <a:xfrm>
              <a:off x="6237545" y="708297"/>
              <a:ext cx="250815" cy="224721"/>
            </a:xfrm>
            <a:custGeom>
              <a:avLst/>
              <a:gdLst/>
              <a:ahLst/>
              <a:cxnLst/>
              <a:rect l="l" t="t" r="r" b="b"/>
              <a:pathLst>
                <a:path w="7776" h="6967" extrusionOk="0">
                  <a:moveTo>
                    <a:pt x="3932" y="1"/>
                  </a:moveTo>
                  <a:cubicBezTo>
                    <a:pt x="2904" y="1"/>
                    <a:pt x="1893" y="465"/>
                    <a:pt x="1227" y="1338"/>
                  </a:cubicBezTo>
                  <a:lnTo>
                    <a:pt x="6966" y="4969"/>
                  </a:lnTo>
                  <a:cubicBezTo>
                    <a:pt x="7775" y="3398"/>
                    <a:pt x="7251" y="1469"/>
                    <a:pt x="5751" y="528"/>
                  </a:cubicBezTo>
                  <a:cubicBezTo>
                    <a:pt x="5188" y="173"/>
                    <a:pt x="4557" y="1"/>
                    <a:pt x="3932" y="1"/>
                  </a:cubicBezTo>
                  <a:close/>
                  <a:moveTo>
                    <a:pt x="822" y="1993"/>
                  </a:moveTo>
                  <a:lnTo>
                    <a:pt x="822" y="1993"/>
                  </a:lnTo>
                  <a:cubicBezTo>
                    <a:pt x="0" y="3553"/>
                    <a:pt x="524" y="5493"/>
                    <a:pt x="2024" y="6434"/>
                  </a:cubicBezTo>
                  <a:cubicBezTo>
                    <a:pt x="2586" y="6793"/>
                    <a:pt x="3217" y="6966"/>
                    <a:pt x="3842" y="6966"/>
                  </a:cubicBezTo>
                  <a:cubicBezTo>
                    <a:pt x="4875" y="6966"/>
                    <a:pt x="5893" y="6495"/>
                    <a:pt x="6561" y="5612"/>
                  </a:cubicBezTo>
                  <a:lnTo>
                    <a:pt x="822" y="1993"/>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576" name="Google Shape;4576;p58"/>
            <p:cNvSpPr/>
            <p:nvPr/>
          </p:nvSpPr>
          <p:spPr>
            <a:xfrm>
              <a:off x="6706823" y="226472"/>
              <a:ext cx="196272" cy="181918"/>
            </a:xfrm>
            <a:custGeom>
              <a:avLst/>
              <a:gdLst/>
              <a:ahLst/>
              <a:cxnLst/>
              <a:rect l="l" t="t" r="r" b="b"/>
              <a:pathLst>
                <a:path w="6085" h="5640" extrusionOk="0">
                  <a:moveTo>
                    <a:pt x="3620" y="0"/>
                  </a:moveTo>
                  <a:lnTo>
                    <a:pt x="1215" y="1631"/>
                  </a:lnTo>
                  <a:cubicBezTo>
                    <a:pt x="251" y="2286"/>
                    <a:pt x="1" y="3596"/>
                    <a:pt x="656" y="4560"/>
                  </a:cubicBezTo>
                  <a:lnTo>
                    <a:pt x="763" y="4715"/>
                  </a:lnTo>
                  <a:cubicBezTo>
                    <a:pt x="1171" y="5316"/>
                    <a:pt x="1833" y="5640"/>
                    <a:pt x="2508" y="5640"/>
                  </a:cubicBezTo>
                  <a:cubicBezTo>
                    <a:pt x="2916" y="5640"/>
                    <a:pt x="3328" y="5521"/>
                    <a:pt x="3692" y="5275"/>
                  </a:cubicBezTo>
                  <a:lnTo>
                    <a:pt x="6085" y="3644"/>
                  </a:lnTo>
                  <a:lnTo>
                    <a:pt x="3620" y="0"/>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577" name="Google Shape;4577;p58"/>
            <p:cNvSpPr/>
            <p:nvPr/>
          </p:nvSpPr>
          <p:spPr>
            <a:xfrm>
              <a:off x="6839327" y="151317"/>
              <a:ext cx="196272" cy="181563"/>
            </a:xfrm>
            <a:custGeom>
              <a:avLst/>
              <a:gdLst/>
              <a:ahLst/>
              <a:cxnLst/>
              <a:rect l="l" t="t" r="r" b="b"/>
              <a:pathLst>
                <a:path w="6085" h="5629" extrusionOk="0">
                  <a:moveTo>
                    <a:pt x="3577" y="1"/>
                  </a:moveTo>
                  <a:cubicBezTo>
                    <a:pt x="3169" y="1"/>
                    <a:pt x="2757" y="119"/>
                    <a:pt x="2394" y="366"/>
                  </a:cubicBezTo>
                  <a:lnTo>
                    <a:pt x="1" y="1985"/>
                  </a:lnTo>
                  <a:lnTo>
                    <a:pt x="2489" y="5628"/>
                  </a:lnTo>
                  <a:lnTo>
                    <a:pt x="4882" y="4009"/>
                  </a:lnTo>
                  <a:cubicBezTo>
                    <a:pt x="5835" y="3354"/>
                    <a:pt x="6085" y="2044"/>
                    <a:pt x="5430" y="1080"/>
                  </a:cubicBezTo>
                  <a:lnTo>
                    <a:pt x="5323" y="925"/>
                  </a:lnTo>
                  <a:cubicBezTo>
                    <a:pt x="4914" y="324"/>
                    <a:pt x="4252" y="1"/>
                    <a:pt x="3577"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578" name="Google Shape;4578;p58"/>
            <p:cNvSpPr/>
            <p:nvPr/>
          </p:nvSpPr>
          <p:spPr>
            <a:xfrm>
              <a:off x="6649603" y="602242"/>
              <a:ext cx="345677" cy="344032"/>
            </a:xfrm>
            <a:custGeom>
              <a:avLst/>
              <a:gdLst/>
              <a:ahLst/>
              <a:cxnLst/>
              <a:rect l="l" t="t" r="r" b="b"/>
              <a:pathLst>
                <a:path w="10717" h="10666" extrusionOk="0">
                  <a:moveTo>
                    <a:pt x="4999" y="1"/>
                  </a:moveTo>
                  <a:cubicBezTo>
                    <a:pt x="4821" y="1"/>
                    <a:pt x="4666" y="136"/>
                    <a:pt x="4644" y="328"/>
                  </a:cubicBezTo>
                  <a:lnTo>
                    <a:pt x="4180" y="3805"/>
                  </a:lnTo>
                  <a:lnTo>
                    <a:pt x="703" y="3340"/>
                  </a:lnTo>
                  <a:cubicBezTo>
                    <a:pt x="688" y="3338"/>
                    <a:pt x="674" y="3338"/>
                    <a:pt x="659" y="3338"/>
                  </a:cubicBezTo>
                  <a:cubicBezTo>
                    <a:pt x="474" y="3338"/>
                    <a:pt x="309" y="3474"/>
                    <a:pt x="287" y="3662"/>
                  </a:cubicBezTo>
                  <a:lnTo>
                    <a:pt x="37" y="5626"/>
                  </a:lnTo>
                  <a:cubicBezTo>
                    <a:pt x="1" y="5829"/>
                    <a:pt x="144" y="6019"/>
                    <a:pt x="346" y="6043"/>
                  </a:cubicBezTo>
                  <a:lnTo>
                    <a:pt x="3823" y="6507"/>
                  </a:lnTo>
                  <a:lnTo>
                    <a:pt x="3370" y="9984"/>
                  </a:lnTo>
                  <a:cubicBezTo>
                    <a:pt x="3335" y="10186"/>
                    <a:pt x="3477" y="10377"/>
                    <a:pt x="3692" y="10401"/>
                  </a:cubicBezTo>
                  <a:lnTo>
                    <a:pt x="5656" y="10663"/>
                  </a:lnTo>
                  <a:cubicBezTo>
                    <a:pt x="5671" y="10664"/>
                    <a:pt x="5686" y="10665"/>
                    <a:pt x="5700" y="10665"/>
                  </a:cubicBezTo>
                  <a:cubicBezTo>
                    <a:pt x="5886" y="10665"/>
                    <a:pt x="6051" y="10529"/>
                    <a:pt x="6073" y="10341"/>
                  </a:cubicBezTo>
                  <a:lnTo>
                    <a:pt x="6537" y="6864"/>
                  </a:lnTo>
                  <a:lnTo>
                    <a:pt x="10014" y="7329"/>
                  </a:lnTo>
                  <a:cubicBezTo>
                    <a:pt x="10029" y="7331"/>
                    <a:pt x="10044" y="7331"/>
                    <a:pt x="10058" y="7331"/>
                  </a:cubicBezTo>
                  <a:cubicBezTo>
                    <a:pt x="10243" y="7331"/>
                    <a:pt x="10409" y="7195"/>
                    <a:pt x="10431" y="7007"/>
                  </a:cubicBezTo>
                  <a:lnTo>
                    <a:pt x="10693" y="5031"/>
                  </a:lnTo>
                  <a:cubicBezTo>
                    <a:pt x="10716" y="4828"/>
                    <a:pt x="10574" y="4638"/>
                    <a:pt x="10371" y="4614"/>
                  </a:cubicBezTo>
                  <a:lnTo>
                    <a:pt x="6895" y="4150"/>
                  </a:lnTo>
                  <a:lnTo>
                    <a:pt x="7347" y="673"/>
                  </a:lnTo>
                  <a:cubicBezTo>
                    <a:pt x="7383" y="471"/>
                    <a:pt x="7240" y="280"/>
                    <a:pt x="7026" y="256"/>
                  </a:cubicBezTo>
                  <a:lnTo>
                    <a:pt x="5061" y="6"/>
                  </a:lnTo>
                  <a:cubicBezTo>
                    <a:pt x="5040" y="3"/>
                    <a:pt x="5019" y="1"/>
                    <a:pt x="4999"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579" name="Google Shape;4579;p58"/>
            <p:cNvSpPr/>
            <p:nvPr/>
          </p:nvSpPr>
          <p:spPr>
            <a:xfrm>
              <a:off x="6206806" y="4197965"/>
              <a:ext cx="349902" cy="435378"/>
            </a:xfrm>
            <a:custGeom>
              <a:avLst/>
              <a:gdLst/>
              <a:ahLst/>
              <a:cxnLst/>
              <a:rect l="l" t="t" r="r" b="b"/>
              <a:pathLst>
                <a:path w="10848" h="13498" extrusionOk="0">
                  <a:moveTo>
                    <a:pt x="4157" y="412"/>
                  </a:moveTo>
                  <a:cubicBezTo>
                    <a:pt x="4443" y="412"/>
                    <a:pt x="4724" y="585"/>
                    <a:pt x="4775" y="971"/>
                  </a:cubicBezTo>
                  <a:cubicBezTo>
                    <a:pt x="4811" y="1161"/>
                    <a:pt x="4763" y="1364"/>
                    <a:pt x="4632" y="1519"/>
                  </a:cubicBezTo>
                  <a:lnTo>
                    <a:pt x="3835" y="1661"/>
                  </a:lnTo>
                  <a:cubicBezTo>
                    <a:pt x="3668" y="1566"/>
                    <a:pt x="3549" y="1411"/>
                    <a:pt x="3513" y="1221"/>
                  </a:cubicBezTo>
                  <a:lnTo>
                    <a:pt x="3513" y="1209"/>
                  </a:lnTo>
                  <a:cubicBezTo>
                    <a:pt x="3398" y="709"/>
                    <a:pt x="3782" y="412"/>
                    <a:pt x="4157" y="412"/>
                  </a:cubicBezTo>
                  <a:close/>
                  <a:moveTo>
                    <a:pt x="7856" y="2723"/>
                  </a:moveTo>
                  <a:cubicBezTo>
                    <a:pt x="8114" y="2723"/>
                    <a:pt x="8342" y="2911"/>
                    <a:pt x="8395" y="3173"/>
                  </a:cubicBezTo>
                  <a:lnTo>
                    <a:pt x="9788" y="10734"/>
                  </a:lnTo>
                  <a:cubicBezTo>
                    <a:pt x="9835" y="11043"/>
                    <a:pt x="9633" y="11329"/>
                    <a:pt x="9335" y="11377"/>
                  </a:cubicBezTo>
                  <a:lnTo>
                    <a:pt x="3073" y="12520"/>
                  </a:lnTo>
                  <a:cubicBezTo>
                    <a:pt x="3042" y="12525"/>
                    <a:pt x="3012" y="12527"/>
                    <a:pt x="2981" y="12527"/>
                  </a:cubicBezTo>
                  <a:cubicBezTo>
                    <a:pt x="2719" y="12527"/>
                    <a:pt x="2484" y="12346"/>
                    <a:pt x="2442" y="12079"/>
                  </a:cubicBezTo>
                  <a:lnTo>
                    <a:pt x="1061" y="4507"/>
                  </a:lnTo>
                  <a:cubicBezTo>
                    <a:pt x="1001" y="4209"/>
                    <a:pt x="1203" y="3924"/>
                    <a:pt x="1501" y="3876"/>
                  </a:cubicBezTo>
                  <a:lnTo>
                    <a:pt x="2251" y="3745"/>
                  </a:lnTo>
                  <a:cubicBezTo>
                    <a:pt x="2283" y="3945"/>
                    <a:pt x="2463" y="4098"/>
                    <a:pt x="2669" y="4098"/>
                  </a:cubicBezTo>
                  <a:cubicBezTo>
                    <a:pt x="2696" y="4098"/>
                    <a:pt x="2724" y="4096"/>
                    <a:pt x="2751" y="4090"/>
                  </a:cubicBezTo>
                  <a:lnTo>
                    <a:pt x="6668" y="3376"/>
                  </a:lnTo>
                  <a:cubicBezTo>
                    <a:pt x="6895" y="3328"/>
                    <a:pt x="7061" y="3102"/>
                    <a:pt x="7014" y="2864"/>
                  </a:cubicBezTo>
                  <a:lnTo>
                    <a:pt x="7752" y="2733"/>
                  </a:lnTo>
                  <a:cubicBezTo>
                    <a:pt x="7787" y="2726"/>
                    <a:pt x="7822" y="2723"/>
                    <a:pt x="7856" y="2723"/>
                  </a:cubicBezTo>
                  <a:close/>
                  <a:moveTo>
                    <a:pt x="4147" y="1"/>
                  </a:moveTo>
                  <a:cubicBezTo>
                    <a:pt x="4083" y="1"/>
                    <a:pt x="4019" y="6"/>
                    <a:pt x="3954" y="18"/>
                  </a:cubicBezTo>
                  <a:cubicBezTo>
                    <a:pt x="3358" y="125"/>
                    <a:pt x="2966" y="697"/>
                    <a:pt x="3073" y="1280"/>
                  </a:cubicBezTo>
                  <a:cubicBezTo>
                    <a:pt x="3108" y="1459"/>
                    <a:pt x="3180" y="1614"/>
                    <a:pt x="3287" y="1757"/>
                  </a:cubicBezTo>
                  <a:lnTo>
                    <a:pt x="2513" y="1900"/>
                  </a:lnTo>
                  <a:cubicBezTo>
                    <a:pt x="2192" y="1959"/>
                    <a:pt x="1989" y="2269"/>
                    <a:pt x="2037" y="2578"/>
                  </a:cubicBezTo>
                  <a:lnTo>
                    <a:pt x="2096" y="2864"/>
                  </a:lnTo>
                  <a:lnTo>
                    <a:pt x="811" y="3102"/>
                  </a:lnTo>
                  <a:cubicBezTo>
                    <a:pt x="322" y="3185"/>
                    <a:pt x="1" y="3650"/>
                    <a:pt x="96" y="4138"/>
                  </a:cubicBezTo>
                  <a:lnTo>
                    <a:pt x="1668" y="12770"/>
                  </a:lnTo>
                  <a:cubicBezTo>
                    <a:pt x="1742" y="13195"/>
                    <a:pt x="2121" y="13497"/>
                    <a:pt x="2549" y="13497"/>
                  </a:cubicBezTo>
                  <a:cubicBezTo>
                    <a:pt x="2600" y="13497"/>
                    <a:pt x="2652" y="13493"/>
                    <a:pt x="2704" y="13484"/>
                  </a:cubicBezTo>
                  <a:lnTo>
                    <a:pt x="10038" y="12139"/>
                  </a:lnTo>
                  <a:cubicBezTo>
                    <a:pt x="10526" y="12056"/>
                    <a:pt x="10848" y="11579"/>
                    <a:pt x="10752" y="11103"/>
                  </a:cubicBezTo>
                  <a:lnTo>
                    <a:pt x="9181" y="2471"/>
                  </a:lnTo>
                  <a:cubicBezTo>
                    <a:pt x="9097" y="2041"/>
                    <a:pt x="8726" y="1740"/>
                    <a:pt x="8313" y="1740"/>
                  </a:cubicBezTo>
                  <a:cubicBezTo>
                    <a:pt x="8257" y="1740"/>
                    <a:pt x="8201" y="1745"/>
                    <a:pt x="8145" y="1757"/>
                  </a:cubicBezTo>
                  <a:lnTo>
                    <a:pt x="6859" y="1995"/>
                  </a:lnTo>
                  <a:lnTo>
                    <a:pt x="6811" y="1709"/>
                  </a:lnTo>
                  <a:cubicBezTo>
                    <a:pt x="6757" y="1428"/>
                    <a:pt x="6498" y="1226"/>
                    <a:pt x="6219" y="1226"/>
                  </a:cubicBezTo>
                  <a:cubicBezTo>
                    <a:pt x="6191" y="1226"/>
                    <a:pt x="6162" y="1228"/>
                    <a:pt x="6133" y="1233"/>
                  </a:cubicBezTo>
                  <a:lnTo>
                    <a:pt x="5180" y="1411"/>
                  </a:lnTo>
                  <a:cubicBezTo>
                    <a:pt x="5240" y="1245"/>
                    <a:pt x="5240" y="1066"/>
                    <a:pt x="5216" y="887"/>
                  </a:cubicBezTo>
                  <a:cubicBezTo>
                    <a:pt x="5121" y="369"/>
                    <a:pt x="4658" y="1"/>
                    <a:pt x="4147"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580" name="Google Shape;4580;p58"/>
            <p:cNvSpPr/>
            <p:nvPr/>
          </p:nvSpPr>
          <p:spPr>
            <a:xfrm>
              <a:off x="6269026" y="4354466"/>
              <a:ext cx="60059" cy="49866"/>
            </a:xfrm>
            <a:custGeom>
              <a:avLst/>
              <a:gdLst/>
              <a:ahLst/>
              <a:cxnLst/>
              <a:rect l="l" t="t" r="r" b="b"/>
              <a:pathLst>
                <a:path w="1862" h="1546" extrusionOk="0">
                  <a:moveTo>
                    <a:pt x="1003" y="1"/>
                  </a:moveTo>
                  <a:cubicBezTo>
                    <a:pt x="959" y="1"/>
                    <a:pt x="914" y="5"/>
                    <a:pt x="870" y="12"/>
                  </a:cubicBezTo>
                  <a:cubicBezTo>
                    <a:pt x="191" y="131"/>
                    <a:pt x="1" y="1012"/>
                    <a:pt x="560" y="1405"/>
                  </a:cubicBezTo>
                  <a:cubicBezTo>
                    <a:pt x="701" y="1502"/>
                    <a:pt x="854" y="1545"/>
                    <a:pt x="1002" y="1545"/>
                  </a:cubicBezTo>
                  <a:cubicBezTo>
                    <a:pt x="1454" y="1545"/>
                    <a:pt x="1861" y="1142"/>
                    <a:pt x="1763" y="631"/>
                  </a:cubicBezTo>
                  <a:cubicBezTo>
                    <a:pt x="1699" y="259"/>
                    <a:pt x="1369" y="1"/>
                    <a:pt x="100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581" name="Google Shape;4581;p58"/>
            <p:cNvSpPr/>
            <p:nvPr/>
          </p:nvSpPr>
          <p:spPr>
            <a:xfrm>
              <a:off x="6337310" y="4339823"/>
              <a:ext cx="124020" cy="43383"/>
            </a:xfrm>
            <a:custGeom>
              <a:avLst/>
              <a:gdLst/>
              <a:ahLst/>
              <a:cxnLst/>
              <a:rect l="l" t="t" r="r" b="b"/>
              <a:pathLst>
                <a:path w="3845" h="1345" extrusionOk="0">
                  <a:moveTo>
                    <a:pt x="3258" y="1"/>
                  </a:moveTo>
                  <a:cubicBezTo>
                    <a:pt x="3223" y="1"/>
                    <a:pt x="3186" y="5"/>
                    <a:pt x="3146" y="14"/>
                  </a:cubicBezTo>
                  <a:lnTo>
                    <a:pt x="3134" y="14"/>
                  </a:lnTo>
                  <a:lnTo>
                    <a:pt x="539" y="478"/>
                  </a:lnTo>
                  <a:cubicBezTo>
                    <a:pt x="1" y="579"/>
                    <a:pt x="106" y="1345"/>
                    <a:pt x="597" y="1345"/>
                  </a:cubicBezTo>
                  <a:cubicBezTo>
                    <a:pt x="628" y="1345"/>
                    <a:pt x="660" y="1342"/>
                    <a:pt x="694" y="1335"/>
                  </a:cubicBezTo>
                  <a:lnTo>
                    <a:pt x="3289" y="871"/>
                  </a:lnTo>
                  <a:cubicBezTo>
                    <a:pt x="3844" y="793"/>
                    <a:pt x="3747" y="1"/>
                    <a:pt x="325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582" name="Google Shape;4582;p58"/>
            <p:cNvSpPr/>
            <p:nvPr/>
          </p:nvSpPr>
          <p:spPr>
            <a:xfrm>
              <a:off x="6281702" y="4423976"/>
              <a:ext cx="59769" cy="49866"/>
            </a:xfrm>
            <a:custGeom>
              <a:avLst/>
              <a:gdLst/>
              <a:ahLst/>
              <a:cxnLst/>
              <a:rect l="l" t="t" r="r" b="b"/>
              <a:pathLst>
                <a:path w="1853" h="1546" extrusionOk="0">
                  <a:moveTo>
                    <a:pt x="1002" y="1"/>
                  </a:moveTo>
                  <a:cubicBezTo>
                    <a:pt x="959" y="1"/>
                    <a:pt x="914" y="5"/>
                    <a:pt x="870" y="12"/>
                  </a:cubicBezTo>
                  <a:cubicBezTo>
                    <a:pt x="191" y="131"/>
                    <a:pt x="1" y="1012"/>
                    <a:pt x="560" y="1405"/>
                  </a:cubicBezTo>
                  <a:cubicBezTo>
                    <a:pt x="701" y="1502"/>
                    <a:pt x="853" y="1546"/>
                    <a:pt x="1000" y="1546"/>
                  </a:cubicBezTo>
                  <a:cubicBezTo>
                    <a:pt x="1449" y="1546"/>
                    <a:pt x="1852" y="1142"/>
                    <a:pt x="1763" y="631"/>
                  </a:cubicBezTo>
                  <a:cubicBezTo>
                    <a:pt x="1699" y="259"/>
                    <a:pt x="1369"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583" name="Google Shape;4583;p58"/>
            <p:cNvSpPr/>
            <p:nvPr/>
          </p:nvSpPr>
          <p:spPr>
            <a:xfrm>
              <a:off x="6351212" y="4409300"/>
              <a:ext cx="120892" cy="43544"/>
            </a:xfrm>
            <a:custGeom>
              <a:avLst/>
              <a:gdLst/>
              <a:ahLst/>
              <a:cxnLst/>
              <a:rect l="l" t="t" r="r" b="b"/>
              <a:pathLst>
                <a:path w="3748" h="1350" extrusionOk="0">
                  <a:moveTo>
                    <a:pt x="3144" y="1"/>
                  </a:moveTo>
                  <a:cubicBezTo>
                    <a:pt x="3128" y="1"/>
                    <a:pt x="3112" y="1"/>
                    <a:pt x="3096" y="3"/>
                  </a:cubicBezTo>
                  <a:lnTo>
                    <a:pt x="501" y="467"/>
                  </a:lnTo>
                  <a:cubicBezTo>
                    <a:pt x="0" y="618"/>
                    <a:pt x="125" y="1349"/>
                    <a:pt x="620" y="1349"/>
                  </a:cubicBezTo>
                  <a:cubicBezTo>
                    <a:pt x="632" y="1349"/>
                    <a:pt x="644" y="1349"/>
                    <a:pt x="656" y="1348"/>
                  </a:cubicBezTo>
                  <a:lnTo>
                    <a:pt x="3251" y="872"/>
                  </a:lnTo>
                  <a:cubicBezTo>
                    <a:pt x="3748" y="722"/>
                    <a:pt x="3639" y="1"/>
                    <a:pt x="314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584" name="Google Shape;4584;p58"/>
            <p:cNvSpPr/>
            <p:nvPr/>
          </p:nvSpPr>
          <p:spPr>
            <a:xfrm>
              <a:off x="6295152" y="4498130"/>
              <a:ext cx="60156" cy="50221"/>
            </a:xfrm>
            <a:custGeom>
              <a:avLst/>
              <a:gdLst/>
              <a:ahLst/>
              <a:cxnLst/>
              <a:rect l="l" t="t" r="r" b="b"/>
              <a:pathLst>
                <a:path w="1865" h="1557" extrusionOk="0">
                  <a:moveTo>
                    <a:pt x="1010" y="0"/>
                  </a:moveTo>
                  <a:cubicBezTo>
                    <a:pt x="967" y="0"/>
                    <a:pt x="924" y="4"/>
                    <a:pt x="881" y="11"/>
                  </a:cubicBezTo>
                  <a:cubicBezTo>
                    <a:pt x="191" y="130"/>
                    <a:pt x="0" y="1011"/>
                    <a:pt x="572" y="1416"/>
                  </a:cubicBezTo>
                  <a:cubicBezTo>
                    <a:pt x="710" y="1513"/>
                    <a:pt x="860" y="1556"/>
                    <a:pt x="1007" y="1556"/>
                  </a:cubicBezTo>
                  <a:cubicBezTo>
                    <a:pt x="1454" y="1556"/>
                    <a:pt x="1864" y="1153"/>
                    <a:pt x="1774" y="642"/>
                  </a:cubicBezTo>
                  <a:cubicBezTo>
                    <a:pt x="1700" y="268"/>
                    <a:pt x="1376" y="0"/>
                    <a:pt x="1010"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585" name="Google Shape;4585;p58"/>
            <p:cNvSpPr/>
            <p:nvPr/>
          </p:nvSpPr>
          <p:spPr>
            <a:xfrm>
              <a:off x="6364243" y="4483357"/>
              <a:ext cx="122214" cy="43706"/>
            </a:xfrm>
            <a:custGeom>
              <a:avLst/>
              <a:gdLst/>
              <a:ahLst/>
              <a:cxnLst/>
              <a:rect l="l" t="t" r="r" b="b"/>
              <a:pathLst>
                <a:path w="3789" h="1355" extrusionOk="0">
                  <a:moveTo>
                    <a:pt x="3177" y="0"/>
                  </a:moveTo>
                  <a:cubicBezTo>
                    <a:pt x="3155" y="0"/>
                    <a:pt x="3133" y="2"/>
                    <a:pt x="3109" y="5"/>
                  </a:cubicBezTo>
                  <a:lnTo>
                    <a:pt x="525" y="481"/>
                  </a:lnTo>
                  <a:cubicBezTo>
                    <a:pt x="1" y="606"/>
                    <a:pt x="110" y="1355"/>
                    <a:pt x="612" y="1355"/>
                  </a:cubicBezTo>
                  <a:cubicBezTo>
                    <a:pt x="634" y="1355"/>
                    <a:pt x="657" y="1353"/>
                    <a:pt x="680" y="1350"/>
                  </a:cubicBezTo>
                  <a:lnTo>
                    <a:pt x="3276" y="886"/>
                  </a:lnTo>
                  <a:cubicBezTo>
                    <a:pt x="3789" y="749"/>
                    <a:pt x="3679" y="0"/>
                    <a:pt x="3177"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586" name="Google Shape;4586;p58"/>
            <p:cNvSpPr/>
            <p:nvPr/>
          </p:nvSpPr>
          <p:spPr>
            <a:xfrm>
              <a:off x="6237545" y="4806940"/>
              <a:ext cx="250815" cy="224592"/>
            </a:xfrm>
            <a:custGeom>
              <a:avLst/>
              <a:gdLst/>
              <a:ahLst/>
              <a:cxnLst/>
              <a:rect l="l" t="t" r="r" b="b"/>
              <a:pathLst>
                <a:path w="7776" h="6963" extrusionOk="0">
                  <a:moveTo>
                    <a:pt x="3934" y="1"/>
                  </a:moveTo>
                  <a:cubicBezTo>
                    <a:pt x="2906" y="1"/>
                    <a:pt x="1893" y="469"/>
                    <a:pt x="1227" y="1343"/>
                  </a:cubicBezTo>
                  <a:lnTo>
                    <a:pt x="6966" y="4975"/>
                  </a:lnTo>
                  <a:cubicBezTo>
                    <a:pt x="7775" y="3403"/>
                    <a:pt x="7251" y="1474"/>
                    <a:pt x="5751" y="534"/>
                  </a:cubicBezTo>
                  <a:cubicBezTo>
                    <a:pt x="5189" y="174"/>
                    <a:pt x="4558" y="1"/>
                    <a:pt x="3934" y="1"/>
                  </a:cubicBezTo>
                  <a:close/>
                  <a:moveTo>
                    <a:pt x="822" y="1986"/>
                  </a:moveTo>
                  <a:lnTo>
                    <a:pt x="822" y="1986"/>
                  </a:lnTo>
                  <a:cubicBezTo>
                    <a:pt x="0" y="3558"/>
                    <a:pt x="524" y="5498"/>
                    <a:pt x="2024" y="6439"/>
                  </a:cubicBezTo>
                  <a:cubicBezTo>
                    <a:pt x="2584" y="6793"/>
                    <a:pt x="3213" y="6963"/>
                    <a:pt x="3836" y="6963"/>
                  </a:cubicBezTo>
                  <a:cubicBezTo>
                    <a:pt x="4871" y="6963"/>
                    <a:pt x="5892" y="6494"/>
                    <a:pt x="6561" y="5618"/>
                  </a:cubicBezTo>
                  <a:lnTo>
                    <a:pt x="822" y="1986"/>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587" name="Google Shape;4587;p58"/>
            <p:cNvSpPr/>
            <p:nvPr/>
          </p:nvSpPr>
          <p:spPr>
            <a:xfrm>
              <a:off x="6706823" y="4325276"/>
              <a:ext cx="196272" cy="181918"/>
            </a:xfrm>
            <a:custGeom>
              <a:avLst/>
              <a:gdLst/>
              <a:ahLst/>
              <a:cxnLst/>
              <a:rect l="l" t="t" r="r" b="b"/>
              <a:pathLst>
                <a:path w="6085" h="5640" extrusionOk="0">
                  <a:moveTo>
                    <a:pt x="3620" y="0"/>
                  </a:moveTo>
                  <a:lnTo>
                    <a:pt x="1215" y="1632"/>
                  </a:lnTo>
                  <a:cubicBezTo>
                    <a:pt x="251" y="2286"/>
                    <a:pt x="1" y="3596"/>
                    <a:pt x="656" y="4560"/>
                  </a:cubicBezTo>
                  <a:lnTo>
                    <a:pt x="763" y="4715"/>
                  </a:lnTo>
                  <a:cubicBezTo>
                    <a:pt x="1171" y="5316"/>
                    <a:pt x="1833" y="5640"/>
                    <a:pt x="2508" y="5640"/>
                  </a:cubicBezTo>
                  <a:cubicBezTo>
                    <a:pt x="2916" y="5640"/>
                    <a:pt x="3328" y="5522"/>
                    <a:pt x="3692" y="5275"/>
                  </a:cubicBezTo>
                  <a:lnTo>
                    <a:pt x="6085" y="3644"/>
                  </a:lnTo>
                  <a:lnTo>
                    <a:pt x="3620" y="0"/>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588" name="Google Shape;4588;p58"/>
            <p:cNvSpPr/>
            <p:nvPr/>
          </p:nvSpPr>
          <p:spPr>
            <a:xfrm>
              <a:off x="6839327" y="4249734"/>
              <a:ext cx="196272" cy="181950"/>
            </a:xfrm>
            <a:custGeom>
              <a:avLst/>
              <a:gdLst/>
              <a:ahLst/>
              <a:cxnLst/>
              <a:rect l="l" t="t" r="r" b="b"/>
              <a:pathLst>
                <a:path w="6085" h="5641" extrusionOk="0">
                  <a:moveTo>
                    <a:pt x="3577" y="1"/>
                  </a:moveTo>
                  <a:cubicBezTo>
                    <a:pt x="3169" y="1"/>
                    <a:pt x="2757" y="119"/>
                    <a:pt x="2394" y="366"/>
                  </a:cubicBezTo>
                  <a:lnTo>
                    <a:pt x="1" y="1997"/>
                  </a:lnTo>
                  <a:lnTo>
                    <a:pt x="2489" y="5640"/>
                  </a:lnTo>
                  <a:lnTo>
                    <a:pt x="4882" y="4009"/>
                  </a:lnTo>
                  <a:cubicBezTo>
                    <a:pt x="5835" y="3354"/>
                    <a:pt x="6085" y="2045"/>
                    <a:pt x="5430" y="1092"/>
                  </a:cubicBezTo>
                  <a:lnTo>
                    <a:pt x="5323" y="926"/>
                  </a:lnTo>
                  <a:cubicBezTo>
                    <a:pt x="4914" y="325"/>
                    <a:pt x="4252" y="1"/>
                    <a:pt x="3577"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589" name="Google Shape;4589;p58"/>
            <p:cNvSpPr/>
            <p:nvPr/>
          </p:nvSpPr>
          <p:spPr>
            <a:xfrm>
              <a:off x="6649603" y="4700692"/>
              <a:ext cx="345677" cy="344387"/>
            </a:xfrm>
            <a:custGeom>
              <a:avLst/>
              <a:gdLst/>
              <a:ahLst/>
              <a:cxnLst/>
              <a:rect l="l" t="t" r="r" b="b"/>
              <a:pathLst>
                <a:path w="10717" h="10677" extrusionOk="0">
                  <a:moveTo>
                    <a:pt x="4999" y="0"/>
                  </a:moveTo>
                  <a:cubicBezTo>
                    <a:pt x="4821" y="0"/>
                    <a:pt x="4666" y="135"/>
                    <a:pt x="4644" y="327"/>
                  </a:cubicBezTo>
                  <a:lnTo>
                    <a:pt x="4180" y="3804"/>
                  </a:lnTo>
                  <a:lnTo>
                    <a:pt x="703" y="3339"/>
                  </a:lnTo>
                  <a:cubicBezTo>
                    <a:pt x="688" y="3338"/>
                    <a:pt x="674" y="3337"/>
                    <a:pt x="659" y="3337"/>
                  </a:cubicBezTo>
                  <a:cubicBezTo>
                    <a:pt x="474" y="3337"/>
                    <a:pt x="309" y="3473"/>
                    <a:pt x="287" y="3661"/>
                  </a:cubicBezTo>
                  <a:lnTo>
                    <a:pt x="25" y="5637"/>
                  </a:lnTo>
                  <a:cubicBezTo>
                    <a:pt x="1" y="5840"/>
                    <a:pt x="144" y="6030"/>
                    <a:pt x="346" y="6054"/>
                  </a:cubicBezTo>
                  <a:lnTo>
                    <a:pt x="3823" y="6518"/>
                  </a:lnTo>
                  <a:lnTo>
                    <a:pt x="3370" y="9995"/>
                  </a:lnTo>
                  <a:cubicBezTo>
                    <a:pt x="3335" y="10197"/>
                    <a:pt x="3477" y="10388"/>
                    <a:pt x="3692" y="10412"/>
                  </a:cubicBezTo>
                  <a:lnTo>
                    <a:pt x="5656" y="10674"/>
                  </a:lnTo>
                  <a:cubicBezTo>
                    <a:pt x="5671" y="10675"/>
                    <a:pt x="5686" y="10676"/>
                    <a:pt x="5700" y="10676"/>
                  </a:cubicBezTo>
                  <a:cubicBezTo>
                    <a:pt x="5886" y="10676"/>
                    <a:pt x="6051" y="10540"/>
                    <a:pt x="6073" y="10352"/>
                  </a:cubicBezTo>
                  <a:lnTo>
                    <a:pt x="6537" y="6876"/>
                  </a:lnTo>
                  <a:lnTo>
                    <a:pt x="10014" y="7328"/>
                  </a:lnTo>
                  <a:cubicBezTo>
                    <a:pt x="10034" y="7331"/>
                    <a:pt x="10053" y="7333"/>
                    <a:pt x="10073" y="7333"/>
                  </a:cubicBezTo>
                  <a:cubicBezTo>
                    <a:pt x="10252" y="7333"/>
                    <a:pt x="10409" y="7189"/>
                    <a:pt x="10431" y="7007"/>
                  </a:cubicBezTo>
                  <a:lnTo>
                    <a:pt x="10693" y="5042"/>
                  </a:lnTo>
                  <a:cubicBezTo>
                    <a:pt x="10716" y="4828"/>
                    <a:pt x="10574" y="4649"/>
                    <a:pt x="10371" y="4613"/>
                  </a:cubicBezTo>
                  <a:lnTo>
                    <a:pt x="6895" y="4161"/>
                  </a:lnTo>
                  <a:lnTo>
                    <a:pt x="7347" y="684"/>
                  </a:lnTo>
                  <a:cubicBezTo>
                    <a:pt x="7383" y="482"/>
                    <a:pt x="7240" y="291"/>
                    <a:pt x="7026" y="256"/>
                  </a:cubicBezTo>
                  <a:lnTo>
                    <a:pt x="5061" y="6"/>
                  </a:lnTo>
                  <a:cubicBezTo>
                    <a:pt x="5040" y="2"/>
                    <a:pt x="5019" y="0"/>
                    <a:pt x="4999"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590" name="Google Shape;4590;p58"/>
            <p:cNvSpPr/>
            <p:nvPr/>
          </p:nvSpPr>
          <p:spPr>
            <a:xfrm>
              <a:off x="5182226" y="98419"/>
              <a:ext cx="349870" cy="436120"/>
            </a:xfrm>
            <a:custGeom>
              <a:avLst/>
              <a:gdLst/>
              <a:ahLst/>
              <a:cxnLst/>
              <a:rect l="l" t="t" r="r" b="b"/>
              <a:pathLst>
                <a:path w="10847" h="13521" extrusionOk="0">
                  <a:moveTo>
                    <a:pt x="4151" y="435"/>
                  </a:moveTo>
                  <a:cubicBezTo>
                    <a:pt x="4440" y="435"/>
                    <a:pt x="4723" y="607"/>
                    <a:pt x="4774" y="994"/>
                  </a:cubicBezTo>
                  <a:cubicBezTo>
                    <a:pt x="4810" y="1196"/>
                    <a:pt x="4751" y="1387"/>
                    <a:pt x="4632" y="1541"/>
                  </a:cubicBezTo>
                  <a:lnTo>
                    <a:pt x="3834" y="1684"/>
                  </a:lnTo>
                  <a:cubicBezTo>
                    <a:pt x="3667" y="1589"/>
                    <a:pt x="3548" y="1422"/>
                    <a:pt x="3512" y="1232"/>
                  </a:cubicBezTo>
                  <a:lnTo>
                    <a:pt x="3500" y="1232"/>
                  </a:lnTo>
                  <a:cubicBezTo>
                    <a:pt x="3386" y="732"/>
                    <a:pt x="3773" y="435"/>
                    <a:pt x="4151" y="435"/>
                  </a:cubicBezTo>
                  <a:close/>
                  <a:moveTo>
                    <a:pt x="7854" y="2749"/>
                  </a:moveTo>
                  <a:cubicBezTo>
                    <a:pt x="8117" y="2749"/>
                    <a:pt x="8351" y="2930"/>
                    <a:pt x="8394" y="3208"/>
                  </a:cubicBezTo>
                  <a:lnTo>
                    <a:pt x="9787" y="10769"/>
                  </a:lnTo>
                  <a:cubicBezTo>
                    <a:pt x="9835" y="11066"/>
                    <a:pt x="9644" y="11340"/>
                    <a:pt x="9346" y="11400"/>
                  </a:cubicBezTo>
                  <a:lnTo>
                    <a:pt x="3084" y="12543"/>
                  </a:lnTo>
                  <a:cubicBezTo>
                    <a:pt x="3049" y="12550"/>
                    <a:pt x="3014" y="12553"/>
                    <a:pt x="2979" y="12553"/>
                  </a:cubicBezTo>
                  <a:cubicBezTo>
                    <a:pt x="2722" y="12553"/>
                    <a:pt x="2493" y="12365"/>
                    <a:pt x="2441" y="12102"/>
                  </a:cubicBezTo>
                  <a:lnTo>
                    <a:pt x="1060" y="4530"/>
                  </a:lnTo>
                  <a:cubicBezTo>
                    <a:pt x="1012" y="4232"/>
                    <a:pt x="1203" y="3958"/>
                    <a:pt x="1512" y="3899"/>
                  </a:cubicBezTo>
                  <a:lnTo>
                    <a:pt x="2250" y="3768"/>
                  </a:lnTo>
                  <a:cubicBezTo>
                    <a:pt x="2292" y="3977"/>
                    <a:pt x="2472" y="4122"/>
                    <a:pt x="2676" y="4122"/>
                  </a:cubicBezTo>
                  <a:cubicBezTo>
                    <a:pt x="2704" y="4122"/>
                    <a:pt x="2733" y="4119"/>
                    <a:pt x="2762" y="4113"/>
                  </a:cubicBezTo>
                  <a:lnTo>
                    <a:pt x="6668" y="3399"/>
                  </a:lnTo>
                  <a:cubicBezTo>
                    <a:pt x="6906" y="3363"/>
                    <a:pt x="7060" y="3125"/>
                    <a:pt x="7025" y="2899"/>
                  </a:cubicBezTo>
                  <a:lnTo>
                    <a:pt x="7763" y="2756"/>
                  </a:lnTo>
                  <a:cubicBezTo>
                    <a:pt x="7793" y="2751"/>
                    <a:pt x="7824" y="2749"/>
                    <a:pt x="7854" y="2749"/>
                  </a:cubicBezTo>
                  <a:close/>
                  <a:moveTo>
                    <a:pt x="4133" y="0"/>
                  </a:moveTo>
                  <a:cubicBezTo>
                    <a:pt x="4070" y="0"/>
                    <a:pt x="4005" y="6"/>
                    <a:pt x="3941" y="17"/>
                  </a:cubicBezTo>
                  <a:cubicBezTo>
                    <a:pt x="3346" y="136"/>
                    <a:pt x="2953" y="708"/>
                    <a:pt x="3072" y="1303"/>
                  </a:cubicBezTo>
                  <a:cubicBezTo>
                    <a:pt x="3108" y="1482"/>
                    <a:pt x="3179" y="1637"/>
                    <a:pt x="3286" y="1779"/>
                  </a:cubicBezTo>
                  <a:lnTo>
                    <a:pt x="2512" y="1934"/>
                  </a:lnTo>
                  <a:cubicBezTo>
                    <a:pt x="2191" y="1994"/>
                    <a:pt x="1988" y="2291"/>
                    <a:pt x="2036" y="2613"/>
                  </a:cubicBezTo>
                  <a:lnTo>
                    <a:pt x="2096" y="2899"/>
                  </a:lnTo>
                  <a:lnTo>
                    <a:pt x="798" y="3125"/>
                  </a:lnTo>
                  <a:cubicBezTo>
                    <a:pt x="322" y="3208"/>
                    <a:pt x="0" y="3673"/>
                    <a:pt x="83" y="4149"/>
                  </a:cubicBezTo>
                  <a:lnTo>
                    <a:pt x="1667" y="12781"/>
                  </a:lnTo>
                  <a:cubicBezTo>
                    <a:pt x="1741" y="13217"/>
                    <a:pt x="2120" y="13520"/>
                    <a:pt x="2548" y="13520"/>
                  </a:cubicBezTo>
                  <a:cubicBezTo>
                    <a:pt x="2599" y="13520"/>
                    <a:pt x="2651" y="13516"/>
                    <a:pt x="2703" y="13507"/>
                  </a:cubicBezTo>
                  <a:lnTo>
                    <a:pt x="10037" y="12162"/>
                  </a:lnTo>
                  <a:cubicBezTo>
                    <a:pt x="10525" y="12066"/>
                    <a:pt x="10847" y="11602"/>
                    <a:pt x="10763" y="11126"/>
                  </a:cubicBezTo>
                  <a:lnTo>
                    <a:pt x="9180" y="2494"/>
                  </a:lnTo>
                  <a:cubicBezTo>
                    <a:pt x="9106" y="2064"/>
                    <a:pt x="8737" y="1763"/>
                    <a:pt x="8316" y="1763"/>
                  </a:cubicBezTo>
                  <a:cubicBezTo>
                    <a:pt x="8259" y="1763"/>
                    <a:pt x="8202" y="1768"/>
                    <a:pt x="8144" y="1779"/>
                  </a:cubicBezTo>
                  <a:lnTo>
                    <a:pt x="6858" y="2018"/>
                  </a:lnTo>
                  <a:lnTo>
                    <a:pt x="6810" y="1744"/>
                  </a:lnTo>
                  <a:cubicBezTo>
                    <a:pt x="6758" y="1458"/>
                    <a:pt x="6508" y="1258"/>
                    <a:pt x="6228" y="1258"/>
                  </a:cubicBezTo>
                  <a:cubicBezTo>
                    <a:pt x="6192" y="1258"/>
                    <a:pt x="6156" y="1261"/>
                    <a:pt x="6120" y="1268"/>
                  </a:cubicBezTo>
                  <a:lnTo>
                    <a:pt x="5179" y="1434"/>
                  </a:lnTo>
                  <a:cubicBezTo>
                    <a:pt x="5227" y="1268"/>
                    <a:pt x="5239" y="1089"/>
                    <a:pt x="5215" y="922"/>
                  </a:cubicBezTo>
                  <a:cubicBezTo>
                    <a:pt x="5119" y="381"/>
                    <a:pt x="4655" y="0"/>
                    <a:pt x="4133"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591" name="Google Shape;4591;p58"/>
            <p:cNvSpPr/>
            <p:nvPr/>
          </p:nvSpPr>
          <p:spPr>
            <a:xfrm>
              <a:off x="5244414" y="255566"/>
              <a:ext cx="60059" cy="49898"/>
            </a:xfrm>
            <a:custGeom>
              <a:avLst/>
              <a:gdLst/>
              <a:ahLst/>
              <a:cxnLst/>
              <a:rect l="l" t="t" r="r" b="b"/>
              <a:pathLst>
                <a:path w="1862" h="1547" extrusionOk="0">
                  <a:moveTo>
                    <a:pt x="1015" y="1"/>
                  </a:moveTo>
                  <a:cubicBezTo>
                    <a:pt x="967" y="1"/>
                    <a:pt x="919" y="5"/>
                    <a:pt x="870" y="15"/>
                  </a:cubicBezTo>
                  <a:cubicBezTo>
                    <a:pt x="191" y="134"/>
                    <a:pt x="1" y="1015"/>
                    <a:pt x="560" y="1408"/>
                  </a:cubicBezTo>
                  <a:cubicBezTo>
                    <a:pt x="700" y="1504"/>
                    <a:pt x="851" y="1547"/>
                    <a:pt x="998" y="1547"/>
                  </a:cubicBezTo>
                  <a:cubicBezTo>
                    <a:pt x="1451" y="1547"/>
                    <a:pt x="1862" y="1138"/>
                    <a:pt x="1763" y="634"/>
                  </a:cubicBezTo>
                  <a:cubicBezTo>
                    <a:pt x="1689" y="266"/>
                    <a:pt x="1375" y="1"/>
                    <a:pt x="1015"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592" name="Google Shape;4592;p58"/>
            <p:cNvSpPr/>
            <p:nvPr/>
          </p:nvSpPr>
          <p:spPr>
            <a:xfrm>
              <a:off x="5312052" y="241148"/>
              <a:ext cx="124117" cy="43673"/>
            </a:xfrm>
            <a:custGeom>
              <a:avLst/>
              <a:gdLst/>
              <a:ahLst/>
              <a:cxnLst/>
              <a:rect l="l" t="t" r="r" b="b"/>
              <a:pathLst>
                <a:path w="3848" h="1354" extrusionOk="0">
                  <a:moveTo>
                    <a:pt x="3239" y="0"/>
                  </a:moveTo>
                  <a:cubicBezTo>
                    <a:pt x="3208" y="0"/>
                    <a:pt x="3176" y="3"/>
                    <a:pt x="3143" y="10"/>
                  </a:cubicBezTo>
                  <a:lnTo>
                    <a:pt x="3155" y="10"/>
                  </a:lnTo>
                  <a:lnTo>
                    <a:pt x="559" y="486"/>
                  </a:lnTo>
                  <a:cubicBezTo>
                    <a:pt x="0" y="553"/>
                    <a:pt x="102" y="1354"/>
                    <a:pt x="609" y="1354"/>
                  </a:cubicBezTo>
                  <a:cubicBezTo>
                    <a:pt x="642" y="1354"/>
                    <a:pt x="677" y="1350"/>
                    <a:pt x="714" y="1343"/>
                  </a:cubicBezTo>
                  <a:lnTo>
                    <a:pt x="3309" y="867"/>
                  </a:lnTo>
                  <a:cubicBezTo>
                    <a:pt x="3847" y="766"/>
                    <a:pt x="3731" y="0"/>
                    <a:pt x="3239"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593" name="Google Shape;4593;p58"/>
            <p:cNvSpPr/>
            <p:nvPr/>
          </p:nvSpPr>
          <p:spPr>
            <a:xfrm>
              <a:off x="5257090" y="325172"/>
              <a:ext cx="59769" cy="49866"/>
            </a:xfrm>
            <a:custGeom>
              <a:avLst/>
              <a:gdLst/>
              <a:ahLst/>
              <a:cxnLst/>
              <a:rect l="l" t="t" r="r" b="b"/>
              <a:pathLst>
                <a:path w="1853" h="1546" extrusionOk="0">
                  <a:moveTo>
                    <a:pt x="1003" y="1"/>
                  </a:moveTo>
                  <a:cubicBezTo>
                    <a:pt x="959" y="1"/>
                    <a:pt x="914" y="4"/>
                    <a:pt x="870" y="12"/>
                  </a:cubicBezTo>
                  <a:cubicBezTo>
                    <a:pt x="191" y="131"/>
                    <a:pt x="1" y="1012"/>
                    <a:pt x="560" y="1405"/>
                  </a:cubicBezTo>
                  <a:cubicBezTo>
                    <a:pt x="701" y="1502"/>
                    <a:pt x="853" y="1545"/>
                    <a:pt x="1000" y="1545"/>
                  </a:cubicBezTo>
                  <a:cubicBezTo>
                    <a:pt x="1449" y="1545"/>
                    <a:pt x="1853" y="1142"/>
                    <a:pt x="1763" y="631"/>
                  </a:cubicBezTo>
                  <a:cubicBezTo>
                    <a:pt x="1699" y="259"/>
                    <a:pt x="1369" y="1"/>
                    <a:pt x="100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594" name="Google Shape;4594;p58"/>
            <p:cNvSpPr/>
            <p:nvPr/>
          </p:nvSpPr>
          <p:spPr>
            <a:xfrm>
              <a:off x="5326599" y="310528"/>
              <a:ext cx="121408" cy="43512"/>
            </a:xfrm>
            <a:custGeom>
              <a:avLst/>
              <a:gdLst/>
              <a:ahLst/>
              <a:cxnLst/>
              <a:rect l="l" t="t" r="r" b="b"/>
              <a:pathLst>
                <a:path w="3764" h="1349" extrusionOk="0">
                  <a:moveTo>
                    <a:pt x="3133" y="0"/>
                  </a:moveTo>
                  <a:cubicBezTo>
                    <a:pt x="3121" y="0"/>
                    <a:pt x="3109" y="1"/>
                    <a:pt x="3096" y="2"/>
                  </a:cubicBezTo>
                  <a:lnTo>
                    <a:pt x="501" y="478"/>
                  </a:lnTo>
                  <a:cubicBezTo>
                    <a:pt x="1" y="618"/>
                    <a:pt x="126" y="1348"/>
                    <a:pt x="620" y="1348"/>
                  </a:cubicBezTo>
                  <a:cubicBezTo>
                    <a:pt x="632" y="1348"/>
                    <a:pt x="644" y="1348"/>
                    <a:pt x="656" y="1347"/>
                  </a:cubicBezTo>
                  <a:lnTo>
                    <a:pt x="3251" y="871"/>
                  </a:lnTo>
                  <a:cubicBezTo>
                    <a:pt x="3763" y="731"/>
                    <a:pt x="3638" y="0"/>
                    <a:pt x="3133"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595" name="Google Shape;4595;p58"/>
            <p:cNvSpPr/>
            <p:nvPr/>
          </p:nvSpPr>
          <p:spPr>
            <a:xfrm>
              <a:off x="5270540" y="399294"/>
              <a:ext cx="60059" cy="50189"/>
            </a:xfrm>
            <a:custGeom>
              <a:avLst/>
              <a:gdLst/>
              <a:ahLst/>
              <a:cxnLst/>
              <a:rect l="l" t="t" r="r" b="b"/>
              <a:pathLst>
                <a:path w="1862" h="1556" extrusionOk="0">
                  <a:moveTo>
                    <a:pt x="1002" y="1"/>
                  </a:moveTo>
                  <a:cubicBezTo>
                    <a:pt x="958" y="1"/>
                    <a:pt x="914" y="4"/>
                    <a:pt x="870" y="12"/>
                  </a:cubicBezTo>
                  <a:cubicBezTo>
                    <a:pt x="191" y="131"/>
                    <a:pt x="0" y="1012"/>
                    <a:pt x="572" y="1417"/>
                  </a:cubicBezTo>
                  <a:cubicBezTo>
                    <a:pt x="709" y="1513"/>
                    <a:pt x="857" y="1556"/>
                    <a:pt x="1002" y="1556"/>
                  </a:cubicBezTo>
                  <a:cubicBezTo>
                    <a:pt x="1451" y="1556"/>
                    <a:pt x="1862" y="1147"/>
                    <a:pt x="1763" y="643"/>
                  </a:cubicBezTo>
                  <a:cubicBezTo>
                    <a:pt x="1699" y="260"/>
                    <a:pt x="1369"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596" name="Google Shape;4596;p58"/>
            <p:cNvSpPr/>
            <p:nvPr/>
          </p:nvSpPr>
          <p:spPr>
            <a:xfrm>
              <a:off x="5339501" y="384586"/>
              <a:ext cx="122440" cy="44028"/>
            </a:xfrm>
            <a:custGeom>
              <a:avLst/>
              <a:gdLst/>
              <a:ahLst/>
              <a:cxnLst/>
              <a:rect l="l" t="t" r="r" b="b"/>
              <a:pathLst>
                <a:path w="3796" h="1365" extrusionOk="0">
                  <a:moveTo>
                    <a:pt x="3172" y="0"/>
                  </a:moveTo>
                  <a:cubicBezTo>
                    <a:pt x="3153" y="0"/>
                    <a:pt x="3133" y="1"/>
                    <a:pt x="3113" y="4"/>
                  </a:cubicBezTo>
                  <a:lnTo>
                    <a:pt x="518" y="480"/>
                  </a:lnTo>
                  <a:cubicBezTo>
                    <a:pt x="1" y="606"/>
                    <a:pt x="115" y="1364"/>
                    <a:pt x="626" y="1364"/>
                  </a:cubicBezTo>
                  <a:cubicBezTo>
                    <a:pt x="645" y="1364"/>
                    <a:pt x="664" y="1363"/>
                    <a:pt x="684" y="1361"/>
                  </a:cubicBezTo>
                  <a:lnTo>
                    <a:pt x="3268" y="885"/>
                  </a:lnTo>
                  <a:cubicBezTo>
                    <a:pt x="3796" y="747"/>
                    <a:pt x="3682" y="0"/>
                    <a:pt x="317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597" name="Google Shape;4597;p58"/>
            <p:cNvSpPr/>
            <p:nvPr/>
          </p:nvSpPr>
          <p:spPr>
            <a:xfrm>
              <a:off x="5212933" y="708039"/>
              <a:ext cx="250815" cy="224688"/>
            </a:xfrm>
            <a:custGeom>
              <a:avLst/>
              <a:gdLst/>
              <a:ahLst/>
              <a:cxnLst/>
              <a:rect l="l" t="t" r="r" b="b"/>
              <a:pathLst>
                <a:path w="7776" h="6966" extrusionOk="0">
                  <a:moveTo>
                    <a:pt x="3943" y="1"/>
                  </a:moveTo>
                  <a:cubicBezTo>
                    <a:pt x="2906" y="1"/>
                    <a:pt x="1888" y="469"/>
                    <a:pt x="1227" y="1346"/>
                  </a:cubicBezTo>
                  <a:lnTo>
                    <a:pt x="6966" y="4977"/>
                  </a:lnTo>
                  <a:cubicBezTo>
                    <a:pt x="7775" y="3406"/>
                    <a:pt x="7251" y="1477"/>
                    <a:pt x="5763" y="525"/>
                  </a:cubicBezTo>
                  <a:cubicBezTo>
                    <a:pt x="5199" y="171"/>
                    <a:pt x="4568" y="1"/>
                    <a:pt x="3943" y="1"/>
                  </a:cubicBezTo>
                  <a:close/>
                  <a:moveTo>
                    <a:pt x="822" y="2001"/>
                  </a:moveTo>
                  <a:cubicBezTo>
                    <a:pt x="1" y="3561"/>
                    <a:pt x="524" y="5489"/>
                    <a:pt x="2025" y="6442"/>
                  </a:cubicBezTo>
                  <a:cubicBezTo>
                    <a:pt x="2584" y="6796"/>
                    <a:pt x="3211" y="6966"/>
                    <a:pt x="3833" y="6966"/>
                  </a:cubicBezTo>
                  <a:cubicBezTo>
                    <a:pt x="4864" y="6966"/>
                    <a:pt x="5880" y="6497"/>
                    <a:pt x="6549" y="5620"/>
                  </a:cubicBezTo>
                  <a:lnTo>
                    <a:pt x="822" y="200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598" name="Google Shape;4598;p58"/>
            <p:cNvSpPr/>
            <p:nvPr/>
          </p:nvSpPr>
          <p:spPr>
            <a:xfrm>
              <a:off x="5682211" y="226472"/>
              <a:ext cx="196304" cy="181918"/>
            </a:xfrm>
            <a:custGeom>
              <a:avLst/>
              <a:gdLst/>
              <a:ahLst/>
              <a:cxnLst/>
              <a:rect l="l" t="t" r="r" b="b"/>
              <a:pathLst>
                <a:path w="6086" h="5640" extrusionOk="0">
                  <a:moveTo>
                    <a:pt x="3609" y="0"/>
                  </a:moveTo>
                  <a:lnTo>
                    <a:pt x="1215" y="1631"/>
                  </a:lnTo>
                  <a:cubicBezTo>
                    <a:pt x="251" y="2286"/>
                    <a:pt x="1" y="3596"/>
                    <a:pt x="656" y="4560"/>
                  </a:cubicBezTo>
                  <a:lnTo>
                    <a:pt x="763" y="4715"/>
                  </a:lnTo>
                  <a:cubicBezTo>
                    <a:pt x="1171" y="5316"/>
                    <a:pt x="1834" y="5640"/>
                    <a:pt x="2508" y="5640"/>
                  </a:cubicBezTo>
                  <a:cubicBezTo>
                    <a:pt x="2916" y="5640"/>
                    <a:pt x="3329" y="5521"/>
                    <a:pt x="3692" y="5275"/>
                  </a:cubicBezTo>
                  <a:lnTo>
                    <a:pt x="6085" y="3644"/>
                  </a:lnTo>
                  <a:lnTo>
                    <a:pt x="3609" y="0"/>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599" name="Google Shape;4599;p58"/>
            <p:cNvSpPr/>
            <p:nvPr/>
          </p:nvSpPr>
          <p:spPr>
            <a:xfrm>
              <a:off x="5814714" y="151317"/>
              <a:ext cx="196272" cy="181950"/>
            </a:xfrm>
            <a:custGeom>
              <a:avLst/>
              <a:gdLst/>
              <a:ahLst/>
              <a:cxnLst/>
              <a:rect l="l" t="t" r="r" b="b"/>
              <a:pathLst>
                <a:path w="6085" h="5641" extrusionOk="0">
                  <a:moveTo>
                    <a:pt x="3580" y="1"/>
                  </a:moveTo>
                  <a:cubicBezTo>
                    <a:pt x="3174" y="1"/>
                    <a:pt x="2765" y="119"/>
                    <a:pt x="2406" y="366"/>
                  </a:cubicBezTo>
                  <a:lnTo>
                    <a:pt x="1" y="1985"/>
                  </a:lnTo>
                  <a:lnTo>
                    <a:pt x="2477" y="5640"/>
                  </a:lnTo>
                  <a:lnTo>
                    <a:pt x="4870" y="4009"/>
                  </a:lnTo>
                  <a:cubicBezTo>
                    <a:pt x="5835" y="3354"/>
                    <a:pt x="6085" y="2044"/>
                    <a:pt x="5430" y="1080"/>
                  </a:cubicBezTo>
                  <a:lnTo>
                    <a:pt x="5323" y="925"/>
                  </a:lnTo>
                  <a:cubicBezTo>
                    <a:pt x="4915" y="324"/>
                    <a:pt x="4252" y="1"/>
                    <a:pt x="3580"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600" name="Google Shape;4600;p58"/>
            <p:cNvSpPr/>
            <p:nvPr/>
          </p:nvSpPr>
          <p:spPr>
            <a:xfrm>
              <a:off x="5624636" y="602242"/>
              <a:ext cx="346032" cy="344032"/>
            </a:xfrm>
            <a:custGeom>
              <a:avLst/>
              <a:gdLst/>
              <a:ahLst/>
              <a:cxnLst/>
              <a:rect l="l" t="t" r="r" b="b"/>
              <a:pathLst>
                <a:path w="10728" h="10666" extrusionOk="0">
                  <a:moveTo>
                    <a:pt x="5007" y="1"/>
                  </a:moveTo>
                  <a:cubicBezTo>
                    <a:pt x="4823" y="1"/>
                    <a:pt x="4677" y="136"/>
                    <a:pt x="4655" y="328"/>
                  </a:cubicBezTo>
                  <a:lnTo>
                    <a:pt x="4191" y="3805"/>
                  </a:lnTo>
                  <a:lnTo>
                    <a:pt x="714" y="3340"/>
                  </a:lnTo>
                  <a:cubicBezTo>
                    <a:pt x="699" y="3338"/>
                    <a:pt x="683" y="3338"/>
                    <a:pt x="668" y="3338"/>
                  </a:cubicBezTo>
                  <a:cubicBezTo>
                    <a:pt x="475" y="3338"/>
                    <a:pt x="320" y="3474"/>
                    <a:pt x="298" y="3662"/>
                  </a:cubicBezTo>
                  <a:lnTo>
                    <a:pt x="36" y="5638"/>
                  </a:lnTo>
                  <a:cubicBezTo>
                    <a:pt x="0" y="5840"/>
                    <a:pt x="143" y="6031"/>
                    <a:pt x="357" y="6055"/>
                  </a:cubicBezTo>
                  <a:lnTo>
                    <a:pt x="357" y="6043"/>
                  </a:lnTo>
                  <a:lnTo>
                    <a:pt x="3834" y="6507"/>
                  </a:lnTo>
                  <a:lnTo>
                    <a:pt x="3370" y="9984"/>
                  </a:lnTo>
                  <a:cubicBezTo>
                    <a:pt x="3346" y="10186"/>
                    <a:pt x="3489" y="10377"/>
                    <a:pt x="3691" y="10401"/>
                  </a:cubicBezTo>
                  <a:lnTo>
                    <a:pt x="5667" y="10663"/>
                  </a:lnTo>
                  <a:cubicBezTo>
                    <a:pt x="5682" y="10664"/>
                    <a:pt x="5697" y="10665"/>
                    <a:pt x="5712" y="10665"/>
                  </a:cubicBezTo>
                  <a:cubicBezTo>
                    <a:pt x="5897" y="10665"/>
                    <a:pt x="6062" y="10529"/>
                    <a:pt x="6084" y="10341"/>
                  </a:cubicBezTo>
                  <a:lnTo>
                    <a:pt x="6548" y="6864"/>
                  </a:lnTo>
                  <a:lnTo>
                    <a:pt x="10025" y="7329"/>
                  </a:lnTo>
                  <a:cubicBezTo>
                    <a:pt x="10040" y="7331"/>
                    <a:pt x="10055" y="7331"/>
                    <a:pt x="10069" y="7331"/>
                  </a:cubicBezTo>
                  <a:cubicBezTo>
                    <a:pt x="10254" y="7331"/>
                    <a:pt x="10420" y="7195"/>
                    <a:pt x="10442" y="7007"/>
                  </a:cubicBezTo>
                  <a:lnTo>
                    <a:pt x="10704" y="5031"/>
                  </a:lnTo>
                  <a:cubicBezTo>
                    <a:pt x="10728" y="4828"/>
                    <a:pt x="10585" y="4638"/>
                    <a:pt x="10382" y="4614"/>
                  </a:cubicBezTo>
                  <a:lnTo>
                    <a:pt x="6894" y="4150"/>
                  </a:lnTo>
                  <a:lnTo>
                    <a:pt x="7358" y="673"/>
                  </a:lnTo>
                  <a:cubicBezTo>
                    <a:pt x="7382" y="471"/>
                    <a:pt x="7239" y="280"/>
                    <a:pt x="7037" y="256"/>
                  </a:cubicBezTo>
                  <a:lnTo>
                    <a:pt x="5072" y="6"/>
                  </a:lnTo>
                  <a:cubicBezTo>
                    <a:pt x="5050" y="3"/>
                    <a:pt x="5028" y="1"/>
                    <a:pt x="5007"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601" name="Google Shape;4601;p58"/>
            <p:cNvSpPr/>
            <p:nvPr/>
          </p:nvSpPr>
          <p:spPr>
            <a:xfrm>
              <a:off x="5182226" y="4197223"/>
              <a:ext cx="349870" cy="436120"/>
            </a:xfrm>
            <a:custGeom>
              <a:avLst/>
              <a:gdLst/>
              <a:ahLst/>
              <a:cxnLst/>
              <a:rect l="l" t="t" r="r" b="b"/>
              <a:pathLst>
                <a:path w="10847" h="13521" extrusionOk="0">
                  <a:moveTo>
                    <a:pt x="4151" y="435"/>
                  </a:moveTo>
                  <a:cubicBezTo>
                    <a:pt x="4440" y="435"/>
                    <a:pt x="4723" y="608"/>
                    <a:pt x="4774" y="994"/>
                  </a:cubicBezTo>
                  <a:cubicBezTo>
                    <a:pt x="4810" y="1184"/>
                    <a:pt x="4751" y="1387"/>
                    <a:pt x="4632" y="1542"/>
                  </a:cubicBezTo>
                  <a:lnTo>
                    <a:pt x="3834" y="1684"/>
                  </a:lnTo>
                  <a:cubicBezTo>
                    <a:pt x="3667" y="1589"/>
                    <a:pt x="3548" y="1434"/>
                    <a:pt x="3512" y="1244"/>
                  </a:cubicBezTo>
                  <a:lnTo>
                    <a:pt x="3500" y="1232"/>
                  </a:lnTo>
                  <a:cubicBezTo>
                    <a:pt x="3386" y="732"/>
                    <a:pt x="3773" y="435"/>
                    <a:pt x="4151" y="435"/>
                  </a:cubicBezTo>
                  <a:close/>
                  <a:moveTo>
                    <a:pt x="7867" y="2746"/>
                  </a:moveTo>
                  <a:cubicBezTo>
                    <a:pt x="8125" y="2746"/>
                    <a:pt x="8352" y="2934"/>
                    <a:pt x="8394" y="3196"/>
                  </a:cubicBezTo>
                  <a:lnTo>
                    <a:pt x="9787" y="10757"/>
                  </a:lnTo>
                  <a:cubicBezTo>
                    <a:pt x="9835" y="11055"/>
                    <a:pt x="9644" y="11340"/>
                    <a:pt x="9346" y="11400"/>
                  </a:cubicBezTo>
                  <a:lnTo>
                    <a:pt x="3084" y="12543"/>
                  </a:lnTo>
                  <a:cubicBezTo>
                    <a:pt x="3053" y="12548"/>
                    <a:pt x="3023" y="12550"/>
                    <a:pt x="2992" y="12550"/>
                  </a:cubicBezTo>
                  <a:cubicBezTo>
                    <a:pt x="2730" y="12550"/>
                    <a:pt x="2494" y="12369"/>
                    <a:pt x="2441" y="12102"/>
                  </a:cubicBezTo>
                  <a:lnTo>
                    <a:pt x="1060" y="4530"/>
                  </a:lnTo>
                  <a:cubicBezTo>
                    <a:pt x="1012" y="4232"/>
                    <a:pt x="1203" y="3947"/>
                    <a:pt x="1512" y="3899"/>
                  </a:cubicBezTo>
                  <a:lnTo>
                    <a:pt x="2250" y="3768"/>
                  </a:lnTo>
                  <a:cubicBezTo>
                    <a:pt x="2292" y="3968"/>
                    <a:pt x="2474" y="4121"/>
                    <a:pt x="2680" y="4121"/>
                  </a:cubicBezTo>
                  <a:cubicBezTo>
                    <a:pt x="2707" y="4121"/>
                    <a:pt x="2735" y="4119"/>
                    <a:pt x="2762" y="4113"/>
                  </a:cubicBezTo>
                  <a:lnTo>
                    <a:pt x="6668" y="3399"/>
                  </a:lnTo>
                  <a:cubicBezTo>
                    <a:pt x="6906" y="3351"/>
                    <a:pt x="7060" y="3125"/>
                    <a:pt x="7025" y="2887"/>
                  </a:cubicBezTo>
                  <a:lnTo>
                    <a:pt x="7763" y="2756"/>
                  </a:lnTo>
                  <a:cubicBezTo>
                    <a:pt x="7798" y="2749"/>
                    <a:pt x="7833" y="2746"/>
                    <a:pt x="7867" y="2746"/>
                  </a:cubicBezTo>
                  <a:close/>
                  <a:moveTo>
                    <a:pt x="4133" y="0"/>
                  </a:moveTo>
                  <a:cubicBezTo>
                    <a:pt x="4070" y="0"/>
                    <a:pt x="4006" y="6"/>
                    <a:pt x="3941" y="18"/>
                  </a:cubicBezTo>
                  <a:cubicBezTo>
                    <a:pt x="3346" y="125"/>
                    <a:pt x="2953" y="708"/>
                    <a:pt x="3072" y="1303"/>
                  </a:cubicBezTo>
                  <a:cubicBezTo>
                    <a:pt x="3108" y="1482"/>
                    <a:pt x="3179" y="1637"/>
                    <a:pt x="3286" y="1780"/>
                  </a:cubicBezTo>
                  <a:lnTo>
                    <a:pt x="2512" y="1923"/>
                  </a:lnTo>
                  <a:cubicBezTo>
                    <a:pt x="2191" y="1982"/>
                    <a:pt x="1988" y="2292"/>
                    <a:pt x="2036" y="2601"/>
                  </a:cubicBezTo>
                  <a:lnTo>
                    <a:pt x="2096" y="2887"/>
                  </a:lnTo>
                  <a:lnTo>
                    <a:pt x="798" y="3125"/>
                  </a:lnTo>
                  <a:cubicBezTo>
                    <a:pt x="322" y="3208"/>
                    <a:pt x="0" y="3673"/>
                    <a:pt x="83" y="4161"/>
                  </a:cubicBezTo>
                  <a:lnTo>
                    <a:pt x="1667" y="12793"/>
                  </a:lnTo>
                  <a:cubicBezTo>
                    <a:pt x="1741" y="13218"/>
                    <a:pt x="2120" y="13520"/>
                    <a:pt x="2548" y="13520"/>
                  </a:cubicBezTo>
                  <a:cubicBezTo>
                    <a:pt x="2599" y="13520"/>
                    <a:pt x="2651" y="13516"/>
                    <a:pt x="2703" y="13507"/>
                  </a:cubicBezTo>
                  <a:lnTo>
                    <a:pt x="10049" y="12162"/>
                  </a:lnTo>
                  <a:cubicBezTo>
                    <a:pt x="10525" y="12079"/>
                    <a:pt x="10847" y="11602"/>
                    <a:pt x="10763" y="11126"/>
                  </a:cubicBezTo>
                  <a:lnTo>
                    <a:pt x="9192" y="2494"/>
                  </a:lnTo>
                  <a:cubicBezTo>
                    <a:pt x="9108" y="2064"/>
                    <a:pt x="8737" y="1763"/>
                    <a:pt x="8316" y="1763"/>
                  </a:cubicBezTo>
                  <a:cubicBezTo>
                    <a:pt x="8259" y="1763"/>
                    <a:pt x="8202" y="1768"/>
                    <a:pt x="8144" y="1780"/>
                  </a:cubicBezTo>
                  <a:lnTo>
                    <a:pt x="6858" y="2018"/>
                  </a:lnTo>
                  <a:lnTo>
                    <a:pt x="6810" y="1732"/>
                  </a:lnTo>
                  <a:cubicBezTo>
                    <a:pt x="6756" y="1451"/>
                    <a:pt x="6497" y="1249"/>
                    <a:pt x="6210" y="1249"/>
                  </a:cubicBezTo>
                  <a:cubicBezTo>
                    <a:pt x="6180" y="1249"/>
                    <a:pt x="6150" y="1251"/>
                    <a:pt x="6120" y="1256"/>
                  </a:cubicBezTo>
                  <a:lnTo>
                    <a:pt x="5179" y="1434"/>
                  </a:lnTo>
                  <a:cubicBezTo>
                    <a:pt x="5227" y="1268"/>
                    <a:pt x="5239" y="1089"/>
                    <a:pt x="5215" y="910"/>
                  </a:cubicBezTo>
                  <a:cubicBezTo>
                    <a:pt x="5119" y="380"/>
                    <a:pt x="4655" y="0"/>
                    <a:pt x="4133"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602" name="Google Shape;4602;p58"/>
            <p:cNvSpPr/>
            <p:nvPr/>
          </p:nvSpPr>
          <p:spPr>
            <a:xfrm>
              <a:off x="5244414" y="4354466"/>
              <a:ext cx="60059" cy="49866"/>
            </a:xfrm>
            <a:custGeom>
              <a:avLst/>
              <a:gdLst/>
              <a:ahLst/>
              <a:cxnLst/>
              <a:rect l="l" t="t" r="r" b="b"/>
              <a:pathLst>
                <a:path w="1862" h="1546" extrusionOk="0">
                  <a:moveTo>
                    <a:pt x="1002" y="1"/>
                  </a:moveTo>
                  <a:cubicBezTo>
                    <a:pt x="959" y="1"/>
                    <a:pt x="915" y="5"/>
                    <a:pt x="870" y="12"/>
                  </a:cubicBezTo>
                  <a:cubicBezTo>
                    <a:pt x="191" y="131"/>
                    <a:pt x="1" y="1012"/>
                    <a:pt x="560" y="1405"/>
                  </a:cubicBezTo>
                  <a:cubicBezTo>
                    <a:pt x="702" y="1502"/>
                    <a:pt x="854" y="1545"/>
                    <a:pt x="1002" y="1545"/>
                  </a:cubicBezTo>
                  <a:cubicBezTo>
                    <a:pt x="1454" y="1545"/>
                    <a:pt x="1862" y="1142"/>
                    <a:pt x="1763" y="631"/>
                  </a:cubicBezTo>
                  <a:cubicBezTo>
                    <a:pt x="1689" y="259"/>
                    <a:pt x="1367"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603" name="Google Shape;4603;p58"/>
            <p:cNvSpPr/>
            <p:nvPr/>
          </p:nvSpPr>
          <p:spPr>
            <a:xfrm>
              <a:off x="5312149" y="4339952"/>
              <a:ext cx="123988" cy="43383"/>
            </a:xfrm>
            <a:custGeom>
              <a:avLst/>
              <a:gdLst/>
              <a:ahLst/>
              <a:cxnLst/>
              <a:rect l="l" t="t" r="r" b="b"/>
              <a:pathLst>
                <a:path w="3844" h="1345" extrusionOk="0">
                  <a:moveTo>
                    <a:pt x="3236" y="0"/>
                  </a:moveTo>
                  <a:cubicBezTo>
                    <a:pt x="3205" y="0"/>
                    <a:pt x="3173" y="3"/>
                    <a:pt x="3140" y="10"/>
                  </a:cubicBezTo>
                  <a:lnTo>
                    <a:pt x="3152" y="10"/>
                  </a:lnTo>
                  <a:lnTo>
                    <a:pt x="556" y="474"/>
                  </a:lnTo>
                  <a:cubicBezTo>
                    <a:pt x="1" y="552"/>
                    <a:pt x="98" y="1344"/>
                    <a:pt x="597" y="1344"/>
                  </a:cubicBezTo>
                  <a:cubicBezTo>
                    <a:pt x="633" y="1344"/>
                    <a:pt x="671" y="1340"/>
                    <a:pt x="711" y="1331"/>
                  </a:cubicBezTo>
                  <a:lnTo>
                    <a:pt x="3294" y="867"/>
                  </a:lnTo>
                  <a:cubicBezTo>
                    <a:pt x="3844" y="766"/>
                    <a:pt x="3728" y="0"/>
                    <a:pt x="3236"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604" name="Google Shape;4604;p58"/>
            <p:cNvSpPr/>
            <p:nvPr/>
          </p:nvSpPr>
          <p:spPr>
            <a:xfrm>
              <a:off x="5257090" y="4423976"/>
              <a:ext cx="59769" cy="49866"/>
            </a:xfrm>
            <a:custGeom>
              <a:avLst/>
              <a:gdLst/>
              <a:ahLst/>
              <a:cxnLst/>
              <a:rect l="l" t="t" r="r" b="b"/>
              <a:pathLst>
                <a:path w="1853" h="1546" extrusionOk="0">
                  <a:moveTo>
                    <a:pt x="1003" y="1"/>
                  </a:moveTo>
                  <a:cubicBezTo>
                    <a:pt x="959" y="1"/>
                    <a:pt x="914" y="5"/>
                    <a:pt x="870" y="12"/>
                  </a:cubicBezTo>
                  <a:cubicBezTo>
                    <a:pt x="191" y="131"/>
                    <a:pt x="1" y="1012"/>
                    <a:pt x="560" y="1405"/>
                  </a:cubicBezTo>
                  <a:cubicBezTo>
                    <a:pt x="701" y="1502"/>
                    <a:pt x="853" y="1546"/>
                    <a:pt x="1000" y="1546"/>
                  </a:cubicBezTo>
                  <a:cubicBezTo>
                    <a:pt x="1449" y="1546"/>
                    <a:pt x="1853" y="1142"/>
                    <a:pt x="1763" y="631"/>
                  </a:cubicBezTo>
                  <a:cubicBezTo>
                    <a:pt x="1699" y="259"/>
                    <a:pt x="1369" y="1"/>
                    <a:pt x="100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605" name="Google Shape;4605;p58"/>
            <p:cNvSpPr/>
            <p:nvPr/>
          </p:nvSpPr>
          <p:spPr>
            <a:xfrm>
              <a:off x="5326599" y="4409300"/>
              <a:ext cx="121279" cy="43544"/>
            </a:xfrm>
            <a:custGeom>
              <a:avLst/>
              <a:gdLst/>
              <a:ahLst/>
              <a:cxnLst/>
              <a:rect l="l" t="t" r="r" b="b"/>
              <a:pathLst>
                <a:path w="3760" h="1350" extrusionOk="0">
                  <a:moveTo>
                    <a:pt x="3144" y="1"/>
                  </a:moveTo>
                  <a:cubicBezTo>
                    <a:pt x="3128" y="1"/>
                    <a:pt x="3113" y="1"/>
                    <a:pt x="3096" y="3"/>
                  </a:cubicBezTo>
                  <a:lnTo>
                    <a:pt x="501" y="467"/>
                  </a:lnTo>
                  <a:cubicBezTo>
                    <a:pt x="1" y="618"/>
                    <a:pt x="126" y="1349"/>
                    <a:pt x="620" y="1349"/>
                  </a:cubicBezTo>
                  <a:cubicBezTo>
                    <a:pt x="632" y="1349"/>
                    <a:pt x="644" y="1349"/>
                    <a:pt x="656" y="1348"/>
                  </a:cubicBezTo>
                  <a:lnTo>
                    <a:pt x="3251" y="872"/>
                  </a:lnTo>
                  <a:cubicBezTo>
                    <a:pt x="3759" y="722"/>
                    <a:pt x="3640" y="1"/>
                    <a:pt x="314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606" name="Google Shape;4606;p58"/>
            <p:cNvSpPr/>
            <p:nvPr/>
          </p:nvSpPr>
          <p:spPr>
            <a:xfrm>
              <a:off x="5270540" y="4498130"/>
              <a:ext cx="60059" cy="50221"/>
            </a:xfrm>
            <a:custGeom>
              <a:avLst/>
              <a:gdLst/>
              <a:ahLst/>
              <a:cxnLst/>
              <a:rect l="l" t="t" r="r" b="b"/>
              <a:pathLst>
                <a:path w="1862" h="1557" extrusionOk="0">
                  <a:moveTo>
                    <a:pt x="998" y="0"/>
                  </a:moveTo>
                  <a:cubicBezTo>
                    <a:pt x="956" y="0"/>
                    <a:pt x="913" y="4"/>
                    <a:pt x="870" y="11"/>
                  </a:cubicBezTo>
                  <a:cubicBezTo>
                    <a:pt x="191" y="130"/>
                    <a:pt x="0" y="1011"/>
                    <a:pt x="560" y="1416"/>
                  </a:cubicBezTo>
                  <a:cubicBezTo>
                    <a:pt x="701" y="1513"/>
                    <a:pt x="854" y="1556"/>
                    <a:pt x="1002" y="1556"/>
                  </a:cubicBezTo>
                  <a:cubicBezTo>
                    <a:pt x="1453" y="1556"/>
                    <a:pt x="1861" y="1153"/>
                    <a:pt x="1763" y="642"/>
                  </a:cubicBezTo>
                  <a:cubicBezTo>
                    <a:pt x="1699" y="268"/>
                    <a:pt x="1366" y="0"/>
                    <a:pt x="998"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607" name="Google Shape;4607;p58"/>
            <p:cNvSpPr/>
            <p:nvPr/>
          </p:nvSpPr>
          <p:spPr>
            <a:xfrm>
              <a:off x="5339630" y="4483390"/>
              <a:ext cx="122311" cy="43673"/>
            </a:xfrm>
            <a:custGeom>
              <a:avLst/>
              <a:gdLst/>
              <a:ahLst/>
              <a:cxnLst/>
              <a:rect l="l" t="t" r="r" b="b"/>
              <a:pathLst>
                <a:path w="3792" h="1354" extrusionOk="0">
                  <a:moveTo>
                    <a:pt x="3168" y="1"/>
                  </a:moveTo>
                  <a:cubicBezTo>
                    <a:pt x="3149" y="1"/>
                    <a:pt x="3129" y="2"/>
                    <a:pt x="3109" y="4"/>
                  </a:cubicBezTo>
                  <a:lnTo>
                    <a:pt x="514" y="480"/>
                  </a:lnTo>
                  <a:cubicBezTo>
                    <a:pt x="0" y="605"/>
                    <a:pt x="110" y="1354"/>
                    <a:pt x="612" y="1354"/>
                  </a:cubicBezTo>
                  <a:cubicBezTo>
                    <a:pt x="634" y="1354"/>
                    <a:pt x="657" y="1352"/>
                    <a:pt x="680" y="1349"/>
                  </a:cubicBezTo>
                  <a:lnTo>
                    <a:pt x="3264" y="885"/>
                  </a:lnTo>
                  <a:cubicBezTo>
                    <a:pt x="3792" y="747"/>
                    <a:pt x="3678" y="1"/>
                    <a:pt x="316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608" name="Google Shape;4608;p58"/>
            <p:cNvSpPr/>
            <p:nvPr/>
          </p:nvSpPr>
          <p:spPr>
            <a:xfrm>
              <a:off x="5212933" y="4806843"/>
              <a:ext cx="250815" cy="224624"/>
            </a:xfrm>
            <a:custGeom>
              <a:avLst/>
              <a:gdLst/>
              <a:ahLst/>
              <a:cxnLst/>
              <a:rect l="l" t="t" r="r" b="b"/>
              <a:pathLst>
                <a:path w="7776" h="6964" extrusionOk="0">
                  <a:moveTo>
                    <a:pt x="3943" y="1"/>
                  </a:moveTo>
                  <a:cubicBezTo>
                    <a:pt x="2906" y="1"/>
                    <a:pt x="1888" y="470"/>
                    <a:pt x="1227" y="1346"/>
                  </a:cubicBezTo>
                  <a:lnTo>
                    <a:pt x="6966" y="4978"/>
                  </a:lnTo>
                  <a:cubicBezTo>
                    <a:pt x="7775" y="3406"/>
                    <a:pt x="7251" y="1465"/>
                    <a:pt x="5763" y="525"/>
                  </a:cubicBezTo>
                  <a:cubicBezTo>
                    <a:pt x="5199" y="171"/>
                    <a:pt x="4568" y="1"/>
                    <a:pt x="3943" y="1"/>
                  </a:cubicBezTo>
                  <a:close/>
                  <a:moveTo>
                    <a:pt x="822" y="1989"/>
                  </a:moveTo>
                  <a:lnTo>
                    <a:pt x="822" y="1989"/>
                  </a:lnTo>
                  <a:cubicBezTo>
                    <a:pt x="1" y="3561"/>
                    <a:pt x="524" y="5490"/>
                    <a:pt x="2025" y="6430"/>
                  </a:cubicBezTo>
                  <a:cubicBezTo>
                    <a:pt x="2587" y="6790"/>
                    <a:pt x="3218" y="6963"/>
                    <a:pt x="3842" y="6963"/>
                  </a:cubicBezTo>
                  <a:cubicBezTo>
                    <a:pt x="4870" y="6963"/>
                    <a:pt x="5882" y="6495"/>
                    <a:pt x="6549" y="5621"/>
                  </a:cubicBezTo>
                  <a:lnTo>
                    <a:pt x="822" y="1989"/>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609" name="Google Shape;4609;p58"/>
            <p:cNvSpPr/>
            <p:nvPr/>
          </p:nvSpPr>
          <p:spPr>
            <a:xfrm>
              <a:off x="5682211" y="4325276"/>
              <a:ext cx="196304" cy="181918"/>
            </a:xfrm>
            <a:custGeom>
              <a:avLst/>
              <a:gdLst/>
              <a:ahLst/>
              <a:cxnLst/>
              <a:rect l="l" t="t" r="r" b="b"/>
              <a:pathLst>
                <a:path w="6086" h="5640" extrusionOk="0">
                  <a:moveTo>
                    <a:pt x="3609" y="0"/>
                  </a:moveTo>
                  <a:lnTo>
                    <a:pt x="1215" y="1632"/>
                  </a:lnTo>
                  <a:cubicBezTo>
                    <a:pt x="251" y="2286"/>
                    <a:pt x="1" y="3596"/>
                    <a:pt x="656" y="4560"/>
                  </a:cubicBezTo>
                  <a:lnTo>
                    <a:pt x="763" y="4715"/>
                  </a:lnTo>
                  <a:cubicBezTo>
                    <a:pt x="1171" y="5316"/>
                    <a:pt x="1834" y="5640"/>
                    <a:pt x="2508" y="5640"/>
                  </a:cubicBezTo>
                  <a:cubicBezTo>
                    <a:pt x="2916" y="5640"/>
                    <a:pt x="3329" y="5522"/>
                    <a:pt x="3692" y="5275"/>
                  </a:cubicBezTo>
                  <a:lnTo>
                    <a:pt x="6085" y="3644"/>
                  </a:lnTo>
                  <a:lnTo>
                    <a:pt x="3609" y="0"/>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610" name="Google Shape;4610;p58"/>
            <p:cNvSpPr/>
            <p:nvPr/>
          </p:nvSpPr>
          <p:spPr>
            <a:xfrm>
              <a:off x="5814714" y="4249734"/>
              <a:ext cx="196272" cy="181950"/>
            </a:xfrm>
            <a:custGeom>
              <a:avLst/>
              <a:gdLst/>
              <a:ahLst/>
              <a:cxnLst/>
              <a:rect l="l" t="t" r="r" b="b"/>
              <a:pathLst>
                <a:path w="6085" h="5641" extrusionOk="0">
                  <a:moveTo>
                    <a:pt x="3580" y="1"/>
                  </a:moveTo>
                  <a:cubicBezTo>
                    <a:pt x="3174" y="1"/>
                    <a:pt x="2765" y="119"/>
                    <a:pt x="2406" y="366"/>
                  </a:cubicBezTo>
                  <a:lnTo>
                    <a:pt x="1" y="1997"/>
                  </a:lnTo>
                  <a:lnTo>
                    <a:pt x="2477" y="5640"/>
                  </a:lnTo>
                  <a:lnTo>
                    <a:pt x="4870" y="4009"/>
                  </a:lnTo>
                  <a:cubicBezTo>
                    <a:pt x="5835" y="3354"/>
                    <a:pt x="6085" y="2045"/>
                    <a:pt x="5430" y="1092"/>
                  </a:cubicBezTo>
                  <a:lnTo>
                    <a:pt x="5323" y="926"/>
                  </a:lnTo>
                  <a:cubicBezTo>
                    <a:pt x="4915" y="325"/>
                    <a:pt x="4252" y="1"/>
                    <a:pt x="3580"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611" name="Google Shape;4611;p58"/>
            <p:cNvSpPr/>
            <p:nvPr/>
          </p:nvSpPr>
          <p:spPr>
            <a:xfrm>
              <a:off x="5624636" y="4700692"/>
              <a:ext cx="346032" cy="344387"/>
            </a:xfrm>
            <a:custGeom>
              <a:avLst/>
              <a:gdLst/>
              <a:ahLst/>
              <a:cxnLst/>
              <a:rect l="l" t="t" r="r" b="b"/>
              <a:pathLst>
                <a:path w="10728" h="10677" extrusionOk="0">
                  <a:moveTo>
                    <a:pt x="5007" y="0"/>
                  </a:moveTo>
                  <a:cubicBezTo>
                    <a:pt x="4823" y="0"/>
                    <a:pt x="4677" y="135"/>
                    <a:pt x="4655" y="327"/>
                  </a:cubicBezTo>
                  <a:lnTo>
                    <a:pt x="4191" y="3804"/>
                  </a:lnTo>
                  <a:lnTo>
                    <a:pt x="714" y="3339"/>
                  </a:lnTo>
                  <a:cubicBezTo>
                    <a:pt x="699" y="3338"/>
                    <a:pt x="683" y="3337"/>
                    <a:pt x="668" y="3337"/>
                  </a:cubicBezTo>
                  <a:cubicBezTo>
                    <a:pt x="475" y="3337"/>
                    <a:pt x="320" y="3473"/>
                    <a:pt x="298" y="3661"/>
                  </a:cubicBezTo>
                  <a:lnTo>
                    <a:pt x="36" y="5637"/>
                  </a:lnTo>
                  <a:cubicBezTo>
                    <a:pt x="0" y="5840"/>
                    <a:pt x="143" y="6030"/>
                    <a:pt x="357" y="6054"/>
                  </a:cubicBezTo>
                  <a:lnTo>
                    <a:pt x="3834" y="6518"/>
                  </a:lnTo>
                  <a:lnTo>
                    <a:pt x="3370" y="9995"/>
                  </a:lnTo>
                  <a:cubicBezTo>
                    <a:pt x="3346" y="10197"/>
                    <a:pt x="3489" y="10388"/>
                    <a:pt x="3691" y="10412"/>
                  </a:cubicBezTo>
                  <a:lnTo>
                    <a:pt x="5667" y="10674"/>
                  </a:lnTo>
                  <a:cubicBezTo>
                    <a:pt x="5682" y="10675"/>
                    <a:pt x="5697" y="10676"/>
                    <a:pt x="5712" y="10676"/>
                  </a:cubicBezTo>
                  <a:cubicBezTo>
                    <a:pt x="5897" y="10676"/>
                    <a:pt x="6062" y="10540"/>
                    <a:pt x="6084" y="10352"/>
                  </a:cubicBezTo>
                  <a:lnTo>
                    <a:pt x="6548" y="6876"/>
                  </a:lnTo>
                  <a:lnTo>
                    <a:pt x="10025" y="7328"/>
                  </a:lnTo>
                  <a:cubicBezTo>
                    <a:pt x="10045" y="7331"/>
                    <a:pt x="10064" y="7333"/>
                    <a:pt x="10084" y="7333"/>
                  </a:cubicBezTo>
                  <a:cubicBezTo>
                    <a:pt x="10263" y="7333"/>
                    <a:pt x="10420" y="7189"/>
                    <a:pt x="10442" y="7007"/>
                  </a:cubicBezTo>
                  <a:lnTo>
                    <a:pt x="10704" y="5042"/>
                  </a:lnTo>
                  <a:cubicBezTo>
                    <a:pt x="10728" y="4828"/>
                    <a:pt x="10585" y="4649"/>
                    <a:pt x="10382" y="4613"/>
                  </a:cubicBezTo>
                  <a:lnTo>
                    <a:pt x="6906" y="4161"/>
                  </a:lnTo>
                  <a:lnTo>
                    <a:pt x="7358" y="684"/>
                  </a:lnTo>
                  <a:cubicBezTo>
                    <a:pt x="7394" y="470"/>
                    <a:pt x="7239" y="291"/>
                    <a:pt x="7037" y="256"/>
                  </a:cubicBezTo>
                  <a:lnTo>
                    <a:pt x="5072" y="6"/>
                  </a:lnTo>
                  <a:cubicBezTo>
                    <a:pt x="5050" y="2"/>
                    <a:pt x="5028" y="0"/>
                    <a:pt x="5007"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612" name="Google Shape;4612;p58"/>
            <p:cNvSpPr/>
            <p:nvPr/>
          </p:nvSpPr>
          <p:spPr>
            <a:xfrm>
              <a:off x="4157614" y="99161"/>
              <a:ext cx="349483" cy="435378"/>
            </a:xfrm>
            <a:custGeom>
              <a:avLst/>
              <a:gdLst/>
              <a:ahLst/>
              <a:cxnLst/>
              <a:rect l="l" t="t" r="r" b="b"/>
              <a:pathLst>
                <a:path w="10835" h="13498" extrusionOk="0">
                  <a:moveTo>
                    <a:pt x="4152" y="412"/>
                  </a:moveTo>
                  <a:cubicBezTo>
                    <a:pt x="4440" y="412"/>
                    <a:pt x="4723" y="584"/>
                    <a:pt x="4775" y="971"/>
                  </a:cubicBezTo>
                  <a:cubicBezTo>
                    <a:pt x="4810" y="1173"/>
                    <a:pt x="4751" y="1364"/>
                    <a:pt x="4632" y="1518"/>
                  </a:cubicBezTo>
                  <a:lnTo>
                    <a:pt x="3834" y="1661"/>
                  </a:lnTo>
                  <a:cubicBezTo>
                    <a:pt x="3667" y="1566"/>
                    <a:pt x="3536" y="1399"/>
                    <a:pt x="3501" y="1209"/>
                  </a:cubicBezTo>
                  <a:cubicBezTo>
                    <a:pt x="3386" y="709"/>
                    <a:pt x="3773" y="412"/>
                    <a:pt x="4152" y="412"/>
                  </a:cubicBezTo>
                  <a:close/>
                  <a:moveTo>
                    <a:pt x="7842" y="2726"/>
                  </a:moveTo>
                  <a:cubicBezTo>
                    <a:pt x="8105" y="2726"/>
                    <a:pt x="8341" y="2907"/>
                    <a:pt x="8394" y="3185"/>
                  </a:cubicBezTo>
                  <a:lnTo>
                    <a:pt x="9775" y="10746"/>
                  </a:lnTo>
                  <a:cubicBezTo>
                    <a:pt x="9835" y="11043"/>
                    <a:pt x="9632" y="11329"/>
                    <a:pt x="9335" y="11377"/>
                  </a:cubicBezTo>
                  <a:lnTo>
                    <a:pt x="3072" y="12520"/>
                  </a:lnTo>
                  <a:cubicBezTo>
                    <a:pt x="3037" y="12527"/>
                    <a:pt x="3002" y="12530"/>
                    <a:pt x="2967" y="12530"/>
                  </a:cubicBezTo>
                  <a:cubicBezTo>
                    <a:pt x="2710" y="12530"/>
                    <a:pt x="2482" y="12342"/>
                    <a:pt x="2429" y="12079"/>
                  </a:cubicBezTo>
                  <a:lnTo>
                    <a:pt x="1048" y="4507"/>
                  </a:lnTo>
                  <a:cubicBezTo>
                    <a:pt x="1000" y="4209"/>
                    <a:pt x="1203" y="3935"/>
                    <a:pt x="1500" y="3876"/>
                  </a:cubicBezTo>
                  <a:lnTo>
                    <a:pt x="2239" y="3745"/>
                  </a:lnTo>
                  <a:cubicBezTo>
                    <a:pt x="2280" y="3954"/>
                    <a:pt x="2460" y="4099"/>
                    <a:pt x="2664" y="4099"/>
                  </a:cubicBezTo>
                  <a:cubicBezTo>
                    <a:pt x="2693" y="4099"/>
                    <a:pt x="2721" y="4096"/>
                    <a:pt x="2751" y="4090"/>
                  </a:cubicBezTo>
                  <a:lnTo>
                    <a:pt x="6656" y="3376"/>
                  </a:lnTo>
                  <a:cubicBezTo>
                    <a:pt x="6894" y="3340"/>
                    <a:pt x="7049" y="3114"/>
                    <a:pt x="7013" y="2876"/>
                  </a:cubicBezTo>
                  <a:lnTo>
                    <a:pt x="7751" y="2733"/>
                  </a:lnTo>
                  <a:cubicBezTo>
                    <a:pt x="7782" y="2728"/>
                    <a:pt x="7812" y="2726"/>
                    <a:pt x="7842" y="2726"/>
                  </a:cubicBezTo>
                  <a:close/>
                  <a:moveTo>
                    <a:pt x="4137" y="1"/>
                  </a:moveTo>
                  <a:cubicBezTo>
                    <a:pt x="4073" y="1"/>
                    <a:pt x="4007" y="6"/>
                    <a:pt x="3941" y="18"/>
                  </a:cubicBezTo>
                  <a:cubicBezTo>
                    <a:pt x="3358" y="125"/>
                    <a:pt x="2965" y="697"/>
                    <a:pt x="3072" y="1280"/>
                  </a:cubicBezTo>
                  <a:cubicBezTo>
                    <a:pt x="3096" y="1459"/>
                    <a:pt x="3179" y="1614"/>
                    <a:pt x="3286" y="1756"/>
                  </a:cubicBezTo>
                  <a:lnTo>
                    <a:pt x="2512" y="1899"/>
                  </a:lnTo>
                  <a:cubicBezTo>
                    <a:pt x="2191" y="1959"/>
                    <a:pt x="1977" y="2268"/>
                    <a:pt x="2036" y="2578"/>
                  </a:cubicBezTo>
                  <a:lnTo>
                    <a:pt x="2084" y="2864"/>
                  </a:lnTo>
                  <a:lnTo>
                    <a:pt x="798" y="3102"/>
                  </a:lnTo>
                  <a:cubicBezTo>
                    <a:pt x="322" y="3185"/>
                    <a:pt x="0" y="3650"/>
                    <a:pt x="84" y="4126"/>
                  </a:cubicBezTo>
                  <a:lnTo>
                    <a:pt x="1655" y="12758"/>
                  </a:lnTo>
                  <a:cubicBezTo>
                    <a:pt x="1740" y="13194"/>
                    <a:pt x="2120" y="13497"/>
                    <a:pt x="2540" y="13497"/>
                  </a:cubicBezTo>
                  <a:cubicBezTo>
                    <a:pt x="2590" y="13497"/>
                    <a:pt x="2640" y="13493"/>
                    <a:pt x="2691" y="13484"/>
                  </a:cubicBezTo>
                  <a:lnTo>
                    <a:pt x="10037" y="12139"/>
                  </a:lnTo>
                  <a:cubicBezTo>
                    <a:pt x="10513" y="12055"/>
                    <a:pt x="10835" y="11579"/>
                    <a:pt x="10752" y="11103"/>
                  </a:cubicBezTo>
                  <a:lnTo>
                    <a:pt x="9180" y="2483"/>
                  </a:lnTo>
                  <a:cubicBezTo>
                    <a:pt x="9095" y="2046"/>
                    <a:pt x="8715" y="1743"/>
                    <a:pt x="8287" y="1743"/>
                  </a:cubicBezTo>
                  <a:cubicBezTo>
                    <a:pt x="8236" y="1743"/>
                    <a:pt x="8184" y="1748"/>
                    <a:pt x="8132" y="1756"/>
                  </a:cubicBezTo>
                  <a:lnTo>
                    <a:pt x="6858" y="1995"/>
                  </a:lnTo>
                  <a:lnTo>
                    <a:pt x="6811" y="1721"/>
                  </a:lnTo>
                  <a:cubicBezTo>
                    <a:pt x="6747" y="1435"/>
                    <a:pt x="6506" y="1235"/>
                    <a:pt x="6227" y="1235"/>
                  </a:cubicBezTo>
                  <a:cubicBezTo>
                    <a:pt x="6192" y="1235"/>
                    <a:pt x="6156" y="1238"/>
                    <a:pt x="6120" y="1245"/>
                  </a:cubicBezTo>
                  <a:lnTo>
                    <a:pt x="5179" y="1411"/>
                  </a:lnTo>
                  <a:cubicBezTo>
                    <a:pt x="5227" y="1245"/>
                    <a:pt x="5239" y="1066"/>
                    <a:pt x="5203" y="899"/>
                  </a:cubicBezTo>
                  <a:cubicBezTo>
                    <a:pt x="5108" y="370"/>
                    <a:pt x="4655" y="1"/>
                    <a:pt x="4137"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613" name="Google Shape;4613;p58"/>
            <p:cNvSpPr/>
            <p:nvPr/>
          </p:nvSpPr>
          <p:spPr>
            <a:xfrm>
              <a:off x="4219446" y="255566"/>
              <a:ext cx="60156" cy="49898"/>
            </a:xfrm>
            <a:custGeom>
              <a:avLst/>
              <a:gdLst/>
              <a:ahLst/>
              <a:cxnLst/>
              <a:rect l="l" t="t" r="r" b="b"/>
              <a:pathLst>
                <a:path w="1865" h="1547" extrusionOk="0">
                  <a:moveTo>
                    <a:pt x="1026" y="1"/>
                  </a:moveTo>
                  <a:cubicBezTo>
                    <a:pt x="979" y="1"/>
                    <a:pt x="930" y="5"/>
                    <a:pt x="881" y="15"/>
                  </a:cubicBezTo>
                  <a:cubicBezTo>
                    <a:pt x="202" y="134"/>
                    <a:pt x="0" y="1015"/>
                    <a:pt x="572" y="1408"/>
                  </a:cubicBezTo>
                  <a:cubicBezTo>
                    <a:pt x="711" y="1504"/>
                    <a:pt x="861" y="1547"/>
                    <a:pt x="1007" y="1547"/>
                  </a:cubicBezTo>
                  <a:cubicBezTo>
                    <a:pt x="1458" y="1547"/>
                    <a:pt x="1864" y="1138"/>
                    <a:pt x="1774" y="634"/>
                  </a:cubicBezTo>
                  <a:cubicBezTo>
                    <a:pt x="1701" y="266"/>
                    <a:pt x="1386" y="1"/>
                    <a:pt x="1026"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614" name="Google Shape;4614;p58"/>
            <p:cNvSpPr/>
            <p:nvPr/>
          </p:nvSpPr>
          <p:spPr>
            <a:xfrm>
              <a:off x="4287988" y="241148"/>
              <a:ext cx="123956" cy="43577"/>
            </a:xfrm>
            <a:custGeom>
              <a:avLst/>
              <a:gdLst/>
              <a:ahLst/>
              <a:cxnLst/>
              <a:rect l="l" t="t" r="r" b="b"/>
              <a:pathLst>
                <a:path w="3843" h="1351" extrusionOk="0">
                  <a:moveTo>
                    <a:pt x="3234" y="0"/>
                  </a:moveTo>
                  <a:cubicBezTo>
                    <a:pt x="3203" y="0"/>
                    <a:pt x="3171" y="3"/>
                    <a:pt x="3138" y="10"/>
                  </a:cubicBezTo>
                  <a:lnTo>
                    <a:pt x="542" y="486"/>
                  </a:lnTo>
                  <a:cubicBezTo>
                    <a:pt x="1" y="576"/>
                    <a:pt x="111" y="1350"/>
                    <a:pt x="610" y="1350"/>
                  </a:cubicBezTo>
                  <a:cubicBezTo>
                    <a:pt x="638" y="1350"/>
                    <a:pt x="667" y="1348"/>
                    <a:pt x="697" y="1343"/>
                  </a:cubicBezTo>
                  <a:lnTo>
                    <a:pt x="3304" y="867"/>
                  </a:lnTo>
                  <a:cubicBezTo>
                    <a:pt x="3842" y="766"/>
                    <a:pt x="3726" y="0"/>
                    <a:pt x="3234"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615" name="Google Shape;4615;p58"/>
            <p:cNvSpPr/>
            <p:nvPr/>
          </p:nvSpPr>
          <p:spPr>
            <a:xfrm>
              <a:off x="4232090" y="325172"/>
              <a:ext cx="60156" cy="49866"/>
            </a:xfrm>
            <a:custGeom>
              <a:avLst/>
              <a:gdLst/>
              <a:ahLst/>
              <a:cxnLst/>
              <a:rect l="l" t="t" r="r" b="b"/>
              <a:pathLst>
                <a:path w="1865" h="1546" extrusionOk="0">
                  <a:moveTo>
                    <a:pt x="1014" y="1"/>
                  </a:moveTo>
                  <a:cubicBezTo>
                    <a:pt x="971" y="1"/>
                    <a:pt x="927" y="4"/>
                    <a:pt x="882" y="12"/>
                  </a:cubicBezTo>
                  <a:cubicBezTo>
                    <a:pt x="203" y="131"/>
                    <a:pt x="1" y="1012"/>
                    <a:pt x="572" y="1405"/>
                  </a:cubicBezTo>
                  <a:cubicBezTo>
                    <a:pt x="711" y="1502"/>
                    <a:pt x="861" y="1545"/>
                    <a:pt x="1008" y="1545"/>
                  </a:cubicBezTo>
                  <a:cubicBezTo>
                    <a:pt x="1455" y="1545"/>
                    <a:pt x="1865" y="1142"/>
                    <a:pt x="1775" y="631"/>
                  </a:cubicBezTo>
                  <a:cubicBezTo>
                    <a:pt x="1701" y="259"/>
                    <a:pt x="1379" y="1"/>
                    <a:pt x="101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616" name="Google Shape;4616;p58"/>
            <p:cNvSpPr/>
            <p:nvPr/>
          </p:nvSpPr>
          <p:spPr>
            <a:xfrm>
              <a:off x="4301987" y="310528"/>
              <a:ext cx="121021" cy="43512"/>
            </a:xfrm>
            <a:custGeom>
              <a:avLst/>
              <a:gdLst/>
              <a:ahLst/>
              <a:cxnLst/>
              <a:rect l="l" t="t" r="r" b="b"/>
              <a:pathLst>
                <a:path w="3752" h="1349" extrusionOk="0">
                  <a:moveTo>
                    <a:pt x="3132" y="0"/>
                  </a:moveTo>
                  <a:cubicBezTo>
                    <a:pt x="3120" y="0"/>
                    <a:pt x="3109" y="1"/>
                    <a:pt x="3097" y="2"/>
                  </a:cubicBezTo>
                  <a:lnTo>
                    <a:pt x="501" y="478"/>
                  </a:lnTo>
                  <a:cubicBezTo>
                    <a:pt x="1" y="618"/>
                    <a:pt x="114" y="1348"/>
                    <a:pt x="620" y="1348"/>
                  </a:cubicBezTo>
                  <a:cubicBezTo>
                    <a:pt x="631" y="1348"/>
                    <a:pt x="644" y="1348"/>
                    <a:pt x="656" y="1347"/>
                  </a:cubicBezTo>
                  <a:lnTo>
                    <a:pt x="3251" y="871"/>
                  </a:lnTo>
                  <a:cubicBezTo>
                    <a:pt x="3752" y="731"/>
                    <a:pt x="3627" y="0"/>
                    <a:pt x="313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617" name="Google Shape;4617;p58"/>
            <p:cNvSpPr/>
            <p:nvPr/>
          </p:nvSpPr>
          <p:spPr>
            <a:xfrm>
              <a:off x="4245928" y="399294"/>
              <a:ext cx="60059" cy="50189"/>
            </a:xfrm>
            <a:custGeom>
              <a:avLst/>
              <a:gdLst/>
              <a:ahLst/>
              <a:cxnLst/>
              <a:rect l="l" t="t" r="r" b="b"/>
              <a:pathLst>
                <a:path w="1862" h="1556" extrusionOk="0">
                  <a:moveTo>
                    <a:pt x="1002" y="1"/>
                  </a:moveTo>
                  <a:cubicBezTo>
                    <a:pt x="958" y="1"/>
                    <a:pt x="914" y="4"/>
                    <a:pt x="870" y="12"/>
                  </a:cubicBezTo>
                  <a:cubicBezTo>
                    <a:pt x="191" y="131"/>
                    <a:pt x="1" y="1012"/>
                    <a:pt x="560" y="1417"/>
                  </a:cubicBezTo>
                  <a:cubicBezTo>
                    <a:pt x="700" y="1513"/>
                    <a:pt x="851" y="1556"/>
                    <a:pt x="997" y="1556"/>
                  </a:cubicBezTo>
                  <a:cubicBezTo>
                    <a:pt x="1451" y="1556"/>
                    <a:pt x="1862" y="1147"/>
                    <a:pt x="1763" y="643"/>
                  </a:cubicBezTo>
                  <a:cubicBezTo>
                    <a:pt x="1699" y="260"/>
                    <a:pt x="1369"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618" name="Google Shape;4618;p58"/>
            <p:cNvSpPr/>
            <p:nvPr/>
          </p:nvSpPr>
          <p:spPr>
            <a:xfrm>
              <a:off x="4314889" y="384586"/>
              <a:ext cx="122472" cy="44028"/>
            </a:xfrm>
            <a:custGeom>
              <a:avLst/>
              <a:gdLst/>
              <a:ahLst/>
              <a:cxnLst/>
              <a:rect l="l" t="t" r="r" b="b"/>
              <a:pathLst>
                <a:path w="3797" h="1365" extrusionOk="0">
                  <a:moveTo>
                    <a:pt x="3171" y="0"/>
                  </a:moveTo>
                  <a:cubicBezTo>
                    <a:pt x="3152" y="0"/>
                    <a:pt x="3133" y="1"/>
                    <a:pt x="3113" y="4"/>
                  </a:cubicBezTo>
                  <a:lnTo>
                    <a:pt x="518" y="480"/>
                  </a:lnTo>
                  <a:cubicBezTo>
                    <a:pt x="1" y="606"/>
                    <a:pt x="116" y="1364"/>
                    <a:pt x="627" y="1364"/>
                  </a:cubicBezTo>
                  <a:cubicBezTo>
                    <a:pt x="645" y="1364"/>
                    <a:pt x="665" y="1363"/>
                    <a:pt x="684" y="1361"/>
                  </a:cubicBezTo>
                  <a:lnTo>
                    <a:pt x="3268" y="885"/>
                  </a:lnTo>
                  <a:cubicBezTo>
                    <a:pt x="3796" y="758"/>
                    <a:pt x="3682" y="0"/>
                    <a:pt x="3171"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619" name="Google Shape;4619;p58"/>
            <p:cNvSpPr/>
            <p:nvPr/>
          </p:nvSpPr>
          <p:spPr>
            <a:xfrm>
              <a:off x="4188320" y="708297"/>
              <a:ext cx="250428" cy="224721"/>
            </a:xfrm>
            <a:custGeom>
              <a:avLst/>
              <a:gdLst/>
              <a:ahLst/>
              <a:cxnLst/>
              <a:rect l="l" t="t" r="r" b="b"/>
              <a:pathLst>
                <a:path w="7764" h="6967" extrusionOk="0">
                  <a:moveTo>
                    <a:pt x="3929" y="1"/>
                  </a:moveTo>
                  <a:cubicBezTo>
                    <a:pt x="2899" y="1"/>
                    <a:pt x="1886" y="465"/>
                    <a:pt x="1227" y="1338"/>
                  </a:cubicBezTo>
                  <a:lnTo>
                    <a:pt x="6954" y="4969"/>
                  </a:lnTo>
                  <a:cubicBezTo>
                    <a:pt x="7764" y="3398"/>
                    <a:pt x="7240" y="1469"/>
                    <a:pt x="5751" y="528"/>
                  </a:cubicBezTo>
                  <a:cubicBezTo>
                    <a:pt x="5188" y="173"/>
                    <a:pt x="4555" y="1"/>
                    <a:pt x="3929" y="1"/>
                  </a:cubicBezTo>
                  <a:close/>
                  <a:moveTo>
                    <a:pt x="810" y="1993"/>
                  </a:moveTo>
                  <a:lnTo>
                    <a:pt x="810" y="1993"/>
                  </a:lnTo>
                  <a:cubicBezTo>
                    <a:pt x="1" y="3553"/>
                    <a:pt x="525" y="5493"/>
                    <a:pt x="2013" y="6434"/>
                  </a:cubicBezTo>
                  <a:cubicBezTo>
                    <a:pt x="2579" y="6793"/>
                    <a:pt x="3211" y="6966"/>
                    <a:pt x="3836" y="6966"/>
                  </a:cubicBezTo>
                  <a:cubicBezTo>
                    <a:pt x="4868" y="6966"/>
                    <a:pt x="5882" y="6495"/>
                    <a:pt x="6549" y="5612"/>
                  </a:cubicBezTo>
                  <a:lnTo>
                    <a:pt x="810" y="1993"/>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620" name="Google Shape;4620;p58"/>
            <p:cNvSpPr/>
            <p:nvPr/>
          </p:nvSpPr>
          <p:spPr>
            <a:xfrm>
              <a:off x="4657631" y="226472"/>
              <a:ext cx="196272" cy="181918"/>
            </a:xfrm>
            <a:custGeom>
              <a:avLst/>
              <a:gdLst/>
              <a:ahLst/>
              <a:cxnLst/>
              <a:rect l="l" t="t" r="r" b="b"/>
              <a:pathLst>
                <a:path w="6085" h="5640" extrusionOk="0">
                  <a:moveTo>
                    <a:pt x="3596" y="0"/>
                  </a:moveTo>
                  <a:lnTo>
                    <a:pt x="1215" y="1631"/>
                  </a:lnTo>
                  <a:cubicBezTo>
                    <a:pt x="250" y="2286"/>
                    <a:pt x="0" y="3596"/>
                    <a:pt x="655" y="4560"/>
                  </a:cubicBezTo>
                  <a:lnTo>
                    <a:pt x="774" y="4715"/>
                  </a:lnTo>
                  <a:cubicBezTo>
                    <a:pt x="1175" y="5316"/>
                    <a:pt x="1834" y="5640"/>
                    <a:pt x="2508" y="5640"/>
                  </a:cubicBezTo>
                  <a:cubicBezTo>
                    <a:pt x="2915" y="5640"/>
                    <a:pt x="3328" y="5521"/>
                    <a:pt x="3691" y="5275"/>
                  </a:cubicBezTo>
                  <a:lnTo>
                    <a:pt x="6084" y="3644"/>
                  </a:lnTo>
                  <a:lnTo>
                    <a:pt x="3596" y="0"/>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621" name="Google Shape;4621;p58"/>
            <p:cNvSpPr/>
            <p:nvPr/>
          </p:nvSpPr>
          <p:spPr>
            <a:xfrm>
              <a:off x="4790102" y="151317"/>
              <a:ext cx="196272" cy="181563"/>
            </a:xfrm>
            <a:custGeom>
              <a:avLst/>
              <a:gdLst/>
              <a:ahLst/>
              <a:cxnLst/>
              <a:rect l="l" t="t" r="r" b="b"/>
              <a:pathLst>
                <a:path w="6085" h="5629" extrusionOk="0">
                  <a:moveTo>
                    <a:pt x="3578" y="1"/>
                  </a:moveTo>
                  <a:cubicBezTo>
                    <a:pt x="3170" y="1"/>
                    <a:pt x="2757" y="119"/>
                    <a:pt x="2394" y="366"/>
                  </a:cubicBezTo>
                  <a:lnTo>
                    <a:pt x="1" y="1985"/>
                  </a:lnTo>
                  <a:lnTo>
                    <a:pt x="2477" y="5628"/>
                  </a:lnTo>
                  <a:lnTo>
                    <a:pt x="4870" y="4009"/>
                  </a:lnTo>
                  <a:cubicBezTo>
                    <a:pt x="5835" y="3354"/>
                    <a:pt x="6085" y="2044"/>
                    <a:pt x="5430" y="1080"/>
                  </a:cubicBezTo>
                  <a:lnTo>
                    <a:pt x="5323" y="925"/>
                  </a:lnTo>
                  <a:cubicBezTo>
                    <a:pt x="4915" y="324"/>
                    <a:pt x="4252" y="1"/>
                    <a:pt x="357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622" name="Google Shape;4622;p58"/>
            <p:cNvSpPr/>
            <p:nvPr/>
          </p:nvSpPr>
          <p:spPr>
            <a:xfrm>
              <a:off x="4600023" y="602242"/>
              <a:ext cx="346032" cy="344032"/>
            </a:xfrm>
            <a:custGeom>
              <a:avLst/>
              <a:gdLst/>
              <a:ahLst/>
              <a:cxnLst/>
              <a:rect l="l" t="t" r="r" b="b"/>
              <a:pathLst>
                <a:path w="10728" h="10666" extrusionOk="0">
                  <a:moveTo>
                    <a:pt x="5007" y="1"/>
                  </a:moveTo>
                  <a:cubicBezTo>
                    <a:pt x="4823" y="1"/>
                    <a:pt x="4676" y="136"/>
                    <a:pt x="4644" y="328"/>
                  </a:cubicBezTo>
                  <a:lnTo>
                    <a:pt x="4191" y="3793"/>
                  </a:lnTo>
                  <a:lnTo>
                    <a:pt x="715" y="3340"/>
                  </a:lnTo>
                  <a:cubicBezTo>
                    <a:pt x="692" y="3336"/>
                    <a:pt x="671" y="3335"/>
                    <a:pt x="649" y="3335"/>
                  </a:cubicBezTo>
                  <a:cubicBezTo>
                    <a:pt x="465" y="3335"/>
                    <a:pt x="318" y="3469"/>
                    <a:pt x="286" y="3662"/>
                  </a:cubicBezTo>
                  <a:lnTo>
                    <a:pt x="24" y="5626"/>
                  </a:lnTo>
                  <a:cubicBezTo>
                    <a:pt x="0" y="5829"/>
                    <a:pt x="143" y="6019"/>
                    <a:pt x="345" y="6043"/>
                  </a:cubicBezTo>
                  <a:lnTo>
                    <a:pt x="3834" y="6507"/>
                  </a:lnTo>
                  <a:lnTo>
                    <a:pt x="3370" y="9984"/>
                  </a:lnTo>
                  <a:cubicBezTo>
                    <a:pt x="3346" y="10186"/>
                    <a:pt x="3489" y="10377"/>
                    <a:pt x="3691" y="10401"/>
                  </a:cubicBezTo>
                  <a:lnTo>
                    <a:pt x="5668" y="10663"/>
                  </a:lnTo>
                  <a:cubicBezTo>
                    <a:pt x="5682" y="10664"/>
                    <a:pt x="5697" y="10665"/>
                    <a:pt x="5712" y="10665"/>
                  </a:cubicBezTo>
                  <a:cubicBezTo>
                    <a:pt x="5897" y="10665"/>
                    <a:pt x="6062" y="10529"/>
                    <a:pt x="6084" y="10341"/>
                  </a:cubicBezTo>
                  <a:lnTo>
                    <a:pt x="6537" y="6864"/>
                  </a:lnTo>
                  <a:lnTo>
                    <a:pt x="10025" y="7329"/>
                  </a:lnTo>
                  <a:cubicBezTo>
                    <a:pt x="10039" y="7330"/>
                    <a:pt x="10053" y="7331"/>
                    <a:pt x="10067" y="7331"/>
                  </a:cubicBezTo>
                  <a:cubicBezTo>
                    <a:pt x="10253" y="7331"/>
                    <a:pt x="10420" y="7184"/>
                    <a:pt x="10442" y="6995"/>
                  </a:cubicBezTo>
                  <a:lnTo>
                    <a:pt x="10704" y="5019"/>
                  </a:lnTo>
                  <a:cubicBezTo>
                    <a:pt x="10728" y="4817"/>
                    <a:pt x="10585" y="4626"/>
                    <a:pt x="10382" y="4602"/>
                  </a:cubicBezTo>
                  <a:lnTo>
                    <a:pt x="6906" y="4150"/>
                  </a:lnTo>
                  <a:lnTo>
                    <a:pt x="7358" y="661"/>
                  </a:lnTo>
                  <a:cubicBezTo>
                    <a:pt x="7382" y="459"/>
                    <a:pt x="7239" y="280"/>
                    <a:pt x="7037" y="245"/>
                  </a:cubicBezTo>
                  <a:lnTo>
                    <a:pt x="5072" y="6"/>
                  </a:lnTo>
                  <a:cubicBezTo>
                    <a:pt x="5050" y="3"/>
                    <a:pt x="5028" y="1"/>
                    <a:pt x="5007"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623" name="Google Shape;4623;p58"/>
            <p:cNvSpPr/>
            <p:nvPr/>
          </p:nvSpPr>
          <p:spPr>
            <a:xfrm>
              <a:off x="4157614" y="4197965"/>
              <a:ext cx="349483" cy="435378"/>
            </a:xfrm>
            <a:custGeom>
              <a:avLst/>
              <a:gdLst/>
              <a:ahLst/>
              <a:cxnLst/>
              <a:rect l="l" t="t" r="r" b="b"/>
              <a:pathLst>
                <a:path w="10835" h="13498" extrusionOk="0">
                  <a:moveTo>
                    <a:pt x="4152" y="412"/>
                  </a:moveTo>
                  <a:cubicBezTo>
                    <a:pt x="4440" y="412"/>
                    <a:pt x="4723" y="585"/>
                    <a:pt x="4775" y="971"/>
                  </a:cubicBezTo>
                  <a:cubicBezTo>
                    <a:pt x="4810" y="1161"/>
                    <a:pt x="4751" y="1364"/>
                    <a:pt x="4632" y="1519"/>
                  </a:cubicBezTo>
                  <a:lnTo>
                    <a:pt x="3834" y="1661"/>
                  </a:lnTo>
                  <a:cubicBezTo>
                    <a:pt x="3667" y="1566"/>
                    <a:pt x="3536" y="1411"/>
                    <a:pt x="3501" y="1221"/>
                  </a:cubicBezTo>
                  <a:lnTo>
                    <a:pt x="3501" y="1209"/>
                  </a:lnTo>
                  <a:cubicBezTo>
                    <a:pt x="3386" y="709"/>
                    <a:pt x="3773" y="412"/>
                    <a:pt x="4152" y="412"/>
                  </a:cubicBezTo>
                  <a:close/>
                  <a:moveTo>
                    <a:pt x="7856" y="2723"/>
                  </a:moveTo>
                  <a:cubicBezTo>
                    <a:pt x="8113" y="2723"/>
                    <a:pt x="8342" y="2911"/>
                    <a:pt x="8394" y="3173"/>
                  </a:cubicBezTo>
                  <a:lnTo>
                    <a:pt x="9775" y="10734"/>
                  </a:lnTo>
                  <a:cubicBezTo>
                    <a:pt x="9835" y="11043"/>
                    <a:pt x="9632" y="11329"/>
                    <a:pt x="9335" y="11377"/>
                  </a:cubicBezTo>
                  <a:lnTo>
                    <a:pt x="3072" y="12520"/>
                  </a:lnTo>
                  <a:cubicBezTo>
                    <a:pt x="3041" y="12525"/>
                    <a:pt x="3011" y="12527"/>
                    <a:pt x="2981" y="12527"/>
                  </a:cubicBezTo>
                  <a:cubicBezTo>
                    <a:pt x="2718" y="12527"/>
                    <a:pt x="2482" y="12346"/>
                    <a:pt x="2429" y="12079"/>
                  </a:cubicBezTo>
                  <a:lnTo>
                    <a:pt x="1048" y="4507"/>
                  </a:lnTo>
                  <a:cubicBezTo>
                    <a:pt x="1000" y="4209"/>
                    <a:pt x="1203" y="3924"/>
                    <a:pt x="1500" y="3876"/>
                  </a:cubicBezTo>
                  <a:lnTo>
                    <a:pt x="2239" y="3745"/>
                  </a:lnTo>
                  <a:cubicBezTo>
                    <a:pt x="2281" y="3945"/>
                    <a:pt x="2462" y="4098"/>
                    <a:pt x="2668" y="4098"/>
                  </a:cubicBezTo>
                  <a:cubicBezTo>
                    <a:pt x="2695" y="4098"/>
                    <a:pt x="2723" y="4096"/>
                    <a:pt x="2751" y="4090"/>
                  </a:cubicBezTo>
                  <a:lnTo>
                    <a:pt x="6656" y="3376"/>
                  </a:lnTo>
                  <a:cubicBezTo>
                    <a:pt x="6894" y="3328"/>
                    <a:pt x="7049" y="3102"/>
                    <a:pt x="7013" y="2864"/>
                  </a:cubicBezTo>
                  <a:lnTo>
                    <a:pt x="7751" y="2733"/>
                  </a:lnTo>
                  <a:cubicBezTo>
                    <a:pt x="7786" y="2726"/>
                    <a:pt x="7821" y="2723"/>
                    <a:pt x="7856" y="2723"/>
                  </a:cubicBezTo>
                  <a:close/>
                  <a:moveTo>
                    <a:pt x="4137" y="1"/>
                  </a:moveTo>
                  <a:cubicBezTo>
                    <a:pt x="4073" y="1"/>
                    <a:pt x="4007" y="6"/>
                    <a:pt x="3941" y="18"/>
                  </a:cubicBezTo>
                  <a:cubicBezTo>
                    <a:pt x="3358" y="125"/>
                    <a:pt x="2965" y="697"/>
                    <a:pt x="3072" y="1280"/>
                  </a:cubicBezTo>
                  <a:cubicBezTo>
                    <a:pt x="3096" y="1459"/>
                    <a:pt x="3179" y="1614"/>
                    <a:pt x="3286" y="1757"/>
                  </a:cubicBezTo>
                  <a:lnTo>
                    <a:pt x="2512" y="1900"/>
                  </a:lnTo>
                  <a:cubicBezTo>
                    <a:pt x="2191" y="1959"/>
                    <a:pt x="1977" y="2269"/>
                    <a:pt x="2036" y="2578"/>
                  </a:cubicBezTo>
                  <a:lnTo>
                    <a:pt x="2084" y="2864"/>
                  </a:lnTo>
                  <a:lnTo>
                    <a:pt x="798" y="3102"/>
                  </a:lnTo>
                  <a:cubicBezTo>
                    <a:pt x="322" y="3185"/>
                    <a:pt x="0" y="3650"/>
                    <a:pt x="84" y="4138"/>
                  </a:cubicBezTo>
                  <a:lnTo>
                    <a:pt x="1655" y="12770"/>
                  </a:lnTo>
                  <a:cubicBezTo>
                    <a:pt x="1740" y="13195"/>
                    <a:pt x="2120" y="13497"/>
                    <a:pt x="2540" y="13497"/>
                  </a:cubicBezTo>
                  <a:cubicBezTo>
                    <a:pt x="2590" y="13497"/>
                    <a:pt x="2640" y="13493"/>
                    <a:pt x="2691" y="13484"/>
                  </a:cubicBezTo>
                  <a:lnTo>
                    <a:pt x="10037" y="12139"/>
                  </a:lnTo>
                  <a:cubicBezTo>
                    <a:pt x="10513" y="12056"/>
                    <a:pt x="10835" y="11579"/>
                    <a:pt x="10752" y="11103"/>
                  </a:cubicBezTo>
                  <a:lnTo>
                    <a:pt x="9180" y="2471"/>
                  </a:lnTo>
                  <a:cubicBezTo>
                    <a:pt x="9096" y="2041"/>
                    <a:pt x="8725" y="1740"/>
                    <a:pt x="8304" y="1740"/>
                  </a:cubicBezTo>
                  <a:cubicBezTo>
                    <a:pt x="8247" y="1740"/>
                    <a:pt x="8190" y="1745"/>
                    <a:pt x="8132" y="1757"/>
                  </a:cubicBezTo>
                  <a:lnTo>
                    <a:pt x="6858" y="1995"/>
                  </a:lnTo>
                  <a:lnTo>
                    <a:pt x="6811" y="1709"/>
                  </a:lnTo>
                  <a:cubicBezTo>
                    <a:pt x="6746" y="1428"/>
                    <a:pt x="6495" y="1226"/>
                    <a:pt x="6210" y="1226"/>
                  </a:cubicBezTo>
                  <a:cubicBezTo>
                    <a:pt x="6180" y="1226"/>
                    <a:pt x="6150" y="1228"/>
                    <a:pt x="6120" y="1233"/>
                  </a:cubicBezTo>
                  <a:lnTo>
                    <a:pt x="5179" y="1411"/>
                  </a:lnTo>
                  <a:cubicBezTo>
                    <a:pt x="5227" y="1245"/>
                    <a:pt x="5239" y="1066"/>
                    <a:pt x="5203" y="887"/>
                  </a:cubicBezTo>
                  <a:cubicBezTo>
                    <a:pt x="5108" y="369"/>
                    <a:pt x="4655" y="1"/>
                    <a:pt x="4137"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624" name="Google Shape;4624;p58"/>
            <p:cNvSpPr/>
            <p:nvPr/>
          </p:nvSpPr>
          <p:spPr>
            <a:xfrm>
              <a:off x="4219446" y="4354466"/>
              <a:ext cx="60123" cy="49866"/>
            </a:xfrm>
            <a:custGeom>
              <a:avLst/>
              <a:gdLst/>
              <a:ahLst/>
              <a:cxnLst/>
              <a:rect l="l" t="t" r="r" b="b"/>
              <a:pathLst>
                <a:path w="1864" h="1546" extrusionOk="0">
                  <a:moveTo>
                    <a:pt x="1013" y="1"/>
                  </a:moveTo>
                  <a:cubicBezTo>
                    <a:pt x="970" y="1"/>
                    <a:pt x="926" y="5"/>
                    <a:pt x="881" y="12"/>
                  </a:cubicBezTo>
                  <a:cubicBezTo>
                    <a:pt x="202" y="131"/>
                    <a:pt x="0" y="1012"/>
                    <a:pt x="572" y="1405"/>
                  </a:cubicBezTo>
                  <a:cubicBezTo>
                    <a:pt x="713" y="1502"/>
                    <a:pt x="865" y="1545"/>
                    <a:pt x="1012" y="1545"/>
                  </a:cubicBezTo>
                  <a:cubicBezTo>
                    <a:pt x="1460" y="1545"/>
                    <a:pt x="1864" y="1142"/>
                    <a:pt x="1774" y="631"/>
                  </a:cubicBezTo>
                  <a:cubicBezTo>
                    <a:pt x="1700" y="259"/>
                    <a:pt x="1378" y="1"/>
                    <a:pt x="101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625" name="Google Shape;4625;p58"/>
            <p:cNvSpPr/>
            <p:nvPr/>
          </p:nvSpPr>
          <p:spPr>
            <a:xfrm>
              <a:off x="4288117" y="4339952"/>
              <a:ext cx="123827" cy="43254"/>
            </a:xfrm>
            <a:custGeom>
              <a:avLst/>
              <a:gdLst/>
              <a:ahLst/>
              <a:cxnLst/>
              <a:rect l="l" t="t" r="r" b="b"/>
              <a:pathLst>
                <a:path w="3839" h="1341" extrusionOk="0">
                  <a:moveTo>
                    <a:pt x="3230" y="0"/>
                  </a:moveTo>
                  <a:cubicBezTo>
                    <a:pt x="3199" y="0"/>
                    <a:pt x="3167" y="3"/>
                    <a:pt x="3134" y="10"/>
                  </a:cubicBezTo>
                  <a:lnTo>
                    <a:pt x="538" y="474"/>
                  </a:lnTo>
                  <a:cubicBezTo>
                    <a:pt x="0" y="575"/>
                    <a:pt x="106" y="1341"/>
                    <a:pt x="597" y="1341"/>
                  </a:cubicBezTo>
                  <a:cubicBezTo>
                    <a:pt x="627" y="1341"/>
                    <a:pt x="659" y="1338"/>
                    <a:pt x="693" y="1331"/>
                  </a:cubicBezTo>
                  <a:lnTo>
                    <a:pt x="3300" y="867"/>
                  </a:lnTo>
                  <a:cubicBezTo>
                    <a:pt x="3838" y="766"/>
                    <a:pt x="3722" y="0"/>
                    <a:pt x="3230"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626" name="Google Shape;4626;p58"/>
            <p:cNvSpPr/>
            <p:nvPr/>
          </p:nvSpPr>
          <p:spPr>
            <a:xfrm>
              <a:off x="4232090" y="4423976"/>
              <a:ext cx="60156" cy="49866"/>
            </a:xfrm>
            <a:custGeom>
              <a:avLst/>
              <a:gdLst/>
              <a:ahLst/>
              <a:cxnLst/>
              <a:rect l="l" t="t" r="r" b="b"/>
              <a:pathLst>
                <a:path w="1865" h="1546" extrusionOk="0">
                  <a:moveTo>
                    <a:pt x="1014" y="1"/>
                  </a:moveTo>
                  <a:cubicBezTo>
                    <a:pt x="971" y="1"/>
                    <a:pt x="927" y="5"/>
                    <a:pt x="882" y="12"/>
                  </a:cubicBezTo>
                  <a:cubicBezTo>
                    <a:pt x="203" y="131"/>
                    <a:pt x="1" y="1012"/>
                    <a:pt x="572" y="1405"/>
                  </a:cubicBezTo>
                  <a:cubicBezTo>
                    <a:pt x="711" y="1502"/>
                    <a:pt x="861" y="1546"/>
                    <a:pt x="1008" y="1546"/>
                  </a:cubicBezTo>
                  <a:cubicBezTo>
                    <a:pt x="1455" y="1546"/>
                    <a:pt x="1865" y="1142"/>
                    <a:pt x="1775" y="631"/>
                  </a:cubicBezTo>
                  <a:cubicBezTo>
                    <a:pt x="1701" y="259"/>
                    <a:pt x="1379" y="1"/>
                    <a:pt x="101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627" name="Google Shape;4627;p58"/>
            <p:cNvSpPr/>
            <p:nvPr/>
          </p:nvSpPr>
          <p:spPr>
            <a:xfrm>
              <a:off x="4301987" y="4409300"/>
              <a:ext cx="120892" cy="43544"/>
            </a:xfrm>
            <a:custGeom>
              <a:avLst/>
              <a:gdLst/>
              <a:ahLst/>
              <a:cxnLst/>
              <a:rect l="l" t="t" r="r" b="b"/>
              <a:pathLst>
                <a:path w="3748" h="1350" extrusionOk="0">
                  <a:moveTo>
                    <a:pt x="3143" y="1"/>
                  </a:moveTo>
                  <a:cubicBezTo>
                    <a:pt x="3128" y="1"/>
                    <a:pt x="3112" y="1"/>
                    <a:pt x="3097" y="3"/>
                  </a:cubicBezTo>
                  <a:lnTo>
                    <a:pt x="501" y="467"/>
                  </a:lnTo>
                  <a:cubicBezTo>
                    <a:pt x="1" y="618"/>
                    <a:pt x="114" y="1349"/>
                    <a:pt x="620" y="1349"/>
                  </a:cubicBezTo>
                  <a:cubicBezTo>
                    <a:pt x="631" y="1349"/>
                    <a:pt x="644" y="1349"/>
                    <a:pt x="656" y="1348"/>
                  </a:cubicBezTo>
                  <a:lnTo>
                    <a:pt x="3251" y="872"/>
                  </a:lnTo>
                  <a:cubicBezTo>
                    <a:pt x="3748" y="722"/>
                    <a:pt x="3628" y="1"/>
                    <a:pt x="314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628" name="Google Shape;4628;p58"/>
            <p:cNvSpPr/>
            <p:nvPr/>
          </p:nvSpPr>
          <p:spPr>
            <a:xfrm>
              <a:off x="4245928" y="4498130"/>
              <a:ext cx="60059" cy="50221"/>
            </a:xfrm>
            <a:custGeom>
              <a:avLst/>
              <a:gdLst/>
              <a:ahLst/>
              <a:cxnLst/>
              <a:rect l="l" t="t" r="r" b="b"/>
              <a:pathLst>
                <a:path w="1862" h="1557" extrusionOk="0">
                  <a:moveTo>
                    <a:pt x="998" y="0"/>
                  </a:moveTo>
                  <a:cubicBezTo>
                    <a:pt x="956" y="0"/>
                    <a:pt x="913" y="4"/>
                    <a:pt x="870" y="11"/>
                  </a:cubicBezTo>
                  <a:cubicBezTo>
                    <a:pt x="191" y="130"/>
                    <a:pt x="1" y="1011"/>
                    <a:pt x="560" y="1416"/>
                  </a:cubicBezTo>
                  <a:cubicBezTo>
                    <a:pt x="701" y="1513"/>
                    <a:pt x="854" y="1556"/>
                    <a:pt x="1002" y="1556"/>
                  </a:cubicBezTo>
                  <a:cubicBezTo>
                    <a:pt x="1453" y="1556"/>
                    <a:pt x="1861" y="1153"/>
                    <a:pt x="1763" y="642"/>
                  </a:cubicBezTo>
                  <a:cubicBezTo>
                    <a:pt x="1699" y="268"/>
                    <a:pt x="1367" y="0"/>
                    <a:pt x="998"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629" name="Google Shape;4629;p58"/>
            <p:cNvSpPr/>
            <p:nvPr/>
          </p:nvSpPr>
          <p:spPr>
            <a:xfrm>
              <a:off x="4315018" y="4483357"/>
              <a:ext cx="122214" cy="43706"/>
            </a:xfrm>
            <a:custGeom>
              <a:avLst/>
              <a:gdLst/>
              <a:ahLst/>
              <a:cxnLst/>
              <a:rect l="l" t="t" r="r" b="b"/>
              <a:pathLst>
                <a:path w="3789" h="1355" extrusionOk="0">
                  <a:moveTo>
                    <a:pt x="3178" y="0"/>
                  </a:moveTo>
                  <a:cubicBezTo>
                    <a:pt x="3156" y="0"/>
                    <a:pt x="3133" y="2"/>
                    <a:pt x="3109" y="5"/>
                  </a:cubicBezTo>
                  <a:lnTo>
                    <a:pt x="514" y="481"/>
                  </a:lnTo>
                  <a:cubicBezTo>
                    <a:pt x="0" y="606"/>
                    <a:pt x="110" y="1355"/>
                    <a:pt x="612" y="1355"/>
                  </a:cubicBezTo>
                  <a:cubicBezTo>
                    <a:pt x="634" y="1355"/>
                    <a:pt x="657" y="1353"/>
                    <a:pt x="680" y="1350"/>
                  </a:cubicBezTo>
                  <a:lnTo>
                    <a:pt x="3264" y="886"/>
                  </a:lnTo>
                  <a:cubicBezTo>
                    <a:pt x="3789" y="749"/>
                    <a:pt x="3680" y="0"/>
                    <a:pt x="3178"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630" name="Google Shape;4630;p58"/>
            <p:cNvSpPr/>
            <p:nvPr/>
          </p:nvSpPr>
          <p:spPr>
            <a:xfrm>
              <a:off x="4188320" y="4806940"/>
              <a:ext cx="250428" cy="224592"/>
            </a:xfrm>
            <a:custGeom>
              <a:avLst/>
              <a:gdLst/>
              <a:ahLst/>
              <a:cxnLst/>
              <a:rect l="l" t="t" r="r" b="b"/>
              <a:pathLst>
                <a:path w="7764" h="6963" extrusionOk="0">
                  <a:moveTo>
                    <a:pt x="3931" y="1"/>
                  </a:moveTo>
                  <a:cubicBezTo>
                    <a:pt x="2900" y="1"/>
                    <a:pt x="1886" y="469"/>
                    <a:pt x="1227" y="1343"/>
                  </a:cubicBezTo>
                  <a:lnTo>
                    <a:pt x="6954" y="4975"/>
                  </a:lnTo>
                  <a:cubicBezTo>
                    <a:pt x="7764" y="3403"/>
                    <a:pt x="7240" y="1474"/>
                    <a:pt x="5751" y="534"/>
                  </a:cubicBezTo>
                  <a:cubicBezTo>
                    <a:pt x="5189" y="174"/>
                    <a:pt x="4557" y="1"/>
                    <a:pt x="3931" y="1"/>
                  </a:cubicBezTo>
                  <a:close/>
                  <a:moveTo>
                    <a:pt x="810" y="1986"/>
                  </a:moveTo>
                  <a:lnTo>
                    <a:pt x="810" y="1986"/>
                  </a:lnTo>
                  <a:cubicBezTo>
                    <a:pt x="1" y="3558"/>
                    <a:pt x="525" y="5498"/>
                    <a:pt x="2013" y="6439"/>
                  </a:cubicBezTo>
                  <a:cubicBezTo>
                    <a:pt x="2577" y="6793"/>
                    <a:pt x="3207" y="6963"/>
                    <a:pt x="3830" y="6963"/>
                  </a:cubicBezTo>
                  <a:cubicBezTo>
                    <a:pt x="4864" y="6963"/>
                    <a:pt x="5880" y="6494"/>
                    <a:pt x="6549" y="5618"/>
                  </a:cubicBezTo>
                  <a:lnTo>
                    <a:pt x="810" y="1986"/>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631" name="Google Shape;4631;p58"/>
            <p:cNvSpPr/>
            <p:nvPr/>
          </p:nvSpPr>
          <p:spPr>
            <a:xfrm>
              <a:off x="4657631" y="4325276"/>
              <a:ext cx="196272" cy="181918"/>
            </a:xfrm>
            <a:custGeom>
              <a:avLst/>
              <a:gdLst/>
              <a:ahLst/>
              <a:cxnLst/>
              <a:rect l="l" t="t" r="r" b="b"/>
              <a:pathLst>
                <a:path w="6085" h="5640" extrusionOk="0">
                  <a:moveTo>
                    <a:pt x="3596" y="0"/>
                  </a:moveTo>
                  <a:lnTo>
                    <a:pt x="1215" y="1632"/>
                  </a:lnTo>
                  <a:cubicBezTo>
                    <a:pt x="250" y="2286"/>
                    <a:pt x="0" y="3596"/>
                    <a:pt x="655" y="4549"/>
                  </a:cubicBezTo>
                  <a:lnTo>
                    <a:pt x="774" y="4715"/>
                  </a:lnTo>
                  <a:cubicBezTo>
                    <a:pt x="1175" y="5316"/>
                    <a:pt x="1834" y="5640"/>
                    <a:pt x="2508" y="5640"/>
                  </a:cubicBezTo>
                  <a:cubicBezTo>
                    <a:pt x="2915" y="5640"/>
                    <a:pt x="3328" y="5522"/>
                    <a:pt x="3691" y="5275"/>
                  </a:cubicBezTo>
                  <a:lnTo>
                    <a:pt x="6084" y="3644"/>
                  </a:lnTo>
                  <a:lnTo>
                    <a:pt x="3596" y="0"/>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632" name="Google Shape;4632;p58"/>
            <p:cNvSpPr/>
            <p:nvPr/>
          </p:nvSpPr>
          <p:spPr>
            <a:xfrm>
              <a:off x="4790102" y="4249734"/>
              <a:ext cx="196272" cy="181950"/>
            </a:xfrm>
            <a:custGeom>
              <a:avLst/>
              <a:gdLst/>
              <a:ahLst/>
              <a:cxnLst/>
              <a:rect l="l" t="t" r="r" b="b"/>
              <a:pathLst>
                <a:path w="6085" h="5641" extrusionOk="0">
                  <a:moveTo>
                    <a:pt x="3578" y="1"/>
                  </a:moveTo>
                  <a:cubicBezTo>
                    <a:pt x="3170" y="1"/>
                    <a:pt x="2757" y="119"/>
                    <a:pt x="2394" y="366"/>
                  </a:cubicBezTo>
                  <a:lnTo>
                    <a:pt x="1" y="1997"/>
                  </a:lnTo>
                  <a:lnTo>
                    <a:pt x="2477" y="5640"/>
                  </a:lnTo>
                  <a:lnTo>
                    <a:pt x="4870" y="4009"/>
                  </a:lnTo>
                  <a:cubicBezTo>
                    <a:pt x="5835" y="3354"/>
                    <a:pt x="6085" y="2045"/>
                    <a:pt x="5430" y="1092"/>
                  </a:cubicBezTo>
                  <a:lnTo>
                    <a:pt x="5323" y="926"/>
                  </a:lnTo>
                  <a:cubicBezTo>
                    <a:pt x="4915" y="325"/>
                    <a:pt x="4252" y="1"/>
                    <a:pt x="357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633" name="Google Shape;4633;p58"/>
            <p:cNvSpPr/>
            <p:nvPr/>
          </p:nvSpPr>
          <p:spPr>
            <a:xfrm>
              <a:off x="4600023" y="4700692"/>
              <a:ext cx="346032" cy="344387"/>
            </a:xfrm>
            <a:custGeom>
              <a:avLst/>
              <a:gdLst/>
              <a:ahLst/>
              <a:cxnLst/>
              <a:rect l="l" t="t" r="r" b="b"/>
              <a:pathLst>
                <a:path w="10728" h="10677" extrusionOk="0">
                  <a:moveTo>
                    <a:pt x="5007" y="0"/>
                  </a:moveTo>
                  <a:cubicBezTo>
                    <a:pt x="4823" y="0"/>
                    <a:pt x="4676" y="135"/>
                    <a:pt x="4644" y="327"/>
                  </a:cubicBezTo>
                  <a:lnTo>
                    <a:pt x="4191" y="3804"/>
                  </a:lnTo>
                  <a:lnTo>
                    <a:pt x="715" y="3339"/>
                  </a:lnTo>
                  <a:cubicBezTo>
                    <a:pt x="700" y="3338"/>
                    <a:pt x="685" y="3337"/>
                    <a:pt x="670" y="3337"/>
                  </a:cubicBezTo>
                  <a:cubicBezTo>
                    <a:pt x="485" y="3337"/>
                    <a:pt x="320" y="3473"/>
                    <a:pt x="298" y="3661"/>
                  </a:cubicBezTo>
                  <a:lnTo>
                    <a:pt x="24" y="5637"/>
                  </a:lnTo>
                  <a:cubicBezTo>
                    <a:pt x="0" y="5840"/>
                    <a:pt x="143" y="6030"/>
                    <a:pt x="345" y="6054"/>
                  </a:cubicBezTo>
                  <a:lnTo>
                    <a:pt x="3834" y="6518"/>
                  </a:lnTo>
                  <a:lnTo>
                    <a:pt x="3370" y="9995"/>
                  </a:lnTo>
                  <a:cubicBezTo>
                    <a:pt x="3346" y="10197"/>
                    <a:pt x="3489" y="10388"/>
                    <a:pt x="3691" y="10412"/>
                  </a:cubicBezTo>
                  <a:lnTo>
                    <a:pt x="5668" y="10674"/>
                  </a:lnTo>
                  <a:cubicBezTo>
                    <a:pt x="5682" y="10675"/>
                    <a:pt x="5697" y="10676"/>
                    <a:pt x="5712" y="10676"/>
                  </a:cubicBezTo>
                  <a:cubicBezTo>
                    <a:pt x="5897" y="10676"/>
                    <a:pt x="6062" y="10540"/>
                    <a:pt x="6084" y="10352"/>
                  </a:cubicBezTo>
                  <a:lnTo>
                    <a:pt x="6537" y="6876"/>
                  </a:lnTo>
                  <a:lnTo>
                    <a:pt x="10025" y="7328"/>
                  </a:lnTo>
                  <a:cubicBezTo>
                    <a:pt x="10045" y="7331"/>
                    <a:pt x="10065" y="7333"/>
                    <a:pt x="10084" y="7333"/>
                  </a:cubicBezTo>
                  <a:cubicBezTo>
                    <a:pt x="10263" y="7333"/>
                    <a:pt x="10420" y="7189"/>
                    <a:pt x="10442" y="7007"/>
                  </a:cubicBezTo>
                  <a:lnTo>
                    <a:pt x="10704" y="5042"/>
                  </a:lnTo>
                  <a:cubicBezTo>
                    <a:pt x="10728" y="4828"/>
                    <a:pt x="10585" y="4649"/>
                    <a:pt x="10382" y="4613"/>
                  </a:cubicBezTo>
                  <a:lnTo>
                    <a:pt x="6906" y="4161"/>
                  </a:lnTo>
                  <a:lnTo>
                    <a:pt x="7358" y="684"/>
                  </a:lnTo>
                  <a:cubicBezTo>
                    <a:pt x="7382" y="482"/>
                    <a:pt x="7239" y="291"/>
                    <a:pt x="7037" y="256"/>
                  </a:cubicBezTo>
                  <a:lnTo>
                    <a:pt x="5072" y="6"/>
                  </a:lnTo>
                  <a:cubicBezTo>
                    <a:pt x="5050" y="2"/>
                    <a:pt x="5028" y="0"/>
                    <a:pt x="5007"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634" name="Google Shape;4634;p58"/>
            <p:cNvSpPr/>
            <p:nvPr/>
          </p:nvSpPr>
          <p:spPr>
            <a:xfrm>
              <a:off x="3132614" y="98419"/>
              <a:ext cx="350257" cy="436217"/>
            </a:xfrm>
            <a:custGeom>
              <a:avLst/>
              <a:gdLst/>
              <a:ahLst/>
              <a:cxnLst/>
              <a:rect l="l" t="t" r="r" b="b"/>
              <a:pathLst>
                <a:path w="10859" h="13524" extrusionOk="0">
                  <a:moveTo>
                    <a:pt x="4164" y="435"/>
                  </a:moveTo>
                  <a:cubicBezTo>
                    <a:pt x="4452" y="435"/>
                    <a:pt x="4735" y="607"/>
                    <a:pt x="4787" y="994"/>
                  </a:cubicBezTo>
                  <a:cubicBezTo>
                    <a:pt x="4822" y="1196"/>
                    <a:pt x="4763" y="1387"/>
                    <a:pt x="4632" y="1541"/>
                  </a:cubicBezTo>
                  <a:lnTo>
                    <a:pt x="3846" y="1684"/>
                  </a:lnTo>
                  <a:cubicBezTo>
                    <a:pt x="3668" y="1589"/>
                    <a:pt x="3548" y="1422"/>
                    <a:pt x="3513" y="1232"/>
                  </a:cubicBezTo>
                  <a:cubicBezTo>
                    <a:pt x="3398" y="732"/>
                    <a:pt x="3785" y="435"/>
                    <a:pt x="4164" y="435"/>
                  </a:cubicBezTo>
                  <a:close/>
                  <a:moveTo>
                    <a:pt x="7857" y="2749"/>
                  </a:moveTo>
                  <a:cubicBezTo>
                    <a:pt x="8127" y="2749"/>
                    <a:pt x="8353" y="2930"/>
                    <a:pt x="8406" y="3208"/>
                  </a:cubicBezTo>
                  <a:lnTo>
                    <a:pt x="9787" y="10769"/>
                  </a:lnTo>
                  <a:cubicBezTo>
                    <a:pt x="9847" y="11054"/>
                    <a:pt x="9644" y="11340"/>
                    <a:pt x="9359" y="11400"/>
                  </a:cubicBezTo>
                  <a:lnTo>
                    <a:pt x="3084" y="12543"/>
                  </a:lnTo>
                  <a:cubicBezTo>
                    <a:pt x="3049" y="12550"/>
                    <a:pt x="3014" y="12553"/>
                    <a:pt x="2980" y="12553"/>
                  </a:cubicBezTo>
                  <a:cubicBezTo>
                    <a:pt x="2722" y="12553"/>
                    <a:pt x="2495" y="12365"/>
                    <a:pt x="2453" y="12102"/>
                  </a:cubicBezTo>
                  <a:lnTo>
                    <a:pt x="1072" y="4530"/>
                  </a:lnTo>
                  <a:cubicBezTo>
                    <a:pt x="1012" y="4232"/>
                    <a:pt x="1215" y="3958"/>
                    <a:pt x="1512" y="3899"/>
                  </a:cubicBezTo>
                  <a:lnTo>
                    <a:pt x="2263" y="3768"/>
                  </a:lnTo>
                  <a:cubicBezTo>
                    <a:pt x="2294" y="3977"/>
                    <a:pt x="2481" y="4122"/>
                    <a:pt x="2688" y="4122"/>
                  </a:cubicBezTo>
                  <a:cubicBezTo>
                    <a:pt x="2716" y="4122"/>
                    <a:pt x="2745" y="4119"/>
                    <a:pt x="2775" y="4113"/>
                  </a:cubicBezTo>
                  <a:lnTo>
                    <a:pt x="6680" y="3399"/>
                  </a:lnTo>
                  <a:cubicBezTo>
                    <a:pt x="6906" y="3363"/>
                    <a:pt x="7073" y="3125"/>
                    <a:pt x="7025" y="2899"/>
                  </a:cubicBezTo>
                  <a:lnTo>
                    <a:pt x="7763" y="2756"/>
                  </a:lnTo>
                  <a:cubicBezTo>
                    <a:pt x="7795" y="2751"/>
                    <a:pt x="7826" y="2749"/>
                    <a:pt x="7857" y="2749"/>
                  </a:cubicBezTo>
                  <a:close/>
                  <a:moveTo>
                    <a:pt x="4145" y="0"/>
                  </a:moveTo>
                  <a:cubicBezTo>
                    <a:pt x="4082" y="0"/>
                    <a:pt x="4018" y="6"/>
                    <a:pt x="3953" y="17"/>
                  </a:cubicBezTo>
                  <a:cubicBezTo>
                    <a:pt x="3358" y="136"/>
                    <a:pt x="2965" y="708"/>
                    <a:pt x="3084" y="1303"/>
                  </a:cubicBezTo>
                  <a:cubicBezTo>
                    <a:pt x="3108" y="1482"/>
                    <a:pt x="3179" y="1637"/>
                    <a:pt x="3298" y="1779"/>
                  </a:cubicBezTo>
                  <a:lnTo>
                    <a:pt x="2525" y="1922"/>
                  </a:lnTo>
                  <a:cubicBezTo>
                    <a:pt x="2203" y="1982"/>
                    <a:pt x="1989" y="2291"/>
                    <a:pt x="2048" y="2601"/>
                  </a:cubicBezTo>
                  <a:lnTo>
                    <a:pt x="2096" y="2887"/>
                  </a:lnTo>
                  <a:lnTo>
                    <a:pt x="810" y="3125"/>
                  </a:lnTo>
                  <a:cubicBezTo>
                    <a:pt x="322" y="3208"/>
                    <a:pt x="0" y="3673"/>
                    <a:pt x="96" y="4161"/>
                  </a:cubicBezTo>
                  <a:lnTo>
                    <a:pt x="1667" y="12793"/>
                  </a:lnTo>
                  <a:cubicBezTo>
                    <a:pt x="1751" y="13223"/>
                    <a:pt x="2122" y="13524"/>
                    <a:pt x="2543" y="13524"/>
                  </a:cubicBezTo>
                  <a:cubicBezTo>
                    <a:pt x="2600" y="13524"/>
                    <a:pt x="2657" y="13518"/>
                    <a:pt x="2715" y="13507"/>
                  </a:cubicBezTo>
                  <a:lnTo>
                    <a:pt x="10049" y="12174"/>
                  </a:lnTo>
                  <a:cubicBezTo>
                    <a:pt x="10537" y="12078"/>
                    <a:pt x="10859" y="11614"/>
                    <a:pt x="10764" y="11126"/>
                  </a:cubicBezTo>
                  <a:lnTo>
                    <a:pt x="9192" y="2506"/>
                  </a:lnTo>
                  <a:cubicBezTo>
                    <a:pt x="9107" y="2069"/>
                    <a:pt x="8727" y="1766"/>
                    <a:pt x="8299" y="1766"/>
                  </a:cubicBezTo>
                  <a:cubicBezTo>
                    <a:pt x="8248" y="1766"/>
                    <a:pt x="8196" y="1771"/>
                    <a:pt x="8144" y="1779"/>
                  </a:cubicBezTo>
                  <a:lnTo>
                    <a:pt x="6870" y="2018"/>
                  </a:lnTo>
                  <a:lnTo>
                    <a:pt x="6823" y="1744"/>
                  </a:lnTo>
                  <a:cubicBezTo>
                    <a:pt x="6770" y="1458"/>
                    <a:pt x="6520" y="1258"/>
                    <a:pt x="6248" y="1258"/>
                  </a:cubicBezTo>
                  <a:cubicBezTo>
                    <a:pt x="6214" y="1258"/>
                    <a:pt x="6179" y="1261"/>
                    <a:pt x="6144" y="1268"/>
                  </a:cubicBezTo>
                  <a:lnTo>
                    <a:pt x="5192" y="1434"/>
                  </a:lnTo>
                  <a:cubicBezTo>
                    <a:pt x="5239" y="1268"/>
                    <a:pt x="5251" y="1089"/>
                    <a:pt x="5215" y="922"/>
                  </a:cubicBezTo>
                  <a:cubicBezTo>
                    <a:pt x="5130" y="381"/>
                    <a:pt x="4667" y="0"/>
                    <a:pt x="4145"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635" name="Google Shape;4635;p58"/>
            <p:cNvSpPr/>
            <p:nvPr/>
          </p:nvSpPr>
          <p:spPr>
            <a:xfrm>
              <a:off x="3194834" y="255566"/>
              <a:ext cx="60156" cy="49898"/>
            </a:xfrm>
            <a:custGeom>
              <a:avLst/>
              <a:gdLst/>
              <a:ahLst/>
              <a:cxnLst/>
              <a:rect l="l" t="t" r="r" b="b"/>
              <a:pathLst>
                <a:path w="1865" h="1547" extrusionOk="0">
                  <a:moveTo>
                    <a:pt x="1023" y="1"/>
                  </a:moveTo>
                  <a:cubicBezTo>
                    <a:pt x="976" y="1"/>
                    <a:pt x="929" y="5"/>
                    <a:pt x="881" y="15"/>
                  </a:cubicBezTo>
                  <a:cubicBezTo>
                    <a:pt x="191" y="134"/>
                    <a:pt x="0" y="1015"/>
                    <a:pt x="572" y="1408"/>
                  </a:cubicBezTo>
                  <a:cubicBezTo>
                    <a:pt x="708" y="1504"/>
                    <a:pt x="857" y="1547"/>
                    <a:pt x="1002" y="1547"/>
                  </a:cubicBezTo>
                  <a:cubicBezTo>
                    <a:pt x="1451" y="1547"/>
                    <a:pt x="1864" y="1138"/>
                    <a:pt x="1774" y="634"/>
                  </a:cubicBezTo>
                  <a:cubicBezTo>
                    <a:pt x="1701" y="266"/>
                    <a:pt x="1377" y="1"/>
                    <a:pt x="102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636" name="Google Shape;4636;p58"/>
            <p:cNvSpPr/>
            <p:nvPr/>
          </p:nvSpPr>
          <p:spPr>
            <a:xfrm>
              <a:off x="3263021" y="241019"/>
              <a:ext cx="124440" cy="43706"/>
            </a:xfrm>
            <a:custGeom>
              <a:avLst/>
              <a:gdLst/>
              <a:ahLst/>
              <a:cxnLst/>
              <a:rect l="l" t="t" r="r" b="b"/>
              <a:pathLst>
                <a:path w="3858" h="1355" extrusionOk="0">
                  <a:moveTo>
                    <a:pt x="3263" y="1"/>
                  </a:moveTo>
                  <a:cubicBezTo>
                    <a:pt x="3227" y="1"/>
                    <a:pt x="3189" y="5"/>
                    <a:pt x="3149" y="14"/>
                  </a:cubicBezTo>
                  <a:lnTo>
                    <a:pt x="553" y="490"/>
                  </a:lnTo>
                  <a:cubicBezTo>
                    <a:pt x="0" y="580"/>
                    <a:pt x="121" y="1354"/>
                    <a:pt x="621" y="1354"/>
                  </a:cubicBezTo>
                  <a:cubicBezTo>
                    <a:pt x="649" y="1354"/>
                    <a:pt x="678" y="1352"/>
                    <a:pt x="708" y="1347"/>
                  </a:cubicBezTo>
                  <a:lnTo>
                    <a:pt x="3292" y="871"/>
                  </a:lnTo>
                  <a:cubicBezTo>
                    <a:pt x="3858" y="793"/>
                    <a:pt x="3761" y="1"/>
                    <a:pt x="326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637" name="Google Shape;4637;p58"/>
            <p:cNvSpPr/>
            <p:nvPr/>
          </p:nvSpPr>
          <p:spPr>
            <a:xfrm>
              <a:off x="3207510" y="325172"/>
              <a:ext cx="60123" cy="49866"/>
            </a:xfrm>
            <a:custGeom>
              <a:avLst/>
              <a:gdLst/>
              <a:ahLst/>
              <a:cxnLst/>
              <a:rect l="l" t="t" r="r" b="b"/>
              <a:pathLst>
                <a:path w="1864" h="1546" extrusionOk="0">
                  <a:moveTo>
                    <a:pt x="1014" y="1"/>
                  </a:moveTo>
                  <a:cubicBezTo>
                    <a:pt x="970" y="1"/>
                    <a:pt x="926" y="4"/>
                    <a:pt x="881" y="12"/>
                  </a:cubicBezTo>
                  <a:cubicBezTo>
                    <a:pt x="203" y="131"/>
                    <a:pt x="0" y="1012"/>
                    <a:pt x="572" y="1405"/>
                  </a:cubicBezTo>
                  <a:cubicBezTo>
                    <a:pt x="710" y="1502"/>
                    <a:pt x="860" y="1545"/>
                    <a:pt x="1007" y="1545"/>
                  </a:cubicBezTo>
                  <a:cubicBezTo>
                    <a:pt x="1454" y="1545"/>
                    <a:pt x="1864" y="1142"/>
                    <a:pt x="1774" y="631"/>
                  </a:cubicBezTo>
                  <a:cubicBezTo>
                    <a:pt x="1700" y="259"/>
                    <a:pt x="1378" y="1"/>
                    <a:pt x="101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638" name="Google Shape;4638;p58"/>
            <p:cNvSpPr/>
            <p:nvPr/>
          </p:nvSpPr>
          <p:spPr>
            <a:xfrm>
              <a:off x="3277020" y="310528"/>
              <a:ext cx="121376" cy="43512"/>
            </a:xfrm>
            <a:custGeom>
              <a:avLst/>
              <a:gdLst/>
              <a:ahLst/>
              <a:cxnLst/>
              <a:rect l="l" t="t" r="r" b="b"/>
              <a:pathLst>
                <a:path w="3763" h="1349" extrusionOk="0">
                  <a:moveTo>
                    <a:pt x="3143" y="0"/>
                  </a:moveTo>
                  <a:cubicBezTo>
                    <a:pt x="3131" y="0"/>
                    <a:pt x="3120" y="1"/>
                    <a:pt x="3108" y="2"/>
                  </a:cubicBezTo>
                  <a:lnTo>
                    <a:pt x="512" y="478"/>
                  </a:lnTo>
                  <a:cubicBezTo>
                    <a:pt x="0" y="618"/>
                    <a:pt x="125" y="1348"/>
                    <a:pt x="631" y="1348"/>
                  </a:cubicBezTo>
                  <a:cubicBezTo>
                    <a:pt x="643" y="1348"/>
                    <a:pt x="655" y="1348"/>
                    <a:pt x="667" y="1347"/>
                  </a:cubicBezTo>
                  <a:lnTo>
                    <a:pt x="3262" y="871"/>
                  </a:lnTo>
                  <a:cubicBezTo>
                    <a:pt x="3763" y="731"/>
                    <a:pt x="3638" y="0"/>
                    <a:pt x="3143"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639" name="Google Shape;4639;p58"/>
            <p:cNvSpPr/>
            <p:nvPr/>
          </p:nvSpPr>
          <p:spPr>
            <a:xfrm>
              <a:off x="3221315" y="399294"/>
              <a:ext cx="60059" cy="50189"/>
            </a:xfrm>
            <a:custGeom>
              <a:avLst/>
              <a:gdLst/>
              <a:ahLst/>
              <a:cxnLst/>
              <a:rect l="l" t="t" r="r" b="b"/>
              <a:pathLst>
                <a:path w="1862" h="1556" extrusionOk="0">
                  <a:moveTo>
                    <a:pt x="1002" y="1"/>
                  </a:moveTo>
                  <a:cubicBezTo>
                    <a:pt x="959" y="1"/>
                    <a:pt x="914" y="4"/>
                    <a:pt x="870" y="12"/>
                  </a:cubicBezTo>
                  <a:cubicBezTo>
                    <a:pt x="191" y="131"/>
                    <a:pt x="1" y="1012"/>
                    <a:pt x="560" y="1417"/>
                  </a:cubicBezTo>
                  <a:cubicBezTo>
                    <a:pt x="700" y="1513"/>
                    <a:pt x="851" y="1556"/>
                    <a:pt x="997" y="1556"/>
                  </a:cubicBezTo>
                  <a:cubicBezTo>
                    <a:pt x="1451" y="1556"/>
                    <a:pt x="1862" y="1147"/>
                    <a:pt x="1763" y="643"/>
                  </a:cubicBezTo>
                  <a:cubicBezTo>
                    <a:pt x="1699" y="260"/>
                    <a:pt x="1369"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640" name="Google Shape;4640;p58"/>
            <p:cNvSpPr/>
            <p:nvPr/>
          </p:nvSpPr>
          <p:spPr>
            <a:xfrm>
              <a:off x="3290277" y="384586"/>
              <a:ext cx="122472" cy="44028"/>
            </a:xfrm>
            <a:custGeom>
              <a:avLst/>
              <a:gdLst/>
              <a:ahLst/>
              <a:cxnLst/>
              <a:rect l="l" t="t" r="r" b="b"/>
              <a:pathLst>
                <a:path w="3797" h="1365" extrusionOk="0">
                  <a:moveTo>
                    <a:pt x="3172" y="0"/>
                  </a:moveTo>
                  <a:cubicBezTo>
                    <a:pt x="3153" y="0"/>
                    <a:pt x="3133" y="1"/>
                    <a:pt x="3113" y="4"/>
                  </a:cubicBezTo>
                  <a:lnTo>
                    <a:pt x="518" y="480"/>
                  </a:lnTo>
                  <a:cubicBezTo>
                    <a:pt x="1" y="606"/>
                    <a:pt x="116" y="1364"/>
                    <a:pt x="616" y="1364"/>
                  </a:cubicBezTo>
                  <a:cubicBezTo>
                    <a:pt x="634" y="1364"/>
                    <a:pt x="653" y="1363"/>
                    <a:pt x="673" y="1361"/>
                  </a:cubicBezTo>
                  <a:lnTo>
                    <a:pt x="3280" y="885"/>
                  </a:lnTo>
                  <a:cubicBezTo>
                    <a:pt x="3797" y="747"/>
                    <a:pt x="3682" y="0"/>
                    <a:pt x="317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641" name="Google Shape;4641;p58"/>
            <p:cNvSpPr/>
            <p:nvPr/>
          </p:nvSpPr>
          <p:spPr>
            <a:xfrm>
              <a:off x="3163708" y="708297"/>
              <a:ext cx="250428" cy="224430"/>
            </a:xfrm>
            <a:custGeom>
              <a:avLst/>
              <a:gdLst/>
              <a:ahLst/>
              <a:cxnLst/>
              <a:rect l="l" t="t" r="r" b="b"/>
              <a:pathLst>
                <a:path w="7764" h="6958" extrusionOk="0">
                  <a:moveTo>
                    <a:pt x="3923" y="1"/>
                  </a:moveTo>
                  <a:cubicBezTo>
                    <a:pt x="2893" y="1"/>
                    <a:pt x="1881" y="465"/>
                    <a:pt x="1215" y="1338"/>
                  </a:cubicBezTo>
                  <a:lnTo>
                    <a:pt x="6954" y="4969"/>
                  </a:lnTo>
                  <a:cubicBezTo>
                    <a:pt x="7764" y="3398"/>
                    <a:pt x="7240" y="1469"/>
                    <a:pt x="5752" y="528"/>
                  </a:cubicBezTo>
                  <a:cubicBezTo>
                    <a:pt x="5184" y="173"/>
                    <a:pt x="4550" y="1"/>
                    <a:pt x="3923" y="1"/>
                  </a:cubicBezTo>
                  <a:close/>
                  <a:moveTo>
                    <a:pt x="810" y="1993"/>
                  </a:moveTo>
                  <a:cubicBezTo>
                    <a:pt x="1" y="3553"/>
                    <a:pt x="525" y="5481"/>
                    <a:pt x="2013" y="6434"/>
                  </a:cubicBezTo>
                  <a:cubicBezTo>
                    <a:pt x="2577" y="6788"/>
                    <a:pt x="3207" y="6958"/>
                    <a:pt x="3830" y="6958"/>
                  </a:cubicBezTo>
                  <a:cubicBezTo>
                    <a:pt x="4864" y="6958"/>
                    <a:pt x="5881" y="6489"/>
                    <a:pt x="6549" y="5612"/>
                  </a:cubicBezTo>
                  <a:lnTo>
                    <a:pt x="810" y="1993"/>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642" name="Google Shape;4642;p58"/>
            <p:cNvSpPr/>
            <p:nvPr/>
          </p:nvSpPr>
          <p:spPr>
            <a:xfrm>
              <a:off x="3633018" y="226472"/>
              <a:ext cx="195885" cy="181918"/>
            </a:xfrm>
            <a:custGeom>
              <a:avLst/>
              <a:gdLst/>
              <a:ahLst/>
              <a:cxnLst/>
              <a:rect l="l" t="t" r="r" b="b"/>
              <a:pathLst>
                <a:path w="6073" h="5640" extrusionOk="0">
                  <a:moveTo>
                    <a:pt x="3596" y="0"/>
                  </a:moveTo>
                  <a:lnTo>
                    <a:pt x="1203" y="1631"/>
                  </a:lnTo>
                  <a:cubicBezTo>
                    <a:pt x="250" y="2286"/>
                    <a:pt x="0" y="3596"/>
                    <a:pt x="655" y="4560"/>
                  </a:cubicBezTo>
                  <a:lnTo>
                    <a:pt x="762" y="4715"/>
                  </a:lnTo>
                  <a:cubicBezTo>
                    <a:pt x="1170" y="5316"/>
                    <a:pt x="1833" y="5640"/>
                    <a:pt x="2507" y="5640"/>
                  </a:cubicBezTo>
                  <a:cubicBezTo>
                    <a:pt x="2915" y="5640"/>
                    <a:pt x="3328" y="5521"/>
                    <a:pt x="3691" y="5275"/>
                  </a:cubicBezTo>
                  <a:lnTo>
                    <a:pt x="6072" y="3644"/>
                  </a:lnTo>
                  <a:lnTo>
                    <a:pt x="3596" y="0"/>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643" name="Google Shape;4643;p58"/>
            <p:cNvSpPr/>
            <p:nvPr/>
          </p:nvSpPr>
          <p:spPr>
            <a:xfrm>
              <a:off x="3765490" y="151317"/>
              <a:ext cx="196272" cy="181563"/>
            </a:xfrm>
            <a:custGeom>
              <a:avLst/>
              <a:gdLst/>
              <a:ahLst/>
              <a:cxnLst/>
              <a:rect l="l" t="t" r="r" b="b"/>
              <a:pathLst>
                <a:path w="6085" h="5629" extrusionOk="0">
                  <a:moveTo>
                    <a:pt x="3578" y="1"/>
                  </a:moveTo>
                  <a:cubicBezTo>
                    <a:pt x="3170" y="1"/>
                    <a:pt x="2757" y="119"/>
                    <a:pt x="2394" y="366"/>
                  </a:cubicBezTo>
                  <a:lnTo>
                    <a:pt x="1" y="1985"/>
                  </a:lnTo>
                  <a:lnTo>
                    <a:pt x="2477" y="5628"/>
                  </a:lnTo>
                  <a:lnTo>
                    <a:pt x="4871" y="4009"/>
                  </a:lnTo>
                  <a:cubicBezTo>
                    <a:pt x="5835" y="3354"/>
                    <a:pt x="6085" y="2044"/>
                    <a:pt x="5430" y="1080"/>
                  </a:cubicBezTo>
                  <a:lnTo>
                    <a:pt x="5323" y="925"/>
                  </a:lnTo>
                  <a:cubicBezTo>
                    <a:pt x="4915" y="324"/>
                    <a:pt x="4252" y="1"/>
                    <a:pt x="357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644" name="Google Shape;4644;p58"/>
            <p:cNvSpPr/>
            <p:nvPr/>
          </p:nvSpPr>
          <p:spPr>
            <a:xfrm>
              <a:off x="3575411" y="602242"/>
              <a:ext cx="345645" cy="344032"/>
            </a:xfrm>
            <a:custGeom>
              <a:avLst/>
              <a:gdLst/>
              <a:ahLst/>
              <a:cxnLst/>
              <a:rect l="l" t="t" r="r" b="b"/>
              <a:pathLst>
                <a:path w="10716" h="10666" extrusionOk="0">
                  <a:moveTo>
                    <a:pt x="4998" y="1"/>
                  </a:moveTo>
                  <a:cubicBezTo>
                    <a:pt x="4820" y="1"/>
                    <a:pt x="4665" y="136"/>
                    <a:pt x="4644" y="328"/>
                  </a:cubicBezTo>
                  <a:lnTo>
                    <a:pt x="4191" y="3805"/>
                  </a:lnTo>
                  <a:lnTo>
                    <a:pt x="703" y="3340"/>
                  </a:lnTo>
                  <a:cubicBezTo>
                    <a:pt x="688" y="3338"/>
                    <a:pt x="673" y="3338"/>
                    <a:pt x="659" y="3338"/>
                  </a:cubicBezTo>
                  <a:cubicBezTo>
                    <a:pt x="473" y="3338"/>
                    <a:pt x="308" y="3474"/>
                    <a:pt x="286" y="3662"/>
                  </a:cubicBezTo>
                  <a:lnTo>
                    <a:pt x="24" y="5638"/>
                  </a:lnTo>
                  <a:cubicBezTo>
                    <a:pt x="0" y="5840"/>
                    <a:pt x="143" y="6031"/>
                    <a:pt x="346" y="6055"/>
                  </a:cubicBezTo>
                  <a:lnTo>
                    <a:pt x="346" y="6043"/>
                  </a:lnTo>
                  <a:lnTo>
                    <a:pt x="3834" y="6507"/>
                  </a:lnTo>
                  <a:lnTo>
                    <a:pt x="3370" y="9984"/>
                  </a:lnTo>
                  <a:cubicBezTo>
                    <a:pt x="3334" y="10186"/>
                    <a:pt x="3477" y="10377"/>
                    <a:pt x="3691" y="10401"/>
                  </a:cubicBezTo>
                  <a:lnTo>
                    <a:pt x="5656" y="10663"/>
                  </a:lnTo>
                  <a:cubicBezTo>
                    <a:pt x="5671" y="10664"/>
                    <a:pt x="5685" y="10665"/>
                    <a:pt x="5700" y="10665"/>
                  </a:cubicBezTo>
                  <a:cubicBezTo>
                    <a:pt x="5885" y="10665"/>
                    <a:pt x="6050" y="10529"/>
                    <a:pt x="6072" y="10341"/>
                  </a:cubicBezTo>
                  <a:lnTo>
                    <a:pt x="6537" y="6864"/>
                  </a:lnTo>
                  <a:lnTo>
                    <a:pt x="10013" y="7329"/>
                  </a:lnTo>
                  <a:cubicBezTo>
                    <a:pt x="10028" y="7331"/>
                    <a:pt x="10043" y="7331"/>
                    <a:pt x="10058" y="7331"/>
                  </a:cubicBezTo>
                  <a:cubicBezTo>
                    <a:pt x="10243" y="7331"/>
                    <a:pt x="10408" y="7195"/>
                    <a:pt x="10430" y="7007"/>
                  </a:cubicBezTo>
                  <a:lnTo>
                    <a:pt x="10692" y="5031"/>
                  </a:lnTo>
                  <a:cubicBezTo>
                    <a:pt x="10716" y="4828"/>
                    <a:pt x="10573" y="4638"/>
                    <a:pt x="10371" y="4614"/>
                  </a:cubicBezTo>
                  <a:lnTo>
                    <a:pt x="6894" y="4150"/>
                  </a:lnTo>
                  <a:lnTo>
                    <a:pt x="7358" y="673"/>
                  </a:lnTo>
                  <a:cubicBezTo>
                    <a:pt x="7382" y="471"/>
                    <a:pt x="7239" y="280"/>
                    <a:pt x="7037" y="256"/>
                  </a:cubicBezTo>
                  <a:lnTo>
                    <a:pt x="5060" y="6"/>
                  </a:lnTo>
                  <a:cubicBezTo>
                    <a:pt x="5040" y="3"/>
                    <a:pt x="5019" y="1"/>
                    <a:pt x="499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645" name="Google Shape;4645;p58"/>
            <p:cNvSpPr/>
            <p:nvPr/>
          </p:nvSpPr>
          <p:spPr>
            <a:xfrm>
              <a:off x="3133001" y="4197223"/>
              <a:ext cx="349870" cy="436120"/>
            </a:xfrm>
            <a:custGeom>
              <a:avLst/>
              <a:gdLst/>
              <a:ahLst/>
              <a:cxnLst/>
              <a:rect l="l" t="t" r="r" b="b"/>
              <a:pathLst>
                <a:path w="10847" h="13521" extrusionOk="0">
                  <a:moveTo>
                    <a:pt x="4152" y="435"/>
                  </a:moveTo>
                  <a:cubicBezTo>
                    <a:pt x="4440" y="435"/>
                    <a:pt x="4723" y="608"/>
                    <a:pt x="4775" y="994"/>
                  </a:cubicBezTo>
                  <a:cubicBezTo>
                    <a:pt x="4810" y="1184"/>
                    <a:pt x="4751" y="1387"/>
                    <a:pt x="4620" y="1542"/>
                  </a:cubicBezTo>
                  <a:lnTo>
                    <a:pt x="3834" y="1684"/>
                  </a:lnTo>
                  <a:cubicBezTo>
                    <a:pt x="3667" y="1589"/>
                    <a:pt x="3536" y="1434"/>
                    <a:pt x="3501" y="1244"/>
                  </a:cubicBezTo>
                  <a:lnTo>
                    <a:pt x="3501" y="1232"/>
                  </a:lnTo>
                  <a:cubicBezTo>
                    <a:pt x="3386" y="732"/>
                    <a:pt x="3773" y="435"/>
                    <a:pt x="4152" y="435"/>
                  </a:cubicBezTo>
                  <a:close/>
                  <a:moveTo>
                    <a:pt x="7868" y="2746"/>
                  </a:moveTo>
                  <a:cubicBezTo>
                    <a:pt x="8125" y="2746"/>
                    <a:pt x="8352" y="2934"/>
                    <a:pt x="8394" y="3196"/>
                  </a:cubicBezTo>
                  <a:lnTo>
                    <a:pt x="9775" y="10757"/>
                  </a:lnTo>
                  <a:cubicBezTo>
                    <a:pt x="9835" y="11055"/>
                    <a:pt x="9632" y="11340"/>
                    <a:pt x="9335" y="11400"/>
                  </a:cubicBezTo>
                  <a:lnTo>
                    <a:pt x="3072" y="12543"/>
                  </a:lnTo>
                  <a:cubicBezTo>
                    <a:pt x="3041" y="12548"/>
                    <a:pt x="3011" y="12550"/>
                    <a:pt x="2981" y="12550"/>
                  </a:cubicBezTo>
                  <a:cubicBezTo>
                    <a:pt x="2718" y="12550"/>
                    <a:pt x="2484" y="12369"/>
                    <a:pt x="2441" y="12102"/>
                  </a:cubicBezTo>
                  <a:lnTo>
                    <a:pt x="1060" y="4530"/>
                  </a:lnTo>
                  <a:cubicBezTo>
                    <a:pt x="1000" y="4232"/>
                    <a:pt x="1203" y="3947"/>
                    <a:pt x="1500" y="3899"/>
                  </a:cubicBezTo>
                  <a:lnTo>
                    <a:pt x="2251" y="3768"/>
                  </a:lnTo>
                  <a:cubicBezTo>
                    <a:pt x="2282" y="3968"/>
                    <a:pt x="2463" y="4121"/>
                    <a:pt x="2669" y="4121"/>
                  </a:cubicBezTo>
                  <a:cubicBezTo>
                    <a:pt x="2696" y="4121"/>
                    <a:pt x="2723" y="4119"/>
                    <a:pt x="2751" y="4113"/>
                  </a:cubicBezTo>
                  <a:lnTo>
                    <a:pt x="6668" y="3399"/>
                  </a:lnTo>
                  <a:cubicBezTo>
                    <a:pt x="6906" y="3351"/>
                    <a:pt x="7061" y="3125"/>
                    <a:pt x="7013" y="2887"/>
                  </a:cubicBezTo>
                  <a:lnTo>
                    <a:pt x="7763" y="2756"/>
                  </a:lnTo>
                  <a:cubicBezTo>
                    <a:pt x="7798" y="2749"/>
                    <a:pt x="7833" y="2746"/>
                    <a:pt x="7868" y="2746"/>
                  </a:cubicBezTo>
                  <a:close/>
                  <a:moveTo>
                    <a:pt x="4133" y="0"/>
                  </a:moveTo>
                  <a:cubicBezTo>
                    <a:pt x="4070" y="0"/>
                    <a:pt x="4006" y="6"/>
                    <a:pt x="3941" y="18"/>
                  </a:cubicBezTo>
                  <a:cubicBezTo>
                    <a:pt x="3346" y="125"/>
                    <a:pt x="2953" y="708"/>
                    <a:pt x="3072" y="1303"/>
                  </a:cubicBezTo>
                  <a:cubicBezTo>
                    <a:pt x="3096" y="1482"/>
                    <a:pt x="3179" y="1637"/>
                    <a:pt x="3286" y="1780"/>
                  </a:cubicBezTo>
                  <a:lnTo>
                    <a:pt x="2513" y="1923"/>
                  </a:lnTo>
                  <a:cubicBezTo>
                    <a:pt x="2191" y="1982"/>
                    <a:pt x="1977" y="2292"/>
                    <a:pt x="2036" y="2601"/>
                  </a:cubicBezTo>
                  <a:lnTo>
                    <a:pt x="2084" y="2887"/>
                  </a:lnTo>
                  <a:lnTo>
                    <a:pt x="798" y="3125"/>
                  </a:lnTo>
                  <a:cubicBezTo>
                    <a:pt x="322" y="3208"/>
                    <a:pt x="0" y="3673"/>
                    <a:pt x="84" y="4161"/>
                  </a:cubicBezTo>
                  <a:lnTo>
                    <a:pt x="1655" y="12793"/>
                  </a:lnTo>
                  <a:cubicBezTo>
                    <a:pt x="1740" y="13218"/>
                    <a:pt x="2120" y="13520"/>
                    <a:pt x="2548" y="13520"/>
                  </a:cubicBezTo>
                  <a:cubicBezTo>
                    <a:pt x="2599" y="13520"/>
                    <a:pt x="2651" y="13516"/>
                    <a:pt x="2703" y="13507"/>
                  </a:cubicBezTo>
                  <a:lnTo>
                    <a:pt x="10037" y="12162"/>
                  </a:lnTo>
                  <a:cubicBezTo>
                    <a:pt x="10525" y="12079"/>
                    <a:pt x="10847" y="11602"/>
                    <a:pt x="10752" y="11126"/>
                  </a:cubicBezTo>
                  <a:lnTo>
                    <a:pt x="9180" y="2494"/>
                  </a:lnTo>
                  <a:cubicBezTo>
                    <a:pt x="9107" y="2064"/>
                    <a:pt x="8737" y="1763"/>
                    <a:pt x="8316" y="1763"/>
                  </a:cubicBezTo>
                  <a:cubicBezTo>
                    <a:pt x="8260" y="1763"/>
                    <a:pt x="8202" y="1768"/>
                    <a:pt x="8144" y="1780"/>
                  </a:cubicBezTo>
                  <a:lnTo>
                    <a:pt x="6858" y="2018"/>
                  </a:lnTo>
                  <a:lnTo>
                    <a:pt x="6799" y="1732"/>
                  </a:lnTo>
                  <a:cubicBezTo>
                    <a:pt x="6745" y="1451"/>
                    <a:pt x="6495" y="1249"/>
                    <a:pt x="6210" y="1249"/>
                  </a:cubicBezTo>
                  <a:cubicBezTo>
                    <a:pt x="6180" y="1249"/>
                    <a:pt x="6150" y="1251"/>
                    <a:pt x="6120" y="1256"/>
                  </a:cubicBezTo>
                  <a:lnTo>
                    <a:pt x="5180" y="1434"/>
                  </a:lnTo>
                  <a:cubicBezTo>
                    <a:pt x="5227" y="1268"/>
                    <a:pt x="5239" y="1089"/>
                    <a:pt x="5203" y="910"/>
                  </a:cubicBezTo>
                  <a:cubicBezTo>
                    <a:pt x="5118" y="380"/>
                    <a:pt x="4655" y="0"/>
                    <a:pt x="4133"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646" name="Google Shape;4646;p58"/>
            <p:cNvSpPr/>
            <p:nvPr/>
          </p:nvSpPr>
          <p:spPr>
            <a:xfrm>
              <a:off x="3194834" y="4354466"/>
              <a:ext cx="60123" cy="49866"/>
            </a:xfrm>
            <a:custGeom>
              <a:avLst/>
              <a:gdLst/>
              <a:ahLst/>
              <a:cxnLst/>
              <a:rect l="l" t="t" r="r" b="b"/>
              <a:pathLst>
                <a:path w="1864" h="1546" extrusionOk="0">
                  <a:moveTo>
                    <a:pt x="1011" y="1"/>
                  </a:moveTo>
                  <a:cubicBezTo>
                    <a:pt x="968" y="1"/>
                    <a:pt x="924" y="5"/>
                    <a:pt x="881" y="12"/>
                  </a:cubicBezTo>
                  <a:cubicBezTo>
                    <a:pt x="191" y="131"/>
                    <a:pt x="0" y="1012"/>
                    <a:pt x="572" y="1405"/>
                  </a:cubicBezTo>
                  <a:cubicBezTo>
                    <a:pt x="710" y="1502"/>
                    <a:pt x="860" y="1545"/>
                    <a:pt x="1007" y="1545"/>
                  </a:cubicBezTo>
                  <a:cubicBezTo>
                    <a:pt x="1454" y="1545"/>
                    <a:pt x="1864" y="1142"/>
                    <a:pt x="1774" y="631"/>
                  </a:cubicBezTo>
                  <a:cubicBezTo>
                    <a:pt x="1700" y="259"/>
                    <a:pt x="1369" y="1"/>
                    <a:pt x="1011"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647" name="Google Shape;4647;p58"/>
            <p:cNvSpPr/>
            <p:nvPr/>
          </p:nvSpPr>
          <p:spPr>
            <a:xfrm>
              <a:off x="3263118" y="4339823"/>
              <a:ext cx="124343" cy="43383"/>
            </a:xfrm>
            <a:custGeom>
              <a:avLst/>
              <a:gdLst/>
              <a:ahLst/>
              <a:cxnLst/>
              <a:rect l="l" t="t" r="r" b="b"/>
              <a:pathLst>
                <a:path w="3855" h="1345" extrusionOk="0">
                  <a:moveTo>
                    <a:pt x="3260" y="1"/>
                  </a:moveTo>
                  <a:cubicBezTo>
                    <a:pt x="3224" y="1"/>
                    <a:pt x="3186" y="5"/>
                    <a:pt x="3146" y="14"/>
                  </a:cubicBezTo>
                  <a:lnTo>
                    <a:pt x="550" y="478"/>
                  </a:lnTo>
                  <a:cubicBezTo>
                    <a:pt x="1" y="579"/>
                    <a:pt x="117" y="1345"/>
                    <a:pt x="609" y="1345"/>
                  </a:cubicBezTo>
                  <a:cubicBezTo>
                    <a:pt x="639" y="1345"/>
                    <a:pt x="671" y="1342"/>
                    <a:pt x="705" y="1335"/>
                  </a:cubicBezTo>
                  <a:lnTo>
                    <a:pt x="3289" y="871"/>
                  </a:lnTo>
                  <a:cubicBezTo>
                    <a:pt x="3855" y="793"/>
                    <a:pt x="3758" y="1"/>
                    <a:pt x="3260"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648" name="Google Shape;4648;p58"/>
            <p:cNvSpPr/>
            <p:nvPr/>
          </p:nvSpPr>
          <p:spPr>
            <a:xfrm>
              <a:off x="3207510" y="4423976"/>
              <a:ext cx="60123" cy="49866"/>
            </a:xfrm>
            <a:custGeom>
              <a:avLst/>
              <a:gdLst/>
              <a:ahLst/>
              <a:cxnLst/>
              <a:rect l="l" t="t" r="r" b="b"/>
              <a:pathLst>
                <a:path w="1864" h="1546" extrusionOk="0">
                  <a:moveTo>
                    <a:pt x="1014" y="1"/>
                  </a:moveTo>
                  <a:cubicBezTo>
                    <a:pt x="970" y="1"/>
                    <a:pt x="926" y="5"/>
                    <a:pt x="881" y="12"/>
                  </a:cubicBezTo>
                  <a:cubicBezTo>
                    <a:pt x="203" y="131"/>
                    <a:pt x="0" y="1012"/>
                    <a:pt x="572" y="1405"/>
                  </a:cubicBezTo>
                  <a:cubicBezTo>
                    <a:pt x="710" y="1502"/>
                    <a:pt x="860" y="1546"/>
                    <a:pt x="1007" y="1546"/>
                  </a:cubicBezTo>
                  <a:cubicBezTo>
                    <a:pt x="1454" y="1546"/>
                    <a:pt x="1864" y="1142"/>
                    <a:pt x="1774" y="631"/>
                  </a:cubicBezTo>
                  <a:cubicBezTo>
                    <a:pt x="1700" y="259"/>
                    <a:pt x="1378" y="1"/>
                    <a:pt x="101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649" name="Google Shape;4649;p58"/>
            <p:cNvSpPr/>
            <p:nvPr/>
          </p:nvSpPr>
          <p:spPr>
            <a:xfrm>
              <a:off x="3277020" y="4409300"/>
              <a:ext cx="121247" cy="43544"/>
            </a:xfrm>
            <a:custGeom>
              <a:avLst/>
              <a:gdLst/>
              <a:ahLst/>
              <a:cxnLst/>
              <a:rect l="l" t="t" r="r" b="b"/>
              <a:pathLst>
                <a:path w="3759" h="1350" extrusionOk="0">
                  <a:moveTo>
                    <a:pt x="3154" y="1"/>
                  </a:moveTo>
                  <a:cubicBezTo>
                    <a:pt x="3139" y="1"/>
                    <a:pt x="3123" y="1"/>
                    <a:pt x="3108" y="3"/>
                  </a:cubicBezTo>
                  <a:lnTo>
                    <a:pt x="512" y="467"/>
                  </a:lnTo>
                  <a:cubicBezTo>
                    <a:pt x="0" y="618"/>
                    <a:pt x="125" y="1349"/>
                    <a:pt x="631" y="1349"/>
                  </a:cubicBezTo>
                  <a:cubicBezTo>
                    <a:pt x="643" y="1349"/>
                    <a:pt x="655" y="1349"/>
                    <a:pt x="667" y="1348"/>
                  </a:cubicBezTo>
                  <a:lnTo>
                    <a:pt x="3262" y="872"/>
                  </a:lnTo>
                  <a:cubicBezTo>
                    <a:pt x="3759" y="722"/>
                    <a:pt x="3640" y="1"/>
                    <a:pt x="315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650" name="Google Shape;4650;p58"/>
            <p:cNvSpPr/>
            <p:nvPr/>
          </p:nvSpPr>
          <p:spPr>
            <a:xfrm>
              <a:off x="3221315" y="4498130"/>
              <a:ext cx="59769" cy="50221"/>
            </a:xfrm>
            <a:custGeom>
              <a:avLst/>
              <a:gdLst/>
              <a:ahLst/>
              <a:cxnLst/>
              <a:rect l="l" t="t" r="r" b="b"/>
              <a:pathLst>
                <a:path w="1853" h="1557" extrusionOk="0">
                  <a:moveTo>
                    <a:pt x="998" y="0"/>
                  </a:moveTo>
                  <a:cubicBezTo>
                    <a:pt x="956" y="0"/>
                    <a:pt x="913" y="4"/>
                    <a:pt x="870" y="11"/>
                  </a:cubicBezTo>
                  <a:cubicBezTo>
                    <a:pt x="191" y="130"/>
                    <a:pt x="1" y="1011"/>
                    <a:pt x="560" y="1416"/>
                  </a:cubicBezTo>
                  <a:cubicBezTo>
                    <a:pt x="701" y="1513"/>
                    <a:pt x="853" y="1556"/>
                    <a:pt x="1000" y="1556"/>
                  </a:cubicBezTo>
                  <a:cubicBezTo>
                    <a:pt x="1449" y="1556"/>
                    <a:pt x="1853" y="1153"/>
                    <a:pt x="1763" y="642"/>
                  </a:cubicBezTo>
                  <a:cubicBezTo>
                    <a:pt x="1699" y="268"/>
                    <a:pt x="1367" y="0"/>
                    <a:pt x="998"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651" name="Google Shape;4651;p58"/>
            <p:cNvSpPr/>
            <p:nvPr/>
          </p:nvSpPr>
          <p:spPr>
            <a:xfrm>
              <a:off x="3290406" y="4483390"/>
              <a:ext cx="122343" cy="43673"/>
            </a:xfrm>
            <a:custGeom>
              <a:avLst/>
              <a:gdLst/>
              <a:ahLst/>
              <a:cxnLst/>
              <a:rect l="l" t="t" r="r" b="b"/>
              <a:pathLst>
                <a:path w="3793" h="1354" extrusionOk="0">
                  <a:moveTo>
                    <a:pt x="3168" y="1"/>
                  </a:moveTo>
                  <a:cubicBezTo>
                    <a:pt x="3149" y="1"/>
                    <a:pt x="3129" y="2"/>
                    <a:pt x="3109" y="4"/>
                  </a:cubicBezTo>
                  <a:lnTo>
                    <a:pt x="514" y="480"/>
                  </a:lnTo>
                  <a:cubicBezTo>
                    <a:pt x="1" y="605"/>
                    <a:pt x="110" y="1354"/>
                    <a:pt x="602" y="1354"/>
                  </a:cubicBezTo>
                  <a:cubicBezTo>
                    <a:pt x="623" y="1354"/>
                    <a:pt x="646" y="1352"/>
                    <a:pt x="669" y="1349"/>
                  </a:cubicBezTo>
                  <a:lnTo>
                    <a:pt x="3276" y="885"/>
                  </a:lnTo>
                  <a:cubicBezTo>
                    <a:pt x="3793" y="747"/>
                    <a:pt x="3678" y="1"/>
                    <a:pt x="316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652" name="Google Shape;4652;p58"/>
            <p:cNvSpPr/>
            <p:nvPr/>
          </p:nvSpPr>
          <p:spPr>
            <a:xfrm>
              <a:off x="3163708" y="4806940"/>
              <a:ext cx="250428" cy="224527"/>
            </a:xfrm>
            <a:custGeom>
              <a:avLst/>
              <a:gdLst/>
              <a:ahLst/>
              <a:cxnLst/>
              <a:rect l="l" t="t" r="r" b="b"/>
              <a:pathLst>
                <a:path w="7764" h="6961" extrusionOk="0">
                  <a:moveTo>
                    <a:pt x="3925" y="1"/>
                  </a:moveTo>
                  <a:cubicBezTo>
                    <a:pt x="2894" y="1"/>
                    <a:pt x="1882" y="469"/>
                    <a:pt x="1215" y="1343"/>
                  </a:cubicBezTo>
                  <a:lnTo>
                    <a:pt x="6954" y="4975"/>
                  </a:lnTo>
                  <a:cubicBezTo>
                    <a:pt x="7764" y="3403"/>
                    <a:pt x="7240" y="1474"/>
                    <a:pt x="5752" y="534"/>
                  </a:cubicBezTo>
                  <a:cubicBezTo>
                    <a:pt x="5185" y="174"/>
                    <a:pt x="4551" y="1"/>
                    <a:pt x="3925" y="1"/>
                  </a:cubicBezTo>
                  <a:close/>
                  <a:moveTo>
                    <a:pt x="810" y="1986"/>
                  </a:moveTo>
                  <a:lnTo>
                    <a:pt x="810" y="1986"/>
                  </a:lnTo>
                  <a:cubicBezTo>
                    <a:pt x="1" y="3558"/>
                    <a:pt x="525" y="5487"/>
                    <a:pt x="2013" y="6427"/>
                  </a:cubicBezTo>
                  <a:cubicBezTo>
                    <a:pt x="2580" y="6787"/>
                    <a:pt x="3213" y="6960"/>
                    <a:pt x="3839" y="6960"/>
                  </a:cubicBezTo>
                  <a:cubicBezTo>
                    <a:pt x="4870" y="6960"/>
                    <a:pt x="5883" y="6492"/>
                    <a:pt x="6549" y="5618"/>
                  </a:cubicBezTo>
                  <a:lnTo>
                    <a:pt x="810" y="1986"/>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653" name="Google Shape;4653;p58"/>
            <p:cNvSpPr/>
            <p:nvPr/>
          </p:nvSpPr>
          <p:spPr>
            <a:xfrm>
              <a:off x="3633018" y="4325276"/>
              <a:ext cx="195885" cy="181918"/>
            </a:xfrm>
            <a:custGeom>
              <a:avLst/>
              <a:gdLst/>
              <a:ahLst/>
              <a:cxnLst/>
              <a:rect l="l" t="t" r="r" b="b"/>
              <a:pathLst>
                <a:path w="6073" h="5640" extrusionOk="0">
                  <a:moveTo>
                    <a:pt x="3596" y="0"/>
                  </a:moveTo>
                  <a:lnTo>
                    <a:pt x="1203" y="1632"/>
                  </a:lnTo>
                  <a:cubicBezTo>
                    <a:pt x="250" y="2286"/>
                    <a:pt x="0" y="3596"/>
                    <a:pt x="655" y="4560"/>
                  </a:cubicBezTo>
                  <a:lnTo>
                    <a:pt x="762" y="4715"/>
                  </a:lnTo>
                  <a:cubicBezTo>
                    <a:pt x="1170" y="5316"/>
                    <a:pt x="1833" y="5640"/>
                    <a:pt x="2507" y="5640"/>
                  </a:cubicBezTo>
                  <a:cubicBezTo>
                    <a:pt x="2915" y="5640"/>
                    <a:pt x="3328" y="5522"/>
                    <a:pt x="3691" y="5275"/>
                  </a:cubicBezTo>
                  <a:lnTo>
                    <a:pt x="6072" y="3644"/>
                  </a:lnTo>
                  <a:lnTo>
                    <a:pt x="3596" y="0"/>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654" name="Google Shape;4654;p58"/>
            <p:cNvSpPr/>
            <p:nvPr/>
          </p:nvSpPr>
          <p:spPr>
            <a:xfrm>
              <a:off x="3765490" y="4249734"/>
              <a:ext cx="196272" cy="181950"/>
            </a:xfrm>
            <a:custGeom>
              <a:avLst/>
              <a:gdLst/>
              <a:ahLst/>
              <a:cxnLst/>
              <a:rect l="l" t="t" r="r" b="b"/>
              <a:pathLst>
                <a:path w="6085" h="5641" extrusionOk="0">
                  <a:moveTo>
                    <a:pt x="3578" y="1"/>
                  </a:moveTo>
                  <a:cubicBezTo>
                    <a:pt x="3170" y="1"/>
                    <a:pt x="2757" y="119"/>
                    <a:pt x="2394" y="366"/>
                  </a:cubicBezTo>
                  <a:lnTo>
                    <a:pt x="1" y="1997"/>
                  </a:lnTo>
                  <a:lnTo>
                    <a:pt x="2477" y="5640"/>
                  </a:lnTo>
                  <a:lnTo>
                    <a:pt x="4871" y="4009"/>
                  </a:lnTo>
                  <a:cubicBezTo>
                    <a:pt x="5835" y="3354"/>
                    <a:pt x="6085" y="2045"/>
                    <a:pt x="5430" y="1092"/>
                  </a:cubicBezTo>
                  <a:lnTo>
                    <a:pt x="5323" y="926"/>
                  </a:lnTo>
                  <a:cubicBezTo>
                    <a:pt x="4915" y="325"/>
                    <a:pt x="4252" y="1"/>
                    <a:pt x="357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655" name="Google Shape;4655;p58"/>
            <p:cNvSpPr/>
            <p:nvPr/>
          </p:nvSpPr>
          <p:spPr>
            <a:xfrm>
              <a:off x="3575411" y="4700692"/>
              <a:ext cx="345645" cy="344387"/>
            </a:xfrm>
            <a:custGeom>
              <a:avLst/>
              <a:gdLst/>
              <a:ahLst/>
              <a:cxnLst/>
              <a:rect l="l" t="t" r="r" b="b"/>
              <a:pathLst>
                <a:path w="10716" h="10677" extrusionOk="0">
                  <a:moveTo>
                    <a:pt x="4998" y="0"/>
                  </a:moveTo>
                  <a:cubicBezTo>
                    <a:pt x="4820" y="0"/>
                    <a:pt x="4665" y="135"/>
                    <a:pt x="4644" y="327"/>
                  </a:cubicBezTo>
                  <a:lnTo>
                    <a:pt x="4179" y="3804"/>
                  </a:lnTo>
                  <a:lnTo>
                    <a:pt x="703" y="3339"/>
                  </a:lnTo>
                  <a:cubicBezTo>
                    <a:pt x="688" y="3338"/>
                    <a:pt x="673" y="3337"/>
                    <a:pt x="659" y="3337"/>
                  </a:cubicBezTo>
                  <a:cubicBezTo>
                    <a:pt x="473" y="3337"/>
                    <a:pt x="308" y="3473"/>
                    <a:pt x="286" y="3661"/>
                  </a:cubicBezTo>
                  <a:lnTo>
                    <a:pt x="24" y="5637"/>
                  </a:lnTo>
                  <a:cubicBezTo>
                    <a:pt x="0" y="5840"/>
                    <a:pt x="143" y="6030"/>
                    <a:pt x="346" y="6054"/>
                  </a:cubicBezTo>
                  <a:lnTo>
                    <a:pt x="3834" y="6518"/>
                  </a:lnTo>
                  <a:lnTo>
                    <a:pt x="3370" y="9995"/>
                  </a:lnTo>
                  <a:cubicBezTo>
                    <a:pt x="3334" y="10197"/>
                    <a:pt x="3477" y="10388"/>
                    <a:pt x="3691" y="10412"/>
                  </a:cubicBezTo>
                  <a:lnTo>
                    <a:pt x="5656" y="10674"/>
                  </a:lnTo>
                  <a:cubicBezTo>
                    <a:pt x="5671" y="10675"/>
                    <a:pt x="5685" y="10676"/>
                    <a:pt x="5700" y="10676"/>
                  </a:cubicBezTo>
                  <a:cubicBezTo>
                    <a:pt x="5885" y="10676"/>
                    <a:pt x="6050" y="10540"/>
                    <a:pt x="6072" y="10352"/>
                  </a:cubicBezTo>
                  <a:lnTo>
                    <a:pt x="6537" y="6876"/>
                  </a:lnTo>
                  <a:lnTo>
                    <a:pt x="10013" y="7328"/>
                  </a:lnTo>
                  <a:cubicBezTo>
                    <a:pt x="10033" y="7331"/>
                    <a:pt x="10053" y="7333"/>
                    <a:pt x="10072" y="7333"/>
                  </a:cubicBezTo>
                  <a:cubicBezTo>
                    <a:pt x="10251" y="7333"/>
                    <a:pt x="10409" y="7189"/>
                    <a:pt x="10430" y="7007"/>
                  </a:cubicBezTo>
                  <a:lnTo>
                    <a:pt x="10692" y="5042"/>
                  </a:lnTo>
                  <a:cubicBezTo>
                    <a:pt x="10716" y="4828"/>
                    <a:pt x="10573" y="4649"/>
                    <a:pt x="10371" y="4613"/>
                  </a:cubicBezTo>
                  <a:lnTo>
                    <a:pt x="6894" y="4161"/>
                  </a:lnTo>
                  <a:lnTo>
                    <a:pt x="7358" y="684"/>
                  </a:lnTo>
                  <a:cubicBezTo>
                    <a:pt x="7382" y="470"/>
                    <a:pt x="7239" y="291"/>
                    <a:pt x="7037" y="256"/>
                  </a:cubicBezTo>
                  <a:lnTo>
                    <a:pt x="5060" y="6"/>
                  </a:lnTo>
                  <a:cubicBezTo>
                    <a:pt x="5040" y="2"/>
                    <a:pt x="5019" y="0"/>
                    <a:pt x="4998"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656" name="Google Shape;4656;p58"/>
            <p:cNvSpPr/>
            <p:nvPr/>
          </p:nvSpPr>
          <p:spPr>
            <a:xfrm>
              <a:off x="2108389" y="99161"/>
              <a:ext cx="349515" cy="435378"/>
            </a:xfrm>
            <a:custGeom>
              <a:avLst/>
              <a:gdLst/>
              <a:ahLst/>
              <a:cxnLst/>
              <a:rect l="l" t="t" r="r" b="b"/>
              <a:pathLst>
                <a:path w="10836" h="13498" extrusionOk="0">
                  <a:moveTo>
                    <a:pt x="4147" y="412"/>
                  </a:moveTo>
                  <a:cubicBezTo>
                    <a:pt x="4434" y="412"/>
                    <a:pt x="4718" y="584"/>
                    <a:pt x="4775" y="971"/>
                  </a:cubicBezTo>
                  <a:cubicBezTo>
                    <a:pt x="4799" y="1173"/>
                    <a:pt x="4751" y="1364"/>
                    <a:pt x="4620" y="1518"/>
                  </a:cubicBezTo>
                  <a:lnTo>
                    <a:pt x="3834" y="1661"/>
                  </a:lnTo>
                  <a:cubicBezTo>
                    <a:pt x="3656" y="1566"/>
                    <a:pt x="3537" y="1399"/>
                    <a:pt x="3501" y="1209"/>
                  </a:cubicBezTo>
                  <a:cubicBezTo>
                    <a:pt x="3386" y="709"/>
                    <a:pt x="3770" y="412"/>
                    <a:pt x="4147" y="412"/>
                  </a:cubicBezTo>
                  <a:close/>
                  <a:moveTo>
                    <a:pt x="7842" y="2726"/>
                  </a:moveTo>
                  <a:cubicBezTo>
                    <a:pt x="8105" y="2726"/>
                    <a:pt x="8340" y="2907"/>
                    <a:pt x="8382" y="3185"/>
                  </a:cubicBezTo>
                  <a:lnTo>
                    <a:pt x="9775" y="10746"/>
                  </a:lnTo>
                  <a:cubicBezTo>
                    <a:pt x="9823" y="11043"/>
                    <a:pt x="9633" y="11329"/>
                    <a:pt x="9323" y="11377"/>
                  </a:cubicBezTo>
                  <a:lnTo>
                    <a:pt x="3060" y="12520"/>
                  </a:lnTo>
                  <a:cubicBezTo>
                    <a:pt x="3025" y="12527"/>
                    <a:pt x="2990" y="12530"/>
                    <a:pt x="2956" y="12530"/>
                  </a:cubicBezTo>
                  <a:cubicBezTo>
                    <a:pt x="2699" y="12530"/>
                    <a:pt x="2471" y="12342"/>
                    <a:pt x="2429" y="12079"/>
                  </a:cubicBezTo>
                  <a:lnTo>
                    <a:pt x="1048" y="4507"/>
                  </a:lnTo>
                  <a:cubicBezTo>
                    <a:pt x="989" y="4209"/>
                    <a:pt x="1191" y="3935"/>
                    <a:pt x="1489" y="3876"/>
                  </a:cubicBezTo>
                  <a:lnTo>
                    <a:pt x="2239" y="3745"/>
                  </a:lnTo>
                  <a:cubicBezTo>
                    <a:pt x="2270" y="3954"/>
                    <a:pt x="2448" y="4099"/>
                    <a:pt x="2653" y="4099"/>
                  </a:cubicBezTo>
                  <a:cubicBezTo>
                    <a:pt x="2681" y="4099"/>
                    <a:pt x="2710" y="4096"/>
                    <a:pt x="2739" y="4090"/>
                  </a:cubicBezTo>
                  <a:lnTo>
                    <a:pt x="6656" y="3376"/>
                  </a:lnTo>
                  <a:cubicBezTo>
                    <a:pt x="6894" y="3340"/>
                    <a:pt x="7049" y="3114"/>
                    <a:pt x="7001" y="2876"/>
                  </a:cubicBezTo>
                  <a:lnTo>
                    <a:pt x="7751" y="2733"/>
                  </a:lnTo>
                  <a:cubicBezTo>
                    <a:pt x="7782" y="2728"/>
                    <a:pt x="7812" y="2726"/>
                    <a:pt x="7842" y="2726"/>
                  </a:cubicBezTo>
                  <a:close/>
                  <a:moveTo>
                    <a:pt x="4134" y="1"/>
                  </a:moveTo>
                  <a:cubicBezTo>
                    <a:pt x="4071" y="1"/>
                    <a:pt x="4006" y="6"/>
                    <a:pt x="3941" y="18"/>
                  </a:cubicBezTo>
                  <a:cubicBezTo>
                    <a:pt x="3346" y="125"/>
                    <a:pt x="2953" y="697"/>
                    <a:pt x="3072" y="1280"/>
                  </a:cubicBezTo>
                  <a:cubicBezTo>
                    <a:pt x="3096" y="1459"/>
                    <a:pt x="3167" y="1614"/>
                    <a:pt x="3275" y="1756"/>
                  </a:cubicBezTo>
                  <a:lnTo>
                    <a:pt x="2501" y="1899"/>
                  </a:lnTo>
                  <a:cubicBezTo>
                    <a:pt x="2191" y="1959"/>
                    <a:pt x="1977" y="2268"/>
                    <a:pt x="2036" y="2578"/>
                  </a:cubicBezTo>
                  <a:lnTo>
                    <a:pt x="2084" y="2864"/>
                  </a:lnTo>
                  <a:lnTo>
                    <a:pt x="798" y="3102"/>
                  </a:lnTo>
                  <a:cubicBezTo>
                    <a:pt x="310" y="3185"/>
                    <a:pt x="0" y="3650"/>
                    <a:pt x="84" y="4126"/>
                  </a:cubicBezTo>
                  <a:lnTo>
                    <a:pt x="1655" y="12758"/>
                  </a:lnTo>
                  <a:cubicBezTo>
                    <a:pt x="1741" y="13194"/>
                    <a:pt x="2111" y="13497"/>
                    <a:pt x="2537" y="13497"/>
                  </a:cubicBezTo>
                  <a:cubicBezTo>
                    <a:pt x="2588" y="13497"/>
                    <a:pt x="2639" y="13493"/>
                    <a:pt x="2691" y="13484"/>
                  </a:cubicBezTo>
                  <a:lnTo>
                    <a:pt x="10025" y="12139"/>
                  </a:lnTo>
                  <a:cubicBezTo>
                    <a:pt x="10514" y="12055"/>
                    <a:pt x="10835" y="11579"/>
                    <a:pt x="10752" y="11103"/>
                  </a:cubicBezTo>
                  <a:lnTo>
                    <a:pt x="9168" y="2483"/>
                  </a:lnTo>
                  <a:cubicBezTo>
                    <a:pt x="9094" y="2046"/>
                    <a:pt x="8715" y="1743"/>
                    <a:pt x="8287" y="1743"/>
                  </a:cubicBezTo>
                  <a:cubicBezTo>
                    <a:pt x="8236" y="1743"/>
                    <a:pt x="8184" y="1748"/>
                    <a:pt x="8132" y="1756"/>
                  </a:cubicBezTo>
                  <a:lnTo>
                    <a:pt x="6847" y="1995"/>
                  </a:lnTo>
                  <a:lnTo>
                    <a:pt x="6799" y="1721"/>
                  </a:lnTo>
                  <a:cubicBezTo>
                    <a:pt x="6746" y="1435"/>
                    <a:pt x="6506" y="1235"/>
                    <a:pt x="6228" y="1235"/>
                  </a:cubicBezTo>
                  <a:cubicBezTo>
                    <a:pt x="6192" y="1235"/>
                    <a:pt x="6156" y="1238"/>
                    <a:pt x="6120" y="1245"/>
                  </a:cubicBezTo>
                  <a:lnTo>
                    <a:pt x="5168" y="1411"/>
                  </a:lnTo>
                  <a:cubicBezTo>
                    <a:pt x="5227" y="1245"/>
                    <a:pt x="5239" y="1066"/>
                    <a:pt x="5203" y="899"/>
                  </a:cubicBezTo>
                  <a:cubicBezTo>
                    <a:pt x="5108" y="370"/>
                    <a:pt x="4646" y="1"/>
                    <a:pt x="413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657" name="Google Shape;4657;p58"/>
            <p:cNvSpPr/>
            <p:nvPr/>
          </p:nvSpPr>
          <p:spPr>
            <a:xfrm>
              <a:off x="2170222" y="255566"/>
              <a:ext cx="60059" cy="49898"/>
            </a:xfrm>
            <a:custGeom>
              <a:avLst/>
              <a:gdLst/>
              <a:ahLst/>
              <a:cxnLst/>
              <a:rect l="l" t="t" r="r" b="b"/>
              <a:pathLst>
                <a:path w="1862" h="1547" extrusionOk="0">
                  <a:moveTo>
                    <a:pt x="1015" y="1"/>
                  </a:moveTo>
                  <a:cubicBezTo>
                    <a:pt x="967" y="1"/>
                    <a:pt x="918" y="5"/>
                    <a:pt x="869" y="15"/>
                  </a:cubicBezTo>
                  <a:cubicBezTo>
                    <a:pt x="191" y="134"/>
                    <a:pt x="0" y="1015"/>
                    <a:pt x="572" y="1408"/>
                  </a:cubicBezTo>
                  <a:cubicBezTo>
                    <a:pt x="709" y="1504"/>
                    <a:pt x="857" y="1547"/>
                    <a:pt x="1002" y="1547"/>
                  </a:cubicBezTo>
                  <a:cubicBezTo>
                    <a:pt x="1450" y="1547"/>
                    <a:pt x="1861" y="1138"/>
                    <a:pt x="1762" y="634"/>
                  </a:cubicBezTo>
                  <a:cubicBezTo>
                    <a:pt x="1699" y="266"/>
                    <a:pt x="1377" y="1"/>
                    <a:pt x="1015"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658" name="Google Shape;4658;p58"/>
            <p:cNvSpPr/>
            <p:nvPr/>
          </p:nvSpPr>
          <p:spPr>
            <a:xfrm>
              <a:off x="2238409" y="241019"/>
              <a:ext cx="124117" cy="43706"/>
            </a:xfrm>
            <a:custGeom>
              <a:avLst/>
              <a:gdLst/>
              <a:ahLst/>
              <a:cxnLst/>
              <a:rect l="l" t="t" r="r" b="b"/>
              <a:pathLst>
                <a:path w="3848" h="1355" extrusionOk="0">
                  <a:moveTo>
                    <a:pt x="3261" y="1"/>
                  </a:moveTo>
                  <a:cubicBezTo>
                    <a:pt x="3225" y="1"/>
                    <a:pt x="3188" y="5"/>
                    <a:pt x="3149" y="14"/>
                  </a:cubicBezTo>
                  <a:lnTo>
                    <a:pt x="553" y="490"/>
                  </a:lnTo>
                  <a:cubicBezTo>
                    <a:pt x="1" y="580"/>
                    <a:pt x="121" y="1354"/>
                    <a:pt x="622" y="1354"/>
                  </a:cubicBezTo>
                  <a:cubicBezTo>
                    <a:pt x="649" y="1354"/>
                    <a:pt x="678" y="1352"/>
                    <a:pt x="708" y="1347"/>
                  </a:cubicBezTo>
                  <a:lnTo>
                    <a:pt x="3292" y="871"/>
                  </a:lnTo>
                  <a:cubicBezTo>
                    <a:pt x="3847" y="793"/>
                    <a:pt x="3750" y="1"/>
                    <a:pt x="3261"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659" name="Google Shape;4659;p58"/>
            <p:cNvSpPr/>
            <p:nvPr/>
          </p:nvSpPr>
          <p:spPr>
            <a:xfrm>
              <a:off x="2182898" y="325172"/>
              <a:ext cx="60123" cy="49866"/>
            </a:xfrm>
            <a:custGeom>
              <a:avLst/>
              <a:gdLst/>
              <a:ahLst/>
              <a:cxnLst/>
              <a:rect l="l" t="t" r="r" b="b"/>
              <a:pathLst>
                <a:path w="1864" h="1546" extrusionOk="0">
                  <a:moveTo>
                    <a:pt x="1014" y="1"/>
                  </a:moveTo>
                  <a:cubicBezTo>
                    <a:pt x="970" y="1"/>
                    <a:pt x="926" y="4"/>
                    <a:pt x="881" y="12"/>
                  </a:cubicBezTo>
                  <a:cubicBezTo>
                    <a:pt x="191" y="131"/>
                    <a:pt x="0" y="1012"/>
                    <a:pt x="572" y="1405"/>
                  </a:cubicBezTo>
                  <a:cubicBezTo>
                    <a:pt x="710" y="1502"/>
                    <a:pt x="860" y="1545"/>
                    <a:pt x="1007" y="1545"/>
                  </a:cubicBezTo>
                  <a:cubicBezTo>
                    <a:pt x="1454" y="1545"/>
                    <a:pt x="1864" y="1142"/>
                    <a:pt x="1774" y="631"/>
                  </a:cubicBezTo>
                  <a:cubicBezTo>
                    <a:pt x="1700" y="259"/>
                    <a:pt x="1378" y="1"/>
                    <a:pt x="101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660" name="Google Shape;4660;p58"/>
            <p:cNvSpPr/>
            <p:nvPr/>
          </p:nvSpPr>
          <p:spPr>
            <a:xfrm>
              <a:off x="2252408" y="310528"/>
              <a:ext cx="121376" cy="43512"/>
            </a:xfrm>
            <a:custGeom>
              <a:avLst/>
              <a:gdLst/>
              <a:ahLst/>
              <a:cxnLst/>
              <a:rect l="l" t="t" r="r" b="b"/>
              <a:pathLst>
                <a:path w="3763" h="1349" extrusionOk="0">
                  <a:moveTo>
                    <a:pt x="3132" y="0"/>
                  </a:moveTo>
                  <a:cubicBezTo>
                    <a:pt x="3120" y="0"/>
                    <a:pt x="3108" y="1"/>
                    <a:pt x="3096" y="2"/>
                  </a:cubicBezTo>
                  <a:lnTo>
                    <a:pt x="500" y="478"/>
                  </a:lnTo>
                  <a:cubicBezTo>
                    <a:pt x="0" y="618"/>
                    <a:pt x="125" y="1348"/>
                    <a:pt x="631" y="1348"/>
                  </a:cubicBezTo>
                  <a:cubicBezTo>
                    <a:pt x="643" y="1348"/>
                    <a:pt x="655" y="1348"/>
                    <a:pt x="667" y="1347"/>
                  </a:cubicBezTo>
                  <a:lnTo>
                    <a:pt x="3263" y="871"/>
                  </a:lnTo>
                  <a:cubicBezTo>
                    <a:pt x="3763" y="731"/>
                    <a:pt x="3638" y="0"/>
                    <a:pt x="313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661" name="Google Shape;4661;p58"/>
            <p:cNvSpPr/>
            <p:nvPr/>
          </p:nvSpPr>
          <p:spPr>
            <a:xfrm>
              <a:off x="2196316" y="399294"/>
              <a:ext cx="60156" cy="50189"/>
            </a:xfrm>
            <a:custGeom>
              <a:avLst/>
              <a:gdLst/>
              <a:ahLst/>
              <a:cxnLst/>
              <a:rect l="l" t="t" r="r" b="b"/>
              <a:pathLst>
                <a:path w="1865" h="1556" extrusionOk="0">
                  <a:moveTo>
                    <a:pt x="1014" y="1"/>
                  </a:moveTo>
                  <a:cubicBezTo>
                    <a:pt x="971" y="1"/>
                    <a:pt x="926" y="4"/>
                    <a:pt x="882" y="12"/>
                  </a:cubicBezTo>
                  <a:cubicBezTo>
                    <a:pt x="191" y="131"/>
                    <a:pt x="1" y="1012"/>
                    <a:pt x="572" y="1417"/>
                  </a:cubicBezTo>
                  <a:cubicBezTo>
                    <a:pt x="709" y="1513"/>
                    <a:pt x="858" y="1556"/>
                    <a:pt x="1003" y="1556"/>
                  </a:cubicBezTo>
                  <a:cubicBezTo>
                    <a:pt x="1452" y="1556"/>
                    <a:pt x="1865" y="1147"/>
                    <a:pt x="1775" y="643"/>
                  </a:cubicBezTo>
                  <a:cubicBezTo>
                    <a:pt x="1701" y="260"/>
                    <a:pt x="1379" y="1"/>
                    <a:pt x="101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662" name="Google Shape;4662;p58"/>
            <p:cNvSpPr/>
            <p:nvPr/>
          </p:nvSpPr>
          <p:spPr>
            <a:xfrm>
              <a:off x="2265310" y="384586"/>
              <a:ext cx="122472" cy="44028"/>
            </a:xfrm>
            <a:custGeom>
              <a:avLst/>
              <a:gdLst/>
              <a:ahLst/>
              <a:cxnLst/>
              <a:rect l="l" t="t" r="r" b="b"/>
              <a:pathLst>
                <a:path w="3797" h="1365" extrusionOk="0">
                  <a:moveTo>
                    <a:pt x="3170" y="0"/>
                  </a:moveTo>
                  <a:cubicBezTo>
                    <a:pt x="3152" y="0"/>
                    <a:pt x="3132" y="1"/>
                    <a:pt x="3113" y="4"/>
                  </a:cubicBezTo>
                  <a:lnTo>
                    <a:pt x="3125" y="4"/>
                  </a:lnTo>
                  <a:lnTo>
                    <a:pt x="529" y="480"/>
                  </a:lnTo>
                  <a:cubicBezTo>
                    <a:pt x="1" y="606"/>
                    <a:pt x="115" y="1364"/>
                    <a:pt x="626" y="1364"/>
                  </a:cubicBezTo>
                  <a:cubicBezTo>
                    <a:pt x="645" y="1364"/>
                    <a:pt x="664" y="1363"/>
                    <a:pt x="684" y="1361"/>
                  </a:cubicBezTo>
                  <a:lnTo>
                    <a:pt x="3279" y="885"/>
                  </a:lnTo>
                  <a:cubicBezTo>
                    <a:pt x="3796" y="758"/>
                    <a:pt x="3681" y="0"/>
                    <a:pt x="3170"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663" name="Google Shape;4663;p58"/>
            <p:cNvSpPr/>
            <p:nvPr/>
          </p:nvSpPr>
          <p:spPr>
            <a:xfrm>
              <a:off x="2138741" y="708297"/>
              <a:ext cx="250783" cy="224721"/>
            </a:xfrm>
            <a:custGeom>
              <a:avLst/>
              <a:gdLst/>
              <a:ahLst/>
              <a:cxnLst/>
              <a:rect l="l" t="t" r="r" b="b"/>
              <a:pathLst>
                <a:path w="7775" h="6967" extrusionOk="0">
                  <a:moveTo>
                    <a:pt x="3934" y="1"/>
                  </a:moveTo>
                  <a:cubicBezTo>
                    <a:pt x="2904" y="1"/>
                    <a:pt x="1893" y="465"/>
                    <a:pt x="1226" y="1338"/>
                  </a:cubicBezTo>
                  <a:lnTo>
                    <a:pt x="6965" y="4969"/>
                  </a:lnTo>
                  <a:cubicBezTo>
                    <a:pt x="7775" y="3398"/>
                    <a:pt x="7251" y="1469"/>
                    <a:pt x="5763" y="528"/>
                  </a:cubicBezTo>
                  <a:cubicBezTo>
                    <a:pt x="5195" y="173"/>
                    <a:pt x="4561" y="1"/>
                    <a:pt x="3934" y="1"/>
                  </a:cubicBezTo>
                  <a:close/>
                  <a:moveTo>
                    <a:pt x="822" y="1993"/>
                  </a:moveTo>
                  <a:lnTo>
                    <a:pt x="822" y="1993"/>
                  </a:lnTo>
                  <a:cubicBezTo>
                    <a:pt x="0" y="3553"/>
                    <a:pt x="524" y="5493"/>
                    <a:pt x="2024" y="6434"/>
                  </a:cubicBezTo>
                  <a:cubicBezTo>
                    <a:pt x="2590" y="6793"/>
                    <a:pt x="3222" y="6966"/>
                    <a:pt x="3847" y="6966"/>
                  </a:cubicBezTo>
                  <a:cubicBezTo>
                    <a:pt x="4879" y="6966"/>
                    <a:pt x="5893" y="6495"/>
                    <a:pt x="6560" y="5612"/>
                  </a:cubicBezTo>
                  <a:lnTo>
                    <a:pt x="822" y="1993"/>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664" name="Google Shape;4664;p58"/>
            <p:cNvSpPr/>
            <p:nvPr/>
          </p:nvSpPr>
          <p:spPr>
            <a:xfrm>
              <a:off x="2608019" y="226472"/>
              <a:ext cx="196272" cy="181918"/>
            </a:xfrm>
            <a:custGeom>
              <a:avLst/>
              <a:gdLst/>
              <a:ahLst/>
              <a:cxnLst/>
              <a:rect l="l" t="t" r="r" b="b"/>
              <a:pathLst>
                <a:path w="6085" h="5640" extrusionOk="0">
                  <a:moveTo>
                    <a:pt x="3608" y="0"/>
                  </a:moveTo>
                  <a:lnTo>
                    <a:pt x="1215" y="1631"/>
                  </a:lnTo>
                  <a:cubicBezTo>
                    <a:pt x="250" y="2286"/>
                    <a:pt x="0" y="3596"/>
                    <a:pt x="655" y="4560"/>
                  </a:cubicBezTo>
                  <a:lnTo>
                    <a:pt x="762" y="4715"/>
                  </a:lnTo>
                  <a:cubicBezTo>
                    <a:pt x="1171" y="5316"/>
                    <a:pt x="1833" y="5640"/>
                    <a:pt x="2508" y="5640"/>
                  </a:cubicBezTo>
                  <a:cubicBezTo>
                    <a:pt x="2916" y="5640"/>
                    <a:pt x="3328" y="5521"/>
                    <a:pt x="3691" y="5275"/>
                  </a:cubicBezTo>
                  <a:lnTo>
                    <a:pt x="6085" y="3644"/>
                  </a:lnTo>
                  <a:lnTo>
                    <a:pt x="3608" y="0"/>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665" name="Google Shape;4665;p58"/>
            <p:cNvSpPr/>
            <p:nvPr/>
          </p:nvSpPr>
          <p:spPr>
            <a:xfrm>
              <a:off x="2740909" y="151317"/>
              <a:ext cx="196272" cy="181563"/>
            </a:xfrm>
            <a:custGeom>
              <a:avLst/>
              <a:gdLst/>
              <a:ahLst/>
              <a:cxnLst/>
              <a:rect l="l" t="t" r="r" b="b"/>
              <a:pathLst>
                <a:path w="6085" h="5629" extrusionOk="0">
                  <a:moveTo>
                    <a:pt x="3571" y="1"/>
                  </a:moveTo>
                  <a:cubicBezTo>
                    <a:pt x="3163" y="1"/>
                    <a:pt x="2752" y="119"/>
                    <a:pt x="2393" y="366"/>
                  </a:cubicBezTo>
                  <a:lnTo>
                    <a:pt x="0" y="1985"/>
                  </a:lnTo>
                  <a:lnTo>
                    <a:pt x="2477" y="5628"/>
                  </a:lnTo>
                  <a:lnTo>
                    <a:pt x="4870" y="4009"/>
                  </a:lnTo>
                  <a:cubicBezTo>
                    <a:pt x="5834" y="3354"/>
                    <a:pt x="6084" y="2044"/>
                    <a:pt x="5429" y="1080"/>
                  </a:cubicBezTo>
                  <a:lnTo>
                    <a:pt x="5310" y="925"/>
                  </a:lnTo>
                  <a:cubicBezTo>
                    <a:pt x="4910" y="324"/>
                    <a:pt x="4245" y="1"/>
                    <a:pt x="3571"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666" name="Google Shape;4666;p58"/>
            <p:cNvSpPr/>
            <p:nvPr/>
          </p:nvSpPr>
          <p:spPr>
            <a:xfrm>
              <a:off x="2550799" y="602242"/>
              <a:ext cx="346032" cy="344032"/>
            </a:xfrm>
            <a:custGeom>
              <a:avLst/>
              <a:gdLst/>
              <a:ahLst/>
              <a:cxnLst/>
              <a:rect l="l" t="t" r="r" b="b"/>
              <a:pathLst>
                <a:path w="10728" h="10666" extrusionOk="0">
                  <a:moveTo>
                    <a:pt x="5007" y="1"/>
                  </a:moveTo>
                  <a:cubicBezTo>
                    <a:pt x="4823" y="1"/>
                    <a:pt x="4676" y="136"/>
                    <a:pt x="4644" y="328"/>
                  </a:cubicBezTo>
                  <a:lnTo>
                    <a:pt x="4191" y="3805"/>
                  </a:lnTo>
                  <a:lnTo>
                    <a:pt x="715" y="3340"/>
                  </a:lnTo>
                  <a:cubicBezTo>
                    <a:pt x="699" y="3338"/>
                    <a:pt x="684" y="3338"/>
                    <a:pt x="668" y="3338"/>
                  </a:cubicBezTo>
                  <a:cubicBezTo>
                    <a:pt x="475" y="3338"/>
                    <a:pt x="319" y="3474"/>
                    <a:pt x="286" y="3662"/>
                  </a:cubicBezTo>
                  <a:lnTo>
                    <a:pt x="36" y="5638"/>
                  </a:lnTo>
                  <a:cubicBezTo>
                    <a:pt x="0" y="5840"/>
                    <a:pt x="143" y="6031"/>
                    <a:pt x="346" y="6055"/>
                  </a:cubicBezTo>
                  <a:lnTo>
                    <a:pt x="346" y="6043"/>
                  </a:lnTo>
                  <a:lnTo>
                    <a:pt x="3822" y="6507"/>
                  </a:lnTo>
                  <a:lnTo>
                    <a:pt x="3370" y="9984"/>
                  </a:lnTo>
                  <a:cubicBezTo>
                    <a:pt x="3334" y="10186"/>
                    <a:pt x="3489" y="10377"/>
                    <a:pt x="3691" y="10401"/>
                  </a:cubicBezTo>
                  <a:lnTo>
                    <a:pt x="5668" y="10663"/>
                  </a:lnTo>
                  <a:cubicBezTo>
                    <a:pt x="5683" y="10664"/>
                    <a:pt x="5697" y="10665"/>
                    <a:pt x="5712" y="10665"/>
                  </a:cubicBezTo>
                  <a:cubicBezTo>
                    <a:pt x="5896" y="10665"/>
                    <a:pt x="6051" y="10529"/>
                    <a:pt x="6085" y="10341"/>
                  </a:cubicBezTo>
                  <a:lnTo>
                    <a:pt x="6537" y="6864"/>
                  </a:lnTo>
                  <a:lnTo>
                    <a:pt x="10025" y="7329"/>
                  </a:lnTo>
                  <a:cubicBezTo>
                    <a:pt x="10040" y="7331"/>
                    <a:pt x="10055" y="7331"/>
                    <a:pt x="10069" y="7331"/>
                  </a:cubicBezTo>
                  <a:cubicBezTo>
                    <a:pt x="10253" y="7331"/>
                    <a:pt x="10409" y="7195"/>
                    <a:pt x="10442" y="7007"/>
                  </a:cubicBezTo>
                  <a:lnTo>
                    <a:pt x="10704" y="5031"/>
                  </a:lnTo>
                  <a:cubicBezTo>
                    <a:pt x="10728" y="4828"/>
                    <a:pt x="10585" y="4638"/>
                    <a:pt x="10383" y="4614"/>
                  </a:cubicBezTo>
                  <a:lnTo>
                    <a:pt x="6894" y="4150"/>
                  </a:lnTo>
                  <a:lnTo>
                    <a:pt x="7358" y="673"/>
                  </a:lnTo>
                  <a:cubicBezTo>
                    <a:pt x="7382" y="471"/>
                    <a:pt x="7239" y="280"/>
                    <a:pt x="7037" y="256"/>
                  </a:cubicBezTo>
                  <a:lnTo>
                    <a:pt x="5072" y="6"/>
                  </a:lnTo>
                  <a:cubicBezTo>
                    <a:pt x="5050" y="3"/>
                    <a:pt x="5029" y="1"/>
                    <a:pt x="5007"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667" name="Google Shape;4667;p58"/>
            <p:cNvSpPr/>
            <p:nvPr/>
          </p:nvSpPr>
          <p:spPr>
            <a:xfrm>
              <a:off x="2108389" y="4197965"/>
              <a:ext cx="349515" cy="435378"/>
            </a:xfrm>
            <a:custGeom>
              <a:avLst/>
              <a:gdLst/>
              <a:ahLst/>
              <a:cxnLst/>
              <a:rect l="l" t="t" r="r" b="b"/>
              <a:pathLst>
                <a:path w="10836" h="13498" extrusionOk="0">
                  <a:moveTo>
                    <a:pt x="4147" y="412"/>
                  </a:moveTo>
                  <a:cubicBezTo>
                    <a:pt x="4434" y="412"/>
                    <a:pt x="4718" y="585"/>
                    <a:pt x="4775" y="971"/>
                  </a:cubicBezTo>
                  <a:cubicBezTo>
                    <a:pt x="4799" y="1161"/>
                    <a:pt x="4751" y="1364"/>
                    <a:pt x="4620" y="1519"/>
                  </a:cubicBezTo>
                  <a:lnTo>
                    <a:pt x="3834" y="1661"/>
                  </a:lnTo>
                  <a:cubicBezTo>
                    <a:pt x="3656" y="1566"/>
                    <a:pt x="3537" y="1411"/>
                    <a:pt x="3501" y="1221"/>
                  </a:cubicBezTo>
                  <a:lnTo>
                    <a:pt x="3501" y="1209"/>
                  </a:lnTo>
                  <a:cubicBezTo>
                    <a:pt x="3386" y="709"/>
                    <a:pt x="3770" y="412"/>
                    <a:pt x="4147" y="412"/>
                  </a:cubicBezTo>
                  <a:close/>
                  <a:moveTo>
                    <a:pt x="7856" y="2723"/>
                  </a:moveTo>
                  <a:cubicBezTo>
                    <a:pt x="8113" y="2723"/>
                    <a:pt x="8340" y="2911"/>
                    <a:pt x="8382" y="3173"/>
                  </a:cubicBezTo>
                  <a:lnTo>
                    <a:pt x="9775" y="10734"/>
                  </a:lnTo>
                  <a:cubicBezTo>
                    <a:pt x="9823" y="11043"/>
                    <a:pt x="9633" y="11329"/>
                    <a:pt x="9323" y="11377"/>
                  </a:cubicBezTo>
                  <a:lnTo>
                    <a:pt x="3060" y="12520"/>
                  </a:lnTo>
                  <a:cubicBezTo>
                    <a:pt x="3030" y="12525"/>
                    <a:pt x="2999" y="12527"/>
                    <a:pt x="2969" y="12527"/>
                  </a:cubicBezTo>
                  <a:cubicBezTo>
                    <a:pt x="2706" y="12527"/>
                    <a:pt x="2472" y="12346"/>
                    <a:pt x="2429" y="12079"/>
                  </a:cubicBezTo>
                  <a:lnTo>
                    <a:pt x="1048" y="4507"/>
                  </a:lnTo>
                  <a:cubicBezTo>
                    <a:pt x="989" y="4209"/>
                    <a:pt x="1191" y="3924"/>
                    <a:pt x="1489" y="3876"/>
                  </a:cubicBezTo>
                  <a:lnTo>
                    <a:pt x="2239" y="3745"/>
                  </a:lnTo>
                  <a:cubicBezTo>
                    <a:pt x="2270" y="3945"/>
                    <a:pt x="2451" y="4098"/>
                    <a:pt x="2657" y="4098"/>
                  </a:cubicBezTo>
                  <a:cubicBezTo>
                    <a:pt x="2684" y="4098"/>
                    <a:pt x="2711" y="4096"/>
                    <a:pt x="2739" y="4090"/>
                  </a:cubicBezTo>
                  <a:lnTo>
                    <a:pt x="6656" y="3376"/>
                  </a:lnTo>
                  <a:cubicBezTo>
                    <a:pt x="6894" y="3328"/>
                    <a:pt x="7049" y="3102"/>
                    <a:pt x="7001" y="2864"/>
                  </a:cubicBezTo>
                  <a:lnTo>
                    <a:pt x="7751" y="2733"/>
                  </a:lnTo>
                  <a:cubicBezTo>
                    <a:pt x="7787" y="2726"/>
                    <a:pt x="7822" y="2723"/>
                    <a:pt x="7856" y="2723"/>
                  </a:cubicBezTo>
                  <a:close/>
                  <a:moveTo>
                    <a:pt x="4135" y="1"/>
                  </a:moveTo>
                  <a:cubicBezTo>
                    <a:pt x="4071" y="1"/>
                    <a:pt x="4006" y="6"/>
                    <a:pt x="3941" y="18"/>
                  </a:cubicBezTo>
                  <a:cubicBezTo>
                    <a:pt x="3346" y="125"/>
                    <a:pt x="2953" y="697"/>
                    <a:pt x="3072" y="1280"/>
                  </a:cubicBezTo>
                  <a:cubicBezTo>
                    <a:pt x="3096" y="1459"/>
                    <a:pt x="3167" y="1614"/>
                    <a:pt x="3275" y="1757"/>
                  </a:cubicBezTo>
                  <a:lnTo>
                    <a:pt x="2501" y="1900"/>
                  </a:lnTo>
                  <a:cubicBezTo>
                    <a:pt x="2191" y="1959"/>
                    <a:pt x="1977" y="2269"/>
                    <a:pt x="2036" y="2578"/>
                  </a:cubicBezTo>
                  <a:lnTo>
                    <a:pt x="2084" y="2864"/>
                  </a:lnTo>
                  <a:lnTo>
                    <a:pt x="798" y="3102"/>
                  </a:lnTo>
                  <a:cubicBezTo>
                    <a:pt x="310" y="3185"/>
                    <a:pt x="0" y="3650"/>
                    <a:pt x="84" y="4138"/>
                  </a:cubicBezTo>
                  <a:lnTo>
                    <a:pt x="1655" y="12770"/>
                  </a:lnTo>
                  <a:cubicBezTo>
                    <a:pt x="1740" y="13195"/>
                    <a:pt x="2111" y="13497"/>
                    <a:pt x="2537" y="13497"/>
                  </a:cubicBezTo>
                  <a:cubicBezTo>
                    <a:pt x="2588" y="13497"/>
                    <a:pt x="2639" y="13493"/>
                    <a:pt x="2691" y="13484"/>
                  </a:cubicBezTo>
                  <a:lnTo>
                    <a:pt x="10025" y="12139"/>
                  </a:lnTo>
                  <a:cubicBezTo>
                    <a:pt x="10514" y="12056"/>
                    <a:pt x="10835" y="11579"/>
                    <a:pt x="10752" y="11103"/>
                  </a:cubicBezTo>
                  <a:lnTo>
                    <a:pt x="9168" y="2471"/>
                  </a:lnTo>
                  <a:cubicBezTo>
                    <a:pt x="9095" y="2041"/>
                    <a:pt x="8725" y="1740"/>
                    <a:pt x="8304" y="1740"/>
                  </a:cubicBezTo>
                  <a:cubicBezTo>
                    <a:pt x="8248" y="1740"/>
                    <a:pt x="8190" y="1745"/>
                    <a:pt x="8132" y="1757"/>
                  </a:cubicBezTo>
                  <a:lnTo>
                    <a:pt x="6847" y="1995"/>
                  </a:lnTo>
                  <a:lnTo>
                    <a:pt x="6799" y="1709"/>
                  </a:lnTo>
                  <a:cubicBezTo>
                    <a:pt x="6745" y="1428"/>
                    <a:pt x="6495" y="1226"/>
                    <a:pt x="6210" y="1226"/>
                  </a:cubicBezTo>
                  <a:cubicBezTo>
                    <a:pt x="6180" y="1226"/>
                    <a:pt x="6150" y="1228"/>
                    <a:pt x="6120" y="1233"/>
                  </a:cubicBezTo>
                  <a:lnTo>
                    <a:pt x="5168" y="1411"/>
                  </a:lnTo>
                  <a:cubicBezTo>
                    <a:pt x="5227" y="1245"/>
                    <a:pt x="5239" y="1066"/>
                    <a:pt x="5203" y="887"/>
                  </a:cubicBezTo>
                  <a:cubicBezTo>
                    <a:pt x="5108" y="369"/>
                    <a:pt x="4646" y="1"/>
                    <a:pt x="4135"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668" name="Google Shape;4668;p58"/>
            <p:cNvSpPr/>
            <p:nvPr/>
          </p:nvSpPr>
          <p:spPr>
            <a:xfrm>
              <a:off x="2170222" y="4354466"/>
              <a:ext cx="60059" cy="49866"/>
            </a:xfrm>
            <a:custGeom>
              <a:avLst/>
              <a:gdLst/>
              <a:ahLst/>
              <a:cxnLst/>
              <a:rect l="l" t="t" r="r" b="b"/>
              <a:pathLst>
                <a:path w="1862" h="1546" extrusionOk="0">
                  <a:moveTo>
                    <a:pt x="1002" y="1"/>
                  </a:moveTo>
                  <a:cubicBezTo>
                    <a:pt x="958" y="1"/>
                    <a:pt x="914" y="5"/>
                    <a:pt x="869" y="12"/>
                  </a:cubicBezTo>
                  <a:cubicBezTo>
                    <a:pt x="191" y="131"/>
                    <a:pt x="0" y="1012"/>
                    <a:pt x="572" y="1405"/>
                  </a:cubicBezTo>
                  <a:cubicBezTo>
                    <a:pt x="710" y="1502"/>
                    <a:pt x="860" y="1545"/>
                    <a:pt x="1007" y="1545"/>
                  </a:cubicBezTo>
                  <a:cubicBezTo>
                    <a:pt x="1453" y="1545"/>
                    <a:pt x="1861" y="1142"/>
                    <a:pt x="1762" y="631"/>
                  </a:cubicBezTo>
                  <a:cubicBezTo>
                    <a:pt x="1699" y="259"/>
                    <a:pt x="1369"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669" name="Google Shape;4669;p58"/>
            <p:cNvSpPr/>
            <p:nvPr/>
          </p:nvSpPr>
          <p:spPr>
            <a:xfrm>
              <a:off x="2238893" y="4339952"/>
              <a:ext cx="123053" cy="43254"/>
            </a:xfrm>
            <a:custGeom>
              <a:avLst/>
              <a:gdLst/>
              <a:ahLst/>
              <a:cxnLst/>
              <a:rect l="l" t="t" r="r" b="b"/>
              <a:pathLst>
                <a:path w="3815" h="1341" extrusionOk="0">
                  <a:moveTo>
                    <a:pt x="3218" y="0"/>
                  </a:moveTo>
                  <a:cubicBezTo>
                    <a:pt x="3188" y="0"/>
                    <a:pt x="3155" y="3"/>
                    <a:pt x="3122" y="10"/>
                  </a:cubicBezTo>
                  <a:lnTo>
                    <a:pt x="3134" y="10"/>
                  </a:lnTo>
                  <a:lnTo>
                    <a:pt x="538" y="474"/>
                  </a:lnTo>
                  <a:cubicBezTo>
                    <a:pt x="0" y="575"/>
                    <a:pt x="106" y="1341"/>
                    <a:pt x="597" y="1341"/>
                  </a:cubicBezTo>
                  <a:cubicBezTo>
                    <a:pt x="628" y="1341"/>
                    <a:pt x="660" y="1338"/>
                    <a:pt x="693" y="1331"/>
                  </a:cubicBezTo>
                  <a:lnTo>
                    <a:pt x="3277" y="867"/>
                  </a:lnTo>
                  <a:cubicBezTo>
                    <a:pt x="3815" y="766"/>
                    <a:pt x="3709" y="0"/>
                    <a:pt x="3218"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670" name="Google Shape;4670;p58"/>
            <p:cNvSpPr/>
            <p:nvPr/>
          </p:nvSpPr>
          <p:spPr>
            <a:xfrm>
              <a:off x="2182898" y="4423976"/>
              <a:ext cx="60123" cy="49866"/>
            </a:xfrm>
            <a:custGeom>
              <a:avLst/>
              <a:gdLst/>
              <a:ahLst/>
              <a:cxnLst/>
              <a:rect l="l" t="t" r="r" b="b"/>
              <a:pathLst>
                <a:path w="1864" h="1546" extrusionOk="0">
                  <a:moveTo>
                    <a:pt x="1014" y="1"/>
                  </a:moveTo>
                  <a:cubicBezTo>
                    <a:pt x="970" y="1"/>
                    <a:pt x="926" y="5"/>
                    <a:pt x="881" y="12"/>
                  </a:cubicBezTo>
                  <a:cubicBezTo>
                    <a:pt x="191" y="131"/>
                    <a:pt x="0" y="1012"/>
                    <a:pt x="572" y="1405"/>
                  </a:cubicBezTo>
                  <a:cubicBezTo>
                    <a:pt x="710" y="1502"/>
                    <a:pt x="860" y="1546"/>
                    <a:pt x="1007" y="1546"/>
                  </a:cubicBezTo>
                  <a:cubicBezTo>
                    <a:pt x="1454" y="1546"/>
                    <a:pt x="1864" y="1142"/>
                    <a:pt x="1774" y="631"/>
                  </a:cubicBezTo>
                  <a:cubicBezTo>
                    <a:pt x="1700" y="259"/>
                    <a:pt x="1378" y="1"/>
                    <a:pt x="101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671" name="Google Shape;4671;p58"/>
            <p:cNvSpPr/>
            <p:nvPr/>
          </p:nvSpPr>
          <p:spPr>
            <a:xfrm>
              <a:off x="2252408" y="4409300"/>
              <a:ext cx="121279" cy="43544"/>
            </a:xfrm>
            <a:custGeom>
              <a:avLst/>
              <a:gdLst/>
              <a:ahLst/>
              <a:cxnLst/>
              <a:rect l="l" t="t" r="r" b="b"/>
              <a:pathLst>
                <a:path w="3760" h="1350" extrusionOk="0">
                  <a:moveTo>
                    <a:pt x="3143" y="1"/>
                  </a:moveTo>
                  <a:cubicBezTo>
                    <a:pt x="3128" y="1"/>
                    <a:pt x="3112" y="1"/>
                    <a:pt x="3096" y="3"/>
                  </a:cubicBezTo>
                  <a:lnTo>
                    <a:pt x="500" y="467"/>
                  </a:lnTo>
                  <a:cubicBezTo>
                    <a:pt x="0" y="618"/>
                    <a:pt x="125" y="1349"/>
                    <a:pt x="631" y="1349"/>
                  </a:cubicBezTo>
                  <a:cubicBezTo>
                    <a:pt x="643" y="1349"/>
                    <a:pt x="655" y="1349"/>
                    <a:pt x="667" y="1348"/>
                  </a:cubicBezTo>
                  <a:lnTo>
                    <a:pt x="3263" y="872"/>
                  </a:lnTo>
                  <a:cubicBezTo>
                    <a:pt x="3759" y="722"/>
                    <a:pt x="3640" y="1"/>
                    <a:pt x="314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672" name="Google Shape;4672;p58"/>
            <p:cNvSpPr/>
            <p:nvPr/>
          </p:nvSpPr>
          <p:spPr>
            <a:xfrm>
              <a:off x="2196316" y="4498130"/>
              <a:ext cx="60156" cy="50221"/>
            </a:xfrm>
            <a:custGeom>
              <a:avLst/>
              <a:gdLst/>
              <a:ahLst/>
              <a:cxnLst/>
              <a:rect l="l" t="t" r="r" b="b"/>
              <a:pathLst>
                <a:path w="1865" h="1557" extrusionOk="0">
                  <a:moveTo>
                    <a:pt x="1010" y="0"/>
                  </a:moveTo>
                  <a:cubicBezTo>
                    <a:pt x="968" y="0"/>
                    <a:pt x="925" y="4"/>
                    <a:pt x="882" y="11"/>
                  </a:cubicBezTo>
                  <a:cubicBezTo>
                    <a:pt x="191" y="130"/>
                    <a:pt x="1" y="1011"/>
                    <a:pt x="572" y="1416"/>
                  </a:cubicBezTo>
                  <a:cubicBezTo>
                    <a:pt x="711" y="1513"/>
                    <a:pt x="861" y="1556"/>
                    <a:pt x="1008" y="1556"/>
                  </a:cubicBezTo>
                  <a:cubicBezTo>
                    <a:pt x="1455" y="1556"/>
                    <a:pt x="1865" y="1153"/>
                    <a:pt x="1775" y="642"/>
                  </a:cubicBezTo>
                  <a:cubicBezTo>
                    <a:pt x="1700" y="268"/>
                    <a:pt x="1377" y="0"/>
                    <a:pt x="1010"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673" name="Google Shape;4673;p58"/>
            <p:cNvSpPr/>
            <p:nvPr/>
          </p:nvSpPr>
          <p:spPr>
            <a:xfrm>
              <a:off x="2265439" y="4483357"/>
              <a:ext cx="122214" cy="43706"/>
            </a:xfrm>
            <a:custGeom>
              <a:avLst/>
              <a:gdLst/>
              <a:ahLst/>
              <a:cxnLst/>
              <a:rect l="l" t="t" r="r" b="b"/>
              <a:pathLst>
                <a:path w="3789" h="1355" extrusionOk="0">
                  <a:moveTo>
                    <a:pt x="3177" y="0"/>
                  </a:moveTo>
                  <a:cubicBezTo>
                    <a:pt x="3155" y="0"/>
                    <a:pt x="3132" y="2"/>
                    <a:pt x="3109" y="5"/>
                  </a:cubicBezTo>
                  <a:lnTo>
                    <a:pt x="3121" y="5"/>
                  </a:lnTo>
                  <a:lnTo>
                    <a:pt x="525" y="481"/>
                  </a:lnTo>
                  <a:cubicBezTo>
                    <a:pt x="0" y="606"/>
                    <a:pt x="109" y="1355"/>
                    <a:pt x="611" y="1355"/>
                  </a:cubicBezTo>
                  <a:cubicBezTo>
                    <a:pt x="633" y="1355"/>
                    <a:pt x="656" y="1353"/>
                    <a:pt x="680" y="1350"/>
                  </a:cubicBezTo>
                  <a:lnTo>
                    <a:pt x="3275" y="886"/>
                  </a:lnTo>
                  <a:cubicBezTo>
                    <a:pt x="3789" y="749"/>
                    <a:pt x="3679" y="0"/>
                    <a:pt x="3177"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674" name="Google Shape;4674;p58"/>
            <p:cNvSpPr/>
            <p:nvPr/>
          </p:nvSpPr>
          <p:spPr>
            <a:xfrm>
              <a:off x="2138741" y="4806940"/>
              <a:ext cx="250783" cy="224592"/>
            </a:xfrm>
            <a:custGeom>
              <a:avLst/>
              <a:gdLst/>
              <a:ahLst/>
              <a:cxnLst/>
              <a:rect l="l" t="t" r="r" b="b"/>
              <a:pathLst>
                <a:path w="7775" h="6963" extrusionOk="0">
                  <a:moveTo>
                    <a:pt x="3936" y="1"/>
                  </a:moveTo>
                  <a:cubicBezTo>
                    <a:pt x="2905" y="1"/>
                    <a:pt x="1893" y="469"/>
                    <a:pt x="1226" y="1343"/>
                  </a:cubicBezTo>
                  <a:lnTo>
                    <a:pt x="6965" y="4975"/>
                  </a:lnTo>
                  <a:cubicBezTo>
                    <a:pt x="7775" y="3403"/>
                    <a:pt x="7251" y="1474"/>
                    <a:pt x="5763" y="534"/>
                  </a:cubicBezTo>
                  <a:cubicBezTo>
                    <a:pt x="5196" y="174"/>
                    <a:pt x="4562" y="1"/>
                    <a:pt x="3936" y="1"/>
                  </a:cubicBezTo>
                  <a:close/>
                  <a:moveTo>
                    <a:pt x="822" y="1986"/>
                  </a:moveTo>
                  <a:lnTo>
                    <a:pt x="822" y="1986"/>
                  </a:lnTo>
                  <a:cubicBezTo>
                    <a:pt x="0" y="3558"/>
                    <a:pt x="524" y="5498"/>
                    <a:pt x="2024" y="6439"/>
                  </a:cubicBezTo>
                  <a:cubicBezTo>
                    <a:pt x="2588" y="6793"/>
                    <a:pt x="3218" y="6963"/>
                    <a:pt x="3841" y="6963"/>
                  </a:cubicBezTo>
                  <a:cubicBezTo>
                    <a:pt x="4875" y="6963"/>
                    <a:pt x="5892" y="6494"/>
                    <a:pt x="6560" y="5618"/>
                  </a:cubicBezTo>
                  <a:lnTo>
                    <a:pt x="822" y="1986"/>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675" name="Google Shape;4675;p58"/>
            <p:cNvSpPr/>
            <p:nvPr/>
          </p:nvSpPr>
          <p:spPr>
            <a:xfrm>
              <a:off x="2608019" y="4325276"/>
              <a:ext cx="196272" cy="181918"/>
            </a:xfrm>
            <a:custGeom>
              <a:avLst/>
              <a:gdLst/>
              <a:ahLst/>
              <a:cxnLst/>
              <a:rect l="l" t="t" r="r" b="b"/>
              <a:pathLst>
                <a:path w="6085" h="5640" extrusionOk="0">
                  <a:moveTo>
                    <a:pt x="3608" y="0"/>
                  </a:moveTo>
                  <a:lnTo>
                    <a:pt x="1215" y="1632"/>
                  </a:lnTo>
                  <a:cubicBezTo>
                    <a:pt x="250" y="2286"/>
                    <a:pt x="0" y="3596"/>
                    <a:pt x="655" y="4549"/>
                  </a:cubicBezTo>
                  <a:lnTo>
                    <a:pt x="762" y="4715"/>
                  </a:lnTo>
                  <a:cubicBezTo>
                    <a:pt x="1171" y="5316"/>
                    <a:pt x="1833" y="5640"/>
                    <a:pt x="2508" y="5640"/>
                  </a:cubicBezTo>
                  <a:cubicBezTo>
                    <a:pt x="2916" y="5640"/>
                    <a:pt x="3328" y="5522"/>
                    <a:pt x="3691" y="5275"/>
                  </a:cubicBezTo>
                  <a:lnTo>
                    <a:pt x="6085" y="3644"/>
                  </a:lnTo>
                  <a:lnTo>
                    <a:pt x="3608" y="0"/>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676" name="Google Shape;4676;p58"/>
            <p:cNvSpPr/>
            <p:nvPr/>
          </p:nvSpPr>
          <p:spPr>
            <a:xfrm>
              <a:off x="2740909" y="4249734"/>
              <a:ext cx="195885" cy="181950"/>
            </a:xfrm>
            <a:custGeom>
              <a:avLst/>
              <a:gdLst/>
              <a:ahLst/>
              <a:cxnLst/>
              <a:rect l="l" t="t" r="r" b="b"/>
              <a:pathLst>
                <a:path w="6073" h="5641" extrusionOk="0">
                  <a:moveTo>
                    <a:pt x="3568" y="1"/>
                  </a:moveTo>
                  <a:cubicBezTo>
                    <a:pt x="3162" y="1"/>
                    <a:pt x="2752" y="119"/>
                    <a:pt x="2393" y="366"/>
                  </a:cubicBezTo>
                  <a:lnTo>
                    <a:pt x="0" y="1997"/>
                  </a:lnTo>
                  <a:lnTo>
                    <a:pt x="2477" y="5640"/>
                  </a:lnTo>
                  <a:lnTo>
                    <a:pt x="4870" y="4009"/>
                  </a:lnTo>
                  <a:cubicBezTo>
                    <a:pt x="5822" y="3354"/>
                    <a:pt x="6072" y="2045"/>
                    <a:pt x="5429" y="1092"/>
                  </a:cubicBezTo>
                  <a:lnTo>
                    <a:pt x="5310" y="926"/>
                  </a:lnTo>
                  <a:cubicBezTo>
                    <a:pt x="4902" y="325"/>
                    <a:pt x="4240" y="1"/>
                    <a:pt x="356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677" name="Google Shape;4677;p58"/>
            <p:cNvSpPr/>
            <p:nvPr/>
          </p:nvSpPr>
          <p:spPr>
            <a:xfrm>
              <a:off x="2550799" y="4700692"/>
              <a:ext cx="346032" cy="344387"/>
            </a:xfrm>
            <a:custGeom>
              <a:avLst/>
              <a:gdLst/>
              <a:ahLst/>
              <a:cxnLst/>
              <a:rect l="l" t="t" r="r" b="b"/>
              <a:pathLst>
                <a:path w="10728" h="10677" extrusionOk="0">
                  <a:moveTo>
                    <a:pt x="5007" y="0"/>
                  </a:moveTo>
                  <a:cubicBezTo>
                    <a:pt x="4823" y="0"/>
                    <a:pt x="4676" y="135"/>
                    <a:pt x="4644" y="327"/>
                  </a:cubicBezTo>
                  <a:lnTo>
                    <a:pt x="4191" y="3804"/>
                  </a:lnTo>
                  <a:lnTo>
                    <a:pt x="715" y="3339"/>
                  </a:lnTo>
                  <a:cubicBezTo>
                    <a:pt x="699" y="3338"/>
                    <a:pt x="684" y="3337"/>
                    <a:pt x="668" y="3337"/>
                  </a:cubicBezTo>
                  <a:cubicBezTo>
                    <a:pt x="475" y="3337"/>
                    <a:pt x="319" y="3473"/>
                    <a:pt x="286" y="3661"/>
                  </a:cubicBezTo>
                  <a:lnTo>
                    <a:pt x="36" y="5637"/>
                  </a:lnTo>
                  <a:cubicBezTo>
                    <a:pt x="0" y="5840"/>
                    <a:pt x="143" y="6030"/>
                    <a:pt x="346" y="6054"/>
                  </a:cubicBezTo>
                  <a:lnTo>
                    <a:pt x="3822" y="6518"/>
                  </a:lnTo>
                  <a:lnTo>
                    <a:pt x="3370" y="9995"/>
                  </a:lnTo>
                  <a:cubicBezTo>
                    <a:pt x="3334" y="10197"/>
                    <a:pt x="3489" y="10388"/>
                    <a:pt x="3691" y="10412"/>
                  </a:cubicBezTo>
                  <a:lnTo>
                    <a:pt x="5656" y="10674"/>
                  </a:lnTo>
                  <a:cubicBezTo>
                    <a:pt x="5671" y="10675"/>
                    <a:pt x="5685" y="10676"/>
                    <a:pt x="5700" y="10676"/>
                  </a:cubicBezTo>
                  <a:cubicBezTo>
                    <a:pt x="5885" y="10676"/>
                    <a:pt x="6051" y="10540"/>
                    <a:pt x="6073" y="10352"/>
                  </a:cubicBezTo>
                  <a:lnTo>
                    <a:pt x="6537" y="6876"/>
                  </a:lnTo>
                  <a:lnTo>
                    <a:pt x="10014" y="7328"/>
                  </a:lnTo>
                  <a:cubicBezTo>
                    <a:pt x="10033" y="7331"/>
                    <a:pt x="10053" y="7333"/>
                    <a:pt x="10072" y="7333"/>
                  </a:cubicBezTo>
                  <a:cubicBezTo>
                    <a:pt x="10252" y="7333"/>
                    <a:pt x="10410" y="7189"/>
                    <a:pt x="10442" y="7007"/>
                  </a:cubicBezTo>
                  <a:lnTo>
                    <a:pt x="10692" y="5042"/>
                  </a:lnTo>
                  <a:cubicBezTo>
                    <a:pt x="10728" y="4828"/>
                    <a:pt x="10585" y="4649"/>
                    <a:pt x="10371" y="4613"/>
                  </a:cubicBezTo>
                  <a:lnTo>
                    <a:pt x="6894" y="4161"/>
                  </a:lnTo>
                  <a:lnTo>
                    <a:pt x="7358" y="684"/>
                  </a:lnTo>
                  <a:cubicBezTo>
                    <a:pt x="7382" y="470"/>
                    <a:pt x="7239" y="291"/>
                    <a:pt x="7037" y="256"/>
                  </a:cubicBezTo>
                  <a:lnTo>
                    <a:pt x="5072" y="6"/>
                  </a:lnTo>
                  <a:cubicBezTo>
                    <a:pt x="5050" y="2"/>
                    <a:pt x="5029" y="0"/>
                    <a:pt x="5007"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678" name="Google Shape;4678;p58"/>
            <p:cNvSpPr/>
            <p:nvPr/>
          </p:nvSpPr>
          <p:spPr>
            <a:xfrm>
              <a:off x="1083390" y="98419"/>
              <a:ext cx="349902" cy="436120"/>
            </a:xfrm>
            <a:custGeom>
              <a:avLst/>
              <a:gdLst/>
              <a:ahLst/>
              <a:cxnLst/>
              <a:rect l="l" t="t" r="r" b="b"/>
              <a:pathLst>
                <a:path w="10848" h="13521" extrusionOk="0">
                  <a:moveTo>
                    <a:pt x="4159" y="435"/>
                  </a:moveTo>
                  <a:cubicBezTo>
                    <a:pt x="4446" y="435"/>
                    <a:pt x="4730" y="607"/>
                    <a:pt x="4787" y="994"/>
                  </a:cubicBezTo>
                  <a:cubicBezTo>
                    <a:pt x="4811" y="1196"/>
                    <a:pt x="4763" y="1387"/>
                    <a:pt x="4632" y="1541"/>
                  </a:cubicBezTo>
                  <a:lnTo>
                    <a:pt x="3846" y="1684"/>
                  </a:lnTo>
                  <a:cubicBezTo>
                    <a:pt x="3668" y="1589"/>
                    <a:pt x="3549" y="1422"/>
                    <a:pt x="3513" y="1232"/>
                  </a:cubicBezTo>
                  <a:cubicBezTo>
                    <a:pt x="3398" y="732"/>
                    <a:pt x="3782" y="435"/>
                    <a:pt x="4159" y="435"/>
                  </a:cubicBezTo>
                  <a:close/>
                  <a:moveTo>
                    <a:pt x="7866" y="2749"/>
                  </a:moveTo>
                  <a:cubicBezTo>
                    <a:pt x="8129" y="2749"/>
                    <a:pt x="8364" y="2930"/>
                    <a:pt x="8406" y="3208"/>
                  </a:cubicBezTo>
                  <a:lnTo>
                    <a:pt x="9788" y="10769"/>
                  </a:lnTo>
                  <a:cubicBezTo>
                    <a:pt x="9835" y="11066"/>
                    <a:pt x="9645" y="11340"/>
                    <a:pt x="9347" y="11400"/>
                  </a:cubicBezTo>
                  <a:lnTo>
                    <a:pt x="3084" y="12543"/>
                  </a:lnTo>
                  <a:cubicBezTo>
                    <a:pt x="3049" y="12550"/>
                    <a:pt x="3014" y="12553"/>
                    <a:pt x="2980" y="12553"/>
                  </a:cubicBezTo>
                  <a:cubicBezTo>
                    <a:pt x="2723" y="12553"/>
                    <a:pt x="2495" y="12365"/>
                    <a:pt x="2453" y="12102"/>
                  </a:cubicBezTo>
                  <a:lnTo>
                    <a:pt x="1072" y="4530"/>
                  </a:lnTo>
                  <a:cubicBezTo>
                    <a:pt x="1013" y="4232"/>
                    <a:pt x="1215" y="3958"/>
                    <a:pt x="1513" y="3899"/>
                  </a:cubicBezTo>
                  <a:lnTo>
                    <a:pt x="2263" y="3768"/>
                  </a:lnTo>
                  <a:cubicBezTo>
                    <a:pt x="2294" y="3977"/>
                    <a:pt x="2472" y="4122"/>
                    <a:pt x="2677" y="4122"/>
                  </a:cubicBezTo>
                  <a:cubicBezTo>
                    <a:pt x="2705" y="4122"/>
                    <a:pt x="2734" y="4119"/>
                    <a:pt x="2763" y="4113"/>
                  </a:cubicBezTo>
                  <a:lnTo>
                    <a:pt x="6680" y="3399"/>
                  </a:lnTo>
                  <a:cubicBezTo>
                    <a:pt x="6906" y="3363"/>
                    <a:pt x="7073" y="3125"/>
                    <a:pt x="7025" y="2899"/>
                  </a:cubicBezTo>
                  <a:lnTo>
                    <a:pt x="7775" y="2756"/>
                  </a:lnTo>
                  <a:cubicBezTo>
                    <a:pt x="7806" y="2751"/>
                    <a:pt x="7836" y="2749"/>
                    <a:pt x="7866" y="2749"/>
                  </a:cubicBezTo>
                  <a:close/>
                  <a:moveTo>
                    <a:pt x="4133" y="0"/>
                  </a:moveTo>
                  <a:cubicBezTo>
                    <a:pt x="4070" y="0"/>
                    <a:pt x="4006" y="6"/>
                    <a:pt x="3942" y="17"/>
                  </a:cubicBezTo>
                  <a:cubicBezTo>
                    <a:pt x="3346" y="136"/>
                    <a:pt x="2953" y="708"/>
                    <a:pt x="3072" y="1303"/>
                  </a:cubicBezTo>
                  <a:cubicBezTo>
                    <a:pt x="3108" y="1482"/>
                    <a:pt x="3180" y="1649"/>
                    <a:pt x="3287" y="1779"/>
                  </a:cubicBezTo>
                  <a:lnTo>
                    <a:pt x="2513" y="1922"/>
                  </a:lnTo>
                  <a:cubicBezTo>
                    <a:pt x="2203" y="1982"/>
                    <a:pt x="1989" y="2291"/>
                    <a:pt x="2049" y="2601"/>
                  </a:cubicBezTo>
                  <a:lnTo>
                    <a:pt x="2096" y="2887"/>
                  </a:lnTo>
                  <a:lnTo>
                    <a:pt x="810" y="3125"/>
                  </a:lnTo>
                  <a:cubicBezTo>
                    <a:pt x="322" y="3208"/>
                    <a:pt x="1" y="3673"/>
                    <a:pt x="96" y="4149"/>
                  </a:cubicBezTo>
                  <a:lnTo>
                    <a:pt x="1668" y="12781"/>
                  </a:lnTo>
                  <a:cubicBezTo>
                    <a:pt x="1742" y="13217"/>
                    <a:pt x="2121" y="13520"/>
                    <a:pt x="2549" y="13520"/>
                  </a:cubicBezTo>
                  <a:cubicBezTo>
                    <a:pt x="2600" y="13520"/>
                    <a:pt x="2651" y="13516"/>
                    <a:pt x="2703" y="13507"/>
                  </a:cubicBezTo>
                  <a:lnTo>
                    <a:pt x="10038" y="12162"/>
                  </a:lnTo>
                  <a:cubicBezTo>
                    <a:pt x="10526" y="12066"/>
                    <a:pt x="10847" y="11602"/>
                    <a:pt x="10752" y="11126"/>
                  </a:cubicBezTo>
                  <a:lnTo>
                    <a:pt x="9192" y="2506"/>
                  </a:lnTo>
                  <a:cubicBezTo>
                    <a:pt x="9108" y="2074"/>
                    <a:pt x="8735" y="1763"/>
                    <a:pt x="8312" y="1763"/>
                  </a:cubicBezTo>
                  <a:cubicBezTo>
                    <a:pt x="8257" y="1763"/>
                    <a:pt x="8201" y="1769"/>
                    <a:pt x="8145" y="1779"/>
                  </a:cubicBezTo>
                  <a:lnTo>
                    <a:pt x="6859" y="2018"/>
                  </a:lnTo>
                  <a:lnTo>
                    <a:pt x="6811" y="1744"/>
                  </a:lnTo>
                  <a:cubicBezTo>
                    <a:pt x="6748" y="1458"/>
                    <a:pt x="6506" y="1258"/>
                    <a:pt x="6228" y="1258"/>
                  </a:cubicBezTo>
                  <a:cubicBezTo>
                    <a:pt x="6193" y="1258"/>
                    <a:pt x="6157" y="1261"/>
                    <a:pt x="6120" y="1268"/>
                  </a:cubicBezTo>
                  <a:lnTo>
                    <a:pt x="5180" y="1434"/>
                  </a:lnTo>
                  <a:cubicBezTo>
                    <a:pt x="5227" y="1268"/>
                    <a:pt x="5239" y="1089"/>
                    <a:pt x="5204" y="922"/>
                  </a:cubicBezTo>
                  <a:cubicBezTo>
                    <a:pt x="5119" y="381"/>
                    <a:pt x="4655" y="0"/>
                    <a:pt x="4133"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679" name="Google Shape;4679;p58"/>
            <p:cNvSpPr/>
            <p:nvPr/>
          </p:nvSpPr>
          <p:spPr>
            <a:xfrm>
              <a:off x="1145609" y="255566"/>
              <a:ext cx="60059" cy="49898"/>
            </a:xfrm>
            <a:custGeom>
              <a:avLst/>
              <a:gdLst/>
              <a:ahLst/>
              <a:cxnLst/>
              <a:rect l="l" t="t" r="r" b="b"/>
              <a:pathLst>
                <a:path w="1862" h="1547" extrusionOk="0">
                  <a:moveTo>
                    <a:pt x="1015" y="1"/>
                  </a:moveTo>
                  <a:cubicBezTo>
                    <a:pt x="967" y="1"/>
                    <a:pt x="918" y="5"/>
                    <a:pt x="870" y="15"/>
                  </a:cubicBezTo>
                  <a:cubicBezTo>
                    <a:pt x="191" y="134"/>
                    <a:pt x="0" y="1015"/>
                    <a:pt x="572" y="1408"/>
                  </a:cubicBezTo>
                  <a:cubicBezTo>
                    <a:pt x="709" y="1504"/>
                    <a:pt x="857" y="1547"/>
                    <a:pt x="1002" y="1547"/>
                  </a:cubicBezTo>
                  <a:cubicBezTo>
                    <a:pt x="1451" y="1547"/>
                    <a:pt x="1862" y="1138"/>
                    <a:pt x="1763" y="634"/>
                  </a:cubicBezTo>
                  <a:cubicBezTo>
                    <a:pt x="1700" y="266"/>
                    <a:pt x="1377" y="1"/>
                    <a:pt x="1015"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680" name="Google Shape;4680;p58"/>
            <p:cNvSpPr/>
            <p:nvPr/>
          </p:nvSpPr>
          <p:spPr>
            <a:xfrm>
              <a:off x="1213797" y="241019"/>
              <a:ext cx="124472" cy="43706"/>
            </a:xfrm>
            <a:custGeom>
              <a:avLst/>
              <a:gdLst/>
              <a:ahLst/>
              <a:cxnLst/>
              <a:rect l="l" t="t" r="r" b="b"/>
              <a:pathLst>
                <a:path w="3859" h="1355" extrusionOk="0">
                  <a:moveTo>
                    <a:pt x="3261" y="1"/>
                  </a:moveTo>
                  <a:cubicBezTo>
                    <a:pt x="3226" y="1"/>
                    <a:pt x="3188" y="5"/>
                    <a:pt x="3149" y="14"/>
                  </a:cubicBezTo>
                  <a:lnTo>
                    <a:pt x="3137" y="14"/>
                  </a:lnTo>
                  <a:lnTo>
                    <a:pt x="542" y="490"/>
                  </a:lnTo>
                  <a:cubicBezTo>
                    <a:pt x="0" y="580"/>
                    <a:pt x="111" y="1354"/>
                    <a:pt x="620" y="1354"/>
                  </a:cubicBezTo>
                  <a:cubicBezTo>
                    <a:pt x="648" y="1354"/>
                    <a:pt x="678" y="1352"/>
                    <a:pt x="708" y="1347"/>
                  </a:cubicBezTo>
                  <a:lnTo>
                    <a:pt x="3292" y="871"/>
                  </a:lnTo>
                  <a:cubicBezTo>
                    <a:pt x="3858" y="793"/>
                    <a:pt x="3751" y="1"/>
                    <a:pt x="3261"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681" name="Google Shape;4681;p58"/>
            <p:cNvSpPr/>
            <p:nvPr/>
          </p:nvSpPr>
          <p:spPr>
            <a:xfrm>
              <a:off x="1158286" y="325172"/>
              <a:ext cx="60059" cy="49866"/>
            </a:xfrm>
            <a:custGeom>
              <a:avLst/>
              <a:gdLst/>
              <a:ahLst/>
              <a:cxnLst/>
              <a:rect l="l" t="t" r="r" b="b"/>
              <a:pathLst>
                <a:path w="1862" h="1546" extrusionOk="0">
                  <a:moveTo>
                    <a:pt x="1002" y="1"/>
                  </a:moveTo>
                  <a:cubicBezTo>
                    <a:pt x="958" y="1"/>
                    <a:pt x="914" y="4"/>
                    <a:pt x="870" y="12"/>
                  </a:cubicBezTo>
                  <a:cubicBezTo>
                    <a:pt x="191" y="131"/>
                    <a:pt x="0" y="1012"/>
                    <a:pt x="560" y="1405"/>
                  </a:cubicBezTo>
                  <a:cubicBezTo>
                    <a:pt x="701" y="1502"/>
                    <a:pt x="854" y="1545"/>
                    <a:pt x="1002" y="1545"/>
                  </a:cubicBezTo>
                  <a:cubicBezTo>
                    <a:pt x="1453" y="1545"/>
                    <a:pt x="1861" y="1142"/>
                    <a:pt x="1762" y="631"/>
                  </a:cubicBezTo>
                  <a:cubicBezTo>
                    <a:pt x="1699" y="259"/>
                    <a:pt x="1369"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682" name="Google Shape;4682;p58"/>
            <p:cNvSpPr/>
            <p:nvPr/>
          </p:nvSpPr>
          <p:spPr>
            <a:xfrm>
              <a:off x="1227795" y="310528"/>
              <a:ext cx="121376" cy="43512"/>
            </a:xfrm>
            <a:custGeom>
              <a:avLst/>
              <a:gdLst/>
              <a:ahLst/>
              <a:cxnLst/>
              <a:rect l="l" t="t" r="r" b="b"/>
              <a:pathLst>
                <a:path w="3763" h="1349" extrusionOk="0">
                  <a:moveTo>
                    <a:pt x="3132" y="0"/>
                  </a:moveTo>
                  <a:cubicBezTo>
                    <a:pt x="3120" y="0"/>
                    <a:pt x="3108" y="1"/>
                    <a:pt x="3096" y="2"/>
                  </a:cubicBezTo>
                  <a:lnTo>
                    <a:pt x="500" y="478"/>
                  </a:lnTo>
                  <a:cubicBezTo>
                    <a:pt x="0" y="618"/>
                    <a:pt x="125" y="1348"/>
                    <a:pt x="631" y="1348"/>
                  </a:cubicBezTo>
                  <a:cubicBezTo>
                    <a:pt x="643" y="1348"/>
                    <a:pt x="655" y="1348"/>
                    <a:pt x="667" y="1347"/>
                  </a:cubicBezTo>
                  <a:lnTo>
                    <a:pt x="3263" y="871"/>
                  </a:lnTo>
                  <a:cubicBezTo>
                    <a:pt x="3763" y="731"/>
                    <a:pt x="3638" y="0"/>
                    <a:pt x="313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683" name="Google Shape;4683;p58"/>
            <p:cNvSpPr/>
            <p:nvPr/>
          </p:nvSpPr>
          <p:spPr>
            <a:xfrm>
              <a:off x="1171736" y="399294"/>
              <a:ext cx="60156" cy="50189"/>
            </a:xfrm>
            <a:custGeom>
              <a:avLst/>
              <a:gdLst/>
              <a:ahLst/>
              <a:cxnLst/>
              <a:rect l="l" t="t" r="r" b="b"/>
              <a:pathLst>
                <a:path w="1865" h="1556" extrusionOk="0">
                  <a:moveTo>
                    <a:pt x="1013" y="1"/>
                  </a:moveTo>
                  <a:cubicBezTo>
                    <a:pt x="970" y="1"/>
                    <a:pt x="926" y="4"/>
                    <a:pt x="881" y="12"/>
                  </a:cubicBezTo>
                  <a:cubicBezTo>
                    <a:pt x="202" y="131"/>
                    <a:pt x="0" y="1012"/>
                    <a:pt x="572" y="1417"/>
                  </a:cubicBezTo>
                  <a:cubicBezTo>
                    <a:pt x="708" y="1513"/>
                    <a:pt x="857" y="1556"/>
                    <a:pt x="1002" y="1556"/>
                  </a:cubicBezTo>
                  <a:cubicBezTo>
                    <a:pt x="1451" y="1556"/>
                    <a:pt x="1864" y="1147"/>
                    <a:pt x="1774" y="643"/>
                  </a:cubicBezTo>
                  <a:cubicBezTo>
                    <a:pt x="1700" y="260"/>
                    <a:pt x="1378" y="1"/>
                    <a:pt x="101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684" name="Google Shape;4684;p58"/>
            <p:cNvSpPr/>
            <p:nvPr/>
          </p:nvSpPr>
          <p:spPr>
            <a:xfrm>
              <a:off x="1240697" y="384586"/>
              <a:ext cx="122440" cy="44028"/>
            </a:xfrm>
            <a:custGeom>
              <a:avLst/>
              <a:gdLst/>
              <a:ahLst/>
              <a:cxnLst/>
              <a:rect l="l" t="t" r="r" b="b"/>
              <a:pathLst>
                <a:path w="3796" h="1365" extrusionOk="0">
                  <a:moveTo>
                    <a:pt x="3182" y="0"/>
                  </a:moveTo>
                  <a:cubicBezTo>
                    <a:pt x="3163" y="0"/>
                    <a:pt x="3144" y="1"/>
                    <a:pt x="3125" y="4"/>
                  </a:cubicBezTo>
                  <a:lnTo>
                    <a:pt x="529" y="480"/>
                  </a:lnTo>
                  <a:cubicBezTo>
                    <a:pt x="1" y="606"/>
                    <a:pt x="126" y="1364"/>
                    <a:pt x="627" y="1364"/>
                  </a:cubicBezTo>
                  <a:cubicBezTo>
                    <a:pt x="646" y="1364"/>
                    <a:pt x="664" y="1363"/>
                    <a:pt x="684" y="1361"/>
                  </a:cubicBezTo>
                  <a:lnTo>
                    <a:pt x="3279" y="885"/>
                  </a:lnTo>
                  <a:cubicBezTo>
                    <a:pt x="3796" y="747"/>
                    <a:pt x="3682" y="0"/>
                    <a:pt x="318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685" name="Google Shape;4685;p58"/>
            <p:cNvSpPr/>
            <p:nvPr/>
          </p:nvSpPr>
          <p:spPr>
            <a:xfrm>
              <a:off x="1114516" y="708297"/>
              <a:ext cx="250396" cy="224430"/>
            </a:xfrm>
            <a:custGeom>
              <a:avLst/>
              <a:gdLst/>
              <a:ahLst/>
              <a:cxnLst/>
              <a:rect l="l" t="t" r="r" b="b"/>
              <a:pathLst>
                <a:path w="7763" h="6958" extrusionOk="0">
                  <a:moveTo>
                    <a:pt x="3922" y="1"/>
                  </a:moveTo>
                  <a:cubicBezTo>
                    <a:pt x="2892" y="1"/>
                    <a:pt x="1881" y="465"/>
                    <a:pt x="1214" y="1338"/>
                  </a:cubicBezTo>
                  <a:lnTo>
                    <a:pt x="6953" y="4969"/>
                  </a:lnTo>
                  <a:cubicBezTo>
                    <a:pt x="7763" y="3398"/>
                    <a:pt x="7239" y="1469"/>
                    <a:pt x="5751" y="528"/>
                  </a:cubicBezTo>
                  <a:cubicBezTo>
                    <a:pt x="5183" y="173"/>
                    <a:pt x="4549" y="1"/>
                    <a:pt x="3922" y="1"/>
                  </a:cubicBezTo>
                  <a:close/>
                  <a:moveTo>
                    <a:pt x="810" y="1993"/>
                  </a:moveTo>
                  <a:cubicBezTo>
                    <a:pt x="0" y="3553"/>
                    <a:pt x="524" y="5481"/>
                    <a:pt x="2012" y="6434"/>
                  </a:cubicBezTo>
                  <a:cubicBezTo>
                    <a:pt x="2576" y="6788"/>
                    <a:pt x="3206" y="6958"/>
                    <a:pt x="3829" y="6958"/>
                  </a:cubicBezTo>
                  <a:cubicBezTo>
                    <a:pt x="4863" y="6958"/>
                    <a:pt x="5880" y="6489"/>
                    <a:pt x="6548" y="5612"/>
                  </a:cubicBezTo>
                  <a:lnTo>
                    <a:pt x="810" y="1993"/>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686" name="Google Shape;4686;p58"/>
            <p:cNvSpPr/>
            <p:nvPr/>
          </p:nvSpPr>
          <p:spPr>
            <a:xfrm>
              <a:off x="1583407" y="226472"/>
              <a:ext cx="196272" cy="181918"/>
            </a:xfrm>
            <a:custGeom>
              <a:avLst/>
              <a:gdLst/>
              <a:ahLst/>
              <a:cxnLst/>
              <a:rect l="l" t="t" r="r" b="b"/>
              <a:pathLst>
                <a:path w="6085" h="5640" extrusionOk="0">
                  <a:moveTo>
                    <a:pt x="3608" y="0"/>
                  </a:moveTo>
                  <a:lnTo>
                    <a:pt x="1215" y="1631"/>
                  </a:lnTo>
                  <a:cubicBezTo>
                    <a:pt x="251" y="2286"/>
                    <a:pt x="1" y="3596"/>
                    <a:pt x="655" y="4560"/>
                  </a:cubicBezTo>
                  <a:lnTo>
                    <a:pt x="763" y="4715"/>
                  </a:lnTo>
                  <a:cubicBezTo>
                    <a:pt x="1171" y="5316"/>
                    <a:pt x="1833" y="5640"/>
                    <a:pt x="2508" y="5640"/>
                  </a:cubicBezTo>
                  <a:cubicBezTo>
                    <a:pt x="2916" y="5640"/>
                    <a:pt x="3328" y="5521"/>
                    <a:pt x="3692" y="5275"/>
                  </a:cubicBezTo>
                  <a:lnTo>
                    <a:pt x="6085" y="3644"/>
                  </a:lnTo>
                  <a:lnTo>
                    <a:pt x="3608" y="0"/>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687" name="Google Shape;4687;p58"/>
            <p:cNvSpPr/>
            <p:nvPr/>
          </p:nvSpPr>
          <p:spPr>
            <a:xfrm>
              <a:off x="1716297" y="151317"/>
              <a:ext cx="196272" cy="181563"/>
            </a:xfrm>
            <a:custGeom>
              <a:avLst/>
              <a:gdLst/>
              <a:ahLst/>
              <a:cxnLst/>
              <a:rect l="l" t="t" r="r" b="b"/>
              <a:pathLst>
                <a:path w="6085" h="5629" extrusionOk="0">
                  <a:moveTo>
                    <a:pt x="3568" y="1"/>
                  </a:moveTo>
                  <a:cubicBezTo>
                    <a:pt x="3162" y="1"/>
                    <a:pt x="2752" y="119"/>
                    <a:pt x="2393" y="366"/>
                  </a:cubicBezTo>
                  <a:lnTo>
                    <a:pt x="0" y="1985"/>
                  </a:lnTo>
                  <a:lnTo>
                    <a:pt x="2477" y="5628"/>
                  </a:lnTo>
                  <a:lnTo>
                    <a:pt x="4870" y="4009"/>
                  </a:lnTo>
                  <a:cubicBezTo>
                    <a:pt x="5834" y="3354"/>
                    <a:pt x="6084" y="2044"/>
                    <a:pt x="5417" y="1080"/>
                  </a:cubicBezTo>
                  <a:lnTo>
                    <a:pt x="5310" y="925"/>
                  </a:lnTo>
                  <a:cubicBezTo>
                    <a:pt x="4902" y="324"/>
                    <a:pt x="4240" y="1"/>
                    <a:pt x="356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688" name="Google Shape;4688;p58"/>
            <p:cNvSpPr/>
            <p:nvPr/>
          </p:nvSpPr>
          <p:spPr>
            <a:xfrm>
              <a:off x="1526186" y="602242"/>
              <a:ext cx="345677" cy="344032"/>
            </a:xfrm>
            <a:custGeom>
              <a:avLst/>
              <a:gdLst/>
              <a:ahLst/>
              <a:cxnLst/>
              <a:rect l="l" t="t" r="r" b="b"/>
              <a:pathLst>
                <a:path w="10717" h="10666" extrusionOk="0">
                  <a:moveTo>
                    <a:pt x="4999" y="1"/>
                  </a:moveTo>
                  <a:cubicBezTo>
                    <a:pt x="4821" y="1"/>
                    <a:pt x="4665" y="136"/>
                    <a:pt x="4644" y="328"/>
                  </a:cubicBezTo>
                  <a:lnTo>
                    <a:pt x="4180" y="3805"/>
                  </a:lnTo>
                  <a:lnTo>
                    <a:pt x="703" y="3340"/>
                  </a:lnTo>
                  <a:cubicBezTo>
                    <a:pt x="688" y="3338"/>
                    <a:pt x="673" y="3338"/>
                    <a:pt x="659" y="3338"/>
                  </a:cubicBezTo>
                  <a:cubicBezTo>
                    <a:pt x="474" y="3338"/>
                    <a:pt x="308" y="3474"/>
                    <a:pt x="286" y="3662"/>
                  </a:cubicBezTo>
                  <a:lnTo>
                    <a:pt x="24" y="5638"/>
                  </a:lnTo>
                  <a:cubicBezTo>
                    <a:pt x="1" y="5840"/>
                    <a:pt x="143" y="6031"/>
                    <a:pt x="346" y="6055"/>
                  </a:cubicBezTo>
                  <a:lnTo>
                    <a:pt x="346" y="6043"/>
                  </a:lnTo>
                  <a:lnTo>
                    <a:pt x="3822" y="6507"/>
                  </a:lnTo>
                  <a:lnTo>
                    <a:pt x="3370" y="9984"/>
                  </a:lnTo>
                  <a:cubicBezTo>
                    <a:pt x="3334" y="10186"/>
                    <a:pt x="3477" y="10377"/>
                    <a:pt x="3691" y="10401"/>
                  </a:cubicBezTo>
                  <a:lnTo>
                    <a:pt x="5656" y="10663"/>
                  </a:lnTo>
                  <a:cubicBezTo>
                    <a:pt x="5671" y="10664"/>
                    <a:pt x="5686" y="10665"/>
                    <a:pt x="5700" y="10665"/>
                  </a:cubicBezTo>
                  <a:cubicBezTo>
                    <a:pt x="5885" y="10665"/>
                    <a:pt x="6051" y="10529"/>
                    <a:pt x="6073" y="10341"/>
                  </a:cubicBezTo>
                  <a:lnTo>
                    <a:pt x="6537" y="6864"/>
                  </a:lnTo>
                  <a:lnTo>
                    <a:pt x="10014" y="7329"/>
                  </a:lnTo>
                  <a:cubicBezTo>
                    <a:pt x="10028" y="7331"/>
                    <a:pt x="10043" y="7331"/>
                    <a:pt x="10058" y="7331"/>
                  </a:cubicBezTo>
                  <a:cubicBezTo>
                    <a:pt x="10243" y="7331"/>
                    <a:pt x="10408" y="7195"/>
                    <a:pt x="10430" y="7007"/>
                  </a:cubicBezTo>
                  <a:lnTo>
                    <a:pt x="10692" y="5031"/>
                  </a:lnTo>
                  <a:cubicBezTo>
                    <a:pt x="10716" y="4828"/>
                    <a:pt x="10573" y="4638"/>
                    <a:pt x="10371" y="4614"/>
                  </a:cubicBezTo>
                  <a:lnTo>
                    <a:pt x="6894" y="4150"/>
                  </a:lnTo>
                  <a:lnTo>
                    <a:pt x="7347" y="673"/>
                  </a:lnTo>
                  <a:cubicBezTo>
                    <a:pt x="7382" y="471"/>
                    <a:pt x="7240" y="280"/>
                    <a:pt x="7025" y="256"/>
                  </a:cubicBezTo>
                  <a:lnTo>
                    <a:pt x="5061" y="6"/>
                  </a:lnTo>
                  <a:cubicBezTo>
                    <a:pt x="5040" y="3"/>
                    <a:pt x="5019" y="1"/>
                    <a:pt x="4999"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689" name="Google Shape;4689;p58"/>
            <p:cNvSpPr/>
            <p:nvPr/>
          </p:nvSpPr>
          <p:spPr>
            <a:xfrm>
              <a:off x="1083390" y="4197223"/>
              <a:ext cx="349902" cy="436120"/>
            </a:xfrm>
            <a:custGeom>
              <a:avLst/>
              <a:gdLst/>
              <a:ahLst/>
              <a:cxnLst/>
              <a:rect l="l" t="t" r="r" b="b"/>
              <a:pathLst>
                <a:path w="10848" h="13521" extrusionOk="0">
                  <a:moveTo>
                    <a:pt x="4159" y="435"/>
                  </a:moveTo>
                  <a:cubicBezTo>
                    <a:pt x="4446" y="435"/>
                    <a:pt x="4730" y="608"/>
                    <a:pt x="4787" y="994"/>
                  </a:cubicBezTo>
                  <a:cubicBezTo>
                    <a:pt x="4811" y="1184"/>
                    <a:pt x="4763" y="1387"/>
                    <a:pt x="4632" y="1542"/>
                  </a:cubicBezTo>
                  <a:lnTo>
                    <a:pt x="3846" y="1684"/>
                  </a:lnTo>
                  <a:cubicBezTo>
                    <a:pt x="3668" y="1589"/>
                    <a:pt x="3549" y="1434"/>
                    <a:pt x="3513" y="1244"/>
                  </a:cubicBezTo>
                  <a:lnTo>
                    <a:pt x="3513" y="1232"/>
                  </a:lnTo>
                  <a:cubicBezTo>
                    <a:pt x="3398" y="732"/>
                    <a:pt x="3782" y="435"/>
                    <a:pt x="4159" y="435"/>
                  </a:cubicBezTo>
                  <a:close/>
                  <a:moveTo>
                    <a:pt x="7880" y="2746"/>
                  </a:moveTo>
                  <a:cubicBezTo>
                    <a:pt x="8137" y="2746"/>
                    <a:pt x="8364" y="2934"/>
                    <a:pt x="8406" y="3196"/>
                  </a:cubicBezTo>
                  <a:lnTo>
                    <a:pt x="9788" y="10757"/>
                  </a:lnTo>
                  <a:cubicBezTo>
                    <a:pt x="9835" y="11055"/>
                    <a:pt x="9645" y="11340"/>
                    <a:pt x="9347" y="11400"/>
                  </a:cubicBezTo>
                  <a:lnTo>
                    <a:pt x="3084" y="12543"/>
                  </a:lnTo>
                  <a:cubicBezTo>
                    <a:pt x="3054" y="12548"/>
                    <a:pt x="3023" y="12550"/>
                    <a:pt x="2993" y="12550"/>
                  </a:cubicBezTo>
                  <a:cubicBezTo>
                    <a:pt x="2730" y="12550"/>
                    <a:pt x="2496" y="12369"/>
                    <a:pt x="2453" y="12102"/>
                  </a:cubicBezTo>
                  <a:lnTo>
                    <a:pt x="1072" y="4530"/>
                  </a:lnTo>
                  <a:cubicBezTo>
                    <a:pt x="1013" y="4232"/>
                    <a:pt x="1215" y="3947"/>
                    <a:pt x="1513" y="3899"/>
                  </a:cubicBezTo>
                  <a:lnTo>
                    <a:pt x="2263" y="3768"/>
                  </a:lnTo>
                  <a:cubicBezTo>
                    <a:pt x="2294" y="3968"/>
                    <a:pt x="2475" y="4121"/>
                    <a:pt x="2681" y="4121"/>
                  </a:cubicBezTo>
                  <a:cubicBezTo>
                    <a:pt x="2708" y="4121"/>
                    <a:pt x="2735" y="4119"/>
                    <a:pt x="2763" y="4113"/>
                  </a:cubicBezTo>
                  <a:lnTo>
                    <a:pt x="6680" y="3399"/>
                  </a:lnTo>
                  <a:cubicBezTo>
                    <a:pt x="6906" y="3351"/>
                    <a:pt x="7073" y="3125"/>
                    <a:pt x="7025" y="2887"/>
                  </a:cubicBezTo>
                  <a:lnTo>
                    <a:pt x="7775" y="2756"/>
                  </a:lnTo>
                  <a:cubicBezTo>
                    <a:pt x="7811" y="2749"/>
                    <a:pt x="7846" y="2746"/>
                    <a:pt x="7880" y="2746"/>
                  </a:cubicBezTo>
                  <a:close/>
                  <a:moveTo>
                    <a:pt x="4137" y="0"/>
                  </a:moveTo>
                  <a:cubicBezTo>
                    <a:pt x="4073" y="0"/>
                    <a:pt x="4007" y="6"/>
                    <a:pt x="3942" y="18"/>
                  </a:cubicBezTo>
                  <a:cubicBezTo>
                    <a:pt x="3346" y="125"/>
                    <a:pt x="2953" y="708"/>
                    <a:pt x="3072" y="1303"/>
                  </a:cubicBezTo>
                  <a:cubicBezTo>
                    <a:pt x="3108" y="1482"/>
                    <a:pt x="3180" y="1637"/>
                    <a:pt x="3287" y="1780"/>
                  </a:cubicBezTo>
                  <a:lnTo>
                    <a:pt x="2513" y="1923"/>
                  </a:lnTo>
                  <a:cubicBezTo>
                    <a:pt x="2203" y="1982"/>
                    <a:pt x="1989" y="2292"/>
                    <a:pt x="2049" y="2601"/>
                  </a:cubicBezTo>
                  <a:lnTo>
                    <a:pt x="2096" y="2887"/>
                  </a:lnTo>
                  <a:lnTo>
                    <a:pt x="810" y="3125"/>
                  </a:lnTo>
                  <a:cubicBezTo>
                    <a:pt x="322" y="3208"/>
                    <a:pt x="1" y="3673"/>
                    <a:pt x="96" y="4161"/>
                  </a:cubicBezTo>
                  <a:lnTo>
                    <a:pt x="1668" y="12793"/>
                  </a:lnTo>
                  <a:cubicBezTo>
                    <a:pt x="1742" y="13218"/>
                    <a:pt x="2121" y="13520"/>
                    <a:pt x="2549" y="13520"/>
                  </a:cubicBezTo>
                  <a:cubicBezTo>
                    <a:pt x="2600" y="13520"/>
                    <a:pt x="2651" y="13516"/>
                    <a:pt x="2703" y="13507"/>
                  </a:cubicBezTo>
                  <a:lnTo>
                    <a:pt x="10038" y="12162"/>
                  </a:lnTo>
                  <a:cubicBezTo>
                    <a:pt x="10526" y="12079"/>
                    <a:pt x="10847" y="11602"/>
                    <a:pt x="10752" y="11126"/>
                  </a:cubicBezTo>
                  <a:lnTo>
                    <a:pt x="9180" y="2494"/>
                  </a:lnTo>
                  <a:cubicBezTo>
                    <a:pt x="9107" y="2064"/>
                    <a:pt x="8728" y="1763"/>
                    <a:pt x="8313" y="1763"/>
                  </a:cubicBezTo>
                  <a:cubicBezTo>
                    <a:pt x="8257" y="1763"/>
                    <a:pt x="8201" y="1768"/>
                    <a:pt x="8145" y="1780"/>
                  </a:cubicBezTo>
                  <a:lnTo>
                    <a:pt x="6859" y="2018"/>
                  </a:lnTo>
                  <a:lnTo>
                    <a:pt x="6811" y="1732"/>
                  </a:lnTo>
                  <a:cubicBezTo>
                    <a:pt x="6757" y="1451"/>
                    <a:pt x="6498" y="1249"/>
                    <a:pt x="6219" y="1249"/>
                  </a:cubicBezTo>
                  <a:cubicBezTo>
                    <a:pt x="6190" y="1249"/>
                    <a:pt x="6161" y="1251"/>
                    <a:pt x="6132" y="1256"/>
                  </a:cubicBezTo>
                  <a:lnTo>
                    <a:pt x="5180" y="1434"/>
                  </a:lnTo>
                  <a:cubicBezTo>
                    <a:pt x="5239" y="1268"/>
                    <a:pt x="5251" y="1089"/>
                    <a:pt x="5216" y="910"/>
                  </a:cubicBezTo>
                  <a:cubicBezTo>
                    <a:pt x="5131" y="380"/>
                    <a:pt x="4667" y="0"/>
                    <a:pt x="4137"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690" name="Google Shape;4690;p58"/>
            <p:cNvSpPr/>
            <p:nvPr/>
          </p:nvSpPr>
          <p:spPr>
            <a:xfrm>
              <a:off x="1145609" y="4354466"/>
              <a:ext cx="60059" cy="49866"/>
            </a:xfrm>
            <a:custGeom>
              <a:avLst/>
              <a:gdLst/>
              <a:ahLst/>
              <a:cxnLst/>
              <a:rect l="l" t="t" r="r" b="b"/>
              <a:pathLst>
                <a:path w="1862" h="1546" extrusionOk="0">
                  <a:moveTo>
                    <a:pt x="1002" y="1"/>
                  </a:moveTo>
                  <a:cubicBezTo>
                    <a:pt x="958" y="1"/>
                    <a:pt x="914" y="5"/>
                    <a:pt x="870" y="12"/>
                  </a:cubicBezTo>
                  <a:cubicBezTo>
                    <a:pt x="191" y="131"/>
                    <a:pt x="0" y="1012"/>
                    <a:pt x="572" y="1405"/>
                  </a:cubicBezTo>
                  <a:cubicBezTo>
                    <a:pt x="710" y="1502"/>
                    <a:pt x="861" y="1545"/>
                    <a:pt x="1007" y="1545"/>
                  </a:cubicBezTo>
                  <a:cubicBezTo>
                    <a:pt x="1453" y="1545"/>
                    <a:pt x="1861" y="1142"/>
                    <a:pt x="1763" y="631"/>
                  </a:cubicBezTo>
                  <a:cubicBezTo>
                    <a:pt x="1699" y="259"/>
                    <a:pt x="1369"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691" name="Google Shape;4691;p58"/>
            <p:cNvSpPr/>
            <p:nvPr/>
          </p:nvSpPr>
          <p:spPr>
            <a:xfrm>
              <a:off x="1213893" y="4339823"/>
              <a:ext cx="124375" cy="43383"/>
            </a:xfrm>
            <a:custGeom>
              <a:avLst/>
              <a:gdLst/>
              <a:ahLst/>
              <a:cxnLst/>
              <a:rect l="l" t="t" r="r" b="b"/>
              <a:pathLst>
                <a:path w="3856" h="1345" extrusionOk="0">
                  <a:moveTo>
                    <a:pt x="3258" y="1"/>
                  </a:moveTo>
                  <a:cubicBezTo>
                    <a:pt x="3223" y="1"/>
                    <a:pt x="3185" y="5"/>
                    <a:pt x="3146" y="14"/>
                  </a:cubicBezTo>
                  <a:lnTo>
                    <a:pt x="3134" y="14"/>
                  </a:lnTo>
                  <a:lnTo>
                    <a:pt x="539" y="478"/>
                  </a:lnTo>
                  <a:cubicBezTo>
                    <a:pt x="1" y="579"/>
                    <a:pt x="106" y="1345"/>
                    <a:pt x="607" y="1345"/>
                  </a:cubicBezTo>
                  <a:cubicBezTo>
                    <a:pt x="638" y="1345"/>
                    <a:pt x="671" y="1342"/>
                    <a:pt x="705" y="1335"/>
                  </a:cubicBezTo>
                  <a:lnTo>
                    <a:pt x="3289" y="871"/>
                  </a:lnTo>
                  <a:cubicBezTo>
                    <a:pt x="3855" y="793"/>
                    <a:pt x="3748" y="1"/>
                    <a:pt x="325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692" name="Google Shape;4692;p58"/>
            <p:cNvSpPr/>
            <p:nvPr/>
          </p:nvSpPr>
          <p:spPr>
            <a:xfrm>
              <a:off x="1158286" y="4423976"/>
              <a:ext cx="60059" cy="49866"/>
            </a:xfrm>
            <a:custGeom>
              <a:avLst/>
              <a:gdLst/>
              <a:ahLst/>
              <a:cxnLst/>
              <a:rect l="l" t="t" r="r" b="b"/>
              <a:pathLst>
                <a:path w="1862" h="1546" extrusionOk="0">
                  <a:moveTo>
                    <a:pt x="1002" y="1"/>
                  </a:moveTo>
                  <a:cubicBezTo>
                    <a:pt x="958" y="1"/>
                    <a:pt x="914" y="5"/>
                    <a:pt x="870" y="12"/>
                  </a:cubicBezTo>
                  <a:cubicBezTo>
                    <a:pt x="191" y="131"/>
                    <a:pt x="0" y="1012"/>
                    <a:pt x="560" y="1405"/>
                  </a:cubicBezTo>
                  <a:cubicBezTo>
                    <a:pt x="701" y="1502"/>
                    <a:pt x="854" y="1546"/>
                    <a:pt x="1002" y="1546"/>
                  </a:cubicBezTo>
                  <a:cubicBezTo>
                    <a:pt x="1453" y="1546"/>
                    <a:pt x="1861" y="1142"/>
                    <a:pt x="1762" y="631"/>
                  </a:cubicBezTo>
                  <a:cubicBezTo>
                    <a:pt x="1699" y="259"/>
                    <a:pt x="1369"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693" name="Google Shape;4693;p58"/>
            <p:cNvSpPr/>
            <p:nvPr/>
          </p:nvSpPr>
          <p:spPr>
            <a:xfrm>
              <a:off x="1227795" y="4409300"/>
              <a:ext cx="121279" cy="43544"/>
            </a:xfrm>
            <a:custGeom>
              <a:avLst/>
              <a:gdLst/>
              <a:ahLst/>
              <a:cxnLst/>
              <a:rect l="l" t="t" r="r" b="b"/>
              <a:pathLst>
                <a:path w="3760" h="1350" extrusionOk="0">
                  <a:moveTo>
                    <a:pt x="3143" y="1"/>
                  </a:moveTo>
                  <a:cubicBezTo>
                    <a:pt x="3128" y="1"/>
                    <a:pt x="3112" y="1"/>
                    <a:pt x="3096" y="3"/>
                  </a:cubicBezTo>
                  <a:lnTo>
                    <a:pt x="500" y="467"/>
                  </a:lnTo>
                  <a:cubicBezTo>
                    <a:pt x="0" y="618"/>
                    <a:pt x="125" y="1349"/>
                    <a:pt x="631" y="1349"/>
                  </a:cubicBezTo>
                  <a:cubicBezTo>
                    <a:pt x="643" y="1349"/>
                    <a:pt x="655" y="1349"/>
                    <a:pt x="667" y="1348"/>
                  </a:cubicBezTo>
                  <a:lnTo>
                    <a:pt x="3263" y="872"/>
                  </a:lnTo>
                  <a:cubicBezTo>
                    <a:pt x="3759" y="722"/>
                    <a:pt x="3640" y="1"/>
                    <a:pt x="314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694" name="Google Shape;4694;p58"/>
            <p:cNvSpPr/>
            <p:nvPr/>
          </p:nvSpPr>
          <p:spPr>
            <a:xfrm>
              <a:off x="1171736" y="4498130"/>
              <a:ext cx="60123" cy="50221"/>
            </a:xfrm>
            <a:custGeom>
              <a:avLst/>
              <a:gdLst/>
              <a:ahLst/>
              <a:cxnLst/>
              <a:rect l="l" t="t" r="r" b="b"/>
              <a:pathLst>
                <a:path w="1864" h="1557" extrusionOk="0">
                  <a:moveTo>
                    <a:pt x="1009" y="0"/>
                  </a:moveTo>
                  <a:cubicBezTo>
                    <a:pt x="967" y="0"/>
                    <a:pt x="924" y="4"/>
                    <a:pt x="881" y="11"/>
                  </a:cubicBezTo>
                  <a:cubicBezTo>
                    <a:pt x="202" y="130"/>
                    <a:pt x="0" y="1011"/>
                    <a:pt x="572" y="1416"/>
                  </a:cubicBezTo>
                  <a:cubicBezTo>
                    <a:pt x="710" y="1513"/>
                    <a:pt x="860" y="1556"/>
                    <a:pt x="1007" y="1556"/>
                  </a:cubicBezTo>
                  <a:cubicBezTo>
                    <a:pt x="1454" y="1556"/>
                    <a:pt x="1864" y="1153"/>
                    <a:pt x="1774" y="642"/>
                  </a:cubicBezTo>
                  <a:cubicBezTo>
                    <a:pt x="1699" y="268"/>
                    <a:pt x="1376" y="0"/>
                    <a:pt x="1009"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695" name="Google Shape;4695;p58"/>
            <p:cNvSpPr/>
            <p:nvPr/>
          </p:nvSpPr>
          <p:spPr>
            <a:xfrm>
              <a:off x="1240826" y="4483390"/>
              <a:ext cx="122311" cy="43673"/>
            </a:xfrm>
            <a:custGeom>
              <a:avLst/>
              <a:gdLst/>
              <a:ahLst/>
              <a:cxnLst/>
              <a:rect l="l" t="t" r="r" b="b"/>
              <a:pathLst>
                <a:path w="3792" h="1354" extrusionOk="0">
                  <a:moveTo>
                    <a:pt x="3178" y="1"/>
                  </a:moveTo>
                  <a:cubicBezTo>
                    <a:pt x="3159" y="1"/>
                    <a:pt x="3140" y="2"/>
                    <a:pt x="3121" y="4"/>
                  </a:cubicBezTo>
                  <a:lnTo>
                    <a:pt x="525" y="480"/>
                  </a:lnTo>
                  <a:cubicBezTo>
                    <a:pt x="0" y="605"/>
                    <a:pt x="120" y="1354"/>
                    <a:pt x="613" y="1354"/>
                  </a:cubicBezTo>
                  <a:cubicBezTo>
                    <a:pt x="634" y="1354"/>
                    <a:pt x="657" y="1352"/>
                    <a:pt x="680" y="1349"/>
                  </a:cubicBezTo>
                  <a:lnTo>
                    <a:pt x="3275" y="885"/>
                  </a:lnTo>
                  <a:cubicBezTo>
                    <a:pt x="3792" y="747"/>
                    <a:pt x="3678" y="1"/>
                    <a:pt x="317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696" name="Google Shape;4696;p58"/>
            <p:cNvSpPr/>
            <p:nvPr/>
          </p:nvSpPr>
          <p:spPr>
            <a:xfrm>
              <a:off x="1114516" y="4806940"/>
              <a:ext cx="250396" cy="224527"/>
            </a:xfrm>
            <a:custGeom>
              <a:avLst/>
              <a:gdLst/>
              <a:ahLst/>
              <a:cxnLst/>
              <a:rect l="l" t="t" r="r" b="b"/>
              <a:pathLst>
                <a:path w="7763" h="6961" extrusionOk="0">
                  <a:moveTo>
                    <a:pt x="3924" y="1"/>
                  </a:moveTo>
                  <a:cubicBezTo>
                    <a:pt x="2893" y="1"/>
                    <a:pt x="1881" y="469"/>
                    <a:pt x="1214" y="1343"/>
                  </a:cubicBezTo>
                  <a:lnTo>
                    <a:pt x="6953" y="4975"/>
                  </a:lnTo>
                  <a:cubicBezTo>
                    <a:pt x="7763" y="3403"/>
                    <a:pt x="7239" y="1474"/>
                    <a:pt x="5751" y="534"/>
                  </a:cubicBezTo>
                  <a:cubicBezTo>
                    <a:pt x="5184" y="174"/>
                    <a:pt x="4551" y="1"/>
                    <a:pt x="3924" y="1"/>
                  </a:cubicBezTo>
                  <a:close/>
                  <a:moveTo>
                    <a:pt x="810" y="1986"/>
                  </a:moveTo>
                  <a:lnTo>
                    <a:pt x="810" y="1986"/>
                  </a:lnTo>
                  <a:cubicBezTo>
                    <a:pt x="0" y="3558"/>
                    <a:pt x="524" y="5487"/>
                    <a:pt x="2012" y="6427"/>
                  </a:cubicBezTo>
                  <a:cubicBezTo>
                    <a:pt x="2579" y="6787"/>
                    <a:pt x="3212" y="6960"/>
                    <a:pt x="3839" y="6960"/>
                  </a:cubicBezTo>
                  <a:cubicBezTo>
                    <a:pt x="4870" y="6960"/>
                    <a:pt x="5882" y="6492"/>
                    <a:pt x="6548" y="5618"/>
                  </a:cubicBezTo>
                  <a:lnTo>
                    <a:pt x="810" y="1986"/>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697" name="Google Shape;4697;p58"/>
            <p:cNvSpPr/>
            <p:nvPr/>
          </p:nvSpPr>
          <p:spPr>
            <a:xfrm>
              <a:off x="1583407" y="4325276"/>
              <a:ext cx="196272" cy="181918"/>
            </a:xfrm>
            <a:custGeom>
              <a:avLst/>
              <a:gdLst/>
              <a:ahLst/>
              <a:cxnLst/>
              <a:rect l="l" t="t" r="r" b="b"/>
              <a:pathLst>
                <a:path w="6085" h="5640" extrusionOk="0">
                  <a:moveTo>
                    <a:pt x="3608" y="0"/>
                  </a:moveTo>
                  <a:lnTo>
                    <a:pt x="1215" y="1632"/>
                  </a:lnTo>
                  <a:cubicBezTo>
                    <a:pt x="251" y="2286"/>
                    <a:pt x="1" y="3596"/>
                    <a:pt x="655" y="4560"/>
                  </a:cubicBezTo>
                  <a:lnTo>
                    <a:pt x="763" y="4715"/>
                  </a:lnTo>
                  <a:cubicBezTo>
                    <a:pt x="1171" y="5316"/>
                    <a:pt x="1833" y="5640"/>
                    <a:pt x="2508" y="5640"/>
                  </a:cubicBezTo>
                  <a:cubicBezTo>
                    <a:pt x="2916" y="5640"/>
                    <a:pt x="3328" y="5522"/>
                    <a:pt x="3692" y="5275"/>
                  </a:cubicBezTo>
                  <a:lnTo>
                    <a:pt x="6085" y="3644"/>
                  </a:lnTo>
                  <a:lnTo>
                    <a:pt x="3608" y="0"/>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698" name="Google Shape;4698;p58"/>
            <p:cNvSpPr/>
            <p:nvPr/>
          </p:nvSpPr>
          <p:spPr>
            <a:xfrm>
              <a:off x="1716297" y="4249734"/>
              <a:ext cx="195885" cy="181950"/>
            </a:xfrm>
            <a:custGeom>
              <a:avLst/>
              <a:gdLst/>
              <a:ahLst/>
              <a:cxnLst/>
              <a:rect l="l" t="t" r="r" b="b"/>
              <a:pathLst>
                <a:path w="6073" h="5641" extrusionOk="0">
                  <a:moveTo>
                    <a:pt x="3568" y="1"/>
                  </a:moveTo>
                  <a:cubicBezTo>
                    <a:pt x="3162" y="1"/>
                    <a:pt x="2752" y="119"/>
                    <a:pt x="2393" y="366"/>
                  </a:cubicBezTo>
                  <a:lnTo>
                    <a:pt x="0" y="1997"/>
                  </a:lnTo>
                  <a:lnTo>
                    <a:pt x="2477" y="5640"/>
                  </a:lnTo>
                  <a:lnTo>
                    <a:pt x="4870" y="4009"/>
                  </a:lnTo>
                  <a:cubicBezTo>
                    <a:pt x="5822" y="3354"/>
                    <a:pt x="6072" y="2045"/>
                    <a:pt x="5417" y="1092"/>
                  </a:cubicBezTo>
                  <a:lnTo>
                    <a:pt x="5310" y="926"/>
                  </a:lnTo>
                  <a:cubicBezTo>
                    <a:pt x="4902" y="325"/>
                    <a:pt x="4240" y="1"/>
                    <a:pt x="356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699" name="Google Shape;4699;p58"/>
            <p:cNvSpPr/>
            <p:nvPr/>
          </p:nvSpPr>
          <p:spPr>
            <a:xfrm>
              <a:off x="1526186" y="4700692"/>
              <a:ext cx="345677" cy="344387"/>
            </a:xfrm>
            <a:custGeom>
              <a:avLst/>
              <a:gdLst/>
              <a:ahLst/>
              <a:cxnLst/>
              <a:rect l="l" t="t" r="r" b="b"/>
              <a:pathLst>
                <a:path w="10717" h="10677" extrusionOk="0">
                  <a:moveTo>
                    <a:pt x="4999" y="0"/>
                  </a:moveTo>
                  <a:cubicBezTo>
                    <a:pt x="4821" y="0"/>
                    <a:pt x="4665" y="135"/>
                    <a:pt x="4644" y="327"/>
                  </a:cubicBezTo>
                  <a:lnTo>
                    <a:pt x="4180" y="3804"/>
                  </a:lnTo>
                  <a:lnTo>
                    <a:pt x="703" y="3339"/>
                  </a:lnTo>
                  <a:cubicBezTo>
                    <a:pt x="688" y="3338"/>
                    <a:pt x="673" y="3337"/>
                    <a:pt x="659" y="3337"/>
                  </a:cubicBezTo>
                  <a:cubicBezTo>
                    <a:pt x="474" y="3337"/>
                    <a:pt x="308" y="3473"/>
                    <a:pt x="286" y="3661"/>
                  </a:cubicBezTo>
                  <a:lnTo>
                    <a:pt x="24" y="5637"/>
                  </a:lnTo>
                  <a:cubicBezTo>
                    <a:pt x="1" y="5840"/>
                    <a:pt x="143" y="6030"/>
                    <a:pt x="346" y="6054"/>
                  </a:cubicBezTo>
                  <a:lnTo>
                    <a:pt x="3822" y="6518"/>
                  </a:lnTo>
                  <a:lnTo>
                    <a:pt x="3370" y="9995"/>
                  </a:lnTo>
                  <a:cubicBezTo>
                    <a:pt x="3334" y="10197"/>
                    <a:pt x="3477" y="10388"/>
                    <a:pt x="3691" y="10412"/>
                  </a:cubicBezTo>
                  <a:lnTo>
                    <a:pt x="5656" y="10674"/>
                  </a:lnTo>
                  <a:cubicBezTo>
                    <a:pt x="5671" y="10675"/>
                    <a:pt x="5686" y="10676"/>
                    <a:pt x="5700" y="10676"/>
                  </a:cubicBezTo>
                  <a:cubicBezTo>
                    <a:pt x="5885" y="10676"/>
                    <a:pt x="6051" y="10540"/>
                    <a:pt x="6073" y="10352"/>
                  </a:cubicBezTo>
                  <a:lnTo>
                    <a:pt x="6537" y="6876"/>
                  </a:lnTo>
                  <a:lnTo>
                    <a:pt x="10014" y="7328"/>
                  </a:lnTo>
                  <a:cubicBezTo>
                    <a:pt x="10033" y="7331"/>
                    <a:pt x="10053" y="7333"/>
                    <a:pt x="10072" y="7333"/>
                  </a:cubicBezTo>
                  <a:cubicBezTo>
                    <a:pt x="10252" y="7333"/>
                    <a:pt x="10409" y="7189"/>
                    <a:pt x="10430" y="7007"/>
                  </a:cubicBezTo>
                  <a:lnTo>
                    <a:pt x="10692" y="5042"/>
                  </a:lnTo>
                  <a:cubicBezTo>
                    <a:pt x="10716" y="4828"/>
                    <a:pt x="10573" y="4649"/>
                    <a:pt x="10371" y="4613"/>
                  </a:cubicBezTo>
                  <a:lnTo>
                    <a:pt x="6894" y="4161"/>
                  </a:lnTo>
                  <a:lnTo>
                    <a:pt x="7347" y="684"/>
                  </a:lnTo>
                  <a:cubicBezTo>
                    <a:pt x="7382" y="470"/>
                    <a:pt x="7240" y="291"/>
                    <a:pt x="7025" y="256"/>
                  </a:cubicBezTo>
                  <a:lnTo>
                    <a:pt x="5061" y="6"/>
                  </a:lnTo>
                  <a:cubicBezTo>
                    <a:pt x="5040" y="2"/>
                    <a:pt x="5019" y="0"/>
                    <a:pt x="4999"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700" name="Google Shape;4700;p58"/>
            <p:cNvSpPr/>
            <p:nvPr/>
          </p:nvSpPr>
          <p:spPr>
            <a:xfrm>
              <a:off x="58777" y="99161"/>
              <a:ext cx="349902" cy="435088"/>
            </a:xfrm>
            <a:custGeom>
              <a:avLst/>
              <a:gdLst/>
              <a:ahLst/>
              <a:cxnLst/>
              <a:rect l="l" t="t" r="r" b="b"/>
              <a:pathLst>
                <a:path w="10848" h="13489" extrusionOk="0">
                  <a:moveTo>
                    <a:pt x="4152" y="412"/>
                  </a:moveTo>
                  <a:cubicBezTo>
                    <a:pt x="4441" y="412"/>
                    <a:pt x="4724" y="584"/>
                    <a:pt x="4775" y="971"/>
                  </a:cubicBezTo>
                  <a:cubicBezTo>
                    <a:pt x="4811" y="1173"/>
                    <a:pt x="4751" y="1364"/>
                    <a:pt x="4632" y="1518"/>
                  </a:cubicBezTo>
                  <a:lnTo>
                    <a:pt x="3835" y="1661"/>
                  </a:lnTo>
                  <a:cubicBezTo>
                    <a:pt x="3668" y="1566"/>
                    <a:pt x="3549" y="1399"/>
                    <a:pt x="3501" y="1209"/>
                  </a:cubicBezTo>
                  <a:cubicBezTo>
                    <a:pt x="3386" y="709"/>
                    <a:pt x="3774" y="412"/>
                    <a:pt x="4152" y="412"/>
                  </a:cubicBezTo>
                  <a:close/>
                  <a:moveTo>
                    <a:pt x="7855" y="2726"/>
                  </a:moveTo>
                  <a:cubicBezTo>
                    <a:pt x="8117" y="2726"/>
                    <a:pt x="8352" y="2907"/>
                    <a:pt x="8395" y="3185"/>
                  </a:cubicBezTo>
                  <a:lnTo>
                    <a:pt x="9788" y="10746"/>
                  </a:lnTo>
                  <a:cubicBezTo>
                    <a:pt x="9835" y="11043"/>
                    <a:pt x="9633" y="11329"/>
                    <a:pt x="9335" y="11377"/>
                  </a:cubicBezTo>
                  <a:lnTo>
                    <a:pt x="3073" y="12520"/>
                  </a:lnTo>
                  <a:cubicBezTo>
                    <a:pt x="3037" y="12527"/>
                    <a:pt x="3002" y="12530"/>
                    <a:pt x="2968" y="12530"/>
                  </a:cubicBezTo>
                  <a:cubicBezTo>
                    <a:pt x="2711" y="12530"/>
                    <a:pt x="2482" y="12342"/>
                    <a:pt x="2430" y="12079"/>
                  </a:cubicBezTo>
                  <a:lnTo>
                    <a:pt x="1072" y="4519"/>
                  </a:lnTo>
                  <a:cubicBezTo>
                    <a:pt x="1013" y="4209"/>
                    <a:pt x="1215" y="3935"/>
                    <a:pt x="1513" y="3876"/>
                  </a:cubicBezTo>
                  <a:lnTo>
                    <a:pt x="2263" y="3745"/>
                  </a:lnTo>
                  <a:cubicBezTo>
                    <a:pt x="2294" y="3954"/>
                    <a:pt x="2473" y="4099"/>
                    <a:pt x="2677" y="4099"/>
                  </a:cubicBezTo>
                  <a:cubicBezTo>
                    <a:pt x="2705" y="4099"/>
                    <a:pt x="2734" y="4096"/>
                    <a:pt x="2763" y="4090"/>
                  </a:cubicBezTo>
                  <a:lnTo>
                    <a:pt x="6680" y="3376"/>
                  </a:lnTo>
                  <a:cubicBezTo>
                    <a:pt x="6906" y="3328"/>
                    <a:pt x="7061" y="3102"/>
                    <a:pt x="7025" y="2876"/>
                  </a:cubicBezTo>
                  <a:lnTo>
                    <a:pt x="7764" y="2733"/>
                  </a:lnTo>
                  <a:cubicBezTo>
                    <a:pt x="7794" y="2728"/>
                    <a:pt x="7825" y="2726"/>
                    <a:pt x="7855" y="2726"/>
                  </a:cubicBezTo>
                  <a:close/>
                  <a:moveTo>
                    <a:pt x="4138" y="1"/>
                  </a:moveTo>
                  <a:cubicBezTo>
                    <a:pt x="4073" y="1"/>
                    <a:pt x="4008" y="6"/>
                    <a:pt x="3942" y="18"/>
                  </a:cubicBezTo>
                  <a:cubicBezTo>
                    <a:pt x="3358" y="125"/>
                    <a:pt x="2965" y="697"/>
                    <a:pt x="3073" y="1280"/>
                  </a:cubicBezTo>
                  <a:cubicBezTo>
                    <a:pt x="3108" y="1459"/>
                    <a:pt x="3180" y="1614"/>
                    <a:pt x="3287" y="1756"/>
                  </a:cubicBezTo>
                  <a:lnTo>
                    <a:pt x="2513" y="1911"/>
                  </a:lnTo>
                  <a:cubicBezTo>
                    <a:pt x="2192" y="1971"/>
                    <a:pt x="1989" y="2268"/>
                    <a:pt x="2037" y="2590"/>
                  </a:cubicBezTo>
                  <a:lnTo>
                    <a:pt x="2096" y="2876"/>
                  </a:lnTo>
                  <a:lnTo>
                    <a:pt x="798" y="3102"/>
                  </a:lnTo>
                  <a:cubicBezTo>
                    <a:pt x="322" y="3185"/>
                    <a:pt x="1" y="3650"/>
                    <a:pt x="84" y="4138"/>
                  </a:cubicBezTo>
                  <a:lnTo>
                    <a:pt x="1668" y="12770"/>
                  </a:lnTo>
                  <a:cubicBezTo>
                    <a:pt x="1752" y="13189"/>
                    <a:pt x="2122" y="13489"/>
                    <a:pt x="2535" y="13489"/>
                  </a:cubicBezTo>
                  <a:cubicBezTo>
                    <a:pt x="2591" y="13489"/>
                    <a:pt x="2647" y="13484"/>
                    <a:pt x="2703" y="13472"/>
                  </a:cubicBezTo>
                  <a:lnTo>
                    <a:pt x="10050" y="12139"/>
                  </a:lnTo>
                  <a:cubicBezTo>
                    <a:pt x="10526" y="12043"/>
                    <a:pt x="10847" y="11579"/>
                    <a:pt x="10764" y="11091"/>
                  </a:cubicBezTo>
                  <a:lnTo>
                    <a:pt x="9180" y="2483"/>
                  </a:lnTo>
                  <a:cubicBezTo>
                    <a:pt x="9095" y="2046"/>
                    <a:pt x="8715" y="1743"/>
                    <a:pt x="8287" y="1743"/>
                  </a:cubicBezTo>
                  <a:cubicBezTo>
                    <a:pt x="8236" y="1743"/>
                    <a:pt x="8185" y="1748"/>
                    <a:pt x="8133" y="1756"/>
                  </a:cubicBezTo>
                  <a:lnTo>
                    <a:pt x="6859" y="1995"/>
                  </a:lnTo>
                  <a:lnTo>
                    <a:pt x="6811" y="1721"/>
                  </a:lnTo>
                  <a:cubicBezTo>
                    <a:pt x="6758" y="1435"/>
                    <a:pt x="6509" y="1235"/>
                    <a:pt x="6237" y="1235"/>
                  </a:cubicBezTo>
                  <a:cubicBezTo>
                    <a:pt x="6202" y="1235"/>
                    <a:pt x="6167" y="1238"/>
                    <a:pt x="6132" y="1245"/>
                  </a:cubicBezTo>
                  <a:lnTo>
                    <a:pt x="5180" y="1411"/>
                  </a:lnTo>
                  <a:cubicBezTo>
                    <a:pt x="5228" y="1245"/>
                    <a:pt x="5240" y="1066"/>
                    <a:pt x="5216" y="899"/>
                  </a:cubicBezTo>
                  <a:cubicBezTo>
                    <a:pt x="5110" y="370"/>
                    <a:pt x="4656" y="1"/>
                    <a:pt x="413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701" name="Google Shape;4701;p58"/>
            <p:cNvSpPr/>
            <p:nvPr/>
          </p:nvSpPr>
          <p:spPr>
            <a:xfrm>
              <a:off x="120997" y="255566"/>
              <a:ext cx="60059" cy="49898"/>
            </a:xfrm>
            <a:custGeom>
              <a:avLst/>
              <a:gdLst/>
              <a:ahLst/>
              <a:cxnLst/>
              <a:rect l="l" t="t" r="r" b="b"/>
              <a:pathLst>
                <a:path w="1862" h="1547" extrusionOk="0">
                  <a:moveTo>
                    <a:pt x="1015" y="1"/>
                  </a:moveTo>
                  <a:cubicBezTo>
                    <a:pt x="967" y="1"/>
                    <a:pt x="919" y="5"/>
                    <a:pt x="870" y="15"/>
                  </a:cubicBezTo>
                  <a:cubicBezTo>
                    <a:pt x="191" y="134"/>
                    <a:pt x="1" y="1015"/>
                    <a:pt x="560" y="1408"/>
                  </a:cubicBezTo>
                  <a:cubicBezTo>
                    <a:pt x="700" y="1504"/>
                    <a:pt x="851" y="1547"/>
                    <a:pt x="997" y="1547"/>
                  </a:cubicBezTo>
                  <a:cubicBezTo>
                    <a:pt x="1451" y="1547"/>
                    <a:pt x="1862" y="1138"/>
                    <a:pt x="1763" y="634"/>
                  </a:cubicBezTo>
                  <a:cubicBezTo>
                    <a:pt x="1689" y="266"/>
                    <a:pt x="1374" y="1"/>
                    <a:pt x="1015"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702" name="Google Shape;4702;p58"/>
            <p:cNvSpPr/>
            <p:nvPr/>
          </p:nvSpPr>
          <p:spPr>
            <a:xfrm>
              <a:off x="189184" y="241019"/>
              <a:ext cx="124117" cy="43706"/>
            </a:xfrm>
            <a:custGeom>
              <a:avLst/>
              <a:gdLst/>
              <a:ahLst/>
              <a:cxnLst/>
              <a:rect l="l" t="t" r="r" b="b"/>
              <a:pathLst>
                <a:path w="3848" h="1355" extrusionOk="0">
                  <a:moveTo>
                    <a:pt x="3261" y="1"/>
                  </a:moveTo>
                  <a:cubicBezTo>
                    <a:pt x="3226" y="1"/>
                    <a:pt x="3188" y="5"/>
                    <a:pt x="3149" y="14"/>
                  </a:cubicBezTo>
                  <a:lnTo>
                    <a:pt x="3137" y="14"/>
                  </a:lnTo>
                  <a:lnTo>
                    <a:pt x="542" y="490"/>
                  </a:lnTo>
                  <a:cubicBezTo>
                    <a:pt x="0" y="580"/>
                    <a:pt x="111" y="1354"/>
                    <a:pt x="610" y="1354"/>
                  </a:cubicBezTo>
                  <a:cubicBezTo>
                    <a:pt x="638" y="1354"/>
                    <a:pt x="666" y="1352"/>
                    <a:pt x="696" y="1347"/>
                  </a:cubicBezTo>
                  <a:lnTo>
                    <a:pt x="3292" y="871"/>
                  </a:lnTo>
                  <a:cubicBezTo>
                    <a:pt x="3847" y="793"/>
                    <a:pt x="3750" y="1"/>
                    <a:pt x="3261"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703" name="Google Shape;4703;p58"/>
            <p:cNvSpPr/>
            <p:nvPr/>
          </p:nvSpPr>
          <p:spPr>
            <a:xfrm>
              <a:off x="133673" y="325172"/>
              <a:ext cx="60059" cy="49866"/>
            </a:xfrm>
            <a:custGeom>
              <a:avLst/>
              <a:gdLst/>
              <a:ahLst/>
              <a:cxnLst/>
              <a:rect l="l" t="t" r="r" b="b"/>
              <a:pathLst>
                <a:path w="1862" h="1546" extrusionOk="0">
                  <a:moveTo>
                    <a:pt x="1002" y="1"/>
                  </a:moveTo>
                  <a:cubicBezTo>
                    <a:pt x="958" y="1"/>
                    <a:pt x="914" y="4"/>
                    <a:pt x="870" y="12"/>
                  </a:cubicBezTo>
                  <a:cubicBezTo>
                    <a:pt x="191" y="131"/>
                    <a:pt x="0" y="1012"/>
                    <a:pt x="560" y="1405"/>
                  </a:cubicBezTo>
                  <a:cubicBezTo>
                    <a:pt x="701" y="1502"/>
                    <a:pt x="854" y="1545"/>
                    <a:pt x="1002" y="1545"/>
                  </a:cubicBezTo>
                  <a:cubicBezTo>
                    <a:pt x="1453" y="1545"/>
                    <a:pt x="1861" y="1142"/>
                    <a:pt x="1763" y="631"/>
                  </a:cubicBezTo>
                  <a:cubicBezTo>
                    <a:pt x="1699" y="259"/>
                    <a:pt x="1369"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704" name="Google Shape;4704;p58"/>
            <p:cNvSpPr/>
            <p:nvPr/>
          </p:nvSpPr>
          <p:spPr>
            <a:xfrm>
              <a:off x="203183" y="310528"/>
              <a:ext cx="121021" cy="43512"/>
            </a:xfrm>
            <a:custGeom>
              <a:avLst/>
              <a:gdLst/>
              <a:ahLst/>
              <a:cxnLst/>
              <a:rect l="l" t="t" r="r" b="b"/>
              <a:pathLst>
                <a:path w="3752" h="1349" extrusionOk="0">
                  <a:moveTo>
                    <a:pt x="3132" y="0"/>
                  </a:moveTo>
                  <a:cubicBezTo>
                    <a:pt x="3120" y="0"/>
                    <a:pt x="3108" y="1"/>
                    <a:pt x="3096" y="2"/>
                  </a:cubicBezTo>
                  <a:lnTo>
                    <a:pt x="501" y="478"/>
                  </a:lnTo>
                  <a:cubicBezTo>
                    <a:pt x="0" y="618"/>
                    <a:pt x="125" y="1348"/>
                    <a:pt x="620" y="1348"/>
                  </a:cubicBezTo>
                  <a:cubicBezTo>
                    <a:pt x="632" y="1348"/>
                    <a:pt x="643" y="1348"/>
                    <a:pt x="655" y="1347"/>
                  </a:cubicBezTo>
                  <a:lnTo>
                    <a:pt x="3251" y="871"/>
                  </a:lnTo>
                  <a:cubicBezTo>
                    <a:pt x="3751" y="731"/>
                    <a:pt x="3638" y="0"/>
                    <a:pt x="313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705" name="Google Shape;4705;p58"/>
            <p:cNvSpPr/>
            <p:nvPr/>
          </p:nvSpPr>
          <p:spPr>
            <a:xfrm>
              <a:off x="147124" y="399294"/>
              <a:ext cx="60156" cy="50189"/>
            </a:xfrm>
            <a:custGeom>
              <a:avLst/>
              <a:gdLst/>
              <a:ahLst/>
              <a:cxnLst/>
              <a:rect l="l" t="t" r="r" b="b"/>
              <a:pathLst>
                <a:path w="1865" h="1556" extrusionOk="0">
                  <a:moveTo>
                    <a:pt x="1013" y="1"/>
                  </a:moveTo>
                  <a:cubicBezTo>
                    <a:pt x="970" y="1"/>
                    <a:pt x="926" y="4"/>
                    <a:pt x="881" y="12"/>
                  </a:cubicBezTo>
                  <a:cubicBezTo>
                    <a:pt x="191" y="131"/>
                    <a:pt x="0" y="1012"/>
                    <a:pt x="572" y="1417"/>
                  </a:cubicBezTo>
                  <a:cubicBezTo>
                    <a:pt x="708" y="1513"/>
                    <a:pt x="857" y="1556"/>
                    <a:pt x="1002" y="1556"/>
                  </a:cubicBezTo>
                  <a:cubicBezTo>
                    <a:pt x="1451" y="1556"/>
                    <a:pt x="1864" y="1147"/>
                    <a:pt x="1774" y="643"/>
                  </a:cubicBezTo>
                  <a:cubicBezTo>
                    <a:pt x="1700" y="260"/>
                    <a:pt x="1378" y="1"/>
                    <a:pt x="101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706" name="Google Shape;4706;p58"/>
            <p:cNvSpPr/>
            <p:nvPr/>
          </p:nvSpPr>
          <p:spPr>
            <a:xfrm>
              <a:off x="216085" y="384586"/>
              <a:ext cx="122472" cy="44028"/>
            </a:xfrm>
            <a:custGeom>
              <a:avLst/>
              <a:gdLst/>
              <a:ahLst/>
              <a:cxnLst/>
              <a:rect l="l" t="t" r="r" b="b"/>
              <a:pathLst>
                <a:path w="3797" h="1365" extrusionOk="0">
                  <a:moveTo>
                    <a:pt x="3171" y="0"/>
                  </a:moveTo>
                  <a:cubicBezTo>
                    <a:pt x="3152" y="0"/>
                    <a:pt x="3133" y="1"/>
                    <a:pt x="3113" y="4"/>
                  </a:cubicBezTo>
                  <a:lnTo>
                    <a:pt x="517" y="480"/>
                  </a:lnTo>
                  <a:cubicBezTo>
                    <a:pt x="0" y="606"/>
                    <a:pt x="115" y="1364"/>
                    <a:pt x="626" y="1364"/>
                  </a:cubicBezTo>
                  <a:cubicBezTo>
                    <a:pt x="645" y="1364"/>
                    <a:pt x="664" y="1363"/>
                    <a:pt x="684" y="1361"/>
                  </a:cubicBezTo>
                  <a:lnTo>
                    <a:pt x="3280" y="885"/>
                  </a:lnTo>
                  <a:cubicBezTo>
                    <a:pt x="3796" y="758"/>
                    <a:pt x="3682" y="0"/>
                    <a:pt x="3171"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707" name="Google Shape;4707;p58"/>
            <p:cNvSpPr/>
            <p:nvPr/>
          </p:nvSpPr>
          <p:spPr>
            <a:xfrm>
              <a:off x="89903" y="708297"/>
              <a:ext cx="250428" cy="224430"/>
            </a:xfrm>
            <a:custGeom>
              <a:avLst/>
              <a:gdLst/>
              <a:ahLst/>
              <a:cxnLst/>
              <a:rect l="l" t="t" r="r" b="b"/>
              <a:pathLst>
                <a:path w="7764" h="6958" extrusionOk="0">
                  <a:moveTo>
                    <a:pt x="3919" y="1"/>
                  </a:moveTo>
                  <a:cubicBezTo>
                    <a:pt x="2892" y="1"/>
                    <a:pt x="1881" y="465"/>
                    <a:pt x="1215" y="1338"/>
                  </a:cubicBezTo>
                  <a:lnTo>
                    <a:pt x="6953" y="4969"/>
                  </a:lnTo>
                  <a:cubicBezTo>
                    <a:pt x="7763" y="3398"/>
                    <a:pt x="7239" y="1469"/>
                    <a:pt x="5739" y="528"/>
                  </a:cubicBezTo>
                  <a:cubicBezTo>
                    <a:pt x="5176" y="173"/>
                    <a:pt x="4545" y="1"/>
                    <a:pt x="3919" y="1"/>
                  </a:cubicBezTo>
                  <a:close/>
                  <a:moveTo>
                    <a:pt x="810" y="1993"/>
                  </a:moveTo>
                  <a:lnTo>
                    <a:pt x="810" y="1993"/>
                  </a:lnTo>
                  <a:cubicBezTo>
                    <a:pt x="0" y="3553"/>
                    <a:pt x="524" y="5481"/>
                    <a:pt x="2012" y="6434"/>
                  </a:cubicBezTo>
                  <a:cubicBezTo>
                    <a:pt x="2572" y="6788"/>
                    <a:pt x="3201" y="6958"/>
                    <a:pt x="3824" y="6958"/>
                  </a:cubicBezTo>
                  <a:cubicBezTo>
                    <a:pt x="4859" y="6958"/>
                    <a:pt x="5880" y="6489"/>
                    <a:pt x="6549" y="5612"/>
                  </a:cubicBezTo>
                  <a:lnTo>
                    <a:pt x="810" y="1993"/>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708" name="Google Shape;4708;p58"/>
            <p:cNvSpPr/>
            <p:nvPr/>
          </p:nvSpPr>
          <p:spPr>
            <a:xfrm>
              <a:off x="558794" y="226472"/>
              <a:ext cx="196272" cy="181918"/>
            </a:xfrm>
            <a:custGeom>
              <a:avLst/>
              <a:gdLst/>
              <a:ahLst/>
              <a:cxnLst/>
              <a:rect l="l" t="t" r="r" b="b"/>
              <a:pathLst>
                <a:path w="6085" h="5640" extrusionOk="0">
                  <a:moveTo>
                    <a:pt x="3608" y="0"/>
                  </a:moveTo>
                  <a:lnTo>
                    <a:pt x="1215" y="1631"/>
                  </a:lnTo>
                  <a:cubicBezTo>
                    <a:pt x="251" y="2286"/>
                    <a:pt x="1" y="3596"/>
                    <a:pt x="656" y="4560"/>
                  </a:cubicBezTo>
                  <a:lnTo>
                    <a:pt x="763" y="4715"/>
                  </a:lnTo>
                  <a:cubicBezTo>
                    <a:pt x="1171" y="5316"/>
                    <a:pt x="1833" y="5640"/>
                    <a:pt x="2508" y="5640"/>
                  </a:cubicBezTo>
                  <a:cubicBezTo>
                    <a:pt x="2916" y="5640"/>
                    <a:pt x="3328" y="5521"/>
                    <a:pt x="3692" y="5275"/>
                  </a:cubicBezTo>
                  <a:lnTo>
                    <a:pt x="6085" y="3644"/>
                  </a:lnTo>
                  <a:lnTo>
                    <a:pt x="3608" y="0"/>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709" name="Google Shape;4709;p58"/>
            <p:cNvSpPr/>
            <p:nvPr/>
          </p:nvSpPr>
          <p:spPr>
            <a:xfrm>
              <a:off x="691298" y="151317"/>
              <a:ext cx="196272" cy="181563"/>
            </a:xfrm>
            <a:custGeom>
              <a:avLst/>
              <a:gdLst/>
              <a:ahLst/>
              <a:cxnLst/>
              <a:rect l="l" t="t" r="r" b="b"/>
              <a:pathLst>
                <a:path w="6085" h="5629" extrusionOk="0">
                  <a:moveTo>
                    <a:pt x="3577" y="1"/>
                  </a:moveTo>
                  <a:cubicBezTo>
                    <a:pt x="3169" y="1"/>
                    <a:pt x="2757" y="119"/>
                    <a:pt x="2394" y="366"/>
                  </a:cubicBezTo>
                  <a:lnTo>
                    <a:pt x="0" y="1985"/>
                  </a:lnTo>
                  <a:lnTo>
                    <a:pt x="2489" y="5628"/>
                  </a:lnTo>
                  <a:lnTo>
                    <a:pt x="4870" y="4009"/>
                  </a:lnTo>
                  <a:cubicBezTo>
                    <a:pt x="5834" y="3354"/>
                    <a:pt x="6084" y="2044"/>
                    <a:pt x="5430" y="1080"/>
                  </a:cubicBezTo>
                  <a:lnTo>
                    <a:pt x="5322" y="925"/>
                  </a:lnTo>
                  <a:cubicBezTo>
                    <a:pt x="4914" y="324"/>
                    <a:pt x="4252" y="1"/>
                    <a:pt x="3577"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710" name="Google Shape;4710;p58"/>
            <p:cNvSpPr/>
            <p:nvPr/>
          </p:nvSpPr>
          <p:spPr>
            <a:xfrm>
              <a:off x="501187" y="602242"/>
              <a:ext cx="346451" cy="344032"/>
            </a:xfrm>
            <a:custGeom>
              <a:avLst/>
              <a:gdLst/>
              <a:ahLst/>
              <a:cxnLst/>
              <a:rect l="l" t="t" r="r" b="b"/>
              <a:pathLst>
                <a:path w="10741" h="10666" extrusionOk="0">
                  <a:moveTo>
                    <a:pt x="5011" y="1"/>
                  </a:moveTo>
                  <a:cubicBezTo>
                    <a:pt x="4833" y="1"/>
                    <a:pt x="4677" y="136"/>
                    <a:pt x="4656" y="328"/>
                  </a:cubicBezTo>
                  <a:lnTo>
                    <a:pt x="4192" y="3805"/>
                  </a:lnTo>
                  <a:lnTo>
                    <a:pt x="715" y="3340"/>
                  </a:lnTo>
                  <a:cubicBezTo>
                    <a:pt x="700" y="3338"/>
                    <a:pt x="686" y="3338"/>
                    <a:pt x="671" y="3338"/>
                  </a:cubicBezTo>
                  <a:cubicBezTo>
                    <a:pt x="486" y="3338"/>
                    <a:pt x="320" y="3474"/>
                    <a:pt x="298" y="3662"/>
                  </a:cubicBezTo>
                  <a:lnTo>
                    <a:pt x="36" y="5638"/>
                  </a:lnTo>
                  <a:cubicBezTo>
                    <a:pt x="1" y="5840"/>
                    <a:pt x="144" y="6031"/>
                    <a:pt x="358" y="6055"/>
                  </a:cubicBezTo>
                  <a:lnTo>
                    <a:pt x="358" y="6043"/>
                  </a:lnTo>
                  <a:lnTo>
                    <a:pt x="3835" y="6507"/>
                  </a:lnTo>
                  <a:lnTo>
                    <a:pt x="3370" y="9984"/>
                  </a:lnTo>
                  <a:cubicBezTo>
                    <a:pt x="3346" y="10186"/>
                    <a:pt x="3489" y="10377"/>
                    <a:pt x="3692" y="10401"/>
                  </a:cubicBezTo>
                  <a:lnTo>
                    <a:pt x="5668" y="10663"/>
                  </a:lnTo>
                  <a:cubicBezTo>
                    <a:pt x="5683" y="10664"/>
                    <a:pt x="5698" y="10665"/>
                    <a:pt x="5712" y="10665"/>
                  </a:cubicBezTo>
                  <a:cubicBezTo>
                    <a:pt x="5898" y="10665"/>
                    <a:pt x="6063" y="10529"/>
                    <a:pt x="6085" y="10341"/>
                  </a:cubicBezTo>
                  <a:lnTo>
                    <a:pt x="6549" y="6864"/>
                  </a:lnTo>
                  <a:lnTo>
                    <a:pt x="10026" y="7329"/>
                  </a:lnTo>
                  <a:cubicBezTo>
                    <a:pt x="10041" y="7331"/>
                    <a:pt x="10055" y="7331"/>
                    <a:pt x="10070" y="7331"/>
                  </a:cubicBezTo>
                  <a:cubicBezTo>
                    <a:pt x="10255" y="7331"/>
                    <a:pt x="10421" y="7195"/>
                    <a:pt x="10454" y="7007"/>
                  </a:cubicBezTo>
                  <a:lnTo>
                    <a:pt x="10704" y="5031"/>
                  </a:lnTo>
                  <a:cubicBezTo>
                    <a:pt x="10740" y="4828"/>
                    <a:pt x="10597" y="4638"/>
                    <a:pt x="10383" y="4614"/>
                  </a:cubicBezTo>
                  <a:lnTo>
                    <a:pt x="6906" y="4150"/>
                  </a:lnTo>
                  <a:lnTo>
                    <a:pt x="7371" y="673"/>
                  </a:lnTo>
                  <a:cubicBezTo>
                    <a:pt x="7395" y="471"/>
                    <a:pt x="7252" y="280"/>
                    <a:pt x="7049" y="256"/>
                  </a:cubicBezTo>
                  <a:lnTo>
                    <a:pt x="5073" y="6"/>
                  </a:lnTo>
                  <a:cubicBezTo>
                    <a:pt x="5052" y="3"/>
                    <a:pt x="5031" y="1"/>
                    <a:pt x="5011"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711" name="Google Shape;4711;p58"/>
            <p:cNvSpPr/>
            <p:nvPr/>
          </p:nvSpPr>
          <p:spPr>
            <a:xfrm>
              <a:off x="58777" y="4197965"/>
              <a:ext cx="349902" cy="435120"/>
            </a:xfrm>
            <a:custGeom>
              <a:avLst/>
              <a:gdLst/>
              <a:ahLst/>
              <a:cxnLst/>
              <a:rect l="l" t="t" r="r" b="b"/>
              <a:pathLst>
                <a:path w="10848" h="13490" extrusionOk="0">
                  <a:moveTo>
                    <a:pt x="4152" y="412"/>
                  </a:moveTo>
                  <a:cubicBezTo>
                    <a:pt x="4441" y="412"/>
                    <a:pt x="4724" y="585"/>
                    <a:pt x="4775" y="971"/>
                  </a:cubicBezTo>
                  <a:cubicBezTo>
                    <a:pt x="4811" y="1161"/>
                    <a:pt x="4751" y="1364"/>
                    <a:pt x="4632" y="1519"/>
                  </a:cubicBezTo>
                  <a:lnTo>
                    <a:pt x="3835" y="1661"/>
                  </a:lnTo>
                  <a:cubicBezTo>
                    <a:pt x="3668" y="1566"/>
                    <a:pt x="3549" y="1411"/>
                    <a:pt x="3501" y="1221"/>
                  </a:cubicBezTo>
                  <a:lnTo>
                    <a:pt x="3501" y="1209"/>
                  </a:lnTo>
                  <a:cubicBezTo>
                    <a:pt x="3386" y="709"/>
                    <a:pt x="3774" y="412"/>
                    <a:pt x="4152" y="412"/>
                  </a:cubicBezTo>
                  <a:close/>
                  <a:moveTo>
                    <a:pt x="7880" y="2723"/>
                  </a:moveTo>
                  <a:cubicBezTo>
                    <a:pt x="8137" y="2723"/>
                    <a:pt x="8365" y="2911"/>
                    <a:pt x="8407" y="3173"/>
                  </a:cubicBezTo>
                  <a:lnTo>
                    <a:pt x="9788" y="10734"/>
                  </a:lnTo>
                  <a:cubicBezTo>
                    <a:pt x="9835" y="11043"/>
                    <a:pt x="9633" y="11329"/>
                    <a:pt x="9335" y="11377"/>
                  </a:cubicBezTo>
                  <a:lnTo>
                    <a:pt x="3073" y="12520"/>
                  </a:lnTo>
                  <a:cubicBezTo>
                    <a:pt x="3042" y="12525"/>
                    <a:pt x="3011" y="12527"/>
                    <a:pt x="2981" y="12527"/>
                  </a:cubicBezTo>
                  <a:cubicBezTo>
                    <a:pt x="2718" y="12527"/>
                    <a:pt x="2483" y="12346"/>
                    <a:pt x="2430" y="12079"/>
                  </a:cubicBezTo>
                  <a:lnTo>
                    <a:pt x="1072" y="4507"/>
                  </a:lnTo>
                  <a:cubicBezTo>
                    <a:pt x="1013" y="4209"/>
                    <a:pt x="1215" y="3924"/>
                    <a:pt x="1513" y="3876"/>
                  </a:cubicBezTo>
                  <a:lnTo>
                    <a:pt x="2263" y="3745"/>
                  </a:lnTo>
                  <a:cubicBezTo>
                    <a:pt x="2295" y="3945"/>
                    <a:pt x="2475" y="4098"/>
                    <a:pt x="2681" y="4098"/>
                  </a:cubicBezTo>
                  <a:cubicBezTo>
                    <a:pt x="2708" y="4098"/>
                    <a:pt x="2735" y="4096"/>
                    <a:pt x="2763" y="4090"/>
                  </a:cubicBezTo>
                  <a:lnTo>
                    <a:pt x="6680" y="3376"/>
                  </a:lnTo>
                  <a:cubicBezTo>
                    <a:pt x="6906" y="3328"/>
                    <a:pt x="7073" y="3102"/>
                    <a:pt x="7025" y="2864"/>
                  </a:cubicBezTo>
                  <a:lnTo>
                    <a:pt x="7776" y="2733"/>
                  </a:lnTo>
                  <a:cubicBezTo>
                    <a:pt x="7811" y="2726"/>
                    <a:pt x="7846" y="2723"/>
                    <a:pt x="7880" y="2723"/>
                  </a:cubicBezTo>
                  <a:close/>
                  <a:moveTo>
                    <a:pt x="4138" y="1"/>
                  </a:moveTo>
                  <a:cubicBezTo>
                    <a:pt x="4073" y="1"/>
                    <a:pt x="4008" y="6"/>
                    <a:pt x="3942" y="18"/>
                  </a:cubicBezTo>
                  <a:cubicBezTo>
                    <a:pt x="3358" y="125"/>
                    <a:pt x="2965" y="697"/>
                    <a:pt x="3073" y="1280"/>
                  </a:cubicBezTo>
                  <a:cubicBezTo>
                    <a:pt x="3108" y="1459"/>
                    <a:pt x="3180" y="1614"/>
                    <a:pt x="3287" y="1757"/>
                  </a:cubicBezTo>
                  <a:lnTo>
                    <a:pt x="2513" y="1900"/>
                  </a:lnTo>
                  <a:cubicBezTo>
                    <a:pt x="2192" y="1959"/>
                    <a:pt x="1989" y="2269"/>
                    <a:pt x="2037" y="2578"/>
                  </a:cubicBezTo>
                  <a:lnTo>
                    <a:pt x="2096" y="2864"/>
                  </a:lnTo>
                  <a:lnTo>
                    <a:pt x="798" y="3102"/>
                  </a:lnTo>
                  <a:cubicBezTo>
                    <a:pt x="322" y="3185"/>
                    <a:pt x="1" y="3650"/>
                    <a:pt x="84" y="4138"/>
                  </a:cubicBezTo>
                  <a:lnTo>
                    <a:pt x="1668" y="12770"/>
                  </a:lnTo>
                  <a:cubicBezTo>
                    <a:pt x="1741" y="13190"/>
                    <a:pt x="2110" y="13489"/>
                    <a:pt x="2531" y="13489"/>
                  </a:cubicBezTo>
                  <a:cubicBezTo>
                    <a:pt x="2588" y="13489"/>
                    <a:pt x="2646" y="13484"/>
                    <a:pt x="2703" y="13472"/>
                  </a:cubicBezTo>
                  <a:lnTo>
                    <a:pt x="10050" y="12139"/>
                  </a:lnTo>
                  <a:cubicBezTo>
                    <a:pt x="10526" y="12044"/>
                    <a:pt x="10847" y="11579"/>
                    <a:pt x="10764" y="11091"/>
                  </a:cubicBezTo>
                  <a:lnTo>
                    <a:pt x="9180" y="2459"/>
                  </a:lnTo>
                  <a:cubicBezTo>
                    <a:pt x="9107" y="2029"/>
                    <a:pt x="8737" y="1728"/>
                    <a:pt x="8317" y="1728"/>
                  </a:cubicBezTo>
                  <a:cubicBezTo>
                    <a:pt x="8260" y="1728"/>
                    <a:pt x="8202" y="1733"/>
                    <a:pt x="8145" y="1745"/>
                  </a:cubicBezTo>
                  <a:lnTo>
                    <a:pt x="6859" y="1995"/>
                  </a:lnTo>
                  <a:lnTo>
                    <a:pt x="6811" y="1709"/>
                  </a:lnTo>
                  <a:cubicBezTo>
                    <a:pt x="6758" y="1434"/>
                    <a:pt x="6509" y="1235"/>
                    <a:pt x="6237" y="1235"/>
                  </a:cubicBezTo>
                  <a:cubicBezTo>
                    <a:pt x="6202" y="1235"/>
                    <a:pt x="6167" y="1238"/>
                    <a:pt x="6132" y="1245"/>
                  </a:cubicBezTo>
                  <a:lnTo>
                    <a:pt x="5180" y="1411"/>
                  </a:lnTo>
                  <a:cubicBezTo>
                    <a:pt x="5228" y="1245"/>
                    <a:pt x="5240" y="1066"/>
                    <a:pt x="5216" y="887"/>
                  </a:cubicBezTo>
                  <a:cubicBezTo>
                    <a:pt x="5110" y="369"/>
                    <a:pt x="4656" y="1"/>
                    <a:pt x="413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712" name="Google Shape;4712;p58"/>
            <p:cNvSpPr/>
            <p:nvPr/>
          </p:nvSpPr>
          <p:spPr>
            <a:xfrm>
              <a:off x="120997" y="4354466"/>
              <a:ext cx="60059" cy="49866"/>
            </a:xfrm>
            <a:custGeom>
              <a:avLst/>
              <a:gdLst/>
              <a:ahLst/>
              <a:cxnLst/>
              <a:rect l="l" t="t" r="r" b="b"/>
              <a:pathLst>
                <a:path w="1862" h="1546" extrusionOk="0">
                  <a:moveTo>
                    <a:pt x="1002" y="1"/>
                  </a:moveTo>
                  <a:cubicBezTo>
                    <a:pt x="958" y="1"/>
                    <a:pt x="914" y="5"/>
                    <a:pt x="870" y="12"/>
                  </a:cubicBezTo>
                  <a:cubicBezTo>
                    <a:pt x="191" y="131"/>
                    <a:pt x="1" y="1012"/>
                    <a:pt x="560" y="1405"/>
                  </a:cubicBezTo>
                  <a:cubicBezTo>
                    <a:pt x="701" y="1502"/>
                    <a:pt x="854" y="1545"/>
                    <a:pt x="1002" y="1545"/>
                  </a:cubicBezTo>
                  <a:cubicBezTo>
                    <a:pt x="1453" y="1545"/>
                    <a:pt x="1861" y="1142"/>
                    <a:pt x="1763" y="631"/>
                  </a:cubicBezTo>
                  <a:cubicBezTo>
                    <a:pt x="1688" y="259"/>
                    <a:pt x="1367"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713" name="Google Shape;4713;p58"/>
            <p:cNvSpPr/>
            <p:nvPr/>
          </p:nvSpPr>
          <p:spPr>
            <a:xfrm>
              <a:off x="189281" y="4339823"/>
              <a:ext cx="124020" cy="43383"/>
            </a:xfrm>
            <a:custGeom>
              <a:avLst/>
              <a:gdLst/>
              <a:ahLst/>
              <a:cxnLst/>
              <a:rect l="l" t="t" r="r" b="b"/>
              <a:pathLst>
                <a:path w="3845" h="1345" extrusionOk="0">
                  <a:moveTo>
                    <a:pt x="3258" y="1"/>
                  </a:moveTo>
                  <a:cubicBezTo>
                    <a:pt x="3223" y="1"/>
                    <a:pt x="3185" y="5"/>
                    <a:pt x="3146" y="14"/>
                  </a:cubicBezTo>
                  <a:lnTo>
                    <a:pt x="3134" y="14"/>
                  </a:lnTo>
                  <a:lnTo>
                    <a:pt x="539" y="478"/>
                  </a:lnTo>
                  <a:cubicBezTo>
                    <a:pt x="1" y="579"/>
                    <a:pt x="106" y="1345"/>
                    <a:pt x="597" y="1345"/>
                  </a:cubicBezTo>
                  <a:cubicBezTo>
                    <a:pt x="628" y="1345"/>
                    <a:pt x="660" y="1342"/>
                    <a:pt x="693" y="1335"/>
                  </a:cubicBezTo>
                  <a:lnTo>
                    <a:pt x="3289" y="871"/>
                  </a:lnTo>
                  <a:cubicBezTo>
                    <a:pt x="3844" y="793"/>
                    <a:pt x="3747" y="1"/>
                    <a:pt x="325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714" name="Google Shape;4714;p58"/>
            <p:cNvSpPr/>
            <p:nvPr/>
          </p:nvSpPr>
          <p:spPr>
            <a:xfrm>
              <a:off x="133673" y="4423976"/>
              <a:ext cx="60059" cy="49866"/>
            </a:xfrm>
            <a:custGeom>
              <a:avLst/>
              <a:gdLst/>
              <a:ahLst/>
              <a:cxnLst/>
              <a:rect l="l" t="t" r="r" b="b"/>
              <a:pathLst>
                <a:path w="1862" h="1546" extrusionOk="0">
                  <a:moveTo>
                    <a:pt x="1002" y="1"/>
                  </a:moveTo>
                  <a:cubicBezTo>
                    <a:pt x="958" y="1"/>
                    <a:pt x="914" y="5"/>
                    <a:pt x="870" y="12"/>
                  </a:cubicBezTo>
                  <a:cubicBezTo>
                    <a:pt x="191" y="131"/>
                    <a:pt x="0" y="1012"/>
                    <a:pt x="560" y="1405"/>
                  </a:cubicBezTo>
                  <a:cubicBezTo>
                    <a:pt x="701" y="1502"/>
                    <a:pt x="854" y="1546"/>
                    <a:pt x="1002" y="1546"/>
                  </a:cubicBezTo>
                  <a:cubicBezTo>
                    <a:pt x="1453" y="1546"/>
                    <a:pt x="1861" y="1142"/>
                    <a:pt x="1763" y="631"/>
                  </a:cubicBezTo>
                  <a:cubicBezTo>
                    <a:pt x="1699" y="259"/>
                    <a:pt x="1369"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715" name="Google Shape;4715;p58"/>
            <p:cNvSpPr/>
            <p:nvPr/>
          </p:nvSpPr>
          <p:spPr>
            <a:xfrm>
              <a:off x="203183" y="4409300"/>
              <a:ext cx="120892" cy="43544"/>
            </a:xfrm>
            <a:custGeom>
              <a:avLst/>
              <a:gdLst/>
              <a:ahLst/>
              <a:cxnLst/>
              <a:rect l="l" t="t" r="r" b="b"/>
              <a:pathLst>
                <a:path w="3748" h="1350" extrusionOk="0">
                  <a:moveTo>
                    <a:pt x="3144" y="1"/>
                  </a:moveTo>
                  <a:cubicBezTo>
                    <a:pt x="3128" y="1"/>
                    <a:pt x="3112" y="1"/>
                    <a:pt x="3096" y="3"/>
                  </a:cubicBezTo>
                  <a:lnTo>
                    <a:pt x="501" y="467"/>
                  </a:lnTo>
                  <a:cubicBezTo>
                    <a:pt x="0" y="618"/>
                    <a:pt x="125" y="1349"/>
                    <a:pt x="620" y="1349"/>
                  </a:cubicBezTo>
                  <a:cubicBezTo>
                    <a:pt x="632" y="1349"/>
                    <a:pt x="643" y="1349"/>
                    <a:pt x="655" y="1348"/>
                  </a:cubicBezTo>
                  <a:lnTo>
                    <a:pt x="3251" y="872"/>
                  </a:lnTo>
                  <a:cubicBezTo>
                    <a:pt x="3747" y="722"/>
                    <a:pt x="3639" y="1"/>
                    <a:pt x="314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716" name="Google Shape;4716;p58"/>
            <p:cNvSpPr/>
            <p:nvPr/>
          </p:nvSpPr>
          <p:spPr>
            <a:xfrm>
              <a:off x="147124" y="4498130"/>
              <a:ext cx="60123" cy="50221"/>
            </a:xfrm>
            <a:custGeom>
              <a:avLst/>
              <a:gdLst/>
              <a:ahLst/>
              <a:cxnLst/>
              <a:rect l="l" t="t" r="r" b="b"/>
              <a:pathLst>
                <a:path w="1864" h="1557" extrusionOk="0">
                  <a:moveTo>
                    <a:pt x="1009" y="0"/>
                  </a:moveTo>
                  <a:cubicBezTo>
                    <a:pt x="967" y="0"/>
                    <a:pt x="924" y="4"/>
                    <a:pt x="881" y="11"/>
                  </a:cubicBezTo>
                  <a:cubicBezTo>
                    <a:pt x="191" y="130"/>
                    <a:pt x="0" y="1011"/>
                    <a:pt x="572" y="1416"/>
                  </a:cubicBezTo>
                  <a:cubicBezTo>
                    <a:pt x="710" y="1513"/>
                    <a:pt x="860" y="1556"/>
                    <a:pt x="1007" y="1556"/>
                  </a:cubicBezTo>
                  <a:cubicBezTo>
                    <a:pt x="1454" y="1556"/>
                    <a:pt x="1864" y="1153"/>
                    <a:pt x="1774" y="642"/>
                  </a:cubicBezTo>
                  <a:cubicBezTo>
                    <a:pt x="1699" y="268"/>
                    <a:pt x="1376" y="0"/>
                    <a:pt x="1009"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717" name="Google Shape;4717;p58"/>
            <p:cNvSpPr/>
            <p:nvPr/>
          </p:nvSpPr>
          <p:spPr>
            <a:xfrm>
              <a:off x="216214" y="4483357"/>
              <a:ext cx="122214" cy="43706"/>
            </a:xfrm>
            <a:custGeom>
              <a:avLst/>
              <a:gdLst/>
              <a:ahLst/>
              <a:cxnLst/>
              <a:rect l="l" t="t" r="r" b="b"/>
              <a:pathLst>
                <a:path w="3789" h="1355" extrusionOk="0">
                  <a:moveTo>
                    <a:pt x="3177" y="0"/>
                  </a:moveTo>
                  <a:cubicBezTo>
                    <a:pt x="3155" y="0"/>
                    <a:pt x="3132" y="2"/>
                    <a:pt x="3109" y="5"/>
                  </a:cubicBezTo>
                  <a:lnTo>
                    <a:pt x="513" y="481"/>
                  </a:lnTo>
                  <a:cubicBezTo>
                    <a:pt x="0" y="606"/>
                    <a:pt x="110" y="1355"/>
                    <a:pt x="612" y="1355"/>
                  </a:cubicBezTo>
                  <a:cubicBezTo>
                    <a:pt x="634" y="1355"/>
                    <a:pt x="656" y="1353"/>
                    <a:pt x="680" y="1350"/>
                  </a:cubicBezTo>
                  <a:lnTo>
                    <a:pt x="3276" y="886"/>
                  </a:lnTo>
                  <a:cubicBezTo>
                    <a:pt x="3789" y="749"/>
                    <a:pt x="3679" y="0"/>
                    <a:pt x="3177"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718" name="Google Shape;4718;p58"/>
            <p:cNvSpPr/>
            <p:nvPr/>
          </p:nvSpPr>
          <p:spPr>
            <a:xfrm>
              <a:off x="89903" y="4806940"/>
              <a:ext cx="250428" cy="224527"/>
            </a:xfrm>
            <a:custGeom>
              <a:avLst/>
              <a:gdLst/>
              <a:ahLst/>
              <a:cxnLst/>
              <a:rect l="l" t="t" r="r" b="b"/>
              <a:pathLst>
                <a:path w="7764" h="6961" extrusionOk="0">
                  <a:moveTo>
                    <a:pt x="3921" y="1"/>
                  </a:moveTo>
                  <a:cubicBezTo>
                    <a:pt x="2893" y="1"/>
                    <a:pt x="1881" y="469"/>
                    <a:pt x="1215" y="1343"/>
                  </a:cubicBezTo>
                  <a:lnTo>
                    <a:pt x="6953" y="4975"/>
                  </a:lnTo>
                  <a:cubicBezTo>
                    <a:pt x="7763" y="3403"/>
                    <a:pt x="7239" y="1474"/>
                    <a:pt x="5739" y="534"/>
                  </a:cubicBezTo>
                  <a:cubicBezTo>
                    <a:pt x="5177" y="174"/>
                    <a:pt x="4546" y="1"/>
                    <a:pt x="3921" y="1"/>
                  </a:cubicBezTo>
                  <a:close/>
                  <a:moveTo>
                    <a:pt x="810" y="1986"/>
                  </a:moveTo>
                  <a:cubicBezTo>
                    <a:pt x="0" y="3558"/>
                    <a:pt x="524" y="5487"/>
                    <a:pt x="2012" y="6427"/>
                  </a:cubicBezTo>
                  <a:cubicBezTo>
                    <a:pt x="2575" y="6787"/>
                    <a:pt x="3207" y="6960"/>
                    <a:pt x="3834" y="6960"/>
                  </a:cubicBezTo>
                  <a:cubicBezTo>
                    <a:pt x="4865" y="6960"/>
                    <a:pt x="5882" y="6492"/>
                    <a:pt x="6549" y="5618"/>
                  </a:cubicBezTo>
                  <a:lnTo>
                    <a:pt x="810" y="1986"/>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719" name="Google Shape;4719;p58"/>
            <p:cNvSpPr/>
            <p:nvPr/>
          </p:nvSpPr>
          <p:spPr>
            <a:xfrm>
              <a:off x="558794" y="4325276"/>
              <a:ext cx="196272" cy="181918"/>
            </a:xfrm>
            <a:custGeom>
              <a:avLst/>
              <a:gdLst/>
              <a:ahLst/>
              <a:cxnLst/>
              <a:rect l="l" t="t" r="r" b="b"/>
              <a:pathLst>
                <a:path w="6085" h="5640" extrusionOk="0">
                  <a:moveTo>
                    <a:pt x="3608" y="0"/>
                  </a:moveTo>
                  <a:lnTo>
                    <a:pt x="1215" y="1632"/>
                  </a:lnTo>
                  <a:cubicBezTo>
                    <a:pt x="251" y="2286"/>
                    <a:pt x="1" y="3596"/>
                    <a:pt x="656" y="4560"/>
                  </a:cubicBezTo>
                  <a:lnTo>
                    <a:pt x="763" y="4715"/>
                  </a:lnTo>
                  <a:cubicBezTo>
                    <a:pt x="1171" y="5316"/>
                    <a:pt x="1833" y="5640"/>
                    <a:pt x="2508" y="5640"/>
                  </a:cubicBezTo>
                  <a:cubicBezTo>
                    <a:pt x="2916" y="5640"/>
                    <a:pt x="3328" y="5522"/>
                    <a:pt x="3692" y="5275"/>
                  </a:cubicBezTo>
                  <a:lnTo>
                    <a:pt x="6085" y="3644"/>
                  </a:lnTo>
                  <a:lnTo>
                    <a:pt x="3608" y="0"/>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720" name="Google Shape;4720;p58"/>
            <p:cNvSpPr/>
            <p:nvPr/>
          </p:nvSpPr>
          <p:spPr>
            <a:xfrm>
              <a:off x="691298" y="4249734"/>
              <a:ext cx="196272" cy="181950"/>
            </a:xfrm>
            <a:custGeom>
              <a:avLst/>
              <a:gdLst/>
              <a:ahLst/>
              <a:cxnLst/>
              <a:rect l="l" t="t" r="r" b="b"/>
              <a:pathLst>
                <a:path w="6085" h="5641" extrusionOk="0">
                  <a:moveTo>
                    <a:pt x="3577" y="1"/>
                  </a:moveTo>
                  <a:cubicBezTo>
                    <a:pt x="3169" y="1"/>
                    <a:pt x="2757" y="119"/>
                    <a:pt x="2394" y="366"/>
                  </a:cubicBezTo>
                  <a:lnTo>
                    <a:pt x="0" y="1997"/>
                  </a:lnTo>
                  <a:lnTo>
                    <a:pt x="2489" y="5640"/>
                  </a:lnTo>
                  <a:lnTo>
                    <a:pt x="4870" y="4009"/>
                  </a:lnTo>
                  <a:cubicBezTo>
                    <a:pt x="5834" y="3354"/>
                    <a:pt x="6084" y="2045"/>
                    <a:pt x="5430" y="1092"/>
                  </a:cubicBezTo>
                  <a:lnTo>
                    <a:pt x="5322" y="926"/>
                  </a:lnTo>
                  <a:cubicBezTo>
                    <a:pt x="4914" y="325"/>
                    <a:pt x="4252" y="1"/>
                    <a:pt x="3577"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721" name="Google Shape;4721;p58"/>
            <p:cNvSpPr/>
            <p:nvPr/>
          </p:nvSpPr>
          <p:spPr>
            <a:xfrm>
              <a:off x="501187" y="4700692"/>
              <a:ext cx="346064" cy="344387"/>
            </a:xfrm>
            <a:custGeom>
              <a:avLst/>
              <a:gdLst/>
              <a:ahLst/>
              <a:cxnLst/>
              <a:rect l="l" t="t" r="r" b="b"/>
              <a:pathLst>
                <a:path w="10729" h="10677" extrusionOk="0">
                  <a:moveTo>
                    <a:pt x="5011" y="0"/>
                  </a:moveTo>
                  <a:cubicBezTo>
                    <a:pt x="4833" y="0"/>
                    <a:pt x="4677" y="135"/>
                    <a:pt x="4656" y="327"/>
                  </a:cubicBezTo>
                  <a:lnTo>
                    <a:pt x="4192" y="3804"/>
                  </a:lnTo>
                  <a:lnTo>
                    <a:pt x="715" y="3339"/>
                  </a:lnTo>
                  <a:cubicBezTo>
                    <a:pt x="700" y="3338"/>
                    <a:pt x="686" y="3337"/>
                    <a:pt x="671" y="3337"/>
                  </a:cubicBezTo>
                  <a:cubicBezTo>
                    <a:pt x="486" y="3337"/>
                    <a:pt x="320" y="3473"/>
                    <a:pt x="298" y="3661"/>
                  </a:cubicBezTo>
                  <a:lnTo>
                    <a:pt x="36" y="5637"/>
                  </a:lnTo>
                  <a:cubicBezTo>
                    <a:pt x="1" y="5840"/>
                    <a:pt x="144" y="6030"/>
                    <a:pt x="358" y="6054"/>
                  </a:cubicBezTo>
                  <a:lnTo>
                    <a:pt x="3835" y="6518"/>
                  </a:lnTo>
                  <a:lnTo>
                    <a:pt x="3370" y="9995"/>
                  </a:lnTo>
                  <a:cubicBezTo>
                    <a:pt x="3346" y="10197"/>
                    <a:pt x="3489" y="10388"/>
                    <a:pt x="3692" y="10412"/>
                  </a:cubicBezTo>
                  <a:lnTo>
                    <a:pt x="5668" y="10674"/>
                  </a:lnTo>
                  <a:cubicBezTo>
                    <a:pt x="5683" y="10675"/>
                    <a:pt x="5698" y="10676"/>
                    <a:pt x="5712" y="10676"/>
                  </a:cubicBezTo>
                  <a:cubicBezTo>
                    <a:pt x="5898" y="10676"/>
                    <a:pt x="6063" y="10540"/>
                    <a:pt x="6085" y="10352"/>
                  </a:cubicBezTo>
                  <a:lnTo>
                    <a:pt x="6549" y="6876"/>
                  </a:lnTo>
                  <a:lnTo>
                    <a:pt x="10026" y="7328"/>
                  </a:lnTo>
                  <a:cubicBezTo>
                    <a:pt x="10046" y="7331"/>
                    <a:pt x="10065" y="7333"/>
                    <a:pt x="10084" y="7333"/>
                  </a:cubicBezTo>
                  <a:cubicBezTo>
                    <a:pt x="10264" y="7333"/>
                    <a:pt x="10421" y="7189"/>
                    <a:pt x="10443" y="7007"/>
                  </a:cubicBezTo>
                  <a:lnTo>
                    <a:pt x="10704" y="5042"/>
                  </a:lnTo>
                  <a:cubicBezTo>
                    <a:pt x="10728" y="4828"/>
                    <a:pt x="10585" y="4649"/>
                    <a:pt x="10383" y="4613"/>
                  </a:cubicBezTo>
                  <a:lnTo>
                    <a:pt x="6906" y="4161"/>
                  </a:lnTo>
                  <a:lnTo>
                    <a:pt x="7359" y="684"/>
                  </a:lnTo>
                  <a:cubicBezTo>
                    <a:pt x="7395" y="470"/>
                    <a:pt x="7252" y="291"/>
                    <a:pt x="7037" y="256"/>
                  </a:cubicBezTo>
                  <a:lnTo>
                    <a:pt x="5073" y="6"/>
                  </a:lnTo>
                  <a:cubicBezTo>
                    <a:pt x="5052" y="2"/>
                    <a:pt x="5031" y="0"/>
                    <a:pt x="5011"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grpSp>
      <p:sp>
        <p:nvSpPr>
          <p:cNvPr id="4722" name="Google Shape;4722;p58"/>
          <p:cNvSpPr txBox="1">
            <a:spLocks noGrp="1"/>
          </p:cNvSpPr>
          <p:nvPr>
            <p:ph type="title"/>
          </p:nvPr>
        </p:nvSpPr>
        <p:spPr>
          <a:xfrm>
            <a:off x="951933" y="495733"/>
            <a:ext cx="10714800" cy="763600"/>
          </a:xfrm>
          <a:prstGeom prst="rect">
            <a:avLst/>
          </a:prstGeom>
          <a:noFill/>
          <a:ln>
            <a:noFill/>
          </a:ln>
        </p:spPr>
        <p:txBody>
          <a:bodyPr spcFirstLastPara="1" wrap="square" lIns="68575" tIns="68575" rIns="68575" bIns="68575" anchor="t" anchorCtr="0">
            <a:noAutofit/>
          </a:bodyPr>
          <a:lstStyle>
            <a:lvl1pPr lvl="0" algn="l">
              <a:lnSpc>
                <a:spcPct val="100000"/>
              </a:lnSpc>
              <a:spcBef>
                <a:spcPts val="0"/>
              </a:spcBef>
              <a:spcAft>
                <a:spcPts val="0"/>
              </a:spcAft>
              <a:buSzPts val="1800"/>
              <a:buNone/>
              <a:defRPr sz="3200"/>
            </a:lvl1pPr>
            <a:lvl2pPr lvl="1" algn="l">
              <a:lnSpc>
                <a:spcPct val="100000"/>
              </a:lnSpc>
              <a:spcBef>
                <a:spcPts val="0"/>
              </a:spcBef>
              <a:spcAft>
                <a:spcPts val="0"/>
              </a:spcAft>
              <a:buSzPts val="2100"/>
              <a:buNone/>
              <a:defRPr/>
            </a:lvl2pPr>
            <a:lvl3pPr lvl="2" algn="l">
              <a:lnSpc>
                <a:spcPct val="100000"/>
              </a:lnSpc>
              <a:spcBef>
                <a:spcPts val="0"/>
              </a:spcBef>
              <a:spcAft>
                <a:spcPts val="0"/>
              </a:spcAft>
              <a:buSzPts val="2100"/>
              <a:buNone/>
              <a:defRPr/>
            </a:lvl3pPr>
            <a:lvl4pPr lvl="3" algn="l">
              <a:lnSpc>
                <a:spcPct val="100000"/>
              </a:lnSpc>
              <a:spcBef>
                <a:spcPts val="0"/>
              </a:spcBef>
              <a:spcAft>
                <a:spcPts val="0"/>
              </a:spcAft>
              <a:buSzPts val="2100"/>
              <a:buNone/>
              <a:defRPr/>
            </a:lvl4pPr>
            <a:lvl5pPr lvl="4" algn="l">
              <a:lnSpc>
                <a:spcPct val="100000"/>
              </a:lnSpc>
              <a:spcBef>
                <a:spcPts val="0"/>
              </a:spcBef>
              <a:spcAft>
                <a:spcPts val="0"/>
              </a:spcAft>
              <a:buSzPts val="2100"/>
              <a:buNone/>
              <a:defRPr/>
            </a:lvl5pPr>
            <a:lvl6pPr lvl="5" algn="l">
              <a:lnSpc>
                <a:spcPct val="100000"/>
              </a:lnSpc>
              <a:spcBef>
                <a:spcPts val="0"/>
              </a:spcBef>
              <a:spcAft>
                <a:spcPts val="0"/>
              </a:spcAft>
              <a:buSzPts val="2100"/>
              <a:buNone/>
              <a:defRPr/>
            </a:lvl6pPr>
            <a:lvl7pPr lvl="6" algn="l">
              <a:lnSpc>
                <a:spcPct val="100000"/>
              </a:lnSpc>
              <a:spcBef>
                <a:spcPts val="0"/>
              </a:spcBef>
              <a:spcAft>
                <a:spcPts val="0"/>
              </a:spcAft>
              <a:buSzPts val="2100"/>
              <a:buNone/>
              <a:defRPr/>
            </a:lvl7pPr>
            <a:lvl8pPr lvl="7" algn="l">
              <a:lnSpc>
                <a:spcPct val="100000"/>
              </a:lnSpc>
              <a:spcBef>
                <a:spcPts val="0"/>
              </a:spcBef>
              <a:spcAft>
                <a:spcPts val="0"/>
              </a:spcAft>
              <a:buSzPts val="2100"/>
              <a:buNone/>
              <a:defRPr/>
            </a:lvl8pPr>
            <a:lvl9pPr lvl="8" algn="l">
              <a:lnSpc>
                <a:spcPct val="100000"/>
              </a:lnSpc>
              <a:spcBef>
                <a:spcPts val="0"/>
              </a:spcBef>
              <a:spcAft>
                <a:spcPts val="0"/>
              </a:spcAft>
              <a:buSzPts val="2100"/>
              <a:buNone/>
              <a:defRPr/>
            </a:lvl9pPr>
          </a:lstStyle>
          <a:p>
            <a:endParaRPr/>
          </a:p>
        </p:txBody>
      </p:sp>
      <p:sp>
        <p:nvSpPr>
          <p:cNvPr id="4723" name="Google Shape;4723;p58"/>
          <p:cNvSpPr/>
          <p:nvPr/>
        </p:nvSpPr>
        <p:spPr>
          <a:xfrm>
            <a:off x="-348067" y="853133"/>
            <a:ext cx="1300000" cy="48800"/>
          </a:xfrm>
          <a:prstGeom prst="rect">
            <a:avLst/>
          </a:pr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724" name="Google Shape;4724;p58"/>
          <p:cNvSpPr txBox="1">
            <a:spLocks noGrp="1"/>
          </p:cNvSpPr>
          <p:nvPr>
            <p:ph type="subTitle" idx="1"/>
          </p:nvPr>
        </p:nvSpPr>
        <p:spPr>
          <a:xfrm>
            <a:off x="1463399" y="3210933"/>
            <a:ext cx="3206400" cy="614000"/>
          </a:xfrm>
          <a:prstGeom prst="rect">
            <a:avLst/>
          </a:prstGeom>
          <a:noFill/>
          <a:ln>
            <a:noFill/>
          </a:ln>
        </p:spPr>
        <p:txBody>
          <a:bodyPr spcFirstLastPara="1" wrap="square" lIns="68575" tIns="68575" rIns="68575" bIns="68575" anchor="t" anchorCtr="0">
            <a:noAutofit/>
          </a:bodyPr>
          <a:lstStyle>
            <a:lvl1pPr lvl="0" algn="ctr">
              <a:lnSpc>
                <a:spcPct val="100000"/>
              </a:lnSpc>
              <a:spcBef>
                <a:spcPts val="0"/>
              </a:spcBef>
              <a:spcAft>
                <a:spcPts val="0"/>
              </a:spcAft>
              <a:buClr>
                <a:schemeClr val="dk1"/>
              </a:buClr>
              <a:buSzPts val="1400"/>
              <a:buFont typeface="Hind Siliguri"/>
              <a:buNone/>
              <a:defRPr sz="2400" b="1">
                <a:latin typeface="Open Sans ExtraBold"/>
                <a:ea typeface="Open Sans ExtraBold"/>
                <a:cs typeface="Open Sans ExtraBold"/>
                <a:sym typeface="Open Sans ExtraBold"/>
              </a:defRPr>
            </a:lvl1pPr>
            <a:lvl2pPr lvl="1" algn="l">
              <a:lnSpc>
                <a:spcPct val="100000"/>
              </a:lnSpc>
              <a:spcBef>
                <a:spcPts val="2133"/>
              </a:spcBef>
              <a:spcAft>
                <a:spcPts val="0"/>
              </a:spcAft>
              <a:buSzPts val="1100"/>
              <a:buNone/>
              <a:defRPr b="1"/>
            </a:lvl2pPr>
            <a:lvl3pPr lvl="2" algn="l">
              <a:lnSpc>
                <a:spcPct val="100000"/>
              </a:lnSpc>
              <a:spcBef>
                <a:spcPts val="2133"/>
              </a:spcBef>
              <a:spcAft>
                <a:spcPts val="0"/>
              </a:spcAft>
              <a:buSzPts val="1100"/>
              <a:buNone/>
              <a:defRPr b="1"/>
            </a:lvl3pPr>
            <a:lvl4pPr lvl="3" algn="l">
              <a:lnSpc>
                <a:spcPct val="100000"/>
              </a:lnSpc>
              <a:spcBef>
                <a:spcPts val="2133"/>
              </a:spcBef>
              <a:spcAft>
                <a:spcPts val="0"/>
              </a:spcAft>
              <a:buSzPts val="1100"/>
              <a:buNone/>
              <a:defRPr b="1"/>
            </a:lvl4pPr>
            <a:lvl5pPr lvl="4" algn="l">
              <a:lnSpc>
                <a:spcPct val="100000"/>
              </a:lnSpc>
              <a:spcBef>
                <a:spcPts val="2133"/>
              </a:spcBef>
              <a:spcAft>
                <a:spcPts val="0"/>
              </a:spcAft>
              <a:buSzPts val="1100"/>
              <a:buNone/>
              <a:defRPr b="1"/>
            </a:lvl5pPr>
            <a:lvl6pPr lvl="5" algn="l">
              <a:lnSpc>
                <a:spcPct val="100000"/>
              </a:lnSpc>
              <a:spcBef>
                <a:spcPts val="2133"/>
              </a:spcBef>
              <a:spcAft>
                <a:spcPts val="0"/>
              </a:spcAft>
              <a:buSzPts val="1100"/>
              <a:buNone/>
              <a:defRPr b="1"/>
            </a:lvl6pPr>
            <a:lvl7pPr lvl="6" algn="l">
              <a:lnSpc>
                <a:spcPct val="100000"/>
              </a:lnSpc>
              <a:spcBef>
                <a:spcPts val="2133"/>
              </a:spcBef>
              <a:spcAft>
                <a:spcPts val="0"/>
              </a:spcAft>
              <a:buSzPts val="1100"/>
              <a:buNone/>
              <a:defRPr b="1"/>
            </a:lvl7pPr>
            <a:lvl8pPr lvl="7" algn="l">
              <a:lnSpc>
                <a:spcPct val="100000"/>
              </a:lnSpc>
              <a:spcBef>
                <a:spcPts val="2133"/>
              </a:spcBef>
              <a:spcAft>
                <a:spcPts val="0"/>
              </a:spcAft>
              <a:buSzPts val="1100"/>
              <a:buNone/>
              <a:defRPr b="1"/>
            </a:lvl8pPr>
            <a:lvl9pPr lvl="8" algn="l">
              <a:lnSpc>
                <a:spcPct val="100000"/>
              </a:lnSpc>
              <a:spcBef>
                <a:spcPts val="2133"/>
              </a:spcBef>
              <a:spcAft>
                <a:spcPts val="2133"/>
              </a:spcAft>
              <a:buSzPts val="1100"/>
              <a:buNone/>
              <a:defRPr b="1"/>
            </a:lvl9pPr>
          </a:lstStyle>
          <a:p>
            <a:endParaRPr/>
          </a:p>
        </p:txBody>
      </p:sp>
      <p:sp>
        <p:nvSpPr>
          <p:cNvPr id="4725" name="Google Shape;4725;p58"/>
          <p:cNvSpPr txBox="1">
            <a:spLocks noGrp="1"/>
          </p:cNvSpPr>
          <p:nvPr>
            <p:ph type="subTitle" idx="2"/>
          </p:nvPr>
        </p:nvSpPr>
        <p:spPr>
          <a:xfrm>
            <a:off x="4492499" y="3210933"/>
            <a:ext cx="3206400" cy="614000"/>
          </a:xfrm>
          <a:prstGeom prst="rect">
            <a:avLst/>
          </a:prstGeom>
          <a:noFill/>
          <a:ln>
            <a:noFill/>
          </a:ln>
        </p:spPr>
        <p:txBody>
          <a:bodyPr spcFirstLastPara="1" wrap="square" lIns="68575" tIns="68575" rIns="68575" bIns="68575" anchor="t" anchorCtr="0">
            <a:noAutofit/>
          </a:bodyPr>
          <a:lstStyle>
            <a:lvl1pPr lvl="0" algn="ctr">
              <a:lnSpc>
                <a:spcPct val="100000"/>
              </a:lnSpc>
              <a:spcBef>
                <a:spcPts val="0"/>
              </a:spcBef>
              <a:spcAft>
                <a:spcPts val="0"/>
              </a:spcAft>
              <a:buClr>
                <a:schemeClr val="dk1"/>
              </a:buClr>
              <a:buSzPts val="1400"/>
              <a:buFont typeface="Hind Siliguri"/>
              <a:buNone/>
              <a:defRPr sz="2400" b="1">
                <a:latin typeface="Open Sans ExtraBold"/>
                <a:ea typeface="Open Sans ExtraBold"/>
                <a:cs typeface="Open Sans ExtraBold"/>
                <a:sym typeface="Open Sans ExtraBold"/>
              </a:defRPr>
            </a:lvl1pPr>
            <a:lvl2pPr lvl="1" algn="l">
              <a:lnSpc>
                <a:spcPct val="100000"/>
              </a:lnSpc>
              <a:spcBef>
                <a:spcPts val="2133"/>
              </a:spcBef>
              <a:spcAft>
                <a:spcPts val="0"/>
              </a:spcAft>
              <a:buSzPts val="1100"/>
              <a:buNone/>
              <a:defRPr b="1"/>
            </a:lvl2pPr>
            <a:lvl3pPr lvl="2" algn="l">
              <a:lnSpc>
                <a:spcPct val="100000"/>
              </a:lnSpc>
              <a:spcBef>
                <a:spcPts val="2133"/>
              </a:spcBef>
              <a:spcAft>
                <a:spcPts val="0"/>
              </a:spcAft>
              <a:buSzPts val="1100"/>
              <a:buNone/>
              <a:defRPr b="1"/>
            </a:lvl3pPr>
            <a:lvl4pPr lvl="3" algn="l">
              <a:lnSpc>
                <a:spcPct val="100000"/>
              </a:lnSpc>
              <a:spcBef>
                <a:spcPts val="2133"/>
              </a:spcBef>
              <a:spcAft>
                <a:spcPts val="0"/>
              </a:spcAft>
              <a:buSzPts val="1100"/>
              <a:buNone/>
              <a:defRPr b="1"/>
            </a:lvl4pPr>
            <a:lvl5pPr lvl="4" algn="l">
              <a:lnSpc>
                <a:spcPct val="100000"/>
              </a:lnSpc>
              <a:spcBef>
                <a:spcPts val="2133"/>
              </a:spcBef>
              <a:spcAft>
                <a:spcPts val="0"/>
              </a:spcAft>
              <a:buSzPts val="1100"/>
              <a:buNone/>
              <a:defRPr b="1"/>
            </a:lvl5pPr>
            <a:lvl6pPr lvl="5" algn="l">
              <a:lnSpc>
                <a:spcPct val="100000"/>
              </a:lnSpc>
              <a:spcBef>
                <a:spcPts val="2133"/>
              </a:spcBef>
              <a:spcAft>
                <a:spcPts val="0"/>
              </a:spcAft>
              <a:buSzPts val="1100"/>
              <a:buNone/>
              <a:defRPr b="1"/>
            </a:lvl6pPr>
            <a:lvl7pPr lvl="6" algn="l">
              <a:lnSpc>
                <a:spcPct val="100000"/>
              </a:lnSpc>
              <a:spcBef>
                <a:spcPts val="2133"/>
              </a:spcBef>
              <a:spcAft>
                <a:spcPts val="0"/>
              </a:spcAft>
              <a:buSzPts val="1100"/>
              <a:buNone/>
              <a:defRPr b="1"/>
            </a:lvl7pPr>
            <a:lvl8pPr lvl="7" algn="l">
              <a:lnSpc>
                <a:spcPct val="100000"/>
              </a:lnSpc>
              <a:spcBef>
                <a:spcPts val="2133"/>
              </a:spcBef>
              <a:spcAft>
                <a:spcPts val="0"/>
              </a:spcAft>
              <a:buSzPts val="1100"/>
              <a:buNone/>
              <a:defRPr b="1"/>
            </a:lvl8pPr>
            <a:lvl9pPr lvl="8" algn="l">
              <a:lnSpc>
                <a:spcPct val="100000"/>
              </a:lnSpc>
              <a:spcBef>
                <a:spcPts val="2133"/>
              </a:spcBef>
              <a:spcAft>
                <a:spcPts val="2133"/>
              </a:spcAft>
              <a:buSzPts val="1100"/>
              <a:buNone/>
              <a:defRPr b="1"/>
            </a:lvl9pPr>
          </a:lstStyle>
          <a:p>
            <a:endParaRPr/>
          </a:p>
        </p:txBody>
      </p:sp>
      <p:sp>
        <p:nvSpPr>
          <p:cNvPr id="4726" name="Google Shape;4726;p58"/>
          <p:cNvSpPr txBox="1">
            <a:spLocks noGrp="1"/>
          </p:cNvSpPr>
          <p:nvPr>
            <p:ph type="subTitle" idx="3"/>
          </p:nvPr>
        </p:nvSpPr>
        <p:spPr>
          <a:xfrm>
            <a:off x="1463399" y="3762900"/>
            <a:ext cx="3206400" cy="1002800"/>
          </a:xfrm>
          <a:prstGeom prst="rect">
            <a:avLst/>
          </a:prstGeom>
          <a:noFill/>
          <a:ln>
            <a:noFill/>
          </a:ln>
        </p:spPr>
        <p:txBody>
          <a:bodyPr spcFirstLastPara="1" wrap="square" lIns="68575" tIns="68575" rIns="68575" bIns="68575" anchor="t" anchorCtr="0">
            <a:noAutofit/>
          </a:bodyPr>
          <a:lstStyle>
            <a:lvl1pPr lvl="0" algn="ctr">
              <a:lnSpc>
                <a:spcPct val="100000"/>
              </a:lnSpc>
              <a:spcBef>
                <a:spcPts val="0"/>
              </a:spcBef>
              <a:spcAft>
                <a:spcPts val="0"/>
              </a:spcAft>
              <a:buClr>
                <a:schemeClr val="dk1"/>
              </a:buClr>
              <a:buSzPts val="1100"/>
              <a:buNone/>
              <a:defRPr sz="2133"/>
            </a:lvl1pPr>
            <a:lvl2pPr lvl="1" algn="l">
              <a:lnSpc>
                <a:spcPct val="100000"/>
              </a:lnSpc>
              <a:spcBef>
                <a:spcPts val="2133"/>
              </a:spcBef>
              <a:spcAft>
                <a:spcPts val="0"/>
              </a:spcAft>
              <a:buSzPts val="1100"/>
              <a:buNone/>
              <a:defRPr/>
            </a:lvl2pPr>
            <a:lvl3pPr lvl="2" algn="l">
              <a:lnSpc>
                <a:spcPct val="100000"/>
              </a:lnSpc>
              <a:spcBef>
                <a:spcPts val="2133"/>
              </a:spcBef>
              <a:spcAft>
                <a:spcPts val="0"/>
              </a:spcAft>
              <a:buSzPts val="1100"/>
              <a:buNone/>
              <a:defRPr/>
            </a:lvl3pPr>
            <a:lvl4pPr lvl="3" algn="l">
              <a:lnSpc>
                <a:spcPct val="100000"/>
              </a:lnSpc>
              <a:spcBef>
                <a:spcPts val="2133"/>
              </a:spcBef>
              <a:spcAft>
                <a:spcPts val="0"/>
              </a:spcAft>
              <a:buSzPts val="1100"/>
              <a:buNone/>
              <a:defRPr/>
            </a:lvl4pPr>
            <a:lvl5pPr lvl="4" algn="l">
              <a:lnSpc>
                <a:spcPct val="100000"/>
              </a:lnSpc>
              <a:spcBef>
                <a:spcPts val="2133"/>
              </a:spcBef>
              <a:spcAft>
                <a:spcPts val="0"/>
              </a:spcAft>
              <a:buSzPts val="1100"/>
              <a:buNone/>
              <a:defRPr/>
            </a:lvl5pPr>
            <a:lvl6pPr lvl="5" algn="l">
              <a:lnSpc>
                <a:spcPct val="100000"/>
              </a:lnSpc>
              <a:spcBef>
                <a:spcPts val="2133"/>
              </a:spcBef>
              <a:spcAft>
                <a:spcPts val="0"/>
              </a:spcAft>
              <a:buSzPts val="1100"/>
              <a:buNone/>
              <a:defRPr/>
            </a:lvl6pPr>
            <a:lvl7pPr lvl="6" algn="l">
              <a:lnSpc>
                <a:spcPct val="100000"/>
              </a:lnSpc>
              <a:spcBef>
                <a:spcPts val="2133"/>
              </a:spcBef>
              <a:spcAft>
                <a:spcPts val="0"/>
              </a:spcAft>
              <a:buSzPts val="1100"/>
              <a:buNone/>
              <a:defRPr/>
            </a:lvl7pPr>
            <a:lvl8pPr lvl="7" algn="l">
              <a:lnSpc>
                <a:spcPct val="100000"/>
              </a:lnSpc>
              <a:spcBef>
                <a:spcPts val="2133"/>
              </a:spcBef>
              <a:spcAft>
                <a:spcPts val="0"/>
              </a:spcAft>
              <a:buSzPts val="1100"/>
              <a:buNone/>
              <a:defRPr/>
            </a:lvl8pPr>
            <a:lvl9pPr lvl="8" algn="l">
              <a:lnSpc>
                <a:spcPct val="100000"/>
              </a:lnSpc>
              <a:spcBef>
                <a:spcPts val="2133"/>
              </a:spcBef>
              <a:spcAft>
                <a:spcPts val="2133"/>
              </a:spcAft>
              <a:buSzPts val="1100"/>
              <a:buNone/>
              <a:defRPr/>
            </a:lvl9pPr>
          </a:lstStyle>
          <a:p>
            <a:endParaRPr/>
          </a:p>
        </p:txBody>
      </p:sp>
      <p:sp>
        <p:nvSpPr>
          <p:cNvPr id="4727" name="Google Shape;4727;p58"/>
          <p:cNvSpPr txBox="1">
            <a:spLocks noGrp="1"/>
          </p:cNvSpPr>
          <p:nvPr>
            <p:ph type="subTitle" idx="4"/>
          </p:nvPr>
        </p:nvSpPr>
        <p:spPr>
          <a:xfrm>
            <a:off x="4492499" y="3762900"/>
            <a:ext cx="3206400" cy="1002800"/>
          </a:xfrm>
          <a:prstGeom prst="rect">
            <a:avLst/>
          </a:prstGeom>
          <a:noFill/>
          <a:ln>
            <a:noFill/>
          </a:ln>
        </p:spPr>
        <p:txBody>
          <a:bodyPr spcFirstLastPara="1" wrap="square" lIns="68575" tIns="68575" rIns="68575" bIns="68575" anchor="t" anchorCtr="0">
            <a:noAutofit/>
          </a:bodyPr>
          <a:lstStyle>
            <a:lvl1pPr lvl="0" algn="ctr">
              <a:lnSpc>
                <a:spcPct val="100000"/>
              </a:lnSpc>
              <a:spcBef>
                <a:spcPts val="0"/>
              </a:spcBef>
              <a:spcAft>
                <a:spcPts val="0"/>
              </a:spcAft>
              <a:buClr>
                <a:schemeClr val="lt1"/>
              </a:buClr>
              <a:buSzPts val="1100"/>
              <a:buNone/>
              <a:defRPr sz="2133"/>
            </a:lvl1pPr>
            <a:lvl2pPr lvl="1" algn="l">
              <a:lnSpc>
                <a:spcPct val="100000"/>
              </a:lnSpc>
              <a:spcBef>
                <a:spcPts val="0"/>
              </a:spcBef>
              <a:spcAft>
                <a:spcPts val="0"/>
              </a:spcAft>
              <a:buClr>
                <a:schemeClr val="lt1"/>
              </a:buClr>
              <a:buSzPts val="1100"/>
              <a:buNone/>
              <a:defRPr>
                <a:solidFill>
                  <a:schemeClr val="lt1"/>
                </a:solidFill>
              </a:defRPr>
            </a:lvl2pPr>
            <a:lvl3pPr lvl="2" algn="l">
              <a:lnSpc>
                <a:spcPct val="100000"/>
              </a:lnSpc>
              <a:spcBef>
                <a:spcPts val="2133"/>
              </a:spcBef>
              <a:spcAft>
                <a:spcPts val="0"/>
              </a:spcAft>
              <a:buClr>
                <a:schemeClr val="lt1"/>
              </a:buClr>
              <a:buSzPts val="1100"/>
              <a:buNone/>
              <a:defRPr>
                <a:solidFill>
                  <a:schemeClr val="lt1"/>
                </a:solidFill>
              </a:defRPr>
            </a:lvl3pPr>
            <a:lvl4pPr lvl="3" algn="l">
              <a:lnSpc>
                <a:spcPct val="100000"/>
              </a:lnSpc>
              <a:spcBef>
                <a:spcPts val="2133"/>
              </a:spcBef>
              <a:spcAft>
                <a:spcPts val="0"/>
              </a:spcAft>
              <a:buClr>
                <a:schemeClr val="lt1"/>
              </a:buClr>
              <a:buSzPts val="1100"/>
              <a:buNone/>
              <a:defRPr>
                <a:solidFill>
                  <a:schemeClr val="lt1"/>
                </a:solidFill>
              </a:defRPr>
            </a:lvl4pPr>
            <a:lvl5pPr lvl="4" algn="l">
              <a:lnSpc>
                <a:spcPct val="100000"/>
              </a:lnSpc>
              <a:spcBef>
                <a:spcPts val="2133"/>
              </a:spcBef>
              <a:spcAft>
                <a:spcPts val="0"/>
              </a:spcAft>
              <a:buClr>
                <a:schemeClr val="lt1"/>
              </a:buClr>
              <a:buSzPts val="1100"/>
              <a:buNone/>
              <a:defRPr>
                <a:solidFill>
                  <a:schemeClr val="lt1"/>
                </a:solidFill>
              </a:defRPr>
            </a:lvl5pPr>
            <a:lvl6pPr lvl="5" algn="l">
              <a:lnSpc>
                <a:spcPct val="100000"/>
              </a:lnSpc>
              <a:spcBef>
                <a:spcPts val="2133"/>
              </a:spcBef>
              <a:spcAft>
                <a:spcPts val="0"/>
              </a:spcAft>
              <a:buClr>
                <a:schemeClr val="lt1"/>
              </a:buClr>
              <a:buSzPts val="1100"/>
              <a:buNone/>
              <a:defRPr>
                <a:solidFill>
                  <a:schemeClr val="lt1"/>
                </a:solidFill>
              </a:defRPr>
            </a:lvl6pPr>
            <a:lvl7pPr lvl="6" algn="l">
              <a:lnSpc>
                <a:spcPct val="100000"/>
              </a:lnSpc>
              <a:spcBef>
                <a:spcPts val="2133"/>
              </a:spcBef>
              <a:spcAft>
                <a:spcPts val="0"/>
              </a:spcAft>
              <a:buClr>
                <a:schemeClr val="lt1"/>
              </a:buClr>
              <a:buSzPts val="1100"/>
              <a:buNone/>
              <a:defRPr>
                <a:solidFill>
                  <a:schemeClr val="lt1"/>
                </a:solidFill>
              </a:defRPr>
            </a:lvl7pPr>
            <a:lvl8pPr lvl="7" algn="l">
              <a:lnSpc>
                <a:spcPct val="100000"/>
              </a:lnSpc>
              <a:spcBef>
                <a:spcPts val="2133"/>
              </a:spcBef>
              <a:spcAft>
                <a:spcPts val="0"/>
              </a:spcAft>
              <a:buClr>
                <a:schemeClr val="lt1"/>
              </a:buClr>
              <a:buSzPts val="1100"/>
              <a:buNone/>
              <a:defRPr>
                <a:solidFill>
                  <a:schemeClr val="lt1"/>
                </a:solidFill>
              </a:defRPr>
            </a:lvl8pPr>
            <a:lvl9pPr lvl="8" algn="l">
              <a:lnSpc>
                <a:spcPct val="100000"/>
              </a:lnSpc>
              <a:spcBef>
                <a:spcPts val="2133"/>
              </a:spcBef>
              <a:spcAft>
                <a:spcPts val="2133"/>
              </a:spcAft>
              <a:buClr>
                <a:schemeClr val="lt1"/>
              </a:buClr>
              <a:buSzPts val="1100"/>
              <a:buNone/>
              <a:defRPr>
                <a:solidFill>
                  <a:schemeClr val="lt1"/>
                </a:solidFill>
              </a:defRPr>
            </a:lvl9pPr>
          </a:lstStyle>
          <a:p>
            <a:endParaRPr/>
          </a:p>
        </p:txBody>
      </p:sp>
      <p:sp>
        <p:nvSpPr>
          <p:cNvPr id="4728" name="Google Shape;4728;p58"/>
          <p:cNvSpPr txBox="1">
            <a:spLocks noGrp="1"/>
          </p:cNvSpPr>
          <p:nvPr>
            <p:ph type="subTitle" idx="5"/>
          </p:nvPr>
        </p:nvSpPr>
        <p:spPr>
          <a:xfrm>
            <a:off x="7522199" y="3210933"/>
            <a:ext cx="3206400" cy="614000"/>
          </a:xfrm>
          <a:prstGeom prst="rect">
            <a:avLst/>
          </a:prstGeom>
          <a:noFill/>
          <a:ln>
            <a:noFill/>
          </a:ln>
        </p:spPr>
        <p:txBody>
          <a:bodyPr spcFirstLastPara="1" wrap="square" lIns="68575" tIns="68575" rIns="68575" bIns="68575" anchor="t" anchorCtr="0">
            <a:noAutofit/>
          </a:bodyPr>
          <a:lstStyle>
            <a:lvl1pPr lvl="0" algn="ctr">
              <a:lnSpc>
                <a:spcPct val="100000"/>
              </a:lnSpc>
              <a:spcBef>
                <a:spcPts val="0"/>
              </a:spcBef>
              <a:spcAft>
                <a:spcPts val="0"/>
              </a:spcAft>
              <a:buClr>
                <a:schemeClr val="dk1"/>
              </a:buClr>
              <a:buSzPts val="1400"/>
              <a:buFont typeface="Hind Siliguri"/>
              <a:buNone/>
              <a:defRPr sz="2400" b="1">
                <a:latin typeface="Open Sans ExtraBold"/>
                <a:ea typeface="Open Sans ExtraBold"/>
                <a:cs typeface="Open Sans ExtraBold"/>
                <a:sym typeface="Open Sans ExtraBold"/>
              </a:defRPr>
            </a:lvl1pPr>
            <a:lvl2pPr lvl="1" algn="l">
              <a:lnSpc>
                <a:spcPct val="100000"/>
              </a:lnSpc>
              <a:spcBef>
                <a:spcPts val="2133"/>
              </a:spcBef>
              <a:spcAft>
                <a:spcPts val="0"/>
              </a:spcAft>
              <a:buSzPts val="1100"/>
              <a:buNone/>
              <a:defRPr b="1"/>
            </a:lvl2pPr>
            <a:lvl3pPr lvl="2" algn="l">
              <a:lnSpc>
                <a:spcPct val="100000"/>
              </a:lnSpc>
              <a:spcBef>
                <a:spcPts val="2133"/>
              </a:spcBef>
              <a:spcAft>
                <a:spcPts val="0"/>
              </a:spcAft>
              <a:buSzPts val="1100"/>
              <a:buNone/>
              <a:defRPr b="1"/>
            </a:lvl3pPr>
            <a:lvl4pPr lvl="3" algn="l">
              <a:lnSpc>
                <a:spcPct val="100000"/>
              </a:lnSpc>
              <a:spcBef>
                <a:spcPts val="2133"/>
              </a:spcBef>
              <a:spcAft>
                <a:spcPts val="0"/>
              </a:spcAft>
              <a:buSzPts val="1100"/>
              <a:buNone/>
              <a:defRPr b="1"/>
            </a:lvl4pPr>
            <a:lvl5pPr lvl="4" algn="l">
              <a:lnSpc>
                <a:spcPct val="100000"/>
              </a:lnSpc>
              <a:spcBef>
                <a:spcPts val="2133"/>
              </a:spcBef>
              <a:spcAft>
                <a:spcPts val="0"/>
              </a:spcAft>
              <a:buSzPts val="1100"/>
              <a:buNone/>
              <a:defRPr b="1"/>
            </a:lvl5pPr>
            <a:lvl6pPr lvl="5" algn="l">
              <a:lnSpc>
                <a:spcPct val="100000"/>
              </a:lnSpc>
              <a:spcBef>
                <a:spcPts val="2133"/>
              </a:spcBef>
              <a:spcAft>
                <a:spcPts val="0"/>
              </a:spcAft>
              <a:buSzPts val="1100"/>
              <a:buNone/>
              <a:defRPr b="1"/>
            </a:lvl6pPr>
            <a:lvl7pPr lvl="6" algn="l">
              <a:lnSpc>
                <a:spcPct val="100000"/>
              </a:lnSpc>
              <a:spcBef>
                <a:spcPts val="2133"/>
              </a:spcBef>
              <a:spcAft>
                <a:spcPts val="0"/>
              </a:spcAft>
              <a:buSzPts val="1100"/>
              <a:buNone/>
              <a:defRPr b="1"/>
            </a:lvl7pPr>
            <a:lvl8pPr lvl="7" algn="l">
              <a:lnSpc>
                <a:spcPct val="100000"/>
              </a:lnSpc>
              <a:spcBef>
                <a:spcPts val="2133"/>
              </a:spcBef>
              <a:spcAft>
                <a:spcPts val="0"/>
              </a:spcAft>
              <a:buSzPts val="1100"/>
              <a:buNone/>
              <a:defRPr b="1"/>
            </a:lvl8pPr>
            <a:lvl9pPr lvl="8" algn="l">
              <a:lnSpc>
                <a:spcPct val="100000"/>
              </a:lnSpc>
              <a:spcBef>
                <a:spcPts val="2133"/>
              </a:spcBef>
              <a:spcAft>
                <a:spcPts val="2133"/>
              </a:spcAft>
              <a:buSzPts val="1100"/>
              <a:buNone/>
              <a:defRPr b="1"/>
            </a:lvl9pPr>
          </a:lstStyle>
          <a:p>
            <a:endParaRPr/>
          </a:p>
        </p:txBody>
      </p:sp>
      <p:sp>
        <p:nvSpPr>
          <p:cNvPr id="4729" name="Google Shape;4729;p58"/>
          <p:cNvSpPr txBox="1">
            <a:spLocks noGrp="1"/>
          </p:cNvSpPr>
          <p:nvPr>
            <p:ph type="subTitle" idx="6"/>
          </p:nvPr>
        </p:nvSpPr>
        <p:spPr>
          <a:xfrm>
            <a:off x="7522199" y="3762900"/>
            <a:ext cx="3206400" cy="1002800"/>
          </a:xfrm>
          <a:prstGeom prst="rect">
            <a:avLst/>
          </a:prstGeom>
          <a:noFill/>
          <a:ln>
            <a:noFill/>
          </a:ln>
        </p:spPr>
        <p:txBody>
          <a:bodyPr spcFirstLastPara="1" wrap="square" lIns="68575" tIns="68575" rIns="68575" bIns="68575" anchor="t" anchorCtr="0">
            <a:noAutofit/>
          </a:bodyPr>
          <a:lstStyle>
            <a:lvl1pPr lvl="0" algn="ctr">
              <a:lnSpc>
                <a:spcPct val="100000"/>
              </a:lnSpc>
              <a:spcBef>
                <a:spcPts val="0"/>
              </a:spcBef>
              <a:spcAft>
                <a:spcPts val="0"/>
              </a:spcAft>
              <a:buClr>
                <a:schemeClr val="lt1"/>
              </a:buClr>
              <a:buSzPts val="1100"/>
              <a:buNone/>
              <a:defRPr sz="2133">
                <a:solidFill>
                  <a:schemeClr val="lt1"/>
                </a:solidFill>
              </a:defRPr>
            </a:lvl1pPr>
            <a:lvl2pPr lvl="1" algn="l">
              <a:lnSpc>
                <a:spcPct val="100000"/>
              </a:lnSpc>
              <a:spcBef>
                <a:spcPts val="0"/>
              </a:spcBef>
              <a:spcAft>
                <a:spcPts val="0"/>
              </a:spcAft>
              <a:buClr>
                <a:schemeClr val="lt1"/>
              </a:buClr>
              <a:buSzPts val="1100"/>
              <a:buNone/>
              <a:defRPr>
                <a:solidFill>
                  <a:schemeClr val="lt1"/>
                </a:solidFill>
              </a:defRPr>
            </a:lvl2pPr>
            <a:lvl3pPr lvl="2" algn="l">
              <a:lnSpc>
                <a:spcPct val="100000"/>
              </a:lnSpc>
              <a:spcBef>
                <a:spcPts val="2133"/>
              </a:spcBef>
              <a:spcAft>
                <a:spcPts val="0"/>
              </a:spcAft>
              <a:buClr>
                <a:schemeClr val="lt1"/>
              </a:buClr>
              <a:buSzPts val="1100"/>
              <a:buNone/>
              <a:defRPr>
                <a:solidFill>
                  <a:schemeClr val="lt1"/>
                </a:solidFill>
              </a:defRPr>
            </a:lvl3pPr>
            <a:lvl4pPr lvl="3" algn="l">
              <a:lnSpc>
                <a:spcPct val="100000"/>
              </a:lnSpc>
              <a:spcBef>
                <a:spcPts val="2133"/>
              </a:spcBef>
              <a:spcAft>
                <a:spcPts val="0"/>
              </a:spcAft>
              <a:buClr>
                <a:schemeClr val="lt1"/>
              </a:buClr>
              <a:buSzPts val="1100"/>
              <a:buNone/>
              <a:defRPr>
                <a:solidFill>
                  <a:schemeClr val="lt1"/>
                </a:solidFill>
              </a:defRPr>
            </a:lvl4pPr>
            <a:lvl5pPr lvl="4" algn="l">
              <a:lnSpc>
                <a:spcPct val="100000"/>
              </a:lnSpc>
              <a:spcBef>
                <a:spcPts val="2133"/>
              </a:spcBef>
              <a:spcAft>
                <a:spcPts val="0"/>
              </a:spcAft>
              <a:buClr>
                <a:schemeClr val="lt1"/>
              </a:buClr>
              <a:buSzPts val="1100"/>
              <a:buNone/>
              <a:defRPr>
                <a:solidFill>
                  <a:schemeClr val="lt1"/>
                </a:solidFill>
              </a:defRPr>
            </a:lvl5pPr>
            <a:lvl6pPr lvl="5" algn="l">
              <a:lnSpc>
                <a:spcPct val="100000"/>
              </a:lnSpc>
              <a:spcBef>
                <a:spcPts val="2133"/>
              </a:spcBef>
              <a:spcAft>
                <a:spcPts val="0"/>
              </a:spcAft>
              <a:buClr>
                <a:schemeClr val="lt1"/>
              </a:buClr>
              <a:buSzPts val="1100"/>
              <a:buNone/>
              <a:defRPr>
                <a:solidFill>
                  <a:schemeClr val="lt1"/>
                </a:solidFill>
              </a:defRPr>
            </a:lvl6pPr>
            <a:lvl7pPr lvl="6" algn="l">
              <a:lnSpc>
                <a:spcPct val="100000"/>
              </a:lnSpc>
              <a:spcBef>
                <a:spcPts val="2133"/>
              </a:spcBef>
              <a:spcAft>
                <a:spcPts val="0"/>
              </a:spcAft>
              <a:buClr>
                <a:schemeClr val="lt1"/>
              </a:buClr>
              <a:buSzPts val="1100"/>
              <a:buNone/>
              <a:defRPr>
                <a:solidFill>
                  <a:schemeClr val="lt1"/>
                </a:solidFill>
              </a:defRPr>
            </a:lvl7pPr>
            <a:lvl8pPr lvl="7" algn="l">
              <a:lnSpc>
                <a:spcPct val="100000"/>
              </a:lnSpc>
              <a:spcBef>
                <a:spcPts val="2133"/>
              </a:spcBef>
              <a:spcAft>
                <a:spcPts val="0"/>
              </a:spcAft>
              <a:buClr>
                <a:schemeClr val="lt1"/>
              </a:buClr>
              <a:buSzPts val="1100"/>
              <a:buNone/>
              <a:defRPr>
                <a:solidFill>
                  <a:schemeClr val="lt1"/>
                </a:solidFill>
              </a:defRPr>
            </a:lvl8pPr>
            <a:lvl9pPr lvl="8" algn="l">
              <a:lnSpc>
                <a:spcPct val="100000"/>
              </a:lnSpc>
              <a:spcBef>
                <a:spcPts val="2133"/>
              </a:spcBef>
              <a:spcAft>
                <a:spcPts val="2133"/>
              </a:spcAft>
              <a:buClr>
                <a:schemeClr val="lt1"/>
              </a:buClr>
              <a:buSzPts val="1100"/>
              <a:buNone/>
              <a:defRPr>
                <a:solidFill>
                  <a:schemeClr val="lt1"/>
                </a:solidFill>
              </a:defRPr>
            </a:lvl9pPr>
          </a:lstStyle>
          <a:p>
            <a:endParaRPr/>
          </a:p>
        </p:txBody>
      </p:sp>
      <p:sp>
        <p:nvSpPr>
          <p:cNvPr id="4730" name="Google Shape;4730;p58"/>
          <p:cNvSpPr txBox="1">
            <a:spLocks noGrp="1"/>
          </p:cNvSpPr>
          <p:nvPr>
            <p:ph type="sldNum" idx="12"/>
          </p:nvPr>
        </p:nvSpPr>
        <p:spPr>
          <a:xfrm>
            <a:off x="11409045" y="6333135"/>
            <a:ext cx="731600" cy="524800"/>
          </a:xfrm>
          <a:prstGeom prst="rect">
            <a:avLst/>
          </a:prstGeom>
          <a:noFill/>
          <a:ln>
            <a:noFill/>
          </a:ln>
        </p:spPr>
        <p:txBody>
          <a:bodyPr spcFirstLastPara="1" wrap="square" lIns="68575" tIns="68575" rIns="68575" bIns="68575" anchor="t" anchorCtr="0">
            <a:noAutofit/>
          </a:bodyPr>
          <a:lstStyle>
            <a:lvl1pPr marL="0" marR="0" lvl="0" indent="0" algn="r">
              <a:lnSpc>
                <a:spcPct val="100000"/>
              </a:lnSpc>
              <a:spcBef>
                <a:spcPts val="0"/>
              </a:spcBef>
              <a:spcAft>
                <a:spcPts val="0"/>
              </a:spcAft>
              <a:buClr>
                <a:srgbClr val="000000"/>
              </a:buClr>
              <a:buSzPts val="1000"/>
              <a:buFont typeface="Arial"/>
              <a:buNone/>
              <a:defRPr sz="1733" b="0" i="0" u="none" strike="noStrike" cap="none">
                <a:solidFill>
                  <a:schemeClr val="dk2"/>
                </a:solidFill>
                <a:latin typeface="Open Sans"/>
                <a:ea typeface="Open Sans"/>
                <a:cs typeface="Open Sans"/>
                <a:sym typeface="Open Sans"/>
              </a:defRPr>
            </a:lvl1pPr>
            <a:lvl2pPr marL="0" marR="0" lvl="1" indent="0" algn="r">
              <a:lnSpc>
                <a:spcPct val="100000"/>
              </a:lnSpc>
              <a:spcBef>
                <a:spcPts val="0"/>
              </a:spcBef>
              <a:spcAft>
                <a:spcPts val="0"/>
              </a:spcAft>
              <a:buClr>
                <a:srgbClr val="000000"/>
              </a:buClr>
              <a:buSzPts val="1000"/>
              <a:buFont typeface="Arial"/>
              <a:buNone/>
              <a:defRPr sz="1733" b="0" i="0" u="none" strike="noStrike" cap="none">
                <a:solidFill>
                  <a:schemeClr val="dk2"/>
                </a:solidFill>
                <a:latin typeface="Open Sans"/>
                <a:ea typeface="Open Sans"/>
                <a:cs typeface="Open Sans"/>
                <a:sym typeface="Open Sans"/>
              </a:defRPr>
            </a:lvl2pPr>
            <a:lvl3pPr marL="0" marR="0" lvl="2" indent="0" algn="r">
              <a:lnSpc>
                <a:spcPct val="100000"/>
              </a:lnSpc>
              <a:spcBef>
                <a:spcPts val="0"/>
              </a:spcBef>
              <a:spcAft>
                <a:spcPts val="0"/>
              </a:spcAft>
              <a:buClr>
                <a:srgbClr val="000000"/>
              </a:buClr>
              <a:buSzPts val="1000"/>
              <a:buFont typeface="Arial"/>
              <a:buNone/>
              <a:defRPr sz="1733" b="0" i="0" u="none" strike="noStrike" cap="none">
                <a:solidFill>
                  <a:schemeClr val="dk2"/>
                </a:solidFill>
                <a:latin typeface="Open Sans"/>
                <a:ea typeface="Open Sans"/>
                <a:cs typeface="Open Sans"/>
                <a:sym typeface="Open Sans"/>
              </a:defRPr>
            </a:lvl3pPr>
            <a:lvl4pPr marL="0" marR="0" lvl="3" indent="0" algn="r">
              <a:lnSpc>
                <a:spcPct val="100000"/>
              </a:lnSpc>
              <a:spcBef>
                <a:spcPts val="0"/>
              </a:spcBef>
              <a:spcAft>
                <a:spcPts val="0"/>
              </a:spcAft>
              <a:buClr>
                <a:srgbClr val="000000"/>
              </a:buClr>
              <a:buSzPts val="1000"/>
              <a:buFont typeface="Arial"/>
              <a:buNone/>
              <a:defRPr sz="1733" b="0" i="0" u="none" strike="noStrike" cap="none">
                <a:solidFill>
                  <a:schemeClr val="dk2"/>
                </a:solidFill>
                <a:latin typeface="Open Sans"/>
                <a:ea typeface="Open Sans"/>
                <a:cs typeface="Open Sans"/>
                <a:sym typeface="Open Sans"/>
              </a:defRPr>
            </a:lvl4pPr>
            <a:lvl5pPr marL="0" marR="0" lvl="4" indent="0" algn="r">
              <a:lnSpc>
                <a:spcPct val="100000"/>
              </a:lnSpc>
              <a:spcBef>
                <a:spcPts val="0"/>
              </a:spcBef>
              <a:spcAft>
                <a:spcPts val="0"/>
              </a:spcAft>
              <a:buClr>
                <a:srgbClr val="000000"/>
              </a:buClr>
              <a:buSzPts val="1000"/>
              <a:buFont typeface="Arial"/>
              <a:buNone/>
              <a:defRPr sz="1733" b="0" i="0" u="none" strike="noStrike" cap="none">
                <a:solidFill>
                  <a:schemeClr val="dk2"/>
                </a:solidFill>
                <a:latin typeface="Open Sans"/>
                <a:ea typeface="Open Sans"/>
                <a:cs typeface="Open Sans"/>
                <a:sym typeface="Open Sans"/>
              </a:defRPr>
            </a:lvl5pPr>
            <a:lvl6pPr marL="0" marR="0" lvl="5" indent="0" algn="r">
              <a:lnSpc>
                <a:spcPct val="100000"/>
              </a:lnSpc>
              <a:spcBef>
                <a:spcPts val="0"/>
              </a:spcBef>
              <a:spcAft>
                <a:spcPts val="0"/>
              </a:spcAft>
              <a:buClr>
                <a:srgbClr val="000000"/>
              </a:buClr>
              <a:buSzPts val="1000"/>
              <a:buFont typeface="Arial"/>
              <a:buNone/>
              <a:defRPr sz="1733" b="0" i="0" u="none" strike="noStrike" cap="none">
                <a:solidFill>
                  <a:schemeClr val="dk2"/>
                </a:solidFill>
                <a:latin typeface="Open Sans"/>
                <a:ea typeface="Open Sans"/>
                <a:cs typeface="Open Sans"/>
                <a:sym typeface="Open Sans"/>
              </a:defRPr>
            </a:lvl6pPr>
            <a:lvl7pPr marL="0" marR="0" lvl="6" indent="0" algn="r">
              <a:lnSpc>
                <a:spcPct val="100000"/>
              </a:lnSpc>
              <a:spcBef>
                <a:spcPts val="0"/>
              </a:spcBef>
              <a:spcAft>
                <a:spcPts val="0"/>
              </a:spcAft>
              <a:buClr>
                <a:srgbClr val="000000"/>
              </a:buClr>
              <a:buSzPts val="1000"/>
              <a:buFont typeface="Arial"/>
              <a:buNone/>
              <a:defRPr sz="1733" b="0" i="0" u="none" strike="noStrike" cap="none">
                <a:solidFill>
                  <a:schemeClr val="dk2"/>
                </a:solidFill>
                <a:latin typeface="Open Sans"/>
                <a:ea typeface="Open Sans"/>
                <a:cs typeface="Open Sans"/>
                <a:sym typeface="Open Sans"/>
              </a:defRPr>
            </a:lvl7pPr>
            <a:lvl8pPr marL="0" marR="0" lvl="7" indent="0" algn="r">
              <a:lnSpc>
                <a:spcPct val="100000"/>
              </a:lnSpc>
              <a:spcBef>
                <a:spcPts val="0"/>
              </a:spcBef>
              <a:spcAft>
                <a:spcPts val="0"/>
              </a:spcAft>
              <a:buClr>
                <a:srgbClr val="000000"/>
              </a:buClr>
              <a:buSzPts val="1000"/>
              <a:buFont typeface="Arial"/>
              <a:buNone/>
              <a:defRPr sz="1733" b="0" i="0" u="none" strike="noStrike" cap="none">
                <a:solidFill>
                  <a:schemeClr val="dk2"/>
                </a:solidFill>
                <a:latin typeface="Open Sans"/>
                <a:ea typeface="Open Sans"/>
                <a:cs typeface="Open Sans"/>
                <a:sym typeface="Open Sans"/>
              </a:defRPr>
            </a:lvl8pPr>
            <a:lvl9pPr marL="0" marR="0" lvl="8" indent="0" algn="r">
              <a:lnSpc>
                <a:spcPct val="100000"/>
              </a:lnSpc>
              <a:spcBef>
                <a:spcPts val="0"/>
              </a:spcBef>
              <a:spcAft>
                <a:spcPts val="0"/>
              </a:spcAft>
              <a:buClr>
                <a:srgbClr val="000000"/>
              </a:buClr>
              <a:buSzPts val="1000"/>
              <a:buFont typeface="Arial"/>
              <a:buNone/>
              <a:defRPr sz="1733" b="0" i="0" u="none" strike="noStrike" cap="none">
                <a:solidFill>
                  <a:schemeClr val="dk2"/>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512"/>
        <p:cNvGrpSpPr/>
        <p:nvPr/>
      </p:nvGrpSpPr>
      <p:grpSpPr>
        <a:xfrm>
          <a:off x="0" y="0"/>
          <a:ext cx="0" cy="0"/>
          <a:chOff x="0" y="0"/>
          <a:chExt cx="0" cy="0"/>
        </a:xfrm>
      </p:grpSpPr>
      <p:grpSp>
        <p:nvGrpSpPr>
          <p:cNvPr id="513" name="Google Shape;513;p41"/>
          <p:cNvGrpSpPr/>
          <p:nvPr/>
        </p:nvGrpSpPr>
        <p:grpSpPr>
          <a:xfrm>
            <a:off x="78370" y="131228"/>
            <a:ext cx="12035244" cy="6595545"/>
            <a:chOff x="311925" y="921250"/>
            <a:chExt cx="6996150" cy="3834025"/>
          </a:xfrm>
        </p:grpSpPr>
        <p:sp>
          <p:nvSpPr>
            <p:cNvPr id="514" name="Google Shape;514;p41"/>
            <p:cNvSpPr/>
            <p:nvPr/>
          </p:nvSpPr>
          <p:spPr>
            <a:xfrm>
              <a:off x="6665700" y="921250"/>
              <a:ext cx="270900" cy="338025"/>
            </a:xfrm>
            <a:custGeom>
              <a:avLst/>
              <a:gdLst/>
              <a:ahLst/>
              <a:cxnLst/>
              <a:rect l="l" t="t" r="r" b="b"/>
              <a:pathLst>
                <a:path w="10836" h="13521" extrusionOk="0">
                  <a:moveTo>
                    <a:pt x="4145" y="435"/>
                  </a:moveTo>
                  <a:cubicBezTo>
                    <a:pt x="4431" y="435"/>
                    <a:pt x="4712" y="607"/>
                    <a:pt x="4763" y="994"/>
                  </a:cubicBezTo>
                  <a:cubicBezTo>
                    <a:pt x="4799" y="1196"/>
                    <a:pt x="4751" y="1387"/>
                    <a:pt x="4620" y="1541"/>
                  </a:cubicBezTo>
                  <a:lnTo>
                    <a:pt x="3822" y="1684"/>
                  </a:lnTo>
                  <a:cubicBezTo>
                    <a:pt x="3656" y="1589"/>
                    <a:pt x="3537" y="1422"/>
                    <a:pt x="3501" y="1232"/>
                  </a:cubicBezTo>
                  <a:cubicBezTo>
                    <a:pt x="3386" y="732"/>
                    <a:pt x="3770" y="435"/>
                    <a:pt x="4145" y="435"/>
                  </a:cubicBezTo>
                  <a:close/>
                  <a:moveTo>
                    <a:pt x="7834" y="2749"/>
                  </a:moveTo>
                  <a:cubicBezTo>
                    <a:pt x="8105" y="2749"/>
                    <a:pt x="8340" y="2930"/>
                    <a:pt x="8383" y="3208"/>
                  </a:cubicBezTo>
                  <a:lnTo>
                    <a:pt x="9776" y="10769"/>
                  </a:lnTo>
                  <a:cubicBezTo>
                    <a:pt x="9823" y="11066"/>
                    <a:pt x="9621" y="11352"/>
                    <a:pt x="9323" y="11400"/>
                  </a:cubicBezTo>
                  <a:lnTo>
                    <a:pt x="3060" y="12543"/>
                  </a:lnTo>
                  <a:cubicBezTo>
                    <a:pt x="3025" y="12550"/>
                    <a:pt x="2990" y="12553"/>
                    <a:pt x="2956" y="12553"/>
                  </a:cubicBezTo>
                  <a:cubicBezTo>
                    <a:pt x="2699" y="12553"/>
                    <a:pt x="2471" y="12365"/>
                    <a:pt x="2429" y="12102"/>
                  </a:cubicBezTo>
                  <a:lnTo>
                    <a:pt x="1048" y="4530"/>
                  </a:lnTo>
                  <a:cubicBezTo>
                    <a:pt x="989" y="4232"/>
                    <a:pt x="1191" y="3958"/>
                    <a:pt x="1489" y="3899"/>
                  </a:cubicBezTo>
                  <a:lnTo>
                    <a:pt x="2239" y="3768"/>
                  </a:lnTo>
                  <a:cubicBezTo>
                    <a:pt x="2270" y="3977"/>
                    <a:pt x="2449" y="4122"/>
                    <a:pt x="2653" y="4122"/>
                  </a:cubicBezTo>
                  <a:cubicBezTo>
                    <a:pt x="2681" y="4122"/>
                    <a:pt x="2710" y="4119"/>
                    <a:pt x="2739" y="4113"/>
                  </a:cubicBezTo>
                  <a:lnTo>
                    <a:pt x="6656" y="3399"/>
                  </a:lnTo>
                  <a:cubicBezTo>
                    <a:pt x="6882" y="3363"/>
                    <a:pt x="7049" y="3125"/>
                    <a:pt x="7001" y="2899"/>
                  </a:cubicBezTo>
                  <a:lnTo>
                    <a:pt x="7740" y="2756"/>
                  </a:lnTo>
                  <a:cubicBezTo>
                    <a:pt x="7771" y="2751"/>
                    <a:pt x="7803" y="2749"/>
                    <a:pt x="7834" y="2749"/>
                  </a:cubicBezTo>
                  <a:close/>
                  <a:moveTo>
                    <a:pt x="4133" y="0"/>
                  </a:moveTo>
                  <a:cubicBezTo>
                    <a:pt x="4070" y="0"/>
                    <a:pt x="4006" y="6"/>
                    <a:pt x="3942" y="17"/>
                  </a:cubicBezTo>
                  <a:cubicBezTo>
                    <a:pt x="3334" y="136"/>
                    <a:pt x="2941" y="708"/>
                    <a:pt x="3072" y="1303"/>
                  </a:cubicBezTo>
                  <a:cubicBezTo>
                    <a:pt x="3096" y="1482"/>
                    <a:pt x="3168" y="1649"/>
                    <a:pt x="3287" y="1779"/>
                  </a:cubicBezTo>
                  <a:lnTo>
                    <a:pt x="2501" y="1922"/>
                  </a:lnTo>
                  <a:cubicBezTo>
                    <a:pt x="2191" y="1982"/>
                    <a:pt x="1977" y="2291"/>
                    <a:pt x="2037" y="2613"/>
                  </a:cubicBezTo>
                  <a:lnTo>
                    <a:pt x="2084" y="2887"/>
                  </a:lnTo>
                  <a:lnTo>
                    <a:pt x="798" y="3125"/>
                  </a:lnTo>
                  <a:cubicBezTo>
                    <a:pt x="310" y="3208"/>
                    <a:pt x="1" y="3673"/>
                    <a:pt x="84" y="4149"/>
                  </a:cubicBezTo>
                  <a:lnTo>
                    <a:pt x="1656" y="12781"/>
                  </a:lnTo>
                  <a:cubicBezTo>
                    <a:pt x="1741" y="13217"/>
                    <a:pt x="2111" y="13520"/>
                    <a:pt x="2537" y="13520"/>
                  </a:cubicBezTo>
                  <a:cubicBezTo>
                    <a:pt x="2588" y="13520"/>
                    <a:pt x="2640" y="13516"/>
                    <a:pt x="2691" y="13507"/>
                  </a:cubicBezTo>
                  <a:lnTo>
                    <a:pt x="10026" y="12162"/>
                  </a:lnTo>
                  <a:cubicBezTo>
                    <a:pt x="10514" y="12066"/>
                    <a:pt x="10835" y="11602"/>
                    <a:pt x="10740" y="11126"/>
                  </a:cubicBezTo>
                  <a:lnTo>
                    <a:pt x="9168" y="2494"/>
                  </a:lnTo>
                  <a:cubicBezTo>
                    <a:pt x="9095" y="2064"/>
                    <a:pt x="8725" y="1763"/>
                    <a:pt x="8304" y="1763"/>
                  </a:cubicBezTo>
                  <a:cubicBezTo>
                    <a:pt x="8248" y="1763"/>
                    <a:pt x="8190" y="1768"/>
                    <a:pt x="8133" y="1779"/>
                  </a:cubicBezTo>
                  <a:lnTo>
                    <a:pt x="6859" y="2018"/>
                  </a:lnTo>
                  <a:lnTo>
                    <a:pt x="6799" y="1744"/>
                  </a:lnTo>
                  <a:cubicBezTo>
                    <a:pt x="6746" y="1458"/>
                    <a:pt x="6506" y="1258"/>
                    <a:pt x="6228" y="1258"/>
                  </a:cubicBezTo>
                  <a:cubicBezTo>
                    <a:pt x="6192" y="1258"/>
                    <a:pt x="6157" y="1261"/>
                    <a:pt x="6120" y="1268"/>
                  </a:cubicBezTo>
                  <a:lnTo>
                    <a:pt x="5168" y="1434"/>
                  </a:lnTo>
                  <a:cubicBezTo>
                    <a:pt x="5227" y="1268"/>
                    <a:pt x="5239" y="1089"/>
                    <a:pt x="5204" y="922"/>
                  </a:cubicBezTo>
                  <a:cubicBezTo>
                    <a:pt x="5119" y="381"/>
                    <a:pt x="4655" y="0"/>
                    <a:pt x="4133"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15" name="Google Shape;515;p41"/>
            <p:cNvSpPr/>
            <p:nvPr/>
          </p:nvSpPr>
          <p:spPr>
            <a:xfrm>
              <a:off x="6713625" y="1043050"/>
              <a:ext cx="46625" cy="38675"/>
            </a:xfrm>
            <a:custGeom>
              <a:avLst/>
              <a:gdLst/>
              <a:ahLst/>
              <a:cxnLst/>
              <a:rect l="l" t="t" r="r" b="b"/>
              <a:pathLst>
                <a:path w="1865" h="1547" extrusionOk="0">
                  <a:moveTo>
                    <a:pt x="1027" y="1"/>
                  </a:moveTo>
                  <a:cubicBezTo>
                    <a:pt x="979" y="1"/>
                    <a:pt x="930" y="5"/>
                    <a:pt x="882" y="15"/>
                  </a:cubicBezTo>
                  <a:cubicBezTo>
                    <a:pt x="191" y="134"/>
                    <a:pt x="0" y="1015"/>
                    <a:pt x="572" y="1408"/>
                  </a:cubicBezTo>
                  <a:cubicBezTo>
                    <a:pt x="709" y="1504"/>
                    <a:pt x="857" y="1547"/>
                    <a:pt x="1002" y="1547"/>
                  </a:cubicBezTo>
                  <a:cubicBezTo>
                    <a:pt x="1451" y="1547"/>
                    <a:pt x="1864" y="1138"/>
                    <a:pt x="1775" y="634"/>
                  </a:cubicBezTo>
                  <a:cubicBezTo>
                    <a:pt x="1701" y="266"/>
                    <a:pt x="1386" y="1"/>
                    <a:pt x="1027"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16" name="Google Shape;516;p41"/>
            <p:cNvSpPr/>
            <p:nvPr/>
          </p:nvSpPr>
          <p:spPr>
            <a:xfrm>
              <a:off x="6766750" y="1031775"/>
              <a:ext cx="96225" cy="33875"/>
            </a:xfrm>
            <a:custGeom>
              <a:avLst/>
              <a:gdLst/>
              <a:ahLst/>
              <a:cxnLst/>
              <a:rect l="l" t="t" r="r" b="b"/>
              <a:pathLst>
                <a:path w="3849" h="1355" extrusionOk="0">
                  <a:moveTo>
                    <a:pt x="3252" y="1"/>
                  </a:moveTo>
                  <a:cubicBezTo>
                    <a:pt x="3216" y="1"/>
                    <a:pt x="3178" y="5"/>
                    <a:pt x="3138" y="14"/>
                  </a:cubicBezTo>
                  <a:lnTo>
                    <a:pt x="542" y="490"/>
                  </a:lnTo>
                  <a:cubicBezTo>
                    <a:pt x="1" y="580"/>
                    <a:pt x="112" y="1354"/>
                    <a:pt x="611" y="1354"/>
                  </a:cubicBezTo>
                  <a:cubicBezTo>
                    <a:pt x="638" y="1354"/>
                    <a:pt x="667" y="1352"/>
                    <a:pt x="697" y="1347"/>
                  </a:cubicBezTo>
                  <a:lnTo>
                    <a:pt x="3293" y="871"/>
                  </a:lnTo>
                  <a:cubicBezTo>
                    <a:pt x="3848" y="793"/>
                    <a:pt x="3751" y="1"/>
                    <a:pt x="325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17" name="Google Shape;517;p41"/>
            <p:cNvSpPr/>
            <p:nvPr/>
          </p:nvSpPr>
          <p:spPr>
            <a:xfrm>
              <a:off x="6723450" y="1097000"/>
              <a:ext cx="46625" cy="38650"/>
            </a:xfrm>
            <a:custGeom>
              <a:avLst/>
              <a:gdLst/>
              <a:ahLst/>
              <a:cxnLst/>
              <a:rect l="l" t="t" r="r" b="b"/>
              <a:pathLst>
                <a:path w="1865" h="1546" extrusionOk="0">
                  <a:moveTo>
                    <a:pt x="1014" y="1"/>
                  </a:moveTo>
                  <a:cubicBezTo>
                    <a:pt x="970" y="1"/>
                    <a:pt x="926" y="4"/>
                    <a:pt x="881" y="12"/>
                  </a:cubicBezTo>
                  <a:cubicBezTo>
                    <a:pt x="203" y="131"/>
                    <a:pt x="0" y="1012"/>
                    <a:pt x="572" y="1405"/>
                  </a:cubicBezTo>
                  <a:cubicBezTo>
                    <a:pt x="710" y="1502"/>
                    <a:pt x="861" y="1545"/>
                    <a:pt x="1007" y="1545"/>
                  </a:cubicBezTo>
                  <a:cubicBezTo>
                    <a:pt x="1454" y="1545"/>
                    <a:pt x="1864" y="1142"/>
                    <a:pt x="1774" y="631"/>
                  </a:cubicBezTo>
                  <a:cubicBezTo>
                    <a:pt x="1700" y="259"/>
                    <a:pt x="1379" y="1"/>
                    <a:pt x="101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18" name="Google Shape;518;p41"/>
            <p:cNvSpPr/>
            <p:nvPr/>
          </p:nvSpPr>
          <p:spPr>
            <a:xfrm>
              <a:off x="6777325" y="1085650"/>
              <a:ext cx="94075" cy="33725"/>
            </a:xfrm>
            <a:custGeom>
              <a:avLst/>
              <a:gdLst/>
              <a:ahLst/>
              <a:cxnLst/>
              <a:rect l="l" t="t" r="r" b="b"/>
              <a:pathLst>
                <a:path w="3763" h="1349" extrusionOk="0">
                  <a:moveTo>
                    <a:pt x="3132" y="0"/>
                  </a:moveTo>
                  <a:cubicBezTo>
                    <a:pt x="3120" y="0"/>
                    <a:pt x="3108" y="1"/>
                    <a:pt x="3096" y="2"/>
                  </a:cubicBezTo>
                  <a:lnTo>
                    <a:pt x="500" y="478"/>
                  </a:lnTo>
                  <a:cubicBezTo>
                    <a:pt x="0" y="618"/>
                    <a:pt x="125" y="1348"/>
                    <a:pt x="631" y="1348"/>
                  </a:cubicBezTo>
                  <a:cubicBezTo>
                    <a:pt x="643" y="1348"/>
                    <a:pt x="655" y="1348"/>
                    <a:pt x="667" y="1347"/>
                  </a:cubicBezTo>
                  <a:lnTo>
                    <a:pt x="3263" y="871"/>
                  </a:lnTo>
                  <a:cubicBezTo>
                    <a:pt x="3763" y="731"/>
                    <a:pt x="3638" y="0"/>
                    <a:pt x="313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19" name="Google Shape;519;p41"/>
            <p:cNvSpPr/>
            <p:nvPr/>
          </p:nvSpPr>
          <p:spPr>
            <a:xfrm>
              <a:off x="6733875" y="1154450"/>
              <a:ext cx="46625" cy="38900"/>
            </a:xfrm>
            <a:custGeom>
              <a:avLst/>
              <a:gdLst/>
              <a:ahLst/>
              <a:cxnLst/>
              <a:rect l="l" t="t" r="r" b="b"/>
              <a:pathLst>
                <a:path w="1865" h="1556" extrusionOk="0">
                  <a:moveTo>
                    <a:pt x="1013" y="1"/>
                  </a:moveTo>
                  <a:cubicBezTo>
                    <a:pt x="970" y="1"/>
                    <a:pt x="926" y="4"/>
                    <a:pt x="881" y="12"/>
                  </a:cubicBezTo>
                  <a:cubicBezTo>
                    <a:pt x="203" y="131"/>
                    <a:pt x="0" y="1012"/>
                    <a:pt x="572" y="1417"/>
                  </a:cubicBezTo>
                  <a:cubicBezTo>
                    <a:pt x="711" y="1513"/>
                    <a:pt x="861" y="1556"/>
                    <a:pt x="1007" y="1556"/>
                  </a:cubicBezTo>
                  <a:cubicBezTo>
                    <a:pt x="1458" y="1556"/>
                    <a:pt x="1864" y="1147"/>
                    <a:pt x="1774" y="643"/>
                  </a:cubicBezTo>
                  <a:cubicBezTo>
                    <a:pt x="1700" y="260"/>
                    <a:pt x="1378" y="1"/>
                    <a:pt x="101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20" name="Google Shape;520;p41"/>
            <p:cNvSpPr/>
            <p:nvPr/>
          </p:nvSpPr>
          <p:spPr>
            <a:xfrm>
              <a:off x="6787625" y="1143050"/>
              <a:ext cx="94900" cy="34125"/>
            </a:xfrm>
            <a:custGeom>
              <a:avLst/>
              <a:gdLst/>
              <a:ahLst/>
              <a:cxnLst/>
              <a:rect l="l" t="t" r="r" b="b"/>
              <a:pathLst>
                <a:path w="3796" h="1365" extrusionOk="0">
                  <a:moveTo>
                    <a:pt x="3169" y="0"/>
                  </a:moveTo>
                  <a:cubicBezTo>
                    <a:pt x="3151" y="0"/>
                    <a:pt x="3132" y="1"/>
                    <a:pt x="3113" y="4"/>
                  </a:cubicBezTo>
                  <a:lnTo>
                    <a:pt x="517" y="480"/>
                  </a:lnTo>
                  <a:cubicBezTo>
                    <a:pt x="0" y="606"/>
                    <a:pt x="115" y="1364"/>
                    <a:pt x="615" y="1364"/>
                  </a:cubicBezTo>
                  <a:cubicBezTo>
                    <a:pt x="634" y="1364"/>
                    <a:pt x="653" y="1363"/>
                    <a:pt x="672" y="1361"/>
                  </a:cubicBezTo>
                  <a:lnTo>
                    <a:pt x="3267" y="885"/>
                  </a:lnTo>
                  <a:cubicBezTo>
                    <a:pt x="3796" y="758"/>
                    <a:pt x="3670" y="0"/>
                    <a:pt x="3169"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21" name="Google Shape;521;p41"/>
            <p:cNvSpPr/>
            <p:nvPr/>
          </p:nvSpPr>
          <p:spPr>
            <a:xfrm>
              <a:off x="6689525" y="1393950"/>
              <a:ext cx="194075" cy="174175"/>
            </a:xfrm>
            <a:custGeom>
              <a:avLst/>
              <a:gdLst/>
              <a:ahLst/>
              <a:cxnLst/>
              <a:rect l="l" t="t" r="r" b="b"/>
              <a:pathLst>
                <a:path w="7763" h="6967" extrusionOk="0">
                  <a:moveTo>
                    <a:pt x="3922" y="1"/>
                  </a:moveTo>
                  <a:cubicBezTo>
                    <a:pt x="2892" y="1"/>
                    <a:pt x="1881" y="465"/>
                    <a:pt x="1215" y="1338"/>
                  </a:cubicBezTo>
                  <a:lnTo>
                    <a:pt x="6953" y="4969"/>
                  </a:lnTo>
                  <a:cubicBezTo>
                    <a:pt x="7763" y="3398"/>
                    <a:pt x="7239" y="1469"/>
                    <a:pt x="5751" y="528"/>
                  </a:cubicBezTo>
                  <a:cubicBezTo>
                    <a:pt x="5183" y="173"/>
                    <a:pt x="4549" y="1"/>
                    <a:pt x="3922" y="1"/>
                  </a:cubicBezTo>
                  <a:close/>
                  <a:moveTo>
                    <a:pt x="810" y="1993"/>
                  </a:moveTo>
                  <a:cubicBezTo>
                    <a:pt x="0" y="3553"/>
                    <a:pt x="512" y="5493"/>
                    <a:pt x="2012" y="6434"/>
                  </a:cubicBezTo>
                  <a:cubicBezTo>
                    <a:pt x="2578" y="6793"/>
                    <a:pt x="3210" y="6966"/>
                    <a:pt x="3835" y="6966"/>
                  </a:cubicBezTo>
                  <a:cubicBezTo>
                    <a:pt x="4867" y="6966"/>
                    <a:pt x="5881" y="6495"/>
                    <a:pt x="6549" y="5612"/>
                  </a:cubicBezTo>
                  <a:lnTo>
                    <a:pt x="810" y="1993"/>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22" name="Google Shape;522;p41"/>
            <p:cNvSpPr/>
            <p:nvPr/>
          </p:nvSpPr>
          <p:spPr>
            <a:xfrm>
              <a:off x="7053250" y="1020500"/>
              <a:ext cx="151825" cy="141000"/>
            </a:xfrm>
            <a:custGeom>
              <a:avLst/>
              <a:gdLst/>
              <a:ahLst/>
              <a:cxnLst/>
              <a:rect l="l" t="t" r="r" b="b"/>
              <a:pathLst>
                <a:path w="6073" h="5640" extrusionOk="0">
                  <a:moveTo>
                    <a:pt x="3596" y="0"/>
                  </a:moveTo>
                  <a:lnTo>
                    <a:pt x="1203" y="1631"/>
                  </a:lnTo>
                  <a:cubicBezTo>
                    <a:pt x="251" y="2286"/>
                    <a:pt x="1" y="3596"/>
                    <a:pt x="655" y="4560"/>
                  </a:cubicBezTo>
                  <a:lnTo>
                    <a:pt x="763" y="4715"/>
                  </a:lnTo>
                  <a:cubicBezTo>
                    <a:pt x="1163" y="5316"/>
                    <a:pt x="1827" y="5640"/>
                    <a:pt x="2502" y="5640"/>
                  </a:cubicBezTo>
                  <a:cubicBezTo>
                    <a:pt x="2909" y="5640"/>
                    <a:pt x="3321" y="5521"/>
                    <a:pt x="3680" y="5275"/>
                  </a:cubicBezTo>
                  <a:lnTo>
                    <a:pt x="6073" y="3644"/>
                  </a:lnTo>
                  <a:lnTo>
                    <a:pt x="3596" y="0"/>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23" name="Google Shape;523;p41"/>
            <p:cNvSpPr/>
            <p:nvPr/>
          </p:nvSpPr>
          <p:spPr>
            <a:xfrm>
              <a:off x="7155950" y="962250"/>
              <a:ext cx="152125" cy="141025"/>
            </a:xfrm>
            <a:custGeom>
              <a:avLst/>
              <a:gdLst/>
              <a:ahLst/>
              <a:cxnLst/>
              <a:rect l="l" t="t" r="r" b="b"/>
              <a:pathLst>
                <a:path w="6085" h="5641" extrusionOk="0">
                  <a:moveTo>
                    <a:pt x="3574" y="1"/>
                  </a:moveTo>
                  <a:cubicBezTo>
                    <a:pt x="3167" y="1"/>
                    <a:pt x="2757" y="119"/>
                    <a:pt x="2393" y="366"/>
                  </a:cubicBezTo>
                  <a:lnTo>
                    <a:pt x="0" y="1997"/>
                  </a:lnTo>
                  <a:lnTo>
                    <a:pt x="2477" y="5640"/>
                  </a:lnTo>
                  <a:lnTo>
                    <a:pt x="4870" y="4009"/>
                  </a:lnTo>
                  <a:cubicBezTo>
                    <a:pt x="5834" y="3354"/>
                    <a:pt x="6084" y="2044"/>
                    <a:pt x="5429" y="1080"/>
                  </a:cubicBezTo>
                  <a:lnTo>
                    <a:pt x="5322" y="925"/>
                  </a:lnTo>
                  <a:cubicBezTo>
                    <a:pt x="4907" y="324"/>
                    <a:pt x="4246" y="1"/>
                    <a:pt x="357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24" name="Google Shape;524;p41"/>
            <p:cNvSpPr/>
            <p:nvPr/>
          </p:nvSpPr>
          <p:spPr>
            <a:xfrm>
              <a:off x="7008600" y="1311750"/>
              <a:ext cx="268225" cy="266650"/>
            </a:xfrm>
            <a:custGeom>
              <a:avLst/>
              <a:gdLst/>
              <a:ahLst/>
              <a:cxnLst/>
              <a:rect l="l" t="t" r="r" b="b"/>
              <a:pathLst>
                <a:path w="10729" h="10666" extrusionOk="0">
                  <a:moveTo>
                    <a:pt x="4999" y="1"/>
                  </a:moveTo>
                  <a:cubicBezTo>
                    <a:pt x="4821" y="1"/>
                    <a:pt x="4665" y="136"/>
                    <a:pt x="4644" y="328"/>
                  </a:cubicBezTo>
                  <a:lnTo>
                    <a:pt x="4192" y="3805"/>
                  </a:lnTo>
                  <a:lnTo>
                    <a:pt x="703" y="3340"/>
                  </a:lnTo>
                  <a:cubicBezTo>
                    <a:pt x="688" y="3338"/>
                    <a:pt x="673" y="3338"/>
                    <a:pt x="659" y="3338"/>
                  </a:cubicBezTo>
                  <a:cubicBezTo>
                    <a:pt x="474" y="3338"/>
                    <a:pt x="308" y="3474"/>
                    <a:pt x="286" y="3662"/>
                  </a:cubicBezTo>
                  <a:lnTo>
                    <a:pt x="24" y="5638"/>
                  </a:lnTo>
                  <a:cubicBezTo>
                    <a:pt x="1" y="5840"/>
                    <a:pt x="143" y="6031"/>
                    <a:pt x="346" y="6055"/>
                  </a:cubicBezTo>
                  <a:lnTo>
                    <a:pt x="346" y="6043"/>
                  </a:lnTo>
                  <a:lnTo>
                    <a:pt x="3822" y="6507"/>
                  </a:lnTo>
                  <a:lnTo>
                    <a:pt x="3370" y="9984"/>
                  </a:lnTo>
                  <a:cubicBezTo>
                    <a:pt x="3334" y="10186"/>
                    <a:pt x="3477" y="10377"/>
                    <a:pt x="3692" y="10401"/>
                  </a:cubicBezTo>
                  <a:lnTo>
                    <a:pt x="5656" y="10663"/>
                  </a:lnTo>
                  <a:cubicBezTo>
                    <a:pt x="5671" y="10664"/>
                    <a:pt x="5686" y="10665"/>
                    <a:pt x="5700" y="10665"/>
                  </a:cubicBezTo>
                  <a:cubicBezTo>
                    <a:pt x="5885" y="10665"/>
                    <a:pt x="6051" y="10529"/>
                    <a:pt x="6073" y="10341"/>
                  </a:cubicBezTo>
                  <a:lnTo>
                    <a:pt x="6537" y="6864"/>
                  </a:lnTo>
                  <a:lnTo>
                    <a:pt x="10026" y="7329"/>
                  </a:lnTo>
                  <a:cubicBezTo>
                    <a:pt x="10040" y="7331"/>
                    <a:pt x="10055" y="7331"/>
                    <a:pt x="10070" y="7331"/>
                  </a:cubicBezTo>
                  <a:cubicBezTo>
                    <a:pt x="10253" y="7331"/>
                    <a:pt x="10409" y="7195"/>
                    <a:pt x="10442" y="7007"/>
                  </a:cubicBezTo>
                  <a:lnTo>
                    <a:pt x="10704" y="5031"/>
                  </a:lnTo>
                  <a:cubicBezTo>
                    <a:pt x="10728" y="4828"/>
                    <a:pt x="10585" y="4638"/>
                    <a:pt x="10383" y="4614"/>
                  </a:cubicBezTo>
                  <a:lnTo>
                    <a:pt x="6894" y="4150"/>
                  </a:lnTo>
                  <a:lnTo>
                    <a:pt x="7359" y="673"/>
                  </a:lnTo>
                  <a:cubicBezTo>
                    <a:pt x="7382" y="471"/>
                    <a:pt x="7240" y="280"/>
                    <a:pt x="7037" y="256"/>
                  </a:cubicBezTo>
                  <a:lnTo>
                    <a:pt x="5061" y="6"/>
                  </a:lnTo>
                  <a:cubicBezTo>
                    <a:pt x="5040" y="3"/>
                    <a:pt x="5019" y="1"/>
                    <a:pt x="4999"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25" name="Google Shape;525;p41"/>
            <p:cNvSpPr/>
            <p:nvPr/>
          </p:nvSpPr>
          <p:spPr>
            <a:xfrm>
              <a:off x="6665400" y="1716100"/>
              <a:ext cx="271200" cy="337600"/>
            </a:xfrm>
            <a:custGeom>
              <a:avLst/>
              <a:gdLst/>
              <a:ahLst/>
              <a:cxnLst/>
              <a:rect l="l" t="t" r="r" b="b"/>
              <a:pathLst>
                <a:path w="10848" h="13504" extrusionOk="0">
                  <a:moveTo>
                    <a:pt x="4160" y="409"/>
                  </a:moveTo>
                  <a:cubicBezTo>
                    <a:pt x="4450" y="409"/>
                    <a:pt x="4735" y="584"/>
                    <a:pt x="4787" y="977"/>
                  </a:cubicBezTo>
                  <a:cubicBezTo>
                    <a:pt x="4823" y="1168"/>
                    <a:pt x="4763" y="1370"/>
                    <a:pt x="4632" y="1513"/>
                  </a:cubicBezTo>
                  <a:lnTo>
                    <a:pt x="3846" y="1668"/>
                  </a:lnTo>
                  <a:cubicBezTo>
                    <a:pt x="3668" y="1573"/>
                    <a:pt x="3549" y="1406"/>
                    <a:pt x="3513" y="1204"/>
                  </a:cubicBezTo>
                  <a:cubicBezTo>
                    <a:pt x="3399" y="705"/>
                    <a:pt x="3783" y="409"/>
                    <a:pt x="4160" y="409"/>
                  </a:cubicBezTo>
                  <a:close/>
                  <a:moveTo>
                    <a:pt x="7868" y="2729"/>
                  </a:moveTo>
                  <a:cubicBezTo>
                    <a:pt x="8126" y="2729"/>
                    <a:pt x="8354" y="2918"/>
                    <a:pt x="8406" y="3180"/>
                  </a:cubicBezTo>
                  <a:lnTo>
                    <a:pt x="9788" y="10741"/>
                  </a:lnTo>
                  <a:cubicBezTo>
                    <a:pt x="9847" y="11038"/>
                    <a:pt x="9645" y="11324"/>
                    <a:pt x="9347" y="11372"/>
                  </a:cubicBezTo>
                  <a:lnTo>
                    <a:pt x="3072" y="12515"/>
                  </a:lnTo>
                  <a:cubicBezTo>
                    <a:pt x="3037" y="12522"/>
                    <a:pt x="3003" y="12525"/>
                    <a:pt x="2968" y="12525"/>
                  </a:cubicBezTo>
                  <a:cubicBezTo>
                    <a:pt x="2713" y="12525"/>
                    <a:pt x="2494" y="12337"/>
                    <a:pt x="2441" y="12074"/>
                  </a:cubicBezTo>
                  <a:lnTo>
                    <a:pt x="1072" y="4514"/>
                  </a:lnTo>
                  <a:cubicBezTo>
                    <a:pt x="1013" y="4216"/>
                    <a:pt x="1215" y="3930"/>
                    <a:pt x="1513" y="3883"/>
                  </a:cubicBezTo>
                  <a:lnTo>
                    <a:pt x="2263" y="3740"/>
                  </a:lnTo>
                  <a:cubicBezTo>
                    <a:pt x="2295" y="3955"/>
                    <a:pt x="2483" y="4102"/>
                    <a:pt x="2695" y="4102"/>
                  </a:cubicBezTo>
                  <a:cubicBezTo>
                    <a:pt x="2717" y="4102"/>
                    <a:pt x="2740" y="4100"/>
                    <a:pt x="2763" y="4097"/>
                  </a:cubicBezTo>
                  <a:lnTo>
                    <a:pt x="6680" y="3382"/>
                  </a:lnTo>
                  <a:cubicBezTo>
                    <a:pt x="6906" y="3335"/>
                    <a:pt x="7073" y="3109"/>
                    <a:pt x="7025" y="2870"/>
                  </a:cubicBezTo>
                  <a:lnTo>
                    <a:pt x="7764" y="2740"/>
                  </a:lnTo>
                  <a:cubicBezTo>
                    <a:pt x="7799" y="2732"/>
                    <a:pt x="7834" y="2729"/>
                    <a:pt x="7868" y="2729"/>
                  </a:cubicBezTo>
                  <a:close/>
                  <a:moveTo>
                    <a:pt x="4149" y="1"/>
                  </a:moveTo>
                  <a:cubicBezTo>
                    <a:pt x="4001" y="1"/>
                    <a:pt x="3850" y="31"/>
                    <a:pt x="3704" y="96"/>
                  </a:cubicBezTo>
                  <a:cubicBezTo>
                    <a:pt x="3061" y="382"/>
                    <a:pt x="2858" y="1204"/>
                    <a:pt x="3299" y="1763"/>
                  </a:cubicBezTo>
                  <a:lnTo>
                    <a:pt x="2513" y="1906"/>
                  </a:lnTo>
                  <a:cubicBezTo>
                    <a:pt x="2203" y="1966"/>
                    <a:pt x="1989" y="2275"/>
                    <a:pt x="2049" y="2597"/>
                  </a:cubicBezTo>
                  <a:lnTo>
                    <a:pt x="2096" y="2870"/>
                  </a:lnTo>
                  <a:lnTo>
                    <a:pt x="810" y="3109"/>
                  </a:lnTo>
                  <a:cubicBezTo>
                    <a:pt x="322" y="3192"/>
                    <a:pt x="1" y="3656"/>
                    <a:pt x="96" y="4144"/>
                  </a:cubicBezTo>
                  <a:lnTo>
                    <a:pt x="1668" y="12765"/>
                  </a:lnTo>
                  <a:cubicBezTo>
                    <a:pt x="1753" y="13201"/>
                    <a:pt x="2123" y="13504"/>
                    <a:pt x="2549" y="13504"/>
                  </a:cubicBezTo>
                  <a:cubicBezTo>
                    <a:pt x="2600" y="13504"/>
                    <a:pt x="2652" y="13500"/>
                    <a:pt x="2703" y="13491"/>
                  </a:cubicBezTo>
                  <a:lnTo>
                    <a:pt x="10038" y="12145"/>
                  </a:lnTo>
                  <a:cubicBezTo>
                    <a:pt x="10526" y="12062"/>
                    <a:pt x="10847" y="11598"/>
                    <a:pt x="10752" y="11110"/>
                  </a:cubicBezTo>
                  <a:lnTo>
                    <a:pt x="9180" y="2478"/>
                  </a:lnTo>
                  <a:cubicBezTo>
                    <a:pt x="9107" y="2047"/>
                    <a:pt x="8737" y="1746"/>
                    <a:pt x="8316" y="1746"/>
                  </a:cubicBezTo>
                  <a:cubicBezTo>
                    <a:pt x="8260" y="1746"/>
                    <a:pt x="8202" y="1752"/>
                    <a:pt x="8145" y="1763"/>
                  </a:cubicBezTo>
                  <a:lnTo>
                    <a:pt x="6871" y="1989"/>
                  </a:lnTo>
                  <a:lnTo>
                    <a:pt x="6811" y="1716"/>
                  </a:lnTo>
                  <a:cubicBezTo>
                    <a:pt x="6757" y="1426"/>
                    <a:pt x="6510" y="1232"/>
                    <a:pt x="6226" y="1232"/>
                  </a:cubicBezTo>
                  <a:cubicBezTo>
                    <a:pt x="6195" y="1232"/>
                    <a:pt x="6164" y="1235"/>
                    <a:pt x="6132" y="1239"/>
                  </a:cubicBezTo>
                  <a:lnTo>
                    <a:pt x="5180" y="1418"/>
                  </a:lnTo>
                  <a:cubicBezTo>
                    <a:pt x="5239" y="1239"/>
                    <a:pt x="5251" y="1061"/>
                    <a:pt x="5216" y="894"/>
                  </a:cubicBezTo>
                  <a:cubicBezTo>
                    <a:pt x="5114" y="352"/>
                    <a:pt x="4651" y="1"/>
                    <a:pt x="4149"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26" name="Google Shape;526;p41"/>
            <p:cNvSpPr/>
            <p:nvPr/>
          </p:nvSpPr>
          <p:spPr>
            <a:xfrm>
              <a:off x="6713625" y="1837275"/>
              <a:ext cx="46625" cy="38650"/>
            </a:xfrm>
            <a:custGeom>
              <a:avLst/>
              <a:gdLst/>
              <a:ahLst/>
              <a:cxnLst/>
              <a:rect l="l" t="t" r="r" b="b"/>
              <a:pathLst>
                <a:path w="1865" h="1546" extrusionOk="0">
                  <a:moveTo>
                    <a:pt x="1014" y="1"/>
                  </a:moveTo>
                  <a:cubicBezTo>
                    <a:pt x="970" y="1"/>
                    <a:pt x="926" y="4"/>
                    <a:pt x="882" y="12"/>
                  </a:cubicBezTo>
                  <a:cubicBezTo>
                    <a:pt x="191" y="131"/>
                    <a:pt x="0" y="1012"/>
                    <a:pt x="572" y="1405"/>
                  </a:cubicBezTo>
                  <a:cubicBezTo>
                    <a:pt x="710" y="1502"/>
                    <a:pt x="861" y="1545"/>
                    <a:pt x="1007" y="1545"/>
                  </a:cubicBezTo>
                  <a:cubicBezTo>
                    <a:pt x="1454" y="1545"/>
                    <a:pt x="1864" y="1142"/>
                    <a:pt x="1775" y="631"/>
                  </a:cubicBezTo>
                  <a:cubicBezTo>
                    <a:pt x="1700" y="259"/>
                    <a:pt x="1379" y="1"/>
                    <a:pt x="101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27" name="Google Shape;527;p41"/>
            <p:cNvSpPr/>
            <p:nvPr/>
          </p:nvSpPr>
          <p:spPr>
            <a:xfrm>
              <a:off x="6766425" y="1825875"/>
              <a:ext cx="97050" cy="34050"/>
            </a:xfrm>
            <a:custGeom>
              <a:avLst/>
              <a:gdLst/>
              <a:ahLst/>
              <a:cxnLst/>
              <a:rect l="l" t="t" r="r" b="b"/>
              <a:pathLst>
                <a:path w="3882" h="1362" extrusionOk="0">
                  <a:moveTo>
                    <a:pt x="3273" y="1"/>
                  </a:moveTo>
                  <a:cubicBezTo>
                    <a:pt x="3234" y="1"/>
                    <a:pt x="3194" y="5"/>
                    <a:pt x="3151" y="15"/>
                  </a:cubicBezTo>
                  <a:lnTo>
                    <a:pt x="555" y="492"/>
                  </a:lnTo>
                  <a:cubicBezTo>
                    <a:pt x="0" y="569"/>
                    <a:pt x="108" y="1362"/>
                    <a:pt x="598" y="1362"/>
                  </a:cubicBezTo>
                  <a:cubicBezTo>
                    <a:pt x="634" y="1362"/>
                    <a:pt x="671" y="1358"/>
                    <a:pt x="710" y="1349"/>
                  </a:cubicBezTo>
                  <a:lnTo>
                    <a:pt x="3306" y="873"/>
                  </a:lnTo>
                  <a:cubicBezTo>
                    <a:pt x="3881" y="817"/>
                    <a:pt x="3778" y="1"/>
                    <a:pt x="327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28" name="Google Shape;528;p41"/>
            <p:cNvSpPr/>
            <p:nvPr/>
          </p:nvSpPr>
          <p:spPr>
            <a:xfrm>
              <a:off x="6723450" y="1891150"/>
              <a:ext cx="46625" cy="38650"/>
            </a:xfrm>
            <a:custGeom>
              <a:avLst/>
              <a:gdLst/>
              <a:ahLst/>
              <a:cxnLst/>
              <a:rect l="l" t="t" r="r" b="b"/>
              <a:pathLst>
                <a:path w="1865" h="1546" extrusionOk="0">
                  <a:moveTo>
                    <a:pt x="1014" y="1"/>
                  </a:moveTo>
                  <a:cubicBezTo>
                    <a:pt x="970" y="1"/>
                    <a:pt x="926" y="4"/>
                    <a:pt x="881" y="12"/>
                  </a:cubicBezTo>
                  <a:cubicBezTo>
                    <a:pt x="203" y="131"/>
                    <a:pt x="0" y="1012"/>
                    <a:pt x="572" y="1405"/>
                  </a:cubicBezTo>
                  <a:cubicBezTo>
                    <a:pt x="710" y="1502"/>
                    <a:pt x="861" y="1545"/>
                    <a:pt x="1008" y="1545"/>
                  </a:cubicBezTo>
                  <a:cubicBezTo>
                    <a:pt x="1455" y="1545"/>
                    <a:pt x="1864" y="1145"/>
                    <a:pt x="1774" y="643"/>
                  </a:cubicBezTo>
                  <a:cubicBezTo>
                    <a:pt x="1700" y="260"/>
                    <a:pt x="1378" y="1"/>
                    <a:pt x="101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29" name="Google Shape;529;p41"/>
            <p:cNvSpPr/>
            <p:nvPr/>
          </p:nvSpPr>
          <p:spPr>
            <a:xfrm>
              <a:off x="6777400" y="1879800"/>
              <a:ext cx="94000" cy="33750"/>
            </a:xfrm>
            <a:custGeom>
              <a:avLst/>
              <a:gdLst/>
              <a:ahLst/>
              <a:cxnLst/>
              <a:rect l="l" t="t" r="r" b="b"/>
              <a:pathLst>
                <a:path w="3760" h="1350" extrusionOk="0">
                  <a:moveTo>
                    <a:pt x="3129" y="0"/>
                  </a:moveTo>
                  <a:cubicBezTo>
                    <a:pt x="3117" y="0"/>
                    <a:pt x="3105" y="1"/>
                    <a:pt x="3093" y="2"/>
                  </a:cubicBezTo>
                  <a:lnTo>
                    <a:pt x="497" y="478"/>
                  </a:lnTo>
                  <a:cubicBezTo>
                    <a:pt x="1" y="628"/>
                    <a:pt x="120" y="1349"/>
                    <a:pt x="617" y="1349"/>
                  </a:cubicBezTo>
                  <a:cubicBezTo>
                    <a:pt x="632" y="1349"/>
                    <a:pt x="648" y="1348"/>
                    <a:pt x="664" y="1347"/>
                  </a:cubicBezTo>
                  <a:lnTo>
                    <a:pt x="3260" y="883"/>
                  </a:lnTo>
                  <a:cubicBezTo>
                    <a:pt x="3760" y="731"/>
                    <a:pt x="3635" y="0"/>
                    <a:pt x="3129"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30" name="Google Shape;530;p41"/>
            <p:cNvSpPr/>
            <p:nvPr/>
          </p:nvSpPr>
          <p:spPr>
            <a:xfrm>
              <a:off x="6733875" y="1948900"/>
              <a:ext cx="46600" cy="38625"/>
            </a:xfrm>
            <a:custGeom>
              <a:avLst/>
              <a:gdLst/>
              <a:ahLst/>
              <a:cxnLst/>
              <a:rect l="l" t="t" r="r" b="b"/>
              <a:pathLst>
                <a:path w="1864" h="1545" extrusionOk="0">
                  <a:moveTo>
                    <a:pt x="1014" y="0"/>
                  </a:moveTo>
                  <a:cubicBezTo>
                    <a:pt x="970" y="0"/>
                    <a:pt x="926" y="4"/>
                    <a:pt x="881" y="12"/>
                  </a:cubicBezTo>
                  <a:cubicBezTo>
                    <a:pt x="203" y="131"/>
                    <a:pt x="0" y="1012"/>
                    <a:pt x="572" y="1405"/>
                  </a:cubicBezTo>
                  <a:cubicBezTo>
                    <a:pt x="710" y="1502"/>
                    <a:pt x="860" y="1545"/>
                    <a:pt x="1007" y="1545"/>
                  </a:cubicBezTo>
                  <a:cubicBezTo>
                    <a:pt x="1454" y="1545"/>
                    <a:pt x="1864" y="1142"/>
                    <a:pt x="1774" y="631"/>
                  </a:cubicBezTo>
                  <a:cubicBezTo>
                    <a:pt x="1700" y="259"/>
                    <a:pt x="1378" y="0"/>
                    <a:pt x="1014"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31" name="Google Shape;531;p41"/>
            <p:cNvSpPr/>
            <p:nvPr/>
          </p:nvSpPr>
          <p:spPr>
            <a:xfrm>
              <a:off x="6787825" y="1937500"/>
              <a:ext cx="94125" cy="33775"/>
            </a:xfrm>
            <a:custGeom>
              <a:avLst/>
              <a:gdLst/>
              <a:ahLst/>
              <a:cxnLst/>
              <a:rect l="l" t="t" r="r" b="b"/>
              <a:pathLst>
                <a:path w="3765" h="1351" extrusionOk="0">
                  <a:moveTo>
                    <a:pt x="3162" y="0"/>
                  </a:moveTo>
                  <a:cubicBezTo>
                    <a:pt x="3143" y="0"/>
                    <a:pt x="3124" y="1"/>
                    <a:pt x="3105" y="3"/>
                  </a:cubicBezTo>
                  <a:lnTo>
                    <a:pt x="509" y="468"/>
                  </a:lnTo>
                  <a:cubicBezTo>
                    <a:pt x="1" y="606"/>
                    <a:pt x="120" y="1351"/>
                    <a:pt x="618" y="1351"/>
                  </a:cubicBezTo>
                  <a:cubicBezTo>
                    <a:pt x="633" y="1351"/>
                    <a:pt x="648" y="1350"/>
                    <a:pt x="664" y="1349"/>
                  </a:cubicBezTo>
                  <a:lnTo>
                    <a:pt x="3259" y="872"/>
                  </a:lnTo>
                  <a:cubicBezTo>
                    <a:pt x="3764" y="735"/>
                    <a:pt x="3650" y="0"/>
                    <a:pt x="316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32" name="Google Shape;532;p41"/>
            <p:cNvSpPr/>
            <p:nvPr/>
          </p:nvSpPr>
          <p:spPr>
            <a:xfrm>
              <a:off x="6690400" y="2188200"/>
              <a:ext cx="193200" cy="173650"/>
            </a:xfrm>
            <a:custGeom>
              <a:avLst/>
              <a:gdLst/>
              <a:ahLst/>
              <a:cxnLst/>
              <a:rect l="l" t="t" r="r" b="b"/>
              <a:pathLst>
                <a:path w="7728" h="6946" extrusionOk="0">
                  <a:moveTo>
                    <a:pt x="3899" y="0"/>
                  </a:moveTo>
                  <a:cubicBezTo>
                    <a:pt x="2865" y="0"/>
                    <a:pt x="1848" y="469"/>
                    <a:pt x="1180" y="1346"/>
                  </a:cubicBezTo>
                  <a:lnTo>
                    <a:pt x="6918" y="4965"/>
                  </a:lnTo>
                  <a:cubicBezTo>
                    <a:pt x="7728" y="3394"/>
                    <a:pt x="7204" y="1465"/>
                    <a:pt x="5716" y="524"/>
                  </a:cubicBezTo>
                  <a:cubicBezTo>
                    <a:pt x="5152" y="171"/>
                    <a:pt x="4522" y="0"/>
                    <a:pt x="3899" y="0"/>
                  </a:cubicBezTo>
                  <a:close/>
                  <a:moveTo>
                    <a:pt x="775" y="1989"/>
                  </a:moveTo>
                  <a:lnTo>
                    <a:pt x="775" y="1989"/>
                  </a:lnTo>
                  <a:cubicBezTo>
                    <a:pt x="1" y="3548"/>
                    <a:pt x="489" y="5477"/>
                    <a:pt x="1953" y="6418"/>
                  </a:cubicBezTo>
                  <a:cubicBezTo>
                    <a:pt x="2521" y="6774"/>
                    <a:pt x="3157" y="6945"/>
                    <a:pt x="3786" y="6945"/>
                  </a:cubicBezTo>
                  <a:cubicBezTo>
                    <a:pt x="4821" y="6945"/>
                    <a:pt x="5840" y="6482"/>
                    <a:pt x="6514" y="5608"/>
                  </a:cubicBezTo>
                  <a:lnTo>
                    <a:pt x="775" y="1989"/>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33" name="Google Shape;533;p41"/>
            <p:cNvSpPr/>
            <p:nvPr/>
          </p:nvSpPr>
          <p:spPr>
            <a:xfrm>
              <a:off x="7053250" y="1814925"/>
              <a:ext cx="151825" cy="140725"/>
            </a:xfrm>
            <a:custGeom>
              <a:avLst/>
              <a:gdLst/>
              <a:ahLst/>
              <a:cxnLst/>
              <a:rect l="l" t="t" r="r" b="b"/>
              <a:pathLst>
                <a:path w="6073" h="5629" extrusionOk="0">
                  <a:moveTo>
                    <a:pt x="3596" y="1"/>
                  </a:moveTo>
                  <a:lnTo>
                    <a:pt x="1203" y="1620"/>
                  </a:lnTo>
                  <a:cubicBezTo>
                    <a:pt x="239" y="2275"/>
                    <a:pt x="1" y="3585"/>
                    <a:pt x="655" y="4549"/>
                  </a:cubicBezTo>
                  <a:lnTo>
                    <a:pt x="763" y="4704"/>
                  </a:lnTo>
                  <a:cubicBezTo>
                    <a:pt x="1171" y="5305"/>
                    <a:pt x="1833" y="5629"/>
                    <a:pt x="2505" y="5629"/>
                  </a:cubicBezTo>
                  <a:cubicBezTo>
                    <a:pt x="2911" y="5629"/>
                    <a:pt x="3321" y="5510"/>
                    <a:pt x="3680" y="5264"/>
                  </a:cubicBezTo>
                  <a:lnTo>
                    <a:pt x="6073" y="3644"/>
                  </a:lnTo>
                  <a:lnTo>
                    <a:pt x="3596" y="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34" name="Google Shape;534;p41"/>
            <p:cNvSpPr/>
            <p:nvPr/>
          </p:nvSpPr>
          <p:spPr>
            <a:xfrm>
              <a:off x="7155950" y="1756600"/>
              <a:ext cx="151825" cy="140800"/>
            </a:xfrm>
            <a:custGeom>
              <a:avLst/>
              <a:gdLst/>
              <a:ahLst/>
              <a:cxnLst/>
              <a:rect l="l" t="t" r="r" b="b"/>
              <a:pathLst>
                <a:path w="6073" h="5632" extrusionOk="0">
                  <a:moveTo>
                    <a:pt x="3588" y="1"/>
                  </a:moveTo>
                  <a:cubicBezTo>
                    <a:pt x="3176" y="1"/>
                    <a:pt x="2760" y="120"/>
                    <a:pt x="2393" y="369"/>
                  </a:cubicBezTo>
                  <a:lnTo>
                    <a:pt x="0" y="1989"/>
                  </a:lnTo>
                  <a:lnTo>
                    <a:pt x="2477" y="5632"/>
                  </a:lnTo>
                  <a:lnTo>
                    <a:pt x="4870" y="4001"/>
                  </a:lnTo>
                  <a:cubicBezTo>
                    <a:pt x="5834" y="3346"/>
                    <a:pt x="6072" y="2036"/>
                    <a:pt x="5429" y="1072"/>
                  </a:cubicBezTo>
                  <a:lnTo>
                    <a:pt x="5429" y="1072"/>
                  </a:lnTo>
                  <a:lnTo>
                    <a:pt x="5429" y="1084"/>
                  </a:lnTo>
                  <a:lnTo>
                    <a:pt x="5322" y="917"/>
                  </a:lnTo>
                  <a:cubicBezTo>
                    <a:pt x="4916" y="319"/>
                    <a:pt x="4259" y="1"/>
                    <a:pt x="358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35" name="Google Shape;535;p41"/>
            <p:cNvSpPr/>
            <p:nvPr/>
          </p:nvSpPr>
          <p:spPr>
            <a:xfrm>
              <a:off x="7008600" y="2105900"/>
              <a:ext cx="268225" cy="266700"/>
            </a:xfrm>
            <a:custGeom>
              <a:avLst/>
              <a:gdLst/>
              <a:ahLst/>
              <a:cxnLst/>
              <a:rect l="l" t="t" r="r" b="b"/>
              <a:pathLst>
                <a:path w="10729" h="10668" extrusionOk="0">
                  <a:moveTo>
                    <a:pt x="4998" y="1"/>
                  </a:moveTo>
                  <a:cubicBezTo>
                    <a:pt x="4821" y="1"/>
                    <a:pt x="4665" y="134"/>
                    <a:pt x="4644" y="316"/>
                  </a:cubicBezTo>
                  <a:lnTo>
                    <a:pt x="4192" y="3804"/>
                  </a:lnTo>
                  <a:lnTo>
                    <a:pt x="703" y="3340"/>
                  </a:lnTo>
                  <a:cubicBezTo>
                    <a:pt x="688" y="3338"/>
                    <a:pt x="673" y="3337"/>
                    <a:pt x="659" y="3337"/>
                  </a:cubicBezTo>
                  <a:cubicBezTo>
                    <a:pt x="474" y="3337"/>
                    <a:pt x="308" y="3474"/>
                    <a:pt x="286" y="3661"/>
                  </a:cubicBezTo>
                  <a:lnTo>
                    <a:pt x="24" y="5638"/>
                  </a:lnTo>
                  <a:cubicBezTo>
                    <a:pt x="1" y="5840"/>
                    <a:pt x="143" y="6031"/>
                    <a:pt x="346" y="6055"/>
                  </a:cubicBezTo>
                  <a:lnTo>
                    <a:pt x="346" y="6043"/>
                  </a:lnTo>
                  <a:lnTo>
                    <a:pt x="3822" y="6507"/>
                  </a:lnTo>
                  <a:lnTo>
                    <a:pt x="3370" y="9984"/>
                  </a:lnTo>
                  <a:cubicBezTo>
                    <a:pt x="3334" y="10186"/>
                    <a:pt x="3477" y="10377"/>
                    <a:pt x="3692" y="10400"/>
                  </a:cubicBezTo>
                  <a:lnTo>
                    <a:pt x="5656" y="10662"/>
                  </a:lnTo>
                  <a:cubicBezTo>
                    <a:pt x="5677" y="10666"/>
                    <a:pt x="5698" y="10668"/>
                    <a:pt x="5718" y="10668"/>
                  </a:cubicBezTo>
                  <a:cubicBezTo>
                    <a:pt x="5896" y="10668"/>
                    <a:pt x="6051" y="10533"/>
                    <a:pt x="6073" y="10341"/>
                  </a:cubicBezTo>
                  <a:lnTo>
                    <a:pt x="6537" y="6864"/>
                  </a:lnTo>
                  <a:lnTo>
                    <a:pt x="10014" y="7329"/>
                  </a:lnTo>
                  <a:cubicBezTo>
                    <a:pt x="10029" y="7330"/>
                    <a:pt x="10043" y="7331"/>
                    <a:pt x="10058" y="7331"/>
                  </a:cubicBezTo>
                  <a:cubicBezTo>
                    <a:pt x="10243" y="7331"/>
                    <a:pt x="10409" y="7195"/>
                    <a:pt x="10442" y="7007"/>
                  </a:cubicBezTo>
                  <a:lnTo>
                    <a:pt x="10692" y="5031"/>
                  </a:lnTo>
                  <a:cubicBezTo>
                    <a:pt x="10728" y="4828"/>
                    <a:pt x="10585" y="4638"/>
                    <a:pt x="10371" y="4614"/>
                  </a:cubicBezTo>
                  <a:lnTo>
                    <a:pt x="6894" y="4150"/>
                  </a:lnTo>
                  <a:lnTo>
                    <a:pt x="7359" y="685"/>
                  </a:lnTo>
                  <a:cubicBezTo>
                    <a:pt x="7382" y="471"/>
                    <a:pt x="7240" y="292"/>
                    <a:pt x="7037" y="256"/>
                  </a:cubicBezTo>
                  <a:lnTo>
                    <a:pt x="5061" y="6"/>
                  </a:lnTo>
                  <a:cubicBezTo>
                    <a:pt x="5040" y="3"/>
                    <a:pt x="5019" y="1"/>
                    <a:pt x="499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36" name="Google Shape;536;p41"/>
            <p:cNvSpPr/>
            <p:nvPr/>
          </p:nvSpPr>
          <p:spPr>
            <a:xfrm>
              <a:off x="6665700" y="2509825"/>
              <a:ext cx="270900" cy="337750"/>
            </a:xfrm>
            <a:custGeom>
              <a:avLst/>
              <a:gdLst/>
              <a:ahLst/>
              <a:cxnLst/>
              <a:rect l="l" t="t" r="r" b="b"/>
              <a:pathLst>
                <a:path w="10836" h="13510" extrusionOk="0">
                  <a:moveTo>
                    <a:pt x="4138" y="431"/>
                  </a:moveTo>
                  <a:cubicBezTo>
                    <a:pt x="4427" y="431"/>
                    <a:pt x="4711" y="605"/>
                    <a:pt x="4763" y="994"/>
                  </a:cubicBezTo>
                  <a:cubicBezTo>
                    <a:pt x="4799" y="1185"/>
                    <a:pt x="4751" y="1387"/>
                    <a:pt x="4620" y="1530"/>
                  </a:cubicBezTo>
                  <a:lnTo>
                    <a:pt x="3822" y="1685"/>
                  </a:lnTo>
                  <a:cubicBezTo>
                    <a:pt x="3656" y="1590"/>
                    <a:pt x="3537" y="1423"/>
                    <a:pt x="3501" y="1232"/>
                  </a:cubicBezTo>
                  <a:lnTo>
                    <a:pt x="3501" y="1220"/>
                  </a:lnTo>
                  <a:cubicBezTo>
                    <a:pt x="3387" y="723"/>
                    <a:pt x="3765" y="431"/>
                    <a:pt x="4138" y="431"/>
                  </a:cubicBezTo>
                  <a:close/>
                  <a:moveTo>
                    <a:pt x="7844" y="2734"/>
                  </a:moveTo>
                  <a:cubicBezTo>
                    <a:pt x="8102" y="2734"/>
                    <a:pt x="8330" y="2922"/>
                    <a:pt x="8383" y="3185"/>
                  </a:cubicBezTo>
                  <a:lnTo>
                    <a:pt x="9776" y="10757"/>
                  </a:lnTo>
                  <a:cubicBezTo>
                    <a:pt x="9823" y="11055"/>
                    <a:pt x="9621" y="11341"/>
                    <a:pt x="9323" y="11388"/>
                  </a:cubicBezTo>
                  <a:lnTo>
                    <a:pt x="3060" y="12531"/>
                  </a:lnTo>
                  <a:cubicBezTo>
                    <a:pt x="3025" y="12538"/>
                    <a:pt x="2990" y="12542"/>
                    <a:pt x="2956" y="12542"/>
                  </a:cubicBezTo>
                  <a:cubicBezTo>
                    <a:pt x="2699" y="12542"/>
                    <a:pt x="2471" y="12353"/>
                    <a:pt x="2429" y="12091"/>
                  </a:cubicBezTo>
                  <a:lnTo>
                    <a:pt x="1048" y="4518"/>
                  </a:lnTo>
                  <a:cubicBezTo>
                    <a:pt x="989" y="4221"/>
                    <a:pt x="1191" y="3935"/>
                    <a:pt x="1489" y="3887"/>
                  </a:cubicBezTo>
                  <a:lnTo>
                    <a:pt x="2239" y="3745"/>
                  </a:lnTo>
                  <a:cubicBezTo>
                    <a:pt x="2271" y="3955"/>
                    <a:pt x="2451" y="4110"/>
                    <a:pt x="2657" y="4110"/>
                  </a:cubicBezTo>
                  <a:cubicBezTo>
                    <a:pt x="2684" y="4110"/>
                    <a:pt x="2711" y="4107"/>
                    <a:pt x="2739" y="4102"/>
                  </a:cubicBezTo>
                  <a:lnTo>
                    <a:pt x="6656" y="3387"/>
                  </a:lnTo>
                  <a:cubicBezTo>
                    <a:pt x="6882" y="3340"/>
                    <a:pt x="7049" y="3114"/>
                    <a:pt x="7001" y="2875"/>
                  </a:cubicBezTo>
                  <a:lnTo>
                    <a:pt x="7740" y="2744"/>
                  </a:lnTo>
                  <a:cubicBezTo>
                    <a:pt x="7775" y="2737"/>
                    <a:pt x="7810" y="2734"/>
                    <a:pt x="7844" y="2734"/>
                  </a:cubicBezTo>
                  <a:close/>
                  <a:moveTo>
                    <a:pt x="4134" y="1"/>
                  </a:moveTo>
                  <a:cubicBezTo>
                    <a:pt x="4070" y="1"/>
                    <a:pt x="4006" y="6"/>
                    <a:pt x="3942" y="18"/>
                  </a:cubicBezTo>
                  <a:cubicBezTo>
                    <a:pt x="3334" y="125"/>
                    <a:pt x="2941" y="708"/>
                    <a:pt x="3072" y="1304"/>
                  </a:cubicBezTo>
                  <a:cubicBezTo>
                    <a:pt x="3096" y="1470"/>
                    <a:pt x="3168" y="1637"/>
                    <a:pt x="3287" y="1780"/>
                  </a:cubicBezTo>
                  <a:lnTo>
                    <a:pt x="2501" y="1923"/>
                  </a:lnTo>
                  <a:cubicBezTo>
                    <a:pt x="2191" y="1982"/>
                    <a:pt x="1977" y="2280"/>
                    <a:pt x="2037" y="2602"/>
                  </a:cubicBezTo>
                  <a:lnTo>
                    <a:pt x="2084" y="2887"/>
                  </a:lnTo>
                  <a:lnTo>
                    <a:pt x="798" y="3114"/>
                  </a:lnTo>
                  <a:cubicBezTo>
                    <a:pt x="310" y="3209"/>
                    <a:pt x="1" y="3673"/>
                    <a:pt x="84" y="4149"/>
                  </a:cubicBezTo>
                  <a:lnTo>
                    <a:pt x="1656" y="12781"/>
                  </a:lnTo>
                  <a:cubicBezTo>
                    <a:pt x="1740" y="13216"/>
                    <a:pt x="2109" y="13509"/>
                    <a:pt x="2533" y="13509"/>
                  </a:cubicBezTo>
                  <a:cubicBezTo>
                    <a:pt x="2585" y="13509"/>
                    <a:pt x="2638" y="13505"/>
                    <a:pt x="2691" y="13496"/>
                  </a:cubicBezTo>
                  <a:lnTo>
                    <a:pt x="10026" y="12162"/>
                  </a:lnTo>
                  <a:cubicBezTo>
                    <a:pt x="10514" y="12067"/>
                    <a:pt x="10835" y="11603"/>
                    <a:pt x="10752" y="11114"/>
                  </a:cubicBezTo>
                  <a:lnTo>
                    <a:pt x="9168" y="2482"/>
                  </a:lnTo>
                  <a:cubicBezTo>
                    <a:pt x="9094" y="2048"/>
                    <a:pt x="8718" y="1755"/>
                    <a:pt x="8291" y="1755"/>
                  </a:cubicBezTo>
                  <a:cubicBezTo>
                    <a:pt x="8239" y="1755"/>
                    <a:pt x="8186" y="1759"/>
                    <a:pt x="8133" y="1768"/>
                  </a:cubicBezTo>
                  <a:lnTo>
                    <a:pt x="6859" y="2006"/>
                  </a:lnTo>
                  <a:lnTo>
                    <a:pt x="6799" y="1732"/>
                  </a:lnTo>
                  <a:cubicBezTo>
                    <a:pt x="6745" y="1442"/>
                    <a:pt x="6498" y="1249"/>
                    <a:pt x="6214" y="1249"/>
                  </a:cubicBezTo>
                  <a:cubicBezTo>
                    <a:pt x="6183" y="1249"/>
                    <a:pt x="6152" y="1251"/>
                    <a:pt x="6120" y="1256"/>
                  </a:cubicBezTo>
                  <a:lnTo>
                    <a:pt x="5168" y="1435"/>
                  </a:lnTo>
                  <a:cubicBezTo>
                    <a:pt x="5227" y="1268"/>
                    <a:pt x="5239" y="1089"/>
                    <a:pt x="5204" y="911"/>
                  </a:cubicBezTo>
                  <a:cubicBezTo>
                    <a:pt x="5119" y="380"/>
                    <a:pt x="4655" y="1"/>
                    <a:pt x="413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37" name="Google Shape;537;p41"/>
            <p:cNvSpPr/>
            <p:nvPr/>
          </p:nvSpPr>
          <p:spPr>
            <a:xfrm>
              <a:off x="6713625" y="2631725"/>
              <a:ext cx="46625" cy="38625"/>
            </a:xfrm>
            <a:custGeom>
              <a:avLst/>
              <a:gdLst/>
              <a:ahLst/>
              <a:cxnLst/>
              <a:rect l="l" t="t" r="r" b="b"/>
              <a:pathLst>
                <a:path w="1865" h="1545" extrusionOk="0">
                  <a:moveTo>
                    <a:pt x="1014" y="0"/>
                  </a:moveTo>
                  <a:cubicBezTo>
                    <a:pt x="970" y="0"/>
                    <a:pt x="926" y="4"/>
                    <a:pt x="882" y="12"/>
                  </a:cubicBezTo>
                  <a:cubicBezTo>
                    <a:pt x="191" y="131"/>
                    <a:pt x="0" y="1012"/>
                    <a:pt x="572" y="1405"/>
                  </a:cubicBezTo>
                  <a:cubicBezTo>
                    <a:pt x="710" y="1502"/>
                    <a:pt x="861" y="1545"/>
                    <a:pt x="1007" y="1545"/>
                  </a:cubicBezTo>
                  <a:cubicBezTo>
                    <a:pt x="1454" y="1545"/>
                    <a:pt x="1864" y="1142"/>
                    <a:pt x="1775" y="631"/>
                  </a:cubicBezTo>
                  <a:cubicBezTo>
                    <a:pt x="1700" y="258"/>
                    <a:pt x="1379" y="0"/>
                    <a:pt x="1014"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38" name="Google Shape;538;p41"/>
            <p:cNvSpPr/>
            <p:nvPr/>
          </p:nvSpPr>
          <p:spPr>
            <a:xfrm>
              <a:off x="6766850" y="2620125"/>
              <a:ext cx="96200" cy="33850"/>
            </a:xfrm>
            <a:custGeom>
              <a:avLst/>
              <a:gdLst/>
              <a:ahLst/>
              <a:cxnLst/>
              <a:rect l="l" t="t" r="r" b="b"/>
              <a:pathLst>
                <a:path w="3848" h="1354" extrusionOk="0">
                  <a:moveTo>
                    <a:pt x="3240" y="0"/>
                  </a:moveTo>
                  <a:cubicBezTo>
                    <a:pt x="3207" y="0"/>
                    <a:pt x="3171" y="4"/>
                    <a:pt x="3134" y="11"/>
                  </a:cubicBezTo>
                  <a:lnTo>
                    <a:pt x="538" y="487"/>
                  </a:lnTo>
                  <a:cubicBezTo>
                    <a:pt x="0" y="588"/>
                    <a:pt x="106" y="1354"/>
                    <a:pt x="597" y="1354"/>
                  </a:cubicBezTo>
                  <a:cubicBezTo>
                    <a:pt x="628" y="1354"/>
                    <a:pt x="660" y="1351"/>
                    <a:pt x="693" y="1345"/>
                  </a:cubicBezTo>
                  <a:lnTo>
                    <a:pt x="3289" y="868"/>
                  </a:lnTo>
                  <a:cubicBezTo>
                    <a:pt x="3847" y="790"/>
                    <a:pt x="3746" y="0"/>
                    <a:pt x="3240"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39" name="Google Shape;539;p41"/>
            <p:cNvSpPr/>
            <p:nvPr/>
          </p:nvSpPr>
          <p:spPr>
            <a:xfrm>
              <a:off x="6723450" y="2685525"/>
              <a:ext cx="46625" cy="38700"/>
            </a:xfrm>
            <a:custGeom>
              <a:avLst/>
              <a:gdLst/>
              <a:ahLst/>
              <a:cxnLst/>
              <a:rect l="l" t="t" r="r" b="b"/>
              <a:pathLst>
                <a:path w="1865" h="1548" extrusionOk="0">
                  <a:moveTo>
                    <a:pt x="1027" y="0"/>
                  </a:moveTo>
                  <a:cubicBezTo>
                    <a:pt x="979" y="0"/>
                    <a:pt x="930" y="5"/>
                    <a:pt x="881" y="15"/>
                  </a:cubicBezTo>
                  <a:cubicBezTo>
                    <a:pt x="203" y="122"/>
                    <a:pt x="0" y="1015"/>
                    <a:pt x="572" y="1408"/>
                  </a:cubicBezTo>
                  <a:cubicBezTo>
                    <a:pt x="710" y="1505"/>
                    <a:pt x="861" y="1548"/>
                    <a:pt x="1007" y="1548"/>
                  </a:cubicBezTo>
                  <a:cubicBezTo>
                    <a:pt x="1454" y="1548"/>
                    <a:pt x="1864" y="1145"/>
                    <a:pt x="1774" y="634"/>
                  </a:cubicBezTo>
                  <a:cubicBezTo>
                    <a:pt x="1701" y="266"/>
                    <a:pt x="1386" y="0"/>
                    <a:pt x="1027"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40" name="Google Shape;540;p41"/>
            <p:cNvSpPr/>
            <p:nvPr/>
          </p:nvSpPr>
          <p:spPr>
            <a:xfrm>
              <a:off x="6777400" y="2673950"/>
              <a:ext cx="94000" cy="33725"/>
            </a:xfrm>
            <a:custGeom>
              <a:avLst/>
              <a:gdLst/>
              <a:ahLst/>
              <a:cxnLst/>
              <a:rect l="l" t="t" r="r" b="b"/>
              <a:pathLst>
                <a:path w="3760" h="1349" extrusionOk="0">
                  <a:moveTo>
                    <a:pt x="3129" y="0"/>
                  </a:moveTo>
                  <a:cubicBezTo>
                    <a:pt x="3117" y="0"/>
                    <a:pt x="3105" y="1"/>
                    <a:pt x="3093" y="1"/>
                  </a:cubicBezTo>
                  <a:lnTo>
                    <a:pt x="497" y="478"/>
                  </a:lnTo>
                  <a:cubicBezTo>
                    <a:pt x="1" y="628"/>
                    <a:pt x="120" y="1349"/>
                    <a:pt x="617" y="1349"/>
                  </a:cubicBezTo>
                  <a:cubicBezTo>
                    <a:pt x="632" y="1349"/>
                    <a:pt x="648" y="1348"/>
                    <a:pt x="664" y="1347"/>
                  </a:cubicBezTo>
                  <a:lnTo>
                    <a:pt x="3260" y="882"/>
                  </a:lnTo>
                  <a:cubicBezTo>
                    <a:pt x="3760" y="731"/>
                    <a:pt x="3635" y="0"/>
                    <a:pt x="3129"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41" name="Google Shape;541;p41"/>
            <p:cNvSpPr/>
            <p:nvPr/>
          </p:nvSpPr>
          <p:spPr>
            <a:xfrm>
              <a:off x="6733875" y="2743050"/>
              <a:ext cx="46600" cy="38625"/>
            </a:xfrm>
            <a:custGeom>
              <a:avLst/>
              <a:gdLst/>
              <a:ahLst/>
              <a:cxnLst/>
              <a:rect l="l" t="t" r="r" b="b"/>
              <a:pathLst>
                <a:path w="1864" h="1545" extrusionOk="0">
                  <a:moveTo>
                    <a:pt x="1014" y="0"/>
                  </a:moveTo>
                  <a:cubicBezTo>
                    <a:pt x="970" y="0"/>
                    <a:pt x="926" y="4"/>
                    <a:pt x="881" y="11"/>
                  </a:cubicBezTo>
                  <a:cubicBezTo>
                    <a:pt x="203" y="131"/>
                    <a:pt x="0" y="1012"/>
                    <a:pt x="572" y="1404"/>
                  </a:cubicBezTo>
                  <a:cubicBezTo>
                    <a:pt x="713" y="1501"/>
                    <a:pt x="865" y="1545"/>
                    <a:pt x="1012" y="1545"/>
                  </a:cubicBezTo>
                  <a:cubicBezTo>
                    <a:pt x="1460" y="1545"/>
                    <a:pt x="1864" y="1142"/>
                    <a:pt x="1774" y="631"/>
                  </a:cubicBezTo>
                  <a:cubicBezTo>
                    <a:pt x="1700" y="258"/>
                    <a:pt x="1378" y="0"/>
                    <a:pt x="1014"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42" name="Google Shape;542;p41"/>
            <p:cNvSpPr/>
            <p:nvPr/>
          </p:nvSpPr>
          <p:spPr>
            <a:xfrm>
              <a:off x="6787625" y="2731600"/>
              <a:ext cx="94825" cy="33850"/>
            </a:xfrm>
            <a:custGeom>
              <a:avLst/>
              <a:gdLst/>
              <a:ahLst/>
              <a:cxnLst/>
              <a:rect l="l" t="t" r="r" b="b"/>
              <a:pathLst>
                <a:path w="3793" h="1354" extrusionOk="0">
                  <a:moveTo>
                    <a:pt x="3180" y="1"/>
                  </a:moveTo>
                  <a:cubicBezTo>
                    <a:pt x="3158" y="1"/>
                    <a:pt x="3136" y="2"/>
                    <a:pt x="3113" y="5"/>
                  </a:cubicBezTo>
                  <a:lnTo>
                    <a:pt x="517" y="469"/>
                  </a:lnTo>
                  <a:cubicBezTo>
                    <a:pt x="1" y="607"/>
                    <a:pt x="115" y="1354"/>
                    <a:pt x="615" y="1354"/>
                  </a:cubicBezTo>
                  <a:cubicBezTo>
                    <a:pt x="633" y="1354"/>
                    <a:pt x="652" y="1353"/>
                    <a:pt x="672" y="1351"/>
                  </a:cubicBezTo>
                  <a:lnTo>
                    <a:pt x="3267" y="874"/>
                  </a:lnTo>
                  <a:cubicBezTo>
                    <a:pt x="3792" y="749"/>
                    <a:pt x="3672" y="1"/>
                    <a:pt x="3180"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43" name="Google Shape;543;p41"/>
            <p:cNvSpPr/>
            <p:nvPr/>
          </p:nvSpPr>
          <p:spPr>
            <a:xfrm>
              <a:off x="6689525" y="2982275"/>
              <a:ext cx="194075" cy="174225"/>
            </a:xfrm>
            <a:custGeom>
              <a:avLst/>
              <a:gdLst/>
              <a:ahLst/>
              <a:cxnLst/>
              <a:rect l="l" t="t" r="r" b="b"/>
              <a:pathLst>
                <a:path w="7763" h="6969" extrusionOk="0">
                  <a:moveTo>
                    <a:pt x="3926" y="0"/>
                  </a:moveTo>
                  <a:cubicBezTo>
                    <a:pt x="2894" y="0"/>
                    <a:pt x="1881" y="467"/>
                    <a:pt x="1215" y="1349"/>
                  </a:cubicBezTo>
                  <a:lnTo>
                    <a:pt x="6953" y="4968"/>
                  </a:lnTo>
                  <a:cubicBezTo>
                    <a:pt x="7763" y="3396"/>
                    <a:pt x="7239" y="1468"/>
                    <a:pt x="5751" y="527"/>
                  </a:cubicBezTo>
                  <a:cubicBezTo>
                    <a:pt x="5184" y="172"/>
                    <a:pt x="4552" y="0"/>
                    <a:pt x="3926" y="0"/>
                  </a:cubicBezTo>
                  <a:close/>
                  <a:moveTo>
                    <a:pt x="810" y="1992"/>
                  </a:moveTo>
                  <a:lnTo>
                    <a:pt x="810" y="1992"/>
                  </a:lnTo>
                  <a:cubicBezTo>
                    <a:pt x="0" y="3563"/>
                    <a:pt x="512" y="5492"/>
                    <a:pt x="2012" y="6444"/>
                  </a:cubicBezTo>
                  <a:cubicBezTo>
                    <a:pt x="2576" y="6798"/>
                    <a:pt x="3206" y="6968"/>
                    <a:pt x="3829" y="6968"/>
                  </a:cubicBezTo>
                  <a:cubicBezTo>
                    <a:pt x="4864" y="6968"/>
                    <a:pt x="5880" y="6500"/>
                    <a:pt x="6549" y="5623"/>
                  </a:cubicBezTo>
                  <a:lnTo>
                    <a:pt x="810" y="1992"/>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44" name="Google Shape;544;p41"/>
            <p:cNvSpPr/>
            <p:nvPr/>
          </p:nvSpPr>
          <p:spPr>
            <a:xfrm>
              <a:off x="7053250" y="2609075"/>
              <a:ext cx="151825" cy="140725"/>
            </a:xfrm>
            <a:custGeom>
              <a:avLst/>
              <a:gdLst/>
              <a:ahLst/>
              <a:cxnLst/>
              <a:rect l="l" t="t" r="r" b="b"/>
              <a:pathLst>
                <a:path w="6073" h="5629" extrusionOk="0">
                  <a:moveTo>
                    <a:pt x="3596" y="1"/>
                  </a:moveTo>
                  <a:lnTo>
                    <a:pt x="1203" y="1620"/>
                  </a:lnTo>
                  <a:cubicBezTo>
                    <a:pt x="251" y="2275"/>
                    <a:pt x="1" y="3585"/>
                    <a:pt x="655" y="4549"/>
                  </a:cubicBezTo>
                  <a:lnTo>
                    <a:pt x="763" y="4716"/>
                  </a:lnTo>
                  <a:cubicBezTo>
                    <a:pt x="1163" y="5308"/>
                    <a:pt x="1825" y="5629"/>
                    <a:pt x="2498" y="5629"/>
                  </a:cubicBezTo>
                  <a:cubicBezTo>
                    <a:pt x="2907" y="5629"/>
                    <a:pt x="3320" y="5511"/>
                    <a:pt x="3680" y="5263"/>
                  </a:cubicBezTo>
                  <a:lnTo>
                    <a:pt x="6073" y="3644"/>
                  </a:lnTo>
                  <a:lnTo>
                    <a:pt x="3596" y="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45" name="Google Shape;545;p41"/>
            <p:cNvSpPr/>
            <p:nvPr/>
          </p:nvSpPr>
          <p:spPr>
            <a:xfrm>
              <a:off x="7155950" y="2550550"/>
              <a:ext cx="151825" cy="141000"/>
            </a:xfrm>
            <a:custGeom>
              <a:avLst/>
              <a:gdLst/>
              <a:ahLst/>
              <a:cxnLst/>
              <a:rect l="l" t="t" r="r" b="b"/>
              <a:pathLst>
                <a:path w="6073" h="5640" extrusionOk="0">
                  <a:moveTo>
                    <a:pt x="3577" y="0"/>
                  </a:moveTo>
                  <a:cubicBezTo>
                    <a:pt x="3169" y="0"/>
                    <a:pt x="2757" y="119"/>
                    <a:pt x="2393" y="365"/>
                  </a:cubicBezTo>
                  <a:lnTo>
                    <a:pt x="0" y="1996"/>
                  </a:lnTo>
                  <a:lnTo>
                    <a:pt x="2477" y="5640"/>
                  </a:lnTo>
                  <a:lnTo>
                    <a:pt x="4870" y="4009"/>
                  </a:lnTo>
                  <a:cubicBezTo>
                    <a:pt x="5834" y="3354"/>
                    <a:pt x="6072" y="2044"/>
                    <a:pt x="5429" y="1080"/>
                  </a:cubicBezTo>
                  <a:lnTo>
                    <a:pt x="5322" y="925"/>
                  </a:lnTo>
                  <a:cubicBezTo>
                    <a:pt x="4914" y="324"/>
                    <a:pt x="4252" y="0"/>
                    <a:pt x="3577"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46" name="Google Shape;546;p41"/>
            <p:cNvSpPr/>
            <p:nvPr/>
          </p:nvSpPr>
          <p:spPr>
            <a:xfrm>
              <a:off x="7008600" y="2899825"/>
              <a:ext cx="268225" cy="266925"/>
            </a:xfrm>
            <a:custGeom>
              <a:avLst/>
              <a:gdLst/>
              <a:ahLst/>
              <a:cxnLst/>
              <a:rect l="l" t="t" r="r" b="b"/>
              <a:pathLst>
                <a:path w="10729" h="10677" extrusionOk="0">
                  <a:moveTo>
                    <a:pt x="5017" y="1"/>
                  </a:moveTo>
                  <a:cubicBezTo>
                    <a:pt x="4831" y="1"/>
                    <a:pt x="4666" y="137"/>
                    <a:pt x="4644" y="325"/>
                  </a:cubicBezTo>
                  <a:lnTo>
                    <a:pt x="4180" y="3813"/>
                  </a:lnTo>
                  <a:lnTo>
                    <a:pt x="703" y="3349"/>
                  </a:lnTo>
                  <a:cubicBezTo>
                    <a:pt x="688" y="3347"/>
                    <a:pt x="673" y="3346"/>
                    <a:pt x="659" y="3346"/>
                  </a:cubicBezTo>
                  <a:cubicBezTo>
                    <a:pt x="474" y="3346"/>
                    <a:pt x="308" y="3483"/>
                    <a:pt x="286" y="3670"/>
                  </a:cubicBezTo>
                  <a:lnTo>
                    <a:pt x="24" y="5635"/>
                  </a:lnTo>
                  <a:cubicBezTo>
                    <a:pt x="1" y="5849"/>
                    <a:pt x="143" y="6028"/>
                    <a:pt x="346" y="6063"/>
                  </a:cubicBezTo>
                  <a:lnTo>
                    <a:pt x="3822" y="6516"/>
                  </a:lnTo>
                  <a:lnTo>
                    <a:pt x="3370" y="10004"/>
                  </a:lnTo>
                  <a:cubicBezTo>
                    <a:pt x="3346" y="10207"/>
                    <a:pt x="3489" y="10385"/>
                    <a:pt x="3692" y="10421"/>
                  </a:cubicBezTo>
                  <a:lnTo>
                    <a:pt x="5656" y="10671"/>
                  </a:lnTo>
                  <a:cubicBezTo>
                    <a:pt x="5678" y="10675"/>
                    <a:pt x="5700" y="10677"/>
                    <a:pt x="5721" y="10677"/>
                  </a:cubicBezTo>
                  <a:cubicBezTo>
                    <a:pt x="5906" y="10677"/>
                    <a:pt x="6053" y="10543"/>
                    <a:pt x="6085" y="10362"/>
                  </a:cubicBezTo>
                  <a:lnTo>
                    <a:pt x="6537" y="6873"/>
                  </a:lnTo>
                  <a:lnTo>
                    <a:pt x="10014" y="7337"/>
                  </a:lnTo>
                  <a:cubicBezTo>
                    <a:pt x="10029" y="7339"/>
                    <a:pt x="10045" y="7340"/>
                    <a:pt x="10060" y="7340"/>
                  </a:cubicBezTo>
                  <a:cubicBezTo>
                    <a:pt x="10253" y="7340"/>
                    <a:pt x="10409" y="7204"/>
                    <a:pt x="10442" y="7016"/>
                  </a:cubicBezTo>
                  <a:lnTo>
                    <a:pt x="10692" y="5039"/>
                  </a:lnTo>
                  <a:cubicBezTo>
                    <a:pt x="10728" y="4837"/>
                    <a:pt x="10585" y="4647"/>
                    <a:pt x="10383" y="4623"/>
                  </a:cubicBezTo>
                  <a:lnTo>
                    <a:pt x="6894" y="4158"/>
                  </a:lnTo>
                  <a:lnTo>
                    <a:pt x="7359" y="682"/>
                  </a:lnTo>
                  <a:cubicBezTo>
                    <a:pt x="7382" y="479"/>
                    <a:pt x="7240" y="289"/>
                    <a:pt x="7037" y="265"/>
                  </a:cubicBezTo>
                  <a:lnTo>
                    <a:pt x="5061" y="3"/>
                  </a:lnTo>
                  <a:cubicBezTo>
                    <a:pt x="5046" y="1"/>
                    <a:pt x="5031" y="1"/>
                    <a:pt x="5017"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47" name="Google Shape;547;p41"/>
            <p:cNvSpPr/>
            <p:nvPr/>
          </p:nvSpPr>
          <p:spPr>
            <a:xfrm>
              <a:off x="6665400" y="3304575"/>
              <a:ext cx="271200" cy="337725"/>
            </a:xfrm>
            <a:custGeom>
              <a:avLst/>
              <a:gdLst/>
              <a:ahLst/>
              <a:cxnLst/>
              <a:rect l="l" t="t" r="r" b="b"/>
              <a:pathLst>
                <a:path w="10848" h="13509" extrusionOk="0">
                  <a:moveTo>
                    <a:pt x="4164" y="411"/>
                  </a:moveTo>
                  <a:cubicBezTo>
                    <a:pt x="4452" y="411"/>
                    <a:pt x="4735" y="584"/>
                    <a:pt x="4787" y="970"/>
                  </a:cubicBezTo>
                  <a:cubicBezTo>
                    <a:pt x="4823" y="1172"/>
                    <a:pt x="4763" y="1363"/>
                    <a:pt x="4632" y="1518"/>
                  </a:cubicBezTo>
                  <a:lnTo>
                    <a:pt x="3846" y="1661"/>
                  </a:lnTo>
                  <a:cubicBezTo>
                    <a:pt x="3668" y="1565"/>
                    <a:pt x="3549" y="1399"/>
                    <a:pt x="3513" y="1208"/>
                  </a:cubicBezTo>
                  <a:cubicBezTo>
                    <a:pt x="3398" y="708"/>
                    <a:pt x="3786" y="411"/>
                    <a:pt x="4164" y="411"/>
                  </a:cubicBezTo>
                  <a:close/>
                  <a:moveTo>
                    <a:pt x="7873" y="2721"/>
                  </a:moveTo>
                  <a:cubicBezTo>
                    <a:pt x="8128" y="2721"/>
                    <a:pt x="8353" y="2900"/>
                    <a:pt x="8395" y="3161"/>
                  </a:cubicBezTo>
                  <a:lnTo>
                    <a:pt x="9788" y="10745"/>
                  </a:lnTo>
                  <a:cubicBezTo>
                    <a:pt x="9847" y="11043"/>
                    <a:pt x="9645" y="11328"/>
                    <a:pt x="9347" y="11376"/>
                  </a:cubicBezTo>
                  <a:lnTo>
                    <a:pt x="3072" y="12519"/>
                  </a:lnTo>
                  <a:cubicBezTo>
                    <a:pt x="3042" y="12524"/>
                    <a:pt x="3012" y="12526"/>
                    <a:pt x="2981" y="12526"/>
                  </a:cubicBezTo>
                  <a:cubicBezTo>
                    <a:pt x="2719" y="12526"/>
                    <a:pt x="2484" y="12344"/>
                    <a:pt x="2441" y="12067"/>
                  </a:cubicBezTo>
                  <a:lnTo>
                    <a:pt x="1060" y="4506"/>
                  </a:lnTo>
                  <a:cubicBezTo>
                    <a:pt x="1001" y="4209"/>
                    <a:pt x="1203" y="3923"/>
                    <a:pt x="1501" y="3863"/>
                  </a:cubicBezTo>
                  <a:lnTo>
                    <a:pt x="2251" y="3732"/>
                  </a:lnTo>
                  <a:cubicBezTo>
                    <a:pt x="2282" y="3941"/>
                    <a:pt x="2470" y="4086"/>
                    <a:pt x="2668" y="4086"/>
                  </a:cubicBezTo>
                  <a:cubicBezTo>
                    <a:pt x="2696" y="4086"/>
                    <a:pt x="2723" y="4083"/>
                    <a:pt x="2751" y="4078"/>
                  </a:cubicBezTo>
                  <a:lnTo>
                    <a:pt x="6668" y="3375"/>
                  </a:lnTo>
                  <a:cubicBezTo>
                    <a:pt x="6906" y="3327"/>
                    <a:pt x="7061" y="3101"/>
                    <a:pt x="7013" y="2863"/>
                  </a:cubicBezTo>
                  <a:lnTo>
                    <a:pt x="7764" y="2732"/>
                  </a:lnTo>
                  <a:cubicBezTo>
                    <a:pt x="7800" y="2725"/>
                    <a:pt x="7837" y="2721"/>
                    <a:pt x="7873" y="2721"/>
                  </a:cubicBezTo>
                  <a:close/>
                  <a:moveTo>
                    <a:pt x="4154" y="0"/>
                  </a:moveTo>
                  <a:cubicBezTo>
                    <a:pt x="4004" y="0"/>
                    <a:pt x="3851" y="32"/>
                    <a:pt x="3704" y="101"/>
                  </a:cubicBezTo>
                  <a:cubicBezTo>
                    <a:pt x="3061" y="387"/>
                    <a:pt x="2858" y="1208"/>
                    <a:pt x="3299" y="1756"/>
                  </a:cubicBezTo>
                  <a:lnTo>
                    <a:pt x="2513" y="1911"/>
                  </a:lnTo>
                  <a:cubicBezTo>
                    <a:pt x="2203" y="1970"/>
                    <a:pt x="1989" y="2280"/>
                    <a:pt x="2049" y="2589"/>
                  </a:cubicBezTo>
                  <a:lnTo>
                    <a:pt x="2096" y="2875"/>
                  </a:lnTo>
                  <a:lnTo>
                    <a:pt x="810" y="3101"/>
                  </a:lnTo>
                  <a:cubicBezTo>
                    <a:pt x="322" y="3196"/>
                    <a:pt x="1" y="3661"/>
                    <a:pt x="96" y="4149"/>
                  </a:cubicBezTo>
                  <a:lnTo>
                    <a:pt x="1668" y="12769"/>
                  </a:lnTo>
                  <a:cubicBezTo>
                    <a:pt x="1753" y="13205"/>
                    <a:pt x="2123" y="13509"/>
                    <a:pt x="2549" y="13509"/>
                  </a:cubicBezTo>
                  <a:cubicBezTo>
                    <a:pt x="2600" y="13509"/>
                    <a:pt x="2652" y="13504"/>
                    <a:pt x="2703" y="13495"/>
                  </a:cubicBezTo>
                  <a:lnTo>
                    <a:pt x="10038" y="12150"/>
                  </a:lnTo>
                  <a:cubicBezTo>
                    <a:pt x="10526" y="12055"/>
                    <a:pt x="10847" y="11590"/>
                    <a:pt x="10752" y="11114"/>
                  </a:cubicBezTo>
                  <a:lnTo>
                    <a:pt x="9180" y="2482"/>
                  </a:lnTo>
                  <a:cubicBezTo>
                    <a:pt x="9106" y="2046"/>
                    <a:pt x="8727" y="1743"/>
                    <a:pt x="8299" y="1743"/>
                  </a:cubicBezTo>
                  <a:cubicBezTo>
                    <a:pt x="8248" y="1743"/>
                    <a:pt x="8196" y="1747"/>
                    <a:pt x="8145" y="1756"/>
                  </a:cubicBezTo>
                  <a:lnTo>
                    <a:pt x="6871" y="1994"/>
                  </a:lnTo>
                  <a:lnTo>
                    <a:pt x="6811" y="1720"/>
                  </a:lnTo>
                  <a:cubicBezTo>
                    <a:pt x="6758" y="1435"/>
                    <a:pt x="6518" y="1234"/>
                    <a:pt x="6240" y="1234"/>
                  </a:cubicBezTo>
                  <a:cubicBezTo>
                    <a:pt x="6204" y="1234"/>
                    <a:pt x="6169" y="1237"/>
                    <a:pt x="6132" y="1244"/>
                  </a:cubicBezTo>
                  <a:lnTo>
                    <a:pt x="5180" y="1411"/>
                  </a:lnTo>
                  <a:cubicBezTo>
                    <a:pt x="5239" y="1244"/>
                    <a:pt x="5251" y="1065"/>
                    <a:pt x="5216" y="899"/>
                  </a:cubicBezTo>
                  <a:cubicBezTo>
                    <a:pt x="5115" y="358"/>
                    <a:pt x="4654" y="0"/>
                    <a:pt x="4154"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48" name="Google Shape;548;p41"/>
            <p:cNvSpPr/>
            <p:nvPr/>
          </p:nvSpPr>
          <p:spPr>
            <a:xfrm>
              <a:off x="6713625" y="3425775"/>
              <a:ext cx="46625" cy="38725"/>
            </a:xfrm>
            <a:custGeom>
              <a:avLst/>
              <a:gdLst/>
              <a:ahLst/>
              <a:cxnLst/>
              <a:rect l="l" t="t" r="r" b="b"/>
              <a:pathLst>
                <a:path w="1865" h="1549" extrusionOk="0">
                  <a:moveTo>
                    <a:pt x="1027" y="1"/>
                  </a:moveTo>
                  <a:cubicBezTo>
                    <a:pt x="979" y="1"/>
                    <a:pt x="930" y="6"/>
                    <a:pt x="882" y="15"/>
                  </a:cubicBezTo>
                  <a:cubicBezTo>
                    <a:pt x="191" y="134"/>
                    <a:pt x="0" y="1015"/>
                    <a:pt x="572" y="1408"/>
                  </a:cubicBezTo>
                  <a:cubicBezTo>
                    <a:pt x="710" y="1505"/>
                    <a:pt x="861" y="1549"/>
                    <a:pt x="1007" y="1549"/>
                  </a:cubicBezTo>
                  <a:cubicBezTo>
                    <a:pt x="1454" y="1549"/>
                    <a:pt x="1864" y="1146"/>
                    <a:pt x="1775" y="634"/>
                  </a:cubicBezTo>
                  <a:cubicBezTo>
                    <a:pt x="1701" y="267"/>
                    <a:pt x="1386" y="1"/>
                    <a:pt x="1027"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49" name="Google Shape;549;p41"/>
            <p:cNvSpPr/>
            <p:nvPr/>
          </p:nvSpPr>
          <p:spPr>
            <a:xfrm>
              <a:off x="6766425" y="3414175"/>
              <a:ext cx="97050" cy="34050"/>
            </a:xfrm>
            <a:custGeom>
              <a:avLst/>
              <a:gdLst/>
              <a:ahLst/>
              <a:cxnLst/>
              <a:rect l="l" t="t" r="r" b="b"/>
              <a:pathLst>
                <a:path w="3882" h="1362" extrusionOk="0">
                  <a:moveTo>
                    <a:pt x="3273" y="0"/>
                  </a:moveTo>
                  <a:cubicBezTo>
                    <a:pt x="3234" y="0"/>
                    <a:pt x="3194" y="5"/>
                    <a:pt x="3151" y="15"/>
                  </a:cubicBezTo>
                  <a:lnTo>
                    <a:pt x="555" y="491"/>
                  </a:lnTo>
                  <a:cubicBezTo>
                    <a:pt x="1" y="580"/>
                    <a:pt x="108" y="1362"/>
                    <a:pt x="597" y="1362"/>
                  </a:cubicBezTo>
                  <a:cubicBezTo>
                    <a:pt x="633" y="1362"/>
                    <a:pt x="671" y="1357"/>
                    <a:pt x="710" y="1349"/>
                  </a:cubicBezTo>
                  <a:lnTo>
                    <a:pt x="3306" y="872"/>
                  </a:lnTo>
                  <a:cubicBezTo>
                    <a:pt x="3881" y="817"/>
                    <a:pt x="3778" y="0"/>
                    <a:pt x="3273"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50" name="Google Shape;550;p41"/>
            <p:cNvSpPr/>
            <p:nvPr/>
          </p:nvSpPr>
          <p:spPr>
            <a:xfrm>
              <a:off x="6723450" y="3479650"/>
              <a:ext cx="46625" cy="38725"/>
            </a:xfrm>
            <a:custGeom>
              <a:avLst/>
              <a:gdLst/>
              <a:ahLst/>
              <a:cxnLst/>
              <a:rect l="l" t="t" r="r" b="b"/>
              <a:pathLst>
                <a:path w="1865" h="1549" extrusionOk="0">
                  <a:moveTo>
                    <a:pt x="1027" y="1"/>
                  </a:moveTo>
                  <a:cubicBezTo>
                    <a:pt x="979" y="1"/>
                    <a:pt x="930" y="6"/>
                    <a:pt x="881" y="15"/>
                  </a:cubicBezTo>
                  <a:cubicBezTo>
                    <a:pt x="203" y="134"/>
                    <a:pt x="0" y="1015"/>
                    <a:pt x="572" y="1408"/>
                  </a:cubicBezTo>
                  <a:cubicBezTo>
                    <a:pt x="710" y="1505"/>
                    <a:pt x="861" y="1549"/>
                    <a:pt x="1007" y="1549"/>
                  </a:cubicBezTo>
                  <a:cubicBezTo>
                    <a:pt x="1454" y="1549"/>
                    <a:pt x="1864" y="1146"/>
                    <a:pt x="1774" y="635"/>
                  </a:cubicBezTo>
                  <a:cubicBezTo>
                    <a:pt x="1701" y="267"/>
                    <a:pt x="1386" y="1"/>
                    <a:pt x="1027"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51" name="Google Shape;551;p41"/>
            <p:cNvSpPr/>
            <p:nvPr/>
          </p:nvSpPr>
          <p:spPr>
            <a:xfrm>
              <a:off x="6777325" y="3468350"/>
              <a:ext cx="94000" cy="33750"/>
            </a:xfrm>
            <a:custGeom>
              <a:avLst/>
              <a:gdLst/>
              <a:ahLst/>
              <a:cxnLst/>
              <a:rect l="l" t="t" r="r" b="b"/>
              <a:pathLst>
                <a:path w="3760" h="1350" extrusionOk="0">
                  <a:moveTo>
                    <a:pt x="3144" y="1"/>
                  </a:moveTo>
                  <a:cubicBezTo>
                    <a:pt x="3128" y="1"/>
                    <a:pt x="3112" y="2"/>
                    <a:pt x="3096" y="3"/>
                  </a:cubicBezTo>
                  <a:lnTo>
                    <a:pt x="500" y="467"/>
                  </a:lnTo>
                  <a:cubicBezTo>
                    <a:pt x="0" y="619"/>
                    <a:pt x="125" y="1350"/>
                    <a:pt x="631" y="1350"/>
                  </a:cubicBezTo>
                  <a:cubicBezTo>
                    <a:pt x="643" y="1350"/>
                    <a:pt x="655" y="1349"/>
                    <a:pt x="667" y="1348"/>
                  </a:cubicBezTo>
                  <a:lnTo>
                    <a:pt x="3263" y="872"/>
                  </a:lnTo>
                  <a:cubicBezTo>
                    <a:pt x="3759" y="722"/>
                    <a:pt x="3640" y="1"/>
                    <a:pt x="314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52" name="Google Shape;552;p41"/>
            <p:cNvSpPr/>
            <p:nvPr/>
          </p:nvSpPr>
          <p:spPr>
            <a:xfrm>
              <a:off x="6733875" y="3537175"/>
              <a:ext cx="46600" cy="38650"/>
            </a:xfrm>
            <a:custGeom>
              <a:avLst/>
              <a:gdLst/>
              <a:ahLst/>
              <a:cxnLst/>
              <a:rect l="l" t="t" r="r" b="b"/>
              <a:pathLst>
                <a:path w="1864" h="1546" extrusionOk="0">
                  <a:moveTo>
                    <a:pt x="1013" y="1"/>
                  </a:moveTo>
                  <a:cubicBezTo>
                    <a:pt x="970" y="1"/>
                    <a:pt x="926" y="5"/>
                    <a:pt x="881" y="12"/>
                  </a:cubicBezTo>
                  <a:cubicBezTo>
                    <a:pt x="203" y="131"/>
                    <a:pt x="0" y="1012"/>
                    <a:pt x="572" y="1405"/>
                  </a:cubicBezTo>
                  <a:cubicBezTo>
                    <a:pt x="710" y="1502"/>
                    <a:pt x="861" y="1546"/>
                    <a:pt x="1008" y="1546"/>
                  </a:cubicBezTo>
                  <a:cubicBezTo>
                    <a:pt x="1454" y="1546"/>
                    <a:pt x="1864" y="1145"/>
                    <a:pt x="1774" y="643"/>
                  </a:cubicBezTo>
                  <a:cubicBezTo>
                    <a:pt x="1700" y="260"/>
                    <a:pt x="1378" y="1"/>
                    <a:pt x="101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53" name="Google Shape;553;p41"/>
            <p:cNvSpPr/>
            <p:nvPr/>
          </p:nvSpPr>
          <p:spPr>
            <a:xfrm>
              <a:off x="6787825" y="3525775"/>
              <a:ext cx="94125" cy="33800"/>
            </a:xfrm>
            <a:custGeom>
              <a:avLst/>
              <a:gdLst/>
              <a:ahLst/>
              <a:cxnLst/>
              <a:rect l="l" t="t" r="r" b="b"/>
              <a:pathLst>
                <a:path w="3765" h="1352" extrusionOk="0">
                  <a:moveTo>
                    <a:pt x="3162" y="1"/>
                  </a:moveTo>
                  <a:cubicBezTo>
                    <a:pt x="3143" y="1"/>
                    <a:pt x="3124" y="2"/>
                    <a:pt x="3105" y="4"/>
                  </a:cubicBezTo>
                  <a:lnTo>
                    <a:pt x="509" y="480"/>
                  </a:lnTo>
                  <a:cubicBezTo>
                    <a:pt x="1" y="619"/>
                    <a:pt x="120" y="1351"/>
                    <a:pt x="617" y="1351"/>
                  </a:cubicBezTo>
                  <a:cubicBezTo>
                    <a:pt x="632" y="1351"/>
                    <a:pt x="648" y="1351"/>
                    <a:pt x="664" y="1349"/>
                  </a:cubicBezTo>
                  <a:lnTo>
                    <a:pt x="3259" y="873"/>
                  </a:lnTo>
                  <a:cubicBezTo>
                    <a:pt x="3764" y="735"/>
                    <a:pt x="3650" y="1"/>
                    <a:pt x="316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54" name="Google Shape;554;p41"/>
            <p:cNvSpPr/>
            <p:nvPr/>
          </p:nvSpPr>
          <p:spPr>
            <a:xfrm>
              <a:off x="6690400" y="3776475"/>
              <a:ext cx="193200" cy="173675"/>
            </a:xfrm>
            <a:custGeom>
              <a:avLst/>
              <a:gdLst/>
              <a:ahLst/>
              <a:cxnLst/>
              <a:rect l="l" t="t" r="r" b="b"/>
              <a:pathLst>
                <a:path w="7728" h="6947" extrusionOk="0">
                  <a:moveTo>
                    <a:pt x="3899" y="1"/>
                  </a:moveTo>
                  <a:cubicBezTo>
                    <a:pt x="2865" y="1"/>
                    <a:pt x="1848" y="470"/>
                    <a:pt x="1180" y="1346"/>
                  </a:cubicBezTo>
                  <a:lnTo>
                    <a:pt x="6918" y="4978"/>
                  </a:lnTo>
                  <a:cubicBezTo>
                    <a:pt x="7728" y="3406"/>
                    <a:pt x="7204" y="1477"/>
                    <a:pt x="5716" y="525"/>
                  </a:cubicBezTo>
                  <a:cubicBezTo>
                    <a:pt x="5152" y="171"/>
                    <a:pt x="4522" y="1"/>
                    <a:pt x="3899" y="1"/>
                  </a:cubicBezTo>
                  <a:close/>
                  <a:moveTo>
                    <a:pt x="775" y="1989"/>
                  </a:moveTo>
                  <a:lnTo>
                    <a:pt x="775" y="1989"/>
                  </a:lnTo>
                  <a:cubicBezTo>
                    <a:pt x="1" y="3561"/>
                    <a:pt x="489" y="5478"/>
                    <a:pt x="1953" y="6418"/>
                  </a:cubicBezTo>
                  <a:cubicBezTo>
                    <a:pt x="2522" y="6775"/>
                    <a:pt x="3159" y="6947"/>
                    <a:pt x="3790" y="6947"/>
                  </a:cubicBezTo>
                  <a:cubicBezTo>
                    <a:pt x="4824" y="6947"/>
                    <a:pt x="5841" y="6486"/>
                    <a:pt x="6514" y="5621"/>
                  </a:cubicBezTo>
                  <a:lnTo>
                    <a:pt x="775" y="1989"/>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55" name="Google Shape;555;p41"/>
            <p:cNvSpPr/>
            <p:nvPr/>
          </p:nvSpPr>
          <p:spPr>
            <a:xfrm>
              <a:off x="7053250" y="3403225"/>
              <a:ext cx="151825" cy="140800"/>
            </a:xfrm>
            <a:custGeom>
              <a:avLst/>
              <a:gdLst/>
              <a:ahLst/>
              <a:cxnLst/>
              <a:rect l="l" t="t" r="r" b="b"/>
              <a:pathLst>
                <a:path w="6073" h="5632" extrusionOk="0">
                  <a:moveTo>
                    <a:pt x="3596" y="1"/>
                  </a:moveTo>
                  <a:lnTo>
                    <a:pt x="1203" y="1632"/>
                  </a:lnTo>
                  <a:cubicBezTo>
                    <a:pt x="239" y="2275"/>
                    <a:pt x="1" y="3584"/>
                    <a:pt x="655" y="4549"/>
                  </a:cubicBezTo>
                  <a:lnTo>
                    <a:pt x="763" y="4715"/>
                  </a:lnTo>
                  <a:cubicBezTo>
                    <a:pt x="1172" y="5311"/>
                    <a:pt x="1837" y="5632"/>
                    <a:pt x="2511" y="5632"/>
                  </a:cubicBezTo>
                  <a:cubicBezTo>
                    <a:pt x="2915" y="5632"/>
                    <a:pt x="3322" y="5516"/>
                    <a:pt x="3680" y="5275"/>
                  </a:cubicBezTo>
                  <a:lnTo>
                    <a:pt x="6073" y="3644"/>
                  </a:lnTo>
                  <a:lnTo>
                    <a:pt x="3596" y="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56" name="Google Shape;556;p41"/>
            <p:cNvSpPr/>
            <p:nvPr/>
          </p:nvSpPr>
          <p:spPr>
            <a:xfrm>
              <a:off x="7155950" y="3344700"/>
              <a:ext cx="151825" cy="141000"/>
            </a:xfrm>
            <a:custGeom>
              <a:avLst/>
              <a:gdLst/>
              <a:ahLst/>
              <a:cxnLst/>
              <a:rect l="l" t="t" r="r" b="b"/>
              <a:pathLst>
                <a:path w="6073" h="5640" extrusionOk="0">
                  <a:moveTo>
                    <a:pt x="3577" y="0"/>
                  </a:moveTo>
                  <a:cubicBezTo>
                    <a:pt x="3169" y="0"/>
                    <a:pt x="2757" y="118"/>
                    <a:pt x="2393" y="365"/>
                  </a:cubicBezTo>
                  <a:lnTo>
                    <a:pt x="0" y="1996"/>
                  </a:lnTo>
                  <a:lnTo>
                    <a:pt x="2477" y="5640"/>
                  </a:lnTo>
                  <a:lnTo>
                    <a:pt x="4870" y="4008"/>
                  </a:lnTo>
                  <a:cubicBezTo>
                    <a:pt x="5834" y="3354"/>
                    <a:pt x="6072" y="2044"/>
                    <a:pt x="5429" y="1091"/>
                  </a:cubicBezTo>
                  <a:lnTo>
                    <a:pt x="5322" y="925"/>
                  </a:lnTo>
                  <a:cubicBezTo>
                    <a:pt x="4914" y="324"/>
                    <a:pt x="4252" y="0"/>
                    <a:pt x="3577"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57" name="Google Shape;557;p41"/>
            <p:cNvSpPr/>
            <p:nvPr/>
          </p:nvSpPr>
          <p:spPr>
            <a:xfrm>
              <a:off x="7008600" y="3694200"/>
              <a:ext cx="268225" cy="266925"/>
            </a:xfrm>
            <a:custGeom>
              <a:avLst/>
              <a:gdLst/>
              <a:ahLst/>
              <a:cxnLst/>
              <a:rect l="l" t="t" r="r" b="b"/>
              <a:pathLst>
                <a:path w="10729" h="10677" extrusionOk="0">
                  <a:moveTo>
                    <a:pt x="4998" y="0"/>
                  </a:moveTo>
                  <a:cubicBezTo>
                    <a:pt x="4821" y="0"/>
                    <a:pt x="4665" y="134"/>
                    <a:pt x="4644" y="315"/>
                  </a:cubicBezTo>
                  <a:lnTo>
                    <a:pt x="4180" y="3804"/>
                  </a:lnTo>
                  <a:lnTo>
                    <a:pt x="703" y="3340"/>
                  </a:lnTo>
                  <a:cubicBezTo>
                    <a:pt x="688" y="3338"/>
                    <a:pt x="673" y="3337"/>
                    <a:pt x="659" y="3337"/>
                  </a:cubicBezTo>
                  <a:cubicBezTo>
                    <a:pt x="474" y="3337"/>
                    <a:pt x="308" y="3473"/>
                    <a:pt x="286" y="3661"/>
                  </a:cubicBezTo>
                  <a:lnTo>
                    <a:pt x="24" y="5638"/>
                  </a:lnTo>
                  <a:cubicBezTo>
                    <a:pt x="1" y="5840"/>
                    <a:pt x="143" y="6030"/>
                    <a:pt x="346" y="6054"/>
                  </a:cubicBezTo>
                  <a:lnTo>
                    <a:pt x="3822" y="6519"/>
                  </a:lnTo>
                  <a:lnTo>
                    <a:pt x="3370" y="9995"/>
                  </a:lnTo>
                  <a:cubicBezTo>
                    <a:pt x="3334" y="10198"/>
                    <a:pt x="3477" y="10388"/>
                    <a:pt x="3692" y="10412"/>
                  </a:cubicBezTo>
                  <a:lnTo>
                    <a:pt x="5656" y="10674"/>
                  </a:lnTo>
                  <a:cubicBezTo>
                    <a:pt x="5671" y="10676"/>
                    <a:pt x="5686" y="10676"/>
                    <a:pt x="5700" y="10676"/>
                  </a:cubicBezTo>
                  <a:cubicBezTo>
                    <a:pt x="5885" y="10676"/>
                    <a:pt x="6051" y="10540"/>
                    <a:pt x="6073" y="10352"/>
                  </a:cubicBezTo>
                  <a:lnTo>
                    <a:pt x="6537" y="6876"/>
                  </a:lnTo>
                  <a:lnTo>
                    <a:pt x="10014" y="7328"/>
                  </a:lnTo>
                  <a:cubicBezTo>
                    <a:pt x="10035" y="7332"/>
                    <a:pt x="10055" y="7334"/>
                    <a:pt x="10076" y="7334"/>
                  </a:cubicBezTo>
                  <a:cubicBezTo>
                    <a:pt x="10254" y="7334"/>
                    <a:pt x="10410" y="7199"/>
                    <a:pt x="10442" y="7007"/>
                  </a:cubicBezTo>
                  <a:lnTo>
                    <a:pt x="10692" y="5042"/>
                  </a:lnTo>
                  <a:cubicBezTo>
                    <a:pt x="10728" y="4840"/>
                    <a:pt x="10585" y="4649"/>
                    <a:pt x="10371" y="4625"/>
                  </a:cubicBezTo>
                  <a:lnTo>
                    <a:pt x="6894" y="4161"/>
                  </a:lnTo>
                  <a:lnTo>
                    <a:pt x="7359" y="685"/>
                  </a:lnTo>
                  <a:cubicBezTo>
                    <a:pt x="7382" y="470"/>
                    <a:pt x="7240" y="292"/>
                    <a:pt x="7037" y="256"/>
                  </a:cubicBezTo>
                  <a:lnTo>
                    <a:pt x="5061" y="6"/>
                  </a:lnTo>
                  <a:cubicBezTo>
                    <a:pt x="5040" y="2"/>
                    <a:pt x="5019" y="0"/>
                    <a:pt x="4998"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58" name="Google Shape;558;p41"/>
            <p:cNvSpPr/>
            <p:nvPr/>
          </p:nvSpPr>
          <p:spPr>
            <a:xfrm>
              <a:off x="6665700" y="4098125"/>
              <a:ext cx="270900" cy="338025"/>
            </a:xfrm>
            <a:custGeom>
              <a:avLst/>
              <a:gdLst/>
              <a:ahLst/>
              <a:cxnLst/>
              <a:rect l="l" t="t" r="r" b="b"/>
              <a:pathLst>
                <a:path w="10836" h="13521" extrusionOk="0">
                  <a:moveTo>
                    <a:pt x="4145" y="435"/>
                  </a:moveTo>
                  <a:cubicBezTo>
                    <a:pt x="4431" y="435"/>
                    <a:pt x="4712" y="608"/>
                    <a:pt x="4763" y="994"/>
                  </a:cubicBezTo>
                  <a:cubicBezTo>
                    <a:pt x="4799" y="1184"/>
                    <a:pt x="4751" y="1387"/>
                    <a:pt x="4620" y="1542"/>
                  </a:cubicBezTo>
                  <a:lnTo>
                    <a:pt x="3822" y="1684"/>
                  </a:lnTo>
                  <a:cubicBezTo>
                    <a:pt x="3656" y="1589"/>
                    <a:pt x="3537" y="1434"/>
                    <a:pt x="3501" y="1244"/>
                  </a:cubicBezTo>
                  <a:lnTo>
                    <a:pt x="3501" y="1232"/>
                  </a:lnTo>
                  <a:cubicBezTo>
                    <a:pt x="3386" y="732"/>
                    <a:pt x="3770" y="435"/>
                    <a:pt x="4145" y="435"/>
                  </a:cubicBezTo>
                  <a:close/>
                  <a:moveTo>
                    <a:pt x="7848" y="2746"/>
                  </a:moveTo>
                  <a:cubicBezTo>
                    <a:pt x="8111" y="2746"/>
                    <a:pt x="8330" y="2934"/>
                    <a:pt x="8383" y="3196"/>
                  </a:cubicBezTo>
                  <a:lnTo>
                    <a:pt x="9776" y="10757"/>
                  </a:lnTo>
                  <a:cubicBezTo>
                    <a:pt x="9823" y="11066"/>
                    <a:pt x="9621" y="11352"/>
                    <a:pt x="9323" y="11400"/>
                  </a:cubicBezTo>
                  <a:lnTo>
                    <a:pt x="3060" y="12543"/>
                  </a:lnTo>
                  <a:cubicBezTo>
                    <a:pt x="3030" y="12548"/>
                    <a:pt x="2999" y="12550"/>
                    <a:pt x="2969" y="12550"/>
                  </a:cubicBezTo>
                  <a:cubicBezTo>
                    <a:pt x="2707" y="12550"/>
                    <a:pt x="2472" y="12369"/>
                    <a:pt x="2429" y="12102"/>
                  </a:cubicBezTo>
                  <a:lnTo>
                    <a:pt x="1048" y="4530"/>
                  </a:lnTo>
                  <a:cubicBezTo>
                    <a:pt x="989" y="4232"/>
                    <a:pt x="1191" y="3947"/>
                    <a:pt x="1489" y="3899"/>
                  </a:cubicBezTo>
                  <a:lnTo>
                    <a:pt x="2239" y="3768"/>
                  </a:lnTo>
                  <a:cubicBezTo>
                    <a:pt x="2271" y="3968"/>
                    <a:pt x="2451" y="4121"/>
                    <a:pt x="2657" y="4121"/>
                  </a:cubicBezTo>
                  <a:cubicBezTo>
                    <a:pt x="2684" y="4121"/>
                    <a:pt x="2711" y="4119"/>
                    <a:pt x="2739" y="4113"/>
                  </a:cubicBezTo>
                  <a:lnTo>
                    <a:pt x="6656" y="3399"/>
                  </a:lnTo>
                  <a:cubicBezTo>
                    <a:pt x="6882" y="3351"/>
                    <a:pt x="7049" y="3125"/>
                    <a:pt x="7001" y="2887"/>
                  </a:cubicBezTo>
                  <a:lnTo>
                    <a:pt x="7740" y="2756"/>
                  </a:lnTo>
                  <a:cubicBezTo>
                    <a:pt x="7776" y="2749"/>
                    <a:pt x="7812" y="2746"/>
                    <a:pt x="7848" y="2746"/>
                  </a:cubicBezTo>
                  <a:close/>
                  <a:moveTo>
                    <a:pt x="4134" y="0"/>
                  </a:moveTo>
                  <a:cubicBezTo>
                    <a:pt x="4070" y="0"/>
                    <a:pt x="4006" y="6"/>
                    <a:pt x="3942" y="18"/>
                  </a:cubicBezTo>
                  <a:cubicBezTo>
                    <a:pt x="3334" y="125"/>
                    <a:pt x="2941" y="708"/>
                    <a:pt x="3072" y="1303"/>
                  </a:cubicBezTo>
                  <a:cubicBezTo>
                    <a:pt x="3096" y="1482"/>
                    <a:pt x="3168" y="1637"/>
                    <a:pt x="3287" y="1780"/>
                  </a:cubicBezTo>
                  <a:lnTo>
                    <a:pt x="2501" y="1923"/>
                  </a:lnTo>
                  <a:cubicBezTo>
                    <a:pt x="2191" y="1982"/>
                    <a:pt x="1977" y="2292"/>
                    <a:pt x="2037" y="2601"/>
                  </a:cubicBezTo>
                  <a:lnTo>
                    <a:pt x="2084" y="2887"/>
                  </a:lnTo>
                  <a:lnTo>
                    <a:pt x="798" y="3125"/>
                  </a:lnTo>
                  <a:cubicBezTo>
                    <a:pt x="310" y="3208"/>
                    <a:pt x="1" y="3673"/>
                    <a:pt x="84" y="4161"/>
                  </a:cubicBezTo>
                  <a:lnTo>
                    <a:pt x="1656" y="12793"/>
                  </a:lnTo>
                  <a:cubicBezTo>
                    <a:pt x="1741" y="13218"/>
                    <a:pt x="2111" y="13520"/>
                    <a:pt x="2537" y="13520"/>
                  </a:cubicBezTo>
                  <a:cubicBezTo>
                    <a:pt x="2588" y="13520"/>
                    <a:pt x="2639" y="13516"/>
                    <a:pt x="2691" y="13507"/>
                  </a:cubicBezTo>
                  <a:lnTo>
                    <a:pt x="10026" y="12162"/>
                  </a:lnTo>
                  <a:cubicBezTo>
                    <a:pt x="10514" y="12079"/>
                    <a:pt x="10835" y="11602"/>
                    <a:pt x="10752" y="11126"/>
                  </a:cubicBezTo>
                  <a:lnTo>
                    <a:pt x="9168" y="2494"/>
                  </a:lnTo>
                  <a:cubicBezTo>
                    <a:pt x="9095" y="2064"/>
                    <a:pt x="8725" y="1763"/>
                    <a:pt x="8304" y="1763"/>
                  </a:cubicBezTo>
                  <a:cubicBezTo>
                    <a:pt x="8248" y="1763"/>
                    <a:pt x="8190" y="1768"/>
                    <a:pt x="8133" y="1780"/>
                  </a:cubicBezTo>
                  <a:lnTo>
                    <a:pt x="6859" y="2018"/>
                  </a:lnTo>
                  <a:lnTo>
                    <a:pt x="6799" y="1732"/>
                  </a:lnTo>
                  <a:cubicBezTo>
                    <a:pt x="6745" y="1451"/>
                    <a:pt x="6496" y="1249"/>
                    <a:pt x="6210" y="1249"/>
                  </a:cubicBezTo>
                  <a:cubicBezTo>
                    <a:pt x="6180" y="1249"/>
                    <a:pt x="6151" y="1251"/>
                    <a:pt x="6120" y="1256"/>
                  </a:cubicBezTo>
                  <a:lnTo>
                    <a:pt x="5168" y="1434"/>
                  </a:lnTo>
                  <a:cubicBezTo>
                    <a:pt x="5227" y="1268"/>
                    <a:pt x="5239" y="1089"/>
                    <a:pt x="5204" y="910"/>
                  </a:cubicBezTo>
                  <a:cubicBezTo>
                    <a:pt x="5119" y="380"/>
                    <a:pt x="4655" y="0"/>
                    <a:pt x="4134"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59" name="Google Shape;559;p41"/>
            <p:cNvSpPr/>
            <p:nvPr/>
          </p:nvSpPr>
          <p:spPr>
            <a:xfrm>
              <a:off x="6713625" y="4220000"/>
              <a:ext cx="46625" cy="38650"/>
            </a:xfrm>
            <a:custGeom>
              <a:avLst/>
              <a:gdLst/>
              <a:ahLst/>
              <a:cxnLst/>
              <a:rect l="l" t="t" r="r" b="b"/>
              <a:pathLst>
                <a:path w="1865" h="1546" extrusionOk="0">
                  <a:moveTo>
                    <a:pt x="1014" y="1"/>
                  </a:moveTo>
                  <a:cubicBezTo>
                    <a:pt x="970" y="1"/>
                    <a:pt x="926" y="5"/>
                    <a:pt x="882" y="12"/>
                  </a:cubicBezTo>
                  <a:cubicBezTo>
                    <a:pt x="191" y="131"/>
                    <a:pt x="0" y="1012"/>
                    <a:pt x="572" y="1405"/>
                  </a:cubicBezTo>
                  <a:cubicBezTo>
                    <a:pt x="710" y="1502"/>
                    <a:pt x="861" y="1545"/>
                    <a:pt x="1007" y="1545"/>
                  </a:cubicBezTo>
                  <a:cubicBezTo>
                    <a:pt x="1454" y="1545"/>
                    <a:pt x="1864" y="1142"/>
                    <a:pt x="1775" y="631"/>
                  </a:cubicBezTo>
                  <a:cubicBezTo>
                    <a:pt x="1700" y="259"/>
                    <a:pt x="1379" y="1"/>
                    <a:pt x="101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60" name="Google Shape;560;p41"/>
            <p:cNvSpPr/>
            <p:nvPr/>
          </p:nvSpPr>
          <p:spPr>
            <a:xfrm>
              <a:off x="6766850" y="4208650"/>
              <a:ext cx="96125" cy="33625"/>
            </a:xfrm>
            <a:custGeom>
              <a:avLst/>
              <a:gdLst/>
              <a:ahLst/>
              <a:cxnLst/>
              <a:rect l="l" t="t" r="r" b="b"/>
              <a:pathLst>
                <a:path w="3845" h="1345" extrusionOk="0">
                  <a:moveTo>
                    <a:pt x="3248" y="1"/>
                  </a:moveTo>
                  <a:cubicBezTo>
                    <a:pt x="3212" y="1"/>
                    <a:pt x="3174" y="5"/>
                    <a:pt x="3134" y="14"/>
                  </a:cubicBezTo>
                  <a:lnTo>
                    <a:pt x="538" y="478"/>
                  </a:lnTo>
                  <a:cubicBezTo>
                    <a:pt x="0" y="579"/>
                    <a:pt x="106" y="1345"/>
                    <a:pt x="597" y="1345"/>
                  </a:cubicBezTo>
                  <a:cubicBezTo>
                    <a:pt x="628" y="1345"/>
                    <a:pt x="660" y="1342"/>
                    <a:pt x="693" y="1335"/>
                  </a:cubicBezTo>
                  <a:lnTo>
                    <a:pt x="3289" y="871"/>
                  </a:lnTo>
                  <a:cubicBezTo>
                    <a:pt x="3844" y="793"/>
                    <a:pt x="3747" y="1"/>
                    <a:pt x="324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61" name="Google Shape;561;p41"/>
            <p:cNvSpPr/>
            <p:nvPr/>
          </p:nvSpPr>
          <p:spPr>
            <a:xfrm>
              <a:off x="6723450" y="4273875"/>
              <a:ext cx="46625" cy="38650"/>
            </a:xfrm>
            <a:custGeom>
              <a:avLst/>
              <a:gdLst/>
              <a:ahLst/>
              <a:cxnLst/>
              <a:rect l="l" t="t" r="r" b="b"/>
              <a:pathLst>
                <a:path w="1865" h="1546" extrusionOk="0">
                  <a:moveTo>
                    <a:pt x="1014" y="1"/>
                  </a:moveTo>
                  <a:cubicBezTo>
                    <a:pt x="970" y="1"/>
                    <a:pt x="926" y="5"/>
                    <a:pt x="881" y="12"/>
                  </a:cubicBezTo>
                  <a:cubicBezTo>
                    <a:pt x="203" y="131"/>
                    <a:pt x="0" y="1012"/>
                    <a:pt x="572" y="1405"/>
                  </a:cubicBezTo>
                  <a:cubicBezTo>
                    <a:pt x="710" y="1502"/>
                    <a:pt x="861" y="1546"/>
                    <a:pt x="1007" y="1546"/>
                  </a:cubicBezTo>
                  <a:cubicBezTo>
                    <a:pt x="1454" y="1546"/>
                    <a:pt x="1864" y="1142"/>
                    <a:pt x="1774" y="631"/>
                  </a:cubicBezTo>
                  <a:cubicBezTo>
                    <a:pt x="1700" y="259"/>
                    <a:pt x="1379" y="1"/>
                    <a:pt x="101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62" name="Google Shape;562;p41"/>
            <p:cNvSpPr/>
            <p:nvPr/>
          </p:nvSpPr>
          <p:spPr>
            <a:xfrm>
              <a:off x="6777325" y="4262500"/>
              <a:ext cx="94000" cy="33750"/>
            </a:xfrm>
            <a:custGeom>
              <a:avLst/>
              <a:gdLst/>
              <a:ahLst/>
              <a:cxnLst/>
              <a:rect l="l" t="t" r="r" b="b"/>
              <a:pathLst>
                <a:path w="3760" h="1350" extrusionOk="0">
                  <a:moveTo>
                    <a:pt x="3144" y="1"/>
                  </a:moveTo>
                  <a:cubicBezTo>
                    <a:pt x="3128" y="1"/>
                    <a:pt x="3112" y="1"/>
                    <a:pt x="3096" y="3"/>
                  </a:cubicBezTo>
                  <a:lnTo>
                    <a:pt x="500" y="467"/>
                  </a:lnTo>
                  <a:cubicBezTo>
                    <a:pt x="0" y="618"/>
                    <a:pt x="125" y="1349"/>
                    <a:pt x="631" y="1349"/>
                  </a:cubicBezTo>
                  <a:cubicBezTo>
                    <a:pt x="643" y="1349"/>
                    <a:pt x="655" y="1349"/>
                    <a:pt x="667" y="1348"/>
                  </a:cubicBezTo>
                  <a:lnTo>
                    <a:pt x="3263" y="872"/>
                  </a:lnTo>
                  <a:cubicBezTo>
                    <a:pt x="3759" y="722"/>
                    <a:pt x="3640" y="1"/>
                    <a:pt x="314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63" name="Google Shape;563;p41"/>
            <p:cNvSpPr/>
            <p:nvPr/>
          </p:nvSpPr>
          <p:spPr>
            <a:xfrm>
              <a:off x="6733875" y="4331350"/>
              <a:ext cx="46600" cy="38925"/>
            </a:xfrm>
            <a:custGeom>
              <a:avLst/>
              <a:gdLst/>
              <a:ahLst/>
              <a:cxnLst/>
              <a:rect l="l" t="t" r="r" b="b"/>
              <a:pathLst>
                <a:path w="1864" h="1557" extrusionOk="0">
                  <a:moveTo>
                    <a:pt x="1010" y="0"/>
                  </a:moveTo>
                  <a:cubicBezTo>
                    <a:pt x="967" y="0"/>
                    <a:pt x="924" y="4"/>
                    <a:pt x="881" y="11"/>
                  </a:cubicBezTo>
                  <a:cubicBezTo>
                    <a:pt x="203" y="130"/>
                    <a:pt x="0" y="1011"/>
                    <a:pt x="572" y="1416"/>
                  </a:cubicBezTo>
                  <a:cubicBezTo>
                    <a:pt x="710" y="1513"/>
                    <a:pt x="860" y="1556"/>
                    <a:pt x="1007" y="1556"/>
                  </a:cubicBezTo>
                  <a:cubicBezTo>
                    <a:pt x="1454" y="1556"/>
                    <a:pt x="1864" y="1153"/>
                    <a:pt x="1774" y="642"/>
                  </a:cubicBezTo>
                  <a:cubicBezTo>
                    <a:pt x="1710" y="268"/>
                    <a:pt x="1378" y="0"/>
                    <a:pt x="1010"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64" name="Google Shape;564;p41"/>
            <p:cNvSpPr/>
            <p:nvPr/>
          </p:nvSpPr>
          <p:spPr>
            <a:xfrm>
              <a:off x="6787700" y="4319900"/>
              <a:ext cx="94750" cy="33875"/>
            </a:xfrm>
            <a:custGeom>
              <a:avLst/>
              <a:gdLst/>
              <a:ahLst/>
              <a:cxnLst/>
              <a:rect l="l" t="t" r="r" b="b"/>
              <a:pathLst>
                <a:path w="3790" h="1355" extrusionOk="0">
                  <a:moveTo>
                    <a:pt x="3177" y="0"/>
                  </a:moveTo>
                  <a:cubicBezTo>
                    <a:pt x="3155" y="0"/>
                    <a:pt x="3133" y="2"/>
                    <a:pt x="3110" y="5"/>
                  </a:cubicBezTo>
                  <a:lnTo>
                    <a:pt x="514" y="481"/>
                  </a:lnTo>
                  <a:cubicBezTo>
                    <a:pt x="1" y="606"/>
                    <a:pt x="110" y="1355"/>
                    <a:pt x="602" y="1355"/>
                  </a:cubicBezTo>
                  <a:cubicBezTo>
                    <a:pt x="623" y="1355"/>
                    <a:pt x="646" y="1353"/>
                    <a:pt x="669" y="1350"/>
                  </a:cubicBezTo>
                  <a:lnTo>
                    <a:pt x="3264" y="886"/>
                  </a:lnTo>
                  <a:cubicBezTo>
                    <a:pt x="3789" y="749"/>
                    <a:pt x="3669" y="0"/>
                    <a:pt x="3177"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65" name="Google Shape;565;p41"/>
            <p:cNvSpPr/>
            <p:nvPr/>
          </p:nvSpPr>
          <p:spPr>
            <a:xfrm>
              <a:off x="6689525" y="4570700"/>
              <a:ext cx="194075" cy="174075"/>
            </a:xfrm>
            <a:custGeom>
              <a:avLst/>
              <a:gdLst/>
              <a:ahLst/>
              <a:cxnLst/>
              <a:rect l="l" t="t" r="r" b="b"/>
              <a:pathLst>
                <a:path w="7763" h="6963" extrusionOk="0">
                  <a:moveTo>
                    <a:pt x="3924" y="1"/>
                  </a:moveTo>
                  <a:cubicBezTo>
                    <a:pt x="2893" y="1"/>
                    <a:pt x="1881" y="469"/>
                    <a:pt x="1215" y="1343"/>
                  </a:cubicBezTo>
                  <a:lnTo>
                    <a:pt x="6953" y="4975"/>
                  </a:lnTo>
                  <a:cubicBezTo>
                    <a:pt x="7763" y="3403"/>
                    <a:pt x="7239" y="1474"/>
                    <a:pt x="5751" y="534"/>
                  </a:cubicBezTo>
                  <a:cubicBezTo>
                    <a:pt x="5184" y="174"/>
                    <a:pt x="4551" y="1"/>
                    <a:pt x="3924" y="1"/>
                  </a:cubicBezTo>
                  <a:close/>
                  <a:moveTo>
                    <a:pt x="810" y="1986"/>
                  </a:moveTo>
                  <a:lnTo>
                    <a:pt x="810" y="1986"/>
                  </a:lnTo>
                  <a:cubicBezTo>
                    <a:pt x="0" y="3558"/>
                    <a:pt x="512" y="5498"/>
                    <a:pt x="2012" y="6439"/>
                  </a:cubicBezTo>
                  <a:cubicBezTo>
                    <a:pt x="2576" y="6793"/>
                    <a:pt x="3206" y="6963"/>
                    <a:pt x="3829" y="6963"/>
                  </a:cubicBezTo>
                  <a:cubicBezTo>
                    <a:pt x="4864" y="6963"/>
                    <a:pt x="5880" y="6494"/>
                    <a:pt x="6549" y="5618"/>
                  </a:cubicBezTo>
                  <a:lnTo>
                    <a:pt x="810" y="1986"/>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66" name="Google Shape;566;p41"/>
            <p:cNvSpPr/>
            <p:nvPr/>
          </p:nvSpPr>
          <p:spPr>
            <a:xfrm>
              <a:off x="7053250" y="4197375"/>
              <a:ext cx="151825" cy="141000"/>
            </a:xfrm>
            <a:custGeom>
              <a:avLst/>
              <a:gdLst/>
              <a:ahLst/>
              <a:cxnLst/>
              <a:rect l="l" t="t" r="r" b="b"/>
              <a:pathLst>
                <a:path w="6073" h="5640" extrusionOk="0">
                  <a:moveTo>
                    <a:pt x="3596" y="0"/>
                  </a:moveTo>
                  <a:lnTo>
                    <a:pt x="1203" y="1632"/>
                  </a:lnTo>
                  <a:cubicBezTo>
                    <a:pt x="251" y="2286"/>
                    <a:pt x="1" y="3596"/>
                    <a:pt x="655" y="4560"/>
                  </a:cubicBezTo>
                  <a:lnTo>
                    <a:pt x="763" y="4715"/>
                  </a:lnTo>
                  <a:cubicBezTo>
                    <a:pt x="1163" y="5316"/>
                    <a:pt x="1827" y="5640"/>
                    <a:pt x="2502" y="5640"/>
                  </a:cubicBezTo>
                  <a:cubicBezTo>
                    <a:pt x="2909" y="5640"/>
                    <a:pt x="3321" y="5522"/>
                    <a:pt x="3680" y="5275"/>
                  </a:cubicBezTo>
                  <a:lnTo>
                    <a:pt x="6073" y="3644"/>
                  </a:lnTo>
                  <a:lnTo>
                    <a:pt x="3596" y="0"/>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67" name="Google Shape;567;p41"/>
            <p:cNvSpPr/>
            <p:nvPr/>
          </p:nvSpPr>
          <p:spPr>
            <a:xfrm>
              <a:off x="7155950" y="4138825"/>
              <a:ext cx="151825" cy="141025"/>
            </a:xfrm>
            <a:custGeom>
              <a:avLst/>
              <a:gdLst/>
              <a:ahLst/>
              <a:cxnLst/>
              <a:rect l="l" t="t" r="r" b="b"/>
              <a:pathLst>
                <a:path w="6073" h="5641" extrusionOk="0">
                  <a:moveTo>
                    <a:pt x="3577" y="1"/>
                  </a:moveTo>
                  <a:cubicBezTo>
                    <a:pt x="3169" y="1"/>
                    <a:pt x="2757" y="119"/>
                    <a:pt x="2393" y="366"/>
                  </a:cubicBezTo>
                  <a:lnTo>
                    <a:pt x="0" y="1997"/>
                  </a:lnTo>
                  <a:lnTo>
                    <a:pt x="2477" y="5640"/>
                  </a:lnTo>
                  <a:lnTo>
                    <a:pt x="4870" y="4009"/>
                  </a:lnTo>
                  <a:cubicBezTo>
                    <a:pt x="5834" y="3354"/>
                    <a:pt x="6072" y="2045"/>
                    <a:pt x="5429" y="1092"/>
                  </a:cubicBezTo>
                  <a:lnTo>
                    <a:pt x="5322" y="926"/>
                  </a:lnTo>
                  <a:cubicBezTo>
                    <a:pt x="4914" y="325"/>
                    <a:pt x="4252" y="1"/>
                    <a:pt x="3577"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68" name="Google Shape;568;p41"/>
            <p:cNvSpPr/>
            <p:nvPr/>
          </p:nvSpPr>
          <p:spPr>
            <a:xfrm>
              <a:off x="7008600" y="4488125"/>
              <a:ext cx="268225" cy="267150"/>
            </a:xfrm>
            <a:custGeom>
              <a:avLst/>
              <a:gdLst/>
              <a:ahLst/>
              <a:cxnLst/>
              <a:rect l="l" t="t" r="r" b="b"/>
              <a:pathLst>
                <a:path w="10729" h="10686" extrusionOk="0">
                  <a:moveTo>
                    <a:pt x="5017" y="0"/>
                  </a:moveTo>
                  <a:cubicBezTo>
                    <a:pt x="4831" y="0"/>
                    <a:pt x="4666" y="137"/>
                    <a:pt x="4644" y="324"/>
                  </a:cubicBezTo>
                  <a:lnTo>
                    <a:pt x="4192" y="3813"/>
                  </a:lnTo>
                  <a:lnTo>
                    <a:pt x="703" y="3348"/>
                  </a:lnTo>
                  <a:cubicBezTo>
                    <a:pt x="688" y="3347"/>
                    <a:pt x="673" y="3346"/>
                    <a:pt x="659" y="3346"/>
                  </a:cubicBezTo>
                  <a:cubicBezTo>
                    <a:pt x="474" y="3346"/>
                    <a:pt x="308" y="3482"/>
                    <a:pt x="286" y="3670"/>
                  </a:cubicBezTo>
                  <a:lnTo>
                    <a:pt x="24" y="5646"/>
                  </a:lnTo>
                  <a:cubicBezTo>
                    <a:pt x="1" y="5849"/>
                    <a:pt x="143" y="6027"/>
                    <a:pt x="346" y="6063"/>
                  </a:cubicBezTo>
                  <a:lnTo>
                    <a:pt x="3822" y="6527"/>
                  </a:lnTo>
                  <a:lnTo>
                    <a:pt x="3370" y="10004"/>
                  </a:lnTo>
                  <a:cubicBezTo>
                    <a:pt x="3334" y="10206"/>
                    <a:pt x="3477" y="10397"/>
                    <a:pt x="3692" y="10421"/>
                  </a:cubicBezTo>
                  <a:lnTo>
                    <a:pt x="5656" y="10683"/>
                  </a:lnTo>
                  <a:cubicBezTo>
                    <a:pt x="5671" y="10684"/>
                    <a:pt x="5686" y="10685"/>
                    <a:pt x="5700" y="10685"/>
                  </a:cubicBezTo>
                  <a:cubicBezTo>
                    <a:pt x="5885" y="10685"/>
                    <a:pt x="6051" y="10549"/>
                    <a:pt x="6073" y="10361"/>
                  </a:cubicBezTo>
                  <a:lnTo>
                    <a:pt x="6537" y="6885"/>
                  </a:lnTo>
                  <a:lnTo>
                    <a:pt x="10026" y="7337"/>
                  </a:lnTo>
                  <a:cubicBezTo>
                    <a:pt x="10040" y="7339"/>
                    <a:pt x="10055" y="7340"/>
                    <a:pt x="10070" y="7340"/>
                  </a:cubicBezTo>
                  <a:cubicBezTo>
                    <a:pt x="10253" y="7340"/>
                    <a:pt x="10409" y="7203"/>
                    <a:pt x="10442" y="7016"/>
                  </a:cubicBezTo>
                  <a:lnTo>
                    <a:pt x="10704" y="5039"/>
                  </a:lnTo>
                  <a:cubicBezTo>
                    <a:pt x="10728" y="4837"/>
                    <a:pt x="10585" y="4646"/>
                    <a:pt x="10383" y="4622"/>
                  </a:cubicBezTo>
                  <a:lnTo>
                    <a:pt x="6894" y="4170"/>
                  </a:lnTo>
                  <a:lnTo>
                    <a:pt x="7359" y="681"/>
                  </a:lnTo>
                  <a:cubicBezTo>
                    <a:pt x="7382" y="479"/>
                    <a:pt x="7240" y="300"/>
                    <a:pt x="7037" y="265"/>
                  </a:cubicBezTo>
                  <a:lnTo>
                    <a:pt x="5061" y="3"/>
                  </a:lnTo>
                  <a:cubicBezTo>
                    <a:pt x="5046" y="1"/>
                    <a:pt x="5031" y="0"/>
                    <a:pt x="5017"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69" name="Google Shape;569;p41"/>
            <p:cNvSpPr/>
            <p:nvPr/>
          </p:nvSpPr>
          <p:spPr>
            <a:xfrm>
              <a:off x="5871550" y="921250"/>
              <a:ext cx="271200" cy="338025"/>
            </a:xfrm>
            <a:custGeom>
              <a:avLst/>
              <a:gdLst/>
              <a:ahLst/>
              <a:cxnLst/>
              <a:rect l="l" t="t" r="r" b="b"/>
              <a:pathLst>
                <a:path w="10848" h="13521" extrusionOk="0">
                  <a:moveTo>
                    <a:pt x="4147" y="435"/>
                  </a:moveTo>
                  <a:cubicBezTo>
                    <a:pt x="4435" y="435"/>
                    <a:pt x="4718" y="607"/>
                    <a:pt x="4775" y="994"/>
                  </a:cubicBezTo>
                  <a:cubicBezTo>
                    <a:pt x="4799" y="1196"/>
                    <a:pt x="4751" y="1387"/>
                    <a:pt x="4620" y="1541"/>
                  </a:cubicBezTo>
                  <a:lnTo>
                    <a:pt x="3835" y="1684"/>
                  </a:lnTo>
                  <a:cubicBezTo>
                    <a:pt x="3656" y="1589"/>
                    <a:pt x="3537" y="1422"/>
                    <a:pt x="3501" y="1232"/>
                  </a:cubicBezTo>
                  <a:cubicBezTo>
                    <a:pt x="3386" y="732"/>
                    <a:pt x="3770" y="435"/>
                    <a:pt x="4147" y="435"/>
                  </a:cubicBezTo>
                  <a:close/>
                  <a:moveTo>
                    <a:pt x="7843" y="2749"/>
                  </a:moveTo>
                  <a:cubicBezTo>
                    <a:pt x="8105" y="2749"/>
                    <a:pt x="8340" y="2930"/>
                    <a:pt x="8383" y="3208"/>
                  </a:cubicBezTo>
                  <a:lnTo>
                    <a:pt x="9776" y="10769"/>
                  </a:lnTo>
                  <a:cubicBezTo>
                    <a:pt x="9823" y="11066"/>
                    <a:pt x="9633" y="11352"/>
                    <a:pt x="9323" y="11400"/>
                  </a:cubicBezTo>
                  <a:lnTo>
                    <a:pt x="3061" y="12543"/>
                  </a:lnTo>
                  <a:cubicBezTo>
                    <a:pt x="3025" y="12550"/>
                    <a:pt x="2990" y="12553"/>
                    <a:pt x="2956" y="12553"/>
                  </a:cubicBezTo>
                  <a:cubicBezTo>
                    <a:pt x="2699" y="12553"/>
                    <a:pt x="2472" y="12365"/>
                    <a:pt x="2430" y="12102"/>
                  </a:cubicBezTo>
                  <a:lnTo>
                    <a:pt x="1048" y="4530"/>
                  </a:lnTo>
                  <a:cubicBezTo>
                    <a:pt x="989" y="4232"/>
                    <a:pt x="1191" y="3946"/>
                    <a:pt x="1489" y="3899"/>
                  </a:cubicBezTo>
                  <a:lnTo>
                    <a:pt x="2239" y="3768"/>
                  </a:lnTo>
                  <a:cubicBezTo>
                    <a:pt x="2270" y="3977"/>
                    <a:pt x="2449" y="4122"/>
                    <a:pt x="2653" y="4122"/>
                  </a:cubicBezTo>
                  <a:cubicBezTo>
                    <a:pt x="2681" y="4122"/>
                    <a:pt x="2710" y="4119"/>
                    <a:pt x="2739" y="4113"/>
                  </a:cubicBezTo>
                  <a:lnTo>
                    <a:pt x="6656" y="3399"/>
                  </a:lnTo>
                  <a:cubicBezTo>
                    <a:pt x="6894" y="3363"/>
                    <a:pt x="7049" y="3125"/>
                    <a:pt x="7002" y="2899"/>
                  </a:cubicBezTo>
                  <a:lnTo>
                    <a:pt x="7752" y="2756"/>
                  </a:lnTo>
                  <a:cubicBezTo>
                    <a:pt x="7782" y="2751"/>
                    <a:pt x="7813" y="2749"/>
                    <a:pt x="7843" y="2749"/>
                  </a:cubicBezTo>
                  <a:close/>
                  <a:moveTo>
                    <a:pt x="4125" y="0"/>
                  </a:moveTo>
                  <a:cubicBezTo>
                    <a:pt x="4061" y="0"/>
                    <a:pt x="3995" y="6"/>
                    <a:pt x="3930" y="17"/>
                  </a:cubicBezTo>
                  <a:cubicBezTo>
                    <a:pt x="3334" y="136"/>
                    <a:pt x="2942" y="708"/>
                    <a:pt x="3061" y="1303"/>
                  </a:cubicBezTo>
                  <a:cubicBezTo>
                    <a:pt x="3096" y="1482"/>
                    <a:pt x="3168" y="1649"/>
                    <a:pt x="3275" y="1779"/>
                  </a:cubicBezTo>
                  <a:lnTo>
                    <a:pt x="2501" y="1922"/>
                  </a:lnTo>
                  <a:cubicBezTo>
                    <a:pt x="2191" y="1982"/>
                    <a:pt x="1977" y="2291"/>
                    <a:pt x="2037" y="2613"/>
                  </a:cubicBezTo>
                  <a:lnTo>
                    <a:pt x="2084" y="2887"/>
                  </a:lnTo>
                  <a:lnTo>
                    <a:pt x="798" y="3125"/>
                  </a:lnTo>
                  <a:cubicBezTo>
                    <a:pt x="310" y="3208"/>
                    <a:pt x="1" y="3673"/>
                    <a:pt x="84" y="4149"/>
                  </a:cubicBezTo>
                  <a:lnTo>
                    <a:pt x="1656" y="12781"/>
                  </a:lnTo>
                  <a:cubicBezTo>
                    <a:pt x="1730" y="13217"/>
                    <a:pt x="2118" y="13520"/>
                    <a:pt x="2540" y="13520"/>
                  </a:cubicBezTo>
                  <a:cubicBezTo>
                    <a:pt x="2590" y="13520"/>
                    <a:pt x="2641" y="13516"/>
                    <a:pt x="2692" y="13507"/>
                  </a:cubicBezTo>
                  <a:lnTo>
                    <a:pt x="10038" y="12162"/>
                  </a:lnTo>
                  <a:cubicBezTo>
                    <a:pt x="10526" y="12066"/>
                    <a:pt x="10847" y="11602"/>
                    <a:pt x="10752" y="11126"/>
                  </a:cubicBezTo>
                  <a:lnTo>
                    <a:pt x="9169" y="2506"/>
                  </a:lnTo>
                  <a:cubicBezTo>
                    <a:pt x="9094" y="2069"/>
                    <a:pt x="8715" y="1766"/>
                    <a:pt x="8287" y="1766"/>
                  </a:cubicBezTo>
                  <a:cubicBezTo>
                    <a:pt x="8236" y="1766"/>
                    <a:pt x="8185" y="1771"/>
                    <a:pt x="8133" y="1779"/>
                  </a:cubicBezTo>
                  <a:lnTo>
                    <a:pt x="6847" y="2018"/>
                  </a:lnTo>
                  <a:lnTo>
                    <a:pt x="6799" y="1744"/>
                  </a:lnTo>
                  <a:cubicBezTo>
                    <a:pt x="6746" y="1458"/>
                    <a:pt x="6506" y="1258"/>
                    <a:pt x="6228" y="1258"/>
                  </a:cubicBezTo>
                  <a:cubicBezTo>
                    <a:pt x="6193" y="1258"/>
                    <a:pt x="6157" y="1261"/>
                    <a:pt x="6121" y="1268"/>
                  </a:cubicBezTo>
                  <a:lnTo>
                    <a:pt x="5168" y="1434"/>
                  </a:lnTo>
                  <a:cubicBezTo>
                    <a:pt x="5228" y="1268"/>
                    <a:pt x="5239" y="1089"/>
                    <a:pt x="5204" y="922"/>
                  </a:cubicBezTo>
                  <a:cubicBezTo>
                    <a:pt x="5119" y="381"/>
                    <a:pt x="4655" y="0"/>
                    <a:pt x="4125"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70" name="Google Shape;570;p41"/>
            <p:cNvSpPr/>
            <p:nvPr/>
          </p:nvSpPr>
          <p:spPr>
            <a:xfrm>
              <a:off x="5919475" y="1043050"/>
              <a:ext cx="46550" cy="38675"/>
            </a:xfrm>
            <a:custGeom>
              <a:avLst/>
              <a:gdLst/>
              <a:ahLst/>
              <a:cxnLst/>
              <a:rect l="l" t="t" r="r" b="b"/>
              <a:pathLst>
                <a:path w="1862" h="1547" extrusionOk="0">
                  <a:moveTo>
                    <a:pt x="1015" y="1"/>
                  </a:moveTo>
                  <a:cubicBezTo>
                    <a:pt x="967" y="1"/>
                    <a:pt x="919" y="5"/>
                    <a:pt x="870" y="15"/>
                  </a:cubicBezTo>
                  <a:cubicBezTo>
                    <a:pt x="191" y="134"/>
                    <a:pt x="1" y="1015"/>
                    <a:pt x="572" y="1408"/>
                  </a:cubicBezTo>
                  <a:cubicBezTo>
                    <a:pt x="709" y="1504"/>
                    <a:pt x="858" y="1547"/>
                    <a:pt x="1002" y="1547"/>
                  </a:cubicBezTo>
                  <a:cubicBezTo>
                    <a:pt x="1451" y="1547"/>
                    <a:pt x="1862" y="1138"/>
                    <a:pt x="1763" y="634"/>
                  </a:cubicBezTo>
                  <a:cubicBezTo>
                    <a:pt x="1700" y="266"/>
                    <a:pt x="1377" y="1"/>
                    <a:pt x="1015"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71" name="Google Shape;571;p41"/>
            <p:cNvSpPr/>
            <p:nvPr/>
          </p:nvSpPr>
          <p:spPr>
            <a:xfrm>
              <a:off x="5972325" y="1031775"/>
              <a:ext cx="96500" cy="33875"/>
            </a:xfrm>
            <a:custGeom>
              <a:avLst/>
              <a:gdLst/>
              <a:ahLst/>
              <a:cxnLst/>
              <a:rect l="l" t="t" r="r" b="b"/>
              <a:pathLst>
                <a:path w="3860" h="1355" extrusionOk="0">
                  <a:moveTo>
                    <a:pt x="3263" y="1"/>
                  </a:moveTo>
                  <a:cubicBezTo>
                    <a:pt x="3227" y="1"/>
                    <a:pt x="3189" y="5"/>
                    <a:pt x="3149" y="14"/>
                  </a:cubicBezTo>
                  <a:lnTo>
                    <a:pt x="3137" y="14"/>
                  </a:lnTo>
                  <a:lnTo>
                    <a:pt x="554" y="490"/>
                  </a:lnTo>
                  <a:cubicBezTo>
                    <a:pt x="1" y="580"/>
                    <a:pt x="121" y="1354"/>
                    <a:pt x="622" y="1354"/>
                  </a:cubicBezTo>
                  <a:cubicBezTo>
                    <a:pt x="650" y="1354"/>
                    <a:pt x="678" y="1352"/>
                    <a:pt x="708" y="1347"/>
                  </a:cubicBezTo>
                  <a:lnTo>
                    <a:pt x="3304" y="871"/>
                  </a:lnTo>
                  <a:cubicBezTo>
                    <a:pt x="3859" y="793"/>
                    <a:pt x="3762" y="1"/>
                    <a:pt x="326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72" name="Google Shape;572;p41"/>
            <p:cNvSpPr/>
            <p:nvPr/>
          </p:nvSpPr>
          <p:spPr>
            <a:xfrm>
              <a:off x="5929300" y="1097000"/>
              <a:ext cx="46550" cy="38650"/>
            </a:xfrm>
            <a:custGeom>
              <a:avLst/>
              <a:gdLst/>
              <a:ahLst/>
              <a:cxnLst/>
              <a:rect l="l" t="t" r="r" b="b"/>
              <a:pathLst>
                <a:path w="1862" h="1546" extrusionOk="0">
                  <a:moveTo>
                    <a:pt x="1002" y="1"/>
                  </a:moveTo>
                  <a:cubicBezTo>
                    <a:pt x="959" y="1"/>
                    <a:pt x="914" y="4"/>
                    <a:pt x="870" y="12"/>
                  </a:cubicBezTo>
                  <a:cubicBezTo>
                    <a:pt x="191" y="131"/>
                    <a:pt x="1" y="1012"/>
                    <a:pt x="560" y="1405"/>
                  </a:cubicBezTo>
                  <a:cubicBezTo>
                    <a:pt x="701" y="1502"/>
                    <a:pt x="854" y="1545"/>
                    <a:pt x="1002" y="1545"/>
                  </a:cubicBezTo>
                  <a:cubicBezTo>
                    <a:pt x="1453" y="1545"/>
                    <a:pt x="1861" y="1142"/>
                    <a:pt x="1763" y="631"/>
                  </a:cubicBezTo>
                  <a:cubicBezTo>
                    <a:pt x="1699" y="259"/>
                    <a:pt x="1369"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73" name="Google Shape;573;p41"/>
            <p:cNvSpPr/>
            <p:nvPr/>
          </p:nvSpPr>
          <p:spPr>
            <a:xfrm>
              <a:off x="5983175" y="1085650"/>
              <a:ext cx="94100" cy="33725"/>
            </a:xfrm>
            <a:custGeom>
              <a:avLst/>
              <a:gdLst/>
              <a:ahLst/>
              <a:cxnLst/>
              <a:rect l="l" t="t" r="r" b="b"/>
              <a:pathLst>
                <a:path w="3764" h="1349" extrusionOk="0">
                  <a:moveTo>
                    <a:pt x="3143" y="0"/>
                  </a:moveTo>
                  <a:cubicBezTo>
                    <a:pt x="3132" y="0"/>
                    <a:pt x="3120" y="1"/>
                    <a:pt x="3108" y="2"/>
                  </a:cubicBezTo>
                  <a:lnTo>
                    <a:pt x="3096" y="2"/>
                  </a:lnTo>
                  <a:lnTo>
                    <a:pt x="501" y="478"/>
                  </a:lnTo>
                  <a:cubicBezTo>
                    <a:pt x="0" y="618"/>
                    <a:pt x="125" y="1348"/>
                    <a:pt x="631" y="1348"/>
                  </a:cubicBezTo>
                  <a:cubicBezTo>
                    <a:pt x="643" y="1348"/>
                    <a:pt x="655" y="1348"/>
                    <a:pt x="667" y="1347"/>
                  </a:cubicBezTo>
                  <a:lnTo>
                    <a:pt x="3263" y="871"/>
                  </a:lnTo>
                  <a:cubicBezTo>
                    <a:pt x="3763" y="731"/>
                    <a:pt x="3638" y="0"/>
                    <a:pt x="3143"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74" name="Google Shape;574;p41"/>
            <p:cNvSpPr/>
            <p:nvPr/>
          </p:nvSpPr>
          <p:spPr>
            <a:xfrm>
              <a:off x="5939725" y="1154450"/>
              <a:ext cx="46625" cy="38900"/>
            </a:xfrm>
            <a:custGeom>
              <a:avLst/>
              <a:gdLst/>
              <a:ahLst/>
              <a:cxnLst/>
              <a:rect l="l" t="t" r="r" b="b"/>
              <a:pathLst>
                <a:path w="1865" h="1556" extrusionOk="0">
                  <a:moveTo>
                    <a:pt x="1013" y="1"/>
                  </a:moveTo>
                  <a:cubicBezTo>
                    <a:pt x="970" y="1"/>
                    <a:pt x="926" y="4"/>
                    <a:pt x="881" y="12"/>
                  </a:cubicBezTo>
                  <a:cubicBezTo>
                    <a:pt x="203" y="131"/>
                    <a:pt x="0" y="1012"/>
                    <a:pt x="572" y="1417"/>
                  </a:cubicBezTo>
                  <a:cubicBezTo>
                    <a:pt x="711" y="1513"/>
                    <a:pt x="862" y="1556"/>
                    <a:pt x="1007" y="1556"/>
                  </a:cubicBezTo>
                  <a:cubicBezTo>
                    <a:pt x="1458" y="1556"/>
                    <a:pt x="1864" y="1147"/>
                    <a:pt x="1774" y="643"/>
                  </a:cubicBezTo>
                  <a:cubicBezTo>
                    <a:pt x="1700" y="260"/>
                    <a:pt x="1378" y="1"/>
                    <a:pt x="101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75" name="Google Shape;575;p41"/>
            <p:cNvSpPr/>
            <p:nvPr/>
          </p:nvSpPr>
          <p:spPr>
            <a:xfrm>
              <a:off x="5993175" y="1143050"/>
              <a:ext cx="94925" cy="34125"/>
            </a:xfrm>
            <a:custGeom>
              <a:avLst/>
              <a:gdLst/>
              <a:ahLst/>
              <a:cxnLst/>
              <a:rect l="l" t="t" r="r" b="b"/>
              <a:pathLst>
                <a:path w="3797" h="1365" extrusionOk="0">
                  <a:moveTo>
                    <a:pt x="3182" y="0"/>
                  </a:moveTo>
                  <a:cubicBezTo>
                    <a:pt x="3164" y="0"/>
                    <a:pt x="3144" y="1"/>
                    <a:pt x="3125" y="4"/>
                  </a:cubicBezTo>
                  <a:lnTo>
                    <a:pt x="529" y="480"/>
                  </a:lnTo>
                  <a:cubicBezTo>
                    <a:pt x="1" y="606"/>
                    <a:pt x="126" y="1364"/>
                    <a:pt x="627" y="1364"/>
                  </a:cubicBezTo>
                  <a:cubicBezTo>
                    <a:pt x="646" y="1364"/>
                    <a:pt x="665" y="1363"/>
                    <a:pt x="684" y="1361"/>
                  </a:cubicBezTo>
                  <a:lnTo>
                    <a:pt x="3280" y="885"/>
                  </a:lnTo>
                  <a:cubicBezTo>
                    <a:pt x="3796" y="747"/>
                    <a:pt x="3682" y="0"/>
                    <a:pt x="318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76" name="Google Shape;576;p41"/>
            <p:cNvSpPr/>
            <p:nvPr/>
          </p:nvSpPr>
          <p:spPr>
            <a:xfrm>
              <a:off x="5895375" y="1393750"/>
              <a:ext cx="194100" cy="174150"/>
            </a:xfrm>
            <a:custGeom>
              <a:avLst/>
              <a:gdLst/>
              <a:ahLst/>
              <a:cxnLst/>
              <a:rect l="l" t="t" r="r" b="b"/>
              <a:pathLst>
                <a:path w="7764" h="6966" extrusionOk="0">
                  <a:moveTo>
                    <a:pt x="3934" y="1"/>
                  </a:moveTo>
                  <a:cubicBezTo>
                    <a:pt x="2900" y="1"/>
                    <a:pt x="1883" y="469"/>
                    <a:pt x="1215" y="1346"/>
                  </a:cubicBezTo>
                  <a:lnTo>
                    <a:pt x="6953" y="4977"/>
                  </a:lnTo>
                  <a:cubicBezTo>
                    <a:pt x="7763" y="3406"/>
                    <a:pt x="7251" y="1477"/>
                    <a:pt x="5751" y="525"/>
                  </a:cubicBezTo>
                  <a:cubicBezTo>
                    <a:pt x="5187" y="171"/>
                    <a:pt x="4557" y="1"/>
                    <a:pt x="3934" y="1"/>
                  </a:cubicBezTo>
                  <a:close/>
                  <a:moveTo>
                    <a:pt x="810" y="2001"/>
                  </a:moveTo>
                  <a:lnTo>
                    <a:pt x="810" y="2001"/>
                  </a:lnTo>
                  <a:cubicBezTo>
                    <a:pt x="0" y="3561"/>
                    <a:pt x="524" y="5489"/>
                    <a:pt x="2012" y="6442"/>
                  </a:cubicBezTo>
                  <a:cubicBezTo>
                    <a:pt x="2576" y="6796"/>
                    <a:pt x="3206" y="6966"/>
                    <a:pt x="3829" y="6966"/>
                  </a:cubicBezTo>
                  <a:cubicBezTo>
                    <a:pt x="4864" y="6966"/>
                    <a:pt x="5880" y="6497"/>
                    <a:pt x="6549" y="5620"/>
                  </a:cubicBezTo>
                  <a:lnTo>
                    <a:pt x="810" y="200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77" name="Google Shape;577;p41"/>
            <p:cNvSpPr/>
            <p:nvPr/>
          </p:nvSpPr>
          <p:spPr>
            <a:xfrm>
              <a:off x="6259100" y="1020500"/>
              <a:ext cx="151825" cy="141000"/>
            </a:xfrm>
            <a:custGeom>
              <a:avLst/>
              <a:gdLst/>
              <a:ahLst/>
              <a:cxnLst/>
              <a:rect l="l" t="t" r="r" b="b"/>
              <a:pathLst>
                <a:path w="6073" h="5640" extrusionOk="0">
                  <a:moveTo>
                    <a:pt x="3596" y="0"/>
                  </a:moveTo>
                  <a:lnTo>
                    <a:pt x="1203" y="1631"/>
                  </a:lnTo>
                  <a:cubicBezTo>
                    <a:pt x="251" y="2286"/>
                    <a:pt x="1" y="3596"/>
                    <a:pt x="655" y="4560"/>
                  </a:cubicBezTo>
                  <a:lnTo>
                    <a:pt x="763" y="4715"/>
                  </a:lnTo>
                  <a:cubicBezTo>
                    <a:pt x="1171" y="5316"/>
                    <a:pt x="1833" y="5640"/>
                    <a:pt x="2508" y="5640"/>
                  </a:cubicBezTo>
                  <a:cubicBezTo>
                    <a:pt x="2916" y="5640"/>
                    <a:pt x="3328" y="5521"/>
                    <a:pt x="3692" y="5275"/>
                  </a:cubicBezTo>
                  <a:lnTo>
                    <a:pt x="6073" y="3644"/>
                  </a:lnTo>
                  <a:lnTo>
                    <a:pt x="3596" y="0"/>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78" name="Google Shape;578;p41"/>
            <p:cNvSpPr/>
            <p:nvPr/>
          </p:nvSpPr>
          <p:spPr>
            <a:xfrm>
              <a:off x="6361800" y="962250"/>
              <a:ext cx="152125" cy="141025"/>
            </a:xfrm>
            <a:custGeom>
              <a:avLst/>
              <a:gdLst/>
              <a:ahLst/>
              <a:cxnLst/>
              <a:rect l="l" t="t" r="r" b="b"/>
              <a:pathLst>
                <a:path w="6085" h="5641" extrusionOk="0">
                  <a:moveTo>
                    <a:pt x="3568" y="1"/>
                  </a:moveTo>
                  <a:cubicBezTo>
                    <a:pt x="3162" y="1"/>
                    <a:pt x="2752" y="119"/>
                    <a:pt x="2393" y="366"/>
                  </a:cubicBezTo>
                  <a:lnTo>
                    <a:pt x="0" y="1997"/>
                  </a:lnTo>
                  <a:lnTo>
                    <a:pt x="2477" y="5640"/>
                  </a:lnTo>
                  <a:lnTo>
                    <a:pt x="4870" y="4009"/>
                  </a:lnTo>
                  <a:cubicBezTo>
                    <a:pt x="5834" y="3354"/>
                    <a:pt x="6084" y="2044"/>
                    <a:pt x="5430" y="1080"/>
                  </a:cubicBezTo>
                  <a:lnTo>
                    <a:pt x="5310" y="925"/>
                  </a:lnTo>
                  <a:cubicBezTo>
                    <a:pt x="4902" y="324"/>
                    <a:pt x="4240" y="1"/>
                    <a:pt x="356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79" name="Google Shape;579;p41"/>
            <p:cNvSpPr/>
            <p:nvPr/>
          </p:nvSpPr>
          <p:spPr>
            <a:xfrm>
              <a:off x="6214450" y="1311750"/>
              <a:ext cx="268225" cy="266650"/>
            </a:xfrm>
            <a:custGeom>
              <a:avLst/>
              <a:gdLst/>
              <a:ahLst/>
              <a:cxnLst/>
              <a:rect l="l" t="t" r="r" b="b"/>
              <a:pathLst>
                <a:path w="10729" h="10666" extrusionOk="0">
                  <a:moveTo>
                    <a:pt x="4999" y="1"/>
                  </a:moveTo>
                  <a:cubicBezTo>
                    <a:pt x="4821" y="1"/>
                    <a:pt x="4665" y="136"/>
                    <a:pt x="4644" y="328"/>
                  </a:cubicBezTo>
                  <a:lnTo>
                    <a:pt x="4180" y="3805"/>
                  </a:lnTo>
                  <a:lnTo>
                    <a:pt x="715" y="3340"/>
                  </a:lnTo>
                  <a:cubicBezTo>
                    <a:pt x="693" y="3336"/>
                    <a:pt x="671" y="3335"/>
                    <a:pt x="650" y="3335"/>
                  </a:cubicBezTo>
                  <a:cubicBezTo>
                    <a:pt x="465" y="3335"/>
                    <a:pt x="318" y="3469"/>
                    <a:pt x="286" y="3662"/>
                  </a:cubicBezTo>
                  <a:lnTo>
                    <a:pt x="36" y="5626"/>
                  </a:lnTo>
                  <a:cubicBezTo>
                    <a:pt x="1" y="5829"/>
                    <a:pt x="144" y="6019"/>
                    <a:pt x="358" y="6043"/>
                  </a:cubicBezTo>
                  <a:lnTo>
                    <a:pt x="346" y="6043"/>
                  </a:lnTo>
                  <a:lnTo>
                    <a:pt x="3823" y="6507"/>
                  </a:lnTo>
                  <a:lnTo>
                    <a:pt x="3370" y="9984"/>
                  </a:lnTo>
                  <a:cubicBezTo>
                    <a:pt x="3334" y="10186"/>
                    <a:pt x="3477" y="10377"/>
                    <a:pt x="3692" y="10401"/>
                  </a:cubicBezTo>
                  <a:lnTo>
                    <a:pt x="5656" y="10663"/>
                  </a:lnTo>
                  <a:cubicBezTo>
                    <a:pt x="5671" y="10664"/>
                    <a:pt x="5686" y="10665"/>
                    <a:pt x="5700" y="10665"/>
                  </a:cubicBezTo>
                  <a:cubicBezTo>
                    <a:pt x="5886" y="10665"/>
                    <a:pt x="6051" y="10529"/>
                    <a:pt x="6073" y="10341"/>
                  </a:cubicBezTo>
                  <a:lnTo>
                    <a:pt x="6537" y="6864"/>
                  </a:lnTo>
                  <a:lnTo>
                    <a:pt x="10014" y="7329"/>
                  </a:lnTo>
                  <a:cubicBezTo>
                    <a:pt x="10029" y="7331"/>
                    <a:pt x="10043" y="7331"/>
                    <a:pt x="10058" y="7331"/>
                  </a:cubicBezTo>
                  <a:cubicBezTo>
                    <a:pt x="10243" y="7331"/>
                    <a:pt x="10408" y="7195"/>
                    <a:pt x="10431" y="7007"/>
                  </a:cubicBezTo>
                  <a:lnTo>
                    <a:pt x="10693" y="5031"/>
                  </a:lnTo>
                  <a:cubicBezTo>
                    <a:pt x="10728" y="4828"/>
                    <a:pt x="10573" y="4638"/>
                    <a:pt x="10371" y="4614"/>
                  </a:cubicBezTo>
                  <a:lnTo>
                    <a:pt x="6894" y="4150"/>
                  </a:lnTo>
                  <a:lnTo>
                    <a:pt x="7359" y="673"/>
                  </a:lnTo>
                  <a:cubicBezTo>
                    <a:pt x="7383" y="471"/>
                    <a:pt x="7240" y="280"/>
                    <a:pt x="7037" y="256"/>
                  </a:cubicBezTo>
                  <a:lnTo>
                    <a:pt x="5061" y="6"/>
                  </a:lnTo>
                  <a:cubicBezTo>
                    <a:pt x="5040" y="3"/>
                    <a:pt x="5019" y="1"/>
                    <a:pt x="4999"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80" name="Google Shape;580;p41"/>
            <p:cNvSpPr/>
            <p:nvPr/>
          </p:nvSpPr>
          <p:spPr>
            <a:xfrm>
              <a:off x="5871250" y="1715600"/>
              <a:ext cx="271500" cy="338100"/>
            </a:xfrm>
            <a:custGeom>
              <a:avLst/>
              <a:gdLst/>
              <a:ahLst/>
              <a:cxnLst/>
              <a:rect l="l" t="t" r="r" b="b"/>
              <a:pathLst>
                <a:path w="10860" h="13524" extrusionOk="0">
                  <a:moveTo>
                    <a:pt x="4155" y="429"/>
                  </a:moveTo>
                  <a:cubicBezTo>
                    <a:pt x="4444" y="429"/>
                    <a:pt x="4730" y="604"/>
                    <a:pt x="4787" y="997"/>
                  </a:cubicBezTo>
                  <a:cubicBezTo>
                    <a:pt x="4811" y="1188"/>
                    <a:pt x="4763" y="1390"/>
                    <a:pt x="4632" y="1533"/>
                  </a:cubicBezTo>
                  <a:lnTo>
                    <a:pt x="3847" y="1688"/>
                  </a:lnTo>
                  <a:cubicBezTo>
                    <a:pt x="3668" y="1593"/>
                    <a:pt x="3549" y="1426"/>
                    <a:pt x="3513" y="1224"/>
                  </a:cubicBezTo>
                  <a:cubicBezTo>
                    <a:pt x="3399" y="725"/>
                    <a:pt x="3779" y="429"/>
                    <a:pt x="4155" y="429"/>
                  </a:cubicBezTo>
                  <a:close/>
                  <a:moveTo>
                    <a:pt x="7868" y="2749"/>
                  </a:moveTo>
                  <a:cubicBezTo>
                    <a:pt x="8126" y="2749"/>
                    <a:pt x="8354" y="2938"/>
                    <a:pt x="8407" y="3200"/>
                  </a:cubicBezTo>
                  <a:lnTo>
                    <a:pt x="9788" y="10761"/>
                  </a:lnTo>
                  <a:cubicBezTo>
                    <a:pt x="9835" y="11058"/>
                    <a:pt x="9645" y="11344"/>
                    <a:pt x="9335" y="11392"/>
                  </a:cubicBezTo>
                  <a:lnTo>
                    <a:pt x="3073" y="12535"/>
                  </a:lnTo>
                  <a:cubicBezTo>
                    <a:pt x="3037" y="12542"/>
                    <a:pt x="3002" y="12545"/>
                    <a:pt x="2968" y="12545"/>
                  </a:cubicBezTo>
                  <a:cubicBezTo>
                    <a:pt x="2711" y="12545"/>
                    <a:pt x="2484" y="12357"/>
                    <a:pt x="2442" y="12094"/>
                  </a:cubicBezTo>
                  <a:lnTo>
                    <a:pt x="1060" y="4534"/>
                  </a:lnTo>
                  <a:cubicBezTo>
                    <a:pt x="1013" y="4236"/>
                    <a:pt x="1215" y="3950"/>
                    <a:pt x="1513" y="3903"/>
                  </a:cubicBezTo>
                  <a:lnTo>
                    <a:pt x="2251" y="3760"/>
                  </a:lnTo>
                  <a:cubicBezTo>
                    <a:pt x="2294" y="3975"/>
                    <a:pt x="2483" y="4122"/>
                    <a:pt x="2695" y="4122"/>
                  </a:cubicBezTo>
                  <a:cubicBezTo>
                    <a:pt x="2717" y="4122"/>
                    <a:pt x="2740" y="4120"/>
                    <a:pt x="2763" y="4117"/>
                  </a:cubicBezTo>
                  <a:lnTo>
                    <a:pt x="6680" y="3402"/>
                  </a:lnTo>
                  <a:cubicBezTo>
                    <a:pt x="6906" y="3355"/>
                    <a:pt x="7073" y="3129"/>
                    <a:pt x="7025" y="2890"/>
                  </a:cubicBezTo>
                  <a:lnTo>
                    <a:pt x="7764" y="2760"/>
                  </a:lnTo>
                  <a:cubicBezTo>
                    <a:pt x="7799" y="2752"/>
                    <a:pt x="7834" y="2749"/>
                    <a:pt x="7868" y="2749"/>
                  </a:cubicBezTo>
                  <a:close/>
                  <a:moveTo>
                    <a:pt x="4154" y="0"/>
                  </a:moveTo>
                  <a:cubicBezTo>
                    <a:pt x="4084" y="0"/>
                    <a:pt x="4013" y="7"/>
                    <a:pt x="3942" y="21"/>
                  </a:cubicBezTo>
                  <a:cubicBezTo>
                    <a:pt x="3346" y="128"/>
                    <a:pt x="2954" y="700"/>
                    <a:pt x="3073" y="1307"/>
                  </a:cubicBezTo>
                  <a:cubicBezTo>
                    <a:pt x="3108" y="1474"/>
                    <a:pt x="3180" y="1640"/>
                    <a:pt x="3287" y="1783"/>
                  </a:cubicBezTo>
                  <a:lnTo>
                    <a:pt x="2513" y="1926"/>
                  </a:lnTo>
                  <a:cubicBezTo>
                    <a:pt x="2203" y="1986"/>
                    <a:pt x="1989" y="2295"/>
                    <a:pt x="2049" y="2617"/>
                  </a:cubicBezTo>
                  <a:lnTo>
                    <a:pt x="2096" y="2890"/>
                  </a:lnTo>
                  <a:lnTo>
                    <a:pt x="810" y="3129"/>
                  </a:lnTo>
                  <a:cubicBezTo>
                    <a:pt x="322" y="3212"/>
                    <a:pt x="1" y="3676"/>
                    <a:pt x="96" y="4164"/>
                  </a:cubicBezTo>
                  <a:lnTo>
                    <a:pt x="1668" y="12785"/>
                  </a:lnTo>
                  <a:cubicBezTo>
                    <a:pt x="1742" y="13221"/>
                    <a:pt x="2130" y="13524"/>
                    <a:pt x="2552" y="13524"/>
                  </a:cubicBezTo>
                  <a:cubicBezTo>
                    <a:pt x="2602" y="13524"/>
                    <a:pt x="2653" y="13520"/>
                    <a:pt x="2704" y="13511"/>
                  </a:cubicBezTo>
                  <a:lnTo>
                    <a:pt x="10050" y="12165"/>
                  </a:lnTo>
                  <a:cubicBezTo>
                    <a:pt x="10538" y="12082"/>
                    <a:pt x="10859" y="11618"/>
                    <a:pt x="10764" y="11130"/>
                  </a:cubicBezTo>
                  <a:lnTo>
                    <a:pt x="9192" y="2498"/>
                  </a:lnTo>
                  <a:cubicBezTo>
                    <a:pt x="9108" y="2067"/>
                    <a:pt x="8738" y="1766"/>
                    <a:pt x="8317" y="1766"/>
                  </a:cubicBezTo>
                  <a:cubicBezTo>
                    <a:pt x="8260" y="1766"/>
                    <a:pt x="8203" y="1772"/>
                    <a:pt x="8145" y="1783"/>
                  </a:cubicBezTo>
                  <a:lnTo>
                    <a:pt x="6859" y="2009"/>
                  </a:lnTo>
                  <a:lnTo>
                    <a:pt x="6811" y="1736"/>
                  </a:lnTo>
                  <a:cubicBezTo>
                    <a:pt x="6757" y="1446"/>
                    <a:pt x="6500" y="1252"/>
                    <a:pt x="6223" y="1252"/>
                  </a:cubicBezTo>
                  <a:cubicBezTo>
                    <a:pt x="6193" y="1252"/>
                    <a:pt x="6163" y="1255"/>
                    <a:pt x="6133" y="1259"/>
                  </a:cubicBezTo>
                  <a:lnTo>
                    <a:pt x="5180" y="1438"/>
                  </a:lnTo>
                  <a:cubicBezTo>
                    <a:pt x="5240" y="1259"/>
                    <a:pt x="5251" y="1081"/>
                    <a:pt x="5216" y="914"/>
                  </a:cubicBezTo>
                  <a:cubicBezTo>
                    <a:pt x="5132" y="378"/>
                    <a:pt x="4677" y="0"/>
                    <a:pt x="4154"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81" name="Google Shape;581;p41"/>
            <p:cNvSpPr/>
            <p:nvPr/>
          </p:nvSpPr>
          <p:spPr>
            <a:xfrm>
              <a:off x="5919475" y="1837275"/>
              <a:ext cx="46550" cy="38650"/>
            </a:xfrm>
            <a:custGeom>
              <a:avLst/>
              <a:gdLst/>
              <a:ahLst/>
              <a:cxnLst/>
              <a:rect l="l" t="t" r="r" b="b"/>
              <a:pathLst>
                <a:path w="1862" h="1546" extrusionOk="0">
                  <a:moveTo>
                    <a:pt x="1002" y="1"/>
                  </a:moveTo>
                  <a:cubicBezTo>
                    <a:pt x="959" y="1"/>
                    <a:pt x="914" y="4"/>
                    <a:pt x="870" y="12"/>
                  </a:cubicBezTo>
                  <a:cubicBezTo>
                    <a:pt x="191" y="131"/>
                    <a:pt x="1" y="1012"/>
                    <a:pt x="572" y="1405"/>
                  </a:cubicBezTo>
                  <a:cubicBezTo>
                    <a:pt x="710" y="1502"/>
                    <a:pt x="861" y="1545"/>
                    <a:pt x="1007" y="1545"/>
                  </a:cubicBezTo>
                  <a:cubicBezTo>
                    <a:pt x="1453" y="1545"/>
                    <a:pt x="1861" y="1142"/>
                    <a:pt x="1763" y="631"/>
                  </a:cubicBezTo>
                  <a:cubicBezTo>
                    <a:pt x="1699" y="259"/>
                    <a:pt x="1369"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82" name="Google Shape;582;p41"/>
            <p:cNvSpPr/>
            <p:nvPr/>
          </p:nvSpPr>
          <p:spPr>
            <a:xfrm>
              <a:off x="5972000" y="1825875"/>
              <a:ext cx="97325" cy="34050"/>
            </a:xfrm>
            <a:custGeom>
              <a:avLst/>
              <a:gdLst/>
              <a:ahLst/>
              <a:cxnLst/>
              <a:rect l="l" t="t" r="r" b="b"/>
              <a:pathLst>
                <a:path w="3893" h="1362" extrusionOk="0">
                  <a:moveTo>
                    <a:pt x="3284" y="1"/>
                  </a:moveTo>
                  <a:cubicBezTo>
                    <a:pt x="3246" y="1"/>
                    <a:pt x="3205" y="5"/>
                    <a:pt x="3162" y="15"/>
                  </a:cubicBezTo>
                  <a:lnTo>
                    <a:pt x="3150" y="15"/>
                  </a:lnTo>
                  <a:lnTo>
                    <a:pt x="567" y="492"/>
                  </a:lnTo>
                  <a:cubicBezTo>
                    <a:pt x="0" y="569"/>
                    <a:pt x="107" y="1362"/>
                    <a:pt x="607" y="1362"/>
                  </a:cubicBezTo>
                  <a:cubicBezTo>
                    <a:pt x="643" y="1362"/>
                    <a:pt x="681" y="1358"/>
                    <a:pt x="721" y="1349"/>
                  </a:cubicBezTo>
                  <a:lnTo>
                    <a:pt x="3317" y="873"/>
                  </a:lnTo>
                  <a:cubicBezTo>
                    <a:pt x="3892" y="817"/>
                    <a:pt x="3789" y="1"/>
                    <a:pt x="328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83" name="Google Shape;583;p41"/>
            <p:cNvSpPr/>
            <p:nvPr/>
          </p:nvSpPr>
          <p:spPr>
            <a:xfrm>
              <a:off x="5929300" y="1891150"/>
              <a:ext cx="46550" cy="38650"/>
            </a:xfrm>
            <a:custGeom>
              <a:avLst/>
              <a:gdLst/>
              <a:ahLst/>
              <a:cxnLst/>
              <a:rect l="l" t="t" r="r" b="b"/>
              <a:pathLst>
                <a:path w="1862" h="1546" extrusionOk="0">
                  <a:moveTo>
                    <a:pt x="1002" y="1"/>
                  </a:moveTo>
                  <a:cubicBezTo>
                    <a:pt x="958" y="1"/>
                    <a:pt x="914" y="4"/>
                    <a:pt x="870" y="12"/>
                  </a:cubicBezTo>
                  <a:cubicBezTo>
                    <a:pt x="191" y="131"/>
                    <a:pt x="1" y="1012"/>
                    <a:pt x="560" y="1405"/>
                  </a:cubicBezTo>
                  <a:cubicBezTo>
                    <a:pt x="701" y="1502"/>
                    <a:pt x="854" y="1545"/>
                    <a:pt x="1003" y="1545"/>
                  </a:cubicBezTo>
                  <a:cubicBezTo>
                    <a:pt x="1454" y="1545"/>
                    <a:pt x="1861" y="1145"/>
                    <a:pt x="1763" y="643"/>
                  </a:cubicBezTo>
                  <a:cubicBezTo>
                    <a:pt x="1699" y="260"/>
                    <a:pt x="1369"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84" name="Google Shape;584;p41"/>
            <p:cNvSpPr/>
            <p:nvPr/>
          </p:nvSpPr>
          <p:spPr>
            <a:xfrm>
              <a:off x="5983275" y="1879800"/>
              <a:ext cx="94000" cy="33750"/>
            </a:xfrm>
            <a:custGeom>
              <a:avLst/>
              <a:gdLst/>
              <a:ahLst/>
              <a:cxnLst/>
              <a:rect l="l" t="t" r="r" b="b"/>
              <a:pathLst>
                <a:path w="3760" h="1350" extrusionOk="0">
                  <a:moveTo>
                    <a:pt x="3128" y="0"/>
                  </a:moveTo>
                  <a:cubicBezTo>
                    <a:pt x="3116" y="0"/>
                    <a:pt x="3104" y="1"/>
                    <a:pt x="3092" y="2"/>
                  </a:cubicBezTo>
                  <a:lnTo>
                    <a:pt x="497" y="478"/>
                  </a:lnTo>
                  <a:cubicBezTo>
                    <a:pt x="0" y="628"/>
                    <a:pt x="119" y="1349"/>
                    <a:pt x="616" y="1349"/>
                  </a:cubicBezTo>
                  <a:cubicBezTo>
                    <a:pt x="631" y="1349"/>
                    <a:pt x="647" y="1348"/>
                    <a:pt x="663" y="1347"/>
                  </a:cubicBezTo>
                  <a:lnTo>
                    <a:pt x="3259" y="883"/>
                  </a:lnTo>
                  <a:cubicBezTo>
                    <a:pt x="3759" y="731"/>
                    <a:pt x="3634" y="0"/>
                    <a:pt x="3128"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85" name="Google Shape;585;p41"/>
            <p:cNvSpPr/>
            <p:nvPr/>
          </p:nvSpPr>
          <p:spPr>
            <a:xfrm>
              <a:off x="5939725" y="1948900"/>
              <a:ext cx="46600" cy="38625"/>
            </a:xfrm>
            <a:custGeom>
              <a:avLst/>
              <a:gdLst/>
              <a:ahLst/>
              <a:cxnLst/>
              <a:rect l="l" t="t" r="r" b="b"/>
              <a:pathLst>
                <a:path w="1864" h="1545" extrusionOk="0">
                  <a:moveTo>
                    <a:pt x="1014" y="0"/>
                  </a:moveTo>
                  <a:cubicBezTo>
                    <a:pt x="970" y="0"/>
                    <a:pt x="926" y="4"/>
                    <a:pt x="881" y="12"/>
                  </a:cubicBezTo>
                  <a:cubicBezTo>
                    <a:pt x="203" y="131"/>
                    <a:pt x="0" y="1012"/>
                    <a:pt x="572" y="1405"/>
                  </a:cubicBezTo>
                  <a:cubicBezTo>
                    <a:pt x="710" y="1502"/>
                    <a:pt x="860" y="1545"/>
                    <a:pt x="1007" y="1545"/>
                  </a:cubicBezTo>
                  <a:cubicBezTo>
                    <a:pt x="1454" y="1545"/>
                    <a:pt x="1864" y="1142"/>
                    <a:pt x="1774" y="631"/>
                  </a:cubicBezTo>
                  <a:cubicBezTo>
                    <a:pt x="1700" y="259"/>
                    <a:pt x="1378" y="0"/>
                    <a:pt x="1014"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86" name="Google Shape;586;p41"/>
            <p:cNvSpPr/>
            <p:nvPr/>
          </p:nvSpPr>
          <p:spPr>
            <a:xfrm>
              <a:off x="5993675" y="1937500"/>
              <a:ext cx="94125" cy="33775"/>
            </a:xfrm>
            <a:custGeom>
              <a:avLst/>
              <a:gdLst/>
              <a:ahLst/>
              <a:cxnLst/>
              <a:rect l="l" t="t" r="r" b="b"/>
              <a:pathLst>
                <a:path w="3765" h="1351" extrusionOk="0">
                  <a:moveTo>
                    <a:pt x="3162" y="0"/>
                  </a:moveTo>
                  <a:cubicBezTo>
                    <a:pt x="3143" y="0"/>
                    <a:pt x="3124" y="1"/>
                    <a:pt x="3105" y="3"/>
                  </a:cubicBezTo>
                  <a:lnTo>
                    <a:pt x="509" y="468"/>
                  </a:lnTo>
                  <a:cubicBezTo>
                    <a:pt x="1" y="606"/>
                    <a:pt x="109" y="1351"/>
                    <a:pt x="617" y="1351"/>
                  </a:cubicBezTo>
                  <a:cubicBezTo>
                    <a:pt x="632" y="1351"/>
                    <a:pt x="648" y="1350"/>
                    <a:pt x="664" y="1349"/>
                  </a:cubicBezTo>
                  <a:lnTo>
                    <a:pt x="3260" y="872"/>
                  </a:lnTo>
                  <a:cubicBezTo>
                    <a:pt x="3764" y="735"/>
                    <a:pt x="3650" y="0"/>
                    <a:pt x="316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87" name="Google Shape;587;p41"/>
            <p:cNvSpPr/>
            <p:nvPr/>
          </p:nvSpPr>
          <p:spPr>
            <a:xfrm>
              <a:off x="5895375" y="2188400"/>
              <a:ext cx="193200" cy="173650"/>
            </a:xfrm>
            <a:custGeom>
              <a:avLst/>
              <a:gdLst/>
              <a:ahLst/>
              <a:cxnLst/>
              <a:rect l="l" t="t" r="r" b="b"/>
              <a:pathLst>
                <a:path w="7728" h="6946" extrusionOk="0">
                  <a:moveTo>
                    <a:pt x="3942" y="0"/>
                  </a:moveTo>
                  <a:cubicBezTo>
                    <a:pt x="2907" y="0"/>
                    <a:pt x="1888" y="464"/>
                    <a:pt x="1215" y="1338"/>
                  </a:cubicBezTo>
                  <a:lnTo>
                    <a:pt x="6953" y="4957"/>
                  </a:lnTo>
                  <a:cubicBezTo>
                    <a:pt x="7727" y="3398"/>
                    <a:pt x="7239" y="1469"/>
                    <a:pt x="5775" y="528"/>
                  </a:cubicBezTo>
                  <a:cubicBezTo>
                    <a:pt x="5207" y="172"/>
                    <a:pt x="4571" y="0"/>
                    <a:pt x="3942" y="0"/>
                  </a:cubicBezTo>
                  <a:close/>
                  <a:moveTo>
                    <a:pt x="810" y="1981"/>
                  </a:moveTo>
                  <a:lnTo>
                    <a:pt x="810" y="1981"/>
                  </a:lnTo>
                  <a:cubicBezTo>
                    <a:pt x="0" y="3552"/>
                    <a:pt x="524" y="5481"/>
                    <a:pt x="2012" y="6422"/>
                  </a:cubicBezTo>
                  <a:cubicBezTo>
                    <a:pt x="2576" y="6775"/>
                    <a:pt x="3206" y="6946"/>
                    <a:pt x="3829" y="6946"/>
                  </a:cubicBezTo>
                  <a:cubicBezTo>
                    <a:pt x="4864" y="6946"/>
                    <a:pt x="5880" y="6477"/>
                    <a:pt x="6549" y="5600"/>
                  </a:cubicBezTo>
                  <a:lnTo>
                    <a:pt x="810" y="198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88" name="Google Shape;588;p41"/>
            <p:cNvSpPr/>
            <p:nvPr/>
          </p:nvSpPr>
          <p:spPr>
            <a:xfrm>
              <a:off x="6258800" y="1814925"/>
              <a:ext cx="152125" cy="140725"/>
            </a:xfrm>
            <a:custGeom>
              <a:avLst/>
              <a:gdLst/>
              <a:ahLst/>
              <a:cxnLst/>
              <a:rect l="l" t="t" r="r" b="b"/>
              <a:pathLst>
                <a:path w="6085" h="5629" extrusionOk="0">
                  <a:moveTo>
                    <a:pt x="3608" y="1"/>
                  </a:moveTo>
                  <a:lnTo>
                    <a:pt x="1215" y="1620"/>
                  </a:lnTo>
                  <a:cubicBezTo>
                    <a:pt x="251" y="2275"/>
                    <a:pt x="1" y="3585"/>
                    <a:pt x="667" y="4549"/>
                  </a:cubicBezTo>
                  <a:lnTo>
                    <a:pt x="775" y="4704"/>
                  </a:lnTo>
                  <a:cubicBezTo>
                    <a:pt x="1183" y="5305"/>
                    <a:pt x="1845" y="5629"/>
                    <a:pt x="2520" y="5629"/>
                  </a:cubicBezTo>
                  <a:cubicBezTo>
                    <a:pt x="2928" y="5629"/>
                    <a:pt x="3340" y="5510"/>
                    <a:pt x="3704" y="5264"/>
                  </a:cubicBezTo>
                  <a:lnTo>
                    <a:pt x="6085" y="3644"/>
                  </a:lnTo>
                  <a:lnTo>
                    <a:pt x="3608" y="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89" name="Google Shape;589;p41"/>
            <p:cNvSpPr/>
            <p:nvPr/>
          </p:nvSpPr>
          <p:spPr>
            <a:xfrm>
              <a:off x="6361800" y="1756600"/>
              <a:ext cx="151825" cy="140800"/>
            </a:xfrm>
            <a:custGeom>
              <a:avLst/>
              <a:gdLst/>
              <a:ahLst/>
              <a:cxnLst/>
              <a:rect l="l" t="t" r="r" b="b"/>
              <a:pathLst>
                <a:path w="6073" h="5632" extrusionOk="0">
                  <a:moveTo>
                    <a:pt x="3579" y="1"/>
                  </a:moveTo>
                  <a:cubicBezTo>
                    <a:pt x="3169" y="1"/>
                    <a:pt x="2756" y="120"/>
                    <a:pt x="2393" y="369"/>
                  </a:cubicBezTo>
                  <a:lnTo>
                    <a:pt x="0" y="1989"/>
                  </a:lnTo>
                  <a:lnTo>
                    <a:pt x="2477" y="5632"/>
                  </a:lnTo>
                  <a:lnTo>
                    <a:pt x="4870" y="4001"/>
                  </a:lnTo>
                  <a:cubicBezTo>
                    <a:pt x="5822" y="3346"/>
                    <a:pt x="6072" y="2036"/>
                    <a:pt x="5430" y="1072"/>
                  </a:cubicBezTo>
                  <a:lnTo>
                    <a:pt x="5430" y="1072"/>
                  </a:lnTo>
                  <a:lnTo>
                    <a:pt x="5430" y="1084"/>
                  </a:lnTo>
                  <a:lnTo>
                    <a:pt x="5310" y="917"/>
                  </a:lnTo>
                  <a:cubicBezTo>
                    <a:pt x="4905" y="319"/>
                    <a:pt x="4247" y="1"/>
                    <a:pt x="3579"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90" name="Google Shape;590;p41"/>
            <p:cNvSpPr/>
            <p:nvPr/>
          </p:nvSpPr>
          <p:spPr>
            <a:xfrm>
              <a:off x="6214450" y="2105675"/>
              <a:ext cx="268225" cy="266925"/>
            </a:xfrm>
            <a:custGeom>
              <a:avLst/>
              <a:gdLst/>
              <a:ahLst/>
              <a:cxnLst/>
              <a:rect l="l" t="t" r="r" b="b"/>
              <a:pathLst>
                <a:path w="10729" h="10677" extrusionOk="0">
                  <a:moveTo>
                    <a:pt x="5017" y="1"/>
                  </a:moveTo>
                  <a:cubicBezTo>
                    <a:pt x="4831" y="1"/>
                    <a:pt x="4666" y="137"/>
                    <a:pt x="4644" y="325"/>
                  </a:cubicBezTo>
                  <a:lnTo>
                    <a:pt x="4180" y="3813"/>
                  </a:lnTo>
                  <a:lnTo>
                    <a:pt x="715" y="3349"/>
                  </a:lnTo>
                  <a:cubicBezTo>
                    <a:pt x="693" y="3345"/>
                    <a:pt x="671" y="3344"/>
                    <a:pt x="650" y="3344"/>
                  </a:cubicBezTo>
                  <a:cubicBezTo>
                    <a:pt x="465" y="3344"/>
                    <a:pt x="318" y="3478"/>
                    <a:pt x="286" y="3670"/>
                  </a:cubicBezTo>
                  <a:lnTo>
                    <a:pt x="36" y="5635"/>
                  </a:lnTo>
                  <a:cubicBezTo>
                    <a:pt x="1" y="5837"/>
                    <a:pt x="144" y="6028"/>
                    <a:pt x="358" y="6052"/>
                  </a:cubicBezTo>
                  <a:lnTo>
                    <a:pt x="346" y="6052"/>
                  </a:lnTo>
                  <a:lnTo>
                    <a:pt x="3823" y="6516"/>
                  </a:lnTo>
                  <a:lnTo>
                    <a:pt x="3370" y="9993"/>
                  </a:lnTo>
                  <a:cubicBezTo>
                    <a:pt x="3334" y="10195"/>
                    <a:pt x="3477" y="10386"/>
                    <a:pt x="3692" y="10409"/>
                  </a:cubicBezTo>
                  <a:lnTo>
                    <a:pt x="5656" y="10671"/>
                  </a:lnTo>
                  <a:cubicBezTo>
                    <a:pt x="5677" y="10675"/>
                    <a:pt x="5698" y="10677"/>
                    <a:pt x="5718" y="10677"/>
                  </a:cubicBezTo>
                  <a:cubicBezTo>
                    <a:pt x="5896" y="10677"/>
                    <a:pt x="6052" y="10542"/>
                    <a:pt x="6073" y="10350"/>
                  </a:cubicBezTo>
                  <a:lnTo>
                    <a:pt x="6537" y="6873"/>
                  </a:lnTo>
                  <a:lnTo>
                    <a:pt x="10014" y="7338"/>
                  </a:lnTo>
                  <a:cubicBezTo>
                    <a:pt x="10029" y="7339"/>
                    <a:pt x="10043" y="7340"/>
                    <a:pt x="10058" y="7340"/>
                  </a:cubicBezTo>
                  <a:cubicBezTo>
                    <a:pt x="10243" y="7340"/>
                    <a:pt x="10408" y="7204"/>
                    <a:pt x="10431" y="7016"/>
                  </a:cubicBezTo>
                  <a:lnTo>
                    <a:pt x="10693" y="5040"/>
                  </a:lnTo>
                  <a:cubicBezTo>
                    <a:pt x="10728" y="4837"/>
                    <a:pt x="10573" y="4647"/>
                    <a:pt x="10371" y="4623"/>
                  </a:cubicBezTo>
                  <a:lnTo>
                    <a:pt x="6894" y="4159"/>
                  </a:lnTo>
                  <a:lnTo>
                    <a:pt x="7359" y="682"/>
                  </a:lnTo>
                  <a:cubicBezTo>
                    <a:pt x="7383" y="480"/>
                    <a:pt x="7240" y="289"/>
                    <a:pt x="7037" y="265"/>
                  </a:cubicBezTo>
                  <a:lnTo>
                    <a:pt x="5061" y="3"/>
                  </a:lnTo>
                  <a:cubicBezTo>
                    <a:pt x="5046" y="2"/>
                    <a:pt x="5031" y="1"/>
                    <a:pt x="5017"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91" name="Google Shape;591;p41"/>
            <p:cNvSpPr/>
            <p:nvPr/>
          </p:nvSpPr>
          <p:spPr>
            <a:xfrm>
              <a:off x="5871550" y="2509825"/>
              <a:ext cx="271200" cy="337825"/>
            </a:xfrm>
            <a:custGeom>
              <a:avLst/>
              <a:gdLst/>
              <a:ahLst/>
              <a:cxnLst/>
              <a:rect l="l" t="t" r="r" b="b"/>
              <a:pathLst>
                <a:path w="10848" h="13513" extrusionOk="0">
                  <a:moveTo>
                    <a:pt x="4141" y="431"/>
                  </a:moveTo>
                  <a:cubicBezTo>
                    <a:pt x="4430" y="431"/>
                    <a:pt x="4718" y="605"/>
                    <a:pt x="4775" y="994"/>
                  </a:cubicBezTo>
                  <a:cubicBezTo>
                    <a:pt x="4799" y="1185"/>
                    <a:pt x="4751" y="1387"/>
                    <a:pt x="4620" y="1530"/>
                  </a:cubicBezTo>
                  <a:lnTo>
                    <a:pt x="3835" y="1685"/>
                  </a:lnTo>
                  <a:cubicBezTo>
                    <a:pt x="3656" y="1590"/>
                    <a:pt x="3537" y="1423"/>
                    <a:pt x="3501" y="1232"/>
                  </a:cubicBezTo>
                  <a:lnTo>
                    <a:pt x="3501" y="1220"/>
                  </a:lnTo>
                  <a:cubicBezTo>
                    <a:pt x="3387" y="723"/>
                    <a:pt x="3766" y="431"/>
                    <a:pt x="4141" y="431"/>
                  </a:cubicBezTo>
                  <a:close/>
                  <a:moveTo>
                    <a:pt x="7856" y="2734"/>
                  </a:moveTo>
                  <a:cubicBezTo>
                    <a:pt x="8113" y="2734"/>
                    <a:pt x="8341" y="2922"/>
                    <a:pt x="8383" y="3185"/>
                  </a:cubicBezTo>
                  <a:lnTo>
                    <a:pt x="9776" y="10757"/>
                  </a:lnTo>
                  <a:cubicBezTo>
                    <a:pt x="9823" y="11055"/>
                    <a:pt x="9633" y="11341"/>
                    <a:pt x="9323" y="11388"/>
                  </a:cubicBezTo>
                  <a:lnTo>
                    <a:pt x="3061" y="12531"/>
                  </a:lnTo>
                  <a:cubicBezTo>
                    <a:pt x="3025" y="12538"/>
                    <a:pt x="2990" y="12542"/>
                    <a:pt x="2956" y="12542"/>
                  </a:cubicBezTo>
                  <a:cubicBezTo>
                    <a:pt x="2699" y="12542"/>
                    <a:pt x="2472" y="12353"/>
                    <a:pt x="2430" y="12091"/>
                  </a:cubicBezTo>
                  <a:lnTo>
                    <a:pt x="1048" y="4518"/>
                  </a:lnTo>
                  <a:cubicBezTo>
                    <a:pt x="989" y="4221"/>
                    <a:pt x="1191" y="3935"/>
                    <a:pt x="1489" y="3887"/>
                  </a:cubicBezTo>
                  <a:lnTo>
                    <a:pt x="2239" y="3745"/>
                  </a:lnTo>
                  <a:cubicBezTo>
                    <a:pt x="2271" y="3955"/>
                    <a:pt x="2451" y="4110"/>
                    <a:pt x="2657" y="4110"/>
                  </a:cubicBezTo>
                  <a:cubicBezTo>
                    <a:pt x="2684" y="4110"/>
                    <a:pt x="2712" y="4107"/>
                    <a:pt x="2739" y="4102"/>
                  </a:cubicBezTo>
                  <a:lnTo>
                    <a:pt x="6656" y="3387"/>
                  </a:lnTo>
                  <a:cubicBezTo>
                    <a:pt x="6894" y="3340"/>
                    <a:pt x="7049" y="3114"/>
                    <a:pt x="7002" y="2875"/>
                  </a:cubicBezTo>
                  <a:lnTo>
                    <a:pt x="7752" y="2744"/>
                  </a:lnTo>
                  <a:cubicBezTo>
                    <a:pt x="7787" y="2737"/>
                    <a:pt x="7822" y="2734"/>
                    <a:pt x="7856" y="2734"/>
                  </a:cubicBezTo>
                  <a:close/>
                  <a:moveTo>
                    <a:pt x="4125" y="1"/>
                  </a:moveTo>
                  <a:cubicBezTo>
                    <a:pt x="4061" y="1"/>
                    <a:pt x="3996" y="6"/>
                    <a:pt x="3930" y="18"/>
                  </a:cubicBezTo>
                  <a:cubicBezTo>
                    <a:pt x="3334" y="125"/>
                    <a:pt x="2942" y="708"/>
                    <a:pt x="3061" y="1304"/>
                  </a:cubicBezTo>
                  <a:cubicBezTo>
                    <a:pt x="3096" y="1470"/>
                    <a:pt x="3168" y="1637"/>
                    <a:pt x="3275" y="1780"/>
                  </a:cubicBezTo>
                  <a:lnTo>
                    <a:pt x="2501" y="1923"/>
                  </a:lnTo>
                  <a:cubicBezTo>
                    <a:pt x="2191" y="1982"/>
                    <a:pt x="1977" y="2280"/>
                    <a:pt x="2037" y="2602"/>
                  </a:cubicBezTo>
                  <a:lnTo>
                    <a:pt x="2084" y="2887"/>
                  </a:lnTo>
                  <a:lnTo>
                    <a:pt x="798" y="3114"/>
                  </a:lnTo>
                  <a:cubicBezTo>
                    <a:pt x="310" y="3209"/>
                    <a:pt x="1" y="3673"/>
                    <a:pt x="84" y="4149"/>
                  </a:cubicBezTo>
                  <a:lnTo>
                    <a:pt x="1656" y="12781"/>
                  </a:lnTo>
                  <a:cubicBezTo>
                    <a:pt x="1729" y="13212"/>
                    <a:pt x="2108" y="13512"/>
                    <a:pt x="2523" y="13512"/>
                  </a:cubicBezTo>
                  <a:cubicBezTo>
                    <a:pt x="2579" y="13512"/>
                    <a:pt x="2635" y="13507"/>
                    <a:pt x="2692" y="13496"/>
                  </a:cubicBezTo>
                  <a:lnTo>
                    <a:pt x="10038" y="12162"/>
                  </a:lnTo>
                  <a:cubicBezTo>
                    <a:pt x="10526" y="12067"/>
                    <a:pt x="10847" y="11603"/>
                    <a:pt x="10752" y="11114"/>
                  </a:cubicBezTo>
                  <a:lnTo>
                    <a:pt x="9180" y="2482"/>
                  </a:lnTo>
                  <a:cubicBezTo>
                    <a:pt x="9096" y="2048"/>
                    <a:pt x="8718" y="1755"/>
                    <a:pt x="8291" y="1755"/>
                  </a:cubicBezTo>
                  <a:cubicBezTo>
                    <a:pt x="8239" y="1755"/>
                    <a:pt x="8186" y="1759"/>
                    <a:pt x="8133" y="1768"/>
                  </a:cubicBezTo>
                  <a:lnTo>
                    <a:pt x="6847" y="2006"/>
                  </a:lnTo>
                  <a:lnTo>
                    <a:pt x="6799" y="1732"/>
                  </a:lnTo>
                  <a:cubicBezTo>
                    <a:pt x="6745" y="1442"/>
                    <a:pt x="6498" y="1249"/>
                    <a:pt x="6214" y="1249"/>
                  </a:cubicBezTo>
                  <a:cubicBezTo>
                    <a:pt x="6183" y="1249"/>
                    <a:pt x="6152" y="1251"/>
                    <a:pt x="6121" y="1256"/>
                  </a:cubicBezTo>
                  <a:lnTo>
                    <a:pt x="5168" y="1435"/>
                  </a:lnTo>
                  <a:cubicBezTo>
                    <a:pt x="5228" y="1268"/>
                    <a:pt x="5239" y="1089"/>
                    <a:pt x="5204" y="911"/>
                  </a:cubicBezTo>
                  <a:cubicBezTo>
                    <a:pt x="5119" y="380"/>
                    <a:pt x="4655" y="1"/>
                    <a:pt x="4125"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92" name="Google Shape;592;p41"/>
            <p:cNvSpPr/>
            <p:nvPr/>
          </p:nvSpPr>
          <p:spPr>
            <a:xfrm>
              <a:off x="5919475" y="2631725"/>
              <a:ext cx="46550" cy="38625"/>
            </a:xfrm>
            <a:custGeom>
              <a:avLst/>
              <a:gdLst/>
              <a:ahLst/>
              <a:cxnLst/>
              <a:rect l="l" t="t" r="r" b="b"/>
              <a:pathLst>
                <a:path w="1862" h="1545" extrusionOk="0">
                  <a:moveTo>
                    <a:pt x="1002" y="0"/>
                  </a:moveTo>
                  <a:cubicBezTo>
                    <a:pt x="959" y="0"/>
                    <a:pt x="914" y="4"/>
                    <a:pt x="870" y="12"/>
                  </a:cubicBezTo>
                  <a:cubicBezTo>
                    <a:pt x="191" y="131"/>
                    <a:pt x="1" y="1012"/>
                    <a:pt x="572" y="1405"/>
                  </a:cubicBezTo>
                  <a:cubicBezTo>
                    <a:pt x="710" y="1502"/>
                    <a:pt x="861" y="1545"/>
                    <a:pt x="1007" y="1545"/>
                  </a:cubicBezTo>
                  <a:cubicBezTo>
                    <a:pt x="1453" y="1545"/>
                    <a:pt x="1861" y="1142"/>
                    <a:pt x="1763" y="631"/>
                  </a:cubicBezTo>
                  <a:cubicBezTo>
                    <a:pt x="1699" y="258"/>
                    <a:pt x="1369" y="0"/>
                    <a:pt x="100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93" name="Google Shape;593;p41"/>
            <p:cNvSpPr/>
            <p:nvPr/>
          </p:nvSpPr>
          <p:spPr>
            <a:xfrm>
              <a:off x="5972425" y="2620125"/>
              <a:ext cx="96475" cy="33850"/>
            </a:xfrm>
            <a:custGeom>
              <a:avLst/>
              <a:gdLst/>
              <a:ahLst/>
              <a:cxnLst/>
              <a:rect l="l" t="t" r="r" b="b"/>
              <a:pathLst>
                <a:path w="3859" h="1354" extrusionOk="0">
                  <a:moveTo>
                    <a:pt x="3251" y="0"/>
                  </a:moveTo>
                  <a:cubicBezTo>
                    <a:pt x="3218" y="0"/>
                    <a:pt x="3182" y="4"/>
                    <a:pt x="3145" y="11"/>
                  </a:cubicBezTo>
                  <a:lnTo>
                    <a:pt x="3133" y="11"/>
                  </a:lnTo>
                  <a:lnTo>
                    <a:pt x="550" y="487"/>
                  </a:lnTo>
                  <a:cubicBezTo>
                    <a:pt x="0" y="588"/>
                    <a:pt x="116" y="1354"/>
                    <a:pt x="608" y="1354"/>
                  </a:cubicBezTo>
                  <a:cubicBezTo>
                    <a:pt x="639" y="1354"/>
                    <a:pt x="671" y="1351"/>
                    <a:pt x="704" y="1345"/>
                  </a:cubicBezTo>
                  <a:lnTo>
                    <a:pt x="3300" y="868"/>
                  </a:lnTo>
                  <a:cubicBezTo>
                    <a:pt x="3858" y="790"/>
                    <a:pt x="3757" y="0"/>
                    <a:pt x="3251"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94" name="Google Shape;594;p41"/>
            <p:cNvSpPr/>
            <p:nvPr/>
          </p:nvSpPr>
          <p:spPr>
            <a:xfrm>
              <a:off x="5929300" y="2685525"/>
              <a:ext cx="46550" cy="38700"/>
            </a:xfrm>
            <a:custGeom>
              <a:avLst/>
              <a:gdLst/>
              <a:ahLst/>
              <a:cxnLst/>
              <a:rect l="l" t="t" r="r" b="b"/>
              <a:pathLst>
                <a:path w="1862" h="1548" extrusionOk="0">
                  <a:moveTo>
                    <a:pt x="1015" y="0"/>
                  </a:moveTo>
                  <a:cubicBezTo>
                    <a:pt x="967" y="0"/>
                    <a:pt x="919" y="5"/>
                    <a:pt x="870" y="15"/>
                  </a:cubicBezTo>
                  <a:cubicBezTo>
                    <a:pt x="191" y="122"/>
                    <a:pt x="1" y="1015"/>
                    <a:pt x="560" y="1408"/>
                  </a:cubicBezTo>
                  <a:cubicBezTo>
                    <a:pt x="701" y="1505"/>
                    <a:pt x="854" y="1548"/>
                    <a:pt x="1002" y="1548"/>
                  </a:cubicBezTo>
                  <a:cubicBezTo>
                    <a:pt x="1453" y="1548"/>
                    <a:pt x="1861" y="1145"/>
                    <a:pt x="1763" y="634"/>
                  </a:cubicBezTo>
                  <a:cubicBezTo>
                    <a:pt x="1700" y="266"/>
                    <a:pt x="1377" y="0"/>
                    <a:pt x="1015"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95" name="Google Shape;595;p41"/>
            <p:cNvSpPr/>
            <p:nvPr/>
          </p:nvSpPr>
          <p:spPr>
            <a:xfrm>
              <a:off x="5983275" y="2673950"/>
              <a:ext cx="94000" cy="33725"/>
            </a:xfrm>
            <a:custGeom>
              <a:avLst/>
              <a:gdLst/>
              <a:ahLst/>
              <a:cxnLst/>
              <a:rect l="l" t="t" r="r" b="b"/>
              <a:pathLst>
                <a:path w="3760" h="1349" extrusionOk="0">
                  <a:moveTo>
                    <a:pt x="3139" y="0"/>
                  </a:moveTo>
                  <a:cubicBezTo>
                    <a:pt x="3128" y="0"/>
                    <a:pt x="3116" y="1"/>
                    <a:pt x="3104" y="1"/>
                  </a:cubicBezTo>
                  <a:lnTo>
                    <a:pt x="3092" y="1"/>
                  </a:lnTo>
                  <a:lnTo>
                    <a:pt x="497" y="478"/>
                  </a:lnTo>
                  <a:cubicBezTo>
                    <a:pt x="0" y="628"/>
                    <a:pt x="119" y="1349"/>
                    <a:pt x="616" y="1349"/>
                  </a:cubicBezTo>
                  <a:cubicBezTo>
                    <a:pt x="631" y="1349"/>
                    <a:pt x="647" y="1348"/>
                    <a:pt x="663" y="1347"/>
                  </a:cubicBezTo>
                  <a:lnTo>
                    <a:pt x="3259" y="882"/>
                  </a:lnTo>
                  <a:cubicBezTo>
                    <a:pt x="3759" y="731"/>
                    <a:pt x="3634" y="0"/>
                    <a:pt x="3139"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96" name="Google Shape;596;p41"/>
            <p:cNvSpPr/>
            <p:nvPr/>
          </p:nvSpPr>
          <p:spPr>
            <a:xfrm>
              <a:off x="5939725" y="2743050"/>
              <a:ext cx="46600" cy="38625"/>
            </a:xfrm>
            <a:custGeom>
              <a:avLst/>
              <a:gdLst/>
              <a:ahLst/>
              <a:cxnLst/>
              <a:rect l="l" t="t" r="r" b="b"/>
              <a:pathLst>
                <a:path w="1864" h="1545" extrusionOk="0">
                  <a:moveTo>
                    <a:pt x="1014" y="0"/>
                  </a:moveTo>
                  <a:cubicBezTo>
                    <a:pt x="970" y="0"/>
                    <a:pt x="926" y="4"/>
                    <a:pt x="881" y="11"/>
                  </a:cubicBezTo>
                  <a:cubicBezTo>
                    <a:pt x="203" y="131"/>
                    <a:pt x="0" y="1012"/>
                    <a:pt x="572" y="1404"/>
                  </a:cubicBezTo>
                  <a:cubicBezTo>
                    <a:pt x="713" y="1501"/>
                    <a:pt x="865" y="1545"/>
                    <a:pt x="1012" y="1545"/>
                  </a:cubicBezTo>
                  <a:cubicBezTo>
                    <a:pt x="1461" y="1545"/>
                    <a:pt x="1864" y="1142"/>
                    <a:pt x="1774" y="631"/>
                  </a:cubicBezTo>
                  <a:cubicBezTo>
                    <a:pt x="1700" y="258"/>
                    <a:pt x="1378" y="0"/>
                    <a:pt x="1014"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97" name="Google Shape;597;p41"/>
            <p:cNvSpPr/>
            <p:nvPr/>
          </p:nvSpPr>
          <p:spPr>
            <a:xfrm>
              <a:off x="5993200" y="2731600"/>
              <a:ext cx="94800" cy="33850"/>
            </a:xfrm>
            <a:custGeom>
              <a:avLst/>
              <a:gdLst/>
              <a:ahLst/>
              <a:cxnLst/>
              <a:rect l="l" t="t" r="r" b="b"/>
              <a:pathLst>
                <a:path w="3792" h="1354" extrusionOk="0">
                  <a:moveTo>
                    <a:pt x="3191" y="1"/>
                  </a:moveTo>
                  <a:cubicBezTo>
                    <a:pt x="3169" y="1"/>
                    <a:pt x="3147" y="2"/>
                    <a:pt x="3124" y="5"/>
                  </a:cubicBezTo>
                  <a:lnTo>
                    <a:pt x="528" y="469"/>
                  </a:lnTo>
                  <a:cubicBezTo>
                    <a:pt x="0" y="607"/>
                    <a:pt x="125" y="1354"/>
                    <a:pt x="626" y="1354"/>
                  </a:cubicBezTo>
                  <a:cubicBezTo>
                    <a:pt x="644" y="1354"/>
                    <a:pt x="663" y="1353"/>
                    <a:pt x="683" y="1351"/>
                  </a:cubicBezTo>
                  <a:lnTo>
                    <a:pt x="3279" y="874"/>
                  </a:lnTo>
                  <a:cubicBezTo>
                    <a:pt x="3792" y="749"/>
                    <a:pt x="3682" y="1"/>
                    <a:pt x="3191"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98" name="Google Shape;598;p41"/>
            <p:cNvSpPr/>
            <p:nvPr/>
          </p:nvSpPr>
          <p:spPr>
            <a:xfrm>
              <a:off x="5895375" y="2982050"/>
              <a:ext cx="194100" cy="174250"/>
            </a:xfrm>
            <a:custGeom>
              <a:avLst/>
              <a:gdLst/>
              <a:ahLst/>
              <a:cxnLst/>
              <a:rect l="l" t="t" r="r" b="b"/>
              <a:pathLst>
                <a:path w="7764" h="6970" extrusionOk="0">
                  <a:moveTo>
                    <a:pt x="3937" y="1"/>
                  </a:moveTo>
                  <a:cubicBezTo>
                    <a:pt x="2902" y="1"/>
                    <a:pt x="1884" y="472"/>
                    <a:pt x="1215" y="1358"/>
                  </a:cubicBezTo>
                  <a:lnTo>
                    <a:pt x="6953" y="4977"/>
                  </a:lnTo>
                  <a:cubicBezTo>
                    <a:pt x="7763" y="3405"/>
                    <a:pt x="7251" y="1477"/>
                    <a:pt x="5751" y="524"/>
                  </a:cubicBezTo>
                  <a:cubicBezTo>
                    <a:pt x="5188" y="171"/>
                    <a:pt x="4559" y="1"/>
                    <a:pt x="3937" y="1"/>
                  </a:cubicBezTo>
                  <a:close/>
                  <a:moveTo>
                    <a:pt x="810" y="2001"/>
                  </a:moveTo>
                  <a:lnTo>
                    <a:pt x="810" y="2001"/>
                  </a:lnTo>
                  <a:cubicBezTo>
                    <a:pt x="0" y="3572"/>
                    <a:pt x="524" y="5501"/>
                    <a:pt x="2012" y="6442"/>
                  </a:cubicBezTo>
                  <a:cubicBezTo>
                    <a:pt x="2580" y="6797"/>
                    <a:pt x="3214" y="6969"/>
                    <a:pt x="3841" y="6969"/>
                  </a:cubicBezTo>
                  <a:cubicBezTo>
                    <a:pt x="4871" y="6969"/>
                    <a:pt x="5882" y="6505"/>
                    <a:pt x="6549" y="5632"/>
                  </a:cubicBezTo>
                  <a:lnTo>
                    <a:pt x="810" y="200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99" name="Google Shape;599;p41"/>
            <p:cNvSpPr/>
            <p:nvPr/>
          </p:nvSpPr>
          <p:spPr>
            <a:xfrm>
              <a:off x="6259100" y="2609075"/>
              <a:ext cx="151825" cy="140725"/>
            </a:xfrm>
            <a:custGeom>
              <a:avLst/>
              <a:gdLst/>
              <a:ahLst/>
              <a:cxnLst/>
              <a:rect l="l" t="t" r="r" b="b"/>
              <a:pathLst>
                <a:path w="6073" h="5629" extrusionOk="0">
                  <a:moveTo>
                    <a:pt x="3596" y="1"/>
                  </a:moveTo>
                  <a:lnTo>
                    <a:pt x="1203" y="1620"/>
                  </a:lnTo>
                  <a:cubicBezTo>
                    <a:pt x="251" y="2275"/>
                    <a:pt x="1" y="3585"/>
                    <a:pt x="655" y="4549"/>
                  </a:cubicBezTo>
                  <a:lnTo>
                    <a:pt x="763" y="4716"/>
                  </a:lnTo>
                  <a:cubicBezTo>
                    <a:pt x="1170" y="5308"/>
                    <a:pt x="1831" y="5629"/>
                    <a:pt x="2505" y="5629"/>
                  </a:cubicBezTo>
                  <a:cubicBezTo>
                    <a:pt x="2914" y="5629"/>
                    <a:pt x="3327" y="5511"/>
                    <a:pt x="3692" y="5263"/>
                  </a:cubicBezTo>
                  <a:lnTo>
                    <a:pt x="6073" y="3644"/>
                  </a:lnTo>
                  <a:lnTo>
                    <a:pt x="3596" y="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00" name="Google Shape;600;p41"/>
            <p:cNvSpPr/>
            <p:nvPr/>
          </p:nvSpPr>
          <p:spPr>
            <a:xfrm>
              <a:off x="6361800" y="2550550"/>
              <a:ext cx="151825" cy="141000"/>
            </a:xfrm>
            <a:custGeom>
              <a:avLst/>
              <a:gdLst/>
              <a:ahLst/>
              <a:cxnLst/>
              <a:rect l="l" t="t" r="r" b="b"/>
              <a:pathLst>
                <a:path w="6073" h="5640" extrusionOk="0">
                  <a:moveTo>
                    <a:pt x="3568" y="0"/>
                  </a:moveTo>
                  <a:cubicBezTo>
                    <a:pt x="3162" y="0"/>
                    <a:pt x="2752" y="119"/>
                    <a:pt x="2393" y="365"/>
                  </a:cubicBezTo>
                  <a:lnTo>
                    <a:pt x="0" y="1996"/>
                  </a:lnTo>
                  <a:lnTo>
                    <a:pt x="2477" y="5640"/>
                  </a:lnTo>
                  <a:lnTo>
                    <a:pt x="4870" y="4009"/>
                  </a:lnTo>
                  <a:cubicBezTo>
                    <a:pt x="5822" y="3354"/>
                    <a:pt x="6072" y="2044"/>
                    <a:pt x="5430" y="1080"/>
                  </a:cubicBezTo>
                  <a:lnTo>
                    <a:pt x="5310" y="925"/>
                  </a:lnTo>
                  <a:cubicBezTo>
                    <a:pt x="4902" y="324"/>
                    <a:pt x="4240" y="0"/>
                    <a:pt x="3568"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01" name="Google Shape;601;p41"/>
            <p:cNvSpPr/>
            <p:nvPr/>
          </p:nvSpPr>
          <p:spPr>
            <a:xfrm>
              <a:off x="6214450" y="2899825"/>
              <a:ext cx="268225" cy="266925"/>
            </a:xfrm>
            <a:custGeom>
              <a:avLst/>
              <a:gdLst/>
              <a:ahLst/>
              <a:cxnLst/>
              <a:rect l="l" t="t" r="r" b="b"/>
              <a:pathLst>
                <a:path w="10729" h="10677" extrusionOk="0">
                  <a:moveTo>
                    <a:pt x="5017" y="1"/>
                  </a:moveTo>
                  <a:cubicBezTo>
                    <a:pt x="4831" y="1"/>
                    <a:pt x="4666" y="137"/>
                    <a:pt x="4644" y="325"/>
                  </a:cubicBezTo>
                  <a:lnTo>
                    <a:pt x="4180" y="3813"/>
                  </a:lnTo>
                  <a:lnTo>
                    <a:pt x="715" y="3349"/>
                  </a:lnTo>
                  <a:cubicBezTo>
                    <a:pt x="699" y="3347"/>
                    <a:pt x="684" y="3346"/>
                    <a:pt x="669" y="3346"/>
                  </a:cubicBezTo>
                  <a:cubicBezTo>
                    <a:pt x="475" y="3346"/>
                    <a:pt x="320" y="3483"/>
                    <a:pt x="286" y="3670"/>
                  </a:cubicBezTo>
                  <a:lnTo>
                    <a:pt x="36" y="5635"/>
                  </a:lnTo>
                  <a:cubicBezTo>
                    <a:pt x="1" y="5849"/>
                    <a:pt x="144" y="6028"/>
                    <a:pt x="358" y="6063"/>
                  </a:cubicBezTo>
                  <a:lnTo>
                    <a:pt x="346" y="6063"/>
                  </a:lnTo>
                  <a:lnTo>
                    <a:pt x="3823" y="6516"/>
                  </a:lnTo>
                  <a:lnTo>
                    <a:pt x="3370" y="10004"/>
                  </a:lnTo>
                  <a:cubicBezTo>
                    <a:pt x="3334" y="10207"/>
                    <a:pt x="3477" y="10385"/>
                    <a:pt x="3692" y="10421"/>
                  </a:cubicBezTo>
                  <a:lnTo>
                    <a:pt x="5656" y="10671"/>
                  </a:lnTo>
                  <a:cubicBezTo>
                    <a:pt x="5677" y="10675"/>
                    <a:pt x="5698" y="10677"/>
                    <a:pt x="5719" y="10677"/>
                  </a:cubicBezTo>
                  <a:cubicBezTo>
                    <a:pt x="5896" y="10677"/>
                    <a:pt x="6052" y="10543"/>
                    <a:pt x="6073" y="10362"/>
                  </a:cubicBezTo>
                  <a:lnTo>
                    <a:pt x="6537" y="6873"/>
                  </a:lnTo>
                  <a:lnTo>
                    <a:pt x="10014" y="7337"/>
                  </a:lnTo>
                  <a:cubicBezTo>
                    <a:pt x="10029" y="7339"/>
                    <a:pt x="10043" y="7340"/>
                    <a:pt x="10058" y="7340"/>
                  </a:cubicBezTo>
                  <a:cubicBezTo>
                    <a:pt x="10243" y="7340"/>
                    <a:pt x="10408" y="7204"/>
                    <a:pt x="10431" y="7016"/>
                  </a:cubicBezTo>
                  <a:lnTo>
                    <a:pt x="10693" y="5039"/>
                  </a:lnTo>
                  <a:cubicBezTo>
                    <a:pt x="10728" y="4837"/>
                    <a:pt x="10573" y="4647"/>
                    <a:pt x="10371" y="4623"/>
                  </a:cubicBezTo>
                  <a:lnTo>
                    <a:pt x="6894" y="4170"/>
                  </a:lnTo>
                  <a:lnTo>
                    <a:pt x="7359" y="682"/>
                  </a:lnTo>
                  <a:cubicBezTo>
                    <a:pt x="7383" y="479"/>
                    <a:pt x="7240" y="289"/>
                    <a:pt x="7037" y="265"/>
                  </a:cubicBezTo>
                  <a:lnTo>
                    <a:pt x="5061" y="3"/>
                  </a:lnTo>
                  <a:cubicBezTo>
                    <a:pt x="5046" y="1"/>
                    <a:pt x="5031" y="1"/>
                    <a:pt x="5017"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02" name="Google Shape;602;p41"/>
            <p:cNvSpPr/>
            <p:nvPr/>
          </p:nvSpPr>
          <p:spPr>
            <a:xfrm>
              <a:off x="5871250" y="3303975"/>
              <a:ext cx="271500" cy="338325"/>
            </a:xfrm>
            <a:custGeom>
              <a:avLst/>
              <a:gdLst/>
              <a:ahLst/>
              <a:cxnLst/>
              <a:rect l="l" t="t" r="r" b="b"/>
              <a:pathLst>
                <a:path w="10860" h="13533" extrusionOk="0">
                  <a:moveTo>
                    <a:pt x="4159" y="435"/>
                  </a:moveTo>
                  <a:cubicBezTo>
                    <a:pt x="4447" y="435"/>
                    <a:pt x="4730" y="608"/>
                    <a:pt x="4787" y="994"/>
                  </a:cubicBezTo>
                  <a:cubicBezTo>
                    <a:pt x="4811" y="1196"/>
                    <a:pt x="4763" y="1387"/>
                    <a:pt x="4632" y="1542"/>
                  </a:cubicBezTo>
                  <a:lnTo>
                    <a:pt x="3847" y="1685"/>
                  </a:lnTo>
                  <a:cubicBezTo>
                    <a:pt x="3668" y="1589"/>
                    <a:pt x="3549" y="1423"/>
                    <a:pt x="3513" y="1232"/>
                  </a:cubicBezTo>
                  <a:cubicBezTo>
                    <a:pt x="3398" y="732"/>
                    <a:pt x="3782" y="435"/>
                    <a:pt x="4159" y="435"/>
                  </a:cubicBezTo>
                  <a:close/>
                  <a:moveTo>
                    <a:pt x="7873" y="2745"/>
                  </a:moveTo>
                  <a:cubicBezTo>
                    <a:pt x="8128" y="2745"/>
                    <a:pt x="8353" y="2924"/>
                    <a:pt x="8395" y="3185"/>
                  </a:cubicBezTo>
                  <a:lnTo>
                    <a:pt x="9788" y="10769"/>
                  </a:lnTo>
                  <a:cubicBezTo>
                    <a:pt x="9835" y="11067"/>
                    <a:pt x="9645" y="11352"/>
                    <a:pt x="9335" y="11400"/>
                  </a:cubicBezTo>
                  <a:lnTo>
                    <a:pt x="3073" y="12543"/>
                  </a:lnTo>
                  <a:cubicBezTo>
                    <a:pt x="3038" y="12550"/>
                    <a:pt x="3003" y="12553"/>
                    <a:pt x="2968" y="12553"/>
                  </a:cubicBezTo>
                  <a:cubicBezTo>
                    <a:pt x="2711" y="12553"/>
                    <a:pt x="2484" y="12364"/>
                    <a:pt x="2442" y="12091"/>
                  </a:cubicBezTo>
                  <a:lnTo>
                    <a:pt x="1060" y="4530"/>
                  </a:lnTo>
                  <a:cubicBezTo>
                    <a:pt x="1001" y="4233"/>
                    <a:pt x="1203" y="3947"/>
                    <a:pt x="1501" y="3887"/>
                  </a:cubicBezTo>
                  <a:lnTo>
                    <a:pt x="2251" y="3756"/>
                  </a:lnTo>
                  <a:cubicBezTo>
                    <a:pt x="2282" y="3965"/>
                    <a:pt x="2461" y="4110"/>
                    <a:pt x="2665" y="4110"/>
                  </a:cubicBezTo>
                  <a:cubicBezTo>
                    <a:pt x="2693" y="4110"/>
                    <a:pt x="2722" y="4107"/>
                    <a:pt x="2751" y="4102"/>
                  </a:cubicBezTo>
                  <a:lnTo>
                    <a:pt x="6668" y="3399"/>
                  </a:lnTo>
                  <a:cubicBezTo>
                    <a:pt x="6906" y="3351"/>
                    <a:pt x="7061" y="3125"/>
                    <a:pt x="7014" y="2887"/>
                  </a:cubicBezTo>
                  <a:lnTo>
                    <a:pt x="7764" y="2756"/>
                  </a:lnTo>
                  <a:cubicBezTo>
                    <a:pt x="7800" y="2749"/>
                    <a:pt x="7837" y="2745"/>
                    <a:pt x="7873" y="2745"/>
                  </a:cubicBezTo>
                  <a:close/>
                  <a:moveTo>
                    <a:pt x="4137" y="1"/>
                  </a:moveTo>
                  <a:cubicBezTo>
                    <a:pt x="4073" y="1"/>
                    <a:pt x="4007" y="6"/>
                    <a:pt x="3942" y="18"/>
                  </a:cubicBezTo>
                  <a:cubicBezTo>
                    <a:pt x="3346" y="125"/>
                    <a:pt x="2954" y="708"/>
                    <a:pt x="3073" y="1304"/>
                  </a:cubicBezTo>
                  <a:cubicBezTo>
                    <a:pt x="3108" y="1482"/>
                    <a:pt x="3180" y="1649"/>
                    <a:pt x="3287" y="1780"/>
                  </a:cubicBezTo>
                  <a:lnTo>
                    <a:pt x="2513" y="1935"/>
                  </a:lnTo>
                  <a:cubicBezTo>
                    <a:pt x="2203" y="1994"/>
                    <a:pt x="1989" y="2304"/>
                    <a:pt x="2049" y="2613"/>
                  </a:cubicBezTo>
                  <a:lnTo>
                    <a:pt x="2096" y="2899"/>
                  </a:lnTo>
                  <a:lnTo>
                    <a:pt x="810" y="3125"/>
                  </a:lnTo>
                  <a:cubicBezTo>
                    <a:pt x="322" y="3220"/>
                    <a:pt x="1" y="3685"/>
                    <a:pt x="96" y="4173"/>
                  </a:cubicBezTo>
                  <a:lnTo>
                    <a:pt x="1668" y="12793"/>
                  </a:lnTo>
                  <a:cubicBezTo>
                    <a:pt x="1742" y="13229"/>
                    <a:pt x="2130" y="13533"/>
                    <a:pt x="2552" y="13533"/>
                  </a:cubicBezTo>
                  <a:cubicBezTo>
                    <a:pt x="2602" y="13533"/>
                    <a:pt x="2653" y="13528"/>
                    <a:pt x="2704" y="13519"/>
                  </a:cubicBezTo>
                  <a:lnTo>
                    <a:pt x="10050" y="12174"/>
                  </a:lnTo>
                  <a:cubicBezTo>
                    <a:pt x="10538" y="12079"/>
                    <a:pt x="10859" y="11614"/>
                    <a:pt x="10764" y="11138"/>
                  </a:cubicBezTo>
                  <a:lnTo>
                    <a:pt x="9192" y="2506"/>
                  </a:lnTo>
                  <a:cubicBezTo>
                    <a:pt x="9107" y="2070"/>
                    <a:pt x="8727" y="1767"/>
                    <a:pt x="8299" y="1767"/>
                  </a:cubicBezTo>
                  <a:cubicBezTo>
                    <a:pt x="8248" y="1767"/>
                    <a:pt x="8197" y="1771"/>
                    <a:pt x="8145" y="1780"/>
                  </a:cubicBezTo>
                  <a:lnTo>
                    <a:pt x="6859" y="2018"/>
                  </a:lnTo>
                  <a:lnTo>
                    <a:pt x="6811" y="1744"/>
                  </a:lnTo>
                  <a:cubicBezTo>
                    <a:pt x="6758" y="1459"/>
                    <a:pt x="6509" y="1258"/>
                    <a:pt x="6237" y="1258"/>
                  </a:cubicBezTo>
                  <a:cubicBezTo>
                    <a:pt x="6202" y="1258"/>
                    <a:pt x="6167" y="1261"/>
                    <a:pt x="6133" y="1268"/>
                  </a:cubicBezTo>
                  <a:lnTo>
                    <a:pt x="5180" y="1435"/>
                  </a:lnTo>
                  <a:cubicBezTo>
                    <a:pt x="5240" y="1268"/>
                    <a:pt x="5251" y="1089"/>
                    <a:pt x="5216" y="923"/>
                  </a:cubicBezTo>
                  <a:cubicBezTo>
                    <a:pt x="5131" y="381"/>
                    <a:pt x="4667" y="1"/>
                    <a:pt x="4137"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03" name="Google Shape;603;p41"/>
            <p:cNvSpPr/>
            <p:nvPr/>
          </p:nvSpPr>
          <p:spPr>
            <a:xfrm>
              <a:off x="5919475" y="3425875"/>
              <a:ext cx="46550" cy="38625"/>
            </a:xfrm>
            <a:custGeom>
              <a:avLst/>
              <a:gdLst/>
              <a:ahLst/>
              <a:cxnLst/>
              <a:rect l="l" t="t" r="r" b="b"/>
              <a:pathLst>
                <a:path w="1862" h="1545" extrusionOk="0">
                  <a:moveTo>
                    <a:pt x="1002" y="0"/>
                  </a:moveTo>
                  <a:cubicBezTo>
                    <a:pt x="959" y="0"/>
                    <a:pt x="914" y="4"/>
                    <a:pt x="870" y="11"/>
                  </a:cubicBezTo>
                  <a:cubicBezTo>
                    <a:pt x="191" y="130"/>
                    <a:pt x="1" y="1011"/>
                    <a:pt x="572" y="1404"/>
                  </a:cubicBezTo>
                  <a:cubicBezTo>
                    <a:pt x="710" y="1501"/>
                    <a:pt x="861" y="1545"/>
                    <a:pt x="1007" y="1545"/>
                  </a:cubicBezTo>
                  <a:cubicBezTo>
                    <a:pt x="1453" y="1545"/>
                    <a:pt x="1861" y="1142"/>
                    <a:pt x="1763" y="630"/>
                  </a:cubicBezTo>
                  <a:cubicBezTo>
                    <a:pt x="1699" y="258"/>
                    <a:pt x="1369" y="0"/>
                    <a:pt x="100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04" name="Google Shape;604;p41"/>
            <p:cNvSpPr/>
            <p:nvPr/>
          </p:nvSpPr>
          <p:spPr>
            <a:xfrm>
              <a:off x="5972000" y="3414175"/>
              <a:ext cx="97325" cy="34050"/>
            </a:xfrm>
            <a:custGeom>
              <a:avLst/>
              <a:gdLst/>
              <a:ahLst/>
              <a:cxnLst/>
              <a:rect l="l" t="t" r="r" b="b"/>
              <a:pathLst>
                <a:path w="3893" h="1362" extrusionOk="0">
                  <a:moveTo>
                    <a:pt x="3284" y="0"/>
                  </a:moveTo>
                  <a:cubicBezTo>
                    <a:pt x="3246" y="0"/>
                    <a:pt x="3205" y="5"/>
                    <a:pt x="3162" y="15"/>
                  </a:cubicBezTo>
                  <a:lnTo>
                    <a:pt x="3150" y="15"/>
                  </a:lnTo>
                  <a:lnTo>
                    <a:pt x="567" y="491"/>
                  </a:lnTo>
                  <a:cubicBezTo>
                    <a:pt x="0" y="569"/>
                    <a:pt x="107" y="1361"/>
                    <a:pt x="607" y="1361"/>
                  </a:cubicBezTo>
                  <a:cubicBezTo>
                    <a:pt x="643" y="1361"/>
                    <a:pt x="681" y="1357"/>
                    <a:pt x="721" y="1349"/>
                  </a:cubicBezTo>
                  <a:lnTo>
                    <a:pt x="3317" y="872"/>
                  </a:lnTo>
                  <a:cubicBezTo>
                    <a:pt x="3892" y="817"/>
                    <a:pt x="3789" y="0"/>
                    <a:pt x="3284"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05" name="Google Shape;605;p41"/>
            <p:cNvSpPr/>
            <p:nvPr/>
          </p:nvSpPr>
          <p:spPr>
            <a:xfrm>
              <a:off x="5929300" y="3479650"/>
              <a:ext cx="46550" cy="38725"/>
            </a:xfrm>
            <a:custGeom>
              <a:avLst/>
              <a:gdLst/>
              <a:ahLst/>
              <a:cxnLst/>
              <a:rect l="l" t="t" r="r" b="b"/>
              <a:pathLst>
                <a:path w="1862" h="1549" extrusionOk="0">
                  <a:moveTo>
                    <a:pt x="1015" y="1"/>
                  </a:moveTo>
                  <a:cubicBezTo>
                    <a:pt x="967" y="1"/>
                    <a:pt x="919" y="6"/>
                    <a:pt x="870" y="15"/>
                  </a:cubicBezTo>
                  <a:cubicBezTo>
                    <a:pt x="191" y="134"/>
                    <a:pt x="1" y="1015"/>
                    <a:pt x="560" y="1408"/>
                  </a:cubicBezTo>
                  <a:cubicBezTo>
                    <a:pt x="701" y="1505"/>
                    <a:pt x="854" y="1549"/>
                    <a:pt x="1002" y="1549"/>
                  </a:cubicBezTo>
                  <a:cubicBezTo>
                    <a:pt x="1453" y="1549"/>
                    <a:pt x="1861" y="1146"/>
                    <a:pt x="1763" y="635"/>
                  </a:cubicBezTo>
                  <a:cubicBezTo>
                    <a:pt x="1700" y="267"/>
                    <a:pt x="1377" y="1"/>
                    <a:pt x="1015"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06" name="Google Shape;606;p41"/>
            <p:cNvSpPr/>
            <p:nvPr/>
          </p:nvSpPr>
          <p:spPr>
            <a:xfrm>
              <a:off x="5983175" y="3468350"/>
              <a:ext cx="94000" cy="33750"/>
            </a:xfrm>
            <a:custGeom>
              <a:avLst/>
              <a:gdLst/>
              <a:ahLst/>
              <a:cxnLst/>
              <a:rect l="l" t="t" r="r" b="b"/>
              <a:pathLst>
                <a:path w="3760" h="1350" extrusionOk="0">
                  <a:moveTo>
                    <a:pt x="3144" y="1"/>
                  </a:moveTo>
                  <a:cubicBezTo>
                    <a:pt x="3128" y="1"/>
                    <a:pt x="3112" y="2"/>
                    <a:pt x="3096" y="3"/>
                  </a:cubicBezTo>
                  <a:lnTo>
                    <a:pt x="501" y="467"/>
                  </a:lnTo>
                  <a:cubicBezTo>
                    <a:pt x="0" y="619"/>
                    <a:pt x="125" y="1350"/>
                    <a:pt x="631" y="1350"/>
                  </a:cubicBezTo>
                  <a:cubicBezTo>
                    <a:pt x="643" y="1350"/>
                    <a:pt x="655" y="1349"/>
                    <a:pt x="667" y="1348"/>
                  </a:cubicBezTo>
                  <a:lnTo>
                    <a:pt x="3263" y="872"/>
                  </a:lnTo>
                  <a:cubicBezTo>
                    <a:pt x="3759" y="722"/>
                    <a:pt x="3640" y="1"/>
                    <a:pt x="314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07" name="Google Shape;607;p41"/>
            <p:cNvSpPr/>
            <p:nvPr/>
          </p:nvSpPr>
          <p:spPr>
            <a:xfrm>
              <a:off x="5939725" y="3537175"/>
              <a:ext cx="46600" cy="38650"/>
            </a:xfrm>
            <a:custGeom>
              <a:avLst/>
              <a:gdLst/>
              <a:ahLst/>
              <a:cxnLst/>
              <a:rect l="l" t="t" r="r" b="b"/>
              <a:pathLst>
                <a:path w="1864" h="1546" extrusionOk="0">
                  <a:moveTo>
                    <a:pt x="1013" y="1"/>
                  </a:moveTo>
                  <a:cubicBezTo>
                    <a:pt x="970" y="1"/>
                    <a:pt x="926" y="5"/>
                    <a:pt x="881" y="12"/>
                  </a:cubicBezTo>
                  <a:cubicBezTo>
                    <a:pt x="203" y="131"/>
                    <a:pt x="0" y="1012"/>
                    <a:pt x="572" y="1405"/>
                  </a:cubicBezTo>
                  <a:cubicBezTo>
                    <a:pt x="710" y="1502"/>
                    <a:pt x="861" y="1546"/>
                    <a:pt x="1008" y="1546"/>
                  </a:cubicBezTo>
                  <a:cubicBezTo>
                    <a:pt x="1454" y="1546"/>
                    <a:pt x="1864" y="1145"/>
                    <a:pt x="1774" y="643"/>
                  </a:cubicBezTo>
                  <a:cubicBezTo>
                    <a:pt x="1700" y="260"/>
                    <a:pt x="1378" y="1"/>
                    <a:pt x="101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08" name="Google Shape;608;p41"/>
            <p:cNvSpPr/>
            <p:nvPr/>
          </p:nvSpPr>
          <p:spPr>
            <a:xfrm>
              <a:off x="5993675" y="3525800"/>
              <a:ext cx="94200" cy="33775"/>
            </a:xfrm>
            <a:custGeom>
              <a:avLst/>
              <a:gdLst/>
              <a:ahLst/>
              <a:cxnLst/>
              <a:rect l="l" t="t" r="r" b="b"/>
              <a:pathLst>
                <a:path w="3768" h="1351" extrusionOk="0">
                  <a:moveTo>
                    <a:pt x="3152" y="1"/>
                  </a:moveTo>
                  <a:cubicBezTo>
                    <a:pt x="3136" y="1"/>
                    <a:pt x="3121" y="2"/>
                    <a:pt x="3105" y="3"/>
                  </a:cubicBezTo>
                  <a:lnTo>
                    <a:pt x="509" y="479"/>
                  </a:lnTo>
                  <a:cubicBezTo>
                    <a:pt x="1" y="618"/>
                    <a:pt x="109" y="1350"/>
                    <a:pt x="616" y="1350"/>
                  </a:cubicBezTo>
                  <a:cubicBezTo>
                    <a:pt x="632" y="1350"/>
                    <a:pt x="648" y="1350"/>
                    <a:pt x="664" y="1348"/>
                  </a:cubicBezTo>
                  <a:lnTo>
                    <a:pt x="3260" y="872"/>
                  </a:lnTo>
                  <a:cubicBezTo>
                    <a:pt x="3768" y="733"/>
                    <a:pt x="3648" y="1"/>
                    <a:pt x="315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09" name="Google Shape;609;p41"/>
            <p:cNvSpPr/>
            <p:nvPr/>
          </p:nvSpPr>
          <p:spPr>
            <a:xfrm>
              <a:off x="5895375" y="3776850"/>
              <a:ext cx="193200" cy="173725"/>
            </a:xfrm>
            <a:custGeom>
              <a:avLst/>
              <a:gdLst/>
              <a:ahLst/>
              <a:cxnLst/>
              <a:rect l="l" t="t" r="r" b="b"/>
              <a:pathLst>
                <a:path w="7728" h="6949" extrusionOk="0">
                  <a:moveTo>
                    <a:pt x="3940" y="0"/>
                  </a:moveTo>
                  <a:cubicBezTo>
                    <a:pt x="2906" y="0"/>
                    <a:pt x="1888" y="466"/>
                    <a:pt x="1215" y="1331"/>
                  </a:cubicBezTo>
                  <a:lnTo>
                    <a:pt x="6953" y="4963"/>
                  </a:lnTo>
                  <a:cubicBezTo>
                    <a:pt x="7727" y="3391"/>
                    <a:pt x="7239" y="1474"/>
                    <a:pt x="5775" y="534"/>
                  </a:cubicBezTo>
                  <a:cubicBezTo>
                    <a:pt x="5207" y="173"/>
                    <a:pt x="4570" y="0"/>
                    <a:pt x="3940" y="0"/>
                  </a:cubicBezTo>
                  <a:close/>
                  <a:moveTo>
                    <a:pt x="810" y="1974"/>
                  </a:moveTo>
                  <a:lnTo>
                    <a:pt x="810" y="1974"/>
                  </a:lnTo>
                  <a:cubicBezTo>
                    <a:pt x="0" y="3546"/>
                    <a:pt x="524" y="5475"/>
                    <a:pt x="2012" y="6415"/>
                  </a:cubicBezTo>
                  <a:cubicBezTo>
                    <a:pt x="2579" y="6775"/>
                    <a:pt x="3213" y="6948"/>
                    <a:pt x="3839" y="6948"/>
                  </a:cubicBezTo>
                  <a:cubicBezTo>
                    <a:pt x="4870" y="6948"/>
                    <a:pt x="5882" y="6480"/>
                    <a:pt x="6549" y="5606"/>
                  </a:cubicBezTo>
                  <a:lnTo>
                    <a:pt x="810" y="1974"/>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10" name="Google Shape;610;p41"/>
            <p:cNvSpPr/>
            <p:nvPr/>
          </p:nvSpPr>
          <p:spPr>
            <a:xfrm>
              <a:off x="6258800" y="3403225"/>
              <a:ext cx="152125" cy="140800"/>
            </a:xfrm>
            <a:custGeom>
              <a:avLst/>
              <a:gdLst/>
              <a:ahLst/>
              <a:cxnLst/>
              <a:rect l="l" t="t" r="r" b="b"/>
              <a:pathLst>
                <a:path w="6085" h="5632" extrusionOk="0">
                  <a:moveTo>
                    <a:pt x="3608" y="1"/>
                  </a:moveTo>
                  <a:lnTo>
                    <a:pt x="1215" y="1632"/>
                  </a:lnTo>
                  <a:cubicBezTo>
                    <a:pt x="251" y="2275"/>
                    <a:pt x="1" y="3584"/>
                    <a:pt x="667" y="4549"/>
                  </a:cubicBezTo>
                  <a:lnTo>
                    <a:pt x="775" y="4715"/>
                  </a:lnTo>
                  <a:cubicBezTo>
                    <a:pt x="1184" y="5311"/>
                    <a:pt x="1849" y="5632"/>
                    <a:pt x="2526" y="5632"/>
                  </a:cubicBezTo>
                  <a:cubicBezTo>
                    <a:pt x="2932" y="5632"/>
                    <a:pt x="3342" y="5516"/>
                    <a:pt x="3704" y="5275"/>
                  </a:cubicBezTo>
                  <a:lnTo>
                    <a:pt x="6085" y="3644"/>
                  </a:lnTo>
                  <a:lnTo>
                    <a:pt x="3608" y="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11" name="Google Shape;611;p41"/>
            <p:cNvSpPr/>
            <p:nvPr/>
          </p:nvSpPr>
          <p:spPr>
            <a:xfrm>
              <a:off x="6361800" y="3344700"/>
              <a:ext cx="151825" cy="141000"/>
            </a:xfrm>
            <a:custGeom>
              <a:avLst/>
              <a:gdLst/>
              <a:ahLst/>
              <a:cxnLst/>
              <a:rect l="l" t="t" r="r" b="b"/>
              <a:pathLst>
                <a:path w="6073" h="5640" extrusionOk="0">
                  <a:moveTo>
                    <a:pt x="3568" y="0"/>
                  </a:moveTo>
                  <a:cubicBezTo>
                    <a:pt x="3162" y="0"/>
                    <a:pt x="2752" y="118"/>
                    <a:pt x="2393" y="365"/>
                  </a:cubicBezTo>
                  <a:lnTo>
                    <a:pt x="0" y="1996"/>
                  </a:lnTo>
                  <a:lnTo>
                    <a:pt x="2477" y="5640"/>
                  </a:lnTo>
                  <a:lnTo>
                    <a:pt x="4870" y="4008"/>
                  </a:lnTo>
                  <a:cubicBezTo>
                    <a:pt x="5822" y="3354"/>
                    <a:pt x="6072" y="2044"/>
                    <a:pt x="5430" y="1091"/>
                  </a:cubicBezTo>
                  <a:lnTo>
                    <a:pt x="5310" y="925"/>
                  </a:lnTo>
                  <a:cubicBezTo>
                    <a:pt x="4902" y="324"/>
                    <a:pt x="4240" y="0"/>
                    <a:pt x="3568"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12" name="Google Shape;612;p41"/>
            <p:cNvSpPr/>
            <p:nvPr/>
          </p:nvSpPr>
          <p:spPr>
            <a:xfrm>
              <a:off x="6214450" y="3694200"/>
              <a:ext cx="268225" cy="266925"/>
            </a:xfrm>
            <a:custGeom>
              <a:avLst/>
              <a:gdLst/>
              <a:ahLst/>
              <a:cxnLst/>
              <a:rect l="l" t="t" r="r" b="b"/>
              <a:pathLst>
                <a:path w="10729" h="10677" extrusionOk="0">
                  <a:moveTo>
                    <a:pt x="4999" y="0"/>
                  </a:moveTo>
                  <a:cubicBezTo>
                    <a:pt x="4821" y="0"/>
                    <a:pt x="4665" y="135"/>
                    <a:pt x="4644" y="327"/>
                  </a:cubicBezTo>
                  <a:lnTo>
                    <a:pt x="4180" y="3804"/>
                  </a:lnTo>
                  <a:lnTo>
                    <a:pt x="715" y="3340"/>
                  </a:lnTo>
                  <a:cubicBezTo>
                    <a:pt x="699" y="3338"/>
                    <a:pt x="684" y="3337"/>
                    <a:pt x="669" y="3337"/>
                  </a:cubicBezTo>
                  <a:cubicBezTo>
                    <a:pt x="475" y="3337"/>
                    <a:pt x="320" y="3473"/>
                    <a:pt x="286" y="3661"/>
                  </a:cubicBezTo>
                  <a:lnTo>
                    <a:pt x="36" y="5638"/>
                  </a:lnTo>
                  <a:cubicBezTo>
                    <a:pt x="1" y="5840"/>
                    <a:pt x="144" y="6030"/>
                    <a:pt x="358" y="6054"/>
                  </a:cubicBezTo>
                  <a:lnTo>
                    <a:pt x="346" y="6054"/>
                  </a:lnTo>
                  <a:lnTo>
                    <a:pt x="3823" y="6519"/>
                  </a:lnTo>
                  <a:lnTo>
                    <a:pt x="3370" y="9995"/>
                  </a:lnTo>
                  <a:cubicBezTo>
                    <a:pt x="3334" y="10198"/>
                    <a:pt x="3477" y="10388"/>
                    <a:pt x="3692" y="10412"/>
                  </a:cubicBezTo>
                  <a:lnTo>
                    <a:pt x="5656" y="10674"/>
                  </a:lnTo>
                  <a:cubicBezTo>
                    <a:pt x="5671" y="10676"/>
                    <a:pt x="5686" y="10676"/>
                    <a:pt x="5700" y="10676"/>
                  </a:cubicBezTo>
                  <a:cubicBezTo>
                    <a:pt x="5886" y="10676"/>
                    <a:pt x="6051" y="10540"/>
                    <a:pt x="6073" y="10352"/>
                  </a:cubicBezTo>
                  <a:lnTo>
                    <a:pt x="6537" y="6876"/>
                  </a:lnTo>
                  <a:lnTo>
                    <a:pt x="10014" y="7328"/>
                  </a:lnTo>
                  <a:cubicBezTo>
                    <a:pt x="10035" y="7332"/>
                    <a:pt x="10055" y="7334"/>
                    <a:pt x="10076" y="7334"/>
                  </a:cubicBezTo>
                  <a:cubicBezTo>
                    <a:pt x="10254" y="7334"/>
                    <a:pt x="10409" y="7199"/>
                    <a:pt x="10431" y="7007"/>
                  </a:cubicBezTo>
                  <a:lnTo>
                    <a:pt x="10693" y="5042"/>
                  </a:lnTo>
                  <a:cubicBezTo>
                    <a:pt x="10728" y="4840"/>
                    <a:pt x="10573" y="4649"/>
                    <a:pt x="10371" y="4625"/>
                  </a:cubicBezTo>
                  <a:lnTo>
                    <a:pt x="6894" y="4161"/>
                  </a:lnTo>
                  <a:lnTo>
                    <a:pt x="7359" y="685"/>
                  </a:lnTo>
                  <a:cubicBezTo>
                    <a:pt x="7383" y="482"/>
                    <a:pt x="7240" y="292"/>
                    <a:pt x="7037" y="268"/>
                  </a:cubicBezTo>
                  <a:lnTo>
                    <a:pt x="5061" y="6"/>
                  </a:lnTo>
                  <a:cubicBezTo>
                    <a:pt x="5040" y="2"/>
                    <a:pt x="5019" y="0"/>
                    <a:pt x="4999"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13" name="Google Shape;613;p41"/>
            <p:cNvSpPr/>
            <p:nvPr/>
          </p:nvSpPr>
          <p:spPr>
            <a:xfrm>
              <a:off x="5871550" y="4098125"/>
              <a:ext cx="271200" cy="338025"/>
            </a:xfrm>
            <a:custGeom>
              <a:avLst/>
              <a:gdLst/>
              <a:ahLst/>
              <a:cxnLst/>
              <a:rect l="l" t="t" r="r" b="b"/>
              <a:pathLst>
                <a:path w="10848" h="13521" extrusionOk="0">
                  <a:moveTo>
                    <a:pt x="4147" y="435"/>
                  </a:moveTo>
                  <a:cubicBezTo>
                    <a:pt x="4435" y="435"/>
                    <a:pt x="4718" y="608"/>
                    <a:pt x="4775" y="994"/>
                  </a:cubicBezTo>
                  <a:cubicBezTo>
                    <a:pt x="4799" y="1184"/>
                    <a:pt x="4751" y="1387"/>
                    <a:pt x="4620" y="1542"/>
                  </a:cubicBezTo>
                  <a:lnTo>
                    <a:pt x="3835" y="1684"/>
                  </a:lnTo>
                  <a:cubicBezTo>
                    <a:pt x="3656" y="1589"/>
                    <a:pt x="3537" y="1434"/>
                    <a:pt x="3501" y="1244"/>
                  </a:cubicBezTo>
                  <a:lnTo>
                    <a:pt x="3501" y="1232"/>
                  </a:lnTo>
                  <a:cubicBezTo>
                    <a:pt x="3386" y="732"/>
                    <a:pt x="3770" y="435"/>
                    <a:pt x="4147" y="435"/>
                  </a:cubicBezTo>
                  <a:close/>
                  <a:moveTo>
                    <a:pt x="7856" y="2746"/>
                  </a:moveTo>
                  <a:cubicBezTo>
                    <a:pt x="8113" y="2746"/>
                    <a:pt x="8341" y="2934"/>
                    <a:pt x="8383" y="3196"/>
                  </a:cubicBezTo>
                  <a:lnTo>
                    <a:pt x="9776" y="10757"/>
                  </a:lnTo>
                  <a:cubicBezTo>
                    <a:pt x="9823" y="11066"/>
                    <a:pt x="9633" y="11340"/>
                    <a:pt x="9323" y="11400"/>
                  </a:cubicBezTo>
                  <a:lnTo>
                    <a:pt x="3061" y="12543"/>
                  </a:lnTo>
                  <a:cubicBezTo>
                    <a:pt x="3030" y="12548"/>
                    <a:pt x="2999" y="12550"/>
                    <a:pt x="2969" y="12550"/>
                  </a:cubicBezTo>
                  <a:cubicBezTo>
                    <a:pt x="2707" y="12550"/>
                    <a:pt x="2472" y="12369"/>
                    <a:pt x="2430" y="12102"/>
                  </a:cubicBezTo>
                  <a:lnTo>
                    <a:pt x="1048" y="4530"/>
                  </a:lnTo>
                  <a:cubicBezTo>
                    <a:pt x="989" y="4232"/>
                    <a:pt x="1191" y="3947"/>
                    <a:pt x="1489" y="3899"/>
                  </a:cubicBezTo>
                  <a:lnTo>
                    <a:pt x="2239" y="3768"/>
                  </a:lnTo>
                  <a:cubicBezTo>
                    <a:pt x="2271" y="3968"/>
                    <a:pt x="2451" y="4121"/>
                    <a:pt x="2657" y="4121"/>
                  </a:cubicBezTo>
                  <a:cubicBezTo>
                    <a:pt x="2684" y="4121"/>
                    <a:pt x="2712" y="4119"/>
                    <a:pt x="2739" y="4113"/>
                  </a:cubicBezTo>
                  <a:lnTo>
                    <a:pt x="6656" y="3399"/>
                  </a:lnTo>
                  <a:cubicBezTo>
                    <a:pt x="6894" y="3351"/>
                    <a:pt x="7049" y="3125"/>
                    <a:pt x="7002" y="2887"/>
                  </a:cubicBezTo>
                  <a:lnTo>
                    <a:pt x="7752" y="2756"/>
                  </a:lnTo>
                  <a:cubicBezTo>
                    <a:pt x="7787" y="2749"/>
                    <a:pt x="7822" y="2746"/>
                    <a:pt x="7856" y="2746"/>
                  </a:cubicBezTo>
                  <a:close/>
                  <a:moveTo>
                    <a:pt x="4125" y="0"/>
                  </a:moveTo>
                  <a:cubicBezTo>
                    <a:pt x="4061" y="0"/>
                    <a:pt x="3996" y="6"/>
                    <a:pt x="3930" y="18"/>
                  </a:cubicBezTo>
                  <a:cubicBezTo>
                    <a:pt x="3334" y="125"/>
                    <a:pt x="2942" y="708"/>
                    <a:pt x="3061" y="1303"/>
                  </a:cubicBezTo>
                  <a:cubicBezTo>
                    <a:pt x="3096" y="1482"/>
                    <a:pt x="3168" y="1637"/>
                    <a:pt x="3275" y="1780"/>
                  </a:cubicBezTo>
                  <a:lnTo>
                    <a:pt x="2501" y="1923"/>
                  </a:lnTo>
                  <a:cubicBezTo>
                    <a:pt x="2191" y="1982"/>
                    <a:pt x="1977" y="2292"/>
                    <a:pt x="2037" y="2601"/>
                  </a:cubicBezTo>
                  <a:lnTo>
                    <a:pt x="2084" y="2887"/>
                  </a:lnTo>
                  <a:lnTo>
                    <a:pt x="798" y="3125"/>
                  </a:lnTo>
                  <a:cubicBezTo>
                    <a:pt x="310" y="3208"/>
                    <a:pt x="1" y="3673"/>
                    <a:pt x="84" y="4161"/>
                  </a:cubicBezTo>
                  <a:lnTo>
                    <a:pt x="1656" y="12793"/>
                  </a:lnTo>
                  <a:cubicBezTo>
                    <a:pt x="1730" y="13218"/>
                    <a:pt x="2118" y="13520"/>
                    <a:pt x="2540" y="13520"/>
                  </a:cubicBezTo>
                  <a:cubicBezTo>
                    <a:pt x="2590" y="13520"/>
                    <a:pt x="2641" y="13516"/>
                    <a:pt x="2692" y="13507"/>
                  </a:cubicBezTo>
                  <a:lnTo>
                    <a:pt x="10038" y="12162"/>
                  </a:lnTo>
                  <a:cubicBezTo>
                    <a:pt x="10526" y="12079"/>
                    <a:pt x="10847" y="11602"/>
                    <a:pt x="10752" y="11126"/>
                  </a:cubicBezTo>
                  <a:lnTo>
                    <a:pt x="9180" y="2494"/>
                  </a:lnTo>
                  <a:cubicBezTo>
                    <a:pt x="9096" y="2064"/>
                    <a:pt x="8726" y="1763"/>
                    <a:pt x="8305" y="1763"/>
                  </a:cubicBezTo>
                  <a:cubicBezTo>
                    <a:pt x="8248" y="1763"/>
                    <a:pt x="8191" y="1768"/>
                    <a:pt x="8133" y="1780"/>
                  </a:cubicBezTo>
                  <a:lnTo>
                    <a:pt x="6847" y="2018"/>
                  </a:lnTo>
                  <a:lnTo>
                    <a:pt x="6799" y="1732"/>
                  </a:lnTo>
                  <a:cubicBezTo>
                    <a:pt x="6745" y="1451"/>
                    <a:pt x="6496" y="1249"/>
                    <a:pt x="6210" y="1249"/>
                  </a:cubicBezTo>
                  <a:cubicBezTo>
                    <a:pt x="6181" y="1249"/>
                    <a:pt x="6151" y="1251"/>
                    <a:pt x="6121" y="1256"/>
                  </a:cubicBezTo>
                  <a:lnTo>
                    <a:pt x="5168" y="1434"/>
                  </a:lnTo>
                  <a:cubicBezTo>
                    <a:pt x="5228" y="1268"/>
                    <a:pt x="5239" y="1089"/>
                    <a:pt x="5204" y="910"/>
                  </a:cubicBezTo>
                  <a:cubicBezTo>
                    <a:pt x="5119" y="380"/>
                    <a:pt x="4655" y="0"/>
                    <a:pt x="4125"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14" name="Google Shape;614;p41"/>
            <p:cNvSpPr/>
            <p:nvPr/>
          </p:nvSpPr>
          <p:spPr>
            <a:xfrm>
              <a:off x="5919475" y="4220000"/>
              <a:ext cx="46550" cy="38650"/>
            </a:xfrm>
            <a:custGeom>
              <a:avLst/>
              <a:gdLst/>
              <a:ahLst/>
              <a:cxnLst/>
              <a:rect l="l" t="t" r="r" b="b"/>
              <a:pathLst>
                <a:path w="1862" h="1546" extrusionOk="0">
                  <a:moveTo>
                    <a:pt x="1002" y="1"/>
                  </a:moveTo>
                  <a:cubicBezTo>
                    <a:pt x="959" y="1"/>
                    <a:pt x="914" y="5"/>
                    <a:pt x="870" y="12"/>
                  </a:cubicBezTo>
                  <a:cubicBezTo>
                    <a:pt x="191" y="131"/>
                    <a:pt x="1" y="1012"/>
                    <a:pt x="572" y="1405"/>
                  </a:cubicBezTo>
                  <a:cubicBezTo>
                    <a:pt x="710" y="1502"/>
                    <a:pt x="861" y="1545"/>
                    <a:pt x="1007" y="1545"/>
                  </a:cubicBezTo>
                  <a:cubicBezTo>
                    <a:pt x="1453" y="1545"/>
                    <a:pt x="1861" y="1142"/>
                    <a:pt x="1763" y="631"/>
                  </a:cubicBezTo>
                  <a:cubicBezTo>
                    <a:pt x="1699" y="259"/>
                    <a:pt x="1369"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15" name="Google Shape;615;p41"/>
            <p:cNvSpPr/>
            <p:nvPr/>
          </p:nvSpPr>
          <p:spPr>
            <a:xfrm>
              <a:off x="5972425" y="4208650"/>
              <a:ext cx="96400" cy="33625"/>
            </a:xfrm>
            <a:custGeom>
              <a:avLst/>
              <a:gdLst/>
              <a:ahLst/>
              <a:cxnLst/>
              <a:rect l="l" t="t" r="r" b="b"/>
              <a:pathLst>
                <a:path w="3856" h="1345" extrusionOk="0">
                  <a:moveTo>
                    <a:pt x="3259" y="1"/>
                  </a:moveTo>
                  <a:cubicBezTo>
                    <a:pt x="3223" y="1"/>
                    <a:pt x="3185" y="5"/>
                    <a:pt x="3145" y="14"/>
                  </a:cubicBezTo>
                  <a:lnTo>
                    <a:pt x="3133" y="14"/>
                  </a:lnTo>
                  <a:lnTo>
                    <a:pt x="550" y="478"/>
                  </a:lnTo>
                  <a:cubicBezTo>
                    <a:pt x="0" y="579"/>
                    <a:pt x="116" y="1345"/>
                    <a:pt x="608" y="1345"/>
                  </a:cubicBezTo>
                  <a:cubicBezTo>
                    <a:pt x="639" y="1345"/>
                    <a:pt x="671" y="1342"/>
                    <a:pt x="704" y="1335"/>
                  </a:cubicBezTo>
                  <a:lnTo>
                    <a:pt x="3300" y="871"/>
                  </a:lnTo>
                  <a:cubicBezTo>
                    <a:pt x="3855" y="793"/>
                    <a:pt x="3758" y="1"/>
                    <a:pt x="3259"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16" name="Google Shape;616;p41"/>
            <p:cNvSpPr/>
            <p:nvPr/>
          </p:nvSpPr>
          <p:spPr>
            <a:xfrm>
              <a:off x="5929300" y="4273875"/>
              <a:ext cx="46550" cy="38650"/>
            </a:xfrm>
            <a:custGeom>
              <a:avLst/>
              <a:gdLst/>
              <a:ahLst/>
              <a:cxnLst/>
              <a:rect l="l" t="t" r="r" b="b"/>
              <a:pathLst>
                <a:path w="1862" h="1546" extrusionOk="0">
                  <a:moveTo>
                    <a:pt x="1002" y="1"/>
                  </a:moveTo>
                  <a:cubicBezTo>
                    <a:pt x="959" y="1"/>
                    <a:pt x="914" y="5"/>
                    <a:pt x="870" y="12"/>
                  </a:cubicBezTo>
                  <a:cubicBezTo>
                    <a:pt x="191" y="131"/>
                    <a:pt x="1" y="1012"/>
                    <a:pt x="560" y="1405"/>
                  </a:cubicBezTo>
                  <a:cubicBezTo>
                    <a:pt x="701" y="1502"/>
                    <a:pt x="854" y="1546"/>
                    <a:pt x="1002" y="1546"/>
                  </a:cubicBezTo>
                  <a:cubicBezTo>
                    <a:pt x="1453" y="1546"/>
                    <a:pt x="1861" y="1142"/>
                    <a:pt x="1763" y="631"/>
                  </a:cubicBezTo>
                  <a:cubicBezTo>
                    <a:pt x="1699" y="259"/>
                    <a:pt x="1369"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17" name="Google Shape;617;p41"/>
            <p:cNvSpPr/>
            <p:nvPr/>
          </p:nvSpPr>
          <p:spPr>
            <a:xfrm>
              <a:off x="5983175" y="4262500"/>
              <a:ext cx="94000" cy="33750"/>
            </a:xfrm>
            <a:custGeom>
              <a:avLst/>
              <a:gdLst/>
              <a:ahLst/>
              <a:cxnLst/>
              <a:rect l="l" t="t" r="r" b="b"/>
              <a:pathLst>
                <a:path w="3760" h="1350" extrusionOk="0">
                  <a:moveTo>
                    <a:pt x="3144" y="1"/>
                  </a:moveTo>
                  <a:cubicBezTo>
                    <a:pt x="3128" y="1"/>
                    <a:pt x="3112" y="1"/>
                    <a:pt x="3096" y="3"/>
                  </a:cubicBezTo>
                  <a:lnTo>
                    <a:pt x="501" y="467"/>
                  </a:lnTo>
                  <a:cubicBezTo>
                    <a:pt x="0" y="618"/>
                    <a:pt x="125" y="1349"/>
                    <a:pt x="631" y="1349"/>
                  </a:cubicBezTo>
                  <a:cubicBezTo>
                    <a:pt x="643" y="1349"/>
                    <a:pt x="655" y="1349"/>
                    <a:pt x="667" y="1348"/>
                  </a:cubicBezTo>
                  <a:lnTo>
                    <a:pt x="3263" y="872"/>
                  </a:lnTo>
                  <a:cubicBezTo>
                    <a:pt x="3759" y="722"/>
                    <a:pt x="3640" y="1"/>
                    <a:pt x="314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18" name="Google Shape;618;p41"/>
            <p:cNvSpPr/>
            <p:nvPr/>
          </p:nvSpPr>
          <p:spPr>
            <a:xfrm>
              <a:off x="5939725" y="4331350"/>
              <a:ext cx="46600" cy="38925"/>
            </a:xfrm>
            <a:custGeom>
              <a:avLst/>
              <a:gdLst/>
              <a:ahLst/>
              <a:cxnLst/>
              <a:rect l="l" t="t" r="r" b="b"/>
              <a:pathLst>
                <a:path w="1864" h="1557" extrusionOk="0">
                  <a:moveTo>
                    <a:pt x="1009" y="0"/>
                  </a:moveTo>
                  <a:cubicBezTo>
                    <a:pt x="967" y="0"/>
                    <a:pt x="924" y="4"/>
                    <a:pt x="881" y="11"/>
                  </a:cubicBezTo>
                  <a:cubicBezTo>
                    <a:pt x="203" y="130"/>
                    <a:pt x="0" y="1011"/>
                    <a:pt x="572" y="1416"/>
                  </a:cubicBezTo>
                  <a:cubicBezTo>
                    <a:pt x="710" y="1513"/>
                    <a:pt x="860" y="1556"/>
                    <a:pt x="1007" y="1556"/>
                  </a:cubicBezTo>
                  <a:cubicBezTo>
                    <a:pt x="1454" y="1556"/>
                    <a:pt x="1864" y="1153"/>
                    <a:pt x="1774" y="642"/>
                  </a:cubicBezTo>
                  <a:cubicBezTo>
                    <a:pt x="1700" y="268"/>
                    <a:pt x="1376" y="0"/>
                    <a:pt x="1009"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19" name="Google Shape;619;p41"/>
            <p:cNvSpPr/>
            <p:nvPr/>
          </p:nvSpPr>
          <p:spPr>
            <a:xfrm>
              <a:off x="5993275" y="4319925"/>
              <a:ext cx="94825" cy="33850"/>
            </a:xfrm>
            <a:custGeom>
              <a:avLst/>
              <a:gdLst/>
              <a:ahLst/>
              <a:cxnLst/>
              <a:rect l="l" t="t" r="r" b="b"/>
              <a:pathLst>
                <a:path w="3793" h="1354" extrusionOk="0">
                  <a:moveTo>
                    <a:pt x="3178" y="1"/>
                  </a:moveTo>
                  <a:cubicBezTo>
                    <a:pt x="3160" y="1"/>
                    <a:pt x="3140" y="2"/>
                    <a:pt x="3121" y="4"/>
                  </a:cubicBezTo>
                  <a:lnTo>
                    <a:pt x="525" y="480"/>
                  </a:lnTo>
                  <a:cubicBezTo>
                    <a:pt x="1" y="605"/>
                    <a:pt x="121" y="1354"/>
                    <a:pt x="613" y="1354"/>
                  </a:cubicBezTo>
                  <a:cubicBezTo>
                    <a:pt x="635" y="1354"/>
                    <a:pt x="657" y="1352"/>
                    <a:pt x="680" y="1349"/>
                  </a:cubicBezTo>
                  <a:lnTo>
                    <a:pt x="3276" y="885"/>
                  </a:lnTo>
                  <a:cubicBezTo>
                    <a:pt x="3792" y="747"/>
                    <a:pt x="3678" y="1"/>
                    <a:pt x="317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20" name="Google Shape;620;p41"/>
            <p:cNvSpPr/>
            <p:nvPr/>
          </p:nvSpPr>
          <p:spPr>
            <a:xfrm>
              <a:off x="5895375" y="4570625"/>
              <a:ext cx="194100" cy="174100"/>
            </a:xfrm>
            <a:custGeom>
              <a:avLst/>
              <a:gdLst/>
              <a:ahLst/>
              <a:cxnLst/>
              <a:rect l="l" t="t" r="r" b="b"/>
              <a:pathLst>
                <a:path w="7764" h="6964" extrusionOk="0">
                  <a:moveTo>
                    <a:pt x="3934" y="1"/>
                  </a:moveTo>
                  <a:cubicBezTo>
                    <a:pt x="2900" y="1"/>
                    <a:pt x="1883" y="470"/>
                    <a:pt x="1215" y="1346"/>
                  </a:cubicBezTo>
                  <a:lnTo>
                    <a:pt x="6953" y="4978"/>
                  </a:lnTo>
                  <a:cubicBezTo>
                    <a:pt x="7763" y="3406"/>
                    <a:pt x="7251" y="1465"/>
                    <a:pt x="5751" y="525"/>
                  </a:cubicBezTo>
                  <a:cubicBezTo>
                    <a:pt x="5187" y="171"/>
                    <a:pt x="4557" y="1"/>
                    <a:pt x="3934" y="1"/>
                  </a:cubicBezTo>
                  <a:close/>
                  <a:moveTo>
                    <a:pt x="810" y="1989"/>
                  </a:moveTo>
                  <a:lnTo>
                    <a:pt x="810" y="1989"/>
                  </a:lnTo>
                  <a:cubicBezTo>
                    <a:pt x="0" y="3561"/>
                    <a:pt x="524" y="5490"/>
                    <a:pt x="2012" y="6430"/>
                  </a:cubicBezTo>
                  <a:cubicBezTo>
                    <a:pt x="2579" y="6790"/>
                    <a:pt x="3213" y="6963"/>
                    <a:pt x="3839" y="6963"/>
                  </a:cubicBezTo>
                  <a:cubicBezTo>
                    <a:pt x="4870" y="6963"/>
                    <a:pt x="5882" y="6495"/>
                    <a:pt x="6549" y="5621"/>
                  </a:cubicBezTo>
                  <a:lnTo>
                    <a:pt x="810" y="1989"/>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21" name="Google Shape;621;p41"/>
            <p:cNvSpPr/>
            <p:nvPr/>
          </p:nvSpPr>
          <p:spPr>
            <a:xfrm>
              <a:off x="6259100" y="4197375"/>
              <a:ext cx="151825" cy="141000"/>
            </a:xfrm>
            <a:custGeom>
              <a:avLst/>
              <a:gdLst/>
              <a:ahLst/>
              <a:cxnLst/>
              <a:rect l="l" t="t" r="r" b="b"/>
              <a:pathLst>
                <a:path w="6073" h="5640" extrusionOk="0">
                  <a:moveTo>
                    <a:pt x="3596" y="0"/>
                  </a:moveTo>
                  <a:lnTo>
                    <a:pt x="1203" y="1632"/>
                  </a:lnTo>
                  <a:cubicBezTo>
                    <a:pt x="251" y="2286"/>
                    <a:pt x="1" y="3596"/>
                    <a:pt x="655" y="4560"/>
                  </a:cubicBezTo>
                  <a:lnTo>
                    <a:pt x="763" y="4715"/>
                  </a:lnTo>
                  <a:cubicBezTo>
                    <a:pt x="1171" y="5316"/>
                    <a:pt x="1833" y="5640"/>
                    <a:pt x="2508" y="5640"/>
                  </a:cubicBezTo>
                  <a:cubicBezTo>
                    <a:pt x="2916" y="5640"/>
                    <a:pt x="3328" y="5522"/>
                    <a:pt x="3692" y="5275"/>
                  </a:cubicBezTo>
                  <a:lnTo>
                    <a:pt x="6073" y="3644"/>
                  </a:lnTo>
                  <a:lnTo>
                    <a:pt x="3596" y="0"/>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22" name="Google Shape;622;p41"/>
            <p:cNvSpPr/>
            <p:nvPr/>
          </p:nvSpPr>
          <p:spPr>
            <a:xfrm>
              <a:off x="6361800" y="4138825"/>
              <a:ext cx="151825" cy="141025"/>
            </a:xfrm>
            <a:custGeom>
              <a:avLst/>
              <a:gdLst/>
              <a:ahLst/>
              <a:cxnLst/>
              <a:rect l="l" t="t" r="r" b="b"/>
              <a:pathLst>
                <a:path w="6073" h="5641" extrusionOk="0">
                  <a:moveTo>
                    <a:pt x="3568" y="1"/>
                  </a:moveTo>
                  <a:cubicBezTo>
                    <a:pt x="3162" y="1"/>
                    <a:pt x="2752" y="119"/>
                    <a:pt x="2393" y="366"/>
                  </a:cubicBezTo>
                  <a:lnTo>
                    <a:pt x="0" y="1997"/>
                  </a:lnTo>
                  <a:lnTo>
                    <a:pt x="2477" y="5640"/>
                  </a:lnTo>
                  <a:lnTo>
                    <a:pt x="4870" y="4009"/>
                  </a:lnTo>
                  <a:cubicBezTo>
                    <a:pt x="5822" y="3354"/>
                    <a:pt x="6072" y="2045"/>
                    <a:pt x="5430" y="1092"/>
                  </a:cubicBezTo>
                  <a:lnTo>
                    <a:pt x="5310" y="926"/>
                  </a:lnTo>
                  <a:cubicBezTo>
                    <a:pt x="4902" y="325"/>
                    <a:pt x="4240" y="1"/>
                    <a:pt x="356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23" name="Google Shape;623;p41"/>
            <p:cNvSpPr/>
            <p:nvPr/>
          </p:nvSpPr>
          <p:spPr>
            <a:xfrm>
              <a:off x="6214450" y="4488350"/>
              <a:ext cx="268225" cy="266925"/>
            </a:xfrm>
            <a:custGeom>
              <a:avLst/>
              <a:gdLst/>
              <a:ahLst/>
              <a:cxnLst/>
              <a:rect l="l" t="t" r="r" b="b"/>
              <a:pathLst>
                <a:path w="10729" h="10677" extrusionOk="0">
                  <a:moveTo>
                    <a:pt x="4999" y="0"/>
                  </a:moveTo>
                  <a:cubicBezTo>
                    <a:pt x="4821" y="0"/>
                    <a:pt x="4665" y="135"/>
                    <a:pt x="4644" y="327"/>
                  </a:cubicBezTo>
                  <a:lnTo>
                    <a:pt x="4180" y="3804"/>
                  </a:lnTo>
                  <a:lnTo>
                    <a:pt x="703" y="3339"/>
                  </a:lnTo>
                  <a:cubicBezTo>
                    <a:pt x="688" y="3338"/>
                    <a:pt x="674" y="3337"/>
                    <a:pt x="659" y="3337"/>
                  </a:cubicBezTo>
                  <a:cubicBezTo>
                    <a:pt x="474" y="3337"/>
                    <a:pt x="309" y="3473"/>
                    <a:pt x="286" y="3661"/>
                  </a:cubicBezTo>
                  <a:lnTo>
                    <a:pt x="25" y="5637"/>
                  </a:lnTo>
                  <a:cubicBezTo>
                    <a:pt x="1" y="5840"/>
                    <a:pt x="144" y="6030"/>
                    <a:pt x="346" y="6054"/>
                  </a:cubicBezTo>
                  <a:lnTo>
                    <a:pt x="3823" y="6518"/>
                  </a:lnTo>
                  <a:lnTo>
                    <a:pt x="3370" y="9995"/>
                  </a:lnTo>
                  <a:cubicBezTo>
                    <a:pt x="3334" y="10197"/>
                    <a:pt x="3477" y="10388"/>
                    <a:pt x="3692" y="10412"/>
                  </a:cubicBezTo>
                  <a:lnTo>
                    <a:pt x="5656" y="10674"/>
                  </a:lnTo>
                  <a:cubicBezTo>
                    <a:pt x="5671" y="10675"/>
                    <a:pt x="5686" y="10676"/>
                    <a:pt x="5700" y="10676"/>
                  </a:cubicBezTo>
                  <a:cubicBezTo>
                    <a:pt x="5886" y="10676"/>
                    <a:pt x="6051" y="10540"/>
                    <a:pt x="6073" y="10352"/>
                  </a:cubicBezTo>
                  <a:lnTo>
                    <a:pt x="6537" y="6876"/>
                  </a:lnTo>
                  <a:lnTo>
                    <a:pt x="10014" y="7328"/>
                  </a:lnTo>
                  <a:cubicBezTo>
                    <a:pt x="10034" y="7331"/>
                    <a:pt x="10053" y="7333"/>
                    <a:pt x="10072" y="7333"/>
                  </a:cubicBezTo>
                  <a:cubicBezTo>
                    <a:pt x="10252" y="7333"/>
                    <a:pt x="10409" y="7189"/>
                    <a:pt x="10431" y="7007"/>
                  </a:cubicBezTo>
                  <a:lnTo>
                    <a:pt x="10693" y="5042"/>
                  </a:lnTo>
                  <a:cubicBezTo>
                    <a:pt x="10728" y="4828"/>
                    <a:pt x="10573" y="4649"/>
                    <a:pt x="10371" y="4613"/>
                  </a:cubicBezTo>
                  <a:lnTo>
                    <a:pt x="6894" y="4161"/>
                  </a:lnTo>
                  <a:lnTo>
                    <a:pt x="7359" y="684"/>
                  </a:lnTo>
                  <a:cubicBezTo>
                    <a:pt x="7383" y="470"/>
                    <a:pt x="7240" y="291"/>
                    <a:pt x="7037" y="256"/>
                  </a:cubicBezTo>
                  <a:lnTo>
                    <a:pt x="5061" y="6"/>
                  </a:lnTo>
                  <a:cubicBezTo>
                    <a:pt x="5040" y="2"/>
                    <a:pt x="5019" y="0"/>
                    <a:pt x="4999"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24" name="Google Shape;624;p41"/>
            <p:cNvSpPr/>
            <p:nvPr/>
          </p:nvSpPr>
          <p:spPr>
            <a:xfrm>
              <a:off x="5077400" y="921825"/>
              <a:ext cx="270900" cy="337450"/>
            </a:xfrm>
            <a:custGeom>
              <a:avLst/>
              <a:gdLst/>
              <a:ahLst/>
              <a:cxnLst/>
              <a:rect l="l" t="t" r="r" b="b"/>
              <a:pathLst>
                <a:path w="10836" h="13498" extrusionOk="0">
                  <a:moveTo>
                    <a:pt x="4145" y="412"/>
                  </a:moveTo>
                  <a:cubicBezTo>
                    <a:pt x="4431" y="412"/>
                    <a:pt x="4712" y="584"/>
                    <a:pt x="4763" y="971"/>
                  </a:cubicBezTo>
                  <a:cubicBezTo>
                    <a:pt x="4799" y="1173"/>
                    <a:pt x="4751" y="1364"/>
                    <a:pt x="4620" y="1518"/>
                  </a:cubicBezTo>
                  <a:lnTo>
                    <a:pt x="3823" y="1661"/>
                  </a:lnTo>
                  <a:cubicBezTo>
                    <a:pt x="3656" y="1566"/>
                    <a:pt x="3537" y="1399"/>
                    <a:pt x="3501" y="1209"/>
                  </a:cubicBezTo>
                  <a:cubicBezTo>
                    <a:pt x="3386" y="709"/>
                    <a:pt x="3770" y="412"/>
                    <a:pt x="4145" y="412"/>
                  </a:cubicBezTo>
                  <a:close/>
                  <a:moveTo>
                    <a:pt x="7831" y="2726"/>
                  </a:moveTo>
                  <a:cubicBezTo>
                    <a:pt x="8094" y="2726"/>
                    <a:pt x="8329" y="2907"/>
                    <a:pt x="8383" y="3185"/>
                  </a:cubicBezTo>
                  <a:lnTo>
                    <a:pt x="9776" y="10746"/>
                  </a:lnTo>
                  <a:cubicBezTo>
                    <a:pt x="9823" y="11043"/>
                    <a:pt x="9621" y="11329"/>
                    <a:pt x="9323" y="11377"/>
                  </a:cubicBezTo>
                  <a:lnTo>
                    <a:pt x="3061" y="12520"/>
                  </a:lnTo>
                  <a:cubicBezTo>
                    <a:pt x="3026" y="12527"/>
                    <a:pt x="2991" y="12530"/>
                    <a:pt x="2956" y="12530"/>
                  </a:cubicBezTo>
                  <a:cubicBezTo>
                    <a:pt x="2699" y="12530"/>
                    <a:pt x="2472" y="12342"/>
                    <a:pt x="2430" y="12079"/>
                  </a:cubicBezTo>
                  <a:lnTo>
                    <a:pt x="1049" y="4507"/>
                  </a:lnTo>
                  <a:cubicBezTo>
                    <a:pt x="989" y="4209"/>
                    <a:pt x="1191" y="3935"/>
                    <a:pt x="1489" y="3876"/>
                  </a:cubicBezTo>
                  <a:lnTo>
                    <a:pt x="2239" y="3745"/>
                  </a:lnTo>
                  <a:cubicBezTo>
                    <a:pt x="2271" y="3954"/>
                    <a:pt x="2449" y="4099"/>
                    <a:pt x="2653" y="4099"/>
                  </a:cubicBezTo>
                  <a:cubicBezTo>
                    <a:pt x="2681" y="4099"/>
                    <a:pt x="2710" y="4096"/>
                    <a:pt x="2739" y="4090"/>
                  </a:cubicBezTo>
                  <a:lnTo>
                    <a:pt x="6656" y="3376"/>
                  </a:lnTo>
                  <a:cubicBezTo>
                    <a:pt x="6883" y="3340"/>
                    <a:pt x="7049" y="3102"/>
                    <a:pt x="7002" y="2876"/>
                  </a:cubicBezTo>
                  <a:lnTo>
                    <a:pt x="7740" y="2733"/>
                  </a:lnTo>
                  <a:cubicBezTo>
                    <a:pt x="7770" y="2728"/>
                    <a:pt x="7801" y="2726"/>
                    <a:pt x="7831" y="2726"/>
                  </a:cubicBezTo>
                  <a:close/>
                  <a:moveTo>
                    <a:pt x="4135" y="1"/>
                  </a:moveTo>
                  <a:cubicBezTo>
                    <a:pt x="4071" y="1"/>
                    <a:pt x="4006" y="6"/>
                    <a:pt x="3942" y="18"/>
                  </a:cubicBezTo>
                  <a:cubicBezTo>
                    <a:pt x="3346" y="125"/>
                    <a:pt x="2954" y="697"/>
                    <a:pt x="3061" y="1280"/>
                  </a:cubicBezTo>
                  <a:cubicBezTo>
                    <a:pt x="3096" y="1459"/>
                    <a:pt x="3168" y="1626"/>
                    <a:pt x="3275" y="1756"/>
                  </a:cubicBezTo>
                  <a:lnTo>
                    <a:pt x="2501" y="1899"/>
                  </a:lnTo>
                  <a:cubicBezTo>
                    <a:pt x="2180" y="1959"/>
                    <a:pt x="1977" y="2268"/>
                    <a:pt x="2025" y="2590"/>
                  </a:cubicBezTo>
                  <a:lnTo>
                    <a:pt x="2084" y="2864"/>
                  </a:lnTo>
                  <a:lnTo>
                    <a:pt x="799" y="3102"/>
                  </a:lnTo>
                  <a:cubicBezTo>
                    <a:pt x="322" y="3185"/>
                    <a:pt x="1" y="3650"/>
                    <a:pt x="84" y="4126"/>
                  </a:cubicBezTo>
                  <a:lnTo>
                    <a:pt x="1656" y="12758"/>
                  </a:lnTo>
                  <a:cubicBezTo>
                    <a:pt x="1741" y="13194"/>
                    <a:pt x="2111" y="13497"/>
                    <a:pt x="2538" y="13497"/>
                  </a:cubicBezTo>
                  <a:cubicBezTo>
                    <a:pt x="2588" y="13497"/>
                    <a:pt x="2640" y="13493"/>
                    <a:pt x="2692" y="13484"/>
                  </a:cubicBezTo>
                  <a:lnTo>
                    <a:pt x="10038" y="12139"/>
                  </a:lnTo>
                  <a:cubicBezTo>
                    <a:pt x="10514" y="12043"/>
                    <a:pt x="10836" y="11579"/>
                    <a:pt x="10752" y="11103"/>
                  </a:cubicBezTo>
                  <a:lnTo>
                    <a:pt x="9181" y="2471"/>
                  </a:lnTo>
                  <a:cubicBezTo>
                    <a:pt x="9097" y="2041"/>
                    <a:pt x="8726" y="1740"/>
                    <a:pt x="8305" y="1740"/>
                  </a:cubicBezTo>
                  <a:cubicBezTo>
                    <a:pt x="8248" y="1740"/>
                    <a:pt x="8191" y="1745"/>
                    <a:pt x="8133" y="1756"/>
                  </a:cubicBezTo>
                  <a:lnTo>
                    <a:pt x="6847" y="1995"/>
                  </a:lnTo>
                  <a:lnTo>
                    <a:pt x="6799" y="1721"/>
                  </a:lnTo>
                  <a:cubicBezTo>
                    <a:pt x="6746" y="1435"/>
                    <a:pt x="6497" y="1235"/>
                    <a:pt x="6225" y="1235"/>
                  </a:cubicBezTo>
                  <a:cubicBezTo>
                    <a:pt x="6190" y="1235"/>
                    <a:pt x="6155" y="1238"/>
                    <a:pt x="6121" y="1245"/>
                  </a:cubicBezTo>
                  <a:lnTo>
                    <a:pt x="5168" y="1411"/>
                  </a:lnTo>
                  <a:cubicBezTo>
                    <a:pt x="5228" y="1245"/>
                    <a:pt x="5228" y="1066"/>
                    <a:pt x="5204" y="899"/>
                  </a:cubicBezTo>
                  <a:cubicBezTo>
                    <a:pt x="5109" y="370"/>
                    <a:pt x="4646" y="1"/>
                    <a:pt x="4135"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25" name="Google Shape;625;p41"/>
            <p:cNvSpPr/>
            <p:nvPr/>
          </p:nvSpPr>
          <p:spPr>
            <a:xfrm>
              <a:off x="5125325" y="1043050"/>
              <a:ext cx="46550" cy="38675"/>
            </a:xfrm>
            <a:custGeom>
              <a:avLst/>
              <a:gdLst/>
              <a:ahLst/>
              <a:cxnLst/>
              <a:rect l="l" t="t" r="r" b="b"/>
              <a:pathLst>
                <a:path w="1862" h="1547" extrusionOk="0">
                  <a:moveTo>
                    <a:pt x="1016" y="1"/>
                  </a:moveTo>
                  <a:cubicBezTo>
                    <a:pt x="968" y="1"/>
                    <a:pt x="919" y="5"/>
                    <a:pt x="870" y="15"/>
                  </a:cubicBezTo>
                  <a:cubicBezTo>
                    <a:pt x="191" y="134"/>
                    <a:pt x="1" y="1015"/>
                    <a:pt x="560" y="1408"/>
                  </a:cubicBezTo>
                  <a:cubicBezTo>
                    <a:pt x="700" y="1504"/>
                    <a:pt x="851" y="1547"/>
                    <a:pt x="997" y="1547"/>
                  </a:cubicBezTo>
                  <a:cubicBezTo>
                    <a:pt x="1451" y="1547"/>
                    <a:pt x="1862" y="1138"/>
                    <a:pt x="1763" y="634"/>
                  </a:cubicBezTo>
                  <a:cubicBezTo>
                    <a:pt x="1700" y="266"/>
                    <a:pt x="1377" y="1"/>
                    <a:pt x="1016"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26" name="Google Shape;626;p41"/>
            <p:cNvSpPr/>
            <p:nvPr/>
          </p:nvSpPr>
          <p:spPr>
            <a:xfrm>
              <a:off x="5178175" y="1031775"/>
              <a:ext cx="96200" cy="33875"/>
            </a:xfrm>
            <a:custGeom>
              <a:avLst/>
              <a:gdLst/>
              <a:ahLst/>
              <a:cxnLst/>
              <a:rect l="l" t="t" r="r" b="b"/>
              <a:pathLst>
                <a:path w="3848" h="1355" extrusionOk="0">
                  <a:moveTo>
                    <a:pt x="3261" y="1"/>
                  </a:moveTo>
                  <a:cubicBezTo>
                    <a:pt x="3226" y="1"/>
                    <a:pt x="3189" y="5"/>
                    <a:pt x="3149" y="14"/>
                  </a:cubicBezTo>
                  <a:lnTo>
                    <a:pt x="3137" y="14"/>
                  </a:lnTo>
                  <a:lnTo>
                    <a:pt x="542" y="490"/>
                  </a:lnTo>
                  <a:cubicBezTo>
                    <a:pt x="0" y="580"/>
                    <a:pt x="111" y="1354"/>
                    <a:pt x="620" y="1354"/>
                  </a:cubicBezTo>
                  <a:cubicBezTo>
                    <a:pt x="648" y="1354"/>
                    <a:pt x="678" y="1352"/>
                    <a:pt x="709" y="1347"/>
                  </a:cubicBezTo>
                  <a:lnTo>
                    <a:pt x="3292" y="871"/>
                  </a:lnTo>
                  <a:cubicBezTo>
                    <a:pt x="3847" y="793"/>
                    <a:pt x="3750" y="1"/>
                    <a:pt x="3261"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27" name="Google Shape;627;p41"/>
            <p:cNvSpPr/>
            <p:nvPr/>
          </p:nvSpPr>
          <p:spPr>
            <a:xfrm>
              <a:off x="5135150" y="1097000"/>
              <a:ext cx="46325" cy="38650"/>
            </a:xfrm>
            <a:custGeom>
              <a:avLst/>
              <a:gdLst/>
              <a:ahLst/>
              <a:cxnLst/>
              <a:rect l="l" t="t" r="r" b="b"/>
              <a:pathLst>
                <a:path w="1853" h="1546" extrusionOk="0">
                  <a:moveTo>
                    <a:pt x="1002" y="1"/>
                  </a:moveTo>
                  <a:cubicBezTo>
                    <a:pt x="959" y="1"/>
                    <a:pt x="914" y="4"/>
                    <a:pt x="870" y="12"/>
                  </a:cubicBezTo>
                  <a:cubicBezTo>
                    <a:pt x="191" y="131"/>
                    <a:pt x="1" y="1012"/>
                    <a:pt x="560" y="1405"/>
                  </a:cubicBezTo>
                  <a:cubicBezTo>
                    <a:pt x="701" y="1502"/>
                    <a:pt x="853" y="1545"/>
                    <a:pt x="1000" y="1545"/>
                  </a:cubicBezTo>
                  <a:cubicBezTo>
                    <a:pt x="1449" y="1545"/>
                    <a:pt x="1852" y="1142"/>
                    <a:pt x="1763" y="631"/>
                  </a:cubicBezTo>
                  <a:cubicBezTo>
                    <a:pt x="1699" y="259"/>
                    <a:pt x="1369"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28" name="Google Shape;628;p41"/>
            <p:cNvSpPr/>
            <p:nvPr/>
          </p:nvSpPr>
          <p:spPr>
            <a:xfrm>
              <a:off x="5189025" y="1085650"/>
              <a:ext cx="93800" cy="33725"/>
            </a:xfrm>
            <a:custGeom>
              <a:avLst/>
              <a:gdLst/>
              <a:ahLst/>
              <a:cxnLst/>
              <a:rect l="l" t="t" r="r" b="b"/>
              <a:pathLst>
                <a:path w="3752" h="1349" extrusionOk="0">
                  <a:moveTo>
                    <a:pt x="3132" y="0"/>
                  </a:moveTo>
                  <a:cubicBezTo>
                    <a:pt x="3121" y="0"/>
                    <a:pt x="3109" y="1"/>
                    <a:pt x="3096" y="2"/>
                  </a:cubicBezTo>
                  <a:lnTo>
                    <a:pt x="501" y="478"/>
                  </a:lnTo>
                  <a:cubicBezTo>
                    <a:pt x="0" y="618"/>
                    <a:pt x="125" y="1348"/>
                    <a:pt x="620" y="1348"/>
                  </a:cubicBezTo>
                  <a:cubicBezTo>
                    <a:pt x="632" y="1348"/>
                    <a:pt x="644" y="1348"/>
                    <a:pt x="656" y="1347"/>
                  </a:cubicBezTo>
                  <a:lnTo>
                    <a:pt x="3251" y="871"/>
                  </a:lnTo>
                  <a:cubicBezTo>
                    <a:pt x="3751" y="731"/>
                    <a:pt x="3638" y="0"/>
                    <a:pt x="313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29" name="Google Shape;629;p41"/>
            <p:cNvSpPr/>
            <p:nvPr/>
          </p:nvSpPr>
          <p:spPr>
            <a:xfrm>
              <a:off x="5145575" y="1154450"/>
              <a:ext cx="46625" cy="38900"/>
            </a:xfrm>
            <a:custGeom>
              <a:avLst/>
              <a:gdLst/>
              <a:ahLst/>
              <a:cxnLst/>
              <a:rect l="l" t="t" r="r" b="b"/>
              <a:pathLst>
                <a:path w="1865" h="1556" extrusionOk="0">
                  <a:moveTo>
                    <a:pt x="1014" y="1"/>
                  </a:moveTo>
                  <a:cubicBezTo>
                    <a:pt x="970" y="1"/>
                    <a:pt x="926" y="4"/>
                    <a:pt x="881" y="12"/>
                  </a:cubicBezTo>
                  <a:cubicBezTo>
                    <a:pt x="191" y="131"/>
                    <a:pt x="0" y="1012"/>
                    <a:pt x="572" y="1417"/>
                  </a:cubicBezTo>
                  <a:cubicBezTo>
                    <a:pt x="709" y="1513"/>
                    <a:pt x="857" y="1556"/>
                    <a:pt x="1002" y="1556"/>
                  </a:cubicBezTo>
                  <a:cubicBezTo>
                    <a:pt x="1451" y="1556"/>
                    <a:pt x="1864" y="1147"/>
                    <a:pt x="1774" y="643"/>
                  </a:cubicBezTo>
                  <a:cubicBezTo>
                    <a:pt x="1700" y="260"/>
                    <a:pt x="1378" y="1"/>
                    <a:pt x="101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30" name="Google Shape;630;p41"/>
            <p:cNvSpPr/>
            <p:nvPr/>
          </p:nvSpPr>
          <p:spPr>
            <a:xfrm>
              <a:off x="5199050" y="1143050"/>
              <a:ext cx="94900" cy="34125"/>
            </a:xfrm>
            <a:custGeom>
              <a:avLst/>
              <a:gdLst/>
              <a:ahLst/>
              <a:cxnLst/>
              <a:rect l="l" t="t" r="r" b="b"/>
              <a:pathLst>
                <a:path w="3796" h="1365" extrusionOk="0">
                  <a:moveTo>
                    <a:pt x="3170" y="0"/>
                  </a:moveTo>
                  <a:cubicBezTo>
                    <a:pt x="3151" y="0"/>
                    <a:pt x="3132" y="1"/>
                    <a:pt x="3112" y="4"/>
                  </a:cubicBezTo>
                  <a:lnTo>
                    <a:pt x="528" y="480"/>
                  </a:lnTo>
                  <a:cubicBezTo>
                    <a:pt x="0" y="606"/>
                    <a:pt x="114" y="1364"/>
                    <a:pt x="625" y="1364"/>
                  </a:cubicBezTo>
                  <a:cubicBezTo>
                    <a:pt x="644" y="1364"/>
                    <a:pt x="663" y="1363"/>
                    <a:pt x="683" y="1361"/>
                  </a:cubicBezTo>
                  <a:lnTo>
                    <a:pt x="3279" y="885"/>
                  </a:lnTo>
                  <a:cubicBezTo>
                    <a:pt x="3796" y="758"/>
                    <a:pt x="3681" y="0"/>
                    <a:pt x="3170"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31" name="Google Shape;631;p41"/>
            <p:cNvSpPr/>
            <p:nvPr/>
          </p:nvSpPr>
          <p:spPr>
            <a:xfrm>
              <a:off x="5100925" y="1393950"/>
              <a:ext cx="194400" cy="174175"/>
            </a:xfrm>
            <a:custGeom>
              <a:avLst/>
              <a:gdLst/>
              <a:ahLst/>
              <a:cxnLst/>
              <a:rect l="l" t="t" r="r" b="b"/>
              <a:pathLst>
                <a:path w="7776" h="6967" extrusionOk="0">
                  <a:moveTo>
                    <a:pt x="3932" y="1"/>
                  </a:moveTo>
                  <a:cubicBezTo>
                    <a:pt x="2904" y="1"/>
                    <a:pt x="1893" y="465"/>
                    <a:pt x="1227" y="1338"/>
                  </a:cubicBezTo>
                  <a:lnTo>
                    <a:pt x="6966" y="4969"/>
                  </a:lnTo>
                  <a:cubicBezTo>
                    <a:pt x="7775" y="3398"/>
                    <a:pt x="7251" y="1469"/>
                    <a:pt x="5751" y="528"/>
                  </a:cubicBezTo>
                  <a:cubicBezTo>
                    <a:pt x="5188" y="173"/>
                    <a:pt x="4557" y="1"/>
                    <a:pt x="3932" y="1"/>
                  </a:cubicBezTo>
                  <a:close/>
                  <a:moveTo>
                    <a:pt x="822" y="1993"/>
                  </a:moveTo>
                  <a:lnTo>
                    <a:pt x="822" y="1993"/>
                  </a:lnTo>
                  <a:cubicBezTo>
                    <a:pt x="0" y="3553"/>
                    <a:pt x="524" y="5493"/>
                    <a:pt x="2024" y="6434"/>
                  </a:cubicBezTo>
                  <a:cubicBezTo>
                    <a:pt x="2586" y="6793"/>
                    <a:pt x="3217" y="6966"/>
                    <a:pt x="3842" y="6966"/>
                  </a:cubicBezTo>
                  <a:cubicBezTo>
                    <a:pt x="4875" y="6966"/>
                    <a:pt x="5893" y="6495"/>
                    <a:pt x="6561" y="5612"/>
                  </a:cubicBezTo>
                  <a:lnTo>
                    <a:pt x="822" y="1993"/>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32" name="Google Shape;632;p41"/>
            <p:cNvSpPr/>
            <p:nvPr/>
          </p:nvSpPr>
          <p:spPr>
            <a:xfrm>
              <a:off x="5464650" y="1020500"/>
              <a:ext cx="152125" cy="141000"/>
            </a:xfrm>
            <a:custGeom>
              <a:avLst/>
              <a:gdLst/>
              <a:ahLst/>
              <a:cxnLst/>
              <a:rect l="l" t="t" r="r" b="b"/>
              <a:pathLst>
                <a:path w="6085" h="5640" extrusionOk="0">
                  <a:moveTo>
                    <a:pt x="3620" y="0"/>
                  </a:moveTo>
                  <a:lnTo>
                    <a:pt x="1215" y="1631"/>
                  </a:lnTo>
                  <a:cubicBezTo>
                    <a:pt x="251" y="2286"/>
                    <a:pt x="1" y="3596"/>
                    <a:pt x="656" y="4560"/>
                  </a:cubicBezTo>
                  <a:lnTo>
                    <a:pt x="763" y="4715"/>
                  </a:lnTo>
                  <a:cubicBezTo>
                    <a:pt x="1171" y="5316"/>
                    <a:pt x="1833" y="5640"/>
                    <a:pt x="2508" y="5640"/>
                  </a:cubicBezTo>
                  <a:cubicBezTo>
                    <a:pt x="2916" y="5640"/>
                    <a:pt x="3328" y="5521"/>
                    <a:pt x="3692" y="5275"/>
                  </a:cubicBezTo>
                  <a:lnTo>
                    <a:pt x="6085" y="3644"/>
                  </a:lnTo>
                  <a:lnTo>
                    <a:pt x="3620" y="0"/>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33" name="Google Shape;633;p41"/>
            <p:cNvSpPr/>
            <p:nvPr/>
          </p:nvSpPr>
          <p:spPr>
            <a:xfrm>
              <a:off x="5567350" y="962250"/>
              <a:ext cx="152125" cy="140725"/>
            </a:xfrm>
            <a:custGeom>
              <a:avLst/>
              <a:gdLst/>
              <a:ahLst/>
              <a:cxnLst/>
              <a:rect l="l" t="t" r="r" b="b"/>
              <a:pathLst>
                <a:path w="6085" h="5629" extrusionOk="0">
                  <a:moveTo>
                    <a:pt x="3577" y="1"/>
                  </a:moveTo>
                  <a:cubicBezTo>
                    <a:pt x="3169" y="1"/>
                    <a:pt x="2757" y="119"/>
                    <a:pt x="2394" y="366"/>
                  </a:cubicBezTo>
                  <a:lnTo>
                    <a:pt x="1" y="1985"/>
                  </a:lnTo>
                  <a:lnTo>
                    <a:pt x="2489" y="5628"/>
                  </a:lnTo>
                  <a:lnTo>
                    <a:pt x="4882" y="4009"/>
                  </a:lnTo>
                  <a:cubicBezTo>
                    <a:pt x="5835" y="3354"/>
                    <a:pt x="6085" y="2044"/>
                    <a:pt x="5430" y="1080"/>
                  </a:cubicBezTo>
                  <a:lnTo>
                    <a:pt x="5323" y="925"/>
                  </a:lnTo>
                  <a:cubicBezTo>
                    <a:pt x="4914" y="324"/>
                    <a:pt x="4252" y="1"/>
                    <a:pt x="3577"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34" name="Google Shape;634;p41"/>
            <p:cNvSpPr/>
            <p:nvPr/>
          </p:nvSpPr>
          <p:spPr>
            <a:xfrm>
              <a:off x="5420300" y="1311750"/>
              <a:ext cx="267925" cy="266650"/>
            </a:xfrm>
            <a:custGeom>
              <a:avLst/>
              <a:gdLst/>
              <a:ahLst/>
              <a:cxnLst/>
              <a:rect l="l" t="t" r="r" b="b"/>
              <a:pathLst>
                <a:path w="10717" h="10666" extrusionOk="0">
                  <a:moveTo>
                    <a:pt x="4999" y="1"/>
                  </a:moveTo>
                  <a:cubicBezTo>
                    <a:pt x="4821" y="1"/>
                    <a:pt x="4666" y="136"/>
                    <a:pt x="4644" y="328"/>
                  </a:cubicBezTo>
                  <a:lnTo>
                    <a:pt x="4180" y="3805"/>
                  </a:lnTo>
                  <a:lnTo>
                    <a:pt x="703" y="3340"/>
                  </a:lnTo>
                  <a:cubicBezTo>
                    <a:pt x="688" y="3338"/>
                    <a:pt x="674" y="3338"/>
                    <a:pt x="659" y="3338"/>
                  </a:cubicBezTo>
                  <a:cubicBezTo>
                    <a:pt x="474" y="3338"/>
                    <a:pt x="309" y="3474"/>
                    <a:pt x="287" y="3662"/>
                  </a:cubicBezTo>
                  <a:lnTo>
                    <a:pt x="37" y="5626"/>
                  </a:lnTo>
                  <a:cubicBezTo>
                    <a:pt x="1" y="5829"/>
                    <a:pt x="144" y="6019"/>
                    <a:pt x="346" y="6043"/>
                  </a:cubicBezTo>
                  <a:lnTo>
                    <a:pt x="3823" y="6507"/>
                  </a:lnTo>
                  <a:lnTo>
                    <a:pt x="3370" y="9984"/>
                  </a:lnTo>
                  <a:cubicBezTo>
                    <a:pt x="3335" y="10186"/>
                    <a:pt x="3477" y="10377"/>
                    <a:pt x="3692" y="10401"/>
                  </a:cubicBezTo>
                  <a:lnTo>
                    <a:pt x="5656" y="10663"/>
                  </a:lnTo>
                  <a:cubicBezTo>
                    <a:pt x="5671" y="10664"/>
                    <a:pt x="5686" y="10665"/>
                    <a:pt x="5700" y="10665"/>
                  </a:cubicBezTo>
                  <a:cubicBezTo>
                    <a:pt x="5886" y="10665"/>
                    <a:pt x="6051" y="10529"/>
                    <a:pt x="6073" y="10341"/>
                  </a:cubicBezTo>
                  <a:lnTo>
                    <a:pt x="6537" y="6864"/>
                  </a:lnTo>
                  <a:lnTo>
                    <a:pt x="10014" y="7329"/>
                  </a:lnTo>
                  <a:cubicBezTo>
                    <a:pt x="10029" y="7331"/>
                    <a:pt x="10044" y="7331"/>
                    <a:pt x="10058" y="7331"/>
                  </a:cubicBezTo>
                  <a:cubicBezTo>
                    <a:pt x="10243" y="7331"/>
                    <a:pt x="10409" y="7195"/>
                    <a:pt x="10431" y="7007"/>
                  </a:cubicBezTo>
                  <a:lnTo>
                    <a:pt x="10693" y="5031"/>
                  </a:lnTo>
                  <a:cubicBezTo>
                    <a:pt x="10716" y="4828"/>
                    <a:pt x="10574" y="4638"/>
                    <a:pt x="10371" y="4614"/>
                  </a:cubicBezTo>
                  <a:lnTo>
                    <a:pt x="6895" y="4150"/>
                  </a:lnTo>
                  <a:lnTo>
                    <a:pt x="7347" y="673"/>
                  </a:lnTo>
                  <a:cubicBezTo>
                    <a:pt x="7383" y="471"/>
                    <a:pt x="7240" y="280"/>
                    <a:pt x="7026" y="256"/>
                  </a:cubicBezTo>
                  <a:lnTo>
                    <a:pt x="5061" y="6"/>
                  </a:lnTo>
                  <a:cubicBezTo>
                    <a:pt x="5040" y="3"/>
                    <a:pt x="5019" y="1"/>
                    <a:pt x="4999"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35" name="Google Shape;635;p41"/>
            <p:cNvSpPr/>
            <p:nvPr/>
          </p:nvSpPr>
          <p:spPr>
            <a:xfrm>
              <a:off x="5077100" y="1715975"/>
              <a:ext cx="271200" cy="337725"/>
            </a:xfrm>
            <a:custGeom>
              <a:avLst/>
              <a:gdLst/>
              <a:ahLst/>
              <a:cxnLst/>
              <a:rect l="l" t="t" r="r" b="b"/>
              <a:pathLst>
                <a:path w="10848" h="13509" extrusionOk="0">
                  <a:moveTo>
                    <a:pt x="4153" y="414"/>
                  </a:moveTo>
                  <a:cubicBezTo>
                    <a:pt x="4440" y="414"/>
                    <a:pt x="4724" y="589"/>
                    <a:pt x="4775" y="982"/>
                  </a:cubicBezTo>
                  <a:cubicBezTo>
                    <a:pt x="4811" y="1173"/>
                    <a:pt x="4763" y="1375"/>
                    <a:pt x="4632" y="1518"/>
                  </a:cubicBezTo>
                  <a:lnTo>
                    <a:pt x="3835" y="1673"/>
                  </a:lnTo>
                  <a:cubicBezTo>
                    <a:pt x="3668" y="1578"/>
                    <a:pt x="3549" y="1411"/>
                    <a:pt x="3513" y="1209"/>
                  </a:cubicBezTo>
                  <a:cubicBezTo>
                    <a:pt x="3399" y="710"/>
                    <a:pt x="3779" y="414"/>
                    <a:pt x="4153" y="414"/>
                  </a:cubicBezTo>
                  <a:close/>
                  <a:moveTo>
                    <a:pt x="7868" y="2734"/>
                  </a:moveTo>
                  <a:cubicBezTo>
                    <a:pt x="8126" y="2734"/>
                    <a:pt x="8354" y="2923"/>
                    <a:pt x="8407" y="3185"/>
                  </a:cubicBezTo>
                  <a:lnTo>
                    <a:pt x="9788" y="10746"/>
                  </a:lnTo>
                  <a:cubicBezTo>
                    <a:pt x="9835" y="11043"/>
                    <a:pt x="9633" y="11329"/>
                    <a:pt x="9335" y="11377"/>
                  </a:cubicBezTo>
                  <a:lnTo>
                    <a:pt x="3073" y="12520"/>
                  </a:lnTo>
                  <a:cubicBezTo>
                    <a:pt x="3038" y="12527"/>
                    <a:pt x="3003" y="12530"/>
                    <a:pt x="2968" y="12530"/>
                  </a:cubicBezTo>
                  <a:cubicBezTo>
                    <a:pt x="2711" y="12530"/>
                    <a:pt x="2484" y="12342"/>
                    <a:pt x="2442" y="12079"/>
                  </a:cubicBezTo>
                  <a:lnTo>
                    <a:pt x="1061" y="4519"/>
                  </a:lnTo>
                  <a:cubicBezTo>
                    <a:pt x="1013" y="4221"/>
                    <a:pt x="1203" y="3935"/>
                    <a:pt x="1513" y="3888"/>
                  </a:cubicBezTo>
                  <a:lnTo>
                    <a:pt x="2251" y="3745"/>
                  </a:lnTo>
                  <a:cubicBezTo>
                    <a:pt x="2294" y="3960"/>
                    <a:pt x="2483" y="4107"/>
                    <a:pt x="2695" y="4107"/>
                  </a:cubicBezTo>
                  <a:cubicBezTo>
                    <a:pt x="2717" y="4107"/>
                    <a:pt x="2740" y="4105"/>
                    <a:pt x="2763" y="4102"/>
                  </a:cubicBezTo>
                  <a:lnTo>
                    <a:pt x="6668" y="3387"/>
                  </a:lnTo>
                  <a:cubicBezTo>
                    <a:pt x="6907" y="3340"/>
                    <a:pt x="7061" y="3114"/>
                    <a:pt x="7026" y="2875"/>
                  </a:cubicBezTo>
                  <a:lnTo>
                    <a:pt x="7764" y="2745"/>
                  </a:lnTo>
                  <a:cubicBezTo>
                    <a:pt x="7799" y="2737"/>
                    <a:pt x="7834" y="2734"/>
                    <a:pt x="7868" y="2734"/>
                  </a:cubicBezTo>
                  <a:close/>
                  <a:moveTo>
                    <a:pt x="4147" y="0"/>
                  </a:moveTo>
                  <a:cubicBezTo>
                    <a:pt x="4083" y="0"/>
                    <a:pt x="4018" y="6"/>
                    <a:pt x="3954" y="18"/>
                  </a:cubicBezTo>
                  <a:cubicBezTo>
                    <a:pt x="3358" y="125"/>
                    <a:pt x="2966" y="697"/>
                    <a:pt x="3073" y="1292"/>
                  </a:cubicBezTo>
                  <a:cubicBezTo>
                    <a:pt x="3108" y="1459"/>
                    <a:pt x="3180" y="1625"/>
                    <a:pt x="3287" y="1768"/>
                  </a:cubicBezTo>
                  <a:lnTo>
                    <a:pt x="2513" y="1911"/>
                  </a:lnTo>
                  <a:cubicBezTo>
                    <a:pt x="2192" y="1971"/>
                    <a:pt x="1989" y="2280"/>
                    <a:pt x="2037" y="2602"/>
                  </a:cubicBezTo>
                  <a:lnTo>
                    <a:pt x="2096" y="2875"/>
                  </a:lnTo>
                  <a:lnTo>
                    <a:pt x="811" y="3114"/>
                  </a:lnTo>
                  <a:cubicBezTo>
                    <a:pt x="322" y="3197"/>
                    <a:pt x="1" y="3661"/>
                    <a:pt x="96" y="4149"/>
                  </a:cubicBezTo>
                  <a:lnTo>
                    <a:pt x="1668" y="12770"/>
                  </a:lnTo>
                  <a:cubicBezTo>
                    <a:pt x="1742" y="13206"/>
                    <a:pt x="2121" y="13509"/>
                    <a:pt x="2549" y="13509"/>
                  </a:cubicBezTo>
                  <a:cubicBezTo>
                    <a:pt x="2600" y="13509"/>
                    <a:pt x="2652" y="13505"/>
                    <a:pt x="2704" y="13496"/>
                  </a:cubicBezTo>
                  <a:lnTo>
                    <a:pt x="10038" y="12150"/>
                  </a:lnTo>
                  <a:cubicBezTo>
                    <a:pt x="10526" y="12067"/>
                    <a:pt x="10848" y="11603"/>
                    <a:pt x="10752" y="11115"/>
                  </a:cubicBezTo>
                  <a:lnTo>
                    <a:pt x="9181" y="2483"/>
                  </a:lnTo>
                  <a:cubicBezTo>
                    <a:pt x="9097" y="2052"/>
                    <a:pt x="8726" y="1751"/>
                    <a:pt x="8313" y="1751"/>
                  </a:cubicBezTo>
                  <a:cubicBezTo>
                    <a:pt x="8257" y="1751"/>
                    <a:pt x="8201" y="1757"/>
                    <a:pt x="8145" y="1768"/>
                  </a:cubicBezTo>
                  <a:lnTo>
                    <a:pt x="6859" y="1994"/>
                  </a:lnTo>
                  <a:lnTo>
                    <a:pt x="6811" y="1721"/>
                  </a:lnTo>
                  <a:cubicBezTo>
                    <a:pt x="6758" y="1431"/>
                    <a:pt x="6500" y="1237"/>
                    <a:pt x="6223" y="1237"/>
                  </a:cubicBezTo>
                  <a:cubicBezTo>
                    <a:pt x="6193" y="1237"/>
                    <a:pt x="6163" y="1240"/>
                    <a:pt x="6133" y="1244"/>
                  </a:cubicBezTo>
                  <a:lnTo>
                    <a:pt x="5180" y="1423"/>
                  </a:lnTo>
                  <a:cubicBezTo>
                    <a:pt x="5240" y="1244"/>
                    <a:pt x="5240" y="1066"/>
                    <a:pt x="5216" y="899"/>
                  </a:cubicBezTo>
                  <a:cubicBezTo>
                    <a:pt x="5121" y="370"/>
                    <a:pt x="4658" y="0"/>
                    <a:pt x="4147"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36" name="Google Shape;636;p41"/>
            <p:cNvSpPr/>
            <p:nvPr/>
          </p:nvSpPr>
          <p:spPr>
            <a:xfrm>
              <a:off x="5125325" y="1837275"/>
              <a:ext cx="46550" cy="38650"/>
            </a:xfrm>
            <a:custGeom>
              <a:avLst/>
              <a:gdLst/>
              <a:ahLst/>
              <a:cxnLst/>
              <a:rect l="l" t="t" r="r" b="b"/>
              <a:pathLst>
                <a:path w="1862" h="1546" extrusionOk="0">
                  <a:moveTo>
                    <a:pt x="1003" y="1"/>
                  </a:moveTo>
                  <a:cubicBezTo>
                    <a:pt x="959" y="1"/>
                    <a:pt x="914" y="4"/>
                    <a:pt x="870" y="12"/>
                  </a:cubicBezTo>
                  <a:cubicBezTo>
                    <a:pt x="191" y="131"/>
                    <a:pt x="1" y="1012"/>
                    <a:pt x="560" y="1405"/>
                  </a:cubicBezTo>
                  <a:cubicBezTo>
                    <a:pt x="701" y="1502"/>
                    <a:pt x="854" y="1545"/>
                    <a:pt x="1002" y="1545"/>
                  </a:cubicBezTo>
                  <a:cubicBezTo>
                    <a:pt x="1454" y="1545"/>
                    <a:pt x="1861" y="1142"/>
                    <a:pt x="1763" y="631"/>
                  </a:cubicBezTo>
                  <a:cubicBezTo>
                    <a:pt x="1699" y="259"/>
                    <a:pt x="1369" y="1"/>
                    <a:pt x="100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37" name="Google Shape;637;p41"/>
            <p:cNvSpPr/>
            <p:nvPr/>
          </p:nvSpPr>
          <p:spPr>
            <a:xfrm>
              <a:off x="5177825" y="1825875"/>
              <a:ext cx="97050" cy="34050"/>
            </a:xfrm>
            <a:custGeom>
              <a:avLst/>
              <a:gdLst/>
              <a:ahLst/>
              <a:cxnLst/>
              <a:rect l="l" t="t" r="r" b="b"/>
              <a:pathLst>
                <a:path w="3882" h="1362" extrusionOk="0">
                  <a:moveTo>
                    <a:pt x="3285" y="1"/>
                  </a:moveTo>
                  <a:cubicBezTo>
                    <a:pt x="3247" y="1"/>
                    <a:pt x="3206" y="5"/>
                    <a:pt x="3163" y="15"/>
                  </a:cubicBezTo>
                  <a:lnTo>
                    <a:pt x="3151" y="15"/>
                  </a:lnTo>
                  <a:lnTo>
                    <a:pt x="556" y="492"/>
                  </a:lnTo>
                  <a:cubicBezTo>
                    <a:pt x="1" y="569"/>
                    <a:pt x="108" y="1362"/>
                    <a:pt x="599" y="1362"/>
                  </a:cubicBezTo>
                  <a:cubicBezTo>
                    <a:pt x="634" y="1362"/>
                    <a:pt x="671" y="1358"/>
                    <a:pt x="711" y="1349"/>
                  </a:cubicBezTo>
                  <a:lnTo>
                    <a:pt x="3306" y="873"/>
                  </a:lnTo>
                  <a:cubicBezTo>
                    <a:pt x="3882" y="817"/>
                    <a:pt x="3788" y="1"/>
                    <a:pt x="3285"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38" name="Google Shape;638;p41"/>
            <p:cNvSpPr/>
            <p:nvPr/>
          </p:nvSpPr>
          <p:spPr>
            <a:xfrm>
              <a:off x="5135150" y="1891150"/>
              <a:ext cx="46325" cy="38650"/>
            </a:xfrm>
            <a:custGeom>
              <a:avLst/>
              <a:gdLst/>
              <a:ahLst/>
              <a:cxnLst/>
              <a:rect l="l" t="t" r="r" b="b"/>
              <a:pathLst>
                <a:path w="1853" h="1546" extrusionOk="0">
                  <a:moveTo>
                    <a:pt x="1002" y="1"/>
                  </a:moveTo>
                  <a:cubicBezTo>
                    <a:pt x="958" y="1"/>
                    <a:pt x="914" y="4"/>
                    <a:pt x="870" y="12"/>
                  </a:cubicBezTo>
                  <a:cubicBezTo>
                    <a:pt x="191" y="131"/>
                    <a:pt x="1" y="1012"/>
                    <a:pt x="560" y="1405"/>
                  </a:cubicBezTo>
                  <a:cubicBezTo>
                    <a:pt x="702" y="1502"/>
                    <a:pt x="854" y="1545"/>
                    <a:pt x="1001" y="1545"/>
                  </a:cubicBezTo>
                  <a:cubicBezTo>
                    <a:pt x="1450" y="1545"/>
                    <a:pt x="1852" y="1145"/>
                    <a:pt x="1763" y="643"/>
                  </a:cubicBezTo>
                  <a:cubicBezTo>
                    <a:pt x="1699" y="260"/>
                    <a:pt x="1369"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39" name="Google Shape;639;p41"/>
            <p:cNvSpPr/>
            <p:nvPr/>
          </p:nvSpPr>
          <p:spPr>
            <a:xfrm>
              <a:off x="5189125" y="1879800"/>
              <a:ext cx="93700" cy="33750"/>
            </a:xfrm>
            <a:custGeom>
              <a:avLst/>
              <a:gdLst/>
              <a:ahLst/>
              <a:cxnLst/>
              <a:rect l="l" t="t" r="r" b="b"/>
              <a:pathLst>
                <a:path w="3748" h="1350" extrusionOk="0">
                  <a:moveTo>
                    <a:pt x="3128" y="0"/>
                  </a:moveTo>
                  <a:cubicBezTo>
                    <a:pt x="3117" y="0"/>
                    <a:pt x="3105" y="1"/>
                    <a:pt x="3092" y="2"/>
                  </a:cubicBezTo>
                  <a:lnTo>
                    <a:pt x="497" y="478"/>
                  </a:lnTo>
                  <a:cubicBezTo>
                    <a:pt x="0" y="628"/>
                    <a:pt x="120" y="1349"/>
                    <a:pt x="605" y="1349"/>
                  </a:cubicBezTo>
                  <a:cubicBezTo>
                    <a:pt x="620" y="1349"/>
                    <a:pt x="636" y="1348"/>
                    <a:pt x="652" y="1347"/>
                  </a:cubicBezTo>
                  <a:lnTo>
                    <a:pt x="3247" y="883"/>
                  </a:lnTo>
                  <a:cubicBezTo>
                    <a:pt x="3747" y="731"/>
                    <a:pt x="3634" y="0"/>
                    <a:pt x="3128"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40" name="Google Shape;640;p41"/>
            <p:cNvSpPr/>
            <p:nvPr/>
          </p:nvSpPr>
          <p:spPr>
            <a:xfrm>
              <a:off x="5145575" y="1948900"/>
              <a:ext cx="46625" cy="38625"/>
            </a:xfrm>
            <a:custGeom>
              <a:avLst/>
              <a:gdLst/>
              <a:ahLst/>
              <a:cxnLst/>
              <a:rect l="l" t="t" r="r" b="b"/>
              <a:pathLst>
                <a:path w="1865" h="1545" extrusionOk="0">
                  <a:moveTo>
                    <a:pt x="1014" y="0"/>
                  </a:moveTo>
                  <a:cubicBezTo>
                    <a:pt x="970" y="0"/>
                    <a:pt x="926" y="4"/>
                    <a:pt x="881" y="12"/>
                  </a:cubicBezTo>
                  <a:cubicBezTo>
                    <a:pt x="191" y="131"/>
                    <a:pt x="0" y="1012"/>
                    <a:pt x="572" y="1405"/>
                  </a:cubicBezTo>
                  <a:cubicBezTo>
                    <a:pt x="710" y="1502"/>
                    <a:pt x="860" y="1545"/>
                    <a:pt x="1007" y="1545"/>
                  </a:cubicBezTo>
                  <a:cubicBezTo>
                    <a:pt x="1454" y="1545"/>
                    <a:pt x="1864" y="1142"/>
                    <a:pt x="1774" y="631"/>
                  </a:cubicBezTo>
                  <a:cubicBezTo>
                    <a:pt x="1700" y="259"/>
                    <a:pt x="1379" y="0"/>
                    <a:pt x="1014"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41" name="Google Shape;641;p41"/>
            <p:cNvSpPr/>
            <p:nvPr/>
          </p:nvSpPr>
          <p:spPr>
            <a:xfrm>
              <a:off x="5199250" y="1937500"/>
              <a:ext cx="94400" cy="33775"/>
            </a:xfrm>
            <a:custGeom>
              <a:avLst/>
              <a:gdLst/>
              <a:ahLst/>
              <a:cxnLst/>
              <a:rect l="l" t="t" r="r" b="b"/>
              <a:pathLst>
                <a:path w="3776" h="1351" extrusionOk="0">
                  <a:moveTo>
                    <a:pt x="3162" y="0"/>
                  </a:moveTo>
                  <a:cubicBezTo>
                    <a:pt x="3143" y="0"/>
                    <a:pt x="3124" y="1"/>
                    <a:pt x="3104" y="3"/>
                  </a:cubicBezTo>
                  <a:lnTo>
                    <a:pt x="520" y="468"/>
                  </a:lnTo>
                  <a:cubicBezTo>
                    <a:pt x="0" y="606"/>
                    <a:pt x="120" y="1351"/>
                    <a:pt x="628" y="1351"/>
                  </a:cubicBezTo>
                  <a:cubicBezTo>
                    <a:pt x="643" y="1351"/>
                    <a:pt x="659" y="1350"/>
                    <a:pt x="675" y="1349"/>
                  </a:cubicBezTo>
                  <a:lnTo>
                    <a:pt x="3271" y="872"/>
                  </a:lnTo>
                  <a:cubicBezTo>
                    <a:pt x="3776" y="735"/>
                    <a:pt x="3661" y="0"/>
                    <a:pt x="316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42" name="Google Shape;642;p41"/>
            <p:cNvSpPr/>
            <p:nvPr/>
          </p:nvSpPr>
          <p:spPr>
            <a:xfrm>
              <a:off x="5102125" y="2188200"/>
              <a:ext cx="193200" cy="173650"/>
            </a:xfrm>
            <a:custGeom>
              <a:avLst/>
              <a:gdLst/>
              <a:ahLst/>
              <a:cxnLst/>
              <a:rect l="l" t="t" r="r" b="b"/>
              <a:pathLst>
                <a:path w="7728" h="6946" extrusionOk="0">
                  <a:moveTo>
                    <a:pt x="3895" y="0"/>
                  </a:moveTo>
                  <a:cubicBezTo>
                    <a:pt x="2864" y="0"/>
                    <a:pt x="1847" y="469"/>
                    <a:pt x="1179" y="1346"/>
                  </a:cubicBezTo>
                  <a:lnTo>
                    <a:pt x="6918" y="4965"/>
                  </a:lnTo>
                  <a:cubicBezTo>
                    <a:pt x="7727" y="3394"/>
                    <a:pt x="7203" y="1465"/>
                    <a:pt x="5703" y="524"/>
                  </a:cubicBezTo>
                  <a:cubicBezTo>
                    <a:pt x="5144" y="171"/>
                    <a:pt x="4517" y="0"/>
                    <a:pt x="3895" y="0"/>
                  </a:cubicBezTo>
                  <a:close/>
                  <a:moveTo>
                    <a:pt x="774" y="1989"/>
                  </a:moveTo>
                  <a:cubicBezTo>
                    <a:pt x="0" y="3548"/>
                    <a:pt x="488" y="5477"/>
                    <a:pt x="1953" y="6418"/>
                  </a:cubicBezTo>
                  <a:cubicBezTo>
                    <a:pt x="2520" y="6774"/>
                    <a:pt x="3154" y="6945"/>
                    <a:pt x="3783" y="6945"/>
                  </a:cubicBezTo>
                  <a:cubicBezTo>
                    <a:pt x="4815" y="6945"/>
                    <a:pt x="5832" y="6482"/>
                    <a:pt x="6513" y="5608"/>
                  </a:cubicBezTo>
                  <a:lnTo>
                    <a:pt x="774" y="1989"/>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43" name="Google Shape;643;p41"/>
            <p:cNvSpPr/>
            <p:nvPr/>
          </p:nvSpPr>
          <p:spPr>
            <a:xfrm>
              <a:off x="5464650" y="1814925"/>
              <a:ext cx="152125" cy="140725"/>
            </a:xfrm>
            <a:custGeom>
              <a:avLst/>
              <a:gdLst/>
              <a:ahLst/>
              <a:cxnLst/>
              <a:rect l="l" t="t" r="r" b="b"/>
              <a:pathLst>
                <a:path w="6085" h="5629" extrusionOk="0">
                  <a:moveTo>
                    <a:pt x="3620" y="1"/>
                  </a:moveTo>
                  <a:lnTo>
                    <a:pt x="1215" y="1620"/>
                  </a:lnTo>
                  <a:cubicBezTo>
                    <a:pt x="251" y="2275"/>
                    <a:pt x="1" y="3585"/>
                    <a:pt x="656" y="4549"/>
                  </a:cubicBezTo>
                  <a:lnTo>
                    <a:pt x="763" y="4704"/>
                  </a:lnTo>
                  <a:cubicBezTo>
                    <a:pt x="1171" y="5305"/>
                    <a:pt x="1833" y="5629"/>
                    <a:pt x="2508" y="5629"/>
                  </a:cubicBezTo>
                  <a:cubicBezTo>
                    <a:pt x="2916" y="5629"/>
                    <a:pt x="3328" y="5510"/>
                    <a:pt x="3692" y="5264"/>
                  </a:cubicBezTo>
                  <a:lnTo>
                    <a:pt x="6085" y="3644"/>
                  </a:lnTo>
                  <a:lnTo>
                    <a:pt x="3620" y="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44" name="Google Shape;644;p41"/>
            <p:cNvSpPr/>
            <p:nvPr/>
          </p:nvSpPr>
          <p:spPr>
            <a:xfrm>
              <a:off x="5567350" y="1756600"/>
              <a:ext cx="152125" cy="140800"/>
            </a:xfrm>
            <a:custGeom>
              <a:avLst/>
              <a:gdLst/>
              <a:ahLst/>
              <a:cxnLst/>
              <a:rect l="l" t="t" r="r" b="b"/>
              <a:pathLst>
                <a:path w="6085" h="5632" extrusionOk="0">
                  <a:moveTo>
                    <a:pt x="3588" y="1"/>
                  </a:moveTo>
                  <a:cubicBezTo>
                    <a:pt x="3177" y="1"/>
                    <a:pt x="2760" y="120"/>
                    <a:pt x="2394" y="369"/>
                  </a:cubicBezTo>
                  <a:lnTo>
                    <a:pt x="1" y="1989"/>
                  </a:lnTo>
                  <a:lnTo>
                    <a:pt x="2489" y="5632"/>
                  </a:lnTo>
                  <a:lnTo>
                    <a:pt x="4882" y="4001"/>
                  </a:lnTo>
                  <a:cubicBezTo>
                    <a:pt x="5835" y="3346"/>
                    <a:pt x="6085" y="2036"/>
                    <a:pt x="5430" y="1072"/>
                  </a:cubicBezTo>
                  <a:lnTo>
                    <a:pt x="5430" y="1072"/>
                  </a:lnTo>
                  <a:lnTo>
                    <a:pt x="5430" y="1084"/>
                  </a:lnTo>
                  <a:lnTo>
                    <a:pt x="5323" y="917"/>
                  </a:lnTo>
                  <a:cubicBezTo>
                    <a:pt x="4917" y="319"/>
                    <a:pt x="4259" y="1"/>
                    <a:pt x="358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45" name="Google Shape;645;p41"/>
            <p:cNvSpPr/>
            <p:nvPr/>
          </p:nvSpPr>
          <p:spPr>
            <a:xfrm>
              <a:off x="5420300" y="2105675"/>
              <a:ext cx="267925" cy="266925"/>
            </a:xfrm>
            <a:custGeom>
              <a:avLst/>
              <a:gdLst/>
              <a:ahLst/>
              <a:cxnLst/>
              <a:rect l="l" t="t" r="r" b="b"/>
              <a:pathLst>
                <a:path w="10717" h="10677" extrusionOk="0">
                  <a:moveTo>
                    <a:pt x="5017" y="1"/>
                  </a:moveTo>
                  <a:cubicBezTo>
                    <a:pt x="4832" y="1"/>
                    <a:pt x="4666" y="137"/>
                    <a:pt x="4644" y="325"/>
                  </a:cubicBezTo>
                  <a:lnTo>
                    <a:pt x="4180" y="3813"/>
                  </a:lnTo>
                  <a:lnTo>
                    <a:pt x="703" y="3349"/>
                  </a:lnTo>
                  <a:cubicBezTo>
                    <a:pt x="688" y="3347"/>
                    <a:pt x="674" y="3346"/>
                    <a:pt x="659" y="3346"/>
                  </a:cubicBezTo>
                  <a:cubicBezTo>
                    <a:pt x="474" y="3346"/>
                    <a:pt x="309" y="3483"/>
                    <a:pt x="287" y="3670"/>
                  </a:cubicBezTo>
                  <a:lnTo>
                    <a:pt x="37" y="5635"/>
                  </a:lnTo>
                  <a:cubicBezTo>
                    <a:pt x="1" y="5837"/>
                    <a:pt x="144" y="6028"/>
                    <a:pt x="346" y="6052"/>
                  </a:cubicBezTo>
                  <a:lnTo>
                    <a:pt x="3823" y="6516"/>
                  </a:lnTo>
                  <a:lnTo>
                    <a:pt x="3370" y="9993"/>
                  </a:lnTo>
                  <a:cubicBezTo>
                    <a:pt x="3335" y="10195"/>
                    <a:pt x="3477" y="10386"/>
                    <a:pt x="3692" y="10409"/>
                  </a:cubicBezTo>
                  <a:lnTo>
                    <a:pt x="5656" y="10671"/>
                  </a:lnTo>
                  <a:cubicBezTo>
                    <a:pt x="5677" y="10675"/>
                    <a:pt x="5698" y="10677"/>
                    <a:pt x="5718" y="10677"/>
                  </a:cubicBezTo>
                  <a:cubicBezTo>
                    <a:pt x="5896" y="10677"/>
                    <a:pt x="6052" y="10542"/>
                    <a:pt x="6073" y="10350"/>
                  </a:cubicBezTo>
                  <a:lnTo>
                    <a:pt x="6537" y="6873"/>
                  </a:lnTo>
                  <a:lnTo>
                    <a:pt x="10014" y="7338"/>
                  </a:lnTo>
                  <a:cubicBezTo>
                    <a:pt x="10029" y="7339"/>
                    <a:pt x="10044" y="7340"/>
                    <a:pt x="10058" y="7340"/>
                  </a:cubicBezTo>
                  <a:cubicBezTo>
                    <a:pt x="10243" y="7340"/>
                    <a:pt x="10409" y="7204"/>
                    <a:pt x="10431" y="7016"/>
                  </a:cubicBezTo>
                  <a:lnTo>
                    <a:pt x="10693" y="5040"/>
                  </a:lnTo>
                  <a:cubicBezTo>
                    <a:pt x="10716" y="4837"/>
                    <a:pt x="10574" y="4647"/>
                    <a:pt x="10371" y="4623"/>
                  </a:cubicBezTo>
                  <a:lnTo>
                    <a:pt x="6895" y="4159"/>
                  </a:lnTo>
                  <a:lnTo>
                    <a:pt x="7347" y="682"/>
                  </a:lnTo>
                  <a:cubicBezTo>
                    <a:pt x="7383" y="480"/>
                    <a:pt x="7240" y="289"/>
                    <a:pt x="7026" y="265"/>
                  </a:cubicBezTo>
                  <a:lnTo>
                    <a:pt x="5061" y="3"/>
                  </a:lnTo>
                  <a:cubicBezTo>
                    <a:pt x="5046" y="2"/>
                    <a:pt x="5031" y="1"/>
                    <a:pt x="5017"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46" name="Google Shape;646;p41"/>
            <p:cNvSpPr/>
            <p:nvPr/>
          </p:nvSpPr>
          <p:spPr>
            <a:xfrm>
              <a:off x="5077100" y="2510400"/>
              <a:ext cx="271200" cy="337175"/>
            </a:xfrm>
            <a:custGeom>
              <a:avLst/>
              <a:gdLst/>
              <a:ahLst/>
              <a:cxnLst/>
              <a:rect l="l" t="t" r="r" b="b"/>
              <a:pathLst>
                <a:path w="10848" h="13487" extrusionOk="0">
                  <a:moveTo>
                    <a:pt x="4151" y="408"/>
                  </a:moveTo>
                  <a:cubicBezTo>
                    <a:pt x="4439" y="408"/>
                    <a:pt x="4723" y="582"/>
                    <a:pt x="4775" y="971"/>
                  </a:cubicBezTo>
                  <a:cubicBezTo>
                    <a:pt x="4811" y="1162"/>
                    <a:pt x="4763" y="1364"/>
                    <a:pt x="4632" y="1507"/>
                  </a:cubicBezTo>
                  <a:lnTo>
                    <a:pt x="3835" y="1662"/>
                  </a:lnTo>
                  <a:cubicBezTo>
                    <a:pt x="3668" y="1567"/>
                    <a:pt x="3549" y="1400"/>
                    <a:pt x="3513" y="1209"/>
                  </a:cubicBezTo>
                  <a:lnTo>
                    <a:pt x="3513" y="1197"/>
                  </a:lnTo>
                  <a:cubicBezTo>
                    <a:pt x="3399" y="700"/>
                    <a:pt x="3778" y="408"/>
                    <a:pt x="4151" y="408"/>
                  </a:cubicBezTo>
                  <a:close/>
                  <a:moveTo>
                    <a:pt x="7856" y="2711"/>
                  </a:moveTo>
                  <a:cubicBezTo>
                    <a:pt x="8114" y="2711"/>
                    <a:pt x="8342" y="2899"/>
                    <a:pt x="8395" y="3162"/>
                  </a:cubicBezTo>
                  <a:lnTo>
                    <a:pt x="9788" y="10734"/>
                  </a:lnTo>
                  <a:cubicBezTo>
                    <a:pt x="9835" y="11032"/>
                    <a:pt x="9633" y="11318"/>
                    <a:pt x="9335" y="11365"/>
                  </a:cubicBezTo>
                  <a:lnTo>
                    <a:pt x="3073" y="12508"/>
                  </a:lnTo>
                  <a:cubicBezTo>
                    <a:pt x="3038" y="12515"/>
                    <a:pt x="3003" y="12519"/>
                    <a:pt x="2968" y="12519"/>
                  </a:cubicBezTo>
                  <a:cubicBezTo>
                    <a:pt x="2711" y="12519"/>
                    <a:pt x="2484" y="12330"/>
                    <a:pt x="2442" y="12068"/>
                  </a:cubicBezTo>
                  <a:lnTo>
                    <a:pt x="1061" y="4495"/>
                  </a:lnTo>
                  <a:cubicBezTo>
                    <a:pt x="1001" y="4198"/>
                    <a:pt x="1203" y="3912"/>
                    <a:pt x="1501" y="3864"/>
                  </a:cubicBezTo>
                  <a:lnTo>
                    <a:pt x="2251" y="3722"/>
                  </a:lnTo>
                  <a:cubicBezTo>
                    <a:pt x="2283" y="3932"/>
                    <a:pt x="2463" y="4087"/>
                    <a:pt x="2669" y="4087"/>
                  </a:cubicBezTo>
                  <a:cubicBezTo>
                    <a:pt x="2696" y="4087"/>
                    <a:pt x="2724" y="4084"/>
                    <a:pt x="2751" y="4079"/>
                  </a:cubicBezTo>
                  <a:lnTo>
                    <a:pt x="6668" y="3364"/>
                  </a:lnTo>
                  <a:cubicBezTo>
                    <a:pt x="6895" y="3317"/>
                    <a:pt x="7061" y="3091"/>
                    <a:pt x="7014" y="2852"/>
                  </a:cubicBezTo>
                  <a:lnTo>
                    <a:pt x="7752" y="2721"/>
                  </a:lnTo>
                  <a:cubicBezTo>
                    <a:pt x="7787" y="2714"/>
                    <a:pt x="7822" y="2711"/>
                    <a:pt x="7856" y="2711"/>
                  </a:cubicBezTo>
                  <a:close/>
                  <a:moveTo>
                    <a:pt x="4151" y="1"/>
                  </a:moveTo>
                  <a:cubicBezTo>
                    <a:pt x="4086" y="1"/>
                    <a:pt x="4020" y="7"/>
                    <a:pt x="3954" y="19"/>
                  </a:cubicBezTo>
                  <a:cubicBezTo>
                    <a:pt x="3358" y="126"/>
                    <a:pt x="2966" y="685"/>
                    <a:pt x="3073" y="1281"/>
                  </a:cubicBezTo>
                  <a:cubicBezTo>
                    <a:pt x="3108" y="1447"/>
                    <a:pt x="3180" y="1614"/>
                    <a:pt x="3287" y="1757"/>
                  </a:cubicBezTo>
                  <a:lnTo>
                    <a:pt x="2513" y="1900"/>
                  </a:lnTo>
                  <a:cubicBezTo>
                    <a:pt x="2192" y="1959"/>
                    <a:pt x="1989" y="2257"/>
                    <a:pt x="2037" y="2579"/>
                  </a:cubicBezTo>
                  <a:lnTo>
                    <a:pt x="2096" y="2864"/>
                  </a:lnTo>
                  <a:lnTo>
                    <a:pt x="811" y="3091"/>
                  </a:lnTo>
                  <a:cubicBezTo>
                    <a:pt x="322" y="3186"/>
                    <a:pt x="1" y="3650"/>
                    <a:pt x="96" y="4126"/>
                  </a:cubicBezTo>
                  <a:lnTo>
                    <a:pt x="1668" y="12758"/>
                  </a:lnTo>
                  <a:cubicBezTo>
                    <a:pt x="1742" y="13193"/>
                    <a:pt x="2119" y="13486"/>
                    <a:pt x="2545" y="13486"/>
                  </a:cubicBezTo>
                  <a:cubicBezTo>
                    <a:pt x="2597" y="13486"/>
                    <a:pt x="2650" y="13482"/>
                    <a:pt x="2704" y="13473"/>
                  </a:cubicBezTo>
                  <a:lnTo>
                    <a:pt x="10038" y="12139"/>
                  </a:lnTo>
                  <a:cubicBezTo>
                    <a:pt x="10526" y="12044"/>
                    <a:pt x="10848" y="11580"/>
                    <a:pt x="10752" y="11091"/>
                  </a:cubicBezTo>
                  <a:lnTo>
                    <a:pt x="9181" y="2459"/>
                  </a:lnTo>
                  <a:cubicBezTo>
                    <a:pt x="9096" y="2025"/>
                    <a:pt x="8718" y="1732"/>
                    <a:pt x="8300" y="1732"/>
                  </a:cubicBezTo>
                  <a:cubicBezTo>
                    <a:pt x="8249" y="1732"/>
                    <a:pt x="8197" y="1736"/>
                    <a:pt x="8145" y="1745"/>
                  </a:cubicBezTo>
                  <a:lnTo>
                    <a:pt x="6859" y="1983"/>
                  </a:lnTo>
                  <a:lnTo>
                    <a:pt x="6811" y="1709"/>
                  </a:lnTo>
                  <a:cubicBezTo>
                    <a:pt x="6758" y="1419"/>
                    <a:pt x="6500" y="1226"/>
                    <a:pt x="6223" y="1226"/>
                  </a:cubicBezTo>
                  <a:cubicBezTo>
                    <a:pt x="6193" y="1226"/>
                    <a:pt x="6163" y="1228"/>
                    <a:pt x="6133" y="1233"/>
                  </a:cubicBezTo>
                  <a:lnTo>
                    <a:pt x="5180" y="1412"/>
                  </a:lnTo>
                  <a:cubicBezTo>
                    <a:pt x="5240" y="1245"/>
                    <a:pt x="5240" y="1066"/>
                    <a:pt x="5216" y="888"/>
                  </a:cubicBezTo>
                  <a:cubicBezTo>
                    <a:pt x="5121" y="360"/>
                    <a:pt x="4661" y="1"/>
                    <a:pt x="4151"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47" name="Google Shape;647;p41"/>
            <p:cNvSpPr/>
            <p:nvPr/>
          </p:nvSpPr>
          <p:spPr>
            <a:xfrm>
              <a:off x="5125325" y="2631725"/>
              <a:ext cx="46550" cy="38625"/>
            </a:xfrm>
            <a:custGeom>
              <a:avLst/>
              <a:gdLst/>
              <a:ahLst/>
              <a:cxnLst/>
              <a:rect l="l" t="t" r="r" b="b"/>
              <a:pathLst>
                <a:path w="1862" h="1545" extrusionOk="0">
                  <a:moveTo>
                    <a:pt x="1003" y="0"/>
                  </a:moveTo>
                  <a:cubicBezTo>
                    <a:pt x="959" y="0"/>
                    <a:pt x="914" y="4"/>
                    <a:pt x="870" y="12"/>
                  </a:cubicBezTo>
                  <a:cubicBezTo>
                    <a:pt x="191" y="131"/>
                    <a:pt x="1" y="1012"/>
                    <a:pt x="560" y="1405"/>
                  </a:cubicBezTo>
                  <a:cubicBezTo>
                    <a:pt x="701" y="1502"/>
                    <a:pt x="854" y="1545"/>
                    <a:pt x="1002" y="1545"/>
                  </a:cubicBezTo>
                  <a:cubicBezTo>
                    <a:pt x="1454" y="1545"/>
                    <a:pt x="1861" y="1142"/>
                    <a:pt x="1763" y="631"/>
                  </a:cubicBezTo>
                  <a:cubicBezTo>
                    <a:pt x="1699" y="258"/>
                    <a:pt x="1369" y="0"/>
                    <a:pt x="1003"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48" name="Google Shape;648;p41"/>
            <p:cNvSpPr/>
            <p:nvPr/>
          </p:nvSpPr>
          <p:spPr>
            <a:xfrm>
              <a:off x="5178250" y="2620125"/>
              <a:ext cx="96200" cy="33850"/>
            </a:xfrm>
            <a:custGeom>
              <a:avLst/>
              <a:gdLst/>
              <a:ahLst/>
              <a:cxnLst/>
              <a:rect l="l" t="t" r="r" b="b"/>
              <a:pathLst>
                <a:path w="3848" h="1354" extrusionOk="0">
                  <a:moveTo>
                    <a:pt x="3250" y="0"/>
                  </a:moveTo>
                  <a:cubicBezTo>
                    <a:pt x="3217" y="0"/>
                    <a:pt x="3183" y="4"/>
                    <a:pt x="3146" y="11"/>
                  </a:cubicBezTo>
                  <a:lnTo>
                    <a:pt x="3134" y="11"/>
                  </a:lnTo>
                  <a:lnTo>
                    <a:pt x="539" y="487"/>
                  </a:lnTo>
                  <a:cubicBezTo>
                    <a:pt x="1" y="588"/>
                    <a:pt x="106" y="1354"/>
                    <a:pt x="597" y="1354"/>
                  </a:cubicBezTo>
                  <a:cubicBezTo>
                    <a:pt x="628" y="1354"/>
                    <a:pt x="660" y="1351"/>
                    <a:pt x="694" y="1345"/>
                  </a:cubicBezTo>
                  <a:lnTo>
                    <a:pt x="3289" y="868"/>
                  </a:lnTo>
                  <a:cubicBezTo>
                    <a:pt x="3847" y="790"/>
                    <a:pt x="3746" y="0"/>
                    <a:pt x="3250"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49" name="Google Shape;649;p41"/>
            <p:cNvSpPr/>
            <p:nvPr/>
          </p:nvSpPr>
          <p:spPr>
            <a:xfrm>
              <a:off x="5135150" y="2685525"/>
              <a:ext cx="46325" cy="38700"/>
            </a:xfrm>
            <a:custGeom>
              <a:avLst/>
              <a:gdLst/>
              <a:ahLst/>
              <a:cxnLst/>
              <a:rect l="l" t="t" r="r" b="b"/>
              <a:pathLst>
                <a:path w="1853" h="1548" extrusionOk="0">
                  <a:moveTo>
                    <a:pt x="1015" y="0"/>
                  </a:moveTo>
                  <a:cubicBezTo>
                    <a:pt x="967" y="0"/>
                    <a:pt x="919" y="5"/>
                    <a:pt x="870" y="15"/>
                  </a:cubicBezTo>
                  <a:cubicBezTo>
                    <a:pt x="191" y="122"/>
                    <a:pt x="1" y="1015"/>
                    <a:pt x="560" y="1408"/>
                  </a:cubicBezTo>
                  <a:cubicBezTo>
                    <a:pt x="701" y="1505"/>
                    <a:pt x="853" y="1548"/>
                    <a:pt x="1000" y="1548"/>
                  </a:cubicBezTo>
                  <a:cubicBezTo>
                    <a:pt x="1449" y="1548"/>
                    <a:pt x="1852" y="1145"/>
                    <a:pt x="1763" y="634"/>
                  </a:cubicBezTo>
                  <a:cubicBezTo>
                    <a:pt x="1700" y="266"/>
                    <a:pt x="1377" y="0"/>
                    <a:pt x="1015"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50" name="Google Shape;650;p41"/>
            <p:cNvSpPr/>
            <p:nvPr/>
          </p:nvSpPr>
          <p:spPr>
            <a:xfrm>
              <a:off x="5189125" y="2673950"/>
              <a:ext cx="93700" cy="33725"/>
            </a:xfrm>
            <a:custGeom>
              <a:avLst/>
              <a:gdLst/>
              <a:ahLst/>
              <a:cxnLst/>
              <a:rect l="l" t="t" r="r" b="b"/>
              <a:pathLst>
                <a:path w="3748" h="1349" extrusionOk="0">
                  <a:moveTo>
                    <a:pt x="3128" y="0"/>
                  </a:moveTo>
                  <a:cubicBezTo>
                    <a:pt x="3117" y="0"/>
                    <a:pt x="3105" y="1"/>
                    <a:pt x="3092" y="1"/>
                  </a:cubicBezTo>
                  <a:lnTo>
                    <a:pt x="497" y="478"/>
                  </a:lnTo>
                  <a:cubicBezTo>
                    <a:pt x="0" y="628"/>
                    <a:pt x="120" y="1349"/>
                    <a:pt x="605" y="1349"/>
                  </a:cubicBezTo>
                  <a:cubicBezTo>
                    <a:pt x="620" y="1349"/>
                    <a:pt x="636" y="1348"/>
                    <a:pt x="652" y="1347"/>
                  </a:cubicBezTo>
                  <a:lnTo>
                    <a:pt x="3247" y="882"/>
                  </a:lnTo>
                  <a:cubicBezTo>
                    <a:pt x="3747" y="731"/>
                    <a:pt x="3634" y="0"/>
                    <a:pt x="3128"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51" name="Google Shape;651;p41"/>
            <p:cNvSpPr/>
            <p:nvPr/>
          </p:nvSpPr>
          <p:spPr>
            <a:xfrm>
              <a:off x="5145575" y="2743050"/>
              <a:ext cx="46625" cy="38625"/>
            </a:xfrm>
            <a:custGeom>
              <a:avLst/>
              <a:gdLst/>
              <a:ahLst/>
              <a:cxnLst/>
              <a:rect l="l" t="t" r="r" b="b"/>
              <a:pathLst>
                <a:path w="1865" h="1545" extrusionOk="0">
                  <a:moveTo>
                    <a:pt x="1014" y="0"/>
                  </a:moveTo>
                  <a:cubicBezTo>
                    <a:pt x="970" y="0"/>
                    <a:pt x="926" y="4"/>
                    <a:pt x="881" y="11"/>
                  </a:cubicBezTo>
                  <a:cubicBezTo>
                    <a:pt x="191" y="131"/>
                    <a:pt x="0" y="1012"/>
                    <a:pt x="572" y="1404"/>
                  </a:cubicBezTo>
                  <a:cubicBezTo>
                    <a:pt x="710" y="1501"/>
                    <a:pt x="860" y="1545"/>
                    <a:pt x="1007" y="1545"/>
                  </a:cubicBezTo>
                  <a:cubicBezTo>
                    <a:pt x="1454" y="1545"/>
                    <a:pt x="1864" y="1142"/>
                    <a:pt x="1774" y="631"/>
                  </a:cubicBezTo>
                  <a:cubicBezTo>
                    <a:pt x="1700" y="258"/>
                    <a:pt x="1379" y="0"/>
                    <a:pt x="1014"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52" name="Google Shape;652;p41"/>
            <p:cNvSpPr/>
            <p:nvPr/>
          </p:nvSpPr>
          <p:spPr>
            <a:xfrm>
              <a:off x="5199050" y="2731600"/>
              <a:ext cx="94800" cy="33850"/>
            </a:xfrm>
            <a:custGeom>
              <a:avLst/>
              <a:gdLst/>
              <a:ahLst/>
              <a:cxnLst/>
              <a:rect l="l" t="t" r="r" b="b"/>
              <a:pathLst>
                <a:path w="3792" h="1354" extrusionOk="0">
                  <a:moveTo>
                    <a:pt x="3180" y="1"/>
                  </a:moveTo>
                  <a:cubicBezTo>
                    <a:pt x="3158" y="1"/>
                    <a:pt x="3136" y="2"/>
                    <a:pt x="3112" y="5"/>
                  </a:cubicBezTo>
                  <a:lnTo>
                    <a:pt x="528" y="469"/>
                  </a:lnTo>
                  <a:cubicBezTo>
                    <a:pt x="0" y="607"/>
                    <a:pt x="114" y="1354"/>
                    <a:pt x="625" y="1354"/>
                  </a:cubicBezTo>
                  <a:cubicBezTo>
                    <a:pt x="644" y="1354"/>
                    <a:pt x="663" y="1353"/>
                    <a:pt x="683" y="1351"/>
                  </a:cubicBezTo>
                  <a:lnTo>
                    <a:pt x="3279" y="874"/>
                  </a:lnTo>
                  <a:cubicBezTo>
                    <a:pt x="3792" y="749"/>
                    <a:pt x="3682" y="1"/>
                    <a:pt x="3180"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53" name="Google Shape;653;p41"/>
            <p:cNvSpPr/>
            <p:nvPr/>
          </p:nvSpPr>
          <p:spPr>
            <a:xfrm>
              <a:off x="5100925" y="2982275"/>
              <a:ext cx="194400" cy="174225"/>
            </a:xfrm>
            <a:custGeom>
              <a:avLst/>
              <a:gdLst/>
              <a:ahLst/>
              <a:cxnLst/>
              <a:rect l="l" t="t" r="r" b="b"/>
              <a:pathLst>
                <a:path w="7776" h="6969" extrusionOk="0">
                  <a:moveTo>
                    <a:pt x="3935" y="0"/>
                  </a:moveTo>
                  <a:cubicBezTo>
                    <a:pt x="2906" y="0"/>
                    <a:pt x="1894" y="467"/>
                    <a:pt x="1227" y="1349"/>
                  </a:cubicBezTo>
                  <a:lnTo>
                    <a:pt x="6966" y="4968"/>
                  </a:lnTo>
                  <a:cubicBezTo>
                    <a:pt x="7775" y="3396"/>
                    <a:pt x="7251" y="1468"/>
                    <a:pt x="5751" y="527"/>
                  </a:cubicBezTo>
                  <a:cubicBezTo>
                    <a:pt x="5189" y="172"/>
                    <a:pt x="4559" y="0"/>
                    <a:pt x="3935" y="0"/>
                  </a:cubicBezTo>
                  <a:close/>
                  <a:moveTo>
                    <a:pt x="822" y="1992"/>
                  </a:moveTo>
                  <a:lnTo>
                    <a:pt x="822" y="1992"/>
                  </a:lnTo>
                  <a:cubicBezTo>
                    <a:pt x="0" y="3563"/>
                    <a:pt x="524" y="5492"/>
                    <a:pt x="2024" y="6444"/>
                  </a:cubicBezTo>
                  <a:cubicBezTo>
                    <a:pt x="2584" y="6798"/>
                    <a:pt x="3213" y="6968"/>
                    <a:pt x="3836" y="6968"/>
                  </a:cubicBezTo>
                  <a:cubicBezTo>
                    <a:pt x="4871" y="6968"/>
                    <a:pt x="5892" y="6500"/>
                    <a:pt x="6561" y="5623"/>
                  </a:cubicBezTo>
                  <a:lnTo>
                    <a:pt x="822" y="1992"/>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54" name="Google Shape;654;p41"/>
            <p:cNvSpPr/>
            <p:nvPr/>
          </p:nvSpPr>
          <p:spPr>
            <a:xfrm>
              <a:off x="5464650" y="2609075"/>
              <a:ext cx="152125" cy="140725"/>
            </a:xfrm>
            <a:custGeom>
              <a:avLst/>
              <a:gdLst/>
              <a:ahLst/>
              <a:cxnLst/>
              <a:rect l="l" t="t" r="r" b="b"/>
              <a:pathLst>
                <a:path w="6085" h="5629" extrusionOk="0">
                  <a:moveTo>
                    <a:pt x="3620" y="1"/>
                  </a:moveTo>
                  <a:lnTo>
                    <a:pt x="1215" y="1620"/>
                  </a:lnTo>
                  <a:cubicBezTo>
                    <a:pt x="251" y="2275"/>
                    <a:pt x="1" y="3585"/>
                    <a:pt x="656" y="4549"/>
                  </a:cubicBezTo>
                  <a:lnTo>
                    <a:pt x="763" y="4716"/>
                  </a:lnTo>
                  <a:cubicBezTo>
                    <a:pt x="1170" y="5308"/>
                    <a:pt x="1831" y="5629"/>
                    <a:pt x="2505" y="5629"/>
                  </a:cubicBezTo>
                  <a:cubicBezTo>
                    <a:pt x="2914" y="5629"/>
                    <a:pt x="3327" y="5511"/>
                    <a:pt x="3692" y="5263"/>
                  </a:cubicBezTo>
                  <a:lnTo>
                    <a:pt x="6085" y="3644"/>
                  </a:lnTo>
                  <a:lnTo>
                    <a:pt x="3620" y="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55" name="Google Shape;655;p41"/>
            <p:cNvSpPr/>
            <p:nvPr/>
          </p:nvSpPr>
          <p:spPr>
            <a:xfrm>
              <a:off x="5567350" y="2550550"/>
              <a:ext cx="152125" cy="141000"/>
            </a:xfrm>
            <a:custGeom>
              <a:avLst/>
              <a:gdLst/>
              <a:ahLst/>
              <a:cxnLst/>
              <a:rect l="l" t="t" r="r" b="b"/>
              <a:pathLst>
                <a:path w="6085" h="5640" extrusionOk="0">
                  <a:moveTo>
                    <a:pt x="3577" y="0"/>
                  </a:moveTo>
                  <a:cubicBezTo>
                    <a:pt x="3169" y="0"/>
                    <a:pt x="2757" y="119"/>
                    <a:pt x="2394" y="365"/>
                  </a:cubicBezTo>
                  <a:lnTo>
                    <a:pt x="1" y="1996"/>
                  </a:lnTo>
                  <a:lnTo>
                    <a:pt x="2489" y="5640"/>
                  </a:lnTo>
                  <a:lnTo>
                    <a:pt x="4882" y="4009"/>
                  </a:lnTo>
                  <a:cubicBezTo>
                    <a:pt x="5835" y="3354"/>
                    <a:pt x="6085" y="2044"/>
                    <a:pt x="5430" y="1080"/>
                  </a:cubicBezTo>
                  <a:lnTo>
                    <a:pt x="5323" y="925"/>
                  </a:lnTo>
                  <a:cubicBezTo>
                    <a:pt x="4914" y="324"/>
                    <a:pt x="4252" y="0"/>
                    <a:pt x="3577"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56" name="Google Shape;656;p41"/>
            <p:cNvSpPr/>
            <p:nvPr/>
          </p:nvSpPr>
          <p:spPr>
            <a:xfrm>
              <a:off x="5420300" y="2899825"/>
              <a:ext cx="267925" cy="266925"/>
            </a:xfrm>
            <a:custGeom>
              <a:avLst/>
              <a:gdLst/>
              <a:ahLst/>
              <a:cxnLst/>
              <a:rect l="l" t="t" r="r" b="b"/>
              <a:pathLst>
                <a:path w="10717" h="10677" extrusionOk="0">
                  <a:moveTo>
                    <a:pt x="5017" y="1"/>
                  </a:moveTo>
                  <a:cubicBezTo>
                    <a:pt x="4832" y="1"/>
                    <a:pt x="4666" y="137"/>
                    <a:pt x="4644" y="325"/>
                  </a:cubicBezTo>
                  <a:lnTo>
                    <a:pt x="4180" y="3801"/>
                  </a:lnTo>
                  <a:lnTo>
                    <a:pt x="703" y="3349"/>
                  </a:lnTo>
                  <a:cubicBezTo>
                    <a:pt x="682" y="3345"/>
                    <a:pt x="662" y="3343"/>
                    <a:pt x="641" y="3343"/>
                  </a:cubicBezTo>
                  <a:cubicBezTo>
                    <a:pt x="463" y="3343"/>
                    <a:pt x="308" y="3478"/>
                    <a:pt x="287" y="3670"/>
                  </a:cubicBezTo>
                  <a:lnTo>
                    <a:pt x="37" y="5647"/>
                  </a:lnTo>
                  <a:cubicBezTo>
                    <a:pt x="1" y="5849"/>
                    <a:pt x="144" y="6028"/>
                    <a:pt x="346" y="6063"/>
                  </a:cubicBezTo>
                  <a:lnTo>
                    <a:pt x="3823" y="6516"/>
                  </a:lnTo>
                  <a:lnTo>
                    <a:pt x="3370" y="10004"/>
                  </a:lnTo>
                  <a:cubicBezTo>
                    <a:pt x="3335" y="10207"/>
                    <a:pt x="3477" y="10385"/>
                    <a:pt x="3692" y="10421"/>
                  </a:cubicBezTo>
                  <a:lnTo>
                    <a:pt x="5656" y="10671"/>
                  </a:lnTo>
                  <a:cubicBezTo>
                    <a:pt x="5677" y="10675"/>
                    <a:pt x="5698" y="10677"/>
                    <a:pt x="5719" y="10677"/>
                  </a:cubicBezTo>
                  <a:cubicBezTo>
                    <a:pt x="5896" y="10677"/>
                    <a:pt x="6052" y="10543"/>
                    <a:pt x="6073" y="10362"/>
                  </a:cubicBezTo>
                  <a:lnTo>
                    <a:pt x="6537" y="6873"/>
                  </a:lnTo>
                  <a:lnTo>
                    <a:pt x="10014" y="7337"/>
                  </a:lnTo>
                  <a:cubicBezTo>
                    <a:pt x="10029" y="7339"/>
                    <a:pt x="10044" y="7340"/>
                    <a:pt x="10058" y="7340"/>
                  </a:cubicBezTo>
                  <a:cubicBezTo>
                    <a:pt x="10243" y="7340"/>
                    <a:pt x="10409" y="7204"/>
                    <a:pt x="10431" y="7016"/>
                  </a:cubicBezTo>
                  <a:lnTo>
                    <a:pt x="10693" y="5039"/>
                  </a:lnTo>
                  <a:cubicBezTo>
                    <a:pt x="10716" y="4837"/>
                    <a:pt x="10574" y="4647"/>
                    <a:pt x="10371" y="4623"/>
                  </a:cubicBezTo>
                  <a:lnTo>
                    <a:pt x="6895" y="4158"/>
                  </a:lnTo>
                  <a:lnTo>
                    <a:pt x="7347" y="682"/>
                  </a:lnTo>
                  <a:cubicBezTo>
                    <a:pt x="7383" y="479"/>
                    <a:pt x="7240" y="289"/>
                    <a:pt x="7026" y="265"/>
                  </a:cubicBezTo>
                  <a:lnTo>
                    <a:pt x="5061" y="3"/>
                  </a:lnTo>
                  <a:cubicBezTo>
                    <a:pt x="5046" y="1"/>
                    <a:pt x="5031" y="1"/>
                    <a:pt x="5017"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57" name="Google Shape;657;p41"/>
            <p:cNvSpPr/>
            <p:nvPr/>
          </p:nvSpPr>
          <p:spPr>
            <a:xfrm>
              <a:off x="5077100" y="3304550"/>
              <a:ext cx="271200" cy="337750"/>
            </a:xfrm>
            <a:custGeom>
              <a:avLst/>
              <a:gdLst/>
              <a:ahLst/>
              <a:cxnLst/>
              <a:rect l="l" t="t" r="r" b="b"/>
              <a:pathLst>
                <a:path w="10848" h="13510" extrusionOk="0">
                  <a:moveTo>
                    <a:pt x="4157" y="412"/>
                  </a:moveTo>
                  <a:cubicBezTo>
                    <a:pt x="4443" y="412"/>
                    <a:pt x="4724" y="585"/>
                    <a:pt x="4775" y="971"/>
                  </a:cubicBezTo>
                  <a:cubicBezTo>
                    <a:pt x="4811" y="1173"/>
                    <a:pt x="4763" y="1364"/>
                    <a:pt x="4632" y="1519"/>
                  </a:cubicBezTo>
                  <a:lnTo>
                    <a:pt x="3835" y="1662"/>
                  </a:lnTo>
                  <a:cubicBezTo>
                    <a:pt x="3668" y="1566"/>
                    <a:pt x="3549" y="1400"/>
                    <a:pt x="3513" y="1209"/>
                  </a:cubicBezTo>
                  <a:cubicBezTo>
                    <a:pt x="3398" y="709"/>
                    <a:pt x="3782" y="412"/>
                    <a:pt x="4157" y="412"/>
                  </a:cubicBezTo>
                  <a:close/>
                  <a:moveTo>
                    <a:pt x="7861" y="2722"/>
                  </a:moveTo>
                  <a:cubicBezTo>
                    <a:pt x="8117" y="2722"/>
                    <a:pt x="8343" y="2901"/>
                    <a:pt x="8395" y="3162"/>
                  </a:cubicBezTo>
                  <a:lnTo>
                    <a:pt x="9788" y="10746"/>
                  </a:lnTo>
                  <a:cubicBezTo>
                    <a:pt x="9835" y="11044"/>
                    <a:pt x="9633" y="11329"/>
                    <a:pt x="9335" y="11377"/>
                  </a:cubicBezTo>
                  <a:lnTo>
                    <a:pt x="3073" y="12520"/>
                  </a:lnTo>
                  <a:cubicBezTo>
                    <a:pt x="3042" y="12525"/>
                    <a:pt x="3012" y="12527"/>
                    <a:pt x="2982" y="12527"/>
                  </a:cubicBezTo>
                  <a:cubicBezTo>
                    <a:pt x="2719" y="12527"/>
                    <a:pt x="2484" y="12345"/>
                    <a:pt x="2442" y="12068"/>
                  </a:cubicBezTo>
                  <a:lnTo>
                    <a:pt x="1061" y="4507"/>
                  </a:lnTo>
                  <a:cubicBezTo>
                    <a:pt x="1001" y="4210"/>
                    <a:pt x="1203" y="3924"/>
                    <a:pt x="1501" y="3864"/>
                  </a:cubicBezTo>
                  <a:lnTo>
                    <a:pt x="2251" y="3733"/>
                  </a:lnTo>
                  <a:cubicBezTo>
                    <a:pt x="2283" y="3942"/>
                    <a:pt x="2461" y="4087"/>
                    <a:pt x="2665" y="4087"/>
                  </a:cubicBezTo>
                  <a:cubicBezTo>
                    <a:pt x="2693" y="4087"/>
                    <a:pt x="2722" y="4084"/>
                    <a:pt x="2751" y="4079"/>
                  </a:cubicBezTo>
                  <a:lnTo>
                    <a:pt x="6668" y="3376"/>
                  </a:lnTo>
                  <a:cubicBezTo>
                    <a:pt x="6895" y="3328"/>
                    <a:pt x="7061" y="3102"/>
                    <a:pt x="7014" y="2864"/>
                  </a:cubicBezTo>
                  <a:lnTo>
                    <a:pt x="7752" y="2733"/>
                  </a:lnTo>
                  <a:cubicBezTo>
                    <a:pt x="7789" y="2726"/>
                    <a:pt x="7825" y="2722"/>
                    <a:pt x="7861" y="2722"/>
                  </a:cubicBezTo>
                  <a:close/>
                  <a:moveTo>
                    <a:pt x="4147" y="1"/>
                  </a:moveTo>
                  <a:cubicBezTo>
                    <a:pt x="4083" y="1"/>
                    <a:pt x="4018" y="7"/>
                    <a:pt x="3954" y="19"/>
                  </a:cubicBezTo>
                  <a:cubicBezTo>
                    <a:pt x="3358" y="126"/>
                    <a:pt x="2966" y="697"/>
                    <a:pt x="3073" y="1281"/>
                  </a:cubicBezTo>
                  <a:cubicBezTo>
                    <a:pt x="3108" y="1459"/>
                    <a:pt x="3180" y="1626"/>
                    <a:pt x="3287" y="1757"/>
                  </a:cubicBezTo>
                  <a:lnTo>
                    <a:pt x="2513" y="1912"/>
                  </a:lnTo>
                  <a:cubicBezTo>
                    <a:pt x="2192" y="1971"/>
                    <a:pt x="1989" y="2281"/>
                    <a:pt x="2037" y="2590"/>
                  </a:cubicBezTo>
                  <a:lnTo>
                    <a:pt x="2096" y="2876"/>
                  </a:lnTo>
                  <a:lnTo>
                    <a:pt x="811" y="3102"/>
                  </a:lnTo>
                  <a:cubicBezTo>
                    <a:pt x="322" y="3197"/>
                    <a:pt x="1" y="3662"/>
                    <a:pt x="96" y="4150"/>
                  </a:cubicBezTo>
                  <a:lnTo>
                    <a:pt x="1668" y="12770"/>
                  </a:lnTo>
                  <a:cubicBezTo>
                    <a:pt x="1742" y="13206"/>
                    <a:pt x="2121" y="13510"/>
                    <a:pt x="2549" y="13510"/>
                  </a:cubicBezTo>
                  <a:cubicBezTo>
                    <a:pt x="2600" y="13510"/>
                    <a:pt x="2652" y="13505"/>
                    <a:pt x="2704" y="13496"/>
                  </a:cubicBezTo>
                  <a:lnTo>
                    <a:pt x="10038" y="12151"/>
                  </a:lnTo>
                  <a:cubicBezTo>
                    <a:pt x="10526" y="12056"/>
                    <a:pt x="10848" y="11591"/>
                    <a:pt x="10752" y="11115"/>
                  </a:cubicBezTo>
                  <a:lnTo>
                    <a:pt x="9181" y="2483"/>
                  </a:lnTo>
                  <a:cubicBezTo>
                    <a:pt x="9096" y="2047"/>
                    <a:pt x="8716" y="1744"/>
                    <a:pt x="8296" y="1744"/>
                  </a:cubicBezTo>
                  <a:cubicBezTo>
                    <a:pt x="8246" y="1744"/>
                    <a:pt x="8195" y="1748"/>
                    <a:pt x="8145" y="1757"/>
                  </a:cubicBezTo>
                  <a:lnTo>
                    <a:pt x="6859" y="1995"/>
                  </a:lnTo>
                  <a:lnTo>
                    <a:pt x="6811" y="1721"/>
                  </a:lnTo>
                  <a:cubicBezTo>
                    <a:pt x="6758" y="1436"/>
                    <a:pt x="6509" y="1235"/>
                    <a:pt x="6237" y="1235"/>
                  </a:cubicBezTo>
                  <a:cubicBezTo>
                    <a:pt x="6202" y="1235"/>
                    <a:pt x="6167" y="1238"/>
                    <a:pt x="6133" y="1245"/>
                  </a:cubicBezTo>
                  <a:lnTo>
                    <a:pt x="5180" y="1412"/>
                  </a:lnTo>
                  <a:cubicBezTo>
                    <a:pt x="5240" y="1245"/>
                    <a:pt x="5240" y="1066"/>
                    <a:pt x="5216" y="900"/>
                  </a:cubicBezTo>
                  <a:cubicBezTo>
                    <a:pt x="5121" y="370"/>
                    <a:pt x="4658" y="1"/>
                    <a:pt x="4147"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58" name="Google Shape;658;p41"/>
            <p:cNvSpPr/>
            <p:nvPr/>
          </p:nvSpPr>
          <p:spPr>
            <a:xfrm>
              <a:off x="5125325" y="3425775"/>
              <a:ext cx="46550" cy="38725"/>
            </a:xfrm>
            <a:custGeom>
              <a:avLst/>
              <a:gdLst/>
              <a:ahLst/>
              <a:cxnLst/>
              <a:rect l="l" t="t" r="r" b="b"/>
              <a:pathLst>
                <a:path w="1862" h="1549" extrusionOk="0">
                  <a:moveTo>
                    <a:pt x="1016" y="1"/>
                  </a:moveTo>
                  <a:cubicBezTo>
                    <a:pt x="968" y="1"/>
                    <a:pt x="919" y="6"/>
                    <a:pt x="870" y="15"/>
                  </a:cubicBezTo>
                  <a:cubicBezTo>
                    <a:pt x="191" y="134"/>
                    <a:pt x="1" y="1015"/>
                    <a:pt x="560" y="1408"/>
                  </a:cubicBezTo>
                  <a:cubicBezTo>
                    <a:pt x="701" y="1505"/>
                    <a:pt x="854" y="1549"/>
                    <a:pt x="1002" y="1549"/>
                  </a:cubicBezTo>
                  <a:cubicBezTo>
                    <a:pt x="1454" y="1549"/>
                    <a:pt x="1861" y="1146"/>
                    <a:pt x="1763" y="634"/>
                  </a:cubicBezTo>
                  <a:cubicBezTo>
                    <a:pt x="1700" y="267"/>
                    <a:pt x="1377" y="1"/>
                    <a:pt x="1016"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59" name="Google Shape;659;p41"/>
            <p:cNvSpPr/>
            <p:nvPr/>
          </p:nvSpPr>
          <p:spPr>
            <a:xfrm>
              <a:off x="5177850" y="3414175"/>
              <a:ext cx="97025" cy="34050"/>
            </a:xfrm>
            <a:custGeom>
              <a:avLst/>
              <a:gdLst/>
              <a:ahLst/>
              <a:cxnLst/>
              <a:rect l="l" t="t" r="r" b="b"/>
              <a:pathLst>
                <a:path w="3881" h="1362" extrusionOk="0">
                  <a:moveTo>
                    <a:pt x="3284" y="0"/>
                  </a:moveTo>
                  <a:cubicBezTo>
                    <a:pt x="3246" y="0"/>
                    <a:pt x="3205" y="5"/>
                    <a:pt x="3162" y="15"/>
                  </a:cubicBezTo>
                  <a:lnTo>
                    <a:pt x="3150" y="15"/>
                  </a:lnTo>
                  <a:lnTo>
                    <a:pt x="555" y="491"/>
                  </a:lnTo>
                  <a:cubicBezTo>
                    <a:pt x="0" y="580"/>
                    <a:pt x="107" y="1362"/>
                    <a:pt x="596" y="1362"/>
                  </a:cubicBezTo>
                  <a:cubicBezTo>
                    <a:pt x="632" y="1362"/>
                    <a:pt x="670" y="1357"/>
                    <a:pt x="710" y="1349"/>
                  </a:cubicBezTo>
                  <a:lnTo>
                    <a:pt x="3305" y="872"/>
                  </a:lnTo>
                  <a:cubicBezTo>
                    <a:pt x="3881" y="817"/>
                    <a:pt x="3787" y="0"/>
                    <a:pt x="3284"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60" name="Google Shape;660;p41"/>
            <p:cNvSpPr/>
            <p:nvPr/>
          </p:nvSpPr>
          <p:spPr>
            <a:xfrm>
              <a:off x="5135150" y="3479650"/>
              <a:ext cx="46325" cy="38725"/>
            </a:xfrm>
            <a:custGeom>
              <a:avLst/>
              <a:gdLst/>
              <a:ahLst/>
              <a:cxnLst/>
              <a:rect l="l" t="t" r="r" b="b"/>
              <a:pathLst>
                <a:path w="1853" h="1549" extrusionOk="0">
                  <a:moveTo>
                    <a:pt x="1015" y="1"/>
                  </a:moveTo>
                  <a:cubicBezTo>
                    <a:pt x="967" y="1"/>
                    <a:pt x="919" y="6"/>
                    <a:pt x="870" y="15"/>
                  </a:cubicBezTo>
                  <a:cubicBezTo>
                    <a:pt x="191" y="134"/>
                    <a:pt x="1" y="1015"/>
                    <a:pt x="560" y="1408"/>
                  </a:cubicBezTo>
                  <a:cubicBezTo>
                    <a:pt x="701" y="1505"/>
                    <a:pt x="853" y="1549"/>
                    <a:pt x="1000" y="1549"/>
                  </a:cubicBezTo>
                  <a:cubicBezTo>
                    <a:pt x="1449" y="1549"/>
                    <a:pt x="1852" y="1146"/>
                    <a:pt x="1763" y="635"/>
                  </a:cubicBezTo>
                  <a:cubicBezTo>
                    <a:pt x="1700" y="267"/>
                    <a:pt x="1377" y="1"/>
                    <a:pt x="1015"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61" name="Google Shape;661;p41"/>
            <p:cNvSpPr/>
            <p:nvPr/>
          </p:nvSpPr>
          <p:spPr>
            <a:xfrm>
              <a:off x="5189025" y="3468350"/>
              <a:ext cx="93700" cy="33750"/>
            </a:xfrm>
            <a:custGeom>
              <a:avLst/>
              <a:gdLst/>
              <a:ahLst/>
              <a:cxnLst/>
              <a:rect l="l" t="t" r="r" b="b"/>
              <a:pathLst>
                <a:path w="3748" h="1350" extrusionOk="0">
                  <a:moveTo>
                    <a:pt x="3144" y="1"/>
                  </a:moveTo>
                  <a:cubicBezTo>
                    <a:pt x="3128" y="1"/>
                    <a:pt x="3112" y="2"/>
                    <a:pt x="3096" y="3"/>
                  </a:cubicBezTo>
                  <a:lnTo>
                    <a:pt x="501" y="467"/>
                  </a:lnTo>
                  <a:cubicBezTo>
                    <a:pt x="0" y="619"/>
                    <a:pt x="125" y="1350"/>
                    <a:pt x="620" y="1350"/>
                  </a:cubicBezTo>
                  <a:cubicBezTo>
                    <a:pt x="632" y="1350"/>
                    <a:pt x="644" y="1349"/>
                    <a:pt x="656" y="1348"/>
                  </a:cubicBezTo>
                  <a:lnTo>
                    <a:pt x="3251" y="872"/>
                  </a:lnTo>
                  <a:cubicBezTo>
                    <a:pt x="3748" y="722"/>
                    <a:pt x="3639" y="1"/>
                    <a:pt x="314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62" name="Google Shape;662;p41"/>
            <p:cNvSpPr/>
            <p:nvPr/>
          </p:nvSpPr>
          <p:spPr>
            <a:xfrm>
              <a:off x="5145575" y="3537175"/>
              <a:ext cx="46600" cy="38650"/>
            </a:xfrm>
            <a:custGeom>
              <a:avLst/>
              <a:gdLst/>
              <a:ahLst/>
              <a:cxnLst/>
              <a:rect l="l" t="t" r="r" b="b"/>
              <a:pathLst>
                <a:path w="1864" h="1546" extrusionOk="0">
                  <a:moveTo>
                    <a:pt x="1014" y="1"/>
                  </a:moveTo>
                  <a:cubicBezTo>
                    <a:pt x="970" y="1"/>
                    <a:pt x="926" y="5"/>
                    <a:pt x="881" y="12"/>
                  </a:cubicBezTo>
                  <a:cubicBezTo>
                    <a:pt x="191" y="131"/>
                    <a:pt x="0" y="1012"/>
                    <a:pt x="572" y="1405"/>
                  </a:cubicBezTo>
                  <a:cubicBezTo>
                    <a:pt x="710" y="1502"/>
                    <a:pt x="861" y="1546"/>
                    <a:pt x="1008" y="1546"/>
                  </a:cubicBezTo>
                  <a:cubicBezTo>
                    <a:pt x="1455" y="1546"/>
                    <a:pt x="1864" y="1145"/>
                    <a:pt x="1774" y="643"/>
                  </a:cubicBezTo>
                  <a:cubicBezTo>
                    <a:pt x="1700" y="260"/>
                    <a:pt x="1378" y="1"/>
                    <a:pt x="101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63" name="Google Shape;663;p41"/>
            <p:cNvSpPr/>
            <p:nvPr/>
          </p:nvSpPr>
          <p:spPr>
            <a:xfrm>
              <a:off x="5199250" y="3525775"/>
              <a:ext cx="94400" cy="33800"/>
            </a:xfrm>
            <a:custGeom>
              <a:avLst/>
              <a:gdLst/>
              <a:ahLst/>
              <a:cxnLst/>
              <a:rect l="l" t="t" r="r" b="b"/>
              <a:pathLst>
                <a:path w="3776" h="1352" extrusionOk="0">
                  <a:moveTo>
                    <a:pt x="3162" y="1"/>
                  </a:moveTo>
                  <a:cubicBezTo>
                    <a:pt x="3143" y="1"/>
                    <a:pt x="3124" y="2"/>
                    <a:pt x="3104" y="4"/>
                  </a:cubicBezTo>
                  <a:lnTo>
                    <a:pt x="520" y="480"/>
                  </a:lnTo>
                  <a:cubicBezTo>
                    <a:pt x="1" y="619"/>
                    <a:pt x="120" y="1351"/>
                    <a:pt x="627" y="1351"/>
                  </a:cubicBezTo>
                  <a:cubicBezTo>
                    <a:pt x="643" y="1351"/>
                    <a:pt x="659" y="1351"/>
                    <a:pt x="675" y="1349"/>
                  </a:cubicBezTo>
                  <a:lnTo>
                    <a:pt x="3271" y="873"/>
                  </a:lnTo>
                  <a:cubicBezTo>
                    <a:pt x="3776" y="735"/>
                    <a:pt x="3661" y="1"/>
                    <a:pt x="316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64" name="Google Shape;664;p41"/>
            <p:cNvSpPr/>
            <p:nvPr/>
          </p:nvSpPr>
          <p:spPr>
            <a:xfrm>
              <a:off x="5102125" y="3776475"/>
              <a:ext cx="193200" cy="173675"/>
            </a:xfrm>
            <a:custGeom>
              <a:avLst/>
              <a:gdLst/>
              <a:ahLst/>
              <a:cxnLst/>
              <a:rect l="l" t="t" r="r" b="b"/>
              <a:pathLst>
                <a:path w="7728" h="6947" extrusionOk="0">
                  <a:moveTo>
                    <a:pt x="3895" y="1"/>
                  </a:moveTo>
                  <a:cubicBezTo>
                    <a:pt x="2864" y="1"/>
                    <a:pt x="1847" y="470"/>
                    <a:pt x="1179" y="1346"/>
                  </a:cubicBezTo>
                  <a:lnTo>
                    <a:pt x="6918" y="4978"/>
                  </a:lnTo>
                  <a:cubicBezTo>
                    <a:pt x="7727" y="3406"/>
                    <a:pt x="7203" y="1477"/>
                    <a:pt x="5703" y="525"/>
                  </a:cubicBezTo>
                  <a:cubicBezTo>
                    <a:pt x="5144" y="171"/>
                    <a:pt x="4517" y="1"/>
                    <a:pt x="3895" y="1"/>
                  </a:cubicBezTo>
                  <a:close/>
                  <a:moveTo>
                    <a:pt x="774" y="1989"/>
                  </a:moveTo>
                  <a:cubicBezTo>
                    <a:pt x="0" y="3561"/>
                    <a:pt x="488" y="5478"/>
                    <a:pt x="1953" y="6418"/>
                  </a:cubicBezTo>
                  <a:cubicBezTo>
                    <a:pt x="2521" y="6775"/>
                    <a:pt x="3157" y="6947"/>
                    <a:pt x="3786" y="6947"/>
                  </a:cubicBezTo>
                  <a:cubicBezTo>
                    <a:pt x="4817" y="6947"/>
                    <a:pt x="5833" y="6486"/>
                    <a:pt x="6513" y="5621"/>
                  </a:cubicBezTo>
                  <a:lnTo>
                    <a:pt x="774" y="1989"/>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65" name="Google Shape;665;p41"/>
            <p:cNvSpPr/>
            <p:nvPr/>
          </p:nvSpPr>
          <p:spPr>
            <a:xfrm>
              <a:off x="5464650" y="3403225"/>
              <a:ext cx="152125" cy="140800"/>
            </a:xfrm>
            <a:custGeom>
              <a:avLst/>
              <a:gdLst/>
              <a:ahLst/>
              <a:cxnLst/>
              <a:rect l="l" t="t" r="r" b="b"/>
              <a:pathLst>
                <a:path w="6085" h="5632" extrusionOk="0">
                  <a:moveTo>
                    <a:pt x="3620" y="1"/>
                  </a:moveTo>
                  <a:lnTo>
                    <a:pt x="1215" y="1632"/>
                  </a:lnTo>
                  <a:cubicBezTo>
                    <a:pt x="251" y="2275"/>
                    <a:pt x="1" y="3584"/>
                    <a:pt x="656" y="4549"/>
                  </a:cubicBezTo>
                  <a:lnTo>
                    <a:pt x="763" y="4715"/>
                  </a:lnTo>
                  <a:cubicBezTo>
                    <a:pt x="1172" y="5311"/>
                    <a:pt x="1837" y="5632"/>
                    <a:pt x="2514" y="5632"/>
                  </a:cubicBezTo>
                  <a:cubicBezTo>
                    <a:pt x="2920" y="5632"/>
                    <a:pt x="3330" y="5516"/>
                    <a:pt x="3692" y="5275"/>
                  </a:cubicBezTo>
                  <a:lnTo>
                    <a:pt x="6085" y="3644"/>
                  </a:lnTo>
                  <a:lnTo>
                    <a:pt x="3620" y="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66" name="Google Shape;666;p41"/>
            <p:cNvSpPr/>
            <p:nvPr/>
          </p:nvSpPr>
          <p:spPr>
            <a:xfrm>
              <a:off x="5567350" y="3344700"/>
              <a:ext cx="152125" cy="141000"/>
            </a:xfrm>
            <a:custGeom>
              <a:avLst/>
              <a:gdLst/>
              <a:ahLst/>
              <a:cxnLst/>
              <a:rect l="l" t="t" r="r" b="b"/>
              <a:pathLst>
                <a:path w="6085" h="5640" extrusionOk="0">
                  <a:moveTo>
                    <a:pt x="3577" y="0"/>
                  </a:moveTo>
                  <a:cubicBezTo>
                    <a:pt x="3169" y="0"/>
                    <a:pt x="2757" y="118"/>
                    <a:pt x="2394" y="365"/>
                  </a:cubicBezTo>
                  <a:lnTo>
                    <a:pt x="1" y="1996"/>
                  </a:lnTo>
                  <a:lnTo>
                    <a:pt x="2489" y="5640"/>
                  </a:lnTo>
                  <a:lnTo>
                    <a:pt x="4882" y="4008"/>
                  </a:lnTo>
                  <a:cubicBezTo>
                    <a:pt x="5835" y="3354"/>
                    <a:pt x="6085" y="2044"/>
                    <a:pt x="5430" y="1091"/>
                  </a:cubicBezTo>
                  <a:lnTo>
                    <a:pt x="5323" y="925"/>
                  </a:lnTo>
                  <a:cubicBezTo>
                    <a:pt x="4914" y="324"/>
                    <a:pt x="4252" y="0"/>
                    <a:pt x="3577"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67" name="Google Shape;667;p41"/>
            <p:cNvSpPr/>
            <p:nvPr/>
          </p:nvSpPr>
          <p:spPr>
            <a:xfrm>
              <a:off x="5420300" y="3693975"/>
              <a:ext cx="267925" cy="267150"/>
            </a:xfrm>
            <a:custGeom>
              <a:avLst/>
              <a:gdLst/>
              <a:ahLst/>
              <a:cxnLst/>
              <a:rect l="l" t="t" r="r" b="b"/>
              <a:pathLst>
                <a:path w="10717" h="10686" extrusionOk="0">
                  <a:moveTo>
                    <a:pt x="5017" y="0"/>
                  </a:moveTo>
                  <a:cubicBezTo>
                    <a:pt x="4832" y="0"/>
                    <a:pt x="4666" y="137"/>
                    <a:pt x="4644" y="324"/>
                  </a:cubicBezTo>
                  <a:lnTo>
                    <a:pt x="4180" y="3813"/>
                  </a:lnTo>
                  <a:lnTo>
                    <a:pt x="703" y="3349"/>
                  </a:lnTo>
                  <a:cubicBezTo>
                    <a:pt x="688" y="3347"/>
                    <a:pt x="674" y="3346"/>
                    <a:pt x="659" y="3346"/>
                  </a:cubicBezTo>
                  <a:cubicBezTo>
                    <a:pt x="474" y="3346"/>
                    <a:pt x="309" y="3482"/>
                    <a:pt x="287" y="3670"/>
                  </a:cubicBezTo>
                  <a:lnTo>
                    <a:pt x="37" y="5647"/>
                  </a:lnTo>
                  <a:cubicBezTo>
                    <a:pt x="1" y="5849"/>
                    <a:pt x="144" y="6028"/>
                    <a:pt x="346" y="6063"/>
                  </a:cubicBezTo>
                  <a:lnTo>
                    <a:pt x="3823" y="6528"/>
                  </a:lnTo>
                  <a:lnTo>
                    <a:pt x="3370" y="10004"/>
                  </a:lnTo>
                  <a:cubicBezTo>
                    <a:pt x="3335" y="10207"/>
                    <a:pt x="3477" y="10397"/>
                    <a:pt x="3692" y="10421"/>
                  </a:cubicBezTo>
                  <a:lnTo>
                    <a:pt x="5656" y="10683"/>
                  </a:lnTo>
                  <a:cubicBezTo>
                    <a:pt x="5671" y="10685"/>
                    <a:pt x="5686" y="10685"/>
                    <a:pt x="5700" y="10685"/>
                  </a:cubicBezTo>
                  <a:cubicBezTo>
                    <a:pt x="5886" y="10685"/>
                    <a:pt x="6051" y="10549"/>
                    <a:pt x="6073" y="10361"/>
                  </a:cubicBezTo>
                  <a:lnTo>
                    <a:pt x="6537" y="6873"/>
                  </a:lnTo>
                  <a:lnTo>
                    <a:pt x="10014" y="7337"/>
                  </a:lnTo>
                  <a:cubicBezTo>
                    <a:pt x="10029" y="7339"/>
                    <a:pt x="10044" y="7340"/>
                    <a:pt x="10058" y="7340"/>
                  </a:cubicBezTo>
                  <a:cubicBezTo>
                    <a:pt x="10243" y="7340"/>
                    <a:pt x="10409" y="7203"/>
                    <a:pt x="10431" y="7016"/>
                  </a:cubicBezTo>
                  <a:lnTo>
                    <a:pt x="10693" y="5039"/>
                  </a:lnTo>
                  <a:cubicBezTo>
                    <a:pt x="10716" y="4837"/>
                    <a:pt x="10574" y="4646"/>
                    <a:pt x="10371" y="4623"/>
                  </a:cubicBezTo>
                  <a:lnTo>
                    <a:pt x="6895" y="4170"/>
                  </a:lnTo>
                  <a:lnTo>
                    <a:pt x="7347" y="682"/>
                  </a:lnTo>
                  <a:cubicBezTo>
                    <a:pt x="7383" y="479"/>
                    <a:pt x="7240" y="301"/>
                    <a:pt x="7026" y="265"/>
                  </a:cubicBezTo>
                  <a:lnTo>
                    <a:pt x="5061" y="3"/>
                  </a:lnTo>
                  <a:cubicBezTo>
                    <a:pt x="5046" y="1"/>
                    <a:pt x="5031" y="0"/>
                    <a:pt x="5017"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68" name="Google Shape;668;p41"/>
            <p:cNvSpPr/>
            <p:nvPr/>
          </p:nvSpPr>
          <p:spPr>
            <a:xfrm>
              <a:off x="5077100" y="4098700"/>
              <a:ext cx="271200" cy="337450"/>
            </a:xfrm>
            <a:custGeom>
              <a:avLst/>
              <a:gdLst/>
              <a:ahLst/>
              <a:cxnLst/>
              <a:rect l="l" t="t" r="r" b="b"/>
              <a:pathLst>
                <a:path w="10848" h="13498" extrusionOk="0">
                  <a:moveTo>
                    <a:pt x="4157" y="412"/>
                  </a:moveTo>
                  <a:cubicBezTo>
                    <a:pt x="4443" y="412"/>
                    <a:pt x="4724" y="585"/>
                    <a:pt x="4775" y="971"/>
                  </a:cubicBezTo>
                  <a:cubicBezTo>
                    <a:pt x="4811" y="1161"/>
                    <a:pt x="4763" y="1364"/>
                    <a:pt x="4632" y="1519"/>
                  </a:cubicBezTo>
                  <a:lnTo>
                    <a:pt x="3835" y="1661"/>
                  </a:lnTo>
                  <a:cubicBezTo>
                    <a:pt x="3668" y="1566"/>
                    <a:pt x="3549" y="1411"/>
                    <a:pt x="3513" y="1221"/>
                  </a:cubicBezTo>
                  <a:lnTo>
                    <a:pt x="3513" y="1209"/>
                  </a:lnTo>
                  <a:cubicBezTo>
                    <a:pt x="3398" y="709"/>
                    <a:pt x="3782" y="412"/>
                    <a:pt x="4157" y="412"/>
                  </a:cubicBezTo>
                  <a:close/>
                  <a:moveTo>
                    <a:pt x="7856" y="2723"/>
                  </a:moveTo>
                  <a:cubicBezTo>
                    <a:pt x="8114" y="2723"/>
                    <a:pt x="8342" y="2911"/>
                    <a:pt x="8395" y="3173"/>
                  </a:cubicBezTo>
                  <a:lnTo>
                    <a:pt x="9788" y="10734"/>
                  </a:lnTo>
                  <a:cubicBezTo>
                    <a:pt x="9835" y="11043"/>
                    <a:pt x="9633" y="11329"/>
                    <a:pt x="9335" y="11377"/>
                  </a:cubicBezTo>
                  <a:lnTo>
                    <a:pt x="3073" y="12520"/>
                  </a:lnTo>
                  <a:cubicBezTo>
                    <a:pt x="3042" y="12525"/>
                    <a:pt x="3012" y="12527"/>
                    <a:pt x="2981" y="12527"/>
                  </a:cubicBezTo>
                  <a:cubicBezTo>
                    <a:pt x="2719" y="12527"/>
                    <a:pt x="2484" y="12346"/>
                    <a:pt x="2442" y="12079"/>
                  </a:cubicBezTo>
                  <a:lnTo>
                    <a:pt x="1061" y="4507"/>
                  </a:lnTo>
                  <a:cubicBezTo>
                    <a:pt x="1001" y="4209"/>
                    <a:pt x="1203" y="3924"/>
                    <a:pt x="1501" y="3876"/>
                  </a:cubicBezTo>
                  <a:lnTo>
                    <a:pt x="2251" y="3745"/>
                  </a:lnTo>
                  <a:cubicBezTo>
                    <a:pt x="2283" y="3945"/>
                    <a:pt x="2463" y="4098"/>
                    <a:pt x="2669" y="4098"/>
                  </a:cubicBezTo>
                  <a:cubicBezTo>
                    <a:pt x="2696" y="4098"/>
                    <a:pt x="2724" y="4096"/>
                    <a:pt x="2751" y="4090"/>
                  </a:cubicBezTo>
                  <a:lnTo>
                    <a:pt x="6668" y="3376"/>
                  </a:lnTo>
                  <a:cubicBezTo>
                    <a:pt x="6895" y="3328"/>
                    <a:pt x="7061" y="3102"/>
                    <a:pt x="7014" y="2864"/>
                  </a:cubicBezTo>
                  <a:lnTo>
                    <a:pt x="7752" y="2733"/>
                  </a:lnTo>
                  <a:cubicBezTo>
                    <a:pt x="7787" y="2726"/>
                    <a:pt x="7822" y="2723"/>
                    <a:pt x="7856" y="2723"/>
                  </a:cubicBezTo>
                  <a:close/>
                  <a:moveTo>
                    <a:pt x="4147" y="1"/>
                  </a:moveTo>
                  <a:cubicBezTo>
                    <a:pt x="4083" y="1"/>
                    <a:pt x="4019" y="6"/>
                    <a:pt x="3954" y="18"/>
                  </a:cubicBezTo>
                  <a:cubicBezTo>
                    <a:pt x="3358" y="125"/>
                    <a:pt x="2966" y="697"/>
                    <a:pt x="3073" y="1280"/>
                  </a:cubicBezTo>
                  <a:cubicBezTo>
                    <a:pt x="3108" y="1459"/>
                    <a:pt x="3180" y="1614"/>
                    <a:pt x="3287" y="1757"/>
                  </a:cubicBezTo>
                  <a:lnTo>
                    <a:pt x="2513" y="1900"/>
                  </a:lnTo>
                  <a:cubicBezTo>
                    <a:pt x="2192" y="1959"/>
                    <a:pt x="1989" y="2269"/>
                    <a:pt x="2037" y="2578"/>
                  </a:cubicBezTo>
                  <a:lnTo>
                    <a:pt x="2096" y="2864"/>
                  </a:lnTo>
                  <a:lnTo>
                    <a:pt x="811" y="3102"/>
                  </a:lnTo>
                  <a:cubicBezTo>
                    <a:pt x="322" y="3185"/>
                    <a:pt x="1" y="3650"/>
                    <a:pt x="96" y="4138"/>
                  </a:cubicBezTo>
                  <a:lnTo>
                    <a:pt x="1668" y="12770"/>
                  </a:lnTo>
                  <a:cubicBezTo>
                    <a:pt x="1742" y="13195"/>
                    <a:pt x="2121" y="13497"/>
                    <a:pt x="2549" y="13497"/>
                  </a:cubicBezTo>
                  <a:cubicBezTo>
                    <a:pt x="2600" y="13497"/>
                    <a:pt x="2652" y="13493"/>
                    <a:pt x="2704" y="13484"/>
                  </a:cubicBezTo>
                  <a:lnTo>
                    <a:pt x="10038" y="12139"/>
                  </a:lnTo>
                  <a:cubicBezTo>
                    <a:pt x="10526" y="12056"/>
                    <a:pt x="10848" y="11579"/>
                    <a:pt x="10752" y="11103"/>
                  </a:cubicBezTo>
                  <a:lnTo>
                    <a:pt x="9181" y="2471"/>
                  </a:lnTo>
                  <a:cubicBezTo>
                    <a:pt x="9097" y="2041"/>
                    <a:pt x="8726" y="1740"/>
                    <a:pt x="8313" y="1740"/>
                  </a:cubicBezTo>
                  <a:cubicBezTo>
                    <a:pt x="8257" y="1740"/>
                    <a:pt x="8201" y="1745"/>
                    <a:pt x="8145" y="1757"/>
                  </a:cubicBezTo>
                  <a:lnTo>
                    <a:pt x="6859" y="1995"/>
                  </a:lnTo>
                  <a:lnTo>
                    <a:pt x="6811" y="1709"/>
                  </a:lnTo>
                  <a:cubicBezTo>
                    <a:pt x="6757" y="1428"/>
                    <a:pt x="6498" y="1226"/>
                    <a:pt x="6219" y="1226"/>
                  </a:cubicBezTo>
                  <a:cubicBezTo>
                    <a:pt x="6191" y="1226"/>
                    <a:pt x="6162" y="1228"/>
                    <a:pt x="6133" y="1233"/>
                  </a:cubicBezTo>
                  <a:lnTo>
                    <a:pt x="5180" y="1411"/>
                  </a:lnTo>
                  <a:cubicBezTo>
                    <a:pt x="5240" y="1245"/>
                    <a:pt x="5240" y="1066"/>
                    <a:pt x="5216" y="887"/>
                  </a:cubicBezTo>
                  <a:cubicBezTo>
                    <a:pt x="5121" y="369"/>
                    <a:pt x="4658" y="1"/>
                    <a:pt x="4147"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69" name="Google Shape;669;p41"/>
            <p:cNvSpPr/>
            <p:nvPr/>
          </p:nvSpPr>
          <p:spPr>
            <a:xfrm>
              <a:off x="5125325" y="4220000"/>
              <a:ext cx="46550" cy="38650"/>
            </a:xfrm>
            <a:custGeom>
              <a:avLst/>
              <a:gdLst/>
              <a:ahLst/>
              <a:cxnLst/>
              <a:rect l="l" t="t" r="r" b="b"/>
              <a:pathLst>
                <a:path w="1862" h="1546" extrusionOk="0">
                  <a:moveTo>
                    <a:pt x="1003" y="1"/>
                  </a:moveTo>
                  <a:cubicBezTo>
                    <a:pt x="959" y="1"/>
                    <a:pt x="914" y="5"/>
                    <a:pt x="870" y="12"/>
                  </a:cubicBezTo>
                  <a:cubicBezTo>
                    <a:pt x="191" y="131"/>
                    <a:pt x="1" y="1012"/>
                    <a:pt x="560" y="1405"/>
                  </a:cubicBezTo>
                  <a:cubicBezTo>
                    <a:pt x="701" y="1502"/>
                    <a:pt x="854" y="1545"/>
                    <a:pt x="1002" y="1545"/>
                  </a:cubicBezTo>
                  <a:cubicBezTo>
                    <a:pt x="1454" y="1545"/>
                    <a:pt x="1861" y="1142"/>
                    <a:pt x="1763" y="631"/>
                  </a:cubicBezTo>
                  <a:cubicBezTo>
                    <a:pt x="1699" y="259"/>
                    <a:pt x="1369" y="1"/>
                    <a:pt x="100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70" name="Google Shape;670;p41"/>
            <p:cNvSpPr/>
            <p:nvPr/>
          </p:nvSpPr>
          <p:spPr>
            <a:xfrm>
              <a:off x="5178250" y="4208650"/>
              <a:ext cx="96125" cy="33625"/>
            </a:xfrm>
            <a:custGeom>
              <a:avLst/>
              <a:gdLst/>
              <a:ahLst/>
              <a:cxnLst/>
              <a:rect l="l" t="t" r="r" b="b"/>
              <a:pathLst>
                <a:path w="3845" h="1345" extrusionOk="0">
                  <a:moveTo>
                    <a:pt x="3258" y="1"/>
                  </a:moveTo>
                  <a:cubicBezTo>
                    <a:pt x="3223" y="1"/>
                    <a:pt x="3186" y="5"/>
                    <a:pt x="3146" y="14"/>
                  </a:cubicBezTo>
                  <a:lnTo>
                    <a:pt x="3134" y="14"/>
                  </a:lnTo>
                  <a:lnTo>
                    <a:pt x="539" y="478"/>
                  </a:lnTo>
                  <a:cubicBezTo>
                    <a:pt x="1" y="579"/>
                    <a:pt x="106" y="1345"/>
                    <a:pt x="597" y="1345"/>
                  </a:cubicBezTo>
                  <a:cubicBezTo>
                    <a:pt x="628" y="1345"/>
                    <a:pt x="660" y="1342"/>
                    <a:pt x="694" y="1335"/>
                  </a:cubicBezTo>
                  <a:lnTo>
                    <a:pt x="3289" y="871"/>
                  </a:lnTo>
                  <a:cubicBezTo>
                    <a:pt x="3844" y="793"/>
                    <a:pt x="3747" y="1"/>
                    <a:pt x="325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71" name="Google Shape;671;p41"/>
            <p:cNvSpPr/>
            <p:nvPr/>
          </p:nvSpPr>
          <p:spPr>
            <a:xfrm>
              <a:off x="5135150" y="4273875"/>
              <a:ext cx="46325" cy="38650"/>
            </a:xfrm>
            <a:custGeom>
              <a:avLst/>
              <a:gdLst/>
              <a:ahLst/>
              <a:cxnLst/>
              <a:rect l="l" t="t" r="r" b="b"/>
              <a:pathLst>
                <a:path w="1853" h="1546" extrusionOk="0">
                  <a:moveTo>
                    <a:pt x="1002" y="1"/>
                  </a:moveTo>
                  <a:cubicBezTo>
                    <a:pt x="959" y="1"/>
                    <a:pt x="914" y="5"/>
                    <a:pt x="870" y="12"/>
                  </a:cubicBezTo>
                  <a:cubicBezTo>
                    <a:pt x="191" y="131"/>
                    <a:pt x="1" y="1012"/>
                    <a:pt x="560" y="1405"/>
                  </a:cubicBezTo>
                  <a:cubicBezTo>
                    <a:pt x="701" y="1502"/>
                    <a:pt x="853" y="1546"/>
                    <a:pt x="1000" y="1546"/>
                  </a:cubicBezTo>
                  <a:cubicBezTo>
                    <a:pt x="1449" y="1546"/>
                    <a:pt x="1852" y="1142"/>
                    <a:pt x="1763" y="631"/>
                  </a:cubicBezTo>
                  <a:cubicBezTo>
                    <a:pt x="1699" y="259"/>
                    <a:pt x="1369"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72" name="Google Shape;672;p41"/>
            <p:cNvSpPr/>
            <p:nvPr/>
          </p:nvSpPr>
          <p:spPr>
            <a:xfrm>
              <a:off x="5189025" y="4262500"/>
              <a:ext cx="93700" cy="33750"/>
            </a:xfrm>
            <a:custGeom>
              <a:avLst/>
              <a:gdLst/>
              <a:ahLst/>
              <a:cxnLst/>
              <a:rect l="l" t="t" r="r" b="b"/>
              <a:pathLst>
                <a:path w="3748" h="1350" extrusionOk="0">
                  <a:moveTo>
                    <a:pt x="3144" y="1"/>
                  </a:moveTo>
                  <a:cubicBezTo>
                    <a:pt x="3128" y="1"/>
                    <a:pt x="3112" y="1"/>
                    <a:pt x="3096" y="3"/>
                  </a:cubicBezTo>
                  <a:lnTo>
                    <a:pt x="501" y="467"/>
                  </a:lnTo>
                  <a:cubicBezTo>
                    <a:pt x="0" y="618"/>
                    <a:pt x="125" y="1349"/>
                    <a:pt x="620" y="1349"/>
                  </a:cubicBezTo>
                  <a:cubicBezTo>
                    <a:pt x="632" y="1349"/>
                    <a:pt x="644" y="1349"/>
                    <a:pt x="656" y="1348"/>
                  </a:cubicBezTo>
                  <a:lnTo>
                    <a:pt x="3251" y="872"/>
                  </a:lnTo>
                  <a:cubicBezTo>
                    <a:pt x="3748" y="722"/>
                    <a:pt x="3639" y="1"/>
                    <a:pt x="314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73" name="Google Shape;673;p41"/>
            <p:cNvSpPr/>
            <p:nvPr/>
          </p:nvSpPr>
          <p:spPr>
            <a:xfrm>
              <a:off x="5145575" y="4331350"/>
              <a:ext cx="46625" cy="38925"/>
            </a:xfrm>
            <a:custGeom>
              <a:avLst/>
              <a:gdLst/>
              <a:ahLst/>
              <a:cxnLst/>
              <a:rect l="l" t="t" r="r" b="b"/>
              <a:pathLst>
                <a:path w="1865" h="1557" extrusionOk="0">
                  <a:moveTo>
                    <a:pt x="1010" y="0"/>
                  </a:moveTo>
                  <a:cubicBezTo>
                    <a:pt x="967" y="0"/>
                    <a:pt x="924" y="4"/>
                    <a:pt x="881" y="11"/>
                  </a:cubicBezTo>
                  <a:cubicBezTo>
                    <a:pt x="191" y="130"/>
                    <a:pt x="0" y="1011"/>
                    <a:pt x="572" y="1416"/>
                  </a:cubicBezTo>
                  <a:cubicBezTo>
                    <a:pt x="710" y="1513"/>
                    <a:pt x="860" y="1556"/>
                    <a:pt x="1007" y="1556"/>
                  </a:cubicBezTo>
                  <a:cubicBezTo>
                    <a:pt x="1454" y="1556"/>
                    <a:pt x="1864" y="1153"/>
                    <a:pt x="1774" y="642"/>
                  </a:cubicBezTo>
                  <a:cubicBezTo>
                    <a:pt x="1700" y="268"/>
                    <a:pt x="1376" y="0"/>
                    <a:pt x="1010"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74" name="Google Shape;674;p41"/>
            <p:cNvSpPr/>
            <p:nvPr/>
          </p:nvSpPr>
          <p:spPr>
            <a:xfrm>
              <a:off x="5199125" y="4319900"/>
              <a:ext cx="94725" cy="33875"/>
            </a:xfrm>
            <a:custGeom>
              <a:avLst/>
              <a:gdLst/>
              <a:ahLst/>
              <a:cxnLst/>
              <a:rect l="l" t="t" r="r" b="b"/>
              <a:pathLst>
                <a:path w="3789" h="1355" extrusionOk="0">
                  <a:moveTo>
                    <a:pt x="3177" y="0"/>
                  </a:moveTo>
                  <a:cubicBezTo>
                    <a:pt x="3155" y="0"/>
                    <a:pt x="3133" y="2"/>
                    <a:pt x="3109" y="5"/>
                  </a:cubicBezTo>
                  <a:lnTo>
                    <a:pt x="525" y="481"/>
                  </a:lnTo>
                  <a:cubicBezTo>
                    <a:pt x="1" y="606"/>
                    <a:pt x="110" y="1355"/>
                    <a:pt x="612" y="1355"/>
                  </a:cubicBezTo>
                  <a:cubicBezTo>
                    <a:pt x="634" y="1355"/>
                    <a:pt x="657" y="1353"/>
                    <a:pt x="680" y="1350"/>
                  </a:cubicBezTo>
                  <a:lnTo>
                    <a:pt x="3276" y="886"/>
                  </a:lnTo>
                  <a:cubicBezTo>
                    <a:pt x="3789" y="749"/>
                    <a:pt x="3679" y="0"/>
                    <a:pt x="3177"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75" name="Google Shape;675;p41"/>
            <p:cNvSpPr/>
            <p:nvPr/>
          </p:nvSpPr>
          <p:spPr>
            <a:xfrm>
              <a:off x="5100925" y="4570700"/>
              <a:ext cx="194400" cy="174075"/>
            </a:xfrm>
            <a:custGeom>
              <a:avLst/>
              <a:gdLst/>
              <a:ahLst/>
              <a:cxnLst/>
              <a:rect l="l" t="t" r="r" b="b"/>
              <a:pathLst>
                <a:path w="7776" h="6963" extrusionOk="0">
                  <a:moveTo>
                    <a:pt x="3934" y="1"/>
                  </a:moveTo>
                  <a:cubicBezTo>
                    <a:pt x="2906" y="1"/>
                    <a:pt x="1893" y="469"/>
                    <a:pt x="1227" y="1343"/>
                  </a:cubicBezTo>
                  <a:lnTo>
                    <a:pt x="6966" y="4975"/>
                  </a:lnTo>
                  <a:cubicBezTo>
                    <a:pt x="7775" y="3403"/>
                    <a:pt x="7251" y="1474"/>
                    <a:pt x="5751" y="534"/>
                  </a:cubicBezTo>
                  <a:cubicBezTo>
                    <a:pt x="5189" y="174"/>
                    <a:pt x="4558" y="1"/>
                    <a:pt x="3934" y="1"/>
                  </a:cubicBezTo>
                  <a:close/>
                  <a:moveTo>
                    <a:pt x="822" y="1986"/>
                  </a:moveTo>
                  <a:lnTo>
                    <a:pt x="822" y="1986"/>
                  </a:lnTo>
                  <a:cubicBezTo>
                    <a:pt x="0" y="3558"/>
                    <a:pt x="524" y="5498"/>
                    <a:pt x="2024" y="6439"/>
                  </a:cubicBezTo>
                  <a:cubicBezTo>
                    <a:pt x="2584" y="6793"/>
                    <a:pt x="3213" y="6963"/>
                    <a:pt x="3836" y="6963"/>
                  </a:cubicBezTo>
                  <a:cubicBezTo>
                    <a:pt x="4871" y="6963"/>
                    <a:pt x="5892" y="6494"/>
                    <a:pt x="6561" y="5618"/>
                  </a:cubicBezTo>
                  <a:lnTo>
                    <a:pt x="822" y="1986"/>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76" name="Google Shape;676;p41"/>
            <p:cNvSpPr/>
            <p:nvPr/>
          </p:nvSpPr>
          <p:spPr>
            <a:xfrm>
              <a:off x="5464650" y="4197375"/>
              <a:ext cx="152125" cy="141000"/>
            </a:xfrm>
            <a:custGeom>
              <a:avLst/>
              <a:gdLst/>
              <a:ahLst/>
              <a:cxnLst/>
              <a:rect l="l" t="t" r="r" b="b"/>
              <a:pathLst>
                <a:path w="6085" h="5640" extrusionOk="0">
                  <a:moveTo>
                    <a:pt x="3620" y="0"/>
                  </a:moveTo>
                  <a:lnTo>
                    <a:pt x="1215" y="1632"/>
                  </a:lnTo>
                  <a:cubicBezTo>
                    <a:pt x="251" y="2286"/>
                    <a:pt x="1" y="3596"/>
                    <a:pt x="656" y="4560"/>
                  </a:cubicBezTo>
                  <a:lnTo>
                    <a:pt x="763" y="4715"/>
                  </a:lnTo>
                  <a:cubicBezTo>
                    <a:pt x="1171" y="5316"/>
                    <a:pt x="1833" y="5640"/>
                    <a:pt x="2508" y="5640"/>
                  </a:cubicBezTo>
                  <a:cubicBezTo>
                    <a:pt x="2916" y="5640"/>
                    <a:pt x="3328" y="5522"/>
                    <a:pt x="3692" y="5275"/>
                  </a:cubicBezTo>
                  <a:lnTo>
                    <a:pt x="6085" y="3644"/>
                  </a:lnTo>
                  <a:lnTo>
                    <a:pt x="3620" y="0"/>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77" name="Google Shape;677;p41"/>
            <p:cNvSpPr/>
            <p:nvPr/>
          </p:nvSpPr>
          <p:spPr>
            <a:xfrm>
              <a:off x="5567350" y="4138825"/>
              <a:ext cx="152125" cy="141025"/>
            </a:xfrm>
            <a:custGeom>
              <a:avLst/>
              <a:gdLst/>
              <a:ahLst/>
              <a:cxnLst/>
              <a:rect l="l" t="t" r="r" b="b"/>
              <a:pathLst>
                <a:path w="6085" h="5641" extrusionOk="0">
                  <a:moveTo>
                    <a:pt x="3577" y="1"/>
                  </a:moveTo>
                  <a:cubicBezTo>
                    <a:pt x="3169" y="1"/>
                    <a:pt x="2757" y="119"/>
                    <a:pt x="2394" y="366"/>
                  </a:cubicBezTo>
                  <a:lnTo>
                    <a:pt x="1" y="1997"/>
                  </a:lnTo>
                  <a:lnTo>
                    <a:pt x="2489" y="5640"/>
                  </a:lnTo>
                  <a:lnTo>
                    <a:pt x="4882" y="4009"/>
                  </a:lnTo>
                  <a:cubicBezTo>
                    <a:pt x="5835" y="3354"/>
                    <a:pt x="6085" y="2045"/>
                    <a:pt x="5430" y="1092"/>
                  </a:cubicBezTo>
                  <a:lnTo>
                    <a:pt x="5323" y="926"/>
                  </a:lnTo>
                  <a:cubicBezTo>
                    <a:pt x="4914" y="325"/>
                    <a:pt x="4252" y="1"/>
                    <a:pt x="3577"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78" name="Google Shape;678;p41"/>
            <p:cNvSpPr/>
            <p:nvPr/>
          </p:nvSpPr>
          <p:spPr>
            <a:xfrm>
              <a:off x="5420300" y="4488350"/>
              <a:ext cx="267925" cy="266925"/>
            </a:xfrm>
            <a:custGeom>
              <a:avLst/>
              <a:gdLst/>
              <a:ahLst/>
              <a:cxnLst/>
              <a:rect l="l" t="t" r="r" b="b"/>
              <a:pathLst>
                <a:path w="10717" h="10677" extrusionOk="0">
                  <a:moveTo>
                    <a:pt x="4999" y="0"/>
                  </a:moveTo>
                  <a:cubicBezTo>
                    <a:pt x="4821" y="0"/>
                    <a:pt x="4666" y="135"/>
                    <a:pt x="4644" y="327"/>
                  </a:cubicBezTo>
                  <a:lnTo>
                    <a:pt x="4180" y="3804"/>
                  </a:lnTo>
                  <a:lnTo>
                    <a:pt x="703" y="3339"/>
                  </a:lnTo>
                  <a:cubicBezTo>
                    <a:pt x="688" y="3338"/>
                    <a:pt x="674" y="3337"/>
                    <a:pt x="659" y="3337"/>
                  </a:cubicBezTo>
                  <a:cubicBezTo>
                    <a:pt x="474" y="3337"/>
                    <a:pt x="309" y="3473"/>
                    <a:pt x="287" y="3661"/>
                  </a:cubicBezTo>
                  <a:lnTo>
                    <a:pt x="25" y="5637"/>
                  </a:lnTo>
                  <a:cubicBezTo>
                    <a:pt x="1" y="5840"/>
                    <a:pt x="144" y="6030"/>
                    <a:pt x="346" y="6054"/>
                  </a:cubicBezTo>
                  <a:lnTo>
                    <a:pt x="3823" y="6518"/>
                  </a:lnTo>
                  <a:lnTo>
                    <a:pt x="3370" y="9995"/>
                  </a:lnTo>
                  <a:cubicBezTo>
                    <a:pt x="3335" y="10197"/>
                    <a:pt x="3477" y="10388"/>
                    <a:pt x="3692" y="10412"/>
                  </a:cubicBezTo>
                  <a:lnTo>
                    <a:pt x="5656" y="10674"/>
                  </a:lnTo>
                  <a:cubicBezTo>
                    <a:pt x="5671" y="10675"/>
                    <a:pt x="5686" y="10676"/>
                    <a:pt x="5700" y="10676"/>
                  </a:cubicBezTo>
                  <a:cubicBezTo>
                    <a:pt x="5886" y="10676"/>
                    <a:pt x="6051" y="10540"/>
                    <a:pt x="6073" y="10352"/>
                  </a:cubicBezTo>
                  <a:lnTo>
                    <a:pt x="6537" y="6876"/>
                  </a:lnTo>
                  <a:lnTo>
                    <a:pt x="10014" y="7328"/>
                  </a:lnTo>
                  <a:cubicBezTo>
                    <a:pt x="10034" y="7331"/>
                    <a:pt x="10053" y="7333"/>
                    <a:pt x="10073" y="7333"/>
                  </a:cubicBezTo>
                  <a:cubicBezTo>
                    <a:pt x="10252" y="7333"/>
                    <a:pt x="10409" y="7189"/>
                    <a:pt x="10431" y="7007"/>
                  </a:cubicBezTo>
                  <a:lnTo>
                    <a:pt x="10693" y="5042"/>
                  </a:lnTo>
                  <a:cubicBezTo>
                    <a:pt x="10716" y="4828"/>
                    <a:pt x="10574" y="4649"/>
                    <a:pt x="10371" y="4613"/>
                  </a:cubicBezTo>
                  <a:lnTo>
                    <a:pt x="6895" y="4161"/>
                  </a:lnTo>
                  <a:lnTo>
                    <a:pt x="7347" y="684"/>
                  </a:lnTo>
                  <a:cubicBezTo>
                    <a:pt x="7383" y="482"/>
                    <a:pt x="7240" y="291"/>
                    <a:pt x="7026" y="256"/>
                  </a:cubicBezTo>
                  <a:lnTo>
                    <a:pt x="5061" y="6"/>
                  </a:lnTo>
                  <a:cubicBezTo>
                    <a:pt x="5040" y="2"/>
                    <a:pt x="5019" y="0"/>
                    <a:pt x="4999"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79" name="Google Shape;679;p41"/>
            <p:cNvSpPr/>
            <p:nvPr/>
          </p:nvSpPr>
          <p:spPr>
            <a:xfrm>
              <a:off x="4282975" y="921250"/>
              <a:ext cx="271175" cy="338025"/>
            </a:xfrm>
            <a:custGeom>
              <a:avLst/>
              <a:gdLst/>
              <a:ahLst/>
              <a:cxnLst/>
              <a:rect l="l" t="t" r="r" b="b"/>
              <a:pathLst>
                <a:path w="10847" h="13521" extrusionOk="0">
                  <a:moveTo>
                    <a:pt x="4151" y="435"/>
                  </a:moveTo>
                  <a:cubicBezTo>
                    <a:pt x="4440" y="435"/>
                    <a:pt x="4723" y="607"/>
                    <a:pt x="4774" y="994"/>
                  </a:cubicBezTo>
                  <a:cubicBezTo>
                    <a:pt x="4810" y="1196"/>
                    <a:pt x="4751" y="1387"/>
                    <a:pt x="4632" y="1541"/>
                  </a:cubicBezTo>
                  <a:lnTo>
                    <a:pt x="3834" y="1684"/>
                  </a:lnTo>
                  <a:cubicBezTo>
                    <a:pt x="3667" y="1589"/>
                    <a:pt x="3548" y="1422"/>
                    <a:pt x="3512" y="1232"/>
                  </a:cubicBezTo>
                  <a:lnTo>
                    <a:pt x="3500" y="1232"/>
                  </a:lnTo>
                  <a:cubicBezTo>
                    <a:pt x="3386" y="732"/>
                    <a:pt x="3773" y="435"/>
                    <a:pt x="4151" y="435"/>
                  </a:cubicBezTo>
                  <a:close/>
                  <a:moveTo>
                    <a:pt x="7854" y="2749"/>
                  </a:moveTo>
                  <a:cubicBezTo>
                    <a:pt x="8117" y="2749"/>
                    <a:pt x="8351" y="2930"/>
                    <a:pt x="8394" y="3208"/>
                  </a:cubicBezTo>
                  <a:lnTo>
                    <a:pt x="9787" y="10769"/>
                  </a:lnTo>
                  <a:cubicBezTo>
                    <a:pt x="9835" y="11066"/>
                    <a:pt x="9644" y="11340"/>
                    <a:pt x="9346" y="11400"/>
                  </a:cubicBezTo>
                  <a:lnTo>
                    <a:pt x="3084" y="12543"/>
                  </a:lnTo>
                  <a:cubicBezTo>
                    <a:pt x="3049" y="12550"/>
                    <a:pt x="3014" y="12553"/>
                    <a:pt x="2979" y="12553"/>
                  </a:cubicBezTo>
                  <a:cubicBezTo>
                    <a:pt x="2722" y="12553"/>
                    <a:pt x="2493" y="12365"/>
                    <a:pt x="2441" y="12102"/>
                  </a:cubicBezTo>
                  <a:lnTo>
                    <a:pt x="1060" y="4530"/>
                  </a:lnTo>
                  <a:cubicBezTo>
                    <a:pt x="1012" y="4232"/>
                    <a:pt x="1203" y="3958"/>
                    <a:pt x="1512" y="3899"/>
                  </a:cubicBezTo>
                  <a:lnTo>
                    <a:pt x="2250" y="3768"/>
                  </a:lnTo>
                  <a:cubicBezTo>
                    <a:pt x="2292" y="3977"/>
                    <a:pt x="2472" y="4122"/>
                    <a:pt x="2676" y="4122"/>
                  </a:cubicBezTo>
                  <a:cubicBezTo>
                    <a:pt x="2704" y="4122"/>
                    <a:pt x="2733" y="4119"/>
                    <a:pt x="2762" y="4113"/>
                  </a:cubicBezTo>
                  <a:lnTo>
                    <a:pt x="6668" y="3399"/>
                  </a:lnTo>
                  <a:cubicBezTo>
                    <a:pt x="6906" y="3363"/>
                    <a:pt x="7060" y="3125"/>
                    <a:pt x="7025" y="2899"/>
                  </a:cubicBezTo>
                  <a:lnTo>
                    <a:pt x="7763" y="2756"/>
                  </a:lnTo>
                  <a:cubicBezTo>
                    <a:pt x="7793" y="2751"/>
                    <a:pt x="7824" y="2749"/>
                    <a:pt x="7854" y="2749"/>
                  </a:cubicBezTo>
                  <a:close/>
                  <a:moveTo>
                    <a:pt x="4133" y="0"/>
                  </a:moveTo>
                  <a:cubicBezTo>
                    <a:pt x="4070" y="0"/>
                    <a:pt x="4005" y="6"/>
                    <a:pt x="3941" y="17"/>
                  </a:cubicBezTo>
                  <a:cubicBezTo>
                    <a:pt x="3346" y="136"/>
                    <a:pt x="2953" y="708"/>
                    <a:pt x="3072" y="1303"/>
                  </a:cubicBezTo>
                  <a:cubicBezTo>
                    <a:pt x="3108" y="1482"/>
                    <a:pt x="3179" y="1637"/>
                    <a:pt x="3286" y="1779"/>
                  </a:cubicBezTo>
                  <a:lnTo>
                    <a:pt x="2512" y="1934"/>
                  </a:lnTo>
                  <a:cubicBezTo>
                    <a:pt x="2191" y="1994"/>
                    <a:pt x="1988" y="2291"/>
                    <a:pt x="2036" y="2613"/>
                  </a:cubicBezTo>
                  <a:lnTo>
                    <a:pt x="2096" y="2899"/>
                  </a:lnTo>
                  <a:lnTo>
                    <a:pt x="798" y="3125"/>
                  </a:lnTo>
                  <a:cubicBezTo>
                    <a:pt x="322" y="3208"/>
                    <a:pt x="0" y="3673"/>
                    <a:pt x="83" y="4149"/>
                  </a:cubicBezTo>
                  <a:lnTo>
                    <a:pt x="1667" y="12781"/>
                  </a:lnTo>
                  <a:cubicBezTo>
                    <a:pt x="1741" y="13217"/>
                    <a:pt x="2120" y="13520"/>
                    <a:pt x="2548" y="13520"/>
                  </a:cubicBezTo>
                  <a:cubicBezTo>
                    <a:pt x="2599" y="13520"/>
                    <a:pt x="2651" y="13516"/>
                    <a:pt x="2703" y="13507"/>
                  </a:cubicBezTo>
                  <a:lnTo>
                    <a:pt x="10037" y="12162"/>
                  </a:lnTo>
                  <a:cubicBezTo>
                    <a:pt x="10525" y="12066"/>
                    <a:pt x="10847" y="11602"/>
                    <a:pt x="10763" y="11126"/>
                  </a:cubicBezTo>
                  <a:lnTo>
                    <a:pt x="9180" y="2494"/>
                  </a:lnTo>
                  <a:cubicBezTo>
                    <a:pt x="9106" y="2064"/>
                    <a:pt x="8737" y="1763"/>
                    <a:pt x="8316" y="1763"/>
                  </a:cubicBezTo>
                  <a:cubicBezTo>
                    <a:pt x="8259" y="1763"/>
                    <a:pt x="8202" y="1768"/>
                    <a:pt x="8144" y="1779"/>
                  </a:cubicBezTo>
                  <a:lnTo>
                    <a:pt x="6858" y="2018"/>
                  </a:lnTo>
                  <a:lnTo>
                    <a:pt x="6810" y="1744"/>
                  </a:lnTo>
                  <a:cubicBezTo>
                    <a:pt x="6758" y="1458"/>
                    <a:pt x="6508" y="1258"/>
                    <a:pt x="6228" y="1258"/>
                  </a:cubicBezTo>
                  <a:cubicBezTo>
                    <a:pt x="6192" y="1258"/>
                    <a:pt x="6156" y="1261"/>
                    <a:pt x="6120" y="1268"/>
                  </a:cubicBezTo>
                  <a:lnTo>
                    <a:pt x="5179" y="1434"/>
                  </a:lnTo>
                  <a:cubicBezTo>
                    <a:pt x="5227" y="1268"/>
                    <a:pt x="5239" y="1089"/>
                    <a:pt x="5215" y="922"/>
                  </a:cubicBezTo>
                  <a:cubicBezTo>
                    <a:pt x="5119" y="381"/>
                    <a:pt x="4655" y="0"/>
                    <a:pt x="4133"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80" name="Google Shape;680;p41"/>
            <p:cNvSpPr/>
            <p:nvPr/>
          </p:nvSpPr>
          <p:spPr>
            <a:xfrm>
              <a:off x="4331175" y="1043050"/>
              <a:ext cx="46550" cy="38675"/>
            </a:xfrm>
            <a:custGeom>
              <a:avLst/>
              <a:gdLst/>
              <a:ahLst/>
              <a:cxnLst/>
              <a:rect l="l" t="t" r="r" b="b"/>
              <a:pathLst>
                <a:path w="1862" h="1547" extrusionOk="0">
                  <a:moveTo>
                    <a:pt x="1015" y="1"/>
                  </a:moveTo>
                  <a:cubicBezTo>
                    <a:pt x="967" y="1"/>
                    <a:pt x="919" y="5"/>
                    <a:pt x="870" y="15"/>
                  </a:cubicBezTo>
                  <a:cubicBezTo>
                    <a:pt x="191" y="134"/>
                    <a:pt x="1" y="1015"/>
                    <a:pt x="560" y="1408"/>
                  </a:cubicBezTo>
                  <a:cubicBezTo>
                    <a:pt x="700" y="1504"/>
                    <a:pt x="851" y="1547"/>
                    <a:pt x="998" y="1547"/>
                  </a:cubicBezTo>
                  <a:cubicBezTo>
                    <a:pt x="1451" y="1547"/>
                    <a:pt x="1862" y="1138"/>
                    <a:pt x="1763" y="634"/>
                  </a:cubicBezTo>
                  <a:cubicBezTo>
                    <a:pt x="1689" y="266"/>
                    <a:pt x="1375" y="1"/>
                    <a:pt x="1015"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81" name="Google Shape;681;p41"/>
            <p:cNvSpPr/>
            <p:nvPr/>
          </p:nvSpPr>
          <p:spPr>
            <a:xfrm>
              <a:off x="4383600" y="1031875"/>
              <a:ext cx="96200" cy="33850"/>
            </a:xfrm>
            <a:custGeom>
              <a:avLst/>
              <a:gdLst/>
              <a:ahLst/>
              <a:cxnLst/>
              <a:rect l="l" t="t" r="r" b="b"/>
              <a:pathLst>
                <a:path w="3848" h="1354" extrusionOk="0">
                  <a:moveTo>
                    <a:pt x="3239" y="0"/>
                  </a:moveTo>
                  <a:cubicBezTo>
                    <a:pt x="3208" y="0"/>
                    <a:pt x="3176" y="3"/>
                    <a:pt x="3143" y="10"/>
                  </a:cubicBezTo>
                  <a:lnTo>
                    <a:pt x="3155" y="10"/>
                  </a:lnTo>
                  <a:lnTo>
                    <a:pt x="559" y="486"/>
                  </a:lnTo>
                  <a:cubicBezTo>
                    <a:pt x="0" y="553"/>
                    <a:pt x="102" y="1354"/>
                    <a:pt x="609" y="1354"/>
                  </a:cubicBezTo>
                  <a:cubicBezTo>
                    <a:pt x="642" y="1354"/>
                    <a:pt x="677" y="1350"/>
                    <a:pt x="714" y="1343"/>
                  </a:cubicBezTo>
                  <a:lnTo>
                    <a:pt x="3309" y="867"/>
                  </a:lnTo>
                  <a:cubicBezTo>
                    <a:pt x="3847" y="766"/>
                    <a:pt x="3731" y="0"/>
                    <a:pt x="3239"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82" name="Google Shape;682;p41"/>
            <p:cNvSpPr/>
            <p:nvPr/>
          </p:nvSpPr>
          <p:spPr>
            <a:xfrm>
              <a:off x="4341000" y="1097000"/>
              <a:ext cx="46325" cy="38650"/>
            </a:xfrm>
            <a:custGeom>
              <a:avLst/>
              <a:gdLst/>
              <a:ahLst/>
              <a:cxnLst/>
              <a:rect l="l" t="t" r="r" b="b"/>
              <a:pathLst>
                <a:path w="1853" h="1546" extrusionOk="0">
                  <a:moveTo>
                    <a:pt x="1003" y="1"/>
                  </a:moveTo>
                  <a:cubicBezTo>
                    <a:pt x="959" y="1"/>
                    <a:pt x="914" y="4"/>
                    <a:pt x="870" y="12"/>
                  </a:cubicBezTo>
                  <a:cubicBezTo>
                    <a:pt x="191" y="131"/>
                    <a:pt x="1" y="1012"/>
                    <a:pt x="560" y="1405"/>
                  </a:cubicBezTo>
                  <a:cubicBezTo>
                    <a:pt x="701" y="1502"/>
                    <a:pt x="853" y="1545"/>
                    <a:pt x="1000" y="1545"/>
                  </a:cubicBezTo>
                  <a:cubicBezTo>
                    <a:pt x="1449" y="1545"/>
                    <a:pt x="1853" y="1142"/>
                    <a:pt x="1763" y="631"/>
                  </a:cubicBezTo>
                  <a:cubicBezTo>
                    <a:pt x="1699" y="259"/>
                    <a:pt x="1369" y="1"/>
                    <a:pt x="100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83" name="Google Shape;683;p41"/>
            <p:cNvSpPr/>
            <p:nvPr/>
          </p:nvSpPr>
          <p:spPr>
            <a:xfrm>
              <a:off x="4394875" y="1085650"/>
              <a:ext cx="94100" cy="33725"/>
            </a:xfrm>
            <a:custGeom>
              <a:avLst/>
              <a:gdLst/>
              <a:ahLst/>
              <a:cxnLst/>
              <a:rect l="l" t="t" r="r" b="b"/>
              <a:pathLst>
                <a:path w="3764" h="1349" extrusionOk="0">
                  <a:moveTo>
                    <a:pt x="3133" y="0"/>
                  </a:moveTo>
                  <a:cubicBezTo>
                    <a:pt x="3121" y="0"/>
                    <a:pt x="3109" y="1"/>
                    <a:pt x="3096" y="2"/>
                  </a:cubicBezTo>
                  <a:lnTo>
                    <a:pt x="501" y="478"/>
                  </a:lnTo>
                  <a:cubicBezTo>
                    <a:pt x="1" y="618"/>
                    <a:pt x="126" y="1348"/>
                    <a:pt x="620" y="1348"/>
                  </a:cubicBezTo>
                  <a:cubicBezTo>
                    <a:pt x="632" y="1348"/>
                    <a:pt x="644" y="1348"/>
                    <a:pt x="656" y="1347"/>
                  </a:cubicBezTo>
                  <a:lnTo>
                    <a:pt x="3251" y="871"/>
                  </a:lnTo>
                  <a:cubicBezTo>
                    <a:pt x="3763" y="731"/>
                    <a:pt x="3638" y="0"/>
                    <a:pt x="3133"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84" name="Google Shape;684;p41"/>
            <p:cNvSpPr/>
            <p:nvPr/>
          </p:nvSpPr>
          <p:spPr>
            <a:xfrm>
              <a:off x="4351425" y="1154450"/>
              <a:ext cx="46550" cy="38900"/>
            </a:xfrm>
            <a:custGeom>
              <a:avLst/>
              <a:gdLst/>
              <a:ahLst/>
              <a:cxnLst/>
              <a:rect l="l" t="t" r="r" b="b"/>
              <a:pathLst>
                <a:path w="1862" h="1556" extrusionOk="0">
                  <a:moveTo>
                    <a:pt x="1002" y="1"/>
                  </a:moveTo>
                  <a:cubicBezTo>
                    <a:pt x="958" y="1"/>
                    <a:pt x="914" y="4"/>
                    <a:pt x="870" y="12"/>
                  </a:cubicBezTo>
                  <a:cubicBezTo>
                    <a:pt x="191" y="131"/>
                    <a:pt x="0" y="1012"/>
                    <a:pt x="572" y="1417"/>
                  </a:cubicBezTo>
                  <a:cubicBezTo>
                    <a:pt x="709" y="1513"/>
                    <a:pt x="857" y="1556"/>
                    <a:pt x="1002" y="1556"/>
                  </a:cubicBezTo>
                  <a:cubicBezTo>
                    <a:pt x="1451" y="1556"/>
                    <a:pt x="1862" y="1147"/>
                    <a:pt x="1763" y="643"/>
                  </a:cubicBezTo>
                  <a:cubicBezTo>
                    <a:pt x="1699" y="260"/>
                    <a:pt x="1369"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85" name="Google Shape;685;p41"/>
            <p:cNvSpPr/>
            <p:nvPr/>
          </p:nvSpPr>
          <p:spPr>
            <a:xfrm>
              <a:off x="4404875" y="1143050"/>
              <a:ext cx="94900" cy="34125"/>
            </a:xfrm>
            <a:custGeom>
              <a:avLst/>
              <a:gdLst/>
              <a:ahLst/>
              <a:cxnLst/>
              <a:rect l="l" t="t" r="r" b="b"/>
              <a:pathLst>
                <a:path w="3796" h="1365" extrusionOk="0">
                  <a:moveTo>
                    <a:pt x="3172" y="0"/>
                  </a:moveTo>
                  <a:cubicBezTo>
                    <a:pt x="3153" y="0"/>
                    <a:pt x="3133" y="1"/>
                    <a:pt x="3113" y="4"/>
                  </a:cubicBezTo>
                  <a:lnTo>
                    <a:pt x="518" y="480"/>
                  </a:lnTo>
                  <a:cubicBezTo>
                    <a:pt x="1" y="606"/>
                    <a:pt x="115" y="1364"/>
                    <a:pt x="626" y="1364"/>
                  </a:cubicBezTo>
                  <a:cubicBezTo>
                    <a:pt x="645" y="1364"/>
                    <a:pt x="664" y="1363"/>
                    <a:pt x="684" y="1361"/>
                  </a:cubicBezTo>
                  <a:lnTo>
                    <a:pt x="3268" y="885"/>
                  </a:lnTo>
                  <a:cubicBezTo>
                    <a:pt x="3796" y="747"/>
                    <a:pt x="3682" y="0"/>
                    <a:pt x="317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86" name="Google Shape;686;p41"/>
            <p:cNvSpPr/>
            <p:nvPr/>
          </p:nvSpPr>
          <p:spPr>
            <a:xfrm>
              <a:off x="4306775" y="1393750"/>
              <a:ext cx="194400" cy="174150"/>
            </a:xfrm>
            <a:custGeom>
              <a:avLst/>
              <a:gdLst/>
              <a:ahLst/>
              <a:cxnLst/>
              <a:rect l="l" t="t" r="r" b="b"/>
              <a:pathLst>
                <a:path w="7776" h="6966" extrusionOk="0">
                  <a:moveTo>
                    <a:pt x="3943" y="1"/>
                  </a:moveTo>
                  <a:cubicBezTo>
                    <a:pt x="2906" y="1"/>
                    <a:pt x="1888" y="469"/>
                    <a:pt x="1227" y="1346"/>
                  </a:cubicBezTo>
                  <a:lnTo>
                    <a:pt x="6966" y="4977"/>
                  </a:lnTo>
                  <a:cubicBezTo>
                    <a:pt x="7775" y="3406"/>
                    <a:pt x="7251" y="1477"/>
                    <a:pt x="5763" y="525"/>
                  </a:cubicBezTo>
                  <a:cubicBezTo>
                    <a:pt x="5199" y="171"/>
                    <a:pt x="4568" y="1"/>
                    <a:pt x="3943" y="1"/>
                  </a:cubicBezTo>
                  <a:close/>
                  <a:moveTo>
                    <a:pt x="822" y="2001"/>
                  </a:moveTo>
                  <a:cubicBezTo>
                    <a:pt x="1" y="3561"/>
                    <a:pt x="524" y="5489"/>
                    <a:pt x="2025" y="6442"/>
                  </a:cubicBezTo>
                  <a:cubicBezTo>
                    <a:pt x="2584" y="6796"/>
                    <a:pt x="3211" y="6966"/>
                    <a:pt x="3833" y="6966"/>
                  </a:cubicBezTo>
                  <a:cubicBezTo>
                    <a:pt x="4864" y="6966"/>
                    <a:pt x="5880" y="6497"/>
                    <a:pt x="6549" y="5620"/>
                  </a:cubicBezTo>
                  <a:lnTo>
                    <a:pt x="822" y="200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87" name="Google Shape;687;p41"/>
            <p:cNvSpPr/>
            <p:nvPr/>
          </p:nvSpPr>
          <p:spPr>
            <a:xfrm>
              <a:off x="4670500" y="1020500"/>
              <a:ext cx="152150" cy="141000"/>
            </a:xfrm>
            <a:custGeom>
              <a:avLst/>
              <a:gdLst/>
              <a:ahLst/>
              <a:cxnLst/>
              <a:rect l="l" t="t" r="r" b="b"/>
              <a:pathLst>
                <a:path w="6086" h="5640" extrusionOk="0">
                  <a:moveTo>
                    <a:pt x="3609" y="0"/>
                  </a:moveTo>
                  <a:lnTo>
                    <a:pt x="1215" y="1631"/>
                  </a:lnTo>
                  <a:cubicBezTo>
                    <a:pt x="251" y="2286"/>
                    <a:pt x="1" y="3596"/>
                    <a:pt x="656" y="4560"/>
                  </a:cubicBezTo>
                  <a:lnTo>
                    <a:pt x="763" y="4715"/>
                  </a:lnTo>
                  <a:cubicBezTo>
                    <a:pt x="1171" y="5316"/>
                    <a:pt x="1834" y="5640"/>
                    <a:pt x="2508" y="5640"/>
                  </a:cubicBezTo>
                  <a:cubicBezTo>
                    <a:pt x="2916" y="5640"/>
                    <a:pt x="3329" y="5521"/>
                    <a:pt x="3692" y="5275"/>
                  </a:cubicBezTo>
                  <a:lnTo>
                    <a:pt x="6085" y="3644"/>
                  </a:lnTo>
                  <a:lnTo>
                    <a:pt x="3609" y="0"/>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88" name="Google Shape;688;p41"/>
            <p:cNvSpPr/>
            <p:nvPr/>
          </p:nvSpPr>
          <p:spPr>
            <a:xfrm>
              <a:off x="4773200" y="962250"/>
              <a:ext cx="152125" cy="141025"/>
            </a:xfrm>
            <a:custGeom>
              <a:avLst/>
              <a:gdLst/>
              <a:ahLst/>
              <a:cxnLst/>
              <a:rect l="l" t="t" r="r" b="b"/>
              <a:pathLst>
                <a:path w="6085" h="5641" extrusionOk="0">
                  <a:moveTo>
                    <a:pt x="3580" y="1"/>
                  </a:moveTo>
                  <a:cubicBezTo>
                    <a:pt x="3174" y="1"/>
                    <a:pt x="2765" y="119"/>
                    <a:pt x="2406" y="366"/>
                  </a:cubicBezTo>
                  <a:lnTo>
                    <a:pt x="1" y="1985"/>
                  </a:lnTo>
                  <a:lnTo>
                    <a:pt x="2477" y="5640"/>
                  </a:lnTo>
                  <a:lnTo>
                    <a:pt x="4870" y="4009"/>
                  </a:lnTo>
                  <a:cubicBezTo>
                    <a:pt x="5835" y="3354"/>
                    <a:pt x="6085" y="2044"/>
                    <a:pt x="5430" y="1080"/>
                  </a:cubicBezTo>
                  <a:lnTo>
                    <a:pt x="5323" y="925"/>
                  </a:lnTo>
                  <a:cubicBezTo>
                    <a:pt x="4915" y="324"/>
                    <a:pt x="4252" y="1"/>
                    <a:pt x="3580"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89" name="Google Shape;689;p41"/>
            <p:cNvSpPr/>
            <p:nvPr/>
          </p:nvSpPr>
          <p:spPr>
            <a:xfrm>
              <a:off x="4625875" y="1311750"/>
              <a:ext cx="268200" cy="266650"/>
            </a:xfrm>
            <a:custGeom>
              <a:avLst/>
              <a:gdLst/>
              <a:ahLst/>
              <a:cxnLst/>
              <a:rect l="l" t="t" r="r" b="b"/>
              <a:pathLst>
                <a:path w="10728" h="10666" extrusionOk="0">
                  <a:moveTo>
                    <a:pt x="5007" y="1"/>
                  </a:moveTo>
                  <a:cubicBezTo>
                    <a:pt x="4823" y="1"/>
                    <a:pt x="4677" y="136"/>
                    <a:pt x="4655" y="328"/>
                  </a:cubicBezTo>
                  <a:lnTo>
                    <a:pt x="4191" y="3805"/>
                  </a:lnTo>
                  <a:lnTo>
                    <a:pt x="714" y="3340"/>
                  </a:lnTo>
                  <a:cubicBezTo>
                    <a:pt x="699" y="3338"/>
                    <a:pt x="683" y="3338"/>
                    <a:pt x="668" y="3338"/>
                  </a:cubicBezTo>
                  <a:cubicBezTo>
                    <a:pt x="475" y="3338"/>
                    <a:pt x="320" y="3474"/>
                    <a:pt x="298" y="3662"/>
                  </a:cubicBezTo>
                  <a:lnTo>
                    <a:pt x="36" y="5638"/>
                  </a:lnTo>
                  <a:cubicBezTo>
                    <a:pt x="0" y="5840"/>
                    <a:pt x="143" y="6031"/>
                    <a:pt x="357" y="6055"/>
                  </a:cubicBezTo>
                  <a:lnTo>
                    <a:pt x="357" y="6043"/>
                  </a:lnTo>
                  <a:lnTo>
                    <a:pt x="3834" y="6507"/>
                  </a:lnTo>
                  <a:lnTo>
                    <a:pt x="3370" y="9984"/>
                  </a:lnTo>
                  <a:cubicBezTo>
                    <a:pt x="3346" y="10186"/>
                    <a:pt x="3489" y="10377"/>
                    <a:pt x="3691" y="10401"/>
                  </a:cubicBezTo>
                  <a:lnTo>
                    <a:pt x="5667" y="10663"/>
                  </a:lnTo>
                  <a:cubicBezTo>
                    <a:pt x="5682" y="10664"/>
                    <a:pt x="5697" y="10665"/>
                    <a:pt x="5712" y="10665"/>
                  </a:cubicBezTo>
                  <a:cubicBezTo>
                    <a:pt x="5897" y="10665"/>
                    <a:pt x="6062" y="10529"/>
                    <a:pt x="6084" y="10341"/>
                  </a:cubicBezTo>
                  <a:lnTo>
                    <a:pt x="6548" y="6864"/>
                  </a:lnTo>
                  <a:lnTo>
                    <a:pt x="10025" y="7329"/>
                  </a:lnTo>
                  <a:cubicBezTo>
                    <a:pt x="10040" y="7331"/>
                    <a:pt x="10055" y="7331"/>
                    <a:pt x="10069" y="7331"/>
                  </a:cubicBezTo>
                  <a:cubicBezTo>
                    <a:pt x="10254" y="7331"/>
                    <a:pt x="10420" y="7195"/>
                    <a:pt x="10442" y="7007"/>
                  </a:cubicBezTo>
                  <a:lnTo>
                    <a:pt x="10704" y="5031"/>
                  </a:lnTo>
                  <a:cubicBezTo>
                    <a:pt x="10728" y="4828"/>
                    <a:pt x="10585" y="4638"/>
                    <a:pt x="10382" y="4614"/>
                  </a:cubicBezTo>
                  <a:lnTo>
                    <a:pt x="6894" y="4150"/>
                  </a:lnTo>
                  <a:lnTo>
                    <a:pt x="7358" y="673"/>
                  </a:lnTo>
                  <a:cubicBezTo>
                    <a:pt x="7382" y="471"/>
                    <a:pt x="7239" y="280"/>
                    <a:pt x="7037" y="256"/>
                  </a:cubicBezTo>
                  <a:lnTo>
                    <a:pt x="5072" y="6"/>
                  </a:lnTo>
                  <a:cubicBezTo>
                    <a:pt x="5050" y="3"/>
                    <a:pt x="5028" y="1"/>
                    <a:pt x="5007"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90" name="Google Shape;690;p41"/>
            <p:cNvSpPr/>
            <p:nvPr/>
          </p:nvSpPr>
          <p:spPr>
            <a:xfrm>
              <a:off x="4282975" y="1715600"/>
              <a:ext cx="271175" cy="338100"/>
            </a:xfrm>
            <a:custGeom>
              <a:avLst/>
              <a:gdLst/>
              <a:ahLst/>
              <a:cxnLst/>
              <a:rect l="l" t="t" r="r" b="b"/>
              <a:pathLst>
                <a:path w="10847" h="13524" extrusionOk="0">
                  <a:moveTo>
                    <a:pt x="4147" y="429"/>
                  </a:moveTo>
                  <a:cubicBezTo>
                    <a:pt x="4437" y="429"/>
                    <a:pt x="4723" y="604"/>
                    <a:pt x="4774" y="997"/>
                  </a:cubicBezTo>
                  <a:cubicBezTo>
                    <a:pt x="4810" y="1188"/>
                    <a:pt x="4751" y="1390"/>
                    <a:pt x="4632" y="1533"/>
                  </a:cubicBezTo>
                  <a:lnTo>
                    <a:pt x="3834" y="1688"/>
                  </a:lnTo>
                  <a:cubicBezTo>
                    <a:pt x="3667" y="1593"/>
                    <a:pt x="3548" y="1426"/>
                    <a:pt x="3512" y="1224"/>
                  </a:cubicBezTo>
                  <a:lnTo>
                    <a:pt x="3500" y="1224"/>
                  </a:lnTo>
                  <a:cubicBezTo>
                    <a:pt x="3386" y="725"/>
                    <a:pt x="3770" y="429"/>
                    <a:pt x="4147" y="429"/>
                  </a:cubicBezTo>
                  <a:close/>
                  <a:moveTo>
                    <a:pt x="7867" y="2749"/>
                  </a:moveTo>
                  <a:cubicBezTo>
                    <a:pt x="8125" y="2749"/>
                    <a:pt x="8352" y="2938"/>
                    <a:pt x="8394" y="3200"/>
                  </a:cubicBezTo>
                  <a:lnTo>
                    <a:pt x="9787" y="10761"/>
                  </a:lnTo>
                  <a:cubicBezTo>
                    <a:pt x="9835" y="11058"/>
                    <a:pt x="9644" y="11344"/>
                    <a:pt x="9346" y="11392"/>
                  </a:cubicBezTo>
                  <a:lnTo>
                    <a:pt x="3084" y="12535"/>
                  </a:lnTo>
                  <a:cubicBezTo>
                    <a:pt x="3049" y="12542"/>
                    <a:pt x="3014" y="12545"/>
                    <a:pt x="2979" y="12545"/>
                  </a:cubicBezTo>
                  <a:cubicBezTo>
                    <a:pt x="2722" y="12545"/>
                    <a:pt x="2493" y="12357"/>
                    <a:pt x="2441" y="12094"/>
                  </a:cubicBezTo>
                  <a:lnTo>
                    <a:pt x="1060" y="4534"/>
                  </a:lnTo>
                  <a:cubicBezTo>
                    <a:pt x="1012" y="4236"/>
                    <a:pt x="1203" y="3950"/>
                    <a:pt x="1512" y="3903"/>
                  </a:cubicBezTo>
                  <a:lnTo>
                    <a:pt x="2250" y="3760"/>
                  </a:lnTo>
                  <a:cubicBezTo>
                    <a:pt x="2293" y="3975"/>
                    <a:pt x="2482" y="4122"/>
                    <a:pt x="2694" y="4122"/>
                  </a:cubicBezTo>
                  <a:cubicBezTo>
                    <a:pt x="2717" y="4122"/>
                    <a:pt x="2739" y="4120"/>
                    <a:pt x="2762" y="4117"/>
                  </a:cubicBezTo>
                  <a:lnTo>
                    <a:pt x="6668" y="3402"/>
                  </a:lnTo>
                  <a:cubicBezTo>
                    <a:pt x="6906" y="3355"/>
                    <a:pt x="7060" y="3129"/>
                    <a:pt x="7025" y="2890"/>
                  </a:cubicBezTo>
                  <a:lnTo>
                    <a:pt x="7763" y="2760"/>
                  </a:lnTo>
                  <a:cubicBezTo>
                    <a:pt x="7798" y="2752"/>
                    <a:pt x="7833" y="2749"/>
                    <a:pt x="7867" y="2749"/>
                  </a:cubicBezTo>
                  <a:close/>
                  <a:moveTo>
                    <a:pt x="4150" y="0"/>
                  </a:moveTo>
                  <a:cubicBezTo>
                    <a:pt x="4081" y="0"/>
                    <a:pt x="4011" y="7"/>
                    <a:pt x="3941" y="21"/>
                  </a:cubicBezTo>
                  <a:cubicBezTo>
                    <a:pt x="3346" y="128"/>
                    <a:pt x="2953" y="700"/>
                    <a:pt x="3072" y="1307"/>
                  </a:cubicBezTo>
                  <a:cubicBezTo>
                    <a:pt x="3108" y="1474"/>
                    <a:pt x="3179" y="1640"/>
                    <a:pt x="3286" y="1783"/>
                  </a:cubicBezTo>
                  <a:lnTo>
                    <a:pt x="2512" y="1926"/>
                  </a:lnTo>
                  <a:cubicBezTo>
                    <a:pt x="2191" y="1986"/>
                    <a:pt x="1988" y="2295"/>
                    <a:pt x="2036" y="2617"/>
                  </a:cubicBezTo>
                  <a:lnTo>
                    <a:pt x="2096" y="2890"/>
                  </a:lnTo>
                  <a:lnTo>
                    <a:pt x="798" y="3129"/>
                  </a:lnTo>
                  <a:cubicBezTo>
                    <a:pt x="322" y="3212"/>
                    <a:pt x="0" y="3676"/>
                    <a:pt x="83" y="4164"/>
                  </a:cubicBezTo>
                  <a:lnTo>
                    <a:pt x="1667" y="12785"/>
                  </a:lnTo>
                  <a:cubicBezTo>
                    <a:pt x="1741" y="13221"/>
                    <a:pt x="2120" y="13524"/>
                    <a:pt x="2548" y="13524"/>
                  </a:cubicBezTo>
                  <a:cubicBezTo>
                    <a:pt x="2599" y="13524"/>
                    <a:pt x="2651" y="13520"/>
                    <a:pt x="2703" y="13511"/>
                  </a:cubicBezTo>
                  <a:lnTo>
                    <a:pt x="10049" y="12165"/>
                  </a:lnTo>
                  <a:cubicBezTo>
                    <a:pt x="10525" y="12082"/>
                    <a:pt x="10847" y="11618"/>
                    <a:pt x="10763" y="11130"/>
                  </a:cubicBezTo>
                  <a:lnTo>
                    <a:pt x="9192" y="2498"/>
                  </a:lnTo>
                  <a:cubicBezTo>
                    <a:pt x="9108" y="2067"/>
                    <a:pt x="8737" y="1766"/>
                    <a:pt x="8316" y="1766"/>
                  </a:cubicBezTo>
                  <a:cubicBezTo>
                    <a:pt x="8259" y="1766"/>
                    <a:pt x="8202" y="1772"/>
                    <a:pt x="8144" y="1783"/>
                  </a:cubicBezTo>
                  <a:lnTo>
                    <a:pt x="6858" y="2009"/>
                  </a:lnTo>
                  <a:lnTo>
                    <a:pt x="6810" y="1736"/>
                  </a:lnTo>
                  <a:cubicBezTo>
                    <a:pt x="6757" y="1446"/>
                    <a:pt x="6499" y="1252"/>
                    <a:pt x="6214" y="1252"/>
                  </a:cubicBezTo>
                  <a:cubicBezTo>
                    <a:pt x="6183" y="1252"/>
                    <a:pt x="6151" y="1255"/>
                    <a:pt x="6120" y="1259"/>
                  </a:cubicBezTo>
                  <a:lnTo>
                    <a:pt x="5179" y="1438"/>
                  </a:lnTo>
                  <a:cubicBezTo>
                    <a:pt x="5227" y="1259"/>
                    <a:pt x="5239" y="1081"/>
                    <a:pt x="5215" y="914"/>
                  </a:cubicBezTo>
                  <a:cubicBezTo>
                    <a:pt x="5120" y="378"/>
                    <a:pt x="4665" y="0"/>
                    <a:pt x="4150"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91" name="Google Shape;691;p41"/>
            <p:cNvSpPr/>
            <p:nvPr/>
          </p:nvSpPr>
          <p:spPr>
            <a:xfrm>
              <a:off x="4331175" y="1837275"/>
              <a:ext cx="46550" cy="38650"/>
            </a:xfrm>
            <a:custGeom>
              <a:avLst/>
              <a:gdLst/>
              <a:ahLst/>
              <a:cxnLst/>
              <a:rect l="l" t="t" r="r" b="b"/>
              <a:pathLst>
                <a:path w="1862" h="1546" extrusionOk="0">
                  <a:moveTo>
                    <a:pt x="1002" y="1"/>
                  </a:moveTo>
                  <a:cubicBezTo>
                    <a:pt x="959" y="1"/>
                    <a:pt x="915" y="4"/>
                    <a:pt x="870" y="12"/>
                  </a:cubicBezTo>
                  <a:cubicBezTo>
                    <a:pt x="191" y="131"/>
                    <a:pt x="1" y="1012"/>
                    <a:pt x="560" y="1405"/>
                  </a:cubicBezTo>
                  <a:cubicBezTo>
                    <a:pt x="702" y="1502"/>
                    <a:pt x="854" y="1545"/>
                    <a:pt x="1002" y="1545"/>
                  </a:cubicBezTo>
                  <a:cubicBezTo>
                    <a:pt x="1454" y="1545"/>
                    <a:pt x="1862" y="1142"/>
                    <a:pt x="1763" y="631"/>
                  </a:cubicBezTo>
                  <a:cubicBezTo>
                    <a:pt x="1689" y="259"/>
                    <a:pt x="1367"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92" name="Google Shape;692;p41"/>
            <p:cNvSpPr/>
            <p:nvPr/>
          </p:nvSpPr>
          <p:spPr>
            <a:xfrm>
              <a:off x="4383175" y="1825925"/>
              <a:ext cx="97025" cy="34050"/>
            </a:xfrm>
            <a:custGeom>
              <a:avLst/>
              <a:gdLst/>
              <a:ahLst/>
              <a:cxnLst/>
              <a:rect l="l" t="t" r="r" b="b"/>
              <a:pathLst>
                <a:path w="3881" h="1362" extrusionOk="0">
                  <a:moveTo>
                    <a:pt x="3274" y="0"/>
                  </a:moveTo>
                  <a:cubicBezTo>
                    <a:pt x="3238" y="0"/>
                    <a:pt x="3200" y="5"/>
                    <a:pt x="3160" y="13"/>
                  </a:cubicBezTo>
                  <a:lnTo>
                    <a:pt x="3172" y="13"/>
                  </a:lnTo>
                  <a:lnTo>
                    <a:pt x="576" y="490"/>
                  </a:lnTo>
                  <a:cubicBezTo>
                    <a:pt x="0" y="545"/>
                    <a:pt x="104" y="1362"/>
                    <a:pt x="609" y="1362"/>
                  </a:cubicBezTo>
                  <a:cubicBezTo>
                    <a:pt x="647" y="1362"/>
                    <a:pt x="688" y="1357"/>
                    <a:pt x="731" y="1347"/>
                  </a:cubicBezTo>
                  <a:lnTo>
                    <a:pt x="3314" y="871"/>
                  </a:lnTo>
                  <a:cubicBezTo>
                    <a:pt x="3881" y="793"/>
                    <a:pt x="3774" y="0"/>
                    <a:pt x="3274"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93" name="Google Shape;693;p41"/>
            <p:cNvSpPr/>
            <p:nvPr/>
          </p:nvSpPr>
          <p:spPr>
            <a:xfrm>
              <a:off x="4341000" y="1891150"/>
              <a:ext cx="46325" cy="38650"/>
            </a:xfrm>
            <a:custGeom>
              <a:avLst/>
              <a:gdLst/>
              <a:ahLst/>
              <a:cxnLst/>
              <a:rect l="l" t="t" r="r" b="b"/>
              <a:pathLst>
                <a:path w="1853" h="1546" extrusionOk="0">
                  <a:moveTo>
                    <a:pt x="1002" y="1"/>
                  </a:moveTo>
                  <a:cubicBezTo>
                    <a:pt x="959" y="1"/>
                    <a:pt x="914" y="4"/>
                    <a:pt x="870" y="12"/>
                  </a:cubicBezTo>
                  <a:cubicBezTo>
                    <a:pt x="191" y="131"/>
                    <a:pt x="1" y="1012"/>
                    <a:pt x="560" y="1405"/>
                  </a:cubicBezTo>
                  <a:cubicBezTo>
                    <a:pt x="702" y="1502"/>
                    <a:pt x="854" y="1545"/>
                    <a:pt x="1001" y="1545"/>
                  </a:cubicBezTo>
                  <a:cubicBezTo>
                    <a:pt x="1450" y="1545"/>
                    <a:pt x="1852" y="1145"/>
                    <a:pt x="1763" y="643"/>
                  </a:cubicBezTo>
                  <a:cubicBezTo>
                    <a:pt x="1699" y="260"/>
                    <a:pt x="1369"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94" name="Google Shape;694;p41"/>
            <p:cNvSpPr/>
            <p:nvPr/>
          </p:nvSpPr>
          <p:spPr>
            <a:xfrm>
              <a:off x="4394975" y="1879800"/>
              <a:ext cx="94000" cy="33750"/>
            </a:xfrm>
            <a:custGeom>
              <a:avLst/>
              <a:gdLst/>
              <a:ahLst/>
              <a:cxnLst/>
              <a:rect l="l" t="t" r="r" b="b"/>
              <a:pathLst>
                <a:path w="3760" h="1350" extrusionOk="0">
                  <a:moveTo>
                    <a:pt x="3129" y="0"/>
                  </a:moveTo>
                  <a:cubicBezTo>
                    <a:pt x="3117" y="0"/>
                    <a:pt x="3105" y="1"/>
                    <a:pt x="3092" y="2"/>
                  </a:cubicBezTo>
                  <a:lnTo>
                    <a:pt x="497" y="478"/>
                  </a:lnTo>
                  <a:cubicBezTo>
                    <a:pt x="0" y="628"/>
                    <a:pt x="120" y="1349"/>
                    <a:pt x="605" y="1349"/>
                  </a:cubicBezTo>
                  <a:cubicBezTo>
                    <a:pt x="620" y="1349"/>
                    <a:pt x="636" y="1348"/>
                    <a:pt x="652" y="1347"/>
                  </a:cubicBezTo>
                  <a:lnTo>
                    <a:pt x="3247" y="883"/>
                  </a:lnTo>
                  <a:cubicBezTo>
                    <a:pt x="3759" y="731"/>
                    <a:pt x="3634" y="0"/>
                    <a:pt x="3129"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95" name="Google Shape;695;p41"/>
            <p:cNvSpPr/>
            <p:nvPr/>
          </p:nvSpPr>
          <p:spPr>
            <a:xfrm>
              <a:off x="4351425" y="1948900"/>
              <a:ext cx="46550" cy="38625"/>
            </a:xfrm>
            <a:custGeom>
              <a:avLst/>
              <a:gdLst/>
              <a:ahLst/>
              <a:cxnLst/>
              <a:rect l="l" t="t" r="r" b="b"/>
              <a:pathLst>
                <a:path w="1862" h="1545" extrusionOk="0">
                  <a:moveTo>
                    <a:pt x="1002" y="0"/>
                  </a:moveTo>
                  <a:cubicBezTo>
                    <a:pt x="959" y="0"/>
                    <a:pt x="914" y="4"/>
                    <a:pt x="870" y="12"/>
                  </a:cubicBezTo>
                  <a:cubicBezTo>
                    <a:pt x="191" y="131"/>
                    <a:pt x="0" y="1012"/>
                    <a:pt x="560" y="1405"/>
                  </a:cubicBezTo>
                  <a:cubicBezTo>
                    <a:pt x="701" y="1502"/>
                    <a:pt x="854" y="1545"/>
                    <a:pt x="1002" y="1545"/>
                  </a:cubicBezTo>
                  <a:cubicBezTo>
                    <a:pt x="1453" y="1545"/>
                    <a:pt x="1861" y="1142"/>
                    <a:pt x="1763" y="631"/>
                  </a:cubicBezTo>
                  <a:cubicBezTo>
                    <a:pt x="1699" y="259"/>
                    <a:pt x="1369" y="0"/>
                    <a:pt x="100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96" name="Google Shape;696;p41"/>
            <p:cNvSpPr/>
            <p:nvPr/>
          </p:nvSpPr>
          <p:spPr>
            <a:xfrm>
              <a:off x="4405100" y="1937500"/>
              <a:ext cx="94400" cy="33775"/>
            </a:xfrm>
            <a:custGeom>
              <a:avLst/>
              <a:gdLst/>
              <a:ahLst/>
              <a:cxnLst/>
              <a:rect l="l" t="t" r="r" b="b"/>
              <a:pathLst>
                <a:path w="3776" h="1351" extrusionOk="0">
                  <a:moveTo>
                    <a:pt x="3162" y="0"/>
                  </a:moveTo>
                  <a:cubicBezTo>
                    <a:pt x="3143" y="0"/>
                    <a:pt x="3124" y="1"/>
                    <a:pt x="3104" y="3"/>
                  </a:cubicBezTo>
                  <a:lnTo>
                    <a:pt x="509" y="468"/>
                  </a:lnTo>
                  <a:cubicBezTo>
                    <a:pt x="0" y="606"/>
                    <a:pt x="120" y="1351"/>
                    <a:pt x="628" y="1351"/>
                  </a:cubicBezTo>
                  <a:cubicBezTo>
                    <a:pt x="643" y="1351"/>
                    <a:pt x="659" y="1350"/>
                    <a:pt x="675" y="1349"/>
                  </a:cubicBezTo>
                  <a:lnTo>
                    <a:pt x="3259" y="872"/>
                  </a:lnTo>
                  <a:cubicBezTo>
                    <a:pt x="3775" y="735"/>
                    <a:pt x="3661" y="0"/>
                    <a:pt x="316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97" name="Google Shape;697;p41"/>
            <p:cNvSpPr/>
            <p:nvPr/>
          </p:nvSpPr>
          <p:spPr>
            <a:xfrm>
              <a:off x="4306775" y="2188400"/>
              <a:ext cx="193200" cy="173650"/>
            </a:xfrm>
            <a:custGeom>
              <a:avLst/>
              <a:gdLst/>
              <a:ahLst/>
              <a:cxnLst/>
              <a:rect l="l" t="t" r="r" b="b"/>
              <a:pathLst>
                <a:path w="7728" h="6946" extrusionOk="0">
                  <a:moveTo>
                    <a:pt x="3946" y="0"/>
                  </a:moveTo>
                  <a:cubicBezTo>
                    <a:pt x="2915" y="0"/>
                    <a:pt x="1900" y="464"/>
                    <a:pt x="1227" y="1338"/>
                  </a:cubicBezTo>
                  <a:lnTo>
                    <a:pt x="6966" y="4957"/>
                  </a:lnTo>
                  <a:cubicBezTo>
                    <a:pt x="7728" y="3398"/>
                    <a:pt x="7251" y="1469"/>
                    <a:pt x="5775" y="528"/>
                  </a:cubicBezTo>
                  <a:cubicBezTo>
                    <a:pt x="5208" y="172"/>
                    <a:pt x="4573" y="0"/>
                    <a:pt x="3946" y="0"/>
                  </a:cubicBezTo>
                  <a:close/>
                  <a:moveTo>
                    <a:pt x="822" y="1981"/>
                  </a:moveTo>
                  <a:cubicBezTo>
                    <a:pt x="1" y="3552"/>
                    <a:pt x="524" y="5481"/>
                    <a:pt x="2025" y="6422"/>
                  </a:cubicBezTo>
                  <a:cubicBezTo>
                    <a:pt x="2584" y="6775"/>
                    <a:pt x="3211" y="6946"/>
                    <a:pt x="3833" y="6946"/>
                  </a:cubicBezTo>
                  <a:cubicBezTo>
                    <a:pt x="4864" y="6946"/>
                    <a:pt x="5880" y="6477"/>
                    <a:pt x="6549" y="5600"/>
                  </a:cubicBezTo>
                  <a:lnTo>
                    <a:pt x="822" y="198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98" name="Google Shape;698;p41"/>
            <p:cNvSpPr/>
            <p:nvPr/>
          </p:nvSpPr>
          <p:spPr>
            <a:xfrm>
              <a:off x="4670500" y="1814925"/>
              <a:ext cx="152150" cy="140725"/>
            </a:xfrm>
            <a:custGeom>
              <a:avLst/>
              <a:gdLst/>
              <a:ahLst/>
              <a:cxnLst/>
              <a:rect l="l" t="t" r="r" b="b"/>
              <a:pathLst>
                <a:path w="6086" h="5629" extrusionOk="0">
                  <a:moveTo>
                    <a:pt x="3609" y="1"/>
                  </a:moveTo>
                  <a:lnTo>
                    <a:pt x="1215" y="1620"/>
                  </a:lnTo>
                  <a:cubicBezTo>
                    <a:pt x="251" y="2275"/>
                    <a:pt x="1" y="3585"/>
                    <a:pt x="656" y="4549"/>
                  </a:cubicBezTo>
                  <a:lnTo>
                    <a:pt x="763" y="4704"/>
                  </a:lnTo>
                  <a:cubicBezTo>
                    <a:pt x="1171" y="5305"/>
                    <a:pt x="1834" y="5629"/>
                    <a:pt x="2508" y="5629"/>
                  </a:cubicBezTo>
                  <a:cubicBezTo>
                    <a:pt x="2916" y="5629"/>
                    <a:pt x="3329" y="5510"/>
                    <a:pt x="3692" y="5264"/>
                  </a:cubicBezTo>
                  <a:lnTo>
                    <a:pt x="6085" y="3644"/>
                  </a:lnTo>
                  <a:lnTo>
                    <a:pt x="3609" y="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99" name="Google Shape;699;p41"/>
            <p:cNvSpPr/>
            <p:nvPr/>
          </p:nvSpPr>
          <p:spPr>
            <a:xfrm>
              <a:off x="4773200" y="1756600"/>
              <a:ext cx="152125" cy="140800"/>
            </a:xfrm>
            <a:custGeom>
              <a:avLst/>
              <a:gdLst/>
              <a:ahLst/>
              <a:cxnLst/>
              <a:rect l="l" t="t" r="r" b="b"/>
              <a:pathLst>
                <a:path w="6085" h="5632" extrusionOk="0">
                  <a:moveTo>
                    <a:pt x="3591" y="1"/>
                  </a:moveTo>
                  <a:cubicBezTo>
                    <a:pt x="3182" y="1"/>
                    <a:pt x="2768" y="120"/>
                    <a:pt x="2406" y="369"/>
                  </a:cubicBezTo>
                  <a:lnTo>
                    <a:pt x="1" y="1989"/>
                  </a:lnTo>
                  <a:lnTo>
                    <a:pt x="2477" y="5632"/>
                  </a:lnTo>
                  <a:lnTo>
                    <a:pt x="4870" y="4001"/>
                  </a:lnTo>
                  <a:cubicBezTo>
                    <a:pt x="5835" y="3346"/>
                    <a:pt x="6085" y="2036"/>
                    <a:pt x="5430" y="1072"/>
                  </a:cubicBezTo>
                  <a:lnTo>
                    <a:pt x="5430" y="1072"/>
                  </a:lnTo>
                  <a:lnTo>
                    <a:pt x="5430" y="1084"/>
                  </a:lnTo>
                  <a:lnTo>
                    <a:pt x="5323" y="917"/>
                  </a:lnTo>
                  <a:cubicBezTo>
                    <a:pt x="4917" y="319"/>
                    <a:pt x="4259" y="1"/>
                    <a:pt x="3591"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00" name="Google Shape;700;p41"/>
            <p:cNvSpPr/>
            <p:nvPr/>
          </p:nvSpPr>
          <p:spPr>
            <a:xfrm>
              <a:off x="4625875" y="2105675"/>
              <a:ext cx="268200" cy="266925"/>
            </a:xfrm>
            <a:custGeom>
              <a:avLst/>
              <a:gdLst/>
              <a:ahLst/>
              <a:cxnLst/>
              <a:rect l="l" t="t" r="r" b="b"/>
              <a:pathLst>
                <a:path w="10728" h="10677" extrusionOk="0">
                  <a:moveTo>
                    <a:pt x="5028" y="1"/>
                  </a:moveTo>
                  <a:cubicBezTo>
                    <a:pt x="4843" y="1"/>
                    <a:pt x="4677" y="137"/>
                    <a:pt x="4655" y="325"/>
                  </a:cubicBezTo>
                  <a:lnTo>
                    <a:pt x="4191" y="3813"/>
                  </a:lnTo>
                  <a:lnTo>
                    <a:pt x="714" y="3349"/>
                  </a:lnTo>
                  <a:cubicBezTo>
                    <a:pt x="700" y="3347"/>
                    <a:pt x="685" y="3346"/>
                    <a:pt x="670" y="3346"/>
                  </a:cubicBezTo>
                  <a:cubicBezTo>
                    <a:pt x="485" y="3346"/>
                    <a:pt x="320" y="3483"/>
                    <a:pt x="298" y="3670"/>
                  </a:cubicBezTo>
                  <a:lnTo>
                    <a:pt x="36" y="5647"/>
                  </a:lnTo>
                  <a:cubicBezTo>
                    <a:pt x="0" y="5849"/>
                    <a:pt x="143" y="6040"/>
                    <a:pt x="357" y="6064"/>
                  </a:cubicBezTo>
                  <a:lnTo>
                    <a:pt x="357" y="6052"/>
                  </a:lnTo>
                  <a:lnTo>
                    <a:pt x="3834" y="6516"/>
                  </a:lnTo>
                  <a:lnTo>
                    <a:pt x="3370" y="9993"/>
                  </a:lnTo>
                  <a:cubicBezTo>
                    <a:pt x="3346" y="10195"/>
                    <a:pt x="3489" y="10386"/>
                    <a:pt x="3691" y="10409"/>
                  </a:cubicBezTo>
                  <a:lnTo>
                    <a:pt x="5667" y="10671"/>
                  </a:lnTo>
                  <a:cubicBezTo>
                    <a:pt x="5688" y="10675"/>
                    <a:pt x="5709" y="10677"/>
                    <a:pt x="5730" y="10677"/>
                  </a:cubicBezTo>
                  <a:cubicBezTo>
                    <a:pt x="5907" y="10677"/>
                    <a:pt x="6063" y="10542"/>
                    <a:pt x="6084" y="10350"/>
                  </a:cubicBezTo>
                  <a:lnTo>
                    <a:pt x="6548" y="6873"/>
                  </a:lnTo>
                  <a:lnTo>
                    <a:pt x="10025" y="7338"/>
                  </a:lnTo>
                  <a:cubicBezTo>
                    <a:pt x="10040" y="7339"/>
                    <a:pt x="10055" y="7340"/>
                    <a:pt x="10069" y="7340"/>
                  </a:cubicBezTo>
                  <a:cubicBezTo>
                    <a:pt x="10254" y="7340"/>
                    <a:pt x="10420" y="7204"/>
                    <a:pt x="10442" y="7016"/>
                  </a:cubicBezTo>
                  <a:lnTo>
                    <a:pt x="10704" y="5040"/>
                  </a:lnTo>
                  <a:cubicBezTo>
                    <a:pt x="10728" y="4837"/>
                    <a:pt x="10585" y="4647"/>
                    <a:pt x="10382" y="4623"/>
                  </a:cubicBezTo>
                  <a:lnTo>
                    <a:pt x="6906" y="4159"/>
                  </a:lnTo>
                  <a:lnTo>
                    <a:pt x="7358" y="682"/>
                  </a:lnTo>
                  <a:cubicBezTo>
                    <a:pt x="7394" y="480"/>
                    <a:pt x="7239" y="289"/>
                    <a:pt x="7037" y="265"/>
                  </a:cubicBezTo>
                  <a:lnTo>
                    <a:pt x="5072" y="3"/>
                  </a:lnTo>
                  <a:cubicBezTo>
                    <a:pt x="5057" y="2"/>
                    <a:pt x="5043" y="1"/>
                    <a:pt x="502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01" name="Google Shape;701;p41"/>
            <p:cNvSpPr/>
            <p:nvPr/>
          </p:nvSpPr>
          <p:spPr>
            <a:xfrm>
              <a:off x="4282975" y="2509825"/>
              <a:ext cx="271175" cy="337825"/>
            </a:xfrm>
            <a:custGeom>
              <a:avLst/>
              <a:gdLst/>
              <a:ahLst/>
              <a:cxnLst/>
              <a:rect l="l" t="t" r="r" b="b"/>
              <a:pathLst>
                <a:path w="10847" h="13513" extrusionOk="0">
                  <a:moveTo>
                    <a:pt x="4145" y="431"/>
                  </a:moveTo>
                  <a:cubicBezTo>
                    <a:pt x="4436" y="431"/>
                    <a:pt x="4723" y="605"/>
                    <a:pt x="4774" y="994"/>
                  </a:cubicBezTo>
                  <a:cubicBezTo>
                    <a:pt x="4810" y="1185"/>
                    <a:pt x="4751" y="1387"/>
                    <a:pt x="4632" y="1530"/>
                  </a:cubicBezTo>
                  <a:lnTo>
                    <a:pt x="3834" y="1685"/>
                  </a:lnTo>
                  <a:cubicBezTo>
                    <a:pt x="3667" y="1590"/>
                    <a:pt x="3548" y="1423"/>
                    <a:pt x="3512" y="1232"/>
                  </a:cubicBezTo>
                  <a:lnTo>
                    <a:pt x="3500" y="1220"/>
                  </a:lnTo>
                  <a:cubicBezTo>
                    <a:pt x="3386" y="723"/>
                    <a:pt x="3769" y="431"/>
                    <a:pt x="4145" y="431"/>
                  </a:cubicBezTo>
                  <a:close/>
                  <a:moveTo>
                    <a:pt x="7867" y="2734"/>
                  </a:moveTo>
                  <a:cubicBezTo>
                    <a:pt x="8125" y="2734"/>
                    <a:pt x="8352" y="2922"/>
                    <a:pt x="8394" y="3185"/>
                  </a:cubicBezTo>
                  <a:lnTo>
                    <a:pt x="9787" y="10757"/>
                  </a:lnTo>
                  <a:cubicBezTo>
                    <a:pt x="9835" y="11055"/>
                    <a:pt x="9644" y="11341"/>
                    <a:pt x="9346" y="11388"/>
                  </a:cubicBezTo>
                  <a:lnTo>
                    <a:pt x="3084" y="12531"/>
                  </a:lnTo>
                  <a:cubicBezTo>
                    <a:pt x="3047" y="12538"/>
                    <a:pt x="3011" y="12542"/>
                    <a:pt x="2975" y="12542"/>
                  </a:cubicBezTo>
                  <a:cubicBezTo>
                    <a:pt x="2710" y="12542"/>
                    <a:pt x="2483" y="12353"/>
                    <a:pt x="2441" y="12091"/>
                  </a:cubicBezTo>
                  <a:lnTo>
                    <a:pt x="1060" y="4518"/>
                  </a:lnTo>
                  <a:cubicBezTo>
                    <a:pt x="1012" y="4221"/>
                    <a:pt x="1203" y="3935"/>
                    <a:pt x="1512" y="3887"/>
                  </a:cubicBezTo>
                  <a:lnTo>
                    <a:pt x="2250" y="3745"/>
                  </a:lnTo>
                  <a:cubicBezTo>
                    <a:pt x="2292" y="3955"/>
                    <a:pt x="2474" y="4110"/>
                    <a:pt x="2680" y="4110"/>
                  </a:cubicBezTo>
                  <a:cubicBezTo>
                    <a:pt x="2707" y="4110"/>
                    <a:pt x="2735" y="4107"/>
                    <a:pt x="2762" y="4102"/>
                  </a:cubicBezTo>
                  <a:lnTo>
                    <a:pt x="6668" y="3387"/>
                  </a:lnTo>
                  <a:cubicBezTo>
                    <a:pt x="6906" y="3340"/>
                    <a:pt x="7060" y="3114"/>
                    <a:pt x="7025" y="2875"/>
                  </a:cubicBezTo>
                  <a:lnTo>
                    <a:pt x="7763" y="2744"/>
                  </a:lnTo>
                  <a:cubicBezTo>
                    <a:pt x="7798" y="2737"/>
                    <a:pt x="7833" y="2734"/>
                    <a:pt x="7867" y="2734"/>
                  </a:cubicBezTo>
                  <a:close/>
                  <a:moveTo>
                    <a:pt x="4133" y="1"/>
                  </a:moveTo>
                  <a:cubicBezTo>
                    <a:pt x="4070" y="1"/>
                    <a:pt x="4006" y="6"/>
                    <a:pt x="3941" y="18"/>
                  </a:cubicBezTo>
                  <a:cubicBezTo>
                    <a:pt x="3346" y="125"/>
                    <a:pt x="2953" y="708"/>
                    <a:pt x="3072" y="1304"/>
                  </a:cubicBezTo>
                  <a:cubicBezTo>
                    <a:pt x="3108" y="1470"/>
                    <a:pt x="3179" y="1637"/>
                    <a:pt x="3286" y="1780"/>
                  </a:cubicBezTo>
                  <a:lnTo>
                    <a:pt x="2512" y="1923"/>
                  </a:lnTo>
                  <a:cubicBezTo>
                    <a:pt x="2191" y="1982"/>
                    <a:pt x="1988" y="2280"/>
                    <a:pt x="2036" y="2602"/>
                  </a:cubicBezTo>
                  <a:lnTo>
                    <a:pt x="2096" y="2887"/>
                  </a:lnTo>
                  <a:lnTo>
                    <a:pt x="798" y="3114"/>
                  </a:lnTo>
                  <a:cubicBezTo>
                    <a:pt x="322" y="3209"/>
                    <a:pt x="0" y="3673"/>
                    <a:pt x="83" y="4149"/>
                  </a:cubicBezTo>
                  <a:lnTo>
                    <a:pt x="1667" y="12781"/>
                  </a:lnTo>
                  <a:cubicBezTo>
                    <a:pt x="1740" y="13212"/>
                    <a:pt x="2110" y="13512"/>
                    <a:pt x="2531" y="13512"/>
                  </a:cubicBezTo>
                  <a:cubicBezTo>
                    <a:pt x="2587" y="13512"/>
                    <a:pt x="2645" y="13507"/>
                    <a:pt x="2703" y="13496"/>
                  </a:cubicBezTo>
                  <a:lnTo>
                    <a:pt x="10049" y="12162"/>
                  </a:lnTo>
                  <a:cubicBezTo>
                    <a:pt x="10525" y="12067"/>
                    <a:pt x="10847" y="11603"/>
                    <a:pt x="10763" y="11114"/>
                  </a:cubicBezTo>
                  <a:lnTo>
                    <a:pt x="9192" y="2482"/>
                  </a:lnTo>
                  <a:cubicBezTo>
                    <a:pt x="9107" y="2048"/>
                    <a:pt x="8729" y="1755"/>
                    <a:pt x="8303" y="1755"/>
                  </a:cubicBezTo>
                  <a:cubicBezTo>
                    <a:pt x="8250" y="1755"/>
                    <a:pt x="8197" y="1759"/>
                    <a:pt x="8144" y="1768"/>
                  </a:cubicBezTo>
                  <a:lnTo>
                    <a:pt x="6858" y="2006"/>
                  </a:lnTo>
                  <a:lnTo>
                    <a:pt x="6810" y="1732"/>
                  </a:lnTo>
                  <a:cubicBezTo>
                    <a:pt x="6757" y="1442"/>
                    <a:pt x="6499" y="1249"/>
                    <a:pt x="6214" y="1249"/>
                  </a:cubicBezTo>
                  <a:cubicBezTo>
                    <a:pt x="6183" y="1249"/>
                    <a:pt x="6151" y="1251"/>
                    <a:pt x="6120" y="1256"/>
                  </a:cubicBezTo>
                  <a:lnTo>
                    <a:pt x="5179" y="1435"/>
                  </a:lnTo>
                  <a:cubicBezTo>
                    <a:pt x="5227" y="1268"/>
                    <a:pt x="5239" y="1089"/>
                    <a:pt x="5215" y="911"/>
                  </a:cubicBezTo>
                  <a:cubicBezTo>
                    <a:pt x="5119" y="380"/>
                    <a:pt x="4655" y="1"/>
                    <a:pt x="413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02" name="Google Shape;702;p41"/>
            <p:cNvSpPr/>
            <p:nvPr/>
          </p:nvSpPr>
          <p:spPr>
            <a:xfrm>
              <a:off x="4331175" y="2631725"/>
              <a:ext cx="46550" cy="38625"/>
            </a:xfrm>
            <a:custGeom>
              <a:avLst/>
              <a:gdLst/>
              <a:ahLst/>
              <a:cxnLst/>
              <a:rect l="l" t="t" r="r" b="b"/>
              <a:pathLst>
                <a:path w="1862" h="1545" extrusionOk="0">
                  <a:moveTo>
                    <a:pt x="1002" y="0"/>
                  </a:moveTo>
                  <a:cubicBezTo>
                    <a:pt x="959" y="0"/>
                    <a:pt x="915" y="4"/>
                    <a:pt x="870" y="12"/>
                  </a:cubicBezTo>
                  <a:cubicBezTo>
                    <a:pt x="191" y="131"/>
                    <a:pt x="1" y="1012"/>
                    <a:pt x="560" y="1405"/>
                  </a:cubicBezTo>
                  <a:cubicBezTo>
                    <a:pt x="702" y="1502"/>
                    <a:pt x="854" y="1545"/>
                    <a:pt x="1002" y="1545"/>
                  </a:cubicBezTo>
                  <a:cubicBezTo>
                    <a:pt x="1454" y="1545"/>
                    <a:pt x="1862" y="1142"/>
                    <a:pt x="1763" y="631"/>
                  </a:cubicBezTo>
                  <a:cubicBezTo>
                    <a:pt x="1689" y="258"/>
                    <a:pt x="1367" y="0"/>
                    <a:pt x="100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03" name="Google Shape;703;p41"/>
            <p:cNvSpPr/>
            <p:nvPr/>
          </p:nvSpPr>
          <p:spPr>
            <a:xfrm>
              <a:off x="4383600" y="2620175"/>
              <a:ext cx="96200" cy="33850"/>
            </a:xfrm>
            <a:custGeom>
              <a:avLst/>
              <a:gdLst/>
              <a:ahLst/>
              <a:cxnLst/>
              <a:rect l="l" t="t" r="r" b="b"/>
              <a:pathLst>
                <a:path w="3848" h="1354" extrusionOk="0">
                  <a:moveTo>
                    <a:pt x="3238" y="0"/>
                  </a:moveTo>
                  <a:cubicBezTo>
                    <a:pt x="3207" y="0"/>
                    <a:pt x="3176" y="3"/>
                    <a:pt x="3143" y="9"/>
                  </a:cubicBezTo>
                  <a:lnTo>
                    <a:pt x="3155" y="9"/>
                  </a:lnTo>
                  <a:lnTo>
                    <a:pt x="559" y="485"/>
                  </a:lnTo>
                  <a:cubicBezTo>
                    <a:pt x="1" y="564"/>
                    <a:pt x="102" y="1354"/>
                    <a:pt x="608" y="1354"/>
                  </a:cubicBezTo>
                  <a:cubicBezTo>
                    <a:pt x="641" y="1354"/>
                    <a:pt x="677" y="1350"/>
                    <a:pt x="714" y="1343"/>
                  </a:cubicBezTo>
                  <a:lnTo>
                    <a:pt x="3297" y="866"/>
                  </a:lnTo>
                  <a:cubicBezTo>
                    <a:pt x="3847" y="777"/>
                    <a:pt x="3731" y="0"/>
                    <a:pt x="3238"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04" name="Google Shape;704;p41"/>
            <p:cNvSpPr/>
            <p:nvPr/>
          </p:nvSpPr>
          <p:spPr>
            <a:xfrm>
              <a:off x="4341000" y="2685525"/>
              <a:ext cx="46325" cy="38700"/>
            </a:xfrm>
            <a:custGeom>
              <a:avLst/>
              <a:gdLst/>
              <a:ahLst/>
              <a:cxnLst/>
              <a:rect l="l" t="t" r="r" b="b"/>
              <a:pathLst>
                <a:path w="1853" h="1548" extrusionOk="0">
                  <a:moveTo>
                    <a:pt x="1016" y="0"/>
                  </a:moveTo>
                  <a:cubicBezTo>
                    <a:pt x="968" y="0"/>
                    <a:pt x="919" y="5"/>
                    <a:pt x="870" y="15"/>
                  </a:cubicBezTo>
                  <a:cubicBezTo>
                    <a:pt x="191" y="122"/>
                    <a:pt x="1" y="1015"/>
                    <a:pt x="560" y="1408"/>
                  </a:cubicBezTo>
                  <a:cubicBezTo>
                    <a:pt x="701" y="1505"/>
                    <a:pt x="853" y="1548"/>
                    <a:pt x="1000" y="1548"/>
                  </a:cubicBezTo>
                  <a:cubicBezTo>
                    <a:pt x="1449" y="1548"/>
                    <a:pt x="1853" y="1145"/>
                    <a:pt x="1763" y="634"/>
                  </a:cubicBezTo>
                  <a:cubicBezTo>
                    <a:pt x="1700" y="266"/>
                    <a:pt x="1377" y="0"/>
                    <a:pt x="1016"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05" name="Google Shape;705;p41"/>
            <p:cNvSpPr/>
            <p:nvPr/>
          </p:nvSpPr>
          <p:spPr>
            <a:xfrm>
              <a:off x="4394975" y="2673950"/>
              <a:ext cx="94000" cy="33725"/>
            </a:xfrm>
            <a:custGeom>
              <a:avLst/>
              <a:gdLst/>
              <a:ahLst/>
              <a:cxnLst/>
              <a:rect l="l" t="t" r="r" b="b"/>
              <a:pathLst>
                <a:path w="3760" h="1349" extrusionOk="0">
                  <a:moveTo>
                    <a:pt x="3129" y="0"/>
                  </a:moveTo>
                  <a:cubicBezTo>
                    <a:pt x="3117" y="0"/>
                    <a:pt x="3105" y="1"/>
                    <a:pt x="3092" y="1"/>
                  </a:cubicBezTo>
                  <a:lnTo>
                    <a:pt x="497" y="478"/>
                  </a:lnTo>
                  <a:cubicBezTo>
                    <a:pt x="0" y="628"/>
                    <a:pt x="120" y="1349"/>
                    <a:pt x="605" y="1349"/>
                  </a:cubicBezTo>
                  <a:cubicBezTo>
                    <a:pt x="620" y="1349"/>
                    <a:pt x="636" y="1348"/>
                    <a:pt x="652" y="1347"/>
                  </a:cubicBezTo>
                  <a:lnTo>
                    <a:pt x="3247" y="882"/>
                  </a:lnTo>
                  <a:cubicBezTo>
                    <a:pt x="3759" y="731"/>
                    <a:pt x="3634" y="0"/>
                    <a:pt x="3129"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06" name="Google Shape;706;p41"/>
            <p:cNvSpPr/>
            <p:nvPr/>
          </p:nvSpPr>
          <p:spPr>
            <a:xfrm>
              <a:off x="4351425" y="2743050"/>
              <a:ext cx="46550" cy="38625"/>
            </a:xfrm>
            <a:custGeom>
              <a:avLst/>
              <a:gdLst/>
              <a:ahLst/>
              <a:cxnLst/>
              <a:rect l="l" t="t" r="r" b="b"/>
              <a:pathLst>
                <a:path w="1862" h="1545" extrusionOk="0">
                  <a:moveTo>
                    <a:pt x="1002" y="0"/>
                  </a:moveTo>
                  <a:cubicBezTo>
                    <a:pt x="959" y="0"/>
                    <a:pt x="914" y="4"/>
                    <a:pt x="870" y="11"/>
                  </a:cubicBezTo>
                  <a:cubicBezTo>
                    <a:pt x="191" y="131"/>
                    <a:pt x="0" y="1012"/>
                    <a:pt x="572" y="1404"/>
                  </a:cubicBezTo>
                  <a:cubicBezTo>
                    <a:pt x="710" y="1501"/>
                    <a:pt x="861" y="1545"/>
                    <a:pt x="1007" y="1545"/>
                  </a:cubicBezTo>
                  <a:cubicBezTo>
                    <a:pt x="1453" y="1545"/>
                    <a:pt x="1861" y="1142"/>
                    <a:pt x="1763" y="631"/>
                  </a:cubicBezTo>
                  <a:cubicBezTo>
                    <a:pt x="1699" y="258"/>
                    <a:pt x="1369" y="0"/>
                    <a:pt x="100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07" name="Google Shape;707;p41"/>
            <p:cNvSpPr/>
            <p:nvPr/>
          </p:nvSpPr>
          <p:spPr>
            <a:xfrm>
              <a:off x="4404900" y="2731600"/>
              <a:ext cx="94800" cy="33850"/>
            </a:xfrm>
            <a:custGeom>
              <a:avLst/>
              <a:gdLst/>
              <a:ahLst/>
              <a:cxnLst/>
              <a:rect l="l" t="t" r="r" b="b"/>
              <a:pathLst>
                <a:path w="3792" h="1354" extrusionOk="0">
                  <a:moveTo>
                    <a:pt x="3181" y="1"/>
                  </a:moveTo>
                  <a:cubicBezTo>
                    <a:pt x="3159" y="1"/>
                    <a:pt x="3136" y="2"/>
                    <a:pt x="3112" y="5"/>
                  </a:cubicBezTo>
                  <a:lnTo>
                    <a:pt x="517" y="469"/>
                  </a:lnTo>
                  <a:cubicBezTo>
                    <a:pt x="0" y="607"/>
                    <a:pt x="114" y="1354"/>
                    <a:pt x="625" y="1354"/>
                  </a:cubicBezTo>
                  <a:cubicBezTo>
                    <a:pt x="644" y="1354"/>
                    <a:pt x="663" y="1353"/>
                    <a:pt x="683" y="1351"/>
                  </a:cubicBezTo>
                  <a:lnTo>
                    <a:pt x="3267" y="874"/>
                  </a:lnTo>
                  <a:cubicBezTo>
                    <a:pt x="3792" y="749"/>
                    <a:pt x="3683" y="1"/>
                    <a:pt x="3181"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08" name="Google Shape;708;p41"/>
            <p:cNvSpPr/>
            <p:nvPr/>
          </p:nvSpPr>
          <p:spPr>
            <a:xfrm>
              <a:off x="4306775" y="2982050"/>
              <a:ext cx="194400" cy="174250"/>
            </a:xfrm>
            <a:custGeom>
              <a:avLst/>
              <a:gdLst/>
              <a:ahLst/>
              <a:cxnLst/>
              <a:rect l="l" t="t" r="r" b="b"/>
              <a:pathLst>
                <a:path w="7776" h="6970" extrusionOk="0">
                  <a:moveTo>
                    <a:pt x="3946" y="1"/>
                  </a:moveTo>
                  <a:cubicBezTo>
                    <a:pt x="2909" y="1"/>
                    <a:pt x="1889" y="472"/>
                    <a:pt x="1227" y="1358"/>
                  </a:cubicBezTo>
                  <a:lnTo>
                    <a:pt x="6966" y="4977"/>
                  </a:lnTo>
                  <a:cubicBezTo>
                    <a:pt x="7775" y="3405"/>
                    <a:pt x="7251" y="1477"/>
                    <a:pt x="5763" y="524"/>
                  </a:cubicBezTo>
                  <a:cubicBezTo>
                    <a:pt x="5200" y="171"/>
                    <a:pt x="4570" y="1"/>
                    <a:pt x="3946" y="1"/>
                  </a:cubicBezTo>
                  <a:close/>
                  <a:moveTo>
                    <a:pt x="822" y="2001"/>
                  </a:moveTo>
                  <a:lnTo>
                    <a:pt x="822" y="2001"/>
                  </a:lnTo>
                  <a:cubicBezTo>
                    <a:pt x="1" y="3572"/>
                    <a:pt x="524" y="5501"/>
                    <a:pt x="2025" y="6442"/>
                  </a:cubicBezTo>
                  <a:cubicBezTo>
                    <a:pt x="2588" y="6797"/>
                    <a:pt x="3219" y="6969"/>
                    <a:pt x="3844" y="6969"/>
                  </a:cubicBezTo>
                  <a:cubicBezTo>
                    <a:pt x="4872" y="6969"/>
                    <a:pt x="5883" y="6505"/>
                    <a:pt x="6549" y="5632"/>
                  </a:cubicBezTo>
                  <a:lnTo>
                    <a:pt x="822" y="200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09" name="Google Shape;709;p41"/>
            <p:cNvSpPr/>
            <p:nvPr/>
          </p:nvSpPr>
          <p:spPr>
            <a:xfrm>
              <a:off x="4670500" y="2609075"/>
              <a:ext cx="152150" cy="140725"/>
            </a:xfrm>
            <a:custGeom>
              <a:avLst/>
              <a:gdLst/>
              <a:ahLst/>
              <a:cxnLst/>
              <a:rect l="l" t="t" r="r" b="b"/>
              <a:pathLst>
                <a:path w="6086" h="5629" extrusionOk="0">
                  <a:moveTo>
                    <a:pt x="3609" y="1"/>
                  </a:moveTo>
                  <a:lnTo>
                    <a:pt x="1215" y="1620"/>
                  </a:lnTo>
                  <a:cubicBezTo>
                    <a:pt x="251" y="2275"/>
                    <a:pt x="1" y="3585"/>
                    <a:pt x="656" y="4549"/>
                  </a:cubicBezTo>
                  <a:lnTo>
                    <a:pt x="763" y="4716"/>
                  </a:lnTo>
                  <a:cubicBezTo>
                    <a:pt x="1170" y="5308"/>
                    <a:pt x="1831" y="5629"/>
                    <a:pt x="2505" y="5629"/>
                  </a:cubicBezTo>
                  <a:cubicBezTo>
                    <a:pt x="2914" y="5629"/>
                    <a:pt x="3328" y="5511"/>
                    <a:pt x="3692" y="5263"/>
                  </a:cubicBezTo>
                  <a:lnTo>
                    <a:pt x="6085" y="3644"/>
                  </a:lnTo>
                  <a:lnTo>
                    <a:pt x="3609" y="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10" name="Google Shape;710;p41"/>
            <p:cNvSpPr/>
            <p:nvPr/>
          </p:nvSpPr>
          <p:spPr>
            <a:xfrm>
              <a:off x="4773200" y="2550550"/>
              <a:ext cx="152125" cy="141000"/>
            </a:xfrm>
            <a:custGeom>
              <a:avLst/>
              <a:gdLst/>
              <a:ahLst/>
              <a:cxnLst/>
              <a:rect l="l" t="t" r="r" b="b"/>
              <a:pathLst>
                <a:path w="6085" h="5640" extrusionOk="0">
                  <a:moveTo>
                    <a:pt x="3580" y="0"/>
                  </a:moveTo>
                  <a:cubicBezTo>
                    <a:pt x="3174" y="0"/>
                    <a:pt x="2765" y="119"/>
                    <a:pt x="2406" y="365"/>
                  </a:cubicBezTo>
                  <a:lnTo>
                    <a:pt x="1" y="1996"/>
                  </a:lnTo>
                  <a:lnTo>
                    <a:pt x="2477" y="5640"/>
                  </a:lnTo>
                  <a:lnTo>
                    <a:pt x="4870" y="4009"/>
                  </a:lnTo>
                  <a:cubicBezTo>
                    <a:pt x="5835" y="3354"/>
                    <a:pt x="6085" y="2044"/>
                    <a:pt x="5430" y="1080"/>
                  </a:cubicBezTo>
                  <a:lnTo>
                    <a:pt x="5323" y="925"/>
                  </a:lnTo>
                  <a:cubicBezTo>
                    <a:pt x="4915" y="324"/>
                    <a:pt x="4252" y="0"/>
                    <a:pt x="3580"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11" name="Google Shape;711;p41"/>
            <p:cNvSpPr/>
            <p:nvPr/>
          </p:nvSpPr>
          <p:spPr>
            <a:xfrm>
              <a:off x="4625875" y="2899825"/>
              <a:ext cx="268200" cy="266925"/>
            </a:xfrm>
            <a:custGeom>
              <a:avLst/>
              <a:gdLst/>
              <a:ahLst/>
              <a:cxnLst/>
              <a:rect l="l" t="t" r="r" b="b"/>
              <a:pathLst>
                <a:path w="10728" h="10677" extrusionOk="0">
                  <a:moveTo>
                    <a:pt x="5026" y="1"/>
                  </a:moveTo>
                  <a:cubicBezTo>
                    <a:pt x="4832" y="1"/>
                    <a:pt x="4677" y="137"/>
                    <a:pt x="4643" y="325"/>
                  </a:cubicBezTo>
                  <a:lnTo>
                    <a:pt x="4191" y="3813"/>
                  </a:lnTo>
                  <a:lnTo>
                    <a:pt x="714" y="3349"/>
                  </a:lnTo>
                  <a:cubicBezTo>
                    <a:pt x="699" y="3347"/>
                    <a:pt x="683" y="3346"/>
                    <a:pt x="668" y="3346"/>
                  </a:cubicBezTo>
                  <a:cubicBezTo>
                    <a:pt x="475" y="3346"/>
                    <a:pt x="319" y="3483"/>
                    <a:pt x="286" y="3670"/>
                  </a:cubicBezTo>
                  <a:lnTo>
                    <a:pt x="36" y="5647"/>
                  </a:lnTo>
                  <a:cubicBezTo>
                    <a:pt x="0" y="5849"/>
                    <a:pt x="143" y="6028"/>
                    <a:pt x="357" y="6063"/>
                  </a:cubicBezTo>
                  <a:lnTo>
                    <a:pt x="3834" y="6516"/>
                  </a:lnTo>
                  <a:lnTo>
                    <a:pt x="3370" y="10004"/>
                  </a:lnTo>
                  <a:cubicBezTo>
                    <a:pt x="3346" y="10207"/>
                    <a:pt x="3489" y="10385"/>
                    <a:pt x="3691" y="10421"/>
                  </a:cubicBezTo>
                  <a:lnTo>
                    <a:pt x="5667" y="10671"/>
                  </a:lnTo>
                  <a:cubicBezTo>
                    <a:pt x="5688" y="10675"/>
                    <a:pt x="5709" y="10677"/>
                    <a:pt x="5730" y="10677"/>
                  </a:cubicBezTo>
                  <a:cubicBezTo>
                    <a:pt x="5907" y="10677"/>
                    <a:pt x="6063" y="10543"/>
                    <a:pt x="6084" y="10362"/>
                  </a:cubicBezTo>
                  <a:lnTo>
                    <a:pt x="6548" y="6873"/>
                  </a:lnTo>
                  <a:lnTo>
                    <a:pt x="10025" y="7337"/>
                  </a:lnTo>
                  <a:cubicBezTo>
                    <a:pt x="10040" y="7339"/>
                    <a:pt x="10055" y="7340"/>
                    <a:pt x="10069" y="7340"/>
                  </a:cubicBezTo>
                  <a:cubicBezTo>
                    <a:pt x="10254" y="7340"/>
                    <a:pt x="10420" y="7204"/>
                    <a:pt x="10442" y="7016"/>
                  </a:cubicBezTo>
                  <a:lnTo>
                    <a:pt x="10704" y="5039"/>
                  </a:lnTo>
                  <a:cubicBezTo>
                    <a:pt x="10728" y="4837"/>
                    <a:pt x="10585" y="4647"/>
                    <a:pt x="10382" y="4623"/>
                  </a:cubicBezTo>
                  <a:lnTo>
                    <a:pt x="6906" y="4170"/>
                  </a:lnTo>
                  <a:lnTo>
                    <a:pt x="7358" y="682"/>
                  </a:lnTo>
                  <a:cubicBezTo>
                    <a:pt x="7394" y="479"/>
                    <a:pt x="7239" y="289"/>
                    <a:pt x="7037" y="265"/>
                  </a:cubicBezTo>
                  <a:lnTo>
                    <a:pt x="5072" y="3"/>
                  </a:lnTo>
                  <a:cubicBezTo>
                    <a:pt x="5056" y="1"/>
                    <a:pt x="5041" y="1"/>
                    <a:pt x="5026"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12" name="Google Shape;712;p41"/>
            <p:cNvSpPr/>
            <p:nvPr/>
          </p:nvSpPr>
          <p:spPr>
            <a:xfrm>
              <a:off x="4282975" y="3303975"/>
              <a:ext cx="271175" cy="338325"/>
            </a:xfrm>
            <a:custGeom>
              <a:avLst/>
              <a:gdLst/>
              <a:ahLst/>
              <a:cxnLst/>
              <a:rect l="l" t="t" r="r" b="b"/>
              <a:pathLst>
                <a:path w="10847" h="13533" extrusionOk="0">
                  <a:moveTo>
                    <a:pt x="4151" y="435"/>
                  </a:moveTo>
                  <a:cubicBezTo>
                    <a:pt x="4440" y="435"/>
                    <a:pt x="4723" y="608"/>
                    <a:pt x="4774" y="994"/>
                  </a:cubicBezTo>
                  <a:cubicBezTo>
                    <a:pt x="4810" y="1196"/>
                    <a:pt x="4751" y="1387"/>
                    <a:pt x="4632" y="1542"/>
                  </a:cubicBezTo>
                  <a:lnTo>
                    <a:pt x="3834" y="1685"/>
                  </a:lnTo>
                  <a:cubicBezTo>
                    <a:pt x="3667" y="1589"/>
                    <a:pt x="3548" y="1423"/>
                    <a:pt x="3512" y="1232"/>
                  </a:cubicBezTo>
                  <a:lnTo>
                    <a:pt x="3500" y="1232"/>
                  </a:lnTo>
                  <a:cubicBezTo>
                    <a:pt x="3386" y="732"/>
                    <a:pt x="3773" y="435"/>
                    <a:pt x="4151" y="435"/>
                  </a:cubicBezTo>
                  <a:close/>
                  <a:moveTo>
                    <a:pt x="7872" y="2745"/>
                  </a:moveTo>
                  <a:cubicBezTo>
                    <a:pt x="8127" y="2745"/>
                    <a:pt x="8352" y="2924"/>
                    <a:pt x="8394" y="3185"/>
                  </a:cubicBezTo>
                  <a:lnTo>
                    <a:pt x="9787" y="10769"/>
                  </a:lnTo>
                  <a:cubicBezTo>
                    <a:pt x="9835" y="11067"/>
                    <a:pt x="9644" y="11341"/>
                    <a:pt x="9346" y="11400"/>
                  </a:cubicBezTo>
                  <a:lnTo>
                    <a:pt x="3084" y="12543"/>
                  </a:lnTo>
                  <a:cubicBezTo>
                    <a:pt x="3047" y="12550"/>
                    <a:pt x="3011" y="12553"/>
                    <a:pt x="2976" y="12553"/>
                  </a:cubicBezTo>
                  <a:cubicBezTo>
                    <a:pt x="2710" y="12553"/>
                    <a:pt x="2483" y="12364"/>
                    <a:pt x="2441" y="12091"/>
                  </a:cubicBezTo>
                  <a:lnTo>
                    <a:pt x="1060" y="4530"/>
                  </a:lnTo>
                  <a:cubicBezTo>
                    <a:pt x="1012" y="4233"/>
                    <a:pt x="1203" y="3947"/>
                    <a:pt x="1512" y="3887"/>
                  </a:cubicBezTo>
                  <a:lnTo>
                    <a:pt x="2250" y="3756"/>
                  </a:lnTo>
                  <a:cubicBezTo>
                    <a:pt x="2292" y="3965"/>
                    <a:pt x="2472" y="4110"/>
                    <a:pt x="2676" y="4110"/>
                  </a:cubicBezTo>
                  <a:cubicBezTo>
                    <a:pt x="2704" y="4110"/>
                    <a:pt x="2733" y="4107"/>
                    <a:pt x="2762" y="4102"/>
                  </a:cubicBezTo>
                  <a:lnTo>
                    <a:pt x="6668" y="3399"/>
                  </a:lnTo>
                  <a:cubicBezTo>
                    <a:pt x="6906" y="3351"/>
                    <a:pt x="7060" y="3125"/>
                    <a:pt x="7025" y="2887"/>
                  </a:cubicBezTo>
                  <a:lnTo>
                    <a:pt x="7763" y="2756"/>
                  </a:lnTo>
                  <a:cubicBezTo>
                    <a:pt x="7800" y="2749"/>
                    <a:pt x="7836" y="2745"/>
                    <a:pt x="7872" y="2745"/>
                  </a:cubicBezTo>
                  <a:close/>
                  <a:moveTo>
                    <a:pt x="4133" y="1"/>
                  </a:moveTo>
                  <a:cubicBezTo>
                    <a:pt x="4070" y="1"/>
                    <a:pt x="4005" y="6"/>
                    <a:pt x="3941" y="18"/>
                  </a:cubicBezTo>
                  <a:cubicBezTo>
                    <a:pt x="3346" y="125"/>
                    <a:pt x="2953" y="708"/>
                    <a:pt x="3072" y="1304"/>
                  </a:cubicBezTo>
                  <a:cubicBezTo>
                    <a:pt x="3108" y="1482"/>
                    <a:pt x="3179" y="1649"/>
                    <a:pt x="3286" y="1780"/>
                  </a:cubicBezTo>
                  <a:lnTo>
                    <a:pt x="2512" y="1935"/>
                  </a:lnTo>
                  <a:cubicBezTo>
                    <a:pt x="2191" y="1994"/>
                    <a:pt x="1988" y="2304"/>
                    <a:pt x="2036" y="2613"/>
                  </a:cubicBezTo>
                  <a:lnTo>
                    <a:pt x="2096" y="2899"/>
                  </a:lnTo>
                  <a:lnTo>
                    <a:pt x="798" y="3125"/>
                  </a:lnTo>
                  <a:cubicBezTo>
                    <a:pt x="322" y="3220"/>
                    <a:pt x="0" y="3685"/>
                    <a:pt x="83" y="4173"/>
                  </a:cubicBezTo>
                  <a:lnTo>
                    <a:pt x="1667" y="12793"/>
                  </a:lnTo>
                  <a:cubicBezTo>
                    <a:pt x="1741" y="13229"/>
                    <a:pt x="2120" y="13533"/>
                    <a:pt x="2548" y="13533"/>
                  </a:cubicBezTo>
                  <a:cubicBezTo>
                    <a:pt x="2599" y="13533"/>
                    <a:pt x="2651" y="13528"/>
                    <a:pt x="2703" y="13519"/>
                  </a:cubicBezTo>
                  <a:lnTo>
                    <a:pt x="10049" y="12174"/>
                  </a:lnTo>
                  <a:cubicBezTo>
                    <a:pt x="10525" y="12079"/>
                    <a:pt x="10847" y="11614"/>
                    <a:pt x="10763" y="11138"/>
                  </a:cubicBezTo>
                  <a:lnTo>
                    <a:pt x="9192" y="2506"/>
                  </a:lnTo>
                  <a:cubicBezTo>
                    <a:pt x="9107" y="2070"/>
                    <a:pt x="8727" y="1767"/>
                    <a:pt x="8298" y="1767"/>
                  </a:cubicBezTo>
                  <a:cubicBezTo>
                    <a:pt x="8247" y="1767"/>
                    <a:pt x="8196" y="1771"/>
                    <a:pt x="8144" y="1780"/>
                  </a:cubicBezTo>
                  <a:lnTo>
                    <a:pt x="6858" y="2018"/>
                  </a:lnTo>
                  <a:lnTo>
                    <a:pt x="6810" y="1744"/>
                  </a:lnTo>
                  <a:cubicBezTo>
                    <a:pt x="6758" y="1459"/>
                    <a:pt x="6508" y="1258"/>
                    <a:pt x="6228" y="1258"/>
                  </a:cubicBezTo>
                  <a:cubicBezTo>
                    <a:pt x="6192" y="1258"/>
                    <a:pt x="6156" y="1261"/>
                    <a:pt x="6120" y="1268"/>
                  </a:cubicBezTo>
                  <a:lnTo>
                    <a:pt x="5179" y="1435"/>
                  </a:lnTo>
                  <a:cubicBezTo>
                    <a:pt x="5227" y="1268"/>
                    <a:pt x="5239" y="1089"/>
                    <a:pt x="5215" y="923"/>
                  </a:cubicBezTo>
                  <a:cubicBezTo>
                    <a:pt x="5119" y="381"/>
                    <a:pt x="4655" y="1"/>
                    <a:pt x="413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13" name="Google Shape;713;p41"/>
            <p:cNvSpPr/>
            <p:nvPr/>
          </p:nvSpPr>
          <p:spPr>
            <a:xfrm>
              <a:off x="4331175" y="3425875"/>
              <a:ext cx="46550" cy="38625"/>
            </a:xfrm>
            <a:custGeom>
              <a:avLst/>
              <a:gdLst/>
              <a:ahLst/>
              <a:cxnLst/>
              <a:rect l="l" t="t" r="r" b="b"/>
              <a:pathLst>
                <a:path w="1862" h="1545" extrusionOk="0">
                  <a:moveTo>
                    <a:pt x="1002" y="0"/>
                  </a:moveTo>
                  <a:cubicBezTo>
                    <a:pt x="959" y="0"/>
                    <a:pt x="915" y="4"/>
                    <a:pt x="870" y="11"/>
                  </a:cubicBezTo>
                  <a:cubicBezTo>
                    <a:pt x="191" y="130"/>
                    <a:pt x="1" y="1011"/>
                    <a:pt x="560" y="1404"/>
                  </a:cubicBezTo>
                  <a:cubicBezTo>
                    <a:pt x="702" y="1501"/>
                    <a:pt x="854" y="1545"/>
                    <a:pt x="1002" y="1545"/>
                  </a:cubicBezTo>
                  <a:cubicBezTo>
                    <a:pt x="1454" y="1545"/>
                    <a:pt x="1862" y="1142"/>
                    <a:pt x="1763" y="630"/>
                  </a:cubicBezTo>
                  <a:cubicBezTo>
                    <a:pt x="1689" y="258"/>
                    <a:pt x="1367" y="0"/>
                    <a:pt x="100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14" name="Google Shape;714;p41"/>
            <p:cNvSpPr/>
            <p:nvPr/>
          </p:nvSpPr>
          <p:spPr>
            <a:xfrm>
              <a:off x="4383250" y="3414225"/>
              <a:ext cx="96950" cy="34100"/>
            </a:xfrm>
            <a:custGeom>
              <a:avLst/>
              <a:gdLst/>
              <a:ahLst/>
              <a:cxnLst/>
              <a:rect l="l" t="t" r="r" b="b"/>
              <a:pathLst>
                <a:path w="3878" h="1364" extrusionOk="0">
                  <a:moveTo>
                    <a:pt x="3271" y="0"/>
                  </a:moveTo>
                  <a:cubicBezTo>
                    <a:pt x="3235" y="0"/>
                    <a:pt x="3197" y="4"/>
                    <a:pt x="3157" y="13"/>
                  </a:cubicBezTo>
                  <a:lnTo>
                    <a:pt x="3169" y="13"/>
                  </a:lnTo>
                  <a:lnTo>
                    <a:pt x="573" y="489"/>
                  </a:lnTo>
                  <a:cubicBezTo>
                    <a:pt x="1" y="555"/>
                    <a:pt x="100" y="1364"/>
                    <a:pt x="597" y="1364"/>
                  </a:cubicBezTo>
                  <a:cubicBezTo>
                    <a:pt x="638" y="1364"/>
                    <a:pt x="682" y="1358"/>
                    <a:pt x="728" y="1347"/>
                  </a:cubicBezTo>
                  <a:lnTo>
                    <a:pt x="3311" y="870"/>
                  </a:lnTo>
                  <a:cubicBezTo>
                    <a:pt x="3878" y="793"/>
                    <a:pt x="3771" y="0"/>
                    <a:pt x="3271"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15" name="Google Shape;715;p41"/>
            <p:cNvSpPr/>
            <p:nvPr/>
          </p:nvSpPr>
          <p:spPr>
            <a:xfrm>
              <a:off x="4341000" y="3479650"/>
              <a:ext cx="46325" cy="38725"/>
            </a:xfrm>
            <a:custGeom>
              <a:avLst/>
              <a:gdLst/>
              <a:ahLst/>
              <a:cxnLst/>
              <a:rect l="l" t="t" r="r" b="b"/>
              <a:pathLst>
                <a:path w="1853" h="1549" extrusionOk="0">
                  <a:moveTo>
                    <a:pt x="1016" y="1"/>
                  </a:moveTo>
                  <a:cubicBezTo>
                    <a:pt x="968" y="1"/>
                    <a:pt x="919" y="6"/>
                    <a:pt x="870" y="15"/>
                  </a:cubicBezTo>
                  <a:cubicBezTo>
                    <a:pt x="191" y="134"/>
                    <a:pt x="1" y="1015"/>
                    <a:pt x="560" y="1408"/>
                  </a:cubicBezTo>
                  <a:cubicBezTo>
                    <a:pt x="701" y="1505"/>
                    <a:pt x="853" y="1549"/>
                    <a:pt x="1000" y="1549"/>
                  </a:cubicBezTo>
                  <a:cubicBezTo>
                    <a:pt x="1449" y="1549"/>
                    <a:pt x="1853" y="1146"/>
                    <a:pt x="1763" y="635"/>
                  </a:cubicBezTo>
                  <a:cubicBezTo>
                    <a:pt x="1700" y="267"/>
                    <a:pt x="1377" y="1"/>
                    <a:pt x="1016"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16" name="Google Shape;716;p41"/>
            <p:cNvSpPr/>
            <p:nvPr/>
          </p:nvSpPr>
          <p:spPr>
            <a:xfrm>
              <a:off x="4394875" y="3468350"/>
              <a:ext cx="94000" cy="33750"/>
            </a:xfrm>
            <a:custGeom>
              <a:avLst/>
              <a:gdLst/>
              <a:ahLst/>
              <a:cxnLst/>
              <a:rect l="l" t="t" r="r" b="b"/>
              <a:pathLst>
                <a:path w="3760" h="1350" extrusionOk="0">
                  <a:moveTo>
                    <a:pt x="3144" y="1"/>
                  </a:moveTo>
                  <a:cubicBezTo>
                    <a:pt x="3128" y="1"/>
                    <a:pt x="3113" y="2"/>
                    <a:pt x="3096" y="3"/>
                  </a:cubicBezTo>
                  <a:lnTo>
                    <a:pt x="501" y="467"/>
                  </a:lnTo>
                  <a:cubicBezTo>
                    <a:pt x="1" y="619"/>
                    <a:pt x="126" y="1350"/>
                    <a:pt x="620" y="1350"/>
                  </a:cubicBezTo>
                  <a:cubicBezTo>
                    <a:pt x="632" y="1350"/>
                    <a:pt x="644" y="1349"/>
                    <a:pt x="656" y="1348"/>
                  </a:cubicBezTo>
                  <a:lnTo>
                    <a:pt x="3251" y="872"/>
                  </a:lnTo>
                  <a:cubicBezTo>
                    <a:pt x="3759" y="722"/>
                    <a:pt x="3640" y="1"/>
                    <a:pt x="314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17" name="Google Shape;717;p41"/>
            <p:cNvSpPr/>
            <p:nvPr/>
          </p:nvSpPr>
          <p:spPr>
            <a:xfrm>
              <a:off x="4351425" y="3537175"/>
              <a:ext cx="46550" cy="38650"/>
            </a:xfrm>
            <a:custGeom>
              <a:avLst/>
              <a:gdLst/>
              <a:ahLst/>
              <a:cxnLst/>
              <a:rect l="l" t="t" r="r" b="b"/>
              <a:pathLst>
                <a:path w="1862" h="1546" extrusionOk="0">
                  <a:moveTo>
                    <a:pt x="1002" y="1"/>
                  </a:moveTo>
                  <a:cubicBezTo>
                    <a:pt x="958" y="1"/>
                    <a:pt x="914" y="5"/>
                    <a:pt x="870" y="12"/>
                  </a:cubicBezTo>
                  <a:cubicBezTo>
                    <a:pt x="191" y="131"/>
                    <a:pt x="0" y="1012"/>
                    <a:pt x="560" y="1405"/>
                  </a:cubicBezTo>
                  <a:cubicBezTo>
                    <a:pt x="701" y="1502"/>
                    <a:pt x="854" y="1546"/>
                    <a:pt x="1003" y="1546"/>
                  </a:cubicBezTo>
                  <a:cubicBezTo>
                    <a:pt x="1454" y="1546"/>
                    <a:pt x="1861" y="1145"/>
                    <a:pt x="1763" y="643"/>
                  </a:cubicBezTo>
                  <a:cubicBezTo>
                    <a:pt x="1699" y="260"/>
                    <a:pt x="1369"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18" name="Google Shape;718;p41"/>
            <p:cNvSpPr/>
            <p:nvPr/>
          </p:nvSpPr>
          <p:spPr>
            <a:xfrm>
              <a:off x="4405100" y="3525800"/>
              <a:ext cx="94475" cy="33775"/>
            </a:xfrm>
            <a:custGeom>
              <a:avLst/>
              <a:gdLst/>
              <a:ahLst/>
              <a:cxnLst/>
              <a:rect l="l" t="t" r="r" b="b"/>
              <a:pathLst>
                <a:path w="3779" h="1351" extrusionOk="0">
                  <a:moveTo>
                    <a:pt x="3152" y="1"/>
                  </a:moveTo>
                  <a:cubicBezTo>
                    <a:pt x="3136" y="1"/>
                    <a:pt x="3120" y="2"/>
                    <a:pt x="3104" y="3"/>
                  </a:cubicBezTo>
                  <a:lnTo>
                    <a:pt x="509" y="479"/>
                  </a:lnTo>
                  <a:cubicBezTo>
                    <a:pt x="0" y="618"/>
                    <a:pt x="120" y="1350"/>
                    <a:pt x="627" y="1350"/>
                  </a:cubicBezTo>
                  <a:cubicBezTo>
                    <a:pt x="643" y="1350"/>
                    <a:pt x="659" y="1350"/>
                    <a:pt x="675" y="1348"/>
                  </a:cubicBezTo>
                  <a:lnTo>
                    <a:pt x="3259" y="872"/>
                  </a:lnTo>
                  <a:cubicBezTo>
                    <a:pt x="3779" y="733"/>
                    <a:pt x="3660" y="1"/>
                    <a:pt x="315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19" name="Google Shape;719;p41"/>
            <p:cNvSpPr/>
            <p:nvPr/>
          </p:nvSpPr>
          <p:spPr>
            <a:xfrm>
              <a:off x="4306775" y="3776850"/>
              <a:ext cx="193200" cy="173725"/>
            </a:xfrm>
            <a:custGeom>
              <a:avLst/>
              <a:gdLst/>
              <a:ahLst/>
              <a:cxnLst/>
              <a:rect l="l" t="t" r="r" b="b"/>
              <a:pathLst>
                <a:path w="7728" h="6949" extrusionOk="0">
                  <a:moveTo>
                    <a:pt x="3944" y="0"/>
                  </a:moveTo>
                  <a:cubicBezTo>
                    <a:pt x="2914" y="0"/>
                    <a:pt x="1900" y="466"/>
                    <a:pt x="1227" y="1331"/>
                  </a:cubicBezTo>
                  <a:lnTo>
                    <a:pt x="6966" y="4963"/>
                  </a:lnTo>
                  <a:cubicBezTo>
                    <a:pt x="7728" y="3391"/>
                    <a:pt x="7251" y="1474"/>
                    <a:pt x="5775" y="534"/>
                  </a:cubicBezTo>
                  <a:cubicBezTo>
                    <a:pt x="5207" y="173"/>
                    <a:pt x="4572" y="0"/>
                    <a:pt x="3944" y="0"/>
                  </a:cubicBezTo>
                  <a:close/>
                  <a:moveTo>
                    <a:pt x="822" y="1974"/>
                  </a:moveTo>
                  <a:lnTo>
                    <a:pt x="822" y="1974"/>
                  </a:lnTo>
                  <a:cubicBezTo>
                    <a:pt x="1" y="3546"/>
                    <a:pt x="524" y="5475"/>
                    <a:pt x="2025" y="6415"/>
                  </a:cubicBezTo>
                  <a:cubicBezTo>
                    <a:pt x="2587" y="6775"/>
                    <a:pt x="3218" y="6948"/>
                    <a:pt x="3842" y="6948"/>
                  </a:cubicBezTo>
                  <a:cubicBezTo>
                    <a:pt x="4870" y="6948"/>
                    <a:pt x="5882" y="6480"/>
                    <a:pt x="6549" y="5606"/>
                  </a:cubicBezTo>
                  <a:lnTo>
                    <a:pt x="822" y="1974"/>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20" name="Google Shape;720;p41"/>
            <p:cNvSpPr/>
            <p:nvPr/>
          </p:nvSpPr>
          <p:spPr>
            <a:xfrm>
              <a:off x="4670500" y="3403225"/>
              <a:ext cx="152150" cy="140800"/>
            </a:xfrm>
            <a:custGeom>
              <a:avLst/>
              <a:gdLst/>
              <a:ahLst/>
              <a:cxnLst/>
              <a:rect l="l" t="t" r="r" b="b"/>
              <a:pathLst>
                <a:path w="6086" h="5632" extrusionOk="0">
                  <a:moveTo>
                    <a:pt x="3609" y="1"/>
                  </a:moveTo>
                  <a:lnTo>
                    <a:pt x="1215" y="1632"/>
                  </a:lnTo>
                  <a:cubicBezTo>
                    <a:pt x="251" y="2275"/>
                    <a:pt x="1" y="3584"/>
                    <a:pt x="656" y="4549"/>
                  </a:cubicBezTo>
                  <a:lnTo>
                    <a:pt x="763" y="4715"/>
                  </a:lnTo>
                  <a:cubicBezTo>
                    <a:pt x="1172" y="5311"/>
                    <a:pt x="1837" y="5632"/>
                    <a:pt x="2514" y="5632"/>
                  </a:cubicBezTo>
                  <a:cubicBezTo>
                    <a:pt x="2920" y="5632"/>
                    <a:pt x="3330" y="5516"/>
                    <a:pt x="3692" y="5275"/>
                  </a:cubicBezTo>
                  <a:lnTo>
                    <a:pt x="6085" y="3644"/>
                  </a:lnTo>
                  <a:lnTo>
                    <a:pt x="3609" y="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21" name="Google Shape;721;p41"/>
            <p:cNvSpPr/>
            <p:nvPr/>
          </p:nvSpPr>
          <p:spPr>
            <a:xfrm>
              <a:off x="4773200" y="3344700"/>
              <a:ext cx="152125" cy="141000"/>
            </a:xfrm>
            <a:custGeom>
              <a:avLst/>
              <a:gdLst/>
              <a:ahLst/>
              <a:cxnLst/>
              <a:rect l="l" t="t" r="r" b="b"/>
              <a:pathLst>
                <a:path w="6085" h="5640" extrusionOk="0">
                  <a:moveTo>
                    <a:pt x="3580" y="0"/>
                  </a:moveTo>
                  <a:cubicBezTo>
                    <a:pt x="3174" y="0"/>
                    <a:pt x="2765" y="118"/>
                    <a:pt x="2406" y="365"/>
                  </a:cubicBezTo>
                  <a:lnTo>
                    <a:pt x="1" y="1996"/>
                  </a:lnTo>
                  <a:lnTo>
                    <a:pt x="2477" y="5640"/>
                  </a:lnTo>
                  <a:lnTo>
                    <a:pt x="4870" y="4008"/>
                  </a:lnTo>
                  <a:cubicBezTo>
                    <a:pt x="5835" y="3354"/>
                    <a:pt x="6085" y="2044"/>
                    <a:pt x="5430" y="1091"/>
                  </a:cubicBezTo>
                  <a:lnTo>
                    <a:pt x="5323" y="925"/>
                  </a:lnTo>
                  <a:cubicBezTo>
                    <a:pt x="4915" y="324"/>
                    <a:pt x="4252" y="0"/>
                    <a:pt x="3580"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22" name="Google Shape;722;p41"/>
            <p:cNvSpPr/>
            <p:nvPr/>
          </p:nvSpPr>
          <p:spPr>
            <a:xfrm>
              <a:off x="4625875" y="3694200"/>
              <a:ext cx="268200" cy="266925"/>
            </a:xfrm>
            <a:custGeom>
              <a:avLst/>
              <a:gdLst/>
              <a:ahLst/>
              <a:cxnLst/>
              <a:rect l="l" t="t" r="r" b="b"/>
              <a:pathLst>
                <a:path w="10728" h="10677" extrusionOk="0">
                  <a:moveTo>
                    <a:pt x="5010" y="0"/>
                  </a:moveTo>
                  <a:cubicBezTo>
                    <a:pt x="4832" y="0"/>
                    <a:pt x="4677" y="135"/>
                    <a:pt x="4655" y="327"/>
                  </a:cubicBezTo>
                  <a:lnTo>
                    <a:pt x="4191" y="3804"/>
                  </a:lnTo>
                  <a:lnTo>
                    <a:pt x="714" y="3340"/>
                  </a:lnTo>
                  <a:cubicBezTo>
                    <a:pt x="700" y="3338"/>
                    <a:pt x="685" y="3337"/>
                    <a:pt x="670" y="3337"/>
                  </a:cubicBezTo>
                  <a:cubicBezTo>
                    <a:pt x="485" y="3337"/>
                    <a:pt x="320" y="3473"/>
                    <a:pt x="298" y="3661"/>
                  </a:cubicBezTo>
                  <a:lnTo>
                    <a:pt x="36" y="5638"/>
                  </a:lnTo>
                  <a:cubicBezTo>
                    <a:pt x="0" y="5840"/>
                    <a:pt x="143" y="6030"/>
                    <a:pt x="357" y="6054"/>
                  </a:cubicBezTo>
                  <a:lnTo>
                    <a:pt x="3834" y="6519"/>
                  </a:lnTo>
                  <a:lnTo>
                    <a:pt x="3370" y="9995"/>
                  </a:lnTo>
                  <a:cubicBezTo>
                    <a:pt x="3346" y="10198"/>
                    <a:pt x="3489" y="10388"/>
                    <a:pt x="3691" y="10412"/>
                  </a:cubicBezTo>
                  <a:lnTo>
                    <a:pt x="5667" y="10674"/>
                  </a:lnTo>
                  <a:cubicBezTo>
                    <a:pt x="5682" y="10676"/>
                    <a:pt x="5697" y="10676"/>
                    <a:pt x="5712" y="10676"/>
                  </a:cubicBezTo>
                  <a:cubicBezTo>
                    <a:pt x="5897" y="10676"/>
                    <a:pt x="6062" y="10540"/>
                    <a:pt x="6084" y="10352"/>
                  </a:cubicBezTo>
                  <a:lnTo>
                    <a:pt x="6548" y="6876"/>
                  </a:lnTo>
                  <a:lnTo>
                    <a:pt x="10025" y="7328"/>
                  </a:lnTo>
                  <a:cubicBezTo>
                    <a:pt x="10046" y="7332"/>
                    <a:pt x="10067" y="7334"/>
                    <a:pt x="10087" y="7334"/>
                  </a:cubicBezTo>
                  <a:cubicBezTo>
                    <a:pt x="10265" y="7334"/>
                    <a:pt x="10420" y="7199"/>
                    <a:pt x="10442" y="7007"/>
                  </a:cubicBezTo>
                  <a:lnTo>
                    <a:pt x="10704" y="5042"/>
                  </a:lnTo>
                  <a:cubicBezTo>
                    <a:pt x="10728" y="4840"/>
                    <a:pt x="10585" y="4649"/>
                    <a:pt x="10382" y="4625"/>
                  </a:cubicBezTo>
                  <a:lnTo>
                    <a:pt x="6906" y="4161"/>
                  </a:lnTo>
                  <a:lnTo>
                    <a:pt x="7358" y="685"/>
                  </a:lnTo>
                  <a:cubicBezTo>
                    <a:pt x="7394" y="482"/>
                    <a:pt x="7239" y="292"/>
                    <a:pt x="7037" y="268"/>
                  </a:cubicBezTo>
                  <a:lnTo>
                    <a:pt x="5072" y="6"/>
                  </a:lnTo>
                  <a:cubicBezTo>
                    <a:pt x="5051" y="2"/>
                    <a:pt x="5030" y="0"/>
                    <a:pt x="5010"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23" name="Google Shape;723;p41"/>
            <p:cNvSpPr/>
            <p:nvPr/>
          </p:nvSpPr>
          <p:spPr>
            <a:xfrm>
              <a:off x="4282975" y="4098125"/>
              <a:ext cx="271175" cy="338025"/>
            </a:xfrm>
            <a:custGeom>
              <a:avLst/>
              <a:gdLst/>
              <a:ahLst/>
              <a:cxnLst/>
              <a:rect l="l" t="t" r="r" b="b"/>
              <a:pathLst>
                <a:path w="10847" h="13521" extrusionOk="0">
                  <a:moveTo>
                    <a:pt x="4151" y="435"/>
                  </a:moveTo>
                  <a:cubicBezTo>
                    <a:pt x="4440" y="435"/>
                    <a:pt x="4723" y="608"/>
                    <a:pt x="4774" y="994"/>
                  </a:cubicBezTo>
                  <a:cubicBezTo>
                    <a:pt x="4810" y="1184"/>
                    <a:pt x="4751" y="1387"/>
                    <a:pt x="4632" y="1542"/>
                  </a:cubicBezTo>
                  <a:lnTo>
                    <a:pt x="3834" y="1684"/>
                  </a:lnTo>
                  <a:cubicBezTo>
                    <a:pt x="3667" y="1589"/>
                    <a:pt x="3548" y="1434"/>
                    <a:pt x="3512" y="1244"/>
                  </a:cubicBezTo>
                  <a:lnTo>
                    <a:pt x="3500" y="1232"/>
                  </a:lnTo>
                  <a:cubicBezTo>
                    <a:pt x="3386" y="732"/>
                    <a:pt x="3773" y="435"/>
                    <a:pt x="4151" y="435"/>
                  </a:cubicBezTo>
                  <a:close/>
                  <a:moveTo>
                    <a:pt x="7867" y="2746"/>
                  </a:moveTo>
                  <a:cubicBezTo>
                    <a:pt x="8125" y="2746"/>
                    <a:pt x="8352" y="2934"/>
                    <a:pt x="8394" y="3196"/>
                  </a:cubicBezTo>
                  <a:lnTo>
                    <a:pt x="9787" y="10757"/>
                  </a:lnTo>
                  <a:cubicBezTo>
                    <a:pt x="9835" y="11055"/>
                    <a:pt x="9644" y="11340"/>
                    <a:pt x="9346" y="11400"/>
                  </a:cubicBezTo>
                  <a:lnTo>
                    <a:pt x="3084" y="12543"/>
                  </a:lnTo>
                  <a:cubicBezTo>
                    <a:pt x="3053" y="12548"/>
                    <a:pt x="3023" y="12550"/>
                    <a:pt x="2992" y="12550"/>
                  </a:cubicBezTo>
                  <a:cubicBezTo>
                    <a:pt x="2730" y="12550"/>
                    <a:pt x="2494" y="12369"/>
                    <a:pt x="2441" y="12102"/>
                  </a:cubicBezTo>
                  <a:lnTo>
                    <a:pt x="1060" y="4530"/>
                  </a:lnTo>
                  <a:cubicBezTo>
                    <a:pt x="1012" y="4232"/>
                    <a:pt x="1203" y="3947"/>
                    <a:pt x="1512" y="3899"/>
                  </a:cubicBezTo>
                  <a:lnTo>
                    <a:pt x="2250" y="3768"/>
                  </a:lnTo>
                  <a:cubicBezTo>
                    <a:pt x="2292" y="3968"/>
                    <a:pt x="2474" y="4121"/>
                    <a:pt x="2680" y="4121"/>
                  </a:cubicBezTo>
                  <a:cubicBezTo>
                    <a:pt x="2707" y="4121"/>
                    <a:pt x="2735" y="4119"/>
                    <a:pt x="2762" y="4113"/>
                  </a:cubicBezTo>
                  <a:lnTo>
                    <a:pt x="6668" y="3399"/>
                  </a:lnTo>
                  <a:cubicBezTo>
                    <a:pt x="6906" y="3351"/>
                    <a:pt x="7060" y="3125"/>
                    <a:pt x="7025" y="2887"/>
                  </a:cubicBezTo>
                  <a:lnTo>
                    <a:pt x="7763" y="2756"/>
                  </a:lnTo>
                  <a:cubicBezTo>
                    <a:pt x="7798" y="2749"/>
                    <a:pt x="7833" y="2746"/>
                    <a:pt x="7867" y="2746"/>
                  </a:cubicBezTo>
                  <a:close/>
                  <a:moveTo>
                    <a:pt x="4133" y="0"/>
                  </a:moveTo>
                  <a:cubicBezTo>
                    <a:pt x="4070" y="0"/>
                    <a:pt x="4006" y="6"/>
                    <a:pt x="3941" y="18"/>
                  </a:cubicBezTo>
                  <a:cubicBezTo>
                    <a:pt x="3346" y="125"/>
                    <a:pt x="2953" y="708"/>
                    <a:pt x="3072" y="1303"/>
                  </a:cubicBezTo>
                  <a:cubicBezTo>
                    <a:pt x="3108" y="1482"/>
                    <a:pt x="3179" y="1637"/>
                    <a:pt x="3286" y="1780"/>
                  </a:cubicBezTo>
                  <a:lnTo>
                    <a:pt x="2512" y="1923"/>
                  </a:lnTo>
                  <a:cubicBezTo>
                    <a:pt x="2191" y="1982"/>
                    <a:pt x="1988" y="2292"/>
                    <a:pt x="2036" y="2601"/>
                  </a:cubicBezTo>
                  <a:lnTo>
                    <a:pt x="2096" y="2887"/>
                  </a:lnTo>
                  <a:lnTo>
                    <a:pt x="798" y="3125"/>
                  </a:lnTo>
                  <a:cubicBezTo>
                    <a:pt x="322" y="3208"/>
                    <a:pt x="0" y="3673"/>
                    <a:pt x="83" y="4161"/>
                  </a:cubicBezTo>
                  <a:lnTo>
                    <a:pt x="1667" y="12793"/>
                  </a:lnTo>
                  <a:cubicBezTo>
                    <a:pt x="1741" y="13218"/>
                    <a:pt x="2120" y="13520"/>
                    <a:pt x="2548" y="13520"/>
                  </a:cubicBezTo>
                  <a:cubicBezTo>
                    <a:pt x="2599" y="13520"/>
                    <a:pt x="2651" y="13516"/>
                    <a:pt x="2703" y="13507"/>
                  </a:cubicBezTo>
                  <a:lnTo>
                    <a:pt x="10049" y="12162"/>
                  </a:lnTo>
                  <a:cubicBezTo>
                    <a:pt x="10525" y="12079"/>
                    <a:pt x="10847" y="11602"/>
                    <a:pt x="10763" y="11126"/>
                  </a:cubicBezTo>
                  <a:lnTo>
                    <a:pt x="9192" y="2494"/>
                  </a:lnTo>
                  <a:cubicBezTo>
                    <a:pt x="9108" y="2064"/>
                    <a:pt x="8737" y="1763"/>
                    <a:pt x="8316" y="1763"/>
                  </a:cubicBezTo>
                  <a:cubicBezTo>
                    <a:pt x="8259" y="1763"/>
                    <a:pt x="8202" y="1768"/>
                    <a:pt x="8144" y="1780"/>
                  </a:cubicBezTo>
                  <a:lnTo>
                    <a:pt x="6858" y="2018"/>
                  </a:lnTo>
                  <a:lnTo>
                    <a:pt x="6810" y="1732"/>
                  </a:lnTo>
                  <a:cubicBezTo>
                    <a:pt x="6756" y="1451"/>
                    <a:pt x="6497" y="1249"/>
                    <a:pt x="6210" y="1249"/>
                  </a:cubicBezTo>
                  <a:cubicBezTo>
                    <a:pt x="6180" y="1249"/>
                    <a:pt x="6150" y="1251"/>
                    <a:pt x="6120" y="1256"/>
                  </a:cubicBezTo>
                  <a:lnTo>
                    <a:pt x="5179" y="1434"/>
                  </a:lnTo>
                  <a:cubicBezTo>
                    <a:pt x="5227" y="1268"/>
                    <a:pt x="5239" y="1089"/>
                    <a:pt x="5215" y="910"/>
                  </a:cubicBezTo>
                  <a:cubicBezTo>
                    <a:pt x="5119" y="380"/>
                    <a:pt x="4655" y="0"/>
                    <a:pt x="4133"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24" name="Google Shape;724;p41"/>
            <p:cNvSpPr/>
            <p:nvPr/>
          </p:nvSpPr>
          <p:spPr>
            <a:xfrm>
              <a:off x="4331175" y="4220000"/>
              <a:ext cx="46550" cy="38650"/>
            </a:xfrm>
            <a:custGeom>
              <a:avLst/>
              <a:gdLst/>
              <a:ahLst/>
              <a:cxnLst/>
              <a:rect l="l" t="t" r="r" b="b"/>
              <a:pathLst>
                <a:path w="1862" h="1546" extrusionOk="0">
                  <a:moveTo>
                    <a:pt x="1002" y="1"/>
                  </a:moveTo>
                  <a:cubicBezTo>
                    <a:pt x="959" y="1"/>
                    <a:pt x="915" y="5"/>
                    <a:pt x="870" y="12"/>
                  </a:cubicBezTo>
                  <a:cubicBezTo>
                    <a:pt x="191" y="131"/>
                    <a:pt x="1" y="1012"/>
                    <a:pt x="560" y="1405"/>
                  </a:cubicBezTo>
                  <a:cubicBezTo>
                    <a:pt x="702" y="1502"/>
                    <a:pt x="854" y="1545"/>
                    <a:pt x="1002" y="1545"/>
                  </a:cubicBezTo>
                  <a:cubicBezTo>
                    <a:pt x="1454" y="1545"/>
                    <a:pt x="1862" y="1142"/>
                    <a:pt x="1763" y="631"/>
                  </a:cubicBezTo>
                  <a:cubicBezTo>
                    <a:pt x="1689" y="259"/>
                    <a:pt x="1367"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25" name="Google Shape;725;p41"/>
            <p:cNvSpPr/>
            <p:nvPr/>
          </p:nvSpPr>
          <p:spPr>
            <a:xfrm>
              <a:off x="4383675" y="4208750"/>
              <a:ext cx="96100" cy="33625"/>
            </a:xfrm>
            <a:custGeom>
              <a:avLst/>
              <a:gdLst/>
              <a:ahLst/>
              <a:cxnLst/>
              <a:rect l="l" t="t" r="r" b="b"/>
              <a:pathLst>
                <a:path w="3844" h="1345" extrusionOk="0">
                  <a:moveTo>
                    <a:pt x="3236" y="0"/>
                  </a:moveTo>
                  <a:cubicBezTo>
                    <a:pt x="3205" y="0"/>
                    <a:pt x="3173" y="3"/>
                    <a:pt x="3140" y="10"/>
                  </a:cubicBezTo>
                  <a:lnTo>
                    <a:pt x="3152" y="10"/>
                  </a:lnTo>
                  <a:lnTo>
                    <a:pt x="556" y="474"/>
                  </a:lnTo>
                  <a:cubicBezTo>
                    <a:pt x="1" y="552"/>
                    <a:pt x="98" y="1344"/>
                    <a:pt x="597" y="1344"/>
                  </a:cubicBezTo>
                  <a:cubicBezTo>
                    <a:pt x="633" y="1344"/>
                    <a:pt x="671" y="1340"/>
                    <a:pt x="711" y="1331"/>
                  </a:cubicBezTo>
                  <a:lnTo>
                    <a:pt x="3294" y="867"/>
                  </a:lnTo>
                  <a:cubicBezTo>
                    <a:pt x="3844" y="766"/>
                    <a:pt x="3728" y="0"/>
                    <a:pt x="3236"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26" name="Google Shape;726;p41"/>
            <p:cNvSpPr/>
            <p:nvPr/>
          </p:nvSpPr>
          <p:spPr>
            <a:xfrm>
              <a:off x="4341000" y="4273875"/>
              <a:ext cx="46325" cy="38650"/>
            </a:xfrm>
            <a:custGeom>
              <a:avLst/>
              <a:gdLst/>
              <a:ahLst/>
              <a:cxnLst/>
              <a:rect l="l" t="t" r="r" b="b"/>
              <a:pathLst>
                <a:path w="1853" h="1546" extrusionOk="0">
                  <a:moveTo>
                    <a:pt x="1003" y="1"/>
                  </a:moveTo>
                  <a:cubicBezTo>
                    <a:pt x="959" y="1"/>
                    <a:pt x="914" y="5"/>
                    <a:pt x="870" y="12"/>
                  </a:cubicBezTo>
                  <a:cubicBezTo>
                    <a:pt x="191" y="131"/>
                    <a:pt x="1" y="1012"/>
                    <a:pt x="560" y="1405"/>
                  </a:cubicBezTo>
                  <a:cubicBezTo>
                    <a:pt x="701" y="1502"/>
                    <a:pt x="853" y="1546"/>
                    <a:pt x="1000" y="1546"/>
                  </a:cubicBezTo>
                  <a:cubicBezTo>
                    <a:pt x="1449" y="1546"/>
                    <a:pt x="1853" y="1142"/>
                    <a:pt x="1763" y="631"/>
                  </a:cubicBezTo>
                  <a:cubicBezTo>
                    <a:pt x="1699" y="259"/>
                    <a:pt x="1369" y="1"/>
                    <a:pt x="100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27" name="Google Shape;727;p41"/>
            <p:cNvSpPr/>
            <p:nvPr/>
          </p:nvSpPr>
          <p:spPr>
            <a:xfrm>
              <a:off x="4394875" y="4262500"/>
              <a:ext cx="94000" cy="33750"/>
            </a:xfrm>
            <a:custGeom>
              <a:avLst/>
              <a:gdLst/>
              <a:ahLst/>
              <a:cxnLst/>
              <a:rect l="l" t="t" r="r" b="b"/>
              <a:pathLst>
                <a:path w="3760" h="1350" extrusionOk="0">
                  <a:moveTo>
                    <a:pt x="3144" y="1"/>
                  </a:moveTo>
                  <a:cubicBezTo>
                    <a:pt x="3128" y="1"/>
                    <a:pt x="3113" y="1"/>
                    <a:pt x="3096" y="3"/>
                  </a:cubicBezTo>
                  <a:lnTo>
                    <a:pt x="501" y="467"/>
                  </a:lnTo>
                  <a:cubicBezTo>
                    <a:pt x="1" y="618"/>
                    <a:pt x="126" y="1349"/>
                    <a:pt x="620" y="1349"/>
                  </a:cubicBezTo>
                  <a:cubicBezTo>
                    <a:pt x="632" y="1349"/>
                    <a:pt x="644" y="1349"/>
                    <a:pt x="656" y="1348"/>
                  </a:cubicBezTo>
                  <a:lnTo>
                    <a:pt x="3251" y="872"/>
                  </a:lnTo>
                  <a:cubicBezTo>
                    <a:pt x="3759" y="722"/>
                    <a:pt x="3640" y="1"/>
                    <a:pt x="314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28" name="Google Shape;728;p41"/>
            <p:cNvSpPr/>
            <p:nvPr/>
          </p:nvSpPr>
          <p:spPr>
            <a:xfrm>
              <a:off x="4351425" y="4331350"/>
              <a:ext cx="46550" cy="38925"/>
            </a:xfrm>
            <a:custGeom>
              <a:avLst/>
              <a:gdLst/>
              <a:ahLst/>
              <a:cxnLst/>
              <a:rect l="l" t="t" r="r" b="b"/>
              <a:pathLst>
                <a:path w="1862" h="1557" extrusionOk="0">
                  <a:moveTo>
                    <a:pt x="998" y="0"/>
                  </a:moveTo>
                  <a:cubicBezTo>
                    <a:pt x="956" y="0"/>
                    <a:pt x="913" y="4"/>
                    <a:pt x="870" y="11"/>
                  </a:cubicBezTo>
                  <a:cubicBezTo>
                    <a:pt x="191" y="130"/>
                    <a:pt x="0" y="1011"/>
                    <a:pt x="560" y="1416"/>
                  </a:cubicBezTo>
                  <a:cubicBezTo>
                    <a:pt x="701" y="1513"/>
                    <a:pt x="854" y="1556"/>
                    <a:pt x="1002" y="1556"/>
                  </a:cubicBezTo>
                  <a:cubicBezTo>
                    <a:pt x="1453" y="1556"/>
                    <a:pt x="1861" y="1153"/>
                    <a:pt x="1763" y="642"/>
                  </a:cubicBezTo>
                  <a:cubicBezTo>
                    <a:pt x="1699" y="268"/>
                    <a:pt x="1366" y="0"/>
                    <a:pt x="998"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29" name="Google Shape;729;p41"/>
            <p:cNvSpPr/>
            <p:nvPr/>
          </p:nvSpPr>
          <p:spPr>
            <a:xfrm>
              <a:off x="4404975" y="4319925"/>
              <a:ext cx="94800" cy="33850"/>
            </a:xfrm>
            <a:custGeom>
              <a:avLst/>
              <a:gdLst/>
              <a:ahLst/>
              <a:cxnLst/>
              <a:rect l="l" t="t" r="r" b="b"/>
              <a:pathLst>
                <a:path w="3792" h="1354" extrusionOk="0">
                  <a:moveTo>
                    <a:pt x="3168" y="1"/>
                  </a:moveTo>
                  <a:cubicBezTo>
                    <a:pt x="3149" y="1"/>
                    <a:pt x="3129" y="2"/>
                    <a:pt x="3109" y="4"/>
                  </a:cubicBezTo>
                  <a:lnTo>
                    <a:pt x="514" y="480"/>
                  </a:lnTo>
                  <a:cubicBezTo>
                    <a:pt x="0" y="605"/>
                    <a:pt x="110" y="1354"/>
                    <a:pt x="612" y="1354"/>
                  </a:cubicBezTo>
                  <a:cubicBezTo>
                    <a:pt x="634" y="1354"/>
                    <a:pt x="657" y="1352"/>
                    <a:pt x="680" y="1349"/>
                  </a:cubicBezTo>
                  <a:lnTo>
                    <a:pt x="3264" y="885"/>
                  </a:lnTo>
                  <a:cubicBezTo>
                    <a:pt x="3792" y="747"/>
                    <a:pt x="3678" y="1"/>
                    <a:pt x="316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30" name="Google Shape;730;p41"/>
            <p:cNvSpPr/>
            <p:nvPr/>
          </p:nvSpPr>
          <p:spPr>
            <a:xfrm>
              <a:off x="4306775" y="4570625"/>
              <a:ext cx="194400" cy="174100"/>
            </a:xfrm>
            <a:custGeom>
              <a:avLst/>
              <a:gdLst/>
              <a:ahLst/>
              <a:cxnLst/>
              <a:rect l="l" t="t" r="r" b="b"/>
              <a:pathLst>
                <a:path w="7776" h="6964" extrusionOk="0">
                  <a:moveTo>
                    <a:pt x="3943" y="1"/>
                  </a:moveTo>
                  <a:cubicBezTo>
                    <a:pt x="2906" y="1"/>
                    <a:pt x="1888" y="470"/>
                    <a:pt x="1227" y="1346"/>
                  </a:cubicBezTo>
                  <a:lnTo>
                    <a:pt x="6966" y="4978"/>
                  </a:lnTo>
                  <a:cubicBezTo>
                    <a:pt x="7775" y="3406"/>
                    <a:pt x="7251" y="1465"/>
                    <a:pt x="5763" y="525"/>
                  </a:cubicBezTo>
                  <a:cubicBezTo>
                    <a:pt x="5199" y="171"/>
                    <a:pt x="4568" y="1"/>
                    <a:pt x="3943" y="1"/>
                  </a:cubicBezTo>
                  <a:close/>
                  <a:moveTo>
                    <a:pt x="822" y="1989"/>
                  </a:moveTo>
                  <a:lnTo>
                    <a:pt x="822" y="1989"/>
                  </a:lnTo>
                  <a:cubicBezTo>
                    <a:pt x="1" y="3561"/>
                    <a:pt x="524" y="5490"/>
                    <a:pt x="2025" y="6430"/>
                  </a:cubicBezTo>
                  <a:cubicBezTo>
                    <a:pt x="2587" y="6790"/>
                    <a:pt x="3218" y="6963"/>
                    <a:pt x="3842" y="6963"/>
                  </a:cubicBezTo>
                  <a:cubicBezTo>
                    <a:pt x="4870" y="6963"/>
                    <a:pt x="5882" y="6495"/>
                    <a:pt x="6549" y="5621"/>
                  </a:cubicBezTo>
                  <a:lnTo>
                    <a:pt x="822" y="1989"/>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31" name="Google Shape;731;p41"/>
            <p:cNvSpPr/>
            <p:nvPr/>
          </p:nvSpPr>
          <p:spPr>
            <a:xfrm>
              <a:off x="4670500" y="4197375"/>
              <a:ext cx="152150" cy="141000"/>
            </a:xfrm>
            <a:custGeom>
              <a:avLst/>
              <a:gdLst/>
              <a:ahLst/>
              <a:cxnLst/>
              <a:rect l="l" t="t" r="r" b="b"/>
              <a:pathLst>
                <a:path w="6086" h="5640" extrusionOk="0">
                  <a:moveTo>
                    <a:pt x="3609" y="0"/>
                  </a:moveTo>
                  <a:lnTo>
                    <a:pt x="1215" y="1632"/>
                  </a:lnTo>
                  <a:cubicBezTo>
                    <a:pt x="251" y="2286"/>
                    <a:pt x="1" y="3596"/>
                    <a:pt x="656" y="4560"/>
                  </a:cubicBezTo>
                  <a:lnTo>
                    <a:pt x="763" y="4715"/>
                  </a:lnTo>
                  <a:cubicBezTo>
                    <a:pt x="1171" y="5316"/>
                    <a:pt x="1834" y="5640"/>
                    <a:pt x="2508" y="5640"/>
                  </a:cubicBezTo>
                  <a:cubicBezTo>
                    <a:pt x="2916" y="5640"/>
                    <a:pt x="3329" y="5522"/>
                    <a:pt x="3692" y="5275"/>
                  </a:cubicBezTo>
                  <a:lnTo>
                    <a:pt x="6085" y="3644"/>
                  </a:lnTo>
                  <a:lnTo>
                    <a:pt x="3609" y="0"/>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32" name="Google Shape;732;p41"/>
            <p:cNvSpPr/>
            <p:nvPr/>
          </p:nvSpPr>
          <p:spPr>
            <a:xfrm>
              <a:off x="4773200" y="4138825"/>
              <a:ext cx="152125" cy="141025"/>
            </a:xfrm>
            <a:custGeom>
              <a:avLst/>
              <a:gdLst/>
              <a:ahLst/>
              <a:cxnLst/>
              <a:rect l="l" t="t" r="r" b="b"/>
              <a:pathLst>
                <a:path w="6085" h="5641" extrusionOk="0">
                  <a:moveTo>
                    <a:pt x="3580" y="1"/>
                  </a:moveTo>
                  <a:cubicBezTo>
                    <a:pt x="3174" y="1"/>
                    <a:pt x="2765" y="119"/>
                    <a:pt x="2406" y="366"/>
                  </a:cubicBezTo>
                  <a:lnTo>
                    <a:pt x="1" y="1997"/>
                  </a:lnTo>
                  <a:lnTo>
                    <a:pt x="2477" y="5640"/>
                  </a:lnTo>
                  <a:lnTo>
                    <a:pt x="4870" y="4009"/>
                  </a:lnTo>
                  <a:cubicBezTo>
                    <a:pt x="5835" y="3354"/>
                    <a:pt x="6085" y="2045"/>
                    <a:pt x="5430" y="1092"/>
                  </a:cubicBezTo>
                  <a:lnTo>
                    <a:pt x="5323" y="926"/>
                  </a:lnTo>
                  <a:cubicBezTo>
                    <a:pt x="4915" y="325"/>
                    <a:pt x="4252" y="1"/>
                    <a:pt x="3580"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33" name="Google Shape;733;p41"/>
            <p:cNvSpPr/>
            <p:nvPr/>
          </p:nvSpPr>
          <p:spPr>
            <a:xfrm>
              <a:off x="4625875" y="4488350"/>
              <a:ext cx="268200" cy="266925"/>
            </a:xfrm>
            <a:custGeom>
              <a:avLst/>
              <a:gdLst/>
              <a:ahLst/>
              <a:cxnLst/>
              <a:rect l="l" t="t" r="r" b="b"/>
              <a:pathLst>
                <a:path w="10728" h="10677" extrusionOk="0">
                  <a:moveTo>
                    <a:pt x="5007" y="0"/>
                  </a:moveTo>
                  <a:cubicBezTo>
                    <a:pt x="4823" y="0"/>
                    <a:pt x="4677" y="135"/>
                    <a:pt x="4655" y="327"/>
                  </a:cubicBezTo>
                  <a:lnTo>
                    <a:pt x="4191" y="3804"/>
                  </a:lnTo>
                  <a:lnTo>
                    <a:pt x="714" y="3339"/>
                  </a:lnTo>
                  <a:cubicBezTo>
                    <a:pt x="699" y="3338"/>
                    <a:pt x="683" y="3337"/>
                    <a:pt x="668" y="3337"/>
                  </a:cubicBezTo>
                  <a:cubicBezTo>
                    <a:pt x="475" y="3337"/>
                    <a:pt x="320" y="3473"/>
                    <a:pt x="298" y="3661"/>
                  </a:cubicBezTo>
                  <a:lnTo>
                    <a:pt x="36" y="5637"/>
                  </a:lnTo>
                  <a:cubicBezTo>
                    <a:pt x="0" y="5840"/>
                    <a:pt x="143" y="6030"/>
                    <a:pt x="357" y="6054"/>
                  </a:cubicBezTo>
                  <a:lnTo>
                    <a:pt x="3834" y="6518"/>
                  </a:lnTo>
                  <a:lnTo>
                    <a:pt x="3370" y="9995"/>
                  </a:lnTo>
                  <a:cubicBezTo>
                    <a:pt x="3346" y="10197"/>
                    <a:pt x="3489" y="10388"/>
                    <a:pt x="3691" y="10412"/>
                  </a:cubicBezTo>
                  <a:lnTo>
                    <a:pt x="5667" y="10674"/>
                  </a:lnTo>
                  <a:cubicBezTo>
                    <a:pt x="5682" y="10675"/>
                    <a:pt x="5697" y="10676"/>
                    <a:pt x="5712" y="10676"/>
                  </a:cubicBezTo>
                  <a:cubicBezTo>
                    <a:pt x="5897" y="10676"/>
                    <a:pt x="6062" y="10540"/>
                    <a:pt x="6084" y="10352"/>
                  </a:cubicBezTo>
                  <a:lnTo>
                    <a:pt x="6548" y="6876"/>
                  </a:lnTo>
                  <a:lnTo>
                    <a:pt x="10025" y="7328"/>
                  </a:lnTo>
                  <a:cubicBezTo>
                    <a:pt x="10045" y="7331"/>
                    <a:pt x="10064" y="7333"/>
                    <a:pt x="10084" y="7333"/>
                  </a:cubicBezTo>
                  <a:cubicBezTo>
                    <a:pt x="10263" y="7333"/>
                    <a:pt x="10420" y="7189"/>
                    <a:pt x="10442" y="7007"/>
                  </a:cubicBezTo>
                  <a:lnTo>
                    <a:pt x="10704" y="5042"/>
                  </a:lnTo>
                  <a:cubicBezTo>
                    <a:pt x="10728" y="4828"/>
                    <a:pt x="10585" y="4649"/>
                    <a:pt x="10382" y="4613"/>
                  </a:cubicBezTo>
                  <a:lnTo>
                    <a:pt x="6906" y="4161"/>
                  </a:lnTo>
                  <a:lnTo>
                    <a:pt x="7358" y="684"/>
                  </a:lnTo>
                  <a:cubicBezTo>
                    <a:pt x="7394" y="470"/>
                    <a:pt x="7239" y="291"/>
                    <a:pt x="7037" y="256"/>
                  </a:cubicBezTo>
                  <a:lnTo>
                    <a:pt x="5072" y="6"/>
                  </a:lnTo>
                  <a:cubicBezTo>
                    <a:pt x="5050" y="2"/>
                    <a:pt x="5028" y="0"/>
                    <a:pt x="5007"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34" name="Google Shape;734;p41"/>
            <p:cNvSpPr/>
            <p:nvPr/>
          </p:nvSpPr>
          <p:spPr>
            <a:xfrm>
              <a:off x="3488825" y="921825"/>
              <a:ext cx="270875" cy="337450"/>
            </a:xfrm>
            <a:custGeom>
              <a:avLst/>
              <a:gdLst/>
              <a:ahLst/>
              <a:cxnLst/>
              <a:rect l="l" t="t" r="r" b="b"/>
              <a:pathLst>
                <a:path w="10835" h="13498" extrusionOk="0">
                  <a:moveTo>
                    <a:pt x="4152" y="412"/>
                  </a:moveTo>
                  <a:cubicBezTo>
                    <a:pt x="4440" y="412"/>
                    <a:pt x="4723" y="584"/>
                    <a:pt x="4775" y="971"/>
                  </a:cubicBezTo>
                  <a:cubicBezTo>
                    <a:pt x="4810" y="1173"/>
                    <a:pt x="4751" y="1364"/>
                    <a:pt x="4632" y="1518"/>
                  </a:cubicBezTo>
                  <a:lnTo>
                    <a:pt x="3834" y="1661"/>
                  </a:lnTo>
                  <a:cubicBezTo>
                    <a:pt x="3667" y="1566"/>
                    <a:pt x="3536" y="1399"/>
                    <a:pt x="3501" y="1209"/>
                  </a:cubicBezTo>
                  <a:cubicBezTo>
                    <a:pt x="3386" y="709"/>
                    <a:pt x="3773" y="412"/>
                    <a:pt x="4152" y="412"/>
                  </a:cubicBezTo>
                  <a:close/>
                  <a:moveTo>
                    <a:pt x="7842" y="2726"/>
                  </a:moveTo>
                  <a:cubicBezTo>
                    <a:pt x="8105" y="2726"/>
                    <a:pt x="8341" y="2907"/>
                    <a:pt x="8394" y="3185"/>
                  </a:cubicBezTo>
                  <a:lnTo>
                    <a:pt x="9775" y="10746"/>
                  </a:lnTo>
                  <a:cubicBezTo>
                    <a:pt x="9835" y="11043"/>
                    <a:pt x="9632" y="11329"/>
                    <a:pt x="9335" y="11377"/>
                  </a:cubicBezTo>
                  <a:lnTo>
                    <a:pt x="3072" y="12520"/>
                  </a:lnTo>
                  <a:cubicBezTo>
                    <a:pt x="3037" y="12527"/>
                    <a:pt x="3002" y="12530"/>
                    <a:pt x="2967" y="12530"/>
                  </a:cubicBezTo>
                  <a:cubicBezTo>
                    <a:pt x="2710" y="12530"/>
                    <a:pt x="2482" y="12342"/>
                    <a:pt x="2429" y="12079"/>
                  </a:cubicBezTo>
                  <a:lnTo>
                    <a:pt x="1048" y="4507"/>
                  </a:lnTo>
                  <a:cubicBezTo>
                    <a:pt x="1000" y="4209"/>
                    <a:pt x="1203" y="3935"/>
                    <a:pt x="1500" y="3876"/>
                  </a:cubicBezTo>
                  <a:lnTo>
                    <a:pt x="2239" y="3745"/>
                  </a:lnTo>
                  <a:cubicBezTo>
                    <a:pt x="2280" y="3954"/>
                    <a:pt x="2460" y="4099"/>
                    <a:pt x="2664" y="4099"/>
                  </a:cubicBezTo>
                  <a:cubicBezTo>
                    <a:pt x="2693" y="4099"/>
                    <a:pt x="2721" y="4096"/>
                    <a:pt x="2751" y="4090"/>
                  </a:cubicBezTo>
                  <a:lnTo>
                    <a:pt x="6656" y="3376"/>
                  </a:lnTo>
                  <a:cubicBezTo>
                    <a:pt x="6894" y="3340"/>
                    <a:pt x="7049" y="3114"/>
                    <a:pt x="7013" y="2876"/>
                  </a:cubicBezTo>
                  <a:lnTo>
                    <a:pt x="7751" y="2733"/>
                  </a:lnTo>
                  <a:cubicBezTo>
                    <a:pt x="7782" y="2728"/>
                    <a:pt x="7812" y="2726"/>
                    <a:pt x="7842" y="2726"/>
                  </a:cubicBezTo>
                  <a:close/>
                  <a:moveTo>
                    <a:pt x="4137" y="1"/>
                  </a:moveTo>
                  <a:cubicBezTo>
                    <a:pt x="4073" y="1"/>
                    <a:pt x="4007" y="6"/>
                    <a:pt x="3941" y="18"/>
                  </a:cubicBezTo>
                  <a:cubicBezTo>
                    <a:pt x="3358" y="125"/>
                    <a:pt x="2965" y="697"/>
                    <a:pt x="3072" y="1280"/>
                  </a:cubicBezTo>
                  <a:cubicBezTo>
                    <a:pt x="3096" y="1459"/>
                    <a:pt x="3179" y="1614"/>
                    <a:pt x="3286" y="1756"/>
                  </a:cubicBezTo>
                  <a:lnTo>
                    <a:pt x="2512" y="1899"/>
                  </a:lnTo>
                  <a:cubicBezTo>
                    <a:pt x="2191" y="1959"/>
                    <a:pt x="1977" y="2268"/>
                    <a:pt x="2036" y="2578"/>
                  </a:cubicBezTo>
                  <a:lnTo>
                    <a:pt x="2084" y="2864"/>
                  </a:lnTo>
                  <a:lnTo>
                    <a:pt x="798" y="3102"/>
                  </a:lnTo>
                  <a:cubicBezTo>
                    <a:pt x="322" y="3185"/>
                    <a:pt x="0" y="3650"/>
                    <a:pt x="84" y="4126"/>
                  </a:cubicBezTo>
                  <a:lnTo>
                    <a:pt x="1655" y="12758"/>
                  </a:lnTo>
                  <a:cubicBezTo>
                    <a:pt x="1740" y="13194"/>
                    <a:pt x="2120" y="13497"/>
                    <a:pt x="2540" y="13497"/>
                  </a:cubicBezTo>
                  <a:cubicBezTo>
                    <a:pt x="2590" y="13497"/>
                    <a:pt x="2640" y="13493"/>
                    <a:pt x="2691" y="13484"/>
                  </a:cubicBezTo>
                  <a:lnTo>
                    <a:pt x="10037" y="12139"/>
                  </a:lnTo>
                  <a:cubicBezTo>
                    <a:pt x="10513" y="12055"/>
                    <a:pt x="10835" y="11579"/>
                    <a:pt x="10752" y="11103"/>
                  </a:cubicBezTo>
                  <a:lnTo>
                    <a:pt x="9180" y="2483"/>
                  </a:lnTo>
                  <a:cubicBezTo>
                    <a:pt x="9095" y="2046"/>
                    <a:pt x="8715" y="1743"/>
                    <a:pt x="8287" y="1743"/>
                  </a:cubicBezTo>
                  <a:cubicBezTo>
                    <a:pt x="8236" y="1743"/>
                    <a:pt x="8184" y="1748"/>
                    <a:pt x="8132" y="1756"/>
                  </a:cubicBezTo>
                  <a:lnTo>
                    <a:pt x="6858" y="1995"/>
                  </a:lnTo>
                  <a:lnTo>
                    <a:pt x="6811" y="1721"/>
                  </a:lnTo>
                  <a:cubicBezTo>
                    <a:pt x="6747" y="1435"/>
                    <a:pt x="6506" y="1235"/>
                    <a:pt x="6227" y="1235"/>
                  </a:cubicBezTo>
                  <a:cubicBezTo>
                    <a:pt x="6192" y="1235"/>
                    <a:pt x="6156" y="1238"/>
                    <a:pt x="6120" y="1245"/>
                  </a:cubicBezTo>
                  <a:lnTo>
                    <a:pt x="5179" y="1411"/>
                  </a:lnTo>
                  <a:cubicBezTo>
                    <a:pt x="5227" y="1245"/>
                    <a:pt x="5239" y="1066"/>
                    <a:pt x="5203" y="899"/>
                  </a:cubicBezTo>
                  <a:cubicBezTo>
                    <a:pt x="5108" y="370"/>
                    <a:pt x="4655" y="1"/>
                    <a:pt x="4137"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35" name="Google Shape;735;p41"/>
            <p:cNvSpPr/>
            <p:nvPr/>
          </p:nvSpPr>
          <p:spPr>
            <a:xfrm>
              <a:off x="3536750" y="1043050"/>
              <a:ext cx="46625" cy="38675"/>
            </a:xfrm>
            <a:custGeom>
              <a:avLst/>
              <a:gdLst/>
              <a:ahLst/>
              <a:cxnLst/>
              <a:rect l="l" t="t" r="r" b="b"/>
              <a:pathLst>
                <a:path w="1865" h="1547" extrusionOk="0">
                  <a:moveTo>
                    <a:pt x="1026" y="1"/>
                  </a:moveTo>
                  <a:cubicBezTo>
                    <a:pt x="979" y="1"/>
                    <a:pt x="930" y="5"/>
                    <a:pt x="881" y="15"/>
                  </a:cubicBezTo>
                  <a:cubicBezTo>
                    <a:pt x="202" y="134"/>
                    <a:pt x="0" y="1015"/>
                    <a:pt x="572" y="1408"/>
                  </a:cubicBezTo>
                  <a:cubicBezTo>
                    <a:pt x="711" y="1504"/>
                    <a:pt x="861" y="1547"/>
                    <a:pt x="1007" y="1547"/>
                  </a:cubicBezTo>
                  <a:cubicBezTo>
                    <a:pt x="1458" y="1547"/>
                    <a:pt x="1864" y="1138"/>
                    <a:pt x="1774" y="634"/>
                  </a:cubicBezTo>
                  <a:cubicBezTo>
                    <a:pt x="1701" y="266"/>
                    <a:pt x="1386" y="1"/>
                    <a:pt x="1026"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36" name="Google Shape;736;p41"/>
            <p:cNvSpPr/>
            <p:nvPr/>
          </p:nvSpPr>
          <p:spPr>
            <a:xfrm>
              <a:off x="3589875" y="1031875"/>
              <a:ext cx="96075" cy="33775"/>
            </a:xfrm>
            <a:custGeom>
              <a:avLst/>
              <a:gdLst/>
              <a:ahLst/>
              <a:cxnLst/>
              <a:rect l="l" t="t" r="r" b="b"/>
              <a:pathLst>
                <a:path w="3843" h="1351" extrusionOk="0">
                  <a:moveTo>
                    <a:pt x="3234" y="0"/>
                  </a:moveTo>
                  <a:cubicBezTo>
                    <a:pt x="3203" y="0"/>
                    <a:pt x="3171" y="3"/>
                    <a:pt x="3138" y="10"/>
                  </a:cubicBezTo>
                  <a:lnTo>
                    <a:pt x="542" y="486"/>
                  </a:lnTo>
                  <a:cubicBezTo>
                    <a:pt x="1" y="576"/>
                    <a:pt x="111" y="1350"/>
                    <a:pt x="610" y="1350"/>
                  </a:cubicBezTo>
                  <a:cubicBezTo>
                    <a:pt x="638" y="1350"/>
                    <a:pt x="667" y="1348"/>
                    <a:pt x="697" y="1343"/>
                  </a:cubicBezTo>
                  <a:lnTo>
                    <a:pt x="3304" y="867"/>
                  </a:lnTo>
                  <a:cubicBezTo>
                    <a:pt x="3842" y="766"/>
                    <a:pt x="3726" y="0"/>
                    <a:pt x="3234"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37" name="Google Shape;737;p41"/>
            <p:cNvSpPr/>
            <p:nvPr/>
          </p:nvSpPr>
          <p:spPr>
            <a:xfrm>
              <a:off x="3546550" y="1097000"/>
              <a:ext cx="46625" cy="38650"/>
            </a:xfrm>
            <a:custGeom>
              <a:avLst/>
              <a:gdLst/>
              <a:ahLst/>
              <a:cxnLst/>
              <a:rect l="l" t="t" r="r" b="b"/>
              <a:pathLst>
                <a:path w="1865" h="1546" extrusionOk="0">
                  <a:moveTo>
                    <a:pt x="1014" y="1"/>
                  </a:moveTo>
                  <a:cubicBezTo>
                    <a:pt x="971" y="1"/>
                    <a:pt x="927" y="4"/>
                    <a:pt x="882" y="12"/>
                  </a:cubicBezTo>
                  <a:cubicBezTo>
                    <a:pt x="203" y="131"/>
                    <a:pt x="1" y="1012"/>
                    <a:pt x="572" y="1405"/>
                  </a:cubicBezTo>
                  <a:cubicBezTo>
                    <a:pt x="711" y="1502"/>
                    <a:pt x="861" y="1545"/>
                    <a:pt x="1008" y="1545"/>
                  </a:cubicBezTo>
                  <a:cubicBezTo>
                    <a:pt x="1455" y="1545"/>
                    <a:pt x="1865" y="1142"/>
                    <a:pt x="1775" y="631"/>
                  </a:cubicBezTo>
                  <a:cubicBezTo>
                    <a:pt x="1701" y="259"/>
                    <a:pt x="1379" y="1"/>
                    <a:pt x="101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38" name="Google Shape;738;p41"/>
            <p:cNvSpPr/>
            <p:nvPr/>
          </p:nvSpPr>
          <p:spPr>
            <a:xfrm>
              <a:off x="3600725" y="1085650"/>
              <a:ext cx="93800" cy="33725"/>
            </a:xfrm>
            <a:custGeom>
              <a:avLst/>
              <a:gdLst/>
              <a:ahLst/>
              <a:cxnLst/>
              <a:rect l="l" t="t" r="r" b="b"/>
              <a:pathLst>
                <a:path w="3752" h="1349" extrusionOk="0">
                  <a:moveTo>
                    <a:pt x="3132" y="0"/>
                  </a:moveTo>
                  <a:cubicBezTo>
                    <a:pt x="3120" y="0"/>
                    <a:pt x="3109" y="1"/>
                    <a:pt x="3097" y="2"/>
                  </a:cubicBezTo>
                  <a:lnTo>
                    <a:pt x="501" y="478"/>
                  </a:lnTo>
                  <a:cubicBezTo>
                    <a:pt x="1" y="618"/>
                    <a:pt x="114" y="1348"/>
                    <a:pt x="620" y="1348"/>
                  </a:cubicBezTo>
                  <a:cubicBezTo>
                    <a:pt x="631" y="1348"/>
                    <a:pt x="644" y="1348"/>
                    <a:pt x="656" y="1347"/>
                  </a:cubicBezTo>
                  <a:lnTo>
                    <a:pt x="3251" y="871"/>
                  </a:lnTo>
                  <a:cubicBezTo>
                    <a:pt x="3752" y="731"/>
                    <a:pt x="3627" y="0"/>
                    <a:pt x="313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39" name="Google Shape;739;p41"/>
            <p:cNvSpPr/>
            <p:nvPr/>
          </p:nvSpPr>
          <p:spPr>
            <a:xfrm>
              <a:off x="3557275" y="1154450"/>
              <a:ext cx="46550" cy="38900"/>
            </a:xfrm>
            <a:custGeom>
              <a:avLst/>
              <a:gdLst/>
              <a:ahLst/>
              <a:cxnLst/>
              <a:rect l="l" t="t" r="r" b="b"/>
              <a:pathLst>
                <a:path w="1862" h="1556" extrusionOk="0">
                  <a:moveTo>
                    <a:pt x="1002" y="1"/>
                  </a:moveTo>
                  <a:cubicBezTo>
                    <a:pt x="958" y="1"/>
                    <a:pt x="914" y="4"/>
                    <a:pt x="870" y="12"/>
                  </a:cubicBezTo>
                  <a:cubicBezTo>
                    <a:pt x="191" y="131"/>
                    <a:pt x="1" y="1012"/>
                    <a:pt x="560" y="1417"/>
                  </a:cubicBezTo>
                  <a:cubicBezTo>
                    <a:pt x="700" y="1513"/>
                    <a:pt x="851" y="1556"/>
                    <a:pt x="997" y="1556"/>
                  </a:cubicBezTo>
                  <a:cubicBezTo>
                    <a:pt x="1451" y="1556"/>
                    <a:pt x="1862" y="1147"/>
                    <a:pt x="1763" y="643"/>
                  </a:cubicBezTo>
                  <a:cubicBezTo>
                    <a:pt x="1699" y="260"/>
                    <a:pt x="1369"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40" name="Google Shape;740;p41"/>
            <p:cNvSpPr/>
            <p:nvPr/>
          </p:nvSpPr>
          <p:spPr>
            <a:xfrm>
              <a:off x="3610725" y="1143050"/>
              <a:ext cx="94925" cy="34125"/>
            </a:xfrm>
            <a:custGeom>
              <a:avLst/>
              <a:gdLst/>
              <a:ahLst/>
              <a:cxnLst/>
              <a:rect l="l" t="t" r="r" b="b"/>
              <a:pathLst>
                <a:path w="3797" h="1365" extrusionOk="0">
                  <a:moveTo>
                    <a:pt x="3171" y="0"/>
                  </a:moveTo>
                  <a:cubicBezTo>
                    <a:pt x="3152" y="0"/>
                    <a:pt x="3133" y="1"/>
                    <a:pt x="3113" y="4"/>
                  </a:cubicBezTo>
                  <a:lnTo>
                    <a:pt x="518" y="480"/>
                  </a:lnTo>
                  <a:cubicBezTo>
                    <a:pt x="1" y="606"/>
                    <a:pt x="116" y="1364"/>
                    <a:pt x="627" y="1364"/>
                  </a:cubicBezTo>
                  <a:cubicBezTo>
                    <a:pt x="645" y="1364"/>
                    <a:pt x="665" y="1363"/>
                    <a:pt x="684" y="1361"/>
                  </a:cubicBezTo>
                  <a:lnTo>
                    <a:pt x="3268" y="885"/>
                  </a:lnTo>
                  <a:cubicBezTo>
                    <a:pt x="3796" y="758"/>
                    <a:pt x="3682" y="0"/>
                    <a:pt x="3171"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41" name="Google Shape;741;p41"/>
            <p:cNvSpPr/>
            <p:nvPr/>
          </p:nvSpPr>
          <p:spPr>
            <a:xfrm>
              <a:off x="3512625" y="1393950"/>
              <a:ext cx="194100" cy="174175"/>
            </a:xfrm>
            <a:custGeom>
              <a:avLst/>
              <a:gdLst/>
              <a:ahLst/>
              <a:cxnLst/>
              <a:rect l="l" t="t" r="r" b="b"/>
              <a:pathLst>
                <a:path w="7764" h="6967" extrusionOk="0">
                  <a:moveTo>
                    <a:pt x="3929" y="1"/>
                  </a:moveTo>
                  <a:cubicBezTo>
                    <a:pt x="2899" y="1"/>
                    <a:pt x="1886" y="465"/>
                    <a:pt x="1227" y="1338"/>
                  </a:cubicBezTo>
                  <a:lnTo>
                    <a:pt x="6954" y="4969"/>
                  </a:lnTo>
                  <a:cubicBezTo>
                    <a:pt x="7764" y="3398"/>
                    <a:pt x="7240" y="1469"/>
                    <a:pt x="5751" y="528"/>
                  </a:cubicBezTo>
                  <a:cubicBezTo>
                    <a:pt x="5188" y="173"/>
                    <a:pt x="4555" y="1"/>
                    <a:pt x="3929" y="1"/>
                  </a:cubicBezTo>
                  <a:close/>
                  <a:moveTo>
                    <a:pt x="810" y="1993"/>
                  </a:moveTo>
                  <a:lnTo>
                    <a:pt x="810" y="1993"/>
                  </a:lnTo>
                  <a:cubicBezTo>
                    <a:pt x="1" y="3553"/>
                    <a:pt x="525" y="5493"/>
                    <a:pt x="2013" y="6434"/>
                  </a:cubicBezTo>
                  <a:cubicBezTo>
                    <a:pt x="2579" y="6793"/>
                    <a:pt x="3211" y="6966"/>
                    <a:pt x="3836" y="6966"/>
                  </a:cubicBezTo>
                  <a:cubicBezTo>
                    <a:pt x="4868" y="6966"/>
                    <a:pt x="5882" y="6495"/>
                    <a:pt x="6549" y="5612"/>
                  </a:cubicBezTo>
                  <a:lnTo>
                    <a:pt x="810" y="1993"/>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42" name="Google Shape;742;p41"/>
            <p:cNvSpPr/>
            <p:nvPr/>
          </p:nvSpPr>
          <p:spPr>
            <a:xfrm>
              <a:off x="3876375" y="1020500"/>
              <a:ext cx="152125" cy="141000"/>
            </a:xfrm>
            <a:custGeom>
              <a:avLst/>
              <a:gdLst/>
              <a:ahLst/>
              <a:cxnLst/>
              <a:rect l="l" t="t" r="r" b="b"/>
              <a:pathLst>
                <a:path w="6085" h="5640" extrusionOk="0">
                  <a:moveTo>
                    <a:pt x="3596" y="0"/>
                  </a:moveTo>
                  <a:lnTo>
                    <a:pt x="1215" y="1631"/>
                  </a:lnTo>
                  <a:cubicBezTo>
                    <a:pt x="250" y="2286"/>
                    <a:pt x="0" y="3596"/>
                    <a:pt x="655" y="4560"/>
                  </a:cubicBezTo>
                  <a:lnTo>
                    <a:pt x="774" y="4715"/>
                  </a:lnTo>
                  <a:cubicBezTo>
                    <a:pt x="1175" y="5316"/>
                    <a:pt x="1834" y="5640"/>
                    <a:pt x="2508" y="5640"/>
                  </a:cubicBezTo>
                  <a:cubicBezTo>
                    <a:pt x="2915" y="5640"/>
                    <a:pt x="3328" y="5521"/>
                    <a:pt x="3691" y="5275"/>
                  </a:cubicBezTo>
                  <a:lnTo>
                    <a:pt x="6084" y="3644"/>
                  </a:lnTo>
                  <a:lnTo>
                    <a:pt x="3596" y="0"/>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43" name="Google Shape;743;p41"/>
            <p:cNvSpPr/>
            <p:nvPr/>
          </p:nvSpPr>
          <p:spPr>
            <a:xfrm>
              <a:off x="3979050" y="962250"/>
              <a:ext cx="152125" cy="140725"/>
            </a:xfrm>
            <a:custGeom>
              <a:avLst/>
              <a:gdLst/>
              <a:ahLst/>
              <a:cxnLst/>
              <a:rect l="l" t="t" r="r" b="b"/>
              <a:pathLst>
                <a:path w="6085" h="5629" extrusionOk="0">
                  <a:moveTo>
                    <a:pt x="3578" y="1"/>
                  </a:moveTo>
                  <a:cubicBezTo>
                    <a:pt x="3170" y="1"/>
                    <a:pt x="2757" y="119"/>
                    <a:pt x="2394" y="366"/>
                  </a:cubicBezTo>
                  <a:lnTo>
                    <a:pt x="1" y="1985"/>
                  </a:lnTo>
                  <a:lnTo>
                    <a:pt x="2477" y="5628"/>
                  </a:lnTo>
                  <a:lnTo>
                    <a:pt x="4870" y="4009"/>
                  </a:lnTo>
                  <a:cubicBezTo>
                    <a:pt x="5835" y="3354"/>
                    <a:pt x="6085" y="2044"/>
                    <a:pt x="5430" y="1080"/>
                  </a:cubicBezTo>
                  <a:lnTo>
                    <a:pt x="5323" y="925"/>
                  </a:lnTo>
                  <a:cubicBezTo>
                    <a:pt x="4915" y="324"/>
                    <a:pt x="4252" y="1"/>
                    <a:pt x="357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44" name="Google Shape;744;p41"/>
            <p:cNvSpPr/>
            <p:nvPr/>
          </p:nvSpPr>
          <p:spPr>
            <a:xfrm>
              <a:off x="3831725" y="1311750"/>
              <a:ext cx="268200" cy="266650"/>
            </a:xfrm>
            <a:custGeom>
              <a:avLst/>
              <a:gdLst/>
              <a:ahLst/>
              <a:cxnLst/>
              <a:rect l="l" t="t" r="r" b="b"/>
              <a:pathLst>
                <a:path w="10728" h="10666" extrusionOk="0">
                  <a:moveTo>
                    <a:pt x="5007" y="1"/>
                  </a:moveTo>
                  <a:cubicBezTo>
                    <a:pt x="4823" y="1"/>
                    <a:pt x="4676" y="136"/>
                    <a:pt x="4644" y="328"/>
                  </a:cubicBezTo>
                  <a:lnTo>
                    <a:pt x="4191" y="3793"/>
                  </a:lnTo>
                  <a:lnTo>
                    <a:pt x="715" y="3340"/>
                  </a:lnTo>
                  <a:cubicBezTo>
                    <a:pt x="692" y="3336"/>
                    <a:pt x="671" y="3335"/>
                    <a:pt x="649" y="3335"/>
                  </a:cubicBezTo>
                  <a:cubicBezTo>
                    <a:pt x="465" y="3335"/>
                    <a:pt x="318" y="3469"/>
                    <a:pt x="286" y="3662"/>
                  </a:cubicBezTo>
                  <a:lnTo>
                    <a:pt x="24" y="5626"/>
                  </a:lnTo>
                  <a:cubicBezTo>
                    <a:pt x="0" y="5829"/>
                    <a:pt x="143" y="6019"/>
                    <a:pt x="345" y="6043"/>
                  </a:cubicBezTo>
                  <a:lnTo>
                    <a:pt x="3834" y="6507"/>
                  </a:lnTo>
                  <a:lnTo>
                    <a:pt x="3370" y="9984"/>
                  </a:lnTo>
                  <a:cubicBezTo>
                    <a:pt x="3346" y="10186"/>
                    <a:pt x="3489" y="10377"/>
                    <a:pt x="3691" y="10401"/>
                  </a:cubicBezTo>
                  <a:lnTo>
                    <a:pt x="5668" y="10663"/>
                  </a:lnTo>
                  <a:cubicBezTo>
                    <a:pt x="5682" y="10664"/>
                    <a:pt x="5697" y="10665"/>
                    <a:pt x="5712" y="10665"/>
                  </a:cubicBezTo>
                  <a:cubicBezTo>
                    <a:pt x="5897" y="10665"/>
                    <a:pt x="6062" y="10529"/>
                    <a:pt x="6084" y="10341"/>
                  </a:cubicBezTo>
                  <a:lnTo>
                    <a:pt x="6537" y="6864"/>
                  </a:lnTo>
                  <a:lnTo>
                    <a:pt x="10025" y="7329"/>
                  </a:lnTo>
                  <a:cubicBezTo>
                    <a:pt x="10039" y="7330"/>
                    <a:pt x="10053" y="7331"/>
                    <a:pt x="10067" y="7331"/>
                  </a:cubicBezTo>
                  <a:cubicBezTo>
                    <a:pt x="10253" y="7331"/>
                    <a:pt x="10420" y="7184"/>
                    <a:pt x="10442" y="6995"/>
                  </a:cubicBezTo>
                  <a:lnTo>
                    <a:pt x="10704" y="5019"/>
                  </a:lnTo>
                  <a:cubicBezTo>
                    <a:pt x="10728" y="4817"/>
                    <a:pt x="10585" y="4626"/>
                    <a:pt x="10382" y="4602"/>
                  </a:cubicBezTo>
                  <a:lnTo>
                    <a:pt x="6906" y="4150"/>
                  </a:lnTo>
                  <a:lnTo>
                    <a:pt x="7358" y="661"/>
                  </a:lnTo>
                  <a:cubicBezTo>
                    <a:pt x="7382" y="459"/>
                    <a:pt x="7239" y="280"/>
                    <a:pt x="7037" y="245"/>
                  </a:cubicBezTo>
                  <a:lnTo>
                    <a:pt x="5072" y="6"/>
                  </a:lnTo>
                  <a:cubicBezTo>
                    <a:pt x="5050" y="3"/>
                    <a:pt x="5028" y="1"/>
                    <a:pt x="5007"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45" name="Google Shape;745;p41"/>
            <p:cNvSpPr/>
            <p:nvPr/>
          </p:nvSpPr>
          <p:spPr>
            <a:xfrm>
              <a:off x="3488825" y="1715975"/>
              <a:ext cx="270875" cy="337725"/>
            </a:xfrm>
            <a:custGeom>
              <a:avLst/>
              <a:gdLst/>
              <a:ahLst/>
              <a:cxnLst/>
              <a:rect l="l" t="t" r="r" b="b"/>
              <a:pathLst>
                <a:path w="10835" h="13509" extrusionOk="0">
                  <a:moveTo>
                    <a:pt x="4147" y="414"/>
                  </a:moveTo>
                  <a:cubicBezTo>
                    <a:pt x="4437" y="414"/>
                    <a:pt x="4723" y="589"/>
                    <a:pt x="4775" y="982"/>
                  </a:cubicBezTo>
                  <a:cubicBezTo>
                    <a:pt x="4810" y="1173"/>
                    <a:pt x="4751" y="1375"/>
                    <a:pt x="4632" y="1518"/>
                  </a:cubicBezTo>
                  <a:lnTo>
                    <a:pt x="3834" y="1673"/>
                  </a:lnTo>
                  <a:cubicBezTo>
                    <a:pt x="3655" y="1578"/>
                    <a:pt x="3536" y="1411"/>
                    <a:pt x="3501" y="1209"/>
                  </a:cubicBezTo>
                  <a:cubicBezTo>
                    <a:pt x="3386" y="710"/>
                    <a:pt x="3770" y="414"/>
                    <a:pt x="4147" y="414"/>
                  </a:cubicBezTo>
                  <a:close/>
                  <a:moveTo>
                    <a:pt x="7868" y="2734"/>
                  </a:moveTo>
                  <a:cubicBezTo>
                    <a:pt x="8125" y="2734"/>
                    <a:pt x="8352" y="2923"/>
                    <a:pt x="8394" y="3185"/>
                  </a:cubicBezTo>
                  <a:lnTo>
                    <a:pt x="9775" y="10746"/>
                  </a:lnTo>
                  <a:cubicBezTo>
                    <a:pt x="9835" y="11043"/>
                    <a:pt x="9632" y="11329"/>
                    <a:pt x="9335" y="11377"/>
                  </a:cubicBezTo>
                  <a:lnTo>
                    <a:pt x="3072" y="12520"/>
                  </a:lnTo>
                  <a:cubicBezTo>
                    <a:pt x="3037" y="12527"/>
                    <a:pt x="3002" y="12530"/>
                    <a:pt x="2967" y="12530"/>
                  </a:cubicBezTo>
                  <a:cubicBezTo>
                    <a:pt x="2710" y="12530"/>
                    <a:pt x="2482" y="12342"/>
                    <a:pt x="2429" y="12079"/>
                  </a:cubicBezTo>
                  <a:lnTo>
                    <a:pt x="1060" y="4519"/>
                  </a:lnTo>
                  <a:cubicBezTo>
                    <a:pt x="1000" y="4221"/>
                    <a:pt x="1203" y="3935"/>
                    <a:pt x="1500" y="3888"/>
                  </a:cubicBezTo>
                  <a:lnTo>
                    <a:pt x="2250" y="3745"/>
                  </a:lnTo>
                  <a:cubicBezTo>
                    <a:pt x="2283" y="3960"/>
                    <a:pt x="2471" y="4107"/>
                    <a:pt x="2682" y="4107"/>
                  </a:cubicBezTo>
                  <a:cubicBezTo>
                    <a:pt x="2705" y="4107"/>
                    <a:pt x="2728" y="4105"/>
                    <a:pt x="2751" y="4102"/>
                  </a:cubicBezTo>
                  <a:lnTo>
                    <a:pt x="6668" y="3387"/>
                  </a:lnTo>
                  <a:cubicBezTo>
                    <a:pt x="6906" y="3340"/>
                    <a:pt x="7061" y="3114"/>
                    <a:pt x="7013" y="2875"/>
                  </a:cubicBezTo>
                  <a:lnTo>
                    <a:pt x="7763" y="2745"/>
                  </a:lnTo>
                  <a:cubicBezTo>
                    <a:pt x="7798" y="2737"/>
                    <a:pt x="7833" y="2734"/>
                    <a:pt x="7868" y="2734"/>
                  </a:cubicBezTo>
                  <a:close/>
                  <a:moveTo>
                    <a:pt x="4137" y="0"/>
                  </a:moveTo>
                  <a:cubicBezTo>
                    <a:pt x="4073" y="0"/>
                    <a:pt x="4007" y="6"/>
                    <a:pt x="3941" y="18"/>
                  </a:cubicBezTo>
                  <a:cubicBezTo>
                    <a:pt x="3358" y="125"/>
                    <a:pt x="2965" y="697"/>
                    <a:pt x="3072" y="1292"/>
                  </a:cubicBezTo>
                  <a:cubicBezTo>
                    <a:pt x="3096" y="1459"/>
                    <a:pt x="3179" y="1625"/>
                    <a:pt x="3286" y="1768"/>
                  </a:cubicBezTo>
                  <a:lnTo>
                    <a:pt x="2512" y="1911"/>
                  </a:lnTo>
                  <a:cubicBezTo>
                    <a:pt x="2191" y="1971"/>
                    <a:pt x="1977" y="2280"/>
                    <a:pt x="2036" y="2602"/>
                  </a:cubicBezTo>
                  <a:lnTo>
                    <a:pt x="2084" y="2875"/>
                  </a:lnTo>
                  <a:lnTo>
                    <a:pt x="798" y="3114"/>
                  </a:lnTo>
                  <a:cubicBezTo>
                    <a:pt x="310" y="3197"/>
                    <a:pt x="0" y="3661"/>
                    <a:pt x="84" y="4149"/>
                  </a:cubicBezTo>
                  <a:lnTo>
                    <a:pt x="1655" y="12770"/>
                  </a:lnTo>
                  <a:cubicBezTo>
                    <a:pt x="1740" y="13206"/>
                    <a:pt x="2120" y="13509"/>
                    <a:pt x="2540" y="13509"/>
                  </a:cubicBezTo>
                  <a:cubicBezTo>
                    <a:pt x="2590" y="13509"/>
                    <a:pt x="2640" y="13505"/>
                    <a:pt x="2691" y="13496"/>
                  </a:cubicBezTo>
                  <a:lnTo>
                    <a:pt x="10037" y="12150"/>
                  </a:lnTo>
                  <a:cubicBezTo>
                    <a:pt x="10513" y="12067"/>
                    <a:pt x="10835" y="11603"/>
                    <a:pt x="10752" y="11115"/>
                  </a:cubicBezTo>
                  <a:lnTo>
                    <a:pt x="9180" y="2483"/>
                  </a:lnTo>
                  <a:cubicBezTo>
                    <a:pt x="9096" y="2052"/>
                    <a:pt x="8725" y="1751"/>
                    <a:pt x="8304" y="1751"/>
                  </a:cubicBezTo>
                  <a:cubicBezTo>
                    <a:pt x="8247" y="1751"/>
                    <a:pt x="8190" y="1757"/>
                    <a:pt x="8132" y="1768"/>
                  </a:cubicBezTo>
                  <a:lnTo>
                    <a:pt x="6858" y="1994"/>
                  </a:lnTo>
                  <a:lnTo>
                    <a:pt x="6811" y="1721"/>
                  </a:lnTo>
                  <a:cubicBezTo>
                    <a:pt x="6746" y="1431"/>
                    <a:pt x="6497" y="1237"/>
                    <a:pt x="6213" y="1237"/>
                  </a:cubicBezTo>
                  <a:cubicBezTo>
                    <a:pt x="6183" y="1237"/>
                    <a:pt x="6151" y="1240"/>
                    <a:pt x="6120" y="1244"/>
                  </a:cubicBezTo>
                  <a:lnTo>
                    <a:pt x="5179" y="1423"/>
                  </a:lnTo>
                  <a:cubicBezTo>
                    <a:pt x="5227" y="1244"/>
                    <a:pt x="5239" y="1066"/>
                    <a:pt x="5203" y="899"/>
                  </a:cubicBezTo>
                  <a:cubicBezTo>
                    <a:pt x="5108" y="370"/>
                    <a:pt x="4655" y="0"/>
                    <a:pt x="4137"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46" name="Google Shape;746;p41"/>
            <p:cNvSpPr/>
            <p:nvPr/>
          </p:nvSpPr>
          <p:spPr>
            <a:xfrm>
              <a:off x="3536750" y="1837275"/>
              <a:ext cx="46600" cy="38650"/>
            </a:xfrm>
            <a:custGeom>
              <a:avLst/>
              <a:gdLst/>
              <a:ahLst/>
              <a:cxnLst/>
              <a:rect l="l" t="t" r="r" b="b"/>
              <a:pathLst>
                <a:path w="1864" h="1546" extrusionOk="0">
                  <a:moveTo>
                    <a:pt x="1013" y="1"/>
                  </a:moveTo>
                  <a:cubicBezTo>
                    <a:pt x="970" y="1"/>
                    <a:pt x="926" y="4"/>
                    <a:pt x="881" y="12"/>
                  </a:cubicBezTo>
                  <a:cubicBezTo>
                    <a:pt x="202" y="131"/>
                    <a:pt x="0" y="1012"/>
                    <a:pt x="572" y="1405"/>
                  </a:cubicBezTo>
                  <a:cubicBezTo>
                    <a:pt x="713" y="1502"/>
                    <a:pt x="865" y="1545"/>
                    <a:pt x="1012" y="1545"/>
                  </a:cubicBezTo>
                  <a:cubicBezTo>
                    <a:pt x="1460" y="1545"/>
                    <a:pt x="1864" y="1142"/>
                    <a:pt x="1774" y="631"/>
                  </a:cubicBezTo>
                  <a:cubicBezTo>
                    <a:pt x="1700" y="259"/>
                    <a:pt x="1378" y="1"/>
                    <a:pt x="101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47" name="Google Shape;747;p41"/>
            <p:cNvSpPr/>
            <p:nvPr/>
          </p:nvSpPr>
          <p:spPr>
            <a:xfrm>
              <a:off x="3589525" y="1825875"/>
              <a:ext cx="96775" cy="34050"/>
            </a:xfrm>
            <a:custGeom>
              <a:avLst/>
              <a:gdLst/>
              <a:ahLst/>
              <a:cxnLst/>
              <a:rect l="l" t="t" r="r" b="b"/>
              <a:pathLst>
                <a:path w="3871" h="1362" extrusionOk="0">
                  <a:moveTo>
                    <a:pt x="3275" y="0"/>
                  </a:moveTo>
                  <a:cubicBezTo>
                    <a:pt x="3236" y="0"/>
                    <a:pt x="3195" y="5"/>
                    <a:pt x="3152" y="15"/>
                  </a:cubicBezTo>
                  <a:lnTo>
                    <a:pt x="556" y="492"/>
                  </a:lnTo>
                  <a:cubicBezTo>
                    <a:pt x="1" y="569"/>
                    <a:pt x="108" y="1362"/>
                    <a:pt x="599" y="1362"/>
                  </a:cubicBezTo>
                  <a:cubicBezTo>
                    <a:pt x="634" y="1362"/>
                    <a:pt x="672" y="1358"/>
                    <a:pt x="711" y="1349"/>
                  </a:cubicBezTo>
                  <a:lnTo>
                    <a:pt x="3318" y="873"/>
                  </a:lnTo>
                  <a:cubicBezTo>
                    <a:pt x="3870" y="784"/>
                    <a:pt x="3767" y="0"/>
                    <a:pt x="3275"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48" name="Google Shape;748;p41"/>
            <p:cNvSpPr/>
            <p:nvPr/>
          </p:nvSpPr>
          <p:spPr>
            <a:xfrm>
              <a:off x="3546550" y="1891150"/>
              <a:ext cx="46625" cy="38650"/>
            </a:xfrm>
            <a:custGeom>
              <a:avLst/>
              <a:gdLst/>
              <a:ahLst/>
              <a:cxnLst/>
              <a:rect l="l" t="t" r="r" b="b"/>
              <a:pathLst>
                <a:path w="1865" h="1546" extrusionOk="0">
                  <a:moveTo>
                    <a:pt x="1014" y="1"/>
                  </a:moveTo>
                  <a:cubicBezTo>
                    <a:pt x="971" y="1"/>
                    <a:pt x="926" y="4"/>
                    <a:pt x="882" y="12"/>
                  </a:cubicBezTo>
                  <a:cubicBezTo>
                    <a:pt x="203" y="131"/>
                    <a:pt x="1" y="1012"/>
                    <a:pt x="572" y="1405"/>
                  </a:cubicBezTo>
                  <a:cubicBezTo>
                    <a:pt x="711" y="1502"/>
                    <a:pt x="862" y="1545"/>
                    <a:pt x="1009" y="1545"/>
                  </a:cubicBezTo>
                  <a:cubicBezTo>
                    <a:pt x="1455" y="1545"/>
                    <a:pt x="1865" y="1145"/>
                    <a:pt x="1775" y="643"/>
                  </a:cubicBezTo>
                  <a:cubicBezTo>
                    <a:pt x="1701" y="260"/>
                    <a:pt x="1379" y="1"/>
                    <a:pt x="101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49" name="Google Shape;749;p41"/>
            <p:cNvSpPr/>
            <p:nvPr/>
          </p:nvSpPr>
          <p:spPr>
            <a:xfrm>
              <a:off x="3600825" y="1879800"/>
              <a:ext cx="93700" cy="33750"/>
            </a:xfrm>
            <a:custGeom>
              <a:avLst/>
              <a:gdLst/>
              <a:ahLst/>
              <a:cxnLst/>
              <a:rect l="l" t="t" r="r" b="b"/>
              <a:pathLst>
                <a:path w="3748" h="1350" extrusionOk="0">
                  <a:moveTo>
                    <a:pt x="3128" y="0"/>
                  </a:moveTo>
                  <a:cubicBezTo>
                    <a:pt x="3116" y="0"/>
                    <a:pt x="3105" y="1"/>
                    <a:pt x="3093" y="2"/>
                  </a:cubicBezTo>
                  <a:lnTo>
                    <a:pt x="497" y="478"/>
                  </a:lnTo>
                  <a:cubicBezTo>
                    <a:pt x="0" y="628"/>
                    <a:pt x="109" y="1349"/>
                    <a:pt x="604" y="1349"/>
                  </a:cubicBezTo>
                  <a:cubicBezTo>
                    <a:pt x="620" y="1349"/>
                    <a:pt x="636" y="1348"/>
                    <a:pt x="652" y="1347"/>
                  </a:cubicBezTo>
                  <a:lnTo>
                    <a:pt x="3247" y="883"/>
                  </a:lnTo>
                  <a:cubicBezTo>
                    <a:pt x="3748" y="731"/>
                    <a:pt x="3623" y="0"/>
                    <a:pt x="3128"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50" name="Google Shape;750;p41"/>
            <p:cNvSpPr/>
            <p:nvPr/>
          </p:nvSpPr>
          <p:spPr>
            <a:xfrm>
              <a:off x="3557275" y="1948900"/>
              <a:ext cx="46550" cy="38625"/>
            </a:xfrm>
            <a:custGeom>
              <a:avLst/>
              <a:gdLst/>
              <a:ahLst/>
              <a:cxnLst/>
              <a:rect l="l" t="t" r="r" b="b"/>
              <a:pathLst>
                <a:path w="1862" h="1545" extrusionOk="0">
                  <a:moveTo>
                    <a:pt x="1002" y="0"/>
                  </a:moveTo>
                  <a:cubicBezTo>
                    <a:pt x="959" y="0"/>
                    <a:pt x="914" y="4"/>
                    <a:pt x="870" y="12"/>
                  </a:cubicBezTo>
                  <a:cubicBezTo>
                    <a:pt x="191" y="131"/>
                    <a:pt x="1" y="1012"/>
                    <a:pt x="560" y="1405"/>
                  </a:cubicBezTo>
                  <a:cubicBezTo>
                    <a:pt x="701" y="1502"/>
                    <a:pt x="854" y="1545"/>
                    <a:pt x="1002" y="1545"/>
                  </a:cubicBezTo>
                  <a:cubicBezTo>
                    <a:pt x="1453" y="1545"/>
                    <a:pt x="1861" y="1142"/>
                    <a:pt x="1763" y="631"/>
                  </a:cubicBezTo>
                  <a:cubicBezTo>
                    <a:pt x="1699" y="259"/>
                    <a:pt x="1369" y="0"/>
                    <a:pt x="100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51" name="Google Shape;751;p41"/>
            <p:cNvSpPr/>
            <p:nvPr/>
          </p:nvSpPr>
          <p:spPr>
            <a:xfrm>
              <a:off x="3610950" y="1937225"/>
              <a:ext cx="94475" cy="34050"/>
            </a:xfrm>
            <a:custGeom>
              <a:avLst/>
              <a:gdLst/>
              <a:ahLst/>
              <a:cxnLst/>
              <a:rect l="l" t="t" r="r" b="b"/>
              <a:pathLst>
                <a:path w="3779" h="1362" extrusionOk="0">
                  <a:moveTo>
                    <a:pt x="3152" y="0"/>
                  </a:moveTo>
                  <a:cubicBezTo>
                    <a:pt x="3136" y="0"/>
                    <a:pt x="3121" y="1"/>
                    <a:pt x="3104" y="2"/>
                  </a:cubicBezTo>
                  <a:lnTo>
                    <a:pt x="3104" y="14"/>
                  </a:lnTo>
                  <a:lnTo>
                    <a:pt x="509" y="479"/>
                  </a:lnTo>
                  <a:cubicBezTo>
                    <a:pt x="0" y="617"/>
                    <a:pt x="120" y="1362"/>
                    <a:pt x="628" y="1362"/>
                  </a:cubicBezTo>
                  <a:cubicBezTo>
                    <a:pt x="644" y="1362"/>
                    <a:pt x="659" y="1361"/>
                    <a:pt x="675" y="1360"/>
                  </a:cubicBezTo>
                  <a:lnTo>
                    <a:pt x="3259" y="883"/>
                  </a:lnTo>
                  <a:cubicBezTo>
                    <a:pt x="3779" y="733"/>
                    <a:pt x="3660" y="0"/>
                    <a:pt x="315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52" name="Google Shape;752;p41"/>
            <p:cNvSpPr/>
            <p:nvPr/>
          </p:nvSpPr>
          <p:spPr>
            <a:xfrm>
              <a:off x="3513825" y="2188200"/>
              <a:ext cx="192900" cy="173650"/>
            </a:xfrm>
            <a:custGeom>
              <a:avLst/>
              <a:gdLst/>
              <a:ahLst/>
              <a:cxnLst/>
              <a:rect l="l" t="t" r="r" b="b"/>
              <a:pathLst>
                <a:path w="7716" h="6946" extrusionOk="0">
                  <a:moveTo>
                    <a:pt x="3892" y="0"/>
                  </a:moveTo>
                  <a:cubicBezTo>
                    <a:pt x="2858" y="0"/>
                    <a:pt x="1840" y="469"/>
                    <a:pt x="1179" y="1346"/>
                  </a:cubicBezTo>
                  <a:lnTo>
                    <a:pt x="6906" y="4965"/>
                  </a:lnTo>
                  <a:cubicBezTo>
                    <a:pt x="7716" y="3394"/>
                    <a:pt x="7192" y="1465"/>
                    <a:pt x="5703" y="524"/>
                  </a:cubicBezTo>
                  <a:cubicBezTo>
                    <a:pt x="5144" y="171"/>
                    <a:pt x="4515" y="0"/>
                    <a:pt x="3892" y="0"/>
                  </a:cubicBezTo>
                  <a:close/>
                  <a:moveTo>
                    <a:pt x="762" y="1989"/>
                  </a:moveTo>
                  <a:lnTo>
                    <a:pt x="762" y="1989"/>
                  </a:lnTo>
                  <a:cubicBezTo>
                    <a:pt x="0" y="3548"/>
                    <a:pt x="477" y="5477"/>
                    <a:pt x="1953" y="6418"/>
                  </a:cubicBezTo>
                  <a:cubicBezTo>
                    <a:pt x="2520" y="6774"/>
                    <a:pt x="3155" y="6945"/>
                    <a:pt x="3782" y="6945"/>
                  </a:cubicBezTo>
                  <a:cubicBezTo>
                    <a:pt x="4813" y="6945"/>
                    <a:pt x="5828" y="6482"/>
                    <a:pt x="6501" y="5608"/>
                  </a:cubicBezTo>
                  <a:lnTo>
                    <a:pt x="762" y="1989"/>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53" name="Google Shape;753;p41"/>
            <p:cNvSpPr/>
            <p:nvPr/>
          </p:nvSpPr>
          <p:spPr>
            <a:xfrm>
              <a:off x="3876375" y="1814925"/>
              <a:ext cx="152125" cy="140725"/>
            </a:xfrm>
            <a:custGeom>
              <a:avLst/>
              <a:gdLst/>
              <a:ahLst/>
              <a:cxnLst/>
              <a:rect l="l" t="t" r="r" b="b"/>
              <a:pathLst>
                <a:path w="6085" h="5629" extrusionOk="0">
                  <a:moveTo>
                    <a:pt x="3596" y="1"/>
                  </a:moveTo>
                  <a:lnTo>
                    <a:pt x="1215" y="1620"/>
                  </a:lnTo>
                  <a:cubicBezTo>
                    <a:pt x="250" y="2275"/>
                    <a:pt x="0" y="3585"/>
                    <a:pt x="655" y="4549"/>
                  </a:cubicBezTo>
                  <a:lnTo>
                    <a:pt x="774" y="4704"/>
                  </a:lnTo>
                  <a:cubicBezTo>
                    <a:pt x="1175" y="5305"/>
                    <a:pt x="1834" y="5629"/>
                    <a:pt x="2508" y="5629"/>
                  </a:cubicBezTo>
                  <a:cubicBezTo>
                    <a:pt x="2915" y="5629"/>
                    <a:pt x="3328" y="5510"/>
                    <a:pt x="3691" y="5264"/>
                  </a:cubicBezTo>
                  <a:lnTo>
                    <a:pt x="6084" y="3644"/>
                  </a:lnTo>
                  <a:lnTo>
                    <a:pt x="3596" y="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54" name="Google Shape;754;p41"/>
            <p:cNvSpPr/>
            <p:nvPr/>
          </p:nvSpPr>
          <p:spPr>
            <a:xfrm>
              <a:off x="3979050" y="1756600"/>
              <a:ext cx="152125" cy="140800"/>
            </a:xfrm>
            <a:custGeom>
              <a:avLst/>
              <a:gdLst/>
              <a:ahLst/>
              <a:cxnLst/>
              <a:rect l="l" t="t" r="r" b="b"/>
              <a:pathLst>
                <a:path w="6085" h="5632" extrusionOk="0">
                  <a:moveTo>
                    <a:pt x="3589" y="1"/>
                  </a:moveTo>
                  <a:cubicBezTo>
                    <a:pt x="3177" y="1"/>
                    <a:pt x="2761" y="120"/>
                    <a:pt x="2394" y="369"/>
                  </a:cubicBezTo>
                  <a:lnTo>
                    <a:pt x="1" y="1989"/>
                  </a:lnTo>
                  <a:lnTo>
                    <a:pt x="2477" y="5632"/>
                  </a:lnTo>
                  <a:lnTo>
                    <a:pt x="4870" y="4001"/>
                  </a:lnTo>
                  <a:cubicBezTo>
                    <a:pt x="5835" y="3346"/>
                    <a:pt x="6085" y="2036"/>
                    <a:pt x="5430" y="1072"/>
                  </a:cubicBezTo>
                  <a:lnTo>
                    <a:pt x="5430" y="1072"/>
                  </a:lnTo>
                  <a:lnTo>
                    <a:pt x="5430" y="1084"/>
                  </a:lnTo>
                  <a:lnTo>
                    <a:pt x="5323" y="917"/>
                  </a:lnTo>
                  <a:cubicBezTo>
                    <a:pt x="4917" y="319"/>
                    <a:pt x="4259" y="1"/>
                    <a:pt x="3589"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55" name="Google Shape;755;p41"/>
            <p:cNvSpPr/>
            <p:nvPr/>
          </p:nvSpPr>
          <p:spPr>
            <a:xfrm>
              <a:off x="3831725" y="2105675"/>
              <a:ext cx="268200" cy="266925"/>
            </a:xfrm>
            <a:custGeom>
              <a:avLst/>
              <a:gdLst/>
              <a:ahLst/>
              <a:cxnLst/>
              <a:rect l="l" t="t" r="r" b="b"/>
              <a:pathLst>
                <a:path w="10728" h="10677" extrusionOk="0">
                  <a:moveTo>
                    <a:pt x="5026" y="1"/>
                  </a:moveTo>
                  <a:cubicBezTo>
                    <a:pt x="4833" y="1"/>
                    <a:pt x="4677" y="137"/>
                    <a:pt x="4644" y="325"/>
                  </a:cubicBezTo>
                  <a:lnTo>
                    <a:pt x="4191" y="3813"/>
                  </a:lnTo>
                  <a:lnTo>
                    <a:pt x="715" y="3349"/>
                  </a:lnTo>
                  <a:cubicBezTo>
                    <a:pt x="700" y="3347"/>
                    <a:pt x="685" y="3346"/>
                    <a:pt x="670" y="3346"/>
                  </a:cubicBezTo>
                  <a:cubicBezTo>
                    <a:pt x="485" y="3346"/>
                    <a:pt x="320" y="3483"/>
                    <a:pt x="298" y="3670"/>
                  </a:cubicBezTo>
                  <a:lnTo>
                    <a:pt x="24" y="5635"/>
                  </a:lnTo>
                  <a:cubicBezTo>
                    <a:pt x="0" y="5837"/>
                    <a:pt x="143" y="6028"/>
                    <a:pt x="345" y="6052"/>
                  </a:cubicBezTo>
                  <a:lnTo>
                    <a:pt x="3834" y="6516"/>
                  </a:lnTo>
                  <a:lnTo>
                    <a:pt x="3370" y="9993"/>
                  </a:lnTo>
                  <a:cubicBezTo>
                    <a:pt x="3346" y="10195"/>
                    <a:pt x="3489" y="10386"/>
                    <a:pt x="3691" y="10409"/>
                  </a:cubicBezTo>
                  <a:lnTo>
                    <a:pt x="5668" y="10671"/>
                  </a:lnTo>
                  <a:cubicBezTo>
                    <a:pt x="5688" y="10675"/>
                    <a:pt x="5709" y="10677"/>
                    <a:pt x="5729" y="10677"/>
                  </a:cubicBezTo>
                  <a:cubicBezTo>
                    <a:pt x="5905" y="10677"/>
                    <a:pt x="6052" y="10542"/>
                    <a:pt x="6084" y="10350"/>
                  </a:cubicBezTo>
                  <a:lnTo>
                    <a:pt x="6537" y="6873"/>
                  </a:lnTo>
                  <a:lnTo>
                    <a:pt x="10025" y="7338"/>
                  </a:lnTo>
                  <a:cubicBezTo>
                    <a:pt x="10040" y="7339"/>
                    <a:pt x="10055" y="7340"/>
                    <a:pt x="10069" y="7340"/>
                  </a:cubicBezTo>
                  <a:cubicBezTo>
                    <a:pt x="10255" y="7340"/>
                    <a:pt x="10420" y="7204"/>
                    <a:pt x="10442" y="7016"/>
                  </a:cubicBezTo>
                  <a:lnTo>
                    <a:pt x="10704" y="5040"/>
                  </a:lnTo>
                  <a:cubicBezTo>
                    <a:pt x="10728" y="4837"/>
                    <a:pt x="10585" y="4647"/>
                    <a:pt x="10382" y="4623"/>
                  </a:cubicBezTo>
                  <a:lnTo>
                    <a:pt x="6906" y="4159"/>
                  </a:lnTo>
                  <a:lnTo>
                    <a:pt x="7358" y="682"/>
                  </a:lnTo>
                  <a:cubicBezTo>
                    <a:pt x="7382" y="480"/>
                    <a:pt x="7239" y="289"/>
                    <a:pt x="7037" y="265"/>
                  </a:cubicBezTo>
                  <a:lnTo>
                    <a:pt x="5072" y="3"/>
                  </a:lnTo>
                  <a:cubicBezTo>
                    <a:pt x="5057" y="2"/>
                    <a:pt x="5041" y="1"/>
                    <a:pt x="5026"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56" name="Google Shape;756;p41"/>
            <p:cNvSpPr/>
            <p:nvPr/>
          </p:nvSpPr>
          <p:spPr>
            <a:xfrm>
              <a:off x="3488825" y="2510400"/>
              <a:ext cx="270875" cy="337175"/>
            </a:xfrm>
            <a:custGeom>
              <a:avLst/>
              <a:gdLst/>
              <a:ahLst/>
              <a:cxnLst/>
              <a:rect l="l" t="t" r="r" b="b"/>
              <a:pathLst>
                <a:path w="10835" h="13487" extrusionOk="0">
                  <a:moveTo>
                    <a:pt x="4145" y="408"/>
                  </a:moveTo>
                  <a:cubicBezTo>
                    <a:pt x="4436" y="408"/>
                    <a:pt x="4723" y="582"/>
                    <a:pt x="4775" y="971"/>
                  </a:cubicBezTo>
                  <a:cubicBezTo>
                    <a:pt x="4810" y="1162"/>
                    <a:pt x="4751" y="1364"/>
                    <a:pt x="4632" y="1507"/>
                  </a:cubicBezTo>
                  <a:lnTo>
                    <a:pt x="3834" y="1662"/>
                  </a:lnTo>
                  <a:cubicBezTo>
                    <a:pt x="3667" y="1567"/>
                    <a:pt x="3536" y="1400"/>
                    <a:pt x="3501" y="1209"/>
                  </a:cubicBezTo>
                  <a:lnTo>
                    <a:pt x="3501" y="1197"/>
                  </a:lnTo>
                  <a:cubicBezTo>
                    <a:pt x="3386" y="700"/>
                    <a:pt x="3769" y="408"/>
                    <a:pt x="4145" y="408"/>
                  </a:cubicBezTo>
                  <a:close/>
                  <a:moveTo>
                    <a:pt x="7856" y="2711"/>
                  </a:moveTo>
                  <a:cubicBezTo>
                    <a:pt x="8113" y="2711"/>
                    <a:pt x="8342" y="2899"/>
                    <a:pt x="8394" y="3162"/>
                  </a:cubicBezTo>
                  <a:lnTo>
                    <a:pt x="9775" y="10734"/>
                  </a:lnTo>
                  <a:cubicBezTo>
                    <a:pt x="9835" y="11032"/>
                    <a:pt x="9632" y="11318"/>
                    <a:pt x="9335" y="11365"/>
                  </a:cubicBezTo>
                  <a:lnTo>
                    <a:pt x="3072" y="12508"/>
                  </a:lnTo>
                  <a:cubicBezTo>
                    <a:pt x="3037" y="12515"/>
                    <a:pt x="3002" y="12519"/>
                    <a:pt x="2967" y="12519"/>
                  </a:cubicBezTo>
                  <a:cubicBezTo>
                    <a:pt x="2708" y="12519"/>
                    <a:pt x="2471" y="12330"/>
                    <a:pt x="2429" y="12068"/>
                  </a:cubicBezTo>
                  <a:lnTo>
                    <a:pt x="1048" y="4495"/>
                  </a:lnTo>
                  <a:cubicBezTo>
                    <a:pt x="1000" y="4198"/>
                    <a:pt x="1203" y="3912"/>
                    <a:pt x="1500" y="3864"/>
                  </a:cubicBezTo>
                  <a:lnTo>
                    <a:pt x="2239" y="3722"/>
                  </a:lnTo>
                  <a:cubicBezTo>
                    <a:pt x="2281" y="3932"/>
                    <a:pt x="2462" y="4087"/>
                    <a:pt x="2669" y="4087"/>
                  </a:cubicBezTo>
                  <a:cubicBezTo>
                    <a:pt x="2696" y="4087"/>
                    <a:pt x="2723" y="4084"/>
                    <a:pt x="2751" y="4079"/>
                  </a:cubicBezTo>
                  <a:lnTo>
                    <a:pt x="6656" y="3364"/>
                  </a:lnTo>
                  <a:cubicBezTo>
                    <a:pt x="6894" y="3317"/>
                    <a:pt x="7049" y="3091"/>
                    <a:pt x="7013" y="2852"/>
                  </a:cubicBezTo>
                  <a:lnTo>
                    <a:pt x="7751" y="2721"/>
                  </a:lnTo>
                  <a:cubicBezTo>
                    <a:pt x="7786" y="2714"/>
                    <a:pt x="7821" y="2711"/>
                    <a:pt x="7856" y="2711"/>
                  </a:cubicBezTo>
                  <a:close/>
                  <a:moveTo>
                    <a:pt x="4142" y="1"/>
                  </a:moveTo>
                  <a:cubicBezTo>
                    <a:pt x="4076" y="1"/>
                    <a:pt x="4009" y="7"/>
                    <a:pt x="3941" y="19"/>
                  </a:cubicBezTo>
                  <a:cubicBezTo>
                    <a:pt x="3358" y="126"/>
                    <a:pt x="2965" y="685"/>
                    <a:pt x="3072" y="1281"/>
                  </a:cubicBezTo>
                  <a:cubicBezTo>
                    <a:pt x="3096" y="1447"/>
                    <a:pt x="3179" y="1614"/>
                    <a:pt x="3286" y="1757"/>
                  </a:cubicBezTo>
                  <a:lnTo>
                    <a:pt x="2512" y="1900"/>
                  </a:lnTo>
                  <a:cubicBezTo>
                    <a:pt x="2191" y="1959"/>
                    <a:pt x="1977" y="2257"/>
                    <a:pt x="2036" y="2579"/>
                  </a:cubicBezTo>
                  <a:lnTo>
                    <a:pt x="2084" y="2864"/>
                  </a:lnTo>
                  <a:lnTo>
                    <a:pt x="798" y="3091"/>
                  </a:lnTo>
                  <a:cubicBezTo>
                    <a:pt x="322" y="3186"/>
                    <a:pt x="0" y="3650"/>
                    <a:pt x="84" y="4126"/>
                  </a:cubicBezTo>
                  <a:lnTo>
                    <a:pt x="1655" y="12758"/>
                  </a:lnTo>
                  <a:cubicBezTo>
                    <a:pt x="1740" y="13193"/>
                    <a:pt x="2118" y="13486"/>
                    <a:pt x="2536" y="13486"/>
                  </a:cubicBezTo>
                  <a:cubicBezTo>
                    <a:pt x="2587" y="13486"/>
                    <a:pt x="2639" y="13482"/>
                    <a:pt x="2691" y="13473"/>
                  </a:cubicBezTo>
                  <a:lnTo>
                    <a:pt x="10037" y="12139"/>
                  </a:lnTo>
                  <a:cubicBezTo>
                    <a:pt x="10513" y="12044"/>
                    <a:pt x="10835" y="11580"/>
                    <a:pt x="10752" y="11091"/>
                  </a:cubicBezTo>
                  <a:lnTo>
                    <a:pt x="9180" y="2459"/>
                  </a:lnTo>
                  <a:cubicBezTo>
                    <a:pt x="9095" y="2025"/>
                    <a:pt x="8717" y="1732"/>
                    <a:pt x="8291" y="1732"/>
                  </a:cubicBezTo>
                  <a:cubicBezTo>
                    <a:pt x="8239" y="1732"/>
                    <a:pt x="8185" y="1736"/>
                    <a:pt x="8132" y="1745"/>
                  </a:cubicBezTo>
                  <a:lnTo>
                    <a:pt x="6858" y="1983"/>
                  </a:lnTo>
                  <a:lnTo>
                    <a:pt x="6811" y="1709"/>
                  </a:lnTo>
                  <a:cubicBezTo>
                    <a:pt x="6746" y="1419"/>
                    <a:pt x="6497" y="1226"/>
                    <a:pt x="6213" y="1226"/>
                  </a:cubicBezTo>
                  <a:cubicBezTo>
                    <a:pt x="6183" y="1226"/>
                    <a:pt x="6151" y="1228"/>
                    <a:pt x="6120" y="1233"/>
                  </a:cubicBezTo>
                  <a:lnTo>
                    <a:pt x="5179" y="1412"/>
                  </a:lnTo>
                  <a:cubicBezTo>
                    <a:pt x="5227" y="1245"/>
                    <a:pt x="5239" y="1066"/>
                    <a:pt x="5203" y="888"/>
                  </a:cubicBezTo>
                  <a:cubicBezTo>
                    <a:pt x="5108" y="360"/>
                    <a:pt x="4658" y="1"/>
                    <a:pt x="414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57" name="Google Shape;757;p41"/>
            <p:cNvSpPr/>
            <p:nvPr/>
          </p:nvSpPr>
          <p:spPr>
            <a:xfrm>
              <a:off x="3536750" y="2631725"/>
              <a:ext cx="46600" cy="38625"/>
            </a:xfrm>
            <a:custGeom>
              <a:avLst/>
              <a:gdLst/>
              <a:ahLst/>
              <a:cxnLst/>
              <a:rect l="l" t="t" r="r" b="b"/>
              <a:pathLst>
                <a:path w="1864" h="1545" extrusionOk="0">
                  <a:moveTo>
                    <a:pt x="1013" y="0"/>
                  </a:moveTo>
                  <a:cubicBezTo>
                    <a:pt x="970" y="0"/>
                    <a:pt x="926" y="4"/>
                    <a:pt x="881" y="12"/>
                  </a:cubicBezTo>
                  <a:cubicBezTo>
                    <a:pt x="202" y="131"/>
                    <a:pt x="0" y="1012"/>
                    <a:pt x="572" y="1405"/>
                  </a:cubicBezTo>
                  <a:cubicBezTo>
                    <a:pt x="713" y="1502"/>
                    <a:pt x="865" y="1545"/>
                    <a:pt x="1012" y="1545"/>
                  </a:cubicBezTo>
                  <a:cubicBezTo>
                    <a:pt x="1460" y="1545"/>
                    <a:pt x="1864" y="1142"/>
                    <a:pt x="1774" y="631"/>
                  </a:cubicBezTo>
                  <a:cubicBezTo>
                    <a:pt x="1700" y="258"/>
                    <a:pt x="1378" y="0"/>
                    <a:pt x="1013"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58" name="Google Shape;758;p41"/>
            <p:cNvSpPr/>
            <p:nvPr/>
          </p:nvSpPr>
          <p:spPr>
            <a:xfrm>
              <a:off x="3589975" y="2620175"/>
              <a:ext cx="95975" cy="33800"/>
            </a:xfrm>
            <a:custGeom>
              <a:avLst/>
              <a:gdLst/>
              <a:ahLst/>
              <a:cxnLst/>
              <a:rect l="l" t="t" r="r" b="b"/>
              <a:pathLst>
                <a:path w="3839" h="1352" extrusionOk="0">
                  <a:moveTo>
                    <a:pt x="3229" y="0"/>
                  </a:moveTo>
                  <a:cubicBezTo>
                    <a:pt x="3198" y="0"/>
                    <a:pt x="3167" y="3"/>
                    <a:pt x="3134" y="9"/>
                  </a:cubicBezTo>
                  <a:lnTo>
                    <a:pt x="538" y="485"/>
                  </a:lnTo>
                  <a:cubicBezTo>
                    <a:pt x="0" y="586"/>
                    <a:pt x="106" y="1352"/>
                    <a:pt x="597" y="1352"/>
                  </a:cubicBezTo>
                  <a:cubicBezTo>
                    <a:pt x="627" y="1352"/>
                    <a:pt x="659" y="1349"/>
                    <a:pt x="693" y="1343"/>
                  </a:cubicBezTo>
                  <a:lnTo>
                    <a:pt x="3300" y="866"/>
                  </a:lnTo>
                  <a:cubicBezTo>
                    <a:pt x="3839" y="777"/>
                    <a:pt x="3722" y="0"/>
                    <a:pt x="3229"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59" name="Google Shape;759;p41"/>
            <p:cNvSpPr/>
            <p:nvPr/>
          </p:nvSpPr>
          <p:spPr>
            <a:xfrm>
              <a:off x="3546550" y="2685525"/>
              <a:ext cx="46625" cy="38700"/>
            </a:xfrm>
            <a:custGeom>
              <a:avLst/>
              <a:gdLst/>
              <a:ahLst/>
              <a:cxnLst/>
              <a:rect l="l" t="t" r="r" b="b"/>
              <a:pathLst>
                <a:path w="1865" h="1548" extrusionOk="0">
                  <a:moveTo>
                    <a:pt x="1027" y="0"/>
                  </a:moveTo>
                  <a:cubicBezTo>
                    <a:pt x="980" y="0"/>
                    <a:pt x="931" y="5"/>
                    <a:pt x="882" y="15"/>
                  </a:cubicBezTo>
                  <a:cubicBezTo>
                    <a:pt x="203" y="122"/>
                    <a:pt x="1" y="1015"/>
                    <a:pt x="572" y="1408"/>
                  </a:cubicBezTo>
                  <a:cubicBezTo>
                    <a:pt x="711" y="1505"/>
                    <a:pt x="861" y="1548"/>
                    <a:pt x="1008" y="1548"/>
                  </a:cubicBezTo>
                  <a:cubicBezTo>
                    <a:pt x="1455" y="1548"/>
                    <a:pt x="1865" y="1145"/>
                    <a:pt x="1775" y="634"/>
                  </a:cubicBezTo>
                  <a:cubicBezTo>
                    <a:pt x="1701" y="266"/>
                    <a:pt x="1387" y="0"/>
                    <a:pt x="1027"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60" name="Google Shape;760;p41"/>
            <p:cNvSpPr/>
            <p:nvPr/>
          </p:nvSpPr>
          <p:spPr>
            <a:xfrm>
              <a:off x="3600825" y="2673950"/>
              <a:ext cx="93700" cy="33725"/>
            </a:xfrm>
            <a:custGeom>
              <a:avLst/>
              <a:gdLst/>
              <a:ahLst/>
              <a:cxnLst/>
              <a:rect l="l" t="t" r="r" b="b"/>
              <a:pathLst>
                <a:path w="3748" h="1349" extrusionOk="0">
                  <a:moveTo>
                    <a:pt x="3128" y="0"/>
                  </a:moveTo>
                  <a:cubicBezTo>
                    <a:pt x="3116" y="0"/>
                    <a:pt x="3105" y="1"/>
                    <a:pt x="3093" y="1"/>
                  </a:cubicBezTo>
                  <a:lnTo>
                    <a:pt x="497" y="478"/>
                  </a:lnTo>
                  <a:cubicBezTo>
                    <a:pt x="0" y="628"/>
                    <a:pt x="109" y="1349"/>
                    <a:pt x="604" y="1349"/>
                  </a:cubicBezTo>
                  <a:cubicBezTo>
                    <a:pt x="620" y="1349"/>
                    <a:pt x="636" y="1348"/>
                    <a:pt x="652" y="1347"/>
                  </a:cubicBezTo>
                  <a:lnTo>
                    <a:pt x="3247" y="882"/>
                  </a:lnTo>
                  <a:cubicBezTo>
                    <a:pt x="3748" y="731"/>
                    <a:pt x="3623" y="0"/>
                    <a:pt x="3128"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61" name="Google Shape;761;p41"/>
            <p:cNvSpPr/>
            <p:nvPr/>
          </p:nvSpPr>
          <p:spPr>
            <a:xfrm>
              <a:off x="3557275" y="2743050"/>
              <a:ext cx="46550" cy="38625"/>
            </a:xfrm>
            <a:custGeom>
              <a:avLst/>
              <a:gdLst/>
              <a:ahLst/>
              <a:cxnLst/>
              <a:rect l="l" t="t" r="r" b="b"/>
              <a:pathLst>
                <a:path w="1862" h="1545" extrusionOk="0">
                  <a:moveTo>
                    <a:pt x="1002" y="0"/>
                  </a:moveTo>
                  <a:cubicBezTo>
                    <a:pt x="959" y="0"/>
                    <a:pt x="914" y="4"/>
                    <a:pt x="870" y="11"/>
                  </a:cubicBezTo>
                  <a:cubicBezTo>
                    <a:pt x="191" y="131"/>
                    <a:pt x="1" y="1012"/>
                    <a:pt x="560" y="1404"/>
                  </a:cubicBezTo>
                  <a:cubicBezTo>
                    <a:pt x="701" y="1501"/>
                    <a:pt x="854" y="1545"/>
                    <a:pt x="1002" y="1545"/>
                  </a:cubicBezTo>
                  <a:cubicBezTo>
                    <a:pt x="1453" y="1545"/>
                    <a:pt x="1861" y="1142"/>
                    <a:pt x="1763" y="631"/>
                  </a:cubicBezTo>
                  <a:cubicBezTo>
                    <a:pt x="1699" y="258"/>
                    <a:pt x="1369" y="0"/>
                    <a:pt x="100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62" name="Google Shape;762;p41"/>
            <p:cNvSpPr/>
            <p:nvPr/>
          </p:nvSpPr>
          <p:spPr>
            <a:xfrm>
              <a:off x="3610750" y="2731600"/>
              <a:ext cx="94800" cy="33850"/>
            </a:xfrm>
            <a:custGeom>
              <a:avLst/>
              <a:gdLst/>
              <a:ahLst/>
              <a:cxnLst/>
              <a:rect l="l" t="t" r="r" b="b"/>
              <a:pathLst>
                <a:path w="3792" h="1354" extrusionOk="0">
                  <a:moveTo>
                    <a:pt x="3181" y="1"/>
                  </a:moveTo>
                  <a:cubicBezTo>
                    <a:pt x="3159" y="1"/>
                    <a:pt x="3136" y="2"/>
                    <a:pt x="3112" y="5"/>
                  </a:cubicBezTo>
                  <a:lnTo>
                    <a:pt x="517" y="469"/>
                  </a:lnTo>
                  <a:cubicBezTo>
                    <a:pt x="0" y="607"/>
                    <a:pt x="114" y="1354"/>
                    <a:pt x="625" y="1354"/>
                  </a:cubicBezTo>
                  <a:cubicBezTo>
                    <a:pt x="644" y="1354"/>
                    <a:pt x="663" y="1353"/>
                    <a:pt x="683" y="1351"/>
                  </a:cubicBezTo>
                  <a:lnTo>
                    <a:pt x="3267" y="874"/>
                  </a:lnTo>
                  <a:cubicBezTo>
                    <a:pt x="3792" y="749"/>
                    <a:pt x="3683" y="1"/>
                    <a:pt x="3181"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63" name="Google Shape;763;p41"/>
            <p:cNvSpPr/>
            <p:nvPr/>
          </p:nvSpPr>
          <p:spPr>
            <a:xfrm>
              <a:off x="3512625" y="2982275"/>
              <a:ext cx="194100" cy="174225"/>
            </a:xfrm>
            <a:custGeom>
              <a:avLst/>
              <a:gdLst/>
              <a:ahLst/>
              <a:cxnLst/>
              <a:rect l="l" t="t" r="r" b="b"/>
              <a:pathLst>
                <a:path w="7764" h="6969" extrusionOk="0">
                  <a:moveTo>
                    <a:pt x="3932" y="0"/>
                  </a:moveTo>
                  <a:cubicBezTo>
                    <a:pt x="2901" y="0"/>
                    <a:pt x="1887" y="467"/>
                    <a:pt x="1227" y="1349"/>
                  </a:cubicBezTo>
                  <a:lnTo>
                    <a:pt x="6954" y="4968"/>
                  </a:lnTo>
                  <a:cubicBezTo>
                    <a:pt x="7764" y="3396"/>
                    <a:pt x="7240" y="1468"/>
                    <a:pt x="5751" y="527"/>
                  </a:cubicBezTo>
                  <a:cubicBezTo>
                    <a:pt x="5189" y="172"/>
                    <a:pt x="4558" y="0"/>
                    <a:pt x="3932" y="0"/>
                  </a:cubicBezTo>
                  <a:close/>
                  <a:moveTo>
                    <a:pt x="810" y="1992"/>
                  </a:moveTo>
                  <a:lnTo>
                    <a:pt x="810" y="1992"/>
                  </a:lnTo>
                  <a:cubicBezTo>
                    <a:pt x="1" y="3563"/>
                    <a:pt x="525" y="5492"/>
                    <a:pt x="2013" y="6444"/>
                  </a:cubicBezTo>
                  <a:cubicBezTo>
                    <a:pt x="2577" y="6798"/>
                    <a:pt x="3207" y="6968"/>
                    <a:pt x="3830" y="6968"/>
                  </a:cubicBezTo>
                  <a:cubicBezTo>
                    <a:pt x="4864" y="6968"/>
                    <a:pt x="5880" y="6500"/>
                    <a:pt x="6549" y="5623"/>
                  </a:cubicBezTo>
                  <a:lnTo>
                    <a:pt x="810" y="1992"/>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64" name="Google Shape;764;p41"/>
            <p:cNvSpPr/>
            <p:nvPr/>
          </p:nvSpPr>
          <p:spPr>
            <a:xfrm>
              <a:off x="3876375" y="2609075"/>
              <a:ext cx="152125" cy="140725"/>
            </a:xfrm>
            <a:custGeom>
              <a:avLst/>
              <a:gdLst/>
              <a:ahLst/>
              <a:cxnLst/>
              <a:rect l="l" t="t" r="r" b="b"/>
              <a:pathLst>
                <a:path w="6085" h="5629" extrusionOk="0">
                  <a:moveTo>
                    <a:pt x="3596" y="1"/>
                  </a:moveTo>
                  <a:lnTo>
                    <a:pt x="1215" y="1620"/>
                  </a:lnTo>
                  <a:cubicBezTo>
                    <a:pt x="250" y="2275"/>
                    <a:pt x="0" y="3585"/>
                    <a:pt x="655" y="4549"/>
                  </a:cubicBezTo>
                  <a:lnTo>
                    <a:pt x="774" y="4716"/>
                  </a:lnTo>
                  <a:cubicBezTo>
                    <a:pt x="1174" y="5308"/>
                    <a:pt x="1832" y="5629"/>
                    <a:pt x="2505" y="5629"/>
                  </a:cubicBezTo>
                  <a:cubicBezTo>
                    <a:pt x="2913" y="5629"/>
                    <a:pt x="3327" y="5511"/>
                    <a:pt x="3691" y="5263"/>
                  </a:cubicBezTo>
                  <a:lnTo>
                    <a:pt x="6084" y="3644"/>
                  </a:lnTo>
                  <a:lnTo>
                    <a:pt x="3596" y="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65" name="Google Shape;765;p41"/>
            <p:cNvSpPr/>
            <p:nvPr/>
          </p:nvSpPr>
          <p:spPr>
            <a:xfrm>
              <a:off x="3979050" y="2550550"/>
              <a:ext cx="152125" cy="141000"/>
            </a:xfrm>
            <a:custGeom>
              <a:avLst/>
              <a:gdLst/>
              <a:ahLst/>
              <a:cxnLst/>
              <a:rect l="l" t="t" r="r" b="b"/>
              <a:pathLst>
                <a:path w="6085" h="5640" extrusionOk="0">
                  <a:moveTo>
                    <a:pt x="3578" y="0"/>
                  </a:moveTo>
                  <a:cubicBezTo>
                    <a:pt x="3170" y="0"/>
                    <a:pt x="2757" y="119"/>
                    <a:pt x="2394" y="365"/>
                  </a:cubicBezTo>
                  <a:lnTo>
                    <a:pt x="1" y="1996"/>
                  </a:lnTo>
                  <a:lnTo>
                    <a:pt x="2477" y="5640"/>
                  </a:lnTo>
                  <a:lnTo>
                    <a:pt x="4870" y="4009"/>
                  </a:lnTo>
                  <a:cubicBezTo>
                    <a:pt x="5835" y="3354"/>
                    <a:pt x="6085" y="2044"/>
                    <a:pt x="5430" y="1080"/>
                  </a:cubicBezTo>
                  <a:lnTo>
                    <a:pt x="5323" y="925"/>
                  </a:lnTo>
                  <a:cubicBezTo>
                    <a:pt x="4915" y="324"/>
                    <a:pt x="4252" y="0"/>
                    <a:pt x="3578"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66" name="Google Shape;766;p41"/>
            <p:cNvSpPr/>
            <p:nvPr/>
          </p:nvSpPr>
          <p:spPr>
            <a:xfrm>
              <a:off x="3831725" y="2900125"/>
              <a:ext cx="268200" cy="266625"/>
            </a:xfrm>
            <a:custGeom>
              <a:avLst/>
              <a:gdLst/>
              <a:ahLst/>
              <a:cxnLst/>
              <a:rect l="l" t="t" r="r" b="b"/>
              <a:pathLst>
                <a:path w="10728" h="10665" extrusionOk="0">
                  <a:moveTo>
                    <a:pt x="5026" y="0"/>
                  </a:moveTo>
                  <a:cubicBezTo>
                    <a:pt x="4833" y="0"/>
                    <a:pt x="4678" y="137"/>
                    <a:pt x="4656" y="325"/>
                  </a:cubicBezTo>
                  <a:lnTo>
                    <a:pt x="4191" y="3801"/>
                  </a:lnTo>
                  <a:lnTo>
                    <a:pt x="715" y="3337"/>
                  </a:lnTo>
                  <a:cubicBezTo>
                    <a:pt x="700" y="3335"/>
                    <a:pt x="685" y="3334"/>
                    <a:pt x="670" y="3334"/>
                  </a:cubicBezTo>
                  <a:cubicBezTo>
                    <a:pt x="485" y="3334"/>
                    <a:pt x="320" y="3471"/>
                    <a:pt x="298" y="3658"/>
                  </a:cubicBezTo>
                  <a:lnTo>
                    <a:pt x="24" y="5635"/>
                  </a:lnTo>
                  <a:cubicBezTo>
                    <a:pt x="0" y="5837"/>
                    <a:pt x="143" y="6016"/>
                    <a:pt x="345" y="6051"/>
                  </a:cubicBezTo>
                  <a:lnTo>
                    <a:pt x="3834" y="6504"/>
                  </a:lnTo>
                  <a:lnTo>
                    <a:pt x="3370" y="9992"/>
                  </a:lnTo>
                  <a:cubicBezTo>
                    <a:pt x="3346" y="10195"/>
                    <a:pt x="3489" y="10373"/>
                    <a:pt x="3691" y="10409"/>
                  </a:cubicBezTo>
                  <a:lnTo>
                    <a:pt x="5668" y="10659"/>
                  </a:lnTo>
                  <a:cubicBezTo>
                    <a:pt x="5689" y="10663"/>
                    <a:pt x="5709" y="10665"/>
                    <a:pt x="5730" y="10665"/>
                  </a:cubicBezTo>
                  <a:cubicBezTo>
                    <a:pt x="5908" y="10665"/>
                    <a:pt x="6063" y="10531"/>
                    <a:pt x="6084" y="10350"/>
                  </a:cubicBezTo>
                  <a:lnTo>
                    <a:pt x="6537" y="6861"/>
                  </a:lnTo>
                  <a:lnTo>
                    <a:pt x="10025" y="7325"/>
                  </a:lnTo>
                  <a:cubicBezTo>
                    <a:pt x="10040" y="7327"/>
                    <a:pt x="10055" y="7328"/>
                    <a:pt x="10069" y="7328"/>
                  </a:cubicBezTo>
                  <a:cubicBezTo>
                    <a:pt x="10253" y="7328"/>
                    <a:pt x="10409" y="7192"/>
                    <a:pt x="10442" y="7016"/>
                  </a:cubicBezTo>
                  <a:lnTo>
                    <a:pt x="10704" y="5039"/>
                  </a:lnTo>
                  <a:cubicBezTo>
                    <a:pt x="10728" y="4837"/>
                    <a:pt x="10585" y="4646"/>
                    <a:pt x="10382" y="4623"/>
                  </a:cubicBezTo>
                  <a:lnTo>
                    <a:pt x="6906" y="4158"/>
                  </a:lnTo>
                  <a:lnTo>
                    <a:pt x="7358" y="682"/>
                  </a:lnTo>
                  <a:cubicBezTo>
                    <a:pt x="7382" y="479"/>
                    <a:pt x="7239" y="289"/>
                    <a:pt x="7037" y="265"/>
                  </a:cubicBezTo>
                  <a:lnTo>
                    <a:pt x="5072" y="3"/>
                  </a:lnTo>
                  <a:cubicBezTo>
                    <a:pt x="5057" y="1"/>
                    <a:pt x="5041" y="0"/>
                    <a:pt x="5026"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67" name="Google Shape;767;p41"/>
            <p:cNvSpPr/>
            <p:nvPr/>
          </p:nvSpPr>
          <p:spPr>
            <a:xfrm>
              <a:off x="3488825" y="3304550"/>
              <a:ext cx="270875" cy="337750"/>
            </a:xfrm>
            <a:custGeom>
              <a:avLst/>
              <a:gdLst/>
              <a:ahLst/>
              <a:cxnLst/>
              <a:rect l="l" t="t" r="r" b="b"/>
              <a:pathLst>
                <a:path w="10835" h="13510" extrusionOk="0">
                  <a:moveTo>
                    <a:pt x="4152" y="412"/>
                  </a:moveTo>
                  <a:cubicBezTo>
                    <a:pt x="4440" y="412"/>
                    <a:pt x="4723" y="585"/>
                    <a:pt x="4775" y="971"/>
                  </a:cubicBezTo>
                  <a:cubicBezTo>
                    <a:pt x="4810" y="1173"/>
                    <a:pt x="4751" y="1364"/>
                    <a:pt x="4632" y="1519"/>
                  </a:cubicBezTo>
                  <a:lnTo>
                    <a:pt x="3834" y="1662"/>
                  </a:lnTo>
                  <a:cubicBezTo>
                    <a:pt x="3655" y="1566"/>
                    <a:pt x="3536" y="1400"/>
                    <a:pt x="3501" y="1209"/>
                  </a:cubicBezTo>
                  <a:cubicBezTo>
                    <a:pt x="3386" y="709"/>
                    <a:pt x="3773" y="412"/>
                    <a:pt x="4152" y="412"/>
                  </a:cubicBezTo>
                  <a:close/>
                  <a:moveTo>
                    <a:pt x="7860" y="2722"/>
                  </a:moveTo>
                  <a:cubicBezTo>
                    <a:pt x="8116" y="2722"/>
                    <a:pt x="8342" y="2901"/>
                    <a:pt x="8394" y="3162"/>
                  </a:cubicBezTo>
                  <a:lnTo>
                    <a:pt x="9775" y="10746"/>
                  </a:lnTo>
                  <a:cubicBezTo>
                    <a:pt x="9835" y="11044"/>
                    <a:pt x="9632" y="11329"/>
                    <a:pt x="9335" y="11377"/>
                  </a:cubicBezTo>
                  <a:lnTo>
                    <a:pt x="3072" y="12520"/>
                  </a:lnTo>
                  <a:cubicBezTo>
                    <a:pt x="3041" y="12525"/>
                    <a:pt x="3011" y="12527"/>
                    <a:pt x="2981" y="12527"/>
                  </a:cubicBezTo>
                  <a:cubicBezTo>
                    <a:pt x="2718" y="12527"/>
                    <a:pt x="2482" y="12345"/>
                    <a:pt x="2429" y="12068"/>
                  </a:cubicBezTo>
                  <a:lnTo>
                    <a:pt x="1048" y="4507"/>
                  </a:lnTo>
                  <a:cubicBezTo>
                    <a:pt x="1000" y="4210"/>
                    <a:pt x="1191" y="3924"/>
                    <a:pt x="1500" y="3864"/>
                  </a:cubicBezTo>
                  <a:lnTo>
                    <a:pt x="2239" y="3733"/>
                  </a:lnTo>
                  <a:cubicBezTo>
                    <a:pt x="2280" y="3942"/>
                    <a:pt x="2460" y="4087"/>
                    <a:pt x="2664" y="4087"/>
                  </a:cubicBezTo>
                  <a:cubicBezTo>
                    <a:pt x="2693" y="4087"/>
                    <a:pt x="2721" y="4084"/>
                    <a:pt x="2751" y="4079"/>
                  </a:cubicBezTo>
                  <a:lnTo>
                    <a:pt x="6656" y="3376"/>
                  </a:lnTo>
                  <a:cubicBezTo>
                    <a:pt x="6894" y="3328"/>
                    <a:pt x="7049" y="3102"/>
                    <a:pt x="7013" y="2864"/>
                  </a:cubicBezTo>
                  <a:lnTo>
                    <a:pt x="7751" y="2733"/>
                  </a:lnTo>
                  <a:cubicBezTo>
                    <a:pt x="7788" y="2726"/>
                    <a:pt x="7824" y="2722"/>
                    <a:pt x="7860" y="2722"/>
                  </a:cubicBezTo>
                  <a:close/>
                  <a:moveTo>
                    <a:pt x="4137" y="1"/>
                  </a:moveTo>
                  <a:cubicBezTo>
                    <a:pt x="4073" y="1"/>
                    <a:pt x="4007" y="7"/>
                    <a:pt x="3941" y="19"/>
                  </a:cubicBezTo>
                  <a:cubicBezTo>
                    <a:pt x="3358" y="126"/>
                    <a:pt x="2965" y="697"/>
                    <a:pt x="3072" y="1281"/>
                  </a:cubicBezTo>
                  <a:cubicBezTo>
                    <a:pt x="3096" y="1459"/>
                    <a:pt x="3179" y="1626"/>
                    <a:pt x="3286" y="1757"/>
                  </a:cubicBezTo>
                  <a:lnTo>
                    <a:pt x="2512" y="1912"/>
                  </a:lnTo>
                  <a:cubicBezTo>
                    <a:pt x="2191" y="1971"/>
                    <a:pt x="1977" y="2281"/>
                    <a:pt x="2036" y="2590"/>
                  </a:cubicBezTo>
                  <a:lnTo>
                    <a:pt x="2084" y="2876"/>
                  </a:lnTo>
                  <a:lnTo>
                    <a:pt x="798" y="3102"/>
                  </a:lnTo>
                  <a:cubicBezTo>
                    <a:pt x="310" y="3197"/>
                    <a:pt x="0" y="3662"/>
                    <a:pt x="84" y="4150"/>
                  </a:cubicBezTo>
                  <a:lnTo>
                    <a:pt x="1655" y="12770"/>
                  </a:lnTo>
                  <a:cubicBezTo>
                    <a:pt x="1740" y="13206"/>
                    <a:pt x="2120" y="13510"/>
                    <a:pt x="2540" y="13510"/>
                  </a:cubicBezTo>
                  <a:cubicBezTo>
                    <a:pt x="2590" y="13510"/>
                    <a:pt x="2640" y="13505"/>
                    <a:pt x="2691" y="13496"/>
                  </a:cubicBezTo>
                  <a:lnTo>
                    <a:pt x="10037" y="12151"/>
                  </a:lnTo>
                  <a:cubicBezTo>
                    <a:pt x="10513" y="12068"/>
                    <a:pt x="10835" y="11591"/>
                    <a:pt x="10752" y="11115"/>
                  </a:cubicBezTo>
                  <a:lnTo>
                    <a:pt x="9180" y="2483"/>
                  </a:lnTo>
                  <a:cubicBezTo>
                    <a:pt x="9095" y="2047"/>
                    <a:pt x="8715" y="1744"/>
                    <a:pt x="8287" y="1744"/>
                  </a:cubicBezTo>
                  <a:cubicBezTo>
                    <a:pt x="8236" y="1744"/>
                    <a:pt x="8184" y="1748"/>
                    <a:pt x="8132" y="1757"/>
                  </a:cubicBezTo>
                  <a:lnTo>
                    <a:pt x="6858" y="1995"/>
                  </a:lnTo>
                  <a:lnTo>
                    <a:pt x="6811" y="1721"/>
                  </a:lnTo>
                  <a:cubicBezTo>
                    <a:pt x="6747" y="1436"/>
                    <a:pt x="6506" y="1235"/>
                    <a:pt x="6227" y="1235"/>
                  </a:cubicBezTo>
                  <a:cubicBezTo>
                    <a:pt x="6192" y="1235"/>
                    <a:pt x="6156" y="1238"/>
                    <a:pt x="6120" y="1245"/>
                  </a:cubicBezTo>
                  <a:lnTo>
                    <a:pt x="5179" y="1412"/>
                  </a:lnTo>
                  <a:cubicBezTo>
                    <a:pt x="5227" y="1245"/>
                    <a:pt x="5239" y="1066"/>
                    <a:pt x="5203" y="900"/>
                  </a:cubicBezTo>
                  <a:cubicBezTo>
                    <a:pt x="5108" y="370"/>
                    <a:pt x="4655" y="1"/>
                    <a:pt x="4137"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68" name="Google Shape;768;p41"/>
            <p:cNvSpPr/>
            <p:nvPr/>
          </p:nvSpPr>
          <p:spPr>
            <a:xfrm>
              <a:off x="3536750" y="3425775"/>
              <a:ext cx="46600" cy="38725"/>
            </a:xfrm>
            <a:custGeom>
              <a:avLst/>
              <a:gdLst/>
              <a:ahLst/>
              <a:cxnLst/>
              <a:rect l="l" t="t" r="r" b="b"/>
              <a:pathLst>
                <a:path w="1864" h="1549" extrusionOk="0">
                  <a:moveTo>
                    <a:pt x="1026" y="1"/>
                  </a:moveTo>
                  <a:cubicBezTo>
                    <a:pt x="979" y="1"/>
                    <a:pt x="930" y="6"/>
                    <a:pt x="881" y="15"/>
                  </a:cubicBezTo>
                  <a:cubicBezTo>
                    <a:pt x="202" y="134"/>
                    <a:pt x="0" y="1015"/>
                    <a:pt x="572" y="1408"/>
                  </a:cubicBezTo>
                  <a:cubicBezTo>
                    <a:pt x="713" y="1505"/>
                    <a:pt x="865" y="1549"/>
                    <a:pt x="1012" y="1549"/>
                  </a:cubicBezTo>
                  <a:cubicBezTo>
                    <a:pt x="1460" y="1549"/>
                    <a:pt x="1864" y="1146"/>
                    <a:pt x="1774" y="634"/>
                  </a:cubicBezTo>
                  <a:cubicBezTo>
                    <a:pt x="1701" y="267"/>
                    <a:pt x="1386" y="1"/>
                    <a:pt x="1026"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69" name="Google Shape;769;p41"/>
            <p:cNvSpPr/>
            <p:nvPr/>
          </p:nvSpPr>
          <p:spPr>
            <a:xfrm>
              <a:off x="3589550" y="3414500"/>
              <a:ext cx="96825" cy="33725"/>
            </a:xfrm>
            <a:custGeom>
              <a:avLst/>
              <a:gdLst/>
              <a:ahLst/>
              <a:cxnLst/>
              <a:rect l="l" t="t" r="r" b="b"/>
              <a:pathLst>
                <a:path w="3873" h="1349" extrusionOk="0">
                  <a:moveTo>
                    <a:pt x="3265" y="1"/>
                  </a:moveTo>
                  <a:cubicBezTo>
                    <a:pt x="3229" y="1"/>
                    <a:pt x="3191" y="5"/>
                    <a:pt x="3151" y="14"/>
                  </a:cubicBezTo>
                  <a:lnTo>
                    <a:pt x="3151" y="2"/>
                  </a:lnTo>
                  <a:lnTo>
                    <a:pt x="555" y="478"/>
                  </a:lnTo>
                  <a:cubicBezTo>
                    <a:pt x="0" y="567"/>
                    <a:pt x="107" y="1349"/>
                    <a:pt x="597" y="1349"/>
                  </a:cubicBezTo>
                  <a:cubicBezTo>
                    <a:pt x="632" y="1349"/>
                    <a:pt x="670" y="1344"/>
                    <a:pt x="710" y="1336"/>
                  </a:cubicBezTo>
                  <a:lnTo>
                    <a:pt x="3317" y="871"/>
                  </a:lnTo>
                  <a:cubicBezTo>
                    <a:pt x="3873" y="793"/>
                    <a:pt x="3765" y="1"/>
                    <a:pt x="3265"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70" name="Google Shape;770;p41"/>
            <p:cNvSpPr/>
            <p:nvPr/>
          </p:nvSpPr>
          <p:spPr>
            <a:xfrm>
              <a:off x="3546550" y="3479650"/>
              <a:ext cx="46625" cy="38725"/>
            </a:xfrm>
            <a:custGeom>
              <a:avLst/>
              <a:gdLst/>
              <a:ahLst/>
              <a:cxnLst/>
              <a:rect l="l" t="t" r="r" b="b"/>
              <a:pathLst>
                <a:path w="1865" h="1549" extrusionOk="0">
                  <a:moveTo>
                    <a:pt x="1027" y="1"/>
                  </a:moveTo>
                  <a:cubicBezTo>
                    <a:pt x="980" y="1"/>
                    <a:pt x="931" y="6"/>
                    <a:pt x="882" y="15"/>
                  </a:cubicBezTo>
                  <a:cubicBezTo>
                    <a:pt x="203" y="134"/>
                    <a:pt x="1" y="1015"/>
                    <a:pt x="572" y="1408"/>
                  </a:cubicBezTo>
                  <a:cubicBezTo>
                    <a:pt x="711" y="1505"/>
                    <a:pt x="861" y="1549"/>
                    <a:pt x="1008" y="1549"/>
                  </a:cubicBezTo>
                  <a:cubicBezTo>
                    <a:pt x="1455" y="1549"/>
                    <a:pt x="1865" y="1146"/>
                    <a:pt x="1775" y="635"/>
                  </a:cubicBezTo>
                  <a:cubicBezTo>
                    <a:pt x="1701" y="267"/>
                    <a:pt x="1387" y="1"/>
                    <a:pt x="1027"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71" name="Google Shape;771;p41"/>
            <p:cNvSpPr/>
            <p:nvPr/>
          </p:nvSpPr>
          <p:spPr>
            <a:xfrm>
              <a:off x="3600725" y="3468350"/>
              <a:ext cx="93700" cy="33750"/>
            </a:xfrm>
            <a:custGeom>
              <a:avLst/>
              <a:gdLst/>
              <a:ahLst/>
              <a:cxnLst/>
              <a:rect l="l" t="t" r="r" b="b"/>
              <a:pathLst>
                <a:path w="3748" h="1350" extrusionOk="0">
                  <a:moveTo>
                    <a:pt x="3143" y="1"/>
                  </a:moveTo>
                  <a:cubicBezTo>
                    <a:pt x="3128" y="1"/>
                    <a:pt x="3112" y="2"/>
                    <a:pt x="3097" y="3"/>
                  </a:cubicBezTo>
                  <a:lnTo>
                    <a:pt x="501" y="467"/>
                  </a:lnTo>
                  <a:cubicBezTo>
                    <a:pt x="1" y="619"/>
                    <a:pt x="114" y="1350"/>
                    <a:pt x="620" y="1350"/>
                  </a:cubicBezTo>
                  <a:cubicBezTo>
                    <a:pt x="631" y="1350"/>
                    <a:pt x="644" y="1349"/>
                    <a:pt x="656" y="1348"/>
                  </a:cubicBezTo>
                  <a:lnTo>
                    <a:pt x="3251" y="872"/>
                  </a:lnTo>
                  <a:cubicBezTo>
                    <a:pt x="3748" y="722"/>
                    <a:pt x="3628" y="1"/>
                    <a:pt x="314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72" name="Google Shape;772;p41"/>
            <p:cNvSpPr/>
            <p:nvPr/>
          </p:nvSpPr>
          <p:spPr>
            <a:xfrm>
              <a:off x="3557275" y="3537175"/>
              <a:ext cx="46550" cy="38650"/>
            </a:xfrm>
            <a:custGeom>
              <a:avLst/>
              <a:gdLst/>
              <a:ahLst/>
              <a:cxnLst/>
              <a:rect l="l" t="t" r="r" b="b"/>
              <a:pathLst>
                <a:path w="1862" h="1546" extrusionOk="0">
                  <a:moveTo>
                    <a:pt x="1002" y="1"/>
                  </a:moveTo>
                  <a:cubicBezTo>
                    <a:pt x="958" y="1"/>
                    <a:pt x="914" y="5"/>
                    <a:pt x="870" y="12"/>
                  </a:cubicBezTo>
                  <a:cubicBezTo>
                    <a:pt x="191" y="131"/>
                    <a:pt x="1" y="1012"/>
                    <a:pt x="560" y="1405"/>
                  </a:cubicBezTo>
                  <a:cubicBezTo>
                    <a:pt x="702" y="1502"/>
                    <a:pt x="855" y="1546"/>
                    <a:pt x="1003" y="1546"/>
                  </a:cubicBezTo>
                  <a:cubicBezTo>
                    <a:pt x="1454" y="1546"/>
                    <a:pt x="1861" y="1145"/>
                    <a:pt x="1763" y="643"/>
                  </a:cubicBezTo>
                  <a:cubicBezTo>
                    <a:pt x="1699" y="260"/>
                    <a:pt x="1369"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73" name="Google Shape;773;p41"/>
            <p:cNvSpPr/>
            <p:nvPr/>
          </p:nvSpPr>
          <p:spPr>
            <a:xfrm>
              <a:off x="3610950" y="3525850"/>
              <a:ext cx="94400" cy="33725"/>
            </a:xfrm>
            <a:custGeom>
              <a:avLst/>
              <a:gdLst/>
              <a:ahLst/>
              <a:cxnLst/>
              <a:rect l="l" t="t" r="r" b="b"/>
              <a:pathLst>
                <a:path w="3776" h="1349" extrusionOk="0">
                  <a:moveTo>
                    <a:pt x="3104" y="1"/>
                  </a:moveTo>
                  <a:lnTo>
                    <a:pt x="509" y="477"/>
                  </a:lnTo>
                  <a:cubicBezTo>
                    <a:pt x="0" y="616"/>
                    <a:pt x="120" y="1348"/>
                    <a:pt x="628" y="1348"/>
                  </a:cubicBezTo>
                  <a:cubicBezTo>
                    <a:pt x="643" y="1348"/>
                    <a:pt x="659" y="1348"/>
                    <a:pt x="675" y="1346"/>
                  </a:cubicBezTo>
                  <a:lnTo>
                    <a:pt x="3259" y="882"/>
                  </a:lnTo>
                  <a:cubicBezTo>
                    <a:pt x="3775" y="744"/>
                    <a:pt x="3661" y="10"/>
                    <a:pt x="3162" y="10"/>
                  </a:cubicBezTo>
                  <a:cubicBezTo>
                    <a:pt x="3144" y="10"/>
                    <a:pt x="3124" y="11"/>
                    <a:pt x="3104" y="13"/>
                  </a:cubicBezTo>
                  <a:lnTo>
                    <a:pt x="3104" y="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74" name="Google Shape;774;p41"/>
            <p:cNvSpPr/>
            <p:nvPr/>
          </p:nvSpPr>
          <p:spPr>
            <a:xfrm>
              <a:off x="3513825" y="3776475"/>
              <a:ext cx="192900" cy="173675"/>
            </a:xfrm>
            <a:custGeom>
              <a:avLst/>
              <a:gdLst/>
              <a:ahLst/>
              <a:cxnLst/>
              <a:rect l="l" t="t" r="r" b="b"/>
              <a:pathLst>
                <a:path w="7716" h="6947" extrusionOk="0">
                  <a:moveTo>
                    <a:pt x="3892" y="1"/>
                  </a:moveTo>
                  <a:cubicBezTo>
                    <a:pt x="2858" y="1"/>
                    <a:pt x="1840" y="470"/>
                    <a:pt x="1179" y="1346"/>
                  </a:cubicBezTo>
                  <a:lnTo>
                    <a:pt x="6906" y="4978"/>
                  </a:lnTo>
                  <a:cubicBezTo>
                    <a:pt x="7716" y="3406"/>
                    <a:pt x="7192" y="1477"/>
                    <a:pt x="5703" y="525"/>
                  </a:cubicBezTo>
                  <a:cubicBezTo>
                    <a:pt x="5144" y="171"/>
                    <a:pt x="4515" y="1"/>
                    <a:pt x="3892" y="1"/>
                  </a:cubicBezTo>
                  <a:close/>
                  <a:moveTo>
                    <a:pt x="762" y="1989"/>
                  </a:moveTo>
                  <a:lnTo>
                    <a:pt x="762" y="1989"/>
                  </a:lnTo>
                  <a:cubicBezTo>
                    <a:pt x="0" y="3561"/>
                    <a:pt x="477" y="5478"/>
                    <a:pt x="1953" y="6418"/>
                  </a:cubicBezTo>
                  <a:cubicBezTo>
                    <a:pt x="2522" y="6775"/>
                    <a:pt x="3157" y="6947"/>
                    <a:pt x="3786" y="6947"/>
                  </a:cubicBezTo>
                  <a:cubicBezTo>
                    <a:pt x="4816" y="6947"/>
                    <a:pt x="5828" y="6486"/>
                    <a:pt x="6501" y="5621"/>
                  </a:cubicBezTo>
                  <a:lnTo>
                    <a:pt x="762" y="1989"/>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75" name="Google Shape;775;p41"/>
            <p:cNvSpPr/>
            <p:nvPr/>
          </p:nvSpPr>
          <p:spPr>
            <a:xfrm>
              <a:off x="3876375" y="3403225"/>
              <a:ext cx="152125" cy="140800"/>
            </a:xfrm>
            <a:custGeom>
              <a:avLst/>
              <a:gdLst/>
              <a:ahLst/>
              <a:cxnLst/>
              <a:rect l="l" t="t" r="r" b="b"/>
              <a:pathLst>
                <a:path w="6085" h="5632" extrusionOk="0">
                  <a:moveTo>
                    <a:pt x="3596" y="1"/>
                  </a:moveTo>
                  <a:lnTo>
                    <a:pt x="1215" y="1620"/>
                  </a:lnTo>
                  <a:cubicBezTo>
                    <a:pt x="250" y="2275"/>
                    <a:pt x="0" y="3584"/>
                    <a:pt x="655" y="4549"/>
                  </a:cubicBezTo>
                  <a:lnTo>
                    <a:pt x="774" y="4715"/>
                  </a:lnTo>
                  <a:cubicBezTo>
                    <a:pt x="1176" y="5311"/>
                    <a:pt x="1838" y="5632"/>
                    <a:pt x="2514" y="5632"/>
                  </a:cubicBezTo>
                  <a:cubicBezTo>
                    <a:pt x="2919" y="5632"/>
                    <a:pt x="3329" y="5516"/>
                    <a:pt x="3691" y="5275"/>
                  </a:cubicBezTo>
                  <a:lnTo>
                    <a:pt x="6084" y="3644"/>
                  </a:lnTo>
                  <a:lnTo>
                    <a:pt x="3596" y="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76" name="Google Shape;776;p41"/>
            <p:cNvSpPr/>
            <p:nvPr/>
          </p:nvSpPr>
          <p:spPr>
            <a:xfrm>
              <a:off x="3979050" y="3344700"/>
              <a:ext cx="152125" cy="141000"/>
            </a:xfrm>
            <a:custGeom>
              <a:avLst/>
              <a:gdLst/>
              <a:ahLst/>
              <a:cxnLst/>
              <a:rect l="l" t="t" r="r" b="b"/>
              <a:pathLst>
                <a:path w="6085" h="5640" extrusionOk="0">
                  <a:moveTo>
                    <a:pt x="3578" y="0"/>
                  </a:moveTo>
                  <a:cubicBezTo>
                    <a:pt x="3170" y="0"/>
                    <a:pt x="2757" y="118"/>
                    <a:pt x="2394" y="365"/>
                  </a:cubicBezTo>
                  <a:lnTo>
                    <a:pt x="1" y="1996"/>
                  </a:lnTo>
                  <a:lnTo>
                    <a:pt x="2477" y="5640"/>
                  </a:lnTo>
                  <a:lnTo>
                    <a:pt x="4870" y="4008"/>
                  </a:lnTo>
                  <a:cubicBezTo>
                    <a:pt x="5835" y="3354"/>
                    <a:pt x="6085" y="2044"/>
                    <a:pt x="5430" y="1091"/>
                  </a:cubicBezTo>
                  <a:lnTo>
                    <a:pt x="5323" y="925"/>
                  </a:lnTo>
                  <a:cubicBezTo>
                    <a:pt x="4915" y="324"/>
                    <a:pt x="4252" y="0"/>
                    <a:pt x="3578"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77" name="Google Shape;777;p41"/>
            <p:cNvSpPr/>
            <p:nvPr/>
          </p:nvSpPr>
          <p:spPr>
            <a:xfrm>
              <a:off x="3831725" y="3694200"/>
              <a:ext cx="268200" cy="266925"/>
            </a:xfrm>
            <a:custGeom>
              <a:avLst/>
              <a:gdLst/>
              <a:ahLst/>
              <a:cxnLst/>
              <a:rect l="l" t="t" r="r" b="b"/>
              <a:pathLst>
                <a:path w="10728" h="10677" extrusionOk="0">
                  <a:moveTo>
                    <a:pt x="5007" y="0"/>
                  </a:moveTo>
                  <a:cubicBezTo>
                    <a:pt x="4823" y="0"/>
                    <a:pt x="4676" y="135"/>
                    <a:pt x="4644" y="327"/>
                  </a:cubicBezTo>
                  <a:lnTo>
                    <a:pt x="4191" y="3804"/>
                  </a:lnTo>
                  <a:lnTo>
                    <a:pt x="715" y="3340"/>
                  </a:lnTo>
                  <a:cubicBezTo>
                    <a:pt x="700" y="3338"/>
                    <a:pt x="685" y="3337"/>
                    <a:pt x="670" y="3337"/>
                  </a:cubicBezTo>
                  <a:cubicBezTo>
                    <a:pt x="485" y="3337"/>
                    <a:pt x="320" y="3473"/>
                    <a:pt x="298" y="3661"/>
                  </a:cubicBezTo>
                  <a:lnTo>
                    <a:pt x="24" y="5638"/>
                  </a:lnTo>
                  <a:cubicBezTo>
                    <a:pt x="0" y="5840"/>
                    <a:pt x="143" y="6019"/>
                    <a:pt x="345" y="6054"/>
                  </a:cubicBezTo>
                  <a:lnTo>
                    <a:pt x="3834" y="6519"/>
                  </a:lnTo>
                  <a:lnTo>
                    <a:pt x="3370" y="9995"/>
                  </a:lnTo>
                  <a:cubicBezTo>
                    <a:pt x="3346" y="10198"/>
                    <a:pt x="3489" y="10388"/>
                    <a:pt x="3691" y="10412"/>
                  </a:cubicBezTo>
                  <a:lnTo>
                    <a:pt x="5668" y="10674"/>
                  </a:lnTo>
                  <a:cubicBezTo>
                    <a:pt x="5682" y="10676"/>
                    <a:pt x="5697" y="10676"/>
                    <a:pt x="5712" y="10676"/>
                  </a:cubicBezTo>
                  <a:cubicBezTo>
                    <a:pt x="5895" y="10676"/>
                    <a:pt x="6051" y="10540"/>
                    <a:pt x="6084" y="10352"/>
                  </a:cubicBezTo>
                  <a:lnTo>
                    <a:pt x="6537" y="6876"/>
                  </a:lnTo>
                  <a:lnTo>
                    <a:pt x="10025" y="7328"/>
                  </a:lnTo>
                  <a:cubicBezTo>
                    <a:pt x="10046" y="7332"/>
                    <a:pt x="10067" y="7334"/>
                    <a:pt x="10087" y="7334"/>
                  </a:cubicBezTo>
                  <a:cubicBezTo>
                    <a:pt x="10265" y="7334"/>
                    <a:pt x="10421" y="7199"/>
                    <a:pt x="10442" y="7007"/>
                  </a:cubicBezTo>
                  <a:lnTo>
                    <a:pt x="10704" y="5042"/>
                  </a:lnTo>
                  <a:cubicBezTo>
                    <a:pt x="10728" y="4840"/>
                    <a:pt x="10585" y="4649"/>
                    <a:pt x="10382" y="4625"/>
                  </a:cubicBezTo>
                  <a:lnTo>
                    <a:pt x="6906" y="4161"/>
                  </a:lnTo>
                  <a:lnTo>
                    <a:pt x="7358" y="685"/>
                  </a:lnTo>
                  <a:cubicBezTo>
                    <a:pt x="7382" y="482"/>
                    <a:pt x="7239" y="292"/>
                    <a:pt x="7037" y="268"/>
                  </a:cubicBezTo>
                  <a:lnTo>
                    <a:pt x="5072" y="6"/>
                  </a:lnTo>
                  <a:cubicBezTo>
                    <a:pt x="5050" y="2"/>
                    <a:pt x="5028" y="0"/>
                    <a:pt x="5007"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78" name="Google Shape;778;p41"/>
            <p:cNvSpPr/>
            <p:nvPr/>
          </p:nvSpPr>
          <p:spPr>
            <a:xfrm>
              <a:off x="3488825" y="4098700"/>
              <a:ext cx="270875" cy="337450"/>
            </a:xfrm>
            <a:custGeom>
              <a:avLst/>
              <a:gdLst/>
              <a:ahLst/>
              <a:cxnLst/>
              <a:rect l="l" t="t" r="r" b="b"/>
              <a:pathLst>
                <a:path w="10835" h="13498" extrusionOk="0">
                  <a:moveTo>
                    <a:pt x="4152" y="412"/>
                  </a:moveTo>
                  <a:cubicBezTo>
                    <a:pt x="4440" y="412"/>
                    <a:pt x="4723" y="585"/>
                    <a:pt x="4775" y="971"/>
                  </a:cubicBezTo>
                  <a:cubicBezTo>
                    <a:pt x="4810" y="1161"/>
                    <a:pt x="4751" y="1364"/>
                    <a:pt x="4632" y="1519"/>
                  </a:cubicBezTo>
                  <a:lnTo>
                    <a:pt x="3834" y="1661"/>
                  </a:lnTo>
                  <a:cubicBezTo>
                    <a:pt x="3667" y="1566"/>
                    <a:pt x="3536" y="1411"/>
                    <a:pt x="3501" y="1221"/>
                  </a:cubicBezTo>
                  <a:lnTo>
                    <a:pt x="3501" y="1209"/>
                  </a:lnTo>
                  <a:cubicBezTo>
                    <a:pt x="3386" y="709"/>
                    <a:pt x="3773" y="412"/>
                    <a:pt x="4152" y="412"/>
                  </a:cubicBezTo>
                  <a:close/>
                  <a:moveTo>
                    <a:pt x="7856" y="2723"/>
                  </a:moveTo>
                  <a:cubicBezTo>
                    <a:pt x="8113" y="2723"/>
                    <a:pt x="8342" y="2911"/>
                    <a:pt x="8394" y="3173"/>
                  </a:cubicBezTo>
                  <a:lnTo>
                    <a:pt x="9775" y="10734"/>
                  </a:lnTo>
                  <a:cubicBezTo>
                    <a:pt x="9835" y="11043"/>
                    <a:pt x="9632" y="11329"/>
                    <a:pt x="9335" y="11377"/>
                  </a:cubicBezTo>
                  <a:lnTo>
                    <a:pt x="3072" y="12520"/>
                  </a:lnTo>
                  <a:cubicBezTo>
                    <a:pt x="3041" y="12525"/>
                    <a:pt x="3011" y="12527"/>
                    <a:pt x="2981" y="12527"/>
                  </a:cubicBezTo>
                  <a:cubicBezTo>
                    <a:pt x="2718" y="12527"/>
                    <a:pt x="2482" y="12346"/>
                    <a:pt x="2429" y="12079"/>
                  </a:cubicBezTo>
                  <a:lnTo>
                    <a:pt x="1048" y="4507"/>
                  </a:lnTo>
                  <a:cubicBezTo>
                    <a:pt x="1000" y="4209"/>
                    <a:pt x="1203" y="3924"/>
                    <a:pt x="1500" y="3876"/>
                  </a:cubicBezTo>
                  <a:lnTo>
                    <a:pt x="2239" y="3745"/>
                  </a:lnTo>
                  <a:cubicBezTo>
                    <a:pt x="2281" y="3945"/>
                    <a:pt x="2462" y="4098"/>
                    <a:pt x="2668" y="4098"/>
                  </a:cubicBezTo>
                  <a:cubicBezTo>
                    <a:pt x="2695" y="4098"/>
                    <a:pt x="2723" y="4096"/>
                    <a:pt x="2751" y="4090"/>
                  </a:cubicBezTo>
                  <a:lnTo>
                    <a:pt x="6656" y="3376"/>
                  </a:lnTo>
                  <a:cubicBezTo>
                    <a:pt x="6894" y="3328"/>
                    <a:pt x="7049" y="3102"/>
                    <a:pt x="7013" y="2864"/>
                  </a:cubicBezTo>
                  <a:lnTo>
                    <a:pt x="7751" y="2733"/>
                  </a:lnTo>
                  <a:cubicBezTo>
                    <a:pt x="7786" y="2726"/>
                    <a:pt x="7821" y="2723"/>
                    <a:pt x="7856" y="2723"/>
                  </a:cubicBezTo>
                  <a:close/>
                  <a:moveTo>
                    <a:pt x="4137" y="1"/>
                  </a:moveTo>
                  <a:cubicBezTo>
                    <a:pt x="4073" y="1"/>
                    <a:pt x="4007" y="6"/>
                    <a:pt x="3941" y="18"/>
                  </a:cubicBezTo>
                  <a:cubicBezTo>
                    <a:pt x="3358" y="125"/>
                    <a:pt x="2965" y="697"/>
                    <a:pt x="3072" y="1280"/>
                  </a:cubicBezTo>
                  <a:cubicBezTo>
                    <a:pt x="3096" y="1459"/>
                    <a:pt x="3179" y="1614"/>
                    <a:pt x="3286" y="1757"/>
                  </a:cubicBezTo>
                  <a:lnTo>
                    <a:pt x="2512" y="1900"/>
                  </a:lnTo>
                  <a:cubicBezTo>
                    <a:pt x="2191" y="1959"/>
                    <a:pt x="1977" y="2269"/>
                    <a:pt x="2036" y="2578"/>
                  </a:cubicBezTo>
                  <a:lnTo>
                    <a:pt x="2084" y="2864"/>
                  </a:lnTo>
                  <a:lnTo>
                    <a:pt x="798" y="3102"/>
                  </a:lnTo>
                  <a:cubicBezTo>
                    <a:pt x="322" y="3185"/>
                    <a:pt x="0" y="3650"/>
                    <a:pt x="84" y="4138"/>
                  </a:cubicBezTo>
                  <a:lnTo>
                    <a:pt x="1655" y="12770"/>
                  </a:lnTo>
                  <a:cubicBezTo>
                    <a:pt x="1740" y="13195"/>
                    <a:pt x="2120" y="13497"/>
                    <a:pt x="2540" y="13497"/>
                  </a:cubicBezTo>
                  <a:cubicBezTo>
                    <a:pt x="2590" y="13497"/>
                    <a:pt x="2640" y="13493"/>
                    <a:pt x="2691" y="13484"/>
                  </a:cubicBezTo>
                  <a:lnTo>
                    <a:pt x="10037" y="12139"/>
                  </a:lnTo>
                  <a:cubicBezTo>
                    <a:pt x="10513" y="12056"/>
                    <a:pt x="10835" y="11579"/>
                    <a:pt x="10752" y="11103"/>
                  </a:cubicBezTo>
                  <a:lnTo>
                    <a:pt x="9180" y="2471"/>
                  </a:lnTo>
                  <a:cubicBezTo>
                    <a:pt x="9096" y="2041"/>
                    <a:pt x="8725" y="1740"/>
                    <a:pt x="8304" y="1740"/>
                  </a:cubicBezTo>
                  <a:cubicBezTo>
                    <a:pt x="8247" y="1740"/>
                    <a:pt x="8190" y="1745"/>
                    <a:pt x="8132" y="1757"/>
                  </a:cubicBezTo>
                  <a:lnTo>
                    <a:pt x="6858" y="1995"/>
                  </a:lnTo>
                  <a:lnTo>
                    <a:pt x="6811" y="1709"/>
                  </a:lnTo>
                  <a:cubicBezTo>
                    <a:pt x="6746" y="1428"/>
                    <a:pt x="6495" y="1226"/>
                    <a:pt x="6210" y="1226"/>
                  </a:cubicBezTo>
                  <a:cubicBezTo>
                    <a:pt x="6180" y="1226"/>
                    <a:pt x="6150" y="1228"/>
                    <a:pt x="6120" y="1233"/>
                  </a:cubicBezTo>
                  <a:lnTo>
                    <a:pt x="5179" y="1411"/>
                  </a:lnTo>
                  <a:cubicBezTo>
                    <a:pt x="5227" y="1245"/>
                    <a:pt x="5239" y="1066"/>
                    <a:pt x="5203" y="887"/>
                  </a:cubicBezTo>
                  <a:cubicBezTo>
                    <a:pt x="5108" y="369"/>
                    <a:pt x="4655" y="1"/>
                    <a:pt x="4137"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79" name="Google Shape;779;p41"/>
            <p:cNvSpPr/>
            <p:nvPr/>
          </p:nvSpPr>
          <p:spPr>
            <a:xfrm>
              <a:off x="3536750" y="4220000"/>
              <a:ext cx="46600" cy="38650"/>
            </a:xfrm>
            <a:custGeom>
              <a:avLst/>
              <a:gdLst/>
              <a:ahLst/>
              <a:cxnLst/>
              <a:rect l="l" t="t" r="r" b="b"/>
              <a:pathLst>
                <a:path w="1864" h="1546" extrusionOk="0">
                  <a:moveTo>
                    <a:pt x="1013" y="1"/>
                  </a:moveTo>
                  <a:cubicBezTo>
                    <a:pt x="970" y="1"/>
                    <a:pt x="926" y="5"/>
                    <a:pt x="881" y="12"/>
                  </a:cubicBezTo>
                  <a:cubicBezTo>
                    <a:pt x="202" y="131"/>
                    <a:pt x="0" y="1012"/>
                    <a:pt x="572" y="1405"/>
                  </a:cubicBezTo>
                  <a:cubicBezTo>
                    <a:pt x="713" y="1502"/>
                    <a:pt x="865" y="1545"/>
                    <a:pt x="1012" y="1545"/>
                  </a:cubicBezTo>
                  <a:cubicBezTo>
                    <a:pt x="1460" y="1545"/>
                    <a:pt x="1864" y="1142"/>
                    <a:pt x="1774" y="631"/>
                  </a:cubicBezTo>
                  <a:cubicBezTo>
                    <a:pt x="1700" y="259"/>
                    <a:pt x="1378" y="1"/>
                    <a:pt x="101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80" name="Google Shape;780;p41"/>
            <p:cNvSpPr/>
            <p:nvPr/>
          </p:nvSpPr>
          <p:spPr>
            <a:xfrm>
              <a:off x="3589975" y="4208750"/>
              <a:ext cx="95975" cy="33525"/>
            </a:xfrm>
            <a:custGeom>
              <a:avLst/>
              <a:gdLst/>
              <a:ahLst/>
              <a:cxnLst/>
              <a:rect l="l" t="t" r="r" b="b"/>
              <a:pathLst>
                <a:path w="3839" h="1341" extrusionOk="0">
                  <a:moveTo>
                    <a:pt x="3230" y="0"/>
                  </a:moveTo>
                  <a:cubicBezTo>
                    <a:pt x="3199" y="0"/>
                    <a:pt x="3167" y="3"/>
                    <a:pt x="3134" y="10"/>
                  </a:cubicBezTo>
                  <a:lnTo>
                    <a:pt x="538" y="474"/>
                  </a:lnTo>
                  <a:cubicBezTo>
                    <a:pt x="0" y="575"/>
                    <a:pt x="106" y="1341"/>
                    <a:pt x="597" y="1341"/>
                  </a:cubicBezTo>
                  <a:cubicBezTo>
                    <a:pt x="627" y="1341"/>
                    <a:pt x="659" y="1338"/>
                    <a:pt x="693" y="1331"/>
                  </a:cubicBezTo>
                  <a:lnTo>
                    <a:pt x="3300" y="867"/>
                  </a:lnTo>
                  <a:cubicBezTo>
                    <a:pt x="3838" y="766"/>
                    <a:pt x="3722" y="0"/>
                    <a:pt x="3230"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81" name="Google Shape;781;p41"/>
            <p:cNvSpPr/>
            <p:nvPr/>
          </p:nvSpPr>
          <p:spPr>
            <a:xfrm>
              <a:off x="3546550" y="4273875"/>
              <a:ext cx="46625" cy="38650"/>
            </a:xfrm>
            <a:custGeom>
              <a:avLst/>
              <a:gdLst/>
              <a:ahLst/>
              <a:cxnLst/>
              <a:rect l="l" t="t" r="r" b="b"/>
              <a:pathLst>
                <a:path w="1865" h="1546" extrusionOk="0">
                  <a:moveTo>
                    <a:pt x="1014" y="1"/>
                  </a:moveTo>
                  <a:cubicBezTo>
                    <a:pt x="971" y="1"/>
                    <a:pt x="927" y="5"/>
                    <a:pt x="882" y="12"/>
                  </a:cubicBezTo>
                  <a:cubicBezTo>
                    <a:pt x="203" y="131"/>
                    <a:pt x="1" y="1012"/>
                    <a:pt x="572" y="1405"/>
                  </a:cubicBezTo>
                  <a:cubicBezTo>
                    <a:pt x="711" y="1502"/>
                    <a:pt x="861" y="1546"/>
                    <a:pt x="1008" y="1546"/>
                  </a:cubicBezTo>
                  <a:cubicBezTo>
                    <a:pt x="1455" y="1546"/>
                    <a:pt x="1865" y="1142"/>
                    <a:pt x="1775" y="631"/>
                  </a:cubicBezTo>
                  <a:cubicBezTo>
                    <a:pt x="1701" y="259"/>
                    <a:pt x="1379" y="1"/>
                    <a:pt x="101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82" name="Google Shape;782;p41"/>
            <p:cNvSpPr/>
            <p:nvPr/>
          </p:nvSpPr>
          <p:spPr>
            <a:xfrm>
              <a:off x="3600725" y="4262500"/>
              <a:ext cx="93700" cy="33750"/>
            </a:xfrm>
            <a:custGeom>
              <a:avLst/>
              <a:gdLst/>
              <a:ahLst/>
              <a:cxnLst/>
              <a:rect l="l" t="t" r="r" b="b"/>
              <a:pathLst>
                <a:path w="3748" h="1350" extrusionOk="0">
                  <a:moveTo>
                    <a:pt x="3143" y="1"/>
                  </a:moveTo>
                  <a:cubicBezTo>
                    <a:pt x="3128" y="1"/>
                    <a:pt x="3112" y="1"/>
                    <a:pt x="3097" y="3"/>
                  </a:cubicBezTo>
                  <a:lnTo>
                    <a:pt x="501" y="467"/>
                  </a:lnTo>
                  <a:cubicBezTo>
                    <a:pt x="1" y="618"/>
                    <a:pt x="114" y="1349"/>
                    <a:pt x="620" y="1349"/>
                  </a:cubicBezTo>
                  <a:cubicBezTo>
                    <a:pt x="631" y="1349"/>
                    <a:pt x="644" y="1349"/>
                    <a:pt x="656" y="1348"/>
                  </a:cubicBezTo>
                  <a:lnTo>
                    <a:pt x="3251" y="872"/>
                  </a:lnTo>
                  <a:cubicBezTo>
                    <a:pt x="3748" y="722"/>
                    <a:pt x="3628" y="1"/>
                    <a:pt x="314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83" name="Google Shape;783;p41"/>
            <p:cNvSpPr/>
            <p:nvPr/>
          </p:nvSpPr>
          <p:spPr>
            <a:xfrm>
              <a:off x="3557275" y="4331350"/>
              <a:ext cx="46550" cy="38925"/>
            </a:xfrm>
            <a:custGeom>
              <a:avLst/>
              <a:gdLst/>
              <a:ahLst/>
              <a:cxnLst/>
              <a:rect l="l" t="t" r="r" b="b"/>
              <a:pathLst>
                <a:path w="1862" h="1557" extrusionOk="0">
                  <a:moveTo>
                    <a:pt x="998" y="0"/>
                  </a:moveTo>
                  <a:cubicBezTo>
                    <a:pt x="956" y="0"/>
                    <a:pt x="913" y="4"/>
                    <a:pt x="870" y="11"/>
                  </a:cubicBezTo>
                  <a:cubicBezTo>
                    <a:pt x="191" y="130"/>
                    <a:pt x="1" y="1011"/>
                    <a:pt x="560" y="1416"/>
                  </a:cubicBezTo>
                  <a:cubicBezTo>
                    <a:pt x="701" y="1513"/>
                    <a:pt x="854" y="1556"/>
                    <a:pt x="1002" y="1556"/>
                  </a:cubicBezTo>
                  <a:cubicBezTo>
                    <a:pt x="1453" y="1556"/>
                    <a:pt x="1861" y="1153"/>
                    <a:pt x="1763" y="642"/>
                  </a:cubicBezTo>
                  <a:cubicBezTo>
                    <a:pt x="1699" y="268"/>
                    <a:pt x="1367" y="0"/>
                    <a:pt x="998"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84" name="Google Shape;784;p41"/>
            <p:cNvSpPr/>
            <p:nvPr/>
          </p:nvSpPr>
          <p:spPr>
            <a:xfrm>
              <a:off x="3610825" y="4319900"/>
              <a:ext cx="94725" cy="33875"/>
            </a:xfrm>
            <a:custGeom>
              <a:avLst/>
              <a:gdLst/>
              <a:ahLst/>
              <a:cxnLst/>
              <a:rect l="l" t="t" r="r" b="b"/>
              <a:pathLst>
                <a:path w="3789" h="1355" extrusionOk="0">
                  <a:moveTo>
                    <a:pt x="3178" y="0"/>
                  </a:moveTo>
                  <a:cubicBezTo>
                    <a:pt x="3156" y="0"/>
                    <a:pt x="3133" y="2"/>
                    <a:pt x="3109" y="5"/>
                  </a:cubicBezTo>
                  <a:lnTo>
                    <a:pt x="514" y="481"/>
                  </a:lnTo>
                  <a:cubicBezTo>
                    <a:pt x="0" y="606"/>
                    <a:pt x="110" y="1355"/>
                    <a:pt x="612" y="1355"/>
                  </a:cubicBezTo>
                  <a:cubicBezTo>
                    <a:pt x="634" y="1355"/>
                    <a:pt x="657" y="1353"/>
                    <a:pt x="680" y="1350"/>
                  </a:cubicBezTo>
                  <a:lnTo>
                    <a:pt x="3264" y="886"/>
                  </a:lnTo>
                  <a:cubicBezTo>
                    <a:pt x="3789" y="749"/>
                    <a:pt x="3680" y="0"/>
                    <a:pt x="3178"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85" name="Google Shape;785;p41"/>
            <p:cNvSpPr/>
            <p:nvPr/>
          </p:nvSpPr>
          <p:spPr>
            <a:xfrm>
              <a:off x="3512625" y="4570700"/>
              <a:ext cx="194100" cy="174075"/>
            </a:xfrm>
            <a:custGeom>
              <a:avLst/>
              <a:gdLst/>
              <a:ahLst/>
              <a:cxnLst/>
              <a:rect l="l" t="t" r="r" b="b"/>
              <a:pathLst>
                <a:path w="7764" h="6963" extrusionOk="0">
                  <a:moveTo>
                    <a:pt x="3931" y="1"/>
                  </a:moveTo>
                  <a:cubicBezTo>
                    <a:pt x="2900" y="1"/>
                    <a:pt x="1886" y="469"/>
                    <a:pt x="1227" y="1343"/>
                  </a:cubicBezTo>
                  <a:lnTo>
                    <a:pt x="6954" y="4975"/>
                  </a:lnTo>
                  <a:cubicBezTo>
                    <a:pt x="7764" y="3403"/>
                    <a:pt x="7240" y="1474"/>
                    <a:pt x="5751" y="534"/>
                  </a:cubicBezTo>
                  <a:cubicBezTo>
                    <a:pt x="5189" y="174"/>
                    <a:pt x="4557" y="1"/>
                    <a:pt x="3931" y="1"/>
                  </a:cubicBezTo>
                  <a:close/>
                  <a:moveTo>
                    <a:pt x="810" y="1986"/>
                  </a:moveTo>
                  <a:lnTo>
                    <a:pt x="810" y="1986"/>
                  </a:lnTo>
                  <a:cubicBezTo>
                    <a:pt x="1" y="3558"/>
                    <a:pt x="525" y="5498"/>
                    <a:pt x="2013" y="6439"/>
                  </a:cubicBezTo>
                  <a:cubicBezTo>
                    <a:pt x="2577" y="6793"/>
                    <a:pt x="3207" y="6963"/>
                    <a:pt x="3830" y="6963"/>
                  </a:cubicBezTo>
                  <a:cubicBezTo>
                    <a:pt x="4864" y="6963"/>
                    <a:pt x="5880" y="6494"/>
                    <a:pt x="6549" y="5618"/>
                  </a:cubicBezTo>
                  <a:lnTo>
                    <a:pt x="810" y="1986"/>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86" name="Google Shape;786;p41"/>
            <p:cNvSpPr/>
            <p:nvPr/>
          </p:nvSpPr>
          <p:spPr>
            <a:xfrm>
              <a:off x="3876375" y="4197375"/>
              <a:ext cx="152125" cy="141000"/>
            </a:xfrm>
            <a:custGeom>
              <a:avLst/>
              <a:gdLst/>
              <a:ahLst/>
              <a:cxnLst/>
              <a:rect l="l" t="t" r="r" b="b"/>
              <a:pathLst>
                <a:path w="6085" h="5640" extrusionOk="0">
                  <a:moveTo>
                    <a:pt x="3596" y="0"/>
                  </a:moveTo>
                  <a:lnTo>
                    <a:pt x="1215" y="1632"/>
                  </a:lnTo>
                  <a:cubicBezTo>
                    <a:pt x="250" y="2286"/>
                    <a:pt x="0" y="3596"/>
                    <a:pt x="655" y="4549"/>
                  </a:cubicBezTo>
                  <a:lnTo>
                    <a:pt x="774" y="4715"/>
                  </a:lnTo>
                  <a:cubicBezTo>
                    <a:pt x="1175" y="5316"/>
                    <a:pt x="1834" y="5640"/>
                    <a:pt x="2508" y="5640"/>
                  </a:cubicBezTo>
                  <a:cubicBezTo>
                    <a:pt x="2915" y="5640"/>
                    <a:pt x="3328" y="5522"/>
                    <a:pt x="3691" y="5275"/>
                  </a:cubicBezTo>
                  <a:lnTo>
                    <a:pt x="6084" y="3644"/>
                  </a:lnTo>
                  <a:lnTo>
                    <a:pt x="3596" y="0"/>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87" name="Google Shape;787;p41"/>
            <p:cNvSpPr/>
            <p:nvPr/>
          </p:nvSpPr>
          <p:spPr>
            <a:xfrm>
              <a:off x="3979050" y="4138825"/>
              <a:ext cx="152125" cy="141025"/>
            </a:xfrm>
            <a:custGeom>
              <a:avLst/>
              <a:gdLst/>
              <a:ahLst/>
              <a:cxnLst/>
              <a:rect l="l" t="t" r="r" b="b"/>
              <a:pathLst>
                <a:path w="6085" h="5641" extrusionOk="0">
                  <a:moveTo>
                    <a:pt x="3578" y="1"/>
                  </a:moveTo>
                  <a:cubicBezTo>
                    <a:pt x="3170" y="1"/>
                    <a:pt x="2757" y="119"/>
                    <a:pt x="2394" y="366"/>
                  </a:cubicBezTo>
                  <a:lnTo>
                    <a:pt x="1" y="1997"/>
                  </a:lnTo>
                  <a:lnTo>
                    <a:pt x="2477" y="5640"/>
                  </a:lnTo>
                  <a:lnTo>
                    <a:pt x="4870" y="4009"/>
                  </a:lnTo>
                  <a:cubicBezTo>
                    <a:pt x="5835" y="3354"/>
                    <a:pt x="6085" y="2045"/>
                    <a:pt x="5430" y="1092"/>
                  </a:cubicBezTo>
                  <a:lnTo>
                    <a:pt x="5323" y="926"/>
                  </a:lnTo>
                  <a:cubicBezTo>
                    <a:pt x="4915" y="325"/>
                    <a:pt x="4252" y="1"/>
                    <a:pt x="357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88" name="Google Shape;788;p41"/>
            <p:cNvSpPr/>
            <p:nvPr/>
          </p:nvSpPr>
          <p:spPr>
            <a:xfrm>
              <a:off x="3831725" y="4488350"/>
              <a:ext cx="268200" cy="266925"/>
            </a:xfrm>
            <a:custGeom>
              <a:avLst/>
              <a:gdLst/>
              <a:ahLst/>
              <a:cxnLst/>
              <a:rect l="l" t="t" r="r" b="b"/>
              <a:pathLst>
                <a:path w="10728" h="10677" extrusionOk="0">
                  <a:moveTo>
                    <a:pt x="5007" y="0"/>
                  </a:moveTo>
                  <a:cubicBezTo>
                    <a:pt x="4823" y="0"/>
                    <a:pt x="4676" y="135"/>
                    <a:pt x="4644" y="327"/>
                  </a:cubicBezTo>
                  <a:lnTo>
                    <a:pt x="4191" y="3804"/>
                  </a:lnTo>
                  <a:lnTo>
                    <a:pt x="715" y="3339"/>
                  </a:lnTo>
                  <a:cubicBezTo>
                    <a:pt x="700" y="3338"/>
                    <a:pt x="685" y="3337"/>
                    <a:pt x="670" y="3337"/>
                  </a:cubicBezTo>
                  <a:cubicBezTo>
                    <a:pt x="485" y="3337"/>
                    <a:pt x="320" y="3473"/>
                    <a:pt x="298" y="3661"/>
                  </a:cubicBezTo>
                  <a:lnTo>
                    <a:pt x="24" y="5637"/>
                  </a:lnTo>
                  <a:cubicBezTo>
                    <a:pt x="0" y="5840"/>
                    <a:pt x="143" y="6030"/>
                    <a:pt x="345" y="6054"/>
                  </a:cubicBezTo>
                  <a:lnTo>
                    <a:pt x="3834" y="6518"/>
                  </a:lnTo>
                  <a:lnTo>
                    <a:pt x="3370" y="9995"/>
                  </a:lnTo>
                  <a:cubicBezTo>
                    <a:pt x="3346" y="10197"/>
                    <a:pt x="3489" y="10388"/>
                    <a:pt x="3691" y="10412"/>
                  </a:cubicBezTo>
                  <a:lnTo>
                    <a:pt x="5668" y="10674"/>
                  </a:lnTo>
                  <a:cubicBezTo>
                    <a:pt x="5682" y="10675"/>
                    <a:pt x="5697" y="10676"/>
                    <a:pt x="5712" y="10676"/>
                  </a:cubicBezTo>
                  <a:cubicBezTo>
                    <a:pt x="5897" y="10676"/>
                    <a:pt x="6062" y="10540"/>
                    <a:pt x="6084" y="10352"/>
                  </a:cubicBezTo>
                  <a:lnTo>
                    <a:pt x="6537" y="6876"/>
                  </a:lnTo>
                  <a:lnTo>
                    <a:pt x="10025" y="7328"/>
                  </a:lnTo>
                  <a:cubicBezTo>
                    <a:pt x="10045" y="7331"/>
                    <a:pt x="10065" y="7333"/>
                    <a:pt x="10084" y="7333"/>
                  </a:cubicBezTo>
                  <a:cubicBezTo>
                    <a:pt x="10263" y="7333"/>
                    <a:pt x="10420" y="7189"/>
                    <a:pt x="10442" y="7007"/>
                  </a:cubicBezTo>
                  <a:lnTo>
                    <a:pt x="10704" y="5042"/>
                  </a:lnTo>
                  <a:cubicBezTo>
                    <a:pt x="10728" y="4828"/>
                    <a:pt x="10585" y="4649"/>
                    <a:pt x="10382" y="4613"/>
                  </a:cubicBezTo>
                  <a:lnTo>
                    <a:pt x="6906" y="4161"/>
                  </a:lnTo>
                  <a:lnTo>
                    <a:pt x="7358" y="684"/>
                  </a:lnTo>
                  <a:cubicBezTo>
                    <a:pt x="7382" y="482"/>
                    <a:pt x="7239" y="291"/>
                    <a:pt x="7037" y="256"/>
                  </a:cubicBezTo>
                  <a:lnTo>
                    <a:pt x="5072" y="6"/>
                  </a:lnTo>
                  <a:cubicBezTo>
                    <a:pt x="5050" y="2"/>
                    <a:pt x="5028" y="0"/>
                    <a:pt x="5007"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89" name="Google Shape;789;p41"/>
            <p:cNvSpPr/>
            <p:nvPr/>
          </p:nvSpPr>
          <p:spPr>
            <a:xfrm>
              <a:off x="2694375" y="921250"/>
              <a:ext cx="271475" cy="338100"/>
            </a:xfrm>
            <a:custGeom>
              <a:avLst/>
              <a:gdLst/>
              <a:ahLst/>
              <a:cxnLst/>
              <a:rect l="l" t="t" r="r" b="b"/>
              <a:pathLst>
                <a:path w="10859" h="13524" extrusionOk="0">
                  <a:moveTo>
                    <a:pt x="4164" y="435"/>
                  </a:moveTo>
                  <a:cubicBezTo>
                    <a:pt x="4452" y="435"/>
                    <a:pt x="4735" y="607"/>
                    <a:pt x="4787" y="994"/>
                  </a:cubicBezTo>
                  <a:cubicBezTo>
                    <a:pt x="4822" y="1196"/>
                    <a:pt x="4763" y="1387"/>
                    <a:pt x="4632" y="1541"/>
                  </a:cubicBezTo>
                  <a:lnTo>
                    <a:pt x="3846" y="1684"/>
                  </a:lnTo>
                  <a:cubicBezTo>
                    <a:pt x="3668" y="1589"/>
                    <a:pt x="3548" y="1422"/>
                    <a:pt x="3513" y="1232"/>
                  </a:cubicBezTo>
                  <a:cubicBezTo>
                    <a:pt x="3398" y="732"/>
                    <a:pt x="3785" y="435"/>
                    <a:pt x="4164" y="435"/>
                  </a:cubicBezTo>
                  <a:close/>
                  <a:moveTo>
                    <a:pt x="7857" y="2749"/>
                  </a:moveTo>
                  <a:cubicBezTo>
                    <a:pt x="8127" y="2749"/>
                    <a:pt x="8353" y="2930"/>
                    <a:pt x="8406" y="3208"/>
                  </a:cubicBezTo>
                  <a:lnTo>
                    <a:pt x="9787" y="10769"/>
                  </a:lnTo>
                  <a:cubicBezTo>
                    <a:pt x="9847" y="11054"/>
                    <a:pt x="9644" y="11340"/>
                    <a:pt x="9359" y="11400"/>
                  </a:cubicBezTo>
                  <a:lnTo>
                    <a:pt x="3084" y="12543"/>
                  </a:lnTo>
                  <a:cubicBezTo>
                    <a:pt x="3049" y="12550"/>
                    <a:pt x="3014" y="12553"/>
                    <a:pt x="2980" y="12553"/>
                  </a:cubicBezTo>
                  <a:cubicBezTo>
                    <a:pt x="2722" y="12553"/>
                    <a:pt x="2495" y="12365"/>
                    <a:pt x="2453" y="12102"/>
                  </a:cubicBezTo>
                  <a:lnTo>
                    <a:pt x="1072" y="4530"/>
                  </a:lnTo>
                  <a:cubicBezTo>
                    <a:pt x="1012" y="4232"/>
                    <a:pt x="1215" y="3958"/>
                    <a:pt x="1512" y="3899"/>
                  </a:cubicBezTo>
                  <a:lnTo>
                    <a:pt x="2263" y="3768"/>
                  </a:lnTo>
                  <a:cubicBezTo>
                    <a:pt x="2294" y="3977"/>
                    <a:pt x="2481" y="4122"/>
                    <a:pt x="2688" y="4122"/>
                  </a:cubicBezTo>
                  <a:cubicBezTo>
                    <a:pt x="2716" y="4122"/>
                    <a:pt x="2745" y="4119"/>
                    <a:pt x="2775" y="4113"/>
                  </a:cubicBezTo>
                  <a:lnTo>
                    <a:pt x="6680" y="3399"/>
                  </a:lnTo>
                  <a:cubicBezTo>
                    <a:pt x="6906" y="3363"/>
                    <a:pt x="7073" y="3125"/>
                    <a:pt x="7025" y="2899"/>
                  </a:cubicBezTo>
                  <a:lnTo>
                    <a:pt x="7763" y="2756"/>
                  </a:lnTo>
                  <a:cubicBezTo>
                    <a:pt x="7795" y="2751"/>
                    <a:pt x="7826" y="2749"/>
                    <a:pt x="7857" y="2749"/>
                  </a:cubicBezTo>
                  <a:close/>
                  <a:moveTo>
                    <a:pt x="4145" y="0"/>
                  </a:moveTo>
                  <a:cubicBezTo>
                    <a:pt x="4082" y="0"/>
                    <a:pt x="4018" y="6"/>
                    <a:pt x="3953" y="17"/>
                  </a:cubicBezTo>
                  <a:cubicBezTo>
                    <a:pt x="3358" y="136"/>
                    <a:pt x="2965" y="708"/>
                    <a:pt x="3084" y="1303"/>
                  </a:cubicBezTo>
                  <a:cubicBezTo>
                    <a:pt x="3108" y="1482"/>
                    <a:pt x="3179" y="1637"/>
                    <a:pt x="3298" y="1779"/>
                  </a:cubicBezTo>
                  <a:lnTo>
                    <a:pt x="2525" y="1922"/>
                  </a:lnTo>
                  <a:cubicBezTo>
                    <a:pt x="2203" y="1982"/>
                    <a:pt x="1989" y="2291"/>
                    <a:pt x="2048" y="2601"/>
                  </a:cubicBezTo>
                  <a:lnTo>
                    <a:pt x="2096" y="2887"/>
                  </a:lnTo>
                  <a:lnTo>
                    <a:pt x="810" y="3125"/>
                  </a:lnTo>
                  <a:cubicBezTo>
                    <a:pt x="322" y="3208"/>
                    <a:pt x="0" y="3673"/>
                    <a:pt x="96" y="4161"/>
                  </a:cubicBezTo>
                  <a:lnTo>
                    <a:pt x="1667" y="12793"/>
                  </a:lnTo>
                  <a:cubicBezTo>
                    <a:pt x="1751" y="13223"/>
                    <a:pt x="2122" y="13524"/>
                    <a:pt x="2543" y="13524"/>
                  </a:cubicBezTo>
                  <a:cubicBezTo>
                    <a:pt x="2600" y="13524"/>
                    <a:pt x="2657" y="13518"/>
                    <a:pt x="2715" y="13507"/>
                  </a:cubicBezTo>
                  <a:lnTo>
                    <a:pt x="10049" y="12174"/>
                  </a:lnTo>
                  <a:cubicBezTo>
                    <a:pt x="10537" y="12078"/>
                    <a:pt x="10859" y="11614"/>
                    <a:pt x="10764" y="11126"/>
                  </a:cubicBezTo>
                  <a:lnTo>
                    <a:pt x="9192" y="2506"/>
                  </a:lnTo>
                  <a:cubicBezTo>
                    <a:pt x="9107" y="2069"/>
                    <a:pt x="8727" y="1766"/>
                    <a:pt x="8299" y="1766"/>
                  </a:cubicBezTo>
                  <a:cubicBezTo>
                    <a:pt x="8248" y="1766"/>
                    <a:pt x="8196" y="1771"/>
                    <a:pt x="8144" y="1779"/>
                  </a:cubicBezTo>
                  <a:lnTo>
                    <a:pt x="6870" y="2018"/>
                  </a:lnTo>
                  <a:lnTo>
                    <a:pt x="6823" y="1744"/>
                  </a:lnTo>
                  <a:cubicBezTo>
                    <a:pt x="6770" y="1458"/>
                    <a:pt x="6520" y="1258"/>
                    <a:pt x="6248" y="1258"/>
                  </a:cubicBezTo>
                  <a:cubicBezTo>
                    <a:pt x="6214" y="1258"/>
                    <a:pt x="6179" y="1261"/>
                    <a:pt x="6144" y="1268"/>
                  </a:cubicBezTo>
                  <a:lnTo>
                    <a:pt x="5192" y="1434"/>
                  </a:lnTo>
                  <a:cubicBezTo>
                    <a:pt x="5239" y="1268"/>
                    <a:pt x="5251" y="1089"/>
                    <a:pt x="5215" y="922"/>
                  </a:cubicBezTo>
                  <a:cubicBezTo>
                    <a:pt x="5130" y="381"/>
                    <a:pt x="4667" y="0"/>
                    <a:pt x="4145"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90" name="Google Shape;790;p41"/>
            <p:cNvSpPr/>
            <p:nvPr/>
          </p:nvSpPr>
          <p:spPr>
            <a:xfrm>
              <a:off x="2742600" y="1043050"/>
              <a:ext cx="46625" cy="38675"/>
            </a:xfrm>
            <a:custGeom>
              <a:avLst/>
              <a:gdLst/>
              <a:ahLst/>
              <a:cxnLst/>
              <a:rect l="l" t="t" r="r" b="b"/>
              <a:pathLst>
                <a:path w="1865" h="1547" extrusionOk="0">
                  <a:moveTo>
                    <a:pt x="1023" y="1"/>
                  </a:moveTo>
                  <a:cubicBezTo>
                    <a:pt x="976" y="1"/>
                    <a:pt x="929" y="5"/>
                    <a:pt x="881" y="15"/>
                  </a:cubicBezTo>
                  <a:cubicBezTo>
                    <a:pt x="191" y="134"/>
                    <a:pt x="0" y="1015"/>
                    <a:pt x="572" y="1408"/>
                  </a:cubicBezTo>
                  <a:cubicBezTo>
                    <a:pt x="708" y="1504"/>
                    <a:pt x="857" y="1547"/>
                    <a:pt x="1002" y="1547"/>
                  </a:cubicBezTo>
                  <a:cubicBezTo>
                    <a:pt x="1451" y="1547"/>
                    <a:pt x="1864" y="1138"/>
                    <a:pt x="1774" y="634"/>
                  </a:cubicBezTo>
                  <a:cubicBezTo>
                    <a:pt x="1701" y="266"/>
                    <a:pt x="1377" y="1"/>
                    <a:pt x="102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91" name="Google Shape;791;p41"/>
            <p:cNvSpPr/>
            <p:nvPr/>
          </p:nvSpPr>
          <p:spPr>
            <a:xfrm>
              <a:off x="2795450" y="1031775"/>
              <a:ext cx="96450" cy="33875"/>
            </a:xfrm>
            <a:custGeom>
              <a:avLst/>
              <a:gdLst/>
              <a:ahLst/>
              <a:cxnLst/>
              <a:rect l="l" t="t" r="r" b="b"/>
              <a:pathLst>
                <a:path w="3858" h="1355" extrusionOk="0">
                  <a:moveTo>
                    <a:pt x="3263" y="1"/>
                  </a:moveTo>
                  <a:cubicBezTo>
                    <a:pt x="3227" y="1"/>
                    <a:pt x="3189" y="5"/>
                    <a:pt x="3149" y="14"/>
                  </a:cubicBezTo>
                  <a:lnTo>
                    <a:pt x="553" y="490"/>
                  </a:lnTo>
                  <a:cubicBezTo>
                    <a:pt x="0" y="580"/>
                    <a:pt x="121" y="1354"/>
                    <a:pt x="621" y="1354"/>
                  </a:cubicBezTo>
                  <a:cubicBezTo>
                    <a:pt x="649" y="1354"/>
                    <a:pt x="678" y="1352"/>
                    <a:pt x="708" y="1347"/>
                  </a:cubicBezTo>
                  <a:lnTo>
                    <a:pt x="3292" y="871"/>
                  </a:lnTo>
                  <a:cubicBezTo>
                    <a:pt x="3858" y="793"/>
                    <a:pt x="3761" y="1"/>
                    <a:pt x="326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92" name="Google Shape;792;p41"/>
            <p:cNvSpPr/>
            <p:nvPr/>
          </p:nvSpPr>
          <p:spPr>
            <a:xfrm>
              <a:off x="2752425" y="1097000"/>
              <a:ext cx="46600" cy="38650"/>
            </a:xfrm>
            <a:custGeom>
              <a:avLst/>
              <a:gdLst/>
              <a:ahLst/>
              <a:cxnLst/>
              <a:rect l="l" t="t" r="r" b="b"/>
              <a:pathLst>
                <a:path w="1864" h="1546" extrusionOk="0">
                  <a:moveTo>
                    <a:pt x="1014" y="1"/>
                  </a:moveTo>
                  <a:cubicBezTo>
                    <a:pt x="970" y="1"/>
                    <a:pt x="926" y="4"/>
                    <a:pt x="881" y="12"/>
                  </a:cubicBezTo>
                  <a:cubicBezTo>
                    <a:pt x="203" y="131"/>
                    <a:pt x="0" y="1012"/>
                    <a:pt x="572" y="1405"/>
                  </a:cubicBezTo>
                  <a:cubicBezTo>
                    <a:pt x="710" y="1502"/>
                    <a:pt x="860" y="1545"/>
                    <a:pt x="1007" y="1545"/>
                  </a:cubicBezTo>
                  <a:cubicBezTo>
                    <a:pt x="1454" y="1545"/>
                    <a:pt x="1864" y="1142"/>
                    <a:pt x="1774" y="631"/>
                  </a:cubicBezTo>
                  <a:cubicBezTo>
                    <a:pt x="1700" y="259"/>
                    <a:pt x="1378" y="1"/>
                    <a:pt x="101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93" name="Google Shape;793;p41"/>
            <p:cNvSpPr/>
            <p:nvPr/>
          </p:nvSpPr>
          <p:spPr>
            <a:xfrm>
              <a:off x="2806300" y="1085650"/>
              <a:ext cx="94075" cy="33725"/>
            </a:xfrm>
            <a:custGeom>
              <a:avLst/>
              <a:gdLst/>
              <a:ahLst/>
              <a:cxnLst/>
              <a:rect l="l" t="t" r="r" b="b"/>
              <a:pathLst>
                <a:path w="3763" h="1349" extrusionOk="0">
                  <a:moveTo>
                    <a:pt x="3143" y="0"/>
                  </a:moveTo>
                  <a:cubicBezTo>
                    <a:pt x="3131" y="0"/>
                    <a:pt x="3120" y="1"/>
                    <a:pt x="3108" y="2"/>
                  </a:cubicBezTo>
                  <a:lnTo>
                    <a:pt x="512" y="478"/>
                  </a:lnTo>
                  <a:cubicBezTo>
                    <a:pt x="0" y="618"/>
                    <a:pt x="125" y="1348"/>
                    <a:pt x="631" y="1348"/>
                  </a:cubicBezTo>
                  <a:cubicBezTo>
                    <a:pt x="643" y="1348"/>
                    <a:pt x="655" y="1348"/>
                    <a:pt x="667" y="1347"/>
                  </a:cubicBezTo>
                  <a:lnTo>
                    <a:pt x="3262" y="871"/>
                  </a:lnTo>
                  <a:cubicBezTo>
                    <a:pt x="3763" y="731"/>
                    <a:pt x="3638" y="0"/>
                    <a:pt x="3143"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94" name="Google Shape;794;p41"/>
            <p:cNvSpPr/>
            <p:nvPr/>
          </p:nvSpPr>
          <p:spPr>
            <a:xfrm>
              <a:off x="2763125" y="1154450"/>
              <a:ext cx="46550" cy="38900"/>
            </a:xfrm>
            <a:custGeom>
              <a:avLst/>
              <a:gdLst/>
              <a:ahLst/>
              <a:cxnLst/>
              <a:rect l="l" t="t" r="r" b="b"/>
              <a:pathLst>
                <a:path w="1862" h="1556" extrusionOk="0">
                  <a:moveTo>
                    <a:pt x="1002" y="1"/>
                  </a:moveTo>
                  <a:cubicBezTo>
                    <a:pt x="959" y="1"/>
                    <a:pt x="914" y="4"/>
                    <a:pt x="870" y="12"/>
                  </a:cubicBezTo>
                  <a:cubicBezTo>
                    <a:pt x="191" y="131"/>
                    <a:pt x="1" y="1012"/>
                    <a:pt x="560" y="1417"/>
                  </a:cubicBezTo>
                  <a:cubicBezTo>
                    <a:pt x="700" y="1513"/>
                    <a:pt x="851" y="1556"/>
                    <a:pt x="997" y="1556"/>
                  </a:cubicBezTo>
                  <a:cubicBezTo>
                    <a:pt x="1451" y="1556"/>
                    <a:pt x="1862" y="1147"/>
                    <a:pt x="1763" y="643"/>
                  </a:cubicBezTo>
                  <a:cubicBezTo>
                    <a:pt x="1699" y="260"/>
                    <a:pt x="1369"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95" name="Google Shape;795;p41"/>
            <p:cNvSpPr/>
            <p:nvPr/>
          </p:nvSpPr>
          <p:spPr>
            <a:xfrm>
              <a:off x="2816575" y="1143050"/>
              <a:ext cx="94925" cy="34125"/>
            </a:xfrm>
            <a:custGeom>
              <a:avLst/>
              <a:gdLst/>
              <a:ahLst/>
              <a:cxnLst/>
              <a:rect l="l" t="t" r="r" b="b"/>
              <a:pathLst>
                <a:path w="3797" h="1365" extrusionOk="0">
                  <a:moveTo>
                    <a:pt x="3172" y="0"/>
                  </a:moveTo>
                  <a:cubicBezTo>
                    <a:pt x="3153" y="0"/>
                    <a:pt x="3133" y="1"/>
                    <a:pt x="3113" y="4"/>
                  </a:cubicBezTo>
                  <a:lnTo>
                    <a:pt x="518" y="480"/>
                  </a:lnTo>
                  <a:cubicBezTo>
                    <a:pt x="1" y="606"/>
                    <a:pt x="116" y="1364"/>
                    <a:pt x="616" y="1364"/>
                  </a:cubicBezTo>
                  <a:cubicBezTo>
                    <a:pt x="634" y="1364"/>
                    <a:pt x="653" y="1363"/>
                    <a:pt x="673" y="1361"/>
                  </a:cubicBezTo>
                  <a:lnTo>
                    <a:pt x="3280" y="885"/>
                  </a:lnTo>
                  <a:cubicBezTo>
                    <a:pt x="3797" y="747"/>
                    <a:pt x="3682" y="0"/>
                    <a:pt x="317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96" name="Google Shape;796;p41"/>
            <p:cNvSpPr/>
            <p:nvPr/>
          </p:nvSpPr>
          <p:spPr>
            <a:xfrm>
              <a:off x="2718475" y="1393950"/>
              <a:ext cx="194100" cy="173950"/>
            </a:xfrm>
            <a:custGeom>
              <a:avLst/>
              <a:gdLst/>
              <a:ahLst/>
              <a:cxnLst/>
              <a:rect l="l" t="t" r="r" b="b"/>
              <a:pathLst>
                <a:path w="7764" h="6958" extrusionOk="0">
                  <a:moveTo>
                    <a:pt x="3923" y="1"/>
                  </a:moveTo>
                  <a:cubicBezTo>
                    <a:pt x="2893" y="1"/>
                    <a:pt x="1881" y="465"/>
                    <a:pt x="1215" y="1338"/>
                  </a:cubicBezTo>
                  <a:lnTo>
                    <a:pt x="6954" y="4969"/>
                  </a:lnTo>
                  <a:cubicBezTo>
                    <a:pt x="7764" y="3398"/>
                    <a:pt x="7240" y="1469"/>
                    <a:pt x="5752" y="528"/>
                  </a:cubicBezTo>
                  <a:cubicBezTo>
                    <a:pt x="5184" y="173"/>
                    <a:pt x="4550" y="1"/>
                    <a:pt x="3923" y="1"/>
                  </a:cubicBezTo>
                  <a:close/>
                  <a:moveTo>
                    <a:pt x="810" y="1993"/>
                  </a:moveTo>
                  <a:cubicBezTo>
                    <a:pt x="1" y="3553"/>
                    <a:pt x="525" y="5481"/>
                    <a:pt x="2013" y="6434"/>
                  </a:cubicBezTo>
                  <a:cubicBezTo>
                    <a:pt x="2577" y="6788"/>
                    <a:pt x="3207" y="6958"/>
                    <a:pt x="3830" y="6958"/>
                  </a:cubicBezTo>
                  <a:cubicBezTo>
                    <a:pt x="4864" y="6958"/>
                    <a:pt x="5881" y="6489"/>
                    <a:pt x="6549" y="5612"/>
                  </a:cubicBezTo>
                  <a:lnTo>
                    <a:pt x="810" y="1993"/>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97" name="Google Shape;797;p41"/>
            <p:cNvSpPr/>
            <p:nvPr/>
          </p:nvSpPr>
          <p:spPr>
            <a:xfrm>
              <a:off x="3082225" y="1020500"/>
              <a:ext cx="151825" cy="141000"/>
            </a:xfrm>
            <a:custGeom>
              <a:avLst/>
              <a:gdLst/>
              <a:ahLst/>
              <a:cxnLst/>
              <a:rect l="l" t="t" r="r" b="b"/>
              <a:pathLst>
                <a:path w="6073" h="5640" extrusionOk="0">
                  <a:moveTo>
                    <a:pt x="3596" y="0"/>
                  </a:moveTo>
                  <a:lnTo>
                    <a:pt x="1203" y="1631"/>
                  </a:lnTo>
                  <a:cubicBezTo>
                    <a:pt x="250" y="2286"/>
                    <a:pt x="0" y="3596"/>
                    <a:pt x="655" y="4560"/>
                  </a:cubicBezTo>
                  <a:lnTo>
                    <a:pt x="762" y="4715"/>
                  </a:lnTo>
                  <a:cubicBezTo>
                    <a:pt x="1170" y="5316"/>
                    <a:pt x="1833" y="5640"/>
                    <a:pt x="2507" y="5640"/>
                  </a:cubicBezTo>
                  <a:cubicBezTo>
                    <a:pt x="2915" y="5640"/>
                    <a:pt x="3328" y="5521"/>
                    <a:pt x="3691" y="5275"/>
                  </a:cubicBezTo>
                  <a:lnTo>
                    <a:pt x="6072" y="3644"/>
                  </a:lnTo>
                  <a:lnTo>
                    <a:pt x="3596" y="0"/>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98" name="Google Shape;798;p41"/>
            <p:cNvSpPr/>
            <p:nvPr/>
          </p:nvSpPr>
          <p:spPr>
            <a:xfrm>
              <a:off x="3184900" y="962250"/>
              <a:ext cx="152125" cy="140725"/>
            </a:xfrm>
            <a:custGeom>
              <a:avLst/>
              <a:gdLst/>
              <a:ahLst/>
              <a:cxnLst/>
              <a:rect l="l" t="t" r="r" b="b"/>
              <a:pathLst>
                <a:path w="6085" h="5629" extrusionOk="0">
                  <a:moveTo>
                    <a:pt x="3578" y="1"/>
                  </a:moveTo>
                  <a:cubicBezTo>
                    <a:pt x="3170" y="1"/>
                    <a:pt x="2757" y="119"/>
                    <a:pt x="2394" y="366"/>
                  </a:cubicBezTo>
                  <a:lnTo>
                    <a:pt x="1" y="1985"/>
                  </a:lnTo>
                  <a:lnTo>
                    <a:pt x="2477" y="5628"/>
                  </a:lnTo>
                  <a:lnTo>
                    <a:pt x="4871" y="4009"/>
                  </a:lnTo>
                  <a:cubicBezTo>
                    <a:pt x="5835" y="3354"/>
                    <a:pt x="6085" y="2044"/>
                    <a:pt x="5430" y="1080"/>
                  </a:cubicBezTo>
                  <a:lnTo>
                    <a:pt x="5323" y="925"/>
                  </a:lnTo>
                  <a:cubicBezTo>
                    <a:pt x="4915" y="324"/>
                    <a:pt x="4252" y="1"/>
                    <a:pt x="357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99" name="Google Shape;799;p41"/>
            <p:cNvSpPr/>
            <p:nvPr/>
          </p:nvSpPr>
          <p:spPr>
            <a:xfrm>
              <a:off x="3037575" y="1311750"/>
              <a:ext cx="267900" cy="266650"/>
            </a:xfrm>
            <a:custGeom>
              <a:avLst/>
              <a:gdLst/>
              <a:ahLst/>
              <a:cxnLst/>
              <a:rect l="l" t="t" r="r" b="b"/>
              <a:pathLst>
                <a:path w="10716" h="10666" extrusionOk="0">
                  <a:moveTo>
                    <a:pt x="4998" y="1"/>
                  </a:moveTo>
                  <a:cubicBezTo>
                    <a:pt x="4820" y="1"/>
                    <a:pt x="4665" y="136"/>
                    <a:pt x="4644" y="328"/>
                  </a:cubicBezTo>
                  <a:lnTo>
                    <a:pt x="4191" y="3805"/>
                  </a:lnTo>
                  <a:lnTo>
                    <a:pt x="703" y="3340"/>
                  </a:lnTo>
                  <a:cubicBezTo>
                    <a:pt x="688" y="3338"/>
                    <a:pt x="673" y="3338"/>
                    <a:pt x="659" y="3338"/>
                  </a:cubicBezTo>
                  <a:cubicBezTo>
                    <a:pt x="473" y="3338"/>
                    <a:pt x="308" y="3474"/>
                    <a:pt x="286" y="3662"/>
                  </a:cubicBezTo>
                  <a:lnTo>
                    <a:pt x="24" y="5638"/>
                  </a:lnTo>
                  <a:cubicBezTo>
                    <a:pt x="0" y="5840"/>
                    <a:pt x="143" y="6031"/>
                    <a:pt x="346" y="6055"/>
                  </a:cubicBezTo>
                  <a:lnTo>
                    <a:pt x="346" y="6043"/>
                  </a:lnTo>
                  <a:lnTo>
                    <a:pt x="3834" y="6507"/>
                  </a:lnTo>
                  <a:lnTo>
                    <a:pt x="3370" y="9984"/>
                  </a:lnTo>
                  <a:cubicBezTo>
                    <a:pt x="3334" y="10186"/>
                    <a:pt x="3477" y="10377"/>
                    <a:pt x="3691" y="10401"/>
                  </a:cubicBezTo>
                  <a:lnTo>
                    <a:pt x="5656" y="10663"/>
                  </a:lnTo>
                  <a:cubicBezTo>
                    <a:pt x="5671" y="10664"/>
                    <a:pt x="5685" y="10665"/>
                    <a:pt x="5700" y="10665"/>
                  </a:cubicBezTo>
                  <a:cubicBezTo>
                    <a:pt x="5885" y="10665"/>
                    <a:pt x="6050" y="10529"/>
                    <a:pt x="6072" y="10341"/>
                  </a:cubicBezTo>
                  <a:lnTo>
                    <a:pt x="6537" y="6864"/>
                  </a:lnTo>
                  <a:lnTo>
                    <a:pt x="10013" y="7329"/>
                  </a:lnTo>
                  <a:cubicBezTo>
                    <a:pt x="10028" y="7331"/>
                    <a:pt x="10043" y="7331"/>
                    <a:pt x="10058" y="7331"/>
                  </a:cubicBezTo>
                  <a:cubicBezTo>
                    <a:pt x="10243" y="7331"/>
                    <a:pt x="10408" y="7195"/>
                    <a:pt x="10430" y="7007"/>
                  </a:cubicBezTo>
                  <a:lnTo>
                    <a:pt x="10692" y="5031"/>
                  </a:lnTo>
                  <a:cubicBezTo>
                    <a:pt x="10716" y="4828"/>
                    <a:pt x="10573" y="4638"/>
                    <a:pt x="10371" y="4614"/>
                  </a:cubicBezTo>
                  <a:lnTo>
                    <a:pt x="6894" y="4150"/>
                  </a:lnTo>
                  <a:lnTo>
                    <a:pt x="7358" y="673"/>
                  </a:lnTo>
                  <a:cubicBezTo>
                    <a:pt x="7382" y="471"/>
                    <a:pt x="7239" y="280"/>
                    <a:pt x="7037" y="256"/>
                  </a:cubicBezTo>
                  <a:lnTo>
                    <a:pt x="5060" y="6"/>
                  </a:lnTo>
                  <a:cubicBezTo>
                    <a:pt x="5040" y="3"/>
                    <a:pt x="5019" y="1"/>
                    <a:pt x="499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00" name="Google Shape;800;p41"/>
            <p:cNvSpPr/>
            <p:nvPr/>
          </p:nvSpPr>
          <p:spPr>
            <a:xfrm>
              <a:off x="2694675" y="1715600"/>
              <a:ext cx="271175" cy="338100"/>
            </a:xfrm>
            <a:custGeom>
              <a:avLst/>
              <a:gdLst/>
              <a:ahLst/>
              <a:cxnLst/>
              <a:rect l="l" t="t" r="r" b="b"/>
              <a:pathLst>
                <a:path w="10847" h="13524" extrusionOk="0">
                  <a:moveTo>
                    <a:pt x="4148" y="429"/>
                  </a:moveTo>
                  <a:cubicBezTo>
                    <a:pt x="4437" y="429"/>
                    <a:pt x="4723" y="604"/>
                    <a:pt x="4775" y="997"/>
                  </a:cubicBezTo>
                  <a:cubicBezTo>
                    <a:pt x="4810" y="1188"/>
                    <a:pt x="4751" y="1390"/>
                    <a:pt x="4620" y="1533"/>
                  </a:cubicBezTo>
                  <a:lnTo>
                    <a:pt x="3834" y="1688"/>
                  </a:lnTo>
                  <a:cubicBezTo>
                    <a:pt x="3656" y="1593"/>
                    <a:pt x="3536" y="1426"/>
                    <a:pt x="3501" y="1224"/>
                  </a:cubicBezTo>
                  <a:cubicBezTo>
                    <a:pt x="3386" y="725"/>
                    <a:pt x="3770" y="429"/>
                    <a:pt x="4148" y="429"/>
                  </a:cubicBezTo>
                  <a:close/>
                  <a:moveTo>
                    <a:pt x="7843" y="2740"/>
                  </a:moveTo>
                  <a:cubicBezTo>
                    <a:pt x="8105" y="2740"/>
                    <a:pt x="8341" y="2921"/>
                    <a:pt x="8394" y="3188"/>
                  </a:cubicBezTo>
                  <a:lnTo>
                    <a:pt x="9775" y="10761"/>
                  </a:lnTo>
                  <a:cubicBezTo>
                    <a:pt x="9835" y="11058"/>
                    <a:pt x="9632" y="11344"/>
                    <a:pt x="9347" y="11392"/>
                  </a:cubicBezTo>
                  <a:lnTo>
                    <a:pt x="3072" y="12535"/>
                  </a:lnTo>
                  <a:cubicBezTo>
                    <a:pt x="3037" y="12542"/>
                    <a:pt x="3002" y="12545"/>
                    <a:pt x="2968" y="12545"/>
                  </a:cubicBezTo>
                  <a:cubicBezTo>
                    <a:pt x="2710" y="12545"/>
                    <a:pt x="2483" y="12357"/>
                    <a:pt x="2441" y="12094"/>
                  </a:cubicBezTo>
                  <a:lnTo>
                    <a:pt x="1060" y="4534"/>
                  </a:lnTo>
                  <a:cubicBezTo>
                    <a:pt x="1000" y="4236"/>
                    <a:pt x="1203" y="3950"/>
                    <a:pt x="1500" y="3903"/>
                  </a:cubicBezTo>
                  <a:lnTo>
                    <a:pt x="2251" y="3760"/>
                  </a:lnTo>
                  <a:cubicBezTo>
                    <a:pt x="2283" y="3975"/>
                    <a:pt x="2471" y="4122"/>
                    <a:pt x="2682" y="4122"/>
                  </a:cubicBezTo>
                  <a:cubicBezTo>
                    <a:pt x="2705" y="4122"/>
                    <a:pt x="2728" y="4120"/>
                    <a:pt x="2751" y="4117"/>
                  </a:cubicBezTo>
                  <a:lnTo>
                    <a:pt x="6668" y="3391"/>
                  </a:lnTo>
                  <a:cubicBezTo>
                    <a:pt x="6894" y="3355"/>
                    <a:pt x="7061" y="3129"/>
                    <a:pt x="7013" y="2890"/>
                  </a:cubicBezTo>
                  <a:lnTo>
                    <a:pt x="7751" y="2748"/>
                  </a:lnTo>
                  <a:cubicBezTo>
                    <a:pt x="7782" y="2743"/>
                    <a:pt x="7812" y="2740"/>
                    <a:pt x="7843" y="2740"/>
                  </a:cubicBezTo>
                  <a:close/>
                  <a:moveTo>
                    <a:pt x="4150" y="0"/>
                  </a:moveTo>
                  <a:cubicBezTo>
                    <a:pt x="4081" y="0"/>
                    <a:pt x="4011" y="7"/>
                    <a:pt x="3941" y="21"/>
                  </a:cubicBezTo>
                  <a:cubicBezTo>
                    <a:pt x="3346" y="128"/>
                    <a:pt x="2953" y="700"/>
                    <a:pt x="3072" y="1307"/>
                  </a:cubicBezTo>
                  <a:cubicBezTo>
                    <a:pt x="3096" y="1474"/>
                    <a:pt x="3179" y="1640"/>
                    <a:pt x="3286" y="1783"/>
                  </a:cubicBezTo>
                  <a:lnTo>
                    <a:pt x="2513" y="1926"/>
                  </a:lnTo>
                  <a:cubicBezTo>
                    <a:pt x="2191" y="1986"/>
                    <a:pt x="1977" y="2295"/>
                    <a:pt x="2036" y="2617"/>
                  </a:cubicBezTo>
                  <a:lnTo>
                    <a:pt x="2084" y="2890"/>
                  </a:lnTo>
                  <a:lnTo>
                    <a:pt x="798" y="3129"/>
                  </a:lnTo>
                  <a:cubicBezTo>
                    <a:pt x="310" y="3212"/>
                    <a:pt x="0" y="3676"/>
                    <a:pt x="84" y="4164"/>
                  </a:cubicBezTo>
                  <a:lnTo>
                    <a:pt x="1655" y="12785"/>
                  </a:lnTo>
                  <a:cubicBezTo>
                    <a:pt x="1740" y="13221"/>
                    <a:pt x="2120" y="13524"/>
                    <a:pt x="2549" y="13524"/>
                  </a:cubicBezTo>
                  <a:cubicBezTo>
                    <a:pt x="2600" y="13524"/>
                    <a:pt x="2651" y="13520"/>
                    <a:pt x="2703" y="13511"/>
                  </a:cubicBezTo>
                  <a:lnTo>
                    <a:pt x="10037" y="12165"/>
                  </a:lnTo>
                  <a:cubicBezTo>
                    <a:pt x="10525" y="12082"/>
                    <a:pt x="10847" y="11618"/>
                    <a:pt x="10752" y="11130"/>
                  </a:cubicBezTo>
                  <a:lnTo>
                    <a:pt x="9180" y="2498"/>
                  </a:lnTo>
                  <a:cubicBezTo>
                    <a:pt x="9107" y="2067"/>
                    <a:pt x="8737" y="1766"/>
                    <a:pt x="8316" y="1766"/>
                  </a:cubicBezTo>
                  <a:cubicBezTo>
                    <a:pt x="8260" y="1766"/>
                    <a:pt x="8202" y="1772"/>
                    <a:pt x="8144" y="1783"/>
                  </a:cubicBezTo>
                  <a:lnTo>
                    <a:pt x="6858" y="2009"/>
                  </a:lnTo>
                  <a:lnTo>
                    <a:pt x="6799" y="1736"/>
                  </a:lnTo>
                  <a:cubicBezTo>
                    <a:pt x="6745" y="1446"/>
                    <a:pt x="6497" y="1252"/>
                    <a:pt x="6213" y="1252"/>
                  </a:cubicBezTo>
                  <a:cubicBezTo>
                    <a:pt x="6183" y="1252"/>
                    <a:pt x="6152" y="1255"/>
                    <a:pt x="6120" y="1259"/>
                  </a:cubicBezTo>
                  <a:lnTo>
                    <a:pt x="5180" y="1438"/>
                  </a:lnTo>
                  <a:cubicBezTo>
                    <a:pt x="5227" y="1259"/>
                    <a:pt x="5239" y="1081"/>
                    <a:pt x="5203" y="914"/>
                  </a:cubicBezTo>
                  <a:cubicBezTo>
                    <a:pt x="5119" y="378"/>
                    <a:pt x="4665" y="0"/>
                    <a:pt x="4150"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01" name="Google Shape;801;p41"/>
            <p:cNvSpPr/>
            <p:nvPr/>
          </p:nvSpPr>
          <p:spPr>
            <a:xfrm>
              <a:off x="2742600" y="1837275"/>
              <a:ext cx="46600" cy="38650"/>
            </a:xfrm>
            <a:custGeom>
              <a:avLst/>
              <a:gdLst/>
              <a:ahLst/>
              <a:cxnLst/>
              <a:rect l="l" t="t" r="r" b="b"/>
              <a:pathLst>
                <a:path w="1864" h="1546" extrusionOk="0">
                  <a:moveTo>
                    <a:pt x="1014" y="1"/>
                  </a:moveTo>
                  <a:cubicBezTo>
                    <a:pt x="970" y="1"/>
                    <a:pt x="926" y="4"/>
                    <a:pt x="881" y="12"/>
                  </a:cubicBezTo>
                  <a:cubicBezTo>
                    <a:pt x="191" y="131"/>
                    <a:pt x="0" y="1012"/>
                    <a:pt x="572" y="1405"/>
                  </a:cubicBezTo>
                  <a:cubicBezTo>
                    <a:pt x="710" y="1502"/>
                    <a:pt x="860" y="1545"/>
                    <a:pt x="1007" y="1545"/>
                  </a:cubicBezTo>
                  <a:cubicBezTo>
                    <a:pt x="1454" y="1545"/>
                    <a:pt x="1864" y="1142"/>
                    <a:pt x="1774" y="631"/>
                  </a:cubicBezTo>
                  <a:cubicBezTo>
                    <a:pt x="1700" y="259"/>
                    <a:pt x="1378" y="1"/>
                    <a:pt x="101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02" name="Google Shape;802;p41"/>
            <p:cNvSpPr/>
            <p:nvPr/>
          </p:nvSpPr>
          <p:spPr>
            <a:xfrm>
              <a:off x="2795100" y="1825825"/>
              <a:ext cx="97250" cy="34100"/>
            </a:xfrm>
            <a:custGeom>
              <a:avLst/>
              <a:gdLst/>
              <a:ahLst/>
              <a:cxnLst/>
              <a:rect l="l" t="t" r="r" b="b"/>
              <a:pathLst>
                <a:path w="3890" h="1364" extrusionOk="0">
                  <a:moveTo>
                    <a:pt x="3293" y="0"/>
                  </a:moveTo>
                  <a:cubicBezTo>
                    <a:pt x="3252" y="0"/>
                    <a:pt x="3209" y="6"/>
                    <a:pt x="3163" y="17"/>
                  </a:cubicBezTo>
                  <a:lnTo>
                    <a:pt x="567" y="494"/>
                  </a:lnTo>
                  <a:cubicBezTo>
                    <a:pt x="1" y="571"/>
                    <a:pt x="108" y="1364"/>
                    <a:pt x="608" y="1364"/>
                  </a:cubicBezTo>
                  <a:cubicBezTo>
                    <a:pt x="644" y="1364"/>
                    <a:pt x="682" y="1360"/>
                    <a:pt x="722" y="1351"/>
                  </a:cubicBezTo>
                  <a:lnTo>
                    <a:pt x="3318" y="875"/>
                  </a:lnTo>
                  <a:cubicBezTo>
                    <a:pt x="3890" y="809"/>
                    <a:pt x="3791" y="0"/>
                    <a:pt x="3293"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03" name="Google Shape;803;p41"/>
            <p:cNvSpPr/>
            <p:nvPr/>
          </p:nvSpPr>
          <p:spPr>
            <a:xfrm>
              <a:off x="2752425" y="1891150"/>
              <a:ext cx="46600" cy="38650"/>
            </a:xfrm>
            <a:custGeom>
              <a:avLst/>
              <a:gdLst/>
              <a:ahLst/>
              <a:cxnLst/>
              <a:rect l="l" t="t" r="r" b="b"/>
              <a:pathLst>
                <a:path w="1864" h="1546" extrusionOk="0">
                  <a:moveTo>
                    <a:pt x="1013" y="1"/>
                  </a:moveTo>
                  <a:cubicBezTo>
                    <a:pt x="970" y="1"/>
                    <a:pt x="926" y="4"/>
                    <a:pt x="881" y="12"/>
                  </a:cubicBezTo>
                  <a:cubicBezTo>
                    <a:pt x="203" y="131"/>
                    <a:pt x="0" y="1012"/>
                    <a:pt x="572" y="1405"/>
                  </a:cubicBezTo>
                  <a:cubicBezTo>
                    <a:pt x="710" y="1502"/>
                    <a:pt x="861" y="1545"/>
                    <a:pt x="1008" y="1545"/>
                  </a:cubicBezTo>
                  <a:cubicBezTo>
                    <a:pt x="1454" y="1545"/>
                    <a:pt x="1864" y="1145"/>
                    <a:pt x="1774" y="643"/>
                  </a:cubicBezTo>
                  <a:cubicBezTo>
                    <a:pt x="1700" y="260"/>
                    <a:pt x="1378" y="1"/>
                    <a:pt x="101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04" name="Google Shape;804;p41"/>
            <p:cNvSpPr/>
            <p:nvPr/>
          </p:nvSpPr>
          <p:spPr>
            <a:xfrm>
              <a:off x="2806400" y="1879800"/>
              <a:ext cx="93975" cy="33750"/>
            </a:xfrm>
            <a:custGeom>
              <a:avLst/>
              <a:gdLst/>
              <a:ahLst/>
              <a:cxnLst/>
              <a:rect l="l" t="t" r="r" b="b"/>
              <a:pathLst>
                <a:path w="3759" h="1350" extrusionOk="0">
                  <a:moveTo>
                    <a:pt x="3139" y="0"/>
                  </a:moveTo>
                  <a:cubicBezTo>
                    <a:pt x="3127" y="0"/>
                    <a:pt x="3116" y="1"/>
                    <a:pt x="3104" y="2"/>
                  </a:cubicBezTo>
                  <a:lnTo>
                    <a:pt x="508" y="478"/>
                  </a:lnTo>
                  <a:cubicBezTo>
                    <a:pt x="0" y="628"/>
                    <a:pt x="119" y="1349"/>
                    <a:pt x="615" y="1349"/>
                  </a:cubicBezTo>
                  <a:cubicBezTo>
                    <a:pt x="631" y="1349"/>
                    <a:pt x="647" y="1348"/>
                    <a:pt x="663" y="1347"/>
                  </a:cubicBezTo>
                  <a:lnTo>
                    <a:pt x="3258" y="883"/>
                  </a:lnTo>
                  <a:cubicBezTo>
                    <a:pt x="3759" y="731"/>
                    <a:pt x="3634" y="0"/>
                    <a:pt x="3139"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05" name="Google Shape;805;p41"/>
            <p:cNvSpPr/>
            <p:nvPr/>
          </p:nvSpPr>
          <p:spPr>
            <a:xfrm>
              <a:off x="2763125" y="1948900"/>
              <a:ext cx="46325" cy="38625"/>
            </a:xfrm>
            <a:custGeom>
              <a:avLst/>
              <a:gdLst/>
              <a:ahLst/>
              <a:cxnLst/>
              <a:rect l="l" t="t" r="r" b="b"/>
              <a:pathLst>
                <a:path w="1853" h="1545" extrusionOk="0">
                  <a:moveTo>
                    <a:pt x="1003" y="0"/>
                  </a:moveTo>
                  <a:cubicBezTo>
                    <a:pt x="959" y="0"/>
                    <a:pt x="914" y="4"/>
                    <a:pt x="870" y="12"/>
                  </a:cubicBezTo>
                  <a:cubicBezTo>
                    <a:pt x="191" y="131"/>
                    <a:pt x="1" y="1012"/>
                    <a:pt x="560" y="1405"/>
                  </a:cubicBezTo>
                  <a:cubicBezTo>
                    <a:pt x="701" y="1502"/>
                    <a:pt x="853" y="1545"/>
                    <a:pt x="1000" y="1545"/>
                  </a:cubicBezTo>
                  <a:cubicBezTo>
                    <a:pt x="1449" y="1545"/>
                    <a:pt x="1853" y="1142"/>
                    <a:pt x="1763" y="631"/>
                  </a:cubicBezTo>
                  <a:cubicBezTo>
                    <a:pt x="1699" y="259"/>
                    <a:pt x="1369" y="0"/>
                    <a:pt x="1003"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06" name="Google Shape;806;p41"/>
            <p:cNvSpPr/>
            <p:nvPr/>
          </p:nvSpPr>
          <p:spPr>
            <a:xfrm>
              <a:off x="2816800" y="1937225"/>
              <a:ext cx="94500" cy="34050"/>
            </a:xfrm>
            <a:custGeom>
              <a:avLst/>
              <a:gdLst/>
              <a:ahLst/>
              <a:cxnLst/>
              <a:rect l="l" t="t" r="r" b="b"/>
              <a:pathLst>
                <a:path w="3780" h="1362" extrusionOk="0">
                  <a:moveTo>
                    <a:pt x="3152" y="0"/>
                  </a:moveTo>
                  <a:cubicBezTo>
                    <a:pt x="3137" y="0"/>
                    <a:pt x="3121" y="1"/>
                    <a:pt x="3104" y="2"/>
                  </a:cubicBezTo>
                  <a:lnTo>
                    <a:pt x="3104" y="14"/>
                  </a:lnTo>
                  <a:lnTo>
                    <a:pt x="509" y="479"/>
                  </a:lnTo>
                  <a:cubicBezTo>
                    <a:pt x="0" y="617"/>
                    <a:pt x="120" y="1362"/>
                    <a:pt x="617" y="1362"/>
                  </a:cubicBezTo>
                  <a:cubicBezTo>
                    <a:pt x="633" y="1362"/>
                    <a:pt x="648" y="1361"/>
                    <a:pt x="664" y="1360"/>
                  </a:cubicBezTo>
                  <a:lnTo>
                    <a:pt x="3271" y="883"/>
                  </a:lnTo>
                  <a:cubicBezTo>
                    <a:pt x="3779" y="733"/>
                    <a:pt x="3660" y="0"/>
                    <a:pt x="315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07" name="Google Shape;807;p41"/>
            <p:cNvSpPr/>
            <p:nvPr/>
          </p:nvSpPr>
          <p:spPr>
            <a:xfrm>
              <a:off x="2718475" y="2188400"/>
              <a:ext cx="193200" cy="173650"/>
            </a:xfrm>
            <a:custGeom>
              <a:avLst/>
              <a:gdLst/>
              <a:ahLst/>
              <a:cxnLst/>
              <a:rect l="l" t="t" r="r" b="b"/>
              <a:pathLst>
                <a:path w="7728" h="6946" extrusionOk="0">
                  <a:moveTo>
                    <a:pt x="3945" y="0"/>
                  </a:moveTo>
                  <a:cubicBezTo>
                    <a:pt x="2913" y="0"/>
                    <a:pt x="1896" y="464"/>
                    <a:pt x="1215" y="1338"/>
                  </a:cubicBezTo>
                  <a:lnTo>
                    <a:pt x="6954" y="4957"/>
                  </a:lnTo>
                  <a:cubicBezTo>
                    <a:pt x="7728" y="3398"/>
                    <a:pt x="7240" y="1469"/>
                    <a:pt x="5775" y="528"/>
                  </a:cubicBezTo>
                  <a:cubicBezTo>
                    <a:pt x="5208" y="172"/>
                    <a:pt x="4574" y="0"/>
                    <a:pt x="3945" y="0"/>
                  </a:cubicBezTo>
                  <a:close/>
                  <a:moveTo>
                    <a:pt x="810" y="1981"/>
                  </a:moveTo>
                  <a:cubicBezTo>
                    <a:pt x="1" y="3552"/>
                    <a:pt x="525" y="5481"/>
                    <a:pt x="2013" y="6422"/>
                  </a:cubicBezTo>
                  <a:cubicBezTo>
                    <a:pt x="2577" y="6775"/>
                    <a:pt x="3207" y="6946"/>
                    <a:pt x="3830" y="6946"/>
                  </a:cubicBezTo>
                  <a:cubicBezTo>
                    <a:pt x="4864" y="6946"/>
                    <a:pt x="5881" y="6477"/>
                    <a:pt x="6549" y="5600"/>
                  </a:cubicBezTo>
                  <a:lnTo>
                    <a:pt x="810" y="198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08" name="Google Shape;808;p41"/>
            <p:cNvSpPr/>
            <p:nvPr/>
          </p:nvSpPr>
          <p:spPr>
            <a:xfrm>
              <a:off x="3081925" y="1814925"/>
              <a:ext cx="152125" cy="140725"/>
            </a:xfrm>
            <a:custGeom>
              <a:avLst/>
              <a:gdLst/>
              <a:ahLst/>
              <a:cxnLst/>
              <a:rect l="l" t="t" r="r" b="b"/>
              <a:pathLst>
                <a:path w="6085" h="5629" extrusionOk="0">
                  <a:moveTo>
                    <a:pt x="3608" y="1"/>
                  </a:moveTo>
                  <a:lnTo>
                    <a:pt x="1215" y="1620"/>
                  </a:lnTo>
                  <a:cubicBezTo>
                    <a:pt x="250" y="2275"/>
                    <a:pt x="0" y="3585"/>
                    <a:pt x="667" y="4549"/>
                  </a:cubicBezTo>
                  <a:lnTo>
                    <a:pt x="774" y="4704"/>
                  </a:lnTo>
                  <a:cubicBezTo>
                    <a:pt x="1182" y="5305"/>
                    <a:pt x="1845" y="5629"/>
                    <a:pt x="2519" y="5629"/>
                  </a:cubicBezTo>
                  <a:cubicBezTo>
                    <a:pt x="2927" y="5629"/>
                    <a:pt x="3340" y="5510"/>
                    <a:pt x="3703" y="5264"/>
                  </a:cubicBezTo>
                  <a:lnTo>
                    <a:pt x="6084" y="3644"/>
                  </a:lnTo>
                  <a:lnTo>
                    <a:pt x="3608" y="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09" name="Google Shape;809;p41"/>
            <p:cNvSpPr/>
            <p:nvPr/>
          </p:nvSpPr>
          <p:spPr>
            <a:xfrm>
              <a:off x="3184900" y="1756600"/>
              <a:ext cx="152125" cy="140800"/>
            </a:xfrm>
            <a:custGeom>
              <a:avLst/>
              <a:gdLst/>
              <a:ahLst/>
              <a:cxnLst/>
              <a:rect l="l" t="t" r="r" b="b"/>
              <a:pathLst>
                <a:path w="6085" h="5632" extrusionOk="0">
                  <a:moveTo>
                    <a:pt x="3589" y="1"/>
                  </a:moveTo>
                  <a:cubicBezTo>
                    <a:pt x="3177" y="1"/>
                    <a:pt x="2761" y="120"/>
                    <a:pt x="2394" y="369"/>
                  </a:cubicBezTo>
                  <a:lnTo>
                    <a:pt x="1" y="1989"/>
                  </a:lnTo>
                  <a:lnTo>
                    <a:pt x="2477" y="5632"/>
                  </a:lnTo>
                  <a:lnTo>
                    <a:pt x="4871" y="4001"/>
                  </a:lnTo>
                  <a:cubicBezTo>
                    <a:pt x="5835" y="3346"/>
                    <a:pt x="6085" y="2036"/>
                    <a:pt x="5430" y="1072"/>
                  </a:cubicBezTo>
                  <a:lnTo>
                    <a:pt x="5430" y="1072"/>
                  </a:lnTo>
                  <a:lnTo>
                    <a:pt x="5430" y="1084"/>
                  </a:lnTo>
                  <a:lnTo>
                    <a:pt x="5323" y="917"/>
                  </a:lnTo>
                  <a:cubicBezTo>
                    <a:pt x="4917" y="319"/>
                    <a:pt x="4260" y="1"/>
                    <a:pt x="3589"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10" name="Google Shape;810;p41"/>
            <p:cNvSpPr/>
            <p:nvPr/>
          </p:nvSpPr>
          <p:spPr>
            <a:xfrm>
              <a:off x="3037575" y="2105900"/>
              <a:ext cx="267900" cy="266700"/>
            </a:xfrm>
            <a:custGeom>
              <a:avLst/>
              <a:gdLst/>
              <a:ahLst/>
              <a:cxnLst/>
              <a:rect l="l" t="t" r="r" b="b"/>
              <a:pathLst>
                <a:path w="10716" h="10668" extrusionOk="0">
                  <a:moveTo>
                    <a:pt x="4998" y="1"/>
                  </a:moveTo>
                  <a:cubicBezTo>
                    <a:pt x="4820" y="1"/>
                    <a:pt x="4665" y="134"/>
                    <a:pt x="4644" y="316"/>
                  </a:cubicBezTo>
                  <a:lnTo>
                    <a:pt x="4191" y="3804"/>
                  </a:lnTo>
                  <a:lnTo>
                    <a:pt x="703" y="3340"/>
                  </a:lnTo>
                  <a:cubicBezTo>
                    <a:pt x="688" y="3338"/>
                    <a:pt x="673" y="3337"/>
                    <a:pt x="659" y="3337"/>
                  </a:cubicBezTo>
                  <a:cubicBezTo>
                    <a:pt x="473" y="3337"/>
                    <a:pt x="308" y="3474"/>
                    <a:pt x="286" y="3661"/>
                  </a:cubicBezTo>
                  <a:lnTo>
                    <a:pt x="24" y="5638"/>
                  </a:lnTo>
                  <a:cubicBezTo>
                    <a:pt x="0" y="5840"/>
                    <a:pt x="143" y="6031"/>
                    <a:pt x="346" y="6055"/>
                  </a:cubicBezTo>
                  <a:lnTo>
                    <a:pt x="346" y="6043"/>
                  </a:lnTo>
                  <a:lnTo>
                    <a:pt x="3834" y="6507"/>
                  </a:lnTo>
                  <a:lnTo>
                    <a:pt x="3370" y="9984"/>
                  </a:lnTo>
                  <a:cubicBezTo>
                    <a:pt x="3334" y="10186"/>
                    <a:pt x="3477" y="10377"/>
                    <a:pt x="3691" y="10400"/>
                  </a:cubicBezTo>
                  <a:lnTo>
                    <a:pt x="5656" y="10662"/>
                  </a:lnTo>
                  <a:cubicBezTo>
                    <a:pt x="5677" y="10666"/>
                    <a:pt x="5697" y="10668"/>
                    <a:pt x="5718" y="10668"/>
                  </a:cubicBezTo>
                  <a:cubicBezTo>
                    <a:pt x="5896" y="10668"/>
                    <a:pt x="6051" y="10533"/>
                    <a:pt x="6072" y="10341"/>
                  </a:cubicBezTo>
                  <a:lnTo>
                    <a:pt x="6537" y="6864"/>
                  </a:lnTo>
                  <a:lnTo>
                    <a:pt x="10013" y="7329"/>
                  </a:lnTo>
                  <a:cubicBezTo>
                    <a:pt x="10028" y="7330"/>
                    <a:pt x="10043" y="7331"/>
                    <a:pt x="10058" y="7331"/>
                  </a:cubicBezTo>
                  <a:cubicBezTo>
                    <a:pt x="10243" y="7331"/>
                    <a:pt x="10408" y="7195"/>
                    <a:pt x="10430" y="7007"/>
                  </a:cubicBezTo>
                  <a:lnTo>
                    <a:pt x="10692" y="5031"/>
                  </a:lnTo>
                  <a:cubicBezTo>
                    <a:pt x="10716" y="4828"/>
                    <a:pt x="10573" y="4638"/>
                    <a:pt x="10371" y="4614"/>
                  </a:cubicBezTo>
                  <a:lnTo>
                    <a:pt x="6894" y="4150"/>
                  </a:lnTo>
                  <a:lnTo>
                    <a:pt x="7358" y="685"/>
                  </a:lnTo>
                  <a:cubicBezTo>
                    <a:pt x="7382" y="471"/>
                    <a:pt x="7239" y="292"/>
                    <a:pt x="7037" y="256"/>
                  </a:cubicBezTo>
                  <a:lnTo>
                    <a:pt x="5060" y="6"/>
                  </a:lnTo>
                  <a:cubicBezTo>
                    <a:pt x="5039" y="3"/>
                    <a:pt x="5019" y="1"/>
                    <a:pt x="499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11" name="Google Shape;811;p41"/>
            <p:cNvSpPr/>
            <p:nvPr/>
          </p:nvSpPr>
          <p:spPr>
            <a:xfrm>
              <a:off x="2694675" y="2509825"/>
              <a:ext cx="271175" cy="337825"/>
            </a:xfrm>
            <a:custGeom>
              <a:avLst/>
              <a:gdLst/>
              <a:ahLst/>
              <a:cxnLst/>
              <a:rect l="l" t="t" r="r" b="b"/>
              <a:pathLst>
                <a:path w="10847" h="13513" extrusionOk="0">
                  <a:moveTo>
                    <a:pt x="4145" y="431"/>
                  </a:moveTo>
                  <a:cubicBezTo>
                    <a:pt x="4436" y="431"/>
                    <a:pt x="4723" y="605"/>
                    <a:pt x="4775" y="994"/>
                  </a:cubicBezTo>
                  <a:cubicBezTo>
                    <a:pt x="4810" y="1185"/>
                    <a:pt x="4751" y="1387"/>
                    <a:pt x="4620" y="1530"/>
                  </a:cubicBezTo>
                  <a:lnTo>
                    <a:pt x="3834" y="1685"/>
                  </a:lnTo>
                  <a:cubicBezTo>
                    <a:pt x="3667" y="1590"/>
                    <a:pt x="3536" y="1423"/>
                    <a:pt x="3501" y="1232"/>
                  </a:cubicBezTo>
                  <a:lnTo>
                    <a:pt x="3501" y="1220"/>
                  </a:lnTo>
                  <a:cubicBezTo>
                    <a:pt x="3387" y="723"/>
                    <a:pt x="3769" y="431"/>
                    <a:pt x="4145" y="431"/>
                  </a:cubicBezTo>
                  <a:close/>
                  <a:moveTo>
                    <a:pt x="7860" y="2745"/>
                  </a:moveTo>
                  <a:cubicBezTo>
                    <a:pt x="8116" y="2745"/>
                    <a:pt x="8342" y="2924"/>
                    <a:pt x="8394" y="3185"/>
                  </a:cubicBezTo>
                  <a:lnTo>
                    <a:pt x="9775" y="10757"/>
                  </a:lnTo>
                  <a:cubicBezTo>
                    <a:pt x="9835" y="11055"/>
                    <a:pt x="9632" y="11341"/>
                    <a:pt x="9335" y="11388"/>
                  </a:cubicBezTo>
                  <a:lnTo>
                    <a:pt x="3072" y="12531"/>
                  </a:lnTo>
                  <a:cubicBezTo>
                    <a:pt x="3037" y="12538"/>
                    <a:pt x="3002" y="12542"/>
                    <a:pt x="2968" y="12542"/>
                  </a:cubicBezTo>
                  <a:cubicBezTo>
                    <a:pt x="2710" y="12542"/>
                    <a:pt x="2483" y="12353"/>
                    <a:pt x="2441" y="12091"/>
                  </a:cubicBezTo>
                  <a:lnTo>
                    <a:pt x="1060" y="4518"/>
                  </a:lnTo>
                  <a:cubicBezTo>
                    <a:pt x="1000" y="4221"/>
                    <a:pt x="1203" y="3935"/>
                    <a:pt x="1500" y="3887"/>
                  </a:cubicBezTo>
                  <a:lnTo>
                    <a:pt x="2251" y="3745"/>
                  </a:lnTo>
                  <a:cubicBezTo>
                    <a:pt x="2282" y="3955"/>
                    <a:pt x="2463" y="4110"/>
                    <a:pt x="2669" y="4110"/>
                  </a:cubicBezTo>
                  <a:cubicBezTo>
                    <a:pt x="2696" y="4110"/>
                    <a:pt x="2723" y="4107"/>
                    <a:pt x="2751" y="4102"/>
                  </a:cubicBezTo>
                  <a:lnTo>
                    <a:pt x="6668" y="3399"/>
                  </a:lnTo>
                  <a:cubicBezTo>
                    <a:pt x="6894" y="3352"/>
                    <a:pt x="7061" y="3125"/>
                    <a:pt x="7013" y="2887"/>
                  </a:cubicBezTo>
                  <a:lnTo>
                    <a:pt x="7751" y="2756"/>
                  </a:lnTo>
                  <a:cubicBezTo>
                    <a:pt x="7788" y="2749"/>
                    <a:pt x="7825" y="2745"/>
                    <a:pt x="7860" y="2745"/>
                  </a:cubicBezTo>
                  <a:close/>
                  <a:moveTo>
                    <a:pt x="4133" y="1"/>
                  </a:moveTo>
                  <a:cubicBezTo>
                    <a:pt x="4070" y="1"/>
                    <a:pt x="4006" y="6"/>
                    <a:pt x="3941" y="18"/>
                  </a:cubicBezTo>
                  <a:cubicBezTo>
                    <a:pt x="3346" y="125"/>
                    <a:pt x="2953" y="708"/>
                    <a:pt x="3072" y="1304"/>
                  </a:cubicBezTo>
                  <a:cubicBezTo>
                    <a:pt x="3096" y="1470"/>
                    <a:pt x="3179" y="1637"/>
                    <a:pt x="3286" y="1780"/>
                  </a:cubicBezTo>
                  <a:lnTo>
                    <a:pt x="2513" y="1923"/>
                  </a:lnTo>
                  <a:cubicBezTo>
                    <a:pt x="2191" y="1982"/>
                    <a:pt x="1977" y="2280"/>
                    <a:pt x="2036" y="2602"/>
                  </a:cubicBezTo>
                  <a:lnTo>
                    <a:pt x="2084" y="2887"/>
                  </a:lnTo>
                  <a:lnTo>
                    <a:pt x="798" y="3114"/>
                  </a:lnTo>
                  <a:cubicBezTo>
                    <a:pt x="322" y="3209"/>
                    <a:pt x="0" y="3673"/>
                    <a:pt x="84" y="4149"/>
                  </a:cubicBezTo>
                  <a:lnTo>
                    <a:pt x="1655" y="12781"/>
                  </a:lnTo>
                  <a:cubicBezTo>
                    <a:pt x="1739" y="13212"/>
                    <a:pt x="2110" y="13512"/>
                    <a:pt x="2531" y="13512"/>
                  </a:cubicBezTo>
                  <a:cubicBezTo>
                    <a:pt x="2588" y="13512"/>
                    <a:pt x="2645" y="13507"/>
                    <a:pt x="2703" y="13496"/>
                  </a:cubicBezTo>
                  <a:lnTo>
                    <a:pt x="10037" y="12162"/>
                  </a:lnTo>
                  <a:cubicBezTo>
                    <a:pt x="10525" y="12067"/>
                    <a:pt x="10847" y="11603"/>
                    <a:pt x="10752" y="11114"/>
                  </a:cubicBezTo>
                  <a:lnTo>
                    <a:pt x="9180" y="2482"/>
                  </a:lnTo>
                  <a:cubicBezTo>
                    <a:pt x="9106" y="2048"/>
                    <a:pt x="8729" y="1755"/>
                    <a:pt x="8303" y="1755"/>
                  </a:cubicBezTo>
                  <a:cubicBezTo>
                    <a:pt x="8251" y="1755"/>
                    <a:pt x="8198" y="1759"/>
                    <a:pt x="8144" y="1768"/>
                  </a:cubicBezTo>
                  <a:lnTo>
                    <a:pt x="6858" y="2006"/>
                  </a:lnTo>
                  <a:lnTo>
                    <a:pt x="6799" y="1732"/>
                  </a:lnTo>
                  <a:cubicBezTo>
                    <a:pt x="6745" y="1442"/>
                    <a:pt x="6497" y="1249"/>
                    <a:pt x="6213" y="1249"/>
                  </a:cubicBezTo>
                  <a:cubicBezTo>
                    <a:pt x="6183" y="1249"/>
                    <a:pt x="6152" y="1251"/>
                    <a:pt x="6120" y="1256"/>
                  </a:cubicBezTo>
                  <a:lnTo>
                    <a:pt x="5180" y="1435"/>
                  </a:lnTo>
                  <a:cubicBezTo>
                    <a:pt x="5227" y="1268"/>
                    <a:pt x="5239" y="1089"/>
                    <a:pt x="5203" y="911"/>
                  </a:cubicBezTo>
                  <a:cubicBezTo>
                    <a:pt x="5118" y="380"/>
                    <a:pt x="4655" y="1"/>
                    <a:pt x="413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12" name="Google Shape;812;p41"/>
            <p:cNvSpPr/>
            <p:nvPr/>
          </p:nvSpPr>
          <p:spPr>
            <a:xfrm>
              <a:off x="2742600" y="2631725"/>
              <a:ext cx="46600" cy="38625"/>
            </a:xfrm>
            <a:custGeom>
              <a:avLst/>
              <a:gdLst/>
              <a:ahLst/>
              <a:cxnLst/>
              <a:rect l="l" t="t" r="r" b="b"/>
              <a:pathLst>
                <a:path w="1864" h="1545" extrusionOk="0">
                  <a:moveTo>
                    <a:pt x="1011" y="0"/>
                  </a:moveTo>
                  <a:cubicBezTo>
                    <a:pt x="968" y="0"/>
                    <a:pt x="924" y="4"/>
                    <a:pt x="881" y="12"/>
                  </a:cubicBezTo>
                  <a:cubicBezTo>
                    <a:pt x="191" y="131"/>
                    <a:pt x="0" y="1012"/>
                    <a:pt x="572" y="1405"/>
                  </a:cubicBezTo>
                  <a:cubicBezTo>
                    <a:pt x="710" y="1502"/>
                    <a:pt x="860" y="1545"/>
                    <a:pt x="1007" y="1545"/>
                  </a:cubicBezTo>
                  <a:cubicBezTo>
                    <a:pt x="1454" y="1545"/>
                    <a:pt x="1864" y="1142"/>
                    <a:pt x="1774" y="631"/>
                  </a:cubicBezTo>
                  <a:cubicBezTo>
                    <a:pt x="1700" y="258"/>
                    <a:pt x="1369" y="0"/>
                    <a:pt x="1011"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13" name="Google Shape;813;p41"/>
            <p:cNvSpPr/>
            <p:nvPr/>
          </p:nvSpPr>
          <p:spPr>
            <a:xfrm>
              <a:off x="2795525" y="2620125"/>
              <a:ext cx="96450" cy="33850"/>
            </a:xfrm>
            <a:custGeom>
              <a:avLst/>
              <a:gdLst/>
              <a:ahLst/>
              <a:cxnLst/>
              <a:rect l="l" t="t" r="r" b="b"/>
              <a:pathLst>
                <a:path w="3858" h="1354" extrusionOk="0">
                  <a:moveTo>
                    <a:pt x="3252" y="0"/>
                  </a:moveTo>
                  <a:cubicBezTo>
                    <a:pt x="3218" y="0"/>
                    <a:pt x="3183" y="4"/>
                    <a:pt x="3146" y="11"/>
                  </a:cubicBezTo>
                  <a:lnTo>
                    <a:pt x="550" y="487"/>
                  </a:lnTo>
                  <a:cubicBezTo>
                    <a:pt x="1" y="588"/>
                    <a:pt x="117" y="1354"/>
                    <a:pt x="609" y="1354"/>
                  </a:cubicBezTo>
                  <a:cubicBezTo>
                    <a:pt x="639" y="1354"/>
                    <a:pt x="671" y="1351"/>
                    <a:pt x="705" y="1345"/>
                  </a:cubicBezTo>
                  <a:lnTo>
                    <a:pt x="3289" y="868"/>
                  </a:lnTo>
                  <a:cubicBezTo>
                    <a:pt x="3858" y="790"/>
                    <a:pt x="3757" y="0"/>
                    <a:pt x="325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14" name="Google Shape;814;p41"/>
            <p:cNvSpPr/>
            <p:nvPr/>
          </p:nvSpPr>
          <p:spPr>
            <a:xfrm>
              <a:off x="2752425" y="2685525"/>
              <a:ext cx="46600" cy="38700"/>
            </a:xfrm>
            <a:custGeom>
              <a:avLst/>
              <a:gdLst/>
              <a:ahLst/>
              <a:cxnLst/>
              <a:rect l="l" t="t" r="r" b="b"/>
              <a:pathLst>
                <a:path w="1864" h="1548" extrusionOk="0">
                  <a:moveTo>
                    <a:pt x="1026" y="0"/>
                  </a:moveTo>
                  <a:cubicBezTo>
                    <a:pt x="979" y="0"/>
                    <a:pt x="930" y="5"/>
                    <a:pt x="881" y="15"/>
                  </a:cubicBezTo>
                  <a:cubicBezTo>
                    <a:pt x="203" y="122"/>
                    <a:pt x="0" y="1015"/>
                    <a:pt x="572" y="1408"/>
                  </a:cubicBezTo>
                  <a:cubicBezTo>
                    <a:pt x="710" y="1505"/>
                    <a:pt x="860" y="1548"/>
                    <a:pt x="1007" y="1548"/>
                  </a:cubicBezTo>
                  <a:cubicBezTo>
                    <a:pt x="1454" y="1548"/>
                    <a:pt x="1864" y="1145"/>
                    <a:pt x="1774" y="634"/>
                  </a:cubicBezTo>
                  <a:cubicBezTo>
                    <a:pt x="1701" y="266"/>
                    <a:pt x="1386" y="0"/>
                    <a:pt x="1026"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15" name="Google Shape;815;p41"/>
            <p:cNvSpPr/>
            <p:nvPr/>
          </p:nvSpPr>
          <p:spPr>
            <a:xfrm>
              <a:off x="2806400" y="2673950"/>
              <a:ext cx="93975" cy="33725"/>
            </a:xfrm>
            <a:custGeom>
              <a:avLst/>
              <a:gdLst/>
              <a:ahLst/>
              <a:cxnLst/>
              <a:rect l="l" t="t" r="r" b="b"/>
              <a:pathLst>
                <a:path w="3759" h="1349" extrusionOk="0">
                  <a:moveTo>
                    <a:pt x="3139" y="0"/>
                  </a:moveTo>
                  <a:cubicBezTo>
                    <a:pt x="3127" y="0"/>
                    <a:pt x="3116" y="1"/>
                    <a:pt x="3104" y="1"/>
                  </a:cubicBezTo>
                  <a:lnTo>
                    <a:pt x="508" y="478"/>
                  </a:lnTo>
                  <a:cubicBezTo>
                    <a:pt x="0" y="628"/>
                    <a:pt x="119" y="1349"/>
                    <a:pt x="615" y="1349"/>
                  </a:cubicBezTo>
                  <a:cubicBezTo>
                    <a:pt x="631" y="1349"/>
                    <a:pt x="647" y="1348"/>
                    <a:pt x="663" y="1347"/>
                  </a:cubicBezTo>
                  <a:lnTo>
                    <a:pt x="3258" y="882"/>
                  </a:lnTo>
                  <a:cubicBezTo>
                    <a:pt x="3759" y="731"/>
                    <a:pt x="3634" y="0"/>
                    <a:pt x="3139"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16" name="Google Shape;816;p41"/>
            <p:cNvSpPr/>
            <p:nvPr/>
          </p:nvSpPr>
          <p:spPr>
            <a:xfrm>
              <a:off x="2763125" y="2743050"/>
              <a:ext cx="46550" cy="38625"/>
            </a:xfrm>
            <a:custGeom>
              <a:avLst/>
              <a:gdLst/>
              <a:ahLst/>
              <a:cxnLst/>
              <a:rect l="l" t="t" r="r" b="b"/>
              <a:pathLst>
                <a:path w="1862" h="1545" extrusionOk="0">
                  <a:moveTo>
                    <a:pt x="1003" y="0"/>
                  </a:moveTo>
                  <a:cubicBezTo>
                    <a:pt x="959" y="0"/>
                    <a:pt x="914" y="4"/>
                    <a:pt x="870" y="11"/>
                  </a:cubicBezTo>
                  <a:cubicBezTo>
                    <a:pt x="191" y="131"/>
                    <a:pt x="1" y="1012"/>
                    <a:pt x="560" y="1404"/>
                  </a:cubicBezTo>
                  <a:cubicBezTo>
                    <a:pt x="701" y="1501"/>
                    <a:pt x="854" y="1545"/>
                    <a:pt x="1002" y="1545"/>
                  </a:cubicBezTo>
                  <a:cubicBezTo>
                    <a:pt x="1454" y="1545"/>
                    <a:pt x="1861" y="1142"/>
                    <a:pt x="1763" y="631"/>
                  </a:cubicBezTo>
                  <a:cubicBezTo>
                    <a:pt x="1699" y="258"/>
                    <a:pt x="1369" y="0"/>
                    <a:pt x="1003"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17" name="Google Shape;817;p41"/>
            <p:cNvSpPr/>
            <p:nvPr/>
          </p:nvSpPr>
          <p:spPr>
            <a:xfrm>
              <a:off x="2816600" y="2731600"/>
              <a:ext cx="94825" cy="33850"/>
            </a:xfrm>
            <a:custGeom>
              <a:avLst/>
              <a:gdLst/>
              <a:ahLst/>
              <a:cxnLst/>
              <a:rect l="l" t="t" r="r" b="b"/>
              <a:pathLst>
                <a:path w="3793" h="1354" extrusionOk="0">
                  <a:moveTo>
                    <a:pt x="3181" y="1"/>
                  </a:moveTo>
                  <a:cubicBezTo>
                    <a:pt x="3159" y="1"/>
                    <a:pt x="3136" y="2"/>
                    <a:pt x="3112" y="5"/>
                  </a:cubicBezTo>
                  <a:lnTo>
                    <a:pt x="517" y="469"/>
                  </a:lnTo>
                  <a:cubicBezTo>
                    <a:pt x="0" y="607"/>
                    <a:pt x="115" y="1354"/>
                    <a:pt x="614" y="1354"/>
                  </a:cubicBezTo>
                  <a:cubicBezTo>
                    <a:pt x="633" y="1354"/>
                    <a:pt x="652" y="1353"/>
                    <a:pt x="672" y="1351"/>
                  </a:cubicBezTo>
                  <a:lnTo>
                    <a:pt x="3279" y="874"/>
                  </a:lnTo>
                  <a:cubicBezTo>
                    <a:pt x="3792" y="749"/>
                    <a:pt x="3683" y="1"/>
                    <a:pt x="3181"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18" name="Google Shape;818;p41"/>
            <p:cNvSpPr/>
            <p:nvPr/>
          </p:nvSpPr>
          <p:spPr>
            <a:xfrm>
              <a:off x="2718475" y="2982275"/>
              <a:ext cx="194100" cy="174025"/>
            </a:xfrm>
            <a:custGeom>
              <a:avLst/>
              <a:gdLst/>
              <a:ahLst/>
              <a:cxnLst/>
              <a:rect l="l" t="t" r="r" b="b"/>
              <a:pathLst>
                <a:path w="7764" h="6961" extrusionOk="0">
                  <a:moveTo>
                    <a:pt x="3926" y="0"/>
                  </a:moveTo>
                  <a:cubicBezTo>
                    <a:pt x="2895" y="0"/>
                    <a:pt x="1882" y="467"/>
                    <a:pt x="1215" y="1349"/>
                  </a:cubicBezTo>
                  <a:lnTo>
                    <a:pt x="6954" y="4968"/>
                  </a:lnTo>
                  <a:cubicBezTo>
                    <a:pt x="7764" y="3396"/>
                    <a:pt x="7240" y="1468"/>
                    <a:pt x="5752" y="527"/>
                  </a:cubicBezTo>
                  <a:cubicBezTo>
                    <a:pt x="5185" y="172"/>
                    <a:pt x="4552" y="0"/>
                    <a:pt x="3926" y="0"/>
                  </a:cubicBezTo>
                  <a:close/>
                  <a:moveTo>
                    <a:pt x="810" y="1992"/>
                  </a:moveTo>
                  <a:lnTo>
                    <a:pt x="810" y="1992"/>
                  </a:lnTo>
                  <a:cubicBezTo>
                    <a:pt x="1" y="3563"/>
                    <a:pt x="525" y="5492"/>
                    <a:pt x="2013" y="6433"/>
                  </a:cubicBezTo>
                  <a:cubicBezTo>
                    <a:pt x="2581" y="6788"/>
                    <a:pt x="3215" y="6960"/>
                    <a:pt x="3842" y="6960"/>
                  </a:cubicBezTo>
                  <a:cubicBezTo>
                    <a:pt x="4872" y="6960"/>
                    <a:pt x="5883" y="6496"/>
                    <a:pt x="6549" y="5623"/>
                  </a:cubicBezTo>
                  <a:lnTo>
                    <a:pt x="810" y="1992"/>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19" name="Google Shape;819;p41"/>
            <p:cNvSpPr/>
            <p:nvPr/>
          </p:nvSpPr>
          <p:spPr>
            <a:xfrm>
              <a:off x="3082225" y="2609075"/>
              <a:ext cx="151825" cy="140725"/>
            </a:xfrm>
            <a:custGeom>
              <a:avLst/>
              <a:gdLst/>
              <a:ahLst/>
              <a:cxnLst/>
              <a:rect l="l" t="t" r="r" b="b"/>
              <a:pathLst>
                <a:path w="6073" h="5629" extrusionOk="0">
                  <a:moveTo>
                    <a:pt x="3596" y="1"/>
                  </a:moveTo>
                  <a:lnTo>
                    <a:pt x="1203" y="1620"/>
                  </a:lnTo>
                  <a:cubicBezTo>
                    <a:pt x="250" y="2275"/>
                    <a:pt x="0" y="3585"/>
                    <a:pt x="655" y="4549"/>
                  </a:cubicBezTo>
                  <a:lnTo>
                    <a:pt x="762" y="4716"/>
                  </a:lnTo>
                  <a:cubicBezTo>
                    <a:pt x="1170" y="5308"/>
                    <a:pt x="1831" y="5629"/>
                    <a:pt x="2504" y="5629"/>
                  </a:cubicBezTo>
                  <a:cubicBezTo>
                    <a:pt x="2913" y="5629"/>
                    <a:pt x="3327" y="5511"/>
                    <a:pt x="3691" y="5263"/>
                  </a:cubicBezTo>
                  <a:lnTo>
                    <a:pt x="6072" y="3644"/>
                  </a:lnTo>
                  <a:lnTo>
                    <a:pt x="3596" y="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20" name="Google Shape;820;p41"/>
            <p:cNvSpPr/>
            <p:nvPr/>
          </p:nvSpPr>
          <p:spPr>
            <a:xfrm>
              <a:off x="3184900" y="2550550"/>
              <a:ext cx="152125" cy="141000"/>
            </a:xfrm>
            <a:custGeom>
              <a:avLst/>
              <a:gdLst/>
              <a:ahLst/>
              <a:cxnLst/>
              <a:rect l="l" t="t" r="r" b="b"/>
              <a:pathLst>
                <a:path w="6085" h="5640" extrusionOk="0">
                  <a:moveTo>
                    <a:pt x="3578" y="0"/>
                  </a:moveTo>
                  <a:cubicBezTo>
                    <a:pt x="3170" y="0"/>
                    <a:pt x="2757" y="119"/>
                    <a:pt x="2394" y="365"/>
                  </a:cubicBezTo>
                  <a:lnTo>
                    <a:pt x="1" y="1996"/>
                  </a:lnTo>
                  <a:lnTo>
                    <a:pt x="2477" y="5640"/>
                  </a:lnTo>
                  <a:lnTo>
                    <a:pt x="4871" y="4009"/>
                  </a:lnTo>
                  <a:cubicBezTo>
                    <a:pt x="5835" y="3354"/>
                    <a:pt x="6085" y="2044"/>
                    <a:pt x="5430" y="1080"/>
                  </a:cubicBezTo>
                  <a:lnTo>
                    <a:pt x="5323" y="925"/>
                  </a:lnTo>
                  <a:cubicBezTo>
                    <a:pt x="4915" y="324"/>
                    <a:pt x="4252" y="0"/>
                    <a:pt x="3578"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21" name="Google Shape;821;p41"/>
            <p:cNvSpPr/>
            <p:nvPr/>
          </p:nvSpPr>
          <p:spPr>
            <a:xfrm>
              <a:off x="3037575" y="2899825"/>
              <a:ext cx="268200" cy="266925"/>
            </a:xfrm>
            <a:custGeom>
              <a:avLst/>
              <a:gdLst/>
              <a:ahLst/>
              <a:cxnLst/>
              <a:rect l="l" t="t" r="r" b="b"/>
              <a:pathLst>
                <a:path w="10728" h="10677" extrusionOk="0">
                  <a:moveTo>
                    <a:pt x="5016" y="1"/>
                  </a:moveTo>
                  <a:cubicBezTo>
                    <a:pt x="4831" y="1"/>
                    <a:pt x="4666" y="137"/>
                    <a:pt x="4644" y="325"/>
                  </a:cubicBezTo>
                  <a:lnTo>
                    <a:pt x="4191" y="3801"/>
                  </a:lnTo>
                  <a:lnTo>
                    <a:pt x="703" y="3349"/>
                  </a:lnTo>
                  <a:cubicBezTo>
                    <a:pt x="682" y="3345"/>
                    <a:pt x="661" y="3343"/>
                    <a:pt x="641" y="3343"/>
                  </a:cubicBezTo>
                  <a:cubicBezTo>
                    <a:pt x="463" y="3343"/>
                    <a:pt x="307" y="3478"/>
                    <a:pt x="286" y="3670"/>
                  </a:cubicBezTo>
                  <a:lnTo>
                    <a:pt x="24" y="5635"/>
                  </a:lnTo>
                  <a:cubicBezTo>
                    <a:pt x="0" y="5837"/>
                    <a:pt x="143" y="6028"/>
                    <a:pt x="346" y="6052"/>
                  </a:cubicBezTo>
                  <a:lnTo>
                    <a:pt x="346" y="6063"/>
                  </a:lnTo>
                  <a:lnTo>
                    <a:pt x="3834" y="6516"/>
                  </a:lnTo>
                  <a:lnTo>
                    <a:pt x="3370" y="10004"/>
                  </a:lnTo>
                  <a:cubicBezTo>
                    <a:pt x="3334" y="10207"/>
                    <a:pt x="3477" y="10385"/>
                    <a:pt x="3691" y="10421"/>
                  </a:cubicBezTo>
                  <a:lnTo>
                    <a:pt x="5656" y="10671"/>
                  </a:lnTo>
                  <a:cubicBezTo>
                    <a:pt x="5677" y="10675"/>
                    <a:pt x="5698" y="10677"/>
                    <a:pt x="5718" y="10677"/>
                  </a:cubicBezTo>
                  <a:cubicBezTo>
                    <a:pt x="5896" y="10677"/>
                    <a:pt x="6051" y="10543"/>
                    <a:pt x="6072" y="10362"/>
                  </a:cubicBezTo>
                  <a:lnTo>
                    <a:pt x="6537" y="6873"/>
                  </a:lnTo>
                  <a:lnTo>
                    <a:pt x="10025" y="7337"/>
                  </a:lnTo>
                  <a:cubicBezTo>
                    <a:pt x="10040" y="7339"/>
                    <a:pt x="10055" y="7340"/>
                    <a:pt x="10069" y="7340"/>
                  </a:cubicBezTo>
                  <a:cubicBezTo>
                    <a:pt x="10253" y="7340"/>
                    <a:pt x="10409" y="7204"/>
                    <a:pt x="10442" y="7016"/>
                  </a:cubicBezTo>
                  <a:lnTo>
                    <a:pt x="10704" y="5039"/>
                  </a:lnTo>
                  <a:cubicBezTo>
                    <a:pt x="10728" y="4837"/>
                    <a:pt x="10585" y="4647"/>
                    <a:pt x="10383" y="4623"/>
                  </a:cubicBezTo>
                  <a:lnTo>
                    <a:pt x="6894" y="4158"/>
                  </a:lnTo>
                  <a:lnTo>
                    <a:pt x="7358" y="682"/>
                  </a:lnTo>
                  <a:cubicBezTo>
                    <a:pt x="7382" y="479"/>
                    <a:pt x="7239" y="289"/>
                    <a:pt x="7037" y="265"/>
                  </a:cubicBezTo>
                  <a:lnTo>
                    <a:pt x="5060" y="3"/>
                  </a:lnTo>
                  <a:cubicBezTo>
                    <a:pt x="5046" y="1"/>
                    <a:pt x="5031" y="1"/>
                    <a:pt x="5016"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22" name="Google Shape;822;p41"/>
            <p:cNvSpPr/>
            <p:nvPr/>
          </p:nvSpPr>
          <p:spPr>
            <a:xfrm>
              <a:off x="2694675" y="3303975"/>
              <a:ext cx="271175" cy="338125"/>
            </a:xfrm>
            <a:custGeom>
              <a:avLst/>
              <a:gdLst/>
              <a:ahLst/>
              <a:cxnLst/>
              <a:rect l="l" t="t" r="r" b="b"/>
              <a:pathLst>
                <a:path w="10847" h="13525" extrusionOk="0">
                  <a:moveTo>
                    <a:pt x="4152" y="435"/>
                  </a:moveTo>
                  <a:cubicBezTo>
                    <a:pt x="4440" y="435"/>
                    <a:pt x="4723" y="608"/>
                    <a:pt x="4775" y="994"/>
                  </a:cubicBezTo>
                  <a:cubicBezTo>
                    <a:pt x="4810" y="1196"/>
                    <a:pt x="4751" y="1387"/>
                    <a:pt x="4620" y="1542"/>
                  </a:cubicBezTo>
                  <a:lnTo>
                    <a:pt x="3834" y="1685"/>
                  </a:lnTo>
                  <a:cubicBezTo>
                    <a:pt x="3656" y="1589"/>
                    <a:pt x="3536" y="1423"/>
                    <a:pt x="3501" y="1232"/>
                  </a:cubicBezTo>
                  <a:cubicBezTo>
                    <a:pt x="3386" y="732"/>
                    <a:pt x="3773" y="435"/>
                    <a:pt x="4152" y="435"/>
                  </a:cubicBezTo>
                  <a:close/>
                  <a:moveTo>
                    <a:pt x="7856" y="2746"/>
                  </a:moveTo>
                  <a:cubicBezTo>
                    <a:pt x="8113" y="2746"/>
                    <a:pt x="8342" y="2934"/>
                    <a:pt x="8394" y="3197"/>
                  </a:cubicBezTo>
                  <a:lnTo>
                    <a:pt x="9775" y="10769"/>
                  </a:lnTo>
                  <a:cubicBezTo>
                    <a:pt x="9823" y="11055"/>
                    <a:pt x="9632" y="11341"/>
                    <a:pt x="9347" y="11400"/>
                  </a:cubicBezTo>
                  <a:lnTo>
                    <a:pt x="3072" y="12543"/>
                  </a:lnTo>
                  <a:cubicBezTo>
                    <a:pt x="3043" y="12548"/>
                    <a:pt x="3014" y="12550"/>
                    <a:pt x="2985" y="12550"/>
                  </a:cubicBezTo>
                  <a:cubicBezTo>
                    <a:pt x="2721" y="12550"/>
                    <a:pt x="2484" y="12359"/>
                    <a:pt x="2441" y="12091"/>
                  </a:cubicBezTo>
                  <a:lnTo>
                    <a:pt x="1060" y="4518"/>
                  </a:lnTo>
                  <a:cubicBezTo>
                    <a:pt x="1000" y="4221"/>
                    <a:pt x="1203" y="3935"/>
                    <a:pt x="1500" y="3887"/>
                  </a:cubicBezTo>
                  <a:lnTo>
                    <a:pt x="2251" y="3756"/>
                  </a:lnTo>
                  <a:cubicBezTo>
                    <a:pt x="2282" y="3956"/>
                    <a:pt x="2472" y="4110"/>
                    <a:pt x="2680" y="4110"/>
                  </a:cubicBezTo>
                  <a:cubicBezTo>
                    <a:pt x="2707" y="4110"/>
                    <a:pt x="2735" y="4107"/>
                    <a:pt x="2763" y="4102"/>
                  </a:cubicBezTo>
                  <a:lnTo>
                    <a:pt x="6668" y="3399"/>
                  </a:lnTo>
                  <a:cubicBezTo>
                    <a:pt x="6894" y="3351"/>
                    <a:pt x="7061" y="3125"/>
                    <a:pt x="7013" y="2887"/>
                  </a:cubicBezTo>
                  <a:lnTo>
                    <a:pt x="7751" y="2756"/>
                  </a:lnTo>
                  <a:cubicBezTo>
                    <a:pt x="7786" y="2749"/>
                    <a:pt x="7821" y="2746"/>
                    <a:pt x="7856" y="2746"/>
                  </a:cubicBezTo>
                  <a:close/>
                  <a:moveTo>
                    <a:pt x="4133" y="0"/>
                  </a:moveTo>
                  <a:cubicBezTo>
                    <a:pt x="4070" y="0"/>
                    <a:pt x="4006" y="6"/>
                    <a:pt x="3941" y="18"/>
                  </a:cubicBezTo>
                  <a:cubicBezTo>
                    <a:pt x="3346" y="125"/>
                    <a:pt x="2953" y="708"/>
                    <a:pt x="3072" y="1304"/>
                  </a:cubicBezTo>
                  <a:cubicBezTo>
                    <a:pt x="3096" y="1470"/>
                    <a:pt x="3179" y="1637"/>
                    <a:pt x="3286" y="1780"/>
                  </a:cubicBezTo>
                  <a:lnTo>
                    <a:pt x="2513" y="1923"/>
                  </a:lnTo>
                  <a:cubicBezTo>
                    <a:pt x="2191" y="1994"/>
                    <a:pt x="1977" y="2292"/>
                    <a:pt x="2036" y="2613"/>
                  </a:cubicBezTo>
                  <a:lnTo>
                    <a:pt x="2084" y="2887"/>
                  </a:lnTo>
                  <a:lnTo>
                    <a:pt x="798" y="3125"/>
                  </a:lnTo>
                  <a:cubicBezTo>
                    <a:pt x="310" y="3220"/>
                    <a:pt x="0" y="3685"/>
                    <a:pt x="84" y="4173"/>
                  </a:cubicBezTo>
                  <a:lnTo>
                    <a:pt x="1655" y="12793"/>
                  </a:lnTo>
                  <a:cubicBezTo>
                    <a:pt x="1739" y="13223"/>
                    <a:pt x="2110" y="13524"/>
                    <a:pt x="2531" y="13524"/>
                  </a:cubicBezTo>
                  <a:cubicBezTo>
                    <a:pt x="2588" y="13524"/>
                    <a:pt x="2645" y="13519"/>
                    <a:pt x="2703" y="13507"/>
                  </a:cubicBezTo>
                  <a:lnTo>
                    <a:pt x="10037" y="12174"/>
                  </a:lnTo>
                  <a:cubicBezTo>
                    <a:pt x="10525" y="12079"/>
                    <a:pt x="10847" y="11614"/>
                    <a:pt x="10752" y="11126"/>
                  </a:cubicBezTo>
                  <a:lnTo>
                    <a:pt x="9180" y="2494"/>
                  </a:lnTo>
                  <a:cubicBezTo>
                    <a:pt x="9107" y="2064"/>
                    <a:pt x="8737" y="1763"/>
                    <a:pt x="8316" y="1763"/>
                  </a:cubicBezTo>
                  <a:cubicBezTo>
                    <a:pt x="8260" y="1763"/>
                    <a:pt x="8202" y="1769"/>
                    <a:pt x="8144" y="1780"/>
                  </a:cubicBezTo>
                  <a:lnTo>
                    <a:pt x="6858" y="2018"/>
                  </a:lnTo>
                  <a:lnTo>
                    <a:pt x="6799" y="1744"/>
                  </a:lnTo>
                  <a:cubicBezTo>
                    <a:pt x="6746" y="1459"/>
                    <a:pt x="6506" y="1258"/>
                    <a:pt x="6227" y="1258"/>
                  </a:cubicBezTo>
                  <a:cubicBezTo>
                    <a:pt x="6192" y="1258"/>
                    <a:pt x="6156" y="1261"/>
                    <a:pt x="6120" y="1268"/>
                  </a:cubicBezTo>
                  <a:lnTo>
                    <a:pt x="5180" y="1435"/>
                  </a:lnTo>
                  <a:cubicBezTo>
                    <a:pt x="5227" y="1268"/>
                    <a:pt x="5239" y="1089"/>
                    <a:pt x="5203" y="911"/>
                  </a:cubicBezTo>
                  <a:cubicBezTo>
                    <a:pt x="5118" y="380"/>
                    <a:pt x="4655" y="0"/>
                    <a:pt x="4133"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23" name="Google Shape;823;p41"/>
            <p:cNvSpPr/>
            <p:nvPr/>
          </p:nvSpPr>
          <p:spPr>
            <a:xfrm>
              <a:off x="2742600" y="3425875"/>
              <a:ext cx="46600" cy="38625"/>
            </a:xfrm>
            <a:custGeom>
              <a:avLst/>
              <a:gdLst/>
              <a:ahLst/>
              <a:cxnLst/>
              <a:rect l="l" t="t" r="r" b="b"/>
              <a:pathLst>
                <a:path w="1864" h="1545" extrusionOk="0">
                  <a:moveTo>
                    <a:pt x="1014" y="0"/>
                  </a:moveTo>
                  <a:cubicBezTo>
                    <a:pt x="970" y="0"/>
                    <a:pt x="926" y="4"/>
                    <a:pt x="881" y="11"/>
                  </a:cubicBezTo>
                  <a:cubicBezTo>
                    <a:pt x="191" y="130"/>
                    <a:pt x="0" y="1011"/>
                    <a:pt x="572" y="1404"/>
                  </a:cubicBezTo>
                  <a:cubicBezTo>
                    <a:pt x="710" y="1501"/>
                    <a:pt x="860" y="1545"/>
                    <a:pt x="1007" y="1545"/>
                  </a:cubicBezTo>
                  <a:cubicBezTo>
                    <a:pt x="1454" y="1545"/>
                    <a:pt x="1864" y="1142"/>
                    <a:pt x="1774" y="630"/>
                  </a:cubicBezTo>
                  <a:cubicBezTo>
                    <a:pt x="1700" y="258"/>
                    <a:pt x="1378" y="0"/>
                    <a:pt x="1014"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24" name="Google Shape;824;p41"/>
            <p:cNvSpPr/>
            <p:nvPr/>
          </p:nvSpPr>
          <p:spPr>
            <a:xfrm>
              <a:off x="2795100" y="3414475"/>
              <a:ext cx="97350" cy="33750"/>
            </a:xfrm>
            <a:custGeom>
              <a:avLst/>
              <a:gdLst/>
              <a:ahLst/>
              <a:cxnLst/>
              <a:rect l="l" t="t" r="r" b="b"/>
              <a:pathLst>
                <a:path w="3894" h="1350" extrusionOk="0">
                  <a:moveTo>
                    <a:pt x="3284" y="0"/>
                  </a:moveTo>
                  <a:cubicBezTo>
                    <a:pt x="3246" y="0"/>
                    <a:pt x="3206" y="5"/>
                    <a:pt x="3163" y="15"/>
                  </a:cubicBezTo>
                  <a:lnTo>
                    <a:pt x="3163" y="3"/>
                  </a:lnTo>
                  <a:lnTo>
                    <a:pt x="567" y="479"/>
                  </a:lnTo>
                  <a:cubicBezTo>
                    <a:pt x="1" y="557"/>
                    <a:pt x="108" y="1349"/>
                    <a:pt x="608" y="1349"/>
                  </a:cubicBezTo>
                  <a:cubicBezTo>
                    <a:pt x="644" y="1349"/>
                    <a:pt x="682" y="1345"/>
                    <a:pt x="722" y="1337"/>
                  </a:cubicBezTo>
                  <a:lnTo>
                    <a:pt x="3318" y="872"/>
                  </a:lnTo>
                  <a:cubicBezTo>
                    <a:pt x="3893" y="817"/>
                    <a:pt x="3790" y="0"/>
                    <a:pt x="3284"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25" name="Google Shape;825;p41"/>
            <p:cNvSpPr/>
            <p:nvPr/>
          </p:nvSpPr>
          <p:spPr>
            <a:xfrm>
              <a:off x="2752425" y="3479650"/>
              <a:ext cx="46600" cy="38725"/>
            </a:xfrm>
            <a:custGeom>
              <a:avLst/>
              <a:gdLst/>
              <a:ahLst/>
              <a:cxnLst/>
              <a:rect l="l" t="t" r="r" b="b"/>
              <a:pathLst>
                <a:path w="1864" h="1549" extrusionOk="0">
                  <a:moveTo>
                    <a:pt x="1026" y="1"/>
                  </a:moveTo>
                  <a:cubicBezTo>
                    <a:pt x="979" y="1"/>
                    <a:pt x="930" y="6"/>
                    <a:pt x="881" y="15"/>
                  </a:cubicBezTo>
                  <a:cubicBezTo>
                    <a:pt x="203" y="134"/>
                    <a:pt x="0" y="1015"/>
                    <a:pt x="572" y="1408"/>
                  </a:cubicBezTo>
                  <a:cubicBezTo>
                    <a:pt x="710" y="1505"/>
                    <a:pt x="860" y="1549"/>
                    <a:pt x="1007" y="1549"/>
                  </a:cubicBezTo>
                  <a:cubicBezTo>
                    <a:pt x="1454" y="1549"/>
                    <a:pt x="1864" y="1146"/>
                    <a:pt x="1774" y="635"/>
                  </a:cubicBezTo>
                  <a:cubicBezTo>
                    <a:pt x="1701" y="267"/>
                    <a:pt x="1386" y="1"/>
                    <a:pt x="1026"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26" name="Google Shape;826;p41"/>
            <p:cNvSpPr/>
            <p:nvPr/>
          </p:nvSpPr>
          <p:spPr>
            <a:xfrm>
              <a:off x="2806300" y="3468350"/>
              <a:ext cx="93975" cy="33750"/>
            </a:xfrm>
            <a:custGeom>
              <a:avLst/>
              <a:gdLst/>
              <a:ahLst/>
              <a:cxnLst/>
              <a:rect l="l" t="t" r="r" b="b"/>
              <a:pathLst>
                <a:path w="3759" h="1350" extrusionOk="0">
                  <a:moveTo>
                    <a:pt x="3154" y="1"/>
                  </a:moveTo>
                  <a:cubicBezTo>
                    <a:pt x="3139" y="1"/>
                    <a:pt x="3123" y="2"/>
                    <a:pt x="3108" y="3"/>
                  </a:cubicBezTo>
                  <a:lnTo>
                    <a:pt x="512" y="467"/>
                  </a:lnTo>
                  <a:cubicBezTo>
                    <a:pt x="0" y="619"/>
                    <a:pt x="125" y="1350"/>
                    <a:pt x="631" y="1350"/>
                  </a:cubicBezTo>
                  <a:cubicBezTo>
                    <a:pt x="643" y="1350"/>
                    <a:pt x="655" y="1349"/>
                    <a:pt x="667" y="1348"/>
                  </a:cubicBezTo>
                  <a:lnTo>
                    <a:pt x="3262" y="872"/>
                  </a:lnTo>
                  <a:cubicBezTo>
                    <a:pt x="3759" y="722"/>
                    <a:pt x="3640" y="1"/>
                    <a:pt x="315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27" name="Google Shape;827;p41"/>
            <p:cNvSpPr/>
            <p:nvPr/>
          </p:nvSpPr>
          <p:spPr>
            <a:xfrm>
              <a:off x="2763125" y="3537175"/>
              <a:ext cx="46325" cy="38650"/>
            </a:xfrm>
            <a:custGeom>
              <a:avLst/>
              <a:gdLst/>
              <a:ahLst/>
              <a:cxnLst/>
              <a:rect l="l" t="t" r="r" b="b"/>
              <a:pathLst>
                <a:path w="1853" h="1546" extrusionOk="0">
                  <a:moveTo>
                    <a:pt x="1002" y="1"/>
                  </a:moveTo>
                  <a:cubicBezTo>
                    <a:pt x="959" y="1"/>
                    <a:pt x="914" y="5"/>
                    <a:pt x="870" y="12"/>
                  </a:cubicBezTo>
                  <a:cubicBezTo>
                    <a:pt x="191" y="131"/>
                    <a:pt x="1" y="1012"/>
                    <a:pt x="560" y="1405"/>
                  </a:cubicBezTo>
                  <a:cubicBezTo>
                    <a:pt x="702" y="1502"/>
                    <a:pt x="854" y="1546"/>
                    <a:pt x="1001" y="1546"/>
                  </a:cubicBezTo>
                  <a:cubicBezTo>
                    <a:pt x="1450" y="1546"/>
                    <a:pt x="1852" y="1145"/>
                    <a:pt x="1763" y="643"/>
                  </a:cubicBezTo>
                  <a:cubicBezTo>
                    <a:pt x="1699" y="260"/>
                    <a:pt x="1369"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28" name="Google Shape;828;p41"/>
            <p:cNvSpPr/>
            <p:nvPr/>
          </p:nvSpPr>
          <p:spPr>
            <a:xfrm>
              <a:off x="2816800" y="3525850"/>
              <a:ext cx="94400" cy="33725"/>
            </a:xfrm>
            <a:custGeom>
              <a:avLst/>
              <a:gdLst/>
              <a:ahLst/>
              <a:cxnLst/>
              <a:rect l="l" t="t" r="r" b="b"/>
              <a:pathLst>
                <a:path w="3776" h="1349" extrusionOk="0">
                  <a:moveTo>
                    <a:pt x="3104" y="1"/>
                  </a:moveTo>
                  <a:lnTo>
                    <a:pt x="509" y="477"/>
                  </a:lnTo>
                  <a:cubicBezTo>
                    <a:pt x="1" y="616"/>
                    <a:pt x="120" y="1348"/>
                    <a:pt x="617" y="1348"/>
                  </a:cubicBezTo>
                  <a:cubicBezTo>
                    <a:pt x="632" y="1348"/>
                    <a:pt x="648" y="1348"/>
                    <a:pt x="664" y="1346"/>
                  </a:cubicBezTo>
                  <a:lnTo>
                    <a:pt x="3271" y="882"/>
                  </a:lnTo>
                  <a:cubicBezTo>
                    <a:pt x="3776" y="744"/>
                    <a:pt x="3662" y="10"/>
                    <a:pt x="3163" y="10"/>
                  </a:cubicBezTo>
                  <a:cubicBezTo>
                    <a:pt x="3144" y="10"/>
                    <a:pt x="3124" y="11"/>
                    <a:pt x="3104" y="13"/>
                  </a:cubicBezTo>
                  <a:lnTo>
                    <a:pt x="3104" y="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29" name="Google Shape;829;p41"/>
            <p:cNvSpPr/>
            <p:nvPr/>
          </p:nvSpPr>
          <p:spPr>
            <a:xfrm>
              <a:off x="2718475" y="3776850"/>
              <a:ext cx="193200" cy="173725"/>
            </a:xfrm>
            <a:custGeom>
              <a:avLst/>
              <a:gdLst/>
              <a:ahLst/>
              <a:cxnLst/>
              <a:rect l="l" t="t" r="r" b="b"/>
              <a:pathLst>
                <a:path w="7728" h="6949" extrusionOk="0">
                  <a:moveTo>
                    <a:pt x="3944" y="0"/>
                  </a:moveTo>
                  <a:cubicBezTo>
                    <a:pt x="2912" y="0"/>
                    <a:pt x="1896" y="466"/>
                    <a:pt x="1215" y="1331"/>
                  </a:cubicBezTo>
                  <a:lnTo>
                    <a:pt x="6954" y="4963"/>
                  </a:lnTo>
                  <a:cubicBezTo>
                    <a:pt x="7728" y="3391"/>
                    <a:pt x="7240" y="1474"/>
                    <a:pt x="5775" y="534"/>
                  </a:cubicBezTo>
                  <a:cubicBezTo>
                    <a:pt x="5207" y="173"/>
                    <a:pt x="4573" y="0"/>
                    <a:pt x="3944" y="0"/>
                  </a:cubicBezTo>
                  <a:close/>
                  <a:moveTo>
                    <a:pt x="810" y="1974"/>
                  </a:moveTo>
                  <a:lnTo>
                    <a:pt x="810" y="1974"/>
                  </a:lnTo>
                  <a:cubicBezTo>
                    <a:pt x="1" y="3546"/>
                    <a:pt x="525" y="5475"/>
                    <a:pt x="2013" y="6415"/>
                  </a:cubicBezTo>
                  <a:cubicBezTo>
                    <a:pt x="2580" y="6775"/>
                    <a:pt x="3213" y="6948"/>
                    <a:pt x="3839" y="6948"/>
                  </a:cubicBezTo>
                  <a:cubicBezTo>
                    <a:pt x="4870" y="6948"/>
                    <a:pt x="5883" y="6480"/>
                    <a:pt x="6549" y="5606"/>
                  </a:cubicBezTo>
                  <a:lnTo>
                    <a:pt x="810" y="1974"/>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30" name="Google Shape;830;p41"/>
            <p:cNvSpPr/>
            <p:nvPr/>
          </p:nvSpPr>
          <p:spPr>
            <a:xfrm>
              <a:off x="3081925" y="3402925"/>
              <a:ext cx="152125" cy="141100"/>
            </a:xfrm>
            <a:custGeom>
              <a:avLst/>
              <a:gdLst/>
              <a:ahLst/>
              <a:cxnLst/>
              <a:rect l="l" t="t" r="r" b="b"/>
              <a:pathLst>
                <a:path w="6085" h="5644" extrusionOk="0">
                  <a:moveTo>
                    <a:pt x="3608" y="1"/>
                  </a:moveTo>
                  <a:lnTo>
                    <a:pt x="1215" y="1632"/>
                  </a:lnTo>
                  <a:cubicBezTo>
                    <a:pt x="250" y="2287"/>
                    <a:pt x="0" y="3596"/>
                    <a:pt x="667" y="4561"/>
                  </a:cubicBezTo>
                  <a:lnTo>
                    <a:pt x="774" y="4727"/>
                  </a:lnTo>
                  <a:cubicBezTo>
                    <a:pt x="1184" y="5323"/>
                    <a:pt x="1849" y="5644"/>
                    <a:pt x="2525" y="5644"/>
                  </a:cubicBezTo>
                  <a:cubicBezTo>
                    <a:pt x="2931" y="5644"/>
                    <a:pt x="3342" y="5528"/>
                    <a:pt x="3703" y="5287"/>
                  </a:cubicBezTo>
                  <a:lnTo>
                    <a:pt x="6084" y="3656"/>
                  </a:lnTo>
                  <a:lnTo>
                    <a:pt x="3608" y="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31" name="Google Shape;831;p41"/>
            <p:cNvSpPr/>
            <p:nvPr/>
          </p:nvSpPr>
          <p:spPr>
            <a:xfrm>
              <a:off x="3184900" y="3344700"/>
              <a:ext cx="152125" cy="141000"/>
            </a:xfrm>
            <a:custGeom>
              <a:avLst/>
              <a:gdLst/>
              <a:ahLst/>
              <a:cxnLst/>
              <a:rect l="l" t="t" r="r" b="b"/>
              <a:pathLst>
                <a:path w="6085" h="5640" extrusionOk="0">
                  <a:moveTo>
                    <a:pt x="3578" y="0"/>
                  </a:moveTo>
                  <a:cubicBezTo>
                    <a:pt x="3170" y="0"/>
                    <a:pt x="2757" y="118"/>
                    <a:pt x="2394" y="365"/>
                  </a:cubicBezTo>
                  <a:lnTo>
                    <a:pt x="1" y="1996"/>
                  </a:lnTo>
                  <a:lnTo>
                    <a:pt x="2477" y="5640"/>
                  </a:lnTo>
                  <a:lnTo>
                    <a:pt x="4871" y="4008"/>
                  </a:lnTo>
                  <a:cubicBezTo>
                    <a:pt x="5835" y="3354"/>
                    <a:pt x="6085" y="2044"/>
                    <a:pt x="5430" y="1091"/>
                  </a:cubicBezTo>
                  <a:lnTo>
                    <a:pt x="5323" y="925"/>
                  </a:lnTo>
                  <a:cubicBezTo>
                    <a:pt x="4915" y="324"/>
                    <a:pt x="4252" y="0"/>
                    <a:pt x="3578"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32" name="Google Shape;832;p41"/>
            <p:cNvSpPr/>
            <p:nvPr/>
          </p:nvSpPr>
          <p:spPr>
            <a:xfrm>
              <a:off x="3037575" y="3693975"/>
              <a:ext cx="268200" cy="267150"/>
            </a:xfrm>
            <a:custGeom>
              <a:avLst/>
              <a:gdLst/>
              <a:ahLst/>
              <a:cxnLst/>
              <a:rect l="l" t="t" r="r" b="b"/>
              <a:pathLst>
                <a:path w="10728" h="10686" extrusionOk="0">
                  <a:moveTo>
                    <a:pt x="5016" y="0"/>
                  </a:moveTo>
                  <a:cubicBezTo>
                    <a:pt x="4831" y="0"/>
                    <a:pt x="4666" y="137"/>
                    <a:pt x="4644" y="324"/>
                  </a:cubicBezTo>
                  <a:lnTo>
                    <a:pt x="4191" y="3813"/>
                  </a:lnTo>
                  <a:lnTo>
                    <a:pt x="703" y="3349"/>
                  </a:lnTo>
                  <a:cubicBezTo>
                    <a:pt x="688" y="3347"/>
                    <a:pt x="673" y="3346"/>
                    <a:pt x="659" y="3346"/>
                  </a:cubicBezTo>
                  <a:cubicBezTo>
                    <a:pt x="473" y="3346"/>
                    <a:pt x="308" y="3482"/>
                    <a:pt x="286" y="3670"/>
                  </a:cubicBezTo>
                  <a:lnTo>
                    <a:pt x="24" y="5647"/>
                  </a:lnTo>
                  <a:cubicBezTo>
                    <a:pt x="0" y="5849"/>
                    <a:pt x="143" y="6028"/>
                    <a:pt x="346" y="6063"/>
                  </a:cubicBezTo>
                  <a:lnTo>
                    <a:pt x="3834" y="6528"/>
                  </a:lnTo>
                  <a:lnTo>
                    <a:pt x="3370" y="10004"/>
                  </a:lnTo>
                  <a:cubicBezTo>
                    <a:pt x="3334" y="10207"/>
                    <a:pt x="3477" y="10397"/>
                    <a:pt x="3691" y="10421"/>
                  </a:cubicBezTo>
                  <a:lnTo>
                    <a:pt x="5668" y="10683"/>
                  </a:lnTo>
                  <a:cubicBezTo>
                    <a:pt x="5682" y="10685"/>
                    <a:pt x="5697" y="10685"/>
                    <a:pt x="5712" y="10685"/>
                  </a:cubicBezTo>
                  <a:cubicBezTo>
                    <a:pt x="5895" y="10685"/>
                    <a:pt x="6051" y="10549"/>
                    <a:pt x="6084" y="10361"/>
                  </a:cubicBezTo>
                  <a:lnTo>
                    <a:pt x="6537" y="6873"/>
                  </a:lnTo>
                  <a:lnTo>
                    <a:pt x="10025" y="7337"/>
                  </a:lnTo>
                  <a:cubicBezTo>
                    <a:pt x="10040" y="7339"/>
                    <a:pt x="10055" y="7340"/>
                    <a:pt x="10069" y="7340"/>
                  </a:cubicBezTo>
                  <a:cubicBezTo>
                    <a:pt x="10253" y="7340"/>
                    <a:pt x="10409" y="7203"/>
                    <a:pt x="10442" y="7016"/>
                  </a:cubicBezTo>
                  <a:lnTo>
                    <a:pt x="10704" y="5039"/>
                  </a:lnTo>
                  <a:cubicBezTo>
                    <a:pt x="10728" y="4837"/>
                    <a:pt x="10585" y="4646"/>
                    <a:pt x="10383" y="4623"/>
                  </a:cubicBezTo>
                  <a:lnTo>
                    <a:pt x="6894" y="4170"/>
                  </a:lnTo>
                  <a:lnTo>
                    <a:pt x="7358" y="682"/>
                  </a:lnTo>
                  <a:cubicBezTo>
                    <a:pt x="7382" y="479"/>
                    <a:pt x="7239" y="289"/>
                    <a:pt x="7037" y="265"/>
                  </a:cubicBezTo>
                  <a:lnTo>
                    <a:pt x="5060" y="3"/>
                  </a:lnTo>
                  <a:cubicBezTo>
                    <a:pt x="5046" y="1"/>
                    <a:pt x="5031" y="0"/>
                    <a:pt x="5016"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33" name="Google Shape;833;p41"/>
            <p:cNvSpPr/>
            <p:nvPr/>
          </p:nvSpPr>
          <p:spPr>
            <a:xfrm>
              <a:off x="2694675" y="4098125"/>
              <a:ext cx="271175" cy="338025"/>
            </a:xfrm>
            <a:custGeom>
              <a:avLst/>
              <a:gdLst/>
              <a:ahLst/>
              <a:cxnLst/>
              <a:rect l="l" t="t" r="r" b="b"/>
              <a:pathLst>
                <a:path w="10847" h="13521" extrusionOk="0">
                  <a:moveTo>
                    <a:pt x="4152" y="435"/>
                  </a:moveTo>
                  <a:cubicBezTo>
                    <a:pt x="4440" y="435"/>
                    <a:pt x="4723" y="608"/>
                    <a:pt x="4775" y="994"/>
                  </a:cubicBezTo>
                  <a:cubicBezTo>
                    <a:pt x="4810" y="1184"/>
                    <a:pt x="4751" y="1387"/>
                    <a:pt x="4620" y="1542"/>
                  </a:cubicBezTo>
                  <a:lnTo>
                    <a:pt x="3834" y="1684"/>
                  </a:lnTo>
                  <a:cubicBezTo>
                    <a:pt x="3667" y="1589"/>
                    <a:pt x="3536" y="1434"/>
                    <a:pt x="3501" y="1244"/>
                  </a:cubicBezTo>
                  <a:lnTo>
                    <a:pt x="3501" y="1232"/>
                  </a:lnTo>
                  <a:cubicBezTo>
                    <a:pt x="3386" y="732"/>
                    <a:pt x="3773" y="435"/>
                    <a:pt x="4152" y="435"/>
                  </a:cubicBezTo>
                  <a:close/>
                  <a:moveTo>
                    <a:pt x="7868" y="2746"/>
                  </a:moveTo>
                  <a:cubicBezTo>
                    <a:pt x="8125" y="2746"/>
                    <a:pt x="8352" y="2934"/>
                    <a:pt x="8394" y="3196"/>
                  </a:cubicBezTo>
                  <a:lnTo>
                    <a:pt x="9775" y="10757"/>
                  </a:lnTo>
                  <a:cubicBezTo>
                    <a:pt x="9835" y="11055"/>
                    <a:pt x="9632" y="11340"/>
                    <a:pt x="9335" y="11400"/>
                  </a:cubicBezTo>
                  <a:lnTo>
                    <a:pt x="3072" y="12543"/>
                  </a:lnTo>
                  <a:cubicBezTo>
                    <a:pt x="3041" y="12548"/>
                    <a:pt x="3011" y="12550"/>
                    <a:pt x="2981" y="12550"/>
                  </a:cubicBezTo>
                  <a:cubicBezTo>
                    <a:pt x="2718" y="12550"/>
                    <a:pt x="2484" y="12369"/>
                    <a:pt x="2441" y="12102"/>
                  </a:cubicBezTo>
                  <a:lnTo>
                    <a:pt x="1060" y="4530"/>
                  </a:lnTo>
                  <a:cubicBezTo>
                    <a:pt x="1000" y="4232"/>
                    <a:pt x="1203" y="3947"/>
                    <a:pt x="1500" y="3899"/>
                  </a:cubicBezTo>
                  <a:lnTo>
                    <a:pt x="2251" y="3768"/>
                  </a:lnTo>
                  <a:cubicBezTo>
                    <a:pt x="2282" y="3968"/>
                    <a:pt x="2463" y="4121"/>
                    <a:pt x="2669" y="4121"/>
                  </a:cubicBezTo>
                  <a:cubicBezTo>
                    <a:pt x="2696" y="4121"/>
                    <a:pt x="2723" y="4119"/>
                    <a:pt x="2751" y="4113"/>
                  </a:cubicBezTo>
                  <a:lnTo>
                    <a:pt x="6668" y="3399"/>
                  </a:lnTo>
                  <a:cubicBezTo>
                    <a:pt x="6906" y="3351"/>
                    <a:pt x="7061" y="3125"/>
                    <a:pt x="7013" y="2887"/>
                  </a:cubicBezTo>
                  <a:lnTo>
                    <a:pt x="7763" y="2756"/>
                  </a:lnTo>
                  <a:cubicBezTo>
                    <a:pt x="7798" y="2749"/>
                    <a:pt x="7833" y="2746"/>
                    <a:pt x="7868" y="2746"/>
                  </a:cubicBezTo>
                  <a:close/>
                  <a:moveTo>
                    <a:pt x="4133" y="0"/>
                  </a:moveTo>
                  <a:cubicBezTo>
                    <a:pt x="4070" y="0"/>
                    <a:pt x="4006" y="6"/>
                    <a:pt x="3941" y="18"/>
                  </a:cubicBezTo>
                  <a:cubicBezTo>
                    <a:pt x="3346" y="125"/>
                    <a:pt x="2953" y="708"/>
                    <a:pt x="3072" y="1303"/>
                  </a:cubicBezTo>
                  <a:cubicBezTo>
                    <a:pt x="3096" y="1482"/>
                    <a:pt x="3179" y="1637"/>
                    <a:pt x="3286" y="1780"/>
                  </a:cubicBezTo>
                  <a:lnTo>
                    <a:pt x="2513" y="1923"/>
                  </a:lnTo>
                  <a:cubicBezTo>
                    <a:pt x="2191" y="1982"/>
                    <a:pt x="1977" y="2292"/>
                    <a:pt x="2036" y="2601"/>
                  </a:cubicBezTo>
                  <a:lnTo>
                    <a:pt x="2084" y="2887"/>
                  </a:lnTo>
                  <a:lnTo>
                    <a:pt x="798" y="3125"/>
                  </a:lnTo>
                  <a:cubicBezTo>
                    <a:pt x="322" y="3208"/>
                    <a:pt x="0" y="3673"/>
                    <a:pt x="84" y="4161"/>
                  </a:cubicBezTo>
                  <a:lnTo>
                    <a:pt x="1655" y="12793"/>
                  </a:lnTo>
                  <a:cubicBezTo>
                    <a:pt x="1740" y="13218"/>
                    <a:pt x="2120" y="13520"/>
                    <a:pt x="2548" y="13520"/>
                  </a:cubicBezTo>
                  <a:cubicBezTo>
                    <a:pt x="2599" y="13520"/>
                    <a:pt x="2651" y="13516"/>
                    <a:pt x="2703" y="13507"/>
                  </a:cubicBezTo>
                  <a:lnTo>
                    <a:pt x="10037" y="12162"/>
                  </a:lnTo>
                  <a:cubicBezTo>
                    <a:pt x="10525" y="12079"/>
                    <a:pt x="10847" y="11602"/>
                    <a:pt x="10752" y="11126"/>
                  </a:cubicBezTo>
                  <a:lnTo>
                    <a:pt x="9180" y="2494"/>
                  </a:lnTo>
                  <a:cubicBezTo>
                    <a:pt x="9107" y="2064"/>
                    <a:pt x="8737" y="1763"/>
                    <a:pt x="8316" y="1763"/>
                  </a:cubicBezTo>
                  <a:cubicBezTo>
                    <a:pt x="8260" y="1763"/>
                    <a:pt x="8202" y="1768"/>
                    <a:pt x="8144" y="1780"/>
                  </a:cubicBezTo>
                  <a:lnTo>
                    <a:pt x="6858" y="2018"/>
                  </a:lnTo>
                  <a:lnTo>
                    <a:pt x="6799" y="1732"/>
                  </a:lnTo>
                  <a:cubicBezTo>
                    <a:pt x="6745" y="1451"/>
                    <a:pt x="6495" y="1249"/>
                    <a:pt x="6210" y="1249"/>
                  </a:cubicBezTo>
                  <a:cubicBezTo>
                    <a:pt x="6180" y="1249"/>
                    <a:pt x="6150" y="1251"/>
                    <a:pt x="6120" y="1256"/>
                  </a:cubicBezTo>
                  <a:lnTo>
                    <a:pt x="5180" y="1434"/>
                  </a:lnTo>
                  <a:cubicBezTo>
                    <a:pt x="5227" y="1268"/>
                    <a:pt x="5239" y="1089"/>
                    <a:pt x="5203" y="910"/>
                  </a:cubicBezTo>
                  <a:cubicBezTo>
                    <a:pt x="5118" y="380"/>
                    <a:pt x="4655" y="0"/>
                    <a:pt x="4133"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34" name="Google Shape;834;p41"/>
            <p:cNvSpPr/>
            <p:nvPr/>
          </p:nvSpPr>
          <p:spPr>
            <a:xfrm>
              <a:off x="2742600" y="4220000"/>
              <a:ext cx="46600" cy="38650"/>
            </a:xfrm>
            <a:custGeom>
              <a:avLst/>
              <a:gdLst/>
              <a:ahLst/>
              <a:cxnLst/>
              <a:rect l="l" t="t" r="r" b="b"/>
              <a:pathLst>
                <a:path w="1864" h="1546" extrusionOk="0">
                  <a:moveTo>
                    <a:pt x="1011" y="1"/>
                  </a:moveTo>
                  <a:cubicBezTo>
                    <a:pt x="968" y="1"/>
                    <a:pt x="924" y="5"/>
                    <a:pt x="881" y="12"/>
                  </a:cubicBezTo>
                  <a:cubicBezTo>
                    <a:pt x="191" y="131"/>
                    <a:pt x="0" y="1012"/>
                    <a:pt x="572" y="1405"/>
                  </a:cubicBezTo>
                  <a:cubicBezTo>
                    <a:pt x="710" y="1502"/>
                    <a:pt x="860" y="1545"/>
                    <a:pt x="1007" y="1545"/>
                  </a:cubicBezTo>
                  <a:cubicBezTo>
                    <a:pt x="1454" y="1545"/>
                    <a:pt x="1864" y="1142"/>
                    <a:pt x="1774" y="631"/>
                  </a:cubicBezTo>
                  <a:cubicBezTo>
                    <a:pt x="1700" y="259"/>
                    <a:pt x="1369" y="1"/>
                    <a:pt x="1011"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35" name="Google Shape;835;p41"/>
            <p:cNvSpPr/>
            <p:nvPr/>
          </p:nvSpPr>
          <p:spPr>
            <a:xfrm>
              <a:off x="2795525" y="4208650"/>
              <a:ext cx="96375" cy="33625"/>
            </a:xfrm>
            <a:custGeom>
              <a:avLst/>
              <a:gdLst/>
              <a:ahLst/>
              <a:cxnLst/>
              <a:rect l="l" t="t" r="r" b="b"/>
              <a:pathLst>
                <a:path w="3855" h="1345" extrusionOk="0">
                  <a:moveTo>
                    <a:pt x="3260" y="1"/>
                  </a:moveTo>
                  <a:cubicBezTo>
                    <a:pt x="3224" y="1"/>
                    <a:pt x="3186" y="5"/>
                    <a:pt x="3146" y="14"/>
                  </a:cubicBezTo>
                  <a:lnTo>
                    <a:pt x="550" y="478"/>
                  </a:lnTo>
                  <a:cubicBezTo>
                    <a:pt x="1" y="579"/>
                    <a:pt x="117" y="1345"/>
                    <a:pt x="609" y="1345"/>
                  </a:cubicBezTo>
                  <a:cubicBezTo>
                    <a:pt x="639" y="1345"/>
                    <a:pt x="671" y="1342"/>
                    <a:pt x="705" y="1335"/>
                  </a:cubicBezTo>
                  <a:lnTo>
                    <a:pt x="3289" y="871"/>
                  </a:lnTo>
                  <a:cubicBezTo>
                    <a:pt x="3855" y="793"/>
                    <a:pt x="3758" y="1"/>
                    <a:pt x="3260"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36" name="Google Shape;836;p41"/>
            <p:cNvSpPr/>
            <p:nvPr/>
          </p:nvSpPr>
          <p:spPr>
            <a:xfrm>
              <a:off x="2752425" y="4273875"/>
              <a:ext cx="46600" cy="38650"/>
            </a:xfrm>
            <a:custGeom>
              <a:avLst/>
              <a:gdLst/>
              <a:ahLst/>
              <a:cxnLst/>
              <a:rect l="l" t="t" r="r" b="b"/>
              <a:pathLst>
                <a:path w="1864" h="1546" extrusionOk="0">
                  <a:moveTo>
                    <a:pt x="1014" y="1"/>
                  </a:moveTo>
                  <a:cubicBezTo>
                    <a:pt x="970" y="1"/>
                    <a:pt x="926" y="5"/>
                    <a:pt x="881" y="12"/>
                  </a:cubicBezTo>
                  <a:cubicBezTo>
                    <a:pt x="203" y="131"/>
                    <a:pt x="0" y="1012"/>
                    <a:pt x="572" y="1405"/>
                  </a:cubicBezTo>
                  <a:cubicBezTo>
                    <a:pt x="710" y="1502"/>
                    <a:pt x="860" y="1546"/>
                    <a:pt x="1007" y="1546"/>
                  </a:cubicBezTo>
                  <a:cubicBezTo>
                    <a:pt x="1454" y="1546"/>
                    <a:pt x="1864" y="1142"/>
                    <a:pt x="1774" y="631"/>
                  </a:cubicBezTo>
                  <a:cubicBezTo>
                    <a:pt x="1700" y="259"/>
                    <a:pt x="1378" y="1"/>
                    <a:pt x="101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37" name="Google Shape;837;p41"/>
            <p:cNvSpPr/>
            <p:nvPr/>
          </p:nvSpPr>
          <p:spPr>
            <a:xfrm>
              <a:off x="2806300" y="4262500"/>
              <a:ext cx="93975" cy="33750"/>
            </a:xfrm>
            <a:custGeom>
              <a:avLst/>
              <a:gdLst/>
              <a:ahLst/>
              <a:cxnLst/>
              <a:rect l="l" t="t" r="r" b="b"/>
              <a:pathLst>
                <a:path w="3759" h="1350" extrusionOk="0">
                  <a:moveTo>
                    <a:pt x="3154" y="1"/>
                  </a:moveTo>
                  <a:cubicBezTo>
                    <a:pt x="3139" y="1"/>
                    <a:pt x="3123" y="1"/>
                    <a:pt x="3108" y="3"/>
                  </a:cubicBezTo>
                  <a:lnTo>
                    <a:pt x="512" y="467"/>
                  </a:lnTo>
                  <a:cubicBezTo>
                    <a:pt x="0" y="618"/>
                    <a:pt x="125" y="1349"/>
                    <a:pt x="631" y="1349"/>
                  </a:cubicBezTo>
                  <a:cubicBezTo>
                    <a:pt x="643" y="1349"/>
                    <a:pt x="655" y="1349"/>
                    <a:pt x="667" y="1348"/>
                  </a:cubicBezTo>
                  <a:lnTo>
                    <a:pt x="3262" y="872"/>
                  </a:lnTo>
                  <a:cubicBezTo>
                    <a:pt x="3759" y="722"/>
                    <a:pt x="3640" y="1"/>
                    <a:pt x="315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38" name="Google Shape;838;p41"/>
            <p:cNvSpPr/>
            <p:nvPr/>
          </p:nvSpPr>
          <p:spPr>
            <a:xfrm>
              <a:off x="2763125" y="4331350"/>
              <a:ext cx="46325" cy="38925"/>
            </a:xfrm>
            <a:custGeom>
              <a:avLst/>
              <a:gdLst/>
              <a:ahLst/>
              <a:cxnLst/>
              <a:rect l="l" t="t" r="r" b="b"/>
              <a:pathLst>
                <a:path w="1853" h="1557" extrusionOk="0">
                  <a:moveTo>
                    <a:pt x="998" y="0"/>
                  </a:moveTo>
                  <a:cubicBezTo>
                    <a:pt x="956" y="0"/>
                    <a:pt x="913" y="4"/>
                    <a:pt x="870" y="11"/>
                  </a:cubicBezTo>
                  <a:cubicBezTo>
                    <a:pt x="191" y="130"/>
                    <a:pt x="1" y="1011"/>
                    <a:pt x="560" y="1416"/>
                  </a:cubicBezTo>
                  <a:cubicBezTo>
                    <a:pt x="701" y="1513"/>
                    <a:pt x="853" y="1556"/>
                    <a:pt x="1000" y="1556"/>
                  </a:cubicBezTo>
                  <a:cubicBezTo>
                    <a:pt x="1449" y="1556"/>
                    <a:pt x="1853" y="1153"/>
                    <a:pt x="1763" y="642"/>
                  </a:cubicBezTo>
                  <a:cubicBezTo>
                    <a:pt x="1699" y="268"/>
                    <a:pt x="1367" y="0"/>
                    <a:pt x="998"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39" name="Google Shape;839;p41"/>
            <p:cNvSpPr/>
            <p:nvPr/>
          </p:nvSpPr>
          <p:spPr>
            <a:xfrm>
              <a:off x="2816675" y="4319925"/>
              <a:ext cx="94825" cy="33850"/>
            </a:xfrm>
            <a:custGeom>
              <a:avLst/>
              <a:gdLst/>
              <a:ahLst/>
              <a:cxnLst/>
              <a:rect l="l" t="t" r="r" b="b"/>
              <a:pathLst>
                <a:path w="3793" h="1354" extrusionOk="0">
                  <a:moveTo>
                    <a:pt x="3168" y="1"/>
                  </a:moveTo>
                  <a:cubicBezTo>
                    <a:pt x="3149" y="1"/>
                    <a:pt x="3129" y="2"/>
                    <a:pt x="3109" y="4"/>
                  </a:cubicBezTo>
                  <a:lnTo>
                    <a:pt x="514" y="480"/>
                  </a:lnTo>
                  <a:cubicBezTo>
                    <a:pt x="1" y="605"/>
                    <a:pt x="110" y="1354"/>
                    <a:pt x="602" y="1354"/>
                  </a:cubicBezTo>
                  <a:cubicBezTo>
                    <a:pt x="623" y="1354"/>
                    <a:pt x="646" y="1352"/>
                    <a:pt x="669" y="1349"/>
                  </a:cubicBezTo>
                  <a:lnTo>
                    <a:pt x="3276" y="885"/>
                  </a:lnTo>
                  <a:cubicBezTo>
                    <a:pt x="3793" y="747"/>
                    <a:pt x="3678" y="1"/>
                    <a:pt x="316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40" name="Google Shape;840;p41"/>
            <p:cNvSpPr/>
            <p:nvPr/>
          </p:nvSpPr>
          <p:spPr>
            <a:xfrm>
              <a:off x="2718475" y="4570700"/>
              <a:ext cx="194100" cy="174025"/>
            </a:xfrm>
            <a:custGeom>
              <a:avLst/>
              <a:gdLst/>
              <a:ahLst/>
              <a:cxnLst/>
              <a:rect l="l" t="t" r="r" b="b"/>
              <a:pathLst>
                <a:path w="7764" h="6961" extrusionOk="0">
                  <a:moveTo>
                    <a:pt x="3925" y="1"/>
                  </a:moveTo>
                  <a:cubicBezTo>
                    <a:pt x="2894" y="1"/>
                    <a:pt x="1882" y="469"/>
                    <a:pt x="1215" y="1343"/>
                  </a:cubicBezTo>
                  <a:lnTo>
                    <a:pt x="6954" y="4975"/>
                  </a:lnTo>
                  <a:cubicBezTo>
                    <a:pt x="7764" y="3403"/>
                    <a:pt x="7240" y="1474"/>
                    <a:pt x="5752" y="534"/>
                  </a:cubicBezTo>
                  <a:cubicBezTo>
                    <a:pt x="5185" y="174"/>
                    <a:pt x="4551" y="1"/>
                    <a:pt x="3925" y="1"/>
                  </a:cubicBezTo>
                  <a:close/>
                  <a:moveTo>
                    <a:pt x="810" y="1986"/>
                  </a:moveTo>
                  <a:lnTo>
                    <a:pt x="810" y="1986"/>
                  </a:lnTo>
                  <a:cubicBezTo>
                    <a:pt x="1" y="3558"/>
                    <a:pt x="525" y="5487"/>
                    <a:pt x="2013" y="6427"/>
                  </a:cubicBezTo>
                  <a:cubicBezTo>
                    <a:pt x="2580" y="6787"/>
                    <a:pt x="3213" y="6960"/>
                    <a:pt x="3839" y="6960"/>
                  </a:cubicBezTo>
                  <a:cubicBezTo>
                    <a:pt x="4870" y="6960"/>
                    <a:pt x="5883" y="6492"/>
                    <a:pt x="6549" y="5618"/>
                  </a:cubicBezTo>
                  <a:lnTo>
                    <a:pt x="810" y="1986"/>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41" name="Google Shape;841;p41"/>
            <p:cNvSpPr/>
            <p:nvPr/>
          </p:nvSpPr>
          <p:spPr>
            <a:xfrm>
              <a:off x="3082225" y="4197375"/>
              <a:ext cx="151825" cy="141000"/>
            </a:xfrm>
            <a:custGeom>
              <a:avLst/>
              <a:gdLst/>
              <a:ahLst/>
              <a:cxnLst/>
              <a:rect l="l" t="t" r="r" b="b"/>
              <a:pathLst>
                <a:path w="6073" h="5640" extrusionOk="0">
                  <a:moveTo>
                    <a:pt x="3596" y="0"/>
                  </a:moveTo>
                  <a:lnTo>
                    <a:pt x="1203" y="1632"/>
                  </a:lnTo>
                  <a:cubicBezTo>
                    <a:pt x="250" y="2286"/>
                    <a:pt x="0" y="3596"/>
                    <a:pt x="655" y="4560"/>
                  </a:cubicBezTo>
                  <a:lnTo>
                    <a:pt x="762" y="4715"/>
                  </a:lnTo>
                  <a:cubicBezTo>
                    <a:pt x="1170" y="5316"/>
                    <a:pt x="1833" y="5640"/>
                    <a:pt x="2507" y="5640"/>
                  </a:cubicBezTo>
                  <a:cubicBezTo>
                    <a:pt x="2915" y="5640"/>
                    <a:pt x="3328" y="5522"/>
                    <a:pt x="3691" y="5275"/>
                  </a:cubicBezTo>
                  <a:lnTo>
                    <a:pt x="6072" y="3644"/>
                  </a:lnTo>
                  <a:lnTo>
                    <a:pt x="3596" y="0"/>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42" name="Google Shape;842;p41"/>
            <p:cNvSpPr/>
            <p:nvPr/>
          </p:nvSpPr>
          <p:spPr>
            <a:xfrm>
              <a:off x="3184900" y="4138825"/>
              <a:ext cx="152125" cy="141025"/>
            </a:xfrm>
            <a:custGeom>
              <a:avLst/>
              <a:gdLst/>
              <a:ahLst/>
              <a:cxnLst/>
              <a:rect l="l" t="t" r="r" b="b"/>
              <a:pathLst>
                <a:path w="6085" h="5641" extrusionOk="0">
                  <a:moveTo>
                    <a:pt x="3578" y="1"/>
                  </a:moveTo>
                  <a:cubicBezTo>
                    <a:pt x="3170" y="1"/>
                    <a:pt x="2757" y="119"/>
                    <a:pt x="2394" y="366"/>
                  </a:cubicBezTo>
                  <a:lnTo>
                    <a:pt x="1" y="1997"/>
                  </a:lnTo>
                  <a:lnTo>
                    <a:pt x="2477" y="5640"/>
                  </a:lnTo>
                  <a:lnTo>
                    <a:pt x="4871" y="4009"/>
                  </a:lnTo>
                  <a:cubicBezTo>
                    <a:pt x="5835" y="3354"/>
                    <a:pt x="6085" y="2045"/>
                    <a:pt x="5430" y="1092"/>
                  </a:cubicBezTo>
                  <a:lnTo>
                    <a:pt x="5323" y="926"/>
                  </a:lnTo>
                  <a:cubicBezTo>
                    <a:pt x="4915" y="325"/>
                    <a:pt x="4252" y="1"/>
                    <a:pt x="357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43" name="Google Shape;843;p41"/>
            <p:cNvSpPr/>
            <p:nvPr/>
          </p:nvSpPr>
          <p:spPr>
            <a:xfrm>
              <a:off x="3037575" y="4488350"/>
              <a:ext cx="267900" cy="266925"/>
            </a:xfrm>
            <a:custGeom>
              <a:avLst/>
              <a:gdLst/>
              <a:ahLst/>
              <a:cxnLst/>
              <a:rect l="l" t="t" r="r" b="b"/>
              <a:pathLst>
                <a:path w="10716" h="10677" extrusionOk="0">
                  <a:moveTo>
                    <a:pt x="4998" y="0"/>
                  </a:moveTo>
                  <a:cubicBezTo>
                    <a:pt x="4820" y="0"/>
                    <a:pt x="4665" y="135"/>
                    <a:pt x="4644" y="327"/>
                  </a:cubicBezTo>
                  <a:lnTo>
                    <a:pt x="4179" y="3804"/>
                  </a:lnTo>
                  <a:lnTo>
                    <a:pt x="703" y="3339"/>
                  </a:lnTo>
                  <a:cubicBezTo>
                    <a:pt x="688" y="3338"/>
                    <a:pt x="673" y="3337"/>
                    <a:pt x="659" y="3337"/>
                  </a:cubicBezTo>
                  <a:cubicBezTo>
                    <a:pt x="473" y="3337"/>
                    <a:pt x="308" y="3473"/>
                    <a:pt x="286" y="3661"/>
                  </a:cubicBezTo>
                  <a:lnTo>
                    <a:pt x="24" y="5637"/>
                  </a:lnTo>
                  <a:cubicBezTo>
                    <a:pt x="0" y="5840"/>
                    <a:pt x="143" y="6030"/>
                    <a:pt x="346" y="6054"/>
                  </a:cubicBezTo>
                  <a:lnTo>
                    <a:pt x="3834" y="6518"/>
                  </a:lnTo>
                  <a:lnTo>
                    <a:pt x="3370" y="9995"/>
                  </a:lnTo>
                  <a:cubicBezTo>
                    <a:pt x="3334" y="10197"/>
                    <a:pt x="3477" y="10388"/>
                    <a:pt x="3691" y="10412"/>
                  </a:cubicBezTo>
                  <a:lnTo>
                    <a:pt x="5656" y="10674"/>
                  </a:lnTo>
                  <a:cubicBezTo>
                    <a:pt x="5671" y="10675"/>
                    <a:pt x="5685" y="10676"/>
                    <a:pt x="5700" y="10676"/>
                  </a:cubicBezTo>
                  <a:cubicBezTo>
                    <a:pt x="5885" y="10676"/>
                    <a:pt x="6050" y="10540"/>
                    <a:pt x="6072" y="10352"/>
                  </a:cubicBezTo>
                  <a:lnTo>
                    <a:pt x="6537" y="6876"/>
                  </a:lnTo>
                  <a:lnTo>
                    <a:pt x="10013" y="7328"/>
                  </a:lnTo>
                  <a:cubicBezTo>
                    <a:pt x="10033" y="7331"/>
                    <a:pt x="10053" y="7333"/>
                    <a:pt x="10072" y="7333"/>
                  </a:cubicBezTo>
                  <a:cubicBezTo>
                    <a:pt x="10251" y="7333"/>
                    <a:pt x="10409" y="7189"/>
                    <a:pt x="10430" y="7007"/>
                  </a:cubicBezTo>
                  <a:lnTo>
                    <a:pt x="10692" y="5042"/>
                  </a:lnTo>
                  <a:cubicBezTo>
                    <a:pt x="10716" y="4828"/>
                    <a:pt x="10573" y="4649"/>
                    <a:pt x="10371" y="4613"/>
                  </a:cubicBezTo>
                  <a:lnTo>
                    <a:pt x="6894" y="4161"/>
                  </a:lnTo>
                  <a:lnTo>
                    <a:pt x="7358" y="684"/>
                  </a:lnTo>
                  <a:cubicBezTo>
                    <a:pt x="7382" y="470"/>
                    <a:pt x="7239" y="291"/>
                    <a:pt x="7037" y="256"/>
                  </a:cubicBezTo>
                  <a:lnTo>
                    <a:pt x="5060" y="6"/>
                  </a:lnTo>
                  <a:cubicBezTo>
                    <a:pt x="5040" y="2"/>
                    <a:pt x="5019" y="0"/>
                    <a:pt x="4998"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44" name="Google Shape;844;p41"/>
            <p:cNvSpPr/>
            <p:nvPr/>
          </p:nvSpPr>
          <p:spPr>
            <a:xfrm>
              <a:off x="1900525" y="921825"/>
              <a:ext cx="270900" cy="337450"/>
            </a:xfrm>
            <a:custGeom>
              <a:avLst/>
              <a:gdLst/>
              <a:ahLst/>
              <a:cxnLst/>
              <a:rect l="l" t="t" r="r" b="b"/>
              <a:pathLst>
                <a:path w="10836" h="13498" extrusionOk="0">
                  <a:moveTo>
                    <a:pt x="4147" y="412"/>
                  </a:moveTo>
                  <a:cubicBezTo>
                    <a:pt x="4434" y="412"/>
                    <a:pt x="4718" y="584"/>
                    <a:pt x="4775" y="971"/>
                  </a:cubicBezTo>
                  <a:cubicBezTo>
                    <a:pt x="4799" y="1173"/>
                    <a:pt x="4751" y="1364"/>
                    <a:pt x="4620" y="1518"/>
                  </a:cubicBezTo>
                  <a:lnTo>
                    <a:pt x="3834" y="1661"/>
                  </a:lnTo>
                  <a:cubicBezTo>
                    <a:pt x="3656" y="1566"/>
                    <a:pt x="3537" y="1399"/>
                    <a:pt x="3501" y="1209"/>
                  </a:cubicBezTo>
                  <a:cubicBezTo>
                    <a:pt x="3386" y="709"/>
                    <a:pt x="3770" y="412"/>
                    <a:pt x="4147" y="412"/>
                  </a:cubicBezTo>
                  <a:close/>
                  <a:moveTo>
                    <a:pt x="7842" y="2726"/>
                  </a:moveTo>
                  <a:cubicBezTo>
                    <a:pt x="8105" y="2726"/>
                    <a:pt x="8340" y="2907"/>
                    <a:pt x="8382" y="3185"/>
                  </a:cubicBezTo>
                  <a:lnTo>
                    <a:pt x="9775" y="10746"/>
                  </a:lnTo>
                  <a:cubicBezTo>
                    <a:pt x="9823" y="11043"/>
                    <a:pt x="9633" y="11329"/>
                    <a:pt x="9323" y="11377"/>
                  </a:cubicBezTo>
                  <a:lnTo>
                    <a:pt x="3060" y="12520"/>
                  </a:lnTo>
                  <a:cubicBezTo>
                    <a:pt x="3025" y="12527"/>
                    <a:pt x="2990" y="12530"/>
                    <a:pt x="2956" y="12530"/>
                  </a:cubicBezTo>
                  <a:cubicBezTo>
                    <a:pt x="2699" y="12530"/>
                    <a:pt x="2471" y="12342"/>
                    <a:pt x="2429" y="12079"/>
                  </a:cubicBezTo>
                  <a:lnTo>
                    <a:pt x="1048" y="4507"/>
                  </a:lnTo>
                  <a:cubicBezTo>
                    <a:pt x="989" y="4209"/>
                    <a:pt x="1191" y="3935"/>
                    <a:pt x="1489" y="3876"/>
                  </a:cubicBezTo>
                  <a:lnTo>
                    <a:pt x="2239" y="3745"/>
                  </a:lnTo>
                  <a:cubicBezTo>
                    <a:pt x="2270" y="3954"/>
                    <a:pt x="2448" y="4099"/>
                    <a:pt x="2653" y="4099"/>
                  </a:cubicBezTo>
                  <a:cubicBezTo>
                    <a:pt x="2681" y="4099"/>
                    <a:pt x="2710" y="4096"/>
                    <a:pt x="2739" y="4090"/>
                  </a:cubicBezTo>
                  <a:lnTo>
                    <a:pt x="6656" y="3376"/>
                  </a:lnTo>
                  <a:cubicBezTo>
                    <a:pt x="6894" y="3340"/>
                    <a:pt x="7049" y="3114"/>
                    <a:pt x="7001" y="2876"/>
                  </a:cubicBezTo>
                  <a:lnTo>
                    <a:pt x="7751" y="2733"/>
                  </a:lnTo>
                  <a:cubicBezTo>
                    <a:pt x="7782" y="2728"/>
                    <a:pt x="7812" y="2726"/>
                    <a:pt x="7842" y="2726"/>
                  </a:cubicBezTo>
                  <a:close/>
                  <a:moveTo>
                    <a:pt x="4134" y="1"/>
                  </a:moveTo>
                  <a:cubicBezTo>
                    <a:pt x="4071" y="1"/>
                    <a:pt x="4006" y="6"/>
                    <a:pt x="3941" y="18"/>
                  </a:cubicBezTo>
                  <a:cubicBezTo>
                    <a:pt x="3346" y="125"/>
                    <a:pt x="2953" y="697"/>
                    <a:pt x="3072" y="1280"/>
                  </a:cubicBezTo>
                  <a:cubicBezTo>
                    <a:pt x="3096" y="1459"/>
                    <a:pt x="3167" y="1614"/>
                    <a:pt x="3275" y="1756"/>
                  </a:cubicBezTo>
                  <a:lnTo>
                    <a:pt x="2501" y="1899"/>
                  </a:lnTo>
                  <a:cubicBezTo>
                    <a:pt x="2191" y="1959"/>
                    <a:pt x="1977" y="2268"/>
                    <a:pt x="2036" y="2578"/>
                  </a:cubicBezTo>
                  <a:lnTo>
                    <a:pt x="2084" y="2864"/>
                  </a:lnTo>
                  <a:lnTo>
                    <a:pt x="798" y="3102"/>
                  </a:lnTo>
                  <a:cubicBezTo>
                    <a:pt x="310" y="3185"/>
                    <a:pt x="0" y="3650"/>
                    <a:pt x="84" y="4126"/>
                  </a:cubicBezTo>
                  <a:lnTo>
                    <a:pt x="1655" y="12758"/>
                  </a:lnTo>
                  <a:cubicBezTo>
                    <a:pt x="1741" y="13194"/>
                    <a:pt x="2111" y="13497"/>
                    <a:pt x="2537" y="13497"/>
                  </a:cubicBezTo>
                  <a:cubicBezTo>
                    <a:pt x="2588" y="13497"/>
                    <a:pt x="2639" y="13493"/>
                    <a:pt x="2691" y="13484"/>
                  </a:cubicBezTo>
                  <a:lnTo>
                    <a:pt x="10025" y="12139"/>
                  </a:lnTo>
                  <a:cubicBezTo>
                    <a:pt x="10514" y="12055"/>
                    <a:pt x="10835" y="11579"/>
                    <a:pt x="10752" y="11103"/>
                  </a:cubicBezTo>
                  <a:lnTo>
                    <a:pt x="9168" y="2483"/>
                  </a:lnTo>
                  <a:cubicBezTo>
                    <a:pt x="9094" y="2046"/>
                    <a:pt x="8715" y="1743"/>
                    <a:pt x="8287" y="1743"/>
                  </a:cubicBezTo>
                  <a:cubicBezTo>
                    <a:pt x="8236" y="1743"/>
                    <a:pt x="8184" y="1748"/>
                    <a:pt x="8132" y="1756"/>
                  </a:cubicBezTo>
                  <a:lnTo>
                    <a:pt x="6847" y="1995"/>
                  </a:lnTo>
                  <a:lnTo>
                    <a:pt x="6799" y="1721"/>
                  </a:lnTo>
                  <a:cubicBezTo>
                    <a:pt x="6746" y="1435"/>
                    <a:pt x="6506" y="1235"/>
                    <a:pt x="6228" y="1235"/>
                  </a:cubicBezTo>
                  <a:cubicBezTo>
                    <a:pt x="6192" y="1235"/>
                    <a:pt x="6156" y="1238"/>
                    <a:pt x="6120" y="1245"/>
                  </a:cubicBezTo>
                  <a:lnTo>
                    <a:pt x="5168" y="1411"/>
                  </a:lnTo>
                  <a:cubicBezTo>
                    <a:pt x="5227" y="1245"/>
                    <a:pt x="5239" y="1066"/>
                    <a:pt x="5203" y="899"/>
                  </a:cubicBezTo>
                  <a:cubicBezTo>
                    <a:pt x="5108" y="370"/>
                    <a:pt x="4646" y="1"/>
                    <a:pt x="413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45" name="Google Shape;845;p41"/>
            <p:cNvSpPr/>
            <p:nvPr/>
          </p:nvSpPr>
          <p:spPr>
            <a:xfrm>
              <a:off x="1948450" y="1043050"/>
              <a:ext cx="46550" cy="38675"/>
            </a:xfrm>
            <a:custGeom>
              <a:avLst/>
              <a:gdLst/>
              <a:ahLst/>
              <a:cxnLst/>
              <a:rect l="l" t="t" r="r" b="b"/>
              <a:pathLst>
                <a:path w="1862" h="1547" extrusionOk="0">
                  <a:moveTo>
                    <a:pt x="1015" y="1"/>
                  </a:moveTo>
                  <a:cubicBezTo>
                    <a:pt x="967" y="1"/>
                    <a:pt x="918" y="5"/>
                    <a:pt x="869" y="15"/>
                  </a:cubicBezTo>
                  <a:cubicBezTo>
                    <a:pt x="191" y="134"/>
                    <a:pt x="0" y="1015"/>
                    <a:pt x="572" y="1408"/>
                  </a:cubicBezTo>
                  <a:cubicBezTo>
                    <a:pt x="709" y="1504"/>
                    <a:pt x="857" y="1547"/>
                    <a:pt x="1002" y="1547"/>
                  </a:cubicBezTo>
                  <a:cubicBezTo>
                    <a:pt x="1450" y="1547"/>
                    <a:pt x="1861" y="1138"/>
                    <a:pt x="1762" y="634"/>
                  </a:cubicBezTo>
                  <a:cubicBezTo>
                    <a:pt x="1699" y="266"/>
                    <a:pt x="1377" y="1"/>
                    <a:pt x="1015"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46" name="Google Shape;846;p41"/>
            <p:cNvSpPr/>
            <p:nvPr/>
          </p:nvSpPr>
          <p:spPr>
            <a:xfrm>
              <a:off x="2001300" y="1031775"/>
              <a:ext cx="96200" cy="33875"/>
            </a:xfrm>
            <a:custGeom>
              <a:avLst/>
              <a:gdLst/>
              <a:ahLst/>
              <a:cxnLst/>
              <a:rect l="l" t="t" r="r" b="b"/>
              <a:pathLst>
                <a:path w="3848" h="1355" extrusionOk="0">
                  <a:moveTo>
                    <a:pt x="3261" y="1"/>
                  </a:moveTo>
                  <a:cubicBezTo>
                    <a:pt x="3225" y="1"/>
                    <a:pt x="3188" y="5"/>
                    <a:pt x="3149" y="14"/>
                  </a:cubicBezTo>
                  <a:lnTo>
                    <a:pt x="553" y="490"/>
                  </a:lnTo>
                  <a:cubicBezTo>
                    <a:pt x="1" y="580"/>
                    <a:pt x="121" y="1354"/>
                    <a:pt x="622" y="1354"/>
                  </a:cubicBezTo>
                  <a:cubicBezTo>
                    <a:pt x="649" y="1354"/>
                    <a:pt x="678" y="1352"/>
                    <a:pt x="708" y="1347"/>
                  </a:cubicBezTo>
                  <a:lnTo>
                    <a:pt x="3292" y="871"/>
                  </a:lnTo>
                  <a:cubicBezTo>
                    <a:pt x="3847" y="793"/>
                    <a:pt x="3750" y="1"/>
                    <a:pt x="3261"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47" name="Google Shape;847;p41"/>
            <p:cNvSpPr/>
            <p:nvPr/>
          </p:nvSpPr>
          <p:spPr>
            <a:xfrm>
              <a:off x="1958275" y="1097000"/>
              <a:ext cx="46600" cy="38650"/>
            </a:xfrm>
            <a:custGeom>
              <a:avLst/>
              <a:gdLst/>
              <a:ahLst/>
              <a:cxnLst/>
              <a:rect l="l" t="t" r="r" b="b"/>
              <a:pathLst>
                <a:path w="1864" h="1546" extrusionOk="0">
                  <a:moveTo>
                    <a:pt x="1014" y="1"/>
                  </a:moveTo>
                  <a:cubicBezTo>
                    <a:pt x="970" y="1"/>
                    <a:pt x="926" y="4"/>
                    <a:pt x="881" y="12"/>
                  </a:cubicBezTo>
                  <a:cubicBezTo>
                    <a:pt x="191" y="131"/>
                    <a:pt x="0" y="1012"/>
                    <a:pt x="572" y="1405"/>
                  </a:cubicBezTo>
                  <a:cubicBezTo>
                    <a:pt x="710" y="1502"/>
                    <a:pt x="860" y="1545"/>
                    <a:pt x="1007" y="1545"/>
                  </a:cubicBezTo>
                  <a:cubicBezTo>
                    <a:pt x="1454" y="1545"/>
                    <a:pt x="1864" y="1142"/>
                    <a:pt x="1774" y="631"/>
                  </a:cubicBezTo>
                  <a:cubicBezTo>
                    <a:pt x="1700" y="259"/>
                    <a:pt x="1378" y="1"/>
                    <a:pt x="101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48" name="Google Shape;848;p41"/>
            <p:cNvSpPr/>
            <p:nvPr/>
          </p:nvSpPr>
          <p:spPr>
            <a:xfrm>
              <a:off x="2012150" y="1085650"/>
              <a:ext cx="94075" cy="33725"/>
            </a:xfrm>
            <a:custGeom>
              <a:avLst/>
              <a:gdLst/>
              <a:ahLst/>
              <a:cxnLst/>
              <a:rect l="l" t="t" r="r" b="b"/>
              <a:pathLst>
                <a:path w="3763" h="1349" extrusionOk="0">
                  <a:moveTo>
                    <a:pt x="3132" y="0"/>
                  </a:moveTo>
                  <a:cubicBezTo>
                    <a:pt x="3120" y="0"/>
                    <a:pt x="3108" y="1"/>
                    <a:pt x="3096" y="2"/>
                  </a:cubicBezTo>
                  <a:lnTo>
                    <a:pt x="500" y="478"/>
                  </a:lnTo>
                  <a:cubicBezTo>
                    <a:pt x="0" y="618"/>
                    <a:pt x="125" y="1348"/>
                    <a:pt x="631" y="1348"/>
                  </a:cubicBezTo>
                  <a:cubicBezTo>
                    <a:pt x="643" y="1348"/>
                    <a:pt x="655" y="1348"/>
                    <a:pt x="667" y="1347"/>
                  </a:cubicBezTo>
                  <a:lnTo>
                    <a:pt x="3263" y="871"/>
                  </a:lnTo>
                  <a:cubicBezTo>
                    <a:pt x="3763" y="731"/>
                    <a:pt x="3638" y="0"/>
                    <a:pt x="313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49" name="Google Shape;849;p41"/>
            <p:cNvSpPr/>
            <p:nvPr/>
          </p:nvSpPr>
          <p:spPr>
            <a:xfrm>
              <a:off x="1968675" y="1154450"/>
              <a:ext cx="46625" cy="38900"/>
            </a:xfrm>
            <a:custGeom>
              <a:avLst/>
              <a:gdLst/>
              <a:ahLst/>
              <a:cxnLst/>
              <a:rect l="l" t="t" r="r" b="b"/>
              <a:pathLst>
                <a:path w="1865" h="1556" extrusionOk="0">
                  <a:moveTo>
                    <a:pt x="1014" y="1"/>
                  </a:moveTo>
                  <a:cubicBezTo>
                    <a:pt x="971" y="1"/>
                    <a:pt x="926" y="4"/>
                    <a:pt x="882" y="12"/>
                  </a:cubicBezTo>
                  <a:cubicBezTo>
                    <a:pt x="191" y="131"/>
                    <a:pt x="1" y="1012"/>
                    <a:pt x="572" y="1417"/>
                  </a:cubicBezTo>
                  <a:cubicBezTo>
                    <a:pt x="709" y="1513"/>
                    <a:pt x="858" y="1556"/>
                    <a:pt x="1003" y="1556"/>
                  </a:cubicBezTo>
                  <a:cubicBezTo>
                    <a:pt x="1452" y="1556"/>
                    <a:pt x="1865" y="1147"/>
                    <a:pt x="1775" y="643"/>
                  </a:cubicBezTo>
                  <a:cubicBezTo>
                    <a:pt x="1701" y="260"/>
                    <a:pt x="1379" y="1"/>
                    <a:pt x="101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50" name="Google Shape;850;p41"/>
            <p:cNvSpPr/>
            <p:nvPr/>
          </p:nvSpPr>
          <p:spPr>
            <a:xfrm>
              <a:off x="2022150" y="1143050"/>
              <a:ext cx="94925" cy="34125"/>
            </a:xfrm>
            <a:custGeom>
              <a:avLst/>
              <a:gdLst/>
              <a:ahLst/>
              <a:cxnLst/>
              <a:rect l="l" t="t" r="r" b="b"/>
              <a:pathLst>
                <a:path w="3797" h="1365" extrusionOk="0">
                  <a:moveTo>
                    <a:pt x="3170" y="0"/>
                  </a:moveTo>
                  <a:cubicBezTo>
                    <a:pt x="3152" y="0"/>
                    <a:pt x="3132" y="1"/>
                    <a:pt x="3113" y="4"/>
                  </a:cubicBezTo>
                  <a:lnTo>
                    <a:pt x="3125" y="4"/>
                  </a:lnTo>
                  <a:lnTo>
                    <a:pt x="529" y="480"/>
                  </a:lnTo>
                  <a:cubicBezTo>
                    <a:pt x="1" y="606"/>
                    <a:pt x="115" y="1364"/>
                    <a:pt x="626" y="1364"/>
                  </a:cubicBezTo>
                  <a:cubicBezTo>
                    <a:pt x="645" y="1364"/>
                    <a:pt x="664" y="1363"/>
                    <a:pt x="684" y="1361"/>
                  </a:cubicBezTo>
                  <a:lnTo>
                    <a:pt x="3279" y="885"/>
                  </a:lnTo>
                  <a:cubicBezTo>
                    <a:pt x="3796" y="758"/>
                    <a:pt x="3681" y="0"/>
                    <a:pt x="3170"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51" name="Google Shape;851;p41"/>
            <p:cNvSpPr/>
            <p:nvPr/>
          </p:nvSpPr>
          <p:spPr>
            <a:xfrm>
              <a:off x="1924050" y="1393950"/>
              <a:ext cx="194375" cy="174175"/>
            </a:xfrm>
            <a:custGeom>
              <a:avLst/>
              <a:gdLst/>
              <a:ahLst/>
              <a:cxnLst/>
              <a:rect l="l" t="t" r="r" b="b"/>
              <a:pathLst>
                <a:path w="7775" h="6967" extrusionOk="0">
                  <a:moveTo>
                    <a:pt x="3934" y="1"/>
                  </a:moveTo>
                  <a:cubicBezTo>
                    <a:pt x="2904" y="1"/>
                    <a:pt x="1893" y="465"/>
                    <a:pt x="1226" y="1338"/>
                  </a:cubicBezTo>
                  <a:lnTo>
                    <a:pt x="6965" y="4969"/>
                  </a:lnTo>
                  <a:cubicBezTo>
                    <a:pt x="7775" y="3398"/>
                    <a:pt x="7251" y="1469"/>
                    <a:pt x="5763" y="528"/>
                  </a:cubicBezTo>
                  <a:cubicBezTo>
                    <a:pt x="5195" y="173"/>
                    <a:pt x="4561" y="1"/>
                    <a:pt x="3934" y="1"/>
                  </a:cubicBezTo>
                  <a:close/>
                  <a:moveTo>
                    <a:pt x="822" y="1993"/>
                  </a:moveTo>
                  <a:lnTo>
                    <a:pt x="822" y="1993"/>
                  </a:lnTo>
                  <a:cubicBezTo>
                    <a:pt x="0" y="3553"/>
                    <a:pt x="524" y="5493"/>
                    <a:pt x="2024" y="6434"/>
                  </a:cubicBezTo>
                  <a:cubicBezTo>
                    <a:pt x="2590" y="6793"/>
                    <a:pt x="3222" y="6966"/>
                    <a:pt x="3847" y="6966"/>
                  </a:cubicBezTo>
                  <a:cubicBezTo>
                    <a:pt x="4879" y="6966"/>
                    <a:pt x="5893" y="6495"/>
                    <a:pt x="6560" y="5612"/>
                  </a:cubicBezTo>
                  <a:lnTo>
                    <a:pt x="822" y="1993"/>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52" name="Google Shape;852;p41"/>
            <p:cNvSpPr/>
            <p:nvPr/>
          </p:nvSpPr>
          <p:spPr>
            <a:xfrm>
              <a:off x="2287775" y="1020500"/>
              <a:ext cx="152125" cy="141000"/>
            </a:xfrm>
            <a:custGeom>
              <a:avLst/>
              <a:gdLst/>
              <a:ahLst/>
              <a:cxnLst/>
              <a:rect l="l" t="t" r="r" b="b"/>
              <a:pathLst>
                <a:path w="6085" h="5640" extrusionOk="0">
                  <a:moveTo>
                    <a:pt x="3608" y="0"/>
                  </a:moveTo>
                  <a:lnTo>
                    <a:pt x="1215" y="1631"/>
                  </a:lnTo>
                  <a:cubicBezTo>
                    <a:pt x="250" y="2286"/>
                    <a:pt x="0" y="3596"/>
                    <a:pt x="655" y="4560"/>
                  </a:cubicBezTo>
                  <a:lnTo>
                    <a:pt x="762" y="4715"/>
                  </a:lnTo>
                  <a:cubicBezTo>
                    <a:pt x="1171" y="5316"/>
                    <a:pt x="1833" y="5640"/>
                    <a:pt x="2508" y="5640"/>
                  </a:cubicBezTo>
                  <a:cubicBezTo>
                    <a:pt x="2916" y="5640"/>
                    <a:pt x="3328" y="5521"/>
                    <a:pt x="3691" y="5275"/>
                  </a:cubicBezTo>
                  <a:lnTo>
                    <a:pt x="6085" y="3644"/>
                  </a:lnTo>
                  <a:lnTo>
                    <a:pt x="3608" y="0"/>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53" name="Google Shape;853;p41"/>
            <p:cNvSpPr/>
            <p:nvPr/>
          </p:nvSpPr>
          <p:spPr>
            <a:xfrm>
              <a:off x="2390775" y="962250"/>
              <a:ext cx="152125" cy="140725"/>
            </a:xfrm>
            <a:custGeom>
              <a:avLst/>
              <a:gdLst/>
              <a:ahLst/>
              <a:cxnLst/>
              <a:rect l="l" t="t" r="r" b="b"/>
              <a:pathLst>
                <a:path w="6085" h="5629" extrusionOk="0">
                  <a:moveTo>
                    <a:pt x="3571" y="1"/>
                  </a:moveTo>
                  <a:cubicBezTo>
                    <a:pt x="3163" y="1"/>
                    <a:pt x="2752" y="119"/>
                    <a:pt x="2393" y="366"/>
                  </a:cubicBezTo>
                  <a:lnTo>
                    <a:pt x="0" y="1985"/>
                  </a:lnTo>
                  <a:lnTo>
                    <a:pt x="2477" y="5628"/>
                  </a:lnTo>
                  <a:lnTo>
                    <a:pt x="4870" y="4009"/>
                  </a:lnTo>
                  <a:cubicBezTo>
                    <a:pt x="5834" y="3354"/>
                    <a:pt x="6084" y="2044"/>
                    <a:pt x="5429" y="1080"/>
                  </a:cubicBezTo>
                  <a:lnTo>
                    <a:pt x="5310" y="925"/>
                  </a:lnTo>
                  <a:cubicBezTo>
                    <a:pt x="4910" y="324"/>
                    <a:pt x="4245" y="1"/>
                    <a:pt x="3571"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54" name="Google Shape;854;p41"/>
            <p:cNvSpPr/>
            <p:nvPr/>
          </p:nvSpPr>
          <p:spPr>
            <a:xfrm>
              <a:off x="2243425" y="1311750"/>
              <a:ext cx="268200" cy="266650"/>
            </a:xfrm>
            <a:custGeom>
              <a:avLst/>
              <a:gdLst/>
              <a:ahLst/>
              <a:cxnLst/>
              <a:rect l="l" t="t" r="r" b="b"/>
              <a:pathLst>
                <a:path w="10728" h="10666" extrusionOk="0">
                  <a:moveTo>
                    <a:pt x="5007" y="1"/>
                  </a:moveTo>
                  <a:cubicBezTo>
                    <a:pt x="4823" y="1"/>
                    <a:pt x="4676" y="136"/>
                    <a:pt x="4644" y="328"/>
                  </a:cubicBezTo>
                  <a:lnTo>
                    <a:pt x="4191" y="3805"/>
                  </a:lnTo>
                  <a:lnTo>
                    <a:pt x="715" y="3340"/>
                  </a:lnTo>
                  <a:cubicBezTo>
                    <a:pt x="699" y="3338"/>
                    <a:pt x="684" y="3338"/>
                    <a:pt x="668" y="3338"/>
                  </a:cubicBezTo>
                  <a:cubicBezTo>
                    <a:pt x="475" y="3338"/>
                    <a:pt x="319" y="3474"/>
                    <a:pt x="286" y="3662"/>
                  </a:cubicBezTo>
                  <a:lnTo>
                    <a:pt x="36" y="5638"/>
                  </a:lnTo>
                  <a:cubicBezTo>
                    <a:pt x="0" y="5840"/>
                    <a:pt x="143" y="6031"/>
                    <a:pt x="346" y="6055"/>
                  </a:cubicBezTo>
                  <a:lnTo>
                    <a:pt x="346" y="6043"/>
                  </a:lnTo>
                  <a:lnTo>
                    <a:pt x="3822" y="6507"/>
                  </a:lnTo>
                  <a:lnTo>
                    <a:pt x="3370" y="9984"/>
                  </a:lnTo>
                  <a:cubicBezTo>
                    <a:pt x="3334" y="10186"/>
                    <a:pt x="3489" y="10377"/>
                    <a:pt x="3691" y="10401"/>
                  </a:cubicBezTo>
                  <a:lnTo>
                    <a:pt x="5668" y="10663"/>
                  </a:lnTo>
                  <a:cubicBezTo>
                    <a:pt x="5683" y="10664"/>
                    <a:pt x="5697" y="10665"/>
                    <a:pt x="5712" y="10665"/>
                  </a:cubicBezTo>
                  <a:cubicBezTo>
                    <a:pt x="5896" y="10665"/>
                    <a:pt x="6051" y="10529"/>
                    <a:pt x="6085" y="10341"/>
                  </a:cubicBezTo>
                  <a:lnTo>
                    <a:pt x="6537" y="6864"/>
                  </a:lnTo>
                  <a:lnTo>
                    <a:pt x="10025" y="7329"/>
                  </a:lnTo>
                  <a:cubicBezTo>
                    <a:pt x="10040" y="7331"/>
                    <a:pt x="10055" y="7331"/>
                    <a:pt x="10069" y="7331"/>
                  </a:cubicBezTo>
                  <a:cubicBezTo>
                    <a:pt x="10253" y="7331"/>
                    <a:pt x="10409" y="7195"/>
                    <a:pt x="10442" y="7007"/>
                  </a:cubicBezTo>
                  <a:lnTo>
                    <a:pt x="10704" y="5031"/>
                  </a:lnTo>
                  <a:cubicBezTo>
                    <a:pt x="10728" y="4828"/>
                    <a:pt x="10585" y="4638"/>
                    <a:pt x="10383" y="4614"/>
                  </a:cubicBezTo>
                  <a:lnTo>
                    <a:pt x="6894" y="4150"/>
                  </a:lnTo>
                  <a:lnTo>
                    <a:pt x="7358" y="673"/>
                  </a:lnTo>
                  <a:cubicBezTo>
                    <a:pt x="7382" y="471"/>
                    <a:pt x="7239" y="280"/>
                    <a:pt x="7037" y="256"/>
                  </a:cubicBezTo>
                  <a:lnTo>
                    <a:pt x="5072" y="6"/>
                  </a:lnTo>
                  <a:cubicBezTo>
                    <a:pt x="5050" y="3"/>
                    <a:pt x="5029" y="1"/>
                    <a:pt x="5007"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55" name="Google Shape;855;p41"/>
            <p:cNvSpPr/>
            <p:nvPr/>
          </p:nvSpPr>
          <p:spPr>
            <a:xfrm>
              <a:off x="1900225" y="1715975"/>
              <a:ext cx="271200" cy="337725"/>
            </a:xfrm>
            <a:custGeom>
              <a:avLst/>
              <a:gdLst/>
              <a:ahLst/>
              <a:cxnLst/>
              <a:rect l="l" t="t" r="r" b="b"/>
              <a:pathLst>
                <a:path w="10848" h="13509" extrusionOk="0">
                  <a:moveTo>
                    <a:pt x="4155" y="414"/>
                  </a:moveTo>
                  <a:cubicBezTo>
                    <a:pt x="4444" y="414"/>
                    <a:pt x="4730" y="589"/>
                    <a:pt x="4787" y="982"/>
                  </a:cubicBezTo>
                  <a:cubicBezTo>
                    <a:pt x="4811" y="1173"/>
                    <a:pt x="4763" y="1375"/>
                    <a:pt x="4632" y="1518"/>
                  </a:cubicBezTo>
                  <a:lnTo>
                    <a:pt x="3846" y="1673"/>
                  </a:lnTo>
                  <a:cubicBezTo>
                    <a:pt x="3668" y="1578"/>
                    <a:pt x="3549" y="1411"/>
                    <a:pt x="3513" y="1209"/>
                  </a:cubicBezTo>
                  <a:cubicBezTo>
                    <a:pt x="3398" y="710"/>
                    <a:pt x="3779" y="414"/>
                    <a:pt x="4155" y="414"/>
                  </a:cubicBezTo>
                  <a:close/>
                  <a:moveTo>
                    <a:pt x="7872" y="2734"/>
                  </a:moveTo>
                  <a:cubicBezTo>
                    <a:pt x="8128" y="2734"/>
                    <a:pt x="8354" y="2914"/>
                    <a:pt x="8406" y="3185"/>
                  </a:cubicBezTo>
                  <a:lnTo>
                    <a:pt x="9787" y="10746"/>
                  </a:lnTo>
                  <a:cubicBezTo>
                    <a:pt x="9835" y="11043"/>
                    <a:pt x="9645" y="11329"/>
                    <a:pt x="9335" y="11377"/>
                  </a:cubicBezTo>
                  <a:lnTo>
                    <a:pt x="3072" y="12520"/>
                  </a:lnTo>
                  <a:cubicBezTo>
                    <a:pt x="3037" y="12527"/>
                    <a:pt x="3002" y="12530"/>
                    <a:pt x="2968" y="12530"/>
                  </a:cubicBezTo>
                  <a:cubicBezTo>
                    <a:pt x="2711" y="12530"/>
                    <a:pt x="2483" y="12342"/>
                    <a:pt x="2441" y="12079"/>
                  </a:cubicBezTo>
                  <a:lnTo>
                    <a:pt x="1060" y="4519"/>
                  </a:lnTo>
                  <a:cubicBezTo>
                    <a:pt x="1013" y="4221"/>
                    <a:pt x="1215" y="3935"/>
                    <a:pt x="1513" y="3888"/>
                  </a:cubicBezTo>
                  <a:lnTo>
                    <a:pt x="2251" y="3745"/>
                  </a:lnTo>
                  <a:cubicBezTo>
                    <a:pt x="2294" y="3960"/>
                    <a:pt x="2483" y="4107"/>
                    <a:pt x="2694" y="4107"/>
                  </a:cubicBezTo>
                  <a:cubicBezTo>
                    <a:pt x="2717" y="4107"/>
                    <a:pt x="2740" y="4105"/>
                    <a:pt x="2763" y="4102"/>
                  </a:cubicBezTo>
                  <a:lnTo>
                    <a:pt x="6668" y="3387"/>
                  </a:lnTo>
                  <a:cubicBezTo>
                    <a:pt x="6906" y="3340"/>
                    <a:pt x="7061" y="3114"/>
                    <a:pt x="7025" y="2875"/>
                  </a:cubicBezTo>
                  <a:lnTo>
                    <a:pt x="7763" y="2745"/>
                  </a:lnTo>
                  <a:cubicBezTo>
                    <a:pt x="7800" y="2737"/>
                    <a:pt x="7836" y="2734"/>
                    <a:pt x="7872" y="2734"/>
                  </a:cubicBezTo>
                  <a:close/>
                  <a:moveTo>
                    <a:pt x="4146" y="0"/>
                  </a:moveTo>
                  <a:cubicBezTo>
                    <a:pt x="4083" y="0"/>
                    <a:pt x="4018" y="6"/>
                    <a:pt x="3953" y="18"/>
                  </a:cubicBezTo>
                  <a:cubicBezTo>
                    <a:pt x="3358" y="125"/>
                    <a:pt x="2965" y="697"/>
                    <a:pt x="3084" y="1292"/>
                  </a:cubicBezTo>
                  <a:cubicBezTo>
                    <a:pt x="3108" y="1459"/>
                    <a:pt x="3179" y="1625"/>
                    <a:pt x="3287" y="1768"/>
                  </a:cubicBezTo>
                  <a:lnTo>
                    <a:pt x="2513" y="1911"/>
                  </a:lnTo>
                  <a:cubicBezTo>
                    <a:pt x="2203" y="1971"/>
                    <a:pt x="1989" y="2280"/>
                    <a:pt x="2048" y="2602"/>
                  </a:cubicBezTo>
                  <a:lnTo>
                    <a:pt x="2096" y="2875"/>
                  </a:lnTo>
                  <a:lnTo>
                    <a:pt x="810" y="3114"/>
                  </a:lnTo>
                  <a:cubicBezTo>
                    <a:pt x="322" y="3197"/>
                    <a:pt x="1" y="3661"/>
                    <a:pt x="96" y="4149"/>
                  </a:cubicBezTo>
                  <a:lnTo>
                    <a:pt x="1667" y="12770"/>
                  </a:lnTo>
                  <a:cubicBezTo>
                    <a:pt x="1742" y="13206"/>
                    <a:pt x="2121" y="13509"/>
                    <a:pt x="2549" y="13509"/>
                  </a:cubicBezTo>
                  <a:cubicBezTo>
                    <a:pt x="2600" y="13509"/>
                    <a:pt x="2651" y="13505"/>
                    <a:pt x="2703" y="13496"/>
                  </a:cubicBezTo>
                  <a:lnTo>
                    <a:pt x="10037" y="12150"/>
                  </a:lnTo>
                  <a:cubicBezTo>
                    <a:pt x="10526" y="12067"/>
                    <a:pt x="10847" y="11603"/>
                    <a:pt x="10764" y="11115"/>
                  </a:cubicBezTo>
                  <a:lnTo>
                    <a:pt x="9180" y="2483"/>
                  </a:lnTo>
                  <a:cubicBezTo>
                    <a:pt x="9107" y="2052"/>
                    <a:pt x="8737" y="1751"/>
                    <a:pt x="8316" y="1751"/>
                  </a:cubicBezTo>
                  <a:cubicBezTo>
                    <a:pt x="8260" y="1751"/>
                    <a:pt x="8202" y="1757"/>
                    <a:pt x="8144" y="1768"/>
                  </a:cubicBezTo>
                  <a:lnTo>
                    <a:pt x="6859" y="1994"/>
                  </a:lnTo>
                  <a:lnTo>
                    <a:pt x="6811" y="1721"/>
                  </a:lnTo>
                  <a:cubicBezTo>
                    <a:pt x="6757" y="1431"/>
                    <a:pt x="6510" y="1237"/>
                    <a:pt x="6226" y="1237"/>
                  </a:cubicBezTo>
                  <a:cubicBezTo>
                    <a:pt x="6195" y="1237"/>
                    <a:pt x="6164" y="1240"/>
                    <a:pt x="6132" y="1244"/>
                  </a:cubicBezTo>
                  <a:lnTo>
                    <a:pt x="5180" y="1423"/>
                  </a:lnTo>
                  <a:cubicBezTo>
                    <a:pt x="5239" y="1244"/>
                    <a:pt x="5251" y="1066"/>
                    <a:pt x="5215" y="899"/>
                  </a:cubicBezTo>
                  <a:cubicBezTo>
                    <a:pt x="5120" y="370"/>
                    <a:pt x="4658" y="0"/>
                    <a:pt x="4146"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56" name="Google Shape;856;p41"/>
            <p:cNvSpPr/>
            <p:nvPr/>
          </p:nvSpPr>
          <p:spPr>
            <a:xfrm>
              <a:off x="1948450" y="1837275"/>
              <a:ext cx="46550" cy="38650"/>
            </a:xfrm>
            <a:custGeom>
              <a:avLst/>
              <a:gdLst/>
              <a:ahLst/>
              <a:cxnLst/>
              <a:rect l="l" t="t" r="r" b="b"/>
              <a:pathLst>
                <a:path w="1862" h="1546" extrusionOk="0">
                  <a:moveTo>
                    <a:pt x="1002" y="1"/>
                  </a:moveTo>
                  <a:cubicBezTo>
                    <a:pt x="958" y="1"/>
                    <a:pt x="914" y="4"/>
                    <a:pt x="869" y="12"/>
                  </a:cubicBezTo>
                  <a:cubicBezTo>
                    <a:pt x="191" y="131"/>
                    <a:pt x="0" y="1012"/>
                    <a:pt x="572" y="1405"/>
                  </a:cubicBezTo>
                  <a:cubicBezTo>
                    <a:pt x="710" y="1502"/>
                    <a:pt x="860" y="1545"/>
                    <a:pt x="1007" y="1545"/>
                  </a:cubicBezTo>
                  <a:cubicBezTo>
                    <a:pt x="1453" y="1545"/>
                    <a:pt x="1861" y="1142"/>
                    <a:pt x="1762" y="631"/>
                  </a:cubicBezTo>
                  <a:cubicBezTo>
                    <a:pt x="1699" y="259"/>
                    <a:pt x="1369"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57" name="Google Shape;857;p41"/>
            <p:cNvSpPr/>
            <p:nvPr/>
          </p:nvSpPr>
          <p:spPr>
            <a:xfrm>
              <a:off x="2001250" y="1825875"/>
              <a:ext cx="96150" cy="34050"/>
            </a:xfrm>
            <a:custGeom>
              <a:avLst/>
              <a:gdLst/>
              <a:ahLst/>
              <a:cxnLst/>
              <a:rect l="l" t="t" r="r" b="b"/>
              <a:pathLst>
                <a:path w="3846" h="1362" extrusionOk="0">
                  <a:moveTo>
                    <a:pt x="3262" y="0"/>
                  </a:moveTo>
                  <a:cubicBezTo>
                    <a:pt x="3223" y="0"/>
                    <a:pt x="3182" y="5"/>
                    <a:pt x="3139" y="15"/>
                  </a:cubicBezTo>
                  <a:lnTo>
                    <a:pt x="3151" y="15"/>
                  </a:lnTo>
                  <a:lnTo>
                    <a:pt x="555" y="492"/>
                  </a:lnTo>
                  <a:cubicBezTo>
                    <a:pt x="0" y="569"/>
                    <a:pt x="108" y="1362"/>
                    <a:pt x="598" y="1362"/>
                  </a:cubicBezTo>
                  <a:cubicBezTo>
                    <a:pt x="633" y="1362"/>
                    <a:pt x="671" y="1358"/>
                    <a:pt x="710" y="1349"/>
                  </a:cubicBezTo>
                  <a:lnTo>
                    <a:pt x="3294" y="873"/>
                  </a:lnTo>
                  <a:cubicBezTo>
                    <a:pt x="3846" y="784"/>
                    <a:pt x="3753" y="0"/>
                    <a:pt x="326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58" name="Google Shape;858;p41"/>
            <p:cNvSpPr/>
            <p:nvPr/>
          </p:nvSpPr>
          <p:spPr>
            <a:xfrm>
              <a:off x="1958275" y="1891150"/>
              <a:ext cx="46600" cy="38650"/>
            </a:xfrm>
            <a:custGeom>
              <a:avLst/>
              <a:gdLst/>
              <a:ahLst/>
              <a:cxnLst/>
              <a:rect l="l" t="t" r="r" b="b"/>
              <a:pathLst>
                <a:path w="1864" h="1546" extrusionOk="0">
                  <a:moveTo>
                    <a:pt x="1013" y="1"/>
                  </a:moveTo>
                  <a:cubicBezTo>
                    <a:pt x="970" y="1"/>
                    <a:pt x="926" y="4"/>
                    <a:pt x="881" y="12"/>
                  </a:cubicBezTo>
                  <a:cubicBezTo>
                    <a:pt x="191" y="131"/>
                    <a:pt x="0" y="1012"/>
                    <a:pt x="572" y="1405"/>
                  </a:cubicBezTo>
                  <a:cubicBezTo>
                    <a:pt x="710" y="1502"/>
                    <a:pt x="861" y="1545"/>
                    <a:pt x="1008" y="1545"/>
                  </a:cubicBezTo>
                  <a:cubicBezTo>
                    <a:pt x="1454" y="1545"/>
                    <a:pt x="1864" y="1145"/>
                    <a:pt x="1774" y="643"/>
                  </a:cubicBezTo>
                  <a:cubicBezTo>
                    <a:pt x="1700" y="260"/>
                    <a:pt x="1378" y="1"/>
                    <a:pt x="101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59" name="Google Shape;859;p41"/>
            <p:cNvSpPr/>
            <p:nvPr/>
          </p:nvSpPr>
          <p:spPr>
            <a:xfrm>
              <a:off x="2012225" y="1879800"/>
              <a:ext cx="94000" cy="33750"/>
            </a:xfrm>
            <a:custGeom>
              <a:avLst/>
              <a:gdLst/>
              <a:ahLst/>
              <a:cxnLst/>
              <a:rect l="l" t="t" r="r" b="b"/>
              <a:pathLst>
                <a:path w="3760" h="1350" extrusionOk="0">
                  <a:moveTo>
                    <a:pt x="3129" y="0"/>
                  </a:moveTo>
                  <a:cubicBezTo>
                    <a:pt x="3117" y="0"/>
                    <a:pt x="3105" y="1"/>
                    <a:pt x="3093" y="2"/>
                  </a:cubicBezTo>
                  <a:lnTo>
                    <a:pt x="497" y="478"/>
                  </a:lnTo>
                  <a:cubicBezTo>
                    <a:pt x="1" y="628"/>
                    <a:pt x="120" y="1349"/>
                    <a:pt x="617" y="1349"/>
                  </a:cubicBezTo>
                  <a:cubicBezTo>
                    <a:pt x="632" y="1349"/>
                    <a:pt x="648" y="1348"/>
                    <a:pt x="664" y="1347"/>
                  </a:cubicBezTo>
                  <a:lnTo>
                    <a:pt x="3260" y="883"/>
                  </a:lnTo>
                  <a:cubicBezTo>
                    <a:pt x="3760" y="731"/>
                    <a:pt x="3635" y="0"/>
                    <a:pt x="3129"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60" name="Google Shape;860;p41"/>
            <p:cNvSpPr/>
            <p:nvPr/>
          </p:nvSpPr>
          <p:spPr>
            <a:xfrm>
              <a:off x="1968675" y="1948900"/>
              <a:ext cx="46625" cy="38625"/>
            </a:xfrm>
            <a:custGeom>
              <a:avLst/>
              <a:gdLst/>
              <a:ahLst/>
              <a:cxnLst/>
              <a:rect l="l" t="t" r="r" b="b"/>
              <a:pathLst>
                <a:path w="1865" h="1545" extrusionOk="0">
                  <a:moveTo>
                    <a:pt x="1014" y="0"/>
                  </a:moveTo>
                  <a:cubicBezTo>
                    <a:pt x="971" y="0"/>
                    <a:pt x="927" y="4"/>
                    <a:pt x="882" y="12"/>
                  </a:cubicBezTo>
                  <a:cubicBezTo>
                    <a:pt x="191" y="131"/>
                    <a:pt x="1" y="1012"/>
                    <a:pt x="572" y="1405"/>
                  </a:cubicBezTo>
                  <a:cubicBezTo>
                    <a:pt x="711" y="1502"/>
                    <a:pt x="861" y="1545"/>
                    <a:pt x="1008" y="1545"/>
                  </a:cubicBezTo>
                  <a:cubicBezTo>
                    <a:pt x="1455" y="1545"/>
                    <a:pt x="1865" y="1142"/>
                    <a:pt x="1775" y="631"/>
                  </a:cubicBezTo>
                  <a:cubicBezTo>
                    <a:pt x="1701" y="259"/>
                    <a:pt x="1379" y="0"/>
                    <a:pt x="1014"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61" name="Google Shape;861;p41"/>
            <p:cNvSpPr/>
            <p:nvPr/>
          </p:nvSpPr>
          <p:spPr>
            <a:xfrm>
              <a:off x="2022350" y="1937225"/>
              <a:ext cx="94500" cy="34050"/>
            </a:xfrm>
            <a:custGeom>
              <a:avLst/>
              <a:gdLst/>
              <a:ahLst/>
              <a:cxnLst/>
              <a:rect l="l" t="t" r="r" b="b"/>
              <a:pathLst>
                <a:path w="3780" h="1362" extrusionOk="0">
                  <a:moveTo>
                    <a:pt x="3163" y="0"/>
                  </a:moveTo>
                  <a:cubicBezTo>
                    <a:pt x="3148" y="0"/>
                    <a:pt x="3132" y="1"/>
                    <a:pt x="3117" y="2"/>
                  </a:cubicBezTo>
                  <a:lnTo>
                    <a:pt x="3117" y="14"/>
                  </a:lnTo>
                  <a:lnTo>
                    <a:pt x="521" y="479"/>
                  </a:lnTo>
                  <a:cubicBezTo>
                    <a:pt x="1" y="617"/>
                    <a:pt x="120" y="1362"/>
                    <a:pt x="629" y="1362"/>
                  </a:cubicBezTo>
                  <a:cubicBezTo>
                    <a:pt x="644" y="1362"/>
                    <a:pt x="660" y="1361"/>
                    <a:pt x="676" y="1360"/>
                  </a:cubicBezTo>
                  <a:lnTo>
                    <a:pt x="3271" y="883"/>
                  </a:lnTo>
                  <a:cubicBezTo>
                    <a:pt x="3780" y="733"/>
                    <a:pt x="3660" y="0"/>
                    <a:pt x="3163"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62" name="Google Shape;862;p41"/>
            <p:cNvSpPr/>
            <p:nvPr/>
          </p:nvSpPr>
          <p:spPr>
            <a:xfrm>
              <a:off x="1925225" y="2188200"/>
              <a:ext cx="193200" cy="173650"/>
            </a:xfrm>
            <a:custGeom>
              <a:avLst/>
              <a:gdLst/>
              <a:ahLst/>
              <a:cxnLst/>
              <a:rect l="l" t="t" r="r" b="b"/>
              <a:pathLst>
                <a:path w="7728" h="6946" extrusionOk="0">
                  <a:moveTo>
                    <a:pt x="3899" y="0"/>
                  </a:moveTo>
                  <a:cubicBezTo>
                    <a:pt x="2864" y="0"/>
                    <a:pt x="1848" y="469"/>
                    <a:pt x="1179" y="1346"/>
                  </a:cubicBezTo>
                  <a:lnTo>
                    <a:pt x="6918" y="4965"/>
                  </a:lnTo>
                  <a:cubicBezTo>
                    <a:pt x="7728" y="3394"/>
                    <a:pt x="7204" y="1465"/>
                    <a:pt x="5716" y="524"/>
                  </a:cubicBezTo>
                  <a:cubicBezTo>
                    <a:pt x="5152" y="171"/>
                    <a:pt x="4522" y="0"/>
                    <a:pt x="3899" y="0"/>
                  </a:cubicBezTo>
                  <a:close/>
                  <a:moveTo>
                    <a:pt x="775" y="1989"/>
                  </a:moveTo>
                  <a:lnTo>
                    <a:pt x="775" y="1989"/>
                  </a:lnTo>
                  <a:cubicBezTo>
                    <a:pt x="1" y="3548"/>
                    <a:pt x="489" y="5477"/>
                    <a:pt x="1953" y="6418"/>
                  </a:cubicBezTo>
                  <a:cubicBezTo>
                    <a:pt x="2521" y="6774"/>
                    <a:pt x="3157" y="6945"/>
                    <a:pt x="3786" y="6945"/>
                  </a:cubicBezTo>
                  <a:cubicBezTo>
                    <a:pt x="4821" y="6945"/>
                    <a:pt x="5840" y="6482"/>
                    <a:pt x="6513" y="5608"/>
                  </a:cubicBezTo>
                  <a:lnTo>
                    <a:pt x="775" y="1989"/>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63" name="Google Shape;863;p41"/>
            <p:cNvSpPr/>
            <p:nvPr/>
          </p:nvSpPr>
          <p:spPr>
            <a:xfrm>
              <a:off x="2287775" y="1814925"/>
              <a:ext cx="152125" cy="140725"/>
            </a:xfrm>
            <a:custGeom>
              <a:avLst/>
              <a:gdLst/>
              <a:ahLst/>
              <a:cxnLst/>
              <a:rect l="l" t="t" r="r" b="b"/>
              <a:pathLst>
                <a:path w="6085" h="5629" extrusionOk="0">
                  <a:moveTo>
                    <a:pt x="3608" y="1"/>
                  </a:moveTo>
                  <a:lnTo>
                    <a:pt x="1215" y="1620"/>
                  </a:lnTo>
                  <a:cubicBezTo>
                    <a:pt x="250" y="2275"/>
                    <a:pt x="0" y="3585"/>
                    <a:pt x="655" y="4549"/>
                  </a:cubicBezTo>
                  <a:lnTo>
                    <a:pt x="762" y="4704"/>
                  </a:lnTo>
                  <a:cubicBezTo>
                    <a:pt x="1171" y="5305"/>
                    <a:pt x="1833" y="5629"/>
                    <a:pt x="2508" y="5629"/>
                  </a:cubicBezTo>
                  <a:cubicBezTo>
                    <a:pt x="2916" y="5629"/>
                    <a:pt x="3328" y="5510"/>
                    <a:pt x="3691" y="5264"/>
                  </a:cubicBezTo>
                  <a:lnTo>
                    <a:pt x="6085" y="3644"/>
                  </a:lnTo>
                  <a:lnTo>
                    <a:pt x="3608" y="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64" name="Google Shape;864;p41"/>
            <p:cNvSpPr/>
            <p:nvPr/>
          </p:nvSpPr>
          <p:spPr>
            <a:xfrm>
              <a:off x="2390775" y="1756600"/>
              <a:ext cx="151825" cy="140800"/>
            </a:xfrm>
            <a:custGeom>
              <a:avLst/>
              <a:gdLst/>
              <a:ahLst/>
              <a:cxnLst/>
              <a:rect l="l" t="t" r="r" b="b"/>
              <a:pathLst>
                <a:path w="6073" h="5632" extrusionOk="0">
                  <a:moveTo>
                    <a:pt x="3579" y="1"/>
                  </a:moveTo>
                  <a:cubicBezTo>
                    <a:pt x="3169" y="1"/>
                    <a:pt x="2755" y="120"/>
                    <a:pt x="2393" y="369"/>
                  </a:cubicBezTo>
                  <a:lnTo>
                    <a:pt x="0" y="1989"/>
                  </a:lnTo>
                  <a:lnTo>
                    <a:pt x="2477" y="5632"/>
                  </a:lnTo>
                  <a:lnTo>
                    <a:pt x="4870" y="4001"/>
                  </a:lnTo>
                  <a:cubicBezTo>
                    <a:pt x="5822" y="3346"/>
                    <a:pt x="6072" y="2036"/>
                    <a:pt x="5429" y="1072"/>
                  </a:cubicBezTo>
                  <a:lnTo>
                    <a:pt x="5429" y="1072"/>
                  </a:lnTo>
                  <a:lnTo>
                    <a:pt x="5429" y="1084"/>
                  </a:lnTo>
                  <a:lnTo>
                    <a:pt x="5310" y="917"/>
                  </a:lnTo>
                  <a:cubicBezTo>
                    <a:pt x="4904" y="319"/>
                    <a:pt x="4247" y="1"/>
                    <a:pt x="3579"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65" name="Google Shape;865;p41"/>
            <p:cNvSpPr/>
            <p:nvPr/>
          </p:nvSpPr>
          <p:spPr>
            <a:xfrm>
              <a:off x="2243425" y="2105675"/>
              <a:ext cx="268200" cy="266875"/>
            </a:xfrm>
            <a:custGeom>
              <a:avLst/>
              <a:gdLst/>
              <a:ahLst/>
              <a:cxnLst/>
              <a:rect l="l" t="t" r="r" b="b"/>
              <a:pathLst>
                <a:path w="10728" h="10675" extrusionOk="0">
                  <a:moveTo>
                    <a:pt x="5026" y="1"/>
                  </a:moveTo>
                  <a:cubicBezTo>
                    <a:pt x="4833" y="1"/>
                    <a:pt x="4677" y="137"/>
                    <a:pt x="4644" y="325"/>
                  </a:cubicBezTo>
                  <a:lnTo>
                    <a:pt x="4180" y="3813"/>
                  </a:lnTo>
                  <a:lnTo>
                    <a:pt x="703" y="3349"/>
                  </a:lnTo>
                  <a:cubicBezTo>
                    <a:pt x="688" y="3347"/>
                    <a:pt x="673" y="3346"/>
                    <a:pt x="659" y="3346"/>
                  </a:cubicBezTo>
                  <a:cubicBezTo>
                    <a:pt x="473" y="3346"/>
                    <a:pt x="308" y="3483"/>
                    <a:pt x="286" y="3670"/>
                  </a:cubicBezTo>
                  <a:lnTo>
                    <a:pt x="24" y="5647"/>
                  </a:lnTo>
                  <a:cubicBezTo>
                    <a:pt x="0" y="5849"/>
                    <a:pt x="143" y="6040"/>
                    <a:pt x="346" y="6064"/>
                  </a:cubicBezTo>
                  <a:lnTo>
                    <a:pt x="346" y="6052"/>
                  </a:lnTo>
                  <a:lnTo>
                    <a:pt x="3822" y="6516"/>
                  </a:lnTo>
                  <a:lnTo>
                    <a:pt x="3370" y="9993"/>
                  </a:lnTo>
                  <a:cubicBezTo>
                    <a:pt x="3334" y="10195"/>
                    <a:pt x="3489" y="10386"/>
                    <a:pt x="3691" y="10409"/>
                  </a:cubicBezTo>
                  <a:lnTo>
                    <a:pt x="5668" y="10671"/>
                  </a:lnTo>
                  <a:cubicBezTo>
                    <a:pt x="5683" y="10673"/>
                    <a:pt x="5698" y="10674"/>
                    <a:pt x="5713" y="10674"/>
                  </a:cubicBezTo>
                  <a:cubicBezTo>
                    <a:pt x="5887" y="10674"/>
                    <a:pt x="6051" y="10548"/>
                    <a:pt x="6073" y="10362"/>
                  </a:cubicBezTo>
                  <a:lnTo>
                    <a:pt x="6537" y="6885"/>
                  </a:lnTo>
                  <a:lnTo>
                    <a:pt x="10014" y="7338"/>
                  </a:lnTo>
                  <a:cubicBezTo>
                    <a:pt x="10034" y="7341"/>
                    <a:pt x="10055" y="7343"/>
                    <a:pt x="10076" y="7343"/>
                  </a:cubicBezTo>
                  <a:cubicBezTo>
                    <a:pt x="10254" y="7343"/>
                    <a:pt x="10410" y="7208"/>
                    <a:pt x="10442" y="7016"/>
                  </a:cubicBezTo>
                  <a:lnTo>
                    <a:pt x="10692" y="5052"/>
                  </a:lnTo>
                  <a:cubicBezTo>
                    <a:pt x="10728" y="4849"/>
                    <a:pt x="10585" y="4659"/>
                    <a:pt x="10371" y="4635"/>
                  </a:cubicBezTo>
                  <a:lnTo>
                    <a:pt x="6894" y="4171"/>
                  </a:lnTo>
                  <a:lnTo>
                    <a:pt x="7358" y="694"/>
                  </a:lnTo>
                  <a:cubicBezTo>
                    <a:pt x="7382" y="480"/>
                    <a:pt x="7239" y="301"/>
                    <a:pt x="7037" y="265"/>
                  </a:cubicBezTo>
                  <a:lnTo>
                    <a:pt x="5072" y="3"/>
                  </a:lnTo>
                  <a:cubicBezTo>
                    <a:pt x="5057" y="2"/>
                    <a:pt x="5041" y="1"/>
                    <a:pt x="5026"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66" name="Google Shape;866;p41"/>
            <p:cNvSpPr/>
            <p:nvPr/>
          </p:nvSpPr>
          <p:spPr>
            <a:xfrm>
              <a:off x="1900525" y="2510400"/>
              <a:ext cx="270900" cy="337175"/>
            </a:xfrm>
            <a:custGeom>
              <a:avLst/>
              <a:gdLst/>
              <a:ahLst/>
              <a:cxnLst/>
              <a:rect l="l" t="t" r="r" b="b"/>
              <a:pathLst>
                <a:path w="10836" h="13487" extrusionOk="0">
                  <a:moveTo>
                    <a:pt x="4140" y="408"/>
                  </a:moveTo>
                  <a:cubicBezTo>
                    <a:pt x="4430" y="408"/>
                    <a:pt x="4718" y="582"/>
                    <a:pt x="4775" y="971"/>
                  </a:cubicBezTo>
                  <a:cubicBezTo>
                    <a:pt x="4799" y="1162"/>
                    <a:pt x="4751" y="1364"/>
                    <a:pt x="4620" y="1507"/>
                  </a:cubicBezTo>
                  <a:lnTo>
                    <a:pt x="3834" y="1662"/>
                  </a:lnTo>
                  <a:cubicBezTo>
                    <a:pt x="3656" y="1567"/>
                    <a:pt x="3537" y="1400"/>
                    <a:pt x="3501" y="1209"/>
                  </a:cubicBezTo>
                  <a:lnTo>
                    <a:pt x="3501" y="1197"/>
                  </a:lnTo>
                  <a:cubicBezTo>
                    <a:pt x="3387" y="700"/>
                    <a:pt x="3765" y="408"/>
                    <a:pt x="4140" y="408"/>
                  </a:cubicBezTo>
                  <a:close/>
                  <a:moveTo>
                    <a:pt x="7856" y="2711"/>
                  </a:moveTo>
                  <a:cubicBezTo>
                    <a:pt x="8113" y="2711"/>
                    <a:pt x="8340" y="2899"/>
                    <a:pt x="8382" y="3162"/>
                  </a:cubicBezTo>
                  <a:lnTo>
                    <a:pt x="9775" y="10734"/>
                  </a:lnTo>
                  <a:cubicBezTo>
                    <a:pt x="9823" y="11032"/>
                    <a:pt x="9633" y="11318"/>
                    <a:pt x="9323" y="11365"/>
                  </a:cubicBezTo>
                  <a:lnTo>
                    <a:pt x="3060" y="12508"/>
                  </a:lnTo>
                  <a:cubicBezTo>
                    <a:pt x="3025" y="12515"/>
                    <a:pt x="2990" y="12519"/>
                    <a:pt x="2956" y="12519"/>
                  </a:cubicBezTo>
                  <a:cubicBezTo>
                    <a:pt x="2699" y="12519"/>
                    <a:pt x="2471" y="12330"/>
                    <a:pt x="2429" y="12068"/>
                  </a:cubicBezTo>
                  <a:lnTo>
                    <a:pt x="1048" y="4495"/>
                  </a:lnTo>
                  <a:cubicBezTo>
                    <a:pt x="989" y="4198"/>
                    <a:pt x="1191" y="3912"/>
                    <a:pt x="1489" y="3864"/>
                  </a:cubicBezTo>
                  <a:lnTo>
                    <a:pt x="2239" y="3722"/>
                  </a:lnTo>
                  <a:cubicBezTo>
                    <a:pt x="2270" y="3932"/>
                    <a:pt x="2451" y="4087"/>
                    <a:pt x="2657" y="4087"/>
                  </a:cubicBezTo>
                  <a:cubicBezTo>
                    <a:pt x="2684" y="4087"/>
                    <a:pt x="2711" y="4084"/>
                    <a:pt x="2739" y="4079"/>
                  </a:cubicBezTo>
                  <a:lnTo>
                    <a:pt x="6656" y="3364"/>
                  </a:lnTo>
                  <a:cubicBezTo>
                    <a:pt x="6894" y="3317"/>
                    <a:pt x="7049" y="3091"/>
                    <a:pt x="7001" y="2852"/>
                  </a:cubicBezTo>
                  <a:lnTo>
                    <a:pt x="7751" y="2721"/>
                  </a:lnTo>
                  <a:cubicBezTo>
                    <a:pt x="7787" y="2714"/>
                    <a:pt x="7822" y="2711"/>
                    <a:pt x="7856" y="2711"/>
                  </a:cubicBezTo>
                  <a:close/>
                  <a:moveTo>
                    <a:pt x="4139" y="1"/>
                  </a:moveTo>
                  <a:cubicBezTo>
                    <a:pt x="4073" y="1"/>
                    <a:pt x="4008" y="7"/>
                    <a:pt x="3941" y="19"/>
                  </a:cubicBezTo>
                  <a:cubicBezTo>
                    <a:pt x="3346" y="126"/>
                    <a:pt x="2953" y="685"/>
                    <a:pt x="3072" y="1281"/>
                  </a:cubicBezTo>
                  <a:cubicBezTo>
                    <a:pt x="3096" y="1447"/>
                    <a:pt x="3167" y="1614"/>
                    <a:pt x="3275" y="1757"/>
                  </a:cubicBezTo>
                  <a:lnTo>
                    <a:pt x="2501" y="1900"/>
                  </a:lnTo>
                  <a:cubicBezTo>
                    <a:pt x="2191" y="1959"/>
                    <a:pt x="1977" y="2257"/>
                    <a:pt x="2036" y="2579"/>
                  </a:cubicBezTo>
                  <a:lnTo>
                    <a:pt x="2084" y="2864"/>
                  </a:lnTo>
                  <a:lnTo>
                    <a:pt x="798" y="3091"/>
                  </a:lnTo>
                  <a:cubicBezTo>
                    <a:pt x="310" y="3186"/>
                    <a:pt x="0" y="3650"/>
                    <a:pt x="84" y="4126"/>
                  </a:cubicBezTo>
                  <a:lnTo>
                    <a:pt x="1655" y="12758"/>
                  </a:lnTo>
                  <a:cubicBezTo>
                    <a:pt x="1740" y="13193"/>
                    <a:pt x="2108" y="13486"/>
                    <a:pt x="2533" y="13486"/>
                  </a:cubicBezTo>
                  <a:cubicBezTo>
                    <a:pt x="2585" y="13486"/>
                    <a:pt x="2638" y="13482"/>
                    <a:pt x="2691" y="13473"/>
                  </a:cubicBezTo>
                  <a:lnTo>
                    <a:pt x="10025" y="12139"/>
                  </a:lnTo>
                  <a:cubicBezTo>
                    <a:pt x="10514" y="12044"/>
                    <a:pt x="10835" y="11580"/>
                    <a:pt x="10752" y="11091"/>
                  </a:cubicBezTo>
                  <a:lnTo>
                    <a:pt x="9168" y="2459"/>
                  </a:lnTo>
                  <a:cubicBezTo>
                    <a:pt x="9094" y="2025"/>
                    <a:pt x="8718" y="1732"/>
                    <a:pt x="8291" y="1732"/>
                  </a:cubicBezTo>
                  <a:cubicBezTo>
                    <a:pt x="8239" y="1732"/>
                    <a:pt x="8186" y="1736"/>
                    <a:pt x="8132" y="1745"/>
                  </a:cubicBezTo>
                  <a:lnTo>
                    <a:pt x="6847" y="1983"/>
                  </a:lnTo>
                  <a:lnTo>
                    <a:pt x="6799" y="1709"/>
                  </a:lnTo>
                  <a:cubicBezTo>
                    <a:pt x="6745" y="1419"/>
                    <a:pt x="6498" y="1226"/>
                    <a:pt x="6214" y="1226"/>
                  </a:cubicBezTo>
                  <a:cubicBezTo>
                    <a:pt x="6183" y="1226"/>
                    <a:pt x="6152" y="1228"/>
                    <a:pt x="6120" y="1233"/>
                  </a:cubicBezTo>
                  <a:lnTo>
                    <a:pt x="5168" y="1412"/>
                  </a:lnTo>
                  <a:cubicBezTo>
                    <a:pt x="5227" y="1245"/>
                    <a:pt x="5239" y="1066"/>
                    <a:pt x="5203" y="888"/>
                  </a:cubicBezTo>
                  <a:cubicBezTo>
                    <a:pt x="5108" y="360"/>
                    <a:pt x="4648" y="1"/>
                    <a:pt x="4139"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67" name="Google Shape;867;p41"/>
            <p:cNvSpPr/>
            <p:nvPr/>
          </p:nvSpPr>
          <p:spPr>
            <a:xfrm>
              <a:off x="1948450" y="2631725"/>
              <a:ext cx="46550" cy="38625"/>
            </a:xfrm>
            <a:custGeom>
              <a:avLst/>
              <a:gdLst/>
              <a:ahLst/>
              <a:cxnLst/>
              <a:rect l="l" t="t" r="r" b="b"/>
              <a:pathLst>
                <a:path w="1862" h="1545" extrusionOk="0">
                  <a:moveTo>
                    <a:pt x="1002" y="0"/>
                  </a:moveTo>
                  <a:cubicBezTo>
                    <a:pt x="958" y="0"/>
                    <a:pt x="914" y="4"/>
                    <a:pt x="869" y="12"/>
                  </a:cubicBezTo>
                  <a:cubicBezTo>
                    <a:pt x="191" y="131"/>
                    <a:pt x="0" y="1012"/>
                    <a:pt x="572" y="1405"/>
                  </a:cubicBezTo>
                  <a:cubicBezTo>
                    <a:pt x="710" y="1502"/>
                    <a:pt x="860" y="1545"/>
                    <a:pt x="1007" y="1545"/>
                  </a:cubicBezTo>
                  <a:cubicBezTo>
                    <a:pt x="1453" y="1545"/>
                    <a:pt x="1861" y="1142"/>
                    <a:pt x="1762" y="631"/>
                  </a:cubicBezTo>
                  <a:cubicBezTo>
                    <a:pt x="1699" y="258"/>
                    <a:pt x="1369" y="0"/>
                    <a:pt x="100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68" name="Google Shape;868;p41"/>
            <p:cNvSpPr/>
            <p:nvPr/>
          </p:nvSpPr>
          <p:spPr>
            <a:xfrm>
              <a:off x="2001675" y="2620175"/>
              <a:ext cx="95400" cy="33800"/>
            </a:xfrm>
            <a:custGeom>
              <a:avLst/>
              <a:gdLst/>
              <a:ahLst/>
              <a:cxnLst/>
              <a:rect l="l" t="t" r="r" b="b"/>
              <a:pathLst>
                <a:path w="3816" h="1352" extrusionOk="0">
                  <a:moveTo>
                    <a:pt x="3217" y="0"/>
                  </a:moveTo>
                  <a:cubicBezTo>
                    <a:pt x="3187" y="0"/>
                    <a:pt x="3155" y="3"/>
                    <a:pt x="3122" y="9"/>
                  </a:cubicBezTo>
                  <a:lnTo>
                    <a:pt x="3134" y="9"/>
                  </a:lnTo>
                  <a:lnTo>
                    <a:pt x="538" y="485"/>
                  </a:lnTo>
                  <a:cubicBezTo>
                    <a:pt x="0" y="586"/>
                    <a:pt x="106" y="1352"/>
                    <a:pt x="597" y="1352"/>
                  </a:cubicBezTo>
                  <a:cubicBezTo>
                    <a:pt x="628" y="1352"/>
                    <a:pt x="660" y="1349"/>
                    <a:pt x="693" y="1343"/>
                  </a:cubicBezTo>
                  <a:lnTo>
                    <a:pt x="3277" y="866"/>
                  </a:lnTo>
                  <a:cubicBezTo>
                    <a:pt x="3815" y="777"/>
                    <a:pt x="3709" y="0"/>
                    <a:pt x="3217"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69" name="Google Shape;869;p41"/>
            <p:cNvSpPr/>
            <p:nvPr/>
          </p:nvSpPr>
          <p:spPr>
            <a:xfrm>
              <a:off x="1958275" y="2685525"/>
              <a:ext cx="46600" cy="38700"/>
            </a:xfrm>
            <a:custGeom>
              <a:avLst/>
              <a:gdLst/>
              <a:ahLst/>
              <a:cxnLst/>
              <a:rect l="l" t="t" r="r" b="b"/>
              <a:pathLst>
                <a:path w="1864" h="1548" extrusionOk="0">
                  <a:moveTo>
                    <a:pt x="1027" y="0"/>
                  </a:moveTo>
                  <a:cubicBezTo>
                    <a:pt x="979" y="0"/>
                    <a:pt x="930" y="5"/>
                    <a:pt x="881" y="15"/>
                  </a:cubicBezTo>
                  <a:cubicBezTo>
                    <a:pt x="191" y="122"/>
                    <a:pt x="0" y="1015"/>
                    <a:pt x="572" y="1408"/>
                  </a:cubicBezTo>
                  <a:cubicBezTo>
                    <a:pt x="710" y="1505"/>
                    <a:pt x="860" y="1548"/>
                    <a:pt x="1007" y="1548"/>
                  </a:cubicBezTo>
                  <a:cubicBezTo>
                    <a:pt x="1454" y="1548"/>
                    <a:pt x="1864" y="1145"/>
                    <a:pt x="1774" y="634"/>
                  </a:cubicBezTo>
                  <a:cubicBezTo>
                    <a:pt x="1701" y="266"/>
                    <a:pt x="1386" y="0"/>
                    <a:pt x="1027"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70" name="Google Shape;870;p41"/>
            <p:cNvSpPr/>
            <p:nvPr/>
          </p:nvSpPr>
          <p:spPr>
            <a:xfrm>
              <a:off x="2012225" y="2673950"/>
              <a:ext cx="94000" cy="33725"/>
            </a:xfrm>
            <a:custGeom>
              <a:avLst/>
              <a:gdLst/>
              <a:ahLst/>
              <a:cxnLst/>
              <a:rect l="l" t="t" r="r" b="b"/>
              <a:pathLst>
                <a:path w="3760" h="1349" extrusionOk="0">
                  <a:moveTo>
                    <a:pt x="3129" y="0"/>
                  </a:moveTo>
                  <a:cubicBezTo>
                    <a:pt x="3117" y="0"/>
                    <a:pt x="3105" y="1"/>
                    <a:pt x="3093" y="1"/>
                  </a:cubicBezTo>
                  <a:lnTo>
                    <a:pt x="497" y="478"/>
                  </a:lnTo>
                  <a:cubicBezTo>
                    <a:pt x="1" y="628"/>
                    <a:pt x="120" y="1349"/>
                    <a:pt x="617" y="1349"/>
                  </a:cubicBezTo>
                  <a:cubicBezTo>
                    <a:pt x="632" y="1349"/>
                    <a:pt x="648" y="1348"/>
                    <a:pt x="664" y="1347"/>
                  </a:cubicBezTo>
                  <a:lnTo>
                    <a:pt x="3260" y="882"/>
                  </a:lnTo>
                  <a:cubicBezTo>
                    <a:pt x="3760" y="731"/>
                    <a:pt x="3635" y="0"/>
                    <a:pt x="3129"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71" name="Google Shape;871;p41"/>
            <p:cNvSpPr/>
            <p:nvPr/>
          </p:nvSpPr>
          <p:spPr>
            <a:xfrm>
              <a:off x="1968675" y="2743050"/>
              <a:ext cx="46625" cy="38625"/>
            </a:xfrm>
            <a:custGeom>
              <a:avLst/>
              <a:gdLst/>
              <a:ahLst/>
              <a:cxnLst/>
              <a:rect l="l" t="t" r="r" b="b"/>
              <a:pathLst>
                <a:path w="1865" h="1545" extrusionOk="0">
                  <a:moveTo>
                    <a:pt x="1014" y="0"/>
                  </a:moveTo>
                  <a:cubicBezTo>
                    <a:pt x="971" y="0"/>
                    <a:pt x="927" y="4"/>
                    <a:pt x="882" y="11"/>
                  </a:cubicBezTo>
                  <a:cubicBezTo>
                    <a:pt x="191" y="131"/>
                    <a:pt x="1" y="1012"/>
                    <a:pt x="572" y="1404"/>
                  </a:cubicBezTo>
                  <a:cubicBezTo>
                    <a:pt x="711" y="1501"/>
                    <a:pt x="861" y="1545"/>
                    <a:pt x="1008" y="1545"/>
                  </a:cubicBezTo>
                  <a:cubicBezTo>
                    <a:pt x="1455" y="1545"/>
                    <a:pt x="1865" y="1142"/>
                    <a:pt x="1775" y="631"/>
                  </a:cubicBezTo>
                  <a:cubicBezTo>
                    <a:pt x="1701" y="258"/>
                    <a:pt x="1379" y="0"/>
                    <a:pt x="1014"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72" name="Google Shape;872;p41"/>
            <p:cNvSpPr/>
            <p:nvPr/>
          </p:nvSpPr>
          <p:spPr>
            <a:xfrm>
              <a:off x="2022150" y="2731600"/>
              <a:ext cx="94825" cy="33850"/>
            </a:xfrm>
            <a:custGeom>
              <a:avLst/>
              <a:gdLst/>
              <a:ahLst/>
              <a:cxnLst/>
              <a:rect l="l" t="t" r="r" b="b"/>
              <a:pathLst>
                <a:path w="3793" h="1354" extrusionOk="0">
                  <a:moveTo>
                    <a:pt x="3181" y="1"/>
                  </a:moveTo>
                  <a:cubicBezTo>
                    <a:pt x="3159" y="1"/>
                    <a:pt x="3136" y="2"/>
                    <a:pt x="3113" y="5"/>
                  </a:cubicBezTo>
                  <a:lnTo>
                    <a:pt x="3125" y="5"/>
                  </a:lnTo>
                  <a:lnTo>
                    <a:pt x="529" y="469"/>
                  </a:lnTo>
                  <a:cubicBezTo>
                    <a:pt x="1" y="607"/>
                    <a:pt x="115" y="1354"/>
                    <a:pt x="625" y="1354"/>
                  </a:cubicBezTo>
                  <a:cubicBezTo>
                    <a:pt x="644" y="1354"/>
                    <a:pt x="664" y="1353"/>
                    <a:pt x="684" y="1351"/>
                  </a:cubicBezTo>
                  <a:lnTo>
                    <a:pt x="3279" y="874"/>
                  </a:lnTo>
                  <a:cubicBezTo>
                    <a:pt x="3793" y="749"/>
                    <a:pt x="3683" y="1"/>
                    <a:pt x="3181"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73" name="Google Shape;873;p41"/>
            <p:cNvSpPr/>
            <p:nvPr/>
          </p:nvSpPr>
          <p:spPr>
            <a:xfrm>
              <a:off x="1924050" y="2982275"/>
              <a:ext cx="194375" cy="174225"/>
            </a:xfrm>
            <a:custGeom>
              <a:avLst/>
              <a:gdLst/>
              <a:ahLst/>
              <a:cxnLst/>
              <a:rect l="l" t="t" r="r" b="b"/>
              <a:pathLst>
                <a:path w="7775" h="6969" extrusionOk="0">
                  <a:moveTo>
                    <a:pt x="3938" y="0"/>
                  </a:moveTo>
                  <a:cubicBezTo>
                    <a:pt x="2906" y="0"/>
                    <a:pt x="1893" y="467"/>
                    <a:pt x="1226" y="1349"/>
                  </a:cubicBezTo>
                  <a:lnTo>
                    <a:pt x="6965" y="4968"/>
                  </a:lnTo>
                  <a:cubicBezTo>
                    <a:pt x="7775" y="3396"/>
                    <a:pt x="7251" y="1468"/>
                    <a:pt x="5763" y="527"/>
                  </a:cubicBezTo>
                  <a:cubicBezTo>
                    <a:pt x="5196" y="172"/>
                    <a:pt x="4563" y="0"/>
                    <a:pt x="3938" y="0"/>
                  </a:cubicBezTo>
                  <a:close/>
                  <a:moveTo>
                    <a:pt x="822" y="1992"/>
                  </a:moveTo>
                  <a:lnTo>
                    <a:pt x="822" y="1992"/>
                  </a:lnTo>
                  <a:cubicBezTo>
                    <a:pt x="0" y="3563"/>
                    <a:pt x="524" y="5492"/>
                    <a:pt x="2024" y="6444"/>
                  </a:cubicBezTo>
                  <a:cubicBezTo>
                    <a:pt x="2588" y="6798"/>
                    <a:pt x="3218" y="6968"/>
                    <a:pt x="3841" y="6968"/>
                  </a:cubicBezTo>
                  <a:cubicBezTo>
                    <a:pt x="4875" y="6968"/>
                    <a:pt x="5892" y="6500"/>
                    <a:pt x="6560" y="5623"/>
                  </a:cubicBezTo>
                  <a:lnTo>
                    <a:pt x="822" y="1992"/>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74" name="Google Shape;874;p41"/>
            <p:cNvSpPr/>
            <p:nvPr/>
          </p:nvSpPr>
          <p:spPr>
            <a:xfrm>
              <a:off x="2287775" y="2609075"/>
              <a:ext cx="152125" cy="140950"/>
            </a:xfrm>
            <a:custGeom>
              <a:avLst/>
              <a:gdLst/>
              <a:ahLst/>
              <a:cxnLst/>
              <a:rect l="l" t="t" r="r" b="b"/>
              <a:pathLst>
                <a:path w="6085" h="5638" extrusionOk="0">
                  <a:moveTo>
                    <a:pt x="3608" y="1"/>
                  </a:moveTo>
                  <a:lnTo>
                    <a:pt x="1215" y="1620"/>
                  </a:lnTo>
                  <a:cubicBezTo>
                    <a:pt x="250" y="2275"/>
                    <a:pt x="0" y="3585"/>
                    <a:pt x="655" y="4549"/>
                  </a:cubicBezTo>
                  <a:lnTo>
                    <a:pt x="762" y="4716"/>
                  </a:lnTo>
                  <a:cubicBezTo>
                    <a:pt x="1169" y="5314"/>
                    <a:pt x="1827" y="5637"/>
                    <a:pt x="2499" y="5637"/>
                  </a:cubicBezTo>
                  <a:cubicBezTo>
                    <a:pt x="2910" y="5637"/>
                    <a:pt x="3325" y="5516"/>
                    <a:pt x="3691" y="5263"/>
                  </a:cubicBezTo>
                  <a:lnTo>
                    <a:pt x="6085" y="3644"/>
                  </a:lnTo>
                  <a:lnTo>
                    <a:pt x="3608" y="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75" name="Google Shape;875;p41"/>
            <p:cNvSpPr/>
            <p:nvPr/>
          </p:nvSpPr>
          <p:spPr>
            <a:xfrm>
              <a:off x="2390775" y="2550550"/>
              <a:ext cx="151825" cy="141000"/>
            </a:xfrm>
            <a:custGeom>
              <a:avLst/>
              <a:gdLst/>
              <a:ahLst/>
              <a:cxnLst/>
              <a:rect l="l" t="t" r="r" b="b"/>
              <a:pathLst>
                <a:path w="6073" h="5640" extrusionOk="0">
                  <a:moveTo>
                    <a:pt x="3568" y="0"/>
                  </a:moveTo>
                  <a:cubicBezTo>
                    <a:pt x="3162" y="0"/>
                    <a:pt x="2752" y="119"/>
                    <a:pt x="2393" y="365"/>
                  </a:cubicBezTo>
                  <a:lnTo>
                    <a:pt x="0" y="1996"/>
                  </a:lnTo>
                  <a:lnTo>
                    <a:pt x="2477" y="5640"/>
                  </a:lnTo>
                  <a:lnTo>
                    <a:pt x="4870" y="4009"/>
                  </a:lnTo>
                  <a:cubicBezTo>
                    <a:pt x="5822" y="3354"/>
                    <a:pt x="6072" y="2044"/>
                    <a:pt x="5429" y="1080"/>
                  </a:cubicBezTo>
                  <a:lnTo>
                    <a:pt x="5310" y="925"/>
                  </a:lnTo>
                  <a:cubicBezTo>
                    <a:pt x="4902" y="324"/>
                    <a:pt x="4240" y="0"/>
                    <a:pt x="3568"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76" name="Google Shape;876;p41"/>
            <p:cNvSpPr/>
            <p:nvPr/>
          </p:nvSpPr>
          <p:spPr>
            <a:xfrm>
              <a:off x="2243425" y="2899825"/>
              <a:ext cx="268200" cy="266925"/>
            </a:xfrm>
            <a:custGeom>
              <a:avLst/>
              <a:gdLst/>
              <a:ahLst/>
              <a:cxnLst/>
              <a:rect l="l" t="t" r="r" b="b"/>
              <a:pathLst>
                <a:path w="10728" h="10677" extrusionOk="0">
                  <a:moveTo>
                    <a:pt x="5026" y="1"/>
                  </a:moveTo>
                  <a:cubicBezTo>
                    <a:pt x="4833" y="1"/>
                    <a:pt x="4677" y="137"/>
                    <a:pt x="4644" y="325"/>
                  </a:cubicBezTo>
                  <a:lnTo>
                    <a:pt x="4191" y="3813"/>
                  </a:lnTo>
                  <a:lnTo>
                    <a:pt x="715" y="3349"/>
                  </a:lnTo>
                  <a:cubicBezTo>
                    <a:pt x="699" y="3347"/>
                    <a:pt x="684" y="3346"/>
                    <a:pt x="668" y="3346"/>
                  </a:cubicBezTo>
                  <a:cubicBezTo>
                    <a:pt x="475" y="3346"/>
                    <a:pt x="319" y="3483"/>
                    <a:pt x="286" y="3670"/>
                  </a:cubicBezTo>
                  <a:lnTo>
                    <a:pt x="36" y="5635"/>
                  </a:lnTo>
                  <a:cubicBezTo>
                    <a:pt x="0" y="5849"/>
                    <a:pt x="143" y="6028"/>
                    <a:pt x="346" y="6063"/>
                  </a:cubicBezTo>
                  <a:lnTo>
                    <a:pt x="3822" y="6516"/>
                  </a:lnTo>
                  <a:lnTo>
                    <a:pt x="3370" y="10004"/>
                  </a:lnTo>
                  <a:cubicBezTo>
                    <a:pt x="3334" y="10207"/>
                    <a:pt x="3489" y="10385"/>
                    <a:pt x="3691" y="10421"/>
                  </a:cubicBezTo>
                  <a:lnTo>
                    <a:pt x="5668" y="10671"/>
                  </a:lnTo>
                  <a:cubicBezTo>
                    <a:pt x="5689" y="10675"/>
                    <a:pt x="5709" y="10677"/>
                    <a:pt x="5730" y="10677"/>
                  </a:cubicBezTo>
                  <a:cubicBezTo>
                    <a:pt x="5906" y="10677"/>
                    <a:pt x="6052" y="10543"/>
                    <a:pt x="6085" y="10362"/>
                  </a:cubicBezTo>
                  <a:lnTo>
                    <a:pt x="6537" y="6873"/>
                  </a:lnTo>
                  <a:lnTo>
                    <a:pt x="10014" y="7337"/>
                  </a:lnTo>
                  <a:cubicBezTo>
                    <a:pt x="10028" y="7339"/>
                    <a:pt x="10043" y="7340"/>
                    <a:pt x="10058" y="7340"/>
                  </a:cubicBezTo>
                  <a:cubicBezTo>
                    <a:pt x="10243" y="7340"/>
                    <a:pt x="10409" y="7204"/>
                    <a:pt x="10442" y="7016"/>
                  </a:cubicBezTo>
                  <a:lnTo>
                    <a:pt x="10692" y="5039"/>
                  </a:lnTo>
                  <a:cubicBezTo>
                    <a:pt x="10728" y="4837"/>
                    <a:pt x="10585" y="4647"/>
                    <a:pt x="10371" y="4623"/>
                  </a:cubicBezTo>
                  <a:lnTo>
                    <a:pt x="6894" y="4158"/>
                  </a:lnTo>
                  <a:lnTo>
                    <a:pt x="7358" y="682"/>
                  </a:lnTo>
                  <a:cubicBezTo>
                    <a:pt x="7382" y="479"/>
                    <a:pt x="7239" y="289"/>
                    <a:pt x="7037" y="265"/>
                  </a:cubicBezTo>
                  <a:lnTo>
                    <a:pt x="5072" y="3"/>
                  </a:lnTo>
                  <a:cubicBezTo>
                    <a:pt x="5057" y="1"/>
                    <a:pt x="5041" y="1"/>
                    <a:pt x="5026"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77" name="Google Shape;877;p41"/>
            <p:cNvSpPr/>
            <p:nvPr/>
          </p:nvSpPr>
          <p:spPr>
            <a:xfrm>
              <a:off x="1900225" y="3304550"/>
              <a:ext cx="271200" cy="337750"/>
            </a:xfrm>
            <a:custGeom>
              <a:avLst/>
              <a:gdLst/>
              <a:ahLst/>
              <a:cxnLst/>
              <a:rect l="l" t="t" r="r" b="b"/>
              <a:pathLst>
                <a:path w="10848" h="13510" extrusionOk="0">
                  <a:moveTo>
                    <a:pt x="4159" y="412"/>
                  </a:moveTo>
                  <a:cubicBezTo>
                    <a:pt x="4446" y="412"/>
                    <a:pt x="4730" y="585"/>
                    <a:pt x="4787" y="971"/>
                  </a:cubicBezTo>
                  <a:cubicBezTo>
                    <a:pt x="4811" y="1173"/>
                    <a:pt x="4763" y="1364"/>
                    <a:pt x="4632" y="1519"/>
                  </a:cubicBezTo>
                  <a:lnTo>
                    <a:pt x="3846" y="1662"/>
                  </a:lnTo>
                  <a:cubicBezTo>
                    <a:pt x="3668" y="1566"/>
                    <a:pt x="3549" y="1400"/>
                    <a:pt x="3513" y="1209"/>
                  </a:cubicBezTo>
                  <a:cubicBezTo>
                    <a:pt x="3398" y="709"/>
                    <a:pt x="3782" y="412"/>
                    <a:pt x="4159" y="412"/>
                  </a:cubicBezTo>
                  <a:close/>
                  <a:moveTo>
                    <a:pt x="7873" y="2722"/>
                  </a:moveTo>
                  <a:cubicBezTo>
                    <a:pt x="8128" y="2722"/>
                    <a:pt x="8353" y="2901"/>
                    <a:pt x="8394" y="3162"/>
                  </a:cubicBezTo>
                  <a:lnTo>
                    <a:pt x="9787" y="10746"/>
                  </a:lnTo>
                  <a:cubicBezTo>
                    <a:pt x="9835" y="11044"/>
                    <a:pt x="9645" y="11329"/>
                    <a:pt x="9335" y="11377"/>
                  </a:cubicBezTo>
                  <a:lnTo>
                    <a:pt x="3072" y="12520"/>
                  </a:lnTo>
                  <a:cubicBezTo>
                    <a:pt x="3042" y="12525"/>
                    <a:pt x="3011" y="12527"/>
                    <a:pt x="2981" y="12527"/>
                  </a:cubicBezTo>
                  <a:cubicBezTo>
                    <a:pt x="2719" y="12527"/>
                    <a:pt x="2484" y="12345"/>
                    <a:pt x="2441" y="12068"/>
                  </a:cubicBezTo>
                  <a:lnTo>
                    <a:pt x="1060" y="4507"/>
                  </a:lnTo>
                  <a:cubicBezTo>
                    <a:pt x="1001" y="4210"/>
                    <a:pt x="1203" y="3924"/>
                    <a:pt x="1501" y="3864"/>
                  </a:cubicBezTo>
                  <a:lnTo>
                    <a:pt x="2251" y="3733"/>
                  </a:lnTo>
                  <a:cubicBezTo>
                    <a:pt x="2282" y="3942"/>
                    <a:pt x="2460" y="4087"/>
                    <a:pt x="2665" y="4087"/>
                  </a:cubicBezTo>
                  <a:cubicBezTo>
                    <a:pt x="2693" y="4087"/>
                    <a:pt x="2722" y="4084"/>
                    <a:pt x="2751" y="4079"/>
                  </a:cubicBezTo>
                  <a:lnTo>
                    <a:pt x="6668" y="3376"/>
                  </a:lnTo>
                  <a:cubicBezTo>
                    <a:pt x="6906" y="3328"/>
                    <a:pt x="7061" y="3102"/>
                    <a:pt x="7013" y="2864"/>
                  </a:cubicBezTo>
                  <a:lnTo>
                    <a:pt x="7763" y="2733"/>
                  </a:lnTo>
                  <a:cubicBezTo>
                    <a:pt x="7800" y="2726"/>
                    <a:pt x="7837" y="2722"/>
                    <a:pt x="7873" y="2722"/>
                  </a:cubicBezTo>
                  <a:close/>
                  <a:moveTo>
                    <a:pt x="4146" y="1"/>
                  </a:moveTo>
                  <a:cubicBezTo>
                    <a:pt x="4083" y="1"/>
                    <a:pt x="4018" y="7"/>
                    <a:pt x="3953" y="19"/>
                  </a:cubicBezTo>
                  <a:cubicBezTo>
                    <a:pt x="3358" y="126"/>
                    <a:pt x="2965" y="697"/>
                    <a:pt x="3084" y="1281"/>
                  </a:cubicBezTo>
                  <a:cubicBezTo>
                    <a:pt x="3108" y="1459"/>
                    <a:pt x="3179" y="1626"/>
                    <a:pt x="3287" y="1757"/>
                  </a:cubicBezTo>
                  <a:lnTo>
                    <a:pt x="2513" y="1912"/>
                  </a:lnTo>
                  <a:cubicBezTo>
                    <a:pt x="2203" y="1971"/>
                    <a:pt x="1989" y="2281"/>
                    <a:pt x="2048" y="2590"/>
                  </a:cubicBezTo>
                  <a:lnTo>
                    <a:pt x="2096" y="2876"/>
                  </a:lnTo>
                  <a:lnTo>
                    <a:pt x="810" y="3102"/>
                  </a:lnTo>
                  <a:cubicBezTo>
                    <a:pt x="322" y="3197"/>
                    <a:pt x="1" y="3662"/>
                    <a:pt x="96" y="4150"/>
                  </a:cubicBezTo>
                  <a:lnTo>
                    <a:pt x="1667" y="12770"/>
                  </a:lnTo>
                  <a:cubicBezTo>
                    <a:pt x="1742" y="13206"/>
                    <a:pt x="2121" y="13510"/>
                    <a:pt x="2549" y="13510"/>
                  </a:cubicBezTo>
                  <a:cubicBezTo>
                    <a:pt x="2600" y="13510"/>
                    <a:pt x="2651" y="13505"/>
                    <a:pt x="2703" y="13496"/>
                  </a:cubicBezTo>
                  <a:lnTo>
                    <a:pt x="10037" y="12151"/>
                  </a:lnTo>
                  <a:cubicBezTo>
                    <a:pt x="10526" y="12068"/>
                    <a:pt x="10847" y="11591"/>
                    <a:pt x="10764" y="11115"/>
                  </a:cubicBezTo>
                  <a:lnTo>
                    <a:pt x="9180" y="2483"/>
                  </a:lnTo>
                  <a:cubicBezTo>
                    <a:pt x="9106" y="2047"/>
                    <a:pt x="8727" y="1744"/>
                    <a:pt x="8299" y="1744"/>
                  </a:cubicBezTo>
                  <a:cubicBezTo>
                    <a:pt x="8248" y="1744"/>
                    <a:pt x="8196" y="1748"/>
                    <a:pt x="8144" y="1757"/>
                  </a:cubicBezTo>
                  <a:lnTo>
                    <a:pt x="6859" y="1995"/>
                  </a:lnTo>
                  <a:lnTo>
                    <a:pt x="6811" y="1721"/>
                  </a:lnTo>
                  <a:cubicBezTo>
                    <a:pt x="6758" y="1436"/>
                    <a:pt x="6518" y="1235"/>
                    <a:pt x="6240" y="1235"/>
                  </a:cubicBezTo>
                  <a:cubicBezTo>
                    <a:pt x="6204" y="1235"/>
                    <a:pt x="6168" y="1238"/>
                    <a:pt x="6132" y="1245"/>
                  </a:cubicBezTo>
                  <a:lnTo>
                    <a:pt x="5180" y="1412"/>
                  </a:lnTo>
                  <a:cubicBezTo>
                    <a:pt x="5239" y="1245"/>
                    <a:pt x="5251" y="1066"/>
                    <a:pt x="5215" y="900"/>
                  </a:cubicBezTo>
                  <a:cubicBezTo>
                    <a:pt x="5120" y="370"/>
                    <a:pt x="4658" y="1"/>
                    <a:pt x="4146"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78" name="Google Shape;878;p41"/>
            <p:cNvSpPr/>
            <p:nvPr/>
          </p:nvSpPr>
          <p:spPr>
            <a:xfrm>
              <a:off x="1948450" y="3425775"/>
              <a:ext cx="46550" cy="38725"/>
            </a:xfrm>
            <a:custGeom>
              <a:avLst/>
              <a:gdLst/>
              <a:ahLst/>
              <a:cxnLst/>
              <a:rect l="l" t="t" r="r" b="b"/>
              <a:pathLst>
                <a:path w="1862" h="1549" extrusionOk="0">
                  <a:moveTo>
                    <a:pt x="1015" y="1"/>
                  </a:moveTo>
                  <a:cubicBezTo>
                    <a:pt x="967" y="1"/>
                    <a:pt x="918" y="6"/>
                    <a:pt x="869" y="15"/>
                  </a:cubicBezTo>
                  <a:cubicBezTo>
                    <a:pt x="191" y="134"/>
                    <a:pt x="0" y="1015"/>
                    <a:pt x="572" y="1408"/>
                  </a:cubicBezTo>
                  <a:cubicBezTo>
                    <a:pt x="710" y="1505"/>
                    <a:pt x="860" y="1549"/>
                    <a:pt x="1007" y="1549"/>
                  </a:cubicBezTo>
                  <a:cubicBezTo>
                    <a:pt x="1453" y="1549"/>
                    <a:pt x="1861" y="1146"/>
                    <a:pt x="1762" y="634"/>
                  </a:cubicBezTo>
                  <a:cubicBezTo>
                    <a:pt x="1699" y="267"/>
                    <a:pt x="1377" y="1"/>
                    <a:pt x="1015"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79" name="Google Shape;879;p41"/>
            <p:cNvSpPr/>
            <p:nvPr/>
          </p:nvSpPr>
          <p:spPr>
            <a:xfrm>
              <a:off x="2001250" y="3414500"/>
              <a:ext cx="96250" cy="33725"/>
            </a:xfrm>
            <a:custGeom>
              <a:avLst/>
              <a:gdLst/>
              <a:ahLst/>
              <a:cxnLst/>
              <a:rect l="l" t="t" r="r" b="b"/>
              <a:pathLst>
                <a:path w="3850" h="1349" extrusionOk="0">
                  <a:moveTo>
                    <a:pt x="3253" y="1"/>
                  </a:moveTo>
                  <a:cubicBezTo>
                    <a:pt x="3217" y="1"/>
                    <a:pt x="3179" y="5"/>
                    <a:pt x="3139" y="14"/>
                  </a:cubicBezTo>
                  <a:lnTo>
                    <a:pt x="3151" y="2"/>
                  </a:lnTo>
                  <a:lnTo>
                    <a:pt x="555" y="478"/>
                  </a:lnTo>
                  <a:cubicBezTo>
                    <a:pt x="1" y="567"/>
                    <a:pt x="108" y="1349"/>
                    <a:pt x="597" y="1349"/>
                  </a:cubicBezTo>
                  <a:cubicBezTo>
                    <a:pt x="633" y="1349"/>
                    <a:pt x="670" y="1344"/>
                    <a:pt x="710" y="1336"/>
                  </a:cubicBezTo>
                  <a:lnTo>
                    <a:pt x="3294" y="871"/>
                  </a:lnTo>
                  <a:cubicBezTo>
                    <a:pt x="3849" y="793"/>
                    <a:pt x="3752" y="1"/>
                    <a:pt x="325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80" name="Google Shape;880;p41"/>
            <p:cNvSpPr/>
            <p:nvPr/>
          </p:nvSpPr>
          <p:spPr>
            <a:xfrm>
              <a:off x="1958275" y="3479650"/>
              <a:ext cx="46600" cy="38725"/>
            </a:xfrm>
            <a:custGeom>
              <a:avLst/>
              <a:gdLst/>
              <a:ahLst/>
              <a:cxnLst/>
              <a:rect l="l" t="t" r="r" b="b"/>
              <a:pathLst>
                <a:path w="1864" h="1549" extrusionOk="0">
                  <a:moveTo>
                    <a:pt x="1027" y="1"/>
                  </a:moveTo>
                  <a:cubicBezTo>
                    <a:pt x="979" y="1"/>
                    <a:pt x="930" y="6"/>
                    <a:pt x="881" y="15"/>
                  </a:cubicBezTo>
                  <a:cubicBezTo>
                    <a:pt x="191" y="134"/>
                    <a:pt x="0" y="1015"/>
                    <a:pt x="572" y="1408"/>
                  </a:cubicBezTo>
                  <a:cubicBezTo>
                    <a:pt x="710" y="1505"/>
                    <a:pt x="860" y="1549"/>
                    <a:pt x="1007" y="1549"/>
                  </a:cubicBezTo>
                  <a:cubicBezTo>
                    <a:pt x="1454" y="1549"/>
                    <a:pt x="1864" y="1146"/>
                    <a:pt x="1774" y="635"/>
                  </a:cubicBezTo>
                  <a:cubicBezTo>
                    <a:pt x="1701" y="267"/>
                    <a:pt x="1386" y="1"/>
                    <a:pt x="1027"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81" name="Google Shape;881;p41"/>
            <p:cNvSpPr/>
            <p:nvPr/>
          </p:nvSpPr>
          <p:spPr>
            <a:xfrm>
              <a:off x="2012150" y="3468350"/>
              <a:ext cx="94000" cy="33750"/>
            </a:xfrm>
            <a:custGeom>
              <a:avLst/>
              <a:gdLst/>
              <a:ahLst/>
              <a:cxnLst/>
              <a:rect l="l" t="t" r="r" b="b"/>
              <a:pathLst>
                <a:path w="3760" h="1350" extrusionOk="0">
                  <a:moveTo>
                    <a:pt x="3143" y="1"/>
                  </a:moveTo>
                  <a:cubicBezTo>
                    <a:pt x="3128" y="1"/>
                    <a:pt x="3112" y="2"/>
                    <a:pt x="3096" y="3"/>
                  </a:cubicBezTo>
                  <a:lnTo>
                    <a:pt x="500" y="467"/>
                  </a:lnTo>
                  <a:cubicBezTo>
                    <a:pt x="0" y="619"/>
                    <a:pt x="125" y="1350"/>
                    <a:pt x="631" y="1350"/>
                  </a:cubicBezTo>
                  <a:cubicBezTo>
                    <a:pt x="643" y="1350"/>
                    <a:pt x="655" y="1349"/>
                    <a:pt x="667" y="1348"/>
                  </a:cubicBezTo>
                  <a:lnTo>
                    <a:pt x="3263" y="872"/>
                  </a:lnTo>
                  <a:cubicBezTo>
                    <a:pt x="3759" y="722"/>
                    <a:pt x="3640" y="1"/>
                    <a:pt x="314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82" name="Google Shape;882;p41"/>
            <p:cNvSpPr/>
            <p:nvPr/>
          </p:nvSpPr>
          <p:spPr>
            <a:xfrm>
              <a:off x="1968675" y="3537175"/>
              <a:ext cx="46625" cy="38650"/>
            </a:xfrm>
            <a:custGeom>
              <a:avLst/>
              <a:gdLst/>
              <a:ahLst/>
              <a:cxnLst/>
              <a:rect l="l" t="t" r="r" b="b"/>
              <a:pathLst>
                <a:path w="1865" h="1546" extrusionOk="0">
                  <a:moveTo>
                    <a:pt x="1014" y="1"/>
                  </a:moveTo>
                  <a:cubicBezTo>
                    <a:pt x="971" y="1"/>
                    <a:pt x="926" y="5"/>
                    <a:pt x="882" y="12"/>
                  </a:cubicBezTo>
                  <a:cubicBezTo>
                    <a:pt x="191" y="131"/>
                    <a:pt x="1" y="1012"/>
                    <a:pt x="572" y="1405"/>
                  </a:cubicBezTo>
                  <a:cubicBezTo>
                    <a:pt x="711" y="1502"/>
                    <a:pt x="862" y="1546"/>
                    <a:pt x="1008" y="1546"/>
                  </a:cubicBezTo>
                  <a:cubicBezTo>
                    <a:pt x="1455" y="1546"/>
                    <a:pt x="1865" y="1145"/>
                    <a:pt x="1775" y="643"/>
                  </a:cubicBezTo>
                  <a:cubicBezTo>
                    <a:pt x="1701" y="260"/>
                    <a:pt x="1379" y="1"/>
                    <a:pt x="101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83" name="Google Shape;883;p41"/>
            <p:cNvSpPr/>
            <p:nvPr/>
          </p:nvSpPr>
          <p:spPr>
            <a:xfrm>
              <a:off x="2022375" y="3525850"/>
              <a:ext cx="94400" cy="33725"/>
            </a:xfrm>
            <a:custGeom>
              <a:avLst/>
              <a:gdLst/>
              <a:ahLst/>
              <a:cxnLst/>
              <a:rect l="l" t="t" r="r" b="b"/>
              <a:pathLst>
                <a:path w="3776" h="1349" extrusionOk="0">
                  <a:moveTo>
                    <a:pt x="3116" y="1"/>
                  </a:moveTo>
                  <a:lnTo>
                    <a:pt x="520" y="477"/>
                  </a:lnTo>
                  <a:cubicBezTo>
                    <a:pt x="0" y="616"/>
                    <a:pt x="119" y="1348"/>
                    <a:pt x="627" y="1348"/>
                  </a:cubicBezTo>
                  <a:cubicBezTo>
                    <a:pt x="642" y="1348"/>
                    <a:pt x="658" y="1348"/>
                    <a:pt x="675" y="1346"/>
                  </a:cubicBezTo>
                  <a:lnTo>
                    <a:pt x="3270" y="882"/>
                  </a:lnTo>
                  <a:cubicBezTo>
                    <a:pt x="3775" y="744"/>
                    <a:pt x="3661" y="10"/>
                    <a:pt x="3172" y="10"/>
                  </a:cubicBezTo>
                  <a:cubicBezTo>
                    <a:pt x="3154" y="10"/>
                    <a:pt x="3135" y="11"/>
                    <a:pt x="3116" y="13"/>
                  </a:cubicBezTo>
                  <a:lnTo>
                    <a:pt x="3116" y="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84" name="Google Shape;884;p41"/>
            <p:cNvSpPr/>
            <p:nvPr/>
          </p:nvSpPr>
          <p:spPr>
            <a:xfrm>
              <a:off x="1925225" y="3776475"/>
              <a:ext cx="193200" cy="173675"/>
            </a:xfrm>
            <a:custGeom>
              <a:avLst/>
              <a:gdLst/>
              <a:ahLst/>
              <a:cxnLst/>
              <a:rect l="l" t="t" r="r" b="b"/>
              <a:pathLst>
                <a:path w="7728" h="6947" extrusionOk="0">
                  <a:moveTo>
                    <a:pt x="3899" y="1"/>
                  </a:moveTo>
                  <a:cubicBezTo>
                    <a:pt x="2864" y="1"/>
                    <a:pt x="1848" y="470"/>
                    <a:pt x="1179" y="1346"/>
                  </a:cubicBezTo>
                  <a:lnTo>
                    <a:pt x="6918" y="4978"/>
                  </a:lnTo>
                  <a:cubicBezTo>
                    <a:pt x="7728" y="3406"/>
                    <a:pt x="7204" y="1477"/>
                    <a:pt x="5716" y="525"/>
                  </a:cubicBezTo>
                  <a:cubicBezTo>
                    <a:pt x="5152" y="171"/>
                    <a:pt x="4522" y="1"/>
                    <a:pt x="3899" y="1"/>
                  </a:cubicBezTo>
                  <a:close/>
                  <a:moveTo>
                    <a:pt x="775" y="1989"/>
                  </a:moveTo>
                  <a:cubicBezTo>
                    <a:pt x="1" y="3561"/>
                    <a:pt x="489" y="5478"/>
                    <a:pt x="1953" y="6418"/>
                  </a:cubicBezTo>
                  <a:cubicBezTo>
                    <a:pt x="2522" y="6775"/>
                    <a:pt x="3159" y="6947"/>
                    <a:pt x="3790" y="6947"/>
                  </a:cubicBezTo>
                  <a:cubicBezTo>
                    <a:pt x="4823" y="6947"/>
                    <a:pt x="5841" y="6486"/>
                    <a:pt x="6513" y="5621"/>
                  </a:cubicBezTo>
                  <a:lnTo>
                    <a:pt x="775" y="1989"/>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85" name="Google Shape;885;p41"/>
            <p:cNvSpPr/>
            <p:nvPr/>
          </p:nvSpPr>
          <p:spPr>
            <a:xfrm>
              <a:off x="2287775" y="3402925"/>
              <a:ext cx="152125" cy="141325"/>
            </a:xfrm>
            <a:custGeom>
              <a:avLst/>
              <a:gdLst/>
              <a:ahLst/>
              <a:cxnLst/>
              <a:rect l="l" t="t" r="r" b="b"/>
              <a:pathLst>
                <a:path w="6085" h="5653" extrusionOk="0">
                  <a:moveTo>
                    <a:pt x="3608" y="1"/>
                  </a:moveTo>
                  <a:lnTo>
                    <a:pt x="1215" y="1632"/>
                  </a:lnTo>
                  <a:cubicBezTo>
                    <a:pt x="250" y="2287"/>
                    <a:pt x="0" y="3596"/>
                    <a:pt x="655" y="4561"/>
                  </a:cubicBezTo>
                  <a:lnTo>
                    <a:pt x="762" y="4727"/>
                  </a:lnTo>
                  <a:cubicBezTo>
                    <a:pt x="1171" y="5328"/>
                    <a:pt x="1833" y="5652"/>
                    <a:pt x="2508" y="5652"/>
                  </a:cubicBezTo>
                  <a:cubicBezTo>
                    <a:pt x="2916" y="5652"/>
                    <a:pt x="3328" y="5534"/>
                    <a:pt x="3691" y="5287"/>
                  </a:cubicBezTo>
                  <a:lnTo>
                    <a:pt x="6085" y="3656"/>
                  </a:lnTo>
                  <a:lnTo>
                    <a:pt x="3608" y="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86" name="Google Shape;886;p41"/>
            <p:cNvSpPr/>
            <p:nvPr/>
          </p:nvSpPr>
          <p:spPr>
            <a:xfrm>
              <a:off x="2390775" y="3344700"/>
              <a:ext cx="151825" cy="141000"/>
            </a:xfrm>
            <a:custGeom>
              <a:avLst/>
              <a:gdLst/>
              <a:ahLst/>
              <a:cxnLst/>
              <a:rect l="l" t="t" r="r" b="b"/>
              <a:pathLst>
                <a:path w="6073" h="5640" extrusionOk="0">
                  <a:moveTo>
                    <a:pt x="3568" y="0"/>
                  </a:moveTo>
                  <a:cubicBezTo>
                    <a:pt x="3162" y="0"/>
                    <a:pt x="2752" y="118"/>
                    <a:pt x="2393" y="365"/>
                  </a:cubicBezTo>
                  <a:lnTo>
                    <a:pt x="0" y="1996"/>
                  </a:lnTo>
                  <a:lnTo>
                    <a:pt x="2477" y="5640"/>
                  </a:lnTo>
                  <a:lnTo>
                    <a:pt x="4870" y="4008"/>
                  </a:lnTo>
                  <a:cubicBezTo>
                    <a:pt x="5822" y="3354"/>
                    <a:pt x="6072" y="2044"/>
                    <a:pt x="5429" y="1091"/>
                  </a:cubicBezTo>
                  <a:lnTo>
                    <a:pt x="5310" y="925"/>
                  </a:lnTo>
                  <a:cubicBezTo>
                    <a:pt x="4902" y="324"/>
                    <a:pt x="4240" y="0"/>
                    <a:pt x="3568"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87" name="Google Shape;887;p41"/>
            <p:cNvSpPr/>
            <p:nvPr/>
          </p:nvSpPr>
          <p:spPr>
            <a:xfrm>
              <a:off x="2243425" y="3694200"/>
              <a:ext cx="268200" cy="266925"/>
            </a:xfrm>
            <a:custGeom>
              <a:avLst/>
              <a:gdLst/>
              <a:ahLst/>
              <a:cxnLst/>
              <a:rect l="l" t="t" r="r" b="b"/>
              <a:pathLst>
                <a:path w="10728" h="10677" extrusionOk="0">
                  <a:moveTo>
                    <a:pt x="5007" y="0"/>
                  </a:moveTo>
                  <a:cubicBezTo>
                    <a:pt x="4823" y="0"/>
                    <a:pt x="4676" y="134"/>
                    <a:pt x="4644" y="315"/>
                  </a:cubicBezTo>
                  <a:lnTo>
                    <a:pt x="4191" y="3804"/>
                  </a:lnTo>
                  <a:lnTo>
                    <a:pt x="715" y="3340"/>
                  </a:lnTo>
                  <a:cubicBezTo>
                    <a:pt x="699" y="3338"/>
                    <a:pt x="684" y="3337"/>
                    <a:pt x="668" y="3337"/>
                  </a:cubicBezTo>
                  <a:cubicBezTo>
                    <a:pt x="475" y="3337"/>
                    <a:pt x="319" y="3473"/>
                    <a:pt x="286" y="3661"/>
                  </a:cubicBezTo>
                  <a:lnTo>
                    <a:pt x="36" y="5638"/>
                  </a:lnTo>
                  <a:cubicBezTo>
                    <a:pt x="0" y="5840"/>
                    <a:pt x="143" y="6019"/>
                    <a:pt x="346" y="6054"/>
                  </a:cubicBezTo>
                  <a:lnTo>
                    <a:pt x="3822" y="6519"/>
                  </a:lnTo>
                  <a:lnTo>
                    <a:pt x="3370" y="9995"/>
                  </a:lnTo>
                  <a:cubicBezTo>
                    <a:pt x="3334" y="10198"/>
                    <a:pt x="3489" y="10388"/>
                    <a:pt x="3691" y="10412"/>
                  </a:cubicBezTo>
                  <a:lnTo>
                    <a:pt x="5668" y="10674"/>
                  </a:lnTo>
                  <a:cubicBezTo>
                    <a:pt x="5683" y="10676"/>
                    <a:pt x="5697" y="10676"/>
                    <a:pt x="5712" y="10676"/>
                  </a:cubicBezTo>
                  <a:cubicBezTo>
                    <a:pt x="5896" y="10676"/>
                    <a:pt x="6051" y="10540"/>
                    <a:pt x="6085" y="10352"/>
                  </a:cubicBezTo>
                  <a:lnTo>
                    <a:pt x="6537" y="6864"/>
                  </a:lnTo>
                  <a:lnTo>
                    <a:pt x="10025" y="7328"/>
                  </a:lnTo>
                  <a:cubicBezTo>
                    <a:pt x="10040" y="7330"/>
                    <a:pt x="10055" y="7331"/>
                    <a:pt x="10069" y="7331"/>
                  </a:cubicBezTo>
                  <a:cubicBezTo>
                    <a:pt x="10253" y="7331"/>
                    <a:pt x="10409" y="7194"/>
                    <a:pt x="10442" y="7007"/>
                  </a:cubicBezTo>
                  <a:lnTo>
                    <a:pt x="10704" y="5030"/>
                  </a:lnTo>
                  <a:cubicBezTo>
                    <a:pt x="10728" y="4828"/>
                    <a:pt x="10585" y="4637"/>
                    <a:pt x="10383" y="4614"/>
                  </a:cubicBezTo>
                  <a:lnTo>
                    <a:pt x="6894" y="4161"/>
                  </a:lnTo>
                  <a:lnTo>
                    <a:pt x="7358" y="673"/>
                  </a:lnTo>
                  <a:cubicBezTo>
                    <a:pt x="7382" y="470"/>
                    <a:pt x="7239" y="280"/>
                    <a:pt x="7037" y="256"/>
                  </a:cubicBezTo>
                  <a:lnTo>
                    <a:pt x="5072" y="6"/>
                  </a:lnTo>
                  <a:cubicBezTo>
                    <a:pt x="5050" y="2"/>
                    <a:pt x="5028" y="0"/>
                    <a:pt x="5007"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88" name="Google Shape;888;p41"/>
            <p:cNvSpPr/>
            <p:nvPr/>
          </p:nvSpPr>
          <p:spPr>
            <a:xfrm>
              <a:off x="1900525" y="4098700"/>
              <a:ext cx="270900" cy="337450"/>
            </a:xfrm>
            <a:custGeom>
              <a:avLst/>
              <a:gdLst/>
              <a:ahLst/>
              <a:cxnLst/>
              <a:rect l="l" t="t" r="r" b="b"/>
              <a:pathLst>
                <a:path w="10836" h="13498" extrusionOk="0">
                  <a:moveTo>
                    <a:pt x="4147" y="412"/>
                  </a:moveTo>
                  <a:cubicBezTo>
                    <a:pt x="4434" y="412"/>
                    <a:pt x="4718" y="585"/>
                    <a:pt x="4775" y="971"/>
                  </a:cubicBezTo>
                  <a:cubicBezTo>
                    <a:pt x="4799" y="1161"/>
                    <a:pt x="4751" y="1364"/>
                    <a:pt x="4620" y="1519"/>
                  </a:cubicBezTo>
                  <a:lnTo>
                    <a:pt x="3834" y="1661"/>
                  </a:lnTo>
                  <a:cubicBezTo>
                    <a:pt x="3656" y="1566"/>
                    <a:pt x="3537" y="1411"/>
                    <a:pt x="3501" y="1221"/>
                  </a:cubicBezTo>
                  <a:lnTo>
                    <a:pt x="3501" y="1209"/>
                  </a:lnTo>
                  <a:cubicBezTo>
                    <a:pt x="3386" y="709"/>
                    <a:pt x="3770" y="412"/>
                    <a:pt x="4147" y="412"/>
                  </a:cubicBezTo>
                  <a:close/>
                  <a:moveTo>
                    <a:pt x="7856" y="2723"/>
                  </a:moveTo>
                  <a:cubicBezTo>
                    <a:pt x="8113" y="2723"/>
                    <a:pt x="8340" y="2911"/>
                    <a:pt x="8382" y="3173"/>
                  </a:cubicBezTo>
                  <a:lnTo>
                    <a:pt x="9775" y="10734"/>
                  </a:lnTo>
                  <a:cubicBezTo>
                    <a:pt x="9823" y="11043"/>
                    <a:pt x="9633" y="11329"/>
                    <a:pt x="9323" y="11377"/>
                  </a:cubicBezTo>
                  <a:lnTo>
                    <a:pt x="3060" y="12520"/>
                  </a:lnTo>
                  <a:cubicBezTo>
                    <a:pt x="3030" y="12525"/>
                    <a:pt x="2999" y="12527"/>
                    <a:pt x="2969" y="12527"/>
                  </a:cubicBezTo>
                  <a:cubicBezTo>
                    <a:pt x="2706" y="12527"/>
                    <a:pt x="2472" y="12346"/>
                    <a:pt x="2429" y="12079"/>
                  </a:cubicBezTo>
                  <a:lnTo>
                    <a:pt x="1048" y="4507"/>
                  </a:lnTo>
                  <a:cubicBezTo>
                    <a:pt x="989" y="4209"/>
                    <a:pt x="1191" y="3924"/>
                    <a:pt x="1489" y="3876"/>
                  </a:cubicBezTo>
                  <a:lnTo>
                    <a:pt x="2239" y="3745"/>
                  </a:lnTo>
                  <a:cubicBezTo>
                    <a:pt x="2270" y="3945"/>
                    <a:pt x="2451" y="4098"/>
                    <a:pt x="2657" y="4098"/>
                  </a:cubicBezTo>
                  <a:cubicBezTo>
                    <a:pt x="2684" y="4098"/>
                    <a:pt x="2711" y="4096"/>
                    <a:pt x="2739" y="4090"/>
                  </a:cubicBezTo>
                  <a:lnTo>
                    <a:pt x="6656" y="3376"/>
                  </a:lnTo>
                  <a:cubicBezTo>
                    <a:pt x="6894" y="3328"/>
                    <a:pt x="7049" y="3102"/>
                    <a:pt x="7001" y="2864"/>
                  </a:cubicBezTo>
                  <a:lnTo>
                    <a:pt x="7751" y="2733"/>
                  </a:lnTo>
                  <a:cubicBezTo>
                    <a:pt x="7787" y="2726"/>
                    <a:pt x="7822" y="2723"/>
                    <a:pt x="7856" y="2723"/>
                  </a:cubicBezTo>
                  <a:close/>
                  <a:moveTo>
                    <a:pt x="4135" y="1"/>
                  </a:moveTo>
                  <a:cubicBezTo>
                    <a:pt x="4071" y="1"/>
                    <a:pt x="4006" y="6"/>
                    <a:pt x="3941" y="18"/>
                  </a:cubicBezTo>
                  <a:cubicBezTo>
                    <a:pt x="3346" y="125"/>
                    <a:pt x="2953" y="697"/>
                    <a:pt x="3072" y="1280"/>
                  </a:cubicBezTo>
                  <a:cubicBezTo>
                    <a:pt x="3096" y="1459"/>
                    <a:pt x="3167" y="1614"/>
                    <a:pt x="3275" y="1757"/>
                  </a:cubicBezTo>
                  <a:lnTo>
                    <a:pt x="2501" y="1900"/>
                  </a:lnTo>
                  <a:cubicBezTo>
                    <a:pt x="2191" y="1959"/>
                    <a:pt x="1977" y="2269"/>
                    <a:pt x="2036" y="2578"/>
                  </a:cubicBezTo>
                  <a:lnTo>
                    <a:pt x="2084" y="2864"/>
                  </a:lnTo>
                  <a:lnTo>
                    <a:pt x="798" y="3102"/>
                  </a:lnTo>
                  <a:cubicBezTo>
                    <a:pt x="310" y="3185"/>
                    <a:pt x="0" y="3650"/>
                    <a:pt x="84" y="4138"/>
                  </a:cubicBezTo>
                  <a:lnTo>
                    <a:pt x="1655" y="12770"/>
                  </a:lnTo>
                  <a:cubicBezTo>
                    <a:pt x="1740" y="13195"/>
                    <a:pt x="2111" y="13497"/>
                    <a:pt x="2537" y="13497"/>
                  </a:cubicBezTo>
                  <a:cubicBezTo>
                    <a:pt x="2588" y="13497"/>
                    <a:pt x="2639" y="13493"/>
                    <a:pt x="2691" y="13484"/>
                  </a:cubicBezTo>
                  <a:lnTo>
                    <a:pt x="10025" y="12139"/>
                  </a:lnTo>
                  <a:cubicBezTo>
                    <a:pt x="10514" y="12056"/>
                    <a:pt x="10835" y="11579"/>
                    <a:pt x="10752" y="11103"/>
                  </a:cubicBezTo>
                  <a:lnTo>
                    <a:pt x="9168" y="2471"/>
                  </a:lnTo>
                  <a:cubicBezTo>
                    <a:pt x="9095" y="2041"/>
                    <a:pt x="8725" y="1740"/>
                    <a:pt x="8304" y="1740"/>
                  </a:cubicBezTo>
                  <a:cubicBezTo>
                    <a:pt x="8248" y="1740"/>
                    <a:pt x="8190" y="1745"/>
                    <a:pt x="8132" y="1757"/>
                  </a:cubicBezTo>
                  <a:lnTo>
                    <a:pt x="6847" y="1995"/>
                  </a:lnTo>
                  <a:lnTo>
                    <a:pt x="6799" y="1709"/>
                  </a:lnTo>
                  <a:cubicBezTo>
                    <a:pt x="6745" y="1428"/>
                    <a:pt x="6495" y="1226"/>
                    <a:pt x="6210" y="1226"/>
                  </a:cubicBezTo>
                  <a:cubicBezTo>
                    <a:pt x="6180" y="1226"/>
                    <a:pt x="6150" y="1228"/>
                    <a:pt x="6120" y="1233"/>
                  </a:cubicBezTo>
                  <a:lnTo>
                    <a:pt x="5168" y="1411"/>
                  </a:lnTo>
                  <a:cubicBezTo>
                    <a:pt x="5227" y="1245"/>
                    <a:pt x="5239" y="1066"/>
                    <a:pt x="5203" y="887"/>
                  </a:cubicBezTo>
                  <a:cubicBezTo>
                    <a:pt x="5108" y="369"/>
                    <a:pt x="4646" y="1"/>
                    <a:pt x="4135"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89" name="Google Shape;889;p41"/>
            <p:cNvSpPr/>
            <p:nvPr/>
          </p:nvSpPr>
          <p:spPr>
            <a:xfrm>
              <a:off x="1948450" y="4220000"/>
              <a:ext cx="46550" cy="38650"/>
            </a:xfrm>
            <a:custGeom>
              <a:avLst/>
              <a:gdLst/>
              <a:ahLst/>
              <a:cxnLst/>
              <a:rect l="l" t="t" r="r" b="b"/>
              <a:pathLst>
                <a:path w="1862" h="1546" extrusionOk="0">
                  <a:moveTo>
                    <a:pt x="1002" y="1"/>
                  </a:moveTo>
                  <a:cubicBezTo>
                    <a:pt x="958" y="1"/>
                    <a:pt x="914" y="5"/>
                    <a:pt x="869" y="12"/>
                  </a:cubicBezTo>
                  <a:cubicBezTo>
                    <a:pt x="191" y="131"/>
                    <a:pt x="0" y="1012"/>
                    <a:pt x="572" y="1405"/>
                  </a:cubicBezTo>
                  <a:cubicBezTo>
                    <a:pt x="710" y="1502"/>
                    <a:pt x="860" y="1545"/>
                    <a:pt x="1007" y="1545"/>
                  </a:cubicBezTo>
                  <a:cubicBezTo>
                    <a:pt x="1453" y="1545"/>
                    <a:pt x="1861" y="1142"/>
                    <a:pt x="1762" y="631"/>
                  </a:cubicBezTo>
                  <a:cubicBezTo>
                    <a:pt x="1699" y="259"/>
                    <a:pt x="1369"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90" name="Google Shape;890;p41"/>
            <p:cNvSpPr/>
            <p:nvPr/>
          </p:nvSpPr>
          <p:spPr>
            <a:xfrm>
              <a:off x="2001675" y="4208750"/>
              <a:ext cx="95375" cy="33525"/>
            </a:xfrm>
            <a:custGeom>
              <a:avLst/>
              <a:gdLst/>
              <a:ahLst/>
              <a:cxnLst/>
              <a:rect l="l" t="t" r="r" b="b"/>
              <a:pathLst>
                <a:path w="3815" h="1341" extrusionOk="0">
                  <a:moveTo>
                    <a:pt x="3218" y="0"/>
                  </a:moveTo>
                  <a:cubicBezTo>
                    <a:pt x="3188" y="0"/>
                    <a:pt x="3155" y="3"/>
                    <a:pt x="3122" y="10"/>
                  </a:cubicBezTo>
                  <a:lnTo>
                    <a:pt x="3134" y="10"/>
                  </a:lnTo>
                  <a:lnTo>
                    <a:pt x="538" y="474"/>
                  </a:lnTo>
                  <a:cubicBezTo>
                    <a:pt x="0" y="575"/>
                    <a:pt x="106" y="1341"/>
                    <a:pt x="597" y="1341"/>
                  </a:cubicBezTo>
                  <a:cubicBezTo>
                    <a:pt x="628" y="1341"/>
                    <a:pt x="660" y="1338"/>
                    <a:pt x="693" y="1331"/>
                  </a:cubicBezTo>
                  <a:lnTo>
                    <a:pt x="3277" y="867"/>
                  </a:lnTo>
                  <a:cubicBezTo>
                    <a:pt x="3815" y="766"/>
                    <a:pt x="3709" y="0"/>
                    <a:pt x="3218"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91" name="Google Shape;891;p41"/>
            <p:cNvSpPr/>
            <p:nvPr/>
          </p:nvSpPr>
          <p:spPr>
            <a:xfrm>
              <a:off x="1958275" y="4273875"/>
              <a:ext cx="46600" cy="38650"/>
            </a:xfrm>
            <a:custGeom>
              <a:avLst/>
              <a:gdLst/>
              <a:ahLst/>
              <a:cxnLst/>
              <a:rect l="l" t="t" r="r" b="b"/>
              <a:pathLst>
                <a:path w="1864" h="1546" extrusionOk="0">
                  <a:moveTo>
                    <a:pt x="1014" y="1"/>
                  </a:moveTo>
                  <a:cubicBezTo>
                    <a:pt x="970" y="1"/>
                    <a:pt x="926" y="5"/>
                    <a:pt x="881" y="12"/>
                  </a:cubicBezTo>
                  <a:cubicBezTo>
                    <a:pt x="191" y="131"/>
                    <a:pt x="0" y="1012"/>
                    <a:pt x="572" y="1405"/>
                  </a:cubicBezTo>
                  <a:cubicBezTo>
                    <a:pt x="710" y="1502"/>
                    <a:pt x="860" y="1546"/>
                    <a:pt x="1007" y="1546"/>
                  </a:cubicBezTo>
                  <a:cubicBezTo>
                    <a:pt x="1454" y="1546"/>
                    <a:pt x="1864" y="1142"/>
                    <a:pt x="1774" y="631"/>
                  </a:cubicBezTo>
                  <a:cubicBezTo>
                    <a:pt x="1700" y="259"/>
                    <a:pt x="1378" y="1"/>
                    <a:pt x="101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92" name="Google Shape;892;p41"/>
            <p:cNvSpPr/>
            <p:nvPr/>
          </p:nvSpPr>
          <p:spPr>
            <a:xfrm>
              <a:off x="2012150" y="4262500"/>
              <a:ext cx="94000" cy="33750"/>
            </a:xfrm>
            <a:custGeom>
              <a:avLst/>
              <a:gdLst/>
              <a:ahLst/>
              <a:cxnLst/>
              <a:rect l="l" t="t" r="r" b="b"/>
              <a:pathLst>
                <a:path w="3760" h="1350" extrusionOk="0">
                  <a:moveTo>
                    <a:pt x="3143" y="1"/>
                  </a:moveTo>
                  <a:cubicBezTo>
                    <a:pt x="3128" y="1"/>
                    <a:pt x="3112" y="1"/>
                    <a:pt x="3096" y="3"/>
                  </a:cubicBezTo>
                  <a:lnTo>
                    <a:pt x="500" y="467"/>
                  </a:lnTo>
                  <a:cubicBezTo>
                    <a:pt x="0" y="618"/>
                    <a:pt x="125" y="1349"/>
                    <a:pt x="631" y="1349"/>
                  </a:cubicBezTo>
                  <a:cubicBezTo>
                    <a:pt x="643" y="1349"/>
                    <a:pt x="655" y="1349"/>
                    <a:pt x="667" y="1348"/>
                  </a:cubicBezTo>
                  <a:lnTo>
                    <a:pt x="3263" y="872"/>
                  </a:lnTo>
                  <a:cubicBezTo>
                    <a:pt x="3759" y="722"/>
                    <a:pt x="3640" y="1"/>
                    <a:pt x="314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93" name="Google Shape;893;p41"/>
            <p:cNvSpPr/>
            <p:nvPr/>
          </p:nvSpPr>
          <p:spPr>
            <a:xfrm>
              <a:off x="1968675" y="4331350"/>
              <a:ext cx="46625" cy="38925"/>
            </a:xfrm>
            <a:custGeom>
              <a:avLst/>
              <a:gdLst/>
              <a:ahLst/>
              <a:cxnLst/>
              <a:rect l="l" t="t" r="r" b="b"/>
              <a:pathLst>
                <a:path w="1865" h="1557" extrusionOk="0">
                  <a:moveTo>
                    <a:pt x="1010" y="0"/>
                  </a:moveTo>
                  <a:cubicBezTo>
                    <a:pt x="968" y="0"/>
                    <a:pt x="925" y="4"/>
                    <a:pt x="882" y="11"/>
                  </a:cubicBezTo>
                  <a:cubicBezTo>
                    <a:pt x="191" y="130"/>
                    <a:pt x="1" y="1011"/>
                    <a:pt x="572" y="1416"/>
                  </a:cubicBezTo>
                  <a:cubicBezTo>
                    <a:pt x="711" y="1513"/>
                    <a:pt x="861" y="1556"/>
                    <a:pt x="1008" y="1556"/>
                  </a:cubicBezTo>
                  <a:cubicBezTo>
                    <a:pt x="1455" y="1556"/>
                    <a:pt x="1865" y="1153"/>
                    <a:pt x="1775" y="642"/>
                  </a:cubicBezTo>
                  <a:cubicBezTo>
                    <a:pt x="1700" y="268"/>
                    <a:pt x="1377" y="0"/>
                    <a:pt x="1010"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94" name="Google Shape;894;p41"/>
            <p:cNvSpPr/>
            <p:nvPr/>
          </p:nvSpPr>
          <p:spPr>
            <a:xfrm>
              <a:off x="2022250" y="4319900"/>
              <a:ext cx="94725" cy="33875"/>
            </a:xfrm>
            <a:custGeom>
              <a:avLst/>
              <a:gdLst/>
              <a:ahLst/>
              <a:cxnLst/>
              <a:rect l="l" t="t" r="r" b="b"/>
              <a:pathLst>
                <a:path w="3789" h="1355" extrusionOk="0">
                  <a:moveTo>
                    <a:pt x="3177" y="0"/>
                  </a:moveTo>
                  <a:cubicBezTo>
                    <a:pt x="3155" y="0"/>
                    <a:pt x="3132" y="2"/>
                    <a:pt x="3109" y="5"/>
                  </a:cubicBezTo>
                  <a:lnTo>
                    <a:pt x="3121" y="5"/>
                  </a:lnTo>
                  <a:lnTo>
                    <a:pt x="525" y="481"/>
                  </a:lnTo>
                  <a:cubicBezTo>
                    <a:pt x="0" y="606"/>
                    <a:pt x="109" y="1355"/>
                    <a:pt x="611" y="1355"/>
                  </a:cubicBezTo>
                  <a:cubicBezTo>
                    <a:pt x="633" y="1355"/>
                    <a:pt x="656" y="1353"/>
                    <a:pt x="680" y="1350"/>
                  </a:cubicBezTo>
                  <a:lnTo>
                    <a:pt x="3275" y="886"/>
                  </a:lnTo>
                  <a:cubicBezTo>
                    <a:pt x="3789" y="749"/>
                    <a:pt x="3679" y="0"/>
                    <a:pt x="3177"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95" name="Google Shape;895;p41"/>
            <p:cNvSpPr/>
            <p:nvPr/>
          </p:nvSpPr>
          <p:spPr>
            <a:xfrm>
              <a:off x="1924050" y="4570700"/>
              <a:ext cx="194375" cy="174075"/>
            </a:xfrm>
            <a:custGeom>
              <a:avLst/>
              <a:gdLst/>
              <a:ahLst/>
              <a:cxnLst/>
              <a:rect l="l" t="t" r="r" b="b"/>
              <a:pathLst>
                <a:path w="7775" h="6963" extrusionOk="0">
                  <a:moveTo>
                    <a:pt x="3936" y="1"/>
                  </a:moveTo>
                  <a:cubicBezTo>
                    <a:pt x="2905" y="1"/>
                    <a:pt x="1893" y="469"/>
                    <a:pt x="1226" y="1343"/>
                  </a:cubicBezTo>
                  <a:lnTo>
                    <a:pt x="6965" y="4975"/>
                  </a:lnTo>
                  <a:cubicBezTo>
                    <a:pt x="7775" y="3403"/>
                    <a:pt x="7251" y="1474"/>
                    <a:pt x="5763" y="534"/>
                  </a:cubicBezTo>
                  <a:cubicBezTo>
                    <a:pt x="5196" y="174"/>
                    <a:pt x="4562" y="1"/>
                    <a:pt x="3936" y="1"/>
                  </a:cubicBezTo>
                  <a:close/>
                  <a:moveTo>
                    <a:pt x="822" y="1986"/>
                  </a:moveTo>
                  <a:lnTo>
                    <a:pt x="822" y="1986"/>
                  </a:lnTo>
                  <a:cubicBezTo>
                    <a:pt x="0" y="3558"/>
                    <a:pt x="524" y="5498"/>
                    <a:pt x="2024" y="6439"/>
                  </a:cubicBezTo>
                  <a:cubicBezTo>
                    <a:pt x="2588" y="6793"/>
                    <a:pt x="3218" y="6963"/>
                    <a:pt x="3841" y="6963"/>
                  </a:cubicBezTo>
                  <a:cubicBezTo>
                    <a:pt x="4875" y="6963"/>
                    <a:pt x="5892" y="6494"/>
                    <a:pt x="6560" y="5618"/>
                  </a:cubicBezTo>
                  <a:lnTo>
                    <a:pt x="822" y="1986"/>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96" name="Google Shape;896;p41"/>
            <p:cNvSpPr/>
            <p:nvPr/>
          </p:nvSpPr>
          <p:spPr>
            <a:xfrm>
              <a:off x="2287775" y="4197375"/>
              <a:ext cx="152125" cy="141000"/>
            </a:xfrm>
            <a:custGeom>
              <a:avLst/>
              <a:gdLst/>
              <a:ahLst/>
              <a:cxnLst/>
              <a:rect l="l" t="t" r="r" b="b"/>
              <a:pathLst>
                <a:path w="6085" h="5640" extrusionOk="0">
                  <a:moveTo>
                    <a:pt x="3608" y="0"/>
                  </a:moveTo>
                  <a:lnTo>
                    <a:pt x="1215" y="1632"/>
                  </a:lnTo>
                  <a:cubicBezTo>
                    <a:pt x="250" y="2286"/>
                    <a:pt x="0" y="3596"/>
                    <a:pt x="655" y="4549"/>
                  </a:cubicBezTo>
                  <a:lnTo>
                    <a:pt x="762" y="4715"/>
                  </a:lnTo>
                  <a:cubicBezTo>
                    <a:pt x="1171" y="5316"/>
                    <a:pt x="1833" y="5640"/>
                    <a:pt x="2508" y="5640"/>
                  </a:cubicBezTo>
                  <a:cubicBezTo>
                    <a:pt x="2916" y="5640"/>
                    <a:pt x="3328" y="5522"/>
                    <a:pt x="3691" y="5275"/>
                  </a:cubicBezTo>
                  <a:lnTo>
                    <a:pt x="6085" y="3644"/>
                  </a:lnTo>
                  <a:lnTo>
                    <a:pt x="3608" y="0"/>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97" name="Google Shape;897;p41"/>
            <p:cNvSpPr/>
            <p:nvPr/>
          </p:nvSpPr>
          <p:spPr>
            <a:xfrm>
              <a:off x="2390775" y="4138825"/>
              <a:ext cx="151825" cy="141025"/>
            </a:xfrm>
            <a:custGeom>
              <a:avLst/>
              <a:gdLst/>
              <a:ahLst/>
              <a:cxnLst/>
              <a:rect l="l" t="t" r="r" b="b"/>
              <a:pathLst>
                <a:path w="6073" h="5641" extrusionOk="0">
                  <a:moveTo>
                    <a:pt x="3568" y="1"/>
                  </a:moveTo>
                  <a:cubicBezTo>
                    <a:pt x="3162" y="1"/>
                    <a:pt x="2752" y="119"/>
                    <a:pt x="2393" y="366"/>
                  </a:cubicBezTo>
                  <a:lnTo>
                    <a:pt x="0" y="1997"/>
                  </a:lnTo>
                  <a:lnTo>
                    <a:pt x="2477" y="5640"/>
                  </a:lnTo>
                  <a:lnTo>
                    <a:pt x="4870" y="4009"/>
                  </a:lnTo>
                  <a:cubicBezTo>
                    <a:pt x="5822" y="3354"/>
                    <a:pt x="6072" y="2045"/>
                    <a:pt x="5429" y="1092"/>
                  </a:cubicBezTo>
                  <a:lnTo>
                    <a:pt x="5310" y="926"/>
                  </a:lnTo>
                  <a:cubicBezTo>
                    <a:pt x="4902" y="325"/>
                    <a:pt x="4240" y="1"/>
                    <a:pt x="356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98" name="Google Shape;898;p41"/>
            <p:cNvSpPr/>
            <p:nvPr/>
          </p:nvSpPr>
          <p:spPr>
            <a:xfrm>
              <a:off x="2243425" y="4488350"/>
              <a:ext cx="268200" cy="266925"/>
            </a:xfrm>
            <a:custGeom>
              <a:avLst/>
              <a:gdLst/>
              <a:ahLst/>
              <a:cxnLst/>
              <a:rect l="l" t="t" r="r" b="b"/>
              <a:pathLst>
                <a:path w="10728" h="10677" extrusionOk="0">
                  <a:moveTo>
                    <a:pt x="5007" y="0"/>
                  </a:moveTo>
                  <a:cubicBezTo>
                    <a:pt x="4823" y="0"/>
                    <a:pt x="4676" y="135"/>
                    <a:pt x="4644" y="327"/>
                  </a:cubicBezTo>
                  <a:lnTo>
                    <a:pt x="4191" y="3804"/>
                  </a:lnTo>
                  <a:lnTo>
                    <a:pt x="715" y="3339"/>
                  </a:lnTo>
                  <a:cubicBezTo>
                    <a:pt x="699" y="3338"/>
                    <a:pt x="684" y="3337"/>
                    <a:pt x="668" y="3337"/>
                  </a:cubicBezTo>
                  <a:cubicBezTo>
                    <a:pt x="475" y="3337"/>
                    <a:pt x="319" y="3473"/>
                    <a:pt x="286" y="3661"/>
                  </a:cubicBezTo>
                  <a:lnTo>
                    <a:pt x="36" y="5637"/>
                  </a:lnTo>
                  <a:cubicBezTo>
                    <a:pt x="0" y="5840"/>
                    <a:pt x="143" y="6030"/>
                    <a:pt x="346" y="6054"/>
                  </a:cubicBezTo>
                  <a:lnTo>
                    <a:pt x="3822" y="6518"/>
                  </a:lnTo>
                  <a:lnTo>
                    <a:pt x="3370" y="9995"/>
                  </a:lnTo>
                  <a:cubicBezTo>
                    <a:pt x="3334" y="10197"/>
                    <a:pt x="3489" y="10388"/>
                    <a:pt x="3691" y="10412"/>
                  </a:cubicBezTo>
                  <a:lnTo>
                    <a:pt x="5656" y="10674"/>
                  </a:lnTo>
                  <a:cubicBezTo>
                    <a:pt x="5671" y="10675"/>
                    <a:pt x="5685" y="10676"/>
                    <a:pt x="5700" y="10676"/>
                  </a:cubicBezTo>
                  <a:cubicBezTo>
                    <a:pt x="5885" y="10676"/>
                    <a:pt x="6051" y="10540"/>
                    <a:pt x="6073" y="10352"/>
                  </a:cubicBezTo>
                  <a:lnTo>
                    <a:pt x="6537" y="6876"/>
                  </a:lnTo>
                  <a:lnTo>
                    <a:pt x="10014" y="7328"/>
                  </a:lnTo>
                  <a:cubicBezTo>
                    <a:pt x="10033" y="7331"/>
                    <a:pt x="10053" y="7333"/>
                    <a:pt x="10072" y="7333"/>
                  </a:cubicBezTo>
                  <a:cubicBezTo>
                    <a:pt x="10252" y="7333"/>
                    <a:pt x="10410" y="7189"/>
                    <a:pt x="10442" y="7007"/>
                  </a:cubicBezTo>
                  <a:lnTo>
                    <a:pt x="10692" y="5042"/>
                  </a:lnTo>
                  <a:cubicBezTo>
                    <a:pt x="10728" y="4828"/>
                    <a:pt x="10585" y="4649"/>
                    <a:pt x="10371" y="4613"/>
                  </a:cubicBezTo>
                  <a:lnTo>
                    <a:pt x="6894" y="4161"/>
                  </a:lnTo>
                  <a:lnTo>
                    <a:pt x="7358" y="684"/>
                  </a:lnTo>
                  <a:cubicBezTo>
                    <a:pt x="7382" y="470"/>
                    <a:pt x="7239" y="291"/>
                    <a:pt x="7037" y="256"/>
                  </a:cubicBezTo>
                  <a:lnTo>
                    <a:pt x="5072" y="6"/>
                  </a:lnTo>
                  <a:cubicBezTo>
                    <a:pt x="5050" y="2"/>
                    <a:pt x="5029" y="0"/>
                    <a:pt x="5007"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99" name="Google Shape;899;p41"/>
            <p:cNvSpPr/>
            <p:nvPr/>
          </p:nvSpPr>
          <p:spPr>
            <a:xfrm>
              <a:off x="1106075" y="921250"/>
              <a:ext cx="271200" cy="338025"/>
            </a:xfrm>
            <a:custGeom>
              <a:avLst/>
              <a:gdLst/>
              <a:ahLst/>
              <a:cxnLst/>
              <a:rect l="l" t="t" r="r" b="b"/>
              <a:pathLst>
                <a:path w="10848" h="13521" extrusionOk="0">
                  <a:moveTo>
                    <a:pt x="4159" y="435"/>
                  </a:moveTo>
                  <a:cubicBezTo>
                    <a:pt x="4446" y="435"/>
                    <a:pt x="4730" y="607"/>
                    <a:pt x="4787" y="994"/>
                  </a:cubicBezTo>
                  <a:cubicBezTo>
                    <a:pt x="4811" y="1196"/>
                    <a:pt x="4763" y="1387"/>
                    <a:pt x="4632" y="1541"/>
                  </a:cubicBezTo>
                  <a:lnTo>
                    <a:pt x="3846" y="1684"/>
                  </a:lnTo>
                  <a:cubicBezTo>
                    <a:pt x="3668" y="1589"/>
                    <a:pt x="3549" y="1422"/>
                    <a:pt x="3513" y="1232"/>
                  </a:cubicBezTo>
                  <a:cubicBezTo>
                    <a:pt x="3398" y="732"/>
                    <a:pt x="3782" y="435"/>
                    <a:pt x="4159" y="435"/>
                  </a:cubicBezTo>
                  <a:close/>
                  <a:moveTo>
                    <a:pt x="7866" y="2749"/>
                  </a:moveTo>
                  <a:cubicBezTo>
                    <a:pt x="8129" y="2749"/>
                    <a:pt x="8364" y="2930"/>
                    <a:pt x="8406" y="3208"/>
                  </a:cubicBezTo>
                  <a:lnTo>
                    <a:pt x="9788" y="10769"/>
                  </a:lnTo>
                  <a:cubicBezTo>
                    <a:pt x="9835" y="11066"/>
                    <a:pt x="9645" y="11340"/>
                    <a:pt x="9347" y="11400"/>
                  </a:cubicBezTo>
                  <a:lnTo>
                    <a:pt x="3084" y="12543"/>
                  </a:lnTo>
                  <a:cubicBezTo>
                    <a:pt x="3049" y="12550"/>
                    <a:pt x="3014" y="12553"/>
                    <a:pt x="2980" y="12553"/>
                  </a:cubicBezTo>
                  <a:cubicBezTo>
                    <a:pt x="2723" y="12553"/>
                    <a:pt x="2495" y="12365"/>
                    <a:pt x="2453" y="12102"/>
                  </a:cubicBezTo>
                  <a:lnTo>
                    <a:pt x="1072" y="4530"/>
                  </a:lnTo>
                  <a:cubicBezTo>
                    <a:pt x="1013" y="4232"/>
                    <a:pt x="1215" y="3958"/>
                    <a:pt x="1513" y="3899"/>
                  </a:cubicBezTo>
                  <a:lnTo>
                    <a:pt x="2263" y="3768"/>
                  </a:lnTo>
                  <a:cubicBezTo>
                    <a:pt x="2294" y="3977"/>
                    <a:pt x="2472" y="4122"/>
                    <a:pt x="2677" y="4122"/>
                  </a:cubicBezTo>
                  <a:cubicBezTo>
                    <a:pt x="2705" y="4122"/>
                    <a:pt x="2734" y="4119"/>
                    <a:pt x="2763" y="4113"/>
                  </a:cubicBezTo>
                  <a:lnTo>
                    <a:pt x="6680" y="3399"/>
                  </a:lnTo>
                  <a:cubicBezTo>
                    <a:pt x="6906" y="3363"/>
                    <a:pt x="7073" y="3125"/>
                    <a:pt x="7025" y="2899"/>
                  </a:cubicBezTo>
                  <a:lnTo>
                    <a:pt x="7775" y="2756"/>
                  </a:lnTo>
                  <a:cubicBezTo>
                    <a:pt x="7806" y="2751"/>
                    <a:pt x="7836" y="2749"/>
                    <a:pt x="7866" y="2749"/>
                  </a:cubicBezTo>
                  <a:close/>
                  <a:moveTo>
                    <a:pt x="4133" y="0"/>
                  </a:moveTo>
                  <a:cubicBezTo>
                    <a:pt x="4070" y="0"/>
                    <a:pt x="4006" y="6"/>
                    <a:pt x="3942" y="17"/>
                  </a:cubicBezTo>
                  <a:cubicBezTo>
                    <a:pt x="3346" y="136"/>
                    <a:pt x="2953" y="708"/>
                    <a:pt x="3072" y="1303"/>
                  </a:cubicBezTo>
                  <a:cubicBezTo>
                    <a:pt x="3108" y="1482"/>
                    <a:pt x="3180" y="1649"/>
                    <a:pt x="3287" y="1779"/>
                  </a:cubicBezTo>
                  <a:lnTo>
                    <a:pt x="2513" y="1922"/>
                  </a:lnTo>
                  <a:cubicBezTo>
                    <a:pt x="2203" y="1982"/>
                    <a:pt x="1989" y="2291"/>
                    <a:pt x="2049" y="2601"/>
                  </a:cubicBezTo>
                  <a:lnTo>
                    <a:pt x="2096" y="2887"/>
                  </a:lnTo>
                  <a:lnTo>
                    <a:pt x="810" y="3125"/>
                  </a:lnTo>
                  <a:cubicBezTo>
                    <a:pt x="322" y="3208"/>
                    <a:pt x="1" y="3673"/>
                    <a:pt x="96" y="4149"/>
                  </a:cubicBezTo>
                  <a:lnTo>
                    <a:pt x="1668" y="12781"/>
                  </a:lnTo>
                  <a:cubicBezTo>
                    <a:pt x="1742" y="13217"/>
                    <a:pt x="2121" y="13520"/>
                    <a:pt x="2549" y="13520"/>
                  </a:cubicBezTo>
                  <a:cubicBezTo>
                    <a:pt x="2600" y="13520"/>
                    <a:pt x="2651" y="13516"/>
                    <a:pt x="2703" y="13507"/>
                  </a:cubicBezTo>
                  <a:lnTo>
                    <a:pt x="10038" y="12162"/>
                  </a:lnTo>
                  <a:cubicBezTo>
                    <a:pt x="10526" y="12066"/>
                    <a:pt x="10847" y="11602"/>
                    <a:pt x="10752" y="11126"/>
                  </a:cubicBezTo>
                  <a:lnTo>
                    <a:pt x="9192" y="2506"/>
                  </a:lnTo>
                  <a:cubicBezTo>
                    <a:pt x="9108" y="2074"/>
                    <a:pt x="8735" y="1763"/>
                    <a:pt x="8312" y="1763"/>
                  </a:cubicBezTo>
                  <a:cubicBezTo>
                    <a:pt x="8257" y="1763"/>
                    <a:pt x="8201" y="1769"/>
                    <a:pt x="8145" y="1779"/>
                  </a:cubicBezTo>
                  <a:lnTo>
                    <a:pt x="6859" y="2018"/>
                  </a:lnTo>
                  <a:lnTo>
                    <a:pt x="6811" y="1744"/>
                  </a:lnTo>
                  <a:cubicBezTo>
                    <a:pt x="6748" y="1458"/>
                    <a:pt x="6506" y="1258"/>
                    <a:pt x="6228" y="1258"/>
                  </a:cubicBezTo>
                  <a:cubicBezTo>
                    <a:pt x="6193" y="1258"/>
                    <a:pt x="6157" y="1261"/>
                    <a:pt x="6120" y="1268"/>
                  </a:cubicBezTo>
                  <a:lnTo>
                    <a:pt x="5180" y="1434"/>
                  </a:lnTo>
                  <a:cubicBezTo>
                    <a:pt x="5227" y="1268"/>
                    <a:pt x="5239" y="1089"/>
                    <a:pt x="5204" y="922"/>
                  </a:cubicBezTo>
                  <a:cubicBezTo>
                    <a:pt x="5119" y="381"/>
                    <a:pt x="4655" y="0"/>
                    <a:pt x="4133"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900" name="Google Shape;900;p41"/>
            <p:cNvSpPr/>
            <p:nvPr/>
          </p:nvSpPr>
          <p:spPr>
            <a:xfrm>
              <a:off x="1154300" y="1043050"/>
              <a:ext cx="46550" cy="38675"/>
            </a:xfrm>
            <a:custGeom>
              <a:avLst/>
              <a:gdLst/>
              <a:ahLst/>
              <a:cxnLst/>
              <a:rect l="l" t="t" r="r" b="b"/>
              <a:pathLst>
                <a:path w="1862" h="1547" extrusionOk="0">
                  <a:moveTo>
                    <a:pt x="1015" y="1"/>
                  </a:moveTo>
                  <a:cubicBezTo>
                    <a:pt x="967" y="1"/>
                    <a:pt x="918" y="5"/>
                    <a:pt x="870" y="15"/>
                  </a:cubicBezTo>
                  <a:cubicBezTo>
                    <a:pt x="191" y="134"/>
                    <a:pt x="0" y="1015"/>
                    <a:pt x="572" y="1408"/>
                  </a:cubicBezTo>
                  <a:cubicBezTo>
                    <a:pt x="709" y="1504"/>
                    <a:pt x="857" y="1547"/>
                    <a:pt x="1002" y="1547"/>
                  </a:cubicBezTo>
                  <a:cubicBezTo>
                    <a:pt x="1451" y="1547"/>
                    <a:pt x="1862" y="1138"/>
                    <a:pt x="1763" y="634"/>
                  </a:cubicBezTo>
                  <a:cubicBezTo>
                    <a:pt x="1700" y="266"/>
                    <a:pt x="1377" y="1"/>
                    <a:pt x="1015"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901" name="Google Shape;901;p41"/>
            <p:cNvSpPr/>
            <p:nvPr/>
          </p:nvSpPr>
          <p:spPr>
            <a:xfrm>
              <a:off x="1207150" y="1031775"/>
              <a:ext cx="96475" cy="33875"/>
            </a:xfrm>
            <a:custGeom>
              <a:avLst/>
              <a:gdLst/>
              <a:ahLst/>
              <a:cxnLst/>
              <a:rect l="l" t="t" r="r" b="b"/>
              <a:pathLst>
                <a:path w="3859" h="1355" extrusionOk="0">
                  <a:moveTo>
                    <a:pt x="3261" y="1"/>
                  </a:moveTo>
                  <a:cubicBezTo>
                    <a:pt x="3226" y="1"/>
                    <a:pt x="3188" y="5"/>
                    <a:pt x="3149" y="14"/>
                  </a:cubicBezTo>
                  <a:lnTo>
                    <a:pt x="3137" y="14"/>
                  </a:lnTo>
                  <a:lnTo>
                    <a:pt x="542" y="490"/>
                  </a:lnTo>
                  <a:cubicBezTo>
                    <a:pt x="0" y="580"/>
                    <a:pt x="111" y="1354"/>
                    <a:pt x="620" y="1354"/>
                  </a:cubicBezTo>
                  <a:cubicBezTo>
                    <a:pt x="648" y="1354"/>
                    <a:pt x="678" y="1352"/>
                    <a:pt x="708" y="1347"/>
                  </a:cubicBezTo>
                  <a:lnTo>
                    <a:pt x="3292" y="871"/>
                  </a:lnTo>
                  <a:cubicBezTo>
                    <a:pt x="3858" y="793"/>
                    <a:pt x="3751" y="1"/>
                    <a:pt x="3261"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902" name="Google Shape;902;p41"/>
            <p:cNvSpPr/>
            <p:nvPr/>
          </p:nvSpPr>
          <p:spPr>
            <a:xfrm>
              <a:off x="1164125" y="1097000"/>
              <a:ext cx="46550" cy="38650"/>
            </a:xfrm>
            <a:custGeom>
              <a:avLst/>
              <a:gdLst/>
              <a:ahLst/>
              <a:cxnLst/>
              <a:rect l="l" t="t" r="r" b="b"/>
              <a:pathLst>
                <a:path w="1862" h="1546" extrusionOk="0">
                  <a:moveTo>
                    <a:pt x="1002" y="1"/>
                  </a:moveTo>
                  <a:cubicBezTo>
                    <a:pt x="958" y="1"/>
                    <a:pt x="914" y="4"/>
                    <a:pt x="870" y="12"/>
                  </a:cubicBezTo>
                  <a:cubicBezTo>
                    <a:pt x="191" y="131"/>
                    <a:pt x="0" y="1012"/>
                    <a:pt x="560" y="1405"/>
                  </a:cubicBezTo>
                  <a:cubicBezTo>
                    <a:pt x="701" y="1502"/>
                    <a:pt x="854" y="1545"/>
                    <a:pt x="1002" y="1545"/>
                  </a:cubicBezTo>
                  <a:cubicBezTo>
                    <a:pt x="1453" y="1545"/>
                    <a:pt x="1861" y="1142"/>
                    <a:pt x="1762" y="631"/>
                  </a:cubicBezTo>
                  <a:cubicBezTo>
                    <a:pt x="1699" y="259"/>
                    <a:pt x="1369"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903" name="Google Shape;903;p41"/>
            <p:cNvSpPr/>
            <p:nvPr/>
          </p:nvSpPr>
          <p:spPr>
            <a:xfrm>
              <a:off x="1218000" y="1085650"/>
              <a:ext cx="94075" cy="33725"/>
            </a:xfrm>
            <a:custGeom>
              <a:avLst/>
              <a:gdLst/>
              <a:ahLst/>
              <a:cxnLst/>
              <a:rect l="l" t="t" r="r" b="b"/>
              <a:pathLst>
                <a:path w="3763" h="1349" extrusionOk="0">
                  <a:moveTo>
                    <a:pt x="3132" y="0"/>
                  </a:moveTo>
                  <a:cubicBezTo>
                    <a:pt x="3120" y="0"/>
                    <a:pt x="3108" y="1"/>
                    <a:pt x="3096" y="2"/>
                  </a:cubicBezTo>
                  <a:lnTo>
                    <a:pt x="500" y="478"/>
                  </a:lnTo>
                  <a:cubicBezTo>
                    <a:pt x="0" y="618"/>
                    <a:pt x="125" y="1348"/>
                    <a:pt x="631" y="1348"/>
                  </a:cubicBezTo>
                  <a:cubicBezTo>
                    <a:pt x="643" y="1348"/>
                    <a:pt x="655" y="1348"/>
                    <a:pt x="667" y="1347"/>
                  </a:cubicBezTo>
                  <a:lnTo>
                    <a:pt x="3263" y="871"/>
                  </a:lnTo>
                  <a:cubicBezTo>
                    <a:pt x="3763" y="731"/>
                    <a:pt x="3638" y="0"/>
                    <a:pt x="313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904" name="Google Shape;904;p41"/>
            <p:cNvSpPr/>
            <p:nvPr/>
          </p:nvSpPr>
          <p:spPr>
            <a:xfrm>
              <a:off x="1174550" y="1154450"/>
              <a:ext cx="46625" cy="38900"/>
            </a:xfrm>
            <a:custGeom>
              <a:avLst/>
              <a:gdLst/>
              <a:ahLst/>
              <a:cxnLst/>
              <a:rect l="l" t="t" r="r" b="b"/>
              <a:pathLst>
                <a:path w="1865" h="1556" extrusionOk="0">
                  <a:moveTo>
                    <a:pt x="1013" y="1"/>
                  </a:moveTo>
                  <a:cubicBezTo>
                    <a:pt x="970" y="1"/>
                    <a:pt x="926" y="4"/>
                    <a:pt x="881" y="12"/>
                  </a:cubicBezTo>
                  <a:cubicBezTo>
                    <a:pt x="202" y="131"/>
                    <a:pt x="0" y="1012"/>
                    <a:pt x="572" y="1417"/>
                  </a:cubicBezTo>
                  <a:cubicBezTo>
                    <a:pt x="708" y="1513"/>
                    <a:pt x="857" y="1556"/>
                    <a:pt x="1002" y="1556"/>
                  </a:cubicBezTo>
                  <a:cubicBezTo>
                    <a:pt x="1451" y="1556"/>
                    <a:pt x="1864" y="1147"/>
                    <a:pt x="1774" y="643"/>
                  </a:cubicBezTo>
                  <a:cubicBezTo>
                    <a:pt x="1700" y="260"/>
                    <a:pt x="1378" y="1"/>
                    <a:pt x="101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905" name="Google Shape;905;p41"/>
            <p:cNvSpPr/>
            <p:nvPr/>
          </p:nvSpPr>
          <p:spPr>
            <a:xfrm>
              <a:off x="1228000" y="1143050"/>
              <a:ext cx="94900" cy="34125"/>
            </a:xfrm>
            <a:custGeom>
              <a:avLst/>
              <a:gdLst/>
              <a:ahLst/>
              <a:cxnLst/>
              <a:rect l="l" t="t" r="r" b="b"/>
              <a:pathLst>
                <a:path w="3796" h="1365" extrusionOk="0">
                  <a:moveTo>
                    <a:pt x="3182" y="0"/>
                  </a:moveTo>
                  <a:cubicBezTo>
                    <a:pt x="3163" y="0"/>
                    <a:pt x="3144" y="1"/>
                    <a:pt x="3125" y="4"/>
                  </a:cubicBezTo>
                  <a:lnTo>
                    <a:pt x="529" y="480"/>
                  </a:lnTo>
                  <a:cubicBezTo>
                    <a:pt x="1" y="606"/>
                    <a:pt x="126" y="1364"/>
                    <a:pt x="627" y="1364"/>
                  </a:cubicBezTo>
                  <a:cubicBezTo>
                    <a:pt x="646" y="1364"/>
                    <a:pt x="664" y="1363"/>
                    <a:pt x="684" y="1361"/>
                  </a:cubicBezTo>
                  <a:lnTo>
                    <a:pt x="3279" y="885"/>
                  </a:lnTo>
                  <a:cubicBezTo>
                    <a:pt x="3796" y="747"/>
                    <a:pt x="3682" y="0"/>
                    <a:pt x="318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906" name="Google Shape;906;p41"/>
            <p:cNvSpPr/>
            <p:nvPr/>
          </p:nvSpPr>
          <p:spPr>
            <a:xfrm>
              <a:off x="1130200" y="1393950"/>
              <a:ext cx="194075" cy="173950"/>
            </a:xfrm>
            <a:custGeom>
              <a:avLst/>
              <a:gdLst/>
              <a:ahLst/>
              <a:cxnLst/>
              <a:rect l="l" t="t" r="r" b="b"/>
              <a:pathLst>
                <a:path w="7763" h="6958" extrusionOk="0">
                  <a:moveTo>
                    <a:pt x="3922" y="1"/>
                  </a:moveTo>
                  <a:cubicBezTo>
                    <a:pt x="2892" y="1"/>
                    <a:pt x="1881" y="465"/>
                    <a:pt x="1214" y="1338"/>
                  </a:cubicBezTo>
                  <a:lnTo>
                    <a:pt x="6953" y="4969"/>
                  </a:lnTo>
                  <a:cubicBezTo>
                    <a:pt x="7763" y="3398"/>
                    <a:pt x="7239" y="1469"/>
                    <a:pt x="5751" y="528"/>
                  </a:cubicBezTo>
                  <a:cubicBezTo>
                    <a:pt x="5183" y="173"/>
                    <a:pt x="4549" y="1"/>
                    <a:pt x="3922" y="1"/>
                  </a:cubicBezTo>
                  <a:close/>
                  <a:moveTo>
                    <a:pt x="810" y="1993"/>
                  </a:moveTo>
                  <a:cubicBezTo>
                    <a:pt x="0" y="3553"/>
                    <a:pt x="524" y="5481"/>
                    <a:pt x="2012" y="6434"/>
                  </a:cubicBezTo>
                  <a:cubicBezTo>
                    <a:pt x="2576" y="6788"/>
                    <a:pt x="3206" y="6958"/>
                    <a:pt x="3829" y="6958"/>
                  </a:cubicBezTo>
                  <a:cubicBezTo>
                    <a:pt x="4863" y="6958"/>
                    <a:pt x="5880" y="6489"/>
                    <a:pt x="6548" y="5612"/>
                  </a:cubicBezTo>
                  <a:lnTo>
                    <a:pt x="810" y="1993"/>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907" name="Google Shape;907;p41"/>
            <p:cNvSpPr/>
            <p:nvPr/>
          </p:nvSpPr>
          <p:spPr>
            <a:xfrm>
              <a:off x="1493625" y="1020500"/>
              <a:ext cx="152125" cy="141000"/>
            </a:xfrm>
            <a:custGeom>
              <a:avLst/>
              <a:gdLst/>
              <a:ahLst/>
              <a:cxnLst/>
              <a:rect l="l" t="t" r="r" b="b"/>
              <a:pathLst>
                <a:path w="6085" h="5640" extrusionOk="0">
                  <a:moveTo>
                    <a:pt x="3608" y="0"/>
                  </a:moveTo>
                  <a:lnTo>
                    <a:pt x="1215" y="1631"/>
                  </a:lnTo>
                  <a:cubicBezTo>
                    <a:pt x="251" y="2286"/>
                    <a:pt x="1" y="3596"/>
                    <a:pt x="655" y="4560"/>
                  </a:cubicBezTo>
                  <a:lnTo>
                    <a:pt x="763" y="4715"/>
                  </a:lnTo>
                  <a:cubicBezTo>
                    <a:pt x="1171" y="5316"/>
                    <a:pt x="1833" y="5640"/>
                    <a:pt x="2508" y="5640"/>
                  </a:cubicBezTo>
                  <a:cubicBezTo>
                    <a:pt x="2916" y="5640"/>
                    <a:pt x="3328" y="5521"/>
                    <a:pt x="3692" y="5275"/>
                  </a:cubicBezTo>
                  <a:lnTo>
                    <a:pt x="6085" y="3644"/>
                  </a:lnTo>
                  <a:lnTo>
                    <a:pt x="3608" y="0"/>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908" name="Google Shape;908;p41"/>
            <p:cNvSpPr/>
            <p:nvPr/>
          </p:nvSpPr>
          <p:spPr>
            <a:xfrm>
              <a:off x="1596625" y="962250"/>
              <a:ext cx="152125" cy="140725"/>
            </a:xfrm>
            <a:custGeom>
              <a:avLst/>
              <a:gdLst/>
              <a:ahLst/>
              <a:cxnLst/>
              <a:rect l="l" t="t" r="r" b="b"/>
              <a:pathLst>
                <a:path w="6085" h="5629" extrusionOk="0">
                  <a:moveTo>
                    <a:pt x="3568" y="1"/>
                  </a:moveTo>
                  <a:cubicBezTo>
                    <a:pt x="3162" y="1"/>
                    <a:pt x="2752" y="119"/>
                    <a:pt x="2393" y="366"/>
                  </a:cubicBezTo>
                  <a:lnTo>
                    <a:pt x="0" y="1985"/>
                  </a:lnTo>
                  <a:lnTo>
                    <a:pt x="2477" y="5628"/>
                  </a:lnTo>
                  <a:lnTo>
                    <a:pt x="4870" y="4009"/>
                  </a:lnTo>
                  <a:cubicBezTo>
                    <a:pt x="5834" y="3354"/>
                    <a:pt x="6084" y="2044"/>
                    <a:pt x="5417" y="1080"/>
                  </a:cubicBezTo>
                  <a:lnTo>
                    <a:pt x="5310" y="925"/>
                  </a:lnTo>
                  <a:cubicBezTo>
                    <a:pt x="4902" y="324"/>
                    <a:pt x="4240" y="1"/>
                    <a:pt x="356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909" name="Google Shape;909;p41"/>
            <p:cNvSpPr/>
            <p:nvPr/>
          </p:nvSpPr>
          <p:spPr>
            <a:xfrm>
              <a:off x="1449275" y="1311750"/>
              <a:ext cx="267925" cy="266650"/>
            </a:xfrm>
            <a:custGeom>
              <a:avLst/>
              <a:gdLst/>
              <a:ahLst/>
              <a:cxnLst/>
              <a:rect l="l" t="t" r="r" b="b"/>
              <a:pathLst>
                <a:path w="10717" h="10666" extrusionOk="0">
                  <a:moveTo>
                    <a:pt x="4999" y="1"/>
                  </a:moveTo>
                  <a:cubicBezTo>
                    <a:pt x="4821" y="1"/>
                    <a:pt x="4665" y="136"/>
                    <a:pt x="4644" y="328"/>
                  </a:cubicBezTo>
                  <a:lnTo>
                    <a:pt x="4180" y="3805"/>
                  </a:lnTo>
                  <a:lnTo>
                    <a:pt x="703" y="3340"/>
                  </a:lnTo>
                  <a:cubicBezTo>
                    <a:pt x="688" y="3338"/>
                    <a:pt x="673" y="3338"/>
                    <a:pt x="659" y="3338"/>
                  </a:cubicBezTo>
                  <a:cubicBezTo>
                    <a:pt x="474" y="3338"/>
                    <a:pt x="308" y="3474"/>
                    <a:pt x="286" y="3662"/>
                  </a:cubicBezTo>
                  <a:lnTo>
                    <a:pt x="24" y="5638"/>
                  </a:lnTo>
                  <a:cubicBezTo>
                    <a:pt x="1" y="5840"/>
                    <a:pt x="143" y="6031"/>
                    <a:pt x="346" y="6055"/>
                  </a:cubicBezTo>
                  <a:lnTo>
                    <a:pt x="346" y="6043"/>
                  </a:lnTo>
                  <a:lnTo>
                    <a:pt x="3822" y="6507"/>
                  </a:lnTo>
                  <a:lnTo>
                    <a:pt x="3370" y="9984"/>
                  </a:lnTo>
                  <a:cubicBezTo>
                    <a:pt x="3334" y="10186"/>
                    <a:pt x="3477" y="10377"/>
                    <a:pt x="3691" y="10401"/>
                  </a:cubicBezTo>
                  <a:lnTo>
                    <a:pt x="5656" y="10663"/>
                  </a:lnTo>
                  <a:cubicBezTo>
                    <a:pt x="5671" y="10664"/>
                    <a:pt x="5686" y="10665"/>
                    <a:pt x="5700" y="10665"/>
                  </a:cubicBezTo>
                  <a:cubicBezTo>
                    <a:pt x="5885" y="10665"/>
                    <a:pt x="6051" y="10529"/>
                    <a:pt x="6073" y="10341"/>
                  </a:cubicBezTo>
                  <a:lnTo>
                    <a:pt x="6537" y="6864"/>
                  </a:lnTo>
                  <a:lnTo>
                    <a:pt x="10014" y="7329"/>
                  </a:lnTo>
                  <a:cubicBezTo>
                    <a:pt x="10028" y="7331"/>
                    <a:pt x="10043" y="7331"/>
                    <a:pt x="10058" y="7331"/>
                  </a:cubicBezTo>
                  <a:cubicBezTo>
                    <a:pt x="10243" y="7331"/>
                    <a:pt x="10408" y="7195"/>
                    <a:pt x="10430" y="7007"/>
                  </a:cubicBezTo>
                  <a:lnTo>
                    <a:pt x="10692" y="5031"/>
                  </a:lnTo>
                  <a:cubicBezTo>
                    <a:pt x="10716" y="4828"/>
                    <a:pt x="10573" y="4638"/>
                    <a:pt x="10371" y="4614"/>
                  </a:cubicBezTo>
                  <a:lnTo>
                    <a:pt x="6894" y="4150"/>
                  </a:lnTo>
                  <a:lnTo>
                    <a:pt x="7347" y="673"/>
                  </a:lnTo>
                  <a:cubicBezTo>
                    <a:pt x="7382" y="471"/>
                    <a:pt x="7240" y="280"/>
                    <a:pt x="7025" y="256"/>
                  </a:cubicBezTo>
                  <a:lnTo>
                    <a:pt x="5061" y="6"/>
                  </a:lnTo>
                  <a:cubicBezTo>
                    <a:pt x="5040" y="3"/>
                    <a:pt x="5019" y="1"/>
                    <a:pt x="4999"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910" name="Google Shape;910;p41"/>
            <p:cNvSpPr/>
            <p:nvPr/>
          </p:nvSpPr>
          <p:spPr>
            <a:xfrm>
              <a:off x="1106075" y="1715600"/>
              <a:ext cx="271200" cy="337825"/>
            </a:xfrm>
            <a:custGeom>
              <a:avLst/>
              <a:gdLst/>
              <a:ahLst/>
              <a:cxnLst/>
              <a:rect l="l" t="t" r="r" b="b"/>
              <a:pathLst>
                <a:path w="10848" h="13513" extrusionOk="0">
                  <a:moveTo>
                    <a:pt x="4155" y="429"/>
                  </a:moveTo>
                  <a:cubicBezTo>
                    <a:pt x="4444" y="429"/>
                    <a:pt x="4730" y="604"/>
                    <a:pt x="4787" y="997"/>
                  </a:cubicBezTo>
                  <a:cubicBezTo>
                    <a:pt x="4811" y="1188"/>
                    <a:pt x="4763" y="1390"/>
                    <a:pt x="4632" y="1533"/>
                  </a:cubicBezTo>
                  <a:lnTo>
                    <a:pt x="3846" y="1688"/>
                  </a:lnTo>
                  <a:cubicBezTo>
                    <a:pt x="3668" y="1593"/>
                    <a:pt x="3549" y="1426"/>
                    <a:pt x="3513" y="1224"/>
                  </a:cubicBezTo>
                  <a:cubicBezTo>
                    <a:pt x="3399" y="725"/>
                    <a:pt x="3779" y="429"/>
                    <a:pt x="4155" y="429"/>
                  </a:cubicBezTo>
                  <a:close/>
                  <a:moveTo>
                    <a:pt x="7868" y="2749"/>
                  </a:moveTo>
                  <a:cubicBezTo>
                    <a:pt x="8125" y="2749"/>
                    <a:pt x="8354" y="2938"/>
                    <a:pt x="8406" y="3200"/>
                  </a:cubicBezTo>
                  <a:lnTo>
                    <a:pt x="9788" y="10761"/>
                  </a:lnTo>
                  <a:cubicBezTo>
                    <a:pt x="9835" y="11058"/>
                    <a:pt x="9645" y="11344"/>
                    <a:pt x="9347" y="11392"/>
                  </a:cubicBezTo>
                  <a:lnTo>
                    <a:pt x="3084" y="12535"/>
                  </a:lnTo>
                  <a:cubicBezTo>
                    <a:pt x="3049" y="12542"/>
                    <a:pt x="3014" y="12545"/>
                    <a:pt x="2980" y="12545"/>
                  </a:cubicBezTo>
                  <a:cubicBezTo>
                    <a:pt x="2723" y="12545"/>
                    <a:pt x="2495" y="12357"/>
                    <a:pt x="2453" y="12094"/>
                  </a:cubicBezTo>
                  <a:lnTo>
                    <a:pt x="1060" y="4534"/>
                  </a:lnTo>
                  <a:cubicBezTo>
                    <a:pt x="1013" y="4236"/>
                    <a:pt x="1215" y="3950"/>
                    <a:pt x="1513" y="3903"/>
                  </a:cubicBezTo>
                  <a:lnTo>
                    <a:pt x="2251" y="3760"/>
                  </a:lnTo>
                  <a:cubicBezTo>
                    <a:pt x="2294" y="3975"/>
                    <a:pt x="2483" y="4122"/>
                    <a:pt x="2695" y="4122"/>
                  </a:cubicBezTo>
                  <a:cubicBezTo>
                    <a:pt x="2717" y="4122"/>
                    <a:pt x="2740" y="4120"/>
                    <a:pt x="2763" y="4117"/>
                  </a:cubicBezTo>
                  <a:lnTo>
                    <a:pt x="6668" y="3402"/>
                  </a:lnTo>
                  <a:cubicBezTo>
                    <a:pt x="6906" y="3355"/>
                    <a:pt x="7061" y="3129"/>
                    <a:pt x="7025" y="2890"/>
                  </a:cubicBezTo>
                  <a:lnTo>
                    <a:pt x="7764" y="2760"/>
                  </a:lnTo>
                  <a:cubicBezTo>
                    <a:pt x="7799" y="2752"/>
                    <a:pt x="7834" y="2749"/>
                    <a:pt x="7868" y="2749"/>
                  </a:cubicBezTo>
                  <a:close/>
                  <a:moveTo>
                    <a:pt x="4154" y="0"/>
                  </a:moveTo>
                  <a:cubicBezTo>
                    <a:pt x="4084" y="0"/>
                    <a:pt x="4013" y="7"/>
                    <a:pt x="3942" y="21"/>
                  </a:cubicBezTo>
                  <a:cubicBezTo>
                    <a:pt x="3346" y="128"/>
                    <a:pt x="2953" y="700"/>
                    <a:pt x="3072" y="1307"/>
                  </a:cubicBezTo>
                  <a:cubicBezTo>
                    <a:pt x="3108" y="1474"/>
                    <a:pt x="3180" y="1640"/>
                    <a:pt x="3287" y="1783"/>
                  </a:cubicBezTo>
                  <a:lnTo>
                    <a:pt x="2513" y="1926"/>
                  </a:lnTo>
                  <a:cubicBezTo>
                    <a:pt x="2203" y="1986"/>
                    <a:pt x="2001" y="2283"/>
                    <a:pt x="2049" y="2605"/>
                  </a:cubicBezTo>
                  <a:lnTo>
                    <a:pt x="2096" y="2879"/>
                  </a:lnTo>
                  <a:lnTo>
                    <a:pt x="810" y="3117"/>
                  </a:lnTo>
                  <a:cubicBezTo>
                    <a:pt x="322" y="3200"/>
                    <a:pt x="1" y="3664"/>
                    <a:pt x="96" y="4153"/>
                  </a:cubicBezTo>
                  <a:lnTo>
                    <a:pt x="1668" y="12785"/>
                  </a:lnTo>
                  <a:cubicBezTo>
                    <a:pt x="1742" y="13210"/>
                    <a:pt x="2121" y="13512"/>
                    <a:pt x="2549" y="13512"/>
                  </a:cubicBezTo>
                  <a:cubicBezTo>
                    <a:pt x="2600" y="13512"/>
                    <a:pt x="2651" y="13508"/>
                    <a:pt x="2703" y="13499"/>
                  </a:cubicBezTo>
                  <a:lnTo>
                    <a:pt x="10038" y="12154"/>
                  </a:lnTo>
                  <a:cubicBezTo>
                    <a:pt x="10526" y="12070"/>
                    <a:pt x="10847" y="11606"/>
                    <a:pt x="10752" y="11118"/>
                  </a:cubicBezTo>
                  <a:lnTo>
                    <a:pt x="9180" y="2486"/>
                  </a:lnTo>
                  <a:cubicBezTo>
                    <a:pt x="9107" y="2055"/>
                    <a:pt x="8728" y="1755"/>
                    <a:pt x="8313" y="1755"/>
                  </a:cubicBezTo>
                  <a:cubicBezTo>
                    <a:pt x="8257" y="1755"/>
                    <a:pt x="8201" y="1760"/>
                    <a:pt x="8145" y="1771"/>
                  </a:cubicBezTo>
                  <a:lnTo>
                    <a:pt x="6859" y="2009"/>
                  </a:lnTo>
                  <a:lnTo>
                    <a:pt x="6811" y="1736"/>
                  </a:lnTo>
                  <a:cubicBezTo>
                    <a:pt x="6757" y="1446"/>
                    <a:pt x="6500" y="1252"/>
                    <a:pt x="6223" y="1252"/>
                  </a:cubicBezTo>
                  <a:cubicBezTo>
                    <a:pt x="6193" y="1252"/>
                    <a:pt x="6163" y="1255"/>
                    <a:pt x="6132" y="1259"/>
                  </a:cubicBezTo>
                  <a:lnTo>
                    <a:pt x="5180" y="1438"/>
                  </a:lnTo>
                  <a:cubicBezTo>
                    <a:pt x="5239" y="1259"/>
                    <a:pt x="5251" y="1081"/>
                    <a:pt x="5216" y="914"/>
                  </a:cubicBezTo>
                  <a:cubicBezTo>
                    <a:pt x="5132" y="378"/>
                    <a:pt x="4677" y="0"/>
                    <a:pt x="4154"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911" name="Google Shape;911;p41"/>
            <p:cNvSpPr/>
            <p:nvPr/>
          </p:nvSpPr>
          <p:spPr>
            <a:xfrm>
              <a:off x="1154300" y="1837275"/>
              <a:ext cx="46550" cy="38650"/>
            </a:xfrm>
            <a:custGeom>
              <a:avLst/>
              <a:gdLst/>
              <a:ahLst/>
              <a:cxnLst/>
              <a:rect l="l" t="t" r="r" b="b"/>
              <a:pathLst>
                <a:path w="1862" h="1546" extrusionOk="0">
                  <a:moveTo>
                    <a:pt x="1002" y="1"/>
                  </a:moveTo>
                  <a:cubicBezTo>
                    <a:pt x="958" y="1"/>
                    <a:pt x="914" y="4"/>
                    <a:pt x="870" y="12"/>
                  </a:cubicBezTo>
                  <a:cubicBezTo>
                    <a:pt x="191" y="131"/>
                    <a:pt x="0" y="1012"/>
                    <a:pt x="572" y="1405"/>
                  </a:cubicBezTo>
                  <a:cubicBezTo>
                    <a:pt x="710" y="1502"/>
                    <a:pt x="861" y="1545"/>
                    <a:pt x="1007" y="1545"/>
                  </a:cubicBezTo>
                  <a:cubicBezTo>
                    <a:pt x="1453" y="1545"/>
                    <a:pt x="1861" y="1142"/>
                    <a:pt x="1763" y="631"/>
                  </a:cubicBezTo>
                  <a:cubicBezTo>
                    <a:pt x="1699" y="259"/>
                    <a:pt x="1369"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912" name="Google Shape;912;p41"/>
            <p:cNvSpPr/>
            <p:nvPr/>
          </p:nvSpPr>
          <p:spPr>
            <a:xfrm>
              <a:off x="1206800" y="1825825"/>
              <a:ext cx="96975" cy="34100"/>
            </a:xfrm>
            <a:custGeom>
              <a:avLst/>
              <a:gdLst/>
              <a:ahLst/>
              <a:cxnLst/>
              <a:rect l="l" t="t" r="r" b="b"/>
              <a:pathLst>
                <a:path w="3879" h="1364" extrusionOk="0">
                  <a:moveTo>
                    <a:pt x="3293" y="0"/>
                  </a:moveTo>
                  <a:cubicBezTo>
                    <a:pt x="3252" y="0"/>
                    <a:pt x="3209" y="6"/>
                    <a:pt x="3163" y="17"/>
                  </a:cubicBezTo>
                  <a:lnTo>
                    <a:pt x="3151" y="17"/>
                  </a:lnTo>
                  <a:lnTo>
                    <a:pt x="556" y="494"/>
                  </a:lnTo>
                  <a:cubicBezTo>
                    <a:pt x="0" y="571"/>
                    <a:pt x="108" y="1364"/>
                    <a:pt x="608" y="1364"/>
                  </a:cubicBezTo>
                  <a:cubicBezTo>
                    <a:pt x="644" y="1364"/>
                    <a:pt x="682" y="1360"/>
                    <a:pt x="722" y="1351"/>
                  </a:cubicBezTo>
                  <a:lnTo>
                    <a:pt x="3306" y="875"/>
                  </a:lnTo>
                  <a:cubicBezTo>
                    <a:pt x="3878" y="809"/>
                    <a:pt x="3789" y="0"/>
                    <a:pt x="3293"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913" name="Google Shape;913;p41"/>
            <p:cNvSpPr/>
            <p:nvPr/>
          </p:nvSpPr>
          <p:spPr>
            <a:xfrm>
              <a:off x="1164125" y="1891150"/>
              <a:ext cx="46550" cy="38650"/>
            </a:xfrm>
            <a:custGeom>
              <a:avLst/>
              <a:gdLst/>
              <a:ahLst/>
              <a:cxnLst/>
              <a:rect l="l" t="t" r="r" b="b"/>
              <a:pathLst>
                <a:path w="1862" h="1546" extrusionOk="0">
                  <a:moveTo>
                    <a:pt x="1002" y="1"/>
                  </a:moveTo>
                  <a:cubicBezTo>
                    <a:pt x="958" y="1"/>
                    <a:pt x="914" y="4"/>
                    <a:pt x="870" y="12"/>
                  </a:cubicBezTo>
                  <a:cubicBezTo>
                    <a:pt x="191" y="131"/>
                    <a:pt x="0" y="1012"/>
                    <a:pt x="560" y="1405"/>
                  </a:cubicBezTo>
                  <a:cubicBezTo>
                    <a:pt x="701" y="1502"/>
                    <a:pt x="854" y="1545"/>
                    <a:pt x="1003" y="1545"/>
                  </a:cubicBezTo>
                  <a:cubicBezTo>
                    <a:pt x="1454" y="1545"/>
                    <a:pt x="1861" y="1145"/>
                    <a:pt x="1762" y="643"/>
                  </a:cubicBezTo>
                  <a:cubicBezTo>
                    <a:pt x="1699" y="260"/>
                    <a:pt x="1369"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914" name="Google Shape;914;p41"/>
            <p:cNvSpPr/>
            <p:nvPr/>
          </p:nvSpPr>
          <p:spPr>
            <a:xfrm>
              <a:off x="1218075" y="1879800"/>
              <a:ext cx="94000" cy="33750"/>
            </a:xfrm>
            <a:custGeom>
              <a:avLst/>
              <a:gdLst/>
              <a:ahLst/>
              <a:cxnLst/>
              <a:rect l="l" t="t" r="r" b="b"/>
              <a:pathLst>
                <a:path w="3760" h="1350" extrusionOk="0">
                  <a:moveTo>
                    <a:pt x="3129" y="0"/>
                  </a:moveTo>
                  <a:cubicBezTo>
                    <a:pt x="3117" y="0"/>
                    <a:pt x="3105" y="1"/>
                    <a:pt x="3093" y="2"/>
                  </a:cubicBezTo>
                  <a:lnTo>
                    <a:pt x="497" y="478"/>
                  </a:lnTo>
                  <a:cubicBezTo>
                    <a:pt x="1" y="628"/>
                    <a:pt x="120" y="1349"/>
                    <a:pt x="617" y="1349"/>
                  </a:cubicBezTo>
                  <a:cubicBezTo>
                    <a:pt x="632" y="1349"/>
                    <a:pt x="648" y="1348"/>
                    <a:pt x="664" y="1347"/>
                  </a:cubicBezTo>
                  <a:lnTo>
                    <a:pt x="3260" y="883"/>
                  </a:lnTo>
                  <a:cubicBezTo>
                    <a:pt x="3760" y="731"/>
                    <a:pt x="3635" y="0"/>
                    <a:pt x="3129"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915" name="Google Shape;915;p41"/>
            <p:cNvSpPr/>
            <p:nvPr/>
          </p:nvSpPr>
          <p:spPr>
            <a:xfrm>
              <a:off x="1174550" y="1948900"/>
              <a:ext cx="46600" cy="38625"/>
            </a:xfrm>
            <a:custGeom>
              <a:avLst/>
              <a:gdLst/>
              <a:ahLst/>
              <a:cxnLst/>
              <a:rect l="l" t="t" r="r" b="b"/>
              <a:pathLst>
                <a:path w="1864" h="1545" extrusionOk="0">
                  <a:moveTo>
                    <a:pt x="1013" y="0"/>
                  </a:moveTo>
                  <a:cubicBezTo>
                    <a:pt x="970" y="0"/>
                    <a:pt x="926" y="4"/>
                    <a:pt x="881" y="12"/>
                  </a:cubicBezTo>
                  <a:cubicBezTo>
                    <a:pt x="202" y="131"/>
                    <a:pt x="0" y="1012"/>
                    <a:pt x="572" y="1405"/>
                  </a:cubicBezTo>
                  <a:cubicBezTo>
                    <a:pt x="710" y="1502"/>
                    <a:pt x="860" y="1545"/>
                    <a:pt x="1007" y="1545"/>
                  </a:cubicBezTo>
                  <a:cubicBezTo>
                    <a:pt x="1454" y="1545"/>
                    <a:pt x="1864" y="1142"/>
                    <a:pt x="1774" y="631"/>
                  </a:cubicBezTo>
                  <a:cubicBezTo>
                    <a:pt x="1700" y="259"/>
                    <a:pt x="1378" y="0"/>
                    <a:pt x="1013"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916" name="Google Shape;916;p41"/>
            <p:cNvSpPr/>
            <p:nvPr/>
          </p:nvSpPr>
          <p:spPr>
            <a:xfrm>
              <a:off x="1228500" y="1937225"/>
              <a:ext cx="94200" cy="34050"/>
            </a:xfrm>
            <a:custGeom>
              <a:avLst/>
              <a:gdLst/>
              <a:ahLst/>
              <a:cxnLst/>
              <a:rect l="l" t="t" r="r" b="b"/>
              <a:pathLst>
                <a:path w="3768" h="1362" extrusionOk="0">
                  <a:moveTo>
                    <a:pt x="3141" y="0"/>
                  </a:moveTo>
                  <a:cubicBezTo>
                    <a:pt x="3125" y="0"/>
                    <a:pt x="3109" y="1"/>
                    <a:pt x="3093" y="2"/>
                  </a:cubicBezTo>
                  <a:lnTo>
                    <a:pt x="3105" y="14"/>
                  </a:lnTo>
                  <a:lnTo>
                    <a:pt x="509" y="479"/>
                  </a:lnTo>
                  <a:cubicBezTo>
                    <a:pt x="1" y="617"/>
                    <a:pt x="109" y="1362"/>
                    <a:pt x="617" y="1362"/>
                  </a:cubicBezTo>
                  <a:cubicBezTo>
                    <a:pt x="632" y="1362"/>
                    <a:pt x="648" y="1361"/>
                    <a:pt x="664" y="1360"/>
                  </a:cubicBezTo>
                  <a:lnTo>
                    <a:pt x="3259" y="883"/>
                  </a:lnTo>
                  <a:cubicBezTo>
                    <a:pt x="3768" y="733"/>
                    <a:pt x="3648" y="0"/>
                    <a:pt x="3141"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917" name="Google Shape;917;p41"/>
            <p:cNvSpPr/>
            <p:nvPr/>
          </p:nvSpPr>
          <p:spPr>
            <a:xfrm>
              <a:off x="1130200" y="2188400"/>
              <a:ext cx="193200" cy="173650"/>
            </a:xfrm>
            <a:custGeom>
              <a:avLst/>
              <a:gdLst/>
              <a:ahLst/>
              <a:cxnLst/>
              <a:rect l="l" t="t" r="r" b="b"/>
              <a:pathLst>
                <a:path w="7728" h="6946" extrusionOk="0">
                  <a:moveTo>
                    <a:pt x="3942" y="0"/>
                  </a:moveTo>
                  <a:cubicBezTo>
                    <a:pt x="2907" y="0"/>
                    <a:pt x="1888" y="464"/>
                    <a:pt x="1214" y="1338"/>
                  </a:cubicBezTo>
                  <a:lnTo>
                    <a:pt x="6953" y="4957"/>
                  </a:lnTo>
                  <a:cubicBezTo>
                    <a:pt x="7727" y="3398"/>
                    <a:pt x="7239" y="1469"/>
                    <a:pt x="5775" y="528"/>
                  </a:cubicBezTo>
                  <a:cubicBezTo>
                    <a:pt x="5207" y="172"/>
                    <a:pt x="4571" y="0"/>
                    <a:pt x="3942" y="0"/>
                  </a:cubicBezTo>
                  <a:close/>
                  <a:moveTo>
                    <a:pt x="810" y="1981"/>
                  </a:moveTo>
                  <a:lnTo>
                    <a:pt x="810" y="1981"/>
                  </a:lnTo>
                  <a:cubicBezTo>
                    <a:pt x="0" y="3552"/>
                    <a:pt x="524" y="5481"/>
                    <a:pt x="2012" y="6422"/>
                  </a:cubicBezTo>
                  <a:cubicBezTo>
                    <a:pt x="2576" y="6775"/>
                    <a:pt x="3206" y="6946"/>
                    <a:pt x="3829" y="6946"/>
                  </a:cubicBezTo>
                  <a:cubicBezTo>
                    <a:pt x="4863" y="6946"/>
                    <a:pt x="5880" y="6477"/>
                    <a:pt x="6548" y="5600"/>
                  </a:cubicBezTo>
                  <a:lnTo>
                    <a:pt x="810" y="198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918" name="Google Shape;918;p41"/>
            <p:cNvSpPr/>
            <p:nvPr/>
          </p:nvSpPr>
          <p:spPr>
            <a:xfrm>
              <a:off x="1493625" y="1814925"/>
              <a:ext cx="152125" cy="140725"/>
            </a:xfrm>
            <a:custGeom>
              <a:avLst/>
              <a:gdLst/>
              <a:ahLst/>
              <a:cxnLst/>
              <a:rect l="l" t="t" r="r" b="b"/>
              <a:pathLst>
                <a:path w="6085" h="5629" extrusionOk="0">
                  <a:moveTo>
                    <a:pt x="3608" y="1"/>
                  </a:moveTo>
                  <a:lnTo>
                    <a:pt x="1215" y="1620"/>
                  </a:lnTo>
                  <a:cubicBezTo>
                    <a:pt x="251" y="2275"/>
                    <a:pt x="1" y="3585"/>
                    <a:pt x="655" y="4549"/>
                  </a:cubicBezTo>
                  <a:lnTo>
                    <a:pt x="763" y="4704"/>
                  </a:lnTo>
                  <a:cubicBezTo>
                    <a:pt x="1171" y="5305"/>
                    <a:pt x="1833" y="5629"/>
                    <a:pt x="2508" y="5629"/>
                  </a:cubicBezTo>
                  <a:cubicBezTo>
                    <a:pt x="2916" y="5629"/>
                    <a:pt x="3328" y="5510"/>
                    <a:pt x="3692" y="5264"/>
                  </a:cubicBezTo>
                  <a:lnTo>
                    <a:pt x="6085" y="3644"/>
                  </a:lnTo>
                  <a:lnTo>
                    <a:pt x="3608" y="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919" name="Google Shape;919;p41"/>
            <p:cNvSpPr/>
            <p:nvPr/>
          </p:nvSpPr>
          <p:spPr>
            <a:xfrm>
              <a:off x="1596625" y="1756600"/>
              <a:ext cx="151825" cy="140800"/>
            </a:xfrm>
            <a:custGeom>
              <a:avLst/>
              <a:gdLst/>
              <a:ahLst/>
              <a:cxnLst/>
              <a:rect l="l" t="t" r="r" b="b"/>
              <a:pathLst>
                <a:path w="6073" h="5632" extrusionOk="0">
                  <a:moveTo>
                    <a:pt x="3579" y="1"/>
                  </a:moveTo>
                  <a:cubicBezTo>
                    <a:pt x="3169" y="1"/>
                    <a:pt x="2755" y="120"/>
                    <a:pt x="2393" y="369"/>
                  </a:cubicBezTo>
                  <a:lnTo>
                    <a:pt x="0" y="1989"/>
                  </a:lnTo>
                  <a:lnTo>
                    <a:pt x="2477" y="5632"/>
                  </a:lnTo>
                  <a:lnTo>
                    <a:pt x="4870" y="4001"/>
                  </a:lnTo>
                  <a:cubicBezTo>
                    <a:pt x="5822" y="3346"/>
                    <a:pt x="6072" y="2036"/>
                    <a:pt x="5417" y="1072"/>
                  </a:cubicBezTo>
                  <a:lnTo>
                    <a:pt x="5417" y="1072"/>
                  </a:lnTo>
                  <a:lnTo>
                    <a:pt x="5417" y="1084"/>
                  </a:lnTo>
                  <a:lnTo>
                    <a:pt x="5310" y="917"/>
                  </a:lnTo>
                  <a:cubicBezTo>
                    <a:pt x="4904" y="319"/>
                    <a:pt x="4247" y="1"/>
                    <a:pt x="3579"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920" name="Google Shape;920;p41"/>
            <p:cNvSpPr/>
            <p:nvPr/>
          </p:nvSpPr>
          <p:spPr>
            <a:xfrm>
              <a:off x="1449275" y="2105900"/>
              <a:ext cx="267925" cy="266700"/>
            </a:xfrm>
            <a:custGeom>
              <a:avLst/>
              <a:gdLst/>
              <a:ahLst/>
              <a:cxnLst/>
              <a:rect l="l" t="t" r="r" b="b"/>
              <a:pathLst>
                <a:path w="10717" h="10668" extrusionOk="0">
                  <a:moveTo>
                    <a:pt x="4998" y="1"/>
                  </a:moveTo>
                  <a:cubicBezTo>
                    <a:pt x="4821" y="1"/>
                    <a:pt x="4665" y="134"/>
                    <a:pt x="4644" y="316"/>
                  </a:cubicBezTo>
                  <a:lnTo>
                    <a:pt x="4180" y="3804"/>
                  </a:lnTo>
                  <a:lnTo>
                    <a:pt x="703" y="3340"/>
                  </a:lnTo>
                  <a:cubicBezTo>
                    <a:pt x="688" y="3338"/>
                    <a:pt x="673" y="3337"/>
                    <a:pt x="659" y="3337"/>
                  </a:cubicBezTo>
                  <a:cubicBezTo>
                    <a:pt x="474" y="3337"/>
                    <a:pt x="308" y="3474"/>
                    <a:pt x="286" y="3661"/>
                  </a:cubicBezTo>
                  <a:lnTo>
                    <a:pt x="24" y="5638"/>
                  </a:lnTo>
                  <a:cubicBezTo>
                    <a:pt x="1" y="5840"/>
                    <a:pt x="143" y="6031"/>
                    <a:pt x="346" y="6055"/>
                  </a:cubicBezTo>
                  <a:lnTo>
                    <a:pt x="346" y="6043"/>
                  </a:lnTo>
                  <a:lnTo>
                    <a:pt x="3822" y="6507"/>
                  </a:lnTo>
                  <a:lnTo>
                    <a:pt x="3370" y="9984"/>
                  </a:lnTo>
                  <a:cubicBezTo>
                    <a:pt x="3334" y="10186"/>
                    <a:pt x="3477" y="10377"/>
                    <a:pt x="3691" y="10400"/>
                  </a:cubicBezTo>
                  <a:lnTo>
                    <a:pt x="5656" y="10662"/>
                  </a:lnTo>
                  <a:cubicBezTo>
                    <a:pt x="5677" y="10666"/>
                    <a:pt x="5698" y="10668"/>
                    <a:pt x="5718" y="10668"/>
                  </a:cubicBezTo>
                  <a:cubicBezTo>
                    <a:pt x="5896" y="10668"/>
                    <a:pt x="6051" y="10533"/>
                    <a:pt x="6073" y="10341"/>
                  </a:cubicBezTo>
                  <a:lnTo>
                    <a:pt x="6537" y="6864"/>
                  </a:lnTo>
                  <a:lnTo>
                    <a:pt x="10014" y="7329"/>
                  </a:lnTo>
                  <a:cubicBezTo>
                    <a:pt x="10028" y="7330"/>
                    <a:pt x="10043" y="7331"/>
                    <a:pt x="10058" y="7331"/>
                  </a:cubicBezTo>
                  <a:cubicBezTo>
                    <a:pt x="10243" y="7331"/>
                    <a:pt x="10408" y="7195"/>
                    <a:pt x="10430" y="7007"/>
                  </a:cubicBezTo>
                  <a:lnTo>
                    <a:pt x="10692" y="5031"/>
                  </a:lnTo>
                  <a:cubicBezTo>
                    <a:pt x="10716" y="4828"/>
                    <a:pt x="10573" y="4638"/>
                    <a:pt x="10371" y="4614"/>
                  </a:cubicBezTo>
                  <a:lnTo>
                    <a:pt x="6894" y="4150"/>
                  </a:lnTo>
                  <a:lnTo>
                    <a:pt x="7359" y="685"/>
                  </a:lnTo>
                  <a:cubicBezTo>
                    <a:pt x="7382" y="471"/>
                    <a:pt x="7240" y="292"/>
                    <a:pt x="7037" y="256"/>
                  </a:cubicBezTo>
                  <a:lnTo>
                    <a:pt x="5061" y="6"/>
                  </a:lnTo>
                  <a:cubicBezTo>
                    <a:pt x="5040" y="3"/>
                    <a:pt x="5019" y="1"/>
                    <a:pt x="499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921" name="Google Shape;921;p41"/>
            <p:cNvSpPr/>
            <p:nvPr/>
          </p:nvSpPr>
          <p:spPr>
            <a:xfrm>
              <a:off x="1106075" y="2509825"/>
              <a:ext cx="271200" cy="337750"/>
            </a:xfrm>
            <a:custGeom>
              <a:avLst/>
              <a:gdLst/>
              <a:ahLst/>
              <a:cxnLst/>
              <a:rect l="l" t="t" r="r" b="b"/>
              <a:pathLst>
                <a:path w="10848" h="13510" extrusionOk="0">
                  <a:moveTo>
                    <a:pt x="4153" y="431"/>
                  </a:moveTo>
                  <a:cubicBezTo>
                    <a:pt x="4442" y="431"/>
                    <a:pt x="4730" y="605"/>
                    <a:pt x="4787" y="994"/>
                  </a:cubicBezTo>
                  <a:cubicBezTo>
                    <a:pt x="4811" y="1185"/>
                    <a:pt x="4763" y="1387"/>
                    <a:pt x="4632" y="1530"/>
                  </a:cubicBezTo>
                  <a:lnTo>
                    <a:pt x="3846" y="1685"/>
                  </a:lnTo>
                  <a:cubicBezTo>
                    <a:pt x="3668" y="1590"/>
                    <a:pt x="3549" y="1423"/>
                    <a:pt x="3513" y="1232"/>
                  </a:cubicBezTo>
                  <a:lnTo>
                    <a:pt x="3513" y="1220"/>
                  </a:lnTo>
                  <a:cubicBezTo>
                    <a:pt x="3399" y="723"/>
                    <a:pt x="3777" y="431"/>
                    <a:pt x="4153" y="431"/>
                  </a:cubicBezTo>
                  <a:close/>
                  <a:moveTo>
                    <a:pt x="7876" y="2734"/>
                  </a:moveTo>
                  <a:cubicBezTo>
                    <a:pt x="8125" y="2734"/>
                    <a:pt x="8354" y="2922"/>
                    <a:pt x="8406" y="3185"/>
                  </a:cubicBezTo>
                  <a:lnTo>
                    <a:pt x="9788" y="10757"/>
                  </a:lnTo>
                  <a:cubicBezTo>
                    <a:pt x="9835" y="11055"/>
                    <a:pt x="9645" y="11341"/>
                    <a:pt x="9347" y="11388"/>
                  </a:cubicBezTo>
                  <a:lnTo>
                    <a:pt x="3084" y="12531"/>
                  </a:lnTo>
                  <a:cubicBezTo>
                    <a:pt x="3049" y="12538"/>
                    <a:pt x="3014" y="12542"/>
                    <a:pt x="2980" y="12542"/>
                  </a:cubicBezTo>
                  <a:cubicBezTo>
                    <a:pt x="2723" y="12542"/>
                    <a:pt x="2495" y="12353"/>
                    <a:pt x="2453" y="12091"/>
                  </a:cubicBezTo>
                  <a:lnTo>
                    <a:pt x="1072" y="4518"/>
                  </a:lnTo>
                  <a:cubicBezTo>
                    <a:pt x="1013" y="4221"/>
                    <a:pt x="1215" y="3935"/>
                    <a:pt x="1513" y="3887"/>
                  </a:cubicBezTo>
                  <a:lnTo>
                    <a:pt x="2263" y="3756"/>
                  </a:lnTo>
                  <a:cubicBezTo>
                    <a:pt x="2294" y="3956"/>
                    <a:pt x="2475" y="4110"/>
                    <a:pt x="2681" y="4110"/>
                  </a:cubicBezTo>
                  <a:cubicBezTo>
                    <a:pt x="2708" y="4110"/>
                    <a:pt x="2735" y="4107"/>
                    <a:pt x="2763" y="4102"/>
                  </a:cubicBezTo>
                  <a:lnTo>
                    <a:pt x="6680" y="3387"/>
                  </a:lnTo>
                  <a:cubicBezTo>
                    <a:pt x="6906" y="3340"/>
                    <a:pt x="7073" y="3114"/>
                    <a:pt x="7025" y="2875"/>
                  </a:cubicBezTo>
                  <a:lnTo>
                    <a:pt x="7775" y="2744"/>
                  </a:lnTo>
                  <a:cubicBezTo>
                    <a:pt x="7809" y="2737"/>
                    <a:pt x="7843" y="2734"/>
                    <a:pt x="7876" y="2734"/>
                  </a:cubicBezTo>
                  <a:close/>
                  <a:moveTo>
                    <a:pt x="4137" y="1"/>
                  </a:moveTo>
                  <a:cubicBezTo>
                    <a:pt x="4073" y="1"/>
                    <a:pt x="4007" y="6"/>
                    <a:pt x="3942" y="18"/>
                  </a:cubicBezTo>
                  <a:cubicBezTo>
                    <a:pt x="3346" y="125"/>
                    <a:pt x="2953" y="708"/>
                    <a:pt x="3072" y="1304"/>
                  </a:cubicBezTo>
                  <a:cubicBezTo>
                    <a:pt x="3108" y="1470"/>
                    <a:pt x="3180" y="1637"/>
                    <a:pt x="3287" y="1780"/>
                  </a:cubicBezTo>
                  <a:lnTo>
                    <a:pt x="2513" y="1923"/>
                  </a:lnTo>
                  <a:cubicBezTo>
                    <a:pt x="2203" y="1982"/>
                    <a:pt x="1989" y="2280"/>
                    <a:pt x="2049" y="2602"/>
                  </a:cubicBezTo>
                  <a:lnTo>
                    <a:pt x="2096" y="2887"/>
                  </a:lnTo>
                  <a:lnTo>
                    <a:pt x="810" y="3114"/>
                  </a:lnTo>
                  <a:cubicBezTo>
                    <a:pt x="322" y="3209"/>
                    <a:pt x="1" y="3673"/>
                    <a:pt x="96" y="4149"/>
                  </a:cubicBezTo>
                  <a:lnTo>
                    <a:pt x="1668" y="12781"/>
                  </a:lnTo>
                  <a:cubicBezTo>
                    <a:pt x="1742" y="13216"/>
                    <a:pt x="2118" y="13509"/>
                    <a:pt x="2545" y="13509"/>
                  </a:cubicBezTo>
                  <a:cubicBezTo>
                    <a:pt x="2597" y="13509"/>
                    <a:pt x="2650" y="13505"/>
                    <a:pt x="2703" y="13496"/>
                  </a:cubicBezTo>
                  <a:lnTo>
                    <a:pt x="10038" y="12162"/>
                  </a:lnTo>
                  <a:cubicBezTo>
                    <a:pt x="10526" y="12067"/>
                    <a:pt x="10847" y="11603"/>
                    <a:pt x="10752" y="11114"/>
                  </a:cubicBezTo>
                  <a:lnTo>
                    <a:pt x="9180" y="2482"/>
                  </a:lnTo>
                  <a:cubicBezTo>
                    <a:pt x="9106" y="2048"/>
                    <a:pt x="8720" y="1755"/>
                    <a:pt x="8300" y="1755"/>
                  </a:cubicBezTo>
                  <a:cubicBezTo>
                    <a:pt x="8249" y="1755"/>
                    <a:pt x="8197" y="1759"/>
                    <a:pt x="8145" y="1768"/>
                  </a:cubicBezTo>
                  <a:lnTo>
                    <a:pt x="6859" y="2006"/>
                  </a:lnTo>
                  <a:lnTo>
                    <a:pt x="6811" y="1732"/>
                  </a:lnTo>
                  <a:cubicBezTo>
                    <a:pt x="6757" y="1442"/>
                    <a:pt x="6500" y="1249"/>
                    <a:pt x="6223" y="1249"/>
                  </a:cubicBezTo>
                  <a:cubicBezTo>
                    <a:pt x="6193" y="1249"/>
                    <a:pt x="6163" y="1251"/>
                    <a:pt x="6132" y="1256"/>
                  </a:cubicBezTo>
                  <a:lnTo>
                    <a:pt x="5180" y="1435"/>
                  </a:lnTo>
                  <a:cubicBezTo>
                    <a:pt x="5239" y="1268"/>
                    <a:pt x="5251" y="1089"/>
                    <a:pt x="5216" y="911"/>
                  </a:cubicBezTo>
                  <a:cubicBezTo>
                    <a:pt x="5131" y="380"/>
                    <a:pt x="4667" y="1"/>
                    <a:pt x="4137"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922" name="Google Shape;922;p41"/>
            <p:cNvSpPr/>
            <p:nvPr/>
          </p:nvSpPr>
          <p:spPr>
            <a:xfrm>
              <a:off x="1154300" y="2631725"/>
              <a:ext cx="46550" cy="38625"/>
            </a:xfrm>
            <a:custGeom>
              <a:avLst/>
              <a:gdLst/>
              <a:ahLst/>
              <a:cxnLst/>
              <a:rect l="l" t="t" r="r" b="b"/>
              <a:pathLst>
                <a:path w="1862" h="1545" extrusionOk="0">
                  <a:moveTo>
                    <a:pt x="1002" y="0"/>
                  </a:moveTo>
                  <a:cubicBezTo>
                    <a:pt x="958" y="0"/>
                    <a:pt x="914" y="4"/>
                    <a:pt x="870" y="12"/>
                  </a:cubicBezTo>
                  <a:cubicBezTo>
                    <a:pt x="191" y="131"/>
                    <a:pt x="0" y="1012"/>
                    <a:pt x="572" y="1405"/>
                  </a:cubicBezTo>
                  <a:cubicBezTo>
                    <a:pt x="710" y="1502"/>
                    <a:pt x="861" y="1545"/>
                    <a:pt x="1007" y="1545"/>
                  </a:cubicBezTo>
                  <a:cubicBezTo>
                    <a:pt x="1453" y="1545"/>
                    <a:pt x="1861" y="1142"/>
                    <a:pt x="1763" y="631"/>
                  </a:cubicBezTo>
                  <a:cubicBezTo>
                    <a:pt x="1699" y="258"/>
                    <a:pt x="1369" y="0"/>
                    <a:pt x="100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923" name="Google Shape;923;p41"/>
            <p:cNvSpPr/>
            <p:nvPr/>
          </p:nvSpPr>
          <p:spPr>
            <a:xfrm>
              <a:off x="1207225" y="2620125"/>
              <a:ext cx="96475" cy="33850"/>
            </a:xfrm>
            <a:custGeom>
              <a:avLst/>
              <a:gdLst/>
              <a:ahLst/>
              <a:cxnLst/>
              <a:rect l="l" t="t" r="r" b="b"/>
              <a:pathLst>
                <a:path w="3859" h="1354" extrusionOk="0">
                  <a:moveTo>
                    <a:pt x="3250" y="0"/>
                  </a:moveTo>
                  <a:cubicBezTo>
                    <a:pt x="3217" y="0"/>
                    <a:pt x="3182" y="4"/>
                    <a:pt x="3146" y="11"/>
                  </a:cubicBezTo>
                  <a:lnTo>
                    <a:pt x="3134" y="11"/>
                  </a:lnTo>
                  <a:lnTo>
                    <a:pt x="539" y="487"/>
                  </a:lnTo>
                  <a:cubicBezTo>
                    <a:pt x="1" y="588"/>
                    <a:pt x="106" y="1354"/>
                    <a:pt x="607" y="1354"/>
                  </a:cubicBezTo>
                  <a:cubicBezTo>
                    <a:pt x="638" y="1354"/>
                    <a:pt x="671" y="1351"/>
                    <a:pt x="705" y="1345"/>
                  </a:cubicBezTo>
                  <a:lnTo>
                    <a:pt x="3289" y="868"/>
                  </a:lnTo>
                  <a:cubicBezTo>
                    <a:pt x="3858" y="790"/>
                    <a:pt x="3747" y="0"/>
                    <a:pt x="3250"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924" name="Google Shape;924;p41"/>
            <p:cNvSpPr/>
            <p:nvPr/>
          </p:nvSpPr>
          <p:spPr>
            <a:xfrm>
              <a:off x="1164125" y="2685525"/>
              <a:ext cx="46550" cy="38700"/>
            </a:xfrm>
            <a:custGeom>
              <a:avLst/>
              <a:gdLst/>
              <a:ahLst/>
              <a:cxnLst/>
              <a:rect l="l" t="t" r="r" b="b"/>
              <a:pathLst>
                <a:path w="1862" h="1548" extrusionOk="0">
                  <a:moveTo>
                    <a:pt x="1015" y="0"/>
                  </a:moveTo>
                  <a:cubicBezTo>
                    <a:pt x="967" y="0"/>
                    <a:pt x="918" y="5"/>
                    <a:pt x="870" y="15"/>
                  </a:cubicBezTo>
                  <a:cubicBezTo>
                    <a:pt x="191" y="122"/>
                    <a:pt x="0" y="1015"/>
                    <a:pt x="560" y="1408"/>
                  </a:cubicBezTo>
                  <a:cubicBezTo>
                    <a:pt x="701" y="1505"/>
                    <a:pt x="854" y="1548"/>
                    <a:pt x="1002" y="1548"/>
                  </a:cubicBezTo>
                  <a:cubicBezTo>
                    <a:pt x="1453" y="1548"/>
                    <a:pt x="1861" y="1145"/>
                    <a:pt x="1762" y="634"/>
                  </a:cubicBezTo>
                  <a:cubicBezTo>
                    <a:pt x="1699" y="266"/>
                    <a:pt x="1377" y="0"/>
                    <a:pt x="1015"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925" name="Google Shape;925;p41"/>
            <p:cNvSpPr/>
            <p:nvPr/>
          </p:nvSpPr>
          <p:spPr>
            <a:xfrm>
              <a:off x="1218075" y="2673950"/>
              <a:ext cx="94000" cy="33725"/>
            </a:xfrm>
            <a:custGeom>
              <a:avLst/>
              <a:gdLst/>
              <a:ahLst/>
              <a:cxnLst/>
              <a:rect l="l" t="t" r="r" b="b"/>
              <a:pathLst>
                <a:path w="3760" h="1349" extrusionOk="0">
                  <a:moveTo>
                    <a:pt x="3129" y="0"/>
                  </a:moveTo>
                  <a:cubicBezTo>
                    <a:pt x="3117" y="0"/>
                    <a:pt x="3105" y="1"/>
                    <a:pt x="3093" y="1"/>
                  </a:cubicBezTo>
                  <a:lnTo>
                    <a:pt x="497" y="478"/>
                  </a:lnTo>
                  <a:cubicBezTo>
                    <a:pt x="1" y="628"/>
                    <a:pt x="120" y="1349"/>
                    <a:pt x="617" y="1349"/>
                  </a:cubicBezTo>
                  <a:cubicBezTo>
                    <a:pt x="632" y="1349"/>
                    <a:pt x="648" y="1348"/>
                    <a:pt x="664" y="1347"/>
                  </a:cubicBezTo>
                  <a:lnTo>
                    <a:pt x="3260" y="882"/>
                  </a:lnTo>
                  <a:cubicBezTo>
                    <a:pt x="3760" y="731"/>
                    <a:pt x="3635" y="0"/>
                    <a:pt x="3129"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926" name="Google Shape;926;p41"/>
            <p:cNvSpPr/>
            <p:nvPr/>
          </p:nvSpPr>
          <p:spPr>
            <a:xfrm>
              <a:off x="1174550" y="2743050"/>
              <a:ext cx="46600" cy="38625"/>
            </a:xfrm>
            <a:custGeom>
              <a:avLst/>
              <a:gdLst/>
              <a:ahLst/>
              <a:cxnLst/>
              <a:rect l="l" t="t" r="r" b="b"/>
              <a:pathLst>
                <a:path w="1864" h="1545" extrusionOk="0">
                  <a:moveTo>
                    <a:pt x="1013" y="0"/>
                  </a:moveTo>
                  <a:cubicBezTo>
                    <a:pt x="970" y="0"/>
                    <a:pt x="926" y="4"/>
                    <a:pt x="881" y="11"/>
                  </a:cubicBezTo>
                  <a:cubicBezTo>
                    <a:pt x="202" y="131"/>
                    <a:pt x="0" y="1012"/>
                    <a:pt x="572" y="1404"/>
                  </a:cubicBezTo>
                  <a:cubicBezTo>
                    <a:pt x="710" y="1501"/>
                    <a:pt x="860" y="1545"/>
                    <a:pt x="1007" y="1545"/>
                  </a:cubicBezTo>
                  <a:cubicBezTo>
                    <a:pt x="1454" y="1545"/>
                    <a:pt x="1864" y="1142"/>
                    <a:pt x="1774" y="631"/>
                  </a:cubicBezTo>
                  <a:cubicBezTo>
                    <a:pt x="1700" y="258"/>
                    <a:pt x="1378" y="0"/>
                    <a:pt x="1013"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927" name="Google Shape;927;p41"/>
            <p:cNvSpPr/>
            <p:nvPr/>
          </p:nvSpPr>
          <p:spPr>
            <a:xfrm>
              <a:off x="1228025" y="2731600"/>
              <a:ext cx="94800" cy="33850"/>
            </a:xfrm>
            <a:custGeom>
              <a:avLst/>
              <a:gdLst/>
              <a:ahLst/>
              <a:cxnLst/>
              <a:rect l="l" t="t" r="r" b="b"/>
              <a:pathLst>
                <a:path w="3792" h="1354" extrusionOk="0">
                  <a:moveTo>
                    <a:pt x="3191" y="1"/>
                  </a:moveTo>
                  <a:cubicBezTo>
                    <a:pt x="3169" y="1"/>
                    <a:pt x="3147" y="2"/>
                    <a:pt x="3124" y="5"/>
                  </a:cubicBezTo>
                  <a:lnTo>
                    <a:pt x="528" y="469"/>
                  </a:lnTo>
                  <a:cubicBezTo>
                    <a:pt x="0" y="607"/>
                    <a:pt x="125" y="1354"/>
                    <a:pt x="625" y="1354"/>
                  </a:cubicBezTo>
                  <a:cubicBezTo>
                    <a:pt x="644" y="1354"/>
                    <a:pt x="663" y="1353"/>
                    <a:pt x="683" y="1351"/>
                  </a:cubicBezTo>
                  <a:lnTo>
                    <a:pt x="3278" y="874"/>
                  </a:lnTo>
                  <a:cubicBezTo>
                    <a:pt x="3792" y="749"/>
                    <a:pt x="3682" y="1"/>
                    <a:pt x="3191"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928" name="Google Shape;928;p41"/>
            <p:cNvSpPr/>
            <p:nvPr/>
          </p:nvSpPr>
          <p:spPr>
            <a:xfrm>
              <a:off x="1130200" y="2982275"/>
              <a:ext cx="194075" cy="174025"/>
            </a:xfrm>
            <a:custGeom>
              <a:avLst/>
              <a:gdLst/>
              <a:ahLst/>
              <a:cxnLst/>
              <a:rect l="l" t="t" r="r" b="b"/>
              <a:pathLst>
                <a:path w="7763" h="6961" extrusionOk="0">
                  <a:moveTo>
                    <a:pt x="3926" y="0"/>
                  </a:moveTo>
                  <a:cubicBezTo>
                    <a:pt x="2894" y="0"/>
                    <a:pt x="1881" y="467"/>
                    <a:pt x="1214" y="1349"/>
                  </a:cubicBezTo>
                  <a:lnTo>
                    <a:pt x="6953" y="4968"/>
                  </a:lnTo>
                  <a:cubicBezTo>
                    <a:pt x="7763" y="3396"/>
                    <a:pt x="7239" y="1468"/>
                    <a:pt x="5751" y="527"/>
                  </a:cubicBezTo>
                  <a:cubicBezTo>
                    <a:pt x="5184" y="172"/>
                    <a:pt x="4552" y="0"/>
                    <a:pt x="3926" y="0"/>
                  </a:cubicBezTo>
                  <a:close/>
                  <a:moveTo>
                    <a:pt x="810" y="1992"/>
                  </a:moveTo>
                  <a:lnTo>
                    <a:pt x="810" y="1992"/>
                  </a:lnTo>
                  <a:cubicBezTo>
                    <a:pt x="0" y="3563"/>
                    <a:pt x="524" y="5492"/>
                    <a:pt x="2012" y="6433"/>
                  </a:cubicBezTo>
                  <a:cubicBezTo>
                    <a:pt x="2580" y="6788"/>
                    <a:pt x="3214" y="6960"/>
                    <a:pt x="3841" y="6960"/>
                  </a:cubicBezTo>
                  <a:cubicBezTo>
                    <a:pt x="4871" y="6960"/>
                    <a:pt x="5882" y="6496"/>
                    <a:pt x="6548" y="5623"/>
                  </a:cubicBezTo>
                  <a:lnTo>
                    <a:pt x="810" y="1992"/>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929" name="Google Shape;929;p41"/>
            <p:cNvSpPr/>
            <p:nvPr/>
          </p:nvSpPr>
          <p:spPr>
            <a:xfrm>
              <a:off x="1493625" y="2609075"/>
              <a:ext cx="152125" cy="140725"/>
            </a:xfrm>
            <a:custGeom>
              <a:avLst/>
              <a:gdLst/>
              <a:ahLst/>
              <a:cxnLst/>
              <a:rect l="l" t="t" r="r" b="b"/>
              <a:pathLst>
                <a:path w="6085" h="5629" extrusionOk="0">
                  <a:moveTo>
                    <a:pt x="3608" y="1"/>
                  </a:moveTo>
                  <a:lnTo>
                    <a:pt x="1215" y="1620"/>
                  </a:lnTo>
                  <a:cubicBezTo>
                    <a:pt x="251" y="2275"/>
                    <a:pt x="1" y="3585"/>
                    <a:pt x="655" y="4549"/>
                  </a:cubicBezTo>
                  <a:lnTo>
                    <a:pt x="763" y="4716"/>
                  </a:lnTo>
                  <a:cubicBezTo>
                    <a:pt x="1170" y="5308"/>
                    <a:pt x="1831" y="5629"/>
                    <a:pt x="2505" y="5629"/>
                  </a:cubicBezTo>
                  <a:cubicBezTo>
                    <a:pt x="2914" y="5629"/>
                    <a:pt x="3327" y="5511"/>
                    <a:pt x="3692" y="5263"/>
                  </a:cubicBezTo>
                  <a:lnTo>
                    <a:pt x="6085" y="3644"/>
                  </a:lnTo>
                  <a:lnTo>
                    <a:pt x="3608" y="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930" name="Google Shape;930;p41"/>
            <p:cNvSpPr/>
            <p:nvPr/>
          </p:nvSpPr>
          <p:spPr>
            <a:xfrm>
              <a:off x="1596625" y="2550550"/>
              <a:ext cx="151825" cy="141000"/>
            </a:xfrm>
            <a:custGeom>
              <a:avLst/>
              <a:gdLst/>
              <a:ahLst/>
              <a:cxnLst/>
              <a:rect l="l" t="t" r="r" b="b"/>
              <a:pathLst>
                <a:path w="6073" h="5640" extrusionOk="0">
                  <a:moveTo>
                    <a:pt x="3568" y="0"/>
                  </a:moveTo>
                  <a:cubicBezTo>
                    <a:pt x="3162" y="0"/>
                    <a:pt x="2752" y="119"/>
                    <a:pt x="2393" y="365"/>
                  </a:cubicBezTo>
                  <a:lnTo>
                    <a:pt x="0" y="1996"/>
                  </a:lnTo>
                  <a:lnTo>
                    <a:pt x="2477" y="5640"/>
                  </a:lnTo>
                  <a:lnTo>
                    <a:pt x="4870" y="4009"/>
                  </a:lnTo>
                  <a:cubicBezTo>
                    <a:pt x="5822" y="3354"/>
                    <a:pt x="6072" y="2044"/>
                    <a:pt x="5417" y="1080"/>
                  </a:cubicBezTo>
                  <a:lnTo>
                    <a:pt x="5310" y="925"/>
                  </a:lnTo>
                  <a:cubicBezTo>
                    <a:pt x="4902" y="324"/>
                    <a:pt x="4240" y="0"/>
                    <a:pt x="3568"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931" name="Google Shape;931;p41"/>
            <p:cNvSpPr/>
            <p:nvPr/>
          </p:nvSpPr>
          <p:spPr>
            <a:xfrm>
              <a:off x="1449275" y="2899825"/>
              <a:ext cx="267925" cy="266925"/>
            </a:xfrm>
            <a:custGeom>
              <a:avLst/>
              <a:gdLst/>
              <a:ahLst/>
              <a:cxnLst/>
              <a:rect l="l" t="t" r="r" b="b"/>
              <a:pathLst>
                <a:path w="10717" h="10677" extrusionOk="0">
                  <a:moveTo>
                    <a:pt x="5017" y="1"/>
                  </a:moveTo>
                  <a:cubicBezTo>
                    <a:pt x="4831" y="1"/>
                    <a:pt x="4666" y="137"/>
                    <a:pt x="4644" y="325"/>
                  </a:cubicBezTo>
                  <a:lnTo>
                    <a:pt x="4180" y="3801"/>
                  </a:lnTo>
                  <a:lnTo>
                    <a:pt x="703" y="3349"/>
                  </a:lnTo>
                  <a:cubicBezTo>
                    <a:pt x="682" y="3345"/>
                    <a:pt x="661" y="3343"/>
                    <a:pt x="641" y="3343"/>
                  </a:cubicBezTo>
                  <a:cubicBezTo>
                    <a:pt x="463" y="3343"/>
                    <a:pt x="308" y="3478"/>
                    <a:pt x="286" y="3670"/>
                  </a:cubicBezTo>
                  <a:lnTo>
                    <a:pt x="24" y="5635"/>
                  </a:lnTo>
                  <a:cubicBezTo>
                    <a:pt x="1" y="5837"/>
                    <a:pt x="143" y="6028"/>
                    <a:pt x="346" y="6052"/>
                  </a:cubicBezTo>
                  <a:lnTo>
                    <a:pt x="346" y="6063"/>
                  </a:lnTo>
                  <a:lnTo>
                    <a:pt x="3822" y="6516"/>
                  </a:lnTo>
                  <a:lnTo>
                    <a:pt x="3370" y="10004"/>
                  </a:lnTo>
                  <a:cubicBezTo>
                    <a:pt x="3334" y="10207"/>
                    <a:pt x="3477" y="10385"/>
                    <a:pt x="3691" y="10421"/>
                  </a:cubicBezTo>
                  <a:lnTo>
                    <a:pt x="5656" y="10671"/>
                  </a:lnTo>
                  <a:cubicBezTo>
                    <a:pt x="5677" y="10675"/>
                    <a:pt x="5698" y="10677"/>
                    <a:pt x="5718" y="10677"/>
                  </a:cubicBezTo>
                  <a:cubicBezTo>
                    <a:pt x="5896" y="10677"/>
                    <a:pt x="6051" y="10543"/>
                    <a:pt x="6073" y="10362"/>
                  </a:cubicBezTo>
                  <a:lnTo>
                    <a:pt x="6537" y="6873"/>
                  </a:lnTo>
                  <a:lnTo>
                    <a:pt x="10014" y="7337"/>
                  </a:lnTo>
                  <a:cubicBezTo>
                    <a:pt x="10028" y="7339"/>
                    <a:pt x="10043" y="7340"/>
                    <a:pt x="10058" y="7340"/>
                  </a:cubicBezTo>
                  <a:cubicBezTo>
                    <a:pt x="10243" y="7340"/>
                    <a:pt x="10408" y="7204"/>
                    <a:pt x="10430" y="7016"/>
                  </a:cubicBezTo>
                  <a:lnTo>
                    <a:pt x="10692" y="5039"/>
                  </a:lnTo>
                  <a:cubicBezTo>
                    <a:pt x="10716" y="4837"/>
                    <a:pt x="10573" y="4647"/>
                    <a:pt x="10371" y="4623"/>
                  </a:cubicBezTo>
                  <a:lnTo>
                    <a:pt x="6894" y="4158"/>
                  </a:lnTo>
                  <a:lnTo>
                    <a:pt x="7347" y="682"/>
                  </a:lnTo>
                  <a:cubicBezTo>
                    <a:pt x="7382" y="479"/>
                    <a:pt x="7240" y="289"/>
                    <a:pt x="7025" y="265"/>
                  </a:cubicBezTo>
                  <a:lnTo>
                    <a:pt x="5061" y="3"/>
                  </a:lnTo>
                  <a:cubicBezTo>
                    <a:pt x="5046" y="1"/>
                    <a:pt x="5031" y="1"/>
                    <a:pt x="5017"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932" name="Google Shape;932;p41"/>
            <p:cNvSpPr/>
            <p:nvPr/>
          </p:nvSpPr>
          <p:spPr>
            <a:xfrm>
              <a:off x="1106075" y="3303975"/>
              <a:ext cx="271200" cy="338325"/>
            </a:xfrm>
            <a:custGeom>
              <a:avLst/>
              <a:gdLst/>
              <a:ahLst/>
              <a:cxnLst/>
              <a:rect l="l" t="t" r="r" b="b"/>
              <a:pathLst>
                <a:path w="10848" h="13533" extrusionOk="0">
                  <a:moveTo>
                    <a:pt x="4159" y="435"/>
                  </a:moveTo>
                  <a:cubicBezTo>
                    <a:pt x="4446" y="435"/>
                    <a:pt x="4730" y="608"/>
                    <a:pt x="4787" y="994"/>
                  </a:cubicBezTo>
                  <a:cubicBezTo>
                    <a:pt x="4811" y="1196"/>
                    <a:pt x="4763" y="1387"/>
                    <a:pt x="4632" y="1542"/>
                  </a:cubicBezTo>
                  <a:lnTo>
                    <a:pt x="3846" y="1685"/>
                  </a:lnTo>
                  <a:cubicBezTo>
                    <a:pt x="3668" y="1589"/>
                    <a:pt x="3549" y="1423"/>
                    <a:pt x="3513" y="1232"/>
                  </a:cubicBezTo>
                  <a:cubicBezTo>
                    <a:pt x="3398" y="732"/>
                    <a:pt x="3782" y="435"/>
                    <a:pt x="4159" y="435"/>
                  </a:cubicBezTo>
                  <a:close/>
                  <a:moveTo>
                    <a:pt x="7876" y="2734"/>
                  </a:moveTo>
                  <a:cubicBezTo>
                    <a:pt x="8125" y="2734"/>
                    <a:pt x="8354" y="2922"/>
                    <a:pt x="8406" y="3185"/>
                  </a:cubicBezTo>
                  <a:lnTo>
                    <a:pt x="9788" y="10757"/>
                  </a:lnTo>
                  <a:cubicBezTo>
                    <a:pt x="9835" y="11055"/>
                    <a:pt x="9645" y="11341"/>
                    <a:pt x="9347" y="11400"/>
                  </a:cubicBezTo>
                  <a:lnTo>
                    <a:pt x="3084" y="12543"/>
                  </a:lnTo>
                  <a:cubicBezTo>
                    <a:pt x="3055" y="12548"/>
                    <a:pt x="3026" y="12550"/>
                    <a:pt x="2997" y="12550"/>
                  </a:cubicBezTo>
                  <a:cubicBezTo>
                    <a:pt x="2733" y="12550"/>
                    <a:pt x="2496" y="12359"/>
                    <a:pt x="2453" y="12091"/>
                  </a:cubicBezTo>
                  <a:lnTo>
                    <a:pt x="1072" y="4530"/>
                  </a:lnTo>
                  <a:cubicBezTo>
                    <a:pt x="1013" y="4221"/>
                    <a:pt x="1215" y="3935"/>
                    <a:pt x="1513" y="3887"/>
                  </a:cubicBezTo>
                  <a:lnTo>
                    <a:pt x="2263" y="3756"/>
                  </a:lnTo>
                  <a:cubicBezTo>
                    <a:pt x="2294" y="3965"/>
                    <a:pt x="2472" y="4110"/>
                    <a:pt x="2677" y="4110"/>
                  </a:cubicBezTo>
                  <a:cubicBezTo>
                    <a:pt x="2705" y="4110"/>
                    <a:pt x="2734" y="4107"/>
                    <a:pt x="2763" y="4102"/>
                  </a:cubicBezTo>
                  <a:lnTo>
                    <a:pt x="6680" y="3387"/>
                  </a:lnTo>
                  <a:cubicBezTo>
                    <a:pt x="6906" y="3351"/>
                    <a:pt x="7073" y="3113"/>
                    <a:pt x="7025" y="2887"/>
                  </a:cubicBezTo>
                  <a:lnTo>
                    <a:pt x="7775" y="2744"/>
                  </a:lnTo>
                  <a:cubicBezTo>
                    <a:pt x="7809" y="2737"/>
                    <a:pt x="7843" y="2734"/>
                    <a:pt x="7876" y="2734"/>
                  </a:cubicBezTo>
                  <a:close/>
                  <a:moveTo>
                    <a:pt x="4137" y="1"/>
                  </a:moveTo>
                  <a:cubicBezTo>
                    <a:pt x="4073" y="1"/>
                    <a:pt x="4007" y="6"/>
                    <a:pt x="3942" y="18"/>
                  </a:cubicBezTo>
                  <a:cubicBezTo>
                    <a:pt x="3346" y="125"/>
                    <a:pt x="2953" y="708"/>
                    <a:pt x="3072" y="1304"/>
                  </a:cubicBezTo>
                  <a:cubicBezTo>
                    <a:pt x="3108" y="1482"/>
                    <a:pt x="3180" y="1649"/>
                    <a:pt x="3287" y="1780"/>
                  </a:cubicBezTo>
                  <a:lnTo>
                    <a:pt x="2513" y="1935"/>
                  </a:lnTo>
                  <a:cubicBezTo>
                    <a:pt x="2203" y="1994"/>
                    <a:pt x="1989" y="2304"/>
                    <a:pt x="2049" y="2613"/>
                  </a:cubicBezTo>
                  <a:lnTo>
                    <a:pt x="2096" y="2899"/>
                  </a:lnTo>
                  <a:lnTo>
                    <a:pt x="810" y="3125"/>
                  </a:lnTo>
                  <a:cubicBezTo>
                    <a:pt x="322" y="3220"/>
                    <a:pt x="1" y="3685"/>
                    <a:pt x="96" y="4173"/>
                  </a:cubicBezTo>
                  <a:lnTo>
                    <a:pt x="1668" y="12793"/>
                  </a:lnTo>
                  <a:cubicBezTo>
                    <a:pt x="1742" y="13229"/>
                    <a:pt x="2121" y="13533"/>
                    <a:pt x="2549" y="13533"/>
                  </a:cubicBezTo>
                  <a:cubicBezTo>
                    <a:pt x="2600" y="13533"/>
                    <a:pt x="2651" y="13528"/>
                    <a:pt x="2703" y="13519"/>
                  </a:cubicBezTo>
                  <a:lnTo>
                    <a:pt x="10038" y="12174"/>
                  </a:lnTo>
                  <a:cubicBezTo>
                    <a:pt x="10526" y="12079"/>
                    <a:pt x="10847" y="11614"/>
                    <a:pt x="10752" y="11138"/>
                  </a:cubicBezTo>
                  <a:lnTo>
                    <a:pt x="9192" y="2494"/>
                  </a:lnTo>
                  <a:cubicBezTo>
                    <a:pt x="9108" y="2064"/>
                    <a:pt x="8738" y="1763"/>
                    <a:pt x="8316" y="1763"/>
                  </a:cubicBezTo>
                  <a:cubicBezTo>
                    <a:pt x="8260" y="1763"/>
                    <a:pt x="8202" y="1769"/>
                    <a:pt x="8145" y="1780"/>
                  </a:cubicBezTo>
                  <a:lnTo>
                    <a:pt x="6859" y="2018"/>
                  </a:lnTo>
                  <a:lnTo>
                    <a:pt x="6811" y="1744"/>
                  </a:lnTo>
                  <a:cubicBezTo>
                    <a:pt x="6758" y="1459"/>
                    <a:pt x="6508" y="1258"/>
                    <a:pt x="6237" y="1258"/>
                  </a:cubicBezTo>
                  <a:cubicBezTo>
                    <a:pt x="6202" y="1258"/>
                    <a:pt x="6167" y="1261"/>
                    <a:pt x="6132" y="1268"/>
                  </a:cubicBezTo>
                  <a:lnTo>
                    <a:pt x="5180" y="1435"/>
                  </a:lnTo>
                  <a:cubicBezTo>
                    <a:pt x="5239" y="1268"/>
                    <a:pt x="5251" y="1089"/>
                    <a:pt x="5216" y="923"/>
                  </a:cubicBezTo>
                  <a:cubicBezTo>
                    <a:pt x="5131" y="381"/>
                    <a:pt x="4667" y="1"/>
                    <a:pt x="4137"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933" name="Google Shape;933;p41"/>
            <p:cNvSpPr/>
            <p:nvPr/>
          </p:nvSpPr>
          <p:spPr>
            <a:xfrm>
              <a:off x="1154300" y="3425875"/>
              <a:ext cx="46550" cy="38625"/>
            </a:xfrm>
            <a:custGeom>
              <a:avLst/>
              <a:gdLst/>
              <a:ahLst/>
              <a:cxnLst/>
              <a:rect l="l" t="t" r="r" b="b"/>
              <a:pathLst>
                <a:path w="1862" h="1545" extrusionOk="0">
                  <a:moveTo>
                    <a:pt x="1002" y="0"/>
                  </a:moveTo>
                  <a:cubicBezTo>
                    <a:pt x="958" y="0"/>
                    <a:pt x="914" y="4"/>
                    <a:pt x="870" y="11"/>
                  </a:cubicBezTo>
                  <a:cubicBezTo>
                    <a:pt x="191" y="130"/>
                    <a:pt x="0" y="1011"/>
                    <a:pt x="572" y="1404"/>
                  </a:cubicBezTo>
                  <a:cubicBezTo>
                    <a:pt x="710" y="1501"/>
                    <a:pt x="861" y="1545"/>
                    <a:pt x="1007" y="1545"/>
                  </a:cubicBezTo>
                  <a:cubicBezTo>
                    <a:pt x="1453" y="1545"/>
                    <a:pt x="1861" y="1142"/>
                    <a:pt x="1763" y="630"/>
                  </a:cubicBezTo>
                  <a:cubicBezTo>
                    <a:pt x="1699" y="258"/>
                    <a:pt x="1369" y="0"/>
                    <a:pt x="100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934" name="Google Shape;934;p41"/>
            <p:cNvSpPr/>
            <p:nvPr/>
          </p:nvSpPr>
          <p:spPr>
            <a:xfrm>
              <a:off x="1206800" y="3414475"/>
              <a:ext cx="97050" cy="33750"/>
            </a:xfrm>
            <a:custGeom>
              <a:avLst/>
              <a:gdLst/>
              <a:ahLst/>
              <a:cxnLst/>
              <a:rect l="l" t="t" r="r" b="b"/>
              <a:pathLst>
                <a:path w="3882" h="1350" extrusionOk="0">
                  <a:moveTo>
                    <a:pt x="3284" y="0"/>
                  </a:moveTo>
                  <a:cubicBezTo>
                    <a:pt x="3246" y="0"/>
                    <a:pt x="3206" y="5"/>
                    <a:pt x="3163" y="15"/>
                  </a:cubicBezTo>
                  <a:lnTo>
                    <a:pt x="3151" y="3"/>
                  </a:lnTo>
                  <a:lnTo>
                    <a:pt x="556" y="479"/>
                  </a:lnTo>
                  <a:cubicBezTo>
                    <a:pt x="0" y="557"/>
                    <a:pt x="108" y="1349"/>
                    <a:pt x="608" y="1349"/>
                  </a:cubicBezTo>
                  <a:cubicBezTo>
                    <a:pt x="644" y="1349"/>
                    <a:pt x="682" y="1345"/>
                    <a:pt x="722" y="1337"/>
                  </a:cubicBezTo>
                  <a:lnTo>
                    <a:pt x="3306" y="872"/>
                  </a:lnTo>
                  <a:cubicBezTo>
                    <a:pt x="3881" y="817"/>
                    <a:pt x="3788" y="0"/>
                    <a:pt x="3284"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935" name="Google Shape;935;p41"/>
            <p:cNvSpPr/>
            <p:nvPr/>
          </p:nvSpPr>
          <p:spPr>
            <a:xfrm>
              <a:off x="1164125" y="3479650"/>
              <a:ext cx="46550" cy="38725"/>
            </a:xfrm>
            <a:custGeom>
              <a:avLst/>
              <a:gdLst/>
              <a:ahLst/>
              <a:cxnLst/>
              <a:rect l="l" t="t" r="r" b="b"/>
              <a:pathLst>
                <a:path w="1862" h="1549" extrusionOk="0">
                  <a:moveTo>
                    <a:pt x="1015" y="1"/>
                  </a:moveTo>
                  <a:cubicBezTo>
                    <a:pt x="967" y="1"/>
                    <a:pt x="918" y="6"/>
                    <a:pt x="870" y="15"/>
                  </a:cubicBezTo>
                  <a:cubicBezTo>
                    <a:pt x="191" y="134"/>
                    <a:pt x="0" y="1015"/>
                    <a:pt x="560" y="1408"/>
                  </a:cubicBezTo>
                  <a:cubicBezTo>
                    <a:pt x="701" y="1505"/>
                    <a:pt x="854" y="1549"/>
                    <a:pt x="1002" y="1549"/>
                  </a:cubicBezTo>
                  <a:cubicBezTo>
                    <a:pt x="1453" y="1549"/>
                    <a:pt x="1861" y="1146"/>
                    <a:pt x="1762" y="635"/>
                  </a:cubicBezTo>
                  <a:cubicBezTo>
                    <a:pt x="1699" y="267"/>
                    <a:pt x="1377" y="1"/>
                    <a:pt x="1015"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936" name="Google Shape;936;p41"/>
            <p:cNvSpPr/>
            <p:nvPr/>
          </p:nvSpPr>
          <p:spPr>
            <a:xfrm>
              <a:off x="1218000" y="3468350"/>
              <a:ext cx="94000" cy="33750"/>
            </a:xfrm>
            <a:custGeom>
              <a:avLst/>
              <a:gdLst/>
              <a:ahLst/>
              <a:cxnLst/>
              <a:rect l="l" t="t" r="r" b="b"/>
              <a:pathLst>
                <a:path w="3760" h="1350" extrusionOk="0">
                  <a:moveTo>
                    <a:pt x="3143" y="1"/>
                  </a:moveTo>
                  <a:cubicBezTo>
                    <a:pt x="3128" y="1"/>
                    <a:pt x="3112" y="2"/>
                    <a:pt x="3096" y="3"/>
                  </a:cubicBezTo>
                  <a:lnTo>
                    <a:pt x="500" y="467"/>
                  </a:lnTo>
                  <a:cubicBezTo>
                    <a:pt x="0" y="619"/>
                    <a:pt x="125" y="1350"/>
                    <a:pt x="631" y="1350"/>
                  </a:cubicBezTo>
                  <a:cubicBezTo>
                    <a:pt x="643" y="1350"/>
                    <a:pt x="655" y="1349"/>
                    <a:pt x="667" y="1348"/>
                  </a:cubicBezTo>
                  <a:lnTo>
                    <a:pt x="3263" y="872"/>
                  </a:lnTo>
                  <a:cubicBezTo>
                    <a:pt x="3759" y="722"/>
                    <a:pt x="3640" y="1"/>
                    <a:pt x="314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937" name="Google Shape;937;p41"/>
            <p:cNvSpPr/>
            <p:nvPr/>
          </p:nvSpPr>
          <p:spPr>
            <a:xfrm>
              <a:off x="1174550" y="3537175"/>
              <a:ext cx="46600" cy="38650"/>
            </a:xfrm>
            <a:custGeom>
              <a:avLst/>
              <a:gdLst/>
              <a:ahLst/>
              <a:cxnLst/>
              <a:rect l="l" t="t" r="r" b="b"/>
              <a:pathLst>
                <a:path w="1864" h="1546" extrusionOk="0">
                  <a:moveTo>
                    <a:pt x="1013" y="1"/>
                  </a:moveTo>
                  <a:cubicBezTo>
                    <a:pt x="970" y="1"/>
                    <a:pt x="926" y="5"/>
                    <a:pt x="881" y="12"/>
                  </a:cubicBezTo>
                  <a:cubicBezTo>
                    <a:pt x="202" y="131"/>
                    <a:pt x="0" y="1012"/>
                    <a:pt x="572" y="1405"/>
                  </a:cubicBezTo>
                  <a:cubicBezTo>
                    <a:pt x="710" y="1502"/>
                    <a:pt x="861" y="1546"/>
                    <a:pt x="1008" y="1546"/>
                  </a:cubicBezTo>
                  <a:cubicBezTo>
                    <a:pt x="1454" y="1546"/>
                    <a:pt x="1864" y="1145"/>
                    <a:pt x="1774" y="643"/>
                  </a:cubicBezTo>
                  <a:cubicBezTo>
                    <a:pt x="1700" y="260"/>
                    <a:pt x="1378" y="1"/>
                    <a:pt x="101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938" name="Google Shape;938;p41"/>
            <p:cNvSpPr/>
            <p:nvPr/>
          </p:nvSpPr>
          <p:spPr>
            <a:xfrm>
              <a:off x="1228500" y="3525850"/>
              <a:ext cx="94125" cy="33725"/>
            </a:xfrm>
            <a:custGeom>
              <a:avLst/>
              <a:gdLst/>
              <a:ahLst/>
              <a:cxnLst/>
              <a:rect l="l" t="t" r="r" b="b"/>
              <a:pathLst>
                <a:path w="3765" h="1349" extrusionOk="0">
                  <a:moveTo>
                    <a:pt x="3105" y="1"/>
                  </a:moveTo>
                  <a:lnTo>
                    <a:pt x="509" y="477"/>
                  </a:lnTo>
                  <a:cubicBezTo>
                    <a:pt x="1" y="616"/>
                    <a:pt x="109" y="1348"/>
                    <a:pt x="616" y="1348"/>
                  </a:cubicBezTo>
                  <a:cubicBezTo>
                    <a:pt x="632" y="1348"/>
                    <a:pt x="648" y="1348"/>
                    <a:pt x="664" y="1346"/>
                  </a:cubicBezTo>
                  <a:lnTo>
                    <a:pt x="3259" y="882"/>
                  </a:lnTo>
                  <a:cubicBezTo>
                    <a:pt x="3764" y="744"/>
                    <a:pt x="3650" y="10"/>
                    <a:pt x="3151" y="10"/>
                  </a:cubicBezTo>
                  <a:cubicBezTo>
                    <a:pt x="3132" y="10"/>
                    <a:pt x="3113" y="11"/>
                    <a:pt x="3093" y="13"/>
                  </a:cubicBezTo>
                  <a:lnTo>
                    <a:pt x="3105" y="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939" name="Google Shape;939;p41"/>
            <p:cNvSpPr/>
            <p:nvPr/>
          </p:nvSpPr>
          <p:spPr>
            <a:xfrm>
              <a:off x="1130200" y="3776850"/>
              <a:ext cx="193200" cy="173725"/>
            </a:xfrm>
            <a:custGeom>
              <a:avLst/>
              <a:gdLst/>
              <a:ahLst/>
              <a:cxnLst/>
              <a:rect l="l" t="t" r="r" b="b"/>
              <a:pathLst>
                <a:path w="7728" h="6949" extrusionOk="0">
                  <a:moveTo>
                    <a:pt x="3940" y="0"/>
                  </a:moveTo>
                  <a:cubicBezTo>
                    <a:pt x="2906" y="0"/>
                    <a:pt x="1888" y="466"/>
                    <a:pt x="1214" y="1331"/>
                  </a:cubicBezTo>
                  <a:lnTo>
                    <a:pt x="6953" y="4963"/>
                  </a:lnTo>
                  <a:cubicBezTo>
                    <a:pt x="7727" y="3391"/>
                    <a:pt x="7239" y="1474"/>
                    <a:pt x="5775" y="534"/>
                  </a:cubicBezTo>
                  <a:cubicBezTo>
                    <a:pt x="5207" y="173"/>
                    <a:pt x="4570" y="0"/>
                    <a:pt x="3940" y="0"/>
                  </a:cubicBezTo>
                  <a:close/>
                  <a:moveTo>
                    <a:pt x="810" y="1974"/>
                  </a:moveTo>
                  <a:lnTo>
                    <a:pt x="810" y="1974"/>
                  </a:lnTo>
                  <a:cubicBezTo>
                    <a:pt x="0" y="3546"/>
                    <a:pt x="524" y="5475"/>
                    <a:pt x="2012" y="6415"/>
                  </a:cubicBezTo>
                  <a:cubicBezTo>
                    <a:pt x="2579" y="6775"/>
                    <a:pt x="3212" y="6948"/>
                    <a:pt x="3839" y="6948"/>
                  </a:cubicBezTo>
                  <a:cubicBezTo>
                    <a:pt x="4870" y="6948"/>
                    <a:pt x="5882" y="6480"/>
                    <a:pt x="6548" y="5606"/>
                  </a:cubicBezTo>
                  <a:lnTo>
                    <a:pt x="810" y="1974"/>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940" name="Google Shape;940;p41"/>
            <p:cNvSpPr/>
            <p:nvPr/>
          </p:nvSpPr>
          <p:spPr>
            <a:xfrm>
              <a:off x="1493625" y="3402925"/>
              <a:ext cx="152125" cy="141100"/>
            </a:xfrm>
            <a:custGeom>
              <a:avLst/>
              <a:gdLst/>
              <a:ahLst/>
              <a:cxnLst/>
              <a:rect l="l" t="t" r="r" b="b"/>
              <a:pathLst>
                <a:path w="6085" h="5644" extrusionOk="0">
                  <a:moveTo>
                    <a:pt x="3608" y="1"/>
                  </a:moveTo>
                  <a:lnTo>
                    <a:pt x="1215" y="1632"/>
                  </a:lnTo>
                  <a:cubicBezTo>
                    <a:pt x="251" y="2287"/>
                    <a:pt x="1" y="3596"/>
                    <a:pt x="655" y="4561"/>
                  </a:cubicBezTo>
                  <a:lnTo>
                    <a:pt x="763" y="4727"/>
                  </a:lnTo>
                  <a:cubicBezTo>
                    <a:pt x="1172" y="5323"/>
                    <a:pt x="1837" y="5644"/>
                    <a:pt x="2514" y="5644"/>
                  </a:cubicBezTo>
                  <a:cubicBezTo>
                    <a:pt x="2920" y="5644"/>
                    <a:pt x="3330" y="5528"/>
                    <a:pt x="3692" y="5287"/>
                  </a:cubicBezTo>
                  <a:lnTo>
                    <a:pt x="6085" y="3656"/>
                  </a:lnTo>
                  <a:lnTo>
                    <a:pt x="3608" y="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941" name="Google Shape;941;p41"/>
            <p:cNvSpPr/>
            <p:nvPr/>
          </p:nvSpPr>
          <p:spPr>
            <a:xfrm>
              <a:off x="1596625" y="3344700"/>
              <a:ext cx="151825" cy="141000"/>
            </a:xfrm>
            <a:custGeom>
              <a:avLst/>
              <a:gdLst/>
              <a:ahLst/>
              <a:cxnLst/>
              <a:rect l="l" t="t" r="r" b="b"/>
              <a:pathLst>
                <a:path w="6073" h="5640" extrusionOk="0">
                  <a:moveTo>
                    <a:pt x="3568" y="0"/>
                  </a:moveTo>
                  <a:cubicBezTo>
                    <a:pt x="3162" y="0"/>
                    <a:pt x="2752" y="118"/>
                    <a:pt x="2393" y="365"/>
                  </a:cubicBezTo>
                  <a:lnTo>
                    <a:pt x="0" y="1996"/>
                  </a:lnTo>
                  <a:lnTo>
                    <a:pt x="2477" y="5640"/>
                  </a:lnTo>
                  <a:lnTo>
                    <a:pt x="4870" y="4008"/>
                  </a:lnTo>
                  <a:cubicBezTo>
                    <a:pt x="5822" y="3354"/>
                    <a:pt x="6072" y="2044"/>
                    <a:pt x="5417" y="1091"/>
                  </a:cubicBezTo>
                  <a:lnTo>
                    <a:pt x="5310" y="925"/>
                  </a:lnTo>
                  <a:cubicBezTo>
                    <a:pt x="4902" y="324"/>
                    <a:pt x="4240" y="0"/>
                    <a:pt x="3568"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942" name="Google Shape;942;p41"/>
            <p:cNvSpPr/>
            <p:nvPr/>
          </p:nvSpPr>
          <p:spPr>
            <a:xfrm>
              <a:off x="1449275" y="3693975"/>
              <a:ext cx="267925" cy="267150"/>
            </a:xfrm>
            <a:custGeom>
              <a:avLst/>
              <a:gdLst/>
              <a:ahLst/>
              <a:cxnLst/>
              <a:rect l="l" t="t" r="r" b="b"/>
              <a:pathLst>
                <a:path w="10717" h="10686" extrusionOk="0">
                  <a:moveTo>
                    <a:pt x="5017" y="0"/>
                  </a:moveTo>
                  <a:cubicBezTo>
                    <a:pt x="4831" y="0"/>
                    <a:pt x="4666" y="137"/>
                    <a:pt x="4644" y="324"/>
                  </a:cubicBezTo>
                  <a:lnTo>
                    <a:pt x="4180" y="3813"/>
                  </a:lnTo>
                  <a:lnTo>
                    <a:pt x="703" y="3349"/>
                  </a:lnTo>
                  <a:cubicBezTo>
                    <a:pt x="688" y="3347"/>
                    <a:pt x="673" y="3346"/>
                    <a:pt x="659" y="3346"/>
                  </a:cubicBezTo>
                  <a:cubicBezTo>
                    <a:pt x="474" y="3346"/>
                    <a:pt x="308" y="3482"/>
                    <a:pt x="286" y="3670"/>
                  </a:cubicBezTo>
                  <a:lnTo>
                    <a:pt x="24" y="5647"/>
                  </a:lnTo>
                  <a:cubicBezTo>
                    <a:pt x="1" y="5849"/>
                    <a:pt x="143" y="6028"/>
                    <a:pt x="346" y="6063"/>
                  </a:cubicBezTo>
                  <a:lnTo>
                    <a:pt x="3822" y="6528"/>
                  </a:lnTo>
                  <a:lnTo>
                    <a:pt x="3370" y="10004"/>
                  </a:lnTo>
                  <a:cubicBezTo>
                    <a:pt x="3334" y="10207"/>
                    <a:pt x="3477" y="10397"/>
                    <a:pt x="3691" y="10421"/>
                  </a:cubicBezTo>
                  <a:lnTo>
                    <a:pt x="5656" y="10683"/>
                  </a:lnTo>
                  <a:cubicBezTo>
                    <a:pt x="5671" y="10685"/>
                    <a:pt x="5686" y="10685"/>
                    <a:pt x="5700" y="10685"/>
                  </a:cubicBezTo>
                  <a:cubicBezTo>
                    <a:pt x="5885" y="10685"/>
                    <a:pt x="6051" y="10549"/>
                    <a:pt x="6073" y="10361"/>
                  </a:cubicBezTo>
                  <a:lnTo>
                    <a:pt x="6537" y="6873"/>
                  </a:lnTo>
                  <a:lnTo>
                    <a:pt x="10014" y="7337"/>
                  </a:lnTo>
                  <a:cubicBezTo>
                    <a:pt x="10028" y="7339"/>
                    <a:pt x="10043" y="7340"/>
                    <a:pt x="10058" y="7340"/>
                  </a:cubicBezTo>
                  <a:cubicBezTo>
                    <a:pt x="10243" y="7340"/>
                    <a:pt x="10408" y="7203"/>
                    <a:pt x="10430" y="7016"/>
                  </a:cubicBezTo>
                  <a:lnTo>
                    <a:pt x="10692" y="5039"/>
                  </a:lnTo>
                  <a:cubicBezTo>
                    <a:pt x="10716" y="4837"/>
                    <a:pt x="10573" y="4646"/>
                    <a:pt x="10371" y="4623"/>
                  </a:cubicBezTo>
                  <a:lnTo>
                    <a:pt x="6894" y="4170"/>
                  </a:lnTo>
                  <a:lnTo>
                    <a:pt x="7347" y="682"/>
                  </a:lnTo>
                  <a:cubicBezTo>
                    <a:pt x="7382" y="479"/>
                    <a:pt x="7240" y="289"/>
                    <a:pt x="7025" y="265"/>
                  </a:cubicBezTo>
                  <a:lnTo>
                    <a:pt x="5061" y="3"/>
                  </a:lnTo>
                  <a:cubicBezTo>
                    <a:pt x="5046" y="1"/>
                    <a:pt x="5031" y="0"/>
                    <a:pt x="5017"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943" name="Google Shape;943;p41"/>
            <p:cNvSpPr/>
            <p:nvPr/>
          </p:nvSpPr>
          <p:spPr>
            <a:xfrm>
              <a:off x="1106075" y="4098125"/>
              <a:ext cx="271200" cy="338025"/>
            </a:xfrm>
            <a:custGeom>
              <a:avLst/>
              <a:gdLst/>
              <a:ahLst/>
              <a:cxnLst/>
              <a:rect l="l" t="t" r="r" b="b"/>
              <a:pathLst>
                <a:path w="10848" h="13521" extrusionOk="0">
                  <a:moveTo>
                    <a:pt x="4159" y="435"/>
                  </a:moveTo>
                  <a:cubicBezTo>
                    <a:pt x="4446" y="435"/>
                    <a:pt x="4730" y="608"/>
                    <a:pt x="4787" y="994"/>
                  </a:cubicBezTo>
                  <a:cubicBezTo>
                    <a:pt x="4811" y="1184"/>
                    <a:pt x="4763" y="1387"/>
                    <a:pt x="4632" y="1542"/>
                  </a:cubicBezTo>
                  <a:lnTo>
                    <a:pt x="3846" y="1684"/>
                  </a:lnTo>
                  <a:cubicBezTo>
                    <a:pt x="3668" y="1589"/>
                    <a:pt x="3549" y="1434"/>
                    <a:pt x="3513" y="1244"/>
                  </a:cubicBezTo>
                  <a:lnTo>
                    <a:pt x="3513" y="1232"/>
                  </a:lnTo>
                  <a:cubicBezTo>
                    <a:pt x="3398" y="732"/>
                    <a:pt x="3782" y="435"/>
                    <a:pt x="4159" y="435"/>
                  </a:cubicBezTo>
                  <a:close/>
                  <a:moveTo>
                    <a:pt x="7880" y="2746"/>
                  </a:moveTo>
                  <a:cubicBezTo>
                    <a:pt x="8137" y="2746"/>
                    <a:pt x="8364" y="2934"/>
                    <a:pt x="8406" y="3196"/>
                  </a:cubicBezTo>
                  <a:lnTo>
                    <a:pt x="9788" y="10757"/>
                  </a:lnTo>
                  <a:cubicBezTo>
                    <a:pt x="9835" y="11055"/>
                    <a:pt x="9645" y="11340"/>
                    <a:pt x="9347" y="11400"/>
                  </a:cubicBezTo>
                  <a:lnTo>
                    <a:pt x="3084" y="12543"/>
                  </a:lnTo>
                  <a:cubicBezTo>
                    <a:pt x="3054" y="12548"/>
                    <a:pt x="3023" y="12550"/>
                    <a:pt x="2993" y="12550"/>
                  </a:cubicBezTo>
                  <a:cubicBezTo>
                    <a:pt x="2730" y="12550"/>
                    <a:pt x="2496" y="12369"/>
                    <a:pt x="2453" y="12102"/>
                  </a:cubicBezTo>
                  <a:lnTo>
                    <a:pt x="1072" y="4530"/>
                  </a:lnTo>
                  <a:cubicBezTo>
                    <a:pt x="1013" y="4232"/>
                    <a:pt x="1215" y="3947"/>
                    <a:pt x="1513" y="3899"/>
                  </a:cubicBezTo>
                  <a:lnTo>
                    <a:pt x="2263" y="3768"/>
                  </a:lnTo>
                  <a:cubicBezTo>
                    <a:pt x="2294" y="3968"/>
                    <a:pt x="2475" y="4121"/>
                    <a:pt x="2681" y="4121"/>
                  </a:cubicBezTo>
                  <a:cubicBezTo>
                    <a:pt x="2708" y="4121"/>
                    <a:pt x="2735" y="4119"/>
                    <a:pt x="2763" y="4113"/>
                  </a:cubicBezTo>
                  <a:lnTo>
                    <a:pt x="6680" y="3399"/>
                  </a:lnTo>
                  <a:cubicBezTo>
                    <a:pt x="6906" y="3351"/>
                    <a:pt x="7073" y="3125"/>
                    <a:pt x="7025" y="2887"/>
                  </a:cubicBezTo>
                  <a:lnTo>
                    <a:pt x="7775" y="2756"/>
                  </a:lnTo>
                  <a:cubicBezTo>
                    <a:pt x="7811" y="2749"/>
                    <a:pt x="7846" y="2746"/>
                    <a:pt x="7880" y="2746"/>
                  </a:cubicBezTo>
                  <a:close/>
                  <a:moveTo>
                    <a:pt x="4137" y="0"/>
                  </a:moveTo>
                  <a:cubicBezTo>
                    <a:pt x="4073" y="0"/>
                    <a:pt x="4007" y="6"/>
                    <a:pt x="3942" y="18"/>
                  </a:cubicBezTo>
                  <a:cubicBezTo>
                    <a:pt x="3346" y="125"/>
                    <a:pt x="2953" y="708"/>
                    <a:pt x="3072" y="1303"/>
                  </a:cubicBezTo>
                  <a:cubicBezTo>
                    <a:pt x="3108" y="1482"/>
                    <a:pt x="3180" y="1637"/>
                    <a:pt x="3287" y="1780"/>
                  </a:cubicBezTo>
                  <a:lnTo>
                    <a:pt x="2513" y="1923"/>
                  </a:lnTo>
                  <a:cubicBezTo>
                    <a:pt x="2203" y="1982"/>
                    <a:pt x="1989" y="2292"/>
                    <a:pt x="2049" y="2601"/>
                  </a:cubicBezTo>
                  <a:lnTo>
                    <a:pt x="2096" y="2887"/>
                  </a:lnTo>
                  <a:lnTo>
                    <a:pt x="810" y="3125"/>
                  </a:lnTo>
                  <a:cubicBezTo>
                    <a:pt x="322" y="3208"/>
                    <a:pt x="1" y="3673"/>
                    <a:pt x="96" y="4161"/>
                  </a:cubicBezTo>
                  <a:lnTo>
                    <a:pt x="1668" y="12793"/>
                  </a:lnTo>
                  <a:cubicBezTo>
                    <a:pt x="1742" y="13218"/>
                    <a:pt x="2121" y="13520"/>
                    <a:pt x="2549" y="13520"/>
                  </a:cubicBezTo>
                  <a:cubicBezTo>
                    <a:pt x="2600" y="13520"/>
                    <a:pt x="2651" y="13516"/>
                    <a:pt x="2703" y="13507"/>
                  </a:cubicBezTo>
                  <a:lnTo>
                    <a:pt x="10038" y="12162"/>
                  </a:lnTo>
                  <a:cubicBezTo>
                    <a:pt x="10526" y="12079"/>
                    <a:pt x="10847" y="11602"/>
                    <a:pt x="10752" y="11126"/>
                  </a:cubicBezTo>
                  <a:lnTo>
                    <a:pt x="9180" y="2494"/>
                  </a:lnTo>
                  <a:cubicBezTo>
                    <a:pt x="9107" y="2064"/>
                    <a:pt x="8728" y="1763"/>
                    <a:pt x="8313" y="1763"/>
                  </a:cubicBezTo>
                  <a:cubicBezTo>
                    <a:pt x="8257" y="1763"/>
                    <a:pt x="8201" y="1768"/>
                    <a:pt x="8145" y="1780"/>
                  </a:cubicBezTo>
                  <a:lnTo>
                    <a:pt x="6859" y="2018"/>
                  </a:lnTo>
                  <a:lnTo>
                    <a:pt x="6811" y="1732"/>
                  </a:lnTo>
                  <a:cubicBezTo>
                    <a:pt x="6757" y="1451"/>
                    <a:pt x="6498" y="1249"/>
                    <a:pt x="6219" y="1249"/>
                  </a:cubicBezTo>
                  <a:cubicBezTo>
                    <a:pt x="6190" y="1249"/>
                    <a:pt x="6161" y="1251"/>
                    <a:pt x="6132" y="1256"/>
                  </a:cubicBezTo>
                  <a:lnTo>
                    <a:pt x="5180" y="1434"/>
                  </a:lnTo>
                  <a:cubicBezTo>
                    <a:pt x="5239" y="1268"/>
                    <a:pt x="5251" y="1089"/>
                    <a:pt x="5216" y="910"/>
                  </a:cubicBezTo>
                  <a:cubicBezTo>
                    <a:pt x="5131" y="380"/>
                    <a:pt x="4667" y="0"/>
                    <a:pt x="4137"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944" name="Google Shape;944;p41"/>
            <p:cNvSpPr/>
            <p:nvPr/>
          </p:nvSpPr>
          <p:spPr>
            <a:xfrm>
              <a:off x="1154300" y="4220000"/>
              <a:ext cx="46550" cy="38650"/>
            </a:xfrm>
            <a:custGeom>
              <a:avLst/>
              <a:gdLst/>
              <a:ahLst/>
              <a:cxnLst/>
              <a:rect l="l" t="t" r="r" b="b"/>
              <a:pathLst>
                <a:path w="1862" h="1546" extrusionOk="0">
                  <a:moveTo>
                    <a:pt x="1002" y="1"/>
                  </a:moveTo>
                  <a:cubicBezTo>
                    <a:pt x="958" y="1"/>
                    <a:pt x="914" y="5"/>
                    <a:pt x="870" y="12"/>
                  </a:cubicBezTo>
                  <a:cubicBezTo>
                    <a:pt x="191" y="131"/>
                    <a:pt x="0" y="1012"/>
                    <a:pt x="572" y="1405"/>
                  </a:cubicBezTo>
                  <a:cubicBezTo>
                    <a:pt x="710" y="1502"/>
                    <a:pt x="861" y="1545"/>
                    <a:pt x="1007" y="1545"/>
                  </a:cubicBezTo>
                  <a:cubicBezTo>
                    <a:pt x="1453" y="1545"/>
                    <a:pt x="1861" y="1142"/>
                    <a:pt x="1763" y="631"/>
                  </a:cubicBezTo>
                  <a:cubicBezTo>
                    <a:pt x="1699" y="259"/>
                    <a:pt x="1369"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945" name="Google Shape;945;p41"/>
            <p:cNvSpPr/>
            <p:nvPr/>
          </p:nvSpPr>
          <p:spPr>
            <a:xfrm>
              <a:off x="1207225" y="4208650"/>
              <a:ext cx="96400" cy="33625"/>
            </a:xfrm>
            <a:custGeom>
              <a:avLst/>
              <a:gdLst/>
              <a:ahLst/>
              <a:cxnLst/>
              <a:rect l="l" t="t" r="r" b="b"/>
              <a:pathLst>
                <a:path w="3856" h="1345" extrusionOk="0">
                  <a:moveTo>
                    <a:pt x="3258" y="1"/>
                  </a:moveTo>
                  <a:cubicBezTo>
                    <a:pt x="3223" y="1"/>
                    <a:pt x="3185" y="5"/>
                    <a:pt x="3146" y="14"/>
                  </a:cubicBezTo>
                  <a:lnTo>
                    <a:pt x="3134" y="14"/>
                  </a:lnTo>
                  <a:lnTo>
                    <a:pt x="539" y="478"/>
                  </a:lnTo>
                  <a:cubicBezTo>
                    <a:pt x="1" y="579"/>
                    <a:pt x="106" y="1345"/>
                    <a:pt x="607" y="1345"/>
                  </a:cubicBezTo>
                  <a:cubicBezTo>
                    <a:pt x="638" y="1345"/>
                    <a:pt x="671" y="1342"/>
                    <a:pt x="705" y="1335"/>
                  </a:cubicBezTo>
                  <a:lnTo>
                    <a:pt x="3289" y="871"/>
                  </a:lnTo>
                  <a:cubicBezTo>
                    <a:pt x="3855" y="793"/>
                    <a:pt x="3748" y="1"/>
                    <a:pt x="325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946" name="Google Shape;946;p41"/>
            <p:cNvSpPr/>
            <p:nvPr/>
          </p:nvSpPr>
          <p:spPr>
            <a:xfrm>
              <a:off x="1164125" y="4273875"/>
              <a:ext cx="46550" cy="38650"/>
            </a:xfrm>
            <a:custGeom>
              <a:avLst/>
              <a:gdLst/>
              <a:ahLst/>
              <a:cxnLst/>
              <a:rect l="l" t="t" r="r" b="b"/>
              <a:pathLst>
                <a:path w="1862" h="1546" extrusionOk="0">
                  <a:moveTo>
                    <a:pt x="1002" y="1"/>
                  </a:moveTo>
                  <a:cubicBezTo>
                    <a:pt x="958" y="1"/>
                    <a:pt x="914" y="5"/>
                    <a:pt x="870" y="12"/>
                  </a:cubicBezTo>
                  <a:cubicBezTo>
                    <a:pt x="191" y="131"/>
                    <a:pt x="0" y="1012"/>
                    <a:pt x="560" y="1405"/>
                  </a:cubicBezTo>
                  <a:cubicBezTo>
                    <a:pt x="701" y="1502"/>
                    <a:pt x="854" y="1546"/>
                    <a:pt x="1002" y="1546"/>
                  </a:cubicBezTo>
                  <a:cubicBezTo>
                    <a:pt x="1453" y="1546"/>
                    <a:pt x="1861" y="1142"/>
                    <a:pt x="1762" y="631"/>
                  </a:cubicBezTo>
                  <a:cubicBezTo>
                    <a:pt x="1699" y="259"/>
                    <a:pt x="1369"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947" name="Google Shape;947;p41"/>
            <p:cNvSpPr/>
            <p:nvPr/>
          </p:nvSpPr>
          <p:spPr>
            <a:xfrm>
              <a:off x="1218000" y="4262500"/>
              <a:ext cx="94000" cy="33750"/>
            </a:xfrm>
            <a:custGeom>
              <a:avLst/>
              <a:gdLst/>
              <a:ahLst/>
              <a:cxnLst/>
              <a:rect l="l" t="t" r="r" b="b"/>
              <a:pathLst>
                <a:path w="3760" h="1350" extrusionOk="0">
                  <a:moveTo>
                    <a:pt x="3143" y="1"/>
                  </a:moveTo>
                  <a:cubicBezTo>
                    <a:pt x="3128" y="1"/>
                    <a:pt x="3112" y="1"/>
                    <a:pt x="3096" y="3"/>
                  </a:cubicBezTo>
                  <a:lnTo>
                    <a:pt x="500" y="467"/>
                  </a:lnTo>
                  <a:cubicBezTo>
                    <a:pt x="0" y="618"/>
                    <a:pt x="125" y="1349"/>
                    <a:pt x="631" y="1349"/>
                  </a:cubicBezTo>
                  <a:cubicBezTo>
                    <a:pt x="643" y="1349"/>
                    <a:pt x="655" y="1349"/>
                    <a:pt x="667" y="1348"/>
                  </a:cubicBezTo>
                  <a:lnTo>
                    <a:pt x="3263" y="872"/>
                  </a:lnTo>
                  <a:cubicBezTo>
                    <a:pt x="3759" y="722"/>
                    <a:pt x="3640" y="1"/>
                    <a:pt x="314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948" name="Google Shape;948;p41"/>
            <p:cNvSpPr/>
            <p:nvPr/>
          </p:nvSpPr>
          <p:spPr>
            <a:xfrm>
              <a:off x="1174550" y="4331350"/>
              <a:ext cx="46600" cy="38925"/>
            </a:xfrm>
            <a:custGeom>
              <a:avLst/>
              <a:gdLst/>
              <a:ahLst/>
              <a:cxnLst/>
              <a:rect l="l" t="t" r="r" b="b"/>
              <a:pathLst>
                <a:path w="1864" h="1557" extrusionOk="0">
                  <a:moveTo>
                    <a:pt x="1009" y="0"/>
                  </a:moveTo>
                  <a:cubicBezTo>
                    <a:pt x="967" y="0"/>
                    <a:pt x="924" y="4"/>
                    <a:pt x="881" y="11"/>
                  </a:cubicBezTo>
                  <a:cubicBezTo>
                    <a:pt x="202" y="130"/>
                    <a:pt x="0" y="1011"/>
                    <a:pt x="572" y="1416"/>
                  </a:cubicBezTo>
                  <a:cubicBezTo>
                    <a:pt x="710" y="1513"/>
                    <a:pt x="860" y="1556"/>
                    <a:pt x="1007" y="1556"/>
                  </a:cubicBezTo>
                  <a:cubicBezTo>
                    <a:pt x="1454" y="1556"/>
                    <a:pt x="1864" y="1153"/>
                    <a:pt x="1774" y="642"/>
                  </a:cubicBezTo>
                  <a:cubicBezTo>
                    <a:pt x="1699" y="268"/>
                    <a:pt x="1376" y="0"/>
                    <a:pt x="1009"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949" name="Google Shape;949;p41"/>
            <p:cNvSpPr/>
            <p:nvPr/>
          </p:nvSpPr>
          <p:spPr>
            <a:xfrm>
              <a:off x="1228100" y="4319925"/>
              <a:ext cx="94800" cy="33850"/>
            </a:xfrm>
            <a:custGeom>
              <a:avLst/>
              <a:gdLst/>
              <a:ahLst/>
              <a:cxnLst/>
              <a:rect l="l" t="t" r="r" b="b"/>
              <a:pathLst>
                <a:path w="3792" h="1354" extrusionOk="0">
                  <a:moveTo>
                    <a:pt x="3178" y="1"/>
                  </a:moveTo>
                  <a:cubicBezTo>
                    <a:pt x="3159" y="1"/>
                    <a:pt x="3140" y="2"/>
                    <a:pt x="3121" y="4"/>
                  </a:cubicBezTo>
                  <a:lnTo>
                    <a:pt x="525" y="480"/>
                  </a:lnTo>
                  <a:cubicBezTo>
                    <a:pt x="0" y="605"/>
                    <a:pt x="120" y="1354"/>
                    <a:pt x="613" y="1354"/>
                  </a:cubicBezTo>
                  <a:cubicBezTo>
                    <a:pt x="634" y="1354"/>
                    <a:pt x="657" y="1352"/>
                    <a:pt x="680" y="1349"/>
                  </a:cubicBezTo>
                  <a:lnTo>
                    <a:pt x="3275" y="885"/>
                  </a:lnTo>
                  <a:cubicBezTo>
                    <a:pt x="3792" y="747"/>
                    <a:pt x="3678" y="1"/>
                    <a:pt x="317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950" name="Google Shape;950;p41"/>
            <p:cNvSpPr/>
            <p:nvPr/>
          </p:nvSpPr>
          <p:spPr>
            <a:xfrm>
              <a:off x="1130200" y="4570700"/>
              <a:ext cx="194075" cy="174025"/>
            </a:xfrm>
            <a:custGeom>
              <a:avLst/>
              <a:gdLst/>
              <a:ahLst/>
              <a:cxnLst/>
              <a:rect l="l" t="t" r="r" b="b"/>
              <a:pathLst>
                <a:path w="7763" h="6961" extrusionOk="0">
                  <a:moveTo>
                    <a:pt x="3924" y="1"/>
                  </a:moveTo>
                  <a:cubicBezTo>
                    <a:pt x="2893" y="1"/>
                    <a:pt x="1881" y="469"/>
                    <a:pt x="1214" y="1343"/>
                  </a:cubicBezTo>
                  <a:lnTo>
                    <a:pt x="6953" y="4975"/>
                  </a:lnTo>
                  <a:cubicBezTo>
                    <a:pt x="7763" y="3403"/>
                    <a:pt x="7239" y="1474"/>
                    <a:pt x="5751" y="534"/>
                  </a:cubicBezTo>
                  <a:cubicBezTo>
                    <a:pt x="5184" y="174"/>
                    <a:pt x="4551" y="1"/>
                    <a:pt x="3924" y="1"/>
                  </a:cubicBezTo>
                  <a:close/>
                  <a:moveTo>
                    <a:pt x="810" y="1986"/>
                  </a:moveTo>
                  <a:lnTo>
                    <a:pt x="810" y="1986"/>
                  </a:lnTo>
                  <a:cubicBezTo>
                    <a:pt x="0" y="3558"/>
                    <a:pt x="524" y="5487"/>
                    <a:pt x="2012" y="6427"/>
                  </a:cubicBezTo>
                  <a:cubicBezTo>
                    <a:pt x="2579" y="6787"/>
                    <a:pt x="3212" y="6960"/>
                    <a:pt x="3839" y="6960"/>
                  </a:cubicBezTo>
                  <a:cubicBezTo>
                    <a:pt x="4870" y="6960"/>
                    <a:pt x="5882" y="6492"/>
                    <a:pt x="6548" y="5618"/>
                  </a:cubicBezTo>
                  <a:lnTo>
                    <a:pt x="810" y="1986"/>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951" name="Google Shape;951;p41"/>
            <p:cNvSpPr/>
            <p:nvPr/>
          </p:nvSpPr>
          <p:spPr>
            <a:xfrm>
              <a:off x="1493625" y="4197375"/>
              <a:ext cx="152125" cy="141000"/>
            </a:xfrm>
            <a:custGeom>
              <a:avLst/>
              <a:gdLst/>
              <a:ahLst/>
              <a:cxnLst/>
              <a:rect l="l" t="t" r="r" b="b"/>
              <a:pathLst>
                <a:path w="6085" h="5640" extrusionOk="0">
                  <a:moveTo>
                    <a:pt x="3608" y="0"/>
                  </a:moveTo>
                  <a:lnTo>
                    <a:pt x="1215" y="1632"/>
                  </a:lnTo>
                  <a:cubicBezTo>
                    <a:pt x="251" y="2286"/>
                    <a:pt x="1" y="3596"/>
                    <a:pt x="655" y="4560"/>
                  </a:cubicBezTo>
                  <a:lnTo>
                    <a:pt x="763" y="4715"/>
                  </a:lnTo>
                  <a:cubicBezTo>
                    <a:pt x="1171" y="5316"/>
                    <a:pt x="1833" y="5640"/>
                    <a:pt x="2508" y="5640"/>
                  </a:cubicBezTo>
                  <a:cubicBezTo>
                    <a:pt x="2916" y="5640"/>
                    <a:pt x="3328" y="5522"/>
                    <a:pt x="3692" y="5275"/>
                  </a:cubicBezTo>
                  <a:lnTo>
                    <a:pt x="6085" y="3644"/>
                  </a:lnTo>
                  <a:lnTo>
                    <a:pt x="3608" y="0"/>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952" name="Google Shape;952;p41"/>
            <p:cNvSpPr/>
            <p:nvPr/>
          </p:nvSpPr>
          <p:spPr>
            <a:xfrm>
              <a:off x="1596625" y="4138825"/>
              <a:ext cx="151825" cy="141025"/>
            </a:xfrm>
            <a:custGeom>
              <a:avLst/>
              <a:gdLst/>
              <a:ahLst/>
              <a:cxnLst/>
              <a:rect l="l" t="t" r="r" b="b"/>
              <a:pathLst>
                <a:path w="6073" h="5641" extrusionOk="0">
                  <a:moveTo>
                    <a:pt x="3568" y="1"/>
                  </a:moveTo>
                  <a:cubicBezTo>
                    <a:pt x="3162" y="1"/>
                    <a:pt x="2752" y="119"/>
                    <a:pt x="2393" y="366"/>
                  </a:cubicBezTo>
                  <a:lnTo>
                    <a:pt x="0" y="1997"/>
                  </a:lnTo>
                  <a:lnTo>
                    <a:pt x="2477" y="5640"/>
                  </a:lnTo>
                  <a:lnTo>
                    <a:pt x="4870" y="4009"/>
                  </a:lnTo>
                  <a:cubicBezTo>
                    <a:pt x="5822" y="3354"/>
                    <a:pt x="6072" y="2045"/>
                    <a:pt x="5417" y="1092"/>
                  </a:cubicBezTo>
                  <a:lnTo>
                    <a:pt x="5310" y="926"/>
                  </a:lnTo>
                  <a:cubicBezTo>
                    <a:pt x="4902" y="325"/>
                    <a:pt x="4240" y="1"/>
                    <a:pt x="356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953" name="Google Shape;953;p41"/>
            <p:cNvSpPr/>
            <p:nvPr/>
          </p:nvSpPr>
          <p:spPr>
            <a:xfrm>
              <a:off x="1449275" y="4488350"/>
              <a:ext cx="267925" cy="266925"/>
            </a:xfrm>
            <a:custGeom>
              <a:avLst/>
              <a:gdLst/>
              <a:ahLst/>
              <a:cxnLst/>
              <a:rect l="l" t="t" r="r" b="b"/>
              <a:pathLst>
                <a:path w="10717" h="10677" extrusionOk="0">
                  <a:moveTo>
                    <a:pt x="4999" y="0"/>
                  </a:moveTo>
                  <a:cubicBezTo>
                    <a:pt x="4821" y="0"/>
                    <a:pt x="4665" y="135"/>
                    <a:pt x="4644" y="327"/>
                  </a:cubicBezTo>
                  <a:lnTo>
                    <a:pt x="4180" y="3804"/>
                  </a:lnTo>
                  <a:lnTo>
                    <a:pt x="703" y="3339"/>
                  </a:lnTo>
                  <a:cubicBezTo>
                    <a:pt x="688" y="3338"/>
                    <a:pt x="673" y="3337"/>
                    <a:pt x="659" y="3337"/>
                  </a:cubicBezTo>
                  <a:cubicBezTo>
                    <a:pt x="474" y="3337"/>
                    <a:pt x="308" y="3473"/>
                    <a:pt x="286" y="3661"/>
                  </a:cubicBezTo>
                  <a:lnTo>
                    <a:pt x="24" y="5637"/>
                  </a:lnTo>
                  <a:cubicBezTo>
                    <a:pt x="1" y="5840"/>
                    <a:pt x="143" y="6030"/>
                    <a:pt x="346" y="6054"/>
                  </a:cubicBezTo>
                  <a:lnTo>
                    <a:pt x="3822" y="6518"/>
                  </a:lnTo>
                  <a:lnTo>
                    <a:pt x="3370" y="9995"/>
                  </a:lnTo>
                  <a:cubicBezTo>
                    <a:pt x="3334" y="10197"/>
                    <a:pt x="3477" y="10388"/>
                    <a:pt x="3691" y="10412"/>
                  </a:cubicBezTo>
                  <a:lnTo>
                    <a:pt x="5656" y="10674"/>
                  </a:lnTo>
                  <a:cubicBezTo>
                    <a:pt x="5671" y="10675"/>
                    <a:pt x="5686" y="10676"/>
                    <a:pt x="5700" y="10676"/>
                  </a:cubicBezTo>
                  <a:cubicBezTo>
                    <a:pt x="5885" y="10676"/>
                    <a:pt x="6051" y="10540"/>
                    <a:pt x="6073" y="10352"/>
                  </a:cubicBezTo>
                  <a:lnTo>
                    <a:pt x="6537" y="6876"/>
                  </a:lnTo>
                  <a:lnTo>
                    <a:pt x="10014" y="7328"/>
                  </a:lnTo>
                  <a:cubicBezTo>
                    <a:pt x="10033" y="7331"/>
                    <a:pt x="10053" y="7333"/>
                    <a:pt x="10072" y="7333"/>
                  </a:cubicBezTo>
                  <a:cubicBezTo>
                    <a:pt x="10252" y="7333"/>
                    <a:pt x="10409" y="7189"/>
                    <a:pt x="10430" y="7007"/>
                  </a:cubicBezTo>
                  <a:lnTo>
                    <a:pt x="10692" y="5042"/>
                  </a:lnTo>
                  <a:cubicBezTo>
                    <a:pt x="10716" y="4828"/>
                    <a:pt x="10573" y="4649"/>
                    <a:pt x="10371" y="4613"/>
                  </a:cubicBezTo>
                  <a:lnTo>
                    <a:pt x="6894" y="4161"/>
                  </a:lnTo>
                  <a:lnTo>
                    <a:pt x="7347" y="684"/>
                  </a:lnTo>
                  <a:cubicBezTo>
                    <a:pt x="7382" y="470"/>
                    <a:pt x="7240" y="291"/>
                    <a:pt x="7025" y="256"/>
                  </a:cubicBezTo>
                  <a:lnTo>
                    <a:pt x="5061" y="6"/>
                  </a:lnTo>
                  <a:cubicBezTo>
                    <a:pt x="5040" y="2"/>
                    <a:pt x="5019" y="0"/>
                    <a:pt x="4999"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954" name="Google Shape;954;p41"/>
            <p:cNvSpPr/>
            <p:nvPr/>
          </p:nvSpPr>
          <p:spPr>
            <a:xfrm>
              <a:off x="311925" y="921825"/>
              <a:ext cx="271200" cy="337225"/>
            </a:xfrm>
            <a:custGeom>
              <a:avLst/>
              <a:gdLst/>
              <a:ahLst/>
              <a:cxnLst/>
              <a:rect l="l" t="t" r="r" b="b"/>
              <a:pathLst>
                <a:path w="10848" h="13489" extrusionOk="0">
                  <a:moveTo>
                    <a:pt x="4152" y="412"/>
                  </a:moveTo>
                  <a:cubicBezTo>
                    <a:pt x="4441" y="412"/>
                    <a:pt x="4724" y="584"/>
                    <a:pt x="4775" y="971"/>
                  </a:cubicBezTo>
                  <a:cubicBezTo>
                    <a:pt x="4811" y="1173"/>
                    <a:pt x="4751" y="1364"/>
                    <a:pt x="4632" y="1518"/>
                  </a:cubicBezTo>
                  <a:lnTo>
                    <a:pt x="3835" y="1661"/>
                  </a:lnTo>
                  <a:cubicBezTo>
                    <a:pt x="3668" y="1566"/>
                    <a:pt x="3549" y="1399"/>
                    <a:pt x="3501" y="1209"/>
                  </a:cubicBezTo>
                  <a:cubicBezTo>
                    <a:pt x="3386" y="709"/>
                    <a:pt x="3774" y="412"/>
                    <a:pt x="4152" y="412"/>
                  </a:cubicBezTo>
                  <a:close/>
                  <a:moveTo>
                    <a:pt x="7855" y="2726"/>
                  </a:moveTo>
                  <a:cubicBezTo>
                    <a:pt x="8117" y="2726"/>
                    <a:pt x="8352" y="2907"/>
                    <a:pt x="8395" y="3185"/>
                  </a:cubicBezTo>
                  <a:lnTo>
                    <a:pt x="9788" y="10746"/>
                  </a:lnTo>
                  <a:cubicBezTo>
                    <a:pt x="9835" y="11043"/>
                    <a:pt x="9633" y="11329"/>
                    <a:pt x="9335" y="11377"/>
                  </a:cubicBezTo>
                  <a:lnTo>
                    <a:pt x="3073" y="12520"/>
                  </a:lnTo>
                  <a:cubicBezTo>
                    <a:pt x="3037" y="12527"/>
                    <a:pt x="3002" y="12530"/>
                    <a:pt x="2968" y="12530"/>
                  </a:cubicBezTo>
                  <a:cubicBezTo>
                    <a:pt x="2711" y="12530"/>
                    <a:pt x="2482" y="12342"/>
                    <a:pt x="2430" y="12079"/>
                  </a:cubicBezTo>
                  <a:lnTo>
                    <a:pt x="1072" y="4519"/>
                  </a:lnTo>
                  <a:cubicBezTo>
                    <a:pt x="1013" y="4209"/>
                    <a:pt x="1215" y="3935"/>
                    <a:pt x="1513" y="3876"/>
                  </a:cubicBezTo>
                  <a:lnTo>
                    <a:pt x="2263" y="3745"/>
                  </a:lnTo>
                  <a:cubicBezTo>
                    <a:pt x="2294" y="3954"/>
                    <a:pt x="2473" y="4099"/>
                    <a:pt x="2677" y="4099"/>
                  </a:cubicBezTo>
                  <a:cubicBezTo>
                    <a:pt x="2705" y="4099"/>
                    <a:pt x="2734" y="4096"/>
                    <a:pt x="2763" y="4090"/>
                  </a:cubicBezTo>
                  <a:lnTo>
                    <a:pt x="6680" y="3376"/>
                  </a:lnTo>
                  <a:cubicBezTo>
                    <a:pt x="6906" y="3328"/>
                    <a:pt x="7061" y="3102"/>
                    <a:pt x="7025" y="2876"/>
                  </a:cubicBezTo>
                  <a:lnTo>
                    <a:pt x="7764" y="2733"/>
                  </a:lnTo>
                  <a:cubicBezTo>
                    <a:pt x="7794" y="2728"/>
                    <a:pt x="7825" y="2726"/>
                    <a:pt x="7855" y="2726"/>
                  </a:cubicBezTo>
                  <a:close/>
                  <a:moveTo>
                    <a:pt x="4138" y="1"/>
                  </a:moveTo>
                  <a:cubicBezTo>
                    <a:pt x="4073" y="1"/>
                    <a:pt x="4008" y="6"/>
                    <a:pt x="3942" y="18"/>
                  </a:cubicBezTo>
                  <a:cubicBezTo>
                    <a:pt x="3358" y="125"/>
                    <a:pt x="2965" y="697"/>
                    <a:pt x="3073" y="1280"/>
                  </a:cubicBezTo>
                  <a:cubicBezTo>
                    <a:pt x="3108" y="1459"/>
                    <a:pt x="3180" y="1614"/>
                    <a:pt x="3287" y="1756"/>
                  </a:cubicBezTo>
                  <a:lnTo>
                    <a:pt x="2513" y="1911"/>
                  </a:lnTo>
                  <a:cubicBezTo>
                    <a:pt x="2192" y="1971"/>
                    <a:pt x="1989" y="2268"/>
                    <a:pt x="2037" y="2590"/>
                  </a:cubicBezTo>
                  <a:lnTo>
                    <a:pt x="2096" y="2876"/>
                  </a:lnTo>
                  <a:lnTo>
                    <a:pt x="798" y="3102"/>
                  </a:lnTo>
                  <a:cubicBezTo>
                    <a:pt x="322" y="3185"/>
                    <a:pt x="1" y="3650"/>
                    <a:pt x="84" y="4138"/>
                  </a:cubicBezTo>
                  <a:lnTo>
                    <a:pt x="1668" y="12770"/>
                  </a:lnTo>
                  <a:cubicBezTo>
                    <a:pt x="1752" y="13189"/>
                    <a:pt x="2122" y="13489"/>
                    <a:pt x="2535" y="13489"/>
                  </a:cubicBezTo>
                  <a:cubicBezTo>
                    <a:pt x="2591" y="13489"/>
                    <a:pt x="2647" y="13484"/>
                    <a:pt x="2703" y="13472"/>
                  </a:cubicBezTo>
                  <a:lnTo>
                    <a:pt x="10050" y="12139"/>
                  </a:lnTo>
                  <a:cubicBezTo>
                    <a:pt x="10526" y="12043"/>
                    <a:pt x="10847" y="11579"/>
                    <a:pt x="10764" y="11091"/>
                  </a:cubicBezTo>
                  <a:lnTo>
                    <a:pt x="9180" y="2483"/>
                  </a:lnTo>
                  <a:cubicBezTo>
                    <a:pt x="9095" y="2046"/>
                    <a:pt x="8715" y="1743"/>
                    <a:pt x="8287" y="1743"/>
                  </a:cubicBezTo>
                  <a:cubicBezTo>
                    <a:pt x="8236" y="1743"/>
                    <a:pt x="8185" y="1748"/>
                    <a:pt x="8133" y="1756"/>
                  </a:cubicBezTo>
                  <a:lnTo>
                    <a:pt x="6859" y="1995"/>
                  </a:lnTo>
                  <a:lnTo>
                    <a:pt x="6811" y="1721"/>
                  </a:lnTo>
                  <a:cubicBezTo>
                    <a:pt x="6758" y="1435"/>
                    <a:pt x="6509" y="1235"/>
                    <a:pt x="6237" y="1235"/>
                  </a:cubicBezTo>
                  <a:cubicBezTo>
                    <a:pt x="6202" y="1235"/>
                    <a:pt x="6167" y="1238"/>
                    <a:pt x="6132" y="1245"/>
                  </a:cubicBezTo>
                  <a:lnTo>
                    <a:pt x="5180" y="1411"/>
                  </a:lnTo>
                  <a:cubicBezTo>
                    <a:pt x="5228" y="1245"/>
                    <a:pt x="5240" y="1066"/>
                    <a:pt x="5216" y="899"/>
                  </a:cubicBezTo>
                  <a:cubicBezTo>
                    <a:pt x="5110" y="370"/>
                    <a:pt x="4656" y="1"/>
                    <a:pt x="413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955" name="Google Shape;955;p41"/>
            <p:cNvSpPr/>
            <p:nvPr/>
          </p:nvSpPr>
          <p:spPr>
            <a:xfrm>
              <a:off x="360150" y="1043050"/>
              <a:ext cx="46550" cy="38675"/>
            </a:xfrm>
            <a:custGeom>
              <a:avLst/>
              <a:gdLst/>
              <a:ahLst/>
              <a:cxnLst/>
              <a:rect l="l" t="t" r="r" b="b"/>
              <a:pathLst>
                <a:path w="1862" h="1547" extrusionOk="0">
                  <a:moveTo>
                    <a:pt x="1015" y="1"/>
                  </a:moveTo>
                  <a:cubicBezTo>
                    <a:pt x="967" y="1"/>
                    <a:pt x="919" y="5"/>
                    <a:pt x="870" y="15"/>
                  </a:cubicBezTo>
                  <a:cubicBezTo>
                    <a:pt x="191" y="134"/>
                    <a:pt x="1" y="1015"/>
                    <a:pt x="560" y="1408"/>
                  </a:cubicBezTo>
                  <a:cubicBezTo>
                    <a:pt x="700" y="1504"/>
                    <a:pt x="851" y="1547"/>
                    <a:pt x="997" y="1547"/>
                  </a:cubicBezTo>
                  <a:cubicBezTo>
                    <a:pt x="1451" y="1547"/>
                    <a:pt x="1862" y="1138"/>
                    <a:pt x="1763" y="634"/>
                  </a:cubicBezTo>
                  <a:cubicBezTo>
                    <a:pt x="1689" y="266"/>
                    <a:pt x="1374" y="1"/>
                    <a:pt x="1015"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956" name="Google Shape;956;p41"/>
            <p:cNvSpPr/>
            <p:nvPr/>
          </p:nvSpPr>
          <p:spPr>
            <a:xfrm>
              <a:off x="413000" y="1031775"/>
              <a:ext cx="96200" cy="33875"/>
            </a:xfrm>
            <a:custGeom>
              <a:avLst/>
              <a:gdLst/>
              <a:ahLst/>
              <a:cxnLst/>
              <a:rect l="l" t="t" r="r" b="b"/>
              <a:pathLst>
                <a:path w="3848" h="1355" extrusionOk="0">
                  <a:moveTo>
                    <a:pt x="3261" y="1"/>
                  </a:moveTo>
                  <a:cubicBezTo>
                    <a:pt x="3226" y="1"/>
                    <a:pt x="3188" y="5"/>
                    <a:pt x="3149" y="14"/>
                  </a:cubicBezTo>
                  <a:lnTo>
                    <a:pt x="3137" y="14"/>
                  </a:lnTo>
                  <a:lnTo>
                    <a:pt x="542" y="490"/>
                  </a:lnTo>
                  <a:cubicBezTo>
                    <a:pt x="0" y="580"/>
                    <a:pt x="111" y="1354"/>
                    <a:pt x="610" y="1354"/>
                  </a:cubicBezTo>
                  <a:cubicBezTo>
                    <a:pt x="638" y="1354"/>
                    <a:pt x="666" y="1352"/>
                    <a:pt x="696" y="1347"/>
                  </a:cubicBezTo>
                  <a:lnTo>
                    <a:pt x="3292" y="871"/>
                  </a:lnTo>
                  <a:cubicBezTo>
                    <a:pt x="3847" y="793"/>
                    <a:pt x="3750" y="1"/>
                    <a:pt x="3261"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957" name="Google Shape;957;p41"/>
            <p:cNvSpPr/>
            <p:nvPr/>
          </p:nvSpPr>
          <p:spPr>
            <a:xfrm>
              <a:off x="369975" y="1097000"/>
              <a:ext cx="46550" cy="38650"/>
            </a:xfrm>
            <a:custGeom>
              <a:avLst/>
              <a:gdLst/>
              <a:ahLst/>
              <a:cxnLst/>
              <a:rect l="l" t="t" r="r" b="b"/>
              <a:pathLst>
                <a:path w="1862" h="1546" extrusionOk="0">
                  <a:moveTo>
                    <a:pt x="1002" y="1"/>
                  </a:moveTo>
                  <a:cubicBezTo>
                    <a:pt x="958" y="1"/>
                    <a:pt x="914" y="4"/>
                    <a:pt x="870" y="12"/>
                  </a:cubicBezTo>
                  <a:cubicBezTo>
                    <a:pt x="191" y="131"/>
                    <a:pt x="0" y="1012"/>
                    <a:pt x="560" y="1405"/>
                  </a:cubicBezTo>
                  <a:cubicBezTo>
                    <a:pt x="701" y="1502"/>
                    <a:pt x="854" y="1545"/>
                    <a:pt x="1002" y="1545"/>
                  </a:cubicBezTo>
                  <a:cubicBezTo>
                    <a:pt x="1453" y="1545"/>
                    <a:pt x="1861" y="1142"/>
                    <a:pt x="1763" y="631"/>
                  </a:cubicBezTo>
                  <a:cubicBezTo>
                    <a:pt x="1699" y="259"/>
                    <a:pt x="1369"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958" name="Google Shape;958;p41"/>
            <p:cNvSpPr/>
            <p:nvPr/>
          </p:nvSpPr>
          <p:spPr>
            <a:xfrm>
              <a:off x="423850" y="1085650"/>
              <a:ext cx="93800" cy="33725"/>
            </a:xfrm>
            <a:custGeom>
              <a:avLst/>
              <a:gdLst/>
              <a:ahLst/>
              <a:cxnLst/>
              <a:rect l="l" t="t" r="r" b="b"/>
              <a:pathLst>
                <a:path w="3752" h="1349" extrusionOk="0">
                  <a:moveTo>
                    <a:pt x="3132" y="0"/>
                  </a:moveTo>
                  <a:cubicBezTo>
                    <a:pt x="3120" y="0"/>
                    <a:pt x="3108" y="1"/>
                    <a:pt x="3096" y="2"/>
                  </a:cubicBezTo>
                  <a:lnTo>
                    <a:pt x="501" y="478"/>
                  </a:lnTo>
                  <a:cubicBezTo>
                    <a:pt x="0" y="618"/>
                    <a:pt x="125" y="1348"/>
                    <a:pt x="620" y="1348"/>
                  </a:cubicBezTo>
                  <a:cubicBezTo>
                    <a:pt x="632" y="1348"/>
                    <a:pt x="643" y="1348"/>
                    <a:pt x="655" y="1347"/>
                  </a:cubicBezTo>
                  <a:lnTo>
                    <a:pt x="3251" y="871"/>
                  </a:lnTo>
                  <a:cubicBezTo>
                    <a:pt x="3751" y="731"/>
                    <a:pt x="3638" y="0"/>
                    <a:pt x="313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959" name="Google Shape;959;p41"/>
            <p:cNvSpPr/>
            <p:nvPr/>
          </p:nvSpPr>
          <p:spPr>
            <a:xfrm>
              <a:off x="380400" y="1154450"/>
              <a:ext cx="46625" cy="38900"/>
            </a:xfrm>
            <a:custGeom>
              <a:avLst/>
              <a:gdLst/>
              <a:ahLst/>
              <a:cxnLst/>
              <a:rect l="l" t="t" r="r" b="b"/>
              <a:pathLst>
                <a:path w="1865" h="1556" extrusionOk="0">
                  <a:moveTo>
                    <a:pt x="1013" y="1"/>
                  </a:moveTo>
                  <a:cubicBezTo>
                    <a:pt x="970" y="1"/>
                    <a:pt x="926" y="4"/>
                    <a:pt x="881" y="12"/>
                  </a:cubicBezTo>
                  <a:cubicBezTo>
                    <a:pt x="191" y="131"/>
                    <a:pt x="0" y="1012"/>
                    <a:pt x="572" y="1417"/>
                  </a:cubicBezTo>
                  <a:cubicBezTo>
                    <a:pt x="708" y="1513"/>
                    <a:pt x="857" y="1556"/>
                    <a:pt x="1002" y="1556"/>
                  </a:cubicBezTo>
                  <a:cubicBezTo>
                    <a:pt x="1451" y="1556"/>
                    <a:pt x="1864" y="1147"/>
                    <a:pt x="1774" y="643"/>
                  </a:cubicBezTo>
                  <a:cubicBezTo>
                    <a:pt x="1700" y="260"/>
                    <a:pt x="1378" y="1"/>
                    <a:pt x="101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960" name="Google Shape;960;p41"/>
            <p:cNvSpPr/>
            <p:nvPr/>
          </p:nvSpPr>
          <p:spPr>
            <a:xfrm>
              <a:off x="433850" y="1143050"/>
              <a:ext cx="94925" cy="34125"/>
            </a:xfrm>
            <a:custGeom>
              <a:avLst/>
              <a:gdLst/>
              <a:ahLst/>
              <a:cxnLst/>
              <a:rect l="l" t="t" r="r" b="b"/>
              <a:pathLst>
                <a:path w="3797" h="1365" extrusionOk="0">
                  <a:moveTo>
                    <a:pt x="3171" y="0"/>
                  </a:moveTo>
                  <a:cubicBezTo>
                    <a:pt x="3152" y="0"/>
                    <a:pt x="3133" y="1"/>
                    <a:pt x="3113" y="4"/>
                  </a:cubicBezTo>
                  <a:lnTo>
                    <a:pt x="517" y="480"/>
                  </a:lnTo>
                  <a:cubicBezTo>
                    <a:pt x="0" y="606"/>
                    <a:pt x="115" y="1364"/>
                    <a:pt x="626" y="1364"/>
                  </a:cubicBezTo>
                  <a:cubicBezTo>
                    <a:pt x="645" y="1364"/>
                    <a:pt x="664" y="1363"/>
                    <a:pt x="684" y="1361"/>
                  </a:cubicBezTo>
                  <a:lnTo>
                    <a:pt x="3280" y="885"/>
                  </a:lnTo>
                  <a:cubicBezTo>
                    <a:pt x="3796" y="758"/>
                    <a:pt x="3682" y="0"/>
                    <a:pt x="3171"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961" name="Google Shape;961;p41"/>
            <p:cNvSpPr/>
            <p:nvPr/>
          </p:nvSpPr>
          <p:spPr>
            <a:xfrm>
              <a:off x="336050" y="1393950"/>
              <a:ext cx="194100" cy="173950"/>
            </a:xfrm>
            <a:custGeom>
              <a:avLst/>
              <a:gdLst/>
              <a:ahLst/>
              <a:cxnLst/>
              <a:rect l="l" t="t" r="r" b="b"/>
              <a:pathLst>
                <a:path w="7764" h="6958" extrusionOk="0">
                  <a:moveTo>
                    <a:pt x="3919" y="1"/>
                  </a:moveTo>
                  <a:cubicBezTo>
                    <a:pt x="2892" y="1"/>
                    <a:pt x="1881" y="465"/>
                    <a:pt x="1215" y="1338"/>
                  </a:cubicBezTo>
                  <a:lnTo>
                    <a:pt x="6953" y="4969"/>
                  </a:lnTo>
                  <a:cubicBezTo>
                    <a:pt x="7763" y="3398"/>
                    <a:pt x="7239" y="1469"/>
                    <a:pt x="5739" y="528"/>
                  </a:cubicBezTo>
                  <a:cubicBezTo>
                    <a:pt x="5176" y="173"/>
                    <a:pt x="4545" y="1"/>
                    <a:pt x="3919" y="1"/>
                  </a:cubicBezTo>
                  <a:close/>
                  <a:moveTo>
                    <a:pt x="810" y="1993"/>
                  </a:moveTo>
                  <a:lnTo>
                    <a:pt x="810" y="1993"/>
                  </a:lnTo>
                  <a:cubicBezTo>
                    <a:pt x="0" y="3553"/>
                    <a:pt x="524" y="5481"/>
                    <a:pt x="2012" y="6434"/>
                  </a:cubicBezTo>
                  <a:cubicBezTo>
                    <a:pt x="2572" y="6788"/>
                    <a:pt x="3201" y="6958"/>
                    <a:pt x="3824" y="6958"/>
                  </a:cubicBezTo>
                  <a:cubicBezTo>
                    <a:pt x="4859" y="6958"/>
                    <a:pt x="5880" y="6489"/>
                    <a:pt x="6549" y="5612"/>
                  </a:cubicBezTo>
                  <a:lnTo>
                    <a:pt x="810" y="1993"/>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962" name="Google Shape;962;p41"/>
            <p:cNvSpPr/>
            <p:nvPr/>
          </p:nvSpPr>
          <p:spPr>
            <a:xfrm>
              <a:off x="699475" y="1020500"/>
              <a:ext cx="152125" cy="141000"/>
            </a:xfrm>
            <a:custGeom>
              <a:avLst/>
              <a:gdLst/>
              <a:ahLst/>
              <a:cxnLst/>
              <a:rect l="l" t="t" r="r" b="b"/>
              <a:pathLst>
                <a:path w="6085" h="5640" extrusionOk="0">
                  <a:moveTo>
                    <a:pt x="3608" y="0"/>
                  </a:moveTo>
                  <a:lnTo>
                    <a:pt x="1215" y="1631"/>
                  </a:lnTo>
                  <a:cubicBezTo>
                    <a:pt x="251" y="2286"/>
                    <a:pt x="1" y="3596"/>
                    <a:pt x="656" y="4560"/>
                  </a:cubicBezTo>
                  <a:lnTo>
                    <a:pt x="763" y="4715"/>
                  </a:lnTo>
                  <a:cubicBezTo>
                    <a:pt x="1171" y="5316"/>
                    <a:pt x="1833" y="5640"/>
                    <a:pt x="2508" y="5640"/>
                  </a:cubicBezTo>
                  <a:cubicBezTo>
                    <a:pt x="2916" y="5640"/>
                    <a:pt x="3328" y="5521"/>
                    <a:pt x="3692" y="5275"/>
                  </a:cubicBezTo>
                  <a:lnTo>
                    <a:pt x="6085" y="3644"/>
                  </a:lnTo>
                  <a:lnTo>
                    <a:pt x="3608" y="0"/>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963" name="Google Shape;963;p41"/>
            <p:cNvSpPr/>
            <p:nvPr/>
          </p:nvSpPr>
          <p:spPr>
            <a:xfrm>
              <a:off x="802175" y="962250"/>
              <a:ext cx="152125" cy="140725"/>
            </a:xfrm>
            <a:custGeom>
              <a:avLst/>
              <a:gdLst/>
              <a:ahLst/>
              <a:cxnLst/>
              <a:rect l="l" t="t" r="r" b="b"/>
              <a:pathLst>
                <a:path w="6085" h="5629" extrusionOk="0">
                  <a:moveTo>
                    <a:pt x="3577" y="1"/>
                  </a:moveTo>
                  <a:cubicBezTo>
                    <a:pt x="3169" y="1"/>
                    <a:pt x="2757" y="119"/>
                    <a:pt x="2394" y="366"/>
                  </a:cubicBezTo>
                  <a:lnTo>
                    <a:pt x="0" y="1985"/>
                  </a:lnTo>
                  <a:lnTo>
                    <a:pt x="2489" y="5628"/>
                  </a:lnTo>
                  <a:lnTo>
                    <a:pt x="4870" y="4009"/>
                  </a:lnTo>
                  <a:cubicBezTo>
                    <a:pt x="5834" y="3354"/>
                    <a:pt x="6084" y="2044"/>
                    <a:pt x="5430" y="1080"/>
                  </a:cubicBezTo>
                  <a:lnTo>
                    <a:pt x="5322" y="925"/>
                  </a:lnTo>
                  <a:cubicBezTo>
                    <a:pt x="4914" y="324"/>
                    <a:pt x="4252" y="1"/>
                    <a:pt x="3577"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964" name="Google Shape;964;p41"/>
            <p:cNvSpPr/>
            <p:nvPr/>
          </p:nvSpPr>
          <p:spPr>
            <a:xfrm>
              <a:off x="654825" y="1311750"/>
              <a:ext cx="268525" cy="266650"/>
            </a:xfrm>
            <a:custGeom>
              <a:avLst/>
              <a:gdLst/>
              <a:ahLst/>
              <a:cxnLst/>
              <a:rect l="l" t="t" r="r" b="b"/>
              <a:pathLst>
                <a:path w="10741" h="10666" extrusionOk="0">
                  <a:moveTo>
                    <a:pt x="5011" y="1"/>
                  </a:moveTo>
                  <a:cubicBezTo>
                    <a:pt x="4833" y="1"/>
                    <a:pt x="4677" y="136"/>
                    <a:pt x="4656" y="328"/>
                  </a:cubicBezTo>
                  <a:lnTo>
                    <a:pt x="4192" y="3805"/>
                  </a:lnTo>
                  <a:lnTo>
                    <a:pt x="715" y="3340"/>
                  </a:lnTo>
                  <a:cubicBezTo>
                    <a:pt x="700" y="3338"/>
                    <a:pt x="686" y="3338"/>
                    <a:pt x="671" y="3338"/>
                  </a:cubicBezTo>
                  <a:cubicBezTo>
                    <a:pt x="486" y="3338"/>
                    <a:pt x="320" y="3474"/>
                    <a:pt x="298" y="3662"/>
                  </a:cubicBezTo>
                  <a:lnTo>
                    <a:pt x="36" y="5638"/>
                  </a:lnTo>
                  <a:cubicBezTo>
                    <a:pt x="1" y="5840"/>
                    <a:pt x="144" y="6031"/>
                    <a:pt x="358" y="6055"/>
                  </a:cubicBezTo>
                  <a:lnTo>
                    <a:pt x="358" y="6043"/>
                  </a:lnTo>
                  <a:lnTo>
                    <a:pt x="3835" y="6507"/>
                  </a:lnTo>
                  <a:lnTo>
                    <a:pt x="3370" y="9984"/>
                  </a:lnTo>
                  <a:cubicBezTo>
                    <a:pt x="3346" y="10186"/>
                    <a:pt x="3489" y="10377"/>
                    <a:pt x="3692" y="10401"/>
                  </a:cubicBezTo>
                  <a:lnTo>
                    <a:pt x="5668" y="10663"/>
                  </a:lnTo>
                  <a:cubicBezTo>
                    <a:pt x="5683" y="10664"/>
                    <a:pt x="5698" y="10665"/>
                    <a:pt x="5712" y="10665"/>
                  </a:cubicBezTo>
                  <a:cubicBezTo>
                    <a:pt x="5898" y="10665"/>
                    <a:pt x="6063" y="10529"/>
                    <a:pt x="6085" y="10341"/>
                  </a:cubicBezTo>
                  <a:lnTo>
                    <a:pt x="6549" y="6864"/>
                  </a:lnTo>
                  <a:lnTo>
                    <a:pt x="10026" y="7329"/>
                  </a:lnTo>
                  <a:cubicBezTo>
                    <a:pt x="10041" y="7331"/>
                    <a:pt x="10055" y="7331"/>
                    <a:pt x="10070" y="7331"/>
                  </a:cubicBezTo>
                  <a:cubicBezTo>
                    <a:pt x="10255" y="7331"/>
                    <a:pt x="10421" y="7195"/>
                    <a:pt x="10454" y="7007"/>
                  </a:cubicBezTo>
                  <a:lnTo>
                    <a:pt x="10704" y="5031"/>
                  </a:lnTo>
                  <a:cubicBezTo>
                    <a:pt x="10740" y="4828"/>
                    <a:pt x="10597" y="4638"/>
                    <a:pt x="10383" y="4614"/>
                  </a:cubicBezTo>
                  <a:lnTo>
                    <a:pt x="6906" y="4150"/>
                  </a:lnTo>
                  <a:lnTo>
                    <a:pt x="7371" y="673"/>
                  </a:lnTo>
                  <a:cubicBezTo>
                    <a:pt x="7395" y="471"/>
                    <a:pt x="7252" y="280"/>
                    <a:pt x="7049" y="256"/>
                  </a:cubicBezTo>
                  <a:lnTo>
                    <a:pt x="5073" y="6"/>
                  </a:lnTo>
                  <a:cubicBezTo>
                    <a:pt x="5052" y="3"/>
                    <a:pt x="5031" y="1"/>
                    <a:pt x="5011"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965" name="Google Shape;965;p41"/>
            <p:cNvSpPr/>
            <p:nvPr/>
          </p:nvSpPr>
          <p:spPr>
            <a:xfrm>
              <a:off x="311925" y="1715975"/>
              <a:ext cx="271200" cy="337450"/>
            </a:xfrm>
            <a:custGeom>
              <a:avLst/>
              <a:gdLst/>
              <a:ahLst/>
              <a:cxnLst/>
              <a:rect l="l" t="t" r="r" b="b"/>
              <a:pathLst>
                <a:path w="10848" h="13498" extrusionOk="0">
                  <a:moveTo>
                    <a:pt x="4148" y="414"/>
                  </a:moveTo>
                  <a:cubicBezTo>
                    <a:pt x="4438" y="414"/>
                    <a:pt x="4723" y="589"/>
                    <a:pt x="4775" y="982"/>
                  </a:cubicBezTo>
                  <a:cubicBezTo>
                    <a:pt x="4811" y="1173"/>
                    <a:pt x="4763" y="1375"/>
                    <a:pt x="4632" y="1518"/>
                  </a:cubicBezTo>
                  <a:lnTo>
                    <a:pt x="3835" y="1673"/>
                  </a:lnTo>
                  <a:cubicBezTo>
                    <a:pt x="3668" y="1578"/>
                    <a:pt x="3549" y="1411"/>
                    <a:pt x="3501" y="1209"/>
                  </a:cubicBezTo>
                  <a:cubicBezTo>
                    <a:pt x="3387" y="710"/>
                    <a:pt x="3771" y="414"/>
                    <a:pt x="4148" y="414"/>
                  </a:cubicBezTo>
                  <a:close/>
                  <a:moveTo>
                    <a:pt x="7868" y="2734"/>
                  </a:moveTo>
                  <a:cubicBezTo>
                    <a:pt x="8126" y="2734"/>
                    <a:pt x="8354" y="2923"/>
                    <a:pt x="8407" y="3185"/>
                  </a:cubicBezTo>
                  <a:lnTo>
                    <a:pt x="9788" y="10746"/>
                  </a:lnTo>
                  <a:cubicBezTo>
                    <a:pt x="9835" y="11043"/>
                    <a:pt x="9633" y="11329"/>
                    <a:pt x="9335" y="11377"/>
                  </a:cubicBezTo>
                  <a:lnTo>
                    <a:pt x="3073" y="12520"/>
                  </a:lnTo>
                  <a:cubicBezTo>
                    <a:pt x="3037" y="12527"/>
                    <a:pt x="3002" y="12530"/>
                    <a:pt x="2968" y="12530"/>
                  </a:cubicBezTo>
                  <a:cubicBezTo>
                    <a:pt x="2711" y="12530"/>
                    <a:pt x="2482" y="12342"/>
                    <a:pt x="2430" y="12079"/>
                  </a:cubicBezTo>
                  <a:lnTo>
                    <a:pt x="1072" y="4519"/>
                  </a:lnTo>
                  <a:cubicBezTo>
                    <a:pt x="1013" y="4221"/>
                    <a:pt x="1215" y="3935"/>
                    <a:pt x="1513" y="3888"/>
                  </a:cubicBezTo>
                  <a:lnTo>
                    <a:pt x="2263" y="3745"/>
                  </a:lnTo>
                  <a:cubicBezTo>
                    <a:pt x="2295" y="3960"/>
                    <a:pt x="2483" y="4107"/>
                    <a:pt x="2695" y="4107"/>
                  </a:cubicBezTo>
                  <a:cubicBezTo>
                    <a:pt x="2717" y="4107"/>
                    <a:pt x="2740" y="4105"/>
                    <a:pt x="2763" y="4102"/>
                  </a:cubicBezTo>
                  <a:lnTo>
                    <a:pt x="6680" y="3387"/>
                  </a:lnTo>
                  <a:cubicBezTo>
                    <a:pt x="6906" y="3340"/>
                    <a:pt x="7061" y="3114"/>
                    <a:pt x="7025" y="2887"/>
                  </a:cubicBezTo>
                  <a:lnTo>
                    <a:pt x="7764" y="2745"/>
                  </a:lnTo>
                  <a:cubicBezTo>
                    <a:pt x="7799" y="2737"/>
                    <a:pt x="7834" y="2734"/>
                    <a:pt x="7868" y="2734"/>
                  </a:cubicBezTo>
                  <a:close/>
                  <a:moveTo>
                    <a:pt x="4138" y="0"/>
                  </a:moveTo>
                  <a:cubicBezTo>
                    <a:pt x="4073" y="0"/>
                    <a:pt x="4008" y="6"/>
                    <a:pt x="3942" y="18"/>
                  </a:cubicBezTo>
                  <a:cubicBezTo>
                    <a:pt x="3358" y="125"/>
                    <a:pt x="2965" y="697"/>
                    <a:pt x="3073" y="1292"/>
                  </a:cubicBezTo>
                  <a:cubicBezTo>
                    <a:pt x="3108" y="1459"/>
                    <a:pt x="3180" y="1625"/>
                    <a:pt x="3287" y="1768"/>
                  </a:cubicBezTo>
                  <a:lnTo>
                    <a:pt x="2513" y="1911"/>
                  </a:lnTo>
                  <a:cubicBezTo>
                    <a:pt x="2192" y="1971"/>
                    <a:pt x="1989" y="2280"/>
                    <a:pt x="2037" y="2602"/>
                  </a:cubicBezTo>
                  <a:lnTo>
                    <a:pt x="2096" y="2875"/>
                  </a:lnTo>
                  <a:lnTo>
                    <a:pt x="798" y="3114"/>
                  </a:lnTo>
                  <a:cubicBezTo>
                    <a:pt x="322" y="3197"/>
                    <a:pt x="1" y="3661"/>
                    <a:pt x="84" y="4149"/>
                  </a:cubicBezTo>
                  <a:lnTo>
                    <a:pt x="1668" y="12758"/>
                  </a:lnTo>
                  <a:cubicBezTo>
                    <a:pt x="1742" y="13194"/>
                    <a:pt x="2121" y="13497"/>
                    <a:pt x="2549" y="13497"/>
                  </a:cubicBezTo>
                  <a:cubicBezTo>
                    <a:pt x="2600" y="13497"/>
                    <a:pt x="2652" y="13493"/>
                    <a:pt x="2703" y="13484"/>
                  </a:cubicBezTo>
                  <a:lnTo>
                    <a:pt x="10050" y="12139"/>
                  </a:lnTo>
                  <a:cubicBezTo>
                    <a:pt x="10526" y="12055"/>
                    <a:pt x="10847" y="11579"/>
                    <a:pt x="10764" y="11103"/>
                  </a:cubicBezTo>
                  <a:lnTo>
                    <a:pt x="9180" y="2471"/>
                  </a:lnTo>
                  <a:cubicBezTo>
                    <a:pt x="9106" y="2034"/>
                    <a:pt x="8727" y="1731"/>
                    <a:pt x="8299" y="1731"/>
                  </a:cubicBezTo>
                  <a:cubicBezTo>
                    <a:pt x="8248" y="1731"/>
                    <a:pt x="8196" y="1736"/>
                    <a:pt x="8145" y="1744"/>
                  </a:cubicBezTo>
                  <a:lnTo>
                    <a:pt x="6859" y="1994"/>
                  </a:lnTo>
                  <a:lnTo>
                    <a:pt x="6811" y="1721"/>
                  </a:lnTo>
                  <a:cubicBezTo>
                    <a:pt x="6757" y="1431"/>
                    <a:pt x="6500" y="1237"/>
                    <a:pt x="6223" y="1237"/>
                  </a:cubicBezTo>
                  <a:cubicBezTo>
                    <a:pt x="6193" y="1237"/>
                    <a:pt x="6163" y="1240"/>
                    <a:pt x="6132" y="1244"/>
                  </a:cubicBezTo>
                  <a:lnTo>
                    <a:pt x="5180" y="1423"/>
                  </a:lnTo>
                  <a:cubicBezTo>
                    <a:pt x="5228" y="1244"/>
                    <a:pt x="5240" y="1066"/>
                    <a:pt x="5216" y="899"/>
                  </a:cubicBezTo>
                  <a:cubicBezTo>
                    <a:pt x="5110" y="370"/>
                    <a:pt x="4656" y="0"/>
                    <a:pt x="4138"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966" name="Google Shape;966;p41"/>
            <p:cNvSpPr/>
            <p:nvPr/>
          </p:nvSpPr>
          <p:spPr>
            <a:xfrm>
              <a:off x="360150" y="1837275"/>
              <a:ext cx="46550" cy="38650"/>
            </a:xfrm>
            <a:custGeom>
              <a:avLst/>
              <a:gdLst/>
              <a:ahLst/>
              <a:cxnLst/>
              <a:rect l="l" t="t" r="r" b="b"/>
              <a:pathLst>
                <a:path w="1862" h="1546" extrusionOk="0">
                  <a:moveTo>
                    <a:pt x="1002" y="1"/>
                  </a:moveTo>
                  <a:cubicBezTo>
                    <a:pt x="959" y="1"/>
                    <a:pt x="914" y="4"/>
                    <a:pt x="870" y="12"/>
                  </a:cubicBezTo>
                  <a:cubicBezTo>
                    <a:pt x="191" y="131"/>
                    <a:pt x="1" y="1012"/>
                    <a:pt x="560" y="1405"/>
                  </a:cubicBezTo>
                  <a:cubicBezTo>
                    <a:pt x="701" y="1502"/>
                    <a:pt x="854" y="1545"/>
                    <a:pt x="1002" y="1545"/>
                  </a:cubicBezTo>
                  <a:cubicBezTo>
                    <a:pt x="1453" y="1545"/>
                    <a:pt x="1861" y="1142"/>
                    <a:pt x="1763" y="631"/>
                  </a:cubicBezTo>
                  <a:cubicBezTo>
                    <a:pt x="1699" y="259"/>
                    <a:pt x="1369"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967" name="Google Shape;967;p41"/>
            <p:cNvSpPr/>
            <p:nvPr/>
          </p:nvSpPr>
          <p:spPr>
            <a:xfrm>
              <a:off x="412650" y="1825825"/>
              <a:ext cx="96975" cy="34100"/>
            </a:xfrm>
            <a:custGeom>
              <a:avLst/>
              <a:gdLst/>
              <a:ahLst/>
              <a:cxnLst/>
              <a:rect l="l" t="t" r="r" b="b"/>
              <a:pathLst>
                <a:path w="3879" h="1364" extrusionOk="0">
                  <a:moveTo>
                    <a:pt x="3291" y="0"/>
                  </a:moveTo>
                  <a:cubicBezTo>
                    <a:pt x="3251" y="0"/>
                    <a:pt x="3208" y="6"/>
                    <a:pt x="3163" y="17"/>
                  </a:cubicBezTo>
                  <a:lnTo>
                    <a:pt x="3151" y="17"/>
                  </a:lnTo>
                  <a:lnTo>
                    <a:pt x="556" y="494"/>
                  </a:lnTo>
                  <a:cubicBezTo>
                    <a:pt x="0" y="571"/>
                    <a:pt x="108" y="1364"/>
                    <a:pt x="598" y="1364"/>
                  </a:cubicBezTo>
                  <a:cubicBezTo>
                    <a:pt x="634" y="1364"/>
                    <a:pt x="671" y="1360"/>
                    <a:pt x="710" y="1351"/>
                  </a:cubicBezTo>
                  <a:lnTo>
                    <a:pt x="3306" y="875"/>
                  </a:lnTo>
                  <a:cubicBezTo>
                    <a:pt x="3878" y="809"/>
                    <a:pt x="3779" y="0"/>
                    <a:pt x="3291"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968" name="Google Shape;968;p41"/>
            <p:cNvSpPr/>
            <p:nvPr/>
          </p:nvSpPr>
          <p:spPr>
            <a:xfrm>
              <a:off x="369975" y="1891150"/>
              <a:ext cx="46550" cy="38650"/>
            </a:xfrm>
            <a:custGeom>
              <a:avLst/>
              <a:gdLst/>
              <a:ahLst/>
              <a:cxnLst/>
              <a:rect l="l" t="t" r="r" b="b"/>
              <a:pathLst>
                <a:path w="1862" h="1546" extrusionOk="0">
                  <a:moveTo>
                    <a:pt x="1002" y="1"/>
                  </a:moveTo>
                  <a:cubicBezTo>
                    <a:pt x="958" y="1"/>
                    <a:pt x="914" y="4"/>
                    <a:pt x="870" y="12"/>
                  </a:cubicBezTo>
                  <a:cubicBezTo>
                    <a:pt x="191" y="131"/>
                    <a:pt x="0" y="1012"/>
                    <a:pt x="560" y="1405"/>
                  </a:cubicBezTo>
                  <a:cubicBezTo>
                    <a:pt x="701" y="1502"/>
                    <a:pt x="854" y="1545"/>
                    <a:pt x="1003" y="1545"/>
                  </a:cubicBezTo>
                  <a:cubicBezTo>
                    <a:pt x="1454" y="1545"/>
                    <a:pt x="1861" y="1145"/>
                    <a:pt x="1763" y="643"/>
                  </a:cubicBezTo>
                  <a:cubicBezTo>
                    <a:pt x="1699" y="260"/>
                    <a:pt x="1369"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969" name="Google Shape;969;p41"/>
            <p:cNvSpPr/>
            <p:nvPr/>
          </p:nvSpPr>
          <p:spPr>
            <a:xfrm>
              <a:off x="423950" y="1879800"/>
              <a:ext cx="93700" cy="33750"/>
            </a:xfrm>
            <a:custGeom>
              <a:avLst/>
              <a:gdLst/>
              <a:ahLst/>
              <a:cxnLst/>
              <a:rect l="l" t="t" r="r" b="b"/>
              <a:pathLst>
                <a:path w="3748" h="1350" extrusionOk="0">
                  <a:moveTo>
                    <a:pt x="3128" y="0"/>
                  </a:moveTo>
                  <a:cubicBezTo>
                    <a:pt x="3116" y="0"/>
                    <a:pt x="3104" y="1"/>
                    <a:pt x="3092" y="2"/>
                  </a:cubicBezTo>
                  <a:lnTo>
                    <a:pt x="497" y="478"/>
                  </a:lnTo>
                  <a:cubicBezTo>
                    <a:pt x="0" y="628"/>
                    <a:pt x="119" y="1349"/>
                    <a:pt x="605" y="1349"/>
                  </a:cubicBezTo>
                  <a:cubicBezTo>
                    <a:pt x="620" y="1349"/>
                    <a:pt x="636" y="1348"/>
                    <a:pt x="651" y="1347"/>
                  </a:cubicBezTo>
                  <a:lnTo>
                    <a:pt x="3247" y="883"/>
                  </a:lnTo>
                  <a:cubicBezTo>
                    <a:pt x="3747" y="731"/>
                    <a:pt x="3634" y="0"/>
                    <a:pt x="3128"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970" name="Google Shape;970;p41"/>
            <p:cNvSpPr/>
            <p:nvPr/>
          </p:nvSpPr>
          <p:spPr>
            <a:xfrm>
              <a:off x="380400" y="1948900"/>
              <a:ext cx="46600" cy="38625"/>
            </a:xfrm>
            <a:custGeom>
              <a:avLst/>
              <a:gdLst/>
              <a:ahLst/>
              <a:cxnLst/>
              <a:rect l="l" t="t" r="r" b="b"/>
              <a:pathLst>
                <a:path w="1864" h="1545" extrusionOk="0">
                  <a:moveTo>
                    <a:pt x="1014" y="0"/>
                  </a:moveTo>
                  <a:cubicBezTo>
                    <a:pt x="970" y="0"/>
                    <a:pt x="926" y="4"/>
                    <a:pt x="881" y="12"/>
                  </a:cubicBezTo>
                  <a:cubicBezTo>
                    <a:pt x="191" y="131"/>
                    <a:pt x="0" y="1012"/>
                    <a:pt x="572" y="1405"/>
                  </a:cubicBezTo>
                  <a:cubicBezTo>
                    <a:pt x="710" y="1502"/>
                    <a:pt x="860" y="1545"/>
                    <a:pt x="1007" y="1545"/>
                  </a:cubicBezTo>
                  <a:cubicBezTo>
                    <a:pt x="1454" y="1545"/>
                    <a:pt x="1864" y="1142"/>
                    <a:pt x="1774" y="631"/>
                  </a:cubicBezTo>
                  <a:cubicBezTo>
                    <a:pt x="1700" y="259"/>
                    <a:pt x="1378" y="0"/>
                    <a:pt x="1014"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971" name="Google Shape;971;p41"/>
            <p:cNvSpPr/>
            <p:nvPr/>
          </p:nvSpPr>
          <p:spPr>
            <a:xfrm>
              <a:off x="434050" y="1937225"/>
              <a:ext cx="94500" cy="34050"/>
            </a:xfrm>
            <a:custGeom>
              <a:avLst/>
              <a:gdLst/>
              <a:ahLst/>
              <a:cxnLst/>
              <a:rect l="l" t="t" r="r" b="b"/>
              <a:pathLst>
                <a:path w="3780" h="1362" extrusionOk="0">
                  <a:moveTo>
                    <a:pt x="3153" y="0"/>
                  </a:moveTo>
                  <a:cubicBezTo>
                    <a:pt x="3137" y="0"/>
                    <a:pt x="3121" y="1"/>
                    <a:pt x="3105" y="2"/>
                  </a:cubicBezTo>
                  <a:lnTo>
                    <a:pt x="3105" y="14"/>
                  </a:lnTo>
                  <a:lnTo>
                    <a:pt x="509" y="479"/>
                  </a:lnTo>
                  <a:cubicBezTo>
                    <a:pt x="1" y="617"/>
                    <a:pt x="120" y="1362"/>
                    <a:pt x="629" y="1362"/>
                  </a:cubicBezTo>
                  <a:cubicBezTo>
                    <a:pt x="644" y="1362"/>
                    <a:pt x="660" y="1361"/>
                    <a:pt x="676" y="1360"/>
                  </a:cubicBezTo>
                  <a:lnTo>
                    <a:pt x="3272" y="883"/>
                  </a:lnTo>
                  <a:cubicBezTo>
                    <a:pt x="3780" y="733"/>
                    <a:pt x="3660" y="0"/>
                    <a:pt x="3153"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972" name="Google Shape;972;p41"/>
            <p:cNvSpPr/>
            <p:nvPr/>
          </p:nvSpPr>
          <p:spPr>
            <a:xfrm>
              <a:off x="336925" y="2188200"/>
              <a:ext cx="193225" cy="173650"/>
            </a:xfrm>
            <a:custGeom>
              <a:avLst/>
              <a:gdLst/>
              <a:ahLst/>
              <a:cxnLst/>
              <a:rect l="l" t="t" r="r" b="b"/>
              <a:pathLst>
                <a:path w="7729" h="6946" extrusionOk="0">
                  <a:moveTo>
                    <a:pt x="3896" y="0"/>
                  </a:moveTo>
                  <a:cubicBezTo>
                    <a:pt x="2865" y="0"/>
                    <a:pt x="1848" y="469"/>
                    <a:pt x="1180" y="1346"/>
                  </a:cubicBezTo>
                  <a:lnTo>
                    <a:pt x="6918" y="4965"/>
                  </a:lnTo>
                  <a:cubicBezTo>
                    <a:pt x="7728" y="3394"/>
                    <a:pt x="7204" y="1465"/>
                    <a:pt x="5704" y="524"/>
                  </a:cubicBezTo>
                  <a:cubicBezTo>
                    <a:pt x="5144" y="171"/>
                    <a:pt x="4517" y="0"/>
                    <a:pt x="3896" y="0"/>
                  </a:cubicBezTo>
                  <a:close/>
                  <a:moveTo>
                    <a:pt x="775" y="1989"/>
                  </a:moveTo>
                  <a:lnTo>
                    <a:pt x="775" y="1989"/>
                  </a:lnTo>
                  <a:cubicBezTo>
                    <a:pt x="1" y="3548"/>
                    <a:pt x="489" y="5477"/>
                    <a:pt x="1954" y="6418"/>
                  </a:cubicBezTo>
                  <a:cubicBezTo>
                    <a:pt x="2521" y="6774"/>
                    <a:pt x="3155" y="6945"/>
                    <a:pt x="3783" y="6945"/>
                  </a:cubicBezTo>
                  <a:cubicBezTo>
                    <a:pt x="4816" y="6945"/>
                    <a:pt x="5833" y="6482"/>
                    <a:pt x="6514" y="5608"/>
                  </a:cubicBezTo>
                  <a:lnTo>
                    <a:pt x="775" y="1989"/>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973" name="Google Shape;973;p41"/>
            <p:cNvSpPr/>
            <p:nvPr/>
          </p:nvSpPr>
          <p:spPr>
            <a:xfrm>
              <a:off x="699475" y="1814925"/>
              <a:ext cx="152125" cy="140725"/>
            </a:xfrm>
            <a:custGeom>
              <a:avLst/>
              <a:gdLst/>
              <a:ahLst/>
              <a:cxnLst/>
              <a:rect l="l" t="t" r="r" b="b"/>
              <a:pathLst>
                <a:path w="6085" h="5629" extrusionOk="0">
                  <a:moveTo>
                    <a:pt x="3608" y="1"/>
                  </a:moveTo>
                  <a:lnTo>
                    <a:pt x="1215" y="1620"/>
                  </a:lnTo>
                  <a:cubicBezTo>
                    <a:pt x="251" y="2275"/>
                    <a:pt x="1" y="3585"/>
                    <a:pt x="656" y="4549"/>
                  </a:cubicBezTo>
                  <a:lnTo>
                    <a:pt x="763" y="4704"/>
                  </a:lnTo>
                  <a:cubicBezTo>
                    <a:pt x="1171" y="5305"/>
                    <a:pt x="1833" y="5629"/>
                    <a:pt x="2508" y="5629"/>
                  </a:cubicBezTo>
                  <a:cubicBezTo>
                    <a:pt x="2916" y="5629"/>
                    <a:pt x="3328" y="5510"/>
                    <a:pt x="3692" y="5264"/>
                  </a:cubicBezTo>
                  <a:lnTo>
                    <a:pt x="6085" y="3644"/>
                  </a:lnTo>
                  <a:lnTo>
                    <a:pt x="3608" y="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974" name="Google Shape;974;p41"/>
            <p:cNvSpPr/>
            <p:nvPr/>
          </p:nvSpPr>
          <p:spPr>
            <a:xfrm>
              <a:off x="802175" y="1756600"/>
              <a:ext cx="152125" cy="140800"/>
            </a:xfrm>
            <a:custGeom>
              <a:avLst/>
              <a:gdLst/>
              <a:ahLst/>
              <a:cxnLst/>
              <a:rect l="l" t="t" r="r" b="b"/>
              <a:pathLst>
                <a:path w="6085" h="5632" extrusionOk="0">
                  <a:moveTo>
                    <a:pt x="3588" y="1"/>
                  </a:moveTo>
                  <a:cubicBezTo>
                    <a:pt x="3177" y="1"/>
                    <a:pt x="2760" y="120"/>
                    <a:pt x="2394" y="369"/>
                  </a:cubicBezTo>
                  <a:lnTo>
                    <a:pt x="0" y="1989"/>
                  </a:lnTo>
                  <a:lnTo>
                    <a:pt x="2489" y="5632"/>
                  </a:lnTo>
                  <a:lnTo>
                    <a:pt x="4870" y="4001"/>
                  </a:lnTo>
                  <a:cubicBezTo>
                    <a:pt x="5834" y="3346"/>
                    <a:pt x="6084" y="2036"/>
                    <a:pt x="5430" y="1072"/>
                  </a:cubicBezTo>
                  <a:lnTo>
                    <a:pt x="5430" y="1072"/>
                  </a:lnTo>
                  <a:lnTo>
                    <a:pt x="5430" y="1084"/>
                  </a:lnTo>
                  <a:lnTo>
                    <a:pt x="5322" y="917"/>
                  </a:lnTo>
                  <a:cubicBezTo>
                    <a:pt x="4917" y="319"/>
                    <a:pt x="4259" y="1"/>
                    <a:pt x="358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975" name="Google Shape;975;p41"/>
            <p:cNvSpPr/>
            <p:nvPr/>
          </p:nvSpPr>
          <p:spPr>
            <a:xfrm>
              <a:off x="655125" y="2105900"/>
              <a:ext cx="268225" cy="266700"/>
            </a:xfrm>
            <a:custGeom>
              <a:avLst/>
              <a:gdLst/>
              <a:ahLst/>
              <a:cxnLst/>
              <a:rect l="l" t="t" r="r" b="b"/>
              <a:pathLst>
                <a:path w="10729" h="10668" extrusionOk="0">
                  <a:moveTo>
                    <a:pt x="4998" y="1"/>
                  </a:moveTo>
                  <a:cubicBezTo>
                    <a:pt x="4821" y="1"/>
                    <a:pt x="4665" y="134"/>
                    <a:pt x="4644" y="316"/>
                  </a:cubicBezTo>
                  <a:lnTo>
                    <a:pt x="4180" y="3804"/>
                  </a:lnTo>
                  <a:lnTo>
                    <a:pt x="703" y="3340"/>
                  </a:lnTo>
                  <a:cubicBezTo>
                    <a:pt x="688" y="3338"/>
                    <a:pt x="674" y="3337"/>
                    <a:pt x="659" y="3337"/>
                  </a:cubicBezTo>
                  <a:cubicBezTo>
                    <a:pt x="475" y="3337"/>
                    <a:pt x="320" y="3474"/>
                    <a:pt x="286" y="3661"/>
                  </a:cubicBezTo>
                  <a:lnTo>
                    <a:pt x="24" y="5626"/>
                  </a:lnTo>
                  <a:cubicBezTo>
                    <a:pt x="1" y="5828"/>
                    <a:pt x="144" y="6019"/>
                    <a:pt x="346" y="6043"/>
                  </a:cubicBezTo>
                  <a:lnTo>
                    <a:pt x="3823" y="6507"/>
                  </a:lnTo>
                  <a:lnTo>
                    <a:pt x="3358" y="9984"/>
                  </a:lnTo>
                  <a:cubicBezTo>
                    <a:pt x="3334" y="10186"/>
                    <a:pt x="3477" y="10377"/>
                    <a:pt x="3680" y="10400"/>
                  </a:cubicBezTo>
                  <a:lnTo>
                    <a:pt x="5656" y="10662"/>
                  </a:lnTo>
                  <a:cubicBezTo>
                    <a:pt x="5677" y="10666"/>
                    <a:pt x="5698" y="10668"/>
                    <a:pt x="5718" y="10668"/>
                  </a:cubicBezTo>
                  <a:cubicBezTo>
                    <a:pt x="5896" y="10668"/>
                    <a:pt x="6051" y="10533"/>
                    <a:pt x="6073" y="10341"/>
                  </a:cubicBezTo>
                  <a:lnTo>
                    <a:pt x="6537" y="6864"/>
                  </a:lnTo>
                  <a:lnTo>
                    <a:pt x="10014" y="7329"/>
                  </a:lnTo>
                  <a:cubicBezTo>
                    <a:pt x="10029" y="7330"/>
                    <a:pt x="10043" y="7331"/>
                    <a:pt x="10058" y="7331"/>
                  </a:cubicBezTo>
                  <a:cubicBezTo>
                    <a:pt x="10243" y="7331"/>
                    <a:pt x="10409" y="7195"/>
                    <a:pt x="10442" y="7007"/>
                  </a:cubicBezTo>
                  <a:lnTo>
                    <a:pt x="10692" y="5031"/>
                  </a:lnTo>
                  <a:cubicBezTo>
                    <a:pt x="10728" y="4828"/>
                    <a:pt x="10585" y="4638"/>
                    <a:pt x="10371" y="4614"/>
                  </a:cubicBezTo>
                  <a:lnTo>
                    <a:pt x="6894" y="4150"/>
                  </a:lnTo>
                  <a:lnTo>
                    <a:pt x="7347" y="685"/>
                  </a:lnTo>
                  <a:cubicBezTo>
                    <a:pt x="7383" y="471"/>
                    <a:pt x="7240" y="292"/>
                    <a:pt x="7025" y="256"/>
                  </a:cubicBezTo>
                  <a:lnTo>
                    <a:pt x="5061" y="6"/>
                  </a:lnTo>
                  <a:cubicBezTo>
                    <a:pt x="5040" y="3"/>
                    <a:pt x="5019" y="1"/>
                    <a:pt x="499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976" name="Google Shape;976;p41"/>
            <p:cNvSpPr/>
            <p:nvPr/>
          </p:nvSpPr>
          <p:spPr>
            <a:xfrm>
              <a:off x="311925" y="2510400"/>
              <a:ext cx="271200" cy="337175"/>
            </a:xfrm>
            <a:custGeom>
              <a:avLst/>
              <a:gdLst/>
              <a:ahLst/>
              <a:cxnLst/>
              <a:rect l="l" t="t" r="r" b="b"/>
              <a:pathLst>
                <a:path w="10848" h="13487" extrusionOk="0">
                  <a:moveTo>
                    <a:pt x="4146" y="408"/>
                  </a:moveTo>
                  <a:cubicBezTo>
                    <a:pt x="4436" y="408"/>
                    <a:pt x="4723" y="582"/>
                    <a:pt x="4775" y="971"/>
                  </a:cubicBezTo>
                  <a:cubicBezTo>
                    <a:pt x="4811" y="1162"/>
                    <a:pt x="4751" y="1364"/>
                    <a:pt x="4632" y="1507"/>
                  </a:cubicBezTo>
                  <a:lnTo>
                    <a:pt x="3835" y="1662"/>
                  </a:lnTo>
                  <a:cubicBezTo>
                    <a:pt x="3668" y="1567"/>
                    <a:pt x="3549" y="1400"/>
                    <a:pt x="3501" y="1209"/>
                  </a:cubicBezTo>
                  <a:lnTo>
                    <a:pt x="3501" y="1197"/>
                  </a:lnTo>
                  <a:cubicBezTo>
                    <a:pt x="3387" y="700"/>
                    <a:pt x="3769" y="408"/>
                    <a:pt x="4146" y="408"/>
                  </a:cubicBezTo>
                  <a:close/>
                  <a:moveTo>
                    <a:pt x="7855" y="2714"/>
                  </a:moveTo>
                  <a:cubicBezTo>
                    <a:pt x="8118" y="2714"/>
                    <a:pt x="8352" y="2895"/>
                    <a:pt x="8395" y="3162"/>
                  </a:cubicBezTo>
                  <a:lnTo>
                    <a:pt x="9788" y="10734"/>
                  </a:lnTo>
                  <a:cubicBezTo>
                    <a:pt x="9835" y="11032"/>
                    <a:pt x="9633" y="11318"/>
                    <a:pt x="9335" y="11365"/>
                  </a:cubicBezTo>
                  <a:lnTo>
                    <a:pt x="3073" y="12508"/>
                  </a:lnTo>
                  <a:cubicBezTo>
                    <a:pt x="3037" y="12515"/>
                    <a:pt x="3002" y="12519"/>
                    <a:pt x="2968" y="12519"/>
                  </a:cubicBezTo>
                  <a:cubicBezTo>
                    <a:pt x="2711" y="12519"/>
                    <a:pt x="2482" y="12330"/>
                    <a:pt x="2430" y="12068"/>
                  </a:cubicBezTo>
                  <a:lnTo>
                    <a:pt x="1072" y="4507"/>
                  </a:lnTo>
                  <a:cubicBezTo>
                    <a:pt x="1013" y="4210"/>
                    <a:pt x="1215" y="3924"/>
                    <a:pt x="1513" y="3876"/>
                  </a:cubicBezTo>
                  <a:lnTo>
                    <a:pt x="2263" y="3733"/>
                  </a:lnTo>
                  <a:cubicBezTo>
                    <a:pt x="2295" y="3949"/>
                    <a:pt x="2483" y="4096"/>
                    <a:pt x="2695" y="4096"/>
                  </a:cubicBezTo>
                  <a:cubicBezTo>
                    <a:pt x="2717" y="4096"/>
                    <a:pt x="2740" y="4094"/>
                    <a:pt x="2763" y="4091"/>
                  </a:cubicBezTo>
                  <a:lnTo>
                    <a:pt x="6680" y="3376"/>
                  </a:lnTo>
                  <a:cubicBezTo>
                    <a:pt x="6906" y="3329"/>
                    <a:pt x="7061" y="3102"/>
                    <a:pt x="7025" y="2864"/>
                  </a:cubicBezTo>
                  <a:lnTo>
                    <a:pt x="7764" y="2721"/>
                  </a:lnTo>
                  <a:cubicBezTo>
                    <a:pt x="7794" y="2717"/>
                    <a:pt x="7825" y="2714"/>
                    <a:pt x="7855" y="2714"/>
                  </a:cubicBezTo>
                  <a:close/>
                  <a:moveTo>
                    <a:pt x="4142" y="1"/>
                  </a:moveTo>
                  <a:cubicBezTo>
                    <a:pt x="4076" y="1"/>
                    <a:pt x="4009" y="7"/>
                    <a:pt x="3942" y="19"/>
                  </a:cubicBezTo>
                  <a:cubicBezTo>
                    <a:pt x="3358" y="126"/>
                    <a:pt x="2965" y="685"/>
                    <a:pt x="3073" y="1281"/>
                  </a:cubicBezTo>
                  <a:cubicBezTo>
                    <a:pt x="3108" y="1447"/>
                    <a:pt x="3180" y="1614"/>
                    <a:pt x="3287" y="1757"/>
                  </a:cubicBezTo>
                  <a:lnTo>
                    <a:pt x="2513" y="1900"/>
                  </a:lnTo>
                  <a:cubicBezTo>
                    <a:pt x="2192" y="1959"/>
                    <a:pt x="1989" y="2257"/>
                    <a:pt x="2037" y="2579"/>
                  </a:cubicBezTo>
                  <a:lnTo>
                    <a:pt x="2096" y="2864"/>
                  </a:lnTo>
                  <a:lnTo>
                    <a:pt x="798" y="3091"/>
                  </a:lnTo>
                  <a:cubicBezTo>
                    <a:pt x="322" y="3186"/>
                    <a:pt x="1" y="3650"/>
                    <a:pt x="84" y="4126"/>
                  </a:cubicBezTo>
                  <a:lnTo>
                    <a:pt x="1668" y="12758"/>
                  </a:lnTo>
                  <a:cubicBezTo>
                    <a:pt x="1742" y="13193"/>
                    <a:pt x="2118" y="13486"/>
                    <a:pt x="2545" y="13486"/>
                  </a:cubicBezTo>
                  <a:cubicBezTo>
                    <a:pt x="2597" y="13486"/>
                    <a:pt x="2650" y="13482"/>
                    <a:pt x="2703" y="13473"/>
                  </a:cubicBezTo>
                  <a:lnTo>
                    <a:pt x="10050" y="12127"/>
                  </a:lnTo>
                  <a:cubicBezTo>
                    <a:pt x="10526" y="12044"/>
                    <a:pt x="10847" y="11580"/>
                    <a:pt x="10764" y="11091"/>
                  </a:cubicBezTo>
                  <a:lnTo>
                    <a:pt x="9180" y="2459"/>
                  </a:lnTo>
                  <a:cubicBezTo>
                    <a:pt x="9107" y="2029"/>
                    <a:pt x="8737" y="1728"/>
                    <a:pt x="8317" y="1728"/>
                  </a:cubicBezTo>
                  <a:cubicBezTo>
                    <a:pt x="8260" y="1728"/>
                    <a:pt x="8202" y="1734"/>
                    <a:pt x="8145" y="1745"/>
                  </a:cubicBezTo>
                  <a:lnTo>
                    <a:pt x="6859" y="1983"/>
                  </a:lnTo>
                  <a:lnTo>
                    <a:pt x="6811" y="1709"/>
                  </a:lnTo>
                  <a:cubicBezTo>
                    <a:pt x="6757" y="1419"/>
                    <a:pt x="6500" y="1226"/>
                    <a:pt x="6223" y="1226"/>
                  </a:cubicBezTo>
                  <a:cubicBezTo>
                    <a:pt x="6193" y="1226"/>
                    <a:pt x="6163" y="1228"/>
                    <a:pt x="6132" y="1233"/>
                  </a:cubicBezTo>
                  <a:lnTo>
                    <a:pt x="5180" y="1412"/>
                  </a:lnTo>
                  <a:cubicBezTo>
                    <a:pt x="5228" y="1245"/>
                    <a:pt x="5240" y="1066"/>
                    <a:pt x="5216" y="888"/>
                  </a:cubicBezTo>
                  <a:cubicBezTo>
                    <a:pt x="5110" y="360"/>
                    <a:pt x="4658" y="1"/>
                    <a:pt x="414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977" name="Google Shape;977;p41"/>
            <p:cNvSpPr/>
            <p:nvPr/>
          </p:nvSpPr>
          <p:spPr>
            <a:xfrm>
              <a:off x="360150" y="2631725"/>
              <a:ext cx="46550" cy="38625"/>
            </a:xfrm>
            <a:custGeom>
              <a:avLst/>
              <a:gdLst/>
              <a:ahLst/>
              <a:cxnLst/>
              <a:rect l="l" t="t" r="r" b="b"/>
              <a:pathLst>
                <a:path w="1862" h="1545" extrusionOk="0">
                  <a:moveTo>
                    <a:pt x="1002" y="0"/>
                  </a:moveTo>
                  <a:cubicBezTo>
                    <a:pt x="958" y="0"/>
                    <a:pt x="914" y="4"/>
                    <a:pt x="870" y="12"/>
                  </a:cubicBezTo>
                  <a:cubicBezTo>
                    <a:pt x="191" y="131"/>
                    <a:pt x="1" y="1012"/>
                    <a:pt x="560" y="1405"/>
                  </a:cubicBezTo>
                  <a:cubicBezTo>
                    <a:pt x="701" y="1502"/>
                    <a:pt x="854" y="1545"/>
                    <a:pt x="1002" y="1545"/>
                  </a:cubicBezTo>
                  <a:cubicBezTo>
                    <a:pt x="1453" y="1545"/>
                    <a:pt x="1861" y="1142"/>
                    <a:pt x="1763" y="631"/>
                  </a:cubicBezTo>
                  <a:cubicBezTo>
                    <a:pt x="1688" y="258"/>
                    <a:pt x="1367" y="0"/>
                    <a:pt x="100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978" name="Google Shape;978;p41"/>
            <p:cNvSpPr/>
            <p:nvPr/>
          </p:nvSpPr>
          <p:spPr>
            <a:xfrm>
              <a:off x="413075" y="2620125"/>
              <a:ext cx="96200" cy="33850"/>
            </a:xfrm>
            <a:custGeom>
              <a:avLst/>
              <a:gdLst/>
              <a:ahLst/>
              <a:cxnLst/>
              <a:rect l="l" t="t" r="r" b="b"/>
              <a:pathLst>
                <a:path w="3848" h="1354" extrusionOk="0">
                  <a:moveTo>
                    <a:pt x="3250" y="0"/>
                  </a:moveTo>
                  <a:cubicBezTo>
                    <a:pt x="3217" y="0"/>
                    <a:pt x="3182" y="4"/>
                    <a:pt x="3146" y="11"/>
                  </a:cubicBezTo>
                  <a:lnTo>
                    <a:pt x="3134" y="11"/>
                  </a:lnTo>
                  <a:lnTo>
                    <a:pt x="539" y="487"/>
                  </a:lnTo>
                  <a:cubicBezTo>
                    <a:pt x="1" y="588"/>
                    <a:pt x="106" y="1354"/>
                    <a:pt x="597" y="1354"/>
                  </a:cubicBezTo>
                  <a:cubicBezTo>
                    <a:pt x="628" y="1354"/>
                    <a:pt x="660" y="1351"/>
                    <a:pt x="693" y="1345"/>
                  </a:cubicBezTo>
                  <a:lnTo>
                    <a:pt x="3289" y="868"/>
                  </a:lnTo>
                  <a:cubicBezTo>
                    <a:pt x="3847" y="790"/>
                    <a:pt x="3746" y="0"/>
                    <a:pt x="3250"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979" name="Google Shape;979;p41"/>
            <p:cNvSpPr/>
            <p:nvPr/>
          </p:nvSpPr>
          <p:spPr>
            <a:xfrm>
              <a:off x="369975" y="2685525"/>
              <a:ext cx="46550" cy="38700"/>
            </a:xfrm>
            <a:custGeom>
              <a:avLst/>
              <a:gdLst/>
              <a:ahLst/>
              <a:cxnLst/>
              <a:rect l="l" t="t" r="r" b="b"/>
              <a:pathLst>
                <a:path w="1862" h="1548" extrusionOk="0">
                  <a:moveTo>
                    <a:pt x="1015" y="0"/>
                  </a:moveTo>
                  <a:cubicBezTo>
                    <a:pt x="967" y="0"/>
                    <a:pt x="919" y="5"/>
                    <a:pt x="870" y="15"/>
                  </a:cubicBezTo>
                  <a:cubicBezTo>
                    <a:pt x="191" y="122"/>
                    <a:pt x="0" y="1015"/>
                    <a:pt x="560" y="1408"/>
                  </a:cubicBezTo>
                  <a:cubicBezTo>
                    <a:pt x="701" y="1505"/>
                    <a:pt x="854" y="1548"/>
                    <a:pt x="1002" y="1548"/>
                  </a:cubicBezTo>
                  <a:cubicBezTo>
                    <a:pt x="1453" y="1548"/>
                    <a:pt x="1861" y="1145"/>
                    <a:pt x="1763" y="634"/>
                  </a:cubicBezTo>
                  <a:cubicBezTo>
                    <a:pt x="1700" y="266"/>
                    <a:pt x="1377" y="0"/>
                    <a:pt x="1015"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980" name="Google Shape;980;p41"/>
            <p:cNvSpPr/>
            <p:nvPr/>
          </p:nvSpPr>
          <p:spPr>
            <a:xfrm>
              <a:off x="423950" y="2673950"/>
              <a:ext cx="93700" cy="33725"/>
            </a:xfrm>
            <a:custGeom>
              <a:avLst/>
              <a:gdLst/>
              <a:ahLst/>
              <a:cxnLst/>
              <a:rect l="l" t="t" r="r" b="b"/>
              <a:pathLst>
                <a:path w="3748" h="1349" extrusionOk="0">
                  <a:moveTo>
                    <a:pt x="3128" y="0"/>
                  </a:moveTo>
                  <a:cubicBezTo>
                    <a:pt x="3116" y="0"/>
                    <a:pt x="3104" y="1"/>
                    <a:pt x="3092" y="1"/>
                  </a:cubicBezTo>
                  <a:lnTo>
                    <a:pt x="497" y="478"/>
                  </a:lnTo>
                  <a:cubicBezTo>
                    <a:pt x="0" y="628"/>
                    <a:pt x="119" y="1349"/>
                    <a:pt x="605" y="1349"/>
                  </a:cubicBezTo>
                  <a:cubicBezTo>
                    <a:pt x="620" y="1349"/>
                    <a:pt x="636" y="1348"/>
                    <a:pt x="651" y="1347"/>
                  </a:cubicBezTo>
                  <a:lnTo>
                    <a:pt x="3247" y="882"/>
                  </a:lnTo>
                  <a:cubicBezTo>
                    <a:pt x="3747" y="731"/>
                    <a:pt x="3634" y="0"/>
                    <a:pt x="3128"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981" name="Google Shape;981;p41"/>
            <p:cNvSpPr/>
            <p:nvPr/>
          </p:nvSpPr>
          <p:spPr>
            <a:xfrm>
              <a:off x="380400" y="2743050"/>
              <a:ext cx="46600" cy="38625"/>
            </a:xfrm>
            <a:custGeom>
              <a:avLst/>
              <a:gdLst/>
              <a:ahLst/>
              <a:cxnLst/>
              <a:rect l="l" t="t" r="r" b="b"/>
              <a:pathLst>
                <a:path w="1864" h="1545" extrusionOk="0">
                  <a:moveTo>
                    <a:pt x="1014" y="0"/>
                  </a:moveTo>
                  <a:cubicBezTo>
                    <a:pt x="970" y="0"/>
                    <a:pt x="926" y="4"/>
                    <a:pt x="881" y="11"/>
                  </a:cubicBezTo>
                  <a:cubicBezTo>
                    <a:pt x="191" y="131"/>
                    <a:pt x="0" y="1012"/>
                    <a:pt x="572" y="1404"/>
                  </a:cubicBezTo>
                  <a:cubicBezTo>
                    <a:pt x="710" y="1501"/>
                    <a:pt x="860" y="1545"/>
                    <a:pt x="1007" y="1545"/>
                  </a:cubicBezTo>
                  <a:cubicBezTo>
                    <a:pt x="1454" y="1545"/>
                    <a:pt x="1864" y="1142"/>
                    <a:pt x="1774" y="631"/>
                  </a:cubicBezTo>
                  <a:cubicBezTo>
                    <a:pt x="1700" y="258"/>
                    <a:pt x="1378" y="0"/>
                    <a:pt x="1014"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982" name="Google Shape;982;p41"/>
            <p:cNvSpPr/>
            <p:nvPr/>
          </p:nvSpPr>
          <p:spPr>
            <a:xfrm>
              <a:off x="433850" y="2731600"/>
              <a:ext cx="94825" cy="33850"/>
            </a:xfrm>
            <a:custGeom>
              <a:avLst/>
              <a:gdLst/>
              <a:ahLst/>
              <a:cxnLst/>
              <a:rect l="l" t="t" r="r" b="b"/>
              <a:pathLst>
                <a:path w="3793" h="1354" extrusionOk="0">
                  <a:moveTo>
                    <a:pt x="3181" y="1"/>
                  </a:moveTo>
                  <a:cubicBezTo>
                    <a:pt x="3159" y="1"/>
                    <a:pt x="3136" y="2"/>
                    <a:pt x="3113" y="5"/>
                  </a:cubicBezTo>
                  <a:lnTo>
                    <a:pt x="517" y="469"/>
                  </a:lnTo>
                  <a:cubicBezTo>
                    <a:pt x="1" y="607"/>
                    <a:pt x="115" y="1354"/>
                    <a:pt x="625" y="1354"/>
                  </a:cubicBezTo>
                  <a:cubicBezTo>
                    <a:pt x="644" y="1354"/>
                    <a:pt x="664" y="1353"/>
                    <a:pt x="684" y="1351"/>
                  </a:cubicBezTo>
                  <a:lnTo>
                    <a:pt x="3280" y="874"/>
                  </a:lnTo>
                  <a:cubicBezTo>
                    <a:pt x="3793" y="749"/>
                    <a:pt x="3683" y="1"/>
                    <a:pt x="3181"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983" name="Google Shape;983;p41"/>
            <p:cNvSpPr/>
            <p:nvPr/>
          </p:nvSpPr>
          <p:spPr>
            <a:xfrm>
              <a:off x="336050" y="2982275"/>
              <a:ext cx="194100" cy="174025"/>
            </a:xfrm>
            <a:custGeom>
              <a:avLst/>
              <a:gdLst/>
              <a:ahLst/>
              <a:cxnLst/>
              <a:rect l="l" t="t" r="r" b="b"/>
              <a:pathLst>
                <a:path w="7764" h="6961" extrusionOk="0">
                  <a:moveTo>
                    <a:pt x="3923" y="0"/>
                  </a:moveTo>
                  <a:cubicBezTo>
                    <a:pt x="2894" y="0"/>
                    <a:pt x="1882" y="467"/>
                    <a:pt x="1215" y="1349"/>
                  </a:cubicBezTo>
                  <a:lnTo>
                    <a:pt x="6953" y="4968"/>
                  </a:lnTo>
                  <a:cubicBezTo>
                    <a:pt x="7763" y="3408"/>
                    <a:pt x="7239" y="1468"/>
                    <a:pt x="5739" y="527"/>
                  </a:cubicBezTo>
                  <a:cubicBezTo>
                    <a:pt x="5177" y="172"/>
                    <a:pt x="4547" y="0"/>
                    <a:pt x="3923" y="0"/>
                  </a:cubicBezTo>
                  <a:close/>
                  <a:moveTo>
                    <a:pt x="810" y="1992"/>
                  </a:moveTo>
                  <a:lnTo>
                    <a:pt x="810" y="1992"/>
                  </a:lnTo>
                  <a:cubicBezTo>
                    <a:pt x="0" y="3563"/>
                    <a:pt x="524" y="5492"/>
                    <a:pt x="2012" y="6433"/>
                  </a:cubicBezTo>
                  <a:cubicBezTo>
                    <a:pt x="2575" y="6788"/>
                    <a:pt x="3208" y="6960"/>
                    <a:pt x="3836" y="6960"/>
                  </a:cubicBezTo>
                  <a:cubicBezTo>
                    <a:pt x="4867" y="6960"/>
                    <a:pt x="5882" y="6496"/>
                    <a:pt x="6549" y="5623"/>
                  </a:cubicBezTo>
                  <a:lnTo>
                    <a:pt x="810" y="1992"/>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984" name="Google Shape;984;p41"/>
            <p:cNvSpPr/>
            <p:nvPr/>
          </p:nvSpPr>
          <p:spPr>
            <a:xfrm>
              <a:off x="699475" y="2609075"/>
              <a:ext cx="152125" cy="140725"/>
            </a:xfrm>
            <a:custGeom>
              <a:avLst/>
              <a:gdLst/>
              <a:ahLst/>
              <a:cxnLst/>
              <a:rect l="l" t="t" r="r" b="b"/>
              <a:pathLst>
                <a:path w="6085" h="5629" extrusionOk="0">
                  <a:moveTo>
                    <a:pt x="3608" y="1"/>
                  </a:moveTo>
                  <a:lnTo>
                    <a:pt x="1215" y="1620"/>
                  </a:lnTo>
                  <a:cubicBezTo>
                    <a:pt x="251" y="2275"/>
                    <a:pt x="1" y="3585"/>
                    <a:pt x="656" y="4549"/>
                  </a:cubicBezTo>
                  <a:lnTo>
                    <a:pt x="763" y="4716"/>
                  </a:lnTo>
                  <a:cubicBezTo>
                    <a:pt x="1170" y="5308"/>
                    <a:pt x="1831" y="5629"/>
                    <a:pt x="2505" y="5629"/>
                  </a:cubicBezTo>
                  <a:cubicBezTo>
                    <a:pt x="2914" y="5629"/>
                    <a:pt x="3327" y="5511"/>
                    <a:pt x="3692" y="5263"/>
                  </a:cubicBezTo>
                  <a:lnTo>
                    <a:pt x="6085" y="3644"/>
                  </a:lnTo>
                  <a:lnTo>
                    <a:pt x="3608" y="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985" name="Google Shape;985;p41"/>
            <p:cNvSpPr/>
            <p:nvPr/>
          </p:nvSpPr>
          <p:spPr>
            <a:xfrm>
              <a:off x="802175" y="2550550"/>
              <a:ext cx="152125" cy="141000"/>
            </a:xfrm>
            <a:custGeom>
              <a:avLst/>
              <a:gdLst/>
              <a:ahLst/>
              <a:cxnLst/>
              <a:rect l="l" t="t" r="r" b="b"/>
              <a:pathLst>
                <a:path w="6085" h="5640" extrusionOk="0">
                  <a:moveTo>
                    <a:pt x="3577" y="0"/>
                  </a:moveTo>
                  <a:cubicBezTo>
                    <a:pt x="3169" y="0"/>
                    <a:pt x="2757" y="119"/>
                    <a:pt x="2394" y="365"/>
                  </a:cubicBezTo>
                  <a:lnTo>
                    <a:pt x="0" y="1996"/>
                  </a:lnTo>
                  <a:lnTo>
                    <a:pt x="2489" y="5640"/>
                  </a:lnTo>
                  <a:lnTo>
                    <a:pt x="4870" y="4009"/>
                  </a:lnTo>
                  <a:cubicBezTo>
                    <a:pt x="5834" y="3354"/>
                    <a:pt x="6084" y="2044"/>
                    <a:pt x="5430" y="1080"/>
                  </a:cubicBezTo>
                  <a:lnTo>
                    <a:pt x="5322" y="925"/>
                  </a:lnTo>
                  <a:cubicBezTo>
                    <a:pt x="4914" y="324"/>
                    <a:pt x="4252" y="0"/>
                    <a:pt x="3577"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986" name="Google Shape;986;p41"/>
            <p:cNvSpPr/>
            <p:nvPr/>
          </p:nvSpPr>
          <p:spPr>
            <a:xfrm>
              <a:off x="655125" y="2899825"/>
              <a:ext cx="268225" cy="266925"/>
            </a:xfrm>
            <a:custGeom>
              <a:avLst/>
              <a:gdLst/>
              <a:ahLst/>
              <a:cxnLst/>
              <a:rect l="l" t="t" r="r" b="b"/>
              <a:pathLst>
                <a:path w="10729" h="10677" extrusionOk="0">
                  <a:moveTo>
                    <a:pt x="5017" y="1"/>
                  </a:moveTo>
                  <a:cubicBezTo>
                    <a:pt x="4831" y="1"/>
                    <a:pt x="4666" y="137"/>
                    <a:pt x="4644" y="325"/>
                  </a:cubicBezTo>
                  <a:lnTo>
                    <a:pt x="4180" y="3801"/>
                  </a:lnTo>
                  <a:lnTo>
                    <a:pt x="703" y="3349"/>
                  </a:lnTo>
                  <a:cubicBezTo>
                    <a:pt x="682" y="3345"/>
                    <a:pt x="661" y="3343"/>
                    <a:pt x="641" y="3343"/>
                  </a:cubicBezTo>
                  <a:cubicBezTo>
                    <a:pt x="463" y="3343"/>
                    <a:pt x="308" y="3478"/>
                    <a:pt x="286" y="3670"/>
                  </a:cubicBezTo>
                  <a:lnTo>
                    <a:pt x="24" y="5635"/>
                  </a:lnTo>
                  <a:cubicBezTo>
                    <a:pt x="1" y="5837"/>
                    <a:pt x="144" y="6028"/>
                    <a:pt x="346" y="6052"/>
                  </a:cubicBezTo>
                  <a:lnTo>
                    <a:pt x="346" y="6063"/>
                  </a:lnTo>
                  <a:lnTo>
                    <a:pt x="3823" y="6516"/>
                  </a:lnTo>
                  <a:lnTo>
                    <a:pt x="3358" y="10004"/>
                  </a:lnTo>
                  <a:cubicBezTo>
                    <a:pt x="3334" y="10207"/>
                    <a:pt x="3477" y="10385"/>
                    <a:pt x="3680" y="10421"/>
                  </a:cubicBezTo>
                  <a:lnTo>
                    <a:pt x="5656" y="10671"/>
                  </a:lnTo>
                  <a:cubicBezTo>
                    <a:pt x="5677" y="10675"/>
                    <a:pt x="5698" y="10677"/>
                    <a:pt x="5718" y="10677"/>
                  </a:cubicBezTo>
                  <a:cubicBezTo>
                    <a:pt x="5896" y="10677"/>
                    <a:pt x="6051" y="10543"/>
                    <a:pt x="6073" y="10362"/>
                  </a:cubicBezTo>
                  <a:lnTo>
                    <a:pt x="6537" y="6873"/>
                  </a:lnTo>
                  <a:lnTo>
                    <a:pt x="10014" y="7337"/>
                  </a:lnTo>
                  <a:cubicBezTo>
                    <a:pt x="10029" y="7339"/>
                    <a:pt x="10043" y="7340"/>
                    <a:pt x="10058" y="7340"/>
                  </a:cubicBezTo>
                  <a:cubicBezTo>
                    <a:pt x="10243" y="7340"/>
                    <a:pt x="10409" y="7204"/>
                    <a:pt x="10442" y="7016"/>
                  </a:cubicBezTo>
                  <a:lnTo>
                    <a:pt x="10692" y="5039"/>
                  </a:lnTo>
                  <a:cubicBezTo>
                    <a:pt x="10728" y="4837"/>
                    <a:pt x="10585" y="4647"/>
                    <a:pt x="10371" y="4623"/>
                  </a:cubicBezTo>
                  <a:lnTo>
                    <a:pt x="6894" y="4158"/>
                  </a:lnTo>
                  <a:lnTo>
                    <a:pt x="7359" y="682"/>
                  </a:lnTo>
                  <a:cubicBezTo>
                    <a:pt x="7383" y="479"/>
                    <a:pt x="7240" y="289"/>
                    <a:pt x="7037" y="265"/>
                  </a:cubicBezTo>
                  <a:lnTo>
                    <a:pt x="5061" y="3"/>
                  </a:lnTo>
                  <a:cubicBezTo>
                    <a:pt x="5046" y="1"/>
                    <a:pt x="5031" y="1"/>
                    <a:pt x="5017"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987" name="Google Shape;987;p41"/>
            <p:cNvSpPr/>
            <p:nvPr/>
          </p:nvSpPr>
          <p:spPr>
            <a:xfrm>
              <a:off x="311925" y="3304550"/>
              <a:ext cx="271200" cy="337250"/>
            </a:xfrm>
            <a:custGeom>
              <a:avLst/>
              <a:gdLst/>
              <a:ahLst/>
              <a:cxnLst/>
              <a:rect l="l" t="t" r="r" b="b"/>
              <a:pathLst>
                <a:path w="10848" h="13490" extrusionOk="0">
                  <a:moveTo>
                    <a:pt x="4152" y="412"/>
                  </a:moveTo>
                  <a:cubicBezTo>
                    <a:pt x="4441" y="412"/>
                    <a:pt x="4724" y="585"/>
                    <a:pt x="4775" y="971"/>
                  </a:cubicBezTo>
                  <a:cubicBezTo>
                    <a:pt x="4811" y="1173"/>
                    <a:pt x="4763" y="1364"/>
                    <a:pt x="4632" y="1519"/>
                  </a:cubicBezTo>
                  <a:lnTo>
                    <a:pt x="3835" y="1662"/>
                  </a:lnTo>
                  <a:cubicBezTo>
                    <a:pt x="3668" y="1566"/>
                    <a:pt x="3549" y="1400"/>
                    <a:pt x="3501" y="1209"/>
                  </a:cubicBezTo>
                  <a:cubicBezTo>
                    <a:pt x="3386" y="709"/>
                    <a:pt x="3774" y="412"/>
                    <a:pt x="4152" y="412"/>
                  </a:cubicBezTo>
                  <a:close/>
                  <a:moveTo>
                    <a:pt x="7876" y="2723"/>
                  </a:moveTo>
                  <a:cubicBezTo>
                    <a:pt x="8126" y="2723"/>
                    <a:pt x="8354" y="2911"/>
                    <a:pt x="8407" y="3174"/>
                  </a:cubicBezTo>
                  <a:lnTo>
                    <a:pt x="9788" y="10746"/>
                  </a:lnTo>
                  <a:cubicBezTo>
                    <a:pt x="9835" y="11044"/>
                    <a:pt x="9633" y="11329"/>
                    <a:pt x="9335" y="11377"/>
                  </a:cubicBezTo>
                  <a:lnTo>
                    <a:pt x="3073" y="12520"/>
                  </a:lnTo>
                  <a:cubicBezTo>
                    <a:pt x="3042" y="12525"/>
                    <a:pt x="3012" y="12527"/>
                    <a:pt x="2982" y="12527"/>
                  </a:cubicBezTo>
                  <a:cubicBezTo>
                    <a:pt x="2719" y="12527"/>
                    <a:pt x="2483" y="12345"/>
                    <a:pt x="2430" y="12068"/>
                  </a:cubicBezTo>
                  <a:lnTo>
                    <a:pt x="1072" y="4507"/>
                  </a:lnTo>
                  <a:cubicBezTo>
                    <a:pt x="1013" y="4210"/>
                    <a:pt x="1215" y="3924"/>
                    <a:pt x="1513" y="3876"/>
                  </a:cubicBezTo>
                  <a:lnTo>
                    <a:pt x="2263" y="3733"/>
                  </a:lnTo>
                  <a:cubicBezTo>
                    <a:pt x="2295" y="3948"/>
                    <a:pt x="2483" y="4096"/>
                    <a:pt x="2695" y="4096"/>
                  </a:cubicBezTo>
                  <a:cubicBezTo>
                    <a:pt x="2717" y="4096"/>
                    <a:pt x="2740" y="4094"/>
                    <a:pt x="2763" y="4090"/>
                  </a:cubicBezTo>
                  <a:lnTo>
                    <a:pt x="6680" y="3376"/>
                  </a:lnTo>
                  <a:cubicBezTo>
                    <a:pt x="6906" y="3328"/>
                    <a:pt x="7073" y="3102"/>
                    <a:pt x="7025" y="2864"/>
                  </a:cubicBezTo>
                  <a:lnTo>
                    <a:pt x="7776" y="2733"/>
                  </a:lnTo>
                  <a:cubicBezTo>
                    <a:pt x="7809" y="2726"/>
                    <a:pt x="7843" y="2723"/>
                    <a:pt x="7876" y="2723"/>
                  </a:cubicBezTo>
                  <a:close/>
                  <a:moveTo>
                    <a:pt x="4138" y="1"/>
                  </a:moveTo>
                  <a:cubicBezTo>
                    <a:pt x="4073" y="1"/>
                    <a:pt x="4008" y="7"/>
                    <a:pt x="3942" y="19"/>
                  </a:cubicBezTo>
                  <a:cubicBezTo>
                    <a:pt x="3358" y="126"/>
                    <a:pt x="2965" y="685"/>
                    <a:pt x="3073" y="1281"/>
                  </a:cubicBezTo>
                  <a:cubicBezTo>
                    <a:pt x="3108" y="1447"/>
                    <a:pt x="3180" y="1614"/>
                    <a:pt x="3287" y="1757"/>
                  </a:cubicBezTo>
                  <a:lnTo>
                    <a:pt x="2513" y="1900"/>
                  </a:lnTo>
                  <a:cubicBezTo>
                    <a:pt x="2192" y="1971"/>
                    <a:pt x="1989" y="2269"/>
                    <a:pt x="2037" y="2590"/>
                  </a:cubicBezTo>
                  <a:lnTo>
                    <a:pt x="2096" y="2864"/>
                  </a:lnTo>
                  <a:lnTo>
                    <a:pt x="798" y="3102"/>
                  </a:lnTo>
                  <a:cubicBezTo>
                    <a:pt x="322" y="3197"/>
                    <a:pt x="1" y="3662"/>
                    <a:pt x="84" y="4150"/>
                  </a:cubicBezTo>
                  <a:lnTo>
                    <a:pt x="1668" y="12758"/>
                  </a:lnTo>
                  <a:cubicBezTo>
                    <a:pt x="1741" y="13188"/>
                    <a:pt x="2111" y="13489"/>
                    <a:pt x="2532" y="13489"/>
                  </a:cubicBezTo>
                  <a:cubicBezTo>
                    <a:pt x="2588" y="13489"/>
                    <a:pt x="2646" y="13484"/>
                    <a:pt x="2703" y="13473"/>
                  </a:cubicBezTo>
                  <a:lnTo>
                    <a:pt x="10050" y="12139"/>
                  </a:lnTo>
                  <a:cubicBezTo>
                    <a:pt x="10526" y="12044"/>
                    <a:pt x="10847" y="11579"/>
                    <a:pt x="10764" y="11091"/>
                  </a:cubicBezTo>
                  <a:lnTo>
                    <a:pt x="9180" y="2459"/>
                  </a:lnTo>
                  <a:cubicBezTo>
                    <a:pt x="9107" y="2029"/>
                    <a:pt x="8737" y="1728"/>
                    <a:pt x="8317" y="1728"/>
                  </a:cubicBezTo>
                  <a:cubicBezTo>
                    <a:pt x="8260" y="1728"/>
                    <a:pt x="8202" y="1734"/>
                    <a:pt x="8145" y="1745"/>
                  </a:cubicBezTo>
                  <a:lnTo>
                    <a:pt x="6859" y="1995"/>
                  </a:lnTo>
                  <a:lnTo>
                    <a:pt x="6811" y="1721"/>
                  </a:lnTo>
                  <a:cubicBezTo>
                    <a:pt x="6757" y="1430"/>
                    <a:pt x="6498" y="1226"/>
                    <a:pt x="6219" y="1226"/>
                  </a:cubicBezTo>
                  <a:cubicBezTo>
                    <a:pt x="6190" y="1226"/>
                    <a:pt x="6161" y="1228"/>
                    <a:pt x="6132" y="1233"/>
                  </a:cubicBezTo>
                  <a:lnTo>
                    <a:pt x="5180" y="1412"/>
                  </a:lnTo>
                  <a:cubicBezTo>
                    <a:pt x="5228" y="1245"/>
                    <a:pt x="5240" y="1066"/>
                    <a:pt x="5216" y="888"/>
                  </a:cubicBezTo>
                  <a:cubicBezTo>
                    <a:pt x="5110" y="369"/>
                    <a:pt x="4656" y="1"/>
                    <a:pt x="413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988" name="Google Shape;988;p41"/>
            <p:cNvSpPr/>
            <p:nvPr/>
          </p:nvSpPr>
          <p:spPr>
            <a:xfrm>
              <a:off x="360150" y="3425775"/>
              <a:ext cx="46550" cy="38725"/>
            </a:xfrm>
            <a:custGeom>
              <a:avLst/>
              <a:gdLst/>
              <a:ahLst/>
              <a:cxnLst/>
              <a:rect l="l" t="t" r="r" b="b"/>
              <a:pathLst>
                <a:path w="1862" h="1549" extrusionOk="0">
                  <a:moveTo>
                    <a:pt x="1015" y="1"/>
                  </a:moveTo>
                  <a:cubicBezTo>
                    <a:pt x="967" y="1"/>
                    <a:pt x="919" y="6"/>
                    <a:pt x="870" y="15"/>
                  </a:cubicBezTo>
                  <a:cubicBezTo>
                    <a:pt x="191" y="134"/>
                    <a:pt x="1" y="1015"/>
                    <a:pt x="560" y="1408"/>
                  </a:cubicBezTo>
                  <a:cubicBezTo>
                    <a:pt x="701" y="1505"/>
                    <a:pt x="854" y="1549"/>
                    <a:pt x="1002" y="1549"/>
                  </a:cubicBezTo>
                  <a:cubicBezTo>
                    <a:pt x="1453" y="1549"/>
                    <a:pt x="1861" y="1146"/>
                    <a:pt x="1763" y="634"/>
                  </a:cubicBezTo>
                  <a:cubicBezTo>
                    <a:pt x="1700" y="267"/>
                    <a:pt x="1377" y="1"/>
                    <a:pt x="1015"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989" name="Google Shape;989;p41"/>
            <p:cNvSpPr/>
            <p:nvPr/>
          </p:nvSpPr>
          <p:spPr>
            <a:xfrm>
              <a:off x="412650" y="3414475"/>
              <a:ext cx="97050" cy="33750"/>
            </a:xfrm>
            <a:custGeom>
              <a:avLst/>
              <a:gdLst/>
              <a:ahLst/>
              <a:cxnLst/>
              <a:rect l="l" t="t" r="r" b="b"/>
              <a:pathLst>
                <a:path w="3882" h="1350" extrusionOk="0">
                  <a:moveTo>
                    <a:pt x="3282" y="0"/>
                  </a:moveTo>
                  <a:cubicBezTo>
                    <a:pt x="3245" y="0"/>
                    <a:pt x="3205" y="5"/>
                    <a:pt x="3163" y="15"/>
                  </a:cubicBezTo>
                  <a:lnTo>
                    <a:pt x="3151" y="3"/>
                  </a:lnTo>
                  <a:lnTo>
                    <a:pt x="556" y="479"/>
                  </a:lnTo>
                  <a:cubicBezTo>
                    <a:pt x="1" y="568"/>
                    <a:pt x="108" y="1350"/>
                    <a:pt x="597" y="1350"/>
                  </a:cubicBezTo>
                  <a:cubicBezTo>
                    <a:pt x="633" y="1350"/>
                    <a:pt x="671" y="1345"/>
                    <a:pt x="710" y="1337"/>
                  </a:cubicBezTo>
                  <a:lnTo>
                    <a:pt x="3306" y="872"/>
                  </a:lnTo>
                  <a:cubicBezTo>
                    <a:pt x="3882" y="817"/>
                    <a:pt x="3778" y="0"/>
                    <a:pt x="328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990" name="Google Shape;990;p41"/>
            <p:cNvSpPr/>
            <p:nvPr/>
          </p:nvSpPr>
          <p:spPr>
            <a:xfrm>
              <a:off x="369975" y="3479650"/>
              <a:ext cx="46550" cy="38725"/>
            </a:xfrm>
            <a:custGeom>
              <a:avLst/>
              <a:gdLst/>
              <a:ahLst/>
              <a:cxnLst/>
              <a:rect l="l" t="t" r="r" b="b"/>
              <a:pathLst>
                <a:path w="1862" h="1549" extrusionOk="0">
                  <a:moveTo>
                    <a:pt x="1015" y="1"/>
                  </a:moveTo>
                  <a:cubicBezTo>
                    <a:pt x="967" y="1"/>
                    <a:pt x="919" y="6"/>
                    <a:pt x="870" y="15"/>
                  </a:cubicBezTo>
                  <a:cubicBezTo>
                    <a:pt x="191" y="134"/>
                    <a:pt x="0" y="1015"/>
                    <a:pt x="560" y="1408"/>
                  </a:cubicBezTo>
                  <a:cubicBezTo>
                    <a:pt x="701" y="1505"/>
                    <a:pt x="854" y="1549"/>
                    <a:pt x="1002" y="1549"/>
                  </a:cubicBezTo>
                  <a:cubicBezTo>
                    <a:pt x="1453" y="1549"/>
                    <a:pt x="1861" y="1146"/>
                    <a:pt x="1763" y="635"/>
                  </a:cubicBezTo>
                  <a:cubicBezTo>
                    <a:pt x="1700" y="267"/>
                    <a:pt x="1377" y="1"/>
                    <a:pt x="1015"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991" name="Google Shape;991;p41"/>
            <p:cNvSpPr/>
            <p:nvPr/>
          </p:nvSpPr>
          <p:spPr>
            <a:xfrm>
              <a:off x="423850" y="3468350"/>
              <a:ext cx="93700" cy="33750"/>
            </a:xfrm>
            <a:custGeom>
              <a:avLst/>
              <a:gdLst/>
              <a:ahLst/>
              <a:cxnLst/>
              <a:rect l="l" t="t" r="r" b="b"/>
              <a:pathLst>
                <a:path w="3748" h="1350" extrusionOk="0">
                  <a:moveTo>
                    <a:pt x="3144" y="1"/>
                  </a:moveTo>
                  <a:cubicBezTo>
                    <a:pt x="3128" y="1"/>
                    <a:pt x="3112" y="2"/>
                    <a:pt x="3096" y="3"/>
                  </a:cubicBezTo>
                  <a:lnTo>
                    <a:pt x="501" y="467"/>
                  </a:lnTo>
                  <a:cubicBezTo>
                    <a:pt x="0" y="619"/>
                    <a:pt x="125" y="1350"/>
                    <a:pt x="620" y="1350"/>
                  </a:cubicBezTo>
                  <a:cubicBezTo>
                    <a:pt x="632" y="1350"/>
                    <a:pt x="643" y="1349"/>
                    <a:pt x="655" y="1348"/>
                  </a:cubicBezTo>
                  <a:lnTo>
                    <a:pt x="3251" y="872"/>
                  </a:lnTo>
                  <a:cubicBezTo>
                    <a:pt x="3747" y="722"/>
                    <a:pt x="3639" y="1"/>
                    <a:pt x="314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992" name="Google Shape;992;p41"/>
            <p:cNvSpPr/>
            <p:nvPr/>
          </p:nvSpPr>
          <p:spPr>
            <a:xfrm>
              <a:off x="380400" y="3537175"/>
              <a:ext cx="46600" cy="38650"/>
            </a:xfrm>
            <a:custGeom>
              <a:avLst/>
              <a:gdLst/>
              <a:ahLst/>
              <a:cxnLst/>
              <a:rect l="l" t="t" r="r" b="b"/>
              <a:pathLst>
                <a:path w="1864" h="1546" extrusionOk="0">
                  <a:moveTo>
                    <a:pt x="1013" y="1"/>
                  </a:moveTo>
                  <a:cubicBezTo>
                    <a:pt x="970" y="1"/>
                    <a:pt x="926" y="5"/>
                    <a:pt x="881" y="12"/>
                  </a:cubicBezTo>
                  <a:cubicBezTo>
                    <a:pt x="191" y="131"/>
                    <a:pt x="0" y="1012"/>
                    <a:pt x="572" y="1405"/>
                  </a:cubicBezTo>
                  <a:cubicBezTo>
                    <a:pt x="710" y="1502"/>
                    <a:pt x="861" y="1546"/>
                    <a:pt x="1008" y="1546"/>
                  </a:cubicBezTo>
                  <a:cubicBezTo>
                    <a:pt x="1454" y="1546"/>
                    <a:pt x="1864" y="1145"/>
                    <a:pt x="1774" y="643"/>
                  </a:cubicBezTo>
                  <a:cubicBezTo>
                    <a:pt x="1700" y="260"/>
                    <a:pt x="1378" y="1"/>
                    <a:pt x="101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993" name="Google Shape;993;p41"/>
            <p:cNvSpPr/>
            <p:nvPr/>
          </p:nvSpPr>
          <p:spPr>
            <a:xfrm>
              <a:off x="434075" y="3525850"/>
              <a:ext cx="94400" cy="33725"/>
            </a:xfrm>
            <a:custGeom>
              <a:avLst/>
              <a:gdLst/>
              <a:ahLst/>
              <a:cxnLst/>
              <a:rect l="l" t="t" r="r" b="b"/>
              <a:pathLst>
                <a:path w="3776" h="1349" extrusionOk="0">
                  <a:moveTo>
                    <a:pt x="3104" y="1"/>
                  </a:moveTo>
                  <a:lnTo>
                    <a:pt x="508" y="477"/>
                  </a:lnTo>
                  <a:cubicBezTo>
                    <a:pt x="0" y="616"/>
                    <a:pt x="119" y="1348"/>
                    <a:pt x="627" y="1348"/>
                  </a:cubicBezTo>
                  <a:cubicBezTo>
                    <a:pt x="643" y="1348"/>
                    <a:pt x="659" y="1348"/>
                    <a:pt x="675" y="1346"/>
                  </a:cubicBezTo>
                  <a:lnTo>
                    <a:pt x="3271" y="882"/>
                  </a:lnTo>
                  <a:cubicBezTo>
                    <a:pt x="3775" y="744"/>
                    <a:pt x="3661" y="10"/>
                    <a:pt x="3162" y="10"/>
                  </a:cubicBezTo>
                  <a:cubicBezTo>
                    <a:pt x="3143" y="10"/>
                    <a:pt x="3124" y="11"/>
                    <a:pt x="3104" y="13"/>
                  </a:cubicBezTo>
                  <a:lnTo>
                    <a:pt x="3104" y="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994" name="Google Shape;994;p41"/>
            <p:cNvSpPr/>
            <p:nvPr/>
          </p:nvSpPr>
          <p:spPr>
            <a:xfrm>
              <a:off x="336925" y="3776475"/>
              <a:ext cx="193225" cy="173675"/>
            </a:xfrm>
            <a:custGeom>
              <a:avLst/>
              <a:gdLst/>
              <a:ahLst/>
              <a:cxnLst/>
              <a:rect l="l" t="t" r="r" b="b"/>
              <a:pathLst>
                <a:path w="7729" h="6947" extrusionOk="0">
                  <a:moveTo>
                    <a:pt x="3896" y="1"/>
                  </a:moveTo>
                  <a:cubicBezTo>
                    <a:pt x="2865" y="1"/>
                    <a:pt x="1848" y="470"/>
                    <a:pt x="1180" y="1346"/>
                  </a:cubicBezTo>
                  <a:lnTo>
                    <a:pt x="6918" y="4978"/>
                  </a:lnTo>
                  <a:cubicBezTo>
                    <a:pt x="7728" y="3406"/>
                    <a:pt x="7204" y="1477"/>
                    <a:pt x="5704" y="525"/>
                  </a:cubicBezTo>
                  <a:cubicBezTo>
                    <a:pt x="5144" y="171"/>
                    <a:pt x="4517" y="1"/>
                    <a:pt x="3896" y="1"/>
                  </a:cubicBezTo>
                  <a:close/>
                  <a:moveTo>
                    <a:pt x="775" y="1989"/>
                  </a:moveTo>
                  <a:cubicBezTo>
                    <a:pt x="1" y="3561"/>
                    <a:pt x="489" y="5478"/>
                    <a:pt x="1954" y="6418"/>
                  </a:cubicBezTo>
                  <a:cubicBezTo>
                    <a:pt x="2522" y="6775"/>
                    <a:pt x="3157" y="6947"/>
                    <a:pt x="3787" y="6947"/>
                  </a:cubicBezTo>
                  <a:cubicBezTo>
                    <a:pt x="4818" y="6947"/>
                    <a:pt x="5833" y="6486"/>
                    <a:pt x="6514" y="5621"/>
                  </a:cubicBezTo>
                  <a:lnTo>
                    <a:pt x="775" y="1989"/>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995" name="Google Shape;995;p41"/>
            <p:cNvSpPr/>
            <p:nvPr/>
          </p:nvSpPr>
          <p:spPr>
            <a:xfrm>
              <a:off x="699475" y="3402925"/>
              <a:ext cx="152125" cy="141100"/>
            </a:xfrm>
            <a:custGeom>
              <a:avLst/>
              <a:gdLst/>
              <a:ahLst/>
              <a:cxnLst/>
              <a:rect l="l" t="t" r="r" b="b"/>
              <a:pathLst>
                <a:path w="6085" h="5644" extrusionOk="0">
                  <a:moveTo>
                    <a:pt x="3608" y="1"/>
                  </a:moveTo>
                  <a:lnTo>
                    <a:pt x="1215" y="1632"/>
                  </a:lnTo>
                  <a:cubicBezTo>
                    <a:pt x="251" y="2287"/>
                    <a:pt x="1" y="3596"/>
                    <a:pt x="656" y="4561"/>
                  </a:cubicBezTo>
                  <a:lnTo>
                    <a:pt x="763" y="4727"/>
                  </a:lnTo>
                  <a:cubicBezTo>
                    <a:pt x="1172" y="5323"/>
                    <a:pt x="1837" y="5644"/>
                    <a:pt x="2514" y="5644"/>
                  </a:cubicBezTo>
                  <a:cubicBezTo>
                    <a:pt x="2920" y="5644"/>
                    <a:pt x="3330" y="5528"/>
                    <a:pt x="3692" y="5287"/>
                  </a:cubicBezTo>
                  <a:lnTo>
                    <a:pt x="6085" y="3656"/>
                  </a:lnTo>
                  <a:lnTo>
                    <a:pt x="3608" y="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996" name="Google Shape;996;p41"/>
            <p:cNvSpPr/>
            <p:nvPr/>
          </p:nvSpPr>
          <p:spPr>
            <a:xfrm>
              <a:off x="802175" y="3344700"/>
              <a:ext cx="152125" cy="141000"/>
            </a:xfrm>
            <a:custGeom>
              <a:avLst/>
              <a:gdLst/>
              <a:ahLst/>
              <a:cxnLst/>
              <a:rect l="l" t="t" r="r" b="b"/>
              <a:pathLst>
                <a:path w="6085" h="5640" extrusionOk="0">
                  <a:moveTo>
                    <a:pt x="3577" y="0"/>
                  </a:moveTo>
                  <a:cubicBezTo>
                    <a:pt x="3169" y="0"/>
                    <a:pt x="2757" y="118"/>
                    <a:pt x="2394" y="365"/>
                  </a:cubicBezTo>
                  <a:lnTo>
                    <a:pt x="0" y="1996"/>
                  </a:lnTo>
                  <a:lnTo>
                    <a:pt x="2489" y="5640"/>
                  </a:lnTo>
                  <a:lnTo>
                    <a:pt x="4870" y="4008"/>
                  </a:lnTo>
                  <a:cubicBezTo>
                    <a:pt x="5834" y="3354"/>
                    <a:pt x="6084" y="2044"/>
                    <a:pt x="5430" y="1091"/>
                  </a:cubicBezTo>
                  <a:lnTo>
                    <a:pt x="5322" y="925"/>
                  </a:lnTo>
                  <a:cubicBezTo>
                    <a:pt x="4914" y="324"/>
                    <a:pt x="4252" y="0"/>
                    <a:pt x="3577"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997" name="Google Shape;997;p41"/>
            <p:cNvSpPr/>
            <p:nvPr/>
          </p:nvSpPr>
          <p:spPr>
            <a:xfrm>
              <a:off x="655125" y="3694200"/>
              <a:ext cx="268225" cy="266925"/>
            </a:xfrm>
            <a:custGeom>
              <a:avLst/>
              <a:gdLst/>
              <a:ahLst/>
              <a:cxnLst/>
              <a:rect l="l" t="t" r="r" b="b"/>
              <a:pathLst>
                <a:path w="10729" h="10677" extrusionOk="0">
                  <a:moveTo>
                    <a:pt x="4998" y="0"/>
                  </a:moveTo>
                  <a:cubicBezTo>
                    <a:pt x="4821" y="0"/>
                    <a:pt x="4665" y="134"/>
                    <a:pt x="4644" y="315"/>
                  </a:cubicBezTo>
                  <a:lnTo>
                    <a:pt x="4180" y="3804"/>
                  </a:lnTo>
                  <a:lnTo>
                    <a:pt x="703" y="3340"/>
                  </a:lnTo>
                  <a:cubicBezTo>
                    <a:pt x="688" y="3338"/>
                    <a:pt x="674" y="3337"/>
                    <a:pt x="659" y="3337"/>
                  </a:cubicBezTo>
                  <a:cubicBezTo>
                    <a:pt x="474" y="3337"/>
                    <a:pt x="308" y="3473"/>
                    <a:pt x="286" y="3661"/>
                  </a:cubicBezTo>
                  <a:lnTo>
                    <a:pt x="24" y="5638"/>
                  </a:lnTo>
                  <a:cubicBezTo>
                    <a:pt x="1" y="5840"/>
                    <a:pt x="144" y="6019"/>
                    <a:pt x="346" y="6054"/>
                  </a:cubicBezTo>
                  <a:lnTo>
                    <a:pt x="3823" y="6519"/>
                  </a:lnTo>
                  <a:lnTo>
                    <a:pt x="3358" y="9995"/>
                  </a:lnTo>
                  <a:cubicBezTo>
                    <a:pt x="3334" y="10198"/>
                    <a:pt x="3477" y="10388"/>
                    <a:pt x="3680" y="10412"/>
                  </a:cubicBezTo>
                  <a:lnTo>
                    <a:pt x="5656" y="10674"/>
                  </a:lnTo>
                  <a:cubicBezTo>
                    <a:pt x="5671" y="10676"/>
                    <a:pt x="5686" y="10676"/>
                    <a:pt x="5700" y="10676"/>
                  </a:cubicBezTo>
                  <a:cubicBezTo>
                    <a:pt x="5886" y="10676"/>
                    <a:pt x="6051" y="10540"/>
                    <a:pt x="6073" y="10352"/>
                  </a:cubicBezTo>
                  <a:lnTo>
                    <a:pt x="6537" y="6876"/>
                  </a:lnTo>
                  <a:lnTo>
                    <a:pt x="10014" y="7328"/>
                  </a:lnTo>
                  <a:cubicBezTo>
                    <a:pt x="10029" y="7330"/>
                    <a:pt x="10043" y="7331"/>
                    <a:pt x="10058" y="7331"/>
                  </a:cubicBezTo>
                  <a:cubicBezTo>
                    <a:pt x="10243" y="7331"/>
                    <a:pt x="10409" y="7194"/>
                    <a:pt x="10442" y="7007"/>
                  </a:cubicBezTo>
                  <a:lnTo>
                    <a:pt x="10692" y="5042"/>
                  </a:lnTo>
                  <a:cubicBezTo>
                    <a:pt x="10728" y="4828"/>
                    <a:pt x="10585" y="4649"/>
                    <a:pt x="10371" y="4614"/>
                  </a:cubicBezTo>
                  <a:lnTo>
                    <a:pt x="6894" y="4161"/>
                  </a:lnTo>
                  <a:lnTo>
                    <a:pt x="7359" y="685"/>
                  </a:lnTo>
                  <a:cubicBezTo>
                    <a:pt x="7383" y="470"/>
                    <a:pt x="7240" y="292"/>
                    <a:pt x="7037" y="256"/>
                  </a:cubicBezTo>
                  <a:lnTo>
                    <a:pt x="5061" y="6"/>
                  </a:lnTo>
                  <a:cubicBezTo>
                    <a:pt x="5040" y="2"/>
                    <a:pt x="5019" y="0"/>
                    <a:pt x="4998"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998" name="Google Shape;998;p41"/>
            <p:cNvSpPr/>
            <p:nvPr/>
          </p:nvSpPr>
          <p:spPr>
            <a:xfrm>
              <a:off x="311925" y="4098700"/>
              <a:ext cx="271200" cy="337250"/>
            </a:xfrm>
            <a:custGeom>
              <a:avLst/>
              <a:gdLst/>
              <a:ahLst/>
              <a:cxnLst/>
              <a:rect l="l" t="t" r="r" b="b"/>
              <a:pathLst>
                <a:path w="10848" h="13490" extrusionOk="0">
                  <a:moveTo>
                    <a:pt x="4152" y="412"/>
                  </a:moveTo>
                  <a:cubicBezTo>
                    <a:pt x="4441" y="412"/>
                    <a:pt x="4724" y="585"/>
                    <a:pt x="4775" y="971"/>
                  </a:cubicBezTo>
                  <a:cubicBezTo>
                    <a:pt x="4811" y="1161"/>
                    <a:pt x="4751" y="1364"/>
                    <a:pt x="4632" y="1519"/>
                  </a:cubicBezTo>
                  <a:lnTo>
                    <a:pt x="3835" y="1661"/>
                  </a:lnTo>
                  <a:cubicBezTo>
                    <a:pt x="3668" y="1566"/>
                    <a:pt x="3549" y="1411"/>
                    <a:pt x="3501" y="1221"/>
                  </a:cubicBezTo>
                  <a:lnTo>
                    <a:pt x="3501" y="1209"/>
                  </a:lnTo>
                  <a:cubicBezTo>
                    <a:pt x="3386" y="709"/>
                    <a:pt x="3774" y="412"/>
                    <a:pt x="4152" y="412"/>
                  </a:cubicBezTo>
                  <a:close/>
                  <a:moveTo>
                    <a:pt x="7880" y="2723"/>
                  </a:moveTo>
                  <a:cubicBezTo>
                    <a:pt x="8137" y="2723"/>
                    <a:pt x="8365" y="2911"/>
                    <a:pt x="8407" y="3173"/>
                  </a:cubicBezTo>
                  <a:lnTo>
                    <a:pt x="9788" y="10734"/>
                  </a:lnTo>
                  <a:cubicBezTo>
                    <a:pt x="9835" y="11043"/>
                    <a:pt x="9633" y="11329"/>
                    <a:pt x="9335" y="11377"/>
                  </a:cubicBezTo>
                  <a:lnTo>
                    <a:pt x="3073" y="12520"/>
                  </a:lnTo>
                  <a:cubicBezTo>
                    <a:pt x="3042" y="12525"/>
                    <a:pt x="3011" y="12527"/>
                    <a:pt x="2981" y="12527"/>
                  </a:cubicBezTo>
                  <a:cubicBezTo>
                    <a:pt x="2718" y="12527"/>
                    <a:pt x="2483" y="12346"/>
                    <a:pt x="2430" y="12079"/>
                  </a:cubicBezTo>
                  <a:lnTo>
                    <a:pt x="1072" y="4507"/>
                  </a:lnTo>
                  <a:cubicBezTo>
                    <a:pt x="1013" y="4209"/>
                    <a:pt x="1215" y="3924"/>
                    <a:pt x="1513" y="3876"/>
                  </a:cubicBezTo>
                  <a:lnTo>
                    <a:pt x="2263" y="3745"/>
                  </a:lnTo>
                  <a:cubicBezTo>
                    <a:pt x="2295" y="3945"/>
                    <a:pt x="2475" y="4098"/>
                    <a:pt x="2681" y="4098"/>
                  </a:cubicBezTo>
                  <a:cubicBezTo>
                    <a:pt x="2708" y="4098"/>
                    <a:pt x="2735" y="4096"/>
                    <a:pt x="2763" y="4090"/>
                  </a:cubicBezTo>
                  <a:lnTo>
                    <a:pt x="6680" y="3376"/>
                  </a:lnTo>
                  <a:cubicBezTo>
                    <a:pt x="6906" y="3328"/>
                    <a:pt x="7073" y="3102"/>
                    <a:pt x="7025" y="2864"/>
                  </a:cubicBezTo>
                  <a:lnTo>
                    <a:pt x="7776" y="2733"/>
                  </a:lnTo>
                  <a:cubicBezTo>
                    <a:pt x="7811" y="2726"/>
                    <a:pt x="7846" y="2723"/>
                    <a:pt x="7880" y="2723"/>
                  </a:cubicBezTo>
                  <a:close/>
                  <a:moveTo>
                    <a:pt x="4138" y="1"/>
                  </a:moveTo>
                  <a:cubicBezTo>
                    <a:pt x="4073" y="1"/>
                    <a:pt x="4008" y="6"/>
                    <a:pt x="3942" y="18"/>
                  </a:cubicBezTo>
                  <a:cubicBezTo>
                    <a:pt x="3358" y="125"/>
                    <a:pt x="2965" y="697"/>
                    <a:pt x="3073" y="1280"/>
                  </a:cubicBezTo>
                  <a:cubicBezTo>
                    <a:pt x="3108" y="1459"/>
                    <a:pt x="3180" y="1614"/>
                    <a:pt x="3287" y="1757"/>
                  </a:cubicBezTo>
                  <a:lnTo>
                    <a:pt x="2513" y="1900"/>
                  </a:lnTo>
                  <a:cubicBezTo>
                    <a:pt x="2192" y="1959"/>
                    <a:pt x="1989" y="2269"/>
                    <a:pt x="2037" y="2578"/>
                  </a:cubicBezTo>
                  <a:lnTo>
                    <a:pt x="2096" y="2864"/>
                  </a:lnTo>
                  <a:lnTo>
                    <a:pt x="798" y="3102"/>
                  </a:lnTo>
                  <a:cubicBezTo>
                    <a:pt x="322" y="3185"/>
                    <a:pt x="1" y="3650"/>
                    <a:pt x="84" y="4138"/>
                  </a:cubicBezTo>
                  <a:lnTo>
                    <a:pt x="1668" y="12770"/>
                  </a:lnTo>
                  <a:cubicBezTo>
                    <a:pt x="1741" y="13190"/>
                    <a:pt x="2110" y="13489"/>
                    <a:pt x="2531" y="13489"/>
                  </a:cubicBezTo>
                  <a:cubicBezTo>
                    <a:pt x="2588" y="13489"/>
                    <a:pt x="2646" y="13484"/>
                    <a:pt x="2703" y="13472"/>
                  </a:cubicBezTo>
                  <a:lnTo>
                    <a:pt x="10050" y="12139"/>
                  </a:lnTo>
                  <a:cubicBezTo>
                    <a:pt x="10526" y="12044"/>
                    <a:pt x="10847" y="11579"/>
                    <a:pt x="10764" y="11091"/>
                  </a:cubicBezTo>
                  <a:lnTo>
                    <a:pt x="9180" y="2459"/>
                  </a:lnTo>
                  <a:cubicBezTo>
                    <a:pt x="9107" y="2029"/>
                    <a:pt x="8737" y="1728"/>
                    <a:pt x="8317" y="1728"/>
                  </a:cubicBezTo>
                  <a:cubicBezTo>
                    <a:pt x="8260" y="1728"/>
                    <a:pt x="8202" y="1733"/>
                    <a:pt x="8145" y="1745"/>
                  </a:cubicBezTo>
                  <a:lnTo>
                    <a:pt x="6859" y="1995"/>
                  </a:lnTo>
                  <a:lnTo>
                    <a:pt x="6811" y="1709"/>
                  </a:lnTo>
                  <a:cubicBezTo>
                    <a:pt x="6758" y="1434"/>
                    <a:pt x="6509" y="1235"/>
                    <a:pt x="6237" y="1235"/>
                  </a:cubicBezTo>
                  <a:cubicBezTo>
                    <a:pt x="6202" y="1235"/>
                    <a:pt x="6167" y="1238"/>
                    <a:pt x="6132" y="1245"/>
                  </a:cubicBezTo>
                  <a:lnTo>
                    <a:pt x="5180" y="1411"/>
                  </a:lnTo>
                  <a:cubicBezTo>
                    <a:pt x="5228" y="1245"/>
                    <a:pt x="5240" y="1066"/>
                    <a:pt x="5216" y="887"/>
                  </a:cubicBezTo>
                  <a:cubicBezTo>
                    <a:pt x="5110" y="369"/>
                    <a:pt x="4656" y="1"/>
                    <a:pt x="413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999" name="Google Shape;999;p41"/>
            <p:cNvSpPr/>
            <p:nvPr/>
          </p:nvSpPr>
          <p:spPr>
            <a:xfrm>
              <a:off x="360150" y="4220000"/>
              <a:ext cx="46550" cy="38650"/>
            </a:xfrm>
            <a:custGeom>
              <a:avLst/>
              <a:gdLst/>
              <a:ahLst/>
              <a:cxnLst/>
              <a:rect l="l" t="t" r="r" b="b"/>
              <a:pathLst>
                <a:path w="1862" h="1546" extrusionOk="0">
                  <a:moveTo>
                    <a:pt x="1002" y="1"/>
                  </a:moveTo>
                  <a:cubicBezTo>
                    <a:pt x="958" y="1"/>
                    <a:pt x="914" y="5"/>
                    <a:pt x="870" y="12"/>
                  </a:cubicBezTo>
                  <a:cubicBezTo>
                    <a:pt x="191" y="131"/>
                    <a:pt x="1" y="1012"/>
                    <a:pt x="560" y="1405"/>
                  </a:cubicBezTo>
                  <a:cubicBezTo>
                    <a:pt x="701" y="1502"/>
                    <a:pt x="854" y="1545"/>
                    <a:pt x="1002" y="1545"/>
                  </a:cubicBezTo>
                  <a:cubicBezTo>
                    <a:pt x="1453" y="1545"/>
                    <a:pt x="1861" y="1142"/>
                    <a:pt x="1763" y="631"/>
                  </a:cubicBezTo>
                  <a:cubicBezTo>
                    <a:pt x="1688" y="259"/>
                    <a:pt x="1367"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000" name="Google Shape;1000;p41"/>
            <p:cNvSpPr/>
            <p:nvPr/>
          </p:nvSpPr>
          <p:spPr>
            <a:xfrm>
              <a:off x="413075" y="4208650"/>
              <a:ext cx="96125" cy="33625"/>
            </a:xfrm>
            <a:custGeom>
              <a:avLst/>
              <a:gdLst/>
              <a:ahLst/>
              <a:cxnLst/>
              <a:rect l="l" t="t" r="r" b="b"/>
              <a:pathLst>
                <a:path w="3845" h="1345" extrusionOk="0">
                  <a:moveTo>
                    <a:pt x="3258" y="1"/>
                  </a:moveTo>
                  <a:cubicBezTo>
                    <a:pt x="3223" y="1"/>
                    <a:pt x="3185" y="5"/>
                    <a:pt x="3146" y="14"/>
                  </a:cubicBezTo>
                  <a:lnTo>
                    <a:pt x="3134" y="14"/>
                  </a:lnTo>
                  <a:lnTo>
                    <a:pt x="539" y="478"/>
                  </a:lnTo>
                  <a:cubicBezTo>
                    <a:pt x="1" y="579"/>
                    <a:pt x="106" y="1345"/>
                    <a:pt x="597" y="1345"/>
                  </a:cubicBezTo>
                  <a:cubicBezTo>
                    <a:pt x="628" y="1345"/>
                    <a:pt x="660" y="1342"/>
                    <a:pt x="693" y="1335"/>
                  </a:cubicBezTo>
                  <a:lnTo>
                    <a:pt x="3289" y="871"/>
                  </a:lnTo>
                  <a:cubicBezTo>
                    <a:pt x="3844" y="793"/>
                    <a:pt x="3747" y="1"/>
                    <a:pt x="325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001" name="Google Shape;1001;p41"/>
            <p:cNvSpPr/>
            <p:nvPr/>
          </p:nvSpPr>
          <p:spPr>
            <a:xfrm>
              <a:off x="369975" y="4273875"/>
              <a:ext cx="46550" cy="38650"/>
            </a:xfrm>
            <a:custGeom>
              <a:avLst/>
              <a:gdLst/>
              <a:ahLst/>
              <a:cxnLst/>
              <a:rect l="l" t="t" r="r" b="b"/>
              <a:pathLst>
                <a:path w="1862" h="1546" extrusionOk="0">
                  <a:moveTo>
                    <a:pt x="1002" y="1"/>
                  </a:moveTo>
                  <a:cubicBezTo>
                    <a:pt x="958" y="1"/>
                    <a:pt x="914" y="5"/>
                    <a:pt x="870" y="12"/>
                  </a:cubicBezTo>
                  <a:cubicBezTo>
                    <a:pt x="191" y="131"/>
                    <a:pt x="0" y="1012"/>
                    <a:pt x="560" y="1405"/>
                  </a:cubicBezTo>
                  <a:cubicBezTo>
                    <a:pt x="701" y="1502"/>
                    <a:pt x="854" y="1546"/>
                    <a:pt x="1002" y="1546"/>
                  </a:cubicBezTo>
                  <a:cubicBezTo>
                    <a:pt x="1453" y="1546"/>
                    <a:pt x="1861" y="1142"/>
                    <a:pt x="1763" y="631"/>
                  </a:cubicBezTo>
                  <a:cubicBezTo>
                    <a:pt x="1699" y="259"/>
                    <a:pt x="1369"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002" name="Google Shape;1002;p41"/>
            <p:cNvSpPr/>
            <p:nvPr/>
          </p:nvSpPr>
          <p:spPr>
            <a:xfrm>
              <a:off x="423850" y="4262500"/>
              <a:ext cx="93700" cy="33750"/>
            </a:xfrm>
            <a:custGeom>
              <a:avLst/>
              <a:gdLst/>
              <a:ahLst/>
              <a:cxnLst/>
              <a:rect l="l" t="t" r="r" b="b"/>
              <a:pathLst>
                <a:path w="3748" h="1350" extrusionOk="0">
                  <a:moveTo>
                    <a:pt x="3144" y="1"/>
                  </a:moveTo>
                  <a:cubicBezTo>
                    <a:pt x="3128" y="1"/>
                    <a:pt x="3112" y="1"/>
                    <a:pt x="3096" y="3"/>
                  </a:cubicBezTo>
                  <a:lnTo>
                    <a:pt x="501" y="467"/>
                  </a:lnTo>
                  <a:cubicBezTo>
                    <a:pt x="0" y="618"/>
                    <a:pt x="125" y="1349"/>
                    <a:pt x="620" y="1349"/>
                  </a:cubicBezTo>
                  <a:cubicBezTo>
                    <a:pt x="632" y="1349"/>
                    <a:pt x="643" y="1349"/>
                    <a:pt x="655" y="1348"/>
                  </a:cubicBezTo>
                  <a:lnTo>
                    <a:pt x="3251" y="872"/>
                  </a:lnTo>
                  <a:cubicBezTo>
                    <a:pt x="3747" y="722"/>
                    <a:pt x="3639" y="1"/>
                    <a:pt x="314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003" name="Google Shape;1003;p41"/>
            <p:cNvSpPr/>
            <p:nvPr/>
          </p:nvSpPr>
          <p:spPr>
            <a:xfrm>
              <a:off x="380400" y="4331350"/>
              <a:ext cx="46600" cy="38925"/>
            </a:xfrm>
            <a:custGeom>
              <a:avLst/>
              <a:gdLst/>
              <a:ahLst/>
              <a:cxnLst/>
              <a:rect l="l" t="t" r="r" b="b"/>
              <a:pathLst>
                <a:path w="1864" h="1557" extrusionOk="0">
                  <a:moveTo>
                    <a:pt x="1009" y="0"/>
                  </a:moveTo>
                  <a:cubicBezTo>
                    <a:pt x="967" y="0"/>
                    <a:pt x="924" y="4"/>
                    <a:pt x="881" y="11"/>
                  </a:cubicBezTo>
                  <a:cubicBezTo>
                    <a:pt x="191" y="130"/>
                    <a:pt x="0" y="1011"/>
                    <a:pt x="572" y="1416"/>
                  </a:cubicBezTo>
                  <a:cubicBezTo>
                    <a:pt x="710" y="1513"/>
                    <a:pt x="860" y="1556"/>
                    <a:pt x="1007" y="1556"/>
                  </a:cubicBezTo>
                  <a:cubicBezTo>
                    <a:pt x="1454" y="1556"/>
                    <a:pt x="1864" y="1153"/>
                    <a:pt x="1774" y="642"/>
                  </a:cubicBezTo>
                  <a:cubicBezTo>
                    <a:pt x="1699" y="268"/>
                    <a:pt x="1376" y="0"/>
                    <a:pt x="1009"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004" name="Google Shape;1004;p41"/>
            <p:cNvSpPr/>
            <p:nvPr/>
          </p:nvSpPr>
          <p:spPr>
            <a:xfrm>
              <a:off x="433950" y="4319900"/>
              <a:ext cx="94725" cy="33875"/>
            </a:xfrm>
            <a:custGeom>
              <a:avLst/>
              <a:gdLst/>
              <a:ahLst/>
              <a:cxnLst/>
              <a:rect l="l" t="t" r="r" b="b"/>
              <a:pathLst>
                <a:path w="3789" h="1355" extrusionOk="0">
                  <a:moveTo>
                    <a:pt x="3177" y="0"/>
                  </a:moveTo>
                  <a:cubicBezTo>
                    <a:pt x="3155" y="0"/>
                    <a:pt x="3132" y="2"/>
                    <a:pt x="3109" y="5"/>
                  </a:cubicBezTo>
                  <a:lnTo>
                    <a:pt x="513" y="481"/>
                  </a:lnTo>
                  <a:cubicBezTo>
                    <a:pt x="0" y="606"/>
                    <a:pt x="110" y="1355"/>
                    <a:pt x="612" y="1355"/>
                  </a:cubicBezTo>
                  <a:cubicBezTo>
                    <a:pt x="634" y="1355"/>
                    <a:pt x="656" y="1353"/>
                    <a:pt x="680" y="1350"/>
                  </a:cubicBezTo>
                  <a:lnTo>
                    <a:pt x="3276" y="886"/>
                  </a:lnTo>
                  <a:cubicBezTo>
                    <a:pt x="3789" y="749"/>
                    <a:pt x="3679" y="0"/>
                    <a:pt x="3177"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005" name="Google Shape;1005;p41"/>
            <p:cNvSpPr/>
            <p:nvPr/>
          </p:nvSpPr>
          <p:spPr>
            <a:xfrm>
              <a:off x="336050" y="4570700"/>
              <a:ext cx="194100" cy="174025"/>
            </a:xfrm>
            <a:custGeom>
              <a:avLst/>
              <a:gdLst/>
              <a:ahLst/>
              <a:cxnLst/>
              <a:rect l="l" t="t" r="r" b="b"/>
              <a:pathLst>
                <a:path w="7764" h="6961" extrusionOk="0">
                  <a:moveTo>
                    <a:pt x="3921" y="1"/>
                  </a:moveTo>
                  <a:cubicBezTo>
                    <a:pt x="2893" y="1"/>
                    <a:pt x="1881" y="469"/>
                    <a:pt x="1215" y="1343"/>
                  </a:cubicBezTo>
                  <a:lnTo>
                    <a:pt x="6953" y="4975"/>
                  </a:lnTo>
                  <a:cubicBezTo>
                    <a:pt x="7763" y="3403"/>
                    <a:pt x="7239" y="1474"/>
                    <a:pt x="5739" y="534"/>
                  </a:cubicBezTo>
                  <a:cubicBezTo>
                    <a:pt x="5177" y="174"/>
                    <a:pt x="4546" y="1"/>
                    <a:pt x="3921" y="1"/>
                  </a:cubicBezTo>
                  <a:close/>
                  <a:moveTo>
                    <a:pt x="810" y="1986"/>
                  </a:moveTo>
                  <a:cubicBezTo>
                    <a:pt x="0" y="3558"/>
                    <a:pt x="524" y="5487"/>
                    <a:pt x="2012" y="6427"/>
                  </a:cubicBezTo>
                  <a:cubicBezTo>
                    <a:pt x="2575" y="6787"/>
                    <a:pt x="3207" y="6960"/>
                    <a:pt x="3834" y="6960"/>
                  </a:cubicBezTo>
                  <a:cubicBezTo>
                    <a:pt x="4865" y="6960"/>
                    <a:pt x="5882" y="6492"/>
                    <a:pt x="6549" y="5618"/>
                  </a:cubicBezTo>
                  <a:lnTo>
                    <a:pt x="810" y="1986"/>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006" name="Google Shape;1006;p41"/>
            <p:cNvSpPr/>
            <p:nvPr/>
          </p:nvSpPr>
          <p:spPr>
            <a:xfrm>
              <a:off x="699475" y="4197375"/>
              <a:ext cx="152125" cy="141000"/>
            </a:xfrm>
            <a:custGeom>
              <a:avLst/>
              <a:gdLst/>
              <a:ahLst/>
              <a:cxnLst/>
              <a:rect l="l" t="t" r="r" b="b"/>
              <a:pathLst>
                <a:path w="6085" h="5640" extrusionOk="0">
                  <a:moveTo>
                    <a:pt x="3608" y="0"/>
                  </a:moveTo>
                  <a:lnTo>
                    <a:pt x="1215" y="1632"/>
                  </a:lnTo>
                  <a:cubicBezTo>
                    <a:pt x="251" y="2286"/>
                    <a:pt x="1" y="3596"/>
                    <a:pt x="656" y="4560"/>
                  </a:cubicBezTo>
                  <a:lnTo>
                    <a:pt x="763" y="4715"/>
                  </a:lnTo>
                  <a:cubicBezTo>
                    <a:pt x="1171" y="5316"/>
                    <a:pt x="1833" y="5640"/>
                    <a:pt x="2508" y="5640"/>
                  </a:cubicBezTo>
                  <a:cubicBezTo>
                    <a:pt x="2916" y="5640"/>
                    <a:pt x="3328" y="5522"/>
                    <a:pt x="3692" y="5275"/>
                  </a:cubicBezTo>
                  <a:lnTo>
                    <a:pt x="6085" y="3644"/>
                  </a:lnTo>
                  <a:lnTo>
                    <a:pt x="3608" y="0"/>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007" name="Google Shape;1007;p41"/>
            <p:cNvSpPr/>
            <p:nvPr/>
          </p:nvSpPr>
          <p:spPr>
            <a:xfrm>
              <a:off x="802175" y="4138825"/>
              <a:ext cx="152125" cy="141025"/>
            </a:xfrm>
            <a:custGeom>
              <a:avLst/>
              <a:gdLst/>
              <a:ahLst/>
              <a:cxnLst/>
              <a:rect l="l" t="t" r="r" b="b"/>
              <a:pathLst>
                <a:path w="6085" h="5641" extrusionOk="0">
                  <a:moveTo>
                    <a:pt x="3577" y="1"/>
                  </a:moveTo>
                  <a:cubicBezTo>
                    <a:pt x="3169" y="1"/>
                    <a:pt x="2757" y="119"/>
                    <a:pt x="2394" y="366"/>
                  </a:cubicBezTo>
                  <a:lnTo>
                    <a:pt x="0" y="1997"/>
                  </a:lnTo>
                  <a:lnTo>
                    <a:pt x="2489" y="5640"/>
                  </a:lnTo>
                  <a:lnTo>
                    <a:pt x="4870" y="4009"/>
                  </a:lnTo>
                  <a:cubicBezTo>
                    <a:pt x="5834" y="3354"/>
                    <a:pt x="6084" y="2045"/>
                    <a:pt x="5430" y="1092"/>
                  </a:cubicBezTo>
                  <a:lnTo>
                    <a:pt x="5322" y="926"/>
                  </a:lnTo>
                  <a:cubicBezTo>
                    <a:pt x="4914" y="325"/>
                    <a:pt x="4252" y="1"/>
                    <a:pt x="3577"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008" name="Google Shape;1008;p41"/>
            <p:cNvSpPr/>
            <p:nvPr/>
          </p:nvSpPr>
          <p:spPr>
            <a:xfrm>
              <a:off x="654825" y="4488350"/>
              <a:ext cx="268225" cy="266925"/>
            </a:xfrm>
            <a:custGeom>
              <a:avLst/>
              <a:gdLst/>
              <a:ahLst/>
              <a:cxnLst/>
              <a:rect l="l" t="t" r="r" b="b"/>
              <a:pathLst>
                <a:path w="10729" h="10677" extrusionOk="0">
                  <a:moveTo>
                    <a:pt x="5011" y="0"/>
                  </a:moveTo>
                  <a:cubicBezTo>
                    <a:pt x="4833" y="0"/>
                    <a:pt x="4677" y="135"/>
                    <a:pt x="4656" y="327"/>
                  </a:cubicBezTo>
                  <a:lnTo>
                    <a:pt x="4192" y="3804"/>
                  </a:lnTo>
                  <a:lnTo>
                    <a:pt x="715" y="3339"/>
                  </a:lnTo>
                  <a:cubicBezTo>
                    <a:pt x="700" y="3338"/>
                    <a:pt x="686" y="3337"/>
                    <a:pt x="671" y="3337"/>
                  </a:cubicBezTo>
                  <a:cubicBezTo>
                    <a:pt x="486" y="3337"/>
                    <a:pt x="320" y="3473"/>
                    <a:pt x="298" y="3661"/>
                  </a:cubicBezTo>
                  <a:lnTo>
                    <a:pt x="36" y="5637"/>
                  </a:lnTo>
                  <a:cubicBezTo>
                    <a:pt x="1" y="5840"/>
                    <a:pt x="144" y="6030"/>
                    <a:pt x="358" y="6054"/>
                  </a:cubicBezTo>
                  <a:lnTo>
                    <a:pt x="3835" y="6518"/>
                  </a:lnTo>
                  <a:lnTo>
                    <a:pt x="3370" y="9995"/>
                  </a:lnTo>
                  <a:cubicBezTo>
                    <a:pt x="3346" y="10197"/>
                    <a:pt x="3489" y="10388"/>
                    <a:pt x="3692" y="10412"/>
                  </a:cubicBezTo>
                  <a:lnTo>
                    <a:pt x="5668" y="10674"/>
                  </a:lnTo>
                  <a:cubicBezTo>
                    <a:pt x="5683" y="10675"/>
                    <a:pt x="5698" y="10676"/>
                    <a:pt x="5712" y="10676"/>
                  </a:cubicBezTo>
                  <a:cubicBezTo>
                    <a:pt x="5898" y="10676"/>
                    <a:pt x="6063" y="10540"/>
                    <a:pt x="6085" y="10352"/>
                  </a:cubicBezTo>
                  <a:lnTo>
                    <a:pt x="6549" y="6876"/>
                  </a:lnTo>
                  <a:lnTo>
                    <a:pt x="10026" y="7328"/>
                  </a:lnTo>
                  <a:cubicBezTo>
                    <a:pt x="10046" y="7331"/>
                    <a:pt x="10065" y="7333"/>
                    <a:pt x="10084" y="7333"/>
                  </a:cubicBezTo>
                  <a:cubicBezTo>
                    <a:pt x="10264" y="7333"/>
                    <a:pt x="10421" y="7189"/>
                    <a:pt x="10443" y="7007"/>
                  </a:cubicBezTo>
                  <a:lnTo>
                    <a:pt x="10704" y="5042"/>
                  </a:lnTo>
                  <a:cubicBezTo>
                    <a:pt x="10728" y="4828"/>
                    <a:pt x="10585" y="4649"/>
                    <a:pt x="10383" y="4613"/>
                  </a:cubicBezTo>
                  <a:lnTo>
                    <a:pt x="6906" y="4161"/>
                  </a:lnTo>
                  <a:lnTo>
                    <a:pt x="7359" y="684"/>
                  </a:lnTo>
                  <a:cubicBezTo>
                    <a:pt x="7395" y="470"/>
                    <a:pt x="7252" y="291"/>
                    <a:pt x="7037" y="256"/>
                  </a:cubicBezTo>
                  <a:lnTo>
                    <a:pt x="5073" y="6"/>
                  </a:lnTo>
                  <a:cubicBezTo>
                    <a:pt x="5052" y="2"/>
                    <a:pt x="5031" y="0"/>
                    <a:pt x="5011"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grpSp>
      <p:sp>
        <p:nvSpPr>
          <p:cNvPr id="1009" name="Google Shape;1009;p41"/>
          <p:cNvSpPr txBox="1">
            <a:spLocks noGrp="1"/>
          </p:cNvSpPr>
          <p:nvPr>
            <p:ph type="title"/>
          </p:nvPr>
        </p:nvSpPr>
        <p:spPr>
          <a:xfrm>
            <a:off x="2112000" y="910400"/>
            <a:ext cx="7968000" cy="5037200"/>
          </a:xfrm>
          <a:prstGeom prst="rect">
            <a:avLst/>
          </a:prstGeom>
          <a:noFill/>
          <a:ln>
            <a:noFill/>
          </a:ln>
        </p:spPr>
        <p:txBody>
          <a:bodyPr spcFirstLastPara="1" wrap="square" lIns="68575" tIns="68575" rIns="68575" bIns="68575" anchor="ctr" anchorCtr="0">
            <a:noAutofit/>
          </a:bodyPr>
          <a:lstStyle>
            <a:lvl1pPr lvl="0" algn="ctr">
              <a:lnSpc>
                <a:spcPct val="100000"/>
              </a:lnSpc>
              <a:spcBef>
                <a:spcPts val="0"/>
              </a:spcBef>
              <a:spcAft>
                <a:spcPts val="0"/>
              </a:spcAft>
              <a:buClr>
                <a:schemeClr val="accent1"/>
              </a:buClr>
              <a:buSzPts val="3600"/>
              <a:buNone/>
              <a:defRPr sz="12000">
                <a:solidFill>
                  <a:schemeClr val="accent1"/>
                </a:solidFill>
              </a:defRPr>
            </a:lvl1pPr>
            <a:lvl2pPr lvl="1" algn="ctr">
              <a:lnSpc>
                <a:spcPct val="100000"/>
              </a:lnSpc>
              <a:spcBef>
                <a:spcPts val="0"/>
              </a:spcBef>
              <a:spcAft>
                <a:spcPts val="0"/>
              </a:spcAft>
              <a:buClr>
                <a:schemeClr val="accent1"/>
              </a:buClr>
              <a:buSzPts val="3600"/>
              <a:buNone/>
              <a:defRPr sz="6400">
                <a:solidFill>
                  <a:schemeClr val="accent1"/>
                </a:solidFill>
              </a:defRPr>
            </a:lvl2pPr>
            <a:lvl3pPr lvl="2" algn="ctr">
              <a:lnSpc>
                <a:spcPct val="100000"/>
              </a:lnSpc>
              <a:spcBef>
                <a:spcPts val="0"/>
              </a:spcBef>
              <a:spcAft>
                <a:spcPts val="0"/>
              </a:spcAft>
              <a:buClr>
                <a:schemeClr val="accent1"/>
              </a:buClr>
              <a:buSzPts val="3600"/>
              <a:buNone/>
              <a:defRPr sz="6400">
                <a:solidFill>
                  <a:schemeClr val="accent1"/>
                </a:solidFill>
              </a:defRPr>
            </a:lvl3pPr>
            <a:lvl4pPr lvl="3" algn="ctr">
              <a:lnSpc>
                <a:spcPct val="100000"/>
              </a:lnSpc>
              <a:spcBef>
                <a:spcPts val="0"/>
              </a:spcBef>
              <a:spcAft>
                <a:spcPts val="0"/>
              </a:spcAft>
              <a:buClr>
                <a:schemeClr val="accent1"/>
              </a:buClr>
              <a:buSzPts val="3600"/>
              <a:buNone/>
              <a:defRPr sz="6400">
                <a:solidFill>
                  <a:schemeClr val="accent1"/>
                </a:solidFill>
              </a:defRPr>
            </a:lvl4pPr>
            <a:lvl5pPr lvl="4" algn="ctr">
              <a:lnSpc>
                <a:spcPct val="100000"/>
              </a:lnSpc>
              <a:spcBef>
                <a:spcPts val="0"/>
              </a:spcBef>
              <a:spcAft>
                <a:spcPts val="0"/>
              </a:spcAft>
              <a:buClr>
                <a:schemeClr val="accent1"/>
              </a:buClr>
              <a:buSzPts val="3600"/>
              <a:buNone/>
              <a:defRPr sz="6400">
                <a:solidFill>
                  <a:schemeClr val="accent1"/>
                </a:solidFill>
              </a:defRPr>
            </a:lvl5pPr>
            <a:lvl6pPr lvl="5" algn="ctr">
              <a:lnSpc>
                <a:spcPct val="100000"/>
              </a:lnSpc>
              <a:spcBef>
                <a:spcPts val="0"/>
              </a:spcBef>
              <a:spcAft>
                <a:spcPts val="0"/>
              </a:spcAft>
              <a:buClr>
                <a:schemeClr val="accent1"/>
              </a:buClr>
              <a:buSzPts val="3600"/>
              <a:buNone/>
              <a:defRPr sz="6400">
                <a:solidFill>
                  <a:schemeClr val="accent1"/>
                </a:solidFill>
              </a:defRPr>
            </a:lvl6pPr>
            <a:lvl7pPr lvl="6" algn="ctr">
              <a:lnSpc>
                <a:spcPct val="100000"/>
              </a:lnSpc>
              <a:spcBef>
                <a:spcPts val="0"/>
              </a:spcBef>
              <a:spcAft>
                <a:spcPts val="0"/>
              </a:spcAft>
              <a:buClr>
                <a:schemeClr val="accent1"/>
              </a:buClr>
              <a:buSzPts val="3600"/>
              <a:buNone/>
              <a:defRPr sz="6400">
                <a:solidFill>
                  <a:schemeClr val="accent1"/>
                </a:solidFill>
              </a:defRPr>
            </a:lvl7pPr>
            <a:lvl8pPr lvl="7" algn="ctr">
              <a:lnSpc>
                <a:spcPct val="100000"/>
              </a:lnSpc>
              <a:spcBef>
                <a:spcPts val="0"/>
              </a:spcBef>
              <a:spcAft>
                <a:spcPts val="0"/>
              </a:spcAft>
              <a:buClr>
                <a:schemeClr val="accent1"/>
              </a:buClr>
              <a:buSzPts val="3600"/>
              <a:buNone/>
              <a:defRPr sz="6400">
                <a:solidFill>
                  <a:schemeClr val="accent1"/>
                </a:solidFill>
              </a:defRPr>
            </a:lvl8pPr>
            <a:lvl9pPr lvl="8" algn="ctr">
              <a:lnSpc>
                <a:spcPct val="100000"/>
              </a:lnSpc>
              <a:spcBef>
                <a:spcPts val="0"/>
              </a:spcBef>
              <a:spcAft>
                <a:spcPts val="0"/>
              </a:spcAft>
              <a:buClr>
                <a:schemeClr val="accent1"/>
              </a:buClr>
              <a:buSzPts val="3600"/>
              <a:buNone/>
              <a:defRPr sz="6400">
                <a:solidFill>
                  <a:schemeClr val="accent1"/>
                </a:solidFill>
              </a:defRPr>
            </a:lvl9pPr>
          </a:lstStyle>
          <a:p>
            <a:endParaRPr/>
          </a:p>
        </p:txBody>
      </p:sp>
      <p:sp>
        <p:nvSpPr>
          <p:cNvPr id="1010" name="Google Shape;1010;p41"/>
          <p:cNvSpPr/>
          <p:nvPr/>
        </p:nvSpPr>
        <p:spPr>
          <a:xfrm>
            <a:off x="0" y="1434400"/>
            <a:ext cx="12192000" cy="3989200"/>
          </a:xfrm>
          <a:prstGeom prst="rect">
            <a:avLst/>
          </a:prstGeom>
          <a:solidFill>
            <a:schemeClr val="l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011" name="Google Shape;1011;p41"/>
          <p:cNvSpPr txBox="1">
            <a:spLocks noGrp="1"/>
          </p:cNvSpPr>
          <p:nvPr>
            <p:ph type="sldNum" idx="12"/>
          </p:nvPr>
        </p:nvSpPr>
        <p:spPr>
          <a:xfrm>
            <a:off x="11409045" y="6333135"/>
            <a:ext cx="731600" cy="524800"/>
          </a:xfrm>
          <a:prstGeom prst="rect">
            <a:avLst/>
          </a:prstGeom>
          <a:noFill/>
          <a:ln>
            <a:noFill/>
          </a:ln>
        </p:spPr>
        <p:txBody>
          <a:bodyPr spcFirstLastPara="1" wrap="square" lIns="68575" tIns="68575" rIns="68575" bIns="68575" anchor="t" anchorCtr="0">
            <a:noAutofit/>
          </a:bodyPr>
          <a:lstStyle>
            <a:lvl1pPr marL="0" marR="0" lvl="0" indent="0" algn="r">
              <a:lnSpc>
                <a:spcPct val="100000"/>
              </a:lnSpc>
              <a:spcBef>
                <a:spcPts val="0"/>
              </a:spcBef>
              <a:spcAft>
                <a:spcPts val="0"/>
              </a:spcAft>
              <a:buClr>
                <a:srgbClr val="000000"/>
              </a:buClr>
              <a:buSzPts val="1000"/>
              <a:buFont typeface="Arial"/>
              <a:buNone/>
              <a:defRPr sz="1733" b="0" i="0" u="none" strike="noStrike" cap="none">
                <a:solidFill>
                  <a:schemeClr val="dk2"/>
                </a:solidFill>
                <a:latin typeface="Open Sans"/>
                <a:ea typeface="Open Sans"/>
                <a:cs typeface="Open Sans"/>
                <a:sym typeface="Open Sans"/>
              </a:defRPr>
            </a:lvl1pPr>
            <a:lvl2pPr marL="0" marR="0" lvl="1" indent="0" algn="r">
              <a:lnSpc>
                <a:spcPct val="100000"/>
              </a:lnSpc>
              <a:spcBef>
                <a:spcPts val="0"/>
              </a:spcBef>
              <a:spcAft>
                <a:spcPts val="0"/>
              </a:spcAft>
              <a:buClr>
                <a:srgbClr val="000000"/>
              </a:buClr>
              <a:buSzPts val="1000"/>
              <a:buFont typeface="Arial"/>
              <a:buNone/>
              <a:defRPr sz="1733" b="0" i="0" u="none" strike="noStrike" cap="none">
                <a:solidFill>
                  <a:schemeClr val="dk2"/>
                </a:solidFill>
                <a:latin typeface="Open Sans"/>
                <a:ea typeface="Open Sans"/>
                <a:cs typeface="Open Sans"/>
                <a:sym typeface="Open Sans"/>
              </a:defRPr>
            </a:lvl2pPr>
            <a:lvl3pPr marL="0" marR="0" lvl="2" indent="0" algn="r">
              <a:lnSpc>
                <a:spcPct val="100000"/>
              </a:lnSpc>
              <a:spcBef>
                <a:spcPts val="0"/>
              </a:spcBef>
              <a:spcAft>
                <a:spcPts val="0"/>
              </a:spcAft>
              <a:buClr>
                <a:srgbClr val="000000"/>
              </a:buClr>
              <a:buSzPts val="1000"/>
              <a:buFont typeface="Arial"/>
              <a:buNone/>
              <a:defRPr sz="1733" b="0" i="0" u="none" strike="noStrike" cap="none">
                <a:solidFill>
                  <a:schemeClr val="dk2"/>
                </a:solidFill>
                <a:latin typeface="Open Sans"/>
                <a:ea typeface="Open Sans"/>
                <a:cs typeface="Open Sans"/>
                <a:sym typeface="Open Sans"/>
              </a:defRPr>
            </a:lvl3pPr>
            <a:lvl4pPr marL="0" marR="0" lvl="3" indent="0" algn="r">
              <a:lnSpc>
                <a:spcPct val="100000"/>
              </a:lnSpc>
              <a:spcBef>
                <a:spcPts val="0"/>
              </a:spcBef>
              <a:spcAft>
                <a:spcPts val="0"/>
              </a:spcAft>
              <a:buClr>
                <a:srgbClr val="000000"/>
              </a:buClr>
              <a:buSzPts val="1000"/>
              <a:buFont typeface="Arial"/>
              <a:buNone/>
              <a:defRPr sz="1733" b="0" i="0" u="none" strike="noStrike" cap="none">
                <a:solidFill>
                  <a:schemeClr val="dk2"/>
                </a:solidFill>
                <a:latin typeface="Open Sans"/>
                <a:ea typeface="Open Sans"/>
                <a:cs typeface="Open Sans"/>
                <a:sym typeface="Open Sans"/>
              </a:defRPr>
            </a:lvl4pPr>
            <a:lvl5pPr marL="0" marR="0" lvl="4" indent="0" algn="r">
              <a:lnSpc>
                <a:spcPct val="100000"/>
              </a:lnSpc>
              <a:spcBef>
                <a:spcPts val="0"/>
              </a:spcBef>
              <a:spcAft>
                <a:spcPts val="0"/>
              </a:spcAft>
              <a:buClr>
                <a:srgbClr val="000000"/>
              </a:buClr>
              <a:buSzPts val="1000"/>
              <a:buFont typeface="Arial"/>
              <a:buNone/>
              <a:defRPr sz="1733" b="0" i="0" u="none" strike="noStrike" cap="none">
                <a:solidFill>
                  <a:schemeClr val="dk2"/>
                </a:solidFill>
                <a:latin typeface="Open Sans"/>
                <a:ea typeface="Open Sans"/>
                <a:cs typeface="Open Sans"/>
                <a:sym typeface="Open Sans"/>
              </a:defRPr>
            </a:lvl5pPr>
            <a:lvl6pPr marL="0" marR="0" lvl="5" indent="0" algn="r">
              <a:lnSpc>
                <a:spcPct val="100000"/>
              </a:lnSpc>
              <a:spcBef>
                <a:spcPts val="0"/>
              </a:spcBef>
              <a:spcAft>
                <a:spcPts val="0"/>
              </a:spcAft>
              <a:buClr>
                <a:srgbClr val="000000"/>
              </a:buClr>
              <a:buSzPts val="1000"/>
              <a:buFont typeface="Arial"/>
              <a:buNone/>
              <a:defRPr sz="1733" b="0" i="0" u="none" strike="noStrike" cap="none">
                <a:solidFill>
                  <a:schemeClr val="dk2"/>
                </a:solidFill>
                <a:latin typeface="Open Sans"/>
                <a:ea typeface="Open Sans"/>
                <a:cs typeface="Open Sans"/>
                <a:sym typeface="Open Sans"/>
              </a:defRPr>
            </a:lvl6pPr>
            <a:lvl7pPr marL="0" marR="0" lvl="6" indent="0" algn="r">
              <a:lnSpc>
                <a:spcPct val="100000"/>
              </a:lnSpc>
              <a:spcBef>
                <a:spcPts val="0"/>
              </a:spcBef>
              <a:spcAft>
                <a:spcPts val="0"/>
              </a:spcAft>
              <a:buClr>
                <a:srgbClr val="000000"/>
              </a:buClr>
              <a:buSzPts val="1000"/>
              <a:buFont typeface="Arial"/>
              <a:buNone/>
              <a:defRPr sz="1733" b="0" i="0" u="none" strike="noStrike" cap="none">
                <a:solidFill>
                  <a:schemeClr val="dk2"/>
                </a:solidFill>
                <a:latin typeface="Open Sans"/>
                <a:ea typeface="Open Sans"/>
                <a:cs typeface="Open Sans"/>
                <a:sym typeface="Open Sans"/>
              </a:defRPr>
            </a:lvl7pPr>
            <a:lvl8pPr marL="0" marR="0" lvl="7" indent="0" algn="r">
              <a:lnSpc>
                <a:spcPct val="100000"/>
              </a:lnSpc>
              <a:spcBef>
                <a:spcPts val="0"/>
              </a:spcBef>
              <a:spcAft>
                <a:spcPts val="0"/>
              </a:spcAft>
              <a:buClr>
                <a:srgbClr val="000000"/>
              </a:buClr>
              <a:buSzPts val="1000"/>
              <a:buFont typeface="Arial"/>
              <a:buNone/>
              <a:defRPr sz="1733" b="0" i="0" u="none" strike="noStrike" cap="none">
                <a:solidFill>
                  <a:schemeClr val="dk2"/>
                </a:solidFill>
                <a:latin typeface="Open Sans"/>
                <a:ea typeface="Open Sans"/>
                <a:cs typeface="Open Sans"/>
                <a:sym typeface="Open Sans"/>
              </a:defRPr>
            </a:lvl8pPr>
            <a:lvl9pPr marL="0" marR="0" lvl="8" indent="0" algn="r">
              <a:lnSpc>
                <a:spcPct val="100000"/>
              </a:lnSpc>
              <a:spcBef>
                <a:spcPts val="0"/>
              </a:spcBef>
              <a:spcAft>
                <a:spcPts val="0"/>
              </a:spcAft>
              <a:buClr>
                <a:srgbClr val="000000"/>
              </a:buClr>
              <a:buSzPts val="1000"/>
              <a:buFont typeface="Arial"/>
              <a:buNone/>
              <a:defRPr sz="1733" b="0" i="0" u="none" strike="noStrike" cap="none">
                <a:solidFill>
                  <a:schemeClr val="dk2"/>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hree columns 5">
  <p:cSld name="Title and three columns 5">
    <p:spTree>
      <p:nvGrpSpPr>
        <p:cNvPr id="1" name="Shape 4731"/>
        <p:cNvGrpSpPr/>
        <p:nvPr/>
      </p:nvGrpSpPr>
      <p:grpSpPr>
        <a:xfrm>
          <a:off x="0" y="0"/>
          <a:ext cx="0" cy="0"/>
          <a:chOff x="0" y="0"/>
          <a:chExt cx="0" cy="0"/>
        </a:xfrm>
      </p:grpSpPr>
      <p:sp>
        <p:nvSpPr>
          <p:cNvPr id="4732" name="Google Shape;4732;p59"/>
          <p:cNvSpPr txBox="1">
            <a:spLocks noGrp="1"/>
          </p:cNvSpPr>
          <p:nvPr>
            <p:ph type="subTitle" idx="1"/>
          </p:nvPr>
        </p:nvSpPr>
        <p:spPr>
          <a:xfrm>
            <a:off x="7729832" y="1608900"/>
            <a:ext cx="3206400" cy="614000"/>
          </a:xfrm>
          <a:prstGeom prst="rect">
            <a:avLst/>
          </a:prstGeom>
          <a:noFill/>
          <a:ln>
            <a:noFill/>
          </a:ln>
        </p:spPr>
        <p:txBody>
          <a:bodyPr spcFirstLastPara="1" wrap="square" lIns="68575" tIns="68575" rIns="68575" bIns="68575" anchor="t" anchorCtr="0">
            <a:noAutofit/>
          </a:bodyPr>
          <a:lstStyle>
            <a:lvl1pPr lvl="0" algn="r">
              <a:lnSpc>
                <a:spcPct val="100000"/>
              </a:lnSpc>
              <a:spcBef>
                <a:spcPts val="0"/>
              </a:spcBef>
              <a:spcAft>
                <a:spcPts val="0"/>
              </a:spcAft>
              <a:buSzPts val="1400"/>
              <a:buFont typeface="Arial"/>
              <a:buNone/>
              <a:defRPr sz="2400" b="1">
                <a:latin typeface="Open Sans ExtraBold"/>
                <a:ea typeface="Open Sans ExtraBold"/>
                <a:cs typeface="Open Sans ExtraBold"/>
                <a:sym typeface="Open Sans ExtraBold"/>
              </a:defRPr>
            </a:lvl1pPr>
            <a:lvl2pPr lvl="1" algn="l">
              <a:lnSpc>
                <a:spcPct val="100000"/>
              </a:lnSpc>
              <a:spcBef>
                <a:spcPts val="2133"/>
              </a:spcBef>
              <a:spcAft>
                <a:spcPts val="0"/>
              </a:spcAft>
              <a:buSzPts val="1100"/>
              <a:buFont typeface="Arial"/>
              <a:buNone/>
              <a:defRPr>
                <a:latin typeface="Arial"/>
                <a:ea typeface="Arial"/>
                <a:cs typeface="Arial"/>
                <a:sym typeface="Arial"/>
              </a:defRPr>
            </a:lvl2pPr>
            <a:lvl3pPr lvl="2" algn="l">
              <a:lnSpc>
                <a:spcPct val="100000"/>
              </a:lnSpc>
              <a:spcBef>
                <a:spcPts val="2133"/>
              </a:spcBef>
              <a:spcAft>
                <a:spcPts val="0"/>
              </a:spcAft>
              <a:buSzPts val="1100"/>
              <a:buFont typeface="Arial"/>
              <a:buNone/>
              <a:defRPr>
                <a:latin typeface="Arial"/>
                <a:ea typeface="Arial"/>
                <a:cs typeface="Arial"/>
                <a:sym typeface="Arial"/>
              </a:defRPr>
            </a:lvl3pPr>
            <a:lvl4pPr lvl="3" algn="l">
              <a:lnSpc>
                <a:spcPct val="100000"/>
              </a:lnSpc>
              <a:spcBef>
                <a:spcPts val="2133"/>
              </a:spcBef>
              <a:spcAft>
                <a:spcPts val="0"/>
              </a:spcAft>
              <a:buSzPts val="1100"/>
              <a:buFont typeface="Arial"/>
              <a:buNone/>
              <a:defRPr>
                <a:latin typeface="Arial"/>
                <a:ea typeface="Arial"/>
                <a:cs typeface="Arial"/>
                <a:sym typeface="Arial"/>
              </a:defRPr>
            </a:lvl4pPr>
            <a:lvl5pPr lvl="4" algn="l">
              <a:lnSpc>
                <a:spcPct val="100000"/>
              </a:lnSpc>
              <a:spcBef>
                <a:spcPts val="2133"/>
              </a:spcBef>
              <a:spcAft>
                <a:spcPts val="0"/>
              </a:spcAft>
              <a:buSzPts val="1100"/>
              <a:buFont typeface="Arial"/>
              <a:buNone/>
              <a:defRPr>
                <a:latin typeface="Arial"/>
                <a:ea typeface="Arial"/>
                <a:cs typeface="Arial"/>
                <a:sym typeface="Arial"/>
              </a:defRPr>
            </a:lvl5pPr>
            <a:lvl6pPr lvl="5" algn="l">
              <a:lnSpc>
                <a:spcPct val="100000"/>
              </a:lnSpc>
              <a:spcBef>
                <a:spcPts val="2133"/>
              </a:spcBef>
              <a:spcAft>
                <a:spcPts val="0"/>
              </a:spcAft>
              <a:buSzPts val="1100"/>
              <a:buFont typeface="Arial"/>
              <a:buNone/>
              <a:defRPr>
                <a:latin typeface="Arial"/>
                <a:ea typeface="Arial"/>
                <a:cs typeface="Arial"/>
                <a:sym typeface="Arial"/>
              </a:defRPr>
            </a:lvl6pPr>
            <a:lvl7pPr lvl="6" algn="l">
              <a:lnSpc>
                <a:spcPct val="100000"/>
              </a:lnSpc>
              <a:spcBef>
                <a:spcPts val="2133"/>
              </a:spcBef>
              <a:spcAft>
                <a:spcPts val="0"/>
              </a:spcAft>
              <a:buSzPts val="1100"/>
              <a:buFont typeface="Arial"/>
              <a:buNone/>
              <a:defRPr>
                <a:latin typeface="Arial"/>
                <a:ea typeface="Arial"/>
                <a:cs typeface="Arial"/>
                <a:sym typeface="Arial"/>
              </a:defRPr>
            </a:lvl7pPr>
            <a:lvl8pPr lvl="7" algn="l">
              <a:lnSpc>
                <a:spcPct val="100000"/>
              </a:lnSpc>
              <a:spcBef>
                <a:spcPts val="2133"/>
              </a:spcBef>
              <a:spcAft>
                <a:spcPts val="0"/>
              </a:spcAft>
              <a:buSzPts val="1100"/>
              <a:buFont typeface="Arial"/>
              <a:buNone/>
              <a:defRPr>
                <a:latin typeface="Arial"/>
                <a:ea typeface="Arial"/>
                <a:cs typeface="Arial"/>
                <a:sym typeface="Arial"/>
              </a:defRPr>
            </a:lvl8pPr>
            <a:lvl9pPr lvl="8" algn="l">
              <a:lnSpc>
                <a:spcPct val="100000"/>
              </a:lnSpc>
              <a:spcBef>
                <a:spcPts val="2133"/>
              </a:spcBef>
              <a:spcAft>
                <a:spcPts val="2133"/>
              </a:spcAft>
              <a:buSzPts val="1100"/>
              <a:buFont typeface="Arial"/>
              <a:buNone/>
              <a:defRPr>
                <a:latin typeface="Arial"/>
                <a:ea typeface="Arial"/>
                <a:cs typeface="Arial"/>
                <a:sym typeface="Arial"/>
              </a:defRPr>
            </a:lvl9pPr>
          </a:lstStyle>
          <a:p>
            <a:endParaRPr/>
          </a:p>
        </p:txBody>
      </p:sp>
      <p:sp>
        <p:nvSpPr>
          <p:cNvPr id="4733" name="Google Shape;4733;p59"/>
          <p:cNvSpPr txBox="1">
            <a:spLocks noGrp="1"/>
          </p:cNvSpPr>
          <p:nvPr>
            <p:ph type="subTitle" idx="2"/>
          </p:nvPr>
        </p:nvSpPr>
        <p:spPr>
          <a:xfrm>
            <a:off x="7729832" y="2022164"/>
            <a:ext cx="3206400" cy="999600"/>
          </a:xfrm>
          <a:prstGeom prst="rect">
            <a:avLst/>
          </a:prstGeom>
          <a:noFill/>
          <a:ln>
            <a:noFill/>
          </a:ln>
        </p:spPr>
        <p:txBody>
          <a:bodyPr spcFirstLastPara="1" wrap="square" lIns="68575" tIns="68575" rIns="68575" bIns="68575" anchor="t" anchorCtr="0">
            <a:noAutofit/>
          </a:bodyPr>
          <a:lstStyle>
            <a:lvl1pPr lvl="0" algn="r">
              <a:lnSpc>
                <a:spcPct val="100000"/>
              </a:lnSpc>
              <a:spcBef>
                <a:spcPts val="0"/>
              </a:spcBef>
              <a:spcAft>
                <a:spcPts val="0"/>
              </a:spcAft>
              <a:buSzPts val="1200"/>
              <a:buNone/>
              <a:defRPr sz="2133"/>
            </a:lvl1pPr>
            <a:lvl2pPr lvl="1" algn="l">
              <a:lnSpc>
                <a:spcPct val="100000"/>
              </a:lnSpc>
              <a:spcBef>
                <a:spcPts val="0"/>
              </a:spcBef>
              <a:spcAft>
                <a:spcPts val="0"/>
              </a:spcAft>
              <a:buSzPts val="1200"/>
              <a:buNone/>
              <a:defRPr sz="2133"/>
            </a:lvl2pPr>
            <a:lvl3pPr lvl="2" algn="l">
              <a:lnSpc>
                <a:spcPct val="100000"/>
              </a:lnSpc>
              <a:spcBef>
                <a:spcPts val="2133"/>
              </a:spcBef>
              <a:spcAft>
                <a:spcPts val="0"/>
              </a:spcAft>
              <a:buSzPts val="1200"/>
              <a:buNone/>
              <a:defRPr sz="2133"/>
            </a:lvl3pPr>
            <a:lvl4pPr lvl="3" algn="l">
              <a:lnSpc>
                <a:spcPct val="100000"/>
              </a:lnSpc>
              <a:spcBef>
                <a:spcPts val="2133"/>
              </a:spcBef>
              <a:spcAft>
                <a:spcPts val="0"/>
              </a:spcAft>
              <a:buSzPts val="1200"/>
              <a:buNone/>
              <a:defRPr sz="2133"/>
            </a:lvl4pPr>
            <a:lvl5pPr lvl="4" algn="l">
              <a:lnSpc>
                <a:spcPct val="100000"/>
              </a:lnSpc>
              <a:spcBef>
                <a:spcPts val="2133"/>
              </a:spcBef>
              <a:spcAft>
                <a:spcPts val="0"/>
              </a:spcAft>
              <a:buSzPts val="1200"/>
              <a:buNone/>
              <a:defRPr sz="2133"/>
            </a:lvl5pPr>
            <a:lvl6pPr lvl="5" algn="l">
              <a:lnSpc>
                <a:spcPct val="100000"/>
              </a:lnSpc>
              <a:spcBef>
                <a:spcPts val="2133"/>
              </a:spcBef>
              <a:spcAft>
                <a:spcPts val="0"/>
              </a:spcAft>
              <a:buSzPts val="1200"/>
              <a:buNone/>
              <a:defRPr sz="2133"/>
            </a:lvl6pPr>
            <a:lvl7pPr lvl="6" algn="l">
              <a:lnSpc>
                <a:spcPct val="100000"/>
              </a:lnSpc>
              <a:spcBef>
                <a:spcPts val="2133"/>
              </a:spcBef>
              <a:spcAft>
                <a:spcPts val="0"/>
              </a:spcAft>
              <a:buSzPts val="1200"/>
              <a:buNone/>
              <a:defRPr sz="2133"/>
            </a:lvl7pPr>
            <a:lvl8pPr lvl="7" algn="l">
              <a:lnSpc>
                <a:spcPct val="100000"/>
              </a:lnSpc>
              <a:spcBef>
                <a:spcPts val="2133"/>
              </a:spcBef>
              <a:spcAft>
                <a:spcPts val="0"/>
              </a:spcAft>
              <a:buSzPts val="1200"/>
              <a:buNone/>
              <a:defRPr sz="2133"/>
            </a:lvl8pPr>
            <a:lvl9pPr lvl="8" algn="l">
              <a:lnSpc>
                <a:spcPct val="100000"/>
              </a:lnSpc>
              <a:spcBef>
                <a:spcPts val="2133"/>
              </a:spcBef>
              <a:spcAft>
                <a:spcPts val="2133"/>
              </a:spcAft>
              <a:buSzPts val="1200"/>
              <a:buNone/>
              <a:defRPr sz="2133"/>
            </a:lvl9pPr>
          </a:lstStyle>
          <a:p>
            <a:endParaRPr/>
          </a:p>
        </p:txBody>
      </p:sp>
      <p:sp>
        <p:nvSpPr>
          <p:cNvPr id="4734" name="Google Shape;4734;p59"/>
          <p:cNvSpPr txBox="1">
            <a:spLocks noGrp="1"/>
          </p:cNvSpPr>
          <p:nvPr>
            <p:ph type="subTitle" idx="3"/>
          </p:nvPr>
        </p:nvSpPr>
        <p:spPr>
          <a:xfrm>
            <a:off x="7729832" y="3032833"/>
            <a:ext cx="3206400" cy="614000"/>
          </a:xfrm>
          <a:prstGeom prst="rect">
            <a:avLst/>
          </a:prstGeom>
          <a:noFill/>
          <a:ln>
            <a:noFill/>
          </a:ln>
        </p:spPr>
        <p:txBody>
          <a:bodyPr spcFirstLastPara="1" wrap="square" lIns="68575" tIns="68575" rIns="68575" bIns="68575" anchor="t" anchorCtr="0">
            <a:noAutofit/>
          </a:bodyPr>
          <a:lstStyle>
            <a:lvl1pPr lvl="0" algn="r">
              <a:lnSpc>
                <a:spcPct val="100000"/>
              </a:lnSpc>
              <a:spcBef>
                <a:spcPts val="0"/>
              </a:spcBef>
              <a:spcAft>
                <a:spcPts val="0"/>
              </a:spcAft>
              <a:buSzPts val="1400"/>
              <a:buFont typeface="Arial"/>
              <a:buNone/>
              <a:defRPr sz="2400" b="1">
                <a:latin typeface="Open Sans ExtraBold"/>
                <a:ea typeface="Open Sans ExtraBold"/>
                <a:cs typeface="Open Sans ExtraBold"/>
                <a:sym typeface="Open Sans ExtraBold"/>
              </a:defRPr>
            </a:lvl1pPr>
            <a:lvl2pPr lvl="1" algn="l">
              <a:lnSpc>
                <a:spcPct val="100000"/>
              </a:lnSpc>
              <a:spcBef>
                <a:spcPts val="2133"/>
              </a:spcBef>
              <a:spcAft>
                <a:spcPts val="0"/>
              </a:spcAft>
              <a:buSzPts val="1100"/>
              <a:buFont typeface="Arial"/>
              <a:buNone/>
              <a:defRPr>
                <a:latin typeface="Arial"/>
                <a:ea typeface="Arial"/>
                <a:cs typeface="Arial"/>
                <a:sym typeface="Arial"/>
              </a:defRPr>
            </a:lvl2pPr>
            <a:lvl3pPr lvl="2" algn="l">
              <a:lnSpc>
                <a:spcPct val="100000"/>
              </a:lnSpc>
              <a:spcBef>
                <a:spcPts val="2133"/>
              </a:spcBef>
              <a:spcAft>
                <a:spcPts val="0"/>
              </a:spcAft>
              <a:buSzPts val="1100"/>
              <a:buFont typeface="Arial"/>
              <a:buNone/>
              <a:defRPr>
                <a:latin typeface="Arial"/>
                <a:ea typeface="Arial"/>
                <a:cs typeface="Arial"/>
                <a:sym typeface="Arial"/>
              </a:defRPr>
            </a:lvl3pPr>
            <a:lvl4pPr lvl="3" algn="l">
              <a:lnSpc>
                <a:spcPct val="100000"/>
              </a:lnSpc>
              <a:spcBef>
                <a:spcPts val="2133"/>
              </a:spcBef>
              <a:spcAft>
                <a:spcPts val="0"/>
              </a:spcAft>
              <a:buSzPts val="1100"/>
              <a:buFont typeface="Arial"/>
              <a:buNone/>
              <a:defRPr>
                <a:latin typeface="Arial"/>
                <a:ea typeface="Arial"/>
                <a:cs typeface="Arial"/>
                <a:sym typeface="Arial"/>
              </a:defRPr>
            </a:lvl4pPr>
            <a:lvl5pPr lvl="4" algn="l">
              <a:lnSpc>
                <a:spcPct val="100000"/>
              </a:lnSpc>
              <a:spcBef>
                <a:spcPts val="2133"/>
              </a:spcBef>
              <a:spcAft>
                <a:spcPts val="0"/>
              </a:spcAft>
              <a:buSzPts val="1100"/>
              <a:buFont typeface="Arial"/>
              <a:buNone/>
              <a:defRPr>
                <a:latin typeface="Arial"/>
                <a:ea typeface="Arial"/>
                <a:cs typeface="Arial"/>
                <a:sym typeface="Arial"/>
              </a:defRPr>
            </a:lvl5pPr>
            <a:lvl6pPr lvl="5" algn="l">
              <a:lnSpc>
                <a:spcPct val="100000"/>
              </a:lnSpc>
              <a:spcBef>
                <a:spcPts val="2133"/>
              </a:spcBef>
              <a:spcAft>
                <a:spcPts val="0"/>
              </a:spcAft>
              <a:buSzPts val="1100"/>
              <a:buFont typeface="Arial"/>
              <a:buNone/>
              <a:defRPr>
                <a:latin typeface="Arial"/>
                <a:ea typeface="Arial"/>
                <a:cs typeface="Arial"/>
                <a:sym typeface="Arial"/>
              </a:defRPr>
            </a:lvl6pPr>
            <a:lvl7pPr lvl="6" algn="l">
              <a:lnSpc>
                <a:spcPct val="100000"/>
              </a:lnSpc>
              <a:spcBef>
                <a:spcPts val="2133"/>
              </a:spcBef>
              <a:spcAft>
                <a:spcPts val="0"/>
              </a:spcAft>
              <a:buSzPts val="1100"/>
              <a:buFont typeface="Arial"/>
              <a:buNone/>
              <a:defRPr>
                <a:latin typeface="Arial"/>
                <a:ea typeface="Arial"/>
                <a:cs typeface="Arial"/>
                <a:sym typeface="Arial"/>
              </a:defRPr>
            </a:lvl7pPr>
            <a:lvl8pPr lvl="7" algn="l">
              <a:lnSpc>
                <a:spcPct val="100000"/>
              </a:lnSpc>
              <a:spcBef>
                <a:spcPts val="2133"/>
              </a:spcBef>
              <a:spcAft>
                <a:spcPts val="0"/>
              </a:spcAft>
              <a:buSzPts val="1100"/>
              <a:buFont typeface="Arial"/>
              <a:buNone/>
              <a:defRPr>
                <a:latin typeface="Arial"/>
                <a:ea typeface="Arial"/>
                <a:cs typeface="Arial"/>
                <a:sym typeface="Arial"/>
              </a:defRPr>
            </a:lvl8pPr>
            <a:lvl9pPr lvl="8" algn="l">
              <a:lnSpc>
                <a:spcPct val="100000"/>
              </a:lnSpc>
              <a:spcBef>
                <a:spcPts val="2133"/>
              </a:spcBef>
              <a:spcAft>
                <a:spcPts val="2133"/>
              </a:spcAft>
              <a:buSzPts val="1100"/>
              <a:buFont typeface="Arial"/>
              <a:buNone/>
              <a:defRPr>
                <a:latin typeface="Arial"/>
                <a:ea typeface="Arial"/>
                <a:cs typeface="Arial"/>
                <a:sym typeface="Arial"/>
              </a:defRPr>
            </a:lvl9pPr>
          </a:lstStyle>
          <a:p>
            <a:endParaRPr/>
          </a:p>
        </p:txBody>
      </p:sp>
      <p:sp>
        <p:nvSpPr>
          <p:cNvPr id="4735" name="Google Shape;4735;p59"/>
          <p:cNvSpPr txBox="1">
            <a:spLocks noGrp="1"/>
          </p:cNvSpPr>
          <p:nvPr>
            <p:ph type="subTitle" idx="4"/>
          </p:nvPr>
        </p:nvSpPr>
        <p:spPr>
          <a:xfrm>
            <a:off x="7729832" y="3446097"/>
            <a:ext cx="3206400" cy="1002800"/>
          </a:xfrm>
          <a:prstGeom prst="rect">
            <a:avLst/>
          </a:prstGeom>
          <a:noFill/>
          <a:ln>
            <a:noFill/>
          </a:ln>
        </p:spPr>
        <p:txBody>
          <a:bodyPr spcFirstLastPara="1" wrap="square" lIns="68575" tIns="68575" rIns="68575" bIns="68575" anchor="t" anchorCtr="0">
            <a:noAutofit/>
          </a:bodyPr>
          <a:lstStyle>
            <a:lvl1pPr lvl="0" algn="r">
              <a:lnSpc>
                <a:spcPct val="100000"/>
              </a:lnSpc>
              <a:spcBef>
                <a:spcPts val="0"/>
              </a:spcBef>
              <a:spcAft>
                <a:spcPts val="0"/>
              </a:spcAft>
              <a:buSzPts val="1200"/>
              <a:buNone/>
              <a:defRPr sz="2133"/>
            </a:lvl1pPr>
            <a:lvl2pPr lvl="1" algn="l">
              <a:lnSpc>
                <a:spcPct val="100000"/>
              </a:lnSpc>
              <a:spcBef>
                <a:spcPts val="0"/>
              </a:spcBef>
              <a:spcAft>
                <a:spcPts val="0"/>
              </a:spcAft>
              <a:buSzPts val="1200"/>
              <a:buNone/>
              <a:defRPr sz="2133"/>
            </a:lvl2pPr>
            <a:lvl3pPr lvl="2" algn="l">
              <a:lnSpc>
                <a:spcPct val="100000"/>
              </a:lnSpc>
              <a:spcBef>
                <a:spcPts val="2133"/>
              </a:spcBef>
              <a:spcAft>
                <a:spcPts val="0"/>
              </a:spcAft>
              <a:buSzPts val="1200"/>
              <a:buNone/>
              <a:defRPr sz="2133"/>
            </a:lvl3pPr>
            <a:lvl4pPr lvl="3" algn="l">
              <a:lnSpc>
                <a:spcPct val="100000"/>
              </a:lnSpc>
              <a:spcBef>
                <a:spcPts val="2133"/>
              </a:spcBef>
              <a:spcAft>
                <a:spcPts val="0"/>
              </a:spcAft>
              <a:buSzPts val="1200"/>
              <a:buNone/>
              <a:defRPr sz="2133"/>
            </a:lvl4pPr>
            <a:lvl5pPr lvl="4" algn="l">
              <a:lnSpc>
                <a:spcPct val="100000"/>
              </a:lnSpc>
              <a:spcBef>
                <a:spcPts val="2133"/>
              </a:spcBef>
              <a:spcAft>
                <a:spcPts val="0"/>
              </a:spcAft>
              <a:buSzPts val="1200"/>
              <a:buNone/>
              <a:defRPr sz="2133"/>
            </a:lvl5pPr>
            <a:lvl6pPr lvl="5" algn="l">
              <a:lnSpc>
                <a:spcPct val="100000"/>
              </a:lnSpc>
              <a:spcBef>
                <a:spcPts val="2133"/>
              </a:spcBef>
              <a:spcAft>
                <a:spcPts val="0"/>
              </a:spcAft>
              <a:buSzPts val="1200"/>
              <a:buNone/>
              <a:defRPr sz="2133"/>
            </a:lvl6pPr>
            <a:lvl7pPr lvl="6" algn="l">
              <a:lnSpc>
                <a:spcPct val="100000"/>
              </a:lnSpc>
              <a:spcBef>
                <a:spcPts val="2133"/>
              </a:spcBef>
              <a:spcAft>
                <a:spcPts val="0"/>
              </a:spcAft>
              <a:buSzPts val="1200"/>
              <a:buNone/>
              <a:defRPr sz="2133"/>
            </a:lvl7pPr>
            <a:lvl8pPr lvl="7" algn="l">
              <a:lnSpc>
                <a:spcPct val="100000"/>
              </a:lnSpc>
              <a:spcBef>
                <a:spcPts val="2133"/>
              </a:spcBef>
              <a:spcAft>
                <a:spcPts val="0"/>
              </a:spcAft>
              <a:buSzPts val="1200"/>
              <a:buNone/>
              <a:defRPr sz="2133"/>
            </a:lvl8pPr>
            <a:lvl9pPr lvl="8" algn="l">
              <a:lnSpc>
                <a:spcPct val="100000"/>
              </a:lnSpc>
              <a:spcBef>
                <a:spcPts val="2133"/>
              </a:spcBef>
              <a:spcAft>
                <a:spcPts val="2133"/>
              </a:spcAft>
              <a:buSzPts val="1200"/>
              <a:buNone/>
              <a:defRPr sz="2133"/>
            </a:lvl9pPr>
          </a:lstStyle>
          <a:p>
            <a:endParaRPr/>
          </a:p>
        </p:txBody>
      </p:sp>
      <p:sp>
        <p:nvSpPr>
          <p:cNvPr id="4736" name="Google Shape;4736;p59"/>
          <p:cNvSpPr txBox="1">
            <a:spLocks noGrp="1"/>
          </p:cNvSpPr>
          <p:nvPr>
            <p:ph type="subTitle" idx="5"/>
          </p:nvPr>
        </p:nvSpPr>
        <p:spPr>
          <a:xfrm>
            <a:off x="7729832" y="4495600"/>
            <a:ext cx="3206400" cy="614000"/>
          </a:xfrm>
          <a:prstGeom prst="rect">
            <a:avLst/>
          </a:prstGeom>
          <a:noFill/>
          <a:ln>
            <a:noFill/>
          </a:ln>
        </p:spPr>
        <p:txBody>
          <a:bodyPr spcFirstLastPara="1" wrap="square" lIns="68575" tIns="68575" rIns="68575" bIns="68575" anchor="t" anchorCtr="0">
            <a:noAutofit/>
          </a:bodyPr>
          <a:lstStyle>
            <a:lvl1pPr lvl="0" algn="r">
              <a:lnSpc>
                <a:spcPct val="100000"/>
              </a:lnSpc>
              <a:spcBef>
                <a:spcPts val="0"/>
              </a:spcBef>
              <a:spcAft>
                <a:spcPts val="0"/>
              </a:spcAft>
              <a:buSzPts val="1400"/>
              <a:buFont typeface="Arial"/>
              <a:buNone/>
              <a:defRPr sz="2400" b="1">
                <a:latin typeface="Open Sans ExtraBold"/>
                <a:ea typeface="Open Sans ExtraBold"/>
                <a:cs typeface="Open Sans ExtraBold"/>
                <a:sym typeface="Open Sans ExtraBold"/>
              </a:defRPr>
            </a:lvl1pPr>
            <a:lvl2pPr lvl="1" algn="l">
              <a:lnSpc>
                <a:spcPct val="100000"/>
              </a:lnSpc>
              <a:spcBef>
                <a:spcPts val="2133"/>
              </a:spcBef>
              <a:spcAft>
                <a:spcPts val="0"/>
              </a:spcAft>
              <a:buSzPts val="1100"/>
              <a:buFont typeface="Arial"/>
              <a:buNone/>
              <a:defRPr>
                <a:latin typeface="Arial"/>
                <a:ea typeface="Arial"/>
                <a:cs typeface="Arial"/>
                <a:sym typeface="Arial"/>
              </a:defRPr>
            </a:lvl2pPr>
            <a:lvl3pPr lvl="2" algn="l">
              <a:lnSpc>
                <a:spcPct val="100000"/>
              </a:lnSpc>
              <a:spcBef>
                <a:spcPts val="2133"/>
              </a:spcBef>
              <a:spcAft>
                <a:spcPts val="0"/>
              </a:spcAft>
              <a:buSzPts val="1100"/>
              <a:buFont typeface="Arial"/>
              <a:buNone/>
              <a:defRPr>
                <a:latin typeface="Arial"/>
                <a:ea typeface="Arial"/>
                <a:cs typeface="Arial"/>
                <a:sym typeface="Arial"/>
              </a:defRPr>
            </a:lvl3pPr>
            <a:lvl4pPr lvl="3" algn="l">
              <a:lnSpc>
                <a:spcPct val="100000"/>
              </a:lnSpc>
              <a:spcBef>
                <a:spcPts val="2133"/>
              </a:spcBef>
              <a:spcAft>
                <a:spcPts val="0"/>
              </a:spcAft>
              <a:buSzPts val="1100"/>
              <a:buFont typeface="Arial"/>
              <a:buNone/>
              <a:defRPr>
                <a:latin typeface="Arial"/>
                <a:ea typeface="Arial"/>
                <a:cs typeface="Arial"/>
                <a:sym typeface="Arial"/>
              </a:defRPr>
            </a:lvl4pPr>
            <a:lvl5pPr lvl="4" algn="l">
              <a:lnSpc>
                <a:spcPct val="100000"/>
              </a:lnSpc>
              <a:spcBef>
                <a:spcPts val="2133"/>
              </a:spcBef>
              <a:spcAft>
                <a:spcPts val="0"/>
              </a:spcAft>
              <a:buSzPts val="1100"/>
              <a:buFont typeface="Arial"/>
              <a:buNone/>
              <a:defRPr>
                <a:latin typeface="Arial"/>
                <a:ea typeface="Arial"/>
                <a:cs typeface="Arial"/>
                <a:sym typeface="Arial"/>
              </a:defRPr>
            </a:lvl5pPr>
            <a:lvl6pPr lvl="5" algn="l">
              <a:lnSpc>
                <a:spcPct val="100000"/>
              </a:lnSpc>
              <a:spcBef>
                <a:spcPts val="2133"/>
              </a:spcBef>
              <a:spcAft>
                <a:spcPts val="0"/>
              </a:spcAft>
              <a:buSzPts val="1100"/>
              <a:buFont typeface="Arial"/>
              <a:buNone/>
              <a:defRPr>
                <a:latin typeface="Arial"/>
                <a:ea typeface="Arial"/>
                <a:cs typeface="Arial"/>
                <a:sym typeface="Arial"/>
              </a:defRPr>
            </a:lvl6pPr>
            <a:lvl7pPr lvl="6" algn="l">
              <a:lnSpc>
                <a:spcPct val="100000"/>
              </a:lnSpc>
              <a:spcBef>
                <a:spcPts val="2133"/>
              </a:spcBef>
              <a:spcAft>
                <a:spcPts val="0"/>
              </a:spcAft>
              <a:buSzPts val="1100"/>
              <a:buFont typeface="Arial"/>
              <a:buNone/>
              <a:defRPr>
                <a:latin typeface="Arial"/>
                <a:ea typeface="Arial"/>
                <a:cs typeface="Arial"/>
                <a:sym typeface="Arial"/>
              </a:defRPr>
            </a:lvl7pPr>
            <a:lvl8pPr lvl="7" algn="l">
              <a:lnSpc>
                <a:spcPct val="100000"/>
              </a:lnSpc>
              <a:spcBef>
                <a:spcPts val="2133"/>
              </a:spcBef>
              <a:spcAft>
                <a:spcPts val="0"/>
              </a:spcAft>
              <a:buSzPts val="1100"/>
              <a:buFont typeface="Arial"/>
              <a:buNone/>
              <a:defRPr>
                <a:latin typeface="Arial"/>
                <a:ea typeface="Arial"/>
                <a:cs typeface="Arial"/>
                <a:sym typeface="Arial"/>
              </a:defRPr>
            </a:lvl8pPr>
            <a:lvl9pPr lvl="8" algn="l">
              <a:lnSpc>
                <a:spcPct val="100000"/>
              </a:lnSpc>
              <a:spcBef>
                <a:spcPts val="2133"/>
              </a:spcBef>
              <a:spcAft>
                <a:spcPts val="2133"/>
              </a:spcAft>
              <a:buSzPts val="1100"/>
              <a:buFont typeface="Arial"/>
              <a:buNone/>
              <a:defRPr>
                <a:latin typeface="Arial"/>
                <a:ea typeface="Arial"/>
                <a:cs typeface="Arial"/>
                <a:sym typeface="Arial"/>
              </a:defRPr>
            </a:lvl9pPr>
          </a:lstStyle>
          <a:p>
            <a:endParaRPr/>
          </a:p>
        </p:txBody>
      </p:sp>
      <p:sp>
        <p:nvSpPr>
          <p:cNvPr id="4737" name="Google Shape;4737;p59"/>
          <p:cNvSpPr txBox="1">
            <a:spLocks noGrp="1"/>
          </p:cNvSpPr>
          <p:nvPr>
            <p:ph type="subTitle" idx="6"/>
          </p:nvPr>
        </p:nvSpPr>
        <p:spPr>
          <a:xfrm>
            <a:off x="7729832" y="4911152"/>
            <a:ext cx="3206400" cy="1002800"/>
          </a:xfrm>
          <a:prstGeom prst="rect">
            <a:avLst/>
          </a:prstGeom>
          <a:noFill/>
          <a:ln>
            <a:noFill/>
          </a:ln>
        </p:spPr>
        <p:txBody>
          <a:bodyPr spcFirstLastPara="1" wrap="square" lIns="68575" tIns="68575" rIns="68575" bIns="68575" anchor="t" anchorCtr="0">
            <a:noAutofit/>
          </a:bodyPr>
          <a:lstStyle>
            <a:lvl1pPr lvl="0" algn="r">
              <a:lnSpc>
                <a:spcPct val="100000"/>
              </a:lnSpc>
              <a:spcBef>
                <a:spcPts val="0"/>
              </a:spcBef>
              <a:spcAft>
                <a:spcPts val="0"/>
              </a:spcAft>
              <a:buSzPts val="1200"/>
              <a:buNone/>
              <a:defRPr sz="2133"/>
            </a:lvl1pPr>
            <a:lvl2pPr lvl="1" algn="l">
              <a:lnSpc>
                <a:spcPct val="100000"/>
              </a:lnSpc>
              <a:spcBef>
                <a:spcPts val="0"/>
              </a:spcBef>
              <a:spcAft>
                <a:spcPts val="0"/>
              </a:spcAft>
              <a:buSzPts val="1200"/>
              <a:buNone/>
              <a:defRPr sz="2133"/>
            </a:lvl2pPr>
            <a:lvl3pPr lvl="2" algn="l">
              <a:lnSpc>
                <a:spcPct val="100000"/>
              </a:lnSpc>
              <a:spcBef>
                <a:spcPts val="2133"/>
              </a:spcBef>
              <a:spcAft>
                <a:spcPts val="0"/>
              </a:spcAft>
              <a:buSzPts val="1200"/>
              <a:buNone/>
              <a:defRPr sz="2133"/>
            </a:lvl3pPr>
            <a:lvl4pPr lvl="3" algn="l">
              <a:lnSpc>
                <a:spcPct val="100000"/>
              </a:lnSpc>
              <a:spcBef>
                <a:spcPts val="2133"/>
              </a:spcBef>
              <a:spcAft>
                <a:spcPts val="0"/>
              </a:spcAft>
              <a:buSzPts val="1200"/>
              <a:buNone/>
              <a:defRPr sz="2133"/>
            </a:lvl4pPr>
            <a:lvl5pPr lvl="4" algn="l">
              <a:lnSpc>
                <a:spcPct val="100000"/>
              </a:lnSpc>
              <a:spcBef>
                <a:spcPts val="2133"/>
              </a:spcBef>
              <a:spcAft>
                <a:spcPts val="0"/>
              </a:spcAft>
              <a:buSzPts val="1200"/>
              <a:buNone/>
              <a:defRPr sz="2133"/>
            </a:lvl5pPr>
            <a:lvl6pPr lvl="5" algn="l">
              <a:lnSpc>
                <a:spcPct val="100000"/>
              </a:lnSpc>
              <a:spcBef>
                <a:spcPts val="2133"/>
              </a:spcBef>
              <a:spcAft>
                <a:spcPts val="0"/>
              </a:spcAft>
              <a:buSzPts val="1200"/>
              <a:buNone/>
              <a:defRPr sz="2133"/>
            </a:lvl6pPr>
            <a:lvl7pPr lvl="6" algn="l">
              <a:lnSpc>
                <a:spcPct val="100000"/>
              </a:lnSpc>
              <a:spcBef>
                <a:spcPts val="2133"/>
              </a:spcBef>
              <a:spcAft>
                <a:spcPts val="0"/>
              </a:spcAft>
              <a:buSzPts val="1200"/>
              <a:buNone/>
              <a:defRPr sz="2133"/>
            </a:lvl7pPr>
            <a:lvl8pPr lvl="7" algn="l">
              <a:lnSpc>
                <a:spcPct val="100000"/>
              </a:lnSpc>
              <a:spcBef>
                <a:spcPts val="2133"/>
              </a:spcBef>
              <a:spcAft>
                <a:spcPts val="0"/>
              </a:spcAft>
              <a:buSzPts val="1200"/>
              <a:buNone/>
              <a:defRPr sz="2133"/>
            </a:lvl8pPr>
            <a:lvl9pPr lvl="8" algn="l">
              <a:lnSpc>
                <a:spcPct val="100000"/>
              </a:lnSpc>
              <a:spcBef>
                <a:spcPts val="2133"/>
              </a:spcBef>
              <a:spcAft>
                <a:spcPts val="2133"/>
              </a:spcAft>
              <a:buSzPts val="1200"/>
              <a:buNone/>
              <a:defRPr sz="2133"/>
            </a:lvl9pPr>
          </a:lstStyle>
          <a:p>
            <a:endParaRPr/>
          </a:p>
        </p:txBody>
      </p:sp>
      <p:grpSp>
        <p:nvGrpSpPr>
          <p:cNvPr id="4738" name="Google Shape;4738;p59"/>
          <p:cNvGrpSpPr/>
          <p:nvPr/>
        </p:nvGrpSpPr>
        <p:grpSpPr>
          <a:xfrm>
            <a:off x="143933" y="131225"/>
            <a:ext cx="5980249" cy="6595547"/>
            <a:chOff x="4600023" y="98419"/>
            <a:chExt cx="4485187" cy="4946660"/>
          </a:xfrm>
        </p:grpSpPr>
        <p:sp>
          <p:nvSpPr>
            <p:cNvPr id="4739" name="Google Shape;4739;p59"/>
            <p:cNvSpPr/>
            <p:nvPr/>
          </p:nvSpPr>
          <p:spPr>
            <a:xfrm>
              <a:off x="8256418" y="98419"/>
              <a:ext cx="349515" cy="436120"/>
            </a:xfrm>
            <a:custGeom>
              <a:avLst/>
              <a:gdLst/>
              <a:ahLst/>
              <a:cxnLst/>
              <a:rect l="l" t="t" r="r" b="b"/>
              <a:pathLst>
                <a:path w="10836" h="13521" extrusionOk="0">
                  <a:moveTo>
                    <a:pt x="4145" y="435"/>
                  </a:moveTo>
                  <a:cubicBezTo>
                    <a:pt x="4431" y="435"/>
                    <a:pt x="4712" y="607"/>
                    <a:pt x="4763" y="994"/>
                  </a:cubicBezTo>
                  <a:cubicBezTo>
                    <a:pt x="4799" y="1196"/>
                    <a:pt x="4751" y="1387"/>
                    <a:pt x="4620" y="1541"/>
                  </a:cubicBezTo>
                  <a:lnTo>
                    <a:pt x="3822" y="1684"/>
                  </a:lnTo>
                  <a:cubicBezTo>
                    <a:pt x="3656" y="1589"/>
                    <a:pt x="3537" y="1422"/>
                    <a:pt x="3501" y="1232"/>
                  </a:cubicBezTo>
                  <a:cubicBezTo>
                    <a:pt x="3386" y="732"/>
                    <a:pt x="3770" y="435"/>
                    <a:pt x="4145" y="435"/>
                  </a:cubicBezTo>
                  <a:close/>
                  <a:moveTo>
                    <a:pt x="7834" y="2749"/>
                  </a:moveTo>
                  <a:cubicBezTo>
                    <a:pt x="8105" y="2749"/>
                    <a:pt x="8340" y="2930"/>
                    <a:pt x="8383" y="3208"/>
                  </a:cubicBezTo>
                  <a:lnTo>
                    <a:pt x="9776" y="10769"/>
                  </a:lnTo>
                  <a:cubicBezTo>
                    <a:pt x="9823" y="11066"/>
                    <a:pt x="9621" y="11352"/>
                    <a:pt x="9323" y="11400"/>
                  </a:cubicBezTo>
                  <a:lnTo>
                    <a:pt x="3060" y="12543"/>
                  </a:lnTo>
                  <a:cubicBezTo>
                    <a:pt x="3025" y="12550"/>
                    <a:pt x="2990" y="12553"/>
                    <a:pt x="2956" y="12553"/>
                  </a:cubicBezTo>
                  <a:cubicBezTo>
                    <a:pt x="2699" y="12553"/>
                    <a:pt x="2471" y="12365"/>
                    <a:pt x="2429" y="12102"/>
                  </a:cubicBezTo>
                  <a:lnTo>
                    <a:pt x="1048" y="4530"/>
                  </a:lnTo>
                  <a:cubicBezTo>
                    <a:pt x="989" y="4232"/>
                    <a:pt x="1191" y="3958"/>
                    <a:pt x="1489" y="3899"/>
                  </a:cubicBezTo>
                  <a:lnTo>
                    <a:pt x="2239" y="3768"/>
                  </a:lnTo>
                  <a:cubicBezTo>
                    <a:pt x="2270" y="3977"/>
                    <a:pt x="2449" y="4122"/>
                    <a:pt x="2653" y="4122"/>
                  </a:cubicBezTo>
                  <a:cubicBezTo>
                    <a:pt x="2681" y="4122"/>
                    <a:pt x="2710" y="4119"/>
                    <a:pt x="2739" y="4113"/>
                  </a:cubicBezTo>
                  <a:lnTo>
                    <a:pt x="6656" y="3399"/>
                  </a:lnTo>
                  <a:cubicBezTo>
                    <a:pt x="6882" y="3363"/>
                    <a:pt x="7049" y="3125"/>
                    <a:pt x="7001" y="2899"/>
                  </a:cubicBezTo>
                  <a:lnTo>
                    <a:pt x="7740" y="2756"/>
                  </a:lnTo>
                  <a:cubicBezTo>
                    <a:pt x="7771" y="2751"/>
                    <a:pt x="7803" y="2749"/>
                    <a:pt x="7834" y="2749"/>
                  </a:cubicBezTo>
                  <a:close/>
                  <a:moveTo>
                    <a:pt x="4133" y="0"/>
                  </a:moveTo>
                  <a:cubicBezTo>
                    <a:pt x="4070" y="0"/>
                    <a:pt x="4006" y="6"/>
                    <a:pt x="3942" y="17"/>
                  </a:cubicBezTo>
                  <a:cubicBezTo>
                    <a:pt x="3334" y="136"/>
                    <a:pt x="2941" y="708"/>
                    <a:pt x="3072" y="1303"/>
                  </a:cubicBezTo>
                  <a:cubicBezTo>
                    <a:pt x="3096" y="1482"/>
                    <a:pt x="3168" y="1649"/>
                    <a:pt x="3287" y="1779"/>
                  </a:cubicBezTo>
                  <a:lnTo>
                    <a:pt x="2501" y="1922"/>
                  </a:lnTo>
                  <a:cubicBezTo>
                    <a:pt x="2191" y="1982"/>
                    <a:pt x="1977" y="2291"/>
                    <a:pt x="2037" y="2613"/>
                  </a:cubicBezTo>
                  <a:lnTo>
                    <a:pt x="2084" y="2887"/>
                  </a:lnTo>
                  <a:lnTo>
                    <a:pt x="798" y="3125"/>
                  </a:lnTo>
                  <a:cubicBezTo>
                    <a:pt x="310" y="3208"/>
                    <a:pt x="1" y="3673"/>
                    <a:pt x="84" y="4149"/>
                  </a:cubicBezTo>
                  <a:lnTo>
                    <a:pt x="1656" y="12781"/>
                  </a:lnTo>
                  <a:cubicBezTo>
                    <a:pt x="1741" y="13217"/>
                    <a:pt x="2111" y="13520"/>
                    <a:pt x="2537" y="13520"/>
                  </a:cubicBezTo>
                  <a:cubicBezTo>
                    <a:pt x="2588" y="13520"/>
                    <a:pt x="2640" y="13516"/>
                    <a:pt x="2691" y="13507"/>
                  </a:cubicBezTo>
                  <a:lnTo>
                    <a:pt x="10026" y="12162"/>
                  </a:lnTo>
                  <a:cubicBezTo>
                    <a:pt x="10514" y="12066"/>
                    <a:pt x="10835" y="11602"/>
                    <a:pt x="10740" y="11126"/>
                  </a:cubicBezTo>
                  <a:lnTo>
                    <a:pt x="9168" y="2494"/>
                  </a:lnTo>
                  <a:cubicBezTo>
                    <a:pt x="9095" y="2064"/>
                    <a:pt x="8725" y="1763"/>
                    <a:pt x="8304" y="1763"/>
                  </a:cubicBezTo>
                  <a:cubicBezTo>
                    <a:pt x="8248" y="1763"/>
                    <a:pt x="8190" y="1768"/>
                    <a:pt x="8133" y="1779"/>
                  </a:cubicBezTo>
                  <a:lnTo>
                    <a:pt x="6859" y="2018"/>
                  </a:lnTo>
                  <a:lnTo>
                    <a:pt x="6799" y="1744"/>
                  </a:lnTo>
                  <a:cubicBezTo>
                    <a:pt x="6746" y="1458"/>
                    <a:pt x="6506" y="1258"/>
                    <a:pt x="6228" y="1258"/>
                  </a:cubicBezTo>
                  <a:cubicBezTo>
                    <a:pt x="6192" y="1258"/>
                    <a:pt x="6157" y="1261"/>
                    <a:pt x="6120" y="1268"/>
                  </a:cubicBezTo>
                  <a:lnTo>
                    <a:pt x="5168" y="1434"/>
                  </a:lnTo>
                  <a:cubicBezTo>
                    <a:pt x="5227" y="1268"/>
                    <a:pt x="5239" y="1089"/>
                    <a:pt x="5204" y="922"/>
                  </a:cubicBezTo>
                  <a:cubicBezTo>
                    <a:pt x="5119" y="381"/>
                    <a:pt x="4655" y="0"/>
                    <a:pt x="4133"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740" name="Google Shape;4740;p59"/>
            <p:cNvSpPr/>
            <p:nvPr/>
          </p:nvSpPr>
          <p:spPr>
            <a:xfrm>
              <a:off x="8318251" y="255566"/>
              <a:ext cx="60156" cy="49898"/>
            </a:xfrm>
            <a:custGeom>
              <a:avLst/>
              <a:gdLst/>
              <a:ahLst/>
              <a:cxnLst/>
              <a:rect l="l" t="t" r="r" b="b"/>
              <a:pathLst>
                <a:path w="1865" h="1547" extrusionOk="0">
                  <a:moveTo>
                    <a:pt x="1027" y="1"/>
                  </a:moveTo>
                  <a:cubicBezTo>
                    <a:pt x="979" y="1"/>
                    <a:pt x="930" y="5"/>
                    <a:pt x="882" y="15"/>
                  </a:cubicBezTo>
                  <a:cubicBezTo>
                    <a:pt x="191" y="134"/>
                    <a:pt x="0" y="1015"/>
                    <a:pt x="572" y="1408"/>
                  </a:cubicBezTo>
                  <a:cubicBezTo>
                    <a:pt x="709" y="1504"/>
                    <a:pt x="857" y="1547"/>
                    <a:pt x="1002" y="1547"/>
                  </a:cubicBezTo>
                  <a:cubicBezTo>
                    <a:pt x="1451" y="1547"/>
                    <a:pt x="1864" y="1138"/>
                    <a:pt x="1775" y="634"/>
                  </a:cubicBezTo>
                  <a:cubicBezTo>
                    <a:pt x="1701" y="266"/>
                    <a:pt x="1386" y="1"/>
                    <a:pt x="1027"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741" name="Google Shape;4741;p59"/>
            <p:cNvSpPr/>
            <p:nvPr/>
          </p:nvSpPr>
          <p:spPr>
            <a:xfrm>
              <a:off x="8386792" y="241019"/>
              <a:ext cx="124149" cy="43706"/>
            </a:xfrm>
            <a:custGeom>
              <a:avLst/>
              <a:gdLst/>
              <a:ahLst/>
              <a:cxnLst/>
              <a:rect l="l" t="t" r="r" b="b"/>
              <a:pathLst>
                <a:path w="3849" h="1355" extrusionOk="0">
                  <a:moveTo>
                    <a:pt x="3252" y="1"/>
                  </a:moveTo>
                  <a:cubicBezTo>
                    <a:pt x="3216" y="1"/>
                    <a:pt x="3178" y="5"/>
                    <a:pt x="3138" y="14"/>
                  </a:cubicBezTo>
                  <a:lnTo>
                    <a:pt x="542" y="490"/>
                  </a:lnTo>
                  <a:cubicBezTo>
                    <a:pt x="1" y="580"/>
                    <a:pt x="112" y="1354"/>
                    <a:pt x="611" y="1354"/>
                  </a:cubicBezTo>
                  <a:cubicBezTo>
                    <a:pt x="638" y="1354"/>
                    <a:pt x="667" y="1352"/>
                    <a:pt x="697" y="1347"/>
                  </a:cubicBezTo>
                  <a:lnTo>
                    <a:pt x="3293" y="871"/>
                  </a:lnTo>
                  <a:cubicBezTo>
                    <a:pt x="3848" y="793"/>
                    <a:pt x="3751" y="1"/>
                    <a:pt x="325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742" name="Google Shape;4742;p59"/>
            <p:cNvSpPr/>
            <p:nvPr/>
          </p:nvSpPr>
          <p:spPr>
            <a:xfrm>
              <a:off x="8330927" y="325172"/>
              <a:ext cx="60156" cy="49866"/>
            </a:xfrm>
            <a:custGeom>
              <a:avLst/>
              <a:gdLst/>
              <a:ahLst/>
              <a:cxnLst/>
              <a:rect l="l" t="t" r="r" b="b"/>
              <a:pathLst>
                <a:path w="1865" h="1546" extrusionOk="0">
                  <a:moveTo>
                    <a:pt x="1014" y="1"/>
                  </a:moveTo>
                  <a:cubicBezTo>
                    <a:pt x="970" y="1"/>
                    <a:pt x="926" y="4"/>
                    <a:pt x="881" y="12"/>
                  </a:cubicBezTo>
                  <a:cubicBezTo>
                    <a:pt x="203" y="131"/>
                    <a:pt x="0" y="1012"/>
                    <a:pt x="572" y="1405"/>
                  </a:cubicBezTo>
                  <a:cubicBezTo>
                    <a:pt x="710" y="1502"/>
                    <a:pt x="861" y="1545"/>
                    <a:pt x="1007" y="1545"/>
                  </a:cubicBezTo>
                  <a:cubicBezTo>
                    <a:pt x="1454" y="1545"/>
                    <a:pt x="1864" y="1142"/>
                    <a:pt x="1774" y="631"/>
                  </a:cubicBezTo>
                  <a:cubicBezTo>
                    <a:pt x="1700" y="259"/>
                    <a:pt x="1379" y="1"/>
                    <a:pt x="101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743" name="Google Shape;4743;p59"/>
            <p:cNvSpPr/>
            <p:nvPr/>
          </p:nvSpPr>
          <p:spPr>
            <a:xfrm>
              <a:off x="8400436" y="310528"/>
              <a:ext cx="121376" cy="43512"/>
            </a:xfrm>
            <a:custGeom>
              <a:avLst/>
              <a:gdLst/>
              <a:ahLst/>
              <a:cxnLst/>
              <a:rect l="l" t="t" r="r" b="b"/>
              <a:pathLst>
                <a:path w="3763" h="1349" extrusionOk="0">
                  <a:moveTo>
                    <a:pt x="3132" y="0"/>
                  </a:moveTo>
                  <a:cubicBezTo>
                    <a:pt x="3120" y="0"/>
                    <a:pt x="3108" y="1"/>
                    <a:pt x="3096" y="2"/>
                  </a:cubicBezTo>
                  <a:lnTo>
                    <a:pt x="500" y="478"/>
                  </a:lnTo>
                  <a:cubicBezTo>
                    <a:pt x="0" y="618"/>
                    <a:pt x="125" y="1348"/>
                    <a:pt x="631" y="1348"/>
                  </a:cubicBezTo>
                  <a:cubicBezTo>
                    <a:pt x="643" y="1348"/>
                    <a:pt x="655" y="1348"/>
                    <a:pt x="667" y="1347"/>
                  </a:cubicBezTo>
                  <a:lnTo>
                    <a:pt x="3263" y="871"/>
                  </a:lnTo>
                  <a:cubicBezTo>
                    <a:pt x="3763" y="731"/>
                    <a:pt x="3638" y="0"/>
                    <a:pt x="313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744" name="Google Shape;4744;p59"/>
            <p:cNvSpPr/>
            <p:nvPr/>
          </p:nvSpPr>
          <p:spPr>
            <a:xfrm>
              <a:off x="8344377" y="399294"/>
              <a:ext cx="60156" cy="50189"/>
            </a:xfrm>
            <a:custGeom>
              <a:avLst/>
              <a:gdLst/>
              <a:ahLst/>
              <a:cxnLst/>
              <a:rect l="l" t="t" r="r" b="b"/>
              <a:pathLst>
                <a:path w="1865" h="1556" extrusionOk="0">
                  <a:moveTo>
                    <a:pt x="1013" y="1"/>
                  </a:moveTo>
                  <a:cubicBezTo>
                    <a:pt x="970" y="1"/>
                    <a:pt x="926" y="4"/>
                    <a:pt x="881" y="12"/>
                  </a:cubicBezTo>
                  <a:cubicBezTo>
                    <a:pt x="203" y="131"/>
                    <a:pt x="0" y="1012"/>
                    <a:pt x="572" y="1417"/>
                  </a:cubicBezTo>
                  <a:cubicBezTo>
                    <a:pt x="711" y="1513"/>
                    <a:pt x="861" y="1556"/>
                    <a:pt x="1007" y="1556"/>
                  </a:cubicBezTo>
                  <a:cubicBezTo>
                    <a:pt x="1458" y="1556"/>
                    <a:pt x="1864" y="1147"/>
                    <a:pt x="1774" y="643"/>
                  </a:cubicBezTo>
                  <a:cubicBezTo>
                    <a:pt x="1700" y="260"/>
                    <a:pt x="1378" y="1"/>
                    <a:pt x="101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745" name="Google Shape;4745;p59"/>
            <p:cNvSpPr/>
            <p:nvPr/>
          </p:nvSpPr>
          <p:spPr>
            <a:xfrm>
              <a:off x="8413725" y="384586"/>
              <a:ext cx="122440" cy="44028"/>
            </a:xfrm>
            <a:custGeom>
              <a:avLst/>
              <a:gdLst/>
              <a:ahLst/>
              <a:cxnLst/>
              <a:rect l="l" t="t" r="r" b="b"/>
              <a:pathLst>
                <a:path w="3796" h="1365" extrusionOk="0">
                  <a:moveTo>
                    <a:pt x="3169" y="0"/>
                  </a:moveTo>
                  <a:cubicBezTo>
                    <a:pt x="3151" y="0"/>
                    <a:pt x="3132" y="1"/>
                    <a:pt x="3113" y="4"/>
                  </a:cubicBezTo>
                  <a:lnTo>
                    <a:pt x="517" y="480"/>
                  </a:lnTo>
                  <a:cubicBezTo>
                    <a:pt x="0" y="606"/>
                    <a:pt x="115" y="1364"/>
                    <a:pt x="615" y="1364"/>
                  </a:cubicBezTo>
                  <a:cubicBezTo>
                    <a:pt x="634" y="1364"/>
                    <a:pt x="653" y="1363"/>
                    <a:pt x="672" y="1361"/>
                  </a:cubicBezTo>
                  <a:lnTo>
                    <a:pt x="3267" y="885"/>
                  </a:lnTo>
                  <a:cubicBezTo>
                    <a:pt x="3796" y="758"/>
                    <a:pt x="3670" y="0"/>
                    <a:pt x="3169"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746" name="Google Shape;4746;p59"/>
            <p:cNvSpPr/>
            <p:nvPr/>
          </p:nvSpPr>
          <p:spPr>
            <a:xfrm>
              <a:off x="8287157" y="708297"/>
              <a:ext cx="250396" cy="224721"/>
            </a:xfrm>
            <a:custGeom>
              <a:avLst/>
              <a:gdLst/>
              <a:ahLst/>
              <a:cxnLst/>
              <a:rect l="l" t="t" r="r" b="b"/>
              <a:pathLst>
                <a:path w="7763" h="6967" extrusionOk="0">
                  <a:moveTo>
                    <a:pt x="3922" y="1"/>
                  </a:moveTo>
                  <a:cubicBezTo>
                    <a:pt x="2892" y="1"/>
                    <a:pt x="1881" y="465"/>
                    <a:pt x="1215" y="1338"/>
                  </a:cubicBezTo>
                  <a:lnTo>
                    <a:pt x="6953" y="4969"/>
                  </a:lnTo>
                  <a:cubicBezTo>
                    <a:pt x="7763" y="3398"/>
                    <a:pt x="7239" y="1469"/>
                    <a:pt x="5751" y="528"/>
                  </a:cubicBezTo>
                  <a:cubicBezTo>
                    <a:pt x="5183" y="173"/>
                    <a:pt x="4549" y="1"/>
                    <a:pt x="3922" y="1"/>
                  </a:cubicBezTo>
                  <a:close/>
                  <a:moveTo>
                    <a:pt x="810" y="1993"/>
                  </a:moveTo>
                  <a:cubicBezTo>
                    <a:pt x="0" y="3553"/>
                    <a:pt x="512" y="5493"/>
                    <a:pt x="2012" y="6434"/>
                  </a:cubicBezTo>
                  <a:cubicBezTo>
                    <a:pt x="2578" y="6793"/>
                    <a:pt x="3210" y="6966"/>
                    <a:pt x="3835" y="6966"/>
                  </a:cubicBezTo>
                  <a:cubicBezTo>
                    <a:pt x="4867" y="6966"/>
                    <a:pt x="5881" y="6495"/>
                    <a:pt x="6549" y="5612"/>
                  </a:cubicBezTo>
                  <a:lnTo>
                    <a:pt x="810" y="1993"/>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747" name="Google Shape;4747;p59"/>
            <p:cNvSpPr/>
            <p:nvPr/>
          </p:nvSpPr>
          <p:spPr>
            <a:xfrm>
              <a:off x="8756435" y="226472"/>
              <a:ext cx="195885" cy="181918"/>
            </a:xfrm>
            <a:custGeom>
              <a:avLst/>
              <a:gdLst/>
              <a:ahLst/>
              <a:cxnLst/>
              <a:rect l="l" t="t" r="r" b="b"/>
              <a:pathLst>
                <a:path w="6073" h="5640" extrusionOk="0">
                  <a:moveTo>
                    <a:pt x="3596" y="0"/>
                  </a:moveTo>
                  <a:lnTo>
                    <a:pt x="1203" y="1631"/>
                  </a:lnTo>
                  <a:cubicBezTo>
                    <a:pt x="251" y="2286"/>
                    <a:pt x="1" y="3596"/>
                    <a:pt x="655" y="4560"/>
                  </a:cubicBezTo>
                  <a:lnTo>
                    <a:pt x="763" y="4715"/>
                  </a:lnTo>
                  <a:cubicBezTo>
                    <a:pt x="1163" y="5316"/>
                    <a:pt x="1827" y="5640"/>
                    <a:pt x="2502" y="5640"/>
                  </a:cubicBezTo>
                  <a:cubicBezTo>
                    <a:pt x="2909" y="5640"/>
                    <a:pt x="3321" y="5521"/>
                    <a:pt x="3680" y="5275"/>
                  </a:cubicBezTo>
                  <a:lnTo>
                    <a:pt x="6073" y="3644"/>
                  </a:lnTo>
                  <a:lnTo>
                    <a:pt x="3596" y="0"/>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748" name="Google Shape;4748;p59"/>
            <p:cNvSpPr/>
            <p:nvPr/>
          </p:nvSpPr>
          <p:spPr>
            <a:xfrm>
              <a:off x="8888938" y="151317"/>
              <a:ext cx="196272" cy="181950"/>
            </a:xfrm>
            <a:custGeom>
              <a:avLst/>
              <a:gdLst/>
              <a:ahLst/>
              <a:cxnLst/>
              <a:rect l="l" t="t" r="r" b="b"/>
              <a:pathLst>
                <a:path w="6085" h="5641" extrusionOk="0">
                  <a:moveTo>
                    <a:pt x="3574" y="1"/>
                  </a:moveTo>
                  <a:cubicBezTo>
                    <a:pt x="3167" y="1"/>
                    <a:pt x="2757" y="119"/>
                    <a:pt x="2393" y="366"/>
                  </a:cubicBezTo>
                  <a:lnTo>
                    <a:pt x="0" y="1997"/>
                  </a:lnTo>
                  <a:lnTo>
                    <a:pt x="2477" y="5640"/>
                  </a:lnTo>
                  <a:lnTo>
                    <a:pt x="4870" y="4009"/>
                  </a:lnTo>
                  <a:cubicBezTo>
                    <a:pt x="5834" y="3354"/>
                    <a:pt x="6084" y="2044"/>
                    <a:pt x="5429" y="1080"/>
                  </a:cubicBezTo>
                  <a:lnTo>
                    <a:pt x="5322" y="925"/>
                  </a:lnTo>
                  <a:cubicBezTo>
                    <a:pt x="4907" y="324"/>
                    <a:pt x="4246" y="1"/>
                    <a:pt x="357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749" name="Google Shape;4749;p59"/>
            <p:cNvSpPr/>
            <p:nvPr/>
          </p:nvSpPr>
          <p:spPr>
            <a:xfrm>
              <a:off x="8698827" y="602242"/>
              <a:ext cx="346064" cy="344032"/>
            </a:xfrm>
            <a:custGeom>
              <a:avLst/>
              <a:gdLst/>
              <a:ahLst/>
              <a:cxnLst/>
              <a:rect l="l" t="t" r="r" b="b"/>
              <a:pathLst>
                <a:path w="10729" h="10666" extrusionOk="0">
                  <a:moveTo>
                    <a:pt x="4999" y="1"/>
                  </a:moveTo>
                  <a:cubicBezTo>
                    <a:pt x="4821" y="1"/>
                    <a:pt x="4665" y="136"/>
                    <a:pt x="4644" y="328"/>
                  </a:cubicBezTo>
                  <a:lnTo>
                    <a:pt x="4192" y="3805"/>
                  </a:lnTo>
                  <a:lnTo>
                    <a:pt x="703" y="3340"/>
                  </a:lnTo>
                  <a:cubicBezTo>
                    <a:pt x="688" y="3338"/>
                    <a:pt x="673" y="3338"/>
                    <a:pt x="659" y="3338"/>
                  </a:cubicBezTo>
                  <a:cubicBezTo>
                    <a:pt x="474" y="3338"/>
                    <a:pt x="308" y="3474"/>
                    <a:pt x="286" y="3662"/>
                  </a:cubicBezTo>
                  <a:lnTo>
                    <a:pt x="24" y="5638"/>
                  </a:lnTo>
                  <a:cubicBezTo>
                    <a:pt x="1" y="5840"/>
                    <a:pt x="143" y="6031"/>
                    <a:pt x="346" y="6055"/>
                  </a:cubicBezTo>
                  <a:lnTo>
                    <a:pt x="346" y="6043"/>
                  </a:lnTo>
                  <a:lnTo>
                    <a:pt x="3822" y="6507"/>
                  </a:lnTo>
                  <a:lnTo>
                    <a:pt x="3370" y="9984"/>
                  </a:lnTo>
                  <a:cubicBezTo>
                    <a:pt x="3334" y="10186"/>
                    <a:pt x="3477" y="10377"/>
                    <a:pt x="3692" y="10401"/>
                  </a:cubicBezTo>
                  <a:lnTo>
                    <a:pt x="5656" y="10663"/>
                  </a:lnTo>
                  <a:cubicBezTo>
                    <a:pt x="5671" y="10664"/>
                    <a:pt x="5686" y="10665"/>
                    <a:pt x="5700" y="10665"/>
                  </a:cubicBezTo>
                  <a:cubicBezTo>
                    <a:pt x="5885" y="10665"/>
                    <a:pt x="6051" y="10529"/>
                    <a:pt x="6073" y="10341"/>
                  </a:cubicBezTo>
                  <a:lnTo>
                    <a:pt x="6537" y="6864"/>
                  </a:lnTo>
                  <a:lnTo>
                    <a:pt x="10026" y="7329"/>
                  </a:lnTo>
                  <a:cubicBezTo>
                    <a:pt x="10040" y="7331"/>
                    <a:pt x="10055" y="7331"/>
                    <a:pt x="10070" y="7331"/>
                  </a:cubicBezTo>
                  <a:cubicBezTo>
                    <a:pt x="10253" y="7331"/>
                    <a:pt x="10409" y="7195"/>
                    <a:pt x="10442" y="7007"/>
                  </a:cubicBezTo>
                  <a:lnTo>
                    <a:pt x="10704" y="5031"/>
                  </a:lnTo>
                  <a:cubicBezTo>
                    <a:pt x="10728" y="4828"/>
                    <a:pt x="10585" y="4638"/>
                    <a:pt x="10383" y="4614"/>
                  </a:cubicBezTo>
                  <a:lnTo>
                    <a:pt x="6894" y="4150"/>
                  </a:lnTo>
                  <a:lnTo>
                    <a:pt x="7359" y="673"/>
                  </a:lnTo>
                  <a:cubicBezTo>
                    <a:pt x="7382" y="471"/>
                    <a:pt x="7240" y="280"/>
                    <a:pt x="7037" y="256"/>
                  </a:cubicBezTo>
                  <a:lnTo>
                    <a:pt x="5061" y="6"/>
                  </a:lnTo>
                  <a:cubicBezTo>
                    <a:pt x="5040" y="3"/>
                    <a:pt x="5019" y="1"/>
                    <a:pt x="4999"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750" name="Google Shape;4750;p59"/>
            <p:cNvSpPr/>
            <p:nvPr/>
          </p:nvSpPr>
          <p:spPr>
            <a:xfrm>
              <a:off x="8256031" y="1123935"/>
              <a:ext cx="349902" cy="435572"/>
            </a:xfrm>
            <a:custGeom>
              <a:avLst/>
              <a:gdLst/>
              <a:ahLst/>
              <a:cxnLst/>
              <a:rect l="l" t="t" r="r" b="b"/>
              <a:pathLst>
                <a:path w="10848" h="13504" extrusionOk="0">
                  <a:moveTo>
                    <a:pt x="4160" y="409"/>
                  </a:moveTo>
                  <a:cubicBezTo>
                    <a:pt x="4450" y="409"/>
                    <a:pt x="4735" y="584"/>
                    <a:pt x="4787" y="977"/>
                  </a:cubicBezTo>
                  <a:cubicBezTo>
                    <a:pt x="4823" y="1168"/>
                    <a:pt x="4763" y="1370"/>
                    <a:pt x="4632" y="1513"/>
                  </a:cubicBezTo>
                  <a:lnTo>
                    <a:pt x="3846" y="1668"/>
                  </a:lnTo>
                  <a:cubicBezTo>
                    <a:pt x="3668" y="1573"/>
                    <a:pt x="3549" y="1406"/>
                    <a:pt x="3513" y="1204"/>
                  </a:cubicBezTo>
                  <a:cubicBezTo>
                    <a:pt x="3399" y="705"/>
                    <a:pt x="3783" y="409"/>
                    <a:pt x="4160" y="409"/>
                  </a:cubicBezTo>
                  <a:close/>
                  <a:moveTo>
                    <a:pt x="7868" y="2729"/>
                  </a:moveTo>
                  <a:cubicBezTo>
                    <a:pt x="8126" y="2729"/>
                    <a:pt x="8354" y="2918"/>
                    <a:pt x="8406" y="3180"/>
                  </a:cubicBezTo>
                  <a:lnTo>
                    <a:pt x="9788" y="10741"/>
                  </a:lnTo>
                  <a:cubicBezTo>
                    <a:pt x="9847" y="11038"/>
                    <a:pt x="9645" y="11324"/>
                    <a:pt x="9347" y="11372"/>
                  </a:cubicBezTo>
                  <a:lnTo>
                    <a:pt x="3072" y="12515"/>
                  </a:lnTo>
                  <a:cubicBezTo>
                    <a:pt x="3037" y="12522"/>
                    <a:pt x="3003" y="12525"/>
                    <a:pt x="2968" y="12525"/>
                  </a:cubicBezTo>
                  <a:cubicBezTo>
                    <a:pt x="2713" y="12525"/>
                    <a:pt x="2494" y="12337"/>
                    <a:pt x="2441" y="12074"/>
                  </a:cubicBezTo>
                  <a:lnTo>
                    <a:pt x="1072" y="4514"/>
                  </a:lnTo>
                  <a:cubicBezTo>
                    <a:pt x="1013" y="4216"/>
                    <a:pt x="1215" y="3930"/>
                    <a:pt x="1513" y="3883"/>
                  </a:cubicBezTo>
                  <a:lnTo>
                    <a:pt x="2263" y="3740"/>
                  </a:lnTo>
                  <a:cubicBezTo>
                    <a:pt x="2295" y="3955"/>
                    <a:pt x="2483" y="4102"/>
                    <a:pt x="2695" y="4102"/>
                  </a:cubicBezTo>
                  <a:cubicBezTo>
                    <a:pt x="2717" y="4102"/>
                    <a:pt x="2740" y="4100"/>
                    <a:pt x="2763" y="4097"/>
                  </a:cubicBezTo>
                  <a:lnTo>
                    <a:pt x="6680" y="3382"/>
                  </a:lnTo>
                  <a:cubicBezTo>
                    <a:pt x="6906" y="3335"/>
                    <a:pt x="7073" y="3109"/>
                    <a:pt x="7025" y="2870"/>
                  </a:cubicBezTo>
                  <a:lnTo>
                    <a:pt x="7764" y="2740"/>
                  </a:lnTo>
                  <a:cubicBezTo>
                    <a:pt x="7799" y="2732"/>
                    <a:pt x="7834" y="2729"/>
                    <a:pt x="7868" y="2729"/>
                  </a:cubicBezTo>
                  <a:close/>
                  <a:moveTo>
                    <a:pt x="4149" y="1"/>
                  </a:moveTo>
                  <a:cubicBezTo>
                    <a:pt x="4001" y="1"/>
                    <a:pt x="3850" y="31"/>
                    <a:pt x="3704" y="96"/>
                  </a:cubicBezTo>
                  <a:cubicBezTo>
                    <a:pt x="3061" y="382"/>
                    <a:pt x="2858" y="1204"/>
                    <a:pt x="3299" y="1763"/>
                  </a:cubicBezTo>
                  <a:lnTo>
                    <a:pt x="2513" y="1906"/>
                  </a:lnTo>
                  <a:cubicBezTo>
                    <a:pt x="2203" y="1966"/>
                    <a:pt x="1989" y="2275"/>
                    <a:pt x="2049" y="2597"/>
                  </a:cubicBezTo>
                  <a:lnTo>
                    <a:pt x="2096" y="2870"/>
                  </a:lnTo>
                  <a:lnTo>
                    <a:pt x="810" y="3109"/>
                  </a:lnTo>
                  <a:cubicBezTo>
                    <a:pt x="322" y="3192"/>
                    <a:pt x="1" y="3656"/>
                    <a:pt x="96" y="4144"/>
                  </a:cubicBezTo>
                  <a:lnTo>
                    <a:pt x="1668" y="12765"/>
                  </a:lnTo>
                  <a:cubicBezTo>
                    <a:pt x="1753" y="13201"/>
                    <a:pt x="2123" y="13504"/>
                    <a:pt x="2549" y="13504"/>
                  </a:cubicBezTo>
                  <a:cubicBezTo>
                    <a:pt x="2600" y="13504"/>
                    <a:pt x="2652" y="13500"/>
                    <a:pt x="2703" y="13491"/>
                  </a:cubicBezTo>
                  <a:lnTo>
                    <a:pt x="10038" y="12145"/>
                  </a:lnTo>
                  <a:cubicBezTo>
                    <a:pt x="10526" y="12062"/>
                    <a:pt x="10847" y="11598"/>
                    <a:pt x="10752" y="11110"/>
                  </a:cubicBezTo>
                  <a:lnTo>
                    <a:pt x="9180" y="2478"/>
                  </a:lnTo>
                  <a:cubicBezTo>
                    <a:pt x="9107" y="2047"/>
                    <a:pt x="8737" y="1746"/>
                    <a:pt x="8316" y="1746"/>
                  </a:cubicBezTo>
                  <a:cubicBezTo>
                    <a:pt x="8260" y="1746"/>
                    <a:pt x="8202" y="1752"/>
                    <a:pt x="8145" y="1763"/>
                  </a:cubicBezTo>
                  <a:lnTo>
                    <a:pt x="6871" y="1989"/>
                  </a:lnTo>
                  <a:lnTo>
                    <a:pt x="6811" y="1716"/>
                  </a:lnTo>
                  <a:cubicBezTo>
                    <a:pt x="6757" y="1426"/>
                    <a:pt x="6510" y="1232"/>
                    <a:pt x="6226" y="1232"/>
                  </a:cubicBezTo>
                  <a:cubicBezTo>
                    <a:pt x="6195" y="1232"/>
                    <a:pt x="6164" y="1235"/>
                    <a:pt x="6132" y="1239"/>
                  </a:cubicBezTo>
                  <a:lnTo>
                    <a:pt x="5180" y="1418"/>
                  </a:lnTo>
                  <a:cubicBezTo>
                    <a:pt x="5239" y="1239"/>
                    <a:pt x="5251" y="1061"/>
                    <a:pt x="5216" y="894"/>
                  </a:cubicBezTo>
                  <a:cubicBezTo>
                    <a:pt x="5114" y="352"/>
                    <a:pt x="4651" y="1"/>
                    <a:pt x="4149"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751" name="Google Shape;4751;p59"/>
            <p:cNvSpPr/>
            <p:nvPr/>
          </p:nvSpPr>
          <p:spPr>
            <a:xfrm>
              <a:off x="8318251" y="1280275"/>
              <a:ext cx="60156" cy="49866"/>
            </a:xfrm>
            <a:custGeom>
              <a:avLst/>
              <a:gdLst/>
              <a:ahLst/>
              <a:cxnLst/>
              <a:rect l="l" t="t" r="r" b="b"/>
              <a:pathLst>
                <a:path w="1865" h="1546" extrusionOk="0">
                  <a:moveTo>
                    <a:pt x="1014" y="1"/>
                  </a:moveTo>
                  <a:cubicBezTo>
                    <a:pt x="970" y="1"/>
                    <a:pt x="926" y="4"/>
                    <a:pt x="882" y="12"/>
                  </a:cubicBezTo>
                  <a:cubicBezTo>
                    <a:pt x="191" y="131"/>
                    <a:pt x="0" y="1012"/>
                    <a:pt x="572" y="1405"/>
                  </a:cubicBezTo>
                  <a:cubicBezTo>
                    <a:pt x="710" y="1502"/>
                    <a:pt x="861" y="1545"/>
                    <a:pt x="1007" y="1545"/>
                  </a:cubicBezTo>
                  <a:cubicBezTo>
                    <a:pt x="1454" y="1545"/>
                    <a:pt x="1864" y="1142"/>
                    <a:pt x="1775" y="631"/>
                  </a:cubicBezTo>
                  <a:cubicBezTo>
                    <a:pt x="1700" y="259"/>
                    <a:pt x="1379" y="1"/>
                    <a:pt x="101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752" name="Google Shape;4752;p59"/>
            <p:cNvSpPr/>
            <p:nvPr/>
          </p:nvSpPr>
          <p:spPr>
            <a:xfrm>
              <a:off x="8386373" y="1265566"/>
              <a:ext cx="125214" cy="43931"/>
            </a:xfrm>
            <a:custGeom>
              <a:avLst/>
              <a:gdLst/>
              <a:ahLst/>
              <a:cxnLst/>
              <a:rect l="l" t="t" r="r" b="b"/>
              <a:pathLst>
                <a:path w="3882" h="1362" extrusionOk="0">
                  <a:moveTo>
                    <a:pt x="3273" y="1"/>
                  </a:moveTo>
                  <a:cubicBezTo>
                    <a:pt x="3234" y="1"/>
                    <a:pt x="3194" y="5"/>
                    <a:pt x="3151" y="15"/>
                  </a:cubicBezTo>
                  <a:lnTo>
                    <a:pt x="555" y="492"/>
                  </a:lnTo>
                  <a:cubicBezTo>
                    <a:pt x="0" y="569"/>
                    <a:pt x="108" y="1362"/>
                    <a:pt x="598" y="1362"/>
                  </a:cubicBezTo>
                  <a:cubicBezTo>
                    <a:pt x="634" y="1362"/>
                    <a:pt x="671" y="1358"/>
                    <a:pt x="710" y="1349"/>
                  </a:cubicBezTo>
                  <a:lnTo>
                    <a:pt x="3306" y="873"/>
                  </a:lnTo>
                  <a:cubicBezTo>
                    <a:pt x="3881" y="817"/>
                    <a:pt x="3778" y="1"/>
                    <a:pt x="327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753" name="Google Shape;4753;p59"/>
            <p:cNvSpPr/>
            <p:nvPr/>
          </p:nvSpPr>
          <p:spPr>
            <a:xfrm>
              <a:off x="8330927" y="1349784"/>
              <a:ext cx="60156" cy="49866"/>
            </a:xfrm>
            <a:custGeom>
              <a:avLst/>
              <a:gdLst/>
              <a:ahLst/>
              <a:cxnLst/>
              <a:rect l="l" t="t" r="r" b="b"/>
              <a:pathLst>
                <a:path w="1865" h="1546" extrusionOk="0">
                  <a:moveTo>
                    <a:pt x="1014" y="1"/>
                  </a:moveTo>
                  <a:cubicBezTo>
                    <a:pt x="970" y="1"/>
                    <a:pt x="926" y="4"/>
                    <a:pt x="881" y="12"/>
                  </a:cubicBezTo>
                  <a:cubicBezTo>
                    <a:pt x="203" y="131"/>
                    <a:pt x="0" y="1012"/>
                    <a:pt x="572" y="1405"/>
                  </a:cubicBezTo>
                  <a:cubicBezTo>
                    <a:pt x="710" y="1502"/>
                    <a:pt x="861" y="1545"/>
                    <a:pt x="1008" y="1545"/>
                  </a:cubicBezTo>
                  <a:cubicBezTo>
                    <a:pt x="1455" y="1545"/>
                    <a:pt x="1864" y="1145"/>
                    <a:pt x="1774" y="643"/>
                  </a:cubicBezTo>
                  <a:cubicBezTo>
                    <a:pt x="1700" y="260"/>
                    <a:pt x="1378" y="1"/>
                    <a:pt x="101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754" name="Google Shape;4754;p59"/>
            <p:cNvSpPr/>
            <p:nvPr/>
          </p:nvSpPr>
          <p:spPr>
            <a:xfrm>
              <a:off x="8400533" y="1335140"/>
              <a:ext cx="121279" cy="43544"/>
            </a:xfrm>
            <a:custGeom>
              <a:avLst/>
              <a:gdLst/>
              <a:ahLst/>
              <a:cxnLst/>
              <a:rect l="l" t="t" r="r" b="b"/>
              <a:pathLst>
                <a:path w="3760" h="1350" extrusionOk="0">
                  <a:moveTo>
                    <a:pt x="3129" y="0"/>
                  </a:moveTo>
                  <a:cubicBezTo>
                    <a:pt x="3117" y="0"/>
                    <a:pt x="3105" y="1"/>
                    <a:pt x="3093" y="2"/>
                  </a:cubicBezTo>
                  <a:lnTo>
                    <a:pt x="497" y="478"/>
                  </a:lnTo>
                  <a:cubicBezTo>
                    <a:pt x="1" y="628"/>
                    <a:pt x="120" y="1349"/>
                    <a:pt x="617" y="1349"/>
                  </a:cubicBezTo>
                  <a:cubicBezTo>
                    <a:pt x="632" y="1349"/>
                    <a:pt x="648" y="1348"/>
                    <a:pt x="664" y="1347"/>
                  </a:cubicBezTo>
                  <a:lnTo>
                    <a:pt x="3260" y="883"/>
                  </a:lnTo>
                  <a:cubicBezTo>
                    <a:pt x="3760" y="731"/>
                    <a:pt x="3635" y="0"/>
                    <a:pt x="3129"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755" name="Google Shape;4755;p59"/>
            <p:cNvSpPr/>
            <p:nvPr/>
          </p:nvSpPr>
          <p:spPr>
            <a:xfrm>
              <a:off x="8344377" y="1424293"/>
              <a:ext cx="60123" cy="49834"/>
            </a:xfrm>
            <a:custGeom>
              <a:avLst/>
              <a:gdLst/>
              <a:ahLst/>
              <a:cxnLst/>
              <a:rect l="l" t="t" r="r" b="b"/>
              <a:pathLst>
                <a:path w="1864" h="1545" extrusionOk="0">
                  <a:moveTo>
                    <a:pt x="1014" y="0"/>
                  </a:moveTo>
                  <a:cubicBezTo>
                    <a:pt x="970" y="0"/>
                    <a:pt x="926" y="4"/>
                    <a:pt x="881" y="12"/>
                  </a:cubicBezTo>
                  <a:cubicBezTo>
                    <a:pt x="203" y="131"/>
                    <a:pt x="0" y="1012"/>
                    <a:pt x="572" y="1405"/>
                  </a:cubicBezTo>
                  <a:cubicBezTo>
                    <a:pt x="710" y="1502"/>
                    <a:pt x="860" y="1545"/>
                    <a:pt x="1007" y="1545"/>
                  </a:cubicBezTo>
                  <a:cubicBezTo>
                    <a:pt x="1454" y="1545"/>
                    <a:pt x="1864" y="1142"/>
                    <a:pt x="1774" y="631"/>
                  </a:cubicBezTo>
                  <a:cubicBezTo>
                    <a:pt x="1700" y="259"/>
                    <a:pt x="1378" y="0"/>
                    <a:pt x="1014"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756" name="Google Shape;4756;p59"/>
            <p:cNvSpPr/>
            <p:nvPr/>
          </p:nvSpPr>
          <p:spPr>
            <a:xfrm>
              <a:off x="8413983" y="1409585"/>
              <a:ext cx="121440" cy="43577"/>
            </a:xfrm>
            <a:custGeom>
              <a:avLst/>
              <a:gdLst/>
              <a:ahLst/>
              <a:cxnLst/>
              <a:rect l="l" t="t" r="r" b="b"/>
              <a:pathLst>
                <a:path w="3765" h="1351" extrusionOk="0">
                  <a:moveTo>
                    <a:pt x="3162" y="0"/>
                  </a:moveTo>
                  <a:cubicBezTo>
                    <a:pt x="3143" y="0"/>
                    <a:pt x="3124" y="1"/>
                    <a:pt x="3105" y="3"/>
                  </a:cubicBezTo>
                  <a:lnTo>
                    <a:pt x="509" y="468"/>
                  </a:lnTo>
                  <a:cubicBezTo>
                    <a:pt x="1" y="606"/>
                    <a:pt x="120" y="1351"/>
                    <a:pt x="618" y="1351"/>
                  </a:cubicBezTo>
                  <a:cubicBezTo>
                    <a:pt x="633" y="1351"/>
                    <a:pt x="648" y="1350"/>
                    <a:pt x="664" y="1349"/>
                  </a:cubicBezTo>
                  <a:lnTo>
                    <a:pt x="3259" y="872"/>
                  </a:lnTo>
                  <a:cubicBezTo>
                    <a:pt x="3764" y="735"/>
                    <a:pt x="3650" y="0"/>
                    <a:pt x="316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757" name="Google Shape;4757;p59"/>
            <p:cNvSpPr/>
            <p:nvPr/>
          </p:nvSpPr>
          <p:spPr>
            <a:xfrm>
              <a:off x="8288286" y="1733038"/>
              <a:ext cx="249267" cy="224043"/>
            </a:xfrm>
            <a:custGeom>
              <a:avLst/>
              <a:gdLst/>
              <a:ahLst/>
              <a:cxnLst/>
              <a:rect l="l" t="t" r="r" b="b"/>
              <a:pathLst>
                <a:path w="7728" h="6946" extrusionOk="0">
                  <a:moveTo>
                    <a:pt x="3899" y="0"/>
                  </a:moveTo>
                  <a:cubicBezTo>
                    <a:pt x="2865" y="0"/>
                    <a:pt x="1848" y="469"/>
                    <a:pt x="1180" y="1346"/>
                  </a:cubicBezTo>
                  <a:lnTo>
                    <a:pt x="6918" y="4965"/>
                  </a:lnTo>
                  <a:cubicBezTo>
                    <a:pt x="7728" y="3394"/>
                    <a:pt x="7204" y="1465"/>
                    <a:pt x="5716" y="524"/>
                  </a:cubicBezTo>
                  <a:cubicBezTo>
                    <a:pt x="5152" y="171"/>
                    <a:pt x="4522" y="0"/>
                    <a:pt x="3899" y="0"/>
                  </a:cubicBezTo>
                  <a:close/>
                  <a:moveTo>
                    <a:pt x="775" y="1989"/>
                  </a:moveTo>
                  <a:lnTo>
                    <a:pt x="775" y="1989"/>
                  </a:lnTo>
                  <a:cubicBezTo>
                    <a:pt x="1" y="3548"/>
                    <a:pt x="489" y="5477"/>
                    <a:pt x="1953" y="6418"/>
                  </a:cubicBezTo>
                  <a:cubicBezTo>
                    <a:pt x="2521" y="6774"/>
                    <a:pt x="3157" y="6945"/>
                    <a:pt x="3786" y="6945"/>
                  </a:cubicBezTo>
                  <a:cubicBezTo>
                    <a:pt x="4821" y="6945"/>
                    <a:pt x="5840" y="6482"/>
                    <a:pt x="6514" y="5608"/>
                  </a:cubicBezTo>
                  <a:lnTo>
                    <a:pt x="775" y="1989"/>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758" name="Google Shape;4758;p59"/>
            <p:cNvSpPr/>
            <p:nvPr/>
          </p:nvSpPr>
          <p:spPr>
            <a:xfrm>
              <a:off x="8756435" y="1251439"/>
              <a:ext cx="195885" cy="181563"/>
            </a:xfrm>
            <a:custGeom>
              <a:avLst/>
              <a:gdLst/>
              <a:ahLst/>
              <a:cxnLst/>
              <a:rect l="l" t="t" r="r" b="b"/>
              <a:pathLst>
                <a:path w="6073" h="5629" extrusionOk="0">
                  <a:moveTo>
                    <a:pt x="3596" y="1"/>
                  </a:moveTo>
                  <a:lnTo>
                    <a:pt x="1203" y="1620"/>
                  </a:lnTo>
                  <a:cubicBezTo>
                    <a:pt x="239" y="2275"/>
                    <a:pt x="1" y="3585"/>
                    <a:pt x="655" y="4549"/>
                  </a:cubicBezTo>
                  <a:lnTo>
                    <a:pt x="763" y="4704"/>
                  </a:lnTo>
                  <a:cubicBezTo>
                    <a:pt x="1171" y="5305"/>
                    <a:pt x="1833" y="5629"/>
                    <a:pt x="2505" y="5629"/>
                  </a:cubicBezTo>
                  <a:cubicBezTo>
                    <a:pt x="2911" y="5629"/>
                    <a:pt x="3321" y="5510"/>
                    <a:pt x="3680" y="5264"/>
                  </a:cubicBezTo>
                  <a:lnTo>
                    <a:pt x="6073" y="3644"/>
                  </a:lnTo>
                  <a:lnTo>
                    <a:pt x="3596" y="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759" name="Google Shape;4759;p59"/>
            <p:cNvSpPr/>
            <p:nvPr/>
          </p:nvSpPr>
          <p:spPr>
            <a:xfrm>
              <a:off x="8888938" y="1176188"/>
              <a:ext cx="195885" cy="181660"/>
            </a:xfrm>
            <a:custGeom>
              <a:avLst/>
              <a:gdLst/>
              <a:ahLst/>
              <a:cxnLst/>
              <a:rect l="l" t="t" r="r" b="b"/>
              <a:pathLst>
                <a:path w="6073" h="5632" extrusionOk="0">
                  <a:moveTo>
                    <a:pt x="3588" y="1"/>
                  </a:moveTo>
                  <a:cubicBezTo>
                    <a:pt x="3176" y="1"/>
                    <a:pt x="2760" y="120"/>
                    <a:pt x="2393" y="369"/>
                  </a:cubicBezTo>
                  <a:lnTo>
                    <a:pt x="0" y="1989"/>
                  </a:lnTo>
                  <a:lnTo>
                    <a:pt x="2477" y="5632"/>
                  </a:lnTo>
                  <a:lnTo>
                    <a:pt x="4870" y="4001"/>
                  </a:lnTo>
                  <a:cubicBezTo>
                    <a:pt x="5834" y="3346"/>
                    <a:pt x="6072" y="2036"/>
                    <a:pt x="5429" y="1072"/>
                  </a:cubicBezTo>
                  <a:lnTo>
                    <a:pt x="5429" y="1072"/>
                  </a:lnTo>
                  <a:lnTo>
                    <a:pt x="5429" y="1084"/>
                  </a:lnTo>
                  <a:lnTo>
                    <a:pt x="5322" y="917"/>
                  </a:lnTo>
                  <a:cubicBezTo>
                    <a:pt x="4916" y="319"/>
                    <a:pt x="4259" y="1"/>
                    <a:pt x="358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760" name="Google Shape;4760;p59"/>
            <p:cNvSpPr/>
            <p:nvPr/>
          </p:nvSpPr>
          <p:spPr>
            <a:xfrm>
              <a:off x="8698827" y="1626855"/>
              <a:ext cx="346064" cy="344096"/>
            </a:xfrm>
            <a:custGeom>
              <a:avLst/>
              <a:gdLst/>
              <a:ahLst/>
              <a:cxnLst/>
              <a:rect l="l" t="t" r="r" b="b"/>
              <a:pathLst>
                <a:path w="10729" h="10668" extrusionOk="0">
                  <a:moveTo>
                    <a:pt x="4998" y="1"/>
                  </a:moveTo>
                  <a:cubicBezTo>
                    <a:pt x="4821" y="1"/>
                    <a:pt x="4665" y="134"/>
                    <a:pt x="4644" y="316"/>
                  </a:cubicBezTo>
                  <a:lnTo>
                    <a:pt x="4192" y="3804"/>
                  </a:lnTo>
                  <a:lnTo>
                    <a:pt x="703" y="3340"/>
                  </a:lnTo>
                  <a:cubicBezTo>
                    <a:pt x="688" y="3338"/>
                    <a:pt x="673" y="3337"/>
                    <a:pt x="659" y="3337"/>
                  </a:cubicBezTo>
                  <a:cubicBezTo>
                    <a:pt x="474" y="3337"/>
                    <a:pt x="308" y="3474"/>
                    <a:pt x="286" y="3661"/>
                  </a:cubicBezTo>
                  <a:lnTo>
                    <a:pt x="24" y="5638"/>
                  </a:lnTo>
                  <a:cubicBezTo>
                    <a:pt x="1" y="5840"/>
                    <a:pt x="143" y="6031"/>
                    <a:pt x="346" y="6055"/>
                  </a:cubicBezTo>
                  <a:lnTo>
                    <a:pt x="346" y="6043"/>
                  </a:lnTo>
                  <a:lnTo>
                    <a:pt x="3822" y="6507"/>
                  </a:lnTo>
                  <a:lnTo>
                    <a:pt x="3370" y="9984"/>
                  </a:lnTo>
                  <a:cubicBezTo>
                    <a:pt x="3334" y="10186"/>
                    <a:pt x="3477" y="10377"/>
                    <a:pt x="3692" y="10400"/>
                  </a:cubicBezTo>
                  <a:lnTo>
                    <a:pt x="5656" y="10662"/>
                  </a:lnTo>
                  <a:cubicBezTo>
                    <a:pt x="5677" y="10666"/>
                    <a:pt x="5698" y="10668"/>
                    <a:pt x="5718" y="10668"/>
                  </a:cubicBezTo>
                  <a:cubicBezTo>
                    <a:pt x="5896" y="10668"/>
                    <a:pt x="6051" y="10533"/>
                    <a:pt x="6073" y="10341"/>
                  </a:cubicBezTo>
                  <a:lnTo>
                    <a:pt x="6537" y="6864"/>
                  </a:lnTo>
                  <a:lnTo>
                    <a:pt x="10014" y="7329"/>
                  </a:lnTo>
                  <a:cubicBezTo>
                    <a:pt x="10029" y="7330"/>
                    <a:pt x="10043" y="7331"/>
                    <a:pt x="10058" y="7331"/>
                  </a:cubicBezTo>
                  <a:cubicBezTo>
                    <a:pt x="10243" y="7331"/>
                    <a:pt x="10409" y="7195"/>
                    <a:pt x="10442" y="7007"/>
                  </a:cubicBezTo>
                  <a:lnTo>
                    <a:pt x="10692" y="5031"/>
                  </a:lnTo>
                  <a:cubicBezTo>
                    <a:pt x="10728" y="4828"/>
                    <a:pt x="10585" y="4638"/>
                    <a:pt x="10371" y="4614"/>
                  </a:cubicBezTo>
                  <a:lnTo>
                    <a:pt x="6894" y="4150"/>
                  </a:lnTo>
                  <a:lnTo>
                    <a:pt x="7359" y="685"/>
                  </a:lnTo>
                  <a:cubicBezTo>
                    <a:pt x="7382" y="471"/>
                    <a:pt x="7240" y="292"/>
                    <a:pt x="7037" y="256"/>
                  </a:cubicBezTo>
                  <a:lnTo>
                    <a:pt x="5061" y="6"/>
                  </a:lnTo>
                  <a:cubicBezTo>
                    <a:pt x="5040" y="3"/>
                    <a:pt x="5019" y="1"/>
                    <a:pt x="499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761" name="Google Shape;4761;p59"/>
            <p:cNvSpPr/>
            <p:nvPr/>
          </p:nvSpPr>
          <p:spPr>
            <a:xfrm>
              <a:off x="8256418" y="2147999"/>
              <a:ext cx="349515" cy="435765"/>
            </a:xfrm>
            <a:custGeom>
              <a:avLst/>
              <a:gdLst/>
              <a:ahLst/>
              <a:cxnLst/>
              <a:rect l="l" t="t" r="r" b="b"/>
              <a:pathLst>
                <a:path w="10836" h="13510" extrusionOk="0">
                  <a:moveTo>
                    <a:pt x="4138" y="431"/>
                  </a:moveTo>
                  <a:cubicBezTo>
                    <a:pt x="4427" y="431"/>
                    <a:pt x="4711" y="605"/>
                    <a:pt x="4763" y="994"/>
                  </a:cubicBezTo>
                  <a:cubicBezTo>
                    <a:pt x="4799" y="1185"/>
                    <a:pt x="4751" y="1387"/>
                    <a:pt x="4620" y="1530"/>
                  </a:cubicBezTo>
                  <a:lnTo>
                    <a:pt x="3822" y="1685"/>
                  </a:lnTo>
                  <a:cubicBezTo>
                    <a:pt x="3656" y="1590"/>
                    <a:pt x="3537" y="1423"/>
                    <a:pt x="3501" y="1232"/>
                  </a:cubicBezTo>
                  <a:lnTo>
                    <a:pt x="3501" y="1220"/>
                  </a:lnTo>
                  <a:cubicBezTo>
                    <a:pt x="3387" y="723"/>
                    <a:pt x="3765" y="431"/>
                    <a:pt x="4138" y="431"/>
                  </a:cubicBezTo>
                  <a:close/>
                  <a:moveTo>
                    <a:pt x="7844" y="2734"/>
                  </a:moveTo>
                  <a:cubicBezTo>
                    <a:pt x="8102" y="2734"/>
                    <a:pt x="8330" y="2922"/>
                    <a:pt x="8383" y="3185"/>
                  </a:cubicBezTo>
                  <a:lnTo>
                    <a:pt x="9776" y="10757"/>
                  </a:lnTo>
                  <a:cubicBezTo>
                    <a:pt x="9823" y="11055"/>
                    <a:pt x="9621" y="11341"/>
                    <a:pt x="9323" y="11388"/>
                  </a:cubicBezTo>
                  <a:lnTo>
                    <a:pt x="3060" y="12531"/>
                  </a:lnTo>
                  <a:cubicBezTo>
                    <a:pt x="3025" y="12538"/>
                    <a:pt x="2990" y="12542"/>
                    <a:pt x="2956" y="12542"/>
                  </a:cubicBezTo>
                  <a:cubicBezTo>
                    <a:pt x="2699" y="12542"/>
                    <a:pt x="2471" y="12353"/>
                    <a:pt x="2429" y="12091"/>
                  </a:cubicBezTo>
                  <a:lnTo>
                    <a:pt x="1048" y="4518"/>
                  </a:lnTo>
                  <a:cubicBezTo>
                    <a:pt x="989" y="4221"/>
                    <a:pt x="1191" y="3935"/>
                    <a:pt x="1489" y="3887"/>
                  </a:cubicBezTo>
                  <a:lnTo>
                    <a:pt x="2239" y="3745"/>
                  </a:lnTo>
                  <a:cubicBezTo>
                    <a:pt x="2271" y="3955"/>
                    <a:pt x="2451" y="4110"/>
                    <a:pt x="2657" y="4110"/>
                  </a:cubicBezTo>
                  <a:cubicBezTo>
                    <a:pt x="2684" y="4110"/>
                    <a:pt x="2711" y="4107"/>
                    <a:pt x="2739" y="4102"/>
                  </a:cubicBezTo>
                  <a:lnTo>
                    <a:pt x="6656" y="3387"/>
                  </a:lnTo>
                  <a:cubicBezTo>
                    <a:pt x="6882" y="3340"/>
                    <a:pt x="7049" y="3114"/>
                    <a:pt x="7001" y="2875"/>
                  </a:cubicBezTo>
                  <a:lnTo>
                    <a:pt x="7740" y="2744"/>
                  </a:lnTo>
                  <a:cubicBezTo>
                    <a:pt x="7775" y="2737"/>
                    <a:pt x="7810" y="2734"/>
                    <a:pt x="7844" y="2734"/>
                  </a:cubicBezTo>
                  <a:close/>
                  <a:moveTo>
                    <a:pt x="4134" y="1"/>
                  </a:moveTo>
                  <a:cubicBezTo>
                    <a:pt x="4070" y="1"/>
                    <a:pt x="4006" y="6"/>
                    <a:pt x="3942" y="18"/>
                  </a:cubicBezTo>
                  <a:cubicBezTo>
                    <a:pt x="3334" y="125"/>
                    <a:pt x="2941" y="708"/>
                    <a:pt x="3072" y="1304"/>
                  </a:cubicBezTo>
                  <a:cubicBezTo>
                    <a:pt x="3096" y="1470"/>
                    <a:pt x="3168" y="1637"/>
                    <a:pt x="3287" y="1780"/>
                  </a:cubicBezTo>
                  <a:lnTo>
                    <a:pt x="2501" y="1923"/>
                  </a:lnTo>
                  <a:cubicBezTo>
                    <a:pt x="2191" y="1982"/>
                    <a:pt x="1977" y="2280"/>
                    <a:pt x="2037" y="2602"/>
                  </a:cubicBezTo>
                  <a:lnTo>
                    <a:pt x="2084" y="2887"/>
                  </a:lnTo>
                  <a:lnTo>
                    <a:pt x="798" y="3114"/>
                  </a:lnTo>
                  <a:cubicBezTo>
                    <a:pt x="310" y="3209"/>
                    <a:pt x="1" y="3673"/>
                    <a:pt x="84" y="4149"/>
                  </a:cubicBezTo>
                  <a:lnTo>
                    <a:pt x="1656" y="12781"/>
                  </a:lnTo>
                  <a:cubicBezTo>
                    <a:pt x="1740" y="13216"/>
                    <a:pt x="2109" y="13509"/>
                    <a:pt x="2533" y="13509"/>
                  </a:cubicBezTo>
                  <a:cubicBezTo>
                    <a:pt x="2585" y="13509"/>
                    <a:pt x="2638" y="13505"/>
                    <a:pt x="2691" y="13496"/>
                  </a:cubicBezTo>
                  <a:lnTo>
                    <a:pt x="10026" y="12162"/>
                  </a:lnTo>
                  <a:cubicBezTo>
                    <a:pt x="10514" y="12067"/>
                    <a:pt x="10835" y="11603"/>
                    <a:pt x="10752" y="11114"/>
                  </a:cubicBezTo>
                  <a:lnTo>
                    <a:pt x="9168" y="2482"/>
                  </a:lnTo>
                  <a:cubicBezTo>
                    <a:pt x="9094" y="2048"/>
                    <a:pt x="8718" y="1755"/>
                    <a:pt x="8291" y="1755"/>
                  </a:cubicBezTo>
                  <a:cubicBezTo>
                    <a:pt x="8239" y="1755"/>
                    <a:pt x="8186" y="1759"/>
                    <a:pt x="8133" y="1768"/>
                  </a:cubicBezTo>
                  <a:lnTo>
                    <a:pt x="6859" y="2006"/>
                  </a:lnTo>
                  <a:lnTo>
                    <a:pt x="6799" y="1732"/>
                  </a:lnTo>
                  <a:cubicBezTo>
                    <a:pt x="6745" y="1442"/>
                    <a:pt x="6498" y="1249"/>
                    <a:pt x="6214" y="1249"/>
                  </a:cubicBezTo>
                  <a:cubicBezTo>
                    <a:pt x="6183" y="1249"/>
                    <a:pt x="6152" y="1251"/>
                    <a:pt x="6120" y="1256"/>
                  </a:cubicBezTo>
                  <a:lnTo>
                    <a:pt x="5168" y="1435"/>
                  </a:lnTo>
                  <a:cubicBezTo>
                    <a:pt x="5227" y="1268"/>
                    <a:pt x="5239" y="1089"/>
                    <a:pt x="5204" y="911"/>
                  </a:cubicBezTo>
                  <a:cubicBezTo>
                    <a:pt x="5119" y="380"/>
                    <a:pt x="4655" y="1"/>
                    <a:pt x="413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762" name="Google Shape;4762;p59"/>
            <p:cNvSpPr/>
            <p:nvPr/>
          </p:nvSpPr>
          <p:spPr>
            <a:xfrm>
              <a:off x="8318251" y="2305274"/>
              <a:ext cx="60156" cy="49834"/>
            </a:xfrm>
            <a:custGeom>
              <a:avLst/>
              <a:gdLst/>
              <a:ahLst/>
              <a:cxnLst/>
              <a:rect l="l" t="t" r="r" b="b"/>
              <a:pathLst>
                <a:path w="1865" h="1545" extrusionOk="0">
                  <a:moveTo>
                    <a:pt x="1014" y="0"/>
                  </a:moveTo>
                  <a:cubicBezTo>
                    <a:pt x="970" y="0"/>
                    <a:pt x="926" y="4"/>
                    <a:pt x="882" y="12"/>
                  </a:cubicBezTo>
                  <a:cubicBezTo>
                    <a:pt x="191" y="131"/>
                    <a:pt x="0" y="1012"/>
                    <a:pt x="572" y="1405"/>
                  </a:cubicBezTo>
                  <a:cubicBezTo>
                    <a:pt x="710" y="1502"/>
                    <a:pt x="861" y="1545"/>
                    <a:pt x="1007" y="1545"/>
                  </a:cubicBezTo>
                  <a:cubicBezTo>
                    <a:pt x="1454" y="1545"/>
                    <a:pt x="1864" y="1142"/>
                    <a:pt x="1775" y="631"/>
                  </a:cubicBezTo>
                  <a:cubicBezTo>
                    <a:pt x="1700" y="258"/>
                    <a:pt x="1379" y="0"/>
                    <a:pt x="1014"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763" name="Google Shape;4763;p59"/>
            <p:cNvSpPr/>
            <p:nvPr/>
          </p:nvSpPr>
          <p:spPr>
            <a:xfrm>
              <a:off x="8386921" y="2290308"/>
              <a:ext cx="124117" cy="43673"/>
            </a:xfrm>
            <a:custGeom>
              <a:avLst/>
              <a:gdLst/>
              <a:ahLst/>
              <a:cxnLst/>
              <a:rect l="l" t="t" r="r" b="b"/>
              <a:pathLst>
                <a:path w="3848" h="1354" extrusionOk="0">
                  <a:moveTo>
                    <a:pt x="3240" y="0"/>
                  </a:moveTo>
                  <a:cubicBezTo>
                    <a:pt x="3207" y="0"/>
                    <a:pt x="3171" y="4"/>
                    <a:pt x="3134" y="11"/>
                  </a:cubicBezTo>
                  <a:lnTo>
                    <a:pt x="538" y="487"/>
                  </a:lnTo>
                  <a:cubicBezTo>
                    <a:pt x="0" y="588"/>
                    <a:pt x="106" y="1354"/>
                    <a:pt x="597" y="1354"/>
                  </a:cubicBezTo>
                  <a:cubicBezTo>
                    <a:pt x="628" y="1354"/>
                    <a:pt x="660" y="1351"/>
                    <a:pt x="693" y="1345"/>
                  </a:cubicBezTo>
                  <a:lnTo>
                    <a:pt x="3289" y="868"/>
                  </a:lnTo>
                  <a:cubicBezTo>
                    <a:pt x="3847" y="790"/>
                    <a:pt x="3746" y="0"/>
                    <a:pt x="3240"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764" name="Google Shape;4764;p59"/>
            <p:cNvSpPr/>
            <p:nvPr/>
          </p:nvSpPr>
          <p:spPr>
            <a:xfrm>
              <a:off x="8330927" y="2374687"/>
              <a:ext cx="60156" cy="49931"/>
            </a:xfrm>
            <a:custGeom>
              <a:avLst/>
              <a:gdLst/>
              <a:ahLst/>
              <a:cxnLst/>
              <a:rect l="l" t="t" r="r" b="b"/>
              <a:pathLst>
                <a:path w="1865" h="1548" extrusionOk="0">
                  <a:moveTo>
                    <a:pt x="1027" y="0"/>
                  </a:moveTo>
                  <a:cubicBezTo>
                    <a:pt x="979" y="0"/>
                    <a:pt x="930" y="5"/>
                    <a:pt x="881" y="15"/>
                  </a:cubicBezTo>
                  <a:cubicBezTo>
                    <a:pt x="203" y="122"/>
                    <a:pt x="0" y="1015"/>
                    <a:pt x="572" y="1408"/>
                  </a:cubicBezTo>
                  <a:cubicBezTo>
                    <a:pt x="710" y="1505"/>
                    <a:pt x="861" y="1548"/>
                    <a:pt x="1007" y="1548"/>
                  </a:cubicBezTo>
                  <a:cubicBezTo>
                    <a:pt x="1454" y="1548"/>
                    <a:pt x="1864" y="1145"/>
                    <a:pt x="1774" y="634"/>
                  </a:cubicBezTo>
                  <a:cubicBezTo>
                    <a:pt x="1701" y="266"/>
                    <a:pt x="1386" y="0"/>
                    <a:pt x="1027"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765" name="Google Shape;4765;p59"/>
            <p:cNvSpPr/>
            <p:nvPr/>
          </p:nvSpPr>
          <p:spPr>
            <a:xfrm>
              <a:off x="8400533" y="2359753"/>
              <a:ext cx="121279" cy="43512"/>
            </a:xfrm>
            <a:custGeom>
              <a:avLst/>
              <a:gdLst/>
              <a:ahLst/>
              <a:cxnLst/>
              <a:rect l="l" t="t" r="r" b="b"/>
              <a:pathLst>
                <a:path w="3760" h="1349" extrusionOk="0">
                  <a:moveTo>
                    <a:pt x="3129" y="0"/>
                  </a:moveTo>
                  <a:cubicBezTo>
                    <a:pt x="3117" y="0"/>
                    <a:pt x="3105" y="1"/>
                    <a:pt x="3093" y="1"/>
                  </a:cubicBezTo>
                  <a:lnTo>
                    <a:pt x="497" y="478"/>
                  </a:lnTo>
                  <a:cubicBezTo>
                    <a:pt x="1" y="628"/>
                    <a:pt x="120" y="1349"/>
                    <a:pt x="617" y="1349"/>
                  </a:cubicBezTo>
                  <a:cubicBezTo>
                    <a:pt x="632" y="1349"/>
                    <a:pt x="648" y="1348"/>
                    <a:pt x="664" y="1347"/>
                  </a:cubicBezTo>
                  <a:lnTo>
                    <a:pt x="3260" y="882"/>
                  </a:lnTo>
                  <a:cubicBezTo>
                    <a:pt x="3760" y="731"/>
                    <a:pt x="3635" y="0"/>
                    <a:pt x="3129"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766" name="Google Shape;4766;p59"/>
            <p:cNvSpPr/>
            <p:nvPr/>
          </p:nvSpPr>
          <p:spPr>
            <a:xfrm>
              <a:off x="8344377" y="2448906"/>
              <a:ext cx="60123" cy="49834"/>
            </a:xfrm>
            <a:custGeom>
              <a:avLst/>
              <a:gdLst/>
              <a:ahLst/>
              <a:cxnLst/>
              <a:rect l="l" t="t" r="r" b="b"/>
              <a:pathLst>
                <a:path w="1864" h="1545" extrusionOk="0">
                  <a:moveTo>
                    <a:pt x="1014" y="0"/>
                  </a:moveTo>
                  <a:cubicBezTo>
                    <a:pt x="970" y="0"/>
                    <a:pt x="926" y="4"/>
                    <a:pt x="881" y="11"/>
                  </a:cubicBezTo>
                  <a:cubicBezTo>
                    <a:pt x="203" y="131"/>
                    <a:pt x="0" y="1012"/>
                    <a:pt x="572" y="1404"/>
                  </a:cubicBezTo>
                  <a:cubicBezTo>
                    <a:pt x="713" y="1501"/>
                    <a:pt x="865" y="1545"/>
                    <a:pt x="1012" y="1545"/>
                  </a:cubicBezTo>
                  <a:cubicBezTo>
                    <a:pt x="1460" y="1545"/>
                    <a:pt x="1864" y="1142"/>
                    <a:pt x="1774" y="631"/>
                  </a:cubicBezTo>
                  <a:cubicBezTo>
                    <a:pt x="1700" y="258"/>
                    <a:pt x="1378" y="0"/>
                    <a:pt x="1014"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767" name="Google Shape;4767;p59"/>
            <p:cNvSpPr/>
            <p:nvPr/>
          </p:nvSpPr>
          <p:spPr>
            <a:xfrm>
              <a:off x="8413725" y="2434133"/>
              <a:ext cx="122343" cy="43673"/>
            </a:xfrm>
            <a:custGeom>
              <a:avLst/>
              <a:gdLst/>
              <a:ahLst/>
              <a:cxnLst/>
              <a:rect l="l" t="t" r="r" b="b"/>
              <a:pathLst>
                <a:path w="3793" h="1354" extrusionOk="0">
                  <a:moveTo>
                    <a:pt x="3180" y="1"/>
                  </a:moveTo>
                  <a:cubicBezTo>
                    <a:pt x="3158" y="1"/>
                    <a:pt x="3136" y="2"/>
                    <a:pt x="3113" y="5"/>
                  </a:cubicBezTo>
                  <a:lnTo>
                    <a:pt x="517" y="469"/>
                  </a:lnTo>
                  <a:cubicBezTo>
                    <a:pt x="1" y="607"/>
                    <a:pt x="115" y="1354"/>
                    <a:pt x="615" y="1354"/>
                  </a:cubicBezTo>
                  <a:cubicBezTo>
                    <a:pt x="633" y="1354"/>
                    <a:pt x="652" y="1353"/>
                    <a:pt x="672" y="1351"/>
                  </a:cubicBezTo>
                  <a:lnTo>
                    <a:pt x="3267" y="874"/>
                  </a:lnTo>
                  <a:cubicBezTo>
                    <a:pt x="3792" y="749"/>
                    <a:pt x="3672" y="1"/>
                    <a:pt x="3180"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768" name="Google Shape;4768;p59"/>
            <p:cNvSpPr/>
            <p:nvPr/>
          </p:nvSpPr>
          <p:spPr>
            <a:xfrm>
              <a:off x="8287157" y="2757554"/>
              <a:ext cx="250396" cy="224785"/>
            </a:xfrm>
            <a:custGeom>
              <a:avLst/>
              <a:gdLst/>
              <a:ahLst/>
              <a:cxnLst/>
              <a:rect l="l" t="t" r="r" b="b"/>
              <a:pathLst>
                <a:path w="7763" h="6969" extrusionOk="0">
                  <a:moveTo>
                    <a:pt x="3926" y="0"/>
                  </a:moveTo>
                  <a:cubicBezTo>
                    <a:pt x="2894" y="0"/>
                    <a:pt x="1881" y="467"/>
                    <a:pt x="1215" y="1349"/>
                  </a:cubicBezTo>
                  <a:lnTo>
                    <a:pt x="6953" y="4968"/>
                  </a:lnTo>
                  <a:cubicBezTo>
                    <a:pt x="7763" y="3396"/>
                    <a:pt x="7239" y="1468"/>
                    <a:pt x="5751" y="527"/>
                  </a:cubicBezTo>
                  <a:cubicBezTo>
                    <a:pt x="5184" y="172"/>
                    <a:pt x="4552" y="0"/>
                    <a:pt x="3926" y="0"/>
                  </a:cubicBezTo>
                  <a:close/>
                  <a:moveTo>
                    <a:pt x="810" y="1992"/>
                  </a:moveTo>
                  <a:lnTo>
                    <a:pt x="810" y="1992"/>
                  </a:lnTo>
                  <a:cubicBezTo>
                    <a:pt x="0" y="3563"/>
                    <a:pt x="512" y="5492"/>
                    <a:pt x="2012" y="6444"/>
                  </a:cubicBezTo>
                  <a:cubicBezTo>
                    <a:pt x="2576" y="6798"/>
                    <a:pt x="3206" y="6968"/>
                    <a:pt x="3829" y="6968"/>
                  </a:cubicBezTo>
                  <a:cubicBezTo>
                    <a:pt x="4864" y="6968"/>
                    <a:pt x="5880" y="6500"/>
                    <a:pt x="6549" y="5623"/>
                  </a:cubicBezTo>
                  <a:lnTo>
                    <a:pt x="810" y="1992"/>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769" name="Google Shape;4769;p59"/>
            <p:cNvSpPr/>
            <p:nvPr/>
          </p:nvSpPr>
          <p:spPr>
            <a:xfrm>
              <a:off x="8756435" y="2276051"/>
              <a:ext cx="195885" cy="181563"/>
            </a:xfrm>
            <a:custGeom>
              <a:avLst/>
              <a:gdLst/>
              <a:ahLst/>
              <a:cxnLst/>
              <a:rect l="l" t="t" r="r" b="b"/>
              <a:pathLst>
                <a:path w="6073" h="5629" extrusionOk="0">
                  <a:moveTo>
                    <a:pt x="3596" y="1"/>
                  </a:moveTo>
                  <a:lnTo>
                    <a:pt x="1203" y="1620"/>
                  </a:lnTo>
                  <a:cubicBezTo>
                    <a:pt x="251" y="2275"/>
                    <a:pt x="1" y="3585"/>
                    <a:pt x="655" y="4549"/>
                  </a:cubicBezTo>
                  <a:lnTo>
                    <a:pt x="763" y="4716"/>
                  </a:lnTo>
                  <a:cubicBezTo>
                    <a:pt x="1163" y="5308"/>
                    <a:pt x="1825" y="5629"/>
                    <a:pt x="2498" y="5629"/>
                  </a:cubicBezTo>
                  <a:cubicBezTo>
                    <a:pt x="2907" y="5629"/>
                    <a:pt x="3320" y="5511"/>
                    <a:pt x="3680" y="5263"/>
                  </a:cubicBezTo>
                  <a:lnTo>
                    <a:pt x="6073" y="3644"/>
                  </a:lnTo>
                  <a:lnTo>
                    <a:pt x="3596" y="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770" name="Google Shape;4770;p59"/>
            <p:cNvSpPr/>
            <p:nvPr/>
          </p:nvSpPr>
          <p:spPr>
            <a:xfrm>
              <a:off x="8888938" y="2200542"/>
              <a:ext cx="195885" cy="181918"/>
            </a:xfrm>
            <a:custGeom>
              <a:avLst/>
              <a:gdLst/>
              <a:ahLst/>
              <a:cxnLst/>
              <a:rect l="l" t="t" r="r" b="b"/>
              <a:pathLst>
                <a:path w="6073" h="5640" extrusionOk="0">
                  <a:moveTo>
                    <a:pt x="3577" y="0"/>
                  </a:moveTo>
                  <a:cubicBezTo>
                    <a:pt x="3169" y="0"/>
                    <a:pt x="2757" y="119"/>
                    <a:pt x="2393" y="365"/>
                  </a:cubicBezTo>
                  <a:lnTo>
                    <a:pt x="0" y="1996"/>
                  </a:lnTo>
                  <a:lnTo>
                    <a:pt x="2477" y="5640"/>
                  </a:lnTo>
                  <a:lnTo>
                    <a:pt x="4870" y="4009"/>
                  </a:lnTo>
                  <a:cubicBezTo>
                    <a:pt x="5834" y="3354"/>
                    <a:pt x="6072" y="2044"/>
                    <a:pt x="5429" y="1080"/>
                  </a:cubicBezTo>
                  <a:lnTo>
                    <a:pt x="5322" y="925"/>
                  </a:lnTo>
                  <a:cubicBezTo>
                    <a:pt x="4914" y="324"/>
                    <a:pt x="4252" y="0"/>
                    <a:pt x="3577"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771" name="Google Shape;4771;p59"/>
            <p:cNvSpPr/>
            <p:nvPr/>
          </p:nvSpPr>
          <p:spPr>
            <a:xfrm>
              <a:off x="8698827" y="2651177"/>
              <a:ext cx="346064" cy="344387"/>
            </a:xfrm>
            <a:custGeom>
              <a:avLst/>
              <a:gdLst/>
              <a:ahLst/>
              <a:cxnLst/>
              <a:rect l="l" t="t" r="r" b="b"/>
              <a:pathLst>
                <a:path w="10729" h="10677" extrusionOk="0">
                  <a:moveTo>
                    <a:pt x="5017" y="1"/>
                  </a:moveTo>
                  <a:cubicBezTo>
                    <a:pt x="4831" y="1"/>
                    <a:pt x="4666" y="137"/>
                    <a:pt x="4644" y="325"/>
                  </a:cubicBezTo>
                  <a:lnTo>
                    <a:pt x="4180" y="3813"/>
                  </a:lnTo>
                  <a:lnTo>
                    <a:pt x="703" y="3349"/>
                  </a:lnTo>
                  <a:cubicBezTo>
                    <a:pt x="688" y="3347"/>
                    <a:pt x="673" y="3346"/>
                    <a:pt x="659" y="3346"/>
                  </a:cubicBezTo>
                  <a:cubicBezTo>
                    <a:pt x="474" y="3346"/>
                    <a:pt x="308" y="3483"/>
                    <a:pt x="286" y="3670"/>
                  </a:cubicBezTo>
                  <a:lnTo>
                    <a:pt x="24" y="5635"/>
                  </a:lnTo>
                  <a:cubicBezTo>
                    <a:pt x="1" y="5849"/>
                    <a:pt x="143" y="6028"/>
                    <a:pt x="346" y="6063"/>
                  </a:cubicBezTo>
                  <a:lnTo>
                    <a:pt x="3822" y="6516"/>
                  </a:lnTo>
                  <a:lnTo>
                    <a:pt x="3370" y="10004"/>
                  </a:lnTo>
                  <a:cubicBezTo>
                    <a:pt x="3346" y="10207"/>
                    <a:pt x="3489" y="10385"/>
                    <a:pt x="3692" y="10421"/>
                  </a:cubicBezTo>
                  <a:lnTo>
                    <a:pt x="5656" y="10671"/>
                  </a:lnTo>
                  <a:cubicBezTo>
                    <a:pt x="5678" y="10675"/>
                    <a:pt x="5700" y="10677"/>
                    <a:pt x="5721" y="10677"/>
                  </a:cubicBezTo>
                  <a:cubicBezTo>
                    <a:pt x="5906" y="10677"/>
                    <a:pt x="6053" y="10543"/>
                    <a:pt x="6085" y="10362"/>
                  </a:cubicBezTo>
                  <a:lnTo>
                    <a:pt x="6537" y="6873"/>
                  </a:lnTo>
                  <a:lnTo>
                    <a:pt x="10014" y="7337"/>
                  </a:lnTo>
                  <a:cubicBezTo>
                    <a:pt x="10029" y="7339"/>
                    <a:pt x="10045" y="7340"/>
                    <a:pt x="10060" y="7340"/>
                  </a:cubicBezTo>
                  <a:cubicBezTo>
                    <a:pt x="10253" y="7340"/>
                    <a:pt x="10409" y="7204"/>
                    <a:pt x="10442" y="7016"/>
                  </a:cubicBezTo>
                  <a:lnTo>
                    <a:pt x="10692" y="5039"/>
                  </a:lnTo>
                  <a:cubicBezTo>
                    <a:pt x="10728" y="4837"/>
                    <a:pt x="10585" y="4647"/>
                    <a:pt x="10383" y="4623"/>
                  </a:cubicBezTo>
                  <a:lnTo>
                    <a:pt x="6894" y="4158"/>
                  </a:lnTo>
                  <a:lnTo>
                    <a:pt x="7359" y="682"/>
                  </a:lnTo>
                  <a:cubicBezTo>
                    <a:pt x="7382" y="479"/>
                    <a:pt x="7240" y="289"/>
                    <a:pt x="7037" y="265"/>
                  </a:cubicBezTo>
                  <a:lnTo>
                    <a:pt x="5061" y="3"/>
                  </a:lnTo>
                  <a:cubicBezTo>
                    <a:pt x="5046" y="1"/>
                    <a:pt x="5031" y="1"/>
                    <a:pt x="5017"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772" name="Google Shape;4772;p59"/>
            <p:cNvSpPr/>
            <p:nvPr/>
          </p:nvSpPr>
          <p:spPr>
            <a:xfrm>
              <a:off x="8256031" y="3173385"/>
              <a:ext cx="349902" cy="435733"/>
            </a:xfrm>
            <a:custGeom>
              <a:avLst/>
              <a:gdLst/>
              <a:ahLst/>
              <a:cxnLst/>
              <a:rect l="l" t="t" r="r" b="b"/>
              <a:pathLst>
                <a:path w="10848" h="13509" extrusionOk="0">
                  <a:moveTo>
                    <a:pt x="4164" y="411"/>
                  </a:moveTo>
                  <a:cubicBezTo>
                    <a:pt x="4452" y="411"/>
                    <a:pt x="4735" y="584"/>
                    <a:pt x="4787" y="970"/>
                  </a:cubicBezTo>
                  <a:cubicBezTo>
                    <a:pt x="4823" y="1172"/>
                    <a:pt x="4763" y="1363"/>
                    <a:pt x="4632" y="1518"/>
                  </a:cubicBezTo>
                  <a:lnTo>
                    <a:pt x="3846" y="1661"/>
                  </a:lnTo>
                  <a:cubicBezTo>
                    <a:pt x="3668" y="1565"/>
                    <a:pt x="3549" y="1399"/>
                    <a:pt x="3513" y="1208"/>
                  </a:cubicBezTo>
                  <a:cubicBezTo>
                    <a:pt x="3398" y="708"/>
                    <a:pt x="3786" y="411"/>
                    <a:pt x="4164" y="411"/>
                  </a:cubicBezTo>
                  <a:close/>
                  <a:moveTo>
                    <a:pt x="7873" y="2721"/>
                  </a:moveTo>
                  <a:cubicBezTo>
                    <a:pt x="8128" y="2721"/>
                    <a:pt x="8353" y="2900"/>
                    <a:pt x="8395" y="3161"/>
                  </a:cubicBezTo>
                  <a:lnTo>
                    <a:pt x="9788" y="10745"/>
                  </a:lnTo>
                  <a:cubicBezTo>
                    <a:pt x="9847" y="11043"/>
                    <a:pt x="9645" y="11328"/>
                    <a:pt x="9347" y="11376"/>
                  </a:cubicBezTo>
                  <a:lnTo>
                    <a:pt x="3072" y="12519"/>
                  </a:lnTo>
                  <a:cubicBezTo>
                    <a:pt x="3042" y="12524"/>
                    <a:pt x="3012" y="12526"/>
                    <a:pt x="2981" y="12526"/>
                  </a:cubicBezTo>
                  <a:cubicBezTo>
                    <a:pt x="2719" y="12526"/>
                    <a:pt x="2484" y="12344"/>
                    <a:pt x="2441" y="12067"/>
                  </a:cubicBezTo>
                  <a:lnTo>
                    <a:pt x="1060" y="4506"/>
                  </a:lnTo>
                  <a:cubicBezTo>
                    <a:pt x="1001" y="4209"/>
                    <a:pt x="1203" y="3923"/>
                    <a:pt x="1501" y="3863"/>
                  </a:cubicBezTo>
                  <a:lnTo>
                    <a:pt x="2251" y="3732"/>
                  </a:lnTo>
                  <a:cubicBezTo>
                    <a:pt x="2282" y="3941"/>
                    <a:pt x="2470" y="4086"/>
                    <a:pt x="2668" y="4086"/>
                  </a:cubicBezTo>
                  <a:cubicBezTo>
                    <a:pt x="2696" y="4086"/>
                    <a:pt x="2723" y="4083"/>
                    <a:pt x="2751" y="4078"/>
                  </a:cubicBezTo>
                  <a:lnTo>
                    <a:pt x="6668" y="3375"/>
                  </a:lnTo>
                  <a:cubicBezTo>
                    <a:pt x="6906" y="3327"/>
                    <a:pt x="7061" y="3101"/>
                    <a:pt x="7013" y="2863"/>
                  </a:cubicBezTo>
                  <a:lnTo>
                    <a:pt x="7764" y="2732"/>
                  </a:lnTo>
                  <a:cubicBezTo>
                    <a:pt x="7800" y="2725"/>
                    <a:pt x="7837" y="2721"/>
                    <a:pt x="7873" y="2721"/>
                  </a:cubicBezTo>
                  <a:close/>
                  <a:moveTo>
                    <a:pt x="4154" y="0"/>
                  </a:moveTo>
                  <a:cubicBezTo>
                    <a:pt x="4004" y="0"/>
                    <a:pt x="3851" y="32"/>
                    <a:pt x="3704" y="101"/>
                  </a:cubicBezTo>
                  <a:cubicBezTo>
                    <a:pt x="3061" y="387"/>
                    <a:pt x="2858" y="1208"/>
                    <a:pt x="3299" y="1756"/>
                  </a:cubicBezTo>
                  <a:lnTo>
                    <a:pt x="2513" y="1911"/>
                  </a:lnTo>
                  <a:cubicBezTo>
                    <a:pt x="2203" y="1970"/>
                    <a:pt x="1989" y="2280"/>
                    <a:pt x="2049" y="2589"/>
                  </a:cubicBezTo>
                  <a:lnTo>
                    <a:pt x="2096" y="2875"/>
                  </a:lnTo>
                  <a:lnTo>
                    <a:pt x="810" y="3101"/>
                  </a:lnTo>
                  <a:cubicBezTo>
                    <a:pt x="322" y="3196"/>
                    <a:pt x="1" y="3661"/>
                    <a:pt x="96" y="4149"/>
                  </a:cubicBezTo>
                  <a:lnTo>
                    <a:pt x="1668" y="12769"/>
                  </a:lnTo>
                  <a:cubicBezTo>
                    <a:pt x="1753" y="13205"/>
                    <a:pt x="2123" y="13509"/>
                    <a:pt x="2549" y="13509"/>
                  </a:cubicBezTo>
                  <a:cubicBezTo>
                    <a:pt x="2600" y="13509"/>
                    <a:pt x="2652" y="13504"/>
                    <a:pt x="2703" y="13495"/>
                  </a:cubicBezTo>
                  <a:lnTo>
                    <a:pt x="10038" y="12150"/>
                  </a:lnTo>
                  <a:cubicBezTo>
                    <a:pt x="10526" y="12055"/>
                    <a:pt x="10847" y="11590"/>
                    <a:pt x="10752" y="11114"/>
                  </a:cubicBezTo>
                  <a:lnTo>
                    <a:pt x="9180" y="2482"/>
                  </a:lnTo>
                  <a:cubicBezTo>
                    <a:pt x="9106" y="2046"/>
                    <a:pt x="8727" y="1743"/>
                    <a:pt x="8299" y="1743"/>
                  </a:cubicBezTo>
                  <a:cubicBezTo>
                    <a:pt x="8248" y="1743"/>
                    <a:pt x="8196" y="1747"/>
                    <a:pt x="8145" y="1756"/>
                  </a:cubicBezTo>
                  <a:lnTo>
                    <a:pt x="6871" y="1994"/>
                  </a:lnTo>
                  <a:lnTo>
                    <a:pt x="6811" y="1720"/>
                  </a:lnTo>
                  <a:cubicBezTo>
                    <a:pt x="6758" y="1435"/>
                    <a:pt x="6518" y="1234"/>
                    <a:pt x="6240" y="1234"/>
                  </a:cubicBezTo>
                  <a:cubicBezTo>
                    <a:pt x="6204" y="1234"/>
                    <a:pt x="6169" y="1237"/>
                    <a:pt x="6132" y="1244"/>
                  </a:cubicBezTo>
                  <a:lnTo>
                    <a:pt x="5180" y="1411"/>
                  </a:lnTo>
                  <a:cubicBezTo>
                    <a:pt x="5239" y="1244"/>
                    <a:pt x="5251" y="1065"/>
                    <a:pt x="5216" y="899"/>
                  </a:cubicBezTo>
                  <a:cubicBezTo>
                    <a:pt x="5115" y="358"/>
                    <a:pt x="4654" y="0"/>
                    <a:pt x="4154"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773" name="Google Shape;4773;p59"/>
            <p:cNvSpPr/>
            <p:nvPr/>
          </p:nvSpPr>
          <p:spPr>
            <a:xfrm>
              <a:off x="8318251" y="3329757"/>
              <a:ext cx="60156" cy="49963"/>
            </a:xfrm>
            <a:custGeom>
              <a:avLst/>
              <a:gdLst/>
              <a:ahLst/>
              <a:cxnLst/>
              <a:rect l="l" t="t" r="r" b="b"/>
              <a:pathLst>
                <a:path w="1865" h="1549" extrusionOk="0">
                  <a:moveTo>
                    <a:pt x="1027" y="1"/>
                  </a:moveTo>
                  <a:cubicBezTo>
                    <a:pt x="979" y="1"/>
                    <a:pt x="930" y="6"/>
                    <a:pt x="882" y="15"/>
                  </a:cubicBezTo>
                  <a:cubicBezTo>
                    <a:pt x="191" y="134"/>
                    <a:pt x="0" y="1015"/>
                    <a:pt x="572" y="1408"/>
                  </a:cubicBezTo>
                  <a:cubicBezTo>
                    <a:pt x="710" y="1505"/>
                    <a:pt x="861" y="1549"/>
                    <a:pt x="1007" y="1549"/>
                  </a:cubicBezTo>
                  <a:cubicBezTo>
                    <a:pt x="1454" y="1549"/>
                    <a:pt x="1864" y="1146"/>
                    <a:pt x="1775" y="634"/>
                  </a:cubicBezTo>
                  <a:cubicBezTo>
                    <a:pt x="1701" y="267"/>
                    <a:pt x="1386" y="1"/>
                    <a:pt x="1027"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774" name="Google Shape;4774;p59"/>
            <p:cNvSpPr/>
            <p:nvPr/>
          </p:nvSpPr>
          <p:spPr>
            <a:xfrm>
              <a:off x="8386373" y="3314791"/>
              <a:ext cx="125214" cy="43931"/>
            </a:xfrm>
            <a:custGeom>
              <a:avLst/>
              <a:gdLst/>
              <a:ahLst/>
              <a:cxnLst/>
              <a:rect l="l" t="t" r="r" b="b"/>
              <a:pathLst>
                <a:path w="3882" h="1362" extrusionOk="0">
                  <a:moveTo>
                    <a:pt x="3273" y="0"/>
                  </a:moveTo>
                  <a:cubicBezTo>
                    <a:pt x="3234" y="0"/>
                    <a:pt x="3194" y="5"/>
                    <a:pt x="3151" y="15"/>
                  </a:cubicBezTo>
                  <a:lnTo>
                    <a:pt x="555" y="491"/>
                  </a:lnTo>
                  <a:cubicBezTo>
                    <a:pt x="1" y="580"/>
                    <a:pt x="108" y="1362"/>
                    <a:pt x="597" y="1362"/>
                  </a:cubicBezTo>
                  <a:cubicBezTo>
                    <a:pt x="633" y="1362"/>
                    <a:pt x="671" y="1357"/>
                    <a:pt x="710" y="1349"/>
                  </a:cubicBezTo>
                  <a:lnTo>
                    <a:pt x="3306" y="872"/>
                  </a:lnTo>
                  <a:cubicBezTo>
                    <a:pt x="3881" y="817"/>
                    <a:pt x="3778" y="0"/>
                    <a:pt x="3273"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775" name="Google Shape;4775;p59"/>
            <p:cNvSpPr/>
            <p:nvPr/>
          </p:nvSpPr>
          <p:spPr>
            <a:xfrm>
              <a:off x="8330927" y="3399267"/>
              <a:ext cx="60156" cy="49963"/>
            </a:xfrm>
            <a:custGeom>
              <a:avLst/>
              <a:gdLst/>
              <a:ahLst/>
              <a:cxnLst/>
              <a:rect l="l" t="t" r="r" b="b"/>
              <a:pathLst>
                <a:path w="1865" h="1549" extrusionOk="0">
                  <a:moveTo>
                    <a:pt x="1027" y="1"/>
                  </a:moveTo>
                  <a:cubicBezTo>
                    <a:pt x="979" y="1"/>
                    <a:pt x="930" y="6"/>
                    <a:pt x="881" y="15"/>
                  </a:cubicBezTo>
                  <a:cubicBezTo>
                    <a:pt x="203" y="134"/>
                    <a:pt x="0" y="1015"/>
                    <a:pt x="572" y="1408"/>
                  </a:cubicBezTo>
                  <a:cubicBezTo>
                    <a:pt x="710" y="1505"/>
                    <a:pt x="861" y="1549"/>
                    <a:pt x="1007" y="1549"/>
                  </a:cubicBezTo>
                  <a:cubicBezTo>
                    <a:pt x="1454" y="1549"/>
                    <a:pt x="1864" y="1146"/>
                    <a:pt x="1774" y="635"/>
                  </a:cubicBezTo>
                  <a:cubicBezTo>
                    <a:pt x="1701" y="267"/>
                    <a:pt x="1386" y="1"/>
                    <a:pt x="1027"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776" name="Google Shape;4776;p59"/>
            <p:cNvSpPr/>
            <p:nvPr/>
          </p:nvSpPr>
          <p:spPr>
            <a:xfrm>
              <a:off x="8400436" y="3384688"/>
              <a:ext cx="121279" cy="43544"/>
            </a:xfrm>
            <a:custGeom>
              <a:avLst/>
              <a:gdLst/>
              <a:ahLst/>
              <a:cxnLst/>
              <a:rect l="l" t="t" r="r" b="b"/>
              <a:pathLst>
                <a:path w="3760" h="1350" extrusionOk="0">
                  <a:moveTo>
                    <a:pt x="3144" y="1"/>
                  </a:moveTo>
                  <a:cubicBezTo>
                    <a:pt x="3128" y="1"/>
                    <a:pt x="3112" y="2"/>
                    <a:pt x="3096" y="3"/>
                  </a:cubicBezTo>
                  <a:lnTo>
                    <a:pt x="500" y="467"/>
                  </a:lnTo>
                  <a:cubicBezTo>
                    <a:pt x="0" y="619"/>
                    <a:pt x="125" y="1350"/>
                    <a:pt x="631" y="1350"/>
                  </a:cubicBezTo>
                  <a:cubicBezTo>
                    <a:pt x="643" y="1350"/>
                    <a:pt x="655" y="1349"/>
                    <a:pt x="667" y="1348"/>
                  </a:cubicBezTo>
                  <a:lnTo>
                    <a:pt x="3263" y="872"/>
                  </a:lnTo>
                  <a:cubicBezTo>
                    <a:pt x="3759" y="722"/>
                    <a:pt x="3640" y="1"/>
                    <a:pt x="314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777" name="Google Shape;4777;p59"/>
            <p:cNvSpPr/>
            <p:nvPr/>
          </p:nvSpPr>
          <p:spPr>
            <a:xfrm>
              <a:off x="8344377" y="3473486"/>
              <a:ext cx="60123" cy="49866"/>
            </a:xfrm>
            <a:custGeom>
              <a:avLst/>
              <a:gdLst/>
              <a:ahLst/>
              <a:cxnLst/>
              <a:rect l="l" t="t" r="r" b="b"/>
              <a:pathLst>
                <a:path w="1864" h="1546" extrusionOk="0">
                  <a:moveTo>
                    <a:pt x="1013" y="1"/>
                  </a:moveTo>
                  <a:cubicBezTo>
                    <a:pt x="970" y="1"/>
                    <a:pt x="926" y="5"/>
                    <a:pt x="881" y="12"/>
                  </a:cubicBezTo>
                  <a:cubicBezTo>
                    <a:pt x="203" y="131"/>
                    <a:pt x="0" y="1012"/>
                    <a:pt x="572" y="1405"/>
                  </a:cubicBezTo>
                  <a:cubicBezTo>
                    <a:pt x="710" y="1502"/>
                    <a:pt x="861" y="1546"/>
                    <a:pt x="1008" y="1546"/>
                  </a:cubicBezTo>
                  <a:cubicBezTo>
                    <a:pt x="1454" y="1546"/>
                    <a:pt x="1864" y="1145"/>
                    <a:pt x="1774" y="643"/>
                  </a:cubicBezTo>
                  <a:cubicBezTo>
                    <a:pt x="1700" y="260"/>
                    <a:pt x="1378" y="1"/>
                    <a:pt x="101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778" name="Google Shape;4778;p59"/>
            <p:cNvSpPr/>
            <p:nvPr/>
          </p:nvSpPr>
          <p:spPr>
            <a:xfrm>
              <a:off x="8413983" y="3458777"/>
              <a:ext cx="121440" cy="43609"/>
            </a:xfrm>
            <a:custGeom>
              <a:avLst/>
              <a:gdLst/>
              <a:ahLst/>
              <a:cxnLst/>
              <a:rect l="l" t="t" r="r" b="b"/>
              <a:pathLst>
                <a:path w="3765" h="1352" extrusionOk="0">
                  <a:moveTo>
                    <a:pt x="3162" y="1"/>
                  </a:moveTo>
                  <a:cubicBezTo>
                    <a:pt x="3143" y="1"/>
                    <a:pt x="3124" y="2"/>
                    <a:pt x="3105" y="4"/>
                  </a:cubicBezTo>
                  <a:lnTo>
                    <a:pt x="509" y="480"/>
                  </a:lnTo>
                  <a:cubicBezTo>
                    <a:pt x="1" y="619"/>
                    <a:pt x="120" y="1351"/>
                    <a:pt x="617" y="1351"/>
                  </a:cubicBezTo>
                  <a:cubicBezTo>
                    <a:pt x="632" y="1351"/>
                    <a:pt x="648" y="1351"/>
                    <a:pt x="664" y="1349"/>
                  </a:cubicBezTo>
                  <a:lnTo>
                    <a:pt x="3259" y="873"/>
                  </a:lnTo>
                  <a:cubicBezTo>
                    <a:pt x="3764" y="735"/>
                    <a:pt x="3650" y="1"/>
                    <a:pt x="316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779" name="Google Shape;4779;p59"/>
            <p:cNvSpPr/>
            <p:nvPr/>
          </p:nvSpPr>
          <p:spPr>
            <a:xfrm>
              <a:off x="8288286" y="3782231"/>
              <a:ext cx="249267" cy="224075"/>
            </a:xfrm>
            <a:custGeom>
              <a:avLst/>
              <a:gdLst/>
              <a:ahLst/>
              <a:cxnLst/>
              <a:rect l="l" t="t" r="r" b="b"/>
              <a:pathLst>
                <a:path w="7728" h="6947" extrusionOk="0">
                  <a:moveTo>
                    <a:pt x="3899" y="1"/>
                  </a:moveTo>
                  <a:cubicBezTo>
                    <a:pt x="2865" y="1"/>
                    <a:pt x="1848" y="470"/>
                    <a:pt x="1180" y="1346"/>
                  </a:cubicBezTo>
                  <a:lnTo>
                    <a:pt x="6918" y="4978"/>
                  </a:lnTo>
                  <a:cubicBezTo>
                    <a:pt x="7728" y="3406"/>
                    <a:pt x="7204" y="1477"/>
                    <a:pt x="5716" y="525"/>
                  </a:cubicBezTo>
                  <a:cubicBezTo>
                    <a:pt x="5152" y="171"/>
                    <a:pt x="4522" y="1"/>
                    <a:pt x="3899" y="1"/>
                  </a:cubicBezTo>
                  <a:close/>
                  <a:moveTo>
                    <a:pt x="775" y="1989"/>
                  </a:moveTo>
                  <a:lnTo>
                    <a:pt x="775" y="1989"/>
                  </a:lnTo>
                  <a:cubicBezTo>
                    <a:pt x="1" y="3561"/>
                    <a:pt x="489" y="5478"/>
                    <a:pt x="1953" y="6418"/>
                  </a:cubicBezTo>
                  <a:cubicBezTo>
                    <a:pt x="2522" y="6775"/>
                    <a:pt x="3159" y="6947"/>
                    <a:pt x="3790" y="6947"/>
                  </a:cubicBezTo>
                  <a:cubicBezTo>
                    <a:pt x="4824" y="6947"/>
                    <a:pt x="5841" y="6486"/>
                    <a:pt x="6514" y="5621"/>
                  </a:cubicBezTo>
                  <a:lnTo>
                    <a:pt x="775" y="1989"/>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780" name="Google Shape;4780;p59"/>
            <p:cNvSpPr/>
            <p:nvPr/>
          </p:nvSpPr>
          <p:spPr>
            <a:xfrm>
              <a:off x="8756435" y="3300663"/>
              <a:ext cx="195885" cy="181660"/>
            </a:xfrm>
            <a:custGeom>
              <a:avLst/>
              <a:gdLst/>
              <a:ahLst/>
              <a:cxnLst/>
              <a:rect l="l" t="t" r="r" b="b"/>
              <a:pathLst>
                <a:path w="6073" h="5632" extrusionOk="0">
                  <a:moveTo>
                    <a:pt x="3596" y="1"/>
                  </a:moveTo>
                  <a:lnTo>
                    <a:pt x="1203" y="1632"/>
                  </a:lnTo>
                  <a:cubicBezTo>
                    <a:pt x="239" y="2275"/>
                    <a:pt x="1" y="3584"/>
                    <a:pt x="655" y="4549"/>
                  </a:cubicBezTo>
                  <a:lnTo>
                    <a:pt x="763" y="4715"/>
                  </a:lnTo>
                  <a:cubicBezTo>
                    <a:pt x="1172" y="5311"/>
                    <a:pt x="1837" y="5632"/>
                    <a:pt x="2511" y="5632"/>
                  </a:cubicBezTo>
                  <a:cubicBezTo>
                    <a:pt x="2915" y="5632"/>
                    <a:pt x="3322" y="5516"/>
                    <a:pt x="3680" y="5275"/>
                  </a:cubicBezTo>
                  <a:lnTo>
                    <a:pt x="6073" y="3644"/>
                  </a:lnTo>
                  <a:lnTo>
                    <a:pt x="3596" y="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781" name="Google Shape;4781;p59"/>
            <p:cNvSpPr/>
            <p:nvPr/>
          </p:nvSpPr>
          <p:spPr>
            <a:xfrm>
              <a:off x="8888938" y="3225154"/>
              <a:ext cx="195885" cy="181918"/>
            </a:xfrm>
            <a:custGeom>
              <a:avLst/>
              <a:gdLst/>
              <a:ahLst/>
              <a:cxnLst/>
              <a:rect l="l" t="t" r="r" b="b"/>
              <a:pathLst>
                <a:path w="6073" h="5640" extrusionOk="0">
                  <a:moveTo>
                    <a:pt x="3577" y="0"/>
                  </a:moveTo>
                  <a:cubicBezTo>
                    <a:pt x="3169" y="0"/>
                    <a:pt x="2757" y="118"/>
                    <a:pt x="2393" y="365"/>
                  </a:cubicBezTo>
                  <a:lnTo>
                    <a:pt x="0" y="1996"/>
                  </a:lnTo>
                  <a:lnTo>
                    <a:pt x="2477" y="5640"/>
                  </a:lnTo>
                  <a:lnTo>
                    <a:pt x="4870" y="4008"/>
                  </a:lnTo>
                  <a:cubicBezTo>
                    <a:pt x="5834" y="3354"/>
                    <a:pt x="6072" y="2044"/>
                    <a:pt x="5429" y="1091"/>
                  </a:cubicBezTo>
                  <a:lnTo>
                    <a:pt x="5322" y="925"/>
                  </a:lnTo>
                  <a:cubicBezTo>
                    <a:pt x="4914" y="324"/>
                    <a:pt x="4252" y="0"/>
                    <a:pt x="3577"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782" name="Google Shape;4782;p59"/>
            <p:cNvSpPr/>
            <p:nvPr/>
          </p:nvSpPr>
          <p:spPr>
            <a:xfrm>
              <a:off x="8698827" y="3676079"/>
              <a:ext cx="346064" cy="344387"/>
            </a:xfrm>
            <a:custGeom>
              <a:avLst/>
              <a:gdLst/>
              <a:ahLst/>
              <a:cxnLst/>
              <a:rect l="l" t="t" r="r" b="b"/>
              <a:pathLst>
                <a:path w="10729" h="10677" extrusionOk="0">
                  <a:moveTo>
                    <a:pt x="4998" y="0"/>
                  </a:moveTo>
                  <a:cubicBezTo>
                    <a:pt x="4821" y="0"/>
                    <a:pt x="4665" y="134"/>
                    <a:pt x="4644" y="315"/>
                  </a:cubicBezTo>
                  <a:lnTo>
                    <a:pt x="4180" y="3804"/>
                  </a:lnTo>
                  <a:lnTo>
                    <a:pt x="703" y="3340"/>
                  </a:lnTo>
                  <a:cubicBezTo>
                    <a:pt x="688" y="3338"/>
                    <a:pt x="673" y="3337"/>
                    <a:pt x="659" y="3337"/>
                  </a:cubicBezTo>
                  <a:cubicBezTo>
                    <a:pt x="474" y="3337"/>
                    <a:pt x="308" y="3473"/>
                    <a:pt x="286" y="3661"/>
                  </a:cubicBezTo>
                  <a:lnTo>
                    <a:pt x="24" y="5638"/>
                  </a:lnTo>
                  <a:cubicBezTo>
                    <a:pt x="1" y="5840"/>
                    <a:pt x="143" y="6030"/>
                    <a:pt x="346" y="6054"/>
                  </a:cubicBezTo>
                  <a:lnTo>
                    <a:pt x="3822" y="6519"/>
                  </a:lnTo>
                  <a:lnTo>
                    <a:pt x="3370" y="9995"/>
                  </a:lnTo>
                  <a:cubicBezTo>
                    <a:pt x="3334" y="10198"/>
                    <a:pt x="3477" y="10388"/>
                    <a:pt x="3692" y="10412"/>
                  </a:cubicBezTo>
                  <a:lnTo>
                    <a:pt x="5656" y="10674"/>
                  </a:lnTo>
                  <a:cubicBezTo>
                    <a:pt x="5671" y="10676"/>
                    <a:pt x="5686" y="10676"/>
                    <a:pt x="5700" y="10676"/>
                  </a:cubicBezTo>
                  <a:cubicBezTo>
                    <a:pt x="5885" y="10676"/>
                    <a:pt x="6051" y="10540"/>
                    <a:pt x="6073" y="10352"/>
                  </a:cubicBezTo>
                  <a:lnTo>
                    <a:pt x="6537" y="6876"/>
                  </a:lnTo>
                  <a:lnTo>
                    <a:pt x="10014" y="7328"/>
                  </a:lnTo>
                  <a:cubicBezTo>
                    <a:pt x="10035" y="7332"/>
                    <a:pt x="10055" y="7334"/>
                    <a:pt x="10076" y="7334"/>
                  </a:cubicBezTo>
                  <a:cubicBezTo>
                    <a:pt x="10254" y="7334"/>
                    <a:pt x="10410" y="7199"/>
                    <a:pt x="10442" y="7007"/>
                  </a:cubicBezTo>
                  <a:lnTo>
                    <a:pt x="10692" y="5042"/>
                  </a:lnTo>
                  <a:cubicBezTo>
                    <a:pt x="10728" y="4840"/>
                    <a:pt x="10585" y="4649"/>
                    <a:pt x="10371" y="4625"/>
                  </a:cubicBezTo>
                  <a:lnTo>
                    <a:pt x="6894" y="4161"/>
                  </a:lnTo>
                  <a:lnTo>
                    <a:pt x="7359" y="685"/>
                  </a:lnTo>
                  <a:cubicBezTo>
                    <a:pt x="7382" y="470"/>
                    <a:pt x="7240" y="292"/>
                    <a:pt x="7037" y="256"/>
                  </a:cubicBezTo>
                  <a:lnTo>
                    <a:pt x="5061" y="6"/>
                  </a:lnTo>
                  <a:cubicBezTo>
                    <a:pt x="5040" y="2"/>
                    <a:pt x="5019" y="0"/>
                    <a:pt x="4998"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783" name="Google Shape;4783;p59"/>
            <p:cNvSpPr/>
            <p:nvPr/>
          </p:nvSpPr>
          <p:spPr>
            <a:xfrm>
              <a:off x="8256418" y="4197223"/>
              <a:ext cx="349515" cy="436120"/>
            </a:xfrm>
            <a:custGeom>
              <a:avLst/>
              <a:gdLst/>
              <a:ahLst/>
              <a:cxnLst/>
              <a:rect l="l" t="t" r="r" b="b"/>
              <a:pathLst>
                <a:path w="10836" h="13521" extrusionOk="0">
                  <a:moveTo>
                    <a:pt x="4145" y="435"/>
                  </a:moveTo>
                  <a:cubicBezTo>
                    <a:pt x="4431" y="435"/>
                    <a:pt x="4712" y="608"/>
                    <a:pt x="4763" y="994"/>
                  </a:cubicBezTo>
                  <a:cubicBezTo>
                    <a:pt x="4799" y="1184"/>
                    <a:pt x="4751" y="1387"/>
                    <a:pt x="4620" y="1542"/>
                  </a:cubicBezTo>
                  <a:lnTo>
                    <a:pt x="3822" y="1684"/>
                  </a:lnTo>
                  <a:cubicBezTo>
                    <a:pt x="3656" y="1589"/>
                    <a:pt x="3537" y="1434"/>
                    <a:pt x="3501" y="1244"/>
                  </a:cubicBezTo>
                  <a:lnTo>
                    <a:pt x="3501" y="1232"/>
                  </a:lnTo>
                  <a:cubicBezTo>
                    <a:pt x="3386" y="732"/>
                    <a:pt x="3770" y="435"/>
                    <a:pt x="4145" y="435"/>
                  </a:cubicBezTo>
                  <a:close/>
                  <a:moveTo>
                    <a:pt x="7848" y="2746"/>
                  </a:moveTo>
                  <a:cubicBezTo>
                    <a:pt x="8111" y="2746"/>
                    <a:pt x="8330" y="2934"/>
                    <a:pt x="8383" y="3196"/>
                  </a:cubicBezTo>
                  <a:lnTo>
                    <a:pt x="9776" y="10757"/>
                  </a:lnTo>
                  <a:cubicBezTo>
                    <a:pt x="9823" y="11066"/>
                    <a:pt x="9621" y="11352"/>
                    <a:pt x="9323" y="11400"/>
                  </a:cubicBezTo>
                  <a:lnTo>
                    <a:pt x="3060" y="12543"/>
                  </a:lnTo>
                  <a:cubicBezTo>
                    <a:pt x="3030" y="12548"/>
                    <a:pt x="2999" y="12550"/>
                    <a:pt x="2969" y="12550"/>
                  </a:cubicBezTo>
                  <a:cubicBezTo>
                    <a:pt x="2707" y="12550"/>
                    <a:pt x="2472" y="12369"/>
                    <a:pt x="2429" y="12102"/>
                  </a:cubicBezTo>
                  <a:lnTo>
                    <a:pt x="1048" y="4530"/>
                  </a:lnTo>
                  <a:cubicBezTo>
                    <a:pt x="989" y="4232"/>
                    <a:pt x="1191" y="3947"/>
                    <a:pt x="1489" y="3899"/>
                  </a:cubicBezTo>
                  <a:lnTo>
                    <a:pt x="2239" y="3768"/>
                  </a:lnTo>
                  <a:cubicBezTo>
                    <a:pt x="2271" y="3968"/>
                    <a:pt x="2451" y="4121"/>
                    <a:pt x="2657" y="4121"/>
                  </a:cubicBezTo>
                  <a:cubicBezTo>
                    <a:pt x="2684" y="4121"/>
                    <a:pt x="2711" y="4119"/>
                    <a:pt x="2739" y="4113"/>
                  </a:cubicBezTo>
                  <a:lnTo>
                    <a:pt x="6656" y="3399"/>
                  </a:lnTo>
                  <a:cubicBezTo>
                    <a:pt x="6882" y="3351"/>
                    <a:pt x="7049" y="3125"/>
                    <a:pt x="7001" y="2887"/>
                  </a:cubicBezTo>
                  <a:lnTo>
                    <a:pt x="7740" y="2756"/>
                  </a:lnTo>
                  <a:cubicBezTo>
                    <a:pt x="7776" y="2749"/>
                    <a:pt x="7812" y="2746"/>
                    <a:pt x="7848" y="2746"/>
                  </a:cubicBezTo>
                  <a:close/>
                  <a:moveTo>
                    <a:pt x="4134" y="0"/>
                  </a:moveTo>
                  <a:cubicBezTo>
                    <a:pt x="4070" y="0"/>
                    <a:pt x="4006" y="6"/>
                    <a:pt x="3942" y="18"/>
                  </a:cubicBezTo>
                  <a:cubicBezTo>
                    <a:pt x="3334" y="125"/>
                    <a:pt x="2941" y="708"/>
                    <a:pt x="3072" y="1303"/>
                  </a:cubicBezTo>
                  <a:cubicBezTo>
                    <a:pt x="3096" y="1482"/>
                    <a:pt x="3168" y="1637"/>
                    <a:pt x="3287" y="1780"/>
                  </a:cubicBezTo>
                  <a:lnTo>
                    <a:pt x="2501" y="1923"/>
                  </a:lnTo>
                  <a:cubicBezTo>
                    <a:pt x="2191" y="1982"/>
                    <a:pt x="1977" y="2292"/>
                    <a:pt x="2037" y="2601"/>
                  </a:cubicBezTo>
                  <a:lnTo>
                    <a:pt x="2084" y="2887"/>
                  </a:lnTo>
                  <a:lnTo>
                    <a:pt x="798" y="3125"/>
                  </a:lnTo>
                  <a:cubicBezTo>
                    <a:pt x="310" y="3208"/>
                    <a:pt x="1" y="3673"/>
                    <a:pt x="84" y="4161"/>
                  </a:cubicBezTo>
                  <a:lnTo>
                    <a:pt x="1656" y="12793"/>
                  </a:lnTo>
                  <a:cubicBezTo>
                    <a:pt x="1741" y="13218"/>
                    <a:pt x="2111" y="13520"/>
                    <a:pt x="2537" y="13520"/>
                  </a:cubicBezTo>
                  <a:cubicBezTo>
                    <a:pt x="2588" y="13520"/>
                    <a:pt x="2639" y="13516"/>
                    <a:pt x="2691" y="13507"/>
                  </a:cubicBezTo>
                  <a:lnTo>
                    <a:pt x="10026" y="12162"/>
                  </a:lnTo>
                  <a:cubicBezTo>
                    <a:pt x="10514" y="12079"/>
                    <a:pt x="10835" y="11602"/>
                    <a:pt x="10752" y="11126"/>
                  </a:cubicBezTo>
                  <a:lnTo>
                    <a:pt x="9168" y="2494"/>
                  </a:lnTo>
                  <a:cubicBezTo>
                    <a:pt x="9095" y="2064"/>
                    <a:pt x="8725" y="1763"/>
                    <a:pt x="8304" y="1763"/>
                  </a:cubicBezTo>
                  <a:cubicBezTo>
                    <a:pt x="8248" y="1763"/>
                    <a:pt x="8190" y="1768"/>
                    <a:pt x="8133" y="1780"/>
                  </a:cubicBezTo>
                  <a:lnTo>
                    <a:pt x="6859" y="2018"/>
                  </a:lnTo>
                  <a:lnTo>
                    <a:pt x="6799" y="1732"/>
                  </a:lnTo>
                  <a:cubicBezTo>
                    <a:pt x="6745" y="1451"/>
                    <a:pt x="6496" y="1249"/>
                    <a:pt x="6210" y="1249"/>
                  </a:cubicBezTo>
                  <a:cubicBezTo>
                    <a:pt x="6180" y="1249"/>
                    <a:pt x="6151" y="1251"/>
                    <a:pt x="6120" y="1256"/>
                  </a:cubicBezTo>
                  <a:lnTo>
                    <a:pt x="5168" y="1434"/>
                  </a:lnTo>
                  <a:cubicBezTo>
                    <a:pt x="5227" y="1268"/>
                    <a:pt x="5239" y="1089"/>
                    <a:pt x="5204" y="910"/>
                  </a:cubicBezTo>
                  <a:cubicBezTo>
                    <a:pt x="5119" y="380"/>
                    <a:pt x="4655" y="0"/>
                    <a:pt x="4134"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784" name="Google Shape;4784;p59"/>
            <p:cNvSpPr/>
            <p:nvPr/>
          </p:nvSpPr>
          <p:spPr>
            <a:xfrm>
              <a:off x="8318251" y="4354466"/>
              <a:ext cx="60156" cy="49866"/>
            </a:xfrm>
            <a:custGeom>
              <a:avLst/>
              <a:gdLst/>
              <a:ahLst/>
              <a:cxnLst/>
              <a:rect l="l" t="t" r="r" b="b"/>
              <a:pathLst>
                <a:path w="1865" h="1546" extrusionOk="0">
                  <a:moveTo>
                    <a:pt x="1014" y="1"/>
                  </a:moveTo>
                  <a:cubicBezTo>
                    <a:pt x="970" y="1"/>
                    <a:pt x="926" y="5"/>
                    <a:pt x="882" y="12"/>
                  </a:cubicBezTo>
                  <a:cubicBezTo>
                    <a:pt x="191" y="131"/>
                    <a:pt x="0" y="1012"/>
                    <a:pt x="572" y="1405"/>
                  </a:cubicBezTo>
                  <a:cubicBezTo>
                    <a:pt x="710" y="1502"/>
                    <a:pt x="861" y="1545"/>
                    <a:pt x="1007" y="1545"/>
                  </a:cubicBezTo>
                  <a:cubicBezTo>
                    <a:pt x="1454" y="1545"/>
                    <a:pt x="1864" y="1142"/>
                    <a:pt x="1775" y="631"/>
                  </a:cubicBezTo>
                  <a:cubicBezTo>
                    <a:pt x="1700" y="259"/>
                    <a:pt x="1379" y="1"/>
                    <a:pt x="101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785" name="Google Shape;4785;p59"/>
            <p:cNvSpPr/>
            <p:nvPr/>
          </p:nvSpPr>
          <p:spPr>
            <a:xfrm>
              <a:off x="8386921" y="4339823"/>
              <a:ext cx="124020" cy="43383"/>
            </a:xfrm>
            <a:custGeom>
              <a:avLst/>
              <a:gdLst/>
              <a:ahLst/>
              <a:cxnLst/>
              <a:rect l="l" t="t" r="r" b="b"/>
              <a:pathLst>
                <a:path w="3845" h="1345" extrusionOk="0">
                  <a:moveTo>
                    <a:pt x="3248" y="1"/>
                  </a:moveTo>
                  <a:cubicBezTo>
                    <a:pt x="3212" y="1"/>
                    <a:pt x="3174" y="5"/>
                    <a:pt x="3134" y="14"/>
                  </a:cubicBezTo>
                  <a:lnTo>
                    <a:pt x="538" y="478"/>
                  </a:lnTo>
                  <a:cubicBezTo>
                    <a:pt x="0" y="579"/>
                    <a:pt x="106" y="1345"/>
                    <a:pt x="597" y="1345"/>
                  </a:cubicBezTo>
                  <a:cubicBezTo>
                    <a:pt x="628" y="1345"/>
                    <a:pt x="660" y="1342"/>
                    <a:pt x="693" y="1335"/>
                  </a:cubicBezTo>
                  <a:lnTo>
                    <a:pt x="3289" y="871"/>
                  </a:lnTo>
                  <a:cubicBezTo>
                    <a:pt x="3844" y="793"/>
                    <a:pt x="3747" y="1"/>
                    <a:pt x="324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786" name="Google Shape;4786;p59"/>
            <p:cNvSpPr/>
            <p:nvPr/>
          </p:nvSpPr>
          <p:spPr>
            <a:xfrm>
              <a:off x="8330927" y="4423976"/>
              <a:ext cx="60156" cy="49866"/>
            </a:xfrm>
            <a:custGeom>
              <a:avLst/>
              <a:gdLst/>
              <a:ahLst/>
              <a:cxnLst/>
              <a:rect l="l" t="t" r="r" b="b"/>
              <a:pathLst>
                <a:path w="1865" h="1546" extrusionOk="0">
                  <a:moveTo>
                    <a:pt x="1014" y="1"/>
                  </a:moveTo>
                  <a:cubicBezTo>
                    <a:pt x="970" y="1"/>
                    <a:pt x="926" y="5"/>
                    <a:pt x="881" y="12"/>
                  </a:cubicBezTo>
                  <a:cubicBezTo>
                    <a:pt x="203" y="131"/>
                    <a:pt x="0" y="1012"/>
                    <a:pt x="572" y="1405"/>
                  </a:cubicBezTo>
                  <a:cubicBezTo>
                    <a:pt x="710" y="1502"/>
                    <a:pt x="861" y="1546"/>
                    <a:pt x="1007" y="1546"/>
                  </a:cubicBezTo>
                  <a:cubicBezTo>
                    <a:pt x="1454" y="1546"/>
                    <a:pt x="1864" y="1142"/>
                    <a:pt x="1774" y="631"/>
                  </a:cubicBezTo>
                  <a:cubicBezTo>
                    <a:pt x="1700" y="259"/>
                    <a:pt x="1379" y="1"/>
                    <a:pt x="101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787" name="Google Shape;4787;p59"/>
            <p:cNvSpPr/>
            <p:nvPr/>
          </p:nvSpPr>
          <p:spPr>
            <a:xfrm>
              <a:off x="8400436" y="4409300"/>
              <a:ext cx="121279" cy="43544"/>
            </a:xfrm>
            <a:custGeom>
              <a:avLst/>
              <a:gdLst/>
              <a:ahLst/>
              <a:cxnLst/>
              <a:rect l="l" t="t" r="r" b="b"/>
              <a:pathLst>
                <a:path w="3760" h="1350" extrusionOk="0">
                  <a:moveTo>
                    <a:pt x="3144" y="1"/>
                  </a:moveTo>
                  <a:cubicBezTo>
                    <a:pt x="3128" y="1"/>
                    <a:pt x="3112" y="1"/>
                    <a:pt x="3096" y="3"/>
                  </a:cubicBezTo>
                  <a:lnTo>
                    <a:pt x="500" y="467"/>
                  </a:lnTo>
                  <a:cubicBezTo>
                    <a:pt x="0" y="618"/>
                    <a:pt x="125" y="1349"/>
                    <a:pt x="631" y="1349"/>
                  </a:cubicBezTo>
                  <a:cubicBezTo>
                    <a:pt x="643" y="1349"/>
                    <a:pt x="655" y="1349"/>
                    <a:pt x="667" y="1348"/>
                  </a:cubicBezTo>
                  <a:lnTo>
                    <a:pt x="3263" y="872"/>
                  </a:lnTo>
                  <a:cubicBezTo>
                    <a:pt x="3759" y="722"/>
                    <a:pt x="3640" y="1"/>
                    <a:pt x="314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788" name="Google Shape;4788;p59"/>
            <p:cNvSpPr/>
            <p:nvPr/>
          </p:nvSpPr>
          <p:spPr>
            <a:xfrm>
              <a:off x="8344377" y="4498130"/>
              <a:ext cx="60123" cy="50221"/>
            </a:xfrm>
            <a:custGeom>
              <a:avLst/>
              <a:gdLst/>
              <a:ahLst/>
              <a:cxnLst/>
              <a:rect l="l" t="t" r="r" b="b"/>
              <a:pathLst>
                <a:path w="1864" h="1557" extrusionOk="0">
                  <a:moveTo>
                    <a:pt x="1010" y="0"/>
                  </a:moveTo>
                  <a:cubicBezTo>
                    <a:pt x="967" y="0"/>
                    <a:pt x="924" y="4"/>
                    <a:pt x="881" y="11"/>
                  </a:cubicBezTo>
                  <a:cubicBezTo>
                    <a:pt x="203" y="130"/>
                    <a:pt x="0" y="1011"/>
                    <a:pt x="572" y="1416"/>
                  </a:cubicBezTo>
                  <a:cubicBezTo>
                    <a:pt x="710" y="1513"/>
                    <a:pt x="860" y="1556"/>
                    <a:pt x="1007" y="1556"/>
                  </a:cubicBezTo>
                  <a:cubicBezTo>
                    <a:pt x="1454" y="1556"/>
                    <a:pt x="1864" y="1153"/>
                    <a:pt x="1774" y="642"/>
                  </a:cubicBezTo>
                  <a:cubicBezTo>
                    <a:pt x="1710" y="268"/>
                    <a:pt x="1378" y="0"/>
                    <a:pt x="1010"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789" name="Google Shape;4789;p59"/>
            <p:cNvSpPr/>
            <p:nvPr/>
          </p:nvSpPr>
          <p:spPr>
            <a:xfrm>
              <a:off x="8413822" y="4483357"/>
              <a:ext cx="122246" cy="43706"/>
            </a:xfrm>
            <a:custGeom>
              <a:avLst/>
              <a:gdLst/>
              <a:ahLst/>
              <a:cxnLst/>
              <a:rect l="l" t="t" r="r" b="b"/>
              <a:pathLst>
                <a:path w="3790" h="1355" extrusionOk="0">
                  <a:moveTo>
                    <a:pt x="3177" y="0"/>
                  </a:moveTo>
                  <a:cubicBezTo>
                    <a:pt x="3155" y="0"/>
                    <a:pt x="3133" y="2"/>
                    <a:pt x="3110" y="5"/>
                  </a:cubicBezTo>
                  <a:lnTo>
                    <a:pt x="514" y="481"/>
                  </a:lnTo>
                  <a:cubicBezTo>
                    <a:pt x="1" y="606"/>
                    <a:pt x="110" y="1355"/>
                    <a:pt x="602" y="1355"/>
                  </a:cubicBezTo>
                  <a:cubicBezTo>
                    <a:pt x="623" y="1355"/>
                    <a:pt x="646" y="1353"/>
                    <a:pt x="669" y="1350"/>
                  </a:cubicBezTo>
                  <a:lnTo>
                    <a:pt x="3264" y="886"/>
                  </a:lnTo>
                  <a:cubicBezTo>
                    <a:pt x="3789" y="749"/>
                    <a:pt x="3669" y="0"/>
                    <a:pt x="3177"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790" name="Google Shape;4790;p59"/>
            <p:cNvSpPr/>
            <p:nvPr/>
          </p:nvSpPr>
          <p:spPr>
            <a:xfrm>
              <a:off x="8287157" y="4806940"/>
              <a:ext cx="250396" cy="224592"/>
            </a:xfrm>
            <a:custGeom>
              <a:avLst/>
              <a:gdLst/>
              <a:ahLst/>
              <a:cxnLst/>
              <a:rect l="l" t="t" r="r" b="b"/>
              <a:pathLst>
                <a:path w="7763" h="6963" extrusionOk="0">
                  <a:moveTo>
                    <a:pt x="3924" y="1"/>
                  </a:moveTo>
                  <a:cubicBezTo>
                    <a:pt x="2893" y="1"/>
                    <a:pt x="1881" y="469"/>
                    <a:pt x="1215" y="1343"/>
                  </a:cubicBezTo>
                  <a:lnTo>
                    <a:pt x="6953" y="4975"/>
                  </a:lnTo>
                  <a:cubicBezTo>
                    <a:pt x="7763" y="3403"/>
                    <a:pt x="7239" y="1474"/>
                    <a:pt x="5751" y="534"/>
                  </a:cubicBezTo>
                  <a:cubicBezTo>
                    <a:pt x="5184" y="174"/>
                    <a:pt x="4551" y="1"/>
                    <a:pt x="3924" y="1"/>
                  </a:cubicBezTo>
                  <a:close/>
                  <a:moveTo>
                    <a:pt x="810" y="1986"/>
                  </a:moveTo>
                  <a:lnTo>
                    <a:pt x="810" y="1986"/>
                  </a:lnTo>
                  <a:cubicBezTo>
                    <a:pt x="0" y="3558"/>
                    <a:pt x="512" y="5498"/>
                    <a:pt x="2012" y="6439"/>
                  </a:cubicBezTo>
                  <a:cubicBezTo>
                    <a:pt x="2576" y="6793"/>
                    <a:pt x="3206" y="6963"/>
                    <a:pt x="3829" y="6963"/>
                  </a:cubicBezTo>
                  <a:cubicBezTo>
                    <a:pt x="4864" y="6963"/>
                    <a:pt x="5880" y="6494"/>
                    <a:pt x="6549" y="5618"/>
                  </a:cubicBezTo>
                  <a:lnTo>
                    <a:pt x="810" y="1986"/>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791" name="Google Shape;4791;p59"/>
            <p:cNvSpPr/>
            <p:nvPr/>
          </p:nvSpPr>
          <p:spPr>
            <a:xfrm>
              <a:off x="8756435" y="4325276"/>
              <a:ext cx="195885" cy="181918"/>
            </a:xfrm>
            <a:custGeom>
              <a:avLst/>
              <a:gdLst/>
              <a:ahLst/>
              <a:cxnLst/>
              <a:rect l="l" t="t" r="r" b="b"/>
              <a:pathLst>
                <a:path w="6073" h="5640" extrusionOk="0">
                  <a:moveTo>
                    <a:pt x="3596" y="0"/>
                  </a:moveTo>
                  <a:lnTo>
                    <a:pt x="1203" y="1632"/>
                  </a:lnTo>
                  <a:cubicBezTo>
                    <a:pt x="251" y="2286"/>
                    <a:pt x="1" y="3596"/>
                    <a:pt x="655" y="4560"/>
                  </a:cubicBezTo>
                  <a:lnTo>
                    <a:pt x="763" y="4715"/>
                  </a:lnTo>
                  <a:cubicBezTo>
                    <a:pt x="1163" y="5316"/>
                    <a:pt x="1827" y="5640"/>
                    <a:pt x="2502" y="5640"/>
                  </a:cubicBezTo>
                  <a:cubicBezTo>
                    <a:pt x="2909" y="5640"/>
                    <a:pt x="3321" y="5522"/>
                    <a:pt x="3680" y="5275"/>
                  </a:cubicBezTo>
                  <a:lnTo>
                    <a:pt x="6073" y="3644"/>
                  </a:lnTo>
                  <a:lnTo>
                    <a:pt x="3596" y="0"/>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792" name="Google Shape;4792;p59"/>
            <p:cNvSpPr/>
            <p:nvPr/>
          </p:nvSpPr>
          <p:spPr>
            <a:xfrm>
              <a:off x="8888938" y="4249734"/>
              <a:ext cx="195885" cy="181950"/>
            </a:xfrm>
            <a:custGeom>
              <a:avLst/>
              <a:gdLst/>
              <a:ahLst/>
              <a:cxnLst/>
              <a:rect l="l" t="t" r="r" b="b"/>
              <a:pathLst>
                <a:path w="6073" h="5641" extrusionOk="0">
                  <a:moveTo>
                    <a:pt x="3577" y="1"/>
                  </a:moveTo>
                  <a:cubicBezTo>
                    <a:pt x="3169" y="1"/>
                    <a:pt x="2757" y="119"/>
                    <a:pt x="2393" y="366"/>
                  </a:cubicBezTo>
                  <a:lnTo>
                    <a:pt x="0" y="1997"/>
                  </a:lnTo>
                  <a:lnTo>
                    <a:pt x="2477" y="5640"/>
                  </a:lnTo>
                  <a:lnTo>
                    <a:pt x="4870" y="4009"/>
                  </a:lnTo>
                  <a:cubicBezTo>
                    <a:pt x="5834" y="3354"/>
                    <a:pt x="6072" y="2045"/>
                    <a:pt x="5429" y="1092"/>
                  </a:cubicBezTo>
                  <a:lnTo>
                    <a:pt x="5322" y="926"/>
                  </a:lnTo>
                  <a:cubicBezTo>
                    <a:pt x="4914" y="325"/>
                    <a:pt x="4252" y="1"/>
                    <a:pt x="3577"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793" name="Google Shape;4793;p59"/>
            <p:cNvSpPr/>
            <p:nvPr/>
          </p:nvSpPr>
          <p:spPr>
            <a:xfrm>
              <a:off x="8698827" y="4700401"/>
              <a:ext cx="346064" cy="344677"/>
            </a:xfrm>
            <a:custGeom>
              <a:avLst/>
              <a:gdLst/>
              <a:ahLst/>
              <a:cxnLst/>
              <a:rect l="l" t="t" r="r" b="b"/>
              <a:pathLst>
                <a:path w="10729" h="10686" extrusionOk="0">
                  <a:moveTo>
                    <a:pt x="5017" y="0"/>
                  </a:moveTo>
                  <a:cubicBezTo>
                    <a:pt x="4831" y="0"/>
                    <a:pt x="4666" y="137"/>
                    <a:pt x="4644" y="324"/>
                  </a:cubicBezTo>
                  <a:lnTo>
                    <a:pt x="4192" y="3813"/>
                  </a:lnTo>
                  <a:lnTo>
                    <a:pt x="703" y="3348"/>
                  </a:lnTo>
                  <a:cubicBezTo>
                    <a:pt x="688" y="3347"/>
                    <a:pt x="673" y="3346"/>
                    <a:pt x="659" y="3346"/>
                  </a:cubicBezTo>
                  <a:cubicBezTo>
                    <a:pt x="474" y="3346"/>
                    <a:pt x="308" y="3482"/>
                    <a:pt x="286" y="3670"/>
                  </a:cubicBezTo>
                  <a:lnTo>
                    <a:pt x="24" y="5646"/>
                  </a:lnTo>
                  <a:cubicBezTo>
                    <a:pt x="1" y="5849"/>
                    <a:pt x="143" y="6027"/>
                    <a:pt x="346" y="6063"/>
                  </a:cubicBezTo>
                  <a:lnTo>
                    <a:pt x="3822" y="6527"/>
                  </a:lnTo>
                  <a:lnTo>
                    <a:pt x="3370" y="10004"/>
                  </a:lnTo>
                  <a:cubicBezTo>
                    <a:pt x="3334" y="10206"/>
                    <a:pt x="3477" y="10397"/>
                    <a:pt x="3692" y="10421"/>
                  </a:cubicBezTo>
                  <a:lnTo>
                    <a:pt x="5656" y="10683"/>
                  </a:lnTo>
                  <a:cubicBezTo>
                    <a:pt x="5671" y="10684"/>
                    <a:pt x="5686" y="10685"/>
                    <a:pt x="5700" y="10685"/>
                  </a:cubicBezTo>
                  <a:cubicBezTo>
                    <a:pt x="5885" y="10685"/>
                    <a:pt x="6051" y="10549"/>
                    <a:pt x="6073" y="10361"/>
                  </a:cubicBezTo>
                  <a:lnTo>
                    <a:pt x="6537" y="6885"/>
                  </a:lnTo>
                  <a:lnTo>
                    <a:pt x="10026" y="7337"/>
                  </a:lnTo>
                  <a:cubicBezTo>
                    <a:pt x="10040" y="7339"/>
                    <a:pt x="10055" y="7340"/>
                    <a:pt x="10070" y="7340"/>
                  </a:cubicBezTo>
                  <a:cubicBezTo>
                    <a:pt x="10253" y="7340"/>
                    <a:pt x="10409" y="7203"/>
                    <a:pt x="10442" y="7016"/>
                  </a:cubicBezTo>
                  <a:lnTo>
                    <a:pt x="10704" y="5039"/>
                  </a:lnTo>
                  <a:cubicBezTo>
                    <a:pt x="10728" y="4837"/>
                    <a:pt x="10585" y="4646"/>
                    <a:pt x="10383" y="4622"/>
                  </a:cubicBezTo>
                  <a:lnTo>
                    <a:pt x="6894" y="4170"/>
                  </a:lnTo>
                  <a:lnTo>
                    <a:pt x="7359" y="681"/>
                  </a:lnTo>
                  <a:cubicBezTo>
                    <a:pt x="7382" y="479"/>
                    <a:pt x="7240" y="300"/>
                    <a:pt x="7037" y="265"/>
                  </a:cubicBezTo>
                  <a:lnTo>
                    <a:pt x="5061" y="3"/>
                  </a:lnTo>
                  <a:cubicBezTo>
                    <a:pt x="5046" y="1"/>
                    <a:pt x="5031" y="0"/>
                    <a:pt x="5017"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794" name="Google Shape;4794;p59"/>
            <p:cNvSpPr/>
            <p:nvPr/>
          </p:nvSpPr>
          <p:spPr>
            <a:xfrm>
              <a:off x="7231805" y="98419"/>
              <a:ext cx="349902" cy="436120"/>
            </a:xfrm>
            <a:custGeom>
              <a:avLst/>
              <a:gdLst/>
              <a:ahLst/>
              <a:cxnLst/>
              <a:rect l="l" t="t" r="r" b="b"/>
              <a:pathLst>
                <a:path w="10848" h="13521" extrusionOk="0">
                  <a:moveTo>
                    <a:pt x="4147" y="435"/>
                  </a:moveTo>
                  <a:cubicBezTo>
                    <a:pt x="4435" y="435"/>
                    <a:pt x="4718" y="607"/>
                    <a:pt x="4775" y="994"/>
                  </a:cubicBezTo>
                  <a:cubicBezTo>
                    <a:pt x="4799" y="1196"/>
                    <a:pt x="4751" y="1387"/>
                    <a:pt x="4620" y="1541"/>
                  </a:cubicBezTo>
                  <a:lnTo>
                    <a:pt x="3835" y="1684"/>
                  </a:lnTo>
                  <a:cubicBezTo>
                    <a:pt x="3656" y="1589"/>
                    <a:pt x="3537" y="1422"/>
                    <a:pt x="3501" y="1232"/>
                  </a:cubicBezTo>
                  <a:cubicBezTo>
                    <a:pt x="3386" y="732"/>
                    <a:pt x="3770" y="435"/>
                    <a:pt x="4147" y="435"/>
                  </a:cubicBezTo>
                  <a:close/>
                  <a:moveTo>
                    <a:pt x="7843" y="2749"/>
                  </a:moveTo>
                  <a:cubicBezTo>
                    <a:pt x="8105" y="2749"/>
                    <a:pt x="8340" y="2930"/>
                    <a:pt x="8383" y="3208"/>
                  </a:cubicBezTo>
                  <a:lnTo>
                    <a:pt x="9776" y="10769"/>
                  </a:lnTo>
                  <a:cubicBezTo>
                    <a:pt x="9823" y="11066"/>
                    <a:pt x="9633" y="11352"/>
                    <a:pt x="9323" y="11400"/>
                  </a:cubicBezTo>
                  <a:lnTo>
                    <a:pt x="3061" y="12543"/>
                  </a:lnTo>
                  <a:cubicBezTo>
                    <a:pt x="3025" y="12550"/>
                    <a:pt x="2990" y="12553"/>
                    <a:pt x="2956" y="12553"/>
                  </a:cubicBezTo>
                  <a:cubicBezTo>
                    <a:pt x="2699" y="12553"/>
                    <a:pt x="2472" y="12365"/>
                    <a:pt x="2430" y="12102"/>
                  </a:cubicBezTo>
                  <a:lnTo>
                    <a:pt x="1048" y="4530"/>
                  </a:lnTo>
                  <a:cubicBezTo>
                    <a:pt x="989" y="4232"/>
                    <a:pt x="1191" y="3946"/>
                    <a:pt x="1489" y="3899"/>
                  </a:cubicBezTo>
                  <a:lnTo>
                    <a:pt x="2239" y="3768"/>
                  </a:lnTo>
                  <a:cubicBezTo>
                    <a:pt x="2270" y="3977"/>
                    <a:pt x="2449" y="4122"/>
                    <a:pt x="2653" y="4122"/>
                  </a:cubicBezTo>
                  <a:cubicBezTo>
                    <a:pt x="2681" y="4122"/>
                    <a:pt x="2710" y="4119"/>
                    <a:pt x="2739" y="4113"/>
                  </a:cubicBezTo>
                  <a:lnTo>
                    <a:pt x="6656" y="3399"/>
                  </a:lnTo>
                  <a:cubicBezTo>
                    <a:pt x="6894" y="3363"/>
                    <a:pt x="7049" y="3125"/>
                    <a:pt x="7002" y="2899"/>
                  </a:cubicBezTo>
                  <a:lnTo>
                    <a:pt x="7752" y="2756"/>
                  </a:lnTo>
                  <a:cubicBezTo>
                    <a:pt x="7782" y="2751"/>
                    <a:pt x="7813" y="2749"/>
                    <a:pt x="7843" y="2749"/>
                  </a:cubicBezTo>
                  <a:close/>
                  <a:moveTo>
                    <a:pt x="4125" y="0"/>
                  </a:moveTo>
                  <a:cubicBezTo>
                    <a:pt x="4061" y="0"/>
                    <a:pt x="3995" y="6"/>
                    <a:pt x="3930" y="17"/>
                  </a:cubicBezTo>
                  <a:cubicBezTo>
                    <a:pt x="3334" y="136"/>
                    <a:pt x="2942" y="708"/>
                    <a:pt x="3061" y="1303"/>
                  </a:cubicBezTo>
                  <a:cubicBezTo>
                    <a:pt x="3096" y="1482"/>
                    <a:pt x="3168" y="1649"/>
                    <a:pt x="3275" y="1779"/>
                  </a:cubicBezTo>
                  <a:lnTo>
                    <a:pt x="2501" y="1922"/>
                  </a:lnTo>
                  <a:cubicBezTo>
                    <a:pt x="2191" y="1982"/>
                    <a:pt x="1977" y="2291"/>
                    <a:pt x="2037" y="2613"/>
                  </a:cubicBezTo>
                  <a:lnTo>
                    <a:pt x="2084" y="2887"/>
                  </a:lnTo>
                  <a:lnTo>
                    <a:pt x="798" y="3125"/>
                  </a:lnTo>
                  <a:cubicBezTo>
                    <a:pt x="310" y="3208"/>
                    <a:pt x="1" y="3673"/>
                    <a:pt x="84" y="4149"/>
                  </a:cubicBezTo>
                  <a:lnTo>
                    <a:pt x="1656" y="12781"/>
                  </a:lnTo>
                  <a:cubicBezTo>
                    <a:pt x="1730" y="13217"/>
                    <a:pt x="2118" y="13520"/>
                    <a:pt x="2540" y="13520"/>
                  </a:cubicBezTo>
                  <a:cubicBezTo>
                    <a:pt x="2590" y="13520"/>
                    <a:pt x="2641" y="13516"/>
                    <a:pt x="2692" y="13507"/>
                  </a:cubicBezTo>
                  <a:lnTo>
                    <a:pt x="10038" y="12162"/>
                  </a:lnTo>
                  <a:cubicBezTo>
                    <a:pt x="10526" y="12066"/>
                    <a:pt x="10847" y="11602"/>
                    <a:pt x="10752" y="11126"/>
                  </a:cubicBezTo>
                  <a:lnTo>
                    <a:pt x="9169" y="2506"/>
                  </a:lnTo>
                  <a:cubicBezTo>
                    <a:pt x="9094" y="2069"/>
                    <a:pt x="8715" y="1766"/>
                    <a:pt x="8287" y="1766"/>
                  </a:cubicBezTo>
                  <a:cubicBezTo>
                    <a:pt x="8236" y="1766"/>
                    <a:pt x="8185" y="1771"/>
                    <a:pt x="8133" y="1779"/>
                  </a:cubicBezTo>
                  <a:lnTo>
                    <a:pt x="6847" y="2018"/>
                  </a:lnTo>
                  <a:lnTo>
                    <a:pt x="6799" y="1744"/>
                  </a:lnTo>
                  <a:cubicBezTo>
                    <a:pt x="6746" y="1458"/>
                    <a:pt x="6506" y="1258"/>
                    <a:pt x="6228" y="1258"/>
                  </a:cubicBezTo>
                  <a:cubicBezTo>
                    <a:pt x="6193" y="1258"/>
                    <a:pt x="6157" y="1261"/>
                    <a:pt x="6121" y="1268"/>
                  </a:cubicBezTo>
                  <a:lnTo>
                    <a:pt x="5168" y="1434"/>
                  </a:lnTo>
                  <a:cubicBezTo>
                    <a:pt x="5228" y="1268"/>
                    <a:pt x="5239" y="1089"/>
                    <a:pt x="5204" y="922"/>
                  </a:cubicBezTo>
                  <a:cubicBezTo>
                    <a:pt x="5119" y="381"/>
                    <a:pt x="4655" y="0"/>
                    <a:pt x="4125"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795" name="Google Shape;4795;p59"/>
            <p:cNvSpPr/>
            <p:nvPr/>
          </p:nvSpPr>
          <p:spPr>
            <a:xfrm>
              <a:off x="7293638" y="255566"/>
              <a:ext cx="60059" cy="49898"/>
            </a:xfrm>
            <a:custGeom>
              <a:avLst/>
              <a:gdLst/>
              <a:ahLst/>
              <a:cxnLst/>
              <a:rect l="l" t="t" r="r" b="b"/>
              <a:pathLst>
                <a:path w="1862" h="1547" extrusionOk="0">
                  <a:moveTo>
                    <a:pt x="1015" y="1"/>
                  </a:moveTo>
                  <a:cubicBezTo>
                    <a:pt x="967" y="1"/>
                    <a:pt x="919" y="5"/>
                    <a:pt x="870" y="15"/>
                  </a:cubicBezTo>
                  <a:cubicBezTo>
                    <a:pt x="191" y="134"/>
                    <a:pt x="1" y="1015"/>
                    <a:pt x="572" y="1408"/>
                  </a:cubicBezTo>
                  <a:cubicBezTo>
                    <a:pt x="709" y="1504"/>
                    <a:pt x="858" y="1547"/>
                    <a:pt x="1002" y="1547"/>
                  </a:cubicBezTo>
                  <a:cubicBezTo>
                    <a:pt x="1451" y="1547"/>
                    <a:pt x="1862" y="1138"/>
                    <a:pt x="1763" y="634"/>
                  </a:cubicBezTo>
                  <a:cubicBezTo>
                    <a:pt x="1700" y="266"/>
                    <a:pt x="1377" y="1"/>
                    <a:pt x="1015"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796" name="Google Shape;4796;p59"/>
            <p:cNvSpPr/>
            <p:nvPr/>
          </p:nvSpPr>
          <p:spPr>
            <a:xfrm>
              <a:off x="7361825" y="241019"/>
              <a:ext cx="124504" cy="43706"/>
            </a:xfrm>
            <a:custGeom>
              <a:avLst/>
              <a:gdLst/>
              <a:ahLst/>
              <a:cxnLst/>
              <a:rect l="l" t="t" r="r" b="b"/>
              <a:pathLst>
                <a:path w="3860" h="1355" extrusionOk="0">
                  <a:moveTo>
                    <a:pt x="3263" y="1"/>
                  </a:moveTo>
                  <a:cubicBezTo>
                    <a:pt x="3227" y="1"/>
                    <a:pt x="3189" y="5"/>
                    <a:pt x="3149" y="14"/>
                  </a:cubicBezTo>
                  <a:lnTo>
                    <a:pt x="3137" y="14"/>
                  </a:lnTo>
                  <a:lnTo>
                    <a:pt x="554" y="490"/>
                  </a:lnTo>
                  <a:cubicBezTo>
                    <a:pt x="1" y="580"/>
                    <a:pt x="121" y="1354"/>
                    <a:pt x="622" y="1354"/>
                  </a:cubicBezTo>
                  <a:cubicBezTo>
                    <a:pt x="650" y="1354"/>
                    <a:pt x="678" y="1352"/>
                    <a:pt x="708" y="1347"/>
                  </a:cubicBezTo>
                  <a:lnTo>
                    <a:pt x="3304" y="871"/>
                  </a:lnTo>
                  <a:cubicBezTo>
                    <a:pt x="3859" y="793"/>
                    <a:pt x="3762" y="1"/>
                    <a:pt x="326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797" name="Google Shape;4797;p59"/>
            <p:cNvSpPr/>
            <p:nvPr/>
          </p:nvSpPr>
          <p:spPr>
            <a:xfrm>
              <a:off x="7306314" y="325172"/>
              <a:ext cx="60059" cy="49866"/>
            </a:xfrm>
            <a:custGeom>
              <a:avLst/>
              <a:gdLst/>
              <a:ahLst/>
              <a:cxnLst/>
              <a:rect l="l" t="t" r="r" b="b"/>
              <a:pathLst>
                <a:path w="1862" h="1546" extrusionOk="0">
                  <a:moveTo>
                    <a:pt x="1002" y="1"/>
                  </a:moveTo>
                  <a:cubicBezTo>
                    <a:pt x="959" y="1"/>
                    <a:pt x="914" y="4"/>
                    <a:pt x="870" y="12"/>
                  </a:cubicBezTo>
                  <a:cubicBezTo>
                    <a:pt x="191" y="131"/>
                    <a:pt x="1" y="1012"/>
                    <a:pt x="560" y="1405"/>
                  </a:cubicBezTo>
                  <a:cubicBezTo>
                    <a:pt x="701" y="1502"/>
                    <a:pt x="854" y="1545"/>
                    <a:pt x="1002" y="1545"/>
                  </a:cubicBezTo>
                  <a:cubicBezTo>
                    <a:pt x="1453" y="1545"/>
                    <a:pt x="1861" y="1142"/>
                    <a:pt x="1763" y="631"/>
                  </a:cubicBezTo>
                  <a:cubicBezTo>
                    <a:pt x="1699" y="259"/>
                    <a:pt x="1369"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798" name="Google Shape;4798;p59"/>
            <p:cNvSpPr/>
            <p:nvPr/>
          </p:nvSpPr>
          <p:spPr>
            <a:xfrm>
              <a:off x="7375824" y="310528"/>
              <a:ext cx="121408" cy="43512"/>
            </a:xfrm>
            <a:custGeom>
              <a:avLst/>
              <a:gdLst/>
              <a:ahLst/>
              <a:cxnLst/>
              <a:rect l="l" t="t" r="r" b="b"/>
              <a:pathLst>
                <a:path w="3764" h="1349" extrusionOk="0">
                  <a:moveTo>
                    <a:pt x="3143" y="0"/>
                  </a:moveTo>
                  <a:cubicBezTo>
                    <a:pt x="3132" y="0"/>
                    <a:pt x="3120" y="1"/>
                    <a:pt x="3108" y="2"/>
                  </a:cubicBezTo>
                  <a:lnTo>
                    <a:pt x="3096" y="2"/>
                  </a:lnTo>
                  <a:lnTo>
                    <a:pt x="501" y="478"/>
                  </a:lnTo>
                  <a:cubicBezTo>
                    <a:pt x="0" y="618"/>
                    <a:pt x="125" y="1348"/>
                    <a:pt x="631" y="1348"/>
                  </a:cubicBezTo>
                  <a:cubicBezTo>
                    <a:pt x="643" y="1348"/>
                    <a:pt x="655" y="1348"/>
                    <a:pt x="667" y="1347"/>
                  </a:cubicBezTo>
                  <a:lnTo>
                    <a:pt x="3263" y="871"/>
                  </a:lnTo>
                  <a:cubicBezTo>
                    <a:pt x="3763" y="731"/>
                    <a:pt x="3638" y="0"/>
                    <a:pt x="3143"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799" name="Google Shape;4799;p59"/>
            <p:cNvSpPr/>
            <p:nvPr/>
          </p:nvSpPr>
          <p:spPr>
            <a:xfrm>
              <a:off x="7319765" y="399294"/>
              <a:ext cx="60156" cy="50189"/>
            </a:xfrm>
            <a:custGeom>
              <a:avLst/>
              <a:gdLst/>
              <a:ahLst/>
              <a:cxnLst/>
              <a:rect l="l" t="t" r="r" b="b"/>
              <a:pathLst>
                <a:path w="1865" h="1556" extrusionOk="0">
                  <a:moveTo>
                    <a:pt x="1013" y="1"/>
                  </a:moveTo>
                  <a:cubicBezTo>
                    <a:pt x="970" y="1"/>
                    <a:pt x="926" y="4"/>
                    <a:pt x="881" y="12"/>
                  </a:cubicBezTo>
                  <a:cubicBezTo>
                    <a:pt x="203" y="131"/>
                    <a:pt x="0" y="1012"/>
                    <a:pt x="572" y="1417"/>
                  </a:cubicBezTo>
                  <a:cubicBezTo>
                    <a:pt x="711" y="1513"/>
                    <a:pt x="862" y="1556"/>
                    <a:pt x="1007" y="1556"/>
                  </a:cubicBezTo>
                  <a:cubicBezTo>
                    <a:pt x="1458" y="1556"/>
                    <a:pt x="1864" y="1147"/>
                    <a:pt x="1774" y="643"/>
                  </a:cubicBezTo>
                  <a:cubicBezTo>
                    <a:pt x="1700" y="260"/>
                    <a:pt x="1378" y="1"/>
                    <a:pt x="101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800" name="Google Shape;4800;p59"/>
            <p:cNvSpPr/>
            <p:nvPr/>
          </p:nvSpPr>
          <p:spPr>
            <a:xfrm>
              <a:off x="7388726" y="384586"/>
              <a:ext cx="122472" cy="44028"/>
            </a:xfrm>
            <a:custGeom>
              <a:avLst/>
              <a:gdLst/>
              <a:ahLst/>
              <a:cxnLst/>
              <a:rect l="l" t="t" r="r" b="b"/>
              <a:pathLst>
                <a:path w="3797" h="1365" extrusionOk="0">
                  <a:moveTo>
                    <a:pt x="3182" y="0"/>
                  </a:moveTo>
                  <a:cubicBezTo>
                    <a:pt x="3164" y="0"/>
                    <a:pt x="3144" y="1"/>
                    <a:pt x="3125" y="4"/>
                  </a:cubicBezTo>
                  <a:lnTo>
                    <a:pt x="529" y="480"/>
                  </a:lnTo>
                  <a:cubicBezTo>
                    <a:pt x="1" y="606"/>
                    <a:pt x="126" y="1364"/>
                    <a:pt x="627" y="1364"/>
                  </a:cubicBezTo>
                  <a:cubicBezTo>
                    <a:pt x="646" y="1364"/>
                    <a:pt x="665" y="1363"/>
                    <a:pt x="684" y="1361"/>
                  </a:cubicBezTo>
                  <a:lnTo>
                    <a:pt x="3280" y="885"/>
                  </a:lnTo>
                  <a:cubicBezTo>
                    <a:pt x="3796" y="747"/>
                    <a:pt x="3682" y="0"/>
                    <a:pt x="318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801" name="Google Shape;4801;p59"/>
            <p:cNvSpPr/>
            <p:nvPr/>
          </p:nvSpPr>
          <p:spPr>
            <a:xfrm>
              <a:off x="7262544" y="708039"/>
              <a:ext cx="250428" cy="224688"/>
            </a:xfrm>
            <a:custGeom>
              <a:avLst/>
              <a:gdLst/>
              <a:ahLst/>
              <a:cxnLst/>
              <a:rect l="l" t="t" r="r" b="b"/>
              <a:pathLst>
                <a:path w="7764" h="6966" extrusionOk="0">
                  <a:moveTo>
                    <a:pt x="3934" y="1"/>
                  </a:moveTo>
                  <a:cubicBezTo>
                    <a:pt x="2900" y="1"/>
                    <a:pt x="1883" y="469"/>
                    <a:pt x="1215" y="1346"/>
                  </a:cubicBezTo>
                  <a:lnTo>
                    <a:pt x="6953" y="4977"/>
                  </a:lnTo>
                  <a:cubicBezTo>
                    <a:pt x="7763" y="3406"/>
                    <a:pt x="7251" y="1477"/>
                    <a:pt x="5751" y="525"/>
                  </a:cubicBezTo>
                  <a:cubicBezTo>
                    <a:pt x="5187" y="171"/>
                    <a:pt x="4557" y="1"/>
                    <a:pt x="3934" y="1"/>
                  </a:cubicBezTo>
                  <a:close/>
                  <a:moveTo>
                    <a:pt x="810" y="2001"/>
                  </a:moveTo>
                  <a:lnTo>
                    <a:pt x="810" y="2001"/>
                  </a:lnTo>
                  <a:cubicBezTo>
                    <a:pt x="0" y="3561"/>
                    <a:pt x="524" y="5489"/>
                    <a:pt x="2012" y="6442"/>
                  </a:cubicBezTo>
                  <a:cubicBezTo>
                    <a:pt x="2576" y="6796"/>
                    <a:pt x="3206" y="6966"/>
                    <a:pt x="3829" y="6966"/>
                  </a:cubicBezTo>
                  <a:cubicBezTo>
                    <a:pt x="4864" y="6966"/>
                    <a:pt x="5880" y="6497"/>
                    <a:pt x="6549" y="5620"/>
                  </a:cubicBezTo>
                  <a:lnTo>
                    <a:pt x="810" y="200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802" name="Google Shape;4802;p59"/>
            <p:cNvSpPr/>
            <p:nvPr/>
          </p:nvSpPr>
          <p:spPr>
            <a:xfrm>
              <a:off x="7731822" y="226472"/>
              <a:ext cx="195885" cy="181918"/>
            </a:xfrm>
            <a:custGeom>
              <a:avLst/>
              <a:gdLst/>
              <a:ahLst/>
              <a:cxnLst/>
              <a:rect l="l" t="t" r="r" b="b"/>
              <a:pathLst>
                <a:path w="6073" h="5640" extrusionOk="0">
                  <a:moveTo>
                    <a:pt x="3596" y="0"/>
                  </a:moveTo>
                  <a:lnTo>
                    <a:pt x="1203" y="1631"/>
                  </a:lnTo>
                  <a:cubicBezTo>
                    <a:pt x="251" y="2286"/>
                    <a:pt x="1" y="3596"/>
                    <a:pt x="655" y="4560"/>
                  </a:cubicBezTo>
                  <a:lnTo>
                    <a:pt x="763" y="4715"/>
                  </a:lnTo>
                  <a:cubicBezTo>
                    <a:pt x="1171" y="5316"/>
                    <a:pt x="1833" y="5640"/>
                    <a:pt x="2508" y="5640"/>
                  </a:cubicBezTo>
                  <a:cubicBezTo>
                    <a:pt x="2916" y="5640"/>
                    <a:pt x="3328" y="5521"/>
                    <a:pt x="3692" y="5275"/>
                  </a:cubicBezTo>
                  <a:lnTo>
                    <a:pt x="6073" y="3644"/>
                  </a:lnTo>
                  <a:lnTo>
                    <a:pt x="3596" y="0"/>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803" name="Google Shape;4803;p59"/>
            <p:cNvSpPr/>
            <p:nvPr/>
          </p:nvSpPr>
          <p:spPr>
            <a:xfrm>
              <a:off x="7864326" y="151317"/>
              <a:ext cx="196272" cy="181950"/>
            </a:xfrm>
            <a:custGeom>
              <a:avLst/>
              <a:gdLst/>
              <a:ahLst/>
              <a:cxnLst/>
              <a:rect l="l" t="t" r="r" b="b"/>
              <a:pathLst>
                <a:path w="6085" h="5641" extrusionOk="0">
                  <a:moveTo>
                    <a:pt x="3568" y="1"/>
                  </a:moveTo>
                  <a:cubicBezTo>
                    <a:pt x="3162" y="1"/>
                    <a:pt x="2752" y="119"/>
                    <a:pt x="2393" y="366"/>
                  </a:cubicBezTo>
                  <a:lnTo>
                    <a:pt x="0" y="1997"/>
                  </a:lnTo>
                  <a:lnTo>
                    <a:pt x="2477" y="5640"/>
                  </a:lnTo>
                  <a:lnTo>
                    <a:pt x="4870" y="4009"/>
                  </a:lnTo>
                  <a:cubicBezTo>
                    <a:pt x="5834" y="3354"/>
                    <a:pt x="6084" y="2044"/>
                    <a:pt x="5430" y="1080"/>
                  </a:cubicBezTo>
                  <a:lnTo>
                    <a:pt x="5310" y="925"/>
                  </a:lnTo>
                  <a:cubicBezTo>
                    <a:pt x="4902" y="324"/>
                    <a:pt x="4240" y="1"/>
                    <a:pt x="356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804" name="Google Shape;4804;p59"/>
            <p:cNvSpPr/>
            <p:nvPr/>
          </p:nvSpPr>
          <p:spPr>
            <a:xfrm>
              <a:off x="7674215" y="602242"/>
              <a:ext cx="346064" cy="344032"/>
            </a:xfrm>
            <a:custGeom>
              <a:avLst/>
              <a:gdLst/>
              <a:ahLst/>
              <a:cxnLst/>
              <a:rect l="l" t="t" r="r" b="b"/>
              <a:pathLst>
                <a:path w="10729" h="10666" extrusionOk="0">
                  <a:moveTo>
                    <a:pt x="4999" y="1"/>
                  </a:moveTo>
                  <a:cubicBezTo>
                    <a:pt x="4821" y="1"/>
                    <a:pt x="4665" y="136"/>
                    <a:pt x="4644" y="328"/>
                  </a:cubicBezTo>
                  <a:lnTo>
                    <a:pt x="4180" y="3805"/>
                  </a:lnTo>
                  <a:lnTo>
                    <a:pt x="715" y="3340"/>
                  </a:lnTo>
                  <a:cubicBezTo>
                    <a:pt x="693" y="3336"/>
                    <a:pt x="671" y="3335"/>
                    <a:pt x="650" y="3335"/>
                  </a:cubicBezTo>
                  <a:cubicBezTo>
                    <a:pt x="465" y="3335"/>
                    <a:pt x="318" y="3469"/>
                    <a:pt x="286" y="3662"/>
                  </a:cubicBezTo>
                  <a:lnTo>
                    <a:pt x="36" y="5626"/>
                  </a:lnTo>
                  <a:cubicBezTo>
                    <a:pt x="1" y="5829"/>
                    <a:pt x="144" y="6019"/>
                    <a:pt x="358" y="6043"/>
                  </a:cubicBezTo>
                  <a:lnTo>
                    <a:pt x="346" y="6043"/>
                  </a:lnTo>
                  <a:lnTo>
                    <a:pt x="3823" y="6507"/>
                  </a:lnTo>
                  <a:lnTo>
                    <a:pt x="3370" y="9984"/>
                  </a:lnTo>
                  <a:cubicBezTo>
                    <a:pt x="3334" y="10186"/>
                    <a:pt x="3477" y="10377"/>
                    <a:pt x="3692" y="10401"/>
                  </a:cubicBezTo>
                  <a:lnTo>
                    <a:pt x="5656" y="10663"/>
                  </a:lnTo>
                  <a:cubicBezTo>
                    <a:pt x="5671" y="10664"/>
                    <a:pt x="5686" y="10665"/>
                    <a:pt x="5700" y="10665"/>
                  </a:cubicBezTo>
                  <a:cubicBezTo>
                    <a:pt x="5886" y="10665"/>
                    <a:pt x="6051" y="10529"/>
                    <a:pt x="6073" y="10341"/>
                  </a:cubicBezTo>
                  <a:lnTo>
                    <a:pt x="6537" y="6864"/>
                  </a:lnTo>
                  <a:lnTo>
                    <a:pt x="10014" y="7329"/>
                  </a:lnTo>
                  <a:cubicBezTo>
                    <a:pt x="10029" y="7331"/>
                    <a:pt x="10043" y="7331"/>
                    <a:pt x="10058" y="7331"/>
                  </a:cubicBezTo>
                  <a:cubicBezTo>
                    <a:pt x="10243" y="7331"/>
                    <a:pt x="10408" y="7195"/>
                    <a:pt x="10431" y="7007"/>
                  </a:cubicBezTo>
                  <a:lnTo>
                    <a:pt x="10693" y="5031"/>
                  </a:lnTo>
                  <a:cubicBezTo>
                    <a:pt x="10728" y="4828"/>
                    <a:pt x="10573" y="4638"/>
                    <a:pt x="10371" y="4614"/>
                  </a:cubicBezTo>
                  <a:lnTo>
                    <a:pt x="6894" y="4150"/>
                  </a:lnTo>
                  <a:lnTo>
                    <a:pt x="7359" y="673"/>
                  </a:lnTo>
                  <a:cubicBezTo>
                    <a:pt x="7383" y="471"/>
                    <a:pt x="7240" y="280"/>
                    <a:pt x="7037" y="256"/>
                  </a:cubicBezTo>
                  <a:lnTo>
                    <a:pt x="5061" y="6"/>
                  </a:lnTo>
                  <a:cubicBezTo>
                    <a:pt x="5040" y="3"/>
                    <a:pt x="5019" y="1"/>
                    <a:pt x="4999"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805" name="Google Shape;4805;p59"/>
            <p:cNvSpPr/>
            <p:nvPr/>
          </p:nvSpPr>
          <p:spPr>
            <a:xfrm>
              <a:off x="7231418" y="1123290"/>
              <a:ext cx="350289" cy="436217"/>
            </a:xfrm>
            <a:custGeom>
              <a:avLst/>
              <a:gdLst/>
              <a:ahLst/>
              <a:cxnLst/>
              <a:rect l="l" t="t" r="r" b="b"/>
              <a:pathLst>
                <a:path w="10860" h="13524" extrusionOk="0">
                  <a:moveTo>
                    <a:pt x="4155" y="429"/>
                  </a:moveTo>
                  <a:cubicBezTo>
                    <a:pt x="4444" y="429"/>
                    <a:pt x="4730" y="604"/>
                    <a:pt x="4787" y="997"/>
                  </a:cubicBezTo>
                  <a:cubicBezTo>
                    <a:pt x="4811" y="1188"/>
                    <a:pt x="4763" y="1390"/>
                    <a:pt x="4632" y="1533"/>
                  </a:cubicBezTo>
                  <a:lnTo>
                    <a:pt x="3847" y="1688"/>
                  </a:lnTo>
                  <a:cubicBezTo>
                    <a:pt x="3668" y="1593"/>
                    <a:pt x="3549" y="1426"/>
                    <a:pt x="3513" y="1224"/>
                  </a:cubicBezTo>
                  <a:cubicBezTo>
                    <a:pt x="3399" y="725"/>
                    <a:pt x="3779" y="429"/>
                    <a:pt x="4155" y="429"/>
                  </a:cubicBezTo>
                  <a:close/>
                  <a:moveTo>
                    <a:pt x="7868" y="2749"/>
                  </a:moveTo>
                  <a:cubicBezTo>
                    <a:pt x="8126" y="2749"/>
                    <a:pt x="8354" y="2938"/>
                    <a:pt x="8407" y="3200"/>
                  </a:cubicBezTo>
                  <a:lnTo>
                    <a:pt x="9788" y="10761"/>
                  </a:lnTo>
                  <a:cubicBezTo>
                    <a:pt x="9835" y="11058"/>
                    <a:pt x="9645" y="11344"/>
                    <a:pt x="9335" y="11392"/>
                  </a:cubicBezTo>
                  <a:lnTo>
                    <a:pt x="3073" y="12535"/>
                  </a:lnTo>
                  <a:cubicBezTo>
                    <a:pt x="3037" y="12542"/>
                    <a:pt x="3002" y="12545"/>
                    <a:pt x="2968" y="12545"/>
                  </a:cubicBezTo>
                  <a:cubicBezTo>
                    <a:pt x="2711" y="12545"/>
                    <a:pt x="2484" y="12357"/>
                    <a:pt x="2442" y="12094"/>
                  </a:cubicBezTo>
                  <a:lnTo>
                    <a:pt x="1060" y="4534"/>
                  </a:lnTo>
                  <a:cubicBezTo>
                    <a:pt x="1013" y="4236"/>
                    <a:pt x="1215" y="3950"/>
                    <a:pt x="1513" y="3903"/>
                  </a:cubicBezTo>
                  <a:lnTo>
                    <a:pt x="2251" y="3760"/>
                  </a:lnTo>
                  <a:cubicBezTo>
                    <a:pt x="2294" y="3975"/>
                    <a:pt x="2483" y="4122"/>
                    <a:pt x="2695" y="4122"/>
                  </a:cubicBezTo>
                  <a:cubicBezTo>
                    <a:pt x="2717" y="4122"/>
                    <a:pt x="2740" y="4120"/>
                    <a:pt x="2763" y="4117"/>
                  </a:cubicBezTo>
                  <a:lnTo>
                    <a:pt x="6680" y="3402"/>
                  </a:lnTo>
                  <a:cubicBezTo>
                    <a:pt x="6906" y="3355"/>
                    <a:pt x="7073" y="3129"/>
                    <a:pt x="7025" y="2890"/>
                  </a:cubicBezTo>
                  <a:lnTo>
                    <a:pt x="7764" y="2760"/>
                  </a:lnTo>
                  <a:cubicBezTo>
                    <a:pt x="7799" y="2752"/>
                    <a:pt x="7834" y="2749"/>
                    <a:pt x="7868" y="2749"/>
                  </a:cubicBezTo>
                  <a:close/>
                  <a:moveTo>
                    <a:pt x="4154" y="0"/>
                  </a:moveTo>
                  <a:cubicBezTo>
                    <a:pt x="4084" y="0"/>
                    <a:pt x="4013" y="7"/>
                    <a:pt x="3942" y="21"/>
                  </a:cubicBezTo>
                  <a:cubicBezTo>
                    <a:pt x="3346" y="128"/>
                    <a:pt x="2954" y="700"/>
                    <a:pt x="3073" y="1307"/>
                  </a:cubicBezTo>
                  <a:cubicBezTo>
                    <a:pt x="3108" y="1474"/>
                    <a:pt x="3180" y="1640"/>
                    <a:pt x="3287" y="1783"/>
                  </a:cubicBezTo>
                  <a:lnTo>
                    <a:pt x="2513" y="1926"/>
                  </a:lnTo>
                  <a:cubicBezTo>
                    <a:pt x="2203" y="1986"/>
                    <a:pt x="1989" y="2295"/>
                    <a:pt x="2049" y="2617"/>
                  </a:cubicBezTo>
                  <a:lnTo>
                    <a:pt x="2096" y="2890"/>
                  </a:lnTo>
                  <a:lnTo>
                    <a:pt x="810" y="3129"/>
                  </a:lnTo>
                  <a:cubicBezTo>
                    <a:pt x="322" y="3212"/>
                    <a:pt x="1" y="3676"/>
                    <a:pt x="96" y="4164"/>
                  </a:cubicBezTo>
                  <a:lnTo>
                    <a:pt x="1668" y="12785"/>
                  </a:lnTo>
                  <a:cubicBezTo>
                    <a:pt x="1742" y="13221"/>
                    <a:pt x="2130" y="13524"/>
                    <a:pt x="2552" y="13524"/>
                  </a:cubicBezTo>
                  <a:cubicBezTo>
                    <a:pt x="2602" y="13524"/>
                    <a:pt x="2653" y="13520"/>
                    <a:pt x="2704" y="13511"/>
                  </a:cubicBezTo>
                  <a:lnTo>
                    <a:pt x="10050" y="12165"/>
                  </a:lnTo>
                  <a:cubicBezTo>
                    <a:pt x="10538" y="12082"/>
                    <a:pt x="10859" y="11618"/>
                    <a:pt x="10764" y="11130"/>
                  </a:cubicBezTo>
                  <a:lnTo>
                    <a:pt x="9192" y="2498"/>
                  </a:lnTo>
                  <a:cubicBezTo>
                    <a:pt x="9108" y="2067"/>
                    <a:pt x="8738" y="1766"/>
                    <a:pt x="8317" y="1766"/>
                  </a:cubicBezTo>
                  <a:cubicBezTo>
                    <a:pt x="8260" y="1766"/>
                    <a:pt x="8203" y="1772"/>
                    <a:pt x="8145" y="1783"/>
                  </a:cubicBezTo>
                  <a:lnTo>
                    <a:pt x="6859" y="2009"/>
                  </a:lnTo>
                  <a:lnTo>
                    <a:pt x="6811" y="1736"/>
                  </a:lnTo>
                  <a:cubicBezTo>
                    <a:pt x="6757" y="1446"/>
                    <a:pt x="6500" y="1252"/>
                    <a:pt x="6223" y="1252"/>
                  </a:cubicBezTo>
                  <a:cubicBezTo>
                    <a:pt x="6193" y="1252"/>
                    <a:pt x="6163" y="1255"/>
                    <a:pt x="6133" y="1259"/>
                  </a:cubicBezTo>
                  <a:lnTo>
                    <a:pt x="5180" y="1438"/>
                  </a:lnTo>
                  <a:cubicBezTo>
                    <a:pt x="5240" y="1259"/>
                    <a:pt x="5251" y="1081"/>
                    <a:pt x="5216" y="914"/>
                  </a:cubicBezTo>
                  <a:cubicBezTo>
                    <a:pt x="5132" y="378"/>
                    <a:pt x="4677" y="0"/>
                    <a:pt x="4154"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806" name="Google Shape;4806;p59"/>
            <p:cNvSpPr/>
            <p:nvPr/>
          </p:nvSpPr>
          <p:spPr>
            <a:xfrm>
              <a:off x="7293638" y="1280275"/>
              <a:ext cx="60059" cy="49866"/>
            </a:xfrm>
            <a:custGeom>
              <a:avLst/>
              <a:gdLst/>
              <a:ahLst/>
              <a:cxnLst/>
              <a:rect l="l" t="t" r="r" b="b"/>
              <a:pathLst>
                <a:path w="1862" h="1546" extrusionOk="0">
                  <a:moveTo>
                    <a:pt x="1002" y="1"/>
                  </a:moveTo>
                  <a:cubicBezTo>
                    <a:pt x="959" y="1"/>
                    <a:pt x="914" y="4"/>
                    <a:pt x="870" y="12"/>
                  </a:cubicBezTo>
                  <a:cubicBezTo>
                    <a:pt x="191" y="131"/>
                    <a:pt x="1" y="1012"/>
                    <a:pt x="572" y="1405"/>
                  </a:cubicBezTo>
                  <a:cubicBezTo>
                    <a:pt x="710" y="1502"/>
                    <a:pt x="861" y="1545"/>
                    <a:pt x="1007" y="1545"/>
                  </a:cubicBezTo>
                  <a:cubicBezTo>
                    <a:pt x="1453" y="1545"/>
                    <a:pt x="1861" y="1142"/>
                    <a:pt x="1763" y="631"/>
                  </a:cubicBezTo>
                  <a:cubicBezTo>
                    <a:pt x="1699" y="259"/>
                    <a:pt x="1369"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807" name="Google Shape;4807;p59"/>
            <p:cNvSpPr/>
            <p:nvPr/>
          </p:nvSpPr>
          <p:spPr>
            <a:xfrm>
              <a:off x="7361406" y="1265566"/>
              <a:ext cx="125569" cy="43931"/>
            </a:xfrm>
            <a:custGeom>
              <a:avLst/>
              <a:gdLst/>
              <a:ahLst/>
              <a:cxnLst/>
              <a:rect l="l" t="t" r="r" b="b"/>
              <a:pathLst>
                <a:path w="3893" h="1362" extrusionOk="0">
                  <a:moveTo>
                    <a:pt x="3284" y="1"/>
                  </a:moveTo>
                  <a:cubicBezTo>
                    <a:pt x="3246" y="1"/>
                    <a:pt x="3205" y="5"/>
                    <a:pt x="3162" y="15"/>
                  </a:cubicBezTo>
                  <a:lnTo>
                    <a:pt x="3150" y="15"/>
                  </a:lnTo>
                  <a:lnTo>
                    <a:pt x="567" y="492"/>
                  </a:lnTo>
                  <a:cubicBezTo>
                    <a:pt x="0" y="569"/>
                    <a:pt x="107" y="1362"/>
                    <a:pt x="607" y="1362"/>
                  </a:cubicBezTo>
                  <a:cubicBezTo>
                    <a:pt x="643" y="1362"/>
                    <a:pt x="681" y="1358"/>
                    <a:pt x="721" y="1349"/>
                  </a:cubicBezTo>
                  <a:lnTo>
                    <a:pt x="3317" y="873"/>
                  </a:lnTo>
                  <a:cubicBezTo>
                    <a:pt x="3892" y="817"/>
                    <a:pt x="3789" y="1"/>
                    <a:pt x="328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808" name="Google Shape;4808;p59"/>
            <p:cNvSpPr/>
            <p:nvPr/>
          </p:nvSpPr>
          <p:spPr>
            <a:xfrm>
              <a:off x="7306314" y="1349784"/>
              <a:ext cx="60059" cy="49866"/>
            </a:xfrm>
            <a:custGeom>
              <a:avLst/>
              <a:gdLst/>
              <a:ahLst/>
              <a:cxnLst/>
              <a:rect l="l" t="t" r="r" b="b"/>
              <a:pathLst>
                <a:path w="1862" h="1546" extrusionOk="0">
                  <a:moveTo>
                    <a:pt x="1002" y="1"/>
                  </a:moveTo>
                  <a:cubicBezTo>
                    <a:pt x="958" y="1"/>
                    <a:pt x="914" y="4"/>
                    <a:pt x="870" y="12"/>
                  </a:cubicBezTo>
                  <a:cubicBezTo>
                    <a:pt x="191" y="131"/>
                    <a:pt x="1" y="1012"/>
                    <a:pt x="560" y="1405"/>
                  </a:cubicBezTo>
                  <a:cubicBezTo>
                    <a:pt x="701" y="1502"/>
                    <a:pt x="854" y="1545"/>
                    <a:pt x="1003" y="1545"/>
                  </a:cubicBezTo>
                  <a:cubicBezTo>
                    <a:pt x="1454" y="1545"/>
                    <a:pt x="1861" y="1145"/>
                    <a:pt x="1763" y="643"/>
                  </a:cubicBezTo>
                  <a:cubicBezTo>
                    <a:pt x="1699" y="260"/>
                    <a:pt x="1369"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809" name="Google Shape;4809;p59"/>
            <p:cNvSpPr/>
            <p:nvPr/>
          </p:nvSpPr>
          <p:spPr>
            <a:xfrm>
              <a:off x="7375953" y="1335140"/>
              <a:ext cx="121279" cy="43544"/>
            </a:xfrm>
            <a:custGeom>
              <a:avLst/>
              <a:gdLst/>
              <a:ahLst/>
              <a:cxnLst/>
              <a:rect l="l" t="t" r="r" b="b"/>
              <a:pathLst>
                <a:path w="3760" h="1350" extrusionOk="0">
                  <a:moveTo>
                    <a:pt x="3128" y="0"/>
                  </a:moveTo>
                  <a:cubicBezTo>
                    <a:pt x="3116" y="0"/>
                    <a:pt x="3104" y="1"/>
                    <a:pt x="3092" y="2"/>
                  </a:cubicBezTo>
                  <a:lnTo>
                    <a:pt x="497" y="478"/>
                  </a:lnTo>
                  <a:cubicBezTo>
                    <a:pt x="0" y="628"/>
                    <a:pt x="119" y="1349"/>
                    <a:pt x="616" y="1349"/>
                  </a:cubicBezTo>
                  <a:cubicBezTo>
                    <a:pt x="631" y="1349"/>
                    <a:pt x="647" y="1348"/>
                    <a:pt x="663" y="1347"/>
                  </a:cubicBezTo>
                  <a:lnTo>
                    <a:pt x="3259" y="883"/>
                  </a:lnTo>
                  <a:cubicBezTo>
                    <a:pt x="3759" y="731"/>
                    <a:pt x="3634" y="0"/>
                    <a:pt x="3128"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810" name="Google Shape;4810;p59"/>
            <p:cNvSpPr/>
            <p:nvPr/>
          </p:nvSpPr>
          <p:spPr>
            <a:xfrm>
              <a:off x="7319765" y="1424293"/>
              <a:ext cx="60123" cy="49834"/>
            </a:xfrm>
            <a:custGeom>
              <a:avLst/>
              <a:gdLst/>
              <a:ahLst/>
              <a:cxnLst/>
              <a:rect l="l" t="t" r="r" b="b"/>
              <a:pathLst>
                <a:path w="1864" h="1545" extrusionOk="0">
                  <a:moveTo>
                    <a:pt x="1014" y="0"/>
                  </a:moveTo>
                  <a:cubicBezTo>
                    <a:pt x="970" y="0"/>
                    <a:pt x="926" y="4"/>
                    <a:pt x="881" y="12"/>
                  </a:cubicBezTo>
                  <a:cubicBezTo>
                    <a:pt x="203" y="131"/>
                    <a:pt x="0" y="1012"/>
                    <a:pt x="572" y="1405"/>
                  </a:cubicBezTo>
                  <a:cubicBezTo>
                    <a:pt x="710" y="1502"/>
                    <a:pt x="860" y="1545"/>
                    <a:pt x="1007" y="1545"/>
                  </a:cubicBezTo>
                  <a:cubicBezTo>
                    <a:pt x="1454" y="1545"/>
                    <a:pt x="1864" y="1142"/>
                    <a:pt x="1774" y="631"/>
                  </a:cubicBezTo>
                  <a:cubicBezTo>
                    <a:pt x="1700" y="259"/>
                    <a:pt x="1378" y="0"/>
                    <a:pt x="1014"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811" name="Google Shape;4811;p59"/>
            <p:cNvSpPr/>
            <p:nvPr/>
          </p:nvSpPr>
          <p:spPr>
            <a:xfrm>
              <a:off x="7389371" y="1409585"/>
              <a:ext cx="121440" cy="43577"/>
            </a:xfrm>
            <a:custGeom>
              <a:avLst/>
              <a:gdLst/>
              <a:ahLst/>
              <a:cxnLst/>
              <a:rect l="l" t="t" r="r" b="b"/>
              <a:pathLst>
                <a:path w="3765" h="1351" extrusionOk="0">
                  <a:moveTo>
                    <a:pt x="3162" y="0"/>
                  </a:moveTo>
                  <a:cubicBezTo>
                    <a:pt x="3143" y="0"/>
                    <a:pt x="3124" y="1"/>
                    <a:pt x="3105" y="3"/>
                  </a:cubicBezTo>
                  <a:lnTo>
                    <a:pt x="509" y="468"/>
                  </a:lnTo>
                  <a:cubicBezTo>
                    <a:pt x="1" y="606"/>
                    <a:pt x="109" y="1351"/>
                    <a:pt x="617" y="1351"/>
                  </a:cubicBezTo>
                  <a:cubicBezTo>
                    <a:pt x="632" y="1351"/>
                    <a:pt x="648" y="1350"/>
                    <a:pt x="664" y="1349"/>
                  </a:cubicBezTo>
                  <a:lnTo>
                    <a:pt x="3260" y="872"/>
                  </a:lnTo>
                  <a:cubicBezTo>
                    <a:pt x="3764" y="735"/>
                    <a:pt x="3650" y="0"/>
                    <a:pt x="316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812" name="Google Shape;4812;p59"/>
            <p:cNvSpPr/>
            <p:nvPr/>
          </p:nvSpPr>
          <p:spPr>
            <a:xfrm>
              <a:off x="7262544" y="1733296"/>
              <a:ext cx="249267" cy="224043"/>
            </a:xfrm>
            <a:custGeom>
              <a:avLst/>
              <a:gdLst/>
              <a:ahLst/>
              <a:cxnLst/>
              <a:rect l="l" t="t" r="r" b="b"/>
              <a:pathLst>
                <a:path w="7728" h="6946" extrusionOk="0">
                  <a:moveTo>
                    <a:pt x="3942" y="0"/>
                  </a:moveTo>
                  <a:cubicBezTo>
                    <a:pt x="2907" y="0"/>
                    <a:pt x="1888" y="464"/>
                    <a:pt x="1215" y="1338"/>
                  </a:cubicBezTo>
                  <a:lnTo>
                    <a:pt x="6953" y="4957"/>
                  </a:lnTo>
                  <a:cubicBezTo>
                    <a:pt x="7727" y="3398"/>
                    <a:pt x="7239" y="1469"/>
                    <a:pt x="5775" y="528"/>
                  </a:cubicBezTo>
                  <a:cubicBezTo>
                    <a:pt x="5207" y="172"/>
                    <a:pt x="4571" y="0"/>
                    <a:pt x="3942" y="0"/>
                  </a:cubicBezTo>
                  <a:close/>
                  <a:moveTo>
                    <a:pt x="810" y="1981"/>
                  </a:moveTo>
                  <a:lnTo>
                    <a:pt x="810" y="1981"/>
                  </a:lnTo>
                  <a:cubicBezTo>
                    <a:pt x="0" y="3552"/>
                    <a:pt x="524" y="5481"/>
                    <a:pt x="2012" y="6422"/>
                  </a:cubicBezTo>
                  <a:cubicBezTo>
                    <a:pt x="2576" y="6775"/>
                    <a:pt x="3206" y="6946"/>
                    <a:pt x="3829" y="6946"/>
                  </a:cubicBezTo>
                  <a:cubicBezTo>
                    <a:pt x="4864" y="6946"/>
                    <a:pt x="5880" y="6477"/>
                    <a:pt x="6549" y="5600"/>
                  </a:cubicBezTo>
                  <a:lnTo>
                    <a:pt x="810" y="198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813" name="Google Shape;4813;p59"/>
            <p:cNvSpPr/>
            <p:nvPr/>
          </p:nvSpPr>
          <p:spPr>
            <a:xfrm>
              <a:off x="7731435" y="1251439"/>
              <a:ext cx="196272" cy="181563"/>
            </a:xfrm>
            <a:custGeom>
              <a:avLst/>
              <a:gdLst/>
              <a:ahLst/>
              <a:cxnLst/>
              <a:rect l="l" t="t" r="r" b="b"/>
              <a:pathLst>
                <a:path w="6085" h="5629" extrusionOk="0">
                  <a:moveTo>
                    <a:pt x="3608" y="1"/>
                  </a:moveTo>
                  <a:lnTo>
                    <a:pt x="1215" y="1620"/>
                  </a:lnTo>
                  <a:cubicBezTo>
                    <a:pt x="251" y="2275"/>
                    <a:pt x="1" y="3585"/>
                    <a:pt x="667" y="4549"/>
                  </a:cubicBezTo>
                  <a:lnTo>
                    <a:pt x="775" y="4704"/>
                  </a:lnTo>
                  <a:cubicBezTo>
                    <a:pt x="1183" y="5305"/>
                    <a:pt x="1845" y="5629"/>
                    <a:pt x="2520" y="5629"/>
                  </a:cubicBezTo>
                  <a:cubicBezTo>
                    <a:pt x="2928" y="5629"/>
                    <a:pt x="3340" y="5510"/>
                    <a:pt x="3704" y="5264"/>
                  </a:cubicBezTo>
                  <a:lnTo>
                    <a:pt x="6085" y="3644"/>
                  </a:lnTo>
                  <a:lnTo>
                    <a:pt x="3608" y="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814" name="Google Shape;4814;p59"/>
            <p:cNvSpPr/>
            <p:nvPr/>
          </p:nvSpPr>
          <p:spPr>
            <a:xfrm>
              <a:off x="7864326" y="1176188"/>
              <a:ext cx="195885" cy="181660"/>
            </a:xfrm>
            <a:custGeom>
              <a:avLst/>
              <a:gdLst/>
              <a:ahLst/>
              <a:cxnLst/>
              <a:rect l="l" t="t" r="r" b="b"/>
              <a:pathLst>
                <a:path w="6073" h="5632" extrusionOk="0">
                  <a:moveTo>
                    <a:pt x="3579" y="1"/>
                  </a:moveTo>
                  <a:cubicBezTo>
                    <a:pt x="3169" y="1"/>
                    <a:pt x="2756" y="120"/>
                    <a:pt x="2393" y="369"/>
                  </a:cubicBezTo>
                  <a:lnTo>
                    <a:pt x="0" y="1989"/>
                  </a:lnTo>
                  <a:lnTo>
                    <a:pt x="2477" y="5632"/>
                  </a:lnTo>
                  <a:lnTo>
                    <a:pt x="4870" y="4001"/>
                  </a:lnTo>
                  <a:cubicBezTo>
                    <a:pt x="5822" y="3346"/>
                    <a:pt x="6072" y="2036"/>
                    <a:pt x="5430" y="1072"/>
                  </a:cubicBezTo>
                  <a:lnTo>
                    <a:pt x="5430" y="1072"/>
                  </a:lnTo>
                  <a:lnTo>
                    <a:pt x="5430" y="1084"/>
                  </a:lnTo>
                  <a:lnTo>
                    <a:pt x="5310" y="917"/>
                  </a:lnTo>
                  <a:cubicBezTo>
                    <a:pt x="4905" y="319"/>
                    <a:pt x="4247" y="1"/>
                    <a:pt x="3579"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815" name="Google Shape;4815;p59"/>
            <p:cNvSpPr/>
            <p:nvPr/>
          </p:nvSpPr>
          <p:spPr>
            <a:xfrm>
              <a:off x="7674215" y="1626564"/>
              <a:ext cx="346064" cy="344387"/>
            </a:xfrm>
            <a:custGeom>
              <a:avLst/>
              <a:gdLst/>
              <a:ahLst/>
              <a:cxnLst/>
              <a:rect l="l" t="t" r="r" b="b"/>
              <a:pathLst>
                <a:path w="10729" h="10677" extrusionOk="0">
                  <a:moveTo>
                    <a:pt x="5017" y="1"/>
                  </a:moveTo>
                  <a:cubicBezTo>
                    <a:pt x="4831" y="1"/>
                    <a:pt x="4666" y="137"/>
                    <a:pt x="4644" y="325"/>
                  </a:cubicBezTo>
                  <a:lnTo>
                    <a:pt x="4180" y="3813"/>
                  </a:lnTo>
                  <a:lnTo>
                    <a:pt x="715" y="3349"/>
                  </a:lnTo>
                  <a:cubicBezTo>
                    <a:pt x="693" y="3345"/>
                    <a:pt x="671" y="3344"/>
                    <a:pt x="650" y="3344"/>
                  </a:cubicBezTo>
                  <a:cubicBezTo>
                    <a:pt x="465" y="3344"/>
                    <a:pt x="318" y="3478"/>
                    <a:pt x="286" y="3670"/>
                  </a:cubicBezTo>
                  <a:lnTo>
                    <a:pt x="36" y="5635"/>
                  </a:lnTo>
                  <a:cubicBezTo>
                    <a:pt x="1" y="5837"/>
                    <a:pt x="144" y="6028"/>
                    <a:pt x="358" y="6052"/>
                  </a:cubicBezTo>
                  <a:lnTo>
                    <a:pt x="346" y="6052"/>
                  </a:lnTo>
                  <a:lnTo>
                    <a:pt x="3823" y="6516"/>
                  </a:lnTo>
                  <a:lnTo>
                    <a:pt x="3370" y="9993"/>
                  </a:lnTo>
                  <a:cubicBezTo>
                    <a:pt x="3334" y="10195"/>
                    <a:pt x="3477" y="10386"/>
                    <a:pt x="3692" y="10409"/>
                  </a:cubicBezTo>
                  <a:lnTo>
                    <a:pt x="5656" y="10671"/>
                  </a:lnTo>
                  <a:cubicBezTo>
                    <a:pt x="5677" y="10675"/>
                    <a:pt x="5698" y="10677"/>
                    <a:pt x="5718" y="10677"/>
                  </a:cubicBezTo>
                  <a:cubicBezTo>
                    <a:pt x="5896" y="10677"/>
                    <a:pt x="6052" y="10542"/>
                    <a:pt x="6073" y="10350"/>
                  </a:cubicBezTo>
                  <a:lnTo>
                    <a:pt x="6537" y="6873"/>
                  </a:lnTo>
                  <a:lnTo>
                    <a:pt x="10014" y="7338"/>
                  </a:lnTo>
                  <a:cubicBezTo>
                    <a:pt x="10029" y="7339"/>
                    <a:pt x="10043" y="7340"/>
                    <a:pt x="10058" y="7340"/>
                  </a:cubicBezTo>
                  <a:cubicBezTo>
                    <a:pt x="10243" y="7340"/>
                    <a:pt x="10408" y="7204"/>
                    <a:pt x="10431" y="7016"/>
                  </a:cubicBezTo>
                  <a:lnTo>
                    <a:pt x="10693" y="5040"/>
                  </a:lnTo>
                  <a:cubicBezTo>
                    <a:pt x="10728" y="4837"/>
                    <a:pt x="10573" y="4647"/>
                    <a:pt x="10371" y="4623"/>
                  </a:cubicBezTo>
                  <a:lnTo>
                    <a:pt x="6894" y="4159"/>
                  </a:lnTo>
                  <a:lnTo>
                    <a:pt x="7359" y="682"/>
                  </a:lnTo>
                  <a:cubicBezTo>
                    <a:pt x="7383" y="480"/>
                    <a:pt x="7240" y="289"/>
                    <a:pt x="7037" y="265"/>
                  </a:cubicBezTo>
                  <a:lnTo>
                    <a:pt x="5061" y="3"/>
                  </a:lnTo>
                  <a:cubicBezTo>
                    <a:pt x="5046" y="2"/>
                    <a:pt x="5031" y="1"/>
                    <a:pt x="5017"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816" name="Google Shape;4816;p59"/>
            <p:cNvSpPr/>
            <p:nvPr/>
          </p:nvSpPr>
          <p:spPr>
            <a:xfrm>
              <a:off x="7231805" y="2147999"/>
              <a:ext cx="349902" cy="435862"/>
            </a:xfrm>
            <a:custGeom>
              <a:avLst/>
              <a:gdLst/>
              <a:ahLst/>
              <a:cxnLst/>
              <a:rect l="l" t="t" r="r" b="b"/>
              <a:pathLst>
                <a:path w="10848" h="13513" extrusionOk="0">
                  <a:moveTo>
                    <a:pt x="4141" y="431"/>
                  </a:moveTo>
                  <a:cubicBezTo>
                    <a:pt x="4430" y="431"/>
                    <a:pt x="4718" y="605"/>
                    <a:pt x="4775" y="994"/>
                  </a:cubicBezTo>
                  <a:cubicBezTo>
                    <a:pt x="4799" y="1185"/>
                    <a:pt x="4751" y="1387"/>
                    <a:pt x="4620" y="1530"/>
                  </a:cubicBezTo>
                  <a:lnTo>
                    <a:pt x="3835" y="1685"/>
                  </a:lnTo>
                  <a:cubicBezTo>
                    <a:pt x="3656" y="1590"/>
                    <a:pt x="3537" y="1423"/>
                    <a:pt x="3501" y="1232"/>
                  </a:cubicBezTo>
                  <a:lnTo>
                    <a:pt x="3501" y="1220"/>
                  </a:lnTo>
                  <a:cubicBezTo>
                    <a:pt x="3387" y="723"/>
                    <a:pt x="3766" y="431"/>
                    <a:pt x="4141" y="431"/>
                  </a:cubicBezTo>
                  <a:close/>
                  <a:moveTo>
                    <a:pt x="7856" y="2734"/>
                  </a:moveTo>
                  <a:cubicBezTo>
                    <a:pt x="8113" y="2734"/>
                    <a:pt x="8341" y="2922"/>
                    <a:pt x="8383" y="3185"/>
                  </a:cubicBezTo>
                  <a:lnTo>
                    <a:pt x="9776" y="10757"/>
                  </a:lnTo>
                  <a:cubicBezTo>
                    <a:pt x="9823" y="11055"/>
                    <a:pt x="9633" y="11341"/>
                    <a:pt x="9323" y="11388"/>
                  </a:cubicBezTo>
                  <a:lnTo>
                    <a:pt x="3061" y="12531"/>
                  </a:lnTo>
                  <a:cubicBezTo>
                    <a:pt x="3025" y="12538"/>
                    <a:pt x="2990" y="12542"/>
                    <a:pt x="2956" y="12542"/>
                  </a:cubicBezTo>
                  <a:cubicBezTo>
                    <a:pt x="2699" y="12542"/>
                    <a:pt x="2472" y="12353"/>
                    <a:pt x="2430" y="12091"/>
                  </a:cubicBezTo>
                  <a:lnTo>
                    <a:pt x="1048" y="4518"/>
                  </a:lnTo>
                  <a:cubicBezTo>
                    <a:pt x="989" y="4221"/>
                    <a:pt x="1191" y="3935"/>
                    <a:pt x="1489" y="3887"/>
                  </a:cubicBezTo>
                  <a:lnTo>
                    <a:pt x="2239" y="3745"/>
                  </a:lnTo>
                  <a:cubicBezTo>
                    <a:pt x="2271" y="3955"/>
                    <a:pt x="2451" y="4110"/>
                    <a:pt x="2657" y="4110"/>
                  </a:cubicBezTo>
                  <a:cubicBezTo>
                    <a:pt x="2684" y="4110"/>
                    <a:pt x="2712" y="4107"/>
                    <a:pt x="2739" y="4102"/>
                  </a:cubicBezTo>
                  <a:lnTo>
                    <a:pt x="6656" y="3387"/>
                  </a:lnTo>
                  <a:cubicBezTo>
                    <a:pt x="6894" y="3340"/>
                    <a:pt x="7049" y="3114"/>
                    <a:pt x="7002" y="2875"/>
                  </a:cubicBezTo>
                  <a:lnTo>
                    <a:pt x="7752" y="2744"/>
                  </a:lnTo>
                  <a:cubicBezTo>
                    <a:pt x="7787" y="2737"/>
                    <a:pt x="7822" y="2734"/>
                    <a:pt x="7856" y="2734"/>
                  </a:cubicBezTo>
                  <a:close/>
                  <a:moveTo>
                    <a:pt x="4125" y="1"/>
                  </a:moveTo>
                  <a:cubicBezTo>
                    <a:pt x="4061" y="1"/>
                    <a:pt x="3996" y="6"/>
                    <a:pt x="3930" y="18"/>
                  </a:cubicBezTo>
                  <a:cubicBezTo>
                    <a:pt x="3334" y="125"/>
                    <a:pt x="2942" y="708"/>
                    <a:pt x="3061" y="1304"/>
                  </a:cubicBezTo>
                  <a:cubicBezTo>
                    <a:pt x="3096" y="1470"/>
                    <a:pt x="3168" y="1637"/>
                    <a:pt x="3275" y="1780"/>
                  </a:cubicBezTo>
                  <a:lnTo>
                    <a:pt x="2501" y="1923"/>
                  </a:lnTo>
                  <a:cubicBezTo>
                    <a:pt x="2191" y="1982"/>
                    <a:pt x="1977" y="2280"/>
                    <a:pt x="2037" y="2602"/>
                  </a:cubicBezTo>
                  <a:lnTo>
                    <a:pt x="2084" y="2887"/>
                  </a:lnTo>
                  <a:lnTo>
                    <a:pt x="798" y="3114"/>
                  </a:lnTo>
                  <a:cubicBezTo>
                    <a:pt x="310" y="3209"/>
                    <a:pt x="1" y="3673"/>
                    <a:pt x="84" y="4149"/>
                  </a:cubicBezTo>
                  <a:lnTo>
                    <a:pt x="1656" y="12781"/>
                  </a:lnTo>
                  <a:cubicBezTo>
                    <a:pt x="1729" y="13212"/>
                    <a:pt x="2108" y="13512"/>
                    <a:pt x="2523" y="13512"/>
                  </a:cubicBezTo>
                  <a:cubicBezTo>
                    <a:pt x="2579" y="13512"/>
                    <a:pt x="2635" y="13507"/>
                    <a:pt x="2692" y="13496"/>
                  </a:cubicBezTo>
                  <a:lnTo>
                    <a:pt x="10038" y="12162"/>
                  </a:lnTo>
                  <a:cubicBezTo>
                    <a:pt x="10526" y="12067"/>
                    <a:pt x="10847" y="11603"/>
                    <a:pt x="10752" y="11114"/>
                  </a:cubicBezTo>
                  <a:lnTo>
                    <a:pt x="9180" y="2482"/>
                  </a:lnTo>
                  <a:cubicBezTo>
                    <a:pt x="9096" y="2048"/>
                    <a:pt x="8718" y="1755"/>
                    <a:pt x="8291" y="1755"/>
                  </a:cubicBezTo>
                  <a:cubicBezTo>
                    <a:pt x="8239" y="1755"/>
                    <a:pt x="8186" y="1759"/>
                    <a:pt x="8133" y="1768"/>
                  </a:cubicBezTo>
                  <a:lnTo>
                    <a:pt x="6847" y="2006"/>
                  </a:lnTo>
                  <a:lnTo>
                    <a:pt x="6799" y="1732"/>
                  </a:lnTo>
                  <a:cubicBezTo>
                    <a:pt x="6745" y="1442"/>
                    <a:pt x="6498" y="1249"/>
                    <a:pt x="6214" y="1249"/>
                  </a:cubicBezTo>
                  <a:cubicBezTo>
                    <a:pt x="6183" y="1249"/>
                    <a:pt x="6152" y="1251"/>
                    <a:pt x="6121" y="1256"/>
                  </a:cubicBezTo>
                  <a:lnTo>
                    <a:pt x="5168" y="1435"/>
                  </a:lnTo>
                  <a:cubicBezTo>
                    <a:pt x="5228" y="1268"/>
                    <a:pt x="5239" y="1089"/>
                    <a:pt x="5204" y="911"/>
                  </a:cubicBezTo>
                  <a:cubicBezTo>
                    <a:pt x="5119" y="380"/>
                    <a:pt x="4655" y="1"/>
                    <a:pt x="4125"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817" name="Google Shape;4817;p59"/>
            <p:cNvSpPr/>
            <p:nvPr/>
          </p:nvSpPr>
          <p:spPr>
            <a:xfrm>
              <a:off x="7293638" y="2305274"/>
              <a:ext cx="60059" cy="49834"/>
            </a:xfrm>
            <a:custGeom>
              <a:avLst/>
              <a:gdLst/>
              <a:ahLst/>
              <a:cxnLst/>
              <a:rect l="l" t="t" r="r" b="b"/>
              <a:pathLst>
                <a:path w="1862" h="1545" extrusionOk="0">
                  <a:moveTo>
                    <a:pt x="1002" y="0"/>
                  </a:moveTo>
                  <a:cubicBezTo>
                    <a:pt x="959" y="0"/>
                    <a:pt x="914" y="4"/>
                    <a:pt x="870" y="12"/>
                  </a:cubicBezTo>
                  <a:cubicBezTo>
                    <a:pt x="191" y="131"/>
                    <a:pt x="1" y="1012"/>
                    <a:pt x="572" y="1405"/>
                  </a:cubicBezTo>
                  <a:cubicBezTo>
                    <a:pt x="710" y="1502"/>
                    <a:pt x="861" y="1545"/>
                    <a:pt x="1007" y="1545"/>
                  </a:cubicBezTo>
                  <a:cubicBezTo>
                    <a:pt x="1453" y="1545"/>
                    <a:pt x="1861" y="1142"/>
                    <a:pt x="1763" y="631"/>
                  </a:cubicBezTo>
                  <a:cubicBezTo>
                    <a:pt x="1699" y="258"/>
                    <a:pt x="1369" y="0"/>
                    <a:pt x="100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818" name="Google Shape;4818;p59"/>
            <p:cNvSpPr/>
            <p:nvPr/>
          </p:nvSpPr>
          <p:spPr>
            <a:xfrm>
              <a:off x="7361954" y="2290308"/>
              <a:ext cx="124472" cy="43673"/>
            </a:xfrm>
            <a:custGeom>
              <a:avLst/>
              <a:gdLst/>
              <a:ahLst/>
              <a:cxnLst/>
              <a:rect l="l" t="t" r="r" b="b"/>
              <a:pathLst>
                <a:path w="3859" h="1354" extrusionOk="0">
                  <a:moveTo>
                    <a:pt x="3251" y="0"/>
                  </a:moveTo>
                  <a:cubicBezTo>
                    <a:pt x="3218" y="0"/>
                    <a:pt x="3182" y="4"/>
                    <a:pt x="3145" y="11"/>
                  </a:cubicBezTo>
                  <a:lnTo>
                    <a:pt x="3133" y="11"/>
                  </a:lnTo>
                  <a:lnTo>
                    <a:pt x="550" y="487"/>
                  </a:lnTo>
                  <a:cubicBezTo>
                    <a:pt x="0" y="588"/>
                    <a:pt x="116" y="1354"/>
                    <a:pt x="608" y="1354"/>
                  </a:cubicBezTo>
                  <a:cubicBezTo>
                    <a:pt x="639" y="1354"/>
                    <a:pt x="671" y="1351"/>
                    <a:pt x="704" y="1345"/>
                  </a:cubicBezTo>
                  <a:lnTo>
                    <a:pt x="3300" y="868"/>
                  </a:lnTo>
                  <a:cubicBezTo>
                    <a:pt x="3858" y="790"/>
                    <a:pt x="3757" y="0"/>
                    <a:pt x="3251"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819" name="Google Shape;4819;p59"/>
            <p:cNvSpPr/>
            <p:nvPr/>
          </p:nvSpPr>
          <p:spPr>
            <a:xfrm>
              <a:off x="7306314" y="2374687"/>
              <a:ext cx="60059" cy="49931"/>
            </a:xfrm>
            <a:custGeom>
              <a:avLst/>
              <a:gdLst/>
              <a:ahLst/>
              <a:cxnLst/>
              <a:rect l="l" t="t" r="r" b="b"/>
              <a:pathLst>
                <a:path w="1862" h="1548" extrusionOk="0">
                  <a:moveTo>
                    <a:pt x="1015" y="0"/>
                  </a:moveTo>
                  <a:cubicBezTo>
                    <a:pt x="967" y="0"/>
                    <a:pt x="919" y="5"/>
                    <a:pt x="870" y="15"/>
                  </a:cubicBezTo>
                  <a:cubicBezTo>
                    <a:pt x="191" y="122"/>
                    <a:pt x="1" y="1015"/>
                    <a:pt x="560" y="1408"/>
                  </a:cubicBezTo>
                  <a:cubicBezTo>
                    <a:pt x="701" y="1505"/>
                    <a:pt x="854" y="1548"/>
                    <a:pt x="1002" y="1548"/>
                  </a:cubicBezTo>
                  <a:cubicBezTo>
                    <a:pt x="1453" y="1548"/>
                    <a:pt x="1861" y="1145"/>
                    <a:pt x="1763" y="634"/>
                  </a:cubicBezTo>
                  <a:cubicBezTo>
                    <a:pt x="1700" y="266"/>
                    <a:pt x="1377" y="0"/>
                    <a:pt x="1015"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820" name="Google Shape;4820;p59"/>
            <p:cNvSpPr/>
            <p:nvPr/>
          </p:nvSpPr>
          <p:spPr>
            <a:xfrm>
              <a:off x="7375953" y="2359753"/>
              <a:ext cx="121279" cy="43512"/>
            </a:xfrm>
            <a:custGeom>
              <a:avLst/>
              <a:gdLst/>
              <a:ahLst/>
              <a:cxnLst/>
              <a:rect l="l" t="t" r="r" b="b"/>
              <a:pathLst>
                <a:path w="3760" h="1349" extrusionOk="0">
                  <a:moveTo>
                    <a:pt x="3139" y="0"/>
                  </a:moveTo>
                  <a:cubicBezTo>
                    <a:pt x="3128" y="0"/>
                    <a:pt x="3116" y="1"/>
                    <a:pt x="3104" y="1"/>
                  </a:cubicBezTo>
                  <a:lnTo>
                    <a:pt x="3092" y="1"/>
                  </a:lnTo>
                  <a:lnTo>
                    <a:pt x="497" y="478"/>
                  </a:lnTo>
                  <a:cubicBezTo>
                    <a:pt x="0" y="628"/>
                    <a:pt x="119" y="1349"/>
                    <a:pt x="616" y="1349"/>
                  </a:cubicBezTo>
                  <a:cubicBezTo>
                    <a:pt x="631" y="1349"/>
                    <a:pt x="647" y="1348"/>
                    <a:pt x="663" y="1347"/>
                  </a:cubicBezTo>
                  <a:lnTo>
                    <a:pt x="3259" y="882"/>
                  </a:lnTo>
                  <a:cubicBezTo>
                    <a:pt x="3759" y="731"/>
                    <a:pt x="3634" y="0"/>
                    <a:pt x="3139"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821" name="Google Shape;4821;p59"/>
            <p:cNvSpPr/>
            <p:nvPr/>
          </p:nvSpPr>
          <p:spPr>
            <a:xfrm>
              <a:off x="7319765" y="2448906"/>
              <a:ext cx="60123" cy="49834"/>
            </a:xfrm>
            <a:custGeom>
              <a:avLst/>
              <a:gdLst/>
              <a:ahLst/>
              <a:cxnLst/>
              <a:rect l="l" t="t" r="r" b="b"/>
              <a:pathLst>
                <a:path w="1864" h="1545" extrusionOk="0">
                  <a:moveTo>
                    <a:pt x="1014" y="0"/>
                  </a:moveTo>
                  <a:cubicBezTo>
                    <a:pt x="970" y="0"/>
                    <a:pt x="926" y="4"/>
                    <a:pt x="881" y="11"/>
                  </a:cubicBezTo>
                  <a:cubicBezTo>
                    <a:pt x="203" y="131"/>
                    <a:pt x="0" y="1012"/>
                    <a:pt x="572" y="1404"/>
                  </a:cubicBezTo>
                  <a:cubicBezTo>
                    <a:pt x="713" y="1501"/>
                    <a:pt x="865" y="1545"/>
                    <a:pt x="1012" y="1545"/>
                  </a:cubicBezTo>
                  <a:cubicBezTo>
                    <a:pt x="1461" y="1545"/>
                    <a:pt x="1864" y="1142"/>
                    <a:pt x="1774" y="631"/>
                  </a:cubicBezTo>
                  <a:cubicBezTo>
                    <a:pt x="1700" y="258"/>
                    <a:pt x="1378" y="0"/>
                    <a:pt x="1014"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822" name="Google Shape;4822;p59"/>
            <p:cNvSpPr/>
            <p:nvPr/>
          </p:nvSpPr>
          <p:spPr>
            <a:xfrm>
              <a:off x="7388758" y="2434133"/>
              <a:ext cx="122311" cy="43673"/>
            </a:xfrm>
            <a:custGeom>
              <a:avLst/>
              <a:gdLst/>
              <a:ahLst/>
              <a:cxnLst/>
              <a:rect l="l" t="t" r="r" b="b"/>
              <a:pathLst>
                <a:path w="3792" h="1354" extrusionOk="0">
                  <a:moveTo>
                    <a:pt x="3191" y="1"/>
                  </a:moveTo>
                  <a:cubicBezTo>
                    <a:pt x="3169" y="1"/>
                    <a:pt x="3147" y="2"/>
                    <a:pt x="3124" y="5"/>
                  </a:cubicBezTo>
                  <a:lnTo>
                    <a:pt x="528" y="469"/>
                  </a:lnTo>
                  <a:cubicBezTo>
                    <a:pt x="0" y="607"/>
                    <a:pt x="125" y="1354"/>
                    <a:pt x="626" y="1354"/>
                  </a:cubicBezTo>
                  <a:cubicBezTo>
                    <a:pt x="644" y="1354"/>
                    <a:pt x="663" y="1353"/>
                    <a:pt x="683" y="1351"/>
                  </a:cubicBezTo>
                  <a:lnTo>
                    <a:pt x="3279" y="874"/>
                  </a:lnTo>
                  <a:cubicBezTo>
                    <a:pt x="3792" y="749"/>
                    <a:pt x="3682" y="1"/>
                    <a:pt x="3191"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823" name="Google Shape;4823;p59"/>
            <p:cNvSpPr/>
            <p:nvPr/>
          </p:nvSpPr>
          <p:spPr>
            <a:xfrm>
              <a:off x="7262544" y="2757263"/>
              <a:ext cx="250428" cy="224817"/>
            </a:xfrm>
            <a:custGeom>
              <a:avLst/>
              <a:gdLst/>
              <a:ahLst/>
              <a:cxnLst/>
              <a:rect l="l" t="t" r="r" b="b"/>
              <a:pathLst>
                <a:path w="7764" h="6970" extrusionOk="0">
                  <a:moveTo>
                    <a:pt x="3937" y="1"/>
                  </a:moveTo>
                  <a:cubicBezTo>
                    <a:pt x="2902" y="1"/>
                    <a:pt x="1884" y="472"/>
                    <a:pt x="1215" y="1358"/>
                  </a:cubicBezTo>
                  <a:lnTo>
                    <a:pt x="6953" y="4977"/>
                  </a:lnTo>
                  <a:cubicBezTo>
                    <a:pt x="7763" y="3405"/>
                    <a:pt x="7251" y="1477"/>
                    <a:pt x="5751" y="524"/>
                  </a:cubicBezTo>
                  <a:cubicBezTo>
                    <a:pt x="5188" y="171"/>
                    <a:pt x="4559" y="1"/>
                    <a:pt x="3937" y="1"/>
                  </a:cubicBezTo>
                  <a:close/>
                  <a:moveTo>
                    <a:pt x="810" y="2001"/>
                  </a:moveTo>
                  <a:lnTo>
                    <a:pt x="810" y="2001"/>
                  </a:lnTo>
                  <a:cubicBezTo>
                    <a:pt x="0" y="3572"/>
                    <a:pt x="524" y="5501"/>
                    <a:pt x="2012" y="6442"/>
                  </a:cubicBezTo>
                  <a:cubicBezTo>
                    <a:pt x="2580" y="6797"/>
                    <a:pt x="3214" y="6969"/>
                    <a:pt x="3841" y="6969"/>
                  </a:cubicBezTo>
                  <a:cubicBezTo>
                    <a:pt x="4871" y="6969"/>
                    <a:pt x="5882" y="6505"/>
                    <a:pt x="6549" y="5632"/>
                  </a:cubicBezTo>
                  <a:lnTo>
                    <a:pt x="810" y="200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824" name="Google Shape;4824;p59"/>
            <p:cNvSpPr/>
            <p:nvPr/>
          </p:nvSpPr>
          <p:spPr>
            <a:xfrm>
              <a:off x="7731822" y="2276051"/>
              <a:ext cx="195885" cy="181563"/>
            </a:xfrm>
            <a:custGeom>
              <a:avLst/>
              <a:gdLst/>
              <a:ahLst/>
              <a:cxnLst/>
              <a:rect l="l" t="t" r="r" b="b"/>
              <a:pathLst>
                <a:path w="6073" h="5629" extrusionOk="0">
                  <a:moveTo>
                    <a:pt x="3596" y="1"/>
                  </a:moveTo>
                  <a:lnTo>
                    <a:pt x="1203" y="1620"/>
                  </a:lnTo>
                  <a:cubicBezTo>
                    <a:pt x="251" y="2275"/>
                    <a:pt x="1" y="3585"/>
                    <a:pt x="655" y="4549"/>
                  </a:cubicBezTo>
                  <a:lnTo>
                    <a:pt x="763" y="4716"/>
                  </a:lnTo>
                  <a:cubicBezTo>
                    <a:pt x="1170" y="5308"/>
                    <a:pt x="1831" y="5629"/>
                    <a:pt x="2505" y="5629"/>
                  </a:cubicBezTo>
                  <a:cubicBezTo>
                    <a:pt x="2914" y="5629"/>
                    <a:pt x="3327" y="5511"/>
                    <a:pt x="3692" y="5263"/>
                  </a:cubicBezTo>
                  <a:lnTo>
                    <a:pt x="6073" y="3644"/>
                  </a:lnTo>
                  <a:lnTo>
                    <a:pt x="3596" y="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825" name="Google Shape;4825;p59"/>
            <p:cNvSpPr/>
            <p:nvPr/>
          </p:nvSpPr>
          <p:spPr>
            <a:xfrm>
              <a:off x="7864326" y="2200542"/>
              <a:ext cx="195885" cy="181918"/>
            </a:xfrm>
            <a:custGeom>
              <a:avLst/>
              <a:gdLst/>
              <a:ahLst/>
              <a:cxnLst/>
              <a:rect l="l" t="t" r="r" b="b"/>
              <a:pathLst>
                <a:path w="6073" h="5640" extrusionOk="0">
                  <a:moveTo>
                    <a:pt x="3568" y="0"/>
                  </a:moveTo>
                  <a:cubicBezTo>
                    <a:pt x="3162" y="0"/>
                    <a:pt x="2752" y="119"/>
                    <a:pt x="2393" y="365"/>
                  </a:cubicBezTo>
                  <a:lnTo>
                    <a:pt x="0" y="1996"/>
                  </a:lnTo>
                  <a:lnTo>
                    <a:pt x="2477" y="5640"/>
                  </a:lnTo>
                  <a:lnTo>
                    <a:pt x="4870" y="4009"/>
                  </a:lnTo>
                  <a:cubicBezTo>
                    <a:pt x="5822" y="3354"/>
                    <a:pt x="6072" y="2044"/>
                    <a:pt x="5430" y="1080"/>
                  </a:cubicBezTo>
                  <a:lnTo>
                    <a:pt x="5310" y="925"/>
                  </a:lnTo>
                  <a:cubicBezTo>
                    <a:pt x="4902" y="324"/>
                    <a:pt x="4240" y="0"/>
                    <a:pt x="3568"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826" name="Google Shape;4826;p59"/>
            <p:cNvSpPr/>
            <p:nvPr/>
          </p:nvSpPr>
          <p:spPr>
            <a:xfrm>
              <a:off x="7674215" y="2651177"/>
              <a:ext cx="346064" cy="344387"/>
            </a:xfrm>
            <a:custGeom>
              <a:avLst/>
              <a:gdLst/>
              <a:ahLst/>
              <a:cxnLst/>
              <a:rect l="l" t="t" r="r" b="b"/>
              <a:pathLst>
                <a:path w="10729" h="10677" extrusionOk="0">
                  <a:moveTo>
                    <a:pt x="5017" y="1"/>
                  </a:moveTo>
                  <a:cubicBezTo>
                    <a:pt x="4831" y="1"/>
                    <a:pt x="4666" y="137"/>
                    <a:pt x="4644" y="325"/>
                  </a:cubicBezTo>
                  <a:lnTo>
                    <a:pt x="4180" y="3813"/>
                  </a:lnTo>
                  <a:lnTo>
                    <a:pt x="715" y="3349"/>
                  </a:lnTo>
                  <a:cubicBezTo>
                    <a:pt x="699" y="3347"/>
                    <a:pt x="684" y="3346"/>
                    <a:pt x="669" y="3346"/>
                  </a:cubicBezTo>
                  <a:cubicBezTo>
                    <a:pt x="475" y="3346"/>
                    <a:pt x="320" y="3483"/>
                    <a:pt x="286" y="3670"/>
                  </a:cubicBezTo>
                  <a:lnTo>
                    <a:pt x="36" y="5635"/>
                  </a:lnTo>
                  <a:cubicBezTo>
                    <a:pt x="1" y="5849"/>
                    <a:pt x="144" y="6028"/>
                    <a:pt x="358" y="6063"/>
                  </a:cubicBezTo>
                  <a:lnTo>
                    <a:pt x="346" y="6063"/>
                  </a:lnTo>
                  <a:lnTo>
                    <a:pt x="3823" y="6516"/>
                  </a:lnTo>
                  <a:lnTo>
                    <a:pt x="3370" y="10004"/>
                  </a:lnTo>
                  <a:cubicBezTo>
                    <a:pt x="3334" y="10207"/>
                    <a:pt x="3477" y="10385"/>
                    <a:pt x="3692" y="10421"/>
                  </a:cubicBezTo>
                  <a:lnTo>
                    <a:pt x="5656" y="10671"/>
                  </a:lnTo>
                  <a:cubicBezTo>
                    <a:pt x="5677" y="10675"/>
                    <a:pt x="5698" y="10677"/>
                    <a:pt x="5719" y="10677"/>
                  </a:cubicBezTo>
                  <a:cubicBezTo>
                    <a:pt x="5896" y="10677"/>
                    <a:pt x="6052" y="10543"/>
                    <a:pt x="6073" y="10362"/>
                  </a:cubicBezTo>
                  <a:lnTo>
                    <a:pt x="6537" y="6873"/>
                  </a:lnTo>
                  <a:lnTo>
                    <a:pt x="10014" y="7337"/>
                  </a:lnTo>
                  <a:cubicBezTo>
                    <a:pt x="10029" y="7339"/>
                    <a:pt x="10043" y="7340"/>
                    <a:pt x="10058" y="7340"/>
                  </a:cubicBezTo>
                  <a:cubicBezTo>
                    <a:pt x="10243" y="7340"/>
                    <a:pt x="10408" y="7204"/>
                    <a:pt x="10431" y="7016"/>
                  </a:cubicBezTo>
                  <a:lnTo>
                    <a:pt x="10693" y="5039"/>
                  </a:lnTo>
                  <a:cubicBezTo>
                    <a:pt x="10728" y="4837"/>
                    <a:pt x="10573" y="4647"/>
                    <a:pt x="10371" y="4623"/>
                  </a:cubicBezTo>
                  <a:lnTo>
                    <a:pt x="6894" y="4170"/>
                  </a:lnTo>
                  <a:lnTo>
                    <a:pt x="7359" y="682"/>
                  </a:lnTo>
                  <a:cubicBezTo>
                    <a:pt x="7383" y="479"/>
                    <a:pt x="7240" y="289"/>
                    <a:pt x="7037" y="265"/>
                  </a:cubicBezTo>
                  <a:lnTo>
                    <a:pt x="5061" y="3"/>
                  </a:lnTo>
                  <a:cubicBezTo>
                    <a:pt x="5046" y="1"/>
                    <a:pt x="5031" y="1"/>
                    <a:pt x="5017"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827" name="Google Shape;4827;p59"/>
            <p:cNvSpPr/>
            <p:nvPr/>
          </p:nvSpPr>
          <p:spPr>
            <a:xfrm>
              <a:off x="7231418" y="3172611"/>
              <a:ext cx="350289" cy="436507"/>
            </a:xfrm>
            <a:custGeom>
              <a:avLst/>
              <a:gdLst/>
              <a:ahLst/>
              <a:cxnLst/>
              <a:rect l="l" t="t" r="r" b="b"/>
              <a:pathLst>
                <a:path w="10860" h="13533" extrusionOk="0">
                  <a:moveTo>
                    <a:pt x="4159" y="435"/>
                  </a:moveTo>
                  <a:cubicBezTo>
                    <a:pt x="4447" y="435"/>
                    <a:pt x="4730" y="608"/>
                    <a:pt x="4787" y="994"/>
                  </a:cubicBezTo>
                  <a:cubicBezTo>
                    <a:pt x="4811" y="1196"/>
                    <a:pt x="4763" y="1387"/>
                    <a:pt x="4632" y="1542"/>
                  </a:cubicBezTo>
                  <a:lnTo>
                    <a:pt x="3847" y="1685"/>
                  </a:lnTo>
                  <a:cubicBezTo>
                    <a:pt x="3668" y="1589"/>
                    <a:pt x="3549" y="1423"/>
                    <a:pt x="3513" y="1232"/>
                  </a:cubicBezTo>
                  <a:cubicBezTo>
                    <a:pt x="3398" y="732"/>
                    <a:pt x="3782" y="435"/>
                    <a:pt x="4159" y="435"/>
                  </a:cubicBezTo>
                  <a:close/>
                  <a:moveTo>
                    <a:pt x="7873" y="2745"/>
                  </a:moveTo>
                  <a:cubicBezTo>
                    <a:pt x="8128" y="2745"/>
                    <a:pt x="8353" y="2924"/>
                    <a:pt x="8395" y="3185"/>
                  </a:cubicBezTo>
                  <a:lnTo>
                    <a:pt x="9788" y="10769"/>
                  </a:lnTo>
                  <a:cubicBezTo>
                    <a:pt x="9835" y="11067"/>
                    <a:pt x="9645" y="11352"/>
                    <a:pt x="9335" y="11400"/>
                  </a:cubicBezTo>
                  <a:lnTo>
                    <a:pt x="3073" y="12543"/>
                  </a:lnTo>
                  <a:cubicBezTo>
                    <a:pt x="3038" y="12550"/>
                    <a:pt x="3003" y="12553"/>
                    <a:pt x="2968" y="12553"/>
                  </a:cubicBezTo>
                  <a:cubicBezTo>
                    <a:pt x="2711" y="12553"/>
                    <a:pt x="2484" y="12364"/>
                    <a:pt x="2442" y="12091"/>
                  </a:cubicBezTo>
                  <a:lnTo>
                    <a:pt x="1060" y="4530"/>
                  </a:lnTo>
                  <a:cubicBezTo>
                    <a:pt x="1001" y="4233"/>
                    <a:pt x="1203" y="3947"/>
                    <a:pt x="1501" y="3887"/>
                  </a:cubicBezTo>
                  <a:lnTo>
                    <a:pt x="2251" y="3756"/>
                  </a:lnTo>
                  <a:cubicBezTo>
                    <a:pt x="2282" y="3965"/>
                    <a:pt x="2461" y="4110"/>
                    <a:pt x="2665" y="4110"/>
                  </a:cubicBezTo>
                  <a:cubicBezTo>
                    <a:pt x="2693" y="4110"/>
                    <a:pt x="2722" y="4107"/>
                    <a:pt x="2751" y="4102"/>
                  </a:cubicBezTo>
                  <a:lnTo>
                    <a:pt x="6668" y="3399"/>
                  </a:lnTo>
                  <a:cubicBezTo>
                    <a:pt x="6906" y="3351"/>
                    <a:pt x="7061" y="3125"/>
                    <a:pt x="7014" y="2887"/>
                  </a:cubicBezTo>
                  <a:lnTo>
                    <a:pt x="7764" y="2756"/>
                  </a:lnTo>
                  <a:cubicBezTo>
                    <a:pt x="7800" y="2749"/>
                    <a:pt x="7837" y="2745"/>
                    <a:pt x="7873" y="2745"/>
                  </a:cubicBezTo>
                  <a:close/>
                  <a:moveTo>
                    <a:pt x="4137" y="1"/>
                  </a:moveTo>
                  <a:cubicBezTo>
                    <a:pt x="4073" y="1"/>
                    <a:pt x="4007" y="6"/>
                    <a:pt x="3942" y="18"/>
                  </a:cubicBezTo>
                  <a:cubicBezTo>
                    <a:pt x="3346" y="125"/>
                    <a:pt x="2954" y="708"/>
                    <a:pt x="3073" y="1304"/>
                  </a:cubicBezTo>
                  <a:cubicBezTo>
                    <a:pt x="3108" y="1482"/>
                    <a:pt x="3180" y="1649"/>
                    <a:pt x="3287" y="1780"/>
                  </a:cubicBezTo>
                  <a:lnTo>
                    <a:pt x="2513" y="1935"/>
                  </a:lnTo>
                  <a:cubicBezTo>
                    <a:pt x="2203" y="1994"/>
                    <a:pt x="1989" y="2304"/>
                    <a:pt x="2049" y="2613"/>
                  </a:cubicBezTo>
                  <a:lnTo>
                    <a:pt x="2096" y="2899"/>
                  </a:lnTo>
                  <a:lnTo>
                    <a:pt x="810" y="3125"/>
                  </a:lnTo>
                  <a:cubicBezTo>
                    <a:pt x="322" y="3220"/>
                    <a:pt x="1" y="3685"/>
                    <a:pt x="96" y="4173"/>
                  </a:cubicBezTo>
                  <a:lnTo>
                    <a:pt x="1668" y="12793"/>
                  </a:lnTo>
                  <a:cubicBezTo>
                    <a:pt x="1742" y="13229"/>
                    <a:pt x="2130" y="13533"/>
                    <a:pt x="2552" y="13533"/>
                  </a:cubicBezTo>
                  <a:cubicBezTo>
                    <a:pt x="2602" y="13533"/>
                    <a:pt x="2653" y="13528"/>
                    <a:pt x="2704" y="13519"/>
                  </a:cubicBezTo>
                  <a:lnTo>
                    <a:pt x="10050" y="12174"/>
                  </a:lnTo>
                  <a:cubicBezTo>
                    <a:pt x="10538" y="12079"/>
                    <a:pt x="10859" y="11614"/>
                    <a:pt x="10764" y="11138"/>
                  </a:cubicBezTo>
                  <a:lnTo>
                    <a:pt x="9192" y="2506"/>
                  </a:lnTo>
                  <a:cubicBezTo>
                    <a:pt x="9107" y="2070"/>
                    <a:pt x="8727" y="1767"/>
                    <a:pt x="8299" y="1767"/>
                  </a:cubicBezTo>
                  <a:cubicBezTo>
                    <a:pt x="8248" y="1767"/>
                    <a:pt x="8197" y="1771"/>
                    <a:pt x="8145" y="1780"/>
                  </a:cubicBezTo>
                  <a:lnTo>
                    <a:pt x="6859" y="2018"/>
                  </a:lnTo>
                  <a:lnTo>
                    <a:pt x="6811" y="1744"/>
                  </a:lnTo>
                  <a:cubicBezTo>
                    <a:pt x="6758" y="1459"/>
                    <a:pt x="6509" y="1258"/>
                    <a:pt x="6237" y="1258"/>
                  </a:cubicBezTo>
                  <a:cubicBezTo>
                    <a:pt x="6202" y="1258"/>
                    <a:pt x="6167" y="1261"/>
                    <a:pt x="6133" y="1268"/>
                  </a:cubicBezTo>
                  <a:lnTo>
                    <a:pt x="5180" y="1435"/>
                  </a:lnTo>
                  <a:cubicBezTo>
                    <a:pt x="5240" y="1268"/>
                    <a:pt x="5251" y="1089"/>
                    <a:pt x="5216" y="923"/>
                  </a:cubicBezTo>
                  <a:cubicBezTo>
                    <a:pt x="5131" y="381"/>
                    <a:pt x="4667" y="1"/>
                    <a:pt x="4137"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828" name="Google Shape;4828;p59"/>
            <p:cNvSpPr/>
            <p:nvPr/>
          </p:nvSpPr>
          <p:spPr>
            <a:xfrm>
              <a:off x="7293638" y="3329886"/>
              <a:ext cx="60059" cy="49834"/>
            </a:xfrm>
            <a:custGeom>
              <a:avLst/>
              <a:gdLst/>
              <a:ahLst/>
              <a:cxnLst/>
              <a:rect l="l" t="t" r="r" b="b"/>
              <a:pathLst>
                <a:path w="1862" h="1545" extrusionOk="0">
                  <a:moveTo>
                    <a:pt x="1002" y="0"/>
                  </a:moveTo>
                  <a:cubicBezTo>
                    <a:pt x="959" y="0"/>
                    <a:pt x="914" y="4"/>
                    <a:pt x="870" y="11"/>
                  </a:cubicBezTo>
                  <a:cubicBezTo>
                    <a:pt x="191" y="130"/>
                    <a:pt x="1" y="1011"/>
                    <a:pt x="572" y="1404"/>
                  </a:cubicBezTo>
                  <a:cubicBezTo>
                    <a:pt x="710" y="1501"/>
                    <a:pt x="861" y="1545"/>
                    <a:pt x="1007" y="1545"/>
                  </a:cubicBezTo>
                  <a:cubicBezTo>
                    <a:pt x="1453" y="1545"/>
                    <a:pt x="1861" y="1142"/>
                    <a:pt x="1763" y="630"/>
                  </a:cubicBezTo>
                  <a:cubicBezTo>
                    <a:pt x="1699" y="258"/>
                    <a:pt x="1369" y="0"/>
                    <a:pt x="100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829" name="Google Shape;4829;p59"/>
            <p:cNvSpPr/>
            <p:nvPr/>
          </p:nvSpPr>
          <p:spPr>
            <a:xfrm>
              <a:off x="7361406" y="3314791"/>
              <a:ext cx="125569" cy="43931"/>
            </a:xfrm>
            <a:custGeom>
              <a:avLst/>
              <a:gdLst/>
              <a:ahLst/>
              <a:cxnLst/>
              <a:rect l="l" t="t" r="r" b="b"/>
              <a:pathLst>
                <a:path w="3893" h="1362" extrusionOk="0">
                  <a:moveTo>
                    <a:pt x="3284" y="0"/>
                  </a:moveTo>
                  <a:cubicBezTo>
                    <a:pt x="3246" y="0"/>
                    <a:pt x="3205" y="5"/>
                    <a:pt x="3162" y="15"/>
                  </a:cubicBezTo>
                  <a:lnTo>
                    <a:pt x="3150" y="15"/>
                  </a:lnTo>
                  <a:lnTo>
                    <a:pt x="567" y="491"/>
                  </a:lnTo>
                  <a:cubicBezTo>
                    <a:pt x="0" y="569"/>
                    <a:pt x="107" y="1361"/>
                    <a:pt x="607" y="1361"/>
                  </a:cubicBezTo>
                  <a:cubicBezTo>
                    <a:pt x="643" y="1361"/>
                    <a:pt x="681" y="1357"/>
                    <a:pt x="721" y="1349"/>
                  </a:cubicBezTo>
                  <a:lnTo>
                    <a:pt x="3317" y="872"/>
                  </a:lnTo>
                  <a:cubicBezTo>
                    <a:pt x="3892" y="817"/>
                    <a:pt x="3789" y="0"/>
                    <a:pt x="3284"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830" name="Google Shape;4830;p59"/>
            <p:cNvSpPr/>
            <p:nvPr/>
          </p:nvSpPr>
          <p:spPr>
            <a:xfrm>
              <a:off x="7306314" y="3399267"/>
              <a:ext cx="60059" cy="49963"/>
            </a:xfrm>
            <a:custGeom>
              <a:avLst/>
              <a:gdLst/>
              <a:ahLst/>
              <a:cxnLst/>
              <a:rect l="l" t="t" r="r" b="b"/>
              <a:pathLst>
                <a:path w="1862" h="1549" extrusionOk="0">
                  <a:moveTo>
                    <a:pt x="1015" y="1"/>
                  </a:moveTo>
                  <a:cubicBezTo>
                    <a:pt x="967" y="1"/>
                    <a:pt x="919" y="6"/>
                    <a:pt x="870" y="15"/>
                  </a:cubicBezTo>
                  <a:cubicBezTo>
                    <a:pt x="191" y="134"/>
                    <a:pt x="1" y="1015"/>
                    <a:pt x="560" y="1408"/>
                  </a:cubicBezTo>
                  <a:cubicBezTo>
                    <a:pt x="701" y="1505"/>
                    <a:pt x="854" y="1549"/>
                    <a:pt x="1002" y="1549"/>
                  </a:cubicBezTo>
                  <a:cubicBezTo>
                    <a:pt x="1453" y="1549"/>
                    <a:pt x="1861" y="1146"/>
                    <a:pt x="1763" y="635"/>
                  </a:cubicBezTo>
                  <a:cubicBezTo>
                    <a:pt x="1700" y="267"/>
                    <a:pt x="1377" y="1"/>
                    <a:pt x="1015"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831" name="Google Shape;4831;p59"/>
            <p:cNvSpPr/>
            <p:nvPr/>
          </p:nvSpPr>
          <p:spPr>
            <a:xfrm>
              <a:off x="7375824" y="3384688"/>
              <a:ext cx="121279" cy="43544"/>
            </a:xfrm>
            <a:custGeom>
              <a:avLst/>
              <a:gdLst/>
              <a:ahLst/>
              <a:cxnLst/>
              <a:rect l="l" t="t" r="r" b="b"/>
              <a:pathLst>
                <a:path w="3760" h="1350" extrusionOk="0">
                  <a:moveTo>
                    <a:pt x="3144" y="1"/>
                  </a:moveTo>
                  <a:cubicBezTo>
                    <a:pt x="3128" y="1"/>
                    <a:pt x="3112" y="2"/>
                    <a:pt x="3096" y="3"/>
                  </a:cubicBezTo>
                  <a:lnTo>
                    <a:pt x="501" y="467"/>
                  </a:lnTo>
                  <a:cubicBezTo>
                    <a:pt x="0" y="619"/>
                    <a:pt x="125" y="1350"/>
                    <a:pt x="631" y="1350"/>
                  </a:cubicBezTo>
                  <a:cubicBezTo>
                    <a:pt x="643" y="1350"/>
                    <a:pt x="655" y="1349"/>
                    <a:pt x="667" y="1348"/>
                  </a:cubicBezTo>
                  <a:lnTo>
                    <a:pt x="3263" y="872"/>
                  </a:lnTo>
                  <a:cubicBezTo>
                    <a:pt x="3759" y="722"/>
                    <a:pt x="3640" y="1"/>
                    <a:pt x="314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832" name="Google Shape;4832;p59"/>
            <p:cNvSpPr/>
            <p:nvPr/>
          </p:nvSpPr>
          <p:spPr>
            <a:xfrm>
              <a:off x="7319765" y="3473486"/>
              <a:ext cx="60123" cy="49866"/>
            </a:xfrm>
            <a:custGeom>
              <a:avLst/>
              <a:gdLst/>
              <a:ahLst/>
              <a:cxnLst/>
              <a:rect l="l" t="t" r="r" b="b"/>
              <a:pathLst>
                <a:path w="1864" h="1546" extrusionOk="0">
                  <a:moveTo>
                    <a:pt x="1013" y="1"/>
                  </a:moveTo>
                  <a:cubicBezTo>
                    <a:pt x="970" y="1"/>
                    <a:pt x="926" y="5"/>
                    <a:pt x="881" y="12"/>
                  </a:cubicBezTo>
                  <a:cubicBezTo>
                    <a:pt x="203" y="131"/>
                    <a:pt x="0" y="1012"/>
                    <a:pt x="572" y="1405"/>
                  </a:cubicBezTo>
                  <a:cubicBezTo>
                    <a:pt x="710" y="1502"/>
                    <a:pt x="861" y="1546"/>
                    <a:pt x="1008" y="1546"/>
                  </a:cubicBezTo>
                  <a:cubicBezTo>
                    <a:pt x="1454" y="1546"/>
                    <a:pt x="1864" y="1145"/>
                    <a:pt x="1774" y="643"/>
                  </a:cubicBezTo>
                  <a:cubicBezTo>
                    <a:pt x="1700" y="260"/>
                    <a:pt x="1378" y="1"/>
                    <a:pt x="101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833" name="Google Shape;4833;p59"/>
            <p:cNvSpPr/>
            <p:nvPr/>
          </p:nvSpPr>
          <p:spPr>
            <a:xfrm>
              <a:off x="7389371" y="3458810"/>
              <a:ext cx="121537" cy="43577"/>
            </a:xfrm>
            <a:custGeom>
              <a:avLst/>
              <a:gdLst/>
              <a:ahLst/>
              <a:cxnLst/>
              <a:rect l="l" t="t" r="r" b="b"/>
              <a:pathLst>
                <a:path w="3768" h="1351" extrusionOk="0">
                  <a:moveTo>
                    <a:pt x="3152" y="1"/>
                  </a:moveTo>
                  <a:cubicBezTo>
                    <a:pt x="3136" y="1"/>
                    <a:pt x="3121" y="2"/>
                    <a:pt x="3105" y="3"/>
                  </a:cubicBezTo>
                  <a:lnTo>
                    <a:pt x="509" y="479"/>
                  </a:lnTo>
                  <a:cubicBezTo>
                    <a:pt x="1" y="618"/>
                    <a:pt x="109" y="1350"/>
                    <a:pt x="616" y="1350"/>
                  </a:cubicBezTo>
                  <a:cubicBezTo>
                    <a:pt x="632" y="1350"/>
                    <a:pt x="648" y="1350"/>
                    <a:pt x="664" y="1348"/>
                  </a:cubicBezTo>
                  <a:lnTo>
                    <a:pt x="3260" y="872"/>
                  </a:lnTo>
                  <a:cubicBezTo>
                    <a:pt x="3768" y="733"/>
                    <a:pt x="3648" y="1"/>
                    <a:pt x="315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834" name="Google Shape;4834;p59"/>
            <p:cNvSpPr/>
            <p:nvPr/>
          </p:nvSpPr>
          <p:spPr>
            <a:xfrm>
              <a:off x="7262544" y="3782714"/>
              <a:ext cx="249267" cy="224140"/>
            </a:xfrm>
            <a:custGeom>
              <a:avLst/>
              <a:gdLst/>
              <a:ahLst/>
              <a:cxnLst/>
              <a:rect l="l" t="t" r="r" b="b"/>
              <a:pathLst>
                <a:path w="7728" h="6949" extrusionOk="0">
                  <a:moveTo>
                    <a:pt x="3940" y="0"/>
                  </a:moveTo>
                  <a:cubicBezTo>
                    <a:pt x="2906" y="0"/>
                    <a:pt x="1888" y="466"/>
                    <a:pt x="1215" y="1331"/>
                  </a:cubicBezTo>
                  <a:lnTo>
                    <a:pt x="6953" y="4963"/>
                  </a:lnTo>
                  <a:cubicBezTo>
                    <a:pt x="7727" y="3391"/>
                    <a:pt x="7239" y="1474"/>
                    <a:pt x="5775" y="534"/>
                  </a:cubicBezTo>
                  <a:cubicBezTo>
                    <a:pt x="5207" y="173"/>
                    <a:pt x="4570" y="0"/>
                    <a:pt x="3940" y="0"/>
                  </a:cubicBezTo>
                  <a:close/>
                  <a:moveTo>
                    <a:pt x="810" y="1974"/>
                  </a:moveTo>
                  <a:lnTo>
                    <a:pt x="810" y="1974"/>
                  </a:lnTo>
                  <a:cubicBezTo>
                    <a:pt x="0" y="3546"/>
                    <a:pt x="524" y="5475"/>
                    <a:pt x="2012" y="6415"/>
                  </a:cubicBezTo>
                  <a:cubicBezTo>
                    <a:pt x="2579" y="6775"/>
                    <a:pt x="3213" y="6948"/>
                    <a:pt x="3839" y="6948"/>
                  </a:cubicBezTo>
                  <a:cubicBezTo>
                    <a:pt x="4870" y="6948"/>
                    <a:pt x="5882" y="6480"/>
                    <a:pt x="6549" y="5606"/>
                  </a:cubicBezTo>
                  <a:lnTo>
                    <a:pt x="810" y="1974"/>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835" name="Google Shape;4835;p59"/>
            <p:cNvSpPr/>
            <p:nvPr/>
          </p:nvSpPr>
          <p:spPr>
            <a:xfrm>
              <a:off x="7731435" y="3300663"/>
              <a:ext cx="196272" cy="181660"/>
            </a:xfrm>
            <a:custGeom>
              <a:avLst/>
              <a:gdLst/>
              <a:ahLst/>
              <a:cxnLst/>
              <a:rect l="l" t="t" r="r" b="b"/>
              <a:pathLst>
                <a:path w="6085" h="5632" extrusionOk="0">
                  <a:moveTo>
                    <a:pt x="3608" y="1"/>
                  </a:moveTo>
                  <a:lnTo>
                    <a:pt x="1215" y="1632"/>
                  </a:lnTo>
                  <a:cubicBezTo>
                    <a:pt x="251" y="2275"/>
                    <a:pt x="1" y="3584"/>
                    <a:pt x="667" y="4549"/>
                  </a:cubicBezTo>
                  <a:lnTo>
                    <a:pt x="775" y="4715"/>
                  </a:lnTo>
                  <a:cubicBezTo>
                    <a:pt x="1184" y="5311"/>
                    <a:pt x="1849" y="5632"/>
                    <a:pt x="2526" y="5632"/>
                  </a:cubicBezTo>
                  <a:cubicBezTo>
                    <a:pt x="2932" y="5632"/>
                    <a:pt x="3342" y="5516"/>
                    <a:pt x="3704" y="5275"/>
                  </a:cubicBezTo>
                  <a:lnTo>
                    <a:pt x="6085" y="3644"/>
                  </a:lnTo>
                  <a:lnTo>
                    <a:pt x="3608" y="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836" name="Google Shape;4836;p59"/>
            <p:cNvSpPr/>
            <p:nvPr/>
          </p:nvSpPr>
          <p:spPr>
            <a:xfrm>
              <a:off x="7864326" y="3225154"/>
              <a:ext cx="195885" cy="181918"/>
            </a:xfrm>
            <a:custGeom>
              <a:avLst/>
              <a:gdLst/>
              <a:ahLst/>
              <a:cxnLst/>
              <a:rect l="l" t="t" r="r" b="b"/>
              <a:pathLst>
                <a:path w="6073" h="5640" extrusionOk="0">
                  <a:moveTo>
                    <a:pt x="3568" y="0"/>
                  </a:moveTo>
                  <a:cubicBezTo>
                    <a:pt x="3162" y="0"/>
                    <a:pt x="2752" y="118"/>
                    <a:pt x="2393" y="365"/>
                  </a:cubicBezTo>
                  <a:lnTo>
                    <a:pt x="0" y="1996"/>
                  </a:lnTo>
                  <a:lnTo>
                    <a:pt x="2477" y="5640"/>
                  </a:lnTo>
                  <a:lnTo>
                    <a:pt x="4870" y="4008"/>
                  </a:lnTo>
                  <a:cubicBezTo>
                    <a:pt x="5822" y="3354"/>
                    <a:pt x="6072" y="2044"/>
                    <a:pt x="5430" y="1091"/>
                  </a:cubicBezTo>
                  <a:lnTo>
                    <a:pt x="5310" y="925"/>
                  </a:lnTo>
                  <a:cubicBezTo>
                    <a:pt x="4902" y="324"/>
                    <a:pt x="4240" y="0"/>
                    <a:pt x="3568"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837" name="Google Shape;4837;p59"/>
            <p:cNvSpPr/>
            <p:nvPr/>
          </p:nvSpPr>
          <p:spPr>
            <a:xfrm>
              <a:off x="7674215" y="3676079"/>
              <a:ext cx="346064" cy="344387"/>
            </a:xfrm>
            <a:custGeom>
              <a:avLst/>
              <a:gdLst/>
              <a:ahLst/>
              <a:cxnLst/>
              <a:rect l="l" t="t" r="r" b="b"/>
              <a:pathLst>
                <a:path w="10729" h="10677" extrusionOk="0">
                  <a:moveTo>
                    <a:pt x="4999" y="0"/>
                  </a:moveTo>
                  <a:cubicBezTo>
                    <a:pt x="4821" y="0"/>
                    <a:pt x="4665" y="135"/>
                    <a:pt x="4644" y="327"/>
                  </a:cubicBezTo>
                  <a:lnTo>
                    <a:pt x="4180" y="3804"/>
                  </a:lnTo>
                  <a:lnTo>
                    <a:pt x="715" y="3340"/>
                  </a:lnTo>
                  <a:cubicBezTo>
                    <a:pt x="699" y="3338"/>
                    <a:pt x="684" y="3337"/>
                    <a:pt x="669" y="3337"/>
                  </a:cubicBezTo>
                  <a:cubicBezTo>
                    <a:pt x="475" y="3337"/>
                    <a:pt x="320" y="3473"/>
                    <a:pt x="286" y="3661"/>
                  </a:cubicBezTo>
                  <a:lnTo>
                    <a:pt x="36" y="5638"/>
                  </a:lnTo>
                  <a:cubicBezTo>
                    <a:pt x="1" y="5840"/>
                    <a:pt x="144" y="6030"/>
                    <a:pt x="358" y="6054"/>
                  </a:cubicBezTo>
                  <a:lnTo>
                    <a:pt x="346" y="6054"/>
                  </a:lnTo>
                  <a:lnTo>
                    <a:pt x="3823" y="6519"/>
                  </a:lnTo>
                  <a:lnTo>
                    <a:pt x="3370" y="9995"/>
                  </a:lnTo>
                  <a:cubicBezTo>
                    <a:pt x="3334" y="10198"/>
                    <a:pt x="3477" y="10388"/>
                    <a:pt x="3692" y="10412"/>
                  </a:cubicBezTo>
                  <a:lnTo>
                    <a:pt x="5656" y="10674"/>
                  </a:lnTo>
                  <a:cubicBezTo>
                    <a:pt x="5671" y="10676"/>
                    <a:pt x="5686" y="10676"/>
                    <a:pt x="5700" y="10676"/>
                  </a:cubicBezTo>
                  <a:cubicBezTo>
                    <a:pt x="5886" y="10676"/>
                    <a:pt x="6051" y="10540"/>
                    <a:pt x="6073" y="10352"/>
                  </a:cubicBezTo>
                  <a:lnTo>
                    <a:pt x="6537" y="6876"/>
                  </a:lnTo>
                  <a:lnTo>
                    <a:pt x="10014" y="7328"/>
                  </a:lnTo>
                  <a:cubicBezTo>
                    <a:pt x="10035" y="7332"/>
                    <a:pt x="10055" y="7334"/>
                    <a:pt x="10076" y="7334"/>
                  </a:cubicBezTo>
                  <a:cubicBezTo>
                    <a:pt x="10254" y="7334"/>
                    <a:pt x="10409" y="7199"/>
                    <a:pt x="10431" y="7007"/>
                  </a:cubicBezTo>
                  <a:lnTo>
                    <a:pt x="10693" y="5042"/>
                  </a:lnTo>
                  <a:cubicBezTo>
                    <a:pt x="10728" y="4840"/>
                    <a:pt x="10573" y="4649"/>
                    <a:pt x="10371" y="4625"/>
                  </a:cubicBezTo>
                  <a:lnTo>
                    <a:pt x="6894" y="4161"/>
                  </a:lnTo>
                  <a:lnTo>
                    <a:pt x="7359" y="685"/>
                  </a:lnTo>
                  <a:cubicBezTo>
                    <a:pt x="7383" y="482"/>
                    <a:pt x="7240" y="292"/>
                    <a:pt x="7037" y="268"/>
                  </a:cubicBezTo>
                  <a:lnTo>
                    <a:pt x="5061" y="6"/>
                  </a:lnTo>
                  <a:cubicBezTo>
                    <a:pt x="5040" y="2"/>
                    <a:pt x="5019" y="0"/>
                    <a:pt x="4999"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838" name="Google Shape;4838;p59"/>
            <p:cNvSpPr/>
            <p:nvPr/>
          </p:nvSpPr>
          <p:spPr>
            <a:xfrm>
              <a:off x="7231805" y="4197223"/>
              <a:ext cx="349902" cy="436120"/>
            </a:xfrm>
            <a:custGeom>
              <a:avLst/>
              <a:gdLst/>
              <a:ahLst/>
              <a:cxnLst/>
              <a:rect l="l" t="t" r="r" b="b"/>
              <a:pathLst>
                <a:path w="10848" h="13521" extrusionOk="0">
                  <a:moveTo>
                    <a:pt x="4147" y="435"/>
                  </a:moveTo>
                  <a:cubicBezTo>
                    <a:pt x="4435" y="435"/>
                    <a:pt x="4718" y="608"/>
                    <a:pt x="4775" y="994"/>
                  </a:cubicBezTo>
                  <a:cubicBezTo>
                    <a:pt x="4799" y="1184"/>
                    <a:pt x="4751" y="1387"/>
                    <a:pt x="4620" y="1542"/>
                  </a:cubicBezTo>
                  <a:lnTo>
                    <a:pt x="3835" y="1684"/>
                  </a:lnTo>
                  <a:cubicBezTo>
                    <a:pt x="3656" y="1589"/>
                    <a:pt x="3537" y="1434"/>
                    <a:pt x="3501" y="1244"/>
                  </a:cubicBezTo>
                  <a:lnTo>
                    <a:pt x="3501" y="1232"/>
                  </a:lnTo>
                  <a:cubicBezTo>
                    <a:pt x="3386" y="732"/>
                    <a:pt x="3770" y="435"/>
                    <a:pt x="4147" y="435"/>
                  </a:cubicBezTo>
                  <a:close/>
                  <a:moveTo>
                    <a:pt x="7856" y="2746"/>
                  </a:moveTo>
                  <a:cubicBezTo>
                    <a:pt x="8113" y="2746"/>
                    <a:pt x="8341" y="2934"/>
                    <a:pt x="8383" y="3196"/>
                  </a:cubicBezTo>
                  <a:lnTo>
                    <a:pt x="9776" y="10757"/>
                  </a:lnTo>
                  <a:cubicBezTo>
                    <a:pt x="9823" y="11066"/>
                    <a:pt x="9633" y="11340"/>
                    <a:pt x="9323" y="11400"/>
                  </a:cubicBezTo>
                  <a:lnTo>
                    <a:pt x="3061" y="12543"/>
                  </a:lnTo>
                  <a:cubicBezTo>
                    <a:pt x="3030" y="12548"/>
                    <a:pt x="2999" y="12550"/>
                    <a:pt x="2969" y="12550"/>
                  </a:cubicBezTo>
                  <a:cubicBezTo>
                    <a:pt x="2707" y="12550"/>
                    <a:pt x="2472" y="12369"/>
                    <a:pt x="2430" y="12102"/>
                  </a:cubicBezTo>
                  <a:lnTo>
                    <a:pt x="1048" y="4530"/>
                  </a:lnTo>
                  <a:cubicBezTo>
                    <a:pt x="989" y="4232"/>
                    <a:pt x="1191" y="3947"/>
                    <a:pt x="1489" y="3899"/>
                  </a:cubicBezTo>
                  <a:lnTo>
                    <a:pt x="2239" y="3768"/>
                  </a:lnTo>
                  <a:cubicBezTo>
                    <a:pt x="2271" y="3968"/>
                    <a:pt x="2451" y="4121"/>
                    <a:pt x="2657" y="4121"/>
                  </a:cubicBezTo>
                  <a:cubicBezTo>
                    <a:pt x="2684" y="4121"/>
                    <a:pt x="2712" y="4119"/>
                    <a:pt x="2739" y="4113"/>
                  </a:cubicBezTo>
                  <a:lnTo>
                    <a:pt x="6656" y="3399"/>
                  </a:lnTo>
                  <a:cubicBezTo>
                    <a:pt x="6894" y="3351"/>
                    <a:pt x="7049" y="3125"/>
                    <a:pt x="7002" y="2887"/>
                  </a:cubicBezTo>
                  <a:lnTo>
                    <a:pt x="7752" y="2756"/>
                  </a:lnTo>
                  <a:cubicBezTo>
                    <a:pt x="7787" y="2749"/>
                    <a:pt x="7822" y="2746"/>
                    <a:pt x="7856" y="2746"/>
                  </a:cubicBezTo>
                  <a:close/>
                  <a:moveTo>
                    <a:pt x="4125" y="0"/>
                  </a:moveTo>
                  <a:cubicBezTo>
                    <a:pt x="4061" y="0"/>
                    <a:pt x="3996" y="6"/>
                    <a:pt x="3930" y="18"/>
                  </a:cubicBezTo>
                  <a:cubicBezTo>
                    <a:pt x="3334" y="125"/>
                    <a:pt x="2942" y="708"/>
                    <a:pt x="3061" y="1303"/>
                  </a:cubicBezTo>
                  <a:cubicBezTo>
                    <a:pt x="3096" y="1482"/>
                    <a:pt x="3168" y="1637"/>
                    <a:pt x="3275" y="1780"/>
                  </a:cubicBezTo>
                  <a:lnTo>
                    <a:pt x="2501" y="1923"/>
                  </a:lnTo>
                  <a:cubicBezTo>
                    <a:pt x="2191" y="1982"/>
                    <a:pt x="1977" y="2292"/>
                    <a:pt x="2037" y="2601"/>
                  </a:cubicBezTo>
                  <a:lnTo>
                    <a:pt x="2084" y="2887"/>
                  </a:lnTo>
                  <a:lnTo>
                    <a:pt x="798" y="3125"/>
                  </a:lnTo>
                  <a:cubicBezTo>
                    <a:pt x="310" y="3208"/>
                    <a:pt x="1" y="3673"/>
                    <a:pt x="84" y="4161"/>
                  </a:cubicBezTo>
                  <a:lnTo>
                    <a:pt x="1656" y="12793"/>
                  </a:lnTo>
                  <a:cubicBezTo>
                    <a:pt x="1730" y="13218"/>
                    <a:pt x="2118" y="13520"/>
                    <a:pt x="2540" y="13520"/>
                  </a:cubicBezTo>
                  <a:cubicBezTo>
                    <a:pt x="2590" y="13520"/>
                    <a:pt x="2641" y="13516"/>
                    <a:pt x="2692" y="13507"/>
                  </a:cubicBezTo>
                  <a:lnTo>
                    <a:pt x="10038" y="12162"/>
                  </a:lnTo>
                  <a:cubicBezTo>
                    <a:pt x="10526" y="12079"/>
                    <a:pt x="10847" y="11602"/>
                    <a:pt x="10752" y="11126"/>
                  </a:cubicBezTo>
                  <a:lnTo>
                    <a:pt x="9180" y="2494"/>
                  </a:lnTo>
                  <a:cubicBezTo>
                    <a:pt x="9096" y="2064"/>
                    <a:pt x="8726" y="1763"/>
                    <a:pt x="8305" y="1763"/>
                  </a:cubicBezTo>
                  <a:cubicBezTo>
                    <a:pt x="8248" y="1763"/>
                    <a:pt x="8191" y="1768"/>
                    <a:pt x="8133" y="1780"/>
                  </a:cubicBezTo>
                  <a:lnTo>
                    <a:pt x="6847" y="2018"/>
                  </a:lnTo>
                  <a:lnTo>
                    <a:pt x="6799" y="1732"/>
                  </a:lnTo>
                  <a:cubicBezTo>
                    <a:pt x="6745" y="1451"/>
                    <a:pt x="6496" y="1249"/>
                    <a:pt x="6210" y="1249"/>
                  </a:cubicBezTo>
                  <a:cubicBezTo>
                    <a:pt x="6181" y="1249"/>
                    <a:pt x="6151" y="1251"/>
                    <a:pt x="6121" y="1256"/>
                  </a:cubicBezTo>
                  <a:lnTo>
                    <a:pt x="5168" y="1434"/>
                  </a:lnTo>
                  <a:cubicBezTo>
                    <a:pt x="5228" y="1268"/>
                    <a:pt x="5239" y="1089"/>
                    <a:pt x="5204" y="910"/>
                  </a:cubicBezTo>
                  <a:cubicBezTo>
                    <a:pt x="5119" y="380"/>
                    <a:pt x="4655" y="0"/>
                    <a:pt x="4125"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839" name="Google Shape;4839;p59"/>
            <p:cNvSpPr/>
            <p:nvPr/>
          </p:nvSpPr>
          <p:spPr>
            <a:xfrm>
              <a:off x="7293638" y="4354466"/>
              <a:ext cx="60059" cy="49866"/>
            </a:xfrm>
            <a:custGeom>
              <a:avLst/>
              <a:gdLst/>
              <a:ahLst/>
              <a:cxnLst/>
              <a:rect l="l" t="t" r="r" b="b"/>
              <a:pathLst>
                <a:path w="1862" h="1546" extrusionOk="0">
                  <a:moveTo>
                    <a:pt x="1002" y="1"/>
                  </a:moveTo>
                  <a:cubicBezTo>
                    <a:pt x="959" y="1"/>
                    <a:pt x="914" y="5"/>
                    <a:pt x="870" y="12"/>
                  </a:cubicBezTo>
                  <a:cubicBezTo>
                    <a:pt x="191" y="131"/>
                    <a:pt x="1" y="1012"/>
                    <a:pt x="572" y="1405"/>
                  </a:cubicBezTo>
                  <a:cubicBezTo>
                    <a:pt x="710" y="1502"/>
                    <a:pt x="861" y="1545"/>
                    <a:pt x="1007" y="1545"/>
                  </a:cubicBezTo>
                  <a:cubicBezTo>
                    <a:pt x="1453" y="1545"/>
                    <a:pt x="1861" y="1142"/>
                    <a:pt x="1763" y="631"/>
                  </a:cubicBezTo>
                  <a:cubicBezTo>
                    <a:pt x="1699" y="259"/>
                    <a:pt x="1369"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840" name="Google Shape;4840;p59"/>
            <p:cNvSpPr/>
            <p:nvPr/>
          </p:nvSpPr>
          <p:spPr>
            <a:xfrm>
              <a:off x="7361954" y="4339823"/>
              <a:ext cx="124375" cy="43383"/>
            </a:xfrm>
            <a:custGeom>
              <a:avLst/>
              <a:gdLst/>
              <a:ahLst/>
              <a:cxnLst/>
              <a:rect l="l" t="t" r="r" b="b"/>
              <a:pathLst>
                <a:path w="3856" h="1345" extrusionOk="0">
                  <a:moveTo>
                    <a:pt x="3259" y="1"/>
                  </a:moveTo>
                  <a:cubicBezTo>
                    <a:pt x="3223" y="1"/>
                    <a:pt x="3185" y="5"/>
                    <a:pt x="3145" y="14"/>
                  </a:cubicBezTo>
                  <a:lnTo>
                    <a:pt x="3133" y="14"/>
                  </a:lnTo>
                  <a:lnTo>
                    <a:pt x="550" y="478"/>
                  </a:lnTo>
                  <a:cubicBezTo>
                    <a:pt x="0" y="579"/>
                    <a:pt x="116" y="1345"/>
                    <a:pt x="608" y="1345"/>
                  </a:cubicBezTo>
                  <a:cubicBezTo>
                    <a:pt x="639" y="1345"/>
                    <a:pt x="671" y="1342"/>
                    <a:pt x="704" y="1335"/>
                  </a:cubicBezTo>
                  <a:lnTo>
                    <a:pt x="3300" y="871"/>
                  </a:lnTo>
                  <a:cubicBezTo>
                    <a:pt x="3855" y="793"/>
                    <a:pt x="3758" y="1"/>
                    <a:pt x="3259"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841" name="Google Shape;4841;p59"/>
            <p:cNvSpPr/>
            <p:nvPr/>
          </p:nvSpPr>
          <p:spPr>
            <a:xfrm>
              <a:off x="7306314" y="4423976"/>
              <a:ext cx="60059" cy="49866"/>
            </a:xfrm>
            <a:custGeom>
              <a:avLst/>
              <a:gdLst/>
              <a:ahLst/>
              <a:cxnLst/>
              <a:rect l="l" t="t" r="r" b="b"/>
              <a:pathLst>
                <a:path w="1862" h="1546" extrusionOk="0">
                  <a:moveTo>
                    <a:pt x="1002" y="1"/>
                  </a:moveTo>
                  <a:cubicBezTo>
                    <a:pt x="959" y="1"/>
                    <a:pt x="914" y="5"/>
                    <a:pt x="870" y="12"/>
                  </a:cubicBezTo>
                  <a:cubicBezTo>
                    <a:pt x="191" y="131"/>
                    <a:pt x="1" y="1012"/>
                    <a:pt x="560" y="1405"/>
                  </a:cubicBezTo>
                  <a:cubicBezTo>
                    <a:pt x="701" y="1502"/>
                    <a:pt x="854" y="1546"/>
                    <a:pt x="1002" y="1546"/>
                  </a:cubicBezTo>
                  <a:cubicBezTo>
                    <a:pt x="1453" y="1546"/>
                    <a:pt x="1861" y="1142"/>
                    <a:pt x="1763" y="631"/>
                  </a:cubicBezTo>
                  <a:cubicBezTo>
                    <a:pt x="1699" y="259"/>
                    <a:pt x="1369"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842" name="Google Shape;4842;p59"/>
            <p:cNvSpPr/>
            <p:nvPr/>
          </p:nvSpPr>
          <p:spPr>
            <a:xfrm>
              <a:off x="7375824" y="4409300"/>
              <a:ext cx="121279" cy="43544"/>
            </a:xfrm>
            <a:custGeom>
              <a:avLst/>
              <a:gdLst/>
              <a:ahLst/>
              <a:cxnLst/>
              <a:rect l="l" t="t" r="r" b="b"/>
              <a:pathLst>
                <a:path w="3760" h="1350" extrusionOk="0">
                  <a:moveTo>
                    <a:pt x="3144" y="1"/>
                  </a:moveTo>
                  <a:cubicBezTo>
                    <a:pt x="3128" y="1"/>
                    <a:pt x="3112" y="1"/>
                    <a:pt x="3096" y="3"/>
                  </a:cubicBezTo>
                  <a:lnTo>
                    <a:pt x="501" y="467"/>
                  </a:lnTo>
                  <a:cubicBezTo>
                    <a:pt x="0" y="618"/>
                    <a:pt x="125" y="1349"/>
                    <a:pt x="631" y="1349"/>
                  </a:cubicBezTo>
                  <a:cubicBezTo>
                    <a:pt x="643" y="1349"/>
                    <a:pt x="655" y="1349"/>
                    <a:pt x="667" y="1348"/>
                  </a:cubicBezTo>
                  <a:lnTo>
                    <a:pt x="3263" y="872"/>
                  </a:lnTo>
                  <a:cubicBezTo>
                    <a:pt x="3759" y="722"/>
                    <a:pt x="3640" y="1"/>
                    <a:pt x="314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843" name="Google Shape;4843;p59"/>
            <p:cNvSpPr/>
            <p:nvPr/>
          </p:nvSpPr>
          <p:spPr>
            <a:xfrm>
              <a:off x="7319765" y="4498130"/>
              <a:ext cx="60123" cy="50221"/>
            </a:xfrm>
            <a:custGeom>
              <a:avLst/>
              <a:gdLst/>
              <a:ahLst/>
              <a:cxnLst/>
              <a:rect l="l" t="t" r="r" b="b"/>
              <a:pathLst>
                <a:path w="1864" h="1557" extrusionOk="0">
                  <a:moveTo>
                    <a:pt x="1009" y="0"/>
                  </a:moveTo>
                  <a:cubicBezTo>
                    <a:pt x="967" y="0"/>
                    <a:pt x="924" y="4"/>
                    <a:pt x="881" y="11"/>
                  </a:cubicBezTo>
                  <a:cubicBezTo>
                    <a:pt x="203" y="130"/>
                    <a:pt x="0" y="1011"/>
                    <a:pt x="572" y="1416"/>
                  </a:cubicBezTo>
                  <a:cubicBezTo>
                    <a:pt x="710" y="1513"/>
                    <a:pt x="860" y="1556"/>
                    <a:pt x="1007" y="1556"/>
                  </a:cubicBezTo>
                  <a:cubicBezTo>
                    <a:pt x="1454" y="1556"/>
                    <a:pt x="1864" y="1153"/>
                    <a:pt x="1774" y="642"/>
                  </a:cubicBezTo>
                  <a:cubicBezTo>
                    <a:pt x="1700" y="268"/>
                    <a:pt x="1376" y="0"/>
                    <a:pt x="1009"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844" name="Google Shape;4844;p59"/>
            <p:cNvSpPr/>
            <p:nvPr/>
          </p:nvSpPr>
          <p:spPr>
            <a:xfrm>
              <a:off x="7388855" y="4483390"/>
              <a:ext cx="122343" cy="43673"/>
            </a:xfrm>
            <a:custGeom>
              <a:avLst/>
              <a:gdLst/>
              <a:ahLst/>
              <a:cxnLst/>
              <a:rect l="l" t="t" r="r" b="b"/>
              <a:pathLst>
                <a:path w="3793" h="1354" extrusionOk="0">
                  <a:moveTo>
                    <a:pt x="3178" y="1"/>
                  </a:moveTo>
                  <a:cubicBezTo>
                    <a:pt x="3160" y="1"/>
                    <a:pt x="3140" y="2"/>
                    <a:pt x="3121" y="4"/>
                  </a:cubicBezTo>
                  <a:lnTo>
                    <a:pt x="525" y="480"/>
                  </a:lnTo>
                  <a:cubicBezTo>
                    <a:pt x="1" y="605"/>
                    <a:pt x="121" y="1354"/>
                    <a:pt x="613" y="1354"/>
                  </a:cubicBezTo>
                  <a:cubicBezTo>
                    <a:pt x="635" y="1354"/>
                    <a:pt x="657" y="1352"/>
                    <a:pt x="680" y="1349"/>
                  </a:cubicBezTo>
                  <a:lnTo>
                    <a:pt x="3276" y="885"/>
                  </a:lnTo>
                  <a:cubicBezTo>
                    <a:pt x="3792" y="747"/>
                    <a:pt x="3678" y="1"/>
                    <a:pt x="317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845" name="Google Shape;4845;p59"/>
            <p:cNvSpPr/>
            <p:nvPr/>
          </p:nvSpPr>
          <p:spPr>
            <a:xfrm>
              <a:off x="7262544" y="4806843"/>
              <a:ext cx="250428" cy="224624"/>
            </a:xfrm>
            <a:custGeom>
              <a:avLst/>
              <a:gdLst/>
              <a:ahLst/>
              <a:cxnLst/>
              <a:rect l="l" t="t" r="r" b="b"/>
              <a:pathLst>
                <a:path w="7764" h="6964" extrusionOk="0">
                  <a:moveTo>
                    <a:pt x="3934" y="1"/>
                  </a:moveTo>
                  <a:cubicBezTo>
                    <a:pt x="2900" y="1"/>
                    <a:pt x="1883" y="470"/>
                    <a:pt x="1215" y="1346"/>
                  </a:cubicBezTo>
                  <a:lnTo>
                    <a:pt x="6953" y="4978"/>
                  </a:lnTo>
                  <a:cubicBezTo>
                    <a:pt x="7763" y="3406"/>
                    <a:pt x="7251" y="1465"/>
                    <a:pt x="5751" y="525"/>
                  </a:cubicBezTo>
                  <a:cubicBezTo>
                    <a:pt x="5187" y="171"/>
                    <a:pt x="4557" y="1"/>
                    <a:pt x="3934" y="1"/>
                  </a:cubicBezTo>
                  <a:close/>
                  <a:moveTo>
                    <a:pt x="810" y="1989"/>
                  </a:moveTo>
                  <a:lnTo>
                    <a:pt x="810" y="1989"/>
                  </a:lnTo>
                  <a:cubicBezTo>
                    <a:pt x="0" y="3561"/>
                    <a:pt x="524" y="5490"/>
                    <a:pt x="2012" y="6430"/>
                  </a:cubicBezTo>
                  <a:cubicBezTo>
                    <a:pt x="2579" y="6790"/>
                    <a:pt x="3213" y="6963"/>
                    <a:pt x="3839" y="6963"/>
                  </a:cubicBezTo>
                  <a:cubicBezTo>
                    <a:pt x="4870" y="6963"/>
                    <a:pt x="5882" y="6495"/>
                    <a:pt x="6549" y="5621"/>
                  </a:cubicBezTo>
                  <a:lnTo>
                    <a:pt x="810" y="1989"/>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846" name="Google Shape;4846;p59"/>
            <p:cNvSpPr/>
            <p:nvPr/>
          </p:nvSpPr>
          <p:spPr>
            <a:xfrm>
              <a:off x="7731822" y="4325276"/>
              <a:ext cx="195885" cy="181918"/>
            </a:xfrm>
            <a:custGeom>
              <a:avLst/>
              <a:gdLst/>
              <a:ahLst/>
              <a:cxnLst/>
              <a:rect l="l" t="t" r="r" b="b"/>
              <a:pathLst>
                <a:path w="6073" h="5640" extrusionOk="0">
                  <a:moveTo>
                    <a:pt x="3596" y="0"/>
                  </a:moveTo>
                  <a:lnTo>
                    <a:pt x="1203" y="1632"/>
                  </a:lnTo>
                  <a:cubicBezTo>
                    <a:pt x="251" y="2286"/>
                    <a:pt x="1" y="3596"/>
                    <a:pt x="655" y="4560"/>
                  </a:cubicBezTo>
                  <a:lnTo>
                    <a:pt x="763" y="4715"/>
                  </a:lnTo>
                  <a:cubicBezTo>
                    <a:pt x="1171" y="5316"/>
                    <a:pt x="1833" y="5640"/>
                    <a:pt x="2508" y="5640"/>
                  </a:cubicBezTo>
                  <a:cubicBezTo>
                    <a:pt x="2916" y="5640"/>
                    <a:pt x="3328" y="5522"/>
                    <a:pt x="3692" y="5275"/>
                  </a:cubicBezTo>
                  <a:lnTo>
                    <a:pt x="6073" y="3644"/>
                  </a:lnTo>
                  <a:lnTo>
                    <a:pt x="3596" y="0"/>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847" name="Google Shape;4847;p59"/>
            <p:cNvSpPr/>
            <p:nvPr/>
          </p:nvSpPr>
          <p:spPr>
            <a:xfrm>
              <a:off x="7864326" y="4249734"/>
              <a:ext cx="195885" cy="181950"/>
            </a:xfrm>
            <a:custGeom>
              <a:avLst/>
              <a:gdLst/>
              <a:ahLst/>
              <a:cxnLst/>
              <a:rect l="l" t="t" r="r" b="b"/>
              <a:pathLst>
                <a:path w="6073" h="5641" extrusionOk="0">
                  <a:moveTo>
                    <a:pt x="3568" y="1"/>
                  </a:moveTo>
                  <a:cubicBezTo>
                    <a:pt x="3162" y="1"/>
                    <a:pt x="2752" y="119"/>
                    <a:pt x="2393" y="366"/>
                  </a:cubicBezTo>
                  <a:lnTo>
                    <a:pt x="0" y="1997"/>
                  </a:lnTo>
                  <a:lnTo>
                    <a:pt x="2477" y="5640"/>
                  </a:lnTo>
                  <a:lnTo>
                    <a:pt x="4870" y="4009"/>
                  </a:lnTo>
                  <a:cubicBezTo>
                    <a:pt x="5822" y="3354"/>
                    <a:pt x="6072" y="2045"/>
                    <a:pt x="5430" y="1092"/>
                  </a:cubicBezTo>
                  <a:lnTo>
                    <a:pt x="5310" y="926"/>
                  </a:lnTo>
                  <a:cubicBezTo>
                    <a:pt x="4902" y="325"/>
                    <a:pt x="4240" y="1"/>
                    <a:pt x="356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848" name="Google Shape;4848;p59"/>
            <p:cNvSpPr/>
            <p:nvPr/>
          </p:nvSpPr>
          <p:spPr>
            <a:xfrm>
              <a:off x="7674215" y="4700692"/>
              <a:ext cx="346064" cy="344387"/>
            </a:xfrm>
            <a:custGeom>
              <a:avLst/>
              <a:gdLst/>
              <a:ahLst/>
              <a:cxnLst/>
              <a:rect l="l" t="t" r="r" b="b"/>
              <a:pathLst>
                <a:path w="10729" h="10677" extrusionOk="0">
                  <a:moveTo>
                    <a:pt x="4999" y="0"/>
                  </a:moveTo>
                  <a:cubicBezTo>
                    <a:pt x="4821" y="0"/>
                    <a:pt x="4665" y="135"/>
                    <a:pt x="4644" y="327"/>
                  </a:cubicBezTo>
                  <a:lnTo>
                    <a:pt x="4180" y="3804"/>
                  </a:lnTo>
                  <a:lnTo>
                    <a:pt x="703" y="3339"/>
                  </a:lnTo>
                  <a:cubicBezTo>
                    <a:pt x="688" y="3338"/>
                    <a:pt x="674" y="3337"/>
                    <a:pt x="659" y="3337"/>
                  </a:cubicBezTo>
                  <a:cubicBezTo>
                    <a:pt x="474" y="3337"/>
                    <a:pt x="309" y="3473"/>
                    <a:pt x="286" y="3661"/>
                  </a:cubicBezTo>
                  <a:lnTo>
                    <a:pt x="25" y="5637"/>
                  </a:lnTo>
                  <a:cubicBezTo>
                    <a:pt x="1" y="5840"/>
                    <a:pt x="144" y="6030"/>
                    <a:pt x="346" y="6054"/>
                  </a:cubicBezTo>
                  <a:lnTo>
                    <a:pt x="3823" y="6518"/>
                  </a:lnTo>
                  <a:lnTo>
                    <a:pt x="3370" y="9995"/>
                  </a:lnTo>
                  <a:cubicBezTo>
                    <a:pt x="3334" y="10197"/>
                    <a:pt x="3477" y="10388"/>
                    <a:pt x="3692" y="10412"/>
                  </a:cubicBezTo>
                  <a:lnTo>
                    <a:pt x="5656" y="10674"/>
                  </a:lnTo>
                  <a:cubicBezTo>
                    <a:pt x="5671" y="10675"/>
                    <a:pt x="5686" y="10676"/>
                    <a:pt x="5700" y="10676"/>
                  </a:cubicBezTo>
                  <a:cubicBezTo>
                    <a:pt x="5886" y="10676"/>
                    <a:pt x="6051" y="10540"/>
                    <a:pt x="6073" y="10352"/>
                  </a:cubicBezTo>
                  <a:lnTo>
                    <a:pt x="6537" y="6876"/>
                  </a:lnTo>
                  <a:lnTo>
                    <a:pt x="10014" y="7328"/>
                  </a:lnTo>
                  <a:cubicBezTo>
                    <a:pt x="10034" y="7331"/>
                    <a:pt x="10053" y="7333"/>
                    <a:pt x="10072" y="7333"/>
                  </a:cubicBezTo>
                  <a:cubicBezTo>
                    <a:pt x="10252" y="7333"/>
                    <a:pt x="10409" y="7189"/>
                    <a:pt x="10431" y="7007"/>
                  </a:cubicBezTo>
                  <a:lnTo>
                    <a:pt x="10693" y="5042"/>
                  </a:lnTo>
                  <a:cubicBezTo>
                    <a:pt x="10728" y="4828"/>
                    <a:pt x="10573" y="4649"/>
                    <a:pt x="10371" y="4613"/>
                  </a:cubicBezTo>
                  <a:lnTo>
                    <a:pt x="6894" y="4161"/>
                  </a:lnTo>
                  <a:lnTo>
                    <a:pt x="7359" y="684"/>
                  </a:lnTo>
                  <a:cubicBezTo>
                    <a:pt x="7383" y="470"/>
                    <a:pt x="7240" y="291"/>
                    <a:pt x="7037" y="256"/>
                  </a:cubicBezTo>
                  <a:lnTo>
                    <a:pt x="5061" y="6"/>
                  </a:lnTo>
                  <a:cubicBezTo>
                    <a:pt x="5040" y="2"/>
                    <a:pt x="5019" y="0"/>
                    <a:pt x="4999"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849" name="Google Shape;4849;p59"/>
            <p:cNvSpPr/>
            <p:nvPr/>
          </p:nvSpPr>
          <p:spPr>
            <a:xfrm>
              <a:off x="6207193" y="99161"/>
              <a:ext cx="349515" cy="435378"/>
            </a:xfrm>
            <a:custGeom>
              <a:avLst/>
              <a:gdLst/>
              <a:ahLst/>
              <a:cxnLst/>
              <a:rect l="l" t="t" r="r" b="b"/>
              <a:pathLst>
                <a:path w="10836" h="13498" extrusionOk="0">
                  <a:moveTo>
                    <a:pt x="4145" y="412"/>
                  </a:moveTo>
                  <a:cubicBezTo>
                    <a:pt x="4431" y="412"/>
                    <a:pt x="4712" y="584"/>
                    <a:pt x="4763" y="971"/>
                  </a:cubicBezTo>
                  <a:cubicBezTo>
                    <a:pt x="4799" y="1173"/>
                    <a:pt x="4751" y="1364"/>
                    <a:pt x="4620" y="1518"/>
                  </a:cubicBezTo>
                  <a:lnTo>
                    <a:pt x="3823" y="1661"/>
                  </a:lnTo>
                  <a:cubicBezTo>
                    <a:pt x="3656" y="1566"/>
                    <a:pt x="3537" y="1399"/>
                    <a:pt x="3501" y="1209"/>
                  </a:cubicBezTo>
                  <a:cubicBezTo>
                    <a:pt x="3386" y="709"/>
                    <a:pt x="3770" y="412"/>
                    <a:pt x="4145" y="412"/>
                  </a:cubicBezTo>
                  <a:close/>
                  <a:moveTo>
                    <a:pt x="7831" y="2726"/>
                  </a:moveTo>
                  <a:cubicBezTo>
                    <a:pt x="8094" y="2726"/>
                    <a:pt x="8329" y="2907"/>
                    <a:pt x="8383" y="3185"/>
                  </a:cubicBezTo>
                  <a:lnTo>
                    <a:pt x="9776" y="10746"/>
                  </a:lnTo>
                  <a:cubicBezTo>
                    <a:pt x="9823" y="11043"/>
                    <a:pt x="9621" y="11329"/>
                    <a:pt x="9323" y="11377"/>
                  </a:cubicBezTo>
                  <a:lnTo>
                    <a:pt x="3061" y="12520"/>
                  </a:lnTo>
                  <a:cubicBezTo>
                    <a:pt x="3026" y="12527"/>
                    <a:pt x="2991" y="12530"/>
                    <a:pt x="2956" y="12530"/>
                  </a:cubicBezTo>
                  <a:cubicBezTo>
                    <a:pt x="2699" y="12530"/>
                    <a:pt x="2472" y="12342"/>
                    <a:pt x="2430" y="12079"/>
                  </a:cubicBezTo>
                  <a:lnTo>
                    <a:pt x="1049" y="4507"/>
                  </a:lnTo>
                  <a:cubicBezTo>
                    <a:pt x="989" y="4209"/>
                    <a:pt x="1191" y="3935"/>
                    <a:pt x="1489" y="3876"/>
                  </a:cubicBezTo>
                  <a:lnTo>
                    <a:pt x="2239" y="3745"/>
                  </a:lnTo>
                  <a:cubicBezTo>
                    <a:pt x="2271" y="3954"/>
                    <a:pt x="2449" y="4099"/>
                    <a:pt x="2653" y="4099"/>
                  </a:cubicBezTo>
                  <a:cubicBezTo>
                    <a:pt x="2681" y="4099"/>
                    <a:pt x="2710" y="4096"/>
                    <a:pt x="2739" y="4090"/>
                  </a:cubicBezTo>
                  <a:lnTo>
                    <a:pt x="6656" y="3376"/>
                  </a:lnTo>
                  <a:cubicBezTo>
                    <a:pt x="6883" y="3340"/>
                    <a:pt x="7049" y="3102"/>
                    <a:pt x="7002" y="2876"/>
                  </a:cubicBezTo>
                  <a:lnTo>
                    <a:pt x="7740" y="2733"/>
                  </a:lnTo>
                  <a:cubicBezTo>
                    <a:pt x="7770" y="2728"/>
                    <a:pt x="7801" y="2726"/>
                    <a:pt x="7831" y="2726"/>
                  </a:cubicBezTo>
                  <a:close/>
                  <a:moveTo>
                    <a:pt x="4135" y="1"/>
                  </a:moveTo>
                  <a:cubicBezTo>
                    <a:pt x="4071" y="1"/>
                    <a:pt x="4006" y="6"/>
                    <a:pt x="3942" y="18"/>
                  </a:cubicBezTo>
                  <a:cubicBezTo>
                    <a:pt x="3346" y="125"/>
                    <a:pt x="2954" y="697"/>
                    <a:pt x="3061" y="1280"/>
                  </a:cubicBezTo>
                  <a:cubicBezTo>
                    <a:pt x="3096" y="1459"/>
                    <a:pt x="3168" y="1626"/>
                    <a:pt x="3275" y="1756"/>
                  </a:cubicBezTo>
                  <a:lnTo>
                    <a:pt x="2501" y="1899"/>
                  </a:lnTo>
                  <a:cubicBezTo>
                    <a:pt x="2180" y="1959"/>
                    <a:pt x="1977" y="2268"/>
                    <a:pt x="2025" y="2590"/>
                  </a:cubicBezTo>
                  <a:lnTo>
                    <a:pt x="2084" y="2864"/>
                  </a:lnTo>
                  <a:lnTo>
                    <a:pt x="799" y="3102"/>
                  </a:lnTo>
                  <a:cubicBezTo>
                    <a:pt x="322" y="3185"/>
                    <a:pt x="1" y="3650"/>
                    <a:pt x="84" y="4126"/>
                  </a:cubicBezTo>
                  <a:lnTo>
                    <a:pt x="1656" y="12758"/>
                  </a:lnTo>
                  <a:cubicBezTo>
                    <a:pt x="1741" y="13194"/>
                    <a:pt x="2111" y="13497"/>
                    <a:pt x="2538" y="13497"/>
                  </a:cubicBezTo>
                  <a:cubicBezTo>
                    <a:pt x="2588" y="13497"/>
                    <a:pt x="2640" y="13493"/>
                    <a:pt x="2692" y="13484"/>
                  </a:cubicBezTo>
                  <a:lnTo>
                    <a:pt x="10038" y="12139"/>
                  </a:lnTo>
                  <a:cubicBezTo>
                    <a:pt x="10514" y="12043"/>
                    <a:pt x="10836" y="11579"/>
                    <a:pt x="10752" y="11103"/>
                  </a:cubicBezTo>
                  <a:lnTo>
                    <a:pt x="9181" y="2471"/>
                  </a:lnTo>
                  <a:cubicBezTo>
                    <a:pt x="9097" y="2041"/>
                    <a:pt x="8726" y="1740"/>
                    <a:pt x="8305" y="1740"/>
                  </a:cubicBezTo>
                  <a:cubicBezTo>
                    <a:pt x="8248" y="1740"/>
                    <a:pt x="8191" y="1745"/>
                    <a:pt x="8133" y="1756"/>
                  </a:cubicBezTo>
                  <a:lnTo>
                    <a:pt x="6847" y="1995"/>
                  </a:lnTo>
                  <a:lnTo>
                    <a:pt x="6799" y="1721"/>
                  </a:lnTo>
                  <a:cubicBezTo>
                    <a:pt x="6746" y="1435"/>
                    <a:pt x="6497" y="1235"/>
                    <a:pt x="6225" y="1235"/>
                  </a:cubicBezTo>
                  <a:cubicBezTo>
                    <a:pt x="6190" y="1235"/>
                    <a:pt x="6155" y="1238"/>
                    <a:pt x="6121" y="1245"/>
                  </a:cubicBezTo>
                  <a:lnTo>
                    <a:pt x="5168" y="1411"/>
                  </a:lnTo>
                  <a:cubicBezTo>
                    <a:pt x="5228" y="1245"/>
                    <a:pt x="5228" y="1066"/>
                    <a:pt x="5204" y="899"/>
                  </a:cubicBezTo>
                  <a:cubicBezTo>
                    <a:pt x="5109" y="370"/>
                    <a:pt x="4646" y="1"/>
                    <a:pt x="4135"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850" name="Google Shape;4850;p59"/>
            <p:cNvSpPr/>
            <p:nvPr/>
          </p:nvSpPr>
          <p:spPr>
            <a:xfrm>
              <a:off x="6269026" y="255566"/>
              <a:ext cx="60059" cy="49898"/>
            </a:xfrm>
            <a:custGeom>
              <a:avLst/>
              <a:gdLst/>
              <a:ahLst/>
              <a:cxnLst/>
              <a:rect l="l" t="t" r="r" b="b"/>
              <a:pathLst>
                <a:path w="1862" h="1547" extrusionOk="0">
                  <a:moveTo>
                    <a:pt x="1016" y="1"/>
                  </a:moveTo>
                  <a:cubicBezTo>
                    <a:pt x="968" y="1"/>
                    <a:pt x="919" y="5"/>
                    <a:pt x="870" y="15"/>
                  </a:cubicBezTo>
                  <a:cubicBezTo>
                    <a:pt x="191" y="134"/>
                    <a:pt x="1" y="1015"/>
                    <a:pt x="560" y="1408"/>
                  </a:cubicBezTo>
                  <a:cubicBezTo>
                    <a:pt x="700" y="1504"/>
                    <a:pt x="851" y="1547"/>
                    <a:pt x="997" y="1547"/>
                  </a:cubicBezTo>
                  <a:cubicBezTo>
                    <a:pt x="1451" y="1547"/>
                    <a:pt x="1862" y="1138"/>
                    <a:pt x="1763" y="634"/>
                  </a:cubicBezTo>
                  <a:cubicBezTo>
                    <a:pt x="1700" y="266"/>
                    <a:pt x="1377" y="1"/>
                    <a:pt x="1016"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851" name="Google Shape;4851;p59"/>
            <p:cNvSpPr/>
            <p:nvPr/>
          </p:nvSpPr>
          <p:spPr>
            <a:xfrm>
              <a:off x="6337213" y="241019"/>
              <a:ext cx="124117" cy="43706"/>
            </a:xfrm>
            <a:custGeom>
              <a:avLst/>
              <a:gdLst/>
              <a:ahLst/>
              <a:cxnLst/>
              <a:rect l="l" t="t" r="r" b="b"/>
              <a:pathLst>
                <a:path w="3848" h="1355" extrusionOk="0">
                  <a:moveTo>
                    <a:pt x="3261" y="1"/>
                  </a:moveTo>
                  <a:cubicBezTo>
                    <a:pt x="3226" y="1"/>
                    <a:pt x="3189" y="5"/>
                    <a:pt x="3149" y="14"/>
                  </a:cubicBezTo>
                  <a:lnTo>
                    <a:pt x="3137" y="14"/>
                  </a:lnTo>
                  <a:lnTo>
                    <a:pt x="542" y="490"/>
                  </a:lnTo>
                  <a:cubicBezTo>
                    <a:pt x="0" y="580"/>
                    <a:pt x="111" y="1354"/>
                    <a:pt x="620" y="1354"/>
                  </a:cubicBezTo>
                  <a:cubicBezTo>
                    <a:pt x="648" y="1354"/>
                    <a:pt x="678" y="1352"/>
                    <a:pt x="709" y="1347"/>
                  </a:cubicBezTo>
                  <a:lnTo>
                    <a:pt x="3292" y="871"/>
                  </a:lnTo>
                  <a:cubicBezTo>
                    <a:pt x="3847" y="793"/>
                    <a:pt x="3750" y="1"/>
                    <a:pt x="3261"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852" name="Google Shape;4852;p59"/>
            <p:cNvSpPr/>
            <p:nvPr/>
          </p:nvSpPr>
          <p:spPr>
            <a:xfrm>
              <a:off x="6281702" y="325172"/>
              <a:ext cx="59769" cy="49866"/>
            </a:xfrm>
            <a:custGeom>
              <a:avLst/>
              <a:gdLst/>
              <a:ahLst/>
              <a:cxnLst/>
              <a:rect l="l" t="t" r="r" b="b"/>
              <a:pathLst>
                <a:path w="1853" h="1546" extrusionOk="0">
                  <a:moveTo>
                    <a:pt x="1002" y="1"/>
                  </a:moveTo>
                  <a:cubicBezTo>
                    <a:pt x="959" y="1"/>
                    <a:pt x="914" y="4"/>
                    <a:pt x="870" y="12"/>
                  </a:cubicBezTo>
                  <a:cubicBezTo>
                    <a:pt x="191" y="131"/>
                    <a:pt x="1" y="1012"/>
                    <a:pt x="560" y="1405"/>
                  </a:cubicBezTo>
                  <a:cubicBezTo>
                    <a:pt x="701" y="1502"/>
                    <a:pt x="853" y="1545"/>
                    <a:pt x="1000" y="1545"/>
                  </a:cubicBezTo>
                  <a:cubicBezTo>
                    <a:pt x="1449" y="1545"/>
                    <a:pt x="1852" y="1142"/>
                    <a:pt x="1763" y="631"/>
                  </a:cubicBezTo>
                  <a:cubicBezTo>
                    <a:pt x="1699" y="259"/>
                    <a:pt x="1369"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853" name="Google Shape;4853;p59"/>
            <p:cNvSpPr/>
            <p:nvPr/>
          </p:nvSpPr>
          <p:spPr>
            <a:xfrm>
              <a:off x="6351212" y="310528"/>
              <a:ext cx="121021" cy="43512"/>
            </a:xfrm>
            <a:custGeom>
              <a:avLst/>
              <a:gdLst/>
              <a:ahLst/>
              <a:cxnLst/>
              <a:rect l="l" t="t" r="r" b="b"/>
              <a:pathLst>
                <a:path w="3752" h="1349" extrusionOk="0">
                  <a:moveTo>
                    <a:pt x="3132" y="0"/>
                  </a:moveTo>
                  <a:cubicBezTo>
                    <a:pt x="3121" y="0"/>
                    <a:pt x="3109" y="1"/>
                    <a:pt x="3096" y="2"/>
                  </a:cubicBezTo>
                  <a:lnTo>
                    <a:pt x="501" y="478"/>
                  </a:lnTo>
                  <a:cubicBezTo>
                    <a:pt x="0" y="618"/>
                    <a:pt x="125" y="1348"/>
                    <a:pt x="620" y="1348"/>
                  </a:cubicBezTo>
                  <a:cubicBezTo>
                    <a:pt x="632" y="1348"/>
                    <a:pt x="644" y="1348"/>
                    <a:pt x="656" y="1347"/>
                  </a:cubicBezTo>
                  <a:lnTo>
                    <a:pt x="3251" y="871"/>
                  </a:lnTo>
                  <a:cubicBezTo>
                    <a:pt x="3751" y="731"/>
                    <a:pt x="3638" y="0"/>
                    <a:pt x="313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854" name="Google Shape;4854;p59"/>
            <p:cNvSpPr/>
            <p:nvPr/>
          </p:nvSpPr>
          <p:spPr>
            <a:xfrm>
              <a:off x="6295152" y="399294"/>
              <a:ext cx="60156" cy="50189"/>
            </a:xfrm>
            <a:custGeom>
              <a:avLst/>
              <a:gdLst/>
              <a:ahLst/>
              <a:cxnLst/>
              <a:rect l="l" t="t" r="r" b="b"/>
              <a:pathLst>
                <a:path w="1865" h="1556" extrusionOk="0">
                  <a:moveTo>
                    <a:pt x="1014" y="1"/>
                  </a:moveTo>
                  <a:cubicBezTo>
                    <a:pt x="970" y="1"/>
                    <a:pt x="926" y="4"/>
                    <a:pt x="881" y="12"/>
                  </a:cubicBezTo>
                  <a:cubicBezTo>
                    <a:pt x="191" y="131"/>
                    <a:pt x="0" y="1012"/>
                    <a:pt x="572" y="1417"/>
                  </a:cubicBezTo>
                  <a:cubicBezTo>
                    <a:pt x="709" y="1513"/>
                    <a:pt x="857" y="1556"/>
                    <a:pt x="1002" y="1556"/>
                  </a:cubicBezTo>
                  <a:cubicBezTo>
                    <a:pt x="1451" y="1556"/>
                    <a:pt x="1864" y="1147"/>
                    <a:pt x="1774" y="643"/>
                  </a:cubicBezTo>
                  <a:cubicBezTo>
                    <a:pt x="1700" y="260"/>
                    <a:pt x="1378" y="1"/>
                    <a:pt x="101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855" name="Google Shape;4855;p59"/>
            <p:cNvSpPr/>
            <p:nvPr/>
          </p:nvSpPr>
          <p:spPr>
            <a:xfrm>
              <a:off x="6364146" y="384586"/>
              <a:ext cx="122440" cy="44028"/>
            </a:xfrm>
            <a:custGeom>
              <a:avLst/>
              <a:gdLst/>
              <a:ahLst/>
              <a:cxnLst/>
              <a:rect l="l" t="t" r="r" b="b"/>
              <a:pathLst>
                <a:path w="3796" h="1365" extrusionOk="0">
                  <a:moveTo>
                    <a:pt x="3170" y="0"/>
                  </a:moveTo>
                  <a:cubicBezTo>
                    <a:pt x="3151" y="0"/>
                    <a:pt x="3132" y="1"/>
                    <a:pt x="3112" y="4"/>
                  </a:cubicBezTo>
                  <a:lnTo>
                    <a:pt x="528" y="480"/>
                  </a:lnTo>
                  <a:cubicBezTo>
                    <a:pt x="0" y="606"/>
                    <a:pt x="114" y="1364"/>
                    <a:pt x="625" y="1364"/>
                  </a:cubicBezTo>
                  <a:cubicBezTo>
                    <a:pt x="644" y="1364"/>
                    <a:pt x="663" y="1363"/>
                    <a:pt x="683" y="1361"/>
                  </a:cubicBezTo>
                  <a:lnTo>
                    <a:pt x="3279" y="885"/>
                  </a:lnTo>
                  <a:cubicBezTo>
                    <a:pt x="3796" y="758"/>
                    <a:pt x="3681" y="0"/>
                    <a:pt x="3170"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856" name="Google Shape;4856;p59"/>
            <p:cNvSpPr/>
            <p:nvPr/>
          </p:nvSpPr>
          <p:spPr>
            <a:xfrm>
              <a:off x="6237545" y="708297"/>
              <a:ext cx="250815" cy="224721"/>
            </a:xfrm>
            <a:custGeom>
              <a:avLst/>
              <a:gdLst/>
              <a:ahLst/>
              <a:cxnLst/>
              <a:rect l="l" t="t" r="r" b="b"/>
              <a:pathLst>
                <a:path w="7776" h="6967" extrusionOk="0">
                  <a:moveTo>
                    <a:pt x="3932" y="1"/>
                  </a:moveTo>
                  <a:cubicBezTo>
                    <a:pt x="2904" y="1"/>
                    <a:pt x="1893" y="465"/>
                    <a:pt x="1227" y="1338"/>
                  </a:cubicBezTo>
                  <a:lnTo>
                    <a:pt x="6966" y="4969"/>
                  </a:lnTo>
                  <a:cubicBezTo>
                    <a:pt x="7775" y="3398"/>
                    <a:pt x="7251" y="1469"/>
                    <a:pt x="5751" y="528"/>
                  </a:cubicBezTo>
                  <a:cubicBezTo>
                    <a:pt x="5188" y="173"/>
                    <a:pt x="4557" y="1"/>
                    <a:pt x="3932" y="1"/>
                  </a:cubicBezTo>
                  <a:close/>
                  <a:moveTo>
                    <a:pt x="822" y="1993"/>
                  </a:moveTo>
                  <a:lnTo>
                    <a:pt x="822" y="1993"/>
                  </a:lnTo>
                  <a:cubicBezTo>
                    <a:pt x="0" y="3553"/>
                    <a:pt x="524" y="5493"/>
                    <a:pt x="2024" y="6434"/>
                  </a:cubicBezTo>
                  <a:cubicBezTo>
                    <a:pt x="2586" y="6793"/>
                    <a:pt x="3217" y="6966"/>
                    <a:pt x="3842" y="6966"/>
                  </a:cubicBezTo>
                  <a:cubicBezTo>
                    <a:pt x="4875" y="6966"/>
                    <a:pt x="5893" y="6495"/>
                    <a:pt x="6561" y="5612"/>
                  </a:cubicBezTo>
                  <a:lnTo>
                    <a:pt x="822" y="1993"/>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857" name="Google Shape;4857;p59"/>
            <p:cNvSpPr/>
            <p:nvPr/>
          </p:nvSpPr>
          <p:spPr>
            <a:xfrm>
              <a:off x="6706823" y="226472"/>
              <a:ext cx="196272" cy="181918"/>
            </a:xfrm>
            <a:custGeom>
              <a:avLst/>
              <a:gdLst/>
              <a:ahLst/>
              <a:cxnLst/>
              <a:rect l="l" t="t" r="r" b="b"/>
              <a:pathLst>
                <a:path w="6085" h="5640" extrusionOk="0">
                  <a:moveTo>
                    <a:pt x="3620" y="0"/>
                  </a:moveTo>
                  <a:lnTo>
                    <a:pt x="1215" y="1631"/>
                  </a:lnTo>
                  <a:cubicBezTo>
                    <a:pt x="251" y="2286"/>
                    <a:pt x="1" y="3596"/>
                    <a:pt x="656" y="4560"/>
                  </a:cubicBezTo>
                  <a:lnTo>
                    <a:pt x="763" y="4715"/>
                  </a:lnTo>
                  <a:cubicBezTo>
                    <a:pt x="1171" y="5316"/>
                    <a:pt x="1833" y="5640"/>
                    <a:pt x="2508" y="5640"/>
                  </a:cubicBezTo>
                  <a:cubicBezTo>
                    <a:pt x="2916" y="5640"/>
                    <a:pt x="3328" y="5521"/>
                    <a:pt x="3692" y="5275"/>
                  </a:cubicBezTo>
                  <a:lnTo>
                    <a:pt x="6085" y="3644"/>
                  </a:lnTo>
                  <a:lnTo>
                    <a:pt x="3620" y="0"/>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858" name="Google Shape;4858;p59"/>
            <p:cNvSpPr/>
            <p:nvPr/>
          </p:nvSpPr>
          <p:spPr>
            <a:xfrm>
              <a:off x="6839327" y="151317"/>
              <a:ext cx="196272" cy="181563"/>
            </a:xfrm>
            <a:custGeom>
              <a:avLst/>
              <a:gdLst/>
              <a:ahLst/>
              <a:cxnLst/>
              <a:rect l="l" t="t" r="r" b="b"/>
              <a:pathLst>
                <a:path w="6085" h="5629" extrusionOk="0">
                  <a:moveTo>
                    <a:pt x="3577" y="1"/>
                  </a:moveTo>
                  <a:cubicBezTo>
                    <a:pt x="3169" y="1"/>
                    <a:pt x="2757" y="119"/>
                    <a:pt x="2394" y="366"/>
                  </a:cubicBezTo>
                  <a:lnTo>
                    <a:pt x="1" y="1985"/>
                  </a:lnTo>
                  <a:lnTo>
                    <a:pt x="2489" y="5628"/>
                  </a:lnTo>
                  <a:lnTo>
                    <a:pt x="4882" y="4009"/>
                  </a:lnTo>
                  <a:cubicBezTo>
                    <a:pt x="5835" y="3354"/>
                    <a:pt x="6085" y="2044"/>
                    <a:pt x="5430" y="1080"/>
                  </a:cubicBezTo>
                  <a:lnTo>
                    <a:pt x="5323" y="925"/>
                  </a:lnTo>
                  <a:cubicBezTo>
                    <a:pt x="4914" y="324"/>
                    <a:pt x="4252" y="1"/>
                    <a:pt x="3577"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859" name="Google Shape;4859;p59"/>
            <p:cNvSpPr/>
            <p:nvPr/>
          </p:nvSpPr>
          <p:spPr>
            <a:xfrm>
              <a:off x="6649603" y="602242"/>
              <a:ext cx="345677" cy="344032"/>
            </a:xfrm>
            <a:custGeom>
              <a:avLst/>
              <a:gdLst/>
              <a:ahLst/>
              <a:cxnLst/>
              <a:rect l="l" t="t" r="r" b="b"/>
              <a:pathLst>
                <a:path w="10717" h="10666" extrusionOk="0">
                  <a:moveTo>
                    <a:pt x="4999" y="1"/>
                  </a:moveTo>
                  <a:cubicBezTo>
                    <a:pt x="4821" y="1"/>
                    <a:pt x="4666" y="136"/>
                    <a:pt x="4644" y="328"/>
                  </a:cubicBezTo>
                  <a:lnTo>
                    <a:pt x="4180" y="3805"/>
                  </a:lnTo>
                  <a:lnTo>
                    <a:pt x="703" y="3340"/>
                  </a:lnTo>
                  <a:cubicBezTo>
                    <a:pt x="688" y="3338"/>
                    <a:pt x="674" y="3338"/>
                    <a:pt x="659" y="3338"/>
                  </a:cubicBezTo>
                  <a:cubicBezTo>
                    <a:pt x="474" y="3338"/>
                    <a:pt x="309" y="3474"/>
                    <a:pt x="287" y="3662"/>
                  </a:cubicBezTo>
                  <a:lnTo>
                    <a:pt x="37" y="5626"/>
                  </a:lnTo>
                  <a:cubicBezTo>
                    <a:pt x="1" y="5829"/>
                    <a:pt x="144" y="6019"/>
                    <a:pt x="346" y="6043"/>
                  </a:cubicBezTo>
                  <a:lnTo>
                    <a:pt x="3823" y="6507"/>
                  </a:lnTo>
                  <a:lnTo>
                    <a:pt x="3370" y="9984"/>
                  </a:lnTo>
                  <a:cubicBezTo>
                    <a:pt x="3335" y="10186"/>
                    <a:pt x="3477" y="10377"/>
                    <a:pt x="3692" y="10401"/>
                  </a:cubicBezTo>
                  <a:lnTo>
                    <a:pt x="5656" y="10663"/>
                  </a:lnTo>
                  <a:cubicBezTo>
                    <a:pt x="5671" y="10664"/>
                    <a:pt x="5686" y="10665"/>
                    <a:pt x="5700" y="10665"/>
                  </a:cubicBezTo>
                  <a:cubicBezTo>
                    <a:pt x="5886" y="10665"/>
                    <a:pt x="6051" y="10529"/>
                    <a:pt x="6073" y="10341"/>
                  </a:cubicBezTo>
                  <a:lnTo>
                    <a:pt x="6537" y="6864"/>
                  </a:lnTo>
                  <a:lnTo>
                    <a:pt x="10014" y="7329"/>
                  </a:lnTo>
                  <a:cubicBezTo>
                    <a:pt x="10029" y="7331"/>
                    <a:pt x="10044" y="7331"/>
                    <a:pt x="10058" y="7331"/>
                  </a:cubicBezTo>
                  <a:cubicBezTo>
                    <a:pt x="10243" y="7331"/>
                    <a:pt x="10409" y="7195"/>
                    <a:pt x="10431" y="7007"/>
                  </a:cubicBezTo>
                  <a:lnTo>
                    <a:pt x="10693" y="5031"/>
                  </a:lnTo>
                  <a:cubicBezTo>
                    <a:pt x="10716" y="4828"/>
                    <a:pt x="10574" y="4638"/>
                    <a:pt x="10371" y="4614"/>
                  </a:cubicBezTo>
                  <a:lnTo>
                    <a:pt x="6895" y="4150"/>
                  </a:lnTo>
                  <a:lnTo>
                    <a:pt x="7347" y="673"/>
                  </a:lnTo>
                  <a:cubicBezTo>
                    <a:pt x="7383" y="471"/>
                    <a:pt x="7240" y="280"/>
                    <a:pt x="7026" y="256"/>
                  </a:cubicBezTo>
                  <a:lnTo>
                    <a:pt x="5061" y="6"/>
                  </a:lnTo>
                  <a:cubicBezTo>
                    <a:pt x="5040" y="3"/>
                    <a:pt x="5019" y="1"/>
                    <a:pt x="4999"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860" name="Google Shape;4860;p59"/>
            <p:cNvSpPr/>
            <p:nvPr/>
          </p:nvSpPr>
          <p:spPr>
            <a:xfrm>
              <a:off x="6206806" y="1123773"/>
              <a:ext cx="349902" cy="435733"/>
            </a:xfrm>
            <a:custGeom>
              <a:avLst/>
              <a:gdLst/>
              <a:ahLst/>
              <a:cxnLst/>
              <a:rect l="l" t="t" r="r" b="b"/>
              <a:pathLst>
                <a:path w="10848" h="13509" extrusionOk="0">
                  <a:moveTo>
                    <a:pt x="4153" y="414"/>
                  </a:moveTo>
                  <a:cubicBezTo>
                    <a:pt x="4440" y="414"/>
                    <a:pt x="4724" y="589"/>
                    <a:pt x="4775" y="982"/>
                  </a:cubicBezTo>
                  <a:cubicBezTo>
                    <a:pt x="4811" y="1173"/>
                    <a:pt x="4763" y="1375"/>
                    <a:pt x="4632" y="1518"/>
                  </a:cubicBezTo>
                  <a:lnTo>
                    <a:pt x="3835" y="1673"/>
                  </a:lnTo>
                  <a:cubicBezTo>
                    <a:pt x="3668" y="1578"/>
                    <a:pt x="3549" y="1411"/>
                    <a:pt x="3513" y="1209"/>
                  </a:cubicBezTo>
                  <a:cubicBezTo>
                    <a:pt x="3399" y="710"/>
                    <a:pt x="3779" y="414"/>
                    <a:pt x="4153" y="414"/>
                  </a:cubicBezTo>
                  <a:close/>
                  <a:moveTo>
                    <a:pt x="7868" y="2734"/>
                  </a:moveTo>
                  <a:cubicBezTo>
                    <a:pt x="8126" y="2734"/>
                    <a:pt x="8354" y="2923"/>
                    <a:pt x="8407" y="3185"/>
                  </a:cubicBezTo>
                  <a:lnTo>
                    <a:pt x="9788" y="10746"/>
                  </a:lnTo>
                  <a:cubicBezTo>
                    <a:pt x="9835" y="11043"/>
                    <a:pt x="9633" y="11329"/>
                    <a:pt x="9335" y="11377"/>
                  </a:cubicBezTo>
                  <a:lnTo>
                    <a:pt x="3073" y="12520"/>
                  </a:lnTo>
                  <a:cubicBezTo>
                    <a:pt x="3038" y="12527"/>
                    <a:pt x="3003" y="12530"/>
                    <a:pt x="2968" y="12530"/>
                  </a:cubicBezTo>
                  <a:cubicBezTo>
                    <a:pt x="2711" y="12530"/>
                    <a:pt x="2484" y="12342"/>
                    <a:pt x="2442" y="12079"/>
                  </a:cubicBezTo>
                  <a:lnTo>
                    <a:pt x="1061" y="4519"/>
                  </a:lnTo>
                  <a:cubicBezTo>
                    <a:pt x="1013" y="4221"/>
                    <a:pt x="1203" y="3935"/>
                    <a:pt x="1513" y="3888"/>
                  </a:cubicBezTo>
                  <a:lnTo>
                    <a:pt x="2251" y="3745"/>
                  </a:lnTo>
                  <a:cubicBezTo>
                    <a:pt x="2294" y="3960"/>
                    <a:pt x="2483" y="4107"/>
                    <a:pt x="2695" y="4107"/>
                  </a:cubicBezTo>
                  <a:cubicBezTo>
                    <a:pt x="2717" y="4107"/>
                    <a:pt x="2740" y="4105"/>
                    <a:pt x="2763" y="4102"/>
                  </a:cubicBezTo>
                  <a:lnTo>
                    <a:pt x="6668" y="3387"/>
                  </a:lnTo>
                  <a:cubicBezTo>
                    <a:pt x="6907" y="3340"/>
                    <a:pt x="7061" y="3114"/>
                    <a:pt x="7026" y="2875"/>
                  </a:cubicBezTo>
                  <a:lnTo>
                    <a:pt x="7764" y="2745"/>
                  </a:lnTo>
                  <a:cubicBezTo>
                    <a:pt x="7799" y="2737"/>
                    <a:pt x="7834" y="2734"/>
                    <a:pt x="7868" y="2734"/>
                  </a:cubicBezTo>
                  <a:close/>
                  <a:moveTo>
                    <a:pt x="4147" y="0"/>
                  </a:moveTo>
                  <a:cubicBezTo>
                    <a:pt x="4083" y="0"/>
                    <a:pt x="4018" y="6"/>
                    <a:pt x="3954" y="18"/>
                  </a:cubicBezTo>
                  <a:cubicBezTo>
                    <a:pt x="3358" y="125"/>
                    <a:pt x="2966" y="697"/>
                    <a:pt x="3073" y="1292"/>
                  </a:cubicBezTo>
                  <a:cubicBezTo>
                    <a:pt x="3108" y="1459"/>
                    <a:pt x="3180" y="1625"/>
                    <a:pt x="3287" y="1768"/>
                  </a:cubicBezTo>
                  <a:lnTo>
                    <a:pt x="2513" y="1911"/>
                  </a:lnTo>
                  <a:cubicBezTo>
                    <a:pt x="2192" y="1971"/>
                    <a:pt x="1989" y="2280"/>
                    <a:pt x="2037" y="2602"/>
                  </a:cubicBezTo>
                  <a:lnTo>
                    <a:pt x="2096" y="2875"/>
                  </a:lnTo>
                  <a:lnTo>
                    <a:pt x="811" y="3114"/>
                  </a:lnTo>
                  <a:cubicBezTo>
                    <a:pt x="322" y="3197"/>
                    <a:pt x="1" y="3661"/>
                    <a:pt x="96" y="4149"/>
                  </a:cubicBezTo>
                  <a:lnTo>
                    <a:pt x="1668" y="12770"/>
                  </a:lnTo>
                  <a:cubicBezTo>
                    <a:pt x="1742" y="13206"/>
                    <a:pt x="2121" y="13509"/>
                    <a:pt x="2549" y="13509"/>
                  </a:cubicBezTo>
                  <a:cubicBezTo>
                    <a:pt x="2600" y="13509"/>
                    <a:pt x="2652" y="13505"/>
                    <a:pt x="2704" y="13496"/>
                  </a:cubicBezTo>
                  <a:lnTo>
                    <a:pt x="10038" y="12150"/>
                  </a:lnTo>
                  <a:cubicBezTo>
                    <a:pt x="10526" y="12067"/>
                    <a:pt x="10848" y="11603"/>
                    <a:pt x="10752" y="11115"/>
                  </a:cubicBezTo>
                  <a:lnTo>
                    <a:pt x="9181" y="2483"/>
                  </a:lnTo>
                  <a:cubicBezTo>
                    <a:pt x="9097" y="2052"/>
                    <a:pt x="8726" y="1751"/>
                    <a:pt x="8313" y="1751"/>
                  </a:cubicBezTo>
                  <a:cubicBezTo>
                    <a:pt x="8257" y="1751"/>
                    <a:pt x="8201" y="1757"/>
                    <a:pt x="8145" y="1768"/>
                  </a:cubicBezTo>
                  <a:lnTo>
                    <a:pt x="6859" y="1994"/>
                  </a:lnTo>
                  <a:lnTo>
                    <a:pt x="6811" y="1721"/>
                  </a:lnTo>
                  <a:cubicBezTo>
                    <a:pt x="6758" y="1431"/>
                    <a:pt x="6500" y="1237"/>
                    <a:pt x="6223" y="1237"/>
                  </a:cubicBezTo>
                  <a:cubicBezTo>
                    <a:pt x="6193" y="1237"/>
                    <a:pt x="6163" y="1240"/>
                    <a:pt x="6133" y="1244"/>
                  </a:cubicBezTo>
                  <a:lnTo>
                    <a:pt x="5180" y="1423"/>
                  </a:lnTo>
                  <a:cubicBezTo>
                    <a:pt x="5240" y="1244"/>
                    <a:pt x="5240" y="1066"/>
                    <a:pt x="5216" y="899"/>
                  </a:cubicBezTo>
                  <a:cubicBezTo>
                    <a:pt x="5121" y="370"/>
                    <a:pt x="4658" y="0"/>
                    <a:pt x="4147"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861" name="Google Shape;4861;p59"/>
            <p:cNvSpPr/>
            <p:nvPr/>
          </p:nvSpPr>
          <p:spPr>
            <a:xfrm>
              <a:off x="6269026" y="1280275"/>
              <a:ext cx="60059" cy="49866"/>
            </a:xfrm>
            <a:custGeom>
              <a:avLst/>
              <a:gdLst/>
              <a:ahLst/>
              <a:cxnLst/>
              <a:rect l="l" t="t" r="r" b="b"/>
              <a:pathLst>
                <a:path w="1862" h="1546" extrusionOk="0">
                  <a:moveTo>
                    <a:pt x="1003" y="1"/>
                  </a:moveTo>
                  <a:cubicBezTo>
                    <a:pt x="959" y="1"/>
                    <a:pt x="914" y="4"/>
                    <a:pt x="870" y="12"/>
                  </a:cubicBezTo>
                  <a:cubicBezTo>
                    <a:pt x="191" y="131"/>
                    <a:pt x="1" y="1012"/>
                    <a:pt x="560" y="1405"/>
                  </a:cubicBezTo>
                  <a:cubicBezTo>
                    <a:pt x="701" y="1502"/>
                    <a:pt x="854" y="1545"/>
                    <a:pt x="1002" y="1545"/>
                  </a:cubicBezTo>
                  <a:cubicBezTo>
                    <a:pt x="1454" y="1545"/>
                    <a:pt x="1861" y="1142"/>
                    <a:pt x="1763" y="631"/>
                  </a:cubicBezTo>
                  <a:cubicBezTo>
                    <a:pt x="1699" y="259"/>
                    <a:pt x="1369" y="1"/>
                    <a:pt x="100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862" name="Google Shape;4862;p59"/>
            <p:cNvSpPr/>
            <p:nvPr/>
          </p:nvSpPr>
          <p:spPr>
            <a:xfrm>
              <a:off x="6336761" y="1265566"/>
              <a:ext cx="125214" cy="43931"/>
            </a:xfrm>
            <a:custGeom>
              <a:avLst/>
              <a:gdLst/>
              <a:ahLst/>
              <a:cxnLst/>
              <a:rect l="l" t="t" r="r" b="b"/>
              <a:pathLst>
                <a:path w="3882" h="1362" extrusionOk="0">
                  <a:moveTo>
                    <a:pt x="3285" y="1"/>
                  </a:moveTo>
                  <a:cubicBezTo>
                    <a:pt x="3247" y="1"/>
                    <a:pt x="3206" y="5"/>
                    <a:pt x="3163" y="15"/>
                  </a:cubicBezTo>
                  <a:lnTo>
                    <a:pt x="3151" y="15"/>
                  </a:lnTo>
                  <a:lnTo>
                    <a:pt x="556" y="492"/>
                  </a:lnTo>
                  <a:cubicBezTo>
                    <a:pt x="1" y="569"/>
                    <a:pt x="108" y="1362"/>
                    <a:pt x="599" y="1362"/>
                  </a:cubicBezTo>
                  <a:cubicBezTo>
                    <a:pt x="634" y="1362"/>
                    <a:pt x="671" y="1358"/>
                    <a:pt x="711" y="1349"/>
                  </a:cubicBezTo>
                  <a:lnTo>
                    <a:pt x="3306" y="873"/>
                  </a:lnTo>
                  <a:cubicBezTo>
                    <a:pt x="3882" y="817"/>
                    <a:pt x="3788" y="1"/>
                    <a:pt x="3285"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863" name="Google Shape;4863;p59"/>
            <p:cNvSpPr/>
            <p:nvPr/>
          </p:nvSpPr>
          <p:spPr>
            <a:xfrm>
              <a:off x="6281702" y="1349784"/>
              <a:ext cx="59769" cy="49866"/>
            </a:xfrm>
            <a:custGeom>
              <a:avLst/>
              <a:gdLst/>
              <a:ahLst/>
              <a:cxnLst/>
              <a:rect l="l" t="t" r="r" b="b"/>
              <a:pathLst>
                <a:path w="1853" h="1546" extrusionOk="0">
                  <a:moveTo>
                    <a:pt x="1002" y="1"/>
                  </a:moveTo>
                  <a:cubicBezTo>
                    <a:pt x="958" y="1"/>
                    <a:pt x="914" y="4"/>
                    <a:pt x="870" y="12"/>
                  </a:cubicBezTo>
                  <a:cubicBezTo>
                    <a:pt x="191" y="131"/>
                    <a:pt x="1" y="1012"/>
                    <a:pt x="560" y="1405"/>
                  </a:cubicBezTo>
                  <a:cubicBezTo>
                    <a:pt x="702" y="1502"/>
                    <a:pt x="854" y="1545"/>
                    <a:pt x="1001" y="1545"/>
                  </a:cubicBezTo>
                  <a:cubicBezTo>
                    <a:pt x="1450" y="1545"/>
                    <a:pt x="1852" y="1145"/>
                    <a:pt x="1763" y="643"/>
                  </a:cubicBezTo>
                  <a:cubicBezTo>
                    <a:pt x="1699" y="260"/>
                    <a:pt x="1369"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864" name="Google Shape;4864;p59"/>
            <p:cNvSpPr/>
            <p:nvPr/>
          </p:nvSpPr>
          <p:spPr>
            <a:xfrm>
              <a:off x="6351341" y="1335140"/>
              <a:ext cx="120892" cy="43544"/>
            </a:xfrm>
            <a:custGeom>
              <a:avLst/>
              <a:gdLst/>
              <a:ahLst/>
              <a:cxnLst/>
              <a:rect l="l" t="t" r="r" b="b"/>
              <a:pathLst>
                <a:path w="3748" h="1350" extrusionOk="0">
                  <a:moveTo>
                    <a:pt x="3128" y="0"/>
                  </a:moveTo>
                  <a:cubicBezTo>
                    <a:pt x="3117" y="0"/>
                    <a:pt x="3105" y="1"/>
                    <a:pt x="3092" y="2"/>
                  </a:cubicBezTo>
                  <a:lnTo>
                    <a:pt x="497" y="478"/>
                  </a:lnTo>
                  <a:cubicBezTo>
                    <a:pt x="0" y="628"/>
                    <a:pt x="120" y="1349"/>
                    <a:pt x="605" y="1349"/>
                  </a:cubicBezTo>
                  <a:cubicBezTo>
                    <a:pt x="620" y="1349"/>
                    <a:pt x="636" y="1348"/>
                    <a:pt x="652" y="1347"/>
                  </a:cubicBezTo>
                  <a:lnTo>
                    <a:pt x="3247" y="883"/>
                  </a:lnTo>
                  <a:cubicBezTo>
                    <a:pt x="3747" y="731"/>
                    <a:pt x="3634" y="0"/>
                    <a:pt x="3128"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865" name="Google Shape;4865;p59"/>
            <p:cNvSpPr/>
            <p:nvPr/>
          </p:nvSpPr>
          <p:spPr>
            <a:xfrm>
              <a:off x="6295152" y="1424293"/>
              <a:ext cx="60156" cy="49834"/>
            </a:xfrm>
            <a:custGeom>
              <a:avLst/>
              <a:gdLst/>
              <a:ahLst/>
              <a:cxnLst/>
              <a:rect l="l" t="t" r="r" b="b"/>
              <a:pathLst>
                <a:path w="1865" h="1545" extrusionOk="0">
                  <a:moveTo>
                    <a:pt x="1014" y="0"/>
                  </a:moveTo>
                  <a:cubicBezTo>
                    <a:pt x="970" y="0"/>
                    <a:pt x="926" y="4"/>
                    <a:pt x="881" y="12"/>
                  </a:cubicBezTo>
                  <a:cubicBezTo>
                    <a:pt x="191" y="131"/>
                    <a:pt x="0" y="1012"/>
                    <a:pt x="572" y="1405"/>
                  </a:cubicBezTo>
                  <a:cubicBezTo>
                    <a:pt x="710" y="1502"/>
                    <a:pt x="860" y="1545"/>
                    <a:pt x="1007" y="1545"/>
                  </a:cubicBezTo>
                  <a:cubicBezTo>
                    <a:pt x="1454" y="1545"/>
                    <a:pt x="1864" y="1142"/>
                    <a:pt x="1774" y="631"/>
                  </a:cubicBezTo>
                  <a:cubicBezTo>
                    <a:pt x="1700" y="259"/>
                    <a:pt x="1379" y="0"/>
                    <a:pt x="1014"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866" name="Google Shape;4866;p59"/>
            <p:cNvSpPr/>
            <p:nvPr/>
          </p:nvSpPr>
          <p:spPr>
            <a:xfrm>
              <a:off x="6364404" y="1409585"/>
              <a:ext cx="121795" cy="43577"/>
            </a:xfrm>
            <a:custGeom>
              <a:avLst/>
              <a:gdLst/>
              <a:ahLst/>
              <a:cxnLst/>
              <a:rect l="l" t="t" r="r" b="b"/>
              <a:pathLst>
                <a:path w="3776" h="1351" extrusionOk="0">
                  <a:moveTo>
                    <a:pt x="3162" y="0"/>
                  </a:moveTo>
                  <a:cubicBezTo>
                    <a:pt x="3143" y="0"/>
                    <a:pt x="3124" y="1"/>
                    <a:pt x="3104" y="3"/>
                  </a:cubicBezTo>
                  <a:lnTo>
                    <a:pt x="520" y="468"/>
                  </a:lnTo>
                  <a:cubicBezTo>
                    <a:pt x="0" y="606"/>
                    <a:pt x="120" y="1351"/>
                    <a:pt x="628" y="1351"/>
                  </a:cubicBezTo>
                  <a:cubicBezTo>
                    <a:pt x="643" y="1351"/>
                    <a:pt x="659" y="1350"/>
                    <a:pt x="675" y="1349"/>
                  </a:cubicBezTo>
                  <a:lnTo>
                    <a:pt x="3271" y="872"/>
                  </a:lnTo>
                  <a:cubicBezTo>
                    <a:pt x="3776" y="735"/>
                    <a:pt x="3661" y="0"/>
                    <a:pt x="316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867" name="Google Shape;4867;p59"/>
            <p:cNvSpPr/>
            <p:nvPr/>
          </p:nvSpPr>
          <p:spPr>
            <a:xfrm>
              <a:off x="6239093" y="1733038"/>
              <a:ext cx="249267" cy="224043"/>
            </a:xfrm>
            <a:custGeom>
              <a:avLst/>
              <a:gdLst/>
              <a:ahLst/>
              <a:cxnLst/>
              <a:rect l="l" t="t" r="r" b="b"/>
              <a:pathLst>
                <a:path w="7728" h="6946" extrusionOk="0">
                  <a:moveTo>
                    <a:pt x="3895" y="0"/>
                  </a:moveTo>
                  <a:cubicBezTo>
                    <a:pt x="2864" y="0"/>
                    <a:pt x="1847" y="469"/>
                    <a:pt x="1179" y="1346"/>
                  </a:cubicBezTo>
                  <a:lnTo>
                    <a:pt x="6918" y="4965"/>
                  </a:lnTo>
                  <a:cubicBezTo>
                    <a:pt x="7727" y="3394"/>
                    <a:pt x="7203" y="1465"/>
                    <a:pt x="5703" y="524"/>
                  </a:cubicBezTo>
                  <a:cubicBezTo>
                    <a:pt x="5144" y="171"/>
                    <a:pt x="4517" y="0"/>
                    <a:pt x="3895" y="0"/>
                  </a:cubicBezTo>
                  <a:close/>
                  <a:moveTo>
                    <a:pt x="774" y="1989"/>
                  </a:moveTo>
                  <a:cubicBezTo>
                    <a:pt x="0" y="3548"/>
                    <a:pt x="488" y="5477"/>
                    <a:pt x="1953" y="6418"/>
                  </a:cubicBezTo>
                  <a:cubicBezTo>
                    <a:pt x="2520" y="6774"/>
                    <a:pt x="3154" y="6945"/>
                    <a:pt x="3783" y="6945"/>
                  </a:cubicBezTo>
                  <a:cubicBezTo>
                    <a:pt x="4815" y="6945"/>
                    <a:pt x="5832" y="6482"/>
                    <a:pt x="6513" y="5608"/>
                  </a:cubicBezTo>
                  <a:lnTo>
                    <a:pt x="774" y="1989"/>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868" name="Google Shape;4868;p59"/>
            <p:cNvSpPr/>
            <p:nvPr/>
          </p:nvSpPr>
          <p:spPr>
            <a:xfrm>
              <a:off x="6706823" y="1251439"/>
              <a:ext cx="196272" cy="181563"/>
            </a:xfrm>
            <a:custGeom>
              <a:avLst/>
              <a:gdLst/>
              <a:ahLst/>
              <a:cxnLst/>
              <a:rect l="l" t="t" r="r" b="b"/>
              <a:pathLst>
                <a:path w="6085" h="5629" extrusionOk="0">
                  <a:moveTo>
                    <a:pt x="3620" y="1"/>
                  </a:moveTo>
                  <a:lnTo>
                    <a:pt x="1215" y="1620"/>
                  </a:lnTo>
                  <a:cubicBezTo>
                    <a:pt x="251" y="2275"/>
                    <a:pt x="1" y="3585"/>
                    <a:pt x="656" y="4549"/>
                  </a:cubicBezTo>
                  <a:lnTo>
                    <a:pt x="763" y="4704"/>
                  </a:lnTo>
                  <a:cubicBezTo>
                    <a:pt x="1171" y="5305"/>
                    <a:pt x="1833" y="5629"/>
                    <a:pt x="2508" y="5629"/>
                  </a:cubicBezTo>
                  <a:cubicBezTo>
                    <a:pt x="2916" y="5629"/>
                    <a:pt x="3328" y="5510"/>
                    <a:pt x="3692" y="5264"/>
                  </a:cubicBezTo>
                  <a:lnTo>
                    <a:pt x="6085" y="3644"/>
                  </a:lnTo>
                  <a:lnTo>
                    <a:pt x="3620" y="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869" name="Google Shape;4869;p59"/>
            <p:cNvSpPr/>
            <p:nvPr/>
          </p:nvSpPr>
          <p:spPr>
            <a:xfrm>
              <a:off x="6839327" y="1176188"/>
              <a:ext cx="196272" cy="181660"/>
            </a:xfrm>
            <a:custGeom>
              <a:avLst/>
              <a:gdLst/>
              <a:ahLst/>
              <a:cxnLst/>
              <a:rect l="l" t="t" r="r" b="b"/>
              <a:pathLst>
                <a:path w="6085" h="5632" extrusionOk="0">
                  <a:moveTo>
                    <a:pt x="3588" y="1"/>
                  </a:moveTo>
                  <a:cubicBezTo>
                    <a:pt x="3177" y="1"/>
                    <a:pt x="2760" y="120"/>
                    <a:pt x="2394" y="369"/>
                  </a:cubicBezTo>
                  <a:lnTo>
                    <a:pt x="1" y="1989"/>
                  </a:lnTo>
                  <a:lnTo>
                    <a:pt x="2489" y="5632"/>
                  </a:lnTo>
                  <a:lnTo>
                    <a:pt x="4882" y="4001"/>
                  </a:lnTo>
                  <a:cubicBezTo>
                    <a:pt x="5835" y="3346"/>
                    <a:pt x="6085" y="2036"/>
                    <a:pt x="5430" y="1072"/>
                  </a:cubicBezTo>
                  <a:lnTo>
                    <a:pt x="5430" y="1072"/>
                  </a:lnTo>
                  <a:lnTo>
                    <a:pt x="5430" y="1084"/>
                  </a:lnTo>
                  <a:lnTo>
                    <a:pt x="5323" y="917"/>
                  </a:lnTo>
                  <a:cubicBezTo>
                    <a:pt x="4917" y="319"/>
                    <a:pt x="4259" y="1"/>
                    <a:pt x="358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870" name="Google Shape;4870;p59"/>
            <p:cNvSpPr/>
            <p:nvPr/>
          </p:nvSpPr>
          <p:spPr>
            <a:xfrm>
              <a:off x="6649603" y="1626564"/>
              <a:ext cx="345677" cy="344387"/>
            </a:xfrm>
            <a:custGeom>
              <a:avLst/>
              <a:gdLst/>
              <a:ahLst/>
              <a:cxnLst/>
              <a:rect l="l" t="t" r="r" b="b"/>
              <a:pathLst>
                <a:path w="10717" h="10677" extrusionOk="0">
                  <a:moveTo>
                    <a:pt x="5017" y="1"/>
                  </a:moveTo>
                  <a:cubicBezTo>
                    <a:pt x="4832" y="1"/>
                    <a:pt x="4666" y="137"/>
                    <a:pt x="4644" y="325"/>
                  </a:cubicBezTo>
                  <a:lnTo>
                    <a:pt x="4180" y="3813"/>
                  </a:lnTo>
                  <a:lnTo>
                    <a:pt x="703" y="3349"/>
                  </a:lnTo>
                  <a:cubicBezTo>
                    <a:pt x="688" y="3347"/>
                    <a:pt x="674" y="3346"/>
                    <a:pt x="659" y="3346"/>
                  </a:cubicBezTo>
                  <a:cubicBezTo>
                    <a:pt x="474" y="3346"/>
                    <a:pt x="309" y="3483"/>
                    <a:pt x="287" y="3670"/>
                  </a:cubicBezTo>
                  <a:lnTo>
                    <a:pt x="37" y="5635"/>
                  </a:lnTo>
                  <a:cubicBezTo>
                    <a:pt x="1" y="5837"/>
                    <a:pt x="144" y="6028"/>
                    <a:pt x="346" y="6052"/>
                  </a:cubicBezTo>
                  <a:lnTo>
                    <a:pt x="3823" y="6516"/>
                  </a:lnTo>
                  <a:lnTo>
                    <a:pt x="3370" y="9993"/>
                  </a:lnTo>
                  <a:cubicBezTo>
                    <a:pt x="3335" y="10195"/>
                    <a:pt x="3477" y="10386"/>
                    <a:pt x="3692" y="10409"/>
                  </a:cubicBezTo>
                  <a:lnTo>
                    <a:pt x="5656" y="10671"/>
                  </a:lnTo>
                  <a:cubicBezTo>
                    <a:pt x="5677" y="10675"/>
                    <a:pt x="5698" y="10677"/>
                    <a:pt x="5718" y="10677"/>
                  </a:cubicBezTo>
                  <a:cubicBezTo>
                    <a:pt x="5896" y="10677"/>
                    <a:pt x="6052" y="10542"/>
                    <a:pt x="6073" y="10350"/>
                  </a:cubicBezTo>
                  <a:lnTo>
                    <a:pt x="6537" y="6873"/>
                  </a:lnTo>
                  <a:lnTo>
                    <a:pt x="10014" y="7338"/>
                  </a:lnTo>
                  <a:cubicBezTo>
                    <a:pt x="10029" y="7339"/>
                    <a:pt x="10044" y="7340"/>
                    <a:pt x="10058" y="7340"/>
                  </a:cubicBezTo>
                  <a:cubicBezTo>
                    <a:pt x="10243" y="7340"/>
                    <a:pt x="10409" y="7204"/>
                    <a:pt x="10431" y="7016"/>
                  </a:cubicBezTo>
                  <a:lnTo>
                    <a:pt x="10693" y="5040"/>
                  </a:lnTo>
                  <a:cubicBezTo>
                    <a:pt x="10716" y="4837"/>
                    <a:pt x="10574" y="4647"/>
                    <a:pt x="10371" y="4623"/>
                  </a:cubicBezTo>
                  <a:lnTo>
                    <a:pt x="6895" y="4159"/>
                  </a:lnTo>
                  <a:lnTo>
                    <a:pt x="7347" y="682"/>
                  </a:lnTo>
                  <a:cubicBezTo>
                    <a:pt x="7383" y="480"/>
                    <a:pt x="7240" y="289"/>
                    <a:pt x="7026" y="265"/>
                  </a:cubicBezTo>
                  <a:lnTo>
                    <a:pt x="5061" y="3"/>
                  </a:lnTo>
                  <a:cubicBezTo>
                    <a:pt x="5046" y="2"/>
                    <a:pt x="5031" y="1"/>
                    <a:pt x="5017"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871" name="Google Shape;4871;p59"/>
            <p:cNvSpPr/>
            <p:nvPr/>
          </p:nvSpPr>
          <p:spPr>
            <a:xfrm>
              <a:off x="6206806" y="2148741"/>
              <a:ext cx="349902" cy="435023"/>
            </a:xfrm>
            <a:custGeom>
              <a:avLst/>
              <a:gdLst/>
              <a:ahLst/>
              <a:cxnLst/>
              <a:rect l="l" t="t" r="r" b="b"/>
              <a:pathLst>
                <a:path w="10848" h="13487" extrusionOk="0">
                  <a:moveTo>
                    <a:pt x="4151" y="408"/>
                  </a:moveTo>
                  <a:cubicBezTo>
                    <a:pt x="4439" y="408"/>
                    <a:pt x="4723" y="582"/>
                    <a:pt x="4775" y="971"/>
                  </a:cubicBezTo>
                  <a:cubicBezTo>
                    <a:pt x="4811" y="1162"/>
                    <a:pt x="4763" y="1364"/>
                    <a:pt x="4632" y="1507"/>
                  </a:cubicBezTo>
                  <a:lnTo>
                    <a:pt x="3835" y="1662"/>
                  </a:lnTo>
                  <a:cubicBezTo>
                    <a:pt x="3668" y="1567"/>
                    <a:pt x="3549" y="1400"/>
                    <a:pt x="3513" y="1209"/>
                  </a:cubicBezTo>
                  <a:lnTo>
                    <a:pt x="3513" y="1197"/>
                  </a:lnTo>
                  <a:cubicBezTo>
                    <a:pt x="3399" y="700"/>
                    <a:pt x="3778" y="408"/>
                    <a:pt x="4151" y="408"/>
                  </a:cubicBezTo>
                  <a:close/>
                  <a:moveTo>
                    <a:pt x="7856" y="2711"/>
                  </a:moveTo>
                  <a:cubicBezTo>
                    <a:pt x="8114" y="2711"/>
                    <a:pt x="8342" y="2899"/>
                    <a:pt x="8395" y="3162"/>
                  </a:cubicBezTo>
                  <a:lnTo>
                    <a:pt x="9788" y="10734"/>
                  </a:lnTo>
                  <a:cubicBezTo>
                    <a:pt x="9835" y="11032"/>
                    <a:pt x="9633" y="11318"/>
                    <a:pt x="9335" y="11365"/>
                  </a:cubicBezTo>
                  <a:lnTo>
                    <a:pt x="3073" y="12508"/>
                  </a:lnTo>
                  <a:cubicBezTo>
                    <a:pt x="3038" y="12515"/>
                    <a:pt x="3003" y="12519"/>
                    <a:pt x="2968" y="12519"/>
                  </a:cubicBezTo>
                  <a:cubicBezTo>
                    <a:pt x="2711" y="12519"/>
                    <a:pt x="2484" y="12330"/>
                    <a:pt x="2442" y="12068"/>
                  </a:cubicBezTo>
                  <a:lnTo>
                    <a:pt x="1061" y="4495"/>
                  </a:lnTo>
                  <a:cubicBezTo>
                    <a:pt x="1001" y="4198"/>
                    <a:pt x="1203" y="3912"/>
                    <a:pt x="1501" y="3864"/>
                  </a:cubicBezTo>
                  <a:lnTo>
                    <a:pt x="2251" y="3722"/>
                  </a:lnTo>
                  <a:cubicBezTo>
                    <a:pt x="2283" y="3932"/>
                    <a:pt x="2463" y="4087"/>
                    <a:pt x="2669" y="4087"/>
                  </a:cubicBezTo>
                  <a:cubicBezTo>
                    <a:pt x="2696" y="4087"/>
                    <a:pt x="2724" y="4084"/>
                    <a:pt x="2751" y="4079"/>
                  </a:cubicBezTo>
                  <a:lnTo>
                    <a:pt x="6668" y="3364"/>
                  </a:lnTo>
                  <a:cubicBezTo>
                    <a:pt x="6895" y="3317"/>
                    <a:pt x="7061" y="3091"/>
                    <a:pt x="7014" y="2852"/>
                  </a:cubicBezTo>
                  <a:lnTo>
                    <a:pt x="7752" y="2721"/>
                  </a:lnTo>
                  <a:cubicBezTo>
                    <a:pt x="7787" y="2714"/>
                    <a:pt x="7822" y="2711"/>
                    <a:pt x="7856" y="2711"/>
                  </a:cubicBezTo>
                  <a:close/>
                  <a:moveTo>
                    <a:pt x="4151" y="1"/>
                  </a:moveTo>
                  <a:cubicBezTo>
                    <a:pt x="4086" y="1"/>
                    <a:pt x="4020" y="7"/>
                    <a:pt x="3954" y="19"/>
                  </a:cubicBezTo>
                  <a:cubicBezTo>
                    <a:pt x="3358" y="126"/>
                    <a:pt x="2966" y="685"/>
                    <a:pt x="3073" y="1281"/>
                  </a:cubicBezTo>
                  <a:cubicBezTo>
                    <a:pt x="3108" y="1447"/>
                    <a:pt x="3180" y="1614"/>
                    <a:pt x="3287" y="1757"/>
                  </a:cubicBezTo>
                  <a:lnTo>
                    <a:pt x="2513" y="1900"/>
                  </a:lnTo>
                  <a:cubicBezTo>
                    <a:pt x="2192" y="1959"/>
                    <a:pt x="1989" y="2257"/>
                    <a:pt x="2037" y="2579"/>
                  </a:cubicBezTo>
                  <a:lnTo>
                    <a:pt x="2096" y="2864"/>
                  </a:lnTo>
                  <a:lnTo>
                    <a:pt x="811" y="3091"/>
                  </a:lnTo>
                  <a:cubicBezTo>
                    <a:pt x="322" y="3186"/>
                    <a:pt x="1" y="3650"/>
                    <a:pt x="96" y="4126"/>
                  </a:cubicBezTo>
                  <a:lnTo>
                    <a:pt x="1668" y="12758"/>
                  </a:lnTo>
                  <a:cubicBezTo>
                    <a:pt x="1742" y="13193"/>
                    <a:pt x="2119" y="13486"/>
                    <a:pt x="2545" y="13486"/>
                  </a:cubicBezTo>
                  <a:cubicBezTo>
                    <a:pt x="2597" y="13486"/>
                    <a:pt x="2650" y="13482"/>
                    <a:pt x="2704" y="13473"/>
                  </a:cubicBezTo>
                  <a:lnTo>
                    <a:pt x="10038" y="12139"/>
                  </a:lnTo>
                  <a:cubicBezTo>
                    <a:pt x="10526" y="12044"/>
                    <a:pt x="10848" y="11580"/>
                    <a:pt x="10752" y="11091"/>
                  </a:cubicBezTo>
                  <a:lnTo>
                    <a:pt x="9181" y="2459"/>
                  </a:lnTo>
                  <a:cubicBezTo>
                    <a:pt x="9096" y="2025"/>
                    <a:pt x="8718" y="1732"/>
                    <a:pt x="8300" y="1732"/>
                  </a:cubicBezTo>
                  <a:cubicBezTo>
                    <a:pt x="8249" y="1732"/>
                    <a:pt x="8197" y="1736"/>
                    <a:pt x="8145" y="1745"/>
                  </a:cubicBezTo>
                  <a:lnTo>
                    <a:pt x="6859" y="1983"/>
                  </a:lnTo>
                  <a:lnTo>
                    <a:pt x="6811" y="1709"/>
                  </a:lnTo>
                  <a:cubicBezTo>
                    <a:pt x="6758" y="1419"/>
                    <a:pt x="6500" y="1226"/>
                    <a:pt x="6223" y="1226"/>
                  </a:cubicBezTo>
                  <a:cubicBezTo>
                    <a:pt x="6193" y="1226"/>
                    <a:pt x="6163" y="1228"/>
                    <a:pt x="6133" y="1233"/>
                  </a:cubicBezTo>
                  <a:lnTo>
                    <a:pt x="5180" y="1412"/>
                  </a:lnTo>
                  <a:cubicBezTo>
                    <a:pt x="5240" y="1245"/>
                    <a:pt x="5240" y="1066"/>
                    <a:pt x="5216" y="888"/>
                  </a:cubicBezTo>
                  <a:cubicBezTo>
                    <a:pt x="5121" y="360"/>
                    <a:pt x="4661" y="1"/>
                    <a:pt x="4151"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872" name="Google Shape;4872;p59"/>
            <p:cNvSpPr/>
            <p:nvPr/>
          </p:nvSpPr>
          <p:spPr>
            <a:xfrm>
              <a:off x="6269026" y="2305274"/>
              <a:ext cx="60059" cy="49834"/>
            </a:xfrm>
            <a:custGeom>
              <a:avLst/>
              <a:gdLst/>
              <a:ahLst/>
              <a:cxnLst/>
              <a:rect l="l" t="t" r="r" b="b"/>
              <a:pathLst>
                <a:path w="1862" h="1545" extrusionOk="0">
                  <a:moveTo>
                    <a:pt x="1003" y="0"/>
                  </a:moveTo>
                  <a:cubicBezTo>
                    <a:pt x="959" y="0"/>
                    <a:pt x="914" y="4"/>
                    <a:pt x="870" y="12"/>
                  </a:cubicBezTo>
                  <a:cubicBezTo>
                    <a:pt x="191" y="131"/>
                    <a:pt x="1" y="1012"/>
                    <a:pt x="560" y="1405"/>
                  </a:cubicBezTo>
                  <a:cubicBezTo>
                    <a:pt x="701" y="1502"/>
                    <a:pt x="854" y="1545"/>
                    <a:pt x="1002" y="1545"/>
                  </a:cubicBezTo>
                  <a:cubicBezTo>
                    <a:pt x="1454" y="1545"/>
                    <a:pt x="1861" y="1142"/>
                    <a:pt x="1763" y="631"/>
                  </a:cubicBezTo>
                  <a:cubicBezTo>
                    <a:pt x="1699" y="258"/>
                    <a:pt x="1369" y="0"/>
                    <a:pt x="1003"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873" name="Google Shape;4873;p59"/>
            <p:cNvSpPr/>
            <p:nvPr/>
          </p:nvSpPr>
          <p:spPr>
            <a:xfrm>
              <a:off x="6337310" y="2290308"/>
              <a:ext cx="124117" cy="43673"/>
            </a:xfrm>
            <a:custGeom>
              <a:avLst/>
              <a:gdLst/>
              <a:ahLst/>
              <a:cxnLst/>
              <a:rect l="l" t="t" r="r" b="b"/>
              <a:pathLst>
                <a:path w="3848" h="1354" extrusionOk="0">
                  <a:moveTo>
                    <a:pt x="3250" y="0"/>
                  </a:moveTo>
                  <a:cubicBezTo>
                    <a:pt x="3217" y="0"/>
                    <a:pt x="3183" y="4"/>
                    <a:pt x="3146" y="11"/>
                  </a:cubicBezTo>
                  <a:lnTo>
                    <a:pt x="3134" y="11"/>
                  </a:lnTo>
                  <a:lnTo>
                    <a:pt x="539" y="487"/>
                  </a:lnTo>
                  <a:cubicBezTo>
                    <a:pt x="1" y="588"/>
                    <a:pt x="106" y="1354"/>
                    <a:pt x="597" y="1354"/>
                  </a:cubicBezTo>
                  <a:cubicBezTo>
                    <a:pt x="628" y="1354"/>
                    <a:pt x="660" y="1351"/>
                    <a:pt x="694" y="1345"/>
                  </a:cubicBezTo>
                  <a:lnTo>
                    <a:pt x="3289" y="868"/>
                  </a:lnTo>
                  <a:cubicBezTo>
                    <a:pt x="3847" y="790"/>
                    <a:pt x="3746" y="0"/>
                    <a:pt x="3250"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874" name="Google Shape;4874;p59"/>
            <p:cNvSpPr/>
            <p:nvPr/>
          </p:nvSpPr>
          <p:spPr>
            <a:xfrm>
              <a:off x="6281702" y="2374687"/>
              <a:ext cx="59769" cy="49931"/>
            </a:xfrm>
            <a:custGeom>
              <a:avLst/>
              <a:gdLst/>
              <a:ahLst/>
              <a:cxnLst/>
              <a:rect l="l" t="t" r="r" b="b"/>
              <a:pathLst>
                <a:path w="1853" h="1548" extrusionOk="0">
                  <a:moveTo>
                    <a:pt x="1015" y="0"/>
                  </a:moveTo>
                  <a:cubicBezTo>
                    <a:pt x="967" y="0"/>
                    <a:pt x="919" y="5"/>
                    <a:pt x="870" y="15"/>
                  </a:cubicBezTo>
                  <a:cubicBezTo>
                    <a:pt x="191" y="122"/>
                    <a:pt x="1" y="1015"/>
                    <a:pt x="560" y="1408"/>
                  </a:cubicBezTo>
                  <a:cubicBezTo>
                    <a:pt x="701" y="1505"/>
                    <a:pt x="853" y="1548"/>
                    <a:pt x="1000" y="1548"/>
                  </a:cubicBezTo>
                  <a:cubicBezTo>
                    <a:pt x="1449" y="1548"/>
                    <a:pt x="1852" y="1145"/>
                    <a:pt x="1763" y="634"/>
                  </a:cubicBezTo>
                  <a:cubicBezTo>
                    <a:pt x="1700" y="266"/>
                    <a:pt x="1377" y="0"/>
                    <a:pt x="1015"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875" name="Google Shape;4875;p59"/>
            <p:cNvSpPr/>
            <p:nvPr/>
          </p:nvSpPr>
          <p:spPr>
            <a:xfrm>
              <a:off x="6351341" y="2359753"/>
              <a:ext cx="120892" cy="43512"/>
            </a:xfrm>
            <a:custGeom>
              <a:avLst/>
              <a:gdLst/>
              <a:ahLst/>
              <a:cxnLst/>
              <a:rect l="l" t="t" r="r" b="b"/>
              <a:pathLst>
                <a:path w="3748" h="1349" extrusionOk="0">
                  <a:moveTo>
                    <a:pt x="3128" y="0"/>
                  </a:moveTo>
                  <a:cubicBezTo>
                    <a:pt x="3117" y="0"/>
                    <a:pt x="3105" y="1"/>
                    <a:pt x="3092" y="1"/>
                  </a:cubicBezTo>
                  <a:lnTo>
                    <a:pt x="497" y="478"/>
                  </a:lnTo>
                  <a:cubicBezTo>
                    <a:pt x="0" y="628"/>
                    <a:pt x="120" y="1349"/>
                    <a:pt x="605" y="1349"/>
                  </a:cubicBezTo>
                  <a:cubicBezTo>
                    <a:pt x="620" y="1349"/>
                    <a:pt x="636" y="1348"/>
                    <a:pt x="652" y="1347"/>
                  </a:cubicBezTo>
                  <a:lnTo>
                    <a:pt x="3247" y="882"/>
                  </a:lnTo>
                  <a:cubicBezTo>
                    <a:pt x="3747" y="731"/>
                    <a:pt x="3634" y="0"/>
                    <a:pt x="3128"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876" name="Google Shape;4876;p59"/>
            <p:cNvSpPr/>
            <p:nvPr/>
          </p:nvSpPr>
          <p:spPr>
            <a:xfrm>
              <a:off x="6295152" y="2448906"/>
              <a:ext cx="60156" cy="49834"/>
            </a:xfrm>
            <a:custGeom>
              <a:avLst/>
              <a:gdLst/>
              <a:ahLst/>
              <a:cxnLst/>
              <a:rect l="l" t="t" r="r" b="b"/>
              <a:pathLst>
                <a:path w="1865" h="1545" extrusionOk="0">
                  <a:moveTo>
                    <a:pt x="1014" y="0"/>
                  </a:moveTo>
                  <a:cubicBezTo>
                    <a:pt x="970" y="0"/>
                    <a:pt x="926" y="4"/>
                    <a:pt x="881" y="11"/>
                  </a:cubicBezTo>
                  <a:cubicBezTo>
                    <a:pt x="191" y="131"/>
                    <a:pt x="0" y="1012"/>
                    <a:pt x="572" y="1404"/>
                  </a:cubicBezTo>
                  <a:cubicBezTo>
                    <a:pt x="710" y="1501"/>
                    <a:pt x="860" y="1545"/>
                    <a:pt x="1007" y="1545"/>
                  </a:cubicBezTo>
                  <a:cubicBezTo>
                    <a:pt x="1454" y="1545"/>
                    <a:pt x="1864" y="1142"/>
                    <a:pt x="1774" y="631"/>
                  </a:cubicBezTo>
                  <a:cubicBezTo>
                    <a:pt x="1700" y="258"/>
                    <a:pt x="1379" y="0"/>
                    <a:pt x="1014"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877" name="Google Shape;4877;p59"/>
            <p:cNvSpPr/>
            <p:nvPr/>
          </p:nvSpPr>
          <p:spPr>
            <a:xfrm>
              <a:off x="6364146" y="2434133"/>
              <a:ext cx="122311" cy="43673"/>
            </a:xfrm>
            <a:custGeom>
              <a:avLst/>
              <a:gdLst/>
              <a:ahLst/>
              <a:cxnLst/>
              <a:rect l="l" t="t" r="r" b="b"/>
              <a:pathLst>
                <a:path w="3792" h="1354" extrusionOk="0">
                  <a:moveTo>
                    <a:pt x="3180" y="1"/>
                  </a:moveTo>
                  <a:cubicBezTo>
                    <a:pt x="3158" y="1"/>
                    <a:pt x="3136" y="2"/>
                    <a:pt x="3112" y="5"/>
                  </a:cubicBezTo>
                  <a:lnTo>
                    <a:pt x="528" y="469"/>
                  </a:lnTo>
                  <a:cubicBezTo>
                    <a:pt x="0" y="607"/>
                    <a:pt x="114" y="1354"/>
                    <a:pt x="625" y="1354"/>
                  </a:cubicBezTo>
                  <a:cubicBezTo>
                    <a:pt x="644" y="1354"/>
                    <a:pt x="663" y="1353"/>
                    <a:pt x="683" y="1351"/>
                  </a:cubicBezTo>
                  <a:lnTo>
                    <a:pt x="3279" y="874"/>
                  </a:lnTo>
                  <a:cubicBezTo>
                    <a:pt x="3792" y="749"/>
                    <a:pt x="3682" y="1"/>
                    <a:pt x="3180"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878" name="Google Shape;4878;p59"/>
            <p:cNvSpPr/>
            <p:nvPr/>
          </p:nvSpPr>
          <p:spPr>
            <a:xfrm>
              <a:off x="6237545" y="2757554"/>
              <a:ext cx="250815" cy="224785"/>
            </a:xfrm>
            <a:custGeom>
              <a:avLst/>
              <a:gdLst/>
              <a:ahLst/>
              <a:cxnLst/>
              <a:rect l="l" t="t" r="r" b="b"/>
              <a:pathLst>
                <a:path w="7776" h="6969" extrusionOk="0">
                  <a:moveTo>
                    <a:pt x="3935" y="0"/>
                  </a:moveTo>
                  <a:cubicBezTo>
                    <a:pt x="2906" y="0"/>
                    <a:pt x="1894" y="467"/>
                    <a:pt x="1227" y="1349"/>
                  </a:cubicBezTo>
                  <a:lnTo>
                    <a:pt x="6966" y="4968"/>
                  </a:lnTo>
                  <a:cubicBezTo>
                    <a:pt x="7775" y="3396"/>
                    <a:pt x="7251" y="1468"/>
                    <a:pt x="5751" y="527"/>
                  </a:cubicBezTo>
                  <a:cubicBezTo>
                    <a:pt x="5189" y="172"/>
                    <a:pt x="4559" y="0"/>
                    <a:pt x="3935" y="0"/>
                  </a:cubicBezTo>
                  <a:close/>
                  <a:moveTo>
                    <a:pt x="822" y="1992"/>
                  </a:moveTo>
                  <a:lnTo>
                    <a:pt x="822" y="1992"/>
                  </a:lnTo>
                  <a:cubicBezTo>
                    <a:pt x="0" y="3563"/>
                    <a:pt x="524" y="5492"/>
                    <a:pt x="2024" y="6444"/>
                  </a:cubicBezTo>
                  <a:cubicBezTo>
                    <a:pt x="2584" y="6798"/>
                    <a:pt x="3213" y="6968"/>
                    <a:pt x="3836" y="6968"/>
                  </a:cubicBezTo>
                  <a:cubicBezTo>
                    <a:pt x="4871" y="6968"/>
                    <a:pt x="5892" y="6500"/>
                    <a:pt x="6561" y="5623"/>
                  </a:cubicBezTo>
                  <a:lnTo>
                    <a:pt x="822" y="1992"/>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879" name="Google Shape;4879;p59"/>
            <p:cNvSpPr/>
            <p:nvPr/>
          </p:nvSpPr>
          <p:spPr>
            <a:xfrm>
              <a:off x="6706823" y="2276051"/>
              <a:ext cx="196272" cy="181563"/>
            </a:xfrm>
            <a:custGeom>
              <a:avLst/>
              <a:gdLst/>
              <a:ahLst/>
              <a:cxnLst/>
              <a:rect l="l" t="t" r="r" b="b"/>
              <a:pathLst>
                <a:path w="6085" h="5629" extrusionOk="0">
                  <a:moveTo>
                    <a:pt x="3620" y="1"/>
                  </a:moveTo>
                  <a:lnTo>
                    <a:pt x="1215" y="1620"/>
                  </a:lnTo>
                  <a:cubicBezTo>
                    <a:pt x="251" y="2275"/>
                    <a:pt x="1" y="3585"/>
                    <a:pt x="656" y="4549"/>
                  </a:cubicBezTo>
                  <a:lnTo>
                    <a:pt x="763" y="4716"/>
                  </a:lnTo>
                  <a:cubicBezTo>
                    <a:pt x="1170" y="5308"/>
                    <a:pt x="1831" y="5629"/>
                    <a:pt x="2505" y="5629"/>
                  </a:cubicBezTo>
                  <a:cubicBezTo>
                    <a:pt x="2914" y="5629"/>
                    <a:pt x="3327" y="5511"/>
                    <a:pt x="3692" y="5263"/>
                  </a:cubicBezTo>
                  <a:lnTo>
                    <a:pt x="6085" y="3644"/>
                  </a:lnTo>
                  <a:lnTo>
                    <a:pt x="3620" y="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880" name="Google Shape;4880;p59"/>
            <p:cNvSpPr/>
            <p:nvPr/>
          </p:nvSpPr>
          <p:spPr>
            <a:xfrm>
              <a:off x="6839327" y="2200542"/>
              <a:ext cx="196272" cy="181918"/>
            </a:xfrm>
            <a:custGeom>
              <a:avLst/>
              <a:gdLst/>
              <a:ahLst/>
              <a:cxnLst/>
              <a:rect l="l" t="t" r="r" b="b"/>
              <a:pathLst>
                <a:path w="6085" h="5640" extrusionOk="0">
                  <a:moveTo>
                    <a:pt x="3577" y="0"/>
                  </a:moveTo>
                  <a:cubicBezTo>
                    <a:pt x="3169" y="0"/>
                    <a:pt x="2757" y="119"/>
                    <a:pt x="2394" y="365"/>
                  </a:cubicBezTo>
                  <a:lnTo>
                    <a:pt x="1" y="1996"/>
                  </a:lnTo>
                  <a:lnTo>
                    <a:pt x="2489" y="5640"/>
                  </a:lnTo>
                  <a:lnTo>
                    <a:pt x="4882" y="4009"/>
                  </a:lnTo>
                  <a:cubicBezTo>
                    <a:pt x="5835" y="3354"/>
                    <a:pt x="6085" y="2044"/>
                    <a:pt x="5430" y="1080"/>
                  </a:cubicBezTo>
                  <a:lnTo>
                    <a:pt x="5323" y="925"/>
                  </a:lnTo>
                  <a:cubicBezTo>
                    <a:pt x="4914" y="324"/>
                    <a:pt x="4252" y="0"/>
                    <a:pt x="3577"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881" name="Google Shape;4881;p59"/>
            <p:cNvSpPr/>
            <p:nvPr/>
          </p:nvSpPr>
          <p:spPr>
            <a:xfrm>
              <a:off x="6649603" y="2651177"/>
              <a:ext cx="345677" cy="344387"/>
            </a:xfrm>
            <a:custGeom>
              <a:avLst/>
              <a:gdLst/>
              <a:ahLst/>
              <a:cxnLst/>
              <a:rect l="l" t="t" r="r" b="b"/>
              <a:pathLst>
                <a:path w="10717" h="10677" extrusionOk="0">
                  <a:moveTo>
                    <a:pt x="5017" y="1"/>
                  </a:moveTo>
                  <a:cubicBezTo>
                    <a:pt x="4832" y="1"/>
                    <a:pt x="4666" y="137"/>
                    <a:pt x="4644" y="325"/>
                  </a:cubicBezTo>
                  <a:lnTo>
                    <a:pt x="4180" y="3801"/>
                  </a:lnTo>
                  <a:lnTo>
                    <a:pt x="703" y="3349"/>
                  </a:lnTo>
                  <a:cubicBezTo>
                    <a:pt x="682" y="3345"/>
                    <a:pt x="662" y="3343"/>
                    <a:pt x="641" y="3343"/>
                  </a:cubicBezTo>
                  <a:cubicBezTo>
                    <a:pt x="463" y="3343"/>
                    <a:pt x="308" y="3478"/>
                    <a:pt x="287" y="3670"/>
                  </a:cubicBezTo>
                  <a:lnTo>
                    <a:pt x="37" y="5647"/>
                  </a:lnTo>
                  <a:cubicBezTo>
                    <a:pt x="1" y="5849"/>
                    <a:pt x="144" y="6028"/>
                    <a:pt x="346" y="6063"/>
                  </a:cubicBezTo>
                  <a:lnTo>
                    <a:pt x="3823" y="6516"/>
                  </a:lnTo>
                  <a:lnTo>
                    <a:pt x="3370" y="10004"/>
                  </a:lnTo>
                  <a:cubicBezTo>
                    <a:pt x="3335" y="10207"/>
                    <a:pt x="3477" y="10385"/>
                    <a:pt x="3692" y="10421"/>
                  </a:cubicBezTo>
                  <a:lnTo>
                    <a:pt x="5656" y="10671"/>
                  </a:lnTo>
                  <a:cubicBezTo>
                    <a:pt x="5677" y="10675"/>
                    <a:pt x="5698" y="10677"/>
                    <a:pt x="5719" y="10677"/>
                  </a:cubicBezTo>
                  <a:cubicBezTo>
                    <a:pt x="5896" y="10677"/>
                    <a:pt x="6052" y="10543"/>
                    <a:pt x="6073" y="10362"/>
                  </a:cubicBezTo>
                  <a:lnTo>
                    <a:pt x="6537" y="6873"/>
                  </a:lnTo>
                  <a:lnTo>
                    <a:pt x="10014" y="7337"/>
                  </a:lnTo>
                  <a:cubicBezTo>
                    <a:pt x="10029" y="7339"/>
                    <a:pt x="10044" y="7340"/>
                    <a:pt x="10058" y="7340"/>
                  </a:cubicBezTo>
                  <a:cubicBezTo>
                    <a:pt x="10243" y="7340"/>
                    <a:pt x="10409" y="7204"/>
                    <a:pt x="10431" y="7016"/>
                  </a:cubicBezTo>
                  <a:lnTo>
                    <a:pt x="10693" y="5039"/>
                  </a:lnTo>
                  <a:cubicBezTo>
                    <a:pt x="10716" y="4837"/>
                    <a:pt x="10574" y="4647"/>
                    <a:pt x="10371" y="4623"/>
                  </a:cubicBezTo>
                  <a:lnTo>
                    <a:pt x="6895" y="4158"/>
                  </a:lnTo>
                  <a:lnTo>
                    <a:pt x="7347" y="682"/>
                  </a:lnTo>
                  <a:cubicBezTo>
                    <a:pt x="7383" y="479"/>
                    <a:pt x="7240" y="289"/>
                    <a:pt x="7026" y="265"/>
                  </a:cubicBezTo>
                  <a:lnTo>
                    <a:pt x="5061" y="3"/>
                  </a:lnTo>
                  <a:cubicBezTo>
                    <a:pt x="5046" y="1"/>
                    <a:pt x="5031" y="1"/>
                    <a:pt x="5017"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882" name="Google Shape;4882;p59"/>
            <p:cNvSpPr/>
            <p:nvPr/>
          </p:nvSpPr>
          <p:spPr>
            <a:xfrm>
              <a:off x="6206806" y="3173353"/>
              <a:ext cx="349902" cy="435765"/>
            </a:xfrm>
            <a:custGeom>
              <a:avLst/>
              <a:gdLst/>
              <a:ahLst/>
              <a:cxnLst/>
              <a:rect l="l" t="t" r="r" b="b"/>
              <a:pathLst>
                <a:path w="10848" h="13510" extrusionOk="0">
                  <a:moveTo>
                    <a:pt x="4157" y="412"/>
                  </a:moveTo>
                  <a:cubicBezTo>
                    <a:pt x="4443" y="412"/>
                    <a:pt x="4724" y="585"/>
                    <a:pt x="4775" y="971"/>
                  </a:cubicBezTo>
                  <a:cubicBezTo>
                    <a:pt x="4811" y="1173"/>
                    <a:pt x="4763" y="1364"/>
                    <a:pt x="4632" y="1519"/>
                  </a:cubicBezTo>
                  <a:lnTo>
                    <a:pt x="3835" y="1662"/>
                  </a:lnTo>
                  <a:cubicBezTo>
                    <a:pt x="3668" y="1566"/>
                    <a:pt x="3549" y="1400"/>
                    <a:pt x="3513" y="1209"/>
                  </a:cubicBezTo>
                  <a:cubicBezTo>
                    <a:pt x="3398" y="709"/>
                    <a:pt x="3782" y="412"/>
                    <a:pt x="4157" y="412"/>
                  </a:cubicBezTo>
                  <a:close/>
                  <a:moveTo>
                    <a:pt x="7861" y="2722"/>
                  </a:moveTo>
                  <a:cubicBezTo>
                    <a:pt x="8117" y="2722"/>
                    <a:pt x="8343" y="2901"/>
                    <a:pt x="8395" y="3162"/>
                  </a:cubicBezTo>
                  <a:lnTo>
                    <a:pt x="9788" y="10746"/>
                  </a:lnTo>
                  <a:cubicBezTo>
                    <a:pt x="9835" y="11044"/>
                    <a:pt x="9633" y="11329"/>
                    <a:pt x="9335" y="11377"/>
                  </a:cubicBezTo>
                  <a:lnTo>
                    <a:pt x="3073" y="12520"/>
                  </a:lnTo>
                  <a:cubicBezTo>
                    <a:pt x="3042" y="12525"/>
                    <a:pt x="3012" y="12527"/>
                    <a:pt x="2982" y="12527"/>
                  </a:cubicBezTo>
                  <a:cubicBezTo>
                    <a:pt x="2719" y="12527"/>
                    <a:pt x="2484" y="12345"/>
                    <a:pt x="2442" y="12068"/>
                  </a:cubicBezTo>
                  <a:lnTo>
                    <a:pt x="1061" y="4507"/>
                  </a:lnTo>
                  <a:cubicBezTo>
                    <a:pt x="1001" y="4210"/>
                    <a:pt x="1203" y="3924"/>
                    <a:pt x="1501" y="3864"/>
                  </a:cubicBezTo>
                  <a:lnTo>
                    <a:pt x="2251" y="3733"/>
                  </a:lnTo>
                  <a:cubicBezTo>
                    <a:pt x="2283" y="3942"/>
                    <a:pt x="2461" y="4087"/>
                    <a:pt x="2665" y="4087"/>
                  </a:cubicBezTo>
                  <a:cubicBezTo>
                    <a:pt x="2693" y="4087"/>
                    <a:pt x="2722" y="4084"/>
                    <a:pt x="2751" y="4079"/>
                  </a:cubicBezTo>
                  <a:lnTo>
                    <a:pt x="6668" y="3376"/>
                  </a:lnTo>
                  <a:cubicBezTo>
                    <a:pt x="6895" y="3328"/>
                    <a:pt x="7061" y="3102"/>
                    <a:pt x="7014" y="2864"/>
                  </a:cubicBezTo>
                  <a:lnTo>
                    <a:pt x="7752" y="2733"/>
                  </a:lnTo>
                  <a:cubicBezTo>
                    <a:pt x="7789" y="2726"/>
                    <a:pt x="7825" y="2722"/>
                    <a:pt x="7861" y="2722"/>
                  </a:cubicBezTo>
                  <a:close/>
                  <a:moveTo>
                    <a:pt x="4147" y="1"/>
                  </a:moveTo>
                  <a:cubicBezTo>
                    <a:pt x="4083" y="1"/>
                    <a:pt x="4018" y="7"/>
                    <a:pt x="3954" y="19"/>
                  </a:cubicBezTo>
                  <a:cubicBezTo>
                    <a:pt x="3358" y="126"/>
                    <a:pt x="2966" y="697"/>
                    <a:pt x="3073" y="1281"/>
                  </a:cubicBezTo>
                  <a:cubicBezTo>
                    <a:pt x="3108" y="1459"/>
                    <a:pt x="3180" y="1626"/>
                    <a:pt x="3287" y="1757"/>
                  </a:cubicBezTo>
                  <a:lnTo>
                    <a:pt x="2513" y="1912"/>
                  </a:lnTo>
                  <a:cubicBezTo>
                    <a:pt x="2192" y="1971"/>
                    <a:pt x="1989" y="2281"/>
                    <a:pt x="2037" y="2590"/>
                  </a:cubicBezTo>
                  <a:lnTo>
                    <a:pt x="2096" y="2876"/>
                  </a:lnTo>
                  <a:lnTo>
                    <a:pt x="811" y="3102"/>
                  </a:lnTo>
                  <a:cubicBezTo>
                    <a:pt x="322" y="3197"/>
                    <a:pt x="1" y="3662"/>
                    <a:pt x="96" y="4150"/>
                  </a:cubicBezTo>
                  <a:lnTo>
                    <a:pt x="1668" y="12770"/>
                  </a:lnTo>
                  <a:cubicBezTo>
                    <a:pt x="1742" y="13206"/>
                    <a:pt x="2121" y="13510"/>
                    <a:pt x="2549" y="13510"/>
                  </a:cubicBezTo>
                  <a:cubicBezTo>
                    <a:pt x="2600" y="13510"/>
                    <a:pt x="2652" y="13505"/>
                    <a:pt x="2704" y="13496"/>
                  </a:cubicBezTo>
                  <a:lnTo>
                    <a:pt x="10038" y="12151"/>
                  </a:lnTo>
                  <a:cubicBezTo>
                    <a:pt x="10526" y="12056"/>
                    <a:pt x="10848" y="11591"/>
                    <a:pt x="10752" y="11115"/>
                  </a:cubicBezTo>
                  <a:lnTo>
                    <a:pt x="9181" y="2483"/>
                  </a:lnTo>
                  <a:cubicBezTo>
                    <a:pt x="9096" y="2047"/>
                    <a:pt x="8716" y="1744"/>
                    <a:pt x="8296" y="1744"/>
                  </a:cubicBezTo>
                  <a:cubicBezTo>
                    <a:pt x="8246" y="1744"/>
                    <a:pt x="8195" y="1748"/>
                    <a:pt x="8145" y="1757"/>
                  </a:cubicBezTo>
                  <a:lnTo>
                    <a:pt x="6859" y="1995"/>
                  </a:lnTo>
                  <a:lnTo>
                    <a:pt x="6811" y="1721"/>
                  </a:lnTo>
                  <a:cubicBezTo>
                    <a:pt x="6758" y="1436"/>
                    <a:pt x="6509" y="1235"/>
                    <a:pt x="6237" y="1235"/>
                  </a:cubicBezTo>
                  <a:cubicBezTo>
                    <a:pt x="6202" y="1235"/>
                    <a:pt x="6167" y="1238"/>
                    <a:pt x="6133" y="1245"/>
                  </a:cubicBezTo>
                  <a:lnTo>
                    <a:pt x="5180" y="1412"/>
                  </a:lnTo>
                  <a:cubicBezTo>
                    <a:pt x="5240" y="1245"/>
                    <a:pt x="5240" y="1066"/>
                    <a:pt x="5216" y="900"/>
                  </a:cubicBezTo>
                  <a:cubicBezTo>
                    <a:pt x="5121" y="370"/>
                    <a:pt x="4658" y="1"/>
                    <a:pt x="4147"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883" name="Google Shape;4883;p59"/>
            <p:cNvSpPr/>
            <p:nvPr/>
          </p:nvSpPr>
          <p:spPr>
            <a:xfrm>
              <a:off x="6269026" y="3329757"/>
              <a:ext cx="60059" cy="49963"/>
            </a:xfrm>
            <a:custGeom>
              <a:avLst/>
              <a:gdLst/>
              <a:ahLst/>
              <a:cxnLst/>
              <a:rect l="l" t="t" r="r" b="b"/>
              <a:pathLst>
                <a:path w="1862" h="1549" extrusionOk="0">
                  <a:moveTo>
                    <a:pt x="1016" y="1"/>
                  </a:moveTo>
                  <a:cubicBezTo>
                    <a:pt x="968" y="1"/>
                    <a:pt x="919" y="6"/>
                    <a:pt x="870" y="15"/>
                  </a:cubicBezTo>
                  <a:cubicBezTo>
                    <a:pt x="191" y="134"/>
                    <a:pt x="1" y="1015"/>
                    <a:pt x="560" y="1408"/>
                  </a:cubicBezTo>
                  <a:cubicBezTo>
                    <a:pt x="701" y="1505"/>
                    <a:pt x="854" y="1549"/>
                    <a:pt x="1002" y="1549"/>
                  </a:cubicBezTo>
                  <a:cubicBezTo>
                    <a:pt x="1454" y="1549"/>
                    <a:pt x="1861" y="1146"/>
                    <a:pt x="1763" y="634"/>
                  </a:cubicBezTo>
                  <a:cubicBezTo>
                    <a:pt x="1700" y="267"/>
                    <a:pt x="1377" y="1"/>
                    <a:pt x="1016"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884" name="Google Shape;4884;p59"/>
            <p:cNvSpPr/>
            <p:nvPr/>
          </p:nvSpPr>
          <p:spPr>
            <a:xfrm>
              <a:off x="6336794" y="3314791"/>
              <a:ext cx="125182" cy="43931"/>
            </a:xfrm>
            <a:custGeom>
              <a:avLst/>
              <a:gdLst/>
              <a:ahLst/>
              <a:cxnLst/>
              <a:rect l="l" t="t" r="r" b="b"/>
              <a:pathLst>
                <a:path w="3881" h="1362" extrusionOk="0">
                  <a:moveTo>
                    <a:pt x="3284" y="0"/>
                  </a:moveTo>
                  <a:cubicBezTo>
                    <a:pt x="3246" y="0"/>
                    <a:pt x="3205" y="5"/>
                    <a:pt x="3162" y="15"/>
                  </a:cubicBezTo>
                  <a:lnTo>
                    <a:pt x="3150" y="15"/>
                  </a:lnTo>
                  <a:lnTo>
                    <a:pt x="555" y="491"/>
                  </a:lnTo>
                  <a:cubicBezTo>
                    <a:pt x="0" y="580"/>
                    <a:pt x="107" y="1362"/>
                    <a:pt x="596" y="1362"/>
                  </a:cubicBezTo>
                  <a:cubicBezTo>
                    <a:pt x="632" y="1362"/>
                    <a:pt x="670" y="1357"/>
                    <a:pt x="710" y="1349"/>
                  </a:cubicBezTo>
                  <a:lnTo>
                    <a:pt x="3305" y="872"/>
                  </a:lnTo>
                  <a:cubicBezTo>
                    <a:pt x="3881" y="817"/>
                    <a:pt x="3787" y="0"/>
                    <a:pt x="3284"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885" name="Google Shape;4885;p59"/>
            <p:cNvSpPr/>
            <p:nvPr/>
          </p:nvSpPr>
          <p:spPr>
            <a:xfrm>
              <a:off x="6281702" y="3399267"/>
              <a:ext cx="59769" cy="49963"/>
            </a:xfrm>
            <a:custGeom>
              <a:avLst/>
              <a:gdLst/>
              <a:ahLst/>
              <a:cxnLst/>
              <a:rect l="l" t="t" r="r" b="b"/>
              <a:pathLst>
                <a:path w="1853" h="1549" extrusionOk="0">
                  <a:moveTo>
                    <a:pt x="1015" y="1"/>
                  </a:moveTo>
                  <a:cubicBezTo>
                    <a:pt x="967" y="1"/>
                    <a:pt x="919" y="6"/>
                    <a:pt x="870" y="15"/>
                  </a:cubicBezTo>
                  <a:cubicBezTo>
                    <a:pt x="191" y="134"/>
                    <a:pt x="1" y="1015"/>
                    <a:pt x="560" y="1408"/>
                  </a:cubicBezTo>
                  <a:cubicBezTo>
                    <a:pt x="701" y="1505"/>
                    <a:pt x="853" y="1549"/>
                    <a:pt x="1000" y="1549"/>
                  </a:cubicBezTo>
                  <a:cubicBezTo>
                    <a:pt x="1449" y="1549"/>
                    <a:pt x="1852" y="1146"/>
                    <a:pt x="1763" y="635"/>
                  </a:cubicBezTo>
                  <a:cubicBezTo>
                    <a:pt x="1700" y="267"/>
                    <a:pt x="1377" y="1"/>
                    <a:pt x="1015"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886" name="Google Shape;4886;p59"/>
            <p:cNvSpPr/>
            <p:nvPr/>
          </p:nvSpPr>
          <p:spPr>
            <a:xfrm>
              <a:off x="6351212" y="3384688"/>
              <a:ext cx="120892" cy="43544"/>
            </a:xfrm>
            <a:custGeom>
              <a:avLst/>
              <a:gdLst/>
              <a:ahLst/>
              <a:cxnLst/>
              <a:rect l="l" t="t" r="r" b="b"/>
              <a:pathLst>
                <a:path w="3748" h="1350" extrusionOk="0">
                  <a:moveTo>
                    <a:pt x="3144" y="1"/>
                  </a:moveTo>
                  <a:cubicBezTo>
                    <a:pt x="3128" y="1"/>
                    <a:pt x="3112" y="2"/>
                    <a:pt x="3096" y="3"/>
                  </a:cubicBezTo>
                  <a:lnTo>
                    <a:pt x="501" y="467"/>
                  </a:lnTo>
                  <a:cubicBezTo>
                    <a:pt x="0" y="619"/>
                    <a:pt x="125" y="1350"/>
                    <a:pt x="620" y="1350"/>
                  </a:cubicBezTo>
                  <a:cubicBezTo>
                    <a:pt x="632" y="1350"/>
                    <a:pt x="644" y="1349"/>
                    <a:pt x="656" y="1348"/>
                  </a:cubicBezTo>
                  <a:lnTo>
                    <a:pt x="3251" y="872"/>
                  </a:lnTo>
                  <a:cubicBezTo>
                    <a:pt x="3748" y="722"/>
                    <a:pt x="3639" y="1"/>
                    <a:pt x="314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887" name="Google Shape;4887;p59"/>
            <p:cNvSpPr/>
            <p:nvPr/>
          </p:nvSpPr>
          <p:spPr>
            <a:xfrm>
              <a:off x="6295152" y="3473486"/>
              <a:ext cx="60123" cy="49866"/>
            </a:xfrm>
            <a:custGeom>
              <a:avLst/>
              <a:gdLst/>
              <a:ahLst/>
              <a:cxnLst/>
              <a:rect l="l" t="t" r="r" b="b"/>
              <a:pathLst>
                <a:path w="1864" h="1546" extrusionOk="0">
                  <a:moveTo>
                    <a:pt x="1014" y="1"/>
                  </a:moveTo>
                  <a:cubicBezTo>
                    <a:pt x="970" y="1"/>
                    <a:pt x="926" y="5"/>
                    <a:pt x="881" y="12"/>
                  </a:cubicBezTo>
                  <a:cubicBezTo>
                    <a:pt x="191" y="131"/>
                    <a:pt x="0" y="1012"/>
                    <a:pt x="572" y="1405"/>
                  </a:cubicBezTo>
                  <a:cubicBezTo>
                    <a:pt x="710" y="1502"/>
                    <a:pt x="861" y="1546"/>
                    <a:pt x="1008" y="1546"/>
                  </a:cubicBezTo>
                  <a:cubicBezTo>
                    <a:pt x="1455" y="1546"/>
                    <a:pt x="1864" y="1145"/>
                    <a:pt x="1774" y="643"/>
                  </a:cubicBezTo>
                  <a:cubicBezTo>
                    <a:pt x="1700" y="260"/>
                    <a:pt x="1378" y="1"/>
                    <a:pt x="101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888" name="Google Shape;4888;p59"/>
            <p:cNvSpPr/>
            <p:nvPr/>
          </p:nvSpPr>
          <p:spPr>
            <a:xfrm>
              <a:off x="6364404" y="3458777"/>
              <a:ext cx="121795" cy="43609"/>
            </a:xfrm>
            <a:custGeom>
              <a:avLst/>
              <a:gdLst/>
              <a:ahLst/>
              <a:cxnLst/>
              <a:rect l="l" t="t" r="r" b="b"/>
              <a:pathLst>
                <a:path w="3776" h="1352" extrusionOk="0">
                  <a:moveTo>
                    <a:pt x="3162" y="1"/>
                  </a:moveTo>
                  <a:cubicBezTo>
                    <a:pt x="3143" y="1"/>
                    <a:pt x="3124" y="2"/>
                    <a:pt x="3104" y="4"/>
                  </a:cubicBezTo>
                  <a:lnTo>
                    <a:pt x="520" y="480"/>
                  </a:lnTo>
                  <a:cubicBezTo>
                    <a:pt x="1" y="619"/>
                    <a:pt x="120" y="1351"/>
                    <a:pt x="627" y="1351"/>
                  </a:cubicBezTo>
                  <a:cubicBezTo>
                    <a:pt x="643" y="1351"/>
                    <a:pt x="659" y="1351"/>
                    <a:pt x="675" y="1349"/>
                  </a:cubicBezTo>
                  <a:lnTo>
                    <a:pt x="3271" y="873"/>
                  </a:lnTo>
                  <a:cubicBezTo>
                    <a:pt x="3776" y="735"/>
                    <a:pt x="3661" y="1"/>
                    <a:pt x="316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889" name="Google Shape;4889;p59"/>
            <p:cNvSpPr/>
            <p:nvPr/>
          </p:nvSpPr>
          <p:spPr>
            <a:xfrm>
              <a:off x="6239093" y="3782231"/>
              <a:ext cx="249267" cy="224075"/>
            </a:xfrm>
            <a:custGeom>
              <a:avLst/>
              <a:gdLst/>
              <a:ahLst/>
              <a:cxnLst/>
              <a:rect l="l" t="t" r="r" b="b"/>
              <a:pathLst>
                <a:path w="7728" h="6947" extrusionOk="0">
                  <a:moveTo>
                    <a:pt x="3895" y="1"/>
                  </a:moveTo>
                  <a:cubicBezTo>
                    <a:pt x="2864" y="1"/>
                    <a:pt x="1847" y="470"/>
                    <a:pt x="1179" y="1346"/>
                  </a:cubicBezTo>
                  <a:lnTo>
                    <a:pt x="6918" y="4978"/>
                  </a:lnTo>
                  <a:cubicBezTo>
                    <a:pt x="7727" y="3406"/>
                    <a:pt x="7203" y="1477"/>
                    <a:pt x="5703" y="525"/>
                  </a:cubicBezTo>
                  <a:cubicBezTo>
                    <a:pt x="5144" y="171"/>
                    <a:pt x="4517" y="1"/>
                    <a:pt x="3895" y="1"/>
                  </a:cubicBezTo>
                  <a:close/>
                  <a:moveTo>
                    <a:pt x="774" y="1989"/>
                  </a:moveTo>
                  <a:cubicBezTo>
                    <a:pt x="0" y="3561"/>
                    <a:pt x="488" y="5478"/>
                    <a:pt x="1953" y="6418"/>
                  </a:cubicBezTo>
                  <a:cubicBezTo>
                    <a:pt x="2521" y="6775"/>
                    <a:pt x="3157" y="6947"/>
                    <a:pt x="3786" y="6947"/>
                  </a:cubicBezTo>
                  <a:cubicBezTo>
                    <a:pt x="4817" y="6947"/>
                    <a:pt x="5833" y="6486"/>
                    <a:pt x="6513" y="5621"/>
                  </a:cubicBezTo>
                  <a:lnTo>
                    <a:pt x="774" y="1989"/>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890" name="Google Shape;4890;p59"/>
            <p:cNvSpPr/>
            <p:nvPr/>
          </p:nvSpPr>
          <p:spPr>
            <a:xfrm>
              <a:off x="6706823" y="3300663"/>
              <a:ext cx="196272" cy="181660"/>
            </a:xfrm>
            <a:custGeom>
              <a:avLst/>
              <a:gdLst/>
              <a:ahLst/>
              <a:cxnLst/>
              <a:rect l="l" t="t" r="r" b="b"/>
              <a:pathLst>
                <a:path w="6085" h="5632" extrusionOk="0">
                  <a:moveTo>
                    <a:pt x="3620" y="1"/>
                  </a:moveTo>
                  <a:lnTo>
                    <a:pt x="1215" y="1632"/>
                  </a:lnTo>
                  <a:cubicBezTo>
                    <a:pt x="251" y="2275"/>
                    <a:pt x="1" y="3584"/>
                    <a:pt x="656" y="4549"/>
                  </a:cubicBezTo>
                  <a:lnTo>
                    <a:pt x="763" y="4715"/>
                  </a:lnTo>
                  <a:cubicBezTo>
                    <a:pt x="1172" y="5311"/>
                    <a:pt x="1837" y="5632"/>
                    <a:pt x="2514" y="5632"/>
                  </a:cubicBezTo>
                  <a:cubicBezTo>
                    <a:pt x="2920" y="5632"/>
                    <a:pt x="3330" y="5516"/>
                    <a:pt x="3692" y="5275"/>
                  </a:cubicBezTo>
                  <a:lnTo>
                    <a:pt x="6085" y="3644"/>
                  </a:lnTo>
                  <a:lnTo>
                    <a:pt x="3620" y="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891" name="Google Shape;4891;p59"/>
            <p:cNvSpPr/>
            <p:nvPr/>
          </p:nvSpPr>
          <p:spPr>
            <a:xfrm>
              <a:off x="6839327" y="3225154"/>
              <a:ext cx="196272" cy="181918"/>
            </a:xfrm>
            <a:custGeom>
              <a:avLst/>
              <a:gdLst/>
              <a:ahLst/>
              <a:cxnLst/>
              <a:rect l="l" t="t" r="r" b="b"/>
              <a:pathLst>
                <a:path w="6085" h="5640" extrusionOk="0">
                  <a:moveTo>
                    <a:pt x="3577" y="0"/>
                  </a:moveTo>
                  <a:cubicBezTo>
                    <a:pt x="3169" y="0"/>
                    <a:pt x="2757" y="118"/>
                    <a:pt x="2394" y="365"/>
                  </a:cubicBezTo>
                  <a:lnTo>
                    <a:pt x="1" y="1996"/>
                  </a:lnTo>
                  <a:lnTo>
                    <a:pt x="2489" y="5640"/>
                  </a:lnTo>
                  <a:lnTo>
                    <a:pt x="4882" y="4008"/>
                  </a:lnTo>
                  <a:cubicBezTo>
                    <a:pt x="5835" y="3354"/>
                    <a:pt x="6085" y="2044"/>
                    <a:pt x="5430" y="1091"/>
                  </a:cubicBezTo>
                  <a:lnTo>
                    <a:pt x="5323" y="925"/>
                  </a:lnTo>
                  <a:cubicBezTo>
                    <a:pt x="4914" y="324"/>
                    <a:pt x="4252" y="0"/>
                    <a:pt x="3577"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892" name="Google Shape;4892;p59"/>
            <p:cNvSpPr/>
            <p:nvPr/>
          </p:nvSpPr>
          <p:spPr>
            <a:xfrm>
              <a:off x="6649603" y="3675789"/>
              <a:ext cx="345677" cy="344677"/>
            </a:xfrm>
            <a:custGeom>
              <a:avLst/>
              <a:gdLst/>
              <a:ahLst/>
              <a:cxnLst/>
              <a:rect l="l" t="t" r="r" b="b"/>
              <a:pathLst>
                <a:path w="10717" h="10686" extrusionOk="0">
                  <a:moveTo>
                    <a:pt x="5017" y="0"/>
                  </a:moveTo>
                  <a:cubicBezTo>
                    <a:pt x="4832" y="0"/>
                    <a:pt x="4666" y="137"/>
                    <a:pt x="4644" y="324"/>
                  </a:cubicBezTo>
                  <a:lnTo>
                    <a:pt x="4180" y="3813"/>
                  </a:lnTo>
                  <a:lnTo>
                    <a:pt x="703" y="3349"/>
                  </a:lnTo>
                  <a:cubicBezTo>
                    <a:pt x="688" y="3347"/>
                    <a:pt x="674" y="3346"/>
                    <a:pt x="659" y="3346"/>
                  </a:cubicBezTo>
                  <a:cubicBezTo>
                    <a:pt x="474" y="3346"/>
                    <a:pt x="309" y="3482"/>
                    <a:pt x="287" y="3670"/>
                  </a:cubicBezTo>
                  <a:lnTo>
                    <a:pt x="37" y="5647"/>
                  </a:lnTo>
                  <a:cubicBezTo>
                    <a:pt x="1" y="5849"/>
                    <a:pt x="144" y="6028"/>
                    <a:pt x="346" y="6063"/>
                  </a:cubicBezTo>
                  <a:lnTo>
                    <a:pt x="3823" y="6528"/>
                  </a:lnTo>
                  <a:lnTo>
                    <a:pt x="3370" y="10004"/>
                  </a:lnTo>
                  <a:cubicBezTo>
                    <a:pt x="3335" y="10207"/>
                    <a:pt x="3477" y="10397"/>
                    <a:pt x="3692" y="10421"/>
                  </a:cubicBezTo>
                  <a:lnTo>
                    <a:pt x="5656" y="10683"/>
                  </a:lnTo>
                  <a:cubicBezTo>
                    <a:pt x="5671" y="10685"/>
                    <a:pt x="5686" y="10685"/>
                    <a:pt x="5700" y="10685"/>
                  </a:cubicBezTo>
                  <a:cubicBezTo>
                    <a:pt x="5886" y="10685"/>
                    <a:pt x="6051" y="10549"/>
                    <a:pt x="6073" y="10361"/>
                  </a:cubicBezTo>
                  <a:lnTo>
                    <a:pt x="6537" y="6873"/>
                  </a:lnTo>
                  <a:lnTo>
                    <a:pt x="10014" y="7337"/>
                  </a:lnTo>
                  <a:cubicBezTo>
                    <a:pt x="10029" y="7339"/>
                    <a:pt x="10044" y="7340"/>
                    <a:pt x="10058" y="7340"/>
                  </a:cubicBezTo>
                  <a:cubicBezTo>
                    <a:pt x="10243" y="7340"/>
                    <a:pt x="10409" y="7203"/>
                    <a:pt x="10431" y="7016"/>
                  </a:cubicBezTo>
                  <a:lnTo>
                    <a:pt x="10693" y="5039"/>
                  </a:lnTo>
                  <a:cubicBezTo>
                    <a:pt x="10716" y="4837"/>
                    <a:pt x="10574" y="4646"/>
                    <a:pt x="10371" y="4623"/>
                  </a:cubicBezTo>
                  <a:lnTo>
                    <a:pt x="6895" y="4170"/>
                  </a:lnTo>
                  <a:lnTo>
                    <a:pt x="7347" y="682"/>
                  </a:lnTo>
                  <a:cubicBezTo>
                    <a:pt x="7383" y="479"/>
                    <a:pt x="7240" y="301"/>
                    <a:pt x="7026" y="265"/>
                  </a:cubicBezTo>
                  <a:lnTo>
                    <a:pt x="5061" y="3"/>
                  </a:lnTo>
                  <a:cubicBezTo>
                    <a:pt x="5046" y="1"/>
                    <a:pt x="5031" y="0"/>
                    <a:pt x="5017"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893" name="Google Shape;4893;p59"/>
            <p:cNvSpPr/>
            <p:nvPr/>
          </p:nvSpPr>
          <p:spPr>
            <a:xfrm>
              <a:off x="6206806" y="4197965"/>
              <a:ext cx="349902" cy="435378"/>
            </a:xfrm>
            <a:custGeom>
              <a:avLst/>
              <a:gdLst/>
              <a:ahLst/>
              <a:cxnLst/>
              <a:rect l="l" t="t" r="r" b="b"/>
              <a:pathLst>
                <a:path w="10848" h="13498" extrusionOk="0">
                  <a:moveTo>
                    <a:pt x="4157" y="412"/>
                  </a:moveTo>
                  <a:cubicBezTo>
                    <a:pt x="4443" y="412"/>
                    <a:pt x="4724" y="585"/>
                    <a:pt x="4775" y="971"/>
                  </a:cubicBezTo>
                  <a:cubicBezTo>
                    <a:pt x="4811" y="1161"/>
                    <a:pt x="4763" y="1364"/>
                    <a:pt x="4632" y="1519"/>
                  </a:cubicBezTo>
                  <a:lnTo>
                    <a:pt x="3835" y="1661"/>
                  </a:lnTo>
                  <a:cubicBezTo>
                    <a:pt x="3668" y="1566"/>
                    <a:pt x="3549" y="1411"/>
                    <a:pt x="3513" y="1221"/>
                  </a:cubicBezTo>
                  <a:lnTo>
                    <a:pt x="3513" y="1209"/>
                  </a:lnTo>
                  <a:cubicBezTo>
                    <a:pt x="3398" y="709"/>
                    <a:pt x="3782" y="412"/>
                    <a:pt x="4157" y="412"/>
                  </a:cubicBezTo>
                  <a:close/>
                  <a:moveTo>
                    <a:pt x="7856" y="2723"/>
                  </a:moveTo>
                  <a:cubicBezTo>
                    <a:pt x="8114" y="2723"/>
                    <a:pt x="8342" y="2911"/>
                    <a:pt x="8395" y="3173"/>
                  </a:cubicBezTo>
                  <a:lnTo>
                    <a:pt x="9788" y="10734"/>
                  </a:lnTo>
                  <a:cubicBezTo>
                    <a:pt x="9835" y="11043"/>
                    <a:pt x="9633" y="11329"/>
                    <a:pt x="9335" y="11377"/>
                  </a:cubicBezTo>
                  <a:lnTo>
                    <a:pt x="3073" y="12520"/>
                  </a:lnTo>
                  <a:cubicBezTo>
                    <a:pt x="3042" y="12525"/>
                    <a:pt x="3012" y="12527"/>
                    <a:pt x="2981" y="12527"/>
                  </a:cubicBezTo>
                  <a:cubicBezTo>
                    <a:pt x="2719" y="12527"/>
                    <a:pt x="2484" y="12346"/>
                    <a:pt x="2442" y="12079"/>
                  </a:cubicBezTo>
                  <a:lnTo>
                    <a:pt x="1061" y="4507"/>
                  </a:lnTo>
                  <a:cubicBezTo>
                    <a:pt x="1001" y="4209"/>
                    <a:pt x="1203" y="3924"/>
                    <a:pt x="1501" y="3876"/>
                  </a:cubicBezTo>
                  <a:lnTo>
                    <a:pt x="2251" y="3745"/>
                  </a:lnTo>
                  <a:cubicBezTo>
                    <a:pt x="2283" y="3945"/>
                    <a:pt x="2463" y="4098"/>
                    <a:pt x="2669" y="4098"/>
                  </a:cubicBezTo>
                  <a:cubicBezTo>
                    <a:pt x="2696" y="4098"/>
                    <a:pt x="2724" y="4096"/>
                    <a:pt x="2751" y="4090"/>
                  </a:cubicBezTo>
                  <a:lnTo>
                    <a:pt x="6668" y="3376"/>
                  </a:lnTo>
                  <a:cubicBezTo>
                    <a:pt x="6895" y="3328"/>
                    <a:pt x="7061" y="3102"/>
                    <a:pt x="7014" y="2864"/>
                  </a:cubicBezTo>
                  <a:lnTo>
                    <a:pt x="7752" y="2733"/>
                  </a:lnTo>
                  <a:cubicBezTo>
                    <a:pt x="7787" y="2726"/>
                    <a:pt x="7822" y="2723"/>
                    <a:pt x="7856" y="2723"/>
                  </a:cubicBezTo>
                  <a:close/>
                  <a:moveTo>
                    <a:pt x="4147" y="1"/>
                  </a:moveTo>
                  <a:cubicBezTo>
                    <a:pt x="4083" y="1"/>
                    <a:pt x="4019" y="6"/>
                    <a:pt x="3954" y="18"/>
                  </a:cubicBezTo>
                  <a:cubicBezTo>
                    <a:pt x="3358" y="125"/>
                    <a:pt x="2966" y="697"/>
                    <a:pt x="3073" y="1280"/>
                  </a:cubicBezTo>
                  <a:cubicBezTo>
                    <a:pt x="3108" y="1459"/>
                    <a:pt x="3180" y="1614"/>
                    <a:pt x="3287" y="1757"/>
                  </a:cubicBezTo>
                  <a:lnTo>
                    <a:pt x="2513" y="1900"/>
                  </a:lnTo>
                  <a:cubicBezTo>
                    <a:pt x="2192" y="1959"/>
                    <a:pt x="1989" y="2269"/>
                    <a:pt x="2037" y="2578"/>
                  </a:cubicBezTo>
                  <a:lnTo>
                    <a:pt x="2096" y="2864"/>
                  </a:lnTo>
                  <a:lnTo>
                    <a:pt x="811" y="3102"/>
                  </a:lnTo>
                  <a:cubicBezTo>
                    <a:pt x="322" y="3185"/>
                    <a:pt x="1" y="3650"/>
                    <a:pt x="96" y="4138"/>
                  </a:cubicBezTo>
                  <a:lnTo>
                    <a:pt x="1668" y="12770"/>
                  </a:lnTo>
                  <a:cubicBezTo>
                    <a:pt x="1742" y="13195"/>
                    <a:pt x="2121" y="13497"/>
                    <a:pt x="2549" y="13497"/>
                  </a:cubicBezTo>
                  <a:cubicBezTo>
                    <a:pt x="2600" y="13497"/>
                    <a:pt x="2652" y="13493"/>
                    <a:pt x="2704" y="13484"/>
                  </a:cubicBezTo>
                  <a:lnTo>
                    <a:pt x="10038" y="12139"/>
                  </a:lnTo>
                  <a:cubicBezTo>
                    <a:pt x="10526" y="12056"/>
                    <a:pt x="10848" y="11579"/>
                    <a:pt x="10752" y="11103"/>
                  </a:cubicBezTo>
                  <a:lnTo>
                    <a:pt x="9181" y="2471"/>
                  </a:lnTo>
                  <a:cubicBezTo>
                    <a:pt x="9097" y="2041"/>
                    <a:pt x="8726" y="1740"/>
                    <a:pt x="8313" y="1740"/>
                  </a:cubicBezTo>
                  <a:cubicBezTo>
                    <a:pt x="8257" y="1740"/>
                    <a:pt x="8201" y="1745"/>
                    <a:pt x="8145" y="1757"/>
                  </a:cubicBezTo>
                  <a:lnTo>
                    <a:pt x="6859" y="1995"/>
                  </a:lnTo>
                  <a:lnTo>
                    <a:pt x="6811" y="1709"/>
                  </a:lnTo>
                  <a:cubicBezTo>
                    <a:pt x="6757" y="1428"/>
                    <a:pt x="6498" y="1226"/>
                    <a:pt x="6219" y="1226"/>
                  </a:cubicBezTo>
                  <a:cubicBezTo>
                    <a:pt x="6191" y="1226"/>
                    <a:pt x="6162" y="1228"/>
                    <a:pt x="6133" y="1233"/>
                  </a:cubicBezTo>
                  <a:lnTo>
                    <a:pt x="5180" y="1411"/>
                  </a:lnTo>
                  <a:cubicBezTo>
                    <a:pt x="5240" y="1245"/>
                    <a:pt x="5240" y="1066"/>
                    <a:pt x="5216" y="887"/>
                  </a:cubicBezTo>
                  <a:cubicBezTo>
                    <a:pt x="5121" y="369"/>
                    <a:pt x="4658" y="1"/>
                    <a:pt x="4147"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894" name="Google Shape;4894;p59"/>
            <p:cNvSpPr/>
            <p:nvPr/>
          </p:nvSpPr>
          <p:spPr>
            <a:xfrm>
              <a:off x="6269026" y="4354466"/>
              <a:ext cx="60059" cy="49866"/>
            </a:xfrm>
            <a:custGeom>
              <a:avLst/>
              <a:gdLst/>
              <a:ahLst/>
              <a:cxnLst/>
              <a:rect l="l" t="t" r="r" b="b"/>
              <a:pathLst>
                <a:path w="1862" h="1546" extrusionOk="0">
                  <a:moveTo>
                    <a:pt x="1003" y="1"/>
                  </a:moveTo>
                  <a:cubicBezTo>
                    <a:pt x="959" y="1"/>
                    <a:pt x="914" y="5"/>
                    <a:pt x="870" y="12"/>
                  </a:cubicBezTo>
                  <a:cubicBezTo>
                    <a:pt x="191" y="131"/>
                    <a:pt x="1" y="1012"/>
                    <a:pt x="560" y="1405"/>
                  </a:cubicBezTo>
                  <a:cubicBezTo>
                    <a:pt x="701" y="1502"/>
                    <a:pt x="854" y="1545"/>
                    <a:pt x="1002" y="1545"/>
                  </a:cubicBezTo>
                  <a:cubicBezTo>
                    <a:pt x="1454" y="1545"/>
                    <a:pt x="1861" y="1142"/>
                    <a:pt x="1763" y="631"/>
                  </a:cubicBezTo>
                  <a:cubicBezTo>
                    <a:pt x="1699" y="259"/>
                    <a:pt x="1369" y="1"/>
                    <a:pt x="100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895" name="Google Shape;4895;p59"/>
            <p:cNvSpPr/>
            <p:nvPr/>
          </p:nvSpPr>
          <p:spPr>
            <a:xfrm>
              <a:off x="6337310" y="4339823"/>
              <a:ext cx="124020" cy="43383"/>
            </a:xfrm>
            <a:custGeom>
              <a:avLst/>
              <a:gdLst/>
              <a:ahLst/>
              <a:cxnLst/>
              <a:rect l="l" t="t" r="r" b="b"/>
              <a:pathLst>
                <a:path w="3845" h="1345" extrusionOk="0">
                  <a:moveTo>
                    <a:pt x="3258" y="1"/>
                  </a:moveTo>
                  <a:cubicBezTo>
                    <a:pt x="3223" y="1"/>
                    <a:pt x="3186" y="5"/>
                    <a:pt x="3146" y="14"/>
                  </a:cubicBezTo>
                  <a:lnTo>
                    <a:pt x="3134" y="14"/>
                  </a:lnTo>
                  <a:lnTo>
                    <a:pt x="539" y="478"/>
                  </a:lnTo>
                  <a:cubicBezTo>
                    <a:pt x="1" y="579"/>
                    <a:pt x="106" y="1345"/>
                    <a:pt x="597" y="1345"/>
                  </a:cubicBezTo>
                  <a:cubicBezTo>
                    <a:pt x="628" y="1345"/>
                    <a:pt x="660" y="1342"/>
                    <a:pt x="694" y="1335"/>
                  </a:cubicBezTo>
                  <a:lnTo>
                    <a:pt x="3289" y="871"/>
                  </a:lnTo>
                  <a:cubicBezTo>
                    <a:pt x="3844" y="793"/>
                    <a:pt x="3747" y="1"/>
                    <a:pt x="325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896" name="Google Shape;4896;p59"/>
            <p:cNvSpPr/>
            <p:nvPr/>
          </p:nvSpPr>
          <p:spPr>
            <a:xfrm>
              <a:off x="6281702" y="4423976"/>
              <a:ext cx="59769" cy="49866"/>
            </a:xfrm>
            <a:custGeom>
              <a:avLst/>
              <a:gdLst/>
              <a:ahLst/>
              <a:cxnLst/>
              <a:rect l="l" t="t" r="r" b="b"/>
              <a:pathLst>
                <a:path w="1853" h="1546" extrusionOk="0">
                  <a:moveTo>
                    <a:pt x="1002" y="1"/>
                  </a:moveTo>
                  <a:cubicBezTo>
                    <a:pt x="959" y="1"/>
                    <a:pt x="914" y="5"/>
                    <a:pt x="870" y="12"/>
                  </a:cubicBezTo>
                  <a:cubicBezTo>
                    <a:pt x="191" y="131"/>
                    <a:pt x="1" y="1012"/>
                    <a:pt x="560" y="1405"/>
                  </a:cubicBezTo>
                  <a:cubicBezTo>
                    <a:pt x="701" y="1502"/>
                    <a:pt x="853" y="1546"/>
                    <a:pt x="1000" y="1546"/>
                  </a:cubicBezTo>
                  <a:cubicBezTo>
                    <a:pt x="1449" y="1546"/>
                    <a:pt x="1852" y="1142"/>
                    <a:pt x="1763" y="631"/>
                  </a:cubicBezTo>
                  <a:cubicBezTo>
                    <a:pt x="1699" y="259"/>
                    <a:pt x="1369"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897" name="Google Shape;4897;p59"/>
            <p:cNvSpPr/>
            <p:nvPr/>
          </p:nvSpPr>
          <p:spPr>
            <a:xfrm>
              <a:off x="6351212" y="4409300"/>
              <a:ext cx="120892" cy="43544"/>
            </a:xfrm>
            <a:custGeom>
              <a:avLst/>
              <a:gdLst/>
              <a:ahLst/>
              <a:cxnLst/>
              <a:rect l="l" t="t" r="r" b="b"/>
              <a:pathLst>
                <a:path w="3748" h="1350" extrusionOk="0">
                  <a:moveTo>
                    <a:pt x="3144" y="1"/>
                  </a:moveTo>
                  <a:cubicBezTo>
                    <a:pt x="3128" y="1"/>
                    <a:pt x="3112" y="1"/>
                    <a:pt x="3096" y="3"/>
                  </a:cubicBezTo>
                  <a:lnTo>
                    <a:pt x="501" y="467"/>
                  </a:lnTo>
                  <a:cubicBezTo>
                    <a:pt x="0" y="618"/>
                    <a:pt x="125" y="1349"/>
                    <a:pt x="620" y="1349"/>
                  </a:cubicBezTo>
                  <a:cubicBezTo>
                    <a:pt x="632" y="1349"/>
                    <a:pt x="644" y="1349"/>
                    <a:pt x="656" y="1348"/>
                  </a:cubicBezTo>
                  <a:lnTo>
                    <a:pt x="3251" y="872"/>
                  </a:lnTo>
                  <a:cubicBezTo>
                    <a:pt x="3748" y="722"/>
                    <a:pt x="3639" y="1"/>
                    <a:pt x="314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898" name="Google Shape;4898;p59"/>
            <p:cNvSpPr/>
            <p:nvPr/>
          </p:nvSpPr>
          <p:spPr>
            <a:xfrm>
              <a:off x="6295152" y="4498130"/>
              <a:ext cx="60156" cy="50221"/>
            </a:xfrm>
            <a:custGeom>
              <a:avLst/>
              <a:gdLst/>
              <a:ahLst/>
              <a:cxnLst/>
              <a:rect l="l" t="t" r="r" b="b"/>
              <a:pathLst>
                <a:path w="1865" h="1557" extrusionOk="0">
                  <a:moveTo>
                    <a:pt x="1010" y="0"/>
                  </a:moveTo>
                  <a:cubicBezTo>
                    <a:pt x="967" y="0"/>
                    <a:pt x="924" y="4"/>
                    <a:pt x="881" y="11"/>
                  </a:cubicBezTo>
                  <a:cubicBezTo>
                    <a:pt x="191" y="130"/>
                    <a:pt x="0" y="1011"/>
                    <a:pt x="572" y="1416"/>
                  </a:cubicBezTo>
                  <a:cubicBezTo>
                    <a:pt x="710" y="1513"/>
                    <a:pt x="860" y="1556"/>
                    <a:pt x="1007" y="1556"/>
                  </a:cubicBezTo>
                  <a:cubicBezTo>
                    <a:pt x="1454" y="1556"/>
                    <a:pt x="1864" y="1153"/>
                    <a:pt x="1774" y="642"/>
                  </a:cubicBezTo>
                  <a:cubicBezTo>
                    <a:pt x="1700" y="268"/>
                    <a:pt x="1376" y="0"/>
                    <a:pt x="1010"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899" name="Google Shape;4899;p59"/>
            <p:cNvSpPr/>
            <p:nvPr/>
          </p:nvSpPr>
          <p:spPr>
            <a:xfrm>
              <a:off x="6364243" y="4483357"/>
              <a:ext cx="122214" cy="43706"/>
            </a:xfrm>
            <a:custGeom>
              <a:avLst/>
              <a:gdLst/>
              <a:ahLst/>
              <a:cxnLst/>
              <a:rect l="l" t="t" r="r" b="b"/>
              <a:pathLst>
                <a:path w="3789" h="1355" extrusionOk="0">
                  <a:moveTo>
                    <a:pt x="3177" y="0"/>
                  </a:moveTo>
                  <a:cubicBezTo>
                    <a:pt x="3155" y="0"/>
                    <a:pt x="3133" y="2"/>
                    <a:pt x="3109" y="5"/>
                  </a:cubicBezTo>
                  <a:lnTo>
                    <a:pt x="525" y="481"/>
                  </a:lnTo>
                  <a:cubicBezTo>
                    <a:pt x="1" y="606"/>
                    <a:pt x="110" y="1355"/>
                    <a:pt x="612" y="1355"/>
                  </a:cubicBezTo>
                  <a:cubicBezTo>
                    <a:pt x="634" y="1355"/>
                    <a:pt x="657" y="1353"/>
                    <a:pt x="680" y="1350"/>
                  </a:cubicBezTo>
                  <a:lnTo>
                    <a:pt x="3276" y="886"/>
                  </a:lnTo>
                  <a:cubicBezTo>
                    <a:pt x="3789" y="749"/>
                    <a:pt x="3679" y="0"/>
                    <a:pt x="3177"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900" name="Google Shape;4900;p59"/>
            <p:cNvSpPr/>
            <p:nvPr/>
          </p:nvSpPr>
          <p:spPr>
            <a:xfrm>
              <a:off x="6237545" y="4806940"/>
              <a:ext cx="250815" cy="224592"/>
            </a:xfrm>
            <a:custGeom>
              <a:avLst/>
              <a:gdLst/>
              <a:ahLst/>
              <a:cxnLst/>
              <a:rect l="l" t="t" r="r" b="b"/>
              <a:pathLst>
                <a:path w="7776" h="6963" extrusionOk="0">
                  <a:moveTo>
                    <a:pt x="3934" y="1"/>
                  </a:moveTo>
                  <a:cubicBezTo>
                    <a:pt x="2906" y="1"/>
                    <a:pt x="1893" y="469"/>
                    <a:pt x="1227" y="1343"/>
                  </a:cubicBezTo>
                  <a:lnTo>
                    <a:pt x="6966" y="4975"/>
                  </a:lnTo>
                  <a:cubicBezTo>
                    <a:pt x="7775" y="3403"/>
                    <a:pt x="7251" y="1474"/>
                    <a:pt x="5751" y="534"/>
                  </a:cubicBezTo>
                  <a:cubicBezTo>
                    <a:pt x="5189" y="174"/>
                    <a:pt x="4558" y="1"/>
                    <a:pt x="3934" y="1"/>
                  </a:cubicBezTo>
                  <a:close/>
                  <a:moveTo>
                    <a:pt x="822" y="1986"/>
                  </a:moveTo>
                  <a:lnTo>
                    <a:pt x="822" y="1986"/>
                  </a:lnTo>
                  <a:cubicBezTo>
                    <a:pt x="0" y="3558"/>
                    <a:pt x="524" y="5498"/>
                    <a:pt x="2024" y="6439"/>
                  </a:cubicBezTo>
                  <a:cubicBezTo>
                    <a:pt x="2584" y="6793"/>
                    <a:pt x="3213" y="6963"/>
                    <a:pt x="3836" y="6963"/>
                  </a:cubicBezTo>
                  <a:cubicBezTo>
                    <a:pt x="4871" y="6963"/>
                    <a:pt x="5892" y="6494"/>
                    <a:pt x="6561" y="5618"/>
                  </a:cubicBezTo>
                  <a:lnTo>
                    <a:pt x="822" y="1986"/>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901" name="Google Shape;4901;p59"/>
            <p:cNvSpPr/>
            <p:nvPr/>
          </p:nvSpPr>
          <p:spPr>
            <a:xfrm>
              <a:off x="6706823" y="4325276"/>
              <a:ext cx="196272" cy="181918"/>
            </a:xfrm>
            <a:custGeom>
              <a:avLst/>
              <a:gdLst/>
              <a:ahLst/>
              <a:cxnLst/>
              <a:rect l="l" t="t" r="r" b="b"/>
              <a:pathLst>
                <a:path w="6085" h="5640" extrusionOk="0">
                  <a:moveTo>
                    <a:pt x="3620" y="0"/>
                  </a:moveTo>
                  <a:lnTo>
                    <a:pt x="1215" y="1632"/>
                  </a:lnTo>
                  <a:cubicBezTo>
                    <a:pt x="251" y="2286"/>
                    <a:pt x="1" y="3596"/>
                    <a:pt x="656" y="4560"/>
                  </a:cubicBezTo>
                  <a:lnTo>
                    <a:pt x="763" y="4715"/>
                  </a:lnTo>
                  <a:cubicBezTo>
                    <a:pt x="1171" y="5316"/>
                    <a:pt x="1833" y="5640"/>
                    <a:pt x="2508" y="5640"/>
                  </a:cubicBezTo>
                  <a:cubicBezTo>
                    <a:pt x="2916" y="5640"/>
                    <a:pt x="3328" y="5522"/>
                    <a:pt x="3692" y="5275"/>
                  </a:cubicBezTo>
                  <a:lnTo>
                    <a:pt x="6085" y="3644"/>
                  </a:lnTo>
                  <a:lnTo>
                    <a:pt x="3620" y="0"/>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902" name="Google Shape;4902;p59"/>
            <p:cNvSpPr/>
            <p:nvPr/>
          </p:nvSpPr>
          <p:spPr>
            <a:xfrm>
              <a:off x="6839327" y="4249734"/>
              <a:ext cx="196272" cy="181950"/>
            </a:xfrm>
            <a:custGeom>
              <a:avLst/>
              <a:gdLst/>
              <a:ahLst/>
              <a:cxnLst/>
              <a:rect l="l" t="t" r="r" b="b"/>
              <a:pathLst>
                <a:path w="6085" h="5641" extrusionOk="0">
                  <a:moveTo>
                    <a:pt x="3577" y="1"/>
                  </a:moveTo>
                  <a:cubicBezTo>
                    <a:pt x="3169" y="1"/>
                    <a:pt x="2757" y="119"/>
                    <a:pt x="2394" y="366"/>
                  </a:cubicBezTo>
                  <a:lnTo>
                    <a:pt x="1" y="1997"/>
                  </a:lnTo>
                  <a:lnTo>
                    <a:pt x="2489" y="5640"/>
                  </a:lnTo>
                  <a:lnTo>
                    <a:pt x="4882" y="4009"/>
                  </a:lnTo>
                  <a:cubicBezTo>
                    <a:pt x="5835" y="3354"/>
                    <a:pt x="6085" y="2045"/>
                    <a:pt x="5430" y="1092"/>
                  </a:cubicBezTo>
                  <a:lnTo>
                    <a:pt x="5323" y="926"/>
                  </a:lnTo>
                  <a:cubicBezTo>
                    <a:pt x="4914" y="325"/>
                    <a:pt x="4252" y="1"/>
                    <a:pt x="3577"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903" name="Google Shape;4903;p59"/>
            <p:cNvSpPr/>
            <p:nvPr/>
          </p:nvSpPr>
          <p:spPr>
            <a:xfrm>
              <a:off x="6649603" y="4700692"/>
              <a:ext cx="345677" cy="344387"/>
            </a:xfrm>
            <a:custGeom>
              <a:avLst/>
              <a:gdLst/>
              <a:ahLst/>
              <a:cxnLst/>
              <a:rect l="l" t="t" r="r" b="b"/>
              <a:pathLst>
                <a:path w="10717" h="10677" extrusionOk="0">
                  <a:moveTo>
                    <a:pt x="4999" y="0"/>
                  </a:moveTo>
                  <a:cubicBezTo>
                    <a:pt x="4821" y="0"/>
                    <a:pt x="4666" y="135"/>
                    <a:pt x="4644" y="327"/>
                  </a:cubicBezTo>
                  <a:lnTo>
                    <a:pt x="4180" y="3804"/>
                  </a:lnTo>
                  <a:lnTo>
                    <a:pt x="703" y="3339"/>
                  </a:lnTo>
                  <a:cubicBezTo>
                    <a:pt x="688" y="3338"/>
                    <a:pt x="674" y="3337"/>
                    <a:pt x="659" y="3337"/>
                  </a:cubicBezTo>
                  <a:cubicBezTo>
                    <a:pt x="474" y="3337"/>
                    <a:pt x="309" y="3473"/>
                    <a:pt x="287" y="3661"/>
                  </a:cubicBezTo>
                  <a:lnTo>
                    <a:pt x="25" y="5637"/>
                  </a:lnTo>
                  <a:cubicBezTo>
                    <a:pt x="1" y="5840"/>
                    <a:pt x="144" y="6030"/>
                    <a:pt x="346" y="6054"/>
                  </a:cubicBezTo>
                  <a:lnTo>
                    <a:pt x="3823" y="6518"/>
                  </a:lnTo>
                  <a:lnTo>
                    <a:pt x="3370" y="9995"/>
                  </a:lnTo>
                  <a:cubicBezTo>
                    <a:pt x="3335" y="10197"/>
                    <a:pt x="3477" y="10388"/>
                    <a:pt x="3692" y="10412"/>
                  </a:cubicBezTo>
                  <a:lnTo>
                    <a:pt x="5656" y="10674"/>
                  </a:lnTo>
                  <a:cubicBezTo>
                    <a:pt x="5671" y="10675"/>
                    <a:pt x="5686" y="10676"/>
                    <a:pt x="5700" y="10676"/>
                  </a:cubicBezTo>
                  <a:cubicBezTo>
                    <a:pt x="5886" y="10676"/>
                    <a:pt x="6051" y="10540"/>
                    <a:pt x="6073" y="10352"/>
                  </a:cubicBezTo>
                  <a:lnTo>
                    <a:pt x="6537" y="6876"/>
                  </a:lnTo>
                  <a:lnTo>
                    <a:pt x="10014" y="7328"/>
                  </a:lnTo>
                  <a:cubicBezTo>
                    <a:pt x="10034" y="7331"/>
                    <a:pt x="10053" y="7333"/>
                    <a:pt x="10073" y="7333"/>
                  </a:cubicBezTo>
                  <a:cubicBezTo>
                    <a:pt x="10252" y="7333"/>
                    <a:pt x="10409" y="7189"/>
                    <a:pt x="10431" y="7007"/>
                  </a:cubicBezTo>
                  <a:lnTo>
                    <a:pt x="10693" y="5042"/>
                  </a:lnTo>
                  <a:cubicBezTo>
                    <a:pt x="10716" y="4828"/>
                    <a:pt x="10574" y="4649"/>
                    <a:pt x="10371" y="4613"/>
                  </a:cubicBezTo>
                  <a:lnTo>
                    <a:pt x="6895" y="4161"/>
                  </a:lnTo>
                  <a:lnTo>
                    <a:pt x="7347" y="684"/>
                  </a:lnTo>
                  <a:cubicBezTo>
                    <a:pt x="7383" y="482"/>
                    <a:pt x="7240" y="291"/>
                    <a:pt x="7026" y="256"/>
                  </a:cubicBezTo>
                  <a:lnTo>
                    <a:pt x="5061" y="6"/>
                  </a:lnTo>
                  <a:cubicBezTo>
                    <a:pt x="5040" y="2"/>
                    <a:pt x="5019" y="0"/>
                    <a:pt x="4999"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904" name="Google Shape;4904;p59"/>
            <p:cNvSpPr/>
            <p:nvPr/>
          </p:nvSpPr>
          <p:spPr>
            <a:xfrm>
              <a:off x="5182226" y="98419"/>
              <a:ext cx="349870" cy="436120"/>
            </a:xfrm>
            <a:custGeom>
              <a:avLst/>
              <a:gdLst/>
              <a:ahLst/>
              <a:cxnLst/>
              <a:rect l="l" t="t" r="r" b="b"/>
              <a:pathLst>
                <a:path w="10847" h="13521" extrusionOk="0">
                  <a:moveTo>
                    <a:pt x="4151" y="435"/>
                  </a:moveTo>
                  <a:cubicBezTo>
                    <a:pt x="4440" y="435"/>
                    <a:pt x="4723" y="607"/>
                    <a:pt x="4774" y="994"/>
                  </a:cubicBezTo>
                  <a:cubicBezTo>
                    <a:pt x="4810" y="1196"/>
                    <a:pt x="4751" y="1387"/>
                    <a:pt x="4632" y="1541"/>
                  </a:cubicBezTo>
                  <a:lnTo>
                    <a:pt x="3834" y="1684"/>
                  </a:lnTo>
                  <a:cubicBezTo>
                    <a:pt x="3667" y="1589"/>
                    <a:pt x="3548" y="1422"/>
                    <a:pt x="3512" y="1232"/>
                  </a:cubicBezTo>
                  <a:lnTo>
                    <a:pt x="3500" y="1232"/>
                  </a:lnTo>
                  <a:cubicBezTo>
                    <a:pt x="3386" y="732"/>
                    <a:pt x="3773" y="435"/>
                    <a:pt x="4151" y="435"/>
                  </a:cubicBezTo>
                  <a:close/>
                  <a:moveTo>
                    <a:pt x="7854" y="2749"/>
                  </a:moveTo>
                  <a:cubicBezTo>
                    <a:pt x="8117" y="2749"/>
                    <a:pt x="8351" y="2930"/>
                    <a:pt x="8394" y="3208"/>
                  </a:cubicBezTo>
                  <a:lnTo>
                    <a:pt x="9787" y="10769"/>
                  </a:lnTo>
                  <a:cubicBezTo>
                    <a:pt x="9835" y="11066"/>
                    <a:pt x="9644" y="11340"/>
                    <a:pt x="9346" y="11400"/>
                  </a:cubicBezTo>
                  <a:lnTo>
                    <a:pt x="3084" y="12543"/>
                  </a:lnTo>
                  <a:cubicBezTo>
                    <a:pt x="3049" y="12550"/>
                    <a:pt x="3014" y="12553"/>
                    <a:pt x="2979" y="12553"/>
                  </a:cubicBezTo>
                  <a:cubicBezTo>
                    <a:pt x="2722" y="12553"/>
                    <a:pt x="2493" y="12365"/>
                    <a:pt x="2441" y="12102"/>
                  </a:cubicBezTo>
                  <a:lnTo>
                    <a:pt x="1060" y="4530"/>
                  </a:lnTo>
                  <a:cubicBezTo>
                    <a:pt x="1012" y="4232"/>
                    <a:pt x="1203" y="3958"/>
                    <a:pt x="1512" y="3899"/>
                  </a:cubicBezTo>
                  <a:lnTo>
                    <a:pt x="2250" y="3768"/>
                  </a:lnTo>
                  <a:cubicBezTo>
                    <a:pt x="2292" y="3977"/>
                    <a:pt x="2472" y="4122"/>
                    <a:pt x="2676" y="4122"/>
                  </a:cubicBezTo>
                  <a:cubicBezTo>
                    <a:pt x="2704" y="4122"/>
                    <a:pt x="2733" y="4119"/>
                    <a:pt x="2762" y="4113"/>
                  </a:cubicBezTo>
                  <a:lnTo>
                    <a:pt x="6668" y="3399"/>
                  </a:lnTo>
                  <a:cubicBezTo>
                    <a:pt x="6906" y="3363"/>
                    <a:pt x="7060" y="3125"/>
                    <a:pt x="7025" y="2899"/>
                  </a:cubicBezTo>
                  <a:lnTo>
                    <a:pt x="7763" y="2756"/>
                  </a:lnTo>
                  <a:cubicBezTo>
                    <a:pt x="7793" y="2751"/>
                    <a:pt x="7824" y="2749"/>
                    <a:pt x="7854" y="2749"/>
                  </a:cubicBezTo>
                  <a:close/>
                  <a:moveTo>
                    <a:pt x="4133" y="0"/>
                  </a:moveTo>
                  <a:cubicBezTo>
                    <a:pt x="4070" y="0"/>
                    <a:pt x="4005" y="6"/>
                    <a:pt x="3941" y="17"/>
                  </a:cubicBezTo>
                  <a:cubicBezTo>
                    <a:pt x="3346" y="136"/>
                    <a:pt x="2953" y="708"/>
                    <a:pt x="3072" y="1303"/>
                  </a:cubicBezTo>
                  <a:cubicBezTo>
                    <a:pt x="3108" y="1482"/>
                    <a:pt x="3179" y="1637"/>
                    <a:pt x="3286" y="1779"/>
                  </a:cubicBezTo>
                  <a:lnTo>
                    <a:pt x="2512" y="1934"/>
                  </a:lnTo>
                  <a:cubicBezTo>
                    <a:pt x="2191" y="1994"/>
                    <a:pt x="1988" y="2291"/>
                    <a:pt x="2036" y="2613"/>
                  </a:cubicBezTo>
                  <a:lnTo>
                    <a:pt x="2096" y="2899"/>
                  </a:lnTo>
                  <a:lnTo>
                    <a:pt x="798" y="3125"/>
                  </a:lnTo>
                  <a:cubicBezTo>
                    <a:pt x="322" y="3208"/>
                    <a:pt x="0" y="3673"/>
                    <a:pt x="83" y="4149"/>
                  </a:cubicBezTo>
                  <a:lnTo>
                    <a:pt x="1667" y="12781"/>
                  </a:lnTo>
                  <a:cubicBezTo>
                    <a:pt x="1741" y="13217"/>
                    <a:pt x="2120" y="13520"/>
                    <a:pt x="2548" y="13520"/>
                  </a:cubicBezTo>
                  <a:cubicBezTo>
                    <a:pt x="2599" y="13520"/>
                    <a:pt x="2651" y="13516"/>
                    <a:pt x="2703" y="13507"/>
                  </a:cubicBezTo>
                  <a:lnTo>
                    <a:pt x="10037" y="12162"/>
                  </a:lnTo>
                  <a:cubicBezTo>
                    <a:pt x="10525" y="12066"/>
                    <a:pt x="10847" y="11602"/>
                    <a:pt x="10763" y="11126"/>
                  </a:cubicBezTo>
                  <a:lnTo>
                    <a:pt x="9180" y="2494"/>
                  </a:lnTo>
                  <a:cubicBezTo>
                    <a:pt x="9106" y="2064"/>
                    <a:pt x="8737" y="1763"/>
                    <a:pt x="8316" y="1763"/>
                  </a:cubicBezTo>
                  <a:cubicBezTo>
                    <a:pt x="8259" y="1763"/>
                    <a:pt x="8202" y="1768"/>
                    <a:pt x="8144" y="1779"/>
                  </a:cubicBezTo>
                  <a:lnTo>
                    <a:pt x="6858" y="2018"/>
                  </a:lnTo>
                  <a:lnTo>
                    <a:pt x="6810" y="1744"/>
                  </a:lnTo>
                  <a:cubicBezTo>
                    <a:pt x="6758" y="1458"/>
                    <a:pt x="6508" y="1258"/>
                    <a:pt x="6228" y="1258"/>
                  </a:cubicBezTo>
                  <a:cubicBezTo>
                    <a:pt x="6192" y="1258"/>
                    <a:pt x="6156" y="1261"/>
                    <a:pt x="6120" y="1268"/>
                  </a:cubicBezTo>
                  <a:lnTo>
                    <a:pt x="5179" y="1434"/>
                  </a:lnTo>
                  <a:cubicBezTo>
                    <a:pt x="5227" y="1268"/>
                    <a:pt x="5239" y="1089"/>
                    <a:pt x="5215" y="922"/>
                  </a:cubicBezTo>
                  <a:cubicBezTo>
                    <a:pt x="5119" y="381"/>
                    <a:pt x="4655" y="0"/>
                    <a:pt x="4133"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905" name="Google Shape;4905;p59"/>
            <p:cNvSpPr/>
            <p:nvPr/>
          </p:nvSpPr>
          <p:spPr>
            <a:xfrm>
              <a:off x="5244414" y="255566"/>
              <a:ext cx="60059" cy="49898"/>
            </a:xfrm>
            <a:custGeom>
              <a:avLst/>
              <a:gdLst/>
              <a:ahLst/>
              <a:cxnLst/>
              <a:rect l="l" t="t" r="r" b="b"/>
              <a:pathLst>
                <a:path w="1862" h="1547" extrusionOk="0">
                  <a:moveTo>
                    <a:pt x="1015" y="1"/>
                  </a:moveTo>
                  <a:cubicBezTo>
                    <a:pt x="967" y="1"/>
                    <a:pt x="919" y="5"/>
                    <a:pt x="870" y="15"/>
                  </a:cubicBezTo>
                  <a:cubicBezTo>
                    <a:pt x="191" y="134"/>
                    <a:pt x="1" y="1015"/>
                    <a:pt x="560" y="1408"/>
                  </a:cubicBezTo>
                  <a:cubicBezTo>
                    <a:pt x="700" y="1504"/>
                    <a:pt x="851" y="1547"/>
                    <a:pt x="998" y="1547"/>
                  </a:cubicBezTo>
                  <a:cubicBezTo>
                    <a:pt x="1451" y="1547"/>
                    <a:pt x="1862" y="1138"/>
                    <a:pt x="1763" y="634"/>
                  </a:cubicBezTo>
                  <a:cubicBezTo>
                    <a:pt x="1689" y="266"/>
                    <a:pt x="1375" y="1"/>
                    <a:pt x="1015"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906" name="Google Shape;4906;p59"/>
            <p:cNvSpPr/>
            <p:nvPr/>
          </p:nvSpPr>
          <p:spPr>
            <a:xfrm>
              <a:off x="5312052" y="241148"/>
              <a:ext cx="124117" cy="43673"/>
            </a:xfrm>
            <a:custGeom>
              <a:avLst/>
              <a:gdLst/>
              <a:ahLst/>
              <a:cxnLst/>
              <a:rect l="l" t="t" r="r" b="b"/>
              <a:pathLst>
                <a:path w="3848" h="1354" extrusionOk="0">
                  <a:moveTo>
                    <a:pt x="3239" y="0"/>
                  </a:moveTo>
                  <a:cubicBezTo>
                    <a:pt x="3208" y="0"/>
                    <a:pt x="3176" y="3"/>
                    <a:pt x="3143" y="10"/>
                  </a:cubicBezTo>
                  <a:lnTo>
                    <a:pt x="3155" y="10"/>
                  </a:lnTo>
                  <a:lnTo>
                    <a:pt x="559" y="486"/>
                  </a:lnTo>
                  <a:cubicBezTo>
                    <a:pt x="0" y="553"/>
                    <a:pt x="102" y="1354"/>
                    <a:pt x="609" y="1354"/>
                  </a:cubicBezTo>
                  <a:cubicBezTo>
                    <a:pt x="642" y="1354"/>
                    <a:pt x="677" y="1350"/>
                    <a:pt x="714" y="1343"/>
                  </a:cubicBezTo>
                  <a:lnTo>
                    <a:pt x="3309" y="867"/>
                  </a:lnTo>
                  <a:cubicBezTo>
                    <a:pt x="3847" y="766"/>
                    <a:pt x="3731" y="0"/>
                    <a:pt x="3239"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907" name="Google Shape;4907;p59"/>
            <p:cNvSpPr/>
            <p:nvPr/>
          </p:nvSpPr>
          <p:spPr>
            <a:xfrm>
              <a:off x="5257090" y="325172"/>
              <a:ext cx="59769" cy="49866"/>
            </a:xfrm>
            <a:custGeom>
              <a:avLst/>
              <a:gdLst/>
              <a:ahLst/>
              <a:cxnLst/>
              <a:rect l="l" t="t" r="r" b="b"/>
              <a:pathLst>
                <a:path w="1853" h="1546" extrusionOk="0">
                  <a:moveTo>
                    <a:pt x="1003" y="1"/>
                  </a:moveTo>
                  <a:cubicBezTo>
                    <a:pt x="959" y="1"/>
                    <a:pt x="914" y="4"/>
                    <a:pt x="870" y="12"/>
                  </a:cubicBezTo>
                  <a:cubicBezTo>
                    <a:pt x="191" y="131"/>
                    <a:pt x="1" y="1012"/>
                    <a:pt x="560" y="1405"/>
                  </a:cubicBezTo>
                  <a:cubicBezTo>
                    <a:pt x="701" y="1502"/>
                    <a:pt x="853" y="1545"/>
                    <a:pt x="1000" y="1545"/>
                  </a:cubicBezTo>
                  <a:cubicBezTo>
                    <a:pt x="1449" y="1545"/>
                    <a:pt x="1853" y="1142"/>
                    <a:pt x="1763" y="631"/>
                  </a:cubicBezTo>
                  <a:cubicBezTo>
                    <a:pt x="1699" y="259"/>
                    <a:pt x="1369" y="1"/>
                    <a:pt x="100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908" name="Google Shape;4908;p59"/>
            <p:cNvSpPr/>
            <p:nvPr/>
          </p:nvSpPr>
          <p:spPr>
            <a:xfrm>
              <a:off x="5326599" y="310528"/>
              <a:ext cx="121408" cy="43512"/>
            </a:xfrm>
            <a:custGeom>
              <a:avLst/>
              <a:gdLst/>
              <a:ahLst/>
              <a:cxnLst/>
              <a:rect l="l" t="t" r="r" b="b"/>
              <a:pathLst>
                <a:path w="3764" h="1349" extrusionOk="0">
                  <a:moveTo>
                    <a:pt x="3133" y="0"/>
                  </a:moveTo>
                  <a:cubicBezTo>
                    <a:pt x="3121" y="0"/>
                    <a:pt x="3109" y="1"/>
                    <a:pt x="3096" y="2"/>
                  </a:cubicBezTo>
                  <a:lnTo>
                    <a:pt x="501" y="478"/>
                  </a:lnTo>
                  <a:cubicBezTo>
                    <a:pt x="1" y="618"/>
                    <a:pt x="126" y="1348"/>
                    <a:pt x="620" y="1348"/>
                  </a:cubicBezTo>
                  <a:cubicBezTo>
                    <a:pt x="632" y="1348"/>
                    <a:pt x="644" y="1348"/>
                    <a:pt x="656" y="1347"/>
                  </a:cubicBezTo>
                  <a:lnTo>
                    <a:pt x="3251" y="871"/>
                  </a:lnTo>
                  <a:cubicBezTo>
                    <a:pt x="3763" y="731"/>
                    <a:pt x="3638" y="0"/>
                    <a:pt x="3133"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909" name="Google Shape;4909;p59"/>
            <p:cNvSpPr/>
            <p:nvPr/>
          </p:nvSpPr>
          <p:spPr>
            <a:xfrm>
              <a:off x="5270540" y="399294"/>
              <a:ext cx="60059" cy="50189"/>
            </a:xfrm>
            <a:custGeom>
              <a:avLst/>
              <a:gdLst/>
              <a:ahLst/>
              <a:cxnLst/>
              <a:rect l="l" t="t" r="r" b="b"/>
              <a:pathLst>
                <a:path w="1862" h="1556" extrusionOk="0">
                  <a:moveTo>
                    <a:pt x="1002" y="1"/>
                  </a:moveTo>
                  <a:cubicBezTo>
                    <a:pt x="958" y="1"/>
                    <a:pt x="914" y="4"/>
                    <a:pt x="870" y="12"/>
                  </a:cubicBezTo>
                  <a:cubicBezTo>
                    <a:pt x="191" y="131"/>
                    <a:pt x="0" y="1012"/>
                    <a:pt x="572" y="1417"/>
                  </a:cubicBezTo>
                  <a:cubicBezTo>
                    <a:pt x="709" y="1513"/>
                    <a:pt x="857" y="1556"/>
                    <a:pt x="1002" y="1556"/>
                  </a:cubicBezTo>
                  <a:cubicBezTo>
                    <a:pt x="1451" y="1556"/>
                    <a:pt x="1862" y="1147"/>
                    <a:pt x="1763" y="643"/>
                  </a:cubicBezTo>
                  <a:cubicBezTo>
                    <a:pt x="1699" y="260"/>
                    <a:pt x="1369"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910" name="Google Shape;4910;p59"/>
            <p:cNvSpPr/>
            <p:nvPr/>
          </p:nvSpPr>
          <p:spPr>
            <a:xfrm>
              <a:off x="5339501" y="384586"/>
              <a:ext cx="122440" cy="44028"/>
            </a:xfrm>
            <a:custGeom>
              <a:avLst/>
              <a:gdLst/>
              <a:ahLst/>
              <a:cxnLst/>
              <a:rect l="l" t="t" r="r" b="b"/>
              <a:pathLst>
                <a:path w="3796" h="1365" extrusionOk="0">
                  <a:moveTo>
                    <a:pt x="3172" y="0"/>
                  </a:moveTo>
                  <a:cubicBezTo>
                    <a:pt x="3153" y="0"/>
                    <a:pt x="3133" y="1"/>
                    <a:pt x="3113" y="4"/>
                  </a:cubicBezTo>
                  <a:lnTo>
                    <a:pt x="518" y="480"/>
                  </a:lnTo>
                  <a:cubicBezTo>
                    <a:pt x="1" y="606"/>
                    <a:pt x="115" y="1364"/>
                    <a:pt x="626" y="1364"/>
                  </a:cubicBezTo>
                  <a:cubicBezTo>
                    <a:pt x="645" y="1364"/>
                    <a:pt x="664" y="1363"/>
                    <a:pt x="684" y="1361"/>
                  </a:cubicBezTo>
                  <a:lnTo>
                    <a:pt x="3268" y="885"/>
                  </a:lnTo>
                  <a:cubicBezTo>
                    <a:pt x="3796" y="747"/>
                    <a:pt x="3682" y="0"/>
                    <a:pt x="317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911" name="Google Shape;4911;p59"/>
            <p:cNvSpPr/>
            <p:nvPr/>
          </p:nvSpPr>
          <p:spPr>
            <a:xfrm>
              <a:off x="5212933" y="708039"/>
              <a:ext cx="250815" cy="224688"/>
            </a:xfrm>
            <a:custGeom>
              <a:avLst/>
              <a:gdLst/>
              <a:ahLst/>
              <a:cxnLst/>
              <a:rect l="l" t="t" r="r" b="b"/>
              <a:pathLst>
                <a:path w="7776" h="6966" extrusionOk="0">
                  <a:moveTo>
                    <a:pt x="3943" y="1"/>
                  </a:moveTo>
                  <a:cubicBezTo>
                    <a:pt x="2906" y="1"/>
                    <a:pt x="1888" y="469"/>
                    <a:pt x="1227" y="1346"/>
                  </a:cubicBezTo>
                  <a:lnTo>
                    <a:pt x="6966" y="4977"/>
                  </a:lnTo>
                  <a:cubicBezTo>
                    <a:pt x="7775" y="3406"/>
                    <a:pt x="7251" y="1477"/>
                    <a:pt x="5763" y="525"/>
                  </a:cubicBezTo>
                  <a:cubicBezTo>
                    <a:pt x="5199" y="171"/>
                    <a:pt x="4568" y="1"/>
                    <a:pt x="3943" y="1"/>
                  </a:cubicBezTo>
                  <a:close/>
                  <a:moveTo>
                    <a:pt x="822" y="2001"/>
                  </a:moveTo>
                  <a:cubicBezTo>
                    <a:pt x="1" y="3561"/>
                    <a:pt x="524" y="5489"/>
                    <a:pt x="2025" y="6442"/>
                  </a:cubicBezTo>
                  <a:cubicBezTo>
                    <a:pt x="2584" y="6796"/>
                    <a:pt x="3211" y="6966"/>
                    <a:pt x="3833" y="6966"/>
                  </a:cubicBezTo>
                  <a:cubicBezTo>
                    <a:pt x="4864" y="6966"/>
                    <a:pt x="5880" y="6497"/>
                    <a:pt x="6549" y="5620"/>
                  </a:cubicBezTo>
                  <a:lnTo>
                    <a:pt x="822" y="200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912" name="Google Shape;4912;p59"/>
            <p:cNvSpPr/>
            <p:nvPr/>
          </p:nvSpPr>
          <p:spPr>
            <a:xfrm>
              <a:off x="5682211" y="226472"/>
              <a:ext cx="196304" cy="181918"/>
            </a:xfrm>
            <a:custGeom>
              <a:avLst/>
              <a:gdLst/>
              <a:ahLst/>
              <a:cxnLst/>
              <a:rect l="l" t="t" r="r" b="b"/>
              <a:pathLst>
                <a:path w="6086" h="5640" extrusionOk="0">
                  <a:moveTo>
                    <a:pt x="3609" y="0"/>
                  </a:moveTo>
                  <a:lnTo>
                    <a:pt x="1215" y="1631"/>
                  </a:lnTo>
                  <a:cubicBezTo>
                    <a:pt x="251" y="2286"/>
                    <a:pt x="1" y="3596"/>
                    <a:pt x="656" y="4560"/>
                  </a:cubicBezTo>
                  <a:lnTo>
                    <a:pt x="763" y="4715"/>
                  </a:lnTo>
                  <a:cubicBezTo>
                    <a:pt x="1171" y="5316"/>
                    <a:pt x="1834" y="5640"/>
                    <a:pt x="2508" y="5640"/>
                  </a:cubicBezTo>
                  <a:cubicBezTo>
                    <a:pt x="2916" y="5640"/>
                    <a:pt x="3329" y="5521"/>
                    <a:pt x="3692" y="5275"/>
                  </a:cubicBezTo>
                  <a:lnTo>
                    <a:pt x="6085" y="3644"/>
                  </a:lnTo>
                  <a:lnTo>
                    <a:pt x="3609" y="0"/>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913" name="Google Shape;4913;p59"/>
            <p:cNvSpPr/>
            <p:nvPr/>
          </p:nvSpPr>
          <p:spPr>
            <a:xfrm>
              <a:off x="5814714" y="151317"/>
              <a:ext cx="196272" cy="181950"/>
            </a:xfrm>
            <a:custGeom>
              <a:avLst/>
              <a:gdLst/>
              <a:ahLst/>
              <a:cxnLst/>
              <a:rect l="l" t="t" r="r" b="b"/>
              <a:pathLst>
                <a:path w="6085" h="5641" extrusionOk="0">
                  <a:moveTo>
                    <a:pt x="3580" y="1"/>
                  </a:moveTo>
                  <a:cubicBezTo>
                    <a:pt x="3174" y="1"/>
                    <a:pt x="2765" y="119"/>
                    <a:pt x="2406" y="366"/>
                  </a:cubicBezTo>
                  <a:lnTo>
                    <a:pt x="1" y="1985"/>
                  </a:lnTo>
                  <a:lnTo>
                    <a:pt x="2477" y="5640"/>
                  </a:lnTo>
                  <a:lnTo>
                    <a:pt x="4870" y="4009"/>
                  </a:lnTo>
                  <a:cubicBezTo>
                    <a:pt x="5835" y="3354"/>
                    <a:pt x="6085" y="2044"/>
                    <a:pt x="5430" y="1080"/>
                  </a:cubicBezTo>
                  <a:lnTo>
                    <a:pt x="5323" y="925"/>
                  </a:lnTo>
                  <a:cubicBezTo>
                    <a:pt x="4915" y="324"/>
                    <a:pt x="4252" y="1"/>
                    <a:pt x="3580"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914" name="Google Shape;4914;p59"/>
            <p:cNvSpPr/>
            <p:nvPr/>
          </p:nvSpPr>
          <p:spPr>
            <a:xfrm>
              <a:off x="5624636" y="602242"/>
              <a:ext cx="346032" cy="344032"/>
            </a:xfrm>
            <a:custGeom>
              <a:avLst/>
              <a:gdLst/>
              <a:ahLst/>
              <a:cxnLst/>
              <a:rect l="l" t="t" r="r" b="b"/>
              <a:pathLst>
                <a:path w="10728" h="10666" extrusionOk="0">
                  <a:moveTo>
                    <a:pt x="5007" y="1"/>
                  </a:moveTo>
                  <a:cubicBezTo>
                    <a:pt x="4823" y="1"/>
                    <a:pt x="4677" y="136"/>
                    <a:pt x="4655" y="328"/>
                  </a:cubicBezTo>
                  <a:lnTo>
                    <a:pt x="4191" y="3805"/>
                  </a:lnTo>
                  <a:lnTo>
                    <a:pt x="714" y="3340"/>
                  </a:lnTo>
                  <a:cubicBezTo>
                    <a:pt x="699" y="3338"/>
                    <a:pt x="683" y="3338"/>
                    <a:pt x="668" y="3338"/>
                  </a:cubicBezTo>
                  <a:cubicBezTo>
                    <a:pt x="475" y="3338"/>
                    <a:pt x="320" y="3474"/>
                    <a:pt x="298" y="3662"/>
                  </a:cubicBezTo>
                  <a:lnTo>
                    <a:pt x="36" y="5638"/>
                  </a:lnTo>
                  <a:cubicBezTo>
                    <a:pt x="0" y="5840"/>
                    <a:pt x="143" y="6031"/>
                    <a:pt x="357" y="6055"/>
                  </a:cubicBezTo>
                  <a:lnTo>
                    <a:pt x="357" y="6043"/>
                  </a:lnTo>
                  <a:lnTo>
                    <a:pt x="3834" y="6507"/>
                  </a:lnTo>
                  <a:lnTo>
                    <a:pt x="3370" y="9984"/>
                  </a:lnTo>
                  <a:cubicBezTo>
                    <a:pt x="3346" y="10186"/>
                    <a:pt x="3489" y="10377"/>
                    <a:pt x="3691" y="10401"/>
                  </a:cubicBezTo>
                  <a:lnTo>
                    <a:pt x="5667" y="10663"/>
                  </a:lnTo>
                  <a:cubicBezTo>
                    <a:pt x="5682" y="10664"/>
                    <a:pt x="5697" y="10665"/>
                    <a:pt x="5712" y="10665"/>
                  </a:cubicBezTo>
                  <a:cubicBezTo>
                    <a:pt x="5897" y="10665"/>
                    <a:pt x="6062" y="10529"/>
                    <a:pt x="6084" y="10341"/>
                  </a:cubicBezTo>
                  <a:lnTo>
                    <a:pt x="6548" y="6864"/>
                  </a:lnTo>
                  <a:lnTo>
                    <a:pt x="10025" y="7329"/>
                  </a:lnTo>
                  <a:cubicBezTo>
                    <a:pt x="10040" y="7331"/>
                    <a:pt x="10055" y="7331"/>
                    <a:pt x="10069" y="7331"/>
                  </a:cubicBezTo>
                  <a:cubicBezTo>
                    <a:pt x="10254" y="7331"/>
                    <a:pt x="10420" y="7195"/>
                    <a:pt x="10442" y="7007"/>
                  </a:cubicBezTo>
                  <a:lnTo>
                    <a:pt x="10704" y="5031"/>
                  </a:lnTo>
                  <a:cubicBezTo>
                    <a:pt x="10728" y="4828"/>
                    <a:pt x="10585" y="4638"/>
                    <a:pt x="10382" y="4614"/>
                  </a:cubicBezTo>
                  <a:lnTo>
                    <a:pt x="6894" y="4150"/>
                  </a:lnTo>
                  <a:lnTo>
                    <a:pt x="7358" y="673"/>
                  </a:lnTo>
                  <a:cubicBezTo>
                    <a:pt x="7382" y="471"/>
                    <a:pt x="7239" y="280"/>
                    <a:pt x="7037" y="256"/>
                  </a:cubicBezTo>
                  <a:lnTo>
                    <a:pt x="5072" y="6"/>
                  </a:lnTo>
                  <a:cubicBezTo>
                    <a:pt x="5050" y="3"/>
                    <a:pt x="5028" y="1"/>
                    <a:pt x="5007"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915" name="Google Shape;4915;p59"/>
            <p:cNvSpPr/>
            <p:nvPr/>
          </p:nvSpPr>
          <p:spPr>
            <a:xfrm>
              <a:off x="5182226" y="1123290"/>
              <a:ext cx="349870" cy="436217"/>
            </a:xfrm>
            <a:custGeom>
              <a:avLst/>
              <a:gdLst/>
              <a:ahLst/>
              <a:cxnLst/>
              <a:rect l="l" t="t" r="r" b="b"/>
              <a:pathLst>
                <a:path w="10847" h="13524" extrusionOk="0">
                  <a:moveTo>
                    <a:pt x="4147" y="429"/>
                  </a:moveTo>
                  <a:cubicBezTo>
                    <a:pt x="4437" y="429"/>
                    <a:pt x="4723" y="604"/>
                    <a:pt x="4774" y="997"/>
                  </a:cubicBezTo>
                  <a:cubicBezTo>
                    <a:pt x="4810" y="1188"/>
                    <a:pt x="4751" y="1390"/>
                    <a:pt x="4632" y="1533"/>
                  </a:cubicBezTo>
                  <a:lnTo>
                    <a:pt x="3834" y="1688"/>
                  </a:lnTo>
                  <a:cubicBezTo>
                    <a:pt x="3667" y="1593"/>
                    <a:pt x="3548" y="1426"/>
                    <a:pt x="3512" y="1224"/>
                  </a:cubicBezTo>
                  <a:lnTo>
                    <a:pt x="3500" y="1224"/>
                  </a:lnTo>
                  <a:cubicBezTo>
                    <a:pt x="3386" y="725"/>
                    <a:pt x="3770" y="429"/>
                    <a:pt x="4147" y="429"/>
                  </a:cubicBezTo>
                  <a:close/>
                  <a:moveTo>
                    <a:pt x="7867" y="2749"/>
                  </a:moveTo>
                  <a:cubicBezTo>
                    <a:pt x="8125" y="2749"/>
                    <a:pt x="8352" y="2938"/>
                    <a:pt x="8394" y="3200"/>
                  </a:cubicBezTo>
                  <a:lnTo>
                    <a:pt x="9787" y="10761"/>
                  </a:lnTo>
                  <a:cubicBezTo>
                    <a:pt x="9835" y="11058"/>
                    <a:pt x="9644" y="11344"/>
                    <a:pt x="9346" y="11392"/>
                  </a:cubicBezTo>
                  <a:lnTo>
                    <a:pt x="3084" y="12535"/>
                  </a:lnTo>
                  <a:cubicBezTo>
                    <a:pt x="3049" y="12542"/>
                    <a:pt x="3014" y="12545"/>
                    <a:pt x="2979" y="12545"/>
                  </a:cubicBezTo>
                  <a:cubicBezTo>
                    <a:pt x="2722" y="12545"/>
                    <a:pt x="2493" y="12357"/>
                    <a:pt x="2441" y="12094"/>
                  </a:cubicBezTo>
                  <a:lnTo>
                    <a:pt x="1060" y="4534"/>
                  </a:lnTo>
                  <a:cubicBezTo>
                    <a:pt x="1012" y="4236"/>
                    <a:pt x="1203" y="3950"/>
                    <a:pt x="1512" y="3903"/>
                  </a:cubicBezTo>
                  <a:lnTo>
                    <a:pt x="2250" y="3760"/>
                  </a:lnTo>
                  <a:cubicBezTo>
                    <a:pt x="2293" y="3975"/>
                    <a:pt x="2482" y="4122"/>
                    <a:pt x="2694" y="4122"/>
                  </a:cubicBezTo>
                  <a:cubicBezTo>
                    <a:pt x="2717" y="4122"/>
                    <a:pt x="2739" y="4120"/>
                    <a:pt x="2762" y="4117"/>
                  </a:cubicBezTo>
                  <a:lnTo>
                    <a:pt x="6668" y="3402"/>
                  </a:lnTo>
                  <a:cubicBezTo>
                    <a:pt x="6906" y="3355"/>
                    <a:pt x="7060" y="3129"/>
                    <a:pt x="7025" y="2890"/>
                  </a:cubicBezTo>
                  <a:lnTo>
                    <a:pt x="7763" y="2760"/>
                  </a:lnTo>
                  <a:cubicBezTo>
                    <a:pt x="7798" y="2752"/>
                    <a:pt x="7833" y="2749"/>
                    <a:pt x="7867" y="2749"/>
                  </a:cubicBezTo>
                  <a:close/>
                  <a:moveTo>
                    <a:pt x="4150" y="0"/>
                  </a:moveTo>
                  <a:cubicBezTo>
                    <a:pt x="4081" y="0"/>
                    <a:pt x="4011" y="7"/>
                    <a:pt x="3941" y="21"/>
                  </a:cubicBezTo>
                  <a:cubicBezTo>
                    <a:pt x="3346" y="128"/>
                    <a:pt x="2953" y="700"/>
                    <a:pt x="3072" y="1307"/>
                  </a:cubicBezTo>
                  <a:cubicBezTo>
                    <a:pt x="3108" y="1474"/>
                    <a:pt x="3179" y="1640"/>
                    <a:pt x="3286" y="1783"/>
                  </a:cubicBezTo>
                  <a:lnTo>
                    <a:pt x="2512" y="1926"/>
                  </a:lnTo>
                  <a:cubicBezTo>
                    <a:pt x="2191" y="1986"/>
                    <a:pt x="1988" y="2295"/>
                    <a:pt x="2036" y="2617"/>
                  </a:cubicBezTo>
                  <a:lnTo>
                    <a:pt x="2096" y="2890"/>
                  </a:lnTo>
                  <a:lnTo>
                    <a:pt x="798" y="3129"/>
                  </a:lnTo>
                  <a:cubicBezTo>
                    <a:pt x="322" y="3212"/>
                    <a:pt x="0" y="3676"/>
                    <a:pt x="83" y="4164"/>
                  </a:cubicBezTo>
                  <a:lnTo>
                    <a:pt x="1667" y="12785"/>
                  </a:lnTo>
                  <a:cubicBezTo>
                    <a:pt x="1741" y="13221"/>
                    <a:pt x="2120" y="13524"/>
                    <a:pt x="2548" y="13524"/>
                  </a:cubicBezTo>
                  <a:cubicBezTo>
                    <a:pt x="2599" y="13524"/>
                    <a:pt x="2651" y="13520"/>
                    <a:pt x="2703" y="13511"/>
                  </a:cubicBezTo>
                  <a:lnTo>
                    <a:pt x="10049" y="12165"/>
                  </a:lnTo>
                  <a:cubicBezTo>
                    <a:pt x="10525" y="12082"/>
                    <a:pt x="10847" y="11618"/>
                    <a:pt x="10763" y="11130"/>
                  </a:cubicBezTo>
                  <a:lnTo>
                    <a:pt x="9192" y="2498"/>
                  </a:lnTo>
                  <a:cubicBezTo>
                    <a:pt x="9108" y="2067"/>
                    <a:pt x="8737" y="1766"/>
                    <a:pt x="8316" y="1766"/>
                  </a:cubicBezTo>
                  <a:cubicBezTo>
                    <a:pt x="8259" y="1766"/>
                    <a:pt x="8202" y="1772"/>
                    <a:pt x="8144" y="1783"/>
                  </a:cubicBezTo>
                  <a:lnTo>
                    <a:pt x="6858" y="2009"/>
                  </a:lnTo>
                  <a:lnTo>
                    <a:pt x="6810" y="1736"/>
                  </a:lnTo>
                  <a:cubicBezTo>
                    <a:pt x="6757" y="1446"/>
                    <a:pt x="6499" y="1252"/>
                    <a:pt x="6214" y="1252"/>
                  </a:cubicBezTo>
                  <a:cubicBezTo>
                    <a:pt x="6183" y="1252"/>
                    <a:pt x="6151" y="1255"/>
                    <a:pt x="6120" y="1259"/>
                  </a:cubicBezTo>
                  <a:lnTo>
                    <a:pt x="5179" y="1438"/>
                  </a:lnTo>
                  <a:cubicBezTo>
                    <a:pt x="5227" y="1259"/>
                    <a:pt x="5239" y="1081"/>
                    <a:pt x="5215" y="914"/>
                  </a:cubicBezTo>
                  <a:cubicBezTo>
                    <a:pt x="5120" y="378"/>
                    <a:pt x="4665" y="0"/>
                    <a:pt x="4150"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916" name="Google Shape;4916;p59"/>
            <p:cNvSpPr/>
            <p:nvPr/>
          </p:nvSpPr>
          <p:spPr>
            <a:xfrm>
              <a:off x="5244414" y="1280275"/>
              <a:ext cx="60059" cy="49866"/>
            </a:xfrm>
            <a:custGeom>
              <a:avLst/>
              <a:gdLst/>
              <a:ahLst/>
              <a:cxnLst/>
              <a:rect l="l" t="t" r="r" b="b"/>
              <a:pathLst>
                <a:path w="1862" h="1546" extrusionOk="0">
                  <a:moveTo>
                    <a:pt x="1002" y="1"/>
                  </a:moveTo>
                  <a:cubicBezTo>
                    <a:pt x="959" y="1"/>
                    <a:pt x="915" y="4"/>
                    <a:pt x="870" y="12"/>
                  </a:cubicBezTo>
                  <a:cubicBezTo>
                    <a:pt x="191" y="131"/>
                    <a:pt x="1" y="1012"/>
                    <a:pt x="560" y="1405"/>
                  </a:cubicBezTo>
                  <a:cubicBezTo>
                    <a:pt x="702" y="1502"/>
                    <a:pt x="854" y="1545"/>
                    <a:pt x="1002" y="1545"/>
                  </a:cubicBezTo>
                  <a:cubicBezTo>
                    <a:pt x="1454" y="1545"/>
                    <a:pt x="1862" y="1142"/>
                    <a:pt x="1763" y="631"/>
                  </a:cubicBezTo>
                  <a:cubicBezTo>
                    <a:pt x="1689" y="259"/>
                    <a:pt x="1367"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917" name="Google Shape;4917;p59"/>
            <p:cNvSpPr/>
            <p:nvPr/>
          </p:nvSpPr>
          <p:spPr>
            <a:xfrm>
              <a:off x="5311504" y="1265631"/>
              <a:ext cx="125182" cy="43931"/>
            </a:xfrm>
            <a:custGeom>
              <a:avLst/>
              <a:gdLst/>
              <a:ahLst/>
              <a:cxnLst/>
              <a:rect l="l" t="t" r="r" b="b"/>
              <a:pathLst>
                <a:path w="3881" h="1362" extrusionOk="0">
                  <a:moveTo>
                    <a:pt x="3274" y="0"/>
                  </a:moveTo>
                  <a:cubicBezTo>
                    <a:pt x="3238" y="0"/>
                    <a:pt x="3200" y="5"/>
                    <a:pt x="3160" y="13"/>
                  </a:cubicBezTo>
                  <a:lnTo>
                    <a:pt x="3172" y="13"/>
                  </a:lnTo>
                  <a:lnTo>
                    <a:pt x="576" y="490"/>
                  </a:lnTo>
                  <a:cubicBezTo>
                    <a:pt x="0" y="545"/>
                    <a:pt x="104" y="1362"/>
                    <a:pt x="609" y="1362"/>
                  </a:cubicBezTo>
                  <a:cubicBezTo>
                    <a:pt x="647" y="1362"/>
                    <a:pt x="688" y="1357"/>
                    <a:pt x="731" y="1347"/>
                  </a:cubicBezTo>
                  <a:lnTo>
                    <a:pt x="3314" y="871"/>
                  </a:lnTo>
                  <a:cubicBezTo>
                    <a:pt x="3881" y="793"/>
                    <a:pt x="3774" y="0"/>
                    <a:pt x="3274"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918" name="Google Shape;4918;p59"/>
            <p:cNvSpPr/>
            <p:nvPr/>
          </p:nvSpPr>
          <p:spPr>
            <a:xfrm>
              <a:off x="5257090" y="1349784"/>
              <a:ext cx="59769" cy="49866"/>
            </a:xfrm>
            <a:custGeom>
              <a:avLst/>
              <a:gdLst/>
              <a:ahLst/>
              <a:cxnLst/>
              <a:rect l="l" t="t" r="r" b="b"/>
              <a:pathLst>
                <a:path w="1853" h="1546" extrusionOk="0">
                  <a:moveTo>
                    <a:pt x="1002" y="1"/>
                  </a:moveTo>
                  <a:cubicBezTo>
                    <a:pt x="959" y="1"/>
                    <a:pt x="914" y="4"/>
                    <a:pt x="870" y="12"/>
                  </a:cubicBezTo>
                  <a:cubicBezTo>
                    <a:pt x="191" y="131"/>
                    <a:pt x="1" y="1012"/>
                    <a:pt x="560" y="1405"/>
                  </a:cubicBezTo>
                  <a:cubicBezTo>
                    <a:pt x="702" y="1502"/>
                    <a:pt x="854" y="1545"/>
                    <a:pt x="1001" y="1545"/>
                  </a:cubicBezTo>
                  <a:cubicBezTo>
                    <a:pt x="1450" y="1545"/>
                    <a:pt x="1852" y="1145"/>
                    <a:pt x="1763" y="643"/>
                  </a:cubicBezTo>
                  <a:cubicBezTo>
                    <a:pt x="1699" y="260"/>
                    <a:pt x="1369"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919" name="Google Shape;4919;p59"/>
            <p:cNvSpPr/>
            <p:nvPr/>
          </p:nvSpPr>
          <p:spPr>
            <a:xfrm>
              <a:off x="5326728" y="1335140"/>
              <a:ext cx="121279" cy="43544"/>
            </a:xfrm>
            <a:custGeom>
              <a:avLst/>
              <a:gdLst/>
              <a:ahLst/>
              <a:cxnLst/>
              <a:rect l="l" t="t" r="r" b="b"/>
              <a:pathLst>
                <a:path w="3760" h="1350" extrusionOk="0">
                  <a:moveTo>
                    <a:pt x="3129" y="0"/>
                  </a:moveTo>
                  <a:cubicBezTo>
                    <a:pt x="3117" y="0"/>
                    <a:pt x="3105" y="1"/>
                    <a:pt x="3092" y="2"/>
                  </a:cubicBezTo>
                  <a:lnTo>
                    <a:pt x="497" y="478"/>
                  </a:lnTo>
                  <a:cubicBezTo>
                    <a:pt x="0" y="628"/>
                    <a:pt x="120" y="1349"/>
                    <a:pt x="605" y="1349"/>
                  </a:cubicBezTo>
                  <a:cubicBezTo>
                    <a:pt x="620" y="1349"/>
                    <a:pt x="636" y="1348"/>
                    <a:pt x="652" y="1347"/>
                  </a:cubicBezTo>
                  <a:lnTo>
                    <a:pt x="3247" y="883"/>
                  </a:lnTo>
                  <a:cubicBezTo>
                    <a:pt x="3759" y="731"/>
                    <a:pt x="3634" y="0"/>
                    <a:pt x="3129"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920" name="Google Shape;4920;p59"/>
            <p:cNvSpPr/>
            <p:nvPr/>
          </p:nvSpPr>
          <p:spPr>
            <a:xfrm>
              <a:off x="5270540" y="1424293"/>
              <a:ext cx="60059" cy="49834"/>
            </a:xfrm>
            <a:custGeom>
              <a:avLst/>
              <a:gdLst/>
              <a:ahLst/>
              <a:cxnLst/>
              <a:rect l="l" t="t" r="r" b="b"/>
              <a:pathLst>
                <a:path w="1862" h="1545" extrusionOk="0">
                  <a:moveTo>
                    <a:pt x="1002" y="0"/>
                  </a:moveTo>
                  <a:cubicBezTo>
                    <a:pt x="959" y="0"/>
                    <a:pt x="914" y="4"/>
                    <a:pt x="870" y="12"/>
                  </a:cubicBezTo>
                  <a:cubicBezTo>
                    <a:pt x="191" y="131"/>
                    <a:pt x="0" y="1012"/>
                    <a:pt x="560" y="1405"/>
                  </a:cubicBezTo>
                  <a:cubicBezTo>
                    <a:pt x="701" y="1502"/>
                    <a:pt x="854" y="1545"/>
                    <a:pt x="1002" y="1545"/>
                  </a:cubicBezTo>
                  <a:cubicBezTo>
                    <a:pt x="1453" y="1545"/>
                    <a:pt x="1861" y="1142"/>
                    <a:pt x="1763" y="631"/>
                  </a:cubicBezTo>
                  <a:cubicBezTo>
                    <a:pt x="1699" y="259"/>
                    <a:pt x="1369" y="0"/>
                    <a:pt x="100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921" name="Google Shape;4921;p59"/>
            <p:cNvSpPr/>
            <p:nvPr/>
          </p:nvSpPr>
          <p:spPr>
            <a:xfrm>
              <a:off x="5339792" y="1409585"/>
              <a:ext cx="121795" cy="43577"/>
            </a:xfrm>
            <a:custGeom>
              <a:avLst/>
              <a:gdLst/>
              <a:ahLst/>
              <a:cxnLst/>
              <a:rect l="l" t="t" r="r" b="b"/>
              <a:pathLst>
                <a:path w="3776" h="1351" extrusionOk="0">
                  <a:moveTo>
                    <a:pt x="3162" y="0"/>
                  </a:moveTo>
                  <a:cubicBezTo>
                    <a:pt x="3143" y="0"/>
                    <a:pt x="3124" y="1"/>
                    <a:pt x="3104" y="3"/>
                  </a:cubicBezTo>
                  <a:lnTo>
                    <a:pt x="509" y="468"/>
                  </a:lnTo>
                  <a:cubicBezTo>
                    <a:pt x="0" y="606"/>
                    <a:pt x="120" y="1351"/>
                    <a:pt x="628" y="1351"/>
                  </a:cubicBezTo>
                  <a:cubicBezTo>
                    <a:pt x="643" y="1351"/>
                    <a:pt x="659" y="1350"/>
                    <a:pt x="675" y="1349"/>
                  </a:cubicBezTo>
                  <a:lnTo>
                    <a:pt x="3259" y="872"/>
                  </a:lnTo>
                  <a:cubicBezTo>
                    <a:pt x="3775" y="735"/>
                    <a:pt x="3661" y="0"/>
                    <a:pt x="316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922" name="Google Shape;4922;p59"/>
            <p:cNvSpPr/>
            <p:nvPr/>
          </p:nvSpPr>
          <p:spPr>
            <a:xfrm>
              <a:off x="5212933" y="1733296"/>
              <a:ext cx="249267" cy="224043"/>
            </a:xfrm>
            <a:custGeom>
              <a:avLst/>
              <a:gdLst/>
              <a:ahLst/>
              <a:cxnLst/>
              <a:rect l="l" t="t" r="r" b="b"/>
              <a:pathLst>
                <a:path w="7728" h="6946" extrusionOk="0">
                  <a:moveTo>
                    <a:pt x="3946" y="0"/>
                  </a:moveTo>
                  <a:cubicBezTo>
                    <a:pt x="2915" y="0"/>
                    <a:pt x="1900" y="464"/>
                    <a:pt x="1227" y="1338"/>
                  </a:cubicBezTo>
                  <a:lnTo>
                    <a:pt x="6966" y="4957"/>
                  </a:lnTo>
                  <a:cubicBezTo>
                    <a:pt x="7728" y="3398"/>
                    <a:pt x="7251" y="1469"/>
                    <a:pt x="5775" y="528"/>
                  </a:cubicBezTo>
                  <a:cubicBezTo>
                    <a:pt x="5208" y="172"/>
                    <a:pt x="4573" y="0"/>
                    <a:pt x="3946" y="0"/>
                  </a:cubicBezTo>
                  <a:close/>
                  <a:moveTo>
                    <a:pt x="822" y="1981"/>
                  </a:moveTo>
                  <a:cubicBezTo>
                    <a:pt x="1" y="3552"/>
                    <a:pt x="524" y="5481"/>
                    <a:pt x="2025" y="6422"/>
                  </a:cubicBezTo>
                  <a:cubicBezTo>
                    <a:pt x="2584" y="6775"/>
                    <a:pt x="3211" y="6946"/>
                    <a:pt x="3833" y="6946"/>
                  </a:cubicBezTo>
                  <a:cubicBezTo>
                    <a:pt x="4864" y="6946"/>
                    <a:pt x="5880" y="6477"/>
                    <a:pt x="6549" y="5600"/>
                  </a:cubicBezTo>
                  <a:lnTo>
                    <a:pt x="822" y="198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923" name="Google Shape;4923;p59"/>
            <p:cNvSpPr/>
            <p:nvPr/>
          </p:nvSpPr>
          <p:spPr>
            <a:xfrm>
              <a:off x="5682211" y="1251439"/>
              <a:ext cx="196304" cy="181563"/>
            </a:xfrm>
            <a:custGeom>
              <a:avLst/>
              <a:gdLst/>
              <a:ahLst/>
              <a:cxnLst/>
              <a:rect l="l" t="t" r="r" b="b"/>
              <a:pathLst>
                <a:path w="6086" h="5629" extrusionOk="0">
                  <a:moveTo>
                    <a:pt x="3609" y="1"/>
                  </a:moveTo>
                  <a:lnTo>
                    <a:pt x="1215" y="1620"/>
                  </a:lnTo>
                  <a:cubicBezTo>
                    <a:pt x="251" y="2275"/>
                    <a:pt x="1" y="3585"/>
                    <a:pt x="656" y="4549"/>
                  </a:cubicBezTo>
                  <a:lnTo>
                    <a:pt x="763" y="4704"/>
                  </a:lnTo>
                  <a:cubicBezTo>
                    <a:pt x="1171" y="5305"/>
                    <a:pt x="1834" y="5629"/>
                    <a:pt x="2508" y="5629"/>
                  </a:cubicBezTo>
                  <a:cubicBezTo>
                    <a:pt x="2916" y="5629"/>
                    <a:pt x="3329" y="5510"/>
                    <a:pt x="3692" y="5264"/>
                  </a:cubicBezTo>
                  <a:lnTo>
                    <a:pt x="6085" y="3644"/>
                  </a:lnTo>
                  <a:lnTo>
                    <a:pt x="3609" y="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924" name="Google Shape;4924;p59"/>
            <p:cNvSpPr/>
            <p:nvPr/>
          </p:nvSpPr>
          <p:spPr>
            <a:xfrm>
              <a:off x="5814714" y="1176188"/>
              <a:ext cx="196272" cy="181660"/>
            </a:xfrm>
            <a:custGeom>
              <a:avLst/>
              <a:gdLst/>
              <a:ahLst/>
              <a:cxnLst/>
              <a:rect l="l" t="t" r="r" b="b"/>
              <a:pathLst>
                <a:path w="6085" h="5632" extrusionOk="0">
                  <a:moveTo>
                    <a:pt x="3591" y="1"/>
                  </a:moveTo>
                  <a:cubicBezTo>
                    <a:pt x="3182" y="1"/>
                    <a:pt x="2768" y="120"/>
                    <a:pt x="2406" y="369"/>
                  </a:cubicBezTo>
                  <a:lnTo>
                    <a:pt x="1" y="1989"/>
                  </a:lnTo>
                  <a:lnTo>
                    <a:pt x="2477" y="5632"/>
                  </a:lnTo>
                  <a:lnTo>
                    <a:pt x="4870" y="4001"/>
                  </a:lnTo>
                  <a:cubicBezTo>
                    <a:pt x="5835" y="3346"/>
                    <a:pt x="6085" y="2036"/>
                    <a:pt x="5430" y="1072"/>
                  </a:cubicBezTo>
                  <a:lnTo>
                    <a:pt x="5430" y="1072"/>
                  </a:lnTo>
                  <a:lnTo>
                    <a:pt x="5430" y="1084"/>
                  </a:lnTo>
                  <a:lnTo>
                    <a:pt x="5323" y="917"/>
                  </a:lnTo>
                  <a:cubicBezTo>
                    <a:pt x="4917" y="319"/>
                    <a:pt x="4259" y="1"/>
                    <a:pt x="3591"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925" name="Google Shape;4925;p59"/>
            <p:cNvSpPr/>
            <p:nvPr/>
          </p:nvSpPr>
          <p:spPr>
            <a:xfrm>
              <a:off x="5624636" y="1626564"/>
              <a:ext cx="346032" cy="344387"/>
            </a:xfrm>
            <a:custGeom>
              <a:avLst/>
              <a:gdLst/>
              <a:ahLst/>
              <a:cxnLst/>
              <a:rect l="l" t="t" r="r" b="b"/>
              <a:pathLst>
                <a:path w="10728" h="10677" extrusionOk="0">
                  <a:moveTo>
                    <a:pt x="5028" y="1"/>
                  </a:moveTo>
                  <a:cubicBezTo>
                    <a:pt x="4843" y="1"/>
                    <a:pt x="4677" y="137"/>
                    <a:pt x="4655" y="325"/>
                  </a:cubicBezTo>
                  <a:lnTo>
                    <a:pt x="4191" y="3813"/>
                  </a:lnTo>
                  <a:lnTo>
                    <a:pt x="714" y="3349"/>
                  </a:lnTo>
                  <a:cubicBezTo>
                    <a:pt x="700" y="3347"/>
                    <a:pt x="685" y="3346"/>
                    <a:pt x="670" y="3346"/>
                  </a:cubicBezTo>
                  <a:cubicBezTo>
                    <a:pt x="485" y="3346"/>
                    <a:pt x="320" y="3483"/>
                    <a:pt x="298" y="3670"/>
                  </a:cubicBezTo>
                  <a:lnTo>
                    <a:pt x="36" y="5647"/>
                  </a:lnTo>
                  <a:cubicBezTo>
                    <a:pt x="0" y="5849"/>
                    <a:pt x="143" y="6040"/>
                    <a:pt x="357" y="6064"/>
                  </a:cubicBezTo>
                  <a:lnTo>
                    <a:pt x="357" y="6052"/>
                  </a:lnTo>
                  <a:lnTo>
                    <a:pt x="3834" y="6516"/>
                  </a:lnTo>
                  <a:lnTo>
                    <a:pt x="3370" y="9993"/>
                  </a:lnTo>
                  <a:cubicBezTo>
                    <a:pt x="3346" y="10195"/>
                    <a:pt x="3489" y="10386"/>
                    <a:pt x="3691" y="10409"/>
                  </a:cubicBezTo>
                  <a:lnTo>
                    <a:pt x="5667" y="10671"/>
                  </a:lnTo>
                  <a:cubicBezTo>
                    <a:pt x="5688" y="10675"/>
                    <a:pt x="5709" y="10677"/>
                    <a:pt x="5730" y="10677"/>
                  </a:cubicBezTo>
                  <a:cubicBezTo>
                    <a:pt x="5907" y="10677"/>
                    <a:pt x="6063" y="10542"/>
                    <a:pt x="6084" y="10350"/>
                  </a:cubicBezTo>
                  <a:lnTo>
                    <a:pt x="6548" y="6873"/>
                  </a:lnTo>
                  <a:lnTo>
                    <a:pt x="10025" y="7338"/>
                  </a:lnTo>
                  <a:cubicBezTo>
                    <a:pt x="10040" y="7339"/>
                    <a:pt x="10055" y="7340"/>
                    <a:pt x="10069" y="7340"/>
                  </a:cubicBezTo>
                  <a:cubicBezTo>
                    <a:pt x="10254" y="7340"/>
                    <a:pt x="10420" y="7204"/>
                    <a:pt x="10442" y="7016"/>
                  </a:cubicBezTo>
                  <a:lnTo>
                    <a:pt x="10704" y="5040"/>
                  </a:lnTo>
                  <a:cubicBezTo>
                    <a:pt x="10728" y="4837"/>
                    <a:pt x="10585" y="4647"/>
                    <a:pt x="10382" y="4623"/>
                  </a:cubicBezTo>
                  <a:lnTo>
                    <a:pt x="6906" y="4159"/>
                  </a:lnTo>
                  <a:lnTo>
                    <a:pt x="7358" y="682"/>
                  </a:lnTo>
                  <a:cubicBezTo>
                    <a:pt x="7394" y="480"/>
                    <a:pt x="7239" y="289"/>
                    <a:pt x="7037" y="265"/>
                  </a:cubicBezTo>
                  <a:lnTo>
                    <a:pt x="5072" y="3"/>
                  </a:lnTo>
                  <a:cubicBezTo>
                    <a:pt x="5057" y="2"/>
                    <a:pt x="5043" y="1"/>
                    <a:pt x="502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926" name="Google Shape;4926;p59"/>
            <p:cNvSpPr/>
            <p:nvPr/>
          </p:nvSpPr>
          <p:spPr>
            <a:xfrm>
              <a:off x="5182226" y="2147999"/>
              <a:ext cx="349870" cy="435862"/>
            </a:xfrm>
            <a:custGeom>
              <a:avLst/>
              <a:gdLst/>
              <a:ahLst/>
              <a:cxnLst/>
              <a:rect l="l" t="t" r="r" b="b"/>
              <a:pathLst>
                <a:path w="10847" h="13513" extrusionOk="0">
                  <a:moveTo>
                    <a:pt x="4145" y="431"/>
                  </a:moveTo>
                  <a:cubicBezTo>
                    <a:pt x="4436" y="431"/>
                    <a:pt x="4723" y="605"/>
                    <a:pt x="4774" y="994"/>
                  </a:cubicBezTo>
                  <a:cubicBezTo>
                    <a:pt x="4810" y="1185"/>
                    <a:pt x="4751" y="1387"/>
                    <a:pt x="4632" y="1530"/>
                  </a:cubicBezTo>
                  <a:lnTo>
                    <a:pt x="3834" y="1685"/>
                  </a:lnTo>
                  <a:cubicBezTo>
                    <a:pt x="3667" y="1590"/>
                    <a:pt x="3548" y="1423"/>
                    <a:pt x="3512" y="1232"/>
                  </a:cubicBezTo>
                  <a:lnTo>
                    <a:pt x="3500" y="1220"/>
                  </a:lnTo>
                  <a:cubicBezTo>
                    <a:pt x="3386" y="723"/>
                    <a:pt x="3769" y="431"/>
                    <a:pt x="4145" y="431"/>
                  </a:cubicBezTo>
                  <a:close/>
                  <a:moveTo>
                    <a:pt x="7867" y="2734"/>
                  </a:moveTo>
                  <a:cubicBezTo>
                    <a:pt x="8125" y="2734"/>
                    <a:pt x="8352" y="2922"/>
                    <a:pt x="8394" y="3185"/>
                  </a:cubicBezTo>
                  <a:lnTo>
                    <a:pt x="9787" y="10757"/>
                  </a:lnTo>
                  <a:cubicBezTo>
                    <a:pt x="9835" y="11055"/>
                    <a:pt x="9644" y="11341"/>
                    <a:pt x="9346" y="11388"/>
                  </a:cubicBezTo>
                  <a:lnTo>
                    <a:pt x="3084" y="12531"/>
                  </a:lnTo>
                  <a:cubicBezTo>
                    <a:pt x="3047" y="12538"/>
                    <a:pt x="3011" y="12542"/>
                    <a:pt x="2975" y="12542"/>
                  </a:cubicBezTo>
                  <a:cubicBezTo>
                    <a:pt x="2710" y="12542"/>
                    <a:pt x="2483" y="12353"/>
                    <a:pt x="2441" y="12091"/>
                  </a:cubicBezTo>
                  <a:lnTo>
                    <a:pt x="1060" y="4518"/>
                  </a:lnTo>
                  <a:cubicBezTo>
                    <a:pt x="1012" y="4221"/>
                    <a:pt x="1203" y="3935"/>
                    <a:pt x="1512" y="3887"/>
                  </a:cubicBezTo>
                  <a:lnTo>
                    <a:pt x="2250" y="3745"/>
                  </a:lnTo>
                  <a:cubicBezTo>
                    <a:pt x="2292" y="3955"/>
                    <a:pt x="2474" y="4110"/>
                    <a:pt x="2680" y="4110"/>
                  </a:cubicBezTo>
                  <a:cubicBezTo>
                    <a:pt x="2707" y="4110"/>
                    <a:pt x="2735" y="4107"/>
                    <a:pt x="2762" y="4102"/>
                  </a:cubicBezTo>
                  <a:lnTo>
                    <a:pt x="6668" y="3387"/>
                  </a:lnTo>
                  <a:cubicBezTo>
                    <a:pt x="6906" y="3340"/>
                    <a:pt x="7060" y="3114"/>
                    <a:pt x="7025" y="2875"/>
                  </a:cubicBezTo>
                  <a:lnTo>
                    <a:pt x="7763" y="2744"/>
                  </a:lnTo>
                  <a:cubicBezTo>
                    <a:pt x="7798" y="2737"/>
                    <a:pt x="7833" y="2734"/>
                    <a:pt x="7867" y="2734"/>
                  </a:cubicBezTo>
                  <a:close/>
                  <a:moveTo>
                    <a:pt x="4133" y="1"/>
                  </a:moveTo>
                  <a:cubicBezTo>
                    <a:pt x="4070" y="1"/>
                    <a:pt x="4006" y="6"/>
                    <a:pt x="3941" y="18"/>
                  </a:cubicBezTo>
                  <a:cubicBezTo>
                    <a:pt x="3346" y="125"/>
                    <a:pt x="2953" y="708"/>
                    <a:pt x="3072" y="1304"/>
                  </a:cubicBezTo>
                  <a:cubicBezTo>
                    <a:pt x="3108" y="1470"/>
                    <a:pt x="3179" y="1637"/>
                    <a:pt x="3286" y="1780"/>
                  </a:cubicBezTo>
                  <a:lnTo>
                    <a:pt x="2512" y="1923"/>
                  </a:lnTo>
                  <a:cubicBezTo>
                    <a:pt x="2191" y="1982"/>
                    <a:pt x="1988" y="2280"/>
                    <a:pt x="2036" y="2602"/>
                  </a:cubicBezTo>
                  <a:lnTo>
                    <a:pt x="2096" y="2887"/>
                  </a:lnTo>
                  <a:lnTo>
                    <a:pt x="798" y="3114"/>
                  </a:lnTo>
                  <a:cubicBezTo>
                    <a:pt x="322" y="3209"/>
                    <a:pt x="0" y="3673"/>
                    <a:pt x="83" y="4149"/>
                  </a:cubicBezTo>
                  <a:lnTo>
                    <a:pt x="1667" y="12781"/>
                  </a:lnTo>
                  <a:cubicBezTo>
                    <a:pt x="1740" y="13212"/>
                    <a:pt x="2110" y="13512"/>
                    <a:pt x="2531" y="13512"/>
                  </a:cubicBezTo>
                  <a:cubicBezTo>
                    <a:pt x="2587" y="13512"/>
                    <a:pt x="2645" y="13507"/>
                    <a:pt x="2703" y="13496"/>
                  </a:cubicBezTo>
                  <a:lnTo>
                    <a:pt x="10049" y="12162"/>
                  </a:lnTo>
                  <a:cubicBezTo>
                    <a:pt x="10525" y="12067"/>
                    <a:pt x="10847" y="11603"/>
                    <a:pt x="10763" y="11114"/>
                  </a:cubicBezTo>
                  <a:lnTo>
                    <a:pt x="9192" y="2482"/>
                  </a:lnTo>
                  <a:cubicBezTo>
                    <a:pt x="9107" y="2048"/>
                    <a:pt x="8729" y="1755"/>
                    <a:pt x="8303" y="1755"/>
                  </a:cubicBezTo>
                  <a:cubicBezTo>
                    <a:pt x="8250" y="1755"/>
                    <a:pt x="8197" y="1759"/>
                    <a:pt x="8144" y="1768"/>
                  </a:cubicBezTo>
                  <a:lnTo>
                    <a:pt x="6858" y="2006"/>
                  </a:lnTo>
                  <a:lnTo>
                    <a:pt x="6810" y="1732"/>
                  </a:lnTo>
                  <a:cubicBezTo>
                    <a:pt x="6757" y="1442"/>
                    <a:pt x="6499" y="1249"/>
                    <a:pt x="6214" y="1249"/>
                  </a:cubicBezTo>
                  <a:cubicBezTo>
                    <a:pt x="6183" y="1249"/>
                    <a:pt x="6151" y="1251"/>
                    <a:pt x="6120" y="1256"/>
                  </a:cubicBezTo>
                  <a:lnTo>
                    <a:pt x="5179" y="1435"/>
                  </a:lnTo>
                  <a:cubicBezTo>
                    <a:pt x="5227" y="1268"/>
                    <a:pt x="5239" y="1089"/>
                    <a:pt x="5215" y="911"/>
                  </a:cubicBezTo>
                  <a:cubicBezTo>
                    <a:pt x="5119" y="380"/>
                    <a:pt x="4655" y="1"/>
                    <a:pt x="413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927" name="Google Shape;4927;p59"/>
            <p:cNvSpPr/>
            <p:nvPr/>
          </p:nvSpPr>
          <p:spPr>
            <a:xfrm>
              <a:off x="5244414" y="2305274"/>
              <a:ext cx="60059" cy="49834"/>
            </a:xfrm>
            <a:custGeom>
              <a:avLst/>
              <a:gdLst/>
              <a:ahLst/>
              <a:cxnLst/>
              <a:rect l="l" t="t" r="r" b="b"/>
              <a:pathLst>
                <a:path w="1862" h="1545" extrusionOk="0">
                  <a:moveTo>
                    <a:pt x="1002" y="0"/>
                  </a:moveTo>
                  <a:cubicBezTo>
                    <a:pt x="959" y="0"/>
                    <a:pt x="915" y="4"/>
                    <a:pt x="870" y="12"/>
                  </a:cubicBezTo>
                  <a:cubicBezTo>
                    <a:pt x="191" y="131"/>
                    <a:pt x="1" y="1012"/>
                    <a:pt x="560" y="1405"/>
                  </a:cubicBezTo>
                  <a:cubicBezTo>
                    <a:pt x="702" y="1502"/>
                    <a:pt x="854" y="1545"/>
                    <a:pt x="1002" y="1545"/>
                  </a:cubicBezTo>
                  <a:cubicBezTo>
                    <a:pt x="1454" y="1545"/>
                    <a:pt x="1862" y="1142"/>
                    <a:pt x="1763" y="631"/>
                  </a:cubicBezTo>
                  <a:cubicBezTo>
                    <a:pt x="1689" y="258"/>
                    <a:pt x="1367" y="0"/>
                    <a:pt x="100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928" name="Google Shape;4928;p59"/>
            <p:cNvSpPr/>
            <p:nvPr/>
          </p:nvSpPr>
          <p:spPr>
            <a:xfrm>
              <a:off x="5312052" y="2290372"/>
              <a:ext cx="124117" cy="43673"/>
            </a:xfrm>
            <a:custGeom>
              <a:avLst/>
              <a:gdLst/>
              <a:ahLst/>
              <a:cxnLst/>
              <a:rect l="l" t="t" r="r" b="b"/>
              <a:pathLst>
                <a:path w="3848" h="1354" extrusionOk="0">
                  <a:moveTo>
                    <a:pt x="3238" y="0"/>
                  </a:moveTo>
                  <a:cubicBezTo>
                    <a:pt x="3207" y="0"/>
                    <a:pt x="3176" y="3"/>
                    <a:pt x="3143" y="9"/>
                  </a:cubicBezTo>
                  <a:lnTo>
                    <a:pt x="3155" y="9"/>
                  </a:lnTo>
                  <a:lnTo>
                    <a:pt x="559" y="485"/>
                  </a:lnTo>
                  <a:cubicBezTo>
                    <a:pt x="1" y="564"/>
                    <a:pt x="102" y="1354"/>
                    <a:pt x="608" y="1354"/>
                  </a:cubicBezTo>
                  <a:cubicBezTo>
                    <a:pt x="641" y="1354"/>
                    <a:pt x="677" y="1350"/>
                    <a:pt x="714" y="1343"/>
                  </a:cubicBezTo>
                  <a:lnTo>
                    <a:pt x="3297" y="866"/>
                  </a:lnTo>
                  <a:cubicBezTo>
                    <a:pt x="3847" y="777"/>
                    <a:pt x="3731" y="0"/>
                    <a:pt x="3238"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929" name="Google Shape;4929;p59"/>
            <p:cNvSpPr/>
            <p:nvPr/>
          </p:nvSpPr>
          <p:spPr>
            <a:xfrm>
              <a:off x="5257090" y="2374687"/>
              <a:ext cx="59769" cy="49931"/>
            </a:xfrm>
            <a:custGeom>
              <a:avLst/>
              <a:gdLst/>
              <a:ahLst/>
              <a:cxnLst/>
              <a:rect l="l" t="t" r="r" b="b"/>
              <a:pathLst>
                <a:path w="1853" h="1548" extrusionOk="0">
                  <a:moveTo>
                    <a:pt x="1016" y="0"/>
                  </a:moveTo>
                  <a:cubicBezTo>
                    <a:pt x="968" y="0"/>
                    <a:pt x="919" y="5"/>
                    <a:pt x="870" y="15"/>
                  </a:cubicBezTo>
                  <a:cubicBezTo>
                    <a:pt x="191" y="122"/>
                    <a:pt x="1" y="1015"/>
                    <a:pt x="560" y="1408"/>
                  </a:cubicBezTo>
                  <a:cubicBezTo>
                    <a:pt x="701" y="1505"/>
                    <a:pt x="853" y="1548"/>
                    <a:pt x="1000" y="1548"/>
                  </a:cubicBezTo>
                  <a:cubicBezTo>
                    <a:pt x="1449" y="1548"/>
                    <a:pt x="1853" y="1145"/>
                    <a:pt x="1763" y="634"/>
                  </a:cubicBezTo>
                  <a:cubicBezTo>
                    <a:pt x="1700" y="266"/>
                    <a:pt x="1377" y="0"/>
                    <a:pt x="1016"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930" name="Google Shape;4930;p59"/>
            <p:cNvSpPr/>
            <p:nvPr/>
          </p:nvSpPr>
          <p:spPr>
            <a:xfrm>
              <a:off x="5326728" y="2359753"/>
              <a:ext cx="121279" cy="43512"/>
            </a:xfrm>
            <a:custGeom>
              <a:avLst/>
              <a:gdLst/>
              <a:ahLst/>
              <a:cxnLst/>
              <a:rect l="l" t="t" r="r" b="b"/>
              <a:pathLst>
                <a:path w="3760" h="1349" extrusionOk="0">
                  <a:moveTo>
                    <a:pt x="3129" y="0"/>
                  </a:moveTo>
                  <a:cubicBezTo>
                    <a:pt x="3117" y="0"/>
                    <a:pt x="3105" y="1"/>
                    <a:pt x="3092" y="1"/>
                  </a:cubicBezTo>
                  <a:lnTo>
                    <a:pt x="497" y="478"/>
                  </a:lnTo>
                  <a:cubicBezTo>
                    <a:pt x="0" y="628"/>
                    <a:pt x="120" y="1349"/>
                    <a:pt x="605" y="1349"/>
                  </a:cubicBezTo>
                  <a:cubicBezTo>
                    <a:pt x="620" y="1349"/>
                    <a:pt x="636" y="1348"/>
                    <a:pt x="652" y="1347"/>
                  </a:cubicBezTo>
                  <a:lnTo>
                    <a:pt x="3247" y="882"/>
                  </a:lnTo>
                  <a:cubicBezTo>
                    <a:pt x="3759" y="731"/>
                    <a:pt x="3634" y="0"/>
                    <a:pt x="3129"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931" name="Google Shape;4931;p59"/>
            <p:cNvSpPr/>
            <p:nvPr/>
          </p:nvSpPr>
          <p:spPr>
            <a:xfrm>
              <a:off x="5270540" y="2448906"/>
              <a:ext cx="60059" cy="49834"/>
            </a:xfrm>
            <a:custGeom>
              <a:avLst/>
              <a:gdLst/>
              <a:ahLst/>
              <a:cxnLst/>
              <a:rect l="l" t="t" r="r" b="b"/>
              <a:pathLst>
                <a:path w="1862" h="1545" extrusionOk="0">
                  <a:moveTo>
                    <a:pt x="1002" y="0"/>
                  </a:moveTo>
                  <a:cubicBezTo>
                    <a:pt x="959" y="0"/>
                    <a:pt x="914" y="4"/>
                    <a:pt x="870" y="11"/>
                  </a:cubicBezTo>
                  <a:cubicBezTo>
                    <a:pt x="191" y="131"/>
                    <a:pt x="0" y="1012"/>
                    <a:pt x="572" y="1404"/>
                  </a:cubicBezTo>
                  <a:cubicBezTo>
                    <a:pt x="710" y="1501"/>
                    <a:pt x="861" y="1545"/>
                    <a:pt x="1007" y="1545"/>
                  </a:cubicBezTo>
                  <a:cubicBezTo>
                    <a:pt x="1453" y="1545"/>
                    <a:pt x="1861" y="1142"/>
                    <a:pt x="1763" y="631"/>
                  </a:cubicBezTo>
                  <a:cubicBezTo>
                    <a:pt x="1699" y="258"/>
                    <a:pt x="1369" y="0"/>
                    <a:pt x="100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932" name="Google Shape;4932;p59"/>
            <p:cNvSpPr/>
            <p:nvPr/>
          </p:nvSpPr>
          <p:spPr>
            <a:xfrm>
              <a:off x="5339534" y="2434133"/>
              <a:ext cx="122311" cy="43673"/>
            </a:xfrm>
            <a:custGeom>
              <a:avLst/>
              <a:gdLst/>
              <a:ahLst/>
              <a:cxnLst/>
              <a:rect l="l" t="t" r="r" b="b"/>
              <a:pathLst>
                <a:path w="3792" h="1354" extrusionOk="0">
                  <a:moveTo>
                    <a:pt x="3181" y="1"/>
                  </a:moveTo>
                  <a:cubicBezTo>
                    <a:pt x="3159" y="1"/>
                    <a:pt x="3136" y="2"/>
                    <a:pt x="3112" y="5"/>
                  </a:cubicBezTo>
                  <a:lnTo>
                    <a:pt x="517" y="469"/>
                  </a:lnTo>
                  <a:cubicBezTo>
                    <a:pt x="0" y="607"/>
                    <a:pt x="114" y="1354"/>
                    <a:pt x="625" y="1354"/>
                  </a:cubicBezTo>
                  <a:cubicBezTo>
                    <a:pt x="644" y="1354"/>
                    <a:pt x="663" y="1353"/>
                    <a:pt x="683" y="1351"/>
                  </a:cubicBezTo>
                  <a:lnTo>
                    <a:pt x="3267" y="874"/>
                  </a:lnTo>
                  <a:cubicBezTo>
                    <a:pt x="3792" y="749"/>
                    <a:pt x="3683" y="1"/>
                    <a:pt x="3181"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933" name="Google Shape;4933;p59"/>
            <p:cNvSpPr/>
            <p:nvPr/>
          </p:nvSpPr>
          <p:spPr>
            <a:xfrm>
              <a:off x="5212933" y="2757263"/>
              <a:ext cx="250815" cy="224817"/>
            </a:xfrm>
            <a:custGeom>
              <a:avLst/>
              <a:gdLst/>
              <a:ahLst/>
              <a:cxnLst/>
              <a:rect l="l" t="t" r="r" b="b"/>
              <a:pathLst>
                <a:path w="7776" h="6970" extrusionOk="0">
                  <a:moveTo>
                    <a:pt x="3946" y="1"/>
                  </a:moveTo>
                  <a:cubicBezTo>
                    <a:pt x="2909" y="1"/>
                    <a:pt x="1889" y="472"/>
                    <a:pt x="1227" y="1358"/>
                  </a:cubicBezTo>
                  <a:lnTo>
                    <a:pt x="6966" y="4977"/>
                  </a:lnTo>
                  <a:cubicBezTo>
                    <a:pt x="7775" y="3405"/>
                    <a:pt x="7251" y="1477"/>
                    <a:pt x="5763" y="524"/>
                  </a:cubicBezTo>
                  <a:cubicBezTo>
                    <a:pt x="5200" y="171"/>
                    <a:pt x="4570" y="1"/>
                    <a:pt x="3946" y="1"/>
                  </a:cubicBezTo>
                  <a:close/>
                  <a:moveTo>
                    <a:pt x="822" y="2001"/>
                  </a:moveTo>
                  <a:lnTo>
                    <a:pt x="822" y="2001"/>
                  </a:lnTo>
                  <a:cubicBezTo>
                    <a:pt x="1" y="3572"/>
                    <a:pt x="524" y="5501"/>
                    <a:pt x="2025" y="6442"/>
                  </a:cubicBezTo>
                  <a:cubicBezTo>
                    <a:pt x="2588" y="6797"/>
                    <a:pt x="3219" y="6969"/>
                    <a:pt x="3844" y="6969"/>
                  </a:cubicBezTo>
                  <a:cubicBezTo>
                    <a:pt x="4872" y="6969"/>
                    <a:pt x="5883" y="6505"/>
                    <a:pt x="6549" y="5632"/>
                  </a:cubicBezTo>
                  <a:lnTo>
                    <a:pt x="822" y="200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934" name="Google Shape;4934;p59"/>
            <p:cNvSpPr/>
            <p:nvPr/>
          </p:nvSpPr>
          <p:spPr>
            <a:xfrm>
              <a:off x="5682211" y="2276051"/>
              <a:ext cx="196304" cy="181563"/>
            </a:xfrm>
            <a:custGeom>
              <a:avLst/>
              <a:gdLst/>
              <a:ahLst/>
              <a:cxnLst/>
              <a:rect l="l" t="t" r="r" b="b"/>
              <a:pathLst>
                <a:path w="6086" h="5629" extrusionOk="0">
                  <a:moveTo>
                    <a:pt x="3609" y="1"/>
                  </a:moveTo>
                  <a:lnTo>
                    <a:pt x="1215" y="1620"/>
                  </a:lnTo>
                  <a:cubicBezTo>
                    <a:pt x="251" y="2275"/>
                    <a:pt x="1" y="3585"/>
                    <a:pt x="656" y="4549"/>
                  </a:cubicBezTo>
                  <a:lnTo>
                    <a:pt x="763" y="4716"/>
                  </a:lnTo>
                  <a:cubicBezTo>
                    <a:pt x="1170" y="5308"/>
                    <a:pt x="1831" y="5629"/>
                    <a:pt x="2505" y="5629"/>
                  </a:cubicBezTo>
                  <a:cubicBezTo>
                    <a:pt x="2914" y="5629"/>
                    <a:pt x="3328" y="5511"/>
                    <a:pt x="3692" y="5263"/>
                  </a:cubicBezTo>
                  <a:lnTo>
                    <a:pt x="6085" y="3644"/>
                  </a:lnTo>
                  <a:lnTo>
                    <a:pt x="3609" y="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935" name="Google Shape;4935;p59"/>
            <p:cNvSpPr/>
            <p:nvPr/>
          </p:nvSpPr>
          <p:spPr>
            <a:xfrm>
              <a:off x="5814714" y="2200542"/>
              <a:ext cx="196272" cy="181918"/>
            </a:xfrm>
            <a:custGeom>
              <a:avLst/>
              <a:gdLst/>
              <a:ahLst/>
              <a:cxnLst/>
              <a:rect l="l" t="t" r="r" b="b"/>
              <a:pathLst>
                <a:path w="6085" h="5640" extrusionOk="0">
                  <a:moveTo>
                    <a:pt x="3580" y="0"/>
                  </a:moveTo>
                  <a:cubicBezTo>
                    <a:pt x="3174" y="0"/>
                    <a:pt x="2765" y="119"/>
                    <a:pt x="2406" y="365"/>
                  </a:cubicBezTo>
                  <a:lnTo>
                    <a:pt x="1" y="1996"/>
                  </a:lnTo>
                  <a:lnTo>
                    <a:pt x="2477" y="5640"/>
                  </a:lnTo>
                  <a:lnTo>
                    <a:pt x="4870" y="4009"/>
                  </a:lnTo>
                  <a:cubicBezTo>
                    <a:pt x="5835" y="3354"/>
                    <a:pt x="6085" y="2044"/>
                    <a:pt x="5430" y="1080"/>
                  </a:cubicBezTo>
                  <a:lnTo>
                    <a:pt x="5323" y="925"/>
                  </a:lnTo>
                  <a:cubicBezTo>
                    <a:pt x="4915" y="324"/>
                    <a:pt x="4252" y="0"/>
                    <a:pt x="3580"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936" name="Google Shape;4936;p59"/>
            <p:cNvSpPr/>
            <p:nvPr/>
          </p:nvSpPr>
          <p:spPr>
            <a:xfrm>
              <a:off x="5624636" y="2651177"/>
              <a:ext cx="346032" cy="344387"/>
            </a:xfrm>
            <a:custGeom>
              <a:avLst/>
              <a:gdLst/>
              <a:ahLst/>
              <a:cxnLst/>
              <a:rect l="l" t="t" r="r" b="b"/>
              <a:pathLst>
                <a:path w="10728" h="10677" extrusionOk="0">
                  <a:moveTo>
                    <a:pt x="5026" y="1"/>
                  </a:moveTo>
                  <a:cubicBezTo>
                    <a:pt x="4832" y="1"/>
                    <a:pt x="4677" y="137"/>
                    <a:pt x="4643" y="325"/>
                  </a:cubicBezTo>
                  <a:lnTo>
                    <a:pt x="4191" y="3813"/>
                  </a:lnTo>
                  <a:lnTo>
                    <a:pt x="714" y="3349"/>
                  </a:lnTo>
                  <a:cubicBezTo>
                    <a:pt x="699" y="3347"/>
                    <a:pt x="683" y="3346"/>
                    <a:pt x="668" y="3346"/>
                  </a:cubicBezTo>
                  <a:cubicBezTo>
                    <a:pt x="475" y="3346"/>
                    <a:pt x="319" y="3483"/>
                    <a:pt x="286" y="3670"/>
                  </a:cubicBezTo>
                  <a:lnTo>
                    <a:pt x="36" y="5647"/>
                  </a:lnTo>
                  <a:cubicBezTo>
                    <a:pt x="0" y="5849"/>
                    <a:pt x="143" y="6028"/>
                    <a:pt x="357" y="6063"/>
                  </a:cubicBezTo>
                  <a:lnTo>
                    <a:pt x="3834" y="6516"/>
                  </a:lnTo>
                  <a:lnTo>
                    <a:pt x="3370" y="10004"/>
                  </a:lnTo>
                  <a:cubicBezTo>
                    <a:pt x="3346" y="10207"/>
                    <a:pt x="3489" y="10385"/>
                    <a:pt x="3691" y="10421"/>
                  </a:cubicBezTo>
                  <a:lnTo>
                    <a:pt x="5667" y="10671"/>
                  </a:lnTo>
                  <a:cubicBezTo>
                    <a:pt x="5688" y="10675"/>
                    <a:pt x="5709" y="10677"/>
                    <a:pt x="5730" y="10677"/>
                  </a:cubicBezTo>
                  <a:cubicBezTo>
                    <a:pt x="5907" y="10677"/>
                    <a:pt x="6063" y="10543"/>
                    <a:pt x="6084" y="10362"/>
                  </a:cubicBezTo>
                  <a:lnTo>
                    <a:pt x="6548" y="6873"/>
                  </a:lnTo>
                  <a:lnTo>
                    <a:pt x="10025" y="7337"/>
                  </a:lnTo>
                  <a:cubicBezTo>
                    <a:pt x="10040" y="7339"/>
                    <a:pt x="10055" y="7340"/>
                    <a:pt x="10069" y="7340"/>
                  </a:cubicBezTo>
                  <a:cubicBezTo>
                    <a:pt x="10254" y="7340"/>
                    <a:pt x="10420" y="7204"/>
                    <a:pt x="10442" y="7016"/>
                  </a:cubicBezTo>
                  <a:lnTo>
                    <a:pt x="10704" y="5039"/>
                  </a:lnTo>
                  <a:cubicBezTo>
                    <a:pt x="10728" y="4837"/>
                    <a:pt x="10585" y="4647"/>
                    <a:pt x="10382" y="4623"/>
                  </a:cubicBezTo>
                  <a:lnTo>
                    <a:pt x="6906" y="4170"/>
                  </a:lnTo>
                  <a:lnTo>
                    <a:pt x="7358" y="682"/>
                  </a:lnTo>
                  <a:cubicBezTo>
                    <a:pt x="7394" y="479"/>
                    <a:pt x="7239" y="289"/>
                    <a:pt x="7037" y="265"/>
                  </a:cubicBezTo>
                  <a:lnTo>
                    <a:pt x="5072" y="3"/>
                  </a:lnTo>
                  <a:cubicBezTo>
                    <a:pt x="5056" y="1"/>
                    <a:pt x="5041" y="1"/>
                    <a:pt x="5026"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937" name="Google Shape;4937;p59"/>
            <p:cNvSpPr/>
            <p:nvPr/>
          </p:nvSpPr>
          <p:spPr>
            <a:xfrm>
              <a:off x="5182226" y="3172611"/>
              <a:ext cx="349870" cy="436507"/>
            </a:xfrm>
            <a:custGeom>
              <a:avLst/>
              <a:gdLst/>
              <a:ahLst/>
              <a:cxnLst/>
              <a:rect l="l" t="t" r="r" b="b"/>
              <a:pathLst>
                <a:path w="10847" h="13533" extrusionOk="0">
                  <a:moveTo>
                    <a:pt x="4151" y="435"/>
                  </a:moveTo>
                  <a:cubicBezTo>
                    <a:pt x="4440" y="435"/>
                    <a:pt x="4723" y="608"/>
                    <a:pt x="4774" y="994"/>
                  </a:cubicBezTo>
                  <a:cubicBezTo>
                    <a:pt x="4810" y="1196"/>
                    <a:pt x="4751" y="1387"/>
                    <a:pt x="4632" y="1542"/>
                  </a:cubicBezTo>
                  <a:lnTo>
                    <a:pt x="3834" y="1685"/>
                  </a:lnTo>
                  <a:cubicBezTo>
                    <a:pt x="3667" y="1589"/>
                    <a:pt x="3548" y="1423"/>
                    <a:pt x="3512" y="1232"/>
                  </a:cubicBezTo>
                  <a:lnTo>
                    <a:pt x="3500" y="1232"/>
                  </a:lnTo>
                  <a:cubicBezTo>
                    <a:pt x="3386" y="732"/>
                    <a:pt x="3773" y="435"/>
                    <a:pt x="4151" y="435"/>
                  </a:cubicBezTo>
                  <a:close/>
                  <a:moveTo>
                    <a:pt x="7872" y="2745"/>
                  </a:moveTo>
                  <a:cubicBezTo>
                    <a:pt x="8127" y="2745"/>
                    <a:pt x="8352" y="2924"/>
                    <a:pt x="8394" y="3185"/>
                  </a:cubicBezTo>
                  <a:lnTo>
                    <a:pt x="9787" y="10769"/>
                  </a:lnTo>
                  <a:cubicBezTo>
                    <a:pt x="9835" y="11067"/>
                    <a:pt x="9644" y="11341"/>
                    <a:pt x="9346" y="11400"/>
                  </a:cubicBezTo>
                  <a:lnTo>
                    <a:pt x="3084" y="12543"/>
                  </a:lnTo>
                  <a:cubicBezTo>
                    <a:pt x="3047" y="12550"/>
                    <a:pt x="3011" y="12553"/>
                    <a:pt x="2976" y="12553"/>
                  </a:cubicBezTo>
                  <a:cubicBezTo>
                    <a:pt x="2710" y="12553"/>
                    <a:pt x="2483" y="12364"/>
                    <a:pt x="2441" y="12091"/>
                  </a:cubicBezTo>
                  <a:lnTo>
                    <a:pt x="1060" y="4530"/>
                  </a:lnTo>
                  <a:cubicBezTo>
                    <a:pt x="1012" y="4233"/>
                    <a:pt x="1203" y="3947"/>
                    <a:pt x="1512" y="3887"/>
                  </a:cubicBezTo>
                  <a:lnTo>
                    <a:pt x="2250" y="3756"/>
                  </a:lnTo>
                  <a:cubicBezTo>
                    <a:pt x="2292" y="3965"/>
                    <a:pt x="2472" y="4110"/>
                    <a:pt x="2676" y="4110"/>
                  </a:cubicBezTo>
                  <a:cubicBezTo>
                    <a:pt x="2704" y="4110"/>
                    <a:pt x="2733" y="4107"/>
                    <a:pt x="2762" y="4102"/>
                  </a:cubicBezTo>
                  <a:lnTo>
                    <a:pt x="6668" y="3399"/>
                  </a:lnTo>
                  <a:cubicBezTo>
                    <a:pt x="6906" y="3351"/>
                    <a:pt x="7060" y="3125"/>
                    <a:pt x="7025" y="2887"/>
                  </a:cubicBezTo>
                  <a:lnTo>
                    <a:pt x="7763" y="2756"/>
                  </a:lnTo>
                  <a:cubicBezTo>
                    <a:pt x="7800" y="2749"/>
                    <a:pt x="7836" y="2745"/>
                    <a:pt x="7872" y="2745"/>
                  </a:cubicBezTo>
                  <a:close/>
                  <a:moveTo>
                    <a:pt x="4133" y="1"/>
                  </a:moveTo>
                  <a:cubicBezTo>
                    <a:pt x="4070" y="1"/>
                    <a:pt x="4005" y="6"/>
                    <a:pt x="3941" y="18"/>
                  </a:cubicBezTo>
                  <a:cubicBezTo>
                    <a:pt x="3346" y="125"/>
                    <a:pt x="2953" y="708"/>
                    <a:pt x="3072" y="1304"/>
                  </a:cubicBezTo>
                  <a:cubicBezTo>
                    <a:pt x="3108" y="1482"/>
                    <a:pt x="3179" y="1649"/>
                    <a:pt x="3286" y="1780"/>
                  </a:cubicBezTo>
                  <a:lnTo>
                    <a:pt x="2512" y="1935"/>
                  </a:lnTo>
                  <a:cubicBezTo>
                    <a:pt x="2191" y="1994"/>
                    <a:pt x="1988" y="2304"/>
                    <a:pt x="2036" y="2613"/>
                  </a:cubicBezTo>
                  <a:lnTo>
                    <a:pt x="2096" y="2899"/>
                  </a:lnTo>
                  <a:lnTo>
                    <a:pt x="798" y="3125"/>
                  </a:lnTo>
                  <a:cubicBezTo>
                    <a:pt x="322" y="3220"/>
                    <a:pt x="0" y="3685"/>
                    <a:pt x="83" y="4173"/>
                  </a:cubicBezTo>
                  <a:lnTo>
                    <a:pt x="1667" y="12793"/>
                  </a:lnTo>
                  <a:cubicBezTo>
                    <a:pt x="1741" y="13229"/>
                    <a:pt x="2120" y="13533"/>
                    <a:pt x="2548" y="13533"/>
                  </a:cubicBezTo>
                  <a:cubicBezTo>
                    <a:pt x="2599" y="13533"/>
                    <a:pt x="2651" y="13528"/>
                    <a:pt x="2703" y="13519"/>
                  </a:cubicBezTo>
                  <a:lnTo>
                    <a:pt x="10049" y="12174"/>
                  </a:lnTo>
                  <a:cubicBezTo>
                    <a:pt x="10525" y="12079"/>
                    <a:pt x="10847" y="11614"/>
                    <a:pt x="10763" y="11138"/>
                  </a:cubicBezTo>
                  <a:lnTo>
                    <a:pt x="9192" y="2506"/>
                  </a:lnTo>
                  <a:cubicBezTo>
                    <a:pt x="9107" y="2070"/>
                    <a:pt x="8727" y="1767"/>
                    <a:pt x="8298" y="1767"/>
                  </a:cubicBezTo>
                  <a:cubicBezTo>
                    <a:pt x="8247" y="1767"/>
                    <a:pt x="8196" y="1771"/>
                    <a:pt x="8144" y="1780"/>
                  </a:cubicBezTo>
                  <a:lnTo>
                    <a:pt x="6858" y="2018"/>
                  </a:lnTo>
                  <a:lnTo>
                    <a:pt x="6810" y="1744"/>
                  </a:lnTo>
                  <a:cubicBezTo>
                    <a:pt x="6758" y="1459"/>
                    <a:pt x="6508" y="1258"/>
                    <a:pt x="6228" y="1258"/>
                  </a:cubicBezTo>
                  <a:cubicBezTo>
                    <a:pt x="6192" y="1258"/>
                    <a:pt x="6156" y="1261"/>
                    <a:pt x="6120" y="1268"/>
                  </a:cubicBezTo>
                  <a:lnTo>
                    <a:pt x="5179" y="1435"/>
                  </a:lnTo>
                  <a:cubicBezTo>
                    <a:pt x="5227" y="1268"/>
                    <a:pt x="5239" y="1089"/>
                    <a:pt x="5215" y="923"/>
                  </a:cubicBezTo>
                  <a:cubicBezTo>
                    <a:pt x="5119" y="381"/>
                    <a:pt x="4655" y="1"/>
                    <a:pt x="413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938" name="Google Shape;4938;p59"/>
            <p:cNvSpPr/>
            <p:nvPr/>
          </p:nvSpPr>
          <p:spPr>
            <a:xfrm>
              <a:off x="5244414" y="3329886"/>
              <a:ext cx="60059" cy="49834"/>
            </a:xfrm>
            <a:custGeom>
              <a:avLst/>
              <a:gdLst/>
              <a:ahLst/>
              <a:cxnLst/>
              <a:rect l="l" t="t" r="r" b="b"/>
              <a:pathLst>
                <a:path w="1862" h="1545" extrusionOk="0">
                  <a:moveTo>
                    <a:pt x="1002" y="0"/>
                  </a:moveTo>
                  <a:cubicBezTo>
                    <a:pt x="959" y="0"/>
                    <a:pt x="915" y="4"/>
                    <a:pt x="870" y="11"/>
                  </a:cubicBezTo>
                  <a:cubicBezTo>
                    <a:pt x="191" y="130"/>
                    <a:pt x="1" y="1011"/>
                    <a:pt x="560" y="1404"/>
                  </a:cubicBezTo>
                  <a:cubicBezTo>
                    <a:pt x="702" y="1501"/>
                    <a:pt x="854" y="1545"/>
                    <a:pt x="1002" y="1545"/>
                  </a:cubicBezTo>
                  <a:cubicBezTo>
                    <a:pt x="1454" y="1545"/>
                    <a:pt x="1862" y="1142"/>
                    <a:pt x="1763" y="630"/>
                  </a:cubicBezTo>
                  <a:cubicBezTo>
                    <a:pt x="1689" y="258"/>
                    <a:pt x="1367" y="0"/>
                    <a:pt x="100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939" name="Google Shape;4939;p59"/>
            <p:cNvSpPr/>
            <p:nvPr/>
          </p:nvSpPr>
          <p:spPr>
            <a:xfrm>
              <a:off x="5311601" y="3314856"/>
              <a:ext cx="125085" cy="43996"/>
            </a:xfrm>
            <a:custGeom>
              <a:avLst/>
              <a:gdLst/>
              <a:ahLst/>
              <a:cxnLst/>
              <a:rect l="l" t="t" r="r" b="b"/>
              <a:pathLst>
                <a:path w="3878" h="1364" extrusionOk="0">
                  <a:moveTo>
                    <a:pt x="3271" y="0"/>
                  </a:moveTo>
                  <a:cubicBezTo>
                    <a:pt x="3235" y="0"/>
                    <a:pt x="3197" y="4"/>
                    <a:pt x="3157" y="13"/>
                  </a:cubicBezTo>
                  <a:lnTo>
                    <a:pt x="3169" y="13"/>
                  </a:lnTo>
                  <a:lnTo>
                    <a:pt x="573" y="489"/>
                  </a:lnTo>
                  <a:cubicBezTo>
                    <a:pt x="1" y="555"/>
                    <a:pt x="100" y="1364"/>
                    <a:pt x="597" y="1364"/>
                  </a:cubicBezTo>
                  <a:cubicBezTo>
                    <a:pt x="638" y="1364"/>
                    <a:pt x="682" y="1358"/>
                    <a:pt x="728" y="1347"/>
                  </a:cubicBezTo>
                  <a:lnTo>
                    <a:pt x="3311" y="870"/>
                  </a:lnTo>
                  <a:cubicBezTo>
                    <a:pt x="3878" y="793"/>
                    <a:pt x="3771" y="0"/>
                    <a:pt x="3271"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940" name="Google Shape;4940;p59"/>
            <p:cNvSpPr/>
            <p:nvPr/>
          </p:nvSpPr>
          <p:spPr>
            <a:xfrm>
              <a:off x="5257090" y="3399267"/>
              <a:ext cx="59769" cy="49963"/>
            </a:xfrm>
            <a:custGeom>
              <a:avLst/>
              <a:gdLst/>
              <a:ahLst/>
              <a:cxnLst/>
              <a:rect l="l" t="t" r="r" b="b"/>
              <a:pathLst>
                <a:path w="1853" h="1549" extrusionOk="0">
                  <a:moveTo>
                    <a:pt x="1016" y="1"/>
                  </a:moveTo>
                  <a:cubicBezTo>
                    <a:pt x="968" y="1"/>
                    <a:pt x="919" y="6"/>
                    <a:pt x="870" y="15"/>
                  </a:cubicBezTo>
                  <a:cubicBezTo>
                    <a:pt x="191" y="134"/>
                    <a:pt x="1" y="1015"/>
                    <a:pt x="560" y="1408"/>
                  </a:cubicBezTo>
                  <a:cubicBezTo>
                    <a:pt x="701" y="1505"/>
                    <a:pt x="853" y="1549"/>
                    <a:pt x="1000" y="1549"/>
                  </a:cubicBezTo>
                  <a:cubicBezTo>
                    <a:pt x="1449" y="1549"/>
                    <a:pt x="1853" y="1146"/>
                    <a:pt x="1763" y="635"/>
                  </a:cubicBezTo>
                  <a:cubicBezTo>
                    <a:pt x="1700" y="267"/>
                    <a:pt x="1377" y="1"/>
                    <a:pt x="1016"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941" name="Google Shape;4941;p59"/>
            <p:cNvSpPr/>
            <p:nvPr/>
          </p:nvSpPr>
          <p:spPr>
            <a:xfrm>
              <a:off x="5326599" y="3384688"/>
              <a:ext cx="121279" cy="43544"/>
            </a:xfrm>
            <a:custGeom>
              <a:avLst/>
              <a:gdLst/>
              <a:ahLst/>
              <a:cxnLst/>
              <a:rect l="l" t="t" r="r" b="b"/>
              <a:pathLst>
                <a:path w="3760" h="1350" extrusionOk="0">
                  <a:moveTo>
                    <a:pt x="3144" y="1"/>
                  </a:moveTo>
                  <a:cubicBezTo>
                    <a:pt x="3128" y="1"/>
                    <a:pt x="3113" y="2"/>
                    <a:pt x="3096" y="3"/>
                  </a:cubicBezTo>
                  <a:lnTo>
                    <a:pt x="501" y="467"/>
                  </a:lnTo>
                  <a:cubicBezTo>
                    <a:pt x="1" y="619"/>
                    <a:pt x="126" y="1350"/>
                    <a:pt x="620" y="1350"/>
                  </a:cubicBezTo>
                  <a:cubicBezTo>
                    <a:pt x="632" y="1350"/>
                    <a:pt x="644" y="1349"/>
                    <a:pt x="656" y="1348"/>
                  </a:cubicBezTo>
                  <a:lnTo>
                    <a:pt x="3251" y="872"/>
                  </a:lnTo>
                  <a:cubicBezTo>
                    <a:pt x="3759" y="722"/>
                    <a:pt x="3640" y="1"/>
                    <a:pt x="314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942" name="Google Shape;4942;p59"/>
            <p:cNvSpPr/>
            <p:nvPr/>
          </p:nvSpPr>
          <p:spPr>
            <a:xfrm>
              <a:off x="5270540" y="3473486"/>
              <a:ext cx="60059" cy="49866"/>
            </a:xfrm>
            <a:custGeom>
              <a:avLst/>
              <a:gdLst/>
              <a:ahLst/>
              <a:cxnLst/>
              <a:rect l="l" t="t" r="r" b="b"/>
              <a:pathLst>
                <a:path w="1862" h="1546" extrusionOk="0">
                  <a:moveTo>
                    <a:pt x="1002" y="1"/>
                  </a:moveTo>
                  <a:cubicBezTo>
                    <a:pt x="958" y="1"/>
                    <a:pt x="914" y="5"/>
                    <a:pt x="870" y="12"/>
                  </a:cubicBezTo>
                  <a:cubicBezTo>
                    <a:pt x="191" y="131"/>
                    <a:pt x="0" y="1012"/>
                    <a:pt x="560" y="1405"/>
                  </a:cubicBezTo>
                  <a:cubicBezTo>
                    <a:pt x="701" y="1502"/>
                    <a:pt x="854" y="1546"/>
                    <a:pt x="1003" y="1546"/>
                  </a:cubicBezTo>
                  <a:cubicBezTo>
                    <a:pt x="1454" y="1546"/>
                    <a:pt x="1861" y="1145"/>
                    <a:pt x="1763" y="643"/>
                  </a:cubicBezTo>
                  <a:cubicBezTo>
                    <a:pt x="1699" y="260"/>
                    <a:pt x="1369"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943" name="Google Shape;4943;p59"/>
            <p:cNvSpPr/>
            <p:nvPr/>
          </p:nvSpPr>
          <p:spPr>
            <a:xfrm>
              <a:off x="5339792" y="3458810"/>
              <a:ext cx="121892" cy="43577"/>
            </a:xfrm>
            <a:custGeom>
              <a:avLst/>
              <a:gdLst/>
              <a:ahLst/>
              <a:cxnLst/>
              <a:rect l="l" t="t" r="r" b="b"/>
              <a:pathLst>
                <a:path w="3779" h="1351" extrusionOk="0">
                  <a:moveTo>
                    <a:pt x="3152" y="1"/>
                  </a:moveTo>
                  <a:cubicBezTo>
                    <a:pt x="3136" y="1"/>
                    <a:pt x="3120" y="2"/>
                    <a:pt x="3104" y="3"/>
                  </a:cubicBezTo>
                  <a:lnTo>
                    <a:pt x="509" y="479"/>
                  </a:lnTo>
                  <a:cubicBezTo>
                    <a:pt x="0" y="618"/>
                    <a:pt x="120" y="1350"/>
                    <a:pt x="627" y="1350"/>
                  </a:cubicBezTo>
                  <a:cubicBezTo>
                    <a:pt x="643" y="1350"/>
                    <a:pt x="659" y="1350"/>
                    <a:pt x="675" y="1348"/>
                  </a:cubicBezTo>
                  <a:lnTo>
                    <a:pt x="3259" y="872"/>
                  </a:lnTo>
                  <a:cubicBezTo>
                    <a:pt x="3779" y="733"/>
                    <a:pt x="3660" y="1"/>
                    <a:pt x="315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944" name="Google Shape;4944;p59"/>
            <p:cNvSpPr/>
            <p:nvPr/>
          </p:nvSpPr>
          <p:spPr>
            <a:xfrm>
              <a:off x="5212933" y="3782714"/>
              <a:ext cx="249267" cy="224140"/>
            </a:xfrm>
            <a:custGeom>
              <a:avLst/>
              <a:gdLst/>
              <a:ahLst/>
              <a:cxnLst/>
              <a:rect l="l" t="t" r="r" b="b"/>
              <a:pathLst>
                <a:path w="7728" h="6949" extrusionOk="0">
                  <a:moveTo>
                    <a:pt x="3944" y="0"/>
                  </a:moveTo>
                  <a:cubicBezTo>
                    <a:pt x="2914" y="0"/>
                    <a:pt x="1900" y="466"/>
                    <a:pt x="1227" y="1331"/>
                  </a:cubicBezTo>
                  <a:lnTo>
                    <a:pt x="6966" y="4963"/>
                  </a:lnTo>
                  <a:cubicBezTo>
                    <a:pt x="7728" y="3391"/>
                    <a:pt x="7251" y="1474"/>
                    <a:pt x="5775" y="534"/>
                  </a:cubicBezTo>
                  <a:cubicBezTo>
                    <a:pt x="5207" y="173"/>
                    <a:pt x="4572" y="0"/>
                    <a:pt x="3944" y="0"/>
                  </a:cubicBezTo>
                  <a:close/>
                  <a:moveTo>
                    <a:pt x="822" y="1974"/>
                  </a:moveTo>
                  <a:lnTo>
                    <a:pt x="822" y="1974"/>
                  </a:lnTo>
                  <a:cubicBezTo>
                    <a:pt x="1" y="3546"/>
                    <a:pt x="524" y="5475"/>
                    <a:pt x="2025" y="6415"/>
                  </a:cubicBezTo>
                  <a:cubicBezTo>
                    <a:pt x="2587" y="6775"/>
                    <a:pt x="3218" y="6948"/>
                    <a:pt x="3842" y="6948"/>
                  </a:cubicBezTo>
                  <a:cubicBezTo>
                    <a:pt x="4870" y="6948"/>
                    <a:pt x="5882" y="6480"/>
                    <a:pt x="6549" y="5606"/>
                  </a:cubicBezTo>
                  <a:lnTo>
                    <a:pt x="822" y="1974"/>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945" name="Google Shape;4945;p59"/>
            <p:cNvSpPr/>
            <p:nvPr/>
          </p:nvSpPr>
          <p:spPr>
            <a:xfrm>
              <a:off x="5682211" y="3300663"/>
              <a:ext cx="196304" cy="181660"/>
            </a:xfrm>
            <a:custGeom>
              <a:avLst/>
              <a:gdLst/>
              <a:ahLst/>
              <a:cxnLst/>
              <a:rect l="l" t="t" r="r" b="b"/>
              <a:pathLst>
                <a:path w="6086" h="5632" extrusionOk="0">
                  <a:moveTo>
                    <a:pt x="3609" y="1"/>
                  </a:moveTo>
                  <a:lnTo>
                    <a:pt x="1215" y="1632"/>
                  </a:lnTo>
                  <a:cubicBezTo>
                    <a:pt x="251" y="2275"/>
                    <a:pt x="1" y="3584"/>
                    <a:pt x="656" y="4549"/>
                  </a:cubicBezTo>
                  <a:lnTo>
                    <a:pt x="763" y="4715"/>
                  </a:lnTo>
                  <a:cubicBezTo>
                    <a:pt x="1172" y="5311"/>
                    <a:pt x="1837" y="5632"/>
                    <a:pt x="2514" y="5632"/>
                  </a:cubicBezTo>
                  <a:cubicBezTo>
                    <a:pt x="2920" y="5632"/>
                    <a:pt x="3330" y="5516"/>
                    <a:pt x="3692" y="5275"/>
                  </a:cubicBezTo>
                  <a:lnTo>
                    <a:pt x="6085" y="3644"/>
                  </a:lnTo>
                  <a:lnTo>
                    <a:pt x="3609" y="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946" name="Google Shape;4946;p59"/>
            <p:cNvSpPr/>
            <p:nvPr/>
          </p:nvSpPr>
          <p:spPr>
            <a:xfrm>
              <a:off x="5814714" y="3225154"/>
              <a:ext cx="196272" cy="181918"/>
            </a:xfrm>
            <a:custGeom>
              <a:avLst/>
              <a:gdLst/>
              <a:ahLst/>
              <a:cxnLst/>
              <a:rect l="l" t="t" r="r" b="b"/>
              <a:pathLst>
                <a:path w="6085" h="5640" extrusionOk="0">
                  <a:moveTo>
                    <a:pt x="3580" y="0"/>
                  </a:moveTo>
                  <a:cubicBezTo>
                    <a:pt x="3174" y="0"/>
                    <a:pt x="2765" y="118"/>
                    <a:pt x="2406" y="365"/>
                  </a:cubicBezTo>
                  <a:lnTo>
                    <a:pt x="1" y="1996"/>
                  </a:lnTo>
                  <a:lnTo>
                    <a:pt x="2477" y="5640"/>
                  </a:lnTo>
                  <a:lnTo>
                    <a:pt x="4870" y="4008"/>
                  </a:lnTo>
                  <a:cubicBezTo>
                    <a:pt x="5835" y="3354"/>
                    <a:pt x="6085" y="2044"/>
                    <a:pt x="5430" y="1091"/>
                  </a:cubicBezTo>
                  <a:lnTo>
                    <a:pt x="5323" y="925"/>
                  </a:lnTo>
                  <a:cubicBezTo>
                    <a:pt x="4915" y="324"/>
                    <a:pt x="4252" y="0"/>
                    <a:pt x="3580"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947" name="Google Shape;4947;p59"/>
            <p:cNvSpPr/>
            <p:nvPr/>
          </p:nvSpPr>
          <p:spPr>
            <a:xfrm>
              <a:off x="5624636" y="3676079"/>
              <a:ext cx="346032" cy="344387"/>
            </a:xfrm>
            <a:custGeom>
              <a:avLst/>
              <a:gdLst/>
              <a:ahLst/>
              <a:cxnLst/>
              <a:rect l="l" t="t" r="r" b="b"/>
              <a:pathLst>
                <a:path w="10728" h="10677" extrusionOk="0">
                  <a:moveTo>
                    <a:pt x="5010" y="0"/>
                  </a:moveTo>
                  <a:cubicBezTo>
                    <a:pt x="4832" y="0"/>
                    <a:pt x="4677" y="135"/>
                    <a:pt x="4655" y="327"/>
                  </a:cubicBezTo>
                  <a:lnTo>
                    <a:pt x="4191" y="3804"/>
                  </a:lnTo>
                  <a:lnTo>
                    <a:pt x="714" y="3340"/>
                  </a:lnTo>
                  <a:cubicBezTo>
                    <a:pt x="700" y="3338"/>
                    <a:pt x="685" y="3337"/>
                    <a:pt x="670" y="3337"/>
                  </a:cubicBezTo>
                  <a:cubicBezTo>
                    <a:pt x="485" y="3337"/>
                    <a:pt x="320" y="3473"/>
                    <a:pt x="298" y="3661"/>
                  </a:cubicBezTo>
                  <a:lnTo>
                    <a:pt x="36" y="5638"/>
                  </a:lnTo>
                  <a:cubicBezTo>
                    <a:pt x="0" y="5840"/>
                    <a:pt x="143" y="6030"/>
                    <a:pt x="357" y="6054"/>
                  </a:cubicBezTo>
                  <a:lnTo>
                    <a:pt x="3834" y="6519"/>
                  </a:lnTo>
                  <a:lnTo>
                    <a:pt x="3370" y="9995"/>
                  </a:lnTo>
                  <a:cubicBezTo>
                    <a:pt x="3346" y="10198"/>
                    <a:pt x="3489" y="10388"/>
                    <a:pt x="3691" y="10412"/>
                  </a:cubicBezTo>
                  <a:lnTo>
                    <a:pt x="5667" y="10674"/>
                  </a:lnTo>
                  <a:cubicBezTo>
                    <a:pt x="5682" y="10676"/>
                    <a:pt x="5697" y="10676"/>
                    <a:pt x="5712" y="10676"/>
                  </a:cubicBezTo>
                  <a:cubicBezTo>
                    <a:pt x="5897" y="10676"/>
                    <a:pt x="6062" y="10540"/>
                    <a:pt x="6084" y="10352"/>
                  </a:cubicBezTo>
                  <a:lnTo>
                    <a:pt x="6548" y="6876"/>
                  </a:lnTo>
                  <a:lnTo>
                    <a:pt x="10025" y="7328"/>
                  </a:lnTo>
                  <a:cubicBezTo>
                    <a:pt x="10046" y="7332"/>
                    <a:pt x="10067" y="7334"/>
                    <a:pt x="10087" y="7334"/>
                  </a:cubicBezTo>
                  <a:cubicBezTo>
                    <a:pt x="10265" y="7334"/>
                    <a:pt x="10420" y="7199"/>
                    <a:pt x="10442" y="7007"/>
                  </a:cubicBezTo>
                  <a:lnTo>
                    <a:pt x="10704" y="5042"/>
                  </a:lnTo>
                  <a:cubicBezTo>
                    <a:pt x="10728" y="4840"/>
                    <a:pt x="10585" y="4649"/>
                    <a:pt x="10382" y="4625"/>
                  </a:cubicBezTo>
                  <a:lnTo>
                    <a:pt x="6906" y="4161"/>
                  </a:lnTo>
                  <a:lnTo>
                    <a:pt x="7358" y="685"/>
                  </a:lnTo>
                  <a:cubicBezTo>
                    <a:pt x="7394" y="482"/>
                    <a:pt x="7239" y="292"/>
                    <a:pt x="7037" y="268"/>
                  </a:cubicBezTo>
                  <a:lnTo>
                    <a:pt x="5072" y="6"/>
                  </a:lnTo>
                  <a:cubicBezTo>
                    <a:pt x="5051" y="2"/>
                    <a:pt x="5030" y="0"/>
                    <a:pt x="5010"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948" name="Google Shape;4948;p59"/>
            <p:cNvSpPr/>
            <p:nvPr/>
          </p:nvSpPr>
          <p:spPr>
            <a:xfrm>
              <a:off x="5182226" y="4197223"/>
              <a:ext cx="349870" cy="436120"/>
            </a:xfrm>
            <a:custGeom>
              <a:avLst/>
              <a:gdLst/>
              <a:ahLst/>
              <a:cxnLst/>
              <a:rect l="l" t="t" r="r" b="b"/>
              <a:pathLst>
                <a:path w="10847" h="13521" extrusionOk="0">
                  <a:moveTo>
                    <a:pt x="4151" y="435"/>
                  </a:moveTo>
                  <a:cubicBezTo>
                    <a:pt x="4440" y="435"/>
                    <a:pt x="4723" y="608"/>
                    <a:pt x="4774" y="994"/>
                  </a:cubicBezTo>
                  <a:cubicBezTo>
                    <a:pt x="4810" y="1184"/>
                    <a:pt x="4751" y="1387"/>
                    <a:pt x="4632" y="1542"/>
                  </a:cubicBezTo>
                  <a:lnTo>
                    <a:pt x="3834" y="1684"/>
                  </a:lnTo>
                  <a:cubicBezTo>
                    <a:pt x="3667" y="1589"/>
                    <a:pt x="3548" y="1434"/>
                    <a:pt x="3512" y="1244"/>
                  </a:cubicBezTo>
                  <a:lnTo>
                    <a:pt x="3500" y="1232"/>
                  </a:lnTo>
                  <a:cubicBezTo>
                    <a:pt x="3386" y="732"/>
                    <a:pt x="3773" y="435"/>
                    <a:pt x="4151" y="435"/>
                  </a:cubicBezTo>
                  <a:close/>
                  <a:moveTo>
                    <a:pt x="7867" y="2746"/>
                  </a:moveTo>
                  <a:cubicBezTo>
                    <a:pt x="8125" y="2746"/>
                    <a:pt x="8352" y="2934"/>
                    <a:pt x="8394" y="3196"/>
                  </a:cubicBezTo>
                  <a:lnTo>
                    <a:pt x="9787" y="10757"/>
                  </a:lnTo>
                  <a:cubicBezTo>
                    <a:pt x="9835" y="11055"/>
                    <a:pt x="9644" y="11340"/>
                    <a:pt x="9346" y="11400"/>
                  </a:cubicBezTo>
                  <a:lnTo>
                    <a:pt x="3084" y="12543"/>
                  </a:lnTo>
                  <a:cubicBezTo>
                    <a:pt x="3053" y="12548"/>
                    <a:pt x="3023" y="12550"/>
                    <a:pt x="2992" y="12550"/>
                  </a:cubicBezTo>
                  <a:cubicBezTo>
                    <a:pt x="2730" y="12550"/>
                    <a:pt x="2494" y="12369"/>
                    <a:pt x="2441" y="12102"/>
                  </a:cubicBezTo>
                  <a:lnTo>
                    <a:pt x="1060" y="4530"/>
                  </a:lnTo>
                  <a:cubicBezTo>
                    <a:pt x="1012" y="4232"/>
                    <a:pt x="1203" y="3947"/>
                    <a:pt x="1512" y="3899"/>
                  </a:cubicBezTo>
                  <a:lnTo>
                    <a:pt x="2250" y="3768"/>
                  </a:lnTo>
                  <a:cubicBezTo>
                    <a:pt x="2292" y="3968"/>
                    <a:pt x="2474" y="4121"/>
                    <a:pt x="2680" y="4121"/>
                  </a:cubicBezTo>
                  <a:cubicBezTo>
                    <a:pt x="2707" y="4121"/>
                    <a:pt x="2735" y="4119"/>
                    <a:pt x="2762" y="4113"/>
                  </a:cubicBezTo>
                  <a:lnTo>
                    <a:pt x="6668" y="3399"/>
                  </a:lnTo>
                  <a:cubicBezTo>
                    <a:pt x="6906" y="3351"/>
                    <a:pt x="7060" y="3125"/>
                    <a:pt x="7025" y="2887"/>
                  </a:cubicBezTo>
                  <a:lnTo>
                    <a:pt x="7763" y="2756"/>
                  </a:lnTo>
                  <a:cubicBezTo>
                    <a:pt x="7798" y="2749"/>
                    <a:pt x="7833" y="2746"/>
                    <a:pt x="7867" y="2746"/>
                  </a:cubicBezTo>
                  <a:close/>
                  <a:moveTo>
                    <a:pt x="4133" y="0"/>
                  </a:moveTo>
                  <a:cubicBezTo>
                    <a:pt x="4070" y="0"/>
                    <a:pt x="4006" y="6"/>
                    <a:pt x="3941" y="18"/>
                  </a:cubicBezTo>
                  <a:cubicBezTo>
                    <a:pt x="3346" y="125"/>
                    <a:pt x="2953" y="708"/>
                    <a:pt x="3072" y="1303"/>
                  </a:cubicBezTo>
                  <a:cubicBezTo>
                    <a:pt x="3108" y="1482"/>
                    <a:pt x="3179" y="1637"/>
                    <a:pt x="3286" y="1780"/>
                  </a:cubicBezTo>
                  <a:lnTo>
                    <a:pt x="2512" y="1923"/>
                  </a:lnTo>
                  <a:cubicBezTo>
                    <a:pt x="2191" y="1982"/>
                    <a:pt x="1988" y="2292"/>
                    <a:pt x="2036" y="2601"/>
                  </a:cubicBezTo>
                  <a:lnTo>
                    <a:pt x="2096" y="2887"/>
                  </a:lnTo>
                  <a:lnTo>
                    <a:pt x="798" y="3125"/>
                  </a:lnTo>
                  <a:cubicBezTo>
                    <a:pt x="322" y="3208"/>
                    <a:pt x="0" y="3673"/>
                    <a:pt x="83" y="4161"/>
                  </a:cubicBezTo>
                  <a:lnTo>
                    <a:pt x="1667" y="12793"/>
                  </a:lnTo>
                  <a:cubicBezTo>
                    <a:pt x="1741" y="13218"/>
                    <a:pt x="2120" y="13520"/>
                    <a:pt x="2548" y="13520"/>
                  </a:cubicBezTo>
                  <a:cubicBezTo>
                    <a:pt x="2599" y="13520"/>
                    <a:pt x="2651" y="13516"/>
                    <a:pt x="2703" y="13507"/>
                  </a:cubicBezTo>
                  <a:lnTo>
                    <a:pt x="10049" y="12162"/>
                  </a:lnTo>
                  <a:cubicBezTo>
                    <a:pt x="10525" y="12079"/>
                    <a:pt x="10847" y="11602"/>
                    <a:pt x="10763" y="11126"/>
                  </a:cubicBezTo>
                  <a:lnTo>
                    <a:pt x="9192" y="2494"/>
                  </a:lnTo>
                  <a:cubicBezTo>
                    <a:pt x="9108" y="2064"/>
                    <a:pt x="8737" y="1763"/>
                    <a:pt x="8316" y="1763"/>
                  </a:cubicBezTo>
                  <a:cubicBezTo>
                    <a:pt x="8259" y="1763"/>
                    <a:pt x="8202" y="1768"/>
                    <a:pt x="8144" y="1780"/>
                  </a:cubicBezTo>
                  <a:lnTo>
                    <a:pt x="6858" y="2018"/>
                  </a:lnTo>
                  <a:lnTo>
                    <a:pt x="6810" y="1732"/>
                  </a:lnTo>
                  <a:cubicBezTo>
                    <a:pt x="6756" y="1451"/>
                    <a:pt x="6497" y="1249"/>
                    <a:pt x="6210" y="1249"/>
                  </a:cubicBezTo>
                  <a:cubicBezTo>
                    <a:pt x="6180" y="1249"/>
                    <a:pt x="6150" y="1251"/>
                    <a:pt x="6120" y="1256"/>
                  </a:cubicBezTo>
                  <a:lnTo>
                    <a:pt x="5179" y="1434"/>
                  </a:lnTo>
                  <a:cubicBezTo>
                    <a:pt x="5227" y="1268"/>
                    <a:pt x="5239" y="1089"/>
                    <a:pt x="5215" y="910"/>
                  </a:cubicBezTo>
                  <a:cubicBezTo>
                    <a:pt x="5119" y="380"/>
                    <a:pt x="4655" y="0"/>
                    <a:pt x="4133"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949" name="Google Shape;4949;p59"/>
            <p:cNvSpPr/>
            <p:nvPr/>
          </p:nvSpPr>
          <p:spPr>
            <a:xfrm>
              <a:off x="5244414" y="4354466"/>
              <a:ext cx="60059" cy="49866"/>
            </a:xfrm>
            <a:custGeom>
              <a:avLst/>
              <a:gdLst/>
              <a:ahLst/>
              <a:cxnLst/>
              <a:rect l="l" t="t" r="r" b="b"/>
              <a:pathLst>
                <a:path w="1862" h="1546" extrusionOk="0">
                  <a:moveTo>
                    <a:pt x="1002" y="1"/>
                  </a:moveTo>
                  <a:cubicBezTo>
                    <a:pt x="959" y="1"/>
                    <a:pt x="915" y="5"/>
                    <a:pt x="870" y="12"/>
                  </a:cubicBezTo>
                  <a:cubicBezTo>
                    <a:pt x="191" y="131"/>
                    <a:pt x="1" y="1012"/>
                    <a:pt x="560" y="1405"/>
                  </a:cubicBezTo>
                  <a:cubicBezTo>
                    <a:pt x="702" y="1502"/>
                    <a:pt x="854" y="1545"/>
                    <a:pt x="1002" y="1545"/>
                  </a:cubicBezTo>
                  <a:cubicBezTo>
                    <a:pt x="1454" y="1545"/>
                    <a:pt x="1862" y="1142"/>
                    <a:pt x="1763" y="631"/>
                  </a:cubicBezTo>
                  <a:cubicBezTo>
                    <a:pt x="1689" y="259"/>
                    <a:pt x="1367"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950" name="Google Shape;4950;p59"/>
            <p:cNvSpPr/>
            <p:nvPr/>
          </p:nvSpPr>
          <p:spPr>
            <a:xfrm>
              <a:off x="5312149" y="4339952"/>
              <a:ext cx="123988" cy="43383"/>
            </a:xfrm>
            <a:custGeom>
              <a:avLst/>
              <a:gdLst/>
              <a:ahLst/>
              <a:cxnLst/>
              <a:rect l="l" t="t" r="r" b="b"/>
              <a:pathLst>
                <a:path w="3844" h="1345" extrusionOk="0">
                  <a:moveTo>
                    <a:pt x="3236" y="0"/>
                  </a:moveTo>
                  <a:cubicBezTo>
                    <a:pt x="3205" y="0"/>
                    <a:pt x="3173" y="3"/>
                    <a:pt x="3140" y="10"/>
                  </a:cubicBezTo>
                  <a:lnTo>
                    <a:pt x="3152" y="10"/>
                  </a:lnTo>
                  <a:lnTo>
                    <a:pt x="556" y="474"/>
                  </a:lnTo>
                  <a:cubicBezTo>
                    <a:pt x="1" y="552"/>
                    <a:pt x="98" y="1344"/>
                    <a:pt x="597" y="1344"/>
                  </a:cubicBezTo>
                  <a:cubicBezTo>
                    <a:pt x="633" y="1344"/>
                    <a:pt x="671" y="1340"/>
                    <a:pt x="711" y="1331"/>
                  </a:cubicBezTo>
                  <a:lnTo>
                    <a:pt x="3294" y="867"/>
                  </a:lnTo>
                  <a:cubicBezTo>
                    <a:pt x="3844" y="766"/>
                    <a:pt x="3728" y="0"/>
                    <a:pt x="3236"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951" name="Google Shape;4951;p59"/>
            <p:cNvSpPr/>
            <p:nvPr/>
          </p:nvSpPr>
          <p:spPr>
            <a:xfrm>
              <a:off x="5257090" y="4423976"/>
              <a:ext cx="59769" cy="49866"/>
            </a:xfrm>
            <a:custGeom>
              <a:avLst/>
              <a:gdLst/>
              <a:ahLst/>
              <a:cxnLst/>
              <a:rect l="l" t="t" r="r" b="b"/>
              <a:pathLst>
                <a:path w="1853" h="1546" extrusionOk="0">
                  <a:moveTo>
                    <a:pt x="1003" y="1"/>
                  </a:moveTo>
                  <a:cubicBezTo>
                    <a:pt x="959" y="1"/>
                    <a:pt x="914" y="5"/>
                    <a:pt x="870" y="12"/>
                  </a:cubicBezTo>
                  <a:cubicBezTo>
                    <a:pt x="191" y="131"/>
                    <a:pt x="1" y="1012"/>
                    <a:pt x="560" y="1405"/>
                  </a:cubicBezTo>
                  <a:cubicBezTo>
                    <a:pt x="701" y="1502"/>
                    <a:pt x="853" y="1546"/>
                    <a:pt x="1000" y="1546"/>
                  </a:cubicBezTo>
                  <a:cubicBezTo>
                    <a:pt x="1449" y="1546"/>
                    <a:pt x="1853" y="1142"/>
                    <a:pt x="1763" y="631"/>
                  </a:cubicBezTo>
                  <a:cubicBezTo>
                    <a:pt x="1699" y="259"/>
                    <a:pt x="1369" y="1"/>
                    <a:pt x="100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952" name="Google Shape;4952;p59"/>
            <p:cNvSpPr/>
            <p:nvPr/>
          </p:nvSpPr>
          <p:spPr>
            <a:xfrm>
              <a:off x="5326599" y="4409300"/>
              <a:ext cx="121279" cy="43544"/>
            </a:xfrm>
            <a:custGeom>
              <a:avLst/>
              <a:gdLst/>
              <a:ahLst/>
              <a:cxnLst/>
              <a:rect l="l" t="t" r="r" b="b"/>
              <a:pathLst>
                <a:path w="3760" h="1350" extrusionOk="0">
                  <a:moveTo>
                    <a:pt x="3144" y="1"/>
                  </a:moveTo>
                  <a:cubicBezTo>
                    <a:pt x="3128" y="1"/>
                    <a:pt x="3113" y="1"/>
                    <a:pt x="3096" y="3"/>
                  </a:cubicBezTo>
                  <a:lnTo>
                    <a:pt x="501" y="467"/>
                  </a:lnTo>
                  <a:cubicBezTo>
                    <a:pt x="1" y="618"/>
                    <a:pt x="126" y="1349"/>
                    <a:pt x="620" y="1349"/>
                  </a:cubicBezTo>
                  <a:cubicBezTo>
                    <a:pt x="632" y="1349"/>
                    <a:pt x="644" y="1349"/>
                    <a:pt x="656" y="1348"/>
                  </a:cubicBezTo>
                  <a:lnTo>
                    <a:pt x="3251" y="872"/>
                  </a:lnTo>
                  <a:cubicBezTo>
                    <a:pt x="3759" y="722"/>
                    <a:pt x="3640" y="1"/>
                    <a:pt x="314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953" name="Google Shape;4953;p59"/>
            <p:cNvSpPr/>
            <p:nvPr/>
          </p:nvSpPr>
          <p:spPr>
            <a:xfrm>
              <a:off x="5270540" y="4498130"/>
              <a:ext cx="60059" cy="50221"/>
            </a:xfrm>
            <a:custGeom>
              <a:avLst/>
              <a:gdLst/>
              <a:ahLst/>
              <a:cxnLst/>
              <a:rect l="l" t="t" r="r" b="b"/>
              <a:pathLst>
                <a:path w="1862" h="1557" extrusionOk="0">
                  <a:moveTo>
                    <a:pt x="998" y="0"/>
                  </a:moveTo>
                  <a:cubicBezTo>
                    <a:pt x="956" y="0"/>
                    <a:pt x="913" y="4"/>
                    <a:pt x="870" y="11"/>
                  </a:cubicBezTo>
                  <a:cubicBezTo>
                    <a:pt x="191" y="130"/>
                    <a:pt x="0" y="1011"/>
                    <a:pt x="560" y="1416"/>
                  </a:cubicBezTo>
                  <a:cubicBezTo>
                    <a:pt x="701" y="1513"/>
                    <a:pt x="854" y="1556"/>
                    <a:pt x="1002" y="1556"/>
                  </a:cubicBezTo>
                  <a:cubicBezTo>
                    <a:pt x="1453" y="1556"/>
                    <a:pt x="1861" y="1153"/>
                    <a:pt x="1763" y="642"/>
                  </a:cubicBezTo>
                  <a:cubicBezTo>
                    <a:pt x="1699" y="268"/>
                    <a:pt x="1366" y="0"/>
                    <a:pt x="998"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954" name="Google Shape;4954;p59"/>
            <p:cNvSpPr/>
            <p:nvPr/>
          </p:nvSpPr>
          <p:spPr>
            <a:xfrm>
              <a:off x="5339630" y="4483390"/>
              <a:ext cx="122311" cy="43673"/>
            </a:xfrm>
            <a:custGeom>
              <a:avLst/>
              <a:gdLst/>
              <a:ahLst/>
              <a:cxnLst/>
              <a:rect l="l" t="t" r="r" b="b"/>
              <a:pathLst>
                <a:path w="3792" h="1354" extrusionOk="0">
                  <a:moveTo>
                    <a:pt x="3168" y="1"/>
                  </a:moveTo>
                  <a:cubicBezTo>
                    <a:pt x="3149" y="1"/>
                    <a:pt x="3129" y="2"/>
                    <a:pt x="3109" y="4"/>
                  </a:cubicBezTo>
                  <a:lnTo>
                    <a:pt x="514" y="480"/>
                  </a:lnTo>
                  <a:cubicBezTo>
                    <a:pt x="0" y="605"/>
                    <a:pt x="110" y="1354"/>
                    <a:pt x="612" y="1354"/>
                  </a:cubicBezTo>
                  <a:cubicBezTo>
                    <a:pt x="634" y="1354"/>
                    <a:pt x="657" y="1352"/>
                    <a:pt x="680" y="1349"/>
                  </a:cubicBezTo>
                  <a:lnTo>
                    <a:pt x="3264" y="885"/>
                  </a:lnTo>
                  <a:cubicBezTo>
                    <a:pt x="3792" y="747"/>
                    <a:pt x="3678" y="1"/>
                    <a:pt x="316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955" name="Google Shape;4955;p59"/>
            <p:cNvSpPr/>
            <p:nvPr/>
          </p:nvSpPr>
          <p:spPr>
            <a:xfrm>
              <a:off x="5212933" y="4806843"/>
              <a:ext cx="250815" cy="224624"/>
            </a:xfrm>
            <a:custGeom>
              <a:avLst/>
              <a:gdLst/>
              <a:ahLst/>
              <a:cxnLst/>
              <a:rect l="l" t="t" r="r" b="b"/>
              <a:pathLst>
                <a:path w="7776" h="6964" extrusionOk="0">
                  <a:moveTo>
                    <a:pt x="3943" y="1"/>
                  </a:moveTo>
                  <a:cubicBezTo>
                    <a:pt x="2906" y="1"/>
                    <a:pt x="1888" y="470"/>
                    <a:pt x="1227" y="1346"/>
                  </a:cubicBezTo>
                  <a:lnTo>
                    <a:pt x="6966" y="4978"/>
                  </a:lnTo>
                  <a:cubicBezTo>
                    <a:pt x="7775" y="3406"/>
                    <a:pt x="7251" y="1465"/>
                    <a:pt x="5763" y="525"/>
                  </a:cubicBezTo>
                  <a:cubicBezTo>
                    <a:pt x="5199" y="171"/>
                    <a:pt x="4568" y="1"/>
                    <a:pt x="3943" y="1"/>
                  </a:cubicBezTo>
                  <a:close/>
                  <a:moveTo>
                    <a:pt x="822" y="1989"/>
                  </a:moveTo>
                  <a:lnTo>
                    <a:pt x="822" y="1989"/>
                  </a:lnTo>
                  <a:cubicBezTo>
                    <a:pt x="1" y="3561"/>
                    <a:pt x="524" y="5490"/>
                    <a:pt x="2025" y="6430"/>
                  </a:cubicBezTo>
                  <a:cubicBezTo>
                    <a:pt x="2587" y="6790"/>
                    <a:pt x="3218" y="6963"/>
                    <a:pt x="3842" y="6963"/>
                  </a:cubicBezTo>
                  <a:cubicBezTo>
                    <a:pt x="4870" y="6963"/>
                    <a:pt x="5882" y="6495"/>
                    <a:pt x="6549" y="5621"/>
                  </a:cubicBezTo>
                  <a:lnTo>
                    <a:pt x="822" y="1989"/>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956" name="Google Shape;4956;p59"/>
            <p:cNvSpPr/>
            <p:nvPr/>
          </p:nvSpPr>
          <p:spPr>
            <a:xfrm>
              <a:off x="5682211" y="4325276"/>
              <a:ext cx="196304" cy="181918"/>
            </a:xfrm>
            <a:custGeom>
              <a:avLst/>
              <a:gdLst/>
              <a:ahLst/>
              <a:cxnLst/>
              <a:rect l="l" t="t" r="r" b="b"/>
              <a:pathLst>
                <a:path w="6086" h="5640" extrusionOk="0">
                  <a:moveTo>
                    <a:pt x="3609" y="0"/>
                  </a:moveTo>
                  <a:lnTo>
                    <a:pt x="1215" y="1632"/>
                  </a:lnTo>
                  <a:cubicBezTo>
                    <a:pt x="251" y="2286"/>
                    <a:pt x="1" y="3596"/>
                    <a:pt x="656" y="4560"/>
                  </a:cubicBezTo>
                  <a:lnTo>
                    <a:pt x="763" y="4715"/>
                  </a:lnTo>
                  <a:cubicBezTo>
                    <a:pt x="1171" y="5316"/>
                    <a:pt x="1834" y="5640"/>
                    <a:pt x="2508" y="5640"/>
                  </a:cubicBezTo>
                  <a:cubicBezTo>
                    <a:pt x="2916" y="5640"/>
                    <a:pt x="3329" y="5522"/>
                    <a:pt x="3692" y="5275"/>
                  </a:cubicBezTo>
                  <a:lnTo>
                    <a:pt x="6085" y="3644"/>
                  </a:lnTo>
                  <a:lnTo>
                    <a:pt x="3609" y="0"/>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957" name="Google Shape;4957;p59"/>
            <p:cNvSpPr/>
            <p:nvPr/>
          </p:nvSpPr>
          <p:spPr>
            <a:xfrm>
              <a:off x="5814714" y="4249734"/>
              <a:ext cx="196272" cy="181950"/>
            </a:xfrm>
            <a:custGeom>
              <a:avLst/>
              <a:gdLst/>
              <a:ahLst/>
              <a:cxnLst/>
              <a:rect l="l" t="t" r="r" b="b"/>
              <a:pathLst>
                <a:path w="6085" h="5641" extrusionOk="0">
                  <a:moveTo>
                    <a:pt x="3580" y="1"/>
                  </a:moveTo>
                  <a:cubicBezTo>
                    <a:pt x="3174" y="1"/>
                    <a:pt x="2765" y="119"/>
                    <a:pt x="2406" y="366"/>
                  </a:cubicBezTo>
                  <a:lnTo>
                    <a:pt x="1" y="1997"/>
                  </a:lnTo>
                  <a:lnTo>
                    <a:pt x="2477" y="5640"/>
                  </a:lnTo>
                  <a:lnTo>
                    <a:pt x="4870" y="4009"/>
                  </a:lnTo>
                  <a:cubicBezTo>
                    <a:pt x="5835" y="3354"/>
                    <a:pt x="6085" y="2045"/>
                    <a:pt x="5430" y="1092"/>
                  </a:cubicBezTo>
                  <a:lnTo>
                    <a:pt x="5323" y="926"/>
                  </a:lnTo>
                  <a:cubicBezTo>
                    <a:pt x="4915" y="325"/>
                    <a:pt x="4252" y="1"/>
                    <a:pt x="3580"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958" name="Google Shape;4958;p59"/>
            <p:cNvSpPr/>
            <p:nvPr/>
          </p:nvSpPr>
          <p:spPr>
            <a:xfrm>
              <a:off x="5624636" y="4700692"/>
              <a:ext cx="346032" cy="344387"/>
            </a:xfrm>
            <a:custGeom>
              <a:avLst/>
              <a:gdLst/>
              <a:ahLst/>
              <a:cxnLst/>
              <a:rect l="l" t="t" r="r" b="b"/>
              <a:pathLst>
                <a:path w="10728" h="10677" extrusionOk="0">
                  <a:moveTo>
                    <a:pt x="5007" y="0"/>
                  </a:moveTo>
                  <a:cubicBezTo>
                    <a:pt x="4823" y="0"/>
                    <a:pt x="4677" y="135"/>
                    <a:pt x="4655" y="327"/>
                  </a:cubicBezTo>
                  <a:lnTo>
                    <a:pt x="4191" y="3804"/>
                  </a:lnTo>
                  <a:lnTo>
                    <a:pt x="714" y="3339"/>
                  </a:lnTo>
                  <a:cubicBezTo>
                    <a:pt x="699" y="3338"/>
                    <a:pt x="683" y="3337"/>
                    <a:pt x="668" y="3337"/>
                  </a:cubicBezTo>
                  <a:cubicBezTo>
                    <a:pt x="475" y="3337"/>
                    <a:pt x="320" y="3473"/>
                    <a:pt x="298" y="3661"/>
                  </a:cubicBezTo>
                  <a:lnTo>
                    <a:pt x="36" y="5637"/>
                  </a:lnTo>
                  <a:cubicBezTo>
                    <a:pt x="0" y="5840"/>
                    <a:pt x="143" y="6030"/>
                    <a:pt x="357" y="6054"/>
                  </a:cubicBezTo>
                  <a:lnTo>
                    <a:pt x="3834" y="6518"/>
                  </a:lnTo>
                  <a:lnTo>
                    <a:pt x="3370" y="9995"/>
                  </a:lnTo>
                  <a:cubicBezTo>
                    <a:pt x="3346" y="10197"/>
                    <a:pt x="3489" y="10388"/>
                    <a:pt x="3691" y="10412"/>
                  </a:cubicBezTo>
                  <a:lnTo>
                    <a:pt x="5667" y="10674"/>
                  </a:lnTo>
                  <a:cubicBezTo>
                    <a:pt x="5682" y="10675"/>
                    <a:pt x="5697" y="10676"/>
                    <a:pt x="5712" y="10676"/>
                  </a:cubicBezTo>
                  <a:cubicBezTo>
                    <a:pt x="5897" y="10676"/>
                    <a:pt x="6062" y="10540"/>
                    <a:pt x="6084" y="10352"/>
                  </a:cubicBezTo>
                  <a:lnTo>
                    <a:pt x="6548" y="6876"/>
                  </a:lnTo>
                  <a:lnTo>
                    <a:pt x="10025" y="7328"/>
                  </a:lnTo>
                  <a:cubicBezTo>
                    <a:pt x="10045" y="7331"/>
                    <a:pt x="10064" y="7333"/>
                    <a:pt x="10084" y="7333"/>
                  </a:cubicBezTo>
                  <a:cubicBezTo>
                    <a:pt x="10263" y="7333"/>
                    <a:pt x="10420" y="7189"/>
                    <a:pt x="10442" y="7007"/>
                  </a:cubicBezTo>
                  <a:lnTo>
                    <a:pt x="10704" y="5042"/>
                  </a:lnTo>
                  <a:cubicBezTo>
                    <a:pt x="10728" y="4828"/>
                    <a:pt x="10585" y="4649"/>
                    <a:pt x="10382" y="4613"/>
                  </a:cubicBezTo>
                  <a:lnTo>
                    <a:pt x="6906" y="4161"/>
                  </a:lnTo>
                  <a:lnTo>
                    <a:pt x="7358" y="684"/>
                  </a:lnTo>
                  <a:cubicBezTo>
                    <a:pt x="7394" y="470"/>
                    <a:pt x="7239" y="291"/>
                    <a:pt x="7037" y="256"/>
                  </a:cubicBezTo>
                  <a:lnTo>
                    <a:pt x="5072" y="6"/>
                  </a:lnTo>
                  <a:cubicBezTo>
                    <a:pt x="5050" y="2"/>
                    <a:pt x="5028" y="0"/>
                    <a:pt x="5007"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959" name="Google Shape;4959;p59"/>
            <p:cNvSpPr/>
            <p:nvPr/>
          </p:nvSpPr>
          <p:spPr>
            <a:xfrm>
              <a:off x="4657631" y="226472"/>
              <a:ext cx="196272" cy="181918"/>
            </a:xfrm>
            <a:custGeom>
              <a:avLst/>
              <a:gdLst/>
              <a:ahLst/>
              <a:cxnLst/>
              <a:rect l="l" t="t" r="r" b="b"/>
              <a:pathLst>
                <a:path w="6085" h="5640" extrusionOk="0">
                  <a:moveTo>
                    <a:pt x="3596" y="0"/>
                  </a:moveTo>
                  <a:lnTo>
                    <a:pt x="1215" y="1631"/>
                  </a:lnTo>
                  <a:cubicBezTo>
                    <a:pt x="250" y="2286"/>
                    <a:pt x="0" y="3596"/>
                    <a:pt x="655" y="4560"/>
                  </a:cubicBezTo>
                  <a:lnTo>
                    <a:pt x="774" y="4715"/>
                  </a:lnTo>
                  <a:cubicBezTo>
                    <a:pt x="1175" y="5316"/>
                    <a:pt x="1834" y="5640"/>
                    <a:pt x="2508" y="5640"/>
                  </a:cubicBezTo>
                  <a:cubicBezTo>
                    <a:pt x="2915" y="5640"/>
                    <a:pt x="3328" y="5521"/>
                    <a:pt x="3691" y="5275"/>
                  </a:cubicBezTo>
                  <a:lnTo>
                    <a:pt x="6084" y="3644"/>
                  </a:lnTo>
                  <a:lnTo>
                    <a:pt x="3596" y="0"/>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960" name="Google Shape;4960;p59"/>
            <p:cNvSpPr/>
            <p:nvPr/>
          </p:nvSpPr>
          <p:spPr>
            <a:xfrm>
              <a:off x="4790102" y="151317"/>
              <a:ext cx="196272" cy="181563"/>
            </a:xfrm>
            <a:custGeom>
              <a:avLst/>
              <a:gdLst/>
              <a:ahLst/>
              <a:cxnLst/>
              <a:rect l="l" t="t" r="r" b="b"/>
              <a:pathLst>
                <a:path w="6085" h="5629" extrusionOk="0">
                  <a:moveTo>
                    <a:pt x="3578" y="1"/>
                  </a:moveTo>
                  <a:cubicBezTo>
                    <a:pt x="3170" y="1"/>
                    <a:pt x="2757" y="119"/>
                    <a:pt x="2394" y="366"/>
                  </a:cubicBezTo>
                  <a:lnTo>
                    <a:pt x="1" y="1985"/>
                  </a:lnTo>
                  <a:lnTo>
                    <a:pt x="2477" y="5628"/>
                  </a:lnTo>
                  <a:lnTo>
                    <a:pt x="4870" y="4009"/>
                  </a:lnTo>
                  <a:cubicBezTo>
                    <a:pt x="5835" y="3354"/>
                    <a:pt x="6085" y="2044"/>
                    <a:pt x="5430" y="1080"/>
                  </a:cubicBezTo>
                  <a:lnTo>
                    <a:pt x="5323" y="925"/>
                  </a:lnTo>
                  <a:cubicBezTo>
                    <a:pt x="4915" y="324"/>
                    <a:pt x="4252" y="1"/>
                    <a:pt x="357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961" name="Google Shape;4961;p59"/>
            <p:cNvSpPr/>
            <p:nvPr/>
          </p:nvSpPr>
          <p:spPr>
            <a:xfrm>
              <a:off x="4600023" y="602242"/>
              <a:ext cx="346032" cy="344032"/>
            </a:xfrm>
            <a:custGeom>
              <a:avLst/>
              <a:gdLst/>
              <a:ahLst/>
              <a:cxnLst/>
              <a:rect l="l" t="t" r="r" b="b"/>
              <a:pathLst>
                <a:path w="10728" h="10666" extrusionOk="0">
                  <a:moveTo>
                    <a:pt x="5007" y="1"/>
                  </a:moveTo>
                  <a:cubicBezTo>
                    <a:pt x="4823" y="1"/>
                    <a:pt x="4676" y="136"/>
                    <a:pt x="4644" y="328"/>
                  </a:cubicBezTo>
                  <a:lnTo>
                    <a:pt x="4191" y="3793"/>
                  </a:lnTo>
                  <a:lnTo>
                    <a:pt x="715" y="3340"/>
                  </a:lnTo>
                  <a:cubicBezTo>
                    <a:pt x="692" y="3336"/>
                    <a:pt x="671" y="3335"/>
                    <a:pt x="649" y="3335"/>
                  </a:cubicBezTo>
                  <a:cubicBezTo>
                    <a:pt x="465" y="3335"/>
                    <a:pt x="318" y="3469"/>
                    <a:pt x="286" y="3662"/>
                  </a:cubicBezTo>
                  <a:lnTo>
                    <a:pt x="24" y="5626"/>
                  </a:lnTo>
                  <a:cubicBezTo>
                    <a:pt x="0" y="5829"/>
                    <a:pt x="143" y="6019"/>
                    <a:pt x="345" y="6043"/>
                  </a:cubicBezTo>
                  <a:lnTo>
                    <a:pt x="3834" y="6507"/>
                  </a:lnTo>
                  <a:lnTo>
                    <a:pt x="3370" y="9984"/>
                  </a:lnTo>
                  <a:cubicBezTo>
                    <a:pt x="3346" y="10186"/>
                    <a:pt x="3489" y="10377"/>
                    <a:pt x="3691" y="10401"/>
                  </a:cubicBezTo>
                  <a:lnTo>
                    <a:pt x="5668" y="10663"/>
                  </a:lnTo>
                  <a:cubicBezTo>
                    <a:pt x="5682" y="10664"/>
                    <a:pt x="5697" y="10665"/>
                    <a:pt x="5712" y="10665"/>
                  </a:cubicBezTo>
                  <a:cubicBezTo>
                    <a:pt x="5897" y="10665"/>
                    <a:pt x="6062" y="10529"/>
                    <a:pt x="6084" y="10341"/>
                  </a:cubicBezTo>
                  <a:lnTo>
                    <a:pt x="6537" y="6864"/>
                  </a:lnTo>
                  <a:lnTo>
                    <a:pt x="10025" y="7329"/>
                  </a:lnTo>
                  <a:cubicBezTo>
                    <a:pt x="10039" y="7330"/>
                    <a:pt x="10053" y="7331"/>
                    <a:pt x="10067" y="7331"/>
                  </a:cubicBezTo>
                  <a:cubicBezTo>
                    <a:pt x="10253" y="7331"/>
                    <a:pt x="10420" y="7184"/>
                    <a:pt x="10442" y="6995"/>
                  </a:cubicBezTo>
                  <a:lnTo>
                    <a:pt x="10704" y="5019"/>
                  </a:lnTo>
                  <a:cubicBezTo>
                    <a:pt x="10728" y="4817"/>
                    <a:pt x="10585" y="4626"/>
                    <a:pt x="10382" y="4602"/>
                  </a:cubicBezTo>
                  <a:lnTo>
                    <a:pt x="6906" y="4150"/>
                  </a:lnTo>
                  <a:lnTo>
                    <a:pt x="7358" y="661"/>
                  </a:lnTo>
                  <a:cubicBezTo>
                    <a:pt x="7382" y="459"/>
                    <a:pt x="7239" y="280"/>
                    <a:pt x="7037" y="245"/>
                  </a:cubicBezTo>
                  <a:lnTo>
                    <a:pt x="5072" y="6"/>
                  </a:lnTo>
                  <a:cubicBezTo>
                    <a:pt x="5050" y="3"/>
                    <a:pt x="5028" y="1"/>
                    <a:pt x="5007"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962" name="Google Shape;4962;p59"/>
            <p:cNvSpPr/>
            <p:nvPr/>
          </p:nvSpPr>
          <p:spPr>
            <a:xfrm>
              <a:off x="4657631" y="1251439"/>
              <a:ext cx="196272" cy="181563"/>
            </a:xfrm>
            <a:custGeom>
              <a:avLst/>
              <a:gdLst/>
              <a:ahLst/>
              <a:cxnLst/>
              <a:rect l="l" t="t" r="r" b="b"/>
              <a:pathLst>
                <a:path w="6085" h="5629" extrusionOk="0">
                  <a:moveTo>
                    <a:pt x="3596" y="1"/>
                  </a:moveTo>
                  <a:lnTo>
                    <a:pt x="1215" y="1620"/>
                  </a:lnTo>
                  <a:cubicBezTo>
                    <a:pt x="250" y="2275"/>
                    <a:pt x="0" y="3585"/>
                    <a:pt x="655" y="4549"/>
                  </a:cubicBezTo>
                  <a:lnTo>
                    <a:pt x="774" y="4704"/>
                  </a:lnTo>
                  <a:cubicBezTo>
                    <a:pt x="1175" y="5305"/>
                    <a:pt x="1834" y="5629"/>
                    <a:pt x="2508" y="5629"/>
                  </a:cubicBezTo>
                  <a:cubicBezTo>
                    <a:pt x="2915" y="5629"/>
                    <a:pt x="3328" y="5510"/>
                    <a:pt x="3691" y="5264"/>
                  </a:cubicBezTo>
                  <a:lnTo>
                    <a:pt x="6084" y="3644"/>
                  </a:lnTo>
                  <a:lnTo>
                    <a:pt x="3596" y="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963" name="Google Shape;4963;p59"/>
            <p:cNvSpPr/>
            <p:nvPr/>
          </p:nvSpPr>
          <p:spPr>
            <a:xfrm>
              <a:off x="4790102" y="1176188"/>
              <a:ext cx="196272" cy="181660"/>
            </a:xfrm>
            <a:custGeom>
              <a:avLst/>
              <a:gdLst/>
              <a:ahLst/>
              <a:cxnLst/>
              <a:rect l="l" t="t" r="r" b="b"/>
              <a:pathLst>
                <a:path w="6085" h="5632" extrusionOk="0">
                  <a:moveTo>
                    <a:pt x="3589" y="1"/>
                  </a:moveTo>
                  <a:cubicBezTo>
                    <a:pt x="3177" y="1"/>
                    <a:pt x="2761" y="120"/>
                    <a:pt x="2394" y="369"/>
                  </a:cubicBezTo>
                  <a:lnTo>
                    <a:pt x="1" y="1989"/>
                  </a:lnTo>
                  <a:lnTo>
                    <a:pt x="2477" y="5632"/>
                  </a:lnTo>
                  <a:lnTo>
                    <a:pt x="4870" y="4001"/>
                  </a:lnTo>
                  <a:cubicBezTo>
                    <a:pt x="5835" y="3346"/>
                    <a:pt x="6085" y="2036"/>
                    <a:pt x="5430" y="1072"/>
                  </a:cubicBezTo>
                  <a:lnTo>
                    <a:pt x="5430" y="1072"/>
                  </a:lnTo>
                  <a:lnTo>
                    <a:pt x="5430" y="1084"/>
                  </a:lnTo>
                  <a:lnTo>
                    <a:pt x="5323" y="917"/>
                  </a:lnTo>
                  <a:cubicBezTo>
                    <a:pt x="4917" y="319"/>
                    <a:pt x="4259" y="1"/>
                    <a:pt x="3589"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964" name="Google Shape;4964;p59"/>
            <p:cNvSpPr/>
            <p:nvPr/>
          </p:nvSpPr>
          <p:spPr>
            <a:xfrm>
              <a:off x="4600023" y="1626564"/>
              <a:ext cx="346032" cy="344387"/>
            </a:xfrm>
            <a:custGeom>
              <a:avLst/>
              <a:gdLst/>
              <a:ahLst/>
              <a:cxnLst/>
              <a:rect l="l" t="t" r="r" b="b"/>
              <a:pathLst>
                <a:path w="10728" h="10677" extrusionOk="0">
                  <a:moveTo>
                    <a:pt x="5026" y="1"/>
                  </a:moveTo>
                  <a:cubicBezTo>
                    <a:pt x="4833" y="1"/>
                    <a:pt x="4677" y="137"/>
                    <a:pt x="4644" y="325"/>
                  </a:cubicBezTo>
                  <a:lnTo>
                    <a:pt x="4191" y="3813"/>
                  </a:lnTo>
                  <a:lnTo>
                    <a:pt x="715" y="3349"/>
                  </a:lnTo>
                  <a:cubicBezTo>
                    <a:pt x="700" y="3347"/>
                    <a:pt x="685" y="3346"/>
                    <a:pt x="670" y="3346"/>
                  </a:cubicBezTo>
                  <a:cubicBezTo>
                    <a:pt x="485" y="3346"/>
                    <a:pt x="320" y="3483"/>
                    <a:pt x="298" y="3670"/>
                  </a:cubicBezTo>
                  <a:lnTo>
                    <a:pt x="24" y="5635"/>
                  </a:lnTo>
                  <a:cubicBezTo>
                    <a:pt x="0" y="5837"/>
                    <a:pt x="143" y="6028"/>
                    <a:pt x="345" y="6052"/>
                  </a:cubicBezTo>
                  <a:lnTo>
                    <a:pt x="3834" y="6516"/>
                  </a:lnTo>
                  <a:lnTo>
                    <a:pt x="3370" y="9993"/>
                  </a:lnTo>
                  <a:cubicBezTo>
                    <a:pt x="3346" y="10195"/>
                    <a:pt x="3489" y="10386"/>
                    <a:pt x="3691" y="10409"/>
                  </a:cubicBezTo>
                  <a:lnTo>
                    <a:pt x="5668" y="10671"/>
                  </a:lnTo>
                  <a:cubicBezTo>
                    <a:pt x="5688" y="10675"/>
                    <a:pt x="5709" y="10677"/>
                    <a:pt x="5729" y="10677"/>
                  </a:cubicBezTo>
                  <a:cubicBezTo>
                    <a:pt x="5905" y="10677"/>
                    <a:pt x="6052" y="10542"/>
                    <a:pt x="6084" y="10350"/>
                  </a:cubicBezTo>
                  <a:lnTo>
                    <a:pt x="6537" y="6873"/>
                  </a:lnTo>
                  <a:lnTo>
                    <a:pt x="10025" y="7338"/>
                  </a:lnTo>
                  <a:cubicBezTo>
                    <a:pt x="10040" y="7339"/>
                    <a:pt x="10055" y="7340"/>
                    <a:pt x="10069" y="7340"/>
                  </a:cubicBezTo>
                  <a:cubicBezTo>
                    <a:pt x="10255" y="7340"/>
                    <a:pt x="10420" y="7204"/>
                    <a:pt x="10442" y="7016"/>
                  </a:cubicBezTo>
                  <a:lnTo>
                    <a:pt x="10704" y="5040"/>
                  </a:lnTo>
                  <a:cubicBezTo>
                    <a:pt x="10728" y="4837"/>
                    <a:pt x="10585" y="4647"/>
                    <a:pt x="10382" y="4623"/>
                  </a:cubicBezTo>
                  <a:lnTo>
                    <a:pt x="6906" y="4159"/>
                  </a:lnTo>
                  <a:lnTo>
                    <a:pt x="7358" y="682"/>
                  </a:lnTo>
                  <a:cubicBezTo>
                    <a:pt x="7382" y="480"/>
                    <a:pt x="7239" y="289"/>
                    <a:pt x="7037" y="265"/>
                  </a:cubicBezTo>
                  <a:lnTo>
                    <a:pt x="5072" y="3"/>
                  </a:lnTo>
                  <a:cubicBezTo>
                    <a:pt x="5057" y="2"/>
                    <a:pt x="5041" y="1"/>
                    <a:pt x="5026"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965" name="Google Shape;4965;p59"/>
            <p:cNvSpPr/>
            <p:nvPr/>
          </p:nvSpPr>
          <p:spPr>
            <a:xfrm>
              <a:off x="4657631" y="2276051"/>
              <a:ext cx="196272" cy="181563"/>
            </a:xfrm>
            <a:custGeom>
              <a:avLst/>
              <a:gdLst/>
              <a:ahLst/>
              <a:cxnLst/>
              <a:rect l="l" t="t" r="r" b="b"/>
              <a:pathLst>
                <a:path w="6085" h="5629" extrusionOk="0">
                  <a:moveTo>
                    <a:pt x="3596" y="1"/>
                  </a:moveTo>
                  <a:lnTo>
                    <a:pt x="1215" y="1620"/>
                  </a:lnTo>
                  <a:cubicBezTo>
                    <a:pt x="250" y="2275"/>
                    <a:pt x="0" y="3585"/>
                    <a:pt x="655" y="4549"/>
                  </a:cubicBezTo>
                  <a:lnTo>
                    <a:pt x="774" y="4716"/>
                  </a:lnTo>
                  <a:cubicBezTo>
                    <a:pt x="1174" y="5308"/>
                    <a:pt x="1832" y="5629"/>
                    <a:pt x="2505" y="5629"/>
                  </a:cubicBezTo>
                  <a:cubicBezTo>
                    <a:pt x="2913" y="5629"/>
                    <a:pt x="3327" y="5511"/>
                    <a:pt x="3691" y="5263"/>
                  </a:cubicBezTo>
                  <a:lnTo>
                    <a:pt x="6084" y="3644"/>
                  </a:lnTo>
                  <a:lnTo>
                    <a:pt x="3596" y="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966" name="Google Shape;4966;p59"/>
            <p:cNvSpPr/>
            <p:nvPr/>
          </p:nvSpPr>
          <p:spPr>
            <a:xfrm>
              <a:off x="4790102" y="2200542"/>
              <a:ext cx="196272" cy="181918"/>
            </a:xfrm>
            <a:custGeom>
              <a:avLst/>
              <a:gdLst/>
              <a:ahLst/>
              <a:cxnLst/>
              <a:rect l="l" t="t" r="r" b="b"/>
              <a:pathLst>
                <a:path w="6085" h="5640" extrusionOk="0">
                  <a:moveTo>
                    <a:pt x="3578" y="0"/>
                  </a:moveTo>
                  <a:cubicBezTo>
                    <a:pt x="3170" y="0"/>
                    <a:pt x="2757" y="119"/>
                    <a:pt x="2394" y="365"/>
                  </a:cubicBezTo>
                  <a:lnTo>
                    <a:pt x="1" y="1996"/>
                  </a:lnTo>
                  <a:lnTo>
                    <a:pt x="2477" y="5640"/>
                  </a:lnTo>
                  <a:lnTo>
                    <a:pt x="4870" y="4009"/>
                  </a:lnTo>
                  <a:cubicBezTo>
                    <a:pt x="5835" y="3354"/>
                    <a:pt x="6085" y="2044"/>
                    <a:pt x="5430" y="1080"/>
                  </a:cubicBezTo>
                  <a:lnTo>
                    <a:pt x="5323" y="925"/>
                  </a:lnTo>
                  <a:cubicBezTo>
                    <a:pt x="4915" y="324"/>
                    <a:pt x="4252" y="0"/>
                    <a:pt x="3578"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967" name="Google Shape;4967;p59"/>
            <p:cNvSpPr/>
            <p:nvPr/>
          </p:nvSpPr>
          <p:spPr>
            <a:xfrm>
              <a:off x="4600023" y="2651564"/>
              <a:ext cx="346032" cy="344000"/>
            </a:xfrm>
            <a:custGeom>
              <a:avLst/>
              <a:gdLst/>
              <a:ahLst/>
              <a:cxnLst/>
              <a:rect l="l" t="t" r="r" b="b"/>
              <a:pathLst>
                <a:path w="10728" h="10665" extrusionOk="0">
                  <a:moveTo>
                    <a:pt x="5026" y="0"/>
                  </a:moveTo>
                  <a:cubicBezTo>
                    <a:pt x="4833" y="0"/>
                    <a:pt x="4678" y="137"/>
                    <a:pt x="4656" y="325"/>
                  </a:cubicBezTo>
                  <a:lnTo>
                    <a:pt x="4191" y="3801"/>
                  </a:lnTo>
                  <a:lnTo>
                    <a:pt x="715" y="3337"/>
                  </a:lnTo>
                  <a:cubicBezTo>
                    <a:pt x="700" y="3335"/>
                    <a:pt x="685" y="3334"/>
                    <a:pt x="670" y="3334"/>
                  </a:cubicBezTo>
                  <a:cubicBezTo>
                    <a:pt x="485" y="3334"/>
                    <a:pt x="320" y="3471"/>
                    <a:pt x="298" y="3658"/>
                  </a:cubicBezTo>
                  <a:lnTo>
                    <a:pt x="24" y="5635"/>
                  </a:lnTo>
                  <a:cubicBezTo>
                    <a:pt x="0" y="5837"/>
                    <a:pt x="143" y="6016"/>
                    <a:pt x="345" y="6051"/>
                  </a:cubicBezTo>
                  <a:lnTo>
                    <a:pt x="3834" y="6504"/>
                  </a:lnTo>
                  <a:lnTo>
                    <a:pt x="3370" y="9992"/>
                  </a:lnTo>
                  <a:cubicBezTo>
                    <a:pt x="3346" y="10195"/>
                    <a:pt x="3489" y="10373"/>
                    <a:pt x="3691" y="10409"/>
                  </a:cubicBezTo>
                  <a:lnTo>
                    <a:pt x="5668" y="10659"/>
                  </a:lnTo>
                  <a:cubicBezTo>
                    <a:pt x="5689" y="10663"/>
                    <a:pt x="5709" y="10665"/>
                    <a:pt x="5730" y="10665"/>
                  </a:cubicBezTo>
                  <a:cubicBezTo>
                    <a:pt x="5908" y="10665"/>
                    <a:pt x="6063" y="10531"/>
                    <a:pt x="6084" y="10350"/>
                  </a:cubicBezTo>
                  <a:lnTo>
                    <a:pt x="6537" y="6861"/>
                  </a:lnTo>
                  <a:lnTo>
                    <a:pt x="10025" y="7325"/>
                  </a:lnTo>
                  <a:cubicBezTo>
                    <a:pt x="10040" y="7327"/>
                    <a:pt x="10055" y="7328"/>
                    <a:pt x="10069" y="7328"/>
                  </a:cubicBezTo>
                  <a:cubicBezTo>
                    <a:pt x="10253" y="7328"/>
                    <a:pt x="10409" y="7192"/>
                    <a:pt x="10442" y="7016"/>
                  </a:cubicBezTo>
                  <a:lnTo>
                    <a:pt x="10704" y="5039"/>
                  </a:lnTo>
                  <a:cubicBezTo>
                    <a:pt x="10728" y="4837"/>
                    <a:pt x="10585" y="4646"/>
                    <a:pt x="10382" y="4623"/>
                  </a:cubicBezTo>
                  <a:lnTo>
                    <a:pt x="6906" y="4158"/>
                  </a:lnTo>
                  <a:lnTo>
                    <a:pt x="7358" y="682"/>
                  </a:lnTo>
                  <a:cubicBezTo>
                    <a:pt x="7382" y="479"/>
                    <a:pt x="7239" y="289"/>
                    <a:pt x="7037" y="265"/>
                  </a:cubicBezTo>
                  <a:lnTo>
                    <a:pt x="5072" y="3"/>
                  </a:lnTo>
                  <a:cubicBezTo>
                    <a:pt x="5057" y="1"/>
                    <a:pt x="5041" y="0"/>
                    <a:pt x="5026"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968" name="Google Shape;4968;p59"/>
            <p:cNvSpPr/>
            <p:nvPr/>
          </p:nvSpPr>
          <p:spPr>
            <a:xfrm>
              <a:off x="4657631" y="3300663"/>
              <a:ext cx="196272" cy="181660"/>
            </a:xfrm>
            <a:custGeom>
              <a:avLst/>
              <a:gdLst/>
              <a:ahLst/>
              <a:cxnLst/>
              <a:rect l="l" t="t" r="r" b="b"/>
              <a:pathLst>
                <a:path w="6085" h="5632" extrusionOk="0">
                  <a:moveTo>
                    <a:pt x="3596" y="1"/>
                  </a:moveTo>
                  <a:lnTo>
                    <a:pt x="1215" y="1620"/>
                  </a:lnTo>
                  <a:cubicBezTo>
                    <a:pt x="250" y="2275"/>
                    <a:pt x="0" y="3584"/>
                    <a:pt x="655" y="4549"/>
                  </a:cubicBezTo>
                  <a:lnTo>
                    <a:pt x="774" y="4715"/>
                  </a:lnTo>
                  <a:cubicBezTo>
                    <a:pt x="1176" y="5311"/>
                    <a:pt x="1838" y="5632"/>
                    <a:pt x="2514" y="5632"/>
                  </a:cubicBezTo>
                  <a:cubicBezTo>
                    <a:pt x="2919" y="5632"/>
                    <a:pt x="3329" y="5516"/>
                    <a:pt x="3691" y="5275"/>
                  </a:cubicBezTo>
                  <a:lnTo>
                    <a:pt x="6084" y="3644"/>
                  </a:lnTo>
                  <a:lnTo>
                    <a:pt x="3596" y="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969" name="Google Shape;4969;p59"/>
            <p:cNvSpPr/>
            <p:nvPr/>
          </p:nvSpPr>
          <p:spPr>
            <a:xfrm>
              <a:off x="4790102" y="3225154"/>
              <a:ext cx="196272" cy="181918"/>
            </a:xfrm>
            <a:custGeom>
              <a:avLst/>
              <a:gdLst/>
              <a:ahLst/>
              <a:cxnLst/>
              <a:rect l="l" t="t" r="r" b="b"/>
              <a:pathLst>
                <a:path w="6085" h="5640" extrusionOk="0">
                  <a:moveTo>
                    <a:pt x="3578" y="0"/>
                  </a:moveTo>
                  <a:cubicBezTo>
                    <a:pt x="3170" y="0"/>
                    <a:pt x="2757" y="118"/>
                    <a:pt x="2394" y="365"/>
                  </a:cubicBezTo>
                  <a:lnTo>
                    <a:pt x="1" y="1996"/>
                  </a:lnTo>
                  <a:lnTo>
                    <a:pt x="2477" y="5640"/>
                  </a:lnTo>
                  <a:lnTo>
                    <a:pt x="4870" y="4008"/>
                  </a:lnTo>
                  <a:cubicBezTo>
                    <a:pt x="5835" y="3354"/>
                    <a:pt x="6085" y="2044"/>
                    <a:pt x="5430" y="1091"/>
                  </a:cubicBezTo>
                  <a:lnTo>
                    <a:pt x="5323" y="925"/>
                  </a:lnTo>
                  <a:cubicBezTo>
                    <a:pt x="4915" y="324"/>
                    <a:pt x="4252" y="0"/>
                    <a:pt x="3578"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970" name="Google Shape;4970;p59"/>
            <p:cNvSpPr/>
            <p:nvPr/>
          </p:nvSpPr>
          <p:spPr>
            <a:xfrm>
              <a:off x="4600023" y="3676079"/>
              <a:ext cx="346032" cy="344387"/>
            </a:xfrm>
            <a:custGeom>
              <a:avLst/>
              <a:gdLst/>
              <a:ahLst/>
              <a:cxnLst/>
              <a:rect l="l" t="t" r="r" b="b"/>
              <a:pathLst>
                <a:path w="10728" h="10677" extrusionOk="0">
                  <a:moveTo>
                    <a:pt x="5007" y="0"/>
                  </a:moveTo>
                  <a:cubicBezTo>
                    <a:pt x="4823" y="0"/>
                    <a:pt x="4676" y="135"/>
                    <a:pt x="4644" y="327"/>
                  </a:cubicBezTo>
                  <a:lnTo>
                    <a:pt x="4191" y="3804"/>
                  </a:lnTo>
                  <a:lnTo>
                    <a:pt x="715" y="3340"/>
                  </a:lnTo>
                  <a:cubicBezTo>
                    <a:pt x="700" y="3338"/>
                    <a:pt x="685" y="3337"/>
                    <a:pt x="670" y="3337"/>
                  </a:cubicBezTo>
                  <a:cubicBezTo>
                    <a:pt x="485" y="3337"/>
                    <a:pt x="320" y="3473"/>
                    <a:pt x="298" y="3661"/>
                  </a:cubicBezTo>
                  <a:lnTo>
                    <a:pt x="24" y="5638"/>
                  </a:lnTo>
                  <a:cubicBezTo>
                    <a:pt x="0" y="5840"/>
                    <a:pt x="143" y="6019"/>
                    <a:pt x="345" y="6054"/>
                  </a:cubicBezTo>
                  <a:lnTo>
                    <a:pt x="3834" y="6519"/>
                  </a:lnTo>
                  <a:lnTo>
                    <a:pt x="3370" y="9995"/>
                  </a:lnTo>
                  <a:cubicBezTo>
                    <a:pt x="3346" y="10198"/>
                    <a:pt x="3489" y="10388"/>
                    <a:pt x="3691" y="10412"/>
                  </a:cubicBezTo>
                  <a:lnTo>
                    <a:pt x="5668" y="10674"/>
                  </a:lnTo>
                  <a:cubicBezTo>
                    <a:pt x="5682" y="10676"/>
                    <a:pt x="5697" y="10676"/>
                    <a:pt x="5712" y="10676"/>
                  </a:cubicBezTo>
                  <a:cubicBezTo>
                    <a:pt x="5895" y="10676"/>
                    <a:pt x="6051" y="10540"/>
                    <a:pt x="6084" y="10352"/>
                  </a:cubicBezTo>
                  <a:lnTo>
                    <a:pt x="6537" y="6876"/>
                  </a:lnTo>
                  <a:lnTo>
                    <a:pt x="10025" y="7328"/>
                  </a:lnTo>
                  <a:cubicBezTo>
                    <a:pt x="10046" y="7332"/>
                    <a:pt x="10067" y="7334"/>
                    <a:pt x="10087" y="7334"/>
                  </a:cubicBezTo>
                  <a:cubicBezTo>
                    <a:pt x="10265" y="7334"/>
                    <a:pt x="10421" y="7199"/>
                    <a:pt x="10442" y="7007"/>
                  </a:cubicBezTo>
                  <a:lnTo>
                    <a:pt x="10704" y="5042"/>
                  </a:lnTo>
                  <a:cubicBezTo>
                    <a:pt x="10728" y="4840"/>
                    <a:pt x="10585" y="4649"/>
                    <a:pt x="10382" y="4625"/>
                  </a:cubicBezTo>
                  <a:lnTo>
                    <a:pt x="6906" y="4161"/>
                  </a:lnTo>
                  <a:lnTo>
                    <a:pt x="7358" y="685"/>
                  </a:lnTo>
                  <a:cubicBezTo>
                    <a:pt x="7382" y="482"/>
                    <a:pt x="7239" y="292"/>
                    <a:pt x="7037" y="268"/>
                  </a:cubicBezTo>
                  <a:lnTo>
                    <a:pt x="5072" y="6"/>
                  </a:lnTo>
                  <a:cubicBezTo>
                    <a:pt x="5050" y="2"/>
                    <a:pt x="5028" y="0"/>
                    <a:pt x="5007"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971" name="Google Shape;4971;p59"/>
            <p:cNvSpPr/>
            <p:nvPr/>
          </p:nvSpPr>
          <p:spPr>
            <a:xfrm>
              <a:off x="4657631" y="4325276"/>
              <a:ext cx="196272" cy="181918"/>
            </a:xfrm>
            <a:custGeom>
              <a:avLst/>
              <a:gdLst/>
              <a:ahLst/>
              <a:cxnLst/>
              <a:rect l="l" t="t" r="r" b="b"/>
              <a:pathLst>
                <a:path w="6085" h="5640" extrusionOk="0">
                  <a:moveTo>
                    <a:pt x="3596" y="0"/>
                  </a:moveTo>
                  <a:lnTo>
                    <a:pt x="1215" y="1632"/>
                  </a:lnTo>
                  <a:cubicBezTo>
                    <a:pt x="250" y="2286"/>
                    <a:pt x="0" y="3596"/>
                    <a:pt x="655" y="4549"/>
                  </a:cubicBezTo>
                  <a:lnTo>
                    <a:pt x="774" y="4715"/>
                  </a:lnTo>
                  <a:cubicBezTo>
                    <a:pt x="1175" y="5316"/>
                    <a:pt x="1834" y="5640"/>
                    <a:pt x="2508" y="5640"/>
                  </a:cubicBezTo>
                  <a:cubicBezTo>
                    <a:pt x="2915" y="5640"/>
                    <a:pt x="3328" y="5522"/>
                    <a:pt x="3691" y="5275"/>
                  </a:cubicBezTo>
                  <a:lnTo>
                    <a:pt x="6084" y="3644"/>
                  </a:lnTo>
                  <a:lnTo>
                    <a:pt x="3596" y="0"/>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972" name="Google Shape;4972;p59"/>
            <p:cNvSpPr/>
            <p:nvPr/>
          </p:nvSpPr>
          <p:spPr>
            <a:xfrm>
              <a:off x="4790102" y="4249734"/>
              <a:ext cx="196272" cy="181950"/>
            </a:xfrm>
            <a:custGeom>
              <a:avLst/>
              <a:gdLst/>
              <a:ahLst/>
              <a:cxnLst/>
              <a:rect l="l" t="t" r="r" b="b"/>
              <a:pathLst>
                <a:path w="6085" h="5641" extrusionOk="0">
                  <a:moveTo>
                    <a:pt x="3578" y="1"/>
                  </a:moveTo>
                  <a:cubicBezTo>
                    <a:pt x="3170" y="1"/>
                    <a:pt x="2757" y="119"/>
                    <a:pt x="2394" y="366"/>
                  </a:cubicBezTo>
                  <a:lnTo>
                    <a:pt x="1" y="1997"/>
                  </a:lnTo>
                  <a:lnTo>
                    <a:pt x="2477" y="5640"/>
                  </a:lnTo>
                  <a:lnTo>
                    <a:pt x="4870" y="4009"/>
                  </a:lnTo>
                  <a:cubicBezTo>
                    <a:pt x="5835" y="3354"/>
                    <a:pt x="6085" y="2045"/>
                    <a:pt x="5430" y="1092"/>
                  </a:cubicBezTo>
                  <a:lnTo>
                    <a:pt x="5323" y="926"/>
                  </a:lnTo>
                  <a:cubicBezTo>
                    <a:pt x="4915" y="325"/>
                    <a:pt x="4252" y="1"/>
                    <a:pt x="357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973" name="Google Shape;4973;p59"/>
            <p:cNvSpPr/>
            <p:nvPr/>
          </p:nvSpPr>
          <p:spPr>
            <a:xfrm>
              <a:off x="4600023" y="4700692"/>
              <a:ext cx="346032" cy="344387"/>
            </a:xfrm>
            <a:custGeom>
              <a:avLst/>
              <a:gdLst/>
              <a:ahLst/>
              <a:cxnLst/>
              <a:rect l="l" t="t" r="r" b="b"/>
              <a:pathLst>
                <a:path w="10728" h="10677" extrusionOk="0">
                  <a:moveTo>
                    <a:pt x="5007" y="0"/>
                  </a:moveTo>
                  <a:cubicBezTo>
                    <a:pt x="4823" y="0"/>
                    <a:pt x="4676" y="135"/>
                    <a:pt x="4644" y="327"/>
                  </a:cubicBezTo>
                  <a:lnTo>
                    <a:pt x="4191" y="3804"/>
                  </a:lnTo>
                  <a:lnTo>
                    <a:pt x="715" y="3339"/>
                  </a:lnTo>
                  <a:cubicBezTo>
                    <a:pt x="700" y="3338"/>
                    <a:pt x="685" y="3337"/>
                    <a:pt x="670" y="3337"/>
                  </a:cubicBezTo>
                  <a:cubicBezTo>
                    <a:pt x="485" y="3337"/>
                    <a:pt x="320" y="3473"/>
                    <a:pt x="298" y="3661"/>
                  </a:cubicBezTo>
                  <a:lnTo>
                    <a:pt x="24" y="5637"/>
                  </a:lnTo>
                  <a:cubicBezTo>
                    <a:pt x="0" y="5840"/>
                    <a:pt x="143" y="6030"/>
                    <a:pt x="345" y="6054"/>
                  </a:cubicBezTo>
                  <a:lnTo>
                    <a:pt x="3834" y="6518"/>
                  </a:lnTo>
                  <a:lnTo>
                    <a:pt x="3370" y="9995"/>
                  </a:lnTo>
                  <a:cubicBezTo>
                    <a:pt x="3346" y="10197"/>
                    <a:pt x="3489" y="10388"/>
                    <a:pt x="3691" y="10412"/>
                  </a:cubicBezTo>
                  <a:lnTo>
                    <a:pt x="5668" y="10674"/>
                  </a:lnTo>
                  <a:cubicBezTo>
                    <a:pt x="5682" y="10675"/>
                    <a:pt x="5697" y="10676"/>
                    <a:pt x="5712" y="10676"/>
                  </a:cubicBezTo>
                  <a:cubicBezTo>
                    <a:pt x="5897" y="10676"/>
                    <a:pt x="6062" y="10540"/>
                    <a:pt x="6084" y="10352"/>
                  </a:cubicBezTo>
                  <a:lnTo>
                    <a:pt x="6537" y="6876"/>
                  </a:lnTo>
                  <a:lnTo>
                    <a:pt x="10025" y="7328"/>
                  </a:lnTo>
                  <a:cubicBezTo>
                    <a:pt x="10045" y="7331"/>
                    <a:pt x="10065" y="7333"/>
                    <a:pt x="10084" y="7333"/>
                  </a:cubicBezTo>
                  <a:cubicBezTo>
                    <a:pt x="10263" y="7333"/>
                    <a:pt x="10420" y="7189"/>
                    <a:pt x="10442" y="7007"/>
                  </a:cubicBezTo>
                  <a:lnTo>
                    <a:pt x="10704" y="5042"/>
                  </a:lnTo>
                  <a:cubicBezTo>
                    <a:pt x="10728" y="4828"/>
                    <a:pt x="10585" y="4649"/>
                    <a:pt x="10382" y="4613"/>
                  </a:cubicBezTo>
                  <a:lnTo>
                    <a:pt x="6906" y="4161"/>
                  </a:lnTo>
                  <a:lnTo>
                    <a:pt x="7358" y="684"/>
                  </a:lnTo>
                  <a:cubicBezTo>
                    <a:pt x="7382" y="482"/>
                    <a:pt x="7239" y="291"/>
                    <a:pt x="7037" y="256"/>
                  </a:cubicBezTo>
                  <a:lnTo>
                    <a:pt x="5072" y="6"/>
                  </a:lnTo>
                  <a:cubicBezTo>
                    <a:pt x="5050" y="2"/>
                    <a:pt x="5028" y="0"/>
                    <a:pt x="5007"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grpSp>
      <p:sp>
        <p:nvSpPr>
          <p:cNvPr id="4974" name="Google Shape;4974;p59"/>
          <p:cNvSpPr txBox="1">
            <a:spLocks noGrp="1"/>
          </p:cNvSpPr>
          <p:nvPr>
            <p:ph type="title"/>
          </p:nvPr>
        </p:nvSpPr>
        <p:spPr>
          <a:xfrm>
            <a:off x="951933" y="495733"/>
            <a:ext cx="10714800" cy="763600"/>
          </a:xfrm>
          <a:prstGeom prst="rect">
            <a:avLst/>
          </a:prstGeom>
          <a:noFill/>
          <a:ln>
            <a:noFill/>
          </a:ln>
        </p:spPr>
        <p:txBody>
          <a:bodyPr spcFirstLastPara="1" wrap="square" lIns="68575" tIns="68575" rIns="68575" bIns="68575" anchor="t" anchorCtr="0">
            <a:noAutofit/>
          </a:bodyPr>
          <a:lstStyle>
            <a:lvl1pPr lvl="0" algn="l">
              <a:lnSpc>
                <a:spcPct val="100000"/>
              </a:lnSpc>
              <a:spcBef>
                <a:spcPts val="0"/>
              </a:spcBef>
              <a:spcAft>
                <a:spcPts val="0"/>
              </a:spcAft>
              <a:buSzPts val="1800"/>
              <a:buNone/>
              <a:defRPr sz="3200"/>
            </a:lvl1pPr>
            <a:lvl2pPr lvl="1" algn="l">
              <a:lnSpc>
                <a:spcPct val="100000"/>
              </a:lnSpc>
              <a:spcBef>
                <a:spcPts val="0"/>
              </a:spcBef>
              <a:spcAft>
                <a:spcPts val="0"/>
              </a:spcAft>
              <a:buSzPts val="2100"/>
              <a:buNone/>
              <a:defRPr/>
            </a:lvl2pPr>
            <a:lvl3pPr lvl="2" algn="l">
              <a:lnSpc>
                <a:spcPct val="100000"/>
              </a:lnSpc>
              <a:spcBef>
                <a:spcPts val="0"/>
              </a:spcBef>
              <a:spcAft>
                <a:spcPts val="0"/>
              </a:spcAft>
              <a:buSzPts val="2100"/>
              <a:buNone/>
              <a:defRPr/>
            </a:lvl3pPr>
            <a:lvl4pPr lvl="3" algn="l">
              <a:lnSpc>
                <a:spcPct val="100000"/>
              </a:lnSpc>
              <a:spcBef>
                <a:spcPts val="0"/>
              </a:spcBef>
              <a:spcAft>
                <a:spcPts val="0"/>
              </a:spcAft>
              <a:buSzPts val="2100"/>
              <a:buNone/>
              <a:defRPr/>
            </a:lvl4pPr>
            <a:lvl5pPr lvl="4" algn="l">
              <a:lnSpc>
                <a:spcPct val="100000"/>
              </a:lnSpc>
              <a:spcBef>
                <a:spcPts val="0"/>
              </a:spcBef>
              <a:spcAft>
                <a:spcPts val="0"/>
              </a:spcAft>
              <a:buSzPts val="2100"/>
              <a:buNone/>
              <a:defRPr/>
            </a:lvl5pPr>
            <a:lvl6pPr lvl="5" algn="l">
              <a:lnSpc>
                <a:spcPct val="100000"/>
              </a:lnSpc>
              <a:spcBef>
                <a:spcPts val="0"/>
              </a:spcBef>
              <a:spcAft>
                <a:spcPts val="0"/>
              </a:spcAft>
              <a:buSzPts val="2100"/>
              <a:buNone/>
              <a:defRPr/>
            </a:lvl6pPr>
            <a:lvl7pPr lvl="6" algn="l">
              <a:lnSpc>
                <a:spcPct val="100000"/>
              </a:lnSpc>
              <a:spcBef>
                <a:spcPts val="0"/>
              </a:spcBef>
              <a:spcAft>
                <a:spcPts val="0"/>
              </a:spcAft>
              <a:buSzPts val="2100"/>
              <a:buNone/>
              <a:defRPr/>
            </a:lvl7pPr>
            <a:lvl8pPr lvl="7" algn="l">
              <a:lnSpc>
                <a:spcPct val="100000"/>
              </a:lnSpc>
              <a:spcBef>
                <a:spcPts val="0"/>
              </a:spcBef>
              <a:spcAft>
                <a:spcPts val="0"/>
              </a:spcAft>
              <a:buSzPts val="2100"/>
              <a:buNone/>
              <a:defRPr/>
            </a:lvl8pPr>
            <a:lvl9pPr lvl="8" algn="l">
              <a:lnSpc>
                <a:spcPct val="100000"/>
              </a:lnSpc>
              <a:spcBef>
                <a:spcPts val="0"/>
              </a:spcBef>
              <a:spcAft>
                <a:spcPts val="0"/>
              </a:spcAft>
              <a:buSzPts val="2100"/>
              <a:buNone/>
              <a:defRPr/>
            </a:lvl9pPr>
          </a:lstStyle>
          <a:p>
            <a:endParaRPr/>
          </a:p>
        </p:txBody>
      </p:sp>
      <p:sp>
        <p:nvSpPr>
          <p:cNvPr id="4975" name="Google Shape;4975;p59"/>
          <p:cNvSpPr/>
          <p:nvPr/>
        </p:nvSpPr>
        <p:spPr>
          <a:xfrm>
            <a:off x="-348067" y="853133"/>
            <a:ext cx="1300000" cy="48800"/>
          </a:xfrm>
          <a:prstGeom prst="rect">
            <a:avLst/>
          </a:pr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976" name="Google Shape;4976;p59"/>
          <p:cNvSpPr txBox="1">
            <a:spLocks noGrp="1"/>
          </p:cNvSpPr>
          <p:nvPr>
            <p:ph type="sldNum" idx="12"/>
          </p:nvPr>
        </p:nvSpPr>
        <p:spPr>
          <a:xfrm>
            <a:off x="11409045" y="6333135"/>
            <a:ext cx="731600" cy="524800"/>
          </a:xfrm>
          <a:prstGeom prst="rect">
            <a:avLst/>
          </a:prstGeom>
          <a:noFill/>
          <a:ln>
            <a:noFill/>
          </a:ln>
        </p:spPr>
        <p:txBody>
          <a:bodyPr spcFirstLastPara="1" wrap="square" lIns="68575" tIns="68575" rIns="68575" bIns="68575" anchor="t" anchorCtr="0">
            <a:noAutofit/>
          </a:bodyPr>
          <a:lstStyle>
            <a:lvl1pPr marL="0" marR="0" lvl="0" indent="0" algn="r">
              <a:lnSpc>
                <a:spcPct val="100000"/>
              </a:lnSpc>
              <a:spcBef>
                <a:spcPts val="0"/>
              </a:spcBef>
              <a:spcAft>
                <a:spcPts val="0"/>
              </a:spcAft>
              <a:buClr>
                <a:srgbClr val="000000"/>
              </a:buClr>
              <a:buSzPts val="1000"/>
              <a:buFont typeface="Arial"/>
              <a:buNone/>
              <a:defRPr sz="1733" b="0" i="0" u="none" strike="noStrike" cap="none">
                <a:solidFill>
                  <a:schemeClr val="dk2"/>
                </a:solidFill>
                <a:latin typeface="Open Sans"/>
                <a:ea typeface="Open Sans"/>
                <a:cs typeface="Open Sans"/>
                <a:sym typeface="Open Sans"/>
              </a:defRPr>
            </a:lvl1pPr>
            <a:lvl2pPr marL="0" marR="0" lvl="1" indent="0" algn="r">
              <a:lnSpc>
                <a:spcPct val="100000"/>
              </a:lnSpc>
              <a:spcBef>
                <a:spcPts val="0"/>
              </a:spcBef>
              <a:spcAft>
                <a:spcPts val="0"/>
              </a:spcAft>
              <a:buClr>
                <a:srgbClr val="000000"/>
              </a:buClr>
              <a:buSzPts val="1000"/>
              <a:buFont typeface="Arial"/>
              <a:buNone/>
              <a:defRPr sz="1733" b="0" i="0" u="none" strike="noStrike" cap="none">
                <a:solidFill>
                  <a:schemeClr val="dk2"/>
                </a:solidFill>
                <a:latin typeface="Open Sans"/>
                <a:ea typeface="Open Sans"/>
                <a:cs typeface="Open Sans"/>
                <a:sym typeface="Open Sans"/>
              </a:defRPr>
            </a:lvl2pPr>
            <a:lvl3pPr marL="0" marR="0" lvl="2" indent="0" algn="r">
              <a:lnSpc>
                <a:spcPct val="100000"/>
              </a:lnSpc>
              <a:spcBef>
                <a:spcPts val="0"/>
              </a:spcBef>
              <a:spcAft>
                <a:spcPts val="0"/>
              </a:spcAft>
              <a:buClr>
                <a:srgbClr val="000000"/>
              </a:buClr>
              <a:buSzPts val="1000"/>
              <a:buFont typeface="Arial"/>
              <a:buNone/>
              <a:defRPr sz="1733" b="0" i="0" u="none" strike="noStrike" cap="none">
                <a:solidFill>
                  <a:schemeClr val="dk2"/>
                </a:solidFill>
                <a:latin typeface="Open Sans"/>
                <a:ea typeface="Open Sans"/>
                <a:cs typeface="Open Sans"/>
                <a:sym typeface="Open Sans"/>
              </a:defRPr>
            </a:lvl3pPr>
            <a:lvl4pPr marL="0" marR="0" lvl="3" indent="0" algn="r">
              <a:lnSpc>
                <a:spcPct val="100000"/>
              </a:lnSpc>
              <a:spcBef>
                <a:spcPts val="0"/>
              </a:spcBef>
              <a:spcAft>
                <a:spcPts val="0"/>
              </a:spcAft>
              <a:buClr>
                <a:srgbClr val="000000"/>
              </a:buClr>
              <a:buSzPts val="1000"/>
              <a:buFont typeface="Arial"/>
              <a:buNone/>
              <a:defRPr sz="1733" b="0" i="0" u="none" strike="noStrike" cap="none">
                <a:solidFill>
                  <a:schemeClr val="dk2"/>
                </a:solidFill>
                <a:latin typeface="Open Sans"/>
                <a:ea typeface="Open Sans"/>
                <a:cs typeface="Open Sans"/>
                <a:sym typeface="Open Sans"/>
              </a:defRPr>
            </a:lvl4pPr>
            <a:lvl5pPr marL="0" marR="0" lvl="4" indent="0" algn="r">
              <a:lnSpc>
                <a:spcPct val="100000"/>
              </a:lnSpc>
              <a:spcBef>
                <a:spcPts val="0"/>
              </a:spcBef>
              <a:spcAft>
                <a:spcPts val="0"/>
              </a:spcAft>
              <a:buClr>
                <a:srgbClr val="000000"/>
              </a:buClr>
              <a:buSzPts val="1000"/>
              <a:buFont typeface="Arial"/>
              <a:buNone/>
              <a:defRPr sz="1733" b="0" i="0" u="none" strike="noStrike" cap="none">
                <a:solidFill>
                  <a:schemeClr val="dk2"/>
                </a:solidFill>
                <a:latin typeface="Open Sans"/>
                <a:ea typeface="Open Sans"/>
                <a:cs typeface="Open Sans"/>
                <a:sym typeface="Open Sans"/>
              </a:defRPr>
            </a:lvl5pPr>
            <a:lvl6pPr marL="0" marR="0" lvl="5" indent="0" algn="r">
              <a:lnSpc>
                <a:spcPct val="100000"/>
              </a:lnSpc>
              <a:spcBef>
                <a:spcPts val="0"/>
              </a:spcBef>
              <a:spcAft>
                <a:spcPts val="0"/>
              </a:spcAft>
              <a:buClr>
                <a:srgbClr val="000000"/>
              </a:buClr>
              <a:buSzPts val="1000"/>
              <a:buFont typeface="Arial"/>
              <a:buNone/>
              <a:defRPr sz="1733" b="0" i="0" u="none" strike="noStrike" cap="none">
                <a:solidFill>
                  <a:schemeClr val="dk2"/>
                </a:solidFill>
                <a:latin typeface="Open Sans"/>
                <a:ea typeface="Open Sans"/>
                <a:cs typeface="Open Sans"/>
                <a:sym typeface="Open Sans"/>
              </a:defRPr>
            </a:lvl6pPr>
            <a:lvl7pPr marL="0" marR="0" lvl="6" indent="0" algn="r">
              <a:lnSpc>
                <a:spcPct val="100000"/>
              </a:lnSpc>
              <a:spcBef>
                <a:spcPts val="0"/>
              </a:spcBef>
              <a:spcAft>
                <a:spcPts val="0"/>
              </a:spcAft>
              <a:buClr>
                <a:srgbClr val="000000"/>
              </a:buClr>
              <a:buSzPts val="1000"/>
              <a:buFont typeface="Arial"/>
              <a:buNone/>
              <a:defRPr sz="1733" b="0" i="0" u="none" strike="noStrike" cap="none">
                <a:solidFill>
                  <a:schemeClr val="dk2"/>
                </a:solidFill>
                <a:latin typeface="Open Sans"/>
                <a:ea typeface="Open Sans"/>
                <a:cs typeface="Open Sans"/>
                <a:sym typeface="Open Sans"/>
              </a:defRPr>
            </a:lvl7pPr>
            <a:lvl8pPr marL="0" marR="0" lvl="7" indent="0" algn="r">
              <a:lnSpc>
                <a:spcPct val="100000"/>
              </a:lnSpc>
              <a:spcBef>
                <a:spcPts val="0"/>
              </a:spcBef>
              <a:spcAft>
                <a:spcPts val="0"/>
              </a:spcAft>
              <a:buClr>
                <a:srgbClr val="000000"/>
              </a:buClr>
              <a:buSzPts val="1000"/>
              <a:buFont typeface="Arial"/>
              <a:buNone/>
              <a:defRPr sz="1733" b="0" i="0" u="none" strike="noStrike" cap="none">
                <a:solidFill>
                  <a:schemeClr val="dk2"/>
                </a:solidFill>
                <a:latin typeface="Open Sans"/>
                <a:ea typeface="Open Sans"/>
                <a:cs typeface="Open Sans"/>
                <a:sym typeface="Open Sans"/>
              </a:defRPr>
            </a:lvl8pPr>
            <a:lvl9pPr marL="0" marR="0" lvl="8" indent="0" algn="r">
              <a:lnSpc>
                <a:spcPct val="100000"/>
              </a:lnSpc>
              <a:spcBef>
                <a:spcPts val="0"/>
              </a:spcBef>
              <a:spcAft>
                <a:spcPts val="0"/>
              </a:spcAft>
              <a:buClr>
                <a:srgbClr val="000000"/>
              </a:buClr>
              <a:buSzPts val="1000"/>
              <a:buFont typeface="Arial"/>
              <a:buNone/>
              <a:defRPr sz="1733" b="0" i="0" u="none" strike="noStrike" cap="none">
                <a:solidFill>
                  <a:schemeClr val="dk2"/>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four columns 2">
  <p:cSld name="Title and four columns 2">
    <p:spTree>
      <p:nvGrpSpPr>
        <p:cNvPr id="1" name="Shape 4977"/>
        <p:cNvGrpSpPr/>
        <p:nvPr/>
      </p:nvGrpSpPr>
      <p:grpSpPr>
        <a:xfrm>
          <a:off x="0" y="0"/>
          <a:ext cx="0" cy="0"/>
          <a:chOff x="0" y="0"/>
          <a:chExt cx="0" cy="0"/>
        </a:xfrm>
      </p:grpSpPr>
      <p:sp>
        <p:nvSpPr>
          <p:cNvPr id="4978" name="Google Shape;4978;p60"/>
          <p:cNvSpPr txBox="1">
            <a:spLocks noGrp="1"/>
          </p:cNvSpPr>
          <p:nvPr>
            <p:ph type="subTitle" idx="1"/>
          </p:nvPr>
        </p:nvSpPr>
        <p:spPr>
          <a:xfrm>
            <a:off x="1455117" y="3084033"/>
            <a:ext cx="2782800" cy="763600"/>
          </a:xfrm>
          <a:prstGeom prst="rect">
            <a:avLst/>
          </a:prstGeom>
          <a:noFill/>
          <a:ln>
            <a:noFill/>
          </a:ln>
        </p:spPr>
        <p:txBody>
          <a:bodyPr spcFirstLastPara="1" wrap="square" lIns="68575" tIns="68575" rIns="68575" bIns="68575" anchor="t" anchorCtr="0">
            <a:noAutofit/>
          </a:bodyPr>
          <a:lstStyle>
            <a:lvl1pPr lvl="0" algn="r">
              <a:lnSpc>
                <a:spcPct val="100000"/>
              </a:lnSpc>
              <a:spcBef>
                <a:spcPts val="0"/>
              </a:spcBef>
              <a:spcAft>
                <a:spcPts val="0"/>
              </a:spcAft>
              <a:buSzPts val="1200"/>
              <a:buNone/>
              <a:defRPr sz="2133"/>
            </a:lvl1pPr>
            <a:lvl2pPr lvl="1" algn="r">
              <a:lnSpc>
                <a:spcPct val="100000"/>
              </a:lnSpc>
              <a:spcBef>
                <a:spcPts val="0"/>
              </a:spcBef>
              <a:spcAft>
                <a:spcPts val="0"/>
              </a:spcAft>
              <a:buSzPts val="1200"/>
              <a:buNone/>
              <a:defRPr sz="2133"/>
            </a:lvl2pPr>
            <a:lvl3pPr lvl="2" algn="r">
              <a:lnSpc>
                <a:spcPct val="100000"/>
              </a:lnSpc>
              <a:spcBef>
                <a:spcPts val="0"/>
              </a:spcBef>
              <a:spcAft>
                <a:spcPts val="0"/>
              </a:spcAft>
              <a:buSzPts val="1200"/>
              <a:buNone/>
              <a:defRPr sz="2133"/>
            </a:lvl3pPr>
            <a:lvl4pPr lvl="3" algn="r">
              <a:lnSpc>
                <a:spcPct val="100000"/>
              </a:lnSpc>
              <a:spcBef>
                <a:spcPts val="0"/>
              </a:spcBef>
              <a:spcAft>
                <a:spcPts val="0"/>
              </a:spcAft>
              <a:buSzPts val="1200"/>
              <a:buNone/>
              <a:defRPr sz="2133"/>
            </a:lvl4pPr>
            <a:lvl5pPr lvl="4" algn="r">
              <a:lnSpc>
                <a:spcPct val="100000"/>
              </a:lnSpc>
              <a:spcBef>
                <a:spcPts val="0"/>
              </a:spcBef>
              <a:spcAft>
                <a:spcPts val="0"/>
              </a:spcAft>
              <a:buSzPts val="1200"/>
              <a:buNone/>
              <a:defRPr sz="2133"/>
            </a:lvl5pPr>
            <a:lvl6pPr lvl="5" algn="r">
              <a:lnSpc>
                <a:spcPct val="100000"/>
              </a:lnSpc>
              <a:spcBef>
                <a:spcPts val="0"/>
              </a:spcBef>
              <a:spcAft>
                <a:spcPts val="0"/>
              </a:spcAft>
              <a:buSzPts val="1200"/>
              <a:buNone/>
              <a:defRPr sz="2133"/>
            </a:lvl6pPr>
            <a:lvl7pPr lvl="6" algn="r">
              <a:lnSpc>
                <a:spcPct val="100000"/>
              </a:lnSpc>
              <a:spcBef>
                <a:spcPts val="0"/>
              </a:spcBef>
              <a:spcAft>
                <a:spcPts val="0"/>
              </a:spcAft>
              <a:buSzPts val="1200"/>
              <a:buNone/>
              <a:defRPr sz="2133"/>
            </a:lvl7pPr>
            <a:lvl8pPr lvl="7" algn="r">
              <a:lnSpc>
                <a:spcPct val="100000"/>
              </a:lnSpc>
              <a:spcBef>
                <a:spcPts val="0"/>
              </a:spcBef>
              <a:spcAft>
                <a:spcPts val="0"/>
              </a:spcAft>
              <a:buSzPts val="1200"/>
              <a:buNone/>
              <a:defRPr sz="2133"/>
            </a:lvl8pPr>
            <a:lvl9pPr lvl="8" algn="r">
              <a:lnSpc>
                <a:spcPct val="100000"/>
              </a:lnSpc>
              <a:spcBef>
                <a:spcPts val="0"/>
              </a:spcBef>
              <a:spcAft>
                <a:spcPts val="0"/>
              </a:spcAft>
              <a:buSzPts val="1200"/>
              <a:buNone/>
              <a:defRPr sz="2133"/>
            </a:lvl9pPr>
          </a:lstStyle>
          <a:p>
            <a:endParaRPr/>
          </a:p>
        </p:txBody>
      </p:sp>
      <p:sp>
        <p:nvSpPr>
          <p:cNvPr id="4979" name="Google Shape;4979;p60"/>
          <p:cNvSpPr txBox="1">
            <a:spLocks noGrp="1"/>
          </p:cNvSpPr>
          <p:nvPr>
            <p:ph type="title"/>
          </p:nvPr>
        </p:nvSpPr>
        <p:spPr>
          <a:xfrm>
            <a:off x="951933" y="495733"/>
            <a:ext cx="10714800" cy="763600"/>
          </a:xfrm>
          <a:prstGeom prst="rect">
            <a:avLst/>
          </a:prstGeom>
          <a:noFill/>
          <a:ln>
            <a:noFill/>
          </a:ln>
        </p:spPr>
        <p:txBody>
          <a:bodyPr spcFirstLastPara="1" wrap="square" lIns="68575" tIns="68575" rIns="68575" bIns="68575" anchor="t" anchorCtr="0">
            <a:noAutofit/>
          </a:bodyPr>
          <a:lstStyle>
            <a:lvl1pPr lvl="0" algn="l">
              <a:lnSpc>
                <a:spcPct val="100000"/>
              </a:lnSpc>
              <a:spcBef>
                <a:spcPts val="0"/>
              </a:spcBef>
              <a:spcAft>
                <a:spcPts val="0"/>
              </a:spcAft>
              <a:buSzPts val="1800"/>
              <a:buNone/>
              <a:defRPr sz="3200"/>
            </a:lvl1pPr>
            <a:lvl2pPr lvl="1" algn="l">
              <a:lnSpc>
                <a:spcPct val="100000"/>
              </a:lnSpc>
              <a:spcBef>
                <a:spcPts val="0"/>
              </a:spcBef>
              <a:spcAft>
                <a:spcPts val="0"/>
              </a:spcAft>
              <a:buSzPts val="2100"/>
              <a:buNone/>
              <a:defRPr/>
            </a:lvl2pPr>
            <a:lvl3pPr lvl="2" algn="l">
              <a:lnSpc>
                <a:spcPct val="100000"/>
              </a:lnSpc>
              <a:spcBef>
                <a:spcPts val="0"/>
              </a:spcBef>
              <a:spcAft>
                <a:spcPts val="0"/>
              </a:spcAft>
              <a:buSzPts val="2100"/>
              <a:buNone/>
              <a:defRPr/>
            </a:lvl3pPr>
            <a:lvl4pPr lvl="3" algn="l">
              <a:lnSpc>
                <a:spcPct val="100000"/>
              </a:lnSpc>
              <a:spcBef>
                <a:spcPts val="0"/>
              </a:spcBef>
              <a:spcAft>
                <a:spcPts val="0"/>
              </a:spcAft>
              <a:buSzPts val="2100"/>
              <a:buNone/>
              <a:defRPr/>
            </a:lvl4pPr>
            <a:lvl5pPr lvl="4" algn="l">
              <a:lnSpc>
                <a:spcPct val="100000"/>
              </a:lnSpc>
              <a:spcBef>
                <a:spcPts val="0"/>
              </a:spcBef>
              <a:spcAft>
                <a:spcPts val="0"/>
              </a:spcAft>
              <a:buSzPts val="2100"/>
              <a:buNone/>
              <a:defRPr/>
            </a:lvl5pPr>
            <a:lvl6pPr lvl="5" algn="l">
              <a:lnSpc>
                <a:spcPct val="100000"/>
              </a:lnSpc>
              <a:spcBef>
                <a:spcPts val="0"/>
              </a:spcBef>
              <a:spcAft>
                <a:spcPts val="0"/>
              </a:spcAft>
              <a:buSzPts val="2100"/>
              <a:buNone/>
              <a:defRPr/>
            </a:lvl6pPr>
            <a:lvl7pPr lvl="6" algn="l">
              <a:lnSpc>
                <a:spcPct val="100000"/>
              </a:lnSpc>
              <a:spcBef>
                <a:spcPts val="0"/>
              </a:spcBef>
              <a:spcAft>
                <a:spcPts val="0"/>
              </a:spcAft>
              <a:buSzPts val="2100"/>
              <a:buNone/>
              <a:defRPr/>
            </a:lvl7pPr>
            <a:lvl8pPr lvl="7" algn="l">
              <a:lnSpc>
                <a:spcPct val="100000"/>
              </a:lnSpc>
              <a:spcBef>
                <a:spcPts val="0"/>
              </a:spcBef>
              <a:spcAft>
                <a:spcPts val="0"/>
              </a:spcAft>
              <a:buSzPts val="2100"/>
              <a:buNone/>
              <a:defRPr/>
            </a:lvl8pPr>
            <a:lvl9pPr lvl="8" algn="l">
              <a:lnSpc>
                <a:spcPct val="100000"/>
              </a:lnSpc>
              <a:spcBef>
                <a:spcPts val="0"/>
              </a:spcBef>
              <a:spcAft>
                <a:spcPts val="0"/>
              </a:spcAft>
              <a:buSzPts val="2100"/>
              <a:buNone/>
              <a:defRPr/>
            </a:lvl9pPr>
          </a:lstStyle>
          <a:p>
            <a:endParaRPr/>
          </a:p>
        </p:txBody>
      </p:sp>
      <p:grpSp>
        <p:nvGrpSpPr>
          <p:cNvPr id="4980" name="Google Shape;4980;p60"/>
          <p:cNvGrpSpPr/>
          <p:nvPr/>
        </p:nvGrpSpPr>
        <p:grpSpPr>
          <a:xfrm>
            <a:off x="78370" y="131227"/>
            <a:ext cx="12035244" cy="1948117"/>
            <a:chOff x="58777" y="98419"/>
            <a:chExt cx="9026433" cy="1461088"/>
          </a:xfrm>
        </p:grpSpPr>
        <p:sp>
          <p:nvSpPr>
            <p:cNvPr id="4981" name="Google Shape;4981;p60"/>
            <p:cNvSpPr/>
            <p:nvPr/>
          </p:nvSpPr>
          <p:spPr>
            <a:xfrm>
              <a:off x="8256418" y="98419"/>
              <a:ext cx="349515" cy="436120"/>
            </a:xfrm>
            <a:custGeom>
              <a:avLst/>
              <a:gdLst/>
              <a:ahLst/>
              <a:cxnLst/>
              <a:rect l="l" t="t" r="r" b="b"/>
              <a:pathLst>
                <a:path w="10836" h="13521" extrusionOk="0">
                  <a:moveTo>
                    <a:pt x="4145" y="435"/>
                  </a:moveTo>
                  <a:cubicBezTo>
                    <a:pt x="4431" y="435"/>
                    <a:pt x="4712" y="607"/>
                    <a:pt x="4763" y="994"/>
                  </a:cubicBezTo>
                  <a:cubicBezTo>
                    <a:pt x="4799" y="1196"/>
                    <a:pt x="4751" y="1387"/>
                    <a:pt x="4620" y="1541"/>
                  </a:cubicBezTo>
                  <a:lnTo>
                    <a:pt x="3822" y="1684"/>
                  </a:lnTo>
                  <a:cubicBezTo>
                    <a:pt x="3656" y="1589"/>
                    <a:pt x="3537" y="1422"/>
                    <a:pt x="3501" y="1232"/>
                  </a:cubicBezTo>
                  <a:cubicBezTo>
                    <a:pt x="3386" y="732"/>
                    <a:pt x="3770" y="435"/>
                    <a:pt x="4145" y="435"/>
                  </a:cubicBezTo>
                  <a:close/>
                  <a:moveTo>
                    <a:pt x="7834" y="2749"/>
                  </a:moveTo>
                  <a:cubicBezTo>
                    <a:pt x="8105" y="2749"/>
                    <a:pt x="8340" y="2930"/>
                    <a:pt x="8383" y="3208"/>
                  </a:cubicBezTo>
                  <a:lnTo>
                    <a:pt x="9776" y="10769"/>
                  </a:lnTo>
                  <a:cubicBezTo>
                    <a:pt x="9823" y="11066"/>
                    <a:pt x="9621" y="11352"/>
                    <a:pt x="9323" y="11400"/>
                  </a:cubicBezTo>
                  <a:lnTo>
                    <a:pt x="3060" y="12543"/>
                  </a:lnTo>
                  <a:cubicBezTo>
                    <a:pt x="3025" y="12550"/>
                    <a:pt x="2990" y="12553"/>
                    <a:pt x="2956" y="12553"/>
                  </a:cubicBezTo>
                  <a:cubicBezTo>
                    <a:pt x="2699" y="12553"/>
                    <a:pt x="2471" y="12365"/>
                    <a:pt x="2429" y="12102"/>
                  </a:cubicBezTo>
                  <a:lnTo>
                    <a:pt x="1048" y="4530"/>
                  </a:lnTo>
                  <a:cubicBezTo>
                    <a:pt x="989" y="4232"/>
                    <a:pt x="1191" y="3958"/>
                    <a:pt x="1489" y="3899"/>
                  </a:cubicBezTo>
                  <a:lnTo>
                    <a:pt x="2239" y="3768"/>
                  </a:lnTo>
                  <a:cubicBezTo>
                    <a:pt x="2270" y="3977"/>
                    <a:pt x="2449" y="4122"/>
                    <a:pt x="2653" y="4122"/>
                  </a:cubicBezTo>
                  <a:cubicBezTo>
                    <a:pt x="2681" y="4122"/>
                    <a:pt x="2710" y="4119"/>
                    <a:pt x="2739" y="4113"/>
                  </a:cubicBezTo>
                  <a:lnTo>
                    <a:pt x="6656" y="3399"/>
                  </a:lnTo>
                  <a:cubicBezTo>
                    <a:pt x="6882" y="3363"/>
                    <a:pt x="7049" y="3125"/>
                    <a:pt x="7001" y="2899"/>
                  </a:cubicBezTo>
                  <a:lnTo>
                    <a:pt x="7740" y="2756"/>
                  </a:lnTo>
                  <a:cubicBezTo>
                    <a:pt x="7771" y="2751"/>
                    <a:pt x="7803" y="2749"/>
                    <a:pt x="7834" y="2749"/>
                  </a:cubicBezTo>
                  <a:close/>
                  <a:moveTo>
                    <a:pt x="4133" y="0"/>
                  </a:moveTo>
                  <a:cubicBezTo>
                    <a:pt x="4070" y="0"/>
                    <a:pt x="4006" y="6"/>
                    <a:pt x="3942" y="17"/>
                  </a:cubicBezTo>
                  <a:cubicBezTo>
                    <a:pt x="3334" y="136"/>
                    <a:pt x="2941" y="708"/>
                    <a:pt x="3072" y="1303"/>
                  </a:cubicBezTo>
                  <a:cubicBezTo>
                    <a:pt x="3096" y="1482"/>
                    <a:pt x="3168" y="1649"/>
                    <a:pt x="3287" y="1779"/>
                  </a:cubicBezTo>
                  <a:lnTo>
                    <a:pt x="2501" y="1922"/>
                  </a:lnTo>
                  <a:cubicBezTo>
                    <a:pt x="2191" y="1982"/>
                    <a:pt x="1977" y="2291"/>
                    <a:pt x="2037" y="2613"/>
                  </a:cubicBezTo>
                  <a:lnTo>
                    <a:pt x="2084" y="2887"/>
                  </a:lnTo>
                  <a:lnTo>
                    <a:pt x="798" y="3125"/>
                  </a:lnTo>
                  <a:cubicBezTo>
                    <a:pt x="310" y="3208"/>
                    <a:pt x="1" y="3673"/>
                    <a:pt x="84" y="4149"/>
                  </a:cubicBezTo>
                  <a:lnTo>
                    <a:pt x="1656" y="12781"/>
                  </a:lnTo>
                  <a:cubicBezTo>
                    <a:pt x="1741" y="13217"/>
                    <a:pt x="2111" y="13520"/>
                    <a:pt x="2537" y="13520"/>
                  </a:cubicBezTo>
                  <a:cubicBezTo>
                    <a:pt x="2588" y="13520"/>
                    <a:pt x="2640" y="13516"/>
                    <a:pt x="2691" y="13507"/>
                  </a:cubicBezTo>
                  <a:lnTo>
                    <a:pt x="10026" y="12162"/>
                  </a:lnTo>
                  <a:cubicBezTo>
                    <a:pt x="10514" y="12066"/>
                    <a:pt x="10835" y="11602"/>
                    <a:pt x="10740" y="11126"/>
                  </a:cubicBezTo>
                  <a:lnTo>
                    <a:pt x="9168" y="2494"/>
                  </a:lnTo>
                  <a:cubicBezTo>
                    <a:pt x="9095" y="2064"/>
                    <a:pt x="8725" y="1763"/>
                    <a:pt x="8304" y="1763"/>
                  </a:cubicBezTo>
                  <a:cubicBezTo>
                    <a:pt x="8248" y="1763"/>
                    <a:pt x="8190" y="1768"/>
                    <a:pt x="8133" y="1779"/>
                  </a:cubicBezTo>
                  <a:lnTo>
                    <a:pt x="6859" y="2018"/>
                  </a:lnTo>
                  <a:lnTo>
                    <a:pt x="6799" y="1744"/>
                  </a:lnTo>
                  <a:cubicBezTo>
                    <a:pt x="6746" y="1458"/>
                    <a:pt x="6506" y="1258"/>
                    <a:pt x="6228" y="1258"/>
                  </a:cubicBezTo>
                  <a:cubicBezTo>
                    <a:pt x="6192" y="1258"/>
                    <a:pt x="6157" y="1261"/>
                    <a:pt x="6120" y="1268"/>
                  </a:cubicBezTo>
                  <a:lnTo>
                    <a:pt x="5168" y="1434"/>
                  </a:lnTo>
                  <a:cubicBezTo>
                    <a:pt x="5227" y="1268"/>
                    <a:pt x="5239" y="1089"/>
                    <a:pt x="5204" y="922"/>
                  </a:cubicBezTo>
                  <a:cubicBezTo>
                    <a:pt x="5119" y="381"/>
                    <a:pt x="4655" y="0"/>
                    <a:pt x="4133"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982" name="Google Shape;4982;p60"/>
            <p:cNvSpPr/>
            <p:nvPr/>
          </p:nvSpPr>
          <p:spPr>
            <a:xfrm>
              <a:off x="8318251" y="255566"/>
              <a:ext cx="60156" cy="49898"/>
            </a:xfrm>
            <a:custGeom>
              <a:avLst/>
              <a:gdLst/>
              <a:ahLst/>
              <a:cxnLst/>
              <a:rect l="l" t="t" r="r" b="b"/>
              <a:pathLst>
                <a:path w="1865" h="1547" extrusionOk="0">
                  <a:moveTo>
                    <a:pt x="1027" y="1"/>
                  </a:moveTo>
                  <a:cubicBezTo>
                    <a:pt x="979" y="1"/>
                    <a:pt x="930" y="5"/>
                    <a:pt x="882" y="15"/>
                  </a:cubicBezTo>
                  <a:cubicBezTo>
                    <a:pt x="191" y="134"/>
                    <a:pt x="0" y="1015"/>
                    <a:pt x="572" y="1408"/>
                  </a:cubicBezTo>
                  <a:cubicBezTo>
                    <a:pt x="709" y="1504"/>
                    <a:pt x="857" y="1547"/>
                    <a:pt x="1002" y="1547"/>
                  </a:cubicBezTo>
                  <a:cubicBezTo>
                    <a:pt x="1451" y="1547"/>
                    <a:pt x="1864" y="1138"/>
                    <a:pt x="1775" y="634"/>
                  </a:cubicBezTo>
                  <a:cubicBezTo>
                    <a:pt x="1701" y="266"/>
                    <a:pt x="1386" y="1"/>
                    <a:pt x="1027"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983" name="Google Shape;4983;p60"/>
            <p:cNvSpPr/>
            <p:nvPr/>
          </p:nvSpPr>
          <p:spPr>
            <a:xfrm>
              <a:off x="8386792" y="241019"/>
              <a:ext cx="124149" cy="43706"/>
            </a:xfrm>
            <a:custGeom>
              <a:avLst/>
              <a:gdLst/>
              <a:ahLst/>
              <a:cxnLst/>
              <a:rect l="l" t="t" r="r" b="b"/>
              <a:pathLst>
                <a:path w="3849" h="1355" extrusionOk="0">
                  <a:moveTo>
                    <a:pt x="3252" y="1"/>
                  </a:moveTo>
                  <a:cubicBezTo>
                    <a:pt x="3216" y="1"/>
                    <a:pt x="3178" y="5"/>
                    <a:pt x="3138" y="14"/>
                  </a:cubicBezTo>
                  <a:lnTo>
                    <a:pt x="542" y="490"/>
                  </a:lnTo>
                  <a:cubicBezTo>
                    <a:pt x="1" y="580"/>
                    <a:pt x="112" y="1354"/>
                    <a:pt x="611" y="1354"/>
                  </a:cubicBezTo>
                  <a:cubicBezTo>
                    <a:pt x="638" y="1354"/>
                    <a:pt x="667" y="1352"/>
                    <a:pt x="697" y="1347"/>
                  </a:cubicBezTo>
                  <a:lnTo>
                    <a:pt x="3293" y="871"/>
                  </a:lnTo>
                  <a:cubicBezTo>
                    <a:pt x="3848" y="793"/>
                    <a:pt x="3751" y="1"/>
                    <a:pt x="325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984" name="Google Shape;4984;p60"/>
            <p:cNvSpPr/>
            <p:nvPr/>
          </p:nvSpPr>
          <p:spPr>
            <a:xfrm>
              <a:off x="8330927" y="325172"/>
              <a:ext cx="60156" cy="49866"/>
            </a:xfrm>
            <a:custGeom>
              <a:avLst/>
              <a:gdLst/>
              <a:ahLst/>
              <a:cxnLst/>
              <a:rect l="l" t="t" r="r" b="b"/>
              <a:pathLst>
                <a:path w="1865" h="1546" extrusionOk="0">
                  <a:moveTo>
                    <a:pt x="1014" y="1"/>
                  </a:moveTo>
                  <a:cubicBezTo>
                    <a:pt x="970" y="1"/>
                    <a:pt x="926" y="4"/>
                    <a:pt x="881" y="12"/>
                  </a:cubicBezTo>
                  <a:cubicBezTo>
                    <a:pt x="203" y="131"/>
                    <a:pt x="0" y="1012"/>
                    <a:pt x="572" y="1405"/>
                  </a:cubicBezTo>
                  <a:cubicBezTo>
                    <a:pt x="710" y="1502"/>
                    <a:pt x="861" y="1545"/>
                    <a:pt x="1007" y="1545"/>
                  </a:cubicBezTo>
                  <a:cubicBezTo>
                    <a:pt x="1454" y="1545"/>
                    <a:pt x="1864" y="1142"/>
                    <a:pt x="1774" y="631"/>
                  </a:cubicBezTo>
                  <a:cubicBezTo>
                    <a:pt x="1700" y="259"/>
                    <a:pt x="1379" y="1"/>
                    <a:pt x="101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985" name="Google Shape;4985;p60"/>
            <p:cNvSpPr/>
            <p:nvPr/>
          </p:nvSpPr>
          <p:spPr>
            <a:xfrm>
              <a:off x="8400436" y="310528"/>
              <a:ext cx="121376" cy="43512"/>
            </a:xfrm>
            <a:custGeom>
              <a:avLst/>
              <a:gdLst/>
              <a:ahLst/>
              <a:cxnLst/>
              <a:rect l="l" t="t" r="r" b="b"/>
              <a:pathLst>
                <a:path w="3763" h="1349" extrusionOk="0">
                  <a:moveTo>
                    <a:pt x="3132" y="0"/>
                  </a:moveTo>
                  <a:cubicBezTo>
                    <a:pt x="3120" y="0"/>
                    <a:pt x="3108" y="1"/>
                    <a:pt x="3096" y="2"/>
                  </a:cubicBezTo>
                  <a:lnTo>
                    <a:pt x="500" y="478"/>
                  </a:lnTo>
                  <a:cubicBezTo>
                    <a:pt x="0" y="618"/>
                    <a:pt x="125" y="1348"/>
                    <a:pt x="631" y="1348"/>
                  </a:cubicBezTo>
                  <a:cubicBezTo>
                    <a:pt x="643" y="1348"/>
                    <a:pt x="655" y="1348"/>
                    <a:pt x="667" y="1347"/>
                  </a:cubicBezTo>
                  <a:lnTo>
                    <a:pt x="3263" y="871"/>
                  </a:lnTo>
                  <a:cubicBezTo>
                    <a:pt x="3763" y="731"/>
                    <a:pt x="3638" y="0"/>
                    <a:pt x="313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986" name="Google Shape;4986;p60"/>
            <p:cNvSpPr/>
            <p:nvPr/>
          </p:nvSpPr>
          <p:spPr>
            <a:xfrm>
              <a:off x="8344377" y="399294"/>
              <a:ext cx="60156" cy="50189"/>
            </a:xfrm>
            <a:custGeom>
              <a:avLst/>
              <a:gdLst/>
              <a:ahLst/>
              <a:cxnLst/>
              <a:rect l="l" t="t" r="r" b="b"/>
              <a:pathLst>
                <a:path w="1865" h="1556" extrusionOk="0">
                  <a:moveTo>
                    <a:pt x="1013" y="1"/>
                  </a:moveTo>
                  <a:cubicBezTo>
                    <a:pt x="970" y="1"/>
                    <a:pt x="926" y="4"/>
                    <a:pt x="881" y="12"/>
                  </a:cubicBezTo>
                  <a:cubicBezTo>
                    <a:pt x="203" y="131"/>
                    <a:pt x="0" y="1012"/>
                    <a:pt x="572" y="1417"/>
                  </a:cubicBezTo>
                  <a:cubicBezTo>
                    <a:pt x="711" y="1513"/>
                    <a:pt x="861" y="1556"/>
                    <a:pt x="1007" y="1556"/>
                  </a:cubicBezTo>
                  <a:cubicBezTo>
                    <a:pt x="1458" y="1556"/>
                    <a:pt x="1864" y="1147"/>
                    <a:pt x="1774" y="643"/>
                  </a:cubicBezTo>
                  <a:cubicBezTo>
                    <a:pt x="1700" y="260"/>
                    <a:pt x="1378" y="1"/>
                    <a:pt x="101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987" name="Google Shape;4987;p60"/>
            <p:cNvSpPr/>
            <p:nvPr/>
          </p:nvSpPr>
          <p:spPr>
            <a:xfrm>
              <a:off x="8413725" y="384586"/>
              <a:ext cx="122440" cy="44028"/>
            </a:xfrm>
            <a:custGeom>
              <a:avLst/>
              <a:gdLst/>
              <a:ahLst/>
              <a:cxnLst/>
              <a:rect l="l" t="t" r="r" b="b"/>
              <a:pathLst>
                <a:path w="3796" h="1365" extrusionOk="0">
                  <a:moveTo>
                    <a:pt x="3169" y="0"/>
                  </a:moveTo>
                  <a:cubicBezTo>
                    <a:pt x="3151" y="0"/>
                    <a:pt x="3132" y="1"/>
                    <a:pt x="3113" y="4"/>
                  </a:cubicBezTo>
                  <a:lnTo>
                    <a:pt x="517" y="480"/>
                  </a:lnTo>
                  <a:cubicBezTo>
                    <a:pt x="0" y="606"/>
                    <a:pt x="115" y="1364"/>
                    <a:pt x="615" y="1364"/>
                  </a:cubicBezTo>
                  <a:cubicBezTo>
                    <a:pt x="634" y="1364"/>
                    <a:pt x="653" y="1363"/>
                    <a:pt x="672" y="1361"/>
                  </a:cubicBezTo>
                  <a:lnTo>
                    <a:pt x="3267" y="885"/>
                  </a:lnTo>
                  <a:cubicBezTo>
                    <a:pt x="3796" y="758"/>
                    <a:pt x="3670" y="0"/>
                    <a:pt x="3169"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988" name="Google Shape;4988;p60"/>
            <p:cNvSpPr/>
            <p:nvPr/>
          </p:nvSpPr>
          <p:spPr>
            <a:xfrm>
              <a:off x="8287157" y="708297"/>
              <a:ext cx="250396" cy="224721"/>
            </a:xfrm>
            <a:custGeom>
              <a:avLst/>
              <a:gdLst/>
              <a:ahLst/>
              <a:cxnLst/>
              <a:rect l="l" t="t" r="r" b="b"/>
              <a:pathLst>
                <a:path w="7763" h="6967" extrusionOk="0">
                  <a:moveTo>
                    <a:pt x="3922" y="1"/>
                  </a:moveTo>
                  <a:cubicBezTo>
                    <a:pt x="2892" y="1"/>
                    <a:pt x="1881" y="465"/>
                    <a:pt x="1215" y="1338"/>
                  </a:cubicBezTo>
                  <a:lnTo>
                    <a:pt x="6953" y="4969"/>
                  </a:lnTo>
                  <a:cubicBezTo>
                    <a:pt x="7763" y="3398"/>
                    <a:pt x="7239" y="1469"/>
                    <a:pt x="5751" y="528"/>
                  </a:cubicBezTo>
                  <a:cubicBezTo>
                    <a:pt x="5183" y="173"/>
                    <a:pt x="4549" y="1"/>
                    <a:pt x="3922" y="1"/>
                  </a:cubicBezTo>
                  <a:close/>
                  <a:moveTo>
                    <a:pt x="810" y="1993"/>
                  </a:moveTo>
                  <a:cubicBezTo>
                    <a:pt x="0" y="3553"/>
                    <a:pt x="512" y="5493"/>
                    <a:pt x="2012" y="6434"/>
                  </a:cubicBezTo>
                  <a:cubicBezTo>
                    <a:pt x="2578" y="6793"/>
                    <a:pt x="3210" y="6966"/>
                    <a:pt x="3835" y="6966"/>
                  </a:cubicBezTo>
                  <a:cubicBezTo>
                    <a:pt x="4867" y="6966"/>
                    <a:pt x="5881" y="6495"/>
                    <a:pt x="6549" y="5612"/>
                  </a:cubicBezTo>
                  <a:lnTo>
                    <a:pt x="810" y="1993"/>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989" name="Google Shape;4989;p60"/>
            <p:cNvSpPr/>
            <p:nvPr/>
          </p:nvSpPr>
          <p:spPr>
            <a:xfrm>
              <a:off x="8756435" y="226472"/>
              <a:ext cx="195885" cy="181918"/>
            </a:xfrm>
            <a:custGeom>
              <a:avLst/>
              <a:gdLst/>
              <a:ahLst/>
              <a:cxnLst/>
              <a:rect l="l" t="t" r="r" b="b"/>
              <a:pathLst>
                <a:path w="6073" h="5640" extrusionOk="0">
                  <a:moveTo>
                    <a:pt x="3596" y="0"/>
                  </a:moveTo>
                  <a:lnTo>
                    <a:pt x="1203" y="1631"/>
                  </a:lnTo>
                  <a:cubicBezTo>
                    <a:pt x="251" y="2286"/>
                    <a:pt x="1" y="3596"/>
                    <a:pt x="655" y="4560"/>
                  </a:cubicBezTo>
                  <a:lnTo>
                    <a:pt x="763" y="4715"/>
                  </a:lnTo>
                  <a:cubicBezTo>
                    <a:pt x="1163" y="5316"/>
                    <a:pt x="1827" y="5640"/>
                    <a:pt x="2502" y="5640"/>
                  </a:cubicBezTo>
                  <a:cubicBezTo>
                    <a:pt x="2909" y="5640"/>
                    <a:pt x="3321" y="5521"/>
                    <a:pt x="3680" y="5275"/>
                  </a:cubicBezTo>
                  <a:lnTo>
                    <a:pt x="6073" y="3644"/>
                  </a:lnTo>
                  <a:lnTo>
                    <a:pt x="3596" y="0"/>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990" name="Google Shape;4990;p60"/>
            <p:cNvSpPr/>
            <p:nvPr/>
          </p:nvSpPr>
          <p:spPr>
            <a:xfrm>
              <a:off x="8888938" y="151317"/>
              <a:ext cx="196272" cy="181950"/>
            </a:xfrm>
            <a:custGeom>
              <a:avLst/>
              <a:gdLst/>
              <a:ahLst/>
              <a:cxnLst/>
              <a:rect l="l" t="t" r="r" b="b"/>
              <a:pathLst>
                <a:path w="6085" h="5641" extrusionOk="0">
                  <a:moveTo>
                    <a:pt x="3574" y="1"/>
                  </a:moveTo>
                  <a:cubicBezTo>
                    <a:pt x="3167" y="1"/>
                    <a:pt x="2757" y="119"/>
                    <a:pt x="2393" y="366"/>
                  </a:cubicBezTo>
                  <a:lnTo>
                    <a:pt x="0" y="1997"/>
                  </a:lnTo>
                  <a:lnTo>
                    <a:pt x="2477" y="5640"/>
                  </a:lnTo>
                  <a:lnTo>
                    <a:pt x="4870" y="4009"/>
                  </a:lnTo>
                  <a:cubicBezTo>
                    <a:pt x="5834" y="3354"/>
                    <a:pt x="6084" y="2044"/>
                    <a:pt x="5429" y="1080"/>
                  </a:cubicBezTo>
                  <a:lnTo>
                    <a:pt x="5322" y="925"/>
                  </a:lnTo>
                  <a:cubicBezTo>
                    <a:pt x="4907" y="324"/>
                    <a:pt x="4246" y="1"/>
                    <a:pt x="357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991" name="Google Shape;4991;p60"/>
            <p:cNvSpPr/>
            <p:nvPr/>
          </p:nvSpPr>
          <p:spPr>
            <a:xfrm>
              <a:off x="8698827" y="602242"/>
              <a:ext cx="346064" cy="344032"/>
            </a:xfrm>
            <a:custGeom>
              <a:avLst/>
              <a:gdLst/>
              <a:ahLst/>
              <a:cxnLst/>
              <a:rect l="l" t="t" r="r" b="b"/>
              <a:pathLst>
                <a:path w="10729" h="10666" extrusionOk="0">
                  <a:moveTo>
                    <a:pt x="4999" y="1"/>
                  </a:moveTo>
                  <a:cubicBezTo>
                    <a:pt x="4821" y="1"/>
                    <a:pt x="4665" y="136"/>
                    <a:pt x="4644" y="328"/>
                  </a:cubicBezTo>
                  <a:lnTo>
                    <a:pt x="4192" y="3805"/>
                  </a:lnTo>
                  <a:lnTo>
                    <a:pt x="703" y="3340"/>
                  </a:lnTo>
                  <a:cubicBezTo>
                    <a:pt x="688" y="3338"/>
                    <a:pt x="673" y="3338"/>
                    <a:pt x="659" y="3338"/>
                  </a:cubicBezTo>
                  <a:cubicBezTo>
                    <a:pt x="474" y="3338"/>
                    <a:pt x="308" y="3474"/>
                    <a:pt x="286" y="3662"/>
                  </a:cubicBezTo>
                  <a:lnTo>
                    <a:pt x="24" y="5638"/>
                  </a:lnTo>
                  <a:cubicBezTo>
                    <a:pt x="1" y="5840"/>
                    <a:pt x="143" y="6031"/>
                    <a:pt x="346" y="6055"/>
                  </a:cubicBezTo>
                  <a:lnTo>
                    <a:pt x="346" y="6043"/>
                  </a:lnTo>
                  <a:lnTo>
                    <a:pt x="3822" y="6507"/>
                  </a:lnTo>
                  <a:lnTo>
                    <a:pt x="3370" y="9984"/>
                  </a:lnTo>
                  <a:cubicBezTo>
                    <a:pt x="3334" y="10186"/>
                    <a:pt x="3477" y="10377"/>
                    <a:pt x="3692" y="10401"/>
                  </a:cubicBezTo>
                  <a:lnTo>
                    <a:pt x="5656" y="10663"/>
                  </a:lnTo>
                  <a:cubicBezTo>
                    <a:pt x="5671" y="10664"/>
                    <a:pt x="5686" y="10665"/>
                    <a:pt x="5700" y="10665"/>
                  </a:cubicBezTo>
                  <a:cubicBezTo>
                    <a:pt x="5885" y="10665"/>
                    <a:pt x="6051" y="10529"/>
                    <a:pt x="6073" y="10341"/>
                  </a:cubicBezTo>
                  <a:lnTo>
                    <a:pt x="6537" y="6864"/>
                  </a:lnTo>
                  <a:lnTo>
                    <a:pt x="10026" y="7329"/>
                  </a:lnTo>
                  <a:cubicBezTo>
                    <a:pt x="10040" y="7331"/>
                    <a:pt x="10055" y="7331"/>
                    <a:pt x="10070" y="7331"/>
                  </a:cubicBezTo>
                  <a:cubicBezTo>
                    <a:pt x="10253" y="7331"/>
                    <a:pt x="10409" y="7195"/>
                    <a:pt x="10442" y="7007"/>
                  </a:cubicBezTo>
                  <a:lnTo>
                    <a:pt x="10704" y="5031"/>
                  </a:lnTo>
                  <a:cubicBezTo>
                    <a:pt x="10728" y="4828"/>
                    <a:pt x="10585" y="4638"/>
                    <a:pt x="10383" y="4614"/>
                  </a:cubicBezTo>
                  <a:lnTo>
                    <a:pt x="6894" y="4150"/>
                  </a:lnTo>
                  <a:lnTo>
                    <a:pt x="7359" y="673"/>
                  </a:lnTo>
                  <a:cubicBezTo>
                    <a:pt x="7382" y="471"/>
                    <a:pt x="7240" y="280"/>
                    <a:pt x="7037" y="256"/>
                  </a:cubicBezTo>
                  <a:lnTo>
                    <a:pt x="5061" y="6"/>
                  </a:lnTo>
                  <a:cubicBezTo>
                    <a:pt x="5040" y="3"/>
                    <a:pt x="5019" y="1"/>
                    <a:pt x="4999"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992" name="Google Shape;4992;p60"/>
            <p:cNvSpPr/>
            <p:nvPr/>
          </p:nvSpPr>
          <p:spPr>
            <a:xfrm>
              <a:off x="8256031" y="1123935"/>
              <a:ext cx="349902" cy="435572"/>
            </a:xfrm>
            <a:custGeom>
              <a:avLst/>
              <a:gdLst/>
              <a:ahLst/>
              <a:cxnLst/>
              <a:rect l="l" t="t" r="r" b="b"/>
              <a:pathLst>
                <a:path w="10848" h="13504" extrusionOk="0">
                  <a:moveTo>
                    <a:pt x="4160" y="409"/>
                  </a:moveTo>
                  <a:cubicBezTo>
                    <a:pt x="4450" y="409"/>
                    <a:pt x="4735" y="584"/>
                    <a:pt x="4787" y="977"/>
                  </a:cubicBezTo>
                  <a:cubicBezTo>
                    <a:pt x="4823" y="1168"/>
                    <a:pt x="4763" y="1370"/>
                    <a:pt x="4632" y="1513"/>
                  </a:cubicBezTo>
                  <a:lnTo>
                    <a:pt x="3846" y="1668"/>
                  </a:lnTo>
                  <a:cubicBezTo>
                    <a:pt x="3668" y="1573"/>
                    <a:pt x="3549" y="1406"/>
                    <a:pt x="3513" y="1204"/>
                  </a:cubicBezTo>
                  <a:cubicBezTo>
                    <a:pt x="3399" y="705"/>
                    <a:pt x="3783" y="409"/>
                    <a:pt x="4160" y="409"/>
                  </a:cubicBezTo>
                  <a:close/>
                  <a:moveTo>
                    <a:pt x="7868" y="2729"/>
                  </a:moveTo>
                  <a:cubicBezTo>
                    <a:pt x="8126" y="2729"/>
                    <a:pt x="8354" y="2918"/>
                    <a:pt x="8406" y="3180"/>
                  </a:cubicBezTo>
                  <a:lnTo>
                    <a:pt x="9788" y="10741"/>
                  </a:lnTo>
                  <a:cubicBezTo>
                    <a:pt x="9847" y="11038"/>
                    <a:pt x="9645" y="11324"/>
                    <a:pt x="9347" y="11372"/>
                  </a:cubicBezTo>
                  <a:lnTo>
                    <a:pt x="3072" y="12515"/>
                  </a:lnTo>
                  <a:cubicBezTo>
                    <a:pt x="3037" y="12522"/>
                    <a:pt x="3003" y="12525"/>
                    <a:pt x="2968" y="12525"/>
                  </a:cubicBezTo>
                  <a:cubicBezTo>
                    <a:pt x="2713" y="12525"/>
                    <a:pt x="2494" y="12337"/>
                    <a:pt x="2441" y="12074"/>
                  </a:cubicBezTo>
                  <a:lnTo>
                    <a:pt x="1072" y="4514"/>
                  </a:lnTo>
                  <a:cubicBezTo>
                    <a:pt x="1013" y="4216"/>
                    <a:pt x="1215" y="3930"/>
                    <a:pt x="1513" y="3883"/>
                  </a:cubicBezTo>
                  <a:lnTo>
                    <a:pt x="2263" y="3740"/>
                  </a:lnTo>
                  <a:cubicBezTo>
                    <a:pt x="2295" y="3955"/>
                    <a:pt x="2483" y="4102"/>
                    <a:pt x="2695" y="4102"/>
                  </a:cubicBezTo>
                  <a:cubicBezTo>
                    <a:pt x="2717" y="4102"/>
                    <a:pt x="2740" y="4100"/>
                    <a:pt x="2763" y="4097"/>
                  </a:cubicBezTo>
                  <a:lnTo>
                    <a:pt x="6680" y="3382"/>
                  </a:lnTo>
                  <a:cubicBezTo>
                    <a:pt x="6906" y="3335"/>
                    <a:pt x="7073" y="3109"/>
                    <a:pt x="7025" y="2870"/>
                  </a:cubicBezTo>
                  <a:lnTo>
                    <a:pt x="7764" y="2740"/>
                  </a:lnTo>
                  <a:cubicBezTo>
                    <a:pt x="7799" y="2732"/>
                    <a:pt x="7834" y="2729"/>
                    <a:pt x="7868" y="2729"/>
                  </a:cubicBezTo>
                  <a:close/>
                  <a:moveTo>
                    <a:pt x="4149" y="1"/>
                  </a:moveTo>
                  <a:cubicBezTo>
                    <a:pt x="4001" y="1"/>
                    <a:pt x="3850" y="31"/>
                    <a:pt x="3704" y="96"/>
                  </a:cubicBezTo>
                  <a:cubicBezTo>
                    <a:pt x="3061" y="382"/>
                    <a:pt x="2858" y="1204"/>
                    <a:pt x="3299" y="1763"/>
                  </a:cubicBezTo>
                  <a:lnTo>
                    <a:pt x="2513" y="1906"/>
                  </a:lnTo>
                  <a:cubicBezTo>
                    <a:pt x="2203" y="1966"/>
                    <a:pt x="1989" y="2275"/>
                    <a:pt x="2049" y="2597"/>
                  </a:cubicBezTo>
                  <a:lnTo>
                    <a:pt x="2096" y="2870"/>
                  </a:lnTo>
                  <a:lnTo>
                    <a:pt x="810" y="3109"/>
                  </a:lnTo>
                  <a:cubicBezTo>
                    <a:pt x="322" y="3192"/>
                    <a:pt x="1" y="3656"/>
                    <a:pt x="96" y="4144"/>
                  </a:cubicBezTo>
                  <a:lnTo>
                    <a:pt x="1668" y="12765"/>
                  </a:lnTo>
                  <a:cubicBezTo>
                    <a:pt x="1753" y="13201"/>
                    <a:pt x="2123" y="13504"/>
                    <a:pt x="2549" y="13504"/>
                  </a:cubicBezTo>
                  <a:cubicBezTo>
                    <a:pt x="2600" y="13504"/>
                    <a:pt x="2652" y="13500"/>
                    <a:pt x="2703" y="13491"/>
                  </a:cubicBezTo>
                  <a:lnTo>
                    <a:pt x="10038" y="12145"/>
                  </a:lnTo>
                  <a:cubicBezTo>
                    <a:pt x="10526" y="12062"/>
                    <a:pt x="10847" y="11598"/>
                    <a:pt x="10752" y="11110"/>
                  </a:cubicBezTo>
                  <a:lnTo>
                    <a:pt x="9180" y="2478"/>
                  </a:lnTo>
                  <a:cubicBezTo>
                    <a:pt x="9107" y="2047"/>
                    <a:pt x="8737" y="1746"/>
                    <a:pt x="8316" y="1746"/>
                  </a:cubicBezTo>
                  <a:cubicBezTo>
                    <a:pt x="8260" y="1746"/>
                    <a:pt x="8202" y="1752"/>
                    <a:pt x="8145" y="1763"/>
                  </a:cubicBezTo>
                  <a:lnTo>
                    <a:pt x="6871" y="1989"/>
                  </a:lnTo>
                  <a:lnTo>
                    <a:pt x="6811" y="1716"/>
                  </a:lnTo>
                  <a:cubicBezTo>
                    <a:pt x="6757" y="1426"/>
                    <a:pt x="6510" y="1232"/>
                    <a:pt x="6226" y="1232"/>
                  </a:cubicBezTo>
                  <a:cubicBezTo>
                    <a:pt x="6195" y="1232"/>
                    <a:pt x="6164" y="1235"/>
                    <a:pt x="6132" y="1239"/>
                  </a:cubicBezTo>
                  <a:lnTo>
                    <a:pt x="5180" y="1418"/>
                  </a:lnTo>
                  <a:cubicBezTo>
                    <a:pt x="5239" y="1239"/>
                    <a:pt x="5251" y="1061"/>
                    <a:pt x="5216" y="894"/>
                  </a:cubicBezTo>
                  <a:cubicBezTo>
                    <a:pt x="5114" y="352"/>
                    <a:pt x="4651" y="1"/>
                    <a:pt x="4149"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993" name="Google Shape;4993;p60"/>
            <p:cNvSpPr/>
            <p:nvPr/>
          </p:nvSpPr>
          <p:spPr>
            <a:xfrm>
              <a:off x="8318251" y="1280275"/>
              <a:ext cx="60156" cy="49866"/>
            </a:xfrm>
            <a:custGeom>
              <a:avLst/>
              <a:gdLst/>
              <a:ahLst/>
              <a:cxnLst/>
              <a:rect l="l" t="t" r="r" b="b"/>
              <a:pathLst>
                <a:path w="1865" h="1546" extrusionOk="0">
                  <a:moveTo>
                    <a:pt x="1014" y="1"/>
                  </a:moveTo>
                  <a:cubicBezTo>
                    <a:pt x="970" y="1"/>
                    <a:pt x="926" y="4"/>
                    <a:pt x="882" y="12"/>
                  </a:cubicBezTo>
                  <a:cubicBezTo>
                    <a:pt x="191" y="131"/>
                    <a:pt x="0" y="1012"/>
                    <a:pt x="572" y="1405"/>
                  </a:cubicBezTo>
                  <a:cubicBezTo>
                    <a:pt x="710" y="1502"/>
                    <a:pt x="861" y="1545"/>
                    <a:pt x="1007" y="1545"/>
                  </a:cubicBezTo>
                  <a:cubicBezTo>
                    <a:pt x="1454" y="1545"/>
                    <a:pt x="1864" y="1142"/>
                    <a:pt x="1775" y="631"/>
                  </a:cubicBezTo>
                  <a:cubicBezTo>
                    <a:pt x="1700" y="259"/>
                    <a:pt x="1379" y="1"/>
                    <a:pt x="101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994" name="Google Shape;4994;p60"/>
            <p:cNvSpPr/>
            <p:nvPr/>
          </p:nvSpPr>
          <p:spPr>
            <a:xfrm>
              <a:off x="8386373" y="1265566"/>
              <a:ext cx="125214" cy="43931"/>
            </a:xfrm>
            <a:custGeom>
              <a:avLst/>
              <a:gdLst/>
              <a:ahLst/>
              <a:cxnLst/>
              <a:rect l="l" t="t" r="r" b="b"/>
              <a:pathLst>
                <a:path w="3882" h="1362" extrusionOk="0">
                  <a:moveTo>
                    <a:pt x="3273" y="1"/>
                  </a:moveTo>
                  <a:cubicBezTo>
                    <a:pt x="3234" y="1"/>
                    <a:pt x="3194" y="5"/>
                    <a:pt x="3151" y="15"/>
                  </a:cubicBezTo>
                  <a:lnTo>
                    <a:pt x="555" y="492"/>
                  </a:lnTo>
                  <a:cubicBezTo>
                    <a:pt x="0" y="569"/>
                    <a:pt x="108" y="1362"/>
                    <a:pt x="598" y="1362"/>
                  </a:cubicBezTo>
                  <a:cubicBezTo>
                    <a:pt x="634" y="1362"/>
                    <a:pt x="671" y="1358"/>
                    <a:pt x="710" y="1349"/>
                  </a:cubicBezTo>
                  <a:lnTo>
                    <a:pt x="3306" y="873"/>
                  </a:lnTo>
                  <a:cubicBezTo>
                    <a:pt x="3881" y="817"/>
                    <a:pt x="3778" y="1"/>
                    <a:pt x="327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995" name="Google Shape;4995;p60"/>
            <p:cNvSpPr/>
            <p:nvPr/>
          </p:nvSpPr>
          <p:spPr>
            <a:xfrm>
              <a:off x="8330927" y="1349784"/>
              <a:ext cx="60156" cy="49866"/>
            </a:xfrm>
            <a:custGeom>
              <a:avLst/>
              <a:gdLst/>
              <a:ahLst/>
              <a:cxnLst/>
              <a:rect l="l" t="t" r="r" b="b"/>
              <a:pathLst>
                <a:path w="1865" h="1546" extrusionOk="0">
                  <a:moveTo>
                    <a:pt x="1014" y="1"/>
                  </a:moveTo>
                  <a:cubicBezTo>
                    <a:pt x="970" y="1"/>
                    <a:pt x="926" y="4"/>
                    <a:pt x="881" y="12"/>
                  </a:cubicBezTo>
                  <a:cubicBezTo>
                    <a:pt x="203" y="131"/>
                    <a:pt x="0" y="1012"/>
                    <a:pt x="572" y="1405"/>
                  </a:cubicBezTo>
                  <a:cubicBezTo>
                    <a:pt x="710" y="1502"/>
                    <a:pt x="861" y="1545"/>
                    <a:pt x="1008" y="1545"/>
                  </a:cubicBezTo>
                  <a:cubicBezTo>
                    <a:pt x="1455" y="1545"/>
                    <a:pt x="1864" y="1145"/>
                    <a:pt x="1774" y="643"/>
                  </a:cubicBezTo>
                  <a:cubicBezTo>
                    <a:pt x="1700" y="260"/>
                    <a:pt x="1378" y="1"/>
                    <a:pt x="101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996" name="Google Shape;4996;p60"/>
            <p:cNvSpPr/>
            <p:nvPr/>
          </p:nvSpPr>
          <p:spPr>
            <a:xfrm>
              <a:off x="8400533" y="1335140"/>
              <a:ext cx="121279" cy="43544"/>
            </a:xfrm>
            <a:custGeom>
              <a:avLst/>
              <a:gdLst/>
              <a:ahLst/>
              <a:cxnLst/>
              <a:rect l="l" t="t" r="r" b="b"/>
              <a:pathLst>
                <a:path w="3760" h="1350" extrusionOk="0">
                  <a:moveTo>
                    <a:pt x="3129" y="0"/>
                  </a:moveTo>
                  <a:cubicBezTo>
                    <a:pt x="3117" y="0"/>
                    <a:pt x="3105" y="1"/>
                    <a:pt x="3093" y="2"/>
                  </a:cubicBezTo>
                  <a:lnTo>
                    <a:pt x="497" y="478"/>
                  </a:lnTo>
                  <a:cubicBezTo>
                    <a:pt x="1" y="628"/>
                    <a:pt x="120" y="1349"/>
                    <a:pt x="617" y="1349"/>
                  </a:cubicBezTo>
                  <a:cubicBezTo>
                    <a:pt x="632" y="1349"/>
                    <a:pt x="648" y="1348"/>
                    <a:pt x="664" y="1347"/>
                  </a:cubicBezTo>
                  <a:lnTo>
                    <a:pt x="3260" y="883"/>
                  </a:lnTo>
                  <a:cubicBezTo>
                    <a:pt x="3760" y="731"/>
                    <a:pt x="3635" y="0"/>
                    <a:pt x="3129"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997" name="Google Shape;4997;p60"/>
            <p:cNvSpPr/>
            <p:nvPr/>
          </p:nvSpPr>
          <p:spPr>
            <a:xfrm>
              <a:off x="8344377" y="1424293"/>
              <a:ext cx="60123" cy="49834"/>
            </a:xfrm>
            <a:custGeom>
              <a:avLst/>
              <a:gdLst/>
              <a:ahLst/>
              <a:cxnLst/>
              <a:rect l="l" t="t" r="r" b="b"/>
              <a:pathLst>
                <a:path w="1864" h="1545" extrusionOk="0">
                  <a:moveTo>
                    <a:pt x="1014" y="0"/>
                  </a:moveTo>
                  <a:cubicBezTo>
                    <a:pt x="970" y="0"/>
                    <a:pt x="926" y="4"/>
                    <a:pt x="881" y="12"/>
                  </a:cubicBezTo>
                  <a:cubicBezTo>
                    <a:pt x="203" y="131"/>
                    <a:pt x="0" y="1012"/>
                    <a:pt x="572" y="1405"/>
                  </a:cubicBezTo>
                  <a:cubicBezTo>
                    <a:pt x="710" y="1502"/>
                    <a:pt x="860" y="1545"/>
                    <a:pt x="1007" y="1545"/>
                  </a:cubicBezTo>
                  <a:cubicBezTo>
                    <a:pt x="1454" y="1545"/>
                    <a:pt x="1864" y="1142"/>
                    <a:pt x="1774" y="631"/>
                  </a:cubicBezTo>
                  <a:cubicBezTo>
                    <a:pt x="1700" y="259"/>
                    <a:pt x="1378" y="0"/>
                    <a:pt x="1014"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998" name="Google Shape;4998;p60"/>
            <p:cNvSpPr/>
            <p:nvPr/>
          </p:nvSpPr>
          <p:spPr>
            <a:xfrm>
              <a:off x="8413983" y="1409585"/>
              <a:ext cx="121440" cy="43577"/>
            </a:xfrm>
            <a:custGeom>
              <a:avLst/>
              <a:gdLst/>
              <a:ahLst/>
              <a:cxnLst/>
              <a:rect l="l" t="t" r="r" b="b"/>
              <a:pathLst>
                <a:path w="3765" h="1351" extrusionOk="0">
                  <a:moveTo>
                    <a:pt x="3162" y="0"/>
                  </a:moveTo>
                  <a:cubicBezTo>
                    <a:pt x="3143" y="0"/>
                    <a:pt x="3124" y="1"/>
                    <a:pt x="3105" y="3"/>
                  </a:cubicBezTo>
                  <a:lnTo>
                    <a:pt x="509" y="468"/>
                  </a:lnTo>
                  <a:cubicBezTo>
                    <a:pt x="1" y="606"/>
                    <a:pt x="120" y="1351"/>
                    <a:pt x="618" y="1351"/>
                  </a:cubicBezTo>
                  <a:cubicBezTo>
                    <a:pt x="633" y="1351"/>
                    <a:pt x="648" y="1350"/>
                    <a:pt x="664" y="1349"/>
                  </a:cubicBezTo>
                  <a:lnTo>
                    <a:pt x="3259" y="872"/>
                  </a:lnTo>
                  <a:cubicBezTo>
                    <a:pt x="3764" y="735"/>
                    <a:pt x="3650" y="0"/>
                    <a:pt x="316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4999" name="Google Shape;4999;p60"/>
            <p:cNvSpPr/>
            <p:nvPr/>
          </p:nvSpPr>
          <p:spPr>
            <a:xfrm>
              <a:off x="8756435" y="1251439"/>
              <a:ext cx="195885" cy="181563"/>
            </a:xfrm>
            <a:custGeom>
              <a:avLst/>
              <a:gdLst/>
              <a:ahLst/>
              <a:cxnLst/>
              <a:rect l="l" t="t" r="r" b="b"/>
              <a:pathLst>
                <a:path w="6073" h="5629" extrusionOk="0">
                  <a:moveTo>
                    <a:pt x="3596" y="1"/>
                  </a:moveTo>
                  <a:lnTo>
                    <a:pt x="1203" y="1620"/>
                  </a:lnTo>
                  <a:cubicBezTo>
                    <a:pt x="239" y="2275"/>
                    <a:pt x="1" y="3585"/>
                    <a:pt x="655" y="4549"/>
                  </a:cubicBezTo>
                  <a:lnTo>
                    <a:pt x="763" y="4704"/>
                  </a:lnTo>
                  <a:cubicBezTo>
                    <a:pt x="1171" y="5305"/>
                    <a:pt x="1833" y="5629"/>
                    <a:pt x="2505" y="5629"/>
                  </a:cubicBezTo>
                  <a:cubicBezTo>
                    <a:pt x="2911" y="5629"/>
                    <a:pt x="3321" y="5510"/>
                    <a:pt x="3680" y="5264"/>
                  </a:cubicBezTo>
                  <a:lnTo>
                    <a:pt x="6073" y="3644"/>
                  </a:lnTo>
                  <a:lnTo>
                    <a:pt x="3596" y="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000" name="Google Shape;5000;p60"/>
            <p:cNvSpPr/>
            <p:nvPr/>
          </p:nvSpPr>
          <p:spPr>
            <a:xfrm>
              <a:off x="8888938" y="1176188"/>
              <a:ext cx="195885" cy="181660"/>
            </a:xfrm>
            <a:custGeom>
              <a:avLst/>
              <a:gdLst/>
              <a:ahLst/>
              <a:cxnLst/>
              <a:rect l="l" t="t" r="r" b="b"/>
              <a:pathLst>
                <a:path w="6073" h="5632" extrusionOk="0">
                  <a:moveTo>
                    <a:pt x="3588" y="1"/>
                  </a:moveTo>
                  <a:cubicBezTo>
                    <a:pt x="3176" y="1"/>
                    <a:pt x="2760" y="120"/>
                    <a:pt x="2393" y="369"/>
                  </a:cubicBezTo>
                  <a:lnTo>
                    <a:pt x="0" y="1989"/>
                  </a:lnTo>
                  <a:lnTo>
                    <a:pt x="2477" y="5632"/>
                  </a:lnTo>
                  <a:lnTo>
                    <a:pt x="4870" y="4001"/>
                  </a:lnTo>
                  <a:cubicBezTo>
                    <a:pt x="5834" y="3346"/>
                    <a:pt x="6072" y="2036"/>
                    <a:pt x="5429" y="1072"/>
                  </a:cubicBezTo>
                  <a:lnTo>
                    <a:pt x="5429" y="1072"/>
                  </a:lnTo>
                  <a:lnTo>
                    <a:pt x="5429" y="1084"/>
                  </a:lnTo>
                  <a:lnTo>
                    <a:pt x="5322" y="917"/>
                  </a:lnTo>
                  <a:cubicBezTo>
                    <a:pt x="4916" y="319"/>
                    <a:pt x="4259" y="1"/>
                    <a:pt x="358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001" name="Google Shape;5001;p60"/>
            <p:cNvSpPr/>
            <p:nvPr/>
          </p:nvSpPr>
          <p:spPr>
            <a:xfrm>
              <a:off x="7231805" y="98419"/>
              <a:ext cx="349902" cy="436120"/>
            </a:xfrm>
            <a:custGeom>
              <a:avLst/>
              <a:gdLst/>
              <a:ahLst/>
              <a:cxnLst/>
              <a:rect l="l" t="t" r="r" b="b"/>
              <a:pathLst>
                <a:path w="10848" h="13521" extrusionOk="0">
                  <a:moveTo>
                    <a:pt x="4147" y="435"/>
                  </a:moveTo>
                  <a:cubicBezTo>
                    <a:pt x="4435" y="435"/>
                    <a:pt x="4718" y="607"/>
                    <a:pt x="4775" y="994"/>
                  </a:cubicBezTo>
                  <a:cubicBezTo>
                    <a:pt x="4799" y="1196"/>
                    <a:pt x="4751" y="1387"/>
                    <a:pt x="4620" y="1541"/>
                  </a:cubicBezTo>
                  <a:lnTo>
                    <a:pt x="3835" y="1684"/>
                  </a:lnTo>
                  <a:cubicBezTo>
                    <a:pt x="3656" y="1589"/>
                    <a:pt x="3537" y="1422"/>
                    <a:pt x="3501" y="1232"/>
                  </a:cubicBezTo>
                  <a:cubicBezTo>
                    <a:pt x="3386" y="732"/>
                    <a:pt x="3770" y="435"/>
                    <a:pt x="4147" y="435"/>
                  </a:cubicBezTo>
                  <a:close/>
                  <a:moveTo>
                    <a:pt x="7843" y="2749"/>
                  </a:moveTo>
                  <a:cubicBezTo>
                    <a:pt x="8105" y="2749"/>
                    <a:pt x="8340" y="2930"/>
                    <a:pt x="8383" y="3208"/>
                  </a:cubicBezTo>
                  <a:lnTo>
                    <a:pt x="9776" y="10769"/>
                  </a:lnTo>
                  <a:cubicBezTo>
                    <a:pt x="9823" y="11066"/>
                    <a:pt x="9633" y="11352"/>
                    <a:pt x="9323" y="11400"/>
                  </a:cubicBezTo>
                  <a:lnTo>
                    <a:pt x="3061" y="12543"/>
                  </a:lnTo>
                  <a:cubicBezTo>
                    <a:pt x="3025" y="12550"/>
                    <a:pt x="2990" y="12553"/>
                    <a:pt x="2956" y="12553"/>
                  </a:cubicBezTo>
                  <a:cubicBezTo>
                    <a:pt x="2699" y="12553"/>
                    <a:pt x="2472" y="12365"/>
                    <a:pt x="2430" y="12102"/>
                  </a:cubicBezTo>
                  <a:lnTo>
                    <a:pt x="1048" y="4530"/>
                  </a:lnTo>
                  <a:cubicBezTo>
                    <a:pt x="989" y="4232"/>
                    <a:pt x="1191" y="3946"/>
                    <a:pt x="1489" y="3899"/>
                  </a:cubicBezTo>
                  <a:lnTo>
                    <a:pt x="2239" y="3768"/>
                  </a:lnTo>
                  <a:cubicBezTo>
                    <a:pt x="2270" y="3977"/>
                    <a:pt x="2449" y="4122"/>
                    <a:pt x="2653" y="4122"/>
                  </a:cubicBezTo>
                  <a:cubicBezTo>
                    <a:pt x="2681" y="4122"/>
                    <a:pt x="2710" y="4119"/>
                    <a:pt x="2739" y="4113"/>
                  </a:cubicBezTo>
                  <a:lnTo>
                    <a:pt x="6656" y="3399"/>
                  </a:lnTo>
                  <a:cubicBezTo>
                    <a:pt x="6894" y="3363"/>
                    <a:pt x="7049" y="3125"/>
                    <a:pt x="7002" y="2899"/>
                  </a:cubicBezTo>
                  <a:lnTo>
                    <a:pt x="7752" y="2756"/>
                  </a:lnTo>
                  <a:cubicBezTo>
                    <a:pt x="7782" y="2751"/>
                    <a:pt x="7813" y="2749"/>
                    <a:pt x="7843" y="2749"/>
                  </a:cubicBezTo>
                  <a:close/>
                  <a:moveTo>
                    <a:pt x="4125" y="0"/>
                  </a:moveTo>
                  <a:cubicBezTo>
                    <a:pt x="4061" y="0"/>
                    <a:pt x="3995" y="6"/>
                    <a:pt x="3930" y="17"/>
                  </a:cubicBezTo>
                  <a:cubicBezTo>
                    <a:pt x="3334" y="136"/>
                    <a:pt x="2942" y="708"/>
                    <a:pt x="3061" y="1303"/>
                  </a:cubicBezTo>
                  <a:cubicBezTo>
                    <a:pt x="3096" y="1482"/>
                    <a:pt x="3168" y="1649"/>
                    <a:pt x="3275" y="1779"/>
                  </a:cubicBezTo>
                  <a:lnTo>
                    <a:pt x="2501" y="1922"/>
                  </a:lnTo>
                  <a:cubicBezTo>
                    <a:pt x="2191" y="1982"/>
                    <a:pt x="1977" y="2291"/>
                    <a:pt x="2037" y="2613"/>
                  </a:cubicBezTo>
                  <a:lnTo>
                    <a:pt x="2084" y="2887"/>
                  </a:lnTo>
                  <a:lnTo>
                    <a:pt x="798" y="3125"/>
                  </a:lnTo>
                  <a:cubicBezTo>
                    <a:pt x="310" y="3208"/>
                    <a:pt x="1" y="3673"/>
                    <a:pt x="84" y="4149"/>
                  </a:cubicBezTo>
                  <a:lnTo>
                    <a:pt x="1656" y="12781"/>
                  </a:lnTo>
                  <a:cubicBezTo>
                    <a:pt x="1730" y="13217"/>
                    <a:pt x="2118" y="13520"/>
                    <a:pt x="2540" y="13520"/>
                  </a:cubicBezTo>
                  <a:cubicBezTo>
                    <a:pt x="2590" y="13520"/>
                    <a:pt x="2641" y="13516"/>
                    <a:pt x="2692" y="13507"/>
                  </a:cubicBezTo>
                  <a:lnTo>
                    <a:pt x="10038" y="12162"/>
                  </a:lnTo>
                  <a:cubicBezTo>
                    <a:pt x="10526" y="12066"/>
                    <a:pt x="10847" y="11602"/>
                    <a:pt x="10752" y="11126"/>
                  </a:cubicBezTo>
                  <a:lnTo>
                    <a:pt x="9169" y="2506"/>
                  </a:lnTo>
                  <a:cubicBezTo>
                    <a:pt x="9094" y="2069"/>
                    <a:pt x="8715" y="1766"/>
                    <a:pt x="8287" y="1766"/>
                  </a:cubicBezTo>
                  <a:cubicBezTo>
                    <a:pt x="8236" y="1766"/>
                    <a:pt x="8185" y="1771"/>
                    <a:pt x="8133" y="1779"/>
                  </a:cubicBezTo>
                  <a:lnTo>
                    <a:pt x="6847" y="2018"/>
                  </a:lnTo>
                  <a:lnTo>
                    <a:pt x="6799" y="1744"/>
                  </a:lnTo>
                  <a:cubicBezTo>
                    <a:pt x="6746" y="1458"/>
                    <a:pt x="6506" y="1258"/>
                    <a:pt x="6228" y="1258"/>
                  </a:cubicBezTo>
                  <a:cubicBezTo>
                    <a:pt x="6193" y="1258"/>
                    <a:pt x="6157" y="1261"/>
                    <a:pt x="6121" y="1268"/>
                  </a:cubicBezTo>
                  <a:lnTo>
                    <a:pt x="5168" y="1434"/>
                  </a:lnTo>
                  <a:cubicBezTo>
                    <a:pt x="5228" y="1268"/>
                    <a:pt x="5239" y="1089"/>
                    <a:pt x="5204" y="922"/>
                  </a:cubicBezTo>
                  <a:cubicBezTo>
                    <a:pt x="5119" y="381"/>
                    <a:pt x="4655" y="0"/>
                    <a:pt x="4125"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002" name="Google Shape;5002;p60"/>
            <p:cNvSpPr/>
            <p:nvPr/>
          </p:nvSpPr>
          <p:spPr>
            <a:xfrm>
              <a:off x="7293638" y="255566"/>
              <a:ext cx="60059" cy="49898"/>
            </a:xfrm>
            <a:custGeom>
              <a:avLst/>
              <a:gdLst/>
              <a:ahLst/>
              <a:cxnLst/>
              <a:rect l="l" t="t" r="r" b="b"/>
              <a:pathLst>
                <a:path w="1862" h="1547" extrusionOk="0">
                  <a:moveTo>
                    <a:pt x="1015" y="1"/>
                  </a:moveTo>
                  <a:cubicBezTo>
                    <a:pt x="967" y="1"/>
                    <a:pt x="919" y="5"/>
                    <a:pt x="870" y="15"/>
                  </a:cubicBezTo>
                  <a:cubicBezTo>
                    <a:pt x="191" y="134"/>
                    <a:pt x="1" y="1015"/>
                    <a:pt x="572" y="1408"/>
                  </a:cubicBezTo>
                  <a:cubicBezTo>
                    <a:pt x="709" y="1504"/>
                    <a:pt x="858" y="1547"/>
                    <a:pt x="1002" y="1547"/>
                  </a:cubicBezTo>
                  <a:cubicBezTo>
                    <a:pt x="1451" y="1547"/>
                    <a:pt x="1862" y="1138"/>
                    <a:pt x="1763" y="634"/>
                  </a:cubicBezTo>
                  <a:cubicBezTo>
                    <a:pt x="1700" y="266"/>
                    <a:pt x="1377" y="1"/>
                    <a:pt x="1015"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003" name="Google Shape;5003;p60"/>
            <p:cNvSpPr/>
            <p:nvPr/>
          </p:nvSpPr>
          <p:spPr>
            <a:xfrm>
              <a:off x="7361825" y="241019"/>
              <a:ext cx="124504" cy="43706"/>
            </a:xfrm>
            <a:custGeom>
              <a:avLst/>
              <a:gdLst/>
              <a:ahLst/>
              <a:cxnLst/>
              <a:rect l="l" t="t" r="r" b="b"/>
              <a:pathLst>
                <a:path w="3860" h="1355" extrusionOk="0">
                  <a:moveTo>
                    <a:pt x="3263" y="1"/>
                  </a:moveTo>
                  <a:cubicBezTo>
                    <a:pt x="3227" y="1"/>
                    <a:pt x="3189" y="5"/>
                    <a:pt x="3149" y="14"/>
                  </a:cubicBezTo>
                  <a:lnTo>
                    <a:pt x="3137" y="14"/>
                  </a:lnTo>
                  <a:lnTo>
                    <a:pt x="554" y="490"/>
                  </a:lnTo>
                  <a:cubicBezTo>
                    <a:pt x="1" y="580"/>
                    <a:pt x="121" y="1354"/>
                    <a:pt x="622" y="1354"/>
                  </a:cubicBezTo>
                  <a:cubicBezTo>
                    <a:pt x="650" y="1354"/>
                    <a:pt x="678" y="1352"/>
                    <a:pt x="708" y="1347"/>
                  </a:cubicBezTo>
                  <a:lnTo>
                    <a:pt x="3304" y="871"/>
                  </a:lnTo>
                  <a:cubicBezTo>
                    <a:pt x="3859" y="793"/>
                    <a:pt x="3762" y="1"/>
                    <a:pt x="326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004" name="Google Shape;5004;p60"/>
            <p:cNvSpPr/>
            <p:nvPr/>
          </p:nvSpPr>
          <p:spPr>
            <a:xfrm>
              <a:off x="7306314" y="325172"/>
              <a:ext cx="60059" cy="49866"/>
            </a:xfrm>
            <a:custGeom>
              <a:avLst/>
              <a:gdLst/>
              <a:ahLst/>
              <a:cxnLst/>
              <a:rect l="l" t="t" r="r" b="b"/>
              <a:pathLst>
                <a:path w="1862" h="1546" extrusionOk="0">
                  <a:moveTo>
                    <a:pt x="1002" y="1"/>
                  </a:moveTo>
                  <a:cubicBezTo>
                    <a:pt x="959" y="1"/>
                    <a:pt x="914" y="4"/>
                    <a:pt x="870" y="12"/>
                  </a:cubicBezTo>
                  <a:cubicBezTo>
                    <a:pt x="191" y="131"/>
                    <a:pt x="1" y="1012"/>
                    <a:pt x="560" y="1405"/>
                  </a:cubicBezTo>
                  <a:cubicBezTo>
                    <a:pt x="701" y="1502"/>
                    <a:pt x="854" y="1545"/>
                    <a:pt x="1002" y="1545"/>
                  </a:cubicBezTo>
                  <a:cubicBezTo>
                    <a:pt x="1453" y="1545"/>
                    <a:pt x="1861" y="1142"/>
                    <a:pt x="1763" y="631"/>
                  </a:cubicBezTo>
                  <a:cubicBezTo>
                    <a:pt x="1699" y="259"/>
                    <a:pt x="1369"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005" name="Google Shape;5005;p60"/>
            <p:cNvSpPr/>
            <p:nvPr/>
          </p:nvSpPr>
          <p:spPr>
            <a:xfrm>
              <a:off x="7375824" y="310528"/>
              <a:ext cx="121408" cy="43512"/>
            </a:xfrm>
            <a:custGeom>
              <a:avLst/>
              <a:gdLst/>
              <a:ahLst/>
              <a:cxnLst/>
              <a:rect l="l" t="t" r="r" b="b"/>
              <a:pathLst>
                <a:path w="3764" h="1349" extrusionOk="0">
                  <a:moveTo>
                    <a:pt x="3143" y="0"/>
                  </a:moveTo>
                  <a:cubicBezTo>
                    <a:pt x="3132" y="0"/>
                    <a:pt x="3120" y="1"/>
                    <a:pt x="3108" y="2"/>
                  </a:cubicBezTo>
                  <a:lnTo>
                    <a:pt x="3096" y="2"/>
                  </a:lnTo>
                  <a:lnTo>
                    <a:pt x="501" y="478"/>
                  </a:lnTo>
                  <a:cubicBezTo>
                    <a:pt x="0" y="618"/>
                    <a:pt x="125" y="1348"/>
                    <a:pt x="631" y="1348"/>
                  </a:cubicBezTo>
                  <a:cubicBezTo>
                    <a:pt x="643" y="1348"/>
                    <a:pt x="655" y="1348"/>
                    <a:pt x="667" y="1347"/>
                  </a:cubicBezTo>
                  <a:lnTo>
                    <a:pt x="3263" y="871"/>
                  </a:lnTo>
                  <a:cubicBezTo>
                    <a:pt x="3763" y="731"/>
                    <a:pt x="3638" y="0"/>
                    <a:pt x="3143"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006" name="Google Shape;5006;p60"/>
            <p:cNvSpPr/>
            <p:nvPr/>
          </p:nvSpPr>
          <p:spPr>
            <a:xfrm>
              <a:off x="7319765" y="399294"/>
              <a:ext cx="60156" cy="50189"/>
            </a:xfrm>
            <a:custGeom>
              <a:avLst/>
              <a:gdLst/>
              <a:ahLst/>
              <a:cxnLst/>
              <a:rect l="l" t="t" r="r" b="b"/>
              <a:pathLst>
                <a:path w="1865" h="1556" extrusionOk="0">
                  <a:moveTo>
                    <a:pt x="1013" y="1"/>
                  </a:moveTo>
                  <a:cubicBezTo>
                    <a:pt x="970" y="1"/>
                    <a:pt x="926" y="4"/>
                    <a:pt x="881" y="12"/>
                  </a:cubicBezTo>
                  <a:cubicBezTo>
                    <a:pt x="203" y="131"/>
                    <a:pt x="0" y="1012"/>
                    <a:pt x="572" y="1417"/>
                  </a:cubicBezTo>
                  <a:cubicBezTo>
                    <a:pt x="711" y="1513"/>
                    <a:pt x="862" y="1556"/>
                    <a:pt x="1007" y="1556"/>
                  </a:cubicBezTo>
                  <a:cubicBezTo>
                    <a:pt x="1458" y="1556"/>
                    <a:pt x="1864" y="1147"/>
                    <a:pt x="1774" y="643"/>
                  </a:cubicBezTo>
                  <a:cubicBezTo>
                    <a:pt x="1700" y="260"/>
                    <a:pt x="1378" y="1"/>
                    <a:pt x="101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007" name="Google Shape;5007;p60"/>
            <p:cNvSpPr/>
            <p:nvPr/>
          </p:nvSpPr>
          <p:spPr>
            <a:xfrm>
              <a:off x="7388726" y="384586"/>
              <a:ext cx="122472" cy="44028"/>
            </a:xfrm>
            <a:custGeom>
              <a:avLst/>
              <a:gdLst/>
              <a:ahLst/>
              <a:cxnLst/>
              <a:rect l="l" t="t" r="r" b="b"/>
              <a:pathLst>
                <a:path w="3797" h="1365" extrusionOk="0">
                  <a:moveTo>
                    <a:pt x="3182" y="0"/>
                  </a:moveTo>
                  <a:cubicBezTo>
                    <a:pt x="3164" y="0"/>
                    <a:pt x="3144" y="1"/>
                    <a:pt x="3125" y="4"/>
                  </a:cubicBezTo>
                  <a:lnTo>
                    <a:pt x="529" y="480"/>
                  </a:lnTo>
                  <a:cubicBezTo>
                    <a:pt x="1" y="606"/>
                    <a:pt x="126" y="1364"/>
                    <a:pt x="627" y="1364"/>
                  </a:cubicBezTo>
                  <a:cubicBezTo>
                    <a:pt x="646" y="1364"/>
                    <a:pt x="665" y="1363"/>
                    <a:pt x="684" y="1361"/>
                  </a:cubicBezTo>
                  <a:lnTo>
                    <a:pt x="3280" y="885"/>
                  </a:lnTo>
                  <a:cubicBezTo>
                    <a:pt x="3796" y="747"/>
                    <a:pt x="3682" y="0"/>
                    <a:pt x="318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008" name="Google Shape;5008;p60"/>
            <p:cNvSpPr/>
            <p:nvPr/>
          </p:nvSpPr>
          <p:spPr>
            <a:xfrm>
              <a:off x="7262544" y="708039"/>
              <a:ext cx="250428" cy="224688"/>
            </a:xfrm>
            <a:custGeom>
              <a:avLst/>
              <a:gdLst/>
              <a:ahLst/>
              <a:cxnLst/>
              <a:rect l="l" t="t" r="r" b="b"/>
              <a:pathLst>
                <a:path w="7764" h="6966" extrusionOk="0">
                  <a:moveTo>
                    <a:pt x="3934" y="1"/>
                  </a:moveTo>
                  <a:cubicBezTo>
                    <a:pt x="2900" y="1"/>
                    <a:pt x="1883" y="469"/>
                    <a:pt x="1215" y="1346"/>
                  </a:cubicBezTo>
                  <a:lnTo>
                    <a:pt x="6953" y="4977"/>
                  </a:lnTo>
                  <a:cubicBezTo>
                    <a:pt x="7763" y="3406"/>
                    <a:pt x="7251" y="1477"/>
                    <a:pt x="5751" y="525"/>
                  </a:cubicBezTo>
                  <a:cubicBezTo>
                    <a:pt x="5187" y="171"/>
                    <a:pt x="4557" y="1"/>
                    <a:pt x="3934" y="1"/>
                  </a:cubicBezTo>
                  <a:close/>
                  <a:moveTo>
                    <a:pt x="810" y="2001"/>
                  </a:moveTo>
                  <a:lnTo>
                    <a:pt x="810" y="2001"/>
                  </a:lnTo>
                  <a:cubicBezTo>
                    <a:pt x="0" y="3561"/>
                    <a:pt x="524" y="5489"/>
                    <a:pt x="2012" y="6442"/>
                  </a:cubicBezTo>
                  <a:cubicBezTo>
                    <a:pt x="2576" y="6796"/>
                    <a:pt x="3206" y="6966"/>
                    <a:pt x="3829" y="6966"/>
                  </a:cubicBezTo>
                  <a:cubicBezTo>
                    <a:pt x="4864" y="6966"/>
                    <a:pt x="5880" y="6497"/>
                    <a:pt x="6549" y="5620"/>
                  </a:cubicBezTo>
                  <a:lnTo>
                    <a:pt x="810" y="200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009" name="Google Shape;5009;p60"/>
            <p:cNvSpPr/>
            <p:nvPr/>
          </p:nvSpPr>
          <p:spPr>
            <a:xfrm>
              <a:off x="7731822" y="226472"/>
              <a:ext cx="195885" cy="181918"/>
            </a:xfrm>
            <a:custGeom>
              <a:avLst/>
              <a:gdLst/>
              <a:ahLst/>
              <a:cxnLst/>
              <a:rect l="l" t="t" r="r" b="b"/>
              <a:pathLst>
                <a:path w="6073" h="5640" extrusionOk="0">
                  <a:moveTo>
                    <a:pt x="3596" y="0"/>
                  </a:moveTo>
                  <a:lnTo>
                    <a:pt x="1203" y="1631"/>
                  </a:lnTo>
                  <a:cubicBezTo>
                    <a:pt x="251" y="2286"/>
                    <a:pt x="1" y="3596"/>
                    <a:pt x="655" y="4560"/>
                  </a:cubicBezTo>
                  <a:lnTo>
                    <a:pt x="763" y="4715"/>
                  </a:lnTo>
                  <a:cubicBezTo>
                    <a:pt x="1171" y="5316"/>
                    <a:pt x="1833" y="5640"/>
                    <a:pt x="2508" y="5640"/>
                  </a:cubicBezTo>
                  <a:cubicBezTo>
                    <a:pt x="2916" y="5640"/>
                    <a:pt x="3328" y="5521"/>
                    <a:pt x="3692" y="5275"/>
                  </a:cubicBezTo>
                  <a:lnTo>
                    <a:pt x="6073" y="3644"/>
                  </a:lnTo>
                  <a:lnTo>
                    <a:pt x="3596" y="0"/>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010" name="Google Shape;5010;p60"/>
            <p:cNvSpPr/>
            <p:nvPr/>
          </p:nvSpPr>
          <p:spPr>
            <a:xfrm>
              <a:off x="7864326" y="151317"/>
              <a:ext cx="196272" cy="181950"/>
            </a:xfrm>
            <a:custGeom>
              <a:avLst/>
              <a:gdLst/>
              <a:ahLst/>
              <a:cxnLst/>
              <a:rect l="l" t="t" r="r" b="b"/>
              <a:pathLst>
                <a:path w="6085" h="5641" extrusionOk="0">
                  <a:moveTo>
                    <a:pt x="3568" y="1"/>
                  </a:moveTo>
                  <a:cubicBezTo>
                    <a:pt x="3162" y="1"/>
                    <a:pt x="2752" y="119"/>
                    <a:pt x="2393" y="366"/>
                  </a:cubicBezTo>
                  <a:lnTo>
                    <a:pt x="0" y="1997"/>
                  </a:lnTo>
                  <a:lnTo>
                    <a:pt x="2477" y="5640"/>
                  </a:lnTo>
                  <a:lnTo>
                    <a:pt x="4870" y="4009"/>
                  </a:lnTo>
                  <a:cubicBezTo>
                    <a:pt x="5834" y="3354"/>
                    <a:pt x="6084" y="2044"/>
                    <a:pt x="5430" y="1080"/>
                  </a:cubicBezTo>
                  <a:lnTo>
                    <a:pt x="5310" y="925"/>
                  </a:lnTo>
                  <a:cubicBezTo>
                    <a:pt x="4902" y="324"/>
                    <a:pt x="4240" y="1"/>
                    <a:pt x="356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011" name="Google Shape;5011;p60"/>
            <p:cNvSpPr/>
            <p:nvPr/>
          </p:nvSpPr>
          <p:spPr>
            <a:xfrm>
              <a:off x="7674215" y="602242"/>
              <a:ext cx="346064" cy="344032"/>
            </a:xfrm>
            <a:custGeom>
              <a:avLst/>
              <a:gdLst/>
              <a:ahLst/>
              <a:cxnLst/>
              <a:rect l="l" t="t" r="r" b="b"/>
              <a:pathLst>
                <a:path w="10729" h="10666" extrusionOk="0">
                  <a:moveTo>
                    <a:pt x="4999" y="1"/>
                  </a:moveTo>
                  <a:cubicBezTo>
                    <a:pt x="4821" y="1"/>
                    <a:pt x="4665" y="136"/>
                    <a:pt x="4644" y="328"/>
                  </a:cubicBezTo>
                  <a:lnTo>
                    <a:pt x="4180" y="3805"/>
                  </a:lnTo>
                  <a:lnTo>
                    <a:pt x="715" y="3340"/>
                  </a:lnTo>
                  <a:cubicBezTo>
                    <a:pt x="693" y="3336"/>
                    <a:pt x="671" y="3335"/>
                    <a:pt x="650" y="3335"/>
                  </a:cubicBezTo>
                  <a:cubicBezTo>
                    <a:pt x="465" y="3335"/>
                    <a:pt x="318" y="3469"/>
                    <a:pt x="286" y="3662"/>
                  </a:cubicBezTo>
                  <a:lnTo>
                    <a:pt x="36" y="5626"/>
                  </a:lnTo>
                  <a:cubicBezTo>
                    <a:pt x="1" y="5829"/>
                    <a:pt x="144" y="6019"/>
                    <a:pt x="358" y="6043"/>
                  </a:cubicBezTo>
                  <a:lnTo>
                    <a:pt x="346" y="6043"/>
                  </a:lnTo>
                  <a:lnTo>
                    <a:pt x="3823" y="6507"/>
                  </a:lnTo>
                  <a:lnTo>
                    <a:pt x="3370" y="9984"/>
                  </a:lnTo>
                  <a:cubicBezTo>
                    <a:pt x="3334" y="10186"/>
                    <a:pt x="3477" y="10377"/>
                    <a:pt x="3692" y="10401"/>
                  </a:cubicBezTo>
                  <a:lnTo>
                    <a:pt x="5656" y="10663"/>
                  </a:lnTo>
                  <a:cubicBezTo>
                    <a:pt x="5671" y="10664"/>
                    <a:pt x="5686" y="10665"/>
                    <a:pt x="5700" y="10665"/>
                  </a:cubicBezTo>
                  <a:cubicBezTo>
                    <a:pt x="5886" y="10665"/>
                    <a:pt x="6051" y="10529"/>
                    <a:pt x="6073" y="10341"/>
                  </a:cubicBezTo>
                  <a:lnTo>
                    <a:pt x="6537" y="6864"/>
                  </a:lnTo>
                  <a:lnTo>
                    <a:pt x="10014" y="7329"/>
                  </a:lnTo>
                  <a:cubicBezTo>
                    <a:pt x="10029" y="7331"/>
                    <a:pt x="10043" y="7331"/>
                    <a:pt x="10058" y="7331"/>
                  </a:cubicBezTo>
                  <a:cubicBezTo>
                    <a:pt x="10243" y="7331"/>
                    <a:pt x="10408" y="7195"/>
                    <a:pt x="10431" y="7007"/>
                  </a:cubicBezTo>
                  <a:lnTo>
                    <a:pt x="10693" y="5031"/>
                  </a:lnTo>
                  <a:cubicBezTo>
                    <a:pt x="10728" y="4828"/>
                    <a:pt x="10573" y="4638"/>
                    <a:pt x="10371" y="4614"/>
                  </a:cubicBezTo>
                  <a:lnTo>
                    <a:pt x="6894" y="4150"/>
                  </a:lnTo>
                  <a:lnTo>
                    <a:pt x="7359" y="673"/>
                  </a:lnTo>
                  <a:cubicBezTo>
                    <a:pt x="7383" y="471"/>
                    <a:pt x="7240" y="280"/>
                    <a:pt x="7037" y="256"/>
                  </a:cubicBezTo>
                  <a:lnTo>
                    <a:pt x="5061" y="6"/>
                  </a:lnTo>
                  <a:cubicBezTo>
                    <a:pt x="5040" y="3"/>
                    <a:pt x="5019" y="1"/>
                    <a:pt x="4999"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012" name="Google Shape;5012;p60"/>
            <p:cNvSpPr/>
            <p:nvPr/>
          </p:nvSpPr>
          <p:spPr>
            <a:xfrm>
              <a:off x="7231418" y="1123290"/>
              <a:ext cx="350289" cy="436217"/>
            </a:xfrm>
            <a:custGeom>
              <a:avLst/>
              <a:gdLst/>
              <a:ahLst/>
              <a:cxnLst/>
              <a:rect l="l" t="t" r="r" b="b"/>
              <a:pathLst>
                <a:path w="10860" h="13524" extrusionOk="0">
                  <a:moveTo>
                    <a:pt x="4155" y="429"/>
                  </a:moveTo>
                  <a:cubicBezTo>
                    <a:pt x="4444" y="429"/>
                    <a:pt x="4730" y="604"/>
                    <a:pt x="4787" y="997"/>
                  </a:cubicBezTo>
                  <a:cubicBezTo>
                    <a:pt x="4811" y="1188"/>
                    <a:pt x="4763" y="1390"/>
                    <a:pt x="4632" y="1533"/>
                  </a:cubicBezTo>
                  <a:lnTo>
                    <a:pt x="3847" y="1688"/>
                  </a:lnTo>
                  <a:cubicBezTo>
                    <a:pt x="3668" y="1593"/>
                    <a:pt x="3549" y="1426"/>
                    <a:pt x="3513" y="1224"/>
                  </a:cubicBezTo>
                  <a:cubicBezTo>
                    <a:pt x="3399" y="725"/>
                    <a:pt x="3779" y="429"/>
                    <a:pt x="4155" y="429"/>
                  </a:cubicBezTo>
                  <a:close/>
                  <a:moveTo>
                    <a:pt x="7868" y="2749"/>
                  </a:moveTo>
                  <a:cubicBezTo>
                    <a:pt x="8126" y="2749"/>
                    <a:pt x="8354" y="2938"/>
                    <a:pt x="8407" y="3200"/>
                  </a:cubicBezTo>
                  <a:lnTo>
                    <a:pt x="9788" y="10761"/>
                  </a:lnTo>
                  <a:cubicBezTo>
                    <a:pt x="9835" y="11058"/>
                    <a:pt x="9645" y="11344"/>
                    <a:pt x="9335" y="11392"/>
                  </a:cubicBezTo>
                  <a:lnTo>
                    <a:pt x="3073" y="12535"/>
                  </a:lnTo>
                  <a:cubicBezTo>
                    <a:pt x="3037" y="12542"/>
                    <a:pt x="3002" y="12545"/>
                    <a:pt x="2968" y="12545"/>
                  </a:cubicBezTo>
                  <a:cubicBezTo>
                    <a:pt x="2711" y="12545"/>
                    <a:pt x="2484" y="12357"/>
                    <a:pt x="2442" y="12094"/>
                  </a:cubicBezTo>
                  <a:lnTo>
                    <a:pt x="1060" y="4534"/>
                  </a:lnTo>
                  <a:cubicBezTo>
                    <a:pt x="1013" y="4236"/>
                    <a:pt x="1215" y="3950"/>
                    <a:pt x="1513" y="3903"/>
                  </a:cubicBezTo>
                  <a:lnTo>
                    <a:pt x="2251" y="3760"/>
                  </a:lnTo>
                  <a:cubicBezTo>
                    <a:pt x="2294" y="3975"/>
                    <a:pt x="2483" y="4122"/>
                    <a:pt x="2695" y="4122"/>
                  </a:cubicBezTo>
                  <a:cubicBezTo>
                    <a:pt x="2717" y="4122"/>
                    <a:pt x="2740" y="4120"/>
                    <a:pt x="2763" y="4117"/>
                  </a:cubicBezTo>
                  <a:lnTo>
                    <a:pt x="6680" y="3402"/>
                  </a:lnTo>
                  <a:cubicBezTo>
                    <a:pt x="6906" y="3355"/>
                    <a:pt x="7073" y="3129"/>
                    <a:pt x="7025" y="2890"/>
                  </a:cubicBezTo>
                  <a:lnTo>
                    <a:pt x="7764" y="2760"/>
                  </a:lnTo>
                  <a:cubicBezTo>
                    <a:pt x="7799" y="2752"/>
                    <a:pt x="7834" y="2749"/>
                    <a:pt x="7868" y="2749"/>
                  </a:cubicBezTo>
                  <a:close/>
                  <a:moveTo>
                    <a:pt x="4154" y="0"/>
                  </a:moveTo>
                  <a:cubicBezTo>
                    <a:pt x="4084" y="0"/>
                    <a:pt x="4013" y="7"/>
                    <a:pt x="3942" y="21"/>
                  </a:cubicBezTo>
                  <a:cubicBezTo>
                    <a:pt x="3346" y="128"/>
                    <a:pt x="2954" y="700"/>
                    <a:pt x="3073" y="1307"/>
                  </a:cubicBezTo>
                  <a:cubicBezTo>
                    <a:pt x="3108" y="1474"/>
                    <a:pt x="3180" y="1640"/>
                    <a:pt x="3287" y="1783"/>
                  </a:cubicBezTo>
                  <a:lnTo>
                    <a:pt x="2513" y="1926"/>
                  </a:lnTo>
                  <a:cubicBezTo>
                    <a:pt x="2203" y="1986"/>
                    <a:pt x="1989" y="2295"/>
                    <a:pt x="2049" y="2617"/>
                  </a:cubicBezTo>
                  <a:lnTo>
                    <a:pt x="2096" y="2890"/>
                  </a:lnTo>
                  <a:lnTo>
                    <a:pt x="810" y="3129"/>
                  </a:lnTo>
                  <a:cubicBezTo>
                    <a:pt x="322" y="3212"/>
                    <a:pt x="1" y="3676"/>
                    <a:pt x="96" y="4164"/>
                  </a:cubicBezTo>
                  <a:lnTo>
                    <a:pt x="1668" y="12785"/>
                  </a:lnTo>
                  <a:cubicBezTo>
                    <a:pt x="1742" y="13221"/>
                    <a:pt x="2130" y="13524"/>
                    <a:pt x="2552" y="13524"/>
                  </a:cubicBezTo>
                  <a:cubicBezTo>
                    <a:pt x="2602" y="13524"/>
                    <a:pt x="2653" y="13520"/>
                    <a:pt x="2704" y="13511"/>
                  </a:cubicBezTo>
                  <a:lnTo>
                    <a:pt x="10050" y="12165"/>
                  </a:lnTo>
                  <a:cubicBezTo>
                    <a:pt x="10538" y="12082"/>
                    <a:pt x="10859" y="11618"/>
                    <a:pt x="10764" y="11130"/>
                  </a:cubicBezTo>
                  <a:lnTo>
                    <a:pt x="9192" y="2498"/>
                  </a:lnTo>
                  <a:cubicBezTo>
                    <a:pt x="9108" y="2067"/>
                    <a:pt x="8738" y="1766"/>
                    <a:pt x="8317" y="1766"/>
                  </a:cubicBezTo>
                  <a:cubicBezTo>
                    <a:pt x="8260" y="1766"/>
                    <a:pt x="8203" y="1772"/>
                    <a:pt x="8145" y="1783"/>
                  </a:cubicBezTo>
                  <a:lnTo>
                    <a:pt x="6859" y="2009"/>
                  </a:lnTo>
                  <a:lnTo>
                    <a:pt x="6811" y="1736"/>
                  </a:lnTo>
                  <a:cubicBezTo>
                    <a:pt x="6757" y="1446"/>
                    <a:pt x="6500" y="1252"/>
                    <a:pt x="6223" y="1252"/>
                  </a:cubicBezTo>
                  <a:cubicBezTo>
                    <a:pt x="6193" y="1252"/>
                    <a:pt x="6163" y="1255"/>
                    <a:pt x="6133" y="1259"/>
                  </a:cubicBezTo>
                  <a:lnTo>
                    <a:pt x="5180" y="1438"/>
                  </a:lnTo>
                  <a:cubicBezTo>
                    <a:pt x="5240" y="1259"/>
                    <a:pt x="5251" y="1081"/>
                    <a:pt x="5216" y="914"/>
                  </a:cubicBezTo>
                  <a:cubicBezTo>
                    <a:pt x="5132" y="378"/>
                    <a:pt x="4677" y="0"/>
                    <a:pt x="4154"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013" name="Google Shape;5013;p60"/>
            <p:cNvSpPr/>
            <p:nvPr/>
          </p:nvSpPr>
          <p:spPr>
            <a:xfrm>
              <a:off x="7293638" y="1280275"/>
              <a:ext cx="60059" cy="49866"/>
            </a:xfrm>
            <a:custGeom>
              <a:avLst/>
              <a:gdLst/>
              <a:ahLst/>
              <a:cxnLst/>
              <a:rect l="l" t="t" r="r" b="b"/>
              <a:pathLst>
                <a:path w="1862" h="1546" extrusionOk="0">
                  <a:moveTo>
                    <a:pt x="1002" y="1"/>
                  </a:moveTo>
                  <a:cubicBezTo>
                    <a:pt x="959" y="1"/>
                    <a:pt x="914" y="4"/>
                    <a:pt x="870" y="12"/>
                  </a:cubicBezTo>
                  <a:cubicBezTo>
                    <a:pt x="191" y="131"/>
                    <a:pt x="1" y="1012"/>
                    <a:pt x="572" y="1405"/>
                  </a:cubicBezTo>
                  <a:cubicBezTo>
                    <a:pt x="710" y="1502"/>
                    <a:pt x="861" y="1545"/>
                    <a:pt x="1007" y="1545"/>
                  </a:cubicBezTo>
                  <a:cubicBezTo>
                    <a:pt x="1453" y="1545"/>
                    <a:pt x="1861" y="1142"/>
                    <a:pt x="1763" y="631"/>
                  </a:cubicBezTo>
                  <a:cubicBezTo>
                    <a:pt x="1699" y="259"/>
                    <a:pt x="1369"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014" name="Google Shape;5014;p60"/>
            <p:cNvSpPr/>
            <p:nvPr/>
          </p:nvSpPr>
          <p:spPr>
            <a:xfrm>
              <a:off x="7361406" y="1265566"/>
              <a:ext cx="125569" cy="43931"/>
            </a:xfrm>
            <a:custGeom>
              <a:avLst/>
              <a:gdLst/>
              <a:ahLst/>
              <a:cxnLst/>
              <a:rect l="l" t="t" r="r" b="b"/>
              <a:pathLst>
                <a:path w="3893" h="1362" extrusionOk="0">
                  <a:moveTo>
                    <a:pt x="3284" y="1"/>
                  </a:moveTo>
                  <a:cubicBezTo>
                    <a:pt x="3246" y="1"/>
                    <a:pt x="3205" y="5"/>
                    <a:pt x="3162" y="15"/>
                  </a:cubicBezTo>
                  <a:lnTo>
                    <a:pt x="3150" y="15"/>
                  </a:lnTo>
                  <a:lnTo>
                    <a:pt x="567" y="492"/>
                  </a:lnTo>
                  <a:cubicBezTo>
                    <a:pt x="0" y="569"/>
                    <a:pt x="107" y="1362"/>
                    <a:pt x="607" y="1362"/>
                  </a:cubicBezTo>
                  <a:cubicBezTo>
                    <a:pt x="643" y="1362"/>
                    <a:pt x="681" y="1358"/>
                    <a:pt x="721" y="1349"/>
                  </a:cubicBezTo>
                  <a:lnTo>
                    <a:pt x="3317" y="873"/>
                  </a:lnTo>
                  <a:cubicBezTo>
                    <a:pt x="3892" y="817"/>
                    <a:pt x="3789" y="1"/>
                    <a:pt x="328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015" name="Google Shape;5015;p60"/>
            <p:cNvSpPr/>
            <p:nvPr/>
          </p:nvSpPr>
          <p:spPr>
            <a:xfrm>
              <a:off x="7306314" y="1349784"/>
              <a:ext cx="60059" cy="49866"/>
            </a:xfrm>
            <a:custGeom>
              <a:avLst/>
              <a:gdLst/>
              <a:ahLst/>
              <a:cxnLst/>
              <a:rect l="l" t="t" r="r" b="b"/>
              <a:pathLst>
                <a:path w="1862" h="1546" extrusionOk="0">
                  <a:moveTo>
                    <a:pt x="1002" y="1"/>
                  </a:moveTo>
                  <a:cubicBezTo>
                    <a:pt x="958" y="1"/>
                    <a:pt x="914" y="4"/>
                    <a:pt x="870" y="12"/>
                  </a:cubicBezTo>
                  <a:cubicBezTo>
                    <a:pt x="191" y="131"/>
                    <a:pt x="1" y="1012"/>
                    <a:pt x="560" y="1405"/>
                  </a:cubicBezTo>
                  <a:cubicBezTo>
                    <a:pt x="701" y="1502"/>
                    <a:pt x="854" y="1545"/>
                    <a:pt x="1003" y="1545"/>
                  </a:cubicBezTo>
                  <a:cubicBezTo>
                    <a:pt x="1454" y="1545"/>
                    <a:pt x="1861" y="1145"/>
                    <a:pt x="1763" y="643"/>
                  </a:cubicBezTo>
                  <a:cubicBezTo>
                    <a:pt x="1699" y="260"/>
                    <a:pt x="1369"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016" name="Google Shape;5016;p60"/>
            <p:cNvSpPr/>
            <p:nvPr/>
          </p:nvSpPr>
          <p:spPr>
            <a:xfrm>
              <a:off x="7375953" y="1335140"/>
              <a:ext cx="121279" cy="43544"/>
            </a:xfrm>
            <a:custGeom>
              <a:avLst/>
              <a:gdLst/>
              <a:ahLst/>
              <a:cxnLst/>
              <a:rect l="l" t="t" r="r" b="b"/>
              <a:pathLst>
                <a:path w="3760" h="1350" extrusionOk="0">
                  <a:moveTo>
                    <a:pt x="3128" y="0"/>
                  </a:moveTo>
                  <a:cubicBezTo>
                    <a:pt x="3116" y="0"/>
                    <a:pt x="3104" y="1"/>
                    <a:pt x="3092" y="2"/>
                  </a:cubicBezTo>
                  <a:lnTo>
                    <a:pt x="497" y="478"/>
                  </a:lnTo>
                  <a:cubicBezTo>
                    <a:pt x="0" y="628"/>
                    <a:pt x="119" y="1349"/>
                    <a:pt x="616" y="1349"/>
                  </a:cubicBezTo>
                  <a:cubicBezTo>
                    <a:pt x="631" y="1349"/>
                    <a:pt x="647" y="1348"/>
                    <a:pt x="663" y="1347"/>
                  </a:cubicBezTo>
                  <a:lnTo>
                    <a:pt x="3259" y="883"/>
                  </a:lnTo>
                  <a:cubicBezTo>
                    <a:pt x="3759" y="731"/>
                    <a:pt x="3634" y="0"/>
                    <a:pt x="3128"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017" name="Google Shape;5017;p60"/>
            <p:cNvSpPr/>
            <p:nvPr/>
          </p:nvSpPr>
          <p:spPr>
            <a:xfrm>
              <a:off x="7319765" y="1424293"/>
              <a:ext cx="60123" cy="49834"/>
            </a:xfrm>
            <a:custGeom>
              <a:avLst/>
              <a:gdLst/>
              <a:ahLst/>
              <a:cxnLst/>
              <a:rect l="l" t="t" r="r" b="b"/>
              <a:pathLst>
                <a:path w="1864" h="1545" extrusionOk="0">
                  <a:moveTo>
                    <a:pt x="1014" y="0"/>
                  </a:moveTo>
                  <a:cubicBezTo>
                    <a:pt x="970" y="0"/>
                    <a:pt x="926" y="4"/>
                    <a:pt x="881" y="12"/>
                  </a:cubicBezTo>
                  <a:cubicBezTo>
                    <a:pt x="203" y="131"/>
                    <a:pt x="0" y="1012"/>
                    <a:pt x="572" y="1405"/>
                  </a:cubicBezTo>
                  <a:cubicBezTo>
                    <a:pt x="710" y="1502"/>
                    <a:pt x="860" y="1545"/>
                    <a:pt x="1007" y="1545"/>
                  </a:cubicBezTo>
                  <a:cubicBezTo>
                    <a:pt x="1454" y="1545"/>
                    <a:pt x="1864" y="1142"/>
                    <a:pt x="1774" y="631"/>
                  </a:cubicBezTo>
                  <a:cubicBezTo>
                    <a:pt x="1700" y="259"/>
                    <a:pt x="1378" y="0"/>
                    <a:pt x="1014"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018" name="Google Shape;5018;p60"/>
            <p:cNvSpPr/>
            <p:nvPr/>
          </p:nvSpPr>
          <p:spPr>
            <a:xfrm>
              <a:off x="7389371" y="1409585"/>
              <a:ext cx="121440" cy="43577"/>
            </a:xfrm>
            <a:custGeom>
              <a:avLst/>
              <a:gdLst/>
              <a:ahLst/>
              <a:cxnLst/>
              <a:rect l="l" t="t" r="r" b="b"/>
              <a:pathLst>
                <a:path w="3765" h="1351" extrusionOk="0">
                  <a:moveTo>
                    <a:pt x="3162" y="0"/>
                  </a:moveTo>
                  <a:cubicBezTo>
                    <a:pt x="3143" y="0"/>
                    <a:pt x="3124" y="1"/>
                    <a:pt x="3105" y="3"/>
                  </a:cubicBezTo>
                  <a:lnTo>
                    <a:pt x="509" y="468"/>
                  </a:lnTo>
                  <a:cubicBezTo>
                    <a:pt x="1" y="606"/>
                    <a:pt x="109" y="1351"/>
                    <a:pt x="617" y="1351"/>
                  </a:cubicBezTo>
                  <a:cubicBezTo>
                    <a:pt x="632" y="1351"/>
                    <a:pt x="648" y="1350"/>
                    <a:pt x="664" y="1349"/>
                  </a:cubicBezTo>
                  <a:lnTo>
                    <a:pt x="3260" y="872"/>
                  </a:lnTo>
                  <a:cubicBezTo>
                    <a:pt x="3764" y="735"/>
                    <a:pt x="3650" y="0"/>
                    <a:pt x="316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019" name="Google Shape;5019;p60"/>
            <p:cNvSpPr/>
            <p:nvPr/>
          </p:nvSpPr>
          <p:spPr>
            <a:xfrm>
              <a:off x="7731435" y="1251439"/>
              <a:ext cx="196272" cy="181563"/>
            </a:xfrm>
            <a:custGeom>
              <a:avLst/>
              <a:gdLst/>
              <a:ahLst/>
              <a:cxnLst/>
              <a:rect l="l" t="t" r="r" b="b"/>
              <a:pathLst>
                <a:path w="6085" h="5629" extrusionOk="0">
                  <a:moveTo>
                    <a:pt x="3608" y="1"/>
                  </a:moveTo>
                  <a:lnTo>
                    <a:pt x="1215" y="1620"/>
                  </a:lnTo>
                  <a:cubicBezTo>
                    <a:pt x="251" y="2275"/>
                    <a:pt x="1" y="3585"/>
                    <a:pt x="667" y="4549"/>
                  </a:cubicBezTo>
                  <a:lnTo>
                    <a:pt x="775" y="4704"/>
                  </a:lnTo>
                  <a:cubicBezTo>
                    <a:pt x="1183" y="5305"/>
                    <a:pt x="1845" y="5629"/>
                    <a:pt x="2520" y="5629"/>
                  </a:cubicBezTo>
                  <a:cubicBezTo>
                    <a:pt x="2928" y="5629"/>
                    <a:pt x="3340" y="5510"/>
                    <a:pt x="3704" y="5264"/>
                  </a:cubicBezTo>
                  <a:lnTo>
                    <a:pt x="6085" y="3644"/>
                  </a:lnTo>
                  <a:lnTo>
                    <a:pt x="3608" y="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020" name="Google Shape;5020;p60"/>
            <p:cNvSpPr/>
            <p:nvPr/>
          </p:nvSpPr>
          <p:spPr>
            <a:xfrm>
              <a:off x="7864326" y="1176188"/>
              <a:ext cx="195885" cy="181660"/>
            </a:xfrm>
            <a:custGeom>
              <a:avLst/>
              <a:gdLst/>
              <a:ahLst/>
              <a:cxnLst/>
              <a:rect l="l" t="t" r="r" b="b"/>
              <a:pathLst>
                <a:path w="6073" h="5632" extrusionOk="0">
                  <a:moveTo>
                    <a:pt x="3579" y="1"/>
                  </a:moveTo>
                  <a:cubicBezTo>
                    <a:pt x="3169" y="1"/>
                    <a:pt x="2756" y="120"/>
                    <a:pt x="2393" y="369"/>
                  </a:cubicBezTo>
                  <a:lnTo>
                    <a:pt x="0" y="1989"/>
                  </a:lnTo>
                  <a:lnTo>
                    <a:pt x="2477" y="5632"/>
                  </a:lnTo>
                  <a:lnTo>
                    <a:pt x="4870" y="4001"/>
                  </a:lnTo>
                  <a:cubicBezTo>
                    <a:pt x="5822" y="3346"/>
                    <a:pt x="6072" y="2036"/>
                    <a:pt x="5430" y="1072"/>
                  </a:cubicBezTo>
                  <a:lnTo>
                    <a:pt x="5430" y="1072"/>
                  </a:lnTo>
                  <a:lnTo>
                    <a:pt x="5430" y="1084"/>
                  </a:lnTo>
                  <a:lnTo>
                    <a:pt x="5310" y="917"/>
                  </a:lnTo>
                  <a:cubicBezTo>
                    <a:pt x="4905" y="319"/>
                    <a:pt x="4247" y="1"/>
                    <a:pt x="3579"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021" name="Google Shape;5021;p60"/>
            <p:cNvSpPr/>
            <p:nvPr/>
          </p:nvSpPr>
          <p:spPr>
            <a:xfrm>
              <a:off x="6207193" y="99161"/>
              <a:ext cx="349515" cy="435378"/>
            </a:xfrm>
            <a:custGeom>
              <a:avLst/>
              <a:gdLst/>
              <a:ahLst/>
              <a:cxnLst/>
              <a:rect l="l" t="t" r="r" b="b"/>
              <a:pathLst>
                <a:path w="10836" h="13498" extrusionOk="0">
                  <a:moveTo>
                    <a:pt x="4145" y="412"/>
                  </a:moveTo>
                  <a:cubicBezTo>
                    <a:pt x="4431" y="412"/>
                    <a:pt x="4712" y="584"/>
                    <a:pt x="4763" y="971"/>
                  </a:cubicBezTo>
                  <a:cubicBezTo>
                    <a:pt x="4799" y="1173"/>
                    <a:pt x="4751" y="1364"/>
                    <a:pt x="4620" y="1518"/>
                  </a:cubicBezTo>
                  <a:lnTo>
                    <a:pt x="3823" y="1661"/>
                  </a:lnTo>
                  <a:cubicBezTo>
                    <a:pt x="3656" y="1566"/>
                    <a:pt x="3537" y="1399"/>
                    <a:pt x="3501" y="1209"/>
                  </a:cubicBezTo>
                  <a:cubicBezTo>
                    <a:pt x="3386" y="709"/>
                    <a:pt x="3770" y="412"/>
                    <a:pt x="4145" y="412"/>
                  </a:cubicBezTo>
                  <a:close/>
                  <a:moveTo>
                    <a:pt x="7831" y="2726"/>
                  </a:moveTo>
                  <a:cubicBezTo>
                    <a:pt x="8094" y="2726"/>
                    <a:pt x="8329" y="2907"/>
                    <a:pt x="8383" y="3185"/>
                  </a:cubicBezTo>
                  <a:lnTo>
                    <a:pt x="9776" y="10746"/>
                  </a:lnTo>
                  <a:cubicBezTo>
                    <a:pt x="9823" y="11043"/>
                    <a:pt x="9621" y="11329"/>
                    <a:pt x="9323" y="11377"/>
                  </a:cubicBezTo>
                  <a:lnTo>
                    <a:pt x="3061" y="12520"/>
                  </a:lnTo>
                  <a:cubicBezTo>
                    <a:pt x="3026" y="12527"/>
                    <a:pt x="2991" y="12530"/>
                    <a:pt x="2956" y="12530"/>
                  </a:cubicBezTo>
                  <a:cubicBezTo>
                    <a:pt x="2699" y="12530"/>
                    <a:pt x="2472" y="12342"/>
                    <a:pt x="2430" y="12079"/>
                  </a:cubicBezTo>
                  <a:lnTo>
                    <a:pt x="1049" y="4507"/>
                  </a:lnTo>
                  <a:cubicBezTo>
                    <a:pt x="989" y="4209"/>
                    <a:pt x="1191" y="3935"/>
                    <a:pt x="1489" y="3876"/>
                  </a:cubicBezTo>
                  <a:lnTo>
                    <a:pt x="2239" y="3745"/>
                  </a:lnTo>
                  <a:cubicBezTo>
                    <a:pt x="2271" y="3954"/>
                    <a:pt x="2449" y="4099"/>
                    <a:pt x="2653" y="4099"/>
                  </a:cubicBezTo>
                  <a:cubicBezTo>
                    <a:pt x="2681" y="4099"/>
                    <a:pt x="2710" y="4096"/>
                    <a:pt x="2739" y="4090"/>
                  </a:cubicBezTo>
                  <a:lnTo>
                    <a:pt x="6656" y="3376"/>
                  </a:lnTo>
                  <a:cubicBezTo>
                    <a:pt x="6883" y="3340"/>
                    <a:pt x="7049" y="3102"/>
                    <a:pt x="7002" y="2876"/>
                  </a:cubicBezTo>
                  <a:lnTo>
                    <a:pt x="7740" y="2733"/>
                  </a:lnTo>
                  <a:cubicBezTo>
                    <a:pt x="7770" y="2728"/>
                    <a:pt x="7801" y="2726"/>
                    <a:pt x="7831" y="2726"/>
                  </a:cubicBezTo>
                  <a:close/>
                  <a:moveTo>
                    <a:pt x="4135" y="1"/>
                  </a:moveTo>
                  <a:cubicBezTo>
                    <a:pt x="4071" y="1"/>
                    <a:pt x="4006" y="6"/>
                    <a:pt x="3942" y="18"/>
                  </a:cubicBezTo>
                  <a:cubicBezTo>
                    <a:pt x="3346" y="125"/>
                    <a:pt x="2954" y="697"/>
                    <a:pt x="3061" y="1280"/>
                  </a:cubicBezTo>
                  <a:cubicBezTo>
                    <a:pt x="3096" y="1459"/>
                    <a:pt x="3168" y="1626"/>
                    <a:pt x="3275" y="1756"/>
                  </a:cubicBezTo>
                  <a:lnTo>
                    <a:pt x="2501" y="1899"/>
                  </a:lnTo>
                  <a:cubicBezTo>
                    <a:pt x="2180" y="1959"/>
                    <a:pt x="1977" y="2268"/>
                    <a:pt x="2025" y="2590"/>
                  </a:cubicBezTo>
                  <a:lnTo>
                    <a:pt x="2084" y="2864"/>
                  </a:lnTo>
                  <a:lnTo>
                    <a:pt x="799" y="3102"/>
                  </a:lnTo>
                  <a:cubicBezTo>
                    <a:pt x="322" y="3185"/>
                    <a:pt x="1" y="3650"/>
                    <a:pt x="84" y="4126"/>
                  </a:cubicBezTo>
                  <a:lnTo>
                    <a:pt x="1656" y="12758"/>
                  </a:lnTo>
                  <a:cubicBezTo>
                    <a:pt x="1741" y="13194"/>
                    <a:pt x="2111" y="13497"/>
                    <a:pt x="2538" y="13497"/>
                  </a:cubicBezTo>
                  <a:cubicBezTo>
                    <a:pt x="2588" y="13497"/>
                    <a:pt x="2640" y="13493"/>
                    <a:pt x="2692" y="13484"/>
                  </a:cubicBezTo>
                  <a:lnTo>
                    <a:pt x="10038" y="12139"/>
                  </a:lnTo>
                  <a:cubicBezTo>
                    <a:pt x="10514" y="12043"/>
                    <a:pt x="10836" y="11579"/>
                    <a:pt x="10752" y="11103"/>
                  </a:cubicBezTo>
                  <a:lnTo>
                    <a:pt x="9181" y="2471"/>
                  </a:lnTo>
                  <a:cubicBezTo>
                    <a:pt x="9097" y="2041"/>
                    <a:pt x="8726" y="1740"/>
                    <a:pt x="8305" y="1740"/>
                  </a:cubicBezTo>
                  <a:cubicBezTo>
                    <a:pt x="8248" y="1740"/>
                    <a:pt x="8191" y="1745"/>
                    <a:pt x="8133" y="1756"/>
                  </a:cubicBezTo>
                  <a:lnTo>
                    <a:pt x="6847" y="1995"/>
                  </a:lnTo>
                  <a:lnTo>
                    <a:pt x="6799" y="1721"/>
                  </a:lnTo>
                  <a:cubicBezTo>
                    <a:pt x="6746" y="1435"/>
                    <a:pt x="6497" y="1235"/>
                    <a:pt x="6225" y="1235"/>
                  </a:cubicBezTo>
                  <a:cubicBezTo>
                    <a:pt x="6190" y="1235"/>
                    <a:pt x="6155" y="1238"/>
                    <a:pt x="6121" y="1245"/>
                  </a:cubicBezTo>
                  <a:lnTo>
                    <a:pt x="5168" y="1411"/>
                  </a:lnTo>
                  <a:cubicBezTo>
                    <a:pt x="5228" y="1245"/>
                    <a:pt x="5228" y="1066"/>
                    <a:pt x="5204" y="899"/>
                  </a:cubicBezTo>
                  <a:cubicBezTo>
                    <a:pt x="5109" y="370"/>
                    <a:pt x="4646" y="1"/>
                    <a:pt x="4135"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022" name="Google Shape;5022;p60"/>
            <p:cNvSpPr/>
            <p:nvPr/>
          </p:nvSpPr>
          <p:spPr>
            <a:xfrm>
              <a:off x="6269026" y="255566"/>
              <a:ext cx="60059" cy="49898"/>
            </a:xfrm>
            <a:custGeom>
              <a:avLst/>
              <a:gdLst/>
              <a:ahLst/>
              <a:cxnLst/>
              <a:rect l="l" t="t" r="r" b="b"/>
              <a:pathLst>
                <a:path w="1862" h="1547" extrusionOk="0">
                  <a:moveTo>
                    <a:pt x="1016" y="1"/>
                  </a:moveTo>
                  <a:cubicBezTo>
                    <a:pt x="968" y="1"/>
                    <a:pt x="919" y="5"/>
                    <a:pt x="870" y="15"/>
                  </a:cubicBezTo>
                  <a:cubicBezTo>
                    <a:pt x="191" y="134"/>
                    <a:pt x="1" y="1015"/>
                    <a:pt x="560" y="1408"/>
                  </a:cubicBezTo>
                  <a:cubicBezTo>
                    <a:pt x="700" y="1504"/>
                    <a:pt x="851" y="1547"/>
                    <a:pt x="997" y="1547"/>
                  </a:cubicBezTo>
                  <a:cubicBezTo>
                    <a:pt x="1451" y="1547"/>
                    <a:pt x="1862" y="1138"/>
                    <a:pt x="1763" y="634"/>
                  </a:cubicBezTo>
                  <a:cubicBezTo>
                    <a:pt x="1700" y="266"/>
                    <a:pt x="1377" y="1"/>
                    <a:pt x="1016"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023" name="Google Shape;5023;p60"/>
            <p:cNvSpPr/>
            <p:nvPr/>
          </p:nvSpPr>
          <p:spPr>
            <a:xfrm>
              <a:off x="6337213" y="241019"/>
              <a:ext cx="124117" cy="43706"/>
            </a:xfrm>
            <a:custGeom>
              <a:avLst/>
              <a:gdLst/>
              <a:ahLst/>
              <a:cxnLst/>
              <a:rect l="l" t="t" r="r" b="b"/>
              <a:pathLst>
                <a:path w="3848" h="1355" extrusionOk="0">
                  <a:moveTo>
                    <a:pt x="3261" y="1"/>
                  </a:moveTo>
                  <a:cubicBezTo>
                    <a:pt x="3226" y="1"/>
                    <a:pt x="3189" y="5"/>
                    <a:pt x="3149" y="14"/>
                  </a:cubicBezTo>
                  <a:lnTo>
                    <a:pt x="3137" y="14"/>
                  </a:lnTo>
                  <a:lnTo>
                    <a:pt x="542" y="490"/>
                  </a:lnTo>
                  <a:cubicBezTo>
                    <a:pt x="0" y="580"/>
                    <a:pt x="111" y="1354"/>
                    <a:pt x="620" y="1354"/>
                  </a:cubicBezTo>
                  <a:cubicBezTo>
                    <a:pt x="648" y="1354"/>
                    <a:pt x="678" y="1352"/>
                    <a:pt x="709" y="1347"/>
                  </a:cubicBezTo>
                  <a:lnTo>
                    <a:pt x="3292" y="871"/>
                  </a:lnTo>
                  <a:cubicBezTo>
                    <a:pt x="3847" y="793"/>
                    <a:pt x="3750" y="1"/>
                    <a:pt x="3261"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024" name="Google Shape;5024;p60"/>
            <p:cNvSpPr/>
            <p:nvPr/>
          </p:nvSpPr>
          <p:spPr>
            <a:xfrm>
              <a:off x="6281702" y="325172"/>
              <a:ext cx="59769" cy="49866"/>
            </a:xfrm>
            <a:custGeom>
              <a:avLst/>
              <a:gdLst/>
              <a:ahLst/>
              <a:cxnLst/>
              <a:rect l="l" t="t" r="r" b="b"/>
              <a:pathLst>
                <a:path w="1853" h="1546" extrusionOk="0">
                  <a:moveTo>
                    <a:pt x="1002" y="1"/>
                  </a:moveTo>
                  <a:cubicBezTo>
                    <a:pt x="959" y="1"/>
                    <a:pt x="914" y="4"/>
                    <a:pt x="870" y="12"/>
                  </a:cubicBezTo>
                  <a:cubicBezTo>
                    <a:pt x="191" y="131"/>
                    <a:pt x="1" y="1012"/>
                    <a:pt x="560" y="1405"/>
                  </a:cubicBezTo>
                  <a:cubicBezTo>
                    <a:pt x="701" y="1502"/>
                    <a:pt x="853" y="1545"/>
                    <a:pt x="1000" y="1545"/>
                  </a:cubicBezTo>
                  <a:cubicBezTo>
                    <a:pt x="1449" y="1545"/>
                    <a:pt x="1852" y="1142"/>
                    <a:pt x="1763" y="631"/>
                  </a:cubicBezTo>
                  <a:cubicBezTo>
                    <a:pt x="1699" y="259"/>
                    <a:pt x="1369"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025" name="Google Shape;5025;p60"/>
            <p:cNvSpPr/>
            <p:nvPr/>
          </p:nvSpPr>
          <p:spPr>
            <a:xfrm>
              <a:off x="6351212" y="310528"/>
              <a:ext cx="121021" cy="43512"/>
            </a:xfrm>
            <a:custGeom>
              <a:avLst/>
              <a:gdLst/>
              <a:ahLst/>
              <a:cxnLst/>
              <a:rect l="l" t="t" r="r" b="b"/>
              <a:pathLst>
                <a:path w="3752" h="1349" extrusionOk="0">
                  <a:moveTo>
                    <a:pt x="3132" y="0"/>
                  </a:moveTo>
                  <a:cubicBezTo>
                    <a:pt x="3121" y="0"/>
                    <a:pt x="3109" y="1"/>
                    <a:pt x="3096" y="2"/>
                  </a:cubicBezTo>
                  <a:lnTo>
                    <a:pt x="501" y="478"/>
                  </a:lnTo>
                  <a:cubicBezTo>
                    <a:pt x="0" y="618"/>
                    <a:pt x="125" y="1348"/>
                    <a:pt x="620" y="1348"/>
                  </a:cubicBezTo>
                  <a:cubicBezTo>
                    <a:pt x="632" y="1348"/>
                    <a:pt x="644" y="1348"/>
                    <a:pt x="656" y="1347"/>
                  </a:cubicBezTo>
                  <a:lnTo>
                    <a:pt x="3251" y="871"/>
                  </a:lnTo>
                  <a:cubicBezTo>
                    <a:pt x="3751" y="731"/>
                    <a:pt x="3638" y="0"/>
                    <a:pt x="313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026" name="Google Shape;5026;p60"/>
            <p:cNvSpPr/>
            <p:nvPr/>
          </p:nvSpPr>
          <p:spPr>
            <a:xfrm>
              <a:off x="6295152" y="399294"/>
              <a:ext cx="60156" cy="50189"/>
            </a:xfrm>
            <a:custGeom>
              <a:avLst/>
              <a:gdLst/>
              <a:ahLst/>
              <a:cxnLst/>
              <a:rect l="l" t="t" r="r" b="b"/>
              <a:pathLst>
                <a:path w="1865" h="1556" extrusionOk="0">
                  <a:moveTo>
                    <a:pt x="1014" y="1"/>
                  </a:moveTo>
                  <a:cubicBezTo>
                    <a:pt x="970" y="1"/>
                    <a:pt x="926" y="4"/>
                    <a:pt x="881" y="12"/>
                  </a:cubicBezTo>
                  <a:cubicBezTo>
                    <a:pt x="191" y="131"/>
                    <a:pt x="0" y="1012"/>
                    <a:pt x="572" y="1417"/>
                  </a:cubicBezTo>
                  <a:cubicBezTo>
                    <a:pt x="709" y="1513"/>
                    <a:pt x="857" y="1556"/>
                    <a:pt x="1002" y="1556"/>
                  </a:cubicBezTo>
                  <a:cubicBezTo>
                    <a:pt x="1451" y="1556"/>
                    <a:pt x="1864" y="1147"/>
                    <a:pt x="1774" y="643"/>
                  </a:cubicBezTo>
                  <a:cubicBezTo>
                    <a:pt x="1700" y="260"/>
                    <a:pt x="1378" y="1"/>
                    <a:pt x="101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027" name="Google Shape;5027;p60"/>
            <p:cNvSpPr/>
            <p:nvPr/>
          </p:nvSpPr>
          <p:spPr>
            <a:xfrm>
              <a:off x="6364146" y="384586"/>
              <a:ext cx="122440" cy="44028"/>
            </a:xfrm>
            <a:custGeom>
              <a:avLst/>
              <a:gdLst/>
              <a:ahLst/>
              <a:cxnLst/>
              <a:rect l="l" t="t" r="r" b="b"/>
              <a:pathLst>
                <a:path w="3796" h="1365" extrusionOk="0">
                  <a:moveTo>
                    <a:pt x="3170" y="0"/>
                  </a:moveTo>
                  <a:cubicBezTo>
                    <a:pt x="3151" y="0"/>
                    <a:pt x="3132" y="1"/>
                    <a:pt x="3112" y="4"/>
                  </a:cubicBezTo>
                  <a:lnTo>
                    <a:pt x="528" y="480"/>
                  </a:lnTo>
                  <a:cubicBezTo>
                    <a:pt x="0" y="606"/>
                    <a:pt x="114" y="1364"/>
                    <a:pt x="625" y="1364"/>
                  </a:cubicBezTo>
                  <a:cubicBezTo>
                    <a:pt x="644" y="1364"/>
                    <a:pt x="663" y="1363"/>
                    <a:pt x="683" y="1361"/>
                  </a:cubicBezTo>
                  <a:lnTo>
                    <a:pt x="3279" y="885"/>
                  </a:lnTo>
                  <a:cubicBezTo>
                    <a:pt x="3796" y="758"/>
                    <a:pt x="3681" y="0"/>
                    <a:pt x="3170"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028" name="Google Shape;5028;p60"/>
            <p:cNvSpPr/>
            <p:nvPr/>
          </p:nvSpPr>
          <p:spPr>
            <a:xfrm>
              <a:off x="6237545" y="708297"/>
              <a:ext cx="250815" cy="224721"/>
            </a:xfrm>
            <a:custGeom>
              <a:avLst/>
              <a:gdLst/>
              <a:ahLst/>
              <a:cxnLst/>
              <a:rect l="l" t="t" r="r" b="b"/>
              <a:pathLst>
                <a:path w="7776" h="6967" extrusionOk="0">
                  <a:moveTo>
                    <a:pt x="3932" y="1"/>
                  </a:moveTo>
                  <a:cubicBezTo>
                    <a:pt x="2904" y="1"/>
                    <a:pt x="1893" y="465"/>
                    <a:pt x="1227" y="1338"/>
                  </a:cubicBezTo>
                  <a:lnTo>
                    <a:pt x="6966" y="4969"/>
                  </a:lnTo>
                  <a:cubicBezTo>
                    <a:pt x="7775" y="3398"/>
                    <a:pt x="7251" y="1469"/>
                    <a:pt x="5751" y="528"/>
                  </a:cubicBezTo>
                  <a:cubicBezTo>
                    <a:pt x="5188" y="173"/>
                    <a:pt x="4557" y="1"/>
                    <a:pt x="3932" y="1"/>
                  </a:cubicBezTo>
                  <a:close/>
                  <a:moveTo>
                    <a:pt x="822" y="1993"/>
                  </a:moveTo>
                  <a:lnTo>
                    <a:pt x="822" y="1993"/>
                  </a:lnTo>
                  <a:cubicBezTo>
                    <a:pt x="0" y="3553"/>
                    <a:pt x="524" y="5493"/>
                    <a:pt x="2024" y="6434"/>
                  </a:cubicBezTo>
                  <a:cubicBezTo>
                    <a:pt x="2586" y="6793"/>
                    <a:pt x="3217" y="6966"/>
                    <a:pt x="3842" y="6966"/>
                  </a:cubicBezTo>
                  <a:cubicBezTo>
                    <a:pt x="4875" y="6966"/>
                    <a:pt x="5893" y="6495"/>
                    <a:pt x="6561" y="5612"/>
                  </a:cubicBezTo>
                  <a:lnTo>
                    <a:pt x="822" y="1993"/>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029" name="Google Shape;5029;p60"/>
            <p:cNvSpPr/>
            <p:nvPr/>
          </p:nvSpPr>
          <p:spPr>
            <a:xfrm>
              <a:off x="6706823" y="226472"/>
              <a:ext cx="196272" cy="181918"/>
            </a:xfrm>
            <a:custGeom>
              <a:avLst/>
              <a:gdLst/>
              <a:ahLst/>
              <a:cxnLst/>
              <a:rect l="l" t="t" r="r" b="b"/>
              <a:pathLst>
                <a:path w="6085" h="5640" extrusionOk="0">
                  <a:moveTo>
                    <a:pt x="3620" y="0"/>
                  </a:moveTo>
                  <a:lnTo>
                    <a:pt x="1215" y="1631"/>
                  </a:lnTo>
                  <a:cubicBezTo>
                    <a:pt x="251" y="2286"/>
                    <a:pt x="1" y="3596"/>
                    <a:pt x="656" y="4560"/>
                  </a:cubicBezTo>
                  <a:lnTo>
                    <a:pt x="763" y="4715"/>
                  </a:lnTo>
                  <a:cubicBezTo>
                    <a:pt x="1171" y="5316"/>
                    <a:pt x="1833" y="5640"/>
                    <a:pt x="2508" y="5640"/>
                  </a:cubicBezTo>
                  <a:cubicBezTo>
                    <a:pt x="2916" y="5640"/>
                    <a:pt x="3328" y="5521"/>
                    <a:pt x="3692" y="5275"/>
                  </a:cubicBezTo>
                  <a:lnTo>
                    <a:pt x="6085" y="3644"/>
                  </a:lnTo>
                  <a:lnTo>
                    <a:pt x="3620" y="0"/>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030" name="Google Shape;5030;p60"/>
            <p:cNvSpPr/>
            <p:nvPr/>
          </p:nvSpPr>
          <p:spPr>
            <a:xfrm>
              <a:off x="6839327" y="151317"/>
              <a:ext cx="196272" cy="181563"/>
            </a:xfrm>
            <a:custGeom>
              <a:avLst/>
              <a:gdLst/>
              <a:ahLst/>
              <a:cxnLst/>
              <a:rect l="l" t="t" r="r" b="b"/>
              <a:pathLst>
                <a:path w="6085" h="5629" extrusionOk="0">
                  <a:moveTo>
                    <a:pt x="3577" y="1"/>
                  </a:moveTo>
                  <a:cubicBezTo>
                    <a:pt x="3169" y="1"/>
                    <a:pt x="2757" y="119"/>
                    <a:pt x="2394" y="366"/>
                  </a:cubicBezTo>
                  <a:lnTo>
                    <a:pt x="1" y="1985"/>
                  </a:lnTo>
                  <a:lnTo>
                    <a:pt x="2489" y="5628"/>
                  </a:lnTo>
                  <a:lnTo>
                    <a:pt x="4882" y="4009"/>
                  </a:lnTo>
                  <a:cubicBezTo>
                    <a:pt x="5835" y="3354"/>
                    <a:pt x="6085" y="2044"/>
                    <a:pt x="5430" y="1080"/>
                  </a:cubicBezTo>
                  <a:lnTo>
                    <a:pt x="5323" y="925"/>
                  </a:lnTo>
                  <a:cubicBezTo>
                    <a:pt x="4914" y="324"/>
                    <a:pt x="4252" y="1"/>
                    <a:pt x="3577"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031" name="Google Shape;5031;p60"/>
            <p:cNvSpPr/>
            <p:nvPr/>
          </p:nvSpPr>
          <p:spPr>
            <a:xfrm>
              <a:off x="6649603" y="602242"/>
              <a:ext cx="345677" cy="344032"/>
            </a:xfrm>
            <a:custGeom>
              <a:avLst/>
              <a:gdLst/>
              <a:ahLst/>
              <a:cxnLst/>
              <a:rect l="l" t="t" r="r" b="b"/>
              <a:pathLst>
                <a:path w="10717" h="10666" extrusionOk="0">
                  <a:moveTo>
                    <a:pt x="4999" y="1"/>
                  </a:moveTo>
                  <a:cubicBezTo>
                    <a:pt x="4821" y="1"/>
                    <a:pt x="4666" y="136"/>
                    <a:pt x="4644" y="328"/>
                  </a:cubicBezTo>
                  <a:lnTo>
                    <a:pt x="4180" y="3805"/>
                  </a:lnTo>
                  <a:lnTo>
                    <a:pt x="703" y="3340"/>
                  </a:lnTo>
                  <a:cubicBezTo>
                    <a:pt x="688" y="3338"/>
                    <a:pt x="674" y="3338"/>
                    <a:pt x="659" y="3338"/>
                  </a:cubicBezTo>
                  <a:cubicBezTo>
                    <a:pt x="474" y="3338"/>
                    <a:pt x="309" y="3474"/>
                    <a:pt x="287" y="3662"/>
                  </a:cubicBezTo>
                  <a:lnTo>
                    <a:pt x="37" y="5626"/>
                  </a:lnTo>
                  <a:cubicBezTo>
                    <a:pt x="1" y="5829"/>
                    <a:pt x="144" y="6019"/>
                    <a:pt x="346" y="6043"/>
                  </a:cubicBezTo>
                  <a:lnTo>
                    <a:pt x="3823" y="6507"/>
                  </a:lnTo>
                  <a:lnTo>
                    <a:pt x="3370" y="9984"/>
                  </a:lnTo>
                  <a:cubicBezTo>
                    <a:pt x="3335" y="10186"/>
                    <a:pt x="3477" y="10377"/>
                    <a:pt x="3692" y="10401"/>
                  </a:cubicBezTo>
                  <a:lnTo>
                    <a:pt x="5656" y="10663"/>
                  </a:lnTo>
                  <a:cubicBezTo>
                    <a:pt x="5671" y="10664"/>
                    <a:pt x="5686" y="10665"/>
                    <a:pt x="5700" y="10665"/>
                  </a:cubicBezTo>
                  <a:cubicBezTo>
                    <a:pt x="5886" y="10665"/>
                    <a:pt x="6051" y="10529"/>
                    <a:pt x="6073" y="10341"/>
                  </a:cubicBezTo>
                  <a:lnTo>
                    <a:pt x="6537" y="6864"/>
                  </a:lnTo>
                  <a:lnTo>
                    <a:pt x="10014" y="7329"/>
                  </a:lnTo>
                  <a:cubicBezTo>
                    <a:pt x="10029" y="7331"/>
                    <a:pt x="10044" y="7331"/>
                    <a:pt x="10058" y="7331"/>
                  </a:cubicBezTo>
                  <a:cubicBezTo>
                    <a:pt x="10243" y="7331"/>
                    <a:pt x="10409" y="7195"/>
                    <a:pt x="10431" y="7007"/>
                  </a:cubicBezTo>
                  <a:lnTo>
                    <a:pt x="10693" y="5031"/>
                  </a:lnTo>
                  <a:cubicBezTo>
                    <a:pt x="10716" y="4828"/>
                    <a:pt x="10574" y="4638"/>
                    <a:pt x="10371" y="4614"/>
                  </a:cubicBezTo>
                  <a:lnTo>
                    <a:pt x="6895" y="4150"/>
                  </a:lnTo>
                  <a:lnTo>
                    <a:pt x="7347" y="673"/>
                  </a:lnTo>
                  <a:cubicBezTo>
                    <a:pt x="7383" y="471"/>
                    <a:pt x="7240" y="280"/>
                    <a:pt x="7026" y="256"/>
                  </a:cubicBezTo>
                  <a:lnTo>
                    <a:pt x="5061" y="6"/>
                  </a:lnTo>
                  <a:cubicBezTo>
                    <a:pt x="5040" y="3"/>
                    <a:pt x="5019" y="1"/>
                    <a:pt x="4999"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032" name="Google Shape;5032;p60"/>
            <p:cNvSpPr/>
            <p:nvPr/>
          </p:nvSpPr>
          <p:spPr>
            <a:xfrm>
              <a:off x="6206806" y="1123773"/>
              <a:ext cx="349902" cy="435733"/>
            </a:xfrm>
            <a:custGeom>
              <a:avLst/>
              <a:gdLst/>
              <a:ahLst/>
              <a:cxnLst/>
              <a:rect l="l" t="t" r="r" b="b"/>
              <a:pathLst>
                <a:path w="10848" h="13509" extrusionOk="0">
                  <a:moveTo>
                    <a:pt x="4153" y="414"/>
                  </a:moveTo>
                  <a:cubicBezTo>
                    <a:pt x="4440" y="414"/>
                    <a:pt x="4724" y="589"/>
                    <a:pt x="4775" y="982"/>
                  </a:cubicBezTo>
                  <a:cubicBezTo>
                    <a:pt x="4811" y="1173"/>
                    <a:pt x="4763" y="1375"/>
                    <a:pt x="4632" y="1518"/>
                  </a:cubicBezTo>
                  <a:lnTo>
                    <a:pt x="3835" y="1673"/>
                  </a:lnTo>
                  <a:cubicBezTo>
                    <a:pt x="3668" y="1578"/>
                    <a:pt x="3549" y="1411"/>
                    <a:pt x="3513" y="1209"/>
                  </a:cubicBezTo>
                  <a:cubicBezTo>
                    <a:pt x="3399" y="710"/>
                    <a:pt x="3779" y="414"/>
                    <a:pt x="4153" y="414"/>
                  </a:cubicBezTo>
                  <a:close/>
                  <a:moveTo>
                    <a:pt x="7868" y="2734"/>
                  </a:moveTo>
                  <a:cubicBezTo>
                    <a:pt x="8126" y="2734"/>
                    <a:pt x="8354" y="2923"/>
                    <a:pt x="8407" y="3185"/>
                  </a:cubicBezTo>
                  <a:lnTo>
                    <a:pt x="9788" y="10746"/>
                  </a:lnTo>
                  <a:cubicBezTo>
                    <a:pt x="9835" y="11043"/>
                    <a:pt x="9633" y="11329"/>
                    <a:pt x="9335" y="11377"/>
                  </a:cubicBezTo>
                  <a:lnTo>
                    <a:pt x="3073" y="12520"/>
                  </a:lnTo>
                  <a:cubicBezTo>
                    <a:pt x="3038" y="12527"/>
                    <a:pt x="3003" y="12530"/>
                    <a:pt x="2968" y="12530"/>
                  </a:cubicBezTo>
                  <a:cubicBezTo>
                    <a:pt x="2711" y="12530"/>
                    <a:pt x="2484" y="12342"/>
                    <a:pt x="2442" y="12079"/>
                  </a:cubicBezTo>
                  <a:lnTo>
                    <a:pt x="1061" y="4519"/>
                  </a:lnTo>
                  <a:cubicBezTo>
                    <a:pt x="1013" y="4221"/>
                    <a:pt x="1203" y="3935"/>
                    <a:pt x="1513" y="3888"/>
                  </a:cubicBezTo>
                  <a:lnTo>
                    <a:pt x="2251" y="3745"/>
                  </a:lnTo>
                  <a:cubicBezTo>
                    <a:pt x="2294" y="3960"/>
                    <a:pt x="2483" y="4107"/>
                    <a:pt x="2695" y="4107"/>
                  </a:cubicBezTo>
                  <a:cubicBezTo>
                    <a:pt x="2717" y="4107"/>
                    <a:pt x="2740" y="4105"/>
                    <a:pt x="2763" y="4102"/>
                  </a:cubicBezTo>
                  <a:lnTo>
                    <a:pt x="6668" y="3387"/>
                  </a:lnTo>
                  <a:cubicBezTo>
                    <a:pt x="6907" y="3340"/>
                    <a:pt x="7061" y="3114"/>
                    <a:pt x="7026" y="2875"/>
                  </a:cubicBezTo>
                  <a:lnTo>
                    <a:pt x="7764" y="2745"/>
                  </a:lnTo>
                  <a:cubicBezTo>
                    <a:pt x="7799" y="2737"/>
                    <a:pt x="7834" y="2734"/>
                    <a:pt x="7868" y="2734"/>
                  </a:cubicBezTo>
                  <a:close/>
                  <a:moveTo>
                    <a:pt x="4147" y="0"/>
                  </a:moveTo>
                  <a:cubicBezTo>
                    <a:pt x="4083" y="0"/>
                    <a:pt x="4018" y="6"/>
                    <a:pt x="3954" y="18"/>
                  </a:cubicBezTo>
                  <a:cubicBezTo>
                    <a:pt x="3358" y="125"/>
                    <a:pt x="2966" y="697"/>
                    <a:pt x="3073" y="1292"/>
                  </a:cubicBezTo>
                  <a:cubicBezTo>
                    <a:pt x="3108" y="1459"/>
                    <a:pt x="3180" y="1625"/>
                    <a:pt x="3287" y="1768"/>
                  </a:cubicBezTo>
                  <a:lnTo>
                    <a:pt x="2513" y="1911"/>
                  </a:lnTo>
                  <a:cubicBezTo>
                    <a:pt x="2192" y="1971"/>
                    <a:pt x="1989" y="2280"/>
                    <a:pt x="2037" y="2602"/>
                  </a:cubicBezTo>
                  <a:lnTo>
                    <a:pt x="2096" y="2875"/>
                  </a:lnTo>
                  <a:lnTo>
                    <a:pt x="811" y="3114"/>
                  </a:lnTo>
                  <a:cubicBezTo>
                    <a:pt x="322" y="3197"/>
                    <a:pt x="1" y="3661"/>
                    <a:pt x="96" y="4149"/>
                  </a:cubicBezTo>
                  <a:lnTo>
                    <a:pt x="1668" y="12770"/>
                  </a:lnTo>
                  <a:cubicBezTo>
                    <a:pt x="1742" y="13206"/>
                    <a:pt x="2121" y="13509"/>
                    <a:pt x="2549" y="13509"/>
                  </a:cubicBezTo>
                  <a:cubicBezTo>
                    <a:pt x="2600" y="13509"/>
                    <a:pt x="2652" y="13505"/>
                    <a:pt x="2704" y="13496"/>
                  </a:cubicBezTo>
                  <a:lnTo>
                    <a:pt x="10038" y="12150"/>
                  </a:lnTo>
                  <a:cubicBezTo>
                    <a:pt x="10526" y="12067"/>
                    <a:pt x="10848" y="11603"/>
                    <a:pt x="10752" y="11115"/>
                  </a:cubicBezTo>
                  <a:lnTo>
                    <a:pt x="9181" y="2483"/>
                  </a:lnTo>
                  <a:cubicBezTo>
                    <a:pt x="9097" y="2052"/>
                    <a:pt x="8726" y="1751"/>
                    <a:pt x="8313" y="1751"/>
                  </a:cubicBezTo>
                  <a:cubicBezTo>
                    <a:pt x="8257" y="1751"/>
                    <a:pt x="8201" y="1757"/>
                    <a:pt x="8145" y="1768"/>
                  </a:cubicBezTo>
                  <a:lnTo>
                    <a:pt x="6859" y="1994"/>
                  </a:lnTo>
                  <a:lnTo>
                    <a:pt x="6811" y="1721"/>
                  </a:lnTo>
                  <a:cubicBezTo>
                    <a:pt x="6758" y="1431"/>
                    <a:pt x="6500" y="1237"/>
                    <a:pt x="6223" y="1237"/>
                  </a:cubicBezTo>
                  <a:cubicBezTo>
                    <a:pt x="6193" y="1237"/>
                    <a:pt x="6163" y="1240"/>
                    <a:pt x="6133" y="1244"/>
                  </a:cubicBezTo>
                  <a:lnTo>
                    <a:pt x="5180" y="1423"/>
                  </a:lnTo>
                  <a:cubicBezTo>
                    <a:pt x="5240" y="1244"/>
                    <a:pt x="5240" y="1066"/>
                    <a:pt x="5216" y="899"/>
                  </a:cubicBezTo>
                  <a:cubicBezTo>
                    <a:pt x="5121" y="370"/>
                    <a:pt x="4658" y="0"/>
                    <a:pt x="4147"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033" name="Google Shape;5033;p60"/>
            <p:cNvSpPr/>
            <p:nvPr/>
          </p:nvSpPr>
          <p:spPr>
            <a:xfrm>
              <a:off x="6269026" y="1280275"/>
              <a:ext cx="60059" cy="49866"/>
            </a:xfrm>
            <a:custGeom>
              <a:avLst/>
              <a:gdLst/>
              <a:ahLst/>
              <a:cxnLst/>
              <a:rect l="l" t="t" r="r" b="b"/>
              <a:pathLst>
                <a:path w="1862" h="1546" extrusionOk="0">
                  <a:moveTo>
                    <a:pt x="1003" y="1"/>
                  </a:moveTo>
                  <a:cubicBezTo>
                    <a:pt x="959" y="1"/>
                    <a:pt x="914" y="4"/>
                    <a:pt x="870" y="12"/>
                  </a:cubicBezTo>
                  <a:cubicBezTo>
                    <a:pt x="191" y="131"/>
                    <a:pt x="1" y="1012"/>
                    <a:pt x="560" y="1405"/>
                  </a:cubicBezTo>
                  <a:cubicBezTo>
                    <a:pt x="701" y="1502"/>
                    <a:pt x="854" y="1545"/>
                    <a:pt x="1002" y="1545"/>
                  </a:cubicBezTo>
                  <a:cubicBezTo>
                    <a:pt x="1454" y="1545"/>
                    <a:pt x="1861" y="1142"/>
                    <a:pt x="1763" y="631"/>
                  </a:cubicBezTo>
                  <a:cubicBezTo>
                    <a:pt x="1699" y="259"/>
                    <a:pt x="1369" y="1"/>
                    <a:pt x="100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034" name="Google Shape;5034;p60"/>
            <p:cNvSpPr/>
            <p:nvPr/>
          </p:nvSpPr>
          <p:spPr>
            <a:xfrm>
              <a:off x="6336761" y="1265566"/>
              <a:ext cx="125214" cy="43931"/>
            </a:xfrm>
            <a:custGeom>
              <a:avLst/>
              <a:gdLst/>
              <a:ahLst/>
              <a:cxnLst/>
              <a:rect l="l" t="t" r="r" b="b"/>
              <a:pathLst>
                <a:path w="3882" h="1362" extrusionOk="0">
                  <a:moveTo>
                    <a:pt x="3285" y="1"/>
                  </a:moveTo>
                  <a:cubicBezTo>
                    <a:pt x="3247" y="1"/>
                    <a:pt x="3206" y="5"/>
                    <a:pt x="3163" y="15"/>
                  </a:cubicBezTo>
                  <a:lnTo>
                    <a:pt x="3151" y="15"/>
                  </a:lnTo>
                  <a:lnTo>
                    <a:pt x="556" y="492"/>
                  </a:lnTo>
                  <a:cubicBezTo>
                    <a:pt x="1" y="569"/>
                    <a:pt x="108" y="1362"/>
                    <a:pt x="599" y="1362"/>
                  </a:cubicBezTo>
                  <a:cubicBezTo>
                    <a:pt x="634" y="1362"/>
                    <a:pt x="671" y="1358"/>
                    <a:pt x="711" y="1349"/>
                  </a:cubicBezTo>
                  <a:lnTo>
                    <a:pt x="3306" y="873"/>
                  </a:lnTo>
                  <a:cubicBezTo>
                    <a:pt x="3882" y="817"/>
                    <a:pt x="3788" y="1"/>
                    <a:pt x="3285"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035" name="Google Shape;5035;p60"/>
            <p:cNvSpPr/>
            <p:nvPr/>
          </p:nvSpPr>
          <p:spPr>
            <a:xfrm>
              <a:off x="6281702" y="1349784"/>
              <a:ext cx="59769" cy="49866"/>
            </a:xfrm>
            <a:custGeom>
              <a:avLst/>
              <a:gdLst/>
              <a:ahLst/>
              <a:cxnLst/>
              <a:rect l="l" t="t" r="r" b="b"/>
              <a:pathLst>
                <a:path w="1853" h="1546" extrusionOk="0">
                  <a:moveTo>
                    <a:pt x="1002" y="1"/>
                  </a:moveTo>
                  <a:cubicBezTo>
                    <a:pt x="958" y="1"/>
                    <a:pt x="914" y="4"/>
                    <a:pt x="870" y="12"/>
                  </a:cubicBezTo>
                  <a:cubicBezTo>
                    <a:pt x="191" y="131"/>
                    <a:pt x="1" y="1012"/>
                    <a:pt x="560" y="1405"/>
                  </a:cubicBezTo>
                  <a:cubicBezTo>
                    <a:pt x="702" y="1502"/>
                    <a:pt x="854" y="1545"/>
                    <a:pt x="1001" y="1545"/>
                  </a:cubicBezTo>
                  <a:cubicBezTo>
                    <a:pt x="1450" y="1545"/>
                    <a:pt x="1852" y="1145"/>
                    <a:pt x="1763" y="643"/>
                  </a:cubicBezTo>
                  <a:cubicBezTo>
                    <a:pt x="1699" y="260"/>
                    <a:pt x="1369"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036" name="Google Shape;5036;p60"/>
            <p:cNvSpPr/>
            <p:nvPr/>
          </p:nvSpPr>
          <p:spPr>
            <a:xfrm>
              <a:off x="6351341" y="1335140"/>
              <a:ext cx="120892" cy="43544"/>
            </a:xfrm>
            <a:custGeom>
              <a:avLst/>
              <a:gdLst/>
              <a:ahLst/>
              <a:cxnLst/>
              <a:rect l="l" t="t" r="r" b="b"/>
              <a:pathLst>
                <a:path w="3748" h="1350" extrusionOk="0">
                  <a:moveTo>
                    <a:pt x="3128" y="0"/>
                  </a:moveTo>
                  <a:cubicBezTo>
                    <a:pt x="3117" y="0"/>
                    <a:pt x="3105" y="1"/>
                    <a:pt x="3092" y="2"/>
                  </a:cubicBezTo>
                  <a:lnTo>
                    <a:pt x="497" y="478"/>
                  </a:lnTo>
                  <a:cubicBezTo>
                    <a:pt x="0" y="628"/>
                    <a:pt x="120" y="1349"/>
                    <a:pt x="605" y="1349"/>
                  </a:cubicBezTo>
                  <a:cubicBezTo>
                    <a:pt x="620" y="1349"/>
                    <a:pt x="636" y="1348"/>
                    <a:pt x="652" y="1347"/>
                  </a:cubicBezTo>
                  <a:lnTo>
                    <a:pt x="3247" y="883"/>
                  </a:lnTo>
                  <a:cubicBezTo>
                    <a:pt x="3747" y="731"/>
                    <a:pt x="3634" y="0"/>
                    <a:pt x="3128"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037" name="Google Shape;5037;p60"/>
            <p:cNvSpPr/>
            <p:nvPr/>
          </p:nvSpPr>
          <p:spPr>
            <a:xfrm>
              <a:off x="6295152" y="1424293"/>
              <a:ext cx="60156" cy="49834"/>
            </a:xfrm>
            <a:custGeom>
              <a:avLst/>
              <a:gdLst/>
              <a:ahLst/>
              <a:cxnLst/>
              <a:rect l="l" t="t" r="r" b="b"/>
              <a:pathLst>
                <a:path w="1865" h="1545" extrusionOk="0">
                  <a:moveTo>
                    <a:pt x="1014" y="0"/>
                  </a:moveTo>
                  <a:cubicBezTo>
                    <a:pt x="970" y="0"/>
                    <a:pt x="926" y="4"/>
                    <a:pt x="881" y="12"/>
                  </a:cubicBezTo>
                  <a:cubicBezTo>
                    <a:pt x="191" y="131"/>
                    <a:pt x="0" y="1012"/>
                    <a:pt x="572" y="1405"/>
                  </a:cubicBezTo>
                  <a:cubicBezTo>
                    <a:pt x="710" y="1502"/>
                    <a:pt x="860" y="1545"/>
                    <a:pt x="1007" y="1545"/>
                  </a:cubicBezTo>
                  <a:cubicBezTo>
                    <a:pt x="1454" y="1545"/>
                    <a:pt x="1864" y="1142"/>
                    <a:pt x="1774" y="631"/>
                  </a:cubicBezTo>
                  <a:cubicBezTo>
                    <a:pt x="1700" y="259"/>
                    <a:pt x="1379" y="0"/>
                    <a:pt x="1014"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038" name="Google Shape;5038;p60"/>
            <p:cNvSpPr/>
            <p:nvPr/>
          </p:nvSpPr>
          <p:spPr>
            <a:xfrm>
              <a:off x="6364404" y="1409585"/>
              <a:ext cx="121795" cy="43577"/>
            </a:xfrm>
            <a:custGeom>
              <a:avLst/>
              <a:gdLst/>
              <a:ahLst/>
              <a:cxnLst/>
              <a:rect l="l" t="t" r="r" b="b"/>
              <a:pathLst>
                <a:path w="3776" h="1351" extrusionOk="0">
                  <a:moveTo>
                    <a:pt x="3162" y="0"/>
                  </a:moveTo>
                  <a:cubicBezTo>
                    <a:pt x="3143" y="0"/>
                    <a:pt x="3124" y="1"/>
                    <a:pt x="3104" y="3"/>
                  </a:cubicBezTo>
                  <a:lnTo>
                    <a:pt x="520" y="468"/>
                  </a:lnTo>
                  <a:cubicBezTo>
                    <a:pt x="0" y="606"/>
                    <a:pt x="120" y="1351"/>
                    <a:pt x="628" y="1351"/>
                  </a:cubicBezTo>
                  <a:cubicBezTo>
                    <a:pt x="643" y="1351"/>
                    <a:pt x="659" y="1350"/>
                    <a:pt x="675" y="1349"/>
                  </a:cubicBezTo>
                  <a:lnTo>
                    <a:pt x="3271" y="872"/>
                  </a:lnTo>
                  <a:cubicBezTo>
                    <a:pt x="3776" y="735"/>
                    <a:pt x="3661" y="0"/>
                    <a:pt x="316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039" name="Google Shape;5039;p60"/>
            <p:cNvSpPr/>
            <p:nvPr/>
          </p:nvSpPr>
          <p:spPr>
            <a:xfrm>
              <a:off x="6706823" y="1251439"/>
              <a:ext cx="196272" cy="181563"/>
            </a:xfrm>
            <a:custGeom>
              <a:avLst/>
              <a:gdLst/>
              <a:ahLst/>
              <a:cxnLst/>
              <a:rect l="l" t="t" r="r" b="b"/>
              <a:pathLst>
                <a:path w="6085" h="5629" extrusionOk="0">
                  <a:moveTo>
                    <a:pt x="3620" y="1"/>
                  </a:moveTo>
                  <a:lnTo>
                    <a:pt x="1215" y="1620"/>
                  </a:lnTo>
                  <a:cubicBezTo>
                    <a:pt x="251" y="2275"/>
                    <a:pt x="1" y="3585"/>
                    <a:pt x="656" y="4549"/>
                  </a:cubicBezTo>
                  <a:lnTo>
                    <a:pt x="763" y="4704"/>
                  </a:lnTo>
                  <a:cubicBezTo>
                    <a:pt x="1171" y="5305"/>
                    <a:pt x="1833" y="5629"/>
                    <a:pt x="2508" y="5629"/>
                  </a:cubicBezTo>
                  <a:cubicBezTo>
                    <a:pt x="2916" y="5629"/>
                    <a:pt x="3328" y="5510"/>
                    <a:pt x="3692" y="5264"/>
                  </a:cubicBezTo>
                  <a:lnTo>
                    <a:pt x="6085" y="3644"/>
                  </a:lnTo>
                  <a:lnTo>
                    <a:pt x="3620" y="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040" name="Google Shape;5040;p60"/>
            <p:cNvSpPr/>
            <p:nvPr/>
          </p:nvSpPr>
          <p:spPr>
            <a:xfrm>
              <a:off x="6839327" y="1176188"/>
              <a:ext cx="196272" cy="181660"/>
            </a:xfrm>
            <a:custGeom>
              <a:avLst/>
              <a:gdLst/>
              <a:ahLst/>
              <a:cxnLst/>
              <a:rect l="l" t="t" r="r" b="b"/>
              <a:pathLst>
                <a:path w="6085" h="5632" extrusionOk="0">
                  <a:moveTo>
                    <a:pt x="3588" y="1"/>
                  </a:moveTo>
                  <a:cubicBezTo>
                    <a:pt x="3177" y="1"/>
                    <a:pt x="2760" y="120"/>
                    <a:pt x="2394" y="369"/>
                  </a:cubicBezTo>
                  <a:lnTo>
                    <a:pt x="1" y="1989"/>
                  </a:lnTo>
                  <a:lnTo>
                    <a:pt x="2489" y="5632"/>
                  </a:lnTo>
                  <a:lnTo>
                    <a:pt x="4882" y="4001"/>
                  </a:lnTo>
                  <a:cubicBezTo>
                    <a:pt x="5835" y="3346"/>
                    <a:pt x="6085" y="2036"/>
                    <a:pt x="5430" y="1072"/>
                  </a:cubicBezTo>
                  <a:lnTo>
                    <a:pt x="5430" y="1072"/>
                  </a:lnTo>
                  <a:lnTo>
                    <a:pt x="5430" y="1084"/>
                  </a:lnTo>
                  <a:lnTo>
                    <a:pt x="5323" y="917"/>
                  </a:lnTo>
                  <a:cubicBezTo>
                    <a:pt x="4917" y="319"/>
                    <a:pt x="4259" y="1"/>
                    <a:pt x="358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041" name="Google Shape;5041;p60"/>
            <p:cNvSpPr/>
            <p:nvPr/>
          </p:nvSpPr>
          <p:spPr>
            <a:xfrm>
              <a:off x="5182226" y="98419"/>
              <a:ext cx="349870" cy="436120"/>
            </a:xfrm>
            <a:custGeom>
              <a:avLst/>
              <a:gdLst/>
              <a:ahLst/>
              <a:cxnLst/>
              <a:rect l="l" t="t" r="r" b="b"/>
              <a:pathLst>
                <a:path w="10847" h="13521" extrusionOk="0">
                  <a:moveTo>
                    <a:pt x="4151" y="435"/>
                  </a:moveTo>
                  <a:cubicBezTo>
                    <a:pt x="4440" y="435"/>
                    <a:pt x="4723" y="607"/>
                    <a:pt x="4774" y="994"/>
                  </a:cubicBezTo>
                  <a:cubicBezTo>
                    <a:pt x="4810" y="1196"/>
                    <a:pt x="4751" y="1387"/>
                    <a:pt x="4632" y="1541"/>
                  </a:cubicBezTo>
                  <a:lnTo>
                    <a:pt x="3834" y="1684"/>
                  </a:lnTo>
                  <a:cubicBezTo>
                    <a:pt x="3667" y="1589"/>
                    <a:pt x="3548" y="1422"/>
                    <a:pt x="3512" y="1232"/>
                  </a:cubicBezTo>
                  <a:lnTo>
                    <a:pt x="3500" y="1232"/>
                  </a:lnTo>
                  <a:cubicBezTo>
                    <a:pt x="3386" y="732"/>
                    <a:pt x="3773" y="435"/>
                    <a:pt x="4151" y="435"/>
                  </a:cubicBezTo>
                  <a:close/>
                  <a:moveTo>
                    <a:pt x="7854" y="2749"/>
                  </a:moveTo>
                  <a:cubicBezTo>
                    <a:pt x="8117" y="2749"/>
                    <a:pt x="8351" y="2930"/>
                    <a:pt x="8394" y="3208"/>
                  </a:cubicBezTo>
                  <a:lnTo>
                    <a:pt x="9787" y="10769"/>
                  </a:lnTo>
                  <a:cubicBezTo>
                    <a:pt x="9835" y="11066"/>
                    <a:pt x="9644" y="11340"/>
                    <a:pt x="9346" y="11400"/>
                  </a:cubicBezTo>
                  <a:lnTo>
                    <a:pt x="3084" y="12543"/>
                  </a:lnTo>
                  <a:cubicBezTo>
                    <a:pt x="3049" y="12550"/>
                    <a:pt x="3014" y="12553"/>
                    <a:pt x="2979" y="12553"/>
                  </a:cubicBezTo>
                  <a:cubicBezTo>
                    <a:pt x="2722" y="12553"/>
                    <a:pt x="2493" y="12365"/>
                    <a:pt x="2441" y="12102"/>
                  </a:cubicBezTo>
                  <a:lnTo>
                    <a:pt x="1060" y="4530"/>
                  </a:lnTo>
                  <a:cubicBezTo>
                    <a:pt x="1012" y="4232"/>
                    <a:pt x="1203" y="3958"/>
                    <a:pt x="1512" y="3899"/>
                  </a:cubicBezTo>
                  <a:lnTo>
                    <a:pt x="2250" y="3768"/>
                  </a:lnTo>
                  <a:cubicBezTo>
                    <a:pt x="2292" y="3977"/>
                    <a:pt x="2472" y="4122"/>
                    <a:pt x="2676" y="4122"/>
                  </a:cubicBezTo>
                  <a:cubicBezTo>
                    <a:pt x="2704" y="4122"/>
                    <a:pt x="2733" y="4119"/>
                    <a:pt x="2762" y="4113"/>
                  </a:cubicBezTo>
                  <a:lnTo>
                    <a:pt x="6668" y="3399"/>
                  </a:lnTo>
                  <a:cubicBezTo>
                    <a:pt x="6906" y="3363"/>
                    <a:pt x="7060" y="3125"/>
                    <a:pt x="7025" y="2899"/>
                  </a:cubicBezTo>
                  <a:lnTo>
                    <a:pt x="7763" y="2756"/>
                  </a:lnTo>
                  <a:cubicBezTo>
                    <a:pt x="7793" y="2751"/>
                    <a:pt x="7824" y="2749"/>
                    <a:pt x="7854" y="2749"/>
                  </a:cubicBezTo>
                  <a:close/>
                  <a:moveTo>
                    <a:pt x="4133" y="0"/>
                  </a:moveTo>
                  <a:cubicBezTo>
                    <a:pt x="4070" y="0"/>
                    <a:pt x="4005" y="6"/>
                    <a:pt x="3941" y="17"/>
                  </a:cubicBezTo>
                  <a:cubicBezTo>
                    <a:pt x="3346" y="136"/>
                    <a:pt x="2953" y="708"/>
                    <a:pt x="3072" y="1303"/>
                  </a:cubicBezTo>
                  <a:cubicBezTo>
                    <a:pt x="3108" y="1482"/>
                    <a:pt x="3179" y="1637"/>
                    <a:pt x="3286" y="1779"/>
                  </a:cubicBezTo>
                  <a:lnTo>
                    <a:pt x="2512" y="1934"/>
                  </a:lnTo>
                  <a:cubicBezTo>
                    <a:pt x="2191" y="1994"/>
                    <a:pt x="1988" y="2291"/>
                    <a:pt x="2036" y="2613"/>
                  </a:cubicBezTo>
                  <a:lnTo>
                    <a:pt x="2096" y="2899"/>
                  </a:lnTo>
                  <a:lnTo>
                    <a:pt x="798" y="3125"/>
                  </a:lnTo>
                  <a:cubicBezTo>
                    <a:pt x="322" y="3208"/>
                    <a:pt x="0" y="3673"/>
                    <a:pt x="83" y="4149"/>
                  </a:cubicBezTo>
                  <a:lnTo>
                    <a:pt x="1667" y="12781"/>
                  </a:lnTo>
                  <a:cubicBezTo>
                    <a:pt x="1741" y="13217"/>
                    <a:pt x="2120" y="13520"/>
                    <a:pt x="2548" y="13520"/>
                  </a:cubicBezTo>
                  <a:cubicBezTo>
                    <a:pt x="2599" y="13520"/>
                    <a:pt x="2651" y="13516"/>
                    <a:pt x="2703" y="13507"/>
                  </a:cubicBezTo>
                  <a:lnTo>
                    <a:pt x="10037" y="12162"/>
                  </a:lnTo>
                  <a:cubicBezTo>
                    <a:pt x="10525" y="12066"/>
                    <a:pt x="10847" y="11602"/>
                    <a:pt x="10763" y="11126"/>
                  </a:cubicBezTo>
                  <a:lnTo>
                    <a:pt x="9180" y="2494"/>
                  </a:lnTo>
                  <a:cubicBezTo>
                    <a:pt x="9106" y="2064"/>
                    <a:pt x="8737" y="1763"/>
                    <a:pt x="8316" y="1763"/>
                  </a:cubicBezTo>
                  <a:cubicBezTo>
                    <a:pt x="8259" y="1763"/>
                    <a:pt x="8202" y="1768"/>
                    <a:pt x="8144" y="1779"/>
                  </a:cubicBezTo>
                  <a:lnTo>
                    <a:pt x="6858" y="2018"/>
                  </a:lnTo>
                  <a:lnTo>
                    <a:pt x="6810" y="1744"/>
                  </a:lnTo>
                  <a:cubicBezTo>
                    <a:pt x="6758" y="1458"/>
                    <a:pt x="6508" y="1258"/>
                    <a:pt x="6228" y="1258"/>
                  </a:cubicBezTo>
                  <a:cubicBezTo>
                    <a:pt x="6192" y="1258"/>
                    <a:pt x="6156" y="1261"/>
                    <a:pt x="6120" y="1268"/>
                  </a:cubicBezTo>
                  <a:lnTo>
                    <a:pt x="5179" y="1434"/>
                  </a:lnTo>
                  <a:cubicBezTo>
                    <a:pt x="5227" y="1268"/>
                    <a:pt x="5239" y="1089"/>
                    <a:pt x="5215" y="922"/>
                  </a:cubicBezTo>
                  <a:cubicBezTo>
                    <a:pt x="5119" y="381"/>
                    <a:pt x="4655" y="0"/>
                    <a:pt x="4133"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042" name="Google Shape;5042;p60"/>
            <p:cNvSpPr/>
            <p:nvPr/>
          </p:nvSpPr>
          <p:spPr>
            <a:xfrm>
              <a:off x="5244414" y="255566"/>
              <a:ext cx="60059" cy="49898"/>
            </a:xfrm>
            <a:custGeom>
              <a:avLst/>
              <a:gdLst/>
              <a:ahLst/>
              <a:cxnLst/>
              <a:rect l="l" t="t" r="r" b="b"/>
              <a:pathLst>
                <a:path w="1862" h="1547" extrusionOk="0">
                  <a:moveTo>
                    <a:pt x="1015" y="1"/>
                  </a:moveTo>
                  <a:cubicBezTo>
                    <a:pt x="967" y="1"/>
                    <a:pt x="919" y="5"/>
                    <a:pt x="870" y="15"/>
                  </a:cubicBezTo>
                  <a:cubicBezTo>
                    <a:pt x="191" y="134"/>
                    <a:pt x="1" y="1015"/>
                    <a:pt x="560" y="1408"/>
                  </a:cubicBezTo>
                  <a:cubicBezTo>
                    <a:pt x="700" y="1504"/>
                    <a:pt x="851" y="1547"/>
                    <a:pt x="998" y="1547"/>
                  </a:cubicBezTo>
                  <a:cubicBezTo>
                    <a:pt x="1451" y="1547"/>
                    <a:pt x="1862" y="1138"/>
                    <a:pt x="1763" y="634"/>
                  </a:cubicBezTo>
                  <a:cubicBezTo>
                    <a:pt x="1689" y="266"/>
                    <a:pt x="1375" y="1"/>
                    <a:pt x="1015"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043" name="Google Shape;5043;p60"/>
            <p:cNvSpPr/>
            <p:nvPr/>
          </p:nvSpPr>
          <p:spPr>
            <a:xfrm>
              <a:off x="5312052" y="241148"/>
              <a:ext cx="124117" cy="43673"/>
            </a:xfrm>
            <a:custGeom>
              <a:avLst/>
              <a:gdLst/>
              <a:ahLst/>
              <a:cxnLst/>
              <a:rect l="l" t="t" r="r" b="b"/>
              <a:pathLst>
                <a:path w="3848" h="1354" extrusionOk="0">
                  <a:moveTo>
                    <a:pt x="3239" y="0"/>
                  </a:moveTo>
                  <a:cubicBezTo>
                    <a:pt x="3208" y="0"/>
                    <a:pt x="3176" y="3"/>
                    <a:pt x="3143" y="10"/>
                  </a:cubicBezTo>
                  <a:lnTo>
                    <a:pt x="3155" y="10"/>
                  </a:lnTo>
                  <a:lnTo>
                    <a:pt x="559" y="486"/>
                  </a:lnTo>
                  <a:cubicBezTo>
                    <a:pt x="0" y="553"/>
                    <a:pt x="102" y="1354"/>
                    <a:pt x="609" y="1354"/>
                  </a:cubicBezTo>
                  <a:cubicBezTo>
                    <a:pt x="642" y="1354"/>
                    <a:pt x="677" y="1350"/>
                    <a:pt x="714" y="1343"/>
                  </a:cubicBezTo>
                  <a:lnTo>
                    <a:pt x="3309" y="867"/>
                  </a:lnTo>
                  <a:cubicBezTo>
                    <a:pt x="3847" y="766"/>
                    <a:pt x="3731" y="0"/>
                    <a:pt x="3239"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044" name="Google Shape;5044;p60"/>
            <p:cNvSpPr/>
            <p:nvPr/>
          </p:nvSpPr>
          <p:spPr>
            <a:xfrm>
              <a:off x="5257090" y="325172"/>
              <a:ext cx="59769" cy="49866"/>
            </a:xfrm>
            <a:custGeom>
              <a:avLst/>
              <a:gdLst/>
              <a:ahLst/>
              <a:cxnLst/>
              <a:rect l="l" t="t" r="r" b="b"/>
              <a:pathLst>
                <a:path w="1853" h="1546" extrusionOk="0">
                  <a:moveTo>
                    <a:pt x="1003" y="1"/>
                  </a:moveTo>
                  <a:cubicBezTo>
                    <a:pt x="959" y="1"/>
                    <a:pt x="914" y="4"/>
                    <a:pt x="870" y="12"/>
                  </a:cubicBezTo>
                  <a:cubicBezTo>
                    <a:pt x="191" y="131"/>
                    <a:pt x="1" y="1012"/>
                    <a:pt x="560" y="1405"/>
                  </a:cubicBezTo>
                  <a:cubicBezTo>
                    <a:pt x="701" y="1502"/>
                    <a:pt x="853" y="1545"/>
                    <a:pt x="1000" y="1545"/>
                  </a:cubicBezTo>
                  <a:cubicBezTo>
                    <a:pt x="1449" y="1545"/>
                    <a:pt x="1853" y="1142"/>
                    <a:pt x="1763" y="631"/>
                  </a:cubicBezTo>
                  <a:cubicBezTo>
                    <a:pt x="1699" y="259"/>
                    <a:pt x="1369" y="1"/>
                    <a:pt x="100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045" name="Google Shape;5045;p60"/>
            <p:cNvSpPr/>
            <p:nvPr/>
          </p:nvSpPr>
          <p:spPr>
            <a:xfrm>
              <a:off x="5326599" y="310528"/>
              <a:ext cx="121408" cy="43512"/>
            </a:xfrm>
            <a:custGeom>
              <a:avLst/>
              <a:gdLst/>
              <a:ahLst/>
              <a:cxnLst/>
              <a:rect l="l" t="t" r="r" b="b"/>
              <a:pathLst>
                <a:path w="3764" h="1349" extrusionOk="0">
                  <a:moveTo>
                    <a:pt x="3133" y="0"/>
                  </a:moveTo>
                  <a:cubicBezTo>
                    <a:pt x="3121" y="0"/>
                    <a:pt x="3109" y="1"/>
                    <a:pt x="3096" y="2"/>
                  </a:cubicBezTo>
                  <a:lnTo>
                    <a:pt x="501" y="478"/>
                  </a:lnTo>
                  <a:cubicBezTo>
                    <a:pt x="1" y="618"/>
                    <a:pt x="126" y="1348"/>
                    <a:pt x="620" y="1348"/>
                  </a:cubicBezTo>
                  <a:cubicBezTo>
                    <a:pt x="632" y="1348"/>
                    <a:pt x="644" y="1348"/>
                    <a:pt x="656" y="1347"/>
                  </a:cubicBezTo>
                  <a:lnTo>
                    <a:pt x="3251" y="871"/>
                  </a:lnTo>
                  <a:cubicBezTo>
                    <a:pt x="3763" y="731"/>
                    <a:pt x="3638" y="0"/>
                    <a:pt x="3133"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046" name="Google Shape;5046;p60"/>
            <p:cNvSpPr/>
            <p:nvPr/>
          </p:nvSpPr>
          <p:spPr>
            <a:xfrm>
              <a:off x="5270540" y="399294"/>
              <a:ext cx="60059" cy="50189"/>
            </a:xfrm>
            <a:custGeom>
              <a:avLst/>
              <a:gdLst/>
              <a:ahLst/>
              <a:cxnLst/>
              <a:rect l="l" t="t" r="r" b="b"/>
              <a:pathLst>
                <a:path w="1862" h="1556" extrusionOk="0">
                  <a:moveTo>
                    <a:pt x="1002" y="1"/>
                  </a:moveTo>
                  <a:cubicBezTo>
                    <a:pt x="958" y="1"/>
                    <a:pt x="914" y="4"/>
                    <a:pt x="870" y="12"/>
                  </a:cubicBezTo>
                  <a:cubicBezTo>
                    <a:pt x="191" y="131"/>
                    <a:pt x="0" y="1012"/>
                    <a:pt x="572" y="1417"/>
                  </a:cubicBezTo>
                  <a:cubicBezTo>
                    <a:pt x="709" y="1513"/>
                    <a:pt x="857" y="1556"/>
                    <a:pt x="1002" y="1556"/>
                  </a:cubicBezTo>
                  <a:cubicBezTo>
                    <a:pt x="1451" y="1556"/>
                    <a:pt x="1862" y="1147"/>
                    <a:pt x="1763" y="643"/>
                  </a:cubicBezTo>
                  <a:cubicBezTo>
                    <a:pt x="1699" y="260"/>
                    <a:pt x="1369"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047" name="Google Shape;5047;p60"/>
            <p:cNvSpPr/>
            <p:nvPr/>
          </p:nvSpPr>
          <p:spPr>
            <a:xfrm>
              <a:off x="5339501" y="384586"/>
              <a:ext cx="122440" cy="44028"/>
            </a:xfrm>
            <a:custGeom>
              <a:avLst/>
              <a:gdLst/>
              <a:ahLst/>
              <a:cxnLst/>
              <a:rect l="l" t="t" r="r" b="b"/>
              <a:pathLst>
                <a:path w="3796" h="1365" extrusionOk="0">
                  <a:moveTo>
                    <a:pt x="3172" y="0"/>
                  </a:moveTo>
                  <a:cubicBezTo>
                    <a:pt x="3153" y="0"/>
                    <a:pt x="3133" y="1"/>
                    <a:pt x="3113" y="4"/>
                  </a:cubicBezTo>
                  <a:lnTo>
                    <a:pt x="518" y="480"/>
                  </a:lnTo>
                  <a:cubicBezTo>
                    <a:pt x="1" y="606"/>
                    <a:pt x="115" y="1364"/>
                    <a:pt x="626" y="1364"/>
                  </a:cubicBezTo>
                  <a:cubicBezTo>
                    <a:pt x="645" y="1364"/>
                    <a:pt x="664" y="1363"/>
                    <a:pt x="684" y="1361"/>
                  </a:cubicBezTo>
                  <a:lnTo>
                    <a:pt x="3268" y="885"/>
                  </a:lnTo>
                  <a:cubicBezTo>
                    <a:pt x="3796" y="747"/>
                    <a:pt x="3682" y="0"/>
                    <a:pt x="317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048" name="Google Shape;5048;p60"/>
            <p:cNvSpPr/>
            <p:nvPr/>
          </p:nvSpPr>
          <p:spPr>
            <a:xfrm>
              <a:off x="5212933" y="708039"/>
              <a:ext cx="250815" cy="224688"/>
            </a:xfrm>
            <a:custGeom>
              <a:avLst/>
              <a:gdLst/>
              <a:ahLst/>
              <a:cxnLst/>
              <a:rect l="l" t="t" r="r" b="b"/>
              <a:pathLst>
                <a:path w="7776" h="6966" extrusionOk="0">
                  <a:moveTo>
                    <a:pt x="3943" y="1"/>
                  </a:moveTo>
                  <a:cubicBezTo>
                    <a:pt x="2906" y="1"/>
                    <a:pt x="1888" y="469"/>
                    <a:pt x="1227" y="1346"/>
                  </a:cubicBezTo>
                  <a:lnTo>
                    <a:pt x="6966" y="4977"/>
                  </a:lnTo>
                  <a:cubicBezTo>
                    <a:pt x="7775" y="3406"/>
                    <a:pt x="7251" y="1477"/>
                    <a:pt x="5763" y="525"/>
                  </a:cubicBezTo>
                  <a:cubicBezTo>
                    <a:pt x="5199" y="171"/>
                    <a:pt x="4568" y="1"/>
                    <a:pt x="3943" y="1"/>
                  </a:cubicBezTo>
                  <a:close/>
                  <a:moveTo>
                    <a:pt x="822" y="2001"/>
                  </a:moveTo>
                  <a:cubicBezTo>
                    <a:pt x="1" y="3561"/>
                    <a:pt x="524" y="5489"/>
                    <a:pt x="2025" y="6442"/>
                  </a:cubicBezTo>
                  <a:cubicBezTo>
                    <a:pt x="2584" y="6796"/>
                    <a:pt x="3211" y="6966"/>
                    <a:pt x="3833" y="6966"/>
                  </a:cubicBezTo>
                  <a:cubicBezTo>
                    <a:pt x="4864" y="6966"/>
                    <a:pt x="5880" y="6497"/>
                    <a:pt x="6549" y="5620"/>
                  </a:cubicBezTo>
                  <a:lnTo>
                    <a:pt x="822" y="200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049" name="Google Shape;5049;p60"/>
            <p:cNvSpPr/>
            <p:nvPr/>
          </p:nvSpPr>
          <p:spPr>
            <a:xfrm>
              <a:off x="5682211" y="226472"/>
              <a:ext cx="196304" cy="181918"/>
            </a:xfrm>
            <a:custGeom>
              <a:avLst/>
              <a:gdLst/>
              <a:ahLst/>
              <a:cxnLst/>
              <a:rect l="l" t="t" r="r" b="b"/>
              <a:pathLst>
                <a:path w="6086" h="5640" extrusionOk="0">
                  <a:moveTo>
                    <a:pt x="3609" y="0"/>
                  </a:moveTo>
                  <a:lnTo>
                    <a:pt x="1215" y="1631"/>
                  </a:lnTo>
                  <a:cubicBezTo>
                    <a:pt x="251" y="2286"/>
                    <a:pt x="1" y="3596"/>
                    <a:pt x="656" y="4560"/>
                  </a:cubicBezTo>
                  <a:lnTo>
                    <a:pt x="763" y="4715"/>
                  </a:lnTo>
                  <a:cubicBezTo>
                    <a:pt x="1171" y="5316"/>
                    <a:pt x="1834" y="5640"/>
                    <a:pt x="2508" y="5640"/>
                  </a:cubicBezTo>
                  <a:cubicBezTo>
                    <a:pt x="2916" y="5640"/>
                    <a:pt x="3329" y="5521"/>
                    <a:pt x="3692" y="5275"/>
                  </a:cubicBezTo>
                  <a:lnTo>
                    <a:pt x="6085" y="3644"/>
                  </a:lnTo>
                  <a:lnTo>
                    <a:pt x="3609" y="0"/>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050" name="Google Shape;5050;p60"/>
            <p:cNvSpPr/>
            <p:nvPr/>
          </p:nvSpPr>
          <p:spPr>
            <a:xfrm>
              <a:off x="5814714" y="151317"/>
              <a:ext cx="196272" cy="181950"/>
            </a:xfrm>
            <a:custGeom>
              <a:avLst/>
              <a:gdLst/>
              <a:ahLst/>
              <a:cxnLst/>
              <a:rect l="l" t="t" r="r" b="b"/>
              <a:pathLst>
                <a:path w="6085" h="5641" extrusionOk="0">
                  <a:moveTo>
                    <a:pt x="3580" y="1"/>
                  </a:moveTo>
                  <a:cubicBezTo>
                    <a:pt x="3174" y="1"/>
                    <a:pt x="2765" y="119"/>
                    <a:pt x="2406" y="366"/>
                  </a:cubicBezTo>
                  <a:lnTo>
                    <a:pt x="1" y="1985"/>
                  </a:lnTo>
                  <a:lnTo>
                    <a:pt x="2477" y="5640"/>
                  </a:lnTo>
                  <a:lnTo>
                    <a:pt x="4870" y="4009"/>
                  </a:lnTo>
                  <a:cubicBezTo>
                    <a:pt x="5835" y="3354"/>
                    <a:pt x="6085" y="2044"/>
                    <a:pt x="5430" y="1080"/>
                  </a:cubicBezTo>
                  <a:lnTo>
                    <a:pt x="5323" y="925"/>
                  </a:lnTo>
                  <a:cubicBezTo>
                    <a:pt x="4915" y="324"/>
                    <a:pt x="4252" y="1"/>
                    <a:pt x="3580"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051" name="Google Shape;5051;p60"/>
            <p:cNvSpPr/>
            <p:nvPr/>
          </p:nvSpPr>
          <p:spPr>
            <a:xfrm>
              <a:off x="5624636" y="602242"/>
              <a:ext cx="346032" cy="344032"/>
            </a:xfrm>
            <a:custGeom>
              <a:avLst/>
              <a:gdLst/>
              <a:ahLst/>
              <a:cxnLst/>
              <a:rect l="l" t="t" r="r" b="b"/>
              <a:pathLst>
                <a:path w="10728" h="10666" extrusionOk="0">
                  <a:moveTo>
                    <a:pt x="5007" y="1"/>
                  </a:moveTo>
                  <a:cubicBezTo>
                    <a:pt x="4823" y="1"/>
                    <a:pt x="4677" y="136"/>
                    <a:pt x="4655" y="328"/>
                  </a:cubicBezTo>
                  <a:lnTo>
                    <a:pt x="4191" y="3805"/>
                  </a:lnTo>
                  <a:lnTo>
                    <a:pt x="714" y="3340"/>
                  </a:lnTo>
                  <a:cubicBezTo>
                    <a:pt x="699" y="3338"/>
                    <a:pt x="683" y="3338"/>
                    <a:pt x="668" y="3338"/>
                  </a:cubicBezTo>
                  <a:cubicBezTo>
                    <a:pt x="475" y="3338"/>
                    <a:pt x="320" y="3474"/>
                    <a:pt x="298" y="3662"/>
                  </a:cubicBezTo>
                  <a:lnTo>
                    <a:pt x="36" y="5638"/>
                  </a:lnTo>
                  <a:cubicBezTo>
                    <a:pt x="0" y="5840"/>
                    <a:pt x="143" y="6031"/>
                    <a:pt x="357" y="6055"/>
                  </a:cubicBezTo>
                  <a:lnTo>
                    <a:pt x="357" y="6043"/>
                  </a:lnTo>
                  <a:lnTo>
                    <a:pt x="3834" y="6507"/>
                  </a:lnTo>
                  <a:lnTo>
                    <a:pt x="3370" y="9984"/>
                  </a:lnTo>
                  <a:cubicBezTo>
                    <a:pt x="3346" y="10186"/>
                    <a:pt x="3489" y="10377"/>
                    <a:pt x="3691" y="10401"/>
                  </a:cubicBezTo>
                  <a:lnTo>
                    <a:pt x="5667" y="10663"/>
                  </a:lnTo>
                  <a:cubicBezTo>
                    <a:pt x="5682" y="10664"/>
                    <a:pt x="5697" y="10665"/>
                    <a:pt x="5712" y="10665"/>
                  </a:cubicBezTo>
                  <a:cubicBezTo>
                    <a:pt x="5897" y="10665"/>
                    <a:pt x="6062" y="10529"/>
                    <a:pt x="6084" y="10341"/>
                  </a:cubicBezTo>
                  <a:lnTo>
                    <a:pt x="6548" y="6864"/>
                  </a:lnTo>
                  <a:lnTo>
                    <a:pt x="10025" y="7329"/>
                  </a:lnTo>
                  <a:cubicBezTo>
                    <a:pt x="10040" y="7331"/>
                    <a:pt x="10055" y="7331"/>
                    <a:pt x="10069" y="7331"/>
                  </a:cubicBezTo>
                  <a:cubicBezTo>
                    <a:pt x="10254" y="7331"/>
                    <a:pt x="10420" y="7195"/>
                    <a:pt x="10442" y="7007"/>
                  </a:cubicBezTo>
                  <a:lnTo>
                    <a:pt x="10704" y="5031"/>
                  </a:lnTo>
                  <a:cubicBezTo>
                    <a:pt x="10728" y="4828"/>
                    <a:pt x="10585" y="4638"/>
                    <a:pt x="10382" y="4614"/>
                  </a:cubicBezTo>
                  <a:lnTo>
                    <a:pt x="6894" y="4150"/>
                  </a:lnTo>
                  <a:lnTo>
                    <a:pt x="7358" y="673"/>
                  </a:lnTo>
                  <a:cubicBezTo>
                    <a:pt x="7382" y="471"/>
                    <a:pt x="7239" y="280"/>
                    <a:pt x="7037" y="256"/>
                  </a:cubicBezTo>
                  <a:lnTo>
                    <a:pt x="5072" y="6"/>
                  </a:lnTo>
                  <a:cubicBezTo>
                    <a:pt x="5050" y="3"/>
                    <a:pt x="5028" y="1"/>
                    <a:pt x="5007"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052" name="Google Shape;5052;p60"/>
            <p:cNvSpPr/>
            <p:nvPr/>
          </p:nvSpPr>
          <p:spPr>
            <a:xfrm>
              <a:off x="5182226" y="1123290"/>
              <a:ext cx="349870" cy="436217"/>
            </a:xfrm>
            <a:custGeom>
              <a:avLst/>
              <a:gdLst/>
              <a:ahLst/>
              <a:cxnLst/>
              <a:rect l="l" t="t" r="r" b="b"/>
              <a:pathLst>
                <a:path w="10847" h="13524" extrusionOk="0">
                  <a:moveTo>
                    <a:pt x="4147" y="429"/>
                  </a:moveTo>
                  <a:cubicBezTo>
                    <a:pt x="4437" y="429"/>
                    <a:pt x="4723" y="604"/>
                    <a:pt x="4774" y="997"/>
                  </a:cubicBezTo>
                  <a:cubicBezTo>
                    <a:pt x="4810" y="1188"/>
                    <a:pt x="4751" y="1390"/>
                    <a:pt x="4632" y="1533"/>
                  </a:cubicBezTo>
                  <a:lnTo>
                    <a:pt x="3834" y="1688"/>
                  </a:lnTo>
                  <a:cubicBezTo>
                    <a:pt x="3667" y="1593"/>
                    <a:pt x="3548" y="1426"/>
                    <a:pt x="3512" y="1224"/>
                  </a:cubicBezTo>
                  <a:lnTo>
                    <a:pt x="3500" y="1224"/>
                  </a:lnTo>
                  <a:cubicBezTo>
                    <a:pt x="3386" y="725"/>
                    <a:pt x="3770" y="429"/>
                    <a:pt x="4147" y="429"/>
                  </a:cubicBezTo>
                  <a:close/>
                  <a:moveTo>
                    <a:pt x="7867" y="2749"/>
                  </a:moveTo>
                  <a:cubicBezTo>
                    <a:pt x="8125" y="2749"/>
                    <a:pt x="8352" y="2938"/>
                    <a:pt x="8394" y="3200"/>
                  </a:cubicBezTo>
                  <a:lnTo>
                    <a:pt x="9787" y="10761"/>
                  </a:lnTo>
                  <a:cubicBezTo>
                    <a:pt x="9835" y="11058"/>
                    <a:pt x="9644" y="11344"/>
                    <a:pt x="9346" y="11392"/>
                  </a:cubicBezTo>
                  <a:lnTo>
                    <a:pt x="3084" y="12535"/>
                  </a:lnTo>
                  <a:cubicBezTo>
                    <a:pt x="3049" y="12542"/>
                    <a:pt x="3014" y="12545"/>
                    <a:pt x="2979" y="12545"/>
                  </a:cubicBezTo>
                  <a:cubicBezTo>
                    <a:pt x="2722" y="12545"/>
                    <a:pt x="2493" y="12357"/>
                    <a:pt x="2441" y="12094"/>
                  </a:cubicBezTo>
                  <a:lnTo>
                    <a:pt x="1060" y="4534"/>
                  </a:lnTo>
                  <a:cubicBezTo>
                    <a:pt x="1012" y="4236"/>
                    <a:pt x="1203" y="3950"/>
                    <a:pt x="1512" y="3903"/>
                  </a:cubicBezTo>
                  <a:lnTo>
                    <a:pt x="2250" y="3760"/>
                  </a:lnTo>
                  <a:cubicBezTo>
                    <a:pt x="2293" y="3975"/>
                    <a:pt x="2482" y="4122"/>
                    <a:pt x="2694" y="4122"/>
                  </a:cubicBezTo>
                  <a:cubicBezTo>
                    <a:pt x="2717" y="4122"/>
                    <a:pt x="2739" y="4120"/>
                    <a:pt x="2762" y="4117"/>
                  </a:cubicBezTo>
                  <a:lnTo>
                    <a:pt x="6668" y="3402"/>
                  </a:lnTo>
                  <a:cubicBezTo>
                    <a:pt x="6906" y="3355"/>
                    <a:pt x="7060" y="3129"/>
                    <a:pt x="7025" y="2890"/>
                  </a:cubicBezTo>
                  <a:lnTo>
                    <a:pt x="7763" y="2760"/>
                  </a:lnTo>
                  <a:cubicBezTo>
                    <a:pt x="7798" y="2752"/>
                    <a:pt x="7833" y="2749"/>
                    <a:pt x="7867" y="2749"/>
                  </a:cubicBezTo>
                  <a:close/>
                  <a:moveTo>
                    <a:pt x="4150" y="0"/>
                  </a:moveTo>
                  <a:cubicBezTo>
                    <a:pt x="4081" y="0"/>
                    <a:pt x="4011" y="7"/>
                    <a:pt x="3941" y="21"/>
                  </a:cubicBezTo>
                  <a:cubicBezTo>
                    <a:pt x="3346" y="128"/>
                    <a:pt x="2953" y="700"/>
                    <a:pt x="3072" y="1307"/>
                  </a:cubicBezTo>
                  <a:cubicBezTo>
                    <a:pt x="3108" y="1474"/>
                    <a:pt x="3179" y="1640"/>
                    <a:pt x="3286" y="1783"/>
                  </a:cubicBezTo>
                  <a:lnTo>
                    <a:pt x="2512" y="1926"/>
                  </a:lnTo>
                  <a:cubicBezTo>
                    <a:pt x="2191" y="1986"/>
                    <a:pt x="1988" y="2295"/>
                    <a:pt x="2036" y="2617"/>
                  </a:cubicBezTo>
                  <a:lnTo>
                    <a:pt x="2096" y="2890"/>
                  </a:lnTo>
                  <a:lnTo>
                    <a:pt x="798" y="3129"/>
                  </a:lnTo>
                  <a:cubicBezTo>
                    <a:pt x="322" y="3212"/>
                    <a:pt x="0" y="3676"/>
                    <a:pt x="83" y="4164"/>
                  </a:cubicBezTo>
                  <a:lnTo>
                    <a:pt x="1667" y="12785"/>
                  </a:lnTo>
                  <a:cubicBezTo>
                    <a:pt x="1741" y="13221"/>
                    <a:pt x="2120" y="13524"/>
                    <a:pt x="2548" y="13524"/>
                  </a:cubicBezTo>
                  <a:cubicBezTo>
                    <a:pt x="2599" y="13524"/>
                    <a:pt x="2651" y="13520"/>
                    <a:pt x="2703" y="13511"/>
                  </a:cubicBezTo>
                  <a:lnTo>
                    <a:pt x="10049" y="12165"/>
                  </a:lnTo>
                  <a:cubicBezTo>
                    <a:pt x="10525" y="12082"/>
                    <a:pt x="10847" y="11618"/>
                    <a:pt x="10763" y="11130"/>
                  </a:cubicBezTo>
                  <a:lnTo>
                    <a:pt x="9192" y="2498"/>
                  </a:lnTo>
                  <a:cubicBezTo>
                    <a:pt x="9108" y="2067"/>
                    <a:pt x="8737" y="1766"/>
                    <a:pt x="8316" y="1766"/>
                  </a:cubicBezTo>
                  <a:cubicBezTo>
                    <a:pt x="8259" y="1766"/>
                    <a:pt x="8202" y="1772"/>
                    <a:pt x="8144" y="1783"/>
                  </a:cubicBezTo>
                  <a:lnTo>
                    <a:pt x="6858" y="2009"/>
                  </a:lnTo>
                  <a:lnTo>
                    <a:pt x="6810" y="1736"/>
                  </a:lnTo>
                  <a:cubicBezTo>
                    <a:pt x="6757" y="1446"/>
                    <a:pt x="6499" y="1252"/>
                    <a:pt x="6214" y="1252"/>
                  </a:cubicBezTo>
                  <a:cubicBezTo>
                    <a:pt x="6183" y="1252"/>
                    <a:pt x="6151" y="1255"/>
                    <a:pt x="6120" y="1259"/>
                  </a:cubicBezTo>
                  <a:lnTo>
                    <a:pt x="5179" y="1438"/>
                  </a:lnTo>
                  <a:cubicBezTo>
                    <a:pt x="5227" y="1259"/>
                    <a:pt x="5239" y="1081"/>
                    <a:pt x="5215" y="914"/>
                  </a:cubicBezTo>
                  <a:cubicBezTo>
                    <a:pt x="5120" y="378"/>
                    <a:pt x="4665" y="0"/>
                    <a:pt x="4150"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053" name="Google Shape;5053;p60"/>
            <p:cNvSpPr/>
            <p:nvPr/>
          </p:nvSpPr>
          <p:spPr>
            <a:xfrm>
              <a:off x="5244414" y="1280275"/>
              <a:ext cx="60059" cy="49866"/>
            </a:xfrm>
            <a:custGeom>
              <a:avLst/>
              <a:gdLst/>
              <a:ahLst/>
              <a:cxnLst/>
              <a:rect l="l" t="t" r="r" b="b"/>
              <a:pathLst>
                <a:path w="1862" h="1546" extrusionOk="0">
                  <a:moveTo>
                    <a:pt x="1002" y="1"/>
                  </a:moveTo>
                  <a:cubicBezTo>
                    <a:pt x="959" y="1"/>
                    <a:pt x="915" y="4"/>
                    <a:pt x="870" y="12"/>
                  </a:cubicBezTo>
                  <a:cubicBezTo>
                    <a:pt x="191" y="131"/>
                    <a:pt x="1" y="1012"/>
                    <a:pt x="560" y="1405"/>
                  </a:cubicBezTo>
                  <a:cubicBezTo>
                    <a:pt x="702" y="1502"/>
                    <a:pt x="854" y="1545"/>
                    <a:pt x="1002" y="1545"/>
                  </a:cubicBezTo>
                  <a:cubicBezTo>
                    <a:pt x="1454" y="1545"/>
                    <a:pt x="1862" y="1142"/>
                    <a:pt x="1763" y="631"/>
                  </a:cubicBezTo>
                  <a:cubicBezTo>
                    <a:pt x="1689" y="259"/>
                    <a:pt x="1367"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054" name="Google Shape;5054;p60"/>
            <p:cNvSpPr/>
            <p:nvPr/>
          </p:nvSpPr>
          <p:spPr>
            <a:xfrm>
              <a:off x="5311504" y="1265631"/>
              <a:ext cx="125182" cy="43931"/>
            </a:xfrm>
            <a:custGeom>
              <a:avLst/>
              <a:gdLst/>
              <a:ahLst/>
              <a:cxnLst/>
              <a:rect l="l" t="t" r="r" b="b"/>
              <a:pathLst>
                <a:path w="3881" h="1362" extrusionOk="0">
                  <a:moveTo>
                    <a:pt x="3274" y="0"/>
                  </a:moveTo>
                  <a:cubicBezTo>
                    <a:pt x="3238" y="0"/>
                    <a:pt x="3200" y="5"/>
                    <a:pt x="3160" y="13"/>
                  </a:cubicBezTo>
                  <a:lnTo>
                    <a:pt x="3172" y="13"/>
                  </a:lnTo>
                  <a:lnTo>
                    <a:pt x="576" y="490"/>
                  </a:lnTo>
                  <a:cubicBezTo>
                    <a:pt x="0" y="545"/>
                    <a:pt x="104" y="1362"/>
                    <a:pt x="609" y="1362"/>
                  </a:cubicBezTo>
                  <a:cubicBezTo>
                    <a:pt x="647" y="1362"/>
                    <a:pt x="688" y="1357"/>
                    <a:pt x="731" y="1347"/>
                  </a:cubicBezTo>
                  <a:lnTo>
                    <a:pt x="3314" y="871"/>
                  </a:lnTo>
                  <a:cubicBezTo>
                    <a:pt x="3881" y="793"/>
                    <a:pt x="3774" y="0"/>
                    <a:pt x="3274"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055" name="Google Shape;5055;p60"/>
            <p:cNvSpPr/>
            <p:nvPr/>
          </p:nvSpPr>
          <p:spPr>
            <a:xfrm>
              <a:off x="5257090" y="1349784"/>
              <a:ext cx="59769" cy="49866"/>
            </a:xfrm>
            <a:custGeom>
              <a:avLst/>
              <a:gdLst/>
              <a:ahLst/>
              <a:cxnLst/>
              <a:rect l="l" t="t" r="r" b="b"/>
              <a:pathLst>
                <a:path w="1853" h="1546" extrusionOk="0">
                  <a:moveTo>
                    <a:pt x="1002" y="1"/>
                  </a:moveTo>
                  <a:cubicBezTo>
                    <a:pt x="959" y="1"/>
                    <a:pt x="914" y="4"/>
                    <a:pt x="870" y="12"/>
                  </a:cubicBezTo>
                  <a:cubicBezTo>
                    <a:pt x="191" y="131"/>
                    <a:pt x="1" y="1012"/>
                    <a:pt x="560" y="1405"/>
                  </a:cubicBezTo>
                  <a:cubicBezTo>
                    <a:pt x="702" y="1502"/>
                    <a:pt x="854" y="1545"/>
                    <a:pt x="1001" y="1545"/>
                  </a:cubicBezTo>
                  <a:cubicBezTo>
                    <a:pt x="1450" y="1545"/>
                    <a:pt x="1852" y="1145"/>
                    <a:pt x="1763" y="643"/>
                  </a:cubicBezTo>
                  <a:cubicBezTo>
                    <a:pt x="1699" y="260"/>
                    <a:pt x="1369"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056" name="Google Shape;5056;p60"/>
            <p:cNvSpPr/>
            <p:nvPr/>
          </p:nvSpPr>
          <p:spPr>
            <a:xfrm>
              <a:off x="5326728" y="1335140"/>
              <a:ext cx="121279" cy="43544"/>
            </a:xfrm>
            <a:custGeom>
              <a:avLst/>
              <a:gdLst/>
              <a:ahLst/>
              <a:cxnLst/>
              <a:rect l="l" t="t" r="r" b="b"/>
              <a:pathLst>
                <a:path w="3760" h="1350" extrusionOk="0">
                  <a:moveTo>
                    <a:pt x="3129" y="0"/>
                  </a:moveTo>
                  <a:cubicBezTo>
                    <a:pt x="3117" y="0"/>
                    <a:pt x="3105" y="1"/>
                    <a:pt x="3092" y="2"/>
                  </a:cubicBezTo>
                  <a:lnTo>
                    <a:pt x="497" y="478"/>
                  </a:lnTo>
                  <a:cubicBezTo>
                    <a:pt x="0" y="628"/>
                    <a:pt x="120" y="1349"/>
                    <a:pt x="605" y="1349"/>
                  </a:cubicBezTo>
                  <a:cubicBezTo>
                    <a:pt x="620" y="1349"/>
                    <a:pt x="636" y="1348"/>
                    <a:pt x="652" y="1347"/>
                  </a:cubicBezTo>
                  <a:lnTo>
                    <a:pt x="3247" y="883"/>
                  </a:lnTo>
                  <a:cubicBezTo>
                    <a:pt x="3759" y="731"/>
                    <a:pt x="3634" y="0"/>
                    <a:pt x="3129"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057" name="Google Shape;5057;p60"/>
            <p:cNvSpPr/>
            <p:nvPr/>
          </p:nvSpPr>
          <p:spPr>
            <a:xfrm>
              <a:off x="5270540" y="1424293"/>
              <a:ext cx="60059" cy="49834"/>
            </a:xfrm>
            <a:custGeom>
              <a:avLst/>
              <a:gdLst/>
              <a:ahLst/>
              <a:cxnLst/>
              <a:rect l="l" t="t" r="r" b="b"/>
              <a:pathLst>
                <a:path w="1862" h="1545" extrusionOk="0">
                  <a:moveTo>
                    <a:pt x="1002" y="0"/>
                  </a:moveTo>
                  <a:cubicBezTo>
                    <a:pt x="959" y="0"/>
                    <a:pt x="914" y="4"/>
                    <a:pt x="870" y="12"/>
                  </a:cubicBezTo>
                  <a:cubicBezTo>
                    <a:pt x="191" y="131"/>
                    <a:pt x="0" y="1012"/>
                    <a:pt x="560" y="1405"/>
                  </a:cubicBezTo>
                  <a:cubicBezTo>
                    <a:pt x="701" y="1502"/>
                    <a:pt x="854" y="1545"/>
                    <a:pt x="1002" y="1545"/>
                  </a:cubicBezTo>
                  <a:cubicBezTo>
                    <a:pt x="1453" y="1545"/>
                    <a:pt x="1861" y="1142"/>
                    <a:pt x="1763" y="631"/>
                  </a:cubicBezTo>
                  <a:cubicBezTo>
                    <a:pt x="1699" y="259"/>
                    <a:pt x="1369" y="0"/>
                    <a:pt x="100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058" name="Google Shape;5058;p60"/>
            <p:cNvSpPr/>
            <p:nvPr/>
          </p:nvSpPr>
          <p:spPr>
            <a:xfrm>
              <a:off x="5339792" y="1409585"/>
              <a:ext cx="121795" cy="43577"/>
            </a:xfrm>
            <a:custGeom>
              <a:avLst/>
              <a:gdLst/>
              <a:ahLst/>
              <a:cxnLst/>
              <a:rect l="l" t="t" r="r" b="b"/>
              <a:pathLst>
                <a:path w="3776" h="1351" extrusionOk="0">
                  <a:moveTo>
                    <a:pt x="3162" y="0"/>
                  </a:moveTo>
                  <a:cubicBezTo>
                    <a:pt x="3143" y="0"/>
                    <a:pt x="3124" y="1"/>
                    <a:pt x="3104" y="3"/>
                  </a:cubicBezTo>
                  <a:lnTo>
                    <a:pt x="509" y="468"/>
                  </a:lnTo>
                  <a:cubicBezTo>
                    <a:pt x="0" y="606"/>
                    <a:pt x="120" y="1351"/>
                    <a:pt x="628" y="1351"/>
                  </a:cubicBezTo>
                  <a:cubicBezTo>
                    <a:pt x="643" y="1351"/>
                    <a:pt x="659" y="1350"/>
                    <a:pt x="675" y="1349"/>
                  </a:cubicBezTo>
                  <a:lnTo>
                    <a:pt x="3259" y="872"/>
                  </a:lnTo>
                  <a:cubicBezTo>
                    <a:pt x="3775" y="735"/>
                    <a:pt x="3661" y="0"/>
                    <a:pt x="316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059" name="Google Shape;5059;p60"/>
            <p:cNvSpPr/>
            <p:nvPr/>
          </p:nvSpPr>
          <p:spPr>
            <a:xfrm>
              <a:off x="5682211" y="1251439"/>
              <a:ext cx="196304" cy="181563"/>
            </a:xfrm>
            <a:custGeom>
              <a:avLst/>
              <a:gdLst/>
              <a:ahLst/>
              <a:cxnLst/>
              <a:rect l="l" t="t" r="r" b="b"/>
              <a:pathLst>
                <a:path w="6086" h="5629" extrusionOk="0">
                  <a:moveTo>
                    <a:pt x="3609" y="1"/>
                  </a:moveTo>
                  <a:lnTo>
                    <a:pt x="1215" y="1620"/>
                  </a:lnTo>
                  <a:cubicBezTo>
                    <a:pt x="251" y="2275"/>
                    <a:pt x="1" y="3585"/>
                    <a:pt x="656" y="4549"/>
                  </a:cubicBezTo>
                  <a:lnTo>
                    <a:pt x="763" y="4704"/>
                  </a:lnTo>
                  <a:cubicBezTo>
                    <a:pt x="1171" y="5305"/>
                    <a:pt x="1834" y="5629"/>
                    <a:pt x="2508" y="5629"/>
                  </a:cubicBezTo>
                  <a:cubicBezTo>
                    <a:pt x="2916" y="5629"/>
                    <a:pt x="3329" y="5510"/>
                    <a:pt x="3692" y="5264"/>
                  </a:cubicBezTo>
                  <a:lnTo>
                    <a:pt x="6085" y="3644"/>
                  </a:lnTo>
                  <a:lnTo>
                    <a:pt x="3609" y="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060" name="Google Shape;5060;p60"/>
            <p:cNvSpPr/>
            <p:nvPr/>
          </p:nvSpPr>
          <p:spPr>
            <a:xfrm>
              <a:off x="5814714" y="1176188"/>
              <a:ext cx="196272" cy="181660"/>
            </a:xfrm>
            <a:custGeom>
              <a:avLst/>
              <a:gdLst/>
              <a:ahLst/>
              <a:cxnLst/>
              <a:rect l="l" t="t" r="r" b="b"/>
              <a:pathLst>
                <a:path w="6085" h="5632" extrusionOk="0">
                  <a:moveTo>
                    <a:pt x="3591" y="1"/>
                  </a:moveTo>
                  <a:cubicBezTo>
                    <a:pt x="3182" y="1"/>
                    <a:pt x="2768" y="120"/>
                    <a:pt x="2406" y="369"/>
                  </a:cubicBezTo>
                  <a:lnTo>
                    <a:pt x="1" y="1989"/>
                  </a:lnTo>
                  <a:lnTo>
                    <a:pt x="2477" y="5632"/>
                  </a:lnTo>
                  <a:lnTo>
                    <a:pt x="4870" y="4001"/>
                  </a:lnTo>
                  <a:cubicBezTo>
                    <a:pt x="5835" y="3346"/>
                    <a:pt x="6085" y="2036"/>
                    <a:pt x="5430" y="1072"/>
                  </a:cubicBezTo>
                  <a:lnTo>
                    <a:pt x="5430" y="1072"/>
                  </a:lnTo>
                  <a:lnTo>
                    <a:pt x="5430" y="1084"/>
                  </a:lnTo>
                  <a:lnTo>
                    <a:pt x="5323" y="917"/>
                  </a:lnTo>
                  <a:cubicBezTo>
                    <a:pt x="4917" y="319"/>
                    <a:pt x="4259" y="1"/>
                    <a:pt x="3591"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061" name="Google Shape;5061;p60"/>
            <p:cNvSpPr/>
            <p:nvPr/>
          </p:nvSpPr>
          <p:spPr>
            <a:xfrm>
              <a:off x="4157614" y="99161"/>
              <a:ext cx="349483" cy="435378"/>
            </a:xfrm>
            <a:custGeom>
              <a:avLst/>
              <a:gdLst/>
              <a:ahLst/>
              <a:cxnLst/>
              <a:rect l="l" t="t" r="r" b="b"/>
              <a:pathLst>
                <a:path w="10835" h="13498" extrusionOk="0">
                  <a:moveTo>
                    <a:pt x="4152" y="412"/>
                  </a:moveTo>
                  <a:cubicBezTo>
                    <a:pt x="4440" y="412"/>
                    <a:pt x="4723" y="584"/>
                    <a:pt x="4775" y="971"/>
                  </a:cubicBezTo>
                  <a:cubicBezTo>
                    <a:pt x="4810" y="1173"/>
                    <a:pt x="4751" y="1364"/>
                    <a:pt x="4632" y="1518"/>
                  </a:cubicBezTo>
                  <a:lnTo>
                    <a:pt x="3834" y="1661"/>
                  </a:lnTo>
                  <a:cubicBezTo>
                    <a:pt x="3667" y="1566"/>
                    <a:pt x="3536" y="1399"/>
                    <a:pt x="3501" y="1209"/>
                  </a:cubicBezTo>
                  <a:cubicBezTo>
                    <a:pt x="3386" y="709"/>
                    <a:pt x="3773" y="412"/>
                    <a:pt x="4152" y="412"/>
                  </a:cubicBezTo>
                  <a:close/>
                  <a:moveTo>
                    <a:pt x="7842" y="2726"/>
                  </a:moveTo>
                  <a:cubicBezTo>
                    <a:pt x="8105" y="2726"/>
                    <a:pt x="8341" y="2907"/>
                    <a:pt x="8394" y="3185"/>
                  </a:cubicBezTo>
                  <a:lnTo>
                    <a:pt x="9775" y="10746"/>
                  </a:lnTo>
                  <a:cubicBezTo>
                    <a:pt x="9835" y="11043"/>
                    <a:pt x="9632" y="11329"/>
                    <a:pt x="9335" y="11377"/>
                  </a:cubicBezTo>
                  <a:lnTo>
                    <a:pt x="3072" y="12520"/>
                  </a:lnTo>
                  <a:cubicBezTo>
                    <a:pt x="3037" y="12527"/>
                    <a:pt x="3002" y="12530"/>
                    <a:pt x="2967" y="12530"/>
                  </a:cubicBezTo>
                  <a:cubicBezTo>
                    <a:pt x="2710" y="12530"/>
                    <a:pt x="2482" y="12342"/>
                    <a:pt x="2429" y="12079"/>
                  </a:cubicBezTo>
                  <a:lnTo>
                    <a:pt x="1048" y="4507"/>
                  </a:lnTo>
                  <a:cubicBezTo>
                    <a:pt x="1000" y="4209"/>
                    <a:pt x="1203" y="3935"/>
                    <a:pt x="1500" y="3876"/>
                  </a:cubicBezTo>
                  <a:lnTo>
                    <a:pt x="2239" y="3745"/>
                  </a:lnTo>
                  <a:cubicBezTo>
                    <a:pt x="2280" y="3954"/>
                    <a:pt x="2460" y="4099"/>
                    <a:pt x="2664" y="4099"/>
                  </a:cubicBezTo>
                  <a:cubicBezTo>
                    <a:pt x="2693" y="4099"/>
                    <a:pt x="2721" y="4096"/>
                    <a:pt x="2751" y="4090"/>
                  </a:cubicBezTo>
                  <a:lnTo>
                    <a:pt x="6656" y="3376"/>
                  </a:lnTo>
                  <a:cubicBezTo>
                    <a:pt x="6894" y="3340"/>
                    <a:pt x="7049" y="3114"/>
                    <a:pt x="7013" y="2876"/>
                  </a:cubicBezTo>
                  <a:lnTo>
                    <a:pt x="7751" y="2733"/>
                  </a:lnTo>
                  <a:cubicBezTo>
                    <a:pt x="7782" y="2728"/>
                    <a:pt x="7812" y="2726"/>
                    <a:pt x="7842" y="2726"/>
                  </a:cubicBezTo>
                  <a:close/>
                  <a:moveTo>
                    <a:pt x="4137" y="1"/>
                  </a:moveTo>
                  <a:cubicBezTo>
                    <a:pt x="4073" y="1"/>
                    <a:pt x="4007" y="6"/>
                    <a:pt x="3941" y="18"/>
                  </a:cubicBezTo>
                  <a:cubicBezTo>
                    <a:pt x="3358" y="125"/>
                    <a:pt x="2965" y="697"/>
                    <a:pt x="3072" y="1280"/>
                  </a:cubicBezTo>
                  <a:cubicBezTo>
                    <a:pt x="3096" y="1459"/>
                    <a:pt x="3179" y="1614"/>
                    <a:pt x="3286" y="1756"/>
                  </a:cubicBezTo>
                  <a:lnTo>
                    <a:pt x="2512" y="1899"/>
                  </a:lnTo>
                  <a:cubicBezTo>
                    <a:pt x="2191" y="1959"/>
                    <a:pt x="1977" y="2268"/>
                    <a:pt x="2036" y="2578"/>
                  </a:cubicBezTo>
                  <a:lnTo>
                    <a:pt x="2084" y="2864"/>
                  </a:lnTo>
                  <a:lnTo>
                    <a:pt x="798" y="3102"/>
                  </a:lnTo>
                  <a:cubicBezTo>
                    <a:pt x="322" y="3185"/>
                    <a:pt x="0" y="3650"/>
                    <a:pt x="84" y="4126"/>
                  </a:cubicBezTo>
                  <a:lnTo>
                    <a:pt x="1655" y="12758"/>
                  </a:lnTo>
                  <a:cubicBezTo>
                    <a:pt x="1740" y="13194"/>
                    <a:pt x="2120" y="13497"/>
                    <a:pt x="2540" y="13497"/>
                  </a:cubicBezTo>
                  <a:cubicBezTo>
                    <a:pt x="2590" y="13497"/>
                    <a:pt x="2640" y="13493"/>
                    <a:pt x="2691" y="13484"/>
                  </a:cubicBezTo>
                  <a:lnTo>
                    <a:pt x="10037" y="12139"/>
                  </a:lnTo>
                  <a:cubicBezTo>
                    <a:pt x="10513" y="12055"/>
                    <a:pt x="10835" y="11579"/>
                    <a:pt x="10752" y="11103"/>
                  </a:cubicBezTo>
                  <a:lnTo>
                    <a:pt x="9180" y="2483"/>
                  </a:lnTo>
                  <a:cubicBezTo>
                    <a:pt x="9095" y="2046"/>
                    <a:pt x="8715" y="1743"/>
                    <a:pt x="8287" y="1743"/>
                  </a:cubicBezTo>
                  <a:cubicBezTo>
                    <a:pt x="8236" y="1743"/>
                    <a:pt x="8184" y="1748"/>
                    <a:pt x="8132" y="1756"/>
                  </a:cubicBezTo>
                  <a:lnTo>
                    <a:pt x="6858" y="1995"/>
                  </a:lnTo>
                  <a:lnTo>
                    <a:pt x="6811" y="1721"/>
                  </a:lnTo>
                  <a:cubicBezTo>
                    <a:pt x="6747" y="1435"/>
                    <a:pt x="6506" y="1235"/>
                    <a:pt x="6227" y="1235"/>
                  </a:cubicBezTo>
                  <a:cubicBezTo>
                    <a:pt x="6192" y="1235"/>
                    <a:pt x="6156" y="1238"/>
                    <a:pt x="6120" y="1245"/>
                  </a:cubicBezTo>
                  <a:lnTo>
                    <a:pt x="5179" y="1411"/>
                  </a:lnTo>
                  <a:cubicBezTo>
                    <a:pt x="5227" y="1245"/>
                    <a:pt x="5239" y="1066"/>
                    <a:pt x="5203" y="899"/>
                  </a:cubicBezTo>
                  <a:cubicBezTo>
                    <a:pt x="5108" y="370"/>
                    <a:pt x="4655" y="1"/>
                    <a:pt x="4137"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062" name="Google Shape;5062;p60"/>
            <p:cNvSpPr/>
            <p:nvPr/>
          </p:nvSpPr>
          <p:spPr>
            <a:xfrm>
              <a:off x="4219446" y="255566"/>
              <a:ext cx="60156" cy="49898"/>
            </a:xfrm>
            <a:custGeom>
              <a:avLst/>
              <a:gdLst/>
              <a:ahLst/>
              <a:cxnLst/>
              <a:rect l="l" t="t" r="r" b="b"/>
              <a:pathLst>
                <a:path w="1865" h="1547" extrusionOk="0">
                  <a:moveTo>
                    <a:pt x="1026" y="1"/>
                  </a:moveTo>
                  <a:cubicBezTo>
                    <a:pt x="979" y="1"/>
                    <a:pt x="930" y="5"/>
                    <a:pt x="881" y="15"/>
                  </a:cubicBezTo>
                  <a:cubicBezTo>
                    <a:pt x="202" y="134"/>
                    <a:pt x="0" y="1015"/>
                    <a:pt x="572" y="1408"/>
                  </a:cubicBezTo>
                  <a:cubicBezTo>
                    <a:pt x="711" y="1504"/>
                    <a:pt x="861" y="1547"/>
                    <a:pt x="1007" y="1547"/>
                  </a:cubicBezTo>
                  <a:cubicBezTo>
                    <a:pt x="1458" y="1547"/>
                    <a:pt x="1864" y="1138"/>
                    <a:pt x="1774" y="634"/>
                  </a:cubicBezTo>
                  <a:cubicBezTo>
                    <a:pt x="1701" y="266"/>
                    <a:pt x="1386" y="1"/>
                    <a:pt x="1026"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063" name="Google Shape;5063;p60"/>
            <p:cNvSpPr/>
            <p:nvPr/>
          </p:nvSpPr>
          <p:spPr>
            <a:xfrm>
              <a:off x="4287988" y="241148"/>
              <a:ext cx="123956" cy="43577"/>
            </a:xfrm>
            <a:custGeom>
              <a:avLst/>
              <a:gdLst/>
              <a:ahLst/>
              <a:cxnLst/>
              <a:rect l="l" t="t" r="r" b="b"/>
              <a:pathLst>
                <a:path w="3843" h="1351" extrusionOk="0">
                  <a:moveTo>
                    <a:pt x="3234" y="0"/>
                  </a:moveTo>
                  <a:cubicBezTo>
                    <a:pt x="3203" y="0"/>
                    <a:pt x="3171" y="3"/>
                    <a:pt x="3138" y="10"/>
                  </a:cubicBezTo>
                  <a:lnTo>
                    <a:pt x="542" y="486"/>
                  </a:lnTo>
                  <a:cubicBezTo>
                    <a:pt x="1" y="576"/>
                    <a:pt x="111" y="1350"/>
                    <a:pt x="610" y="1350"/>
                  </a:cubicBezTo>
                  <a:cubicBezTo>
                    <a:pt x="638" y="1350"/>
                    <a:pt x="667" y="1348"/>
                    <a:pt x="697" y="1343"/>
                  </a:cubicBezTo>
                  <a:lnTo>
                    <a:pt x="3304" y="867"/>
                  </a:lnTo>
                  <a:cubicBezTo>
                    <a:pt x="3842" y="766"/>
                    <a:pt x="3726" y="0"/>
                    <a:pt x="3234"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064" name="Google Shape;5064;p60"/>
            <p:cNvSpPr/>
            <p:nvPr/>
          </p:nvSpPr>
          <p:spPr>
            <a:xfrm>
              <a:off x="4232090" y="325172"/>
              <a:ext cx="60156" cy="49866"/>
            </a:xfrm>
            <a:custGeom>
              <a:avLst/>
              <a:gdLst/>
              <a:ahLst/>
              <a:cxnLst/>
              <a:rect l="l" t="t" r="r" b="b"/>
              <a:pathLst>
                <a:path w="1865" h="1546" extrusionOk="0">
                  <a:moveTo>
                    <a:pt x="1014" y="1"/>
                  </a:moveTo>
                  <a:cubicBezTo>
                    <a:pt x="971" y="1"/>
                    <a:pt x="927" y="4"/>
                    <a:pt x="882" y="12"/>
                  </a:cubicBezTo>
                  <a:cubicBezTo>
                    <a:pt x="203" y="131"/>
                    <a:pt x="1" y="1012"/>
                    <a:pt x="572" y="1405"/>
                  </a:cubicBezTo>
                  <a:cubicBezTo>
                    <a:pt x="711" y="1502"/>
                    <a:pt x="861" y="1545"/>
                    <a:pt x="1008" y="1545"/>
                  </a:cubicBezTo>
                  <a:cubicBezTo>
                    <a:pt x="1455" y="1545"/>
                    <a:pt x="1865" y="1142"/>
                    <a:pt x="1775" y="631"/>
                  </a:cubicBezTo>
                  <a:cubicBezTo>
                    <a:pt x="1701" y="259"/>
                    <a:pt x="1379" y="1"/>
                    <a:pt x="101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065" name="Google Shape;5065;p60"/>
            <p:cNvSpPr/>
            <p:nvPr/>
          </p:nvSpPr>
          <p:spPr>
            <a:xfrm>
              <a:off x="4301987" y="310528"/>
              <a:ext cx="121021" cy="43512"/>
            </a:xfrm>
            <a:custGeom>
              <a:avLst/>
              <a:gdLst/>
              <a:ahLst/>
              <a:cxnLst/>
              <a:rect l="l" t="t" r="r" b="b"/>
              <a:pathLst>
                <a:path w="3752" h="1349" extrusionOk="0">
                  <a:moveTo>
                    <a:pt x="3132" y="0"/>
                  </a:moveTo>
                  <a:cubicBezTo>
                    <a:pt x="3120" y="0"/>
                    <a:pt x="3109" y="1"/>
                    <a:pt x="3097" y="2"/>
                  </a:cubicBezTo>
                  <a:lnTo>
                    <a:pt x="501" y="478"/>
                  </a:lnTo>
                  <a:cubicBezTo>
                    <a:pt x="1" y="618"/>
                    <a:pt x="114" y="1348"/>
                    <a:pt x="620" y="1348"/>
                  </a:cubicBezTo>
                  <a:cubicBezTo>
                    <a:pt x="631" y="1348"/>
                    <a:pt x="644" y="1348"/>
                    <a:pt x="656" y="1347"/>
                  </a:cubicBezTo>
                  <a:lnTo>
                    <a:pt x="3251" y="871"/>
                  </a:lnTo>
                  <a:cubicBezTo>
                    <a:pt x="3752" y="731"/>
                    <a:pt x="3627" y="0"/>
                    <a:pt x="313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066" name="Google Shape;5066;p60"/>
            <p:cNvSpPr/>
            <p:nvPr/>
          </p:nvSpPr>
          <p:spPr>
            <a:xfrm>
              <a:off x="4245928" y="399294"/>
              <a:ext cx="60059" cy="50189"/>
            </a:xfrm>
            <a:custGeom>
              <a:avLst/>
              <a:gdLst/>
              <a:ahLst/>
              <a:cxnLst/>
              <a:rect l="l" t="t" r="r" b="b"/>
              <a:pathLst>
                <a:path w="1862" h="1556" extrusionOk="0">
                  <a:moveTo>
                    <a:pt x="1002" y="1"/>
                  </a:moveTo>
                  <a:cubicBezTo>
                    <a:pt x="958" y="1"/>
                    <a:pt x="914" y="4"/>
                    <a:pt x="870" y="12"/>
                  </a:cubicBezTo>
                  <a:cubicBezTo>
                    <a:pt x="191" y="131"/>
                    <a:pt x="1" y="1012"/>
                    <a:pt x="560" y="1417"/>
                  </a:cubicBezTo>
                  <a:cubicBezTo>
                    <a:pt x="700" y="1513"/>
                    <a:pt x="851" y="1556"/>
                    <a:pt x="997" y="1556"/>
                  </a:cubicBezTo>
                  <a:cubicBezTo>
                    <a:pt x="1451" y="1556"/>
                    <a:pt x="1862" y="1147"/>
                    <a:pt x="1763" y="643"/>
                  </a:cubicBezTo>
                  <a:cubicBezTo>
                    <a:pt x="1699" y="260"/>
                    <a:pt x="1369"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067" name="Google Shape;5067;p60"/>
            <p:cNvSpPr/>
            <p:nvPr/>
          </p:nvSpPr>
          <p:spPr>
            <a:xfrm>
              <a:off x="4314889" y="384586"/>
              <a:ext cx="122472" cy="44028"/>
            </a:xfrm>
            <a:custGeom>
              <a:avLst/>
              <a:gdLst/>
              <a:ahLst/>
              <a:cxnLst/>
              <a:rect l="l" t="t" r="r" b="b"/>
              <a:pathLst>
                <a:path w="3797" h="1365" extrusionOk="0">
                  <a:moveTo>
                    <a:pt x="3171" y="0"/>
                  </a:moveTo>
                  <a:cubicBezTo>
                    <a:pt x="3152" y="0"/>
                    <a:pt x="3133" y="1"/>
                    <a:pt x="3113" y="4"/>
                  </a:cubicBezTo>
                  <a:lnTo>
                    <a:pt x="518" y="480"/>
                  </a:lnTo>
                  <a:cubicBezTo>
                    <a:pt x="1" y="606"/>
                    <a:pt x="116" y="1364"/>
                    <a:pt x="627" y="1364"/>
                  </a:cubicBezTo>
                  <a:cubicBezTo>
                    <a:pt x="645" y="1364"/>
                    <a:pt x="665" y="1363"/>
                    <a:pt x="684" y="1361"/>
                  </a:cubicBezTo>
                  <a:lnTo>
                    <a:pt x="3268" y="885"/>
                  </a:lnTo>
                  <a:cubicBezTo>
                    <a:pt x="3796" y="758"/>
                    <a:pt x="3682" y="0"/>
                    <a:pt x="3171"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068" name="Google Shape;5068;p60"/>
            <p:cNvSpPr/>
            <p:nvPr/>
          </p:nvSpPr>
          <p:spPr>
            <a:xfrm>
              <a:off x="4188320" y="708297"/>
              <a:ext cx="250428" cy="224721"/>
            </a:xfrm>
            <a:custGeom>
              <a:avLst/>
              <a:gdLst/>
              <a:ahLst/>
              <a:cxnLst/>
              <a:rect l="l" t="t" r="r" b="b"/>
              <a:pathLst>
                <a:path w="7764" h="6967" extrusionOk="0">
                  <a:moveTo>
                    <a:pt x="3929" y="1"/>
                  </a:moveTo>
                  <a:cubicBezTo>
                    <a:pt x="2899" y="1"/>
                    <a:pt x="1886" y="465"/>
                    <a:pt x="1227" y="1338"/>
                  </a:cubicBezTo>
                  <a:lnTo>
                    <a:pt x="6954" y="4969"/>
                  </a:lnTo>
                  <a:cubicBezTo>
                    <a:pt x="7764" y="3398"/>
                    <a:pt x="7240" y="1469"/>
                    <a:pt x="5751" y="528"/>
                  </a:cubicBezTo>
                  <a:cubicBezTo>
                    <a:pt x="5188" y="173"/>
                    <a:pt x="4555" y="1"/>
                    <a:pt x="3929" y="1"/>
                  </a:cubicBezTo>
                  <a:close/>
                  <a:moveTo>
                    <a:pt x="810" y="1993"/>
                  </a:moveTo>
                  <a:lnTo>
                    <a:pt x="810" y="1993"/>
                  </a:lnTo>
                  <a:cubicBezTo>
                    <a:pt x="1" y="3553"/>
                    <a:pt x="525" y="5493"/>
                    <a:pt x="2013" y="6434"/>
                  </a:cubicBezTo>
                  <a:cubicBezTo>
                    <a:pt x="2579" y="6793"/>
                    <a:pt x="3211" y="6966"/>
                    <a:pt x="3836" y="6966"/>
                  </a:cubicBezTo>
                  <a:cubicBezTo>
                    <a:pt x="4868" y="6966"/>
                    <a:pt x="5882" y="6495"/>
                    <a:pt x="6549" y="5612"/>
                  </a:cubicBezTo>
                  <a:lnTo>
                    <a:pt x="810" y="1993"/>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069" name="Google Shape;5069;p60"/>
            <p:cNvSpPr/>
            <p:nvPr/>
          </p:nvSpPr>
          <p:spPr>
            <a:xfrm>
              <a:off x="4657631" y="226472"/>
              <a:ext cx="196272" cy="181918"/>
            </a:xfrm>
            <a:custGeom>
              <a:avLst/>
              <a:gdLst/>
              <a:ahLst/>
              <a:cxnLst/>
              <a:rect l="l" t="t" r="r" b="b"/>
              <a:pathLst>
                <a:path w="6085" h="5640" extrusionOk="0">
                  <a:moveTo>
                    <a:pt x="3596" y="0"/>
                  </a:moveTo>
                  <a:lnTo>
                    <a:pt x="1215" y="1631"/>
                  </a:lnTo>
                  <a:cubicBezTo>
                    <a:pt x="250" y="2286"/>
                    <a:pt x="0" y="3596"/>
                    <a:pt x="655" y="4560"/>
                  </a:cubicBezTo>
                  <a:lnTo>
                    <a:pt x="774" y="4715"/>
                  </a:lnTo>
                  <a:cubicBezTo>
                    <a:pt x="1175" y="5316"/>
                    <a:pt x="1834" y="5640"/>
                    <a:pt x="2508" y="5640"/>
                  </a:cubicBezTo>
                  <a:cubicBezTo>
                    <a:pt x="2915" y="5640"/>
                    <a:pt x="3328" y="5521"/>
                    <a:pt x="3691" y="5275"/>
                  </a:cubicBezTo>
                  <a:lnTo>
                    <a:pt x="6084" y="3644"/>
                  </a:lnTo>
                  <a:lnTo>
                    <a:pt x="3596" y="0"/>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070" name="Google Shape;5070;p60"/>
            <p:cNvSpPr/>
            <p:nvPr/>
          </p:nvSpPr>
          <p:spPr>
            <a:xfrm>
              <a:off x="4790102" y="151317"/>
              <a:ext cx="196272" cy="181563"/>
            </a:xfrm>
            <a:custGeom>
              <a:avLst/>
              <a:gdLst/>
              <a:ahLst/>
              <a:cxnLst/>
              <a:rect l="l" t="t" r="r" b="b"/>
              <a:pathLst>
                <a:path w="6085" h="5629" extrusionOk="0">
                  <a:moveTo>
                    <a:pt x="3578" y="1"/>
                  </a:moveTo>
                  <a:cubicBezTo>
                    <a:pt x="3170" y="1"/>
                    <a:pt x="2757" y="119"/>
                    <a:pt x="2394" y="366"/>
                  </a:cubicBezTo>
                  <a:lnTo>
                    <a:pt x="1" y="1985"/>
                  </a:lnTo>
                  <a:lnTo>
                    <a:pt x="2477" y="5628"/>
                  </a:lnTo>
                  <a:lnTo>
                    <a:pt x="4870" y="4009"/>
                  </a:lnTo>
                  <a:cubicBezTo>
                    <a:pt x="5835" y="3354"/>
                    <a:pt x="6085" y="2044"/>
                    <a:pt x="5430" y="1080"/>
                  </a:cubicBezTo>
                  <a:lnTo>
                    <a:pt x="5323" y="925"/>
                  </a:lnTo>
                  <a:cubicBezTo>
                    <a:pt x="4915" y="324"/>
                    <a:pt x="4252" y="1"/>
                    <a:pt x="357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071" name="Google Shape;5071;p60"/>
            <p:cNvSpPr/>
            <p:nvPr/>
          </p:nvSpPr>
          <p:spPr>
            <a:xfrm>
              <a:off x="4600023" y="602242"/>
              <a:ext cx="346032" cy="344032"/>
            </a:xfrm>
            <a:custGeom>
              <a:avLst/>
              <a:gdLst/>
              <a:ahLst/>
              <a:cxnLst/>
              <a:rect l="l" t="t" r="r" b="b"/>
              <a:pathLst>
                <a:path w="10728" h="10666" extrusionOk="0">
                  <a:moveTo>
                    <a:pt x="5007" y="1"/>
                  </a:moveTo>
                  <a:cubicBezTo>
                    <a:pt x="4823" y="1"/>
                    <a:pt x="4676" y="136"/>
                    <a:pt x="4644" y="328"/>
                  </a:cubicBezTo>
                  <a:lnTo>
                    <a:pt x="4191" y="3793"/>
                  </a:lnTo>
                  <a:lnTo>
                    <a:pt x="715" y="3340"/>
                  </a:lnTo>
                  <a:cubicBezTo>
                    <a:pt x="692" y="3336"/>
                    <a:pt x="671" y="3335"/>
                    <a:pt x="649" y="3335"/>
                  </a:cubicBezTo>
                  <a:cubicBezTo>
                    <a:pt x="465" y="3335"/>
                    <a:pt x="318" y="3469"/>
                    <a:pt x="286" y="3662"/>
                  </a:cubicBezTo>
                  <a:lnTo>
                    <a:pt x="24" y="5626"/>
                  </a:lnTo>
                  <a:cubicBezTo>
                    <a:pt x="0" y="5829"/>
                    <a:pt x="143" y="6019"/>
                    <a:pt x="345" y="6043"/>
                  </a:cubicBezTo>
                  <a:lnTo>
                    <a:pt x="3834" y="6507"/>
                  </a:lnTo>
                  <a:lnTo>
                    <a:pt x="3370" y="9984"/>
                  </a:lnTo>
                  <a:cubicBezTo>
                    <a:pt x="3346" y="10186"/>
                    <a:pt x="3489" y="10377"/>
                    <a:pt x="3691" y="10401"/>
                  </a:cubicBezTo>
                  <a:lnTo>
                    <a:pt x="5668" y="10663"/>
                  </a:lnTo>
                  <a:cubicBezTo>
                    <a:pt x="5682" y="10664"/>
                    <a:pt x="5697" y="10665"/>
                    <a:pt x="5712" y="10665"/>
                  </a:cubicBezTo>
                  <a:cubicBezTo>
                    <a:pt x="5897" y="10665"/>
                    <a:pt x="6062" y="10529"/>
                    <a:pt x="6084" y="10341"/>
                  </a:cubicBezTo>
                  <a:lnTo>
                    <a:pt x="6537" y="6864"/>
                  </a:lnTo>
                  <a:lnTo>
                    <a:pt x="10025" y="7329"/>
                  </a:lnTo>
                  <a:cubicBezTo>
                    <a:pt x="10039" y="7330"/>
                    <a:pt x="10053" y="7331"/>
                    <a:pt x="10067" y="7331"/>
                  </a:cubicBezTo>
                  <a:cubicBezTo>
                    <a:pt x="10253" y="7331"/>
                    <a:pt x="10420" y="7184"/>
                    <a:pt x="10442" y="6995"/>
                  </a:cubicBezTo>
                  <a:lnTo>
                    <a:pt x="10704" y="5019"/>
                  </a:lnTo>
                  <a:cubicBezTo>
                    <a:pt x="10728" y="4817"/>
                    <a:pt x="10585" y="4626"/>
                    <a:pt x="10382" y="4602"/>
                  </a:cubicBezTo>
                  <a:lnTo>
                    <a:pt x="6906" y="4150"/>
                  </a:lnTo>
                  <a:lnTo>
                    <a:pt x="7358" y="661"/>
                  </a:lnTo>
                  <a:cubicBezTo>
                    <a:pt x="7382" y="459"/>
                    <a:pt x="7239" y="280"/>
                    <a:pt x="7037" y="245"/>
                  </a:cubicBezTo>
                  <a:lnTo>
                    <a:pt x="5072" y="6"/>
                  </a:lnTo>
                  <a:cubicBezTo>
                    <a:pt x="5050" y="3"/>
                    <a:pt x="5028" y="1"/>
                    <a:pt x="5007"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072" name="Google Shape;5072;p60"/>
            <p:cNvSpPr/>
            <p:nvPr/>
          </p:nvSpPr>
          <p:spPr>
            <a:xfrm>
              <a:off x="4157614" y="1123773"/>
              <a:ext cx="349483" cy="435733"/>
            </a:xfrm>
            <a:custGeom>
              <a:avLst/>
              <a:gdLst/>
              <a:ahLst/>
              <a:cxnLst/>
              <a:rect l="l" t="t" r="r" b="b"/>
              <a:pathLst>
                <a:path w="10835" h="13509" extrusionOk="0">
                  <a:moveTo>
                    <a:pt x="4147" y="414"/>
                  </a:moveTo>
                  <a:cubicBezTo>
                    <a:pt x="4437" y="414"/>
                    <a:pt x="4723" y="589"/>
                    <a:pt x="4775" y="982"/>
                  </a:cubicBezTo>
                  <a:cubicBezTo>
                    <a:pt x="4810" y="1173"/>
                    <a:pt x="4751" y="1375"/>
                    <a:pt x="4632" y="1518"/>
                  </a:cubicBezTo>
                  <a:lnTo>
                    <a:pt x="3834" y="1673"/>
                  </a:lnTo>
                  <a:cubicBezTo>
                    <a:pt x="3655" y="1578"/>
                    <a:pt x="3536" y="1411"/>
                    <a:pt x="3501" y="1209"/>
                  </a:cubicBezTo>
                  <a:cubicBezTo>
                    <a:pt x="3386" y="710"/>
                    <a:pt x="3770" y="414"/>
                    <a:pt x="4147" y="414"/>
                  </a:cubicBezTo>
                  <a:close/>
                  <a:moveTo>
                    <a:pt x="7868" y="2734"/>
                  </a:moveTo>
                  <a:cubicBezTo>
                    <a:pt x="8125" y="2734"/>
                    <a:pt x="8352" y="2923"/>
                    <a:pt x="8394" y="3185"/>
                  </a:cubicBezTo>
                  <a:lnTo>
                    <a:pt x="9775" y="10746"/>
                  </a:lnTo>
                  <a:cubicBezTo>
                    <a:pt x="9835" y="11043"/>
                    <a:pt x="9632" y="11329"/>
                    <a:pt x="9335" y="11377"/>
                  </a:cubicBezTo>
                  <a:lnTo>
                    <a:pt x="3072" y="12520"/>
                  </a:lnTo>
                  <a:cubicBezTo>
                    <a:pt x="3037" y="12527"/>
                    <a:pt x="3002" y="12530"/>
                    <a:pt x="2967" y="12530"/>
                  </a:cubicBezTo>
                  <a:cubicBezTo>
                    <a:pt x="2710" y="12530"/>
                    <a:pt x="2482" y="12342"/>
                    <a:pt x="2429" y="12079"/>
                  </a:cubicBezTo>
                  <a:lnTo>
                    <a:pt x="1060" y="4519"/>
                  </a:lnTo>
                  <a:cubicBezTo>
                    <a:pt x="1000" y="4221"/>
                    <a:pt x="1203" y="3935"/>
                    <a:pt x="1500" y="3888"/>
                  </a:cubicBezTo>
                  <a:lnTo>
                    <a:pt x="2250" y="3745"/>
                  </a:lnTo>
                  <a:cubicBezTo>
                    <a:pt x="2283" y="3960"/>
                    <a:pt x="2471" y="4107"/>
                    <a:pt x="2682" y="4107"/>
                  </a:cubicBezTo>
                  <a:cubicBezTo>
                    <a:pt x="2705" y="4107"/>
                    <a:pt x="2728" y="4105"/>
                    <a:pt x="2751" y="4102"/>
                  </a:cubicBezTo>
                  <a:lnTo>
                    <a:pt x="6668" y="3387"/>
                  </a:lnTo>
                  <a:cubicBezTo>
                    <a:pt x="6906" y="3340"/>
                    <a:pt x="7061" y="3114"/>
                    <a:pt x="7013" y="2875"/>
                  </a:cubicBezTo>
                  <a:lnTo>
                    <a:pt x="7763" y="2745"/>
                  </a:lnTo>
                  <a:cubicBezTo>
                    <a:pt x="7798" y="2737"/>
                    <a:pt x="7833" y="2734"/>
                    <a:pt x="7868" y="2734"/>
                  </a:cubicBezTo>
                  <a:close/>
                  <a:moveTo>
                    <a:pt x="4137" y="0"/>
                  </a:moveTo>
                  <a:cubicBezTo>
                    <a:pt x="4073" y="0"/>
                    <a:pt x="4007" y="6"/>
                    <a:pt x="3941" y="18"/>
                  </a:cubicBezTo>
                  <a:cubicBezTo>
                    <a:pt x="3358" y="125"/>
                    <a:pt x="2965" y="697"/>
                    <a:pt x="3072" y="1292"/>
                  </a:cubicBezTo>
                  <a:cubicBezTo>
                    <a:pt x="3096" y="1459"/>
                    <a:pt x="3179" y="1625"/>
                    <a:pt x="3286" y="1768"/>
                  </a:cubicBezTo>
                  <a:lnTo>
                    <a:pt x="2512" y="1911"/>
                  </a:lnTo>
                  <a:cubicBezTo>
                    <a:pt x="2191" y="1971"/>
                    <a:pt x="1977" y="2280"/>
                    <a:pt x="2036" y="2602"/>
                  </a:cubicBezTo>
                  <a:lnTo>
                    <a:pt x="2084" y="2875"/>
                  </a:lnTo>
                  <a:lnTo>
                    <a:pt x="798" y="3114"/>
                  </a:lnTo>
                  <a:cubicBezTo>
                    <a:pt x="310" y="3197"/>
                    <a:pt x="0" y="3661"/>
                    <a:pt x="84" y="4149"/>
                  </a:cubicBezTo>
                  <a:lnTo>
                    <a:pt x="1655" y="12770"/>
                  </a:lnTo>
                  <a:cubicBezTo>
                    <a:pt x="1740" y="13206"/>
                    <a:pt x="2120" y="13509"/>
                    <a:pt x="2540" y="13509"/>
                  </a:cubicBezTo>
                  <a:cubicBezTo>
                    <a:pt x="2590" y="13509"/>
                    <a:pt x="2640" y="13505"/>
                    <a:pt x="2691" y="13496"/>
                  </a:cubicBezTo>
                  <a:lnTo>
                    <a:pt x="10037" y="12150"/>
                  </a:lnTo>
                  <a:cubicBezTo>
                    <a:pt x="10513" y="12067"/>
                    <a:pt x="10835" y="11603"/>
                    <a:pt x="10752" y="11115"/>
                  </a:cubicBezTo>
                  <a:lnTo>
                    <a:pt x="9180" y="2483"/>
                  </a:lnTo>
                  <a:cubicBezTo>
                    <a:pt x="9096" y="2052"/>
                    <a:pt x="8725" y="1751"/>
                    <a:pt x="8304" y="1751"/>
                  </a:cubicBezTo>
                  <a:cubicBezTo>
                    <a:pt x="8247" y="1751"/>
                    <a:pt x="8190" y="1757"/>
                    <a:pt x="8132" y="1768"/>
                  </a:cubicBezTo>
                  <a:lnTo>
                    <a:pt x="6858" y="1994"/>
                  </a:lnTo>
                  <a:lnTo>
                    <a:pt x="6811" y="1721"/>
                  </a:lnTo>
                  <a:cubicBezTo>
                    <a:pt x="6746" y="1431"/>
                    <a:pt x="6497" y="1237"/>
                    <a:pt x="6213" y="1237"/>
                  </a:cubicBezTo>
                  <a:cubicBezTo>
                    <a:pt x="6183" y="1237"/>
                    <a:pt x="6151" y="1240"/>
                    <a:pt x="6120" y="1244"/>
                  </a:cubicBezTo>
                  <a:lnTo>
                    <a:pt x="5179" y="1423"/>
                  </a:lnTo>
                  <a:cubicBezTo>
                    <a:pt x="5227" y="1244"/>
                    <a:pt x="5239" y="1066"/>
                    <a:pt x="5203" y="899"/>
                  </a:cubicBezTo>
                  <a:cubicBezTo>
                    <a:pt x="5108" y="370"/>
                    <a:pt x="4655" y="0"/>
                    <a:pt x="4137"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073" name="Google Shape;5073;p60"/>
            <p:cNvSpPr/>
            <p:nvPr/>
          </p:nvSpPr>
          <p:spPr>
            <a:xfrm>
              <a:off x="4219446" y="1280275"/>
              <a:ext cx="60123" cy="49866"/>
            </a:xfrm>
            <a:custGeom>
              <a:avLst/>
              <a:gdLst/>
              <a:ahLst/>
              <a:cxnLst/>
              <a:rect l="l" t="t" r="r" b="b"/>
              <a:pathLst>
                <a:path w="1864" h="1546" extrusionOk="0">
                  <a:moveTo>
                    <a:pt x="1013" y="1"/>
                  </a:moveTo>
                  <a:cubicBezTo>
                    <a:pt x="970" y="1"/>
                    <a:pt x="926" y="4"/>
                    <a:pt x="881" y="12"/>
                  </a:cubicBezTo>
                  <a:cubicBezTo>
                    <a:pt x="202" y="131"/>
                    <a:pt x="0" y="1012"/>
                    <a:pt x="572" y="1405"/>
                  </a:cubicBezTo>
                  <a:cubicBezTo>
                    <a:pt x="713" y="1502"/>
                    <a:pt x="865" y="1545"/>
                    <a:pt x="1012" y="1545"/>
                  </a:cubicBezTo>
                  <a:cubicBezTo>
                    <a:pt x="1460" y="1545"/>
                    <a:pt x="1864" y="1142"/>
                    <a:pt x="1774" y="631"/>
                  </a:cubicBezTo>
                  <a:cubicBezTo>
                    <a:pt x="1700" y="259"/>
                    <a:pt x="1378" y="1"/>
                    <a:pt x="101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074" name="Google Shape;5074;p60"/>
            <p:cNvSpPr/>
            <p:nvPr/>
          </p:nvSpPr>
          <p:spPr>
            <a:xfrm>
              <a:off x="4287537" y="1265566"/>
              <a:ext cx="124859" cy="43931"/>
            </a:xfrm>
            <a:custGeom>
              <a:avLst/>
              <a:gdLst/>
              <a:ahLst/>
              <a:cxnLst/>
              <a:rect l="l" t="t" r="r" b="b"/>
              <a:pathLst>
                <a:path w="3871" h="1362" extrusionOk="0">
                  <a:moveTo>
                    <a:pt x="3275" y="0"/>
                  </a:moveTo>
                  <a:cubicBezTo>
                    <a:pt x="3236" y="0"/>
                    <a:pt x="3195" y="5"/>
                    <a:pt x="3152" y="15"/>
                  </a:cubicBezTo>
                  <a:lnTo>
                    <a:pt x="556" y="492"/>
                  </a:lnTo>
                  <a:cubicBezTo>
                    <a:pt x="1" y="569"/>
                    <a:pt x="108" y="1362"/>
                    <a:pt x="599" y="1362"/>
                  </a:cubicBezTo>
                  <a:cubicBezTo>
                    <a:pt x="634" y="1362"/>
                    <a:pt x="672" y="1358"/>
                    <a:pt x="711" y="1349"/>
                  </a:cubicBezTo>
                  <a:lnTo>
                    <a:pt x="3318" y="873"/>
                  </a:lnTo>
                  <a:cubicBezTo>
                    <a:pt x="3870" y="784"/>
                    <a:pt x="3767" y="0"/>
                    <a:pt x="3275"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075" name="Google Shape;5075;p60"/>
            <p:cNvSpPr/>
            <p:nvPr/>
          </p:nvSpPr>
          <p:spPr>
            <a:xfrm>
              <a:off x="4232090" y="1349784"/>
              <a:ext cx="60156" cy="49866"/>
            </a:xfrm>
            <a:custGeom>
              <a:avLst/>
              <a:gdLst/>
              <a:ahLst/>
              <a:cxnLst/>
              <a:rect l="l" t="t" r="r" b="b"/>
              <a:pathLst>
                <a:path w="1865" h="1546" extrusionOk="0">
                  <a:moveTo>
                    <a:pt x="1014" y="1"/>
                  </a:moveTo>
                  <a:cubicBezTo>
                    <a:pt x="971" y="1"/>
                    <a:pt x="926" y="4"/>
                    <a:pt x="882" y="12"/>
                  </a:cubicBezTo>
                  <a:cubicBezTo>
                    <a:pt x="203" y="131"/>
                    <a:pt x="1" y="1012"/>
                    <a:pt x="572" y="1405"/>
                  </a:cubicBezTo>
                  <a:cubicBezTo>
                    <a:pt x="711" y="1502"/>
                    <a:pt x="862" y="1545"/>
                    <a:pt x="1009" y="1545"/>
                  </a:cubicBezTo>
                  <a:cubicBezTo>
                    <a:pt x="1455" y="1545"/>
                    <a:pt x="1865" y="1145"/>
                    <a:pt x="1775" y="643"/>
                  </a:cubicBezTo>
                  <a:cubicBezTo>
                    <a:pt x="1701" y="260"/>
                    <a:pt x="1379" y="1"/>
                    <a:pt x="101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076" name="Google Shape;5076;p60"/>
            <p:cNvSpPr/>
            <p:nvPr/>
          </p:nvSpPr>
          <p:spPr>
            <a:xfrm>
              <a:off x="4302116" y="1335140"/>
              <a:ext cx="120892" cy="43544"/>
            </a:xfrm>
            <a:custGeom>
              <a:avLst/>
              <a:gdLst/>
              <a:ahLst/>
              <a:cxnLst/>
              <a:rect l="l" t="t" r="r" b="b"/>
              <a:pathLst>
                <a:path w="3748" h="1350" extrusionOk="0">
                  <a:moveTo>
                    <a:pt x="3128" y="0"/>
                  </a:moveTo>
                  <a:cubicBezTo>
                    <a:pt x="3116" y="0"/>
                    <a:pt x="3105" y="1"/>
                    <a:pt x="3093" y="2"/>
                  </a:cubicBezTo>
                  <a:lnTo>
                    <a:pt x="497" y="478"/>
                  </a:lnTo>
                  <a:cubicBezTo>
                    <a:pt x="0" y="628"/>
                    <a:pt x="109" y="1349"/>
                    <a:pt x="604" y="1349"/>
                  </a:cubicBezTo>
                  <a:cubicBezTo>
                    <a:pt x="620" y="1349"/>
                    <a:pt x="636" y="1348"/>
                    <a:pt x="652" y="1347"/>
                  </a:cubicBezTo>
                  <a:lnTo>
                    <a:pt x="3247" y="883"/>
                  </a:lnTo>
                  <a:cubicBezTo>
                    <a:pt x="3748" y="731"/>
                    <a:pt x="3623" y="0"/>
                    <a:pt x="3128"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077" name="Google Shape;5077;p60"/>
            <p:cNvSpPr/>
            <p:nvPr/>
          </p:nvSpPr>
          <p:spPr>
            <a:xfrm>
              <a:off x="4245928" y="1424293"/>
              <a:ext cx="60059" cy="49834"/>
            </a:xfrm>
            <a:custGeom>
              <a:avLst/>
              <a:gdLst/>
              <a:ahLst/>
              <a:cxnLst/>
              <a:rect l="l" t="t" r="r" b="b"/>
              <a:pathLst>
                <a:path w="1862" h="1545" extrusionOk="0">
                  <a:moveTo>
                    <a:pt x="1002" y="0"/>
                  </a:moveTo>
                  <a:cubicBezTo>
                    <a:pt x="959" y="0"/>
                    <a:pt x="914" y="4"/>
                    <a:pt x="870" y="12"/>
                  </a:cubicBezTo>
                  <a:cubicBezTo>
                    <a:pt x="191" y="131"/>
                    <a:pt x="1" y="1012"/>
                    <a:pt x="560" y="1405"/>
                  </a:cubicBezTo>
                  <a:cubicBezTo>
                    <a:pt x="701" y="1502"/>
                    <a:pt x="854" y="1545"/>
                    <a:pt x="1002" y="1545"/>
                  </a:cubicBezTo>
                  <a:cubicBezTo>
                    <a:pt x="1453" y="1545"/>
                    <a:pt x="1861" y="1142"/>
                    <a:pt x="1763" y="631"/>
                  </a:cubicBezTo>
                  <a:cubicBezTo>
                    <a:pt x="1699" y="259"/>
                    <a:pt x="1369" y="0"/>
                    <a:pt x="100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078" name="Google Shape;5078;p60"/>
            <p:cNvSpPr/>
            <p:nvPr/>
          </p:nvSpPr>
          <p:spPr>
            <a:xfrm>
              <a:off x="4315179" y="1409230"/>
              <a:ext cx="121892" cy="43931"/>
            </a:xfrm>
            <a:custGeom>
              <a:avLst/>
              <a:gdLst/>
              <a:ahLst/>
              <a:cxnLst/>
              <a:rect l="l" t="t" r="r" b="b"/>
              <a:pathLst>
                <a:path w="3779" h="1362" extrusionOk="0">
                  <a:moveTo>
                    <a:pt x="3152" y="0"/>
                  </a:moveTo>
                  <a:cubicBezTo>
                    <a:pt x="3136" y="0"/>
                    <a:pt x="3121" y="1"/>
                    <a:pt x="3104" y="2"/>
                  </a:cubicBezTo>
                  <a:lnTo>
                    <a:pt x="3104" y="14"/>
                  </a:lnTo>
                  <a:lnTo>
                    <a:pt x="509" y="479"/>
                  </a:lnTo>
                  <a:cubicBezTo>
                    <a:pt x="0" y="617"/>
                    <a:pt x="120" y="1362"/>
                    <a:pt x="628" y="1362"/>
                  </a:cubicBezTo>
                  <a:cubicBezTo>
                    <a:pt x="644" y="1362"/>
                    <a:pt x="659" y="1361"/>
                    <a:pt x="675" y="1360"/>
                  </a:cubicBezTo>
                  <a:lnTo>
                    <a:pt x="3259" y="883"/>
                  </a:lnTo>
                  <a:cubicBezTo>
                    <a:pt x="3779" y="733"/>
                    <a:pt x="3660" y="0"/>
                    <a:pt x="315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079" name="Google Shape;5079;p60"/>
            <p:cNvSpPr/>
            <p:nvPr/>
          </p:nvSpPr>
          <p:spPr>
            <a:xfrm>
              <a:off x="4657631" y="1251439"/>
              <a:ext cx="196272" cy="181563"/>
            </a:xfrm>
            <a:custGeom>
              <a:avLst/>
              <a:gdLst/>
              <a:ahLst/>
              <a:cxnLst/>
              <a:rect l="l" t="t" r="r" b="b"/>
              <a:pathLst>
                <a:path w="6085" h="5629" extrusionOk="0">
                  <a:moveTo>
                    <a:pt x="3596" y="1"/>
                  </a:moveTo>
                  <a:lnTo>
                    <a:pt x="1215" y="1620"/>
                  </a:lnTo>
                  <a:cubicBezTo>
                    <a:pt x="250" y="2275"/>
                    <a:pt x="0" y="3585"/>
                    <a:pt x="655" y="4549"/>
                  </a:cubicBezTo>
                  <a:lnTo>
                    <a:pt x="774" y="4704"/>
                  </a:lnTo>
                  <a:cubicBezTo>
                    <a:pt x="1175" y="5305"/>
                    <a:pt x="1834" y="5629"/>
                    <a:pt x="2508" y="5629"/>
                  </a:cubicBezTo>
                  <a:cubicBezTo>
                    <a:pt x="2915" y="5629"/>
                    <a:pt x="3328" y="5510"/>
                    <a:pt x="3691" y="5264"/>
                  </a:cubicBezTo>
                  <a:lnTo>
                    <a:pt x="6084" y="3644"/>
                  </a:lnTo>
                  <a:lnTo>
                    <a:pt x="3596" y="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080" name="Google Shape;5080;p60"/>
            <p:cNvSpPr/>
            <p:nvPr/>
          </p:nvSpPr>
          <p:spPr>
            <a:xfrm>
              <a:off x="4790102" y="1176188"/>
              <a:ext cx="196272" cy="181660"/>
            </a:xfrm>
            <a:custGeom>
              <a:avLst/>
              <a:gdLst/>
              <a:ahLst/>
              <a:cxnLst/>
              <a:rect l="l" t="t" r="r" b="b"/>
              <a:pathLst>
                <a:path w="6085" h="5632" extrusionOk="0">
                  <a:moveTo>
                    <a:pt x="3589" y="1"/>
                  </a:moveTo>
                  <a:cubicBezTo>
                    <a:pt x="3177" y="1"/>
                    <a:pt x="2761" y="120"/>
                    <a:pt x="2394" y="369"/>
                  </a:cubicBezTo>
                  <a:lnTo>
                    <a:pt x="1" y="1989"/>
                  </a:lnTo>
                  <a:lnTo>
                    <a:pt x="2477" y="5632"/>
                  </a:lnTo>
                  <a:lnTo>
                    <a:pt x="4870" y="4001"/>
                  </a:lnTo>
                  <a:cubicBezTo>
                    <a:pt x="5835" y="3346"/>
                    <a:pt x="6085" y="2036"/>
                    <a:pt x="5430" y="1072"/>
                  </a:cubicBezTo>
                  <a:lnTo>
                    <a:pt x="5430" y="1072"/>
                  </a:lnTo>
                  <a:lnTo>
                    <a:pt x="5430" y="1084"/>
                  </a:lnTo>
                  <a:lnTo>
                    <a:pt x="5323" y="917"/>
                  </a:lnTo>
                  <a:cubicBezTo>
                    <a:pt x="4917" y="319"/>
                    <a:pt x="4259" y="1"/>
                    <a:pt x="3589"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081" name="Google Shape;5081;p60"/>
            <p:cNvSpPr/>
            <p:nvPr/>
          </p:nvSpPr>
          <p:spPr>
            <a:xfrm>
              <a:off x="3132614" y="98419"/>
              <a:ext cx="350257" cy="436217"/>
            </a:xfrm>
            <a:custGeom>
              <a:avLst/>
              <a:gdLst/>
              <a:ahLst/>
              <a:cxnLst/>
              <a:rect l="l" t="t" r="r" b="b"/>
              <a:pathLst>
                <a:path w="10859" h="13524" extrusionOk="0">
                  <a:moveTo>
                    <a:pt x="4164" y="435"/>
                  </a:moveTo>
                  <a:cubicBezTo>
                    <a:pt x="4452" y="435"/>
                    <a:pt x="4735" y="607"/>
                    <a:pt x="4787" y="994"/>
                  </a:cubicBezTo>
                  <a:cubicBezTo>
                    <a:pt x="4822" y="1196"/>
                    <a:pt x="4763" y="1387"/>
                    <a:pt x="4632" y="1541"/>
                  </a:cubicBezTo>
                  <a:lnTo>
                    <a:pt x="3846" y="1684"/>
                  </a:lnTo>
                  <a:cubicBezTo>
                    <a:pt x="3668" y="1589"/>
                    <a:pt x="3548" y="1422"/>
                    <a:pt x="3513" y="1232"/>
                  </a:cubicBezTo>
                  <a:cubicBezTo>
                    <a:pt x="3398" y="732"/>
                    <a:pt x="3785" y="435"/>
                    <a:pt x="4164" y="435"/>
                  </a:cubicBezTo>
                  <a:close/>
                  <a:moveTo>
                    <a:pt x="7857" y="2749"/>
                  </a:moveTo>
                  <a:cubicBezTo>
                    <a:pt x="8127" y="2749"/>
                    <a:pt x="8353" y="2930"/>
                    <a:pt x="8406" y="3208"/>
                  </a:cubicBezTo>
                  <a:lnTo>
                    <a:pt x="9787" y="10769"/>
                  </a:lnTo>
                  <a:cubicBezTo>
                    <a:pt x="9847" y="11054"/>
                    <a:pt x="9644" y="11340"/>
                    <a:pt x="9359" y="11400"/>
                  </a:cubicBezTo>
                  <a:lnTo>
                    <a:pt x="3084" y="12543"/>
                  </a:lnTo>
                  <a:cubicBezTo>
                    <a:pt x="3049" y="12550"/>
                    <a:pt x="3014" y="12553"/>
                    <a:pt x="2980" y="12553"/>
                  </a:cubicBezTo>
                  <a:cubicBezTo>
                    <a:pt x="2722" y="12553"/>
                    <a:pt x="2495" y="12365"/>
                    <a:pt x="2453" y="12102"/>
                  </a:cubicBezTo>
                  <a:lnTo>
                    <a:pt x="1072" y="4530"/>
                  </a:lnTo>
                  <a:cubicBezTo>
                    <a:pt x="1012" y="4232"/>
                    <a:pt x="1215" y="3958"/>
                    <a:pt x="1512" y="3899"/>
                  </a:cubicBezTo>
                  <a:lnTo>
                    <a:pt x="2263" y="3768"/>
                  </a:lnTo>
                  <a:cubicBezTo>
                    <a:pt x="2294" y="3977"/>
                    <a:pt x="2481" y="4122"/>
                    <a:pt x="2688" y="4122"/>
                  </a:cubicBezTo>
                  <a:cubicBezTo>
                    <a:pt x="2716" y="4122"/>
                    <a:pt x="2745" y="4119"/>
                    <a:pt x="2775" y="4113"/>
                  </a:cubicBezTo>
                  <a:lnTo>
                    <a:pt x="6680" y="3399"/>
                  </a:lnTo>
                  <a:cubicBezTo>
                    <a:pt x="6906" y="3363"/>
                    <a:pt x="7073" y="3125"/>
                    <a:pt x="7025" y="2899"/>
                  </a:cubicBezTo>
                  <a:lnTo>
                    <a:pt x="7763" y="2756"/>
                  </a:lnTo>
                  <a:cubicBezTo>
                    <a:pt x="7795" y="2751"/>
                    <a:pt x="7826" y="2749"/>
                    <a:pt x="7857" y="2749"/>
                  </a:cubicBezTo>
                  <a:close/>
                  <a:moveTo>
                    <a:pt x="4145" y="0"/>
                  </a:moveTo>
                  <a:cubicBezTo>
                    <a:pt x="4082" y="0"/>
                    <a:pt x="4018" y="6"/>
                    <a:pt x="3953" y="17"/>
                  </a:cubicBezTo>
                  <a:cubicBezTo>
                    <a:pt x="3358" y="136"/>
                    <a:pt x="2965" y="708"/>
                    <a:pt x="3084" y="1303"/>
                  </a:cubicBezTo>
                  <a:cubicBezTo>
                    <a:pt x="3108" y="1482"/>
                    <a:pt x="3179" y="1637"/>
                    <a:pt x="3298" y="1779"/>
                  </a:cubicBezTo>
                  <a:lnTo>
                    <a:pt x="2525" y="1922"/>
                  </a:lnTo>
                  <a:cubicBezTo>
                    <a:pt x="2203" y="1982"/>
                    <a:pt x="1989" y="2291"/>
                    <a:pt x="2048" y="2601"/>
                  </a:cubicBezTo>
                  <a:lnTo>
                    <a:pt x="2096" y="2887"/>
                  </a:lnTo>
                  <a:lnTo>
                    <a:pt x="810" y="3125"/>
                  </a:lnTo>
                  <a:cubicBezTo>
                    <a:pt x="322" y="3208"/>
                    <a:pt x="0" y="3673"/>
                    <a:pt x="96" y="4161"/>
                  </a:cubicBezTo>
                  <a:lnTo>
                    <a:pt x="1667" y="12793"/>
                  </a:lnTo>
                  <a:cubicBezTo>
                    <a:pt x="1751" y="13223"/>
                    <a:pt x="2122" y="13524"/>
                    <a:pt x="2543" y="13524"/>
                  </a:cubicBezTo>
                  <a:cubicBezTo>
                    <a:pt x="2600" y="13524"/>
                    <a:pt x="2657" y="13518"/>
                    <a:pt x="2715" y="13507"/>
                  </a:cubicBezTo>
                  <a:lnTo>
                    <a:pt x="10049" y="12174"/>
                  </a:lnTo>
                  <a:cubicBezTo>
                    <a:pt x="10537" y="12078"/>
                    <a:pt x="10859" y="11614"/>
                    <a:pt x="10764" y="11126"/>
                  </a:cubicBezTo>
                  <a:lnTo>
                    <a:pt x="9192" y="2506"/>
                  </a:lnTo>
                  <a:cubicBezTo>
                    <a:pt x="9107" y="2069"/>
                    <a:pt x="8727" y="1766"/>
                    <a:pt x="8299" y="1766"/>
                  </a:cubicBezTo>
                  <a:cubicBezTo>
                    <a:pt x="8248" y="1766"/>
                    <a:pt x="8196" y="1771"/>
                    <a:pt x="8144" y="1779"/>
                  </a:cubicBezTo>
                  <a:lnTo>
                    <a:pt x="6870" y="2018"/>
                  </a:lnTo>
                  <a:lnTo>
                    <a:pt x="6823" y="1744"/>
                  </a:lnTo>
                  <a:cubicBezTo>
                    <a:pt x="6770" y="1458"/>
                    <a:pt x="6520" y="1258"/>
                    <a:pt x="6248" y="1258"/>
                  </a:cubicBezTo>
                  <a:cubicBezTo>
                    <a:pt x="6214" y="1258"/>
                    <a:pt x="6179" y="1261"/>
                    <a:pt x="6144" y="1268"/>
                  </a:cubicBezTo>
                  <a:lnTo>
                    <a:pt x="5192" y="1434"/>
                  </a:lnTo>
                  <a:cubicBezTo>
                    <a:pt x="5239" y="1268"/>
                    <a:pt x="5251" y="1089"/>
                    <a:pt x="5215" y="922"/>
                  </a:cubicBezTo>
                  <a:cubicBezTo>
                    <a:pt x="5130" y="381"/>
                    <a:pt x="4667" y="0"/>
                    <a:pt x="4145"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082" name="Google Shape;5082;p60"/>
            <p:cNvSpPr/>
            <p:nvPr/>
          </p:nvSpPr>
          <p:spPr>
            <a:xfrm>
              <a:off x="3194834" y="255566"/>
              <a:ext cx="60156" cy="49898"/>
            </a:xfrm>
            <a:custGeom>
              <a:avLst/>
              <a:gdLst/>
              <a:ahLst/>
              <a:cxnLst/>
              <a:rect l="l" t="t" r="r" b="b"/>
              <a:pathLst>
                <a:path w="1865" h="1547" extrusionOk="0">
                  <a:moveTo>
                    <a:pt x="1023" y="1"/>
                  </a:moveTo>
                  <a:cubicBezTo>
                    <a:pt x="976" y="1"/>
                    <a:pt x="929" y="5"/>
                    <a:pt x="881" y="15"/>
                  </a:cubicBezTo>
                  <a:cubicBezTo>
                    <a:pt x="191" y="134"/>
                    <a:pt x="0" y="1015"/>
                    <a:pt x="572" y="1408"/>
                  </a:cubicBezTo>
                  <a:cubicBezTo>
                    <a:pt x="708" y="1504"/>
                    <a:pt x="857" y="1547"/>
                    <a:pt x="1002" y="1547"/>
                  </a:cubicBezTo>
                  <a:cubicBezTo>
                    <a:pt x="1451" y="1547"/>
                    <a:pt x="1864" y="1138"/>
                    <a:pt x="1774" y="634"/>
                  </a:cubicBezTo>
                  <a:cubicBezTo>
                    <a:pt x="1701" y="266"/>
                    <a:pt x="1377" y="1"/>
                    <a:pt x="102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083" name="Google Shape;5083;p60"/>
            <p:cNvSpPr/>
            <p:nvPr/>
          </p:nvSpPr>
          <p:spPr>
            <a:xfrm>
              <a:off x="3263021" y="241019"/>
              <a:ext cx="124440" cy="43706"/>
            </a:xfrm>
            <a:custGeom>
              <a:avLst/>
              <a:gdLst/>
              <a:ahLst/>
              <a:cxnLst/>
              <a:rect l="l" t="t" r="r" b="b"/>
              <a:pathLst>
                <a:path w="3858" h="1355" extrusionOk="0">
                  <a:moveTo>
                    <a:pt x="3263" y="1"/>
                  </a:moveTo>
                  <a:cubicBezTo>
                    <a:pt x="3227" y="1"/>
                    <a:pt x="3189" y="5"/>
                    <a:pt x="3149" y="14"/>
                  </a:cubicBezTo>
                  <a:lnTo>
                    <a:pt x="553" y="490"/>
                  </a:lnTo>
                  <a:cubicBezTo>
                    <a:pt x="0" y="580"/>
                    <a:pt x="121" y="1354"/>
                    <a:pt x="621" y="1354"/>
                  </a:cubicBezTo>
                  <a:cubicBezTo>
                    <a:pt x="649" y="1354"/>
                    <a:pt x="678" y="1352"/>
                    <a:pt x="708" y="1347"/>
                  </a:cubicBezTo>
                  <a:lnTo>
                    <a:pt x="3292" y="871"/>
                  </a:lnTo>
                  <a:cubicBezTo>
                    <a:pt x="3858" y="793"/>
                    <a:pt x="3761" y="1"/>
                    <a:pt x="326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084" name="Google Shape;5084;p60"/>
            <p:cNvSpPr/>
            <p:nvPr/>
          </p:nvSpPr>
          <p:spPr>
            <a:xfrm>
              <a:off x="3207510" y="325172"/>
              <a:ext cx="60123" cy="49866"/>
            </a:xfrm>
            <a:custGeom>
              <a:avLst/>
              <a:gdLst/>
              <a:ahLst/>
              <a:cxnLst/>
              <a:rect l="l" t="t" r="r" b="b"/>
              <a:pathLst>
                <a:path w="1864" h="1546" extrusionOk="0">
                  <a:moveTo>
                    <a:pt x="1014" y="1"/>
                  </a:moveTo>
                  <a:cubicBezTo>
                    <a:pt x="970" y="1"/>
                    <a:pt x="926" y="4"/>
                    <a:pt x="881" y="12"/>
                  </a:cubicBezTo>
                  <a:cubicBezTo>
                    <a:pt x="203" y="131"/>
                    <a:pt x="0" y="1012"/>
                    <a:pt x="572" y="1405"/>
                  </a:cubicBezTo>
                  <a:cubicBezTo>
                    <a:pt x="710" y="1502"/>
                    <a:pt x="860" y="1545"/>
                    <a:pt x="1007" y="1545"/>
                  </a:cubicBezTo>
                  <a:cubicBezTo>
                    <a:pt x="1454" y="1545"/>
                    <a:pt x="1864" y="1142"/>
                    <a:pt x="1774" y="631"/>
                  </a:cubicBezTo>
                  <a:cubicBezTo>
                    <a:pt x="1700" y="259"/>
                    <a:pt x="1378" y="1"/>
                    <a:pt x="101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085" name="Google Shape;5085;p60"/>
            <p:cNvSpPr/>
            <p:nvPr/>
          </p:nvSpPr>
          <p:spPr>
            <a:xfrm>
              <a:off x="3277020" y="310528"/>
              <a:ext cx="121376" cy="43512"/>
            </a:xfrm>
            <a:custGeom>
              <a:avLst/>
              <a:gdLst/>
              <a:ahLst/>
              <a:cxnLst/>
              <a:rect l="l" t="t" r="r" b="b"/>
              <a:pathLst>
                <a:path w="3763" h="1349" extrusionOk="0">
                  <a:moveTo>
                    <a:pt x="3143" y="0"/>
                  </a:moveTo>
                  <a:cubicBezTo>
                    <a:pt x="3131" y="0"/>
                    <a:pt x="3120" y="1"/>
                    <a:pt x="3108" y="2"/>
                  </a:cubicBezTo>
                  <a:lnTo>
                    <a:pt x="512" y="478"/>
                  </a:lnTo>
                  <a:cubicBezTo>
                    <a:pt x="0" y="618"/>
                    <a:pt x="125" y="1348"/>
                    <a:pt x="631" y="1348"/>
                  </a:cubicBezTo>
                  <a:cubicBezTo>
                    <a:pt x="643" y="1348"/>
                    <a:pt x="655" y="1348"/>
                    <a:pt x="667" y="1347"/>
                  </a:cubicBezTo>
                  <a:lnTo>
                    <a:pt x="3262" y="871"/>
                  </a:lnTo>
                  <a:cubicBezTo>
                    <a:pt x="3763" y="731"/>
                    <a:pt x="3638" y="0"/>
                    <a:pt x="3143"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086" name="Google Shape;5086;p60"/>
            <p:cNvSpPr/>
            <p:nvPr/>
          </p:nvSpPr>
          <p:spPr>
            <a:xfrm>
              <a:off x="3221315" y="399294"/>
              <a:ext cx="60059" cy="50189"/>
            </a:xfrm>
            <a:custGeom>
              <a:avLst/>
              <a:gdLst/>
              <a:ahLst/>
              <a:cxnLst/>
              <a:rect l="l" t="t" r="r" b="b"/>
              <a:pathLst>
                <a:path w="1862" h="1556" extrusionOk="0">
                  <a:moveTo>
                    <a:pt x="1002" y="1"/>
                  </a:moveTo>
                  <a:cubicBezTo>
                    <a:pt x="959" y="1"/>
                    <a:pt x="914" y="4"/>
                    <a:pt x="870" y="12"/>
                  </a:cubicBezTo>
                  <a:cubicBezTo>
                    <a:pt x="191" y="131"/>
                    <a:pt x="1" y="1012"/>
                    <a:pt x="560" y="1417"/>
                  </a:cubicBezTo>
                  <a:cubicBezTo>
                    <a:pt x="700" y="1513"/>
                    <a:pt x="851" y="1556"/>
                    <a:pt x="997" y="1556"/>
                  </a:cubicBezTo>
                  <a:cubicBezTo>
                    <a:pt x="1451" y="1556"/>
                    <a:pt x="1862" y="1147"/>
                    <a:pt x="1763" y="643"/>
                  </a:cubicBezTo>
                  <a:cubicBezTo>
                    <a:pt x="1699" y="260"/>
                    <a:pt x="1369"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087" name="Google Shape;5087;p60"/>
            <p:cNvSpPr/>
            <p:nvPr/>
          </p:nvSpPr>
          <p:spPr>
            <a:xfrm>
              <a:off x="3290277" y="384586"/>
              <a:ext cx="122472" cy="44028"/>
            </a:xfrm>
            <a:custGeom>
              <a:avLst/>
              <a:gdLst/>
              <a:ahLst/>
              <a:cxnLst/>
              <a:rect l="l" t="t" r="r" b="b"/>
              <a:pathLst>
                <a:path w="3797" h="1365" extrusionOk="0">
                  <a:moveTo>
                    <a:pt x="3172" y="0"/>
                  </a:moveTo>
                  <a:cubicBezTo>
                    <a:pt x="3153" y="0"/>
                    <a:pt x="3133" y="1"/>
                    <a:pt x="3113" y="4"/>
                  </a:cubicBezTo>
                  <a:lnTo>
                    <a:pt x="518" y="480"/>
                  </a:lnTo>
                  <a:cubicBezTo>
                    <a:pt x="1" y="606"/>
                    <a:pt x="116" y="1364"/>
                    <a:pt x="616" y="1364"/>
                  </a:cubicBezTo>
                  <a:cubicBezTo>
                    <a:pt x="634" y="1364"/>
                    <a:pt x="653" y="1363"/>
                    <a:pt x="673" y="1361"/>
                  </a:cubicBezTo>
                  <a:lnTo>
                    <a:pt x="3280" y="885"/>
                  </a:lnTo>
                  <a:cubicBezTo>
                    <a:pt x="3797" y="747"/>
                    <a:pt x="3682" y="0"/>
                    <a:pt x="317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088" name="Google Shape;5088;p60"/>
            <p:cNvSpPr/>
            <p:nvPr/>
          </p:nvSpPr>
          <p:spPr>
            <a:xfrm>
              <a:off x="3163708" y="708297"/>
              <a:ext cx="250428" cy="224430"/>
            </a:xfrm>
            <a:custGeom>
              <a:avLst/>
              <a:gdLst/>
              <a:ahLst/>
              <a:cxnLst/>
              <a:rect l="l" t="t" r="r" b="b"/>
              <a:pathLst>
                <a:path w="7764" h="6958" extrusionOk="0">
                  <a:moveTo>
                    <a:pt x="3923" y="1"/>
                  </a:moveTo>
                  <a:cubicBezTo>
                    <a:pt x="2893" y="1"/>
                    <a:pt x="1881" y="465"/>
                    <a:pt x="1215" y="1338"/>
                  </a:cubicBezTo>
                  <a:lnTo>
                    <a:pt x="6954" y="4969"/>
                  </a:lnTo>
                  <a:cubicBezTo>
                    <a:pt x="7764" y="3398"/>
                    <a:pt x="7240" y="1469"/>
                    <a:pt x="5752" y="528"/>
                  </a:cubicBezTo>
                  <a:cubicBezTo>
                    <a:pt x="5184" y="173"/>
                    <a:pt x="4550" y="1"/>
                    <a:pt x="3923" y="1"/>
                  </a:cubicBezTo>
                  <a:close/>
                  <a:moveTo>
                    <a:pt x="810" y="1993"/>
                  </a:moveTo>
                  <a:cubicBezTo>
                    <a:pt x="1" y="3553"/>
                    <a:pt x="525" y="5481"/>
                    <a:pt x="2013" y="6434"/>
                  </a:cubicBezTo>
                  <a:cubicBezTo>
                    <a:pt x="2577" y="6788"/>
                    <a:pt x="3207" y="6958"/>
                    <a:pt x="3830" y="6958"/>
                  </a:cubicBezTo>
                  <a:cubicBezTo>
                    <a:pt x="4864" y="6958"/>
                    <a:pt x="5881" y="6489"/>
                    <a:pt x="6549" y="5612"/>
                  </a:cubicBezTo>
                  <a:lnTo>
                    <a:pt x="810" y="1993"/>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089" name="Google Shape;5089;p60"/>
            <p:cNvSpPr/>
            <p:nvPr/>
          </p:nvSpPr>
          <p:spPr>
            <a:xfrm>
              <a:off x="3633018" y="226472"/>
              <a:ext cx="195885" cy="181918"/>
            </a:xfrm>
            <a:custGeom>
              <a:avLst/>
              <a:gdLst/>
              <a:ahLst/>
              <a:cxnLst/>
              <a:rect l="l" t="t" r="r" b="b"/>
              <a:pathLst>
                <a:path w="6073" h="5640" extrusionOk="0">
                  <a:moveTo>
                    <a:pt x="3596" y="0"/>
                  </a:moveTo>
                  <a:lnTo>
                    <a:pt x="1203" y="1631"/>
                  </a:lnTo>
                  <a:cubicBezTo>
                    <a:pt x="250" y="2286"/>
                    <a:pt x="0" y="3596"/>
                    <a:pt x="655" y="4560"/>
                  </a:cubicBezTo>
                  <a:lnTo>
                    <a:pt x="762" y="4715"/>
                  </a:lnTo>
                  <a:cubicBezTo>
                    <a:pt x="1170" y="5316"/>
                    <a:pt x="1833" y="5640"/>
                    <a:pt x="2507" y="5640"/>
                  </a:cubicBezTo>
                  <a:cubicBezTo>
                    <a:pt x="2915" y="5640"/>
                    <a:pt x="3328" y="5521"/>
                    <a:pt x="3691" y="5275"/>
                  </a:cubicBezTo>
                  <a:lnTo>
                    <a:pt x="6072" y="3644"/>
                  </a:lnTo>
                  <a:lnTo>
                    <a:pt x="3596" y="0"/>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090" name="Google Shape;5090;p60"/>
            <p:cNvSpPr/>
            <p:nvPr/>
          </p:nvSpPr>
          <p:spPr>
            <a:xfrm>
              <a:off x="3765490" y="151317"/>
              <a:ext cx="196272" cy="181563"/>
            </a:xfrm>
            <a:custGeom>
              <a:avLst/>
              <a:gdLst/>
              <a:ahLst/>
              <a:cxnLst/>
              <a:rect l="l" t="t" r="r" b="b"/>
              <a:pathLst>
                <a:path w="6085" h="5629" extrusionOk="0">
                  <a:moveTo>
                    <a:pt x="3578" y="1"/>
                  </a:moveTo>
                  <a:cubicBezTo>
                    <a:pt x="3170" y="1"/>
                    <a:pt x="2757" y="119"/>
                    <a:pt x="2394" y="366"/>
                  </a:cubicBezTo>
                  <a:lnTo>
                    <a:pt x="1" y="1985"/>
                  </a:lnTo>
                  <a:lnTo>
                    <a:pt x="2477" y="5628"/>
                  </a:lnTo>
                  <a:lnTo>
                    <a:pt x="4871" y="4009"/>
                  </a:lnTo>
                  <a:cubicBezTo>
                    <a:pt x="5835" y="3354"/>
                    <a:pt x="6085" y="2044"/>
                    <a:pt x="5430" y="1080"/>
                  </a:cubicBezTo>
                  <a:lnTo>
                    <a:pt x="5323" y="925"/>
                  </a:lnTo>
                  <a:cubicBezTo>
                    <a:pt x="4915" y="324"/>
                    <a:pt x="4252" y="1"/>
                    <a:pt x="357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091" name="Google Shape;5091;p60"/>
            <p:cNvSpPr/>
            <p:nvPr/>
          </p:nvSpPr>
          <p:spPr>
            <a:xfrm>
              <a:off x="3575411" y="602242"/>
              <a:ext cx="345645" cy="344032"/>
            </a:xfrm>
            <a:custGeom>
              <a:avLst/>
              <a:gdLst/>
              <a:ahLst/>
              <a:cxnLst/>
              <a:rect l="l" t="t" r="r" b="b"/>
              <a:pathLst>
                <a:path w="10716" h="10666" extrusionOk="0">
                  <a:moveTo>
                    <a:pt x="4998" y="1"/>
                  </a:moveTo>
                  <a:cubicBezTo>
                    <a:pt x="4820" y="1"/>
                    <a:pt x="4665" y="136"/>
                    <a:pt x="4644" y="328"/>
                  </a:cubicBezTo>
                  <a:lnTo>
                    <a:pt x="4191" y="3805"/>
                  </a:lnTo>
                  <a:lnTo>
                    <a:pt x="703" y="3340"/>
                  </a:lnTo>
                  <a:cubicBezTo>
                    <a:pt x="688" y="3338"/>
                    <a:pt x="673" y="3338"/>
                    <a:pt x="659" y="3338"/>
                  </a:cubicBezTo>
                  <a:cubicBezTo>
                    <a:pt x="473" y="3338"/>
                    <a:pt x="308" y="3474"/>
                    <a:pt x="286" y="3662"/>
                  </a:cubicBezTo>
                  <a:lnTo>
                    <a:pt x="24" y="5638"/>
                  </a:lnTo>
                  <a:cubicBezTo>
                    <a:pt x="0" y="5840"/>
                    <a:pt x="143" y="6031"/>
                    <a:pt x="346" y="6055"/>
                  </a:cubicBezTo>
                  <a:lnTo>
                    <a:pt x="346" y="6043"/>
                  </a:lnTo>
                  <a:lnTo>
                    <a:pt x="3834" y="6507"/>
                  </a:lnTo>
                  <a:lnTo>
                    <a:pt x="3370" y="9984"/>
                  </a:lnTo>
                  <a:cubicBezTo>
                    <a:pt x="3334" y="10186"/>
                    <a:pt x="3477" y="10377"/>
                    <a:pt x="3691" y="10401"/>
                  </a:cubicBezTo>
                  <a:lnTo>
                    <a:pt x="5656" y="10663"/>
                  </a:lnTo>
                  <a:cubicBezTo>
                    <a:pt x="5671" y="10664"/>
                    <a:pt x="5685" y="10665"/>
                    <a:pt x="5700" y="10665"/>
                  </a:cubicBezTo>
                  <a:cubicBezTo>
                    <a:pt x="5885" y="10665"/>
                    <a:pt x="6050" y="10529"/>
                    <a:pt x="6072" y="10341"/>
                  </a:cubicBezTo>
                  <a:lnTo>
                    <a:pt x="6537" y="6864"/>
                  </a:lnTo>
                  <a:lnTo>
                    <a:pt x="10013" y="7329"/>
                  </a:lnTo>
                  <a:cubicBezTo>
                    <a:pt x="10028" y="7331"/>
                    <a:pt x="10043" y="7331"/>
                    <a:pt x="10058" y="7331"/>
                  </a:cubicBezTo>
                  <a:cubicBezTo>
                    <a:pt x="10243" y="7331"/>
                    <a:pt x="10408" y="7195"/>
                    <a:pt x="10430" y="7007"/>
                  </a:cubicBezTo>
                  <a:lnTo>
                    <a:pt x="10692" y="5031"/>
                  </a:lnTo>
                  <a:cubicBezTo>
                    <a:pt x="10716" y="4828"/>
                    <a:pt x="10573" y="4638"/>
                    <a:pt x="10371" y="4614"/>
                  </a:cubicBezTo>
                  <a:lnTo>
                    <a:pt x="6894" y="4150"/>
                  </a:lnTo>
                  <a:lnTo>
                    <a:pt x="7358" y="673"/>
                  </a:lnTo>
                  <a:cubicBezTo>
                    <a:pt x="7382" y="471"/>
                    <a:pt x="7239" y="280"/>
                    <a:pt x="7037" y="256"/>
                  </a:cubicBezTo>
                  <a:lnTo>
                    <a:pt x="5060" y="6"/>
                  </a:lnTo>
                  <a:cubicBezTo>
                    <a:pt x="5040" y="3"/>
                    <a:pt x="5019" y="1"/>
                    <a:pt x="499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092" name="Google Shape;5092;p60"/>
            <p:cNvSpPr/>
            <p:nvPr/>
          </p:nvSpPr>
          <p:spPr>
            <a:xfrm>
              <a:off x="3133001" y="1123290"/>
              <a:ext cx="349870" cy="436217"/>
            </a:xfrm>
            <a:custGeom>
              <a:avLst/>
              <a:gdLst/>
              <a:ahLst/>
              <a:cxnLst/>
              <a:rect l="l" t="t" r="r" b="b"/>
              <a:pathLst>
                <a:path w="10847" h="13524" extrusionOk="0">
                  <a:moveTo>
                    <a:pt x="4148" y="429"/>
                  </a:moveTo>
                  <a:cubicBezTo>
                    <a:pt x="4437" y="429"/>
                    <a:pt x="4723" y="604"/>
                    <a:pt x="4775" y="997"/>
                  </a:cubicBezTo>
                  <a:cubicBezTo>
                    <a:pt x="4810" y="1188"/>
                    <a:pt x="4751" y="1390"/>
                    <a:pt x="4620" y="1533"/>
                  </a:cubicBezTo>
                  <a:lnTo>
                    <a:pt x="3834" y="1688"/>
                  </a:lnTo>
                  <a:cubicBezTo>
                    <a:pt x="3656" y="1593"/>
                    <a:pt x="3536" y="1426"/>
                    <a:pt x="3501" y="1224"/>
                  </a:cubicBezTo>
                  <a:cubicBezTo>
                    <a:pt x="3386" y="725"/>
                    <a:pt x="3770" y="429"/>
                    <a:pt x="4148" y="429"/>
                  </a:cubicBezTo>
                  <a:close/>
                  <a:moveTo>
                    <a:pt x="7843" y="2740"/>
                  </a:moveTo>
                  <a:cubicBezTo>
                    <a:pt x="8105" y="2740"/>
                    <a:pt x="8341" y="2921"/>
                    <a:pt x="8394" y="3188"/>
                  </a:cubicBezTo>
                  <a:lnTo>
                    <a:pt x="9775" y="10761"/>
                  </a:lnTo>
                  <a:cubicBezTo>
                    <a:pt x="9835" y="11058"/>
                    <a:pt x="9632" y="11344"/>
                    <a:pt x="9347" y="11392"/>
                  </a:cubicBezTo>
                  <a:lnTo>
                    <a:pt x="3072" y="12535"/>
                  </a:lnTo>
                  <a:cubicBezTo>
                    <a:pt x="3037" y="12542"/>
                    <a:pt x="3002" y="12545"/>
                    <a:pt x="2968" y="12545"/>
                  </a:cubicBezTo>
                  <a:cubicBezTo>
                    <a:pt x="2710" y="12545"/>
                    <a:pt x="2483" y="12357"/>
                    <a:pt x="2441" y="12094"/>
                  </a:cubicBezTo>
                  <a:lnTo>
                    <a:pt x="1060" y="4534"/>
                  </a:lnTo>
                  <a:cubicBezTo>
                    <a:pt x="1000" y="4236"/>
                    <a:pt x="1203" y="3950"/>
                    <a:pt x="1500" y="3903"/>
                  </a:cubicBezTo>
                  <a:lnTo>
                    <a:pt x="2251" y="3760"/>
                  </a:lnTo>
                  <a:cubicBezTo>
                    <a:pt x="2283" y="3975"/>
                    <a:pt x="2471" y="4122"/>
                    <a:pt x="2682" y="4122"/>
                  </a:cubicBezTo>
                  <a:cubicBezTo>
                    <a:pt x="2705" y="4122"/>
                    <a:pt x="2728" y="4120"/>
                    <a:pt x="2751" y="4117"/>
                  </a:cubicBezTo>
                  <a:lnTo>
                    <a:pt x="6668" y="3391"/>
                  </a:lnTo>
                  <a:cubicBezTo>
                    <a:pt x="6894" y="3355"/>
                    <a:pt x="7061" y="3129"/>
                    <a:pt x="7013" y="2890"/>
                  </a:cubicBezTo>
                  <a:lnTo>
                    <a:pt x="7751" y="2748"/>
                  </a:lnTo>
                  <a:cubicBezTo>
                    <a:pt x="7782" y="2743"/>
                    <a:pt x="7812" y="2740"/>
                    <a:pt x="7843" y="2740"/>
                  </a:cubicBezTo>
                  <a:close/>
                  <a:moveTo>
                    <a:pt x="4150" y="0"/>
                  </a:moveTo>
                  <a:cubicBezTo>
                    <a:pt x="4081" y="0"/>
                    <a:pt x="4011" y="7"/>
                    <a:pt x="3941" y="21"/>
                  </a:cubicBezTo>
                  <a:cubicBezTo>
                    <a:pt x="3346" y="128"/>
                    <a:pt x="2953" y="700"/>
                    <a:pt x="3072" y="1307"/>
                  </a:cubicBezTo>
                  <a:cubicBezTo>
                    <a:pt x="3096" y="1474"/>
                    <a:pt x="3179" y="1640"/>
                    <a:pt x="3286" y="1783"/>
                  </a:cubicBezTo>
                  <a:lnTo>
                    <a:pt x="2513" y="1926"/>
                  </a:lnTo>
                  <a:cubicBezTo>
                    <a:pt x="2191" y="1986"/>
                    <a:pt x="1977" y="2295"/>
                    <a:pt x="2036" y="2617"/>
                  </a:cubicBezTo>
                  <a:lnTo>
                    <a:pt x="2084" y="2890"/>
                  </a:lnTo>
                  <a:lnTo>
                    <a:pt x="798" y="3129"/>
                  </a:lnTo>
                  <a:cubicBezTo>
                    <a:pt x="310" y="3212"/>
                    <a:pt x="0" y="3676"/>
                    <a:pt x="84" y="4164"/>
                  </a:cubicBezTo>
                  <a:lnTo>
                    <a:pt x="1655" y="12785"/>
                  </a:lnTo>
                  <a:cubicBezTo>
                    <a:pt x="1740" y="13221"/>
                    <a:pt x="2120" y="13524"/>
                    <a:pt x="2549" y="13524"/>
                  </a:cubicBezTo>
                  <a:cubicBezTo>
                    <a:pt x="2600" y="13524"/>
                    <a:pt x="2651" y="13520"/>
                    <a:pt x="2703" y="13511"/>
                  </a:cubicBezTo>
                  <a:lnTo>
                    <a:pt x="10037" y="12165"/>
                  </a:lnTo>
                  <a:cubicBezTo>
                    <a:pt x="10525" y="12082"/>
                    <a:pt x="10847" y="11618"/>
                    <a:pt x="10752" y="11130"/>
                  </a:cubicBezTo>
                  <a:lnTo>
                    <a:pt x="9180" y="2498"/>
                  </a:lnTo>
                  <a:cubicBezTo>
                    <a:pt x="9107" y="2067"/>
                    <a:pt x="8737" y="1766"/>
                    <a:pt x="8316" y="1766"/>
                  </a:cubicBezTo>
                  <a:cubicBezTo>
                    <a:pt x="8260" y="1766"/>
                    <a:pt x="8202" y="1772"/>
                    <a:pt x="8144" y="1783"/>
                  </a:cubicBezTo>
                  <a:lnTo>
                    <a:pt x="6858" y="2009"/>
                  </a:lnTo>
                  <a:lnTo>
                    <a:pt x="6799" y="1736"/>
                  </a:lnTo>
                  <a:cubicBezTo>
                    <a:pt x="6745" y="1446"/>
                    <a:pt x="6497" y="1252"/>
                    <a:pt x="6213" y="1252"/>
                  </a:cubicBezTo>
                  <a:cubicBezTo>
                    <a:pt x="6183" y="1252"/>
                    <a:pt x="6152" y="1255"/>
                    <a:pt x="6120" y="1259"/>
                  </a:cubicBezTo>
                  <a:lnTo>
                    <a:pt x="5180" y="1438"/>
                  </a:lnTo>
                  <a:cubicBezTo>
                    <a:pt x="5227" y="1259"/>
                    <a:pt x="5239" y="1081"/>
                    <a:pt x="5203" y="914"/>
                  </a:cubicBezTo>
                  <a:cubicBezTo>
                    <a:pt x="5119" y="378"/>
                    <a:pt x="4665" y="0"/>
                    <a:pt x="4150"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093" name="Google Shape;5093;p60"/>
            <p:cNvSpPr/>
            <p:nvPr/>
          </p:nvSpPr>
          <p:spPr>
            <a:xfrm>
              <a:off x="3194834" y="1280275"/>
              <a:ext cx="60123" cy="49866"/>
            </a:xfrm>
            <a:custGeom>
              <a:avLst/>
              <a:gdLst/>
              <a:ahLst/>
              <a:cxnLst/>
              <a:rect l="l" t="t" r="r" b="b"/>
              <a:pathLst>
                <a:path w="1864" h="1546" extrusionOk="0">
                  <a:moveTo>
                    <a:pt x="1014" y="1"/>
                  </a:moveTo>
                  <a:cubicBezTo>
                    <a:pt x="970" y="1"/>
                    <a:pt x="926" y="4"/>
                    <a:pt x="881" y="12"/>
                  </a:cubicBezTo>
                  <a:cubicBezTo>
                    <a:pt x="191" y="131"/>
                    <a:pt x="0" y="1012"/>
                    <a:pt x="572" y="1405"/>
                  </a:cubicBezTo>
                  <a:cubicBezTo>
                    <a:pt x="710" y="1502"/>
                    <a:pt x="860" y="1545"/>
                    <a:pt x="1007" y="1545"/>
                  </a:cubicBezTo>
                  <a:cubicBezTo>
                    <a:pt x="1454" y="1545"/>
                    <a:pt x="1864" y="1142"/>
                    <a:pt x="1774" y="631"/>
                  </a:cubicBezTo>
                  <a:cubicBezTo>
                    <a:pt x="1700" y="259"/>
                    <a:pt x="1378" y="1"/>
                    <a:pt x="101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094" name="Google Shape;5094;p60"/>
            <p:cNvSpPr/>
            <p:nvPr/>
          </p:nvSpPr>
          <p:spPr>
            <a:xfrm>
              <a:off x="3262570" y="1265502"/>
              <a:ext cx="125472" cy="43996"/>
            </a:xfrm>
            <a:custGeom>
              <a:avLst/>
              <a:gdLst/>
              <a:ahLst/>
              <a:cxnLst/>
              <a:rect l="l" t="t" r="r" b="b"/>
              <a:pathLst>
                <a:path w="3890" h="1364" extrusionOk="0">
                  <a:moveTo>
                    <a:pt x="3293" y="0"/>
                  </a:moveTo>
                  <a:cubicBezTo>
                    <a:pt x="3252" y="0"/>
                    <a:pt x="3209" y="6"/>
                    <a:pt x="3163" y="17"/>
                  </a:cubicBezTo>
                  <a:lnTo>
                    <a:pt x="567" y="494"/>
                  </a:lnTo>
                  <a:cubicBezTo>
                    <a:pt x="1" y="571"/>
                    <a:pt x="108" y="1364"/>
                    <a:pt x="608" y="1364"/>
                  </a:cubicBezTo>
                  <a:cubicBezTo>
                    <a:pt x="644" y="1364"/>
                    <a:pt x="682" y="1360"/>
                    <a:pt x="722" y="1351"/>
                  </a:cubicBezTo>
                  <a:lnTo>
                    <a:pt x="3318" y="875"/>
                  </a:lnTo>
                  <a:cubicBezTo>
                    <a:pt x="3890" y="809"/>
                    <a:pt x="3791" y="0"/>
                    <a:pt x="3293"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095" name="Google Shape;5095;p60"/>
            <p:cNvSpPr/>
            <p:nvPr/>
          </p:nvSpPr>
          <p:spPr>
            <a:xfrm>
              <a:off x="3207510" y="1349784"/>
              <a:ext cx="60123" cy="49866"/>
            </a:xfrm>
            <a:custGeom>
              <a:avLst/>
              <a:gdLst/>
              <a:ahLst/>
              <a:cxnLst/>
              <a:rect l="l" t="t" r="r" b="b"/>
              <a:pathLst>
                <a:path w="1864" h="1546" extrusionOk="0">
                  <a:moveTo>
                    <a:pt x="1013" y="1"/>
                  </a:moveTo>
                  <a:cubicBezTo>
                    <a:pt x="970" y="1"/>
                    <a:pt x="926" y="4"/>
                    <a:pt x="881" y="12"/>
                  </a:cubicBezTo>
                  <a:cubicBezTo>
                    <a:pt x="203" y="131"/>
                    <a:pt x="0" y="1012"/>
                    <a:pt x="572" y="1405"/>
                  </a:cubicBezTo>
                  <a:cubicBezTo>
                    <a:pt x="710" y="1502"/>
                    <a:pt x="861" y="1545"/>
                    <a:pt x="1008" y="1545"/>
                  </a:cubicBezTo>
                  <a:cubicBezTo>
                    <a:pt x="1454" y="1545"/>
                    <a:pt x="1864" y="1145"/>
                    <a:pt x="1774" y="643"/>
                  </a:cubicBezTo>
                  <a:cubicBezTo>
                    <a:pt x="1700" y="260"/>
                    <a:pt x="1378" y="1"/>
                    <a:pt x="101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096" name="Google Shape;5096;p60"/>
            <p:cNvSpPr/>
            <p:nvPr/>
          </p:nvSpPr>
          <p:spPr>
            <a:xfrm>
              <a:off x="3277149" y="1335140"/>
              <a:ext cx="121247" cy="43544"/>
            </a:xfrm>
            <a:custGeom>
              <a:avLst/>
              <a:gdLst/>
              <a:ahLst/>
              <a:cxnLst/>
              <a:rect l="l" t="t" r="r" b="b"/>
              <a:pathLst>
                <a:path w="3759" h="1350" extrusionOk="0">
                  <a:moveTo>
                    <a:pt x="3139" y="0"/>
                  </a:moveTo>
                  <a:cubicBezTo>
                    <a:pt x="3127" y="0"/>
                    <a:pt x="3116" y="1"/>
                    <a:pt x="3104" y="2"/>
                  </a:cubicBezTo>
                  <a:lnTo>
                    <a:pt x="508" y="478"/>
                  </a:lnTo>
                  <a:cubicBezTo>
                    <a:pt x="0" y="628"/>
                    <a:pt x="119" y="1349"/>
                    <a:pt x="615" y="1349"/>
                  </a:cubicBezTo>
                  <a:cubicBezTo>
                    <a:pt x="631" y="1349"/>
                    <a:pt x="647" y="1348"/>
                    <a:pt x="663" y="1347"/>
                  </a:cubicBezTo>
                  <a:lnTo>
                    <a:pt x="3258" y="883"/>
                  </a:lnTo>
                  <a:cubicBezTo>
                    <a:pt x="3759" y="731"/>
                    <a:pt x="3634" y="0"/>
                    <a:pt x="3139"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097" name="Google Shape;5097;p60"/>
            <p:cNvSpPr/>
            <p:nvPr/>
          </p:nvSpPr>
          <p:spPr>
            <a:xfrm>
              <a:off x="3221315" y="1424293"/>
              <a:ext cx="59769" cy="49834"/>
            </a:xfrm>
            <a:custGeom>
              <a:avLst/>
              <a:gdLst/>
              <a:ahLst/>
              <a:cxnLst/>
              <a:rect l="l" t="t" r="r" b="b"/>
              <a:pathLst>
                <a:path w="1853" h="1545" extrusionOk="0">
                  <a:moveTo>
                    <a:pt x="1003" y="0"/>
                  </a:moveTo>
                  <a:cubicBezTo>
                    <a:pt x="959" y="0"/>
                    <a:pt x="914" y="4"/>
                    <a:pt x="870" y="12"/>
                  </a:cubicBezTo>
                  <a:cubicBezTo>
                    <a:pt x="191" y="131"/>
                    <a:pt x="1" y="1012"/>
                    <a:pt x="560" y="1405"/>
                  </a:cubicBezTo>
                  <a:cubicBezTo>
                    <a:pt x="701" y="1502"/>
                    <a:pt x="853" y="1545"/>
                    <a:pt x="1000" y="1545"/>
                  </a:cubicBezTo>
                  <a:cubicBezTo>
                    <a:pt x="1449" y="1545"/>
                    <a:pt x="1853" y="1142"/>
                    <a:pt x="1763" y="631"/>
                  </a:cubicBezTo>
                  <a:cubicBezTo>
                    <a:pt x="1699" y="259"/>
                    <a:pt x="1369" y="0"/>
                    <a:pt x="1003"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098" name="Google Shape;5098;p60"/>
            <p:cNvSpPr/>
            <p:nvPr/>
          </p:nvSpPr>
          <p:spPr>
            <a:xfrm>
              <a:off x="3290567" y="1409230"/>
              <a:ext cx="121924" cy="43931"/>
            </a:xfrm>
            <a:custGeom>
              <a:avLst/>
              <a:gdLst/>
              <a:ahLst/>
              <a:cxnLst/>
              <a:rect l="l" t="t" r="r" b="b"/>
              <a:pathLst>
                <a:path w="3780" h="1362" extrusionOk="0">
                  <a:moveTo>
                    <a:pt x="3152" y="0"/>
                  </a:moveTo>
                  <a:cubicBezTo>
                    <a:pt x="3137" y="0"/>
                    <a:pt x="3121" y="1"/>
                    <a:pt x="3104" y="2"/>
                  </a:cubicBezTo>
                  <a:lnTo>
                    <a:pt x="3104" y="14"/>
                  </a:lnTo>
                  <a:lnTo>
                    <a:pt x="509" y="479"/>
                  </a:lnTo>
                  <a:cubicBezTo>
                    <a:pt x="0" y="617"/>
                    <a:pt x="120" y="1362"/>
                    <a:pt x="617" y="1362"/>
                  </a:cubicBezTo>
                  <a:cubicBezTo>
                    <a:pt x="633" y="1362"/>
                    <a:pt x="648" y="1361"/>
                    <a:pt x="664" y="1360"/>
                  </a:cubicBezTo>
                  <a:lnTo>
                    <a:pt x="3271" y="883"/>
                  </a:lnTo>
                  <a:cubicBezTo>
                    <a:pt x="3779" y="733"/>
                    <a:pt x="3660" y="0"/>
                    <a:pt x="315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099" name="Google Shape;5099;p60"/>
            <p:cNvSpPr/>
            <p:nvPr/>
          </p:nvSpPr>
          <p:spPr>
            <a:xfrm>
              <a:off x="3632631" y="1251439"/>
              <a:ext cx="196272" cy="181563"/>
            </a:xfrm>
            <a:custGeom>
              <a:avLst/>
              <a:gdLst/>
              <a:ahLst/>
              <a:cxnLst/>
              <a:rect l="l" t="t" r="r" b="b"/>
              <a:pathLst>
                <a:path w="6085" h="5629" extrusionOk="0">
                  <a:moveTo>
                    <a:pt x="3608" y="1"/>
                  </a:moveTo>
                  <a:lnTo>
                    <a:pt x="1215" y="1620"/>
                  </a:lnTo>
                  <a:cubicBezTo>
                    <a:pt x="250" y="2275"/>
                    <a:pt x="0" y="3585"/>
                    <a:pt x="667" y="4549"/>
                  </a:cubicBezTo>
                  <a:lnTo>
                    <a:pt x="774" y="4704"/>
                  </a:lnTo>
                  <a:cubicBezTo>
                    <a:pt x="1182" y="5305"/>
                    <a:pt x="1845" y="5629"/>
                    <a:pt x="2519" y="5629"/>
                  </a:cubicBezTo>
                  <a:cubicBezTo>
                    <a:pt x="2927" y="5629"/>
                    <a:pt x="3340" y="5510"/>
                    <a:pt x="3703" y="5264"/>
                  </a:cubicBezTo>
                  <a:lnTo>
                    <a:pt x="6084" y="3644"/>
                  </a:lnTo>
                  <a:lnTo>
                    <a:pt x="3608" y="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100" name="Google Shape;5100;p60"/>
            <p:cNvSpPr/>
            <p:nvPr/>
          </p:nvSpPr>
          <p:spPr>
            <a:xfrm>
              <a:off x="3765490" y="1176188"/>
              <a:ext cx="196272" cy="181660"/>
            </a:xfrm>
            <a:custGeom>
              <a:avLst/>
              <a:gdLst/>
              <a:ahLst/>
              <a:cxnLst/>
              <a:rect l="l" t="t" r="r" b="b"/>
              <a:pathLst>
                <a:path w="6085" h="5632" extrusionOk="0">
                  <a:moveTo>
                    <a:pt x="3589" y="1"/>
                  </a:moveTo>
                  <a:cubicBezTo>
                    <a:pt x="3177" y="1"/>
                    <a:pt x="2761" y="120"/>
                    <a:pt x="2394" y="369"/>
                  </a:cubicBezTo>
                  <a:lnTo>
                    <a:pt x="1" y="1989"/>
                  </a:lnTo>
                  <a:lnTo>
                    <a:pt x="2477" y="5632"/>
                  </a:lnTo>
                  <a:lnTo>
                    <a:pt x="4871" y="4001"/>
                  </a:lnTo>
                  <a:cubicBezTo>
                    <a:pt x="5835" y="3346"/>
                    <a:pt x="6085" y="2036"/>
                    <a:pt x="5430" y="1072"/>
                  </a:cubicBezTo>
                  <a:lnTo>
                    <a:pt x="5430" y="1072"/>
                  </a:lnTo>
                  <a:lnTo>
                    <a:pt x="5430" y="1084"/>
                  </a:lnTo>
                  <a:lnTo>
                    <a:pt x="5323" y="917"/>
                  </a:lnTo>
                  <a:cubicBezTo>
                    <a:pt x="4917" y="319"/>
                    <a:pt x="4260" y="1"/>
                    <a:pt x="3589"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101" name="Google Shape;5101;p60"/>
            <p:cNvSpPr/>
            <p:nvPr/>
          </p:nvSpPr>
          <p:spPr>
            <a:xfrm>
              <a:off x="2108389" y="99161"/>
              <a:ext cx="349515" cy="435378"/>
            </a:xfrm>
            <a:custGeom>
              <a:avLst/>
              <a:gdLst/>
              <a:ahLst/>
              <a:cxnLst/>
              <a:rect l="l" t="t" r="r" b="b"/>
              <a:pathLst>
                <a:path w="10836" h="13498" extrusionOk="0">
                  <a:moveTo>
                    <a:pt x="4147" y="412"/>
                  </a:moveTo>
                  <a:cubicBezTo>
                    <a:pt x="4434" y="412"/>
                    <a:pt x="4718" y="584"/>
                    <a:pt x="4775" y="971"/>
                  </a:cubicBezTo>
                  <a:cubicBezTo>
                    <a:pt x="4799" y="1173"/>
                    <a:pt x="4751" y="1364"/>
                    <a:pt x="4620" y="1518"/>
                  </a:cubicBezTo>
                  <a:lnTo>
                    <a:pt x="3834" y="1661"/>
                  </a:lnTo>
                  <a:cubicBezTo>
                    <a:pt x="3656" y="1566"/>
                    <a:pt x="3537" y="1399"/>
                    <a:pt x="3501" y="1209"/>
                  </a:cubicBezTo>
                  <a:cubicBezTo>
                    <a:pt x="3386" y="709"/>
                    <a:pt x="3770" y="412"/>
                    <a:pt x="4147" y="412"/>
                  </a:cubicBezTo>
                  <a:close/>
                  <a:moveTo>
                    <a:pt x="7842" y="2726"/>
                  </a:moveTo>
                  <a:cubicBezTo>
                    <a:pt x="8105" y="2726"/>
                    <a:pt x="8340" y="2907"/>
                    <a:pt x="8382" y="3185"/>
                  </a:cubicBezTo>
                  <a:lnTo>
                    <a:pt x="9775" y="10746"/>
                  </a:lnTo>
                  <a:cubicBezTo>
                    <a:pt x="9823" y="11043"/>
                    <a:pt x="9633" y="11329"/>
                    <a:pt x="9323" y="11377"/>
                  </a:cubicBezTo>
                  <a:lnTo>
                    <a:pt x="3060" y="12520"/>
                  </a:lnTo>
                  <a:cubicBezTo>
                    <a:pt x="3025" y="12527"/>
                    <a:pt x="2990" y="12530"/>
                    <a:pt x="2956" y="12530"/>
                  </a:cubicBezTo>
                  <a:cubicBezTo>
                    <a:pt x="2699" y="12530"/>
                    <a:pt x="2471" y="12342"/>
                    <a:pt x="2429" y="12079"/>
                  </a:cubicBezTo>
                  <a:lnTo>
                    <a:pt x="1048" y="4507"/>
                  </a:lnTo>
                  <a:cubicBezTo>
                    <a:pt x="989" y="4209"/>
                    <a:pt x="1191" y="3935"/>
                    <a:pt x="1489" y="3876"/>
                  </a:cubicBezTo>
                  <a:lnTo>
                    <a:pt x="2239" y="3745"/>
                  </a:lnTo>
                  <a:cubicBezTo>
                    <a:pt x="2270" y="3954"/>
                    <a:pt x="2448" y="4099"/>
                    <a:pt x="2653" y="4099"/>
                  </a:cubicBezTo>
                  <a:cubicBezTo>
                    <a:pt x="2681" y="4099"/>
                    <a:pt x="2710" y="4096"/>
                    <a:pt x="2739" y="4090"/>
                  </a:cubicBezTo>
                  <a:lnTo>
                    <a:pt x="6656" y="3376"/>
                  </a:lnTo>
                  <a:cubicBezTo>
                    <a:pt x="6894" y="3340"/>
                    <a:pt x="7049" y="3114"/>
                    <a:pt x="7001" y="2876"/>
                  </a:cubicBezTo>
                  <a:lnTo>
                    <a:pt x="7751" y="2733"/>
                  </a:lnTo>
                  <a:cubicBezTo>
                    <a:pt x="7782" y="2728"/>
                    <a:pt x="7812" y="2726"/>
                    <a:pt x="7842" y="2726"/>
                  </a:cubicBezTo>
                  <a:close/>
                  <a:moveTo>
                    <a:pt x="4134" y="1"/>
                  </a:moveTo>
                  <a:cubicBezTo>
                    <a:pt x="4071" y="1"/>
                    <a:pt x="4006" y="6"/>
                    <a:pt x="3941" y="18"/>
                  </a:cubicBezTo>
                  <a:cubicBezTo>
                    <a:pt x="3346" y="125"/>
                    <a:pt x="2953" y="697"/>
                    <a:pt x="3072" y="1280"/>
                  </a:cubicBezTo>
                  <a:cubicBezTo>
                    <a:pt x="3096" y="1459"/>
                    <a:pt x="3167" y="1614"/>
                    <a:pt x="3275" y="1756"/>
                  </a:cubicBezTo>
                  <a:lnTo>
                    <a:pt x="2501" y="1899"/>
                  </a:lnTo>
                  <a:cubicBezTo>
                    <a:pt x="2191" y="1959"/>
                    <a:pt x="1977" y="2268"/>
                    <a:pt x="2036" y="2578"/>
                  </a:cubicBezTo>
                  <a:lnTo>
                    <a:pt x="2084" y="2864"/>
                  </a:lnTo>
                  <a:lnTo>
                    <a:pt x="798" y="3102"/>
                  </a:lnTo>
                  <a:cubicBezTo>
                    <a:pt x="310" y="3185"/>
                    <a:pt x="0" y="3650"/>
                    <a:pt x="84" y="4126"/>
                  </a:cubicBezTo>
                  <a:lnTo>
                    <a:pt x="1655" y="12758"/>
                  </a:lnTo>
                  <a:cubicBezTo>
                    <a:pt x="1741" y="13194"/>
                    <a:pt x="2111" y="13497"/>
                    <a:pt x="2537" y="13497"/>
                  </a:cubicBezTo>
                  <a:cubicBezTo>
                    <a:pt x="2588" y="13497"/>
                    <a:pt x="2639" y="13493"/>
                    <a:pt x="2691" y="13484"/>
                  </a:cubicBezTo>
                  <a:lnTo>
                    <a:pt x="10025" y="12139"/>
                  </a:lnTo>
                  <a:cubicBezTo>
                    <a:pt x="10514" y="12055"/>
                    <a:pt x="10835" y="11579"/>
                    <a:pt x="10752" y="11103"/>
                  </a:cubicBezTo>
                  <a:lnTo>
                    <a:pt x="9168" y="2483"/>
                  </a:lnTo>
                  <a:cubicBezTo>
                    <a:pt x="9094" y="2046"/>
                    <a:pt x="8715" y="1743"/>
                    <a:pt x="8287" y="1743"/>
                  </a:cubicBezTo>
                  <a:cubicBezTo>
                    <a:pt x="8236" y="1743"/>
                    <a:pt x="8184" y="1748"/>
                    <a:pt x="8132" y="1756"/>
                  </a:cubicBezTo>
                  <a:lnTo>
                    <a:pt x="6847" y="1995"/>
                  </a:lnTo>
                  <a:lnTo>
                    <a:pt x="6799" y="1721"/>
                  </a:lnTo>
                  <a:cubicBezTo>
                    <a:pt x="6746" y="1435"/>
                    <a:pt x="6506" y="1235"/>
                    <a:pt x="6228" y="1235"/>
                  </a:cubicBezTo>
                  <a:cubicBezTo>
                    <a:pt x="6192" y="1235"/>
                    <a:pt x="6156" y="1238"/>
                    <a:pt x="6120" y="1245"/>
                  </a:cubicBezTo>
                  <a:lnTo>
                    <a:pt x="5168" y="1411"/>
                  </a:lnTo>
                  <a:cubicBezTo>
                    <a:pt x="5227" y="1245"/>
                    <a:pt x="5239" y="1066"/>
                    <a:pt x="5203" y="899"/>
                  </a:cubicBezTo>
                  <a:cubicBezTo>
                    <a:pt x="5108" y="370"/>
                    <a:pt x="4646" y="1"/>
                    <a:pt x="413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102" name="Google Shape;5102;p60"/>
            <p:cNvSpPr/>
            <p:nvPr/>
          </p:nvSpPr>
          <p:spPr>
            <a:xfrm>
              <a:off x="2170222" y="255566"/>
              <a:ext cx="60059" cy="49898"/>
            </a:xfrm>
            <a:custGeom>
              <a:avLst/>
              <a:gdLst/>
              <a:ahLst/>
              <a:cxnLst/>
              <a:rect l="l" t="t" r="r" b="b"/>
              <a:pathLst>
                <a:path w="1862" h="1547" extrusionOk="0">
                  <a:moveTo>
                    <a:pt x="1015" y="1"/>
                  </a:moveTo>
                  <a:cubicBezTo>
                    <a:pt x="967" y="1"/>
                    <a:pt x="918" y="5"/>
                    <a:pt x="869" y="15"/>
                  </a:cubicBezTo>
                  <a:cubicBezTo>
                    <a:pt x="191" y="134"/>
                    <a:pt x="0" y="1015"/>
                    <a:pt x="572" y="1408"/>
                  </a:cubicBezTo>
                  <a:cubicBezTo>
                    <a:pt x="709" y="1504"/>
                    <a:pt x="857" y="1547"/>
                    <a:pt x="1002" y="1547"/>
                  </a:cubicBezTo>
                  <a:cubicBezTo>
                    <a:pt x="1450" y="1547"/>
                    <a:pt x="1861" y="1138"/>
                    <a:pt x="1762" y="634"/>
                  </a:cubicBezTo>
                  <a:cubicBezTo>
                    <a:pt x="1699" y="266"/>
                    <a:pt x="1377" y="1"/>
                    <a:pt x="1015"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103" name="Google Shape;5103;p60"/>
            <p:cNvSpPr/>
            <p:nvPr/>
          </p:nvSpPr>
          <p:spPr>
            <a:xfrm>
              <a:off x="2238409" y="241019"/>
              <a:ext cx="124117" cy="43706"/>
            </a:xfrm>
            <a:custGeom>
              <a:avLst/>
              <a:gdLst/>
              <a:ahLst/>
              <a:cxnLst/>
              <a:rect l="l" t="t" r="r" b="b"/>
              <a:pathLst>
                <a:path w="3848" h="1355" extrusionOk="0">
                  <a:moveTo>
                    <a:pt x="3261" y="1"/>
                  </a:moveTo>
                  <a:cubicBezTo>
                    <a:pt x="3225" y="1"/>
                    <a:pt x="3188" y="5"/>
                    <a:pt x="3149" y="14"/>
                  </a:cubicBezTo>
                  <a:lnTo>
                    <a:pt x="553" y="490"/>
                  </a:lnTo>
                  <a:cubicBezTo>
                    <a:pt x="1" y="580"/>
                    <a:pt x="121" y="1354"/>
                    <a:pt x="622" y="1354"/>
                  </a:cubicBezTo>
                  <a:cubicBezTo>
                    <a:pt x="649" y="1354"/>
                    <a:pt x="678" y="1352"/>
                    <a:pt x="708" y="1347"/>
                  </a:cubicBezTo>
                  <a:lnTo>
                    <a:pt x="3292" y="871"/>
                  </a:lnTo>
                  <a:cubicBezTo>
                    <a:pt x="3847" y="793"/>
                    <a:pt x="3750" y="1"/>
                    <a:pt x="3261"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104" name="Google Shape;5104;p60"/>
            <p:cNvSpPr/>
            <p:nvPr/>
          </p:nvSpPr>
          <p:spPr>
            <a:xfrm>
              <a:off x="2182898" y="325172"/>
              <a:ext cx="60123" cy="49866"/>
            </a:xfrm>
            <a:custGeom>
              <a:avLst/>
              <a:gdLst/>
              <a:ahLst/>
              <a:cxnLst/>
              <a:rect l="l" t="t" r="r" b="b"/>
              <a:pathLst>
                <a:path w="1864" h="1546" extrusionOk="0">
                  <a:moveTo>
                    <a:pt x="1014" y="1"/>
                  </a:moveTo>
                  <a:cubicBezTo>
                    <a:pt x="970" y="1"/>
                    <a:pt x="926" y="4"/>
                    <a:pt x="881" y="12"/>
                  </a:cubicBezTo>
                  <a:cubicBezTo>
                    <a:pt x="191" y="131"/>
                    <a:pt x="0" y="1012"/>
                    <a:pt x="572" y="1405"/>
                  </a:cubicBezTo>
                  <a:cubicBezTo>
                    <a:pt x="710" y="1502"/>
                    <a:pt x="860" y="1545"/>
                    <a:pt x="1007" y="1545"/>
                  </a:cubicBezTo>
                  <a:cubicBezTo>
                    <a:pt x="1454" y="1545"/>
                    <a:pt x="1864" y="1142"/>
                    <a:pt x="1774" y="631"/>
                  </a:cubicBezTo>
                  <a:cubicBezTo>
                    <a:pt x="1700" y="259"/>
                    <a:pt x="1378" y="1"/>
                    <a:pt x="101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105" name="Google Shape;5105;p60"/>
            <p:cNvSpPr/>
            <p:nvPr/>
          </p:nvSpPr>
          <p:spPr>
            <a:xfrm>
              <a:off x="2252408" y="310528"/>
              <a:ext cx="121376" cy="43512"/>
            </a:xfrm>
            <a:custGeom>
              <a:avLst/>
              <a:gdLst/>
              <a:ahLst/>
              <a:cxnLst/>
              <a:rect l="l" t="t" r="r" b="b"/>
              <a:pathLst>
                <a:path w="3763" h="1349" extrusionOk="0">
                  <a:moveTo>
                    <a:pt x="3132" y="0"/>
                  </a:moveTo>
                  <a:cubicBezTo>
                    <a:pt x="3120" y="0"/>
                    <a:pt x="3108" y="1"/>
                    <a:pt x="3096" y="2"/>
                  </a:cubicBezTo>
                  <a:lnTo>
                    <a:pt x="500" y="478"/>
                  </a:lnTo>
                  <a:cubicBezTo>
                    <a:pt x="0" y="618"/>
                    <a:pt x="125" y="1348"/>
                    <a:pt x="631" y="1348"/>
                  </a:cubicBezTo>
                  <a:cubicBezTo>
                    <a:pt x="643" y="1348"/>
                    <a:pt x="655" y="1348"/>
                    <a:pt x="667" y="1347"/>
                  </a:cubicBezTo>
                  <a:lnTo>
                    <a:pt x="3263" y="871"/>
                  </a:lnTo>
                  <a:cubicBezTo>
                    <a:pt x="3763" y="731"/>
                    <a:pt x="3638" y="0"/>
                    <a:pt x="313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106" name="Google Shape;5106;p60"/>
            <p:cNvSpPr/>
            <p:nvPr/>
          </p:nvSpPr>
          <p:spPr>
            <a:xfrm>
              <a:off x="2196316" y="399294"/>
              <a:ext cx="60156" cy="50189"/>
            </a:xfrm>
            <a:custGeom>
              <a:avLst/>
              <a:gdLst/>
              <a:ahLst/>
              <a:cxnLst/>
              <a:rect l="l" t="t" r="r" b="b"/>
              <a:pathLst>
                <a:path w="1865" h="1556" extrusionOk="0">
                  <a:moveTo>
                    <a:pt x="1014" y="1"/>
                  </a:moveTo>
                  <a:cubicBezTo>
                    <a:pt x="971" y="1"/>
                    <a:pt x="926" y="4"/>
                    <a:pt x="882" y="12"/>
                  </a:cubicBezTo>
                  <a:cubicBezTo>
                    <a:pt x="191" y="131"/>
                    <a:pt x="1" y="1012"/>
                    <a:pt x="572" y="1417"/>
                  </a:cubicBezTo>
                  <a:cubicBezTo>
                    <a:pt x="709" y="1513"/>
                    <a:pt x="858" y="1556"/>
                    <a:pt x="1003" y="1556"/>
                  </a:cubicBezTo>
                  <a:cubicBezTo>
                    <a:pt x="1452" y="1556"/>
                    <a:pt x="1865" y="1147"/>
                    <a:pt x="1775" y="643"/>
                  </a:cubicBezTo>
                  <a:cubicBezTo>
                    <a:pt x="1701" y="260"/>
                    <a:pt x="1379" y="1"/>
                    <a:pt x="101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107" name="Google Shape;5107;p60"/>
            <p:cNvSpPr/>
            <p:nvPr/>
          </p:nvSpPr>
          <p:spPr>
            <a:xfrm>
              <a:off x="2265310" y="384586"/>
              <a:ext cx="122472" cy="44028"/>
            </a:xfrm>
            <a:custGeom>
              <a:avLst/>
              <a:gdLst/>
              <a:ahLst/>
              <a:cxnLst/>
              <a:rect l="l" t="t" r="r" b="b"/>
              <a:pathLst>
                <a:path w="3797" h="1365" extrusionOk="0">
                  <a:moveTo>
                    <a:pt x="3170" y="0"/>
                  </a:moveTo>
                  <a:cubicBezTo>
                    <a:pt x="3152" y="0"/>
                    <a:pt x="3132" y="1"/>
                    <a:pt x="3113" y="4"/>
                  </a:cubicBezTo>
                  <a:lnTo>
                    <a:pt x="3125" y="4"/>
                  </a:lnTo>
                  <a:lnTo>
                    <a:pt x="529" y="480"/>
                  </a:lnTo>
                  <a:cubicBezTo>
                    <a:pt x="1" y="606"/>
                    <a:pt x="115" y="1364"/>
                    <a:pt x="626" y="1364"/>
                  </a:cubicBezTo>
                  <a:cubicBezTo>
                    <a:pt x="645" y="1364"/>
                    <a:pt x="664" y="1363"/>
                    <a:pt x="684" y="1361"/>
                  </a:cubicBezTo>
                  <a:lnTo>
                    <a:pt x="3279" y="885"/>
                  </a:lnTo>
                  <a:cubicBezTo>
                    <a:pt x="3796" y="758"/>
                    <a:pt x="3681" y="0"/>
                    <a:pt x="3170"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108" name="Google Shape;5108;p60"/>
            <p:cNvSpPr/>
            <p:nvPr/>
          </p:nvSpPr>
          <p:spPr>
            <a:xfrm>
              <a:off x="2138741" y="708297"/>
              <a:ext cx="250783" cy="224721"/>
            </a:xfrm>
            <a:custGeom>
              <a:avLst/>
              <a:gdLst/>
              <a:ahLst/>
              <a:cxnLst/>
              <a:rect l="l" t="t" r="r" b="b"/>
              <a:pathLst>
                <a:path w="7775" h="6967" extrusionOk="0">
                  <a:moveTo>
                    <a:pt x="3934" y="1"/>
                  </a:moveTo>
                  <a:cubicBezTo>
                    <a:pt x="2904" y="1"/>
                    <a:pt x="1893" y="465"/>
                    <a:pt x="1226" y="1338"/>
                  </a:cubicBezTo>
                  <a:lnTo>
                    <a:pt x="6965" y="4969"/>
                  </a:lnTo>
                  <a:cubicBezTo>
                    <a:pt x="7775" y="3398"/>
                    <a:pt x="7251" y="1469"/>
                    <a:pt x="5763" y="528"/>
                  </a:cubicBezTo>
                  <a:cubicBezTo>
                    <a:pt x="5195" y="173"/>
                    <a:pt x="4561" y="1"/>
                    <a:pt x="3934" y="1"/>
                  </a:cubicBezTo>
                  <a:close/>
                  <a:moveTo>
                    <a:pt x="822" y="1993"/>
                  </a:moveTo>
                  <a:lnTo>
                    <a:pt x="822" y="1993"/>
                  </a:lnTo>
                  <a:cubicBezTo>
                    <a:pt x="0" y="3553"/>
                    <a:pt x="524" y="5493"/>
                    <a:pt x="2024" y="6434"/>
                  </a:cubicBezTo>
                  <a:cubicBezTo>
                    <a:pt x="2590" y="6793"/>
                    <a:pt x="3222" y="6966"/>
                    <a:pt x="3847" y="6966"/>
                  </a:cubicBezTo>
                  <a:cubicBezTo>
                    <a:pt x="4879" y="6966"/>
                    <a:pt x="5893" y="6495"/>
                    <a:pt x="6560" y="5612"/>
                  </a:cubicBezTo>
                  <a:lnTo>
                    <a:pt x="822" y="1993"/>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109" name="Google Shape;5109;p60"/>
            <p:cNvSpPr/>
            <p:nvPr/>
          </p:nvSpPr>
          <p:spPr>
            <a:xfrm>
              <a:off x="2608019" y="226472"/>
              <a:ext cx="196272" cy="181918"/>
            </a:xfrm>
            <a:custGeom>
              <a:avLst/>
              <a:gdLst/>
              <a:ahLst/>
              <a:cxnLst/>
              <a:rect l="l" t="t" r="r" b="b"/>
              <a:pathLst>
                <a:path w="6085" h="5640" extrusionOk="0">
                  <a:moveTo>
                    <a:pt x="3608" y="0"/>
                  </a:moveTo>
                  <a:lnTo>
                    <a:pt x="1215" y="1631"/>
                  </a:lnTo>
                  <a:cubicBezTo>
                    <a:pt x="250" y="2286"/>
                    <a:pt x="0" y="3596"/>
                    <a:pt x="655" y="4560"/>
                  </a:cubicBezTo>
                  <a:lnTo>
                    <a:pt x="762" y="4715"/>
                  </a:lnTo>
                  <a:cubicBezTo>
                    <a:pt x="1171" y="5316"/>
                    <a:pt x="1833" y="5640"/>
                    <a:pt x="2508" y="5640"/>
                  </a:cubicBezTo>
                  <a:cubicBezTo>
                    <a:pt x="2916" y="5640"/>
                    <a:pt x="3328" y="5521"/>
                    <a:pt x="3691" y="5275"/>
                  </a:cubicBezTo>
                  <a:lnTo>
                    <a:pt x="6085" y="3644"/>
                  </a:lnTo>
                  <a:lnTo>
                    <a:pt x="3608" y="0"/>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110" name="Google Shape;5110;p60"/>
            <p:cNvSpPr/>
            <p:nvPr/>
          </p:nvSpPr>
          <p:spPr>
            <a:xfrm>
              <a:off x="2740909" y="151317"/>
              <a:ext cx="196272" cy="181563"/>
            </a:xfrm>
            <a:custGeom>
              <a:avLst/>
              <a:gdLst/>
              <a:ahLst/>
              <a:cxnLst/>
              <a:rect l="l" t="t" r="r" b="b"/>
              <a:pathLst>
                <a:path w="6085" h="5629" extrusionOk="0">
                  <a:moveTo>
                    <a:pt x="3571" y="1"/>
                  </a:moveTo>
                  <a:cubicBezTo>
                    <a:pt x="3163" y="1"/>
                    <a:pt x="2752" y="119"/>
                    <a:pt x="2393" y="366"/>
                  </a:cubicBezTo>
                  <a:lnTo>
                    <a:pt x="0" y="1985"/>
                  </a:lnTo>
                  <a:lnTo>
                    <a:pt x="2477" y="5628"/>
                  </a:lnTo>
                  <a:lnTo>
                    <a:pt x="4870" y="4009"/>
                  </a:lnTo>
                  <a:cubicBezTo>
                    <a:pt x="5834" y="3354"/>
                    <a:pt x="6084" y="2044"/>
                    <a:pt x="5429" y="1080"/>
                  </a:cubicBezTo>
                  <a:lnTo>
                    <a:pt x="5310" y="925"/>
                  </a:lnTo>
                  <a:cubicBezTo>
                    <a:pt x="4910" y="324"/>
                    <a:pt x="4245" y="1"/>
                    <a:pt x="3571"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111" name="Google Shape;5111;p60"/>
            <p:cNvSpPr/>
            <p:nvPr/>
          </p:nvSpPr>
          <p:spPr>
            <a:xfrm>
              <a:off x="2550799" y="602242"/>
              <a:ext cx="346032" cy="344032"/>
            </a:xfrm>
            <a:custGeom>
              <a:avLst/>
              <a:gdLst/>
              <a:ahLst/>
              <a:cxnLst/>
              <a:rect l="l" t="t" r="r" b="b"/>
              <a:pathLst>
                <a:path w="10728" h="10666" extrusionOk="0">
                  <a:moveTo>
                    <a:pt x="5007" y="1"/>
                  </a:moveTo>
                  <a:cubicBezTo>
                    <a:pt x="4823" y="1"/>
                    <a:pt x="4676" y="136"/>
                    <a:pt x="4644" y="328"/>
                  </a:cubicBezTo>
                  <a:lnTo>
                    <a:pt x="4191" y="3805"/>
                  </a:lnTo>
                  <a:lnTo>
                    <a:pt x="715" y="3340"/>
                  </a:lnTo>
                  <a:cubicBezTo>
                    <a:pt x="699" y="3338"/>
                    <a:pt x="684" y="3338"/>
                    <a:pt x="668" y="3338"/>
                  </a:cubicBezTo>
                  <a:cubicBezTo>
                    <a:pt x="475" y="3338"/>
                    <a:pt x="319" y="3474"/>
                    <a:pt x="286" y="3662"/>
                  </a:cubicBezTo>
                  <a:lnTo>
                    <a:pt x="36" y="5638"/>
                  </a:lnTo>
                  <a:cubicBezTo>
                    <a:pt x="0" y="5840"/>
                    <a:pt x="143" y="6031"/>
                    <a:pt x="346" y="6055"/>
                  </a:cubicBezTo>
                  <a:lnTo>
                    <a:pt x="346" y="6043"/>
                  </a:lnTo>
                  <a:lnTo>
                    <a:pt x="3822" y="6507"/>
                  </a:lnTo>
                  <a:lnTo>
                    <a:pt x="3370" y="9984"/>
                  </a:lnTo>
                  <a:cubicBezTo>
                    <a:pt x="3334" y="10186"/>
                    <a:pt x="3489" y="10377"/>
                    <a:pt x="3691" y="10401"/>
                  </a:cubicBezTo>
                  <a:lnTo>
                    <a:pt x="5668" y="10663"/>
                  </a:lnTo>
                  <a:cubicBezTo>
                    <a:pt x="5683" y="10664"/>
                    <a:pt x="5697" y="10665"/>
                    <a:pt x="5712" y="10665"/>
                  </a:cubicBezTo>
                  <a:cubicBezTo>
                    <a:pt x="5896" y="10665"/>
                    <a:pt x="6051" y="10529"/>
                    <a:pt x="6085" y="10341"/>
                  </a:cubicBezTo>
                  <a:lnTo>
                    <a:pt x="6537" y="6864"/>
                  </a:lnTo>
                  <a:lnTo>
                    <a:pt x="10025" y="7329"/>
                  </a:lnTo>
                  <a:cubicBezTo>
                    <a:pt x="10040" y="7331"/>
                    <a:pt x="10055" y="7331"/>
                    <a:pt x="10069" y="7331"/>
                  </a:cubicBezTo>
                  <a:cubicBezTo>
                    <a:pt x="10253" y="7331"/>
                    <a:pt x="10409" y="7195"/>
                    <a:pt x="10442" y="7007"/>
                  </a:cubicBezTo>
                  <a:lnTo>
                    <a:pt x="10704" y="5031"/>
                  </a:lnTo>
                  <a:cubicBezTo>
                    <a:pt x="10728" y="4828"/>
                    <a:pt x="10585" y="4638"/>
                    <a:pt x="10383" y="4614"/>
                  </a:cubicBezTo>
                  <a:lnTo>
                    <a:pt x="6894" y="4150"/>
                  </a:lnTo>
                  <a:lnTo>
                    <a:pt x="7358" y="673"/>
                  </a:lnTo>
                  <a:cubicBezTo>
                    <a:pt x="7382" y="471"/>
                    <a:pt x="7239" y="280"/>
                    <a:pt x="7037" y="256"/>
                  </a:cubicBezTo>
                  <a:lnTo>
                    <a:pt x="5072" y="6"/>
                  </a:lnTo>
                  <a:cubicBezTo>
                    <a:pt x="5050" y="3"/>
                    <a:pt x="5029" y="1"/>
                    <a:pt x="5007"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112" name="Google Shape;5112;p60"/>
            <p:cNvSpPr/>
            <p:nvPr/>
          </p:nvSpPr>
          <p:spPr>
            <a:xfrm>
              <a:off x="2108002" y="1123773"/>
              <a:ext cx="349902" cy="435733"/>
            </a:xfrm>
            <a:custGeom>
              <a:avLst/>
              <a:gdLst/>
              <a:ahLst/>
              <a:cxnLst/>
              <a:rect l="l" t="t" r="r" b="b"/>
              <a:pathLst>
                <a:path w="10848" h="13509" extrusionOk="0">
                  <a:moveTo>
                    <a:pt x="4155" y="414"/>
                  </a:moveTo>
                  <a:cubicBezTo>
                    <a:pt x="4444" y="414"/>
                    <a:pt x="4730" y="589"/>
                    <a:pt x="4787" y="982"/>
                  </a:cubicBezTo>
                  <a:cubicBezTo>
                    <a:pt x="4811" y="1173"/>
                    <a:pt x="4763" y="1375"/>
                    <a:pt x="4632" y="1518"/>
                  </a:cubicBezTo>
                  <a:lnTo>
                    <a:pt x="3846" y="1673"/>
                  </a:lnTo>
                  <a:cubicBezTo>
                    <a:pt x="3668" y="1578"/>
                    <a:pt x="3549" y="1411"/>
                    <a:pt x="3513" y="1209"/>
                  </a:cubicBezTo>
                  <a:cubicBezTo>
                    <a:pt x="3398" y="710"/>
                    <a:pt x="3779" y="414"/>
                    <a:pt x="4155" y="414"/>
                  </a:cubicBezTo>
                  <a:close/>
                  <a:moveTo>
                    <a:pt x="7872" y="2734"/>
                  </a:moveTo>
                  <a:cubicBezTo>
                    <a:pt x="8128" y="2734"/>
                    <a:pt x="8354" y="2914"/>
                    <a:pt x="8406" y="3185"/>
                  </a:cubicBezTo>
                  <a:lnTo>
                    <a:pt x="9787" y="10746"/>
                  </a:lnTo>
                  <a:cubicBezTo>
                    <a:pt x="9835" y="11043"/>
                    <a:pt x="9645" y="11329"/>
                    <a:pt x="9335" y="11377"/>
                  </a:cubicBezTo>
                  <a:lnTo>
                    <a:pt x="3072" y="12520"/>
                  </a:lnTo>
                  <a:cubicBezTo>
                    <a:pt x="3037" y="12527"/>
                    <a:pt x="3002" y="12530"/>
                    <a:pt x="2968" y="12530"/>
                  </a:cubicBezTo>
                  <a:cubicBezTo>
                    <a:pt x="2711" y="12530"/>
                    <a:pt x="2483" y="12342"/>
                    <a:pt x="2441" y="12079"/>
                  </a:cubicBezTo>
                  <a:lnTo>
                    <a:pt x="1060" y="4519"/>
                  </a:lnTo>
                  <a:cubicBezTo>
                    <a:pt x="1013" y="4221"/>
                    <a:pt x="1215" y="3935"/>
                    <a:pt x="1513" y="3888"/>
                  </a:cubicBezTo>
                  <a:lnTo>
                    <a:pt x="2251" y="3745"/>
                  </a:lnTo>
                  <a:cubicBezTo>
                    <a:pt x="2294" y="3960"/>
                    <a:pt x="2483" y="4107"/>
                    <a:pt x="2694" y="4107"/>
                  </a:cubicBezTo>
                  <a:cubicBezTo>
                    <a:pt x="2717" y="4107"/>
                    <a:pt x="2740" y="4105"/>
                    <a:pt x="2763" y="4102"/>
                  </a:cubicBezTo>
                  <a:lnTo>
                    <a:pt x="6668" y="3387"/>
                  </a:lnTo>
                  <a:cubicBezTo>
                    <a:pt x="6906" y="3340"/>
                    <a:pt x="7061" y="3114"/>
                    <a:pt x="7025" y="2875"/>
                  </a:cubicBezTo>
                  <a:lnTo>
                    <a:pt x="7763" y="2745"/>
                  </a:lnTo>
                  <a:cubicBezTo>
                    <a:pt x="7800" y="2737"/>
                    <a:pt x="7836" y="2734"/>
                    <a:pt x="7872" y="2734"/>
                  </a:cubicBezTo>
                  <a:close/>
                  <a:moveTo>
                    <a:pt x="4146" y="0"/>
                  </a:moveTo>
                  <a:cubicBezTo>
                    <a:pt x="4083" y="0"/>
                    <a:pt x="4018" y="6"/>
                    <a:pt x="3953" y="18"/>
                  </a:cubicBezTo>
                  <a:cubicBezTo>
                    <a:pt x="3358" y="125"/>
                    <a:pt x="2965" y="697"/>
                    <a:pt x="3084" y="1292"/>
                  </a:cubicBezTo>
                  <a:cubicBezTo>
                    <a:pt x="3108" y="1459"/>
                    <a:pt x="3179" y="1625"/>
                    <a:pt x="3287" y="1768"/>
                  </a:cubicBezTo>
                  <a:lnTo>
                    <a:pt x="2513" y="1911"/>
                  </a:lnTo>
                  <a:cubicBezTo>
                    <a:pt x="2203" y="1971"/>
                    <a:pt x="1989" y="2280"/>
                    <a:pt x="2048" y="2602"/>
                  </a:cubicBezTo>
                  <a:lnTo>
                    <a:pt x="2096" y="2875"/>
                  </a:lnTo>
                  <a:lnTo>
                    <a:pt x="810" y="3114"/>
                  </a:lnTo>
                  <a:cubicBezTo>
                    <a:pt x="322" y="3197"/>
                    <a:pt x="1" y="3661"/>
                    <a:pt x="96" y="4149"/>
                  </a:cubicBezTo>
                  <a:lnTo>
                    <a:pt x="1667" y="12770"/>
                  </a:lnTo>
                  <a:cubicBezTo>
                    <a:pt x="1742" y="13206"/>
                    <a:pt x="2121" y="13509"/>
                    <a:pt x="2549" y="13509"/>
                  </a:cubicBezTo>
                  <a:cubicBezTo>
                    <a:pt x="2600" y="13509"/>
                    <a:pt x="2651" y="13505"/>
                    <a:pt x="2703" y="13496"/>
                  </a:cubicBezTo>
                  <a:lnTo>
                    <a:pt x="10037" y="12150"/>
                  </a:lnTo>
                  <a:cubicBezTo>
                    <a:pt x="10526" y="12067"/>
                    <a:pt x="10847" y="11603"/>
                    <a:pt x="10764" y="11115"/>
                  </a:cubicBezTo>
                  <a:lnTo>
                    <a:pt x="9180" y="2483"/>
                  </a:lnTo>
                  <a:cubicBezTo>
                    <a:pt x="9107" y="2052"/>
                    <a:pt x="8737" y="1751"/>
                    <a:pt x="8316" y="1751"/>
                  </a:cubicBezTo>
                  <a:cubicBezTo>
                    <a:pt x="8260" y="1751"/>
                    <a:pt x="8202" y="1757"/>
                    <a:pt x="8144" y="1768"/>
                  </a:cubicBezTo>
                  <a:lnTo>
                    <a:pt x="6859" y="1994"/>
                  </a:lnTo>
                  <a:lnTo>
                    <a:pt x="6811" y="1721"/>
                  </a:lnTo>
                  <a:cubicBezTo>
                    <a:pt x="6757" y="1431"/>
                    <a:pt x="6510" y="1237"/>
                    <a:pt x="6226" y="1237"/>
                  </a:cubicBezTo>
                  <a:cubicBezTo>
                    <a:pt x="6195" y="1237"/>
                    <a:pt x="6164" y="1240"/>
                    <a:pt x="6132" y="1244"/>
                  </a:cubicBezTo>
                  <a:lnTo>
                    <a:pt x="5180" y="1423"/>
                  </a:lnTo>
                  <a:cubicBezTo>
                    <a:pt x="5239" y="1244"/>
                    <a:pt x="5251" y="1066"/>
                    <a:pt x="5215" y="899"/>
                  </a:cubicBezTo>
                  <a:cubicBezTo>
                    <a:pt x="5120" y="370"/>
                    <a:pt x="4658" y="0"/>
                    <a:pt x="4146"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113" name="Google Shape;5113;p60"/>
            <p:cNvSpPr/>
            <p:nvPr/>
          </p:nvSpPr>
          <p:spPr>
            <a:xfrm>
              <a:off x="2170222" y="1280275"/>
              <a:ext cx="60059" cy="49866"/>
            </a:xfrm>
            <a:custGeom>
              <a:avLst/>
              <a:gdLst/>
              <a:ahLst/>
              <a:cxnLst/>
              <a:rect l="l" t="t" r="r" b="b"/>
              <a:pathLst>
                <a:path w="1862" h="1546" extrusionOk="0">
                  <a:moveTo>
                    <a:pt x="1002" y="1"/>
                  </a:moveTo>
                  <a:cubicBezTo>
                    <a:pt x="958" y="1"/>
                    <a:pt x="914" y="4"/>
                    <a:pt x="869" y="12"/>
                  </a:cubicBezTo>
                  <a:cubicBezTo>
                    <a:pt x="191" y="131"/>
                    <a:pt x="0" y="1012"/>
                    <a:pt x="572" y="1405"/>
                  </a:cubicBezTo>
                  <a:cubicBezTo>
                    <a:pt x="710" y="1502"/>
                    <a:pt x="860" y="1545"/>
                    <a:pt x="1007" y="1545"/>
                  </a:cubicBezTo>
                  <a:cubicBezTo>
                    <a:pt x="1453" y="1545"/>
                    <a:pt x="1861" y="1142"/>
                    <a:pt x="1762" y="631"/>
                  </a:cubicBezTo>
                  <a:cubicBezTo>
                    <a:pt x="1699" y="259"/>
                    <a:pt x="1369"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114" name="Google Shape;5114;p60"/>
            <p:cNvSpPr/>
            <p:nvPr/>
          </p:nvSpPr>
          <p:spPr>
            <a:xfrm>
              <a:off x="2238344" y="1265566"/>
              <a:ext cx="124053" cy="43931"/>
            </a:xfrm>
            <a:custGeom>
              <a:avLst/>
              <a:gdLst/>
              <a:ahLst/>
              <a:cxnLst/>
              <a:rect l="l" t="t" r="r" b="b"/>
              <a:pathLst>
                <a:path w="3846" h="1362" extrusionOk="0">
                  <a:moveTo>
                    <a:pt x="3262" y="0"/>
                  </a:moveTo>
                  <a:cubicBezTo>
                    <a:pt x="3223" y="0"/>
                    <a:pt x="3182" y="5"/>
                    <a:pt x="3139" y="15"/>
                  </a:cubicBezTo>
                  <a:lnTo>
                    <a:pt x="3151" y="15"/>
                  </a:lnTo>
                  <a:lnTo>
                    <a:pt x="555" y="492"/>
                  </a:lnTo>
                  <a:cubicBezTo>
                    <a:pt x="0" y="569"/>
                    <a:pt x="108" y="1362"/>
                    <a:pt x="598" y="1362"/>
                  </a:cubicBezTo>
                  <a:cubicBezTo>
                    <a:pt x="633" y="1362"/>
                    <a:pt x="671" y="1358"/>
                    <a:pt x="710" y="1349"/>
                  </a:cubicBezTo>
                  <a:lnTo>
                    <a:pt x="3294" y="873"/>
                  </a:lnTo>
                  <a:cubicBezTo>
                    <a:pt x="3846" y="784"/>
                    <a:pt x="3753" y="0"/>
                    <a:pt x="326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115" name="Google Shape;5115;p60"/>
            <p:cNvSpPr/>
            <p:nvPr/>
          </p:nvSpPr>
          <p:spPr>
            <a:xfrm>
              <a:off x="2182898" y="1349784"/>
              <a:ext cx="60123" cy="49866"/>
            </a:xfrm>
            <a:custGeom>
              <a:avLst/>
              <a:gdLst/>
              <a:ahLst/>
              <a:cxnLst/>
              <a:rect l="l" t="t" r="r" b="b"/>
              <a:pathLst>
                <a:path w="1864" h="1546" extrusionOk="0">
                  <a:moveTo>
                    <a:pt x="1013" y="1"/>
                  </a:moveTo>
                  <a:cubicBezTo>
                    <a:pt x="970" y="1"/>
                    <a:pt x="926" y="4"/>
                    <a:pt x="881" y="12"/>
                  </a:cubicBezTo>
                  <a:cubicBezTo>
                    <a:pt x="191" y="131"/>
                    <a:pt x="0" y="1012"/>
                    <a:pt x="572" y="1405"/>
                  </a:cubicBezTo>
                  <a:cubicBezTo>
                    <a:pt x="710" y="1502"/>
                    <a:pt x="861" y="1545"/>
                    <a:pt x="1008" y="1545"/>
                  </a:cubicBezTo>
                  <a:cubicBezTo>
                    <a:pt x="1454" y="1545"/>
                    <a:pt x="1864" y="1145"/>
                    <a:pt x="1774" y="643"/>
                  </a:cubicBezTo>
                  <a:cubicBezTo>
                    <a:pt x="1700" y="260"/>
                    <a:pt x="1378" y="1"/>
                    <a:pt x="101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116" name="Google Shape;5116;p60"/>
            <p:cNvSpPr/>
            <p:nvPr/>
          </p:nvSpPr>
          <p:spPr>
            <a:xfrm>
              <a:off x="2252504" y="1335140"/>
              <a:ext cx="121279" cy="43544"/>
            </a:xfrm>
            <a:custGeom>
              <a:avLst/>
              <a:gdLst/>
              <a:ahLst/>
              <a:cxnLst/>
              <a:rect l="l" t="t" r="r" b="b"/>
              <a:pathLst>
                <a:path w="3760" h="1350" extrusionOk="0">
                  <a:moveTo>
                    <a:pt x="3129" y="0"/>
                  </a:moveTo>
                  <a:cubicBezTo>
                    <a:pt x="3117" y="0"/>
                    <a:pt x="3105" y="1"/>
                    <a:pt x="3093" y="2"/>
                  </a:cubicBezTo>
                  <a:lnTo>
                    <a:pt x="497" y="478"/>
                  </a:lnTo>
                  <a:cubicBezTo>
                    <a:pt x="1" y="628"/>
                    <a:pt x="120" y="1349"/>
                    <a:pt x="617" y="1349"/>
                  </a:cubicBezTo>
                  <a:cubicBezTo>
                    <a:pt x="632" y="1349"/>
                    <a:pt x="648" y="1348"/>
                    <a:pt x="664" y="1347"/>
                  </a:cubicBezTo>
                  <a:lnTo>
                    <a:pt x="3260" y="883"/>
                  </a:lnTo>
                  <a:cubicBezTo>
                    <a:pt x="3760" y="731"/>
                    <a:pt x="3635" y="0"/>
                    <a:pt x="3129"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117" name="Google Shape;5117;p60"/>
            <p:cNvSpPr/>
            <p:nvPr/>
          </p:nvSpPr>
          <p:spPr>
            <a:xfrm>
              <a:off x="2196316" y="1424293"/>
              <a:ext cx="60156" cy="49834"/>
            </a:xfrm>
            <a:custGeom>
              <a:avLst/>
              <a:gdLst/>
              <a:ahLst/>
              <a:cxnLst/>
              <a:rect l="l" t="t" r="r" b="b"/>
              <a:pathLst>
                <a:path w="1865" h="1545" extrusionOk="0">
                  <a:moveTo>
                    <a:pt x="1014" y="0"/>
                  </a:moveTo>
                  <a:cubicBezTo>
                    <a:pt x="971" y="0"/>
                    <a:pt x="927" y="4"/>
                    <a:pt x="882" y="12"/>
                  </a:cubicBezTo>
                  <a:cubicBezTo>
                    <a:pt x="191" y="131"/>
                    <a:pt x="1" y="1012"/>
                    <a:pt x="572" y="1405"/>
                  </a:cubicBezTo>
                  <a:cubicBezTo>
                    <a:pt x="711" y="1502"/>
                    <a:pt x="861" y="1545"/>
                    <a:pt x="1008" y="1545"/>
                  </a:cubicBezTo>
                  <a:cubicBezTo>
                    <a:pt x="1455" y="1545"/>
                    <a:pt x="1865" y="1142"/>
                    <a:pt x="1775" y="631"/>
                  </a:cubicBezTo>
                  <a:cubicBezTo>
                    <a:pt x="1701" y="259"/>
                    <a:pt x="1379" y="0"/>
                    <a:pt x="1014"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118" name="Google Shape;5118;p60"/>
            <p:cNvSpPr/>
            <p:nvPr/>
          </p:nvSpPr>
          <p:spPr>
            <a:xfrm>
              <a:off x="2265568" y="1409230"/>
              <a:ext cx="121924" cy="43931"/>
            </a:xfrm>
            <a:custGeom>
              <a:avLst/>
              <a:gdLst/>
              <a:ahLst/>
              <a:cxnLst/>
              <a:rect l="l" t="t" r="r" b="b"/>
              <a:pathLst>
                <a:path w="3780" h="1362" extrusionOk="0">
                  <a:moveTo>
                    <a:pt x="3163" y="0"/>
                  </a:moveTo>
                  <a:cubicBezTo>
                    <a:pt x="3148" y="0"/>
                    <a:pt x="3132" y="1"/>
                    <a:pt x="3117" y="2"/>
                  </a:cubicBezTo>
                  <a:lnTo>
                    <a:pt x="3117" y="14"/>
                  </a:lnTo>
                  <a:lnTo>
                    <a:pt x="521" y="479"/>
                  </a:lnTo>
                  <a:cubicBezTo>
                    <a:pt x="1" y="617"/>
                    <a:pt x="120" y="1362"/>
                    <a:pt x="629" y="1362"/>
                  </a:cubicBezTo>
                  <a:cubicBezTo>
                    <a:pt x="644" y="1362"/>
                    <a:pt x="660" y="1361"/>
                    <a:pt x="676" y="1360"/>
                  </a:cubicBezTo>
                  <a:lnTo>
                    <a:pt x="3271" y="883"/>
                  </a:lnTo>
                  <a:cubicBezTo>
                    <a:pt x="3780" y="733"/>
                    <a:pt x="3660" y="0"/>
                    <a:pt x="3163"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119" name="Google Shape;5119;p60"/>
            <p:cNvSpPr/>
            <p:nvPr/>
          </p:nvSpPr>
          <p:spPr>
            <a:xfrm>
              <a:off x="2608019" y="1251439"/>
              <a:ext cx="196272" cy="181563"/>
            </a:xfrm>
            <a:custGeom>
              <a:avLst/>
              <a:gdLst/>
              <a:ahLst/>
              <a:cxnLst/>
              <a:rect l="l" t="t" r="r" b="b"/>
              <a:pathLst>
                <a:path w="6085" h="5629" extrusionOk="0">
                  <a:moveTo>
                    <a:pt x="3608" y="1"/>
                  </a:moveTo>
                  <a:lnTo>
                    <a:pt x="1215" y="1620"/>
                  </a:lnTo>
                  <a:cubicBezTo>
                    <a:pt x="250" y="2275"/>
                    <a:pt x="0" y="3585"/>
                    <a:pt x="655" y="4549"/>
                  </a:cubicBezTo>
                  <a:lnTo>
                    <a:pt x="762" y="4704"/>
                  </a:lnTo>
                  <a:cubicBezTo>
                    <a:pt x="1171" y="5305"/>
                    <a:pt x="1833" y="5629"/>
                    <a:pt x="2508" y="5629"/>
                  </a:cubicBezTo>
                  <a:cubicBezTo>
                    <a:pt x="2916" y="5629"/>
                    <a:pt x="3328" y="5510"/>
                    <a:pt x="3691" y="5264"/>
                  </a:cubicBezTo>
                  <a:lnTo>
                    <a:pt x="6085" y="3644"/>
                  </a:lnTo>
                  <a:lnTo>
                    <a:pt x="3608" y="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120" name="Google Shape;5120;p60"/>
            <p:cNvSpPr/>
            <p:nvPr/>
          </p:nvSpPr>
          <p:spPr>
            <a:xfrm>
              <a:off x="2740909" y="1176188"/>
              <a:ext cx="195885" cy="181660"/>
            </a:xfrm>
            <a:custGeom>
              <a:avLst/>
              <a:gdLst/>
              <a:ahLst/>
              <a:cxnLst/>
              <a:rect l="l" t="t" r="r" b="b"/>
              <a:pathLst>
                <a:path w="6073" h="5632" extrusionOk="0">
                  <a:moveTo>
                    <a:pt x="3579" y="1"/>
                  </a:moveTo>
                  <a:cubicBezTo>
                    <a:pt x="3169" y="1"/>
                    <a:pt x="2755" y="120"/>
                    <a:pt x="2393" y="369"/>
                  </a:cubicBezTo>
                  <a:lnTo>
                    <a:pt x="0" y="1989"/>
                  </a:lnTo>
                  <a:lnTo>
                    <a:pt x="2477" y="5632"/>
                  </a:lnTo>
                  <a:lnTo>
                    <a:pt x="4870" y="4001"/>
                  </a:lnTo>
                  <a:cubicBezTo>
                    <a:pt x="5822" y="3346"/>
                    <a:pt x="6072" y="2036"/>
                    <a:pt x="5429" y="1072"/>
                  </a:cubicBezTo>
                  <a:lnTo>
                    <a:pt x="5429" y="1072"/>
                  </a:lnTo>
                  <a:lnTo>
                    <a:pt x="5429" y="1084"/>
                  </a:lnTo>
                  <a:lnTo>
                    <a:pt x="5310" y="917"/>
                  </a:lnTo>
                  <a:cubicBezTo>
                    <a:pt x="4904" y="319"/>
                    <a:pt x="4247" y="1"/>
                    <a:pt x="3579"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121" name="Google Shape;5121;p60"/>
            <p:cNvSpPr/>
            <p:nvPr/>
          </p:nvSpPr>
          <p:spPr>
            <a:xfrm>
              <a:off x="1083390" y="98419"/>
              <a:ext cx="349902" cy="436120"/>
            </a:xfrm>
            <a:custGeom>
              <a:avLst/>
              <a:gdLst/>
              <a:ahLst/>
              <a:cxnLst/>
              <a:rect l="l" t="t" r="r" b="b"/>
              <a:pathLst>
                <a:path w="10848" h="13521" extrusionOk="0">
                  <a:moveTo>
                    <a:pt x="4159" y="435"/>
                  </a:moveTo>
                  <a:cubicBezTo>
                    <a:pt x="4446" y="435"/>
                    <a:pt x="4730" y="607"/>
                    <a:pt x="4787" y="994"/>
                  </a:cubicBezTo>
                  <a:cubicBezTo>
                    <a:pt x="4811" y="1196"/>
                    <a:pt x="4763" y="1387"/>
                    <a:pt x="4632" y="1541"/>
                  </a:cubicBezTo>
                  <a:lnTo>
                    <a:pt x="3846" y="1684"/>
                  </a:lnTo>
                  <a:cubicBezTo>
                    <a:pt x="3668" y="1589"/>
                    <a:pt x="3549" y="1422"/>
                    <a:pt x="3513" y="1232"/>
                  </a:cubicBezTo>
                  <a:cubicBezTo>
                    <a:pt x="3398" y="732"/>
                    <a:pt x="3782" y="435"/>
                    <a:pt x="4159" y="435"/>
                  </a:cubicBezTo>
                  <a:close/>
                  <a:moveTo>
                    <a:pt x="7866" y="2749"/>
                  </a:moveTo>
                  <a:cubicBezTo>
                    <a:pt x="8129" y="2749"/>
                    <a:pt x="8364" y="2930"/>
                    <a:pt x="8406" y="3208"/>
                  </a:cubicBezTo>
                  <a:lnTo>
                    <a:pt x="9788" y="10769"/>
                  </a:lnTo>
                  <a:cubicBezTo>
                    <a:pt x="9835" y="11066"/>
                    <a:pt x="9645" y="11340"/>
                    <a:pt x="9347" y="11400"/>
                  </a:cubicBezTo>
                  <a:lnTo>
                    <a:pt x="3084" y="12543"/>
                  </a:lnTo>
                  <a:cubicBezTo>
                    <a:pt x="3049" y="12550"/>
                    <a:pt x="3014" y="12553"/>
                    <a:pt x="2980" y="12553"/>
                  </a:cubicBezTo>
                  <a:cubicBezTo>
                    <a:pt x="2723" y="12553"/>
                    <a:pt x="2495" y="12365"/>
                    <a:pt x="2453" y="12102"/>
                  </a:cubicBezTo>
                  <a:lnTo>
                    <a:pt x="1072" y="4530"/>
                  </a:lnTo>
                  <a:cubicBezTo>
                    <a:pt x="1013" y="4232"/>
                    <a:pt x="1215" y="3958"/>
                    <a:pt x="1513" y="3899"/>
                  </a:cubicBezTo>
                  <a:lnTo>
                    <a:pt x="2263" y="3768"/>
                  </a:lnTo>
                  <a:cubicBezTo>
                    <a:pt x="2294" y="3977"/>
                    <a:pt x="2472" y="4122"/>
                    <a:pt x="2677" y="4122"/>
                  </a:cubicBezTo>
                  <a:cubicBezTo>
                    <a:pt x="2705" y="4122"/>
                    <a:pt x="2734" y="4119"/>
                    <a:pt x="2763" y="4113"/>
                  </a:cubicBezTo>
                  <a:lnTo>
                    <a:pt x="6680" y="3399"/>
                  </a:lnTo>
                  <a:cubicBezTo>
                    <a:pt x="6906" y="3363"/>
                    <a:pt x="7073" y="3125"/>
                    <a:pt x="7025" y="2899"/>
                  </a:cubicBezTo>
                  <a:lnTo>
                    <a:pt x="7775" y="2756"/>
                  </a:lnTo>
                  <a:cubicBezTo>
                    <a:pt x="7806" y="2751"/>
                    <a:pt x="7836" y="2749"/>
                    <a:pt x="7866" y="2749"/>
                  </a:cubicBezTo>
                  <a:close/>
                  <a:moveTo>
                    <a:pt x="4133" y="0"/>
                  </a:moveTo>
                  <a:cubicBezTo>
                    <a:pt x="4070" y="0"/>
                    <a:pt x="4006" y="6"/>
                    <a:pt x="3942" y="17"/>
                  </a:cubicBezTo>
                  <a:cubicBezTo>
                    <a:pt x="3346" y="136"/>
                    <a:pt x="2953" y="708"/>
                    <a:pt x="3072" y="1303"/>
                  </a:cubicBezTo>
                  <a:cubicBezTo>
                    <a:pt x="3108" y="1482"/>
                    <a:pt x="3180" y="1649"/>
                    <a:pt x="3287" y="1779"/>
                  </a:cubicBezTo>
                  <a:lnTo>
                    <a:pt x="2513" y="1922"/>
                  </a:lnTo>
                  <a:cubicBezTo>
                    <a:pt x="2203" y="1982"/>
                    <a:pt x="1989" y="2291"/>
                    <a:pt x="2049" y="2601"/>
                  </a:cubicBezTo>
                  <a:lnTo>
                    <a:pt x="2096" y="2887"/>
                  </a:lnTo>
                  <a:lnTo>
                    <a:pt x="810" y="3125"/>
                  </a:lnTo>
                  <a:cubicBezTo>
                    <a:pt x="322" y="3208"/>
                    <a:pt x="1" y="3673"/>
                    <a:pt x="96" y="4149"/>
                  </a:cubicBezTo>
                  <a:lnTo>
                    <a:pt x="1668" y="12781"/>
                  </a:lnTo>
                  <a:cubicBezTo>
                    <a:pt x="1742" y="13217"/>
                    <a:pt x="2121" y="13520"/>
                    <a:pt x="2549" y="13520"/>
                  </a:cubicBezTo>
                  <a:cubicBezTo>
                    <a:pt x="2600" y="13520"/>
                    <a:pt x="2651" y="13516"/>
                    <a:pt x="2703" y="13507"/>
                  </a:cubicBezTo>
                  <a:lnTo>
                    <a:pt x="10038" y="12162"/>
                  </a:lnTo>
                  <a:cubicBezTo>
                    <a:pt x="10526" y="12066"/>
                    <a:pt x="10847" y="11602"/>
                    <a:pt x="10752" y="11126"/>
                  </a:cubicBezTo>
                  <a:lnTo>
                    <a:pt x="9192" y="2506"/>
                  </a:lnTo>
                  <a:cubicBezTo>
                    <a:pt x="9108" y="2074"/>
                    <a:pt x="8735" y="1763"/>
                    <a:pt x="8312" y="1763"/>
                  </a:cubicBezTo>
                  <a:cubicBezTo>
                    <a:pt x="8257" y="1763"/>
                    <a:pt x="8201" y="1769"/>
                    <a:pt x="8145" y="1779"/>
                  </a:cubicBezTo>
                  <a:lnTo>
                    <a:pt x="6859" y="2018"/>
                  </a:lnTo>
                  <a:lnTo>
                    <a:pt x="6811" y="1744"/>
                  </a:lnTo>
                  <a:cubicBezTo>
                    <a:pt x="6748" y="1458"/>
                    <a:pt x="6506" y="1258"/>
                    <a:pt x="6228" y="1258"/>
                  </a:cubicBezTo>
                  <a:cubicBezTo>
                    <a:pt x="6193" y="1258"/>
                    <a:pt x="6157" y="1261"/>
                    <a:pt x="6120" y="1268"/>
                  </a:cubicBezTo>
                  <a:lnTo>
                    <a:pt x="5180" y="1434"/>
                  </a:lnTo>
                  <a:cubicBezTo>
                    <a:pt x="5227" y="1268"/>
                    <a:pt x="5239" y="1089"/>
                    <a:pt x="5204" y="922"/>
                  </a:cubicBezTo>
                  <a:cubicBezTo>
                    <a:pt x="5119" y="381"/>
                    <a:pt x="4655" y="0"/>
                    <a:pt x="4133"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122" name="Google Shape;5122;p60"/>
            <p:cNvSpPr/>
            <p:nvPr/>
          </p:nvSpPr>
          <p:spPr>
            <a:xfrm>
              <a:off x="1145609" y="255566"/>
              <a:ext cx="60059" cy="49898"/>
            </a:xfrm>
            <a:custGeom>
              <a:avLst/>
              <a:gdLst/>
              <a:ahLst/>
              <a:cxnLst/>
              <a:rect l="l" t="t" r="r" b="b"/>
              <a:pathLst>
                <a:path w="1862" h="1547" extrusionOk="0">
                  <a:moveTo>
                    <a:pt x="1015" y="1"/>
                  </a:moveTo>
                  <a:cubicBezTo>
                    <a:pt x="967" y="1"/>
                    <a:pt x="918" y="5"/>
                    <a:pt x="870" y="15"/>
                  </a:cubicBezTo>
                  <a:cubicBezTo>
                    <a:pt x="191" y="134"/>
                    <a:pt x="0" y="1015"/>
                    <a:pt x="572" y="1408"/>
                  </a:cubicBezTo>
                  <a:cubicBezTo>
                    <a:pt x="709" y="1504"/>
                    <a:pt x="857" y="1547"/>
                    <a:pt x="1002" y="1547"/>
                  </a:cubicBezTo>
                  <a:cubicBezTo>
                    <a:pt x="1451" y="1547"/>
                    <a:pt x="1862" y="1138"/>
                    <a:pt x="1763" y="634"/>
                  </a:cubicBezTo>
                  <a:cubicBezTo>
                    <a:pt x="1700" y="266"/>
                    <a:pt x="1377" y="1"/>
                    <a:pt x="1015"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123" name="Google Shape;5123;p60"/>
            <p:cNvSpPr/>
            <p:nvPr/>
          </p:nvSpPr>
          <p:spPr>
            <a:xfrm>
              <a:off x="1213797" y="241019"/>
              <a:ext cx="124472" cy="43706"/>
            </a:xfrm>
            <a:custGeom>
              <a:avLst/>
              <a:gdLst/>
              <a:ahLst/>
              <a:cxnLst/>
              <a:rect l="l" t="t" r="r" b="b"/>
              <a:pathLst>
                <a:path w="3859" h="1355" extrusionOk="0">
                  <a:moveTo>
                    <a:pt x="3261" y="1"/>
                  </a:moveTo>
                  <a:cubicBezTo>
                    <a:pt x="3226" y="1"/>
                    <a:pt x="3188" y="5"/>
                    <a:pt x="3149" y="14"/>
                  </a:cubicBezTo>
                  <a:lnTo>
                    <a:pt x="3137" y="14"/>
                  </a:lnTo>
                  <a:lnTo>
                    <a:pt x="542" y="490"/>
                  </a:lnTo>
                  <a:cubicBezTo>
                    <a:pt x="0" y="580"/>
                    <a:pt x="111" y="1354"/>
                    <a:pt x="620" y="1354"/>
                  </a:cubicBezTo>
                  <a:cubicBezTo>
                    <a:pt x="648" y="1354"/>
                    <a:pt x="678" y="1352"/>
                    <a:pt x="708" y="1347"/>
                  </a:cubicBezTo>
                  <a:lnTo>
                    <a:pt x="3292" y="871"/>
                  </a:lnTo>
                  <a:cubicBezTo>
                    <a:pt x="3858" y="793"/>
                    <a:pt x="3751" y="1"/>
                    <a:pt x="3261"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124" name="Google Shape;5124;p60"/>
            <p:cNvSpPr/>
            <p:nvPr/>
          </p:nvSpPr>
          <p:spPr>
            <a:xfrm>
              <a:off x="1158286" y="325172"/>
              <a:ext cx="60059" cy="49866"/>
            </a:xfrm>
            <a:custGeom>
              <a:avLst/>
              <a:gdLst/>
              <a:ahLst/>
              <a:cxnLst/>
              <a:rect l="l" t="t" r="r" b="b"/>
              <a:pathLst>
                <a:path w="1862" h="1546" extrusionOk="0">
                  <a:moveTo>
                    <a:pt x="1002" y="1"/>
                  </a:moveTo>
                  <a:cubicBezTo>
                    <a:pt x="958" y="1"/>
                    <a:pt x="914" y="4"/>
                    <a:pt x="870" y="12"/>
                  </a:cubicBezTo>
                  <a:cubicBezTo>
                    <a:pt x="191" y="131"/>
                    <a:pt x="0" y="1012"/>
                    <a:pt x="560" y="1405"/>
                  </a:cubicBezTo>
                  <a:cubicBezTo>
                    <a:pt x="701" y="1502"/>
                    <a:pt x="854" y="1545"/>
                    <a:pt x="1002" y="1545"/>
                  </a:cubicBezTo>
                  <a:cubicBezTo>
                    <a:pt x="1453" y="1545"/>
                    <a:pt x="1861" y="1142"/>
                    <a:pt x="1762" y="631"/>
                  </a:cubicBezTo>
                  <a:cubicBezTo>
                    <a:pt x="1699" y="259"/>
                    <a:pt x="1369"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125" name="Google Shape;5125;p60"/>
            <p:cNvSpPr/>
            <p:nvPr/>
          </p:nvSpPr>
          <p:spPr>
            <a:xfrm>
              <a:off x="1227795" y="310528"/>
              <a:ext cx="121376" cy="43512"/>
            </a:xfrm>
            <a:custGeom>
              <a:avLst/>
              <a:gdLst/>
              <a:ahLst/>
              <a:cxnLst/>
              <a:rect l="l" t="t" r="r" b="b"/>
              <a:pathLst>
                <a:path w="3763" h="1349" extrusionOk="0">
                  <a:moveTo>
                    <a:pt x="3132" y="0"/>
                  </a:moveTo>
                  <a:cubicBezTo>
                    <a:pt x="3120" y="0"/>
                    <a:pt x="3108" y="1"/>
                    <a:pt x="3096" y="2"/>
                  </a:cubicBezTo>
                  <a:lnTo>
                    <a:pt x="500" y="478"/>
                  </a:lnTo>
                  <a:cubicBezTo>
                    <a:pt x="0" y="618"/>
                    <a:pt x="125" y="1348"/>
                    <a:pt x="631" y="1348"/>
                  </a:cubicBezTo>
                  <a:cubicBezTo>
                    <a:pt x="643" y="1348"/>
                    <a:pt x="655" y="1348"/>
                    <a:pt x="667" y="1347"/>
                  </a:cubicBezTo>
                  <a:lnTo>
                    <a:pt x="3263" y="871"/>
                  </a:lnTo>
                  <a:cubicBezTo>
                    <a:pt x="3763" y="731"/>
                    <a:pt x="3638" y="0"/>
                    <a:pt x="313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126" name="Google Shape;5126;p60"/>
            <p:cNvSpPr/>
            <p:nvPr/>
          </p:nvSpPr>
          <p:spPr>
            <a:xfrm>
              <a:off x="1171736" y="399294"/>
              <a:ext cx="60156" cy="50189"/>
            </a:xfrm>
            <a:custGeom>
              <a:avLst/>
              <a:gdLst/>
              <a:ahLst/>
              <a:cxnLst/>
              <a:rect l="l" t="t" r="r" b="b"/>
              <a:pathLst>
                <a:path w="1865" h="1556" extrusionOk="0">
                  <a:moveTo>
                    <a:pt x="1013" y="1"/>
                  </a:moveTo>
                  <a:cubicBezTo>
                    <a:pt x="970" y="1"/>
                    <a:pt x="926" y="4"/>
                    <a:pt x="881" y="12"/>
                  </a:cubicBezTo>
                  <a:cubicBezTo>
                    <a:pt x="202" y="131"/>
                    <a:pt x="0" y="1012"/>
                    <a:pt x="572" y="1417"/>
                  </a:cubicBezTo>
                  <a:cubicBezTo>
                    <a:pt x="708" y="1513"/>
                    <a:pt x="857" y="1556"/>
                    <a:pt x="1002" y="1556"/>
                  </a:cubicBezTo>
                  <a:cubicBezTo>
                    <a:pt x="1451" y="1556"/>
                    <a:pt x="1864" y="1147"/>
                    <a:pt x="1774" y="643"/>
                  </a:cubicBezTo>
                  <a:cubicBezTo>
                    <a:pt x="1700" y="260"/>
                    <a:pt x="1378" y="1"/>
                    <a:pt x="101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127" name="Google Shape;5127;p60"/>
            <p:cNvSpPr/>
            <p:nvPr/>
          </p:nvSpPr>
          <p:spPr>
            <a:xfrm>
              <a:off x="1240697" y="384586"/>
              <a:ext cx="122440" cy="44028"/>
            </a:xfrm>
            <a:custGeom>
              <a:avLst/>
              <a:gdLst/>
              <a:ahLst/>
              <a:cxnLst/>
              <a:rect l="l" t="t" r="r" b="b"/>
              <a:pathLst>
                <a:path w="3796" h="1365" extrusionOk="0">
                  <a:moveTo>
                    <a:pt x="3182" y="0"/>
                  </a:moveTo>
                  <a:cubicBezTo>
                    <a:pt x="3163" y="0"/>
                    <a:pt x="3144" y="1"/>
                    <a:pt x="3125" y="4"/>
                  </a:cubicBezTo>
                  <a:lnTo>
                    <a:pt x="529" y="480"/>
                  </a:lnTo>
                  <a:cubicBezTo>
                    <a:pt x="1" y="606"/>
                    <a:pt x="126" y="1364"/>
                    <a:pt x="627" y="1364"/>
                  </a:cubicBezTo>
                  <a:cubicBezTo>
                    <a:pt x="646" y="1364"/>
                    <a:pt x="664" y="1363"/>
                    <a:pt x="684" y="1361"/>
                  </a:cubicBezTo>
                  <a:lnTo>
                    <a:pt x="3279" y="885"/>
                  </a:lnTo>
                  <a:cubicBezTo>
                    <a:pt x="3796" y="747"/>
                    <a:pt x="3682" y="0"/>
                    <a:pt x="318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128" name="Google Shape;5128;p60"/>
            <p:cNvSpPr/>
            <p:nvPr/>
          </p:nvSpPr>
          <p:spPr>
            <a:xfrm>
              <a:off x="1114516" y="708297"/>
              <a:ext cx="250396" cy="224430"/>
            </a:xfrm>
            <a:custGeom>
              <a:avLst/>
              <a:gdLst/>
              <a:ahLst/>
              <a:cxnLst/>
              <a:rect l="l" t="t" r="r" b="b"/>
              <a:pathLst>
                <a:path w="7763" h="6958" extrusionOk="0">
                  <a:moveTo>
                    <a:pt x="3922" y="1"/>
                  </a:moveTo>
                  <a:cubicBezTo>
                    <a:pt x="2892" y="1"/>
                    <a:pt x="1881" y="465"/>
                    <a:pt x="1214" y="1338"/>
                  </a:cubicBezTo>
                  <a:lnTo>
                    <a:pt x="6953" y="4969"/>
                  </a:lnTo>
                  <a:cubicBezTo>
                    <a:pt x="7763" y="3398"/>
                    <a:pt x="7239" y="1469"/>
                    <a:pt x="5751" y="528"/>
                  </a:cubicBezTo>
                  <a:cubicBezTo>
                    <a:pt x="5183" y="173"/>
                    <a:pt x="4549" y="1"/>
                    <a:pt x="3922" y="1"/>
                  </a:cubicBezTo>
                  <a:close/>
                  <a:moveTo>
                    <a:pt x="810" y="1993"/>
                  </a:moveTo>
                  <a:cubicBezTo>
                    <a:pt x="0" y="3553"/>
                    <a:pt x="524" y="5481"/>
                    <a:pt x="2012" y="6434"/>
                  </a:cubicBezTo>
                  <a:cubicBezTo>
                    <a:pt x="2576" y="6788"/>
                    <a:pt x="3206" y="6958"/>
                    <a:pt x="3829" y="6958"/>
                  </a:cubicBezTo>
                  <a:cubicBezTo>
                    <a:pt x="4863" y="6958"/>
                    <a:pt x="5880" y="6489"/>
                    <a:pt x="6548" y="5612"/>
                  </a:cubicBezTo>
                  <a:lnTo>
                    <a:pt x="810" y="1993"/>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129" name="Google Shape;5129;p60"/>
            <p:cNvSpPr/>
            <p:nvPr/>
          </p:nvSpPr>
          <p:spPr>
            <a:xfrm>
              <a:off x="1583407" y="226472"/>
              <a:ext cx="196272" cy="181918"/>
            </a:xfrm>
            <a:custGeom>
              <a:avLst/>
              <a:gdLst/>
              <a:ahLst/>
              <a:cxnLst/>
              <a:rect l="l" t="t" r="r" b="b"/>
              <a:pathLst>
                <a:path w="6085" h="5640" extrusionOk="0">
                  <a:moveTo>
                    <a:pt x="3608" y="0"/>
                  </a:moveTo>
                  <a:lnTo>
                    <a:pt x="1215" y="1631"/>
                  </a:lnTo>
                  <a:cubicBezTo>
                    <a:pt x="251" y="2286"/>
                    <a:pt x="1" y="3596"/>
                    <a:pt x="655" y="4560"/>
                  </a:cubicBezTo>
                  <a:lnTo>
                    <a:pt x="763" y="4715"/>
                  </a:lnTo>
                  <a:cubicBezTo>
                    <a:pt x="1171" y="5316"/>
                    <a:pt x="1833" y="5640"/>
                    <a:pt x="2508" y="5640"/>
                  </a:cubicBezTo>
                  <a:cubicBezTo>
                    <a:pt x="2916" y="5640"/>
                    <a:pt x="3328" y="5521"/>
                    <a:pt x="3692" y="5275"/>
                  </a:cubicBezTo>
                  <a:lnTo>
                    <a:pt x="6085" y="3644"/>
                  </a:lnTo>
                  <a:lnTo>
                    <a:pt x="3608" y="0"/>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130" name="Google Shape;5130;p60"/>
            <p:cNvSpPr/>
            <p:nvPr/>
          </p:nvSpPr>
          <p:spPr>
            <a:xfrm>
              <a:off x="1716297" y="151317"/>
              <a:ext cx="196272" cy="181563"/>
            </a:xfrm>
            <a:custGeom>
              <a:avLst/>
              <a:gdLst/>
              <a:ahLst/>
              <a:cxnLst/>
              <a:rect l="l" t="t" r="r" b="b"/>
              <a:pathLst>
                <a:path w="6085" h="5629" extrusionOk="0">
                  <a:moveTo>
                    <a:pt x="3568" y="1"/>
                  </a:moveTo>
                  <a:cubicBezTo>
                    <a:pt x="3162" y="1"/>
                    <a:pt x="2752" y="119"/>
                    <a:pt x="2393" y="366"/>
                  </a:cubicBezTo>
                  <a:lnTo>
                    <a:pt x="0" y="1985"/>
                  </a:lnTo>
                  <a:lnTo>
                    <a:pt x="2477" y="5628"/>
                  </a:lnTo>
                  <a:lnTo>
                    <a:pt x="4870" y="4009"/>
                  </a:lnTo>
                  <a:cubicBezTo>
                    <a:pt x="5834" y="3354"/>
                    <a:pt x="6084" y="2044"/>
                    <a:pt x="5417" y="1080"/>
                  </a:cubicBezTo>
                  <a:lnTo>
                    <a:pt x="5310" y="925"/>
                  </a:lnTo>
                  <a:cubicBezTo>
                    <a:pt x="4902" y="324"/>
                    <a:pt x="4240" y="1"/>
                    <a:pt x="356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131" name="Google Shape;5131;p60"/>
            <p:cNvSpPr/>
            <p:nvPr/>
          </p:nvSpPr>
          <p:spPr>
            <a:xfrm>
              <a:off x="1526186" y="602242"/>
              <a:ext cx="345677" cy="344032"/>
            </a:xfrm>
            <a:custGeom>
              <a:avLst/>
              <a:gdLst/>
              <a:ahLst/>
              <a:cxnLst/>
              <a:rect l="l" t="t" r="r" b="b"/>
              <a:pathLst>
                <a:path w="10717" h="10666" extrusionOk="0">
                  <a:moveTo>
                    <a:pt x="4999" y="1"/>
                  </a:moveTo>
                  <a:cubicBezTo>
                    <a:pt x="4821" y="1"/>
                    <a:pt x="4665" y="136"/>
                    <a:pt x="4644" y="328"/>
                  </a:cubicBezTo>
                  <a:lnTo>
                    <a:pt x="4180" y="3805"/>
                  </a:lnTo>
                  <a:lnTo>
                    <a:pt x="703" y="3340"/>
                  </a:lnTo>
                  <a:cubicBezTo>
                    <a:pt x="688" y="3338"/>
                    <a:pt x="673" y="3338"/>
                    <a:pt x="659" y="3338"/>
                  </a:cubicBezTo>
                  <a:cubicBezTo>
                    <a:pt x="474" y="3338"/>
                    <a:pt x="308" y="3474"/>
                    <a:pt x="286" y="3662"/>
                  </a:cubicBezTo>
                  <a:lnTo>
                    <a:pt x="24" y="5638"/>
                  </a:lnTo>
                  <a:cubicBezTo>
                    <a:pt x="1" y="5840"/>
                    <a:pt x="143" y="6031"/>
                    <a:pt x="346" y="6055"/>
                  </a:cubicBezTo>
                  <a:lnTo>
                    <a:pt x="346" y="6043"/>
                  </a:lnTo>
                  <a:lnTo>
                    <a:pt x="3822" y="6507"/>
                  </a:lnTo>
                  <a:lnTo>
                    <a:pt x="3370" y="9984"/>
                  </a:lnTo>
                  <a:cubicBezTo>
                    <a:pt x="3334" y="10186"/>
                    <a:pt x="3477" y="10377"/>
                    <a:pt x="3691" y="10401"/>
                  </a:cubicBezTo>
                  <a:lnTo>
                    <a:pt x="5656" y="10663"/>
                  </a:lnTo>
                  <a:cubicBezTo>
                    <a:pt x="5671" y="10664"/>
                    <a:pt x="5686" y="10665"/>
                    <a:pt x="5700" y="10665"/>
                  </a:cubicBezTo>
                  <a:cubicBezTo>
                    <a:pt x="5885" y="10665"/>
                    <a:pt x="6051" y="10529"/>
                    <a:pt x="6073" y="10341"/>
                  </a:cubicBezTo>
                  <a:lnTo>
                    <a:pt x="6537" y="6864"/>
                  </a:lnTo>
                  <a:lnTo>
                    <a:pt x="10014" y="7329"/>
                  </a:lnTo>
                  <a:cubicBezTo>
                    <a:pt x="10028" y="7331"/>
                    <a:pt x="10043" y="7331"/>
                    <a:pt x="10058" y="7331"/>
                  </a:cubicBezTo>
                  <a:cubicBezTo>
                    <a:pt x="10243" y="7331"/>
                    <a:pt x="10408" y="7195"/>
                    <a:pt x="10430" y="7007"/>
                  </a:cubicBezTo>
                  <a:lnTo>
                    <a:pt x="10692" y="5031"/>
                  </a:lnTo>
                  <a:cubicBezTo>
                    <a:pt x="10716" y="4828"/>
                    <a:pt x="10573" y="4638"/>
                    <a:pt x="10371" y="4614"/>
                  </a:cubicBezTo>
                  <a:lnTo>
                    <a:pt x="6894" y="4150"/>
                  </a:lnTo>
                  <a:lnTo>
                    <a:pt x="7347" y="673"/>
                  </a:lnTo>
                  <a:cubicBezTo>
                    <a:pt x="7382" y="471"/>
                    <a:pt x="7240" y="280"/>
                    <a:pt x="7025" y="256"/>
                  </a:cubicBezTo>
                  <a:lnTo>
                    <a:pt x="5061" y="6"/>
                  </a:lnTo>
                  <a:cubicBezTo>
                    <a:pt x="5040" y="3"/>
                    <a:pt x="5019" y="1"/>
                    <a:pt x="4999"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132" name="Google Shape;5132;p60"/>
            <p:cNvSpPr/>
            <p:nvPr/>
          </p:nvSpPr>
          <p:spPr>
            <a:xfrm>
              <a:off x="1083390" y="1123290"/>
              <a:ext cx="349902" cy="435862"/>
            </a:xfrm>
            <a:custGeom>
              <a:avLst/>
              <a:gdLst/>
              <a:ahLst/>
              <a:cxnLst/>
              <a:rect l="l" t="t" r="r" b="b"/>
              <a:pathLst>
                <a:path w="10848" h="13513" extrusionOk="0">
                  <a:moveTo>
                    <a:pt x="4155" y="429"/>
                  </a:moveTo>
                  <a:cubicBezTo>
                    <a:pt x="4444" y="429"/>
                    <a:pt x="4730" y="604"/>
                    <a:pt x="4787" y="997"/>
                  </a:cubicBezTo>
                  <a:cubicBezTo>
                    <a:pt x="4811" y="1188"/>
                    <a:pt x="4763" y="1390"/>
                    <a:pt x="4632" y="1533"/>
                  </a:cubicBezTo>
                  <a:lnTo>
                    <a:pt x="3846" y="1688"/>
                  </a:lnTo>
                  <a:cubicBezTo>
                    <a:pt x="3668" y="1593"/>
                    <a:pt x="3549" y="1426"/>
                    <a:pt x="3513" y="1224"/>
                  </a:cubicBezTo>
                  <a:cubicBezTo>
                    <a:pt x="3399" y="725"/>
                    <a:pt x="3779" y="429"/>
                    <a:pt x="4155" y="429"/>
                  </a:cubicBezTo>
                  <a:close/>
                  <a:moveTo>
                    <a:pt x="7868" y="2749"/>
                  </a:moveTo>
                  <a:cubicBezTo>
                    <a:pt x="8125" y="2749"/>
                    <a:pt x="8354" y="2938"/>
                    <a:pt x="8406" y="3200"/>
                  </a:cubicBezTo>
                  <a:lnTo>
                    <a:pt x="9788" y="10761"/>
                  </a:lnTo>
                  <a:cubicBezTo>
                    <a:pt x="9835" y="11058"/>
                    <a:pt x="9645" y="11344"/>
                    <a:pt x="9347" y="11392"/>
                  </a:cubicBezTo>
                  <a:lnTo>
                    <a:pt x="3084" y="12535"/>
                  </a:lnTo>
                  <a:cubicBezTo>
                    <a:pt x="3049" y="12542"/>
                    <a:pt x="3014" y="12545"/>
                    <a:pt x="2980" y="12545"/>
                  </a:cubicBezTo>
                  <a:cubicBezTo>
                    <a:pt x="2723" y="12545"/>
                    <a:pt x="2495" y="12357"/>
                    <a:pt x="2453" y="12094"/>
                  </a:cubicBezTo>
                  <a:lnTo>
                    <a:pt x="1060" y="4534"/>
                  </a:lnTo>
                  <a:cubicBezTo>
                    <a:pt x="1013" y="4236"/>
                    <a:pt x="1215" y="3950"/>
                    <a:pt x="1513" y="3903"/>
                  </a:cubicBezTo>
                  <a:lnTo>
                    <a:pt x="2251" y="3760"/>
                  </a:lnTo>
                  <a:cubicBezTo>
                    <a:pt x="2294" y="3975"/>
                    <a:pt x="2483" y="4122"/>
                    <a:pt x="2695" y="4122"/>
                  </a:cubicBezTo>
                  <a:cubicBezTo>
                    <a:pt x="2717" y="4122"/>
                    <a:pt x="2740" y="4120"/>
                    <a:pt x="2763" y="4117"/>
                  </a:cubicBezTo>
                  <a:lnTo>
                    <a:pt x="6668" y="3402"/>
                  </a:lnTo>
                  <a:cubicBezTo>
                    <a:pt x="6906" y="3355"/>
                    <a:pt x="7061" y="3129"/>
                    <a:pt x="7025" y="2890"/>
                  </a:cubicBezTo>
                  <a:lnTo>
                    <a:pt x="7764" y="2760"/>
                  </a:lnTo>
                  <a:cubicBezTo>
                    <a:pt x="7799" y="2752"/>
                    <a:pt x="7834" y="2749"/>
                    <a:pt x="7868" y="2749"/>
                  </a:cubicBezTo>
                  <a:close/>
                  <a:moveTo>
                    <a:pt x="4154" y="0"/>
                  </a:moveTo>
                  <a:cubicBezTo>
                    <a:pt x="4084" y="0"/>
                    <a:pt x="4013" y="7"/>
                    <a:pt x="3942" y="21"/>
                  </a:cubicBezTo>
                  <a:cubicBezTo>
                    <a:pt x="3346" y="128"/>
                    <a:pt x="2953" y="700"/>
                    <a:pt x="3072" y="1307"/>
                  </a:cubicBezTo>
                  <a:cubicBezTo>
                    <a:pt x="3108" y="1474"/>
                    <a:pt x="3180" y="1640"/>
                    <a:pt x="3287" y="1783"/>
                  </a:cubicBezTo>
                  <a:lnTo>
                    <a:pt x="2513" y="1926"/>
                  </a:lnTo>
                  <a:cubicBezTo>
                    <a:pt x="2203" y="1986"/>
                    <a:pt x="2001" y="2283"/>
                    <a:pt x="2049" y="2605"/>
                  </a:cubicBezTo>
                  <a:lnTo>
                    <a:pt x="2096" y="2879"/>
                  </a:lnTo>
                  <a:lnTo>
                    <a:pt x="810" y="3117"/>
                  </a:lnTo>
                  <a:cubicBezTo>
                    <a:pt x="322" y="3200"/>
                    <a:pt x="1" y="3664"/>
                    <a:pt x="96" y="4153"/>
                  </a:cubicBezTo>
                  <a:lnTo>
                    <a:pt x="1668" y="12785"/>
                  </a:lnTo>
                  <a:cubicBezTo>
                    <a:pt x="1742" y="13210"/>
                    <a:pt x="2121" y="13512"/>
                    <a:pt x="2549" y="13512"/>
                  </a:cubicBezTo>
                  <a:cubicBezTo>
                    <a:pt x="2600" y="13512"/>
                    <a:pt x="2651" y="13508"/>
                    <a:pt x="2703" y="13499"/>
                  </a:cubicBezTo>
                  <a:lnTo>
                    <a:pt x="10038" y="12154"/>
                  </a:lnTo>
                  <a:cubicBezTo>
                    <a:pt x="10526" y="12070"/>
                    <a:pt x="10847" y="11606"/>
                    <a:pt x="10752" y="11118"/>
                  </a:cubicBezTo>
                  <a:lnTo>
                    <a:pt x="9180" y="2486"/>
                  </a:lnTo>
                  <a:cubicBezTo>
                    <a:pt x="9107" y="2055"/>
                    <a:pt x="8728" y="1755"/>
                    <a:pt x="8313" y="1755"/>
                  </a:cubicBezTo>
                  <a:cubicBezTo>
                    <a:pt x="8257" y="1755"/>
                    <a:pt x="8201" y="1760"/>
                    <a:pt x="8145" y="1771"/>
                  </a:cubicBezTo>
                  <a:lnTo>
                    <a:pt x="6859" y="2009"/>
                  </a:lnTo>
                  <a:lnTo>
                    <a:pt x="6811" y="1736"/>
                  </a:lnTo>
                  <a:cubicBezTo>
                    <a:pt x="6757" y="1446"/>
                    <a:pt x="6500" y="1252"/>
                    <a:pt x="6223" y="1252"/>
                  </a:cubicBezTo>
                  <a:cubicBezTo>
                    <a:pt x="6193" y="1252"/>
                    <a:pt x="6163" y="1255"/>
                    <a:pt x="6132" y="1259"/>
                  </a:cubicBezTo>
                  <a:lnTo>
                    <a:pt x="5180" y="1438"/>
                  </a:lnTo>
                  <a:cubicBezTo>
                    <a:pt x="5239" y="1259"/>
                    <a:pt x="5251" y="1081"/>
                    <a:pt x="5216" y="914"/>
                  </a:cubicBezTo>
                  <a:cubicBezTo>
                    <a:pt x="5132" y="378"/>
                    <a:pt x="4677" y="0"/>
                    <a:pt x="4154"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133" name="Google Shape;5133;p60"/>
            <p:cNvSpPr/>
            <p:nvPr/>
          </p:nvSpPr>
          <p:spPr>
            <a:xfrm>
              <a:off x="1145609" y="1280275"/>
              <a:ext cx="60059" cy="49866"/>
            </a:xfrm>
            <a:custGeom>
              <a:avLst/>
              <a:gdLst/>
              <a:ahLst/>
              <a:cxnLst/>
              <a:rect l="l" t="t" r="r" b="b"/>
              <a:pathLst>
                <a:path w="1862" h="1546" extrusionOk="0">
                  <a:moveTo>
                    <a:pt x="1002" y="1"/>
                  </a:moveTo>
                  <a:cubicBezTo>
                    <a:pt x="958" y="1"/>
                    <a:pt x="914" y="4"/>
                    <a:pt x="870" y="12"/>
                  </a:cubicBezTo>
                  <a:cubicBezTo>
                    <a:pt x="191" y="131"/>
                    <a:pt x="0" y="1012"/>
                    <a:pt x="572" y="1405"/>
                  </a:cubicBezTo>
                  <a:cubicBezTo>
                    <a:pt x="710" y="1502"/>
                    <a:pt x="861" y="1545"/>
                    <a:pt x="1007" y="1545"/>
                  </a:cubicBezTo>
                  <a:cubicBezTo>
                    <a:pt x="1453" y="1545"/>
                    <a:pt x="1861" y="1142"/>
                    <a:pt x="1763" y="631"/>
                  </a:cubicBezTo>
                  <a:cubicBezTo>
                    <a:pt x="1699" y="259"/>
                    <a:pt x="1369"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134" name="Google Shape;5134;p60"/>
            <p:cNvSpPr/>
            <p:nvPr/>
          </p:nvSpPr>
          <p:spPr>
            <a:xfrm>
              <a:off x="1213345" y="1265502"/>
              <a:ext cx="125117" cy="43996"/>
            </a:xfrm>
            <a:custGeom>
              <a:avLst/>
              <a:gdLst/>
              <a:ahLst/>
              <a:cxnLst/>
              <a:rect l="l" t="t" r="r" b="b"/>
              <a:pathLst>
                <a:path w="3879" h="1364" extrusionOk="0">
                  <a:moveTo>
                    <a:pt x="3293" y="0"/>
                  </a:moveTo>
                  <a:cubicBezTo>
                    <a:pt x="3252" y="0"/>
                    <a:pt x="3209" y="6"/>
                    <a:pt x="3163" y="17"/>
                  </a:cubicBezTo>
                  <a:lnTo>
                    <a:pt x="3151" y="17"/>
                  </a:lnTo>
                  <a:lnTo>
                    <a:pt x="556" y="494"/>
                  </a:lnTo>
                  <a:cubicBezTo>
                    <a:pt x="0" y="571"/>
                    <a:pt x="108" y="1364"/>
                    <a:pt x="608" y="1364"/>
                  </a:cubicBezTo>
                  <a:cubicBezTo>
                    <a:pt x="644" y="1364"/>
                    <a:pt x="682" y="1360"/>
                    <a:pt x="722" y="1351"/>
                  </a:cubicBezTo>
                  <a:lnTo>
                    <a:pt x="3306" y="875"/>
                  </a:lnTo>
                  <a:cubicBezTo>
                    <a:pt x="3878" y="809"/>
                    <a:pt x="3789" y="0"/>
                    <a:pt x="3293"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135" name="Google Shape;5135;p60"/>
            <p:cNvSpPr/>
            <p:nvPr/>
          </p:nvSpPr>
          <p:spPr>
            <a:xfrm>
              <a:off x="1158286" y="1349784"/>
              <a:ext cx="60059" cy="49866"/>
            </a:xfrm>
            <a:custGeom>
              <a:avLst/>
              <a:gdLst/>
              <a:ahLst/>
              <a:cxnLst/>
              <a:rect l="l" t="t" r="r" b="b"/>
              <a:pathLst>
                <a:path w="1862" h="1546" extrusionOk="0">
                  <a:moveTo>
                    <a:pt x="1002" y="1"/>
                  </a:moveTo>
                  <a:cubicBezTo>
                    <a:pt x="958" y="1"/>
                    <a:pt x="914" y="4"/>
                    <a:pt x="870" y="12"/>
                  </a:cubicBezTo>
                  <a:cubicBezTo>
                    <a:pt x="191" y="131"/>
                    <a:pt x="0" y="1012"/>
                    <a:pt x="560" y="1405"/>
                  </a:cubicBezTo>
                  <a:cubicBezTo>
                    <a:pt x="701" y="1502"/>
                    <a:pt x="854" y="1545"/>
                    <a:pt x="1003" y="1545"/>
                  </a:cubicBezTo>
                  <a:cubicBezTo>
                    <a:pt x="1454" y="1545"/>
                    <a:pt x="1861" y="1145"/>
                    <a:pt x="1762" y="643"/>
                  </a:cubicBezTo>
                  <a:cubicBezTo>
                    <a:pt x="1699" y="260"/>
                    <a:pt x="1369"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136" name="Google Shape;5136;p60"/>
            <p:cNvSpPr/>
            <p:nvPr/>
          </p:nvSpPr>
          <p:spPr>
            <a:xfrm>
              <a:off x="1227892" y="1335140"/>
              <a:ext cx="121279" cy="43544"/>
            </a:xfrm>
            <a:custGeom>
              <a:avLst/>
              <a:gdLst/>
              <a:ahLst/>
              <a:cxnLst/>
              <a:rect l="l" t="t" r="r" b="b"/>
              <a:pathLst>
                <a:path w="3760" h="1350" extrusionOk="0">
                  <a:moveTo>
                    <a:pt x="3129" y="0"/>
                  </a:moveTo>
                  <a:cubicBezTo>
                    <a:pt x="3117" y="0"/>
                    <a:pt x="3105" y="1"/>
                    <a:pt x="3093" y="2"/>
                  </a:cubicBezTo>
                  <a:lnTo>
                    <a:pt x="497" y="478"/>
                  </a:lnTo>
                  <a:cubicBezTo>
                    <a:pt x="1" y="628"/>
                    <a:pt x="120" y="1349"/>
                    <a:pt x="617" y="1349"/>
                  </a:cubicBezTo>
                  <a:cubicBezTo>
                    <a:pt x="632" y="1349"/>
                    <a:pt x="648" y="1348"/>
                    <a:pt x="664" y="1347"/>
                  </a:cubicBezTo>
                  <a:lnTo>
                    <a:pt x="3260" y="883"/>
                  </a:lnTo>
                  <a:cubicBezTo>
                    <a:pt x="3760" y="731"/>
                    <a:pt x="3635" y="0"/>
                    <a:pt x="3129"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137" name="Google Shape;5137;p60"/>
            <p:cNvSpPr/>
            <p:nvPr/>
          </p:nvSpPr>
          <p:spPr>
            <a:xfrm>
              <a:off x="1171736" y="1424293"/>
              <a:ext cx="60123" cy="49834"/>
            </a:xfrm>
            <a:custGeom>
              <a:avLst/>
              <a:gdLst/>
              <a:ahLst/>
              <a:cxnLst/>
              <a:rect l="l" t="t" r="r" b="b"/>
              <a:pathLst>
                <a:path w="1864" h="1545" extrusionOk="0">
                  <a:moveTo>
                    <a:pt x="1013" y="0"/>
                  </a:moveTo>
                  <a:cubicBezTo>
                    <a:pt x="970" y="0"/>
                    <a:pt x="926" y="4"/>
                    <a:pt x="881" y="12"/>
                  </a:cubicBezTo>
                  <a:cubicBezTo>
                    <a:pt x="202" y="131"/>
                    <a:pt x="0" y="1012"/>
                    <a:pt x="572" y="1405"/>
                  </a:cubicBezTo>
                  <a:cubicBezTo>
                    <a:pt x="710" y="1502"/>
                    <a:pt x="860" y="1545"/>
                    <a:pt x="1007" y="1545"/>
                  </a:cubicBezTo>
                  <a:cubicBezTo>
                    <a:pt x="1454" y="1545"/>
                    <a:pt x="1864" y="1142"/>
                    <a:pt x="1774" y="631"/>
                  </a:cubicBezTo>
                  <a:cubicBezTo>
                    <a:pt x="1700" y="259"/>
                    <a:pt x="1378" y="0"/>
                    <a:pt x="1013"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138" name="Google Shape;5138;p60"/>
            <p:cNvSpPr/>
            <p:nvPr/>
          </p:nvSpPr>
          <p:spPr>
            <a:xfrm>
              <a:off x="1241342" y="1409230"/>
              <a:ext cx="121537" cy="43931"/>
            </a:xfrm>
            <a:custGeom>
              <a:avLst/>
              <a:gdLst/>
              <a:ahLst/>
              <a:cxnLst/>
              <a:rect l="l" t="t" r="r" b="b"/>
              <a:pathLst>
                <a:path w="3768" h="1362" extrusionOk="0">
                  <a:moveTo>
                    <a:pt x="3141" y="0"/>
                  </a:moveTo>
                  <a:cubicBezTo>
                    <a:pt x="3125" y="0"/>
                    <a:pt x="3109" y="1"/>
                    <a:pt x="3093" y="2"/>
                  </a:cubicBezTo>
                  <a:lnTo>
                    <a:pt x="3105" y="14"/>
                  </a:lnTo>
                  <a:lnTo>
                    <a:pt x="509" y="479"/>
                  </a:lnTo>
                  <a:cubicBezTo>
                    <a:pt x="1" y="617"/>
                    <a:pt x="109" y="1362"/>
                    <a:pt x="617" y="1362"/>
                  </a:cubicBezTo>
                  <a:cubicBezTo>
                    <a:pt x="632" y="1362"/>
                    <a:pt x="648" y="1361"/>
                    <a:pt x="664" y="1360"/>
                  </a:cubicBezTo>
                  <a:lnTo>
                    <a:pt x="3259" y="883"/>
                  </a:lnTo>
                  <a:cubicBezTo>
                    <a:pt x="3768" y="733"/>
                    <a:pt x="3648" y="0"/>
                    <a:pt x="3141"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139" name="Google Shape;5139;p60"/>
            <p:cNvSpPr/>
            <p:nvPr/>
          </p:nvSpPr>
          <p:spPr>
            <a:xfrm>
              <a:off x="1583407" y="1251439"/>
              <a:ext cx="196272" cy="181563"/>
            </a:xfrm>
            <a:custGeom>
              <a:avLst/>
              <a:gdLst/>
              <a:ahLst/>
              <a:cxnLst/>
              <a:rect l="l" t="t" r="r" b="b"/>
              <a:pathLst>
                <a:path w="6085" h="5629" extrusionOk="0">
                  <a:moveTo>
                    <a:pt x="3608" y="1"/>
                  </a:moveTo>
                  <a:lnTo>
                    <a:pt x="1215" y="1620"/>
                  </a:lnTo>
                  <a:cubicBezTo>
                    <a:pt x="251" y="2275"/>
                    <a:pt x="1" y="3585"/>
                    <a:pt x="655" y="4549"/>
                  </a:cubicBezTo>
                  <a:lnTo>
                    <a:pt x="763" y="4704"/>
                  </a:lnTo>
                  <a:cubicBezTo>
                    <a:pt x="1171" y="5305"/>
                    <a:pt x="1833" y="5629"/>
                    <a:pt x="2508" y="5629"/>
                  </a:cubicBezTo>
                  <a:cubicBezTo>
                    <a:pt x="2916" y="5629"/>
                    <a:pt x="3328" y="5510"/>
                    <a:pt x="3692" y="5264"/>
                  </a:cubicBezTo>
                  <a:lnTo>
                    <a:pt x="6085" y="3644"/>
                  </a:lnTo>
                  <a:lnTo>
                    <a:pt x="3608" y="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140" name="Google Shape;5140;p60"/>
            <p:cNvSpPr/>
            <p:nvPr/>
          </p:nvSpPr>
          <p:spPr>
            <a:xfrm>
              <a:off x="1716297" y="1176188"/>
              <a:ext cx="195885" cy="181660"/>
            </a:xfrm>
            <a:custGeom>
              <a:avLst/>
              <a:gdLst/>
              <a:ahLst/>
              <a:cxnLst/>
              <a:rect l="l" t="t" r="r" b="b"/>
              <a:pathLst>
                <a:path w="6073" h="5632" extrusionOk="0">
                  <a:moveTo>
                    <a:pt x="3579" y="1"/>
                  </a:moveTo>
                  <a:cubicBezTo>
                    <a:pt x="3169" y="1"/>
                    <a:pt x="2755" y="120"/>
                    <a:pt x="2393" y="369"/>
                  </a:cubicBezTo>
                  <a:lnTo>
                    <a:pt x="0" y="1989"/>
                  </a:lnTo>
                  <a:lnTo>
                    <a:pt x="2477" y="5632"/>
                  </a:lnTo>
                  <a:lnTo>
                    <a:pt x="4870" y="4001"/>
                  </a:lnTo>
                  <a:cubicBezTo>
                    <a:pt x="5822" y="3346"/>
                    <a:pt x="6072" y="2036"/>
                    <a:pt x="5417" y="1072"/>
                  </a:cubicBezTo>
                  <a:lnTo>
                    <a:pt x="5417" y="1072"/>
                  </a:lnTo>
                  <a:lnTo>
                    <a:pt x="5417" y="1084"/>
                  </a:lnTo>
                  <a:lnTo>
                    <a:pt x="5310" y="917"/>
                  </a:lnTo>
                  <a:cubicBezTo>
                    <a:pt x="4904" y="319"/>
                    <a:pt x="4247" y="1"/>
                    <a:pt x="3579"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141" name="Google Shape;5141;p60"/>
            <p:cNvSpPr/>
            <p:nvPr/>
          </p:nvSpPr>
          <p:spPr>
            <a:xfrm>
              <a:off x="58777" y="99161"/>
              <a:ext cx="349902" cy="435088"/>
            </a:xfrm>
            <a:custGeom>
              <a:avLst/>
              <a:gdLst/>
              <a:ahLst/>
              <a:cxnLst/>
              <a:rect l="l" t="t" r="r" b="b"/>
              <a:pathLst>
                <a:path w="10848" h="13489" extrusionOk="0">
                  <a:moveTo>
                    <a:pt x="4152" y="412"/>
                  </a:moveTo>
                  <a:cubicBezTo>
                    <a:pt x="4441" y="412"/>
                    <a:pt x="4724" y="584"/>
                    <a:pt x="4775" y="971"/>
                  </a:cubicBezTo>
                  <a:cubicBezTo>
                    <a:pt x="4811" y="1173"/>
                    <a:pt x="4751" y="1364"/>
                    <a:pt x="4632" y="1518"/>
                  </a:cubicBezTo>
                  <a:lnTo>
                    <a:pt x="3835" y="1661"/>
                  </a:lnTo>
                  <a:cubicBezTo>
                    <a:pt x="3668" y="1566"/>
                    <a:pt x="3549" y="1399"/>
                    <a:pt x="3501" y="1209"/>
                  </a:cubicBezTo>
                  <a:cubicBezTo>
                    <a:pt x="3386" y="709"/>
                    <a:pt x="3774" y="412"/>
                    <a:pt x="4152" y="412"/>
                  </a:cubicBezTo>
                  <a:close/>
                  <a:moveTo>
                    <a:pt x="7855" y="2726"/>
                  </a:moveTo>
                  <a:cubicBezTo>
                    <a:pt x="8117" y="2726"/>
                    <a:pt x="8352" y="2907"/>
                    <a:pt x="8395" y="3185"/>
                  </a:cubicBezTo>
                  <a:lnTo>
                    <a:pt x="9788" y="10746"/>
                  </a:lnTo>
                  <a:cubicBezTo>
                    <a:pt x="9835" y="11043"/>
                    <a:pt x="9633" y="11329"/>
                    <a:pt x="9335" y="11377"/>
                  </a:cubicBezTo>
                  <a:lnTo>
                    <a:pt x="3073" y="12520"/>
                  </a:lnTo>
                  <a:cubicBezTo>
                    <a:pt x="3037" y="12527"/>
                    <a:pt x="3002" y="12530"/>
                    <a:pt x="2968" y="12530"/>
                  </a:cubicBezTo>
                  <a:cubicBezTo>
                    <a:pt x="2711" y="12530"/>
                    <a:pt x="2482" y="12342"/>
                    <a:pt x="2430" y="12079"/>
                  </a:cubicBezTo>
                  <a:lnTo>
                    <a:pt x="1072" y="4519"/>
                  </a:lnTo>
                  <a:cubicBezTo>
                    <a:pt x="1013" y="4209"/>
                    <a:pt x="1215" y="3935"/>
                    <a:pt x="1513" y="3876"/>
                  </a:cubicBezTo>
                  <a:lnTo>
                    <a:pt x="2263" y="3745"/>
                  </a:lnTo>
                  <a:cubicBezTo>
                    <a:pt x="2294" y="3954"/>
                    <a:pt x="2473" y="4099"/>
                    <a:pt x="2677" y="4099"/>
                  </a:cubicBezTo>
                  <a:cubicBezTo>
                    <a:pt x="2705" y="4099"/>
                    <a:pt x="2734" y="4096"/>
                    <a:pt x="2763" y="4090"/>
                  </a:cubicBezTo>
                  <a:lnTo>
                    <a:pt x="6680" y="3376"/>
                  </a:lnTo>
                  <a:cubicBezTo>
                    <a:pt x="6906" y="3328"/>
                    <a:pt x="7061" y="3102"/>
                    <a:pt x="7025" y="2876"/>
                  </a:cubicBezTo>
                  <a:lnTo>
                    <a:pt x="7764" y="2733"/>
                  </a:lnTo>
                  <a:cubicBezTo>
                    <a:pt x="7794" y="2728"/>
                    <a:pt x="7825" y="2726"/>
                    <a:pt x="7855" y="2726"/>
                  </a:cubicBezTo>
                  <a:close/>
                  <a:moveTo>
                    <a:pt x="4138" y="1"/>
                  </a:moveTo>
                  <a:cubicBezTo>
                    <a:pt x="4073" y="1"/>
                    <a:pt x="4008" y="6"/>
                    <a:pt x="3942" y="18"/>
                  </a:cubicBezTo>
                  <a:cubicBezTo>
                    <a:pt x="3358" y="125"/>
                    <a:pt x="2965" y="697"/>
                    <a:pt x="3073" y="1280"/>
                  </a:cubicBezTo>
                  <a:cubicBezTo>
                    <a:pt x="3108" y="1459"/>
                    <a:pt x="3180" y="1614"/>
                    <a:pt x="3287" y="1756"/>
                  </a:cubicBezTo>
                  <a:lnTo>
                    <a:pt x="2513" y="1911"/>
                  </a:lnTo>
                  <a:cubicBezTo>
                    <a:pt x="2192" y="1971"/>
                    <a:pt x="1989" y="2268"/>
                    <a:pt x="2037" y="2590"/>
                  </a:cubicBezTo>
                  <a:lnTo>
                    <a:pt x="2096" y="2876"/>
                  </a:lnTo>
                  <a:lnTo>
                    <a:pt x="798" y="3102"/>
                  </a:lnTo>
                  <a:cubicBezTo>
                    <a:pt x="322" y="3185"/>
                    <a:pt x="1" y="3650"/>
                    <a:pt x="84" y="4138"/>
                  </a:cubicBezTo>
                  <a:lnTo>
                    <a:pt x="1668" y="12770"/>
                  </a:lnTo>
                  <a:cubicBezTo>
                    <a:pt x="1752" y="13189"/>
                    <a:pt x="2122" y="13489"/>
                    <a:pt x="2535" y="13489"/>
                  </a:cubicBezTo>
                  <a:cubicBezTo>
                    <a:pt x="2591" y="13489"/>
                    <a:pt x="2647" y="13484"/>
                    <a:pt x="2703" y="13472"/>
                  </a:cubicBezTo>
                  <a:lnTo>
                    <a:pt x="10050" y="12139"/>
                  </a:lnTo>
                  <a:cubicBezTo>
                    <a:pt x="10526" y="12043"/>
                    <a:pt x="10847" y="11579"/>
                    <a:pt x="10764" y="11091"/>
                  </a:cubicBezTo>
                  <a:lnTo>
                    <a:pt x="9180" y="2483"/>
                  </a:lnTo>
                  <a:cubicBezTo>
                    <a:pt x="9095" y="2046"/>
                    <a:pt x="8715" y="1743"/>
                    <a:pt x="8287" y="1743"/>
                  </a:cubicBezTo>
                  <a:cubicBezTo>
                    <a:pt x="8236" y="1743"/>
                    <a:pt x="8185" y="1748"/>
                    <a:pt x="8133" y="1756"/>
                  </a:cubicBezTo>
                  <a:lnTo>
                    <a:pt x="6859" y="1995"/>
                  </a:lnTo>
                  <a:lnTo>
                    <a:pt x="6811" y="1721"/>
                  </a:lnTo>
                  <a:cubicBezTo>
                    <a:pt x="6758" y="1435"/>
                    <a:pt x="6509" y="1235"/>
                    <a:pt x="6237" y="1235"/>
                  </a:cubicBezTo>
                  <a:cubicBezTo>
                    <a:pt x="6202" y="1235"/>
                    <a:pt x="6167" y="1238"/>
                    <a:pt x="6132" y="1245"/>
                  </a:cubicBezTo>
                  <a:lnTo>
                    <a:pt x="5180" y="1411"/>
                  </a:lnTo>
                  <a:cubicBezTo>
                    <a:pt x="5228" y="1245"/>
                    <a:pt x="5240" y="1066"/>
                    <a:pt x="5216" y="899"/>
                  </a:cubicBezTo>
                  <a:cubicBezTo>
                    <a:pt x="5110" y="370"/>
                    <a:pt x="4656" y="1"/>
                    <a:pt x="413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142" name="Google Shape;5142;p60"/>
            <p:cNvSpPr/>
            <p:nvPr/>
          </p:nvSpPr>
          <p:spPr>
            <a:xfrm>
              <a:off x="120997" y="255566"/>
              <a:ext cx="60059" cy="49898"/>
            </a:xfrm>
            <a:custGeom>
              <a:avLst/>
              <a:gdLst/>
              <a:ahLst/>
              <a:cxnLst/>
              <a:rect l="l" t="t" r="r" b="b"/>
              <a:pathLst>
                <a:path w="1862" h="1547" extrusionOk="0">
                  <a:moveTo>
                    <a:pt x="1015" y="1"/>
                  </a:moveTo>
                  <a:cubicBezTo>
                    <a:pt x="967" y="1"/>
                    <a:pt x="919" y="5"/>
                    <a:pt x="870" y="15"/>
                  </a:cubicBezTo>
                  <a:cubicBezTo>
                    <a:pt x="191" y="134"/>
                    <a:pt x="1" y="1015"/>
                    <a:pt x="560" y="1408"/>
                  </a:cubicBezTo>
                  <a:cubicBezTo>
                    <a:pt x="700" y="1504"/>
                    <a:pt x="851" y="1547"/>
                    <a:pt x="997" y="1547"/>
                  </a:cubicBezTo>
                  <a:cubicBezTo>
                    <a:pt x="1451" y="1547"/>
                    <a:pt x="1862" y="1138"/>
                    <a:pt x="1763" y="634"/>
                  </a:cubicBezTo>
                  <a:cubicBezTo>
                    <a:pt x="1689" y="266"/>
                    <a:pt x="1374" y="1"/>
                    <a:pt x="1015"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143" name="Google Shape;5143;p60"/>
            <p:cNvSpPr/>
            <p:nvPr/>
          </p:nvSpPr>
          <p:spPr>
            <a:xfrm>
              <a:off x="189184" y="241019"/>
              <a:ext cx="124117" cy="43706"/>
            </a:xfrm>
            <a:custGeom>
              <a:avLst/>
              <a:gdLst/>
              <a:ahLst/>
              <a:cxnLst/>
              <a:rect l="l" t="t" r="r" b="b"/>
              <a:pathLst>
                <a:path w="3848" h="1355" extrusionOk="0">
                  <a:moveTo>
                    <a:pt x="3261" y="1"/>
                  </a:moveTo>
                  <a:cubicBezTo>
                    <a:pt x="3226" y="1"/>
                    <a:pt x="3188" y="5"/>
                    <a:pt x="3149" y="14"/>
                  </a:cubicBezTo>
                  <a:lnTo>
                    <a:pt x="3137" y="14"/>
                  </a:lnTo>
                  <a:lnTo>
                    <a:pt x="542" y="490"/>
                  </a:lnTo>
                  <a:cubicBezTo>
                    <a:pt x="0" y="580"/>
                    <a:pt x="111" y="1354"/>
                    <a:pt x="610" y="1354"/>
                  </a:cubicBezTo>
                  <a:cubicBezTo>
                    <a:pt x="638" y="1354"/>
                    <a:pt x="666" y="1352"/>
                    <a:pt x="696" y="1347"/>
                  </a:cubicBezTo>
                  <a:lnTo>
                    <a:pt x="3292" y="871"/>
                  </a:lnTo>
                  <a:cubicBezTo>
                    <a:pt x="3847" y="793"/>
                    <a:pt x="3750" y="1"/>
                    <a:pt x="3261"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144" name="Google Shape;5144;p60"/>
            <p:cNvSpPr/>
            <p:nvPr/>
          </p:nvSpPr>
          <p:spPr>
            <a:xfrm>
              <a:off x="133673" y="325172"/>
              <a:ext cx="60059" cy="49866"/>
            </a:xfrm>
            <a:custGeom>
              <a:avLst/>
              <a:gdLst/>
              <a:ahLst/>
              <a:cxnLst/>
              <a:rect l="l" t="t" r="r" b="b"/>
              <a:pathLst>
                <a:path w="1862" h="1546" extrusionOk="0">
                  <a:moveTo>
                    <a:pt x="1002" y="1"/>
                  </a:moveTo>
                  <a:cubicBezTo>
                    <a:pt x="958" y="1"/>
                    <a:pt x="914" y="4"/>
                    <a:pt x="870" y="12"/>
                  </a:cubicBezTo>
                  <a:cubicBezTo>
                    <a:pt x="191" y="131"/>
                    <a:pt x="0" y="1012"/>
                    <a:pt x="560" y="1405"/>
                  </a:cubicBezTo>
                  <a:cubicBezTo>
                    <a:pt x="701" y="1502"/>
                    <a:pt x="854" y="1545"/>
                    <a:pt x="1002" y="1545"/>
                  </a:cubicBezTo>
                  <a:cubicBezTo>
                    <a:pt x="1453" y="1545"/>
                    <a:pt x="1861" y="1142"/>
                    <a:pt x="1763" y="631"/>
                  </a:cubicBezTo>
                  <a:cubicBezTo>
                    <a:pt x="1699" y="259"/>
                    <a:pt x="1369"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145" name="Google Shape;5145;p60"/>
            <p:cNvSpPr/>
            <p:nvPr/>
          </p:nvSpPr>
          <p:spPr>
            <a:xfrm>
              <a:off x="203183" y="310528"/>
              <a:ext cx="121021" cy="43512"/>
            </a:xfrm>
            <a:custGeom>
              <a:avLst/>
              <a:gdLst/>
              <a:ahLst/>
              <a:cxnLst/>
              <a:rect l="l" t="t" r="r" b="b"/>
              <a:pathLst>
                <a:path w="3752" h="1349" extrusionOk="0">
                  <a:moveTo>
                    <a:pt x="3132" y="0"/>
                  </a:moveTo>
                  <a:cubicBezTo>
                    <a:pt x="3120" y="0"/>
                    <a:pt x="3108" y="1"/>
                    <a:pt x="3096" y="2"/>
                  </a:cubicBezTo>
                  <a:lnTo>
                    <a:pt x="501" y="478"/>
                  </a:lnTo>
                  <a:cubicBezTo>
                    <a:pt x="0" y="618"/>
                    <a:pt x="125" y="1348"/>
                    <a:pt x="620" y="1348"/>
                  </a:cubicBezTo>
                  <a:cubicBezTo>
                    <a:pt x="632" y="1348"/>
                    <a:pt x="643" y="1348"/>
                    <a:pt x="655" y="1347"/>
                  </a:cubicBezTo>
                  <a:lnTo>
                    <a:pt x="3251" y="871"/>
                  </a:lnTo>
                  <a:cubicBezTo>
                    <a:pt x="3751" y="731"/>
                    <a:pt x="3638" y="0"/>
                    <a:pt x="313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146" name="Google Shape;5146;p60"/>
            <p:cNvSpPr/>
            <p:nvPr/>
          </p:nvSpPr>
          <p:spPr>
            <a:xfrm>
              <a:off x="147124" y="399294"/>
              <a:ext cx="60156" cy="50189"/>
            </a:xfrm>
            <a:custGeom>
              <a:avLst/>
              <a:gdLst/>
              <a:ahLst/>
              <a:cxnLst/>
              <a:rect l="l" t="t" r="r" b="b"/>
              <a:pathLst>
                <a:path w="1865" h="1556" extrusionOk="0">
                  <a:moveTo>
                    <a:pt x="1013" y="1"/>
                  </a:moveTo>
                  <a:cubicBezTo>
                    <a:pt x="970" y="1"/>
                    <a:pt x="926" y="4"/>
                    <a:pt x="881" y="12"/>
                  </a:cubicBezTo>
                  <a:cubicBezTo>
                    <a:pt x="191" y="131"/>
                    <a:pt x="0" y="1012"/>
                    <a:pt x="572" y="1417"/>
                  </a:cubicBezTo>
                  <a:cubicBezTo>
                    <a:pt x="708" y="1513"/>
                    <a:pt x="857" y="1556"/>
                    <a:pt x="1002" y="1556"/>
                  </a:cubicBezTo>
                  <a:cubicBezTo>
                    <a:pt x="1451" y="1556"/>
                    <a:pt x="1864" y="1147"/>
                    <a:pt x="1774" y="643"/>
                  </a:cubicBezTo>
                  <a:cubicBezTo>
                    <a:pt x="1700" y="260"/>
                    <a:pt x="1378" y="1"/>
                    <a:pt x="101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147" name="Google Shape;5147;p60"/>
            <p:cNvSpPr/>
            <p:nvPr/>
          </p:nvSpPr>
          <p:spPr>
            <a:xfrm>
              <a:off x="216085" y="384586"/>
              <a:ext cx="122472" cy="44028"/>
            </a:xfrm>
            <a:custGeom>
              <a:avLst/>
              <a:gdLst/>
              <a:ahLst/>
              <a:cxnLst/>
              <a:rect l="l" t="t" r="r" b="b"/>
              <a:pathLst>
                <a:path w="3797" h="1365" extrusionOk="0">
                  <a:moveTo>
                    <a:pt x="3171" y="0"/>
                  </a:moveTo>
                  <a:cubicBezTo>
                    <a:pt x="3152" y="0"/>
                    <a:pt x="3133" y="1"/>
                    <a:pt x="3113" y="4"/>
                  </a:cubicBezTo>
                  <a:lnTo>
                    <a:pt x="517" y="480"/>
                  </a:lnTo>
                  <a:cubicBezTo>
                    <a:pt x="0" y="606"/>
                    <a:pt x="115" y="1364"/>
                    <a:pt x="626" y="1364"/>
                  </a:cubicBezTo>
                  <a:cubicBezTo>
                    <a:pt x="645" y="1364"/>
                    <a:pt x="664" y="1363"/>
                    <a:pt x="684" y="1361"/>
                  </a:cubicBezTo>
                  <a:lnTo>
                    <a:pt x="3280" y="885"/>
                  </a:lnTo>
                  <a:cubicBezTo>
                    <a:pt x="3796" y="758"/>
                    <a:pt x="3682" y="0"/>
                    <a:pt x="3171"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148" name="Google Shape;5148;p60"/>
            <p:cNvSpPr/>
            <p:nvPr/>
          </p:nvSpPr>
          <p:spPr>
            <a:xfrm>
              <a:off x="89903" y="708297"/>
              <a:ext cx="250428" cy="224430"/>
            </a:xfrm>
            <a:custGeom>
              <a:avLst/>
              <a:gdLst/>
              <a:ahLst/>
              <a:cxnLst/>
              <a:rect l="l" t="t" r="r" b="b"/>
              <a:pathLst>
                <a:path w="7764" h="6958" extrusionOk="0">
                  <a:moveTo>
                    <a:pt x="3919" y="1"/>
                  </a:moveTo>
                  <a:cubicBezTo>
                    <a:pt x="2892" y="1"/>
                    <a:pt x="1881" y="465"/>
                    <a:pt x="1215" y="1338"/>
                  </a:cubicBezTo>
                  <a:lnTo>
                    <a:pt x="6953" y="4969"/>
                  </a:lnTo>
                  <a:cubicBezTo>
                    <a:pt x="7763" y="3398"/>
                    <a:pt x="7239" y="1469"/>
                    <a:pt x="5739" y="528"/>
                  </a:cubicBezTo>
                  <a:cubicBezTo>
                    <a:pt x="5176" y="173"/>
                    <a:pt x="4545" y="1"/>
                    <a:pt x="3919" y="1"/>
                  </a:cubicBezTo>
                  <a:close/>
                  <a:moveTo>
                    <a:pt x="810" y="1993"/>
                  </a:moveTo>
                  <a:lnTo>
                    <a:pt x="810" y="1993"/>
                  </a:lnTo>
                  <a:cubicBezTo>
                    <a:pt x="0" y="3553"/>
                    <a:pt x="524" y="5481"/>
                    <a:pt x="2012" y="6434"/>
                  </a:cubicBezTo>
                  <a:cubicBezTo>
                    <a:pt x="2572" y="6788"/>
                    <a:pt x="3201" y="6958"/>
                    <a:pt x="3824" y="6958"/>
                  </a:cubicBezTo>
                  <a:cubicBezTo>
                    <a:pt x="4859" y="6958"/>
                    <a:pt x="5880" y="6489"/>
                    <a:pt x="6549" y="5612"/>
                  </a:cubicBezTo>
                  <a:lnTo>
                    <a:pt x="810" y="1993"/>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149" name="Google Shape;5149;p60"/>
            <p:cNvSpPr/>
            <p:nvPr/>
          </p:nvSpPr>
          <p:spPr>
            <a:xfrm>
              <a:off x="558794" y="226472"/>
              <a:ext cx="196272" cy="181918"/>
            </a:xfrm>
            <a:custGeom>
              <a:avLst/>
              <a:gdLst/>
              <a:ahLst/>
              <a:cxnLst/>
              <a:rect l="l" t="t" r="r" b="b"/>
              <a:pathLst>
                <a:path w="6085" h="5640" extrusionOk="0">
                  <a:moveTo>
                    <a:pt x="3608" y="0"/>
                  </a:moveTo>
                  <a:lnTo>
                    <a:pt x="1215" y="1631"/>
                  </a:lnTo>
                  <a:cubicBezTo>
                    <a:pt x="251" y="2286"/>
                    <a:pt x="1" y="3596"/>
                    <a:pt x="656" y="4560"/>
                  </a:cubicBezTo>
                  <a:lnTo>
                    <a:pt x="763" y="4715"/>
                  </a:lnTo>
                  <a:cubicBezTo>
                    <a:pt x="1171" y="5316"/>
                    <a:pt x="1833" y="5640"/>
                    <a:pt x="2508" y="5640"/>
                  </a:cubicBezTo>
                  <a:cubicBezTo>
                    <a:pt x="2916" y="5640"/>
                    <a:pt x="3328" y="5521"/>
                    <a:pt x="3692" y="5275"/>
                  </a:cubicBezTo>
                  <a:lnTo>
                    <a:pt x="6085" y="3644"/>
                  </a:lnTo>
                  <a:lnTo>
                    <a:pt x="3608" y="0"/>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150" name="Google Shape;5150;p60"/>
            <p:cNvSpPr/>
            <p:nvPr/>
          </p:nvSpPr>
          <p:spPr>
            <a:xfrm>
              <a:off x="691298" y="151317"/>
              <a:ext cx="196272" cy="181563"/>
            </a:xfrm>
            <a:custGeom>
              <a:avLst/>
              <a:gdLst/>
              <a:ahLst/>
              <a:cxnLst/>
              <a:rect l="l" t="t" r="r" b="b"/>
              <a:pathLst>
                <a:path w="6085" h="5629" extrusionOk="0">
                  <a:moveTo>
                    <a:pt x="3577" y="1"/>
                  </a:moveTo>
                  <a:cubicBezTo>
                    <a:pt x="3169" y="1"/>
                    <a:pt x="2757" y="119"/>
                    <a:pt x="2394" y="366"/>
                  </a:cubicBezTo>
                  <a:lnTo>
                    <a:pt x="0" y="1985"/>
                  </a:lnTo>
                  <a:lnTo>
                    <a:pt x="2489" y="5628"/>
                  </a:lnTo>
                  <a:lnTo>
                    <a:pt x="4870" y="4009"/>
                  </a:lnTo>
                  <a:cubicBezTo>
                    <a:pt x="5834" y="3354"/>
                    <a:pt x="6084" y="2044"/>
                    <a:pt x="5430" y="1080"/>
                  </a:cubicBezTo>
                  <a:lnTo>
                    <a:pt x="5322" y="925"/>
                  </a:lnTo>
                  <a:cubicBezTo>
                    <a:pt x="4914" y="324"/>
                    <a:pt x="4252" y="1"/>
                    <a:pt x="3577"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151" name="Google Shape;5151;p60"/>
            <p:cNvSpPr/>
            <p:nvPr/>
          </p:nvSpPr>
          <p:spPr>
            <a:xfrm>
              <a:off x="501187" y="602242"/>
              <a:ext cx="346451" cy="344032"/>
            </a:xfrm>
            <a:custGeom>
              <a:avLst/>
              <a:gdLst/>
              <a:ahLst/>
              <a:cxnLst/>
              <a:rect l="l" t="t" r="r" b="b"/>
              <a:pathLst>
                <a:path w="10741" h="10666" extrusionOk="0">
                  <a:moveTo>
                    <a:pt x="5011" y="1"/>
                  </a:moveTo>
                  <a:cubicBezTo>
                    <a:pt x="4833" y="1"/>
                    <a:pt x="4677" y="136"/>
                    <a:pt x="4656" y="328"/>
                  </a:cubicBezTo>
                  <a:lnTo>
                    <a:pt x="4192" y="3805"/>
                  </a:lnTo>
                  <a:lnTo>
                    <a:pt x="715" y="3340"/>
                  </a:lnTo>
                  <a:cubicBezTo>
                    <a:pt x="700" y="3338"/>
                    <a:pt x="686" y="3338"/>
                    <a:pt x="671" y="3338"/>
                  </a:cubicBezTo>
                  <a:cubicBezTo>
                    <a:pt x="486" y="3338"/>
                    <a:pt x="320" y="3474"/>
                    <a:pt x="298" y="3662"/>
                  </a:cubicBezTo>
                  <a:lnTo>
                    <a:pt x="36" y="5638"/>
                  </a:lnTo>
                  <a:cubicBezTo>
                    <a:pt x="1" y="5840"/>
                    <a:pt x="144" y="6031"/>
                    <a:pt x="358" y="6055"/>
                  </a:cubicBezTo>
                  <a:lnTo>
                    <a:pt x="358" y="6043"/>
                  </a:lnTo>
                  <a:lnTo>
                    <a:pt x="3835" y="6507"/>
                  </a:lnTo>
                  <a:lnTo>
                    <a:pt x="3370" y="9984"/>
                  </a:lnTo>
                  <a:cubicBezTo>
                    <a:pt x="3346" y="10186"/>
                    <a:pt x="3489" y="10377"/>
                    <a:pt x="3692" y="10401"/>
                  </a:cubicBezTo>
                  <a:lnTo>
                    <a:pt x="5668" y="10663"/>
                  </a:lnTo>
                  <a:cubicBezTo>
                    <a:pt x="5683" y="10664"/>
                    <a:pt x="5698" y="10665"/>
                    <a:pt x="5712" y="10665"/>
                  </a:cubicBezTo>
                  <a:cubicBezTo>
                    <a:pt x="5898" y="10665"/>
                    <a:pt x="6063" y="10529"/>
                    <a:pt x="6085" y="10341"/>
                  </a:cubicBezTo>
                  <a:lnTo>
                    <a:pt x="6549" y="6864"/>
                  </a:lnTo>
                  <a:lnTo>
                    <a:pt x="10026" y="7329"/>
                  </a:lnTo>
                  <a:cubicBezTo>
                    <a:pt x="10041" y="7331"/>
                    <a:pt x="10055" y="7331"/>
                    <a:pt x="10070" y="7331"/>
                  </a:cubicBezTo>
                  <a:cubicBezTo>
                    <a:pt x="10255" y="7331"/>
                    <a:pt x="10421" y="7195"/>
                    <a:pt x="10454" y="7007"/>
                  </a:cubicBezTo>
                  <a:lnTo>
                    <a:pt x="10704" y="5031"/>
                  </a:lnTo>
                  <a:cubicBezTo>
                    <a:pt x="10740" y="4828"/>
                    <a:pt x="10597" y="4638"/>
                    <a:pt x="10383" y="4614"/>
                  </a:cubicBezTo>
                  <a:lnTo>
                    <a:pt x="6906" y="4150"/>
                  </a:lnTo>
                  <a:lnTo>
                    <a:pt x="7371" y="673"/>
                  </a:lnTo>
                  <a:cubicBezTo>
                    <a:pt x="7395" y="471"/>
                    <a:pt x="7252" y="280"/>
                    <a:pt x="7049" y="256"/>
                  </a:cubicBezTo>
                  <a:lnTo>
                    <a:pt x="5073" y="6"/>
                  </a:lnTo>
                  <a:cubicBezTo>
                    <a:pt x="5052" y="3"/>
                    <a:pt x="5031" y="1"/>
                    <a:pt x="5011"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152" name="Google Shape;5152;p60"/>
            <p:cNvSpPr/>
            <p:nvPr/>
          </p:nvSpPr>
          <p:spPr>
            <a:xfrm>
              <a:off x="58777" y="1123773"/>
              <a:ext cx="349902" cy="435378"/>
            </a:xfrm>
            <a:custGeom>
              <a:avLst/>
              <a:gdLst/>
              <a:ahLst/>
              <a:cxnLst/>
              <a:rect l="l" t="t" r="r" b="b"/>
              <a:pathLst>
                <a:path w="10848" h="13498" extrusionOk="0">
                  <a:moveTo>
                    <a:pt x="4148" y="414"/>
                  </a:moveTo>
                  <a:cubicBezTo>
                    <a:pt x="4438" y="414"/>
                    <a:pt x="4723" y="589"/>
                    <a:pt x="4775" y="982"/>
                  </a:cubicBezTo>
                  <a:cubicBezTo>
                    <a:pt x="4811" y="1173"/>
                    <a:pt x="4763" y="1375"/>
                    <a:pt x="4632" y="1518"/>
                  </a:cubicBezTo>
                  <a:lnTo>
                    <a:pt x="3835" y="1673"/>
                  </a:lnTo>
                  <a:cubicBezTo>
                    <a:pt x="3668" y="1578"/>
                    <a:pt x="3549" y="1411"/>
                    <a:pt x="3501" y="1209"/>
                  </a:cubicBezTo>
                  <a:cubicBezTo>
                    <a:pt x="3387" y="710"/>
                    <a:pt x="3771" y="414"/>
                    <a:pt x="4148" y="414"/>
                  </a:cubicBezTo>
                  <a:close/>
                  <a:moveTo>
                    <a:pt x="7868" y="2734"/>
                  </a:moveTo>
                  <a:cubicBezTo>
                    <a:pt x="8126" y="2734"/>
                    <a:pt x="8354" y="2923"/>
                    <a:pt x="8407" y="3185"/>
                  </a:cubicBezTo>
                  <a:lnTo>
                    <a:pt x="9788" y="10746"/>
                  </a:lnTo>
                  <a:cubicBezTo>
                    <a:pt x="9835" y="11043"/>
                    <a:pt x="9633" y="11329"/>
                    <a:pt x="9335" y="11377"/>
                  </a:cubicBezTo>
                  <a:lnTo>
                    <a:pt x="3073" y="12520"/>
                  </a:lnTo>
                  <a:cubicBezTo>
                    <a:pt x="3037" y="12527"/>
                    <a:pt x="3002" y="12530"/>
                    <a:pt x="2968" y="12530"/>
                  </a:cubicBezTo>
                  <a:cubicBezTo>
                    <a:pt x="2711" y="12530"/>
                    <a:pt x="2482" y="12342"/>
                    <a:pt x="2430" y="12079"/>
                  </a:cubicBezTo>
                  <a:lnTo>
                    <a:pt x="1072" y="4519"/>
                  </a:lnTo>
                  <a:cubicBezTo>
                    <a:pt x="1013" y="4221"/>
                    <a:pt x="1215" y="3935"/>
                    <a:pt x="1513" y="3888"/>
                  </a:cubicBezTo>
                  <a:lnTo>
                    <a:pt x="2263" y="3745"/>
                  </a:lnTo>
                  <a:cubicBezTo>
                    <a:pt x="2295" y="3960"/>
                    <a:pt x="2483" y="4107"/>
                    <a:pt x="2695" y="4107"/>
                  </a:cubicBezTo>
                  <a:cubicBezTo>
                    <a:pt x="2717" y="4107"/>
                    <a:pt x="2740" y="4105"/>
                    <a:pt x="2763" y="4102"/>
                  </a:cubicBezTo>
                  <a:lnTo>
                    <a:pt x="6680" y="3387"/>
                  </a:lnTo>
                  <a:cubicBezTo>
                    <a:pt x="6906" y="3340"/>
                    <a:pt x="7061" y="3114"/>
                    <a:pt x="7025" y="2887"/>
                  </a:cubicBezTo>
                  <a:lnTo>
                    <a:pt x="7764" y="2745"/>
                  </a:lnTo>
                  <a:cubicBezTo>
                    <a:pt x="7799" y="2737"/>
                    <a:pt x="7834" y="2734"/>
                    <a:pt x="7868" y="2734"/>
                  </a:cubicBezTo>
                  <a:close/>
                  <a:moveTo>
                    <a:pt x="4138" y="0"/>
                  </a:moveTo>
                  <a:cubicBezTo>
                    <a:pt x="4073" y="0"/>
                    <a:pt x="4008" y="6"/>
                    <a:pt x="3942" y="18"/>
                  </a:cubicBezTo>
                  <a:cubicBezTo>
                    <a:pt x="3358" y="125"/>
                    <a:pt x="2965" y="697"/>
                    <a:pt x="3073" y="1292"/>
                  </a:cubicBezTo>
                  <a:cubicBezTo>
                    <a:pt x="3108" y="1459"/>
                    <a:pt x="3180" y="1625"/>
                    <a:pt x="3287" y="1768"/>
                  </a:cubicBezTo>
                  <a:lnTo>
                    <a:pt x="2513" y="1911"/>
                  </a:lnTo>
                  <a:cubicBezTo>
                    <a:pt x="2192" y="1971"/>
                    <a:pt x="1989" y="2280"/>
                    <a:pt x="2037" y="2602"/>
                  </a:cubicBezTo>
                  <a:lnTo>
                    <a:pt x="2096" y="2875"/>
                  </a:lnTo>
                  <a:lnTo>
                    <a:pt x="798" y="3114"/>
                  </a:lnTo>
                  <a:cubicBezTo>
                    <a:pt x="322" y="3197"/>
                    <a:pt x="1" y="3661"/>
                    <a:pt x="84" y="4149"/>
                  </a:cubicBezTo>
                  <a:lnTo>
                    <a:pt x="1668" y="12758"/>
                  </a:lnTo>
                  <a:cubicBezTo>
                    <a:pt x="1742" y="13194"/>
                    <a:pt x="2121" y="13497"/>
                    <a:pt x="2549" y="13497"/>
                  </a:cubicBezTo>
                  <a:cubicBezTo>
                    <a:pt x="2600" y="13497"/>
                    <a:pt x="2652" y="13493"/>
                    <a:pt x="2703" y="13484"/>
                  </a:cubicBezTo>
                  <a:lnTo>
                    <a:pt x="10050" y="12139"/>
                  </a:lnTo>
                  <a:cubicBezTo>
                    <a:pt x="10526" y="12055"/>
                    <a:pt x="10847" y="11579"/>
                    <a:pt x="10764" y="11103"/>
                  </a:cubicBezTo>
                  <a:lnTo>
                    <a:pt x="9180" y="2471"/>
                  </a:lnTo>
                  <a:cubicBezTo>
                    <a:pt x="9106" y="2034"/>
                    <a:pt x="8727" y="1731"/>
                    <a:pt x="8299" y="1731"/>
                  </a:cubicBezTo>
                  <a:cubicBezTo>
                    <a:pt x="8248" y="1731"/>
                    <a:pt x="8196" y="1736"/>
                    <a:pt x="8145" y="1744"/>
                  </a:cubicBezTo>
                  <a:lnTo>
                    <a:pt x="6859" y="1994"/>
                  </a:lnTo>
                  <a:lnTo>
                    <a:pt x="6811" y="1721"/>
                  </a:lnTo>
                  <a:cubicBezTo>
                    <a:pt x="6757" y="1431"/>
                    <a:pt x="6500" y="1237"/>
                    <a:pt x="6223" y="1237"/>
                  </a:cubicBezTo>
                  <a:cubicBezTo>
                    <a:pt x="6193" y="1237"/>
                    <a:pt x="6163" y="1240"/>
                    <a:pt x="6132" y="1244"/>
                  </a:cubicBezTo>
                  <a:lnTo>
                    <a:pt x="5180" y="1423"/>
                  </a:lnTo>
                  <a:cubicBezTo>
                    <a:pt x="5228" y="1244"/>
                    <a:pt x="5240" y="1066"/>
                    <a:pt x="5216" y="899"/>
                  </a:cubicBezTo>
                  <a:cubicBezTo>
                    <a:pt x="5110" y="370"/>
                    <a:pt x="4656" y="0"/>
                    <a:pt x="4138"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153" name="Google Shape;5153;p60"/>
            <p:cNvSpPr/>
            <p:nvPr/>
          </p:nvSpPr>
          <p:spPr>
            <a:xfrm>
              <a:off x="120997" y="1280275"/>
              <a:ext cx="60059" cy="49866"/>
            </a:xfrm>
            <a:custGeom>
              <a:avLst/>
              <a:gdLst/>
              <a:ahLst/>
              <a:cxnLst/>
              <a:rect l="l" t="t" r="r" b="b"/>
              <a:pathLst>
                <a:path w="1862" h="1546" extrusionOk="0">
                  <a:moveTo>
                    <a:pt x="1002" y="1"/>
                  </a:moveTo>
                  <a:cubicBezTo>
                    <a:pt x="959" y="1"/>
                    <a:pt x="914" y="4"/>
                    <a:pt x="870" y="12"/>
                  </a:cubicBezTo>
                  <a:cubicBezTo>
                    <a:pt x="191" y="131"/>
                    <a:pt x="1" y="1012"/>
                    <a:pt x="560" y="1405"/>
                  </a:cubicBezTo>
                  <a:cubicBezTo>
                    <a:pt x="701" y="1502"/>
                    <a:pt x="854" y="1545"/>
                    <a:pt x="1002" y="1545"/>
                  </a:cubicBezTo>
                  <a:cubicBezTo>
                    <a:pt x="1453" y="1545"/>
                    <a:pt x="1861" y="1142"/>
                    <a:pt x="1763" y="631"/>
                  </a:cubicBezTo>
                  <a:cubicBezTo>
                    <a:pt x="1699" y="259"/>
                    <a:pt x="1369"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154" name="Google Shape;5154;p60"/>
            <p:cNvSpPr/>
            <p:nvPr/>
          </p:nvSpPr>
          <p:spPr>
            <a:xfrm>
              <a:off x="188733" y="1265502"/>
              <a:ext cx="125117" cy="43996"/>
            </a:xfrm>
            <a:custGeom>
              <a:avLst/>
              <a:gdLst/>
              <a:ahLst/>
              <a:cxnLst/>
              <a:rect l="l" t="t" r="r" b="b"/>
              <a:pathLst>
                <a:path w="3879" h="1364" extrusionOk="0">
                  <a:moveTo>
                    <a:pt x="3291" y="0"/>
                  </a:moveTo>
                  <a:cubicBezTo>
                    <a:pt x="3251" y="0"/>
                    <a:pt x="3208" y="6"/>
                    <a:pt x="3163" y="17"/>
                  </a:cubicBezTo>
                  <a:lnTo>
                    <a:pt x="3151" y="17"/>
                  </a:lnTo>
                  <a:lnTo>
                    <a:pt x="556" y="494"/>
                  </a:lnTo>
                  <a:cubicBezTo>
                    <a:pt x="0" y="571"/>
                    <a:pt x="108" y="1364"/>
                    <a:pt x="598" y="1364"/>
                  </a:cubicBezTo>
                  <a:cubicBezTo>
                    <a:pt x="634" y="1364"/>
                    <a:pt x="671" y="1360"/>
                    <a:pt x="710" y="1351"/>
                  </a:cubicBezTo>
                  <a:lnTo>
                    <a:pt x="3306" y="875"/>
                  </a:lnTo>
                  <a:cubicBezTo>
                    <a:pt x="3878" y="809"/>
                    <a:pt x="3779" y="0"/>
                    <a:pt x="3291"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155" name="Google Shape;5155;p60"/>
            <p:cNvSpPr/>
            <p:nvPr/>
          </p:nvSpPr>
          <p:spPr>
            <a:xfrm>
              <a:off x="133673" y="1349784"/>
              <a:ext cx="60059" cy="49866"/>
            </a:xfrm>
            <a:custGeom>
              <a:avLst/>
              <a:gdLst/>
              <a:ahLst/>
              <a:cxnLst/>
              <a:rect l="l" t="t" r="r" b="b"/>
              <a:pathLst>
                <a:path w="1862" h="1546" extrusionOk="0">
                  <a:moveTo>
                    <a:pt x="1002" y="1"/>
                  </a:moveTo>
                  <a:cubicBezTo>
                    <a:pt x="958" y="1"/>
                    <a:pt x="914" y="4"/>
                    <a:pt x="870" y="12"/>
                  </a:cubicBezTo>
                  <a:cubicBezTo>
                    <a:pt x="191" y="131"/>
                    <a:pt x="0" y="1012"/>
                    <a:pt x="560" y="1405"/>
                  </a:cubicBezTo>
                  <a:cubicBezTo>
                    <a:pt x="701" y="1502"/>
                    <a:pt x="854" y="1545"/>
                    <a:pt x="1003" y="1545"/>
                  </a:cubicBezTo>
                  <a:cubicBezTo>
                    <a:pt x="1454" y="1545"/>
                    <a:pt x="1861" y="1145"/>
                    <a:pt x="1763" y="643"/>
                  </a:cubicBezTo>
                  <a:cubicBezTo>
                    <a:pt x="1699" y="260"/>
                    <a:pt x="1369"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156" name="Google Shape;5156;p60"/>
            <p:cNvSpPr/>
            <p:nvPr/>
          </p:nvSpPr>
          <p:spPr>
            <a:xfrm>
              <a:off x="203312" y="1335140"/>
              <a:ext cx="120892" cy="43544"/>
            </a:xfrm>
            <a:custGeom>
              <a:avLst/>
              <a:gdLst/>
              <a:ahLst/>
              <a:cxnLst/>
              <a:rect l="l" t="t" r="r" b="b"/>
              <a:pathLst>
                <a:path w="3748" h="1350" extrusionOk="0">
                  <a:moveTo>
                    <a:pt x="3128" y="0"/>
                  </a:moveTo>
                  <a:cubicBezTo>
                    <a:pt x="3116" y="0"/>
                    <a:pt x="3104" y="1"/>
                    <a:pt x="3092" y="2"/>
                  </a:cubicBezTo>
                  <a:lnTo>
                    <a:pt x="497" y="478"/>
                  </a:lnTo>
                  <a:cubicBezTo>
                    <a:pt x="0" y="628"/>
                    <a:pt x="119" y="1349"/>
                    <a:pt x="605" y="1349"/>
                  </a:cubicBezTo>
                  <a:cubicBezTo>
                    <a:pt x="620" y="1349"/>
                    <a:pt x="636" y="1348"/>
                    <a:pt x="651" y="1347"/>
                  </a:cubicBezTo>
                  <a:lnTo>
                    <a:pt x="3247" y="883"/>
                  </a:lnTo>
                  <a:cubicBezTo>
                    <a:pt x="3747" y="731"/>
                    <a:pt x="3634" y="0"/>
                    <a:pt x="3128"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157" name="Google Shape;5157;p60"/>
            <p:cNvSpPr/>
            <p:nvPr/>
          </p:nvSpPr>
          <p:spPr>
            <a:xfrm>
              <a:off x="147124" y="1424293"/>
              <a:ext cx="60123" cy="49834"/>
            </a:xfrm>
            <a:custGeom>
              <a:avLst/>
              <a:gdLst/>
              <a:ahLst/>
              <a:cxnLst/>
              <a:rect l="l" t="t" r="r" b="b"/>
              <a:pathLst>
                <a:path w="1864" h="1545" extrusionOk="0">
                  <a:moveTo>
                    <a:pt x="1014" y="0"/>
                  </a:moveTo>
                  <a:cubicBezTo>
                    <a:pt x="970" y="0"/>
                    <a:pt x="926" y="4"/>
                    <a:pt x="881" y="12"/>
                  </a:cubicBezTo>
                  <a:cubicBezTo>
                    <a:pt x="191" y="131"/>
                    <a:pt x="0" y="1012"/>
                    <a:pt x="572" y="1405"/>
                  </a:cubicBezTo>
                  <a:cubicBezTo>
                    <a:pt x="710" y="1502"/>
                    <a:pt x="860" y="1545"/>
                    <a:pt x="1007" y="1545"/>
                  </a:cubicBezTo>
                  <a:cubicBezTo>
                    <a:pt x="1454" y="1545"/>
                    <a:pt x="1864" y="1142"/>
                    <a:pt x="1774" y="631"/>
                  </a:cubicBezTo>
                  <a:cubicBezTo>
                    <a:pt x="1700" y="259"/>
                    <a:pt x="1378" y="0"/>
                    <a:pt x="1014"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158" name="Google Shape;5158;p60"/>
            <p:cNvSpPr/>
            <p:nvPr/>
          </p:nvSpPr>
          <p:spPr>
            <a:xfrm>
              <a:off x="216343" y="1409230"/>
              <a:ext cx="121924" cy="43931"/>
            </a:xfrm>
            <a:custGeom>
              <a:avLst/>
              <a:gdLst/>
              <a:ahLst/>
              <a:cxnLst/>
              <a:rect l="l" t="t" r="r" b="b"/>
              <a:pathLst>
                <a:path w="3780" h="1362" extrusionOk="0">
                  <a:moveTo>
                    <a:pt x="3153" y="0"/>
                  </a:moveTo>
                  <a:cubicBezTo>
                    <a:pt x="3137" y="0"/>
                    <a:pt x="3121" y="1"/>
                    <a:pt x="3105" y="2"/>
                  </a:cubicBezTo>
                  <a:lnTo>
                    <a:pt x="3105" y="14"/>
                  </a:lnTo>
                  <a:lnTo>
                    <a:pt x="509" y="479"/>
                  </a:lnTo>
                  <a:cubicBezTo>
                    <a:pt x="1" y="617"/>
                    <a:pt x="120" y="1362"/>
                    <a:pt x="629" y="1362"/>
                  </a:cubicBezTo>
                  <a:cubicBezTo>
                    <a:pt x="644" y="1362"/>
                    <a:pt x="660" y="1361"/>
                    <a:pt x="676" y="1360"/>
                  </a:cubicBezTo>
                  <a:lnTo>
                    <a:pt x="3272" y="883"/>
                  </a:lnTo>
                  <a:cubicBezTo>
                    <a:pt x="3780" y="733"/>
                    <a:pt x="3660" y="0"/>
                    <a:pt x="3153"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159" name="Google Shape;5159;p60"/>
            <p:cNvSpPr/>
            <p:nvPr/>
          </p:nvSpPr>
          <p:spPr>
            <a:xfrm>
              <a:off x="558794" y="1251439"/>
              <a:ext cx="196272" cy="181563"/>
            </a:xfrm>
            <a:custGeom>
              <a:avLst/>
              <a:gdLst/>
              <a:ahLst/>
              <a:cxnLst/>
              <a:rect l="l" t="t" r="r" b="b"/>
              <a:pathLst>
                <a:path w="6085" h="5629" extrusionOk="0">
                  <a:moveTo>
                    <a:pt x="3608" y="1"/>
                  </a:moveTo>
                  <a:lnTo>
                    <a:pt x="1215" y="1620"/>
                  </a:lnTo>
                  <a:cubicBezTo>
                    <a:pt x="251" y="2275"/>
                    <a:pt x="1" y="3585"/>
                    <a:pt x="656" y="4549"/>
                  </a:cubicBezTo>
                  <a:lnTo>
                    <a:pt x="763" y="4704"/>
                  </a:lnTo>
                  <a:cubicBezTo>
                    <a:pt x="1171" y="5305"/>
                    <a:pt x="1833" y="5629"/>
                    <a:pt x="2508" y="5629"/>
                  </a:cubicBezTo>
                  <a:cubicBezTo>
                    <a:pt x="2916" y="5629"/>
                    <a:pt x="3328" y="5510"/>
                    <a:pt x="3692" y="5264"/>
                  </a:cubicBezTo>
                  <a:lnTo>
                    <a:pt x="6085" y="3644"/>
                  </a:lnTo>
                  <a:lnTo>
                    <a:pt x="3608" y="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160" name="Google Shape;5160;p60"/>
            <p:cNvSpPr/>
            <p:nvPr/>
          </p:nvSpPr>
          <p:spPr>
            <a:xfrm>
              <a:off x="691298" y="1176188"/>
              <a:ext cx="196272" cy="181660"/>
            </a:xfrm>
            <a:custGeom>
              <a:avLst/>
              <a:gdLst/>
              <a:ahLst/>
              <a:cxnLst/>
              <a:rect l="l" t="t" r="r" b="b"/>
              <a:pathLst>
                <a:path w="6085" h="5632" extrusionOk="0">
                  <a:moveTo>
                    <a:pt x="3588" y="1"/>
                  </a:moveTo>
                  <a:cubicBezTo>
                    <a:pt x="3177" y="1"/>
                    <a:pt x="2760" y="120"/>
                    <a:pt x="2394" y="369"/>
                  </a:cubicBezTo>
                  <a:lnTo>
                    <a:pt x="0" y="1989"/>
                  </a:lnTo>
                  <a:lnTo>
                    <a:pt x="2489" y="5632"/>
                  </a:lnTo>
                  <a:lnTo>
                    <a:pt x="4870" y="4001"/>
                  </a:lnTo>
                  <a:cubicBezTo>
                    <a:pt x="5834" y="3346"/>
                    <a:pt x="6084" y="2036"/>
                    <a:pt x="5430" y="1072"/>
                  </a:cubicBezTo>
                  <a:lnTo>
                    <a:pt x="5430" y="1072"/>
                  </a:lnTo>
                  <a:lnTo>
                    <a:pt x="5430" y="1084"/>
                  </a:lnTo>
                  <a:lnTo>
                    <a:pt x="5322" y="917"/>
                  </a:lnTo>
                  <a:cubicBezTo>
                    <a:pt x="4917" y="319"/>
                    <a:pt x="4259" y="1"/>
                    <a:pt x="358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grpSp>
      <p:sp>
        <p:nvSpPr>
          <p:cNvPr id="5161" name="Google Shape;5161;p60"/>
          <p:cNvSpPr/>
          <p:nvPr/>
        </p:nvSpPr>
        <p:spPr>
          <a:xfrm>
            <a:off x="-348067" y="853133"/>
            <a:ext cx="1300000" cy="48800"/>
          </a:xfrm>
          <a:prstGeom prst="rect">
            <a:avLst/>
          </a:pr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162" name="Google Shape;5162;p60"/>
          <p:cNvSpPr txBox="1">
            <a:spLocks noGrp="1"/>
          </p:cNvSpPr>
          <p:nvPr>
            <p:ph type="subTitle" idx="2"/>
          </p:nvPr>
        </p:nvSpPr>
        <p:spPr>
          <a:xfrm>
            <a:off x="1455117" y="4954600"/>
            <a:ext cx="2782800" cy="763600"/>
          </a:xfrm>
          <a:prstGeom prst="rect">
            <a:avLst/>
          </a:prstGeom>
          <a:noFill/>
          <a:ln>
            <a:noFill/>
          </a:ln>
        </p:spPr>
        <p:txBody>
          <a:bodyPr spcFirstLastPara="1" wrap="square" lIns="68575" tIns="68575" rIns="68575" bIns="68575" anchor="t" anchorCtr="0">
            <a:noAutofit/>
          </a:bodyPr>
          <a:lstStyle>
            <a:lvl1pPr lvl="0" algn="r">
              <a:lnSpc>
                <a:spcPct val="100000"/>
              </a:lnSpc>
              <a:spcBef>
                <a:spcPts val="0"/>
              </a:spcBef>
              <a:spcAft>
                <a:spcPts val="0"/>
              </a:spcAft>
              <a:buSzPts val="1200"/>
              <a:buNone/>
              <a:defRPr sz="2133"/>
            </a:lvl1pPr>
            <a:lvl2pPr lvl="1" algn="r">
              <a:lnSpc>
                <a:spcPct val="100000"/>
              </a:lnSpc>
              <a:spcBef>
                <a:spcPts val="0"/>
              </a:spcBef>
              <a:spcAft>
                <a:spcPts val="0"/>
              </a:spcAft>
              <a:buSzPts val="1200"/>
              <a:buNone/>
              <a:defRPr sz="2133"/>
            </a:lvl2pPr>
            <a:lvl3pPr lvl="2" algn="r">
              <a:lnSpc>
                <a:spcPct val="100000"/>
              </a:lnSpc>
              <a:spcBef>
                <a:spcPts val="0"/>
              </a:spcBef>
              <a:spcAft>
                <a:spcPts val="0"/>
              </a:spcAft>
              <a:buSzPts val="1200"/>
              <a:buNone/>
              <a:defRPr sz="2133"/>
            </a:lvl3pPr>
            <a:lvl4pPr lvl="3" algn="r">
              <a:lnSpc>
                <a:spcPct val="100000"/>
              </a:lnSpc>
              <a:spcBef>
                <a:spcPts val="0"/>
              </a:spcBef>
              <a:spcAft>
                <a:spcPts val="0"/>
              </a:spcAft>
              <a:buSzPts val="1200"/>
              <a:buNone/>
              <a:defRPr sz="2133"/>
            </a:lvl4pPr>
            <a:lvl5pPr lvl="4" algn="r">
              <a:lnSpc>
                <a:spcPct val="100000"/>
              </a:lnSpc>
              <a:spcBef>
                <a:spcPts val="0"/>
              </a:spcBef>
              <a:spcAft>
                <a:spcPts val="0"/>
              </a:spcAft>
              <a:buSzPts val="1200"/>
              <a:buNone/>
              <a:defRPr sz="2133"/>
            </a:lvl5pPr>
            <a:lvl6pPr lvl="5" algn="r">
              <a:lnSpc>
                <a:spcPct val="100000"/>
              </a:lnSpc>
              <a:spcBef>
                <a:spcPts val="0"/>
              </a:spcBef>
              <a:spcAft>
                <a:spcPts val="0"/>
              </a:spcAft>
              <a:buSzPts val="1200"/>
              <a:buNone/>
              <a:defRPr sz="2133"/>
            </a:lvl6pPr>
            <a:lvl7pPr lvl="6" algn="r">
              <a:lnSpc>
                <a:spcPct val="100000"/>
              </a:lnSpc>
              <a:spcBef>
                <a:spcPts val="0"/>
              </a:spcBef>
              <a:spcAft>
                <a:spcPts val="0"/>
              </a:spcAft>
              <a:buSzPts val="1200"/>
              <a:buNone/>
              <a:defRPr sz="2133"/>
            </a:lvl7pPr>
            <a:lvl8pPr lvl="7" algn="r">
              <a:lnSpc>
                <a:spcPct val="100000"/>
              </a:lnSpc>
              <a:spcBef>
                <a:spcPts val="0"/>
              </a:spcBef>
              <a:spcAft>
                <a:spcPts val="0"/>
              </a:spcAft>
              <a:buSzPts val="1200"/>
              <a:buNone/>
              <a:defRPr sz="2133"/>
            </a:lvl8pPr>
            <a:lvl9pPr lvl="8" algn="r">
              <a:lnSpc>
                <a:spcPct val="100000"/>
              </a:lnSpc>
              <a:spcBef>
                <a:spcPts val="0"/>
              </a:spcBef>
              <a:spcAft>
                <a:spcPts val="0"/>
              </a:spcAft>
              <a:buSzPts val="1200"/>
              <a:buNone/>
              <a:defRPr sz="2133"/>
            </a:lvl9pPr>
          </a:lstStyle>
          <a:p>
            <a:endParaRPr/>
          </a:p>
        </p:txBody>
      </p:sp>
      <p:sp>
        <p:nvSpPr>
          <p:cNvPr id="5163" name="Google Shape;5163;p60"/>
          <p:cNvSpPr txBox="1">
            <a:spLocks noGrp="1"/>
          </p:cNvSpPr>
          <p:nvPr>
            <p:ph type="subTitle" idx="3"/>
          </p:nvPr>
        </p:nvSpPr>
        <p:spPr>
          <a:xfrm>
            <a:off x="7954084" y="3084033"/>
            <a:ext cx="2782800" cy="763600"/>
          </a:xfrm>
          <a:prstGeom prst="rect">
            <a:avLst/>
          </a:prstGeom>
          <a:noFill/>
          <a:ln>
            <a:noFill/>
          </a:ln>
        </p:spPr>
        <p:txBody>
          <a:bodyPr spcFirstLastPara="1" wrap="square" lIns="68575" tIns="68575" rIns="68575" bIns="68575" anchor="t" anchorCtr="0">
            <a:noAutofit/>
          </a:bodyPr>
          <a:lstStyle>
            <a:lvl1pPr lvl="0" algn="l">
              <a:lnSpc>
                <a:spcPct val="100000"/>
              </a:lnSpc>
              <a:spcBef>
                <a:spcPts val="0"/>
              </a:spcBef>
              <a:spcAft>
                <a:spcPts val="0"/>
              </a:spcAft>
              <a:buSzPts val="1200"/>
              <a:buNone/>
              <a:defRPr sz="2133"/>
            </a:lvl1pPr>
            <a:lvl2pPr lvl="1" algn="l">
              <a:lnSpc>
                <a:spcPct val="100000"/>
              </a:lnSpc>
              <a:spcBef>
                <a:spcPts val="0"/>
              </a:spcBef>
              <a:spcAft>
                <a:spcPts val="0"/>
              </a:spcAft>
              <a:buSzPts val="1200"/>
              <a:buNone/>
              <a:defRPr sz="2133"/>
            </a:lvl2pPr>
            <a:lvl3pPr lvl="2" algn="l">
              <a:lnSpc>
                <a:spcPct val="100000"/>
              </a:lnSpc>
              <a:spcBef>
                <a:spcPts val="0"/>
              </a:spcBef>
              <a:spcAft>
                <a:spcPts val="0"/>
              </a:spcAft>
              <a:buSzPts val="1200"/>
              <a:buNone/>
              <a:defRPr sz="2133"/>
            </a:lvl3pPr>
            <a:lvl4pPr lvl="3" algn="l">
              <a:lnSpc>
                <a:spcPct val="100000"/>
              </a:lnSpc>
              <a:spcBef>
                <a:spcPts val="0"/>
              </a:spcBef>
              <a:spcAft>
                <a:spcPts val="0"/>
              </a:spcAft>
              <a:buSzPts val="1200"/>
              <a:buNone/>
              <a:defRPr sz="2133"/>
            </a:lvl4pPr>
            <a:lvl5pPr lvl="4" algn="l">
              <a:lnSpc>
                <a:spcPct val="100000"/>
              </a:lnSpc>
              <a:spcBef>
                <a:spcPts val="0"/>
              </a:spcBef>
              <a:spcAft>
                <a:spcPts val="0"/>
              </a:spcAft>
              <a:buSzPts val="1200"/>
              <a:buNone/>
              <a:defRPr sz="2133"/>
            </a:lvl5pPr>
            <a:lvl6pPr lvl="5" algn="l">
              <a:lnSpc>
                <a:spcPct val="100000"/>
              </a:lnSpc>
              <a:spcBef>
                <a:spcPts val="0"/>
              </a:spcBef>
              <a:spcAft>
                <a:spcPts val="0"/>
              </a:spcAft>
              <a:buSzPts val="1200"/>
              <a:buNone/>
              <a:defRPr sz="2133"/>
            </a:lvl6pPr>
            <a:lvl7pPr lvl="6" algn="l">
              <a:lnSpc>
                <a:spcPct val="100000"/>
              </a:lnSpc>
              <a:spcBef>
                <a:spcPts val="0"/>
              </a:spcBef>
              <a:spcAft>
                <a:spcPts val="0"/>
              </a:spcAft>
              <a:buSzPts val="1200"/>
              <a:buNone/>
              <a:defRPr sz="2133"/>
            </a:lvl7pPr>
            <a:lvl8pPr lvl="7" algn="l">
              <a:lnSpc>
                <a:spcPct val="100000"/>
              </a:lnSpc>
              <a:spcBef>
                <a:spcPts val="0"/>
              </a:spcBef>
              <a:spcAft>
                <a:spcPts val="0"/>
              </a:spcAft>
              <a:buSzPts val="1200"/>
              <a:buNone/>
              <a:defRPr sz="2133"/>
            </a:lvl8pPr>
            <a:lvl9pPr lvl="8" algn="l">
              <a:lnSpc>
                <a:spcPct val="100000"/>
              </a:lnSpc>
              <a:spcBef>
                <a:spcPts val="0"/>
              </a:spcBef>
              <a:spcAft>
                <a:spcPts val="0"/>
              </a:spcAft>
              <a:buSzPts val="1200"/>
              <a:buNone/>
              <a:defRPr sz="2133"/>
            </a:lvl9pPr>
          </a:lstStyle>
          <a:p>
            <a:endParaRPr/>
          </a:p>
        </p:txBody>
      </p:sp>
      <p:sp>
        <p:nvSpPr>
          <p:cNvPr id="5164" name="Google Shape;5164;p60"/>
          <p:cNvSpPr txBox="1">
            <a:spLocks noGrp="1"/>
          </p:cNvSpPr>
          <p:nvPr>
            <p:ph type="subTitle" idx="4"/>
          </p:nvPr>
        </p:nvSpPr>
        <p:spPr>
          <a:xfrm>
            <a:off x="7954084" y="4954600"/>
            <a:ext cx="2782800" cy="763600"/>
          </a:xfrm>
          <a:prstGeom prst="rect">
            <a:avLst/>
          </a:prstGeom>
          <a:noFill/>
          <a:ln>
            <a:noFill/>
          </a:ln>
        </p:spPr>
        <p:txBody>
          <a:bodyPr spcFirstLastPara="1" wrap="square" lIns="68575" tIns="68575" rIns="68575" bIns="68575" anchor="t" anchorCtr="0">
            <a:noAutofit/>
          </a:bodyPr>
          <a:lstStyle>
            <a:lvl1pPr lvl="0" algn="l">
              <a:lnSpc>
                <a:spcPct val="100000"/>
              </a:lnSpc>
              <a:spcBef>
                <a:spcPts val="0"/>
              </a:spcBef>
              <a:spcAft>
                <a:spcPts val="0"/>
              </a:spcAft>
              <a:buSzPts val="1200"/>
              <a:buNone/>
              <a:defRPr sz="2133"/>
            </a:lvl1pPr>
            <a:lvl2pPr lvl="1" algn="l">
              <a:lnSpc>
                <a:spcPct val="100000"/>
              </a:lnSpc>
              <a:spcBef>
                <a:spcPts val="0"/>
              </a:spcBef>
              <a:spcAft>
                <a:spcPts val="0"/>
              </a:spcAft>
              <a:buSzPts val="1200"/>
              <a:buNone/>
              <a:defRPr sz="2133"/>
            </a:lvl2pPr>
            <a:lvl3pPr lvl="2" algn="l">
              <a:lnSpc>
                <a:spcPct val="100000"/>
              </a:lnSpc>
              <a:spcBef>
                <a:spcPts val="0"/>
              </a:spcBef>
              <a:spcAft>
                <a:spcPts val="0"/>
              </a:spcAft>
              <a:buSzPts val="1200"/>
              <a:buNone/>
              <a:defRPr sz="2133"/>
            </a:lvl3pPr>
            <a:lvl4pPr lvl="3" algn="l">
              <a:lnSpc>
                <a:spcPct val="100000"/>
              </a:lnSpc>
              <a:spcBef>
                <a:spcPts val="0"/>
              </a:spcBef>
              <a:spcAft>
                <a:spcPts val="0"/>
              </a:spcAft>
              <a:buSzPts val="1200"/>
              <a:buNone/>
              <a:defRPr sz="2133"/>
            </a:lvl4pPr>
            <a:lvl5pPr lvl="4" algn="l">
              <a:lnSpc>
                <a:spcPct val="100000"/>
              </a:lnSpc>
              <a:spcBef>
                <a:spcPts val="0"/>
              </a:spcBef>
              <a:spcAft>
                <a:spcPts val="0"/>
              </a:spcAft>
              <a:buSzPts val="1200"/>
              <a:buNone/>
              <a:defRPr sz="2133"/>
            </a:lvl5pPr>
            <a:lvl6pPr lvl="5" algn="l">
              <a:lnSpc>
                <a:spcPct val="100000"/>
              </a:lnSpc>
              <a:spcBef>
                <a:spcPts val="0"/>
              </a:spcBef>
              <a:spcAft>
                <a:spcPts val="0"/>
              </a:spcAft>
              <a:buSzPts val="1200"/>
              <a:buNone/>
              <a:defRPr sz="2133"/>
            </a:lvl6pPr>
            <a:lvl7pPr lvl="6" algn="l">
              <a:lnSpc>
                <a:spcPct val="100000"/>
              </a:lnSpc>
              <a:spcBef>
                <a:spcPts val="0"/>
              </a:spcBef>
              <a:spcAft>
                <a:spcPts val="0"/>
              </a:spcAft>
              <a:buSzPts val="1200"/>
              <a:buNone/>
              <a:defRPr sz="2133"/>
            </a:lvl7pPr>
            <a:lvl8pPr lvl="7" algn="l">
              <a:lnSpc>
                <a:spcPct val="100000"/>
              </a:lnSpc>
              <a:spcBef>
                <a:spcPts val="0"/>
              </a:spcBef>
              <a:spcAft>
                <a:spcPts val="0"/>
              </a:spcAft>
              <a:buSzPts val="1200"/>
              <a:buNone/>
              <a:defRPr sz="2133"/>
            </a:lvl8pPr>
            <a:lvl9pPr lvl="8" algn="l">
              <a:lnSpc>
                <a:spcPct val="100000"/>
              </a:lnSpc>
              <a:spcBef>
                <a:spcPts val="0"/>
              </a:spcBef>
              <a:spcAft>
                <a:spcPts val="0"/>
              </a:spcAft>
              <a:buSzPts val="1200"/>
              <a:buNone/>
              <a:defRPr sz="2133"/>
            </a:lvl9pPr>
          </a:lstStyle>
          <a:p>
            <a:endParaRPr/>
          </a:p>
        </p:txBody>
      </p:sp>
      <p:sp>
        <p:nvSpPr>
          <p:cNvPr id="5165" name="Google Shape;5165;p60"/>
          <p:cNvSpPr txBox="1">
            <a:spLocks noGrp="1"/>
          </p:cNvSpPr>
          <p:nvPr>
            <p:ph type="title" idx="5"/>
          </p:nvPr>
        </p:nvSpPr>
        <p:spPr>
          <a:xfrm>
            <a:off x="1455125" y="4191000"/>
            <a:ext cx="2782800" cy="763600"/>
          </a:xfrm>
          <a:prstGeom prst="rect">
            <a:avLst/>
          </a:prstGeom>
          <a:noFill/>
          <a:ln>
            <a:noFill/>
          </a:ln>
        </p:spPr>
        <p:txBody>
          <a:bodyPr spcFirstLastPara="1" wrap="square" lIns="68575" tIns="68575" rIns="68575" bIns="68575" anchor="b" anchorCtr="0">
            <a:noAutofit/>
          </a:bodyPr>
          <a:lstStyle>
            <a:lvl1pPr lvl="0" algn="r">
              <a:lnSpc>
                <a:spcPct val="100000"/>
              </a:lnSpc>
              <a:spcBef>
                <a:spcPts val="0"/>
              </a:spcBef>
              <a:spcAft>
                <a:spcPts val="0"/>
              </a:spcAft>
              <a:buSzPts val="1400"/>
              <a:buNone/>
              <a:defRPr sz="2400"/>
            </a:lvl1pPr>
            <a:lvl2pPr lvl="1" algn="r">
              <a:lnSpc>
                <a:spcPct val="100000"/>
              </a:lnSpc>
              <a:spcBef>
                <a:spcPts val="0"/>
              </a:spcBef>
              <a:spcAft>
                <a:spcPts val="0"/>
              </a:spcAft>
              <a:buSzPts val="1400"/>
              <a:buNone/>
              <a:defRPr sz="2400"/>
            </a:lvl2pPr>
            <a:lvl3pPr lvl="2" algn="r">
              <a:lnSpc>
                <a:spcPct val="100000"/>
              </a:lnSpc>
              <a:spcBef>
                <a:spcPts val="0"/>
              </a:spcBef>
              <a:spcAft>
                <a:spcPts val="0"/>
              </a:spcAft>
              <a:buSzPts val="1400"/>
              <a:buNone/>
              <a:defRPr sz="2400"/>
            </a:lvl3pPr>
            <a:lvl4pPr lvl="3" algn="r">
              <a:lnSpc>
                <a:spcPct val="100000"/>
              </a:lnSpc>
              <a:spcBef>
                <a:spcPts val="0"/>
              </a:spcBef>
              <a:spcAft>
                <a:spcPts val="0"/>
              </a:spcAft>
              <a:buSzPts val="1400"/>
              <a:buNone/>
              <a:defRPr sz="2400"/>
            </a:lvl4pPr>
            <a:lvl5pPr lvl="4" algn="r">
              <a:lnSpc>
                <a:spcPct val="100000"/>
              </a:lnSpc>
              <a:spcBef>
                <a:spcPts val="0"/>
              </a:spcBef>
              <a:spcAft>
                <a:spcPts val="0"/>
              </a:spcAft>
              <a:buSzPts val="1400"/>
              <a:buNone/>
              <a:defRPr sz="2400"/>
            </a:lvl5pPr>
            <a:lvl6pPr lvl="5" algn="r">
              <a:lnSpc>
                <a:spcPct val="100000"/>
              </a:lnSpc>
              <a:spcBef>
                <a:spcPts val="0"/>
              </a:spcBef>
              <a:spcAft>
                <a:spcPts val="0"/>
              </a:spcAft>
              <a:buSzPts val="1400"/>
              <a:buNone/>
              <a:defRPr sz="2400"/>
            </a:lvl6pPr>
            <a:lvl7pPr lvl="6" algn="r">
              <a:lnSpc>
                <a:spcPct val="100000"/>
              </a:lnSpc>
              <a:spcBef>
                <a:spcPts val="0"/>
              </a:spcBef>
              <a:spcAft>
                <a:spcPts val="0"/>
              </a:spcAft>
              <a:buSzPts val="1400"/>
              <a:buNone/>
              <a:defRPr sz="2400"/>
            </a:lvl7pPr>
            <a:lvl8pPr lvl="7" algn="r">
              <a:lnSpc>
                <a:spcPct val="100000"/>
              </a:lnSpc>
              <a:spcBef>
                <a:spcPts val="0"/>
              </a:spcBef>
              <a:spcAft>
                <a:spcPts val="0"/>
              </a:spcAft>
              <a:buSzPts val="1400"/>
              <a:buNone/>
              <a:defRPr sz="2400"/>
            </a:lvl8pPr>
            <a:lvl9pPr lvl="8" algn="r">
              <a:lnSpc>
                <a:spcPct val="100000"/>
              </a:lnSpc>
              <a:spcBef>
                <a:spcPts val="0"/>
              </a:spcBef>
              <a:spcAft>
                <a:spcPts val="0"/>
              </a:spcAft>
              <a:buSzPts val="1400"/>
              <a:buNone/>
              <a:defRPr sz="2400"/>
            </a:lvl9pPr>
          </a:lstStyle>
          <a:p>
            <a:endParaRPr/>
          </a:p>
        </p:txBody>
      </p:sp>
      <p:sp>
        <p:nvSpPr>
          <p:cNvPr id="5166" name="Google Shape;5166;p60"/>
          <p:cNvSpPr txBox="1">
            <a:spLocks noGrp="1"/>
          </p:cNvSpPr>
          <p:nvPr>
            <p:ph type="title" idx="6"/>
          </p:nvPr>
        </p:nvSpPr>
        <p:spPr>
          <a:xfrm>
            <a:off x="1455119" y="2320433"/>
            <a:ext cx="2782800" cy="763600"/>
          </a:xfrm>
          <a:prstGeom prst="rect">
            <a:avLst/>
          </a:prstGeom>
          <a:noFill/>
          <a:ln>
            <a:noFill/>
          </a:ln>
        </p:spPr>
        <p:txBody>
          <a:bodyPr spcFirstLastPara="1" wrap="square" lIns="68575" tIns="68575" rIns="68575" bIns="68575" anchor="b" anchorCtr="0">
            <a:noAutofit/>
          </a:bodyPr>
          <a:lstStyle>
            <a:lvl1pPr lvl="0" algn="r">
              <a:lnSpc>
                <a:spcPct val="100000"/>
              </a:lnSpc>
              <a:spcBef>
                <a:spcPts val="0"/>
              </a:spcBef>
              <a:spcAft>
                <a:spcPts val="0"/>
              </a:spcAft>
              <a:buSzPts val="1400"/>
              <a:buNone/>
              <a:defRPr sz="2400"/>
            </a:lvl1pPr>
            <a:lvl2pPr lvl="1" algn="r">
              <a:lnSpc>
                <a:spcPct val="100000"/>
              </a:lnSpc>
              <a:spcBef>
                <a:spcPts val="0"/>
              </a:spcBef>
              <a:spcAft>
                <a:spcPts val="0"/>
              </a:spcAft>
              <a:buSzPts val="1400"/>
              <a:buNone/>
              <a:defRPr sz="2400"/>
            </a:lvl2pPr>
            <a:lvl3pPr lvl="2" algn="r">
              <a:lnSpc>
                <a:spcPct val="100000"/>
              </a:lnSpc>
              <a:spcBef>
                <a:spcPts val="0"/>
              </a:spcBef>
              <a:spcAft>
                <a:spcPts val="0"/>
              </a:spcAft>
              <a:buSzPts val="1400"/>
              <a:buNone/>
              <a:defRPr sz="2400"/>
            </a:lvl3pPr>
            <a:lvl4pPr lvl="3" algn="r">
              <a:lnSpc>
                <a:spcPct val="100000"/>
              </a:lnSpc>
              <a:spcBef>
                <a:spcPts val="0"/>
              </a:spcBef>
              <a:spcAft>
                <a:spcPts val="0"/>
              </a:spcAft>
              <a:buSzPts val="1400"/>
              <a:buNone/>
              <a:defRPr sz="2400"/>
            </a:lvl4pPr>
            <a:lvl5pPr lvl="4" algn="r">
              <a:lnSpc>
                <a:spcPct val="100000"/>
              </a:lnSpc>
              <a:spcBef>
                <a:spcPts val="0"/>
              </a:spcBef>
              <a:spcAft>
                <a:spcPts val="0"/>
              </a:spcAft>
              <a:buSzPts val="1400"/>
              <a:buNone/>
              <a:defRPr sz="2400"/>
            </a:lvl5pPr>
            <a:lvl6pPr lvl="5" algn="r">
              <a:lnSpc>
                <a:spcPct val="100000"/>
              </a:lnSpc>
              <a:spcBef>
                <a:spcPts val="0"/>
              </a:spcBef>
              <a:spcAft>
                <a:spcPts val="0"/>
              </a:spcAft>
              <a:buSzPts val="1400"/>
              <a:buNone/>
              <a:defRPr sz="2400"/>
            </a:lvl6pPr>
            <a:lvl7pPr lvl="6" algn="r">
              <a:lnSpc>
                <a:spcPct val="100000"/>
              </a:lnSpc>
              <a:spcBef>
                <a:spcPts val="0"/>
              </a:spcBef>
              <a:spcAft>
                <a:spcPts val="0"/>
              </a:spcAft>
              <a:buSzPts val="1400"/>
              <a:buNone/>
              <a:defRPr sz="2400"/>
            </a:lvl7pPr>
            <a:lvl8pPr lvl="7" algn="r">
              <a:lnSpc>
                <a:spcPct val="100000"/>
              </a:lnSpc>
              <a:spcBef>
                <a:spcPts val="0"/>
              </a:spcBef>
              <a:spcAft>
                <a:spcPts val="0"/>
              </a:spcAft>
              <a:buSzPts val="1400"/>
              <a:buNone/>
              <a:defRPr sz="2400"/>
            </a:lvl8pPr>
            <a:lvl9pPr lvl="8" algn="r">
              <a:lnSpc>
                <a:spcPct val="100000"/>
              </a:lnSpc>
              <a:spcBef>
                <a:spcPts val="0"/>
              </a:spcBef>
              <a:spcAft>
                <a:spcPts val="0"/>
              </a:spcAft>
              <a:buSzPts val="1400"/>
              <a:buNone/>
              <a:defRPr sz="2400"/>
            </a:lvl9pPr>
          </a:lstStyle>
          <a:p>
            <a:endParaRPr/>
          </a:p>
        </p:txBody>
      </p:sp>
      <p:sp>
        <p:nvSpPr>
          <p:cNvPr id="5167" name="Google Shape;5167;p60"/>
          <p:cNvSpPr txBox="1">
            <a:spLocks noGrp="1"/>
          </p:cNvSpPr>
          <p:nvPr>
            <p:ph type="title" idx="7"/>
          </p:nvPr>
        </p:nvSpPr>
        <p:spPr>
          <a:xfrm>
            <a:off x="7954084" y="2320433"/>
            <a:ext cx="2374800" cy="763600"/>
          </a:xfrm>
          <a:prstGeom prst="rect">
            <a:avLst/>
          </a:prstGeom>
          <a:noFill/>
          <a:ln>
            <a:noFill/>
          </a:ln>
        </p:spPr>
        <p:txBody>
          <a:bodyPr spcFirstLastPara="1" wrap="square" lIns="68575" tIns="68575" rIns="68575" bIns="68575" anchor="b" anchorCtr="0">
            <a:noAutofit/>
          </a:bodyPr>
          <a:lstStyle>
            <a:lvl1pPr lvl="0" algn="l">
              <a:lnSpc>
                <a:spcPct val="100000"/>
              </a:lnSpc>
              <a:spcBef>
                <a:spcPts val="0"/>
              </a:spcBef>
              <a:spcAft>
                <a:spcPts val="0"/>
              </a:spcAft>
              <a:buSzPts val="1400"/>
              <a:buNone/>
              <a:defRPr sz="2400"/>
            </a:lvl1pPr>
            <a:lvl2pPr lvl="1" algn="l">
              <a:lnSpc>
                <a:spcPct val="100000"/>
              </a:lnSpc>
              <a:spcBef>
                <a:spcPts val="0"/>
              </a:spcBef>
              <a:spcAft>
                <a:spcPts val="0"/>
              </a:spcAft>
              <a:buSzPts val="1400"/>
              <a:buNone/>
              <a:defRPr sz="2400"/>
            </a:lvl2pPr>
            <a:lvl3pPr lvl="2" algn="l">
              <a:lnSpc>
                <a:spcPct val="100000"/>
              </a:lnSpc>
              <a:spcBef>
                <a:spcPts val="0"/>
              </a:spcBef>
              <a:spcAft>
                <a:spcPts val="0"/>
              </a:spcAft>
              <a:buSzPts val="1400"/>
              <a:buNone/>
              <a:defRPr sz="2400"/>
            </a:lvl3pPr>
            <a:lvl4pPr lvl="3" algn="l">
              <a:lnSpc>
                <a:spcPct val="100000"/>
              </a:lnSpc>
              <a:spcBef>
                <a:spcPts val="0"/>
              </a:spcBef>
              <a:spcAft>
                <a:spcPts val="0"/>
              </a:spcAft>
              <a:buSzPts val="1400"/>
              <a:buNone/>
              <a:defRPr sz="2400"/>
            </a:lvl4pPr>
            <a:lvl5pPr lvl="4" algn="l">
              <a:lnSpc>
                <a:spcPct val="100000"/>
              </a:lnSpc>
              <a:spcBef>
                <a:spcPts val="0"/>
              </a:spcBef>
              <a:spcAft>
                <a:spcPts val="0"/>
              </a:spcAft>
              <a:buSzPts val="1400"/>
              <a:buNone/>
              <a:defRPr sz="2400"/>
            </a:lvl5pPr>
            <a:lvl6pPr lvl="5" algn="l">
              <a:lnSpc>
                <a:spcPct val="100000"/>
              </a:lnSpc>
              <a:spcBef>
                <a:spcPts val="0"/>
              </a:spcBef>
              <a:spcAft>
                <a:spcPts val="0"/>
              </a:spcAft>
              <a:buSzPts val="1400"/>
              <a:buNone/>
              <a:defRPr sz="2400"/>
            </a:lvl6pPr>
            <a:lvl7pPr lvl="6" algn="l">
              <a:lnSpc>
                <a:spcPct val="100000"/>
              </a:lnSpc>
              <a:spcBef>
                <a:spcPts val="0"/>
              </a:spcBef>
              <a:spcAft>
                <a:spcPts val="0"/>
              </a:spcAft>
              <a:buSzPts val="1400"/>
              <a:buNone/>
              <a:defRPr sz="2400"/>
            </a:lvl7pPr>
            <a:lvl8pPr lvl="7" algn="l">
              <a:lnSpc>
                <a:spcPct val="100000"/>
              </a:lnSpc>
              <a:spcBef>
                <a:spcPts val="0"/>
              </a:spcBef>
              <a:spcAft>
                <a:spcPts val="0"/>
              </a:spcAft>
              <a:buSzPts val="1400"/>
              <a:buNone/>
              <a:defRPr sz="2400"/>
            </a:lvl8pPr>
            <a:lvl9pPr lvl="8" algn="l">
              <a:lnSpc>
                <a:spcPct val="100000"/>
              </a:lnSpc>
              <a:spcBef>
                <a:spcPts val="0"/>
              </a:spcBef>
              <a:spcAft>
                <a:spcPts val="0"/>
              </a:spcAft>
              <a:buSzPts val="1400"/>
              <a:buNone/>
              <a:defRPr sz="2400"/>
            </a:lvl9pPr>
          </a:lstStyle>
          <a:p>
            <a:endParaRPr/>
          </a:p>
        </p:txBody>
      </p:sp>
      <p:sp>
        <p:nvSpPr>
          <p:cNvPr id="5168" name="Google Shape;5168;p60"/>
          <p:cNvSpPr txBox="1">
            <a:spLocks noGrp="1"/>
          </p:cNvSpPr>
          <p:nvPr>
            <p:ph type="title" idx="8"/>
          </p:nvPr>
        </p:nvSpPr>
        <p:spPr>
          <a:xfrm>
            <a:off x="7954084" y="4191000"/>
            <a:ext cx="2374800" cy="763600"/>
          </a:xfrm>
          <a:prstGeom prst="rect">
            <a:avLst/>
          </a:prstGeom>
          <a:noFill/>
          <a:ln>
            <a:noFill/>
          </a:ln>
        </p:spPr>
        <p:txBody>
          <a:bodyPr spcFirstLastPara="1" wrap="square" lIns="68575" tIns="68575" rIns="68575" bIns="68575" anchor="b" anchorCtr="0">
            <a:noAutofit/>
          </a:bodyPr>
          <a:lstStyle>
            <a:lvl1pPr lvl="0" algn="l">
              <a:lnSpc>
                <a:spcPct val="100000"/>
              </a:lnSpc>
              <a:spcBef>
                <a:spcPts val="0"/>
              </a:spcBef>
              <a:spcAft>
                <a:spcPts val="0"/>
              </a:spcAft>
              <a:buSzPts val="1400"/>
              <a:buNone/>
              <a:defRPr sz="2400"/>
            </a:lvl1pPr>
            <a:lvl2pPr lvl="1" algn="l">
              <a:lnSpc>
                <a:spcPct val="100000"/>
              </a:lnSpc>
              <a:spcBef>
                <a:spcPts val="0"/>
              </a:spcBef>
              <a:spcAft>
                <a:spcPts val="0"/>
              </a:spcAft>
              <a:buSzPts val="1400"/>
              <a:buNone/>
              <a:defRPr sz="2400"/>
            </a:lvl2pPr>
            <a:lvl3pPr lvl="2" algn="l">
              <a:lnSpc>
                <a:spcPct val="100000"/>
              </a:lnSpc>
              <a:spcBef>
                <a:spcPts val="0"/>
              </a:spcBef>
              <a:spcAft>
                <a:spcPts val="0"/>
              </a:spcAft>
              <a:buSzPts val="1400"/>
              <a:buNone/>
              <a:defRPr sz="2400"/>
            </a:lvl3pPr>
            <a:lvl4pPr lvl="3" algn="l">
              <a:lnSpc>
                <a:spcPct val="100000"/>
              </a:lnSpc>
              <a:spcBef>
                <a:spcPts val="0"/>
              </a:spcBef>
              <a:spcAft>
                <a:spcPts val="0"/>
              </a:spcAft>
              <a:buSzPts val="1400"/>
              <a:buNone/>
              <a:defRPr sz="2400"/>
            </a:lvl4pPr>
            <a:lvl5pPr lvl="4" algn="l">
              <a:lnSpc>
                <a:spcPct val="100000"/>
              </a:lnSpc>
              <a:spcBef>
                <a:spcPts val="0"/>
              </a:spcBef>
              <a:spcAft>
                <a:spcPts val="0"/>
              </a:spcAft>
              <a:buSzPts val="1400"/>
              <a:buNone/>
              <a:defRPr sz="2400"/>
            </a:lvl5pPr>
            <a:lvl6pPr lvl="5" algn="l">
              <a:lnSpc>
                <a:spcPct val="100000"/>
              </a:lnSpc>
              <a:spcBef>
                <a:spcPts val="0"/>
              </a:spcBef>
              <a:spcAft>
                <a:spcPts val="0"/>
              </a:spcAft>
              <a:buSzPts val="1400"/>
              <a:buNone/>
              <a:defRPr sz="2400"/>
            </a:lvl6pPr>
            <a:lvl7pPr lvl="6" algn="l">
              <a:lnSpc>
                <a:spcPct val="100000"/>
              </a:lnSpc>
              <a:spcBef>
                <a:spcPts val="0"/>
              </a:spcBef>
              <a:spcAft>
                <a:spcPts val="0"/>
              </a:spcAft>
              <a:buSzPts val="1400"/>
              <a:buNone/>
              <a:defRPr sz="2400"/>
            </a:lvl7pPr>
            <a:lvl8pPr lvl="7" algn="l">
              <a:lnSpc>
                <a:spcPct val="100000"/>
              </a:lnSpc>
              <a:spcBef>
                <a:spcPts val="0"/>
              </a:spcBef>
              <a:spcAft>
                <a:spcPts val="0"/>
              </a:spcAft>
              <a:buSzPts val="1400"/>
              <a:buNone/>
              <a:defRPr sz="2400"/>
            </a:lvl8pPr>
            <a:lvl9pPr lvl="8" algn="l">
              <a:lnSpc>
                <a:spcPct val="100000"/>
              </a:lnSpc>
              <a:spcBef>
                <a:spcPts val="0"/>
              </a:spcBef>
              <a:spcAft>
                <a:spcPts val="0"/>
              </a:spcAft>
              <a:buSzPts val="1400"/>
              <a:buNone/>
              <a:defRPr sz="2400"/>
            </a:lvl9pPr>
          </a:lstStyle>
          <a:p>
            <a:endParaRPr/>
          </a:p>
        </p:txBody>
      </p:sp>
      <p:sp>
        <p:nvSpPr>
          <p:cNvPr id="5169" name="Google Shape;5169;p60"/>
          <p:cNvSpPr txBox="1">
            <a:spLocks noGrp="1"/>
          </p:cNvSpPr>
          <p:nvPr>
            <p:ph type="sldNum" idx="12"/>
          </p:nvPr>
        </p:nvSpPr>
        <p:spPr>
          <a:xfrm>
            <a:off x="11409045" y="6333135"/>
            <a:ext cx="731600" cy="524800"/>
          </a:xfrm>
          <a:prstGeom prst="rect">
            <a:avLst/>
          </a:prstGeom>
          <a:noFill/>
          <a:ln>
            <a:noFill/>
          </a:ln>
        </p:spPr>
        <p:txBody>
          <a:bodyPr spcFirstLastPara="1" wrap="square" lIns="68575" tIns="68575" rIns="68575" bIns="68575" anchor="t" anchorCtr="0">
            <a:noAutofit/>
          </a:bodyPr>
          <a:lstStyle>
            <a:lvl1pPr marL="0" marR="0" lvl="0" indent="0" algn="r">
              <a:lnSpc>
                <a:spcPct val="100000"/>
              </a:lnSpc>
              <a:spcBef>
                <a:spcPts val="0"/>
              </a:spcBef>
              <a:spcAft>
                <a:spcPts val="0"/>
              </a:spcAft>
              <a:buClr>
                <a:srgbClr val="000000"/>
              </a:buClr>
              <a:buSzPts val="1000"/>
              <a:buFont typeface="Arial"/>
              <a:buNone/>
              <a:defRPr sz="1733" b="0" i="0" u="none" strike="noStrike" cap="none">
                <a:solidFill>
                  <a:schemeClr val="dk2"/>
                </a:solidFill>
                <a:latin typeface="Open Sans"/>
                <a:ea typeface="Open Sans"/>
                <a:cs typeface="Open Sans"/>
                <a:sym typeface="Open Sans"/>
              </a:defRPr>
            </a:lvl1pPr>
            <a:lvl2pPr marL="0" marR="0" lvl="1" indent="0" algn="r">
              <a:lnSpc>
                <a:spcPct val="100000"/>
              </a:lnSpc>
              <a:spcBef>
                <a:spcPts val="0"/>
              </a:spcBef>
              <a:spcAft>
                <a:spcPts val="0"/>
              </a:spcAft>
              <a:buClr>
                <a:srgbClr val="000000"/>
              </a:buClr>
              <a:buSzPts val="1000"/>
              <a:buFont typeface="Arial"/>
              <a:buNone/>
              <a:defRPr sz="1733" b="0" i="0" u="none" strike="noStrike" cap="none">
                <a:solidFill>
                  <a:schemeClr val="dk2"/>
                </a:solidFill>
                <a:latin typeface="Open Sans"/>
                <a:ea typeface="Open Sans"/>
                <a:cs typeface="Open Sans"/>
                <a:sym typeface="Open Sans"/>
              </a:defRPr>
            </a:lvl2pPr>
            <a:lvl3pPr marL="0" marR="0" lvl="2" indent="0" algn="r">
              <a:lnSpc>
                <a:spcPct val="100000"/>
              </a:lnSpc>
              <a:spcBef>
                <a:spcPts val="0"/>
              </a:spcBef>
              <a:spcAft>
                <a:spcPts val="0"/>
              </a:spcAft>
              <a:buClr>
                <a:srgbClr val="000000"/>
              </a:buClr>
              <a:buSzPts val="1000"/>
              <a:buFont typeface="Arial"/>
              <a:buNone/>
              <a:defRPr sz="1733" b="0" i="0" u="none" strike="noStrike" cap="none">
                <a:solidFill>
                  <a:schemeClr val="dk2"/>
                </a:solidFill>
                <a:latin typeface="Open Sans"/>
                <a:ea typeface="Open Sans"/>
                <a:cs typeface="Open Sans"/>
                <a:sym typeface="Open Sans"/>
              </a:defRPr>
            </a:lvl3pPr>
            <a:lvl4pPr marL="0" marR="0" lvl="3" indent="0" algn="r">
              <a:lnSpc>
                <a:spcPct val="100000"/>
              </a:lnSpc>
              <a:spcBef>
                <a:spcPts val="0"/>
              </a:spcBef>
              <a:spcAft>
                <a:spcPts val="0"/>
              </a:spcAft>
              <a:buClr>
                <a:srgbClr val="000000"/>
              </a:buClr>
              <a:buSzPts val="1000"/>
              <a:buFont typeface="Arial"/>
              <a:buNone/>
              <a:defRPr sz="1733" b="0" i="0" u="none" strike="noStrike" cap="none">
                <a:solidFill>
                  <a:schemeClr val="dk2"/>
                </a:solidFill>
                <a:latin typeface="Open Sans"/>
                <a:ea typeface="Open Sans"/>
                <a:cs typeface="Open Sans"/>
                <a:sym typeface="Open Sans"/>
              </a:defRPr>
            </a:lvl4pPr>
            <a:lvl5pPr marL="0" marR="0" lvl="4" indent="0" algn="r">
              <a:lnSpc>
                <a:spcPct val="100000"/>
              </a:lnSpc>
              <a:spcBef>
                <a:spcPts val="0"/>
              </a:spcBef>
              <a:spcAft>
                <a:spcPts val="0"/>
              </a:spcAft>
              <a:buClr>
                <a:srgbClr val="000000"/>
              </a:buClr>
              <a:buSzPts val="1000"/>
              <a:buFont typeface="Arial"/>
              <a:buNone/>
              <a:defRPr sz="1733" b="0" i="0" u="none" strike="noStrike" cap="none">
                <a:solidFill>
                  <a:schemeClr val="dk2"/>
                </a:solidFill>
                <a:latin typeface="Open Sans"/>
                <a:ea typeface="Open Sans"/>
                <a:cs typeface="Open Sans"/>
                <a:sym typeface="Open Sans"/>
              </a:defRPr>
            </a:lvl5pPr>
            <a:lvl6pPr marL="0" marR="0" lvl="5" indent="0" algn="r">
              <a:lnSpc>
                <a:spcPct val="100000"/>
              </a:lnSpc>
              <a:spcBef>
                <a:spcPts val="0"/>
              </a:spcBef>
              <a:spcAft>
                <a:spcPts val="0"/>
              </a:spcAft>
              <a:buClr>
                <a:srgbClr val="000000"/>
              </a:buClr>
              <a:buSzPts val="1000"/>
              <a:buFont typeface="Arial"/>
              <a:buNone/>
              <a:defRPr sz="1733" b="0" i="0" u="none" strike="noStrike" cap="none">
                <a:solidFill>
                  <a:schemeClr val="dk2"/>
                </a:solidFill>
                <a:latin typeface="Open Sans"/>
                <a:ea typeface="Open Sans"/>
                <a:cs typeface="Open Sans"/>
                <a:sym typeface="Open Sans"/>
              </a:defRPr>
            </a:lvl6pPr>
            <a:lvl7pPr marL="0" marR="0" lvl="6" indent="0" algn="r">
              <a:lnSpc>
                <a:spcPct val="100000"/>
              </a:lnSpc>
              <a:spcBef>
                <a:spcPts val="0"/>
              </a:spcBef>
              <a:spcAft>
                <a:spcPts val="0"/>
              </a:spcAft>
              <a:buClr>
                <a:srgbClr val="000000"/>
              </a:buClr>
              <a:buSzPts val="1000"/>
              <a:buFont typeface="Arial"/>
              <a:buNone/>
              <a:defRPr sz="1733" b="0" i="0" u="none" strike="noStrike" cap="none">
                <a:solidFill>
                  <a:schemeClr val="dk2"/>
                </a:solidFill>
                <a:latin typeface="Open Sans"/>
                <a:ea typeface="Open Sans"/>
                <a:cs typeface="Open Sans"/>
                <a:sym typeface="Open Sans"/>
              </a:defRPr>
            </a:lvl7pPr>
            <a:lvl8pPr marL="0" marR="0" lvl="7" indent="0" algn="r">
              <a:lnSpc>
                <a:spcPct val="100000"/>
              </a:lnSpc>
              <a:spcBef>
                <a:spcPts val="0"/>
              </a:spcBef>
              <a:spcAft>
                <a:spcPts val="0"/>
              </a:spcAft>
              <a:buClr>
                <a:srgbClr val="000000"/>
              </a:buClr>
              <a:buSzPts val="1000"/>
              <a:buFont typeface="Arial"/>
              <a:buNone/>
              <a:defRPr sz="1733" b="0" i="0" u="none" strike="noStrike" cap="none">
                <a:solidFill>
                  <a:schemeClr val="dk2"/>
                </a:solidFill>
                <a:latin typeface="Open Sans"/>
                <a:ea typeface="Open Sans"/>
                <a:cs typeface="Open Sans"/>
                <a:sym typeface="Open Sans"/>
              </a:defRPr>
            </a:lvl8pPr>
            <a:lvl9pPr marL="0" marR="0" lvl="8" indent="0" algn="r">
              <a:lnSpc>
                <a:spcPct val="100000"/>
              </a:lnSpc>
              <a:spcBef>
                <a:spcPts val="0"/>
              </a:spcBef>
              <a:spcAft>
                <a:spcPts val="0"/>
              </a:spcAft>
              <a:buClr>
                <a:srgbClr val="000000"/>
              </a:buClr>
              <a:buSzPts val="1000"/>
              <a:buFont typeface="Arial"/>
              <a:buNone/>
              <a:defRPr sz="1733" b="0" i="0" u="none" strike="noStrike" cap="none">
                <a:solidFill>
                  <a:schemeClr val="dk2"/>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four columns 3">
  <p:cSld name="Title and four columns 3">
    <p:spTree>
      <p:nvGrpSpPr>
        <p:cNvPr id="1" name="Shape 5170"/>
        <p:cNvGrpSpPr/>
        <p:nvPr/>
      </p:nvGrpSpPr>
      <p:grpSpPr>
        <a:xfrm>
          <a:off x="0" y="0"/>
          <a:ext cx="0" cy="0"/>
          <a:chOff x="0" y="0"/>
          <a:chExt cx="0" cy="0"/>
        </a:xfrm>
      </p:grpSpPr>
      <p:sp>
        <p:nvSpPr>
          <p:cNvPr id="5171" name="Google Shape;5171;p61"/>
          <p:cNvSpPr txBox="1">
            <a:spLocks noGrp="1"/>
          </p:cNvSpPr>
          <p:nvPr>
            <p:ph type="subTitle" idx="1"/>
          </p:nvPr>
        </p:nvSpPr>
        <p:spPr>
          <a:xfrm>
            <a:off x="3585019" y="2880833"/>
            <a:ext cx="2782800" cy="763600"/>
          </a:xfrm>
          <a:prstGeom prst="rect">
            <a:avLst/>
          </a:prstGeom>
          <a:noFill/>
          <a:ln>
            <a:noFill/>
          </a:ln>
        </p:spPr>
        <p:txBody>
          <a:bodyPr spcFirstLastPara="1" wrap="square" lIns="68575" tIns="68575" rIns="68575" bIns="68575" anchor="t" anchorCtr="0">
            <a:noAutofit/>
          </a:bodyPr>
          <a:lstStyle>
            <a:lvl1pPr lvl="0" algn="ctr">
              <a:lnSpc>
                <a:spcPct val="100000"/>
              </a:lnSpc>
              <a:spcBef>
                <a:spcPts val="0"/>
              </a:spcBef>
              <a:spcAft>
                <a:spcPts val="0"/>
              </a:spcAft>
              <a:buSzPts val="1200"/>
              <a:buNone/>
              <a:defRPr sz="2133"/>
            </a:lvl1pPr>
            <a:lvl2pPr lvl="1" algn="r">
              <a:lnSpc>
                <a:spcPct val="100000"/>
              </a:lnSpc>
              <a:spcBef>
                <a:spcPts val="0"/>
              </a:spcBef>
              <a:spcAft>
                <a:spcPts val="0"/>
              </a:spcAft>
              <a:buSzPts val="1200"/>
              <a:buNone/>
              <a:defRPr sz="2133"/>
            </a:lvl2pPr>
            <a:lvl3pPr lvl="2" algn="r">
              <a:lnSpc>
                <a:spcPct val="100000"/>
              </a:lnSpc>
              <a:spcBef>
                <a:spcPts val="0"/>
              </a:spcBef>
              <a:spcAft>
                <a:spcPts val="0"/>
              </a:spcAft>
              <a:buSzPts val="1200"/>
              <a:buNone/>
              <a:defRPr sz="2133"/>
            </a:lvl3pPr>
            <a:lvl4pPr lvl="3" algn="r">
              <a:lnSpc>
                <a:spcPct val="100000"/>
              </a:lnSpc>
              <a:spcBef>
                <a:spcPts val="0"/>
              </a:spcBef>
              <a:spcAft>
                <a:spcPts val="0"/>
              </a:spcAft>
              <a:buSzPts val="1200"/>
              <a:buNone/>
              <a:defRPr sz="2133"/>
            </a:lvl4pPr>
            <a:lvl5pPr lvl="4" algn="r">
              <a:lnSpc>
                <a:spcPct val="100000"/>
              </a:lnSpc>
              <a:spcBef>
                <a:spcPts val="0"/>
              </a:spcBef>
              <a:spcAft>
                <a:spcPts val="0"/>
              </a:spcAft>
              <a:buSzPts val="1200"/>
              <a:buNone/>
              <a:defRPr sz="2133"/>
            </a:lvl5pPr>
            <a:lvl6pPr lvl="5" algn="r">
              <a:lnSpc>
                <a:spcPct val="100000"/>
              </a:lnSpc>
              <a:spcBef>
                <a:spcPts val="0"/>
              </a:spcBef>
              <a:spcAft>
                <a:spcPts val="0"/>
              </a:spcAft>
              <a:buSzPts val="1200"/>
              <a:buNone/>
              <a:defRPr sz="2133"/>
            </a:lvl6pPr>
            <a:lvl7pPr lvl="6" algn="r">
              <a:lnSpc>
                <a:spcPct val="100000"/>
              </a:lnSpc>
              <a:spcBef>
                <a:spcPts val="0"/>
              </a:spcBef>
              <a:spcAft>
                <a:spcPts val="0"/>
              </a:spcAft>
              <a:buSzPts val="1200"/>
              <a:buNone/>
              <a:defRPr sz="2133"/>
            </a:lvl7pPr>
            <a:lvl8pPr lvl="7" algn="r">
              <a:lnSpc>
                <a:spcPct val="100000"/>
              </a:lnSpc>
              <a:spcBef>
                <a:spcPts val="0"/>
              </a:spcBef>
              <a:spcAft>
                <a:spcPts val="0"/>
              </a:spcAft>
              <a:buSzPts val="1200"/>
              <a:buNone/>
              <a:defRPr sz="2133"/>
            </a:lvl8pPr>
            <a:lvl9pPr lvl="8" algn="r">
              <a:lnSpc>
                <a:spcPct val="100000"/>
              </a:lnSpc>
              <a:spcBef>
                <a:spcPts val="0"/>
              </a:spcBef>
              <a:spcAft>
                <a:spcPts val="0"/>
              </a:spcAft>
              <a:buSzPts val="1200"/>
              <a:buNone/>
              <a:defRPr sz="2133"/>
            </a:lvl9pPr>
          </a:lstStyle>
          <a:p>
            <a:endParaRPr/>
          </a:p>
        </p:txBody>
      </p:sp>
      <p:sp>
        <p:nvSpPr>
          <p:cNvPr id="5172" name="Google Shape;5172;p61"/>
          <p:cNvSpPr txBox="1">
            <a:spLocks noGrp="1"/>
          </p:cNvSpPr>
          <p:nvPr>
            <p:ph type="title"/>
          </p:nvPr>
        </p:nvSpPr>
        <p:spPr>
          <a:xfrm>
            <a:off x="951933" y="495733"/>
            <a:ext cx="10714800" cy="763600"/>
          </a:xfrm>
          <a:prstGeom prst="rect">
            <a:avLst/>
          </a:prstGeom>
          <a:noFill/>
          <a:ln>
            <a:noFill/>
          </a:ln>
        </p:spPr>
        <p:txBody>
          <a:bodyPr spcFirstLastPara="1" wrap="square" lIns="68575" tIns="68575" rIns="68575" bIns="68575" anchor="t" anchorCtr="0">
            <a:noAutofit/>
          </a:bodyPr>
          <a:lstStyle>
            <a:lvl1pPr lvl="0" algn="l">
              <a:lnSpc>
                <a:spcPct val="100000"/>
              </a:lnSpc>
              <a:spcBef>
                <a:spcPts val="0"/>
              </a:spcBef>
              <a:spcAft>
                <a:spcPts val="0"/>
              </a:spcAft>
              <a:buSzPts val="1800"/>
              <a:buNone/>
              <a:defRPr sz="3200"/>
            </a:lvl1pPr>
            <a:lvl2pPr lvl="1" algn="l">
              <a:lnSpc>
                <a:spcPct val="100000"/>
              </a:lnSpc>
              <a:spcBef>
                <a:spcPts val="0"/>
              </a:spcBef>
              <a:spcAft>
                <a:spcPts val="0"/>
              </a:spcAft>
              <a:buSzPts val="2100"/>
              <a:buNone/>
              <a:defRPr/>
            </a:lvl2pPr>
            <a:lvl3pPr lvl="2" algn="l">
              <a:lnSpc>
                <a:spcPct val="100000"/>
              </a:lnSpc>
              <a:spcBef>
                <a:spcPts val="0"/>
              </a:spcBef>
              <a:spcAft>
                <a:spcPts val="0"/>
              </a:spcAft>
              <a:buSzPts val="2100"/>
              <a:buNone/>
              <a:defRPr/>
            </a:lvl3pPr>
            <a:lvl4pPr lvl="3" algn="l">
              <a:lnSpc>
                <a:spcPct val="100000"/>
              </a:lnSpc>
              <a:spcBef>
                <a:spcPts val="0"/>
              </a:spcBef>
              <a:spcAft>
                <a:spcPts val="0"/>
              </a:spcAft>
              <a:buSzPts val="2100"/>
              <a:buNone/>
              <a:defRPr/>
            </a:lvl4pPr>
            <a:lvl5pPr lvl="4" algn="l">
              <a:lnSpc>
                <a:spcPct val="100000"/>
              </a:lnSpc>
              <a:spcBef>
                <a:spcPts val="0"/>
              </a:spcBef>
              <a:spcAft>
                <a:spcPts val="0"/>
              </a:spcAft>
              <a:buSzPts val="2100"/>
              <a:buNone/>
              <a:defRPr/>
            </a:lvl5pPr>
            <a:lvl6pPr lvl="5" algn="l">
              <a:lnSpc>
                <a:spcPct val="100000"/>
              </a:lnSpc>
              <a:spcBef>
                <a:spcPts val="0"/>
              </a:spcBef>
              <a:spcAft>
                <a:spcPts val="0"/>
              </a:spcAft>
              <a:buSzPts val="2100"/>
              <a:buNone/>
              <a:defRPr/>
            </a:lvl6pPr>
            <a:lvl7pPr lvl="6" algn="l">
              <a:lnSpc>
                <a:spcPct val="100000"/>
              </a:lnSpc>
              <a:spcBef>
                <a:spcPts val="0"/>
              </a:spcBef>
              <a:spcAft>
                <a:spcPts val="0"/>
              </a:spcAft>
              <a:buSzPts val="2100"/>
              <a:buNone/>
              <a:defRPr/>
            </a:lvl7pPr>
            <a:lvl8pPr lvl="7" algn="l">
              <a:lnSpc>
                <a:spcPct val="100000"/>
              </a:lnSpc>
              <a:spcBef>
                <a:spcPts val="0"/>
              </a:spcBef>
              <a:spcAft>
                <a:spcPts val="0"/>
              </a:spcAft>
              <a:buSzPts val="2100"/>
              <a:buNone/>
              <a:defRPr/>
            </a:lvl8pPr>
            <a:lvl9pPr lvl="8" algn="l">
              <a:lnSpc>
                <a:spcPct val="100000"/>
              </a:lnSpc>
              <a:spcBef>
                <a:spcPts val="0"/>
              </a:spcBef>
              <a:spcAft>
                <a:spcPts val="0"/>
              </a:spcAft>
              <a:buSzPts val="2100"/>
              <a:buNone/>
              <a:defRPr/>
            </a:lvl9pPr>
          </a:lstStyle>
          <a:p>
            <a:endParaRPr/>
          </a:p>
        </p:txBody>
      </p:sp>
      <p:grpSp>
        <p:nvGrpSpPr>
          <p:cNvPr id="5173" name="Google Shape;5173;p61"/>
          <p:cNvGrpSpPr/>
          <p:nvPr/>
        </p:nvGrpSpPr>
        <p:grpSpPr>
          <a:xfrm>
            <a:off x="78370" y="131227"/>
            <a:ext cx="12035244" cy="1948117"/>
            <a:chOff x="58777" y="98419"/>
            <a:chExt cx="9026433" cy="1461088"/>
          </a:xfrm>
        </p:grpSpPr>
        <p:sp>
          <p:nvSpPr>
            <p:cNvPr id="5174" name="Google Shape;5174;p61"/>
            <p:cNvSpPr/>
            <p:nvPr/>
          </p:nvSpPr>
          <p:spPr>
            <a:xfrm>
              <a:off x="8256418" y="98419"/>
              <a:ext cx="349515" cy="436120"/>
            </a:xfrm>
            <a:custGeom>
              <a:avLst/>
              <a:gdLst/>
              <a:ahLst/>
              <a:cxnLst/>
              <a:rect l="l" t="t" r="r" b="b"/>
              <a:pathLst>
                <a:path w="10836" h="13521" extrusionOk="0">
                  <a:moveTo>
                    <a:pt x="4145" y="435"/>
                  </a:moveTo>
                  <a:cubicBezTo>
                    <a:pt x="4431" y="435"/>
                    <a:pt x="4712" y="607"/>
                    <a:pt x="4763" y="994"/>
                  </a:cubicBezTo>
                  <a:cubicBezTo>
                    <a:pt x="4799" y="1196"/>
                    <a:pt x="4751" y="1387"/>
                    <a:pt x="4620" y="1541"/>
                  </a:cubicBezTo>
                  <a:lnTo>
                    <a:pt x="3822" y="1684"/>
                  </a:lnTo>
                  <a:cubicBezTo>
                    <a:pt x="3656" y="1589"/>
                    <a:pt x="3537" y="1422"/>
                    <a:pt x="3501" y="1232"/>
                  </a:cubicBezTo>
                  <a:cubicBezTo>
                    <a:pt x="3386" y="732"/>
                    <a:pt x="3770" y="435"/>
                    <a:pt x="4145" y="435"/>
                  </a:cubicBezTo>
                  <a:close/>
                  <a:moveTo>
                    <a:pt x="7834" y="2749"/>
                  </a:moveTo>
                  <a:cubicBezTo>
                    <a:pt x="8105" y="2749"/>
                    <a:pt x="8340" y="2930"/>
                    <a:pt x="8383" y="3208"/>
                  </a:cubicBezTo>
                  <a:lnTo>
                    <a:pt x="9776" y="10769"/>
                  </a:lnTo>
                  <a:cubicBezTo>
                    <a:pt x="9823" y="11066"/>
                    <a:pt x="9621" y="11352"/>
                    <a:pt x="9323" y="11400"/>
                  </a:cubicBezTo>
                  <a:lnTo>
                    <a:pt x="3060" y="12543"/>
                  </a:lnTo>
                  <a:cubicBezTo>
                    <a:pt x="3025" y="12550"/>
                    <a:pt x="2990" y="12553"/>
                    <a:pt x="2956" y="12553"/>
                  </a:cubicBezTo>
                  <a:cubicBezTo>
                    <a:pt x="2699" y="12553"/>
                    <a:pt x="2471" y="12365"/>
                    <a:pt x="2429" y="12102"/>
                  </a:cubicBezTo>
                  <a:lnTo>
                    <a:pt x="1048" y="4530"/>
                  </a:lnTo>
                  <a:cubicBezTo>
                    <a:pt x="989" y="4232"/>
                    <a:pt x="1191" y="3958"/>
                    <a:pt x="1489" y="3899"/>
                  </a:cubicBezTo>
                  <a:lnTo>
                    <a:pt x="2239" y="3768"/>
                  </a:lnTo>
                  <a:cubicBezTo>
                    <a:pt x="2270" y="3977"/>
                    <a:pt x="2449" y="4122"/>
                    <a:pt x="2653" y="4122"/>
                  </a:cubicBezTo>
                  <a:cubicBezTo>
                    <a:pt x="2681" y="4122"/>
                    <a:pt x="2710" y="4119"/>
                    <a:pt x="2739" y="4113"/>
                  </a:cubicBezTo>
                  <a:lnTo>
                    <a:pt x="6656" y="3399"/>
                  </a:lnTo>
                  <a:cubicBezTo>
                    <a:pt x="6882" y="3363"/>
                    <a:pt x="7049" y="3125"/>
                    <a:pt x="7001" y="2899"/>
                  </a:cubicBezTo>
                  <a:lnTo>
                    <a:pt x="7740" y="2756"/>
                  </a:lnTo>
                  <a:cubicBezTo>
                    <a:pt x="7771" y="2751"/>
                    <a:pt x="7803" y="2749"/>
                    <a:pt x="7834" y="2749"/>
                  </a:cubicBezTo>
                  <a:close/>
                  <a:moveTo>
                    <a:pt x="4133" y="0"/>
                  </a:moveTo>
                  <a:cubicBezTo>
                    <a:pt x="4070" y="0"/>
                    <a:pt x="4006" y="6"/>
                    <a:pt x="3942" y="17"/>
                  </a:cubicBezTo>
                  <a:cubicBezTo>
                    <a:pt x="3334" y="136"/>
                    <a:pt x="2941" y="708"/>
                    <a:pt x="3072" y="1303"/>
                  </a:cubicBezTo>
                  <a:cubicBezTo>
                    <a:pt x="3096" y="1482"/>
                    <a:pt x="3168" y="1649"/>
                    <a:pt x="3287" y="1779"/>
                  </a:cubicBezTo>
                  <a:lnTo>
                    <a:pt x="2501" y="1922"/>
                  </a:lnTo>
                  <a:cubicBezTo>
                    <a:pt x="2191" y="1982"/>
                    <a:pt x="1977" y="2291"/>
                    <a:pt x="2037" y="2613"/>
                  </a:cubicBezTo>
                  <a:lnTo>
                    <a:pt x="2084" y="2887"/>
                  </a:lnTo>
                  <a:lnTo>
                    <a:pt x="798" y="3125"/>
                  </a:lnTo>
                  <a:cubicBezTo>
                    <a:pt x="310" y="3208"/>
                    <a:pt x="1" y="3673"/>
                    <a:pt x="84" y="4149"/>
                  </a:cubicBezTo>
                  <a:lnTo>
                    <a:pt x="1656" y="12781"/>
                  </a:lnTo>
                  <a:cubicBezTo>
                    <a:pt x="1741" y="13217"/>
                    <a:pt x="2111" y="13520"/>
                    <a:pt x="2537" y="13520"/>
                  </a:cubicBezTo>
                  <a:cubicBezTo>
                    <a:pt x="2588" y="13520"/>
                    <a:pt x="2640" y="13516"/>
                    <a:pt x="2691" y="13507"/>
                  </a:cubicBezTo>
                  <a:lnTo>
                    <a:pt x="10026" y="12162"/>
                  </a:lnTo>
                  <a:cubicBezTo>
                    <a:pt x="10514" y="12066"/>
                    <a:pt x="10835" y="11602"/>
                    <a:pt x="10740" y="11126"/>
                  </a:cubicBezTo>
                  <a:lnTo>
                    <a:pt x="9168" y="2494"/>
                  </a:lnTo>
                  <a:cubicBezTo>
                    <a:pt x="9095" y="2064"/>
                    <a:pt x="8725" y="1763"/>
                    <a:pt x="8304" y="1763"/>
                  </a:cubicBezTo>
                  <a:cubicBezTo>
                    <a:pt x="8248" y="1763"/>
                    <a:pt x="8190" y="1768"/>
                    <a:pt x="8133" y="1779"/>
                  </a:cubicBezTo>
                  <a:lnTo>
                    <a:pt x="6859" y="2018"/>
                  </a:lnTo>
                  <a:lnTo>
                    <a:pt x="6799" y="1744"/>
                  </a:lnTo>
                  <a:cubicBezTo>
                    <a:pt x="6746" y="1458"/>
                    <a:pt x="6506" y="1258"/>
                    <a:pt x="6228" y="1258"/>
                  </a:cubicBezTo>
                  <a:cubicBezTo>
                    <a:pt x="6192" y="1258"/>
                    <a:pt x="6157" y="1261"/>
                    <a:pt x="6120" y="1268"/>
                  </a:cubicBezTo>
                  <a:lnTo>
                    <a:pt x="5168" y="1434"/>
                  </a:lnTo>
                  <a:cubicBezTo>
                    <a:pt x="5227" y="1268"/>
                    <a:pt x="5239" y="1089"/>
                    <a:pt x="5204" y="922"/>
                  </a:cubicBezTo>
                  <a:cubicBezTo>
                    <a:pt x="5119" y="381"/>
                    <a:pt x="4655" y="0"/>
                    <a:pt x="4133"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175" name="Google Shape;5175;p61"/>
            <p:cNvSpPr/>
            <p:nvPr/>
          </p:nvSpPr>
          <p:spPr>
            <a:xfrm>
              <a:off x="8318251" y="255566"/>
              <a:ext cx="60156" cy="49898"/>
            </a:xfrm>
            <a:custGeom>
              <a:avLst/>
              <a:gdLst/>
              <a:ahLst/>
              <a:cxnLst/>
              <a:rect l="l" t="t" r="r" b="b"/>
              <a:pathLst>
                <a:path w="1865" h="1547" extrusionOk="0">
                  <a:moveTo>
                    <a:pt x="1027" y="1"/>
                  </a:moveTo>
                  <a:cubicBezTo>
                    <a:pt x="979" y="1"/>
                    <a:pt x="930" y="5"/>
                    <a:pt x="882" y="15"/>
                  </a:cubicBezTo>
                  <a:cubicBezTo>
                    <a:pt x="191" y="134"/>
                    <a:pt x="0" y="1015"/>
                    <a:pt x="572" y="1408"/>
                  </a:cubicBezTo>
                  <a:cubicBezTo>
                    <a:pt x="709" y="1504"/>
                    <a:pt x="857" y="1547"/>
                    <a:pt x="1002" y="1547"/>
                  </a:cubicBezTo>
                  <a:cubicBezTo>
                    <a:pt x="1451" y="1547"/>
                    <a:pt x="1864" y="1138"/>
                    <a:pt x="1775" y="634"/>
                  </a:cubicBezTo>
                  <a:cubicBezTo>
                    <a:pt x="1701" y="266"/>
                    <a:pt x="1386" y="1"/>
                    <a:pt x="1027"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176" name="Google Shape;5176;p61"/>
            <p:cNvSpPr/>
            <p:nvPr/>
          </p:nvSpPr>
          <p:spPr>
            <a:xfrm>
              <a:off x="8386792" y="241019"/>
              <a:ext cx="124149" cy="43706"/>
            </a:xfrm>
            <a:custGeom>
              <a:avLst/>
              <a:gdLst/>
              <a:ahLst/>
              <a:cxnLst/>
              <a:rect l="l" t="t" r="r" b="b"/>
              <a:pathLst>
                <a:path w="3849" h="1355" extrusionOk="0">
                  <a:moveTo>
                    <a:pt x="3252" y="1"/>
                  </a:moveTo>
                  <a:cubicBezTo>
                    <a:pt x="3216" y="1"/>
                    <a:pt x="3178" y="5"/>
                    <a:pt x="3138" y="14"/>
                  </a:cubicBezTo>
                  <a:lnTo>
                    <a:pt x="542" y="490"/>
                  </a:lnTo>
                  <a:cubicBezTo>
                    <a:pt x="1" y="580"/>
                    <a:pt x="112" y="1354"/>
                    <a:pt x="611" y="1354"/>
                  </a:cubicBezTo>
                  <a:cubicBezTo>
                    <a:pt x="638" y="1354"/>
                    <a:pt x="667" y="1352"/>
                    <a:pt x="697" y="1347"/>
                  </a:cubicBezTo>
                  <a:lnTo>
                    <a:pt x="3293" y="871"/>
                  </a:lnTo>
                  <a:cubicBezTo>
                    <a:pt x="3848" y="793"/>
                    <a:pt x="3751" y="1"/>
                    <a:pt x="325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177" name="Google Shape;5177;p61"/>
            <p:cNvSpPr/>
            <p:nvPr/>
          </p:nvSpPr>
          <p:spPr>
            <a:xfrm>
              <a:off x="8330927" y="325172"/>
              <a:ext cx="60156" cy="49866"/>
            </a:xfrm>
            <a:custGeom>
              <a:avLst/>
              <a:gdLst/>
              <a:ahLst/>
              <a:cxnLst/>
              <a:rect l="l" t="t" r="r" b="b"/>
              <a:pathLst>
                <a:path w="1865" h="1546" extrusionOk="0">
                  <a:moveTo>
                    <a:pt x="1014" y="1"/>
                  </a:moveTo>
                  <a:cubicBezTo>
                    <a:pt x="970" y="1"/>
                    <a:pt x="926" y="4"/>
                    <a:pt x="881" y="12"/>
                  </a:cubicBezTo>
                  <a:cubicBezTo>
                    <a:pt x="203" y="131"/>
                    <a:pt x="0" y="1012"/>
                    <a:pt x="572" y="1405"/>
                  </a:cubicBezTo>
                  <a:cubicBezTo>
                    <a:pt x="710" y="1502"/>
                    <a:pt x="861" y="1545"/>
                    <a:pt x="1007" y="1545"/>
                  </a:cubicBezTo>
                  <a:cubicBezTo>
                    <a:pt x="1454" y="1545"/>
                    <a:pt x="1864" y="1142"/>
                    <a:pt x="1774" y="631"/>
                  </a:cubicBezTo>
                  <a:cubicBezTo>
                    <a:pt x="1700" y="259"/>
                    <a:pt x="1379" y="1"/>
                    <a:pt x="101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178" name="Google Shape;5178;p61"/>
            <p:cNvSpPr/>
            <p:nvPr/>
          </p:nvSpPr>
          <p:spPr>
            <a:xfrm>
              <a:off x="8400436" y="310528"/>
              <a:ext cx="121376" cy="43512"/>
            </a:xfrm>
            <a:custGeom>
              <a:avLst/>
              <a:gdLst/>
              <a:ahLst/>
              <a:cxnLst/>
              <a:rect l="l" t="t" r="r" b="b"/>
              <a:pathLst>
                <a:path w="3763" h="1349" extrusionOk="0">
                  <a:moveTo>
                    <a:pt x="3132" y="0"/>
                  </a:moveTo>
                  <a:cubicBezTo>
                    <a:pt x="3120" y="0"/>
                    <a:pt x="3108" y="1"/>
                    <a:pt x="3096" y="2"/>
                  </a:cubicBezTo>
                  <a:lnTo>
                    <a:pt x="500" y="478"/>
                  </a:lnTo>
                  <a:cubicBezTo>
                    <a:pt x="0" y="618"/>
                    <a:pt x="125" y="1348"/>
                    <a:pt x="631" y="1348"/>
                  </a:cubicBezTo>
                  <a:cubicBezTo>
                    <a:pt x="643" y="1348"/>
                    <a:pt x="655" y="1348"/>
                    <a:pt x="667" y="1347"/>
                  </a:cubicBezTo>
                  <a:lnTo>
                    <a:pt x="3263" y="871"/>
                  </a:lnTo>
                  <a:cubicBezTo>
                    <a:pt x="3763" y="731"/>
                    <a:pt x="3638" y="0"/>
                    <a:pt x="313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179" name="Google Shape;5179;p61"/>
            <p:cNvSpPr/>
            <p:nvPr/>
          </p:nvSpPr>
          <p:spPr>
            <a:xfrm>
              <a:off x="8344377" y="399294"/>
              <a:ext cx="60156" cy="50189"/>
            </a:xfrm>
            <a:custGeom>
              <a:avLst/>
              <a:gdLst/>
              <a:ahLst/>
              <a:cxnLst/>
              <a:rect l="l" t="t" r="r" b="b"/>
              <a:pathLst>
                <a:path w="1865" h="1556" extrusionOk="0">
                  <a:moveTo>
                    <a:pt x="1013" y="1"/>
                  </a:moveTo>
                  <a:cubicBezTo>
                    <a:pt x="970" y="1"/>
                    <a:pt x="926" y="4"/>
                    <a:pt x="881" y="12"/>
                  </a:cubicBezTo>
                  <a:cubicBezTo>
                    <a:pt x="203" y="131"/>
                    <a:pt x="0" y="1012"/>
                    <a:pt x="572" y="1417"/>
                  </a:cubicBezTo>
                  <a:cubicBezTo>
                    <a:pt x="711" y="1513"/>
                    <a:pt x="861" y="1556"/>
                    <a:pt x="1007" y="1556"/>
                  </a:cubicBezTo>
                  <a:cubicBezTo>
                    <a:pt x="1458" y="1556"/>
                    <a:pt x="1864" y="1147"/>
                    <a:pt x="1774" y="643"/>
                  </a:cubicBezTo>
                  <a:cubicBezTo>
                    <a:pt x="1700" y="260"/>
                    <a:pt x="1378" y="1"/>
                    <a:pt x="101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180" name="Google Shape;5180;p61"/>
            <p:cNvSpPr/>
            <p:nvPr/>
          </p:nvSpPr>
          <p:spPr>
            <a:xfrm>
              <a:off x="8413725" y="384586"/>
              <a:ext cx="122440" cy="44028"/>
            </a:xfrm>
            <a:custGeom>
              <a:avLst/>
              <a:gdLst/>
              <a:ahLst/>
              <a:cxnLst/>
              <a:rect l="l" t="t" r="r" b="b"/>
              <a:pathLst>
                <a:path w="3796" h="1365" extrusionOk="0">
                  <a:moveTo>
                    <a:pt x="3169" y="0"/>
                  </a:moveTo>
                  <a:cubicBezTo>
                    <a:pt x="3151" y="0"/>
                    <a:pt x="3132" y="1"/>
                    <a:pt x="3113" y="4"/>
                  </a:cubicBezTo>
                  <a:lnTo>
                    <a:pt x="517" y="480"/>
                  </a:lnTo>
                  <a:cubicBezTo>
                    <a:pt x="0" y="606"/>
                    <a:pt x="115" y="1364"/>
                    <a:pt x="615" y="1364"/>
                  </a:cubicBezTo>
                  <a:cubicBezTo>
                    <a:pt x="634" y="1364"/>
                    <a:pt x="653" y="1363"/>
                    <a:pt x="672" y="1361"/>
                  </a:cubicBezTo>
                  <a:lnTo>
                    <a:pt x="3267" y="885"/>
                  </a:lnTo>
                  <a:cubicBezTo>
                    <a:pt x="3796" y="758"/>
                    <a:pt x="3670" y="0"/>
                    <a:pt x="3169"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181" name="Google Shape;5181;p61"/>
            <p:cNvSpPr/>
            <p:nvPr/>
          </p:nvSpPr>
          <p:spPr>
            <a:xfrm>
              <a:off x="8287157" y="708297"/>
              <a:ext cx="250396" cy="224721"/>
            </a:xfrm>
            <a:custGeom>
              <a:avLst/>
              <a:gdLst/>
              <a:ahLst/>
              <a:cxnLst/>
              <a:rect l="l" t="t" r="r" b="b"/>
              <a:pathLst>
                <a:path w="7763" h="6967" extrusionOk="0">
                  <a:moveTo>
                    <a:pt x="3922" y="1"/>
                  </a:moveTo>
                  <a:cubicBezTo>
                    <a:pt x="2892" y="1"/>
                    <a:pt x="1881" y="465"/>
                    <a:pt x="1215" y="1338"/>
                  </a:cubicBezTo>
                  <a:lnTo>
                    <a:pt x="6953" y="4969"/>
                  </a:lnTo>
                  <a:cubicBezTo>
                    <a:pt x="7763" y="3398"/>
                    <a:pt x="7239" y="1469"/>
                    <a:pt x="5751" y="528"/>
                  </a:cubicBezTo>
                  <a:cubicBezTo>
                    <a:pt x="5183" y="173"/>
                    <a:pt x="4549" y="1"/>
                    <a:pt x="3922" y="1"/>
                  </a:cubicBezTo>
                  <a:close/>
                  <a:moveTo>
                    <a:pt x="810" y="1993"/>
                  </a:moveTo>
                  <a:cubicBezTo>
                    <a:pt x="0" y="3553"/>
                    <a:pt x="512" y="5493"/>
                    <a:pt x="2012" y="6434"/>
                  </a:cubicBezTo>
                  <a:cubicBezTo>
                    <a:pt x="2578" y="6793"/>
                    <a:pt x="3210" y="6966"/>
                    <a:pt x="3835" y="6966"/>
                  </a:cubicBezTo>
                  <a:cubicBezTo>
                    <a:pt x="4867" y="6966"/>
                    <a:pt x="5881" y="6495"/>
                    <a:pt x="6549" y="5612"/>
                  </a:cubicBezTo>
                  <a:lnTo>
                    <a:pt x="810" y="1993"/>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182" name="Google Shape;5182;p61"/>
            <p:cNvSpPr/>
            <p:nvPr/>
          </p:nvSpPr>
          <p:spPr>
            <a:xfrm>
              <a:off x="8756435" y="226472"/>
              <a:ext cx="195885" cy="181918"/>
            </a:xfrm>
            <a:custGeom>
              <a:avLst/>
              <a:gdLst/>
              <a:ahLst/>
              <a:cxnLst/>
              <a:rect l="l" t="t" r="r" b="b"/>
              <a:pathLst>
                <a:path w="6073" h="5640" extrusionOk="0">
                  <a:moveTo>
                    <a:pt x="3596" y="0"/>
                  </a:moveTo>
                  <a:lnTo>
                    <a:pt x="1203" y="1631"/>
                  </a:lnTo>
                  <a:cubicBezTo>
                    <a:pt x="251" y="2286"/>
                    <a:pt x="1" y="3596"/>
                    <a:pt x="655" y="4560"/>
                  </a:cubicBezTo>
                  <a:lnTo>
                    <a:pt x="763" y="4715"/>
                  </a:lnTo>
                  <a:cubicBezTo>
                    <a:pt x="1163" y="5316"/>
                    <a:pt x="1827" y="5640"/>
                    <a:pt x="2502" y="5640"/>
                  </a:cubicBezTo>
                  <a:cubicBezTo>
                    <a:pt x="2909" y="5640"/>
                    <a:pt x="3321" y="5521"/>
                    <a:pt x="3680" y="5275"/>
                  </a:cubicBezTo>
                  <a:lnTo>
                    <a:pt x="6073" y="3644"/>
                  </a:lnTo>
                  <a:lnTo>
                    <a:pt x="3596" y="0"/>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183" name="Google Shape;5183;p61"/>
            <p:cNvSpPr/>
            <p:nvPr/>
          </p:nvSpPr>
          <p:spPr>
            <a:xfrm>
              <a:off x="8888938" y="151317"/>
              <a:ext cx="196272" cy="181950"/>
            </a:xfrm>
            <a:custGeom>
              <a:avLst/>
              <a:gdLst/>
              <a:ahLst/>
              <a:cxnLst/>
              <a:rect l="l" t="t" r="r" b="b"/>
              <a:pathLst>
                <a:path w="6085" h="5641" extrusionOk="0">
                  <a:moveTo>
                    <a:pt x="3574" y="1"/>
                  </a:moveTo>
                  <a:cubicBezTo>
                    <a:pt x="3167" y="1"/>
                    <a:pt x="2757" y="119"/>
                    <a:pt x="2393" y="366"/>
                  </a:cubicBezTo>
                  <a:lnTo>
                    <a:pt x="0" y="1997"/>
                  </a:lnTo>
                  <a:lnTo>
                    <a:pt x="2477" y="5640"/>
                  </a:lnTo>
                  <a:lnTo>
                    <a:pt x="4870" y="4009"/>
                  </a:lnTo>
                  <a:cubicBezTo>
                    <a:pt x="5834" y="3354"/>
                    <a:pt x="6084" y="2044"/>
                    <a:pt x="5429" y="1080"/>
                  </a:cubicBezTo>
                  <a:lnTo>
                    <a:pt x="5322" y="925"/>
                  </a:lnTo>
                  <a:cubicBezTo>
                    <a:pt x="4907" y="324"/>
                    <a:pt x="4246" y="1"/>
                    <a:pt x="357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184" name="Google Shape;5184;p61"/>
            <p:cNvSpPr/>
            <p:nvPr/>
          </p:nvSpPr>
          <p:spPr>
            <a:xfrm>
              <a:off x="8698827" y="602242"/>
              <a:ext cx="346064" cy="344032"/>
            </a:xfrm>
            <a:custGeom>
              <a:avLst/>
              <a:gdLst/>
              <a:ahLst/>
              <a:cxnLst/>
              <a:rect l="l" t="t" r="r" b="b"/>
              <a:pathLst>
                <a:path w="10729" h="10666" extrusionOk="0">
                  <a:moveTo>
                    <a:pt x="4999" y="1"/>
                  </a:moveTo>
                  <a:cubicBezTo>
                    <a:pt x="4821" y="1"/>
                    <a:pt x="4665" y="136"/>
                    <a:pt x="4644" y="328"/>
                  </a:cubicBezTo>
                  <a:lnTo>
                    <a:pt x="4192" y="3805"/>
                  </a:lnTo>
                  <a:lnTo>
                    <a:pt x="703" y="3340"/>
                  </a:lnTo>
                  <a:cubicBezTo>
                    <a:pt x="688" y="3338"/>
                    <a:pt x="673" y="3338"/>
                    <a:pt x="659" y="3338"/>
                  </a:cubicBezTo>
                  <a:cubicBezTo>
                    <a:pt x="474" y="3338"/>
                    <a:pt x="308" y="3474"/>
                    <a:pt x="286" y="3662"/>
                  </a:cubicBezTo>
                  <a:lnTo>
                    <a:pt x="24" y="5638"/>
                  </a:lnTo>
                  <a:cubicBezTo>
                    <a:pt x="1" y="5840"/>
                    <a:pt x="143" y="6031"/>
                    <a:pt x="346" y="6055"/>
                  </a:cubicBezTo>
                  <a:lnTo>
                    <a:pt x="346" y="6043"/>
                  </a:lnTo>
                  <a:lnTo>
                    <a:pt x="3822" y="6507"/>
                  </a:lnTo>
                  <a:lnTo>
                    <a:pt x="3370" y="9984"/>
                  </a:lnTo>
                  <a:cubicBezTo>
                    <a:pt x="3334" y="10186"/>
                    <a:pt x="3477" y="10377"/>
                    <a:pt x="3692" y="10401"/>
                  </a:cubicBezTo>
                  <a:lnTo>
                    <a:pt x="5656" y="10663"/>
                  </a:lnTo>
                  <a:cubicBezTo>
                    <a:pt x="5671" y="10664"/>
                    <a:pt x="5686" y="10665"/>
                    <a:pt x="5700" y="10665"/>
                  </a:cubicBezTo>
                  <a:cubicBezTo>
                    <a:pt x="5885" y="10665"/>
                    <a:pt x="6051" y="10529"/>
                    <a:pt x="6073" y="10341"/>
                  </a:cubicBezTo>
                  <a:lnTo>
                    <a:pt x="6537" y="6864"/>
                  </a:lnTo>
                  <a:lnTo>
                    <a:pt x="10026" y="7329"/>
                  </a:lnTo>
                  <a:cubicBezTo>
                    <a:pt x="10040" y="7331"/>
                    <a:pt x="10055" y="7331"/>
                    <a:pt x="10070" y="7331"/>
                  </a:cubicBezTo>
                  <a:cubicBezTo>
                    <a:pt x="10253" y="7331"/>
                    <a:pt x="10409" y="7195"/>
                    <a:pt x="10442" y="7007"/>
                  </a:cubicBezTo>
                  <a:lnTo>
                    <a:pt x="10704" y="5031"/>
                  </a:lnTo>
                  <a:cubicBezTo>
                    <a:pt x="10728" y="4828"/>
                    <a:pt x="10585" y="4638"/>
                    <a:pt x="10383" y="4614"/>
                  </a:cubicBezTo>
                  <a:lnTo>
                    <a:pt x="6894" y="4150"/>
                  </a:lnTo>
                  <a:lnTo>
                    <a:pt x="7359" y="673"/>
                  </a:lnTo>
                  <a:cubicBezTo>
                    <a:pt x="7382" y="471"/>
                    <a:pt x="7240" y="280"/>
                    <a:pt x="7037" y="256"/>
                  </a:cubicBezTo>
                  <a:lnTo>
                    <a:pt x="5061" y="6"/>
                  </a:lnTo>
                  <a:cubicBezTo>
                    <a:pt x="5040" y="3"/>
                    <a:pt x="5019" y="1"/>
                    <a:pt x="4999"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185" name="Google Shape;5185;p61"/>
            <p:cNvSpPr/>
            <p:nvPr/>
          </p:nvSpPr>
          <p:spPr>
            <a:xfrm>
              <a:off x="8256031" y="1123935"/>
              <a:ext cx="349902" cy="435572"/>
            </a:xfrm>
            <a:custGeom>
              <a:avLst/>
              <a:gdLst/>
              <a:ahLst/>
              <a:cxnLst/>
              <a:rect l="l" t="t" r="r" b="b"/>
              <a:pathLst>
                <a:path w="10848" h="13504" extrusionOk="0">
                  <a:moveTo>
                    <a:pt x="4160" y="409"/>
                  </a:moveTo>
                  <a:cubicBezTo>
                    <a:pt x="4450" y="409"/>
                    <a:pt x="4735" y="584"/>
                    <a:pt x="4787" y="977"/>
                  </a:cubicBezTo>
                  <a:cubicBezTo>
                    <a:pt x="4823" y="1168"/>
                    <a:pt x="4763" y="1370"/>
                    <a:pt x="4632" y="1513"/>
                  </a:cubicBezTo>
                  <a:lnTo>
                    <a:pt x="3846" y="1668"/>
                  </a:lnTo>
                  <a:cubicBezTo>
                    <a:pt x="3668" y="1573"/>
                    <a:pt x="3549" y="1406"/>
                    <a:pt x="3513" y="1204"/>
                  </a:cubicBezTo>
                  <a:cubicBezTo>
                    <a:pt x="3399" y="705"/>
                    <a:pt x="3783" y="409"/>
                    <a:pt x="4160" y="409"/>
                  </a:cubicBezTo>
                  <a:close/>
                  <a:moveTo>
                    <a:pt x="7868" y="2729"/>
                  </a:moveTo>
                  <a:cubicBezTo>
                    <a:pt x="8126" y="2729"/>
                    <a:pt x="8354" y="2918"/>
                    <a:pt x="8406" y="3180"/>
                  </a:cubicBezTo>
                  <a:lnTo>
                    <a:pt x="9788" y="10741"/>
                  </a:lnTo>
                  <a:cubicBezTo>
                    <a:pt x="9847" y="11038"/>
                    <a:pt x="9645" y="11324"/>
                    <a:pt x="9347" y="11372"/>
                  </a:cubicBezTo>
                  <a:lnTo>
                    <a:pt x="3072" y="12515"/>
                  </a:lnTo>
                  <a:cubicBezTo>
                    <a:pt x="3037" y="12522"/>
                    <a:pt x="3003" y="12525"/>
                    <a:pt x="2968" y="12525"/>
                  </a:cubicBezTo>
                  <a:cubicBezTo>
                    <a:pt x="2713" y="12525"/>
                    <a:pt x="2494" y="12337"/>
                    <a:pt x="2441" y="12074"/>
                  </a:cubicBezTo>
                  <a:lnTo>
                    <a:pt x="1072" y="4514"/>
                  </a:lnTo>
                  <a:cubicBezTo>
                    <a:pt x="1013" y="4216"/>
                    <a:pt x="1215" y="3930"/>
                    <a:pt x="1513" y="3883"/>
                  </a:cubicBezTo>
                  <a:lnTo>
                    <a:pt x="2263" y="3740"/>
                  </a:lnTo>
                  <a:cubicBezTo>
                    <a:pt x="2295" y="3955"/>
                    <a:pt x="2483" y="4102"/>
                    <a:pt x="2695" y="4102"/>
                  </a:cubicBezTo>
                  <a:cubicBezTo>
                    <a:pt x="2717" y="4102"/>
                    <a:pt x="2740" y="4100"/>
                    <a:pt x="2763" y="4097"/>
                  </a:cubicBezTo>
                  <a:lnTo>
                    <a:pt x="6680" y="3382"/>
                  </a:lnTo>
                  <a:cubicBezTo>
                    <a:pt x="6906" y="3335"/>
                    <a:pt x="7073" y="3109"/>
                    <a:pt x="7025" y="2870"/>
                  </a:cubicBezTo>
                  <a:lnTo>
                    <a:pt x="7764" y="2740"/>
                  </a:lnTo>
                  <a:cubicBezTo>
                    <a:pt x="7799" y="2732"/>
                    <a:pt x="7834" y="2729"/>
                    <a:pt x="7868" y="2729"/>
                  </a:cubicBezTo>
                  <a:close/>
                  <a:moveTo>
                    <a:pt x="4149" y="1"/>
                  </a:moveTo>
                  <a:cubicBezTo>
                    <a:pt x="4001" y="1"/>
                    <a:pt x="3850" y="31"/>
                    <a:pt x="3704" y="96"/>
                  </a:cubicBezTo>
                  <a:cubicBezTo>
                    <a:pt x="3061" y="382"/>
                    <a:pt x="2858" y="1204"/>
                    <a:pt x="3299" y="1763"/>
                  </a:cubicBezTo>
                  <a:lnTo>
                    <a:pt x="2513" y="1906"/>
                  </a:lnTo>
                  <a:cubicBezTo>
                    <a:pt x="2203" y="1966"/>
                    <a:pt x="1989" y="2275"/>
                    <a:pt x="2049" y="2597"/>
                  </a:cubicBezTo>
                  <a:lnTo>
                    <a:pt x="2096" y="2870"/>
                  </a:lnTo>
                  <a:lnTo>
                    <a:pt x="810" y="3109"/>
                  </a:lnTo>
                  <a:cubicBezTo>
                    <a:pt x="322" y="3192"/>
                    <a:pt x="1" y="3656"/>
                    <a:pt x="96" y="4144"/>
                  </a:cubicBezTo>
                  <a:lnTo>
                    <a:pt x="1668" y="12765"/>
                  </a:lnTo>
                  <a:cubicBezTo>
                    <a:pt x="1753" y="13201"/>
                    <a:pt x="2123" y="13504"/>
                    <a:pt x="2549" y="13504"/>
                  </a:cubicBezTo>
                  <a:cubicBezTo>
                    <a:pt x="2600" y="13504"/>
                    <a:pt x="2652" y="13500"/>
                    <a:pt x="2703" y="13491"/>
                  </a:cubicBezTo>
                  <a:lnTo>
                    <a:pt x="10038" y="12145"/>
                  </a:lnTo>
                  <a:cubicBezTo>
                    <a:pt x="10526" y="12062"/>
                    <a:pt x="10847" y="11598"/>
                    <a:pt x="10752" y="11110"/>
                  </a:cubicBezTo>
                  <a:lnTo>
                    <a:pt x="9180" y="2478"/>
                  </a:lnTo>
                  <a:cubicBezTo>
                    <a:pt x="9107" y="2047"/>
                    <a:pt x="8737" y="1746"/>
                    <a:pt x="8316" y="1746"/>
                  </a:cubicBezTo>
                  <a:cubicBezTo>
                    <a:pt x="8260" y="1746"/>
                    <a:pt x="8202" y="1752"/>
                    <a:pt x="8145" y="1763"/>
                  </a:cubicBezTo>
                  <a:lnTo>
                    <a:pt x="6871" y="1989"/>
                  </a:lnTo>
                  <a:lnTo>
                    <a:pt x="6811" y="1716"/>
                  </a:lnTo>
                  <a:cubicBezTo>
                    <a:pt x="6757" y="1426"/>
                    <a:pt x="6510" y="1232"/>
                    <a:pt x="6226" y="1232"/>
                  </a:cubicBezTo>
                  <a:cubicBezTo>
                    <a:pt x="6195" y="1232"/>
                    <a:pt x="6164" y="1235"/>
                    <a:pt x="6132" y="1239"/>
                  </a:cubicBezTo>
                  <a:lnTo>
                    <a:pt x="5180" y="1418"/>
                  </a:lnTo>
                  <a:cubicBezTo>
                    <a:pt x="5239" y="1239"/>
                    <a:pt x="5251" y="1061"/>
                    <a:pt x="5216" y="894"/>
                  </a:cubicBezTo>
                  <a:cubicBezTo>
                    <a:pt x="5114" y="352"/>
                    <a:pt x="4651" y="1"/>
                    <a:pt x="4149"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186" name="Google Shape;5186;p61"/>
            <p:cNvSpPr/>
            <p:nvPr/>
          </p:nvSpPr>
          <p:spPr>
            <a:xfrm>
              <a:off x="8318251" y="1280275"/>
              <a:ext cx="60156" cy="49866"/>
            </a:xfrm>
            <a:custGeom>
              <a:avLst/>
              <a:gdLst/>
              <a:ahLst/>
              <a:cxnLst/>
              <a:rect l="l" t="t" r="r" b="b"/>
              <a:pathLst>
                <a:path w="1865" h="1546" extrusionOk="0">
                  <a:moveTo>
                    <a:pt x="1014" y="1"/>
                  </a:moveTo>
                  <a:cubicBezTo>
                    <a:pt x="970" y="1"/>
                    <a:pt x="926" y="4"/>
                    <a:pt x="882" y="12"/>
                  </a:cubicBezTo>
                  <a:cubicBezTo>
                    <a:pt x="191" y="131"/>
                    <a:pt x="0" y="1012"/>
                    <a:pt x="572" y="1405"/>
                  </a:cubicBezTo>
                  <a:cubicBezTo>
                    <a:pt x="710" y="1502"/>
                    <a:pt x="861" y="1545"/>
                    <a:pt x="1007" y="1545"/>
                  </a:cubicBezTo>
                  <a:cubicBezTo>
                    <a:pt x="1454" y="1545"/>
                    <a:pt x="1864" y="1142"/>
                    <a:pt x="1775" y="631"/>
                  </a:cubicBezTo>
                  <a:cubicBezTo>
                    <a:pt x="1700" y="259"/>
                    <a:pt x="1379" y="1"/>
                    <a:pt x="101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187" name="Google Shape;5187;p61"/>
            <p:cNvSpPr/>
            <p:nvPr/>
          </p:nvSpPr>
          <p:spPr>
            <a:xfrm>
              <a:off x="8386373" y="1265566"/>
              <a:ext cx="125214" cy="43931"/>
            </a:xfrm>
            <a:custGeom>
              <a:avLst/>
              <a:gdLst/>
              <a:ahLst/>
              <a:cxnLst/>
              <a:rect l="l" t="t" r="r" b="b"/>
              <a:pathLst>
                <a:path w="3882" h="1362" extrusionOk="0">
                  <a:moveTo>
                    <a:pt x="3273" y="1"/>
                  </a:moveTo>
                  <a:cubicBezTo>
                    <a:pt x="3234" y="1"/>
                    <a:pt x="3194" y="5"/>
                    <a:pt x="3151" y="15"/>
                  </a:cubicBezTo>
                  <a:lnTo>
                    <a:pt x="555" y="492"/>
                  </a:lnTo>
                  <a:cubicBezTo>
                    <a:pt x="0" y="569"/>
                    <a:pt x="108" y="1362"/>
                    <a:pt x="598" y="1362"/>
                  </a:cubicBezTo>
                  <a:cubicBezTo>
                    <a:pt x="634" y="1362"/>
                    <a:pt x="671" y="1358"/>
                    <a:pt x="710" y="1349"/>
                  </a:cubicBezTo>
                  <a:lnTo>
                    <a:pt x="3306" y="873"/>
                  </a:lnTo>
                  <a:cubicBezTo>
                    <a:pt x="3881" y="817"/>
                    <a:pt x="3778" y="1"/>
                    <a:pt x="327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188" name="Google Shape;5188;p61"/>
            <p:cNvSpPr/>
            <p:nvPr/>
          </p:nvSpPr>
          <p:spPr>
            <a:xfrm>
              <a:off x="8330927" y="1349784"/>
              <a:ext cx="60156" cy="49866"/>
            </a:xfrm>
            <a:custGeom>
              <a:avLst/>
              <a:gdLst/>
              <a:ahLst/>
              <a:cxnLst/>
              <a:rect l="l" t="t" r="r" b="b"/>
              <a:pathLst>
                <a:path w="1865" h="1546" extrusionOk="0">
                  <a:moveTo>
                    <a:pt x="1014" y="1"/>
                  </a:moveTo>
                  <a:cubicBezTo>
                    <a:pt x="970" y="1"/>
                    <a:pt x="926" y="4"/>
                    <a:pt x="881" y="12"/>
                  </a:cubicBezTo>
                  <a:cubicBezTo>
                    <a:pt x="203" y="131"/>
                    <a:pt x="0" y="1012"/>
                    <a:pt x="572" y="1405"/>
                  </a:cubicBezTo>
                  <a:cubicBezTo>
                    <a:pt x="710" y="1502"/>
                    <a:pt x="861" y="1545"/>
                    <a:pt x="1008" y="1545"/>
                  </a:cubicBezTo>
                  <a:cubicBezTo>
                    <a:pt x="1455" y="1545"/>
                    <a:pt x="1864" y="1145"/>
                    <a:pt x="1774" y="643"/>
                  </a:cubicBezTo>
                  <a:cubicBezTo>
                    <a:pt x="1700" y="260"/>
                    <a:pt x="1378" y="1"/>
                    <a:pt x="101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189" name="Google Shape;5189;p61"/>
            <p:cNvSpPr/>
            <p:nvPr/>
          </p:nvSpPr>
          <p:spPr>
            <a:xfrm>
              <a:off x="8400533" y="1335140"/>
              <a:ext cx="121279" cy="43544"/>
            </a:xfrm>
            <a:custGeom>
              <a:avLst/>
              <a:gdLst/>
              <a:ahLst/>
              <a:cxnLst/>
              <a:rect l="l" t="t" r="r" b="b"/>
              <a:pathLst>
                <a:path w="3760" h="1350" extrusionOk="0">
                  <a:moveTo>
                    <a:pt x="3129" y="0"/>
                  </a:moveTo>
                  <a:cubicBezTo>
                    <a:pt x="3117" y="0"/>
                    <a:pt x="3105" y="1"/>
                    <a:pt x="3093" y="2"/>
                  </a:cubicBezTo>
                  <a:lnTo>
                    <a:pt x="497" y="478"/>
                  </a:lnTo>
                  <a:cubicBezTo>
                    <a:pt x="1" y="628"/>
                    <a:pt x="120" y="1349"/>
                    <a:pt x="617" y="1349"/>
                  </a:cubicBezTo>
                  <a:cubicBezTo>
                    <a:pt x="632" y="1349"/>
                    <a:pt x="648" y="1348"/>
                    <a:pt x="664" y="1347"/>
                  </a:cubicBezTo>
                  <a:lnTo>
                    <a:pt x="3260" y="883"/>
                  </a:lnTo>
                  <a:cubicBezTo>
                    <a:pt x="3760" y="731"/>
                    <a:pt x="3635" y="0"/>
                    <a:pt x="3129"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190" name="Google Shape;5190;p61"/>
            <p:cNvSpPr/>
            <p:nvPr/>
          </p:nvSpPr>
          <p:spPr>
            <a:xfrm>
              <a:off x="8344377" y="1424293"/>
              <a:ext cx="60123" cy="49834"/>
            </a:xfrm>
            <a:custGeom>
              <a:avLst/>
              <a:gdLst/>
              <a:ahLst/>
              <a:cxnLst/>
              <a:rect l="l" t="t" r="r" b="b"/>
              <a:pathLst>
                <a:path w="1864" h="1545" extrusionOk="0">
                  <a:moveTo>
                    <a:pt x="1014" y="0"/>
                  </a:moveTo>
                  <a:cubicBezTo>
                    <a:pt x="970" y="0"/>
                    <a:pt x="926" y="4"/>
                    <a:pt x="881" y="12"/>
                  </a:cubicBezTo>
                  <a:cubicBezTo>
                    <a:pt x="203" y="131"/>
                    <a:pt x="0" y="1012"/>
                    <a:pt x="572" y="1405"/>
                  </a:cubicBezTo>
                  <a:cubicBezTo>
                    <a:pt x="710" y="1502"/>
                    <a:pt x="860" y="1545"/>
                    <a:pt x="1007" y="1545"/>
                  </a:cubicBezTo>
                  <a:cubicBezTo>
                    <a:pt x="1454" y="1545"/>
                    <a:pt x="1864" y="1142"/>
                    <a:pt x="1774" y="631"/>
                  </a:cubicBezTo>
                  <a:cubicBezTo>
                    <a:pt x="1700" y="259"/>
                    <a:pt x="1378" y="0"/>
                    <a:pt x="1014"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191" name="Google Shape;5191;p61"/>
            <p:cNvSpPr/>
            <p:nvPr/>
          </p:nvSpPr>
          <p:spPr>
            <a:xfrm>
              <a:off x="8413983" y="1409585"/>
              <a:ext cx="121440" cy="43577"/>
            </a:xfrm>
            <a:custGeom>
              <a:avLst/>
              <a:gdLst/>
              <a:ahLst/>
              <a:cxnLst/>
              <a:rect l="l" t="t" r="r" b="b"/>
              <a:pathLst>
                <a:path w="3765" h="1351" extrusionOk="0">
                  <a:moveTo>
                    <a:pt x="3162" y="0"/>
                  </a:moveTo>
                  <a:cubicBezTo>
                    <a:pt x="3143" y="0"/>
                    <a:pt x="3124" y="1"/>
                    <a:pt x="3105" y="3"/>
                  </a:cubicBezTo>
                  <a:lnTo>
                    <a:pt x="509" y="468"/>
                  </a:lnTo>
                  <a:cubicBezTo>
                    <a:pt x="1" y="606"/>
                    <a:pt x="120" y="1351"/>
                    <a:pt x="618" y="1351"/>
                  </a:cubicBezTo>
                  <a:cubicBezTo>
                    <a:pt x="633" y="1351"/>
                    <a:pt x="648" y="1350"/>
                    <a:pt x="664" y="1349"/>
                  </a:cubicBezTo>
                  <a:lnTo>
                    <a:pt x="3259" y="872"/>
                  </a:lnTo>
                  <a:cubicBezTo>
                    <a:pt x="3764" y="735"/>
                    <a:pt x="3650" y="0"/>
                    <a:pt x="316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192" name="Google Shape;5192;p61"/>
            <p:cNvSpPr/>
            <p:nvPr/>
          </p:nvSpPr>
          <p:spPr>
            <a:xfrm>
              <a:off x="8756435" y="1251439"/>
              <a:ext cx="195885" cy="181563"/>
            </a:xfrm>
            <a:custGeom>
              <a:avLst/>
              <a:gdLst/>
              <a:ahLst/>
              <a:cxnLst/>
              <a:rect l="l" t="t" r="r" b="b"/>
              <a:pathLst>
                <a:path w="6073" h="5629" extrusionOk="0">
                  <a:moveTo>
                    <a:pt x="3596" y="1"/>
                  </a:moveTo>
                  <a:lnTo>
                    <a:pt x="1203" y="1620"/>
                  </a:lnTo>
                  <a:cubicBezTo>
                    <a:pt x="239" y="2275"/>
                    <a:pt x="1" y="3585"/>
                    <a:pt x="655" y="4549"/>
                  </a:cubicBezTo>
                  <a:lnTo>
                    <a:pt x="763" y="4704"/>
                  </a:lnTo>
                  <a:cubicBezTo>
                    <a:pt x="1171" y="5305"/>
                    <a:pt x="1833" y="5629"/>
                    <a:pt x="2505" y="5629"/>
                  </a:cubicBezTo>
                  <a:cubicBezTo>
                    <a:pt x="2911" y="5629"/>
                    <a:pt x="3321" y="5510"/>
                    <a:pt x="3680" y="5264"/>
                  </a:cubicBezTo>
                  <a:lnTo>
                    <a:pt x="6073" y="3644"/>
                  </a:lnTo>
                  <a:lnTo>
                    <a:pt x="3596" y="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193" name="Google Shape;5193;p61"/>
            <p:cNvSpPr/>
            <p:nvPr/>
          </p:nvSpPr>
          <p:spPr>
            <a:xfrm>
              <a:off x="8888938" y="1176188"/>
              <a:ext cx="195885" cy="181660"/>
            </a:xfrm>
            <a:custGeom>
              <a:avLst/>
              <a:gdLst/>
              <a:ahLst/>
              <a:cxnLst/>
              <a:rect l="l" t="t" r="r" b="b"/>
              <a:pathLst>
                <a:path w="6073" h="5632" extrusionOk="0">
                  <a:moveTo>
                    <a:pt x="3588" y="1"/>
                  </a:moveTo>
                  <a:cubicBezTo>
                    <a:pt x="3176" y="1"/>
                    <a:pt x="2760" y="120"/>
                    <a:pt x="2393" y="369"/>
                  </a:cubicBezTo>
                  <a:lnTo>
                    <a:pt x="0" y="1989"/>
                  </a:lnTo>
                  <a:lnTo>
                    <a:pt x="2477" y="5632"/>
                  </a:lnTo>
                  <a:lnTo>
                    <a:pt x="4870" y="4001"/>
                  </a:lnTo>
                  <a:cubicBezTo>
                    <a:pt x="5834" y="3346"/>
                    <a:pt x="6072" y="2036"/>
                    <a:pt x="5429" y="1072"/>
                  </a:cubicBezTo>
                  <a:lnTo>
                    <a:pt x="5429" y="1072"/>
                  </a:lnTo>
                  <a:lnTo>
                    <a:pt x="5429" y="1084"/>
                  </a:lnTo>
                  <a:lnTo>
                    <a:pt x="5322" y="917"/>
                  </a:lnTo>
                  <a:cubicBezTo>
                    <a:pt x="4916" y="319"/>
                    <a:pt x="4259" y="1"/>
                    <a:pt x="358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194" name="Google Shape;5194;p61"/>
            <p:cNvSpPr/>
            <p:nvPr/>
          </p:nvSpPr>
          <p:spPr>
            <a:xfrm>
              <a:off x="7231805" y="98419"/>
              <a:ext cx="349902" cy="436120"/>
            </a:xfrm>
            <a:custGeom>
              <a:avLst/>
              <a:gdLst/>
              <a:ahLst/>
              <a:cxnLst/>
              <a:rect l="l" t="t" r="r" b="b"/>
              <a:pathLst>
                <a:path w="10848" h="13521" extrusionOk="0">
                  <a:moveTo>
                    <a:pt x="4147" y="435"/>
                  </a:moveTo>
                  <a:cubicBezTo>
                    <a:pt x="4435" y="435"/>
                    <a:pt x="4718" y="607"/>
                    <a:pt x="4775" y="994"/>
                  </a:cubicBezTo>
                  <a:cubicBezTo>
                    <a:pt x="4799" y="1196"/>
                    <a:pt x="4751" y="1387"/>
                    <a:pt x="4620" y="1541"/>
                  </a:cubicBezTo>
                  <a:lnTo>
                    <a:pt x="3835" y="1684"/>
                  </a:lnTo>
                  <a:cubicBezTo>
                    <a:pt x="3656" y="1589"/>
                    <a:pt x="3537" y="1422"/>
                    <a:pt x="3501" y="1232"/>
                  </a:cubicBezTo>
                  <a:cubicBezTo>
                    <a:pt x="3386" y="732"/>
                    <a:pt x="3770" y="435"/>
                    <a:pt x="4147" y="435"/>
                  </a:cubicBezTo>
                  <a:close/>
                  <a:moveTo>
                    <a:pt x="7843" y="2749"/>
                  </a:moveTo>
                  <a:cubicBezTo>
                    <a:pt x="8105" y="2749"/>
                    <a:pt x="8340" y="2930"/>
                    <a:pt x="8383" y="3208"/>
                  </a:cubicBezTo>
                  <a:lnTo>
                    <a:pt x="9776" y="10769"/>
                  </a:lnTo>
                  <a:cubicBezTo>
                    <a:pt x="9823" y="11066"/>
                    <a:pt x="9633" y="11352"/>
                    <a:pt x="9323" y="11400"/>
                  </a:cubicBezTo>
                  <a:lnTo>
                    <a:pt x="3061" y="12543"/>
                  </a:lnTo>
                  <a:cubicBezTo>
                    <a:pt x="3025" y="12550"/>
                    <a:pt x="2990" y="12553"/>
                    <a:pt x="2956" y="12553"/>
                  </a:cubicBezTo>
                  <a:cubicBezTo>
                    <a:pt x="2699" y="12553"/>
                    <a:pt x="2472" y="12365"/>
                    <a:pt x="2430" y="12102"/>
                  </a:cubicBezTo>
                  <a:lnTo>
                    <a:pt x="1048" y="4530"/>
                  </a:lnTo>
                  <a:cubicBezTo>
                    <a:pt x="989" y="4232"/>
                    <a:pt x="1191" y="3946"/>
                    <a:pt x="1489" y="3899"/>
                  </a:cubicBezTo>
                  <a:lnTo>
                    <a:pt x="2239" y="3768"/>
                  </a:lnTo>
                  <a:cubicBezTo>
                    <a:pt x="2270" y="3977"/>
                    <a:pt x="2449" y="4122"/>
                    <a:pt x="2653" y="4122"/>
                  </a:cubicBezTo>
                  <a:cubicBezTo>
                    <a:pt x="2681" y="4122"/>
                    <a:pt x="2710" y="4119"/>
                    <a:pt x="2739" y="4113"/>
                  </a:cubicBezTo>
                  <a:lnTo>
                    <a:pt x="6656" y="3399"/>
                  </a:lnTo>
                  <a:cubicBezTo>
                    <a:pt x="6894" y="3363"/>
                    <a:pt x="7049" y="3125"/>
                    <a:pt x="7002" y="2899"/>
                  </a:cubicBezTo>
                  <a:lnTo>
                    <a:pt x="7752" y="2756"/>
                  </a:lnTo>
                  <a:cubicBezTo>
                    <a:pt x="7782" y="2751"/>
                    <a:pt x="7813" y="2749"/>
                    <a:pt x="7843" y="2749"/>
                  </a:cubicBezTo>
                  <a:close/>
                  <a:moveTo>
                    <a:pt x="4125" y="0"/>
                  </a:moveTo>
                  <a:cubicBezTo>
                    <a:pt x="4061" y="0"/>
                    <a:pt x="3995" y="6"/>
                    <a:pt x="3930" y="17"/>
                  </a:cubicBezTo>
                  <a:cubicBezTo>
                    <a:pt x="3334" y="136"/>
                    <a:pt x="2942" y="708"/>
                    <a:pt x="3061" y="1303"/>
                  </a:cubicBezTo>
                  <a:cubicBezTo>
                    <a:pt x="3096" y="1482"/>
                    <a:pt x="3168" y="1649"/>
                    <a:pt x="3275" y="1779"/>
                  </a:cubicBezTo>
                  <a:lnTo>
                    <a:pt x="2501" y="1922"/>
                  </a:lnTo>
                  <a:cubicBezTo>
                    <a:pt x="2191" y="1982"/>
                    <a:pt x="1977" y="2291"/>
                    <a:pt x="2037" y="2613"/>
                  </a:cubicBezTo>
                  <a:lnTo>
                    <a:pt x="2084" y="2887"/>
                  </a:lnTo>
                  <a:lnTo>
                    <a:pt x="798" y="3125"/>
                  </a:lnTo>
                  <a:cubicBezTo>
                    <a:pt x="310" y="3208"/>
                    <a:pt x="1" y="3673"/>
                    <a:pt x="84" y="4149"/>
                  </a:cubicBezTo>
                  <a:lnTo>
                    <a:pt x="1656" y="12781"/>
                  </a:lnTo>
                  <a:cubicBezTo>
                    <a:pt x="1730" y="13217"/>
                    <a:pt x="2118" y="13520"/>
                    <a:pt x="2540" y="13520"/>
                  </a:cubicBezTo>
                  <a:cubicBezTo>
                    <a:pt x="2590" y="13520"/>
                    <a:pt x="2641" y="13516"/>
                    <a:pt x="2692" y="13507"/>
                  </a:cubicBezTo>
                  <a:lnTo>
                    <a:pt x="10038" y="12162"/>
                  </a:lnTo>
                  <a:cubicBezTo>
                    <a:pt x="10526" y="12066"/>
                    <a:pt x="10847" y="11602"/>
                    <a:pt x="10752" y="11126"/>
                  </a:cubicBezTo>
                  <a:lnTo>
                    <a:pt x="9169" y="2506"/>
                  </a:lnTo>
                  <a:cubicBezTo>
                    <a:pt x="9094" y="2069"/>
                    <a:pt x="8715" y="1766"/>
                    <a:pt x="8287" y="1766"/>
                  </a:cubicBezTo>
                  <a:cubicBezTo>
                    <a:pt x="8236" y="1766"/>
                    <a:pt x="8185" y="1771"/>
                    <a:pt x="8133" y="1779"/>
                  </a:cubicBezTo>
                  <a:lnTo>
                    <a:pt x="6847" y="2018"/>
                  </a:lnTo>
                  <a:lnTo>
                    <a:pt x="6799" y="1744"/>
                  </a:lnTo>
                  <a:cubicBezTo>
                    <a:pt x="6746" y="1458"/>
                    <a:pt x="6506" y="1258"/>
                    <a:pt x="6228" y="1258"/>
                  </a:cubicBezTo>
                  <a:cubicBezTo>
                    <a:pt x="6193" y="1258"/>
                    <a:pt x="6157" y="1261"/>
                    <a:pt x="6121" y="1268"/>
                  </a:cubicBezTo>
                  <a:lnTo>
                    <a:pt x="5168" y="1434"/>
                  </a:lnTo>
                  <a:cubicBezTo>
                    <a:pt x="5228" y="1268"/>
                    <a:pt x="5239" y="1089"/>
                    <a:pt x="5204" y="922"/>
                  </a:cubicBezTo>
                  <a:cubicBezTo>
                    <a:pt x="5119" y="381"/>
                    <a:pt x="4655" y="0"/>
                    <a:pt x="4125"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195" name="Google Shape;5195;p61"/>
            <p:cNvSpPr/>
            <p:nvPr/>
          </p:nvSpPr>
          <p:spPr>
            <a:xfrm>
              <a:off x="7293638" y="255566"/>
              <a:ext cx="60059" cy="49898"/>
            </a:xfrm>
            <a:custGeom>
              <a:avLst/>
              <a:gdLst/>
              <a:ahLst/>
              <a:cxnLst/>
              <a:rect l="l" t="t" r="r" b="b"/>
              <a:pathLst>
                <a:path w="1862" h="1547" extrusionOk="0">
                  <a:moveTo>
                    <a:pt x="1015" y="1"/>
                  </a:moveTo>
                  <a:cubicBezTo>
                    <a:pt x="967" y="1"/>
                    <a:pt x="919" y="5"/>
                    <a:pt x="870" y="15"/>
                  </a:cubicBezTo>
                  <a:cubicBezTo>
                    <a:pt x="191" y="134"/>
                    <a:pt x="1" y="1015"/>
                    <a:pt x="572" y="1408"/>
                  </a:cubicBezTo>
                  <a:cubicBezTo>
                    <a:pt x="709" y="1504"/>
                    <a:pt x="858" y="1547"/>
                    <a:pt x="1002" y="1547"/>
                  </a:cubicBezTo>
                  <a:cubicBezTo>
                    <a:pt x="1451" y="1547"/>
                    <a:pt x="1862" y="1138"/>
                    <a:pt x="1763" y="634"/>
                  </a:cubicBezTo>
                  <a:cubicBezTo>
                    <a:pt x="1700" y="266"/>
                    <a:pt x="1377" y="1"/>
                    <a:pt x="1015"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196" name="Google Shape;5196;p61"/>
            <p:cNvSpPr/>
            <p:nvPr/>
          </p:nvSpPr>
          <p:spPr>
            <a:xfrm>
              <a:off x="7361825" y="241019"/>
              <a:ext cx="124504" cy="43706"/>
            </a:xfrm>
            <a:custGeom>
              <a:avLst/>
              <a:gdLst/>
              <a:ahLst/>
              <a:cxnLst/>
              <a:rect l="l" t="t" r="r" b="b"/>
              <a:pathLst>
                <a:path w="3860" h="1355" extrusionOk="0">
                  <a:moveTo>
                    <a:pt x="3263" y="1"/>
                  </a:moveTo>
                  <a:cubicBezTo>
                    <a:pt x="3227" y="1"/>
                    <a:pt x="3189" y="5"/>
                    <a:pt x="3149" y="14"/>
                  </a:cubicBezTo>
                  <a:lnTo>
                    <a:pt x="3137" y="14"/>
                  </a:lnTo>
                  <a:lnTo>
                    <a:pt x="554" y="490"/>
                  </a:lnTo>
                  <a:cubicBezTo>
                    <a:pt x="1" y="580"/>
                    <a:pt x="121" y="1354"/>
                    <a:pt x="622" y="1354"/>
                  </a:cubicBezTo>
                  <a:cubicBezTo>
                    <a:pt x="650" y="1354"/>
                    <a:pt x="678" y="1352"/>
                    <a:pt x="708" y="1347"/>
                  </a:cubicBezTo>
                  <a:lnTo>
                    <a:pt x="3304" y="871"/>
                  </a:lnTo>
                  <a:cubicBezTo>
                    <a:pt x="3859" y="793"/>
                    <a:pt x="3762" y="1"/>
                    <a:pt x="326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197" name="Google Shape;5197;p61"/>
            <p:cNvSpPr/>
            <p:nvPr/>
          </p:nvSpPr>
          <p:spPr>
            <a:xfrm>
              <a:off x="7306314" y="325172"/>
              <a:ext cx="60059" cy="49866"/>
            </a:xfrm>
            <a:custGeom>
              <a:avLst/>
              <a:gdLst/>
              <a:ahLst/>
              <a:cxnLst/>
              <a:rect l="l" t="t" r="r" b="b"/>
              <a:pathLst>
                <a:path w="1862" h="1546" extrusionOk="0">
                  <a:moveTo>
                    <a:pt x="1002" y="1"/>
                  </a:moveTo>
                  <a:cubicBezTo>
                    <a:pt x="959" y="1"/>
                    <a:pt x="914" y="4"/>
                    <a:pt x="870" y="12"/>
                  </a:cubicBezTo>
                  <a:cubicBezTo>
                    <a:pt x="191" y="131"/>
                    <a:pt x="1" y="1012"/>
                    <a:pt x="560" y="1405"/>
                  </a:cubicBezTo>
                  <a:cubicBezTo>
                    <a:pt x="701" y="1502"/>
                    <a:pt x="854" y="1545"/>
                    <a:pt x="1002" y="1545"/>
                  </a:cubicBezTo>
                  <a:cubicBezTo>
                    <a:pt x="1453" y="1545"/>
                    <a:pt x="1861" y="1142"/>
                    <a:pt x="1763" y="631"/>
                  </a:cubicBezTo>
                  <a:cubicBezTo>
                    <a:pt x="1699" y="259"/>
                    <a:pt x="1369"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198" name="Google Shape;5198;p61"/>
            <p:cNvSpPr/>
            <p:nvPr/>
          </p:nvSpPr>
          <p:spPr>
            <a:xfrm>
              <a:off x="7375824" y="310528"/>
              <a:ext cx="121408" cy="43512"/>
            </a:xfrm>
            <a:custGeom>
              <a:avLst/>
              <a:gdLst/>
              <a:ahLst/>
              <a:cxnLst/>
              <a:rect l="l" t="t" r="r" b="b"/>
              <a:pathLst>
                <a:path w="3764" h="1349" extrusionOk="0">
                  <a:moveTo>
                    <a:pt x="3143" y="0"/>
                  </a:moveTo>
                  <a:cubicBezTo>
                    <a:pt x="3132" y="0"/>
                    <a:pt x="3120" y="1"/>
                    <a:pt x="3108" y="2"/>
                  </a:cubicBezTo>
                  <a:lnTo>
                    <a:pt x="3096" y="2"/>
                  </a:lnTo>
                  <a:lnTo>
                    <a:pt x="501" y="478"/>
                  </a:lnTo>
                  <a:cubicBezTo>
                    <a:pt x="0" y="618"/>
                    <a:pt x="125" y="1348"/>
                    <a:pt x="631" y="1348"/>
                  </a:cubicBezTo>
                  <a:cubicBezTo>
                    <a:pt x="643" y="1348"/>
                    <a:pt x="655" y="1348"/>
                    <a:pt x="667" y="1347"/>
                  </a:cubicBezTo>
                  <a:lnTo>
                    <a:pt x="3263" y="871"/>
                  </a:lnTo>
                  <a:cubicBezTo>
                    <a:pt x="3763" y="731"/>
                    <a:pt x="3638" y="0"/>
                    <a:pt x="3143"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199" name="Google Shape;5199;p61"/>
            <p:cNvSpPr/>
            <p:nvPr/>
          </p:nvSpPr>
          <p:spPr>
            <a:xfrm>
              <a:off x="7319765" y="399294"/>
              <a:ext cx="60156" cy="50189"/>
            </a:xfrm>
            <a:custGeom>
              <a:avLst/>
              <a:gdLst/>
              <a:ahLst/>
              <a:cxnLst/>
              <a:rect l="l" t="t" r="r" b="b"/>
              <a:pathLst>
                <a:path w="1865" h="1556" extrusionOk="0">
                  <a:moveTo>
                    <a:pt x="1013" y="1"/>
                  </a:moveTo>
                  <a:cubicBezTo>
                    <a:pt x="970" y="1"/>
                    <a:pt x="926" y="4"/>
                    <a:pt x="881" y="12"/>
                  </a:cubicBezTo>
                  <a:cubicBezTo>
                    <a:pt x="203" y="131"/>
                    <a:pt x="0" y="1012"/>
                    <a:pt x="572" y="1417"/>
                  </a:cubicBezTo>
                  <a:cubicBezTo>
                    <a:pt x="711" y="1513"/>
                    <a:pt x="862" y="1556"/>
                    <a:pt x="1007" y="1556"/>
                  </a:cubicBezTo>
                  <a:cubicBezTo>
                    <a:pt x="1458" y="1556"/>
                    <a:pt x="1864" y="1147"/>
                    <a:pt x="1774" y="643"/>
                  </a:cubicBezTo>
                  <a:cubicBezTo>
                    <a:pt x="1700" y="260"/>
                    <a:pt x="1378" y="1"/>
                    <a:pt x="101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200" name="Google Shape;5200;p61"/>
            <p:cNvSpPr/>
            <p:nvPr/>
          </p:nvSpPr>
          <p:spPr>
            <a:xfrm>
              <a:off x="7388726" y="384586"/>
              <a:ext cx="122472" cy="44028"/>
            </a:xfrm>
            <a:custGeom>
              <a:avLst/>
              <a:gdLst/>
              <a:ahLst/>
              <a:cxnLst/>
              <a:rect l="l" t="t" r="r" b="b"/>
              <a:pathLst>
                <a:path w="3797" h="1365" extrusionOk="0">
                  <a:moveTo>
                    <a:pt x="3182" y="0"/>
                  </a:moveTo>
                  <a:cubicBezTo>
                    <a:pt x="3164" y="0"/>
                    <a:pt x="3144" y="1"/>
                    <a:pt x="3125" y="4"/>
                  </a:cubicBezTo>
                  <a:lnTo>
                    <a:pt x="529" y="480"/>
                  </a:lnTo>
                  <a:cubicBezTo>
                    <a:pt x="1" y="606"/>
                    <a:pt x="126" y="1364"/>
                    <a:pt x="627" y="1364"/>
                  </a:cubicBezTo>
                  <a:cubicBezTo>
                    <a:pt x="646" y="1364"/>
                    <a:pt x="665" y="1363"/>
                    <a:pt x="684" y="1361"/>
                  </a:cubicBezTo>
                  <a:lnTo>
                    <a:pt x="3280" y="885"/>
                  </a:lnTo>
                  <a:cubicBezTo>
                    <a:pt x="3796" y="747"/>
                    <a:pt x="3682" y="0"/>
                    <a:pt x="318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201" name="Google Shape;5201;p61"/>
            <p:cNvSpPr/>
            <p:nvPr/>
          </p:nvSpPr>
          <p:spPr>
            <a:xfrm>
              <a:off x="7262544" y="708039"/>
              <a:ext cx="250428" cy="224688"/>
            </a:xfrm>
            <a:custGeom>
              <a:avLst/>
              <a:gdLst/>
              <a:ahLst/>
              <a:cxnLst/>
              <a:rect l="l" t="t" r="r" b="b"/>
              <a:pathLst>
                <a:path w="7764" h="6966" extrusionOk="0">
                  <a:moveTo>
                    <a:pt x="3934" y="1"/>
                  </a:moveTo>
                  <a:cubicBezTo>
                    <a:pt x="2900" y="1"/>
                    <a:pt x="1883" y="469"/>
                    <a:pt x="1215" y="1346"/>
                  </a:cubicBezTo>
                  <a:lnTo>
                    <a:pt x="6953" y="4977"/>
                  </a:lnTo>
                  <a:cubicBezTo>
                    <a:pt x="7763" y="3406"/>
                    <a:pt x="7251" y="1477"/>
                    <a:pt x="5751" y="525"/>
                  </a:cubicBezTo>
                  <a:cubicBezTo>
                    <a:pt x="5187" y="171"/>
                    <a:pt x="4557" y="1"/>
                    <a:pt x="3934" y="1"/>
                  </a:cubicBezTo>
                  <a:close/>
                  <a:moveTo>
                    <a:pt x="810" y="2001"/>
                  </a:moveTo>
                  <a:lnTo>
                    <a:pt x="810" y="2001"/>
                  </a:lnTo>
                  <a:cubicBezTo>
                    <a:pt x="0" y="3561"/>
                    <a:pt x="524" y="5489"/>
                    <a:pt x="2012" y="6442"/>
                  </a:cubicBezTo>
                  <a:cubicBezTo>
                    <a:pt x="2576" y="6796"/>
                    <a:pt x="3206" y="6966"/>
                    <a:pt x="3829" y="6966"/>
                  </a:cubicBezTo>
                  <a:cubicBezTo>
                    <a:pt x="4864" y="6966"/>
                    <a:pt x="5880" y="6497"/>
                    <a:pt x="6549" y="5620"/>
                  </a:cubicBezTo>
                  <a:lnTo>
                    <a:pt x="810" y="200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202" name="Google Shape;5202;p61"/>
            <p:cNvSpPr/>
            <p:nvPr/>
          </p:nvSpPr>
          <p:spPr>
            <a:xfrm>
              <a:off x="7731822" y="226472"/>
              <a:ext cx="195885" cy="181918"/>
            </a:xfrm>
            <a:custGeom>
              <a:avLst/>
              <a:gdLst/>
              <a:ahLst/>
              <a:cxnLst/>
              <a:rect l="l" t="t" r="r" b="b"/>
              <a:pathLst>
                <a:path w="6073" h="5640" extrusionOk="0">
                  <a:moveTo>
                    <a:pt x="3596" y="0"/>
                  </a:moveTo>
                  <a:lnTo>
                    <a:pt x="1203" y="1631"/>
                  </a:lnTo>
                  <a:cubicBezTo>
                    <a:pt x="251" y="2286"/>
                    <a:pt x="1" y="3596"/>
                    <a:pt x="655" y="4560"/>
                  </a:cubicBezTo>
                  <a:lnTo>
                    <a:pt x="763" y="4715"/>
                  </a:lnTo>
                  <a:cubicBezTo>
                    <a:pt x="1171" y="5316"/>
                    <a:pt x="1833" y="5640"/>
                    <a:pt x="2508" y="5640"/>
                  </a:cubicBezTo>
                  <a:cubicBezTo>
                    <a:pt x="2916" y="5640"/>
                    <a:pt x="3328" y="5521"/>
                    <a:pt x="3692" y="5275"/>
                  </a:cubicBezTo>
                  <a:lnTo>
                    <a:pt x="6073" y="3644"/>
                  </a:lnTo>
                  <a:lnTo>
                    <a:pt x="3596" y="0"/>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203" name="Google Shape;5203;p61"/>
            <p:cNvSpPr/>
            <p:nvPr/>
          </p:nvSpPr>
          <p:spPr>
            <a:xfrm>
              <a:off x="7864326" y="151317"/>
              <a:ext cx="196272" cy="181950"/>
            </a:xfrm>
            <a:custGeom>
              <a:avLst/>
              <a:gdLst/>
              <a:ahLst/>
              <a:cxnLst/>
              <a:rect l="l" t="t" r="r" b="b"/>
              <a:pathLst>
                <a:path w="6085" h="5641" extrusionOk="0">
                  <a:moveTo>
                    <a:pt x="3568" y="1"/>
                  </a:moveTo>
                  <a:cubicBezTo>
                    <a:pt x="3162" y="1"/>
                    <a:pt x="2752" y="119"/>
                    <a:pt x="2393" y="366"/>
                  </a:cubicBezTo>
                  <a:lnTo>
                    <a:pt x="0" y="1997"/>
                  </a:lnTo>
                  <a:lnTo>
                    <a:pt x="2477" y="5640"/>
                  </a:lnTo>
                  <a:lnTo>
                    <a:pt x="4870" y="4009"/>
                  </a:lnTo>
                  <a:cubicBezTo>
                    <a:pt x="5834" y="3354"/>
                    <a:pt x="6084" y="2044"/>
                    <a:pt x="5430" y="1080"/>
                  </a:cubicBezTo>
                  <a:lnTo>
                    <a:pt x="5310" y="925"/>
                  </a:lnTo>
                  <a:cubicBezTo>
                    <a:pt x="4902" y="324"/>
                    <a:pt x="4240" y="1"/>
                    <a:pt x="356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204" name="Google Shape;5204;p61"/>
            <p:cNvSpPr/>
            <p:nvPr/>
          </p:nvSpPr>
          <p:spPr>
            <a:xfrm>
              <a:off x="7674215" y="602242"/>
              <a:ext cx="346064" cy="344032"/>
            </a:xfrm>
            <a:custGeom>
              <a:avLst/>
              <a:gdLst/>
              <a:ahLst/>
              <a:cxnLst/>
              <a:rect l="l" t="t" r="r" b="b"/>
              <a:pathLst>
                <a:path w="10729" h="10666" extrusionOk="0">
                  <a:moveTo>
                    <a:pt x="4999" y="1"/>
                  </a:moveTo>
                  <a:cubicBezTo>
                    <a:pt x="4821" y="1"/>
                    <a:pt x="4665" y="136"/>
                    <a:pt x="4644" y="328"/>
                  </a:cubicBezTo>
                  <a:lnTo>
                    <a:pt x="4180" y="3805"/>
                  </a:lnTo>
                  <a:lnTo>
                    <a:pt x="715" y="3340"/>
                  </a:lnTo>
                  <a:cubicBezTo>
                    <a:pt x="693" y="3336"/>
                    <a:pt x="671" y="3335"/>
                    <a:pt x="650" y="3335"/>
                  </a:cubicBezTo>
                  <a:cubicBezTo>
                    <a:pt x="465" y="3335"/>
                    <a:pt x="318" y="3469"/>
                    <a:pt x="286" y="3662"/>
                  </a:cubicBezTo>
                  <a:lnTo>
                    <a:pt x="36" y="5626"/>
                  </a:lnTo>
                  <a:cubicBezTo>
                    <a:pt x="1" y="5829"/>
                    <a:pt x="144" y="6019"/>
                    <a:pt x="358" y="6043"/>
                  </a:cubicBezTo>
                  <a:lnTo>
                    <a:pt x="346" y="6043"/>
                  </a:lnTo>
                  <a:lnTo>
                    <a:pt x="3823" y="6507"/>
                  </a:lnTo>
                  <a:lnTo>
                    <a:pt x="3370" y="9984"/>
                  </a:lnTo>
                  <a:cubicBezTo>
                    <a:pt x="3334" y="10186"/>
                    <a:pt x="3477" y="10377"/>
                    <a:pt x="3692" y="10401"/>
                  </a:cubicBezTo>
                  <a:lnTo>
                    <a:pt x="5656" y="10663"/>
                  </a:lnTo>
                  <a:cubicBezTo>
                    <a:pt x="5671" y="10664"/>
                    <a:pt x="5686" y="10665"/>
                    <a:pt x="5700" y="10665"/>
                  </a:cubicBezTo>
                  <a:cubicBezTo>
                    <a:pt x="5886" y="10665"/>
                    <a:pt x="6051" y="10529"/>
                    <a:pt x="6073" y="10341"/>
                  </a:cubicBezTo>
                  <a:lnTo>
                    <a:pt x="6537" y="6864"/>
                  </a:lnTo>
                  <a:lnTo>
                    <a:pt x="10014" y="7329"/>
                  </a:lnTo>
                  <a:cubicBezTo>
                    <a:pt x="10029" y="7331"/>
                    <a:pt x="10043" y="7331"/>
                    <a:pt x="10058" y="7331"/>
                  </a:cubicBezTo>
                  <a:cubicBezTo>
                    <a:pt x="10243" y="7331"/>
                    <a:pt x="10408" y="7195"/>
                    <a:pt x="10431" y="7007"/>
                  </a:cubicBezTo>
                  <a:lnTo>
                    <a:pt x="10693" y="5031"/>
                  </a:lnTo>
                  <a:cubicBezTo>
                    <a:pt x="10728" y="4828"/>
                    <a:pt x="10573" y="4638"/>
                    <a:pt x="10371" y="4614"/>
                  </a:cubicBezTo>
                  <a:lnTo>
                    <a:pt x="6894" y="4150"/>
                  </a:lnTo>
                  <a:lnTo>
                    <a:pt x="7359" y="673"/>
                  </a:lnTo>
                  <a:cubicBezTo>
                    <a:pt x="7383" y="471"/>
                    <a:pt x="7240" y="280"/>
                    <a:pt x="7037" y="256"/>
                  </a:cubicBezTo>
                  <a:lnTo>
                    <a:pt x="5061" y="6"/>
                  </a:lnTo>
                  <a:cubicBezTo>
                    <a:pt x="5040" y="3"/>
                    <a:pt x="5019" y="1"/>
                    <a:pt x="4999"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205" name="Google Shape;5205;p61"/>
            <p:cNvSpPr/>
            <p:nvPr/>
          </p:nvSpPr>
          <p:spPr>
            <a:xfrm>
              <a:off x="7231418" y="1123290"/>
              <a:ext cx="350289" cy="436217"/>
            </a:xfrm>
            <a:custGeom>
              <a:avLst/>
              <a:gdLst/>
              <a:ahLst/>
              <a:cxnLst/>
              <a:rect l="l" t="t" r="r" b="b"/>
              <a:pathLst>
                <a:path w="10860" h="13524" extrusionOk="0">
                  <a:moveTo>
                    <a:pt x="4155" y="429"/>
                  </a:moveTo>
                  <a:cubicBezTo>
                    <a:pt x="4444" y="429"/>
                    <a:pt x="4730" y="604"/>
                    <a:pt x="4787" y="997"/>
                  </a:cubicBezTo>
                  <a:cubicBezTo>
                    <a:pt x="4811" y="1188"/>
                    <a:pt x="4763" y="1390"/>
                    <a:pt x="4632" y="1533"/>
                  </a:cubicBezTo>
                  <a:lnTo>
                    <a:pt x="3847" y="1688"/>
                  </a:lnTo>
                  <a:cubicBezTo>
                    <a:pt x="3668" y="1593"/>
                    <a:pt x="3549" y="1426"/>
                    <a:pt x="3513" y="1224"/>
                  </a:cubicBezTo>
                  <a:cubicBezTo>
                    <a:pt x="3399" y="725"/>
                    <a:pt x="3779" y="429"/>
                    <a:pt x="4155" y="429"/>
                  </a:cubicBezTo>
                  <a:close/>
                  <a:moveTo>
                    <a:pt x="7868" y="2749"/>
                  </a:moveTo>
                  <a:cubicBezTo>
                    <a:pt x="8126" y="2749"/>
                    <a:pt x="8354" y="2938"/>
                    <a:pt x="8407" y="3200"/>
                  </a:cubicBezTo>
                  <a:lnTo>
                    <a:pt x="9788" y="10761"/>
                  </a:lnTo>
                  <a:cubicBezTo>
                    <a:pt x="9835" y="11058"/>
                    <a:pt x="9645" y="11344"/>
                    <a:pt x="9335" y="11392"/>
                  </a:cubicBezTo>
                  <a:lnTo>
                    <a:pt x="3073" y="12535"/>
                  </a:lnTo>
                  <a:cubicBezTo>
                    <a:pt x="3037" y="12542"/>
                    <a:pt x="3002" y="12545"/>
                    <a:pt x="2968" y="12545"/>
                  </a:cubicBezTo>
                  <a:cubicBezTo>
                    <a:pt x="2711" y="12545"/>
                    <a:pt x="2484" y="12357"/>
                    <a:pt x="2442" y="12094"/>
                  </a:cubicBezTo>
                  <a:lnTo>
                    <a:pt x="1060" y="4534"/>
                  </a:lnTo>
                  <a:cubicBezTo>
                    <a:pt x="1013" y="4236"/>
                    <a:pt x="1215" y="3950"/>
                    <a:pt x="1513" y="3903"/>
                  </a:cubicBezTo>
                  <a:lnTo>
                    <a:pt x="2251" y="3760"/>
                  </a:lnTo>
                  <a:cubicBezTo>
                    <a:pt x="2294" y="3975"/>
                    <a:pt x="2483" y="4122"/>
                    <a:pt x="2695" y="4122"/>
                  </a:cubicBezTo>
                  <a:cubicBezTo>
                    <a:pt x="2717" y="4122"/>
                    <a:pt x="2740" y="4120"/>
                    <a:pt x="2763" y="4117"/>
                  </a:cubicBezTo>
                  <a:lnTo>
                    <a:pt x="6680" y="3402"/>
                  </a:lnTo>
                  <a:cubicBezTo>
                    <a:pt x="6906" y="3355"/>
                    <a:pt x="7073" y="3129"/>
                    <a:pt x="7025" y="2890"/>
                  </a:cubicBezTo>
                  <a:lnTo>
                    <a:pt x="7764" y="2760"/>
                  </a:lnTo>
                  <a:cubicBezTo>
                    <a:pt x="7799" y="2752"/>
                    <a:pt x="7834" y="2749"/>
                    <a:pt x="7868" y="2749"/>
                  </a:cubicBezTo>
                  <a:close/>
                  <a:moveTo>
                    <a:pt x="4154" y="0"/>
                  </a:moveTo>
                  <a:cubicBezTo>
                    <a:pt x="4084" y="0"/>
                    <a:pt x="4013" y="7"/>
                    <a:pt x="3942" y="21"/>
                  </a:cubicBezTo>
                  <a:cubicBezTo>
                    <a:pt x="3346" y="128"/>
                    <a:pt x="2954" y="700"/>
                    <a:pt x="3073" y="1307"/>
                  </a:cubicBezTo>
                  <a:cubicBezTo>
                    <a:pt x="3108" y="1474"/>
                    <a:pt x="3180" y="1640"/>
                    <a:pt x="3287" y="1783"/>
                  </a:cubicBezTo>
                  <a:lnTo>
                    <a:pt x="2513" y="1926"/>
                  </a:lnTo>
                  <a:cubicBezTo>
                    <a:pt x="2203" y="1986"/>
                    <a:pt x="1989" y="2295"/>
                    <a:pt x="2049" y="2617"/>
                  </a:cubicBezTo>
                  <a:lnTo>
                    <a:pt x="2096" y="2890"/>
                  </a:lnTo>
                  <a:lnTo>
                    <a:pt x="810" y="3129"/>
                  </a:lnTo>
                  <a:cubicBezTo>
                    <a:pt x="322" y="3212"/>
                    <a:pt x="1" y="3676"/>
                    <a:pt x="96" y="4164"/>
                  </a:cubicBezTo>
                  <a:lnTo>
                    <a:pt x="1668" y="12785"/>
                  </a:lnTo>
                  <a:cubicBezTo>
                    <a:pt x="1742" y="13221"/>
                    <a:pt x="2130" y="13524"/>
                    <a:pt x="2552" y="13524"/>
                  </a:cubicBezTo>
                  <a:cubicBezTo>
                    <a:pt x="2602" y="13524"/>
                    <a:pt x="2653" y="13520"/>
                    <a:pt x="2704" y="13511"/>
                  </a:cubicBezTo>
                  <a:lnTo>
                    <a:pt x="10050" y="12165"/>
                  </a:lnTo>
                  <a:cubicBezTo>
                    <a:pt x="10538" y="12082"/>
                    <a:pt x="10859" y="11618"/>
                    <a:pt x="10764" y="11130"/>
                  </a:cubicBezTo>
                  <a:lnTo>
                    <a:pt x="9192" y="2498"/>
                  </a:lnTo>
                  <a:cubicBezTo>
                    <a:pt x="9108" y="2067"/>
                    <a:pt x="8738" y="1766"/>
                    <a:pt x="8317" y="1766"/>
                  </a:cubicBezTo>
                  <a:cubicBezTo>
                    <a:pt x="8260" y="1766"/>
                    <a:pt x="8203" y="1772"/>
                    <a:pt x="8145" y="1783"/>
                  </a:cubicBezTo>
                  <a:lnTo>
                    <a:pt x="6859" y="2009"/>
                  </a:lnTo>
                  <a:lnTo>
                    <a:pt x="6811" y="1736"/>
                  </a:lnTo>
                  <a:cubicBezTo>
                    <a:pt x="6757" y="1446"/>
                    <a:pt x="6500" y="1252"/>
                    <a:pt x="6223" y="1252"/>
                  </a:cubicBezTo>
                  <a:cubicBezTo>
                    <a:pt x="6193" y="1252"/>
                    <a:pt x="6163" y="1255"/>
                    <a:pt x="6133" y="1259"/>
                  </a:cubicBezTo>
                  <a:lnTo>
                    <a:pt x="5180" y="1438"/>
                  </a:lnTo>
                  <a:cubicBezTo>
                    <a:pt x="5240" y="1259"/>
                    <a:pt x="5251" y="1081"/>
                    <a:pt x="5216" y="914"/>
                  </a:cubicBezTo>
                  <a:cubicBezTo>
                    <a:pt x="5132" y="378"/>
                    <a:pt x="4677" y="0"/>
                    <a:pt x="4154"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206" name="Google Shape;5206;p61"/>
            <p:cNvSpPr/>
            <p:nvPr/>
          </p:nvSpPr>
          <p:spPr>
            <a:xfrm>
              <a:off x="7293638" y="1280275"/>
              <a:ext cx="60059" cy="49866"/>
            </a:xfrm>
            <a:custGeom>
              <a:avLst/>
              <a:gdLst/>
              <a:ahLst/>
              <a:cxnLst/>
              <a:rect l="l" t="t" r="r" b="b"/>
              <a:pathLst>
                <a:path w="1862" h="1546" extrusionOk="0">
                  <a:moveTo>
                    <a:pt x="1002" y="1"/>
                  </a:moveTo>
                  <a:cubicBezTo>
                    <a:pt x="959" y="1"/>
                    <a:pt x="914" y="4"/>
                    <a:pt x="870" y="12"/>
                  </a:cubicBezTo>
                  <a:cubicBezTo>
                    <a:pt x="191" y="131"/>
                    <a:pt x="1" y="1012"/>
                    <a:pt x="572" y="1405"/>
                  </a:cubicBezTo>
                  <a:cubicBezTo>
                    <a:pt x="710" y="1502"/>
                    <a:pt x="861" y="1545"/>
                    <a:pt x="1007" y="1545"/>
                  </a:cubicBezTo>
                  <a:cubicBezTo>
                    <a:pt x="1453" y="1545"/>
                    <a:pt x="1861" y="1142"/>
                    <a:pt x="1763" y="631"/>
                  </a:cubicBezTo>
                  <a:cubicBezTo>
                    <a:pt x="1699" y="259"/>
                    <a:pt x="1369"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207" name="Google Shape;5207;p61"/>
            <p:cNvSpPr/>
            <p:nvPr/>
          </p:nvSpPr>
          <p:spPr>
            <a:xfrm>
              <a:off x="7361406" y="1265566"/>
              <a:ext cx="125569" cy="43931"/>
            </a:xfrm>
            <a:custGeom>
              <a:avLst/>
              <a:gdLst/>
              <a:ahLst/>
              <a:cxnLst/>
              <a:rect l="l" t="t" r="r" b="b"/>
              <a:pathLst>
                <a:path w="3893" h="1362" extrusionOk="0">
                  <a:moveTo>
                    <a:pt x="3284" y="1"/>
                  </a:moveTo>
                  <a:cubicBezTo>
                    <a:pt x="3246" y="1"/>
                    <a:pt x="3205" y="5"/>
                    <a:pt x="3162" y="15"/>
                  </a:cubicBezTo>
                  <a:lnTo>
                    <a:pt x="3150" y="15"/>
                  </a:lnTo>
                  <a:lnTo>
                    <a:pt x="567" y="492"/>
                  </a:lnTo>
                  <a:cubicBezTo>
                    <a:pt x="0" y="569"/>
                    <a:pt x="107" y="1362"/>
                    <a:pt x="607" y="1362"/>
                  </a:cubicBezTo>
                  <a:cubicBezTo>
                    <a:pt x="643" y="1362"/>
                    <a:pt x="681" y="1358"/>
                    <a:pt x="721" y="1349"/>
                  </a:cubicBezTo>
                  <a:lnTo>
                    <a:pt x="3317" y="873"/>
                  </a:lnTo>
                  <a:cubicBezTo>
                    <a:pt x="3892" y="817"/>
                    <a:pt x="3789" y="1"/>
                    <a:pt x="328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208" name="Google Shape;5208;p61"/>
            <p:cNvSpPr/>
            <p:nvPr/>
          </p:nvSpPr>
          <p:spPr>
            <a:xfrm>
              <a:off x="7306314" y="1349784"/>
              <a:ext cx="60059" cy="49866"/>
            </a:xfrm>
            <a:custGeom>
              <a:avLst/>
              <a:gdLst/>
              <a:ahLst/>
              <a:cxnLst/>
              <a:rect l="l" t="t" r="r" b="b"/>
              <a:pathLst>
                <a:path w="1862" h="1546" extrusionOk="0">
                  <a:moveTo>
                    <a:pt x="1002" y="1"/>
                  </a:moveTo>
                  <a:cubicBezTo>
                    <a:pt x="958" y="1"/>
                    <a:pt x="914" y="4"/>
                    <a:pt x="870" y="12"/>
                  </a:cubicBezTo>
                  <a:cubicBezTo>
                    <a:pt x="191" y="131"/>
                    <a:pt x="1" y="1012"/>
                    <a:pt x="560" y="1405"/>
                  </a:cubicBezTo>
                  <a:cubicBezTo>
                    <a:pt x="701" y="1502"/>
                    <a:pt x="854" y="1545"/>
                    <a:pt x="1003" y="1545"/>
                  </a:cubicBezTo>
                  <a:cubicBezTo>
                    <a:pt x="1454" y="1545"/>
                    <a:pt x="1861" y="1145"/>
                    <a:pt x="1763" y="643"/>
                  </a:cubicBezTo>
                  <a:cubicBezTo>
                    <a:pt x="1699" y="260"/>
                    <a:pt x="1369"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209" name="Google Shape;5209;p61"/>
            <p:cNvSpPr/>
            <p:nvPr/>
          </p:nvSpPr>
          <p:spPr>
            <a:xfrm>
              <a:off x="7375953" y="1335140"/>
              <a:ext cx="121279" cy="43544"/>
            </a:xfrm>
            <a:custGeom>
              <a:avLst/>
              <a:gdLst/>
              <a:ahLst/>
              <a:cxnLst/>
              <a:rect l="l" t="t" r="r" b="b"/>
              <a:pathLst>
                <a:path w="3760" h="1350" extrusionOk="0">
                  <a:moveTo>
                    <a:pt x="3128" y="0"/>
                  </a:moveTo>
                  <a:cubicBezTo>
                    <a:pt x="3116" y="0"/>
                    <a:pt x="3104" y="1"/>
                    <a:pt x="3092" y="2"/>
                  </a:cubicBezTo>
                  <a:lnTo>
                    <a:pt x="497" y="478"/>
                  </a:lnTo>
                  <a:cubicBezTo>
                    <a:pt x="0" y="628"/>
                    <a:pt x="119" y="1349"/>
                    <a:pt x="616" y="1349"/>
                  </a:cubicBezTo>
                  <a:cubicBezTo>
                    <a:pt x="631" y="1349"/>
                    <a:pt x="647" y="1348"/>
                    <a:pt x="663" y="1347"/>
                  </a:cubicBezTo>
                  <a:lnTo>
                    <a:pt x="3259" y="883"/>
                  </a:lnTo>
                  <a:cubicBezTo>
                    <a:pt x="3759" y="731"/>
                    <a:pt x="3634" y="0"/>
                    <a:pt x="3128"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210" name="Google Shape;5210;p61"/>
            <p:cNvSpPr/>
            <p:nvPr/>
          </p:nvSpPr>
          <p:spPr>
            <a:xfrm>
              <a:off x="7319765" y="1424293"/>
              <a:ext cx="60123" cy="49834"/>
            </a:xfrm>
            <a:custGeom>
              <a:avLst/>
              <a:gdLst/>
              <a:ahLst/>
              <a:cxnLst/>
              <a:rect l="l" t="t" r="r" b="b"/>
              <a:pathLst>
                <a:path w="1864" h="1545" extrusionOk="0">
                  <a:moveTo>
                    <a:pt x="1014" y="0"/>
                  </a:moveTo>
                  <a:cubicBezTo>
                    <a:pt x="970" y="0"/>
                    <a:pt x="926" y="4"/>
                    <a:pt x="881" y="12"/>
                  </a:cubicBezTo>
                  <a:cubicBezTo>
                    <a:pt x="203" y="131"/>
                    <a:pt x="0" y="1012"/>
                    <a:pt x="572" y="1405"/>
                  </a:cubicBezTo>
                  <a:cubicBezTo>
                    <a:pt x="710" y="1502"/>
                    <a:pt x="860" y="1545"/>
                    <a:pt x="1007" y="1545"/>
                  </a:cubicBezTo>
                  <a:cubicBezTo>
                    <a:pt x="1454" y="1545"/>
                    <a:pt x="1864" y="1142"/>
                    <a:pt x="1774" y="631"/>
                  </a:cubicBezTo>
                  <a:cubicBezTo>
                    <a:pt x="1700" y="259"/>
                    <a:pt x="1378" y="0"/>
                    <a:pt x="1014"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211" name="Google Shape;5211;p61"/>
            <p:cNvSpPr/>
            <p:nvPr/>
          </p:nvSpPr>
          <p:spPr>
            <a:xfrm>
              <a:off x="7389371" y="1409585"/>
              <a:ext cx="121440" cy="43577"/>
            </a:xfrm>
            <a:custGeom>
              <a:avLst/>
              <a:gdLst/>
              <a:ahLst/>
              <a:cxnLst/>
              <a:rect l="l" t="t" r="r" b="b"/>
              <a:pathLst>
                <a:path w="3765" h="1351" extrusionOk="0">
                  <a:moveTo>
                    <a:pt x="3162" y="0"/>
                  </a:moveTo>
                  <a:cubicBezTo>
                    <a:pt x="3143" y="0"/>
                    <a:pt x="3124" y="1"/>
                    <a:pt x="3105" y="3"/>
                  </a:cubicBezTo>
                  <a:lnTo>
                    <a:pt x="509" y="468"/>
                  </a:lnTo>
                  <a:cubicBezTo>
                    <a:pt x="1" y="606"/>
                    <a:pt x="109" y="1351"/>
                    <a:pt x="617" y="1351"/>
                  </a:cubicBezTo>
                  <a:cubicBezTo>
                    <a:pt x="632" y="1351"/>
                    <a:pt x="648" y="1350"/>
                    <a:pt x="664" y="1349"/>
                  </a:cubicBezTo>
                  <a:lnTo>
                    <a:pt x="3260" y="872"/>
                  </a:lnTo>
                  <a:cubicBezTo>
                    <a:pt x="3764" y="735"/>
                    <a:pt x="3650" y="0"/>
                    <a:pt x="316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212" name="Google Shape;5212;p61"/>
            <p:cNvSpPr/>
            <p:nvPr/>
          </p:nvSpPr>
          <p:spPr>
            <a:xfrm>
              <a:off x="7731435" y="1251439"/>
              <a:ext cx="196272" cy="181563"/>
            </a:xfrm>
            <a:custGeom>
              <a:avLst/>
              <a:gdLst/>
              <a:ahLst/>
              <a:cxnLst/>
              <a:rect l="l" t="t" r="r" b="b"/>
              <a:pathLst>
                <a:path w="6085" h="5629" extrusionOk="0">
                  <a:moveTo>
                    <a:pt x="3608" y="1"/>
                  </a:moveTo>
                  <a:lnTo>
                    <a:pt x="1215" y="1620"/>
                  </a:lnTo>
                  <a:cubicBezTo>
                    <a:pt x="251" y="2275"/>
                    <a:pt x="1" y="3585"/>
                    <a:pt x="667" y="4549"/>
                  </a:cubicBezTo>
                  <a:lnTo>
                    <a:pt x="775" y="4704"/>
                  </a:lnTo>
                  <a:cubicBezTo>
                    <a:pt x="1183" y="5305"/>
                    <a:pt x="1845" y="5629"/>
                    <a:pt x="2520" y="5629"/>
                  </a:cubicBezTo>
                  <a:cubicBezTo>
                    <a:pt x="2928" y="5629"/>
                    <a:pt x="3340" y="5510"/>
                    <a:pt x="3704" y="5264"/>
                  </a:cubicBezTo>
                  <a:lnTo>
                    <a:pt x="6085" y="3644"/>
                  </a:lnTo>
                  <a:lnTo>
                    <a:pt x="3608" y="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213" name="Google Shape;5213;p61"/>
            <p:cNvSpPr/>
            <p:nvPr/>
          </p:nvSpPr>
          <p:spPr>
            <a:xfrm>
              <a:off x="7864326" y="1176188"/>
              <a:ext cx="195885" cy="181660"/>
            </a:xfrm>
            <a:custGeom>
              <a:avLst/>
              <a:gdLst/>
              <a:ahLst/>
              <a:cxnLst/>
              <a:rect l="l" t="t" r="r" b="b"/>
              <a:pathLst>
                <a:path w="6073" h="5632" extrusionOk="0">
                  <a:moveTo>
                    <a:pt x="3579" y="1"/>
                  </a:moveTo>
                  <a:cubicBezTo>
                    <a:pt x="3169" y="1"/>
                    <a:pt x="2756" y="120"/>
                    <a:pt x="2393" y="369"/>
                  </a:cubicBezTo>
                  <a:lnTo>
                    <a:pt x="0" y="1989"/>
                  </a:lnTo>
                  <a:lnTo>
                    <a:pt x="2477" y="5632"/>
                  </a:lnTo>
                  <a:lnTo>
                    <a:pt x="4870" y="4001"/>
                  </a:lnTo>
                  <a:cubicBezTo>
                    <a:pt x="5822" y="3346"/>
                    <a:pt x="6072" y="2036"/>
                    <a:pt x="5430" y="1072"/>
                  </a:cubicBezTo>
                  <a:lnTo>
                    <a:pt x="5430" y="1072"/>
                  </a:lnTo>
                  <a:lnTo>
                    <a:pt x="5430" y="1084"/>
                  </a:lnTo>
                  <a:lnTo>
                    <a:pt x="5310" y="917"/>
                  </a:lnTo>
                  <a:cubicBezTo>
                    <a:pt x="4905" y="319"/>
                    <a:pt x="4247" y="1"/>
                    <a:pt x="3579"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214" name="Google Shape;5214;p61"/>
            <p:cNvSpPr/>
            <p:nvPr/>
          </p:nvSpPr>
          <p:spPr>
            <a:xfrm>
              <a:off x="6207193" y="99161"/>
              <a:ext cx="349515" cy="435378"/>
            </a:xfrm>
            <a:custGeom>
              <a:avLst/>
              <a:gdLst/>
              <a:ahLst/>
              <a:cxnLst/>
              <a:rect l="l" t="t" r="r" b="b"/>
              <a:pathLst>
                <a:path w="10836" h="13498" extrusionOk="0">
                  <a:moveTo>
                    <a:pt x="4145" y="412"/>
                  </a:moveTo>
                  <a:cubicBezTo>
                    <a:pt x="4431" y="412"/>
                    <a:pt x="4712" y="584"/>
                    <a:pt x="4763" y="971"/>
                  </a:cubicBezTo>
                  <a:cubicBezTo>
                    <a:pt x="4799" y="1173"/>
                    <a:pt x="4751" y="1364"/>
                    <a:pt x="4620" y="1518"/>
                  </a:cubicBezTo>
                  <a:lnTo>
                    <a:pt x="3823" y="1661"/>
                  </a:lnTo>
                  <a:cubicBezTo>
                    <a:pt x="3656" y="1566"/>
                    <a:pt x="3537" y="1399"/>
                    <a:pt x="3501" y="1209"/>
                  </a:cubicBezTo>
                  <a:cubicBezTo>
                    <a:pt x="3386" y="709"/>
                    <a:pt x="3770" y="412"/>
                    <a:pt x="4145" y="412"/>
                  </a:cubicBezTo>
                  <a:close/>
                  <a:moveTo>
                    <a:pt x="7831" y="2726"/>
                  </a:moveTo>
                  <a:cubicBezTo>
                    <a:pt x="8094" y="2726"/>
                    <a:pt x="8329" y="2907"/>
                    <a:pt x="8383" y="3185"/>
                  </a:cubicBezTo>
                  <a:lnTo>
                    <a:pt x="9776" y="10746"/>
                  </a:lnTo>
                  <a:cubicBezTo>
                    <a:pt x="9823" y="11043"/>
                    <a:pt x="9621" y="11329"/>
                    <a:pt x="9323" y="11377"/>
                  </a:cubicBezTo>
                  <a:lnTo>
                    <a:pt x="3061" y="12520"/>
                  </a:lnTo>
                  <a:cubicBezTo>
                    <a:pt x="3026" y="12527"/>
                    <a:pt x="2991" y="12530"/>
                    <a:pt x="2956" y="12530"/>
                  </a:cubicBezTo>
                  <a:cubicBezTo>
                    <a:pt x="2699" y="12530"/>
                    <a:pt x="2472" y="12342"/>
                    <a:pt x="2430" y="12079"/>
                  </a:cubicBezTo>
                  <a:lnTo>
                    <a:pt x="1049" y="4507"/>
                  </a:lnTo>
                  <a:cubicBezTo>
                    <a:pt x="989" y="4209"/>
                    <a:pt x="1191" y="3935"/>
                    <a:pt x="1489" y="3876"/>
                  </a:cubicBezTo>
                  <a:lnTo>
                    <a:pt x="2239" y="3745"/>
                  </a:lnTo>
                  <a:cubicBezTo>
                    <a:pt x="2271" y="3954"/>
                    <a:pt x="2449" y="4099"/>
                    <a:pt x="2653" y="4099"/>
                  </a:cubicBezTo>
                  <a:cubicBezTo>
                    <a:pt x="2681" y="4099"/>
                    <a:pt x="2710" y="4096"/>
                    <a:pt x="2739" y="4090"/>
                  </a:cubicBezTo>
                  <a:lnTo>
                    <a:pt x="6656" y="3376"/>
                  </a:lnTo>
                  <a:cubicBezTo>
                    <a:pt x="6883" y="3340"/>
                    <a:pt x="7049" y="3102"/>
                    <a:pt x="7002" y="2876"/>
                  </a:cubicBezTo>
                  <a:lnTo>
                    <a:pt x="7740" y="2733"/>
                  </a:lnTo>
                  <a:cubicBezTo>
                    <a:pt x="7770" y="2728"/>
                    <a:pt x="7801" y="2726"/>
                    <a:pt x="7831" y="2726"/>
                  </a:cubicBezTo>
                  <a:close/>
                  <a:moveTo>
                    <a:pt x="4135" y="1"/>
                  </a:moveTo>
                  <a:cubicBezTo>
                    <a:pt x="4071" y="1"/>
                    <a:pt x="4006" y="6"/>
                    <a:pt x="3942" y="18"/>
                  </a:cubicBezTo>
                  <a:cubicBezTo>
                    <a:pt x="3346" y="125"/>
                    <a:pt x="2954" y="697"/>
                    <a:pt x="3061" y="1280"/>
                  </a:cubicBezTo>
                  <a:cubicBezTo>
                    <a:pt x="3096" y="1459"/>
                    <a:pt x="3168" y="1626"/>
                    <a:pt x="3275" y="1756"/>
                  </a:cubicBezTo>
                  <a:lnTo>
                    <a:pt x="2501" y="1899"/>
                  </a:lnTo>
                  <a:cubicBezTo>
                    <a:pt x="2180" y="1959"/>
                    <a:pt x="1977" y="2268"/>
                    <a:pt x="2025" y="2590"/>
                  </a:cubicBezTo>
                  <a:lnTo>
                    <a:pt x="2084" y="2864"/>
                  </a:lnTo>
                  <a:lnTo>
                    <a:pt x="799" y="3102"/>
                  </a:lnTo>
                  <a:cubicBezTo>
                    <a:pt x="322" y="3185"/>
                    <a:pt x="1" y="3650"/>
                    <a:pt x="84" y="4126"/>
                  </a:cubicBezTo>
                  <a:lnTo>
                    <a:pt x="1656" y="12758"/>
                  </a:lnTo>
                  <a:cubicBezTo>
                    <a:pt x="1741" y="13194"/>
                    <a:pt x="2111" y="13497"/>
                    <a:pt x="2538" y="13497"/>
                  </a:cubicBezTo>
                  <a:cubicBezTo>
                    <a:pt x="2588" y="13497"/>
                    <a:pt x="2640" y="13493"/>
                    <a:pt x="2692" y="13484"/>
                  </a:cubicBezTo>
                  <a:lnTo>
                    <a:pt x="10038" y="12139"/>
                  </a:lnTo>
                  <a:cubicBezTo>
                    <a:pt x="10514" y="12043"/>
                    <a:pt x="10836" y="11579"/>
                    <a:pt x="10752" y="11103"/>
                  </a:cubicBezTo>
                  <a:lnTo>
                    <a:pt x="9181" y="2471"/>
                  </a:lnTo>
                  <a:cubicBezTo>
                    <a:pt x="9097" y="2041"/>
                    <a:pt x="8726" y="1740"/>
                    <a:pt x="8305" y="1740"/>
                  </a:cubicBezTo>
                  <a:cubicBezTo>
                    <a:pt x="8248" y="1740"/>
                    <a:pt x="8191" y="1745"/>
                    <a:pt x="8133" y="1756"/>
                  </a:cubicBezTo>
                  <a:lnTo>
                    <a:pt x="6847" y="1995"/>
                  </a:lnTo>
                  <a:lnTo>
                    <a:pt x="6799" y="1721"/>
                  </a:lnTo>
                  <a:cubicBezTo>
                    <a:pt x="6746" y="1435"/>
                    <a:pt x="6497" y="1235"/>
                    <a:pt x="6225" y="1235"/>
                  </a:cubicBezTo>
                  <a:cubicBezTo>
                    <a:pt x="6190" y="1235"/>
                    <a:pt x="6155" y="1238"/>
                    <a:pt x="6121" y="1245"/>
                  </a:cubicBezTo>
                  <a:lnTo>
                    <a:pt x="5168" y="1411"/>
                  </a:lnTo>
                  <a:cubicBezTo>
                    <a:pt x="5228" y="1245"/>
                    <a:pt x="5228" y="1066"/>
                    <a:pt x="5204" y="899"/>
                  </a:cubicBezTo>
                  <a:cubicBezTo>
                    <a:pt x="5109" y="370"/>
                    <a:pt x="4646" y="1"/>
                    <a:pt x="4135"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215" name="Google Shape;5215;p61"/>
            <p:cNvSpPr/>
            <p:nvPr/>
          </p:nvSpPr>
          <p:spPr>
            <a:xfrm>
              <a:off x="6269026" y="255566"/>
              <a:ext cx="60059" cy="49898"/>
            </a:xfrm>
            <a:custGeom>
              <a:avLst/>
              <a:gdLst/>
              <a:ahLst/>
              <a:cxnLst/>
              <a:rect l="l" t="t" r="r" b="b"/>
              <a:pathLst>
                <a:path w="1862" h="1547" extrusionOk="0">
                  <a:moveTo>
                    <a:pt x="1016" y="1"/>
                  </a:moveTo>
                  <a:cubicBezTo>
                    <a:pt x="968" y="1"/>
                    <a:pt x="919" y="5"/>
                    <a:pt x="870" y="15"/>
                  </a:cubicBezTo>
                  <a:cubicBezTo>
                    <a:pt x="191" y="134"/>
                    <a:pt x="1" y="1015"/>
                    <a:pt x="560" y="1408"/>
                  </a:cubicBezTo>
                  <a:cubicBezTo>
                    <a:pt x="700" y="1504"/>
                    <a:pt x="851" y="1547"/>
                    <a:pt x="997" y="1547"/>
                  </a:cubicBezTo>
                  <a:cubicBezTo>
                    <a:pt x="1451" y="1547"/>
                    <a:pt x="1862" y="1138"/>
                    <a:pt x="1763" y="634"/>
                  </a:cubicBezTo>
                  <a:cubicBezTo>
                    <a:pt x="1700" y="266"/>
                    <a:pt x="1377" y="1"/>
                    <a:pt x="1016"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216" name="Google Shape;5216;p61"/>
            <p:cNvSpPr/>
            <p:nvPr/>
          </p:nvSpPr>
          <p:spPr>
            <a:xfrm>
              <a:off x="6337213" y="241019"/>
              <a:ext cx="124117" cy="43706"/>
            </a:xfrm>
            <a:custGeom>
              <a:avLst/>
              <a:gdLst/>
              <a:ahLst/>
              <a:cxnLst/>
              <a:rect l="l" t="t" r="r" b="b"/>
              <a:pathLst>
                <a:path w="3848" h="1355" extrusionOk="0">
                  <a:moveTo>
                    <a:pt x="3261" y="1"/>
                  </a:moveTo>
                  <a:cubicBezTo>
                    <a:pt x="3226" y="1"/>
                    <a:pt x="3189" y="5"/>
                    <a:pt x="3149" y="14"/>
                  </a:cubicBezTo>
                  <a:lnTo>
                    <a:pt x="3137" y="14"/>
                  </a:lnTo>
                  <a:lnTo>
                    <a:pt x="542" y="490"/>
                  </a:lnTo>
                  <a:cubicBezTo>
                    <a:pt x="0" y="580"/>
                    <a:pt x="111" y="1354"/>
                    <a:pt x="620" y="1354"/>
                  </a:cubicBezTo>
                  <a:cubicBezTo>
                    <a:pt x="648" y="1354"/>
                    <a:pt x="678" y="1352"/>
                    <a:pt x="709" y="1347"/>
                  </a:cubicBezTo>
                  <a:lnTo>
                    <a:pt x="3292" y="871"/>
                  </a:lnTo>
                  <a:cubicBezTo>
                    <a:pt x="3847" y="793"/>
                    <a:pt x="3750" y="1"/>
                    <a:pt x="3261"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217" name="Google Shape;5217;p61"/>
            <p:cNvSpPr/>
            <p:nvPr/>
          </p:nvSpPr>
          <p:spPr>
            <a:xfrm>
              <a:off x="6281702" y="325172"/>
              <a:ext cx="59769" cy="49866"/>
            </a:xfrm>
            <a:custGeom>
              <a:avLst/>
              <a:gdLst/>
              <a:ahLst/>
              <a:cxnLst/>
              <a:rect l="l" t="t" r="r" b="b"/>
              <a:pathLst>
                <a:path w="1853" h="1546" extrusionOk="0">
                  <a:moveTo>
                    <a:pt x="1002" y="1"/>
                  </a:moveTo>
                  <a:cubicBezTo>
                    <a:pt x="959" y="1"/>
                    <a:pt x="914" y="4"/>
                    <a:pt x="870" y="12"/>
                  </a:cubicBezTo>
                  <a:cubicBezTo>
                    <a:pt x="191" y="131"/>
                    <a:pt x="1" y="1012"/>
                    <a:pt x="560" y="1405"/>
                  </a:cubicBezTo>
                  <a:cubicBezTo>
                    <a:pt x="701" y="1502"/>
                    <a:pt x="853" y="1545"/>
                    <a:pt x="1000" y="1545"/>
                  </a:cubicBezTo>
                  <a:cubicBezTo>
                    <a:pt x="1449" y="1545"/>
                    <a:pt x="1852" y="1142"/>
                    <a:pt x="1763" y="631"/>
                  </a:cubicBezTo>
                  <a:cubicBezTo>
                    <a:pt x="1699" y="259"/>
                    <a:pt x="1369"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218" name="Google Shape;5218;p61"/>
            <p:cNvSpPr/>
            <p:nvPr/>
          </p:nvSpPr>
          <p:spPr>
            <a:xfrm>
              <a:off x="6351212" y="310528"/>
              <a:ext cx="121021" cy="43512"/>
            </a:xfrm>
            <a:custGeom>
              <a:avLst/>
              <a:gdLst/>
              <a:ahLst/>
              <a:cxnLst/>
              <a:rect l="l" t="t" r="r" b="b"/>
              <a:pathLst>
                <a:path w="3752" h="1349" extrusionOk="0">
                  <a:moveTo>
                    <a:pt x="3132" y="0"/>
                  </a:moveTo>
                  <a:cubicBezTo>
                    <a:pt x="3121" y="0"/>
                    <a:pt x="3109" y="1"/>
                    <a:pt x="3096" y="2"/>
                  </a:cubicBezTo>
                  <a:lnTo>
                    <a:pt x="501" y="478"/>
                  </a:lnTo>
                  <a:cubicBezTo>
                    <a:pt x="0" y="618"/>
                    <a:pt x="125" y="1348"/>
                    <a:pt x="620" y="1348"/>
                  </a:cubicBezTo>
                  <a:cubicBezTo>
                    <a:pt x="632" y="1348"/>
                    <a:pt x="644" y="1348"/>
                    <a:pt x="656" y="1347"/>
                  </a:cubicBezTo>
                  <a:lnTo>
                    <a:pt x="3251" y="871"/>
                  </a:lnTo>
                  <a:cubicBezTo>
                    <a:pt x="3751" y="731"/>
                    <a:pt x="3638" y="0"/>
                    <a:pt x="313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219" name="Google Shape;5219;p61"/>
            <p:cNvSpPr/>
            <p:nvPr/>
          </p:nvSpPr>
          <p:spPr>
            <a:xfrm>
              <a:off x="6295152" y="399294"/>
              <a:ext cx="60156" cy="50189"/>
            </a:xfrm>
            <a:custGeom>
              <a:avLst/>
              <a:gdLst/>
              <a:ahLst/>
              <a:cxnLst/>
              <a:rect l="l" t="t" r="r" b="b"/>
              <a:pathLst>
                <a:path w="1865" h="1556" extrusionOk="0">
                  <a:moveTo>
                    <a:pt x="1014" y="1"/>
                  </a:moveTo>
                  <a:cubicBezTo>
                    <a:pt x="970" y="1"/>
                    <a:pt x="926" y="4"/>
                    <a:pt x="881" y="12"/>
                  </a:cubicBezTo>
                  <a:cubicBezTo>
                    <a:pt x="191" y="131"/>
                    <a:pt x="0" y="1012"/>
                    <a:pt x="572" y="1417"/>
                  </a:cubicBezTo>
                  <a:cubicBezTo>
                    <a:pt x="709" y="1513"/>
                    <a:pt x="857" y="1556"/>
                    <a:pt x="1002" y="1556"/>
                  </a:cubicBezTo>
                  <a:cubicBezTo>
                    <a:pt x="1451" y="1556"/>
                    <a:pt x="1864" y="1147"/>
                    <a:pt x="1774" y="643"/>
                  </a:cubicBezTo>
                  <a:cubicBezTo>
                    <a:pt x="1700" y="260"/>
                    <a:pt x="1378" y="1"/>
                    <a:pt x="101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220" name="Google Shape;5220;p61"/>
            <p:cNvSpPr/>
            <p:nvPr/>
          </p:nvSpPr>
          <p:spPr>
            <a:xfrm>
              <a:off x="6364146" y="384586"/>
              <a:ext cx="122440" cy="44028"/>
            </a:xfrm>
            <a:custGeom>
              <a:avLst/>
              <a:gdLst/>
              <a:ahLst/>
              <a:cxnLst/>
              <a:rect l="l" t="t" r="r" b="b"/>
              <a:pathLst>
                <a:path w="3796" h="1365" extrusionOk="0">
                  <a:moveTo>
                    <a:pt x="3170" y="0"/>
                  </a:moveTo>
                  <a:cubicBezTo>
                    <a:pt x="3151" y="0"/>
                    <a:pt x="3132" y="1"/>
                    <a:pt x="3112" y="4"/>
                  </a:cubicBezTo>
                  <a:lnTo>
                    <a:pt x="528" y="480"/>
                  </a:lnTo>
                  <a:cubicBezTo>
                    <a:pt x="0" y="606"/>
                    <a:pt x="114" y="1364"/>
                    <a:pt x="625" y="1364"/>
                  </a:cubicBezTo>
                  <a:cubicBezTo>
                    <a:pt x="644" y="1364"/>
                    <a:pt x="663" y="1363"/>
                    <a:pt x="683" y="1361"/>
                  </a:cubicBezTo>
                  <a:lnTo>
                    <a:pt x="3279" y="885"/>
                  </a:lnTo>
                  <a:cubicBezTo>
                    <a:pt x="3796" y="758"/>
                    <a:pt x="3681" y="0"/>
                    <a:pt x="3170"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221" name="Google Shape;5221;p61"/>
            <p:cNvSpPr/>
            <p:nvPr/>
          </p:nvSpPr>
          <p:spPr>
            <a:xfrm>
              <a:off x="6237545" y="708297"/>
              <a:ext cx="250815" cy="224721"/>
            </a:xfrm>
            <a:custGeom>
              <a:avLst/>
              <a:gdLst/>
              <a:ahLst/>
              <a:cxnLst/>
              <a:rect l="l" t="t" r="r" b="b"/>
              <a:pathLst>
                <a:path w="7776" h="6967" extrusionOk="0">
                  <a:moveTo>
                    <a:pt x="3932" y="1"/>
                  </a:moveTo>
                  <a:cubicBezTo>
                    <a:pt x="2904" y="1"/>
                    <a:pt x="1893" y="465"/>
                    <a:pt x="1227" y="1338"/>
                  </a:cubicBezTo>
                  <a:lnTo>
                    <a:pt x="6966" y="4969"/>
                  </a:lnTo>
                  <a:cubicBezTo>
                    <a:pt x="7775" y="3398"/>
                    <a:pt x="7251" y="1469"/>
                    <a:pt x="5751" y="528"/>
                  </a:cubicBezTo>
                  <a:cubicBezTo>
                    <a:pt x="5188" y="173"/>
                    <a:pt x="4557" y="1"/>
                    <a:pt x="3932" y="1"/>
                  </a:cubicBezTo>
                  <a:close/>
                  <a:moveTo>
                    <a:pt x="822" y="1993"/>
                  </a:moveTo>
                  <a:lnTo>
                    <a:pt x="822" y="1993"/>
                  </a:lnTo>
                  <a:cubicBezTo>
                    <a:pt x="0" y="3553"/>
                    <a:pt x="524" y="5493"/>
                    <a:pt x="2024" y="6434"/>
                  </a:cubicBezTo>
                  <a:cubicBezTo>
                    <a:pt x="2586" y="6793"/>
                    <a:pt x="3217" y="6966"/>
                    <a:pt x="3842" y="6966"/>
                  </a:cubicBezTo>
                  <a:cubicBezTo>
                    <a:pt x="4875" y="6966"/>
                    <a:pt x="5893" y="6495"/>
                    <a:pt x="6561" y="5612"/>
                  </a:cubicBezTo>
                  <a:lnTo>
                    <a:pt x="822" y="1993"/>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222" name="Google Shape;5222;p61"/>
            <p:cNvSpPr/>
            <p:nvPr/>
          </p:nvSpPr>
          <p:spPr>
            <a:xfrm>
              <a:off x="6706823" y="226472"/>
              <a:ext cx="196272" cy="181918"/>
            </a:xfrm>
            <a:custGeom>
              <a:avLst/>
              <a:gdLst/>
              <a:ahLst/>
              <a:cxnLst/>
              <a:rect l="l" t="t" r="r" b="b"/>
              <a:pathLst>
                <a:path w="6085" h="5640" extrusionOk="0">
                  <a:moveTo>
                    <a:pt x="3620" y="0"/>
                  </a:moveTo>
                  <a:lnTo>
                    <a:pt x="1215" y="1631"/>
                  </a:lnTo>
                  <a:cubicBezTo>
                    <a:pt x="251" y="2286"/>
                    <a:pt x="1" y="3596"/>
                    <a:pt x="656" y="4560"/>
                  </a:cubicBezTo>
                  <a:lnTo>
                    <a:pt x="763" y="4715"/>
                  </a:lnTo>
                  <a:cubicBezTo>
                    <a:pt x="1171" y="5316"/>
                    <a:pt x="1833" y="5640"/>
                    <a:pt x="2508" y="5640"/>
                  </a:cubicBezTo>
                  <a:cubicBezTo>
                    <a:pt x="2916" y="5640"/>
                    <a:pt x="3328" y="5521"/>
                    <a:pt x="3692" y="5275"/>
                  </a:cubicBezTo>
                  <a:lnTo>
                    <a:pt x="6085" y="3644"/>
                  </a:lnTo>
                  <a:lnTo>
                    <a:pt x="3620" y="0"/>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223" name="Google Shape;5223;p61"/>
            <p:cNvSpPr/>
            <p:nvPr/>
          </p:nvSpPr>
          <p:spPr>
            <a:xfrm>
              <a:off x="6839327" y="151317"/>
              <a:ext cx="196272" cy="181563"/>
            </a:xfrm>
            <a:custGeom>
              <a:avLst/>
              <a:gdLst/>
              <a:ahLst/>
              <a:cxnLst/>
              <a:rect l="l" t="t" r="r" b="b"/>
              <a:pathLst>
                <a:path w="6085" h="5629" extrusionOk="0">
                  <a:moveTo>
                    <a:pt x="3577" y="1"/>
                  </a:moveTo>
                  <a:cubicBezTo>
                    <a:pt x="3169" y="1"/>
                    <a:pt x="2757" y="119"/>
                    <a:pt x="2394" y="366"/>
                  </a:cubicBezTo>
                  <a:lnTo>
                    <a:pt x="1" y="1985"/>
                  </a:lnTo>
                  <a:lnTo>
                    <a:pt x="2489" y="5628"/>
                  </a:lnTo>
                  <a:lnTo>
                    <a:pt x="4882" y="4009"/>
                  </a:lnTo>
                  <a:cubicBezTo>
                    <a:pt x="5835" y="3354"/>
                    <a:pt x="6085" y="2044"/>
                    <a:pt x="5430" y="1080"/>
                  </a:cubicBezTo>
                  <a:lnTo>
                    <a:pt x="5323" y="925"/>
                  </a:lnTo>
                  <a:cubicBezTo>
                    <a:pt x="4914" y="324"/>
                    <a:pt x="4252" y="1"/>
                    <a:pt x="3577"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224" name="Google Shape;5224;p61"/>
            <p:cNvSpPr/>
            <p:nvPr/>
          </p:nvSpPr>
          <p:spPr>
            <a:xfrm>
              <a:off x="6649603" y="602242"/>
              <a:ext cx="345677" cy="344032"/>
            </a:xfrm>
            <a:custGeom>
              <a:avLst/>
              <a:gdLst/>
              <a:ahLst/>
              <a:cxnLst/>
              <a:rect l="l" t="t" r="r" b="b"/>
              <a:pathLst>
                <a:path w="10717" h="10666" extrusionOk="0">
                  <a:moveTo>
                    <a:pt x="4999" y="1"/>
                  </a:moveTo>
                  <a:cubicBezTo>
                    <a:pt x="4821" y="1"/>
                    <a:pt x="4666" y="136"/>
                    <a:pt x="4644" y="328"/>
                  </a:cubicBezTo>
                  <a:lnTo>
                    <a:pt x="4180" y="3805"/>
                  </a:lnTo>
                  <a:lnTo>
                    <a:pt x="703" y="3340"/>
                  </a:lnTo>
                  <a:cubicBezTo>
                    <a:pt x="688" y="3338"/>
                    <a:pt x="674" y="3338"/>
                    <a:pt x="659" y="3338"/>
                  </a:cubicBezTo>
                  <a:cubicBezTo>
                    <a:pt x="474" y="3338"/>
                    <a:pt x="309" y="3474"/>
                    <a:pt x="287" y="3662"/>
                  </a:cubicBezTo>
                  <a:lnTo>
                    <a:pt x="37" y="5626"/>
                  </a:lnTo>
                  <a:cubicBezTo>
                    <a:pt x="1" y="5829"/>
                    <a:pt x="144" y="6019"/>
                    <a:pt x="346" y="6043"/>
                  </a:cubicBezTo>
                  <a:lnTo>
                    <a:pt x="3823" y="6507"/>
                  </a:lnTo>
                  <a:lnTo>
                    <a:pt x="3370" y="9984"/>
                  </a:lnTo>
                  <a:cubicBezTo>
                    <a:pt x="3335" y="10186"/>
                    <a:pt x="3477" y="10377"/>
                    <a:pt x="3692" y="10401"/>
                  </a:cubicBezTo>
                  <a:lnTo>
                    <a:pt x="5656" y="10663"/>
                  </a:lnTo>
                  <a:cubicBezTo>
                    <a:pt x="5671" y="10664"/>
                    <a:pt x="5686" y="10665"/>
                    <a:pt x="5700" y="10665"/>
                  </a:cubicBezTo>
                  <a:cubicBezTo>
                    <a:pt x="5886" y="10665"/>
                    <a:pt x="6051" y="10529"/>
                    <a:pt x="6073" y="10341"/>
                  </a:cubicBezTo>
                  <a:lnTo>
                    <a:pt x="6537" y="6864"/>
                  </a:lnTo>
                  <a:lnTo>
                    <a:pt x="10014" y="7329"/>
                  </a:lnTo>
                  <a:cubicBezTo>
                    <a:pt x="10029" y="7331"/>
                    <a:pt x="10044" y="7331"/>
                    <a:pt x="10058" y="7331"/>
                  </a:cubicBezTo>
                  <a:cubicBezTo>
                    <a:pt x="10243" y="7331"/>
                    <a:pt x="10409" y="7195"/>
                    <a:pt x="10431" y="7007"/>
                  </a:cubicBezTo>
                  <a:lnTo>
                    <a:pt x="10693" y="5031"/>
                  </a:lnTo>
                  <a:cubicBezTo>
                    <a:pt x="10716" y="4828"/>
                    <a:pt x="10574" y="4638"/>
                    <a:pt x="10371" y="4614"/>
                  </a:cubicBezTo>
                  <a:lnTo>
                    <a:pt x="6895" y="4150"/>
                  </a:lnTo>
                  <a:lnTo>
                    <a:pt x="7347" y="673"/>
                  </a:lnTo>
                  <a:cubicBezTo>
                    <a:pt x="7383" y="471"/>
                    <a:pt x="7240" y="280"/>
                    <a:pt x="7026" y="256"/>
                  </a:cubicBezTo>
                  <a:lnTo>
                    <a:pt x="5061" y="6"/>
                  </a:lnTo>
                  <a:cubicBezTo>
                    <a:pt x="5040" y="3"/>
                    <a:pt x="5019" y="1"/>
                    <a:pt x="4999"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225" name="Google Shape;5225;p61"/>
            <p:cNvSpPr/>
            <p:nvPr/>
          </p:nvSpPr>
          <p:spPr>
            <a:xfrm>
              <a:off x="6206806" y="1123773"/>
              <a:ext cx="349902" cy="435733"/>
            </a:xfrm>
            <a:custGeom>
              <a:avLst/>
              <a:gdLst/>
              <a:ahLst/>
              <a:cxnLst/>
              <a:rect l="l" t="t" r="r" b="b"/>
              <a:pathLst>
                <a:path w="10848" h="13509" extrusionOk="0">
                  <a:moveTo>
                    <a:pt x="4153" y="414"/>
                  </a:moveTo>
                  <a:cubicBezTo>
                    <a:pt x="4440" y="414"/>
                    <a:pt x="4724" y="589"/>
                    <a:pt x="4775" y="982"/>
                  </a:cubicBezTo>
                  <a:cubicBezTo>
                    <a:pt x="4811" y="1173"/>
                    <a:pt x="4763" y="1375"/>
                    <a:pt x="4632" y="1518"/>
                  </a:cubicBezTo>
                  <a:lnTo>
                    <a:pt x="3835" y="1673"/>
                  </a:lnTo>
                  <a:cubicBezTo>
                    <a:pt x="3668" y="1578"/>
                    <a:pt x="3549" y="1411"/>
                    <a:pt x="3513" y="1209"/>
                  </a:cubicBezTo>
                  <a:cubicBezTo>
                    <a:pt x="3399" y="710"/>
                    <a:pt x="3779" y="414"/>
                    <a:pt x="4153" y="414"/>
                  </a:cubicBezTo>
                  <a:close/>
                  <a:moveTo>
                    <a:pt x="7868" y="2734"/>
                  </a:moveTo>
                  <a:cubicBezTo>
                    <a:pt x="8126" y="2734"/>
                    <a:pt x="8354" y="2923"/>
                    <a:pt x="8407" y="3185"/>
                  </a:cubicBezTo>
                  <a:lnTo>
                    <a:pt x="9788" y="10746"/>
                  </a:lnTo>
                  <a:cubicBezTo>
                    <a:pt x="9835" y="11043"/>
                    <a:pt x="9633" y="11329"/>
                    <a:pt x="9335" y="11377"/>
                  </a:cubicBezTo>
                  <a:lnTo>
                    <a:pt x="3073" y="12520"/>
                  </a:lnTo>
                  <a:cubicBezTo>
                    <a:pt x="3038" y="12527"/>
                    <a:pt x="3003" y="12530"/>
                    <a:pt x="2968" y="12530"/>
                  </a:cubicBezTo>
                  <a:cubicBezTo>
                    <a:pt x="2711" y="12530"/>
                    <a:pt x="2484" y="12342"/>
                    <a:pt x="2442" y="12079"/>
                  </a:cubicBezTo>
                  <a:lnTo>
                    <a:pt x="1061" y="4519"/>
                  </a:lnTo>
                  <a:cubicBezTo>
                    <a:pt x="1013" y="4221"/>
                    <a:pt x="1203" y="3935"/>
                    <a:pt x="1513" y="3888"/>
                  </a:cubicBezTo>
                  <a:lnTo>
                    <a:pt x="2251" y="3745"/>
                  </a:lnTo>
                  <a:cubicBezTo>
                    <a:pt x="2294" y="3960"/>
                    <a:pt x="2483" y="4107"/>
                    <a:pt x="2695" y="4107"/>
                  </a:cubicBezTo>
                  <a:cubicBezTo>
                    <a:pt x="2717" y="4107"/>
                    <a:pt x="2740" y="4105"/>
                    <a:pt x="2763" y="4102"/>
                  </a:cubicBezTo>
                  <a:lnTo>
                    <a:pt x="6668" y="3387"/>
                  </a:lnTo>
                  <a:cubicBezTo>
                    <a:pt x="6907" y="3340"/>
                    <a:pt x="7061" y="3114"/>
                    <a:pt x="7026" y="2875"/>
                  </a:cubicBezTo>
                  <a:lnTo>
                    <a:pt x="7764" y="2745"/>
                  </a:lnTo>
                  <a:cubicBezTo>
                    <a:pt x="7799" y="2737"/>
                    <a:pt x="7834" y="2734"/>
                    <a:pt x="7868" y="2734"/>
                  </a:cubicBezTo>
                  <a:close/>
                  <a:moveTo>
                    <a:pt x="4147" y="0"/>
                  </a:moveTo>
                  <a:cubicBezTo>
                    <a:pt x="4083" y="0"/>
                    <a:pt x="4018" y="6"/>
                    <a:pt x="3954" y="18"/>
                  </a:cubicBezTo>
                  <a:cubicBezTo>
                    <a:pt x="3358" y="125"/>
                    <a:pt x="2966" y="697"/>
                    <a:pt x="3073" y="1292"/>
                  </a:cubicBezTo>
                  <a:cubicBezTo>
                    <a:pt x="3108" y="1459"/>
                    <a:pt x="3180" y="1625"/>
                    <a:pt x="3287" y="1768"/>
                  </a:cubicBezTo>
                  <a:lnTo>
                    <a:pt x="2513" y="1911"/>
                  </a:lnTo>
                  <a:cubicBezTo>
                    <a:pt x="2192" y="1971"/>
                    <a:pt x="1989" y="2280"/>
                    <a:pt x="2037" y="2602"/>
                  </a:cubicBezTo>
                  <a:lnTo>
                    <a:pt x="2096" y="2875"/>
                  </a:lnTo>
                  <a:lnTo>
                    <a:pt x="811" y="3114"/>
                  </a:lnTo>
                  <a:cubicBezTo>
                    <a:pt x="322" y="3197"/>
                    <a:pt x="1" y="3661"/>
                    <a:pt x="96" y="4149"/>
                  </a:cubicBezTo>
                  <a:lnTo>
                    <a:pt x="1668" y="12770"/>
                  </a:lnTo>
                  <a:cubicBezTo>
                    <a:pt x="1742" y="13206"/>
                    <a:pt x="2121" y="13509"/>
                    <a:pt x="2549" y="13509"/>
                  </a:cubicBezTo>
                  <a:cubicBezTo>
                    <a:pt x="2600" y="13509"/>
                    <a:pt x="2652" y="13505"/>
                    <a:pt x="2704" y="13496"/>
                  </a:cubicBezTo>
                  <a:lnTo>
                    <a:pt x="10038" y="12150"/>
                  </a:lnTo>
                  <a:cubicBezTo>
                    <a:pt x="10526" y="12067"/>
                    <a:pt x="10848" y="11603"/>
                    <a:pt x="10752" y="11115"/>
                  </a:cubicBezTo>
                  <a:lnTo>
                    <a:pt x="9181" y="2483"/>
                  </a:lnTo>
                  <a:cubicBezTo>
                    <a:pt x="9097" y="2052"/>
                    <a:pt x="8726" y="1751"/>
                    <a:pt x="8313" y="1751"/>
                  </a:cubicBezTo>
                  <a:cubicBezTo>
                    <a:pt x="8257" y="1751"/>
                    <a:pt x="8201" y="1757"/>
                    <a:pt x="8145" y="1768"/>
                  </a:cubicBezTo>
                  <a:lnTo>
                    <a:pt x="6859" y="1994"/>
                  </a:lnTo>
                  <a:lnTo>
                    <a:pt x="6811" y="1721"/>
                  </a:lnTo>
                  <a:cubicBezTo>
                    <a:pt x="6758" y="1431"/>
                    <a:pt x="6500" y="1237"/>
                    <a:pt x="6223" y="1237"/>
                  </a:cubicBezTo>
                  <a:cubicBezTo>
                    <a:pt x="6193" y="1237"/>
                    <a:pt x="6163" y="1240"/>
                    <a:pt x="6133" y="1244"/>
                  </a:cubicBezTo>
                  <a:lnTo>
                    <a:pt x="5180" y="1423"/>
                  </a:lnTo>
                  <a:cubicBezTo>
                    <a:pt x="5240" y="1244"/>
                    <a:pt x="5240" y="1066"/>
                    <a:pt x="5216" y="899"/>
                  </a:cubicBezTo>
                  <a:cubicBezTo>
                    <a:pt x="5121" y="370"/>
                    <a:pt x="4658" y="0"/>
                    <a:pt x="4147"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226" name="Google Shape;5226;p61"/>
            <p:cNvSpPr/>
            <p:nvPr/>
          </p:nvSpPr>
          <p:spPr>
            <a:xfrm>
              <a:off x="6269026" y="1280275"/>
              <a:ext cx="60059" cy="49866"/>
            </a:xfrm>
            <a:custGeom>
              <a:avLst/>
              <a:gdLst/>
              <a:ahLst/>
              <a:cxnLst/>
              <a:rect l="l" t="t" r="r" b="b"/>
              <a:pathLst>
                <a:path w="1862" h="1546" extrusionOk="0">
                  <a:moveTo>
                    <a:pt x="1003" y="1"/>
                  </a:moveTo>
                  <a:cubicBezTo>
                    <a:pt x="959" y="1"/>
                    <a:pt x="914" y="4"/>
                    <a:pt x="870" y="12"/>
                  </a:cubicBezTo>
                  <a:cubicBezTo>
                    <a:pt x="191" y="131"/>
                    <a:pt x="1" y="1012"/>
                    <a:pt x="560" y="1405"/>
                  </a:cubicBezTo>
                  <a:cubicBezTo>
                    <a:pt x="701" y="1502"/>
                    <a:pt x="854" y="1545"/>
                    <a:pt x="1002" y="1545"/>
                  </a:cubicBezTo>
                  <a:cubicBezTo>
                    <a:pt x="1454" y="1545"/>
                    <a:pt x="1861" y="1142"/>
                    <a:pt x="1763" y="631"/>
                  </a:cubicBezTo>
                  <a:cubicBezTo>
                    <a:pt x="1699" y="259"/>
                    <a:pt x="1369" y="1"/>
                    <a:pt x="100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227" name="Google Shape;5227;p61"/>
            <p:cNvSpPr/>
            <p:nvPr/>
          </p:nvSpPr>
          <p:spPr>
            <a:xfrm>
              <a:off x="6336761" y="1265566"/>
              <a:ext cx="125214" cy="43931"/>
            </a:xfrm>
            <a:custGeom>
              <a:avLst/>
              <a:gdLst/>
              <a:ahLst/>
              <a:cxnLst/>
              <a:rect l="l" t="t" r="r" b="b"/>
              <a:pathLst>
                <a:path w="3882" h="1362" extrusionOk="0">
                  <a:moveTo>
                    <a:pt x="3285" y="1"/>
                  </a:moveTo>
                  <a:cubicBezTo>
                    <a:pt x="3247" y="1"/>
                    <a:pt x="3206" y="5"/>
                    <a:pt x="3163" y="15"/>
                  </a:cubicBezTo>
                  <a:lnTo>
                    <a:pt x="3151" y="15"/>
                  </a:lnTo>
                  <a:lnTo>
                    <a:pt x="556" y="492"/>
                  </a:lnTo>
                  <a:cubicBezTo>
                    <a:pt x="1" y="569"/>
                    <a:pt x="108" y="1362"/>
                    <a:pt x="599" y="1362"/>
                  </a:cubicBezTo>
                  <a:cubicBezTo>
                    <a:pt x="634" y="1362"/>
                    <a:pt x="671" y="1358"/>
                    <a:pt x="711" y="1349"/>
                  </a:cubicBezTo>
                  <a:lnTo>
                    <a:pt x="3306" y="873"/>
                  </a:lnTo>
                  <a:cubicBezTo>
                    <a:pt x="3882" y="817"/>
                    <a:pt x="3788" y="1"/>
                    <a:pt x="3285"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228" name="Google Shape;5228;p61"/>
            <p:cNvSpPr/>
            <p:nvPr/>
          </p:nvSpPr>
          <p:spPr>
            <a:xfrm>
              <a:off x="6281702" y="1349784"/>
              <a:ext cx="59769" cy="49866"/>
            </a:xfrm>
            <a:custGeom>
              <a:avLst/>
              <a:gdLst/>
              <a:ahLst/>
              <a:cxnLst/>
              <a:rect l="l" t="t" r="r" b="b"/>
              <a:pathLst>
                <a:path w="1853" h="1546" extrusionOk="0">
                  <a:moveTo>
                    <a:pt x="1002" y="1"/>
                  </a:moveTo>
                  <a:cubicBezTo>
                    <a:pt x="958" y="1"/>
                    <a:pt x="914" y="4"/>
                    <a:pt x="870" y="12"/>
                  </a:cubicBezTo>
                  <a:cubicBezTo>
                    <a:pt x="191" y="131"/>
                    <a:pt x="1" y="1012"/>
                    <a:pt x="560" y="1405"/>
                  </a:cubicBezTo>
                  <a:cubicBezTo>
                    <a:pt x="702" y="1502"/>
                    <a:pt x="854" y="1545"/>
                    <a:pt x="1001" y="1545"/>
                  </a:cubicBezTo>
                  <a:cubicBezTo>
                    <a:pt x="1450" y="1545"/>
                    <a:pt x="1852" y="1145"/>
                    <a:pt x="1763" y="643"/>
                  </a:cubicBezTo>
                  <a:cubicBezTo>
                    <a:pt x="1699" y="260"/>
                    <a:pt x="1369"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229" name="Google Shape;5229;p61"/>
            <p:cNvSpPr/>
            <p:nvPr/>
          </p:nvSpPr>
          <p:spPr>
            <a:xfrm>
              <a:off x="6351341" y="1335140"/>
              <a:ext cx="120892" cy="43544"/>
            </a:xfrm>
            <a:custGeom>
              <a:avLst/>
              <a:gdLst/>
              <a:ahLst/>
              <a:cxnLst/>
              <a:rect l="l" t="t" r="r" b="b"/>
              <a:pathLst>
                <a:path w="3748" h="1350" extrusionOk="0">
                  <a:moveTo>
                    <a:pt x="3128" y="0"/>
                  </a:moveTo>
                  <a:cubicBezTo>
                    <a:pt x="3117" y="0"/>
                    <a:pt x="3105" y="1"/>
                    <a:pt x="3092" y="2"/>
                  </a:cubicBezTo>
                  <a:lnTo>
                    <a:pt x="497" y="478"/>
                  </a:lnTo>
                  <a:cubicBezTo>
                    <a:pt x="0" y="628"/>
                    <a:pt x="120" y="1349"/>
                    <a:pt x="605" y="1349"/>
                  </a:cubicBezTo>
                  <a:cubicBezTo>
                    <a:pt x="620" y="1349"/>
                    <a:pt x="636" y="1348"/>
                    <a:pt x="652" y="1347"/>
                  </a:cubicBezTo>
                  <a:lnTo>
                    <a:pt x="3247" y="883"/>
                  </a:lnTo>
                  <a:cubicBezTo>
                    <a:pt x="3747" y="731"/>
                    <a:pt x="3634" y="0"/>
                    <a:pt x="3128"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230" name="Google Shape;5230;p61"/>
            <p:cNvSpPr/>
            <p:nvPr/>
          </p:nvSpPr>
          <p:spPr>
            <a:xfrm>
              <a:off x="6295152" y="1424293"/>
              <a:ext cx="60156" cy="49834"/>
            </a:xfrm>
            <a:custGeom>
              <a:avLst/>
              <a:gdLst/>
              <a:ahLst/>
              <a:cxnLst/>
              <a:rect l="l" t="t" r="r" b="b"/>
              <a:pathLst>
                <a:path w="1865" h="1545" extrusionOk="0">
                  <a:moveTo>
                    <a:pt x="1014" y="0"/>
                  </a:moveTo>
                  <a:cubicBezTo>
                    <a:pt x="970" y="0"/>
                    <a:pt x="926" y="4"/>
                    <a:pt x="881" y="12"/>
                  </a:cubicBezTo>
                  <a:cubicBezTo>
                    <a:pt x="191" y="131"/>
                    <a:pt x="0" y="1012"/>
                    <a:pt x="572" y="1405"/>
                  </a:cubicBezTo>
                  <a:cubicBezTo>
                    <a:pt x="710" y="1502"/>
                    <a:pt x="860" y="1545"/>
                    <a:pt x="1007" y="1545"/>
                  </a:cubicBezTo>
                  <a:cubicBezTo>
                    <a:pt x="1454" y="1545"/>
                    <a:pt x="1864" y="1142"/>
                    <a:pt x="1774" y="631"/>
                  </a:cubicBezTo>
                  <a:cubicBezTo>
                    <a:pt x="1700" y="259"/>
                    <a:pt x="1379" y="0"/>
                    <a:pt x="1014"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231" name="Google Shape;5231;p61"/>
            <p:cNvSpPr/>
            <p:nvPr/>
          </p:nvSpPr>
          <p:spPr>
            <a:xfrm>
              <a:off x="6364404" y="1409585"/>
              <a:ext cx="121795" cy="43577"/>
            </a:xfrm>
            <a:custGeom>
              <a:avLst/>
              <a:gdLst/>
              <a:ahLst/>
              <a:cxnLst/>
              <a:rect l="l" t="t" r="r" b="b"/>
              <a:pathLst>
                <a:path w="3776" h="1351" extrusionOk="0">
                  <a:moveTo>
                    <a:pt x="3162" y="0"/>
                  </a:moveTo>
                  <a:cubicBezTo>
                    <a:pt x="3143" y="0"/>
                    <a:pt x="3124" y="1"/>
                    <a:pt x="3104" y="3"/>
                  </a:cubicBezTo>
                  <a:lnTo>
                    <a:pt x="520" y="468"/>
                  </a:lnTo>
                  <a:cubicBezTo>
                    <a:pt x="0" y="606"/>
                    <a:pt x="120" y="1351"/>
                    <a:pt x="628" y="1351"/>
                  </a:cubicBezTo>
                  <a:cubicBezTo>
                    <a:pt x="643" y="1351"/>
                    <a:pt x="659" y="1350"/>
                    <a:pt x="675" y="1349"/>
                  </a:cubicBezTo>
                  <a:lnTo>
                    <a:pt x="3271" y="872"/>
                  </a:lnTo>
                  <a:cubicBezTo>
                    <a:pt x="3776" y="735"/>
                    <a:pt x="3661" y="0"/>
                    <a:pt x="316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232" name="Google Shape;5232;p61"/>
            <p:cNvSpPr/>
            <p:nvPr/>
          </p:nvSpPr>
          <p:spPr>
            <a:xfrm>
              <a:off x="6706823" y="1251439"/>
              <a:ext cx="196272" cy="181563"/>
            </a:xfrm>
            <a:custGeom>
              <a:avLst/>
              <a:gdLst/>
              <a:ahLst/>
              <a:cxnLst/>
              <a:rect l="l" t="t" r="r" b="b"/>
              <a:pathLst>
                <a:path w="6085" h="5629" extrusionOk="0">
                  <a:moveTo>
                    <a:pt x="3620" y="1"/>
                  </a:moveTo>
                  <a:lnTo>
                    <a:pt x="1215" y="1620"/>
                  </a:lnTo>
                  <a:cubicBezTo>
                    <a:pt x="251" y="2275"/>
                    <a:pt x="1" y="3585"/>
                    <a:pt x="656" y="4549"/>
                  </a:cubicBezTo>
                  <a:lnTo>
                    <a:pt x="763" y="4704"/>
                  </a:lnTo>
                  <a:cubicBezTo>
                    <a:pt x="1171" y="5305"/>
                    <a:pt x="1833" y="5629"/>
                    <a:pt x="2508" y="5629"/>
                  </a:cubicBezTo>
                  <a:cubicBezTo>
                    <a:pt x="2916" y="5629"/>
                    <a:pt x="3328" y="5510"/>
                    <a:pt x="3692" y="5264"/>
                  </a:cubicBezTo>
                  <a:lnTo>
                    <a:pt x="6085" y="3644"/>
                  </a:lnTo>
                  <a:lnTo>
                    <a:pt x="3620" y="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233" name="Google Shape;5233;p61"/>
            <p:cNvSpPr/>
            <p:nvPr/>
          </p:nvSpPr>
          <p:spPr>
            <a:xfrm>
              <a:off x="6839327" y="1176188"/>
              <a:ext cx="196272" cy="181660"/>
            </a:xfrm>
            <a:custGeom>
              <a:avLst/>
              <a:gdLst/>
              <a:ahLst/>
              <a:cxnLst/>
              <a:rect l="l" t="t" r="r" b="b"/>
              <a:pathLst>
                <a:path w="6085" h="5632" extrusionOk="0">
                  <a:moveTo>
                    <a:pt x="3588" y="1"/>
                  </a:moveTo>
                  <a:cubicBezTo>
                    <a:pt x="3177" y="1"/>
                    <a:pt x="2760" y="120"/>
                    <a:pt x="2394" y="369"/>
                  </a:cubicBezTo>
                  <a:lnTo>
                    <a:pt x="1" y="1989"/>
                  </a:lnTo>
                  <a:lnTo>
                    <a:pt x="2489" y="5632"/>
                  </a:lnTo>
                  <a:lnTo>
                    <a:pt x="4882" y="4001"/>
                  </a:lnTo>
                  <a:cubicBezTo>
                    <a:pt x="5835" y="3346"/>
                    <a:pt x="6085" y="2036"/>
                    <a:pt x="5430" y="1072"/>
                  </a:cubicBezTo>
                  <a:lnTo>
                    <a:pt x="5430" y="1072"/>
                  </a:lnTo>
                  <a:lnTo>
                    <a:pt x="5430" y="1084"/>
                  </a:lnTo>
                  <a:lnTo>
                    <a:pt x="5323" y="917"/>
                  </a:lnTo>
                  <a:cubicBezTo>
                    <a:pt x="4917" y="319"/>
                    <a:pt x="4259" y="1"/>
                    <a:pt x="358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234" name="Google Shape;5234;p61"/>
            <p:cNvSpPr/>
            <p:nvPr/>
          </p:nvSpPr>
          <p:spPr>
            <a:xfrm>
              <a:off x="5182226" y="98419"/>
              <a:ext cx="349870" cy="436120"/>
            </a:xfrm>
            <a:custGeom>
              <a:avLst/>
              <a:gdLst/>
              <a:ahLst/>
              <a:cxnLst/>
              <a:rect l="l" t="t" r="r" b="b"/>
              <a:pathLst>
                <a:path w="10847" h="13521" extrusionOk="0">
                  <a:moveTo>
                    <a:pt x="4151" y="435"/>
                  </a:moveTo>
                  <a:cubicBezTo>
                    <a:pt x="4440" y="435"/>
                    <a:pt x="4723" y="607"/>
                    <a:pt x="4774" y="994"/>
                  </a:cubicBezTo>
                  <a:cubicBezTo>
                    <a:pt x="4810" y="1196"/>
                    <a:pt x="4751" y="1387"/>
                    <a:pt x="4632" y="1541"/>
                  </a:cubicBezTo>
                  <a:lnTo>
                    <a:pt x="3834" y="1684"/>
                  </a:lnTo>
                  <a:cubicBezTo>
                    <a:pt x="3667" y="1589"/>
                    <a:pt x="3548" y="1422"/>
                    <a:pt x="3512" y="1232"/>
                  </a:cubicBezTo>
                  <a:lnTo>
                    <a:pt x="3500" y="1232"/>
                  </a:lnTo>
                  <a:cubicBezTo>
                    <a:pt x="3386" y="732"/>
                    <a:pt x="3773" y="435"/>
                    <a:pt x="4151" y="435"/>
                  </a:cubicBezTo>
                  <a:close/>
                  <a:moveTo>
                    <a:pt x="7854" y="2749"/>
                  </a:moveTo>
                  <a:cubicBezTo>
                    <a:pt x="8117" y="2749"/>
                    <a:pt x="8351" y="2930"/>
                    <a:pt x="8394" y="3208"/>
                  </a:cubicBezTo>
                  <a:lnTo>
                    <a:pt x="9787" y="10769"/>
                  </a:lnTo>
                  <a:cubicBezTo>
                    <a:pt x="9835" y="11066"/>
                    <a:pt x="9644" y="11340"/>
                    <a:pt x="9346" y="11400"/>
                  </a:cubicBezTo>
                  <a:lnTo>
                    <a:pt x="3084" y="12543"/>
                  </a:lnTo>
                  <a:cubicBezTo>
                    <a:pt x="3049" y="12550"/>
                    <a:pt x="3014" y="12553"/>
                    <a:pt x="2979" y="12553"/>
                  </a:cubicBezTo>
                  <a:cubicBezTo>
                    <a:pt x="2722" y="12553"/>
                    <a:pt x="2493" y="12365"/>
                    <a:pt x="2441" y="12102"/>
                  </a:cubicBezTo>
                  <a:lnTo>
                    <a:pt x="1060" y="4530"/>
                  </a:lnTo>
                  <a:cubicBezTo>
                    <a:pt x="1012" y="4232"/>
                    <a:pt x="1203" y="3958"/>
                    <a:pt x="1512" y="3899"/>
                  </a:cubicBezTo>
                  <a:lnTo>
                    <a:pt x="2250" y="3768"/>
                  </a:lnTo>
                  <a:cubicBezTo>
                    <a:pt x="2292" y="3977"/>
                    <a:pt x="2472" y="4122"/>
                    <a:pt x="2676" y="4122"/>
                  </a:cubicBezTo>
                  <a:cubicBezTo>
                    <a:pt x="2704" y="4122"/>
                    <a:pt x="2733" y="4119"/>
                    <a:pt x="2762" y="4113"/>
                  </a:cubicBezTo>
                  <a:lnTo>
                    <a:pt x="6668" y="3399"/>
                  </a:lnTo>
                  <a:cubicBezTo>
                    <a:pt x="6906" y="3363"/>
                    <a:pt x="7060" y="3125"/>
                    <a:pt x="7025" y="2899"/>
                  </a:cubicBezTo>
                  <a:lnTo>
                    <a:pt x="7763" y="2756"/>
                  </a:lnTo>
                  <a:cubicBezTo>
                    <a:pt x="7793" y="2751"/>
                    <a:pt x="7824" y="2749"/>
                    <a:pt x="7854" y="2749"/>
                  </a:cubicBezTo>
                  <a:close/>
                  <a:moveTo>
                    <a:pt x="4133" y="0"/>
                  </a:moveTo>
                  <a:cubicBezTo>
                    <a:pt x="4070" y="0"/>
                    <a:pt x="4005" y="6"/>
                    <a:pt x="3941" y="17"/>
                  </a:cubicBezTo>
                  <a:cubicBezTo>
                    <a:pt x="3346" y="136"/>
                    <a:pt x="2953" y="708"/>
                    <a:pt x="3072" y="1303"/>
                  </a:cubicBezTo>
                  <a:cubicBezTo>
                    <a:pt x="3108" y="1482"/>
                    <a:pt x="3179" y="1637"/>
                    <a:pt x="3286" y="1779"/>
                  </a:cubicBezTo>
                  <a:lnTo>
                    <a:pt x="2512" y="1934"/>
                  </a:lnTo>
                  <a:cubicBezTo>
                    <a:pt x="2191" y="1994"/>
                    <a:pt x="1988" y="2291"/>
                    <a:pt x="2036" y="2613"/>
                  </a:cubicBezTo>
                  <a:lnTo>
                    <a:pt x="2096" y="2899"/>
                  </a:lnTo>
                  <a:lnTo>
                    <a:pt x="798" y="3125"/>
                  </a:lnTo>
                  <a:cubicBezTo>
                    <a:pt x="322" y="3208"/>
                    <a:pt x="0" y="3673"/>
                    <a:pt x="83" y="4149"/>
                  </a:cubicBezTo>
                  <a:lnTo>
                    <a:pt x="1667" y="12781"/>
                  </a:lnTo>
                  <a:cubicBezTo>
                    <a:pt x="1741" y="13217"/>
                    <a:pt x="2120" y="13520"/>
                    <a:pt x="2548" y="13520"/>
                  </a:cubicBezTo>
                  <a:cubicBezTo>
                    <a:pt x="2599" y="13520"/>
                    <a:pt x="2651" y="13516"/>
                    <a:pt x="2703" y="13507"/>
                  </a:cubicBezTo>
                  <a:lnTo>
                    <a:pt x="10037" y="12162"/>
                  </a:lnTo>
                  <a:cubicBezTo>
                    <a:pt x="10525" y="12066"/>
                    <a:pt x="10847" y="11602"/>
                    <a:pt x="10763" y="11126"/>
                  </a:cubicBezTo>
                  <a:lnTo>
                    <a:pt x="9180" y="2494"/>
                  </a:lnTo>
                  <a:cubicBezTo>
                    <a:pt x="9106" y="2064"/>
                    <a:pt x="8737" y="1763"/>
                    <a:pt x="8316" y="1763"/>
                  </a:cubicBezTo>
                  <a:cubicBezTo>
                    <a:pt x="8259" y="1763"/>
                    <a:pt x="8202" y="1768"/>
                    <a:pt x="8144" y="1779"/>
                  </a:cubicBezTo>
                  <a:lnTo>
                    <a:pt x="6858" y="2018"/>
                  </a:lnTo>
                  <a:lnTo>
                    <a:pt x="6810" y="1744"/>
                  </a:lnTo>
                  <a:cubicBezTo>
                    <a:pt x="6758" y="1458"/>
                    <a:pt x="6508" y="1258"/>
                    <a:pt x="6228" y="1258"/>
                  </a:cubicBezTo>
                  <a:cubicBezTo>
                    <a:pt x="6192" y="1258"/>
                    <a:pt x="6156" y="1261"/>
                    <a:pt x="6120" y="1268"/>
                  </a:cubicBezTo>
                  <a:lnTo>
                    <a:pt x="5179" y="1434"/>
                  </a:lnTo>
                  <a:cubicBezTo>
                    <a:pt x="5227" y="1268"/>
                    <a:pt x="5239" y="1089"/>
                    <a:pt x="5215" y="922"/>
                  </a:cubicBezTo>
                  <a:cubicBezTo>
                    <a:pt x="5119" y="381"/>
                    <a:pt x="4655" y="0"/>
                    <a:pt x="4133"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235" name="Google Shape;5235;p61"/>
            <p:cNvSpPr/>
            <p:nvPr/>
          </p:nvSpPr>
          <p:spPr>
            <a:xfrm>
              <a:off x="5244414" y="255566"/>
              <a:ext cx="60059" cy="49898"/>
            </a:xfrm>
            <a:custGeom>
              <a:avLst/>
              <a:gdLst/>
              <a:ahLst/>
              <a:cxnLst/>
              <a:rect l="l" t="t" r="r" b="b"/>
              <a:pathLst>
                <a:path w="1862" h="1547" extrusionOk="0">
                  <a:moveTo>
                    <a:pt x="1015" y="1"/>
                  </a:moveTo>
                  <a:cubicBezTo>
                    <a:pt x="967" y="1"/>
                    <a:pt x="919" y="5"/>
                    <a:pt x="870" y="15"/>
                  </a:cubicBezTo>
                  <a:cubicBezTo>
                    <a:pt x="191" y="134"/>
                    <a:pt x="1" y="1015"/>
                    <a:pt x="560" y="1408"/>
                  </a:cubicBezTo>
                  <a:cubicBezTo>
                    <a:pt x="700" y="1504"/>
                    <a:pt x="851" y="1547"/>
                    <a:pt x="998" y="1547"/>
                  </a:cubicBezTo>
                  <a:cubicBezTo>
                    <a:pt x="1451" y="1547"/>
                    <a:pt x="1862" y="1138"/>
                    <a:pt x="1763" y="634"/>
                  </a:cubicBezTo>
                  <a:cubicBezTo>
                    <a:pt x="1689" y="266"/>
                    <a:pt x="1375" y="1"/>
                    <a:pt x="1015"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236" name="Google Shape;5236;p61"/>
            <p:cNvSpPr/>
            <p:nvPr/>
          </p:nvSpPr>
          <p:spPr>
            <a:xfrm>
              <a:off x="5312052" y="241148"/>
              <a:ext cx="124117" cy="43673"/>
            </a:xfrm>
            <a:custGeom>
              <a:avLst/>
              <a:gdLst/>
              <a:ahLst/>
              <a:cxnLst/>
              <a:rect l="l" t="t" r="r" b="b"/>
              <a:pathLst>
                <a:path w="3848" h="1354" extrusionOk="0">
                  <a:moveTo>
                    <a:pt x="3239" y="0"/>
                  </a:moveTo>
                  <a:cubicBezTo>
                    <a:pt x="3208" y="0"/>
                    <a:pt x="3176" y="3"/>
                    <a:pt x="3143" y="10"/>
                  </a:cubicBezTo>
                  <a:lnTo>
                    <a:pt x="3155" y="10"/>
                  </a:lnTo>
                  <a:lnTo>
                    <a:pt x="559" y="486"/>
                  </a:lnTo>
                  <a:cubicBezTo>
                    <a:pt x="0" y="553"/>
                    <a:pt x="102" y="1354"/>
                    <a:pt x="609" y="1354"/>
                  </a:cubicBezTo>
                  <a:cubicBezTo>
                    <a:pt x="642" y="1354"/>
                    <a:pt x="677" y="1350"/>
                    <a:pt x="714" y="1343"/>
                  </a:cubicBezTo>
                  <a:lnTo>
                    <a:pt x="3309" y="867"/>
                  </a:lnTo>
                  <a:cubicBezTo>
                    <a:pt x="3847" y="766"/>
                    <a:pt x="3731" y="0"/>
                    <a:pt x="3239"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237" name="Google Shape;5237;p61"/>
            <p:cNvSpPr/>
            <p:nvPr/>
          </p:nvSpPr>
          <p:spPr>
            <a:xfrm>
              <a:off x="5257090" y="325172"/>
              <a:ext cx="59769" cy="49866"/>
            </a:xfrm>
            <a:custGeom>
              <a:avLst/>
              <a:gdLst/>
              <a:ahLst/>
              <a:cxnLst/>
              <a:rect l="l" t="t" r="r" b="b"/>
              <a:pathLst>
                <a:path w="1853" h="1546" extrusionOk="0">
                  <a:moveTo>
                    <a:pt x="1003" y="1"/>
                  </a:moveTo>
                  <a:cubicBezTo>
                    <a:pt x="959" y="1"/>
                    <a:pt x="914" y="4"/>
                    <a:pt x="870" y="12"/>
                  </a:cubicBezTo>
                  <a:cubicBezTo>
                    <a:pt x="191" y="131"/>
                    <a:pt x="1" y="1012"/>
                    <a:pt x="560" y="1405"/>
                  </a:cubicBezTo>
                  <a:cubicBezTo>
                    <a:pt x="701" y="1502"/>
                    <a:pt x="853" y="1545"/>
                    <a:pt x="1000" y="1545"/>
                  </a:cubicBezTo>
                  <a:cubicBezTo>
                    <a:pt x="1449" y="1545"/>
                    <a:pt x="1853" y="1142"/>
                    <a:pt x="1763" y="631"/>
                  </a:cubicBezTo>
                  <a:cubicBezTo>
                    <a:pt x="1699" y="259"/>
                    <a:pt x="1369" y="1"/>
                    <a:pt x="100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238" name="Google Shape;5238;p61"/>
            <p:cNvSpPr/>
            <p:nvPr/>
          </p:nvSpPr>
          <p:spPr>
            <a:xfrm>
              <a:off x="5326599" y="310528"/>
              <a:ext cx="121408" cy="43512"/>
            </a:xfrm>
            <a:custGeom>
              <a:avLst/>
              <a:gdLst/>
              <a:ahLst/>
              <a:cxnLst/>
              <a:rect l="l" t="t" r="r" b="b"/>
              <a:pathLst>
                <a:path w="3764" h="1349" extrusionOk="0">
                  <a:moveTo>
                    <a:pt x="3133" y="0"/>
                  </a:moveTo>
                  <a:cubicBezTo>
                    <a:pt x="3121" y="0"/>
                    <a:pt x="3109" y="1"/>
                    <a:pt x="3096" y="2"/>
                  </a:cubicBezTo>
                  <a:lnTo>
                    <a:pt x="501" y="478"/>
                  </a:lnTo>
                  <a:cubicBezTo>
                    <a:pt x="1" y="618"/>
                    <a:pt x="126" y="1348"/>
                    <a:pt x="620" y="1348"/>
                  </a:cubicBezTo>
                  <a:cubicBezTo>
                    <a:pt x="632" y="1348"/>
                    <a:pt x="644" y="1348"/>
                    <a:pt x="656" y="1347"/>
                  </a:cubicBezTo>
                  <a:lnTo>
                    <a:pt x="3251" y="871"/>
                  </a:lnTo>
                  <a:cubicBezTo>
                    <a:pt x="3763" y="731"/>
                    <a:pt x="3638" y="0"/>
                    <a:pt x="3133"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239" name="Google Shape;5239;p61"/>
            <p:cNvSpPr/>
            <p:nvPr/>
          </p:nvSpPr>
          <p:spPr>
            <a:xfrm>
              <a:off x="5270540" y="399294"/>
              <a:ext cx="60059" cy="50189"/>
            </a:xfrm>
            <a:custGeom>
              <a:avLst/>
              <a:gdLst/>
              <a:ahLst/>
              <a:cxnLst/>
              <a:rect l="l" t="t" r="r" b="b"/>
              <a:pathLst>
                <a:path w="1862" h="1556" extrusionOk="0">
                  <a:moveTo>
                    <a:pt x="1002" y="1"/>
                  </a:moveTo>
                  <a:cubicBezTo>
                    <a:pt x="958" y="1"/>
                    <a:pt x="914" y="4"/>
                    <a:pt x="870" y="12"/>
                  </a:cubicBezTo>
                  <a:cubicBezTo>
                    <a:pt x="191" y="131"/>
                    <a:pt x="0" y="1012"/>
                    <a:pt x="572" y="1417"/>
                  </a:cubicBezTo>
                  <a:cubicBezTo>
                    <a:pt x="709" y="1513"/>
                    <a:pt x="857" y="1556"/>
                    <a:pt x="1002" y="1556"/>
                  </a:cubicBezTo>
                  <a:cubicBezTo>
                    <a:pt x="1451" y="1556"/>
                    <a:pt x="1862" y="1147"/>
                    <a:pt x="1763" y="643"/>
                  </a:cubicBezTo>
                  <a:cubicBezTo>
                    <a:pt x="1699" y="260"/>
                    <a:pt x="1369"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240" name="Google Shape;5240;p61"/>
            <p:cNvSpPr/>
            <p:nvPr/>
          </p:nvSpPr>
          <p:spPr>
            <a:xfrm>
              <a:off x="5339501" y="384586"/>
              <a:ext cx="122440" cy="44028"/>
            </a:xfrm>
            <a:custGeom>
              <a:avLst/>
              <a:gdLst/>
              <a:ahLst/>
              <a:cxnLst/>
              <a:rect l="l" t="t" r="r" b="b"/>
              <a:pathLst>
                <a:path w="3796" h="1365" extrusionOk="0">
                  <a:moveTo>
                    <a:pt x="3172" y="0"/>
                  </a:moveTo>
                  <a:cubicBezTo>
                    <a:pt x="3153" y="0"/>
                    <a:pt x="3133" y="1"/>
                    <a:pt x="3113" y="4"/>
                  </a:cubicBezTo>
                  <a:lnTo>
                    <a:pt x="518" y="480"/>
                  </a:lnTo>
                  <a:cubicBezTo>
                    <a:pt x="1" y="606"/>
                    <a:pt x="115" y="1364"/>
                    <a:pt x="626" y="1364"/>
                  </a:cubicBezTo>
                  <a:cubicBezTo>
                    <a:pt x="645" y="1364"/>
                    <a:pt x="664" y="1363"/>
                    <a:pt x="684" y="1361"/>
                  </a:cubicBezTo>
                  <a:lnTo>
                    <a:pt x="3268" y="885"/>
                  </a:lnTo>
                  <a:cubicBezTo>
                    <a:pt x="3796" y="747"/>
                    <a:pt x="3682" y="0"/>
                    <a:pt x="317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241" name="Google Shape;5241;p61"/>
            <p:cNvSpPr/>
            <p:nvPr/>
          </p:nvSpPr>
          <p:spPr>
            <a:xfrm>
              <a:off x="5212933" y="708039"/>
              <a:ext cx="250815" cy="224688"/>
            </a:xfrm>
            <a:custGeom>
              <a:avLst/>
              <a:gdLst/>
              <a:ahLst/>
              <a:cxnLst/>
              <a:rect l="l" t="t" r="r" b="b"/>
              <a:pathLst>
                <a:path w="7776" h="6966" extrusionOk="0">
                  <a:moveTo>
                    <a:pt x="3943" y="1"/>
                  </a:moveTo>
                  <a:cubicBezTo>
                    <a:pt x="2906" y="1"/>
                    <a:pt x="1888" y="469"/>
                    <a:pt x="1227" y="1346"/>
                  </a:cubicBezTo>
                  <a:lnTo>
                    <a:pt x="6966" y="4977"/>
                  </a:lnTo>
                  <a:cubicBezTo>
                    <a:pt x="7775" y="3406"/>
                    <a:pt x="7251" y="1477"/>
                    <a:pt x="5763" y="525"/>
                  </a:cubicBezTo>
                  <a:cubicBezTo>
                    <a:pt x="5199" y="171"/>
                    <a:pt x="4568" y="1"/>
                    <a:pt x="3943" y="1"/>
                  </a:cubicBezTo>
                  <a:close/>
                  <a:moveTo>
                    <a:pt x="822" y="2001"/>
                  </a:moveTo>
                  <a:cubicBezTo>
                    <a:pt x="1" y="3561"/>
                    <a:pt x="524" y="5489"/>
                    <a:pt x="2025" y="6442"/>
                  </a:cubicBezTo>
                  <a:cubicBezTo>
                    <a:pt x="2584" y="6796"/>
                    <a:pt x="3211" y="6966"/>
                    <a:pt x="3833" y="6966"/>
                  </a:cubicBezTo>
                  <a:cubicBezTo>
                    <a:pt x="4864" y="6966"/>
                    <a:pt x="5880" y="6497"/>
                    <a:pt x="6549" y="5620"/>
                  </a:cubicBezTo>
                  <a:lnTo>
                    <a:pt x="822" y="200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242" name="Google Shape;5242;p61"/>
            <p:cNvSpPr/>
            <p:nvPr/>
          </p:nvSpPr>
          <p:spPr>
            <a:xfrm>
              <a:off x="5682211" y="226472"/>
              <a:ext cx="196304" cy="181918"/>
            </a:xfrm>
            <a:custGeom>
              <a:avLst/>
              <a:gdLst/>
              <a:ahLst/>
              <a:cxnLst/>
              <a:rect l="l" t="t" r="r" b="b"/>
              <a:pathLst>
                <a:path w="6086" h="5640" extrusionOk="0">
                  <a:moveTo>
                    <a:pt x="3609" y="0"/>
                  </a:moveTo>
                  <a:lnTo>
                    <a:pt x="1215" y="1631"/>
                  </a:lnTo>
                  <a:cubicBezTo>
                    <a:pt x="251" y="2286"/>
                    <a:pt x="1" y="3596"/>
                    <a:pt x="656" y="4560"/>
                  </a:cubicBezTo>
                  <a:lnTo>
                    <a:pt x="763" y="4715"/>
                  </a:lnTo>
                  <a:cubicBezTo>
                    <a:pt x="1171" y="5316"/>
                    <a:pt x="1834" y="5640"/>
                    <a:pt x="2508" y="5640"/>
                  </a:cubicBezTo>
                  <a:cubicBezTo>
                    <a:pt x="2916" y="5640"/>
                    <a:pt x="3329" y="5521"/>
                    <a:pt x="3692" y="5275"/>
                  </a:cubicBezTo>
                  <a:lnTo>
                    <a:pt x="6085" y="3644"/>
                  </a:lnTo>
                  <a:lnTo>
                    <a:pt x="3609" y="0"/>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243" name="Google Shape;5243;p61"/>
            <p:cNvSpPr/>
            <p:nvPr/>
          </p:nvSpPr>
          <p:spPr>
            <a:xfrm>
              <a:off x="5814714" y="151317"/>
              <a:ext cx="196272" cy="181950"/>
            </a:xfrm>
            <a:custGeom>
              <a:avLst/>
              <a:gdLst/>
              <a:ahLst/>
              <a:cxnLst/>
              <a:rect l="l" t="t" r="r" b="b"/>
              <a:pathLst>
                <a:path w="6085" h="5641" extrusionOk="0">
                  <a:moveTo>
                    <a:pt x="3580" y="1"/>
                  </a:moveTo>
                  <a:cubicBezTo>
                    <a:pt x="3174" y="1"/>
                    <a:pt x="2765" y="119"/>
                    <a:pt x="2406" y="366"/>
                  </a:cubicBezTo>
                  <a:lnTo>
                    <a:pt x="1" y="1985"/>
                  </a:lnTo>
                  <a:lnTo>
                    <a:pt x="2477" y="5640"/>
                  </a:lnTo>
                  <a:lnTo>
                    <a:pt x="4870" y="4009"/>
                  </a:lnTo>
                  <a:cubicBezTo>
                    <a:pt x="5835" y="3354"/>
                    <a:pt x="6085" y="2044"/>
                    <a:pt x="5430" y="1080"/>
                  </a:cubicBezTo>
                  <a:lnTo>
                    <a:pt x="5323" y="925"/>
                  </a:lnTo>
                  <a:cubicBezTo>
                    <a:pt x="4915" y="324"/>
                    <a:pt x="4252" y="1"/>
                    <a:pt x="3580"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244" name="Google Shape;5244;p61"/>
            <p:cNvSpPr/>
            <p:nvPr/>
          </p:nvSpPr>
          <p:spPr>
            <a:xfrm>
              <a:off x="5624636" y="602242"/>
              <a:ext cx="346032" cy="344032"/>
            </a:xfrm>
            <a:custGeom>
              <a:avLst/>
              <a:gdLst/>
              <a:ahLst/>
              <a:cxnLst/>
              <a:rect l="l" t="t" r="r" b="b"/>
              <a:pathLst>
                <a:path w="10728" h="10666" extrusionOk="0">
                  <a:moveTo>
                    <a:pt x="5007" y="1"/>
                  </a:moveTo>
                  <a:cubicBezTo>
                    <a:pt x="4823" y="1"/>
                    <a:pt x="4677" y="136"/>
                    <a:pt x="4655" y="328"/>
                  </a:cubicBezTo>
                  <a:lnTo>
                    <a:pt x="4191" y="3805"/>
                  </a:lnTo>
                  <a:lnTo>
                    <a:pt x="714" y="3340"/>
                  </a:lnTo>
                  <a:cubicBezTo>
                    <a:pt x="699" y="3338"/>
                    <a:pt x="683" y="3338"/>
                    <a:pt x="668" y="3338"/>
                  </a:cubicBezTo>
                  <a:cubicBezTo>
                    <a:pt x="475" y="3338"/>
                    <a:pt x="320" y="3474"/>
                    <a:pt x="298" y="3662"/>
                  </a:cubicBezTo>
                  <a:lnTo>
                    <a:pt x="36" y="5638"/>
                  </a:lnTo>
                  <a:cubicBezTo>
                    <a:pt x="0" y="5840"/>
                    <a:pt x="143" y="6031"/>
                    <a:pt x="357" y="6055"/>
                  </a:cubicBezTo>
                  <a:lnTo>
                    <a:pt x="357" y="6043"/>
                  </a:lnTo>
                  <a:lnTo>
                    <a:pt x="3834" y="6507"/>
                  </a:lnTo>
                  <a:lnTo>
                    <a:pt x="3370" y="9984"/>
                  </a:lnTo>
                  <a:cubicBezTo>
                    <a:pt x="3346" y="10186"/>
                    <a:pt x="3489" y="10377"/>
                    <a:pt x="3691" y="10401"/>
                  </a:cubicBezTo>
                  <a:lnTo>
                    <a:pt x="5667" y="10663"/>
                  </a:lnTo>
                  <a:cubicBezTo>
                    <a:pt x="5682" y="10664"/>
                    <a:pt x="5697" y="10665"/>
                    <a:pt x="5712" y="10665"/>
                  </a:cubicBezTo>
                  <a:cubicBezTo>
                    <a:pt x="5897" y="10665"/>
                    <a:pt x="6062" y="10529"/>
                    <a:pt x="6084" y="10341"/>
                  </a:cubicBezTo>
                  <a:lnTo>
                    <a:pt x="6548" y="6864"/>
                  </a:lnTo>
                  <a:lnTo>
                    <a:pt x="10025" y="7329"/>
                  </a:lnTo>
                  <a:cubicBezTo>
                    <a:pt x="10040" y="7331"/>
                    <a:pt x="10055" y="7331"/>
                    <a:pt x="10069" y="7331"/>
                  </a:cubicBezTo>
                  <a:cubicBezTo>
                    <a:pt x="10254" y="7331"/>
                    <a:pt x="10420" y="7195"/>
                    <a:pt x="10442" y="7007"/>
                  </a:cubicBezTo>
                  <a:lnTo>
                    <a:pt x="10704" y="5031"/>
                  </a:lnTo>
                  <a:cubicBezTo>
                    <a:pt x="10728" y="4828"/>
                    <a:pt x="10585" y="4638"/>
                    <a:pt x="10382" y="4614"/>
                  </a:cubicBezTo>
                  <a:lnTo>
                    <a:pt x="6894" y="4150"/>
                  </a:lnTo>
                  <a:lnTo>
                    <a:pt x="7358" y="673"/>
                  </a:lnTo>
                  <a:cubicBezTo>
                    <a:pt x="7382" y="471"/>
                    <a:pt x="7239" y="280"/>
                    <a:pt x="7037" y="256"/>
                  </a:cubicBezTo>
                  <a:lnTo>
                    <a:pt x="5072" y="6"/>
                  </a:lnTo>
                  <a:cubicBezTo>
                    <a:pt x="5050" y="3"/>
                    <a:pt x="5028" y="1"/>
                    <a:pt x="5007"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245" name="Google Shape;5245;p61"/>
            <p:cNvSpPr/>
            <p:nvPr/>
          </p:nvSpPr>
          <p:spPr>
            <a:xfrm>
              <a:off x="5182226" y="1123290"/>
              <a:ext cx="349870" cy="436217"/>
            </a:xfrm>
            <a:custGeom>
              <a:avLst/>
              <a:gdLst/>
              <a:ahLst/>
              <a:cxnLst/>
              <a:rect l="l" t="t" r="r" b="b"/>
              <a:pathLst>
                <a:path w="10847" h="13524" extrusionOk="0">
                  <a:moveTo>
                    <a:pt x="4147" y="429"/>
                  </a:moveTo>
                  <a:cubicBezTo>
                    <a:pt x="4437" y="429"/>
                    <a:pt x="4723" y="604"/>
                    <a:pt x="4774" y="997"/>
                  </a:cubicBezTo>
                  <a:cubicBezTo>
                    <a:pt x="4810" y="1188"/>
                    <a:pt x="4751" y="1390"/>
                    <a:pt x="4632" y="1533"/>
                  </a:cubicBezTo>
                  <a:lnTo>
                    <a:pt x="3834" y="1688"/>
                  </a:lnTo>
                  <a:cubicBezTo>
                    <a:pt x="3667" y="1593"/>
                    <a:pt x="3548" y="1426"/>
                    <a:pt x="3512" y="1224"/>
                  </a:cubicBezTo>
                  <a:lnTo>
                    <a:pt x="3500" y="1224"/>
                  </a:lnTo>
                  <a:cubicBezTo>
                    <a:pt x="3386" y="725"/>
                    <a:pt x="3770" y="429"/>
                    <a:pt x="4147" y="429"/>
                  </a:cubicBezTo>
                  <a:close/>
                  <a:moveTo>
                    <a:pt x="7867" y="2749"/>
                  </a:moveTo>
                  <a:cubicBezTo>
                    <a:pt x="8125" y="2749"/>
                    <a:pt x="8352" y="2938"/>
                    <a:pt x="8394" y="3200"/>
                  </a:cubicBezTo>
                  <a:lnTo>
                    <a:pt x="9787" y="10761"/>
                  </a:lnTo>
                  <a:cubicBezTo>
                    <a:pt x="9835" y="11058"/>
                    <a:pt x="9644" y="11344"/>
                    <a:pt x="9346" y="11392"/>
                  </a:cubicBezTo>
                  <a:lnTo>
                    <a:pt x="3084" y="12535"/>
                  </a:lnTo>
                  <a:cubicBezTo>
                    <a:pt x="3049" y="12542"/>
                    <a:pt x="3014" y="12545"/>
                    <a:pt x="2979" y="12545"/>
                  </a:cubicBezTo>
                  <a:cubicBezTo>
                    <a:pt x="2722" y="12545"/>
                    <a:pt x="2493" y="12357"/>
                    <a:pt x="2441" y="12094"/>
                  </a:cubicBezTo>
                  <a:lnTo>
                    <a:pt x="1060" y="4534"/>
                  </a:lnTo>
                  <a:cubicBezTo>
                    <a:pt x="1012" y="4236"/>
                    <a:pt x="1203" y="3950"/>
                    <a:pt x="1512" y="3903"/>
                  </a:cubicBezTo>
                  <a:lnTo>
                    <a:pt x="2250" y="3760"/>
                  </a:lnTo>
                  <a:cubicBezTo>
                    <a:pt x="2293" y="3975"/>
                    <a:pt x="2482" y="4122"/>
                    <a:pt x="2694" y="4122"/>
                  </a:cubicBezTo>
                  <a:cubicBezTo>
                    <a:pt x="2717" y="4122"/>
                    <a:pt x="2739" y="4120"/>
                    <a:pt x="2762" y="4117"/>
                  </a:cubicBezTo>
                  <a:lnTo>
                    <a:pt x="6668" y="3402"/>
                  </a:lnTo>
                  <a:cubicBezTo>
                    <a:pt x="6906" y="3355"/>
                    <a:pt x="7060" y="3129"/>
                    <a:pt x="7025" y="2890"/>
                  </a:cubicBezTo>
                  <a:lnTo>
                    <a:pt x="7763" y="2760"/>
                  </a:lnTo>
                  <a:cubicBezTo>
                    <a:pt x="7798" y="2752"/>
                    <a:pt x="7833" y="2749"/>
                    <a:pt x="7867" y="2749"/>
                  </a:cubicBezTo>
                  <a:close/>
                  <a:moveTo>
                    <a:pt x="4150" y="0"/>
                  </a:moveTo>
                  <a:cubicBezTo>
                    <a:pt x="4081" y="0"/>
                    <a:pt x="4011" y="7"/>
                    <a:pt x="3941" y="21"/>
                  </a:cubicBezTo>
                  <a:cubicBezTo>
                    <a:pt x="3346" y="128"/>
                    <a:pt x="2953" y="700"/>
                    <a:pt x="3072" y="1307"/>
                  </a:cubicBezTo>
                  <a:cubicBezTo>
                    <a:pt x="3108" y="1474"/>
                    <a:pt x="3179" y="1640"/>
                    <a:pt x="3286" y="1783"/>
                  </a:cubicBezTo>
                  <a:lnTo>
                    <a:pt x="2512" y="1926"/>
                  </a:lnTo>
                  <a:cubicBezTo>
                    <a:pt x="2191" y="1986"/>
                    <a:pt x="1988" y="2295"/>
                    <a:pt x="2036" y="2617"/>
                  </a:cubicBezTo>
                  <a:lnTo>
                    <a:pt x="2096" y="2890"/>
                  </a:lnTo>
                  <a:lnTo>
                    <a:pt x="798" y="3129"/>
                  </a:lnTo>
                  <a:cubicBezTo>
                    <a:pt x="322" y="3212"/>
                    <a:pt x="0" y="3676"/>
                    <a:pt x="83" y="4164"/>
                  </a:cubicBezTo>
                  <a:lnTo>
                    <a:pt x="1667" y="12785"/>
                  </a:lnTo>
                  <a:cubicBezTo>
                    <a:pt x="1741" y="13221"/>
                    <a:pt x="2120" y="13524"/>
                    <a:pt x="2548" y="13524"/>
                  </a:cubicBezTo>
                  <a:cubicBezTo>
                    <a:pt x="2599" y="13524"/>
                    <a:pt x="2651" y="13520"/>
                    <a:pt x="2703" y="13511"/>
                  </a:cubicBezTo>
                  <a:lnTo>
                    <a:pt x="10049" y="12165"/>
                  </a:lnTo>
                  <a:cubicBezTo>
                    <a:pt x="10525" y="12082"/>
                    <a:pt x="10847" y="11618"/>
                    <a:pt x="10763" y="11130"/>
                  </a:cubicBezTo>
                  <a:lnTo>
                    <a:pt x="9192" y="2498"/>
                  </a:lnTo>
                  <a:cubicBezTo>
                    <a:pt x="9108" y="2067"/>
                    <a:pt x="8737" y="1766"/>
                    <a:pt x="8316" y="1766"/>
                  </a:cubicBezTo>
                  <a:cubicBezTo>
                    <a:pt x="8259" y="1766"/>
                    <a:pt x="8202" y="1772"/>
                    <a:pt x="8144" y="1783"/>
                  </a:cubicBezTo>
                  <a:lnTo>
                    <a:pt x="6858" y="2009"/>
                  </a:lnTo>
                  <a:lnTo>
                    <a:pt x="6810" y="1736"/>
                  </a:lnTo>
                  <a:cubicBezTo>
                    <a:pt x="6757" y="1446"/>
                    <a:pt x="6499" y="1252"/>
                    <a:pt x="6214" y="1252"/>
                  </a:cubicBezTo>
                  <a:cubicBezTo>
                    <a:pt x="6183" y="1252"/>
                    <a:pt x="6151" y="1255"/>
                    <a:pt x="6120" y="1259"/>
                  </a:cubicBezTo>
                  <a:lnTo>
                    <a:pt x="5179" y="1438"/>
                  </a:lnTo>
                  <a:cubicBezTo>
                    <a:pt x="5227" y="1259"/>
                    <a:pt x="5239" y="1081"/>
                    <a:pt x="5215" y="914"/>
                  </a:cubicBezTo>
                  <a:cubicBezTo>
                    <a:pt x="5120" y="378"/>
                    <a:pt x="4665" y="0"/>
                    <a:pt x="4150"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246" name="Google Shape;5246;p61"/>
            <p:cNvSpPr/>
            <p:nvPr/>
          </p:nvSpPr>
          <p:spPr>
            <a:xfrm>
              <a:off x="5244414" y="1280275"/>
              <a:ext cx="60059" cy="49866"/>
            </a:xfrm>
            <a:custGeom>
              <a:avLst/>
              <a:gdLst/>
              <a:ahLst/>
              <a:cxnLst/>
              <a:rect l="l" t="t" r="r" b="b"/>
              <a:pathLst>
                <a:path w="1862" h="1546" extrusionOk="0">
                  <a:moveTo>
                    <a:pt x="1002" y="1"/>
                  </a:moveTo>
                  <a:cubicBezTo>
                    <a:pt x="959" y="1"/>
                    <a:pt x="915" y="4"/>
                    <a:pt x="870" y="12"/>
                  </a:cubicBezTo>
                  <a:cubicBezTo>
                    <a:pt x="191" y="131"/>
                    <a:pt x="1" y="1012"/>
                    <a:pt x="560" y="1405"/>
                  </a:cubicBezTo>
                  <a:cubicBezTo>
                    <a:pt x="702" y="1502"/>
                    <a:pt x="854" y="1545"/>
                    <a:pt x="1002" y="1545"/>
                  </a:cubicBezTo>
                  <a:cubicBezTo>
                    <a:pt x="1454" y="1545"/>
                    <a:pt x="1862" y="1142"/>
                    <a:pt x="1763" y="631"/>
                  </a:cubicBezTo>
                  <a:cubicBezTo>
                    <a:pt x="1689" y="259"/>
                    <a:pt x="1367"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247" name="Google Shape;5247;p61"/>
            <p:cNvSpPr/>
            <p:nvPr/>
          </p:nvSpPr>
          <p:spPr>
            <a:xfrm>
              <a:off x="5311504" y="1265631"/>
              <a:ext cx="125182" cy="43931"/>
            </a:xfrm>
            <a:custGeom>
              <a:avLst/>
              <a:gdLst/>
              <a:ahLst/>
              <a:cxnLst/>
              <a:rect l="l" t="t" r="r" b="b"/>
              <a:pathLst>
                <a:path w="3881" h="1362" extrusionOk="0">
                  <a:moveTo>
                    <a:pt x="3274" y="0"/>
                  </a:moveTo>
                  <a:cubicBezTo>
                    <a:pt x="3238" y="0"/>
                    <a:pt x="3200" y="5"/>
                    <a:pt x="3160" y="13"/>
                  </a:cubicBezTo>
                  <a:lnTo>
                    <a:pt x="3172" y="13"/>
                  </a:lnTo>
                  <a:lnTo>
                    <a:pt x="576" y="490"/>
                  </a:lnTo>
                  <a:cubicBezTo>
                    <a:pt x="0" y="545"/>
                    <a:pt x="104" y="1362"/>
                    <a:pt x="609" y="1362"/>
                  </a:cubicBezTo>
                  <a:cubicBezTo>
                    <a:pt x="647" y="1362"/>
                    <a:pt x="688" y="1357"/>
                    <a:pt x="731" y="1347"/>
                  </a:cubicBezTo>
                  <a:lnTo>
                    <a:pt x="3314" y="871"/>
                  </a:lnTo>
                  <a:cubicBezTo>
                    <a:pt x="3881" y="793"/>
                    <a:pt x="3774" y="0"/>
                    <a:pt x="3274"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248" name="Google Shape;5248;p61"/>
            <p:cNvSpPr/>
            <p:nvPr/>
          </p:nvSpPr>
          <p:spPr>
            <a:xfrm>
              <a:off x="5257090" y="1349784"/>
              <a:ext cx="59769" cy="49866"/>
            </a:xfrm>
            <a:custGeom>
              <a:avLst/>
              <a:gdLst/>
              <a:ahLst/>
              <a:cxnLst/>
              <a:rect l="l" t="t" r="r" b="b"/>
              <a:pathLst>
                <a:path w="1853" h="1546" extrusionOk="0">
                  <a:moveTo>
                    <a:pt x="1002" y="1"/>
                  </a:moveTo>
                  <a:cubicBezTo>
                    <a:pt x="959" y="1"/>
                    <a:pt x="914" y="4"/>
                    <a:pt x="870" y="12"/>
                  </a:cubicBezTo>
                  <a:cubicBezTo>
                    <a:pt x="191" y="131"/>
                    <a:pt x="1" y="1012"/>
                    <a:pt x="560" y="1405"/>
                  </a:cubicBezTo>
                  <a:cubicBezTo>
                    <a:pt x="702" y="1502"/>
                    <a:pt x="854" y="1545"/>
                    <a:pt x="1001" y="1545"/>
                  </a:cubicBezTo>
                  <a:cubicBezTo>
                    <a:pt x="1450" y="1545"/>
                    <a:pt x="1852" y="1145"/>
                    <a:pt x="1763" y="643"/>
                  </a:cubicBezTo>
                  <a:cubicBezTo>
                    <a:pt x="1699" y="260"/>
                    <a:pt x="1369"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249" name="Google Shape;5249;p61"/>
            <p:cNvSpPr/>
            <p:nvPr/>
          </p:nvSpPr>
          <p:spPr>
            <a:xfrm>
              <a:off x="5326728" y="1335140"/>
              <a:ext cx="121279" cy="43544"/>
            </a:xfrm>
            <a:custGeom>
              <a:avLst/>
              <a:gdLst/>
              <a:ahLst/>
              <a:cxnLst/>
              <a:rect l="l" t="t" r="r" b="b"/>
              <a:pathLst>
                <a:path w="3760" h="1350" extrusionOk="0">
                  <a:moveTo>
                    <a:pt x="3129" y="0"/>
                  </a:moveTo>
                  <a:cubicBezTo>
                    <a:pt x="3117" y="0"/>
                    <a:pt x="3105" y="1"/>
                    <a:pt x="3092" y="2"/>
                  </a:cubicBezTo>
                  <a:lnTo>
                    <a:pt x="497" y="478"/>
                  </a:lnTo>
                  <a:cubicBezTo>
                    <a:pt x="0" y="628"/>
                    <a:pt x="120" y="1349"/>
                    <a:pt x="605" y="1349"/>
                  </a:cubicBezTo>
                  <a:cubicBezTo>
                    <a:pt x="620" y="1349"/>
                    <a:pt x="636" y="1348"/>
                    <a:pt x="652" y="1347"/>
                  </a:cubicBezTo>
                  <a:lnTo>
                    <a:pt x="3247" y="883"/>
                  </a:lnTo>
                  <a:cubicBezTo>
                    <a:pt x="3759" y="731"/>
                    <a:pt x="3634" y="0"/>
                    <a:pt x="3129"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250" name="Google Shape;5250;p61"/>
            <p:cNvSpPr/>
            <p:nvPr/>
          </p:nvSpPr>
          <p:spPr>
            <a:xfrm>
              <a:off x="5270540" y="1424293"/>
              <a:ext cx="60059" cy="49834"/>
            </a:xfrm>
            <a:custGeom>
              <a:avLst/>
              <a:gdLst/>
              <a:ahLst/>
              <a:cxnLst/>
              <a:rect l="l" t="t" r="r" b="b"/>
              <a:pathLst>
                <a:path w="1862" h="1545" extrusionOk="0">
                  <a:moveTo>
                    <a:pt x="1002" y="0"/>
                  </a:moveTo>
                  <a:cubicBezTo>
                    <a:pt x="959" y="0"/>
                    <a:pt x="914" y="4"/>
                    <a:pt x="870" y="12"/>
                  </a:cubicBezTo>
                  <a:cubicBezTo>
                    <a:pt x="191" y="131"/>
                    <a:pt x="0" y="1012"/>
                    <a:pt x="560" y="1405"/>
                  </a:cubicBezTo>
                  <a:cubicBezTo>
                    <a:pt x="701" y="1502"/>
                    <a:pt x="854" y="1545"/>
                    <a:pt x="1002" y="1545"/>
                  </a:cubicBezTo>
                  <a:cubicBezTo>
                    <a:pt x="1453" y="1545"/>
                    <a:pt x="1861" y="1142"/>
                    <a:pt x="1763" y="631"/>
                  </a:cubicBezTo>
                  <a:cubicBezTo>
                    <a:pt x="1699" y="259"/>
                    <a:pt x="1369" y="0"/>
                    <a:pt x="100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251" name="Google Shape;5251;p61"/>
            <p:cNvSpPr/>
            <p:nvPr/>
          </p:nvSpPr>
          <p:spPr>
            <a:xfrm>
              <a:off x="5339792" y="1409585"/>
              <a:ext cx="121795" cy="43577"/>
            </a:xfrm>
            <a:custGeom>
              <a:avLst/>
              <a:gdLst/>
              <a:ahLst/>
              <a:cxnLst/>
              <a:rect l="l" t="t" r="r" b="b"/>
              <a:pathLst>
                <a:path w="3776" h="1351" extrusionOk="0">
                  <a:moveTo>
                    <a:pt x="3162" y="0"/>
                  </a:moveTo>
                  <a:cubicBezTo>
                    <a:pt x="3143" y="0"/>
                    <a:pt x="3124" y="1"/>
                    <a:pt x="3104" y="3"/>
                  </a:cubicBezTo>
                  <a:lnTo>
                    <a:pt x="509" y="468"/>
                  </a:lnTo>
                  <a:cubicBezTo>
                    <a:pt x="0" y="606"/>
                    <a:pt x="120" y="1351"/>
                    <a:pt x="628" y="1351"/>
                  </a:cubicBezTo>
                  <a:cubicBezTo>
                    <a:pt x="643" y="1351"/>
                    <a:pt x="659" y="1350"/>
                    <a:pt x="675" y="1349"/>
                  </a:cubicBezTo>
                  <a:lnTo>
                    <a:pt x="3259" y="872"/>
                  </a:lnTo>
                  <a:cubicBezTo>
                    <a:pt x="3775" y="735"/>
                    <a:pt x="3661" y="0"/>
                    <a:pt x="316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252" name="Google Shape;5252;p61"/>
            <p:cNvSpPr/>
            <p:nvPr/>
          </p:nvSpPr>
          <p:spPr>
            <a:xfrm>
              <a:off x="5682211" y="1251439"/>
              <a:ext cx="196304" cy="181563"/>
            </a:xfrm>
            <a:custGeom>
              <a:avLst/>
              <a:gdLst/>
              <a:ahLst/>
              <a:cxnLst/>
              <a:rect l="l" t="t" r="r" b="b"/>
              <a:pathLst>
                <a:path w="6086" h="5629" extrusionOk="0">
                  <a:moveTo>
                    <a:pt x="3609" y="1"/>
                  </a:moveTo>
                  <a:lnTo>
                    <a:pt x="1215" y="1620"/>
                  </a:lnTo>
                  <a:cubicBezTo>
                    <a:pt x="251" y="2275"/>
                    <a:pt x="1" y="3585"/>
                    <a:pt x="656" y="4549"/>
                  </a:cubicBezTo>
                  <a:lnTo>
                    <a:pt x="763" y="4704"/>
                  </a:lnTo>
                  <a:cubicBezTo>
                    <a:pt x="1171" y="5305"/>
                    <a:pt x="1834" y="5629"/>
                    <a:pt x="2508" y="5629"/>
                  </a:cubicBezTo>
                  <a:cubicBezTo>
                    <a:pt x="2916" y="5629"/>
                    <a:pt x="3329" y="5510"/>
                    <a:pt x="3692" y="5264"/>
                  </a:cubicBezTo>
                  <a:lnTo>
                    <a:pt x="6085" y="3644"/>
                  </a:lnTo>
                  <a:lnTo>
                    <a:pt x="3609" y="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253" name="Google Shape;5253;p61"/>
            <p:cNvSpPr/>
            <p:nvPr/>
          </p:nvSpPr>
          <p:spPr>
            <a:xfrm>
              <a:off x="5814714" y="1176188"/>
              <a:ext cx="196272" cy="181660"/>
            </a:xfrm>
            <a:custGeom>
              <a:avLst/>
              <a:gdLst/>
              <a:ahLst/>
              <a:cxnLst/>
              <a:rect l="l" t="t" r="r" b="b"/>
              <a:pathLst>
                <a:path w="6085" h="5632" extrusionOk="0">
                  <a:moveTo>
                    <a:pt x="3591" y="1"/>
                  </a:moveTo>
                  <a:cubicBezTo>
                    <a:pt x="3182" y="1"/>
                    <a:pt x="2768" y="120"/>
                    <a:pt x="2406" y="369"/>
                  </a:cubicBezTo>
                  <a:lnTo>
                    <a:pt x="1" y="1989"/>
                  </a:lnTo>
                  <a:lnTo>
                    <a:pt x="2477" y="5632"/>
                  </a:lnTo>
                  <a:lnTo>
                    <a:pt x="4870" y="4001"/>
                  </a:lnTo>
                  <a:cubicBezTo>
                    <a:pt x="5835" y="3346"/>
                    <a:pt x="6085" y="2036"/>
                    <a:pt x="5430" y="1072"/>
                  </a:cubicBezTo>
                  <a:lnTo>
                    <a:pt x="5430" y="1072"/>
                  </a:lnTo>
                  <a:lnTo>
                    <a:pt x="5430" y="1084"/>
                  </a:lnTo>
                  <a:lnTo>
                    <a:pt x="5323" y="917"/>
                  </a:lnTo>
                  <a:cubicBezTo>
                    <a:pt x="4917" y="319"/>
                    <a:pt x="4259" y="1"/>
                    <a:pt x="3591"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254" name="Google Shape;5254;p61"/>
            <p:cNvSpPr/>
            <p:nvPr/>
          </p:nvSpPr>
          <p:spPr>
            <a:xfrm>
              <a:off x="4157614" y="99161"/>
              <a:ext cx="349483" cy="435378"/>
            </a:xfrm>
            <a:custGeom>
              <a:avLst/>
              <a:gdLst/>
              <a:ahLst/>
              <a:cxnLst/>
              <a:rect l="l" t="t" r="r" b="b"/>
              <a:pathLst>
                <a:path w="10835" h="13498" extrusionOk="0">
                  <a:moveTo>
                    <a:pt x="4152" y="412"/>
                  </a:moveTo>
                  <a:cubicBezTo>
                    <a:pt x="4440" y="412"/>
                    <a:pt x="4723" y="584"/>
                    <a:pt x="4775" y="971"/>
                  </a:cubicBezTo>
                  <a:cubicBezTo>
                    <a:pt x="4810" y="1173"/>
                    <a:pt x="4751" y="1364"/>
                    <a:pt x="4632" y="1518"/>
                  </a:cubicBezTo>
                  <a:lnTo>
                    <a:pt x="3834" y="1661"/>
                  </a:lnTo>
                  <a:cubicBezTo>
                    <a:pt x="3667" y="1566"/>
                    <a:pt x="3536" y="1399"/>
                    <a:pt x="3501" y="1209"/>
                  </a:cubicBezTo>
                  <a:cubicBezTo>
                    <a:pt x="3386" y="709"/>
                    <a:pt x="3773" y="412"/>
                    <a:pt x="4152" y="412"/>
                  </a:cubicBezTo>
                  <a:close/>
                  <a:moveTo>
                    <a:pt x="7842" y="2726"/>
                  </a:moveTo>
                  <a:cubicBezTo>
                    <a:pt x="8105" y="2726"/>
                    <a:pt x="8341" y="2907"/>
                    <a:pt x="8394" y="3185"/>
                  </a:cubicBezTo>
                  <a:lnTo>
                    <a:pt x="9775" y="10746"/>
                  </a:lnTo>
                  <a:cubicBezTo>
                    <a:pt x="9835" y="11043"/>
                    <a:pt x="9632" y="11329"/>
                    <a:pt x="9335" y="11377"/>
                  </a:cubicBezTo>
                  <a:lnTo>
                    <a:pt x="3072" y="12520"/>
                  </a:lnTo>
                  <a:cubicBezTo>
                    <a:pt x="3037" y="12527"/>
                    <a:pt x="3002" y="12530"/>
                    <a:pt x="2967" y="12530"/>
                  </a:cubicBezTo>
                  <a:cubicBezTo>
                    <a:pt x="2710" y="12530"/>
                    <a:pt x="2482" y="12342"/>
                    <a:pt x="2429" y="12079"/>
                  </a:cubicBezTo>
                  <a:lnTo>
                    <a:pt x="1048" y="4507"/>
                  </a:lnTo>
                  <a:cubicBezTo>
                    <a:pt x="1000" y="4209"/>
                    <a:pt x="1203" y="3935"/>
                    <a:pt x="1500" y="3876"/>
                  </a:cubicBezTo>
                  <a:lnTo>
                    <a:pt x="2239" y="3745"/>
                  </a:lnTo>
                  <a:cubicBezTo>
                    <a:pt x="2280" y="3954"/>
                    <a:pt x="2460" y="4099"/>
                    <a:pt x="2664" y="4099"/>
                  </a:cubicBezTo>
                  <a:cubicBezTo>
                    <a:pt x="2693" y="4099"/>
                    <a:pt x="2721" y="4096"/>
                    <a:pt x="2751" y="4090"/>
                  </a:cubicBezTo>
                  <a:lnTo>
                    <a:pt x="6656" y="3376"/>
                  </a:lnTo>
                  <a:cubicBezTo>
                    <a:pt x="6894" y="3340"/>
                    <a:pt x="7049" y="3114"/>
                    <a:pt x="7013" y="2876"/>
                  </a:cubicBezTo>
                  <a:lnTo>
                    <a:pt x="7751" y="2733"/>
                  </a:lnTo>
                  <a:cubicBezTo>
                    <a:pt x="7782" y="2728"/>
                    <a:pt x="7812" y="2726"/>
                    <a:pt x="7842" y="2726"/>
                  </a:cubicBezTo>
                  <a:close/>
                  <a:moveTo>
                    <a:pt x="4137" y="1"/>
                  </a:moveTo>
                  <a:cubicBezTo>
                    <a:pt x="4073" y="1"/>
                    <a:pt x="4007" y="6"/>
                    <a:pt x="3941" y="18"/>
                  </a:cubicBezTo>
                  <a:cubicBezTo>
                    <a:pt x="3358" y="125"/>
                    <a:pt x="2965" y="697"/>
                    <a:pt x="3072" y="1280"/>
                  </a:cubicBezTo>
                  <a:cubicBezTo>
                    <a:pt x="3096" y="1459"/>
                    <a:pt x="3179" y="1614"/>
                    <a:pt x="3286" y="1756"/>
                  </a:cubicBezTo>
                  <a:lnTo>
                    <a:pt x="2512" y="1899"/>
                  </a:lnTo>
                  <a:cubicBezTo>
                    <a:pt x="2191" y="1959"/>
                    <a:pt x="1977" y="2268"/>
                    <a:pt x="2036" y="2578"/>
                  </a:cubicBezTo>
                  <a:lnTo>
                    <a:pt x="2084" y="2864"/>
                  </a:lnTo>
                  <a:lnTo>
                    <a:pt x="798" y="3102"/>
                  </a:lnTo>
                  <a:cubicBezTo>
                    <a:pt x="322" y="3185"/>
                    <a:pt x="0" y="3650"/>
                    <a:pt x="84" y="4126"/>
                  </a:cubicBezTo>
                  <a:lnTo>
                    <a:pt x="1655" y="12758"/>
                  </a:lnTo>
                  <a:cubicBezTo>
                    <a:pt x="1740" y="13194"/>
                    <a:pt x="2120" y="13497"/>
                    <a:pt x="2540" y="13497"/>
                  </a:cubicBezTo>
                  <a:cubicBezTo>
                    <a:pt x="2590" y="13497"/>
                    <a:pt x="2640" y="13493"/>
                    <a:pt x="2691" y="13484"/>
                  </a:cubicBezTo>
                  <a:lnTo>
                    <a:pt x="10037" y="12139"/>
                  </a:lnTo>
                  <a:cubicBezTo>
                    <a:pt x="10513" y="12055"/>
                    <a:pt x="10835" y="11579"/>
                    <a:pt x="10752" y="11103"/>
                  </a:cubicBezTo>
                  <a:lnTo>
                    <a:pt x="9180" y="2483"/>
                  </a:lnTo>
                  <a:cubicBezTo>
                    <a:pt x="9095" y="2046"/>
                    <a:pt x="8715" y="1743"/>
                    <a:pt x="8287" y="1743"/>
                  </a:cubicBezTo>
                  <a:cubicBezTo>
                    <a:pt x="8236" y="1743"/>
                    <a:pt x="8184" y="1748"/>
                    <a:pt x="8132" y="1756"/>
                  </a:cubicBezTo>
                  <a:lnTo>
                    <a:pt x="6858" y="1995"/>
                  </a:lnTo>
                  <a:lnTo>
                    <a:pt x="6811" y="1721"/>
                  </a:lnTo>
                  <a:cubicBezTo>
                    <a:pt x="6747" y="1435"/>
                    <a:pt x="6506" y="1235"/>
                    <a:pt x="6227" y="1235"/>
                  </a:cubicBezTo>
                  <a:cubicBezTo>
                    <a:pt x="6192" y="1235"/>
                    <a:pt x="6156" y="1238"/>
                    <a:pt x="6120" y="1245"/>
                  </a:cubicBezTo>
                  <a:lnTo>
                    <a:pt x="5179" y="1411"/>
                  </a:lnTo>
                  <a:cubicBezTo>
                    <a:pt x="5227" y="1245"/>
                    <a:pt x="5239" y="1066"/>
                    <a:pt x="5203" y="899"/>
                  </a:cubicBezTo>
                  <a:cubicBezTo>
                    <a:pt x="5108" y="370"/>
                    <a:pt x="4655" y="1"/>
                    <a:pt x="4137"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255" name="Google Shape;5255;p61"/>
            <p:cNvSpPr/>
            <p:nvPr/>
          </p:nvSpPr>
          <p:spPr>
            <a:xfrm>
              <a:off x="4219446" y="255566"/>
              <a:ext cx="60156" cy="49898"/>
            </a:xfrm>
            <a:custGeom>
              <a:avLst/>
              <a:gdLst/>
              <a:ahLst/>
              <a:cxnLst/>
              <a:rect l="l" t="t" r="r" b="b"/>
              <a:pathLst>
                <a:path w="1865" h="1547" extrusionOk="0">
                  <a:moveTo>
                    <a:pt x="1026" y="1"/>
                  </a:moveTo>
                  <a:cubicBezTo>
                    <a:pt x="979" y="1"/>
                    <a:pt x="930" y="5"/>
                    <a:pt x="881" y="15"/>
                  </a:cubicBezTo>
                  <a:cubicBezTo>
                    <a:pt x="202" y="134"/>
                    <a:pt x="0" y="1015"/>
                    <a:pt x="572" y="1408"/>
                  </a:cubicBezTo>
                  <a:cubicBezTo>
                    <a:pt x="711" y="1504"/>
                    <a:pt x="861" y="1547"/>
                    <a:pt x="1007" y="1547"/>
                  </a:cubicBezTo>
                  <a:cubicBezTo>
                    <a:pt x="1458" y="1547"/>
                    <a:pt x="1864" y="1138"/>
                    <a:pt x="1774" y="634"/>
                  </a:cubicBezTo>
                  <a:cubicBezTo>
                    <a:pt x="1701" y="266"/>
                    <a:pt x="1386" y="1"/>
                    <a:pt x="1026"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256" name="Google Shape;5256;p61"/>
            <p:cNvSpPr/>
            <p:nvPr/>
          </p:nvSpPr>
          <p:spPr>
            <a:xfrm>
              <a:off x="4287988" y="241148"/>
              <a:ext cx="123956" cy="43577"/>
            </a:xfrm>
            <a:custGeom>
              <a:avLst/>
              <a:gdLst/>
              <a:ahLst/>
              <a:cxnLst/>
              <a:rect l="l" t="t" r="r" b="b"/>
              <a:pathLst>
                <a:path w="3843" h="1351" extrusionOk="0">
                  <a:moveTo>
                    <a:pt x="3234" y="0"/>
                  </a:moveTo>
                  <a:cubicBezTo>
                    <a:pt x="3203" y="0"/>
                    <a:pt x="3171" y="3"/>
                    <a:pt x="3138" y="10"/>
                  </a:cubicBezTo>
                  <a:lnTo>
                    <a:pt x="542" y="486"/>
                  </a:lnTo>
                  <a:cubicBezTo>
                    <a:pt x="1" y="576"/>
                    <a:pt x="111" y="1350"/>
                    <a:pt x="610" y="1350"/>
                  </a:cubicBezTo>
                  <a:cubicBezTo>
                    <a:pt x="638" y="1350"/>
                    <a:pt x="667" y="1348"/>
                    <a:pt x="697" y="1343"/>
                  </a:cubicBezTo>
                  <a:lnTo>
                    <a:pt x="3304" y="867"/>
                  </a:lnTo>
                  <a:cubicBezTo>
                    <a:pt x="3842" y="766"/>
                    <a:pt x="3726" y="0"/>
                    <a:pt x="3234"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257" name="Google Shape;5257;p61"/>
            <p:cNvSpPr/>
            <p:nvPr/>
          </p:nvSpPr>
          <p:spPr>
            <a:xfrm>
              <a:off x="4232090" y="325172"/>
              <a:ext cx="60156" cy="49866"/>
            </a:xfrm>
            <a:custGeom>
              <a:avLst/>
              <a:gdLst/>
              <a:ahLst/>
              <a:cxnLst/>
              <a:rect l="l" t="t" r="r" b="b"/>
              <a:pathLst>
                <a:path w="1865" h="1546" extrusionOk="0">
                  <a:moveTo>
                    <a:pt x="1014" y="1"/>
                  </a:moveTo>
                  <a:cubicBezTo>
                    <a:pt x="971" y="1"/>
                    <a:pt x="927" y="4"/>
                    <a:pt x="882" y="12"/>
                  </a:cubicBezTo>
                  <a:cubicBezTo>
                    <a:pt x="203" y="131"/>
                    <a:pt x="1" y="1012"/>
                    <a:pt x="572" y="1405"/>
                  </a:cubicBezTo>
                  <a:cubicBezTo>
                    <a:pt x="711" y="1502"/>
                    <a:pt x="861" y="1545"/>
                    <a:pt x="1008" y="1545"/>
                  </a:cubicBezTo>
                  <a:cubicBezTo>
                    <a:pt x="1455" y="1545"/>
                    <a:pt x="1865" y="1142"/>
                    <a:pt x="1775" y="631"/>
                  </a:cubicBezTo>
                  <a:cubicBezTo>
                    <a:pt x="1701" y="259"/>
                    <a:pt x="1379" y="1"/>
                    <a:pt x="101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258" name="Google Shape;5258;p61"/>
            <p:cNvSpPr/>
            <p:nvPr/>
          </p:nvSpPr>
          <p:spPr>
            <a:xfrm>
              <a:off x="4301987" y="310528"/>
              <a:ext cx="121021" cy="43512"/>
            </a:xfrm>
            <a:custGeom>
              <a:avLst/>
              <a:gdLst/>
              <a:ahLst/>
              <a:cxnLst/>
              <a:rect l="l" t="t" r="r" b="b"/>
              <a:pathLst>
                <a:path w="3752" h="1349" extrusionOk="0">
                  <a:moveTo>
                    <a:pt x="3132" y="0"/>
                  </a:moveTo>
                  <a:cubicBezTo>
                    <a:pt x="3120" y="0"/>
                    <a:pt x="3109" y="1"/>
                    <a:pt x="3097" y="2"/>
                  </a:cubicBezTo>
                  <a:lnTo>
                    <a:pt x="501" y="478"/>
                  </a:lnTo>
                  <a:cubicBezTo>
                    <a:pt x="1" y="618"/>
                    <a:pt x="114" y="1348"/>
                    <a:pt x="620" y="1348"/>
                  </a:cubicBezTo>
                  <a:cubicBezTo>
                    <a:pt x="631" y="1348"/>
                    <a:pt x="644" y="1348"/>
                    <a:pt x="656" y="1347"/>
                  </a:cubicBezTo>
                  <a:lnTo>
                    <a:pt x="3251" y="871"/>
                  </a:lnTo>
                  <a:cubicBezTo>
                    <a:pt x="3752" y="731"/>
                    <a:pt x="3627" y="0"/>
                    <a:pt x="313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259" name="Google Shape;5259;p61"/>
            <p:cNvSpPr/>
            <p:nvPr/>
          </p:nvSpPr>
          <p:spPr>
            <a:xfrm>
              <a:off x="4245928" y="399294"/>
              <a:ext cx="60059" cy="50189"/>
            </a:xfrm>
            <a:custGeom>
              <a:avLst/>
              <a:gdLst/>
              <a:ahLst/>
              <a:cxnLst/>
              <a:rect l="l" t="t" r="r" b="b"/>
              <a:pathLst>
                <a:path w="1862" h="1556" extrusionOk="0">
                  <a:moveTo>
                    <a:pt x="1002" y="1"/>
                  </a:moveTo>
                  <a:cubicBezTo>
                    <a:pt x="958" y="1"/>
                    <a:pt x="914" y="4"/>
                    <a:pt x="870" y="12"/>
                  </a:cubicBezTo>
                  <a:cubicBezTo>
                    <a:pt x="191" y="131"/>
                    <a:pt x="1" y="1012"/>
                    <a:pt x="560" y="1417"/>
                  </a:cubicBezTo>
                  <a:cubicBezTo>
                    <a:pt x="700" y="1513"/>
                    <a:pt x="851" y="1556"/>
                    <a:pt x="997" y="1556"/>
                  </a:cubicBezTo>
                  <a:cubicBezTo>
                    <a:pt x="1451" y="1556"/>
                    <a:pt x="1862" y="1147"/>
                    <a:pt x="1763" y="643"/>
                  </a:cubicBezTo>
                  <a:cubicBezTo>
                    <a:pt x="1699" y="260"/>
                    <a:pt x="1369"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260" name="Google Shape;5260;p61"/>
            <p:cNvSpPr/>
            <p:nvPr/>
          </p:nvSpPr>
          <p:spPr>
            <a:xfrm>
              <a:off x="4314889" y="384586"/>
              <a:ext cx="122472" cy="44028"/>
            </a:xfrm>
            <a:custGeom>
              <a:avLst/>
              <a:gdLst/>
              <a:ahLst/>
              <a:cxnLst/>
              <a:rect l="l" t="t" r="r" b="b"/>
              <a:pathLst>
                <a:path w="3797" h="1365" extrusionOk="0">
                  <a:moveTo>
                    <a:pt x="3171" y="0"/>
                  </a:moveTo>
                  <a:cubicBezTo>
                    <a:pt x="3152" y="0"/>
                    <a:pt x="3133" y="1"/>
                    <a:pt x="3113" y="4"/>
                  </a:cubicBezTo>
                  <a:lnTo>
                    <a:pt x="518" y="480"/>
                  </a:lnTo>
                  <a:cubicBezTo>
                    <a:pt x="1" y="606"/>
                    <a:pt x="116" y="1364"/>
                    <a:pt x="627" y="1364"/>
                  </a:cubicBezTo>
                  <a:cubicBezTo>
                    <a:pt x="645" y="1364"/>
                    <a:pt x="665" y="1363"/>
                    <a:pt x="684" y="1361"/>
                  </a:cubicBezTo>
                  <a:lnTo>
                    <a:pt x="3268" y="885"/>
                  </a:lnTo>
                  <a:cubicBezTo>
                    <a:pt x="3796" y="758"/>
                    <a:pt x="3682" y="0"/>
                    <a:pt x="3171"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261" name="Google Shape;5261;p61"/>
            <p:cNvSpPr/>
            <p:nvPr/>
          </p:nvSpPr>
          <p:spPr>
            <a:xfrm>
              <a:off x="4188320" y="708297"/>
              <a:ext cx="250428" cy="224721"/>
            </a:xfrm>
            <a:custGeom>
              <a:avLst/>
              <a:gdLst/>
              <a:ahLst/>
              <a:cxnLst/>
              <a:rect l="l" t="t" r="r" b="b"/>
              <a:pathLst>
                <a:path w="7764" h="6967" extrusionOk="0">
                  <a:moveTo>
                    <a:pt x="3929" y="1"/>
                  </a:moveTo>
                  <a:cubicBezTo>
                    <a:pt x="2899" y="1"/>
                    <a:pt x="1886" y="465"/>
                    <a:pt x="1227" y="1338"/>
                  </a:cubicBezTo>
                  <a:lnTo>
                    <a:pt x="6954" y="4969"/>
                  </a:lnTo>
                  <a:cubicBezTo>
                    <a:pt x="7764" y="3398"/>
                    <a:pt x="7240" y="1469"/>
                    <a:pt x="5751" y="528"/>
                  </a:cubicBezTo>
                  <a:cubicBezTo>
                    <a:pt x="5188" y="173"/>
                    <a:pt x="4555" y="1"/>
                    <a:pt x="3929" y="1"/>
                  </a:cubicBezTo>
                  <a:close/>
                  <a:moveTo>
                    <a:pt x="810" y="1993"/>
                  </a:moveTo>
                  <a:lnTo>
                    <a:pt x="810" y="1993"/>
                  </a:lnTo>
                  <a:cubicBezTo>
                    <a:pt x="1" y="3553"/>
                    <a:pt x="525" y="5493"/>
                    <a:pt x="2013" y="6434"/>
                  </a:cubicBezTo>
                  <a:cubicBezTo>
                    <a:pt x="2579" y="6793"/>
                    <a:pt x="3211" y="6966"/>
                    <a:pt x="3836" y="6966"/>
                  </a:cubicBezTo>
                  <a:cubicBezTo>
                    <a:pt x="4868" y="6966"/>
                    <a:pt x="5882" y="6495"/>
                    <a:pt x="6549" y="5612"/>
                  </a:cubicBezTo>
                  <a:lnTo>
                    <a:pt x="810" y="1993"/>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262" name="Google Shape;5262;p61"/>
            <p:cNvSpPr/>
            <p:nvPr/>
          </p:nvSpPr>
          <p:spPr>
            <a:xfrm>
              <a:off x="4657631" y="226472"/>
              <a:ext cx="196272" cy="181918"/>
            </a:xfrm>
            <a:custGeom>
              <a:avLst/>
              <a:gdLst/>
              <a:ahLst/>
              <a:cxnLst/>
              <a:rect l="l" t="t" r="r" b="b"/>
              <a:pathLst>
                <a:path w="6085" h="5640" extrusionOk="0">
                  <a:moveTo>
                    <a:pt x="3596" y="0"/>
                  </a:moveTo>
                  <a:lnTo>
                    <a:pt x="1215" y="1631"/>
                  </a:lnTo>
                  <a:cubicBezTo>
                    <a:pt x="250" y="2286"/>
                    <a:pt x="0" y="3596"/>
                    <a:pt x="655" y="4560"/>
                  </a:cubicBezTo>
                  <a:lnTo>
                    <a:pt x="774" y="4715"/>
                  </a:lnTo>
                  <a:cubicBezTo>
                    <a:pt x="1175" y="5316"/>
                    <a:pt x="1834" y="5640"/>
                    <a:pt x="2508" y="5640"/>
                  </a:cubicBezTo>
                  <a:cubicBezTo>
                    <a:pt x="2915" y="5640"/>
                    <a:pt x="3328" y="5521"/>
                    <a:pt x="3691" y="5275"/>
                  </a:cubicBezTo>
                  <a:lnTo>
                    <a:pt x="6084" y="3644"/>
                  </a:lnTo>
                  <a:lnTo>
                    <a:pt x="3596" y="0"/>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263" name="Google Shape;5263;p61"/>
            <p:cNvSpPr/>
            <p:nvPr/>
          </p:nvSpPr>
          <p:spPr>
            <a:xfrm>
              <a:off x="4790102" y="151317"/>
              <a:ext cx="196272" cy="181563"/>
            </a:xfrm>
            <a:custGeom>
              <a:avLst/>
              <a:gdLst/>
              <a:ahLst/>
              <a:cxnLst/>
              <a:rect l="l" t="t" r="r" b="b"/>
              <a:pathLst>
                <a:path w="6085" h="5629" extrusionOk="0">
                  <a:moveTo>
                    <a:pt x="3578" y="1"/>
                  </a:moveTo>
                  <a:cubicBezTo>
                    <a:pt x="3170" y="1"/>
                    <a:pt x="2757" y="119"/>
                    <a:pt x="2394" y="366"/>
                  </a:cubicBezTo>
                  <a:lnTo>
                    <a:pt x="1" y="1985"/>
                  </a:lnTo>
                  <a:lnTo>
                    <a:pt x="2477" y="5628"/>
                  </a:lnTo>
                  <a:lnTo>
                    <a:pt x="4870" y="4009"/>
                  </a:lnTo>
                  <a:cubicBezTo>
                    <a:pt x="5835" y="3354"/>
                    <a:pt x="6085" y="2044"/>
                    <a:pt x="5430" y="1080"/>
                  </a:cubicBezTo>
                  <a:lnTo>
                    <a:pt x="5323" y="925"/>
                  </a:lnTo>
                  <a:cubicBezTo>
                    <a:pt x="4915" y="324"/>
                    <a:pt x="4252" y="1"/>
                    <a:pt x="357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264" name="Google Shape;5264;p61"/>
            <p:cNvSpPr/>
            <p:nvPr/>
          </p:nvSpPr>
          <p:spPr>
            <a:xfrm>
              <a:off x="4600023" y="602242"/>
              <a:ext cx="346032" cy="344032"/>
            </a:xfrm>
            <a:custGeom>
              <a:avLst/>
              <a:gdLst/>
              <a:ahLst/>
              <a:cxnLst/>
              <a:rect l="l" t="t" r="r" b="b"/>
              <a:pathLst>
                <a:path w="10728" h="10666" extrusionOk="0">
                  <a:moveTo>
                    <a:pt x="5007" y="1"/>
                  </a:moveTo>
                  <a:cubicBezTo>
                    <a:pt x="4823" y="1"/>
                    <a:pt x="4676" y="136"/>
                    <a:pt x="4644" y="328"/>
                  </a:cubicBezTo>
                  <a:lnTo>
                    <a:pt x="4191" y="3793"/>
                  </a:lnTo>
                  <a:lnTo>
                    <a:pt x="715" y="3340"/>
                  </a:lnTo>
                  <a:cubicBezTo>
                    <a:pt x="692" y="3336"/>
                    <a:pt x="671" y="3335"/>
                    <a:pt x="649" y="3335"/>
                  </a:cubicBezTo>
                  <a:cubicBezTo>
                    <a:pt x="465" y="3335"/>
                    <a:pt x="318" y="3469"/>
                    <a:pt x="286" y="3662"/>
                  </a:cubicBezTo>
                  <a:lnTo>
                    <a:pt x="24" y="5626"/>
                  </a:lnTo>
                  <a:cubicBezTo>
                    <a:pt x="0" y="5829"/>
                    <a:pt x="143" y="6019"/>
                    <a:pt x="345" y="6043"/>
                  </a:cubicBezTo>
                  <a:lnTo>
                    <a:pt x="3834" y="6507"/>
                  </a:lnTo>
                  <a:lnTo>
                    <a:pt x="3370" y="9984"/>
                  </a:lnTo>
                  <a:cubicBezTo>
                    <a:pt x="3346" y="10186"/>
                    <a:pt x="3489" y="10377"/>
                    <a:pt x="3691" y="10401"/>
                  </a:cubicBezTo>
                  <a:lnTo>
                    <a:pt x="5668" y="10663"/>
                  </a:lnTo>
                  <a:cubicBezTo>
                    <a:pt x="5682" y="10664"/>
                    <a:pt x="5697" y="10665"/>
                    <a:pt x="5712" y="10665"/>
                  </a:cubicBezTo>
                  <a:cubicBezTo>
                    <a:pt x="5897" y="10665"/>
                    <a:pt x="6062" y="10529"/>
                    <a:pt x="6084" y="10341"/>
                  </a:cubicBezTo>
                  <a:lnTo>
                    <a:pt x="6537" y="6864"/>
                  </a:lnTo>
                  <a:lnTo>
                    <a:pt x="10025" y="7329"/>
                  </a:lnTo>
                  <a:cubicBezTo>
                    <a:pt x="10039" y="7330"/>
                    <a:pt x="10053" y="7331"/>
                    <a:pt x="10067" y="7331"/>
                  </a:cubicBezTo>
                  <a:cubicBezTo>
                    <a:pt x="10253" y="7331"/>
                    <a:pt x="10420" y="7184"/>
                    <a:pt x="10442" y="6995"/>
                  </a:cubicBezTo>
                  <a:lnTo>
                    <a:pt x="10704" y="5019"/>
                  </a:lnTo>
                  <a:cubicBezTo>
                    <a:pt x="10728" y="4817"/>
                    <a:pt x="10585" y="4626"/>
                    <a:pt x="10382" y="4602"/>
                  </a:cubicBezTo>
                  <a:lnTo>
                    <a:pt x="6906" y="4150"/>
                  </a:lnTo>
                  <a:lnTo>
                    <a:pt x="7358" y="661"/>
                  </a:lnTo>
                  <a:cubicBezTo>
                    <a:pt x="7382" y="459"/>
                    <a:pt x="7239" y="280"/>
                    <a:pt x="7037" y="245"/>
                  </a:cubicBezTo>
                  <a:lnTo>
                    <a:pt x="5072" y="6"/>
                  </a:lnTo>
                  <a:cubicBezTo>
                    <a:pt x="5050" y="3"/>
                    <a:pt x="5028" y="1"/>
                    <a:pt x="5007"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265" name="Google Shape;5265;p61"/>
            <p:cNvSpPr/>
            <p:nvPr/>
          </p:nvSpPr>
          <p:spPr>
            <a:xfrm>
              <a:off x="4157614" y="1123773"/>
              <a:ext cx="349483" cy="435733"/>
            </a:xfrm>
            <a:custGeom>
              <a:avLst/>
              <a:gdLst/>
              <a:ahLst/>
              <a:cxnLst/>
              <a:rect l="l" t="t" r="r" b="b"/>
              <a:pathLst>
                <a:path w="10835" h="13509" extrusionOk="0">
                  <a:moveTo>
                    <a:pt x="4147" y="414"/>
                  </a:moveTo>
                  <a:cubicBezTo>
                    <a:pt x="4437" y="414"/>
                    <a:pt x="4723" y="589"/>
                    <a:pt x="4775" y="982"/>
                  </a:cubicBezTo>
                  <a:cubicBezTo>
                    <a:pt x="4810" y="1173"/>
                    <a:pt x="4751" y="1375"/>
                    <a:pt x="4632" y="1518"/>
                  </a:cubicBezTo>
                  <a:lnTo>
                    <a:pt x="3834" y="1673"/>
                  </a:lnTo>
                  <a:cubicBezTo>
                    <a:pt x="3655" y="1578"/>
                    <a:pt x="3536" y="1411"/>
                    <a:pt x="3501" y="1209"/>
                  </a:cubicBezTo>
                  <a:cubicBezTo>
                    <a:pt x="3386" y="710"/>
                    <a:pt x="3770" y="414"/>
                    <a:pt x="4147" y="414"/>
                  </a:cubicBezTo>
                  <a:close/>
                  <a:moveTo>
                    <a:pt x="7868" y="2734"/>
                  </a:moveTo>
                  <a:cubicBezTo>
                    <a:pt x="8125" y="2734"/>
                    <a:pt x="8352" y="2923"/>
                    <a:pt x="8394" y="3185"/>
                  </a:cubicBezTo>
                  <a:lnTo>
                    <a:pt x="9775" y="10746"/>
                  </a:lnTo>
                  <a:cubicBezTo>
                    <a:pt x="9835" y="11043"/>
                    <a:pt x="9632" y="11329"/>
                    <a:pt x="9335" y="11377"/>
                  </a:cubicBezTo>
                  <a:lnTo>
                    <a:pt x="3072" y="12520"/>
                  </a:lnTo>
                  <a:cubicBezTo>
                    <a:pt x="3037" y="12527"/>
                    <a:pt x="3002" y="12530"/>
                    <a:pt x="2967" y="12530"/>
                  </a:cubicBezTo>
                  <a:cubicBezTo>
                    <a:pt x="2710" y="12530"/>
                    <a:pt x="2482" y="12342"/>
                    <a:pt x="2429" y="12079"/>
                  </a:cubicBezTo>
                  <a:lnTo>
                    <a:pt x="1060" y="4519"/>
                  </a:lnTo>
                  <a:cubicBezTo>
                    <a:pt x="1000" y="4221"/>
                    <a:pt x="1203" y="3935"/>
                    <a:pt x="1500" y="3888"/>
                  </a:cubicBezTo>
                  <a:lnTo>
                    <a:pt x="2250" y="3745"/>
                  </a:lnTo>
                  <a:cubicBezTo>
                    <a:pt x="2283" y="3960"/>
                    <a:pt x="2471" y="4107"/>
                    <a:pt x="2682" y="4107"/>
                  </a:cubicBezTo>
                  <a:cubicBezTo>
                    <a:pt x="2705" y="4107"/>
                    <a:pt x="2728" y="4105"/>
                    <a:pt x="2751" y="4102"/>
                  </a:cubicBezTo>
                  <a:lnTo>
                    <a:pt x="6668" y="3387"/>
                  </a:lnTo>
                  <a:cubicBezTo>
                    <a:pt x="6906" y="3340"/>
                    <a:pt x="7061" y="3114"/>
                    <a:pt x="7013" y="2875"/>
                  </a:cubicBezTo>
                  <a:lnTo>
                    <a:pt x="7763" y="2745"/>
                  </a:lnTo>
                  <a:cubicBezTo>
                    <a:pt x="7798" y="2737"/>
                    <a:pt x="7833" y="2734"/>
                    <a:pt x="7868" y="2734"/>
                  </a:cubicBezTo>
                  <a:close/>
                  <a:moveTo>
                    <a:pt x="4137" y="0"/>
                  </a:moveTo>
                  <a:cubicBezTo>
                    <a:pt x="4073" y="0"/>
                    <a:pt x="4007" y="6"/>
                    <a:pt x="3941" y="18"/>
                  </a:cubicBezTo>
                  <a:cubicBezTo>
                    <a:pt x="3358" y="125"/>
                    <a:pt x="2965" y="697"/>
                    <a:pt x="3072" y="1292"/>
                  </a:cubicBezTo>
                  <a:cubicBezTo>
                    <a:pt x="3096" y="1459"/>
                    <a:pt x="3179" y="1625"/>
                    <a:pt x="3286" y="1768"/>
                  </a:cubicBezTo>
                  <a:lnTo>
                    <a:pt x="2512" y="1911"/>
                  </a:lnTo>
                  <a:cubicBezTo>
                    <a:pt x="2191" y="1971"/>
                    <a:pt x="1977" y="2280"/>
                    <a:pt x="2036" y="2602"/>
                  </a:cubicBezTo>
                  <a:lnTo>
                    <a:pt x="2084" y="2875"/>
                  </a:lnTo>
                  <a:lnTo>
                    <a:pt x="798" y="3114"/>
                  </a:lnTo>
                  <a:cubicBezTo>
                    <a:pt x="310" y="3197"/>
                    <a:pt x="0" y="3661"/>
                    <a:pt x="84" y="4149"/>
                  </a:cubicBezTo>
                  <a:lnTo>
                    <a:pt x="1655" y="12770"/>
                  </a:lnTo>
                  <a:cubicBezTo>
                    <a:pt x="1740" y="13206"/>
                    <a:pt x="2120" y="13509"/>
                    <a:pt x="2540" y="13509"/>
                  </a:cubicBezTo>
                  <a:cubicBezTo>
                    <a:pt x="2590" y="13509"/>
                    <a:pt x="2640" y="13505"/>
                    <a:pt x="2691" y="13496"/>
                  </a:cubicBezTo>
                  <a:lnTo>
                    <a:pt x="10037" y="12150"/>
                  </a:lnTo>
                  <a:cubicBezTo>
                    <a:pt x="10513" y="12067"/>
                    <a:pt x="10835" y="11603"/>
                    <a:pt x="10752" y="11115"/>
                  </a:cubicBezTo>
                  <a:lnTo>
                    <a:pt x="9180" y="2483"/>
                  </a:lnTo>
                  <a:cubicBezTo>
                    <a:pt x="9096" y="2052"/>
                    <a:pt x="8725" y="1751"/>
                    <a:pt x="8304" y="1751"/>
                  </a:cubicBezTo>
                  <a:cubicBezTo>
                    <a:pt x="8247" y="1751"/>
                    <a:pt x="8190" y="1757"/>
                    <a:pt x="8132" y="1768"/>
                  </a:cubicBezTo>
                  <a:lnTo>
                    <a:pt x="6858" y="1994"/>
                  </a:lnTo>
                  <a:lnTo>
                    <a:pt x="6811" y="1721"/>
                  </a:lnTo>
                  <a:cubicBezTo>
                    <a:pt x="6746" y="1431"/>
                    <a:pt x="6497" y="1237"/>
                    <a:pt x="6213" y="1237"/>
                  </a:cubicBezTo>
                  <a:cubicBezTo>
                    <a:pt x="6183" y="1237"/>
                    <a:pt x="6151" y="1240"/>
                    <a:pt x="6120" y="1244"/>
                  </a:cubicBezTo>
                  <a:lnTo>
                    <a:pt x="5179" y="1423"/>
                  </a:lnTo>
                  <a:cubicBezTo>
                    <a:pt x="5227" y="1244"/>
                    <a:pt x="5239" y="1066"/>
                    <a:pt x="5203" y="899"/>
                  </a:cubicBezTo>
                  <a:cubicBezTo>
                    <a:pt x="5108" y="370"/>
                    <a:pt x="4655" y="0"/>
                    <a:pt x="4137"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266" name="Google Shape;5266;p61"/>
            <p:cNvSpPr/>
            <p:nvPr/>
          </p:nvSpPr>
          <p:spPr>
            <a:xfrm>
              <a:off x="4219446" y="1280275"/>
              <a:ext cx="60123" cy="49866"/>
            </a:xfrm>
            <a:custGeom>
              <a:avLst/>
              <a:gdLst/>
              <a:ahLst/>
              <a:cxnLst/>
              <a:rect l="l" t="t" r="r" b="b"/>
              <a:pathLst>
                <a:path w="1864" h="1546" extrusionOk="0">
                  <a:moveTo>
                    <a:pt x="1013" y="1"/>
                  </a:moveTo>
                  <a:cubicBezTo>
                    <a:pt x="970" y="1"/>
                    <a:pt x="926" y="4"/>
                    <a:pt x="881" y="12"/>
                  </a:cubicBezTo>
                  <a:cubicBezTo>
                    <a:pt x="202" y="131"/>
                    <a:pt x="0" y="1012"/>
                    <a:pt x="572" y="1405"/>
                  </a:cubicBezTo>
                  <a:cubicBezTo>
                    <a:pt x="713" y="1502"/>
                    <a:pt x="865" y="1545"/>
                    <a:pt x="1012" y="1545"/>
                  </a:cubicBezTo>
                  <a:cubicBezTo>
                    <a:pt x="1460" y="1545"/>
                    <a:pt x="1864" y="1142"/>
                    <a:pt x="1774" y="631"/>
                  </a:cubicBezTo>
                  <a:cubicBezTo>
                    <a:pt x="1700" y="259"/>
                    <a:pt x="1378" y="1"/>
                    <a:pt x="101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267" name="Google Shape;5267;p61"/>
            <p:cNvSpPr/>
            <p:nvPr/>
          </p:nvSpPr>
          <p:spPr>
            <a:xfrm>
              <a:off x="4287537" y="1265566"/>
              <a:ext cx="124859" cy="43931"/>
            </a:xfrm>
            <a:custGeom>
              <a:avLst/>
              <a:gdLst/>
              <a:ahLst/>
              <a:cxnLst/>
              <a:rect l="l" t="t" r="r" b="b"/>
              <a:pathLst>
                <a:path w="3871" h="1362" extrusionOk="0">
                  <a:moveTo>
                    <a:pt x="3275" y="0"/>
                  </a:moveTo>
                  <a:cubicBezTo>
                    <a:pt x="3236" y="0"/>
                    <a:pt x="3195" y="5"/>
                    <a:pt x="3152" y="15"/>
                  </a:cubicBezTo>
                  <a:lnTo>
                    <a:pt x="556" y="492"/>
                  </a:lnTo>
                  <a:cubicBezTo>
                    <a:pt x="1" y="569"/>
                    <a:pt x="108" y="1362"/>
                    <a:pt x="599" y="1362"/>
                  </a:cubicBezTo>
                  <a:cubicBezTo>
                    <a:pt x="634" y="1362"/>
                    <a:pt x="672" y="1358"/>
                    <a:pt x="711" y="1349"/>
                  </a:cubicBezTo>
                  <a:lnTo>
                    <a:pt x="3318" y="873"/>
                  </a:lnTo>
                  <a:cubicBezTo>
                    <a:pt x="3870" y="784"/>
                    <a:pt x="3767" y="0"/>
                    <a:pt x="3275"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268" name="Google Shape;5268;p61"/>
            <p:cNvSpPr/>
            <p:nvPr/>
          </p:nvSpPr>
          <p:spPr>
            <a:xfrm>
              <a:off x="4232090" y="1349784"/>
              <a:ext cx="60156" cy="49866"/>
            </a:xfrm>
            <a:custGeom>
              <a:avLst/>
              <a:gdLst/>
              <a:ahLst/>
              <a:cxnLst/>
              <a:rect l="l" t="t" r="r" b="b"/>
              <a:pathLst>
                <a:path w="1865" h="1546" extrusionOk="0">
                  <a:moveTo>
                    <a:pt x="1014" y="1"/>
                  </a:moveTo>
                  <a:cubicBezTo>
                    <a:pt x="971" y="1"/>
                    <a:pt x="926" y="4"/>
                    <a:pt x="882" y="12"/>
                  </a:cubicBezTo>
                  <a:cubicBezTo>
                    <a:pt x="203" y="131"/>
                    <a:pt x="1" y="1012"/>
                    <a:pt x="572" y="1405"/>
                  </a:cubicBezTo>
                  <a:cubicBezTo>
                    <a:pt x="711" y="1502"/>
                    <a:pt x="862" y="1545"/>
                    <a:pt x="1009" y="1545"/>
                  </a:cubicBezTo>
                  <a:cubicBezTo>
                    <a:pt x="1455" y="1545"/>
                    <a:pt x="1865" y="1145"/>
                    <a:pt x="1775" y="643"/>
                  </a:cubicBezTo>
                  <a:cubicBezTo>
                    <a:pt x="1701" y="260"/>
                    <a:pt x="1379" y="1"/>
                    <a:pt x="101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269" name="Google Shape;5269;p61"/>
            <p:cNvSpPr/>
            <p:nvPr/>
          </p:nvSpPr>
          <p:spPr>
            <a:xfrm>
              <a:off x="4302116" y="1335140"/>
              <a:ext cx="120892" cy="43544"/>
            </a:xfrm>
            <a:custGeom>
              <a:avLst/>
              <a:gdLst/>
              <a:ahLst/>
              <a:cxnLst/>
              <a:rect l="l" t="t" r="r" b="b"/>
              <a:pathLst>
                <a:path w="3748" h="1350" extrusionOk="0">
                  <a:moveTo>
                    <a:pt x="3128" y="0"/>
                  </a:moveTo>
                  <a:cubicBezTo>
                    <a:pt x="3116" y="0"/>
                    <a:pt x="3105" y="1"/>
                    <a:pt x="3093" y="2"/>
                  </a:cubicBezTo>
                  <a:lnTo>
                    <a:pt x="497" y="478"/>
                  </a:lnTo>
                  <a:cubicBezTo>
                    <a:pt x="0" y="628"/>
                    <a:pt x="109" y="1349"/>
                    <a:pt x="604" y="1349"/>
                  </a:cubicBezTo>
                  <a:cubicBezTo>
                    <a:pt x="620" y="1349"/>
                    <a:pt x="636" y="1348"/>
                    <a:pt x="652" y="1347"/>
                  </a:cubicBezTo>
                  <a:lnTo>
                    <a:pt x="3247" y="883"/>
                  </a:lnTo>
                  <a:cubicBezTo>
                    <a:pt x="3748" y="731"/>
                    <a:pt x="3623" y="0"/>
                    <a:pt x="3128"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270" name="Google Shape;5270;p61"/>
            <p:cNvSpPr/>
            <p:nvPr/>
          </p:nvSpPr>
          <p:spPr>
            <a:xfrm>
              <a:off x="4245928" y="1424293"/>
              <a:ext cx="60059" cy="49834"/>
            </a:xfrm>
            <a:custGeom>
              <a:avLst/>
              <a:gdLst/>
              <a:ahLst/>
              <a:cxnLst/>
              <a:rect l="l" t="t" r="r" b="b"/>
              <a:pathLst>
                <a:path w="1862" h="1545" extrusionOk="0">
                  <a:moveTo>
                    <a:pt x="1002" y="0"/>
                  </a:moveTo>
                  <a:cubicBezTo>
                    <a:pt x="959" y="0"/>
                    <a:pt x="914" y="4"/>
                    <a:pt x="870" y="12"/>
                  </a:cubicBezTo>
                  <a:cubicBezTo>
                    <a:pt x="191" y="131"/>
                    <a:pt x="1" y="1012"/>
                    <a:pt x="560" y="1405"/>
                  </a:cubicBezTo>
                  <a:cubicBezTo>
                    <a:pt x="701" y="1502"/>
                    <a:pt x="854" y="1545"/>
                    <a:pt x="1002" y="1545"/>
                  </a:cubicBezTo>
                  <a:cubicBezTo>
                    <a:pt x="1453" y="1545"/>
                    <a:pt x="1861" y="1142"/>
                    <a:pt x="1763" y="631"/>
                  </a:cubicBezTo>
                  <a:cubicBezTo>
                    <a:pt x="1699" y="259"/>
                    <a:pt x="1369" y="0"/>
                    <a:pt x="100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271" name="Google Shape;5271;p61"/>
            <p:cNvSpPr/>
            <p:nvPr/>
          </p:nvSpPr>
          <p:spPr>
            <a:xfrm>
              <a:off x="4315179" y="1409230"/>
              <a:ext cx="121892" cy="43931"/>
            </a:xfrm>
            <a:custGeom>
              <a:avLst/>
              <a:gdLst/>
              <a:ahLst/>
              <a:cxnLst/>
              <a:rect l="l" t="t" r="r" b="b"/>
              <a:pathLst>
                <a:path w="3779" h="1362" extrusionOk="0">
                  <a:moveTo>
                    <a:pt x="3152" y="0"/>
                  </a:moveTo>
                  <a:cubicBezTo>
                    <a:pt x="3136" y="0"/>
                    <a:pt x="3121" y="1"/>
                    <a:pt x="3104" y="2"/>
                  </a:cubicBezTo>
                  <a:lnTo>
                    <a:pt x="3104" y="14"/>
                  </a:lnTo>
                  <a:lnTo>
                    <a:pt x="509" y="479"/>
                  </a:lnTo>
                  <a:cubicBezTo>
                    <a:pt x="0" y="617"/>
                    <a:pt x="120" y="1362"/>
                    <a:pt x="628" y="1362"/>
                  </a:cubicBezTo>
                  <a:cubicBezTo>
                    <a:pt x="644" y="1362"/>
                    <a:pt x="659" y="1361"/>
                    <a:pt x="675" y="1360"/>
                  </a:cubicBezTo>
                  <a:lnTo>
                    <a:pt x="3259" y="883"/>
                  </a:lnTo>
                  <a:cubicBezTo>
                    <a:pt x="3779" y="733"/>
                    <a:pt x="3660" y="0"/>
                    <a:pt x="315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272" name="Google Shape;5272;p61"/>
            <p:cNvSpPr/>
            <p:nvPr/>
          </p:nvSpPr>
          <p:spPr>
            <a:xfrm>
              <a:off x="4657631" y="1251439"/>
              <a:ext cx="196272" cy="181563"/>
            </a:xfrm>
            <a:custGeom>
              <a:avLst/>
              <a:gdLst/>
              <a:ahLst/>
              <a:cxnLst/>
              <a:rect l="l" t="t" r="r" b="b"/>
              <a:pathLst>
                <a:path w="6085" h="5629" extrusionOk="0">
                  <a:moveTo>
                    <a:pt x="3596" y="1"/>
                  </a:moveTo>
                  <a:lnTo>
                    <a:pt x="1215" y="1620"/>
                  </a:lnTo>
                  <a:cubicBezTo>
                    <a:pt x="250" y="2275"/>
                    <a:pt x="0" y="3585"/>
                    <a:pt x="655" y="4549"/>
                  </a:cubicBezTo>
                  <a:lnTo>
                    <a:pt x="774" y="4704"/>
                  </a:lnTo>
                  <a:cubicBezTo>
                    <a:pt x="1175" y="5305"/>
                    <a:pt x="1834" y="5629"/>
                    <a:pt x="2508" y="5629"/>
                  </a:cubicBezTo>
                  <a:cubicBezTo>
                    <a:pt x="2915" y="5629"/>
                    <a:pt x="3328" y="5510"/>
                    <a:pt x="3691" y="5264"/>
                  </a:cubicBezTo>
                  <a:lnTo>
                    <a:pt x="6084" y="3644"/>
                  </a:lnTo>
                  <a:lnTo>
                    <a:pt x="3596" y="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273" name="Google Shape;5273;p61"/>
            <p:cNvSpPr/>
            <p:nvPr/>
          </p:nvSpPr>
          <p:spPr>
            <a:xfrm>
              <a:off x="4790102" y="1176188"/>
              <a:ext cx="196272" cy="181660"/>
            </a:xfrm>
            <a:custGeom>
              <a:avLst/>
              <a:gdLst/>
              <a:ahLst/>
              <a:cxnLst/>
              <a:rect l="l" t="t" r="r" b="b"/>
              <a:pathLst>
                <a:path w="6085" h="5632" extrusionOk="0">
                  <a:moveTo>
                    <a:pt x="3589" y="1"/>
                  </a:moveTo>
                  <a:cubicBezTo>
                    <a:pt x="3177" y="1"/>
                    <a:pt x="2761" y="120"/>
                    <a:pt x="2394" y="369"/>
                  </a:cubicBezTo>
                  <a:lnTo>
                    <a:pt x="1" y="1989"/>
                  </a:lnTo>
                  <a:lnTo>
                    <a:pt x="2477" y="5632"/>
                  </a:lnTo>
                  <a:lnTo>
                    <a:pt x="4870" y="4001"/>
                  </a:lnTo>
                  <a:cubicBezTo>
                    <a:pt x="5835" y="3346"/>
                    <a:pt x="6085" y="2036"/>
                    <a:pt x="5430" y="1072"/>
                  </a:cubicBezTo>
                  <a:lnTo>
                    <a:pt x="5430" y="1072"/>
                  </a:lnTo>
                  <a:lnTo>
                    <a:pt x="5430" y="1084"/>
                  </a:lnTo>
                  <a:lnTo>
                    <a:pt x="5323" y="917"/>
                  </a:lnTo>
                  <a:cubicBezTo>
                    <a:pt x="4917" y="319"/>
                    <a:pt x="4259" y="1"/>
                    <a:pt x="3589"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274" name="Google Shape;5274;p61"/>
            <p:cNvSpPr/>
            <p:nvPr/>
          </p:nvSpPr>
          <p:spPr>
            <a:xfrm>
              <a:off x="3132614" y="98419"/>
              <a:ext cx="350257" cy="436217"/>
            </a:xfrm>
            <a:custGeom>
              <a:avLst/>
              <a:gdLst/>
              <a:ahLst/>
              <a:cxnLst/>
              <a:rect l="l" t="t" r="r" b="b"/>
              <a:pathLst>
                <a:path w="10859" h="13524" extrusionOk="0">
                  <a:moveTo>
                    <a:pt x="4164" y="435"/>
                  </a:moveTo>
                  <a:cubicBezTo>
                    <a:pt x="4452" y="435"/>
                    <a:pt x="4735" y="607"/>
                    <a:pt x="4787" y="994"/>
                  </a:cubicBezTo>
                  <a:cubicBezTo>
                    <a:pt x="4822" y="1196"/>
                    <a:pt x="4763" y="1387"/>
                    <a:pt x="4632" y="1541"/>
                  </a:cubicBezTo>
                  <a:lnTo>
                    <a:pt x="3846" y="1684"/>
                  </a:lnTo>
                  <a:cubicBezTo>
                    <a:pt x="3668" y="1589"/>
                    <a:pt x="3548" y="1422"/>
                    <a:pt x="3513" y="1232"/>
                  </a:cubicBezTo>
                  <a:cubicBezTo>
                    <a:pt x="3398" y="732"/>
                    <a:pt x="3785" y="435"/>
                    <a:pt x="4164" y="435"/>
                  </a:cubicBezTo>
                  <a:close/>
                  <a:moveTo>
                    <a:pt x="7857" y="2749"/>
                  </a:moveTo>
                  <a:cubicBezTo>
                    <a:pt x="8127" y="2749"/>
                    <a:pt x="8353" y="2930"/>
                    <a:pt x="8406" y="3208"/>
                  </a:cubicBezTo>
                  <a:lnTo>
                    <a:pt x="9787" y="10769"/>
                  </a:lnTo>
                  <a:cubicBezTo>
                    <a:pt x="9847" y="11054"/>
                    <a:pt x="9644" y="11340"/>
                    <a:pt x="9359" y="11400"/>
                  </a:cubicBezTo>
                  <a:lnTo>
                    <a:pt x="3084" y="12543"/>
                  </a:lnTo>
                  <a:cubicBezTo>
                    <a:pt x="3049" y="12550"/>
                    <a:pt x="3014" y="12553"/>
                    <a:pt x="2980" y="12553"/>
                  </a:cubicBezTo>
                  <a:cubicBezTo>
                    <a:pt x="2722" y="12553"/>
                    <a:pt x="2495" y="12365"/>
                    <a:pt x="2453" y="12102"/>
                  </a:cubicBezTo>
                  <a:lnTo>
                    <a:pt x="1072" y="4530"/>
                  </a:lnTo>
                  <a:cubicBezTo>
                    <a:pt x="1012" y="4232"/>
                    <a:pt x="1215" y="3958"/>
                    <a:pt x="1512" y="3899"/>
                  </a:cubicBezTo>
                  <a:lnTo>
                    <a:pt x="2263" y="3768"/>
                  </a:lnTo>
                  <a:cubicBezTo>
                    <a:pt x="2294" y="3977"/>
                    <a:pt x="2481" y="4122"/>
                    <a:pt x="2688" y="4122"/>
                  </a:cubicBezTo>
                  <a:cubicBezTo>
                    <a:pt x="2716" y="4122"/>
                    <a:pt x="2745" y="4119"/>
                    <a:pt x="2775" y="4113"/>
                  </a:cubicBezTo>
                  <a:lnTo>
                    <a:pt x="6680" y="3399"/>
                  </a:lnTo>
                  <a:cubicBezTo>
                    <a:pt x="6906" y="3363"/>
                    <a:pt x="7073" y="3125"/>
                    <a:pt x="7025" y="2899"/>
                  </a:cubicBezTo>
                  <a:lnTo>
                    <a:pt x="7763" y="2756"/>
                  </a:lnTo>
                  <a:cubicBezTo>
                    <a:pt x="7795" y="2751"/>
                    <a:pt x="7826" y="2749"/>
                    <a:pt x="7857" y="2749"/>
                  </a:cubicBezTo>
                  <a:close/>
                  <a:moveTo>
                    <a:pt x="4145" y="0"/>
                  </a:moveTo>
                  <a:cubicBezTo>
                    <a:pt x="4082" y="0"/>
                    <a:pt x="4018" y="6"/>
                    <a:pt x="3953" y="17"/>
                  </a:cubicBezTo>
                  <a:cubicBezTo>
                    <a:pt x="3358" y="136"/>
                    <a:pt x="2965" y="708"/>
                    <a:pt x="3084" y="1303"/>
                  </a:cubicBezTo>
                  <a:cubicBezTo>
                    <a:pt x="3108" y="1482"/>
                    <a:pt x="3179" y="1637"/>
                    <a:pt x="3298" y="1779"/>
                  </a:cubicBezTo>
                  <a:lnTo>
                    <a:pt x="2525" y="1922"/>
                  </a:lnTo>
                  <a:cubicBezTo>
                    <a:pt x="2203" y="1982"/>
                    <a:pt x="1989" y="2291"/>
                    <a:pt x="2048" y="2601"/>
                  </a:cubicBezTo>
                  <a:lnTo>
                    <a:pt x="2096" y="2887"/>
                  </a:lnTo>
                  <a:lnTo>
                    <a:pt x="810" y="3125"/>
                  </a:lnTo>
                  <a:cubicBezTo>
                    <a:pt x="322" y="3208"/>
                    <a:pt x="0" y="3673"/>
                    <a:pt x="96" y="4161"/>
                  </a:cubicBezTo>
                  <a:lnTo>
                    <a:pt x="1667" y="12793"/>
                  </a:lnTo>
                  <a:cubicBezTo>
                    <a:pt x="1751" y="13223"/>
                    <a:pt x="2122" y="13524"/>
                    <a:pt x="2543" y="13524"/>
                  </a:cubicBezTo>
                  <a:cubicBezTo>
                    <a:pt x="2600" y="13524"/>
                    <a:pt x="2657" y="13518"/>
                    <a:pt x="2715" y="13507"/>
                  </a:cubicBezTo>
                  <a:lnTo>
                    <a:pt x="10049" y="12174"/>
                  </a:lnTo>
                  <a:cubicBezTo>
                    <a:pt x="10537" y="12078"/>
                    <a:pt x="10859" y="11614"/>
                    <a:pt x="10764" y="11126"/>
                  </a:cubicBezTo>
                  <a:lnTo>
                    <a:pt x="9192" y="2506"/>
                  </a:lnTo>
                  <a:cubicBezTo>
                    <a:pt x="9107" y="2069"/>
                    <a:pt x="8727" y="1766"/>
                    <a:pt x="8299" y="1766"/>
                  </a:cubicBezTo>
                  <a:cubicBezTo>
                    <a:pt x="8248" y="1766"/>
                    <a:pt x="8196" y="1771"/>
                    <a:pt x="8144" y="1779"/>
                  </a:cubicBezTo>
                  <a:lnTo>
                    <a:pt x="6870" y="2018"/>
                  </a:lnTo>
                  <a:lnTo>
                    <a:pt x="6823" y="1744"/>
                  </a:lnTo>
                  <a:cubicBezTo>
                    <a:pt x="6770" y="1458"/>
                    <a:pt x="6520" y="1258"/>
                    <a:pt x="6248" y="1258"/>
                  </a:cubicBezTo>
                  <a:cubicBezTo>
                    <a:pt x="6214" y="1258"/>
                    <a:pt x="6179" y="1261"/>
                    <a:pt x="6144" y="1268"/>
                  </a:cubicBezTo>
                  <a:lnTo>
                    <a:pt x="5192" y="1434"/>
                  </a:lnTo>
                  <a:cubicBezTo>
                    <a:pt x="5239" y="1268"/>
                    <a:pt x="5251" y="1089"/>
                    <a:pt x="5215" y="922"/>
                  </a:cubicBezTo>
                  <a:cubicBezTo>
                    <a:pt x="5130" y="381"/>
                    <a:pt x="4667" y="0"/>
                    <a:pt x="4145"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275" name="Google Shape;5275;p61"/>
            <p:cNvSpPr/>
            <p:nvPr/>
          </p:nvSpPr>
          <p:spPr>
            <a:xfrm>
              <a:off x="3194834" y="255566"/>
              <a:ext cx="60156" cy="49898"/>
            </a:xfrm>
            <a:custGeom>
              <a:avLst/>
              <a:gdLst/>
              <a:ahLst/>
              <a:cxnLst/>
              <a:rect l="l" t="t" r="r" b="b"/>
              <a:pathLst>
                <a:path w="1865" h="1547" extrusionOk="0">
                  <a:moveTo>
                    <a:pt x="1023" y="1"/>
                  </a:moveTo>
                  <a:cubicBezTo>
                    <a:pt x="976" y="1"/>
                    <a:pt x="929" y="5"/>
                    <a:pt x="881" y="15"/>
                  </a:cubicBezTo>
                  <a:cubicBezTo>
                    <a:pt x="191" y="134"/>
                    <a:pt x="0" y="1015"/>
                    <a:pt x="572" y="1408"/>
                  </a:cubicBezTo>
                  <a:cubicBezTo>
                    <a:pt x="708" y="1504"/>
                    <a:pt x="857" y="1547"/>
                    <a:pt x="1002" y="1547"/>
                  </a:cubicBezTo>
                  <a:cubicBezTo>
                    <a:pt x="1451" y="1547"/>
                    <a:pt x="1864" y="1138"/>
                    <a:pt x="1774" y="634"/>
                  </a:cubicBezTo>
                  <a:cubicBezTo>
                    <a:pt x="1701" y="266"/>
                    <a:pt x="1377" y="1"/>
                    <a:pt x="102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276" name="Google Shape;5276;p61"/>
            <p:cNvSpPr/>
            <p:nvPr/>
          </p:nvSpPr>
          <p:spPr>
            <a:xfrm>
              <a:off x="3263021" y="241019"/>
              <a:ext cx="124440" cy="43706"/>
            </a:xfrm>
            <a:custGeom>
              <a:avLst/>
              <a:gdLst/>
              <a:ahLst/>
              <a:cxnLst/>
              <a:rect l="l" t="t" r="r" b="b"/>
              <a:pathLst>
                <a:path w="3858" h="1355" extrusionOk="0">
                  <a:moveTo>
                    <a:pt x="3263" y="1"/>
                  </a:moveTo>
                  <a:cubicBezTo>
                    <a:pt x="3227" y="1"/>
                    <a:pt x="3189" y="5"/>
                    <a:pt x="3149" y="14"/>
                  </a:cubicBezTo>
                  <a:lnTo>
                    <a:pt x="553" y="490"/>
                  </a:lnTo>
                  <a:cubicBezTo>
                    <a:pt x="0" y="580"/>
                    <a:pt x="121" y="1354"/>
                    <a:pt x="621" y="1354"/>
                  </a:cubicBezTo>
                  <a:cubicBezTo>
                    <a:pt x="649" y="1354"/>
                    <a:pt x="678" y="1352"/>
                    <a:pt x="708" y="1347"/>
                  </a:cubicBezTo>
                  <a:lnTo>
                    <a:pt x="3292" y="871"/>
                  </a:lnTo>
                  <a:cubicBezTo>
                    <a:pt x="3858" y="793"/>
                    <a:pt x="3761" y="1"/>
                    <a:pt x="326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277" name="Google Shape;5277;p61"/>
            <p:cNvSpPr/>
            <p:nvPr/>
          </p:nvSpPr>
          <p:spPr>
            <a:xfrm>
              <a:off x="3207510" y="325172"/>
              <a:ext cx="60123" cy="49866"/>
            </a:xfrm>
            <a:custGeom>
              <a:avLst/>
              <a:gdLst/>
              <a:ahLst/>
              <a:cxnLst/>
              <a:rect l="l" t="t" r="r" b="b"/>
              <a:pathLst>
                <a:path w="1864" h="1546" extrusionOk="0">
                  <a:moveTo>
                    <a:pt x="1014" y="1"/>
                  </a:moveTo>
                  <a:cubicBezTo>
                    <a:pt x="970" y="1"/>
                    <a:pt x="926" y="4"/>
                    <a:pt x="881" y="12"/>
                  </a:cubicBezTo>
                  <a:cubicBezTo>
                    <a:pt x="203" y="131"/>
                    <a:pt x="0" y="1012"/>
                    <a:pt x="572" y="1405"/>
                  </a:cubicBezTo>
                  <a:cubicBezTo>
                    <a:pt x="710" y="1502"/>
                    <a:pt x="860" y="1545"/>
                    <a:pt x="1007" y="1545"/>
                  </a:cubicBezTo>
                  <a:cubicBezTo>
                    <a:pt x="1454" y="1545"/>
                    <a:pt x="1864" y="1142"/>
                    <a:pt x="1774" y="631"/>
                  </a:cubicBezTo>
                  <a:cubicBezTo>
                    <a:pt x="1700" y="259"/>
                    <a:pt x="1378" y="1"/>
                    <a:pt x="101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278" name="Google Shape;5278;p61"/>
            <p:cNvSpPr/>
            <p:nvPr/>
          </p:nvSpPr>
          <p:spPr>
            <a:xfrm>
              <a:off x="3277020" y="310528"/>
              <a:ext cx="121376" cy="43512"/>
            </a:xfrm>
            <a:custGeom>
              <a:avLst/>
              <a:gdLst/>
              <a:ahLst/>
              <a:cxnLst/>
              <a:rect l="l" t="t" r="r" b="b"/>
              <a:pathLst>
                <a:path w="3763" h="1349" extrusionOk="0">
                  <a:moveTo>
                    <a:pt x="3143" y="0"/>
                  </a:moveTo>
                  <a:cubicBezTo>
                    <a:pt x="3131" y="0"/>
                    <a:pt x="3120" y="1"/>
                    <a:pt x="3108" y="2"/>
                  </a:cubicBezTo>
                  <a:lnTo>
                    <a:pt x="512" y="478"/>
                  </a:lnTo>
                  <a:cubicBezTo>
                    <a:pt x="0" y="618"/>
                    <a:pt x="125" y="1348"/>
                    <a:pt x="631" y="1348"/>
                  </a:cubicBezTo>
                  <a:cubicBezTo>
                    <a:pt x="643" y="1348"/>
                    <a:pt x="655" y="1348"/>
                    <a:pt x="667" y="1347"/>
                  </a:cubicBezTo>
                  <a:lnTo>
                    <a:pt x="3262" y="871"/>
                  </a:lnTo>
                  <a:cubicBezTo>
                    <a:pt x="3763" y="731"/>
                    <a:pt x="3638" y="0"/>
                    <a:pt x="3143"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279" name="Google Shape;5279;p61"/>
            <p:cNvSpPr/>
            <p:nvPr/>
          </p:nvSpPr>
          <p:spPr>
            <a:xfrm>
              <a:off x="3221315" y="399294"/>
              <a:ext cx="60059" cy="50189"/>
            </a:xfrm>
            <a:custGeom>
              <a:avLst/>
              <a:gdLst/>
              <a:ahLst/>
              <a:cxnLst/>
              <a:rect l="l" t="t" r="r" b="b"/>
              <a:pathLst>
                <a:path w="1862" h="1556" extrusionOk="0">
                  <a:moveTo>
                    <a:pt x="1002" y="1"/>
                  </a:moveTo>
                  <a:cubicBezTo>
                    <a:pt x="959" y="1"/>
                    <a:pt x="914" y="4"/>
                    <a:pt x="870" y="12"/>
                  </a:cubicBezTo>
                  <a:cubicBezTo>
                    <a:pt x="191" y="131"/>
                    <a:pt x="1" y="1012"/>
                    <a:pt x="560" y="1417"/>
                  </a:cubicBezTo>
                  <a:cubicBezTo>
                    <a:pt x="700" y="1513"/>
                    <a:pt x="851" y="1556"/>
                    <a:pt x="997" y="1556"/>
                  </a:cubicBezTo>
                  <a:cubicBezTo>
                    <a:pt x="1451" y="1556"/>
                    <a:pt x="1862" y="1147"/>
                    <a:pt x="1763" y="643"/>
                  </a:cubicBezTo>
                  <a:cubicBezTo>
                    <a:pt x="1699" y="260"/>
                    <a:pt x="1369"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280" name="Google Shape;5280;p61"/>
            <p:cNvSpPr/>
            <p:nvPr/>
          </p:nvSpPr>
          <p:spPr>
            <a:xfrm>
              <a:off x="3290277" y="384586"/>
              <a:ext cx="122472" cy="44028"/>
            </a:xfrm>
            <a:custGeom>
              <a:avLst/>
              <a:gdLst/>
              <a:ahLst/>
              <a:cxnLst/>
              <a:rect l="l" t="t" r="r" b="b"/>
              <a:pathLst>
                <a:path w="3797" h="1365" extrusionOk="0">
                  <a:moveTo>
                    <a:pt x="3172" y="0"/>
                  </a:moveTo>
                  <a:cubicBezTo>
                    <a:pt x="3153" y="0"/>
                    <a:pt x="3133" y="1"/>
                    <a:pt x="3113" y="4"/>
                  </a:cubicBezTo>
                  <a:lnTo>
                    <a:pt x="518" y="480"/>
                  </a:lnTo>
                  <a:cubicBezTo>
                    <a:pt x="1" y="606"/>
                    <a:pt x="116" y="1364"/>
                    <a:pt x="616" y="1364"/>
                  </a:cubicBezTo>
                  <a:cubicBezTo>
                    <a:pt x="634" y="1364"/>
                    <a:pt x="653" y="1363"/>
                    <a:pt x="673" y="1361"/>
                  </a:cubicBezTo>
                  <a:lnTo>
                    <a:pt x="3280" y="885"/>
                  </a:lnTo>
                  <a:cubicBezTo>
                    <a:pt x="3797" y="747"/>
                    <a:pt x="3682" y="0"/>
                    <a:pt x="317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281" name="Google Shape;5281;p61"/>
            <p:cNvSpPr/>
            <p:nvPr/>
          </p:nvSpPr>
          <p:spPr>
            <a:xfrm>
              <a:off x="3163708" y="708297"/>
              <a:ext cx="250428" cy="224430"/>
            </a:xfrm>
            <a:custGeom>
              <a:avLst/>
              <a:gdLst/>
              <a:ahLst/>
              <a:cxnLst/>
              <a:rect l="l" t="t" r="r" b="b"/>
              <a:pathLst>
                <a:path w="7764" h="6958" extrusionOk="0">
                  <a:moveTo>
                    <a:pt x="3923" y="1"/>
                  </a:moveTo>
                  <a:cubicBezTo>
                    <a:pt x="2893" y="1"/>
                    <a:pt x="1881" y="465"/>
                    <a:pt x="1215" y="1338"/>
                  </a:cubicBezTo>
                  <a:lnTo>
                    <a:pt x="6954" y="4969"/>
                  </a:lnTo>
                  <a:cubicBezTo>
                    <a:pt x="7764" y="3398"/>
                    <a:pt x="7240" y="1469"/>
                    <a:pt x="5752" y="528"/>
                  </a:cubicBezTo>
                  <a:cubicBezTo>
                    <a:pt x="5184" y="173"/>
                    <a:pt x="4550" y="1"/>
                    <a:pt x="3923" y="1"/>
                  </a:cubicBezTo>
                  <a:close/>
                  <a:moveTo>
                    <a:pt x="810" y="1993"/>
                  </a:moveTo>
                  <a:cubicBezTo>
                    <a:pt x="1" y="3553"/>
                    <a:pt x="525" y="5481"/>
                    <a:pt x="2013" y="6434"/>
                  </a:cubicBezTo>
                  <a:cubicBezTo>
                    <a:pt x="2577" y="6788"/>
                    <a:pt x="3207" y="6958"/>
                    <a:pt x="3830" y="6958"/>
                  </a:cubicBezTo>
                  <a:cubicBezTo>
                    <a:pt x="4864" y="6958"/>
                    <a:pt x="5881" y="6489"/>
                    <a:pt x="6549" y="5612"/>
                  </a:cubicBezTo>
                  <a:lnTo>
                    <a:pt x="810" y="1993"/>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282" name="Google Shape;5282;p61"/>
            <p:cNvSpPr/>
            <p:nvPr/>
          </p:nvSpPr>
          <p:spPr>
            <a:xfrm>
              <a:off x="3633018" y="226472"/>
              <a:ext cx="195885" cy="181918"/>
            </a:xfrm>
            <a:custGeom>
              <a:avLst/>
              <a:gdLst/>
              <a:ahLst/>
              <a:cxnLst/>
              <a:rect l="l" t="t" r="r" b="b"/>
              <a:pathLst>
                <a:path w="6073" h="5640" extrusionOk="0">
                  <a:moveTo>
                    <a:pt x="3596" y="0"/>
                  </a:moveTo>
                  <a:lnTo>
                    <a:pt x="1203" y="1631"/>
                  </a:lnTo>
                  <a:cubicBezTo>
                    <a:pt x="250" y="2286"/>
                    <a:pt x="0" y="3596"/>
                    <a:pt x="655" y="4560"/>
                  </a:cubicBezTo>
                  <a:lnTo>
                    <a:pt x="762" y="4715"/>
                  </a:lnTo>
                  <a:cubicBezTo>
                    <a:pt x="1170" y="5316"/>
                    <a:pt x="1833" y="5640"/>
                    <a:pt x="2507" y="5640"/>
                  </a:cubicBezTo>
                  <a:cubicBezTo>
                    <a:pt x="2915" y="5640"/>
                    <a:pt x="3328" y="5521"/>
                    <a:pt x="3691" y="5275"/>
                  </a:cubicBezTo>
                  <a:lnTo>
                    <a:pt x="6072" y="3644"/>
                  </a:lnTo>
                  <a:lnTo>
                    <a:pt x="3596" y="0"/>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283" name="Google Shape;5283;p61"/>
            <p:cNvSpPr/>
            <p:nvPr/>
          </p:nvSpPr>
          <p:spPr>
            <a:xfrm>
              <a:off x="3765490" y="151317"/>
              <a:ext cx="196272" cy="181563"/>
            </a:xfrm>
            <a:custGeom>
              <a:avLst/>
              <a:gdLst/>
              <a:ahLst/>
              <a:cxnLst/>
              <a:rect l="l" t="t" r="r" b="b"/>
              <a:pathLst>
                <a:path w="6085" h="5629" extrusionOk="0">
                  <a:moveTo>
                    <a:pt x="3578" y="1"/>
                  </a:moveTo>
                  <a:cubicBezTo>
                    <a:pt x="3170" y="1"/>
                    <a:pt x="2757" y="119"/>
                    <a:pt x="2394" y="366"/>
                  </a:cubicBezTo>
                  <a:lnTo>
                    <a:pt x="1" y="1985"/>
                  </a:lnTo>
                  <a:lnTo>
                    <a:pt x="2477" y="5628"/>
                  </a:lnTo>
                  <a:lnTo>
                    <a:pt x="4871" y="4009"/>
                  </a:lnTo>
                  <a:cubicBezTo>
                    <a:pt x="5835" y="3354"/>
                    <a:pt x="6085" y="2044"/>
                    <a:pt x="5430" y="1080"/>
                  </a:cubicBezTo>
                  <a:lnTo>
                    <a:pt x="5323" y="925"/>
                  </a:lnTo>
                  <a:cubicBezTo>
                    <a:pt x="4915" y="324"/>
                    <a:pt x="4252" y="1"/>
                    <a:pt x="357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284" name="Google Shape;5284;p61"/>
            <p:cNvSpPr/>
            <p:nvPr/>
          </p:nvSpPr>
          <p:spPr>
            <a:xfrm>
              <a:off x="3575411" y="602242"/>
              <a:ext cx="345645" cy="344032"/>
            </a:xfrm>
            <a:custGeom>
              <a:avLst/>
              <a:gdLst/>
              <a:ahLst/>
              <a:cxnLst/>
              <a:rect l="l" t="t" r="r" b="b"/>
              <a:pathLst>
                <a:path w="10716" h="10666" extrusionOk="0">
                  <a:moveTo>
                    <a:pt x="4998" y="1"/>
                  </a:moveTo>
                  <a:cubicBezTo>
                    <a:pt x="4820" y="1"/>
                    <a:pt x="4665" y="136"/>
                    <a:pt x="4644" y="328"/>
                  </a:cubicBezTo>
                  <a:lnTo>
                    <a:pt x="4191" y="3805"/>
                  </a:lnTo>
                  <a:lnTo>
                    <a:pt x="703" y="3340"/>
                  </a:lnTo>
                  <a:cubicBezTo>
                    <a:pt x="688" y="3338"/>
                    <a:pt x="673" y="3338"/>
                    <a:pt x="659" y="3338"/>
                  </a:cubicBezTo>
                  <a:cubicBezTo>
                    <a:pt x="473" y="3338"/>
                    <a:pt x="308" y="3474"/>
                    <a:pt x="286" y="3662"/>
                  </a:cubicBezTo>
                  <a:lnTo>
                    <a:pt x="24" y="5638"/>
                  </a:lnTo>
                  <a:cubicBezTo>
                    <a:pt x="0" y="5840"/>
                    <a:pt x="143" y="6031"/>
                    <a:pt x="346" y="6055"/>
                  </a:cubicBezTo>
                  <a:lnTo>
                    <a:pt x="346" y="6043"/>
                  </a:lnTo>
                  <a:lnTo>
                    <a:pt x="3834" y="6507"/>
                  </a:lnTo>
                  <a:lnTo>
                    <a:pt x="3370" y="9984"/>
                  </a:lnTo>
                  <a:cubicBezTo>
                    <a:pt x="3334" y="10186"/>
                    <a:pt x="3477" y="10377"/>
                    <a:pt x="3691" y="10401"/>
                  </a:cubicBezTo>
                  <a:lnTo>
                    <a:pt x="5656" y="10663"/>
                  </a:lnTo>
                  <a:cubicBezTo>
                    <a:pt x="5671" y="10664"/>
                    <a:pt x="5685" y="10665"/>
                    <a:pt x="5700" y="10665"/>
                  </a:cubicBezTo>
                  <a:cubicBezTo>
                    <a:pt x="5885" y="10665"/>
                    <a:pt x="6050" y="10529"/>
                    <a:pt x="6072" y="10341"/>
                  </a:cubicBezTo>
                  <a:lnTo>
                    <a:pt x="6537" y="6864"/>
                  </a:lnTo>
                  <a:lnTo>
                    <a:pt x="10013" y="7329"/>
                  </a:lnTo>
                  <a:cubicBezTo>
                    <a:pt x="10028" y="7331"/>
                    <a:pt x="10043" y="7331"/>
                    <a:pt x="10058" y="7331"/>
                  </a:cubicBezTo>
                  <a:cubicBezTo>
                    <a:pt x="10243" y="7331"/>
                    <a:pt x="10408" y="7195"/>
                    <a:pt x="10430" y="7007"/>
                  </a:cubicBezTo>
                  <a:lnTo>
                    <a:pt x="10692" y="5031"/>
                  </a:lnTo>
                  <a:cubicBezTo>
                    <a:pt x="10716" y="4828"/>
                    <a:pt x="10573" y="4638"/>
                    <a:pt x="10371" y="4614"/>
                  </a:cubicBezTo>
                  <a:lnTo>
                    <a:pt x="6894" y="4150"/>
                  </a:lnTo>
                  <a:lnTo>
                    <a:pt x="7358" y="673"/>
                  </a:lnTo>
                  <a:cubicBezTo>
                    <a:pt x="7382" y="471"/>
                    <a:pt x="7239" y="280"/>
                    <a:pt x="7037" y="256"/>
                  </a:cubicBezTo>
                  <a:lnTo>
                    <a:pt x="5060" y="6"/>
                  </a:lnTo>
                  <a:cubicBezTo>
                    <a:pt x="5040" y="3"/>
                    <a:pt x="5019" y="1"/>
                    <a:pt x="499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285" name="Google Shape;5285;p61"/>
            <p:cNvSpPr/>
            <p:nvPr/>
          </p:nvSpPr>
          <p:spPr>
            <a:xfrm>
              <a:off x="3133001" y="1123290"/>
              <a:ext cx="349870" cy="436217"/>
            </a:xfrm>
            <a:custGeom>
              <a:avLst/>
              <a:gdLst/>
              <a:ahLst/>
              <a:cxnLst/>
              <a:rect l="l" t="t" r="r" b="b"/>
              <a:pathLst>
                <a:path w="10847" h="13524" extrusionOk="0">
                  <a:moveTo>
                    <a:pt x="4148" y="429"/>
                  </a:moveTo>
                  <a:cubicBezTo>
                    <a:pt x="4437" y="429"/>
                    <a:pt x="4723" y="604"/>
                    <a:pt x="4775" y="997"/>
                  </a:cubicBezTo>
                  <a:cubicBezTo>
                    <a:pt x="4810" y="1188"/>
                    <a:pt x="4751" y="1390"/>
                    <a:pt x="4620" y="1533"/>
                  </a:cubicBezTo>
                  <a:lnTo>
                    <a:pt x="3834" y="1688"/>
                  </a:lnTo>
                  <a:cubicBezTo>
                    <a:pt x="3656" y="1593"/>
                    <a:pt x="3536" y="1426"/>
                    <a:pt x="3501" y="1224"/>
                  </a:cubicBezTo>
                  <a:cubicBezTo>
                    <a:pt x="3386" y="725"/>
                    <a:pt x="3770" y="429"/>
                    <a:pt x="4148" y="429"/>
                  </a:cubicBezTo>
                  <a:close/>
                  <a:moveTo>
                    <a:pt x="7843" y="2740"/>
                  </a:moveTo>
                  <a:cubicBezTo>
                    <a:pt x="8105" y="2740"/>
                    <a:pt x="8341" y="2921"/>
                    <a:pt x="8394" y="3188"/>
                  </a:cubicBezTo>
                  <a:lnTo>
                    <a:pt x="9775" y="10761"/>
                  </a:lnTo>
                  <a:cubicBezTo>
                    <a:pt x="9835" y="11058"/>
                    <a:pt x="9632" y="11344"/>
                    <a:pt x="9347" y="11392"/>
                  </a:cubicBezTo>
                  <a:lnTo>
                    <a:pt x="3072" y="12535"/>
                  </a:lnTo>
                  <a:cubicBezTo>
                    <a:pt x="3037" y="12542"/>
                    <a:pt x="3002" y="12545"/>
                    <a:pt x="2968" y="12545"/>
                  </a:cubicBezTo>
                  <a:cubicBezTo>
                    <a:pt x="2710" y="12545"/>
                    <a:pt x="2483" y="12357"/>
                    <a:pt x="2441" y="12094"/>
                  </a:cubicBezTo>
                  <a:lnTo>
                    <a:pt x="1060" y="4534"/>
                  </a:lnTo>
                  <a:cubicBezTo>
                    <a:pt x="1000" y="4236"/>
                    <a:pt x="1203" y="3950"/>
                    <a:pt x="1500" y="3903"/>
                  </a:cubicBezTo>
                  <a:lnTo>
                    <a:pt x="2251" y="3760"/>
                  </a:lnTo>
                  <a:cubicBezTo>
                    <a:pt x="2283" y="3975"/>
                    <a:pt x="2471" y="4122"/>
                    <a:pt x="2682" y="4122"/>
                  </a:cubicBezTo>
                  <a:cubicBezTo>
                    <a:pt x="2705" y="4122"/>
                    <a:pt x="2728" y="4120"/>
                    <a:pt x="2751" y="4117"/>
                  </a:cubicBezTo>
                  <a:lnTo>
                    <a:pt x="6668" y="3391"/>
                  </a:lnTo>
                  <a:cubicBezTo>
                    <a:pt x="6894" y="3355"/>
                    <a:pt x="7061" y="3129"/>
                    <a:pt x="7013" y="2890"/>
                  </a:cubicBezTo>
                  <a:lnTo>
                    <a:pt x="7751" y="2748"/>
                  </a:lnTo>
                  <a:cubicBezTo>
                    <a:pt x="7782" y="2743"/>
                    <a:pt x="7812" y="2740"/>
                    <a:pt x="7843" y="2740"/>
                  </a:cubicBezTo>
                  <a:close/>
                  <a:moveTo>
                    <a:pt x="4150" y="0"/>
                  </a:moveTo>
                  <a:cubicBezTo>
                    <a:pt x="4081" y="0"/>
                    <a:pt x="4011" y="7"/>
                    <a:pt x="3941" y="21"/>
                  </a:cubicBezTo>
                  <a:cubicBezTo>
                    <a:pt x="3346" y="128"/>
                    <a:pt x="2953" y="700"/>
                    <a:pt x="3072" y="1307"/>
                  </a:cubicBezTo>
                  <a:cubicBezTo>
                    <a:pt x="3096" y="1474"/>
                    <a:pt x="3179" y="1640"/>
                    <a:pt x="3286" y="1783"/>
                  </a:cubicBezTo>
                  <a:lnTo>
                    <a:pt x="2513" y="1926"/>
                  </a:lnTo>
                  <a:cubicBezTo>
                    <a:pt x="2191" y="1986"/>
                    <a:pt x="1977" y="2295"/>
                    <a:pt x="2036" y="2617"/>
                  </a:cubicBezTo>
                  <a:lnTo>
                    <a:pt x="2084" y="2890"/>
                  </a:lnTo>
                  <a:lnTo>
                    <a:pt x="798" y="3129"/>
                  </a:lnTo>
                  <a:cubicBezTo>
                    <a:pt x="310" y="3212"/>
                    <a:pt x="0" y="3676"/>
                    <a:pt x="84" y="4164"/>
                  </a:cubicBezTo>
                  <a:lnTo>
                    <a:pt x="1655" y="12785"/>
                  </a:lnTo>
                  <a:cubicBezTo>
                    <a:pt x="1740" y="13221"/>
                    <a:pt x="2120" y="13524"/>
                    <a:pt x="2549" y="13524"/>
                  </a:cubicBezTo>
                  <a:cubicBezTo>
                    <a:pt x="2600" y="13524"/>
                    <a:pt x="2651" y="13520"/>
                    <a:pt x="2703" y="13511"/>
                  </a:cubicBezTo>
                  <a:lnTo>
                    <a:pt x="10037" y="12165"/>
                  </a:lnTo>
                  <a:cubicBezTo>
                    <a:pt x="10525" y="12082"/>
                    <a:pt x="10847" y="11618"/>
                    <a:pt x="10752" y="11130"/>
                  </a:cubicBezTo>
                  <a:lnTo>
                    <a:pt x="9180" y="2498"/>
                  </a:lnTo>
                  <a:cubicBezTo>
                    <a:pt x="9107" y="2067"/>
                    <a:pt x="8737" y="1766"/>
                    <a:pt x="8316" y="1766"/>
                  </a:cubicBezTo>
                  <a:cubicBezTo>
                    <a:pt x="8260" y="1766"/>
                    <a:pt x="8202" y="1772"/>
                    <a:pt x="8144" y="1783"/>
                  </a:cubicBezTo>
                  <a:lnTo>
                    <a:pt x="6858" y="2009"/>
                  </a:lnTo>
                  <a:lnTo>
                    <a:pt x="6799" y="1736"/>
                  </a:lnTo>
                  <a:cubicBezTo>
                    <a:pt x="6745" y="1446"/>
                    <a:pt x="6497" y="1252"/>
                    <a:pt x="6213" y="1252"/>
                  </a:cubicBezTo>
                  <a:cubicBezTo>
                    <a:pt x="6183" y="1252"/>
                    <a:pt x="6152" y="1255"/>
                    <a:pt x="6120" y="1259"/>
                  </a:cubicBezTo>
                  <a:lnTo>
                    <a:pt x="5180" y="1438"/>
                  </a:lnTo>
                  <a:cubicBezTo>
                    <a:pt x="5227" y="1259"/>
                    <a:pt x="5239" y="1081"/>
                    <a:pt x="5203" y="914"/>
                  </a:cubicBezTo>
                  <a:cubicBezTo>
                    <a:pt x="5119" y="378"/>
                    <a:pt x="4665" y="0"/>
                    <a:pt x="4150"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286" name="Google Shape;5286;p61"/>
            <p:cNvSpPr/>
            <p:nvPr/>
          </p:nvSpPr>
          <p:spPr>
            <a:xfrm>
              <a:off x="3194834" y="1280275"/>
              <a:ext cx="60123" cy="49866"/>
            </a:xfrm>
            <a:custGeom>
              <a:avLst/>
              <a:gdLst/>
              <a:ahLst/>
              <a:cxnLst/>
              <a:rect l="l" t="t" r="r" b="b"/>
              <a:pathLst>
                <a:path w="1864" h="1546" extrusionOk="0">
                  <a:moveTo>
                    <a:pt x="1014" y="1"/>
                  </a:moveTo>
                  <a:cubicBezTo>
                    <a:pt x="970" y="1"/>
                    <a:pt x="926" y="4"/>
                    <a:pt x="881" y="12"/>
                  </a:cubicBezTo>
                  <a:cubicBezTo>
                    <a:pt x="191" y="131"/>
                    <a:pt x="0" y="1012"/>
                    <a:pt x="572" y="1405"/>
                  </a:cubicBezTo>
                  <a:cubicBezTo>
                    <a:pt x="710" y="1502"/>
                    <a:pt x="860" y="1545"/>
                    <a:pt x="1007" y="1545"/>
                  </a:cubicBezTo>
                  <a:cubicBezTo>
                    <a:pt x="1454" y="1545"/>
                    <a:pt x="1864" y="1142"/>
                    <a:pt x="1774" y="631"/>
                  </a:cubicBezTo>
                  <a:cubicBezTo>
                    <a:pt x="1700" y="259"/>
                    <a:pt x="1378" y="1"/>
                    <a:pt x="101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287" name="Google Shape;5287;p61"/>
            <p:cNvSpPr/>
            <p:nvPr/>
          </p:nvSpPr>
          <p:spPr>
            <a:xfrm>
              <a:off x="3262570" y="1265502"/>
              <a:ext cx="125472" cy="43996"/>
            </a:xfrm>
            <a:custGeom>
              <a:avLst/>
              <a:gdLst/>
              <a:ahLst/>
              <a:cxnLst/>
              <a:rect l="l" t="t" r="r" b="b"/>
              <a:pathLst>
                <a:path w="3890" h="1364" extrusionOk="0">
                  <a:moveTo>
                    <a:pt x="3293" y="0"/>
                  </a:moveTo>
                  <a:cubicBezTo>
                    <a:pt x="3252" y="0"/>
                    <a:pt x="3209" y="6"/>
                    <a:pt x="3163" y="17"/>
                  </a:cubicBezTo>
                  <a:lnTo>
                    <a:pt x="567" y="494"/>
                  </a:lnTo>
                  <a:cubicBezTo>
                    <a:pt x="1" y="571"/>
                    <a:pt x="108" y="1364"/>
                    <a:pt x="608" y="1364"/>
                  </a:cubicBezTo>
                  <a:cubicBezTo>
                    <a:pt x="644" y="1364"/>
                    <a:pt x="682" y="1360"/>
                    <a:pt x="722" y="1351"/>
                  </a:cubicBezTo>
                  <a:lnTo>
                    <a:pt x="3318" y="875"/>
                  </a:lnTo>
                  <a:cubicBezTo>
                    <a:pt x="3890" y="809"/>
                    <a:pt x="3791" y="0"/>
                    <a:pt x="3293"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288" name="Google Shape;5288;p61"/>
            <p:cNvSpPr/>
            <p:nvPr/>
          </p:nvSpPr>
          <p:spPr>
            <a:xfrm>
              <a:off x="3207510" y="1349784"/>
              <a:ext cx="60123" cy="49866"/>
            </a:xfrm>
            <a:custGeom>
              <a:avLst/>
              <a:gdLst/>
              <a:ahLst/>
              <a:cxnLst/>
              <a:rect l="l" t="t" r="r" b="b"/>
              <a:pathLst>
                <a:path w="1864" h="1546" extrusionOk="0">
                  <a:moveTo>
                    <a:pt x="1013" y="1"/>
                  </a:moveTo>
                  <a:cubicBezTo>
                    <a:pt x="970" y="1"/>
                    <a:pt x="926" y="4"/>
                    <a:pt x="881" y="12"/>
                  </a:cubicBezTo>
                  <a:cubicBezTo>
                    <a:pt x="203" y="131"/>
                    <a:pt x="0" y="1012"/>
                    <a:pt x="572" y="1405"/>
                  </a:cubicBezTo>
                  <a:cubicBezTo>
                    <a:pt x="710" y="1502"/>
                    <a:pt x="861" y="1545"/>
                    <a:pt x="1008" y="1545"/>
                  </a:cubicBezTo>
                  <a:cubicBezTo>
                    <a:pt x="1454" y="1545"/>
                    <a:pt x="1864" y="1145"/>
                    <a:pt x="1774" y="643"/>
                  </a:cubicBezTo>
                  <a:cubicBezTo>
                    <a:pt x="1700" y="260"/>
                    <a:pt x="1378" y="1"/>
                    <a:pt x="101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289" name="Google Shape;5289;p61"/>
            <p:cNvSpPr/>
            <p:nvPr/>
          </p:nvSpPr>
          <p:spPr>
            <a:xfrm>
              <a:off x="3277149" y="1335140"/>
              <a:ext cx="121247" cy="43544"/>
            </a:xfrm>
            <a:custGeom>
              <a:avLst/>
              <a:gdLst/>
              <a:ahLst/>
              <a:cxnLst/>
              <a:rect l="l" t="t" r="r" b="b"/>
              <a:pathLst>
                <a:path w="3759" h="1350" extrusionOk="0">
                  <a:moveTo>
                    <a:pt x="3139" y="0"/>
                  </a:moveTo>
                  <a:cubicBezTo>
                    <a:pt x="3127" y="0"/>
                    <a:pt x="3116" y="1"/>
                    <a:pt x="3104" y="2"/>
                  </a:cubicBezTo>
                  <a:lnTo>
                    <a:pt x="508" y="478"/>
                  </a:lnTo>
                  <a:cubicBezTo>
                    <a:pt x="0" y="628"/>
                    <a:pt x="119" y="1349"/>
                    <a:pt x="615" y="1349"/>
                  </a:cubicBezTo>
                  <a:cubicBezTo>
                    <a:pt x="631" y="1349"/>
                    <a:pt x="647" y="1348"/>
                    <a:pt x="663" y="1347"/>
                  </a:cubicBezTo>
                  <a:lnTo>
                    <a:pt x="3258" y="883"/>
                  </a:lnTo>
                  <a:cubicBezTo>
                    <a:pt x="3759" y="731"/>
                    <a:pt x="3634" y="0"/>
                    <a:pt x="3139"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290" name="Google Shape;5290;p61"/>
            <p:cNvSpPr/>
            <p:nvPr/>
          </p:nvSpPr>
          <p:spPr>
            <a:xfrm>
              <a:off x="3221315" y="1424293"/>
              <a:ext cx="59769" cy="49834"/>
            </a:xfrm>
            <a:custGeom>
              <a:avLst/>
              <a:gdLst/>
              <a:ahLst/>
              <a:cxnLst/>
              <a:rect l="l" t="t" r="r" b="b"/>
              <a:pathLst>
                <a:path w="1853" h="1545" extrusionOk="0">
                  <a:moveTo>
                    <a:pt x="1003" y="0"/>
                  </a:moveTo>
                  <a:cubicBezTo>
                    <a:pt x="959" y="0"/>
                    <a:pt x="914" y="4"/>
                    <a:pt x="870" y="12"/>
                  </a:cubicBezTo>
                  <a:cubicBezTo>
                    <a:pt x="191" y="131"/>
                    <a:pt x="1" y="1012"/>
                    <a:pt x="560" y="1405"/>
                  </a:cubicBezTo>
                  <a:cubicBezTo>
                    <a:pt x="701" y="1502"/>
                    <a:pt x="853" y="1545"/>
                    <a:pt x="1000" y="1545"/>
                  </a:cubicBezTo>
                  <a:cubicBezTo>
                    <a:pt x="1449" y="1545"/>
                    <a:pt x="1853" y="1142"/>
                    <a:pt x="1763" y="631"/>
                  </a:cubicBezTo>
                  <a:cubicBezTo>
                    <a:pt x="1699" y="259"/>
                    <a:pt x="1369" y="0"/>
                    <a:pt x="1003"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291" name="Google Shape;5291;p61"/>
            <p:cNvSpPr/>
            <p:nvPr/>
          </p:nvSpPr>
          <p:spPr>
            <a:xfrm>
              <a:off x="3290567" y="1409230"/>
              <a:ext cx="121924" cy="43931"/>
            </a:xfrm>
            <a:custGeom>
              <a:avLst/>
              <a:gdLst/>
              <a:ahLst/>
              <a:cxnLst/>
              <a:rect l="l" t="t" r="r" b="b"/>
              <a:pathLst>
                <a:path w="3780" h="1362" extrusionOk="0">
                  <a:moveTo>
                    <a:pt x="3152" y="0"/>
                  </a:moveTo>
                  <a:cubicBezTo>
                    <a:pt x="3137" y="0"/>
                    <a:pt x="3121" y="1"/>
                    <a:pt x="3104" y="2"/>
                  </a:cubicBezTo>
                  <a:lnTo>
                    <a:pt x="3104" y="14"/>
                  </a:lnTo>
                  <a:lnTo>
                    <a:pt x="509" y="479"/>
                  </a:lnTo>
                  <a:cubicBezTo>
                    <a:pt x="0" y="617"/>
                    <a:pt x="120" y="1362"/>
                    <a:pt x="617" y="1362"/>
                  </a:cubicBezTo>
                  <a:cubicBezTo>
                    <a:pt x="633" y="1362"/>
                    <a:pt x="648" y="1361"/>
                    <a:pt x="664" y="1360"/>
                  </a:cubicBezTo>
                  <a:lnTo>
                    <a:pt x="3271" y="883"/>
                  </a:lnTo>
                  <a:cubicBezTo>
                    <a:pt x="3779" y="733"/>
                    <a:pt x="3660" y="0"/>
                    <a:pt x="315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292" name="Google Shape;5292;p61"/>
            <p:cNvSpPr/>
            <p:nvPr/>
          </p:nvSpPr>
          <p:spPr>
            <a:xfrm>
              <a:off x="3632631" y="1251439"/>
              <a:ext cx="196272" cy="181563"/>
            </a:xfrm>
            <a:custGeom>
              <a:avLst/>
              <a:gdLst/>
              <a:ahLst/>
              <a:cxnLst/>
              <a:rect l="l" t="t" r="r" b="b"/>
              <a:pathLst>
                <a:path w="6085" h="5629" extrusionOk="0">
                  <a:moveTo>
                    <a:pt x="3608" y="1"/>
                  </a:moveTo>
                  <a:lnTo>
                    <a:pt x="1215" y="1620"/>
                  </a:lnTo>
                  <a:cubicBezTo>
                    <a:pt x="250" y="2275"/>
                    <a:pt x="0" y="3585"/>
                    <a:pt x="667" y="4549"/>
                  </a:cubicBezTo>
                  <a:lnTo>
                    <a:pt x="774" y="4704"/>
                  </a:lnTo>
                  <a:cubicBezTo>
                    <a:pt x="1182" y="5305"/>
                    <a:pt x="1845" y="5629"/>
                    <a:pt x="2519" y="5629"/>
                  </a:cubicBezTo>
                  <a:cubicBezTo>
                    <a:pt x="2927" y="5629"/>
                    <a:pt x="3340" y="5510"/>
                    <a:pt x="3703" y="5264"/>
                  </a:cubicBezTo>
                  <a:lnTo>
                    <a:pt x="6084" y="3644"/>
                  </a:lnTo>
                  <a:lnTo>
                    <a:pt x="3608" y="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293" name="Google Shape;5293;p61"/>
            <p:cNvSpPr/>
            <p:nvPr/>
          </p:nvSpPr>
          <p:spPr>
            <a:xfrm>
              <a:off x="3765490" y="1176188"/>
              <a:ext cx="196272" cy="181660"/>
            </a:xfrm>
            <a:custGeom>
              <a:avLst/>
              <a:gdLst/>
              <a:ahLst/>
              <a:cxnLst/>
              <a:rect l="l" t="t" r="r" b="b"/>
              <a:pathLst>
                <a:path w="6085" h="5632" extrusionOk="0">
                  <a:moveTo>
                    <a:pt x="3589" y="1"/>
                  </a:moveTo>
                  <a:cubicBezTo>
                    <a:pt x="3177" y="1"/>
                    <a:pt x="2761" y="120"/>
                    <a:pt x="2394" y="369"/>
                  </a:cubicBezTo>
                  <a:lnTo>
                    <a:pt x="1" y="1989"/>
                  </a:lnTo>
                  <a:lnTo>
                    <a:pt x="2477" y="5632"/>
                  </a:lnTo>
                  <a:lnTo>
                    <a:pt x="4871" y="4001"/>
                  </a:lnTo>
                  <a:cubicBezTo>
                    <a:pt x="5835" y="3346"/>
                    <a:pt x="6085" y="2036"/>
                    <a:pt x="5430" y="1072"/>
                  </a:cubicBezTo>
                  <a:lnTo>
                    <a:pt x="5430" y="1072"/>
                  </a:lnTo>
                  <a:lnTo>
                    <a:pt x="5430" y="1084"/>
                  </a:lnTo>
                  <a:lnTo>
                    <a:pt x="5323" y="917"/>
                  </a:lnTo>
                  <a:cubicBezTo>
                    <a:pt x="4917" y="319"/>
                    <a:pt x="4260" y="1"/>
                    <a:pt x="3589"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294" name="Google Shape;5294;p61"/>
            <p:cNvSpPr/>
            <p:nvPr/>
          </p:nvSpPr>
          <p:spPr>
            <a:xfrm>
              <a:off x="2108389" y="99161"/>
              <a:ext cx="349515" cy="435378"/>
            </a:xfrm>
            <a:custGeom>
              <a:avLst/>
              <a:gdLst/>
              <a:ahLst/>
              <a:cxnLst/>
              <a:rect l="l" t="t" r="r" b="b"/>
              <a:pathLst>
                <a:path w="10836" h="13498" extrusionOk="0">
                  <a:moveTo>
                    <a:pt x="4147" y="412"/>
                  </a:moveTo>
                  <a:cubicBezTo>
                    <a:pt x="4434" y="412"/>
                    <a:pt x="4718" y="584"/>
                    <a:pt x="4775" y="971"/>
                  </a:cubicBezTo>
                  <a:cubicBezTo>
                    <a:pt x="4799" y="1173"/>
                    <a:pt x="4751" y="1364"/>
                    <a:pt x="4620" y="1518"/>
                  </a:cubicBezTo>
                  <a:lnTo>
                    <a:pt x="3834" y="1661"/>
                  </a:lnTo>
                  <a:cubicBezTo>
                    <a:pt x="3656" y="1566"/>
                    <a:pt x="3537" y="1399"/>
                    <a:pt x="3501" y="1209"/>
                  </a:cubicBezTo>
                  <a:cubicBezTo>
                    <a:pt x="3386" y="709"/>
                    <a:pt x="3770" y="412"/>
                    <a:pt x="4147" y="412"/>
                  </a:cubicBezTo>
                  <a:close/>
                  <a:moveTo>
                    <a:pt x="7842" y="2726"/>
                  </a:moveTo>
                  <a:cubicBezTo>
                    <a:pt x="8105" y="2726"/>
                    <a:pt x="8340" y="2907"/>
                    <a:pt x="8382" y="3185"/>
                  </a:cubicBezTo>
                  <a:lnTo>
                    <a:pt x="9775" y="10746"/>
                  </a:lnTo>
                  <a:cubicBezTo>
                    <a:pt x="9823" y="11043"/>
                    <a:pt x="9633" y="11329"/>
                    <a:pt x="9323" y="11377"/>
                  </a:cubicBezTo>
                  <a:lnTo>
                    <a:pt x="3060" y="12520"/>
                  </a:lnTo>
                  <a:cubicBezTo>
                    <a:pt x="3025" y="12527"/>
                    <a:pt x="2990" y="12530"/>
                    <a:pt x="2956" y="12530"/>
                  </a:cubicBezTo>
                  <a:cubicBezTo>
                    <a:pt x="2699" y="12530"/>
                    <a:pt x="2471" y="12342"/>
                    <a:pt x="2429" y="12079"/>
                  </a:cubicBezTo>
                  <a:lnTo>
                    <a:pt x="1048" y="4507"/>
                  </a:lnTo>
                  <a:cubicBezTo>
                    <a:pt x="989" y="4209"/>
                    <a:pt x="1191" y="3935"/>
                    <a:pt x="1489" y="3876"/>
                  </a:cubicBezTo>
                  <a:lnTo>
                    <a:pt x="2239" y="3745"/>
                  </a:lnTo>
                  <a:cubicBezTo>
                    <a:pt x="2270" y="3954"/>
                    <a:pt x="2448" y="4099"/>
                    <a:pt x="2653" y="4099"/>
                  </a:cubicBezTo>
                  <a:cubicBezTo>
                    <a:pt x="2681" y="4099"/>
                    <a:pt x="2710" y="4096"/>
                    <a:pt x="2739" y="4090"/>
                  </a:cubicBezTo>
                  <a:lnTo>
                    <a:pt x="6656" y="3376"/>
                  </a:lnTo>
                  <a:cubicBezTo>
                    <a:pt x="6894" y="3340"/>
                    <a:pt x="7049" y="3114"/>
                    <a:pt x="7001" y="2876"/>
                  </a:cubicBezTo>
                  <a:lnTo>
                    <a:pt x="7751" y="2733"/>
                  </a:lnTo>
                  <a:cubicBezTo>
                    <a:pt x="7782" y="2728"/>
                    <a:pt x="7812" y="2726"/>
                    <a:pt x="7842" y="2726"/>
                  </a:cubicBezTo>
                  <a:close/>
                  <a:moveTo>
                    <a:pt x="4134" y="1"/>
                  </a:moveTo>
                  <a:cubicBezTo>
                    <a:pt x="4071" y="1"/>
                    <a:pt x="4006" y="6"/>
                    <a:pt x="3941" y="18"/>
                  </a:cubicBezTo>
                  <a:cubicBezTo>
                    <a:pt x="3346" y="125"/>
                    <a:pt x="2953" y="697"/>
                    <a:pt x="3072" y="1280"/>
                  </a:cubicBezTo>
                  <a:cubicBezTo>
                    <a:pt x="3096" y="1459"/>
                    <a:pt x="3167" y="1614"/>
                    <a:pt x="3275" y="1756"/>
                  </a:cubicBezTo>
                  <a:lnTo>
                    <a:pt x="2501" y="1899"/>
                  </a:lnTo>
                  <a:cubicBezTo>
                    <a:pt x="2191" y="1959"/>
                    <a:pt x="1977" y="2268"/>
                    <a:pt x="2036" y="2578"/>
                  </a:cubicBezTo>
                  <a:lnTo>
                    <a:pt x="2084" y="2864"/>
                  </a:lnTo>
                  <a:lnTo>
                    <a:pt x="798" y="3102"/>
                  </a:lnTo>
                  <a:cubicBezTo>
                    <a:pt x="310" y="3185"/>
                    <a:pt x="0" y="3650"/>
                    <a:pt x="84" y="4126"/>
                  </a:cubicBezTo>
                  <a:lnTo>
                    <a:pt x="1655" y="12758"/>
                  </a:lnTo>
                  <a:cubicBezTo>
                    <a:pt x="1741" y="13194"/>
                    <a:pt x="2111" y="13497"/>
                    <a:pt x="2537" y="13497"/>
                  </a:cubicBezTo>
                  <a:cubicBezTo>
                    <a:pt x="2588" y="13497"/>
                    <a:pt x="2639" y="13493"/>
                    <a:pt x="2691" y="13484"/>
                  </a:cubicBezTo>
                  <a:lnTo>
                    <a:pt x="10025" y="12139"/>
                  </a:lnTo>
                  <a:cubicBezTo>
                    <a:pt x="10514" y="12055"/>
                    <a:pt x="10835" y="11579"/>
                    <a:pt x="10752" y="11103"/>
                  </a:cubicBezTo>
                  <a:lnTo>
                    <a:pt x="9168" y="2483"/>
                  </a:lnTo>
                  <a:cubicBezTo>
                    <a:pt x="9094" y="2046"/>
                    <a:pt x="8715" y="1743"/>
                    <a:pt x="8287" y="1743"/>
                  </a:cubicBezTo>
                  <a:cubicBezTo>
                    <a:pt x="8236" y="1743"/>
                    <a:pt x="8184" y="1748"/>
                    <a:pt x="8132" y="1756"/>
                  </a:cubicBezTo>
                  <a:lnTo>
                    <a:pt x="6847" y="1995"/>
                  </a:lnTo>
                  <a:lnTo>
                    <a:pt x="6799" y="1721"/>
                  </a:lnTo>
                  <a:cubicBezTo>
                    <a:pt x="6746" y="1435"/>
                    <a:pt x="6506" y="1235"/>
                    <a:pt x="6228" y="1235"/>
                  </a:cubicBezTo>
                  <a:cubicBezTo>
                    <a:pt x="6192" y="1235"/>
                    <a:pt x="6156" y="1238"/>
                    <a:pt x="6120" y="1245"/>
                  </a:cubicBezTo>
                  <a:lnTo>
                    <a:pt x="5168" y="1411"/>
                  </a:lnTo>
                  <a:cubicBezTo>
                    <a:pt x="5227" y="1245"/>
                    <a:pt x="5239" y="1066"/>
                    <a:pt x="5203" y="899"/>
                  </a:cubicBezTo>
                  <a:cubicBezTo>
                    <a:pt x="5108" y="370"/>
                    <a:pt x="4646" y="1"/>
                    <a:pt x="413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295" name="Google Shape;5295;p61"/>
            <p:cNvSpPr/>
            <p:nvPr/>
          </p:nvSpPr>
          <p:spPr>
            <a:xfrm>
              <a:off x="2170222" y="255566"/>
              <a:ext cx="60059" cy="49898"/>
            </a:xfrm>
            <a:custGeom>
              <a:avLst/>
              <a:gdLst/>
              <a:ahLst/>
              <a:cxnLst/>
              <a:rect l="l" t="t" r="r" b="b"/>
              <a:pathLst>
                <a:path w="1862" h="1547" extrusionOk="0">
                  <a:moveTo>
                    <a:pt x="1015" y="1"/>
                  </a:moveTo>
                  <a:cubicBezTo>
                    <a:pt x="967" y="1"/>
                    <a:pt x="918" y="5"/>
                    <a:pt x="869" y="15"/>
                  </a:cubicBezTo>
                  <a:cubicBezTo>
                    <a:pt x="191" y="134"/>
                    <a:pt x="0" y="1015"/>
                    <a:pt x="572" y="1408"/>
                  </a:cubicBezTo>
                  <a:cubicBezTo>
                    <a:pt x="709" y="1504"/>
                    <a:pt x="857" y="1547"/>
                    <a:pt x="1002" y="1547"/>
                  </a:cubicBezTo>
                  <a:cubicBezTo>
                    <a:pt x="1450" y="1547"/>
                    <a:pt x="1861" y="1138"/>
                    <a:pt x="1762" y="634"/>
                  </a:cubicBezTo>
                  <a:cubicBezTo>
                    <a:pt x="1699" y="266"/>
                    <a:pt x="1377" y="1"/>
                    <a:pt x="1015"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296" name="Google Shape;5296;p61"/>
            <p:cNvSpPr/>
            <p:nvPr/>
          </p:nvSpPr>
          <p:spPr>
            <a:xfrm>
              <a:off x="2238409" y="241019"/>
              <a:ext cx="124117" cy="43706"/>
            </a:xfrm>
            <a:custGeom>
              <a:avLst/>
              <a:gdLst/>
              <a:ahLst/>
              <a:cxnLst/>
              <a:rect l="l" t="t" r="r" b="b"/>
              <a:pathLst>
                <a:path w="3848" h="1355" extrusionOk="0">
                  <a:moveTo>
                    <a:pt x="3261" y="1"/>
                  </a:moveTo>
                  <a:cubicBezTo>
                    <a:pt x="3225" y="1"/>
                    <a:pt x="3188" y="5"/>
                    <a:pt x="3149" y="14"/>
                  </a:cubicBezTo>
                  <a:lnTo>
                    <a:pt x="553" y="490"/>
                  </a:lnTo>
                  <a:cubicBezTo>
                    <a:pt x="1" y="580"/>
                    <a:pt x="121" y="1354"/>
                    <a:pt x="622" y="1354"/>
                  </a:cubicBezTo>
                  <a:cubicBezTo>
                    <a:pt x="649" y="1354"/>
                    <a:pt x="678" y="1352"/>
                    <a:pt x="708" y="1347"/>
                  </a:cubicBezTo>
                  <a:lnTo>
                    <a:pt x="3292" y="871"/>
                  </a:lnTo>
                  <a:cubicBezTo>
                    <a:pt x="3847" y="793"/>
                    <a:pt x="3750" y="1"/>
                    <a:pt x="3261"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297" name="Google Shape;5297;p61"/>
            <p:cNvSpPr/>
            <p:nvPr/>
          </p:nvSpPr>
          <p:spPr>
            <a:xfrm>
              <a:off x="2182898" y="325172"/>
              <a:ext cx="60123" cy="49866"/>
            </a:xfrm>
            <a:custGeom>
              <a:avLst/>
              <a:gdLst/>
              <a:ahLst/>
              <a:cxnLst/>
              <a:rect l="l" t="t" r="r" b="b"/>
              <a:pathLst>
                <a:path w="1864" h="1546" extrusionOk="0">
                  <a:moveTo>
                    <a:pt x="1014" y="1"/>
                  </a:moveTo>
                  <a:cubicBezTo>
                    <a:pt x="970" y="1"/>
                    <a:pt x="926" y="4"/>
                    <a:pt x="881" y="12"/>
                  </a:cubicBezTo>
                  <a:cubicBezTo>
                    <a:pt x="191" y="131"/>
                    <a:pt x="0" y="1012"/>
                    <a:pt x="572" y="1405"/>
                  </a:cubicBezTo>
                  <a:cubicBezTo>
                    <a:pt x="710" y="1502"/>
                    <a:pt x="860" y="1545"/>
                    <a:pt x="1007" y="1545"/>
                  </a:cubicBezTo>
                  <a:cubicBezTo>
                    <a:pt x="1454" y="1545"/>
                    <a:pt x="1864" y="1142"/>
                    <a:pt x="1774" y="631"/>
                  </a:cubicBezTo>
                  <a:cubicBezTo>
                    <a:pt x="1700" y="259"/>
                    <a:pt x="1378" y="1"/>
                    <a:pt x="101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298" name="Google Shape;5298;p61"/>
            <p:cNvSpPr/>
            <p:nvPr/>
          </p:nvSpPr>
          <p:spPr>
            <a:xfrm>
              <a:off x="2252408" y="310528"/>
              <a:ext cx="121376" cy="43512"/>
            </a:xfrm>
            <a:custGeom>
              <a:avLst/>
              <a:gdLst/>
              <a:ahLst/>
              <a:cxnLst/>
              <a:rect l="l" t="t" r="r" b="b"/>
              <a:pathLst>
                <a:path w="3763" h="1349" extrusionOk="0">
                  <a:moveTo>
                    <a:pt x="3132" y="0"/>
                  </a:moveTo>
                  <a:cubicBezTo>
                    <a:pt x="3120" y="0"/>
                    <a:pt x="3108" y="1"/>
                    <a:pt x="3096" y="2"/>
                  </a:cubicBezTo>
                  <a:lnTo>
                    <a:pt x="500" y="478"/>
                  </a:lnTo>
                  <a:cubicBezTo>
                    <a:pt x="0" y="618"/>
                    <a:pt x="125" y="1348"/>
                    <a:pt x="631" y="1348"/>
                  </a:cubicBezTo>
                  <a:cubicBezTo>
                    <a:pt x="643" y="1348"/>
                    <a:pt x="655" y="1348"/>
                    <a:pt x="667" y="1347"/>
                  </a:cubicBezTo>
                  <a:lnTo>
                    <a:pt x="3263" y="871"/>
                  </a:lnTo>
                  <a:cubicBezTo>
                    <a:pt x="3763" y="731"/>
                    <a:pt x="3638" y="0"/>
                    <a:pt x="313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299" name="Google Shape;5299;p61"/>
            <p:cNvSpPr/>
            <p:nvPr/>
          </p:nvSpPr>
          <p:spPr>
            <a:xfrm>
              <a:off x="2196316" y="399294"/>
              <a:ext cx="60156" cy="50189"/>
            </a:xfrm>
            <a:custGeom>
              <a:avLst/>
              <a:gdLst/>
              <a:ahLst/>
              <a:cxnLst/>
              <a:rect l="l" t="t" r="r" b="b"/>
              <a:pathLst>
                <a:path w="1865" h="1556" extrusionOk="0">
                  <a:moveTo>
                    <a:pt x="1014" y="1"/>
                  </a:moveTo>
                  <a:cubicBezTo>
                    <a:pt x="971" y="1"/>
                    <a:pt x="926" y="4"/>
                    <a:pt x="882" y="12"/>
                  </a:cubicBezTo>
                  <a:cubicBezTo>
                    <a:pt x="191" y="131"/>
                    <a:pt x="1" y="1012"/>
                    <a:pt x="572" y="1417"/>
                  </a:cubicBezTo>
                  <a:cubicBezTo>
                    <a:pt x="709" y="1513"/>
                    <a:pt x="858" y="1556"/>
                    <a:pt x="1003" y="1556"/>
                  </a:cubicBezTo>
                  <a:cubicBezTo>
                    <a:pt x="1452" y="1556"/>
                    <a:pt x="1865" y="1147"/>
                    <a:pt x="1775" y="643"/>
                  </a:cubicBezTo>
                  <a:cubicBezTo>
                    <a:pt x="1701" y="260"/>
                    <a:pt x="1379" y="1"/>
                    <a:pt x="101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300" name="Google Shape;5300;p61"/>
            <p:cNvSpPr/>
            <p:nvPr/>
          </p:nvSpPr>
          <p:spPr>
            <a:xfrm>
              <a:off x="2265310" y="384586"/>
              <a:ext cx="122472" cy="44028"/>
            </a:xfrm>
            <a:custGeom>
              <a:avLst/>
              <a:gdLst/>
              <a:ahLst/>
              <a:cxnLst/>
              <a:rect l="l" t="t" r="r" b="b"/>
              <a:pathLst>
                <a:path w="3797" h="1365" extrusionOk="0">
                  <a:moveTo>
                    <a:pt x="3170" y="0"/>
                  </a:moveTo>
                  <a:cubicBezTo>
                    <a:pt x="3152" y="0"/>
                    <a:pt x="3132" y="1"/>
                    <a:pt x="3113" y="4"/>
                  </a:cubicBezTo>
                  <a:lnTo>
                    <a:pt x="3125" y="4"/>
                  </a:lnTo>
                  <a:lnTo>
                    <a:pt x="529" y="480"/>
                  </a:lnTo>
                  <a:cubicBezTo>
                    <a:pt x="1" y="606"/>
                    <a:pt x="115" y="1364"/>
                    <a:pt x="626" y="1364"/>
                  </a:cubicBezTo>
                  <a:cubicBezTo>
                    <a:pt x="645" y="1364"/>
                    <a:pt x="664" y="1363"/>
                    <a:pt x="684" y="1361"/>
                  </a:cubicBezTo>
                  <a:lnTo>
                    <a:pt x="3279" y="885"/>
                  </a:lnTo>
                  <a:cubicBezTo>
                    <a:pt x="3796" y="758"/>
                    <a:pt x="3681" y="0"/>
                    <a:pt x="3170"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301" name="Google Shape;5301;p61"/>
            <p:cNvSpPr/>
            <p:nvPr/>
          </p:nvSpPr>
          <p:spPr>
            <a:xfrm>
              <a:off x="2138741" y="708297"/>
              <a:ext cx="250783" cy="224721"/>
            </a:xfrm>
            <a:custGeom>
              <a:avLst/>
              <a:gdLst/>
              <a:ahLst/>
              <a:cxnLst/>
              <a:rect l="l" t="t" r="r" b="b"/>
              <a:pathLst>
                <a:path w="7775" h="6967" extrusionOk="0">
                  <a:moveTo>
                    <a:pt x="3934" y="1"/>
                  </a:moveTo>
                  <a:cubicBezTo>
                    <a:pt x="2904" y="1"/>
                    <a:pt x="1893" y="465"/>
                    <a:pt x="1226" y="1338"/>
                  </a:cubicBezTo>
                  <a:lnTo>
                    <a:pt x="6965" y="4969"/>
                  </a:lnTo>
                  <a:cubicBezTo>
                    <a:pt x="7775" y="3398"/>
                    <a:pt x="7251" y="1469"/>
                    <a:pt x="5763" y="528"/>
                  </a:cubicBezTo>
                  <a:cubicBezTo>
                    <a:pt x="5195" y="173"/>
                    <a:pt x="4561" y="1"/>
                    <a:pt x="3934" y="1"/>
                  </a:cubicBezTo>
                  <a:close/>
                  <a:moveTo>
                    <a:pt x="822" y="1993"/>
                  </a:moveTo>
                  <a:lnTo>
                    <a:pt x="822" y="1993"/>
                  </a:lnTo>
                  <a:cubicBezTo>
                    <a:pt x="0" y="3553"/>
                    <a:pt x="524" y="5493"/>
                    <a:pt x="2024" y="6434"/>
                  </a:cubicBezTo>
                  <a:cubicBezTo>
                    <a:pt x="2590" y="6793"/>
                    <a:pt x="3222" y="6966"/>
                    <a:pt x="3847" y="6966"/>
                  </a:cubicBezTo>
                  <a:cubicBezTo>
                    <a:pt x="4879" y="6966"/>
                    <a:pt x="5893" y="6495"/>
                    <a:pt x="6560" y="5612"/>
                  </a:cubicBezTo>
                  <a:lnTo>
                    <a:pt x="822" y="1993"/>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302" name="Google Shape;5302;p61"/>
            <p:cNvSpPr/>
            <p:nvPr/>
          </p:nvSpPr>
          <p:spPr>
            <a:xfrm>
              <a:off x="2608019" y="226472"/>
              <a:ext cx="196272" cy="181918"/>
            </a:xfrm>
            <a:custGeom>
              <a:avLst/>
              <a:gdLst/>
              <a:ahLst/>
              <a:cxnLst/>
              <a:rect l="l" t="t" r="r" b="b"/>
              <a:pathLst>
                <a:path w="6085" h="5640" extrusionOk="0">
                  <a:moveTo>
                    <a:pt x="3608" y="0"/>
                  </a:moveTo>
                  <a:lnTo>
                    <a:pt x="1215" y="1631"/>
                  </a:lnTo>
                  <a:cubicBezTo>
                    <a:pt x="250" y="2286"/>
                    <a:pt x="0" y="3596"/>
                    <a:pt x="655" y="4560"/>
                  </a:cubicBezTo>
                  <a:lnTo>
                    <a:pt x="762" y="4715"/>
                  </a:lnTo>
                  <a:cubicBezTo>
                    <a:pt x="1171" y="5316"/>
                    <a:pt x="1833" y="5640"/>
                    <a:pt x="2508" y="5640"/>
                  </a:cubicBezTo>
                  <a:cubicBezTo>
                    <a:pt x="2916" y="5640"/>
                    <a:pt x="3328" y="5521"/>
                    <a:pt x="3691" y="5275"/>
                  </a:cubicBezTo>
                  <a:lnTo>
                    <a:pt x="6085" y="3644"/>
                  </a:lnTo>
                  <a:lnTo>
                    <a:pt x="3608" y="0"/>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303" name="Google Shape;5303;p61"/>
            <p:cNvSpPr/>
            <p:nvPr/>
          </p:nvSpPr>
          <p:spPr>
            <a:xfrm>
              <a:off x="2740909" y="151317"/>
              <a:ext cx="196272" cy="181563"/>
            </a:xfrm>
            <a:custGeom>
              <a:avLst/>
              <a:gdLst/>
              <a:ahLst/>
              <a:cxnLst/>
              <a:rect l="l" t="t" r="r" b="b"/>
              <a:pathLst>
                <a:path w="6085" h="5629" extrusionOk="0">
                  <a:moveTo>
                    <a:pt x="3571" y="1"/>
                  </a:moveTo>
                  <a:cubicBezTo>
                    <a:pt x="3163" y="1"/>
                    <a:pt x="2752" y="119"/>
                    <a:pt x="2393" y="366"/>
                  </a:cubicBezTo>
                  <a:lnTo>
                    <a:pt x="0" y="1985"/>
                  </a:lnTo>
                  <a:lnTo>
                    <a:pt x="2477" y="5628"/>
                  </a:lnTo>
                  <a:lnTo>
                    <a:pt x="4870" y="4009"/>
                  </a:lnTo>
                  <a:cubicBezTo>
                    <a:pt x="5834" y="3354"/>
                    <a:pt x="6084" y="2044"/>
                    <a:pt x="5429" y="1080"/>
                  </a:cubicBezTo>
                  <a:lnTo>
                    <a:pt x="5310" y="925"/>
                  </a:lnTo>
                  <a:cubicBezTo>
                    <a:pt x="4910" y="324"/>
                    <a:pt x="4245" y="1"/>
                    <a:pt x="3571"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304" name="Google Shape;5304;p61"/>
            <p:cNvSpPr/>
            <p:nvPr/>
          </p:nvSpPr>
          <p:spPr>
            <a:xfrm>
              <a:off x="2550799" y="602242"/>
              <a:ext cx="346032" cy="344032"/>
            </a:xfrm>
            <a:custGeom>
              <a:avLst/>
              <a:gdLst/>
              <a:ahLst/>
              <a:cxnLst/>
              <a:rect l="l" t="t" r="r" b="b"/>
              <a:pathLst>
                <a:path w="10728" h="10666" extrusionOk="0">
                  <a:moveTo>
                    <a:pt x="5007" y="1"/>
                  </a:moveTo>
                  <a:cubicBezTo>
                    <a:pt x="4823" y="1"/>
                    <a:pt x="4676" y="136"/>
                    <a:pt x="4644" y="328"/>
                  </a:cubicBezTo>
                  <a:lnTo>
                    <a:pt x="4191" y="3805"/>
                  </a:lnTo>
                  <a:lnTo>
                    <a:pt x="715" y="3340"/>
                  </a:lnTo>
                  <a:cubicBezTo>
                    <a:pt x="699" y="3338"/>
                    <a:pt x="684" y="3338"/>
                    <a:pt x="668" y="3338"/>
                  </a:cubicBezTo>
                  <a:cubicBezTo>
                    <a:pt x="475" y="3338"/>
                    <a:pt x="319" y="3474"/>
                    <a:pt x="286" y="3662"/>
                  </a:cubicBezTo>
                  <a:lnTo>
                    <a:pt x="36" y="5638"/>
                  </a:lnTo>
                  <a:cubicBezTo>
                    <a:pt x="0" y="5840"/>
                    <a:pt x="143" y="6031"/>
                    <a:pt x="346" y="6055"/>
                  </a:cubicBezTo>
                  <a:lnTo>
                    <a:pt x="346" y="6043"/>
                  </a:lnTo>
                  <a:lnTo>
                    <a:pt x="3822" y="6507"/>
                  </a:lnTo>
                  <a:lnTo>
                    <a:pt x="3370" y="9984"/>
                  </a:lnTo>
                  <a:cubicBezTo>
                    <a:pt x="3334" y="10186"/>
                    <a:pt x="3489" y="10377"/>
                    <a:pt x="3691" y="10401"/>
                  </a:cubicBezTo>
                  <a:lnTo>
                    <a:pt x="5668" y="10663"/>
                  </a:lnTo>
                  <a:cubicBezTo>
                    <a:pt x="5683" y="10664"/>
                    <a:pt x="5697" y="10665"/>
                    <a:pt x="5712" y="10665"/>
                  </a:cubicBezTo>
                  <a:cubicBezTo>
                    <a:pt x="5896" y="10665"/>
                    <a:pt x="6051" y="10529"/>
                    <a:pt x="6085" y="10341"/>
                  </a:cubicBezTo>
                  <a:lnTo>
                    <a:pt x="6537" y="6864"/>
                  </a:lnTo>
                  <a:lnTo>
                    <a:pt x="10025" y="7329"/>
                  </a:lnTo>
                  <a:cubicBezTo>
                    <a:pt x="10040" y="7331"/>
                    <a:pt x="10055" y="7331"/>
                    <a:pt x="10069" y="7331"/>
                  </a:cubicBezTo>
                  <a:cubicBezTo>
                    <a:pt x="10253" y="7331"/>
                    <a:pt x="10409" y="7195"/>
                    <a:pt x="10442" y="7007"/>
                  </a:cubicBezTo>
                  <a:lnTo>
                    <a:pt x="10704" y="5031"/>
                  </a:lnTo>
                  <a:cubicBezTo>
                    <a:pt x="10728" y="4828"/>
                    <a:pt x="10585" y="4638"/>
                    <a:pt x="10383" y="4614"/>
                  </a:cubicBezTo>
                  <a:lnTo>
                    <a:pt x="6894" y="4150"/>
                  </a:lnTo>
                  <a:lnTo>
                    <a:pt x="7358" y="673"/>
                  </a:lnTo>
                  <a:cubicBezTo>
                    <a:pt x="7382" y="471"/>
                    <a:pt x="7239" y="280"/>
                    <a:pt x="7037" y="256"/>
                  </a:cubicBezTo>
                  <a:lnTo>
                    <a:pt x="5072" y="6"/>
                  </a:lnTo>
                  <a:cubicBezTo>
                    <a:pt x="5050" y="3"/>
                    <a:pt x="5029" y="1"/>
                    <a:pt x="5007"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305" name="Google Shape;5305;p61"/>
            <p:cNvSpPr/>
            <p:nvPr/>
          </p:nvSpPr>
          <p:spPr>
            <a:xfrm>
              <a:off x="2108002" y="1123773"/>
              <a:ext cx="349902" cy="435733"/>
            </a:xfrm>
            <a:custGeom>
              <a:avLst/>
              <a:gdLst/>
              <a:ahLst/>
              <a:cxnLst/>
              <a:rect l="l" t="t" r="r" b="b"/>
              <a:pathLst>
                <a:path w="10848" h="13509" extrusionOk="0">
                  <a:moveTo>
                    <a:pt x="4155" y="414"/>
                  </a:moveTo>
                  <a:cubicBezTo>
                    <a:pt x="4444" y="414"/>
                    <a:pt x="4730" y="589"/>
                    <a:pt x="4787" y="982"/>
                  </a:cubicBezTo>
                  <a:cubicBezTo>
                    <a:pt x="4811" y="1173"/>
                    <a:pt x="4763" y="1375"/>
                    <a:pt x="4632" y="1518"/>
                  </a:cubicBezTo>
                  <a:lnTo>
                    <a:pt x="3846" y="1673"/>
                  </a:lnTo>
                  <a:cubicBezTo>
                    <a:pt x="3668" y="1578"/>
                    <a:pt x="3549" y="1411"/>
                    <a:pt x="3513" y="1209"/>
                  </a:cubicBezTo>
                  <a:cubicBezTo>
                    <a:pt x="3398" y="710"/>
                    <a:pt x="3779" y="414"/>
                    <a:pt x="4155" y="414"/>
                  </a:cubicBezTo>
                  <a:close/>
                  <a:moveTo>
                    <a:pt x="7872" y="2734"/>
                  </a:moveTo>
                  <a:cubicBezTo>
                    <a:pt x="8128" y="2734"/>
                    <a:pt x="8354" y="2914"/>
                    <a:pt x="8406" y="3185"/>
                  </a:cubicBezTo>
                  <a:lnTo>
                    <a:pt x="9787" y="10746"/>
                  </a:lnTo>
                  <a:cubicBezTo>
                    <a:pt x="9835" y="11043"/>
                    <a:pt x="9645" y="11329"/>
                    <a:pt x="9335" y="11377"/>
                  </a:cubicBezTo>
                  <a:lnTo>
                    <a:pt x="3072" y="12520"/>
                  </a:lnTo>
                  <a:cubicBezTo>
                    <a:pt x="3037" y="12527"/>
                    <a:pt x="3002" y="12530"/>
                    <a:pt x="2968" y="12530"/>
                  </a:cubicBezTo>
                  <a:cubicBezTo>
                    <a:pt x="2711" y="12530"/>
                    <a:pt x="2483" y="12342"/>
                    <a:pt x="2441" y="12079"/>
                  </a:cubicBezTo>
                  <a:lnTo>
                    <a:pt x="1060" y="4519"/>
                  </a:lnTo>
                  <a:cubicBezTo>
                    <a:pt x="1013" y="4221"/>
                    <a:pt x="1215" y="3935"/>
                    <a:pt x="1513" y="3888"/>
                  </a:cubicBezTo>
                  <a:lnTo>
                    <a:pt x="2251" y="3745"/>
                  </a:lnTo>
                  <a:cubicBezTo>
                    <a:pt x="2294" y="3960"/>
                    <a:pt x="2483" y="4107"/>
                    <a:pt x="2694" y="4107"/>
                  </a:cubicBezTo>
                  <a:cubicBezTo>
                    <a:pt x="2717" y="4107"/>
                    <a:pt x="2740" y="4105"/>
                    <a:pt x="2763" y="4102"/>
                  </a:cubicBezTo>
                  <a:lnTo>
                    <a:pt x="6668" y="3387"/>
                  </a:lnTo>
                  <a:cubicBezTo>
                    <a:pt x="6906" y="3340"/>
                    <a:pt x="7061" y="3114"/>
                    <a:pt x="7025" y="2875"/>
                  </a:cubicBezTo>
                  <a:lnTo>
                    <a:pt x="7763" y="2745"/>
                  </a:lnTo>
                  <a:cubicBezTo>
                    <a:pt x="7800" y="2737"/>
                    <a:pt x="7836" y="2734"/>
                    <a:pt x="7872" y="2734"/>
                  </a:cubicBezTo>
                  <a:close/>
                  <a:moveTo>
                    <a:pt x="4146" y="0"/>
                  </a:moveTo>
                  <a:cubicBezTo>
                    <a:pt x="4083" y="0"/>
                    <a:pt x="4018" y="6"/>
                    <a:pt x="3953" y="18"/>
                  </a:cubicBezTo>
                  <a:cubicBezTo>
                    <a:pt x="3358" y="125"/>
                    <a:pt x="2965" y="697"/>
                    <a:pt x="3084" y="1292"/>
                  </a:cubicBezTo>
                  <a:cubicBezTo>
                    <a:pt x="3108" y="1459"/>
                    <a:pt x="3179" y="1625"/>
                    <a:pt x="3287" y="1768"/>
                  </a:cubicBezTo>
                  <a:lnTo>
                    <a:pt x="2513" y="1911"/>
                  </a:lnTo>
                  <a:cubicBezTo>
                    <a:pt x="2203" y="1971"/>
                    <a:pt x="1989" y="2280"/>
                    <a:pt x="2048" y="2602"/>
                  </a:cubicBezTo>
                  <a:lnTo>
                    <a:pt x="2096" y="2875"/>
                  </a:lnTo>
                  <a:lnTo>
                    <a:pt x="810" y="3114"/>
                  </a:lnTo>
                  <a:cubicBezTo>
                    <a:pt x="322" y="3197"/>
                    <a:pt x="1" y="3661"/>
                    <a:pt x="96" y="4149"/>
                  </a:cubicBezTo>
                  <a:lnTo>
                    <a:pt x="1667" y="12770"/>
                  </a:lnTo>
                  <a:cubicBezTo>
                    <a:pt x="1742" y="13206"/>
                    <a:pt x="2121" y="13509"/>
                    <a:pt x="2549" y="13509"/>
                  </a:cubicBezTo>
                  <a:cubicBezTo>
                    <a:pt x="2600" y="13509"/>
                    <a:pt x="2651" y="13505"/>
                    <a:pt x="2703" y="13496"/>
                  </a:cubicBezTo>
                  <a:lnTo>
                    <a:pt x="10037" y="12150"/>
                  </a:lnTo>
                  <a:cubicBezTo>
                    <a:pt x="10526" y="12067"/>
                    <a:pt x="10847" y="11603"/>
                    <a:pt x="10764" y="11115"/>
                  </a:cubicBezTo>
                  <a:lnTo>
                    <a:pt x="9180" y="2483"/>
                  </a:lnTo>
                  <a:cubicBezTo>
                    <a:pt x="9107" y="2052"/>
                    <a:pt x="8737" y="1751"/>
                    <a:pt x="8316" y="1751"/>
                  </a:cubicBezTo>
                  <a:cubicBezTo>
                    <a:pt x="8260" y="1751"/>
                    <a:pt x="8202" y="1757"/>
                    <a:pt x="8144" y="1768"/>
                  </a:cubicBezTo>
                  <a:lnTo>
                    <a:pt x="6859" y="1994"/>
                  </a:lnTo>
                  <a:lnTo>
                    <a:pt x="6811" y="1721"/>
                  </a:lnTo>
                  <a:cubicBezTo>
                    <a:pt x="6757" y="1431"/>
                    <a:pt x="6510" y="1237"/>
                    <a:pt x="6226" y="1237"/>
                  </a:cubicBezTo>
                  <a:cubicBezTo>
                    <a:pt x="6195" y="1237"/>
                    <a:pt x="6164" y="1240"/>
                    <a:pt x="6132" y="1244"/>
                  </a:cubicBezTo>
                  <a:lnTo>
                    <a:pt x="5180" y="1423"/>
                  </a:lnTo>
                  <a:cubicBezTo>
                    <a:pt x="5239" y="1244"/>
                    <a:pt x="5251" y="1066"/>
                    <a:pt x="5215" y="899"/>
                  </a:cubicBezTo>
                  <a:cubicBezTo>
                    <a:pt x="5120" y="370"/>
                    <a:pt x="4658" y="0"/>
                    <a:pt x="4146"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306" name="Google Shape;5306;p61"/>
            <p:cNvSpPr/>
            <p:nvPr/>
          </p:nvSpPr>
          <p:spPr>
            <a:xfrm>
              <a:off x="2170222" y="1280275"/>
              <a:ext cx="60059" cy="49866"/>
            </a:xfrm>
            <a:custGeom>
              <a:avLst/>
              <a:gdLst/>
              <a:ahLst/>
              <a:cxnLst/>
              <a:rect l="l" t="t" r="r" b="b"/>
              <a:pathLst>
                <a:path w="1862" h="1546" extrusionOk="0">
                  <a:moveTo>
                    <a:pt x="1002" y="1"/>
                  </a:moveTo>
                  <a:cubicBezTo>
                    <a:pt x="958" y="1"/>
                    <a:pt x="914" y="4"/>
                    <a:pt x="869" y="12"/>
                  </a:cubicBezTo>
                  <a:cubicBezTo>
                    <a:pt x="191" y="131"/>
                    <a:pt x="0" y="1012"/>
                    <a:pt x="572" y="1405"/>
                  </a:cubicBezTo>
                  <a:cubicBezTo>
                    <a:pt x="710" y="1502"/>
                    <a:pt x="860" y="1545"/>
                    <a:pt x="1007" y="1545"/>
                  </a:cubicBezTo>
                  <a:cubicBezTo>
                    <a:pt x="1453" y="1545"/>
                    <a:pt x="1861" y="1142"/>
                    <a:pt x="1762" y="631"/>
                  </a:cubicBezTo>
                  <a:cubicBezTo>
                    <a:pt x="1699" y="259"/>
                    <a:pt x="1369"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307" name="Google Shape;5307;p61"/>
            <p:cNvSpPr/>
            <p:nvPr/>
          </p:nvSpPr>
          <p:spPr>
            <a:xfrm>
              <a:off x="2238344" y="1265566"/>
              <a:ext cx="124053" cy="43931"/>
            </a:xfrm>
            <a:custGeom>
              <a:avLst/>
              <a:gdLst/>
              <a:ahLst/>
              <a:cxnLst/>
              <a:rect l="l" t="t" r="r" b="b"/>
              <a:pathLst>
                <a:path w="3846" h="1362" extrusionOk="0">
                  <a:moveTo>
                    <a:pt x="3262" y="0"/>
                  </a:moveTo>
                  <a:cubicBezTo>
                    <a:pt x="3223" y="0"/>
                    <a:pt x="3182" y="5"/>
                    <a:pt x="3139" y="15"/>
                  </a:cubicBezTo>
                  <a:lnTo>
                    <a:pt x="3151" y="15"/>
                  </a:lnTo>
                  <a:lnTo>
                    <a:pt x="555" y="492"/>
                  </a:lnTo>
                  <a:cubicBezTo>
                    <a:pt x="0" y="569"/>
                    <a:pt x="108" y="1362"/>
                    <a:pt x="598" y="1362"/>
                  </a:cubicBezTo>
                  <a:cubicBezTo>
                    <a:pt x="633" y="1362"/>
                    <a:pt x="671" y="1358"/>
                    <a:pt x="710" y="1349"/>
                  </a:cubicBezTo>
                  <a:lnTo>
                    <a:pt x="3294" y="873"/>
                  </a:lnTo>
                  <a:cubicBezTo>
                    <a:pt x="3846" y="784"/>
                    <a:pt x="3753" y="0"/>
                    <a:pt x="326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308" name="Google Shape;5308;p61"/>
            <p:cNvSpPr/>
            <p:nvPr/>
          </p:nvSpPr>
          <p:spPr>
            <a:xfrm>
              <a:off x="2182898" y="1349784"/>
              <a:ext cx="60123" cy="49866"/>
            </a:xfrm>
            <a:custGeom>
              <a:avLst/>
              <a:gdLst/>
              <a:ahLst/>
              <a:cxnLst/>
              <a:rect l="l" t="t" r="r" b="b"/>
              <a:pathLst>
                <a:path w="1864" h="1546" extrusionOk="0">
                  <a:moveTo>
                    <a:pt x="1013" y="1"/>
                  </a:moveTo>
                  <a:cubicBezTo>
                    <a:pt x="970" y="1"/>
                    <a:pt x="926" y="4"/>
                    <a:pt x="881" y="12"/>
                  </a:cubicBezTo>
                  <a:cubicBezTo>
                    <a:pt x="191" y="131"/>
                    <a:pt x="0" y="1012"/>
                    <a:pt x="572" y="1405"/>
                  </a:cubicBezTo>
                  <a:cubicBezTo>
                    <a:pt x="710" y="1502"/>
                    <a:pt x="861" y="1545"/>
                    <a:pt x="1008" y="1545"/>
                  </a:cubicBezTo>
                  <a:cubicBezTo>
                    <a:pt x="1454" y="1545"/>
                    <a:pt x="1864" y="1145"/>
                    <a:pt x="1774" y="643"/>
                  </a:cubicBezTo>
                  <a:cubicBezTo>
                    <a:pt x="1700" y="260"/>
                    <a:pt x="1378" y="1"/>
                    <a:pt x="101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309" name="Google Shape;5309;p61"/>
            <p:cNvSpPr/>
            <p:nvPr/>
          </p:nvSpPr>
          <p:spPr>
            <a:xfrm>
              <a:off x="2252504" y="1335140"/>
              <a:ext cx="121279" cy="43544"/>
            </a:xfrm>
            <a:custGeom>
              <a:avLst/>
              <a:gdLst/>
              <a:ahLst/>
              <a:cxnLst/>
              <a:rect l="l" t="t" r="r" b="b"/>
              <a:pathLst>
                <a:path w="3760" h="1350" extrusionOk="0">
                  <a:moveTo>
                    <a:pt x="3129" y="0"/>
                  </a:moveTo>
                  <a:cubicBezTo>
                    <a:pt x="3117" y="0"/>
                    <a:pt x="3105" y="1"/>
                    <a:pt x="3093" y="2"/>
                  </a:cubicBezTo>
                  <a:lnTo>
                    <a:pt x="497" y="478"/>
                  </a:lnTo>
                  <a:cubicBezTo>
                    <a:pt x="1" y="628"/>
                    <a:pt x="120" y="1349"/>
                    <a:pt x="617" y="1349"/>
                  </a:cubicBezTo>
                  <a:cubicBezTo>
                    <a:pt x="632" y="1349"/>
                    <a:pt x="648" y="1348"/>
                    <a:pt x="664" y="1347"/>
                  </a:cubicBezTo>
                  <a:lnTo>
                    <a:pt x="3260" y="883"/>
                  </a:lnTo>
                  <a:cubicBezTo>
                    <a:pt x="3760" y="731"/>
                    <a:pt x="3635" y="0"/>
                    <a:pt x="3129"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310" name="Google Shape;5310;p61"/>
            <p:cNvSpPr/>
            <p:nvPr/>
          </p:nvSpPr>
          <p:spPr>
            <a:xfrm>
              <a:off x="2196316" y="1424293"/>
              <a:ext cx="60156" cy="49834"/>
            </a:xfrm>
            <a:custGeom>
              <a:avLst/>
              <a:gdLst/>
              <a:ahLst/>
              <a:cxnLst/>
              <a:rect l="l" t="t" r="r" b="b"/>
              <a:pathLst>
                <a:path w="1865" h="1545" extrusionOk="0">
                  <a:moveTo>
                    <a:pt x="1014" y="0"/>
                  </a:moveTo>
                  <a:cubicBezTo>
                    <a:pt x="971" y="0"/>
                    <a:pt x="927" y="4"/>
                    <a:pt x="882" y="12"/>
                  </a:cubicBezTo>
                  <a:cubicBezTo>
                    <a:pt x="191" y="131"/>
                    <a:pt x="1" y="1012"/>
                    <a:pt x="572" y="1405"/>
                  </a:cubicBezTo>
                  <a:cubicBezTo>
                    <a:pt x="711" y="1502"/>
                    <a:pt x="861" y="1545"/>
                    <a:pt x="1008" y="1545"/>
                  </a:cubicBezTo>
                  <a:cubicBezTo>
                    <a:pt x="1455" y="1545"/>
                    <a:pt x="1865" y="1142"/>
                    <a:pt x="1775" y="631"/>
                  </a:cubicBezTo>
                  <a:cubicBezTo>
                    <a:pt x="1701" y="259"/>
                    <a:pt x="1379" y="0"/>
                    <a:pt x="1014"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311" name="Google Shape;5311;p61"/>
            <p:cNvSpPr/>
            <p:nvPr/>
          </p:nvSpPr>
          <p:spPr>
            <a:xfrm>
              <a:off x="2265568" y="1409230"/>
              <a:ext cx="121924" cy="43931"/>
            </a:xfrm>
            <a:custGeom>
              <a:avLst/>
              <a:gdLst/>
              <a:ahLst/>
              <a:cxnLst/>
              <a:rect l="l" t="t" r="r" b="b"/>
              <a:pathLst>
                <a:path w="3780" h="1362" extrusionOk="0">
                  <a:moveTo>
                    <a:pt x="3163" y="0"/>
                  </a:moveTo>
                  <a:cubicBezTo>
                    <a:pt x="3148" y="0"/>
                    <a:pt x="3132" y="1"/>
                    <a:pt x="3117" y="2"/>
                  </a:cubicBezTo>
                  <a:lnTo>
                    <a:pt x="3117" y="14"/>
                  </a:lnTo>
                  <a:lnTo>
                    <a:pt x="521" y="479"/>
                  </a:lnTo>
                  <a:cubicBezTo>
                    <a:pt x="1" y="617"/>
                    <a:pt x="120" y="1362"/>
                    <a:pt x="629" y="1362"/>
                  </a:cubicBezTo>
                  <a:cubicBezTo>
                    <a:pt x="644" y="1362"/>
                    <a:pt x="660" y="1361"/>
                    <a:pt x="676" y="1360"/>
                  </a:cubicBezTo>
                  <a:lnTo>
                    <a:pt x="3271" y="883"/>
                  </a:lnTo>
                  <a:cubicBezTo>
                    <a:pt x="3780" y="733"/>
                    <a:pt x="3660" y="0"/>
                    <a:pt x="3163"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312" name="Google Shape;5312;p61"/>
            <p:cNvSpPr/>
            <p:nvPr/>
          </p:nvSpPr>
          <p:spPr>
            <a:xfrm>
              <a:off x="2608019" y="1251439"/>
              <a:ext cx="196272" cy="181563"/>
            </a:xfrm>
            <a:custGeom>
              <a:avLst/>
              <a:gdLst/>
              <a:ahLst/>
              <a:cxnLst/>
              <a:rect l="l" t="t" r="r" b="b"/>
              <a:pathLst>
                <a:path w="6085" h="5629" extrusionOk="0">
                  <a:moveTo>
                    <a:pt x="3608" y="1"/>
                  </a:moveTo>
                  <a:lnTo>
                    <a:pt x="1215" y="1620"/>
                  </a:lnTo>
                  <a:cubicBezTo>
                    <a:pt x="250" y="2275"/>
                    <a:pt x="0" y="3585"/>
                    <a:pt x="655" y="4549"/>
                  </a:cubicBezTo>
                  <a:lnTo>
                    <a:pt x="762" y="4704"/>
                  </a:lnTo>
                  <a:cubicBezTo>
                    <a:pt x="1171" y="5305"/>
                    <a:pt x="1833" y="5629"/>
                    <a:pt x="2508" y="5629"/>
                  </a:cubicBezTo>
                  <a:cubicBezTo>
                    <a:pt x="2916" y="5629"/>
                    <a:pt x="3328" y="5510"/>
                    <a:pt x="3691" y="5264"/>
                  </a:cubicBezTo>
                  <a:lnTo>
                    <a:pt x="6085" y="3644"/>
                  </a:lnTo>
                  <a:lnTo>
                    <a:pt x="3608" y="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313" name="Google Shape;5313;p61"/>
            <p:cNvSpPr/>
            <p:nvPr/>
          </p:nvSpPr>
          <p:spPr>
            <a:xfrm>
              <a:off x="2740909" y="1176188"/>
              <a:ext cx="195885" cy="181660"/>
            </a:xfrm>
            <a:custGeom>
              <a:avLst/>
              <a:gdLst/>
              <a:ahLst/>
              <a:cxnLst/>
              <a:rect l="l" t="t" r="r" b="b"/>
              <a:pathLst>
                <a:path w="6073" h="5632" extrusionOk="0">
                  <a:moveTo>
                    <a:pt x="3579" y="1"/>
                  </a:moveTo>
                  <a:cubicBezTo>
                    <a:pt x="3169" y="1"/>
                    <a:pt x="2755" y="120"/>
                    <a:pt x="2393" y="369"/>
                  </a:cubicBezTo>
                  <a:lnTo>
                    <a:pt x="0" y="1989"/>
                  </a:lnTo>
                  <a:lnTo>
                    <a:pt x="2477" y="5632"/>
                  </a:lnTo>
                  <a:lnTo>
                    <a:pt x="4870" y="4001"/>
                  </a:lnTo>
                  <a:cubicBezTo>
                    <a:pt x="5822" y="3346"/>
                    <a:pt x="6072" y="2036"/>
                    <a:pt x="5429" y="1072"/>
                  </a:cubicBezTo>
                  <a:lnTo>
                    <a:pt x="5429" y="1072"/>
                  </a:lnTo>
                  <a:lnTo>
                    <a:pt x="5429" y="1084"/>
                  </a:lnTo>
                  <a:lnTo>
                    <a:pt x="5310" y="917"/>
                  </a:lnTo>
                  <a:cubicBezTo>
                    <a:pt x="4904" y="319"/>
                    <a:pt x="4247" y="1"/>
                    <a:pt x="3579"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314" name="Google Shape;5314;p61"/>
            <p:cNvSpPr/>
            <p:nvPr/>
          </p:nvSpPr>
          <p:spPr>
            <a:xfrm>
              <a:off x="1083390" y="98419"/>
              <a:ext cx="349902" cy="436120"/>
            </a:xfrm>
            <a:custGeom>
              <a:avLst/>
              <a:gdLst/>
              <a:ahLst/>
              <a:cxnLst/>
              <a:rect l="l" t="t" r="r" b="b"/>
              <a:pathLst>
                <a:path w="10848" h="13521" extrusionOk="0">
                  <a:moveTo>
                    <a:pt x="4159" y="435"/>
                  </a:moveTo>
                  <a:cubicBezTo>
                    <a:pt x="4446" y="435"/>
                    <a:pt x="4730" y="607"/>
                    <a:pt x="4787" y="994"/>
                  </a:cubicBezTo>
                  <a:cubicBezTo>
                    <a:pt x="4811" y="1196"/>
                    <a:pt x="4763" y="1387"/>
                    <a:pt x="4632" y="1541"/>
                  </a:cubicBezTo>
                  <a:lnTo>
                    <a:pt x="3846" y="1684"/>
                  </a:lnTo>
                  <a:cubicBezTo>
                    <a:pt x="3668" y="1589"/>
                    <a:pt x="3549" y="1422"/>
                    <a:pt x="3513" y="1232"/>
                  </a:cubicBezTo>
                  <a:cubicBezTo>
                    <a:pt x="3398" y="732"/>
                    <a:pt x="3782" y="435"/>
                    <a:pt x="4159" y="435"/>
                  </a:cubicBezTo>
                  <a:close/>
                  <a:moveTo>
                    <a:pt x="7866" y="2749"/>
                  </a:moveTo>
                  <a:cubicBezTo>
                    <a:pt x="8129" y="2749"/>
                    <a:pt x="8364" y="2930"/>
                    <a:pt x="8406" y="3208"/>
                  </a:cubicBezTo>
                  <a:lnTo>
                    <a:pt x="9788" y="10769"/>
                  </a:lnTo>
                  <a:cubicBezTo>
                    <a:pt x="9835" y="11066"/>
                    <a:pt x="9645" y="11340"/>
                    <a:pt x="9347" y="11400"/>
                  </a:cubicBezTo>
                  <a:lnTo>
                    <a:pt x="3084" y="12543"/>
                  </a:lnTo>
                  <a:cubicBezTo>
                    <a:pt x="3049" y="12550"/>
                    <a:pt x="3014" y="12553"/>
                    <a:pt x="2980" y="12553"/>
                  </a:cubicBezTo>
                  <a:cubicBezTo>
                    <a:pt x="2723" y="12553"/>
                    <a:pt x="2495" y="12365"/>
                    <a:pt x="2453" y="12102"/>
                  </a:cubicBezTo>
                  <a:lnTo>
                    <a:pt x="1072" y="4530"/>
                  </a:lnTo>
                  <a:cubicBezTo>
                    <a:pt x="1013" y="4232"/>
                    <a:pt x="1215" y="3958"/>
                    <a:pt x="1513" y="3899"/>
                  </a:cubicBezTo>
                  <a:lnTo>
                    <a:pt x="2263" y="3768"/>
                  </a:lnTo>
                  <a:cubicBezTo>
                    <a:pt x="2294" y="3977"/>
                    <a:pt x="2472" y="4122"/>
                    <a:pt x="2677" y="4122"/>
                  </a:cubicBezTo>
                  <a:cubicBezTo>
                    <a:pt x="2705" y="4122"/>
                    <a:pt x="2734" y="4119"/>
                    <a:pt x="2763" y="4113"/>
                  </a:cubicBezTo>
                  <a:lnTo>
                    <a:pt x="6680" y="3399"/>
                  </a:lnTo>
                  <a:cubicBezTo>
                    <a:pt x="6906" y="3363"/>
                    <a:pt x="7073" y="3125"/>
                    <a:pt x="7025" y="2899"/>
                  </a:cubicBezTo>
                  <a:lnTo>
                    <a:pt x="7775" y="2756"/>
                  </a:lnTo>
                  <a:cubicBezTo>
                    <a:pt x="7806" y="2751"/>
                    <a:pt x="7836" y="2749"/>
                    <a:pt x="7866" y="2749"/>
                  </a:cubicBezTo>
                  <a:close/>
                  <a:moveTo>
                    <a:pt x="4133" y="0"/>
                  </a:moveTo>
                  <a:cubicBezTo>
                    <a:pt x="4070" y="0"/>
                    <a:pt x="4006" y="6"/>
                    <a:pt x="3942" y="17"/>
                  </a:cubicBezTo>
                  <a:cubicBezTo>
                    <a:pt x="3346" y="136"/>
                    <a:pt x="2953" y="708"/>
                    <a:pt x="3072" y="1303"/>
                  </a:cubicBezTo>
                  <a:cubicBezTo>
                    <a:pt x="3108" y="1482"/>
                    <a:pt x="3180" y="1649"/>
                    <a:pt x="3287" y="1779"/>
                  </a:cubicBezTo>
                  <a:lnTo>
                    <a:pt x="2513" y="1922"/>
                  </a:lnTo>
                  <a:cubicBezTo>
                    <a:pt x="2203" y="1982"/>
                    <a:pt x="1989" y="2291"/>
                    <a:pt x="2049" y="2601"/>
                  </a:cubicBezTo>
                  <a:lnTo>
                    <a:pt x="2096" y="2887"/>
                  </a:lnTo>
                  <a:lnTo>
                    <a:pt x="810" y="3125"/>
                  </a:lnTo>
                  <a:cubicBezTo>
                    <a:pt x="322" y="3208"/>
                    <a:pt x="1" y="3673"/>
                    <a:pt x="96" y="4149"/>
                  </a:cubicBezTo>
                  <a:lnTo>
                    <a:pt x="1668" y="12781"/>
                  </a:lnTo>
                  <a:cubicBezTo>
                    <a:pt x="1742" y="13217"/>
                    <a:pt x="2121" y="13520"/>
                    <a:pt x="2549" y="13520"/>
                  </a:cubicBezTo>
                  <a:cubicBezTo>
                    <a:pt x="2600" y="13520"/>
                    <a:pt x="2651" y="13516"/>
                    <a:pt x="2703" y="13507"/>
                  </a:cubicBezTo>
                  <a:lnTo>
                    <a:pt x="10038" y="12162"/>
                  </a:lnTo>
                  <a:cubicBezTo>
                    <a:pt x="10526" y="12066"/>
                    <a:pt x="10847" y="11602"/>
                    <a:pt x="10752" y="11126"/>
                  </a:cubicBezTo>
                  <a:lnTo>
                    <a:pt x="9192" y="2506"/>
                  </a:lnTo>
                  <a:cubicBezTo>
                    <a:pt x="9108" y="2074"/>
                    <a:pt x="8735" y="1763"/>
                    <a:pt x="8312" y="1763"/>
                  </a:cubicBezTo>
                  <a:cubicBezTo>
                    <a:pt x="8257" y="1763"/>
                    <a:pt x="8201" y="1769"/>
                    <a:pt x="8145" y="1779"/>
                  </a:cubicBezTo>
                  <a:lnTo>
                    <a:pt x="6859" y="2018"/>
                  </a:lnTo>
                  <a:lnTo>
                    <a:pt x="6811" y="1744"/>
                  </a:lnTo>
                  <a:cubicBezTo>
                    <a:pt x="6748" y="1458"/>
                    <a:pt x="6506" y="1258"/>
                    <a:pt x="6228" y="1258"/>
                  </a:cubicBezTo>
                  <a:cubicBezTo>
                    <a:pt x="6193" y="1258"/>
                    <a:pt x="6157" y="1261"/>
                    <a:pt x="6120" y="1268"/>
                  </a:cubicBezTo>
                  <a:lnTo>
                    <a:pt x="5180" y="1434"/>
                  </a:lnTo>
                  <a:cubicBezTo>
                    <a:pt x="5227" y="1268"/>
                    <a:pt x="5239" y="1089"/>
                    <a:pt x="5204" y="922"/>
                  </a:cubicBezTo>
                  <a:cubicBezTo>
                    <a:pt x="5119" y="381"/>
                    <a:pt x="4655" y="0"/>
                    <a:pt x="4133"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315" name="Google Shape;5315;p61"/>
            <p:cNvSpPr/>
            <p:nvPr/>
          </p:nvSpPr>
          <p:spPr>
            <a:xfrm>
              <a:off x="1145609" y="255566"/>
              <a:ext cx="60059" cy="49898"/>
            </a:xfrm>
            <a:custGeom>
              <a:avLst/>
              <a:gdLst/>
              <a:ahLst/>
              <a:cxnLst/>
              <a:rect l="l" t="t" r="r" b="b"/>
              <a:pathLst>
                <a:path w="1862" h="1547" extrusionOk="0">
                  <a:moveTo>
                    <a:pt x="1015" y="1"/>
                  </a:moveTo>
                  <a:cubicBezTo>
                    <a:pt x="967" y="1"/>
                    <a:pt x="918" y="5"/>
                    <a:pt x="870" y="15"/>
                  </a:cubicBezTo>
                  <a:cubicBezTo>
                    <a:pt x="191" y="134"/>
                    <a:pt x="0" y="1015"/>
                    <a:pt x="572" y="1408"/>
                  </a:cubicBezTo>
                  <a:cubicBezTo>
                    <a:pt x="709" y="1504"/>
                    <a:pt x="857" y="1547"/>
                    <a:pt x="1002" y="1547"/>
                  </a:cubicBezTo>
                  <a:cubicBezTo>
                    <a:pt x="1451" y="1547"/>
                    <a:pt x="1862" y="1138"/>
                    <a:pt x="1763" y="634"/>
                  </a:cubicBezTo>
                  <a:cubicBezTo>
                    <a:pt x="1700" y="266"/>
                    <a:pt x="1377" y="1"/>
                    <a:pt x="1015"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316" name="Google Shape;5316;p61"/>
            <p:cNvSpPr/>
            <p:nvPr/>
          </p:nvSpPr>
          <p:spPr>
            <a:xfrm>
              <a:off x="1213797" y="241019"/>
              <a:ext cx="124472" cy="43706"/>
            </a:xfrm>
            <a:custGeom>
              <a:avLst/>
              <a:gdLst/>
              <a:ahLst/>
              <a:cxnLst/>
              <a:rect l="l" t="t" r="r" b="b"/>
              <a:pathLst>
                <a:path w="3859" h="1355" extrusionOk="0">
                  <a:moveTo>
                    <a:pt x="3261" y="1"/>
                  </a:moveTo>
                  <a:cubicBezTo>
                    <a:pt x="3226" y="1"/>
                    <a:pt x="3188" y="5"/>
                    <a:pt x="3149" y="14"/>
                  </a:cubicBezTo>
                  <a:lnTo>
                    <a:pt x="3137" y="14"/>
                  </a:lnTo>
                  <a:lnTo>
                    <a:pt x="542" y="490"/>
                  </a:lnTo>
                  <a:cubicBezTo>
                    <a:pt x="0" y="580"/>
                    <a:pt x="111" y="1354"/>
                    <a:pt x="620" y="1354"/>
                  </a:cubicBezTo>
                  <a:cubicBezTo>
                    <a:pt x="648" y="1354"/>
                    <a:pt x="678" y="1352"/>
                    <a:pt x="708" y="1347"/>
                  </a:cubicBezTo>
                  <a:lnTo>
                    <a:pt x="3292" y="871"/>
                  </a:lnTo>
                  <a:cubicBezTo>
                    <a:pt x="3858" y="793"/>
                    <a:pt x="3751" y="1"/>
                    <a:pt x="3261"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317" name="Google Shape;5317;p61"/>
            <p:cNvSpPr/>
            <p:nvPr/>
          </p:nvSpPr>
          <p:spPr>
            <a:xfrm>
              <a:off x="1158286" y="325172"/>
              <a:ext cx="60059" cy="49866"/>
            </a:xfrm>
            <a:custGeom>
              <a:avLst/>
              <a:gdLst/>
              <a:ahLst/>
              <a:cxnLst/>
              <a:rect l="l" t="t" r="r" b="b"/>
              <a:pathLst>
                <a:path w="1862" h="1546" extrusionOk="0">
                  <a:moveTo>
                    <a:pt x="1002" y="1"/>
                  </a:moveTo>
                  <a:cubicBezTo>
                    <a:pt x="958" y="1"/>
                    <a:pt x="914" y="4"/>
                    <a:pt x="870" y="12"/>
                  </a:cubicBezTo>
                  <a:cubicBezTo>
                    <a:pt x="191" y="131"/>
                    <a:pt x="0" y="1012"/>
                    <a:pt x="560" y="1405"/>
                  </a:cubicBezTo>
                  <a:cubicBezTo>
                    <a:pt x="701" y="1502"/>
                    <a:pt x="854" y="1545"/>
                    <a:pt x="1002" y="1545"/>
                  </a:cubicBezTo>
                  <a:cubicBezTo>
                    <a:pt x="1453" y="1545"/>
                    <a:pt x="1861" y="1142"/>
                    <a:pt x="1762" y="631"/>
                  </a:cubicBezTo>
                  <a:cubicBezTo>
                    <a:pt x="1699" y="259"/>
                    <a:pt x="1369"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318" name="Google Shape;5318;p61"/>
            <p:cNvSpPr/>
            <p:nvPr/>
          </p:nvSpPr>
          <p:spPr>
            <a:xfrm>
              <a:off x="1227795" y="310528"/>
              <a:ext cx="121376" cy="43512"/>
            </a:xfrm>
            <a:custGeom>
              <a:avLst/>
              <a:gdLst/>
              <a:ahLst/>
              <a:cxnLst/>
              <a:rect l="l" t="t" r="r" b="b"/>
              <a:pathLst>
                <a:path w="3763" h="1349" extrusionOk="0">
                  <a:moveTo>
                    <a:pt x="3132" y="0"/>
                  </a:moveTo>
                  <a:cubicBezTo>
                    <a:pt x="3120" y="0"/>
                    <a:pt x="3108" y="1"/>
                    <a:pt x="3096" y="2"/>
                  </a:cubicBezTo>
                  <a:lnTo>
                    <a:pt x="500" y="478"/>
                  </a:lnTo>
                  <a:cubicBezTo>
                    <a:pt x="0" y="618"/>
                    <a:pt x="125" y="1348"/>
                    <a:pt x="631" y="1348"/>
                  </a:cubicBezTo>
                  <a:cubicBezTo>
                    <a:pt x="643" y="1348"/>
                    <a:pt x="655" y="1348"/>
                    <a:pt x="667" y="1347"/>
                  </a:cubicBezTo>
                  <a:lnTo>
                    <a:pt x="3263" y="871"/>
                  </a:lnTo>
                  <a:cubicBezTo>
                    <a:pt x="3763" y="731"/>
                    <a:pt x="3638" y="0"/>
                    <a:pt x="313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319" name="Google Shape;5319;p61"/>
            <p:cNvSpPr/>
            <p:nvPr/>
          </p:nvSpPr>
          <p:spPr>
            <a:xfrm>
              <a:off x="1171736" y="399294"/>
              <a:ext cx="60156" cy="50189"/>
            </a:xfrm>
            <a:custGeom>
              <a:avLst/>
              <a:gdLst/>
              <a:ahLst/>
              <a:cxnLst/>
              <a:rect l="l" t="t" r="r" b="b"/>
              <a:pathLst>
                <a:path w="1865" h="1556" extrusionOk="0">
                  <a:moveTo>
                    <a:pt x="1013" y="1"/>
                  </a:moveTo>
                  <a:cubicBezTo>
                    <a:pt x="970" y="1"/>
                    <a:pt x="926" y="4"/>
                    <a:pt x="881" y="12"/>
                  </a:cubicBezTo>
                  <a:cubicBezTo>
                    <a:pt x="202" y="131"/>
                    <a:pt x="0" y="1012"/>
                    <a:pt x="572" y="1417"/>
                  </a:cubicBezTo>
                  <a:cubicBezTo>
                    <a:pt x="708" y="1513"/>
                    <a:pt x="857" y="1556"/>
                    <a:pt x="1002" y="1556"/>
                  </a:cubicBezTo>
                  <a:cubicBezTo>
                    <a:pt x="1451" y="1556"/>
                    <a:pt x="1864" y="1147"/>
                    <a:pt x="1774" y="643"/>
                  </a:cubicBezTo>
                  <a:cubicBezTo>
                    <a:pt x="1700" y="260"/>
                    <a:pt x="1378" y="1"/>
                    <a:pt x="101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320" name="Google Shape;5320;p61"/>
            <p:cNvSpPr/>
            <p:nvPr/>
          </p:nvSpPr>
          <p:spPr>
            <a:xfrm>
              <a:off x="1240697" y="384586"/>
              <a:ext cx="122440" cy="44028"/>
            </a:xfrm>
            <a:custGeom>
              <a:avLst/>
              <a:gdLst/>
              <a:ahLst/>
              <a:cxnLst/>
              <a:rect l="l" t="t" r="r" b="b"/>
              <a:pathLst>
                <a:path w="3796" h="1365" extrusionOk="0">
                  <a:moveTo>
                    <a:pt x="3182" y="0"/>
                  </a:moveTo>
                  <a:cubicBezTo>
                    <a:pt x="3163" y="0"/>
                    <a:pt x="3144" y="1"/>
                    <a:pt x="3125" y="4"/>
                  </a:cubicBezTo>
                  <a:lnTo>
                    <a:pt x="529" y="480"/>
                  </a:lnTo>
                  <a:cubicBezTo>
                    <a:pt x="1" y="606"/>
                    <a:pt x="126" y="1364"/>
                    <a:pt x="627" y="1364"/>
                  </a:cubicBezTo>
                  <a:cubicBezTo>
                    <a:pt x="646" y="1364"/>
                    <a:pt x="664" y="1363"/>
                    <a:pt x="684" y="1361"/>
                  </a:cubicBezTo>
                  <a:lnTo>
                    <a:pt x="3279" y="885"/>
                  </a:lnTo>
                  <a:cubicBezTo>
                    <a:pt x="3796" y="747"/>
                    <a:pt x="3682" y="0"/>
                    <a:pt x="318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321" name="Google Shape;5321;p61"/>
            <p:cNvSpPr/>
            <p:nvPr/>
          </p:nvSpPr>
          <p:spPr>
            <a:xfrm>
              <a:off x="1114516" y="708297"/>
              <a:ext cx="250396" cy="224430"/>
            </a:xfrm>
            <a:custGeom>
              <a:avLst/>
              <a:gdLst/>
              <a:ahLst/>
              <a:cxnLst/>
              <a:rect l="l" t="t" r="r" b="b"/>
              <a:pathLst>
                <a:path w="7763" h="6958" extrusionOk="0">
                  <a:moveTo>
                    <a:pt x="3922" y="1"/>
                  </a:moveTo>
                  <a:cubicBezTo>
                    <a:pt x="2892" y="1"/>
                    <a:pt x="1881" y="465"/>
                    <a:pt x="1214" y="1338"/>
                  </a:cubicBezTo>
                  <a:lnTo>
                    <a:pt x="6953" y="4969"/>
                  </a:lnTo>
                  <a:cubicBezTo>
                    <a:pt x="7763" y="3398"/>
                    <a:pt x="7239" y="1469"/>
                    <a:pt x="5751" y="528"/>
                  </a:cubicBezTo>
                  <a:cubicBezTo>
                    <a:pt x="5183" y="173"/>
                    <a:pt x="4549" y="1"/>
                    <a:pt x="3922" y="1"/>
                  </a:cubicBezTo>
                  <a:close/>
                  <a:moveTo>
                    <a:pt x="810" y="1993"/>
                  </a:moveTo>
                  <a:cubicBezTo>
                    <a:pt x="0" y="3553"/>
                    <a:pt x="524" y="5481"/>
                    <a:pt x="2012" y="6434"/>
                  </a:cubicBezTo>
                  <a:cubicBezTo>
                    <a:pt x="2576" y="6788"/>
                    <a:pt x="3206" y="6958"/>
                    <a:pt x="3829" y="6958"/>
                  </a:cubicBezTo>
                  <a:cubicBezTo>
                    <a:pt x="4863" y="6958"/>
                    <a:pt x="5880" y="6489"/>
                    <a:pt x="6548" y="5612"/>
                  </a:cubicBezTo>
                  <a:lnTo>
                    <a:pt x="810" y="1993"/>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322" name="Google Shape;5322;p61"/>
            <p:cNvSpPr/>
            <p:nvPr/>
          </p:nvSpPr>
          <p:spPr>
            <a:xfrm>
              <a:off x="1583407" y="226472"/>
              <a:ext cx="196272" cy="181918"/>
            </a:xfrm>
            <a:custGeom>
              <a:avLst/>
              <a:gdLst/>
              <a:ahLst/>
              <a:cxnLst/>
              <a:rect l="l" t="t" r="r" b="b"/>
              <a:pathLst>
                <a:path w="6085" h="5640" extrusionOk="0">
                  <a:moveTo>
                    <a:pt x="3608" y="0"/>
                  </a:moveTo>
                  <a:lnTo>
                    <a:pt x="1215" y="1631"/>
                  </a:lnTo>
                  <a:cubicBezTo>
                    <a:pt x="251" y="2286"/>
                    <a:pt x="1" y="3596"/>
                    <a:pt x="655" y="4560"/>
                  </a:cubicBezTo>
                  <a:lnTo>
                    <a:pt x="763" y="4715"/>
                  </a:lnTo>
                  <a:cubicBezTo>
                    <a:pt x="1171" y="5316"/>
                    <a:pt x="1833" y="5640"/>
                    <a:pt x="2508" y="5640"/>
                  </a:cubicBezTo>
                  <a:cubicBezTo>
                    <a:pt x="2916" y="5640"/>
                    <a:pt x="3328" y="5521"/>
                    <a:pt x="3692" y="5275"/>
                  </a:cubicBezTo>
                  <a:lnTo>
                    <a:pt x="6085" y="3644"/>
                  </a:lnTo>
                  <a:lnTo>
                    <a:pt x="3608" y="0"/>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323" name="Google Shape;5323;p61"/>
            <p:cNvSpPr/>
            <p:nvPr/>
          </p:nvSpPr>
          <p:spPr>
            <a:xfrm>
              <a:off x="1716297" y="151317"/>
              <a:ext cx="196272" cy="181563"/>
            </a:xfrm>
            <a:custGeom>
              <a:avLst/>
              <a:gdLst/>
              <a:ahLst/>
              <a:cxnLst/>
              <a:rect l="l" t="t" r="r" b="b"/>
              <a:pathLst>
                <a:path w="6085" h="5629" extrusionOk="0">
                  <a:moveTo>
                    <a:pt x="3568" y="1"/>
                  </a:moveTo>
                  <a:cubicBezTo>
                    <a:pt x="3162" y="1"/>
                    <a:pt x="2752" y="119"/>
                    <a:pt x="2393" y="366"/>
                  </a:cubicBezTo>
                  <a:lnTo>
                    <a:pt x="0" y="1985"/>
                  </a:lnTo>
                  <a:lnTo>
                    <a:pt x="2477" y="5628"/>
                  </a:lnTo>
                  <a:lnTo>
                    <a:pt x="4870" y="4009"/>
                  </a:lnTo>
                  <a:cubicBezTo>
                    <a:pt x="5834" y="3354"/>
                    <a:pt x="6084" y="2044"/>
                    <a:pt x="5417" y="1080"/>
                  </a:cubicBezTo>
                  <a:lnTo>
                    <a:pt x="5310" y="925"/>
                  </a:lnTo>
                  <a:cubicBezTo>
                    <a:pt x="4902" y="324"/>
                    <a:pt x="4240" y="1"/>
                    <a:pt x="356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324" name="Google Shape;5324;p61"/>
            <p:cNvSpPr/>
            <p:nvPr/>
          </p:nvSpPr>
          <p:spPr>
            <a:xfrm>
              <a:off x="1526186" y="602242"/>
              <a:ext cx="345677" cy="344032"/>
            </a:xfrm>
            <a:custGeom>
              <a:avLst/>
              <a:gdLst/>
              <a:ahLst/>
              <a:cxnLst/>
              <a:rect l="l" t="t" r="r" b="b"/>
              <a:pathLst>
                <a:path w="10717" h="10666" extrusionOk="0">
                  <a:moveTo>
                    <a:pt x="4999" y="1"/>
                  </a:moveTo>
                  <a:cubicBezTo>
                    <a:pt x="4821" y="1"/>
                    <a:pt x="4665" y="136"/>
                    <a:pt x="4644" y="328"/>
                  </a:cubicBezTo>
                  <a:lnTo>
                    <a:pt x="4180" y="3805"/>
                  </a:lnTo>
                  <a:lnTo>
                    <a:pt x="703" y="3340"/>
                  </a:lnTo>
                  <a:cubicBezTo>
                    <a:pt x="688" y="3338"/>
                    <a:pt x="673" y="3338"/>
                    <a:pt x="659" y="3338"/>
                  </a:cubicBezTo>
                  <a:cubicBezTo>
                    <a:pt x="474" y="3338"/>
                    <a:pt x="308" y="3474"/>
                    <a:pt x="286" y="3662"/>
                  </a:cubicBezTo>
                  <a:lnTo>
                    <a:pt x="24" y="5638"/>
                  </a:lnTo>
                  <a:cubicBezTo>
                    <a:pt x="1" y="5840"/>
                    <a:pt x="143" y="6031"/>
                    <a:pt x="346" y="6055"/>
                  </a:cubicBezTo>
                  <a:lnTo>
                    <a:pt x="346" y="6043"/>
                  </a:lnTo>
                  <a:lnTo>
                    <a:pt x="3822" y="6507"/>
                  </a:lnTo>
                  <a:lnTo>
                    <a:pt x="3370" y="9984"/>
                  </a:lnTo>
                  <a:cubicBezTo>
                    <a:pt x="3334" y="10186"/>
                    <a:pt x="3477" y="10377"/>
                    <a:pt x="3691" y="10401"/>
                  </a:cubicBezTo>
                  <a:lnTo>
                    <a:pt x="5656" y="10663"/>
                  </a:lnTo>
                  <a:cubicBezTo>
                    <a:pt x="5671" y="10664"/>
                    <a:pt x="5686" y="10665"/>
                    <a:pt x="5700" y="10665"/>
                  </a:cubicBezTo>
                  <a:cubicBezTo>
                    <a:pt x="5885" y="10665"/>
                    <a:pt x="6051" y="10529"/>
                    <a:pt x="6073" y="10341"/>
                  </a:cubicBezTo>
                  <a:lnTo>
                    <a:pt x="6537" y="6864"/>
                  </a:lnTo>
                  <a:lnTo>
                    <a:pt x="10014" y="7329"/>
                  </a:lnTo>
                  <a:cubicBezTo>
                    <a:pt x="10028" y="7331"/>
                    <a:pt x="10043" y="7331"/>
                    <a:pt x="10058" y="7331"/>
                  </a:cubicBezTo>
                  <a:cubicBezTo>
                    <a:pt x="10243" y="7331"/>
                    <a:pt x="10408" y="7195"/>
                    <a:pt x="10430" y="7007"/>
                  </a:cubicBezTo>
                  <a:lnTo>
                    <a:pt x="10692" y="5031"/>
                  </a:lnTo>
                  <a:cubicBezTo>
                    <a:pt x="10716" y="4828"/>
                    <a:pt x="10573" y="4638"/>
                    <a:pt x="10371" y="4614"/>
                  </a:cubicBezTo>
                  <a:lnTo>
                    <a:pt x="6894" y="4150"/>
                  </a:lnTo>
                  <a:lnTo>
                    <a:pt x="7347" y="673"/>
                  </a:lnTo>
                  <a:cubicBezTo>
                    <a:pt x="7382" y="471"/>
                    <a:pt x="7240" y="280"/>
                    <a:pt x="7025" y="256"/>
                  </a:cubicBezTo>
                  <a:lnTo>
                    <a:pt x="5061" y="6"/>
                  </a:lnTo>
                  <a:cubicBezTo>
                    <a:pt x="5040" y="3"/>
                    <a:pt x="5019" y="1"/>
                    <a:pt x="4999"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325" name="Google Shape;5325;p61"/>
            <p:cNvSpPr/>
            <p:nvPr/>
          </p:nvSpPr>
          <p:spPr>
            <a:xfrm>
              <a:off x="1083390" y="1123290"/>
              <a:ext cx="349902" cy="435862"/>
            </a:xfrm>
            <a:custGeom>
              <a:avLst/>
              <a:gdLst/>
              <a:ahLst/>
              <a:cxnLst/>
              <a:rect l="l" t="t" r="r" b="b"/>
              <a:pathLst>
                <a:path w="10848" h="13513" extrusionOk="0">
                  <a:moveTo>
                    <a:pt x="4155" y="429"/>
                  </a:moveTo>
                  <a:cubicBezTo>
                    <a:pt x="4444" y="429"/>
                    <a:pt x="4730" y="604"/>
                    <a:pt x="4787" y="997"/>
                  </a:cubicBezTo>
                  <a:cubicBezTo>
                    <a:pt x="4811" y="1188"/>
                    <a:pt x="4763" y="1390"/>
                    <a:pt x="4632" y="1533"/>
                  </a:cubicBezTo>
                  <a:lnTo>
                    <a:pt x="3846" y="1688"/>
                  </a:lnTo>
                  <a:cubicBezTo>
                    <a:pt x="3668" y="1593"/>
                    <a:pt x="3549" y="1426"/>
                    <a:pt x="3513" y="1224"/>
                  </a:cubicBezTo>
                  <a:cubicBezTo>
                    <a:pt x="3399" y="725"/>
                    <a:pt x="3779" y="429"/>
                    <a:pt x="4155" y="429"/>
                  </a:cubicBezTo>
                  <a:close/>
                  <a:moveTo>
                    <a:pt x="7868" y="2749"/>
                  </a:moveTo>
                  <a:cubicBezTo>
                    <a:pt x="8125" y="2749"/>
                    <a:pt x="8354" y="2938"/>
                    <a:pt x="8406" y="3200"/>
                  </a:cubicBezTo>
                  <a:lnTo>
                    <a:pt x="9788" y="10761"/>
                  </a:lnTo>
                  <a:cubicBezTo>
                    <a:pt x="9835" y="11058"/>
                    <a:pt x="9645" y="11344"/>
                    <a:pt x="9347" y="11392"/>
                  </a:cubicBezTo>
                  <a:lnTo>
                    <a:pt x="3084" y="12535"/>
                  </a:lnTo>
                  <a:cubicBezTo>
                    <a:pt x="3049" y="12542"/>
                    <a:pt x="3014" y="12545"/>
                    <a:pt x="2980" y="12545"/>
                  </a:cubicBezTo>
                  <a:cubicBezTo>
                    <a:pt x="2723" y="12545"/>
                    <a:pt x="2495" y="12357"/>
                    <a:pt x="2453" y="12094"/>
                  </a:cubicBezTo>
                  <a:lnTo>
                    <a:pt x="1060" y="4534"/>
                  </a:lnTo>
                  <a:cubicBezTo>
                    <a:pt x="1013" y="4236"/>
                    <a:pt x="1215" y="3950"/>
                    <a:pt x="1513" y="3903"/>
                  </a:cubicBezTo>
                  <a:lnTo>
                    <a:pt x="2251" y="3760"/>
                  </a:lnTo>
                  <a:cubicBezTo>
                    <a:pt x="2294" y="3975"/>
                    <a:pt x="2483" y="4122"/>
                    <a:pt x="2695" y="4122"/>
                  </a:cubicBezTo>
                  <a:cubicBezTo>
                    <a:pt x="2717" y="4122"/>
                    <a:pt x="2740" y="4120"/>
                    <a:pt x="2763" y="4117"/>
                  </a:cubicBezTo>
                  <a:lnTo>
                    <a:pt x="6668" y="3402"/>
                  </a:lnTo>
                  <a:cubicBezTo>
                    <a:pt x="6906" y="3355"/>
                    <a:pt x="7061" y="3129"/>
                    <a:pt x="7025" y="2890"/>
                  </a:cubicBezTo>
                  <a:lnTo>
                    <a:pt x="7764" y="2760"/>
                  </a:lnTo>
                  <a:cubicBezTo>
                    <a:pt x="7799" y="2752"/>
                    <a:pt x="7834" y="2749"/>
                    <a:pt x="7868" y="2749"/>
                  </a:cubicBezTo>
                  <a:close/>
                  <a:moveTo>
                    <a:pt x="4154" y="0"/>
                  </a:moveTo>
                  <a:cubicBezTo>
                    <a:pt x="4084" y="0"/>
                    <a:pt x="4013" y="7"/>
                    <a:pt x="3942" y="21"/>
                  </a:cubicBezTo>
                  <a:cubicBezTo>
                    <a:pt x="3346" y="128"/>
                    <a:pt x="2953" y="700"/>
                    <a:pt x="3072" y="1307"/>
                  </a:cubicBezTo>
                  <a:cubicBezTo>
                    <a:pt x="3108" y="1474"/>
                    <a:pt x="3180" y="1640"/>
                    <a:pt x="3287" y="1783"/>
                  </a:cubicBezTo>
                  <a:lnTo>
                    <a:pt x="2513" y="1926"/>
                  </a:lnTo>
                  <a:cubicBezTo>
                    <a:pt x="2203" y="1986"/>
                    <a:pt x="2001" y="2283"/>
                    <a:pt x="2049" y="2605"/>
                  </a:cubicBezTo>
                  <a:lnTo>
                    <a:pt x="2096" y="2879"/>
                  </a:lnTo>
                  <a:lnTo>
                    <a:pt x="810" y="3117"/>
                  </a:lnTo>
                  <a:cubicBezTo>
                    <a:pt x="322" y="3200"/>
                    <a:pt x="1" y="3664"/>
                    <a:pt x="96" y="4153"/>
                  </a:cubicBezTo>
                  <a:lnTo>
                    <a:pt x="1668" y="12785"/>
                  </a:lnTo>
                  <a:cubicBezTo>
                    <a:pt x="1742" y="13210"/>
                    <a:pt x="2121" y="13512"/>
                    <a:pt x="2549" y="13512"/>
                  </a:cubicBezTo>
                  <a:cubicBezTo>
                    <a:pt x="2600" y="13512"/>
                    <a:pt x="2651" y="13508"/>
                    <a:pt x="2703" y="13499"/>
                  </a:cubicBezTo>
                  <a:lnTo>
                    <a:pt x="10038" y="12154"/>
                  </a:lnTo>
                  <a:cubicBezTo>
                    <a:pt x="10526" y="12070"/>
                    <a:pt x="10847" y="11606"/>
                    <a:pt x="10752" y="11118"/>
                  </a:cubicBezTo>
                  <a:lnTo>
                    <a:pt x="9180" y="2486"/>
                  </a:lnTo>
                  <a:cubicBezTo>
                    <a:pt x="9107" y="2055"/>
                    <a:pt x="8728" y="1755"/>
                    <a:pt x="8313" y="1755"/>
                  </a:cubicBezTo>
                  <a:cubicBezTo>
                    <a:pt x="8257" y="1755"/>
                    <a:pt x="8201" y="1760"/>
                    <a:pt x="8145" y="1771"/>
                  </a:cubicBezTo>
                  <a:lnTo>
                    <a:pt x="6859" y="2009"/>
                  </a:lnTo>
                  <a:lnTo>
                    <a:pt x="6811" y="1736"/>
                  </a:lnTo>
                  <a:cubicBezTo>
                    <a:pt x="6757" y="1446"/>
                    <a:pt x="6500" y="1252"/>
                    <a:pt x="6223" y="1252"/>
                  </a:cubicBezTo>
                  <a:cubicBezTo>
                    <a:pt x="6193" y="1252"/>
                    <a:pt x="6163" y="1255"/>
                    <a:pt x="6132" y="1259"/>
                  </a:cubicBezTo>
                  <a:lnTo>
                    <a:pt x="5180" y="1438"/>
                  </a:lnTo>
                  <a:cubicBezTo>
                    <a:pt x="5239" y="1259"/>
                    <a:pt x="5251" y="1081"/>
                    <a:pt x="5216" y="914"/>
                  </a:cubicBezTo>
                  <a:cubicBezTo>
                    <a:pt x="5132" y="378"/>
                    <a:pt x="4677" y="0"/>
                    <a:pt x="4154"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326" name="Google Shape;5326;p61"/>
            <p:cNvSpPr/>
            <p:nvPr/>
          </p:nvSpPr>
          <p:spPr>
            <a:xfrm>
              <a:off x="1145609" y="1280275"/>
              <a:ext cx="60059" cy="49866"/>
            </a:xfrm>
            <a:custGeom>
              <a:avLst/>
              <a:gdLst/>
              <a:ahLst/>
              <a:cxnLst/>
              <a:rect l="l" t="t" r="r" b="b"/>
              <a:pathLst>
                <a:path w="1862" h="1546" extrusionOk="0">
                  <a:moveTo>
                    <a:pt x="1002" y="1"/>
                  </a:moveTo>
                  <a:cubicBezTo>
                    <a:pt x="958" y="1"/>
                    <a:pt x="914" y="4"/>
                    <a:pt x="870" y="12"/>
                  </a:cubicBezTo>
                  <a:cubicBezTo>
                    <a:pt x="191" y="131"/>
                    <a:pt x="0" y="1012"/>
                    <a:pt x="572" y="1405"/>
                  </a:cubicBezTo>
                  <a:cubicBezTo>
                    <a:pt x="710" y="1502"/>
                    <a:pt x="861" y="1545"/>
                    <a:pt x="1007" y="1545"/>
                  </a:cubicBezTo>
                  <a:cubicBezTo>
                    <a:pt x="1453" y="1545"/>
                    <a:pt x="1861" y="1142"/>
                    <a:pt x="1763" y="631"/>
                  </a:cubicBezTo>
                  <a:cubicBezTo>
                    <a:pt x="1699" y="259"/>
                    <a:pt x="1369"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327" name="Google Shape;5327;p61"/>
            <p:cNvSpPr/>
            <p:nvPr/>
          </p:nvSpPr>
          <p:spPr>
            <a:xfrm>
              <a:off x="1213345" y="1265502"/>
              <a:ext cx="125117" cy="43996"/>
            </a:xfrm>
            <a:custGeom>
              <a:avLst/>
              <a:gdLst/>
              <a:ahLst/>
              <a:cxnLst/>
              <a:rect l="l" t="t" r="r" b="b"/>
              <a:pathLst>
                <a:path w="3879" h="1364" extrusionOk="0">
                  <a:moveTo>
                    <a:pt x="3293" y="0"/>
                  </a:moveTo>
                  <a:cubicBezTo>
                    <a:pt x="3252" y="0"/>
                    <a:pt x="3209" y="6"/>
                    <a:pt x="3163" y="17"/>
                  </a:cubicBezTo>
                  <a:lnTo>
                    <a:pt x="3151" y="17"/>
                  </a:lnTo>
                  <a:lnTo>
                    <a:pt x="556" y="494"/>
                  </a:lnTo>
                  <a:cubicBezTo>
                    <a:pt x="0" y="571"/>
                    <a:pt x="108" y="1364"/>
                    <a:pt x="608" y="1364"/>
                  </a:cubicBezTo>
                  <a:cubicBezTo>
                    <a:pt x="644" y="1364"/>
                    <a:pt x="682" y="1360"/>
                    <a:pt x="722" y="1351"/>
                  </a:cubicBezTo>
                  <a:lnTo>
                    <a:pt x="3306" y="875"/>
                  </a:lnTo>
                  <a:cubicBezTo>
                    <a:pt x="3878" y="809"/>
                    <a:pt x="3789" y="0"/>
                    <a:pt x="3293"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328" name="Google Shape;5328;p61"/>
            <p:cNvSpPr/>
            <p:nvPr/>
          </p:nvSpPr>
          <p:spPr>
            <a:xfrm>
              <a:off x="1158286" y="1349784"/>
              <a:ext cx="60059" cy="49866"/>
            </a:xfrm>
            <a:custGeom>
              <a:avLst/>
              <a:gdLst/>
              <a:ahLst/>
              <a:cxnLst/>
              <a:rect l="l" t="t" r="r" b="b"/>
              <a:pathLst>
                <a:path w="1862" h="1546" extrusionOk="0">
                  <a:moveTo>
                    <a:pt x="1002" y="1"/>
                  </a:moveTo>
                  <a:cubicBezTo>
                    <a:pt x="958" y="1"/>
                    <a:pt x="914" y="4"/>
                    <a:pt x="870" y="12"/>
                  </a:cubicBezTo>
                  <a:cubicBezTo>
                    <a:pt x="191" y="131"/>
                    <a:pt x="0" y="1012"/>
                    <a:pt x="560" y="1405"/>
                  </a:cubicBezTo>
                  <a:cubicBezTo>
                    <a:pt x="701" y="1502"/>
                    <a:pt x="854" y="1545"/>
                    <a:pt x="1003" y="1545"/>
                  </a:cubicBezTo>
                  <a:cubicBezTo>
                    <a:pt x="1454" y="1545"/>
                    <a:pt x="1861" y="1145"/>
                    <a:pt x="1762" y="643"/>
                  </a:cubicBezTo>
                  <a:cubicBezTo>
                    <a:pt x="1699" y="260"/>
                    <a:pt x="1369"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329" name="Google Shape;5329;p61"/>
            <p:cNvSpPr/>
            <p:nvPr/>
          </p:nvSpPr>
          <p:spPr>
            <a:xfrm>
              <a:off x="1227892" y="1335140"/>
              <a:ext cx="121279" cy="43544"/>
            </a:xfrm>
            <a:custGeom>
              <a:avLst/>
              <a:gdLst/>
              <a:ahLst/>
              <a:cxnLst/>
              <a:rect l="l" t="t" r="r" b="b"/>
              <a:pathLst>
                <a:path w="3760" h="1350" extrusionOk="0">
                  <a:moveTo>
                    <a:pt x="3129" y="0"/>
                  </a:moveTo>
                  <a:cubicBezTo>
                    <a:pt x="3117" y="0"/>
                    <a:pt x="3105" y="1"/>
                    <a:pt x="3093" y="2"/>
                  </a:cubicBezTo>
                  <a:lnTo>
                    <a:pt x="497" y="478"/>
                  </a:lnTo>
                  <a:cubicBezTo>
                    <a:pt x="1" y="628"/>
                    <a:pt x="120" y="1349"/>
                    <a:pt x="617" y="1349"/>
                  </a:cubicBezTo>
                  <a:cubicBezTo>
                    <a:pt x="632" y="1349"/>
                    <a:pt x="648" y="1348"/>
                    <a:pt x="664" y="1347"/>
                  </a:cubicBezTo>
                  <a:lnTo>
                    <a:pt x="3260" y="883"/>
                  </a:lnTo>
                  <a:cubicBezTo>
                    <a:pt x="3760" y="731"/>
                    <a:pt x="3635" y="0"/>
                    <a:pt x="3129"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330" name="Google Shape;5330;p61"/>
            <p:cNvSpPr/>
            <p:nvPr/>
          </p:nvSpPr>
          <p:spPr>
            <a:xfrm>
              <a:off x="1171736" y="1424293"/>
              <a:ext cx="60123" cy="49834"/>
            </a:xfrm>
            <a:custGeom>
              <a:avLst/>
              <a:gdLst/>
              <a:ahLst/>
              <a:cxnLst/>
              <a:rect l="l" t="t" r="r" b="b"/>
              <a:pathLst>
                <a:path w="1864" h="1545" extrusionOk="0">
                  <a:moveTo>
                    <a:pt x="1013" y="0"/>
                  </a:moveTo>
                  <a:cubicBezTo>
                    <a:pt x="970" y="0"/>
                    <a:pt x="926" y="4"/>
                    <a:pt x="881" y="12"/>
                  </a:cubicBezTo>
                  <a:cubicBezTo>
                    <a:pt x="202" y="131"/>
                    <a:pt x="0" y="1012"/>
                    <a:pt x="572" y="1405"/>
                  </a:cubicBezTo>
                  <a:cubicBezTo>
                    <a:pt x="710" y="1502"/>
                    <a:pt x="860" y="1545"/>
                    <a:pt x="1007" y="1545"/>
                  </a:cubicBezTo>
                  <a:cubicBezTo>
                    <a:pt x="1454" y="1545"/>
                    <a:pt x="1864" y="1142"/>
                    <a:pt x="1774" y="631"/>
                  </a:cubicBezTo>
                  <a:cubicBezTo>
                    <a:pt x="1700" y="259"/>
                    <a:pt x="1378" y="0"/>
                    <a:pt x="1013"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331" name="Google Shape;5331;p61"/>
            <p:cNvSpPr/>
            <p:nvPr/>
          </p:nvSpPr>
          <p:spPr>
            <a:xfrm>
              <a:off x="1241342" y="1409230"/>
              <a:ext cx="121537" cy="43931"/>
            </a:xfrm>
            <a:custGeom>
              <a:avLst/>
              <a:gdLst/>
              <a:ahLst/>
              <a:cxnLst/>
              <a:rect l="l" t="t" r="r" b="b"/>
              <a:pathLst>
                <a:path w="3768" h="1362" extrusionOk="0">
                  <a:moveTo>
                    <a:pt x="3141" y="0"/>
                  </a:moveTo>
                  <a:cubicBezTo>
                    <a:pt x="3125" y="0"/>
                    <a:pt x="3109" y="1"/>
                    <a:pt x="3093" y="2"/>
                  </a:cubicBezTo>
                  <a:lnTo>
                    <a:pt x="3105" y="14"/>
                  </a:lnTo>
                  <a:lnTo>
                    <a:pt x="509" y="479"/>
                  </a:lnTo>
                  <a:cubicBezTo>
                    <a:pt x="1" y="617"/>
                    <a:pt x="109" y="1362"/>
                    <a:pt x="617" y="1362"/>
                  </a:cubicBezTo>
                  <a:cubicBezTo>
                    <a:pt x="632" y="1362"/>
                    <a:pt x="648" y="1361"/>
                    <a:pt x="664" y="1360"/>
                  </a:cubicBezTo>
                  <a:lnTo>
                    <a:pt x="3259" y="883"/>
                  </a:lnTo>
                  <a:cubicBezTo>
                    <a:pt x="3768" y="733"/>
                    <a:pt x="3648" y="0"/>
                    <a:pt x="3141"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332" name="Google Shape;5332;p61"/>
            <p:cNvSpPr/>
            <p:nvPr/>
          </p:nvSpPr>
          <p:spPr>
            <a:xfrm>
              <a:off x="1583407" y="1251439"/>
              <a:ext cx="196272" cy="181563"/>
            </a:xfrm>
            <a:custGeom>
              <a:avLst/>
              <a:gdLst/>
              <a:ahLst/>
              <a:cxnLst/>
              <a:rect l="l" t="t" r="r" b="b"/>
              <a:pathLst>
                <a:path w="6085" h="5629" extrusionOk="0">
                  <a:moveTo>
                    <a:pt x="3608" y="1"/>
                  </a:moveTo>
                  <a:lnTo>
                    <a:pt x="1215" y="1620"/>
                  </a:lnTo>
                  <a:cubicBezTo>
                    <a:pt x="251" y="2275"/>
                    <a:pt x="1" y="3585"/>
                    <a:pt x="655" y="4549"/>
                  </a:cubicBezTo>
                  <a:lnTo>
                    <a:pt x="763" y="4704"/>
                  </a:lnTo>
                  <a:cubicBezTo>
                    <a:pt x="1171" y="5305"/>
                    <a:pt x="1833" y="5629"/>
                    <a:pt x="2508" y="5629"/>
                  </a:cubicBezTo>
                  <a:cubicBezTo>
                    <a:pt x="2916" y="5629"/>
                    <a:pt x="3328" y="5510"/>
                    <a:pt x="3692" y="5264"/>
                  </a:cubicBezTo>
                  <a:lnTo>
                    <a:pt x="6085" y="3644"/>
                  </a:lnTo>
                  <a:lnTo>
                    <a:pt x="3608" y="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333" name="Google Shape;5333;p61"/>
            <p:cNvSpPr/>
            <p:nvPr/>
          </p:nvSpPr>
          <p:spPr>
            <a:xfrm>
              <a:off x="1716297" y="1176188"/>
              <a:ext cx="195885" cy="181660"/>
            </a:xfrm>
            <a:custGeom>
              <a:avLst/>
              <a:gdLst/>
              <a:ahLst/>
              <a:cxnLst/>
              <a:rect l="l" t="t" r="r" b="b"/>
              <a:pathLst>
                <a:path w="6073" h="5632" extrusionOk="0">
                  <a:moveTo>
                    <a:pt x="3579" y="1"/>
                  </a:moveTo>
                  <a:cubicBezTo>
                    <a:pt x="3169" y="1"/>
                    <a:pt x="2755" y="120"/>
                    <a:pt x="2393" y="369"/>
                  </a:cubicBezTo>
                  <a:lnTo>
                    <a:pt x="0" y="1989"/>
                  </a:lnTo>
                  <a:lnTo>
                    <a:pt x="2477" y="5632"/>
                  </a:lnTo>
                  <a:lnTo>
                    <a:pt x="4870" y="4001"/>
                  </a:lnTo>
                  <a:cubicBezTo>
                    <a:pt x="5822" y="3346"/>
                    <a:pt x="6072" y="2036"/>
                    <a:pt x="5417" y="1072"/>
                  </a:cubicBezTo>
                  <a:lnTo>
                    <a:pt x="5417" y="1072"/>
                  </a:lnTo>
                  <a:lnTo>
                    <a:pt x="5417" y="1084"/>
                  </a:lnTo>
                  <a:lnTo>
                    <a:pt x="5310" y="917"/>
                  </a:lnTo>
                  <a:cubicBezTo>
                    <a:pt x="4904" y="319"/>
                    <a:pt x="4247" y="1"/>
                    <a:pt x="3579"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334" name="Google Shape;5334;p61"/>
            <p:cNvSpPr/>
            <p:nvPr/>
          </p:nvSpPr>
          <p:spPr>
            <a:xfrm>
              <a:off x="58777" y="99161"/>
              <a:ext cx="349902" cy="435088"/>
            </a:xfrm>
            <a:custGeom>
              <a:avLst/>
              <a:gdLst/>
              <a:ahLst/>
              <a:cxnLst/>
              <a:rect l="l" t="t" r="r" b="b"/>
              <a:pathLst>
                <a:path w="10848" h="13489" extrusionOk="0">
                  <a:moveTo>
                    <a:pt x="4152" y="412"/>
                  </a:moveTo>
                  <a:cubicBezTo>
                    <a:pt x="4441" y="412"/>
                    <a:pt x="4724" y="584"/>
                    <a:pt x="4775" y="971"/>
                  </a:cubicBezTo>
                  <a:cubicBezTo>
                    <a:pt x="4811" y="1173"/>
                    <a:pt x="4751" y="1364"/>
                    <a:pt x="4632" y="1518"/>
                  </a:cubicBezTo>
                  <a:lnTo>
                    <a:pt x="3835" y="1661"/>
                  </a:lnTo>
                  <a:cubicBezTo>
                    <a:pt x="3668" y="1566"/>
                    <a:pt x="3549" y="1399"/>
                    <a:pt x="3501" y="1209"/>
                  </a:cubicBezTo>
                  <a:cubicBezTo>
                    <a:pt x="3386" y="709"/>
                    <a:pt x="3774" y="412"/>
                    <a:pt x="4152" y="412"/>
                  </a:cubicBezTo>
                  <a:close/>
                  <a:moveTo>
                    <a:pt x="7855" y="2726"/>
                  </a:moveTo>
                  <a:cubicBezTo>
                    <a:pt x="8117" y="2726"/>
                    <a:pt x="8352" y="2907"/>
                    <a:pt x="8395" y="3185"/>
                  </a:cubicBezTo>
                  <a:lnTo>
                    <a:pt x="9788" y="10746"/>
                  </a:lnTo>
                  <a:cubicBezTo>
                    <a:pt x="9835" y="11043"/>
                    <a:pt x="9633" y="11329"/>
                    <a:pt x="9335" y="11377"/>
                  </a:cubicBezTo>
                  <a:lnTo>
                    <a:pt x="3073" y="12520"/>
                  </a:lnTo>
                  <a:cubicBezTo>
                    <a:pt x="3037" y="12527"/>
                    <a:pt x="3002" y="12530"/>
                    <a:pt x="2968" y="12530"/>
                  </a:cubicBezTo>
                  <a:cubicBezTo>
                    <a:pt x="2711" y="12530"/>
                    <a:pt x="2482" y="12342"/>
                    <a:pt x="2430" y="12079"/>
                  </a:cubicBezTo>
                  <a:lnTo>
                    <a:pt x="1072" y="4519"/>
                  </a:lnTo>
                  <a:cubicBezTo>
                    <a:pt x="1013" y="4209"/>
                    <a:pt x="1215" y="3935"/>
                    <a:pt x="1513" y="3876"/>
                  </a:cubicBezTo>
                  <a:lnTo>
                    <a:pt x="2263" y="3745"/>
                  </a:lnTo>
                  <a:cubicBezTo>
                    <a:pt x="2294" y="3954"/>
                    <a:pt x="2473" y="4099"/>
                    <a:pt x="2677" y="4099"/>
                  </a:cubicBezTo>
                  <a:cubicBezTo>
                    <a:pt x="2705" y="4099"/>
                    <a:pt x="2734" y="4096"/>
                    <a:pt x="2763" y="4090"/>
                  </a:cubicBezTo>
                  <a:lnTo>
                    <a:pt x="6680" y="3376"/>
                  </a:lnTo>
                  <a:cubicBezTo>
                    <a:pt x="6906" y="3328"/>
                    <a:pt x="7061" y="3102"/>
                    <a:pt x="7025" y="2876"/>
                  </a:cubicBezTo>
                  <a:lnTo>
                    <a:pt x="7764" y="2733"/>
                  </a:lnTo>
                  <a:cubicBezTo>
                    <a:pt x="7794" y="2728"/>
                    <a:pt x="7825" y="2726"/>
                    <a:pt x="7855" y="2726"/>
                  </a:cubicBezTo>
                  <a:close/>
                  <a:moveTo>
                    <a:pt x="4138" y="1"/>
                  </a:moveTo>
                  <a:cubicBezTo>
                    <a:pt x="4073" y="1"/>
                    <a:pt x="4008" y="6"/>
                    <a:pt x="3942" y="18"/>
                  </a:cubicBezTo>
                  <a:cubicBezTo>
                    <a:pt x="3358" y="125"/>
                    <a:pt x="2965" y="697"/>
                    <a:pt x="3073" y="1280"/>
                  </a:cubicBezTo>
                  <a:cubicBezTo>
                    <a:pt x="3108" y="1459"/>
                    <a:pt x="3180" y="1614"/>
                    <a:pt x="3287" y="1756"/>
                  </a:cubicBezTo>
                  <a:lnTo>
                    <a:pt x="2513" y="1911"/>
                  </a:lnTo>
                  <a:cubicBezTo>
                    <a:pt x="2192" y="1971"/>
                    <a:pt x="1989" y="2268"/>
                    <a:pt x="2037" y="2590"/>
                  </a:cubicBezTo>
                  <a:lnTo>
                    <a:pt x="2096" y="2876"/>
                  </a:lnTo>
                  <a:lnTo>
                    <a:pt x="798" y="3102"/>
                  </a:lnTo>
                  <a:cubicBezTo>
                    <a:pt x="322" y="3185"/>
                    <a:pt x="1" y="3650"/>
                    <a:pt x="84" y="4138"/>
                  </a:cubicBezTo>
                  <a:lnTo>
                    <a:pt x="1668" y="12770"/>
                  </a:lnTo>
                  <a:cubicBezTo>
                    <a:pt x="1752" y="13189"/>
                    <a:pt x="2122" y="13489"/>
                    <a:pt x="2535" y="13489"/>
                  </a:cubicBezTo>
                  <a:cubicBezTo>
                    <a:pt x="2591" y="13489"/>
                    <a:pt x="2647" y="13484"/>
                    <a:pt x="2703" y="13472"/>
                  </a:cubicBezTo>
                  <a:lnTo>
                    <a:pt x="10050" y="12139"/>
                  </a:lnTo>
                  <a:cubicBezTo>
                    <a:pt x="10526" y="12043"/>
                    <a:pt x="10847" y="11579"/>
                    <a:pt x="10764" y="11091"/>
                  </a:cubicBezTo>
                  <a:lnTo>
                    <a:pt x="9180" y="2483"/>
                  </a:lnTo>
                  <a:cubicBezTo>
                    <a:pt x="9095" y="2046"/>
                    <a:pt x="8715" y="1743"/>
                    <a:pt x="8287" y="1743"/>
                  </a:cubicBezTo>
                  <a:cubicBezTo>
                    <a:pt x="8236" y="1743"/>
                    <a:pt x="8185" y="1748"/>
                    <a:pt x="8133" y="1756"/>
                  </a:cubicBezTo>
                  <a:lnTo>
                    <a:pt x="6859" y="1995"/>
                  </a:lnTo>
                  <a:lnTo>
                    <a:pt x="6811" y="1721"/>
                  </a:lnTo>
                  <a:cubicBezTo>
                    <a:pt x="6758" y="1435"/>
                    <a:pt x="6509" y="1235"/>
                    <a:pt x="6237" y="1235"/>
                  </a:cubicBezTo>
                  <a:cubicBezTo>
                    <a:pt x="6202" y="1235"/>
                    <a:pt x="6167" y="1238"/>
                    <a:pt x="6132" y="1245"/>
                  </a:cubicBezTo>
                  <a:lnTo>
                    <a:pt x="5180" y="1411"/>
                  </a:lnTo>
                  <a:cubicBezTo>
                    <a:pt x="5228" y="1245"/>
                    <a:pt x="5240" y="1066"/>
                    <a:pt x="5216" y="899"/>
                  </a:cubicBezTo>
                  <a:cubicBezTo>
                    <a:pt x="5110" y="370"/>
                    <a:pt x="4656" y="1"/>
                    <a:pt x="413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335" name="Google Shape;5335;p61"/>
            <p:cNvSpPr/>
            <p:nvPr/>
          </p:nvSpPr>
          <p:spPr>
            <a:xfrm>
              <a:off x="120997" y="255566"/>
              <a:ext cx="60059" cy="49898"/>
            </a:xfrm>
            <a:custGeom>
              <a:avLst/>
              <a:gdLst/>
              <a:ahLst/>
              <a:cxnLst/>
              <a:rect l="l" t="t" r="r" b="b"/>
              <a:pathLst>
                <a:path w="1862" h="1547" extrusionOk="0">
                  <a:moveTo>
                    <a:pt x="1015" y="1"/>
                  </a:moveTo>
                  <a:cubicBezTo>
                    <a:pt x="967" y="1"/>
                    <a:pt x="919" y="5"/>
                    <a:pt x="870" y="15"/>
                  </a:cubicBezTo>
                  <a:cubicBezTo>
                    <a:pt x="191" y="134"/>
                    <a:pt x="1" y="1015"/>
                    <a:pt x="560" y="1408"/>
                  </a:cubicBezTo>
                  <a:cubicBezTo>
                    <a:pt x="700" y="1504"/>
                    <a:pt x="851" y="1547"/>
                    <a:pt x="997" y="1547"/>
                  </a:cubicBezTo>
                  <a:cubicBezTo>
                    <a:pt x="1451" y="1547"/>
                    <a:pt x="1862" y="1138"/>
                    <a:pt x="1763" y="634"/>
                  </a:cubicBezTo>
                  <a:cubicBezTo>
                    <a:pt x="1689" y="266"/>
                    <a:pt x="1374" y="1"/>
                    <a:pt x="1015"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336" name="Google Shape;5336;p61"/>
            <p:cNvSpPr/>
            <p:nvPr/>
          </p:nvSpPr>
          <p:spPr>
            <a:xfrm>
              <a:off x="189184" y="241019"/>
              <a:ext cx="124117" cy="43706"/>
            </a:xfrm>
            <a:custGeom>
              <a:avLst/>
              <a:gdLst/>
              <a:ahLst/>
              <a:cxnLst/>
              <a:rect l="l" t="t" r="r" b="b"/>
              <a:pathLst>
                <a:path w="3848" h="1355" extrusionOk="0">
                  <a:moveTo>
                    <a:pt x="3261" y="1"/>
                  </a:moveTo>
                  <a:cubicBezTo>
                    <a:pt x="3226" y="1"/>
                    <a:pt x="3188" y="5"/>
                    <a:pt x="3149" y="14"/>
                  </a:cubicBezTo>
                  <a:lnTo>
                    <a:pt x="3137" y="14"/>
                  </a:lnTo>
                  <a:lnTo>
                    <a:pt x="542" y="490"/>
                  </a:lnTo>
                  <a:cubicBezTo>
                    <a:pt x="0" y="580"/>
                    <a:pt x="111" y="1354"/>
                    <a:pt x="610" y="1354"/>
                  </a:cubicBezTo>
                  <a:cubicBezTo>
                    <a:pt x="638" y="1354"/>
                    <a:pt x="666" y="1352"/>
                    <a:pt x="696" y="1347"/>
                  </a:cubicBezTo>
                  <a:lnTo>
                    <a:pt x="3292" y="871"/>
                  </a:lnTo>
                  <a:cubicBezTo>
                    <a:pt x="3847" y="793"/>
                    <a:pt x="3750" y="1"/>
                    <a:pt x="3261"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337" name="Google Shape;5337;p61"/>
            <p:cNvSpPr/>
            <p:nvPr/>
          </p:nvSpPr>
          <p:spPr>
            <a:xfrm>
              <a:off x="133673" y="325172"/>
              <a:ext cx="60059" cy="49866"/>
            </a:xfrm>
            <a:custGeom>
              <a:avLst/>
              <a:gdLst/>
              <a:ahLst/>
              <a:cxnLst/>
              <a:rect l="l" t="t" r="r" b="b"/>
              <a:pathLst>
                <a:path w="1862" h="1546" extrusionOk="0">
                  <a:moveTo>
                    <a:pt x="1002" y="1"/>
                  </a:moveTo>
                  <a:cubicBezTo>
                    <a:pt x="958" y="1"/>
                    <a:pt x="914" y="4"/>
                    <a:pt x="870" y="12"/>
                  </a:cubicBezTo>
                  <a:cubicBezTo>
                    <a:pt x="191" y="131"/>
                    <a:pt x="0" y="1012"/>
                    <a:pt x="560" y="1405"/>
                  </a:cubicBezTo>
                  <a:cubicBezTo>
                    <a:pt x="701" y="1502"/>
                    <a:pt x="854" y="1545"/>
                    <a:pt x="1002" y="1545"/>
                  </a:cubicBezTo>
                  <a:cubicBezTo>
                    <a:pt x="1453" y="1545"/>
                    <a:pt x="1861" y="1142"/>
                    <a:pt x="1763" y="631"/>
                  </a:cubicBezTo>
                  <a:cubicBezTo>
                    <a:pt x="1699" y="259"/>
                    <a:pt x="1369"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338" name="Google Shape;5338;p61"/>
            <p:cNvSpPr/>
            <p:nvPr/>
          </p:nvSpPr>
          <p:spPr>
            <a:xfrm>
              <a:off x="203183" y="310528"/>
              <a:ext cx="121021" cy="43512"/>
            </a:xfrm>
            <a:custGeom>
              <a:avLst/>
              <a:gdLst/>
              <a:ahLst/>
              <a:cxnLst/>
              <a:rect l="l" t="t" r="r" b="b"/>
              <a:pathLst>
                <a:path w="3752" h="1349" extrusionOk="0">
                  <a:moveTo>
                    <a:pt x="3132" y="0"/>
                  </a:moveTo>
                  <a:cubicBezTo>
                    <a:pt x="3120" y="0"/>
                    <a:pt x="3108" y="1"/>
                    <a:pt x="3096" y="2"/>
                  </a:cubicBezTo>
                  <a:lnTo>
                    <a:pt x="501" y="478"/>
                  </a:lnTo>
                  <a:cubicBezTo>
                    <a:pt x="0" y="618"/>
                    <a:pt x="125" y="1348"/>
                    <a:pt x="620" y="1348"/>
                  </a:cubicBezTo>
                  <a:cubicBezTo>
                    <a:pt x="632" y="1348"/>
                    <a:pt x="643" y="1348"/>
                    <a:pt x="655" y="1347"/>
                  </a:cubicBezTo>
                  <a:lnTo>
                    <a:pt x="3251" y="871"/>
                  </a:lnTo>
                  <a:cubicBezTo>
                    <a:pt x="3751" y="731"/>
                    <a:pt x="3638" y="0"/>
                    <a:pt x="313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339" name="Google Shape;5339;p61"/>
            <p:cNvSpPr/>
            <p:nvPr/>
          </p:nvSpPr>
          <p:spPr>
            <a:xfrm>
              <a:off x="147124" y="399294"/>
              <a:ext cx="60156" cy="50189"/>
            </a:xfrm>
            <a:custGeom>
              <a:avLst/>
              <a:gdLst/>
              <a:ahLst/>
              <a:cxnLst/>
              <a:rect l="l" t="t" r="r" b="b"/>
              <a:pathLst>
                <a:path w="1865" h="1556" extrusionOk="0">
                  <a:moveTo>
                    <a:pt x="1013" y="1"/>
                  </a:moveTo>
                  <a:cubicBezTo>
                    <a:pt x="970" y="1"/>
                    <a:pt x="926" y="4"/>
                    <a:pt x="881" y="12"/>
                  </a:cubicBezTo>
                  <a:cubicBezTo>
                    <a:pt x="191" y="131"/>
                    <a:pt x="0" y="1012"/>
                    <a:pt x="572" y="1417"/>
                  </a:cubicBezTo>
                  <a:cubicBezTo>
                    <a:pt x="708" y="1513"/>
                    <a:pt x="857" y="1556"/>
                    <a:pt x="1002" y="1556"/>
                  </a:cubicBezTo>
                  <a:cubicBezTo>
                    <a:pt x="1451" y="1556"/>
                    <a:pt x="1864" y="1147"/>
                    <a:pt x="1774" y="643"/>
                  </a:cubicBezTo>
                  <a:cubicBezTo>
                    <a:pt x="1700" y="260"/>
                    <a:pt x="1378" y="1"/>
                    <a:pt x="101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340" name="Google Shape;5340;p61"/>
            <p:cNvSpPr/>
            <p:nvPr/>
          </p:nvSpPr>
          <p:spPr>
            <a:xfrm>
              <a:off x="216085" y="384586"/>
              <a:ext cx="122472" cy="44028"/>
            </a:xfrm>
            <a:custGeom>
              <a:avLst/>
              <a:gdLst/>
              <a:ahLst/>
              <a:cxnLst/>
              <a:rect l="l" t="t" r="r" b="b"/>
              <a:pathLst>
                <a:path w="3797" h="1365" extrusionOk="0">
                  <a:moveTo>
                    <a:pt x="3171" y="0"/>
                  </a:moveTo>
                  <a:cubicBezTo>
                    <a:pt x="3152" y="0"/>
                    <a:pt x="3133" y="1"/>
                    <a:pt x="3113" y="4"/>
                  </a:cubicBezTo>
                  <a:lnTo>
                    <a:pt x="517" y="480"/>
                  </a:lnTo>
                  <a:cubicBezTo>
                    <a:pt x="0" y="606"/>
                    <a:pt x="115" y="1364"/>
                    <a:pt x="626" y="1364"/>
                  </a:cubicBezTo>
                  <a:cubicBezTo>
                    <a:pt x="645" y="1364"/>
                    <a:pt x="664" y="1363"/>
                    <a:pt x="684" y="1361"/>
                  </a:cubicBezTo>
                  <a:lnTo>
                    <a:pt x="3280" y="885"/>
                  </a:lnTo>
                  <a:cubicBezTo>
                    <a:pt x="3796" y="758"/>
                    <a:pt x="3682" y="0"/>
                    <a:pt x="3171"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341" name="Google Shape;5341;p61"/>
            <p:cNvSpPr/>
            <p:nvPr/>
          </p:nvSpPr>
          <p:spPr>
            <a:xfrm>
              <a:off x="89903" y="708297"/>
              <a:ext cx="250428" cy="224430"/>
            </a:xfrm>
            <a:custGeom>
              <a:avLst/>
              <a:gdLst/>
              <a:ahLst/>
              <a:cxnLst/>
              <a:rect l="l" t="t" r="r" b="b"/>
              <a:pathLst>
                <a:path w="7764" h="6958" extrusionOk="0">
                  <a:moveTo>
                    <a:pt x="3919" y="1"/>
                  </a:moveTo>
                  <a:cubicBezTo>
                    <a:pt x="2892" y="1"/>
                    <a:pt x="1881" y="465"/>
                    <a:pt x="1215" y="1338"/>
                  </a:cubicBezTo>
                  <a:lnTo>
                    <a:pt x="6953" y="4969"/>
                  </a:lnTo>
                  <a:cubicBezTo>
                    <a:pt x="7763" y="3398"/>
                    <a:pt x="7239" y="1469"/>
                    <a:pt x="5739" y="528"/>
                  </a:cubicBezTo>
                  <a:cubicBezTo>
                    <a:pt x="5176" y="173"/>
                    <a:pt x="4545" y="1"/>
                    <a:pt x="3919" y="1"/>
                  </a:cubicBezTo>
                  <a:close/>
                  <a:moveTo>
                    <a:pt x="810" y="1993"/>
                  </a:moveTo>
                  <a:lnTo>
                    <a:pt x="810" y="1993"/>
                  </a:lnTo>
                  <a:cubicBezTo>
                    <a:pt x="0" y="3553"/>
                    <a:pt x="524" y="5481"/>
                    <a:pt x="2012" y="6434"/>
                  </a:cubicBezTo>
                  <a:cubicBezTo>
                    <a:pt x="2572" y="6788"/>
                    <a:pt x="3201" y="6958"/>
                    <a:pt x="3824" y="6958"/>
                  </a:cubicBezTo>
                  <a:cubicBezTo>
                    <a:pt x="4859" y="6958"/>
                    <a:pt x="5880" y="6489"/>
                    <a:pt x="6549" y="5612"/>
                  </a:cubicBezTo>
                  <a:lnTo>
                    <a:pt x="810" y="1993"/>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342" name="Google Shape;5342;p61"/>
            <p:cNvSpPr/>
            <p:nvPr/>
          </p:nvSpPr>
          <p:spPr>
            <a:xfrm>
              <a:off x="558794" y="226472"/>
              <a:ext cx="196272" cy="181918"/>
            </a:xfrm>
            <a:custGeom>
              <a:avLst/>
              <a:gdLst/>
              <a:ahLst/>
              <a:cxnLst/>
              <a:rect l="l" t="t" r="r" b="b"/>
              <a:pathLst>
                <a:path w="6085" h="5640" extrusionOk="0">
                  <a:moveTo>
                    <a:pt x="3608" y="0"/>
                  </a:moveTo>
                  <a:lnTo>
                    <a:pt x="1215" y="1631"/>
                  </a:lnTo>
                  <a:cubicBezTo>
                    <a:pt x="251" y="2286"/>
                    <a:pt x="1" y="3596"/>
                    <a:pt x="656" y="4560"/>
                  </a:cubicBezTo>
                  <a:lnTo>
                    <a:pt x="763" y="4715"/>
                  </a:lnTo>
                  <a:cubicBezTo>
                    <a:pt x="1171" y="5316"/>
                    <a:pt x="1833" y="5640"/>
                    <a:pt x="2508" y="5640"/>
                  </a:cubicBezTo>
                  <a:cubicBezTo>
                    <a:pt x="2916" y="5640"/>
                    <a:pt x="3328" y="5521"/>
                    <a:pt x="3692" y="5275"/>
                  </a:cubicBezTo>
                  <a:lnTo>
                    <a:pt x="6085" y="3644"/>
                  </a:lnTo>
                  <a:lnTo>
                    <a:pt x="3608" y="0"/>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343" name="Google Shape;5343;p61"/>
            <p:cNvSpPr/>
            <p:nvPr/>
          </p:nvSpPr>
          <p:spPr>
            <a:xfrm>
              <a:off x="691298" y="151317"/>
              <a:ext cx="196272" cy="181563"/>
            </a:xfrm>
            <a:custGeom>
              <a:avLst/>
              <a:gdLst/>
              <a:ahLst/>
              <a:cxnLst/>
              <a:rect l="l" t="t" r="r" b="b"/>
              <a:pathLst>
                <a:path w="6085" h="5629" extrusionOk="0">
                  <a:moveTo>
                    <a:pt x="3577" y="1"/>
                  </a:moveTo>
                  <a:cubicBezTo>
                    <a:pt x="3169" y="1"/>
                    <a:pt x="2757" y="119"/>
                    <a:pt x="2394" y="366"/>
                  </a:cubicBezTo>
                  <a:lnTo>
                    <a:pt x="0" y="1985"/>
                  </a:lnTo>
                  <a:lnTo>
                    <a:pt x="2489" y="5628"/>
                  </a:lnTo>
                  <a:lnTo>
                    <a:pt x="4870" y="4009"/>
                  </a:lnTo>
                  <a:cubicBezTo>
                    <a:pt x="5834" y="3354"/>
                    <a:pt x="6084" y="2044"/>
                    <a:pt x="5430" y="1080"/>
                  </a:cubicBezTo>
                  <a:lnTo>
                    <a:pt x="5322" y="925"/>
                  </a:lnTo>
                  <a:cubicBezTo>
                    <a:pt x="4914" y="324"/>
                    <a:pt x="4252" y="1"/>
                    <a:pt x="3577"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344" name="Google Shape;5344;p61"/>
            <p:cNvSpPr/>
            <p:nvPr/>
          </p:nvSpPr>
          <p:spPr>
            <a:xfrm>
              <a:off x="501187" y="602242"/>
              <a:ext cx="346451" cy="344032"/>
            </a:xfrm>
            <a:custGeom>
              <a:avLst/>
              <a:gdLst/>
              <a:ahLst/>
              <a:cxnLst/>
              <a:rect l="l" t="t" r="r" b="b"/>
              <a:pathLst>
                <a:path w="10741" h="10666" extrusionOk="0">
                  <a:moveTo>
                    <a:pt x="5011" y="1"/>
                  </a:moveTo>
                  <a:cubicBezTo>
                    <a:pt x="4833" y="1"/>
                    <a:pt x="4677" y="136"/>
                    <a:pt x="4656" y="328"/>
                  </a:cubicBezTo>
                  <a:lnTo>
                    <a:pt x="4192" y="3805"/>
                  </a:lnTo>
                  <a:lnTo>
                    <a:pt x="715" y="3340"/>
                  </a:lnTo>
                  <a:cubicBezTo>
                    <a:pt x="700" y="3338"/>
                    <a:pt x="686" y="3338"/>
                    <a:pt x="671" y="3338"/>
                  </a:cubicBezTo>
                  <a:cubicBezTo>
                    <a:pt x="486" y="3338"/>
                    <a:pt x="320" y="3474"/>
                    <a:pt x="298" y="3662"/>
                  </a:cubicBezTo>
                  <a:lnTo>
                    <a:pt x="36" y="5638"/>
                  </a:lnTo>
                  <a:cubicBezTo>
                    <a:pt x="1" y="5840"/>
                    <a:pt x="144" y="6031"/>
                    <a:pt x="358" y="6055"/>
                  </a:cubicBezTo>
                  <a:lnTo>
                    <a:pt x="358" y="6043"/>
                  </a:lnTo>
                  <a:lnTo>
                    <a:pt x="3835" y="6507"/>
                  </a:lnTo>
                  <a:lnTo>
                    <a:pt x="3370" y="9984"/>
                  </a:lnTo>
                  <a:cubicBezTo>
                    <a:pt x="3346" y="10186"/>
                    <a:pt x="3489" y="10377"/>
                    <a:pt x="3692" y="10401"/>
                  </a:cubicBezTo>
                  <a:lnTo>
                    <a:pt x="5668" y="10663"/>
                  </a:lnTo>
                  <a:cubicBezTo>
                    <a:pt x="5683" y="10664"/>
                    <a:pt x="5698" y="10665"/>
                    <a:pt x="5712" y="10665"/>
                  </a:cubicBezTo>
                  <a:cubicBezTo>
                    <a:pt x="5898" y="10665"/>
                    <a:pt x="6063" y="10529"/>
                    <a:pt x="6085" y="10341"/>
                  </a:cubicBezTo>
                  <a:lnTo>
                    <a:pt x="6549" y="6864"/>
                  </a:lnTo>
                  <a:lnTo>
                    <a:pt x="10026" y="7329"/>
                  </a:lnTo>
                  <a:cubicBezTo>
                    <a:pt x="10041" y="7331"/>
                    <a:pt x="10055" y="7331"/>
                    <a:pt x="10070" y="7331"/>
                  </a:cubicBezTo>
                  <a:cubicBezTo>
                    <a:pt x="10255" y="7331"/>
                    <a:pt x="10421" y="7195"/>
                    <a:pt x="10454" y="7007"/>
                  </a:cubicBezTo>
                  <a:lnTo>
                    <a:pt x="10704" y="5031"/>
                  </a:lnTo>
                  <a:cubicBezTo>
                    <a:pt x="10740" y="4828"/>
                    <a:pt x="10597" y="4638"/>
                    <a:pt x="10383" y="4614"/>
                  </a:cubicBezTo>
                  <a:lnTo>
                    <a:pt x="6906" y="4150"/>
                  </a:lnTo>
                  <a:lnTo>
                    <a:pt x="7371" y="673"/>
                  </a:lnTo>
                  <a:cubicBezTo>
                    <a:pt x="7395" y="471"/>
                    <a:pt x="7252" y="280"/>
                    <a:pt x="7049" y="256"/>
                  </a:cubicBezTo>
                  <a:lnTo>
                    <a:pt x="5073" y="6"/>
                  </a:lnTo>
                  <a:cubicBezTo>
                    <a:pt x="5052" y="3"/>
                    <a:pt x="5031" y="1"/>
                    <a:pt x="5011"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345" name="Google Shape;5345;p61"/>
            <p:cNvSpPr/>
            <p:nvPr/>
          </p:nvSpPr>
          <p:spPr>
            <a:xfrm>
              <a:off x="58777" y="1123773"/>
              <a:ext cx="349902" cy="435378"/>
            </a:xfrm>
            <a:custGeom>
              <a:avLst/>
              <a:gdLst/>
              <a:ahLst/>
              <a:cxnLst/>
              <a:rect l="l" t="t" r="r" b="b"/>
              <a:pathLst>
                <a:path w="10848" h="13498" extrusionOk="0">
                  <a:moveTo>
                    <a:pt x="4148" y="414"/>
                  </a:moveTo>
                  <a:cubicBezTo>
                    <a:pt x="4438" y="414"/>
                    <a:pt x="4723" y="589"/>
                    <a:pt x="4775" y="982"/>
                  </a:cubicBezTo>
                  <a:cubicBezTo>
                    <a:pt x="4811" y="1173"/>
                    <a:pt x="4763" y="1375"/>
                    <a:pt x="4632" y="1518"/>
                  </a:cubicBezTo>
                  <a:lnTo>
                    <a:pt x="3835" y="1673"/>
                  </a:lnTo>
                  <a:cubicBezTo>
                    <a:pt x="3668" y="1578"/>
                    <a:pt x="3549" y="1411"/>
                    <a:pt x="3501" y="1209"/>
                  </a:cubicBezTo>
                  <a:cubicBezTo>
                    <a:pt x="3387" y="710"/>
                    <a:pt x="3771" y="414"/>
                    <a:pt x="4148" y="414"/>
                  </a:cubicBezTo>
                  <a:close/>
                  <a:moveTo>
                    <a:pt x="7868" y="2734"/>
                  </a:moveTo>
                  <a:cubicBezTo>
                    <a:pt x="8126" y="2734"/>
                    <a:pt x="8354" y="2923"/>
                    <a:pt x="8407" y="3185"/>
                  </a:cubicBezTo>
                  <a:lnTo>
                    <a:pt x="9788" y="10746"/>
                  </a:lnTo>
                  <a:cubicBezTo>
                    <a:pt x="9835" y="11043"/>
                    <a:pt x="9633" y="11329"/>
                    <a:pt x="9335" y="11377"/>
                  </a:cubicBezTo>
                  <a:lnTo>
                    <a:pt x="3073" y="12520"/>
                  </a:lnTo>
                  <a:cubicBezTo>
                    <a:pt x="3037" y="12527"/>
                    <a:pt x="3002" y="12530"/>
                    <a:pt x="2968" y="12530"/>
                  </a:cubicBezTo>
                  <a:cubicBezTo>
                    <a:pt x="2711" y="12530"/>
                    <a:pt x="2482" y="12342"/>
                    <a:pt x="2430" y="12079"/>
                  </a:cubicBezTo>
                  <a:lnTo>
                    <a:pt x="1072" y="4519"/>
                  </a:lnTo>
                  <a:cubicBezTo>
                    <a:pt x="1013" y="4221"/>
                    <a:pt x="1215" y="3935"/>
                    <a:pt x="1513" y="3888"/>
                  </a:cubicBezTo>
                  <a:lnTo>
                    <a:pt x="2263" y="3745"/>
                  </a:lnTo>
                  <a:cubicBezTo>
                    <a:pt x="2295" y="3960"/>
                    <a:pt x="2483" y="4107"/>
                    <a:pt x="2695" y="4107"/>
                  </a:cubicBezTo>
                  <a:cubicBezTo>
                    <a:pt x="2717" y="4107"/>
                    <a:pt x="2740" y="4105"/>
                    <a:pt x="2763" y="4102"/>
                  </a:cubicBezTo>
                  <a:lnTo>
                    <a:pt x="6680" y="3387"/>
                  </a:lnTo>
                  <a:cubicBezTo>
                    <a:pt x="6906" y="3340"/>
                    <a:pt x="7061" y="3114"/>
                    <a:pt x="7025" y="2887"/>
                  </a:cubicBezTo>
                  <a:lnTo>
                    <a:pt x="7764" y="2745"/>
                  </a:lnTo>
                  <a:cubicBezTo>
                    <a:pt x="7799" y="2737"/>
                    <a:pt x="7834" y="2734"/>
                    <a:pt x="7868" y="2734"/>
                  </a:cubicBezTo>
                  <a:close/>
                  <a:moveTo>
                    <a:pt x="4138" y="0"/>
                  </a:moveTo>
                  <a:cubicBezTo>
                    <a:pt x="4073" y="0"/>
                    <a:pt x="4008" y="6"/>
                    <a:pt x="3942" y="18"/>
                  </a:cubicBezTo>
                  <a:cubicBezTo>
                    <a:pt x="3358" y="125"/>
                    <a:pt x="2965" y="697"/>
                    <a:pt x="3073" y="1292"/>
                  </a:cubicBezTo>
                  <a:cubicBezTo>
                    <a:pt x="3108" y="1459"/>
                    <a:pt x="3180" y="1625"/>
                    <a:pt x="3287" y="1768"/>
                  </a:cubicBezTo>
                  <a:lnTo>
                    <a:pt x="2513" y="1911"/>
                  </a:lnTo>
                  <a:cubicBezTo>
                    <a:pt x="2192" y="1971"/>
                    <a:pt x="1989" y="2280"/>
                    <a:pt x="2037" y="2602"/>
                  </a:cubicBezTo>
                  <a:lnTo>
                    <a:pt x="2096" y="2875"/>
                  </a:lnTo>
                  <a:lnTo>
                    <a:pt x="798" y="3114"/>
                  </a:lnTo>
                  <a:cubicBezTo>
                    <a:pt x="322" y="3197"/>
                    <a:pt x="1" y="3661"/>
                    <a:pt x="84" y="4149"/>
                  </a:cubicBezTo>
                  <a:lnTo>
                    <a:pt x="1668" y="12758"/>
                  </a:lnTo>
                  <a:cubicBezTo>
                    <a:pt x="1742" y="13194"/>
                    <a:pt x="2121" y="13497"/>
                    <a:pt x="2549" y="13497"/>
                  </a:cubicBezTo>
                  <a:cubicBezTo>
                    <a:pt x="2600" y="13497"/>
                    <a:pt x="2652" y="13493"/>
                    <a:pt x="2703" y="13484"/>
                  </a:cubicBezTo>
                  <a:lnTo>
                    <a:pt x="10050" y="12139"/>
                  </a:lnTo>
                  <a:cubicBezTo>
                    <a:pt x="10526" y="12055"/>
                    <a:pt x="10847" y="11579"/>
                    <a:pt x="10764" y="11103"/>
                  </a:cubicBezTo>
                  <a:lnTo>
                    <a:pt x="9180" y="2471"/>
                  </a:lnTo>
                  <a:cubicBezTo>
                    <a:pt x="9106" y="2034"/>
                    <a:pt x="8727" y="1731"/>
                    <a:pt x="8299" y="1731"/>
                  </a:cubicBezTo>
                  <a:cubicBezTo>
                    <a:pt x="8248" y="1731"/>
                    <a:pt x="8196" y="1736"/>
                    <a:pt x="8145" y="1744"/>
                  </a:cubicBezTo>
                  <a:lnTo>
                    <a:pt x="6859" y="1994"/>
                  </a:lnTo>
                  <a:lnTo>
                    <a:pt x="6811" y="1721"/>
                  </a:lnTo>
                  <a:cubicBezTo>
                    <a:pt x="6757" y="1431"/>
                    <a:pt x="6500" y="1237"/>
                    <a:pt x="6223" y="1237"/>
                  </a:cubicBezTo>
                  <a:cubicBezTo>
                    <a:pt x="6193" y="1237"/>
                    <a:pt x="6163" y="1240"/>
                    <a:pt x="6132" y="1244"/>
                  </a:cubicBezTo>
                  <a:lnTo>
                    <a:pt x="5180" y="1423"/>
                  </a:lnTo>
                  <a:cubicBezTo>
                    <a:pt x="5228" y="1244"/>
                    <a:pt x="5240" y="1066"/>
                    <a:pt x="5216" y="899"/>
                  </a:cubicBezTo>
                  <a:cubicBezTo>
                    <a:pt x="5110" y="370"/>
                    <a:pt x="4656" y="0"/>
                    <a:pt x="4138"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346" name="Google Shape;5346;p61"/>
            <p:cNvSpPr/>
            <p:nvPr/>
          </p:nvSpPr>
          <p:spPr>
            <a:xfrm>
              <a:off x="120997" y="1280275"/>
              <a:ext cx="60059" cy="49866"/>
            </a:xfrm>
            <a:custGeom>
              <a:avLst/>
              <a:gdLst/>
              <a:ahLst/>
              <a:cxnLst/>
              <a:rect l="l" t="t" r="r" b="b"/>
              <a:pathLst>
                <a:path w="1862" h="1546" extrusionOk="0">
                  <a:moveTo>
                    <a:pt x="1002" y="1"/>
                  </a:moveTo>
                  <a:cubicBezTo>
                    <a:pt x="959" y="1"/>
                    <a:pt x="914" y="4"/>
                    <a:pt x="870" y="12"/>
                  </a:cubicBezTo>
                  <a:cubicBezTo>
                    <a:pt x="191" y="131"/>
                    <a:pt x="1" y="1012"/>
                    <a:pt x="560" y="1405"/>
                  </a:cubicBezTo>
                  <a:cubicBezTo>
                    <a:pt x="701" y="1502"/>
                    <a:pt x="854" y="1545"/>
                    <a:pt x="1002" y="1545"/>
                  </a:cubicBezTo>
                  <a:cubicBezTo>
                    <a:pt x="1453" y="1545"/>
                    <a:pt x="1861" y="1142"/>
                    <a:pt x="1763" y="631"/>
                  </a:cubicBezTo>
                  <a:cubicBezTo>
                    <a:pt x="1699" y="259"/>
                    <a:pt x="1369"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347" name="Google Shape;5347;p61"/>
            <p:cNvSpPr/>
            <p:nvPr/>
          </p:nvSpPr>
          <p:spPr>
            <a:xfrm>
              <a:off x="188733" y="1265502"/>
              <a:ext cx="125117" cy="43996"/>
            </a:xfrm>
            <a:custGeom>
              <a:avLst/>
              <a:gdLst/>
              <a:ahLst/>
              <a:cxnLst/>
              <a:rect l="l" t="t" r="r" b="b"/>
              <a:pathLst>
                <a:path w="3879" h="1364" extrusionOk="0">
                  <a:moveTo>
                    <a:pt x="3291" y="0"/>
                  </a:moveTo>
                  <a:cubicBezTo>
                    <a:pt x="3251" y="0"/>
                    <a:pt x="3208" y="6"/>
                    <a:pt x="3163" y="17"/>
                  </a:cubicBezTo>
                  <a:lnTo>
                    <a:pt x="3151" y="17"/>
                  </a:lnTo>
                  <a:lnTo>
                    <a:pt x="556" y="494"/>
                  </a:lnTo>
                  <a:cubicBezTo>
                    <a:pt x="0" y="571"/>
                    <a:pt x="108" y="1364"/>
                    <a:pt x="598" y="1364"/>
                  </a:cubicBezTo>
                  <a:cubicBezTo>
                    <a:pt x="634" y="1364"/>
                    <a:pt x="671" y="1360"/>
                    <a:pt x="710" y="1351"/>
                  </a:cubicBezTo>
                  <a:lnTo>
                    <a:pt x="3306" y="875"/>
                  </a:lnTo>
                  <a:cubicBezTo>
                    <a:pt x="3878" y="809"/>
                    <a:pt x="3779" y="0"/>
                    <a:pt x="3291"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348" name="Google Shape;5348;p61"/>
            <p:cNvSpPr/>
            <p:nvPr/>
          </p:nvSpPr>
          <p:spPr>
            <a:xfrm>
              <a:off x="133673" y="1349784"/>
              <a:ext cx="60059" cy="49866"/>
            </a:xfrm>
            <a:custGeom>
              <a:avLst/>
              <a:gdLst/>
              <a:ahLst/>
              <a:cxnLst/>
              <a:rect l="l" t="t" r="r" b="b"/>
              <a:pathLst>
                <a:path w="1862" h="1546" extrusionOk="0">
                  <a:moveTo>
                    <a:pt x="1002" y="1"/>
                  </a:moveTo>
                  <a:cubicBezTo>
                    <a:pt x="958" y="1"/>
                    <a:pt x="914" y="4"/>
                    <a:pt x="870" y="12"/>
                  </a:cubicBezTo>
                  <a:cubicBezTo>
                    <a:pt x="191" y="131"/>
                    <a:pt x="0" y="1012"/>
                    <a:pt x="560" y="1405"/>
                  </a:cubicBezTo>
                  <a:cubicBezTo>
                    <a:pt x="701" y="1502"/>
                    <a:pt x="854" y="1545"/>
                    <a:pt x="1003" y="1545"/>
                  </a:cubicBezTo>
                  <a:cubicBezTo>
                    <a:pt x="1454" y="1545"/>
                    <a:pt x="1861" y="1145"/>
                    <a:pt x="1763" y="643"/>
                  </a:cubicBezTo>
                  <a:cubicBezTo>
                    <a:pt x="1699" y="260"/>
                    <a:pt x="1369"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349" name="Google Shape;5349;p61"/>
            <p:cNvSpPr/>
            <p:nvPr/>
          </p:nvSpPr>
          <p:spPr>
            <a:xfrm>
              <a:off x="203312" y="1335140"/>
              <a:ext cx="120892" cy="43544"/>
            </a:xfrm>
            <a:custGeom>
              <a:avLst/>
              <a:gdLst/>
              <a:ahLst/>
              <a:cxnLst/>
              <a:rect l="l" t="t" r="r" b="b"/>
              <a:pathLst>
                <a:path w="3748" h="1350" extrusionOk="0">
                  <a:moveTo>
                    <a:pt x="3128" y="0"/>
                  </a:moveTo>
                  <a:cubicBezTo>
                    <a:pt x="3116" y="0"/>
                    <a:pt x="3104" y="1"/>
                    <a:pt x="3092" y="2"/>
                  </a:cubicBezTo>
                  <a:lnTo>
                    <a:pt x="497" y="478"/>
                  </a:lnTo>
                  <a:cubicBezTo>
                    <a:pt x="0" y="628"/>
                    <a:pt x="119" y="1349"/>
                    <a:pt x="605" y="1349"/>
                  </a:cubicBezTo>
                  <a:cubicBezTo>
                    <a:pt x="620" y="1349"/>
                    <a:pt x="636" y="1348"/>
                    <a:pt x="651" y="1347"/>
                  </a:cubicBezTo>
                  <a:lnTo>
                    <a:pt x="3247" y="883"/>
                  </a:lnTo>
                  <a:cubicBezTo>
                    <a:pt x="3747" y="731"/>
                    <a:pt x="3634" y="0"/>
                    <a:pt x="3128"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350" name="Google Shape;5350;p61"/>
            <p:cNvSpPr/>
            <p:nvPr/>
          </p:nvSpPr>
          <p:spPr>
            <a:xfrm>
              <a:off x="147124" y="1424293"/>
              <a:ext cx="60123" cy="49834"/>
            </a:xfrm>
            <a:custGeom>
              <a:avLst/>
              <a:gdLst/>
              <a:ahLst/>
              <a:cxnLst/>
              <a:rect l="l" t="t" r="r" b="b"/>
              <a:pathLst>
                <a:path w="1864" h="1545" extrusionOk="0">
                  <a:moveTo>
                    <a:pt x="1014" y="0"/>
                  </a:moveTo>
                  <a:cubicBezTo>
                    <a:pt x="970" y="0"/>
                    <a:pt x="926" y="4"/>
                    <a:pt x="881" y="12"/>
                  </a:cubicBezTo>
                  <a:cubicBezTo>
                    <a:pt x="191" y="131"/>
                    <a:pt x="0" y="1012"/>
                    <a:pt x="572" y="1405"/>
                  </a:cubicBezTo>
                  <a:cubicBezTo>
                    <a:pt x="710" y="1502"/>
                    <a:pt x="860" y="1545"/>
                    <a:pt x="1007" y="1545"/>
                  </a:cubicBezTo>
                  <a:cubicBezTo>
                    <a:pt x="1454" y="1545"/>
                    <a:pt x="1864" y="1142"/>
                    <a:pt x="1774" y="631"/>
                  </a:cubicBezTo>
                  <a:cubicBezTo>
                    <a:pt x="1700" y="259"/>
                    <a:pt x="1378" y="0"/>
                    <a:pt x="1014"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351" name="Google Shape;5351;p61"/>
            <p:cNvSpPr/>
            <p:nvPr/>
          </p:nvSpPr>
          <p:spPr>
            <a:xfrm>
              <a:off x="216343" y="1409230"/>
              <a:ext cx="121924" cy="43931"/>
            </a:xfrm>
            <a:custGeom>
              <a:avLst/>
              <a:gdLst/>
              <a:ahLst/>
              <a:cxnLst/>
              <a:rect l="l" t="t" r="r" b="b"/>
              <a:pathLst>
                <a:path w="3780" h="1362" extrusionOk="0">
                  <a:moveTo>
                    <a:pt x="3153" y="0"/>
                  </a:moveTo>
                  <a:cubicBezTo>
                    <a:pt x="3137" y="0"/>
                    <a:pt x="3121" y="1"/>
                    <a:pt x="3105" y="2"/>
                  </a:cubicBezTo>
                  <a:lnTo>
                    <a:pt x="3105" y="14"/>
                  </a:lnTo>
                  <a:lnTo>
                    <a:pt x="509" y="479"/>
                  </a:lnTo>
                  <a:cubicBezTo>
                    <a:pt x="1" y="617"/>
                    <a:pt x="120" y="1362"/>
                    <a:pt x="629" y="1362"/>
                  </a:cubicBezTo>
                  <a:cubicBezTo>
                    <a:pt x="644" y="1362"/>
                    <a:pt x="660" y="1361"/>
                    <a:pt x="676" y="1360"/>
                  </a:cubicBezTo>
                  <a:lnTo>
                    <a:pt x="3272" y="883"/>
                  </a:lnTo>
                  <a:cubicBezTo>
                    <a:pt x="3780" y="733"/>
                    <a:pt x="3660" y="0"/>
                    <a:pt x="3153"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352" name="Google Shape;5352;p61"/>
            <p:cNvSpPr/>
            <p:nvPr/>
          </p:nvSpPr>
          <p:spPr>
            <a:xfrm>
              <a:off x="558794" y="1251439"/>
              <a:ext cx="196272" cy="181563"/>
            </a:xfrm>
            <a:custGeom>
              <a:avLst/>
              <a:gdLst/>
              <a:ahLst/>
              <a:cxnLst/>
              <a:rect l="l" t="t" r="r" b="b"/>
              <a:pathLst>
                <a:path w="6085" h="5629" extrusionOk="0">
                  <a:moveTo>
                    <a:pt x="3608" y="1"/>
                  </a:moveTo>
                  <a:lnTo>
                    <a:pt x="1215" y="1620"/>
                  </a:lnTo>
                  <a:cubicBezTo>
                    <a:pt x="251" y="2275"/>
                    <a:pt x="1" y="3585"/>
                    <a:pt x="656" y="4549"/>
                  </a:cubicBezTo>
                  <a:lnTo>
                    <a:pt x="763" y="4704"/>
                  </a:lnTo>
                  <a:cubicBezTo>
                    <a:pt x="1171" y="5305"/>
                    <a:pt x="1833" y="5629"/>
                    <a:pt x="2508" y="5629"/>
                  </a:cubicBezTo>
                  <a:cubicBezTo>
                    <a:pt x="2916" y="5629"/>
                    <a:pt x="3328" y="5510"/>
                    <a:pt x="3692" y="5264"/>
                  </a:cubicBezTo>
                  <a:lnTo>
                    <a:pt x="6085" y="3644"/>
                  </a:lnTo>
                  <a:lnTo>
                    <a:pt x="3608" y="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353" name="Google Shape;5353;p61"/>
            <p:cNvSpPr/>
            <p:nvPr/>
          </p:nvSpPr>
          <p:spPr>
            <a:xfrm>
              <a:off x="691298" y="1176188"/>
              <a:ext cx="196272" cy="181660"/>
            </a:xfrm>
            <a:custGeom>
              <a:avLst/>
              <a:gdLst/>
              <a:ahLst/>
              <a:cxnLst/>
              <a:rect l="l" t="t" r="r" b="b"/>
              <a:pathLst>
                <a:path w="6085" h="5632" extrusionOk="0">
                  <a:moveTo>
                    <a:pt x="3588" y="1"/>
                  </a:moveTo>
                  <a:cubicBezTo>
                    <a:pt x="3177" y="1"/>
                    <a:pt x="2760" y="120"/>
                    <a:pt x="2394" y="369"/>
                  </a:cubicBezTo>
                  <a:lnTo>
                    <a:pt x="0" y="1989"/>
                  </a:lnTo>
                  <a:lnTo>
                    <a:pt x="2489" y="5632"/>
                  </a:lnTo>
                  <a:lnTo>
                    <a:pt x="4870" y="4001"/>
                  </a:lnTo>
                  <a:cubicBezTo>
                    <a:pt x="5834" y="3346"/>
                    <a:pt x="6084" y="2036"/>
                    <a:pt x="5430" y="1072"/>
                  </a:cubicBezTo>
                  <a:lnTo>
                    <a:pt x="5430" y="1072"/>
                  </a:lnTo>
                  <a:lnTo>
                    <a:pt x="5430" y="1084"/>
                  </a:lnTo>
                  <a:lnTo>
                    <a:pt x="5322" y="917"/>
                  </a:lnTo>
                  <a:cubicBezTo>
                    <a:pt x="4917" y="319"/>
                    <a:pt x="4259" y="1"/>
                    <a:pt x="358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grpSp>
      <p:sp>
        <p:nvSpPr>
          <p:cNvPr id="5354" name="Google Shape;5354;p61"/>
          <p:cNvSpPr/>
          <p:nvPr/>
        </p:nvSpPr>
        <p:spPr>
          <a:xfrm>
            <a:off x="-348067" y="853133"/>
            <a:ext cx="1300000" cy="48800"/>
          </a:xfrm>
          <a:prstGeom prst="rect">
            <a:avLst/>
          </a:pr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355" name="Google Shape;5355;p61"/>
          <p:cNvSpPr txBox="1">
            <a:spLocks noGrp="1"/>
          </p:cNvSpPr>
          <p:nvPr>
            <p:ph type="subTitle" idx="2"/>
          </p:nvPr>
        </p:nvSpPr>
        <p:spPr>
          <a:xfrm>
            <a:off x="1349819" y="5421616"/>
            <a:ext cx="2782800" cy="763600"/>
          </a:xfrm>
          <a:prstGeom prst="rect">
            <a:avLst/>
          </a:prstGeom>
          <a:noFill/>
          <a:ln>
            <a:noFill/>
          </a:ln>
        </p:spPr>
        <p:txBody>
          <a:bodyPr spcFirstLastPara="1" wrap="square" lIns="68575" tIns="68575" rIns="68575" bIns="68575" anchor="t" anchorCtr="0">
            <a:noAutofit/>
          </a:bodyPr>
          <a:lstStyle>
            <a:lvl1pPr lvl="0" algn="ctr">
              <a:lnSpc>
                <a:spcPct val="100000"/>
              </a:lnSpc>
              <a:spcBef>
                <a:spcPts val="0"/>
              </a:spcBef>
              <a:spcAft>
                <a:spcPts val="0"/>
              </a:spcAft>
              <a:buSzPts val="1200"/>
              <a:buNone/>
              <a:defRPr sz="2133"/>
            </a:lvl1pPr>
            <a:lvl2pPr lvl="1" algn="r">
              <a:lnSpc>
                <a:spcPct val="100000"/>
              </a:lnSpc>
              <a:spcBef>
                <a:spcPts val="0"/>
              </a:spcBef>
              <a:spcAft>
                <a:spcPts val="0"/>
              </a:spcAft>
              <a:buSzPts val="1200"/>
              <a:buNone/>
              <a:defRPr sz="2133"/>
            </a:lvl2pPr>
            <a:lvl3pPr lvl="2" algn="r">
              <a:lnSpc>
                <a:spcPct val="100000"/>
              </a:lnSpc>
              <a:spcBef>
                <a:spcPts val="0"/>
              </a:spcBef>
              <a:spcAft>
                <a:spcPts val="0"/>
              </a:spcAft>
              <a:buSzPts val="1200"/>
              <a:buNone/>
              <a:defRPr sz="2133"/>
            </a:lvl3pPr>
            <a:lvl4pPr lvl="3" algn="r">
              <a:lnSpc>
                <a:spcPct val="100000"/>
              </a:lnSpc>
              <a:spcBef>
                <a:spcPts val="0"/>
              </a:spcBef>
              <a:spcAft>
                <a:spcPts val="0"/>
              </a:spcAft>
              <a:buSzPts val="1200"/>
              <a:buNone/>
              <a:defRPr sz="2133"/>
            </a:lvl4pPr>
            <a:lvl5pPr lvl="4" algn="r">
              <a:lnSpc>
                <a:spcPct val="100000"/>
              </a:lnSpc>
              <a:spcBef>
                <a:spcPts val="0"/>
              </a:spcBef>
              <a:spcAft>
                <a:spcPts val="0"/>
              </a:spcAft>
              <a:buSzPts val="1200"/>
              <a:buNone/>
              <a:defRPr sz="2133"/>
            </a:lvl5pPr>
            <a:lvl6pPr lvl="5" algn="r">
              <a:lnSpc>
                <a:spcPct val="100000"/>
              </a:lnSpc>
              <a:spcBef>
                <a:spcPts val="0"/>
              </a:spcBef>
              <a:spcAft>
                <a:spcPts val="0"/>
              </a:spcAft>
              <a:buSzPts val="1200"/>
              <a:buNone/>
              <a:defRPr sz="2133"/>
            </a:lvl6pPr>
            <a:lvl7pPr lvl="6" algn="r">
              <a:lnSpc>
                <a:spcPct val="100000"/>
              </a:lnSpc>
              <a:spcBef>
                <a:spcPts val="0"/>
              </a:spcBef>
              <a:spcAft>
                <a:spcPts val="0"/>
              </a:spcAft>
              <a:buSzPts val="1200"/>
              <a:buNone/>
              <a:defRPr sz="2133"/>
            </a:lvl7pPr>
            <a:lvl8pPr lvl="7" algn="r">
              <a:lnSpc>
                <a:spcPct val="100000"/>
              </a:lnSpc>
              <a:spcBef>
                <a:spcPts val="0"/>
              </a:spcBef>
              <a:spcAft>
                <a:spcPts val="0"/>
              </a:spcAft>
              <a:buSzPts val="1200"/>
              <a:buNone/>
              <a:defRPr sz="2133"/>
            </a:lvl8pPr>
            <a:lvl9pPr lvl="8" algn="r">
              <a:lnSpc>
                <a:spcPct val="100000"/>
              </a:lnSpc>
              <a:spcBef>
                <a:spcPts val="0"/>
              </a:spcBef>
              <a:spcAft>
                <a:spcPts val="0"/>
              </a:spcAft>
              <a:buSzPts val="1200"/>
              <a:buNone/>
              <a:defRPr sz="2133"/>
            </a:lvl9pPr>
          </a:lstStyle>
          <a:p>
            <a:endParaRPr/>
          </a:p>
        </p:txBody>
      </p:sp>
      <p:sp>
        <p:nvSpPr>
          <p:cNvPr id="5356" name="Google Shape;5356;p61"/>
          <p:cNvSpPr txBox="1">
            <a:spLocks noGrp="1"/>
          </p:cNvSpPr>
          <p:nvPr>
            <p:ph type="subTitle" idx="3"/>
          </p:nvPr>
        </p:nvSpPr>
        <p:spPr>
          <a:xfrm>
            <a:off x="8059381" y="2880833"/>
            <a:ext cx="2782800" cy="763600"/>
          </a:xfrm>
          <a:prstGeom prst="rect">
            <a:avLst/>
          </a:prstGeom>
          <a:noFill/>
          <a:ln>
            <a:noFill/>
          </a:ln>
        </p:spPr>
        <p:txBody>
          <a:bodyPr spcFirstLastPara="1" wrap="square" lIns="68575" tIns="68575" rIns="68575" bIns="68575" anchor="t" anchorCtr="0">
            <a:noAutofit/>
          </a:bodyPr>
          <a:lstStyle>
            <a:lvl1pPr lvl="0" algn="ctr">
              <a:lnSpc>
                <a:spcPct val="100000"/>
              </a:lnSpc>
              <a:spcBef>
                <a:spcPts val="0"/>
              </a:spcBef>
              <a:spcAft>
                <a:spcPts val="0"/>
              </a:spcAft>
              <a:buSzPts val="1200"/>
              <a:buNone/>
              <a:defRPr sz="2133"/>
            </a:lvl1pPr>
            <a:lvl2pPr lvl="1" algn="l">
              <a:lnSpc>
                <a:spcPct val="100000"/>
              </a:lnSpc>
              <a:spcBef>
                <a:spcPts val="0"/>
              </a:spcBef>
              <a:spcAft>
                <a:spcPts val="0"/>
              </a:spcAft>
              <a:buSzPts val="1200"/>
              <a:buNone/>
              <a:defRPr sz="2133"/>
            </a:lvl2pPr>
            <a:lvl3pPr lvl="2" algn="l">
              <a:lnSpc>
                <a:spcPct val="100000"/>
              </a:lnSpc>
              <a:spcBef>
                <a:spcPts val="0"/>
              </a:spcBef>
              <a:spcAft>
                <a:spcPts val="0"/>
              </a:spcAft>
              <a:buSzPts val="1200"/>
              <a:buNone/>
              <a:defRPr sz="2133"/>
            </a:lvl3pPr>
            <a:lvl4pPr lvl="3" algn="l">
              <a:lnSpc>
                <a:spcPct val="100000"/>
              </a:lnSpc>
              <a:spcBef>
                <a:spcPts val="0"/>
              </a:spcBef>
              <a:spcAft>
                <a:spcPts val="0"/>
              </a:spcAft>
              <a:buSzPts val="1200"/>
              <a:buNone/>
              <a:defRPr sz="2133"/>
            </a:lvl4pPr>
            <a:lvl5pPr lvl="4" algn="l">
              <a:lnSpc>
                <a:spcPct val="100000"/>
              </a:lnSpc>
              <a:spcBef>
                <a:spcPts val="0"/>
              </a:spcBef>
              <a:spcAft>
                <a:spcPts val="0"/>
              </a:spcAft>
              <a:buSzPts val="1200"/>
              <a:buNone/>
              <a:defRPr sz="2133"/>
            </a:lvl5pPr>
            <a:lvl6pPr lvl="5" algn="l">
              <a:lnSpc>
                <a:spcPct val="100000"/>
              </a:lnSpc>
              <a:spcBef>
                <a:spcPts val="0"/>
              </a:spcBef>
              <a:spcAft>
                <a:spcPts val="0"/>
              </a:spcAft>
              <a:buSzPts val="1200"/>
              <a:buNone/>
              <a:defRPr sz="2133"/>
            </a:lvl6pPr>
            <a:lvl7pPr lvl="6" algn="l">
              <a:lnSpc>
                <a:spcPct val="100000"/>
              </a:lnSpc>
              <a:spcBef>
                <a:spcPts val="0"/>
              </a:spcBef>
              <a:spcAft>
                <a:spcPts val="0"/>
              </a:spcAft>
              <a:buSzPts val="1200"/>
              <a:buNone/>
              <a:defRPr sz="2133"/>
            </a:lvl7pPr>
            <a:lvl8pPr lvl="7" algn="l">
              <a:lnSpc>
                <a:spcPct val="100000"/>
              </a:lnSpc>
              <a:spcBef>
                <a:spcPts val="0"/>
              </a:spcBef>
              <a:spcAft>
                <a:spcPts val="0"/>
              </a:spcAft>
              <a:buSzPts val="1200"/>
              <a:buNone/>
              <a:defRPr sz="2133"/>
            </a:lvl8pPr>
            <a:lvl9pPr lvl="8" algn="l">
              <a:lnSpc>
                <a:spcPct val="100000"/>
              </a:lnSpc>
              <a:spcBef>
                <a:spcPts val="0"/>
              </a:spcBef>
              <a:spcAft>
                <a:spcPts val="0"/>
              </a:spcAft>
              <a:buSzPts val="1200"/>
              <a:buNone/>
              <a:defRPr sz="2133"/>
            </a:lvl9pPr>
          </a:lstStyle>
          <a:p>
            <a:endParaRPr/>
          </a:p>
        </p:txBody>
      </p:sp>
      <p:sp>
        <p:nvSpPr>
          <p:cNvPr id="5357" name="Google Shape;5357;p61"/>
          <p:cNvSpPr txBox="1">
            <a:spLocks noGrp="1"/>
          </p:cNvSpPr>
          <p:nvPr>
            <p:ph type="subTitle" idx="4"/>
          </p:nvPr>
        </p:nvSpPr>
        <p:spPr>
          <a:xfrm>
            <a:off x="5824181" y="5421616"/>
            <a:ext cx="2782800" cy="763600"/>
          </a:xfrm>
          <a:prstGeom prst="rect">
            <a:avLst/>
          </a:prstGeom>
          <a:noFill/>
          <a:ln>
            <a:noFill/>
          </a:ln>
        </p:spPr>
        <p:txBody>
          <a:bodyPr spcFirstLastPara="1" wrap="square" lIns="68575" tIns="68575" rIns="68575" bIns="68575" anchor="t" anchorCtr="0">
            <a:noAutofit/>
          </a:bodyPr>
          <a:lstStyle>
            <a:lvl1pPr lvl="0" algn="ctr">
              <a:lnSpc>
                <a:spcPct val="100000"/>
              </a:lnSpc>
              <a:spcBef>
                <a:spcPts val="0"/>
              </a:spcBef>
              <a:spcAft>
                <a:spcPts val="0"/>
              </a:spcAft>
              <a:buSzPts val="1200"/>
              <a:buNone/>
              <a:defRPr sz="2133"/>
            </a:lvl1pPr>
            <a:lvl2pPr lvl="1" algn="l">
              <a:lnSpc>
                <a:spcPct val="100000"/>
              </a:lnSpc>
              <a:spcBef>
                <a:spcPts val="0"/>
              </a:spcBef>
              <a:spcAft>
                <a:spcPts val="0"/>
              </a:spcAft>
              <a:buSzPts val="1200"/>
              <a:buNone/>
              <a:defRPr sz="2133"/>
            </a:lvl2pPr>
            <a:lvl3pPr lvl="2" algn="l">
              <a:lnSpc>
                <a:spcPct val="100000"/>
              </a:lnSpc>
              <a:spcBef>
                <a:spcPts val="0"/>
              </a:spcBef>
              <a:spcAft>
                <a:spcPts val="0"/>
              </a:spcAft>
              <a:buSzPts val="1200"/>
              <a:buNone/>
              <a:defRPr sz="2133"/>
            </a:lvl3pPr>
            <a:lvl4pPr lvl="3" algn="l">
              <a:lnSpc>
                <a:spcPct val="100000"/>
              </a:lnSpc>
              <a:spcBef>
                <a:spcPts val="0"/>
              </a:spcBef>
              <a:spcAft>
                <a:spcPts val="0"/>
              </a:spcAft>
              <a:buSzPts val="1200"/>
              <a:buNone/>
              <a:defRPr sz="2133"/>
            </a:lvl4pPr>
            <a:lvl5pPr lvl="4" algn="l">
              <a:lnSpc>
                <a:spcPct val="100000"/>
              </a:lnSpc>
              <a:spcBef>
                <a:spcPts val="0"/>
              </a:spcBef>
              <a:spcAft>
                <a:spcPts val="0"/>
              </a:spcAft>
              <a:buSzPts val="1200"/>
              <a:buNone/>
              <a:defRPr sz="2133"/>
            </a:lvl5pPr>
            <a:lvl6pPr lvl="5" algn="l">
              <a:lnSpc>
                <a:spcPct val="100000"/>
              </a:lnSpc>
              <a:spcBef>
                <a:spcPts val="0"/>
              </a:spcBef>
              <a:spcAft>
                <a:spcPts val="0"/>
              </a:spcAft>
              <a:buSzPts val="1200"/>
              <a:buNone/>
              <a:defRPr sz="2133"/>
            </a:lvl6pPr>
            <a:lvl7pPr lvl="6" algn="l">
              <a:lnSpc>
                <a:spcPct val="100000"/>
              </a:lnSpc>
              <a:spcBef>
                <a:spcPts val="0"/>
              </a:spcBef>
              <a:spcAft>
                <a:spcPts val="0"/>
              </a:spcAft>
              <a:buSzPts val="1200"/>
              <a:buNone/>
              <a:defRPr sz="2133"/>
            </a:lvl7pPr>
            <a:lvl8pPr lvl="7" algn="l">
              <a:lnSpc>
                <a:spcPct val="100000"/>
              </a:lnSpc>
              <a:spcBef>
                <a:spcPts val="0"/>
              </a:spcBef>
              <a:spcAft>
                <a:spcPts val="0"/>
              </a:spcAft>
              <a:buSzPts val="1200"/>
              <a:buNone/>
              <a:defRPr sz="2133"/>
            </a:lvl8pPr>
            <a:lvl9pPr lvl="8" algn="l">
              <a:lnSpc>
                <a:spcPct val="100000"/>
              </a:lnSpc>
              <a:spcBef>
                <a:spcPts val="0"/>
              </a:spcBef>
              <a:spcAft>
                <a:spcPts val="0"/>
              </a:spcAft>
              <a:buSzPts val="1200"/>
              <a:buNone/>
              <a:defRPr sz="2133"/>
            </a:lvl9pPr>
          </a:lstStyle>
          <a:p>
            <a:endParaRPr/>
          </a:p>
        </p:txBody>
      </p:sp>
      <p:sp>
        <p:nvSpPr>
          <p:cNvPr id="5358" name="Google Shape;5358;p61"/>
          <p:cNvSpPr txBox="1">
            <a:spLocks noGrp="1"/>
          </p:cNvSpPr>
          <p:nvPr>
            <p:ph type="title" idx="5"/>
          </p:nvPr>
        </p:nvSpPr>
        <p:spPr>
          <a:xfrm>
            <a:off x="1349819" y="4861216"/>
            <a:ext cx="2782800" cy="763600"/>
          </a:xfrm>
          <a:prstGeom prst="rect">
            <a:avLst/>
          </a:prstGeom>
          <a:noFill/>
          <a:ln>
            <a:noFill/>
          </a:ln>
        </p:spPr>
        <p:txBody>
          <a:bodyPr spcFirstLastPara="1" wrap="square" lIns="68575" tIns="68575" rIns="68575" bIns="68575" anchor="b" anchorCtr="0">
            <a:noAutofit/>
          </a:bodyPr>
          <a:lstStyle>
            <a:lvl1pPr lvl="0" algn="ctr">
              <a:lnSpc>
                <a:spcPct val="100000"/>
              </a:lnSpc>
              <a:spcBef>
                <a:spcPts val="0"/>
              </a:spcBef>
              <a:spcAft>
                <a:spcPts val="0"/>
              </a:spcAft>
              <a:buSzPts val="1400"/>
              <a:buNone/>
              <a:defRPr sz="2400"/>
            </a:lvl1pPr>
            <a:lvl2pPr lvl="1" algn="r">
              <a:lnSpc>
                <a:spcPct val="100000"/>
              </a:lnSpc>
              <a:spcBef>
                <a:spcPts val="0"/>
              </a:spcBef>
              <a:spcAft>
                <a:spcPts val="0"/>
              </a:spcAft>
              <a:buSzPts val="1400"/>
              <a:buNone/>
              <a:defRPr sz="2400"/>
            </a:lvl2pPr>
            <a:lvl3pPr lvl="2" algn="r">
              <a:lnSpc>
                <a:spcPct val="100000"/>
              </a:lnSpc>
              <a:spcBef>
                <a:spcPts val="0"/>
              </a:spcBef>
              <a:spcAft>
                <a:spcPts val="0"/>
              </a:spcAft>
              <a:buSzPts val="1400"/>
              <a:buNone/>
              <a:defRPr sz="2400"/>
            </a:lvl3pPr>
            <a:lvl4pPr lvl="3" algn="r">
              <a:lnSpc>
                <a:spcPct val="100000"/>
              </a:lnSpc>
              <a:spcBef>
                <a:spcPts val="0"/>
              </a:spcBef>
              <a:spcAft>
                <a:spcPts val="0"/>
              </a:spcAft>
              <a:buSzPts val="1400"/>
              <a:buNone/>
              <a:defRPr sz="2400"/>
            </a:lvl4pPr>
            <a:lvl5pPr lvl="4" algn="r">
              <a:lnSpc>
                <a:spcPct val="100000"/>
              </a:lnSpc>
              <a:spcBef>
                <a:spcPts val="0"/>
              </a:spcBef>
              <a:spcAft>
                <a:spcPts val="0"/>
              </a:spcAft>
              <a:buSzPts val="1400"/>
              <a:buNone/>
              <a:defRPr sz="2400"/>
            </a:lvl5pPr>
            <a:lvl6pPr lvl="5" algn="r">
              <a:lnSpc>
                <a:spcPct val="100000"/>
              </a:lnSpc>
              <a:spcBef>
                <a:spcPts val="0"/>
              </a:spcBef>
              <a:spcAft>
                <a:spcPts val="0"/>
              </a:spcAft>
              <a:buSzPts val="1400"/>
              <a:buNone/>
              <a:defRPr sz="2400"/>
            </a:lvl6pPr>
            <a:lvl7pPr lvl="6" algn="r">
              <a:lnSpc>
                <a:spcPct val="100000"/>
              </a:lnSpc>
              <a:spcBef>
                <a:spcPts val="0"/>
              </a:spcBef>
              <a:spcAft>
                <a:spcPts val="0"/>
              </a:spcAft>
              <a:buSzPts val="1400"/>
              <a:buNone/>
              <a:defRPr sz="2400"/>
            </a:lvl7pPr>
            <a:lvl8pPr lvl="7" algn="r">
              <a:lnSpc>
                <a:spcPct val="100000"/>
              </a:lnSpc>
              <a:spcBef>
                <a:spcPts val="0"/>
              </a:spcBef>
              <a:spcAft>
                <a:spcPts val="0"/>
              </a:spcAft>
              <a:buSzPts val="1400"/>
              <a:buNone/>
              <a:defRPr sz="2400"/>
            </a:lvl8pPr>
            <a:lvl9pPr lvl="8" algn="r">
              <a:lnSpc>
                <a:spcPct val="100000"/>
              </a:lnSpc>
              <a:spcBef>
                <a:spcPts val="0"/>
              </a:spcBef>
              <a:spcAft>
                <a:spcPts val="0"/>
              </a:spcAft>
              <a:buSzPts val="1400"/>
              <a:buNone/>
              <a:defRPr sz="2400"/>
            </a:lvl9pPr>
          </a:lstStyle>
          <a:p>
            <a:endParaRPr/>
          </a:p>
        </p:txBody>
      </p:sp>
      <p:sp>
        <p:nvSpPr>
          <p:cNvPr id="5359" name="Google Shape;5359;p61"/>
          <p:cNvSpPr txBox="1">
            <a:spLocks noGrp="1"/>
          </p:cNvSpPr>
          <p:nvPr>
            <p:ph type="title" idx="6"/>
          </p:nvPr>
        </p:nvSpPr>
        <p:spPr>
          <a:xfrm>
            <a:off x="3585019" y="2320433"/>
            <a:ext cx="2782800" cy="763600"/>
          </a:xfrm>
          <a:prstGeom prst="rect">
            <a:avLst/>
          </a:prstGeom>
          <a:noFill/>
          <a:ln>
            <a:noFill/>
          </a:ln>
        </p:spPr>
        <p:txBody>
          <a:bodyPr spcFirstLastPara="1" wrap="square" lIns="68575" tIns="68575" rIns="68575" bIns="68575" anchor="b" anchorCtr="0">
            <a:noAutofit/>
          </a:bodyPr>
          <a:lstStyle>
            <a:lvl1pPr lvl="0" algn="ctr">
              <a:lnSpc>
                <a:spcPct val="100000"/>
              </a:lnSpc>
              <a:spcBef>
                <a:spcPts val="0"/>
              </a:spcBef>
              <a:spcAft>
                <a:spcPts val="0"/>
              </a:spcAft>
              <a:buSzPts val="1400"/>
              <a:buNone/>
              <a:defRPr sz="2400"/>
            </a:lvl1pPr>
            <a:lvl2pPr lvl="1" algn="r">
              <a:lnSpc>
                <a:spcPct val="100000"/>
              </a:lnSpc>
              <a:spcBef>
                <a:spcPts val="0"/>
              </a:spcBef>
              <a:spcAft>
                <a:spcPts val="0"/>
              </a:spcAft>
              <a:buSzPts val="1400"/>
              <a:buNone/>
              <a:defRPr sz="2400"/>
            </a:lvl2pPr>
            <a:lvl3pPr lvl="2" algn="r">
              <a:lnSpc>
                <a:spcPct val="100000"/>
              </a:lnSpc>
              <a:spcBef>
                <a:spcPts val="0"/>
              </a:spcBef>
              <a:spcAft>
                <a:spcPts val="0"/>
              </a:spcAft>
              <a:buSzPts val="1400"/>
              <a:buNone/>
              <a:defRPr sz="2400"/>
            </a:lvl3pPr>
            <a:lvl4pPr lvl="3" algn="r">
              <a:lnSpc>
                <a:spcPct val="100000"/>
              </a:lnSpc>
              <a:spcBef>
                <a:spcPts val="0"/>
              </a:spcBef>
              <a:spcAft>
                <a:spcPts val="0"/>
              </a:spcAft>
              <a:buSzPts val="1400"/>
              <a:buNone/>
              <a:defRPr sz="2400"/>
            </a:lvl4pPr>
            <a:lvl5pPr lvl="4" algn="r">
              <a:lnSpc>
                <a:spcPct val="100000"/>
              </a:lnSpc>
              <a:spcBef>
                <a:spcPts val="0"/>
              </a:spcBef>
              <a:spcAft>
                <a:spcPts val="0"/>
              </a:spcAft>
              <a:buSzPts val="1400"/>
              <a:buNone/>
              <a:defRPr sz="2400"/>
            </a:lvl5pPr>
            <a:lvl6pPr lvl="5" algn="r">
              <a:lnSpc>
                <a:spcPct val="100000"/>
              </a:lnSpc>
              <a:spcBef>
                <a:spcPts val="0"/>
              </a:spcBef>
              <a:spcAft>
                <a:spcPts val="0"/>
              </a:spcAft>
              <a:buSzPts val="1400"/>
              <a:buNone/>
              <a:defRPr sz="2400"/>
            </a:lvl6pPr>
            <a:lvl7pPr lvl="6" algn="r">
              <a:lnSpc>
                <a:spcPct val="100000"/>
              </a:lnSpc>
              <a:spcBef>
                <a:spcPts val="0"/>
              </a:spcBef>
              <a:spcAft>
                <a:spcPts val="0"/>
              </a:spcAft>
              <a:buSzPts val="1400"/>
              <a:buNone/>
              <a:defRPr sz="2400"/>
            </a:lvl7pPr>
            <a:lvl8pPr lvl="7" algn="r">
              <a:lnSpc>
                <a:spcPct val="100000"/>
              </a:lnSpc>
              <a:spcBef>
                <a:spcPts val="0"/>
              </a:spcBef>
              <a:spcAft>
                <a:spcPts val="0"/>
              </a:spcAft>
              <a:buSzPts val="1400"/>
              <a:buNone/>
              <a:defRPr sz="2400"/>
            </a:lvl8pPr>
            <a:lvl9pPr lvl="8" algn="r">
              <a:lnSpc>
                <a:spcPct val="100000"/>
              </a:lnSpc>
              <a:spcBef>
                <a:spcPts val="0"/>
              </a:spcBef>
              <a:spcAft>
                <a:spcPts val="0"/>
              </a:spcAft>
              <a:buSzPts val="1400"/>
              <a:buNone/>
              <a:defRPr sz="2400"/>
            </a:lvl9pPr>
          </a:lstStyle>
          <a:p>
            <a:endParaRPr/>
          </a:p>
        </p:txBody>
      </p:sp>
      <p:sp>
        <p:nvSpPr>
          <p:cNvPr id="5360" name="Google Shape;5360;p61"/>
          <p:cNvSpPr txBox="1">
            <a:spLocks noGrp="1"/>
          </p:cNvSpPr>
          <p:nvPr>
            <p:ph type="title" idx="7"/>
          </p:nvPr>
        </p:nvSpPr>
        <p:spPr>
          <a:xfrm>
            <a:off x="8263381" y="2320433"/>
            <a:ext cx="2374800" cy="763600"/>
          </a:xfrm>
          <a:prstGeom prst="rect">
            <a:avLst/>
          </a:prstGeom>
          <a:noFill/>
          <a:ln>
            <a:noFill/>
          </a:ln>
        </p:spPr>
        <p:txBody>
          <a:bodyPr spcFirstLastPara="1" wrap="square" lIns="68575" tIns="68575" rIns="68575" bIns="68575" anchor="b" anchorCtr="0">
            <a:noAutofit/>
          </a:bodyPr>
          <a:lstStyle>
            <a:lvl1pPr lvl="0" algn="ctr">
              <a:lnSpc>
                <a:spcPct val="100000"/>
              </a:lnSpc>
              <a:spcBef>
                <a:spcPts val="0"/>
              </a:spcBef>
              <a:spcAft>
                <a:spcPts val="0"/>
              </a:spcAft>
              <a:buSzPts val="1400"/>
              <a:buNone/>
              <a:defRPr sz="2400"/>
            </a:lvl1pPr>
            <a:lvl2pPr lvl="1" algn="l">
              <a:lnSpc>
                <a:spcPct val="100000"/>
              </a:lnSpc>
              <a:spcBef>
                <a:spcPts val="0"/>
              </a:spcBef>
              <a:spcAft>
                <a:spcPts val="0"/>
              </a:spcAft>
              <a:buSzPts val="1400"/>
              <a:buNone/>
              <a:defRPr sz="2400"/>
            </a:lvl2pPr>
            <a:lvl3pPr lvl="2" algn="l">
              <a:lnSpc>
                <a:spcPct val="100000"/>
              </a:lnSpc>
              <a:spcBef>
                <a:spcPts val="0"/>
              </a:spcBef>
              <a:spcAft>
                <a:spcPts val="0"/>
              </a:spcAft>
              <a:buSzPts val="1400"/>
              <a:buNone/>
              <a:defRPr sz="2400"/>
            </a:lvl3pPr>
            <a:lvl4pPr lvl="3" algn="l">
              <a:lnSpc>
                <a:spcPct val="100000"/>
              </a:lnSpc>
              <a:spcBef>
                <a:spcPts val="0"/>
              </a:spcBef>
              <a:spcAft>
                <a:spcPts val="0"/>
              </a:spcAft>
              <a:buSzPts val="1400"/>
              <a:buNone/>
              <a:defRPr sz="2400"/>
            </a:lvl4pPr>
            <a:lvl5pPr lvl="4" algn="l">
              <a:lnSpc>
                <a:spcPct val="100000"/>
              </a:lnSpc>
              <a:spcBef>
                <a:spcPts val="0"/>
              </a:spcBef>
              <a:spcAft>
                <a:spcPts val="0"/>
              </a:spcAft>
              <a:buSzPts val="1400"/>
              <a:buNone/>
              <a:defRPr sz="2400"/>
            </a:lvl5pPr>
            <a:lvl6pPr lvl="5" algn="l">
              <a:lnSpc>
                <a:spcPct val="100000"/>
              </a:lnSpc>
              <a:spcBef>
                <a:spcPts val="0"/>
              </a:spcBef>
              <a:spcAft>
                <a:spcPts val="0"/>
              </a:spcAft>
              <a:buSzPts val="1400"/>
              <a:buNone/>
              <a:defRPr sz="2400"/>
            </a:lvl6pPr>
            <a:lvl7pPr lvl="6" algn="l">
              <a:lnSpc>
                <a:spcPct val="100000"/>
              </a:lnSpc>
              <a:spcBef>
                <a:spcPts val="0"/>
              </a:spcBef>
              <a:spcAft>
                <a:spcPts val="0"/>
              </a:spcAft>
              <a:buSzPts val="1400"/>
              <a:buNone/>
              <a:defRPr sz="2400"/>
            </a:lvl7pPr>
            <a:lvl8pPr lvl="7" algn="l">
              <a:lnSpc>
                <a:spcPct val="100000"/>
              </a:lnSpc>
              <a:spcBef>
                <a:spcPts val="0"/>
              </a:spcBef>
              <a:spcAft>
                <a:spcPts val="0"/>
              </a:spcAft>
              <a:buSzPts val="1400"/>
              <a:buNone/>
              <a:defRPr sz="2400"/>
            </a:lvl8pPr>
            <a:lvl9pPr lvl="8" algn="l">
              <a:lnSpc>
                <a:spcPct val="100000"/>
              </a:lnSpc>
              <a:spcBef>
                <a:spcPts val="0"/>
              </a:spcBef>
              <a:spcAft>
                <a:spcPts val="0"/>
              </a:spcAft>
              <a:buSzPts val="1400"/>
              <a:buNone/>
              <a:defRPr sz="2400"/>
            </a:lvl9pPr>
          </a:lstStyle>
          <a:p>
            <a:endParaRPr/>
          </a:p>
        </p:txBody>
      </p:sp>
      <p:sp>
        <p:nvSpPr>
          <p:cNvPr id="5361" name="Google Shape;5361;p61"/>
          <p:cNvSpPr txBox="1">
            <a:spLocks noGrp="1"/>
          </p:cNvSpPr>
          <p:nvPr>
            <p:ph type="title" idx="8"/>
          </p:nvPr>
        </p:nvSpPr>
        <p:spPr>
          <a:xfrm>
            <a:off x="6028181" y="4861216"/>
            <a:ext cx="2374800" cy="763600"/>
          </a:xfrm>
          <a:prstGeom prst="rect">
            <a:avLst/>
          </a:prstGeom>
          <a:noFill/>
          <a:ln>
            <a:noFill/>
          </a:ln>
        </p:spPr>
        <p:txBody>
          <a:bodyPr spcFirstLastPara="1" wrap="square" lIns="68575" tIns="68575" rIns="68575" bIns="68575" anchor="b" anchorCtr="0">
            <a:noAutofit/>
          </a:bodyPr>
          <a:lstStyle>
            <a:lvl1pPr lvl="0" algn="ctr">
              <a:lnSpc>
                <a:spcPct val="100000"/>
              </a:lnSpc>
              <a:spcBef>
                <a:spcPts val="0"/>
              </a:spcBef>
              <a:spcAft>
                <a:spcPts val="0"/>
              </a:spcAft>
              <a:buSzPts val="1400"/>
              <a:buNone/>
              <a:defRPr sz="2400"/>
            </a:lvl1pPr>
            <a:lvl2pPr lvl="1" algn="l">
              <a:lnSpc>
                <a:spcPct val="100000"/>
              </a:lnSpc>
              <a:spcBef>
                <a:spcPts val="0"/>
              </a:spcBef>
              <a:spcAft>
                <a:spcPts val="0"/>
              </a:spcAft>
              <a:buSzPts val="1400"/>
              <a:buNone/>
              <a:defRPr sz="2400"/>
            </a:lvl2pPr>
            <a:lvl3pPr lvl="2" algn="l">
              <a:lnSpc>
                <a:spcPct val="100000"/>
              </a:lnSpc>
              <a:spcBef>
                <a:spcPts val="0"/>
              </a:spcBef>
              <a:spcAft>
                <a:spcPts val="0"/>
              </a:spcAft>
              <a:buSzPts val="1400"/>
              <a:buNone/>
              <a:defRPr sz="2400"/>
            </a:lvl3pPr>
            <a:lvl4pPr lvl="3" algn="l">
              <a:lnSpc>
                <a:spcPct val="100000"/>
              </a:lnSpc>
              <a:spcBef>
                <a:spcPts val="0"/>
              </a:spcBef>
              <a:spcAft>
                <a:spcPts val="0"/>
              </a:spcAft>
              <a:buSzPts val="1400"/>
              <a:buNone/>
              <a:defRPr sz="2400"/>
            </a:lvl4pPr>
            <a:lvl5pPr lvl="4" algn="l">
              <a:lnSpc>
                <a:spcPct val="100000"/>
              </a:lnSpc>
              <a:spcBef>
                <a:spcPts val="0"/>
              </a:spcBef>
              <a:spcAft>
                <a:spcPts val="0"/>
              </a:spcAft>
              <a:buSzPts val="1400"/>
              <a:buNone/>
              <a:defRPr sz="2400"/>
            </a:lvl5pPr>
            <a:lvl6pPr lvl="5" algn="l">
              <a:lnSpc>
                <a:spcPct val="100000"/>
              </a:lnSpc>
              <a:spcBef>
                <a:spcPts val="0"/>
              </a:spcBef>
              <a:spcAft>
                <a:spcPts val="0"/>
              </a:spcAft>
              <a:buSzPts val="1400"/>
              <a:buNone/>
              <a:defRPr sz="2400"/>
            </a:lvl6pPr>
            <a:lvl7pPr lvl="6" algn="l">
              <a:lnSpc>
                <a:spcPct val="100000"/>
              </a:lnSpc>
              <a:spcBef>
                <a:spcPts val="0"/>
              </a:spcBef>
              <a:spcAft>
                <a:spcPts val="0"/>
              </a:spcAft>
              <a:buSzPts val="1400"/>
              <a:buNone/>
              <a:defRPr sz="2400"/>
            </a:lvl7pPr>
            <a:lvl8pPr lvl="7" algn="l">
              <a:lnSpc>
                <a:spcPct val="100000"/>
              </a:lnSpc>
              <a:spcBef>
                <a:spcPts val="0"/>
              </a:spcBef>
              <a:spcAft>
                <a:spcPts val="0"/>
              </a:spcAft>
              <a:buSzPts val="1400"/>
              <a:buNone/>
              <a:defRPr sz="2400"/>
            </a:lvl8pPr>
            <a:lvl9pPr lvl="8" algn="l">
              <a:lnSpc>
                <a:spcPct val="100000"/>
              </a:lnSpc>
              <a:spcBef>
                <a:spcPts val="0"/>
              </a:spcBef>
              <a:spcAft>
                <a:spcPts val="0"/>
              </a:spcAft>
              <a:buSzPts val="1400"/>
              <a:buNone/>
              <a:defRPr sz="2400"/>
            </a:lvl9pPr>
          </a:lstStyle>
          <a:p>
            <a:endParaRPr/>
          </a:p>
        </p:txBody>
      </p:sp>
      <p:sp>
        <p:nvSpPr>
          <p:cNvPr id="5362" name="Google Shape;5362;p61"/>
          <p:cNvSpPr txBox="1">
            <a:spLocks noGrp="1"/>
          </p:cNvSpPr>
          <p:nvPr>
            <p:ph type="sldNum" idx="12"/>
          </p:nvPr>
        </p:nvSpPr>
        <p:spPr>
          <a:xfrm>
            <a:off x="11409045" y="6333135"/>
            <a:ext cx="731600" cy="524800"/>
          </a:xfrm>
          <a:prstGeom prst="rect">
            <a:avLst/>
          </a:prstGeom>
          <a:noFill/>
          <a:ln>
            <a:noFill/>
          </a:ln>
        </p:spPr>
        <p:txBody>
          <a:bodyPr spcFirstLastPara="1" wrap="square" lIns="68575" tIns="68575" rIns="68575" bIns="68575" anchor="t" anchorCtr="0">
            <a:noAutofit/>
          </a:bodyPr>
          <a:lstStyle>
            <a:lvl1pPr marL="0" marR="0" lvl="0" indent="0" algn="r">
              <a:lnSpc>
                <a:spcPct val="100000"/>
              </a:lnSpc>
              <a:spcBef>
                <a:spcPts val="0"/>
              </a:spcBef>
              <a:spcAft>
                <a:spcPts val="0"/>
              </a:spcAft>
              <a:buClr>
                <a:srgbClr val="000000"/>
              </a:buClr>
              <a:buSzPts val="1000"/>
              <a:buFont typeface="Arial"/>
              <a:buNone/>
              <a:defRPr sz="1733" b="0" i="0" u="none" strike="noStrike" cap="none">
                <a:solidFill>
                  <a:schemeClr val="dk2"/>
                </a:solidFill>
                <a:latin typeface="Open Sans"/>
                <a:ea typeface="Open Sans"/>
                <a:cs typeface="Open Sans"/>
                <a:sym typeface="Open Sans"/>
              </a:defRPr>
            </a:lvl1pPr>
            <a:lvl2pPr marL="0" marR="0" lvl="1" indent="0" algn="r">
              <a:lnSpc>
                <a:spcPct val="100000"/>
              </a:lnSpc>
              <a:spcBef>
                <a:spcPts val="0"/>
              </a:spcBef>
              <a:spcAft>
                <a:spcPts val="0"/>
              </a:spcAft>
              <a:buClr>
                <a:srgbClr val="000000"/>
              </a:buClr>
              <a:buSzPts val="1000"/>
              <a:buFont typeface="Arial"/>
              <a:buNone/>
              <a:defRPr sz="1733" b="0" i="0" u="none" strike="noStrike" cap="none">
                <a:solidFill>
                  <a:schemeClr val="dk2"/>
                </a:solidFill>
                <a:latin typeface="Open Sans"/>
                <a:ea typeface="Open Sans"/>
                <a:cs typeface="Open Sans"/>
                <a:sym typeface="Open Sans"/>
              </a:defRPr>
            </a:lvl2pPr>
            <a:lvl3pPr marL="0" marR="0" lvl="2" indent="0" algn="r">
              <a:lnSpc>
                <a:spcPct val="100000"/>
              </a:lnSpc>
              <a:spcBef>
                <a:spcPts val="0"/>
              </a:spcBef>
              <a:spcAft>
                <a:spcPts val="0"/>
              </a:spcAft>
              <a:buClr>
                <a:srgbClr val="000000"/>
              </a:buClr>
              <a:buSzPts val="1000"/>
              <a:buFont typeface="Arial"/>
              <a:buNone/>
              <a:defRPr sz="1733" b="0" i="0" u="none" strike="noStrike" cap="none">
                <a:solidFill>
                  <a:schemeClr val="dk2"/>
                </a:solidFill>
                <a:latin typeface="Open Sans"/>
                <a:ea typeface="Open Sans"/>
                <a:cs typeface="Open Sans"/>
                <a:sym typeface="Open Sans"/>
              </a:defRPr>
            </a:lvl3pPr>
            <a:lvl4pPr marL="0" marR="0" lvl="3" indent="0" algn="r">
              <a:lnSpc>
                <a:spcPct val="100000"/>
              </a:lnSpc>
              <a:spcBef>
                <a:spcPts val="0"/>
              </a:spcBef>
              <a:spcAft>
                <a:spcPts val="0"/>
              </a:spcAft>
              <a:buClr>
                <a:srgbClr val="000000"/>
              </a:buClr>
              <a:buSzPts val="1000"/>
              <a:buFont typeface="Arial"/>
              <a:buNone/>
              <a:defRPr sz="1733" b="0" i="0" u="none" strike="noStrike" cap="none">
                <a:solidFill>
                  <a:schemeClr val="dk2"/>
                </a:solidFill>
                <a:latin typeface="Open Sans"/>
                <a:ea typeface="Open Sans"/>
                <a:cs typeface="Open Sans"/>
                <a:sym typeface="Open Sans"/>
              </a:defRPr>
            </a:lvl4pPr>
            <a:lvl5pPr marL="0" marR="0" lvl="4" indent="0" algn="r">
              <a:lnSpc>
                <a:spcPct val="100000"/>
              </a:lnSpc>
              <a:spcBef>
                <a:spcPts val="0"/>
              </a:spcBef>
              <a:spcAft>
                <a:spcPts val="0"/>
              </a:spcAft>
              <a:buClr>
                <a:srgbClr val="000000"/>
              </a:buClr>
              <a:buSzPts val="1000"/>
              <a:buFont typeface="Arial"/>
              <a:buNone/>
              <a:defRPr sz="1733" b="0" i="0" u="none" strike="noStrike" cap="none">
                <a:solidFill>
                  <a:schemeClr val="dk2"/>
                </a:solidFill>
                <a:latin typeface="Open Sans"/>
                <a:ea typeface="Open Sans"/>
                <a:cs typeface="Open Sans"/>
                <a:sym typeface="Open Sans"/>
              </a:defRPr>
            </a:lvl5pPr>
            <a:lvl6pPr marL="0" marR="0" lvl="5" indent="0" algn="r">
              <a:lnSpc>
                <a:spcPct val="100000"/>
              </a:lnSpc>
              <a:spcBef>
                <a:spcPts val="0"/>
              </a:spcBef>
              <a:spcAft>
                <a:spcPts val="0"/>
              </a:spcAft>
              <a:buClr>
                <a:srgbClr val="000000"/>
              </a:buClr>
              <a:buSzPts val="1000"/>
              <a:buFont typeface="Arial"/>
              <a:buNone/>
              <a:defRPr sz="1733" b="0" i="0" u="none" strike="noStrike" cap="none">
                <a:solidFill>
                  <a:schemeClr val="dk2"/>
                </a:solidFill>
                <a:latin typeface="Open Sans"/>
                <a:ea typeface="Open Sans"/>
                <a:cs typeface="Open Sans"/>
                <a:sym typeface="Open Sans"/>
              </a:defRPr>
            </a:lvl6pPr>
            <a:lvl7pPr marL="0" marR="0" lvl="6" indent="0" algn="r">
              <a:lnSpc>
                <a:spcPct val="100000"/>
              </a:lnSpc>
              <a:spcBef>
                <a:spcPts val="0"/>
              </a:spcBef>
              <a:spcAft>
                <a:spcPts val="0"/>
              </a:spcAft>
              <a:buClr>
                <a:srgbClr val="000000"/>
              </a:buClr>
              <a:buSzPts val="1000"/>
              <a:buFont typeface="Arial"/>
              <a:buNone/>
              <a:defRPr sz="1733" b="0" i="0" u="none" strike="noStrike" cap="none">
                <a:solidFill>
                  <a:schemeClr val="dk2"/>
                </a:solidFill>
                <a:latin typeface="Open Sans"/>
                <a:ea typeface="Open Sans"/>
                <a:cs typeface="Open Sans"/>
                <a:sym typeface="Open Sans"/>
              </a:defRPr>
            </a:lvl7pPr>
            <a:lvl8pPr marL="0" marR="0" lvl="7" indent="0" algn="r">
              <a:lnSpc>
                <a:spcPct val="100000"/>
              </a:lnSpc>
              <a:spcBef>
                <a:spcPts val="0"/>
              </a:spcBef>
              <a:spcAft>
                <a:spcPts val="0"/>
              </a:spcAft>
              <a:buClr>
                <a:srgbClr val="000000"/>
              </a:buClr>
              <a:buSzPts val="1000"/>
              <a:buFont typeface="Arial"/>
              <a:buNone/>
              <a:defRPr sz="1733" b="0" i="0" u="none" strike="noStrike" cap="none">
                <a:solidFill>
                  <a:schemeClr val="dk2"/>
                </a:solidFill>
                <a:latin typeface="Open Sans"/>
                <a:ea typeface="Open Sans"/>
                <a:cs typeface="Open Sans"/>
                <a:sym typeface="Open Sans"/>
              </a:defRPr>
            </a:lvl8pPr>
            <a:lvl9pPr marL="0" marR="0" lvl="8" indent="0" algn="r">
              <a:lnSpc>
                <a:spcPct val="100000"/>
              </a:lnSpc>
              <a:spcBef>
                <a:spcPts val="0"/>
              </a:spcBef>
              <a:spcAft>
                <a:spcPts val="0"/>
              </a:spcAft>
              <a:buClr>
                <a:srgbClr val="000000"/>
              </a:buClr>
              <a:buSzPts val="1000"/>
              <a:buFont typeface="Arial"/>
              <a:buNone/>
              <a:defRPr sz="1733" b="0" i="0" u="none" strike="noStrike" cap="none">
                <a:solidFill>
                  <a:schemeClr val="dk2"/>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four columns 4">
  <p:cSld name="Title and four columns 4">
    <p:spTree>
      <p:nvGrpSpPr>
        <p:cNvPr id="1" name="Shape 5363"/>
        <p:cNvGrpSpPr/>
        <p:nvPr/>
      </p:nvGrpSpPr>
      <p:grpSpPr>
        <a:xfrm>
          <a:off x="0" y="0"/>
          <a:ext cx="0" cy="0"/>
          <a:chOff x="0" y="0"/>
          <a:chExt cx="0" cy="0"/>
        </a:xfrm>
      </p:grpSpPr>
      <p:sp>
        <p:nvSpPr>
          <p:cNvPr id="5364" name="Google Shape;5364;p62"/>
          <p:cNvSpPr txBox="1">
            <a:spLocks noGrp="1"/>
          </p:cNvSpPr>
          <p:nvPr>
            <p:ph type="title"/>
          </p:nvPr>
        </p:nvSpPr>
        <p:spPr>
          <a:xfrm>
            <a:off x="1091455" y="4379056"/>
            <a:ext cx="2451600" cy="763600"/>
          </a:xfrm>
          <a:prstGeom prst="rect">
            <a:avLst/>
          </a:prstGeom>
          <a:noFill/>
          <a:ln>
            <a:noFill/>
          </a:ln>
        </p:spPr>
        <p:txBody>
          <a:bodyPr spcFirstLastPara="1" wrap="square" lIns="68575" tIns="68575" rIns="68575" bIns="68575" anchor="b" anchorCtr="0">
            <a:noAutofit/>
          </a:bodyPr>
          <a:lstStyle>
            <a:lvl1pPr lvl="0" algn="ctr">
              <a:lnSpc>
                <a:spcPct val="100000"/>
              </a:lnSpc>
              <a:spcBef>
                <a:spcPts val="0"/>
              </a:spcBef>
              <a:spcAft>
                <a:spcPts val="0"/>
              </a:spcAft>
              <a:buSzPts val="1400"/>
              <a:buNone/>
              <a:defRPr sz="2400"/>
            </a:lvl1pPr>
            <a:lvl2pPr lvl="1" algn="ctr">
              <a:lnSpc>
                <a:spcPct val="100000"/>
              </a:lnSpc>
              <a:spcBef>
                <a:spcPts val="0"/>
              </a:spcBef>
              <a:spcAft>
                <a:spcPts val="0"/>
              </a:spcAft>
              <a:buSzPts val="1400"/>
              <a:buNone/>
              <a:defRPr sz="2400"/>
            </a:lvl2pPr>
            <a:lvl3pPr lvl="2" algn="ctr">
              <a:lnSpc>
                <a:spcPct val="100000"/>
              </a:lnSpc>
              <a:spcBef>
                <a:spcPts val="0"/>
              </a:spcBef>
              <a:spcAft>
                <a:spcPts val="0"/>
              </a:spcAft>
              <a:buSzPts val="1400"/>
              <a:buNone/>
              <a:defRPr sz="2400"/>
            </a:lvl3pPr>
            <a:lvl4pPr lvl="3" algn="ctr">
              <a:lnSpc>
                <a:spcPct val="100000"/>
              </a:lnSpc>
              <a:spcBef>
                <a:spcPts val="0"/>
              </a:spcBef>
              <a:spcAft>
                <a:spcPts val="0"/>
              </a:spcAft>
              <a:buSzPts val="1400"/>
              <a:buNone/>
              <a:defRPr sz="2400"/>
            </a:lvl4pPr>
            <a:lvl5pPr lvl="4" algn="ctr">
              <a:lnSpc>
                <a:spcPct val="100000"/>
              </a:lnSpc>
              <a:spcBef>
                <a:spcPts val="0"/>
              </a:spcBef>
              <a:spcAft>
                <a:spcPts val="0"/>
              </a:spcAft>
              <a:buSzPts val="1400"/>
              <a:buNone/>
              <a:defRPr sz="2400"/>
            </a:lvl5pPr>
            <a:lvl6pPr lvl="5" algn="ctr">
              <a:lnSpc>
                <a:spcPct val="100000"/>
              </a:lnSpc>
              <a:spcBef>
                <a:spcPts val="0"/>
              </a:spcBef>
              <a:spcAft>
                <a:spcPts val="0"/>
              </a:spcAft>
              <a:buSzPts val="1400"/>
              <a:buNone/>
              <a:defRPr sz="2400"/>
            </a:lvl6pPr>
            <a:lvl7pPr lvl="6" algn="ctr">
              <a:lnSpc>
                <a:spcPct val="100000"/>
              </a:lnSpc>
              <a:spcBef>
                <a:spcPts val="0"/>
              </a:spcBef>
              <a:spcAft>
                <a:spcPts val="0"/>
              </a:spcAft>
              <a:buSzPts val="1400"/>
              <a:buNone/>
              <a:defRPr sz="2400"/>
            </a:lvl7pPr>
            <a:lvl8pPr lvl="7" algn="ctr">
              <a:lnSpc>
                <a:spcPct val="100000"/>
              </a:lnSpc>
              <a:spcBef>
                <a:spcPts val="0"/>
              </a:spcBef>
              <a:spcAft>
                <a:spcPts val="0"/>
              </a:spcAft>
              <a:buSzPts val="1400"/>
              <a:buNone/>
              <a:defRPr sz="2400"/>
            </a:lvl8pPr>
            <a:lvl9pPr lvl="8" algn="ctr">
              <a:lnSpc>
                <a:spcPct val="100000"/>
              </a:lnSpc>
              <a:spcBef>
                <a:spcPts val="0"/>
              </a:spcBef>
              <a:spcAft>
                <a:spcPts val="0"/>
              </a:spcAft>
              <a:buSzPts val="1400"/>
              <a:buNone/>
              <a:defRPr sz="2400"/>
            </a:lvl9pPr>
          </a:lstStyle>
          <a:p>
            <a:endParaRPr/>
          </a:p>
        </p:txBody>
      </p:sp>
      <p:sp>
        <p:nvSpPr>
          <p:cNvPr id="5365" name="Google Shape;5365;p62"/>
          <p:cNvSpPr txBox="1">
            <a:spLocks noGrp="1"/>
          </p:cNvSpPr>
          <p:nvPr>
            <p:ph type="subTitle" idx="1"/>
          </p:nvPr>
        </p:nvSpPr>
        <p:spPr>
          <a:xfrm>
            <a:off x="976055" y="5247023"/>
            <a:ext cx="2682400" cy="929200"/>
          </a:xfrm>
          <a:prstGeom prst="rect">
            <a:avLst/>
          </a:prstGeom>
          <a:noFill/>
          <a:ln>
            <a:noFill/>
          </a:ln>
        </p:spPr>
        <p:txBody>
          <a:bodyPr spcFirstLastPara="1" wrap="square" lIns="68575" tIns="68575" rIns="68575" bIns="68575" anchor="t" anchorCtr="0">
            <a:noAutofit/>
          </a:bodyPr>
          <a:lstStyle>
            <a:lvl1pPr lvl="0" algn="ctr">
              <a:lnSpc>
                <a:spcPct val="100000"/>
              </a:lnSpc>
              <a:spcBef>
                <a:spcPts val="0"/>
              </a:spcBef>
              <a:spcAft>
                <a:spcPts val="0"/>
              </a:spcAft>
              <a:buSzPts val="1200"/>
              <a:buNone/>
              <a:defRPr sz="2133"/>
            </a:lvl1pPr>
            <a:lvl2pPr lvl="1" algn="ctr">
              <a:lnSpc>
                <a:spcPct val="100000"/>
              </a:lnSpc>
              <a:spcBef>
                <a:spcPts val="0"/>
              </a:spcBef>
              <a:spcAft>
                <a:spcPts val="0"/>
              </a:spcAft>
              <a:buSzPts val="1200"/>
              <a:buNone/>
              <a:defRPr sz="2133"/>
            </a:lvl2pPr>
            <a:lvl3pPr lvl="2" algn="ctr">
              <a:lnSpc>
                <a:spcPct val="100000"/>
              </a:lnSpc>
              <a:spcBef>
                <a:spcPts val="0"/>
              </a:spcBef>
              <a:spcAft>
                <a:spcPts val="0"/>
              </a:spcAft>
              <a:buSzPts val="1200"/>
              <a:buNone/>
              <a:defRPr sz="2133"/>
            </a:lvl3pPr>
            <a:lvl4pPr lvl="3" algn="ctr">
              <a:lnSpc>
                <a:spcPct val="100000"/>
              </a:lnSpc>
              <a:spcBef>
                <a:spcPts val="0"/>
              </a:spcBef>
              <a:spcAft>
                <a:spcPts val="0"/>
              </a:spcAft>
              <a:buSzPts val="1200"/>
              <a:buNone/>
              <a:defRPr sz="2133"/>
            </a:lvl4pPr>
            <a:lvl5pPr lvl="4" algn="ctr">
              <a:lnSpc>
                <a:spcPct val="100000"/>
              </a:lnSpc>
              <a:spcBef>
                <a:spcPts val="0"/>
              </a:spcBef>
              <a:spcAft>
                <a:spcPts val="0"/>
              </a:spcAft>
              <a:buSzPts val="1200"/>
              <a:buNone/>
              <a:defRPr sz="2133"/>
            </a:lvl5pPr>
            <a:lvl6pPr lvl="5" algn="ctr">
              <a:lnSpc>
                <a:spcPct val="100000"/>
              </a:lnSpc>
              <a:spcBef>
                <a:spcPts val="0"/>
              </a:spcBef>
              <a:spcAft>
                <a:spcPts val="0"/>
              </a:spcAft>
              <a:buSzPts val="1200"/>
              <a:buNone/>
              <a:defRPr sz="2133"/>
            </a:lvl6pPr>
            <a:lvl7pPr lvl="6" algn="ctr">
              <a:lnSpc>
                <a:spcPct val="100000"/>
              </a:lnSpc>
              <a:spcBef>
                <a:spcPts val="0"/>
              </a:spcBef>
              <a:spcAft>
                <a:spcPts val="0"/>
              </a:spcAft>
              <a:buSzPts val="1200"/>
              <a:buNone/>
              <a:defRPr sz="2133"/>
            </a:lvl7pPr>
            <a:lvl8pPr lvl="7" algn="ctr">
              <a:lnSpc>
                <a:spcPct val="100000"/>
              </a:lnSpc>
              <a:spcBef>
                <a:spcPts val="0"/>
              </a:spcBef>
              <a:spcAft>
                <a:spcPts val="0"/>
              </a:spcAft>
              <a:buSzPts val="1200"/>
              <a:buNone/>
              <a:defRPr sz="2133"/>
            </a:lvl8pPr>
            <a:lvl9pPr lvl="8" algn="ctr">
              <a:lnSpc>
                <a:spcPct val="100000"/>
              </a:lnSpc>
              <a:spcBef>
                <a:spcPts val="0"/>
              </a:spcBef>
              <a:spcAft>
                <a:spcPts val="0"/>
              </a:spcAft>
              <a:buSzPts val="1200"/>
              <a:buNone/>
              <a:defRPr sz="2133"/>
            </a:lvl9pPr>
          </a:lstStyle>
          <a:p>
            <a:endParaRPr/>
          </a:p>
        </p:txBody>
      </p:sp>
      <p:sp>
        <p:nvSpPr>
          <p:cNvPr id="5366" name="Google Shape;5366;p62"/>
          <p:cNvSpPr txBox="1">
            <a:spLocks noGrp="1"/>
          </p:cNvSpPr>
          <p:nvPr>
            <p:ph type="title" idx="2"/>
          </p:nvPr>
        </p:nvSpPr>
        <p:spPr>
          <a:xfrm>
            <a:off x="3611408" y="2973733"/>
            <a:ext cx="2451600" cy="763600"/>
          </a:xfrm>
          <a:prstGeom prst="rect">
            <a:avLst/>
          </a:prstGeom>
          <a:noFill/>
          <a:ln>
            <a:noFill/>
          </a:ln>
        </p:spPr>
        <p:txBody>
          <a:bodyPr spcFirstLastPara="1" wrap="square" lIns="68575" tIns="68575" rIns="68575" bIns="68575" anchor="b" anchorCtr="0">
            <a:noAutofit/>
          </a:bodyPr>
          <a:lstStyle>
            <a:lvl1pPr lvl="0" algn="ctr">
              <a:lnSpc>
                <a:spcPct val="100000"/>
              </a:lnSpc>
              <a:spcBef>
                <a:spcPts val="0"/>
              </a:spcBef>
              <a:spcAft>
                <a:spcPts val="0"/>
              </a:spcAft>
              <a:buSzPts val="1400"/>
              <a:buNone/>
              <a:defRPr sz="2400"/>
            </a:lvl1pPr>
            <a:lvl2pPr lvl="1" algn="ctr">
              <a:lnSpc>
                <a:spcPct val="100000"/>
              </a:lnSpc>
              <a:spcBef>
                <a:spcPts val="0"/>
              </a:spcBef>
              <a:spcAft>
                <a:spcPts val="0"/>
              </a:spcAft>
              <a:buSzPts val="1400"/>
              <a:buNone/>
              <a:defRPr sz="2400"/>
            </a:lvl2pPr>
            <a:lvl3pPr lvl="2" algn="ctr">
              <a:lnSpc>
                <a:spcPct val="100000"/>
              </a:lnSpc>
              <a:spcBef>
                <a:spcPts val="0"/>
              </a:spcBef>
              <a:spcAft>
                <a:spcPts val="0"/>
              </a:spcAft>
              <a:buSzPts val="1400"/>
              <a:buNone/>
              <a:defRPr sz="2400"/>
            </a:lvl3pPr>
            <a:lvl4pPr lvl="3" algn="ctr">
              <a:lnSpc>
                <a:spcPct val="100000"/>
              </a:lnSpc>
              <a:spcBef>
                <a:spcPts val="0"/>
              </a:spcBef>
              <a:spcAft>
                <a:spcPts val="0"/>
              </a:spcAft>
              <a:buSzPts val="1400"/>
              <a:buNone/>
              <a:defRPr sz="2400"/>
            </a:lvl4pPr>
            <a:lvl5pPr lvl="4" algn="ctr">
              <a:lnSpc>
                <a:spcPct val="100000"/>
              </a:lnSpc>
              <a:spcBef>
                <a:spcPts val="0"/>
              </a:spcBef>
              <a:spcAft>
                <a:spcPts val="0"/>
              </a:spcAft>
              <a:buSzPts val="1400"/>
              <a:buNone/>
              <a:defRPr sz="2400"/>
            </a:lvl5pPr>
            <a:lvl6pPr lvl="5" algn="ctr">
              <a:lnSpc>
                <a:spcPct val="100000"/>
              </a:lnSpc>
              <a:spcBef>
                <a:spcPts val="0"/>
              </a:spcBef>
              <a:spcAft>
                <a:spcPts val="0"/>
              </a:spcAft>
              <a:buSzPts val="1400"/>
              <a:buNone/>
              <a:defRPr sz="2400"/>
            </a:lvl6pPr>
            <a:lvl7pPr lvl="6" algn="ctr">
              <a:lnSpc>
                <a:spcPct val="100000"/>
              </a:lnSpc>
              <a:spcBef>
                <a:spcPts val="0"/>
              </a:spcBef>
              <a:spcAft>
                <a:spcPts val="0"/>
              </a:spcAft>
              <a:buSzPts val="1400"/>
              <a:buNone/>
              <a:defRPr sz="2400"/>
            </a:lvl7pPr>
            <a:lvl8pPr lvl="7" algn="ctr">
              <a:lnSpc>
                <a:spcPct val="100000"/>
              </a:lnSpc>
              <a:spcBef>
                <a:spcPts val="0"/>
              </a:spcBef>
              <a:spcAft>
                <a:spcPts val="0"/>
              </a:spcAft>
              <a:buSzPts val="1400"/>
              <a:buNone/>
              <a:defRPr sz="2400"/>
            </a:lvl8pPr>
            <a:lvl9pPr lvl="8" algn="ctr">
              <a:lnSpc>
                <a:spcPct val="100000"/>
              </a:lnSpc>
              <a:spcBef>
                <a:spcPts val="0"/>
              </a:spcBef>
              <a:spcAft>
                <a:spcPts val="0"/>
              </a:spcAft>
              <a:buSzPts val="1400"/>
              <a:buNone/>
              <a:defRPr sz="2400"/>
            </a:lvl9pPr>
          </a:lstStyle>
          <a:p>
            <a:endParaRPr/>
          </a:p>
        </p:txBody>
      </p:sp>
      <p:sp>
        <p:nvSpPr>
          <p:cNvPr id="5367" name="Google Shape;5367;p62"/>
          <p:cNvSpPr txBox="1">
            <a:spLocks noGrp="1"/>
          </p:cNvSpPr>
          <p:nvPr>
            <p:ph type="subTitle" idx="3"/>
          </p:nvPr>
        </p:nvSpPr>
        <p:spPr>
          <a:xfrm>
            <a:off x="3496024" y="3841700"/>
            <a:ext cx="2682400" cy="929200"/>
          </a:xfrm>
          <a:prstGeom prst="rect">
            <a:avLst/>
          </a:prstGeom>
          <a:noFill/>
          <a:ln>
            <a:noFill/>
          </a:ln>
        </p:spPr>
        <p:txBody>
          <a:bodyPr spcFirstLastPara="1" wrap="square" lIns="68575" tIns="68575" rIns="68575" bIns="68575" anchor="t" anchorCtr="0">
            <a:noAutofit/>
          </a:bodyPr>
          <a:lstStyle>
            <a:lvl1pPr lvl="0" algn="ctr">
              <a:lnSpc>
                <a:spcPct val="100000"/>
              </a:lnSpc>
              <a:spcBef>
                <a:spcPts val="0"/>
              </a:spcBef>
              <a:spcAft>
                <a:spcPts val="0"/>
              </a:spcAft>
              <a:buSzPts val="1200"/>
              <a:buNone/>
              <a:defRPr sz="2133"/>
            </a:lvl1pPr>
            <a:lvl2pPr lvl="1" algn="ctr">
              <a:lnSpc>
                <a:spcPct val="100000"/>
              </a:lnSpc>
              <a:spcBef>
                <a:spcPts val="0"/>
              </a:spcBef>
              <a:spcAft>
                <a:spcPts val="0"/>
              </a:spcAft>
              <a:buSzPts val="1200"/>
              <a:buNone/>
              <a:defRPr sz="2133"/>
            </a:lvl2pPr>
            <a:lvl3pPr lvl="2" algn="ctr">
              <a:lnSpc>
                <a:spcPct val="100000"/>
              </a:lnSpc>
              <a:spcBef>
                <a:spcPts val="0"/>
              </a:spcBef>
              <a:spcAft>
                <a:spcPts val="0"/>
              </a:spcAft>
              <a:buSzPts val="1200"/>
              <a:buNone/>
              <a:defRPr sz="2133"/>
            </a:lvl3pPr>
            <a:lvl4pPr lvl="3" algn="ctr">
              <a:lnSpc>
                <a:spcPct val="100000"/>
              </a:lnSpc>
              <a:spcBef>
                <a:spcPts val="0"/>
              </a:spcBef>
              <a:spcAft>
                <a:spcPts val="0"/>
              </a:spcAft>
              <a:buSzPts val="1200"/>
              <a:buNone/>
              <a:defRPr sz="2133"/>
            </a:lvl4pPr>
            <a:lvl5pPr lvl="4" algn="ctr">
              <a:lnSpc>
                <a:spcPct val="100000"/>
              </a:lnSpc>
              <a:spcBef>
                <a:spcPts val="0"/>
              </a:spcBef>
              <a:spcAft>
                <a:spcPts val="0"/>
              </a:spcAft>
              <a:buSzPts val="1200"/>
              <a:buNone/>
              <a:defRPr sz="2133"/>
            </a:lvl5pPr>
            <a:lvl6pPr lvl="5" algn="ctr">
              <a:lnSpc>
                <a:spcPct val="100000"/>
              </a:lnSpc>
              <a:spcBef>
                <a:spcPts val="0"/>
              </a:spcBef>
              <a:spcAft>
                <a:spcPts val="0"/>
              </a:spcAft>
              <a:buSzPts val="1200"/>
              <a:buNone/>
              <a:defRPr sz="2133"/>
            </a:lvl6pPr>
            <a:lvl7pPr lvl="6" algn="ctr">
              <a:lnSpc>
                <a:spcPct val="100000"/>
              </a:lnSpc>
              <a:spcBef>
                <a:spcPts val="0"/>
              </a:spcBef>
              <a:spcAft>
                <a:spcPts val="0"/>
              </a:spcAft>
              <a:buSzPts val="1200"/>
              <a:buNone/>
              <a:defRPr sz="2133"/>
            </a:lvl7pPr>
            <a:lvl8pPr lvl="7" algn="ctr">
              <a:lnSpc>
                <a:spcPct val="100000"/>
              </a:lnSpc>
              <a:spcBef>
                <a:spcPts val="0"/>
              </a:spcBef>
              <a:spcAft>
                <a:spcPts val="0"/>
              </a:spcAft>
              <a:buSzPts val="1200"/>
              <a:buNone/>
              <a:defRPr sz="2133"/>
            </a:lvl8pPr>
            <a:lvl9pPr lvl="8" algn="ctr">
              <a:lnSpc>
                <a:spcPct val="100000"/>
              </a:lnSpc>
              <a:spcBef>
                <a:spcPts val="0"/>
              </a:spcBef>
              <a:spcAft>
                <a:spcPts val="0"/>
              </a:spcAft>
              <a:buSzPts val="1200"/>
              <a:buNone/>
              <a:defRPr sz="2133"/>
            </a:lvl9pPr>
          </a:lstStyle>
          <a:p>
            <a:endParaRPr/>
          </a:p>
        </p:txBody>
      </p:sp>
      <p:sp>
        <p:nvSpPr>
          <p:cNvPr id="5368" name="Google Shape;5368;p62"/>
          <p:cNvSpPr txBox="1">
            <a:spLocks noGrp="1"/>
          </p:cNvSpPr>
          <p:nvPr>
            <p:ph type="title" idx="4"/>
          </p:nvPr>
        </p:nvSpPr>
        <p:spPr>
          <a:xfrm>
            <a:off x="6131361" y="4379056"/>
            <a:ext cx="2451600" cy="763600"/>
          </a:xfrm>
          <a:prstGeom prst="rect">
            <a:avLst/>
          </a:prstGeom>
          <a:noFill/>
          <a:ln>
            <a:noFill/>
          </a:ln>
        </p:spPr>
        <p:txBody>
          <a:bodyPr spcFirstLastPara="1" wrap="square" lIns="68575" tIns="68575" rIns="68575" bIns="68575" anchor="b" anchorCtr="0">
            <a:noAutofit/>
          </a:bodyPr>
          <a:lstStyle>
            <a:lvl1pPr lvl="0" algn="ctr">
              <a:lnSpc>
                <a:spcPct val="100000"/>
              </a:lnSpc>
              <a:spcBef>
                <a:spcPts val="0"/>
              </a:spcBef>
              <a:spcAft>
                <a:spcPts val="0"/>
              </a:spcAft>
              <a:buSzPts val="1400"/>
              <a:buNone/>
              <a:defRPr sz="2400"/>
            </a:lvl1pPr>
            <a:lvl2pPr lvl="1" algn="ctr">
              <a:lnSpc>
                <a:spcPct val="100000"/>
              </a:lnSpc>
              <a:spcBef>
                <a:spcPts val="0"/>
              </a:spcBef>
              <a:spcAft>
                <a:spcPts val="0"/>
              </a:spcAft>
              <a:buSzPts val="1400"/>
              <a:buNone/>
              <a:defRPr sz="2400"/>
            </a:lvl2pPr>
            <a:lvl3pPr lvl="2" algn="ctr">
              <a:lnSpc>
                <a:spcPct val="100000"/>
              </a:lnSpc>
              <a:spcBef>
                <a:spcPts val="0"/>
              </a:spcBef>
              <a:spcAft>
                <a:spcPts val="0"/>
              </a:spcAft>
              <a:buSzPts val="1400"/>
              <a:buNone/>
              <a:defRPr sz="2400"/>
            </a:lvl3pPr>
            <a:lvl4pPr lvl="3" algn="ctr">
              <a:lnSpc>
                <a:spcPct val="100000"/>
              </a:lnSpc>
              <a:spcBef>
                <a:spcPts val="0"/>
              </a:spcBef>
              <a:spcAft>
                <a:spcPts val="0"/>
              </a:spcAft>
              <a:buSzPts val="1400"/>
              <a:buNone/>
              <a:defRPr sz="2400"/>
            </a:lvl4pPr>
            <a:lvl5pPr lvl="4" algn="ctr">
              <a:lnSpc>
                <a:spcPct val="100000"/>
              </a:lnSpc>
              <a:spcBef>
                <a:spcPts val="0"/>
              </a:spcBef>
              <a:spcAft>
                <a:spcPts val="0"/>
              </a:spcAft>
              <a:buSzPts val="1400"/>
              <a:buNone/>
              <a:defRPr sz="2400"/>
            </a:lvl5pPr>
            <a:lvl6pPr lvl="5" algn="ctr">
              <a:lnSpc>
                <a:spcPct val="100000"/>
              </a:lnSpc>
              <a:spcBef>
                <a:spcPts val="0"/>
              </a:spcBef>
              <a:spcAft>
                <a:spcPts val="0"/>
              </a:spcAft>
              <a:buSzPts val="1400"/>
              <a:buNone/>
              <a:defRPr sz="2400"/>
            </a:lvl6pPr>
            <a:lvl7pPr lvl="6" algn="ctr">
              <a:lnSpc>
                <a:spcPct val="100000"/>
              </a:lnSpc>
              <a:spcBef>
                <a:spcPts val="0"/>
              </a:spcBef>
              <a:spcAft>
                <a:spcPts val="0"/>
              </a:spcAft>
              <a:buSzPts val="1400"/>
              <a:buNone/>
              <a:defRPr sz="2400"/>
            </a:lvl7pPr>
            <a:lvl8pPr lvl="7" algn="ctr">
              <a:lnSpc>
                <a:spcPct val="100000"/>
              </a:lnSpc>
              <a:spcBef>
                <a:spcPts val="0"/>
              </a:spcBef>
              <a:spcAft>
                <a:spcPts val="0"/>
              </a:spcAft>
              <a:buSzPts val="1400"/>
              <a:buNone/>
              <a:defRPr sz="2400"/>
            </a:lvl8pPr>
            <a:lvl9pPr lvl="8" algn="ctr">
              <a:lnSpc>
                <a:spcPct val="100000"/>
              </a:lnSpc>
              <a:spcBef>
                <a:spcPts val="0"/>
              </a:spcBef>
              <a:spcAft>
                <a:spcPts val="0"/>
              </a:spcAft>
              <a:buSzPts val="1400"/>
              <a:buNone/>
              <a:defRPr sz="2400"/>
            </a:lvl9pPr>
          </a:lstStyle>
          <a:p>
            <a:endParaRPr/>
          </a:p>
        </p:txBody>
      </p:sp>
      <p:sp>
        <p:nvSpPr>
          <p:cNvPr id="5369" name="Google Shape;5369;p62"/>
          <p:cNvSpPr txBox="1">
            <a:spLocks noGrp="1"/>
          </p:cNvSpPr>
          <p:nvPr>
            <p:ph type="subTitle" idx="5"/>
          </p:nvPr>
        </p:nvSpPr>
        <p:spPr>
          <a:xfrm>
            <a:off x="6015961" y="5247023"/>
            <a:ext cx="2682400" cy="929200"/>
          </a:xfrm>
          <a:prstGeom prst="rect">
            <a:avLst/>
          </a:prstGeom>
          <a:noFill/>
          <a:ln>
            <a:noFill/>
          </a:ln>
        </p:spPr>
        <p:txBody>
          <a:bodyPr spcFirstLastPara="1" wrap="square" lIns="68575" tIns="68575" rIns="68575" bIns="68575" anchor="t" anchorCtr="0">
            <a:noAutofit/>
          </a:bodyPr>
          <a:lstStyle>
            <a:lvl1pPr lvl="0" algn="ctr">
              <a:lnSpc>
                <a:spcPct val="100000"/>
              </a:lnSpc>
              <a:spcBef>
                <a:spcPts val="0"/>
              </a:spcBef>
              <a:spcAft>
                <a:spcPts val="0"/>
              </a:spcAft>
              <a:buSzPts val="1200"/>
              <a:buNone/>
              <a:defRPr sz="2133"/>
            </a:lvl1pPr>
            <a:lvl2pPr lvl="1" algn="ctr">
              <a:lnSpc>
                <a:spcPct val="100000"/>
              </a:lnSpc>
              <a:spcBef>
                <a:spcPts val="0"/>
              </a:spcBef>
              <a:spcAft>
                <a:spcPts val="0"/>
              </a:spcAft>
              <a:buSzPts val="1200"/>
              <a:buNone/>
              <a:defRPr sz="2133"/>
            </a:lvl2pPr>
            <a:lvl3pPr lvl="2" algn="ctr">
              <a:lnSpc>
                <a:spcPct val="100000"/>
              </a:lnSpc>
              <a:spcBef>
                <a:spcPts val="0"/>
              </a:spcBef>
              <a:spcAft>
                <a:spcPts val="0"/>
              </a:spcAft>
              <a:buSzPts val="1200"/>
              <a:buNone/>
              <a:defRPr sz="2133"/>
            </a:lvl3pPr>
            <a:lvl4pPr lvl="3" algn="ctr">
              <a:lnSpc>
                <a:spcPct val="100000"/>
              </a:lnSpc>
              <a:spcBef>
                <a:spcPts val="0"/>
              </a:spcBef>
              <a:spcAft>
                <a:spcPts val="0"/>
              </a:spcAft>
              <a:buSzPts val="1200"/>
              <a:buNone/>
              <a:defRPr sz="2133"/>
            </a:lvl4pPr>
            <a:lvl5pPr lvl="4" algn="ctr">
              <a:lnSpc>
                <a:spcPct val="100000"/>
              </a:lnSpc>
              <a:spcBef>
                <a:spcPts val="0"/>
              </a:spcBef>
              <a:spcAft>
                <a:spcPts val="0"/>
              </a:spcAft>
              <a:buSzPts val="1200"/>
              <a:buNone/>
              <a:defRPr sz="2133"/>
            </a:lvl5pPr>
            <a:lvl6pPr lvl="5" algn="ctr">
              <a:lnSpc>
                <a:spcPct val="100000"/>
              </a:lnSpc>
              <a:spcBef>
                <a:spcPts val="0"/>
              </a:spcBef>
              <a:spcAft>
                <a:spcPts val="0"/>
              </a:spcAft>
              <a:buSzPts val="1200"/>
              <a:buNone/>
              <a:defRPr sz="2133"/>
            </a:lvl6pPr>
            <a:lvl7pPr lvl="6" algn="ctr">
              <a:lnSpc>
                <a:spcPct val="100000"/>
              </a:lnSpc>
              <a:spcBef>
                <a:spcPts val="0"/>
              </a:spcBef>
              <a:spcAft>
                <a:spcPts val="0"/>
              </a:spcAft>
              <a:buSzPts val="1200"/>
              <a:buNone/>
              <a:defRPr sz="2133"/>
            </a:lvl7pPr>
            <a:lvl8pPr lvl="7" algn="ctr">
              <a:lnSpc>
                <a:spcPct val="100000"/>
              </a:lnSpc>
              <a:spcBef>
                <a:spcPts val="0"/>
              </a:spcBef>
              <a:spcAft>
                <a:spcPts val="0"/>
              </a:spcAft>
              <a:buSzPts val="1200"/>
              <a:buNone/>
              <a:defRPr sz="2133"/>
            </a:lvl8pPr>
            <a:lvl9pPr lvl="8" algn="ctr">
              <a:lnSpc>
                <a:spcPct val="100000"/>
              </a:lnSpc>
              <a:spcBef>
                <a:spcPts val="0"/>
              </a:spcBef>
              <a:spcAft>
                <a:spcPts val="0"/>
              </a:spcAft>
              <a:buSzPts val="1200"/>
              <a:buNone/>
              <a:defRPr sz="2133"/>
            </a:lvl9pPr>
          </a:lstStyle>
          <a:p>
            <a:endParaRPr/>
          </a:p>
        </p:txBody>
      </p:sp>
      <p:sp>
        <p:nvSpPr>
          <p:cNvPr id="5370" name="Google Shape;5370;p62"/>
          <p:cNvSpPr txBox="1">
            <a:spLocks noGrp="1"/>
          </p:cNvSpPr>
          <p:nvPr>
            <p:ph type="title" idx="6"/>
          </p:nvPr>
        </p:nvSpPr>
        <p:spPr>
          <a:xfrm>
            <a:off x="951933" y="495733"/>
            <a:ext cx="10714800" cy="763600"/>
          </a:xfrm>
          <a:prstGeom prst="rect">
            <a:avLst/>
          </a:prstGeom>
          <a:noFill/>
          <a:ln>
            <a:noFill/>
          </a:ln>
        </p:spPr>
        <p:txBody>
          <a:bodyPr spcFirstLastPara="1" wrap="square" lIns="68575" tIns="68575" rIns="68575" bIns="68575" anchor="t" anchorCtr="0">
            <a:noAutofit/>
          </a:bodyPr>
          <a:lstStyle>
            <a:lvl1pPr lvl="0" algn="l">
              <a:lnSpc>
                <a:spcPct val="100000"/>
              </a:lnSpc>
              <a:spcBef>
                <a:spcPts val="0"/>
              </a:spcBef>
              <a:spcAft>
                <a:spcPts val="0"/>
              </a:spcAft>
              <a:buSzPts val="1800"/>
              <a:buNone/>
              <a:defRPr sz="3200"/>
            </a:lvl1pPr>
            <a:lvl2pPr lvl="1" algn="l">
              <a:lnSpc>
                <a:spcPct val="100000"/>
              </a:lnSpc>
              <a:spcBef>
                <a:spcPts val="0"/>
              </a:spcBef>
              <a:spcAft>
                <a:spcPts val="0"/>
              </a:spcAft>
              <a:buSzPts val="2100"/>
              <a:buNone/>
              <a:defRPr/>
            </a:lvl2pPr>
            <a:lvl3pPr lvl="2" algn="l">
              <a:lnSpc>
                <a:spcPct val="100000"/>
              </a:lnSpc>
              <a:spcBef>
                <a:spcPts val="0"/>
              </a:spcBef>
              <a:spcAft>
                <a:spcPts val="0"/>
              </a:spcAft>
              <a:buSzPts val="2100"/>
              <a:buNone/>
              <a:defRPr/>
            </a:lvl3pPr>
            <a:lvl4pPr lvl="3" algn="l">
              <a:lnSpc>
                <a:spcPct val="100000"/>
              </a:lnSpc>
              <a:spcBef>
                <a:spcPts val="0"/>
              </a:spcBef>
              <a:spcAft>
                <a:spcPts val="0"/>
              </a:spcAft>
              <a:buSzPts val="2100"/>
              <a:buNone/>
              <a:defRPr/>
            </a:lvl4pPr>
            <a:lvl5pPr lvl="4" algn="l">
              <a:lnSpc>
                <a:spcPct val="100000"/>
              </a:lnSpc>
              <a:spcBef>
                <a:spcPts val="0"/>
              </a:spcBef>
              <a:spcAft>
                <a:spcPts val="0"/>
              </a:spcAft>
              <a:buSzPts val="2100"/>
              <a:buNone/>
              <a:defRPr/>
            </a:lvl5pPr>
            <a:lvl6pPr lvl="5" algn="l">
              <a:lnSpc>
                <a:spcPct val="100000"/>
              </a:lnSpc>
              <a:spcBef>
                <a:spcPts val="0"/>
              </a:spcBef>
              <a:spcAft>
                <a:spcPts val="0"/>
              </a:spcAft>
              <a:buSzPts val="2100"/>
              <a:buNone/>
              <a:defRPr/>
            </a:lvl6pPr>
            <a:lvl7pPr lvl="6" algn="l">
              <a:lnSpc>
                <a:spcPct val="100000"/>
              </a:lnSpc>
              <a:spcBef>
                <a:spcPts val="0"/>
              </a:spcBef>
              <a:spcAft>
                <a:spcPts val="0"/>
              </a:spcAft>
              <a:buSzPts val="2100"/>
              <a:buNone/>
              <a:defRPr/>
            </a:lvl7pPr>
            <a:lvl8pPr lvl="7" algn="l">
              <a:lnSpc>
                <a:spcPct val="100000"/>
              </a:lnSpc>
              <a:spcBef>
                <a:spcPts val="0"/>
              </a:spcBef>
              <a:spcAft>
                <a:spcPts val="0"/>
              </a:spcAft>
              <a:buSzPts val="2100"/>
              <a:buNone/>
              <a:defRPr/>
            </a:lvl8pPr>
            <a:lvl9pPr lvl="8" algn="l">
              <a:lnSpc>
                <a:spcPct val="100000"/>
              </a:lnSpc>
              <a:spcBef>
                <a:spcPts val="0"/>
              </a:spcBef>
              <a:spcAft>
                <a:spcPts val="0"/>
              </a:spcAft>
              <a:buSzPts val="2100"/>
              <a:buNone/>
              <a:defRPr/>
            </a:lvl9pPr>
          </a:lstStyle>
          <a:p>
            <a:endParaRPr/>
          </a:p>
        </p:txBody>
      </p:sp>
      <p:grpSp>
        <p:nvGrpSpPr>
          <p:cNvPr id="5371" name="Google Shape;5371;p62"/>
          <p:cNvGrpSpPr/>
          <p:nvPr/>
        </p:nvGrpSpPr>
        <p:grpSpPr>
          <a:xfrm>
            <a:off x="-348067" y="131225"/>
            <a:ext cx="12461680" cy="6595547"/>
            <a:chOff x="-261050" y="98419"/>
            <a:chExt cx="9346260" cy="4946660"/>
          </a:xfrm>
        </p:grpSpPr>
        <p:sp>
          <p:nvSpPr>
            <p:cNvPr id="5372" name="Google Shape;5372;p62"/>
            <p:cNvSpPr/>
            <p:nvPr/>
          </p:nvSpPr>
          <p:spPr>
            <a:xfrm>
              <a:off x="-261050" y="639850"/>
              <a:ext cx="975000" cy="36600"/>
            </a:xfrm>
            <a:prstGeom prst="rect">
              <a:avLst/>
            </a:prstGeom>
            <a:solidFill>
              <a:schemeClr val="accent1"/>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373" name="Google Shape;5373;p62"/>
            <p:cNvSpPr/>
            <p:nvPr/>
          </p:nvSpPr>
          <p:spPr>
            <a:xfrm>
              <a:off x="8256418" y="98419"/>
              <a:ext cx="349515" cy="436120"/>
            </a:xfrm>
            <a:custGeom>
              <a:avLst/>
              <a:gdLst/>
              <a:ahLst/>
              <a:cxnLst/>
              <a:rect l="l" t="t" r="r" b="b"/>
              <a:pathLst>
                <a:path w="10836" h="13521" extrusionOk="0">
                  <a:moveTo>
                    <a:pt x="4145" y="435"/>
                  </a:moveTo>
                  <a:cubicBezTo>
                    <a:pt x="4431" y="435"/>
                    <a:pt x="4712" y="607"/>
                    <a:pt x="4763" y="994"/>
                  </a:cubicBezTo>
                  <a:cubicBezTo>
                    <a:pt x="4799" y="1196"/>
                    <a:pt x="4751" y="1387"/>
                    <a:pt x="4620" y="1541"/>
                  </a:cubicBezTo>
                  <a:lnTo>
                    <a:pt x="3822" y="1684"/>
                  </a:lnTo>
                  <a:cubicBezTo>
                    <a:pt x="3656" y="1589"/>
                    <a:pt x="3537" y="1422"/>
                    <a:pt x="3501" y="1232"/>
                  </a:cubicBezTo>
                  <a:cubicBezTo>
                    <a:pt x="3386" y="732"/>
                    <a:pt x="3770" y="435"/>
                    <a:pt x="4145" y="435"/>
                  </a:cubicBezTo>
                  <a:close/>
                  <a:moveTo>
                    <a:pt x="7834" y="2749"/>
                  </a:moveTo>
                  <a:cubicBezTo>
                    <a:pt x="8105" y="2749"/>
                    <a:pt x="8340" y="2930"/>
                    <a:pt x="8383" y="3208"/>
                  </a:cubicBezTo>
                  <a:lnTo>
                    <a:pt x="9776" y="10769"/>
                  </a:lnTo>
                  <a:cubicBezTo>
                    <a:pt x="9823" y="11066"/>
                    <a:pt x="9621" y="11352"/>
                    <a:pt x="9323" y="11400"/>
                  </a:cubicBezTo>
                  <a:lnTo>
                    <a:pt x="3060" y="12543"/>
                  </a:lnTo>
                  <a:cubicBezTo>
                    <a:pt x="3025" y="12550"/>
                    <a:pt x="2990" y="12553"/>
                    <a:pt x="2956" y="12553"/>
                  </a:cubicBezTo>
                  <a:cubicBezTo>
                    <a:pt x="2699" y="12553"/>
                    <a:pt x="2471" y="12365"/>
                    <a:pt x="2429" y="12102"/>
                  </a:cubicBezTo>
                  <a:lnTo>
                    <a:pt x="1048" y="4530"/>
                  </a:lnTo>
                  <a:cubicBezTo>
                    <a:pt x="989" y="4232"/>
                    <a:pt x="1191" y="3958"/>
                    <a:pt x="1489" y="3899"/>
                  </a:cubicBezTo>
                  <a:lnTo>
                    <a:pt x="2239" y="3768"/>
                  </a:lnTo>
                  <a:cubicBezTo>
                    <a:pt x="2270" y="3977"/>
                    <a:pt x="2449" y="4122"/>
                    <a:pt x="2653" y="4122"/>
                  </a:cubicBezTo>
                  <a:cubicBezTo>
                    <a:pt x="2681" y="4122"/>
                    <a:pt x="2710" y="4119"/>
                    <a:pt x="2739" y="4113"/>
                  </a:cubicBezTo>
                  <a:lnTo>
                    <a:pt x="6656" y="3399"/>
                  </a:lnTo>
                  <a:cubicBezTo>
                    <a:pt x="6882" y="3363"/>
                    <a:pt x="7049" y="3125"/>
                    <a:pt x="7001" y="2899"/>
                  </a:cubicBezTo>
                  <a:lnTo>
                    <a:pt x="7740" y="2756"/>
                  </a:lnTo>
                  <a:cubicBezTo>
                    <a:pt x="7771" y="2751"/>
                    <a:pt x="7803" y="2749"/>
                    <a:pt x="7834" y="2749"/>
                  </a:cubicBezTo>
                  <a:close/>
                  <a:moveTo>
                    <a:pt x="4133" y="0"/>
                  </a:moveTo>
                  <a:cubicBezTo>
                    <a:pt x="4070" y="0"/>
                    <a:pt x="4006" y="6"/>
                    <a:pt x="3942" y="17"/>
                  </a:cubicBezTo>
                  <a:cubicBezTo>
                    <a:pt x="3334" y="136"/>
                    <a:pt x="2941" y="708"/>
                    <a:pt x="3072" y="1303"/>
                  </a:cubicBezTo>
                  <a:cubicBezTo>
                    <a:pt x="3096" y="1482"/>
                    <a:pt x="3168" y="1649"/>
                    <a:pt x="3287" y="1779"/>
                  </a:cubicBezTo>
                  <a:lnTo>
                    <a:pt x="2501" y="1922"/>
                  </a:lnTo>
                  <a:cubicBezTo>
                    <a:pt x="2191" y="1982"/>
                    <a:pt x="1977" y="2291"/>
                    <a:pt x="2037" y="2613"/>
                  </a:cubicBezTo>
                  <a:lnTo>
                    <a:pt x="2084" y="2887"/>
                  </a:lnTo>
                  <a:lnTo>
                    <a:pt x="798" y="3125"/>
                  </a:lnTo>
                  <a:cubicBezTo>
                    <a:pt x="310" y="3208"/>
                    <a:pt x="1" y="3673"/>
                    <a:pt x="84" y="4149"/>
                  </a:cubicBezTo>
                  <a:lnTo>
                    <a:pt x="1656" y="12781"/>
                  </a:lnTo>
                  <a:cubicBezTo>
                    <a:pt x="1741" y="13217"/>
                    <a:pt x="2111" y="13520"/>
                    <a:pt x="2537" y="13520"/>
                  </a:cubicBezTo>
                  <a:cubicBezTo>
                    <a:pt x="2588" y="13520"/>
                    <a:pt x="2640" y="13516"/>
                    <a:pt x="2691" y="13507"/>
                  </a:cubicBezTo>
                  <a:lnTo>
                    <a:pt x="10026" y="12162"/>
                  </a:lnTo>
                  <a:cubicBezTo>
                    <a:pt x="10514" y="12066"/>
                    <a:pt x="10835" y="11602"/>
                    <a:pt x="10740" y="11126"/>
                  </a:cubicBezTo>
                  <a:lnTo>
                    <a:pt x="9168" y="2494"/>
                  </a:lnTo>
                  <a:cubicBezTo>
                    <a:pt x="9095" y="2064"/>
                    <a:pt x="8725" y="1763"/>
                    <a:pt x="8304" y="1763"/>
                  </a:cubicBezTo>
                  <a:cubicBezTo>
                    <a:pt x="8248" y="1763"/>
                    <a:pt x="8190" y="1768"/>
                    <a:pt x="8133" y="1779"/>
                  </a:cubicBezTo>
                  <a:lnTo>
                    <a:pt x="6859" y="2018"/>
                  </a:lnTo>
                  <a:lnTo>
                    <a:pt x="6799" y="1744"/>
                  </a:lnTo>
                  <a:cubicBezTo>
                    <a:pt x="6746" y="1458"/>
                    <a:pt x="6506" y="1258"/>
                    <a:pt x="6228" y="1258"/>
                  </a:cubicBezTo>
                  <a:cubicBezTo>
                    <a:pt x="6192" y="1258"/>
                    <a:pt x="6157" y="1261"/>
                    <a:pt x="6120" y="1268"/>
                  </a:cubicBezTo>
                  <a:lnTo>
                    <a:pt x="5168" y="1434"/>
                  </a:lnTo>
                  <a:cubicBezTo>
                    <a:pt x="5227" y="1268"/>
                    <a:pt x="5239" y="1089"/>
                    <a:pt x="5204" y="922"/>
                  </a:cubicBezTo>
                  <a:cubicBezTo>
                    <a:pt x="5119" y="381"/>
                    <a:pt x="4655" y="0"/>
                    <a:pt x="4133"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374" name="Google Shape;5374;p62"/>
            <p:cNvSpPr/>
            <p:nvPr/>
          </p:nvSpPr>
          <p:spPr>
            <a:xfrm>
              <a:off x="8318251" y="255566"/>
              <a:ext cx="60156" cy="49898"/>
            </a:xfrm>
            <a:custGeom>
              <a:avLst/>
              <a:gdLst/>
              <a:ahLst/>
              <a:cxnLst/>
              <a:rect l="l" t="t" r="r" b="b"/>
              <a:pathLst>
                <a:path w="1865" h="1547" extrusionOk="0">
                  <a:moveTo>
                    <a:pt x="1027" y="1"/>
                  </a:moveTo>
                  <a:cubicBezTo>
                    <a:pt x="979" y="1"/>
                    <a:pt x="930" y="5"/>
                    <a:pt x="882" y="15"/>
                  </a:cubicBezTo>
                  <a:cubicBezTo>
                    <a:pt x="191" y="134"/>
                    <a:pt x="0" y="1015"/>
                    <a:pt x="572" y="1408"/>
                  </a:cubicBezTo>
                  <a:cubicBezTo>
                    <a:pt x="709" y="1504"/>
                    <a:pt x="857" y="1547"/>
                    <a:pt x="1002" y="1547"/>
                  </a:cubicBezTo>
                  <a:cubicBezTo>
                    <a:pt x="1451" y="1547"/>
                    <a:pt x="1864" y="1138"/>
                    <a:pt x="1775" y="634"/>
                  </a:cubicBezTo>
                  <a:cubicBezTo>
                    <a:pt x="1701" y="266"/>
                    <a:pt x="1386" y="1"/>
                    <a:pt x="1027"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375" name="Google Shape;5375;p62"/>
            <p:cNvSpPr/>
            <p:nvPr/>
          </p:nvSpPr>
          <p:spPr>
            <a:xfrm>
              <a:off x="8386792" y="241019"/>
              <a:ext cx="124149" cy="43706"/>
            </a:xfrm>
            <a:custGeom>
              <a:avLst/>
              <a:gdLst/>
              <a:ahLst/>
              <a:cxnLst/>
              <a:rect l="l" t="t" r="r" b="b"/>
              <a:pathLst>
                <a:path w="3849" h="1355" extrusionOk="0">
                  <a:moveTo>
                    <a:pt x="3252" y="1"/>
                  </a:moveTo>
                  <a:cubicBezTo>
                    <a:pt x="3216" y="1"/>
                    <a:pt x="3178" y="5"/>
                    <a:pt x="3138" y="14"/>
                  </a:cubicBezTo>
                  <a:lnTo>
                    <a:pt x="542" y="490"/>
                  </a:lnTo>
                  <a:cubicBezTo>
                    <a:pt x="1" y="580"/>
                    <a:pt x="112" y="1354"/>
                    <a:pt x="611" y="1354"/>
                  </a:cubicBezTo>
                  <a:cubicBezTo>
                    <a:pt x="638" y="1354"/>
                    <a:pt x="667" y="1352"/>
                    <a:pt x="697" y="1347"/>
                  </a:cubicBezTo>
                  <a:lnTo>
                    <a:pt x="3293" y="871"/>
                  </a:lnTo>
                  <a:cubicBezTo>
                    <a:pt x="3848" y="793"/>
                    <a:pt x="3751" y="1"/>
                    <a:pt x="325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376" name="Google Shape;5376;p62"/>
            <p:cNvSpPr/>
            <p:nvPr/>
          </p:nvSpPr>
          <p:spPr>
            <a:xfrm>
              <a:off x="8330927" y="325172"/>
              <a:ext cx="60156" cy="49866"/>
            </a:xfrm>
            <a:custGeom>
              <a:avLst/>
              <a:gdLst/>
              <a:ahLst/>
              <a:cxnLst/>
              <a:rect l="l" t="t" r="r" b="b"/>
              <a:pathLst>
                <a:path w="1865" h="1546" extrusionOk="0">
                  <a:moveTo>
                    <a:pt x="1014" y="1"/>
                  </a:moveTo>
                  <a:cubicBezTo>
                    <a:pt x="970" y="1"/>
                    <a:pt x="926" y="4"/>
                    <a:pt x="881" y="12"/>
                  </a:cubicBezTo>
                  <a:cubicBezTo>
                    <a:pt x="203" y="131"/>
                    <a:pt x="0" y="1012"/>
                    <a:pt x="572" y="1405"/>
                  </a:cubicBezTo>
                  <a:cubicBezTo>
                    <a:pt x="710" y="1502"/>
                    <a:pt x="861" y="1545"/>
                    <a:pt x="1007" y="1545"/>
                  </a:cubicBezTo>
                  <a:cubicBezTo>
                    <a:pt x="1454" y="1545"/>
                    <a:pt x="1864" y="1142"/>
                    <a:pt x="1774" y="631"/>
                  </a:cubicBezTo>
                  <a:cubicBezTo>
                    <a:pt x="1700" y="259"/>
                    <a:pt x="1379" y="1"/>
                    <a:pt x="101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377" name="Google Shape;5377;p62"/>
            <p:cNvSpPr/>
            <p:nvPr/>
          </p:nvSpPr>
          <p:spPr>
            <a:xfrm>
              <a:off x="8400436" y="310528"/>
              <a:ext cx="121376" cy="43512"/>
            </a:xfrm>
            <a:custGeom>
              <a:avLst/>
              <a:gdLst/>
              <a:ahLst/>
              <a:cxnLst/>
              <a:rect l="l" t="t" r="r" b="b"/>
              <a:pathLst>
                <a:path w="3763" h="1349" extrusionOk="0">
                  <a:moveTo>
                    <a:pt x="3132" y="0"/>
                  </a:moveTo>
                  <a:cubicBezTo>
                    <a:pt x="3120" y="0"/>
                    <a:pt x="3108" y="1"/>
                    <a:pt x="3096" y="2"/>
                  </a:cubicBezTo>
                  <a:lnTo>
                    <a:pt x="500" y="478"/>
                  </a:lnTo>
                  <a:cubicBezTo>
                    <a:pt x="0" y="618"/>
                    <a:pt x="125" y="1348"/>
                    <a:pt x="631" y="1348"/>
                  </a:cubicBezTo>
                  <a:cubicBezTo>
                    <a:pt x="643" y="1348"/>
                    <a:pt x="655" y="1348"/>
                    <a:pt x="667" y="1347"/>
                  </a:cubicBezTo>
                  <a:lnTo>
                    <a:pt x="3263" y="871"/>
                  </a:lnTo>
                  <a:cubicBezTo>
                    <a:pt x="3763" y="731"/>
                    <a:pt x="3638" y="0"/>
                    <a:pt x="313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378" name="Google Shape;5378;p62"/>
            <p:cNvSpPr/>
            <p:nvPr/>
          </p:nvSpPr>
          <p:spPr>
            <a:xfrm>
              <a:off x="8344377" y="399294"/>
              <a:ext cx="60156" cy="50189"/>
            </a:xfrm>
            <a:custGeom>
              <a:avLst/>
              <a:gdLst/>
              <a:ahLst/>
              <a:cxnLst/>
              <a:rect l="l" t="t" r="r" b="b"/>
              <a:pathLst>
                <a:path w="1865" h="1556" extrusionOk="0">
                  <a:moveTo>
                    <a:pt x="1013" y="1"/>
                  </a:moveTo>
                  <a:cubicBezTo>
                    <a:pt x="970" y="1"/>
                    <a:pt x="926" y="4"/>
                    <a:pt x="881" y="12"/>
                  </a:cubicBezTo>
                  <a:cubicBezTo>
                    <a:pt x="203" y="131"/>
                    <a:pt x="0" y="1012"/>
                    <a:pt x="572" y="1417"/>
                  </a:cubicBezTo>
                  <a:cubicBezTo>
                    <a:pt x="711" y="1513"/>
                    <a:pt x="861" y="1556"/>
                    <a:pt x="1007" y="1556"/>
                  </a:cubicBezTo>
                  <a:cubicBezTo>
                    <a:pt x="1458" y="1556"/>
                    <a:pt x="1864" y="1147"/>
                    <a:pt x="1774" y="643"/>
                  </a:cubicBezTo>
                  <a:cubicBezTo>
                    <a:pt x="1700" y="260"/>
                    <a:pt x="1378" y="1"/>
                    <a:pt x="101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379" name="Google Shape;5379;p62"/>
            <p:cNvSpPr/>
            <p:nvPr/>
          </p:nvSpPr>
          <p:spPr>
            <a:xfrm>
              <a:off x="8413725" y="384586"/>
              <a:ext cx="122440" cy="44028"/>
            </a:xfrm>
            <a:custGeom>
              <a:avLst/>
              <a:gdLst/>
              <a:ahLst/>
              <a:cxnLst/>
              <a:rect l="l" t="t" r="r" b="b"/>
              <a:pathLst>
                <a:path w="3796" h="1365" extrusionOk="0">
                  <a:moveTo>
                    <a:pt x="3169" y="0"/>
                  </a:moveTo>
                  <a:cubicBezTo>
                    <a:pt x="3151" y="0"/>
                    <a:pt x="3132" y="1"/>
                    <a:pt x="3113" y="4"/>
                  </a:cubicBezTo>
                  <a:lnTo>
                    <a:pt x="517" y="480"/>
                  </a:lnTo>
                  <a:cubicBezTo>
                    <a:pt x="0" y="606"/>
                    <a:pt x="115" y="1364"/>
                    <a:pt x="615" y="1364"/>
                  </a:cubicBezTo>
                  <a:cubicBezTo>
                    <a:pt x="634" y="1364"/>
                    <a:pt x="653" y="1363"/>
                    <a:pt x="672" y="1361"/>
                  </a:cubicBezTo>
                  <a:lnTo>
                    <a:pt x="3267" y="885"/>
                  </a:lnTo>
                  <a:cubicBezTo>
                    <a:pt x="3796" y="758"/>
                    <a:pt x="3670" y="0"/>
                    <a:pt x="3169"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380" name="Google Shape;5380;p62"/>
            <p:cNvSpPr/>
            <p:nvPr/>
          </p:nvSpPr>
          <p:spPr>
            <a:xfrm>
              <a:off x="8287157" y="708297"/>
              <a:ext cx="250396" cy="224721"/>
            </a:xfrm>
            <a:custGeom>
              <a:avLst/>
              <a:gdLst/>
              <a:ahLst/>
              <a:cxnLst/>
              <a:rect l="l" t="t" r="r" b="b"/>
              <a:pathLst>
                <a:path w="7763" h="6967" extrusionOk="0">
                  <a:moveTo>
                    <a:pt x="3922" y="1"/>
                  </a:moveTo>
                  <a:cubicBezTo>
                    <a:pt x="2892" y="1"/>
                    <a:pt x="1881" y="465"/>
                    <a:pt x="1215" y="1338"/>
                  </a:cubicBezTo>
                  <a:lnTo>
                    <a:pt x="6953" y="4969"/>
                  </a:lnTo>
                  <a:cubicBezTo>
                    <a:pt x="7763" y="3398"/>
                    <a:pt x="7239" y="1469"/>
                    <a:pt x="5751" y="528"/>
                  </a:cubicBezTo>
                  <a:cubicBezTo>
                    <a:pt x="5183" y="173"/>
                    <a:pt x="4549" y="1"/>
                    <a:pt x="3922" y="1"/>
                  </a:cubicBezTo>
                  <a:close/>
                  <a:moveTo>
                    <a:pt x="810" y="1993"/>
                  </a:moveTo>
                  <a:cubicBezTo>
                    <a:pt x="0" y="3553"/>
                    <a:pt x="512" y="5493"/>
                    <a:pt x="2012" y="6434"/>
                  </a:cubicBezTo>
                  <a:cubicBezTo>
                    <a:pt x="2578" y="6793"/>
                    <a:pt x="3210" y="6966"/>
                    <a:pt x="3835" y="6966"/>
                  </a:cubicBezTo>
                  <a:cubicBezTo>
                    <a:pt x="4867" y="6966"/>
                    <a:pt x="5881" y="6495"/>
                    <a:pt x="6549" y="5612"/>
                  </a:cubicBezTo>
                  <a:lnTo>
                    <a:pt x="810" y="1993"/>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381" name="Google Shape;5381;p62"/>
            <p:cNvSpPr/>
            <p:nvPr/>
          </p:nvSpPr>
          <p:spPr>
            <a:xfrm>
              <a:off x="8756435" y="226472"/>
              <a:ext cx="195885" cy="181918"/>
            </a:xfrm>
            <a:custGeom>
              <a:avLst/>
              <a:gdLst/>
              <a:ahLst/>
              <a:cxnLst/>
              <a:rect l="l" t="t" r="r" b="b"/>
              <a:pathLst>
                <a:path w="6073" h="5640" extrusionOk="0">
                  <a:moveTo>
                    <a:pt x="3596" y="0"/>
                  </a:moveTo>
                  <a:lnTo>
                    <a:pt x="1203" y="1631"/>
                  </a:lnTo>
                  <a:cubicBezTo>
                    <a:pt x="251" y="2286"/>
                    <a:pt x="1" y="3596"/>
                    <a:pt x="655" y="4560"/>
                  </a:cubicBezTo>
                  <a:lnTo>
                    <a:pt x="763" y="4715"/>
                  </a:lnTo>
                  <a:cubicBezTo>
                    <a:pt x="1163" y="5316"/>
                    <a:pt x="1827" y="5640"/>
                    <a:pt x="2502" y="5640"/>
                  </a:cubicBezTo>
                  <a:cubicBezTo>
                    <a:pt x="2909" y="5640"/>
                    <a:pt x="3321" y="5521"/>
                    <a:pt x="3680" y="5275"/>
                  </a:cubicBezTo>
                  <a:lnTo>
                    <a:pt x="6073" y="3644"/>
                  </a:lnTo>
                  <a:lnTo>
                    <a:pt x="3596" y="0"/>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382" name="Google Shape;5382;p62"/>
            <p:cNvSpPr/>
            <p:nvPr/>
          </p:nvSpPr>
          <p:spPr>
            <a:xfrm>
              <a:off x="8888938" y="151317"/>
              <a:ext cx="196272" cy="181950"/>
            </a:xfrm>
            <a:custGeom>
              <a:avLst/>
              <a:gdLst/>
              <a:ahLst/>
              <a:cxnLst/>
              <a:rect l="l" t="t" r="r" b="b"/>
              <a:pathLst>
                <a:path w="6085" h="5641" extrusionOk="0">
                  <a:moveTo>
                    <a:pt x="3574" y="1"/>
                  </a:moveTo>
                  <a:cubicBezTo>
                    <a:pt x="3167" y="1"/>
                    <a:pt x="2757" y="119"/>
                    <a:pt x="2393" y="366"/>
                  </a:cubicBezTo>
                  <a:lnTo>
                    <a:pt x="0" y="1997"/>
                  </a:lnTo>
                  <a:lnTo>
                    <a:pt x="2477" y="5640"/>
                  </a:lnTo>
                  <a:lnTo>
                    <a:pt x="4870" y="4009"/>
                  </a:lnTo>
                  <a:cubicBezTo>
                    <a:pt x="5834" y="3354"/>
                    <a:pt x="6084" y="2044"/>
                    <a:pt x="5429" y="1080"/>
                  </a:cubicBezTo>
                  <a:lnTo>
                    <a:pt x="5322" y="925"/>
                  </a:lnTo>
                  <a:cubicBezTo>
                    <a:pt x="4907" y="324"/>
                    <a:pt x="4246" y="1"/>
                    <a:pt x="357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383" name="Google Shape;5383;p62"/>
            <p:cNvSpPr/>
            <p:nvPr/>
          </p:nvSpPr>
          <p:spPr>
            <a:xfrm>
              <a:off x="8698827" y="602242"/>
              <a:ext cx="346064" cy="344032"/>
            </a:xfrm>
            <a:custGeom>
              <a:avLst/>
              <a:gdLst/>
              <a:ahLst/>
              <a:cxnLst/>
              <a:rect l="l" t="t" r="r" b="b"/>
              <a:pathLst>
                <a:path w="10729" h="10666" extrusionOk="0">
                  <a:moveTo>
                    <a:pt x="4999" y="1"/>
                  </a:moveTo>
                  <a:cubicBezTo>
                    <a:pt x="4821" y="1"/>
                    <a:pt x="4665" y="136"/>
                    <a:pt x="4644" y="328"/>
                  </a:cubicBezTo>
                  <a:lnTo>
                    <a:pt x="4192" y="3805"/>
                  </a:lnTo>
                  <a:lnTo>
                    <a:pt x="703" y="3340"/>
                  </a:lnTo>
                  <a:cubicBezTo>
                    <a:pt x="688" y="3338"/>
                    <a:pt x="673" y="3338"/>
                    <a:pt x="659" y="3338"/>
                  </a:cubicBezTo>
                  <a:cubicBezTo>
                    <a:pt x="474" y="3338"/>
                    <a:pt x="308" y="3474"/>
                    <a:pt x="286" y="3662"/>
                  </a:cubicBezTo>
                  <a:lnTo>
                    <a:pt x="24" y="5638"/>
                  </a:lnTo>
                  <a:cubicBezTo>
                    <a:pt x="1" y="5840"/>
                    <a:pt x="143" y="6031"/>
                    <a:pt x="346" y="6055"/>
                  </a:cubicBezTo>
                  <a:lnTo>
                    <a:pt x="346" y="6043"/>
                  </a:lnTo>
                  <a:lnTo>
                    <a:pt x="3822" y="6507"/>
                  </a:lnTo>
                  <a:lnTo>
                    <a:pt x="3370" y="9984"/>
                  </a:lnTo>
                  <a:cubicBezTo>
                    <a:pt x="3334" y="10186"/>
                    <a:pt x="3477" y="10377"/>
                    <a:pt x="3692" y="10401"/>
                  </a:cubicBezTo>
                  <a:lnTo>
                    <a:pt x="5656" y="10663"/>
                  </a:lnTo>
                  <a:cubicBezTo>
                    <a:pt x="5671" y="10664"/>
                    <a:pt x="5686" y="10665"/>
                    <a:pt x="5700" y="10665"/>
                  </a:cubicBezTo>
                  <a:cubicBezTo>
                    <a:pt x="5885" y="10665"/>
                    <a:pt x="6051" y="10529"/>
                    <a:pt x="6073" y="10341"/>
                  </a:cubicBezTo>
                  <a:lnTo>
                    <a:pt x="6537" y="6864"/>
                  </a:lnTo>
                  <a:lnTo>
                    <a:pt x="10026" y="7329"/>
                  </a:lnTo>
                  <a:cubicBezTo>
                    <a:pt x="10040" y="7331"/>
                    <a:pt x="10055" y="7331"/>
                    <a:pt x="10070" y="7331"/>
                  </a:cubicBezTo>
                  <a:cubicBezTo>
                    <a:pt x="10253" y="7331"/>
                    <a:pt x="10409" y="7195"/>
                    <a:pt x="10442" y="7007"/>
                  </a:cubicBezTo>
                  <a:lnTo>
                    <a:pt x="10704" y="5031"/>
                  </a:lnTo>
                  <a:cubicBezTo>
                    <a:pt x="10728" y="4828"/>
                    <a:pt x="10585" y="4638"/>
                    <a:pt x="10383" y="4614"/>
                  </a:cubicBezTo>
                  <a:lnTo>
                    <a:pt x="6894" y="4150"/>
                  </a:lnTo>
                  <a:lnTo>
                    <a:pt x="7359" y="673"/>
                  </a:lnTo>
                  <a:cubicBezTo>
                    <a:pt x="7382" y="471"/>
                    <a:pt x="7240" y="280"/>
                    <a:pt x="7037" y="256"/>
                  </a:cubicBezTo>
                  <a:lnTo>
                    <a:pt x="5061" y="6"/>
                  </a:lnTo>
                  <a:cubicBezTo>
                    <a:pt x="5040" y="3"/>
                    <a:pt x="5019" y="1"/>
                    <a:pt x="4999"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384" name="Google Shape;5384;p62"/>
            <p:cNvSpPr/>
            <p:nvPr/>
          </p:nvSpPr>
          <p:spPr>
            <a:xfrm>
              <a:off x="8256031" y="1123935"/>
              <a:ext cx="349902" cy="435572"/>
            </a:xfrm>
            <a:custGeom>
              <a:avLst/>
              <a:gdLst/>
              <a:ahLst/>
              <a:cxnLst/>
              <a:rect l="l" t="t" r="r" b="b"/>
              <a:pathLst>
                <a:path w="10848" h="13504" extrusionOk="0">
                  <a:moveTo>
                    <a:pt x="4160" y="409"/>
                  </a:moveTo>
                  <a:cubicBezTo>
                    <a:pt x="4450" y="409"/>
                    <a:pt x="4735" y="584"/>
                    <a:pt x="4787" y="977"/>
                  </a:cubicBezTo>
                  <a:cubicBezTo>
                    <a:pt x="4823" y="1168"/>
                    <a:pt x="4763" y="1370"/>
                    <a:pt x="4632" y="1513"/>
                  </a:cubicBezTo>
                  <a:lnTo>
                    <a:pt x="3846" y="1668"/>
                  </a:lnTo>
                  <a:cubicBezTo>
                    <a:pt x="3668" y="1573"/>
                    <a:pt x="3549" y="1406"/>
                    <a:pt x="3513" y="1204"/>
                  </a:cubicBezTo>
                  <a:cubicBezTo>
                    <a:pt x="3399" y="705"/>
                    <a:pt x="3783" y="409"/>
                    <a:pt x="4160" y="409"/>
                  </a:cubicBezTo>
                  <a:close/>
                  <a:moveTo>
                    <a:pt x="7868" y="2729"/>
                  </a:moveTo>
                  <a:cubicBezTo>
                    <a:pt x="8126" y="2729"/>
                    <a:pt x="8354" y="2918"/>
                    <a:pt x="8406" y="3180"/>
                  </a:cubicBezTo>
                  <a:lnTo>
                    <a:pt x="9788" y="10741"/>
                  </a:lnTo>
                  <a:cubicBezTo>
                    <a:pt x="9847" y="11038"/>
                    <a:pt x="9645" y="11324"/>
                    <a:pt x="9347" y="11372"/>
                  </a:cubicBezTo>
                  <a:lnTo>
                    <a:pt x="3072" y="12515"/>
                  </a:lnTo>
                  <a:cubicBezTo>
                    <a:pt x="3037" y="12522"/>
                    <a:pt x="3003" y="12525"/>
                    <a:pt x="2968" y="12525"/>
                  </a:cubicBezTo>
                  <a:cubicBezTo>
                    <a:pt x="2713" y="12525"/>
                    <a:pt x="2494" y="12337"/>
                    <a:pt x="2441" y="12074"/>
                  </a:cubicBezTo>
                  <a:lnTo>
                    <a:pt x="1072" y="4514"/>
                  </a:lnTo>
                  <a:cubicBezTo>
                    <a:pt x="1013" y="4216"/>
                    <a:pt x="1215" y="3930"/>
                    <a:pt x="1513" y="3883"/>
                  </a:cubicBezTo>
                  <a:lnTo>
                    <a:pt x="2263" y="3740"/>
                  </a:lnTo>
                  <a:cubicBezTo>
                    <a:pt x="2295" y="3955"/>
                    <a:pt x="2483" y="4102"/>
                    <a:pt x="2695" y="4102"/>
                  </a:cubicBezTo>
                  <a:cubicBezTo>
                    <a:pt x="2717" y="4102"/>
                    <a:pt x="2740" y="4100"/>
                    <a:pt x="2763" y="4097"/>
                  </a:cubicBezTo>
                  <a:lnTo>
                    <a:pt x="6680" y="3382"/>
                  </a:lnTo>
                  <a:cubicBezTo>
                    <a:pt x="6906" y="3335"/>
                    <a:pt x="7073" y="3109"/>
                    <a:pt x="7025" y="2870"/>
                  </a:cubicBezTo>
                  <a:lnTo>
                    <a:pt x="7764" y="2740"/>
                  </a:lnTo>
                  <a:cubicBezTo>
                    <a:pt x="7799" y="2732"/>
                    <a:pt x="7834" y="2729"/>
                    <a:pt x="7868" y="2729"/>
                  </a:cubicBezTo>
                  <a:close/>
                  <a:moveTo>
                    <a:pt x="4149" y="1"/>
                  </a:moveTo>
                  <a:cubicBezTo>
                    <a:pt x="4001" y="1"/>
                    <a:pt x="3850" y="31"/>
                    <a:pt x="3704" y="96"/>
                  </a:cubicBezTo>
                  <a:cubicBezTo>
                    <a:pt x="3061" y="382"/>
                    <a:pt x="2858" y="1204"/>
                    <a:pt x="3299" y="1763"/>
                  </a:cubicBezTo>
                  <a:lnTo>
                    <a:pt x="2513" y="1906"/>
                  </a:lnTo>
                  <a:cubicBezTo>
                    <a:pt x="2203" y="1966"/>
                    <a:pt x="1989" y="2275"/>
                    <a:pt x="2049" y="2597"/>
                  </a:cubicBezTo>
                  <a:lnTo>
                    <a:pt x="2096" y="2870"/>
                  </a:lnTo>
                  <a:lnTo>
                    <a:pt x="810" y="3109"/>
                  </a:lnTo>
                  <a:cubicBezTo>
                    <a:pt x="322" y="3192"/>
                    <a:pt x="1" y="3656"/>
                    <a:pt x="96" y="4144"/>
                  </a:cubicBezTo>
                  <a:lnTo>
                    <a:pt x="1668" y="12765"/>
                  </a:lnTo>
                  <a:cubicBezTo>
                    <a:pt x="1753" y="13201"/>
                    <a:pt x="2123" y="13504"/>
                    <a:pt x="2549" y="13504"/>
                  </a:cubicBezTo>
                  <a:cubicBezTo>
                    <a:pt x="2600" y="13504"/>
                    <a:pt x="2652" y="13500"/>
                    <a:pt x="2703" y="13491"/>
                  </a:cubicBezTo>
                  <a:lnTo>
                    <a:pt x="10038" y="12145"/>
                  </a:lnTo>
                  <a:cubicBezTo>
                    <a:pt x="10526" y="12062"/>
                    <a:pt x="10847" y="11598"/>
                    <a:pt x="10752" y="11110"/>
                  </a:cubicBezTo>
                  <a:lnTo>
                    <a:pt x="9180" y="2478"/>
                  </a:lnTo>
                  <a:cubicBezTo>
                    <a:pt x="9107" y="2047"/>
                    <a:pt x="8737" y="1746"/>
                    <a:pt x="8316" y="1746"/>
                  </a:cubicBezTo>
                  <a:cubicBezTo>
                    <a:pt x="8260" y="1746"/>
                    <a:pt x="8202" y="1752"/>
                    <a:pt x="8145" y="1763"/>
                  </a:cubicBezTo>
                  <a:lnTo>
                    <a:pt x="6871" y="1989"/>
                  </a:lnTo>
                  <a:lnTo>
                    <a:pt x="6811" y="1716"/>
                  </a:lnTo>
                  <a:cubicBezTo>
                    <a:pt x="6757" y="1426"/>
                    <a:pt x="6510" y="1232"/>
                    <a:pt x="6226" y="1232"/>
                  </a:cubicBezTo>
                  <a:cubicBezTo>
                    <a:pt x="6195" y="1232"/>
                    <a:pt x="6164" y="1235"/>
                    <a:pt x="6132" y="1239"/>
                  </a:cubicBezTo>
                  <a:lnTo>
                    <a:pt x="5180" y="1418"/>
                  </a:lnTo>
                  <a:cubicBezTo>
                    <a:pt x="5239" y="1239"/>
                    <a:pt x="5251" y="1061"/>
                    <a:pt x="5216" y="894"/>
                  </a:cubicBezTo>
                  <a:cubicBezTo>
                    <a:pt x="5114" y="352"/>
                    <a:pt x="4651" y="1"/>
                    <a:pt x="4149"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385" name="Google Shape;5385;p62"/>
            <p:cNvSpPr/>
            <p:nvPr/>
          </p:nvSpPr>
          <p:spPr>
            <a:xfrm>
              <a:off x="8318251" y="1280275"/>
              <a:ext cx="60156" cy="49866"/>
            </a:xfrm>
            <a:custGeom>
              <a:avLst/>
              <a:gdLst/>
              <a:ahLst/>
              <a:cxnLst/>
              <a:rect l="l" t="t" r="r" b="b"/>
              <a:pathLst>
                <a:path w="1865" h="1546" extrusionOk="0">
                  <a:moveTo>
                    <a:pt x="1014" y="1"/>
                  </a:moveTo>
                  <a:cubicBezTo>
                    <a:pt x="970" y="1"/>
                    <a:pt x="926" y="4"/>
                    <a:pt x="882" y="12"/>
                  </a:cubicBezTo>
                  <a:cubicBezTo>
                    <a:pt x="191" y="131"/>
                    <a:pt x="0" y="1012"/>
                    <a:pt x="572" y="1405"/>
                  </a:cubicBezTo>
                  <a:cubicBezTo>
                    <a:pt x="710" y="1502"/>
                    <a:pt x="861" y="1545"/>
                    <a:pt x="1007" y="1545"/>
                  </a:cubicBezTo>
                  <a:cubicBezTo>
                    <a:pt x="1454" y="1545"/>
                    <a:pt x="1864" y="1142"/>
                    <a:pt x="1775" y="631"/>
                  </a:cubicBezTo>
                  <a:cubicBezTo>
                    <a:pt x="1700" y="259"/>
                    <a:pt x="1379" y="1"/>
                    <a:pt x="101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386" name="Google Shape;5386;p62"/>
            <p:cNvSpPr/>
            <p:nvPr/>
          </p:nvSpPr>
          <p:spPr>
            <a:xfrm>
              <a:off x="8386373" y="1265566"/>
              <a:ext cx="125214" cy="43931"/>
            </a:xfrm>
            <a:custGeom>
              <a:avLst/>
              <a:gdLst/>
              <a:ahLst/>
              <a:cxnLst/>
              <a:rect l="l" t="t" r="r" b="b"/>
              <a:pathLst>
                <a:path w="3882" h="1362" extrusionOk="0">
                  <a:moveTo>
                    <a:pt x="3273" y="1"/>
                  </a:moveTo>
                  <a:cubicBezTo>
                    <a:pt x="3234" y="1"/>
                    <a:pt x="3194" y="5"/>
                    <a:pt x="3151" y="15"/>
                  </a:cubicBezTo>
                  <a:lnTo>
                    <a:pt x="555" y="492"/>
                  </a:lnTo>
                  <a:cubicBezTo>
                    <a:pt x="0" y="569"/>
                    <a:pt x="108" y="1362"/>
                    <a:pt x="598" y="1362"/>
                  </a:cubicBezTo>
                  <a:cubicBezTo>
                    <a:pt x="634" y="1362"/>
                    <a:pt x="671" y="1358"/>
                    <a:pt x="710" y="1349"/>
                  </a:cubicBezTo>
                  <a:lnTo>
                    <a:pt x="3306" y="873"/>
                  </a:lnTo>
                  <a:cubicBezTo>
                    <a:pt x="3881" y="817"/>
                    <a:pt x="3778" y="1"/>
                    <a:pt x="327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387" name="Google Shape;5387;p62"/>
            <p:cNvSpPr/>
            <p:nvPr/>
          </p:nvSpPr>
          <p:spPr>
            <a:xfrm>
              <a:off x="8330927" y="1349784"/>
              <a:ext cx="60156" cy="49866"/>
            </a:xfrm>
            <a:custGeom>
              <a:avLst/>
              <a:gdLst/>
              <a:ahLst/>
              <a:cxnLst/>
              <a:rect l="l" t="t" r="r" b="b"/>
              <a:pathLst>
                <a:path w="1865" h="1546" extrusionOk="0">
                  <a:moveTo>
                    <a:pt x="1014" y="1"/>
                  </a:moveTo>
                  <a:cubicBezTo>
                    <a:pt x="970" y="1"/>
                    <a:pt x="926" y="4"/>
                    <a:pt x="881" y="12"/>
                  </a:cubicBezTo>
                  <a:cubicBezTo>
                    <a:pt x="203" y="131"/>
                    <a:pt x="0" y="1012"/>
                    <a:pt x="572" y="1405"/>
                  </a:cubicBezTo>
                  <a:cubicBezTo>
                    <a:pt x="710" y="1502"/>
                    <a:pt x="861" y="1545"/>
                    <a:pt x="1008" y="1545"/>
                  </a:cubicBezTo>
                  <a:cubicBezTo>
                    <a:pt x="1455" y="1545"/>
                    <a:pt x="1864" y="1145"/>
                    <a:pt x="1774" y="643"/>
                  </a:cubicBezTo>
                  <a:cubicBezTo>
                    <a:pt x="1700" y="260"/>
                    <a:pt x="1378" y="1"/>
                    <a:pt x="101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388" name="Google Shape;5388;p62"/>
            <p:cNvSpPr/>
            <p:nvPr/>
          </p:nvSpPr>
          <p:spPr>
            <a:xfrm>
              <a:off x="8400533" y="1335140"/>
              <a:ext cx="121279" cy="43544"/>
            </a:xfrm>
            <a:custGeom>
              <a:avLst/>
              <a:gdLst/>
              <a:ahLst/>
              <a:cxnLst/>
              <a:rect l="l" t="t" r="r" b="b"/>
              <a:pathLst>
                <a:path w="3760" h="1350" extrusionOk="0">
                  <a:moveTo>
                    <a:pt x="3129" y="0"/>
                  </a:moveTo>
                  <a:cubicBezTo>
                    <a:pt x="3117" y="0"/>
                    <a:pt x="3105" y="1"/>
                    <a:pt x="3093" y="2"/>
                  </a:cubicBezTo>
                  <a:lnTo>
                    <a:pt x="497" y="478"/>
                  </a:lnTo>
                  <a:cubicBezTo>
                    <a:pt x="1" y="628"/>
                    <a:pt x="120" y="1349"/>
                    <a:pt x="617" y="1349"/>
                  </a:cubicBezTo>
                  <a:cubicBezTo>
                    <a:pt x="632" y="1349"/>
                    <a:pt x="648" y="1348"/>
                    <a:pt x="664" y="1347"/>
                  </a:cubicBezTo>
                  <a:lnTo>
                    <a:pt x="3260" y="883"/>
                  </a:lnTo>
                  <a:cubicBezTo>
                    <a:pt x="3760" y="731"/>
                    <a:pt x="3635" y="0"/>
                    <a:pt x="3129"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389" name="Google Shape;5389;p62"/>
            <p:cNvSpPr/>
            <p:nvPr/>
          </p:nvSpPr>
          <p:spPr>
            <a:xfrm>
              <a:off x="8344377" y="1424293"/>
              <a:ext cx="60123" cy="49834"/>
            </a:xfrm>
            <a:custGeom>
              <a:avLst/>
              <a:gdLst/>
              <a:ahLst/>
              <a:cxnLst/>
              <a:rect l="l" t="t" r="r" b="b"/>
              <a:pathLst>
                <a:path w="1864" h="1545" extrusionOk="0">
                  <a:moveTo>
                    <a:pt x="1014" y="0"/>
                  </a:moveTo>
                  <a:cubicBezTo>
                    <a:pt x="970" y="0"/>
                    <a:pt x="926" y="4"/>
                    <a:pt x="881" y="12"/>
                  </a:cubicBezTo>
                  <a:cubicBezTo>
                    <a:pt x="203" y="131"/>
                    <a:pt x="0" y="1012"/>
                    <a:pt x="572" y="1405"/>
                  </a:cubicBezTo>
                  <a:cubicBezTo>
                    <a:pt x="710" y="1502"/>
                    <a:pt x="860" y="1545"/>
                    <a:pt x="1007" y="1545"/>
                  </a:cubicBezTo>
                  <a:cubicBezTo>
                    <a:pt x="1454" y="1545"/>
                    <a:pt x="1864" y="1142"/>
                    <a:pt x="1774" y="631"/>
                  </a:cubicBezTo>
                  <a:cubicBezTo>
                    <a:pt x="1700" y="259"/>
                    <a:pt x="1378" y="0"/>
                    <a:pt x="1014"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390" name="Google Shape;5390;p62"/>
            <p:cNvSpPr/>
            <p:nvPr/>
          </p:nvSpPr>
          <p:spPr>
            <a:xfrm>
              <a:off x="8413983" y="1409585"/>
              <a:ext cx="121440" cy="43577"/>
            </a:xfrm>
            <a:custGeom>
              <a:avLst/>
              <a:gdLst/>
              <a:ahLst/>
              <a:cxnLst/>
              <a:rect l="l" t="t" r="r" b="b"/>
              <a:pathLst>
                <a:path w="3765" h="1351" extrusionOk="0">
                  <a:moveTo>
                    <a:pt x="3162" y="0"/>
                  </a:moveTo>
                  <a:cubicBezTo>
                    <a:pt x="3143" y="0"/>
                    <a:pt x="3124" y="1"/>
                    <a:pt x="3105" y="3"/>
                  </a:cubicBezTo>
                  <a:lnTo>
                    <a:pt x="509" y="468"/>
                  </a:lnTo>
                  <a:cubicBezTo>
                    <a:pt x="1" y="606"/>
                    <a:pt x="120" y="1351"/>
                    <a:pt x="618" y="1351"/>
                  </a:cubicBezTo>
                  <a:cubicBezTo>
                    <a:pt x="633" y="1351"/>
                    <a:pt x="648" y="1350"/>
                    <a:pt x="664" y="1349"/>
                  </a:cubicBezTo>
                  <a:lnTo>
                    <a:pt x="3259" y="872"/>
                  </a:lnTo>
                  <a:cubicBezTo>
                    <a:pt x="3764" y="735"/>
                    <a:pt x="3650" y="0"/>
                    <a:pt x="316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391" name="Google Shape;5391;p62"/>
            <p:cNvSpPr/>
            <p:nvPr/>
          </p:nvSpPr>
          <p:spPr>
            <a:xfrm>
              <a:off x="8288286" y="1733038"/>
              <a:ext cx="249267" cy="224043"/>
            </a:xfrm>
            <a:custGeom>
              <a:avLst/>
              <a:gdLst/>
              <a:ahLst/>
              <a:cxnLst/>
              <a:rect l="l" t="t" r="r" b="b"/>
              <a:pathLst>
                <a:path w="7728" h="6946" extrusionOk="0">
                  <a:moveTo>
                    <a:pt x="3899" y="0"/>
                  </a:moveTo>
                  <a:cubicBezTo>
                    <a:pt x="2865" y="0"/>
                    <a:pt x="1848" y="469"/>
                    <a:pt x="1180" y="1346"/>
                  </a:cubicBezTo>
                  <a:lnTo>
                    <a:pt x="6918" y="4965"/>
                  </a:lnTo>
                  <a:cubicBezTo>
                    <a:pt x="7728" y="3394"/>
                    <a:pt x="7204" y="1465"/>
                    <a:pt x="5716" y="524"/>
                  </a:cubicBezTo>
                  <a:cubicBezTo>
                    <a:pt x="5152" y="171"/>
                    <a:pt x="4522" y="0"/>
                    <a:pt x="3899" y="0"/>
                  </a:cubicBezTo>
                  <a:close/>
                  <a:moveTo>
                    <a:pt x="775" y="1989"/>
                  </a:moveTo>
                  <a:lnTo>
                    <a:pt x="775" y="1989"/>
                  </a:lnTo>
                  <a:cubicBezTo>
                    <a:pt x="1" y="3548"/>
                    <a:pt x="489" y="5477"/>
                    <a:pt x="1953" y="6418"/>
                  </a:cubicBezTo>
                  <a:cubicBezTo>
                    <a:pt x="2521" y="6774"/>
                    <a:pt x="3157" y="6945"/>
                    <a:pt x="3786" y="6945"/>
                  </a:cubicBezTo>
                  <a:cubicBezTo>
                    <a:pt x="4821" y="6945"/>
                    <a:pt x="5840" y="6482"/>
                    <a:pt x="6514" y="5608"/>
                  </a:cubicBezTo>
                  <a:lnTo>
                    <a:pt x="775" y="1989"/>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392" name="Google Shape;5392;p62"/>
            <p:cNvSpPr/>
            <p:nvPr/>
          </p:nvSpPr>
          <p:spPr>
            <a:xfrm>
              <a:off x="8756435" y="1251439"/>
              <a:ext cx="195885" cy="181563"/>
            </a:xfrm>
            <a:custGeom>
              <a:avLst/>
              <a:gdLst/>
              <a:ahLst/>
              <a:cxnLst/>
              <a:rect l="l" t="t" r="r" b="b"/>
              <a:pathLst>
                <a:path w="6073" h="5629" extrusionOk="0">
                  <a:moveTo>
                    <a:pt x="3596" y="1"/>
                  </a:moveTo>
                  <a:lnTo>
                    <a:pt x="1203" y="1620"/>
                  </a:lnTo>
                  <a:cubicBezTo>
                    <a:pt x="239" y="2275"/>
                    <a:pt x="1" y="3585"/>
                    <a:pt x="655" y="4549"/>
                  </a:cubicBezTo>
                  <a:lnTo>
                    <a:pt x="763" y="4704"/>
                  </a:lnTo>
                  <a:cubicBezTo>
                    <a:pt x="1171" y="5305"/>
                    <a:pt x="1833" y="5629"/>
                    <a:pt x="2505" y="5629"/>
                  </a:cubicBezTo>
                  <a:cubicBezTo>
                    <a:pt x="2911" y="5629"/>
                    <a:pt x="3321" y="5510"/>
                    <a:pt x="3680" y="5264"/>
                  </a:cubicBezTo>
                  <a:lnTo>
                    <a:pt x="6073" y="3644"/>
                  </a:lnTo>
                  <a:lnTo>
                    <a:pt x="3596" y="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393" name="Google Shape;5393;p62"/>
            <p:cNvSpPr/>
            <p:nvPr/>
          </p:nvSpPr>
          <p:spPr>
            <a:xfrm>
              <a:off x="8888938" y="1176188"/>
              <a:ext cx="195885" cy="181660"/>
            </a:xfrm>
            <a:custGeom>
              <a:avLst/>
              <a:gdLst/>
              <a:ahLst/>
              <a:cxnLst/>
              <a:rect l="l" t="t" r="r" b="b"/>
              <a:pathLst>
                <a:path w="6073" h="5632" extrusionOk="0">
                  <a:moveTo>
                    <a:pt x="3588" y="1"/>
                  </a:moveTo>
                  <a:cubicBezTo>
                    <a:pt x="3176" y="1"/>
                    <a:pt x="2760" y="120"/>
                    <a:pt x="2393" y="369"/>
                  </a:cubicBezTo>
                  <a:lnTo>
                    <a:pt x="0" y="1989"/>
                  </a:lnTo>
                  <a:lnTo>
                    <a:pt x="2477" y="5632"/>
                  </a:lnTo>
                  <a:lnTo>
                    <a:pt x="4870" y="4001"/>
                  </a:lnTo>
                  <a:cubicBezTo>
                    <a:pt x="5834" y="3346"/>
                    <a:pt x="6072" y="2036"/>
                    <a:pt x="5429" y="1072"/>
                  </a:cubicBezTo>
                  <a:lnTo>
                    <a:pt x="5429" y="1072"/>
                  </a:lnTo>
                  <a:lnTo>
                    <a:pt x="5429" y="1084"/>
                  </a:lnTo>
                  <a:lnTo>
                    <a:pt x="5322" y="917"/>
                  </a:lnTo>
                  <a:cubicBezTo>
                    <a:pt x="4916" y="319"/>
                    <a:pt x="4259" y="1"/>
                    <a:pt x="358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394" name="Google Shape;5394;p62"/>
            <p:cNvSpPr/>
            <p:nvPr/>
          </p:nvSpPr>
          <p:spPr>
            <a:xfrm>
              <a:off x="8698827" y="1626855"/>
              <a:ext cx="346064" cy="344096"/>
            </a:xfrm>
            <a:custGeom>
              <a:avLst/>
              <a:gdLst/>
              <a:ahLst/>
              <a:cxnLst/>
              <a:rect l="l" t="t" r="r" b="b"/>
              <a:pathLst>
                <a:path w="10729" h="10668" extrusionOk="0">
                  <a:moveTo>
                    <a:pt x="4998" y="1"/>
                  </a:moveTo>
                  <a:cubicBezTo>
                    <a:pt x="4821" y="1"/>
                    <a:pt x="4665" y="134"/>
                    <a:pt x="4644" y="316"/>
                  </a:cubicBezTo>
                  <a:lnTo>
                    <a:pt x="4192" y="3804"/>
                  </a:lnTo>
                  <a:lnTo>
                    <a:pt x="703" y="3340"/>
                  </a:lnTo>
                  <a:cubicBezTo>
                    <a:pt x="688" y="3338"/>
                    <a:pt x="673" y="3337"/>
                    <a:pt x="659" y="3337"/>
                  </a:cubicBezTo>
                  <a:cubicBezTo>
                    <a:pt x="474" y="3337"/>
                    <a:pt x="308" y="3474"/>
                    <a:pt x="286" y="3661"/>
                  </a:cubicBezTo>
                  <a:lnTo>
                    <a:pt x="24" y="5638"/>
                  </a:lnTo>
                  <a:cubicBezTo>
                    <a:pt x="1" y="5840"/>
                    <a:pt x="143" y="6031"/>
                    <a:pt x="346" y="6055"/>
                  </a:cubicBezTo>
                  <a:lnTo>
                    <a:pt x="346" y="6043"/>
                  </a:lnTo>
                  <a:lnTo>
                    <a:pt x="3822" y="6507"/>
                  </a:lnTo>
                  <a:lnTo>
                    <a:pt x="3370" y="9984"/>
                  </a:lnTo>
                  <a:cubicBezTo>
                    <a:pt x="3334" y="10186"/>
                    <a:pt x="3477" y="10377"/>
                    <a:pt x="3692" y="10400"/>
                  </a:cubicBezTo>
                  <a:lnTo>
                    <a:pt x="5656" y="10662"/>
                  </a:lnTo>
                  <a:cubicBezTo>
                    <a:pt x="5677" y="10666"/>
                    <a:pt x="5698" y="10668"/>
                    <a:pt x="5718" y="10668"/>
                  </a:cubicBezTo>
                  <a:cubicBezTo>
                    <a:pt x="5896" y="10668"/>
                    <a:pt x="6051" y="10533"/>
                    <a:pt x="6073" y="10341"/>
                  </a:cubicBezTo>
                  <a:lnTo>
                    <a:pt x="6537" y="6864"/>
                  </a:lnTo>
                  <a:lnTo>
                    <a:pt x="10014" y="7329"/>
                  </a:lnTo>
                  <a:cubicBezTo>
                    <a:pt x="10029" y="7330"/>
                    <a:pt x="10043" y="7331"/>
                    <a:pt x="10058" y="7331"/>
                  </a:cubicBezTo>
                  <a:cubicBezTo>
                    <a:pt x="10243" y="7331"/>
                    <a:pt x="10409" y="7195"/>
                    <a:pt x="10442" y="7007"/>
                  </a:cubicBezTo>
                  <a:lnTo>
                    <a:pt x="10692" y="5031"/>
                  </a:lnTo>
                  <a:cubicBezTo>
                    <a:pt x="10728" y="4828"/>
                    <a:pt x="10585" y="4638"/>
                    <a:pt x="10371" y="4614"/>
                  </a:cubicBezTo>
                  <a:lnTo>
                    <a:pt x="6894" y="4150"/>
                  </a:lnTo>
                  <a:lnTo>
                    <a:pt x="7359" y="685"/>
                  </a:lnTo>
                  <a:cubicBezTo>
                    <a:pt x="7382" y="471"/>
                    <a:pt x="7240" y="292"/>
                    <a:pt x="7037" y="256"/>
                  </a:cubicBezTo>
                  <a:lnTo>
                    <a:pt x="5061" y="6"/>
                  </a:lnTo>
                  <a:cubicBezTo>
                    <a:pt x="5040" y="3"/>
                    <a:pt x="5019" y="1"/>
                    <a:pt x="499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395" name="Google Shape;5395;p62"/>
            <p:cNvSpPr/>
            <p:nvPr/>
          </p:nvSpPr>
          <p:spPr>
            <a:xfrm>
              <a:off x="8256418" y="2147999"/>
              <a:ext cx="349515" cy="435765"/>
            </a:xfrm>
            <a:custGeom>
              <a:avLst/>
              <a:gdLst/>
              <a:ahLst/>
              <a:cxnLst/>
              <a:rect l="l" t="t" r="r" b="b"/>
              <a:pathLst>
                <a:path w="10836" h="13510" extrusionOk="0">
                  <a:moveTo>
                    <a:pt x="4138" y="431"/>
                  </a:moveTo>
                  <a:cubicBezTo>
                    <a:pt x="4427" y="431"/>
                    <a:pt x="4711" y="605"/>
                    <a:pt x="4763" y="994"/>
                  </a:cubicBezTo>
                  <a:cubicBezTo>
                    <a:pt x="4799" y="1185"/>
                    <a:pt x="4751" y="1387"/>
                    <a:pt x="4620" y="1530"/>
                  </a:cubicBezTo>
                  <a:lnTo>
                    <a:pt x="3822" y="1685"/>
                  </a:lnTo>
                  <a:cubicBezTo>
                    <a:pt x="3656" y="1590"/>
                    <a:pt x="3537" y="1423"/>
                    <a:pt x="3501" y="1232"/>
                  </a:cubicBezTo>
                  <a:lnTo>
                    <a:pt x="3501" y="1220"/>
                  </a:lnTo>
                  <a:cubicBezTo>
                    <a:pt x="3387" y="723"/>
                    <a:pt x="3765" y="431"/>
                    <a:pt x="4138" y="431"/>
                  </a:cubicBezTo>
                  <a:close/>
                  <a:moveTo>
                    <a:pt x="7844" y="2734"/>
                  </a:moveTo>
                  <a:cubicBezTo>
                    <a:pt x="8102" y="2734"/>
                    <a:pt x="8330" y="2922"/>
                    <a:pt x="8383" y="3185"/>
                  </a:cubicBezTo>
                  <a:lnTo>
                    <a:pt x="9776" y="10757"/>
                  </a:lnTo>
                  <a:cubicBezTo>
                    <a:pt x="9823" y="11055"/>
                    <a:pt x="9621" y="11341"/>
                    <a:pt x="9323" y="11388"/>
                  </a:cubicBezTo>
                  <a:lnTo>
                    <a:pt x="3060" y="12531"/>
                  </a:lnTo>
                  <a:cubicBezTo>
                    <a:pt x="3025" y="12538"/>
                    <a:pt x="2990" y="12542"/>
                    <a:pt x="2956" y="12542"/>
                  </a:cubicBezTo>
                  <a:cubicBezTo>
                    <a:pt x="2699" y="12542"/>
                    <a:pt x="2471" y="12353"/>
                    <a:pt x="2429" y="12091"/>
                  </a:cubicBezTo>
                  <a:lnTo>
                    <a:pt x="1048" y="4518"/>
                  </a:lnTo>
                  <a:cubicBezTo>
                    <a:pt x="989" y="4221"/>
                    <a:pt x="1191" y="3935"/>
                    <a:pt x="1489" y="3887"/>
                  </a:cubicBezTo>
                  <a:lnTo>
                    <a:pt x="2239" y="3745"/>
                  </a:lnTo>
                  <a:cubicBezTo>
                    <a:pt x="2271" y="3955"/>
                    <a:pt x="2451" y="4110"/>
                    <a:pt x="2657" y="4110"/>
                  </a:cubicBezTo>
                  <a:cubicBezTo>
                    <a:pt x="2684" y="4110"/>
                    <a:pt x="2711" y="4107"/>
                    <a:pt x="2739" y="4102"/>
                  </a:cubicBezTo>
                  <a:lnTo>
                    <a:pt x="6656" y="3387"/>
                  </a:lnTo>
                  <a:cubicBezTo>
                    <a:pt x="6882" y="3340"/>
                    <a:pt x="7049" y="3114"/>
                    <a:pt x="7001" y="2875"/>
                  </a:cubicBezTo>
                  <a:lnTo>
                    <a:pt x="7740" y="2744"/>
                  </a:lnTo>
                  <a:cubicBezTo>
                    <a:pt x="7775" y="2737"/>
                    <a:pt x="7810" y="2734"/>
                    <a:pt x="7844" y="2734"/>
                  </a:cubicBezTo>
                  <a:close/>
                  <a:moveTo>
                    <a:pt x="4134" y="1"/>
                  </a:moveTo>
                  <a:cubicBezTo>
                    <a:pt x="4070" y="1"/>
                    <a:pt x="4006" y="6"/>
                    <a:pt x="3942" y="18"/>
                  </a:cubicBezTo>
                  <a:cubicBezTo>
                    <a:pt x="3334" y="125"/>
                    <a:pt x="2941" y="708"/>
                    <a:pt x="3072" y="1304"/>
                  </a:cubicBezTo>
                  <a:cubicBezTo>
                    <a:pt x="3096" y="1470"/>
                    <a:pt x="3168" y="1637"/>
                    <a:pt x="3287" y="1780"/>
                  </a:cubicBezTo>
                  <a:lnTo>
                    <a:pt x="2501" y="1923"/>
                  </a:lnTo>
                  <a:cubicBezTo>
                    <a:pt x="2191" y="1982"/>
                    <a:pt x="1977" y="2280"/>
                    <a:pt x="2037" y="2602"/>
                  </a:cubicBezTo>
                  <a:lnTo>
                    <a:pt x="2084" y="2887"/>
                  </a:lnTo>
                  <a:lnTo>
                    <a:pt x="798" y="3114"/>
                  </a:lnTo>
                  <a:cubicBezTo>
                    <a:pt x="310" y="3209"/>
                    <a:pt x="1" y="3673"/>
                    <a:pt x="84" y="4149"/>
                  </a:cubicBezTo>
                  <a:lnTo>
                    <a:pt x="1656" y="12781"/>
                  </a:lnTo>
                  <a:cubicBezTo>
                    <a:pt x="1740" y="13216"/>
                    <a:pt x="2109" y="13509"/>
                    <a:pt x="2533" y="13509"/>
                  </a:cubicBezTo>
                  <a:cubicBezTo>
                    <a:pt x="2585" y="13509"/>
                    <a:pt x="2638" y="13505"/>
                    <a:pt x="2691" y="13496"/>
                  </a:cubicBezTo>
                  <a:lnTo>
                    <a:pt x="10026" y="12162"/>
                  </a:lnTo>
                  <a:cubicBezTo>
                    <a:pt x="10514" y="12067"/>
                    <a:pt x="10835" y="11603"/>
                    <a:pt x="10752" y="11114"/>
                  </a:cubicBezTo>
                  <a:lnTo>
                    <a:pt x="9168" y="2482"/>
                  </a:lnTo>
                  <a:cubicBezTo>
                    <a:pt x="9094" y="2048"/>
                    <a:pt x="8718" y="1755"/>
                    <a:pt x="8291" y="1755"/>
                  </a:cubicBezTo>
                  <a:cubicBezTo>
                    <a:pt x="8239" y="1755"/>
                    <a:pt x="8186" y="1759"/>
                    <a:pt x="8133" y="1768"/>
                  </a:cubicBezTo>
                  <a:lnTo>
                    <a:pt x="6859" y="2006"/>
                  </a:lnTo>
                  <a:lnTo>
                    <a:pt x="6799" y="1732"/>
                  </a:lnTo>
                  <a:cubicBezTo>
                    <a:pt x="6745" y="1442"/>
                    <a:pt x="6498" y="1249"/>
                    <a:pt x="6214" y="1249"/>
                  </a:cubicBezTo>
                  <a:cubicBezTo>
                    <a:pt x="6183" y="1249"/>
                    <a:pt x="6152" y="1251"/>
                    <a:pt x="6120" y="1256"/>
                  </a:cubicBezTo>
                  <a:lnTo>
                    <a:pt x="5168" y="1435"/>
                  </a:lnTo>
                  <a:cubicBezTo>
                    <a:pt x="5227" y="1268"/>
                    <a:pt x="5239" y="1089"/>
                    <a:pt x="5204" y="911"/>
                  </a:cubicBezTo>
                  <a:cubicBezTo>
                    <a:pt x="5119" y="380"/>
                    <a:pt x="4655" y="1"/>
                    <a:pt x="413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396" name="Google Shape;5396;p62"/>
            <p:cNvSpPr/>
            <p:nvPr/>
          </p:nvSpPr>
          <p:spPr>
            <a:xfrm>
              <a:off x="8318251" y="2305274"/>
              <a:ext cx="60156" cy="49834"/>
            </a:xfrm>
            <a:custGeom>
              <a:avLst/>
              <a:gdLst/>
              <a:ahLst/>
              <a:cxnLst/>
              <a:rect l="l" t="t" r="r" b="b"/>
              <a:pathLst>
                <a:path w="1865" h="1545" extrusionOk="0">
                  <a:moveTo>
                    <a:pt x="1014" y="0"/>
                  </a:moveTo>
                  <a:cubicBezTo>
                    <a:pt x="970" y="0"/>
                    <a:pt x="926" y="4"/>
                    <a:pt x="882" y="12"/>
                  </a:cubicBezTo>
                  <a:cubicBezTo>
                    <a:pt x="191" y="131"/>
                    <a:pt x="0" y="1012"/>
                    <a:pt x="572" y="1405"/>
                  </a:cubicBezTo>
                  <a:cubicBezTo>
                    <a:pt x="710" y="1502"/>
                    <a:pt x="861" y="1545"/>
                    <a:pt x="1007" y="1545"/>
                  </a:cubicBezTo>
                  <a:cubicBezTo>
                    <a:pt x="1454" y="1545"/>
                    <a:pt x="1864" y="1142"/>
                    <a:pt x="1775" y="631"/>
                  </a:cubicBezTo>
                  <a:cubicBezTo>
                    <a:pt x="1700" y="258"/>
                    <a:pt x="1379" y="0"/>
                    <a:pt x="1014"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397" name="Google Shape;5397;p62"/>
            <p:cNvSpPr/>
            <p:nvPr/>
          </p:nvSpPr>
          <p:spPr>
            <a:xfrm>
              <a:off x="8386921" y="2290308"/>
              <a:ext cx="124117" cy="43673"/>
            </a:xfrm>
            <a:custGeom>
              <a:avLst/>
              <a:gdLst/>
              <a:ahLst/>
              <a:cxnLst/>
              <a:rect l="l" t="t" r="r" b="b"/>
              <a:pathLst>
                <a:path w="3848" h="1354" extrusionOk="0">
                  <a:moveTo>
                    <a:pt x="3240" y="0"/>
                  </a:moveTo>
                  <a:cubicBezTo>
                    <a:pt x="3207" y="0"/>
                    <a:pt x="3171" y="4"/>
                    <a:pt x="3134" y="11"/>
                  </a:cubicBezTo>
                  <a:lnTo>
                    <a:pt x="538" y="487"/>
                  </a:lnTo>
                  <a:cubicBezTo>
                    <a:pt x="0" y="588"/>
                    <a:pt x="106" y="1354"/>
                    <a:pt x="597" y="1354"/>
                  </a:cubicBezTo>
                  <a:cubicBezTo>
                    <a:pt x="628" y="1354"/>
                    <a:pt x="660" y="1351"/>
                    <a:pt x="693" y="1345"/>
                  </a:cubicBezTo>
                  <a:lnTo>
                    <a:pt x="3289" y="868"/>
                  </a:lnTo>
                  <a:cubicBezTo>
                    <a:pt x="3847" y="790"/>
                    <a:pt x="3746" y="0"/>
                    <a:pt x="3240"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398" name="Google Shape;5398;p62"/>
            <p:cNvSpPr/>
            <p:nvPr/>
          </p:nvSpPr>
          <p:spPr>
            <a:xfrm>
              <a:off x="8330927" y="2374687"/>
              <a:ext cx="60156" cy="49931"/>
            </a:xfrm>
            <a:custGeom>
              <a:avLst/>
              <a:gdLst/>
              <a:ahLst/>
              <a:cxnLst/>
              <a:rect l="l" t="t" r="r" b="b"/>
              <a:pathLst>
                <a:path w="1865" h="1548" extrusionOk="0">
                  <a:moveTo>
                    <a:pt x="1027" y="0"/>
                  </a:moveTo>
                  <a:cubicBezTo>
                    <a:pt x="979" y="0"/>
                    <a:pt x="930" y="5"/>
                    <a:pt x="881" y="15"/>
                  </a:cubicBezTo>
                  <a:cubicBezTo>
                    <a:pt x="203" y="122"/>
                    <a:pt x="0" y="1015"/>
                    <a:pt x="572" y="1408"/>
                  </a:cubicBezTo>
                  <a:cubicBezTo>
                    <a:pt x="710" y="1505"/>
                    <a:pt x="861" y="1548"/>
                    <a:pt x="1007" y="1548"/>
                  </a:cubicBezTo>
                  <a:cubicBezTo>
                    <a:pt x="1454" y="1548"/>
                    <a:pt x="1864" y="1145"/>
                    <a:pt x="1774" y="634"/>
                  </a:cubicBezTo>
                  <a:cubicBezTo>
                    <a:pt x="1701" y="266"/>
                    <a:pt x="1386" y="0"/>
                    <a:pt x="1027"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399" name="Google Shape;5399;p62"/>
            <p:cNvSpPr/>
            <p:nvPr/>
          </p:nvSpPr>
          <p:spPr>
            <a:xfrm>
              <a:off x="8400533" y="2359753"/>
              <a:ext cx="121279" cy="43512"/>
            </a:xfrm>
            <a:custGeom>
              <a:avLst/>
              <a:gdLst/>
              <a:ahLst/>
              <a:cxnLst/>
              <a:rect l="l" t="t" r="r" b="b"/>
              <a:pathLst>
                <a:path w="3760" h="1349" extrusionOk="0">
                  <a:moveTo>
                    <a:pt x="3129" y="0"/>
                  </a:moveTo>
                  <a:cubicBezTo>
                    <a:pt x="3117" y="0"/>
                    <a:pt x="3105" y="1"/>
                    <a:pt x="3093" y="1"/>
                  </a:cubicBezTo>
                  <a:lnTo>
                    <a:pt x="497" y="478"/>
                  </a:lnTo>
                  <a:cubicBezTo>
                    <a:pt x="1" y="628"/>
                    <a:pt x="120" y="1349"/>
                    <a:pt x="617" y="1349"/>
                  </a:cubicBezTo>
                  <a:cubicBezTo>
                    <a:pt x="632" y="1349"/>
                    <a:pt x="648" y="1348"/>
                    <a:pt x="664" y="1347"/>
                  </a:cubicBezTo>
                  <a:lnTo>
                    <a:pt x="3260" y="882"/>
                  </a:lnTo>
                  <a:cubicBezTo>
                    <a:pt x="3760" y="731"/>
                    <a:pt x="3635" y="0"/>
                    <a:pt x="3129"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400" name="Google Shape;5400;p62"/>
            <p:cNvSpPr/>
            <p:nvPr/>
          </p:nvSpPr>
          <p:spPr>
            <a:xfrm>
              <a:off x="8344377" y="2448906"/>
              <a:ext cx="60123" cy="49834"/>
            </a:xfrm>
            <a:custGeom>
              <a:avLst/>
              <a:gdLst/>
              <a:ahLst/>
              <a:cxnLst/>
              <a:rect l="l" t="t" r="r" b="b"/>
              <a:pathLst>
                <a:path w="1864" h="1545" extrusionOk="0">
                  <a:moveTo>
                    <a:pt x="1014" y="0"/>
                  </a:moveTo>
                  <a:cubicBezTo>
                    <a:pt x="970" y="0"/>
                    <a:pt x="926" y="4"/>
                    <a:pt x="881" y="11"/>
                  </a:cubicBezTo>
                  <a:cubicBezTo>
                    <a:pt x="203" y="131"/>
                    <a:pt x="0" y="1012"/>
                    <a:pt x="572" y="1404"/>
                  </a:cubicBezTo>
                  <a:cubicBezTo>
                    <a:pt x="713" y="1501"/>
                    <a:pt x="865" y="1545"/>
                    <a:pt x="1012" y="1545"/>
                  </a:cubicBezTo>
                  <a:cubicBezTo>
                    <a:pt x="1460" y="1545"/>
                    <a:pt x="1864" y="1142"/>
                    <a:pt x="1774" y="631"/>
                  </a:cubicBezTo>
                  <a:cubicBezTo>
                    <a:pt x="1700" y="258"/>
                    <a:pt x="1378" y="0"/>
                    <a:pt x="1014"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401" name="Google Shape;5401;p62"/>
            <p:cNvSpPr/>
            <p:nvPr/>
          </p:nvSpPr>
          <p:spPr>
            <a:xfrm>
              <a:off x="8413725" y="2434133"/>
              <a:ext cx="122343" cy="43673"/>
            </a:xfrm>
            <a:custGeom>
              <a:avLst/>
              <a:gdLst/>
              <a:ahLst/>
              <a:cxnLst/>
              <a:rect l="l" t="t" r="r" b="b"/>
              <a:pathLst>
                <a:path w="3793" h="1354" extrusionOk="0">
                  <a:moveTo>
                    <a:pt x="3180" y="1"/>
                  </a:moveTo>
                  <a:cubicBezTo>
                    <a:pt x="3158" y="1"/>
                    <a:pt x="3136" y="2"/>
                    <a:pt x="3113" y="5"/>
                  </a:cubicBezTo>
                  <a:lnTo>
                    <a:pt x="517" y="469"/>
                  </a:lnTo>
                  <a:cubicBezTo>
                    <a:pt x="1" y="607"/>
                    <a:pt x="115" y="1354"/>
                    <a:pt x="615" y="1354"/>
                  </a:cubicBezTo>
                  <a:cubicBezTo>
                    <a:pt x="633" y="1354"/>
                    <a:pt x="652" y="1353"/>
                    <a:pt x="672" y="1351"/>
                  </a:cubicBezTo>
                  <a:lnTo>
                    <a:pt x="3267" y="874"/>
                  </a:lnTo>
                  <a:cubicBezTo>
                    <a:pt x="3792" y="749"/>
                    <a:pt x="3672" y="1"/>
                    <a:pt x="3180"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402" name="Google Shape;5402;p62"/>
            <p:cNvSpPr/>
            <p:nvPr/>
          </p:nvSpPr>
          <p:spPr>
            <a:xfrm>
              <a:off x="8287157" y="2757554"/>
              <a:ext cx="250396" cy="224785"/>
            </a:xfrm>
            <a:custGeom>
              <a:avLst/>
              <a:gdLst/>
              <a:ahLst/>
              <a:cxnLst/>
              <a:rect l="l" t="t" r="r" b="b"/>
              <a:pathLst>
                <a:path w="7763" h="6969" extrusionOk="0">
                  <a:moveTo>
                    <a:pt x="3926" y="0"/>
                  </a:moveTo>
                  <a:cubicBezTo>
                    <a:pt x="2894" y="0"/>
                    <a:pt x="1881" y="467"/>
                    <a:pt x="1215" y="1349"/>
                  </a:cubicBezTo>
                  <a:lnTo>
                    <a:pt x="6953" y="4968"/>
                  </a:lnTo>
                  <a:cubicBezTo>
                    <a:pt x="7763" y="3396"/>
                    <a:pt x="7239" y="1468"/>
                    <a:pt x="5751" y="527"/>
                  </a:cubicBezTo>
                  <a:cubicBezTo>
                    <a:pt x="5184" y="172"/>
                    <a:pt x="4552" y="0"/>
                    <a:pt x="3926" y="0"/>
                  </a:cubicBezTo>
                  <a:close/>
                  <a:moveTo>
                    <a:pt x="810" y="1992"/>
                  </a:moveTo>
                  <a:lnTo>
                    <a:pt x="810" y="1992"/>
                  </a:lnTo>
                  <a:cubicBezTo>
                    <a:pt x="0" y="3563"/>
                    <a:pt x="512" y="5492"/>
                    <a:pt x="2012" y="6444"/>
                  </a:cubicBezTo>
                  <a:cubicBezTo>
                    <a:pt x="2576" y="6798"/>
                    <a:pt x="3206" y="6968"/>
                    <a:pt x="3829" y="6968"/>
                  </a:cubicBezTo>
                  <a:cubicBezTo>
                    <a:pt x="4864" y="6968"/>
                    <a:pt x="5880" y="6500"/>
                    <a:pt x="6549" y="5623"/>
                  </a:cubicBezTo>
                  <a:lnTo>
                    <a:pt x="810" y="1992"/>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403" name="Google Shape;5403;p62"/>
            <p:cNvSpPr/>
            <p:nvPr/>
          </p:nvSpPr>
          <p:spPr>
            <a:xfrm>
              <a:off x="8756435" y="2276051"/>
              <a:ext cx="195885" cy="181563"/>
            </a:xfrm>
            <a:custGeom>
              <a:avLst/>
              <a:gdLst/>
              <a:ahLst/>
              <a:cxnLst/>
              <a:rect l="l" t="t" r="r" b="b"/>
              <a:pathLst>
                <a:path w="6073" h="5629" extrusionOk="0">
                  <a:moveTo>
                    <a:pt x="3596" y="1"/>
                  </a:moveTo>
                  <a:lnTo>
                    <a:pt x="1203" y="1620"/>
                  </a:lnTo>
                  <a:cubicBezTo>
                    <a:pt x="251" y="2275"/>
                    <a:pt x="1" y="3585"/>
                    <a:pt x="655" y="4549"/>
                  </a:cubicBezTo>
                  <a:lnTo>
                    <a:pt x="763" y="4716"/>
                  </a:lnTo>
                  <a:cubicBezTo>
                    <a:pt x="1163" y="5308"/>
                    <a:pt x="1825" y="5629"/>
                    <a:pt x="2498" y="5629"/>
                  </a:cubicBezTo>
                  <a:cubicBezTo>
                    <a:pt x="2907" y="5629"/>
                    <a:pt x="3320" y="5511"/>
                    <a:pt x="3680" y="5263"/>
                  </a:cubicBezTo>
                  <a:lnTo>
                    <a:pt x="6073" y="3644"/>
                  </a:lnTo>
                  <a:lnTo>
                    <a:pt x="3596" y="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404" name="Google Shape;5404;p62"/>
            <p:cNvSpPr/>
            <p:nvPr/>
          </p:nvSpPr>
          <p:spPr>
            <a:xfrm>
              <a:off x="8888938" y="2200542"/>
              <a:ext cx="195885" cy="181918"/>
            </a:xfrm>
            <a:custGeom>
              <a:avLst/>
              <a:gdLst/>
              <a:ahLst/>
              <a:cxnLst/>
              <a:rect l="l" t="t" r="r" b="b"/>
              <a:pathLst>
                <a:path w="6073" h="5640" extrusionOk="0">
                  <a:moveTo>
                    <a:pt x="3577" y="0"/>
                  </a:moveTo>
                  <a:cubicBezTo>
                    <a:pt x="3169" y="0"/>
                    <a:pt x="2757" y="119"/>
                    <a:pt x="2393" y="365"/>
                  </a:cubicBezTo>
                  <a:lnTo>
                    <a:pt x="0" y="1996"/>
                  </a:lnTo>
                  <a:lnTo>
                    <a:pt x="2477" y="5640"/>
                  </a:lnTo>
                  <a:lnTo>
                    <a:pt x="4870" y="4009"/>
                  </a:lnTo>
                  <a:cubicBezTo>
                    <a:pt x="5834" y="3354"/>
                    <a:pt x="6072" y="2044"/>
                    <a:pt x="5429" y="1080"/>
                  </a:cubicBezTo>
                  <a:lnTo>
                    <a:pt x="5322" y="925"/>
                  </a:lnTo>
                  <a:cubicBezTo>
                    <a:pt x="4914" y="324"/>
                    <a:pt x="4252" y="0"/>
                    <a:pt x="3577"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405" name="Google Shape;5405;p62"/>
            <p:cNvSpPr/>
            <p:nvPr/>
          </p:nvSpPr>
          <p:spPr>
            <a:xfrm>
              <a:off x="8698827" y="2651177"/>
              <a:ext cx="346064" cy="344387"/>
            </a:xfrm>
            <a:custGeom>
              <a:avLst/>
              <a:gdLst/>
              <a:ahLst/>
              <a:cxnLst/>
              <a:rect l="l" t="t" r="r" b="b"/>
              <a:pathLst>
                <a:path w="10729" h="10677" extrusionOk="0">
                  <a:moveTo>
                    <a:pt x="5017" y="1"/>
                  </a:moveTo>
                  <a:cubicBezTo>
                    <a:pt x="4831" y="1"/>
                    <a:pt x="4666" y="137"/>
                    <a:pt x="4644" y="325"/>
                  </a:cubicBezTo>
                  <a:lnTo>
                    <a:pt x="4180" y="3813"/>
                  </a:lnTo>
                  <a:lnTo>
                    <a:pt x="703" y="3349"/>
                  </a:lnTo>
                  <a:cubicBezTo>
                    <a:pt x="688" y="3347"/>
                    <a:pt x="673" y="3346"/>
                    <a:pt x="659" y="3346"/>
                  </a:cubicBezTo>
                  <a:cubicBezTo>
                    <a:pt x="474" y="3346"/>
                    <a:pt x="308" y="3483"/>
                    <a:pt x="286" y="3670"/>
                  </a:cubicBezTo>
                  <a:lnTo>
                    <a:pt x="24" y="5635"/>
                  </a:lnTo>
                  <a:cubicBezTo>
                    <a:pt x="1" y="5849"/>
                    <a:pt x="143" y="6028"/>
                    <a:pt x="346" y="6063"/>
                  </a:cubicBezTo>
                  <a:lnTo>
                    <a:pt x="3822" y="6516"/>
                  </a:lnTo>
                  <a:lnTo>
                    <a:pt x="3370" y="10004"/>
                  </a:lnTo>
                  <a:cubicBezTo>
                    <a:pt x="3346" y="10207"/>
                    <a:pt x="3489" y="10385"/>
                    <a:pt x="3692" y="10421"/>
                  </a:cubicBezTo>
                  <a:lnTo>
                    <a:pt x="5656" y="10671"/>
                  </a:lnTo>
                  <a:cubicBezTo>
                    <a:pt x="5678" y="10675"/>
                    <a:pt x="5700" y="10677"/>
                    <a:pt x="5721" y="10677"/>
                  </a:cubicBezTo>
                  <a:cubicBezTo>
                    <a:pt x="5906" y="10677"/>
                    <a:pt x="6053" y="10543"/>
                    <a:pt x="6085" y="10362"/>
                  </a:cubicBezTo>
                  <a:lnTo>
                    <a:pt x="6537" y="6873"/>
                  </a:lnTo>
                  <a:lnTo>
                    <a:pt x="10014" y="7337"/>
                  </a:lnTo>
                  <a:cubicBezTo>
                    <a:pt x="10029" y="7339"/>
                    <a:pt x="10045" y="7340"/>
                    <a:pt x="10060" y="7340"/>
                  </a:cubicBezTo>
                  <a:cubicBezTo>
                    <a:pt x="10253" y="7340"/>
                    <a:pt x="10409" y="7204"/>
                    <a:pt x="10442" y="7016"/>
                  </a:cubicBezTo>
                  <a:lnTo>
                    <a:pt x="10692" y="5039"/>
                  </a:lnTo>
                  <a:cubicBezTo>
                    <a:pt x="10728" y="4837"/>
                    <a:pt x="10585" y="4647"/>
                    <a:pt x="10383" y="4623"/>
                  </a:cubicBezTo>
                  <a:lnTo>
                    <a:pt x="6894" y="4158"/>
                  </a:lnTo>
                  <a:lnTo>
                    <a:pt x="7359" y="682"/>
                  </a:lnTo>
                  <a:cubicBezTo>
                    <a:pt x="7382" y="479"/>
                    <a:pt x="7240" y="289"/>
                    <a:pt x="7037" y="265"/>
                  </a:cubicBezTo>
                  <a:lnTo>
                    <a:pt x="5061" y="3"/>
                  </a:lnTo>
                  <a:cubicBezTo>
                    <a:pt x="5046" y="1"/>
                    <a:pt x="5031" y="1"/>
                    <a:pt x="5017"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406" name="Google Shape;5406;p62"/>
            <p:cNvSpPr/>
            <p:nvPr/>
          </p:nvSpPr>
          <p:spPr>
            <a:xfrm>
              <a:off x="8256031" y="3173385"/>
              <a:ext cx="349902" cy="435733"/>
            </a:xfrm>
            <a:custGeom>
              <a:avLst/>
              <a:gdLst/>
              <a:ahLst/>
              <a:cxnLst/>
              <a:rect l="l" t="t" r="r" b="b"/>
              <a:pathLst>
                <a:path w="10848" h="13509" extrusionOk="0">
                  <a:moveTo>
                    <a:pt x="4164" y="411"/>
                  </a:moveTo>
                  <a:cubicBezTo>
                    <a:pt x="4452" y="411"/>
                    <a:pt x="4735" y="584"/>
                    <a:pt x="4787" y="970"/>
                  </a:cubicBezTo>
                  <a:cubicBezTo>
                    <a:pt x="4823" y="1172"/>
                    <a:pt x="4763" y="1363"/>
                    <a:pt x="4632" y="1518"/>
                  </a:cubicBezTo>
                  <a:lnTo>
                    <a:pt x="3846" y="1661"/>
                  </a:lnTo>
                  <a:cubicBezTo>
                    <a:pt x="3668" y="1565"/>
                    <a:pt x="3549" y="1399"/>
                    <a:pt x="3513" y="1208"/>
                  </a:cubicBezTo>
                  <a:cubicBezTo>
                    <a:pt x="3398" y="708"/>
                    <a:pt x="3786" y="411"/>
                    <a:pt x="4164" y="411"/>
                  </a:cubicBezTo>
                  <a:close/>
                  <a:moveTo>
                    <a:pt x="7873" y="2721"/>
                  </a:moveTo>
                  <a:cubicBezTo>
                    <a:pt x="8128" y="2721"/>
                    <a:pt x="8353" y="2900"/>
                    <a:pt x="8395" y="3161"/>
                  </a:cubicBezTo>
                  <a:lnTo>
                    <a:pt x="9788" y="10745"/>
                  </a:lnTo>
                  <a:cubicBezTo>
                    <a:pt x="9847" y="11043"/>
                    <a:pt x="9645" y="11328"/>
                    <a:pt x="9347" y="11376"/>
                  </a:cubicBezTo>
                  <a:lnTo>
                    <a:pt x="3072" y="12519"/>
                  </a:lnTo>
                  <a:cubicBezTo>
                    <a:pt x="3042" y="12524"/>
                    <a:pt x="3012" y="12526"/>
                    <a:pt x="2981" y="12526"/>
                  </a:cubicBezTo>
                  <a:cubicBezTo>
                    <a:pt x="2719" y="12526"/>
                    <a:pt x="2484" y="12344"/>
                    <a:pt x="2441" y="12067"/>
                  </a:cubicBezTo>
                  <a:lnTo>
                    <a:pt x="1060" y="4506"/>
                  </a:lnTo>
                  <a:cubicBezTo>
                    <a:pt x="1001" y="4209"/>
                    <a:pt x="1203" y="3923"/>
                    <a:pt x="1501" y="3863"/>
                  </a:cubicBezTo>
                  <a:lnTo>
                    <a:pt x="2251" y="3732"/>
                  </a:lnTo>
                  <a:cubicBezTo>
                    <a:pt x="2282" y="3941"/>
                    <a:pt x="2470" y="4086"/>
                    <a:pt x="2668" y="4086"/>
                  </a:cubicBezTo>
                  <a:cubicBezTo>
                    <a:pt x="2696" y="4086"/>
                    <a:pt x="2723" y="4083"/>
                    <a:pt x="2751" y="4078"/>
                  </a:cubicBezTo>
                  <a:lnTo>
                    <a:pt x="6668" y="3375"/>
                  </a:lnTo>
                  <a:cubicBezTo>
                    <a:pt x="6906" y="3327"/>
                    <a:pt x="7061" y="3101"/>
                    <a:pt x="7013" y="2863"/>
                  </a:cubicBezTo>
                  <a:lnTo>
                    <a:pt x="7764" y="2732"/>
                  </a:lnTo>
                  <a:cubicBezTo>
                    <a:pt x="7800" y="2725"/>
                    <a:pt x="7837" y="2721"/>
                    <a:pt x="7873" y="2721"/>
                  </a:cubicBezTo>
                  <a:close/>
                  <a:moveTo>
                    <a:pt x="4154" y="0"/>
                  </a:moveTo>
                  <a:cubicBezTo>
                    <a:pt x="4004" y="0"/>
                    <a:pt x="3851" y="32"/>
                    <a:pt x="3704" y="101"/>
                  </a:cubicBezTo>
                  <a:cubicBezTo>
                    <a:pt x="3061" y="387"/>
                    <a:pt x="2858" y="1208"/>
                    <a:pt x="3299" y="1756"/>
                  </a:cubicBezTo>
                  <a:lnTo>
                    <a:pt x="2513" y="1911"/>
                  </a:lnTo>
                  <a:cubicBezTo>
                    <a:pt x="2203" y="1970"/>
                    <a:pt x="1989" y="2280"/>
                    <a:pt x="2049" y="2589"/>
                  </a:cubicBezTo>
                  <a:lnTo>
                    <a:pt x="2096" y="2875"/>
                  </a:lnTo>
                  <a:lnTo>
                    <a:pt x="810" y="3101"/>
                  </a:lnTo>
                  <a:cubicBezTo>
                    <a:pt x="322" y="3196"/>
                    <a:pt x="1" y="3661"/>
                    <a:pt x="96" y="4149"/>
                  </a:cubicBezTo>
                  <a:lnTo>
                    <a:pt x="1668" y="12769"/>
                  </a:lnTo>
                  <a:cubicBezTo>
                    <a:pt x="1753" y="13205"/>
                    <a:pt x="2123" y="13509"/>
                    <a:pt x="2549" y="13509"/>
                  </a:cubicBezTo>
                  <a:cubicBezTo>
                    <a:pt x="2600" y="13509"/>
                    <a:pt x="2652" y="13504"/>
                    <a:pt x="2703" y="13495"/>
                  </a:cubicBezTo>
                  <a:lnTo>
                    <a:pt x="10038" y="12150"/>
                  </a:lnTo>
                  <a:cubicBezTo>
                    <a:pt x="10526" y="12055"/>
                    <a:pt x="10847" y="11590"/>
                    <a:pt x="10752" y="11114"/>
                  </a:cubicBezTo>
                  <a:lnTo>
                    <a:pt x="9180" y="2482"/>
                  </a:lnTo>
                  <a:cubicBezTo>
                    <a:pt x="9106" y="2046"/>
                    <a:pt x="8727" y="1743"/>
                    <a:pt x="8299" y="1743"/>
                  </a:cubicBezTo>
                  <a:cubicBezTo>
                    <a:pt x="8248" y="1743"/>
                    <a:pt x="8196" y="1747"/>
                    <a:pt x="8145" y="1756"/>
                  </a:cubicBezTo>
                  <a:lnTo>
                    <a:pt x="6871" y="1994"/>
                  </a:lnTo>
                  <a:lnTo>
                    <a:pt x="6811" y="1720"/>
                  </a:lnTo>
                  <a:cubicBezTo>
                    <a:pt x="6758" y="1435"/>
                    <a:pt x="6518" y="1234"/>
                    <a:pt x="6240" y="1234"/>
                  </a:cubicBezTo>
                  <a:cubicBezTo>
                    <a:pt x="6204" y="1234"/>
                    <a:pt x="6169" y="1237"/>
                    <a:pt x="6132" y="1244"/>
                  </a:cubicBezTo>
                  <a:lnTo>
                    <a:pt x="5180" y="1411"/>
                  </a:lnTo>
                  <a:cubicBezTo>
                    <a:pt x="5239" y="1244"/>
                    <a:pt x="5251" y="1065"/>
                    <a:pt x="5216" y="899"/>
                  </a:cubicBezTo>
                  <a:cubicBezTo>
                    <a:pt x="5115" y="358"/>
                    <a:pt x="4654" y="0"/>
                    <a:pt x="4154"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407" name="Google Shape;5407;p62"/>
            <p:cNvSpPr/>
            <p:nvPr/>
          </p:nvSpPr>
          <p:spPr>
            <a:xfrm>
              <a:off x="8318251" y="3329757"/>
              <a:ext cx="60156" cy="49963"/>
            </a:xfrm>
            <a:custGeom>
              <a:avLst/>
              <a:gdLst/>
              <a:ahLst/>
              <a:cxnLst/>
              <a:rect l="l" t="t" r="r" b="b"/>
              <a:pathLst>
                <a:path w="1865" h="1549" extrusionOk="0">
                  <a:moveTo>
                    <a:pt x="1027" y="1"/>
                  </a:moveTo>
                  <a:cubicBezTo>
                    <a:pt x="979" y="1"/>
                    <a:pt x="930" y="6"/>
                    <a:pt x="882" y="15"/>
                  </a:cubicBezTo>
                  <a:cubicBezTo>
                    <a:pt x="191" y="134"/>
                    <a:pt x="0" y="1015"/>
                    <a:pt x="572" y="1408"/>
                  </a:cubicBezTo>
                  <a:cubicBezTo>
                    <a:pt x="710" y="1505"/>
                    <a:pt x="861" y="1549"/>
                    <a:pt x="1007" y="1549"/>
                  </a:cubicBezTo>
                  <a:cubicBezTo>
                    <a:pt x="1454" y="1549"/>
                    <a:pt x="1864" y="1146"/>
                    <a:pt x="1775" y="634"/>
                  </a:cubicBezTo>
                  <a:cubicBezTo>
                    <a:pt x="1701" y="267"/>
                    <a:pt x="1386" y="1"/>
                    <a:pt x="1027"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408" name="Google Shape;5408;p62"/>
            <p:cNvSpPr/>
            <p:nvPr/>
          </p:nvSpPr>
          <p:spPr>
            <a:xfrm>
              <a:off x="8386373" y="3314791"/>
              <a:ext cx="125214" cy="43931"/>
            </a:xfrm>
            <a:custGeom>
              <a:avLst/>
              <a:gdLst/>
              <a:ahLst/>
              <a:cxnLst/>
              <a:rect l="l" t="t" r="r" b="b"/>
              <a:pathLst>
                <a:path w="3882" h="1362" extrusionOk="0">
                  <a:moveTo>
                    <a:pt x="3273" y="0"/>
                  </a:moveTo>
                  <a:cubicBezTo>
                    <a:pt x="3234" y="0"/>
                    <a:pt x="3194" y="5"/>
                    <a:pt x="3151" y="15"/>
                  </a:cubicBezTo>
                  <a:lnTo>
                    <a:pt x="555" y="491"/>
                  </a:lnTo>
                  <a:cubicBezTo>
                    <a:pt x="1" y="580"/>
                    <a:pt x="108" y="1362"/>
                    <a:pt x="597" y="1362"/>
                  </a:cubicBezTo>
                  <a:cubicBezTo>
                    <a:pt x="633" y="1362"/>
                    <a:pt x="671" y="1357"/>
                    <a:pt x="710" y="1349"/>
                  </a:cubicBezTo>
                  <a:lnTo>
                    <a:pt x="3306" y="872"/>
                  </a:lnTo>
                  <a:cubicBezTo>
                    <a:pt x="3881" y="817"/>
                    <a:pt x="3778" y="0"/>
                    <a:pt x="3273"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409" name="Google Shape;5409;p62"/>
            <p:cNvSpPr/>
            <p:nvPr/>
          </p:nvSpPr>
          <p:spPr>
            <a:xfrm>
              <a:off x="8330927" y="3399267"/>
              <a:ext cx="60156" cy="49963"/>
            </a:xfrm>
            <a:custGeom>
              <a:avLst/>
              <a:gdLst/>
              <a:ahLst/>
              <a:cxnLst/>
              <a:rect l="l" t="t" r="r" b="b"/>
              <a:pathLst>
                <a:path w="1865" h="1549" extrusionOk="0">
                  <a:moveTo>
                    <a:pt x="1027" y="1"/>
                  </a:moveTo>
                  <a:cubicBezTo>
                    <a:pt x="979" y="1"/>
                    <a:pt x="930" y="6"/>
                    <a:pt x="881" y="15"/>
                  </a:cubicBezTo>
                  <a:cubicBezTo>
                    <a:pt x="203" y="134"/>
                    <a:pt x="0" y="1015"/>
                    <a:pt x="572" y="1408"/>
                  </a:cubicBezTo>
                  <a:cubicBezTo>
                    <a:pt x="710" y="1505"/>
                    <a:pt x="861" y="1549"/>
                    <a:pt x="1007" y="1549"/>
                  </a:cubicBezTo>
                  <a:cubicBezTo>
                    <a:pt x="1454" y="1549"/>
                    <a:pt x="1864" y="1146"/>
                    <a:pt x="1774" y="635"/>
                  </a:cubicBezTo>
                  <a:cubicBezTo>
                    <a:pt x="1701" y="267"/>
                    <a:pt x="1386" y="1"/>
                    <a:pt x="1027"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410" name="Google Shape;5410;p62"/>
            <p:cNvSpPr/>
            <p:nvPr/>
          </p:nvSpPr>
          <p:spPr>
            <a:xfrm>
              <a:off x="8400436" y="3384688"/>
              <a:ext cx="121279" cy="43544"/>
            </a:xfrm>
            <a:custGeom>
              <a:avLst/>
              <a:gdLst/>
              <a:ahLst/>
              <a:cxnLst/>
              <a:rect l="l" t="t" r="r" b="b"/>
              <a:pathLst>
                <a:path w="3760" h="1350" extrusionOk="0">
                  <a:moveTo>
                    <a:pt x="3144" y="1"/>
                  </a:moveTo>
                  <a:cubicBezTo>
                    <a:pt x="3128" y="1"/>
                    <a:pt x="3112" y="2"/>
                    <a:pt x="3096" y="3"/>
                  </a:cubicBezTo>
                  <a:lnTo>
                    <a:pt x="500" y="467"/>
                  </a:lnTo>
                  <a:cubicBezTo>
                    <a:pt x="0" y="619"/>
                    <a:pt x="125" y="1350"/>
                    <a:pt x="631" y="1350"/>
                  </a:cubicBezTo>
                  <a:cubicBezTo>
                    <a:pt x="643" y="1350"/>
                    <a:pt x="655" y="1349"/>
                    <a:pt x="667" y="1348"/>
                  </a:cubicBezTo>
                  <a:lnTo>
                    <a:pt x="3263" y="872"/>
                  </a:lnTo>
                  <a:cubicBezTo>
                    <a:pt x="3759" y="722"/>
                    <a:pt x="3640" y="1"/>
                    <a:pt x="314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411" name="Google Shape;5411;p62"/>
            <p:cNvSpPr/>
            <p:nvPr/>
          </p:nvSpPr>
          <p:spPr>
            <a:xfrm>
              <a:off x="8344377" y="3473486"/>
              <a:ext cx="60123" cy="49866"/>
            </a:xfrm>
            <a:custGeom>
              <a:avLst/>
              <a:gdLst/>
              <a:ahLst/>
              <a:cxnLst/>
              <a:rect l="l" t="t" r="r" b="b"/>
              <a:pathLst>
                <a:path w="1864" h="1546" extrusionOk="0">
                  <a:moveTo>
                    <a:pt x="1013" y="1"/>
                  </a:moveTo>
                  <a:cubicBezTo>
                    <a:pt x="970" y="1"/>
                    <a:pt x="926" y="5"/>
                    <a:pt x="881" y="12"/>
                  </a:cubicBezTo>
                  <a:cubicBezTo>
                    <a:pt x="203" y="131"/>
                    <a:pt x="0" y="1012"/>
                    <a:pt x="572" y="1405"/>
                  </a:cubicBezTo>
                  <a:cubicBezTo>
                    <a:pt x="710" y="1502"/>
                    <a:pt x="861" y="1546"/>
                    <a:pt x="1008" y="1546"/>
                  </a:cubicBezTo>
                  <a:cubicBezTo>
                    <a:pt x="1454" y="1546"/>
                    <a:pt x="1864" y="1145"/>
                    <a:pt x="1774" y="643"/>
                  </a:cubicBezTo>
                  <a:cubicBezTo>
                    <a:pt x="1700" y="260"/>
                    <a:pt x="1378" y="1"/>
                    <a:pt x="101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412" name="Google Shape;5412;p62"/>
            <p:cNvSpPr/>
            <p:nvPr/>
          </p:nvSpPr>
          <p:spPr>
            <a:xfrm>
              <a:off x="8413983" y="3458777"/>
              <a:ext cx="121440" cy="43609"/>
            </a:xfrm>
            <a:custGeom>
              <a:avLst/>
              <a:gdLst/>
              <a:ahLst/>
              <a:cxnLst/>
              <a:rect l="l" t="t" r="r" b="b"/>
              <a:pathLst>
                <a:path w="3765" h="1352" extrusionOk="0">
                  <a:moveTo>
                    <a:pt x="3162" y="1"/>
                  </a:moveTo>
                  <a:cubicBezTo>
                    <a:pt x="3143" y="1"/>
                    <a:pt x="3124" y="2"/>
                    <a:pt x="3105" y="4"/>
                  </a:cubicBezTo>
                  <a:lnTo>
                    <a:pt x="509" y="480"/>
                  </a:lnTo>
                  <a:cubicBezTo>
                    <a:pt x="1" y="619"/>
                    <a:pt x="120" y="1351"/>
                    <a:pt x="617" y="1351"/>
                  </a:cubicBezTo>
                  <a:cubicBezTo>
                    <a:pt x="632" y="1351"/>
                    <a:pt x="648" y="1351"/>
                    <a:pt x="664" y="1349"/>
                  </a:cubicBezTo>
                  <a:lnTo>
                    <a:pt x="3259" y="873"/>
                  </a:lnTo>
                  <a:cubicBezTo>
                    <a:pt x="3764" y="735"/>
                    <a:pt x="3650" y="1"/>
                    <a:pt x="316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413" name="Google Shape;5413;p62"/>
            <p:cNvSpPr/>
            <p:nvPr/>
          </p:nvSpPr>
          <p:spPr>
            <a:xfrm>
              <a:off x="8288286" y="3782231"/>
              <a:ext cx="249267" cy="224075"/>
            </a:xfrm>
            <a:custGeom>
              <a:avLst/>
              <a:gdLst/>
              <a:ahLst/>
              <a:cxnLst/>
              <a:rect l="l" t="t" r="r" b="b"/>
              <a:pathLst>
                <a:path w="7728" h="6947" extrusionOk="0">
                  <a:moveTo>
                    <a:pt x="3899" y="1"/>
                  </a:moveTo>
                  <a:cubicBezTo>
                    <a:pt x="2865" y="1"/>
                    <a:pt x="1848" y="470"/>
                    <a:pt x="1180" y="1346"/>
                  </a:cubicBezTo>
                  <a:lnTo>
                    <a:pt x="6918" y="4978"/>
                  </a:lnTo>
                  <a:cubicBezTo>
                    <a:pt x="7728" y="3406"/>
                    <a:pt x="7204" y="1477"/>
                    <a:pt x="5716" y="525"/>
                  </a:cubicBezTo>
                  <a:cubicBezTo>
                    <a:pt x="5152" y="171"/>
                    <a:pt x="4522" y="1"/>
                    <a:pt x="3899" y="1"/>
                  </a:cubicBezTo>
                  <a:close/>
                  <a:moveTo>
                    <a:pt x="775" y="1989"/>
                  </a:moveTo>
                  <a:lnTo>
                    <a:pt x="775" y="1989"/>
                  </a:lnTo>
                  <a:cubicBezTo>
                    <a:pt x="1" y="3561"/>
                    <a:pt x="489" y="5478"/>
                    <a:pt x="1953" y="6418"/>
                  </a:cubicBezTo>
                  <a:cubicBezTo>
                    <a:pt x="2522" y="6775"/>
                    <a:pt x="3159" y="6947"/>
                    <a:pt x="3790" y="6947"/>
                  </a:cubicBezTo>
                  <a:cubicBezTo>
                    <a:pt x="4824" y="6947"/>
                    <a:pt x="5841" y="6486"/>
                    <a:pt x="6514" y="5621"/>
                  </a:cubicBezTo>
                  <a:lnTo>
                    <a:pt x="775" y="1989"/>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414" name="Google Shape;5414;p62"/>
            <p:cNvSpPr/>
            <p:nvPr/>
          </p:nvSpPr>
          <p:spPr>
            <a:xfrm>
              <a:off x="8756435" y="3300663"/>
              <a:ext cx="195885" cy="181660"/>
            </a:xfrm>
            <a:custGeom>
              <a:avLst/>
              <a:gdLst/>
              <a:ahLst/>
              <a:cxnLst/>
              <a:rect l="l" t="t" r="r" b="b"/>
              <a:pathLst>
                <a:path w="6073" h="5632" extrusionOk="0">
                  <a:moveTo>
                    <a:pt x="3596" y="1"/>
                  </a:moveTo>
                  <a:lnTo>
                    <a:pt x="1203" y="1632"/>
                  </a:lnTo>
                  <a:cubicBezTo>
                    <a:pt x="239" y="2275"/>
                    <a:pt x="1" y="3584"/>
                    <a:pt x="655" y="4549"/>
                  </a:cubicBezTo>
                  <a:lnTo>
                    <a:pt x="763" y="4715"/>
                  </a:lnTo>
                  <a:cubicBezTo>
                    <a:pt x="1172" y="5311"/>
                    <a:pt x="1837" y="5632"/>
                    <a:pt x="2511" y="5632"/>
                  </a:cubicBezTo>
                  <a:cubicBezTo>
                    <a:pt x="2915" y="5632"/>
                    <a:pt x="3322" y="5516"/>
                    <a:pt x="3680" y="5275"/>
                  </a:cubicBezTo>
                  <a:lnTo>
                    <a:pt x="6073" y="3644"/>
                  </a:lnTo>
                  <a:lnTo>
                    <a:pt x="3596" y="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415" name="Google Shape;5415;p62"/>
            <p:cNvSpPr/>
            <p:nvPr/>
          </p:nvSpPr>
          <p:spPr>
            <a:xfrm>
              <a:off x="8888938" y="3225154"/>
              <a:ext cx="195885" cy="181918"/>
            </a:xfrm>
            <a:custGeom>
              <a:avLst/>
              <a:gdLst/>
              <a:ahLst/>
              <a:cxnLst/>
              <a:rect l="l" t="t" r="r" b="b"/>
              <a:pathLst>
                <a:path w="6073" h="5640" extrusionOk="0">
                  <a:moveTo>
                    <a:pt x="3577" y="0"/>
                  </a:moveTo>
                  <a:cubicBezTo>
                    <a:pt x="3169" y="0"/>
                    <a:pt x="2757" y="118"/>
                    <a:pt x="2393" y="365"/>
                  </a:cubicBezTo>
                  <a:lnTo>
                    <a:pt x="0" y="1996"/>
                  </a:lnTo>
                  <a:lnTo>
                    <a:pt x="2477" y="5640"/>
                  </a:lnTo>
                  <a:lnTo>
                    <a:pt x="4870" y="4008"/>
                  </a:lnTo>
                  <a:cubicBezTo>
                    <a:pt x="5834" y="3354"/>
                    <a:pt x="6072" y="2044"/>
                    <a:pt x="5429" y="1091"/>
                  </a:cubicBezTo>
                  <a:lnTo>
                    <a:pt x="5322" y="925"/>
                  </a:lnTo>
                  <a:cubicBezTo>
                    <a:pt x="4914" y="324"/>
                    <a:pt x="4252" y="0"/>
                    <a:pt x="3577"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416" name="Google Shape;5416;p62"/>
            <p:cNvSpPr/>
            <p:nvPr/>
          </p:nvSpPr>
          <p:spPr>
            <a:xfrm>
              <a:off x="8698827" y="3676079"/>
              <a:ext cx="346064" cy="344387"/>
            </a:xfrm>
            <a:custGeom>
              <a:avLst/>
              <a:gdLst/>
              <a:ahLst/>
              <a:cxnLst/>
              <a:rect l="l" t="t" r="r" b="b"/>
              <a:pathLst>
                <a:path w="10729" h="10677" extrusionOk="0">
                  <a:moveTo>
                    <a:pt x="4998" y="0"/>
                  </a:moveTo>
                  <a:cubicBezTo>
                    <a:pt x="4821" y="0"/>
                    <a:pt x="4665" y="134"/>
                    <a:pt x="4644" y="315"/>
                  </a:cubicBezTo>
                  <a:lnTo>
                    <a:pt x="4180" y="3804"/>
                  </a:lnTo>
                  <a:lnTo>
                    <a:pt x="703" y="3340"/>
                  </a:lnTo>
                  <a:cubicBezTo>
                    <a:pt x="688" y="3338"/>
                    <a:pt x="673" y="3337"/>
                    <a:pt x="659" y="3337"/>
                  </a:cubicBezTo>
                  <a:cubicBezTo>
                    <a:pt x="474" y="3337"/>
                    <a:pt x="308" y="3473"/>
                    <a:pt x="286" y="3661"/>
                  </a:cubicBezTo>
                  <a:lnTo>
                    <a:pt x="24" y="5638"/>
                  </a:lnTo>
                  <a:cubicBezTo>
                    <a:pt x="1" y="5840"/>
                    <a:pt x="143" y="6030"/>
                    <a:pt x="346" y="6054"/>
                  </a:cubicBezTo>
                  <a:lnTo>
                    <a:pt x="3822" y="6519"/>
                  </a:lnTo>
                  <a:lnTo>
                    <a:pt x="3370" y="9995"/>
                  </a:lnTo>
                  <a:cubicBezTo>
                    <a:pt x="3334" y="10198"/>
                    <a:pt x="3477" y="10388"/>
                    <a:pt x="3692" y="10412"/>
                  </a:cubicBezTo>
                  <a:lnTo>
                    <a:pt x="5656" y="10674"/>
                  </a:lnTo>
                  <a:cubicBezTo>
                    <a:pt x="5671" y="10676"/>
                    <a:pt x="5686" y="10676"/>
                    <a:pt x="5700" y="10676"/>
                  </a:cubicBezTo>
                  <a:cubicBezTo>
                    <a:pt x="5885" y="10676"/>
                    <a:pt x="6051" y="10540"/>
                    <a:pt x="6073" y="10352"/>
                  </a:cubicBezTo>
                  <a:lnTo>
                    <a:pt x="6537" y="6876"/>
                  </a:lnTo>
                  <a:lnTo>
                    <a:pt x="10014" y="7328"/>
                  </a:lnTo>
                  <a:cubicBezTo>
                    <a:pt x="10035" y="7332"/>
                    <a:pt x="10055" y="7334"/>
                    <a:pt x="10076" y="7334"/>
                  </a:cubicBezTo>
                  <a:cubicBezTo>
                    <a:pt x="10254" y="7334"/>
                    <a:pt x="10410" y="7199"/>
                    <a:pt x="10442" y="7007"/>
                  </a:cubicBezTo>
                  <a:lnTo>
                    <a:pt x="10692" y="5042"/>
                  </a:lnTo>
                  <a:cubicBezTo>
                    <a:pt x="10728" y="4840"/>
                    <a:pt x="10585" y="4649"/>
                    <a:pt x="10371" y="4625"/>
                  </a:cubicBezTo>
                  <a:lnTo>
                    <a:pt x="6894" y="4161"/>
                  </a:lnTo>
                  <a:lnTo>
                    <a:pt x="7359" y="685"/>
                  </a:lnTo>
                  <a:cubicBezTo>
                    <a:pt x="7382" y="470"/>
                    <a:pt x="7240" y="292"/>
                    <a:pt x="7037" y="256"/>
                  </a:cubicBezTo>
                  <a:lnTo>
                    <a:pt x="5061" y="6"/>
                  </a:lnTo>
                  <a:cubicBezTo>
                    <a:pt x="5040" y="2"/>
                    <a:pt x="5019" y="0"/>
                    <a:pt x="4998"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417" name="Google Shape;5417;p62"/>
            <p:cNvSpPr/>
            <p:nvPr/>
          </p:nvSpPr>
          <p:spPr>
            <a:xfrm>
              <a:off x="8256418" y="4197223"/>
              <a:ext cx="349515" cy="436120"/>
            </a:xfrm>
            <a:custGeom>
              <a:avLst/>
              <a:gdLst/>
              <a:ahLst/>
              <a:cxnLst/>
              <a:rect l="l" t="t" r="r" b="b"/>
              <a:pathLst>
                <a:path w="10836" h="13521" extrusionOk="0">
                  <a:moveTo>
                    <a:pt x="4145" y="435"/>
                  </a:moveTo>
                  <a:cubicBezTo>
                    <a:pt x="4431" y="435"/>
                    <a:pt x="4712" y="608"/>
                    <a:pt x="4763" y="994"/>
                  </a:cubicBezTo>
                  <a:cubicBezTo>
                    <a:pt x="4799" y="1184"/>
                    <a:pt x="4751" y="1387"/>
                    <a:pt x="4620" y="1542"/>
                  </a:cubicBezTo>
                  <a:lnTo>
                    <a:pt x="3822" y="1684"/>
                  </a:lnTo>
                  <a:cubicBezTo>
                    <a:pt x="3656" y="1589"/>
                    <a:pt x="3537" y="1434"/>
                    <a:pt x="3501" y="1244"/>
                  </a:cubicBezTo>
                  <a:lnTo>
                    <a:pt x="3501" y="1232"/>
                  </a:lnTo>
                  <a:cubicBezTo>
                    <a:pt x="3386" y="732"/>
                    <a:pt x="3770" y="435"/>
                    <a:pt x="4145" y="435"/>
                  </a:cubicBezTo>
                  <a:close/>
                  <a:moveTo>
                    <a:pt x="7848" y="2746"/>
                  </a:moveTo>
                  <a:cubicBezTo>
                    <a:pt x="8111" y="2746"/>
                    <a:pt x="8330" y="2934"/>
                    <a:pt x="8383" y="3196"/>
                  </a:cubicBezTo>
                  <a:lnTo>
                    <a:pt x="9776" y="10757"/>
                  </a:lnTo>
                  <a:cubicBezTo>
                    <a:pt x="9823" y="11066"/>
                    <a:pt x="9621" y="11352"/>
                    <a:pt x="9323" y="11400"/>
                  </a:cubicBezTo>
                  <a:lnTo>
                    <a:pt x="3060" y="12543"/>
                  </a:lnTo>
                  <a:cubicBezTo>
                    <a:pt x="3030" y="12548"/>
                    <a:pt x="2999" y="12550"/>
                    <a:pt x="2969" y="12550"/>
                  </a:cubicBezTo>
                  <a:cubicBezTo>
                    <a:pt x="2707" y="12550"/>
                    <a:pt x="2472" y="12369"/>
                    <a:pt x="2429" y="12102"/>
                  </a:cubicBezTo>
                  <a:lnTo>
                    <a:pt x="1048" y="4530"/>
                  </a:lnTo>
                  <a:cubicBezTo>
                    <a:pt x="989" y="4232"/>
                    <a:pt x="1191" y="3947"/>
                    <a:pt x="1489" y="3899"/>
                  </a:cubicBezTo>
                  <a:lnTo>
                    <a:pt x="2239" y="3768"/>
                  </a:lnTo>
                  <a:cubicBezTo>
                    <a:pt x="2271" y="3968"/>
                    <a:pt x="2451" y="4121"/>
                    <a:pt x="2657" y="4121"/>
                  </a:cubicBezTo>
                  <a:cubicBezTo>
                    <a:pt x="2684" y="4121"/>
                    <a:pt x="2711" y="4119"/>
                    <a:pt x="2739" y="4113"/>
                  </a:cubicBezTo>
                  <a:lnTo>
                    <a:pt x="6656" y="3399"/>
                  </a:lnTo>
                  <a:cubicBezTo>
                    <a:pt x="6882" y="3351"/>
                    <a:pt x="7049" y="3125"/>
                    <a:pt x="7001" y="2887"/>
                  </a:cubicBezTo>
                  <a:lnTo>
                    <a:pt x="7740" y="2756"/>
                  </a:lnTo>
                  <a:cubicBezTo>
                    <a:pt x="7776" y="2749"/>
                    <a:pt x="7812" y="2746"/>
                    <a:pt x="7848" y="2746"/>
                  </a:cubicBezTo>
                  <a:close/>
                  <a:moveTo>
                    <a:pt x="4134" y="0"/>
                  </a:moveTo>
                  <a:cubicBezTo>
                    <a:pt x="4070" y="0"/>
                    <a:pt x="4006" y="6"/>
                    <a:pt x="3942" y="18"/>
                  </a:cubicBezTo>
                  <a:cubicBezTo>
                    <a:pt x="3334" y="125"/>
                    <a:pt x="2941" y="708"/>
                    <a:pt x="3072" y="1303"/>
                  </a:cubicBezTo>
                  <a:cubicBezTo>
                    <a:pt x="3096" y="1482"/>
                    <a:pt x="3168" y="1637"/>
                    <a:pt x="3287" y="1780"/>
                  </a:cubicBezTo>
                  <a:lnTo>
                    <a:pt x="2501" y="1923"/>
                  </a:lnTo>
                  <a:cubicBezTo>
                    <a:pt x="2191" y="1982"/>
                    <a:pt x="1977" y="2292"/>
                    <a:pt x="2037" y="2601"/>
                  </a:cubicBezTo>
                  <a:lnTo>
                    <a:pt x="2084" y="2887"/>
                  </a:lnTo>
                  <a:lnTo>
                    <a:pt x="798" y="3125"/>
                  </a:lnTo>
                  <a:cubicBezTo>
                    <a:pt x="310" y="3208"/>
                    <a:pt x="1" y="3673"/>
                    <a:pt x="84" y="4161"/>
                  </a:cubicBezTo>
                  <a:lnTo>
                    <a:pt x="1656" y="12793"/>
                  </a:lnTo>
                  <a:cubicBezTo>
                    <a:pt x="1741" y="13218"/>
                    <a:pt x="2111" y="13520"/>
                    <a:pt x="2537" y="13520"/>
                  </a:cubicBezTo>
                  <a:cubicBezTo>
                    <a:pt x="2588" y="13520"/>
                    <a:pt x="2639" y="13516"/>
                    <a:pt x="2691" y="13507"/>
                  </a:cubicBezTo>
                  <a:lnTo>
                    <a:pt x="10026" y="12162"/>
                  </a:lnTo>
                  <a:cubicBezTo>
                    <a:pt x="10514" y="12079"/>
                    <a:pt x="10835" y="11602"/>
                    <a:pt x="10752" y="11126"/>
                  </a:cubicBezTo>
                  <a:lnTo>
                    <a:pt x="9168" y="2494"/>
                  </a:lnTo>
                  <a:cubicBezTo>
                    <a:pt x="9095" y="2064"/>
                    <a:pt x="8725" y="1763"/>
                    <a:pt x="8304" y="1763"/>
                  </a:cubicBezTo>
                  <a:cubicBezTo>
                    <a:pt x="8248" y="1763"/>
                    <a:pt x="8190" y="1768"/>
                    <a:pt x="8133" y="1780"/>
                  </a:cubicBezTo>
                  <a:lnTo>
                    <a:pt x="6859" y="2018"/>
                  </a:lnTo>
                  <a:lnTo>
                    <a:pt x="6799" y="1732"/>
                  </a:lnTo>
                  <a:cubicBezTo>
                    <a:pt x="6745" y="1451"/>
                    <a:pt x="6496" y="1249"/>
                    <a:pt x="6210" y="1249"/>
                  </a:cubicBezTo>
                  <a:cubicBezTo>
                    <a:pt x="6180" y="1249"/>
                    <a:pt x="6151" y="1251"/>
                    <a:pt x="6120" y="1256"/>
                  </a:cubicBezTo>
                  <a:lnTo>
                    <a:pt x="5168" y="1434"/>
                  </a:lnTo>
                  <a:cubicBezTo>
                    <a:pt x="5227" y="1268"/>
                    <a:pt x="5239" y="1089"/>
                    <a:pt x="5204" y="910"/>
                  </a:cubicBezTo>
                  <a:cubicBezTo>
                    <a:pt x="5119" y="380"/>
                    <a:pt x="4655" y="0"/>
                    <a:pt x="4134"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418" name="Google Shape;5418;p62"/>
            <p:cNvSpPr/>
            <p:nvPr/>
          </p:nvSpPr>
          <p:spPr>
            <a:xfrm>
              <a:off x="8318251" y="4354466"/>
              <a:ext cx="60156" cy="49866"/>
            </a:xfrm>
            <a:custGeom>
              <a:avLst/>
              <a:gdLst/>
              <a:ahLst/>
              <a:cxnLst/>
              <a:rect l="l" t="t" r="r" b="b"/>
              <a:pathLst>
                <a:path w="1865" h="1546" extrusionOk="0">
                  <a:moveTo>
                    <a:pt x="1014" y="1"/>
                  </a:moveTo>
                  <a:cubicBezTo>
                    <a:pt x="970" y="1"/>
                    <a:pt x="926" y="5"/>
                    <a:pt x="882" y="12"/>
                  </a:cubicBezTo>
                  <a:cubicBezTo>
                    <a:pt x="191" y="131"/>
                    <a:pt x="0" y="1012"/>
                    <a:pt x="572" y="1405"/>
                  </a:cubicBezTo>
                  <a:cubicBezTo>
                    <a:pt x="710" y="1502"/>
                    <a:pt x="861" y="1545"/>
                    <a:pt x="1007" y="1545"/>
                  </a:cubicBezTo>
                  <a:cubicBezTo>
                    <a:pt x="1454" y="1545"/>
                    <a:pt x="1864" y="1142"/>
                    <a:pt x="1775" y="631"/>
                  </a:cubicBezTo>
                  <a:cubicBezTo>
                    <a:pt x="1700" y="259"/>
                    <a:pt x="1379" y="1"/>
                    <a:pt x="101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419" name="Google Shape;5419;p62"/>
            <p:cNvSpPr/>
            <p:nvPr/>
          </p:nvSpPr>
          <p:spPr>
            <a:xfrm>
              <a:off x="8386921" y="4339823"/>
              <a:ext cx="124020" cy="43383"/>
            </a:xfrm>
            <a:custGeom>
              <a:avLst/>
              <a:gdLst/>
              <a:ahLst/>
              <a:cxnLst/>
              <a:rect l="l" t="t" r="r" b="b"/>
              <a:pathLst>
                <a:path w="3845" h="1345" extrusionOk="0">
                  <a:moveTo>
                    <a:pt x="3248" y="1"/>
                  </a:moveTo>
                  <a:cubicBezTo>
                    <a:pt x="3212" y="1"/>
                    <a:pt x="3174" y="5"/>
                    <a:pt x="3134" y="14"/>
                  </a:cubicBezTo>
                  <a:lnTo>
                    <a:pt x="538" y="478"/>
                  </a:lnTo>
                  <a:cubicBezTo>
                    <a:pt x="0" y="579"/>
                    <a:pt x="106" y="1345"/>
                    <a:pt x="597" y="1345"/>
                  </a:cubicBezTo>
                  <a:cubicBezTo>
                    <a:pt x="628" y="1345"/>
                    <a:pt x="660" y="1342"/>
                    <a:pt x="693" y="1335"/>
                  </a:cubicBezTo>
                  <a:lnTo>
                    <a:pt x="3289" y="871"/>
                  </a:lnTo>
                  <a:cubicBezTo>
                    <a:pt x="3844" y="793"/>
                    <a:pt x="3747" y="1"/>
                    <a:pt x="324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420" name="Google Shape;5420;p62"/>
            <p:cNvSpPr/>
            <p:nvPr/>
          </p:nvSpPr>
          <p:spPr>
            <a:xfrm>
              <a:off x="8330927" y="4423976"/>
              <a:ext cx="60156" cy="49866"/>
            </a:xfrm>
            <a:custGeom>
              <a:avLst/>
              <a:gdLst/>
              <a:ahLst/>
              <a:cxnLst/>
              <a:rect l="l" t="t" r="r" b="b"/>
              <a:pathLst>
                <a:path w="1865" h="1546" extrusionOk="0">
                  <a:moveTo>
                    <a:pt x="1014" y="1"/>
                  </a:moveTo>
                  <a:cubicBezTo>
                    <a:pt x="970" y="1"/>
                    <a:pt x="926" y="5"/>
                    <a:pt x="881" y="12"/>
                  </a:cubicBezTo>
                  <a:cubicBezTo>
                    <a:pt x="203" y="131"/>
                    <a:pt x="0" y="1012"/>
                    <a:pt x="572" y="1405"/>
                  </a:cubicBezTo>
                  <a:cubicBezTo>
                    <a:pt x="710" y="1502"/>
                    <a:pt x="861" y="1546"/>
                    <a:pt x="1007" y="1546"/>
                  </a:cubicBezTo>
                  <a:cubicBezTo>
                    <a:pt x="1454" y="1546"/>
                    <a:pt x="1864" y="1142"/>
                    <a:pt x="1774" y="631"/>
                  </a:cubicBezTo>
                  <a:cubicBezTo>
                    <a:pt x="1700" y="259"/>
                    <a:pt x="1379" y="1"/>
                    <a:pt x="101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421" name="Google Shape;5421;p62"/>
            <p:cNvSpPr/>
            <p:nvPr/>
          </p:nvSpPr>
          <p:spPr>
            <a:xfrm>
              <a:off x="8400436" y="4409300"/>
              <a:ext cx="121279" cy="43544"/>
            </a:xfrm>
            <a:custGeom>
              <a:avLst/>
              <a:gdLst/>
              <a:ahLst/>
              <a:cxnLst/>
              <a:rect l="l" t="t" r="r" b="b"/>
              <a:pathLst>
                <a:path w="3760" h="1350" extrusionOk="0">
                  <a:moveTo>
                    <a:pt x="3144" y="1"/>
                  </a:moveTo>
                  <a:cubicBezTo>
                    <a:pt x="3128" y="1"/>
                    <a:pt x="3112" y="1"/>
                    <a:pt x="3096" y="3"/>
                  </a:cubicBezTo>
                  <a:lnTo>
                    <a:pt x="500" y="467"/>
                  </a:lnTo>
                  <a:cubicBezTo>
                    <a:pt x="0" y="618"/>
                    <a:pt x="125" y="1349"/>
                    <a:pt x="631" y="1349"/>
                  </a:cubicBezTo>
                  <a:cubicBezTo>
                    <a:pt x="643" y="1349"/>
                    <a:pt x="655" y="1349"/>
                    <a:pt x="667" y="1348"/>
                  </a:cubicBezTo>
                  <a:lnTo>
                    <a:pt x="3263" y="872"/>
                  </a:lnTo>
                  <a:cubicBezTo>
                    <a:pt x="3759" y="722"/>
                    <a:pt x="3640" y="1"/>
                    <a:pt x="314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422" name="Google Shape;5422;p62"/>
            <p:cNvSpPr/>
            <p:nvPr/>
          </p:nvSpPr>
          <p:spPr>
            <a:xfrm>
              <a:off x="8344377" y="4498130"/>
              <a:ext cx="60123" cy="50221"/>
            </a:xfrm>
            <a:custGeom>
              <a:avLst/>
              <a:gdLst/>
              <a:ahLst/>
              <a:cxnLst/>
              <a:rect l="l" t="t" r="r" b="b"/>
              <a:pathLst>
                <a:path w="1864" h="1557" extrusionOk="0">
                  <a:moveTo>
                    <a:pt x="1010" y="0"/>
                  </a:moveTo>
                  <a:cubicBezTo>
                    <a:pt x="967" y="0"/>
                    <a:pt x="924" y="4"/>
                    <a:pt x="881" y="11"/>
                  </a:cubicBezTo>
                  <a:cubicBezTo>
                    <a:pt x="203" y="130"/>
                    <a:pt x="0" y="1011"/>
                    <a:pt x="572" y="1416"/>
                  </a:cubicBezTo>
                  <a:cubicBezTo>
                    <a:pt x="710" y="1513"/>
                    <a:pt x="860" y="1556"/>
                    <a:pt x="1007" y="1556"/>
                  </a:cubicBezTo>
                  <a:cubicBezTo>
                    <a:pt x="1454" y="1556"/>
                    <a:pt x="1864" y="1153"/>
                    <a:pt x="1774" y="642"/>
                  </a:cubicBezTo>
                  <a:cubicBezTo>
                    <a:pt x="1710" y="268"/>
                    <a:pt x="1378" y="0"/>
                    <a:pt x="1010"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423" name="Google Shape;5423;p62"/>
            <p:cNvSpPr/>
            <p:nvPr/>
          </p:nvSpPr>
          <p:spPr>
            <a:xfrm>
              <a:off x="8413822" y="4483357"/>
              <a:ext cx="122246" cy="43706"/>
            </a:xfrm>
            <a:custGeom>
              <a:avLst/>
              <a:gdLst/>
              <a:ahLst/>
              <a:cxnLst/>
              <a:rect l="l" t="t" r="r" b="b"/>
              <a:pathLst>
                <a:path w="3790" h="1355" extrusionOk="0">
                  <a:moveTo>
                    <a:pt x="3177" y="0"/>
                  </a:moveTo>
                  <a:cubicBezTo>
                    <a:pt x="3155" y="0"/>
                    <a:pt x="3133" y="2"/>
                    <a:pt x="3110" y="5"/>
                  </a:cubicBezTo>
                  <a:lnTo>
                    <a:pt x="514" y="481"/>
                  </a:lnTo>
                  <a:cubicBezTo>
                    <a:pt x="1" y="606"/>
                    <a:pt x="110" y="1355"/>
                    <a:pt x="602" y="1355"/>
                  </a:cubicBezTo>
                  <a:cubicBezTo>
                    <a:pt x="623" y="1355"/>
                    <a:pt x="646" y="1353"/>
                    <a:pt x="669" y="1350"/>
                  </a:cubicBezTo>
                  <a:lnTo>
                    <a:pt x="3264" y="886"/>
                  </a:lnTo>
                  <a:cubicBezTo>
                    <a:pt x="3789" y="749"/>
                    <a:pt x="3669" y="0"/>
                    <a:pt x="3177"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424" name="Google Shape;5424;p62"/>
            <p:cNvSpPr/>
            <p:nvPr/>
          </p:nvSpPr>
          <p:spPr>
            <a:xfrm>
              <a:off x="8287157" y="4806940"/>
              <a:ext cx="250396" cy="224592"/>
            </a:xfrm>
            <a:custGeom>
              <a:avLst/>
              <a:gdLst/>
              <a:ahLst/>
              <a:cxnLst/>
              <a:rect l="l" t="t" r="r" b="b"/>
              <a:pathLst>
                <a:path w="7763" h="6963" extrusionOk="0">
                  <a:moveTo>
                    <a:pt x="3924" y="1"/>
                  </a:moveTo>
                  <a:cubicBezTo>
                    <a:pt x="2893" y="1"/>
                    <a:pt x="1881" y="469"/>
                    <a:pt x="1215" y="1343"/>
                  </a:cubicBezTo>
                  <a:lnTo>
                    <a:pt x="6953" y="4975"/>
                  </a:lnTo>
                  <a:cubicBezTo>
                    <a:pt x="7763" y="3403"/>
                    <a:pt x="7239" y="1474"/>
                    <a:pt x="5751" y="534"/>
                  </a:cubicBezTo>
                  <a:cubicBezTo>
                    <a:pt x="5184" y="174"/>
                    <a:pt x="4551" y="1"/>
                    <a:pt x="3924" y="1"/>
                  </a:cubicBezTo>
                  <a:close/>
                  <a:moveTo>
                    <a:pt x="810" y="1986"/>
                  </a:moveTo>
                  <a:lnTo>
                    <a:pt x="810" y="1986"/>
                  </a:lnTo>
                  <a:cubicBezTo>
                    <a:pt x="0" y="3558"/>
                    <a:pt x="512" y="5498"/>
                    <a:pt x="2012" y="6439"/>
                  </a:cubicBezTo>
                  <a:cubicBezTo>
                    <a:pt x="2576" y="6793"/>
                    <a:pt x="3206" y="6963"/>
                    <a:pt x="3829" y="6963"/>
                  </a:cubicBezTo>
                  <a:cubicBezTo>
                    <a:pt x="4864" y="6963"/>
                    <a:pt x="5880" y="6494"/>
                    <a:pt x="6549" y="5618"/>
                  </a:cubicBezTo>
                  <a:lnTo>
                    <a:pt x="810" y="1986"/>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425" name="Google Shape;5425;p62"/>
            <p:cNvSpPr/>
            <p:nvPr/>
          </p:nvSpPr>
          <p:spPr>
            <a:xfrm>
              <a:off x="8756435" y="4325276"/>
              <a:ext cx="195885" cy="181918"/>
            </a:xfrm>
            <a:custGeom>
              <a:avLst/>
              <a:gdLst/>
              <a:ahLst/>
              <a:cxnLst/>
              <a:rect l="l" t="t" r="r" b="b"/>
              <a:pathLst>
                <a:path w="6073" h="5640" extrusionOk="0">
                  <a:moveTo>
                    <a:pt x="3596" y="0"/>
                  </a:moveTo>
                  <a:lnTo>
                    <a:pt x="1203" y="1632"/>
                  </a:lnTo>
                  <a:cubicBezTo>
                    <a:pt x="251" y="2286"/>
                    <a:pt x="1" y="3596"/>
                    <a:pt x="655" y="4560"/>
                  </a:cubicBezTo>
                  <a:lnTo>
                    <a:pt x="763" y="4715"/>
                  </a:lnTo>
                  <a:cubicBezTo>
                    <a:pt x="1163" y="5316"/>
                    <a:pt x="1827" y="5640"/>
                    <a:pt x="2502" y="5640"/>
                  </a:cubicBezTo>
                  <a:cubicBezTo>
                    <a:pt x="2909" y="5640"/>
                    <a:pt x="3321" y="5522"/>
                    <a:pt x="3680" y="5275"/>
                  </a:cubicBezTo>
                  <a:lnTo>
                    <a:pt x="6073" y="3644"/>
                  </a:lnTo>
                  <a:lnTo>
                    <a:pt x="3596" y="0"/>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426" name="Google Shape;5426;p62"/>
            <p:cNvSpPr/>
            <p:nvPr/>
          </p:nvSpPr>
          <p:spPr>
            <a:xfrm>
              <a:off x="8888938" y="4249734"/>
              <a:ext cx="195885" cy="181950"/>
            </a:xfrm>
            <a:custGeom>
              <a:avLst/>
              <a:gdLst/>
              <a:ahLst/>
              <a:cxnLst/>
              <a:rect l="l" t="t" r="r" b="b"/>
              <a:pathLst>
                <a:path w="6073" h="5641" extrusionOk="0">
                  <a:moveTo>
                    <a:pt x="3577" y="1"/>
                  </a:moveTo>
                  <a:cubicBezTo>
                    <a:pt x="3169" y="1"/>
                    <a:pt x="2757" y="119"/>
                    <a:pt x="2393" y="366"/>
                  </a:cubicBezTo>
                  <a:lnTo>
                    <a:pt x="0" y="1997"/>
                  </a:lnTo>
                  <a:lnTo>
                    <a:pt x="2477" y="5640"/>
                  </a:lnTo>
                  <a:lnTo>
                    <a:pt x="4870" y="4009"/>
                  </a:lnTo>
                  <a:cubicBezTo>
                    <a:pt x="5834" y="3354"/>
                    <a:pt x="6072" y="2045"/>
                    <a:pt x="5429" y="1092"/>
                  </a:cubicBezTo>
                  <a:lnTo>
                    <a:pt x="5322" y="926"/>
                  </a:lnTo>
                  <a:cubicBezTo>
                    <a:pt x="4914" y="325"/>
                    <a:pt x="4252" y="1"/>
                    <a:pt x="3577"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427" name="Google Shape;5427;p62"/>
            <p:cNvSpPr/>
            <p:nvPr/>
          </p:nvSpPr>
          <p:spPr>
            <a:xfrm>
              <a:off x="8698827" y="4700401"/>
              <a:ext cx="346064" cy="344677"/>
            </a:xfrm>
            <a:custGeom>
              <a:avLst/>
              <a:gdLst/>
              <a:ahLst/>
              <a:cxnLst/>
              <a:rect l="l" t="t" r="r" b="b"/>
              <a:pathLst>
                <a:path w="10729" h="10686" extrusionOk="0">
                  <a:moveTo>
                    <a:pt x="5017" y="0"/>
                  </a:moveTo>
                  <a:cubicBezTo>
                    <a:pt x="4831" y="0"/>
                    <a:pt x="4666" y="137"/>
                    <a:pt x="4644" y="324"/>
                  </a:cubicBezTo>
                  <a:lnTo>
                    <a:pt x="4192" y="3813"/>
                  </a:lnTo>
                  <a:lnTo>
                    <a:pt x="703" y="3348"/>
                  </a:lnTo>
                  <a:cubicBezTo>
                    <a:pt x="688" y="3347"/>
                    <a:pt x="673" y="3346"/>
                    <a:pt x="659" y="3346"/>
                  </a:cubicBezTo>
                  <a:cubicBezTo>
                    <a:pt x="474" y="3346"/>
                    <a:pt x="308" y="3482"/>
                    <a:pt x="286" y="3670"/>
                  </a:cubicBezTo>
                  <a:lnTo>
                    <a:pt x="24" y="5646"/>
                  </a:lnTo>
                  <a:cubicBezTo>
                    <a:pt x="1" y="5849"/>
                    <a:pt x="143" y="6027"/>
                    <a:pt x="346" y="6063"/>
                  </a:cubicBezTo>
                  <a:lnTo>
                    <a:pt x="3822" y="6527"/>
                  </a:lnTo>
                  <a:lnTo>
                    <a:pt x="3370" y="10004"/>
                  </a:lnTo>
                  <a:cubicBezTo>
                    <a:pt x="3334" y="10206"/>
                    <a:pt x="3477" y="10397"/>
                    <a:pt x="3692" y="10421"/>
                  </a:cubicBezTo>
                  <a:lnTo>
                    <a:pt x="5656" y="10683"/>
                  </a:lnTo>
                  <a:cubicBezTo>
                    <a:pt x="5671" y="10684"/>
                    <a:pt x="5686" y="10685"/>
                    <a:pt x="5700" y="10685"/>
                  </a:cubicBezTo>
                  <a:cubicBezTo>
                    <a:pt x="5885" y="10685"/>
                    <a:pt x="6051" y="10549"/>
                    <a:pt x="6073" y="10361"/>
                  </a:cubicBezTo>
                  <a:lnTo>
                    <a:pt x="6537" y="6885"/>
                  </a:lnTo>
                  <a:lnTo>
                    <a:pt x="10026" y="7337"/>
                  </a:lnTo>
                  <a:cubicBezTo>
                    <a:pt x="10040" y="7339"/>
                    <a:pt x="10055" y="7340"/>
                    <a:pt x="10070" y="7340"/>
                  </a:cubicBezTo>
                  <a:cubicBezTo>
                    <a:pt x="10253" y="7340"/>
                    <a:pt x="10409" y="7203"/>
                    <a:pt x="10442" y="7016"/>
                  </a:cubicBezTo>
                  <a:lnTo>
                    <a:pt x="10704" y="5039"/>
                  </a:lnTo>
                  <a:cubicBezTo>
                    <a:pt x="10728" y="4837"/>
                    <a:pt x="10585" y="4646"/>
                    <a:pt x="10383" y="4622"/>
                  </a:cubicBezTo>
                  <a:lnTo>
                    <a:pt x="6894" y="4170"/>
                  </a:lnTo>
                  <a:lnTo>
                    <a:pt x="7359" y="681"/>
                  </a:lnTo>
                  <a:cubicBezTo>
                    <a:pt x="7382" y="479"/>
                    <a:pt x="7240" y="300"/>
                    <a:pt x="7037" y="265"/>
                  </a:cubicBezTo>
                  <a:lnTo>
                    <a:pt x="5061" y="3"/>
                  </a:lnTo>
                  <a:cubicBezTo>
                    <a:pt x="5046" y="1"/>
                    <a:pt x="5031" y="0"/>
                    <a:pt x="5017"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428" name="Google Shape;5428;p62"/>
            <p:cNvSpPr/>
            <p:nvPr/>
          </p:nvSpPr>
          <p:spPr>
            <a:xfrm>
              <a:off x="58777" y="99161"/>
              <a:ext cx="349902" cy="435088"/>
            </a:xfrm>
            <a:custGeom>
              <a:avLst/>
              <a:gdLst/>
              <a:ahLst/>
              <a:cxnLst/>
              <a:rect l="l" t="t" r="r" b="b"/>
              <a:pathLst>
                <a:path w="10848" h="13489" extrusionOk="0">
                  <a:moveTo>
                    <a:pt x="4152" y="412"/>
                  </a:moveTo>
                  <a:cubicBezTo>
                    <a:pt x="4441" y="412"/>
                    <a:pt x="4724" y="584"/>
                    <a:pt x="4775" y="971"/>
                  </a:cubicBezTo>
                  <a:cubicBezTo>
                    <a:pt x="4811" y="1173"/>
                    <a:pt x="4751" y="1364"/>
                    <a:pt x="4632" y="1518"/>
                  </a:cubicBezTo>
                  <a:lnTo>
                    <a:pt x="3835" y="1661"/>
                  </a:lnTo>
                  <a:cubicBezTo>
                    <a:pt x="3668" y="1566"/>
                    <a:pt x="3549" y="1399"/>
                    <a:pt x="3501" y="1209"/>
                  </a:cubicBezTo>
                  <a:cubicBezTo>
                    <a:pt x="3386" y="709"/>
                    <a:pt x="3774" y="412"/>
                    <a:pt x="4152" y="412"/>
                  </a:cubicBezTo>
                  <a:close/>
                  <a:moveTo>
                    <a:pt x="7855" y="2726"/>
                  </a:moveTo>
                  <a:cubicBezTo>
                    <a:pt x="8117" y="2726"/>
                    <a:pt x="8352" y="2907"/>
                    <a:pt x="8395" y="3185"/>
                  </a:cubicBezTo>
                  <a:lnTo>
                    <a:pt x="9788" y="10746"/>
                  </a:lnTo>
                  <a:cubicBezTo>
                    <a:pt x="9835" y="11043"/>
                    <a:pt x="9633" y="11329"/>
                    <a:pt x="9335" y="11377"/>
                  </a:cubicBezTo>
                  <a:lnTo>
                    <a:pt x="3073" y="12520"/>
                  </a:lnTo>
                  <a:cubicBezTo>
                    <a:pt x="3037" y="12527"/>
                    <a:pt x="3002" y="12530"/>
                    <a:pt x="2968" y="12530"/>
                  </a:cubicBezTo>
                  <a:cubicBezTo>
                    <a:pt x="2711" y="12530"/>
                    <a:pt x="2482" y="12342"/>
                    <a:pt x="2430" y="12079"/>
                  </a:cubicBezTo>
                  <a:lnTo>
                    <a:pt x="1072" y="4519"/>
                  </a:lnTo>
                  <a:cubicBezTo>
                    <a:pt x="1013" y="4209"/>
                    <a:pt x="1215" y="3935"/>
                    <a:pt x="1513" y="3876"/>
                  </a:cubicBezTo>
                  <a:lnTo>
                    <a:pt x="2263" y="3745"/>
                  </a:lnTo>
                  <a:cubicBezTo>
                    <a:pt x="2294" y="3954"/>
                    <a:pt x="2473" y="4099"/>
                    <a:pt x="2677" y="4099"/>
                  </a:cubicBezTo>
                  <a:cubicBezTo>
                    <a:pt x="2705" y="4099"/>
                    <a:pt x="2734" y="4096"/>
                    <a:pt x="2763" y="4090"/>
                  </a:cubicBezTo>
                  <a:lnTo>
                    <a:pt x="6680" y="3376"/>
                  </a:lnTo>
                  <a:cubicBezTo>
                    <a:pt x="6906" y="3328"/>
                    <a:pt x="7061" y="3102"/>
                    <a:pt x="7025" y="2876"/>
                  </a:cubicBezTo>
                  <a:lnTo>
                    <a:pt x="7764" y="2733"/>
                  </a:lnTo>
                  <a:cubicBezTo>
                    <a:pt x="7794" y="2728"/>
                    <a:pt x="7825" y="2726"/>
                    <a:pt x="7855" y="2726"/>
                  </a:cubicBezTo>
                  <a:close/>
                  <a:moveTo>
                    <a:pt x="4138" y="1"/>
                  </a:moveTo>
                  <a:cubicBezTo>
                    <a:pt x="4073" y="1"/>
                    <a:pt x="4008" y="6"/>
                    <a:pt x="3942" y="18"/>
                  </a:cubicBezTo>
                  <a:cubicBezTo>
                    <a:pt x="3358" y="125"/>
                    <a:pt x="2965" y="697"/>
                    <a:pt x="3073" y="1280"/>
                  </a:cubicBezTo>
                  <a:cubicBezTo>
                    <a:pt x="3108" y="1459"/>
                    <a:pt x="3180" y="1614"/>
                    <a:pt x="3287" y="1756"/>
                  </a:cubicBezTo>
                  <a:lnTo>
                    <a:pt x="2513" y="1911"/>
                  </a:lnTo>
                  <a:cubicBezTo>
                    <a:pt x="2192" y="1971"/>
                    <a:pt x="1989" y="2268"/>
                    <a:pt x="2037" y="2590"/>
                  </a:cubicBezTo>
                  <a:lnTo>
                    <a:pt x="2096" y="2876"/>
                  </a:lnTo>
                  <a:lnTo>
                    <a:pt x="798" y="3102"/>
                  </a:lnTo>
                  <a:cubicBezTo>
                    <a:pt x="322" y="3185"/>
                    <a:pt x="1" y="3650"/>
                    <a:pt x="84" y="4138"/>
                  </a:cubicBezTo>
                  <a:lnTo>
                    <a:pt x="1668" y="12770"/>
                  </a:lnTo>
                  <a:cubicBezTo>
                    <a:pt x="1752" y="13189"/>
                    <a:pt x="2122" y="13489"/>
                    <a:pt x="2535" y="13489"/>
                  </a:cubicBezTo>
                  <a:cubicBezTo>
                    <a:pt x="2591" y="13489"/>
                    <a:pt x="2647" y="13484"/>
                    <a:pt x="2703" y="13472"/>
                  </a:cubicBezTo>
                  <a:lnTo>
                    <a:pt x="10050" y="12139"/>
                  </a:lnTo>
                  <a:cubicBezTo>
                    <a:pt x="10526" y="12043"/>
                    <a:pt x="10847" y="11579"/>
                    <a:pt x="10764" y="11091"/>
                  </a:cubicBezTo>
                  <a:lnTo>
                    <a:pt x="9180" y="2483"/>
                  </a:lnTo>
                  <a:cubicBezTo>
                    <a:pt x="9095" y="2046"/>
                    <a:pt x="8715" y="1743"/>
                    <a:pt x="8287" y="1743"/>
                  </a:cubicBezTo>
                  <a:cubicBezTo>
                    <a:pt x="8236" y="1743"/>
                    <a:pt x="8185" y="1748"/>
                    <a:pt x="8133" y="1756"/>
                  </a:cubicBezTo>
                  <a:lnTo>
                    <a:pt x="6859" y="1995"/>
                  </a:lnTo>
                  <a:lnTo>
                    <a:pt x="6811" y="1721"/>
                  </a:lnTo>
                  <a:cubicBezTo>
                    <a:pt x="6758" y="1435"/>
                    <a:pt x="6509" y="1235"/>
                    <a:pt x="6237" y="1235"/>
                  </a:cubicBezTo>
                  <a:cubicBezTo>
                    <a:pt x="6202" y="1235"/>
                    <a:pt x="6167" y="1238"/>
                    <a:pt x="6132" y="1245"/>
                  </a:cubicBezTo>
                  <a:lnTo>
                    <a:pt x="5180" y="1411"/>
                  </a:lnTo>
                  <a:cubicBezTo>
                    <a:pt x="5228" y="1245"/>
                    <a:pt x="5240" y="1066"/>
                    <a:pt x="5216" y="899"/>
                  </a:cubicBezTo>
                  <a:cubicBezTo>
                    <a:pt x="5110" y="370"/>
                    <a:pt x="4656" y="1"/>
                    <a:pt x="413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429" name="Google Shape;5429;p62"/>
            <p:cNvSpPr/>
            <p:nvPr/>
          </p:nvSpPr>
          <p:spPr>
            <a:xfrm>
              <a:off x="120997" y="255566"/>
              <a:ext cx="60059" cy="49898"/>
            </a:xfrm>
            <a:custGeom>
              <a:avLst/>
              <a:gdLst/>
              <a:ahLst/>
              <a:cxnLst/>
              <a:rect l="l" t="t" r="r" b="b"/>
              <a:pathLst>
                <a:path w="1862" h="1547" extrusionOk="0">
                  <a:moveTo>
                    <a:pt x="1015" y="1"/>
                  </a:moveTo>
                  <a:cubicBezTo>
                    <a:pt x="967" y="1"/>
                    <a:pt x="919" y="5"/>
                    <a:pt x="870" y="15"/>
                  </a:cubicBezTo>
                  <a:cubicBezTo>
                    <a:pt x="191" y="134"/>
                    <a:pt x="1" y="1015"/>
                    <a:pt x="560" y="1408"/>
                  </a:cubicBezTo>
                  <a:cubicBezTo>
                    <a:pt x="700" y="1504"/>
                    <a:pt x="851" y="1547"/>
                    <a:pt x="997" y="1547"/>
                  </a:cubicBezTo>
                  <a:cubicBezTo>
                    <a:pt x="1451" y="1547"/>
                    <a:pt x="1862" y="1138"/>
                    <a:pt x="1763" y="634"/>
                  </a:cubicBezTo>
                  <a:cubicBezTo>
                    <a:pt x="1689" y="266"/>
                    <a:pt x="1374" y="1"/>
                    <a:pt x="1015"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430" name="Google Shape;5430;p62"/>
            <p:cNvSpPr/>
            <p:nvPr/>
          </p:nvSpPr>
          <p:spPr>
            <a:xfrm>
              <a:off x="189184" y="241019"/>
              <a:ext cx="124117" cy="43706"/>
            </a:xfrm>
            <a:custGeom>
              <a:avLst/>
              <a:gdLst/>
              <a:ahLst/>
              <a:cxnLst/>
              <a:rect l="l" t="t" r="r" b="b"/>
              <a:pathLst>
                <a:path w="3848" h="1355" extrusionOk="0">
                  <a:moveTo>
                    <a:pt x="3261" y="1"/>
                  </a:moveTo>
                  <a:cubicBezTo>
                    <a:pt x="3226" y="1"/>
                    <a:pt x="3188" y="5"/>
                    <a:pt x="3149" y="14"/>
                  </a:cubicBezTo>
                  <a:lnTo>
                    <a:pt x="3137" y="14"/>
                  </a:lnTo>
                  <a:lnTo>
                    <a:pt x="542" y="490"/>
                  </a:lnTo>
                  <a:cubicBezTo>
                    <a:pt x="0" y="580"/>
                    <a:pt x="111" y="1354"/>
                    <a:pt x="610" y="1354"/>
                  </a:cubicBezTo>
                  <a:cubicBezTo>
                    <a:pt x="638" y="1354"/>
                    <a:pt x="666" y="1352"/>
                    <a:pt x="696" y="1347"/>
                  </a:cubicBezTo>
                  <a:lnTo>
                    <a:pt x="3292" y="871"/>
                  </a:lnTo>
                  <a:cubicBezTo>
                    <a:pt x="3847" y="793"/>
                    <a:pt x="3750" y="1"/>
                    <a:pt x="3261"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431" name="Google Shape;5431;p62"/>
            <p:cNvSpPr/>
            <p:nvPr/>
          </p:nvSpPr>
          <p:spPr>
            <a:xfrm>
              <a:off x="133673" y="325172"/>
              <a:ext cx="60059" cy="49866"/>
            </a:xfrm>
            <a:custGeom>
              <a:avLst/>
              <a:gdLst/>
              <a:ahLst/>
              <a:cxnLst/>
              <a:rect l="l" t="t" r="r" b="b"/>
              <a:pathLst>
                <a:path w="1862" h="1546" extrusionOk="0">
                  <a:moveTo>
                    <a:pt x="1002" y="1"/>
                  </a:moveTo>
                  <a:cubicBezTo>
                    <a:pt x="958" y="1"/>
                    <a:pt x="914" y="4"/>
                    <a:pt x="870" y="12"/>
                  </a:cubicBezTo>
                  <a:cubicBezTo>
                    <a:pt x="191" y="131"/>
                    <a:pt x="0" y="1012"/>
                    <a:pt x="560" y="1405"/>
                  </a:cubicBezTo>
                  <a:cubicBezTo>
                    <a:pt x="701" y="1502"/>
                    <a:pt x="854" y="1545"/>
                    <a:pt x="1002" y="1545"/>
                  </a:cubicBezTo>
                  <a:cubicBezTo>
                    <a:pt x="1453" y="1545"/>
                    <a:pt x="1861" y="1142"/>
                    <a:pt x="1763" y="631"/>
                  </a:cubicBezTo>
                  <a:cubicBezTo>
                    <a:pt x="1699" y="259"/>
                    <a:pt x="1369"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432" name="Google Shape;5432;p62"/>
            <p:cNvSpPr/>
            <p:nvPr/>
          </p:nvSpPr>
          <p:spPr>
            <a:xfrm>
              <a:off x="203183" y="310528"/>
              <a:ext cx="121021" cy="43512"/>
            </a:xfrm>
            <a:custGeom>
              <a:avLst/>
              <a:gdLst/>
              <a:ahLst/>
              <a:cxnLst/>
              <a:rect l="l" t="t" r="r" b="b"/>
              <a:pathLst>
                <a:path w="3752" h="1349" extrusionOk="0">
                  <a:moveTo>
                    <a:pt x="3132" y="0"/>
                  </a:moveTo>
                  <a:cubicBezTo>
                    <a:pt x="3120" y="0"/>
                    <a:pt x="3108" y="1"/>
                    <a:pt x="3096" y="2"/>
                  </a:cubicBezTo>
                  <a:lnTo>
                    <a:pt x="501" y="478"/>
                  </a:lnTo>
                  <a:cubicBezTo>
                    <a:pt x="0" y="618"/>
                    <a:pt x="125" y="1348"/>
                    <a:pt x="620" y="1348"/>
                  </a:cubicBezTo>
                  <a:cubicBezTo>
                    <a:pt x="632" y="1348"/>
                    <a:pt x="643" y="1348"/>
                    <a:pt x="655" y="1347"/>
                  </a:cubicBezTo>
                  <a:lnTo>
                    <a:pt x="3251" y="871"/>
                  </a:lnTo>
                  <a:cubicBezTo>
                    <a:pt x="3751" y="731"/>
                    <a:pt x="3638" y="0"/>
                    <a:pt x="313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433" name="Google Shape;5433;p62"/>
            <p:cNvSpPr/>
            <p:nvPr/>
          </p:nvSpPr>
          <p:spPr>
            <a:xfrm>
              <a:off x="147124" y="399294"/>
              <a:ext cx="60156" cy="50189"/>
            </a:xfrm>
            <a:custGeom>
              <a:avLst/>
              <a:gdLst/>
              <a:ahLst/>
              <a:cxnLst/>
              <a:rect l="l" t="t" r="r" b="b"/>
              <a:pathLst>
                <a:path w="1865" h="1556" extrusionOk="0">
                  <a:moveTo>
                    <a:pt x="1013" y="1"/>
                  </a:moveTo>
                  <a:cubicBezTo>
                    <a:pt x="970" y="1"/>
                    <a:pt x="926" y="4"/>
                    <a:pt x="881" y="12"/>
                  </a:cubicBezTo>
                  <a:cubicBezTo>
                    <a:pt x="191" y="131"/>
                    <a:pt x="0" y="1012"/>
                    <a:pt x="572" y="1417"/>
                  </a:cubicBezTo>
                  <a:cubicBezTo>
                    <a:pt x="708" y="1513"/>
                    <a:pt x="857" y="1556"/>
                    <a:pt x="1002" y="1556"/>
                  </a:cubicBezTo>
                  <a:cubicBezTo>
                    <a:pt x="1451" y="1556"/>
                    <a:pt x="1864" y="1147"/>
                    <a:pt x="1774" y="643"/>
                  </a:cubicBezTo>
                  <a:cubicBezTo>
                    <a:pt x="1700" y="260"/>
                    <a:pt x="1378" y="1"/>
                    <a:pt x="101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434" name="Google Shape;5434;p62"/>
            <p:cNvSpPr/>
            <p:nvPr/>
          </p:nvSpPr>
          <p:spPr>
            <a:xfrm>
              <a:off x="216085" y="384586"/>
              <a:ext cx="122472" cy="44028"/>
            </a:xfrm>
            <a:custGeom>
              <a:avLst/>
              <a:gdLst/>
              <a:ahLst/>
              <a:cxnLst/>
              <a:rect l="l" t="t" r="r" b="b"/>
              <a:pathLst>
                <a:path w="3797" h="1365" extrusionOk="0">
                  <a:moveTo>
                    <a:pt x="3171" y="0"/>
                  </a:moveTo>
                  <a:cubicBezTo>
                    <a:pt x="3152" y="0"/>
                    <a:pt x="3133" y="1"/>
                    <a:pt x="3113" y="4"/>
                  </a:cubicBezTo>
                  <a:lnTo>
                    <a:pt x="517" y="480"/>
                  </a:lnTo>
                  <a:cubicBezTo>
                    <a:pt x="0" y="606"/>
                    <a:pt x="115" y="1364"/>
                    <a:pt x="626" y="1364"/>
                  </a:cubicBezTo>
                  <a:cubicBezTo>
                    <a:pt x="645" y="1364"/>
                    <a:pt x="664" y="1363"/>
                    <a:pt x="684" y="1361"/>
                  </a:cubicBezTo>
                  <a:lnTo>
                    <a:pt x="3280" y="885"/>
                  </a:lnTo>
                  <a:cubicBezTo>
                    <a:pt x="3796" y="758"/>
                    <a:pt x="3682" y="0"/>
                    <a:pt x="3171"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435" name="Google Shape;5435;p62"/>
            <p:cNvSpPr/>
            <p:nvPr/>
          </p:nvSpPr>
          <p:spPr>
            <a:xfrm>
              <a:off x="89903" y="708297"/>
              <a:ext cx="250428" cy="224430"/>
            </a:xfrm>
            <a:custGeom>
              <a:avLst/>
              <a:gdLst/>
              <a:ahLst/>
              <a:cxnLst/>
              <a:rect l="l" t="t" r="r" b="b"/>
              <a:pathLst>
                <a:path w="7764" h="6958" extrusionOk="0">
                  <a:moveTo>
                    <a:pt x="3919" y="1"/>
                  </a:moveTo>
                  <a:cubicBezTo>
                    <a:pt x="2892" y="1"/>
                    <a:pt x="1881" y="465"/>
                    <a:pt x="1215" y="1338"/>
                  </a:cubicBezTo>
                  <a:lnTo>
                    <a:pt x="6953" y="4969"/>
                  </a:lnTo>
                  <a:cubicBezTo>
                    <a:pt x="7763" y="3398"/>
                    <a:pt x="7239" y="1469"/>
                    <a:pt x="5739" y="528"/>
                  </a:cubicBezTo>
                  <a:cubicBezTo>
                    <a:pt x="5176" y="173"/>
                    <a:pt x="4545" y="1"/>
                    <a:pt x="3919" y="1"/>
                  </a:cubicBezTo>
                  <a:close/>
                  <a:moveTo>
                    <a:pt x="810" y="1993"/>
                  </a:moveTo>
                  <a:lnTo>
                    <a:pt x="810" y="1993"/>
                  </a:lnTo>
                  <a:cubicBezTo>
                    <a:pt x="0" y="3553"/>
                    <a:pt x="524" y="5481"/>
                    <a:pt x="2012" y="6434"/>
                  </a:cubicBezTo>
                  <a:cubicBezTo>
                    <a:pt x="2572" y="6788"/>
                    <a:pt x="3201" y="6958"/>
                    <a:pt x="3824" y="6958"/>
                  </a:cubicBezTo>
                  <a:cubicBezTo>
                    <a:pt x="4859" y="6958"/>
                    <a:pt x="5880" y="6489"/>
                    <a:pt x="6549" y="5612"/>
                  </a:cubicBezTo>
                  <a:lnTo>
                    <a:pt x="810" y="1993"/>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436" name="Google Shape;5436;p62"/>
            <p:cNvSpPr/>
            <p:nvPr/>
          </p:nvSpPr>
          <p:spPr>
            <a:xfrm>
              <a:off x="558794" y="226472"/>
              <a:ext cx="196272" cy="181918"/>
            </a:xfrm>
            <a:custGeom>
              <a:avLst/>
              <a:gdLst/>
              <a:ahLst/>
              <a:cxnLst/>
              <a:rect l="l" t="t" r="r" b="b"/>
              <a:pathLst>
                <a:path w="6085" h="5640" extrusionOk="0">
                  <a:moveTo>
                    <a:pt x="3608" y="0"/>
                  </a:moveTo>
                  <a:lnTo>
                    <a:pt x="1215" y="1631"/>
                  </a:lnTo>
                  <a:cubicBezTo>
                    <a:pt x="251" y="2286"/>
                    <a:pt x="1" y="3596"/>
                    <a:pt x="656" y="4560"/>
                  </a:cubicBezTo>
                  <a:lnTo>
                    <a:pt x="763" y="4715"/>
                  </a:lnTo>
                  <a:cubicBezTo>
                    <a:pt x="1171" y="5316"/>
                    <a:pt x="1833" y="5640"/>
                    <a:pt x="2508" y="5640"/>
                  </a:cubicBezTo>
                  <a:cubicBezTo>
                    <a:pt x="2916" y="5640"/>
                    <a:pt x="3328" y="5521"/>
                    <a:pt x="3692" y="5275"/>
                  </a:cubicBezTo>
                  <a:lnTo>
                    <a:pt x="6085" y="3644"/>
                  </a:lnTo>
                  <a:lnTo>
                    <a:pt x="3608" y="0"/>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437" name="Google Shape;5437;p62"/>
            <p:cNvSpPr/>
            <p:nvPr/>
          </p:nvSpPr>
          <p:spPr>
            <a:xfrm>
              <a:off x="691298" y="151317"/>
              <a:ext cx="196272" cy="181563"/>
            </a:xfrm>
            <a:custGeom>
              <a:avLst/>
              <a:gdLst/>
              <a:ahLst/>
              <a:cxnLst/>
              <a:rect l="l" t="t" r="r" b="b"/>
              <a:pathLst>
                <a:path w="6085" h="5629" extrusionOk="0">
                  <a:moveTo>
                    <a:pt x="3577" y="1"/>
                  </a:moveTo>
                  <a:cubicBezTo>
                    <a:pt x="3169" y="1"/>
                    <a:pt x="2757" y="119"/>
                    <a:pt x="2394" y="366"/>
                  </a:cubicBezTo>
                  <a:lnTo>
                    <a:pt x="0" y="1985"/>
                  </a:lnTo>
                  <a:lnTo>
                    <a:pt x="2489" y="5628"/>
                  </a:lnTo>
                  <a:lnTo>
                    <a:pt x="4870" y="4009"/>
                  </a:lnTo>
                  <a:cubicBezTo>
                    <a:pt x="5834" y="3354"/>
                    <a:pt x="6084" y="2044"/>
                    <a:pt x="5430" y="1080"/>
                  </a:cubicBezTo>
                  <a:lnTo>
                    <a:pt x="5322" y="925"/>
                  </a:lnTo>
                  <a:cubicBezTo>
                    <a:pt x="4914" y="324"/>
                    <a:pt x="4252" y="1"/>
                    <a:pt x="3577"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438" name="Google Shape;5438;p62"/>
            <p:cNvSpPr/>
            <p:nvPr/>
          </p:nvSpPr>
          <p:spPr>
            <a:xfrm>
              <a:off x="501187" y="602242"/>
              <a:ext cx="346451" cy="344032"/>
            </a:xfrm>
            <a:custGeom>
              <a:avLst/>
              <a:gdLst/>
              <a:ahLst/>
              <a:cxnLst/>
              <a:rect l="l" t="t" r="r" b="b"/>
              <a:pathLst>
                <a:path w="10741" h="10666" extrusionOk="0">
                  <a:moveTo>
                    <a:pt x="5011" y="1"/>
                  </a:moveTo>
                  <a:cubicBezTo>
                    <a:pt x="4833" y="1"/>
                    <a:pt x="4677" y="136"/>
                    <a:pt x="4656" y="328"/>
                  </a:cubicBezTo>
                  <a:lnTo>
                    <a:pt x="4192" y="3805"/>
                  </a:lnTo>
                  <a:lnTo>
                    <a:pt x="715" y="3340"/>
                  </a:lnTo>
                  <a:cubicBezTo>
                    <a:pt x="700" y="3338"/>
                    <a:pt x="686" y="3338"/>
                    <a:pt x="671" y="3338"/>
                  </a:cubicBezTo>
                  <a:cubicBezTo>
                    <a:pt x="486" y="3338"/>
                    <a:pt x="320" y="3474"/>
                    <a:pt x="298" y="3662"/>
                  </a:cubicBezTo>
                  <a:lnTo>
                    <a:pt x="36" y="5638"/>
                  </a:lnTo>
                  <a:cubicBezTo>
                    <a:pt x="1" y="5840"/>
                    <a:pt x="144" y="6031"/>
                    <a:pt x="358" y="6055"/>
                  </a:cubicBezTo>
                  <a:lnTo>
                    <a:pt x="358" y="6043"/>
                  </a:lnTo>
                  <a:lnTo>
                    <a:pt x="3835" y="6507"/>
                  </a:lnTo>
                  <a:lnTo>
                    <a:pt x="3370" y="9984"/>
                  </a:lnTo>
                  <a:cubicBezTo>
                    <a:pt x="3346" y="10186"/>
                    <a:pt x="3489" y="10377"/>
                    <a:pt x="3692" y="10401"/>
                  </a:cubicBezTo>
                  <a:lnTo>
                    <a:pt x="5668" y="10663"/>
                  </a:lnTo>
                  <a:cubicBezTo>
                    <a:pt x="5683" y="10664"/>
                    <a:pt x="5698" y="10665"/>
                    <a:pt x="5712" y="10665"/>
                  </a:cubicBezTo>
                  <a:cubicBezTo>
                    <a:pt x="5898" y="10665"/>
                    <a:pt x="6063" y="10529"/>
                    <a:pt x="6085" y="10341"/>
                  </a:cubicBezTo>
                  <a:lnTo>
                    <a:pt x="6549" y="6864"/>
                  </a:lnTo>
                  <a:lnTo>
                    <a:pt x="10026" y="7329"/>
                  </a:lnTo>
                  <a:cubicBezTo>
                    <a:pt x="10041" y="7331"/>
                    <a:pt x="10055" y="7331"/>
                    <a:pt x="10070" y="7331"/>
                  </a:cubicBezTo>
                  <a:cubicBezTo>
                    <a:pt x="10255" y="7331"/>
                    <a:pt x="10421" y="7195"/>
                    <a:pt x="10454" y="7007"/>
                  </a:cubicBezTo>
                  <a:lnTo>
                    <a:pt x="10704" y="5031"/>
                  </a:lnTo>
                  <a:cubicBezTo>
                    <a:pt x="10740" y="4828"/>
                    <a:pt x="10597" y="4638"/>
                    <a:pt x="10383" y="4614"/>
                  </a:cubicBezTo>
                  <a:lnTo>
                    <a:pt x="6906" y="4150"/>
                  </a:lnTo>
                  <a:lnTo>
                    <a:pt x="7371" y="673"/>
                  </a:lnTo>
                  <a:cubicBezTo>
                    <a:pt x="7395" y="471"/>
                    <a:pt x="7252" y="280"/>
                    <a:pt x="7049" y="256"/>
                  </a:cubicBezTo>
                  <a:lnTo>
                    <a:pt x="5073" y="6"/>
                  </a:lnTo>
                  <a:cubicBezTo>
                    <a:pt x="5052" y="3"/>
                    <a:pt x="5031" y="1"/>
                    <a:pt x="5011"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439" name="Google Shape;5439;p62"/>
            <p:cNvSpPr/>
            <p:nvPr/>
          </p:nvSpPr>
          <p:spPr>
            <a:xfrm>
              <a:off x="58777" y="1123773"/>
              <a:ext cx="349902" cy="435378"/>
            </a:xfrm>
            <a:custGeom>
              <a:avLst/>
              <a:gdLst/>
              <a:ahLst/>
              <a:cxnLst/>
              <a:rect l="l" t="t" r="r" b="b"/>
              <a:pathLst>
                <a:path w="10848" h="13498" extrusionOk="0">
                  <a:moveTo>
                    <a:pt x="4148" y="414"/>
                  </a:moveTo>
                  <a:cubicBezTo>
                    <a:pt x="4438" y="414"/>
                    <a:pt x="4723" y="589"/>
                    <a:pt x="4775" y="982"/>
                  </a:cubicBezTo>
                  <a:cubicBezTo>
                    <a:pt x="4811" y="1173"/>
                    <a:pt x="4763" y="1375"/>
                    <a:pt x="4632" y="1518"/>
                  </a:cubicBezTo>
                  <a:lnTo>
                    <a:pt x="3835" y="1673"/>
                  </a:lnTo>
                  <a:cubicBezTo>
                    <a:pt x="3668" y="1578"/>
                    <a:pt x="3549" y="1411"/>
                    <a:pt x="3501" y="1209"/>
                  </a:cubicBezTo>
                  <a:cubicBezTo>
                    <a:pt x="3387" y="710"/>
                    <a:pt x="3771" y="414"/>
                    <a:pt x="4148" y="414"/>
                  </a:cubicBezTo>
                  <a:close/>
                  <a:moveTo>
                    <a:pt x="7868" y="2734"/>
                  </a:moveTo>
                  <a:cubicBezTo>
                    <a:pt x="8126" y="2734"/>
                    <a:pt x="8354" y="2923"/>
                    <a:pt x="8407" y="3185"/>
                  </a:cubicBezTo>
                  <a:lnTo>
                    <a:pt x="9788" y="10746"/>
                  </a:lnTo>
                  <a:cubicBezTo>
                    <a:pt x="9835" y="11043"/>
                    <a:pt x="9633" y="11329"/>
                    <a:pt x="9335" y="11377"/>
                  </a:cubicBezTo>
                  <a:lnTo>
                    <a:pt x="3073" y="12520"/>
                  </a:lnTo>
                  <a:cubicBezTo>
                    <a:pt x="3037" y="12527"/>
                    <a:pt x="3002" y="12530"/>
                    <a:pt x="2968" y="12530"/>
                  </a:cubicBezTo>
                  <a:cubicBezTo>
                    <a:pt x="2711" y="12530"/>
                    <a:pt x="2482" y="12342"/>
                    <a:pt x="2430" y="12079"/>
                  </a:cubicBezTo>
                  <a:lnTo>
                    <a:pt x="1072" y="4519"/>
                  </a:lnTo>
                  <a:cubicBezTo>
                    <a:pt x="1013" y="4221"/>
                    <a:pt x="1215" y="3935"/>
                    <a:pt x="1513" y="3888"/>
                  </a:cubicBezTo>
                  <a:lnTo>
                    <a:pt x="2263" y="3745"/>
                  </a:lnTo>
                  <a:cubicBezTo>
                    <a:pt x="2295" y="3960"/>
                    <a:pt x="2483" y="4107"/>
                    <a:pt x="2695" y="4107"/>
                  </a:cubicBezTo>
                  <a:cubicBezTo>
                    <a:pt x="2717" y="4107"/>
                    <a:pt x="2740" y="4105"/>
                    <a:pt x="2763" y="4102"/>
                  </a:cubicBezTo>
                  <a:lnTo>
                    <a:pt x="6680" y="3387"/>
                  </a:lnTo>
                  <a:cubicBezTo>
                    <a:pt x="6906" y="3340"/>
                    <a:pt x="7061" y="3114"/>
                    <a:pt x="7025" y="2887"/>
                  </a:cubicBezTo>
                  <a:lnTo>
                    <a:pt x="7764" y="2745"/>
                  </a:lnTo>
                  <a:cubicBezTo>
                    <a:pt x="7799" y="2737"/>
                    <a:pt x="7834" y="2734"/>
                    <a:pt x="7868" y="2734"/>
                  </a:cubicBezTo>
                  <a:close/>
                  <a:moveTo>
                    <a:pt x="4138" y="0"/>
                  </a:moveTo>
                  <a:cubicBezTo>
                    <a:pt x="4073" y="0"/>
                    <a:pt x="4008" y="6"/>
                    <a:pt x="3942" y="18"/>
                  </a:cubicBezTo>
                  <a:cubicBezTo>
                    <a:pt x="3358" y="125"/>
                    <a:pt x="2965" y="697"/>
                    <a:pt x="3073" y="1292"/>
                  </a:cubicBezTo>
                  <a:cubicBezTo>
                    <a:pt x="3108" y="1459"/>
                    <a:pt x="3180" y="1625"/>
                    <a:pt x="3287" y="1768"/>
                  </a:cubicBezTo>
                  <a:lnTo>
                    <a:pt x="2513" y="1911"/>
                  </a:lnTo>
                  <a:cubicBezTo>
                    <a:pt x="2192" y="1971"/>
                    <a:pt x="1989" y="2280"/>
                    <a:pt x="2037" y="2602"/>
                  </a:cubicBezTo>
                  <a:lnTo>
                    <a:pt x="2096" y="2875"/>
                  </a:lnTo>
                  <a:lnTo>
                    <a:pt x="798" y="3114"/>
                  </a:lnTo>
                  <a:cubicBezTo>
                    <a:pt x="322" y="3197"/>
                    <a:pt x="1" y="3661"/>
                    <a:pt x="84" y="4149"/>
                  </a:cubicBezTo>
                  <a:lnTo>
                    <a:pt x="1668" y="12758"/>
                  </a:lnTo>
                  <a:cubicBezTo>
                    <a:pt x="1742" y="13194"/>
                    <a:pt x="2121" y="13497"/>
                    <a:pt x="2549" y="13497"/>
                  </a:cubicBezTo>
                  <a:cubicBezTo>
                    <a:pt x="2600" y="13497"/>
                    <a:pt x="2652" y="13493"/>
                    <a:pt x="2703" y="13484"/>
                  </a:cubicBezTo>
                  <a:lnTo>
                    <a:pt x="10050" y="12139"/>
                  </a:lnTo>
                  <a:cubicBezTo>
                    <a:pt x="10526" y="12055"/>
                    <a:pt x="10847" y="11579"/>
                    <a:pt x="10764" y="11103"/>
                  </a:cubicBezTo>
                  <a:lnTo>
                    <a:pt x="9180" y="2471"/>
                  </a:lnTo>
                  <a:cubicBezTo>
                    <a:pt x="9106" y="2034"/>
                    <a:pt x="8727" y="1731"/>
                    <a:pt x="8299" y="1731"/>
                  </a:cubicBezTo>
                  <a:cubicBezTo>
                    <a:pt x="8248" y="1731"/>
                    <a:pt x="8196" y="1736"/>
                    <a:pt x="8145" y="1744"/>
                  </a:cubicBezTo>
                  <a:lnTo>
                    <a:pt x="6859" y="1994"/>
                  </a:lnTo>
                  <a:lnTo>
                    <a:pt x="6811" y="1721"/>
                  </a:lnTo>
                  <a:cubicBezTo>
                    <a:pt x="6757" y="1431"/>
                    <a:pt x="6500" y="1237"/>
                    <a:pt x="6223" y="1237"/>
                  </a:cubicBezTo>
                  <a:cubicBezTo>
                    <a:pt x="6193" y="1237"/>
                    <a:pt x="6163" y="1240"/>
                    <a:pt x="6132" y="1244"/>
                  </a:cubicBezTo>
                  <a:lnTo>
                    <a:pt x="5180" y="1423"/>
                  </a:lnTo>
                  <a:cubicBezTo>
                    <a:pt x="5228" y="1244"/>
                    <a:pt x="5240" y="1066"/>
                    <a:pt x="5216" y="899"/>
                  </a:cubicBezTo>
                  <a:cubicBezTo>
                    <a:pt x="5110" y="370"/>
                    <a:pt x="4656" y="0"/>
                    <a:pt x="4138"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440" name="Google Shape;5440;p62"/>
            <p:cNvSpPr/>
            <p:nvPr/>
          </p:nvSpPr>
          <p:spPr>
            <a:xfrm>
              <a:off x="120997" y="1280275"/>
              <a:ext cx="60059" cy="49866"/>
            </a:xfrm>
            <a:custGeom>
              <a:avLst/>
              <a:gdLst/>
              <a:ahLst/>
              <a:cxnLst/>
              <a:rect l="l" t="t" r="r" b="b"/>
              <a:pathLst>
                <a:path w="1862" h="1546" extrusionOk="0">
                  <a:moveTo>
                    <a:pt x="1002" y="1"/>
                  </a:moveTo>
                  <a:cubicBezTo>
                    <a:pt x="959" y="1"/>
                    <a:pt x="914" y="4"/>
                    <a:pt x="870" y="12"/>
                  </a:cubicBezTo>
                  <a:cubicBezTo>
                    <a:pt x="191" y="131"/>
                    <a:pt x="1" y="1012"/>
                    <a:pt x="560" y="1405"/>
                  </a:cubicBezTo>
                  <a:cubicBezTo>
                    <a:pt x="701" y="1502"/>
                    <a:pt x="854" y="1545"/>
                    <a:pt x="1002" y="1545"/>
                  </a:cubicBezTo>
                  <a:cubicBezTo>
                    <a:pt x="1453" y="1545"/>
                    <a:pt x="1861" y="1142"/>
                    <a:pt x="1763" y="631"/>
                  </a:cubicBezTo>
                  <a:cubicBezTo>
                    <a:pt x="1699" y="259"/>
                    <a:pt x="1369"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441" name="Google Shape;5441;p62"/>
            <p:cNvSpPr/>
            <p:nvPr/>
          </p:nvSpPr>
          <p:spPr>
            <a:xfrm>
              <a:off x="188733" y="1265502"/>
              <a:ext cx="125117" cy="43996"/>
            </a:xfrm>
            <a:custGeom>
              <a:avLst/>
              <a:gdLst/>
              <a:ahLst/>
              <a:cxnLst/>
              <a:rect l="l" t="t" r="r" b="b"/>
              <a:pathLst>
                <a:path w="3879" h="1364" extrusionOk="0">
                  <a:moveTo>
                    <a:pt x="3291" y="0"/>
                  </a:moveTo>
                  <a:cubicBezTo>
                    <a:pt x="3251" y="0"/>
                    <a:pt x="3208" y="6"/>
                    <a:pt x="3163" y="17"/>
                  </a:cubicBezTo>
                  <a:lnTo>
                    <a:pt x="3151" y="17"/>
                  </a:lnTo>
                  <a:lnTo>
                    <a:pt x="556" y="494"/>
                  </a:lnTo>
                  <a:cubicBezTo>
                    <a:pt x="0" y="571"/>
                    <a:pt x="108" y="1364"/>
                    <a:pt x="598" y="1364"/>
                  </a:cubicBezTo>
                  <a:cubicBezTo>
                    <a:pt x="634" y="1364"/>
                    <a:pt x="671" y="1360"/>
                    <a:pt x="710" y="1351"/>
                  </a:cubicBezTo>
                  <a:lnTo>
                    <a:pt x="3306" y="875"/>
                  </a:lnTo>
                  <a:cubicBezTo>
                    <a:pt x="3878" y="809"/>
                    <a:pt x="3779" y="0"/>
                    <a:pt x="3291"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442" name="Google Shape;5442;p62"/>
            <p:cNvSpPr/>
            <p:nvPr/>
          </p:nvSpPr>
          <p:spPr>
            <a:xfrm>
              <a:off x="133673" y="1349784"/>
              <a:ext cx="60059" cy="49866"/>
            </a:xfrm>
            <a:custGeom>
              <a:avLst/>
              <a:gdLst/>
              <a:ahLst/>
              <a:cxnLst/>
              <a:rect l="l" t="t" r="r" b="b"/>
              <a:pathLst>
                <a:path w="1862" h="1546" extrusionOk="0">
                  <a:moveTo>
                    <a:pt x="1002" y="1"/>
                  </a:moveTo>
                  <a:cubicBezTo>
                    <a:pt x="958" y="1"/>
                    <a:pt x="914" y="4"/>
                    <a:pt x="870" y="12"/>
                  </a:cubicBezTo>
                  <a:cubicBezTo>
                    <a:pt x="191" y="131"/>
                    <a:pt x="0" y="1012"/>
                    <a:pt x="560" y="1405"/>
                  </a:cubicBezTo>
                  <a:cubicBezTo>
                    <a:pt x="701" y="1502"/>
                    <a:pt x="854" y="1545"/>
                    <a:pt x="1003" y="1545"/>
                  </a:cubicBezTo>
                  <a:cubicBezTo>
                    <a:pt x="1454" y="1545"/>
                    <a:pt x="1861" y="1145"/>
                    <a:pt x="1763" y="643"/>
                  </a:cubicBezTo>
                  <a:cubicBezTo>
                    <a:pt x="1699" y="260"/>
                    <a:pt x="1369"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443" name="Google Shape;5443;p62"/>
            <p:cNvSpPr/>
            <p:nvPr/>
          </p:nvSpPr>
          <p:spPr>
            <a:xfrm>
              <a:off x="203312" y="1335140"/>
              <a:ext cx="120892" cy="43544"/>
            </a:xfrm>
            <a:custGeom>
              <a:avLst/>
              <a:gdLst/>
              <a:ahLst/>
              <a:cxnLst/>
              <a:rect l="l" t="t" r="r" b="b"/>
              <a:pathLst>
                <a:path w="3748" h="1350" extrusionOk="0">
                  <a:moveTo>
                    <a:pt x="3128" y="0"/>
                  </a:moveTo>
                  <a:cubicBezTo>
                    <a:pt x="3116" y="0"/>
                    <a:pt x="3104" y="1"/>
                    <a:pt x="3092" y="2"/>
                  </a:cubicBezTo>
                  <a:lnTo>
                    <a:pt x="497" y="478"/>
                  </a:lnTo>
                  <a:cubicBezTo>
                    <a:pt x="0" y="628"/>
                    <a:pt x="119" y="1349"/>
                    <a:pt x="605" y="1349"/>
                  </a:cubicBezTo>
                  <a:cubicBezTo>
                    <a:pt x="620" y="1349"/>
                    <a:pt x="636" y="1348"/>
                    <a:pt x="651" y="1347"/>
                  </a:cubicBezTo>
                  <a:lnTo>
                    <a:pt x="3247" y="883"/>
                  </a:lnTo>
                  <a:cubicBezTo>
                    <a:pt x="3747" y="731"/>
                    <a:pt x="3634" y="0"/>
                    <a:pt x="3128"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444" name="Google Shape;5444;p62"/>
            <p:cNvSpPr/>
            <p:nvPr/>
          </p:nvSpPr>
          <p:spPr>
            <a:xfrm>
              <a:off x="147124" y="1424293"/>
              <a:ext cx="60123" cy="49834"/>
            </a:xfrm>
            <a:custGeom>
              <a:avLst/>
              <a:gdLst/>
              <a:ahLst/>
              <a:cxnLst/>
              <a:rect l="l" t="t" r="r" b="b"/>
              <a:pathLst>
                <a:path w="1864" h="1545" extrusionOk="0">
                  <a:moveTo>
                    <a:pt x="1014" y="0"/>
                  </a:moveTo>
                  <a:cubicBezTo>
                    <a:pt x="970" y="0"/>
                    <a:pt x="926" y="4"/>
                    <a:pt x="881" y="12"/>
                  </a:cubicBezTo>
                  <a:cubicBezTo>
                    <a:pt x="191" y="131"/>
                    <a:pt x="0" y="1012"/>
                    <a:pt x="572" y="1405"/>
                  </a:cubicBezTo>
                  <a:cubicBezTo>
                    <a:pt x="710" y="1502"/>
                    <a:pt x="860" y="1545"/>
                    <a:pt x="1007" y="1545"/>
                  </a:cubicBezTo>
                  <a:cubicBezTo>
                    <a:pt x="1454" y="1545"/>
                    <a:pt x="1864" y="1142"/>
                    <a:pt x="1774" y="631"/>
                  </a:cubicBezTo>
                  <a:cubicBezTo>
                    <a:pt x="1700" y="259"/>
                    <a:pt x="1378" y="0"/>
                    <a:pt x="1014"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445" name="Google Shape;5445;p62"/>
            <p:cNvSpPr/>
            <p:nvPr/>
          </p:nvSpPr>
          <p:spPr>
            <a:xfrm>
              <a:off x="216343" y="1409230"/>
              <a:ext cx="121924" cy="43931"/>
            </a:xfrm>
            <a:custGeom>
              <a:avLst/>
              <a:gdLst/>
              <a:ahLst/>
              <a:cxnLst/>
              <a:rect l="l" t="t" r="r" b="b"/>
              <a:pathLst>
                <a:path w="3780" h="1362" extrusionOk="0">
                  <a:moveTo>
                    <a:pt x="3153" y="0"/>
                  </a:moveTo>
                  <a:cubicBezTo>
                    <a:pt x="3137" y="0"/>
                    <a:pt x="3121" y="1"/>
                    <a:pt x="3105" y="2"/>
                  </a:cubicBezTo>
                  <a:lnTo>
                    <a:pt x="3105" y="14"/>
                  </a:lnTo>
                  <a:lnTo>
                    <a:pt x="509" y="479"/>
                  </a:lnTo>
                  <a:cubicBezTo>
                    <a:pt x="1" y="617"/>
                    <a:pt x="120" y="1362"/>
                    <a:pt x="629" y="1362"/>
                  </a:cubicBezTo>
                  <a:cubicBezTo>
                    <a:pt x="644" y="1362"/>
                    <a:pt x="660" y="1361"/>
                    <a:pt x="676" y="1360"/>
                  </a:cubicBezTo>
                  <a:lnTo>
                    <a:pt x="3272" y="883"/>
                  </a:lnTo>
                  <a:cubicBezTo>
                    <a:pt x="3780" y="733"/>
                    <a:pt x="3660" y="0"/>
                    <a:pt x="3153"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446" name="Google Shape;5446;p62"/>
            <p:cNvSpPr/>
            <p:nvPr/>
          </p:nvSpPr>
          <p:spPr>
            <a:xfrm>
              <a:off x="91032" y="1733038"/>
              <a:ext cx="249299" cy="224043"/>
            </a:xfrm>
            <a:custGeom>
              <a:avLst/>
              <a:gdLst/>
              <a:ahLst/>
              <a:cxnLst/>
              <a:rect l="l" t="t" r="r" b="b"/>
              <a:pathLst>
                <a:path w="7729" h="6946" extrusionOk="0">
                  <a:moveTo>
                    <a:pt x="3896" y="0"/>
                  </a:moveTo>
                  <a:cubicBezTo>
                    <a:pt x="2865" y="0"/>
                    <a:pt x="1848" y="469"/>
                    <a:pt x="1180" y="1346"/>
                  </a:cubicBezTo>
                  <a:lnTo>
                    <a:pt x="6918" y="4965"/>
                  </a:lnTo>
                  <a:cubicBezTo>
                    <a:pt x="7728" y="3394"/>
                    <a:pt x="7204" y="1465"/>
                    <a:pt x="5704" y="524"/>
                  </a:cubicBezTo>
                  <a:cubicBezTo>
                    <a:pt x="5144" y="171"/>
                    <a:pt x="4517" y="0"/>
                    <a:pt x="3896" y="0"/>
                  </a:cubicBezTo>
                  <a:close/>
                  <a:moveTo>
                    <a:pt x="775" y="1989"/>
                  </a:moveTo>
                  <a:lnTo>
                    <a:pt x="775" y="1989"/>
                  </a:lnTo>
                  <a:cubicBezTo>
                    <a:pt x="1" y="3548"/>
                    <a:pt x="489" y="5477"/>
                    <a:pt x="1954" y="6418"/>
                  </a:cubicBezTo>
                  <a:cubicBezTo>
                    <a:pt x="2521" y="6774"/>
                    <a:pt x="3155" y="6945"/>
                    <a:pt x="3783" y="6945"/>
                  </a:cubicBezTo>
                  <a:cubicBezTo>
                    <a:pt x="4816" y="6945"/>
                    <a:pt x="5833" y="6482"/>
                    <a:pt x="6514" y="5608"/>
                  </a:cubicBezTo>
                  <a:lnTo>
                    <a:pt x="775" y="1989"/>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447" name="Google Shape;5447;p62"/>
            <p:cNvSpPr/>
            <p:nvPr/>
          </p:nvSpPr>
          <p:spPr>
            <a:xfrm>
              <a:off x="558794" y="1251439"/>
              <a:ext cx="196272" cy="181563"/>
            </a:xfrm>
            <a:custGeom>
              <a:avLst/>
              <a:gdLst/>
              <a:ahLst/>
              <a:cxnLst/>
              <a:rect l="l" t="t" r="r" b="b"/>
              <a:pathLst>
                <a:path w="6085" h="5629" extrusionOk="0">
                  <a:moveTo>
                    <a:pt x="3608" y="1"/>
                  </a:moveTo>
                  <a:lnTo>
                    <a:pt x="1215" y="1620"/>
                  </a:lnTo>
                  <a:cubicBezTo>
                    <a:pt x="251" y="2275"/>
                    <a:pt x="1" y="3585"/>
                    <a:pt x="656" y="4549"/>
                  </a:cubicBezTo>
                  <a:lnTo>
                    <a:pt x="763" y="4704"/>
                  </a:lnTo>
                  <a:cubicBezTo>
                    <a:pt x="1171" y="5305"/>
                    <a:pt x="1833" y="5629"/>
                    <a:pt x="2508" y="5629"/>
                  </a:cubicBezTo>
                  <a:cubicBezTo>
                    <a:pt x="2916" y="5629"/>
                    <a:pt x="3328" y="5510"/>
                    <a:pt x="3692" y="5264"/>
                  </a:cubicBezTo>
                  <a:lnTo>
                    <a:pt x="6085" y="3644"/>
                  </a:lnTo>
                  <a:lnTo>
                    <a:pt x="3608" y="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448" name="Google Shape;5448;p62"/>
            <p:cNvSpPr/>
            <p:nvPr/>
          </p:nvSpPr>
          <p:spPr>
            <a:xfrm>
              <a:off x="691298" y="1176188"/>
              <a:ext cx="196272" cy="181660"/>
            </a:xfrm>
            <a:custGeom>
              <a:avLst/>
              <a:gdLst/>
              <a:ahLst/>
              <a:cxnLst/>
              <a:rect l="l" t="t" r="r" b="b"/>
              <a:pathLst>
                <a:path w="6085" h="5632" extrusionOk="0">
                  <a:moveTo>
                    <a:pt x="3588" y="1"/>
                  </a:moveTo>
                  <a:cubicBezTo>
                    <a:pt x="3177" y="1"/>
                    <a:pt x="2760" y="120"/>
                    <a:pt x="2394" y="369"/>
                  </a:cubicBezTo>
                  <a:lnTo>
                    <a:pt x="0" y="1989"/>
                  </a:lnTo>
                  <a:lnTo>
                    <a:pt x="2489" y="5632"/>
                  </a:lnTo>
                  <a:lnTo>
                    <a:pt x="4870" y="4001"/>
                  </a:lnTo>
                  <a:cubicBezTo>
                    <a:pt x="5834" y="3346"/>
                    <a:pt x="6084" y="2036"/>
                    <a:pt x="5430" y="1072"/>
                  </a:cubicBezTo>
                  <a:lnTo>
                    <a:pt x="5430" y="1072"/>
                  </a:lnTo>
                  <a:lnTo>
                    <a:pt x="5430" y="1084"/>
                  </a:lnTo>
                  <a:lnTo>
                    <a:pt x="5322" y="917"/>
                  </a:lnTo>
                  <a:cubicBezTo>
                    <a:pt x="4917" y="319"/>
                    <a:pt x="4259" y="1"/>
                    <a:pt x="358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449" name="Google Shape;5449;p62"/>
            <p:cNvSpPr/>
            <p:nvPr/>
          </p:nvSpPr>
          <p:spPr>
            <a:xfrm>
              <a:off x="501574" y="1626855"/>
              <a:ext cx="346064" cy="344096"/>
            </a:xfrm>
            <a:custGeom>
              <a:avLst/>
              <a:gdLst/>
              <a:ahLst/>
              <a:cxnLst/>
              <a:rect l="l" t="t" r="r" b="b"/>
              <a:pathLst>
                <a:path w="10729" h="10668" extrusionOk="0">
                  <a:moveTo>
                    <a:pt x="4998" y="1"/>
                  </a:moveTo>
                  <a:cubicBezTo>
                    <a:pt x="4821" y="1"/>
                    <a:pt x="4665" y="134"/>
                    <a:pt x="4644" y="316"/>
                  </a:cubicBezTo>
                  <a:lnTo>
                    <a:pt x="4180" y="3804"/>
                  </a:lnTo>
                  <a:lnTo>
                    <a:pt x="703" y="3340"/>
                  </a:lnTo>
                  <a:cubicBezTo>
                    <a:pt x="688" y="3338"/>
                    <a:pt x="674" y="3337"/>
                    <a:pt x="659" y="3337"/>
                  </a:cubicBezTo>
                  <a:cubicBezTo>
                    <a:pt x="475" y="3337"/>
                    <a:pt x="320" y="3474"/>
                    <a:pt x="286" y="3661"/>
                  </a:cubicBezTo>
                  <a:lnTo>
                    <a:pt x="24" y="5626"/>
                  </a:lnTo>
                  <a:cubicBezTo>
                    <a:pt x="1" y="5828"/>
                    <a:pt x="144" y="6019"/>
                    <a:pt x="346" y="6043"/>
                  </a:cubicBezTo>
                  <a:lnTo>
                    <a:pt x="3823" y="6507"/>
                  </a:lnTo>
                  <a:lnTo>
                    <a:pt x="3358" y="9984"/>
                  </a:lnTo>
                  <a:cubicBezTo>
                    <a:pt x="3334" y="10186"/>
                    <a:pt x="3477" y="10377"/>
                    <a:pt x="3680" y="10400"/>
                  </a:cubicBezTo>
                  <a:lnTo>
                    <a:pt x="5656" y="10662"/>
                  </a:lnTo>
                  <a:cubicBezTo>
                    <a:pt x="5677" y="10666"/>
                    <a:pt x="5698" y="10668"/>
                    <a:pt x="5718" y="10668"/>
                  </a:cubicBezTo>
                  <a:cubicBezTo>
                    <a:pt x="5896" y="10668"/>
                    <a:pt x="6051" y="10533"/>
                    <a:pt x="6073" y="10341"/>
                  </a:cubicBezTo>
                  <a:lnTo>
                    <a:pt x="6537" y="6864"/>
                  </a:lnTo>
                  <a:lnTo>
                    <a:pt x="10014" y="7329"/>
                  </a:lnTo>
                  <a:cubicBezTo>
                    <a:pt x="10029" y="7330"/>
                    <a:pt x="10043" y="7331"/>
                    <a:pt x="10058" y="7331"/>
                  </a:cubicBezTo>
                  <a:cubicBezTo>
                    <a:pt x="10243" y="7331"/>
                    <a:pt x="10409" y="7195"/>
                    <a:pt x="10442" y="7007"/>
                  </a:cubicBezTo>
                  <a:lnTo>
                    <a:pt x="10692" y="5031"/>
                  </a:lnTo>
                  <a:cubicBezTo>
                    <a:pt x="10728" y="4828"/>
                    <a:pt x="10585" y="4638"/>
                    <a:pt x="10371" y="4614"/>
                  </a:cubicBezTo>
                  <a:lnTo>
                    <a:pt x="6894" y="4150"/>
                  </a:lnTo>
                  <a:lnTo>
                    <a:pt x="7347" y="685"/>
                  </a:lnTo>
                  <a:cubicBezTo>
                    <a:pt x="7383" y="471"/>
                    <a:pt x="7240" y="292"/>
                    <a:pt x="7025" y="256"/>
                  </a:cubicBezTo>
                  <a:lnTo>
                    <a:pt x="5061" y="6"/>
                  </a:lnTo>
                  <a:cubicBezTo>
                    <a:pt x="5040" y="3"/>
                    <a:pt x="5019" y="1"/>
                    <a:pt x="499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450" name="Google Shape;5450;p62"/>
            <p:cNvSpPr/>
            <p:nvPr/>
          </p:nvSpPr>
          <p:spPr>
            <a:xfrm>
              <a:off x="58777" y="2148741"/>
              <a:ext cx="349902" cy="435023"/>
            </a:xfrm>
            <a:custGeom>
              <a:avLst/>
              <a:gdLst/>
              <a:ahLst/>
              <a:cxnLst/>
              <a:rect l="l" t="t" r="r" b="b"/>
              <a:pathLst>
                <a:path w="10848" h="13487" extrusionOk="0">
                  <a:moveTo>
                    <a:pt x="4146" y="408"/>
                  </a:moveTo>
                  <a:cubicBezTo>
                    <a:pt x="4436" y="408"/>
                    <a:pt x="4723" y="582"/>
                    <a:pt x="4775" y="971"/>
                  </a:cubicBezTo>
                  <a:cubicBezTo>
                    <a:pt x="4811" y="1162"/>
                    <a:pt x="4751" y="1364"/>
                    <a:pt x="4632" y="1507"/>
                  </a:cubicBezTo>
                  <a:lnTo>
                    <a:pt x="3835" y="1662"/>
                  </a:lnTo>
                  <a:cubicBezTo>
                    <a:pt x="3668" y="1567"/>
                    <a:pt x="3549" y="1400"/>
                    <a:pt x="3501" y="1209"/>
                  </a:cubicBezTo>
                  <a:lnTo>
                    <a:pt x="3501" y="1197"/>
                  </a:lnTo>
                  <a:cubicBezTo>
                    <a:pt x="3387" y="700"/>
                    <a:pt x="3769" y="408"/>
                    <a:pt x="4146" y="408"/>
                  </a:cubicBezTo>
                  <a:close/>
                  <a:moveTo>
                    <a:pt x="7855" y="2714"/>
                  </a:moveTo>
                  <a:cubicBezTo>
                    <a:pt x="8118" y="2714"/>
                    <a:pt x="8352" y="2895"/>
                    <a:pt x="8395" y="3162"/>
                  </a:cubicBezTo>
                  <a:lnTo>
                    <a:pt x="9788" y="10734"/>
                  </a:lnTo>
                  <a:cubicBezTo>
                    <a:pt x="9835" y="11032"/>
                    <a:pt x="9633" y="11318"/>
                    <a:pt x="9335" y="11365"/>
                  </a:cubicBezTo>
                  <a:lnTo>
                    <a:pt x="3073" y="12508"/>
                  </a:lnTo>
                  <a:cubicBezTo>
                    <a:pt x="3037" y="12515"/>
                    <a:pt x="3002" y="12519"/>
                    <a:pt x="2968" y="12519"/>
                  </a:cubicBezTo>
                  <a:cubicBezTo>
                    <a:pt x="2711" y="12519"/>
                    <a:pt x="2482" y="12330"/>
                    <a:pt x="2430" y="12068"/>
                  </a:cubicBezTo>
                  <a:lnTo>
                    <a:pt x="1072" y="4507"/>
                  </a:lnTo>
                  <a:cubicBezTo>
                    <a:pt x="1013" y="4210"/>
                    <a:pt x="1215" y="3924"/>
                    <a:pt x="1513" y="3876"/>
                  </a:cubicBezTo>
                  <a:lnTo>
                    <a:pt x="2263" y="3733"/>
                  </a:lnTo>
                  <a:cubicBezTo>
                    <a:pt x="2295" y="3949"/>
                    <a:pt x="2483" y="4096"/>
                    <a:pt x="2695" y="4096"/>
                  </a:cubicBezTo>
                  <a:cubicBezTo>
                    <a:pt x="2717" y="4096"/>
                    <a:pt x="2740" y="4094"/>
                    <a:pt x="2763" y="4091"/>
                  </a:cubicBezTo>
                  <a:lnTo>
                    <a:pt x="6680" y="3376"/>
                  </a:lnTo>
                  <a:cubicBezTo>
                    <a:pt x="6906" y="3329"/>
                    <a:pt x="7061" y="3102"/>
                    <a:pt x="7025" y="2864"/>
                  </a:cubicBezTo>
                  <a:lnTo>
                    <a:pt x="7764" y="2721"/>
                  </a:lnTo>
                  <a:cubicBezTo>
                    <a:pt x="7794" y="2717"/>
                    <a:pt x="7825" y="2714"/>
                    <a:pt x="7855" y="2714"/>
                  </a:cubicBezTo>
                  <a:close/>
                  <a:moveTo>
                    <a:pt x="4142" y="1"/>
                  </a:moveTo>
                  <a:cubicBezTo>
                    <a:pt x="4076" y="1"/>
                    <a:pt x="4009" y="7"/>
                    <a:pt x="3942" y="19"/>
                  </a:cubicBezTo>
                  <a:cubicBezTo>
                    <a:pt x="3358" y="126"/>
                    <a:pt x="2965" y="685"/>
                    <a:pt x="3073" y="1281"/>
                  </a:cubicBezTo>
                  <a:cubicBezTo>
                    <a:pt x="3108" y="1447"/>
                    <a:pt x="3180" y="1614"/>
                    <a:pt x="3287" y="1757"/>
                  </a:cubicBezTo>
                  <a:lnTo>
                    <a:pt x="2513" y="1900"/>
                  </a:lnTo>
                  <a:cubicBezTo>
                    <a:pt x="2192" y="1959"/>
                    <a:pt x="1989" y="2257"/>
                    <a:pt x="2037" y="2579"/>
                  </a:cubicBezTo>
                  <a:lnTo>
                    <a:pt x="2096" y="2864"/>
                  </a:lnTo>
                  <a:lnTo>
                    <a:pt x="798" y="3091"/>
                  </a:lnTo>
                  <a:cubicBezTo>
                    <a:pt x="322" y="3186"/>
                    <a:pt x="1" y="3650"/>
                    <a:pt x="84" y="4126"/>
                  </a:cubicBezTo>
                  <a:lnTo>
                    <a:pt x="1668" y="12758"/>
                  </a:lnTo>
                  <a:cubicBezTo>
                    <a:pt x="1742" y="13193"/>
                    <a:pt x="2118" y="13486"/>
                    <a:pt x="2545" y="13486"/>
                  </a:cubicBezTo>
                  <a:cubicBezTo>
                    <a:pt x="2597" y="13486"/>
                    <a:pt x="2650" y="13482"/>
                    <a:pt x="2703" y="13473"/>
                  </a:cubicBezTo>
                  <a:lnTo>
                    <a:pt x="10050" y="12127"/>
                  </a:lnTo>
                  <a:cubicBezTo>
                    <a:pt x="10526" y="12044"/>
                    <a:pt x="10847" y="11580"/>
                    <a:pt x="10764" y="11091"/>
                  </a:cubicBezTo>
                  <a:lnTo>
                    <a:pt x="9180" y="2459"/>
                  </a:lnTo>
                  <a:cubicBezTo>
                    <a:pt x="9107" y="2029"/>
                    <a:pt x="8737" y="1728"/>
                    <a:pt x="8317" y="1728"/>
                  </a:cubicBezTo>
                  <a:cubicBezTo>
                    <a:pt x="8260" y="1728"/>
                    <a:pt x="8202" y="1734"/>
                    <a:pt x="8145" y="1745"/>
                  </a:cubicBezTo>
                  <a:lnTo>
                    <a:pt x="6859" y="1983"/>
                  </a:lnTo>
                  <a:lnTo>
                    <a:pt x="6811" y="1709"/>
                  </a:lnTo>
                  <a:cubicBezTo>
                    <a:pt x="6757" y="1419"/>
                    <a:pt x="6500" y="1226"/>
                    <a:pt x="6223" y="1226"/>
                  </a:cubicBezTo>
                  <a:cubicBezTo>
                    <a:pt x="6193" y="1226"/>
                    <a:pt x="6163" y="1228"/>
                    <a:pt x="6132" y="1233"/>
                  </a:cubicBezTo>
                  <a:lnTo>
                    <a:pt x="5180" y="1412"/>
                  </a:lnTo>
                  <a:cubicBezTo>
                    <a:pt x="5228" y="1245"/>
                    <a:pt x="5240" y="1066"/>
                    <a:pt x="5216" y="888"/>
                  </a:cubicBezTo>
                  <a:cubicBezTo>
                    <a:pt x="5110" y="360"/>
                    <a:pt x="4658" y="1"/>
                    <a:pt x="414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451" name="Google Shape;5451;p62"/>
            <p:cNvSpPr/>
            <p:nvPr/>
          </p:nvSpPr>
          <p:spPr>
            <a:xfrm>
              <a:off x="120997" y="2305274"/>
              <a:ext cx="60059" cy="49834"/>
            </a:xfrm>
            <a:custGeom>
              <a:avLst/>
              <a:gdLst/>
              <a:ahLst/>
              <a:cxnLst/>
              <a:rect l="l" t="t" r="r" b="b"/>
              <a:pathLst>
                <a:path w="1862" h="1545" extrusionOk="0">
                  <a:moveTo>
                    <a:pt x="1002" y="0"/>
                  </a:moveTo>
                  <a:cubicBezTo>
                    <a:pt x="958" y="0"/>
                    <a:pt x="914" y="4"/>
                    <a:pt x="870" y="12"/>
                  </a:cubicBezTo>
                  <a:cubicBezTo>
                    <a:pt x="191" y="131"/>
                    <a:pt x="1" y="1012"/>
                    <a:pt x="560" y="1405"/>
                  </a:cubicBezTo>
                  <a:cubicBezTo>
                    <a:pt x="701" y="1502"/>
                    <a:pt x="854" y="1545"/>
                    <a:pt x="1002" y="1545"/>
                  </a:cubicBezTo>
                  <a:cubicBezTo>
                    <a:pt x="1453" y="1545"/>
                    <a:pt x="1861" y="1142"/>
                    <a:pt x="1763" y="631"/>
                  </a:cubicBezTo>
                  <a:cubicBezTo>
                    <a:pt x="1688" y="258"/>
                    <a:pt x="1367" y="0"/>
                    <a:pt x="100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452" name="Google Shape;5452;p62"/>
            <p:cNvSpPr/>
            <p:nvPr/>
          </p:nvSpPr>
          <p:spPr>
            <a:xfrm>
              <a:off x="189281" y="2290308"/>
              <a:ext cx="124117" cy="43673"/>
            </a:xfrm>
            <a:custGeom>
              <a:avLst/>
              <a:gdLst/>
              <a:ahLst/>
              <a:cxnLst/>
              <a:rect l="l" t="t" r="r" b="b"/>
              <a:pathLst>
                <a:path w="3848" h="1354" extrusionOk="0">
                  <a:moveTo>
                    <a:pt x="3250" y="0"/>
                  </a:moveTo>
                  <a:cubicBezTo>
                    <a:pt x="3217" y="0"/>
                    <a:pt x="3182" y="4"/>
                    <a:pt x="3146" y="11"/>
                  </a:cubicBezTo>
                  <a:lnTo>
                    <a:pt x="3134" y="11"/>
                  </a:lnTo>
                  <a:lnTo>
                    <a:pt x="539" y="487"/>
                  </a:lnTo>
                  <a:cubicBezTo>
                    <a:pt x="1" y="588"/>
                    <a:pt x="106" y="1354"/>
                    <a:pt x="597" y="1354"/>
                  </a:cubicBezTo>
                  <a:cubicBezTo>
                    <a:pt x="628" y="1354"/>
                    <a:pt x="660" y="1351"/>
                    <a:pt x="693" y="1345"/>
                  </a:cubicBezTo>
                  <a:lnTo>
                    <a:pt x="3289" y="868"/>
                  </a:lnTo>
                  <a:cubicBezTo>
                    <a:pt x="3847" y="790"/>
                    <a:pt x="3746" y="0"/>
                    <a:pt x="3250"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453" name="Google Shape;5453;p62"/>
            <p:cNvSpPr/>
            <p:nvPr/>
          </p:nvSpPr>
          <p:spPr>
            <a:xfrm>
              <a:off x="133673" y="2374687"/>
              <a:ext cx="60059" cy="49931"/>
            </a:xfrm>
            <a:custGeom>
              <a:avLst/>
              <a:gdLst/>
              <a:ahLst/>
              <a:cxnLst/>
              <a:rect l="l" t="t" r="r" b="b"/>
              <a:pathLst>
                <a:path w="1862" h="1548" extrusionOk="0">
                  <a:moveTo>
                    <a:pt x="1015" y="0"/>
                  </a:moveTo>
                  <a:cubicBezTo>
                    <a:pt x="967" y="0"/>
                    <a:pt x="919" y="5"/>
                    <a:pt x="870" y="15"/>
                  </a:cubicBezTo>
                  <a:cubicBezTo>
                    <a:pt x="191" y="122"/>
                    <a:pt x="0" y="1015"/>
                    <a:pt x="560" y="1408"/>
                  </a:cubicBezTo>
                  <a:cubicBezTo>
                    <a:pt x="701" y="1505"/>
                    <a:pt x="854" y="1548"/>
                    <a:pt x="1002" y="1548"/>
                  </a:cubicBezTo>
                  <a:cubicBezTo>
                    <a:pt x="1453" y="1548"/>
                    <a:pt x="1861" y="1145"/>
                    <a:pt x="1763" y="634"/>
                  </a:cubicBezTo>
                  <a:cubicBezTo>
                    <a:pt x="1700" y="266"/>
                    <a:pt x="1377" y="0"/>
                    <a:pt x="1015"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454" name="Google Shape;5454;p62"/>
            <p:cNvSpPr/>
            <p:nvPr/>
          </p:nvSpPr>
          <p:spPr>
            <a:xfrm>
              <a:off x="203312" y="2359753"/>
              <a:ext cx="120892" cy="43512"/>
            </a:xfrm>
            <a:custGeom>
              <a:avLst/>
              <a:gdLst/>
              <a:ahLst/>
              <a:cxnLst/>
              <a:rect l="l" t="t" r="r" b="b"/>
              <a:pathLst>
                <a:path w="3748" h="1349" extrusionOk="0">
                  <a:moveTo>
                    <a:pt x="3128" y="0"/>
                  </a:moveTo>
                  <a:cubicBezTo>
                    <a:pt x="3116" y="0"/>
                    <a:pt x="3104" y="1"/>
                    <a:pt x="3092" y="1"/>
                  </a:cubicBezTo>
                  <a:lnTo>
                    <a:pt x="497" y="478"/>
                  </a:lnTo>
                  <a:cubicBezTo>
                    <a:pt x="0" y="628"/>
                    <a:pt x="119" y="1349"/>
                    <a:pt x="605" y="1349"/>
                  </a:cubicBezTo>
                  <a:cubicBezTo>
                    <a:pt x="620" y="1349"/>
                    <a:pt x="636" y="1348"/>
                    <a:pt x="651" y="1347"/>
                  </a:cubicBezTo>
                  <a:lnTo>
                    <a:pt x="3247" y="882"/>
                  </a:lnTo>
                  <a:cubicBezTo>
                    <a:pt x="3747" y="731"/>
                    <a:pt x="3634" y="0"/>
                    <a:pt x="3128"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455" name="Google Shape;5455;p62"/>
            <p:cNvSpPr/>
            <p:nvPr/>
          </p:nvSpPr>
          <p:spPr>
            <a:xfrm>
              <a:off x="147124" y="2448906"/>
              <a:ext cx="60123" cy="49834"/>
            </a:xfrm>
            <a:custGeom>
              <a:avLst/>
              <a:gdLst/>
              <a:ahLst/>
              <a:cxnLst/>
              <a:rect l="l" t="t" r="r" b="b"/>
              <a:pathLst>
                <a:path w="1864" h="1545" extrusionOk="0">
                  <a:moveTo>
                    <a:pt x="1014" y="0"/>
                  </a:moveTo>
                  <a:cubicBezTo>
                    <a:pt x="970" y="0"/>
                    <a:pt x="926" y="4"/>
                    <a:pt x="881" y="11"/>
                  </a:cubicBezTo>
                  <a:cubicBezTo>
                    <a:pt x="191" y="131"/>
                    <a:pt x="0" y="1012"/>
                    <a:pt x="572" y="1404"/>
                  </a:cubicBezTo>
                  <a:cubicBezTo>
                    <a:pt x="710" y="1501"/>
                    <a:pt x="860" y="1545"/>
                    <a:pt x="1007" y="1545"/>
                  </a:cubicBezTo>
                  <a:cubicBezTo>
                    <a:pt x="1454" y="1545"/>
                    <a:pt x="1864" y="1142"/>
                    <a:pt x="1774" y="631"/>
                  </a:cubicBezTo>
                  <a:cubicBezTo>
                    <a:pt x="1700" y="258"/>
                    <a:pt x="1378" y="0"/>
                    <a:pt x="1014"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456" name="Google Shape;5456;p62"/>
            <p:cNvSpPr/>
            <p:nvPr/>
          </p:nvSpPr>
          <p:spPr>
            <a:xfrm>
              <a:off x="216085" y="2434133"/>
              <a:ext cx="122343" cy="43673"/>
            </a:xfrm>
            <a:custGeom>
              <a:avLst/>
              <a:gdLst/>
              <a:ahLst/>
              <a:cxnLst/>
              <a:rect l="l" t="t" r="r" b="b"/>
              <a:pathLst>
                <a:path w="3793" h="1354" extrusionOk="0">
                  <a:moveTo>
                    <a:pt x="3181" y="1"/>
                  </a:moveTo>
                  <a:cubicBezTo>
                    <a:pt x="3159" y="1"/>
                    <a:pt x="3136" y="2"/>
                    <a:pt x="3113" y="5"/>
                  </a:cubicBezTo>
                  <a:lnTo>
                    <a:pt x="517" y="469"/>
                  </a:lnTo>
                  <a:cubicBezTo>
                    <a:pt x="1" y="607"/>
                    <a:pt x="115" y="1354"/>
                    <a:pt x="625" y="1354"/>
                  </a:cubicBezTo>
                  <a:cubicBezTo>
                    <a:pt x="644" y="1354"/>
                    <a:pt x="664" y="1353"/>
                    <a:pt x="684" y="1351"/>
                  </a:cubicBezTo>
                  <a:lnTo>
                    <a:pt x="3280" y="874"/>
                  </a:lnTo>
                  <a:cubicBezTo>
                    <a:pt x="3793" y="749"/>
                    <a:pt x="3683" y="1"/>
                    <a:pt x="3181"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457" name="Google Shape;5457;p62"/>
            <p:cNvSpPr/>
            <p:nvPr/>
          </p:nvSpPr>
          <p:spPr>
            <a:xfrm>
              <a:off x="89903" y="2757554"/>
              <a:ext cx="250428" cy="224527"/>
            </a:xfrm>
            <a:custGeom>
              <a:avLst/>
              <a:gdLst/>
              <a:ahLst/>
              <a:cxnLst/>
              <a:rect l="l" t="t" r="r" b="b"/>
              <a:pathLst>
                <a:path w="7764" h="6961" extrusionOk="0">
                  <a:moveTo>
                    <a:pt x="3923" y="0"/>
                  </a:moveTo>
                  <a:cubicBezTo>
                    <a:pt x="2894" y="0"/>
                    <a:pt x="1882" y="467"/>
                    <a:pt x="1215" y="1349"/>
                  </a:cubicBezTo>
                  <a:lnTo>
                    <a:pt x="6953" y="4968"/>
                  </a:lnTo>
                  <a:cubicBezTo>
                    <a:pt x="7763" y="3408"/>
                    <a:pt x="7239" y="1468"/>
                    <a:pt x="5739" y="527"/>
                  </a:cubicBezTo>
                  <a:cubicBezTo>
                    <a:pt x="5177" y="172"/>
                    <a:pt x="4547" y="0"/>
                    <a:pt x="3923" y="0"/>
                  </a:cubicBezTo>
                  <a:close/>
                  <a:moveTo>
                    <a:pt x="810" y="1992"/>
                  </a:moveTo>
                  <a:lnTo>
                    <a:pt x="810" y="1992"/>
                  </a:lnTo>
                  <a:cubicBezTo>
                    <a:pt x="0" y="3563"/>
                    <a:pt x="524" y="5492"/>
                    <a:pt x="2012" y="6433"/>
                  </a:cubicBezTo>
                  <a:cubicBezTo>
                    <a:pt x="2575" y="6788"/>
                    <a:pt x="3208" y="6960"/>
                    <a:pt x="3836" y="6960"/>
                  </a:cubicBezTo>
                  <a:cubicBezTo>
                    <a:pt x="4867" y="6960"/>
                    <a:pt x="5882" y="6496"/>
                    <a:pt x="6549" y="5623"/>
                  </a:cubicBezTo>
                  <a:lnTo>
                    <a:pt x="810" y="1992"/>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458" name="Google Shape;5458;p62"/>
            <p:cNvSpPr/>
            <p:nvPr/>
          </p:nvSpPr>
          <p:spPr>
            <a:xfrm>
              <a:off x="558794" y="2276051"/>
              <a:ext cx="196272" cy="181563"/>
            </a:xfrm>
            <a:custGeom>
              <a:avLst/>
              <a:gdLst/>
              <a:ahLst/>
              <a:cxnLst/>
              <a:rect l="l" t="t" r="r" b="b"/>
              <a:pathLst>
                <a:path w="6085" h="5629" extrusionOk="0">
                  <a:moveTo>
                    <a:pt x="3608" y="1"/>
                  </a:moveTo>
                  <a:lnTo>
                    <a:pt x="1215" y="1620"/>
                  </a:lnTo>
                  <a:cubicBezTo>
                    <a:pt x="251" y="2275"/>
                    <a:pt x="1" y="3585"/>
                    <a:pt x="656" y="4549"/>
                  </a:cubicBezTo>
                  <a:lnTo>
                    <a:pt x="763" y="4716"/>
                  </a:lnTo>
                  <a:cubicBezTo>
                    <a:pt x="1170" y="5308"/>
                    <a:pt x="1831" y="5629"/>
                    <a:pt x="2505" y="5629"/>
                  </a:cubicBezTo>
                  <a:cubicBezTo>
                    <a:pt x="2914" y="5629"/>
                    <a:pt x="3327" y="5511"/>
                    <a:pt x="3692" y="5263"/>
                  </a:cubicBezTo>
                  <a:lnTo>
                    <a:pt x="6085" y="3644"/>
                  </a:lnTo>
                  <a:lnTo>
                    <a:pt x="3608" y="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459" name="Google Shape;5459;p62"/>
            <p:cNvSpPr/>
            <p:nvPr/>
          </p:nvSpPr>
          <p:spPr>
            <a:xfrm>
              <a:off x="691298" y="2200542"/>
              <a:ext cx="196272" cy="181918"/>
            </a:xfrm>
            <a:custGeom>
              <a:avLst/>
              <a:gdLst/>
              <a:ahLst/>
              <a:cxnLst/>
              <a:rect l="l" t="t" r="r" b="b"/>
              <a:pathLst>
                <a:path w="6085" h="5640" extrusionOk="0">
                  <a:moveTo>
                    <a:pt x="3577" y="0"/>
                  </a:moveTo>
                  <a:cubicBezTo>
                    <a:pt x="3169" y="0"/>
                    <a:pt x="2757" y="119"/>
                    <a:pt x="2394" y="365"/>
                  </a:cubicBezTo>
                  <a:lnTo>
                    <a:pt x="0" y="1996"/>
                  </a:lnTo>
                  <a:lnTo>
                    <a:pt x="2489" y="5640"/>
                  </a:lnTo>
                  <a:lnTo>
                    <a:pt x="4870" y="4009"/>
                  </a:lnTo>
                  <a:cubicBezTo>
                    <a:pt x="5834" y="3354"/>
                    <a:pt x="6084" y="2044"/>
                    <a:pt x="5430" y="1080"/>
                  </a:cubicBezTo>
                  <a:lnTo>
                    <a:pt x="5322" y="925"/>
                  </a:lnTo>
                  <a:cubicBezTo>
                    <a:pt x="4914" y="324"/>
                    <a:pt x="4252" y="0"/>
                    <a:pt x="3577"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460" name="Google Shape;5460;p62"/>
            <p:cNvSpPr/>
            <p:nvPr/>
          </p:nvSpPr>
          <p:spPr>
            <a:xfrm>
              <a:off x="501574" y="2651177"/>
              <a:ext cx="346064" cy="344387"/>
            </a:xfrm>
            <a:custGeom>
              <a:avLst/>
              <a:gdLst/>
              <a:ahLst/>
              <a:cxnLst/>
              <a:rect l="l" t="t" r="r" b="b"/>
              <a:pathLst>
                <a:path w="10729" h="10677" extrusionOk="0">
                  <a:moveTo>
                    <a:pt x="5017" y="1"/>
                  </a:moveTo>
                  <a:cubicBezTo>
                    <a:pt x="4831" y="1"/>
                    <a:pt x="4666" y="137"/>
                    <a:pt x="4644" y="325"/>
                  </a:cubicBezTo>
                  <a:lnTo>
                    <a:pt x="4180" y="3801"/>
                  </a:lnTo>
                  <a:lnTo>
                    <a:pt x="703" y="3349"/>
                  </a:lnTo>
                  <a:cubicBezTo>
                    <a:pt x="682" y="3345"/>
                    <a:pt x="661" y="3343"/>
                    <a:pt x="641" y="3343"/>
                  </a:cubicBezTo>
                  <a:cubicBezTo>
                    <a:pt x="463" y="3343"/>
                    <a:pt x="308" y="3478"/>
                    <a:pt x="286" y="3670"/>
                  </a:cubicBezTo>
                  <a:lnTo>
                    <a:pt x="24" y="5635"/>
                  </a:lnTo>
                  <a:cubicBezTo>
                    <a:pt x="1" y="5837"/>
                    <a:pt x="144" y="6028"/>
                    <a:pt x="346" y="6052"/>
                  </a:cubicBezTo>
                  <a:lnTo>
                    <a:pt x="346" y="6063"/>
                  </a:lnTo>
                  <a:lnTo>
                    <a:pt x="3823" y="6516"/>
                  </a:lnTo>
                  <a:lnTo>
                    <a:pt x="3358" y="10004"/>
                  </a:lnTo>
                  <a:cubicBezTo>
                    <a:pt x="3334" y="10207"/>
                    <a:pt x="3477" y="10385"/>
                    <a:pt x="3680" y="10421"/>
                  </a:cubicBezTo>
                  <a:lnTo>
                    <a:pt x="5656" y="10671"/>
                  </a:lnTo>
                  <a:cubicBezTo>
                    <a:pt x="5677" y="10675"/>
                    <a:pt x="5698" y="10677"/>
                    <a:pt x="5718" y="10677"/>
                  </a:cubicBezTo>
                  <a:cubicBezTo>
                    <a:pt x="5896" y="10677"/>
                    <a:pt x="6051" y="10543"/>
                    <a:pt x="6073" y="10362"/>
                  </a:cubicBezTo>
                  <a:lnTo>
                    <a:pt x="6537" y="6873"/>
                  </a:lnTo>
                  <a:lnTo>
                    <a:pt x="10014" y="7337"/>
                  </a:lnTo>
                  <a:cubicBezTo>
                    <a:pt x="10029" y="7339"/>
                    <a:pt x="10043" y="7340"/>
                    <a:pt x="10058" y="7340"/>
                  </a:cubicBezTo>
                  <a:cubicBezTo>
                    <a:pt x="10243" y="7340"/>
                    <a:pt x="10409" y="7204"/>
                    <a:pt x="10442" y="7016"/>
                  </a:cubicBezTo>
                  <a:lnTo>
                    <a:pt x="10692" y="5039"/>
                  </a:lnTo>
                  <a:cubicBezTo>
                    <a:pt x="10728" y="4837"/>
                    <a:pt x="10585" y="4647"/>
                    <a:pt x="10371" y="4623"/>
                  </a:cubicBezTo>
                  <a:lnTo>
                    <a:pt x="6894" y="4158"/>
                  </a:lnTo>
                  <a:lnTo>
                    <a:pt x="7359" y="682"/>
                  </a:lnTo>
                  <a:cubicBezTo>
                    <a:pt x="7383" y="479"/>
                    <a:pt x="7240" y="289"/>
                    <a:pt x="7037" y="265"/>
                  </a:cubicBezTo>
                  <a:lnTo>
                    <a:pt x="5061" y="3"/>
                  </a:lnTo>
                  <a:cubicBezTo>
                    <a:pt x="5046" y="1"/>
                    <a:pt x="5031" y="1"/>
                    <a:pt x="5017"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461" name="Google Shape;5461;p62"/>
            <p:cNvSpPr/>
            <p:nvPr/>
          </p:nvSpPr>
          <p:spPr>
            <a:xfrm>
              <a:off x="58777" y="3173353"/>
              <a:ext cx="349902" cy="435120"/>
            </a:xfrm>
            <a:custGeom>
              <a:avLst/>
              <a:gdLst/>
              <a:ahLst/>
              <a:cxnLst/>
              <a:rect l="l" t="t" r="r" b="b"/>
              <a:pathLst>
                <a:path w="10848" h="13490" extrusionOk="0">
                  <a:moveTo>
                    <a:pt x="4152" y="412"/>
                  </a:moveTo>
                  <a:cubicBezTo>
                    <a:pt x="4441" y="412"/>
                    <a:pt x="4724" y="585"/>
                    <a:pt x="4775" y="971"/>
                  </a:cubicBezTo>
                  <a:cubicBezTo>
                    <a:pt x="4811" y="1173"/>
                    <a:pt x="4763" y="1364"/>
                    <a:pt x="4632" y="1519"/>
                  </a:cubicBezTo>
                  <a:lnTo>
                    <a:pt x="3835" y="1662"/>
                  </a:lnTo>
                  <a:cubicBezTo>
                    <a:pt x="3668" y="1566"/>
                    <a:pt x="3549" y="1400"/>
                    <a:pt x="3501" y="1209"/>
                  </a:cubicBezTo>
                  <a:cubicBezTo>
                    <a:pt x="3386" y="709"/>
                    <a:pt x="3774" y="412"/>
                    <a:pt x="4152" y="412"/>
                  </a:cubicBezTo>
                  <a:close/>
                  <a:moveTo>
                    <a:pt x="7876" y="2723"/>
                  </a:moveTo>
                  <a:cubicBezTo>
                    <a:pt x="8126" y="2723"/>
                    <a:pt x="8354" y="2911"/>
                    <a:pt x="8407" y="3174"/>
                  </a:cubicBezTo>
                  <a:lnTo>
                    <a:pt x="9788" y="10746"/>
                  </a:lnTo>
                  <a:cubicBezTo>
                    <a:pt x="9835" y="11044"/>
                    <a:pt x="9633" y="11329"/>
                    <a:pt x="9335" y="11377"/>
                  </a:cubicBezTo>
                  <a:lnTo>
                    <a:pt x="3073" y="12520"/>
                  </a:lnTo>
                  <a:cubicBezTo>
                    <a:pt x="3042" y="12525"/>
                    <a:pt x="3012" y="12527"/>
                    <a:pt x="2982" y="12527"/>
                  </a:cubicBezTo>
                  <a:cubicBezTo>
                    <a:pt x="2719" y="12527"/>
                    <a:pt x="2483" y="12345"/>
                    <a:pt x="2430" y="12068"/>
                  </a:cubicBezTo>
                  <a:lnTo>
                    <a:pt x="1072" y="4507"/>
                  </a:lnTo>
                  <a:cubicBezTo>
                    <a:pt x="1013" y="4210"/>
                    <a:pt x="1215" y="3924"/>
                    <a:pt x="1513" y="3876"/>
                  </a:cubicBezTo>
                  <a:lnTo>
                    <a:pt x="2263" y="3733"/>
                  </a:lnTo>
                  <a:cubicBezTo>
                    <a:pt x="2295" y="3948"/>
                    <a:pt x="2483" y="4096"/>
                    <a:pt x="2695" y="4096"/>
                  </a:cubicBezTo>
                  <a:cubicBezTo>
                    <a:pt x="2717" y="4096"/>
                    <a:pt x="2740" y="4094"/>
                    <a:pt x="2763" y="4090"/>
                  </a:cubicBezTo>
                  <a:lnTo>
                    <a:pt x="6680" y="3376"/>
                  </a:lnTo>
                  <a:cubicBezTo>
                    <a:pt x="6906" y="3328"/>
                    <a:pt x="7073" y="3102"/>
                    <a:pt x="7025" y="2864"/>
                  </a:cubicBezTo>
                  <a:lnTo>
                    <a:pt x="7776" y="2733"/>
                  </a:lnTo>
                  <a:cubicBezTo>
                    <a:pt x="7809" y="2726"/>
                    <a:pt x="7843" y="2723"/>
                    <a:pt x="7876" y="2723"/>
                  </a:cubicBezTo>
                  <a:close/>
                  <a:moveTo>
                    <a:pt x="4138" y="1"/>
                  </a:moveTo>
                  <a:cubicBezTo>
                    <a:pt x="4073" y="1"/>
                    <a:pt x="4008" y="7"/>
                    <a:pt x="3942" y="19"/>
                  </a:cubicBezTo>
                  <a:cubicBezTo>
                    <a:pt x="3358" y="126"/>
                    <a:pt x="2965" y="685"/>
                    <a:pt x="3073" y="1281"/>
                  </a:cubicBezTo>
                  <a:cubicBezTo>
                    <a:pt x="3108" y="1447"/>
                    <a:pt x="3180" y="1614"/>
                    <a:pt x="3287" y="1757"/>
                  </a:cubicBezTo>
                  <a:lnTo>
                    <a:pt x="2513" y="1900"/>
                  </a:lnTo>
                  <a:cubicBezTo>
                    <a:pt x="2192" y="1971"/>
                    <a:pt x="1989" y="2269"/>
                    <a:pt x="2037" y="2590"/>
                  </a:cubicBezTo>
                  <a:lnTo>
                    <a:pt x="2096" y="2864"/>
                  </a:lnTo>
                  <a:lnTo>
                    <a:pt x="798" y="3102"/>
                  </a:lnTo>
                  <a:cubicBezTo>
                    <a:pt x="322" y="3197"/>
                    <a:pt x="1" y="3662"/>
                    <a:pt x="84" y="4150"/>
                  </a:cubicBezTo>
                  <a:lnTo>
                    <a:pt x="1668" y="12758"/>
                  </a:lnTo>
                  <a:cubicBezTo>
                    <a:pt x="1741" y="13188"/>
                    <a:pt x="2111" y="13489"/>
                    <a:pt x="2532" y="13489"/>
                  </a:cubicBezTo>
                  <a:cubicBezTo>
                    <a:pt x="2588" y="13489"/>
                    <a:pt x="2646" y="13484"/>
                    <a:pt x="2703" y="13473"/>
                  </a:cubicBezTo>
                  <a:lnTo>
                    <a:pt x="10050" y="12139"/>
                  </a:lnTo>
                  <a:cubicBezTo>
                    <a:pt x="10526" y="12044"/>
                    <a:pt x="10847" y="11579"/>
                    <a:pt x="10764" y="11091"/>
                  </a:cubicBezTo>
                  <a:lnTo>
                    <a:pt x="9180" y="2459"/>
                  </a:lnTo>
                  <a:cubicBezTo>
                    <a:pt x="9107" y="2029"/>
                    <a:pt x="8737" y="1728"/>
                    <a:pt x="8317" y="1728"/>
                  </a:cubicBezTo>
                  <a:cubicBezTo>
                    <a:pt x="8260" y="1728"/>
                    <a:pt x="8202" y="1734"/>
                    <a:pt x="8145" y="1745"/>
                  </a:cubicBezTo>
                  <a:lnTo>
                    <a:pt x="6859" y="1995"/>
                  </a:lnTo>
                  <a:lnTo>
                    <a:pt x="6811" y="1721"/>
                  </a:lnTo>
                  <a:cubicBezTo>
                    <a:pt x="6757" y="1430"/>
                    <a:pt x="6498" y="1226"/>
                    <a:pt x="6219" y="1226"/>
                  </a:cubicBezTo>
                  <a:cubicBezTo>
                    <a:pt x="6190" y="1226"/>
                    <a:pt x="6161" y="1228"/>
                    <a:pt x="6132" y="1233"/>
                  </a:cubicBezTo>
                  <a:lnTo>
                    <a:pt x="5180" y="1412"/>
                  </a:lnTo>
                  <a:cubicBezTo>
                    <a:pt x="5228" y="1245"/>
                    <a:pt x="5240" y="1066"/>
                    <a:pt x="5216" y="888"/>
                  </a:cubicBezTo>
                  <a:cubicBezTo>
                    <a:pt x="5110" y="369"/>
                    <a:pt x="4656" y="1"/>
                    <a:pt x="413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462" name="Google Shape;5462;p62"/>
            <p:cNvSpPr/>
            <p:nvPr/>
          </p:nvSpPr>
          <p:spPr>
            <a:xfrm>
              <a:off x="120997" y="3329757"/>
              <a:ext cx="60059" cy="49963"/>
            </a:xfrm>
            <a:custGeom>
              <a:avLst/>
              <a:gdLst/>
              <a:ahLst/>
              <a:cxnLst/>
              <a:rect l="l" t="t" r="r" b="b"/>
              <a:pathLst>
                <a:path w="1862" h="1549" extrusionOk="0">
                  <a:moveTo>
                    <a:pt x="1015" y="1"/>
                  </a:moveTo>
                  <a:cubicBezTo>
                    <a:pt x="967" y="1"/>
                    <a:pt x="919" y="6"/>
                    <a:pt x="870" y="15"/>
                  </a:cubicBezTo>
                  <a:cubicBezTo>
                    <a:pt x="191" y="134"/>
                    <a:pt x="1" y="1015"/>
                    <a:pt x="560" y="1408"/>
                  </a:cubicBezTo>
                  <a:cubicBezTo>
                    <a:pt x="701" y="1505"/>
                    <a:pt x="854" y="1549"/>
                    <a:pt x="1002" y="1549"/>
                  </a:cubicBezTo>
                  <a:cubicBezTo>
                    <a:pt x="1453" y="1549"/>
                    <a:pt x="1861" y="1146"/>
                    <a:pt x="1763" y="634"/>
                  </a:cubicBezTo>
                  <a:cubicBezTo>
                    <a:pt x="1700" y="267"/>
                    <a:pt x="1377" y="1"/>
                    <a:pt x="1015"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463" name="Google Shape;5463;p62"/>
            <p:cNvSpPr/>
            <p:nvPr/>
          </p:nvSpPr>
          <p:spPr>
            <a:xfrm>
              <a:off x="188733" y="3315178"/>
              <a:ext cx="125214" cy="43544"/>
            </a:xfrm>
            <a:custGeom>
              <a:avLst/>
              <a:gdLst/>
              <a:ahLst/>
              <a:cxnLst/>
              <a:rect l="l" t="t" r="r" b="b"/>
              <a:pathLst>
                <a:path w="3882" h="1350" extrusionOk="0">
                  <a:moveTo>
                    <a:pt x="3282" y="0"/>
                  </a:moveTo>
                  <a:cubicBezTo>
                    <a:pt x="3245" y="0"/>
                    <a:pt x="3205" y="5"/>
                    <a:pt x="3163" y="15"/>
                  </a:cubicBezTo>
                  <a:lnTo>
                    <a:pt x="3151" y="3"/>
                  </a:lnTo>
                  <a:lnTo>
                    <a:pt x="556" y="479"/>
                  </a:lnTo>
                  <a:cubicBezTo>
                    <a:pt x="1" y="568"/>
                    <a:pt x="108" y="1350"/>
                    <a:pt x="597" y="1350"/>
                  </a:cubicBezTo>
                  <a:cubicBezTo>
                    <a:pt x="633" y="1350"/>
                    <a:pt x="671" y="1345"/>
                    <a:pt x="710" y="1337"/>
                  </a:cubicBezTo>
                  <a:lnTo>
                    <a:pt x="3306" y="872"/>
                  </a:lnTo>
                  <a:cubicBezTo>
                    <a:pt x="3882" y="817"/>
                    <a:pt x="3778" y="0"/>
                    <a:pt x="328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464" name="Google Shape;5464;p62"/>
            <p:cNvSpPr/>
            <p:nvPr/>
          </p:nvSpPr>
          <p:spPr>
            <a:xfrm>
              <a:off x="133673" y="3399267"/>
              <a:ext cx="60059" cy="49963"/>
            </a:xfrm>
            <a:custGeom>
              <a:avLst/>
              <a:gdLst/>
              <a:ahLst/>
              <a:cxnLst/>
              <a:rect l="l" t="t" r="r" b="b"/>
              <a:pathLst>
                <a:path w="1862" h="1549" extrusionOk="0">
                  <a:moveTo>
                    <a:pt x="1015" y="1"/>
                  </a:moveTo>
                  <a:cubicBezTo>
                    <a:pt x="967" y="1"/>
                    <a:pt x="919" y="6"/>
                    <a:pt x="870" y="15"/>
                  </a:cubicBezTo>
                  <a:cubicBezTo>
                    <a:pt x="191" y="134"/>
                    <a:pt x="0" y="1015"/>
                    <a:pt x="560" y="1408"/>
                  </a:cubicBezTo>
                  <a:cubicBezTo>
                    <a:pt x="701" y="1505"/>
                    <a:pt x="854" y="1549"/>
                    <a:pt x="1002" y="1549"/>
                  </a:cubicBezTo>
                  <a:cubicBezTo>
                    <a:pt x="1453" y="1549"/>
                    <a:pt x="1861" y="1146"/>
                    <a:pt x="1763" y="635"/>
                  </a:cubicBezTo>
                  <a:cubicBezTo>
                    <a:pt x="1700" y="267"/>
                    <a:pt x="1377" y="1"/>
                    <a:pt x="1015"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465" name="Google Shape;5465;p62"/>
            <p:cNvSpPr/>
            <p:nvPr/>
          </p:nvSpPr>
          <p:spPr>
            <a:xfrm>
              <a:off x="203183" y="3384688"/>
              <a:ext cx="120892" cy="43544"/>
            </a:xfrm>
            <a:custGeom>
              <a:avLst/>
              <a:gdLst/>
              <a:ahLst/>
              <a:cxnLst/>
              <a:rect l="l" t="t" r="r" b="b"/>
              <a:pathLst>
                <a:path w="3748" h="1350" extrusionOk="0">
                  <a:moveTo>
                    <a:pt x="3144" y="1"/>
                  </a:moveTo>
                  <a:cubicBezTo>
                    <a:pt x="3128" y="1"/>
                    <a:pt x="3112" y="2"/>
                    <a:pt x="3096" y="3"/>
                  </a:cubicBezTo>
                  <a:lnTo>
                    <a:pt x="501" y="467"/>
                  </a:lnTo>
                  <a:cubicBezTo>
                    <a:pt x="0" y="619"/>
                    <a:pt x="125" y="1350"/>
                    <a:pt x="620" y="1350"/>
                  </a:cubicBezTo>
                  <a:cubicBezTo>
                    <a:pt x="632" y="1350"/>
                    <a:pt x="643" y="1349"/>
                    <a:pt x="655" y="1348"/>
                  </a:cubicBezTo>
                  <a:lnTo>
                    <a:pt x="3251" y="872"/>
                  </a:lnTo>
                  <a:cubicBezTo>
                    <a:pt x="3747" y="722"/>
                    <a:pt x="3639" y="1"/>
                    <a:pt x="314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466" name="Google Shape;5466;p62"/>
            <p:cNvSpPr/>
            <p:nvPr/>
          </p:nvSpPr>
          <p:spPr>
            <a:xfrm>
              <a:off x="147124" y="3473486"/>
              <a:ext cx="60123" cy="49866"/>
            </a:xfrm>
            <a:custGeom>
              <a:avLst/>
              <a:gdLst/>
              <a:ahLst/>
              <a:cxnLst/>
              <a:rect l="l" t="t" r="r" b="b"/>
              <a:pathLst>
                <a:path w="1864" h="1546" extrusionOk="0">
                  <a:moveTo>
                    <a:pt x="1013" y="1"/>
                  </a:moveTo>
                  <a:cubicBezTo>
                    <a:pt x="970" y="1"/>
                    <a:pt x="926" y="5"/>
                    <a:pt x="881" y="12"/>
                  </a:cubicBezTo>
                  <a:cubicBezTo>
                    <a:pt x="191" y="131"/>
                    <a:pt x="0" y="1012"/>
                    <a:pt x="572" y="1405"/>
                  </a:cubicBezTo>
                  <a:cubicBezTo>
                    <a:pt x="710" y="1502"/>
                    <a:pt x="861" y="1546"/>
                    <a:pt x="1008" y="1546"/>
                  </a:cubicBezTo>
                  <a:cubicBezTo>
                    <a:pt x="1454" y="1546"/>
                    <a:pt x="1864" y="1145"/>
                    <a:pt x="1774" y="643"/>
                  </a:cubicBezTo>
                  <a:cubicBezTo>
                    <a:pt x="1700" y="260"/>
                    <a:pt x="1378" y="1"/>
                    <a:pt x="101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467" name="Google Shape;5467;p62"/>
            <p:cNvSpPr/>
            <p:nvPr/>
          </p:nvSpPr>
          <p:spPr>
            <a:xfrm>
              <a:off x="216375" y="3458874"/>
              <a:ext cx="121795" cy="43512"/>
            </a:xfrm>
            <a:custGeom>
              <a:avLst/>
              <a:gdLst/>
              <a:ahLst/>
              <a:cxnLst/>
              <a:rect l="l" t="t" r="r" b="b"/>
              <a:pathLst>
                <a:path w="3776" h="1349" extrusionOk="0">
                  <a:moveTo>
                    <a:pt x="3104" y="1"/>
                  </a:moveTo>
                  <a:lnTo>
                    <a:pt x="508" y="477"/>
                  </a:lnTo>
                  <a:cubicBezTo>
                    <a:pt x="0" y="616"/>
                    <a:pt x="119" y="1348"/>
                    <a:pt x="627" y="1348"/>
                  </a:cubicBezTo>
                  <a:cubicBezTo>
                    <a:pt x="643" y="1348"/>
                    <a:pt x="659" y="1348"/>
                    <a:pt x="675" y="1346"/>
                  </a:cubicBezTo>
                  <a:lnTo>
                    <a:pt x="3271" y="882"/>
                  </a:lnTo>
                  <a:cubicBezTo>
                    <a:pt x="3775" y="744"/>
                    <a:pt x="3661" y="10"/>
                    <a:pt x="3162" y="10"/>
                  </a:cubicBezTo>
                  <a:cubicBezTo>
                    <a:pt x="3143" y="10"/>
                    <a:pt x="3124" y="11"/>
                    <a:pt x="3104" y="13"/>
                  </a:cubicBezTo>
                  <a:lnTo>
                    <a:pt x="3104" y="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468" name="Google Shape;5468;p62"/>
            <p:cNvSpPr/>
            <p:nvPr/>
          </p:nvSpPr>
          <p:spPr>
            <a:xfrm>
              <a:off x="91032" y="3782231"/>
              <a:ext cx="249299" cy="224075"/>
            </a:xfrm>
            <a:custGeom>
              <a:avLst/>
              <a:gdLst/>
              <a:ahLst/>
              <a:cxnLst/>
              <a:rect l="l" t="t" r="r" b="b"/>
              <a:pathLst>
                <a:path w="7729" h="6947" extrusionOk="0">
                  <a:moveTo>
                    <a:pt x="3896" y="1"/>
                  </a:moveTo>
                  <a:cubicBezTo>
                    <a:pt x="2865" y="1"/>
                    <a:pt x="1848" y="470"/>
                    <a:pt x="1180" y="1346"/>
                  </a:cubicBezTo>
                  <a:lnTo>
                    <a:pt x="6918" y="4978"/>
                  </a:lnTo>
                  <a:cubicBezTo>
                    <a:pt x="7728" y="3406"/>
                    <a:pt x="7204" y="1477"/>
                    <a:pt x="5704" y="525"/>
                  </a:cubicBezTo>
                  <a:cubicBezTo>
                    <a:pt x="5144" y="171"/>
                    <a:pt x="4517" y="1"/>
                    <a:pt x="3896" y="1"/>
                  </a:cubicBezTo>
                  <a:close/>
                  <a:moveTo>
                    <a:pt x="775" y="1989"/>
                  </a:moveTo>
                  <a:cubicBezTo>
                    <a:pt x="1" y="3561"/>
                    <a:pt x="489" y="5478"/>
                    <a:pt x="1954" y="6418"/>
                  </a:cubicBezTo>
                  <a:cubicBezTo>
                    <a:pt x="2522" y="6775"/>
                    <a:pt x="3157" y="6947"/>
                    <a:pt x="3787" y="6947"/>
                  </a:cubicBezTo>
                  <a:cubicBezTo>
                    <a:pt x="4818" y="6947"/>
                    <a:pt x="5833" y="6486"/>
                    <a:pt x="6514" y="5621"/>
                  </a:cubicBezTo>
                  <a:lnTo>
                    <a:pt x="775" y="1989"/>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469" name="Google Shape;5469;p62"/>
            <p:cNvSpPr/>
            <p:nvPr/>
          </p:nvSpPr>
          <p:spPr>
            <a:xfrm>
              <a:off x="558794" y="3300276"/>
              <a:ext cx="196272" cy="182047"/>
            </a:xfrm>
            <a:custGeom>
              <a:avLst/>
              <a:gdLst/>
              <a:ahLst/>
              <a:cxnLst/>
              <a:rect l="l" t="t" r="r" b="b"/>
              <a:pathLst>
                <a:path w="6085" h="5644" extrusionOk="0">
                  <a:moveTo>
                    <a:pt x="3608" y="1"/>
                  </a:moveTo>
                  <a:lnTo>
                    <a:pt x="1215" y="1632"/>
                  </a:lnTo>
                  <a:cubicBezTo>
                    <a:pt x="251" y="2287"/>
                    <a:pt x="1" y="3596"/>
                    <a:pt x="656" y="4561"/>
                  </a:cubicBezTo>
                  <a:lnTo>
                    <a:pt x="763" y="4727"/>
                  </a:lnTo>
                  <a:cubicBezTo>
                    <a:pt x="1172" y="5323"/>
                    <a:pt x="1837" y="5644"/>
                    <a:pt x="2514" y="5644"/>
                  </a:cubicBezTo>
                  <a:cubicBezTo>
                    <a:pt x="2920" y="5644"/>
                    <a:pt x="3330" y="5528"/>
                    <a:pt x="3692" y="5287"/>
                  </a:cubicBezTo>
                  <a:lnTo>
                    <a:pt x="6085" y="3656"/>
                  </a:lnTo>
                  <a:lnTo>
                    <a:pt x="3608" y="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470" name="Google Shape;5470;p62"/>
            <p:cNvSpPr/>
            <p:nvPr/>
          </p:nvSpPr>
          <p:spPr>
            <a:xfrm>
              <a:off x="691298" y="3225154"/>
              <a:ext cx="196272" cy="181918"/>
            </a:xfrm>
            <a:custGeom>
              <a:avLst/>
              <a:gdLst/>
              <a:ahLst/>
              <a:cxnLst/>
              <a:rect l="l" t="t" r="r" b="b"/>
              <a:pathLst>
                <a:path w="6085" h="5640" extrusionOk="0">
                  <a:moveTo>
                    <a:pt x="3577" y="0"/>
                  </a:moveTo>
                  <a:cubicBezTo>
                    <a:pt x="3169" y="0"/>
                    <a:pt x="2757" y="118"/>
                    <a:pt x="2394" y="365"/>
                  </a:cubicBezTo>
                  <a:lnTo>
                    <a:pt x="0" y="1996"/>
                  </a:lnTo>
                  <a:lnTo>
                    <a:pt x="2489" y="5640"/>
                  </a:lnTo>
                  <a:lnTo>
                    <a:pt x="4870" y="4008"/>
                  </a:lnTo>
                  <a:cubicBezTo>
                    <a:pt x="5834" y="3354"/>
                    <a:pt x="6084" y="2044"/>
                    <a:pt x="5430" y="1091"/>
                  </a:cubicBezTo>
                  <a:lnTo>
                    <a:pt x="5322" y="925"/>
                  </a:lnTo>
                  <a:cubicBezTo>
                    <a:pt x="4914" y="324"/>
                    <a:pt x="4252" y="0"/>
                    <a:pt x="3577"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471" name="Google Shape;5471;p62"/>
            <p:cNvSpPr/>
            <p:nvPr/>
          </p:nvSpPr>
          <p:spPr>
            <a:xfrm>
              <a:off x="501574" y="3676079"/>
              <a:ext cx="346064" cy="344387"/>
            </a:xfrm>
            <a:custGeom>
              <a:avLst/>
              <a:gdLst/>
              <a:ahLst/>
              <a:cxnLst/>
              <a:rect l="l" t="t" r="r" b="b"/>
              <a:pathLst>
                <a:path w="10729" h="10677" extrusionOk="0">
                  <a:moveTo>
                    <a:pt x="4998" y="0"/>
                  </a:moveTo>
                  <a:cubicBezTo>
                    <a:pt x="4821" y="0"/>
                    <a:pt x="4665" y="134"/>
                    <a:pt x="4644" y="315"/>
                  </a:cubicBezTo>
                  <a:lnTo>
                    <a:pt x="4180" y="3804"/>
                  </a:lnTo>
                  <a:lnTo>
                    <a:pt x="703" y="3340"/>
                  </a:lnTo>
                  <a:cubicBezTo>
                    <a:pt x="688" y="3338"/>
                    <a:pt x="674" y="3337"/>
                    <a:pt x="659" y="3337"/>
                  </a:cubicBezTo>
                  <a:cubicBezTo>
                    <a:pt x="474" y="3337"/>
                    <a:pt x="308" y="3473"/>
                    <a:pt x="286" y="3661"/>
                  </a:cubicBezTo>
                  <a:lnTo>
                    <a:pt x="24" y="5638"/>
                  </a:lnTo>
                  <a:cubicBezTo>
                    <a:pt x="1" y="5840"/>
                    <a:pt x="144" y="6019"/>
                    <a:pt x="346" y="6054"/>
                  </a:cubicBezTo>
                  <a:lnTo>
                    <a:pt x="3823" y="6519"/>
                  </a:lnTo>
                  <a:lnTo>
                    <a:pt x="3358" y="9995"/>
                  </a:lnTo>
                  <a:cubicBezTo>
                    <a:pt x="3334" y="10198"/>
                    <a:pt x="3477" y="10388"/>
                    <a:pt x="3680" y="10412"/>
                  </a:cubicBezTo>
                  <a:lnTo>
                    <a:pt x="5656" y="10674"/>
                  </a:lnTo>
                  <a:cubicBezTo>
                    <a:pt x="5671" y="10676"/>
                    <a:pt x="5686" y="10676"/>
                    <a:pt x="5700" y="10676"/>
                  </a:cubicBezTo>
                  <a:cubicBezTo>
                    <a:pt x="5886" y="10676"/>
                    <a:pt x="6051" y="10540"/>
                    <a:pt x="6073" y="10352"/>
                  </a:cubicBezTo>
                  <a:lnTo>
                    <a:pt x="6537" y="6876"/>
                  </a:lnTo>
                  <a:lnTo>
                    <a:pt x="10014" y="7328"/>
                  </a:lnTo>
                  <a:cubicBezTo>
                    <a:pt x="10029" y="7330"/>
                    <a:pt x="10043" y="7331"/>
                    <a:pt x="10058" y="7331"/>
                  </a:cubicBezTo>
                  <a:cubicBezTo>
                    <a:pt x="10243" y="7331"/>
                    <a:pt x="10409" y="7194"/>
                    <a:pt x="10442" y="7007"/>
                  </a:cubicBezTo>
                  <a:lnTo>
                    <a:pt x="10692" y="5042"/>
                  </a:lnTo>
                  <a:cubicBezTo>
                    <a:pt x="10728" y="4828"/>
                    <a:pt x="10585" y="4649"/>
                    <a:pt x="10371" y="4614"/>
                  </a:cubicBezTo>
                  <a:lnTo>
                    <a:pt x="6894" y="4161"/>
                  </a:lnTo>
                  <a:lnTo>
                    <a:pt x="7359" y="685"/>
                  </a:lnTo>
                  <a:cubicBezTo>
                    <a:pt x="7383" y="470"/>
                    <a:pt x="7240" y="292"/>
                    <a:pt x="7037" y="256"/>
                  </a:cubicBezTo>
                  <a:lnTo>
                    <a:pt x="5061" y="6"/>
                  </a:lnTo>
                  <a:cubicBezTo>
                    <a:pt x="5040" y="2"/>
                    <a:pt x="5019" y="0"/>
                    <a:pt x="4998"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472" name="Google Shape;5472;p62"/>
            <p:cNvSpPr/>
            <p:nvPr/>
          </p:nvSpPr>
          <p:spPr>
            <a:xfrm>
              <a:off x="58777" y="4197965"/>
              <a:ext cx="349902" cy="435120"/>
            </a:xfrm>
            <a:custGeom>
              <a:avLst/>
              <a:gdLst/>
              <a:ahLst/>
              <a:cxnLst/>
              <a:rect l="l" t="t" r="r" b="b"/>
              <a:pathLst>
                <a:path w="10848" h="13490" extrusionOk="0">
                  <a:moveTo>
                    <a:pt x="4152" y="412"/>
                  </a:moveTo>
                  <a:cubicBezTo>
                    <a:pt x="4441" y="412"/>
                    <a:pt x="4724" y="585"/>
                    <a:pt x="4775" y="971"/>
                  </a:cubicBezTo>
                  <a:cubicBezTo>
                    <a:pt x="4811" y="1161"/>
                    <a:pt x="4751" y="1364"/>
                    <a:pt x="4632" y="1519"/>
                  </a:cubicBezTo>
                  <a:lnTo>
                    <a:pt x="3835" y="1661"/>
                  </a:lnTo>
                  <a:cubicBezTo>
                    <a:pt x="3668" y="1566"/>
                    <a:pt x="3549" y="1411"/>
                    <a:pt x="3501" y="1221"/>
                  </a:cubicBezTo>
                  <a:lnTo>
                    <a:pt x="3501" y="1209"/>
                  </a:lnTo>
                  <a:cubicBezTo>
                    <a:pt x="3386" y="709"/>
                    <a:pt x="3774" y="412"/>
                    <a:pt x="4152" y="412"/>
                  </a:cubicBezTo>
                  <a:close/>
                  <a:moveTo>
                    <a:pt x="7880" y="2723"/>
                  </a:moveTo>
                  <a:cubicBezTo>
                    <a:pt x="8137" y="2723"/>
                    <a:pt x="8365" y="2911"/>
                    <a:pt x="8407" y="3173"/>
                  </a:cubicBezTo>
                  <a:lnTo>
                    <a:pt x="9788" y="10734"/>
                  </a:lnTo>
                  <a:cubicBezTo>
                    <a:pt x="9835" y="11043"/>
                    <a:pt x="9633" y="11329"/>
                    <a:pt x="9335" y="11377"/>
                  </a:cubicBezTo>
                  <a:lnTo>
                    <a:pt x="3073" y="12520"/>
                  </a:lnTo>
                  <a:cubicBezTo>
                    <a:pt x="3042" y="12525"/>
                    <a:pt x="3011" y="12527"/>
                    <a:pt x="2981" y="12527"/>
                  </a:cubicBezTo>
                  <a:cubicBezTo>
                    <a:pt x="2718" y="12527"/>
                    <a:pt x="2483" y="12346"/>
                    <a:pt x="2430" y="12079"/>
                  </a:cubicBezTo>
                  <a:lnTo>
                    <a:pt x="1072" y="4507"/>
                  </a:lnTo>
                  <a:cubicBezTo>
                    <a:pt x="1013" y="4209"/>
                    <a:pt x="1215" y="3924"/>
                    <a:pt x="1513" y="3876"/>
                  </a:cubicBezTo>
                  <a:lnTo>
                    <a:pt x="2263" y="3745"/>
                  </a:lnTo>
                  <a:cubicBezTo>
                    <a:pt x="2295" y="3945"/>
                    <a:pt x="2475" y="4098"/>
                    <a:pt x="2681" y="4098"/>
                  </a:cubicBezTo>
                  <a:cubicBezTo>
                    <a:pt x="2708" y="4098"/>
                    <a:pt x="2735" y="4096"/>
                    <a:pt x="2763" y="4090"/>
                  </a:cubicBezTo>
                  <a:lnTo>
                    <a:pt x="6680" y="3376"/>
                  </a:lnTo>
                  <a:cubicBezTo>
                    <a:pt x="6906" y="3328"/>
                    <a:pt x="7073" y="3102"/>
                    <a:pt x="7025" y="2864"/>
                  </a:cubicBezTo>
                  <a:lnTo>
                    <a:pt x="7776" y="2733"/>
                  </a:lnTo>
                  <a:cubicBezTo>
                    <a:pt x="7811" y="2726"/>
                    <a:pt x="7846" y="2723"/>
                    <a:pt x="7880" y="2723"/>
                  </a:cubicBezTo>
                  <a:close/>
                  <a:moveTo>
                    <a:pt x="4138" y="1"/>
                  </a:moveTo>
                  <a:cubicBezTo>
                    <a:pt x="4073" y="1"/>
                    <a:pt x="4008" y="6"/>
                    <a:pt x="3942" y="18"/>
                  </a:cubicBezTo>
                  <a:cubicBezTo>
                    <a:pt x="3358" y="125"/>
                    <a:pt x="2965" y="697"/>
                    <a:pt x="3073" y="1280"/>
                  </a:cubicBezTo>
                  <a:cubicBezTo>
                    <a:pt x="3108" y="1459"/>
                    <a:pt x="3180" y="1614"/>
                    <a:pt x="3287" y="1757"/>
                  </a:cubicBezTo>
                  <a:lnTo>
                    <a:pt x="2513" y="1900"/>
                  </a:lnTo>
                  <a:cubicBezTo>
                    <a:pt x="2192" y="1959"/>
                    <a:pt x="1989" y="2269"/>
                    <a:pt x="2037" y="2578"/>
                  </a:cubicBezTo>
                  <a:lnTo>
                    <a:pt x="2096" y="2864"/>
                  </a:lnTo>
                  <a:lnTo>
                    <a:pt x="798" y="3102"/>
                  </a:lnTo>
                  <a:cubicBezTo>
                    <a:pt x="322" y="3185"/>
                    <a:pt x="1" y="3650"/>
                    <a:pt x="84" y="4138"/>
                  </a:cubicBezTo>
                  <a:lnTo>
                    <a:pt x="1668" y="12770"/>
                  </a:lnTo>
                  <a:cubicBezTo>
                    <a:pt x="1741" y="13190"/>
                    <a:pt x="2110" y="13489"/>
                    <a:pt x="2531" y="13489"/>
                  </a:cubicBezTo>
                  <a:cubicBezTo>
                    <a:pt x="2588" y="13489"/>
                    <a:pt x="2646" y="13484"/>
                    <a:pt x="2703" y="13472"/>
                  </a:cubicBezTo>
                  <a:lnTo>
                    <a:pt x="10050" y="12139"/>
                  </a:lnTo>
                  <a:cubicBezTo>
                    <a:pt x="10526" y="12044"/>
                    <a:pt x="10847" y="11579"/>
                    <a:pt x="10764" y="11091"/>
                  </a:cubicBezTo>
                  <a:lnTo>
                    <a:pt x="9180" y="2459"/>
                  </a:lnTo>
                  <a:cubicBezTo>
                    <a:pt x="9107" y="2029"/>
                    <a:pt x="8737" y="1728"/>
                    <a:pt x="8317" y="1728"/>
                  </a:cubicBezTo>
                  <a:cubicBezTo>
                    <a:pt x="8260" y="1728"/>
                    <a:pt x="8202" y="1733"/>
                    <a:pt x="8145" y="1745"/>
                  </a:cubicBezTo>
                  <a:lnTo>
                    <a:pt x="6859" y="1995"/>
                  </a:lnTo>
                  <a:lnTo>
                    <a:pt x="6811" y="1709"/>
                  </a:lnTo>
                  <a:cubicBezTo>
                    <a:pt x="6758" y="1434"/>
                    <a:pt x="6509" y="1235"/>
                    <a:pt x="6237" y="1235"/>
                  </a:cubicBezTo>
                  <a:cubicBezTo>
                    <a:pt x="6202" y="1235"/>
                    <a:pt x="6167" y="1238"/>
                    <a:pt x="6132" y="1245"/>
                  </a:cubicBezTo>
                  <a:lnTo>
                    <a:pt x="5180" y="1411"/>
                  </a:lnTo>
                  <a:cubicBezTo>
                    <a:pt x="5228" y="1245"/>
                    <a:pt x="5240" y="1066"/>
                    <a:pt x="5216" y="887"/>
                  </a:cubicBezTo>
                  <a:cubicBezTo>
                    <a:pt x="5110" y="369"/>
                    <a:pt x="4656" y="1"/>
                    <a:pt x="413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473" name="Google Shape;5473;p62"/>
            <p:cNvSpPr/>
            <p:nvPr/>
          </p:nvSpPr>
          <p:spPr>
            <a:xfrm>
              <a:off x="120997" y="4354466"/>
              <a:ext cx="60059" cy="49866"/>
            </a:xfrm>
            <a:custGeom>
              <a:avLst/>
              <a:gdLst/>
              <a:ahLst/>
              <a:cxnLst/>
              <a:rect l="l" t="t" r="r" b="b"/>
              <a:pathLst>
                <a:path w="1862" h="1546" extrusionOk="0">
                  <a:moveTo>
                    <a:pt x="1002" y="1"/>
                  </a:moveTo>
                  <a:cubicBezTo>
                    <a:pt x="958" y="1"/>
                    <a:pt x="914" y="5"/>
                    <a:pt x="870" y="12"/>
                  </a:cubicBezTo>
                  <a:cubicBezTo>
                    <a:pt x="191" y="131"/>
                    <a:pt x="1" y="1012"/>
                    <a:pt x="560" y="1405"/>
                  </a:cubicBezTo>
                  <a:cubicBezTo>
                    <a:pt x="701" y="1502"/>
                    <a:pt x="854" y="1545"/>
                    <a:pt x="1002" y="1545"/>
                  </a:cubicBezTo>
                  <a:cubicBezTo>
                    <a:pt x="1453" y="1545"/>
                    <a:pt x="1861" y="1142"/>
                    <a:pt x="1763" y="631"/>
                  </a:cubicBezTo>
                  <a:cubicBezTo>
                    <a:pt x="1688" y="259"/>
                    <a:pt x="1367"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474" name="Google Shape;5474;p62"/>
            <p:cNvSpPr/>
            <p:nvPr/>
          </p:nvSpPr>
          <p:spPr>
            <a:xfrm>
              <a:off x="189281" y="4339823"/>
              <a:ext cx="124020" cy="43383"/>
            </a:xfrm>
            <a:custGeom>
              <a:avLst/>
              <a:gdLst/>
              <a:ahLst/>
              <a:cxnLst/>
              <a:rect l="l" t="t" r="r" b="b"/>
              <a:pathLst>
                <a:path w="3845" h="1345" extrusionOk="0">
                  <a:moveTo>
                    <a:pt x="3258" y="1"/>
                  </a:moveTo>
                  <a:cubicBezTo>
                    <a:pt x="3223" y="1"/>
                    <a:pt x="3185" y="5"/>
                    <a:pt x="3146" y="14"/>
                  </a:cubicBezTo>
                  <a:lnTo>
                    <a:pt x="3134" y="14"/>
                  </a:lnTo>
                  <a:lnTo>
                    <a:pt x="539" y="478"/>
                  </a:lnTo>
                  <a:cubicBezTo>
                    <a:pt x="1" y="579"/>
                    <a:pt x="106" y="1345"/>
                    <a:pt x="597" y="1345"/>
                  </a:cubicBezTo>
                  <a:cubicBezTo>
                    <a:pt x="628" y="1345"/>
                    <a:pt x="660" y="1342"/>
                    <a:pt x="693" y="1335"/>
                  </a:cubicBezTo>
                  <a:lnTo>
                    <a:pt x="3289" y="871"/>
                  </a:lnTo>
                  <a:cubicBezTo>
                    <a:pt x="3844" y="793"/>
                    <a:pt x="3747" y="1"/>
                    <a:pt x="325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475" name="Google Shape;5475;p62"/>
            <p:cNvSpPr/>
            <p:nvPr/>
          </p:nvSpPr>
          <p:spPr>
            <a:xfrm>
              <a:off x="133673" y="4423976"/>
              <a:ext cx="60059" cy="49866"/>
            </a:xfrm>
            <a:custGeom>
              <a:avLst/>
              <a:gdLst/>
              <a:ahLst/>
              <a:cxnLst/>
              <a:rect l="l" t="t" r="r" b="b"/>
              <a:pathLst>
                <a:path w="1862" h="1546" extrusionOk="0">
                  <a:moveTo>
                    <a:pt x="1002" y="1"/>
                  </a:moveTo>
                  <a:cubicBezTo>
                    <a:pt x="958" y="1"/>
                    <a:pt x="914" y="5"/>
                    <a:pt x="870" y="12"/>
                  </a:cubicBezTo>
                  <a:cubicBezTo>
                    <a:pt x="191" y="131"/>
                    <a:pt x="0" y="1012"/>
                    <a:pt x="560" y="1405"/>
                  </a:cubicBezTo>
                  <a:cubicBezTo>
                    <a:pt x="701" y="1502"/>
                    <a:pt x="854" y="1546"/>
                    <a:pt x="1002" y="1546"/>
                  </a:cubicBezTo>
                  <a:cubicBezTo>
                    <a:pt x="1453" y="1546"/>
                    <a:pt x="1861" y="1142"/>
                    <a:pt x="1763" y="631"/>
                  </a:cubicBezTo>
                  <a:cubicBezTo>
                    <a:pt x="1699" y="259"/>
                    <a:pt x="1369"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476" name="Google Shape;5476;p62"/>
            <p:cNvSpPr/>
            <p:nvPr/>
          </p:nvSpPr>
          <p:spPr>
            <a:xfrm>
              <a:off x="203183" y="4409300"/>
              <a:ext cx="120892" cy="43544"/>
            </a:xfrm>
            <a:custGeom>
              <a:avLst/>
              <a:gdLst/>
              <a:ahLst/>
              <a:cxnLst/>
              <a:rect l="l" t="t" r="r" b="b"/>
              <a:pathLst>
                <a:path w="3748" h="1350" extrusionOk="0">
                  <a:moveTo>
                    <a:pt x="3144" y="1"/>
                  </a:moveTo>
                  <a:cubicBezTo>
                    <a:pt x="3128" y="1"/>
                    <a:pt x="3112" y="1"/>
                    <a:pt x="3096" y="3"/>
                  </a:cubicBezTo>
                  <a:lnTo>
                    <a:pt x="501" y="467"/>
                  </a:lnTo>
                  <a:cubicBezTo>
                    <a:pt x="0" y="618"/>
                    <a:pt x="125" y="1349"/>
                    <a:pt x="620" y="1349"/>
                  </a:cubicBezTo>
                  <a:cubicBezTo>
                    <a:pt x="632" y="1349"/>
                    <a:pt x="643" y="1349"/>
                    <a:pt x="655" y="1348"/>
                  </a:cubicBezTo>
                  <a:lnTo>
                    <a:pt x="3251" y="872"/>
                  </a:lnTo>
                  <a:cubicBezTo>
                    <a:pt x="3747" y="722"/>
                    <a:pt x="3639" y="1"/>
                    <a:pt x="314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477" name="Google Shape;5477;p62"/>
            <p:cNvSpPr/>
            <p:nvPr/>
          </p:nvSpPr>
          <p:spPr>
            <a:xfrm>
              <a:off x="147124" y="4498130"/>
              <a:ext cx="60123" cy="50221"/>
            </a:xfrm>
            <a:custGeom>
              <a:avLst/>
              <a:gdLst/>
              <a:ahLst/>
              <a:cxnLst/>
              <a:rect l="l" t="t" r="r" b="b"/>
              <a:pathLst>
                <a:path w="1864" h="1557" extrusionOk="0">
                  <a:moveTo>
                    <a:pt x="1009" y="0"/>
                  </a:moveTo>
                  <a:cubicBezTo>
                    <a:pt x="967" y="0"/>
                    <a:pt x="924" y="4"/>
                    <a:pt x="881" y="11"/>
                  </a:cubicBezTo>
                  <a:cubicBezTo>
                    <a:pt x="191" y="130"/>
                    <a:pt x="0" y="1011"/>
                    <a:pt x="572" y="1416"/>
                  </a:cubicBezTo>
                  <a:cubicBezTo>
                    <a:pt x="710" y="1513"/>
                    <a:pt x="860" y="1556"/>
                    <a:pt x="1007" y="1556"/>
                  </a:cubicBezTo>
                  <a:cubicBezTo>
                    <a:pt x="1454" y="1556"/>
                    <a:pt x="1864" y="1153"/>
                    <a:pt x="1774" y="642"/>
                  </a:cubicBezTo>
                  <a:cubicBezTo>
                    <a:pt x="1699" y="268"/>
                    <a:pt x="1376" y="0"/>
                    <a:pt x="1009"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478" name="Google Shape;5478;p62"/>
            <p:cNvSpPr/>
            <p:nvPr/>
          </p:nvSpPr>
          <p:spPr>
            <a:xfrm>
              <a:off x="216214" y="4483357"/>
              <a:ext cx="122214" cy="43706"/>
            </a:xfrm>
            <a:custGeom>
              <a:avLst/>
              <a:gdLst/>
              <a:ahLst/>
              <a:cxnLst/>
              <a:rect l="l" t="t" r="r" b="b"/>
              <a:pathLst>
                <a:path w="3789" h="1355" extrusionOk="0">
                  <a:moveTo>
                    <a:pt x="3177" y="0"/>
                  </a:moveTo>
                  <a:cubicBezTo>
                    <a:pt x="3155" y="0"/>
                    <a:pt x="3132" y="2"/>
                    <a:pt x="3109" y="5"/>
                  </a:cubicBezTo>
                  <a:lnTo>
                    <a:pt x="513" y="481"/>
                  </a:lnTo>
                  <a:cubicBezTo>
                    <a:pt x="0" y="606"/>
                    <a:pt x="110" y="1355"/>
                    <a:pt x="612" y="1355"/>
                  </a:cubicBezTo>
                  <a:cubicBezTo>
                    <a:pt x="634" y="1355"/>
                    <a:pt x="656" y="1353"/>
                    <a:pt x="680" y="1350"/>
                  </a:cubicBezTo>
                  <a:lnTo>
                    <a:pt x="3276" y="886"/>
                  </a:lnTo>
                  <a:cubicBezTo>
                    <a:pt x="3789" y="749"/>
                    <a:pt x="3679" y="0"/>
                    <a:pt x="3177"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479" name="Google Shape;5479;p62"/>
            <p:cNvSpPr/>
            <p:nvPr/>
          </p:nvSpPr>
          <p:spPr>
            <a:xfrm>
              <a:off x="89903" y="4806940"/>
              <a:ext cx="250428" cy="224527"/>
            </a:xfrm>
            <a:custGeom>
              <a:avLst/>
              <a:gdLst/>
              <a:ahLst/>
              <a:cxnLst/>
              <a:rect l="l" t="t" r="r" b="b"/>
              <a:pathLst>
                <a:path w="7764" h="6961" extrusionOk="0">
                  <a:moveTo>
                    <a:pt x="3921" y="1"/>
                  </a:moveTo>
                  <a:cubicBezTo>
                    <a:pt x="2893" y="1"/>
                    <a:pt x="1881" y="469"/>
                    <a:pt x="1215" y="1343"/>
                  </a:cubicBezTo>
                  <a:lnTo>
                    <a:pt x="6953" y="4975"/>
                  </a:lnTo>
                  <a:cubicBezTo>
                    <a:pt x="7763" y="3403"/>
                    <a:pt x="7239" y="1474"/>
                    <a:pt x="5739" y="534"/>
                  </a:cubicBezTo>
                  <a:cubicBezTo>
                    <a:pt x="5177" y="174"/>
                    <a:pt x="4546" y="1"/>
                    <a:pt x="3921" y="1"/>
                  </a:cubicBezTo>
                  <a:close/>
                  <a:moveTo>
                    <a:pt x="810" y="1986"/>
                  </a:moveTo>
                  <a:cubicBezTo>
                    <a:pt x="0" y="3558"/>
                    <a:pt x="524" y="5487"/>
                    <a:pt x="2012" y="6427"/>
                  </a:cubicBezTo>
                  <a:cubicBezTo>
                    <a:pt x="2575" y="6787"/>
                    <a:pt x="3207" y="6960"/>
                    <a:pt x="3834" y="6960"/>
                  </a:cubicBezTo>
                  <a:cubicBezTo>
                    <a:pt x="4865" y="6960"/>
                    <a:pt x="5882" y="6492"/>
                    <a:pt x="6549" y="5618"/>
                  </a:cubicBezTo>
                  <a:lnTo>
                    <a:pt x="810" y="1986"/>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480" name="Google Shape;5480;p62"/>
            <p:cNvSpPr/>
            <p:nvPr/>
          </p:nvSpPr>
          <p:spPr>
            <a:xfrm>
              <a:off x="558794" y="4325276"/>
              <a:ext cx="196272" cy="181918"/>
            </a:xfrm>
            <a:custGeom>
              <a:avLst/>
              <a:gdLst/>
              <a:ahLst/>
              <a:cxnLst/>
              <a:rect l="l" t="t" r="r" b="b"/>
              <a:pathLst>
                <a:path w="6085" h="5640" extrusionOk="0">
                  <a:moveTo>
                    <a:pt x="3608" y="0"/>
                  </a:moveTo>
                  <a:lnTo>
                    <a:pt x="1215" y="1632"/>
                  </a:lnTo>
                  <a:cubicBezTo>
                    <a:pt x="251" y="2286"/>
                    <a:pt x="1" y="3596"/>
                    <a:pt x="656" y="4560"/>
                  </a:cubicBezTo>
                  <a:lnTo>
                    <a:pt x="763" y="4715"/>
                  </a:lnTo>
                  <a:cubicBezTo>
                    <a:pt x="1171" y="5316"/>
                    <a:pt x="1833" y="5640"/>
                    <a:pt x="2508" y="5640"/>
                  </a:cubicBezTo>
                  <a:cubicBezTo>
                    <a:pt x="2916" y="5640"/>
                    <a:pt x="3328" y="5522"/>
                    <a:pt x="3692" y="5275"/>
                  </a:cubicBezTo>
                  <a:lnTo>
                    <a:pt x="6085" y="3644"/>
                  </a:lnTo>
                  <a:lnTo>
                    <a:pt x="3608" y="0"/>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481" name="Google Shape;5481;p62"/>
            <p:cNvSpPr/>
            <p:nvPr/>
          </p:nvSpPr>
          <p:spPr>
            <a:xfrm>
              <a:off x="691298" y="4249734"/>
              <a:ext cx="196272" cy="181950"/>
            </a:xfrm>
            <a:custGeom>
              <a:avLst/>
              <a:gdLst/>
              <a:ahLst/>
              <a:cxnLst/>
              <a:rect l="l" t="t" r="r" b="b"/>
              <a:pathLst>
                <a:path w="6085" h="5641" extrusionOk="0">
                  <a:moveTo>
                    <a:pt x="3577" y="1"/>
                  </a:moveTo>
                  <a:cubicBezTo>
                    <a:pt x="3169" y="1"/>
                    <a:pt x="2757" y="119"/>
                    <a:pt x="2394" y="366"/>
                  </a:cubicBezTo>
                  <a:lnTo>
                    <a:pt x="0" y="1997"/>
                  </a:lnTo>
                  <a:lnTo>
                    <a:pt x="2489" y="5640"/>
                  </a:lnTo>
                  <a:lnTo>
                    <a:pt x="4870" y="4009"/>
                  </a:lnTo>
                  <a:cubicBezTo>
                    <a:pt x="5834" y="3354"/>
                    <a:pt x="6084" y="2045"/>
                    <a:pt x="5430" y="1092"/>
                  </a:cubicBezTo>
                  <a:lnTo>
                    <a:pt x="5322" y="926"/>
                  </a:lnTo>
                  <a:cubicBezTo>
                    <a:pt x="4914" y="325"/>
                    <a:pt x="4252" y="1"/>
                    <a:pt x="3577"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482" name="Google Shape;5482;p62"/>
            <p:cNvSpPr/>
            <p:nvPr/>
          </p:nvSpPr>
          <p:spPr>
            <a:xfrm>
              <a:off x="501187" y="4700692"/>
              <a:ext cx="346064" cy="344387"/>
            </a:xfrm>
            <a:custGeom>
              <a:avLst/>
              <a:gdLst/>
              <a:ahLst/>
              <a:cxnLst/>
              <a:rect l="l" t="t" r="r" b="b"/>
              <a:pathLst>
                <a:path w="10729" h="10677" extrusionOk="0">
                  <a:moveTo>
                    <a:pt x="5011" y="0"/>
                  </a:moveTo>
                  <a:cubicBezTo>
                    <a:pt x="4833" y="0"/>
                    <a:pt x="4677" y="135"/>
                    <a:pt x="4656" y="327"/>
                  </a:cubicBezTo>
                  <a:lnTo>
                    <a:pt x="4192" y="3804"/>
                  </a:lnTo>
                  <a:lnTo>
                    <a:pt x="715" y="3339"/>
                  </a:lnTo>
                  <a:cubicBezTo>
                    <a:pt x="700" y="3338"/>
                    <a:pt x="686" y="3337"/>
                    <a:pt x="671" y="3337"/>
                  </a:cubicBezTo>
                  <a:cubicBezTo>
                    <a:pt x="486" y="3337"/>
                    <a:pt x="320" y="3473"/>
                    <a:pt x="298" y="3661"/>
                  </a:cubicBezTo>
                  <a:lnTo>
                    <a:pt x="36" y="5637"/>
                  </a:lnTo>
                  <a:cubicBezTo>
                    <a:pt x="1" y="5840"/>
                    <a:pt x="144" y="6030"/>
                    <a:pt x="358" y="6054"/>
                  </a:cubicBezTo>
                  <a:lnTo>
                    <a:pt x="3835" y="6518"/>
                  </a:lnTo>
                  <a:lnTo>
                    <a:pt x="3370" y="9995"/>
                  </a:lnTo>
                  <a:cubicBezTo>
                    <a:pt x="3346" y="10197"/>
                    <a:pt x="3489" y="10388"/>
                    <a:pt x="3692" y="10412"/>
                  </a:cubicBezTo>
                  <a:lnTo>
                    <a:pt x="5668" y="10674"/>
                  </a:lnTo>
                  <a:cubicBezTo>
                    <a:pt x="5683" y="10675"/>
                    <a:pt x="5698" y="10676"/>
                    <a:pt x="5712" y="10676"/>
                  </a:cubicBezTo>
                  <a:cubicBezTo>
                    <a:pt x="5898" y="10676"/>
                    <a:pt x="6063" y="10540"/>
                    <a:pt x="6085" y="10352"/>
                  </a:cubicBezTo>
                  <a:lnTo>
                    <a:pt x="6549" y="6876"/>
                  </a:lnTo>
                  <a:lnTo>
                    <a:pt x="10026" y="7328"/>
                  </a:lnTo>
                  <a:cubicBezTo>
                    <a:pt x="10046" y="7331"/>
                    <a:pt x="10065" y="7333"/>
                    <a:pt x="10084" y="7333"/>
                  </a:cubicBezTo>
                  <a:cubicBezTo>
                    <a:pt x="10264" y="7333"/>
                    <a:pt x="10421" y="7189"/>
                    <a:pt x="10443" y="7007"/>
                  </a:cubicBezTo>
                  <a:lnTo>
                    <a:pt x="10704" y="5042"/>
                  </a:lnTo>
                  <a:cubicBezTo>
                    <a:pt x="10728" y="4828"/>
                    <a:pt x="10585" y="4649"/>
                    <a:pt x="10383" y="4613"/>
                  </a:cubicBezTo>
                  <a:lnTo>
                    <a:pt x="6906" y="4161"/>
                  </a:lnTo>
                  <a:lnTo>
                    <a:pt x="7359" y="684"/>
                  </a:lnTo>
                  <a:cubicBezTo>
                    <a:pt x="7395" y="470"/>
                    <a:pt x="7252" y="291"/>
                    <a:pt x="7037" y="256"/>
                  </a:cubicBezTo>
                  <a:lnTo>
                    <a:pt x="5073" y="6"/>
                  </a:lnTo>
                  <a:cubicBezTo>
                    <a:pt x="5052" y="2"/>
                    <a:pt x="5031" y="0"/>
                    <a:pt x="5011"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grpSp>
      <p:sp>
        <p:nvSpPr>
          <p:cNvPr id="5483" name="Google Shape;5483;p62"/>
          <p:cNvSpPr txBox="1">
            <a:spLocks noGrp="1"/>
          </p:cNvSpPr>
          <p:nvPr>
            <p:ph type="title" idx="7"/>
          </p:nvPr>
        </p:nvSpPr>
        <p:spPr>
          <a:xfrm>
            <a:off x="8648928" y="2973733"/>
            <a:ext cx="2451600" cy="763600"/>
          </a:xfrm>
          <a:prstGeom prst="rect">
            <a:avLst/>
          </a:prstGeom>
          <a:noFill/>
          <a:ln>
            <a:noFill/>
          </a:ln>
        </p:spPr>
        <p:txBody>
          <a:bodyPr spcFirstLastPara="1" wrap="square" lIns="68575" tIns="68575" rIns="68575" bIns="68575" anchor="b" anchorCtr="0">
            <a:noAutofit/>
          </a:bodyPr>
          <a:lstStyle>
            <a:lvl1pPr lvl="0" algn="ctr">
              <a:lnSpc>
                <a:spcPct val="100000"/>
              </a:lnSpc>
              <a:spcBef>
                <a:spcPts val="0"/>
              </a:spcBef>
              <a:spcAft>
                <a:spcPts val="0"/>
              </a:spcAft>
              <a:buSzPts val="1400"/>
              <a:buNone/>
              <a:defRPr sz="2400"/>
            </a:lvl1pPr>
            <a:lvl2pPr lvl="1" algn="ctr">
              <a:lnSpc>
                <a:spcPct val="100000"/>
              </a:lnSpc>
              <a:spcBef>
                <a:spcPts val="0"/>
              </a:spcBef>
              <a:spcAft>
                <a:spcPts val="0"/>
              </a:spcAft>
              <a:buSzPts val="1400"/>
              <a:buNone/>
              <a:defRPr sz="2400"/>
            </a:lvl2pPr>
            <a:lvl3pPr lvl="2" algn="ctr">
              <a:lnSpc>
                <a:spcPct val="100000"/>
              </a:lnSpc>
              <a:spcBef>
                <a:spcPts val="0"/>
              </a:spcBef>
              <a:spcAft>
                <a:spcPts val="0"/>
              </a:spcAft>
              <a:buSzPts val="1400"/>
              <a:buNone/>
              <a:defRPr sz="2400"/>
            </a:lvl3pPr>
            <a:lvl4pPr lvl="3" algn="ctr">
              <a:lnSpc>
                <a:spcPct val="100000"/>
              </a:lnSpc>
              <a:spcBef>
                <a:spcPts val="0"/>
              </a:spcBef>
              <a:spcAft>
                <a:spcPts val="0"/>
              </a:spcAft>
              <a:buSzPts val="1400"/>
              <a:buNone/>
              <a:defRPr sz="2400"/>
            </a:lvl4pPr>
            <a:lvl5pPr lvl="4" algn="ctr">
              <a:lnSpc>
                <a:spcPct val="100000"/>
              </a:lnSpc>
              <a:spcBef>
                <a:spcPts val="0"/>
              </a:spcBef>
              <a:spcAft>
                <a:spcPts val="0"/>
              </a:spcAft>
              <a:buSzPts val="1400"/>
              <a:buNone/>
              <a:defRPr sz="2400"/>
            </a:lvl5pPr>
            <a:lvl6pPr lvl="5" algn="ctr">
              <a:lnSpc>
                <a:spcPct val="100000"/>
              </a:lnSpc>
              <a:spcBef>
                <a:spcPts val="0"/>
              </a:spcBef>
              <a:spcAft>
                <a:spcPts val="0"/>
              </a:spcAft>
              <a:buSzPts val="1400"/>
              <a:buNone/>
              <a:defRPr sz="2400"/>
            </a:lvl6pPr>
            <a:lvl7pPr lvl="6" algn="ctr">
              <a:lnSpc>
                <a:spcPct val="100000"/>
              </a:lnSpc>
              <a:spcBef>
                <a:spcPts val="0"/>
              </a:spcBef>
              <a:spcAft>
                <a:spcPts val="0"/>
              </a:spcAft>
              <a:buSzPts val="1400"/>
              <a:buNone/>
              <a:defRPr sz="2400"/>
            </a:lvl7pPr>
            <a:lvl8pPr lvl="7" algn="ctr">
              <a:lnSpc>
                <a:spcPct val="100000"/>
              </a:lnSpc>
              <a:spcBef>
                <a:spcPts val="0"/>
              </a:spcBef>
              <a:spcAft>
                <a:spcPts val="0"/>
              </a:spcAft>
              <a:buSzPts val="1400"/>
              <a:buNone/>
              <a:defRPr sz="2400"/>
            </a:lvl8pPr>
            <a:lvl9pPr lvl="8" algn="ctr">
              <a:lnSpc>
                <a:spcPct val="100000"/>
              </a:lnSpc>
              <a:spcBef>
                <a:spcPts val="0"/>
              </a:spcBef>
              <a:spcAft>
                <a:spcPts val="0"/>
              </a:spcAft>
              <a:buSzPts val="1400"/>
              <a:buNone/>
              <a:defRPr sz="2400"/>
            </a:lvl9pPr>
          </a:lstStyle>
          <a:p>
            <a:endParaRPr/>
          </a:p>
        </p:txBody>
      </p:sp>
      <p:sp>
        <p:nvSpPr>
          <p:cNvPr id="5484" name="Google Shape;5484;p62"/>
          <p:cNvSpPr txBox="1">
            <a:spLocks noGrp="1"/>
          </p:cNvSpPr>
          <p:nvPr>
            <p:ph type="subTitle" idx="8"/>
          </p:nvPr>
        </p:nvSpPr>
        <p:spPr>
          <a:xfrm>
            <a:off x="8533545" y="3841700"/>
            <a:ext cx="2682400" cy="929200"/>
          </a:xfrm>
          <a:prstGeom prst="rect">
            <a:avLst/>
          </a:prstGeom>
          <a:noFill/>
          <a:ln>
            <a:noFill/>
          </a:ln>
        </p:spPr>
        <p:txBody>
          <a:bodyPr spcFirstLastPara="1" wrap="square" lIns="68575" tIns="68575" rIns="68575" bIns="68575" anchor="t" anchorCtr="0">
            <a:noAutofit/>
          </a:bodyPr>
          <a:lstStyle>
            <a:lvl1pPr lvl="0" algn="ctr">
              <a:lnSpc>
                <a:spcPct val="100000"/>
              </a:lnSpc>
              <a:spcBef>
                <a:spcPts val="0"/>
              </a:spcBef>
              <a:spcAft>
                <a:spcPts val="0"/>
              </a:spcAft>
              <a:buSzPts val="1200"/>
              <a:buNone/>
              <a:defRPr sz="2133"/>
            </a:lvl1pPr>
            <a:lvl2pPr lvl="1" algn="ctr">
              <a:lnSpc>
                <a:spcPct val="100000"/>
              </a:lnSpc>
              <a:spcBef>
                <a:spcPts val="0"/>
              </a:spcBef>
              <a:spcAft>
                <a:spcPts val="0"/>
              </a:spcAft>
              <a:buSzPts val="1200"/>
              <a:buNone/>
              <a:defRPr sz="2133"/>
            </a:lvl2pPr>
            <a:lvl3pPr lvl="2" algn="ctr">
              <a:lnSpc>
                <a:spcPct val="100000"/>
              </a:lnSpc>
              <a:spcBef>
                <a:spcPts val="0"/>
              </a:spcBef>
              <a:spcAft>
                <a:spcPts val="0"/>
              </a:spcAft>
              <a:buSzPts val="1200"/>
              <a:buNone/>
              <a:defRPr sz="2133"/>
            </a:lvl3pPr>
            <a:lvl4pPr lvl="3" algn="ctr">
              <a:lnSpc>
                <a:spcPct val="100000"/>
              </a:lnSpc>
              <a:spcBef>
                <a:spcPts val="0"/>
              </a:spcBef>
              <a:spcAft>
                <a:spcPts val="0"/>
              </a:spcAft>
              <a:buSzPts val="1200"/>
              <a:buNone/>
              <a:defRPr sz="2133"/>
            </a:lvl4pPr>
            <a:lvl5pPr lvl="4" algn="ctr">
              <a:lnSpc>
                <a:spcPct val="100000"/>
              </a:lnSpc>
              <a:spcBef>
                <a:spcPts val="0"/>
              </a:spcBef>
              <a:spcAft>
                <a:spcPts val="0"/>
              </a:spcAft>
              <a:buSzPts val="1200"/>
              <a:buNone/>
              <a:defRPr sz="2133"/>
            </a:lvl5pPr>
            <a:lvl6pPr lvl="5" algn="ctr">
              <a:lnSpc>
                <a:spcPct val="100000"/>
              </a:lnSpc>
              <a:spcBef>
                <a:spcPts val="0"/>
              </a:spcBef>
              <a:spcAft>
                <a:spcPts val="0"/>
              </a:spcAft>
              <a:buSzPts val="1200"/>
              <a:buNone/>
              <a:defRPr sz="2133"/>
            </a:lvl6pPr>
            <a:lvl7pPr lvl="6" algn="ctr">
              <a:lnSpc>
                <a:spcPct val="100000"/>
              </a:lnSpc>
              <a:spcBef>
                <a:spcPts val="0"/>
              </a:spcBef>
              <a:spcAft>
                <a:spcPts val="0"/>
              </a:spcAft>
              <a:buSzPts val="1200"/>
              <a:buNone/>
              <a:defRPr sz="2133"/>
            </a:lvl7pPr>
            <a:lvl8pPr lvl="7" algn="ctr">
              <a:lnSpc>
                <a:spcPct val="100000"/>
              </a:lnSpc>
              <a:spcBef>
                <a:spcPts val="0"/>
              </a:spcBef>
              <a:spcAft>
                <a:spcPts val="0"/>
              </a:spcAft>
              <a:buSzPts val="1200"/>
              <a:buNone/>
              <a:defRPr sz="2133"/>
            </a:lvl8pPr>
            <a:lvl9pPr lvl="8" algn="ctr">
              <a:lnSpc>
                <a:spcPct val="100000"/>
              </a:lnSpc>
              <a:spcBef>
                <a:spcPts val="0"/>
              </a:spcBef>
              <a:spcAft>
                <a:spcPts val="0"/>
              </a:spcAft>
              <a:buSzPts val="1200"/>
              <a:buNone/>
              <a:defRPr sz="2133"/>
            </a:lvl9pPr>
          </a:lstStyle>
          <a:p>
            <a:endParaRPr/>
          </a:p>
        </p:txBody>
      </p:sp>
      <p:sp>
        <p:nvSpPr>
          <p:cNvPr id="5485" name="Google Shape;5485;p62"/>
          <p:cNvSpPr txBox="1">
            <a:spLocks noGrp="1"/>
          </p:cNvSpPr>
          <p:nvPr>
            <p:ph type="sldNum" idx="12"/>
          </p:nvPr>
        </p:nvSpPr>
        <p:spPr>
          <a:xfrm>
            <a:off x="11409045" y="6333135"/>
            <a:ext cx="731600" cy="524800"/>
          </a:xfrm>
          <a:prstGeom prst="rect">
            <a:avLst/>
          </a:prstGeom>
          <a:noFill/>
          <a:ln>
            <a:noFill/>
          </a:ln>
        </p:spPr>
        <p:txBody>
          <a:bodyPr spcFirstLastPara="1" wrap="square" lIns="68575" tIns="68575" rIns="68575" bIns="68575" anchor="t" anchorCtr="0">
            <a:noAutofit/>
          </a:bodyPr>
          <a:lstStyle>
            <a:lvl1pPr marL="0" marR="0" lvl="0" indent="0" algn="r">
              <a:lnSpc>
                <a:spcPct val="100000"/>
              </a:lnSpc>
              <a:spcBef>
                <a:spcPts val="0"/>
              </a:spcBef>
              <a:spcAft>
                <a:spcPts val="0"/>
              </a:spcAft>
              <a:buClr>
                <a:srgbClr val="000000"/>
              </a:buClr>
              <a:buSzPts val="1000"/>
              <a:buFont typeface="Arial"/>
              <a:buNone/>
              <a:defRPr sz="1733" b="0" i="0" u="none" strike="noStrike" cap="none">
                <a:solidFill>
                  <a:schemeClr val="dk2"/>
                </a:solidFill>
                <a:latin typeface="Open Sans"/>
                <a:ea typeface="Open Sans"/>
                <a:cs typeface="Open Sans"/>
                <a:sym typeface="Open Sans"/>
              </a:defRPr>
            </a:lvl1pPr>
            <a:lvl2pPr marL="0" marR="0" lvl="1" indent="0" algn="r">
              <a:lnSpc>
                <a:spcPct val="100000"/>
              </a:lnSpc>
              <a:spcBef>
                <a:spcPts val="0"/>
              </a:spcBef>
              <a:spcAft>
                <a:spcPts val="0"/>
              </a:spcAft>
              <a:buClr>
                <a:srgbClr val="000000"/>
              </a:buClr>
              <a:buSzPts val="1000"/>
              <a:buFont typeface="Arial"/>
              <a:buNone/>
              <a:defRPr sz="1733" b="0" i="0" u="none" strike="noStrike" cap="none">
                <a:solidFill>
                  <a:schemeClr val="dk2"/>
                </a:solidFill>
                <a:latin typeface="Open Sans"/>
                <a:ea typeface="Open Sans"/>
                <a:cs typeface="Open Sans"/>
                <a:sym typeface="Open Sans"/>
              </a:defRPr>
            </a:lvl2pPr>
            <a:lvl3pPr marL="0" marR="0" lvl="2" indent="0" algn="r">
              <a:lnSpc>
                <a:spcPct val="100000"/>
              </a:lnSpc>
              <a:spcBef>
                <a:spcPts val="0"/>
              </a:spcBef>
              <a:spcAft>
                <a:spcPts val="0"/>
              </a:spcAft>
              <a:buClr>
                <a:srgbClr val="000000"/>
              </a:buClr>
              <a:buSzPts val="1000"/>
              <a:buFont typeface="Arial"/>
              <a:buNone/>
              <a:defRPr sz="1733" b="0" i="0" u="none" strike="noStrike" cap="none">
                <a:solidFill>
                  <a:schemeClr val="dk2"/>
                </a:solidFill>
                <a:latin typeface="Open Sans"/>
                <a:ea typeface="Open Sans"/>
                <a:cs typeface="Open Sans"/>
                <a:sym typeface="Open Sans"/>
              </a:defRPr>
            </a:lvl3pPr>
            <a:lvl4pPr marL="0" marR="0" lvl="3" indent="0" algn="r">
              <a:lnSpc>
                <a:spcPct val="100000"/>
              </a:lnSpc>
              <a:spcBef>
                <a:spcPts val="0"/>
              </a:spcBef>
              <a:spcAft>
                <a:spcPts val="0"/>
              </a:spcAft>
              <a:buClr>
                <a:srgbClr val="000000"/>
              </a:buClr>
              <a:buSzPts val="1000"/>
              <a:buFont typeface="Arial"/>
              <a:buNone/>
              <a:defRPr sz="1733" b="0" i="0" u="none" strike="noStrike" cap="none">
                <a:solidFill>
                  <a:schemeClr val="dk2"/>
                </a:solidFill>
                <a:latin typeface="Open Sans"/>
                <a:ea typeface="Open Sans"/>
                <a:cs typeface="Open Sans"/>
                <a:sym typeface="Open Sans"/>
              </a:defRPr>
            </a:lvl4pPr>
            <a:lvl5pPr marL="0" marR="0" lvl="4" indent="0" algn="r">
              <a:lnSpc>
                <a:spcPct val="100000"/>
              </a:lnSpc>
              <a:spcBef>
                <a:spcPts val="0"/>
              </a:spcBef>
              <a:spcAft>
                <a:spcPts val="0"/>
              </a:spcAft>
              <a:buClr>
                <a:srgbClr val="000000"/>
              </a:buClr>
              <a:buSzPts val="1000"/>
              <a:buFont typeface="Arial"/>
              <a:buNone/>
              <a:defRPr sz="1733" b="0" i="0" u="none" strike="noStrike" cap="none">
                <a:solidFill>
                  <a:schemeClr val="dk2"/>
                </a:solidFill>
                <a:latin typeface="Open Sans"/>
                <a:ea typeface="Open Sans"/>
                <a:cs typeface="Open Sans"/>
                <a:sym typeface="Open Sans"/>
              </a:defRPr>
            </a:lvl5pPr>
            <a:lvl6pPr marL="0" marR="0" lvl="5" indent="0" algn="r">
              <a:lnSpc>
                <a:spcPct val="100000"/>
              </a:lnSpc>
              <a:spcBef>
                <a:spcPts val="0"/>
              </a:spcBef>
              <a:spcAft>
                <a:spcPts val="0"/>
              </a:spcAft>
              <a:buClr>
                <a:srgbClr val="000000"/>
              </a:buClr>
              <a:buSzPts val="1000"/>
              <a:buFont typeface="Arial"/>
              <a:buNone/>
              <a:defRPr sz="1733" b="0" i="0" u="none" strike="noStrike" cap="none">
                <a:solidFill>
                  <a:schemeClr val="dk2"/>
                </a:solidFill>
                <a:latin typeface="Open Sans"/>
                <a:ea typeface="Open Sans"/>
                <a:cs typeface="Open Sans"/>
                <a:sym typeface="Open Sans"/>
              </a:defRPr>
            </a:lvl6pPr>
            <a:lvl7pPr marL="0" marR="0" lvl="6" indent="0" algn="r">
              <a:lnSpc>
                <a:spcPct val="100000"/>
              </a:lnSpc>
              <a:spcBef>
                <a:spcPts val="0"/>
              </a:spcBef>
              <a:spcAft>
                <a:spcPts val="0"/>
              </a:spcAft>
              <a:buClr>
                <a:srgbClr val="000000"/>
              </a:buClr>
              <a:buSzPts val="1000"/>
              <a:buFont typeface="Arial"/>
              <a:buNone/>
              <a:defRPr sz="1733" b="0" i="0" u="none" strike="noStrike" cap="none">
                <a:solidFill>
                  <a:schemeClr val="dk2"/>
                </a:solidFill>
                <a:latin typeface="Open Sans"/>
                <a:ea typeface="Open Sans"/>
                <a:cs typeface="Open Sans"/>
                <a:sym typeface="Open Sans"/>
              </a:defRPr>
            </a:lvl7pPr>
            <a:lvl8pPr marL="0" marR="0" lvl="7" indent="0" algn="r">
              <a:lnSpc>
                <a:spcPct val="100000"/>
              </a:lnSpc>
              <a:spcBef>
                <a:spcPts val="0"/>
              </a:spcBef>
              <a:spcAft>
                <a:spcPts val="0"/>
              </a:spcAft>
              <a:buClr>
                <a:srgbClr val="000000"/>
              </a:buClr>
              <a:buSzPts val="1000"/>
              <a:buFont typeface="Arial"/>
              <a:buNone/>
              <a:defRPr sz="1733" b="0" i="0" u="none" strike="noStrike" cap="none">
                <a:solidFill>
                  <a:schemeClr val="dk2"/>
                </a:solidFill>
                <a:latin typeface="Open Sans"/>
                <a:ea typeface="Open Sans"/>
                <a:cs typeface="Open Sans"/>
                <a:sym typeface="Open Sans"/>
              </a:defRPr>
            </a:lvl8pPr>
            <a:lvl9pPr marL="0" marR="0" lvl="8" indent="0" algn="r">
              <a:lnSpc>
                <a:spcPct val="100000"/>
              </a:lnSpc>
              <a:spcBef>
                <a:spcPts val="0"/>
              </a:spcBef>
              <a:spcAft>
                <a:spcPts val="0"/>
              </a:spcAft>
              <a:buClr>
                <a:srgbClr val="000000"/>
              </a:buClr>
              <a:buSzPts val="1000"/>
              <a:buFont typeface="Arial"/>
              <a:buNone/>
              <a:defRPr sz="1733" b="0" i="0" u="none" strike="noStrike" cap="none">
                <a:solidFill>
                  <a:schemeClr val="dk2"/>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four columns 5">
  <p:cSld name="Title and four columns 5">
    <p:spTree>
      <p:nvGrpSpPr>
        <p:cNvPr id="1" name="Shape 5486"/>
        <p:cNvGrpSpPr/>
        <p:nvPr/>
      </p:nvGrpSpPr>
      <p:grpSpPr>
        <a:xfrm>
          <a:off x="0" y="0"/>
          <a:ext cx="0" cy="0"/>
          <a:chOff x="0" y="0"/>
          <a:chExt cx="0" cy="0"/>
        </a:xfrm>
      </p:grpSpPr>
      <p:sp>
        <p:nvSpPr>
          <p:cNvPr id="5487" name="Google Shape;5487;p63"/>
          <p:cNvSpPr txBox="1">
            <a:spLocks noGrp="1"/>
          </p:cNvSpPr>
          <p:nvPr>
            <p:ph type="subTitle" idx="1"/>
          </p:nvPr>
        </p:nvSpPr>
        <p:spPr>
          <a:xfrm>
            <a:off x="1365267" y="2139133"/>
            <a:ext cx="2857600" cy="614000"/>
          </a:xfrm>
          <a:prstGeom prst="rect">
            <a:avLst/>
          </a:prstGeom>
          <a:noFill/>
          <a:ln>
            <a:noFill/>
          </a:ln>
        </p:spPr>
        <p:txBody>
          <a:bodyPr spcFirstLastPara="1" wrap="square" lIns="68575" tIns="68575" rIns="68575" bIns="68575" anchor="t" anchorCtr="0">
            <a:noAutofit/>
          </a:bodyPr>
          <a:lstStyle>
            <a:lvl1pPr lvl="0" algn="l">
              <a:lnSpc>
                <a:spcPct val="100000"/>
              </a:lnSpc>
              <a:spcBef>
                <a:spcPts val="0"/>
              </a:spcBef>
              <a:spcAft>
                <a:spcPts val="0"/>
              </a:spcAft>
              <a:buClr>
                <a:schemeClr val="dk1"/>
              </a:buClr>
              <a:buSzPts val="1400"/>
              <a:buFont typeface="Hind Siliguri"/>
              <a:buNone/>
              <a:defRPr sz="2400" b="1">
                <a:solidFill>
                  <a:schemeClr val="accent1"/>
                </a:solidFill>
                <a:latin typeface="Open Sans ExtraBold"/>
                <a:ea typeface="Open Sans ExtraBold"/>
                <a:cs typeface="Open Sans ExtraBold"/>
                <a:sym typeface="Open Sans ExtraBold"/>
              </a:defRPr>
            </a:lvl1pPr>
            <a:lvl2pPr lvl="1" algn="l">
              <a:lnSpc>
                <a:spcPct val="100000"/>
              </a:lnSpc>
              <a:spcBef>
                <a:spcPts val="2133"/>
              </a:spcBef>
              <a:spcAft>
                <a:spcPts val="0"/>
              </a:spcAft>
              <a:buSzPts val="1100"/>
              <a:buNone/>
              <a:defRPr b="1"/>
            </a:lvl2pPr>
            <a:lvl3pPr lvl="2" algn="l">
              <a:lnSpc>
                <a:spcPct val="100000"/>
              </a:lnSpc>
              <a:spcBef>
                <a:spcPts val="2133"/>
              </a:spcBef>
              <a:spcAft>
                <a:spcPts val="0"/>
              </a:spcAft>
              <a:buSzPts val="1100"/>
              <a:buNone/>
              <a:defRPr b="1"/>
            </a:lvl3pPr>
            <a:lvl4pPr lvl="3" algn="l">
              <a:lnSpc>
                <a:spcPct val="100000"/>
              </a:lnSpc>
              <a:spcBef>
                <a:spcPts val="2133"/>
              </a:spcBef>
              <a:spcAft>
                <a:spcPts val="0"/>
              </a:spcAft>
              <a:buSzPts val="1100"/>
              <a:buNone/>
              <a:defRPr b="1"/>
            </a:lvl4pPr>
            <a:lvl5pPr lvl="4" algn="l">
              <a:lnSpc>
                <a:spcPct val="100000"/>
              </a:lnSpc>
              <a:spcBef>
                <a:spcPts val="2133"/>
              </a:spcBef>
              <a:spcAft>
                <a:spcPts val="0"/>
              </a:spcAft>
              <a:buSzPts val="1100"/>
              <a:buNone/>
              <a:defRPr b="1"/>
            </a:lvl5pPr>
            <a:lvl6pPr lvl="5" algn="l">
              <a:lnSpc>
                <a:spcPct val="100000"/>
              </a:lnSpc>
              <a:spcBef>
                <a:spcPts val="2133"/>
              </a:spcBef>
              <a:spcAft>
                <a:spcPts val="0"/>
              </a:spcAft>
              <a:buSzPts val="1100"/>
              <a:buNone/>
              <a:defRPr b="1"/>
            </a:lvl6pPr>
            <a:lvl7pPr lvl="6" algn="l">
              <a:lnSpc>
                <a:spcPct val="100000"/>
              </a:lnSpc>
              <a:spcBef>
                <a:spcPts val="2133"/>
              </a:spcBef>
              <a:spcAft>
                <a:spcPts val="0"/>
              </a:spcAft>
              <a:buSzPts val="1100"/>
              <a:buNone/>
              <a:defRPr b="1"/>
            </a:lvl7pPr>
            <a:lvl8pPr lvl="7" algn="l">
              <a:lnSpc>
                <a:spcPct val="100000"/>
              </a:lnSpc>
              <a:spcBef>
                <a:spcPts val="2133"/>
              </a:spcBef>
              <a:spcAft>
                <a:spcPts val="0"/>
              </a:spcAft>
              <a:buSzPts val="1100"/>
              <a:buNone/>
              <a:defRPr b="1"/>
            </a:lvl8pPr>
            <a:lvl9pPr lvl="8" algn="l">
              <a:lnSpc>
                <a:spcPct val="100000"/>
              </a:lnSpc>
              <a:spcBef>
                <a:spcPts val="2133"/>
              </a:spcBef>
              <a:spcAft>
                <a:spcPts val="2133"/>
              </a:spcAft>
              <a:buSzPts val="1100"/>
              <a:buNone/>
              <a:defRPr b="1"/>
            </a:lvl9pPr>
          </a:lstStyle>
          <a:p>
            <a:endParaRPr/>
          </a:p>
        </p:txBody>
      </p:sp>
      <p:sp>
        <p:nvSpPr>
          <p:cNvPr id="5488" name="Google Shape;5488;p63"/>
          <p:cNvSpPr txBox="1">
            <a:spLocks noGrp="1"/>
          </p:cNvSpPr>
          <p:nvPr>
            <p:ph type="subTitle" idx="2"/>
          </p:nvPr>
        </p:nvSpPr>
        <p:spPr>
          <a:xfrm>
            <a:off x="7954333" y="2139133"/>
            <a:ext cx="2857600" cy="614000"/>
          </a:xfrm>
          <a:prstGeom prst="rect">
            <a:avLst/>
          </a:prstGeom>
          <a:noFill/>
          <a:ln>
            <a:noFill/>
          </a:ln>
        </p:spPr>
        <p:txBody>
          <a:bodyPr spcFirstLastPara="1" wrap="square" lIns="68575" tIns="68575" rIns="68575" bIns="68575" anchor="t" anchorCtr="0">
            <a:noAutofit/>
          </a:bodyPr>
          <a:lstStyle>
            <a:lvl1pPr lvl="0" algn="r">
              <a:lnSpc>
                <a:spcPct val="100000"/>
              </a:lnSpc>
              <a:spcBef>
                <a:spcPts val="0"/>
              </a:spcBef>
              <a:spcAft>
                <a:spcPts val="0"/>
              </a:spcAft>
              <a:buClr>
                <a:schemeClr val="dk1"/>
              </a:buClr>
              <a:buSzPts val="1400"/>
              <a:buFont typeface="Hind Siliguri"/>
              <a:buNone/>
              <a:defRPr sz="2400" b="1">
                <a:solidFill>
                  <a:schemeClr val="accent3"/>
                </a:solidFill>
                <a:latin typeface="Open Sans ExtraBold"/>
                <a:ea typeface="Open Sans ExtraBold"/>
                <a:cs typeface="Open Sans ExtraBold"/>
                <a:sym typeface="Open Sans ExtraBold"/>
              </a:defRPr>
            </a:lvl1pPr>
            <a:lvl2pPr lvl="1" algn="l">
              <a:lnSpc>
                <a:spcPct val="100000"/>
              </a:lnSpc>
              <a:spcBef>
                <a:spcPts val="2133"/>
              </a:spcBef>
              <a:spcAft>
                <a:spcPts val="0"/>
              </a:spcAft>
              <a:buSzPts val="1100"/>
              <a:buNone/>
              <a:defRPr b="1"/>
            </a:lvl2pPr>
            <a:lvl3pPr lvl="2" algn="l">
              <a:lnSpc>
                <a:spcPct val="100000"/>
              </a:lnSpc>
              <a:spcBef>
                <a:spcPts val="2133"/>
              </a:spcBef>
              <a:spcAft>
                <a:spcPts val="0"/>
              </a:spcAft>
              <a:buSzPts val="1100"/>
              <a:buNone/>
              <a:defRPr b="1"/>
            </a:lvl3pPr>
            <a:lvl4pPr lvl="3" algn="l">
              <a:lnSpc>
                <a:spcPct val="100000"/>
              </a:lnSpc>
              <a:spcBef>
                <a:spcPts val="2133"/>
              </a:spcBef>
              <a:spcAft>
                <a:spcPts val="0"/>
              </a:spcAft>
              <a:buSzPts val="1100"/>
              <a:buNone/>
              <a:defRPr b="1"/>
            </a:lvl4pPr>
            <a:lvl5pPr lvl="4" algn="l">
              <a:lnSpc>
                <a:spcPct val="100000"/>
              </a:lnSpc>
              <a:spcBef>
                <a:spcPts val="2133"/>
              </a:spcBef>
              <a:spcAft>
                <a:spcPts val="0"/>
              </a:spcAft>
              <a:buSzPts val="1100"/>
              <a:buNone/>
              <a:defRPr b="1"/>
            </a:lvl5pPr>
            <a:lvl6pPr lvl="5" algn="l">
              <a:lnSpc>
                <a:spcPct val="100000"/>
              </a:lnSpc>
              <a:spcBef>
                <a:spcPts val="2133"/>
              </a:spcBef>
              <a:spcAft>
                <a:spcPts val="0"/>
              </a:spcAft>
              <a:buSzPts val="1100"/>
              <a:buNone/>
              <a:defRPr b="1"/>
            </a:lvl6pPr>
            <a:lvl7pPr lvl="6" algn="l">
              <a:lnSpc>
                <a:spcPct val="100000"/>
              </a:lnSpc>
              <a:spcBef>
                <a:spcPts val="2133"/>
              </a:spcBef>
              <a:spcAft>
                <a:spcPts val="0"/>
              </a:spcAft>
              <a:buSzPts val="1100"/>
              <a:buNone/>
              <a:defRPr b="1"/>
            </a:lvl7pPr>
            <a:lvl8pPr lvl="7" algn="l">
              <a:lnSpc>
                <a:spcPct val="100000"/>
              </a:lnSpc>
              <a:spcBef>
                <a:spcPts val="2133"/>
              </a:spcBef>
              <a:spcAft>
                <a:spcPts val="0"/>
              </a:spcAft>
              <a:buSzPts val="1100"/>
              <a:buNone/>
              <a:defRPr b="1"/>
            </a:lvl8pPr>
            <a:lvl9pPr lvl="8" algn="l">
              <a:lnSpc>
                <a:spcPct val="100000"/>
              </a:lnSpc>
              <a:spcBef>
                <a:spcPts val="2133"/>
              </a:spcBef>
              <a:spcAft>
                <a:spcPts val="2133"/>
              </a:spcAft>
              <a:buSzPts val="1100"/>
              <a:buNone/>
              <a:defRPr b="1"/>
            </a:lvl9pPr>
          </a:lstStyle>
          <a:p>
            <a:endParaRPr/>
          </a:p>
        </p:txBody>
      </p:sp>
      <p:sp>
        <p:nvSpPr>
          <p:cNvPr id="5489" name="Google Shape;5489;p63"/>
          <p:cNvSpPr txBox="1">
            <a:spLocks noGrp="1"/>
          </p:cNvSpPr>
          <p:nvPr>
            <p:ph type="subTitle" idx="3"/>
          </p:nvPr>
        </p:nvSpPr>
        <p:spPr>
          <a:xfrm>
            <a:off x="1365267" y="2691100"/>
            <a:ext cx="2857600" cy="1066000"/>
          </a:xfrm>
          <a:prstGeom prst="rect">
            <a:avLst/>
          </a:prstGeom>
          <a:noFill/>
          <a:ln>
            <a:noFill/>
          </a:ln>
        </p:spPr>
        <p:txBody>
          <a:bodyPr spcFirstLastPara="1" wrap="square" lIns="68575" tIns="68575" rIns="68575" bIns="68575" anchor="t" anchorCtr="0">
            <a:noAutofit/>
          </a:bodyPr>
          <a:lstStyle>
            <a:lvl1pPr lvl="0" algn="l">
              <a:lnSpc>
                <a:spcPct val="100000"/>
              </a:lnSpc>
              <a:spcBef>
                <a:spcPts val="0"/>
              </a:spcBef>
              <a:spcAft>
                <a:spcPts val="0"/>
              </a:spcAft>
              <a:buClr>
                <a:schemeClr val="dk1"/>
              </a:buClr>
              <a:buSzPts val="1100"/>
              <a:buNone/>
              <a:defRPr sz="2133">
                <a:solidFill>
                  <a:srgbClr val="322824"/>
                </a:solidFill>
              </a:defRPr>
            </a:lvl1pPr>
            <a:lvl2pPr lvl="1" algn="l">
              <a:lnSpc>
                <a:spcPct val="100000"/>
              </a:lnSpc>
              <a:spcBef>
                <a:spcPts val="0"/>
              </a:spcBef>
              <a:spcAft>
                <a:spcPts val="0"/>
              </a:spcAft>
              <a:buSzPts val="1100"/>
              <a:buNone/>
              <a:defRPr/>
            </a:lvl2pPr>
            <a:lvl3pPr lvl="2" algn="l">
              <a:lnSpc>
                <a:spcPct val="100000"/>
              </a:lnSpc>
              <a:spcBef>
                <a:spcPts val="2133"/>
              </a:spcBef>
              <a:spcAft>
                <a:spcPts val="0"/>
              </a:spcAft>
              <a:buSzPts val="1100"/>
              <a:buNone/>
              <a:defRPr/>
            </a:lvl3pPr>
            <a:lvl4pPr lvl="3" algn="l">
              <a:lnSpc>
                <a:spcPct val="100000"/>
              </a:lnSpc>
              <a:spcBef>
                <a:spcPts val="2133"/>
              </a:spcBef>
              <a:spcAft>
                <a:spcPts val="0"/>
              </a:spcAft>
              <a:buSzPts val="1100"/>
              <a:buNone/>
              <a:defRPr/>
            </a:lvl4pPr>
            <a:lvl5pPr lvl="4" algn="l">
              <a:lnSpc>
                <a:spcPct val="100000"/>
              </a:lnSpc>
              <a:spcBef>
                <a:spcPts val="2133"/>
              </a:spcBef>
              <a:spcAft>
                <a:spcPts val="0"/>
              </a:spcAft>
              <a:buSzPts val="1100"/>
              <a:buNone/>
              <a:defRPr/>
            </a:lvl5pPr>
            <a:lvl6pPr lvl="5" algn="l">
              <a:lnSpc>
                <a:spcPct val="100000"/>
              </a:lnSpc>
              <a:spcBef>
                <a:spcPts val="2133"/>
              </a:spcBef>
              <a:spcAft>
                <a:spcPts val="0"/>
              </a:spcAft>
              <a:buSzPts val="1100"/>
              <a:buNone/>
              <a:defRPr/>
            </a:lvl6pPr>
            <a:lvl7pPr lvl="6" algn="l">
              <a:lnSpc>
                <a:spcPct val="100000"/>
              </a:lnSpc>
              <a:spcBef>
                <a:spcPts val="2133"/>
              </a:spcBef>
              <a:spcAft>
                <a:spcPts val="0"/>
              </a:spcAft>
              <a:buSzPts val="1100"/>
              <a:buNone/>
              <a:defRPr/>
            </a:lvl7pPr>
            <a:lvl8pPr lvl="7" algn="l">
              <a:lnSpc>
                <a:spcPct val="100000"/>
              </a:lnSpc>
              <a:spcBef>
                <a:spcPts val="2133"/>
              </a:spcBef>
              <a:spcAft>
                <a:spcPts val="0"/>
              </a:spcAft>
              <a:buSzPts val="1100"/>
              <a:buNone/>
              <a:defRPr/>
            </a:lvl8pPr>
            <a:lvl9pPr lvl="8" algn="l">
              <a:lnSpc>
                <a:spcPct val="100000"/>
              </a:lnSpc>
              <a:spcBef>
                <a:spcPts val="2133"/>
              </a:spcBef>
              <a:spcAft>
                <a:spcPts val="2133"/>
              </a:spcAft>
              <a:buSzPts val="1100"/>
              <a:buNone/>
              <a:defRPr/>
            </a:lvl9pPr>
          </a:lstStyle>
          <a:p>
            <a:endParaRPr/>
          </a:p>
        </p:txBody>
      </p:sp>
      <p:sp>
        <p:nvSpPr>
          <p:cNvPr id="5490" name="Google Shape;5490;p63"/>
          <p:cNvSpPr txBox="1">
            <a:spLocks noGrp="1"/>
          </p:cNvSpPr>
          <p:nvPr>
            <p:ph type="subTitle" idx="4"/>
          </p:nvPr>
        </p:nvSpPr>
        <p:spPr>
          <a:xfrm>
            <a:off x="7954333" y="2691100"/>
            <a:ext cx="2857600" cy="1066000"/>
          </a:xfrm>
          <a:prstGeom prst="rect">
            <a:avLst/>
          </a:prstGeom>
          <a:noFill/>
          <a:ln>
            <a:noFill/>
          </a:ln>
        </p:spPr>
        <p:txBody>
          <a:bodyPr spcFirstLastPara="1" wrap="square" lIns="68575" tIns="68575" rIns="68575" bIns="68575" anchor="t" anchorCtr="0">
            <a:noAutofit/>
          </a:bodyPr>
          <a:lstStyle>
            <a:lvl1pPr lvl="0" algn="r">
              <a:lnSpc>
                <a:spcPct val="100000"/>
              </a:lnSpc>
              <a:spcBef>
                <a:spcPts val="0"/>
              </a:spcBef>
              <a:spcAft>
                <a:spcPts val="0"/>
              </a:spcAft>
              <a:buClr>
                <a:schemeClr val="dk1"/>
              </a:buClr>
              <a:buSzPts val="1100"/>
              <a:buNone/>
              <a:defRPr sz="2133"/>
            </a:lvl1pPr>
            <a:lvl2pPr lvl="1" algn="l">
              <a:lnSpc>
                <a:spcPct val="100000"/>
              </a:lnSpc>
              <a:spcBef>
                <a:spcPts val="0"/>
              </a:spcBef>
              <a:spcAft>
                <a:spcPts val="0"/>
              </a:spcAft>
              <a:buSzPts val="1100"/>
              <a:buNone/>
              <a:defRPr/>
            </a:lvl2pPr>
            <a:lvl3pPr lvl="2" algn="l">
              <a:lnSpc>
                <a:spcPct val="100000"/>
              </a:lnSpc>
              <a:spcBef>
                <a:spcPts val="2133"/>
              </a:spcBef>
              <a:spcAft>
                <a:spcPts val="0"/>
              </a:spcAft>
              <a:buSzPts val="1100"/>
              <a:buNone/>
              <a:defRPr/>
            </a:lvl3pPr>
            <a:lvl4pPr lvl="3" algn="l">
              <a:lnSpc>
                <a:spcPct val="100000"/>
              </a:lnSpc>
              <a:spcBef>
                <a:spcPts val="2133"/>
              </a:spcBef>
              <a:spcAft>
                <a:spcPts val="0"/>
              </a:spcAft>
              <a:buSzPts val="1100"/>
              <a:buNone/>
              <a:defRPr/>
            </a:lvl4pPr>
            <a:lvl5pPr lvl="4" algn="l">
              <a:lnSpc>
                <a:spcPct val="100000"/>
              </a:lnSpc>
              <a:spcBef>
                <a:spcPts val="2133"/>
              </a:spcBef>
              <a:spcAft>
                <a:spcPts val="0"/>
              </a:spcAft>
              <a:buSzPts val="1100"/>
              <a:buNone/>
              <a:defRPr/>
            </a:lvl5pPr>
            <a:lvl6pPr lvl="5" algn="l">
              <a:lnSpc>
                <a:spcPct val="100000"/>
              </a:lnSpc>
              <a:spcBef>
                <a:spcPts val="2133"/>
              </a:spcBef>
              <a:spcAft>
                <a:spcPts val="0"/>
              </a:spcAft>
              <a:buSzPts val="1100"/>
              <a:buNone/>
              <a:defRPr/>
            </a:lvl6pPr>
            <a:lvl7pPr lvl="6" algn="l">
              <a:lnSpc>
                <a:spcPct val="100000"/>
              </a:lnSpc>
              <a:spcBef>
                <a:spcPts val="2133"/>
              </a:spcBef>
              <a:spcAft>
                <a:spcPts val="0"/>
              </a:spcAft>
              <a:buSzPts val="1100"/>
              <a:buNone/>
              <a:defRPr/>
            </a:lvl7pPr>
            <a:lvl8pPr lvl="7" algn="l">
              <a:lnSpc>
                <a:spcPct val="100000"/>
              </a:lnSpc>
              <a:spcBef>
                <a:spcPts val="2133"/>
              </a:spcBef>
              <a:spcAft>
                <a:spcPts val="0"/>
              </a:spcAft>
              <a:buSzPts val="1100"/>
              <a:buNone/>
              <a:defRPr/>
            </a:lvl8pPr>
            <a:lvl9pPr lvl="8" algn="l">
              <a:lnSpc>
                <a:spcPct val="100000"/>
              </a:lnSpc>
              <a:spcBef>
                <a:spcPts val="2133"/>
              </a:spcBef>
              <a:spcAft>
                <a:spcPts val="2133"/>
              </a:spcAft>
              <a:buSzPts val="1100"/>
              <a:buNone/>
              <a:defRPr/>
            </a:lvl9pPr>
          </a:lstStyle>
          <a:p>
            <a:endParaRPr/>
          </a:p>
        </p:txBody>
      </p:sp>
      <p:sp>
        <p:nvSpPr>
          <p:cNvPr id="5491" name="Google Shape;5491;p63"/>
          <p:cNvSpPr txBox="1">
            <a:spLocks noGrp="1"/>
          </p:cNvSpPr>
          <p:nvPr>
            <p:ph type="subTitle" idx="5"/>
          </p:nvPr>
        </p:nvSpPr>
        <p:spPr>
          <a:xfrm>
            <a:off x="1365267" y="3867867"/>
            <a:ext cx="2857600" cy="614000"/>
          </a:xfrm>
          <a:prstGeom prst="rect">
            <a:avLst/>
          </a:prstGeom>
          <a:noFill/>
          <a:ln>
            <a:noFill/>
          </a:ln>
        </p:spPr>
        <p:txBody>
          <a:bodyPr spcFirstLastPara="1" wrap="square" lIns="68575" tIns="68575" rIns="68575" bIns="68575" anchor="t" anchorCtr="0">
            <a:noAutofit/>
          </a:bodyPr>
          <a:lstStyle>
            <a:lvl1pPr lvl="0" algn="l">
              <a:lnSpc>
                <a:spcPct val="100000"/>
              </a:lnSpc>
              <a:spcBef>
                <a:spcPts val="0"/>
              </a:spcBef>
              <a:spcAft>
                <a:spcPts val="0"/>
              </a:spcAft>
              <a:buClr>
                <a:schemeClr val="dk1"/>
              </a:buClr>
              <a:buSzPts val="1400"/>
              <a:buFont typeface="Hind Siliguri"/>
              <a:buNone/>
              <a:defRPr sz="2400" b="1">
                <a:solidFill>
                  <a:schemeClr val="accent2"/>
                </a:solidFill>
                <a:latin typeface="Open Sans ExtraBold"/>
                <a:ea typeface="Open Sans ExtraBold"/>
                <a:cs typeface="Open Sans ExtraBold"/>
                <a:sym typeface="Open Sans ExtraBold"/>
              </a:defRPr>
            </a:lvl1pPr>
            <a:lvl2pPr lvl="1" algn="l">
              <a:lnSpc>
                <a:spcPct val="100000"/>
              </a:lnSpc>
              <a:spcBef>
                <a:spcPts val="2133"/>
              </a:spcBef>
              <a:spcAft>
                <a:spcPts val="0"/>
              </a:spcAft>
              <a:buSzPts val="1100"/>
              <a:buNone/>
              <a:defRPr b="1"/>
            </a:lvl2pPr>
            <a:lvl3pPr lvl="2" algn="l">
              <a:lnSpc>
                <a:spcPct val="100000"/>
              </a:lnSpc>
              <a:spcBef>
                <a:spcPts val="2133"/>
              </a:spcBef>
              <a:spcAft>
                <a:spcPts val="0"/>
              </a:spcAft>
              <a:buSzPts val="1100"/>
              <a:buNone/>
              <a:defRPr b="1"/>
            </a:lvl3pPr>
            <a:lvl4pPr lvl="3" algn="l">
              <a:lnSpc>
                <a:spcPct val="100000"/>
              </a:lnSpc>
              <a:spcBef>
                <a:spcPts val="2133"/>
              </a:spcBef>
              <a:spcAft>
                <a:spcPts val="0"/>
              </a:spcAft>
              <a:buSzPts val="1100"/>
              <a:buNone/>
              <a:defRPr b="1"/>
            </a:lvl4pPr>
            <a:lvl5pPr lvl="4" algn="l">
              <a:lnSpc>
                <a:spcPct val="100000"/>
              </a:lnSpc>
              <a:spcBef>
                <a:spcPts val="2133"/>
              </a:spcBef>
              <a:spcAft>
                <a:spcPts val="0"/>
              </a:spcAft>
              <a:buSzPts val="1100"/>
              <a:buNone/>
              <a:defRPr b="1"/>
            </a:lvl5pPr>
            <a:lvl6pPr lvl="5" algn="l">
              <a:lnSpc>
                <a:spcPct val="100000"/>
              </a:lnSpc>
              <a:spcBef>
                <a:spcPts val="2133"/>
              </a:spcBef>
              <a:spcAft>
                <a:spcPts val="0"/>
              </a:spcAft>
              <a:buSzPts val="1100"/>
              <a:buNone/>
              <a:defRPr b="1"/>
            </a:lvl6pPr>
            <a:lvl7pPr lvl="6" algn="l">
              <a:lnSpc>
                <a:spcPct val="100000"/>
              </a:lnSpc>
              <a:spcBef>
                <a:spcPts val="2133"/>
              </a:spcBef>
              <a:spcAft>
                <a:spcPts val="0"/>
              </a:spcAft>
              <a:buSzPts val="1100"/>
              <a:buNone/>
              <a:defRPr b="1"/>
            </a:lvl7pPr>
            <a:lvl8pPr lvl="7" algn="l">
              <a:lnSpc>
                <a:spcPct val="100000"/>
              </a:lnSpc>
              <a:spcBef>
                <a:spcPts val="2133"/>
              </a:spcBef>
              <a:spcAft>
                <a:spcPts val="0"/>
              </a:spcAft>
              <a:buSzPts val="1100"/>
              <a:buNone/>
              <a:defRPr b="1"/>
            </a:lvl8pPr>
            <a:lvl9pPr lvl="8" algn="l">
              <a:lnSpc>
                <a:spcPct val="100000"/>
              </a:lnSpc>
              <a:spcBef>
                <a:spcPts val="2133"/>
              </a:spcBef>
              <a:spcAft>
                <a:spcPts val="2133"/>
              </a:spcAft>
              <a:buSzPts val="1100"/>
              <a:buNone/>
              <a:defRPr b="1"/>
            </a:lvl9pPr>
          </a:lstStyle>
          <a:p>
            <a:endParaRPr/>
          </a:p>
        </p:txBody>
      </p:sp>
      <p:sp>
        <p:nvSpPr>
          <p:cNvPr id="5492" name="Google Shape;5492;p63"/>
          <p:cNvSpPr txBox="1">
            <a:spLocks noGrp="1"/>
          </p:cNvSpPr>
          <p:nvPr>
            <p:ph type="subTitle" idx="6"/>
          </p:nvPr>
        </p:nvSpPr>
        <p:spPr>
          <a:xfrm>
            <a:off x="7954333" y="3867867"/>
            <a:ext cx="2857600" cy="614000"/>
          </a:xfrm>
          <a:prstGeom prst="rect">
            <a:avLst/>
          </a:prstGeom>
          <a:noFill/>
          <a:ln>
            <a:noFill/>
          </a:ln>
        </p:spPr>
        <p:txBody>
          <a:bodyPr spcFirstLastPara="1" wrap="square" lIns="68575" tIns="68575" rIns="68575" bIns="68575" anchor="t" anchorCtr="0">
            <a:noAutofit/>
          </a:bodyPr>
          <a:lstStyle>
            <a:lvl1pPr lvl="0" algn="r">
              <a:lnSpc>
                <a:spcPct val="100000"/>
              </a:lnSpc>
              <a:spcBef>
                <a:spcPts val="0"/>
              </a:spcBef>
              <a:spcAft>
                <a:spcPts val="0"/>
              </a:spcAft>
              <a:buClr>
                <a:schemeClr val="dk1"/>
              </a:buClr>
              <a:buSzPts val="1400"/>
              <a:buFont typeface="Hind Siliguri"/>
              <a:buNone/>
              <a:defRPr sz="2400" b="1">
                <a:solidFill>
                  <a:schemeClr val="accent4"/>
                </a:solidFill>
                <a:latin typeface="Open Sans ExtraBold"/>
                <a:ea typeface="Open Sans ExtraBold"/>
                <a:cs typeface="Open Sans ExtraBold"/>
                <a:sym typeface="Open Sans ExtraBold"/>
              </a:defRPr>
            </a:lvl1pPr>
            <a:lvl2pPr lvl="1" algn="l">
              <a:lnSpc>
                <a:spcPct val="100000"/>
              </a:lnSpc>
              <a:spcBef>
                <a:spcPts val="2133"/>
              </a:spcBef>
              <a:spcAft>
                <a:spcPts val="0"/>
              </a:spcAft>
              <a:buSzPts val="1100"/>
              <a:buNone/>
              <a:defRPr b="1"/>
            </a:lvl2pPr>
            <a:lvl3pPr lvl="2" algn="l">
              <a:lnSpc>
                <a:spcPct val="100000"/>
              </a:lnSpc>
              <a:spcBef>
                <a:spcPts val="2133"/>
              </a:spcBef>
              <a:spcAft>
                <a:spcPts val="0"/>
              </a:spcAft>
              <a:buSzPts val="1100"/>
              <a:buNone/>
              <a:defRPr b="1"/>
            </a:lvl3pPr>
            <a:lvl4pPr lvl="3" algn="l">
              <a:lnSpc>
                <a:spcPct val="100000"/>
              </a:lnSpc>
              <a:spcBef>
                <a:spcPts val="2133"/>
              </a:spcBef>
              <a:spcAft>
                <a:spcPts val="0"/>
              </a:spcAft>
              <a:buSzPts val="1100"/>
              <a:buNone/>
              <a:defRPr b="1"/>
            </a:lvl4pPr>
            <a:lvl5pPr lvl="4" algn="l">
              <a:lnSpc>
                <a:spcPct val="100000"/>
              </a:lnSpc>
              <a:spcBef>
                <a:spcPts val="2133"/>
              </a:spcBef>
              <a:spcAft>
                <a:spcPts val="0"/>
              </a:spcAft>
              <a:buSzPts val="1100"/>
              <a:buNone/>
              <a:defRPr b="1"/>
            </a:lvl5pPr>
            <a:lvl6pPr lvl="5" algn="l">
              <a:lnSpc>
                <a:spcPct val="100000"/>
              </a:lnSpc>
              <a:spcBef>
                <a:spcPts val="2133"/>
              </a:spcBef>
              <a:spcAft>
                <a:spcPts val="0"/>
              </a:spcAft>
              <a:buSzPts val="1100"/>
              <a:buNone/>
              <a:defRPr b="1"/>
            </a:lvl6pPr>
            <a:lvl7pPr lvl="6" algn="l">
              <a:lnSpc>
                <a:spcPct val="100000"/>
              </a:lnSpc>
              <a:spcBef>
                <a:spcPts val="2133"/>
              </a:spcBef>
              <a:spcAft>
                <a:spcPts val="0"/>
              </a:spcAft>
              <a:buSzPts val="1100"/>
              <a:buNone/>
              <a:defRPr b="1"/>
            </a:lvl7pPr>
            <a:lvl8pPr lvl="7" algn="l">
              <a:lnSpc>
                <a:spcPct val="100000"/>
              </a:lnSpc>
              <a:spcBef>
                <a:spcPts val="2133"/>
              </a:spcBef>
              <a:spcAft>
                <a:spcPts val="0"/>
              </a:spcAft>
              <a:buSzPts val="1100"/>
              <a:buNone/>
              <a:defRPr b="1"/>
            </a:lvl8pPr>
            <a:lvl9pPr lvl="8" algn="l">
              <a:lnSpc>
                <a:spcPct val="100000"/>
              </a:lnSpc>
              <a:spcBef>
                <a:spcPts val="2133"/>
              </a:spcBef>
              <a:spcAft>
                <a:spcPts val="2133"/>
              </a:spcAft>
              <a:buSzPts val="1100"/>
              <a:buNone/>
              <a:defRPr b="1"/>
            </a:lvl9pPr>
          </a:lstStyle>
          <a:p>
            <a:endParaRPr/>
          </a:p>
        </p:txBody>
      </p:sp>
      <p:sp>
        <p:nvSpPr>
          <p:cNvPr id="5493" name="Google Shape;5493;p63"/>
          <p:cNvSpPr txBox="1">
            <a:spLocks noGrp="1"/>
          </p:cNvSpPr>
          <p:nvPr>
            <p:ph type="subTitle" idx="7"/>
          </p:nvPr>
        </p:nvSpPr>
        <p:spPr>
          <a:xfrm>
            <a:off x="1365267" y="4419833"/>
            <a:ext cx="2857600" cy="1002800"/>
          </a:xfrm>
          <a:prstGeom prst="rect">
            <a:avLst/>
          </a:prstGeom>
          <a:noFill/>
          <a:ln>
            <a:noFill/>
          </a:ln>
        </p:spPr>
        <p:txBody>
          <a:bodyPr spcFirstLastPara="1" wrap="square" lIns="68575" tIns="68575" rIns="68575" bIns="68575" anchor="t" anchorCtr="0">
            <a:noAutofit/>
          </a:bodyPr>
          <a:lstStyle>
            <a:lvl1pPr lvl="0" algn="l">
              <a:lnSpc>
                <a:spcPct val="100000"/>
              </a:lnSpc>
              <a:spcBef>
                <a:spcPts val="0"/>
              </a:spcBef>
              <a:spcAft>
                <a:spcPts val="0"/>
              </a:spcAft>
              <a:buClr>
                <a:schemeClr val="dk1"/>
              </a:buClr>
              <a:buSzPts val="1100"/>
              <a:buNone/>
              <a:defRPr sz="2133"/>
            </a:lvl1pPr>
            <a:lvl2pPr lvl="1" algn="l">
              <a:lnSpc>
                <a:spcPct val="100000"/>
              </a:lnSpc>
              <a:spcBef>
                <a:spcPts val="0"/>
              </a:spcBef>
              <a:spcAft>
                <a:spcPts val="0"/>
              </a:spcAft>
              <a:buSzPts val="1100"/>
              <a:buNone/>
              <a:defRPr/>
            </a:lvl2pPr>
            <a:lvl3pPr lvl="2" algn="l">
              <a:lnSpc>
                <a:spcPct val="100000"/>
              </a:lnSpc>
              <a:spcBef>
                <a:spcPts val="2133"/>
              </a:spcBef>
              <a:spcAft>
                <a:spcPts val="0"/>
              </a:spcAft>
              <a:buSzPts val="1100"/>
              <a:buNone/>
              <a:defRPr/>
            </a:lvl3pPr>
            <a:lvl4pPr lvl="3" algn="l">
              <a:lnSpc>
                <a:spcPct val="100000"/>
              </a:lnSpc>
              <a:spcBef>
                <a:spcPts val="2133"/>
              </a:spcBef>
              <a:spcAft>
                <a:spcPts val="0"/>
              </a:spcAft>
              <a:buSzPts val="1100"/>
              <a:buNone/>
              <a:defRPr/>
            </a:lvl4pPr>
            <a:lvl5pPr lvl="4" algn="l">
              <a:lnSpc>
                <a:spcPct val="100000"/>
              </a:lnSpc>
              <a:spcBef>
                <a:spcPts val="2133"/>
              </a:spcBef>
              <a:spcAft>
                <a:spcPts val="0"/>
              </a:spcAft>
              <a:buSzPts val="1100"/>
              <a:buNone/>
              <a:defRPr/>
            </a:lvl5pPr>
            <a:lvl6pPr lvl="5" algn="l">
              <a:lnSpc>
                <a:spcPct val="100000"/>
              </a:lnSpc>
              <a:spcBef>
                <a:spcPts val="2133"/>
              </a:spcBef>
              <a:spcAft>
                <a:spcPts val="0"/>
              </a:spcAft>
              <a:buSzPts val="1100"/>
              <a:buNone/>
              <a:defRPr/>
            </a:lvl6pPr>
            <a:lvl7pPr lvl="6" algn="l">
              <a:lnSpc>
                <a:spcPct val="100000"/>
              </a:lnSpc>
              <a:spcBef>
                <a:spcPts val="2133"/>
              </a:spcBef>
              <a:spcAft>
                <a:spcPts val="0"/>
              </a:spcAft>
              <a:buSzPts val="1100"/>
              <a:buNone/>
              <a:defRPr/>
            </a:lvl7pPr>
            <a:lvl8pPr lvl="7" algn="l">
              <a:lnSpc>
                <a:spcPct val="100000"/>
              </a:lnSpc>
              <a:spcBef>
                <a:spcPts val="2133"/>
              </a:spcBef>
              <a:spcAft>
                <a:spcPts val="0"/>
              </a:spcAft>
              <a:buSzPts val="1100"/>
              <a:buNone/>
              <a:defRPr/>
            </a:lvl8pPr>
            <a:lvl9pPr lvl="8" algn="l">
              <a:lnSpc>
                <a:spcPct val="100000"/>
              </a:lnSpc>
              <a:spcBef>
                <a:spcPts val="2133"/>
              </a:spcBef>
              <a:spcAft>
                <a:spcPts val="2133"/>
              </a:spcAft>
              <a:buSzPts val="1100"/>
              <a:buNone/>
              <a:defRPr/>
            </a:lvl9pPr>
          </a:lstStyle>
          <a:p>
            <a:endParaRPr/>
          </a:p>
        </p:txBody>
      </p:sp>
      <p:sp>
        <p:nvSpPr>
          <p:cNvPr id="5494" name="Google Shape;5494;p63"/>
          <p:cNvSpPr txBox="1">
            <a:spLocks noGrp="1"/>
          </p:cNvSpPr>
          <p:nvPr>
            <p:ph type="subTitle" idx="8"/>
          </p:nvPr>
        </p:nvSpPr>
        <p:spPr>
          <a:xfrm>
            <a:off x="7954333" y="4419833"/>
            <a:ext cx="2857600" cy="1002800"/>
          </a:xfrm>
          <a:prstGeom prst="rect">
            <a:avLst/>
          </a:prstGeom>
          <a:noFill/>
          <a:ln>
            <a:noFill/>
          </a:ln>
        </p:spPr>
        <p:txBody>
          <a:bodyPr spcFirstLastPara="1" wrap="square" lIns="68575" tIns="68575" rIns="68575" bIns="68575" anchor="t" anchorCtr="0">
            <a:noAutofit/>
          </a:bodyPr>
          <a:lstStyle>
            <a:lvl1pPr lvl="0" algn="r">
              <a:lnSpc>
                <a:spcPct val="100000"/>
              </a:lnSpc>
              <a:spcBef>
                <a:spcPts val="0"/>
              </a:spcBef>
              <a:spcAft>
                <a:spcPts val="0"/>
              </a:spcAft>
              <a:buClr>
                <a:schemeClr val="dk1"/>
              </a:buClr>
              <a:buSzPts val="1100"/>
              <a:buNone/>
              <a:defRPr sz="2133"/>
            </a:lvl1pPr>
            <a:lvl2pPr lvl="1" algn="l">
              <a:lnSpc>
                <a:spcPct val="100000"/>
              </a:lnSpc>
              <a:spcBef>
                <a:spcPts val="0"/>
              </a:spcBef>
              <a:spcAft>
                <a:spcPts val="0"/>
              </a:spcAft>
              <a:buSzPts val="1100"/>
              <a:buNone/>
              <a:defRPr/>
            </a:lvl2pPr>
            <a:lvl3pPr lvl="2" algn="l">
              <a:lnSpc>
                <a:spcPct val="100000"/>
              </a:lnSpc>
              <a:spcBef>
                <a:spcPts val="2133"/>
              </a:spcBef>
              <a:spcAft>
                <a:spcPts val="0"/>
              </a:spcAft>
              <a:buSzPts val="1100"/>
              <a:buNone/>
              <a:defRPr/>
            </a:lvl3pPr>
            <a:lvl4pPr lvl="3" algn="l">
              <a:lnSpc>
                <a:spcPct val="100000"/>
              </a:lnSpc>
              <a:spcBef>
                <a:spcPts val="2133"/>
              </a:spcBef>
              <a:spcAft>
                <a:spcPts val="0"/>
              </a:spcAft>
              <a:buSzPts val="1100"/>
              <a:buNone/>
              <a:defRPr/>
            </a:lvl4pPr>
            <a:lvl5pPr lvl="4" algn="l">
              <a:lnSpc>
                <a:spcPct val="100000"/>
              </a:lnSpc>
              <a:spcBef>
                <a:spcPts val="2133"/>
              </a:spcBef>
              <a:spcAft>
                <a:spcPts val="0"/>
              </a:spcAft>
              <a:buSzPts val="1100"/>
              <a:buNone/>
              <a:defRPr/>
            </a:lvl5pPr>
            <a:lvl6pPr lvl="5" algn="l">
              <a:lnSpc>
                <a:spcPct val="100000"/>
              </a:lnSpc>
              <a:spcBef>
                <a:spcPts val="2133"/>
              </a:spcBef>
              <a:spcAft>
                <a:spcPts val="0"/>
              </a:spcAft>
              <a:buSzPts val="1100"/>
              <a:buNone/>
              <a:defRPr/>
            </a:lvl6pPr>
            <a:lvl7pPr lvl="6" algn="l">
              <a:lnSpc>
                <a:spcPct val="100000"/>
              </a:lnSpc>
              <a:spcBef>
                <a:spcPts val="2133"/>
              </a:spcBef>
              <a:spcAft>
                <a:spcPts val="0"/>
              </a:spcAft>
              <a:buSzPts val="1100"/>
              <a:buNone/>
              <a:defRPr/>
            </a:lvl7pPr>
            <a:lvl8pPr lvl="7" algn="l">
              <a:lnSpc>
                <a:spcPct val="100000"/>
              </a:lnSpc>
              <a:spcBef>
                <a:spcPts val="2133"/>
              </a:spcBef>
              <a:spcAft>
                <a:spcPts val="0"/>
              </a:spcAft>
              <a:buSzPts val="1100"/>
              <a:buNone/>
              <a:defRPr/>
            </a:lvl8pPr>
            <a:lvl9pPr lvl="8" algn="l">
              <a:lnSpc>
                <a:spcPct val="100000"/>
              </a:lnSpc>
              <a:spcBef>
                <a:spcPts val="2133"/>
              </a:spcBef>
              <a:spcAft>
                <a:spcPts val="2133"/>
              </a:spcAft>
              <a:buSzPts val="1100"/>
              <a:buNone/>
              <a:defRPr/>
            </a:lvl9pPr>
          </a:lstStyle>
          <a:p>
            <a:endParaRPr/>
          </a:p>
        </p:txBody>
      </p:sp>
      <p:grpSp>
        <p:nvGrpSpPr>
          <p:cNvPr id="5495" name="Google Shape;5495;p63"/>
          <p:cNvGrpSpPr/>
          <p:nvPr/>
        </p:nvGrpSpPr>
        <p:grpSpPr>
          <a:xfrm>
            <a:off x="78370" y="4804827"/>
            <a:ext cx="12035244" cy="1948117"/>
            <a:chOff x="58777" y="98419"/>
            <a:chExt cx="9026433" cy="1461088"/>
          </a:xfrm>
        </p:grpSpPr>
        <p:sp>
          <p:nvSpPr>
            <p:cNvPr id="5496" name="Google Shape;5496;p63"/>
            <p:cNvSpPr/>
            <p:nvPr/>
          </p:nvSpPr>
          <p:spPr>
            <a:xfrm>
              <a:off x="8256418" y="98419"/>
              <a:ext cx="349515" cy="436120"/>
            </a:xfrm>
            <a:custGeom>
              <a:avLst/>
              <a:gdLst/>
              <a:ahLst/>
              <a:cxnLst/>
              <a:rect l="l" t="t" r="r" b="b"/>
              <a:pathLst>
                <a:path w="10836" h="13521" extrusionOk="0">
                  <a:moveTo>
                    <a:pt x="4145" y="435"/>
                  </a:moveTo>
                  <a:cubicBezTo>
                    <a:pt x="4431" y="435"/>
                    <a:pt x="4712" y="607"/>
                    <a:pt x="4763" y="994"/>
                  </a:cubicBezTo>
                  <a:cubicBezTo>
                    <a:pt x="4799" y="1196"/>
                    <a:pt x="4751" y="1387"/>
                    <a:pt x="4620" y="1541"/>
                  </a:cubicBezTo>
                  <a:lnTo>
                    <a:pt x="3822" y="1684"/>
                  </a:lnTo>
                  <a:cubicBezTo>
                    <a:pt x="3656" y="1589"/>
                    <a:pt x="3537" y="1422"/>
                    <a:pt x="3501" y="1232"/>
                  </a:cubicBezTo>
                  <a:cubicBezTo>
                    <a:pt x="3386" y="732"/>
                    <a:pt x="3770" y="435"/>
                    <a:pt x="4145" y="435"/>
                  </a:cubicBezTo>
                  <a:close/>
                  <a:moveTo>
                    <a:pt x="7834" y="2749"/>
                  </a:moveTo>
                  <a:cubicBezTo>
                    <a:pt x="8105" y="2749"/>
                    <a:pt x="8340" y="2930"/>
                    <a:pt x="8383" y="3208"/>
                  </a:cubicBezTo>
                  <a:lnTo>
                    <a:pt x="9776" y="10769"/>
                  </a:lnTo>
                  <a:cubicBezTo>
                    <a:pt x="9823" y="11066"/>
                    <a:pt x="9621" y="11352"/>
                    <a:pt x="9323" y="11400"/>
                  </a:cubicBezTo>
                  <a:lnTo>
                    <a:pt x="3060" y="12543"/>
                  </a:lnTo>
                  <a:cubicBezTo>
                    <a:pt x="3025" y="12550"/>
                    <a:pt x="2990" y="12553"/>
                    <a:pt x="2956" y="12553"/>
                  </a:cubicBezTo>
                  <a:cubicBezTo>
                    <a:pt x="2699" y="12553"/>
                    <a:pt x="2471" y="12365"/>
                    <a:pt x="2429" y="12102"/>
                  </a:cubicBezTo>
                  <a:lnTo>
                    <a:pt x="1048" y="4530"/>
                  </a:lnTo>
                  <a:cubicBezTo>
                    <a:pt x="989" y="4232"/>
                    <a:pt x="1191" y="3958"/>
                    <a:pt x="1489" y="3899"/>
                  </a:cubicBezTo>
                  <a:lnTo>
                    <a:pt x="2239" y="3768"/>
                  </a:lnTo>
                  <a:cubicBezTo>
                    <a:pt x="2270" y="3977"/>
                    <a:pt x="2449" y="4122"/>
                    <a:pt x="2653" y="4122"/>
                  </a:cubicBezTo>
                  <a:cubicBezTo>
                    <a:pt x="2681" y="4122"/>
                    <a:pt x="2710" y="4119"/>
                    <a:pt x="2739" y="4113"/>
                  </a:cubicBezTo>
                  <a:lnTo>
                    <a:pt x="6656" y="3399"/>
                  </a:lnTo>
                  <a:cubicBezTo>
                    <a:pt x="6882" y="3363"/>
                    <a:pt x="7049" y="3125"/>
                    <a:pt x="7001" y="2899"/>
                  </a:cubicBezTo>
                  <a:lnTo>
                    <a:pt x="7740" y="2756"/>
                  </a:lnTo>
                  <a:cubicBezTo>
                    <a:pt x="7771" y="2751"/>
                    <a:pt x="7803" y="2749"/>
                    <a:pt x="7834" y="2749"/>
                  </a:cubicBezTo>
                  <a:close/>
                  <a:moveTo>
                    <a:pt x="4133" y="0"/>
                  </a:moveTo>
                  <a:cubicBezTo>
                    <a:pt x="4070" y="0"/>
                    <a:pt x="4006" y="6"/>
                    <a:pt x="3942" y="17"/>
                  </a:cubicBezTo>
                  <a:cubicBezTo>
                    <a:pt x="3334" y="136"/>
                    <a:pt x="2941" y="708"/>
                    <a:pt x="3072" y="1303"/>
                  </a:cubicBezTo>
                  <a:cubicBezTo>
                    <a:pt x="3096" y="1482"/>
                    <a:pt x="3168" y="1649"/>
                    <a:pt x="3287" y="1779"/>
                  </a:cubicBezTo>
                  <a:lnTo>
                    <a:pt x="2501" y="1922"/>
                  </a:lnTo>
                  <a:cubicBezTo>
                    <a:pt x="2191" y="1982"/>
                    <a:pt x="1977" y="2291"/>
                    <a:pt x="2037" y="2613"/>
                  </a:cubicBezTo>
                  <a:lnTo>
                    <a:pt x="2084" y="2887"/>
                  </a:lnTo>
                  <a:lnTo>
                    <a:pt x="798" y="3125"/>
                  </a:lnTo>
                  <a:cubicBezTo>
                    <a:pt x="310" y="3208"/>
                    <a:pt x="1" y="3673"/>
                    <a:pt x="84" y="4149"/>
                  </a:cubicBezTo>
                  <a:lnTo>
                    <a:pt x="1656" y="12781"/>
                  </a:lnTo>
                  <a:cubicBezTo>
                    <a:pt x="1741" y="13217"/>
                    <a:pt x="2111" y="13520"/>
                    <a:pt x="2537" y="13520"/>
                  </a:cubicBezTo>
                  <a:cubicBezTo>
                    <a:pt x="2588" y="13520"/>
                    <a:pt x="2640" y="13516"/>
                    <a:pt x="2691" y="13507"/>
                  </a:cubicBezTo>
                  <a:lnTo>
                    <a:pt x="10026" y="12162"/>
                  </a:lnTo>
                  <a:cubicBezTo>
                    <a:pt x="10514" y="12066"/>
                    <a:pt x="10835" y="11602"/>
                    <a:pt x="10740" y="11126"/>
                  </a:cubicBezTo>
                  <a:lnTo>
                    <a:pt x="9168" y="2494"/>
                  </a:lnTo>
                  <a:cubicBezTo>
                    <a:pt x="9095" y="2064"/>
                    <a:pt x="8725" y="1763"/>
                    <a:pt x="8304" y="1763"/>
                  </a:cubicBezTo>
                  <a:cubicBezTo>
                    <a:pt x="8248" y="1763"/>
                    <a:pt x="8190" y="1768"/>
                    <a:pt x="8133" y="1779"/>
                  </a:cubicBezTo>
                  <a:lnTo>
                    <a:pt x="6859" y="2018"/>
                  </a:lnTo>
                  <a:lnTo>
                    <a:pt x="6799" y="1744"/>
                  </a:lnTo>
                  <a:cubicBezTo>
                    <a:pt x="6746" y="1458"/>
                    <a:pt x="6506" y="1258"/>
                    <a:pt x="6228" y="1258"/>
                  </a:cubicBezTo>
                  <a:cubicBezTo>
                    <a:pt x="6192" y="1258"/>
                    <a:pt x="6157" y="1261"/>
                    <a:pt x="6120" y="1268"/>
                  </a:cubicBezTo>
                  <a:lnTo>
                    <a:pt x="5168" y="1434"/>
                  </a:lnTo>
                  <a:cubicBezTo>
                    <a:pt x="5227" y="1268"/>
                    <a:pt x="5239" y="1089"/>
                    <a:pt x="5204" y="922"/>
                  </a:cubicBezTo>
                  <a:cubicBezTo>
                    <a:pt x="5119" y="381"/>
                    <a:pt x="4655" y="0"/>
                    <a:pt x="4133"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497" name="Google Shape;5497;p63"/>
            <p:cNvSpPr/>
            <p:nvPr/>
          </p:nvSpPr>
          <p:spPr>
            <a:xfrm>
              <a:off x="8318251" y="255566"/>
              <a:ext cx="60156" cy="49898"/>
            </a:xfrm>
            <a:custGeom>
              <a:avLst/>
              <a:gdLst/>
              <a:ahLst/>
              <a:cxnLst/>
              <a:rect l="l" t="t" r="r" b="b"/>
              <a:pathLst>
                <a:path w="1865" h="1547" extrusionOk="0">
                  <a:moveTo>
                    <a:pt x="1027" y="1"/>
                  </a:moveTo>
                  <a:cubicBezTo>
                    <a:pt x="979" y="1"/>
                    <a:pt x="930" y="5"/>
                    <a:pt x="882" y="15"/>
                  </a:cubicBezTo>
                  <a:cubicBezTo>
                    <a:pt x="191" y="134"/>
                    <a:pt x="0" y="1015"/>
                    <a:pt x="572" y="1408"/>
                  </a:cubicBezTo>
                  <a:cubicBezTo>
                    <a:pt x="709" y="1504"/>
                    <a:pt x="857" y="1547"/>
                    <a:pt x="1002" y="1547"/>
                  </a:cubicBezTo>
                  <a:cubicBezTo>
                    <a:pt x="1451" y="1547"/>
                    <a:pt x="1864" y="1138"/>
                    <a:pt x="1775" y="634"/>
                  </a:cubicBezTo>
                  <a:cubicBezTo>
                    <a:pt x="1701" y="266"/>
                    <a:pt x="1386" y="1"/>
                    <a:pt x="1027"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498" name="Google Shape;5498;p63"/>
            <p:cNvSpPr/>
            <p:nvPr/>
          </p:nvSpPr>
          <p:spPr>
            <a:xfrm>
              <a:off x="8386792" y="241019"/>
              <a:ext cx="124149" cy="43706"/>
            </a:xfrm>
            <a:custGeom>
              <a:avLst/>
              <a:gdLst/>
              <a:ahLst/>
              <a:cxnLst/>
              <a:rect l="l" t="t" r="r" b="b"/>
              <a:pathLst>
                <a:path w="3849" h="1355" extrusionOk="0">
                  <a:moveTo>
                    <a:pt x="3252" y="1"/>
                  </a:moveTo>
                  <a:cubicBezTo>
                    <a:pt x="3216" y="1"/>
                    <a:pt x="3178" y="5"/>
                    <a:pt x="3138" y="14"/>
                  </a:cubicBezTo>
                  <a:lnTo>
                    <a:pt x="542" y="490"/>
                  </a:lnTo>
                  <a:cubicBezTo>
                    <a:pt x="1" y="580"/>
                    <a:pt x="112" y="1354"/>
                    <a:pt x="611" y="1354"/>
                  </a:cubicBezTo>
                  <a:cubicBezTo>
                    <a:pt x="638" y="1354"/>
                    <a:pt x="667" y="1352"/>
                    <a:pt x="697" y="1347"/>
                  </a:cubicBezTo>
                  <a:lnTo>
                    <a:pt x="3293" y="871"/>
                  </a:lnTo>
                  <a:cubicBezTo>
                    <a:pt x="3848" y="793"/>
                    <a:pt x="3751" y="1"/>
                    <a:pt x="325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499" name="Google Shape;5499;p63"/>
            <p:cNvSpPr/>
            <p:nvPr/>
          </p:nvSpPr>
          <p:spPr>
            <a:xfrm>
              <a:off x="8330927" y="325172"/>
              <a:ext cx="60156" cy="49866"/>
            </a:xfrm>
            <a:custGeom>
              <a:avLst/>
              <a:gdLst/>
              <a:ahLst/>
              <a:cxnLst/>
              <a:rect l="l" t="t" r="r" b="b"/>
              <a:pathLst>
                <a:path w="1865" h="1546" extrusionOk="0">
                  <a:moveTo>
                    <a:pt x="1014" y="1"/>
                  </a:moveTo>
                  <a:cubicBezTo>
                    <a:pt x="970" y="1"/>
                    <a:pt x="926" y="4"/>
                    <a:pt x="881" y="12"/>
                  </a:cubicBezTo>
                  <a:cubicBezTo>
                    <a:pt x="203" y="131"/>
                    <a:pt x="0" y="1012"/>
                    <a:pt x="572" y="1405"/>
                  </a:cubicBezTo>
                  <a:cubicBezTo>
                    <a:pt x="710" y="1502"/>
                    <a:pt x="861" y="1545"/>
                    <a:pt x="1007" y="1545"/>
                  </a:cubicBezTo>
                  <a:cubicBezTo>
                    <a:pt x="1454" y="1545"/>
                    <a:pt x="1864" y="1142"/>
                    <a:pt x="1774" y="631"/>
                  </a:cubicBezTo>
                  <a:cubicBezTo>
                    <a:pt x="1700" y="259"/>
                    <a:pt x="1379" y="1"/>
                    <a:pt x="101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500" name="Google Shape;5500;p63"/>
            <p:cNvSpPr/>
            <p:nvPr/>
          </p:nvSpPr>
          <p:spPr>
            <a:xfrm>
              <a:off x="8400436" y="310528"/>
              <a:ext cx="121376" cy="43512"/>
            </a:xfrm>
            <a:custGeom>
              <a:avLst/>
              <a:gdLst/>
              <a:ahLst/>
              <a:cxnLst/>
              <a:rect l="l" t="t" r="r" b="b"/>
              <a:pathLst>
                <a:path w="3763" h="1349" extrusionOk="0">
                  <a:moveTo>
                    <a:pt x="3132" y="0"/>
                  </a:moveTo>
                  <a:cubicBezTo>
                    <a:pt x="3120" y="0"/>
                    <a:pt x="3108" y="1"/>
                    <a:pt x="3096" y="2"/>
                  </a:cubicBezTo>
                  <a:lnTo>
                    <a:pt x="500" y="478"/>
                  </a:lnTo>
                  <a:cubicBezTo>
                    <a:pt x="0" y="618"/>
                    <a:pt x="125" y="1348"/>
                    <a:pt x="631" y="1348"/>
                  </a:cubicBezTo>
                  <a:cubicBezTo>
                    <a:pt x="643" y="1348"/>
                    <a:pt x="655" y="1348"/>
                    <a:pt x="667" y="1347"/>
                  </a:cubicBezTo>
                  <a:lnTo>
                    <a:pt x="3263" y="871"/>
                  </a:lnTo>
                  <a:cubicBezTo>
                    <a:pt x="3763" y="731"/>
                    <a:pt x="3638" y="0"/>
                    <a:pt x="313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501" name="Google Shape;5501;p63"/>
            <p:cNvSpPr/>
            <p:nvPr/>
          </p:nvSpPr>
          <p:spPr>
            <a:xfrm>
              <a:off x="8344377" y="399294"/>
              <a:ext cx="60156" cy="50189"/>
            </a:xfrm>
            <a:custGeom>
              <a:avLst/>
              <a:gdLst/>
              <a:ahLst/>
              <a:cxnLst/>
              <a:rect l="l" t="t" r="r" b="b"/>
              <a:pathLst>
                <a:path w="1865" h="1556" extrusionOk="0">
                  <a:moveTo>
                    <a:pt x="1013" y="1"/>
                  </a:moveTo>
                  <a:cubicBezTo>
                    <a:pt x="970" y="1"/>
                    <a:pt x="926" y="4"/>
                    <a:pt x="881" y="12"/>
                  </a:cubicBezTo>
                  <a:cubicBezTo>
                    <a:pt x="203" y="131"/>
                    <a:pt x="0" y="1012"/>
                    <a:pt x="572" y="1417"/>
                  </a:cubicBezTo>
                  <a:cubicBezTo>
                    <a:pt x="711" y="1513"/>
                    <a:pt x="861" y="1556"/>
                    <a:pt x="1007" y="1556"/>
                  </a:cubicBezTo>
                  <a:cubicBezTo>
                    <a:pt x="1458" y="1556"/>
                    <a:pt x="1864" y="1147"/>
                    <a:pt x="1774" y="643"/>
                  </a:cubicBezTo>
                  <a:cubicBezTo>
                    <a:pt x="1700" y="260"/>
                    <a:pt x="1378" y="1"/>
                    <a:pt x="101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502" name="Google Shape;5502;p63"/>
            <p:cNvSpPr/>
            <p:nvPr/>
          </p:nvSpPr>
          <p:spPr>
            <a:xfrm>
              <a:off x="8413725" y="384586"/>
              <a:ext cx="122440" cy="44028"/>
            </a:xfrm>
            <a:custGeom>
              <a:avLst/>
              <a:gdLst/>
              <a:ahLst/>
              <a:cxnLst/>
              <a:rect l="l" t="t" r="r" b="b"/>
              <a:pathLst>
                <a:path w="3796" h="1365" extrusionOk="0">
                  <a:moveTo>
                    <a:pt x="3169" y="0"/>
                  </a:moveTo>
                  <a:cubicBezTo>
                    <a:pt x="3151" y="0"/>
                    <a:pt x="3132" y="1"/>
                    <a:pt x="3113" y="4"/>
                  </a:cubicBezTo>
                  <a:lnTo>
                    <a:pt x="517" y="480"/>
                  </a:lnTo>
                  <a:cubicBezTo>
                    <a:pt x="0" y="606"/>
                    <a:pt x="115" y="1364"/>
                    <a:pt x="615" y="1364"/>
                  </a:cubicBezTo>
                  <a:cubicBezTo>
                    <a:pt x="634" y="1364"/>
                    <a:pt x="653" y="1363"/>
                    <a:pt x="672" y="1361"/>
                  </a:cubicBezTo>
                  <a:lnTo>
                    <a:pt x="3267" y="885"/>
                  </a:lnTo>
                  <a:cubicBezTo>
                    <a:pt x="3796" y="758"/>
                    <a:pt x="3670" y="0"/>
                    <a:pt x="3169"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503" name="Google Shape;5503;p63"/>
            <p:cNvSpPr/>
            <p:nvPr/>
          </p:nvSpPr>
          <p:spPr>
            <a:xfrm>
              <a:off x="8287157" y="708297"/>
              <a:ext cx="250396" cy="224721"/>
            </a:xfrm>
            <a:custGeom>
              <a:avLst/>
              <a:gdLst/>
              <a:ahLst/>
              <a:cxnLst/>
              <a:rect l="l" t="t" r="r" b="b"/>
              <a:pathLst>
                <a:path w="7763" h="6967" extrusionOk="0">
                  <a:moveTo>
                    <a:pt x="3922" y="1"/>
                  </a:moveTo>
                  <a:cubicBezTo>
                    <a:pt x="2892" y="1"/>
                    <a:pt x="1881" y="465"/>
                    <a:pt x="1215" y="1338"/>
                  </a:cubicBezTo>
                  <a:lnTo>
                    <a:pt x="6953" y="4969"/>
                  </a:lnTo>
                  <a:cubicBezTo>
                    <a:pt x="7763" y="3398"/>
                    <a:pt x="7239" y="1469"/>
                    <a:pt x="5751" y="528"/>
                  </a:cubicBezTo>
                  <a:cubicBezTo>
                    <a:pt x="5183" y="173"/>
                    <a:pt x="4549" y="1"/>
                    <a:pt x="3922" y="1"/>
                  </a:cubicBezTo>
                  <a:close/>
                  <a:moveTo>
                    <a:pt x="810" y="1993"/>
                  </a:moveTo>
                  <a:cubicBezTo>
                    <a:pt x="0" y="3553"/>
                    <a:pt x="512" y="5493"/>
                    <a:pt x="2012" y="6434"/>
                  </a:cubicBezTo>
                  <a:cubicBezTo>
                    <a:pt x="2578" y="6793"/>
                    <a:pt x="3210" y="6966"/>
                    <a:pt x="3835" y="6966"/>
                  </a:cubicBezTo>
                  <a:cubicBezTo>
                    <a:pt x="4867" y="6966"/>
                    <a:pt x="5881" y="6495"/>
                    <a:pt x="6549" y="5612"/>
                  </a:cubicBezTo>
                  <a:lnTo>
                    <a:pt x="810" y="1993"/>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504" name="Google Shape;5504;p63"/>
            <p:cNvSpPr/>
            <p:nvPr/>
          </p:nvSpPr>
          <p:spPr>
            <a:xfrm>
              <a:off x="8756435" y="226472"/>
              <a:ext cx="195885" cy="181918"/>
            </a:xfrm>
            <a:custGeom>
              <a:avLst/>
              <a:gdLst/>
              <a:ahLst/>
              <a:cxnLst/>
              <a:rect l="l" t="t" r="r" b="b"/>
              <a:pathLst>
                <a:path w="6073" h="5640" extrusionOk="0">
                  <a:moveTo>
                    <a:pt x="3596" y="0"/>
                  </a:moveTo>
                  <a:lnTo>
                    <a:pt x="1203" y="1631"/>
                  </a:lnTo>
                  <a:cubicBezTo>
                    <a:pt x="251" y="2286"/>
                    <a:pt x="1" y="3596"/>
                    <a:pt x="655" y="4560"/>
                  </a:cubicBezTo>
                  <a:lnTo>
                    <a:pt x="763" y="4715"/>
                  </a:lnTo>
                  <a:cubicBezTo>
                    <a:pt x="1163" y="5316"/>
                    <a:pt x="1827" y="5640"/>
                    <a:pt x="2502" y="5640"/>
                  </a:cubicBezTo>
                  <a:cubicBezTo>
                    <a:pt x="2909" y="5640"/>
                    <a:pt x="3321" y="5521"/>
                    <a:pt x="3680" y="5275"/>
                  </a:cubicBezTo>
                  <a:lnTo>
                    <a:pt x="6073" y="3644"/>
                  </a:lnTo>
                  <a:lnTo>
                    <a:pt x="3596" y="0"/>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505" name="Google Shape;5505;p63"/>
            <p:cNvSpPr/>
            <p:nvPr/>
          </p:nvSpPr>
          <p:spPr>
            <a:xfrm>
              <a:off x="8888938" y="151317"/>
              <a:ext cx="196272" cy="181950"/>
            </a:xfrm>
            <a:custGeom>
              <a:avLst/>
              <a:gdLst/>
              <a:ahLst/>
              <a:cxnLst/>
              <a:rect l="l" t="t" r="r" b="b"/>
              <a:pathLst>
                <a:path w="6085" h="5641" extrusionOk="0">
                  <a:moveTo>
                    <a:pt x="3574" y="1"/>
                  </a:moveTo>
                  <a:cubicBezTo>
                    <a:pt x="3167" y="1"/>
                    <a:pt x="2757" y="119"/>
                    <a:pt x="2393" y="366"/>
                  </a:cubicBezTo>
                  <a:lnTo>
                    <a:pt x="0" y="1997"/>
                  </a:lnTo>
                  <a:lnTo>
                    <a:pt x="2477" y="5640"/>
                  </a:lnTo>
                  <a:lnTo>
                    <a:pt x="4870" y="4009"/>
                  </a:lnTo>
                  <a:cubicBezTo>
                    <a:pt x="5834" y="3354"/>
                    <a:pt x="6084" y="2044"/>
                    <a:pt x="5429" y="1080"/>
                  </a:cubicBezTo>
                  <a:lnTo>
                    <a:pt x="5322" y="925"/>
                  </a:lnTo>
                  <a:cubicBezTo>
                    <a:pt x="4907" y="324"/>
                    <a:pt x="4246" y="1"/>
                    <a:pt x="357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506" name="Google Shape;5506;p63"/>
            <p:cNvSpPr/>
            <p:nvPr/>
          </p:nvSpPr>
          <p:spPr>
            <a:xfrm>
              <a:off x="8698827" y="602242"/>
              <a:ext cx="346064" cy="344032"/>
            </a:xfrm>
            <a:custGeom>
              <a:avLst/>
              <a:gdLst/>
              <a:ahLst/>
              <a:cxnLst/>
              <a:rect l="l" t="t" r="r" b="b"/>
              <a:pathLst>
                <a:path w="10729" h="10666" extrusionOk="0">
                  <a:moveTo>
                    <a:pt x="4999" y="1"/>
                  </a:moveTo>
                  <a:cubicBezTo>
                    <a:pt x="4821" y="1"/>
                    <a:pt x="4665" y="136"/>
                    <a:pt x="4644" y="328"/>
                  </a:cubicBezTo>
                  <a:lnTo>
                    <a:pt x="4192" y="3805"/>
                  </a:lnTo>
                  <a:lnTo>
                    <a:pt x="703" y="3340"/>
                  </a:lnTo>
                  <a:cubicBezTo>
                    <a:pt x="688" y="3338"/>
                    <a:pt x="673" y="3338"/>
                    <a:pt x="659" y="3338"/>
                  </a:cubicBezTo>
                  <a:cubicBezTo>
                    <a:pt x="474" y="3338"/>
                    <a:pt x="308" y="3474"/>
                    <a:pt x="286" y="3662"/>
                  </a:cubicBezTo>
                  <a:lnTo>
                    <a:pt x="24" y="5638"/>
                  </a:lnTo>
                  <a:cubicBezTo>
                    <a:pt x="1" y="5840"/>
                    <a:pt x="143" y="6031"/>
                    <a:pt x="346" y="6055"/>
                  </a:cubicBezTo>
                  <a:lnTo>
                    <a:pt x="346" y="6043"/>
                  </a:lnTo>
                  <a:lnTo>
                    <a:pt x="3822" y="6507"/>
                  </a:lnTo>
                  <a:lnTo>
                    <a:pt x="3370" y="9984"/>
                  </a:lnTo>
                  <a:cubicBezTo>
                    <a:pt x="3334" y="10186"/>
                    <a:pt x="3477" y="10377"/>
                    <a:pt x="3692" y="10401"/>
                  </a:cubicBezTo>
                  <a:lnTo>
                    <a:pt x="5656" y="10663"/>
                  </a:lnTo>
                  <a:cubicBezTo>
                    <a:pt x="5671" y="10664"/>
                    <a:pt x="5686" y="10665"/>
                    <a:pt x="5700" y="10665"/>
                  </a:cubicBezTo>
                  <a:cubicBezTo>
                    <a:pt x="5885" y="10665"/>
                    <a:pt x="6051" y="10529"/>
                    <a:pt x="6073" y="10341"/>
                  </a:cubicBezTo>
                  <a:lnTo>
                    <a:pt x="6537" y="6864"/>
                  </a:lnTo>
                  <a:lnTo>
                    <a:pt x="10026" y="7329"/>
                  </a:lnTo>
                  <a:cubicBezTo>
                    <a:pt x="10040" y="7331"/>
                    <a:pt x="10055" y="7331"/>
                    <a:pt x="10070" y="7331"/>
                  </a:cubicBezTo>
                  <a:cubicBezTo>
                    <a:pt x="10253" y="7331"/>
                    <a:pt x="10409" y="7195"/>
                    <a:pt x="10442" y="7007"/>
                  </a:cubicBezTo>
                  <a:lnTo>
                    <a:pt x="10704" y="5031"/>
                  </a:lnTo>
                  <a:cubicBezTo>
                    <a:pt x="10728" y="4828"/>
                    <a:pt x="10585" y="4638"/>
                    <a:pt x="10383" y="4614"/>
                  </a:cubicBezTo>
                  <a:lnTo>
                    <a:pt x="6894" y="4150"/>
                  </a:lnTo>
                  <a:lnTo>
                    <a:pt x="7359" y="673"/>
                  </a:lnTo>
                  <a:cubicBezTo>
                    <a:pt x="7382" y="471"/>
                    <a:pt x="7240" y="280"/>
                    <a:pt x="7037" y="256"/>
                  </a:cubicBezTo>
                  <a:lnTo>
                    <a:pt x="5061" y="6"/>
                  </a:lnTo>
                  <a:cubicBezTo>
                    <a:pt x="5040" y="3"/>
                    <a:pt x="5019" y="1"/>
                    <a:pt x="4999"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507" name="Google Shape;5507;p63"/>
            <p:cNvSpPr/>
            <p:nvPr/>
          </p:nvSpPr>
          <p:spPr>
            <a:xfrm>
              <a:off x="8256031" y="1123935"/>
              <a:ext cx="349902" cy="435572"/>
            </a:xfrm>
            <a:custGeom>
              <a:avLst/>
              <a:gdLst/>
              <a:ahLst/>
              <a:cxnLst/>
              <a:rect l="l" t="t" r="r" b="b"/>
              <a:pathLst>
                <a:path w="10848" h="13504" extrusionOk="0">
                  <a:moveTo>
                    <a:pt x="4160" y="409"/>
                  </a:moveTo>
                  <a:cubicBezTo>
                    <a:pt x="4450" y="409"/>
                    <a:pt x="4735" y="584"/>
                    <a:pt x="4787" y="977"/>
                  </a:cubicBezTo>
                  <a:cubicBezTo>
                    <a:pt x="4823" y="1168"/>
                    <a:pt x="4763" y="1370"/>
                    <a:pt x="4632" y="1513"/>
                  </a:cubicBezTo>
                  <a:lnTo>
                    <a:pt x="3846" y="1668"/>
                  </a:lnTo>
                  <a:cubicBezTo>
                    <a:pt x="3668" y="1573"/>
                    <a:pt x="3549" y="1406"/>
                    <a:pt x="3513" y="1204"/>
                  </a:cubicBezTo>
                  <a:cubicBezTo>
                    <a:pt x="3399" y="705"/>
                    <a:pt x="3783" y="409"/>
                    <a:pt x="4160" y="409"/>
                  </a:cubicBezTo>
                  <a:close/>
                  <a:moveTo>
                    <a:pt x="7868" y="2729"/>
                  </a:moveTo>
                  <a:cubicBezTo>
                    <a:pt x="8126" y="2729"/>
                    <a:pt x="8354" y="2918"/>
                    <a:pt x="8406" y="3180"/>
                  </a:cubicBezTo>
                  <a:lnTo>
                    <a:pt x="9788" y="10741"/>
                  </a:lnTo>
                  <a:cubicBezTo>
                    <a:pt x="9847" y="11038"/>
                    <a:pt x="9645" y="11324"/>
                    <a:pt x="9347" y="11372"/>
                  </a:cubicBezTo>
                  <a:lnTo>
                    <a:pt x="3072" y="12515"/>
                  </a:lnTo>
                  <a:cubicBezTo>
                    <a:pt x="3037" y="12522"/>
                    <a:pt x="3003" y="12525"/>
                    <a:pt x="2968" y="12525"/>
                  </a:cubicBezTo>
                  <a:cubicBezTo>
                    <a:pt x="2713" y="12525"/>
                    <a:pt x="2494" y="12337"/>
                    <a:pt x="2441" y="12074"/>
                  </a:cubicBezTo>
                  <a:lnTo>
                    <a:pt x="1072" y="4514"/>
                  </a:lnTo>
                  <a:cubicBezTo>
                    <a:pt x="1013" y="4216"/>
                    <a:pt x="1215" y="3930"/>
                    <a:pt x="1513" y="3883"/>
                  </a:cubicBezTo>
                  <a:lnTo>
                    <a:pt x="2263" y="3740"/>
                  </a:lnTo>
                  <a:cubicBezTo>
                    <a:pt x="2295" y="3955"/>
                    <a:pt x="2483" y="4102"/>
                    <a:pt x="2695" y="4102"/>
                  </a:cubicBezTo>
                  <a:cubicBezTo>
                    <a:pt x="2717" y="4102"/>
                    <a:pt x="2740" y="4100"/>
                    <a:pt x="2763" y="4097"/>
                  </a:cubicBezTo>
                  <a:lnTo>
                    <a:pt x="6680" y="3382"/>
                  </a:lnTo>
                  <a:cubicBezTo>
                    <a:pt x="6906" y="3335"/>
                    <a:pt x="7073" y="3109"/>
                    <a:pt x="7025" y="2870"/>
                  </a:cubicBezTo>
                  <a:lnTo>
                    <a:pt x="7764" y="2740"/>
                  </a:lnTo>
                  <a:cubicBezTo>
                    <a:pt x="7799" y="2732"/>
                    <a:pt x="7834" y="2729"/>
                    <a:pt x="7868" y="2729"/>
                  </a:cubicBezTo>
                  <a:close/>
                  <a:moveTo>
                    <a:pt x="4149" y="1"/>
                  </a:moveTo>
                  <a:cubicBezTo>
                    <a:pt x="4001" y="1"/>
                    <a:pt x="3850" y="31"/>
                    <a:pt x="3704" y="96"/>
                  </a:cubicBezTo>
                  <a:cubicBezTo>
                    <a:pt x="3061" y="382"/>
                    <a:pt x="2858" y="1204"/>
                    <a:pt x="3299" y="1763"/>
                  </a:cubicBezTo>
                  <a:lnTo>
                    <a:pt x="2513" y="1906"/>
                  </a:lnTo>
                  <a:cubicBezTo>
                    <a:pt x="2203" y="1966"/>
                    <a:pt x="1989" y="2275"/>
                    <a:pt x="2049" y="2597"/>
                  </a:cubicBezTo>
                  <a:lnTo>
                    <a:pt x="2096" y="2870"/>
                  </a:lnTo>
                  <a:lnTo>
                    <a:pt x="810" y="3109"/>
                  </a:lnTo>
                  <a:cubicBezTo>
                    <a:pt x="322" y="3192"/>
                    <a:pt x="1" y="3656"/>
                    <a:pt x="96" y="4144"/>
                  </a:cubicBezTo>
                  <a:lnTo>
                    <a:pt x="1668" y="12765"/>
                  </a:lnTo>
                  <a:cubicBezTo>
                    <a:pt x="1753" y="13201"/>
                    <a:pt x="2123" y="13504"/>
                    <a:pt x="2549" y="13504"/>
                  </a:cubicBezTo>
                  <a:cubicBezTo>
                    <a:pt x="2600" y="13504"/>
                    <a:pt x="2652" y="13500"/>
                    <a:pt x="2703" y="13491"/>
                  </a:cubicBezTo>
                  <a:lnTo>
                    <a:pt x="10038" y="12145"/>
                  </a:lnTo>
                  <a:cubicBezTo>
                    <a:pt x="10526" y="12062"/>
                    <a:pt x="10847" y="11598"/>
                    <a:pt x="10752" y="11110"/>
                  </a:cubicBezTo>
                  <a:lnTo>
                    <a:pt x="9180" y="2478"/>
                  </a:lnTo>
                  <a:cubicBezTo>
                    <a:pt x="9107" y="2047"/>
                    <a:pt x="8737" y="1746"/>
                    <a:pt x="8316" y="1746"/>
                  </a:cubicBezTo>
                  <a:cubicBezTo>
                    <a:pt x="8260" y="1746"/>
                    <a:pt x="8202" y="1752"/>
                    <a:pt x="8145" y="1763"/>
                  </a:cubicBezTo>
                  <a:lnTo>
                    <a:pt x="6871" y="1989"/>
                  </a:lnTo>
                  <a:lnTo>
                    <a:pt x="6811" y="1716"/>
                  </a:lnTo>
                  <a:cubicBezTo>
                    <a:pt x="6757" y="1426"/>
                    <a:pt x="6510" y="1232"/>
                    <a:pt x="6226" y="1232"/>
                  </a:cubicBezTo>
                  <a:cubicBezTo>
                    <a:pt x="6195" y="1232"/>
                    <a:pt x="6164" y="1235"/>
                    <a:pt x="6132" y="1239"/>
                  </a:cubicBezTo>
                  <a:lnTo>
                    <a:pt x="5180" y="1418"/>
                  </a:lnTo>
                  <a:cubicBezTo>
                    <a:pt x="5239" y="1239"/>
                    <a:pt x="5251" y="1061"/>
                    <a:pt x="5216" y="894"/>
                  </a:cubicBezTo>
                  <a:cubicBezTo>
                    <a:pt x="5114" y="352"/>
                    <a:pt x="4651" y="1"/>
                    <a:pt x="4149"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508" name="Google Shape;5508;p63"/>
            <p:cNvSpPr/>
            <p:nvPr/>
          </p:nvSpPr>
          <p:spPr>
            <a:xfrm>
              <a:off x="8318251" y="1280275"/>
              <a:ext cx="60156" cy="49866"/>
            </a:xfrm>
            <a:custGeom>
              <a:avLst/>
              <a:gdLst/>
              <a:ahLst/>
              <a:cxnLst/>
              <a:rect l="l" t="t" r="r" b="b"/>
              <a:pathLst>
                <a:path w="1865" h="1546" extrusionOk="0">
                  <a:moveTo>
                    <a:pt x="1014" y="1"/>
                  </a:moveTo>
                  <a:cubicBezTo>
                    <a:pt x="970" y="1"/>
                    <a:pt x="926" y="4"/>
                    <a:pt x="882" y="12"/>
                  </a:cubicBezTo>
                  <a:cubicBezTo>
                    <a:pt x="191" y="131"/>
                    <a:pt x="0" y="1012"/>
                    <a:pt x="572" y="1405"/>
                  </a:cubicBezTo>
                  <a:cubicBezTo>
                    <a:pt x="710" y="1502"/>
                    <a:pt x="861" y="1545"/>
                    <a:pt x="1007" y="1545"/>
                  </a:cubicBezTo>
                  <a:cubicBezTo>
                    <a:pt x="1454" y="1545"/>
                    <a:pt x="1864" y="1142"/>
                    <a:pt x="1775" y="631"/>
                  </a:cubicBezTo>
                  <a:cubicBezTo>
                    <a:pt x="1700" y="259"/>
                    <a:pt x="1379" y="1"/>
                    <a:pt x="101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509" name="Google Shape;5509;p63"/>
            <p:cNvSpPr/>
            <p:nvPr/>
          </p:nvSpPr>
          <p:spPr>
            <a:xfrm>
              <a:off x="8386373" y="1265566"/>
              <a:ext cx="125214" cy="43931"/>
            </a:xfrm>
            <a:custGeom>
              <a:avLst/>
              <a:gdLst/>
              <a:ahLst/>
              <a:cxnLst/>
              <a:rect l="l" t="t" r="r" b="b"/>
              <a:pathLst>
                <a:path w="3882" h="1362" extrusionOk="0">
                  <a:moveTo>
                    <a:pt x="3273" y="1"/>
                  </a:moveTo>
                  <a:cubicBezTo>
                    <a:pt x="3234" y="1"/>
                    <a:pt x="3194" y="5"/>
                    <a:pt x="3151" y="15"/>
                  </a:cubicBezTo>
                  <a:lnTo>
                    <a:pt x="555" y="492"/>
                  </a:lnTo>
                  <a:cubicBezTo>
                    <a:pt x="0" y="569"/>
                    <a:pt x="108" y="1362"/>
                    <a:pt x="598" y="1362"/>
                  </a:cubicBezTo>
                  <a:cubicBezTo>
                    <a:pt x="634" y="1362"/>
                    <a:pt x="671" y="1358"/>
                    <a:pt x="710" y="1349"/>
                  </a:cubicBezTo>
                  <a:lnTo>
                    <a:pt x="3306" y="873"/>
                  </a:lnTo>
                  <a:cubicBezTo>
                    <a:pt x="3881" y="817"/>
                    <a:pt x="3778" y="1"/>
                    <a:pt x="327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510" name="Google Shape;5510;p63"/>
            <p:cNvSpPr/>
            <p:nvPr/>
          </p:nvSpPr>
          <p:spPr>
            <a:xfrm>
              <a:off x="8330927" y="1349784"/>
              <a:ext cx="60156" cy="49866"/>
            </a:xfrm>
            <a:custGeom>
              <a:avLst/>
              <a:gdLst/>
              <a:ahLst/>
              <a:cxnLst/>
              <a:rect l="l" t="t" r="r" b="b"/>
              <a:pathLst>
                <a:path w="1865" h="1546" extrusionOk="0">
                  <a:moveTo>
                    <a:pt x="1014" y="1"/>
                  </a:moveTo>
                  <a:cubicBezTo>
                    <a:pt x="970" y="1"/>
                    <a:pt x="926" y="4"/>
                    <a:pt x="881" y="12"/>
                  </a:cubicBezTo>
                  <a:cubicBezTo>
                    <a:pt x="203" y="131"/>
                    <a:pt x="0" y="1012"/>
                    <a:pt x="572" y="1405"/>
                  </a:cubicBezTo>
                  <a:cubicBezTo>
                    <a:pt x="710" y="1502"/>
                    <a:pt x="861" y="1545"/>
                    <a:pt x="1008" y="1545"/>
                  </a:cubicBezTo>
                  <a:cubicBezTo>
                    <a:pt x="1455" y="1545"/>
                    <a:pt x="1864" y="1145"/>
                    <a:pt x="1774" y="643"/>
                  </a:cubicBezTo>
                  <a:cubicBezTo>
                    <a:pt x="1700" y="260"/>
                    <a:pt x="1378" y="1"/>
                    <a:pt x="101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511" name="Google Shape;5511;p63"/>
            <p:cNvSpPr/>
            <p:nvPr/>
          </p:nvSpPr>
          <p:spPr>
            <a:xfrm>
              <a:off x="8400533" y="1335140"/>
              <a:ext cx="121279" cy="43544"/>
            </a:xfrm>
            <a:custGeom>
              <a:avLst/>
              <a:gdLst/>
              <a:ahLst/>
              <a:cxnLst/>
              <a:rect l="l" t="t" r="r" b="b"/>
              <a:pathLst>
                <a:path w="3760" h="1350" extrusionOk="0">
                  <a:moveTo>
                    <a:pt x="3129" y="0"/>
                  </a:moveTo>
                  <a:cubicBezTo>
                    <a:pt x="3117" y="0"/>
                    <a:pt x="3105" y="1"/>
                    <a:pt x="3093" y="2"/>
                  </a:cubicBezTo>
                  <a:lnTo>
                    <a:pt x="497" y="478"/>
                  </a:lnTo>
                  <a:cubicBezTo>
                    <a:pt x="1" y="628"/>
                    <a:pt x="120" y="1349"/>
                    <a:pt x="617" y="1349"/>
                  </a:cubicBezTo>
                  <a:cubicBezTo>
                    <a:pt x="632" y="1349"/>
                    <a:pt x="648" y="1348"/>
                    <a:pt x="664" y="1347"/>
                  </a:cubicBezTo>
                  <a:lnTo>
                    <a:pt x="3260" y="883"/>
                  </a:lnTo>
                  <a:cubicBezTo>
                    <a:pt x="3760" y="731"/>
                    <a:pt x="3635" y="0"/>
                    <a:pt x="3129"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512" name="Google Shape;5512;p63"/>
            <p:cNvSpPr/>
            <p:nvPr/>
          </p:nvSpPr>
          <p:spPr>
            <a:xfrm>
              <a:off x="8344377" y="1424293"/>
              <a:ext cx="60123" cy="49834"/>
            </a:xfrm>
            <a:custGeom>
              <a:avLst/>
              <a:gdLst/>
              <a:ahLst/>
              <a:cxnLst/>
              <a:rect l="l" t="t" r="r" b="b"/>
              <a:pathLst>
                <a:path w="1864" h="1545" extrusionOk="0">
                  <a:moveTo>
                    <a:pt x="1014" y="0"/>
                  </a:moveTo>
                  <a:cubicBezTo>
                    <a:pt x="970" y="0"/>
                    <a:pt x="926" y="4"/>
                    <a:pt x="881" y="12"/>
                  </a:cubicBezTo>
                  <a:cubicBezTo>
                    <a:pt x="203" y="131"/>
                    <a:pt x="0" y="1012"/>
                    <a:pt x="572" y="1405"/>
                  </a:cubicBezTo>
                  <a:cubicBezTo>
                    <a:pt x="710" y="1502"/>
                    <a:pt x="860" y="1545"/>
                    <a:pt x="1007" y="1545"/>
                  </a:cubicBezTo>
                  <a:cubicBezTo>
                    <a:pt x="1454" y="1545"/>
                    <a:pt x="1864" y="1142"/>
                    <a:pt x="1774" y="631"/>
                  </a:cubicBezTo>
                  <a:cubicBezTo>
                    <a:pt x="1700" y="259"/>
                    <a:pt x="1378" y="0"/>
                    <a:pt x="1014"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513" name="Google Shape;5513;p63"/>
            <p:cNvSpPr/>
            <p:nvPr/>
          </p:nvSpPr>
          <p:spPr>
            <a:xfrm>
              <a:off x="8413983" y="1409585"/>
              <a:ext cx="121440" cy="43577"/>
            </a:xfrm>
            <a:custGeom>
              <a:avLst/>
              <a:gdLst/>
              <a:ahLst/>
              <a:cxnLst/>
              <a:rect l="l" t="t" r="r" b="b"/>
              <a:pathLst>
                <a:path w="3765" h="1351" extrusionOk="0">
                  <a:moveTo>
                    <a:pt x="3162" y="0"/>
                  </a:moveTo>
                  <a:cubicBezTo>
                    <a:pt x="3143" y="0"/>
                    <a:pt x="3124" y="1"/>
                    <a:pt x="3105" y="3"/>
                  </a:cubicBezTo>
                  <a:lnTo>
                    <a:pt x="509" y="468"/>
                  </a:lnTo>
                  <a:cubicBezTo>
                    <a:pt x="1" y="606"/>
                    <a:pt x="120" y="1351"/>
                    <a:pt x="618" y="1351"/>
                  </a:cubicBezTo>
                  <a:cubicBezTo>
                    <a:pt x="633" y="1351"/>
                    <a:pt x="648" y="1350"/>
                    <a:pt x="664" y="1349"/>
                  </a:cubicBezTo>
                  <a:lnTo>
                    <a:pt x="3259" y="872"/>
                  </a:lnTo>
                  <a:cubicBezTo>
                    <a:pt x="3764" y="735"/>
                    <a:pt x="3650" y="0"/>
                    <a:pt x="316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514" name="Google Shape;5514;p63"/>
            <p:cNvSpPr/>
            <p:nvPr/>
          </p:nvSpPr>
          <p:spPr>
            <a:xfrm>
              <a:off x="8756435" y="1251439"/>
              <a:ext cx="195885" cy="181563"/>
            </a:xfrm>
            <a:custGeom>
              <a:avLst/>
              <a:gdLst/>
              <a:ahLst/>
              <a:cxnLst/>
              <a:rect l="l" t="t" r="r" b="b"/>
              <a:pathLst>
                <a:path w="6073" h="5629" extrusionOk="0">
                  <a:moveTo>
                    <a:pt x="3596" y="1"/>
                  </a:moveTo>
                  <a:lnTo>
                    <a:pt x="1203" y="1620"/>
                  </a:lnTo>
                  <a:cubicBezTo>
                    <a:pt x="239" y="2275"/>
                    <a:pt x="1" y="3585"/>
                    <a:pt x="655" y="4549"/>
                  </a:cubicBezTo>
                  <a:lnTo>
                    <a:pt x="763" y="4704"/>
                  </a:lnTo>
                  <a:cubicBezTo>
                    <a:pt x="1171" y="5305"/>
                    <a:pt x="1833" y="5629"/>
                    <a:pt x="2505" y="5629"/>
                  </a:cubicBezTo>
                  <a:cubicBezTo>
                    <a:pt x="2911" y="5629"/>
                    <a:pt x="3321" y="5510"/>
                    <a:pt x="3680" y="5264"/>
                  </a:cubicBezTo>
                  <a:lnTo>
                    <a:pt x="6073" y="3644"/>
                  </a:lnTo>
                  <a:lnTo>
                    <a:pt x="3596" y="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515" name="Google Shape;5515;p63"/>
            <p:cNvSpPr/>
            <p:nvPr/>
          </p:nvSpPr>
          <p:spPr>
            <a:xfrm>
              <a:off x="8888938" y="1176188"/>
              <a:ext cx="195885" cy="181660"/>
            </a:xfrm>
            <a:custGeom>
              <a:avLst/>
              <a:gdLst/>
              <a:ahLst/>
              <a:cxnLst/>
              <a:rect l="l" t="t" r="r" b="b"/>
              <a:pathLst>
                <a:path w="6073" h="5632" extrusionOk="0">
                  <a:moveTo>
                    <a:pt x="3588" y="1"/>
                  </a:moveTo>
                  <a:cubicBezTo>
                    <a:pt x="3176" y="1"/>
                    <a:pt x="2760" y="120"/>
                    <a:pt x="2393" y="369"/>
                  </a:cubicBezTo>
                  <a:lnTo>
                    <a:pt x="0" y="1989"/>
                  </a:lnTo>
                  <a:lnTo>
                    <a:pt x="2477" y="5632"/>
                  </a:lnTo>
                  <a:lnTo>
                    <a:pt x="4870" y="4001"/>
                  </a:lnTo>
                  <a:cubicBezTo>
                    <a:pt x="5834" y="3346"/>
                    <a:pt x="6072" y="2036"/>
                    <a:pt x="5429" y="1072"/>
                  </a:cubicBezTo>
                  <a:lnTo>
                    <a:pt x="5429" y="1072"/>
                  </a:lnTo>
                  <a:lnTo>
                    <a:pt x="5429" y="1084"/>
                  </a:lnTo>
                  <a:lnTo>
                    <a:pt x="5322" y="917"/>
                  </a:lnTo>
                  <a:cubicBezTo>
                    <a:pt x="4916" y="319"/>
                    <a:pt x="4259" y="1"/>
                    <a:pt x="358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516" name="Google Shape;5516;p63"/>
            <p:cNvSpPr/>
            <p:nvPr/>
          </p:nvSpPr>
          <p:spPr>
            <a:xfrm>
              <a:off x="7231805" y="98419"/>
              <a:ext cx="349902" cy="436120"/>
            </a:xfrm>
            <a:custGeom>
              <a:avLst/>
              <a:gdLst/>
              <a:ahLst/>
              <a:cxnLst/>
              <a:rect l="l" t="t" r="r" b="b"/>
              <a:pathLst>
                <a:path w="10848" h="13521" extrusionOk="0">
                  <a:moveTo>
                    <a:pt x="4147" y="435"/>
                  </a:moveTo>
                  <a:cubicBezTo>
                    <a:pt x="4435" y="435"/>
                    <a:pt x="4718" y="607"/>
                    <a:pt x="4775" y="994"/>
                  </a:cubicBezTo>
                  <a:cubicBezTo>
                    <a:pt x="4799" y="1196"/>
                    <a:pt x="4751" y="1387"/>
                    <a:pt x="4620" y="1541"/>
                  </a:cubicBezTo>
                  <a:lnTo>
                    <a:pt x="3835" y="1684"/>
                  </a:lnTo>
                  <a:cubicBezTo>
                    <a:pt x="3656" y="1589"/>
                    <a:pt x="3537" y="1422"/>
                    <a:pt x="3501" y="1232"/>
                  </a:cubicBezTo>
                  <a:cubicBezTo>
                    <a:pt x="3386" y="732"/>
                    <a:pt x="3770" y="435"/>
                    <a:pt x="4147" y="435"/>
                  </a:cubicBezTo>
                  <a:close/>
                  <a:moveTo>
                    <a:pt x="7843" y="2749"/>
                  </a:moveTo>
                  <a:cubicBezTo>
                    <a:pt x="8105" y="2749"/>
                    <a:pt x="8340" y="2930"/>
                    <a:pt x="8383" y="3208"/>
                  </a:cubicBezTo>
                  <a:lnTo>
                    <a:pt x="9776" y="10769"/>
                  </a:lnTo>
                  <a:cubicBezTo>
                    <a:pt x="9823" y="11066"/>
                    <a:pt x="9633" y="11352"/>
                    <a:pt x="9323" y="11400"/>
                  </a:cubicBezTo>
                  <a:lnTo>
                    <a:pt x="3061" y="12543"/>
                  </a:lnTo>
                  <a:cubicBezTo>
                    <a:pt x="3025" y="12550"/>
                    <a:pt x="2990" y="12553"/>
                    <a:pt x="2956" y="12553"/>
                  </a:cubicBezTo>
                  <a:cubicBezTo>
                    <a:pt x="2699" y="12553"/>
                    <a:pt x="2472" y="12365"/>
                    <a:pt x="2430" y="12102"/>
                  </a:cubicBezTo>
                  <a:lnTo>
                    <a:pt x="1048" y="4530"/>
                  </a:lnTo>
                  <a:cubicBezTo>
                    <a:pt x="989" y="4232"/>
                    <a:pt x="1191" y="3946"/>
                    <a:pt x="1489" y="3899"/>
                  </a:cubicBezTo>
                  <a:lnTo>
                    <a:pt x="2239" y="3768"/>
                  </a:lnTo>
                  <a:cubicBezTo>
                    <a:pt x="2270" y="3977"/>
                    <a:pt x="2449" y="4122"/>
                    <a:pt x="2653" y="4122"/>
                  </a:cubicBezTo>
                  <a:cubicBezTo>
                    <a:pt x="2681" y="4122"/>
                    <a:pt x="2710" y="4119"/>
                    <a:pt x="2739" y="4113"/>
                  </a:cubicBezTo>
                  <a:lnTo>
                    <a:pt x="6656" y="3399"/>
                  </a:lnTo>
                  <a:cubicBezTo>
                    <a:pt x="6894" y="3363"/>
                    <a:pt x="7049" y="3125"/>
                    <a:pt x="7002" y="2899"/>
                  </a:cubicBezTo>
                  <a:lnTo>
                    <a:pt x="7752" y="2756"/>
                  </a:lnTo>
                  <a:cubicBezTo>
                    <a:pt x="7782" y="2751"/>
                    <a:pt x="7813" y="2749"/>
                    <a:pt x="7843" y="2749"/>
                  </a:cubicBezTo>
                  <a:close/>
                  <a:moveTo>
                    <a:pt x="4125" y="0"/>
                  </a:moveTo>
                  <a:cubicBezTo>
                    <a:pt x="4061" y="0"/>
                    <a:pt x="3995" y="6"/>
                    <a:pt x="3930" y="17"/>
                  </a:cubicBezTo>
                  <a:cubicBezTo>
                    <a:pt x="3334" y="136"/>
                    <a:pt x="2942" y="708"/>
                    <a:pt x="3061" y="1303"/>
                  </a:cubicBezTo>
                  <a:cubicBezTo>
                    <a:pt x="3096" y="1482"/>
                    <a:pt x="3168" y="1649"/>
                    <a:pt x="3275" y="1779"/>
                  </a:cubicBezTo>
                  <a:lnTo>
                    <a:pt x="2501" y="1922"/>
                  </a:lnTo>
                  <a:cubicBezTo>
                    <a:pt x="2191" y="1982"/>
                    <a:pt x="1977" y="2291"/>
                    <a:pt x="2037" y="2613"/>
                  </a:cubicBezTo>
                  <a:lnTo>
                    <a:pt x="2084" y="2887"/>
                  </a:lnTo>
                  <a:lnTo>
                    <a:pt x="798" y="3125"/>
                  </a:lnTo>
                  <a:cubicBezTo>
                    <a:pt x="310" y="3208"/>
                    <a:pt x="1" y="3673"/>
                    <a:pt x="84" y="4149"/>
                  </a:cubicBezTo>
                  <a:lnTo>
                    <a:pt x="1656" y="12781"/>
                  </a:lnTo>
                  <a:cubicBezTo>
                    <a:pt x="1730" y="13217"/>
                    <a:pt x="2118" y="13520"/>
                    <a:pt x="2540" y="13520"/>
                  </a:cubicBezTo>
                  <a:cubicBezTo>
                    <a:pt x="2590" y="13520"/>
                    <a:pt x="2641" y="13516"/>
                    <a:pt x="2692" y="13507"/>
                  </a:cubicBezTo>
                  <a:lnTo>
                    <a:pt x="10038" y="12162"/>
                  </a:lnTo>
                  <a:cubicBezTo>
                    <a:pt x="10526" y="12066"/>
                    <a:pt x="10847" y="11602"/>
                    <a:pt x="10752" y="11126"/>
                  </a:cubicBezTo>
                  <a:lnTo>
                    <a:pt x="9169" y="2506"/>
                  </a:lnTo>
                  <a:cubicBezTo>
                    <a:pt x="9094" y="2069"/>
                    <a:pt x="8715" y="1766"/>
                    <a:pt x="8287" y="1766"/>
                  </a:cubicBezTo>
                  <a:cubicBezTo>
                    <a:pt x="8236" y="1766"/>
                    <a:pt x="8185" y="1771"/>
                    <a:pt x="8133" y="1779"/>
                  </a:cubicBezTo>
                  <a:lnTo>
                    <a:pt x="6847" y="2018"/>
                  </a:lnTo>
                  <a:lnTo>
                    <a:pt x="6799" y="1744"/>
                  </a:lnTo>
                  <a:cubicBezTo>
                    <a:pt x="6746" y="1458"/>
                    <a:pt x="6506" y="1258"/>
                    <a:pt x="6228" y="1258"/>
                  </a:cubicBezTo>
                  <a:cubicBezTo>
                    <a:pt x="6193" y="1258"/>
                    <a:pt x="6157" y="1261"/>
                    <a:pt x="6121" y="1268"/>
                  </a:cubicBezTo>
                  <a:lnTo>
                    <a:pt x="5168" y="1434"/>
                  </a:lnTo>
                  <a:cubicBezTo>
                    <a:pt x="5228" y="1268"/>
                    <a:pt x="5239" y="1089"/>
                    <a:pt x="5204" y="922"/>
                  </a:cubicBezTo>
                  <a:cubicBezTo>
                    <a:pt x="5119" y="381"/>
                    <a:pt x="4655" y="0"/>
                    <a:pt x="4125"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517" name="Google Shape;5517;p63"/>
            <p:cNvSpPr/>
            <p:nvPr/>
          </p:nvSpPr>
          <p:spPr>
            <a:xfrm>
              <a:off x="7293638" y="255566"/>
              <a:ext cx="60059" cy="49898"/>
            </a:xfrm>
            <a:custGeom>
              <a:avLst/>
              <a:gdLst/>
              <a:ahLst/>
              <a:cxnLst/>
              <a:rect l="l" t="t" r="r" b="b"/>
              <a:pathLst>
                <a:path w="1862" h="1547" extrusionOk="0">
                  <a:moveTo>
                    <a:pt x="1015" y="1"/>
                  </a:moveTo>
                  <a:cubicBezTo>
                    <a:pt x="967" y="1"/>
                    <a:pt x="919" y="5"/>
                    <a:pt x="870" y="15"/>
                  </a:cubicBezTo>
                  <a:cubicBezTo>
                    <a:pt x="191" y="134"/>
                    <a:pt x="1" y="1015"/>
                    <a:pt x="572" y="1408"/>
                  </a:cubicBezTo>
                  <a:cubicBezTo>
                    <a:pt x="709" y="1504"/>
                    <a:pt x="858" y="1547"/>
                    <a:pt x="1002" y="1547"/>
                  </a:cubicBezTo>
                  <a:cubicBezTo>
                    <a:pt x="1451" y="1547"/>
                    <a:pt x="1862" y="1138"/>
                    <a:pt x="1763" y="634"/>
                  </a:cubicBezTo>
                  <a:cubicBezTo>
                    <a:pt x="1700" y="266"/>
                    <a:pt x="1377" y="1"/>
                    <a:pt x="1015"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518" name="Google Shape;5518;p63"/>
            <p:cNvSpPr/>
            <p:nvPr/>
          </p:nvSpPr>
          <p:spPr>
            <a:xfrm>
              <a:off x="7361825" y="241019"/>
              <a:ext cx="124504" cy="43706"/>
            </a:xfrm>
            <a:custGeom>
              <a:avLst/>
              <a:gdLst/>
              <a:ahLst/>
              <a:cxnLst/>
              <a:rect l="l" t="t" r="r" b="b"/>
              <a:pathLst>
                <a:path w="3860" h="1355" extrusionOk="0">
                  <a:moveTo>
                    <a:pt x="3263" y="1"/>
                  </a:moveTo>
                  <a:cubicBezTo>
                    <a:pt x="3227" y="1"/>
                    <a:pt x="3189" y="5"/>
                    <a:pt x="3149" y="14"/>
                  </a:cubicBezTo>
                  <a:lnTo>
                    <a:pt x="3137" y="14"/>
                  </a:lnTo>
                  <a:lnTo>
                    <a:pt x="554" y="490"/>
                  </a:lnTo>
                  <a:cubicBezTo>
                    <a:pt x="1" y="580"/>
                    <a:pt x="121" y="1354"/>
                    <a:pt x="622" y="1354"/>
                  </a:cubicBezTo>
                  <a:cubicBezTo>
                    <a:pt x="650" y="1354"/>
                    <a:pt x="678" y="1352"/>
                    <a:pt x="708" y="1347"/>
                  </a:cubicBezTo>
                  <a:lnTo>
                    <a:pt x="3304" y="871"/>
                  </a:lnTo>
                  <a:cubicBezTo>
                    <a:pt x="3859" y="793"/>
                    <a:pt x="3762" y="1"/>
                    <a:pt x="326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519" name="Google Shape;5519;p63"/>
            <p:cNvSpPr/>
            <p:nvPr/>
          </p:nvSpPr>
          <p:spPr>
            <a:xfrm>
              <a:off x="7306314" y="325172"/>
              <a:ext cx="60059" cy="49866"/>
            </a:xfrm>
            <a:custGeom>
              <a:avLst/>
              <a:gdLst/>
              <a:ahLst/>
              <a:cxnLst/>
              <a:rect l="l" t="t" r="r" b="b"/>
              <a:pathLst>
                <a:path w="1862" h="1546" extrusionOk="0">
                  <a:moveTo>
                    <a:pt x="1002" y="1"/>
                  </a:moveTo>
                  <a:cubicBezTo>
                    <a:pt x="959" y="1"/>
                    <a:pt x="914" y="4"/>
                    <a:pt x="870" y="12"/>
                  </a:cubicBezTo>
                  <a:cubicBezTo>
                    <a:pt x="191" y="131"/>
                    <a:pt x="1" y="1012"/>
                    <a:pt x="560" y="1405"/>
                  </a:cubicBezTo>
                  <a:cubicBezTo>
                    <a:pt x="701" y="1502"/>
                    <a:pt x="854" y="1545"/>
                    <a:pt x="1002" y="1545"/>
                  </a:cubicBezTo>
                  <a:cubicBezTo>
                    <a:pt x="1453" y="1545"/>
                    <a:pt x="1861" y="1142"/>
                    <a:pt x="1763" y="631"/>
                  </a:cubicBezTo>
                  <a:cubicBezTo>
                    <a:pt x="1699" y="259"/>
                    <a:pt x="1369"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520" name="Google Shape;5520;p63"/>
            <p:cNvSpPr/>
            <p:nvPr/>
          </p:nvSpPr>
          <p:spPr>
            <a:xfrm>
              <a:off x="7375824" y="310528"/>
              <a:ext cx="121408" cy="43512"/>
            </a:xfrm>
            <a:custGeom>
              <a:avLst/>
              <a:gdLst/>
              <a:ahLst/>
              <a:cxnLst/>
              <a:rect l="l" t="t" r="r" b="b"/>
              <a:pathLst>
                <a:path w="3764" h="1349" extrusionOk="0">
                  <a:moveTo>
                    <a:pt x="3143" y="0"/>
                  </a:moveTo>
                  <a:cubicBezTo>
                    <a:pt x="3132" y="0"/>
                    <a:pt x="3120" y="1"/>
                    <a:pt x="3108" y="2"/>
                  </a:cubicBezTo>
                  <a:lnTo>
                    <a:pt x="3096" y="2"/>
                  </a:lnTo>
                  <a:lnTo>
                    <a:pt x="501" y="478"/>
                  </a:lnTo>
                  <a:cubicBezTo>
                    <a:pt x="0" y="618"/>
                    <a:pt x="125" y="1348"/>
                    <a:pt x="631" y="1348"/>
                  </a:cubicBezTo>
                  <a:cubicBezTo>
                    <a:pt x="643" y="1348"/>
                    <a:pt x="655" y="1348"/>
                    <a:pt x="667" y="1347"/>
                  </a:cubicBezTo>
                  <a:lnTo>
                    <a:pt x="3263" y="871"/>
                  </a:lnTo>
                  <a:cubicBezTo>
                    <a:pt x="3763" y="731"/>
                    <a:pt x="3638" y="0"/>
                    <a:pt x="3143"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521" name="Google Shape;5521;p63"/>
            <p:cNvSpPr/>
            <p:nvPr/>
          </p:nvSpPr>
          <p:spPr>
            <a:xfrm>
              <a:off x="7319765" y="399294"/>
              <a:ext cx="60156" cy="50189"/>
            </a:xfrm>
            <a:custGeom>
              <a:avLst/>
              <a:gdLst/>
              <a:ahLst/>
              <a:cxnLst/>
              <a:rect l="l" t="t" r="r" b="b"/>
              <a:pathLst>
                <a:path w="1865" h="1556" extrusionOk="0">
                  <a:moveTo>
                    <a:pt x="1013" y="1"/>
                  </a:moveTo>
                  <a:cubicBezTo>
                    <a:pt x="970" y="1"/>
                    <a:pt x="926" y="4"/>
                    <a:pt x="881" y="12"/>
                  </a:cubicBezTo>
                  <a:cubicBezTo>
                    <a:pt x="203" y="131"/>
                    <a:pt x="0" y="1012"/>
                    <a:pt x="572" y="1417"/>
                  </a:cubicBezTo>
                  <a:cubicBezTo>
                    <a:pt x="711" y="1513"/>
                    <a:pt x="862" y="1556"/>
                    <a:pt x="1007" y="1556"/>
                  </a:cubicBezTo>
                  <a:cubicBezTo>
                    <a:pt x="1458" y="1556"/>
                    <a:pt x="1864" y="1147"/>
                    <a:pt x="1774" y="643"/>
                  </a:cubicBezTo>
                  <a:cubicBezTo>
                    <a:pt x="1700" y="260"/>
                    <a:pt x="1378" y="1"/>
                    <a:pt x="101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522" name="Google Shape;5522;p63"/>
            <p:cNvSpPr/>
            <p:nvPr/>
          </p:nvSpPr>
          <p:spPr>
            <a:xfrm>
              <a:off x="7388726" y="384586"/>
              <a:ext cx="122472" cy="44028"/>
            </a:xfrm>
            <a:custGeom>
              <a:avLst/>
              <a:gdLst/>
              <a:ahLst/>
              <a:cxnLst/>
              <a:rect l="l" t="t" r="r" b="b"/>
              <a:pathLst>
                <a:path w="3797" h="1365" extrusionOk="0">
                  <a:moveTo>
                    <a:pt x="3182" y="0"/>
                  </a:moveTo>
                  <a:cubicBezTo>
                    <a:pt x="3164" y="0"/>
                    <a:pt x="3144" y="1"/>
                    <a:pt x="3125" y="4"/>
                  </a:cubicBezTo>
                  <a:lnTo>
                    <a:pt x="529" y="480"/>
                  </a:lnTo>
                  <a:cubicBezTo>
                    <a:pt x="1" y="606"/>
                    <a:pt x="126" y="1364"/>
                    <a:pt x="627" y="1364"/>
                  </a:cubicBezTo>
                  <a:cubicBezTo>
                    <a:pt x="646" y="1364"/>
                    <a:pt x="665" y="1363"/>
                    <a:pt x="684" y="1361"/>
                  </a:cubicBezTo>
                  <a:lnTo>
                    <a:pt x="3280" y="885"/>
                  </a:lnTo>
                  <a:cubicBezTo>
                    <a:pt x="3796" y="747"/>
                    <a:pt x="3682" y="0"/>
                    <a:pt x="318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523" name="Google Shape;5523;p63"/>
            <p:cNvSpPr/>
            <p:nvPr/>
          </p:nvSpPr>
          <p:spPr>
            <a:xfrm>
              <a:off x="7262544" y="708039"/>
              <a:ext cx="250428" cy="224688"/>
            </a:xfrm>
            <a:custGeom>
              <a:avLst/>
              <a:gdLst/>
              <a:ahLst/>
              <a:cxnLst/>
              <a:rect l="l" t="t" r="r" b="b"/>
              <a:pathLst>
                <a:path w="7764" h="6966" extrusionOk="0">
                  <a:moveTo>
                    <a:pt x="3934" y="1"/>
                  </a:moveTo>
                  <a:cubicBezTo>
                    <a:pt x="2900" y="1"/>
                    <a:pt x="1883" y="469"/>
                    <a:pt x="1215" y="1346"/>
                  </a:cubicBezTo>
                  <a:lnTo>
                    <a:pt x="6953" y="4977"/>
                  </a:lnTo>
                  <a:cubicBezTo>
                    <a:pt x="7763" y="3406"/>
                    <a:pt x="7251" y="1477"/>
                    <a:pt x="5751" y="525"/>
                  </a:cubicBezTo>
                  <a:cubicBezTo>
                    <a:pt x="5187" y="171"/>
                    <a:pt x="4557" y="1"/>
                    <a:pt x="3934" y="1"/>
                  </a:cubicBezTo>
                  <a:close/>
                  <a:moveTo>
                    <a:pt x="810" y="2001"/>
                  </a:moveTo>
                  <a:lnTo>
                    <a:pt x="810" y="2001"/>
                  </a:lnTo>
                  <a:cubicBezTo>
                    <a:pt x="0" y="3561"/>
                    <a:pt x="524" y="5489"/>
                    <a:pt x="2012" y="6442"/>
                  </a:cubicBezTo>
                  <a:cubicBezTo>
                    <a:pt x="2576" y="6796"/>
                    <a:pt x="3206" y="6966"/>
                    <a:pt x="3829" y="6966"/>
                  </a:cubicBezTo>
                  <a:cubicBezTo>
                    <a:pt x="4864" y="6966"/>
                    <a:pt x="5880" y="6497"/>
                    <a:pt x="6549" y="5620"/>
                  </a:cubicBezTo>
                  <a:lnTo>
                    <a:pt x="810" y="200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524" name="Google Shape;5524;p63"/>
            <p:cNvSpPr/>
            <p:nvPr/>
          </p:nvSpPr>
          <p:spPr>
            <a:xfrm>
              <a:off x="7731822" y="226472"/>
              <a:ext cx="195885" cy="181918"/>
            </a:xfrm>
            <a:custGeom>
              <a:avLst/>
              <a:gdLst/>
              <a:ahLst/>
              <a:cxnLst/>
              <a:rect l="l" t="t" r="r" b="b"/>
              <a:pathLst>
                <a:path w="6073" h="5640" extrusionOk="0">
                  <a:moveTo>
                    <a:pt x="3596" y="0"/>
                  </a:moveTo>
                  <a:lnTo>
                    <a:pt x="1203" y="1631"/>
                  </a:lnTo>
                  <a:cubicBezTo>
                    <a:pt x="251" y="2286"/>
                    <a:pt x="1" y="3596"/>
                    <a:pt x="655" y="4560"/>
                  </a:cubicBezTo>
                  <a:lnTo>
                    <a:pt x="763" y="4715"/>
                  </a:lnTo>
                  <a:cubicBezTo>
                    <a:pt x="1171" y="5316"/>
                    <a:pt x="1833" y="5640"/>
                    <a:pt x="2508" y="5640"/>
                  </a:cubicBezTo>
                  <a:cubicBezTo>
                    <a:pt x="2916" y="5640"/>
                    <a:pt x="3328" y="5521"/>
                    <a:pt x="3692" y="5275"/>
                  </a:cubicBezTo>
                  <a:lnTo>
                    <a:pt x="6073" y="3644"/>
                  </a:lnTo>
                  <a:lnTo>
                    <a:pt x="3596" y="0"/>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525" name="Google Shape;5525;p63"/>
            <p:cNvSpPr/>
            <p:nvPr/>
          </p:nvSpPr>
          <p:spPr>
            <a:xfrm>
              <a:off x="7864326" y="151317"/>
              <a:ext cx="196272" cy="181950"/>
            </a:xfrm>
            <a:custGeom>
              <a:avLst/>
              <a:gdLst/>
              <a:ahLst/>
              <a:cxnLst/>
              <a:rect l="l" t="t" r="r" b="b"/>
              <a:pathLst>
                <a:path w="6085" h="5641" extrusionOk="0">
                  <a:moveTo>
                    <a:pt x="3568" y="1"/>
                  </a:moveTo>
                  <a:cubicBezTo>
                    <a:pt x="3162" y="1"/>
                    <a:pt x="2752" y="119"/>
                    <a:pt x="2393" y="366"/>
                  </a:cubicBezTo>
                  <a:lnTo>
                    <a:pt x="0" y="1997"/>
                  </a:lnTo>
                  <a:lnTo>
                    <a:pt x="2477" y="5640"/>
                  </a:lnTo>
                  <a:lnTo>
                    <a:pt x="4870" y="4009"/>
                  </a:lnTo>
                  <a:cubicBezTo>
                    <a:pt x="5834" y="3354"/>
                    <a:pt x="6084" y="2044"/>
                    <a:pt x="5430" y="1080"/>
                  </a:cubicBezTo>
                  <a:lnTo>
                    <a:pt x="5310" y="925"/>
                  </a:lnTo>
                  <a:cubicBezTo>
                    <a:pt x="4902" y="324"/>
                    <a:pt x="4240" y="1"/>
                    <a:pt x="356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526" name="Google Shape;5526;p63"/>
            <p:cNvSpPr/>
            <p:nvPr/>
          </p:nvSpPr>
          <p:spPr>
            <a:xfrm>
              <a:off x="7674215" y="602242"/>
              <a:ext cx="346064" cy="344032"/>
            </a:xfrm>
            <a:custGeom>
              <a:avLst/>
              <a:gdLst/>
              <a:ahLst/>
              <a:cxnLst/>
              <a:rect l="l" t="t" r="r" b="b"/>
              <a:pathLst>
                <a:path w="10729" h="10666" extrusionOk="0">
                  <a:moveTo>
                    <a:pt x="4999" y="1"/>
                  </a:moveTo>
                  <a:cubicBezTo>
                    <a:pt x="4821" y="1"/>
                    <a:pt x="4665" y="136"/>
                    <a:pt x="4644" y="328"/>
                  </a:cubicBezTo>
                  <a:lnTo>
                    <a:pt x="4180" y="3805"/>
                  </a:lnTo>
                  <a:lnTo>
                    <a:pt x="715" y="3340"/>
                  </a:lnTo>
                  <a:cubicBezTo>
                    <a:pt x="693" y="3336"/>
                    <a:pt x="671" y="3335"/>
                    <a:pt x="650" y="3335"/>
                  </a:cubicBezTo>
                  <a:cubicBezTo>
                    <a:pt x="465" y="3335"/>
                    <a:pt x="318" y="3469"/>
                    <a:pt x="286" y="3662"/>
                  </a:cubicBezTo>
                  <a:lnTo>
                    <a:pt x="36" y="5626"/>
                  </a:lnTo>
                  <a:cubicBezTo>
                    <a:pt x="1" y="5829"/>
                    <a:pt x="144" y="6019"/>
                    <a:pt x="358" y="6043"/>
                  </a:cubicBezTo>
                  <a:lnTo>
                    <a:pt x="346" y="6043"/>
                  </a:lnTo>
                  <a:lnTo>
                    <a:pt x="3823" y="6507"/>
                  </a:lnTo>
                  <a:lnTo>
                    <a:pt x="3370" y="9984"/>
                  </a:lnTo>
                  <a:cubicBezTo>
                    <a:pt x="3334" y="10186"/>
                    <a:pt x="3477" y="10377"/>
                    <a:pt x="3692" y="10401"/>
                  </a:cubicBezTo>
                  <a:lnTo>
                    <a:pt x="5656" y="10663"/>
                  </a:lnTo>
                  <a:cubicBezTo>
                    <a:pt x="5671" y="10664"/>
                    <a:pt x="5686" y="10665"/>
                    <a:pt x="5700" y="10665"/>
                  </a:cubicBezTo>
                  <a:cubicBezTo>
                    <a:pt x="5886" y="10665"/>
                    <a:pt x="6051" y="10529"/>
                    <a:pt x="6073" y="10341"/>
                  </a:cubicBezTo>
                  <a:lnTo>
                    <a:pt x="6537" y="6864"/>
                  </a:lnTo>
                  <a:lnTo>
                    <a:pt x="10014" y="7329"/>
                  </a:lnTo>
                  <a:cubicBezTo>
                    <a:pt x="10029" y="7331"/>
                    <a:pt x="10043" y="7331"/>
                    <a:pt x="10058" y="7331"/>
                  </a:cubicBezTo>
                  <a:cubicBezTo>
                    <a:pt x="10243" y="7331"/>
                    <a:pt x="10408" y="7195"/>
                    <a:pt x="10431" y="7007"/>
                  </a:cubicBezTo>
                  <a:lnTo>
                    <a:pt x="10693" y="5031"/>
                  </a:lnTo>
                  <a:cubicBezTo>
                    <a:pt x="10728" y="4828"/>
                    <a:pt x="10573" y="4638"/>
                    <a:pt x="10371" y="4614"/>
                  </a:cubicBezTo>
                  <a:lnTo>
                    <a:pt x="6894" y="4150"/>
                  </a:lnTo>
                  <a:lnTo>
                    <a:pt x="7359" y="673"/>
                  </a:lnTo>
                  <a:cubicBezTo>
                    <a:pt x="7383" y="471"/>
                    <a:pt x="7240" y="280"/>
                    <a:pt x="7037" y="256"/>
                  </a:cubicBezTo>
                  <a:lnTo>
                    <a:pt x="5061" y="6"/>
                  </a:lnTo>
                  <a:cubicBezTo>
                    <a:pt x="5040" y="3"/>
                    <a:pt x="5019" y="1"/>
                    <a:pt x="4999"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527" name="Google Shape;5527;p63"/>
            <p:cNvSpPr/>
            <p:nvPr/>
          </p:nvSpPr>
          <p:spPr>
            <a:xfrm>
              <a:off x="7231418" y="1123290"/>
              <a:ext cx="350289" cy="436217"/>
            </a:xfrm>
            <a:custGeom>
              <a:avLst/>
              <a:gdLst/>
              <a:ahLst/>
              <a:cxnLst/>
              <a:rect l="l" t="t" r="r" b="b"/>
              <a:pathLst>
                <a:path w="10860" h="13524" extrusionOk="0">
                  <a:moveTo>
                    <a:pt x="4155" y="429"/>
                  </a:moveTo>
                  <a:cubicBezTo>
                    <a:pt x="4444" y="429"/>
                    <a:pt x="4730" y="604"/>
                    <a:pt x="4787" y="997"/>
                  </a:cubicBezTo>
                  <a:cubicBezTo>
                    <a:pt x="4811" y="1188"/>
                    <a:pt x="4763" y="1390"/>
                    <a:pt x="4632" y="1533"/>
                  </a:cubicBezTo>
                  <a:lnTo>
                    <a:pt x="3847" y="1688"/>
                  </a:lnTo>
                  <a:cubicBezTo>
                    <a:pt x="3668" y="1593"/>
                    <a:pt x="3549" y="1426"/>
                    <a:pt x="3513" y="1224"/>
                  </a:cubicBezTo>
                  <a:cubicBezTo>
                    <a:pt x="3399" y="725"/>
                    <a:pt x="3779" y="429"/>
                    <a:pt x="4155" y="429"/>
                  </a:cubicBezTo>
                  <a:close/>
                  <a:moveTo>
                    <a:pt x="7868" y="2749"/>
                  </a:moveTo>
                  <a:cubicBezTo>
                    <a:pt x="8126" y="2749"/>
                    <a:pt x="8354" y="2938"/>
                    <a:pt x="8407" y="3200"/>
                  </a:cubicBezTo>
                  <a:lnTo>
                    <a:pt x="9788" y="10761"/>
                  </a:lnTo>
                  <a:cubicBezTo>
                    <a:pt x="9835" y="11058"/>
                    <a:pt x="9645" y="11344"/>
                    <a:pt x="9335" y="11392"/>
                  </a:cubicBezTo>
                  <a:lnTo>
                    <a:pt x="3073" y="12535"/>
                  </a:lnTo>
                  <a:cubicBezTo>
                    <a:pt x="3037" y="12542"/>
                    <a:pt x="3002" y="12545"/>
                    <a:pt x="2968" y="12545"/>
                  </a:cubicBezTo>
                  <a:cubicBezTo>
                    <a:pt x="2711" y="12545"/>
                    <a:pt x="2484" y="12357"/>
                    <a:pt x="2442" y="12094"/>
                  </a:cubicBezTo>
                  <a:lnTo>
                    <a:pt x="1060" y="4534"/>
                  </a:lnTo>
                  <a:cubicBezTo>
                    <a:pt x="1013" y="4236"/>
                    <a:pt x="1215" y="3950"/>
                    <a:pt x="1513" y="3903"/>
                  </a:cubicBezTo>
                  <a:lnTo>
                    <a:pt x="2251" y="3760"/>
                  </a:lnTo>
                  <a:cubicBezTo>
                    <a:pt x="2294" y="3975"/>
                    <a:pt x="2483" y="4122"/>
                    <a:pt x="2695" y="4122"/>
                  </a:cubicBezTo>
                  <a:cubicBezTo>
                    <a:pt x="2717" y="4122"/>
                    <a:pt x="2740" y="4120"/>
                    <a:pt x="2763" y="4117"/>
                  </a:cubicBezTo>
                  <a:lnTo>
                    <a:pt x="6680" y="3402"/>
                  </a:lnTo>
                  <a:cubicBezTo>
                    <a:pt x="6906" y="3355"/>
                    <a:pt x="7073" y="3129"/>
                    <a:pt x="7025" y="2890"/>
                  </a:cubicBezTo>
                  <a:lnTo>
                    <a:pt x="7764" y="2760"/>
                  </a:lnTo>
                  <a:cubicBezTo>
                    <a:pt x="7799" y="2752"/>
                    <a:pt x="7834" y="2749"/>
                    <a:pt x="7868" y="2749"/>
                  </a:cubicBezTo>
                  <a:close/>
                  <a:moveTo>
                    <a:pt x="4154" y="0"/>
                  </a:moveTo>
                  <a:cubicBezTo>
                    <a:pt x="4084" y="0"/>
                    <a:pt x="4013" y="7"/>
                    <a:pt x="3942" y="21"/>
                  </a:cubicBezTo>
                  <a:cubicBezTo>
                    <a:pt x="3346" y="128"/>
                    <a:pt x="2954" y="700"/>
                    <a:pt x="3073" y="1307"/>
                  </a:cubicBezTo>
                  <a:cubicBezTo>
                    <a:pt x="3108" y="1474"/>
                    <a:pt x="3180" y="1640"/>
                    <a:pt x="3287" y="1783"/>
                  </a:cubicBezTo>
                  <a:lnTo>
                    <a:pt x="2513" y="1926"/>
                  </a:lnTo>
                  <a:cubicBezTo>
                    <a:pt x="2203" y="1986"/>
                    <a:pt x="1989" y="2295"/>
                    <a:pt x="2049" y="2617"/>
                  </a:cubicBezTo>
                  <a:lnTo>
                    <a:pt x="2096" y="2890"/>
                  </a:lnTo>
                  <a:lnTo>
                    <a:pt x="810" y="3129"/>
                  </a:lnTo>
                  <a:cubicBezTo>
                    <a:pt x="322" y="3212"/>
                    <a:pt x="1" y="3676"/>
                    <a:pt x="96" y="4164"/>
                  </a:cubicBezTo>
                  <a:lnTo>
                    <a:pt x="1668" y="12785"/>
                  </a:lnTo>
                  <a:cubicBezTo>
                    <a:pt x="1742" y="13221"/>
                    <a:pt x="2130" y="13524"/>
                    <a:pt x="2552" y="13524"/>
                  </a:cubicBezTo>
                  <a:cubicBezTo>
                    <a:pt x="2602" y="13524"/>
                    <a:pt x="2653" y="13520"/>
                    <a:pt x="2704" y="13511"/>
                  </a:cubicBezTo>
                  <a:lnTo>
                    <a:pt x="10050" y="12165"/>
                  </a:lnTo>
                  <a:cubicBezTo>
                    <a:pt x="10538" y="12082"/>
                    <a:pt x="10859" y="11618"/>
                    <a:pt x="10764" y="11130"/>
                  </a:cubicBezTo>
                  <a:lnTo>
                    <a:pt x="9192" y="2498"/>
                  </a:lnTo>
                  <a:cubicBezTo>
                    <a:pt x="9108" y="2067"/>
                    <a:pt x="8738" y="1766"/>
                    <a:pt x="8317" y="1766"/>
                  </a:cubicBezTo>
                  <a:cubicBezTo>
                    <a:pt x="8260" y="1766"/>
                    <a:pt x="8203" y="1772"/>
                    <a:pt x="8145" y="1783"/>
                  </a:cubicBezTo>
                  <a:lnTo>
                    <a:pt x="6859" y="2009"/>
                  </a:lnTo>
                  <a:lnTo>
                    <a:pt x="6811" y="1736"/>
                  </a:lnTo>
                  <a:cubicBezTo>
                    <a:pt x="6757" y="1446"/>
                    <a:pt x="6500" y="1252"/>
                    <a:pt x="6223" y="1252"/>
                  </a:cubicBezTo>
                  <a:cubicBezTo>
                    <a:pt x="6193" y="1252"/>
                    <a:pt x="6163" y="1255"/>
                    <a:pt x="6133" y="1259"/>
                  </a:cubicBezTo>
                  <a:lnTo>
                    <a:pt x="5180" y="1438"/>
                  </a:lnTo>
                  <a:cubicBezTo>
                    <a:pt x="5240" y="1259"/>
                    <a:pt x="5251" y="1081"/>
                    <a:pt x="5216" y="914"/>
                  </a:cubicBezTo>
                  <a:cubicBezTo>
                    <a:pt x="5132" y="378"/>
                    <a:pt x="4677" y="0"/>
                    <a:pt x="4154"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528" name="Google Shape;5528;p63"/>
            <p:cNvSpPr/>
            <p:nvPr/>
          </p:nvSpPr>
          <p:spPr>
            <a:xfrm>
              <a:off x="7293638" y="1280275"/>
              <a:ext cx="60059" cy="49866"/>
            </a:xfrm>
            <a:custGeom>
              <a:avLst/>
              <a:gdLst/>
              <a:ahLst/>
              <a:cxnLst/>
              <a:rect l="l" t="t" r="r" b="b"/>
              <a:pathLst>
                <a:path w="1862" h="1546" extrusionOk="0">
                  <a:moveTo>
                    <a:pt x="1002" y="1"/>
                  </a:moveTo>
                  <a:cubicBezTo>
                    <a:pt x="959" y="1"/>
                    <a:pt x="914" y="4"/>
                    <a:pt x="870" y="12"/>
                  </a:cubicBezTo>
                  <a:cubicBezTo>
                    <a:pt x="191" y="131"/>
                    <a:pt x="1" y="1012"/>
                    <a:pt x="572" y="1405"/>
                  </a:cubicBezTo>
                  <a:cubicBezTo>
                    <a:pt x="710" y="1502"/>
                    <a:pt x="861" y="1545"/>
                    <a:pt x="1007" y="1545"/>
                  </a:cubicBezTo>
                  <a:cubicBezTo>
                    <a:pt x="1453" y="1545"/>
                    <a:pt x="1861" y="1142"/>
                    <a:pt x="1763" y="631"/>
                  </a:cubicBezTo>
                  <a:cubicBezTo>
                    <a:pt x="1699" y="259"/>
                    <a:pt x="1369"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529" name="Google Shape;5529;p63"/>
            <p:cNvSpPr/>
            <p:nvPr/>
          </p:nvSpPr>
          <p:spPr>
            <a:xfrm>
              <a:off x="7361406" y="1265566"/>
              <a:ext cx="125569" cy="43931"/>
            </a:xfrm>
            <a:custGeom>
              <a:avLst/>
              <a:gdLst/>
              <a:ahLst/>
              <a:cxnLst/>
              <a:rect l="l" t="t" r="r" b="b"/>
              <a:pathLst>
                <a:path w="3893" h="1362" extrusionOk="0">
                  <a:moveTo>
                    <a:pt x="3284" y="1"/>
                  </a:moveTo>
                  <a:cubicBezTo>
                    <a:pt x="3246" y="1"/>
                    <a:pt x="3205" y="5"/>
                    <a:pt x="3162" y="15"/>
                  </a:cubicBezTo>
                  <a:lnTo>
                    <a:pt x="3150" y="15"/>
                  </a:lnTo>
                  <a:lnTo>
                    <a:pt x="567" y="492"/>
                  </a:lnTo>
                  <a:cubicBezTo>
                    <a:pt x="0" y="569"/>
                    <a:pt x="107" y="1362"/>
                    <a:pt x="607" y="1362"/>
                  </a:cubicBezTo>
                  <a:cubicBezTo>
                    <a:pt x="643" y="1362"/>
                    <a:pt x="681" y="1358"/>
                    <a:pt x="721" y="1349"/>
                  </a:cubicBezTo>
                  <a:lnTo>
                    <a:pt x="3317" y="873"/>
                  </a:lnTo>
                  <a:cubicBezTo>
                    <a:pt x="3892" y="817"/>
                    <a:pt x="3789" y="1"/>
                    <a:pt x="328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530" name="Google Shape;5530;p63"/>
            <p:cNvSpPr/>
            <p:nvPr/>
          </p:nvSpPr>
          <p:spPr>
            <a:xfrm>
              <a:off x="7306314" y="1349784"/>
              <a:ext cx="60059" cy="49866"/>
            </a:xfrm>
            <a:custGeom>
              <a:avLst/>
              <a:gdLst/>
              <a:ahLst/>
              <a:cxnLst/>
              <a:rect l="l" t="t" r="r" b="b"/>
              <a:pathLst>
                <a:path w="1862" h="1546" extrusionOk="0">
                  <a:moveTo>
                    <a:pt x="1002" y="1"/>
                  </a:moveTo>
                  <a:cubicBezTo>
                    <a:pt x="958" y="1"/>
                    <a:pt x="914" y="4"/>
                    <a:pt x="870" y="12"/>
                  </a:cubicBezTo>
                  <a:cubicBezTo>
                    <a:pt x="191" y="131"/>
                    <a:pt x="1" y="1012"/>
                    <a:pt x="560" y="1405"/>
                  </a:cubicBezTo>
                  <a:cubicBezTo>
                    <a:pt x="701" y="1502"/>
                    <a:pt x="854" y="1545"/>
                    <a:pt x="1003" y="1545"/>
                  </a:cubicBezTo>
                  <a:cubicBezTo>
                    <a:pt x="1454" y="1545"/>
                    <a:pt x="1861" y="1145"/>
                    <a:pt x="1763" y="643"/>
                  </a:cubicBezTo>
                  <a:cubicBezTo>
                    <a:pt x="1699" y="260"/>
                    <a:pt x="1369"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531" name="Google Shape;5531;p63"/>
            <p:cNvSpPr/>
            <p:nvPr/>
          </p:nvSpPr>
          <p:spPr>
            <a:xfrm>
              <a:off x="7375953" y="1335140"/>
              <a:ext cx="121279" cy="43544"/>
            </a:xfrm>
            <a:custGeom>
              <a:avLst/>
              <a:gdLst/>
              <a:ahLst/>
              <a:cxnLst/>
              <a:rect l="l" t="t" r="r" b="b"/>
              <a:pathLst>
                <a:path w="3760" h="1350" extrusionOk="0">
                  <a:moveTo>
                    <a:pt x="3128" y="0"/>
                  </a:moveTo>
                  <a:cubicBezTo>
                    <a:pt x="3116" y="0"/>
                    <a:pt x="3104" y="1"/>
                    <a:pt x="3092" y="2"/>
                  </a:cubicBezTo>
                  <a:lnTo>
                    <a:pt x="497" y="478"/>
                  </a:lnTo>
                  <a:cubicBezTo>
                    <a:pt x="0" y="628"/>
                    <a:pt x="119" y="1349"/>
                    <a:pt x="616" y="1349"/>
                  </a:cubicBezTo>
                  <a:cubicBezTo>
                    <a:pt x="631" y="1349"/>
                    <a:pt x="647" y="1348"/>
                    <a:pt x="663" y="1347"/>
                  </a:cubicBezTo>
                  <a:lnTo>
                    <a:pt x="3259" y="883"/>
                  </a:lnTo>
                  <a:cubicBezTo>
                    <a:pt x="3759" y="731"/>
                    <a:pt x="3634" y="0"/>
                    <a:pt x="3128"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532" name="Google Shape;5532;p63"/>
            <p:cNvSpPr/>
            <p:nvPr/>
          </p:nvSpPr>
          <p:spPr>
            <a:xfrm>
              <a:off x="7319765" y="1424293"/>
              <a:ext cx="60123" cy="49834"/>
            </a:xfrm>
            <a:custGeom>
              <a:avLst/>
              <a:gdLst/>
              <a:ahLst/>
              <a:cxnLst/>
              <a:rect l="l" t="t" r="r" b="b"/>
              <a:pathLst>
                <a:path w="1864" h="1545" extrusionOk="0">
                  <a:moveTo>
                    <a:pt x="1014" y="0"/>
                  </a:moveTo>
                  <a:cubicBezTo>
                    <a:pt x="970" y="0"/>
                    <a:pt x="926" y="4"/>
                    <a:pt x="881" y="12"/>
                  </a:cubicBezTo>
                  <a:cubicBezTo>
                    <a:pt x="203" y="131"/>
                    <a:pt x="0" y="1012"/>
                    <a:pt x="572" y="1405"/>
                  </a:cubicBezTo>
                  <a:cubicBezTo>
                    <a:pt x="710" y="1502"/>
                    <a:pt x="860" y="1545"/>
                    <a:pt x="1007" y="1545"/>
                  </a:cubicBezTo>
                  <a:cubicBezTo>
                    <a:pt x="1454" y="1545"/>
                    <a:pt x="1864" y="1142"/>
                    <a:pt x="1774" y="631"/>
                  </a:cubicBezTo>
                  <a:cubicBezTo>
                    <a:pt x="1700" y="259"/>
                    <a:pt x="1378" y="0"/>
                    <a:pt x="1014"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533" name="Google Shape;5533;p63"/>
            <p:cNvSpPr/>
            <p:nvPr/>
          </p:nvSpPr>
          <p:spPr>
            <a:xfrm>
              <a:off x="7389371" y="1409585"/>
              <a:ext cx="121440" cy="43577"/>
            </a:xfrm>
            <a:custGeom>
              <a:avLst/>
              <a:gdLst/>
              <a:ahLst/>
              <a:cxnLst/>
              <a:rect l="l" t="t" r="r" b="b"/>
              <a:pathLst>
                <a:path w="3765" h="1351" extrusionOk="0">
                  <a:moveTo>
                    <a:pt x="3162" y="0"/>
                  </a:moveTo>
                  <a:cubicBezTo>
                    <a:pt x="3143" y="0"/>
                    <a:pt x="3124" y="1"/>
                    <a:pt x="3105" y="3"/>
                  </a:cubicBezTo>
                  <a:lnTo>
                    <a:pt x="509" y="468"/>
                  </a:lnTo>
                  <a:cubicBezTo>
                    <a:pt x="1" y="606"/>
                    <a:pt x="109" y="1351"/>
                    <a:pt x="617" y="1351"/>
                  </a:cubicBezTo>
                  <a:cubicBezTo>
                    <a:pt x="632" y="1351"/>
                    <a:pt x="648" y="1350"/>
                    <a:pt x="664" y="1349"/>
                  </a:cubicBezTo>
                  <a:lnTo>
                    <a:pt x="3260" y="872"/>
                  </a:lnTo>
                  <a:cubicBezTo>
                    <a:pt x="3764" y="735"/>
                    <a:pt x="3650" y="0"/>
                    <a:pt x="316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534" name="Google Shape;5534;p63"/>
            <p:cNvSpPr/>
            <p:nvPr/>
          </p:nvSpPr>
          <p:spPr>
            <a:xfrm>
              <a:off x="7731435" y="1251439"/>
              <a:ext cx="196272" cy="181563"/>
            </a:xfrm>
            <a:custGeom>
              <a:avLst/>
              <a:gdLst/>
              <a:ahLst/>
              <a:cxnLst/>
              <a:rect l="l" t="t" r="r" b="b"/>
              <a:pathLst>
                <a:path w="6085" h="5629" extrusionOk="0">
                  <a:moveTo>
                    <a:pt x="3608" y="1"/>
                  </a:moveTo>
                  <a:lnTo>
                    <a:pt x="1215" y="1620"/>
                  </a:lnTo>
                  <a:cubicBezTo>
                    <a:pt x="251" y="2275"/>
                    <a:pt x="1" y="3585"/>
                    <a:pt x="667" y="4549"/>
                  </a:cubicBezTo>
                  <a:lnTo>
                    <a:pt x="775" y="4704"/>
                  </a:lnTo>
                  <a:cubicBezTo>
                    <a:pt x="1183" y="5305"/>
                    <a:pt x="1845" y="5629"/>
                    <a:pt x="2520" y="5629"/>
                  </a:cubicBezTo>
                  <a:cubicBezTo>
                    <a:pt x="2928" y="5629"/>
                    <a:pt x="3340" y="5510"/>
                    <a:pt x="3704" y="5264"/>
                  </a:cubicBezTo>
                  <a:lnTo>
                    <a:pt x="6085" y="3644"/>
                  </a:lnTo>
                  <a:lnTo>
                    <a:pt x="3608" y="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535" name="Google Shape;5535;p63"/>
            <p:cNvSpPr/>
            <p:nvPr/>
          </p:nvSpPr>
          <p:spPr>
            <a:xfrm>
              <a:off x="7864326" y="1176188"/>
              <a:ext cx="195885" cy="181660"/>
            </a:xfrm>
            <a:custGeom>
              <a:avLst/>
              <a:gdLst/>
              <a:ahLst/>
              <a:cxnLst/>
              <a:rect l="l" t="t" r="r" b="b"/>
              <a:pathLst>
                <a:path w="6073" h="5632" extrusionOk="0">
                  <a:moveTo>
                    <a:pt x="3579" y="1"/>
                  </a:moveTo>
                  <a:cubicBezTo>
                    <a:pt x="3169" y="1"/>
                    <a:pt x="2756" y="120"/>
                    <a:pt x="2393" y="369"/>
                  </a:cubicBezTo>
                  <a:lnTo>
                    <a:pt x="0" y="1989"/>
                  </a:lnTo>
                  <a:lnTo>
                    <a:pt x="2477" y="5632"/>
                  </a:lnTo>
                  <a:lnTo>
                    <a:pt x="4870" y="4001"/>
                  </a:lnTo>
                  <a:cubicBezTo>
                    <a:pt x="5822" y="3346"/>
                    <a:pt x="6072" y="2036"/>
                    <a:pt x="5430" y="1072"/>
                  </a:cubicBezTo>
                  <a:lnTo>
                    <a:pt x="5430" y="1072"/>
                  </a:lnTo>
                  <a:lnTo>
                    <a:pt x="5430" y="1084"/>
                  </a:lnTo>
                  <a:lnTo>
                    <a:pt x="5310" y="917"/>
                  </a:lnTo>
                  <a:cubicBezTo>
                    <a:pt x="4905" y="319"/>
                    <a:pt x="4247" y="1"/>
                    <a:pt x="3579"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536" name="Google Shape;5536;p63"/>
            <p:cNvSpPr/>
            <p:nvPr/>
          </p:nvSpPr>
          <p:spPr>
            <a:xfrm>
              <a:off x="6207193" y="99161"/>
              <a:ext cx="349515" cy="435378"/>
            </a:xfrm>
            <a:custGeom>
              <a:avLst/>
              <a:gdLst/>
              <a:ahLst/>
              <a:cxnLst/>
              <a:rect l="l" t="t" r="r" b="b"/>
              <a:pathLst>
                <a:path w="10836" h="13498" extrusionOk="0">
                  <a:moveTo>
                    <a:pt x="4145" y="412"/>
                  </a:moveTo>
                  <a:cubicBezTo>
                    <a:pt x="4431" y="412"/>
                    <a:pt x="4712" y="584"/>
                    <a:pt x="4763" y="971"/>
                  </a:cubicBezTo>
                  <a:cubicBezTo>
                    <a:pt x="4799" y="1173"/>
                    <a:pt x="4751" y="1364"/>
                    <a:pt x="4620" y="1518"/>
                  </a:cubicBezTo>
                  <a:lnTo>
                    <a:pt x="3823" y="1661"/>
                  </a:lnTo>
                  <a:cubicBezTo>
                    <a:pt x="3656" y="1566"/>
                    <a:pt x="3537" y="1399"/>
                    <a:pt x="3501" y="1209"/>
                  </a:cubicBezTo>
                  <a:cubicBezTo>
                    <a:pt x="3386" y="709"/>
                    <a:pt x="3770" y="412"/>
                    <a:pt x="4145" y="412"/>
                  </a:cubicBezTo>
                  <a:close/>
                  <a:moveTo>
                    <a:pt x="7831" y="2726"/>
                  </a:moveTo>
                  <a:cubicBezTo>
                    <a:pt x="8094" y="2726"/>
                    <a:pt x="8329" y="2907"/>
                    <a:pt x="8383" y="3185"/>
                  </a:cubicBezTo>
                  <a:lnTo>
                    <a:pt x="9776" y="10746"/>
                  </a:lnTo>
                  <a:cubicBezTo>
                    <a:pt x="9823" y="11043"/>
                    <a:pt x="9621" y="11329"/>
                    <a:pt x="9323" y="11377"/>
                  </a:cubicBezTo>
                  <a:lnTo>
                    <a:pt x="3061" y="12520"/>
                  </a:lnTo>
                  <a:cubicBezTo>
                    <a:pt x="3026" y="12527"/>
                    <a:pt x="2991" y="12530"/>
                    <a:pt x="2956" y="12530"/>
                  </a:cubicBezTo>
                  <a:cubicBezTo>
                    <a:pt x="2699" y="12530"/>
                    <a:pt x="2472" y="12342"/>
                    <a:pt x="2430" y="12079"/>
                  </a:cubicBezTo>
                  <a:lnTo>
                    <a:pt x="1049" y="4507"/>
                  </a:lnTo>
                  <a:cubicBezTo>
                    <a:pt x="989" y="4209"/>
                    <a:pt x="1191" y="3935"/>
                    <a:pt x="1489" y="3876"/>
                  </a:cubicBezTo>
                  <a:lnTo>
                    <a:pt x="2239" y="3745"/>
                  </a:lnTo>
                  <a:cubicBezTo>
                    <a:pt x="2271" y="3954"/>
                    <a:pt x="2449" y="4099"/>
                    <a:pt x="2653" y="4099"/>
                  </a:cubicBezTo>
                  <a:cubicBezTo>
                    <a:pt x="2681" y="4099"/>
                    <a:pt x="2710" y="4096"/>
                    <a:pt x="2739" y="4090"/>
                  </a:cubicBezTo>
                  <a:lnTo>
                    <a:pt x="6656" y="3376"/>
                  </a:lnTo>
                  <a:cubicBezTo>
                    <a:pt x="6883" y="3340"/>
                    <a:pt x="7049" y="3102"/>
                    <a:pt x="7002" y="2876"/>
                  </a:cubicBezTo>
                  <a:lnTo>
                    <a:pt x="7740" y="2733"/>
                  </a:lnTo>
                  <a:cubicBezTo>
                    <a:pt x="7770" y="2728"/>
                    <a:pt x="7801" y="2726"/>
                    <a:pt x="7831" y="2726"/>
                  </a:cubicBezTo>
                  <a:close/>
                  <a:moveTo>
                    <a:pt x="4135" y="1"/>
                  </a:moveTo>
                  <a:cubicBezTo>
                    <a:pt x="4071" y="1"/>
                    <a:pt x="4006" y="6"/>
                    <a:pt x="3942" y="18"/>
                  </a:cubicBezTo>
                  <a:cubicBezTo>
                    <a:pt x="3346" y="125"/>
                    <a:pt x="2954" y="697"/>
                    <a:pt x="3061" y="1280"/>
                  </a:cubicBezTo>
                  <a:cubicBezTo>
                    <a:pt x="3096" y="1459"/>
                    <a:pt x="3168" y="1626"/>
                    <a:pt x="3275" y="1756"/>
                  </a:cubicBezTo>
                  <a:lnTo>
                    <a:pt x="2501" y="1899"/>
                  </a:lnTo>
                  <a:cubicBezTo>
                    <a:pt x="2180" y="1959"/>
                    <a:pt x="1977" y="2268"/>
                    <a:pt x="2025" y="2590"/>
                  </a:cubicBezTo>
                  <a:lnTo>
                    <a:pt x="2084" y="2864"/>
                  </a:lnTo>
                  <a:lnTo>
                    <a:pt x="799" y="3102"/>
                  </a:lnTo>
                  <a:cubicBezTo>
                    <a:pt x="322" y="3185"/>
                    <a:pt x="1" y="3650"/>
                    <a:pt x="84" y="4126"/>
                  </a:cubicBezTo>
                  <a:lnTo>
                    <a:pt x="1656" y="12758"/>
                  </a:lnTo>
                  <a:cubicBezTo>
                    <a:pt x="1741" y="13194"/>
                    <a:pt x="2111" y="13497"/>
                    <a:pt x="2538" y="13497"/>
                  </a:cubicBezTo>
                  <a:cubicBezTo>
                    <a:pt x="2588" y="13497"/>
                    <a:pt x="2640" y="13493"/>
                    <a:pt x="2692" y="13484"/>
                  </a:cubicBezTo>
                  <a:lnTo>
                    <a:pt x="10038" y="12139"/>
                  </a:lnTo>
                  <a:cubicBezTo>
                    <a:pt x="10514" y="12043"/>
                    <a:pt x="10836" y="11579"/>
                    <a:pt x="10752" y="11103"/>
                  </a:cubicBezTo>
                  <a:lnTo>
                    <a:pt x="9181" y="2471"/>
                  </a:lnTo>
                  <a:cubicBezTo>
                    <a:pt x="9097" y="2041"/>
                    <a:pt x="8726" y="1740"/>
                    <a:pt x="8305" y="1740"/>
                  </a:cubicBezTo>
                  <a:cubicBezTo>
                    <a:pt x="8248" y="1740"/>
                    <a:pt x="8191" y="1745"/>
                    <a:pt x="8133" y="1756"/>
                  </a:cubicBezTo>
                  <a:lnTo>
                    <a:pt x="6847" y="1995"/>
                  </a:lnTo>
                  <a:lnTo>
                    <a:pt x="6799" y="1721"/>
                  </a:lnTo>
                  <a:cubicBezTo>
                    <a:pt x="6746" y="1435"/>
                    <a:pt x="6497" y="1235"/>
                    <a:pt x="6225" y="1235"/>
                  </a:cubicBezTo>
                  <a:cubicBezTo>
                    <a:pt x="6190" y="1235"/>
                    <a:pt x="6155" y="1238"/>
                    <a:pt x="6121" y="1245"/>
                  </a:cubicBezTo>
                  <a:lnTo>
                    <a:pt x="5168" y="1411"/>
                  </a:lnTo>
                  <a:cubicBezTo>
                    <a:pt x="5228" y="1245"/>
                    <a:pt x="5228" y="1066"/>
                    <a:pt x="5204" y="899"/>
                  </a:cubicBezTo>
                  <a:cubicBezTo>
                    <a:pt x="5109" y="370"/>
                    <a:pt x="4646" y="1"/>
                    <a:pt x="4135"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537" name="Google Shape;5537;p63"/>
            <p:cNvSpPr/>
            <p:nvPr/>
          </p:nvSpPr>
          <p:spPr>
            <a:xfrm>
              <a:off x="6269026" y="255566"/>
              <a:ext cx="60059" cy="49898"/>
            </a:xfrm>
            <a:custGeom>
              <a:avLst/>
              <a:gdLst/>
              <a:ahLst/>
              <a:cxnLst/>
              <a:rect l="l" t="t" r="r" b="b"/>
              <a:pathLst>
                <a:path w="1862" h="1547" extrusionOk="0">
                  <a:moveTo>
                    <a:pt x="1016" y="1"/>
                  </a:moveTo>
                  <a:cubicBezTo>
                    <a:pt x="968" y="1"/>
                    <a:pt x="919" y="5"/>
                    <a:pt x="870" y="15"/>
                  </a:cubicBezTo>
                  <a:cubicBezTo>
                    <a:pt x="191" y="134"/>
                    <a:pt x="1" y="1015"/>
                    <a:pt x="560" y="1408"/>
                  </a:cubicBezTo>
                  <a:cubicBezTo>
                    <a:pt x="700" y="1504"/>
                    <a:pt x="851" y="1547"/>
                    <a:pt x="997" y="1547"/>
                  </a:cubicBezTo>
                  <a:cubicBezTo>
                    <a:pt x="1451" y="1547"/>
                    <a:pt x="1862" y="1138"/>
                    <a:pt x="1763" y="634"/>
                  </a:cubicBezTo>
                  <a:cubicBezTo>
                    <a:pt x="1700" y="266"/>
                    <a:pt x="1377" y="1"/>
                    <a:pt x="1016"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538" name="Google Shape;5538;p63"/>
            <p:cNvSpPr/>
            <p:nvPr/>
          </p:nvSpPr>
          <p:spPr>
            <a:xfrm>
              <a:off x="6337213" y="241019"/>
              <a:ext cx="124117" cy="43706"/>
            </a:xfrm>
            <a:custGeom>
              <a:avLst/>
              <a:gdLst/>
              <a:ahLst/>
              <a:cxnLst/>
              <a:rect l="l" t="t" r="r" b="b"/>
              <a:pathLst>
                <a:path w="3848" h="1355" extrusionOk="0">
                  <a:moveTo>
                    <a:pt x="3261" y="1"/>
                  </a:moveTo>
                  <a:cubicBezTo>
                    <a:pt x="3226" y="1"/>
                    <a:pt x="3189" y="5"/>
                    <a:pt x="3149" y="14"/>
                  </a:cubicBezTo>
                  <a:lnTo>
                    <a:pt x="3137" y="14"/>
                  </a:lnTo>
                  <a:lnTo>
                    <a:pt x="542" y="490"/>
                  </a:lnTo>
                  <a:cubicBezTo>
                    <a:pt x="0" y="580"/>
                    <a:pt x="111" y="1354"/>
                    <a:pt x="620" y="1354"/>
                  </a:cubicBezTo>
                  <a:cubicBezTo>
                    <a:pt x="648" y="1354"/>
                    <a:pt x="678" y="1352"/>
                    <a:pt x="709" y="1347"/>
                  </a:cubicBezTo>
                  <a:lnTo>
                    <a:pt x="3292" y="871"/>
                  </a:lnTo>
                  <a:cubicBezTo>
                    <a:pt x="3847" y="793"/>
                    <a:pt x="3750" y="1"/>
                    <a:pt x="3261"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539" name="Google Shape;5539;p63"/>
            <p:cNvSpPr/>
            <p:nvPr/>
          </p:nvSpPr>
          <p:spPr>
            <a:xfrm>
              <a:off x="6281702" y="325172"/>
              <a:ext cx="59769" cy="49866"/>
            </a:xfrm>
            <a:custGeom>
              <a:avLst/>
              <a:gdLst/>
              <a:ahLst/>
              <a:cxnLst/>
              <a:rect l="l" t="t" r="r" b="b"/>
              <a:pathLst>
                <a:path w="1853" h="1546" extrusionOk="0">
                  <a:moveTo>
                    <a:pt x="1002" y="1"/>
                  </a:moveTo>
                  <a:cubicBezTo>
                    <a:pt x="959" y="1"/>
                    <a:pt x="914" y="4"/>
                    <a:pt x="870" y="12"/>
                  </a:cubicBezTo>
                  <a:cubicBezTo>
                    <a:pt x="191" y="131"/>
                    <a:pt x="1" y="1012"/>
                    <a:pt x="560" y="1405"/>
                  </a:cubicBezTo>
                  <a:cubicBezTo>
                    <a:pt x="701" y="1502"/>
                    <a:pt x="853" y="1545"/>
                    <a:pt x="1000" y="1545"/>
                  </a:cubicBezTo>
                  <a:cubicBezTo>
                    <a:pt x="1449" y="1545"/>
                    <a:pt x="1852" y="1142"/>
                    <a:pt x="1763" y="631"/>
                  </a:cubicBezTo>
                  <a:cubicBezTo>
                    <a:pt x="1699" y="259"/>
                    <a:pt x="1369"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540" name="Google Shape;5540;p63"/>
            <p:cNvSpPr/>
            <p:nvPr/>
          </p:nvSpPr>
          <p:spPr>
            <a:xfrm>
              <a:off x="6351212" y="310528"/>
              <a:ext cx="121021" cy="43512"/>
            </a:xfrm>
            <a:custGeom>
              <a:avLst/>
              <a:gdLst/>
              <a:ahLst/>
              <a:cxnLst/>
              <a:rect l="l" t="t" r="r" b="b"/>
              <a:pathLst>
                <a:path w="3752" h="1349" extrusionOk="0">
                  <a:moveTo>
                    <a:pt x="3132" y="0"/>
                  </a:moveTo>
                  <a:cubicBezTo>
                    <a:pt x="3121" y="0"/>
                    <a:pt x="3109" y="1"/>
                    <a:pt x="3096" y="2"/>
                  </a:cubicBezTo>
                  <a:lnTo>
                    <a:pt x="501" y="478"/>
                  </a:lnTo>
                  <a:cubicBezTo>
                    <a:pt x="0" y="618"/>
                    <a:pt x="125" y="1348"/>
                    <a:pt x="620" y="1348"/>
                  </a:cubicBezTo>
                  <a:cubicBezTo>
                    <a:pt x="632" y="1348"/>
                    <a:pt x="644" y="1348"/>
                    <a:pt x="656" y="1347"/>
                  </a:cubicBezTo>
                  <a:lnTo>
                    <a:pt x="3251" y="871"/>
                  </a:lnTo>
                  <a:cubicBezTo>
                    <a:pt x="3751" y="731"/>
                    <a:pt x="3638" y="0"/>
                    <a:pt x="313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541" name="Google Shape;5541;p63"/>
            <p:cNvSpPr/>
            <p:nvPr/>
          </p:nvSpPr>
          <p:spPr>
            <a:xfrm>
              <a:off x="6295152" y="399294"/>
              <a:ext cx="60156" cy="50189"/>
            </a:xfrm>
            <a:custGeom>
              <a:avLst/>
              <a:gdLst/>
              <a:ahLst/>
              <a:cxnLst/>
              <a:rect l="l" t="t" r="r" b="b"/>
              <a:pathLst>
                <a:path w="1865" h="1556" extrusionOk="0">
                  <a:moveTo>
                    <a:pt x="1014" y="1"/>
                  </a:moveTo>
                  <a:cubicBezTo>
                    <a:pt x="970" y="1"/>
                    <a:pt x="926" y="4"/>
                    <a:pt x="881" y="12"/>
                  </a:cubicBezTo>
                  <a:cubicBezTo>
                    <a:pt x="191" y="131"/>
                    <a:pt x="0" y="1012"/>
                    <a:pt x="572" y="1417"/>
                  </a:cubicBezTo>
                  <a:cubicBezTo>
                    <a:pt x="709" y="1513"/>
                    <a:pt x="857" y="1556"/>
                    <a:pt x="1002" y="1556"/>
                  </a:cubicBezTo>
                  <a:cubicBezTo>
                    <a:pt x="1451" y="1556"/>
                    <a:pt x="1864" y="1147"/>
                    <a:pt x="1774" y="643"/>
                  </a:cubicBezTo>
                  <a:cubicBezTo>
                    <a:pt x="1700" y="260"/>
                    <a:pt x="1378" y="1"/>
                    <a:pt x="101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542" name="Google Shape;5542;p63"/>
            <p:cNvSpPr/>
            <p:nvPr/>
          </p:nvSpPr>
          <p:spPr>
            <a:xfrm>
              <a:off x="6364146" y="384586"/>
              <a:ext cx="122440" cy="44028"/>
            </a:xfrm>
            <a:custGeom>
              <a:avLst/>
              <a:gdLst/>
              <a:ahLst/>
              <a:cxnLst/>
              <a:rect l="l" t="t" r="r" b="b"/>
              <a:pathLst>
                <a:path w="3796" h="1365" extrusionOk="0">
                  <a:moveTo>
                    <a:pt x="3170" y="0"/>
                  </a:moveTo>
                  <a:cubicBezTo>
                    <a:pt x="3151" y="0"/>
                    <a:pt x="3132" y="1"/>
                    <a:pt x="3112" y="4"/>
                  </a:cubicBezTo>
                  <a:lnTo>
                    <a:pt x="528" y="480"/>
                  </a:lnTo>
                  <a:cubicBezTo>
                    <a:pt x="0" y="606"/>
                    <a:pt x="114" y="1364"/>
                    <a:pt x="625" y="1364"/>
                  </a:cubicBezTo>
                  <a:cubicBezTo>
                    <a:pt x="644" y="1364"/>
                    <a:pt x="663" y="1363"/>
                    <a:pt x="683" y="1361"/>
                  </a:cubicBezTo>
                  <a:lnTo>
                    <a:pt x="3279" y="885"/>
                  </a:lnTo>
                  <a:cubicBezTo>
                    <a:pt x="3796" y="758"/>
                    <a:pt x="3681" y="0"/>
                    <a:pt x="3170"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543" name="Google Shape;5543;p63"/>
            <p:cNvSpPr/>
            <p:nvPr/>
          </p:nvSpPr>
          <p:spPr>
            <a:xfrm>
              <a:off x="6237545" y="708297"/>
              <a:ext cx="250815" cy="224721"/>
            </a:xfrm>
            <a:custGeom>
              <a:avLst/>
              <a:gdLst/>
              <a:ahLst/>
              <a:cxnLst/>
              <a:rect l="l" t="t" r="r" b="b"/>
              <a:pathLst>
                <a:path w="7776" h="6967" extrusionOk="0">
                  <a:moveTo>
                    <a:pt x="3932" y="1"/>
                  </a:moveTo>
                  <a:cubicBezTo>
                    <a:pt x="2904" y="1"/>
                    <a:pt x="1893" y="465"/>
                    <a:pt x="1227" y="1338"/>
                  </a:cubicBezTo>
                  <a:lnTo>
                    <a:pt x="6966" y="4969"/>
                  </a:lnTo>
                  <a:cubicBezTo>
                    <a:pt x="7775" y="3398"/>
                    <a:pt x="7251" y="1469"/>
                    <a:pt x="5751" y="528"/>
                  </a:cubicBezTo>
                  <a:cubicBezTo>
                    <a:pt x="5188" y="173"/>
                    <a:pt x="4557" y="1"/>
                    <a:pt x="3932" y="1"/>
                  </a:cubicBezTo>
                  <a:close/>
                  <a:moveTo>
                    <a:pt x="822" y="1993"/>
                  </a:moveTo>
                  <a:lnTo>
                    <a:pt x="822" y="1993"/>
                  </a:lnTo>
                  <a:cubicBezTo>
                    <a:pt x="0" y="3553"/>
                    <a:pt x="524" y="5493"/>
                    <a:pt x="2024" y="6434"/>
                  </a:cubicBezTo>
                  <a:cubicBezTo>
                    <a:pt x="2586" y="6793"/>
                    <a:pt x="3217" y="6966"/>
                    <a:pt x="3842" y="6966"/>
                  </a:cubicBezTo>
                  <a:cubicBezTo>
                    <a:pt x="4875" y="6966"/>
                    <a:pt x="5893" y="6495"/>
                    <a:pt x="6561" y="5612"/>
                  </a:cubicBezTo>
                  <a:lnTo>
                    <a:pt x="822" y="1993"/>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544" name="Google Shape;5544;p63"/>
            <p:cNvSpPr/>
            <p:nvPr/>
          </p:nvSpPr>
          <p:spPr>
            <a:xfrm>
              <a:off x="6706823" y="226472"/>
              <a:ext cx="196272" cy="181918"/>
            </a:xfrm>
            <a:custGeom>
              <a:avLst/>
              <a:gdLst/>
              <a:ahLst/>
              <a:cxnLst/>
              <a:rect l="l" t="t" r="r" b="b"/>
              <a:pathLst>
                <a:path w="6085" h="5640" extrusionOk="0">
                  <a:moveTo>
                    <a:pt x="3620" y="0"/>
                  </a:moveTo>
                  <a:lnTo>
                    <a:pt x="1215" y="1631"/>
                  </a:lnTo>
                  <a:cubicBezTo>
                    <a:pt x="251" y="2286"/>
                    <a:pt x="1" y="3596"/>
                    <a:pt x="656" y="4560"/>
                  </a:cubicBezTo>
                  <a:lnTo>
                    <a:pt x="763" y="4715"/>
                  </a:lnTo>
                  <a:cubicBezTo>
                    <a:pt x="1171" y="5316"/>
                    <a:pt x="1833" y="5640"/>
                    <a:pt x="2508" y="5640"/>
                  </a:cubicBezTo>
                  <a:cubicBezTo>
                    <a:pt x="2916" y="5640"/>
                    <a:pt x="3328" y="5521"/>
                    <a:pt x="3692" y="5275"/>
                  </a:cubicBezTo>
                  <a:lnTo>
                    <a:pt x="6085" y="3644"/>
                  </a:lnTo>
                  <a:lnTo>
                    <a:pt x="3620" y="0"/>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545" name="Google Shape;5545;p63"/>
            <p:cNvSpPr/>
            <p:nvPr/>
          </p:nvSpPr>
          <p:spPr>
            <a:xfrm>
              <a:off x="6839327" y="151317"/>
              <a:ext cx="196272" cy="181563"/>
            </a:xfrm>
            <a:custGeom>
              <a:avLst/>
              <a:gdLst/>
              <a:ahLst/>
              <a:cxnLst/>
              <a:rect l="l" t="t" r="r" b="b"/>
              <a:pathLst>
                <a:path w="6085" h="5629" extrusionOk="0">
                  <a:moveTo>
                    <a:pt x="3577" y="1"/>
                  </a:moveTo>
                  <a:cubicBezTo>
                    <a:pt x="3169" y="1"/>
                    <a:pt x="2757" y="119"/>
                    <a:pt x="2394" y="366"/>
                  </a:cubicBezTo>
                  <a:lnTo>
                    <a:pt x="1" y="1985"/>
                  </a:lnTo>
                  <a:lnTo>
                    <a:pt x="2489" y="5628"/>
                  </a:lnTo>
                  <a:lnTo>
                    <a:pt x="4882" y="4009"/>
                  </a:lnTo>
                  <a:cubicBezTo>
                    <a:pt x="5835" y="3354"/>
                    <a:pt x="6085" y="2044"/>
                    <a:pt x="5430" y="1080"/>
                  </a:cubicBezTo>
                  <a:lnTo>
                    <a:pt x="5323" y="925"/>
                  </a:lnTo>
                  <a:cubicBezTo>
                    <a:pt x="4914" y="324"/>
                    <a:pt x="4252" y="1"/>
                    <a:pt x="3577"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546" name="Google Shape;5546;p63"/>
            <p:cNvSpPr/>
            <p:nvPr/>
          </p:nvSpPr>
          <p:spPr>
            <a:xfrm>
              <a:off x="6649603" y="602242"/>
              <a:ext cx="345677" cy="344032"/>
            </a:xfrm>
            <a:custGeom>
              <a:avLst/>
              <a:gdLst/>
              <a:ahLst/>
              <a:cxnLst/>
              <a:rect l="l" t="t" r="r" b="b"/>
              <a:pathLst>
                <a:path w="10717" h="10666" extrusionOk="0">
                  <a:moveTo>
                    <a:pt x="4999" y="1"/>
                  </a:moveTo>
                  <a:cubicBezTo>
                    <a:pt x="4821" y="1"/>
                    <a:pt x="4666" y="136"/>
                    <a:pt x="4644" y="328"/>
                  </a:cubicBezTo>
                  <a:lnTo>
                    <a:pt x="4180" y="3805"/>
                  </a:lnTo>
                  <a:lnTo>
                    <a:pt x="703" y="3340"/>
                  </a:lnTo>
                  <a:cubicBezTo>
                    <a:pt x="688" y="3338"/>
                    <a:pt x="674" y="3338"/>
                    <a:pt x="659" y="3338"/>
                  </a:cubicBezTo>
                  <a:cubicBezTo>
                    <a:pt x="474" y="3338"/>
                    <a:pt x="309" y="3474"/>
                    <a:pt x="287" y="3662"/>
                  </a:cubicBezTo>
                  <a:lnTo>
                    <a:pt x="37" y="5626"/>
                  </a:lnTo>
                  <a:cubicBezTo>
                    <a:pt x="1" y="5829"/>
                    <a:pt x="144" y="6019"/>
                    <a:pt x="346" y="6043"/>
                  </a:cubicBezTo>
                  <a:lnTo>
                    <a:pt x="3823" y="6507"/>
                  </a:lnTo>
                  <a:lnTo>
                    <a:pt x="3370" y="9984"/>
                  </a:lnTo>
                  <a:cubicBezTo>
                    <a:pt x="3335" y="10186"/>
                    <a:pt x="3477" y="10377"/>
                    <a:pt x="3692" y="10401"/>
                  </a:cubicBezTo>
                  <a:lnTo>
                    <a:pt x="5656" y="10663"/>
                  </a:lnTo>
                  <a:cubicBezTo>
                    <a:pt x="5671" y="10664"/>
                    <a:pt x="5686" y="10665"/>
                    <a:pt x="5700" y="10665"/>
                  </a:cubicBezTo>
                  <a:cubicBezTo>
                    <a:pt x="5886" y="10665"/>
                    <a:pt x="6051" y="10529"/>
                    <a:pt x="6073" y="10341"/>
                  </a:cubicBezTo>
                  <a:lnTo>
                    <a:pt x="6537" y="6864"/>
                  </a:lnTo>
                  <a:lnTo>
                    <a:pt x="10014" y="7329"/>
                  </a:lnTo>
                  <a:cubicBezTo>
                    <a:pt x="10029" y="7331"/>
                    <a:pt x="10044" y="7331"/>
                    <a:pt x="10058" y="7331"/>
                  </a:cubicBezTo>
                  <a:cubicBezTo>
                    <a:pt x="10243" y="7331"/>
                    <a:pt x="10409" y="7195"/>
                    <a:pt x="10431" y="7007"/>
                  </a:cubicBezTo>
                  <a:lnTo>
                    <a:pt x="10693" y="5031"/>
                  </a:lnTo>
                  <a:cubicBezTo>
                    <a:pt x="10716" y="4828"/>
                    <a:pt x="10574" y="4638"/>
                    <a:pt x="10371" y="4614"/>
                  </a:cubicBezTo>
                  <a:lnTo>
                    <a:pt x="6895" y="4150"/>
                  </a:lnTo>
                  <a:lnTo>
                    <a:pt x="7347" y="673"/>
                  </a:lnTo>
                  <a:cubicBezTo>
                    <a:pt x="7383" y="471"/>
                    <a:pt x="7240" y="280"/>
                    <a:pt x="7026" y="256"/>
                  </a:cubicBezTo>
                  <a:lnTo>
                    <a:pt x="5061" y="6"/>
                  </a:lnTo>
                  <a:cubicBezTo>
                    <a:pt x="5040" y="3"/>
                    <a:pt x="5019" y="1"/>
                    <a:pt x="4999"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547" name="Google Shape;5547;p63"/>
            <p:cNvSpPr/>
            <p:nvPr/>
          </p:nvSpPr>
          <p:spPr>
            <a:xfrm>
              <a:off x="6206806" y="1123773"/>
              <a:ext cx="349902" cy="435733"/>
            </a:xfrm>
            <a:custGeom>
              <a:avLst/>
              <a:gdLst/>
              <a:ahLst/>
              <a:cxnLst/>
              <a:rect l="l" t="t" r="r" b="b"/>
              <a:pathLst>
                <a:path w="10848" h="13509" extrusionOk="0">
                  <a:moveTo>
                    <a:pt x="4153" y="414"/>
                  </a:moveTo>
                  <a:cubicBezTo>
                    <a:pt x="4440" y="414"/>
                    <a:pt x="4724" y="589"/>
                    <a:pt x="4775" y="982"/>
                  </a:cubicBezTo>
                  <a:cubicBezTo>
                    <a:pt x="4811" y="1173"/>
                    <a:pt x="4763" y="1375"/>
                    <a:pt x="4632" y="1518"/>
                  </a:cubicBezTo>
                  <a:lnTo>
                    <a:pt x="3835" y="1673"/>
                  </a:lnTo>
                  <a:cubicBezTo>
                    <a:pt x="3668" y="1578"/>
                    <a:pt x="3549" y="1411"/>
                    <a:pt x="3513" y="1209"/>
                  </a:cubicBezTo>
                  <a:cubicBezTo>
                    <a:pt x="3399" y="710"/>
                    <a:pt x="3779" y="414"/>
                    <a:pt x="4153" y="414"/>
                  </a:cubicBezTo>
                  <a:close/>
                  <a:moveTo>
                    <a:pt x="7868" y="2734"/>
                  </a:moveTo>
                  <a:cubicBezTo>
                    <a:pt x="8126" y="2734"/>
                    <a:pt x="8354" y="2923"/>
                    <a:pt x="8407" y="3185"/>
                  </a:cubicBezTo>
                  <a:lnTo>
                    <a:pt x="9788" y="10746"/>
                  </a:lnTo>
                  <a:cubicBezTo>
                    <a:pt x="9835" y="11043"/>
                    <a:pt x="9633" y="11329"/>
                    <a:pt x="9335" y="11377"/>
                  </a:cubicBezTo>
                  <a:lnTo>
                    <a:pt x="3073" y="12520"/>
                  </a:lnTo>
                  <a:cubicBezTo>
                    <a:pt x="3038" y="12527"/>
                    <a:pt x="3003" y="12530"/>
                    <a:pt x="2968" y="12530"/>
                  </a:cubicBezTo>
                  <a:cubicBezTo>
                    <a:pt x="2711" y="12530"/>
                    <a:pt x="2484" y="12342"/>
                    <a:pt x="2442" y="12079"/>
                  </a:cubicBezTo>
                  <a:lnTo>
                    <a:pt x="1061" y="4519"/>
                  </a:lnTo>
                  <a:cubicBezTo>
                    <a:pt x="1013" y="4221"/>
                    <a:pt x="1203" y="3935"/>
                    <a:pt x="1513" y="3888"/>
                  </a:cubicBezTo>
                  <a:lnTo>
                    <a:pt x="2251" y="3745"/>
                  </a:lnTo>
                  <a:cubicBezTo>
                    <a:pt x="2294" y="3960"/>
                    <a:pt x="2483" y="4107"/>
                    <a:pt x="2695" y="4107"/>
                  </a:cubicBezTo>
                  <a:cubicBezTo>
                    <a:pt x="2717" y="4107"/>
                    <a:pt x="2740" y="4105"/>
                    <a:pt x="2763" y="4102"/>
                  </a:cubicBezTo>
                  <a:lnTo>
                    <a:pt x="6668" y="3387"/>
                  </a:lnTo>
                  <a:cubicBezTo>
                    <a:pt x="6907" y="3340"/>
                    <a:pt x="7061" y="3114"/>
                    <a:pt x="7026" y="2875"/>
                  </a:cubicBezTo>
                  <a:lnTo>
                    <a:pt x="7764" y="2745"/>
                  </a:lnTo>
                  <a:cubicBezTo>
                    <a:pt x="7799" y="2737"/>
                    <a:pt x="7834" y="2734"/>
                    <a:pt x="7868" y="2734"/>
                  </a:cubicBezTo>
                  <a:close/>
                  <a:moveTo>
                    <a:pt x="4147" y="0"/>
                  </a:moveTo>
                  <a:cubicBezTo>
                    <a:pt x="4083" y="0"/>
                    <a:pt x="4018" y="6"/>
                    <a:pt x="3954" y="18"/>
                  </a:cubicBezTo>
                  <a:cubicBezTo>
                    <a:pt x="3358" y="125"/>
                    <a:pt x="2966" y="697"/>
                    <a:pt x="3073" y="1292"/>
                  </a:cubicBezTo>
                  <a:cubicBezTo>
                    <a:pt x="3108" y="1459"/>
                    <a:pt x="3180" y="1625"/>
                    <a:pt x="3287" y="1768"/>
                  </a:cubicBezTo>
                  <a:lnTo>
                    <a:pt x="2513" y="1911"/>
                  </a:lnTo>
                  <a:cubicBezTo>
                    <a:pt x="2192" y="1971"/>
                    <a:pt x="1989" y="2280"/>
                    <a:pt x="2037" y="2602"/>
                  </a:cubicBezTo>
                  <a:lnTo>
                    <a:pt x="2096" y="2875"/>
                  </a:lnTo>
                  <a:lnTo>
                    <a:pt x="811" y="3114"/>
                  </a:lnTo>
                  <a:cubicBezTo>
                    <a:pt x="322" y="3197"/>
                    <a:pt x="1" y="3661"/>
                    <a:pt x="96" y="4149"/>
                  </a:cubicBezTo>
                  <a:lnTo>
                    <a:pt x="1668" y="12770"/>
                  </a:lnTo>
                  <a:cubicBezTo>
                    <a:pt x="1742" y="13206"/>
                    <a:pt x="2121" y="13509"/>
                    <a:pt x="2549" y="13509"/>
                  </a:cubicBezTo>
                  <a:cubicBezTo>
                    <a:pt x="2600" y="13509"/>
                    <a:pt x="2652" y="13505"/>
                    <a:pt x="2704" y="13496"/>
                  </a:cubicBezTo>
                  <a:lnTo>
                    <a:pt x="10038" y="12150"/>
                  </a:lnTo>
                  <a:cubicBezTo>
                    <a:pt x="10526" y="12067"/>
                    <a:pt x="10848" y="11603"/>
                    <a:pt x="10752" y="11115"/>
                  </a:cubicBezTo>
                  <a:lnTo>
                    <a:pt x="9181" y="2483"/>
                  </a:lnTo>
                  <a:cubicBezTo>
                    <a:pt x="9097" y="2052"/>
                    <a:pt x="8726" y="1751"/>
                    <a:pt x="8313" y="1751"/>
                  </a:cubicBezTo>
                  <a:cubicBezTo>
                    <a:pt x="8257" y="1751"/>
                    <a:pt x="8201" y="1757"/>
                    <a:pt x="8145" y="1768"/>
                  </a:cubicBezTo>
                  <a:lnTo>
                    <a:pt x="6859" y="1994"/>
                  </a:lnTo>
                  <a:lnTo>
                    <a:pt x="6811" y="1721"/>
                  </a:lnTo>
                  <a:cubicBezTo>
                    <a:pt x="6758" y="1431"/>
                    <a:pt x="6500" y="1237"/>
                    <a:pt x="6223" y="1237"/>
                  </a:cubicBezTo>
                  <a:cubicBezTo>
                    <a:pt x="6193" y="1237"/>
                    <a:pt x="6163" y="1240"/>
                    <a:pt x="6133" y="1244"/>
                  </a:cubicBezTo>
                  <a:lnTo>
                    <a:pt x="5180" y="1423"/>
                  </a:lnTo>
                  <a:cubicBezTo>
                    <a:pt x="5240" y="1244"/>
                    <a:pt x="5240" y="1066"/>
                    <a:pt x="5216" y="899"/>
                  </a:cubicBezTo>
                  <a:cubicBezTo>
                    <a:pt x="5121" y="370"/>
                    <a:pt x="4658" y="0"/>
                    <a:pt x="4147"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548" name="Google Shape;5548;p63"/>
            <p:cNvSpPr/>
            <p:nvPr/>
          </p:nvSpPr>
          <p:spPr>
            <a:xfrm>
              <a:off x="6269026" y="1280275"/>
              <a:ext cx="60059" cy="49866"/>
            </a:xfrm>
            <a:custGeom>
              <a:avLst/>
              <a:gdLst/>
              <a:ahLst/>
              <a:cxnLst/>
              <a:rect l="l" t="t" r="r" b="b"/>
              <a:pathLst>
                <a:path w="1862" h="1546" extrusionOk="0">
                  <a:moveTo>
                    <a:pt x="1003" y="1"/>
                  </a:moveTo>
                  <a:cubicBezTo>
                    <a:pt x="959" y="1"/>
                    <a:pt x="914" y="4"/>
                    <a:pt x="870" y="12"/>
                  </a:cubicBezTo>
                  <a:cubicBezTo>
                    <a:pt x="191" y="131"/>
                    <a:pt x="1" y="1012"/>
                    <a:pt x="560" y="1405"/>
                  </a:cubicBezTo>
                  <a:cubicBezTo>
                    <a:pt x="701" y="1502"/>
                    <a:pt x="854" y="1545"/>
                    <a:pt x="1002" y="1545"/>
                  </a:cubicBezTo>
                  <a:cubicBezTo>
                    <a:pt x="1454" y="1545"/>
                    <a:pt x="1861" y="1142"/>
                    <a:pt x="1763" y="631"/>
                  </a:cubicBezTo>
                  <a:cubicBezTo>
                    <a:pt x="1699" y="259"/>
                    <a:pt x="1369" y="1"/>
                    <a:pt x="100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549" name="Google Shape;5549;p63"/>
            <p:cNvSpPr/>
            <p:nvPr/>
          </p:nvSpPr>
          <p:spPr>
            <a:xfrm>
              <a:off x="6336761" y="1265566"/>
              <a:ext cx="125214" cy="43931"/>
            </a:xfrm>
            <a:custGeom>
              <a:avLst/>
              <a:gdLst/>
              <a:ahLst/>
              <a:cxnLst/>
              <a:rect l="l" t="t" r="r" b="b"/>
              <a:pathLst>
                <a:path w="3882" h="1362" extrusionOk="0">
                  <a:moveTo>
                    <a:pt x="3285" y="1"/>
                  </a:moveTo>
                  <a:cubicBezTo>
                    <a:pt x="3247" y="1"/>
                    <a:pt x="3206" y="5"/>
                    <a:pt x="3163" y="15"/>
                  </a:cubicBezTo>
                  <a:lnTo>
                    <a:pt x="3151" y="15"/>
                  </a:lnTo>
                  <a:lnTo>
                    <a:pt x="556" y="492"/>
                  </a:lnTo>
                  <a:cubicBezTo>
                    <a:pt x="1" y="569"/>
                    <a:pt x="108" y="1362"/>
                    <a:pt x="599" y="1362"/>
                  </a:cubicBezTo>
                  <a:cubicBezTo>
                    <a:pt x="634" y="1362"/>
                    <a:pt x="671" y="1358"/>
                    <a:pt x="711" y="1349"/>
                  </a:cubicBezTo>
                  <a:lnTo>
                    <a:pt x="3306" y="873"/>
                  </a:lnTo>
                  <a:cubicBezTo>
                    <a:pt x="3882" y="817"/>
                    <a:pt x="3788" y="1"/>
                    <a:pt x="3285"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550" name="Google Shape;5550;p63"/>
            <p:cNvSpPr/>
            <p:nvPr/>
          </p:nvSpPr>
          <p:spPr>
            <a:xfrm>
              <a:off x="6281702" y="1349784"/>
              <a:ext cx="59769" cy="49866"/>
            </a:xfrm>
            <a:custGeom>
              <a:avLst/>
              <a:gdLst/>
              <a:ahLst/>
              <a:cxnLst/>
              <a:rect l="l" t="t" r="r" b="b"/>
              <a:pathLst>
                <a:path w="1853" h="1546" extrusionOk="0">
                  <a:moveTo>
                    <a:pt x="1002" y="1"/>
                  </a:moveTo>
                  <a:cubicBezTo>
                    <a:pt x="958" y="1"/>
                    <a:pt x="914" y="4"/>
                    <a:pt x="870" y="12"/>
                  </a:cubicBezTo>
                  <a:cubicBezTo>
                    <a:pt x="191" y="131"/>
                    <a:pt x="1" y="1012"/>
                    <a:pt x="560" y="1405"/>
                  </a:cubicBezTo>
                  <a:cubicBezTo>
                    <a:pt x="702" y="1502"/>
                    <a:pt x="854" y="1545"/>
                    <a:pt x="1001" y="1545"/>
                  </a:cubicBezTo>
                  <a:cubicBezTo>
                    <a:pt x="1450" y="1545"/>
                    <a:pt x="1852" y="1145"/>
                    <a:pt x="1763" y="643"/>
                  </a:cubicBezTo>
                  <a:cubicBezTo>
                    <a:pt x="1699" y="260"/>
                    <a:pt x="1369"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551" name="Google Shape;5551;p63"/>
            <p:cNvSpPr/>
            <p:nvPr/>
          </p:nvSpPr>
          <p:spPr>
            <a:xfrm>
              <a:off x="6351341" y="1335140"/>
              <a:ext cx="120892" cy="43544"/>
            </a:xfrm>
            <a:custGeom>
              <a:avLst/>
              <a:gdLst/>
              <a:ahLst/>
              <a:cxnLst/>
              <a:rect l="l" t="t" r="r" b="b"/>
              <a:pathLst>
                <a:path w="3748" h="1350" extrusionOk="0">
                  <a:moveTo>
                    <a:pt x="3128" y="0"/>
                  </a:moveTo>
                  <a:cubicBezTo>
                    <a:pt x="3117" y="0"/>
                    <a:pt x="3105" y="1"/>
                    <a:pt x="3092" y="2"/>
                  </a:cubicBezTo>
                  <a:lnTo>
                    <a:pt x="497" y="478"/>
                  </a:lnTo>
                  <a:cubicBezTo>
                    <a:pt x="0" y="628"/>
                    <a:pt x="120" y="1349"/>
                    <a:pt x="605" y="1349"/>
                  </a:cubicBezTo>
                  <a:cubicBezTo>
                    <a:pt x="620" y="1349"/>
                    <a:pt x="636" y="1348"/>
                    <a:pt x="652" y="1347"/>
                  </a:cubicBezTo>
                  <a:lnTo>
                    <a:pt x="3247" y="883"/>
                  </a:lnTo>
                  <a:cubicBezTo>
                    <a:pt x="3747" y="731"/>
                    <a:pt x="3634" y="0"/>
                    <a:pt x="3128"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552" name="Google Shape;5552;p63"/>
            <p:cNvSpPr/>
            <p:nvPr/>
          </p:nvSpPr>
          <p:spPr>
            <a:xfrm>
              <a:off x="6295152" y="1424293"/>
              <a:ext cx="60156" cy="49834"/>
            </a:xfrm>
            <a:custGeom>
              <a:avLst/>
              <a:gdLst/>
              <a:ahLst/>
              <a:cxnLst/>
              <a:rect l="l" t="t" r="r" b="b"/>
              <a:pathLst>
                <a:path w="1865" h="1545" extrusionOk="0">
                  <a:moveTo>
                    <a:pt x="1014" y="0"/>
                  </a:moveTo>
                  <a:cubicBezTo>
                    <a:pt x="970" y="0"/>
                    <a:pt x="926" y="4"/>
                    <a:pt x="881" y="12"/>
                  </a:cubicBezTo>
                  <a:cubicBezTo>
                    <a:pt x="191" y="131"/>
                    <a:pt x="0" y="1012"/>
                    <a:pt x="572" y="1405"/>
                  </a:cubicBezTo>
                  <a:cubicBezTo>
                    <a:pt x="710" y="1502"/>
                    <a:pt x="860" y="1545"/>
                    <a:pt x="1007" y="1545"/>
                  </a:cubicBezTo>
                  <a:cubicBezTo>
                    <a:pt x="1454" y="1545"/>
                    <a:pt x="1864" y="1142"/>
                    <a:pt x="1774" y="631"/>
                  </a:cubicBezTo>
                  <a:cubicBezTo>
                    <a:pt x="1700" y="259"/>
                    <a:pt x="1379" y="0"/>
                    <a:pt x="1014"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553" name="Google Shape;5553;p63"/>
            <p:cNvSpPr/>
            <p:nvPr/>
          </p:nvSpPr>
          <p:spPr>
            <a:xfrm>
              <a:off x="6364404" y="1409585"/>
              <a:ext cx="121795" cy="43577"/>
            </a:xfrm>
            <a:custGeom>
              <a:avLst/>
              <a:gdLst/>
              <a:ahLst/>
              <a:cxnLst/>
              <a:rect l="l" t="t" r="r" b="b"/>
              <a:pathLst>
                <a:path w="3776" h="1351" extrusionOk="0">
                  <a:moveTo>
                    <a:pt x="3162" y="0"/>
                  </a:moveTo>
                  <a:cubicBezTo>
                    <a:pt x="3143" y="0"/>
                    <a:pt x="3124" y="1"/>
                    <a:pt x="3104" y="3"/>
                  </a:cubicBezTo>
                  <a:lnTo>
                    <a:pt x="520" y="468"/>
                  </a:lnTo>
                  <a:cubicBezTo>
                    <a:pt x="0" y="606"/>
                    <a:pt x="120" y="1351"/>
                    <a:pt x="628" y="1351"/>
                  </a:cubicBezTo>
                  <a:cubicBezTo>
                    <a:pt x="643" y="1351"/>
                    <a:pt x="659" y="1350"/>
                    <a:pt x="675" y="1349"/>
                  </a:cubicBezTo>
                  <a:lnTo>
                    <a:pt x="3271" y="872"/>
                  </a:lnTo>
                  <a:cubicBezTo>
                    <a:pt x="3776" y="735"/>
                    <a:pt x="3661" y="0"/>
                    <a:pt x="316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554" name="Google Shape;5554;p63"/>
            <p:cNvSpPr/>
            <p:nvPr/>
          </p:nvSpPr>
          <p:spPr>
            <a:xfrm>
              <a:off x="6706823" y="1251439"/>
              <a:ext cx="196272" cy="181563"/>
            </a:xfrm>
            <a:custGeom>
              <a:avLst/>
              <a:gdLst/>
              <a:ahLst/>
              <a:cxnLst/>
              <a:rect l="l" t="t" r="r" b="b"/>
              <a:pathLst>
                <a:path w="6085" h="5629" extrusionOk="0">
                  <a:moveTo>
                    <a:pt x="3620" y="1"/>
                  </a:moveTo>
                  <a:lnTo>
                    <a:pt x="1215" y="1620"/>
                  </a:lnTo>
                  <a:cubicBezTo>
                    <a:pt x="251" y="2275"/>
                    <a:pt x="1" y="3585"/>
                    <a:pt x="656" y="4549"/>
                  </a:cubicBezTo>
                  <a:lnTo>
                    <a:pt x="763" y="4704"/>
                  </a:lnTo>
                  <a:cubicBezTo>
                    <a:pt x="1171" y="5305"/>
                    <a:pt x="1833" y="5629"/>
                    <a:pt x="2508" y="5629"/>
                  </a:cubicBezTo>
                  <a:cubicBezTo>
                    <a:pt x="2916" y="5629"/>
                    <a:pt x="3328" y="5510"/>
                    <a:pt x="3692" y="5264"/>
                  </a:cubicBezTo>
                  <a:lnTo>
                    <a:pt x="6085" y="3644"/>
                  </a:lnTo>
                  <a:lnTo>
                    <a:pt x="3620" y="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555" name="Google Shape;5555;p63"/>
            <p:cNvSpPr/>
            <p:nvPr/>
          </p:nvSpPr>
          <p:spPr>
            <a:xfrm>
              <a:off x="6839327" y="1176188"/>
              <a:ext cx="196272" cy="181660"/>
            </a:xfrm>
            <a:custGeom>
              <a:avLst/>
              <a:gdLst/>
              <a:ahLst/>
              <a:cxnLst/>
              <a:rect l="l" t="t" r="r" b="b"/>
              <a:pathLst>
                <a:path w="6085" h="5632" extrusionOk="0">
                  <a:moveTo>
                    <a:pt x="3588" y="1"/>
                  </a:moveTo>
                  <a:cubicBezTo>
                    <a:pt x="3177" y="1"/>
                    <a:pt x="2760" y="120"/>
                    <a:pt x="2394" y="369"/>
                  </a:cubicBezTo>
                  <a:lnTo>
                    <a:pt x="1" y="1989"/>
                  </a:lnTo>
                  <a:lnTo>
                    <a:pt x="2489" y="5632"/>
                  </a:lnTo>
                  <a:lnTo>
                    <a:pt x="4882" y="4001"/>
                  </a:lnTo>
                  <a:cubicBezTo>
                    <a:pt x="5835" y="3346"/>
                    <a:pt x="6085" y="2036"/>
                    <a:pt x="5430" y="1072"/>
                  </a:cubicBezTo>
                  <a:lnTo>
                    <a:pt x="5430" y="1072"/>
                  </a:lnTo>
                  <a:lnTo>
                    <a:pt x="5430" y="1084"/>
                  </a:lnTo>
                  <a:lnTo>
                    <a:pt x="5323" y="917"/>
                  </a:lnTo>
                  <a:cubicBezTo>
                    <a:pt x="4917" y="319"/>
                    <a:pt x="4259" y="1"/>
                    <a:pt x="358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556" name="Google Shape;5556;p63"/>
            <p:cNvSpPr/>
            <p:nvPr/>
          </p:nvSpPr>
          <p:spPr>
            <a:xfrm>
              <a:off x="5182226" y="98419"/>
              <a:ext cx="349870" cy="436120"/>
            </a:xfrm>
            <a:custGeom>
              <a:avLst/>
              <a:gdLst/>
              <a:ahLst/>
              <a:cxnLst/>
              <a:rect l="l" t="t" r="r" b="b"/>
              <a:pathLst>
                <a:path w="10847" h="13521" extrusionOk="0">
                  <a:moveTo>
                    <a:pt x="4151" y="435"/>
                  </a:moveTo>
                  <a:cubicBezTo>
                    <a:pt x="4440" y="435"/>
                    <a:pt x="4723" y="607"/>
                    <a:pt x="4774" y="994"/>
                  </a:cubicBezTo>
                  <a:cubicBezTo>
                    <a:pt x="4810" y="1196"/>
                    <a:pt x="4751" y="1387"/>
                    <a:pt x="4632" y="1541"/>
                  </a:cubicBezTo>
                  <a:lnTo>
                    <a:pt x="3834" y="1684"/>
                  </a:lnTo>
                  <a:cubicBezTo>
                    <a:pt x="3667" y="1589"/>
                    <a:pt x="3548" y="1422"/>
                    <a:pt x="3512" y="1232"/>
                  </a:cubicBezTo>
                  <a:lnTo>
                    <a:pt x="3500" y="1232"/>
                  </a:lnTo>
                  <a:cubicBezTo>
                    <a:pt x="3386" y="732"/>
                    <a:pt x="3773" y="435"/>
                    <a:pt x="4151" y="435"/>
                  </a:cubicBezTo>
                  <a:close/>
                  <a:moveTo>
                    <a:pt x="7854" y="2749"/>
                  </a:moveTo>
                  <a:cubicBezTo>
                    <a:pt x="8117" y="2749"/>
                    <a:pt x="8351" y="2930"/>
                    <a:pt x="8394" y="3208"/>
                  </a:cubicBezTo>
                  <a:lnTo>
                    <a:pt x="9787" y="10769"/>
                  </a:lnTo>
                  <a:cubicBezTo>
                    <a:pt x="9835" y="11066"/>
                    <a:pt x="9644" y="11340"/>
                    <a:pt x="9346" y="11400"/>
                  </a:cubicBezTo>
                  <a:lnTo>
                    <a:pt x="3084" y="12543"/>
                  </a:lnTo>
                  <a:cubicBezTo>
                    <a:pt x="3049" y="12550"/>
                    <a:pt x="3014" y="12553"/>
                    <a:pt x="2979" y="12553"/>
                  </a:cubicBezTo>
                  <a:cubicBezTo>
                    <a:pt x="2722" y="12553"/>
                    <a:pt x="2493" y="12365"/>
                    <a:pt x="2441" y="12102"/>
                  </a:cubicBezTo>
                  <a:lnTo>
                    <a:pt x="1060" y="4530"/>
                  </a:lnTo>
                  <a:cubicBezTo>
                    <a:pt x="1012" y="4232"/>
                    <a:pt x="1203" y="3958"/>
                    <a:pt x="1512" y="3899"/>
                  </a:cubicBezTo>
                  <a:lnTo>
                    <a:pt x="2250" y="3768"/>
                  </a:lnTo>
                  <a:cubicBezTo>
                    <a:pt x="2292" y="3977"/>
                    <a:pt x="2472" y="4122"/>
                    <a:pt x="2676" y="4122"/>
                  </a:cubicBezTo>
                  <a:cubicBezTo>
                    <a:pt x="2704" y="4122"/>
                    <a:pt x="2733" y="4119"/>
                    <a:pt x="2762" y="4113"/>
                  </a:cubicBezTo>
                  <a:lnTo>
                    <a:pt x="6668" y="3399"/>
                  </a:lnTo>
                  <a:cubicBezTo>
                    <a:pt x="6906" y="3363"/>
                    <a:pt x="7060" y="3125"/>
                    <a:pt x="7025" y="2899"/>
                  </a:cubicBezTo>
                  <a:lnTo>
                    <a:pt x="7763" y="2756"/>
                  </a:lnTo>
                  <a:cubicBezTo>
                    <a:pt x="7793" y="2751"/>
                    <a:pt x="7824" y="2749"/>
                    <a:pt x="7854" y="2749"/>
                  </a:cubicBezTo>
                  <a:close/>
                  <a:moveTo>
                    <a:pt x="4133" y="0"/>
                  </a:moveTo>
                  <a:cubicBezTo>
                    <a:pt x="4070" y="0"/>
                    <a:pt x="4005" y="6"/>
                    <a:pt x="3941" y="17"/>
                  </a:cubicBezTo>
                  <a:cubicBezTo>
                    <a:pt x="3346" y="136"/>
                    <a:pt x="2953" y="708"/>
                    <a:pt x="3072" y="1303"/>
                  </a:cubicBezTo>
                  <a:cubicBezTo>
                    <a:pt x="3108" y="1482"/>
                    <a:pt x="3179" y="1637"/>
                    <a:pt x="3286" y="1779"/>
                  </a:cubicBezTo>
                  <a:lnTo>
                    <a:pt x="2512" y="1934"/>
                  </a:lnTo>
                  <a:cubicBezTo>
                    <a:pt x="2191" y="1994"/>
                    <a:pt x="1988" y="2291"/>
                    <a:pt x="2036" y="2613"/>
                  </a:cubicBezTo>
                  <a:lnTo>
                    <a:pt x="2096" y="2899"/>
                  </a:lnTo>
                  <a:lnTo>
                    <a:pt x="798" y="3125"/>
                  </a:lnTo>
                  <a:cubicBezTo>
                    <a:pt x="322" y="3208"/>
                    <a:pt x="0" y="3673"/>
                    <a:pt x="83" y="4149"/>
                  </a:cubicBezTo>
                  <a:lnTo>
                    <a:pt x="1667" y="12781"/>
                  </a:lnTo>
                  <a:cubicBezTo>
                    <a:pt x="1741" y="13217"/>
                    <a:pt x="2120" y="13520"/>
                    <a:pt x="2548" y="13520"/>
                  </a:cubicBezTo>
                  <a:cubicBezTo>
                    <a:pt x="2599" y="13520"/>
                    <a:pt x="2651" y="13516"/>
                    <a:pt x="2703" y="13507"/>
                  </a:cubicBezTo>
                  <a:lnTo>
                    <a:pt x="10037" y="12162"/>
                  </a:lnTo>
                  <a:cubicBezTo>
                    <a:pt x="10525" y="12066"/>
                    <a:pt x="10847" y="11602"/>
                    <a:pt x="10763" y="11126"/>
                  </a:cubicBezTo>
                  <a:lnTo>
                    <a:pt x="9180" y="2494"/>
                  </a:lnTo>
                  <a:cubicBezTo>
                    <a:pt x="9106" y="2064"/>
                    <a:pt x="8737" y="1763"/>
                    <a:pt x="8316" y="1763"/>
                  </a:cubicBezTo>
                  <a:cubicBezTo>
                    <a:pt x="8259" y="1763"/>
                    <a:pt x="8202" y="1768"/>
                    <a:pt x="8144" y="1779"/>
                  </a:cubicBezTo>
                  <a:lnTo>
                    <a:pt x="6858" y="2018"/>
                  </a:lnTo>
                  <a:lnTo>
                    <a:pt x="6810" y="1744"/>
                  </a:lnTo>
                  <a:cubicBezTo>
                    <a:pt x="6758" y="1458"/>
                    <a:pt x="6508" y="1258"/>
                    <a:pt x="6228" y="1258"/>
                  </a:cubicBezTo>
                  <a:cubicBezTo>
                    <a:pt x="6192" y="1258"/>
                    <a:pt x="6156" y="1261"/>
                    <a:pt x="6120" y="1268"/>
                  </a:cubicBezTo>
                  <a:lnTo>
                    <a:pt x="5179" y="1434"/>
                  </a:lnTo>
                  <a:cubicBezTo>
                    <a:pt x="5227" y="1268"/>
                    <a:pt x="5239" y="1089"/>
                    <a:pt x="5215" y="922"/>
                  </a:cubicBezTo>
                  <a:cubicBezTo>
                    <a:pt x="5119" y="381"/>
                    <a:pt x="4655" y="0"/>
                    <a:pt x="4133"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557" name="Google Shape;5557;p63"/>
            <p:cNvSpPr/>
            <p:nvPr/>
          </p:nvSpPr>
          <p:spPr>
            <a:xfrm>
              <a:off x="5244414" y="255566"/>
              <a:ext cx="60059" cy="49898"/>
            </a:xfrm>
            <a:custGeom>
              <a:avLst/>
              <a:gdLst/>
              <a:ahLst/>
              <a:cxnLst/>
              <a:rect l="l" t="t" r="r" b="b"/>
              <a:pathLst>
                <a:path w="1862" h="1547" extrusionOk="0">
                  <a:moveTo>
                    <a:pt x="1015" y="1"/>
                  </a:moveTo>
                  <a:cubicBezTo>
                    <a:pt x="967" y="1"/>
                    <a:pt x="919" y="5"/>
                    <a:pt x="870" y="15"/>
                  </a:cubicBezTo>
                  <a:cubicBezTo>
                    <a:pt x="191" y="134"/>
                    <a:pt x="1" y="1015"/>
                    <a:pt x="560" y="1408"/>
                  </a:cubicBezTo>
                  <a:cubicBezTo>
                    <a:pt x="700" y="1504"/>
                    <a:pt x="851" y="1547"/>
                    <a:pt x="998" y="1547"/>
                  </a:cubicBezTo>
                  <a:cubicBezTo>
                    <a:pt x="1451" y="1547"/>
                    <a:pt x="1862" y="1138"/>
                    <a:pt x="1763" y="634"/>
                  </a:cubicBezTo>
                  <a:cubicBezTo>
                    <a:pt x="1689" y="266"/>
                    <a:pt x="1375" y="1"/>
                    <a:pt x="1015"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558" name="Google Shape;5558;p63"/>
            <p:cNvSpPr/>
            <p:nvPr/>
          </p:nvSpPr>
          <p:spPr>
            <a:xfrm>
              <a:off x="5312052" y="241148"/>
              <a:ext cx="124117" cy="43673"/>
            </a:xfrm>
            <a:custGeom>
              <a:avLst/>
              <a:gdLst/>
              <a:ahLst/>
              <a:cxnLst/>
              <a:rect l="l" t="t" r="r" b="b"/>
              <a:pathLst>
                <a:path w="3848" h="1354" extrusionOk="0">
                  <a:moveTo>
                    <a:pt x="3239" y="0"/>
                  </a:moveTo>
                  <a:cubicBezTo>
                    <a:pt x="3208" y="0"/>
                    <a:pt x="3176" y="3"/>
                    <a:pt x="3143" y="10"/>
                  </a:cubicBezTo>
                  <a:lnTo>
                    <a:pt x="3155" y="10"/>
                  </a:lnTo>
                  <a:lnTo>
                    <a:pt x="559" y="486"/>
                  </a:lnTo>
                  <a:cubicBezTo>
                    <a:pt x="0" y="553"/>
                    <a:pt x="102" y="1354"/>
                    <a:pt x="609" y="1354"/>
                  </a:cubicBezTo>
                  <a:cubicBezTo>
                    <a:pt x="642" y="1354"/>
                    <a:pt x="677" y="1350"/>
                    <a:pt x="714" y="1343"/>
                  </a:cubicBezTo>
                  <a:lnTo>
                    <a:pt x="3309" y="867"/>
                  </a:lnTo>
                  <a:cubicBezTo>
                    <a:pt x="3847" y="766"/>
                    <a:pt x="3731" y="0"/>
                    <a:pt x="3239"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559" name="Google Shape;5559;p63"/>
            <p:cNvSpPr/>
            <p:nvPr/>
          </p:nvSpPr>
          <p:spPr>
            <a:xfrm>
              <a:off x="5257090" y="325172"/>
              <a:ext cx="59769" cy="49866"/>
            </a:xfrm>
            <a:custGeom>
              <a:avLst/>
              <a:gdLst/>
              <a:ahLst/>
              <a:cxnLst/>
              <a:rect l="l" t="t" r="r" b="b"/>
              <a:pathLst>
                <a:path w="1853" h="1546" extrusionOk="0">
                  <a:moveTo>
                    <a:pt x="1003" y="1"/>
                  </a:moveTo>
                  <a:cubicBezTo>
                    <a:pt x="959" y="1"/>
                    <a:pt x="914" y="4"/>
                    <a:pt x="870" y="12"/>
                  </a:cubicBezTo>
                  <a:cubicBezTo>
                    <a:pt x="191" y="131"/>
                    <a:pt x="1" y="1012"/>
                    <a:pt x="560" y="1405"/>
                  </a:cubicBezTo>
                  <a:cubicBezTo>
                    <a:pt x="701" y="1502"/>
                    <a:pt x="853" y="1545"/>
                    <a:pt x="1000" y="1545"/>
                  </a:cubicBezTo>
                  <a:cubicBezTo>
                    <a:pt x="1449" y="1545"/>
                    <a:pt x="1853" y="1142"/>
                    <a:pt x="1763" y="631"/>
                  </a:cubicBezTo>
                  <a:cubicBezTo>
                    <a:pt x="1699" y="259"/>
                    <a:pt x="1369" y="1"/>
                    <a:pt x="100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560" name="Google Shape;5560;p63"/>
            <p:cNvSpPr/>
            <p:nvPr/>
          </p:nvSpPr>
          <p:spPr>
            <a:xfrm>
              <a:off x="5326599" y="310528"/>
              <a:ext cx="121408" cy="43512"/>
            </a:xfrm>
            <a:custGeom>
              <a:avLst/>
              <a:gdLst/>
              <a:ahLst/>
              <a:cxnLst/>
              <a:rect l="l" t="t" r="r" b="b"/>
              <a:pathLst>
                <a:path w="3764" h="1349" extrusionOk="0">
                  <a:moveTo>
                    <a:pt x="3133" y="0"/>
                  </a:moveTo>
                  <a:cubicBezTo>
                    <a:pt x="3121" y="0"/>
                    <a:pt x="3109" y="1"/>
                    <a:pt x="3096" y="2"/>
                  </a:cubicBezTo>
                  <a:lnTo>
                    <a:pt x="501" y="478"/>
                  </a:lnTo>
                  <a:cubicBezTo>
                    <a:pt x="1" y="618"/>
                    <a:pt x="126" y="1348"/>
                    <a:pt x="620" y="1348"/>
                  </a:cubicBezTo>
                  <a:cubicBezTo>
                    <a:pt x="632" y="1348"/>
                    <a:pt x="644" y="1348"/>
                    <a:pt x="656" y="1347"/>
                  </a:cubicBezTo>
                  <a:lnTo>
                    <a:pt x="3251" y="871"/>
                  </a:lnTo>
                  <a:cubicBezTo>
                    <a:pt x="3763" y="731"/>
                    <a:pt x="3638" y="0"/>
                    <a:pt x="3133"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561" name="Google Shape;5561;p63"/>
            <p:cNvSpPr/>
            <p:nvPr/>
          </p:nvSpPr>
          <p:spPr>
            <a:xfrm>
              <a:off x="5270540" y="399294"/>
              <a:ext cx="60059" cy="50189"/>
            </a:xfrm>
            <a:custGeom>
              <a:avLst/>
              <a:gdLst/>
              <a:ahLst/>
              <a:cxnLst/>
              <a:rect l="l" t="t" r="r" b="b"/>
              <a:pathLst>
                <a:path w="1862" h="1556" extrusionOk="0">
                  <a:moveTo>
                    <a:pt x="1002" y="1"/>
                  </a:moveTo>
                  <a:cubicBezTo>
                    <a:pt x="958" y="1"/>
                    <a:pt x="914" y="4"/>
                    <a:pt x="870" y="12"/>
                  </a:cubicBezTo>
                  <a:cubicBezTo>
                    <a:pt x="191" y="131"/>
                    <a:pt x="0" y="1012"/>
                    <a:pt x="572" y="1417"/>
                  </a:cubicBezTo>
                  <a:cubicBezTo>
                    <a:pt x="709" y="1513"/>
                    <a:pt x="857" y="1556"/>
                    <a:pt x="1002" y="1556"/>
                  </a:cubicBezTo>
                  <a:cubicBezTo>
                    <a:pt x="1451" y="1556"/>
                    <a:pt x="1862" y="1147"/>
                    <a:pt x="1763" y="643"/>
                  </a:cubicBezTo>
                  <a:cubicBezTo>
                    <a:pt x="1699" y="260"/>
                    <a:pt x="1369"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562" name="Google Shape;5562;p63"/>
            <p:cNvSpPr/>
            <p:nvPr/>
          </p:nvSpPr>
          <p:spPr>
            <a:xfrm>
              <a:off x="5339501" y="384586"/>
              <a:ext cx="122440" cy="44028"/>
            </a:xfrm>
            <a:custGeom>
              <a:avLst/>
              <a:gdLst/>
              <a:ahLst/>
              <a:cxnLst/>
              <a:rect l="l" t="t" r="r" b="b"/>
              <a:pathLst>
                <a:path w="3796" h="1365" extrusionOk="0">
                  <a:moveTo>
                    <a:pt x="3172" y="0"/>
                  </a:moveTo>
                  <a:cubicBezTo>
                    <a:pt x="3153" y="0"/>
                    <a:pt x="3133" y="1"/>
                    <a:pt x="3113" y="4"/>
                  </a:cubicBezTo>
                  <a:lnTo>
                    <a:pt x="518" y="480"/>
                  </a:lnTo>
                  <a:cubicBezTo>
                    <a:pt x="1" y="606"/>
                    <a:pt x="115" y="1364"/>
                    <a:pt x="626" y="1364"/>
                  </a:cubicBezTo>
                  <a:cubicBezTo>
                    <a:pt x="645" y="1364"/>
                    <a:pt x="664" y="1363"/>
                    <a:pt x="684" y="1361"/>
                  </a:cubicBezTo>
                  <a:lnTo>
                    <a:pt x="3268" y="885"/>
                  </a:lnTo>
                  <a:cubicBezTo>
                    <a:pt x="3796" y="747"/>
                    <a:pt x="3682" y="0"/>
                    <a:pt x="317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563" name="Google Shape;5563;p63"/>
            <p:cNvSpPr/>
            <p:nvPr/>
          </p:nvSpPr>
          <p:spPr>
            <a:xfrm>
              <a:off x="5212933" y="708039"/>
              <a:ext cx="250815" cy="224688"/>
            </a:xfrm>
            <a:custGeom>
              <a:avLst/>
              <a:gdLst/>
              <a:ahLst/>
              <a:cxnLst/>
              <a:rect l="l" t="t" r="r" b="b"/>
              <a:pathLst>
                <a:path w="7776" h="6966" extrusionOk="0">
                  <a:moveTo>
                    <a:pt x="3943" y="1"/>
                  </a:moveTo>
                  <a:cubicBezTo>
                    <a:pt x="2906" y="1"/>
                    <a:pt x="1888" y="469"/>
                    <a:pt x="1227" y="1346"/>
                  </a:cubicBezTo>
                  <a:lnTo>
                    <a:pt x="6966" y="4977"/>
                  </a:lnTo>
                  <a:cubicBezTo>
                    <a:pt x="7775" y="3406"/>
                    <a:pt x="7251" y="1477"/>
                    <a:pt x="5763" y="525"/>
                  </a:cubicBezTo>
                  <a:cubicBezTo>
                    <a:pt x="5199" y="171"/>
                    <a:pt x="4568" y="1"/>
                    <a:pt x="3943" y="1"/>
                  </a:cubicBezTo>
                  <a:close/>
                  <a:moveTo>
                    <a:pt x="822" y="2001"/>
                  </a:moveTo>
                  <a:cubicBezTo>
                    <a:pt x="1" y="3561"/>
                    <a:pt x="524" y="5489"/>
                    <a:pt x="2025" y="6442"/>
                  </a:cubicBezTo>
                  <a:cubicBezTo>
                    <a:pt x="2584" y="6796"/>
                    <a:pt x="3211" y="6966"/>
                    <a:pt x="3833" y="6966"/>
                  </a:cubicBezTo>
                  <a:cubicBezTo>
                    <a:pt x="4864" y="6966"/>
                    <a:pt x="5880" y="6497"/>
                    <a:pt x="6549" y="5620"/>
                  </a:cubicBezTo>
                  <a:lnTo>
                    <a:pt x="822" y="200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564" name="Google Shape;5564;p63"/>
            <p:cNvSpPr/>
            <p:nvPr/>
          </p:nvSpPr>
          <p:spPr>
            <a:xfrm>
              <a:off x="5682211" y="226472"/>
              <a:ext cx="196304" cy="181918"/>
            </a:xfrm>
            <a:custGeom>
              <a:avLst/>
              <a:gdLst/>
              <a:ahLst/>
              <a:cxnLst/>
              <a:rect l="l" t="t" r="r" b="b"/>
              <a:pathLst>
                <a:path w="6086" h="5640" extrusionOk="0">
                  <a:moveTo>
                    <a:pt x="3609" y="0"/>
                  </a:moveTo>
                  <a:lnTo>
                    <a:pt x="1215" y="1631"/>
                  </a:lnTo>
                  <a:cubicBezTo>
                    <a:pt x="251" y="2286"/>
                    <a:pt x="1" y="3596"/>
                    <a:pt x="656" y="4560"/>
                  </a:cubicBezTo>
                  <a:lnTo>
                    <a:pt x="763" y="4715"/>
                  </a:lnTo>
                  <a:cubicBezTo>
                    <a:pt x="1171" y="5316"/>
                    <a:pt x="1834" y="5640"/>
                    <a:pt x="2508" y="5640"/>
                  </a:cubicBezTo>
                  <a:cubicBezTo>
                    <a:pt x="2916" y="5640"/>
                    <a:pt x="3329" y="5521"/>
                    <a:pt x="3692" y="5275"/>
                  </a:cubicBezTo>
                  <a:lnTo>
                    <a:pt x="6085" y="3644"/>
                  </a:lnTo>
                  <a:lnTo>
                    <a:pt x="3609" y="0"/>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565" name="Google Shape;5565;p63"/>
            <p:cNvSpPr/>
            <p:nvPr/>
          </p:nvSpPr>
          <p:spPr>
            <a:xfrm>
              <a:off x="5814714" y="151317"/>
              <a:ext cx="196272" cy="181950"/>
            </a:xfrm>
            <a:custGeom>
              <a:avLst/>
              <a:gdLst/>
              <a:ahLst/>
              <a:cxnLst/>
              <a:rect l="l" t="t" r="r" b="b"/>
              <a:pathLst>
                <a:path w="6085" h="5641" extrusionOk="0">
                  <a:moveTo>
                    <a:pt x="3580" y="1"/>
                  </a:moveTo>
                  <a:cubicBezTo>
                    <a:pt x="3174" y="1"/>
                    <a:pt x="2765" y="119"/>
                    <a:pt x="2406" y="366"/>
                  </a:cubicBezTo>
                  <a:lnTo>
                    <a:pt x="1" y="1985"/>
                  </a:lnTo>
                  <a:lnTo>
                    <a:pt x="2477" y="5640"/>
                  </a:lnTo>
                  <a:lnTo>
                    <a:pt x="4870" y="4009"/>
                  </a:lnTo>
                  <a:cubicBezTo>
                    <a:pt x="5835" y="3354"/>
                    <a:pt x="6085" y="2044"/>
                    <a:pt x="5430" y="1080"/>
                  </a:cubicBezTo>
                  <a:lnTo>
                    <a:pt x="5323" y="925"/>
                  </a:lnTo>
                  <a:cubicBezTo>
                    <a:pt x="4915" y="324"/>
                    <a:pt x="4252" y="1"/>
                    <a:pt x="3580"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566" name="Google Shape;5566;p63"/>
            <p:cNvSpPr/>
            <p:nvPr/>
          </p:nvSpPr>
          <p:spPr>
            <a:xfrm>
              <a:off x="5624636" y="602242"/>
              <a:ext cx="346032" cy="344032"/>
            </a:xfrm>
            <a:custGeom>
              <a:avLst/>
              <a:gdLst/>
              <a:ahLst/>
              <a:cxnLst/>
              <a:rect l="l" t="t" r="r" b="b"/>
              <a:pathLst>
                <a:path w="10728" h="10666" extrusionOk="0">
                  <a:moveTo>
                    <a:pt x="5007" y="1"/>
                  </a:moveTo>
                  <a:cubicBezTo>
                    <a:pt x="4823" y="1"/>
                    <a:pt x="4677" y="136"/>
                    <a:pt x="4655" y="328"/>
                  </a:cubicBezTo>
                  <a:lnTo>
                    <a:pt x="4191" y="3805"/>
                  </a:lnTo>
                  <a:lnTo>
                    <a:pt x="714" y="3340"/>
                  </a:lnTo>
                  <a:cubicBezTo>
                    <a:pt x="699" y="3338"/>
                    <a:pt x="683" y="3338"/>
                    <a:pt x="668" y="3338"/>
                  </a:cubicBezTo>
                  <a:cubicBezTo>
                    <a:pt x="475" y="3338"/>
                    <a:pt x="320" y="3474"/>
                    <a:pt x="298" y="3662"/>
                  </a:cubicBezTo>
                  <a:lnTo>
                    <a:pt x="36" y="5638"/>
                  </a:lnTo>
                  <a:cubicBezTo>
                    <a:pt x="0" y="5840"/>
                    <a:pt x="143" y="6031"/>
                    <a:pt x="357" y="6055"/>
                  </a:cubicBezTo>
                  <a:lnTo>
                    <a:pt x="357" y="6043"/>
                  </a:lnTo>
                  <a:lnTo>
                    <a:pt x="3834" y="6507"/>
                  </a:lnTo>
                  <a:lnTo>
                    <a:pt x="3370" y="9984"/>
                  </a:lnTo>
                  <a:cubicBezTo>
                    <a:pt x="3346" y="10186"/>
                    <a:pt x="3489" y="10377"/>
                    <a:pt x="3691" y="10401"/>
                  </a:cubicBezTo>
                  <a:lnTo>
                    <a:pt x="5667" y="10663"/>
                  </a:lnTo>
                  <a:cubicBezTo>
                    <a:pt x="5682" y="10664"/>
                    <a:pt x="5697" y="10665"/>
                    <a:pt x="5712" y="10665"/>
                  </a:cubicBezTo>
                  <a:cubicBezTo>
                    <a:pt x="5897" y="10665"/>
                    <a:pt x="6062" y="10529"/>
                    <a:pt x="6084" y="10341"/>
                  </a:cubicBezTo>
                  <a:lnTo>
                    <a:pt x="6548" y="6864"/>
                  </a:lnTo>
                  <a:lnTo>
                    <a:pt x="10025" y="7329"/>
                  </a:lnTo>
                  <a:cubicBezTo>
                    <a:pt x="10040" y="7331"/>
                    <a:pt x="10055" y="7331"/>
                    <a:pt x="10069" y="7331"/>
                  </a:cubicBezTo>
                  <a:cubicBezTo>
                    <a:pt x="10254" y="7331"/>
                    <a:pt x="10420" y="7195"/>
                    <a:pt x="10442" y="7007"/>
                  </a:cubicBezTo>
                  <a:lnTo>
                    <a:pt x="10704" y="5031"/>
                  </a:lnTo>
                  <a:cubicBezTo>
                    <a:pt x="10728" y="4828"/>
                    <a:pt x="10585" y="4638"/>
                    <a:pt x="10382" y="4614"/>
                  </a:cubicBezTo>
                  <a:lnTo>
                    <a:pt x="6894" y="4150"/>
                  </a:lnTo>
                  <a:lnTo>
                    <a:pt x="7358" y="673"/>
                  </a:lnTo>
                  <a:cubicBezTo>
                    <a:pt x="7382" y="471"/>
                    <a:pt x="7239" y="280"/>
                    <a:pt x="7037" y="256"/>
                  </a:cubicBezTo>
                  <a:lnTo>
                    <a:pt x="5072" y="6"/>
                  </a:lnTo>
                  <a:cubicBezTo>
                    <a:pt x="5050" y="3"/>
                    <a:pt x="5028" y="1"/>
                    <a:pt x="5007"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567" name="Google Shape;5567;p63"/>
            <p:cNvSpPr/>
            <p:nvPr/>
          </p:nvSpPr>
          <p:spPr>
            <a:xfrm>
              <a:off x="5182226" y="1123290"/>
              <a:ext cx="349870" cy="436217"/>
            </a:xfrm>
            <a:custGeom>
              <a:avLst/>
              <a:gdLst/>
              <a:ahLst/>
              <a:cxnLst/>
              <a:rect l="l" t="t" r="r" b="b"/>
              <a:pathLst>
                <a:path w="10847" h="13524" extrusionOk="0">
                  <a:moveTo>
                    <a:pt x="4147" y="429"/>
                  </a:moveTo>
                  <a:cubicBezTo>
                    <a:pt x="4437" y="429"/>
                    <a:pt x="4723" y="604"/>
                    <a:pt x="4774" y="997"/>
                  </a:cubicBezTo>
                  <a:cubicBezTo>
                    <a:pt x="4810" y="1188"/>
                    <a:pt x="4751" y="1390"/>
                    <a:pt x="4632" y="1533"/>
                  </a:cubicBezTo>
                  <a:lnTo>
                    <a:pt x="3834" y="1688"/>
                  </a:lnTo>
                  <a:cubicBezTo>
                    <a:pt x="3667" y="1593"/>
                    <a:pt x="3548" y="1426"/>
                    <a:pt x="3512" y="1224"/>
                  </a:cubicBezTo>
                  <a:lnTo>
                    <a:pt x="3500" y="1224"/>
                  </a:lnTo>
                  <a:cubicBezTo>
                    <a:pt x="3386" y="725"/>
                    <a:pt x="3770" y="429"/>
                    <a:pt x="4147" y="429"/>
                  </a:cubicBezTo>
                  <a:close/>
                  <a:moveTo>
                    <a:pt x="7867" y="2749"/>
                  </a:moveTo>
                  <a:cubicBezTo>
                    <a:pt x="8125" y="2749"/>
                    <a:pt x="8352" y="2938"/>
                    <a:pt x="8394" y="3200"/>
                  </a:cubicBezTo>
                  <a:lnTo>
                    <a:pt x="9787" y="10761"/>
                  </a:lnTo>
                  <a:cubicBezTo>
                    <a:pt x="9835" y="11058"/>
                    <a:pt x="9644" y="11344"/>
                    <a:pt x="9346" y="11392"/>
                  </a:cubicBezTo>
                  <a:lnTo>
                    <a:pt x="3084" y="12535"/>
                  </a:lnTo>
                  <a:cubicBezTo>
                    <a:pt x="3049" y="12542"/>
                    <a:pt x="3014" y="12545"/>
                    <a:pt x="2979" y="12545"/>
                  </a:cubicBezTo>
                  <a:cubicBezTo>
                    <a:pt x="2722" y="12545"/>
                    <a:pt x="2493" y="12357"/>
                    <a:pt x="2441" y="12094"/>
                  </a:cubicBezTo>
                  <a:lnTo>
                    <a:pt x="1060" y="4534"/>
                  </a:lnTo>
                  <a:cubicBezTo>
                    <a:pt x="1012" y="4236"/>
                    <a:pt x="1203" y="3950"/>
                    <a:pt x="1512" y="3903"/>
                  </a:cubicBezTo>
                  <a:lnTo>
                    <a:pt x="2250" y="3760"/>
                  </a:lnTo>
                  <a:cubicBezTo>
                    <a:pt x="2293" y="3975"/>
                    <a:pt x="2482" y="4122"/>
                    <a:pt x="2694" y="4122"/>
                  </a:cubicBezTo>
                  <a:cubicBezTo>
                    <a:pt x="2717" y="4122"/>
                    <a:pt x="2739" y="4120"/>
                    <a:pt x="2762" y="4117"/>
                  </a:cubicBezTo>
                  <a:lnTo>
                    <a:pt x="6668" y="3402"/>
                  </a:lnTo>
                  <a:cubicBezTo>
                    <a:pt x="6906" y="3355"/>
                    <a:pt x="7060" y="3129"/>
                    <a:pt x="7025" y="2890"/>
                  </a:cubicBezTo>
                  <a:lnTo>
                    <a:pt x="7763" y="2760"/>
                  </a:lnTo>
                  <a:cubicBezTo>
                    <a:pt x="7798" y="2752"/>
                    <a:pt x="7833" y="2749"/>
                    <a:pt x="7867" y="2749"/>
                  </a:cubicBezTo>
                  <a:close/>
                  <a:moveTo>
                    <a:pt x="4150" y="0"/>
                  </a:moveTo>
                  <a:cubicBezTo>
                    <a:pt x="4081" y="0"/>
                    <a:pt x="4011" y="7"/>
                    <a:pt x="3941" y="21"/>
                  </a:cubicBezTo>
                  <a:cubicBezTo>
                    <a:pt x="3346" y="128"/>
                    <a:pt x="2953" y="700"/>
                    <a:pt x="3072" y="1307"/>
                  </a:cubicBezTo>
                  <a:cubicBezTo>
                    <a:pt x="3108" y="1474"/>
                    <a:pt x="3179" y="1640"/>
                    <a:pt x="3286" y="1783"/>
                  </a:cubicBezTo>
                  <a:lnTo>
                    <a:pt x="2512" y="1926"/>
                  </a:lnTo>
                  <a:cubicBezTo>
                    <a:pt x="2191" y="1986"/>
                    <a:pt x="1988" y="2295"/>
                    <a:pt x="2036" y="2617"/>
                  </a:cubicBezTo>
                  <a:lnTo>
                    <a:pt x="2096" y="2890"/>
                  </a:lnTo>
                  <a:lnTo>
                    <a:pt x="798" y="3129"/>
                  </a:lnTo>
                  <a:cubicBezTo>
                    <a:pt x="322" y="3212"/>
                    <a:pt x="0" y="3676"/>
                    <a:pt x="83" y="4164"/>
                  </a:cubicBezTo>
                  <a:lnTo>
                    <a:pt x="1667" y="12785"/>
                  </a:lnTo>
                  <a:cubicBezTo>
                    <a:pt x="1741" y="13221"/>
                    <a:pt x="2120" y="13524"/>
                    <a:pt x="2548" y="13524"/>
                  </a:cubicBezTo>
                  <a:cubicBezTo>
                    <a:pt x="2599" y="13524"/>
                    <a:pt x="2651" y="13520"/>
                    <a:pt x="2703" y="13511"/>
                  </a:cubicBezTo>
                  <a:lnTo>
                    <a:pt x="10049" y="12165"/>
                  </a:lnTo>
                  <a:cubicBezTo>
                    <a:pt x="10525" y="12082"/>
                    <a:pt x="10847" y="11618"/>
                    <a:pt x="10763" y="11130"/>
                  </a:cubicBezTo>
                  <a:lnTo>
                    <a:pt x="9192" y="2498"/>
                  </a:lnTo>
                  <a:cubicBezTo>
                    <a:pt x="9108" y="2067"/>
                    <a:pt x="8737" y="1766"/>
                    <a:pt x="8316" y="1766"/>
                  </a:cubicBezTo>
                  <a:cubicBezTo>
                    <a:pt x="8259" y="1766"/>
                    <a:pt x="8202" y="1772"/>
                    <a:pt x="8144" y="1783"/>
                  </a:cubicBezTo>
                  <a:lnTo>
                    <a:pt x="6858" y="2009"/>
                  </a:lnTo>
                  <a:lnTo>
                    <a:pt x="6810" y="1736"/>
                  </a:lnTo>
                  <a:cubicBezTo>
                    <a:pt x="6757" y="1446"/>
                    <a:pt x="6499" y="1252"/>
                    <a:pt x="6214" y="1252"/>
                  </a:cubicBezTo>
                  <a:cubicBezTo>
                    <a:pt x="6183" y="1252"/>
                    <a:pt x="6151" y="1255"/>
                    <a:pt x="6120" y="1259"/>
                  </a:cubicBezTo>
                  <a:lnTo>
                    <a:pt x="5179" y="1438"/>
                  </a:lnTo>
                  <a:cubicBezTo>
                    <a:pt x="5227" y="1259"/>
                    <a:pt x="5239" y="1081"/>
                    <a:pt x="5215" y="914"/>
                  </a:cubicBezTo>
                  <a:cubicBezTo>
                    <a:pt x="5120" y="378"/>
                    <a:pt x="4665" y="0"/>
                    <a:pt x="4150"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568" name="Google Shape;5568;p63"/>
            <p:cNvSpPr/>
            <p:nvPr/>
          </p:nvSpPr>
          <p:spPr>
            <a:xfrm>
              <a:off x="5244414" y="1280275"/>
              <a:ext cx="60059" cy="49866"/>
            </a:xfrm>
            <a:custGeom>
              <a:avLst/>
              <a:gdLst/>
              <a:ahLst/>
              <a:cxnLst/>
              <a:rect l="l" t="t" r="r" b="b"/>
              <a:pathLst>
                <a:path w="1862" h="1546" extrusionOk="0">
                  <a:moveTo>
                    <a:pt x="1002" y="1"/>
                  </a:moveTo>
                  <a:cubicBezTo>
                    <a:pt x="959" y="1"/>
                    <a:pt x="915" y="4"/>
                    <a:pt x="870" y="12"/>
                  </a:cubicBezTo>
                  <a:cubicBezTo>
                    <a:pt x="191" y="131"/>
                    <a:pt x="1" y="1012"/>
                    <a:pt x="560" y="1405"/>
                  </a:cubicBezTo>
                  <a:cubicBezTo>
                    <a:pt x="702" y="1502"/>
                    <a:pt x="854" y="1545"/>
                    <a:pt x="1002" y="1545"/>
                  </a:cubicBezTo>
                  <a:cubicBezTo>
                    <a:pt x="1454" y="1545"/>
                    <a:pt x="1862" y="1142"/>
                    <a:pt x="1763" y="631"/>
                  </a:cubicBezTo>
                  <a:cubicBezTo>
                    <a:pt x="1689" y="259"/>
                    <a:pt x="1367"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569" name="Google Shape;5569;p63"/>
            <p:cNvSpPr/>
            <p:nvPr/>
          </p:nvSpPr>
          <p:spPr>
            <a:xfrm>
              <a:off x="5311504" y="1265631"/>
              <a:ext cx="125182" cy="43931"/>
            </a:xfrm>
            <a:custGeom>
              <a:avLst/>
              <a:gdLst/>
              <a:ahLst/>
              <a:cxnLst/>
              <a:rect l="l" t="t" r="r" b="b"/>
              <a:pathLst>
                <a:path w="3881" h="1362" extrusionOk="0">
                  <a:moveTo>
                    <a:pt x="3274" y="0"/>
                  </a:moveTo>
                  <a:cubicBezTo>
                    <a:pt x="3238" y="0"/>
                    <a:pt x="3200" y="5"/>
                    <a:pt x="3160" y="13"/>
                  </a:cubicBezTo>
                  <a:lnTo>
                    <a:pt x="3172" y="13"/>
                  </a:lnTo>
                  <a:lnTo>
                    <a:pt x="576" y="490"/>
                  </a:lnTo>
                  <a:cubicBezTo>
                    <a:pt x="0" y="545"/>
                    <a:pt x="104" y="1362"/>
                    <a:pt x="609" y="1362"/>
                  </a:cubicBezTo>
                  <a:cubicBezTo>
                    <a:pt x="647" y="1362"/>
                    <a:pt x="688" y="1357"/>
                    <a:pt x="731" y="1347"/>
                  </a:cubicBezTo>
                  <a:lnTo>
                    <a:pt x="3314" y="871"/>
                  </a:lnTo>
                  <a:cubicBezTo>
                    <a:pt x="3881" y="793"/>
                    <a:pt x="3774" y="0"/>
                    <a:pt x="3274"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570" name="Google Shape;5570;p63"/>
            <p:cNvSpPr/>
            <p:nvPr/>
          </p:nvSpPr>
          <p:spPr>
            <a:xfrm>
              <a:off x="5257090" y="1349784"/>
              <a:ext cx="59769" cy="49866"/>
            </a:xfrm>
            <a:custGeom>
              <a:avLst/>
              <a:gdLst/>
              <a:ahLst/>
              <a:cxnLst/>
              <a:rect l="l" t="t" r="r" b="b"/>
              <a:pathLst>
                <a:path w="1853" h="1546" extrusionOk="0">
                  <a:moveTo>
                    <a:pt x="1002" y="1"/>
                  </a:moveTo>
                  <a:cubicBezTo>
                    <a:pt x="959" y="1"/>
                    <a:pt x="914" y="4"/>
                    <a:pt x="870" y="12"/>
                  </a:cubicBezTo>
                  <a:cubicBezTo>
                    <a:pt x="191" y="131"/>
                    <a:pt x="1" y="1012"/>
                    <a:pt x="560" y="1405"/>
                  </a:cubicBezTo>
                  <a:cubicBezTo>
                    <a:pt x="702" y="1502"/>
                    <a:pt x="854" y="1545"/>
                    <a:pt x="1001" y="1545"/>
                  </a:cubicBezTo>
                  <a:cubicBezTo>
                    <a:pt x="1450" y="1545"/>
                    <a:pt x="1852" y="1145"/>
                    <a:pt x="1763" y="643"/>
                  </a:cubicBezTo>
                  <a:cubicBezTo>
                    <a:pt x="1699" y="260"/>
                    <a:pt x="1369"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571" name="Google Shape;5571;p63"/>
            <p:cNvSpPr/>
            <p:nvPr/>
          </p:nvSpPr>
          <p:spPr>
            <a:xfrm>
              <a:off x="5326728" y="1335140"/>
              <a:ext cx="121279" cy="43544"/>
            </a:xfrm>
            <a:custGeom>
              <a:avLst/>
              <a:gdLst/>
              <a:ahLst/>
              <a:cxnLst/>
              <a:rect l="l" t="t" r="r" b="b"/>
              <a:pathLst>
                <a:path w="3760" h="1350" extrusionOk="0">
                  <a:moveTo>
                    <a:pt x="3129" y="0"/>
                  </a:moveTo>
                  <a:cubicBezTo>
                    <a:pt x="3117" y="0"/>
                    <a:pt x="3105" y="1"/>
                    <a:pt x="3092" y="2"/>
                  </a:cubicBezTo>
                  <a:lnTo>
                    <a:pt x="497" y="478"/>
                  </a:lnTo>
                  <a:cubicBezTo>
                    <a:pt x="0" y="628"/>
                    <a:pt x="120" y="1349"/>
                    <a:pt x="605" y="1349"/>
                  </a:cubicBezTo>
                  <a:cubicBezTo>
                    <a:pt x="620" y="1349"/>
                    <a:pt x="636" y="1348"/>
                    <a:pt x="652" y="1347"/>
                  </a:cubicBezTo>
                  <a:lnTo>
                    <a:pt x="3247" y="883"/>
                  </a:lnTo>
                  <a:cubicBezTo>
                    <a:pt x="3759" y="731"/>
                    <a:pt x="3634" y="0"/>
                    <a:pt x="3129"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572" name="Google Shape;5572;p63"/>
            <p:cNvSpPr/>
            <p:nvPr/>
          </p:nvSpPr>
          <p:spPr>
            <a:xfrm>
              <a:off x="5270540" y="1424293"/>
              <a:ext cx="60059" cy="49834"/>
            </a:xfrm>
            <a:custGeom>
              <a:avLst/>
              <a:gdLst/>
              <a:ahLst/>
              <a:cxnLst/>
              <a:rect l="l" t="t" r="r" b="b"/>
              <a:pathLst>
                <a:path w="1862" h="1545" extrusionOk="0">
                  <a:moveTo>
                    <a:pt x="1002" y="0"/>
                  </a:moveTo>
                  <a:cubicBezTo>
                    <a:pt x="959" y="0"/>
                    <a:pt x="914" y="4"/>
                    <a:pt x="870" y="12"/>
                  </a:cubicBezTo>
                  <a:cubicBezTo>
                    <a:pt x="191" y="131"/>
                    <a:pt x="0" y="1012"/>
                    <a:pt x="560" y="1405"/>
                  </a:cubicBezTo>
                  <a:cubicBezTo>
                    <a:pt x="701" y="1502"/>
                    <a:pt x="854" y="1545"/>
                    <a:pt x="1002" y="1545"/>
                  </a:cubicBezTo>
                  <a:cubicBezTo>
                    <a:pt x="1453" y="1545"/>
                    <a:pt x="1861" y="1142"/>
                    <a:pt x="1763" y="631"/>
                  </a:cubicBezTo>
                  <a:cubicBezTo>
                    <a:pt x="1699" y="259"/>
                    <a:pt x="1369" y="0"/>
                    <a:pt x="100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573" name="Google Shape;5573;p63"/>
            <p:cNvSpPr/>
            <p:nvPr/>
          </p:nvSpPr>
          <p:spPr>
            <a:xfrm>
              <a:off x="5339792" y="1409585"/>
              <a:ext cx="121795" cy="43577"/>
            </a:xfrm>
            <a:custGeom>
              <a:avLst/>
              <a:gdLst/>
              <a:ahLst/>
              <a:cxnLst/>
              <a:rect l="l" t="t" r="r" b="b"/>
              <a:pathLst>
                <a:path w="3776" h="1351" extrusionOk="0">
                  <a:moveTo>
                    <a:pt x="3162" y="0"/>
                  </a:moveTo>
                  <a:cubicBezTo>
                    <a:pt x="3143" y="0"/>
                    <a:pt x="3124" y="1"/>
                    <a:pt x="3104" y="3"/>
                  </a:cubicBezTo>
                  <a:lnTo>
                    <a:pt x="509" y="468"/>
                  </a:lnTo>
                  <a:cubicBezTo>
                    <a:pt x="0" y="606"/>
                    <a:pt x="120" y="1351"/>
                    <a:pt x="628" y="1351"/>
                  </a:cubicBezTo>
                  <a:cubicBezTo>
                    <a:pt x="643" y="1351"/>
                    <a:pt x="659" y="1350"/>
                    <a:pt x="675" y="1349"/>
                  </a:cubicBezTo>
                  <a:lnTo>
                    <a:pt x="3259" y="872"/>
                  </a:lnTo>
                  <a:cubicBezTo>
                    <a:pt x="3775" y="735"/>
                    <a:pt x="3661" y="0"/>
                    <a:pt x="316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574" name="Google Shape;5574;p63"/>
            <p:cNvSpPr/>
            <p:nvPr/>
          </p:nvSpPr>
          <p:spPr>
            <a:xfrm>
              <a:off x="5682211" y="1251439"/>
              <a:ext cx="196304" cy="181563"/>
            </a:xfrm>
            <a:custGeom>
              <a:avLst/>
              <a:gdLst/>
              <a:ahLst/>
              <a:cxnLst/>
              <a:rect l="l" t="t" r="r" b="b"/>
              <a:pathLst>
                <a:path w="6086" h="5629" extrusionOk="0">
                  <a:moveTo>
                    <a:pt x="3609" y="1"/>
                  </a:moveTo>
                  <a:lnTo>
                    <a:pt x="1215" y="1620"/>
                  </a:lnTo>
                  <a:cubicBezTo>
                    <a:pt x="251" y="2275"/>
                    <a:pt x="1" y="3585"/>
                    <a:pt x="656" y="4549"/>
                  </a:cubicBezTo>
                  <a:lnTo>
                    <a:pt x="763" y="4704"/>
                  </a:lnTo>
                  <a:cubicBezTo>
                    <a:pt x="1171" y="5305"/>
                    <a:pt x="1834" y="5629"/>
                    <a:pt x="2508" y="5629"/>
                  </a:cubicBezTo>
                  <a:cubicBezTo>
                    <a:pt x="2916" y="5629"/>
                    <a:pt x="3329" y="5510"/>
                    <a:pt x="3692" y="5264"/>
                  </a:cubicBezTo>
                  <a:lnTo>
                    <a:pt x="6085" y="3644"/>
                  </a:lnTo>
                  <a:lnTo>
                    <a:pt x="3609" y="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575" name="Google Shape;5575;p63"/>
            <p:cNvSpPr/>
            <p:nvPr/>
          </p:nvSpPr>
          <p:spPr>
            <a:xfrm>
              <a:off x="5814714" y="1176188"/>
              <a:ext cx="196272" cy="181660"/>
            </a:xfrm>
            <a:custGeom>
              <a:avLst/>
              <a:gdLst/>
              <a:ahLst/>
              <a:cxnLst/>
              <a:rect l="l" t="t" r="r" b="b"/>
              <a:pathLst>
                <a:path w="6085" h="5632" extrusionOk="0">
                  <a:moveTo>
                    <a:pt x="3591" y="1"/>
                  </a:moveTo>
                  <a:cubicBezTo>
                    <a:pt x="3182" y="1"/>
                    <a:pt x="2768" y="120"/>
                    <a:pt x="2406" y="369"/>
                  </a:cubicBezTo>
                  <a:lnTo>
                    <a:pt x="1" y="1989"/>
                  </a:lnTo>
                  <a:lnTo>
                    <a:pt x="2477" y="5632"/>
                  </a:lnTo>
                  <a:lnTo>
                    <a:pt x="4870" y="4001"/>
                  </a:lnTo>
                  <a:cubicBezTo>
                    <a:pt x="5835" y="3346"/>
                    <a:pt x="6085" y="2036"/>
                    <a:pt x="5430" y="1072"/>
                  </a:cubicBezTo>
                  <a:lnTo>
                    <a:pt x="5430" y="1072"/>
                  </a:lnTo>
                  <a:lnTo>
                    <a:pt x="5430" y="1084"/>
                  </a:lnTo>
                  <a:lnTo>
                    <a:pt x="5323" y="917"/>
                  </a:lnTo>
                  <a:cubicBezTo>
                    <a:pt x="4917" y="319"/>
                    <a:pt x="4259" y="1"/>
                    <a:pt x="3591"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576" name="Google Shape;5576;p63"/>
            <p:cNvSpPr/>
            <p:nvPr/>
          </p:nvSpPr>
          <p:spPr>
            <a:xfrm>
              <a:off x="4157614" y="99161"/>
              <a:ext cx="349483" cy="435378"/>
            </a:xfrm>
            <a:custGeom>
              <a:avLst/>
              <a:gdLst/>
              <a:ahLst/>
              <a:cxnLst/>
              <a:rect l="l" t="t" r="r" b="b"/>
              <a:pathLst>
                <a:path w="10835" h="13498" extrusionOk="0">
                  <a:moveTo>
                    <a:pt x="4152" y="412"/>
                  </a:moveTo>
                  <a:cubicBezTo>
                    <a:pt x="4440" y="412"/>
                    <a:pt x="4723" y="584"/>
                    <a:pt x="4775" y="971"/>
                  </a:cubicBezTo>
                  <a:cubicBezTo>
                    <a:pt x="4810" y="1173"/>
                    <a:pt x="4751" y="1364"/>
                    <a:pt x="4632" y="1518"/>
                  </a:cubicBezTo>
                  <a:lnTo>
                    <a:pt x="3834" y="1661"/>
                  </a:lnTo>
                  <a:cubicBezTo>
                    <a:pt x="3667" y="1566"/>
                    <a:pt x="3536" y="1399"/>
                    <a:pt x="3501" y="1209"/>
                  </a:cubicBezTo>
                  <a:cubicBezTo>
                    <a:pt x="3386" y="709"/>
                    <a:pt x="3773" y="412"/>
                    <a:pt x="4152" y="412"/>
                  </a:cubicBezTo>
                  <a:close/>
                  <a:moveTo>
                    <a:pt x="7842" y="2726"/>
                  </a:moveTo>
                  <a:cubicBezTo>
                    <a:pt x="8105" y="2726"/>
                    <a:pt x="8341" y="2907"/>
                    <a:pt x="8394" y="3185"/>
                  </a:cubicBezTo>
                  <a:lnTo>
                    <a:pt x="9775" y="10746"/>
                  </a:lnTo>
                  <a:cubicBezTo>
                    <a:pt x="9835" y="11043"/>
                    <a:pt x="9632" y="11329"/>
                    <a:pt x="9335" y="11377"/>
                  </a:cubicBezTo>
                  <a:lnTo>
                    <a:pt x="3072" y="12520"/>
                  </a:lnTo>
                  <a:cubicBezTo>
                    <a:pt x="3037" y="12527"/>
                    <a:pt x="3002" y="12530"/>
                    <a:pt x="2967" y="12530"/>
                  </a:cubicBezTo>
                  <a:cubicBezTo>
                    <a:pt x="2710" y="12530"/>
                    <a:pt x="2482" y="12342"/>
                    <a:pt x="2429" y="12079"/>
                  </a:cubicBezTo>
                  <a:lnTo>
                    <a:pt x="1048" y="4507"/>
                  </a:lnTo>
                  <a:cubicBezTo>
                    <a:pt x="1000" y="4209"/>
                    <a:pt x="1203" y="3935"/>
                    <a:pt x="1500" y="3876"/>
                  </a:cubicBezTo>
                  <a:lnTo>
                    <a:pt x="2239" y="3745"/>
                  </a:lnTo>
                  <a:cubicBezTo>
                    <a:pt x="2280" y="3954"/>
                    <a:pt x="2460" y="4099"/>
                    <a:pt x="2664" y="4099"/>
                  </a:cubicBezTo>
                  <a:cubicBezTo>
                    <a:pt x="2693" y="4099"/>
                    <a:pt x="2721" y="4096"/>
                    <a:pt x="2751" y="4090"/>
                  </a:cubicBezTo>
                  <a:lnTo>
                    <a:pt x="6656" y="3376"/>
                  </a:lnTo>
                  <a:cubicBezTo>
                    <a:pt x="6894" y="3340"/>
                    <a:pt x="7049" y="3114"/>
                    <a:pt x="7013" y="2876"/>
                  </a:cubicBezTo>
                  <a:lnTo>
                    <a:pt x="7751" y="2733"/>
                  </a:lnTo>
                  <a:cubicBezTo>
                    <a:pt x="7782" y="2728"/>
                    <a:pt x="7812" y="2726"/>
                    <a:pt x="7842" y="2726"/>
                  </a:cubicBezTo>
                  <a:close/>
                  <a:moveTo>
                    <a:pt x="4137" y="1"/>
                  </a:moveTo>
                  <a:cubicBezTo>
                    <a:pt x="4073" y="1"/>
                    <a:pt x="4007" y="6"/>
                    <a:pt x="3941" y="18"/>
                  </a:cubicBezTo>
                  <a:cubicBezTo>
                    <a:pt x="3358" y="125"/>
                    <a:pt x="2965" y="697"/>
                    <a:pt x="3072" y="1280"/>
                  </a:cubicBezTo>
                  <a:cubicBezTo>
                    <a:pt x="3096" y="1459"/>
                    <a:pt x="3179" y="1614"/>
                    <a:pt x="3286" y="1756"/>
                  </a:cubicBezTo>
                  <a:lnTo>
                    <a:pt x="2512" y="1899"/>
                  </a:lnTo>
                  <a:cubicBezTo>
                    <a:pt x="2191" y="1959"/>
                    <a:pt x="1977" y="2268"/>
                    <a:pt x="2036" y="2578"/>
                  </a:cubicBezTo>
                  <a:lnTo>
                    <a:pt x="2084" y="2864"/>
                  </a:lnTo>
                  <a:lnTo>
                    <a:pt x="798" y="3102"/>
                  </a:lnTo>
                  <a:cubicBezTo>
                    <a:pt x="322" y="3185"/>
                    <a:pt x="0" y="3650"/>
                    <a:pt x="84" y="4126"/>
                  </a:cubicBezTo>
                  <a:lnTo>
                    <a:pt x="1655" y="12758"/>
                  </a:lnTo>
                  <a:cubicBezTo>
                    <a:pt x="1740" y="13194"/>
                    <a:pt x="2120" y="13497"/>
                    <a:pt x="2540" y="13497"/>
                  </a:cubicBezTo>
                  <a:cubicBezTo>
                    <a:pt x="2590" y="13497"/>
                    <a:pt x="2640" y="13493"/>
                    <a:pt x="2691" y="13484"/>
                  </a:cubicBezTo>
                  <a:lnTo>
                    <a:pt x="10037" y="12139"/>
                  </a:lnTo>
                  <a:cubicBezTo>
                    <a:pt x="10513" y="12055"/>
                    <a:pt x="10835" y="11579"/>
                    <a:pt x="10752" y="11103"/>
                  </a:cubicBezTo>
                  <a:lnTo>
                    <a:pt x="9180" y="2483"/>
                  </a:lnTo>
                  <a:cubicBezTo>
                    <a:pt x="9095" y="2046"/>
                    <a:pt x="8715" y="1743"/>
                    <a:pt x="8287" y="1743"/>
                  </a:cubicBezTo>
                  <a:cubicBezTo>
                    <a:pt x="8236" y="1743"/>
                    <a:pt x="8184" y="1748"/>
                    <a:pt x="8132" y="1756"/>
                  </a:cubicBezTo>
                  <a:lnTo>
                    <a:pt x="6858" y="1995"/>
                  </a:lnTo>
                  <a:lnTo>
                    <a:pt x="6811" y="1721"/>
                  </a:lnTo>
                  <a:cubicBezTo>
                    <a:pt x="6747" y="1435"/>
                    <a:pt x="6506" y="1235"/>
                    <a:pt x="6227" y="1235"/>
                  </a:cubicBezTo>
                  <a:cubicBezTo>
                    <a:pt x="6192" y="1235"/>
                    <a:pt x="6156" y="1238"/>
                    <a:pt x="6120" y="1245"/>
                  </a:cubicBezTo>
                  <a:lnTo>
                    <a:pt x="5179" y="1411"/>
                  </a:lnTo>
                  <a:cubicBezTo>
                    <a:pt x="5227" y="1245"/>
                    <a:pt x="5239" y="1066"/>
                    <a:pt x="5203" y="899"/>
                  </a:cubicBezTo>
                  <a:cubicBezTo>
                    <a:pt x="5108" y="370"/>
                    <a:pt x="4655" y="1"/>
                    <a:pt x="4137"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577" name="Google Shape;5577;p63"/>
            <p:cNvSpPr/>
            <p:nvPr/>
          </p:nvSpPr>
          <p:spPr>
            <a:xfrm>
              <a:off x="4219446" y="255566"/>
              <a:ext cx="60156" cy="49898"/>
            </a:xfrm>
            <a:custGeom>
              <a:avLst/>
              <a:gdLst/>
              <a:ahLst/>
              <a:cxnLst/>
              <a:rect l="l" t="t" r="r" b="b"/>
              <a:pathLst>
                <a:path w="1865" h="1547" extrusionOk="0">
                  <a:moveTo>
                    <a:pt x="1026" y="1"/>
                  </a:moveTo>
                  <a:cubicBezTo>
                    <a:pt x="979" y="1"/>
                    <a:pt x="930" y="5"/>
                    <a:pt x="881" y="15"/>
                  </a:cubicBezTo>
                  <a:cubicBezTo>
                    <a:pt x="202" y="134"/>
                    <a:pt x="0" y="1015"/>
                    <a:pt x="572" y="1408"/>
                  </a:cubicBezTo>
                  <a:cubicBezTo>
                    <a:pt x="711" y="1504"/>
                    <a:pt x="861" y="1547"/>
                    <a:pt x="1007" y="1547"/>
                  </a:cubicBezTo>
                  <a:cubicBezTo>
                    <a:pt x="1458" y="1547"/>
                    <a:pt x="1864" y="1138"/>
                    <a:pt x="1774" y="634"/>
                  </a:cubicBezTo>
                  <a:cubicBezTo>
                    <a:pt x="1701" y="266"/>
                    <a:pt x="1386" y="1"/>
                    <a:pt x="1026"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578" name="Google Shape;5578;p63"/>
            <p:cNvSpPr/>
            <p:nvPr/>
          </p:nvSpPr>
          <p:spPr>
            <a:xfrm>
              <a:off x="4287988" y="241148"/>
              <a:ext cx="123956" cy="43577"/>
            </a:xfrm>
            <a:custGeom>
              <a:avLst/>
              <a:gdLst/>
              <a:ahLst/>
              <a:cxnLst/>
              <a:rect l="l" t="t" r="r" b="b"/>
              <a:pathLst>
                <a:path w="3843" h="1351" extrusionOk="0">
                  <a:moveTo>
                    <a:pt x="3234" y="0"/>
                  </a:moveTo>
                  <a:cubicBezTo>
                    <a:pt x="3203" y="0"/>
                    <a:pt x="3171" y="3"/>
                    <a:pt x="3138" y="10"/>
                  </a:cubicBezTo>
                  <a:lnTo>
                    <a:pt x="542" y="486"/>
                  </a:lnTo>
                  <a:cubicBezTo>
                    <a:pt x="1" y="576"/>
                    <a:pt x="111" y="1350"/>
                    <a:pt x="610" y="1350"/>
                  </a:cubicBezTo>
                  <a:cubicBezTo>
                    <a:pt x="638" y="1350"/>
                    <a:pt x="667" y="1348"/>
                    <a:pt x="697" y="1343"/>
                  </a:cubicBezTo>
                  <a:lnTo>
                    <a:pt x="3304" y="867"/>
                  </a:lnTo>
                  <a:cubicBezTo>
                    <a:pt x="3842" y="766"/>
                    <a:pt x="3726" y="0"/>
                    <a:pt x="3234"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579" name="Google Shape;5579;p63"/>
            <p:cNvSpPr/>
            <p:nvPr/>
          </p:nvSpPr>
          <p:spPr>
            <a:xfrm>
              <a:off x="4232090" y="325172"/>
              <a:ext cx="60156" cy="49866"/>
            </a:xfrm>
            <a:custGeom>
              <a:avLst/>
              <a:gdLst/>
              <a:ahLst/>
              <a:cxnLst/>
              <a:rect l="l" t="t" r="r" b="b"/>
              <a:pathLst>
                <a:path w="1865" h="1546" extrusionOk="0">
                  <a:moveTo>
                    <a:pt x="1014" y="1"/>
                  </a:moveTo>
                  <a:cubicBezTo>
                    <a:pt x="971" y="1"/>
                    <a:pt x="927" y="4"/>
                    <a:pt x="882" y="12"/>
                  </a:cubicBezTo>
                  <a:cubicBezTo>
                    <a:pt x="203" y="131"/>
                    <a:pt x="1" y="1012"/>
                    <a:pt x="572" y="1405"/>
                  </a:cubicBezTo>
                  <a:cubicBezTo>
                    <a:pt x="711" y="1502"/>
                    <a:pt x="861" y="1545"/>
                    <a:pt x="1008" y="1545"/>
                  </a:cubicBezTo>
                  <a:cubicBezTo>
                    <a:pt x="1455" y="1545"/>
                    <a:pt x="1865" y="1142"/>
                    <a:pt x="1775" y="631"/>
                  </a:cubicBezTo>
                  <a:cubicBezTo>
                    <a:pt x="1701" y="259"/>
                    <a:pt x="1379" y="1"/>
                    <a:pt x="101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580" name="Google Shape;5580;p63"/>
            <p:cNvSpPr/>
            <p:nvPr/>
          </p:nvSpPr>
          <p:spPr>
            <a:xfrm>
              <a:off x="4301987" y="310528"/>
              <a:ext cx="121021" cy="43512"/>
            </a:xfrm>
            <a:custGeom>
              <a:avLst/>
              <a:gdLst/>
              <a:ahLst/>
              <a:cxnLst/>
              <a:rect l="l" t="t" r="r" b="b"/>
              <a:pathLst>
                <a:path w="3752" h="1349" extrusionOk="0">
                  <a:moveTo>
                    <a:pt x="3132" y="0"/>
                  </a:moveTo>
                  <a:cubicBezTo>
                    <a:pt x="3120" y="0"/>
                    <a:pt x="3109" y="1"/>
                    <a:pt x="3097" y="2"/>
                  </a:cubicBezTo>
                  <a:lnTo>
                    <a:pt x="501" y="478"/>
                  </a:lnTo>
                  <a:cubicBezTo>
                    <a:pt x="1" y="618"/>
                    <a:pt x="114" y="1348"/>
                    <a:pt x="620" y="1348"/>
                  </a:cubicBezTo>
                  <a:cubicBezTo>
                    <a:pt x="631" y="1348"/>
                    <a:pt x="644" y="1348"/>
                    <a:pt x="656" y="1347"/>
                  </a:cubicBezTo>
                  <a:lnTo>
                    <a:pt x="3251" y="871"/>
                  </a:lnTo>
                  <a:cubicBezTo>
                    <a:pt x="3752" y="731"/>
                    <a:pt x="3627" y="0"/>
                    <a:pt x="313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581" name="Google Shape;5581;p63"/>
            <p:cNvSpPr/>
            <p:nvPr/>
          </p:nvSpPr>
          <p:spPr>
            <a:xfrm>
              <a:off x="4245928" y="399294"/>
              <a:ext cx="60059" cy="50189"/>
            </a:xfrm>
            <a:custGeom>
              <a:avLst/>
              <a:gdLst/>
              <a:ahLst/>
              <a:cxnLst/>
              <a:rect l="l" t="t" r="r" b="b"/>
              <a:pathLst>
                <a:path w="1862" h="1556" extrusionOk="0">
                  <a:moveTo>
                    <a:pt x="1002" y="1"/>
                  </a:moveTo>
                  <a:cubicBezTo>
                    <a:pt x="958" y="1"/>
                    <a:pt x="914" y="4"/>
                    <a:pt x="870" y="12"/>
                  </a:cubicBezTo>
                  <a:cubicBezTo>
                    <a:pt x="191" y="131"/>
                    <a:pt x="1" y="1012"/>
                    <a:pt x="560" y="1417"/>
                  </a:cubicBezTo>
                  <a:cubicBezTo>
                    <a:pt x="700" y="1513"/>
                    <a:pt x="851" y="1556"/>
                    <a:pt x="997" y="1556"/>
                  </a:cubicBezTo>
                  <a:cubicBezTo>
                    <a:pt x="1451" y="1556"/>
                    <a:pt x="1862" y="1147"/>
                    <a:pt x="1763" y="643"/>
                  </a:cubicBezTo>
                  <a:cubicBezTo>
                    <a:pt x="1699" y="260"/>
                    <a:pt x="1369"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582" name="Google Shape;5582;p63"/>
            <p:cNvSpPr/>
            <p:nvPr/>
          </p:nvSpPr>
          <p:spPr>
            <a:xfrm>
              <a:off x="4314889" y="384586"/>
              <a:ext cx="122472" cy="44028"/>
            </a:xfrm>
            <a:custGeom>
              <a:avLst/>
              <a:gdLst/>
              <a:ahLst/>
              <a:cxnLst/>
              <a:rect l="l" t="t" r="r" b="b"/>
              <a:pathLst>
                <a:path w="3797" h="1365" extrusionOk="0">
                  <a:moveTo>
                    <a:pt x="3171" y="0"/>
                  </a:moveTo>
                  <a:cubicBezTo>
                    <a:pt x="3152" y="0"/>
                    <a:pt x="3133" y="1"/>
                    <a:pt x="3113" y="4"/>
                  </a:cubicBezTo>
                  <a:lnTo>
                    <a:pt x="518" y="480"/>
                  </a:lnTo>
                  <a:cubicBezTo>
                    <a:pt x="1" y="606"/>
                    <a:pt x="116" y="1364"/>
                    <a:pt x="627" y="1364"/>
                  </a:cubicBezTo>
                  <a:cubicBezTo>
                    <a:pt x="645" y="1364"/>
                    <a:pt x="665" y="1363"/>
                    <a:pt x="684" y="1361"/>
                  </a:cubicBezTo>
                  <a:lnTo>
                    <a:pt x="3268" y="885"/>
                  </a:lnTo>
                  <a:cubicBezTo>
                    <a:pt x="3796" y="758"/>
                    <a:pt x="3682" y="0"/>
                    <a:pt x="3171"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583" name="Google Shape;5583;p63"/>
            <p:cNvSpPr/>
            <p:nvPr/>
          </p:nvSpPr>
          <p:spPr>
            <a:xfrm>
              <a:off x="4188320" y="708297"/>
              <a:ext cx="250428" cy="224721"/>
            </a:xfrm>
            <a:custGeom>
              <a:avLst/>
              <a:gdLst/>
              <a:ahLst/>
              <a:cxnLst/>
              <a:rect l="l" t="t" r="r" b="b"/>
              <a:pathLst>
                <a:path w="7764" h="6967" extrusionOk="0">
                  <a:moveTo>
                    <a:pt x="3929" y="1"/>
                  </a:moveTo>
                  <a:cubicBezTo>
                    <a:pt x="2899" y="1"/>
                    <a:pt x="1886" y="465"/>
                    <a:pt x="1227" y="1338"/>
                  </a:cubicBezTo>
                  <a:lnTo>
                    <a:pt x="6954" y="4969"/>
                  </a:lnTo>
                  <a:cubicBezTo>
                    <a:pt x="7764" y="3398"/>
                    <a:pt x="7240" y="1469"/>
                    <a:pt x="5751" y="528"/>
                  </a:cubicBezTo>
                  <a:cubicBezTo>
                    <a:pt x="5188" y="173"/>
                    <a:pt x="4555" y="1"/>
                    <a:pt x="3929" y="1"/>
                  </a:cubicBezTo>
                  <a:close/>
                  <a:moveTo>
                    <a:pt x="810" y="1993"/>
                  </a:moveTo>
                  <a:lnTo>
                    <a:pt x="810" y="1993"/>
                  </a:lnTo>
                  <a:cubicBezTo>
                    <a:pt x="1" y="3553"/>
                    <a:pt x="525" y="5493"/>
                    <a:pt x="2013" y="6434"/>
                  </a:cubicBezTo>
                  <a:cubicBezTo>
                    <a:pt x="2579" y="6793"/>
                    <a:pt x="3211" y="6966"/>
                    <a:pt x="3836" y="6966"/>
                  </a:cubicBezTo>
                  <a:cubicBezTo>
                    <a:pt x="4868" y="6966"/>
                    <a:pt x="5882" y="6495"/>
                    <a:pt x="6549" y="5612"/>
                  </a:cubicBezTo>
                  <a:lnTo>
                    <a:pt x="810" y="1993"/>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584" name="Google Shape;5584;p63"/>
            <p:cNvSpPr/>
            <p:nvPr/>
          </p:nvSpPr>
          <p:spPr>
            <a:xfrm>
              <a:off x="4657631" y="226472"/>
              <a:ext cx="196272" cy="181918"/>
            </a:xfrm>
            <a:custGeom>
              <a:avLst/>
              <a:gdLst/>
              <a:ahLst/>
              <a:cxnLst/>
              <a:rect l="l" t="t" r="r" b="b"/>
              <a:pathLst>
                <a:path w="6085" h="5640" extrusionOk="0">
                  <a:moveTo>
                    <a:pt x="3596" y="0"/>
                  </a:moveTo>
                  <a:lnTo>
                    <a:pt x="1215" y="1631"/>
                  </a:lnTo>
                  <a:cubicBezTo>
                    <a:pt x="250" y="2286"/>
                    <a:pt x="0" y="3596"/>
                    <a:pt x="655" y="4560"/>
                  </a:cubicBezTo>
                  <a:lnTo>
                    <a:pt x="774" y="4715"/>
                  </a:lnTo>
                  <a:cubicBezTo>
                    <a:pt x="1175" y="5316"/>
                    <a:pt x="1834" y="5640"/>
                    <a:pt x="2508" y="5640"/>
                  </a:cubicBezTo>
                  <a:cubicBezTo>
                    <a:pt x="2915" y="5640"/>
                    <a:pt x="3328" y="5521"/>
                    <a:pt x="3691" y="5275"/>
                  </a:cubicBezTo>
                  <a:lnTo>
                    <a:pt x="6084" y="3644"/>
                  </a:lnTo>
                  <a:lnTo>
                    <a:pt x="3596" y="0"/>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585" name="Google Shape;5585;p63"/>
            <p:cNvSpPr/>
            <p:nvPr/>
          </p:nvSpPr>
          <p:spPr>
            <a:xfrm>
              <a:off x="4790102" y="151317"/>
              <a:ext cx="196272" cy="181563"/>
            </a:xfrm>
            <a:custGeom>
              <a:avLst/>
              <a:gdLst/>
              <a:ahLst/>
              <a:cxnLst/>
              <a:rect l="l" t="t" r="r" b="b"/>
              <a:pathLst>
                <a:path w="6085" h="5629" extrusionOk="0">
                  <a:moveTo>
                    <a:pt x="3578" y="1"/>
                  </a:moveTo>
                  <a:cubicBezTo>
                    <a:pt x="3170" y="1"/>
                    <a:pt x="2757" y="119"/>
                    <a:pt x="2394" y="366"/>
                  </a:cubicBezTo>
                  <a:lnTo>
                    <a:pt x="1" y="1985"/>
                  </a:lnTo>
                  <a:lnTo>
                    <a:pt x="2477" y="5628"/>
                  </a:lnTo>
                  <a:lnTo>
                    <a:pt x="4870" y="4009"/>
                  </a:lnTo>
                  <a:cubicBezTo>
                    <a:pt x="5835" y="3354"/>
                    <a:pt x="6085" y="2044"/>
                    <a:pt x="5430" y="1080"/>
                  </a:cubicBezTo>
                  <a:lnTo>
                    <a:pt x="5323" y="925"/>
                  </a:lnTo>
                  <a:cubicBezTo>
                    <a:pt x="4915" y="324"/>
                    <a:pt x="4252" y="1"/>
                    <a:pt x="357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586" name="Google Shape;5586;p63"/>
            <p:cNvSpPr/>
            <p:nvPr/>
          </p:nvSpPr>
          <p:spPr>
            <a:xfrm>
              <a:off x="4600023" y="602242"/>
              <a:ext cx="346032" cy="344032"/>
            </a:xfrm>
            <a:custGeom>
              <a:avLst/>
              <a:gdLst/>
              <a:ahLst/>
              <a:cxnLst/>
              <a:rect l="l" t="t" r="r" b="b"/>
              <a:pathLst>
                <a:path w="10728" h="10666" extrusionOk="0">
                  <a:moveTo>
                    <a:pt x="5007" y="1"/>
                  </a:moveTo>
                  <a:cubicBezTo>
                    <a:pt x="4823" y="1"/>
                    <a:pt x="4676" y="136"/>
                    <a:pt x="4644" y="328"/>
                  </a:cubicBezTo>
                  <a:lnTo>
                    <a:pt x="4191" y="3793"/>
                  </a:lnTo>
                  <a:lnTo>
                    <a:pt x="715" y="3340"/>
                  </a:lnTo>
                  <a:cubicBezTo>
                    <a:pt x="692" y="3336"/>
                    <a:pt x="671" y="3335"/>
                    <a:pt x="649" y="3335"/>
                  </a:cubicBezTo>
                  <a:cubicBezTo>
                    <a:pt x="465" y="3335"/>
                    <a:pt x="318" y="3469"/>
                    <a:pt x="286" y="3662"/>
                  </a:cubicBezTo>
                  <a:lnTo>
                    <a:pt x="24" y="5626"/>
                  </a:lnTo>
                  <a:cubicBezTo>
                    <a:pt x="0" y="5829"/>
                    <a:pt x="143" y="6019"/>
                    <a:pt x="345" y="6043"/>
                  </a:cubicBezTo>
                  <a:lnTo>
                    <a:pt x="3834" y="6507"/>
                  </a:lnTo>
                  <a:lnTo>
                    <a:pt x="3370" y="9984"/>
                  </a:lnTo>
                  <a:cubicBezTo>
                    <a:pt x="3346" y="10186"/>
                    <a:pt x="3489" y="10377"/>
                    <a:pt x="3691" y="10401"/>
                  </a:cubicBezTo>
                  <a:lnTo>
                    <a:pt x="5668" y="10663"/>
                  </a:lnTo>
                  <a:cubicBezTo>
                    <a:pt x="5682" y="10664"/>
                    <a:pt x="5697" y="10665"/>
                    <a:pt x="5712" y="10665"/>
                  </a:cubicBezTo>
                  <a:cubicBezTo>
                    <a:pt x="5897" y="10665"/>
                    <a:pt x="6062" y="10529"/>
                    <a:pt x="6084" y="10341"/>
                  </a:cubicBezTo>
                  <a:lnTo>
                    <a:pt x="6537" y="6864"/>
                  </a:lnTo>
                  <a:lnTo>
                    <a:pt x="10025" y="7329"/>
                  </a:lnTo>
                  <a:cubicBezTo>
                    <a:pt x="10039" y="7330"/>
                    <a:pt x="10053" y="7331"/>
                    <a:pt x="10067" y="7331"/>
                  </a:cubicBezTo>
                  <a:cubicBezTo>
                    <a:pt x="10253" y="7331"/>
                    <a:pt x="10420" y="7184"/>
                    <a:pt x="10442" y="6995"/>
                  </a:cubicBezTo>
                  <a:lnTo>
                    <a:pt x="10704" y="5019"/>
                  </a:lnTo>
                  <a:cubicBezTo>
                    <a:pt x="10728" y="4817"/>
                    <a:pt x="10585" y="4626"/>
                    <a:pt x="10382" y="4602"/>
                  </a:cubicBezTo>
                  <a:lnTo>
                    <a:pt x="6906" y="4150"/>
                  </a:lnTo>
                  <a:lnTo>
                    <a:pt x="7358" y="661"/>
                  </a:lnTo>
                  <a:cubicBezTo>
                    <a:pt x="7382" y="459"/>
                    <a:pt x="7239" y="280"/>
                    <a:pt x="7037" y="245"/>
                  </a:cubicBezTo>
                  <a:lnTo>
                    <a:pt x="5072" y="6"/>
                  </a:lnTo>
                  <a:cubicBezTo>
                    <a:pt x="5050" y="3"/>
                    <a:pt x="5028" y="1"/>
                    <a:pt x="5007"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587" name="Google Shape;5587;p63"/>
            <p:cNvSpPr/>
            <p:nvPr/>
          </p:nvSpPr>
          <p:spPr>
            <a:xfrm>
              <a:off x="4157614" y="1123773"/>
              <a:ext cx="349483" cy="435733"/>
            </a:xfrm>
            <a:custGeom>
              <a:avLst/>
              <a:gdLst/>
              <a:ahLst/>
              <a:cxnLst/>
              <a:rect l="l" t="t" r="r" b="b"/>
              <a:pathLst>
                <a:path w="10835" h="13509" extrusionOk="0">
                  <a:moveTo>
                    <a:pt x="4147" y="414"/>
                  </a:moveTo>
                  <a:cubicBezTo>
                    <a:pt x="4437" y="414"/>
                    <a:pt x="4723" y="589"/>
                    <a:pt x="4775" y="982"/>
                  </a:cubicBezTo>
                  <a:cubicBezTo>
                    <a:pt x="4810" y="1173"/>
                    <a:pt x="4751" y="1375"/>
                    <a:pt x="4632" y="1518"/>
                  </a:cubicBezTo>
                  <a:lnTo>
                    <a:pt x="3834" y="1673"/>
                  </a:lnTo>
                  <a:cubicBezTo>
                    <a:pt x="3655" y="1578"/>
                    <a:pt x="3536" y="1411"/>
                    <a:pt x="3501" y="1209"/>
                  </a:cubicBezTo>
                  <a:cubicBezTo>
                    <a:pt x="3386" y="710"/>
                    <a:pt x="3770" y="414"/>
                    <a:pt x="4147" y="414"/>
                  </a:cubicBezTo>
                  <a:close/>
                  <a:moveTo>
                    <a:pt x="7868" y="2734"/>
                  </a:moveTo>
                  <a:cubicBezTo>
                    <a:pt x="8125" y="2734"/>
                    <a:pt x="8352" y="2923"/>
                    <a:pt x="8394" y="3185"/>
                  </a:cubicBezTo>
                  <a:lnTo>
                    <a:pt x="9775" y="10746"/>
                  </a:lnTo>
                  <a:cubicBezTo>
                    <a:pt x="9835" y="11043"/>
                    <a:pt x="9632" y="11329"/>
                    <a:pt x="9335" y="11377"/>
                  </a:cubicBezTo>
                  <a:lnTo>
                    <a:pt x="3072" y="12520"/>
                  </a:lnTo>
                  <a:cubicBezTo>
                    <a:pt x="3037" y="12527"/>
                    <a:pt x="3002" y="12530"/>
                    <a:pt x="2967" y="12530"/>
                  </a:cubicBezTo>
                  <a:cubicBezTo>
                    <a:pt x="2710" y="12530"/>
                    <a:pt x="2482" y="12342"/>
                    <a:pt x="2429" y="12079"/>
                  </a:cubicBezTo>
                  <a:lnTo>
                    <a:pt x="1060" y="4519"/>
                  </a:lnTo>
                  <a:cubicBezTo>
                    <a:pt x="1000" y="4221"/>
                    <a:pt x="1203" y="3935"/>
                    <a:pt x="1500" y="3888"/>
                  </a:cubicBezTo>
                  <a:lnTo>
                    <a:pt x="2250" y="3745"/>
                  </a:lnTo>
                  <a:cubicBezTo>
                    <a:pt x="2283" y="3960"/>
                    <a:pt x="2471" y="4107"/>
                    <a:pt x="2682" y="4107"/>
                  </a:cubicBezTo>
                  <a:cubicBezTo>
                    <a:pt x="2705" y="4107"/>
                    <a:pt x="2728" y="4105"/>
                    <a:pt x="2751" y="4102"/>
                  </a:cubicBezTo>
                  <a:lnTo>
                    <a:pt x="6668" y="3387"/>
                  </a:lnTo>
                  <a:cubicBezTo>
                    <a:pt x="6906" y="3340"/>
                    <a:pt x="7061" y="3114"/>
                    <a:pt x="7013" y="2875"/>
                  </a:cubicBezTo>
                  <a:lnTo>
                    <a:pt x="7763" y="2745"/>
                  </a:lnTo>
                  <a:cubicBezTo>
                    <a:pt x="7798" y="2737"/>
                    <a:pt x="7833" y="2734"/>
                    <a:pt x="7868" y="2734"/>
                  </a:cubicBezTo>
                  <a:close/>
                  <a:moveTo>
                    <a:pt x="4137" y="0"/>
                  </a:moveTo>
                  <a:cubicBezTo>
                    <a:pt x="4073" y="0"/>
                    <a:pt x="4007" y="6"/>
                    <a:pt x="3941" y="18"/>
                  </a:cubicBezTo>
                  <a:cubicBezTo>
                    <a:pt x="3358" y="125"/>
                    <a:pt x="2965" y="697"/>
                    <a:pt x="3072" y="1292"/>
                  </a:cubicBezTo>
                  <a:cubicBezTo>
                    <a:pt x="3096" y="1459"/>
                    <a:pt x="3179" y="1625"/>
                    <a:pt x="3286" y="1768"/>
                  </a:cubicBezTo>
                  <a:lnTo>
                    <a:pt x="2512" y="1911"/>
                  </a:lnTo>
                  <a:cubicBezTo>
                    <a:pt x="2191" y="1971"/>
                    <a:pt x="1977" y="2280"/>
                    <a:pt x="2036" y="2602"/>
                  </a:cubicBezTo>
                  <a:lnTo>
                    <a:pt x="2084" y="2875"/>
                  </a:lnTo>
                  <a:lnTo>
                    <a:pt x="798" y="3114"/>
                  </a:lnTo>
                  <a:cubicBezTo>
                    <a:pt x="310" y="3197"/>
                    <a:pt x="0" y="3661"/>
                    <a:pt x="84" y="4149"/>
                  </a:cubicBezTo>
                  <a:lnTo>
                    <a:pt x="1655" y="12770"/>
                  </a:lnTo>
                  <a:cubicBezTo>
                    <a:pt x="1740" y="13206"/>
                    <a:pt x="2120" y="13509"/>
                    <a:pt x="2540" y="13509"/>
                  </a:cubicBezTo>
                  <a:cubicBezTo>
                    <a:pt x="2590" y="13509"/>
                    <a:pt x="2640" y="13505"/>
                    <a:pt x="2691" y="13496"/>
                  </a:cubicBezTo>
                  <a:lnTo>
                    <a:pt x="10037" y="12150"/>
                  </a:lnTo>
                  <a:cubicBezTo>
                    <a:pt x="10513" y="12067"/>
                    <a:pt x="10835" y="11603"/>
                    <a:pt x="10752" y="11115"/>
                  </a:cubicBezTo>
                  <a:lnTo>
                    <a:pt x="9180" y="2483"/>
                  </a:lnTo>
                  <a:cubicBezTo>
                    <a:pt x="9096" y="2052"/>
                    <a:pt x="8725" y="1751"/>
                    <a:pt x="8304" y="1751"/>
                  </a:cubicBezTo>
                  <a:cubicBezTo>
                    <a:pt x="8247" y="1751"/>
                    <a:pt x="8190" y="1757"/>
                    <a:pt x="8132" y="1768"/>
                  </a:cubicBezTo>
                  <a:lnTo>
                    <a:pt x="6858" y="1994"/>
                  </a:lnTo>
                  <a:lnTo>
                    <a:pt x="6811" y="1721"/>
                  </a:lnTo>
                  <a:cubicBezTo>
                    <a:pt x="6746" y="1431"/>
                    <a:pt x="6497" y="1237"/>
                    <a:pt x="6213" y="1237"/>
                  </a:cubicBezTo>
                  <a:cubicBezTo>
                    <a:pt x="6183" y="1237"/>
                    <a:pt x="6151" y="1240"/>
                    <a:pt x="6120" y="1244"/>
                  </a:cubicBezTo>
                  <a:lnTo>
                    <a:pt x="5179" y="1423"/>
                  </a:lnTo>
                  <a:cubicBezTo>
                    <a:pt x="5227" y="1244"/>
                    <a:pt x="5239" y="1066"/>
                    <a:pt x="5203" y="899"/>
                  </a:cubicBezTo>
                  <a:cubicBezTo>
                    <a:pt x="5108" y="370"/>
                    <a:pt x="4655" y="0"/>
                    <a:pt x="4137"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588" name="Google Shape;5588;p63"/>
            <p:cNvSpPr/>
            <p:nvPr/>
          </p:nvSpPr>
          <p:spPr>
            <a:xfrm>
              <a:off x="4219446" y="1280275"/>
              <a:ext cx="60123" cy="49866"/>
            </a:xfrm>
            <a:custGeom>
              <a:avLst/>
              <a:gdLst/>
              <a:ahLst/>
              <a:cxnLst/>
              <a:rect l="l" t="t" r="r" b="b"/>
              <a:pathLst>
                <a:path w="1864" h="1546" extrusionOk="0">
                  <a:moveTo>
                    <a:pt x="1013" y="1"/>
                  </a:moveTo>
                  <a:cubicBezTo>
                    <a:pt x="970" y="1"/>
                    <a:pt x="926" y="4"/>
                    <a:pt x="881" y="12"/>
                  </a:cubicBezTo>
                  <a:cubicBezTo>
                    <a:pt x="202" y="131"/>
                    <a:pt x="0" y="1012"/>
                    <a:pt x="572" y="1405"/>
                  </a:cubicBezTo>
                  <a:cubicBezTo>
                    <a:pt x="713" y="1502"/>
                    <a:pt x="865" y="1545"/>
                    <a:pt x="1012" y="1545"/>
                  </a:cubicBezTo>
                  <a:cubicBezTo>
                    <a:pt x="1460" y="1545"/>
                    <a:pt x="1864" y="1142"/>
                    <a:pt x="1774" y="631"/>
                  </a:cubicBezTo>
                  <a:cubicBezTo>
                    <a:pt x="1700" y="259"/>
                    <a:pt x="1378" y="1"/>
                    <a:pt x="101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589" name="Google Shape;5589;p63"/>
            <p:cNvSpPr/>
            <p:nvPr/>
          </p:nvSpPr>
          <p:spPr>
            <a:xfrm>
              <a:off x="4287537" y="1265566"/>
              <a:ext cx="124859" cy="43931"/>
            </a:xfrm>
            <a:custGeom>
              <a:avLst/>
              <a:gdLst/>
              <a:ahLst/>
              <a:cxnLst/>
              <a:rect l="l" t="t" r="r" b="b"/>
              <a:pathLst>
                <a:path w="3871" h="1362" extrusionOk="0">
                  <a:moveTo>
                    <a:pt x="3275" y="0"/>
                  </a:moveTo>
                  <a:cubicBezTo>
                    <a:pt x="3236" y="0"/>
                    <a:pt x="3195" y="5"/>
                    <a:pt x="3152" y="15"/>
                  </a:cubicBezTo>
                  <a:lnTo>
                    <a:pt x="556" y="492"/>
                  </a:lnTo>
                  <a:cubicBezTo>
                    <a:pt x="1" y="569"/>
                    <a:pt x="108" y="1362"/>
                    <a:pt x="599" y="1362"/>
                  </a:cubicBezTo>
                  <a:cubicBezTo>
                    <a:pt x="634" y="1362"/>
                    <a:pt x="672" y="1358"/>
                    <a:pt x="711" y="1349"/>
                  </a:cubicBezTo>
                  <a:lnTo>
                    <a:pt x="3318" y="873"/>
                  </a:lnTo>
                  <a:cubicBezTo>
                    <a:pt x="3870" y="784"/>
                    <a:pt x="3767" y="0"/>
                    <a:pt x="3275"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590" name="Google Shape;5590;p63"/>
            <p:cNvSpPr/>
            <p:nvPr/>
          </p:nvSpPr>
          <p:spPr>
            <a:xfrm>
              <a:off x="4232090" y="1349784"/>
              <a:ext cx="60156" cy="49866"/>
            </a:xfrm>
            <a:custGeom>
              <a:avLst/>
              <a:gdLst/>
              <a:ahLst/>
              <a:cxnLst/>
              <a:rect l="l" t="t" r="r" b="b"/>
              <a:pathLst>
                <a:path w="1865" h="1546" extrusionOk="0">
                  <a:moveTo>
                    <a:pt x="1014" y="1"/>
                  </a:moveTo>
                  <a:cubicBezTo>
                    <a:pt x="971" y="1"/>
                    <a:pt x="926" y="4"/>
                    <a:pt x="882" y="12"/>
                  </a:cubicBezTo>
                  <a:cubicBezTo>
                    <a:pt x="203" y="131"/>
                    <a:pt x="1" y="1012"/>
                    <a:pt x="572" y="1405"/>
                  </a:cubicBezTo>
                  <a:cubicBezTo>
                    <a:pt x="711" y="1502"/>
                    <a:pt x="862" y="1545"/>
                    <a:pt x="1009" y="1545"/>
                  </a:cubicBezTo>
                  <a:cubicBezTo>
                    <a:pt x="1455" y="1545"/>
                    <a:pt x="1865" y="1145"/>
                    <a:pt x="1775" y="643"/>
                  </a:cubicBezTo>
                  <a:cubicBezTo>
                    <a:pt x="1701" y="260"/>
                    <a:pt x="1379" y="1"/>
                    <a:pt x="101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591" name="Google Shape;5591;p63"/>
            <p:cNvSpPr/>
            <p:nvPr/>
          </p:nvSpPr>
          <p:spPr>
            <a:xfrm>
              <a:off x="4302116" y="1335140"/>
              <a:ext cx="120892" cy="43544"/>
            </a:xfrm>
            <a:custGeom>
              <a:avLst/>
              <a:gdLst/>
              <a:ahLst/>
              <a:cxnLst/>
              <a:rect l="l" t="t" r="r" b="b"/>
              <a:pathLst>
                <a:path w="3748" h="1350" extrusionOk="0">
                  <a:moveTo>
                    <a:pt x="3128" y="0"/>
                  </a:moveTo>
                  <a:cubicBezTo>
                    <a:pt x="3116" y="0"/>
                    <a:pt x="3105" y="1"/>
                    <a:pt x="3093" y="2"/>
                  </a:cubicBezTo>
                  <a:lnTo>
                    <a:pt x="497" y="478"/>
                  </a:lnTo>
                  <a:cubicBezTo>
                    <a:pt x="0" y="628"/>
                    <a:pt x="109" y="1349"/>
                    <a:pt x="604" y="1349"/>
                  </a:cubicBezTo>
                  <a:cubicBezTo>
                    <a:pt x="620" y="1349"/>
                    <a:pt x="636" y="1348"/>
                    <a:pt x="652" y="1347"/>
                  </a:cubicBezTo>
                  <a:lnTo>
                    <a:pt x="3247" y="883"/>
                  </a:lnTo>
                  <a:cubicBezTo>
                    <a:pt x="3748" y="731"/>
                    <a:pt x="3623" y="0"/>
                    <a:pt x="3128"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592" name="Google Shape;5592;p63"/>
            <p:cNvSpPr/>
            <p:nvPr/>
          </p:nvSpPr>
          <p:spPr>
            <a:xfrm>
              <a:off x="4245928" y="1424293"/>
              <a:ext cx="60059" cy="49834"/>
            </a:xfrm>
            <a:custGeom>
              <a:avLst/>
              <a:gdLst/>
              <a:ahLst/>
              <a:cxnLst/>
              <a:rect l="l" t="t" r="r" b="b"/>
              <a:pathLst>
                <a:path w="1862" h="1545" extrusionOk="0">
                  <a:moveTo>
                    <a:pt x="1002" y="0"/>
                  </a:moveTo>
                  <a:cubicBezTo>
                    <a:pt x="959" y="0"/>
                    <a:pt x="914" y="4"/>
                    <a:pt x="870" y="12"/>
                  </a:cubicBezTo>
                  <a:cubicBezTo>
                    <a:pt x="191" y="131"/>
                    <a:pt x="1" y="1012"/>
                    <a:pt x="560" y="1405"/>
                  </a:cubicBezTo>
                  <a:cubicBezTo>
                    <a:pt x="701" y="1502"/>
                    <a:pt x="854" y="1545"/>
                    <a:pt x="1002" y="1545"/>
                  </a:cubicBezTo>
                  <a:cubicBezTo>
                    <a:pt x="1453" y="1545"/>
                    <a:pt x="1861" y="1142"/>
                    <a:pt x="1763" y="631"/>
                  </a:cubicBezTo>
                  <a:cubicBezTo>
                    <a:pt x="1699" y="259"/>
                    <a:pt x="1369" y="0"/>
                    <a:pt x="100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593" name="Google Shape;5593;p63"/>
            <p:cNvSpPr/>
            <p:nvPr/>
          </p:nvSpPr>
          <p:spPr>
            <a:xfrm>
              <a:off x="4315179" y="1409230"/>
              <a:ext cx="121892" cy="43931"/>
            </a:xfrm>
            <a:custGeom>
              <a:avLst/>
              <a:gdLst/>
              <a:ahLst/>
              <a:cxnLst/>
              <a:rect l="l" t="t" r="r" b="b"/>
              <a:pathLst>
                <a:path w="3779" h="1362" extrusionOk="0">
                  <a:moveTo>
                    <a:pt x="3152" y="0"/>
                  </a:moveTo>
                  <a:cubicBezTo>
                    <a:pt x="3136" y="0"/>
                    <a:pt x="3121" y="1"/>
                    <a:pt x="3104" y="2"/>
                  </a:cubicBezTo>
                  <a:lnTo>
                    <a:pt x="3104" y="14"/>
                  </a:lnTo>
                  <a:lnTo>
                    <a:pt x="509" y="479"/>
                  </a:lnTo>
                  <a:cubicBezTo>
                    <a:pt x="0" y="617"/>
                    <a:pt x="120" y="1362"/>
                    <a:pt x="628" y="1362"/>
                  </a:cubicBezTo>
                  <a:cubicBezTo>
                    <a:pt x="644" y="1362"/>
                    <a:pt x="659" y="1361"/>
                    <a:pt x="675" y="1360"/>
                  </a:cubicBezTo>
                  <a:lnTo>
                    <a:pt x="3259" y="883"/>
                  </a:lnTo>
                  <a:cubicBezTo>
                    <a:pt x="3779" y="733"/>
                    <a:pt x="3660" y="0"/>
                    <a:pt x="315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594" name="Google Shape;5594;p63"/>
            <p:cNvSpPr/>
            <p:nvPr/>
          </p:nvSpPr>
          <p:spPr>
            <a:xfrm>
              <a:off x="4657631" y="1251439"/>
              <a:ext cx="196272" cy="181563"/>
            </a:xfrm>
            <a:custGeom>
              <a:avLst/>
              <a:gdLst/>
              <a:ahLst/>
              <a:cxnLst/>
              <a:rect l="l" t="t" r="r" b="b"/>
              <a:pathLst>
                <a:path w="6085" h="5629" extrusionOk="0">
                  <a:moveTo>
                    <a:pt x="3596" y="1"/>
                  </a:moveTo>
                  <a:lnTo>
                    <a:pt x="1215" y="1620"/>
                  </a:lnTo>
                  <a:cubicBezTo>
                    <a:pt x="250" y="2275"/>
                    <a:pt x="0" y="3585"/>
                    <a:pt x="655" y="4549"/>
                  </a:cubicBezTo>
                  <a:lnTo>
                    <a:pt x="774" y="4704"/>
                  </a:lnTo>
                  <a:cubicBezTo>
                    <a:pt x="1175" y="5305"/>
                    <a:pt x="1834" y="5629"/>
                    <a:pt x="2508" y="5629"/>
                  </a:cubicBezTo>
                  <a:cubicBezTo>
                    <a:pt x="2915" y="5629"/>
                    <a:pt x="3328" y="5510"/>
                    <a:pt x="3691" y="5264"/>
                  </a:cubicBezTo>
                  <a:lnTo>
                    <a:pt x="6084" y="3644"/>
                  </a:lnTo>
                  <a:lnTo>
                    <a:pt x="3596" y="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595" name="Google Shape;5595;p63"/>
            <p:cNvSpPr/>
            <p:nvPr/>
          </p:nvSpPr>
          <p:spPr>
            <a:xfrm>
              <a:off x="4790102" y="1176188"/>
              <a:ext cx="196272" cy="181660"/>
            </a:xfrm>
            <a:custGeom>
              <a:avLst/>
              <a:gdLst/>
              <a:ahLst/>
              <a:cxnLst/>
              <a:rect l="l" t="t" r="r" b="b"/>
              <a:pathLst>
                <a:path w="6085" h="5632" extrusionOk="0">
                  <a:moveTo>
                    <a:pt x="3589" y="1"/>
                  </a:moveTo>
                  <a:cubicBezTo>
                    <a:pt x="3177" y="1"/>
                    <a:pt x="2761" y="120"/>
                    <a:pt x="2394" y="369"/>
                  </a:cubicBezTo>
                  <a:lnTo>
                    <a:pt x="1" y="1989"/>
                  </a:lnTo>
                  <a:lnTo>
                    <a:pt x="2477" y="5632"/>
                  </a:lnTo>
                  <a:lnTo>
                    <a:pt x="4870" y="4001"/>
                  </a:lnTo>
                  <a:cubicBezTo>
                    <a:pt x="5835" y="3346"/>
                    <a:pt x="6085" y="2036"/>
                    <a:pt x="5430" y="1072"/>
                  </a:cubicBezTo>
                  <a:lnTo>
                    <a:pt x="5430" y="1072"/>
                  </a:lnTo>
                  <a:lnTo>
                    <a:pt x="5430" y="1084"/>
                  </a:lnTo>
                  <a:lnTo>
                    <a:pt x="5323" y="917"/>
                  </a:lnTo>
                  <a:cubicBezTo>
                    <a:pt x="4917" y="319"/>
                    <a:pt x="4259" y="1"/>
                    <a:pt x="3589"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596" name="Google Shape;5596;p63"/>
            <p:cNvSpPr/>
            <p:nvPr/>
          </p:nvSpPr>
          <p:spPr>
            <a:xfrm>
              <a:off x="3132614" y="98419"/>
              <a:ext cx="350257" cy="436217"/>
            </a:xfrm>
            <a:custGeom>
              <a:avLst/>
              <a:gdLst/>
              <a:ahLst/>
              <a:cxnLst/>
              <a:rect l="l" t="t" r="r" b="b"/>
              <a:pathLst>
                <a:path w="10859" h="13524" extrusionOk="0">
                  <a:moveTo>
                    <a:pt x="4164" y="435"/>
                  </a:moveTo>
                  <a:cubicBezTo>
                    <a:pt x="4452" y="435"/>
                    <a:pt x="4735" y="607"/>
                    <a:pt x="4787" y="994"/>
                  </a:cubicBezTo>
                  <a:cubicBezTo>
                    <a:pt x="4822" y="1196"/>
                    <a:pt x="4763" y="1387"/>
                    <a:pt x="4632" y="1541"/>
                  </a:cubicBezTo>
                  <a:lnTo>
                    <a:pt x="3846" y="1684"/>
                  </a:lnTo>
                  <a:cubicBezTo>
                    <a:pt x="3668" y="1589"/>
                    <a:pt x="3548" y="1422"/>
                    <a:pt x="3513" y="1232"/>
                  </a:cubicBezTo>
                  <a:cubicBezTo>
                    <a:pt x="3398" y="732"/>
                    <a:pt x="3785" y="435"/>
                    <a:pt x="4164" y="435"/>
                  </a:cubicBezTo>
                  <a:close/>
                  <a:moveTo>
                    <a:pt x="7857" y="2749"/>
                  </a:moveTo>
                  <a:cubicBezTo>
                    <a:pt x="8127" y="2749"/>
                    <a:pt x="8353" y="2930"/>
                    <a:pt x="8406" y="3208"/>
                  </a:cubicBezTo>
                  <a:lnTo>
                    <a:pt x="9787" y="10769"/>
                  </a:lnTo>
                  <a:cubicBezTo>
                    <a:pt x="9847" y="11054"/>
                    <a:pt x="9644" y="11340"/>
                    <a:pt x="9359" y="11400"/>
                  </a:cubicBezTo>
                  <a:lnTo>
                    <a:pt x="3084" y="12543"/>
                  </a:lnTo>
                  <a:cubicBezTo>
                    <a:pt x="3049" y="12550"/>
                    <a:pt x="3014" y="12553"/>
                    <a:pt x="2980" y="12553"/>
                  </a:cubicBezTo>
                  <a:cubicBezTo>
                    <a:pt x="2722" y="12553"/>
                    <a:pt x="2495" y="12365"/>
                    <a:pt x="2453" y="12102"/>
                  </a:cubicBezTo>
                  <a:lnTo>
                    <a:pt x="1072" y="4530"/>
                  </a:lnTo>
                  <a:cubicBezTo>
                    <a:pt x="1012" y="4232"/>
                    <a:pt x="1215" y="3958"/>
                    <a:pt x="1512" y="3899"/>
                  </a:cubicBezTo>
                  <a:lnTo>
                    <a:pt x="2263" y="3768"/>
                  </a:lnTo>
                  <a:cubicBezTo>
                    <a:pt x="2294" y="3977"/>
                    <a:pt x="2481" y="4122"/>
                    <a:pt x="2688" y="4122"/>
                  </a:cubicBezTo>
                  <a:cubicBezTo>
                    <a:pt x="2716" y="4122"/>
                    <a:pt x="2745" y="4119"/>
                    <a:pt x="2775" y="4113"/>
                  </a:cubicBezTo>
                  <a:lnTo>
                    <a:pt x="6680" y="3399"/>
                  </a:lnTo>
                  <a:cubicBezTo>
                    <a:pt x="6906" y="3363"/>
                    <a:pt x="7073" y="3125"/>
                    <a:pt x="7025" y="2899"/>
                  </a:cubicBezTo>
                  <a:lnTo>
                    <a:pt x="7763" y="2756"/>
                  </a:lnTo>
                  <a:cubicBezTo>
                    <a:pt x="7795" y="2751"/>
                    <a:pt x="7826" y="2749"/>
                    <a:pt x="7857" y="2749"/>
                  </a:cubicBezTo>
                  <a:close/>
                  <a:moveTo>
                    <a:pt x="4145" y="0"/>
                  </a:moveTo>
                  <a:cubicBezTo>
                    <a:pt x="4082" y="0"/>
                    <a:pt x="4018" y="6"/>
                    <a:pt x="3953" y="17"/>
                  </a:cubicBezTo>
                  <a:cubicBezTo>
                    <a:pt x="3358" y="136"/>
                    <a:pt x="2965" y="708"/>
                    <a:pt x="3084" y="1303"/>
                  </a:cubicBezTo>
                  <a:cubicBezTo>
                    <a:pt x="3108" y="1482"/>
                    <a:pt x="3179" y="1637"/>
                    <a:pt x="3298" y="1779"/>
                  </a:cubicBezTo>
                  <a:lnTo>
                    <a:pt x="2525" y="1922"/>
                  </a:lnTo>
                  <a:cubicBezTo>
                    <a:pt x="2203" y="1982"/>
                    <a:pt x="1989" y="2291"/>
                    <a:pt x="2048" y="2601"/>
                  </a:cubicBezTo>
                  <a:lnTo>
                    <a:pt x="2096" y="2887"/>
                  </a:lnTo>
                  <a:lnTo>
                    <a:pt x="810" y="3125"/>
                  </a:lnTo>
                  <a:cubicBezTo>
                    <a:pt x="322" y="3208"/>
                    <a:pt x="0" y="3673"/>
                    <a:pt x="96" y="4161"/>
                  </a:cubicBezTo>
                  <a:lnTo>
                    <a:pt x="1667" y="12793"/>
                  </a:lnTo>
                  <a:cubicBezTo>
                    <a:pt x="1751" y="13223"/>
                    <a:pt x="2122" y="13524"/>
                    <a:pt x="2543" y="13524"/>
                  </a:cubicBezTo>
                  <a:cubicBezTo>
                    <a:pt x="2600" y="13524"/>
                    <a:pt x="2657" y="13518"/>
                    <a:pt x="2715" y="13507"/>
                  </a:cubicBezTo>
                  <a:lnTo>
                    <a:pt x="10049" y="12174"/>
                  </a:lnTo>
                  <a:cubicBezTo>
                    <a:pt x="10537" y="12078"/>
                    <a:pt x="10859" y="11614"/>
                    <a:pt x="10764" y="11126"/>
                  </a:cubicBezTo>
                  <a:lnTo>
                    <a:pt x="9192" y="2506"/>
                  </a:lnTo>
                  <a:cubicBezTo>
                    <a:pt x="9107" y="2069"/>
                    <a:pt x="8727" y="1766"/>
                    <a:pt x="8299" y="1766"/>
                  </a:cubicBezTo>
                  <a:cubicBezTo>
                    <a:pt x="8248" y="1766"/>
                    <a:pt x="8196" y="1771"/>
                    <a:pt x="8144" y="1779"/>
                  </a:cubicBezTo>
                  <a:lnTo>
                    <a:pt x="6870" y="2018"/>
                  </a:lnTo>
                  <a:lnTo>
                    <a:pt x="6823" y="1744"/>
                  </a:lnTo>
                  <a:cubicBezTo>
                    <a:pt x="6770" y="1458"/>
                    <a:pt x="6520" y="1258"/>
                    <a:pt x="6248" y="1258"/>
                  </a:cubicBezTo>
                  <a:cubicBezTo>
                    <a:pt x="6214" y="1258"/>
                    <a:pt x="6179" y="1261"/>
                    <a:pt x="6144" y="1268"/>
                  </a:cubicBezTo>
                  <a:lnTo>
                    <a:pt x="5192" y="1434"/>
                  </a:lnTo>
                  <a:cubicBezTo>
                    <a:pt x="5239" y="1268"/>
                    <a:pt x="5251" y="1089"/>
                    <a:pt x="5215" y="922"/>
                  </a:cubicBezTo>
                  <a:cubicBezTo>
                    <a:pt x="5130" y="381"/>
                    <a:pt x="4667" y="0"/>
                    <a:pt x="4145"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597" name="Google Shape;5597;p63"/>
            <p:cNvSpPr/>
            <p:nvPr/>
          </p:nvSpPr>
          <p:spPr>
            <a:xfrm>
              <a:off x="3194834" y="255566"/>
              <a:ext cx="60156" cy="49898"/>
            </a:xfrm>
            <a:custGeom>
              <a:avLst/>
              <a:gdLst/>
              <a:ahLst/>
              <a:cxnLst/>
              <a:rect l="l" t="t" r="r" b="b"/>
              <a:pathLst>
                <a:path w="1865" h="1547" extrusionOk="0">
                  <a:moveTo>
                    <a:pt x="1023" y="1"/>
                  </a:moveTo>
                  <a:cubicBezTo>
                    <a:pt x="976" y="1"/>
                    <a:pt x="929" y="5"/>
                    <a:pt x="881" y="15"/>
                  </a:cubicBezTo>
                  <a:cubicBezTo>
                    <a:pt x="191" y="134"/>
                    <a:pt x="0" y="1015"/>
                    <a:pt x="572" y="1408"/>
                  </a:cubicBezTo>
                  <a:cubicBezTo>
                    <a:pt x="708" y="1504"/>
                    <a:pt x="857" y="1547"/>
                    <a:pt x="1002" y="1547"/>
                  </a:cubicBezTo>
                  <a:cubicBezTo>
                    <a:pt x="1451" y="1547"/>
                    <a:pt x="1864" y="1138"/>
                    <a:pt x="1774" y="634"/>
                  </a:cubicBezTo>
                  <a:cubicBezTo>
                    <a:pt x="1701" y="266"/>
                    <a:pt x="1377" y="1"/>
                    <a:pt x="102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598" name="Google Shape;5598;p63"/>
            <p:cNvSpPr/>
            <p:nvPr/>
          </p:nvSpPr>
          <p:spPr>
            <a:xfrm>
              <a:off x="3263021" y="241019"/>
              <a:ext cx="124440" cy="43706"/>
            </a:xfrm>
            <a:custGeom>
              <a:avLst/>
              <a:gdLst/>
              <a:ahLst/>
              <a:cxnLst/>
              <a:rect l="l" t="t" r="r" b="b"/>
              <a:pathLst>
                <a:path w="3858" h="1355" extrusionOk="0">
                  <a:moveTo>
                    <a:pt x="3263" y="1"/>
                  </a:moveTo>
                  <a:cubicBezTo>
                    <a:pt x="3227" y="1"/>
                    <a:pt x="3189" y="5"/>
                    <a:pt x="3149" y="14"/>
                  </a:cubicBezTo>
                  <a:lnTo>
                    <a:pt x="553" y="490"/>
                  </a:lnTo>
                  <a:cubicBezTo>
                    <a:pt x="0" y="580"/>
                    <a:pt x="121" y="1354"/>
                    <a:pt x="621" y="1354"/>
                  </a:cubicBezTo>
                  <a:cubicBezTo>
                    <a:pt x="649" y="1354"/>
                    <a:pt x="678" y="1352"/>
                    <a:pt x="708" y="1347"/>
                  </a:cubicBezTo>
                  <a:lnTo>
                    <a:pt x="3292" y="871"/>
                  </a:lnTo>
                  <a:cubicBezTo>
                    <a:pt x="3858" y="793"/>
                    <a:pt x="3761" y="1"/>
                    <a:pt x="326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599" name="Google Shape;5599;p63"/>
            <p:cNvSpPr/>
            <p:nvPr/>
          </p:nvSpPr>
          <p:spPr>
            <a:xfrm>
              <a:off x="3207510" y="325172"/>
              <a:ext cx="60123" cy="49866"/>
            </a:xfrm>
            <a:custGeom>
              <a:avLst/>
              <a:gdLst/>
              <a:ahLst/>
              <a:cxnLst/>
              <a:rect l="l" t="t" r="r" b="b"/>
              <a:pathLst>
                <a:path w="1864" h="1546" extrusionOk="0">
                  <a:moveTo>
                    <a:pt x="1014" y="1"/>
                  </a:moveTo>
                  <a:cubicBezTo>
                    <a:pt x="970" y="1"/>
                    <a:pt x="926" y="4"/>
                    <a:pt x="881" y="12"/>
                  </a:cubicBezTo>
                  <a:cubicBezTo>
                    <a:pt x="203" y="131"/>
                    <a:pt x="0" y="1012"/>
                    <a:pt x="572" y="1405"/>
                  </a:cubicBezTo>
                  <a:cubicBezTo>
                    <a:pt x="710" y="1502"/>
                    <a:pt x="860" y="1545"/>
                    <a:pt x="1007" y="1545"/>
                  </a:cubicBezTo>
                  <a:cubicBezTo>
                    <a:pt x="1454" y="1545"/>
                    <a:pt x="1864" y="1142"/>
                    <a:pt x="1774" y="631"/>
                  </a:cubicBezTo>
                  <a:cubicBezTo>
                    <a:pt x="1700" y="259"/>
                    <a:pt x="1378" y="1"/>
                    <a:pt x="101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600" name="Google Shape;5600;p63"/>
            <p:cNvSpPr/>
            <p:nvPr/>
          </p:nvSpPr>
          <p:spPr>
            <a:xfrm>
              <a:off x="3277020" y="310528"/>
              <a:ext cx="121376" cy="43512"/>
            </a:xfrm>
            <a:custGeom>
              <a:avLst/>
              <a:gdLst/>
              <a:ahLst/>
              <a:cxnLst/>
              <a:rect l="l" t="t" r="r" b="b"/>
              <a:pathLst>
                <a:path w="3763" h="1349" extrusionOk="0">
                  <a:moveTo>
                    <a:pt x="3143" y="0"/>
                  </a:moveTo>
                  <a:cubicBezTo>
                    <a:pt x="3131" y="0"/>
                    <a:pt x="3120" y="1"/>
                    <a:pt x="3108" y="2"/>
                  </a:cubicBezTo>
                  <a:lnTo>
                    <a:pt x="512" y="478"/>
                  </a:lnTo>
                  <a:cubicBezTo>
                    <a:pt x="0" y="618"/>
                    <a:pt x="125" y="1348"/>
                    <a:pt x="631" y="1348"/>
                  </a:cubicBezTo>
                  <a:cubicBezTo>
                    <a:pt x="643" y="1348"/>
                    <a:pt x="655" y="1348"/>
                    <a:pt x="667" y="1347"/>
                  </a:cubicBezTo>
                  <a:lnTo>
                    <a:pt x="3262" y="871"/>
                  </a:lnTo>
                  <a:cubicBezTo>
                    <a:pt x="3763" y="731"/>
                    <a:pt x="3638" y="0"/>
                    <a:pt x="3143"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601" name="Google Shape;5601;p63"/>
            <p:cNvSpPr/>
            <p:nvPr/>
          </p:nvSpPr>
          <p:spPr>
            <a:xfrm>
              <a:off x="3221315" y="399294"/>
              <a:ext cx="60059" cy="50189"/>
            </a:xfrm>
            <a:custGeom>
              <a:avLst/>
              <a:gdLst/>
              <a:ahLst/>
              <a:cxnLst/>
              <a:rect l="l" t="t" r="r" b="b"/>
              <a:pathLst>
                <a:path w="1862" h="1556" extrusionOk="0">
                  <a:moveTo>
                    <a:pt x="1002" y="1"/>
                  </a:moveTo>
                  <a:cubicBezTo>
                    <a:pt x="959" y="1"/>
                    <a:pt x="914" y="4"/>
                    <a:pt x="870" y="12"/>
                  </a:cubicBezTo>
                  <a:cubicBezTo>
                    <a:pt x="191" y="131"/>
                    <a:pt x="1" y="1012"/>
                    <a:pt x="560" y="1417"/>
                  </a:cubicBezTo>
                  <a:cubicBezTo>
                    <a:pt x="700" y="1513"/>
                    <a:pt x="851" y="1556"/>
                    <a:pt x="997" y="1556"/>
                  </a:cubicBezTo>
                  <a:cubicBezTo>
                    <a:pt x="1451" y="1556"/>
                    <a:pt x="1862" y="1147"/>
                    <a:pt x="1763" y="643"/>
                  </a:cubicBezTo>
                  <a:cubicBezTo>
                    <a:pt x="1699" y="260"/>
                    <a:pt x="1369"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602" name="Google Shape;5602;p63"/>
            <p:cNvSpPr/>
            <p:nvPr/>
          </p:nvSpPr>
          <p:spPr>
            <a:xfrm>
              <a:off x="3290277" y="384586"/>
              <a:ext cx="122472" cy="44028"/>
            </a:xfrm>
            <a:custGeom>
              <a:avLst/>
              <a:gdLst/>
              <a:ahLst/>
              <a:cxnLst/>
              <a:rect l="l" t="t" r="r" b="b"/>
              <a:pathLst>
                <a:path w="3797" h="1365" extrusionOk="0">
                  <a:moveTo>
                    <a:pt x="3172" y="0"/>
                  </a:moveTo>
                  <a:cubicBezTo>
                    <a:pt x="3153" y="0"/>
                    <a:pt x="3133" y="1"/>
                    <a:pt x="3113" y="4"/>
                  </a:cubicBezTo>
                  <a:lnTo>
                    <a:pt x="518" y="480"/>
                  </a:lnTo>
                  <a:cubicBezTo>
                    <a:pt x="1" y="606"/>
                    <a:pt x="116" y="1364"/>
                    <a:pt x="616" y="1364"/>
                  </a:cubicBezTo>
                  <a:cubicBezTo>
                    <a:pt x="634" y="1364"/>
                    <a:pt x="653" y="1363"/>
                    <a:pt x="673" y="1361"/>
                  </a:cubicBezTo>
                  <a:lnTo>
                    <a:pt x="3280" y="885"/>
                  </a:lnTo>
                  <a:cubicBezTo>
                    <a:pt x="3797" y="747"/>
                    <a:pt x="3682" y="0"/>
                    <a:pt x="317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603" name="Google Shape;5603;p63"/>
            <p:cNvSpPr/>
            <p:nvPr/>
          </p:nvSpPr>
          <p:spPr>
            <a:xfrm>
              <a:off x="3163708" y="708297"/>
              <a:ext cx="250428" cy="224430"/>
            </a:xfrm>
            <a:custGeom>
              <a:avLst/>
              <a:gdLst/>
              <a:ahLst/>
              <a:cxnLst/>
              <a:rect l="l" t="t" r="r" b="b"/>
              <a:pathLst>
                <a:path w="7764" h="6958" extrusionOk="0">
                  <a:moveTo>
                    <a:pt x="3923" y="1"/>
                  </a:moveTo>
                  <a:cubicBezTo>
                    <a:pt x="2893" y="1"/>
                    <a:pt x="1881" y="465"/>
                    <a:pt x="1215" y="1338"/>
                  </a:cubicBezTo>
                  <a:lnTo>
                    <a:pt x="6954" y="4969"/>
                  </a:lnTo>
                  <a:cubicBezTo>
                    <a:pt x="7764" y="3398"/>
                    <a:pt x="7240" y="1469"/>
                    <a:pt x="5752" y="528"/>
                  </a:cubicBezTo>
                  <a:cubicBezTo>
                    <a:pt x="5184" y="173"/>
                    <a:pt x="4550" y="1"/>
                    <a:pt x="3923" y="1"/>
                  </a:cubicBezTo>
                  <a:close/>
                  <a:moveTo>
                    <a:pt x="810" y="1993"/>
                  </a:moveTo>
                  <a:cubicBezTo>
                    <a:pt x="1" y="3553"/>
                    <a:pt x="525" y="5481"/>
                    <a:pt x="2013" y="6434"/>
                  </a:cubicBezTo>
                  <a:cubicBezTo>
                    <a:pt x="2577" y="6788"/>
                    <a:pt x="3207" y="6958"/>
                    <a:pt x="3830" y="6958"/>
                  </a:cubicBezTo>
                  <a:cubicBezTo>
                    <a:pt x="4864" y="6958"/>
                    <a:pt x="5881" y="6489"/>
                    <a:pt x="6549" y="5612"/>
                  </a:cubicBezTo>
                  <a:lnTo>
                    <a:pt x="810" y="1993"/>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604" name="Google Shape;5604;p63"/>
            <p:cNvSpPr/>
            <p:nvPr/>
          </p:nvSpPr>
          <p:spPr>
            <a:xfrm>
              <a:off x="3633018" y="226472"/>
              <a:ext cx="195885" cy="181918"/>
            </a:xfrm>
            <a:custGeom>
              <a:avLst/>
              <a:gdLst/>
              <a:ahLst/>
              <a:cxnLst/>
              <a:rect l="l" t="t" r="r" b="b"/>
              <a:pathLst>
                <a:path w="6073" h="5640" extrusionOk="0">
                  <a:moveTo>
                    <a:pt x="3596" y="0"/>
                  </a:moveTo>
                  <a:lnTo>
                    <a:pt x="1203" y="1631"/>
                  </a:lnTo>
                  <a:cubicBezTo>
                    <a:pt x="250" y="2286"/>
                    <a:pt x="0" y="3596"/>
                    <a:pt x="655" y="4560"/>
                  </a:cubicBezTo>
                  <a:lnTo>
                    <a:pt x="762" y="4715"/>
                  </a:lnTo>
                  <a:cubicBezTo>
                    <a:pt x="1170" y="5316"/>
                    <a:pt x="1833" y="5640"/>
                    <a:pt x="2507" y="5640"/>
                  </a:cubicBezTo>
                  <a:cubicBezTo>
                    <a:pt x="2915" y="5640"/>
                    <a:pt x="3328" y="5521"/>
                    <a:pt x="3691" y="5275"/>
                  </a:cubicBezTo>
                  <a:lnTo>
                    <a:pt x="6072" y="3644"/>
                  </a:lnTo>
                  <a:lnTo>
                    <a:pt x="3596" y="0"/>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605" name="Google Shape;5605;p63"/>
            <p:cNvSpPr/>
            <p:nvPr/>
          </p:nvSpPr>
          <p:spPr>
            <a:xfrm>
              <a:off x="3765490" y="151317"/>
              <a:ext cx="196272" cy="181563"/>
            </a:xfrm>
            <a:custGeom>
              <a:avLst/>
              <a:gdLst/>
              <a:ahLst/>
              <a:cxnLst/>
              <a:rect l="l" t="t" r="r" b="b"/>
              <a:pathLst>
                <a:path w="6085" h="5629" extrusionOk="0">
                  <a:moveTo>
                    <a:pt x="3578" y="1"/>
                  </a:moveTo>
                  <a:cubicBezTo>
                    <a:pt x="3170" y="1"/>
                    <a:pt x="2757" y="119"/>
                    <a:pt x="2394" y="366"/>
                  </a:cubicBezTo>
                  <a:lnTo>
                    <a:pt x="1" y="1985"/>
                  </a:lnTo>
                  <a:lnTo>
                    <a:pt x="2477" y="5628"/>
                  </a:lnTo>
                  <a:lnTo>
                    <a:pt x="4871" y="4009"/>
                  </a:lnTo>
                  <a:cubicBezTo>
                    <a:pt x="5835" y="3354"/>
                    <a:pt x="6085" y="2044"/>
                    <a:pt x="5430" y="1080"/>
                  </a:cubicBezTo>
                  <a:lnTo>
                    <a:pt x="5323" y="925"/>
                  </a:lnTo>
                  <a:cubicBezTo>
                    <a:pt x="4915" y="324"/>
                    <a:pt x="4252" y="1"/>
                    <a:pt x="357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606" name="Google Shape;5606;p63"/>
            <p:cNvSpPr/>
            <p:nvPr/>
          </p:nvSpPr>
          <p:spPr>
            <a:xfrm>
              <a:off x="3575411" y="602242"/>
              <a:ext cx="345645" cy="344032"/>
            </a:xfrm>
            <a:custGeom>
              <a:avLst/>
              <a:gdLst/>
              <a:ahLst/>
              <a:cxnLst/>
              <a:rect l="l" t="t" r="r" b="b"/>
              <a:pathLst>
                <a:path w="10716" h="10666" extrusionOk="0">
                  <a:moveTo>
                    <a:pt x="4998" y="1"/>
                  </a:moveTo>
                  <a:cubicBezTo>
                    <a:pt x="4820" y="1"/>
                    <a:pt x="4665" y="136"/>
                    <a:pt x="4644" y="328"/>
                  </a:cubicBezTo>
                  <a:lnTo>
                    <a:pt x="4191" y="3805"/>
                  </a:lnTo>
                  <a:lnTo>
                    <a:pt x="703" y="3340"/>
                  </a:lnTo>
                  <a:cubicBezTo>
                    <a:pt x="688" y="3338"/>
                    <a:pt x="673" y="3338"/>
                    <a:pt x="659" y="3338"/>
                  </a:cubicBezTo>
                  <a:cubicBezTo>
                    <a:pt x="473" y="3338"/>
                    <a:pt x="308" y="3474"/>
                    <a:pt x="286" y="3662"/>
                  </a:cubicBezTo>
                  <a:lnTo>
                    <a:pt x="24" y="5638"/>
                  </a:lnTo>
                  <a:cubicBezTo>
                    <a:pt x="0" y="5840"/>
                    <a:pt x="143" y="6031"/>
                    <a:pt x="346" y="6055"/>
                  </a:cubicBezTo>
                  <a:lnTo>
                    <a:pt x="346" y="6043"/>
                  </a:lnTo>
                  <a:lnTo>
                    <a:pt x="3834" y="6507"/>
                  </a:lnTo>
                  <a:lnTo>
                    <a:pt x="3370" y="9984"/>
                  </a:lnTo>
                  <a:cubicBezTo>
                    <a:pt x="3334" y="10186"/>
                    <a:pt x="3477" y="10377"/>
                    <a:pt x="3691" y="10401"/>
                  </a:cubicBezTo>
                  <a:lnTo>
                    <a:pt x="5656" y="10663"/>
                  </a:lnTo>
                  <a:cubicBezTo>
                    <a:pt x="5671" y="10664"/>
                    <a:pt x="5685" y="10665"/>
                    <a:pt x="5700" y="10665"/>
                  </a:cubicBezTo>
                  <a:cubicBezTo>
                    <a:pt x="5885" y="10665"/>
                    <a:pt x="6050" y="10529"/>
                    <a:pt x="6072" y="10341"/>
                  </a:cubicBezTo>
                  <a:lnTo>
                    <a:pt x="6537" y="6864"/>
                  </a:lnTo>
                  <a:lnTo>
                    <a:pt x="10013" y="7329"/>
                  </a:lnTo>
                  <a:cubicBezTo>
                    <a:pt x="10028" y="7331"/>
                    <a:pt x="10043" y="7331"/>
                    <a:pt x="10058" y="7331"/>
                  </a:cubicBezTo>
                  <a:cubicBezTo>
                    <a:pt x="10243" y="7331"/>
                    <a:pt x="10408" y="7195"/>
                    <a:pt x="10430" y="7007"/>
                  </a:cubicBezTo>
                  <a:lnTo>
                    <a:pt x="10692" y="5031"/>
                  </a:lnTo>
                  <a:cubicBezTo>
                    <a:pt x="10716" y="4828"/>
                    <a:pt x="10573" y="4638"/>
                    <a:pt x="10371" y="4614"/>
                  </a:cubicBezTo>
                  <a:lnTo>
                    <a:pt x="6894" y="4150"/>
                  </a:lnTo>
                  <a:lnTo>
                    <a:pt x="7358" y="673"/>
                  </a:lnTo>
                  <a:cubicBezTo>
                    <a:pt x="7382" y="471"/>
                    <a:pt x="7239" y="280"/>
                    <a:pt x="7037" y="256"/>
                  </a:cubicBezTo>
                  <a:lnTo>
                    <a:pt x="5060" y="6"/>
                  </a:lnTo>
                  <a:cubicBezTo>
                    <a:pt x="5040" y="3"/>
                    <a:pt x="5019" y="1"/>
                    <a:pt x="499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607" name="Google Shape;5607;p63"/>
            <p:cNvSpPr/>
            <p:nvPr/>
          </p:nvSpPr>
          <p:spPr>
            <a:xfrm>
              <a:off x="3133001" y="1123290"/>
              <a:ext cx="349870" cy="436217"/>
            </a:xfrm>
            <a:custGeom>
              <a:avLst/>
              <a:gdLst/>
              <a:ahLst/>
              <a:cxnLst/>
              <a:rect l="l" t="t" r="r" b="b"/>
              <a:pathLst>
                <a:path w="10847" h="13524" extrusionOk="0">
                  <a:moveTo>
                    <a:pt x="4148" y="429"/>
                  </a:moveTo>
                  <a:cubicBezTo>
                    <a:pt x="4437" y="429"/>
                    <a:pt x="4723" y="604"/>
                    <a:pt x="4775" y="997"/>
                  </a:cubicBezTo>
                  <a:cubicBezTo>
                    <a:pt x="4810" y="1188"/>
                    <a:pt x="4751" y="1390"/>
                    <a:pt x="4620" y="1533"/>
                  </a:cubicBezTo>
                  <a:lnTo>
                    <a:pt x="3834" y="1688"/>
                  </a:lnTo>
                  <a:cubicBezTo>
                    <a:pt x="3656" y="1593"/>
                    <a:pt x="3536" y="1426"/>
                    <a:pt x="3501" y="1224"/>
                  </a:cubicBezTo>
                  <a:cubicBezTo>
                    <a:pt x="3386" y="725"/>
                    <a:pt x="3770" y="429"/>
                    <a:pt x="4148" y="429"/>
                  </a:cubicBezTo>
                  <a:close/>
                  <a:moveTo>
                    <a:pt x="7843" y="2740"/>
                  </a:moveTo>
                  <a:cubicBezTo>
                    <a:pt x="8105" y="2740"/>
                    <a:pt x="8341" y="2921"/>
                    <a:pt x="8394" y="3188"/>
                  </a:cubicBezTo>
                  <a:lnTo>
                    <a:pt x="9775" y="10761"/>
                  </a:lnTo>
                  <a:cubicBezTo>
                    <a:pt x="9835" y="11058"/>
                    <a:pt x="9632" y="11344"/>
                    <a:pt x="9347" y="11392"/>
                  </a:cubicBezTo>
                  <a:lnTo>
                    <a:pt x="3072" y="12535"/>
                  </a:lnTo>
                  <a:cubicBezTo>
                    <a:pt x="3037" y="12542"/>
                    <a:pt x="3002" y="12545"/>
                    <a:pt x="2968" y="12545"/>
                  </a:cubicBezTo>
                  <a:cubicBezTo>
                    <a:pt x="2710" y="12545"/>
                    <a:pt x="2483" y="12357"/>
                    <a:pt x="2441" y="12094"/>
                  </a:cubicBezTo>
                  <a:lnTo>
                    <a:pt x="1060" y="4534"/>
                  </a:lnTo>
                  <a:cubicBezTo>
                    <a:pt x="1000" y="4236"/>
                    <a:pt x="1203" y="3950"/>
                    <a:pt x="1500" y="3903"/>
                  </a:cubicBezTo>
                  <a:lnTo>
                    <a:pt x="2251" y="3760"/>
                  </a:lnTo>
                  <a:cubicBezTo>
                    <a:pt x="2283" y="3975"/>
                    <a:pt x="2471" y="4122"/>
                    <a:pt x="2682" y="4122"/>
                  </a:cubicBezTo>
                  <a:cubicBezTo>
                    <a:pt x="2705" y="4122"/>
                    <a:pt x="2728" y="4120"/>
                    <a:pt x="2751" y="4117"/>
                  </a:cubicBezTo>
                  <a:lnTo>
                    <a:pt x="6668" y="3391"/>
                  </a:lnTo>
                  <a:cubicBezTo>
                    <a:pt x="6894" y="3355"/>
                    <a:pt x="7061" y="3129"/>
                    <a:pt x="7013" y="2890"/>
                  </a:cubicBezTo>
                  <a:lnTo>
                    <a:pt x="7751" y="2748"/>
                  </a:lnTo>
                  <a:cubicBezTo>
                    <a:pt x="7782" y="2743"/>
                    <a:pt x="7812" y="2740"/>
                    <a:pt x="7843" y="2740"/>
                  </a:cubicBezTo>
                  <a:close/>
                  <a:moveTo>
                    <a:pt x="4150" y="0"/>
                  </a:moveTo>
                  <a:cubicBezTo>
                    <a:pt x="4081" y="0"/>
                    <a:pt x="4011" y="7"/>
                    <a:pt x="3941" y="21"/>
                  </a:cubicBezTo>
                  <a:cubicBezTo>
                    <a:pt x="3346" y="128"/>
                    <a:pt x="2953" y="700"/>
                    <a:pt x="3072" y="1307"/>
                  </a:cubicBezTo>
                  <a:cubicBezTo>
                    <a:pt x="3096" y="1474"/>
                    <a:pt x="3179" y="1640"/>
                    <a:pt x="3286" y="1783"/>
                  </a:cubicBezTo>
                  <a:lnTo>
                    <a:pt x="2513" y="1926"/>
                  </a:lnTo>
                  <a:cubicBezTo>
                    <a:pt x="2191" y="1986"/>
                    <a:pt x="1977" y="2295"/>
                    <a:pt x="2036" y="2617"/>
                  </a:cubicBezTo>
                  <a:lnTo>
                    <a:pt x="2084" y="2890"/>
                  </a:lnTo>
                  <a:lnTo>
                    <a:pt x="798" y="3129"/>
                  </a:lnTo>
                  <a:cubicBezTo>
                    <a:pt x="310" y="3212"/>
                    <a:pt x="0" y="3676"/>
                    <a:pt x="84" y="4164"/>
                  </a:cubicBezTo>
                  <a:lnTo>
                    <a:pt x="1655" y="12785"/>
                  </a:lnTo>
                  <a:cubicBezTo>
                    <a:pt x="1740" y="13221"/>
                    <a:pt x="2120" y="13524"/>
                    <a:pt x="2549" y="13524"/>
                  </a:cubicBezTo>
                  <a:cubicBezTo>
                    <a:pt x="2600" y="13524"/>
                    <a:pt x="2651" y="13520"/>
                    <a:pt x="2703" y="13511"/>
                  </a:cubicBezTo>
                  <a:lnTo>
                    <a:pt x="10037" y="12165"/>
                  </a:lnTo>
                  <a:cubicBezTo>
                    <a:pt x="10525" y="12082"/>
                    <a:pt x="10847" y="11618"/>
                    <a:pt x="10752" y="11130"/>
                  </a:cubicBezTo>
                  <a:lnTo>
                    <a:pt x="9180" y="2498"/>
                  </a:lnTo>
                  <a:cubicBezTo>
                    <a:pt x="9107" y="2067"/>
                    <a:pt x="8737" y="1766"/>
                    <a:pt x="8316" y="1766"/>
                  </a:cubicBezTo>
                  <a:cubicBezTo>
                    <a:pt x="8260" y="1766"/>
                    <a:pt x="8202" y="1772"/>
                    <a:pt x="8144" y="1783"/>
                  </a:cubicBezTo>
                  <a:lnTo>
                    <a:pt x="6858" y="2009"/>
                  </a:lnTo>
                  <a:lnTo>
                    <a:pt x="6799" y="1736"/>
                  </a:lnTo>
                  <a:cubicBezTo>
                    <a:pt x="6745" y="1446"/>
                    <a:pt x="6497" y="1252"/>
                    <a:pt x="6213" y="1252"/>
                  </a:cubicBezTo>
                  <a:cubicBezTo>
                    <a:pt x="6183" y="1252"/>
                    <a:pt x="6152" y="1255"/>
                    <a:pt x="6120" y="1259"/>
                  </a:cubicBezTo>
                  <a:lnTo>
                    <a:pt x="5180" y="1438"/>
                  </a:lnTo>
                  <a:cubicBezTo>
                    <a:pt x="5227" y="1259"/>
                    <a:pt x="5239" y="1081"/>
                    <a:pt x="5203" y="914"/>
                  </a:cubicBezTo>
                  <a:cubicBezTo>
                    <a:pt x="5119" y="378"/>
                    <a:pt x="4665" y="0"/>
                    <a:pt x="4150"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608" name="Google Shape;5608;p63"/>
            <p:cNvSpPr/>
            <p:nvPr/>
          </p:nvSpPr>
          <p:spPr>
            <a:xfrm>
              <a:off x="3194834" y="1280275"/>
              <a:ext cx="60123" cy="49866"/>
            </a:xfrm>
            <a:custGeom>
              <a:avLst/>
              <a:gdLst/>
              <a:ahLst/>
              <a:cxnLst/>
              <a:rect l="l" t="t" r="r" b="b"/>
              <a:pathLst>
                <a:path w="1864" h="1546" extrusionOk="0">
                  <a:moveTo>
                    <a:pt x="1014" y="1"/>
                  </a:moveTo>
                  <a:cubicBezTo>
                    <a:pt x="970" y="1"/>
                    <a:pt x="926" y="4"/>
                    <a:pt x="881" y="12"/>
                  </a:cubicBezTo>
                  <a:cubicBezTo>
                    <a:pt x="191" y="131"/>
                    <a:pt x="0" y="1012"/>
                    <a:pt x="572" y="1405"/>
                  </a:cubicBezTo>
                  <a:cubicBezTo>
                    <a:pt x="710" y="1502"/>
                    <a:pt x="860" y="1545"/>
                    <a:pt x="1007" y="1545"/>
                  </a:cubicBezTo>
                  <a:cubicBezTo>
                    <a:pt x="1454" y="1545"/>
                    <a:pt x="1864" y="1142"/>
                    <a:pt x="1774" y="631"/>
                  </a:cubicBezTo>
                  <a:cubicBezTo>
                    <a:pt x="1700" y="259"/>
                    <a:pt x="1378" y="1"/>
                    <a:pt x="101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609" name="Google Shape;5609;p63"/>
            <p:cNvSpPr/>
            <p:nvPr/>
          </p:nvSpPr>
          <p:spPr>
            <a:xfrm>
              <a:off x="3262570" y="1265502"/>
              <a:ext cx="125472" cy="43996"/>
            </a:xfrm>
            <a:custGeom>
              <a:avLst/>
              <a:gdLst/>
              <a:ahLst/>
              <a:cxnLst/>
              <a:rect l="l" t="t" r="r" b="b"/>
              <a:pathLst>
                <a:path w="3890" h="1364" extrusionOk="0">
                  <a:moveTo>
                    <a:pt x="3293" y="0"/>
                  </a:moveTo>
                  <a:cubicBezTo>
                    <a:pt x="3252" y="0"/>
                    <a:pt x="3209" y="6"/>
                    <a:pt x="3163" y="17"/>
                  </a:cubicBezTo>
                  <a:lnTo>
                    <a:pt x="567" y="494"/>
                  </a:lnTo>
                  <a:cubicBezTo>
                    <a:pt x="1" y="571"/>
                    <a:pt x="108" y="1364"/>
                    <a:pt x="608" y="1364"/>
                  </a:cubicBezTo>
                  <a:cubicBezTo>
                    <a:pt x="644" y="1364"/>
                    <a:pt x="682" y="1360"/>
                    <a:pt x="722" y="1351"/>
                  </a:cubicBezTo>
                  <a:lnTo>
                    <a:pt x="3318" y="875"/>
                  </a:lnTo>
                  <a:cubicBezTo>
                    <a:pt x="3890" y="809"/>
                    <a:pt x="3791" y="0"/>
                    <a:pt x="3293"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610" name="Google Shape;5610;p63"/>
            <p:cNvSpPr/>
            <p:nvPr/>
          </p:nvSpPr>
          <p:spPr>
            <a:xfrm>
              <a:off x="3207510" y="1349784"/>
              <a:ext cx="60123" cy="49866"/>
            </a:xfrm>
            <a:custGeom>
              <a:avLst/>
              <a:gdLst/>
              <a:ahLst/>
              <a:cxnLst/>
              <a:rect l="l" t="t" r="r" b="b"/>
              <a:pathLst>
                <a:path w="1864" h="1546" extrusionOk="0">
                  <a:moveTo>
                    <a:pt x="1013" y="1"/>
                  </a:moveTo>
                  <a:cubicBezTo>
                    <a:pt x="970" y="1"/>
                    <a:pt x="926" y="4"/>
                    <a:pt x="881" y="12"/>
                  </a:cubicBezTo>
                  <a:cubicBezTo>
                    <a:pt x="203" y="131"/>
                    <a:pt x="0" y="1012"/>
                    <a:pt x="572" y="1405"/>
                  </a:cubicBezTo>
                  <a:cubicBezTo>
                    <a:pt x="710" y="1502"/>
                    <a:pt x="861" y="1545"/>
                    <a:pt x="1008" y="1545"/>
                  </a:cubicBezTo>
                  <a:cubicBezTo>
                    <a:pt x="1454" y="1545"/>
                    <a:pt x="1864" y="1145"/>
                    <a:pt x="1774" y="643"/>
                  </a:cubicBezTo>
                  <a:cubicBezTo>
                    <a:pt x="1700" y="260"/>
                    <a:pt x="1378" y="1"/>
                    <a:pt x="101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611" name="Google Shape;5611;p63"/>
            <p:cNvSpPr/>
            <p:nvPr/>
          </p:nvSpPr>
          <p:spPr>
            <a:xfrm>
              <a:off x="3277149" y="1335140"/>
              <a:ext cx="121247" cy="43544"/>
            </a:xfrm>
            <a:custGeom>
              <a:avLst/>
              <a:gdLst/>
              <a:ahLst/>
              <a:cxnLst/>
              <a:rect l="l" t="t" r="r" b="b"/>
              <a:pathLst>
                <a:path w="3759" h="1350" extrusionOk="0">
                  <a:moveTo>
                    <a:pt x="3139" y="0"/>
                  </a:moveTo>
                  <a:cubicBezTo>
                    <a:pt x="3127" y="0"/>
                    <a:pt x="3116" y="1"/>
                    <a:pt x="3104" y="2"/>
                  </a:cubicBezTo>
                  <a:lnTo>
                    <a:pt x="508" y="478"/>
                  </a:lnTo>
                  <a:cubicBezTo>
                    <a:pt x="0" y="628"/>
                    <a:pt x="119" y="1349"/>
                    <a:pt x="615" y="1349"/>
                  </a:cubicBezTo>
                  <a:cubicBezTo>
                    <a:pt x="631" y="1349"/>
                    <a:pt x="647" y="1348"/>
                    <a:pt x="663" y="1347"/>
                  </a:cubicBezTo>
                  <a:lnTo>
                    <a:pt x="3258" y="883"/>
                  </a:lnTo>
                  <a:cubicBezTo>
                    <a:pt x="3759" y="731"/>
                    <a:pt x="3634" y="0"/>
                    <a:pt x="3139"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612" name="Google Shape;5612;p63"/>
            <p:cNvSpPr/>
            <p:nvPr/>
          </p:nvSpPr>
          <p:spPr>
            <a:xfrm>
              <a:off x="3221315" y="1424293"/>
              <a:ext cx="59769" cy="49834"/>
            </a:xfrm>
            <a:custGeom>
              <a:avLst/>
              <a:gdLst/>
              <a:ahLst/>
              <a:cxnLst/>
              <a:rect l="l" t="t" r="r" b="b"/>
              <a:pathLst>
                <a:path w="1853" h="1545" extrusionOk="0">
                  <a:moveTo>
                    <a:pt x="1003" y="0"/>
                  </a:moveTo>
                  <a:cubicBezTo>
                    <a:pt x="959" y="0"/>
                    <a:pt x="914" y="4"/>
                    <a:pt x="870" y="12"/>
                  </a:cubicBezTo>
                  <a:cubicBezTo>
                    <a:pt x="191" y="131"/>
                    <a:pt x="1" y="1012"/>
                    <a:pt x="560" y="1405"/>
                  </a:cubicBezTo>
                  <a:cubicBezTo>
                    <a:pt x="701" y="1502"/>
                    <a:pt x="853" y="1545"/>
                    <a:pt x="1000" y="1545"/>
                  </a:cubicBezTo>
                  <a:cubicBezTo>
                    <a:pt x="1449" y="1545"/>
                    <a:pt x="1853" y="1142"/>
                    <a:pt x="1763" y="631"/>
                  </a:cubicBezTo>
                  <a:cubicBezTo>
                    <a:pt x="1699" y="259"/>
                    <a:pt x="1369" y="0"/>
                    <a:pt x="1003"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613" name="Google Shape;5613;p63"/>
            <p:cNvSpPr/>
            <p:nvPr/>
          </p:nvSpPr>
          <p:spPr>
            <a:xfrm>
              <a:off x="3290567" y="1409230"/>
              <a:ext cx="121924" cy="43931"/>
            </a:xfrm>
            <a:custGeom>
              <a:avLst/>
              <a:gdLst/>
              <a:ahLst/>
              <a:cxnLst/>
              <a:rect l="l" t="t" r="r" b="b"/>
              <a:pathLst>
                <a:path w="3780" h="1362" extrusionOk="0">
                  <a:moveTo>
                    <a:pt x="3152" y="0"/>
                  </a:moveTo>
                  <a:cubicBezTo>
                    <a:pt x="3137" y="0"/>
                    <a:pt x="3121" y="1"/>
                    <a:pt x="3104" y="2"/>
                  </a:cubicBezTo>
                  <a:lnTo>
                    <a:pt x="3104" y="14"/>
                  </a:lnTo>
                  <a:lnTo>
                    <a:pt x="509" y="479"/>
                  </a:lnTo>
                  <a:cubicBezTo>
                    <a:pt x="0" y="617"/>
                    <a:pt x="120" y="1362"/>
                    <a:pt x="617" y="1362"/>
                  </a:cubicBezTo>
                  <a:cubicBezTo>
                    <a:pt x="633" y="1362"/>
                    <a:pt x="648" y="1361"/>
                    <a:pt x="664" y="1360"/>
                  </a:cubicBezTo>
                  <a:lnTo>
                    <a:pt x="3271" y="883"/>
                  </a:lnTo>
                  <a:cubicBezTo>
                    <a:pt x="3779" y="733"/>
                    <a:pt x="3660" y="0"/>
                    <a:pt x="315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614" name="Google Shape;5614;p63"/>
            <p:cNvSpPr/>
            <p:nvPr/>
          </p:nvSpPr>
          <p:spPr>
            <a:xfrm>
              <a:off x="3632631" y="1251439"/>
              <a:ext cx="196272" cy="181563"/>
            </a:xfrm>
            <a:custGeom>
              <a:avLst/>
              <a:gdLst/>
              <a:ahLst/>
              <a:cxnLst/>
              <a:rect l="l" t="t" r="r" b="b"/>
              <a:pathLst>
                <a:path w="6085" h="5629" extrusionOk="0">
                  <a:moveTo>
                    <a:pt x="3608" y="1"/>
                  </a:moveTo>
                  <a:lnTo>
                    <a:pt x="1215" y="1620"/>
                  </a:lnTo>
                  <a:cubicBezTo>
                    <a:pt x="250" y="2275"/>
                    <a:pt x="0" y="3585"/>
                    <a:pt x="667" y="4549"/>
                  </a:cubicBezTo>
                  <a:lnTo>
                    <a:pt x="774" y="4704"/>
                  </a:lnTo>
                  <a:cubicBezTo>
                    <a:pt x="1182" y="5305"/>
                    <a:pt x="1845" y="5629"/>
                    <a:pt x="2519" y="5629"/>
                  </a:cubicBezTo>
                  <a:cubicBezTo>
                    <a:pt x="2927" y="5629"/>
                    <a:pt x="3340" y="5510"/>
                    <a:pt x="3703" y="5264"/>
                  </a:cubicBezTo>
                  <a:lnTo>
                    <a:pt x="6084" y="3644"/>
                  </a:lnTo>
                  <a:lnTo>
                    <a:pt x="3608" y="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615" name="Google Shape;5615;p63"/>
            <p:cNvSpPr/>
            <p:nvPr/>
          </p:nvSpPr>
          <p:spPr>
            <a:xfrm>
              <a:off x="3765490" y="1176188"/>
              <a:ext cx="196272" cy="181660"/>
            </a:xfrm>
            <a:custGeom>
              <a:avLst/>
              <a:gdLst/>
              <a:ahLst/>
              <a:cxnLst/>
              <a:rect l="l" t="t" r="r" b="b"/>
              <a:pathLst>
                <a:path w="6085" h="5632" extrusionOk="0">
                  <a:moveTo>
                    <a:pt x="3589" y="1"/>
                  </a:moveTo>
                  <a:cubicBezTo>
                    <a:pt x="3177" y="1"/>
                    <a:pt x="2761" y="120"/>
                    <a:pt x="2394" y="369"/>
                  </a:cubicBezTo>
                  <a:lnTo>
                    <a:pt x="1" y="1989"/>
                  </a:lnTo>
                  <a:lnTo>
                    <a:pt x="2477" y="5632"/>
                  </a:lnTo>
                  <a:lnTo>
                    <a:pt x="4871" y="4001"/>
                  </a:lnTo>
                  <a:cubicBezTo>
                    <a:pt x="5835" y="3346"/>
                    <a:pt x="6085" y="2036"/>
                    <a:pt x="5430" y="1072"/>
                  </a:cubicBezTo>
                  <a:lnTo>
                    <a:pt x="5430" y="1072"/>
                  </a:lnTo>
                  <a:lnTo>
                    <a:pt x="5430" y="1084"/>
                  </a:lnTo>
                  <a:lnTo>
                    <a:pt x="5323" y="917"/>
                  </a:lnTo>
                  <a:cubicBezTo>
                    <a:pt x="4917" y="319"/>
                    <a:pt x="4260" y="1"/>
                    <a:pt x="3589"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616" name="Google Shape;5616;p63"/>
            <p:cNvSpPr/>
            <p:nvPr/>
          </p:nvSpPr>
          <p:spPr>
            <a:xfrm>
              <a:off x="2108389" y="99161"/>
              <a:ext cx="349515" cy="435378"/>
            </a:xfrm>
            <a:custGeom>
              <a:avLst/>
              <a:gdLst/>
              <a:ahLst/>
              <a:cxnLst/>
              <a:rect l="l" t="t" r="r" b="b"/>
              <a:pathLst>
                <a:path w="10836" h="13498" extrusionOk="0">
                  <a:moveTo>
                    <a:pt x="4147" y="412"/>
                  </a:moveTo>
                  <a:cubicBezTo>
                    <a:pt x="4434" y="412"/>
                    <a:pt x="4718" y="584"/>
                    <a:pt x="4775" y="971"/>
                  </a:cubicBezTo>
                  <a:cubicBezTo>
                    <a:pt x="4799" y="1173"/>
                    <a:pt x="4751" y="1364"/>
                    <a:pt x="4620" y="1518"/>
                  </a:cubicBezTo>
                  <a:lnTo>
                    <a:pt x="3834" y="1661"/>
                  </a:lnTo>
                  <a:cubicBezTo>
                    <a:pt x="3656" y="1566"/>
                    <a:pt x="3537" y="1399"/>
                    <a:pt x="3501" y="1209"/>
                  </a:cubicBezTo>
                  <a:cubicBezTo>
                    <a:pt x="3386" y="709"/>
                    <a:pt x="3770" y="412"/>
                    <a:pt x="4147" y="412"/>
                  </a:cubicBezTo>
                  <a:close/>
                  <a:moveTo>
                    <a:pt x="7842" y="2726"/>
                  </a:moveTo>
                  <a:cubicBezTo>
                    <a:pt x="8105" y="2726"/>
                    <a:pt x="8340" y="2907"/>
                    <a:pt x="8382" y="3185"/>
                  </a:cubicBezTo>
                  <a:lnTo>
                    <a:pt x="9775" y="10746"/>
                  </a:lnTo>
                  <a:cubicBezTo>
                    <a:pt x="9823" y="11043"/>
                    <a:pt x="9633" y="11329"/>
                    <a:pt x="9323" y="11377"/>
                  </a:cubicBezTo>
                  <a:lnTo>
                    <a:pt x="3060" y="12520"/>
                  </a:lnTo>
                  <a:cubicBezTo>
                    <a:pt x="3025" y="12527"/>
                    <a:pt x="2990" y="12530"/>
                    <a:pt x="2956" y="12530"/>
                  </a:cubicBezTo>
                  <a:cubicBezTo>
                    <a:pt x="2699" y="12530"/>
                    <a:pt x="2471" y="12342"/>
                    <a:pt x="2429" y="12079"/>
                  </a:cubicBezTo>
                  <a:lnTo>
                    <a:pt x="1048" y="4507"/>
                  </a:lnTo>
                  <a:cubicBezTo>
                    <a:pt x="989" y="4209"/>
                    <a:pt x="1191" y="3935"/>
                    <a:pt x="1489" y="3876"/>
                  </a:cubicBezTo>
                  <a:lnTo>
                    <a:pt x="2239" y="3745"/>
                  </a:lnTo>
                  <a:cubicBezTo>
                    <a:pt x="2270" y="3954"/>
                    <a:pt x="2448" y="4099"/>
                    <a:pt x="2653" y="4099"/>
                  </a:cubicBezTo>
                  <a:cubicBezTo>
                    <a:pt x="2681" y="4099"/>
                    <a:pt x="2710" y="4096"/>
                    <a:pt x="2739" y="4090"/>
                  </a:cubicBezTo>
                  <a:lnTo>
                    <a:pt x="6656" y="3376"/>
                  </a:lnTo>
                  <a:cubicBezTo>
                    <a:pt x="6894" y="3340"/>
                    <a:pt x="7049" y="3114"/>
                    <a:pt x="7001" y="2876"/>
                  </a:cubicBezTo>
                  <a:lnTo>
                    <a:pt x="7751" y="2733"/>
                  </a:lnTo>
                  <a:cubicBezTo>
                    <a:pt x="7782" y="2728"/>
                    <a:pt x="7812" y="2726"/>
                    <a:pt x="7842" y="2726"/>
                  </a:cubicBezTo>
                  <a:close/>
                  <a:moveTo>
                    <a:pt x="4134" y="1"/>
                  </a:moveTo>
                  <a:cubicBezTo>
                    <a:pt x="4071" y="1"/>
                    <a:pt x="4006" y="6"/>
                    <a:pt x="3941" y="18"/>
                  </a:cubicBezTo>
                  <a:cubicBezTo>
                    <a:pt x="3346" y="125"/>
                    <a:pt x="2953" y="697"/>
                    <a:pt x="3072" y="1280"/>
                  </a:cubicBezTo>
                  <a:cubicBezTo>
                    <a:pt x="3096" y="1459"/>
                    <a:pt x="3167" y="1614"/>
                    <a:pt x="3275" y="1756"/>
                  </a:cubicBezTo>
                  <a:lnTo>
                    <a:pt x="2501" y="1899"/>
                  </a:lnTo>
                  <a:cubicBezTo>
                    <a:pt x="2191" y="1959"/>
                    <a:pt x="1977" y="2268"/>
                    <a:pt x="2036" y="2578"/>
                  </a:cubicBezTo>
                  <a:lnTo>
                    <a:pt x="2084" y="2864"/>
                  </a:lnTo>
                  <a:lnTo>
                    <a:pt x="798" y="3102"/>
                  </a:lnTo>
                  <a:cubicBezTo>
                    <a:pt x="310" y="3185"/>
                    <a:pt x="0" y="3650"/>
                    <a:pt x="84" y="4126"/>
                  </a:cubicBezTo>
                  <a:lnTo>
                    <a:pt x="1655" y="12758"/>
                  </a:lnTo>
                  <a:cubicBezTo>
                    <a:pt x="1741" y="13194"/>
                    <a:pt x="2111" y="13497"/>
                    <a:pt x="2537" y="13497"/>
                  </a:cubicBezTo>
                  <a:cubicBezTo>
                    <a:pt x="2588" y="13497"/>
                    <a:pt x="2639" y="13493"/>
                    <a:pt x="2691" y="13484"/>
                  </a:cubicBezTo>
                  <a:lnTo>
                    <a:pt x="10025" y="12139"/>
                  </a:lnTo>
                  <a:cubicBezTo>
                    <a:pt x="10514" y="12055"/>
                    <a:pt x="10835" y="11579"/>
                    <a:pt x="10752" y="11103"/>
                  </a:cubicBezTo>
                  <a:lnTo>
                    <a:pt x="9168" y="2483"/>
                  </a:lnTo>
                  <a:cubicBezTo>
                    <a:pt x="9094" y="2046"/>
                    <a:pt x="8715" y="1743"/>
                    <a:pt x="8287" y="1743"/>
                  </a:cubicBezTo>
                  <a:cubicBezTo>
                    <a:pt x="8236" y="1743"/>
                    <a:pt x="8184" y="1748"/>
                    <a:pt x="8132" y="1756"/>
                  </a:cubicBezTo>
                  <a:lnTo>
                    <a:pt x="6847" y="1995"/>
                  </a:lnTo>
                  <a:lnTo>
                    <a:pt x="6799" y="1721"/>
                  </a:lnTo>
                  <a:cubicBezTo>
                    <a:pt x="6746" y="1435"/>
                    <a:pt x="6506" y="1235"/>
                    <a:pt x="6228" y="1235"/>
                  </a:cubicBezTo>
                  <a:cubicBezTo>
                    <a:pt x="6192" y="1235"/>
                    <a:pt x="6156" y="1238"/>
                    <a:pt x="6120" y="1245"/>
                  </a:cubicBezTo>
                  <a:lnTo>
                    <a:pt x="5168" y="1411"/>
                  </a:lnTo>
                  <a:cubicBezTo>
                    <a:pt x="5227" y="1245"/>
                    <a:pt x="5239" y="1066"/>
                    <a:pt x="5203" y="899"/>
                  </a:cubicBezTo>
                  <a:cubicBezTo>
                    <a:pt x="5108" y="370"/>
                    <a:pt x="4646" y="1"/>
                    <a:pt x="413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617" name="Google Shape;5617;p63"/>
            <p:cNvSpPr/>
            <p:nvPr/>
          </p:nvSpPr>
          <p:spPr>
            <a:xfrm>
              <a:off x="2170222" y="255566"/>
              <a:ext cx="60059" cy="49898"/>
            </a:xfrm>
            <a:custGeom>
              <a:avLst/>
              <a:gdLst/>
              <a:ahLst/>
              <a:cxnLst/>
              <a:rect l="l" t="t" r="r" b="b"/>
              <a:pathLst>
                <a:path w="1862" h="1547" extrusionOk="0">
                  <a:moveTo>
                    <a:pt x="1015" y="1"/>
                  </a:moveTo>
                  <a:cubicBezTo>
                    <a:pt x="967" y="1"/>
                    <a:pt x="918" y="5"/>
                    <a:pt x="869" y="15"/>
                  </a:cubicBezTo>
                  <a:cubicBezTo>
                    <a:pt x="191" y="134"/>
                    <a:pt x="0" y="1015"/>
                    <a:pt x="572" y="1408"/>
                  </a:cubicBezTo>
                  <a:cubicBezTo>
                    <a:pt x="709" y="1504"/>
                    <a:pt x="857" y="1547"/>
                    <a:pt x="1002" y="1547"/>
                  </a:cubicBezTo>
                  <a:cubicBezTo>
                    <a:pt x="1450" y="1547"/>
                    <a:pt x="1861" y="1138"/>
                    <a:pt x="1762" y="634"/>
                  </a:cubicBezTo>
                  <a:cubicBezTo>
                    <a:pt x="1699" y="266"/>
                    <a:pt x="1377" y="1"/>
                    <a:pt x="1015"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618" name="Google Shape;5618;p63"/>
            <p:cNvSpPr/>
            <p:nvPr/>
          </p:nvSpPr>
          <p:spPr>
            <a:xfrm>
              <a:off x="2238409" y="241019"/>
              <a:ext cx="124117" cy="43706"/>
            </a:xfrm>
            <a:custGeom>
              <a:avLst/>
              <a:gdLst/>
              <a:ahLst/>
              <a:cxnLst/>
              <a:rect l="l" t="t" r="r" b="b"/>
              <a:pathLst>
                <a:path w="3848" h="1355" extrusionOk="0">
                  <a:moveTo>
                    <a:pt x="3261" y="1"/>
                  </a:moveTo>
                  <a:cubicBezTo>
                    <a:pt x="3225" y="1"/>
                    <a:pt x="3188" y="5"/>
                    <a:pt x="3149" y="14"/>
                  </a:cubicBezTo>
                  <a:lnTo>
                    <a:pt x="553" y="490"/>
                  </a:lnTo>
                  <a:cubicBezTo>
                    <a:pt x="1" y="580"/>
                    <a:pt x="121" y="1354"/>
                    <a:pt x="622" y="1354"/>
                  </a:cubicBezTo>
                  <a:cubicBezTo>
                    <a:pt x="649" y="1354"/>
                    <a:pt x="678" y="1352"/>
                    <a:pt x="708" y="1347"/>
                  </a:cubicBezTo>
                  <a:lnTo>
                    <a:pt x="3292" y="871"/>
                  </a:lnTo>
                  <a:cubicBezTo>
                    <a:pt x="3847" y="793"/>
                    <a:pt x="3750" y="1"/>
                    <a:pt x="3261"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619" name="Google Shape;5619;p63"/>
            <p:cNvSpPr/>
            <p:nvPr/>
          </p:nvSpPr>
          <p:spPr>
            <a:xfrm>
              <a:off x="2182898" y="325172"/>
              <a:ext cx="60123" cy="49866"/>
            </a:xfrm>
            <a:custGeom>
              <a:avLst/>
              <a:gdLst/>
              <a:ahLst/>
              <a:cxnLst/>
              <a:rect l="l" t="t" r="r" b="b"/>
              <a:pathLst>
                <a:path w="1864" h="1546" extrusionOk="0">
                  <a:moveTo>
                    <a:pt x="1014" y="1"/>
                  </a:moveTo>
                  <a:cubicBezTo>
                    <a:pt x="970" y="1"/>
                    <a:pt x="926" y="4"/>
                    <a:pt x="881" y="12"/>
                  </a:cubicBezTo>
                  <a:cubicBezTo>
                    <a:pt x="191" y="131"/>
                    <a:pt x="0" y="1012"/>
                    <a:pt x="572" y="1405"/>
                  </a:cubicBezTo>
                  <a:cubicBezTo>
                    <a:pt x="710" y="1502"/>
                    <a:pt x="860" y="1545"/>
                    <a:pt x="1007" y="1545"/>
                  </a:cubicBezTo>
                  <a:cubicBezTo>
                    <a:pt x="1454" y="1545"/>
                    <a:pt x="1864" y="1142"/>
                    <a:pt x="1774" y="631"/>
                  </a:cubicBezTo>
                  <a:cubicBezTo>
                    <a:pt x="1700" y="259"/>
                    <a:pt x="1378" y="1"/>
                    <a:pt x="101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620" name="Google Shape;5620;p63"/>
            <p:cNvSpPr/>
            <p:nvPr/>
          </p:nvSpPr>
          <p:spPr>
            <a:xfrm>
              <a:off x="2252408" y="310528"/>
              <a:ext cx="121376" cy="43512"/>
            </a:xfrm>
            <a:custGeom>
              <a:avLst/>
              <a:gdLst/>
              <a:ahLst/>
              <a:cxnLst/>
              <a:rect l="l" t="t" r="r" b="b"/>
              <a:pathLst>
                <a:path w="3763" h="1349" extrusionOk="0">
                  <a:moveTo>
                    <a:pt x="3132" y="0"/>
                  </a:moveTo>
                  <a:cubicBezTo>
                    <a:pt x="3120" y="0"/>
                    <a:pt x="3108" y="1"/>
                    <a:pt x="3096" y="2"/>
                  </a:cubicBezTo>
                  <a:lnTo>
                    <a:pt x="500" y="478"/>
                  </a:lnTo>
                  <a:cubicBezTo>
                    <a:pt x="0" y="618"/>
                    <a:pt x="125" y="1348"/>
                    <a:pt x="631" y="1348"/>
                  </a:cubicBezTo>
                  <a:cubicBezTo>
                    <a:pt x="643" y="1348"/>
                    <a:pt x="655" y="1348"/>
                    <a:pt x="667" y="1347"/>
                  </a:cubicBezTo>
                  <a:lnTo>
                    <a:pt x="3263" y="871"/>
                  </a:lnTo>
                  <a:cubicBezTo>
                    <a:pt x="3763" y="731"/>
                    <a:pt x="3638" y="0"/>
                    <a:pt x="313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621" name="Google Shape;5621;p63"/>
            <p:cNvSpPr/>
            <p:nvPr/>
          </p:nvSpPr>
          <p:spPr>
            <a:xfrm>
              <a:off x="2196316" y="399294"/>
              <a:ext cx="60156" cy="50189"/>
            </a:xfrm>
            <a:custGeom>
              <a:avLst/>
              <a:gdLst/>
              <a:ahLst/>
              <a:cxnLst/>
              <a:rect l="l" t="t" r="r" b="b"/>
              <a:pathLst>
                <a:path w="1865" h="1556" extrusionOk="0">
                  <a:moveTo>
                    <a:pt x="1014" y="1"/>
                  </a:moveTo>
                  <a:cubicBezTo>
                    <a:pt x="971" y="1"/>
                    <a:pt x="926" y="4"/>
                    <a:pt x="882" y="12"/>
                  </a:cubicBezTo>
                  <a:cubicBezTo>
                    <a:pt x="191" y="131"/>
                    <a:pt x="1" y="1012"/>
                    <a:pt x="572" y="1417"/>
                  </a:cubicBezTo>
                  <a:cubicBezTo>
                    <a:pt x="709" y="1513"/>
                    <a:pt x="858" y="1556"/>
                    <a:pt x="1003" y="1556"/>
                  </a:cubicBezTo>
                  <a:cubicBezTo>
                    <a:pt x="1452" y="1556"/>
                    <a:pt x="1865" y="1147"/>
                    <a:pt x="1775" y="643"/>
                  </a:cubicBezTo>
                  <a:cubicBezTo>
                    <a:pt x="1701" y="260"/>
                    <a:pt x="1379" y="1"/>
                    <a:pt x="101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622" name="Google Shape;5622;p63"/>
            <p:cNvSpPr/>
            <p:nvPr/>
          </p:nvSpPr>
          <p:spPr>
            <a:xfrm>
              <a:off x="2265310" y="384586"/>
              <a:ext cx="122472" cy="44028"/>
            </a:xfrm>
            <a:custGeom>
              <a:avLst/>
              <a:gdLst/>
              <a:ahLst/>
              <a:cxnLst/>
              <a:rect l="l" t="t" r="r" b="b"/>
              <a:pathLst>
                <a:path w="3797" h="1365" extrusionOk="0">
                  <a:moveTo>
                    <a:pt x="3170" y="0"/>
                  </a:moveTo>
                  <a:cubicBezTo>
                    <a:pt x="3152" y="0"/>
                    <a:pt x="3132" y="1"/>
                    <a:pt x="3113" y="4"/>
                  </a:cubicBezTo>
                  <a:lnTo>
                    <a:pt x="3125" y="4"/>
                  </a:lnTo>
                  <a:lnTo>
                    <a:pt x="529" y="480"/>
                  </a:lnTo>
                  <a:cubicBezTo>
                    <a:pt x="1" y="606"/>
                    <a:pt x="115" y="1364"/>
                    <a:pt x="626" y="1364"/>
                  </a:cubicBezTo>
                  <a:cubicBezTo>
                    <a:pt x="645" y="1364"/>
                    <a:pt x="664" y="1363"/>
                    <a:pt x="684" y="1361"/>
                  </a:cubicBezTo>
                  <a:lnTo>
                    <a:pt x="3279" y="885"/>
                  </a:lnTo>
                  <a:cubicBezTo>
                    <a:pt x="3796" y="758"/>
                    <a:pt x="3681" y="0"/>
                    <a:pt x="3170"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623" name="Google Shape;5623;p63"/>
            <p:cNvSpPr/>
            <p:nvPr/>
          </p:nvSpPr>
          <p:spPr>
            <a:xfrm>
              <a:off x="2138741" y="708297"/>
              <a:ext cx="250783" cy="224721"/>
            </a:xfrm>
            <a:custGeom>
              <a:avLst/>
              <a:gdLst/>
              <a:ahLst/>
              <a:cxnLst/>
              <a:rect l="l" t="t" r="r" b="b"/>
              <a:pathLst>
                <a:path w="7775" h="6967" extrusionOk="0">
                  <a:moveTo>
                    <a:pt x="3934" y="1"/>
                  </a:moveTo>
                  <a:cubicBezTo>
                    <a:pt x="2904" y="1"/>
                    <a:pt x="1893" y="465"/>
                    <a:pt x="1226" y="1338"/>
                  </a:cubicBezTo>
                  <a:lnTo>
                    <a:pt x="6965" y="4969"/>
                  </a:lnTo>
                  <a:cubicBezTo>
                    <a:pt x="7775" y="3398"/>
                    <a:pt x="7251" y="1469"/>
                    <a:pt x="5763" y="528"/>
                  </a:cubicBezTo>
                  <a:cubicBezTo>
                    <a:pt x="5195" y="173"/>
                    <a:pt x="4561" y="1"/>
                    <a:pt x="3934" y="1"/>
                  </a:cubicBezTo>
                  <a:close/>
                  <a:moveTo>
                    <a:pt x="822" y="1993"/>
                  </a:moveTo>
                  <a:lnTo>
                    <a:pt x="822" y="1993"/>
                  </a:lnTo>
                  <a:cubicBezTo>
                    <a:pt x="0" y="3553"/>
                    <a:pt x="524" y="5493"/>
                    <a:pt x="2024" y="6434"/>
                  </a:cubicBezTo>
                  <a:cubicBezTo>
                    <a:pt x="2590" y="6793"/>
                    <a:pt x="3222" y="6966"/>
                    <a:pt x="3847" y="6966"/>
                  </a:cubicBezTo>
                  <a:cubicBezTo>
                    <a:pt x="4879" y="6966"/>
                    <a:pt x="5893" y="6495"/>
                    <a:pt x="6560" y="5612"/>
                  </a:cubicBezTo>
                  <a:lnTo>
                    <a:pt x="822" y="1993"/>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624" name="Google Shape;5624;p63"/>
            <p:cNvSpPr/>
            <p:nvPr/>
          </p:nvSpPr>
          <p:spPr>
            <a:xfrm>
              <a:off x="2608019" y="226472"/>
              <a:ext cx="196272" cy="181918"/>
            </a:xfrm>
            <a:custGeom>
              <a:avLst/>
              <a:gdLst/>
              <a:ahLst/>
              <a:cxnLst/>
              <a:rect l="l" t="t" r="r" b="b"/>
              <a:pathLst>
                <a:path w="6085" h="5640" extrusionOk="0">
                  <a:moveTo>
                    <a:pt x="3608" y="0"/>
                  </a:moveTo>
                  <a:lnTo>
                    <a:pt x="1215" y="1631"/>
                  </a:lnTo>
                  <a:cubicBezTo>
                    <a:pt x="250" y="2286"/>
                    <a:pt x="0" y="3596"/>
                    <a:pt x="655" y="4560"/>
                  </a:cubicBezTo>
                  <a:lnTo>
                    <a:pt x="762" y="4715"/>
                  </a:lnTo>
                  <a:cubicBezTo>
                    <a:pt x="1171" y="5316"/>
                    <a:pt x="1833" y="5640"/>
                    <a:pt x="2508" y="5640"/>
                  </a:cubicBezTo>
                  <a:cubicBezTo>
                    <a:pt x="2916" y="5640"/>
                    <a:pt x="3328" y="5521"/>
                    <a:pt x="3691" y="5275"/>
                  </a:cubicBezTo>
                  <a:lnTo>
                    <a:pt x="6085" y="3644"/>
                  </a:lnTo>
                  <a:lnTo>
                    <a:pt x="3608" y="0"/>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625" name="Google Shape;5625;p63"/>
            <p:cNvSpPr/>
            <p:nvPr/>
          </p:nvSpPr>
          <p:spPr>
            <a:xfrm>
              <a:off x="2740909" y="151317"/>
              <a:ext cx="196272" cy="181563"/>
            </a:xfrm>
            <a:custGeom>
              <a:avLst/>
              <a:gdLst/>
              <a:ahLst/>
              <a:cxnLst/>
              <a:rect l="l" t="t" r="r" b="b"/>
              <a:pathLst>
                <a:path w="6085" h="5629" extrusionOk="0">
                  <a:moveTo>
                    <a:pt x="3571" y="1"/>
                  </a:moveTo>
                  <a:cubicBezTo>
                    <a:pt x="3163" y="1"/>
                    <a:pt x="2752" y="119"/>
                    <a:pt x="2393" y="366"/>
                  </a:cubicBezTo>
                  <a:lnTo>
                    <a:pt x="0" y="1985"/>
                  </a:lnTo>
                  <a:lnTo>
                    <a:pt x="2477" y="5628"/>
                  </a:lnTo>
                  <a:lnTo>
                    <a:pt x="4870" y="4009"/>
                  </a:lnTo>
                  <a:cubicBezTo>
                    <a:pt x="5834" y="3354"/>
                    <a:pt x="6084" y="2044"/>
                    <a:pt x="5429" y="1080"/>
                  </a:cubicBezTo>
                  <a:lnTo>
                    <a:pt x="5310" y="925"/>
                  </a:lnTo>
                  <a:cubicBezTo>
                    <a:pt x="4910" y="324"/>
                    <a:pt x="4245" y="1"/>
                    <a:pt x="3571"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626" name="Google Shape;5626;p63"/>
            <p:cNvSpPr/>
            <p:nvPr/>
          </p:nvSpPr>
          <p:spPr>
            <a:xfrm>
              <a:off x="2550799" y="602242"/>
              <a:ext cx="346032" cy="344032"/>
            </a:xfrm>
            <a:custGeom>
              <a:avLst/>
              <a:gdLst/>
              <a:ahLst/>
              <a:cxnLst/>
              <a:rect l="l" t="t" r="r" b="b"/>
              <a:pathLst>
                <a:path w="10728" h="10666" extrusionOk="0">
                  <a:moveTo>
                    <a:pt x="5007" y="1"/>
                  </a:moveTo>
                  <a:cubicBezTo>
                    <a:pt x="4823" y="1"/>
                    <a:pt x="4676" y="136"/>
                    <a:pt x="4644" y="328"/>
                  </a:cubicBezTo>
                  <a:lnTo>
                    <a:pt x="4191" y="3805"/>
                  </a:lnTo>
                  <a:lnTo>
                    <a:pt x="715" y="3340"/>
                  </a:lnTo>
                  <a:cubicBezTo>
                    <a:pt x="699" y="3338"/>
                    <a:pt x="684" y="3338"/>
                    <a:pt x="668" y="3338"/>
                  </a:cubicBezTo>
                  <a:cubicBezTo>
                    <a:pt x="475" y="3338"/>
                    <a:pt x="319" y="3474"/>
                    <a:pt x="286" y="3662"/>
                  </a:cubicBezTo>
                  <a:lnTo>
                    <a:pt x="36" y="5638"/>
                  </a:lnTo>
                  <a:cubicBezTo>
                    <a:pt x="0" y="5840"/>
                    <a:pt x="143" y="6031"/>
                    <a:pt x="346" y="6055"/>
                  </a:cubicBezTo>
                  <a:lnTo>
                    <a:pt x="346" y="6043"/>
                  </a:lnTo>
                  <a:lnTo>
                    <a:pt x="3822" y="6507"/>
                  </a:lnTo>
                  <a:lnTo>
                    <a:pt x="3370" y="9984"/>
                  </a:lnTo>
                  <a:cubicBezTo>
                    <a:pt x="3334" y="10186"/>
                    <a:pt x="3489" y="10377"/>
                    <a:pt x="3691" y="10401"/>
                  </a:cubicBezTo>
                  <a:lnTo>
                    <a:pt x="5668" y="10663"/>
                  </a:lnTo>
                  <a:cubicBezTo>
                    <a:pt x="5683" y="10664"/>
                    <a:pt x="5697" y="10665"/>
                    <a:pt x="5712" y="10665"/>
                  </a:cubicBezTo>
                  <a:cubicBezTo>
                    <a:pt x="5896" y="10665"/>
                    <a:pt x="6051" y="10529"/>
                    <a:pt x="6085" y="10341"/>
                  </a:cubicBezTo>
                  <a:lnTo>
                    <a:pt x="6537" y="6864"/>
                  </a:lnTo>
                  <a:lnTo>
                    <a:pt x="10025" y="7329"/>
                  </a:lnTo>
                  <a:cubicBezTo>
                    <a:pt x="10040" y="7331"/>
                    <a:pt x="10055" y="7331"/>
                    <a:pt x="10069" y="7331"/>
                  </a:cubicBezTo>
                  <a:cubicBezTo>
                    <a:pt x="10253" y="7331"/>
                    <a:pt x="10409" y="7195"/>
                    <a:pt x="10442" y="7007"/>
                  </a:cubicBezTo>
                  <a:lnTo>
                    <a:pt x="10704" y="5031"/>
                  </a:lnTo>
                  <a:cubicBezTo>
                    <a:pt x="10728" y="4828"/>
                    <a:pt x="10585" y="4638"/>
                    <a:pt x="10383" y="4614"/>
                  </a:cubicBezTo>
                  <a:lnTo>
                    <a:pt x="6894" y="4150"/>
                  </a:lnTo>
                  <a:lnTo>
                    <a:pt x="7358" y="673"/>
                  </a:lnTo>
                  <a:cubicBezTo>
                    <a:pt x="7382" y="471"/>
                    <a:pt x="7239" y="280"/>
                    <a:pt x="7037" y="256"/>
                  </a:cubicBezTo>
                  <a:lnTo>
                    <a:pt x="5072" y="6"/>
                  </a:lnTo>
                  <a:cubicBezTo>
                    <a:pt x="5050" y="3"/>
                    <a:pt x="5029" y="1"/>
                    <a:pt x="5007"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627" name="Google Shape;5627;p63"/>
            <p:cNvSpPr/>
            <p:nvPr/>
          </p:nvSpPr>
          <p:spPr>
            <a:xfrm>
              <a:off x="2108002" y="1123773"/>
              <a:ext cx="349902" cy="435733"/>
            </a:xfrm>
            <a:custGeom>
              <a:avLst/>
              <a:gdLst/>
              <a:ahLst/>
              <a:cxnLst/>
              <a:rect l="l" t="t" r="r" b="b"/>
              <a:pathLst>
                <a:path w="10848" h="13509" extrusionOk="0">
                  <a:moveTo>
                    <a:pt x="4155" y="414"/>
                  </a:moveTo>
                  <a:cubicBezTo>
                    <a:pt x="4444" y="414"/>
                    <a:pt x="4730" y="589"/>
                    <a:pt x="4787" y="982"/>
                  </a:cubicBezTo>
                  <a:cubicBezTo>
                    <a:pt x="4811" y="1173"/>
                    <a:pt x="4763" y="1375"/>
                    <a:pt x="4632" y="1518"/>
                  </a:cubicBezTo>
                  <a:lnTo>
                    <a:pt x="3846" y="1673"/>
                  </a:lnTo>
                  <a:cubicBezTo>
                    <a:pt x="3668" y="1578"/>
                    <a:pt x="3549" y="1411"/>
                    <a:pt x="3513" y="1209"/>
                  </a:cubicBezTo>
                  <a:cubicBezTo>
                    <a:pt x="3398" y="710"/>
                    <a:pt x="3779" y="414"/>
                    <a:pt x="4155" y="414"/>
                  </a:cubicBezTo>
                  <a:close/>
                  <a:moveTo>
                    <a:pt x="7872" y="2734"/>
                  </a:moveTo>
                  <a:cubicBezTo>
                    <a:pt x="8128" y="2734"/>
                    <a:pt x="8354" y="2914"/>
                    <a:pt x="8406" y="3185"/>
                  </a:cubicBezTo>
                  <a:lnTo>
                    <a:pt x="9787" y="10746"/>
                  </a:lnTo>
                  <a:cubicBezTo>
                    <a:pt x="9835" y="11043"/>
                    <a:pt x="9645" y="11329"/>
                    <a:pt x="9335" y="11377"/>
                  </a:cubicBezTo>
                  <a:lnTo>
                    <a:pt x="3072" y="12520"/>
                  </a:lnTo>
                  <a:cubicBezTo>
                    <a:pt x="3037" y="12527"/>
                    <a:pt x="3002" y="12530"/>
                    <a:pt x="2968" y="12530"/>
                  </a:cubicBezTo>
                  <a:cubicBezTo>
                    <a:pt x="2711" y="12530"/>
                    <a:pt x="2483" y="12342"/>
                    <a:pt x="2441" y="12079"/>
                  </a:cubicBezTo>
                  <a:lnTo>
                    <a:pt x="1060" y="4519"/>
                  </a:lnTo>
                  <a:cubicBezTo>
                    <a:pt x="1013" y="4221"/>
                    <a:pt x="1215" y="3935"/>
                    <a:pt x="1513" y="3888"/>
                  </a:cubicBezTo>
                  <a:lnTo>
                    <a:pt x="2251" y="3745"/>
                  </a:lnTo>
                  <a:cubicBezTo>
                    <a:pt x="2294" y="3960"/>
                    <a:pt x="2483" y="4107"/>
                    <a:pt x="2694" y="4107"/>
                  </a:cubicBezTo>
                  <a:cubicBezTo>
                    <a:pt x="2717" y="4107"/>
                    <a:pt x="2740" y="4105"/>
                    <a:pt x="2763" y="4102"/>
                  </a:cubicBezTo>
                  <a:lnTo>
                    <a:pt x="6668" y="3387"/>
                  </a:lnTo>
                  <a:cubicBezTo>
                    <a:pt x="6906" y="3340"/>
                    <a:pt x="7061" y="3114"/>
                    <a:pt x="7025" y="2875"/>
                  </a:cubicBezTo>
                  <a:lnTo>
                    <a:pt x="7763" y="2745"/>
                  </a:lnTo>
                  <a:cubicBezTo>
                    <a:pt x="7800" y="2737"/>
                    <a:pt x="7836" y="2734"/>
                    <a:pt x="7872" y="2734"/>
                  </a:cubicBezTo>
                  <a:close/>
                  <a:moveTo>
                    <a:pt x="4146" y="0"/>
                  </a:moveTo>
                  <a:cubicBezTo>
                    <a:pt x="4083" y="0"/>
                    <a:pt x="4018" y="6"/>
                    <a:pt x="3953" y="18"/>
                  </a:cubicBezTo>
                  <a:cubicBezTo>
                    <a:pt x="3358" y="125"/>
                    <a:pt x="2965" y="697"/>
                    <a:pt x="3084" y="1292"/>
                  </a:cubicBezTo>
                  <a:cubicBezTo>
                    <a:pt x="3108" y="1459"/>
                    <a:pt x="3179" y="1625"/>
                    <a:pt x="3287" y="1768"/>
                  </a:cubicBezTo>
                  <a:lnTo>
                    <a:pt x="2513" y="1911"/>
                  </a:lnTo>
                  <a:cubicBezTo>
                    <a:pt x="2203" y="1971"/>
                    <a:pt x="1989" y="2280"/>
                    <a:pt x="2048" y="2602"/>
                  </a:cubicBezTo>
                  <a:lnTo>
                    <a:pt x="2096" y="2875"/>
                  </a:lnTo>
                  <a:lnTo>
                    <a:pt x="810" y="3114"/>
                  </a:lnTo>
                  <a:cubicBezTo>
                    <a:pt x="322" y="3197"/>
                    <a:pt x="1" y="3661"/>
                    <a:pt x="96" y="4149"/>
                  </a:cubicBezTo>
                  <a:lnTo>
                    <a:pt x="1667" y="12770"/>
                  </a:lnTo>
                  <a:cubicBezTo>
                    <a:pt x="1742" y="13206"/>
                    <a:pt x="2121" y="13509"/>
                    <a:pt x="2549" y="13509"/>
                  </a:cubicBezTo>
                  <a:cubicBezTo>
                    <a:pt x="2600" y="13509"/>
                    <a:pt x="2651" y="13505"/>
                    <a:pt x="2703" y="13496"/>
                  </a:cubicBezTo>
                  <a:lnTo>
                    <a:pt x="10037" y="12150"/>
                  </a:lnTo>
                  <a:cubicBezTo>
                    <a:pt x="10526" y="12067"/>
                    <a:pt x="10847" y="11603"/>
                    <a:pt x="10764" y="11115"/>
                  </a:cubicBezTo>
                  <a:lnTo>
                    <a:pt x="9180" y="2483"/>
                  </a:lnTo>
                  <a:cubicBezTo>
                    <a:pt x="9107" y="2052"/>
                    <a:pt x="8737" y="1751"/>
                    <a:pt x="8316" y="1751"/>
                  </a:cubicBezTo>
                  <a:cubicBezTo>
                    <a:pt x="8260" y="1751"/>
                    <a:pt x="8202" y="1757"/>
                    <a:pt x="8144" y="1768"/>
                  </a:cubicBezTo>
                  <a:lnTo>
                    <a:pt x="6859" y="1994"/>
                  </a:lnTo>
                  <a:lnTo>
                    <a:pt x="6811" y="1721"/>
                  </a:lnTo>
                  <a:cubicBezTo>
                    <a:pt x="6757" y="1431"/>
                    <a:pt x="6510" y="1237"/>
                    <a:pt x="6226" y="1237"/>
                  </a:cubicBezTo>
                  <a:cubicBezTo>
                    <a:pt x="6195" y="1237"/>
                    <a:pt x="6164" y="1240"/>
                    <a:pt x="6132" y="1244"/>
                  </a:cubicBezTo>
                  <a:lnTo>
                    <a:pt x="5180" y="1423"/>
                  </a:lnTo>
                  <a:cubicBezTo>
                    <a:pt x="5239" y="1244"/>
                    <a:pt x="5251" y="1066"/>
                    <a:pt x="5215" y="899"/>
                  </a:cubicBezTo>
                  <a:cubicBezTo>
                    <a:pt x="5120" y="370"/>
                    <a:pt x="4658" y="0"/>
                    <a:pt x="4146"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628" name="Google Shape;5628;p63"/>
            <p:cNvSpPr/>
            <p:nvPr/>
          </p:nvSpPr>
          <p:spPr>
            <a:xfrm>
              <a:off x="2170222" y="1280275"/>
              <a:ext cx="60059" cy="49866"/>
            </a:xfrm>
            <a:custGeom>
              <a:avLst/>
              <a:gdLst/>
              <a:ahLst/>
              <a:cxnLst/>
              <a:rect l="l" t="t" r="r" b="b"/>
              <a:pathLst>
                <a:path w="1862" h="1546" extrusionOk="0">
                  <a:moveTo>
                    <a:pt x="1002" y="1"/>
                  </a:moveTo>
                  <a:cubicBezTo>
                    <a:pt x="958" y="1"/>
                    <a:pt x="914" y="4"/>
                    <a:pt x="869" y="12"/>
                  </a:cubicBezTo>
                  <a:cubicBezTo>
                    <a:pt x="191" y="131"/>
                    <a:pt x="0" y="1012"/>
                    <a:pt x="572" y="1405"/>
                  </a:cubicBezTo>
                  <a:cubicBezTo>
                    <a:pt x="710" y="1502"/>
                    <a:pt x="860" y="1545"/>
                    <a:pt x="1007" y="1545"/>
                  </a:cubicBezTo>
                  <a:cubicBezTo>
                    <a:pt x="1453" y="1545"/>
                    <a:pt x="1861" y="1142"/>
                    <a:pt x="1762" y="631"/>
                  </a:cubicBezTo>
                  <a:cubicBezTo>
                    <a:pt x="1699" y="259"/>
                    <a:pt x="1369"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629" name="Google Shape;5629;p63"/>
            <p:cNvSpPr/>
            <p:nvPr/>
          </p:nvSpPr>
          <p:spPr>
            <a:xfrm>
              <a:off x="2238344" y="1265566"/>
              <a:ext cx="124053" cy="43931"/>
            </a:xfrm>
            <a:custGeom>
              <a:avLst/>
              <a:gdLst/>
              <a:ahLst/>
              <a:cxnLst/>
              <a:rect l="l" t="t" r="r" b="b"/>
              <a:pathLst>
                <a:path w="3846" h="1362" extrusionOk="0">
                  <a:moveTo>
                    <a:pt x="3262" y="0"/>
                  </a:moveTo>
                  <a:cubicBezTo>
                    <a:pt x="3223" y="0"/>
                    <a:pt x="3182" y="5"/>
                    <a:pt x="3139" y="15"/>
                  </a:cubicBezTo>
                  <a:lnTo>
                    <a:pt x="3151" y="15"/>
                  </a:lnTo>
                  <a:lnTo>
                    <a:pt x="555" y="492"/>
                  </a:lnTo>
                  <a:cubicBezTo>
                    <a:pt x="0" y="569"/>
                    <a:pt x="108" y="1362"/>
                    <a:pt x="598" y="1362"/>
                  </a:cubicBezTo>
                  <a:cubicBezTo>
                    <a:pt x="633" y="1362"/>
                    <a:pt x="671" y="1358"/>
                    <a:pt x="710" y="1349"/>
                  </a:cubicBezTo>
                  <a:lnTo>
                    <a:pt x="3294" y="873"/>
                  </a:lnTo>
                  <a:cubicBezTo>
                    <a:pt x="3846" y="784"/>
                    <a:pt x="3753" y="0"/>
                    <a:pt x="326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630" name="Google Shape;5630;p63"/>
            <p:cNvSpPr/>
            <p:nvPr/>
          </p:nvSpPr>
          <p:spPr>
            <a:xfrm>
              <a:off x="2182898" y="1349784"/>
              <a:ext cx="60123" cy="49866"/>
            </a:xfrm>
            <a:custGeom>
              <a:avLst/>
              <a:gdLst/>
              <a:ahLst/>
              <a:cxnLst/>
              <a:rect l="l" t="t" r="r" b="b"/>
              <a:pathLst>
                <a:path w="1864" h="1546" extrusionOk="0">
                  <a:moveTo>
                    <a:pt x="1013" y="1"/>
                  </a:moveTo>
                  <a:cubicBezTo>
                    <a:pt x="970" y="1"/>
                    <a:pt x="926" y="4"/>
                    <a:pt x="881" y="12"/>
                  </a:cubicBezTo>
                  <a:cubicBezTo>
                    <a:pt x="191" y="131"/>
                    <a:pt x="0" y="1012"/>
                    <a:pt x="572" y="1405"/>
                  </a:cubicBezTo>
                  <a:cubicBezTo>
                    <a:pt x="710" y="1502"/>
                    <a:pt x="861" y="1545"/>
                    <a:pt x="1008" y="1545"/>
                  </a:cubicBezTo>
                  <a:cubicBezTo>
                    <a:pt x="1454" y="1545"/>
                    <a:pt x="1864" y="1145"/>
                    <a:pt x="1774" y="643"/>
                  </a:cubicBezTo>
                  <a:cubicBezTo>
                    <a:pt x="1700" y="260"/>
                    <a:pt x="1378" y="1"/>
                    <a:pt x="101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631" name="Google Shape;5631;p63"/>
            <p:cNvSpPr/>
            <p:nvPr/>
          </p:nvSpPr>
          <p:spPr>
            <a:xfrm>
              <a:off x="2252504" y="1335140"/>
              <a:ext cx="121279" cy="43544"/>
            </a:xfrm>
            <a:custGeom>
              <a:avLst/>
              <a:gdLst/>
              <a:ahLst/>
              <a:cxnLst/>
              <a:rect l="l" t="t" r="r" b="b"/>
              <a:pathLst>
                <a:path w="3760" h="1350" extrusionOk="0">
                  <a:moveTo>
                    <a:pt x="3129" y="0"/>
                  </a:moveTo>
                  <a:cubicBezTo>
                    <a:pt x="3117" y="0"/>
                    <a:pt x="3105" y="1"/>
                    <a:pt x="3093" y="2"/>
                  </a:cubicBezTo>
                  <a:lnTo>
                    <a:pt x="497" y="478"/>
                  </a:lnTo>
                  <a:cubicBezTo>
                    <a:pt x="1" y="628"/>
                    <a:pt x="120" y="1349"/>
                    <a:pt x="617" y="1349"/>
                  </a:cubicBezTo>
                  <a:cubicBezTo>
                    <a:pt x="632" y="1349"/>
                    <a:pt x="648" y="1348"/>
                    <a:pt x="664" y="1347"/>
                  </a:cubicBezTo>
                  <a:lnTo>
                    <a:pt x="3260" y="883"/>
                  </a:lnTo>
                  <a:cubicBezTo>
                    <a:pt x="3760" y="731"/>
                    <a:pt x="3635" y="0"/>
                    <a:pt x="3129"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632" name="Google Shape;5632;p63"/>
            <p:cNvSpPr/>
            <p:nvPr/>
          </p:nvSpPr>
          <p:spPr>
            <a:xfrm>
              <a:off x="2196316" y="1424293"/>
              <a:ext cx="60156" cy="49834"/>
            </a:xfrm>
            <a:custGeom>
              <a:avLst/>
              <a:gdLst/>
              <a:ahLst/>
              <a:cxnLst/>
              <a:rect l="l" t="t" r="r" b="b"/>
              <a:pathLst>
                <a:path w="1865" h="1545" extrusionOk="0">
                  <a:moveTo>
                    <a:pt x="1014" y="0"/>
                  </a:moveTo>
                  <a:cubicBezTo>
                    <a:pt x="971" y="0"/>
                    <a:pt x="927" y="4"/>
                    <a:pt x="882" y="12"/>
                  </a:cubicBezTo>
                  <a:cubicBezTo>
                    <a:pt x="191" y="131"/>
                    <a:pt x="1" y="1012"/>
                    <a:pt x="572" y="1405"/>
                  </a:cubicBezTo>
                  <a:cubicBezTo>
                    <a:pt x="711" y="1502"/>
                    <a:pt x="861" y="1545"/>
                    <a:pt x="1008" y="1545"/>
                  </a:cubicBezTo>
                  <a:cubicBezTo>
                    <a:pt x="1455" y="1545"/>
                    <a:pt x="1865" y="1142"/>
                    <a:pt x="1775" y="631"/>
                  </a:cubicBezTo>
                  <a:cubicBezTo>
                    <a:pt x="1701" y="259"/>
                    <a:pt x="1379" y="0"/>
                    <a:pt x="1014"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633" name="Google Shape;5633;p63"/>
            <p:cNvSpPr/>
            <p:nvPr/>
          </p:nvSpPr>
          <p:spPr>
            <a:xfrm>
              <a:off x="2265568" y="1409230"/>
              <a:ext cx="121924" cy="43931"/>
            </a:xfrm>
            <a:custGeom>
              <a:avLst/>
              <a:gdLst/>
              <a:ahLst/>
              <a:cxnLst/>
              <a:rect l="l" t="t" r="r" b="b"/>
              <a:pathLst>
                <a:path w="3780" h="1362" extrusionOk="0">
                  <a:moveTo>
                    <a:pt x="3163" y="0"/>
                  </a:moveTo>
                  <a:cubicBezTo>
                    <a:pt x="3148" y="0"/>
                    <a:pt x="3132" y="1"/>
                    <a:pt x="3117" y="2"/>
                  </a:cubicBezTo>
                  <a:lnTo>
                    <a:pt x="3117" y="14"/>
                  </a:lnTo>
                  <a:lnTo>
                    <a:pt x="521" y="479"/>
                  </a:lnTo>
                  <a:cubicBezTo>
                    <a:pt x="1" y="617"/>
                    <a:pt x="120" y="1362"/>
                    <a:pt x="629" y="1362"/>
                  </a:cubicBezTo>
                  <a:cubicBezTo>
                    <a:pt x="644" y="1362"/>
                    <a:pt x="660" y="1361"/>
                    <a:pt x="676" y="1360"/>
                  </a:cubicBezTo>
                  <a:lnTo>
                    <a:pt x="3271" y="883"/>
                  </a:lnTo>
                  <a:cubicBezTo>
                    <a:pt x="3780" y="733"/>
                    <a:pt x="3660" y="0"/>
                    <a:pt x="3163"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634" name="Google Shape;5634;p63"/>
            <p:cNvSpPr/>
            <p:nvPr/>
          </p:nvSpPr>
          <p:spPr>
            <a:xfrm>
              <a:off x="2608019" y="1251439"/>
              <a:ext cx="196272" cy="181563"/>
            </a:xfrm>
            <a:custGeom>
              <a:avLst/>
              <a:gdLst/>
              <a:ahLst/>
              <a:cxnLst/>
              <a:rect l="l" t="t" r="r" b="b"/>
              <a:pathLst>
                <a:path w="6085" h="5629" extrusionOk="0">
                  <a:moveTo>
                    <a:pt x="3608" y="1"/>
                  </a:moveTo>
                  <a:lnTo>
                    <a:pt x="1215" y="1620"/>
                  </a:lnTo>
                  <a:cubicBezTo>
                    <a:pt x="250" y="2275"/>
                    <a:pt x="0" y="3585"/>
                    <a:pt x="655" y="4549"/>
                  </a:cubicBezTo>
                  <a:lnTo>
                    <a:pt x="762" y="4704"/>
                  </a:lnTo>
                  <a:cubicBezTo>
                    <a:pt x="1171" y="5305"/>
                    <a:pt x="1833" y="5629"/>
                    <a:pt x="2508" y="5629"/>
                  </a:cubicBezTo>
                  <a:cubicBezTo>
                    <a:pt x="2916" y="5629"/>
                    <a:pt x="3328" y="5510"/>
                    <a:pt x="3691" y="5264"/>
                  </a:cubicBezTo>
                  <a:lnTo>
                    <a:pt x="6085" y="3644"/>
                  </a:lnTo>
                  <a:lnTo>
                    <a:pt x="3608" y="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635" name="Google Shape;5635;p63"/>
            <p:cNvSpPr/>
            <p:nvPr/>
          </p:nvSpPr>
          <p:spPr>
            <a:xfrm>
              <a:off x="2740909" y="1176188"/>
              <a:ext cx="195885" cy="181660"/>
            </a:xfrm>
            <a:custGeom>
              <a:avLst/>
              <a:gdLst/>
              <a:ahLst/>
              <a:cxnLst/>
              <a:rect l="l" t="t" r="r" b="b"/>
              <a:pathLst>
                <a:path w="6073" h="5632" extrusionOk="0">
                  <a:moveTo>
                    <a:pt x="3579" y="1"/>
                  </a:moveTo>
                  <a:cubicBezTo>
                    <a:pt x="3169" y="1"/>
                    <a:pt x="2755" y="120"/>
                    <a:pt x="2393" y="369"/>
                  </a:cubicBezTo>
                  <a:lnTo>
                    <a:pt x="0" y="1989"/>
                  </a:lnTo>
                  <a:lnTo>
                    <a:pt x="2477" y="5632"/>
                  </a:lnTo>
                  <a:lnTo>
                    <a:pt x="4870" y="4001"/>
                  </a:lnTo>
                  <a:cubicBezTo>
                    <a:pt x="5822" y="3346"/>
                    <a:pt x="6072" y="2036"/>
                    <a:pt x="5429" y="1072"/>
                  </a:cubicBezTo>
                  <a:lnTo>
                    <a:pt x="5429" y="1072"/>
                  </a:lnTo>
                  <a:lnTo>
                    <a:pt x="5429" y="1084"/>
                  </a:lnTo>
                  <a:lnTo>
                    <a:pt x="5310" y="917"/>
                  </a:lnTo>
                  <a:cubicBezTo>
                    <a:pt x="4904" y="319"/>
                    <a:pt x="4247" y="1"/>
                    <a:pt x="3579"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636" name="Google Shape;5636;p63"/>
            <p:cNvSpPr/>
            <p:nvPr/>
          </p:nvSpPr>
          <p:spPr>
            <a:xfrm>
              <a:off x="1083390" y="98419"/>
              <a:ext cx="349902" cy="436120"/>
            </a:xfrm>
            <a:custGeom>
              <a:avLst/>
              <a:gdLst/>
              <a:ahLst/>
              <a:cxnLst/>
              <a:rect l="l" t="t" r="r" b="b"/>
              <a:pathLst>
                <a:path w="10848" h="13521" extrusionOk="0">
                  <a:moveTo>
                    <a:pt x="4159" y="435"/>
                  </a:moveTo>
                  <a:cubicBezTo>
                    <a:pt x="4446" y="435"/>
                    <a:pt x="4730" y="607"/>
                    <a:pt x="4787" y="994"/>
                  </a:cubicBezTo>
                  <a:cubicBezTo>
                    <a:pt x="4811" y="1196"/>
                    <a:pt x="4763" y="1387"/>
                    <a:pt x="4632" y="1541"/>
                  </a:cubicBezTo>
                  <a:lnTo>
                    <a:pt x="3846" y="1684"/>
                  </a:lnTo>
                  <a:cubicBezTo>
                    <a:pt x="3668" y="1589"/>
                    <a:pt x="3549" y="1422"/>
                    <a:pt x="3513" y="1232"/>
                  </a:cubicBezTo>
                  <a:cubicBezTo>
                    <a:pt x="3398" y="732"/>
                    <a:pt x="3782" y="435"/>
                    <a:pt x="4159" y="435"/>
                  </a:cubicBezTo>
                  <a:close/>
                  <a:moveTo>
                    <a:pt x="7866" y="2749"/>
                  </a:moveTo>
                  <a:cubicBezTo>
                    <a:pt x="8129" y="2749"/>
                    <a:pt x="8364" y="2930"/>
                    <a:pt x="8406" y="3208"/>
                  </a:cubicBezTo>
                  <a:lnTo>
                    <a:pt x="9788" y="10769"/>
                  </a:lnTo>
                  <a:cubicBezTo>
                    <a:pt x="9835" y="11066"/>
                    <a:pt x="9645" y="11340"/>
                    <a:pt x="9347" y="11400"/>
                  </a:cubicBezTo>
                  <a:lnTo>
                    <a:pt x="3084" y="12543"/>
                  </a:lnTo>
                  <a:cubicBezTo>
                    <a:pt x="3049" y="12550"/>
                    <a:pt x="3014" y="12553"/>
                    <a:pt x="2980" y="12553"/>
                  </a:cubicBezTo>
                  <a:cubicBezTo>
                    <a:pt x="2723" y="12553"/>
                    <a:pt x="2495" y="12365"/>
                    <a:pt x="2453" y="12102"/>
                  </a:cubicBezTo>
                  <a:lnTo>
                    <a:pt x="1072" y="4530"/>
                  </a:lnTo>
                  <a:cubicBezTo>
                    <a:pt x="1013" y="4232"/>
                    <a:pt x="1215" y="3958"/>
                    <a:pt x="1513" y="3899"/>
                  </a:cubicBezTo>
                  <a:lnTo>
                    <a:pt x="2263" y="3768"/>
                  </a:lnTo>
                  <a:cubicBezTo>
                    <a:pt x="2294" y="3977"/>
                    <a:pt x="2472" y="4122"/>
                    <a:pt x="2677" y="4122"/>
                  </a:cubicBezTo>
                  <a:cubicBezTo>
                    <a:pt x="2705" y="4122"/>
                    <a:pt x="2734" y="4119"/>
                    <a:pt x="2763" y="4113"/>
                  </a:cubicBezTo>
                  <a:lnTo>
                    <a:pt x="6680" y="3399"/>
                  </a:lnTo>
                  <a:cubicBezTo>
                    <a:pt x="6906" y="3363"/>
                    <a:pt x="7073" y="3125"/>
                    <a:pt x="7025" y="2899"/>
                  </a:cubicBezTo>
                  <a:lnTo>
                    <a:pt x="7775" y="2756"/>
                  </a:lnTo>
                  <a:cubicBezTo>
                    <a:pt x="7806" y="2751"/>
                    <a:pt x="7836" y="2749"/>
                    <a:pt x="7866" y="2749"/>
                  </a:cubicBezTo>
                  <a:close/>
                  <a:moveTo>
                    <a:pt x="4133" y="0"/>
                  </a:moveTo>
                  <a:cubicBezTo>
                    <a:pt x="4070" y="0"/>
                    <a:pt x="4006" y="6"/>
                    <a:pt x="3942" y="17"/>
                  </a:cubicBezTo>
                  <a:cubicBezTo>
                    <a:pt x="3346" y="136"/>
                    <a:pt x="2953" y="708"/>
                    <a:pt x="3072" y="1303"/>
                  </a:cubicBezTo>
                  <a:cubicBezTo>
                    <a:pt x="3108" y="1482"/>
                    <a:pt x="3180" y="1649"/>
                    <a:pt x="3287" y="1779"/>
                  </a:cubicBezTo>
                  <a:lnTo>
                    <a:pt x="2513" y="1922"/>
                  </a:lnTo>
                  <a:cubicBezTo>
                    <a:pt x="2203" y="1982"/>
                    <a:pt x="1989" y="2291"/>
                    <a:pt x="2049" y="2601"/>
                  </a:cubicBezTo>
                  <a:lnTo>
                    <a:pt x="2096" y="2887"/>
                  </a:lnTo>
                  <a:lnTo>
                    <a:pt x="810" y="3125"/>
                  </a:lnTo>
                  <a:cubicBezTo>
                    <a:pt x="322" y="3208"/>
                    <a:pt x="1" y="3673"/>
                    <a:pt x="96" y="4149"/>
                  </a:cubicBezTo>
                  <a:lnTo>
                    <a:pt x="1668" y="12781"/>
                  </a:lnTo>
                  <a:cubicBezTo>
                    <a:pt x="1742" y="13217"/>
                    <a:pt x="2121" y="13520"/>
                    <a:pt x="2549" y="13520"/>
                  </a:cubicBezTo>
                  <a:cubicBezTo>
                    <a:pt x="2600" y="13520"/>
                    <a:pt x="2651" y="13516"/>
                    <a:pt x="2703" y="13507"/>
                  </a:cubicBezTo>
                  <a:lnTo>
                    <a:pt x="10038" y="12162"/>
                  </a:lnTo>
                  <a:cubicBezTo>
                    <a:pt x="10526" y="12066"/>
                    <a:pt x="10847" y="11602"/>
                    <a:pt x="10752" y="11126"/>
                  </a:cubicBezTo>
                  <a:lnTo>
                    <a:pt x="9192" y="2506"/>
                  </a:lnTo>
                  <a:cubicBezTo>
                    <a:pt x="9108" y="2074"/>
                    <a:pt x="8735" y="1763"/>
                    <a:pt x="8312" y="1763"/>
                  </a:cubicBezTo>
                  <a:cubicBezTo>
                    <a:pt x="8257" y="1763"/>
                    <a:pt x="8201" y="1769"/>
                    <a:pt x="8145" y="1779"/>
                  </a:cubicBezTo>
                  <a:lnTo>
                    <a:pt x="6859" y="2018"/>
                  </a:lnTo>
                  <a:lnTo>
                    <a:pt x="6811" y="1744"/>
                  </a:lnTo>
                  <a:cubicBezTo>
                    <a:pt x="6748" y="1458"/>
                    <a:pt x="6506" y="1258"/>
                    <a:pt x="6228" y="1258"/>
                  </a:cubicBezTo>
                  <a:cubicBezTo>
                    <a:pt x="6193" y="1258"/>
                    <a:pt x="6157" y="1261"/>
                    <a:pt x="6120" y="1268"/>
                  </a:cubicBezTo>
                  <a:lnTo>
                    <a:pt x="5180" y="1434"/>
                  </a:lnTo>
                  <a:cubicBezTo>
                    <a:pt x="5227" y="1268"/>
                    <a:pt x="5239" y="1089"/>
                    <a:pt x="5204" y="922"/>
                  </a:cubicBezTo>
                  <a:cubicBezTo>
                    <a:pt x="5119" y="381"/>
                    <a:pt x="4655" y="0"/>
                    <a:pt x="4133"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637" name="Google Shape;5637;p63"/>
            <p:cNvSpPr/>
            <p:nvPr/>
          </p:nvSpPr>
          <p:spPr>
            <a:xfrm>
              <a:off x="1145609" y="255566"/>
              <a:ext cx="60059" cy="49898"/>
            </a:xfrm>
            <a:custGeom>
              <a:avLst/>
              <a:gdLst/>
              <a:ahLst/>
              <a:cxnLst/>
              <a:rect l="l" t="t" r="r" b="b"/>
              <a:pathLst>
                <a:path w="1862" h="1547" extrusionOk="0">
                  <a:moveTo>
                    <a:pt x="1015" y="1"/>
                  </a:moveTo>
                  <a:cubicBezTo>
                    <a:pt x="967" y="1"/>
                    <a:pt x="918" y="5"/>
                    <a:pt x="870" y="15"/>
                  </a:cubicBezTo>
                  <a:cubicBezTo>
                    <a:pt x="191" y="134"/>
                    <a:pt x="0" y="1015"/>
                    <a:pt x="572" y="1408"/>
                  </a:cubicBezTo>
                  <a:cubicBezTo>
                    <a:pt x="709" y="1504"/>
                    <a:pt x="857" y="1547"/>
                    <a:pt x="1002" y="1547"/>
                  </a:cubicBezTo>
                  <a:cubicBezTo>
                    <a:pt x="1451" y="1547"/>
                    <a:pt x="1862" y="1138"/>
                    <a:pt x="1763" y="634"/>
                  </a:cubicBezTo>
                  <a:cubicBezTo>
                    <a:pt x="1700" y="266"/>
                    <a:pt x="1377" y="1"/>
                    <a:pt x="1015"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638" name="Google Shape;5638;p63"/>
            <p:cNvSpPr/>
            <p:nvPr/>
          </p:nvSpPr>
          <p:spPr>
            <a:xfrm>
              <a:off x="1213797" y="241019"/>
              <a:ext cx="124472" cy="43706"/>
            </a:xfrm>
            <a:custGeom>
              <a:avLst/>
              <a:gdLst/>
              <a:ahLst/>
              <a:cxnLst/>
              <a:rect l="l" t="t" r="r" b="b"/>
              <a:pathLst>
                <a:path w="3859" h="1355" extrusionOk="0">
                  <a:moveTo>
                    <a:pt x="3261" y="1"/>
                  </a:moveTo>
                  <a:cubicBezTo>
                    <a:pt x="3226" y="1"/>
                    <a:pt x="3188" y="5"/>
                    <a:pt x="3149" y="14"/>
                  </a:cubicBezTo>
                  <a:lnTo>
                    <a:pt x="3137" y="14"/>
                  </a:lnTo>
                  <a:lnTo>
                    <a:pt x="542" y="490"/>
                  </a:lnTo>
                  <a:cubicBezTo>
                    <a:pt x="0" y="580"/>
                    <a:pt x="111" y="1354"/>
                    <a:pt x="620" y="1354"/>
                  </a:cubicBezTo>
                  <a:cubicBezTo>
                    <a:pt x="648" y="1354"/>
                    <a:pt x="678" y="1352"/>
                    <a:pt x="708" y="1347"/>
                  </a:cubicBezTo>
                  <a:lnTo>
                    <a:pt x="3292" y="871"/>
                  </a:lnTo>
                  <a:cubicBezTo>
                    <a:pt x="3858" y="793"/>
                    <a:pt x="3751" y="1"/>
                    <a:pt x="3261"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639" name="Google Shape;5639;p63"/>
            <p:cNvSpPr/>
            <p:nvPr/>
          </p:nvSpPr>
          <p:spPr>
            <a:xfrm>
              <a:off x="1158286" y="325172"/>
              <a:ext cx="60059" cy="49866"/>
            </a:xfrm>
            <a:custGeom>
              <a:avLst/>
              <a:gdLst/>
              <a:ahLst/>
              <a:cxnLst/>
              <a:rect l="l" t="t" r="r" b="b"/>
              <a:pathLst>
                <a:path w="1862" h="1546" extrusionOk="0">
                  <a:moveTo>
                    <a:pt x="1002" y="1"/>
                  </a:moveTo>
                  <a:cubicBezTo>
                    <a:pt x="958" y="1"/>
                    <a:pt x="914" y="4"/>
                    <a:pt x="870" y="12"/>
                  </a:cubicBezTo>
                  <a:cubicBezTo>
                    <a:pt x="191" y="131"/>
                    <a:pt x="0" y="1012"/>
                    <a:pt x="560" y="1405"/>
                  </a:cubicBezTo>
                  <a:cubicBezTo>
                    <a:pt x="701" y="1502"/>
                    <a:pt x="854" y="1545"/>
                    <a:pt x="1002" y="1545"/>
                  </a:cubicBezTo>
                  <a:cubicBezTo>
                    <a:pt x="1453" y="1545"/>
                    <a:pt x="1861" y="1142"/>
                    <a:pt x="1762" y="631"/>
                  </a:cubicBezTo>
                  <a:cubicBezTo>
                    <a:pt x="1699" y="259"/>
                    <a:pt x="1369"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640" name="Google Shape;5640;p63"/>
            <p:cNvSpPr/>
            <p:nvPr/>
          </p:nvSpPr>
          <p:spPr>
            <a:xfrm>
              <a:off x="1227795" y="310528"/>
              <a:ext cx="121376" cy="43512"/>
            </a:xfrm>
            <a:custGeom>
              <a:avLst/>
              <a:gdLst/>
              <a:ahLst/>
              <a:cxnLst/>
              <a:rect l="l" t="t" r="r" b="b"/>
              <a:pathLst>
                <a:path w="3763" h="1349" extrusionOk="0">
                  <a:moveTo>
                    <a:pt x="3132" y="0"/>
                  </a:moveTo>
                  <a:cubicBezTo>
                    <a:pt x="3120" y="0"/>
                    <a:pt x="3108" y="1"/>
                    <a:pt x="3096" y="2"/>
                  </a:cubicBezTo>
                  <a:lnTo>
                    <a:pt x="500" y="478"/>
                  </a:lnTo>
                  <a:cubicBezTo>
                    <a:pt x="0" y="618"/>
                    <a:pt x="125" y="1348"/>
                    <a:pt x="631" y="1348"/>
                  </a:cubicBezTo>
                  <a:cubicBezTo>
                    <a:pt x="643" y="1348"/>
                    <a:pt x="655" y="1348"/>
                    <a:pt x="667" y="1347"/>
                  </a:cubicBezTo>
                  <a:lnTo>
                    <a:pt x="3263" y="871"/>
                  </a:lnTo>
                  <a:cubicBezTo>
                    <a:pt x="3763" y="731"/>
                    <a:pt x="3638" y="0"/>
                    <a:pt x="313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641" name="Google Shape;5641;p63"/>
            <p:cNvSpPr/>
            <p:nvPr/>
          </p:nvSpPr>
          <p:spPr>
            <a:xfrm>
              <a:off x="1171736" y="399294"/>
              <a:ext cx="60156" cy="50189"/>
            </a:xfrm>
            <a:custGeom>
              <a:avLst/>
              <a:gdLst/>
              <a:ahLst/>
              <a:cxnLst/>
              <a:rect l="l" t="t" r="r" b="b"/>
              <a:pathLst>
                <a:path w="1865" h="1556" extrusionOk="0">
                  <a:moveTo>
                    <a:pt x="1013" y="1"/>
                  </a:moveTo>
                  <a:cubicBezTo>
                    <a:pt x="970" y="1"/>
                    <a:pt x="926" y="4"/>
                    <a:pt x="881" y="12"/>
                  </a:cubicBezTo>
                  <a:cubicBezTo>
                    <a:pt x="202" y="131"/>
                    <a:pt x="0" y="1012"/>
                    <a:pt x="572" y="1417"/>
                  </a:cubicBezTo>
                  <a:cubicBezTo>
                    <a:pt x="708" y="1513"/>
                    <a:pt x="857" y="1556"/>
                    <a:pt x="1002" y="1556"/>
                  </a:cubicBezTo>
                  <a:cubicBezTo>
                    <a:pt x="1451" y="1556"/>
                    <a:pt x="1864" y="1147"/>
                    <a:pt x="1774" y="643"/>
                  </a:cubicBezTo>
                  <a:cubicBezTo>
                    <a:pt x="1700" y="260"/>
                    <a:pt x="1378" y="1"/>
                    <a:pt x="101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642" name="Google Shape;5642;p63"/>
            <p:cNvSpPr/>
            <p:nvPr/>
          </p:nvSpPr>
          <p:spPr>
            <a:xfrm>
              <a:off x="1240697" y="384586"/>
              <a:ext cx="122440" cy="44028"/>
            </a:xfrm>
            <a:custGeom>
              <a:avLst/>
              <a:gdLst/>
              <a:ahLst/>
              <a:cxnLst/>
              <a:rect l="l" t="t" r="r" b="b"/>
              <a:pathLst>
                <a:path w="3796" h="1365" extrusionOk="0">
                  <a:moveTo>
                    <a:pt x="3182" y="0"/>
                  </a:moveTo>
                  <a:cubicBezTo>
                    <a:pt x="3163" y="0"/>
                    <a:pt x="3144" y="1"/>
                    <a:pt x="3125" y="4"/>
                  </a:cubicBezTo>
                  <a:lnTo>
                    <a:pt x="529" y="480"/>
                  </a:lnTo>
                  <a:cubicBezTo>
                    <a:pt x="1" y="606"/>
                    <a:pt x="126" y="1364"/>
                    <a:pt x="627" y="1364"/>
                  </a:cubicBezTo>
                  <a:cubicBezTo>
                    <a:pt x="646" y="1364"/>
                    <a:pt x="664" y="1363"/>
                    <a:pt x="684" y="1361"/>
                  </a:cubicBezTo>
                  <a:lnTo>
                    <a:pt x="3279" y="885"/>
                  </a:lnTo>
                  <a:cubicBezTo>
                    <a:pt x="3796" y="747"/>
                    <a:pt x="3682" y="0"/>
                    <a:pt x="318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643" name="Google Shape;5643;p63"/>
            <p:cNvSpPr/>
            <p:nvPr/>
          </p:nvSpPr>
          <p:spPr>
            <a:xfrm>
              <a:off x="1114516" y="708297"/>
              <a:ext cx="250396" cy="224430"/>
            </a:xfrm>
            <a:custGeom>
              <a:avLst/>
              <a:gdLst/>
              <a:ahLst/>
              <a:cxnLst/>
              <a:rect l="l" t="t" r="r" b="b"/>
              <a:pathLst>
                <a:path w="7763" h="6958" extrusionOk="0">
                  <a:moveTo>
                    <a:pt x="3922" y="1"/>
                  </a:moveTo>
                  <a:cubicBezTo>
                    <a:pt x="2892" y="1"/>
                    <a:pt x="1881" y="465"/>
                    <a:pt x="1214" y="1338"/>
                  </a:cubicBezTo>
                  <a:lnTo>
                    <a:pt x="6953" y="4969"/>
                  </a:lnTo>
                  <a:cubicBezTo>
                    <a:pt x="7763" y="3398"/>
                    <a:pt x="7239" y="1469"/>
                    <a:pt x="5751" y="528"/>
                  </a:cubicBezTo>
                  <a:cubicBezTo>
                    <a:pt x="5183" y="173"/>
                    <a:pt x="4549" y="1"/>
                    <a:pt x="3922" y="1"/>
                  </a:cubicBezTo>
                  <a:close/>
                  <a:moveTo>
                    <a:pt x="810" y="1993"/>
                  </a:moveTo>
                  <a:cubicBezTo>
                    <a:pt x="0" y="3553"/>
                    <a:pt x="524" y="5481"/>
                    <a:pt x="2012" y="6434"/>
                  </a:cubicBezTo>
                  <a:cubicBezTo>
                    <a:pt x="2576" y="6788"/>
                    <a:pt x="3206" y="6958"/>
                    <a:pt x="3829" y="6958"/>
                  </a:cubicBezTo>
                  <a:cubicBezTo>
                    <a:pt x="4863" y="6958"/>
                    <a:pt x="5880" y="6489"/>
                    <a:pt x="6548" y="5612"/>
                  </a:cubicBezTo>
                  <a:lnTo>
                    <a:pt x="810" y="1993"/>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644" name="Google Shape;5644;p63"/>
            <p:cNvSpPr/>
            <p:nvPr/>
          </p:nvSpPr>
          <p:spPr>
            <a:xfrm>
              <a:off x="1583407" y="226472"/>
              <a:ext cx="196272" cy="181918"/>
            </a:xfrm>
            <a:custGeom>
              <a:avLst/>
              <a:gdLst/>
              <a:ahLst/>
              <a:cxnLst/>
              <a:rect l="l" t="t" r="r" b="b"/>
              <a:pathLst>
                <a:path w="6085" h="5640" extrusionOk="0">
                  <a:moveTo>
                    <a:pt x="3608" y="0"/>
                  </a:moveTo>
                  <a:lnTo>
                    <a:pt x="1215" y="1631"/>
                  </a:lnTo>
                  <a:cubicBezTo>
                    <a:pt x="251" y="2286"/>
                    <a:pt x="1" y="3596"/>
                    <a:pt x="655" y="4560"/>
                  </a:cubicBezTo>
                  <a:lnTo>
                    <a:pt x="763" y="4715"/>
                  </a:lnTo>
                  <a:cubicBezTo>
                    <a:pt x="1171" y="5316"/>
                    <a:pt x="1833" y="5640"/>
                    <a:pt x="2508" y="5640"/>
                  </a:cubicBezTo>
                  <a:cubicBezTo>
                    <a:pt x="2916" y="5640"/>
                    <a:pt x="3328" y="5521"/>
                    <a:pt x="3692" y="5275"/>
                  </a:cubicBezTo>
                  <a:lnTo>
                    <a:pt x="6085" y="3644"/>
                  </a:lnTo>
                  <a:lnTo>
                    <a:pt x="3608" y="0"/>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645" name="Google Shape;5645;p63"/>
            <p:cNvSpPr/>
            <p:nvPr/>
          </p:nvSpPr>
          <p:spPr>
            <a:xfrm>
              <a:off x="1716297" y="151317"/>
              <a:ext cx="196272" cy="181563"/>
            </a:xfrm>
            <a:custGeom>
              <a:avLst/>
              <a:gdLst/>
              <a:ahLst/>
              <a:cxnLst/>
              <a:rect l="l" t="t" r="r" b="b"/>
              <a:pathLst>
                <a:path w="6085" h="5629" extrusionOk="0">
                  <a:moveTo>
                    <a:pt x="3568" y="1"/>
                  </a:moveTo>
                  <a:cubicBezTo>
                    <a:pt x="3162" y="1"/>
                    <a:pt x="2752" y="119"/>
                    <a:pt x="2393" y="366"/>
                  </a:cubicBezTo>
                  <a:lnTo>
                    <a:pt x="0" y="1985"/>
                  </a:lnTo>
                  <a:lnTo>
                    <a:pt x="2477" y="5628"/>
                  </a:lnTo>
                  <a:lnTo>
                    <a:pt x="4870" y="4009"/>
                  </a:lnTo>
                  <a:cubicBezTo>
                    <a:pt x="5834" y="3354"/>
                    <a:pt x="6084" y="2044"/>
                    <a:pt x="5417" y="1080"/>
                  </a:cubicBezTo>
                  <a:lnTo>
                    <a:pt x="5310" y="925"/>
                  </a:lnTo>
                  <a:cubicBezTo>
                    <a:pt x="4902" y="324"/>
                    <a:pt x="4240" y="1"/>
                    <a:pt x="356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646" name="Google Shape;5646;p63"/>
            <p:cNvSpPr/>
            <p:nvPr/>
          </p:nvSpPr>
          <p:spPr>
            <a:xfrm>
              <a:off x="1526186" y="602242"/>
              <a:ext cx="345677" cy="344032"/>
            </a:xfrm>
            <a:custGeom>
              <a:avLst/>
              <a:gdLst/>
              <a:ahLst/>
              <a:cxnLst/>
              <a:rect l="l" t="t" r="r" b="b"/>
              <a:pathLst>
                <a:path w="10717" h="10666" extrusionOk="0">
                  <a:moveTo>
                    <a:pt x="4999" y="1"/>
                  </a:moveTo>
                  <a:cubicBezTo>
                    <a:pt x="4821" y="1"/>
                    <a:pt x="4665" y="136"/>
                    <a:pt x="4644" y="328"/>
                  </a:cubicBezTo>
                  <a:lnTo>
                    <a:pt x="4180" y="3805"/>
                  </a:lnTo>
                  <a:lnTo>
                    <a:pt x="703" y="3340"/>
                  </a:lnTo>
                  <a:cubicBezTo>
                    <a:pt x="688" y="3338"/>
                    <a:pt x="673" y="3338"/>
                    <a:pt x="659" y="3338"/>
                  </a:cubicBezTo>
                  <a:cubicBezTo>
                    <a:pt x="474" y="3338"/>
                    <a:pt x="308" y="3474"/>
                    <a:pt x="286" y="3662"/>
                  </a:cubicBezTo>
                  <a:lnTo>
                    <a:pt x="24" y="5638"/>
                  </a:lnTo>
                  <a:cubicBezTo>
                    <a:pt x="1" y="5840"/>
                    <a:pt x="143" y="6031"/>
                    <a:pt x="346" y="6055"/>
                  </a:cubicBezTo>
                  <a:lnTo>
                    <a:pt x="346" y="6043"/>
                  </a:lnTo>
                  <a:lnTo>
                    <a:pt x="3822" y="6507"/>
                  </a:lnTo>
                  <a:lnTo>
                    <a:pt x="3370" y="9984"/>
                  </a:lnTo>
                  <a:cubicBezTo>
                    <a:pt x="3334" y="10186"/>
                    <a:pt x="3477" y="10377"/>
                    <a:pt x="3691" y="10401"/>
                  </a:cubicBezTo>
                  <a:lnTo>
                    <a:pt x="5656" y="10663"/>
                  </a:lnTo>
                  <a:cubicBezTo>
                    <a:pt x="5671" y="10664"/>
                    <a:pt x="5686" y="10665"/>
                    <a:pt x="5700" y="10665"/>
                  </a:cubicBezTo>
                  <a:cubicBezTo>
                    <a:pt x="5885" y="10665"/>
                    <a:pt x="6051" y="10529"/>
                    <a:pt x="6073" y="10341"/>
                  </a:cubicBezTo>
                  <a:lnTo>
                    <a:pt x="6537" y="6864"/>
                  </a:lnTo>
                  <a:lnTo>
                    <a:pt x="10014" y="7329"/>
                  </a:lnTo>
                  <a:cubicBezTo>
                    <a:pt x="10028" y="7331"/>
                    <a:pt x="10043" y="7331"/>
                    <a:pt x="10058" y="7331"/>
                  </a:cubicBezTo>
                  <a:cubicBezTo>
                    <a:pt x="10243" y="7331"/>
                    <a:pt x="10408" y="7195"/>
                    <a:pt x="10430" y="7007"/>
                  </a:cubicBezTo>
                  <a:lnTo>
                    <a:pt x="10692" y="5031"/>
                  </a:lnTo>
                  <a:cubicBezTo>
                    <a:pt x="10716" y="4828"/>
                    <a:pt x="10573" y="4638"/>
                    <a:pt x="10371" y="4614"/>
                  </a:cubicBezTo>
                  <a:lnTo>
                    <a:pt x="6894" y="4150"/>
                  </a:lnTo>
                  <a:lnTo>
                    <a:pt x="7347" y="673"/>
                  </a:lnTo>
                  <a:cubicBezTo>
                    <a:pt x="7382" y="471"/>
                    <a:pt x="7240" y="280"/>
                    <a:pt x="7025" y="256"/>
                  </a:cubicBezTo>
                  <a:lnTo>
                    <a:pt x="5061" y="6"/>
                  </a:lnTo>
                  <a:cubicBezTo>
                    <a:pt x="5040" y="3"/>
                    <a:pt x="5019" y="1"/>
                    <a:pt x="4999"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647" name="Google Shape;5647;p63"/>
            <p:cNvSpPr/>
            <p:nvPr/>
          </p:nvSpPr>
          <p:spPr>
            <a:xfrm>
              <a:off x="1083390" y="1123290"/>
              <a:ext cx="349902" cy="435862"/>
            </a:xfrm>
            <a:custGeom>
              <a:avLst/>
              <a:gdLst/>
              <a:ahLst/>
              <a:cxnLst/>
              <a:rect l="l" t="t" r="r" b="b"/>
              <a:pathLst>
                <a:path w="10848" h="13513" extrusionOk="0">
                  <a:moveTo>
                    <a:pt x="4155" y="429"/>
                  </a:moveTo>
                  <a:cubicBezTo>
                    <a:pt x="4444" y="429"/>
                    <a:pt x="4730" y="604"/>
                    <a:pt x="4787" y="997"/>
                  </a:cubicBezTo>
                  <a:cubicBezTo>
                    <a:pt x="4811" y="1188"/>
                    <a:pt x="4763" y="1390"/>
                    <a:pt x="4632" y="1533"/>
                  </a:cubicBezTo>
                  <a:lnTo>
                    <a:pt x="3846" y="1688"/>
                  </a:lnTo>
                  <a:cubicBezTo>
                    <a:pt x="3668" y="1593"/>
                    <a:pt x="3549" y="1426"/>
                    <a:pt x="3513" y="1224"/>
                  </a:cubicBezTo>
                  <a:cubicBezTo>
                    <a:pt x="3399" y="725"/>
                    <a:pt x="3779" y="429"/>
                    <a:pt x="4155" y="429"/>
                  </a:cubicBezTo>
                  <a:close/>
                  <a:moveTo>
                    <a:pt x="7868" y="2749"/>
                  </a:moveTo>
                  <a:cubicBezTo>
                    <a:pt x="8125" y="2749"/>
                    <a:pt x="8354" y="2938"/>
                    <a:pt x="8406" y="3200"/>
                  </a:cubicBezTo>
                  <a:lnTo>
                    <a:pt x="9788" y="10761"/>
                  </a:lnTo>
                  <a:cubicBezTo>
                    <a:pt x="9835" y="11058"/>
                    <a:pt x="9645" y="11344"/>
                    <a:pt x="9347" y="11392"/>
                  </a:cubicBezTo>
                  <a:lnTo>
                    <a:pt x="3084" y="12535"/>
                  </a:lnTo>
                  <a:cubicBezTo>
                    <a:pt x="3049" y="12542"/>
                    <a:pt x="3014" y="12545"/>
                    <a:pt x="2980" y="12545"/>
                  </a:cubicBezTo>
                  <a:cubicBezTo>
                    <a:pt x="2723" y="12545"/>
                    <a:pt x="2495" y="12357"/>
                    <a:pt x="2453" y="12094"/>
                  </a:cubicBezTo>
                  <a:lnTo>
                    <a:pt x="1060" y="4534"/>
                  </a:lnTo>
                  <a:cubicBezTo>
                    <a:pt x="1013" y="4236"/>
                    <a:pt x="1215" y="3950"/>
                    <a:pt x="1513" y="3903"/>
                  </a:cubicBezTo>
                  <a:lnTo>
                    <a:pt x="2251" y="3760"/>
                  </a:lnTo>
                  <a:cubicBezTo>
                    <a:pt x="2294" y="3975"/>
                    <a:pt x="2483" y="4122"/>
                    <a:pt x="2695" y="4122"/>
                  </a:cubicBezTo>
                  <a:cubicBezTo>
                    <a:pt x="2717" y="4122"/>
                    <a:pt x="2740" y="4120"/>
                    <a:pt x="2763" y="4117"/>
                  </a:cubicBezTo>
                  <a:lnTo>
                    <a:pt x="6668" y="3402"/>
                  </a:lnTo>
                  <a:cubicBezTo>
                    <a:pt x="6906" y="3355"/>
                    <a:pt x="7061" y="3129"/>
                    <a:pt x="7025" y="2890"/>
                  </a:cubicBezTo>
                  <a:lnTo>
                    <a:pt x="7764" y="2760"/>
                  </a:lnTo>
                  <a:cubicBezTo>
                    <a:pt x="7799" y="2752"/>
                    <a:pt x="7834" y="2749"/>
                    <a:pt x="7868" y="2749"/>
                  </a:cubicBezTo>
                  <a:close/>
                  <a:moveTo>
                    <a:pt x="4154" y="0"/>
                  </a:moveTo>
                  <a:cubicBezTo>
                    <a:pt x="4084" y="0"/>
                    <a:pt x="4013" y="7"/>
                    <a:pt x="3942" y="21"/>
                  </a:cubicBezTo>
                  <a:cubicBezTo>
                    <a:pt x="3346" y="128"/>
                    <a:pt x="2953" y="700"/>
                    <a:pt x="3072" y="1307"/>
                  </a:cubicBezTo>
                  <a:cubicBezTo>
                    <a:pt x="3108" y="1474"/>
                    <a:pt x="3180" y="1640"/>
                    <a:pt x="3287" y="1783"/>
                  </a:cubicBezTo>
                  <a:lnTo>
                    <a:pt x="2513" y="1926"/>
                  </a:lnTo>
                  <a:cubicBezTo>
                    <a:pt x="2203" y="1986"/>
                    <a:pt x="2001" y="2283"/>
                    <a:pt x="2049" y="2605"/>
                  </a:cubicBezTo>
                  <a:lnTo>
                    <a:pt x="2096" y="2879"/>
                  </a:lnTo>
                  <a:lnTo>
                    <a:pt x="810" y="3117"/>
                  </a:lnTo>
                  <a:cubicBezTo>
                    <a:pt x="322" y="3200"/>
                    <a:pt x="1" y="3664"/>
                    <a:pt x="96" y="4153"/>
                  </a:cubicBezTo>
                  <a:lnTo>
                    <a:pt x="1668" y="12785"/>
                  </a:lnTo>
                  <a:cubicBezTo>
                    <a:pt x="1742" y="13210"/>
                    <a:pt x="2121" y="13512"/>
                    <a:pt x="2549" y="13512"/>
                  </a:cubicBezTo>
                  <a:cubicBezTo>
                    <a:pt x="2600" y="13512"/>
                    <a:pt x="2651" y="13508"/>
                    <a:pt x="2703" y="13499"/>
                  </a:cubicBezTo>
                  <a:lnTo>
                    <a:pt x="10038" y="12154"/>
                  </a:lnTo>
                  <a:cubicBezTo>
                    <a:pt x="10526" y="12070"/>
                    <a:pt x="10847" y="11606"/>
                    <a:pt x="10752" y="11118"/>
                  </a:cubicBezTo>
                  <a:lnTo>
                    <a:pt x="9180" y="2486"/>
                  </a:lnTo>
                  <a:cubicBezTo>
                    <a:pt x="9107" y="2055"/>
                    <a:pt x="8728" y="1755"/>
                    <a:pt x="8313" y="1755"/>
                  </a:cubicBezTo>
                  <a:cubicBezTo>
                    <a:pt x="8257" y="1755"/>
                    <a:pt x="8201" y="1760"/>
                    <a:pt x="8145" y="1771"/>
                  </a:cubicBezTo>
                  <a:lnTo>
                    <a:pt x="6859" y="2009"/>
                  </a:lnTo>
                  <a:lnTo>
                    <a:pt x="6811" y="1736"/>
                  </a:lnTo>
                  <a:cubicBezTo>
                    <a:pt x="6757" y="1446"/>
                    <a:pt x="6500" y="1252"/>
                    <a:pt x="6223" y="1252"/>
                  </a:cubicBezTo>
                  <a:cubicBezTo>
                    <a:pt x="6193" y="1252"/>
                    <a:pt x="6163" y="1255"/>
                    <a:pt x="6132" y="1259"/>
                  </a:cubicBezTo>
                  <a:lnTo>
                    <a:pt x="5180" y="1438"/>
                  </a:lnTo>
                  <a:cubicBezTo>
                    <a:pt x="5239" y="1259"/>
                    <a:pt x="5251" y="1081"/>
                    <a:pt x="5216" y="914"/>
                  </a:cubicBezTo>
                  <a:cubicBezTo>
                    <a:pt x="5132" y="378"/>
                    <a:pt x="4677" y="0"/>
                    <a:pt x="4154"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648" name="Google Shape;5648;p63"/>
            <p:cNvSpPr/>
            <p:nvPr/>
          </p:nvSpPr>
          <p:spPr>
            <a:xfrm>
              <a:off x="1145609" y="1280275"/>
              <a:ext cx="60059" cy="49866"/>
            </a:xfrm>
            <a:custGeom>
              <a:avLst/>
              <a:gdLst/>
              <a:ahLst/>
              <a:cxnLst/>
              <a:rect l="l" t="t" r="r" b="b"/>
              <a:pathLst>
                <a:path w="1862" h="1546" extrusionOk="0">
                  <a:moveTo>
                    <a:pt x="1002" y="1"/>
                  </a:moveTo>
                  <a:cubicBezTo>
                    <a:pt x="958" y="1"/>
                    <a:pt x="914" y="4"/>
                    <a:pt x="870" y="12"/>
                  </a:cubicBezTo>
                  <a:cubicBezTo>
                    <a:pt x="191" y="131"/>
                    <a:pt x="0" y="1012"/>
                    <a:pt x="572" y="1405"/>
                  </a:cubicBezTo>
                  <a:cubicBezTo>
                    <a:pt x="710" y="1502"/>
                    <a:pt x="861" y="1545"/>
                    <a:pt x="1007" y="1545"/>
                  </a:cubicBezTo>
                  <a:cubicBezTo>
                    <a:pt x="1453" y="1545"/>
                    <a:pt x="1861" y="1142"/>
                    <a:pt x="1763" y="631"/>
                  </a:cubicBezTo>
                  <a:cubicBezTo>
                    <a:pt x="1699" y="259"/>
                    <a:pt x="1369"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649" name="Google Shape;5649;p63"/>
            <p:cNvSpPr/>
            <p:nvPr/>
          </p:nvSpPr>
          <p:spPr>
            <a:xfrm>
              <a:off x="1213345" y="1265502"/>
              <a:ext cx="125117" cy="43996"/>
            </a:xfrm>
            <a:custGeom>
              <a:avLst/>
              <a:gdLst/>
              <a:ahLst/>
              <a:cxnLst/>
              <a:rect l="l" t="t" r="r" b="b"/>
              <a:pathLst>
                <a:path w="3879" h="1364" extrusionOk="0">
                  <a:moveTo>
                    <a:pt x="3293" y="0"/>
                  </a:moveTo>
                  <a:cubicBezTo>
                    <a:pt x="3252" y="0"/>
                    <a:pt x="3209" y="6"/>
                    <a:pt x="3163" y="17"/>
                  </a:cubicBezTo>
                  <a:lnTo>
                    <a:pt x="3151" y="17"/>
                  </a:lnTo>
                  <a:lnTo>
                    <a:pt x="556" y="494"/>
                  </a:lnTo>
                  <a:cubicBezTo>
                    <a:pt x="0" y="571"/>
                    <a:pt x="108" y="1364"/>
                    <a:pt x="608" y="1364"/>
                  </a:cubicBezTo>
                  <a:cubicBezTo>
                    <a:pt x="644" y="1364"/>
                    <a:pt x="682" y="1360"/>
                    <a:pt x="722" y="1351"/>
                  </a:cubicBezTo>
                  <a:lnTo>
                    <a:pt x="3306" y="875"/>
                  </a:lnTo>
                  <a:cubicBezTo>
                    <a:pt x="3878" y="809"/>
                    <a:pt x="3789" y="0"/>
                    <a:pt x="3293"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650" name="Google Shape;5650;p63"/>
            <p:cNvSpPr/>
            <p:nvPr/>
          </p:nvSpPr>
          <p:spPr>
            <a:xfrm>
              <a:off x="1158286" y="1349784"/>
              <a:ext cx="60059" cy="49866"/>
            </a:xfrm>
            <a:custGeom>
              <a:avLst/>
              <a:gdLst/>
              <a:ahLst/>
              <a:cxnLst/>
              <a:rect l="l" t="t" r="r" b="b"/>
              <a:pathLst>
                <a:path w="1862" h="1546" extrusionOk="0">
                  <a:moveTo>
                    <a:pt x="1002" y="1"/>
                  </a:moveTo>
                  <a:cubicBezTo>
                    <a:pt x="958" y="1"/>
                    <a:pt x="914" y="4"/>
                    <a:pt x="870" y="12"/>
                  </a:cubicBezTo>
                  <a:cubicBezTo>
                    <a:pt x="191" y="131"/>
                    <a:pt x="0" y="1012"/>
                    <a:pt x="560" y="1405"/>
                  </a:cubicBezTo>
                  <a:cubicBezTo>
                    <a:pt x="701" y="1502"/>
                    <a:pt x="854" y="1545"/>
                    <a:pt x="1003" y="1545"/>
                  </a:cubicBezTo>
                  <a:cubicBezTo>
                    <a:pt x="1454" y="1545"/>
                    <a:pt x="1861" y="1145"/>
                    <a:pt x="1762" y="643"/>
                  </a:cubicBezTo>
                  <a:cubicBezTo>
                    <a:pt x="1699" y="260"/>
                    <a:pt x="1369"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651" name="Google Shape;5651;p63"/>
            <p:cNvSpPr/>
            <p:nvPr/>
          </p:nvSpPr>
          <p:spPr>
            <a:xfrm>
              <a:off x="1227892" y="1335140"/>
              <a:ext cx="121279" cy="43544"/>
            </a:xfrm>
            <a:custGeom>
              <a:avLst/>
              <a:gdLst/>
              <a:ahLst/>
              <a:cxnLst/>
              <a:rect l="l" t="t" r="r" b="b"/>
              <a:pathLst>
                <a:path w="3760" h="1350" extrusionOk="0">
                  <a:moveTo>
                    <a:pt x="3129" y="0"/>
                  </a:moveTo>
                  <a:cubicBezTo>
                    <a:pt x="3117" y="0"/>
                    <a:pt x="3105" y="1"/>
                    <a:pt x="3093" y="2"/>
                  </a:cubicBezTo>
                  <a:lnTo>
                    <a:pt x="497" y="478"/>
                  </a:lnTo>
                  <a:cubicBezTo>
                    <a:pt x="1" y="628"/>
                    <a:pt x="120" y="1349"/>
                    <a:pt x="617" y="1349"/>
                  </a:cubicBezTo>
                  <a:cubicBezTo>
                    <a:pt x="632" y="1349"/>
                    <a:pt x="648" y="1348"/>
                    <a:pt x="664" y="1347"/>
                  </a:cubicBezTo>
                  <a:lnTo>
                    <a:pt x="3260" y="883"/>
                  </a:lnTo>
                  <a:cubicBezTo>
                    <a:pt x="3760" y="731"/>
                    <a:pt x="3635" y="0"/>
                    <a:pt x="3129"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652" name="Google Shape;5652;p63"/>
            <p:cNvSpPr/>
            <p:nvPr/>
          </p:nvSpPr>
          <p:spPr>
            <a:xfrm>
              <a:off x="1171736" y="1424293"/>
              <a:ext cx="60123" cy="49834"/>
            </a:xfrm>
            <a:custGeom>
              <a:avLst/>
              <a:gdLst/>
              <a:ahLst/>
              <a:cxnLst/>
              <a:rect l="l" t="t" r="r" b="b"/>
              <a:pathLst>
                <a:path w="1864" h="1545" extrusionOk="0">
                  <a:moveTo>
                    <a:pt x="1013" y="0"/>
                  </a:moveTo>
                  <a:cubicBezTo>
                    <a:pt x="970" y="0"/>
                    <a:pt x="926" y="4"/>
                    <a:pt x="881" y="12"/>
                  </a:cubicBezTo>
                  <a:cubicBezTo>
                    <a:pt x="202" y="131"/>
                    <a:pt x="0" y="1012"/>
                    <a:pt x="572" y="1405"/>
                  </a:cubicBezTo>
                  <a:cubicBezTo>
                    <a:pt x="710" y="1502"/>
                    <a:pt x="860" y="1545"/>
                    <a:pt x="1007" y="1545"/>
                  </a:cubicBezTo>
                  <a:cubicBezTo>
                    <a:pt x="1454" y="1545"/>
                    <a:pt x="1864" y="1142"/>
                    <a:pt x="1774" y="631"/>
                  </a:cubicBezTo>
                  <a:cubicBezTo>
                    <a:pt x="1700" y="259"/>
                    <a:pt x="1378" y="0"/>
                    <a:pt x="1013"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653" name="Google Shape;5653;p63"/>
            <p:cNvSpPr/>
            <p:nvPr/>
          </p:nvSpPr>
          <p:spPr>
            <a:xfrm>
              <a:off x="1241342" y="1409230"/>
              <a:ext cx="121537" cy="43931"/>
            </a:xfrm>
            <a:custGeom>
              <a:avLst/>
              <a:gdLst/>
              <a:ahLst/>
              <a:cxnLst/>
              <a:rect l="l" t="t" r="r" b="b"/>
              <a:pathLst>
                <a:path w="3768" h="1362" extrusionOk="0">
                  <a:moveTo>
                    <a:pt x="3141" y="0"/>
                  </a:moveTo>
                  <a:cubicBezTo>
                    <a:pt x="3125" y="0"/>
                    <a:pt x="3109" y="1"/>
                    <a:pt x="3093" y="2"/>
                  </a:cubicBezTo>
                  <a:lnTo>
                    <a:pt x="3105" y="14"/>
                  </a:lnTo>
                  <a:lnTo>
                    <a:pt x="509" y="479"/>
                  </a:lnTo>
                  <a:cubicBezTo>
                    <a:pt x="1" y="617"/>
                    <a:pt x="109" y="1362"/>
                    <a:pt x="617" y="1362"/>
                  </a:cubicBezTo>
                  <a:cubicBezTo>
                    <a:pt x="632" y="1362"/>
                    <a:pt x="648" y="1361"/>
                    <a:pt x="664" y="1360"/>
                  </a:cubicBezTo>
                  <a:lnTo>
                    <a:pt x="3259" y="883"/>
                  </a:lnTo>
                  <a:cubicBezTo>
                    <a:pt x="3768" y="733"/>
                    <a:pt x="3648" y="0"/>
                    <a:pt x="3141"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654" name="Google Shape;5654;p63"/>
            <p:cNvSpPr/>
            <p:nvPr/>
          </p:nvSpPr>
          <p:spPr>
            <a:xfrm>
              <a:off x="1583407" y="1251439"/>
              <a:ext cx="196272" cy="181563"/>
            </a:xfrm>
            <a:custGeom>
              <a:avLst/>
              <a:gdLst/>
              <a:ahLst/>
              <a:cxnLst/>
              <a:rect l="l" t="t" r="r" b="b"/>
              <a:pathLst>
                <a:path w="6085" h="5629" extrusionOk="0">
                  <a:moveTo>
                    <a:pt x="3608" y="1"/>
                  </a:moveTo>
                  <a:lnTo>
                    <a:pt x="1215" y="1620"/>
                  </a:lnTo>
                  <a:cubicBezTo>
                    <a:pt x="251" y="2275"/>
                    <a:pt x="1" y="3585"/>
                    <a:pt x="655" y="4549"/>
                  </a:cubicBezTo>
                  <a:lnTo>
                    <a:pt x="763" y="4704"/>
                  </a:lnTo>
                  <a:cubicBezTo>
                    <a:pt x="1171" y="5305"/>
                    <a:pt x="1833" y="5629"/>
                    <a:pt x="2508" y="5629"/>
                  </a:cubicBezTo>
                  <a:cubicBezTo>
                    <a:pt x="2916" y="5629"/>
                    <a:pt x="3328" y="5510"/>
                    <a:pt x="3692" y="5264"/>
                  </a:cubicBezTo>
                  <a:lnTo>
                    <a:pt x="6085" y="3644"/>
                  </a:lnTo>
                  <a:lnTo>
                    <a:pt x="3608" y="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655" name="Google Shape;5655;p63"/>
            <p:cNvSpPr/>
            <p:nvPr/>
          </p:nvSpPr>
          <p:spPr>
            <a:xfrm>
              <a:off x="1716297" y="1176188"/>
              <a:ext cx="195885" cy="181660"/>
            </a:xfrm>
            <a:custGeom>
              <a:avLst/>
              <a:gdLst/>
              <a:ahLst/>
              <a:cxnLst/>
              <a:rect l="l" t="t" r="r" b="b"/>
              <a:pathLst>
                <a:path w="6073" h="5632" extrusionOk="0">
                  <a:moveTo>
                    <a:pt x="3579" y="1"/>
                  </a:moveTo>
                  <a:cubicBezTo>
                    <a:pt x="3169" y="1"/>
                    <a:pt x="2755" y="120"/>
                    <a:pt x="2393" y="369"/>
                  </a:cubicBezTo>
                  <a:lnTo>
                    <a:pt x="0" y="1989"/>
                  </a:lnTo>
                  <a:lnTo>
                    <a:pt x="2477" y="5632"/>
                  </a:lnTo>
                  <a:lnTo>
                    <a:pt x="4870" y="4001"/>
                  </a:lnTo>
                  <a:cubicBezTo>
                    <a:pt x="5822" y="3346"/>
                    <a:pt x="6072" y="2036"/>
                    <a:pt x="5417" y="1072"/>
                  </a:cubicBezTo>
                  <a:lnTo>
                    <a:pt x="5417" y="1072"/>
                  </a:lnTo>
                  <a:lnTo>
                    <a:pt x="5417" y="1084"/>
                  </a:lnTo>
                  <a:lnTo>
                    <a:pt x="5310" y="917"/>
                  </a:lnTo>
                  <a:cubicBezTo>
                    <a:pt x="4904" y="319"/>
                    <a:pt x="4247" y="1"/>
                    <a:pt x="3579"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656" name="Google Shape;5656;p63"/>
            <p:cNvSpPr/>
            <p:nvPr/>
          </p:nvSpPr>
          <p:spPr>
            <a:xfrm>
              <a:off x="58777" y="99161"/>
              <a:ext cx="349902" cy="435088"/>
            </a:xfrm>
            <a:custGeom>
              <a:avLst/>
              <a:gdLst/>
              <a:ahLst/>
              <a:cxnLst/>
              <a:rect l="l" t="t" r="r" b="b"/>
              <a:pathLst>
                <a:path w="10848" h="13489" extrusionOk="0">
                  <a:moveTo>
                    <a:pt x="4152" y="412"/>
                  </a:moveTo>
                  <a:cubicBezTo>
                    <a:pt x="4441" y="412"/>
                    <a:pt x="4724" y="584"/>
                    <a:pt x="4775" y="971"/>
                  </a:cubicBezTo>
                  <a:cubicBezTo>
                    <a:pt x="4811" y="1173"/>
                    <a:pt x="4751" y="1364"/>
                    <a:pt x="4632" y="1518"/>
                  </a:cubicBezTo>
                  <a:lnTo>
                    <a:pt x="3835" y="1661"/>
                  </a:lnTo>
                  <a:cubicBezTo>
                    <a:pt x="3668" y="1566"/>
                    <a:pt x="3549" y="1399"/>
                    <a:pt x="3501" y="1209"/>
                  </a:cubicBezTo>
                  <a:cubicBezTo>
                    <a:pt x="3386" y="709"/>
                    <a:pt x="3774" y="412"/>
                    <a:pt x="4152" y="412"/>
                  </a:cubicBezTo>
                  <a:close/>
                  <a:moveTo>
                    <a:pt x="7855" y="2726"/>
                  </a:moveTo>
                  <a:cubicBezTo>
                    <a:pt x="8117" y="2726"/>
                    <a:pt x="8352" y="2907"/>
                    <a:pt x="8395" y="3185"/>
                  </a:cubicBezTo>
                  <a:lnTo>
                    <a:pt x="9788" y="10746"/>
                  </a:lnTo>
                  <a:cubicBezTo>
                    <a:pt x="9835" y="11043"/>
                    <a:pt x="9633" y="11329"/>
                    <a:pt x="9335" y="11377"/>
                  </a:cubicBezTo>
                  <a:lnTo>
                    <a:pt x="3073" y="12520"/>
                  </a:lnTo>
                  <a:cubicBezTo>
                    <a:pt x="3037" y="12527"/>
                    <a:pt x="3002" y="12530"/>
                    <a:pt x="2968" y="12530"/>
                  </a:cubicBezTo>
                  <a:cubicBezTo>
                    <a:pt x="2711" y="12530"/>
                    <a:pt x="2482" y="12342"/>
                    <a:pt x="2430" y="12079"/>
                  </a:cubicBezTo>
                  <a:lnTo>
                    <a:pt x="1072" y="4519"/>
                  </a:lnTo>
                  <a:cubicBezTo>
                    <a:pt x="1013" y="4209"/>
                    <a:pt x="1215" y="3935"/>
                    <a:pt x="1513" y="3876"/>
                  </a:cubicBezTo>
                  <a:lnTo>
                    <a:pt x="2263" y="3745"/>
                  </a:lnTo>
                  <a:cubicBezTo>
                    <a:pt x="2294" y="3954"/>
                    <a:pt x="2473" y="4099"/>
                    <a:pt x="2677" y="4099"/>
                  </a:cubicBezTo>
                  <a:cubicBezTo>
                    <a:pt x="2705" y="4099"/>
                    <a:pt x="2734" y="4096"/>
                    <a:pt x="2763" y="4090"/>
                  </a:cubicBezTo>
                  <a:lnTo>
                    <a:pt x="6680" y="3376"/>
                  </a:lnTo>
                  <a:cubicBezTo>
                    <a:pt x="6906" y="3328"/>
                    <a:pt x="7061" y="3102"/>
                    <a:pt x="7025" y="2876"/>
                  </a:cubicBezTo>
                  <a:lnTo>
                    <a:pt x="7764" y="2733"/>
                  </a:lnTo>
                  <a:cubicBezTo>
                    <a:pt x="7794" y="2728"/>
                    <a:pt x="7825" y="2726"/>
                    <a:pt x="7855" y="2726"/>
                  </a:cubicBezTo>
                  <a:close/>
                  <a:moveTo>
                    <a:pt x="4138" y="1"/>
                  </a:moveTo>
                  <a:cubicBezTo>
                    <a:pt x="4073" y="1"/>
                    <a:pt x="4008" y="6"/>
                    <a:pt x="3942" y="18"/>
                  </a:cubicBezTo>
                  <a:cubicBezTo>
                    <a:pt x="3358" y="125"/>
                    <a:pt x="2965" y="697"/>
                    <a:pt x="3073" y="1280"/>
                  </a:cubicBezTo>
                  <a:cubicBezTo>
                    <a:pt x="3108" y="1459"/>
                    <a:pt x="3180" y="1614"/>
                    <a:pt x="3287" y="1756"/>
                  </a:cubicBezTo>
                  <a:lnTo>
                    <a:pt x="2513" y="1911"/>
                  </a:lnTo>
                  <a:cubicBezTo>
                    <a:pt x="2192" y="1971"/>
                    <a:pt x="1989" y="2268"/>
                    <a:pt x="2037" y="2590"/>
                  </a:cubicBezTo>
                  <a:lnTo>
                    <a:pt x="2096" y="2876"/>
                  </a:lnTo>
                  <a:lnTo>
                    <a:pt x="798" y="3102"/>
                  </a:lnTo>
                  <a:cubicBezTo>
                    <a:pt x="322" y="3185"/>
                    <a:pt x="1" y="3650"/>
                    <a:pt x="84" y="4138"/>
                  </a:cubicBezTo>
                  <a:lnTo>
                    <a:pt x="1668" y="12770"/>
                  </a:lnTo>
                  <a:cubicBezTo>
                    <a:pt x="1752" y="13189"/>
                    <a:pt x="2122" y="13489"/>
                    <a:pt x="2535" y="13489"/>
                  </a:cubicBezTo>
                  <a:cubicBezTo>
                    <a:pt x="2591" y="13489"/>
                    <a:pt x="2647" y="13484"/>
                    <a:pt x="2703" y="13472"/>
                  </a:cubicBezTo>
                  <a:lnTo>
                    <a:pt x="10050" y="12139"/>
                  </a:lnTo>
                  <a:cubicBezTo>
                    <a:pt x="10526" y="12043"/>
                    <a:pt x="10847" y="11579"/>
                    <a:pt x="10764" y="11091"/>
                  </a:cubicBezTo>
                  <a:lnTo>
                    <a:pt x="9180" y="2483"/>
                  </a:lnTo>
                  <a:cubicBezTo>
                    <a:pt x="9095" y="2046"/>
                    <a:pt x="8715" y="1743"/>
                    <a:pt x="8287" y="1743"/>
                  </a:cubicBezTo>
                  <a:cubicBezTo>
                    <a:pt x="8236" y="1743"/>
                    <a:pt x="8185" y="1748"/>
                    <a:pt x="8133" y="1756"/>
                  </a:cubicBezTo>
                  <a:lnTo>
                    <a:pt x="6859" y="1995"/>
                  </a:lnTo>
                  <a:lnTo>
                    <a:pt x="6811" y="1721"/>
                  </a:lnTo>
                  <a:cubicBezTo>
                    <a:pt x="6758" y="1435"/>
                    <a:pt x="6509" y="1235"/>
                    <a:pt x="6237" y="1235"/>
                  </a:cubicBezTo>
                  <a:cubicBezTo>
                    <a:pt x="6202" y="1235"/>
                    <a:pt x="6167" y="1238"/>
                    <a:pt x="6132" y="1245"/>
                  </a:cubicBezTo>
                  <a:lnTo>
                    <a:pt x="5180" y="1411"/>
                  </a:lnTo>
                  <a:cubicBezTo>
                    <a:pt x="5228" y="1245"/>
                    <a:pt x="5240" y="1066"/>
                    <a:pt x="5216" y="899"/>
                  </a:cubicBezTo>
                  <a:cubicBezTo>
                    <a:pt x="5110" y="370"/>
                    <a:pt x="4656" y="1"/>
                    <a:pt x="413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657" name="Google Shape;5657;p63"/>
            <p:cNvSpPr/>
            <p:nvPr/>
          </p:nvSpPr>
          <p:spPr>
            <a:xfrm>
              <a:off x="120997" y="255566"/>
              <a:ext cx="60059" cy="49898"/>
            </a:xfrm>
            <a:custGeom>
              <a:avLst/>
              <a:gdLst/>
              <a:ahLst/>
              <a:cxnLst/>
              <a:rect l="l" t="t" r="r" b="b"/>
              <a:pathLst>
                <a:path w="1862" h="1547" extrusionOk="0">
                  <a:moveTo>
                    <a:pt x="1015" y="1"/>
                  </a:moveTo>
                  <a:cubicBezTo>
                    <a:pt x="967" y="1"/>
                    <a:pt x="919" y="5"/>
                    <a:pt x="870" y="15"/>
                  </a:cubicBezTo>
                  <a:cubicBezTo>
                    <a:pt x="191" y="134"/>
                    <a:pt x="1" y="1015"/>
                    <a:pt x="560" y="1408"/>
                  </a:cubicBezTo>
                  <a:cubicBezTo>
                    <a:pt x="700" y="1504"/>
                    <a:pt x="851" y="1547"/>
                    <a:pt x="997" y="1547"/>
                  </a:cubicBezTo>
                  <a:cubicBezTo>
                    <a:pt x="1451" y="1547"/>
                    <a:pt x="1862" y="1138"/>
                    <a:pt x="1763" y="634"/>
                  </a:cubicBezTo>
                  <a:cubicBezTo>
                    <a:pt x="1689" y="266"/>
                    <a:pt x="1374" y="1"/>
                    <a:pt x="1015"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658" name="Google Shape;5658;p63"/>
            <p:cNvSpPr/>
            <p:nvPr/>
          </p:nvSpPr>
          <p:spPr>
            <a:xfrm>
              <a:off x="189184" y="241019"/>
              <a:ext cx="124117" cy="43706"/>
            </a:xfrm>
            <a:custGeom>
              <a:avLst/>
              <a:gdLst/>
              <a:ahLst/>
              <a:cxnLst/>
              <a:rect l="l" t="t" r="r" b="b"/>
              <a:pathLst>
                <a:path w="3848" h="1355" extrusionOk="0">
                  <a:moveTo>
                    <a:pt x="3261" y="1"/>
                  </a:moveTo>
                  <a:cubicBezTo>
                    <a:pt x="3226" y="1"/>
                    <a:pt x="3188" y="5"/>
                    <a:pt x="3149" y="14"/>
                  </a:cubicBezTo>
                  <a:lnTo>
                    <a:pt x="3137" y="14"/>
                  </a:lnTo>
                  <a:lnTo>
                    <a:pt x="542" y="490"/>
                  </a:lnTo>
                  <a:cubicBezTo>
                    <a:pt x="0" y="580"/>
                    <a:pt x="111" y="1354"/>
                    <a:pt x="610" y="1354"/>
                  </a:cubicBezTo>
                  <a:cubicBezTo>
                    <a:pt x="638" y="1354"/>
                    <a:pt x="666" y="1352"/>
                    <a:pt x="696" y="1347"/>
                  </a:cubicBezTo>
                  <a:lnTo>
                    <a:pt x="3292" y="871"/>
                  </a:lnTo>
                  <a:cubicBezTo>
                    <a:pt x="3847" y="793"/>
                    <a:pt x="3750" y="1"/>
                    <a:pt x="3261"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659" name="Google Shape;5659;p63"/>
            <p:cNvSpPr/>
            <p:nvPr/>
          </p:nvSpPr>
          <p:spPr>
            <a:xfrm>
              <a:off x="133673" y="325172"/>
              <a:ext cx="60059" cy="49866"/>
            </a:xfrm>
            <a:custGeom>
              <a:avLst/>
              <a:gdLst/>
              <a:ahLst/>
              <a:cxnLst/>
              <a:rect l="l" t="t" r="r" b="b"/>
              <a:pathLst>
                <a:path w="1862" h="1546" extrusionOk="0">
                  <a:moveTo>
                    <a:pt x="1002" y="1"/>
                  </a:moveTo>
                  <a:cubicBezTo>
                    <a:pt x="958" y="1"/>
                    <a:pt x="914" y="4"/>
                    <a:pt x="870" y="12"/>
                  </a:cubicBezTo>
                  <a:cubicBezTo>
                    <a:pt x="191" y="131"/>
                    <a:pt x="0" y="1012"/>
                    <a:pt x="560" y="1405"/>
                  </a:cubicBezTo>
                  <a:cubicBezTo>
                    <a:pt x="701" y="1502"/>
                    <a:pt x="854" y="1545"/>
                    <a:pt x="1002" y="1545"/>
                  </a:cubicBezTo>
                  <a:cubicBezTo>
                    <a:pt x="1453" y="1545"/>
                    <a:pt x="1861" y="1142"/>
                    <a:pt x="1763" y="631"/>
                  </a:cubicBezTo>
                  <a:cubicBezTo>
                    <a:pt x="1699" y="259"/>
                    <a:pt x="1369"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660" name="Google Shape;5660;p63"/>
            <p:cNvSpPr/>
            <p:nvPr/>
          </p:nvSpPr>
          <p:spPr>
            <a:xfrm>
              <a:off x="203183" y="310528"/>
              <a:ext cx="121021" cy="43512"/>
            </a:xfrm>
            <a:custGeom>
              <a:avLst/>
              <a:gdLst/>
              <a:ahLst/>
              <a:cxnLst/>
              <a:rect l="l" t="t" r="r" b="b"/>
              <a:pathLst>
                <a:path w="3752" h="1349" extrusionOk="0">
                  <a:moveTo>
                    <a:pt x="3132" y="0"/>
                  </a:moveTo>
                  <a:cubicBezTo>
                    <a:pt x="3120" y="0"/>
                    <a:pt x="3108" y="1"/>
                    <a:pt x="3096" y="2"/>
                  </a:cubicBezTo>
                  <a:lnTo>
                    <a:pt x="501" y="478"/>
                  </a:lnTo>
                  <a:cubicBezTo>
                    <a:pt x="0" y="618"/>
                    <a:pt x="125" y="1348"/>
                    <a:pt x="620" y="1348"/>
                  </a:cubicBezTo>
                  <a:cubicBezTo>
                    <a:pt x="632" y="1348"/>
                    <a:pt x="643" y="1348"/>
                    <a:pt x="655" y="1347"/>
                  </a:cubicBezTo>
                  <a:lnTo>
                    <a:pt x="3251" y="871"/>
                  </a:lnTo>
                  <a:cubicBezTo>
                    <a:pt x="3751" y="731"/>
                    <a:pt x="3638" y="0"/>
                    <a:pt x="313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661" name="Google Shape;5661;p63"/>
            <p:cNvSpPr/>
            <p:nvPr/>
          </p:nvSpPr>
          <p:spPr>
            <a:xfrm>
              <a:off x="147124" y="399294"/>
              <a:ext cx="60156" cy="50189"/>
            </a:xfrm>
            <a:custGeom>
              <a:avLst/>
              <a:gdLst/>
              <a:ahLst/>
              <a:cxnLst/>
              <a:rect l="l" t="t" r="r" b="b"/>
              <a:pathLst>
                <a:path w="1865" h="1556" extrusionOk="0">
                  <a:moveTo>
                    <a:pt x="1013" y="1"/>
                  </a:moveTo>
                  <a:cubicBezTo>
                    <a:pt x="970" y="1"/>
                    <a:pt x="926" y="4"/>
                    <a:pt x="881" y="12"/>
                  </a:cubicBezTo>
                  <a:cubicBezTo>
                    <a:pt x="191" y="131"/>
                    <a:pt x="0" y="1012"/>
                    <a:pt x="572" y="1417"/>
                  </a:cubicBezTo>
                  <a:cubicBezTo>
                    <a:pt x="708" y="1513"/>
                    <a:pt x="857" y="1556"/>
                    <a:pt x="1002" y="1556"/>
                  </a:cubicBezTo>
                  <a:cubicBezTo>
                    <a:pt x="1451" y="1556"/>
                    <a:pt x="1864" y="1147"/>
                    <a:pt x="1774" y="643"/>
                  </a:cubicBezTo>
                  <a:cubicBezTo>
                    <a:pt x="1700" y="260"/>
                    <a:pt x="1378" y="1"/>
                    <a:pt x="101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662" name="Google Shape;5662;p63"/>
            <p:cNvSpPr/>
            <p:nvPr/>
          </p:nvSpPr>
          <p:spPr>
            <a:xfrm>
              <a:off x="216085" y="384586"/>
              <a:ext cx="122472" cy="44028"/>
            </a:xfrm>
            <a:custGeom>
              <a:avLst/>
              <a:gdLst/>
              <a:ahLst/>
              <a:cxnLst/>
              <a:rect l="l" t="t" r="r" b="b"/>
              <a:pathLst>
                <a:path w="3797" h="1365" extrusionOk="0">
                  <a:moveTo>
                    <a:pt x="3171" y="0"/>
                  </a:moveTo>
                  <a:cubicBezTo>
                    <a:pt x="3152" y="0"/>
                    <a:pt x="3133" y="1"/>
                    <a:pt x="3113" y="4"/>
                  </a:cubicBezTo>
                  <a:lnTo>
                    <a:pt x="517" y="480"/>
                  </a:lnTo>
                  <a:cubicBezTo>
                    <a:pt x="0" y="606"/>
                    <a:pt x="115" y="1364"/>
                    <a:pt x="626" y="1364"/>
                  </a:cubicBezTo>
                  <a:cubicBezTo>
                    <a:pt x="645" y="1364"/>
                    <a:pt x="664" y="1363"/>
                    <a:pt x="684" y="1361"/>
                  </a:cubicBezTo>
                  <a:lnTo>
                    <a:pt x="3280" y="885"/>
                  </a:lnTo>
                  <a:cubicBezTo>
                    <a:pt x="3796" y="758"/>
                    <a:pt x="3682" y="0"/>
                    <a:pt x="3171"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663" name="Google Shape;5663;p63"/>
            <p:cNvSpPr/>
            <p:nvPr/>
          </p:nvSpPr>
          <p:spPr>
            <a:xfrm>
              <a:off x="89903" y="708297"/>
              <a:ext cx="250428" cy="224430"/>
            </a:xfrm>
            <a:custGeom>
              <a:avLst/>
              <a:gdLst/>
              <a:ahLst/>
              <a:cxnLst/>
              <a:rect l="l" t="t" r="r" b="b"/>
              <a:pathLst>
                <a:path w="7764" h="6958" extrusionOk="0">
                  <a:moveTo>
                    <a:pt x="3919" y="1"/>
                  </a:moveTo>
                  <a:cubicBezTo>
                    <a:pt x="2892" y="1"/>
                    <a:pt x="1881" y="465"/>
                    <a:pt x="1215" y="1338"/>
                  </a:cubicBezTo>
                  <a:lnTo>
                    <a:pt x="6953" y="4969"/>
                  </a:lnTo>
                  <a:cubicBezTo>
                    <a:pt x="7763" y="3398"/>
                    <a:pt x="7239" y="1469"/>
                    <a:pt x="5739" y="528"/>
                  </a:cubicBezTo>
                  <a:cubicBezTo>
                    <a:pt x="5176" y="173"/>
                    <a:pt x="4545" y="1"/>
                    <a:pt x="3919" y="1"/>
                  </a:cubicBezTo>
                  <a:close/>
                  <a:moveTo>
                    <a:pt x="810" y="1993"/>
                  </a:moveTo>
                  <a:lnTo>
                    <a:pt x="810" y="1993"/>
                  </a:lnTo>
                  <a:cubicBezTo>
                    <a:pt x="0" y="3553"/>
                    <a:pt x="524" y="5481"/>
                    <a:pt x="2012" y="6434"/>
                  </a:cubicBezTo>
                  <a:cubicBezTo>
                    <a:pt x="2572" y="6788"/>
                    <a:pt x="3201" y="6958"/>
                    <a:pt x="3824" y="6958"/>
                  </a:cubicBezTo>
                  <a:cubicBezTo>
                    <a:pt x="4859" y="6958"/>
                    <a:pt x="5880" y="6489"/>
                    <a:pt x="6549" y="5612"/>
                  </a:cubicBezTo>
                  <a:lnTo>
                    <a:pt x="810" y="1993"/>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664" name="Google Shape;5664;p63"/>
            <p:cNvSpPr/>
            <p:nvPr/>
          </p:nvSpPr>
          <p:spPr>
            <a:xfrm>
              <a:off x="558794" y="226472"/>
              <a:ext cx="196272" cy="181918"/>
            </a:xfrm>
            <a:custGeom>
              <a:avLst/>
              <a:gdLst/>
              <a:ahLst/>
              <a:cxnLst/>
              <a:rect l="l" t="t" r="r" b="b"/>
              <a:pathLst>
                <a:path w="6085" h="5640" extrusionOk="0">
                  <a:moveTo>
                    <a:pt x="3608" y="0"/>
                  </a:moveTo>
                  <a:lnTo>
                    <a:pt x="1215" y="1631"/>
                  </a:lnTo>
                  <a:cubicBezTo>
                    <a:pt x="251" y="2286"/>
                    <a:pt x="1" y="3596"/>
                    <a:pt x="656" y="4560"/>
                  </a:cubicBezTo>
                  <a:lnTo>
                    <a:pt x="763" y="4715"/>
                  </a:lnTo>
                  <a:cubicBezTo>
                    <a:pt x="1171" y="5316"/>
                    <a:pt x="1833" y="5640"/>
                    <a:pt x="2508" y="5640"/>
                  </a:cubicBezTo>
                  <a:cubicBezTo>
                    <a:pt x="2916" y="5640"/>
                    <a:pt x="3328" y="5521"/>
                    <a:pt x="3692" y="5275"/>
                  </a:cubicBezTo>
                  <a:lnTo>
                    <a:pt x="6085" y="3644"/>
                  </a:lnTo>
                  <a:lnTo>
                    <a:pt x="3608" y="0"/>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665" name="Google Shape;5665;p63"/>
            <p:cNvSpPr/>
            <p:nvPr/>
          </p:nvSpPr>
          <p:spPr>
            <a:xfrm>
              <a:off x="691298" y="151317"/>
              <a:ext cx="196272" cy="181563"/>
            </a:xfrm>
            <a:custGeom>
              <a:avLst/>
              <a:gdLst/>
              <a:ahLst/>
              <a:cxnLst/>
              <a:rect l="l" t="t" r="r" b="b"/>
              <a:pathLst>
                <a:path w="6085" h="5629" extrusionOk="0">
                  <a:moveTo>
                    <a:pt x="3577" y="1"/>
                  </a:moveTo>
                  <a:cubicBezTo>
                    <a:pt x="3169" y="1"/>
                    <a:pt x="2757" y="119"/>
                    <a:pt x="2394" y="366"/>
                  </a:cubicBezTo>
                  <a:lnTo>
                    <a:pt x="0" y="1985"/>
                  </a:lnTo>
                  <a:lnTo>
                    <a:pt x="2489" y="5628"/>
                  </a:lnTo>
                  <a:lnTo>
                    <a:pt x="4870" y="4009"/>
                  </a:lnTo>
                  <a:cubicBezTo>
                    <a:pt x="5834" y="3354"/>
                    <a:pt x="6084" y="2044"/>
                    <a:pt x="5430" y="1080"/>
                  </a:cubicBezTo>
                  <a:lnTo>
                    <a:pt x="5322" y="925"/>
                  </a:lnTo>
                  <a:cubicBezTo>
                    <a:pt x="4914" y="324"/>
                    <a:pt x="4252" y="1"/>
                    <a:pt x="3577"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666" name="Google Shape;5666;p63"/>
            <p:cNvSpPr/>
            <p:nvPr/>
          </p:nvSpPr>
          <p:spPr>
            <a:xfrm>
              <a:off x="501187" y="602242"/>
              <a:ext cx="346451" cy="344032"/>
            </a:xfrm>
            <a:custGeom>
              <a:avLst/>
              <a:gdLst/>
              <a:ahLst/>
              <a:cxnLst/>
              <a:rect l="l" t="t" r="r" b="b"/>
              <a:pathLst>
                <a:path w="10741" h="10666" extrusionOk="0">
                  <a:moveTo>
                    <a:pt x="5011" y="1"/>
                  </a:moveTo>
                  <a:cubicBezTo>
                    <a:pt x="4833" y="1"/>
                    <a:pt x="4677" y="136"/>
                    <a:pt x="4656" y="328"/>
                  </a:cubicBezTo>
                  <a:lnTo>
                    <a:pt x="4192" y="3805"/>
                  </a:lnTo>
                  <a:lnTo>
                    <a:pt x="715" y="3340"/>
                  </a:lnTo>
                  <a:cubicBezTo>
                    <a:pt x="700" y="3338"/>
                    <a:pt x="686" y="3338"/>
                    <a:pt x="671" y="3338"/>
                  </a:cubicBezTo>
                  <a:cubicBezTo>
                    <a:pt x="486" y="3338"/>
                    <a:pt x="320" y="3474"/>
                    <a:pt x="298" y="3662"/>
                  </a:cubicBezTo>
                  <a:lnTo>
                    <a:pt x="36" y="5638"/>
                  </a:lnTo>
                  <a:cubicBezTo>
                    <a:pt x="1" y="5840"/>
                    <a:pt x="144" y="6031"/>
                    <a:pt x="358" y="6055"/>
                  </a:cubicBezTo>
                  <a:lnTo>
                    <a:pt x="358" y="6043"/>
                  </a:lnTo>
                  <a:lnTo>
                    <a:pt x="3835" y="6507"/>
                  </a:lnTo>
                  <a:lnTo>
                    <a:pt x="3370" y="9984"/>
                  </a:lnTo>
                  <a:cubicBezTo>
                    <a:pt x="3346" y="10186"/>
                    <a:pt x="3489" y="10377"/>
                    <a:pt x="3692" y="10401"/>
                  </a:cubicBezTo>
                  <a:lnTo>
                    <a:pt x="5668" y="10663"/>
                  </a:lnTo>
                  <a:cubicBezTo>
                    <a:pt x="5683" y="10664"/>
                    <a:pt x="5698" y="10665"/>
                    <a:pt x="5712" y="10665"/>
                  </a:cubicBezTo>
                  <a:cubicBezTo>
                    <a:pt x="5898" y="10665"/>
                    <a:pt x="6063" y="10529"/>
                    <a:pt x="6085" y="10341"/>
                  </a:cubicBezTo>
                  <a:lnTo>
                    <a:pt x="6549" y="6864"/>
                  </a:lnTo>
                  <a:lnTo>
                    <a:pt x="10026" y="7329"/>
                  </a:lnTo>
                  <a:cubicBezTo>
                    <a:pt x="10041" y="7331"/>
                    <a:pt x="10055" y="7331"/>
                    <a:pt x="10070" y="7331"/>
                  </a:cubicBezTo>
                  <a:cubicBezTo>
                    <a:pt x="10255" y="7331"/>
                    <a:pt x="10421" y="7195"/>
                    <a:pt x="10454" y="7007"/>
                  </a:cubicBezTo>
                  <a:lnTo>
                    <a:pt x="10704" y="5031"/>
                  </a:lnTo>
                  <a:cubicBezTo>
                    <a:pt x="10740" y="4828"/>
                    <a:pt x="10597" y="4638"/>
                    <a:pt x="10383" y="4614"/>
                  </a:cubicBezTo>
                  <a:lnTo>
                    <a:pt x="6906" y="4150"/>
                  </a:lnTo>
                  <a:lnTo>
                    <a:pt x="7371" y="673"/>
                  </a:lnTo>
                  <a:cubicBezTo>
                    <a:pt x="7395" y="471"/>
                    <a:pt x="7252" y="280"/>
                    <a:pt x="7049" y="256"/>
                  </a:cubicBezTo>
                  <a:lnTo>
                    <a:pt x="5073" y="6"/>
                  </a:lnTo>
                  <a:cubicBezTo>
                    <a:pt x="5052" y="3"/>
                    <a:pt x="5031" y="1"/>
                    <a:pt x="5011"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667" name="Google Shape;5667;p63"/>
            <p:cNvSpPr/>
            <p:nvPr/>
          </p:nvSpPr>
          <p:spPr>
            <a:xfrm>
              <a:off x="58777" y="1123773"/>
              <a:ext cx="349902" cy="435378"/>
            </a:xfrm>
            <a:custGeom>
              <a:avLst/>
              <a:gdLst/>
              <a:ahLst/>
              <a:cxnLst/>
              <a:rect l="l" t="t" r="r" b="b"/>
              <a:pathLst>
                <a:path w="10848" h="13498" extrusionOk="0">
                  <a:moveTo>
                    <a:pt x="4148" y="414"/>
                  </a:moveTo>
                  <a:cubicBezTo>
                    <a:pt x="4438" y="414"/>
                    <a:pt x="4723" y="589"/>
                    <a:pt x="4775" y="982"/>
                  </a:cubicBezTo>
                  <a:cubicBezTo>
                    <a:pt x="4811" y="1173"/>
                    <a:pt x="4763" y="1375"/>
                    <a:pt x="4632" y="1518"/>
                  </a:cubicBezTo>
                  <a:lnTo>
                    <a:pt x="3835" y="1673"/>
                  </a:lnTo>
                  <a:cubicBezTo>
                    <a:pt x="3668" y="1578"/>
                    <a:pt x="3549" y="1411"/>
                    <a:pt x="3501" y="1209"/>
                  </a:cubicBezTo>
                  <a:cubicBezTo>
                    <a:pt x="3387" y="710"/>
                    <a:pt x="3771" y="414"/>
                    <a:pt x="4148" y="414"/>
                  </a:cubicBezTo>
                  <a:close/>
                  <a:moveTo>
                    <a:pt x="7868" y="2734"/>
                  </a:moveTo>
                  <a:cubicBezTo>
                    <a:pt x="8126" y="2734"/>
                    <a:pt x="8354" y="2923"/>
                    <a:pt x="8407" y="3185"/>
                  </a:cubicBezTo>
                  <a:lnTo>
                    <a:pt x="9788" y="10746"/>
                  </a:lnTo>
                  <a:cubicBezTo>
                    <a:pt x="9835" y="11043"/>
                    <a:pt x="9633" y="11329"/>
                    <a:pt x="9335" y="11377"/>
                  </a:cubicBezTo>
                  <a:lnTo>
                    <a:pt x="3073" y="12520"/>
                  </a:lnTo>
                  <a:cubicBezTo>
                    <a:pt x="3037" y="12527"/>
                    <a:pt x="3002" y="12530"/>
                    <a:pt x="2968" y="12530"/>
                  </a:cubicBezTo>
                  <a:cubicBezTo>
                    <a:pt x="2711" y="12530"/>
                    <a:pt x="2482" y="12342"/>
                    <a:pt x="2430" y="12079"/>
                  </a:cubicBezTo>
                  <a:lnTo>
                    <a:pt x="1072" y="4519"/>
                  </a:lnTo>
                  <a:cubicBezTo>
                    <a:pt x="1013" y="4221"/>
                    <a:pt x="1215" y="3935"/>
                    <a:pt x="1513" y="3888"/>
                  </a:cubicBezTo>
                  <a:lnTo>
                    <a:pt x="2263" y="3745"/>
                  </a:lnTo>
                  <a:cubicBezTo>
                    <a:pt x="2295" y="3960"/>
                    <a:pt x="2483" y="4107"/>
                    <a:pt x="2695" y="4107"/>
                  </a:cubicBezTo>
                  <a:cubicBezTo>
                    <a:pt x="2717" y="4107"/>
                    <a:pt x="2740" y="4105"/>
                    <a:pt x="2763" y="4102"/>
                  </a:cubicBezTo>
                  <a:lnTo>
                    <a:pt x="6680" y="3387"/>
                  </a:lnTo>
                  <a:cubicBezTo>
                    <a:pt x="6906" y="3340"/>
                    <a:pt x="7061" y="3114"/>
                    <a:pt x="7025" y="2887"/>
                  </a:cubicBezTo>
                  <a:lnTo>
                    <a:pt x="7764" y="2745"/>
                  </a:lnTo>
                  <a:cubicBezTo>
                    <a:pt x="7799" y="2737"/>
                    <a:pt x="7834" y="2734"/>
                    <a:pt x="7868" y="2734"/>
                  </a:cubicBezTo>
                  <a:close/>
                  <a:moveTo>
                    <a:pt x="4138" y="0"/>
                  </a:moveTo>
                  <a:cubicBezTo>
                    <a:pt x="4073" y="0"/>
                    <a:pt x="4008" y="6"/>
                    <a:pt x="3942" y="18"/>
                  </a:cubicBezTo>
                  <a:cubicBezTo>
                    <a:pt x="3358" y="125"/>
                    <a:pt x="2965" y="697"/>
                    <a:pt x="3073" y="1292"/>
                  </a:cubicBezTo>
                  <a:cubicBezTo>
                    <a:pt x="3108" y="1459"/>
                    <a:pt x="3180" y="1625"/>
                    <a:pt x="3287" y="1768"/>
                  </a:cubicBezTo>
                  <a:lnTo>
                    <a:pt x="2513" y="1911"/>
                  </a:lnTo>
                  <a:cubicBezTo>
                    <a:pt x="2192" y="1971"/>
                    <a:pt x="1989" y="2280"/>
                    <a:pt x="2037" y="2602"/>
                  </a:cubicBezTo>
                  <a:lnTo>
                    <a:pt x="2096" y="2875"/>
                  </a:lnTo>
                  <a:lnTo>
                    <a:pt x="798" y="3114"/>
                  </a:lnTo>
                  <a:cubicBezTo>
                    <a:pt x="322" y="3197"/>
                    <a:pt x="1" y="3661"/>
                    <a:pt x="84" y="4149"/>
                  </a:cubicBezTo>
                  <a:lnTo>
                    <a:pt x="1668" y="12758"/>
                  </a:lnTo>
                  <a:cubicBezTo>
                    <a:pt x="1742" y="13194"/>
                    <a:pt x="2121" y="13497"/>
                    <a:pt x="2549" y="13497"/>
                  </a:cubicBezTo>
                  <a:cubicBezTo>
                    <a:pt x="2600" y="13497"/>
                    <a:pt x="2652" y="13493"/>
                    <a:pt x="2703" y="13484"/>
                  </a:cubicBezTo>
                  <a:lnTo>
                    <a:pt x="10050" y="12139"/>
                  </a:lnTo>
                  <a:cubicBezTo>
                    <a:pt x="10526" y="12055"/>
                    <a:pt x="10847" y="11579"/>
                    <a:pt x="10764" y="11103"/>
                  </a:cubicBezTo>
                  <a:lnTo>
                    <a:pt x="9180" y="2471"/>
                  </a:lnTo>
                  <a:cubicBezTo>
                    <a:pt x="9106" y="2034"/>
                    <a:pt x="8727" y="1731"/>
                    <a:pt x="8299" y="1731"/>
                  </a:cubicBezTo>
                  <a:cubicBezTo>
                    <a:pt x="8248" y="1731"/>
                    <a:pt x="8196" y="1736"/>
                    <a:pt x="8145" y="1744"/>
                  </a:cubicBezTo>
                  <a:lnTo>
                    <a:pt x="6859" y="1994"/>
                  </a:lnTo>
                  <a:lnTo>
                    <a:pt x="6811" y="1721"/>
                  </a:lnTo>
                  <a:cubicBezTo>
                    <a:pt x="6757" y="1431"/>
                    <a:pt x="6500" y="1237"/>
                    <a:pt x="6223" y="1237"/>
                  </a:cubicBezTo>
                  <a:cubicBezTo>
                    <a:pt x="6193" y="1237"/>
                    <a:pt x="6163" y="1240"/>
                    <a:pt x="6132" y="1244"/>
                  </a:cubicBezTo>
                  <a:lnTo>
                    <a:pt x="5180" y="1423"/>
                  </a:lnTo>
                  <a:cubicBezTo>
                    <a:pt x="5228" y="1244"/>
                    <a:pt x="5240" y="1066"/>
                    <a:pt x="5216" y="899"/>
                  </a:cubicBezTo>
                  <a:cubicBezTo>
                    <a:pt x="5110" y="370"/>
                    <a:pt x="4656" y="0"/>
                    <a:pt x="4138"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668" name="Google Shape;5668;p63"/>
            <p:cNvSpPr/>
            <p:nvPr/>
          </p:nvSpPr>
          <p:spPr>
            <a:xfrm>
              <a:off x="120997" y="1280275"/>
              <a:ext cx="60059" cy="49866"/>
            </a:xfrm>
            <a:custGeom>
              <a:avLst/>
              <a:gdLst/>
              <a:ahLst/>
              <a:cxnLst/>
              <a:rect l="l" t="t" r="r" b="b"/>
              <a:pathLst>
                <a:path w="1862" h="1546" extrusionOk="0">
                  <a:moveTo>
                    <a:pt x="1002" y="1"/>
                  </a:moveTo>
                  <a:cubicBezTo>
                    <a:pt x="959" y="1"/>
                    <a:pt x="914" y="4"/>
                    <a:pt x="870" y="12"/>
                  </a:cubicBezTo>
                  <a:cubicBezTo>
                    <a:pt x="191" y="131"/>
                    <a:pt x="1" y="1012"/>
                    <a:pt x="560" y="1405"/>
                  </a:cubicBezTo>
                  <a:cubicBezTo>
                    <a:pt x="701" y="1502"/>
                    <a:pt x="854" y="1545"/>
                    <a:pt x="1002" y="1545"/>
                  </a:cubicBezTo>
                  <a:cubicBezTo>
                    <a:pt x="1453" y="1545"/>
                    <a:pt x="1861" y="1142"/>
                    <a:pt x="1763" y="631"/>
                  </a:cubicBezTo>
                  <a:cubicBezTo>
                    <a:pt x="1699" y="259"/>
                    <a:pt x="1369"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669" name="Google Shape;5669;p63"/>
            <p:cNvSpPr/>
            <p:nvPr/>
          </p:nvSpPr>
          <p:spPr>
            <a:xfrm>
              <a:off x="188733" y="1265502"/>
              <a:ext cx="125117" cy="43996"/>
            </a:xfrm>
            <a:custGeom>
              <a:avLst/>
              <a:gdLst/>
              <a:ahLst/>
              <a:cxnLst/>
              <a:rect l="l" t="t" r="r" b="b"/>
              <a:pathLst>
                <a:path w="3879" h="1364" extrusionOk="0">
                  <a:moveTo>
                    <a:pt x="3291" y="0"/>
                  </a:moveTo>
                  <a:cubicBezTo>
                    <a:pt x="3251" y="0"/>
                    <a:pt x="3208" y="6"/>
                    <a:pt x="3163" y="17"/>
                  </a:cubicBezTo>
                  <a:lnTo>
                    <a:pt x="3151" y="17"/>
                  </a:lnTo>
                  <a:lnTo>
                    <a:pt x="556" y="494"/>
                  </a:lnTo>
                  <a:cubicBezTo>
                    <a:pt x="0" y="571"/>
                    <a:pt x="108" y="1364"/>
                    <a:pt x="598" y="1364"/>
                  </a:cubicBezTo>
                  <a:cubicBezTo>
                    <a:pt x="634" y="1364"/>
                    <a:pt x="671" y="1360"/>
                    <a:pt x="710" y="1351"/>
                  </a:cubicBezTo>
                  <a:lnTo>
                    <a:pt x="3306" y="875"/>
                  </a:lnTo>
                  <a:cubicBezTo>
                    <a:pt x="3878" y="809"/>
                    <a:pt x="3779" y="0"/>
                    <a:pt x="3291"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670" name="Google Shape;5670;p63"/>
            <p:cNvSpPr/>
            <p:nvPr/>
          </p:nvSpPr>
          <p:spPr>
            <a:xfrm>
              <a:off x="133673" y="1349784"/>
              <a:ext cx="60059" cy="49866"/>
            </a:xfrm>
            <a:custGeom>
              <a:avLst/>
              <a:gdLst/>
              <a:ahLst/>
              <a:cxnLst/>
              <a:rect l="l" t="t" r="r" b="b"/>
              <a:pathLst>
                <a:path w="1862" h="1546" extrusionOk="0">
                  <a:moveTo>
                    <a:pt x="1002" y="1"/>
                  </a:moveTo>
                  <a:cubicBezTo>
                    <a:pt x="958" y="1"/>
                    <a:pt x="914" y="4"/>
                    <a:pt x="870" y="12"/>
                  </a:cubicBezTo>
                  <a:cubicBezTo>
                    <a:pt x="191" y="131"/>
                    <a:pt x="0" y="1012"/>
                    <a:pt x="560" y="1405"/>
                  </a:cubicBezTo>
                  <a:cubicBezTo>
                    <a:pt x="701" y="1502"/>
                    <a:pt x="854" y="1545"/>
                    <a:pt x="1003" y="1545"/>
                  </a:cubicBezTo>
                  <a:cubicBezTo>
                    <a:pt x="1454" y="1545"/>
                    <a:pt x="1861" y="1145"/>
                    <a:pt x="1763" y="643"/>
                  </a:cubicBezTo>
                  <a:cubicBezTo>
                    <a:pt x="1699" y="260"/>
                    <a:pt x="1369"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671" name="Google Shape;5671;p63"/>
            <p:cNvSpPr/>
            <p:nvPr/>
          </p:nvSpPr>
          <p:spPr>
            <a:xfrm>
              <a:off x="203312" y="1335140"/>
              <a:ext cx="120892" cy="43544"/>
            </a:xfrm>
            <a:custGeom>
              <a:avLst/>
              <a:gdLst/>
              <a:ahLst/>
              <a:cxnLst/>
              <a:rect l="l" t="t" r="r" b="b"/>
              <a:pathLst>
                <a:path w="3748" h="1350" extrusionOk="0">
                  <a:moveTo>
                    <a:pt x="3128" y="0"/>
                  </a:moveTo>
                  <a:cubicBezTo>
                    <a:pt x="3116" y="0"/>
                    <a:pt x="3104" y="1"/>
                    <a:pt x="3092" y="2"/>
                  </a:cubicBezTo>
                  <a:lnTo>
                    <a:pt x="497" y="478"/>
                  </a:lnTo>
                  <a:cubicBezTo>
                    <a:pt x="0" y="628"/>
                    <a:pt x="119" y="1349"/>
                    <a:pt x="605" y="1349"/>
                  </a:cubicBezTo>
                  <a:cubicBezTo>
                    <a:pt x="620" y="1349"/>
                    <a:pt x="636" y="1348"/>
                    <a:pt x="651" y="1347"/>
                  </a:cubicBezTo>
                  <a:lnTo>
                    <a:pt x="3247" y="883"/>
                  </a:lnTo>
                  <a:cubicBezTo>
                    <a:pt x="3747" y="731"/>
                    <a:pt x="3634" y="0"/>
                    <a:pt x="3128"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672" name="Google Shape;5672;p63"/>
            <p:cNvSpPr/>
            <p:nvPr/>
          </p:nvSpPr>
          <p:spPr>
            <a:xfrm>
              <a:off x="147124" y="1424293"/>
              <a:ext cx="60123" cy="49834"/>
            </a:xfrm>
            <a:custGeom>
              <a:avLst/>
              <a:gdLst/>
              <a:ahLst/>
              <a:cxnLst/>
              <a:rect l="l" t="t" r="r" b="b"/>
              <a:pathLst>
                <a:path w="1864" h="1545" extrusionOk="0">
                  <a:moveTo>
                    <a:pt x="1014" y="0"/>
                  </a:moveTo>
                  <a:cubicBezTo>
                    <a:pt x="970" y="0"/>
                    <a:pt x="926" y="4"/>
                    <a:pt x="881" y="12"/>
                  </a:cubicBezTo>
                  <a:cubicBezTo>
                    <a:pt x="191" y="131"/>
                    <a:pt x="0" y="1012"/>
                    <a:pt x="572" y="1405"/>
                  </a:cubicBezTo>
                  <a:cubicBezTo>
                    <a:pt x="710" y="1502"/>
                    <a:pt x="860" y="1545"/>
                    <a:pt x="1007" y="1545"/>
                  </a:cubicBezTo>
                  <a:cubicBezTo>
                    <a:pt x="1454" y="1545"/>
                    <a:pt x="1864" y="1142"/>
                    <a:pt x="1774" y="631"/>
                  </a:cubicBezTo>
                  <a:cubicBezTo>
                    <a:pt x="1700" y="259"/>
                    <a:pt x="1378" y="0"/>
                    <a:pt x="1014"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673" name="Google Shape;5673;p63"/>
            <p:cNvSpPr/>
            <p:nvPr/>
          </p:nvSpPr>
          <p:spPr>
            <a:xfrm>
              <a:off x="216343" y="1409230"/>
              <a:ext cx="121924" cy="43931"/>
            </a:xfrm>
            <a:custGeom>
              <a:avLst/>
              <a:gdLst/>
              <a:ahLst/>
              <a:cxnLst/>
              <a:rect l="l" t="t" r="r" b="b"/>
              <a:pathLst>
                <a:path w="3780" h="1362" extrusionOk="0">
                  <a:moveTo>
                    <a:pt x="3153" y="0"/>
                  </a:moveTo>
                  <a:cubicBezTo>
                    <a:pt x="3137" y="0"/>
                    <a:pt x="3121" y="1"/>
                    <a:pt x="3105" y="2"/>
                  </a:cubicBezTo>
                  <a:lnTo>
                    <a:pt x="3105" y="14"/>
                  </a:lnTo>
                  <a:lnTo>
                    <a:pt x="509" y="479"/>
                  </a:lnTo>
                  <a:cubicBezTo>
                    <a:pt x="1" y="617"/>
                    <a:pt x="120" y="1362"/>
                    <a:pt x="629" y="1362"/>
                  </a:cubicBezTo>
                  <a:cubicBezTo>
                    <a:pt x="644" y="1362"/>
                    <a:pt x="660" y="1361"/>
                    <a:pt x="676" y="1360"/>
                  </a:cubicBezTo>
                  <a:lnTo>
                    <a:pt x="3272" y="883"/>
                  </a:lnTo>
                  <a:cubicBezTo>
                    <a:pt x="3780" y="733"/>
                    <a:pt x="3660" y="0"/>
                    <a:pt x="3153"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674" name="Google Shape;5674;p63"/>
            <p:cNvSpPr/>
            <p:nvPr/>
          </p:nvSpPr>
          <p:spPr>
            <a:xfrm>
              <a:off x="558794" y="1251439"/>
              <a:ext cx="196272" cy="181563"/>
            </a:xfrm>
            <a:custGeom>
              <a:avLst/>
              <a:gdLst/>
              <a:ahLst/>
              <a:cxnLst/>
              <a:rect l="l" t="t" r="r" b="b"/>
              <a:pathLst>
                <a:path w="6085" h="5629" extrusionOk="0">
                  <a:moveTo>
                    <a:pt x="3608" y="1"/>
                  </a:moveTo>
                  <a:lnTo>
                    <a:pt x="1215" y="1620"/>
                  </a:lnTo>
                  <a:cubicBezTo>
                    <a:pt x="251" y="2275"/>
                    <a:pt x="1" y="3585"/>
                    <a:pt x="656" y="4549"/>
                  </a:cubicBezTo>
                  <a:lnTo>
                    <a:pt x="763" y="4704"/>
                  </a:lnTo>
                  <a:cubicBezTo>
                    <a:pt x="1171" y="5305"/>
                    <a:pt x="1833" y="5629"/>
                    <a:pt x="2508" y="5629"/>
                  </a:cubicBezTo>
                  <a:cubicBezTo>
                    <a:pt x="2916" y="5629"/>
                    <a:pt x="3328" y="5510"/>
                    <a:pt x="3692" y="5264"/>
                  </a:cubicBezTo>
                  <a:lnTo>
                    <a:pt x="6085" y="3644"/>
                  </a:lnTo>
                  <a:lnTo>
                    <a:pt x="3608" y="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675" name="Google Shape;5675;p63"/>
            <p:cNvSpPr/>
            <p:nvPr/>
          </p:nvSpPr>
          <p:spPr>
            <a:xfrm>
              <a:off x="691298" y="1176188"/>
              <a:ext cx="196272" cy="181660"/>
            </a:xfrm>
            <a:custGeom>
              <a:avLst/>
              <a:gdLst/>
              <a:ahLst/>
              <a:cxnLst/>
              <a:rect l="l" t="t" r="r" b="b"/>
              <a:pathLst>
                <a:path w="6085" h="5632" extrusionOk="0">
                  <a:moveTo>
                    <a:pt x="3588" y="1"/>
                  </a:moveTo>
                  <a:cubicBezTo>
                    <a:pt x="3177" y="1"/>
                    <a:pt x="2760" y="120"/>
                    <a:pt x="2394" y="369"/>
                  </a:cubicBezTo>
                  <a:lnTo>
                    <a:pt x="0" y="1989"/>
                  </a:lnTo>
                  <a:lnTo>
                    <a:pt x="2489" y="5632"/>
                  </a:lnTo>
                  <a:lnTo>
                    <a:pt x="4870" y="4001"/>
                  </a:lnTo>
                  <a:cubicBezTo>
                    <a:pt x="5834" y="3346"/>
                    <a:pt x="6084" y="2036"/>
                    <a:pt x="5430" y="1072"/>
                  </a:cubicBezTo>
                  <a:lnTo>
                    <a:pt x="5430" y="1072"/>
                  </a:lnTo>
                  <a:lnTo>
                    <a:pt x="5430" y="1084"/>
                  </a:lnTo>
                  <a:lnTo>
                    <a:pt x="5322" y="917"/>
                  </a:lnTo>
                  <a:cubicBezTo>
                    <a:pt x="4917" y="319"/>
                    <a:pt x="4259" y="1"/>
                    <a:pt x="358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grpSp>
      <p:sp>
        <p:nvSpPr>
          <p:cNvPr id="5676" name="Google Shape;5676;p63"/>
          <p:cNvSpPr txBox="1">
            <a:spLocks noGrp="1"/>
          </p:cNvSpPr>
          <p:nvPr>
            <p:ph type="title"/>
          </p:nvPr>
        </p:nvSpPr>
        <p:spPr>
          <a:xfrm>
            <a:off x="951933" y="495733"/>
            <a:ext cx="10714800" cy="763600"/>
          </a:xfrm>
          <a:prstGeom prst="rect">
            <a:avLst/>
          </a:prstGeom>
          <a:noFill/>
          <a:ln>
            <a:noFill/>
          </a:ln>
        </p:spPr>
        <p:txBody>
          <a:bodyPr spcFirstLastPara="1" wrap="square" lIns="68575" tIns="68575" rIns="68575" bIns="68575" anchor="t" anchorCtr="0">
            <a:noAutofit/>
          </a:bodyPr>
          <a:lstStyle>
            <a:lvl1pPr lvl="0" algn="l">
              <a:lnSpc>
                <a:spcPct val="100000"/>
              </a:lnSpc>
              <a:spcBef>
                <a:spcPts val="0"/>
              </a:spcBef>
              <a:spcAft>
                <a:spcPts val="0"/>
              </a:spcAft>
              <a:buSzPts val="1800"/>
              <a:buNone/>
              <a:defRPr sz="3200"/>
            </a:lvl1pPr>
            <a:lvl2pPr lvl="1" algn="l">
              <a:lnSpc>
                <a:spcPct val="100000"/>
              </a:lnSpc>
              <a:spcBef>
                <a:spcPts val="0"/>
              </a:spcBef>
              <a:spcAft>
                <a:spcPts val="0"/>
              </a:spcAft>
              <a:buSzPts val="2100"/>
              <a:buNone/>
              <a:defRPr/>
            </a:lvl2pPr>
            <a:lvl3pPr lvl="2" algn="l">
              <a:lnSpc>
                <a:spcPct val="100000"/>
              </a:lnSpc>
              <a:spcBef>
                <a:spcPts val="0"/>
              </a:spcBef>
              <a:spcAft>
                <a:spcPts val="0"/>
              </a:spcAft>
              <a:buSzPts val="2100"/>
              <a:buNone/>
              <a:defRPr/>
            </a:lvl3pPr>
            <a:lvl4pPr lvl="3" algn="l">
              <a:lnSpc>
                <a:spcPct val="100000"/>
              </a:lnSpc>
              <a:spcBef>
                <a:spcPts val="0"/>
              </a:spcBef>
              <a:spcAft>
                <a:spcPts val="0"/>
              </a:spcAft>
              <a:buSzPts val="2100"/>
              <a:buNone/>
              <a:defRPr/>
            </a:lvl4pPr>
            <a:lvl5pPr lvl="4" algn="l">
              <a:lnSpc>
                <a:spcPct val="100000"/>
              </a:lnSpc>
              <a:spcBef>
                <a:spcPts val="0"/>
              </a:spcBef>
              <a:spcAft>
                <a:spcPts val="0"/>
              </a:spcAft>
              <a:buSzPts val="2100"/>
              <a:buNone/>
              <a:defRPr/>
            </a:lvl5pPr>
            <a:lvl6pPr lvl="5" algn="l">
              <a:lnSpc>
                <a:spcPct val="100000"/>
              </a:lnSpc>
              <a:spcBef>
                <a:spcPts val="0"/>
              </a:spcBef>
              <a:spcAft>
                <a:spcPts val="0"/>
              </a:spcAft>
              <a:buSzPts val="2100"/>
              <a:buNone/>
              <a:defRPr/>
            </a:lvl6pPr>
            <a:lvl7pPr lvl="6" algn="l">
              <a:lnSpc>
                <a:spcPct val="100000"/>
              </a:lnSpc>
              <a:spcBef>
                <a:spcPts val="0"/>
              </a:spcBef>
              <a:spcAft>
                <a:spcPts val="0"/>
              </a:spcAft>
              <a:buSzPts val="2100"/>
              <a:buNone/>
              <a:defRPr/>
            </a:lvl7pPr>
            <a:lvl8pPr lvl="7" algn="l">
              <a:lnSpc>
                <a:spcPct val="100000"/>
              </a:lnSpc>
              <a:spcBef>
                <a:spcPts val="0"/>
              </a:spcBef>
              <a:spcAft>
                <a:spcPts val="0"/>
              </a:spcAft>
              <a:buSzPts val="2100"/>
              <a:buNone/>
              <a:defRPr/>
            </a:lvl8pPr>
            <a:lvl9pPr lvl="8" algn="l">
              <a:lnSpc>
                <a:spcPct val="100000"/>
              </a:lnSpc>
              <a:spcBef>
                <a:spcPts val="0"/>
              </a:spcBef>
              <a:spcAft>
                <a:spcPts val="0"/>
              </a:spcAft>
              <a:buSzPts val="2100"/>
              <a:buNone/>
              <a:defRPr/>
            </a:lvl9pPr>
          </a:lstStyle>
          <a:p>
            <a:endParaRPr/>
          </a:p>
        </p:txBody>
      </p:sp>
      <p:sp>
        <p:nvSpPr>
          <p:cNvPr id="5677" name="Google Shape;5677;p63"/>
          <p:cNvSpPr/>
          <p:nvPr/>
        </p:nvSpPr>
        <p:spPr>
          <a:xfrm>
            <a:off x="-348067" y="853133"/>
            <a:ext cx="1300000" cy="48800"/>
          </a:xfrm>
          <a:prstGeom prst="rect">
            <a:avLst/>
          </a:pr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678" name="Google Shape;5678;p63"/>
          <p:cNvSpPr txBox="1">
            <a:spLocks noGrp="1"/>
          </p:cNvSpPr>
          <p:nvPr>
            <p:ph type="sldNum" idx="12"/>
          </p:nvPr>
        </p:nvSpPr>
        <p:spPr>
          <a:xfrm>
            <a:off x="11409045" y="6333135"/>
            <a:ext cx="731600" cy="524800"/>
          </a:xfrm>
          <a:prstGeom prst="rect">
            <a:avLst/>
          </a:prstGeom>
          <a:noFill/>
          <a:ln>
            <a:noFill/>
          </a:ln>
        </p:spPr>
        <p:txBody>
          <a:bodyPr spcFirstLastPara="1" wrap="square" lIns="68575" tIns="68575" rIns="68575" bIns="68575" anchor="t" anchorCtr="0">
            <a:noAutofit/>
          </a:bodyPr>
          <a:lstStyle>
            <a:lvl1pPr marL="0" marR="0" lvl="0" indent="0" algn="r">
              <a:lnSpc>
                <a:spcPct val="100000"/>
              </a:lnSpc>
              <a:spcBef>
                <a:spcPts val="0"/>
              </a:spcBef>
              <a:spcAft>
                <a:spcPts val="0"/>
              </a:spcAft>
              <a:buClr>
                <a:srgbClr val="000000"/>
              </a:buClr>
              <a:buSzPts val="1000"/>
              <a:buFont typeface="Arial"/>
              <a:buNone/>
              <a:defRPr sz="1733" b="0" i="0" u="none" strike="noStrike" cap="none">
                <a:solidFill>
                  <a:schemeClr val="dk2"/>
                </a:solidFill>
                <a:latin typeface="Open Sans"/>
                <a:ea typeface="Open Sans"/>
                <a:cs typeface="Open Sans"/>
                <a:sym typeface="Open Sans"/>
              </a:defRPr>
            </a:lvl1pPr>
            <a:lvl2pPr marL="0" marR="0" lvl="1" indent="0" algn="r">
              <a:lnSpc>
                <a:spcPct val="100000"/>
              </a:lnSpc>
              <a:spcBef>
                <a:spcPts val="0"/>
              </a:spcBef>
              <a:spcAft>
                <a:spcPts val="0"/>
              </a:spcAft>
              <a:buClr>
                <a:srgbClr val="000000"/>
              </a:buClr>
              <a:buSzPts val="1000"/>
              <a:buFont typeface="Arial"/>
              <a:buNone/>
              <a:defRPr sz="1733" b="0" i="0" u="none" strike="noStrike" cap="none">
                <a:solidFill>
                  <a:schemeClr val="dk2"/>
                </a:solidFill>
                <a:latin typeface="Open Sans"/>
                <a:ea typeface="Open Sans"/>
                <a:cs typeface="Open Sans"/>
                <a:sym typeface="Open Sans"/>
              </a:defRPr>
            </a:lvl2pPr>
            <a:lvl3pPr marL="0" marR="0" lvl="2" indent="0" algn="r">
              <a:lnSpc>
                <a:spcPct val="100000"/>
              </a:lnSpc>
              <a:spcBef>
                <a:spcPts val="0"/>
              </a:spcBef>
              <a:spcAft>
                <a:spcPts val="0"/>
              </a:spcAft>
              <a:buClr>
                <a:srgbClr val="000000"/>
              </a:buClr>
              <a:buSzPts val="1000"/>
              <a:buFont typeface="Arial"/>
              <a:buNone/>
              <a:defRPr sz="1733" b="0" i="0" u="none" strike="noStrike" cap="none">
                <a:solidFill>
                  <a:schemeClr val="dk2"/>
                </a:solidFill>
                <a:latin typeface="Open Sans"/>
                <a:ea typeface="Open Sans"/>
                <a:cs typeface="Open Sans"/>
                <a:sym typeface="Open Sans"/>
              </a:defRPr>
            </a:lvl3pPr>
            <a:lvl4pPr marL="0" marR="0" lvl="3" indent="0" algn="r">
              <a:lnSpc>
                <a:spcPct val="100000"/>
              </a:lnSpc>
              <a:spcBef>
                <a:spcPts val="0"/>
              </a:spcBef>
              <a:spcAft>
                <a:spcPts val="0"/>
              </a:spcAft>
              <a:buClr>
                <a:srgbClr val="000000"/>
              </a:buClr>
              <a:buSzPts val="1000"/>
              <a:buFont typeface="Arial"/>
              <a:buNone/>
              <a:defRPr sz="1733" b="0" i="0" u="none" strike="noStrike" cap="none">
                <a:solidFill>
                  <a:schemeClr val="dk2"/>
                </a:solidFill>
                <a:latin typeface="Open Sans"/>
                <a:ea typeface="Open Sans"/>
                <a:cs typeface="Open Sans"/>
                <a:sym typeface="Open Sans"/>
              </a:defRPr>
            </a:lvl4pPr>
            <a:lvl5pPr marL="0" marR="0" lvl="4" indent="0" algn="r">
              <a:lnSpc>
                <a:spcPct val="100000"/>
              </a:lnSpc>
              <a:spcBef>
                <a:spcPts val="0"/>
              </a:spcBef>
              <a:spcAft>
                <a:spcPts val="0"/>
              </a:spcAft>
              <a:buClr>
                <a:srgbClr val="000000"/>
              </a:buClr>
              <a:buSzPts val="1000"/>
              <a:buFont typeface="Arial"/>
              <a:buNone/>
              <a:defRPr sz="1733" b="0" i="0" u="none" strike="noStrike" cap="none">
                <a:solidFill>
                  <a:schemeClr val="dk2"/>
                </a:solidFill>
                <a:latin typeface="Open Sans"/>
                <a:ea typeface="Open Sans"/>
                <a:cs typeface="Open Sans"/>
                <a:sym typeface="Open Sans"/>
              </a:defRPr>
            </a:lvl5pPr>
            <a:lvl6pPr marL="0" marR="0" lvl="5" indent="0" algn="r">
              <a:lnSpc>
                <a:spcPct val="100000"/>
              </a:lnSpc>
              <a:spcBef>
                <a:spcPts val="0"/>
              </a:spcBef>
              <a:spcAft>
                <a:spcPts val="0"/>
              </a:spcAft>
              <a:buClr>
                <a:srgbClr val="000000"/>
              </a:buClr>
              <a:buSzPts val="1000"/>
              <a:buFont typeface="Arial"/>
              <a:buNone/>
              <a:defRPr sz="1733" b="0" i="0" u="none" strike="noStrike" cap="none">
                <a:solidFill>
                  <a:schemeClr val="dk2"/>
                </a:solidFill>
                <a:latin typeface="Open Sans"/>
                <a:ea typeface="Open Sans"/>
                <a:cs typeface="Open Sans"/>
                <a:sym typeface="Open Sans"/>
              </a:defRPr>
            </a:lvl6pPr>
            <a:lvl7pPr marL="0" marR="0" lvl="6" indent="0" algn="r">
              <a:lnSpc>
                <a:spcPct val="100000"/>
              </a:lnSpc>
              <a:spcBef>
                <a:spcPts val="0"/>
              </a:spcBef>
              <a:spcAft>
                <a:spcPts val="0"/>
              </a:spcAft>
              <a:buClr>
                <a:srgbClr val="000000"/>
              </a:buClr>
              <a:buSzPts val="1000"/>
              <a:buFont typeface="Arial"/>
              <a:buNone/>
              <a:defRPr sz="1733" b="0" i="0" u="none" strike="noStrike" cap="none">
                <a:solidFill>
                  <a:schemeClr val="dk2"/>
                </a:solidFill>
                <a:latin typeface="Open Sans"/>
                <a:ea typeface="Open Sans"/>
                <a:cs typeface="Open Sans"/>
                <a:sym typeface="Open Sans"/>
              </a:defRPr>
            </a:lvl7pPr>
            <a:lvl8pPr marL="0" marR="0" lvl="7" indent="0" algn="r">
              <a:lnSpc>
                <a:spcPct val="100000"/>
              </a:lnSpc>
              <a:spcBef>
                <a:spcPts val="0"/>
              </a:spcBef>
              <a:spcAft>
                <a:spcPts val="0"/>
              </a:spcAft>
              <a:buClr>
                <a:srgbClr val="000000"/>
              </a:buClr>
              <a:buSzPts val="1000"/>
              <a:buFont typeface="Arial"/>
              <a:buNone/>
              <a:defRPr sz="1733" b="0" i="0" u="none" strike="noStrike" cap="none">
                <a:solidFill>
                  <a:schemeClr val="dk2"/>
                </a:solidFill>
                <a:latin typeface="Open Sans"/>
                <a:ea typeface="Open Sans"/>
                <a:cs typeface="Open Sans"/>
                <a:sym typeface="Open Sans"/>
              </a:defRPr>
            </a:lvl8pPr>
            <a:lvl9pPr marL="0" marR="0" lvl="8" indent="0" algn="r">
              <a:lnSpc>
                <a:spcPct val="100000"/>
              </a:lnSpc>
              <a:spcBef>
                <a:spcPts val="0"/>
              </a:spcBef>
              <a:spcAft>
                <a:spcPts val="0"/>
              </a:spcAft>
              <a:buClr>
                <a:srgbClr val="000000"/>
              </a:buClr>
              <a:buSzPts val="1000"/>
              <a:buFont typeface="Arial"/>
              <a:buNone/>
              <a:defRPr sz="1733" b="0" i="0" u="none" strike="noStrike" cap="none">
                <a:solidFill>
                  <a:schemeClr val="dk2"/>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four columns 6">
  <p:cSld name="Title and four columns 6">
    <p:spTree>
      <p:nvGrpSpPr>
        <p:cNvPr id="1" name="Shape 5679"/>
        <p:cNvGrpSpPr/>
        <p:nvPr/>
      </p:nvGrpSpPr>
      <p:grpSpPr>
        <a:xfrm>
          <a:off x="0" y="0"/>
          <a:ext cx="0" cy="0"/>
          <a:chOff x="0" y="0"/>
          <a:chExt cx="0" cy="0"/>
        </a:xfrm>
      </p:grpSpPr>
      <p:grpSp>
        <p:nvGrpSpPr>
          <p:cNvPr id="5680" name="Google Shape;5680;p64"/>
          <p:cNvGrpSpPr/>
          <p:nvPr/>
        </p:nvGrpSpPr>
        <p:grpSpPr>
          <a:xfrm>
            <a:off x="78370" y="131225"/>
            <a:ext cx="12035244" cy="6595547"/>
            <a:chOff x="58777" y="98419"/>
            <a:chExt cx="9026433" cy="4946660"/>
          </a:xfrm>
        </p:grpSpPr>
        <p:sp>
          <p:nvSpPr>
            <p:cNvPr id="5681" name="Google Shape;5681;p64"/>
            <p:cNvSpPr/>
            <p:nvPr/>
          </p:nvSpPr>
          <p:spPr>
            <a:xfrm>
              <a:off x="8256418" y="98419"/>
              <a:ext cx="349515" cy="436120"/>
            </a:xfrm>
            <a:custGeom>
              <a:avLst/>
              <a:gdLst/>
              <a:ahLst/>
              <a:cxnLst/>
              <a:rect l="l" t="t" r="r" b="b"/>
              <a:pathLst>
                <a:path w="10836" h="13521" extrusionOk="0">
                  <a:moveTo>
                    <a:pt x="4145" y="435"/>
                  </a:moveTo>
                  <a:cubicBezTo>
                    <a:pt x="4431" y="435"/>
                    <a:pt x="4712" y="607"/>
                    <a:pt x="4763" y="994"/>
                  </a:cubicBezTo>
                  <a:cubicBezTo>
                    <a:pt x="4799" y="1196"/>
                    <a:pt x="4751" y="1387"/>
                    <a:pt x="4620" y="1541"/>
                  </a:cubicBezTo>
                  <a:lnTo>
                    <a:pt x="3822" y="1684"/>
                  </a:lnTo>
                  <a:cubicBezTo>
                    <a:pt x="3656" y="1589"/>
                    <a:pt x="3537" y="1422"/>
                    <a:pt x="3501" y="1232"/>
                  </a:cubicBezTo>
                  <a:cubicBezTo>
                    <a:pt x="3386" y="732"/>
                    <a:pt x="3770" y="435"/>
                    <a:pt x="4145" y="435"/>
                  </a:cubicBezTo>
                  <a:close/>
                  <a:moveTo>
                    <a:pt x="7834" y="2749"/>
                  </a:moveTo>
                  <a:cubicBezTo>
                    <a:pt x="8105" y="2749"/>
                    <a:pt x="8340" y="2930"/>
                    <a:pt x="8383" y="3208"/>
                  </a:cubicBezTo>
                  <a:lnTo>
                    <a:pt x="9776" y="10769"/>
                  </a:lnTo>
                  <a:cubicBezTo>
                    <a:pt x="9823" y="11066"/>
                    <a:pt x="9621" y="11352"/>
                    <a:pt x="9323" y="11400"/>
                  </a:cubicBezTo>
                  <a:lnTo>
                    <a:pt x="3060" y="12543"/>
                  </a:lnTo>
                  <a:cubicBezTo>
                    <a:pt x="3025" y="12550"/>
                    <a:pt x="2990" y="12553"/>
                    <a:pt x="2956" y="12553"/>
                  </a:cubicBezTo>
                  <a:cubicBezTo>
                    <a:pt x="2699" y="12553"/>
                    <a:pt x="2471" y="12365"/>
                    <a:pt x="2429" y="12102"/>
                  </a:cubicBezTo>
                  <a:lnTo>
                    <a:pt x="1048" y="4530"/>
                  </a:lnTo>
                  <a:cubicBezTo>
                    <a:pt x="989" y="4232"/>
                    <a:pt x="1191" y="3958"/>
                    <a:pt x="1489" y="3899"/>
                  </a:cubicBezTo>
                  <a:lnTo>
                    <a:pt x="2239" y="3768"/>
                  </a:lnTo>
                  <a:cubicBezTo>
                    <a:pt x="2270" y="3977"/>
                    <a:pt x="2449" y="4122"/>
                    <a:pt x="2653" y="4122"/>
                  </a:cubicBezTo>
                  <a:cubicBezTo>
                    <a:pt x="2681" y="4122"/>
                    <a:pt x="2710" y="4119"/>
                    <a:pt x="2739" y="4113"/>
                  </a:cubicBezTo>
                  <a:lnTo>
                    <a:pt x="6656" y="3399"/>
                  </a:lnTo>
                  <a:cubicBezTo>
                    <a:pt x="6882" y="3363"/>
                    <a:pt x="7049" y="3125"/>
                    <a:pt x="7001" y="2899"/>
                  </a:cubicBezTo>
                  <a:lnTo>
                    <a:pt x="7740" y="2756"/>
                  </a:lnTo>
                  <a:cubicBezTo>
                    <a:pt x="7771" y="2751"/>
                    <a:pt x="7803" y="2749"/>
                    <a:pt x="7834" y="2749"/>
                  </a:cubicBezTo>
                  <a:close/>
                  <a:moveTo>
                    <a:pt x="4133" y="0"/>
                  </a:moveTo>
                  <a:cubicBezTo>
                    <a:pt x="4070" y="0"/>
                    <a:pt x="4006" y="6"/>
                    <a:pt x="3942" y="17"/>
                  </a:cubicBezTo>
                  <a:cubicBezTo>
                    <a:pt x="3334" y="136"/>
                    <a:pt x="2941" y="708"/>
                    <a:pt x="3072" y="1303"/>
                  </a:cubicBezTo>
                  <a:cubicBezTo>
                    <a:pt x="3096" y="1482"/>
                    <a:pt x="3168" y="1649"/>
                    <a:pt x="3287" y="1779"/>
                  </a:cubicBezTo>
                  <a:lnTo>
                    <a:pt x="2501" y="1922"/>
                  </a:lnTo>
                  <a:cubicBezTo>
                    <a:pt x="2191" y="1982"/>
                    <a:pt x="1977" y="2291"/>
                    <a:pt x="2037" y="2613"/>
                  </a:cubicBezTo>
                  <a:lnTo>
                    <a:pt x="2084" y="2887"/>
                  </a:lnTo>
                  <a:lnTo>
                    <a:pt x="798" y="3125"/>
                  </a:lnTo>
                  <a:cubicBezTo>
                    <a:pt x="310" y="3208"/>
                    <a:pt x="1" y="3673"/>
                    <a:pt x="84" y="4149"/>
                  </a:cubicBezTo>
                  <a:lnTo>
                    <a:pt x="1656" y="12781"/>
                  </a:lnTo>
                  <a:cubicBezTo>
                    <a:pt x="1741" y="13217"/>
                    <a:pt x="2111" y="13520"/>
                    <a:pt x="2537" y="13520"/>
                  </a:cubicBezTo>
                  <a:cubicBezTo>
                    <a:pt x="2588" y="13520"/>
                    <a:pt x="2640" y="13516"/>
                    <a:pt x="2691" y="13507"/>
                  </a:cubicBezTo>
                  <a:lnTo>
                    <a:pt x="10026" y="12162"/>
                  </a:lnTo>
                  <a:cubicBezTo>
                    <a:pt x="10514" y="12066"/>
                    <a:pt x="10835" y="11602"/>
                    <a:pt x="10740" y="11126"/>
                  </a:cubicBezTo>
                  <a:lnTo>
                    <a:pt x="9168" y="2494"/>
                  </a:lnTo>
                  <a:cubicBezTo>
                    <a:pt x="9095" y="2064"/>
                    <a:pt x="8725" y="1763"/>
                    <a:pt x="8304" y="1763"/>
                  </a:cubicBezTo>
                  <a:cubicBezTo>
                    <a:pt x="8248" y="1763"/>
                    <a:pt x="8190" y="1768"/>
                    <a:pt x="8133" y="1779"/>
                  </a:cubicBezTo>
                  <a:lnTo>
                    <a:pt x="6859" y="2018"/>
                  </a:lnTo>
                  <a:lnTo>
                    <a:pt x="6799" y="1744"/>
                  </a:lnTo>
                  <a:cubicBezTo>
                    <a:pt x="6746" y="1458"/>
                    <a:pt x="6506" y="1258"/>
                    <a:pt x="6228" y="1258"/>
                  </a:cubicBezTo>
                  <a:cubicBezTo>
                    <a:pt x="6192" y="1258"/>
                    <a:pt x="6157" y="1261"/>
                    <a:pt x="6120" y="1268"/>
                  </a:cubicBezTo>
                  <a:lnTo>
                    <a:pt x="5168" y="1434"/>
                  </a:lnTo>
                  <a:cubicBezTo>
                    <a:pt x="5227" y="1268"/>
                    <a:pt x="5239" y="1089"/>
                    <a:pt x="5204" y="922"/>
                  </a:cubicBezTo>
                  <a:cubicBezTo>
                    <a:pt x="5119" y="381"/>
                    <a:pt x="4655" y="0"/>
                    <a:pt x="4133"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682" name="Google Shape;5682;p64"/>
            <p:cNvSpPr/>
            <p:nvPr/>
          </p:nvSpPr>
          <p:spPr>
            <a:xfrm>
              <a:off x="8318251" y="255566"/>
              <a:ext cx="60156" cy="49898"/>
            </a:xfrm>
            <a:custGeom>
              <a:avLst/>
              <a:gdLst/>
              <a:ahLst/>
              <a:cxnLst/>
              <a:rect l="l" t="t" r="r" b="b"/>
              <a:pathLst>
                <a:path w="1865" h="1547" extrusionOk="0">
                  <a:moveTo>
                    <a:pt x="1027" y="1"/>
                  </a:moveTo>
                  <a:cubicBezTo>
                    <a:pt x="979" y="1"/>
                    <a:pt x="930" y="5"/>
                    <a:pt x="882" y="15"/>
                  </a:cubicBezTo>
                  <a:cubicBezTo>
                    <a:pt x="191" y="134"/>
                    <a:pt x="0" y="1015"/>
                    <a:pt x="572" y="1408"/>
                  </a:cubicBezTo>
                  <a:cubicBezTo>
                    <a:pt x="709" y="1504"/>
                    <a:pt x="857" y="1547"/>
                    <a:pt x="1002" y="1547"/>
                  </a:cubicBezTo>
                  <a:cubicBezTo>
                    <a:pt x="1451" y="1547"/>
                    <a:pt x="1864" y="1138"/>
                    <a:pt x="1775" y="634"/>
                  </a:cubicBezTo>
                  <a:cubicBezTo>
                    <a:pt x="1701" y="266"/>
                    <a:pt x="1386" y="1"/>
                    <a:pt x="1027"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683" name="Google Shape;5683;p64"/>
            <p:cNvSpPr/>
            <p:nvPr/>
          </p:nvSpPr>
          <p:spPr>
            <a:xfrm>
              <a:off x="8386792" y="241019"/>
              <a:ext cx="124149" cy="43706"/>
            </a:xfrm>
            <a:custGeom>
              <a:avLst/>
              <a:gdLst/>
              <a:ahLst/>
              <a:cxnLst/>
              <a:rect l="l" t="t" r="r" b="b"/>
              <a:pathLst>
                <a:path w="3849" h="1355" extrusionOk="0">
                  <a:moveTo>
                    <a:pt x="3252" y="1"/>
                  </a:moveTo>
                  <a:cubicBezTo>
                    <a:pt x="3216" y="1"/>
                    <a:pt x="3178" y="5"/>
                    <a:pt x="3138" y="14"/>
                  </a:cubicBezTo>
                  <a:lnTo>
                    <a:pt x="542" y="490"/>
                  </a:lnTo>
                  <a:cubicBezTo>
                    <a:pt x="1" y="580"/>
                    <a:pt x="112" y="1354"/>
                    <a:pt x="611" y="1354"/>
                  </a:cubicBezTo>
                  <a:cubicBezTo>
                    <a:pt x="638" y="1354"/>
                    <a:pt x="667" y="1352"/>
                    <a:pt x="697" y="1347"/>
                  </a:cubicBezTo>
                  <a:lnTo>
                    <a:pt x="3293" y="871"/>
                  </a:lnTo>
                  <a:cubicBezTo>
                    <a:pt x="3848" y="793"/>
                    <a:pt x="3751" y="1"/>
                    <a:pt x="325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684" name="Google Shape;5684;p64"/>
            <p:cNvSpPr/>
            <p:nvPr/>
          </p:nvSpPr>
          <p:spPr>
            <a:xfrm>
              <a:off x="8330927" y="325172"/>
              <a:ext cx="60156" cy="49866"/>
            </a:xfrm>
            <a:custGeom>
              <a:avLst/>
              <a:gdLst/>
              <a:ahLst/>
              <a:cxnLst/>
              <a:rect l="l" t="t" r="r" b="b"/>
              <a:pathLst>
                <a:path w="1865" h="1546" extrusionOk="0">
                  <a:moveTo>
                    <a:pt x="1014" y="1"/>
                  </a:moveTo>
                  <a:cubicBezTo>
                    <a:pt x="970" y="1"/>
                    <a:pt x="926" y="4"/>
                    <a:pt x="881" y="12"/>
                  </a:cubicBezTo>
                  <a:cubicBezTo>
                    <a:pt x="203" y="131"/>
                    <a:pt x="0" y="1012"/>
                    <a:pt x="572" y="1405"/>
                  </a:cubicBezTo>
                  <a:cubicBezTo>
                    <a:pt x="710" y="1502"/>
                    <a:pt x="861" y="1545"/>
                    <a:pt x="1007" y="1545"/>
                  </a:cubicBezTo>
                  <a:cubicBezTo>
                    <a:pt x="1454" y="1545"/>
                    <a:pt x="1864" y="1142"/>
                    <a:pt x="1774" y="631"/>
                  </a:cubicBezTo>
                  <a:cubicBezTo>
                    <a:pt x="1700" y="259"/>
                    <a:pt x="1379" y="1"/>
                    <a:pt x="101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685" name="Google Shape;5685;p64"/>
            <p:cNvSpPr/>
            <p:nvPr/>
          </p:nvSpPr>
          <p:spPr>
            <a:xfrm>
              <a:off x="8400436" y="310528"/>
              <a:ext cx="121376" cy="43512"/>
            </a:xfrm>
            <a:custGeom>
              <a:avLst/>
              <a:gdLst/>
              <a:ahLst/>
              <a:cxnLst/>
              <a:rect l="l" t="t" r="r" b="b"/>
              <a:pathLst>
                <a:path w="3763" h="1349" extrusionOk="0">
                  <a:moveTo>
                    <a:pt x="3132" y="0"/>
                  </a:moveTo>
                  <a:cubicBezTo>
                    <a:pt x="3120" y="0"/>
                    <a:pt x="3108" y="1"/>
                    <a:pt x="3096" y="2"/>
                  </a:cubicBezTo>
                  <a:lnTo>
                    <a:pt x="500" y="478"/>
                  </a:lnTo>
                  <a:cubicBezTo>
                    <a:pt x="0" y="618"/>
                    <a:pt x="125" y="1348"/>
                    <a:pt x="631" y="1348"/>
                  </a:cubicBezTo>
                  <a:cubicBezTo>
                    <a:pt x="643" y="1348"/>
                    <a:pt x="655" y="1348"/>
                    <a:pt x="667" y="1347"/>
                  </a:cubicBezTo>
                  <a:lnTo>
                    <a:pt x="3263" y="871"/>
                  </a:lnTo>
                  <a:cubicBezTo>
                    <a:pt x="3763" y="731"/>
                    <a:pt x="3638" y="0"/>
                    <a:pt x="313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686" name="Google Shape;5686;p64"/>
            <p:cNvSpPr/>
            <p:nvPr/>
          </p:nvSpPr>
          <p:spPr>
            <a:xfrm>
              <a:off x="8344377" y="399294"/>
              <a:ext cx="60156" cy="50189"/>
            </a:xfrm>
            <a:custGeom>
              <a:avLst/>
              <a:gdLst/>
              <a:ahLst/>
              <a:cxnLst/>
              <a:rect l="l" t="t" r="r" b="b"/>
              <a:pathLst>
                <a:path w="1865" h="1556" extrusionOk="0">
                  <a:moveTo>
                    <a:pt x="1013" y="1"/>
                  </a:moveTo>
                  <a:cubicBezTo>
                    <a:pt x="970" y="1"/>
                    <a:pt x="926" y="4"/>
                    <a:pt x="881" y="12"/>
                  </a:cubicBezTo>
                  <a:cubicBezTo>
                    <a:pt x="203" y="131"/>
                    <a:pt x="0" y="1012"/>
                    <a:pt x="572" y="1417"/>
                  </a:cubicBezTo>
                  <a:cubicBezTo>
                    <a:pt x="711" y="1513"/>
                    <a:pt x="861" y="1556"/>
                    <a:pt x="1007" y="1556"/>
                  </a:cubicBezTo>
                  <a:cubicBezTo>
                    <a:pt x="1458" y="1556"/>
                    <a:pt x="1864" y="1147"/>
                    <a:pt x="1774" y="643"/>
                  </a:cubicBezTo>
                  <a:cubicBezTo>
                    <a:pt x="1700" y="260"/>
                    <a:pt x="1378" y="1"/>
                    <a:pt x="101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687" name="Google Shape;5687;p64"/>
            <p:cNvSpPr/>
            <p:nvPr/>
          </p:nvSpPr>
          <p:spPr>
            <a:xfrm>
              <a:off x="8413725" y="384586"/>
              <a:ext cx="122440" cy="44028"/>
            </a:xfrm>
            <a:custGeom>
              <a:avLst/>
              <a:gdLst/>
              <a:ahLst/>
              <a:cxnLst/>
              <a:rect l="l" t="t" r="r" b="b"/>
              <a:pathLst>
                <a:path w="3796" h="1365" extrusionOk="0">
                  <a:moveTo>
                    <a:pt x="3169" y="0"/>
                  </a:moveTo>
                  <a:cubicBezTo>
                    <a:pt x="3151" y="0"/>
                    <a:pt x="3132" y="1"/>
                    <a:pt x="3113" y="4"/>
                  </a:cubicBezTo>
                  <a:lnTo>
                    <a:pt x="517" y="480"/>
                  </a:lnTo>
                  <a:cubicBezTo>
                    <a:pt x="0" y="606"/>
                    <a:pt x="115" y="1364"/>
                    <a:pt x="615" y="1364"/>
                  </a:cubicBezTo>
                  <a:cubicBezTo>
                    <a:pt x="634" y="1364"/>
                    <a:pt x="653" y="1363"/>
                    <a:pt x="672" y="1361"/>
                  </a:cubicBezTo>
                  <a:lnTo>
                    <a:pt x="3267" y="885"/>
                  </a:lnTo>
                  <a:cubicBezTo>
                    <a:pt x="3796" y="758"/>
                    <a:pt x="3670" y="0"/>
                    <a:pt x="3169"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688" name="Google Shape;5688;p64"/>
            <p:cNvSpPr/>
            <p:nvPr/>
          </p:nvSpPr>
          <p:spPr>
            <a:xfrm>
              <a:off x="8287157" y="708297"/>
              <a:ext cx="250396" cy="224721"/>
            </a:xfrm>
            <a:custGeom>
              <a:avLst/>
              <a:gdLst/>
              <a:ahLst/>
              <a:cxnLst/>
              <a:rect l="l" t="t" r="r" b="b"/>
              <a:pathLst>
                <a:path w="7763" h="6967" extrusionOk="0">
                  <a:moveTo>
                    <a:pt x="3922" y="1"/>
                  </a:moveTo>
                  <a:cubicBezTo>
                    <a:pt x="2892" y="1"/>
                    <a:pt x="1881" y="465"/>
                    <a:pt x="1215" y="1338"/>
                  </a:cubicBezTo>
                  <a:lnTo>
                    <a:pt x="6953" y="4969"/>
                  </a:lnTo>
                  <a:cubicBezTo>
                    <a:pt x="7763" y="3398"/>
                    <a:pt x="7239" y="1469"/>
                    <a:pt x="5751" y="528"/>
                  </a:cubicBezTo>
                  <a:cubicBezTo>
                    <a:pt x="5183" y="173"/>
                    <a:pt x="4549" y="1"/>
                    <a:pt x="3922" y="1"/>
                  </a:cubicBezTo>
                  <a:close/>
                  <a:moveTo>
                    <a:pt x="810" y="1993"/>
                  </a:moveTo>
                  <a:cubicBezTo>
                    <a:pt x="0" y="3553"/>
                    <a:pt x="512" y="5493"/>
                    <a:pt x="2012" y="6434"/>
                  </a:cubicBezTo>
                  <a:cubicBezTo>
                    <a:pt x="2578" y="6793"/>
                    <a:pt x="3210" y="6966"/>
                    <a:pt x="3835" y="6966"/>
                  </a:cubicBezTo>
                  <a:cubicBezTo>
                    <a:pt x="4867" y="6966"/>
                    <a:pt x="5881" y="6495"/>
                    <a:pt x="6549" y="5612"/>
                  </a:cubicBezTo>
                  <a:lnTo>
                    <a:pt x="810" y="1993"/>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689" name="Google Shape;5689;p64"/>
            <p:cNvSpPr/>
            <p:nvPr/>
          </p:nvSpPr>
          <p:spPr>
            <a:xfrm>
              <a:off x="8756435" y="226472"/>
              <a:ext cx="195885" cy="181918"/>
            </a:xfrm>
            <a:custGeom>
              <a:avLst/>
              <a:gdLst/>
              <a:ahLst/>
              <a:cxnLst/>
              <a:rect l="l" t="t" r="r" b="b"/>
              <a:pathLst>
                <a:path w="6073" h="5640" extrusionOk="0">
                  <a:moveTo>
                    <a:pt x="3596" y="0"/>
                  </a:moveTo>
                  <a:lnTo>
                    <a:pt x="1203" y="1631"/>
                  </a:lnTo>
                  <a:cubicBezTo>
                    <a:pt x="251" y="2286"/>
                    <a:pt x="1" y="3596"/>
                    <a:pt x="655" y="4560"/>
                  </a:cubicBezTo>
                  <a:lnTo>
                    <a:pt x="763" y="4715"/>
                  </a:lnTo>
                  <a:cubicBezTo>
                    <a:pt x="1163" y="5316"/>
                    <a:pt x="1827" y="5640"/>
                    <a:pt x="2502" y="5640"/>
                  </a:cubicBezTo>
                  <a:cubicBezTo>
                    <a:pt x="2909" y="5640"/>
                    <a:pt x="3321" y="5521"/>
                    <a:pt x="3680" y="5275"/>
                  </a:cubicBezTo>
                  <a:lnTo>
                    <a:pt x="6073" y="3644"/>
                  </a:lnTo>
                  <a:lnTo>
                    <a:pt x="3596" y="0"/>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690" name="Google Shape;5690;p64"/>
            <p:cNvSpPr/>
            <p:nvPr/>
          </p:nvSpPr>
          <p:spPr>
            <a:xfrm>
              <a:off x="8888938" y="151317"/>
              <a:ext cx="196272" cy="181950"/>
            </a:xfrm>
            <a:custGeom>
              <a:avLst/>
              <a:gdLst/>
              <a:ahLst/>
              <a:cxnLst/>
              <a:rect l="l" t="t" r="r" b="b"/>
              <a:pathLst>
                <a:path w="6085" h="5641" extrusionOk="0">
                  <a:moveTo>
                    <a:pt x="3574" y="1"/>
                  </a:moveTo>
                  <a:cubicBezTo>
                    <a:pt x="3167" y="1"/>
                    <a:pt x="2757" y="119"/>
                    <a:pt x="2393" y="366"/>
                  </a:cubicBezTo>
                  <a:lnTo>
                    <a:pt x="0" y="1997"/>
                  </a:lnTo>
                  <a:lnTo>
                    <a:pt x="2477" y="5640"/>
                  </a:lnTo>
                  <a:lnTo>
                    <a:pt x="4870" y="4009"/>
                  </a:lnTo>
                  <a:cubicBezTo>
                    <a:pt x="5834" y="3354"/>
                    <a:pt x="6084" y="2044"/>
                    <a:pt x="5429" y="1080"/>
                  </a:cubicBezTo>
                  <a:lnTo>
                    <a:pt x="5322" y="925"/>
                  </a:lnTo>
                  <a:cubicBezTo>
                    <a:pt x="4907" y="324"/>
                    <a:pt x="4246" y="1"/>
                    <a:pt x="357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691" name="Google Shape;5691;p64"/>
            <p:cNvSpPr/>
            <p:nvPr/>
          </p:nvSpPr>
          <p:spPr>
            <a:xfrm>
              <a:off x="8698827" y="602242"/>
              <a:ext cx="346064" cy="344032"/>
            </a:xfrm>
            <a:custGeom>
              <a:avLst/>
              <a:gdLst/>
              <a:ahLst/>
              <a:cxnLst/>
              <a:rect l="l" t="t" r="r" b="b"/>
              <a:pathLst>
                <a:path w="10729" h="10666" extrusionOk="0">
                  <a:moveTo>
                    <a:pt x="4999" y="1"/>
                  </a:moveTo>
                  <a:cubicBezTo>
                    <a:pt x="4821" y="1"/>
                    <a:pt x="4665" y="136"/>
                    <a:pt x="4644" y="328"/>
                  </a:cubicBezTo>
                  <a:lnTo>
                    <a:pt x="4192" y="3805"/>
                  </a:lnTo>
                  <a:lnTo>
                    <a:pt x="703" y="3340"/>
                  </a:lnTo>
                  <a:cubicBezTo>
                    <a:pt x="688" y="3338"/>
                    <a:pt x="673" y="3338"/>
                    <a:pt x="659" y="3338"/>
                  </a:cubicBezTo>
                  <a:cubicBezTo>
                    <a:pt x="474" y="3338"/>
                    <a:pt x="308" y="3474"/>
                    <a:pt x="286" y="3662"/>
                  </a:cubicBezTo>
                  <a:lnTo>
                    <a:pt x="24" y="5638"/>
                  </a:lnTo>
                  <a:cubicBezTo>
                    <a:pt x="1" y="5840"/>
                    <a:pt x="143" y="6031"/>
                    <a:pt x="346" y="6055"/>
                  </a:cubicBezTo>
                  <a:lnTo>
                    <a:pt x="346" y="6043"/>
                  </a:lnTo>
                  <a:lnTo>
                    <a:pt x="3822" y="6507"/>
                  </a:lnTo>
                  <a:lnTo>
                    <a:pt x="3370" y="9984"/>
                  </a:lnTo>
                  <a:cubicBezTo>
                    <a:pt x="3334" y="10186"/>
                    <a:pt x="3477" y="10377"/>
                    <a:pt x="3692" y="10401"/>
                  </a:cubicBezTo>
                  <a:lnTo>
                    <a:pt x="5656" y="10663"/>
                  </a:lnTo>
                  <a:cubicBezTo>
                    <a:pt x="5671" y="10664"/>
                    <a:pt x="5686" y="10665"/>
                    <a:pt x="5700" y="10665"/>
                  </a:cubicBezTo>
                  <a:cubicBezTo>
                    <a:pt x="5885" y="10665"/>
                    <a:pt x="6051" y="10529"/>
                    <a:pt x="6073" y="10341"/>
                  </a:cubicBezTo>
                  <a:lnTo>
                    <a:pt x="6537" y="6864"/>
                  </a:lnTo>
                  <a:lnTo>
                    <a:pt x="10026" y="7329"/>
                  </a:lnTo>
                  <a:cubicBezTo>
                    <a:pt x="10040" y="7331"/>
                    <a:pt x="10055" y="7331"/>
                    <a:pt x="10070" y="7331"/>
                  </a:cubicBezTo>
                  <a:cubicBezTo>
                    <a:pt x="10253" y="7331"/>
                    <a:pt x="10409" y="7195"/>
                    <a:pt x="10442" y="7007"/>
                  </a:cubicBezTo>
                  <a:lnTo>
                    <a:pt x="10704" y="5031"/>
                  </a:lnTo>
                  <a:cubicBezTo>
                    <a:pt x="10728" y="4828"/>
                    <a:pt x="10585" y="4638"/>
                    <a:pt x="10383" y="4614"/>
                  </a:cubicBezTo>
                  <a:lnTo>
                    <a:pt x="6894" y="4150"/>
                  </a:lnTo>
                  <a:lnTo>
                    <a:pt x="7359" y="673"/>
                  </a:lnTo>
                  <a:cubicBezTo>
                    <a:pt x="7382" y="471"/>
                    <a:pt x="7240" y="280"/>
                    <a:pt x="7037" y="256"/>
                  </a:cubicBezTo>
                  <a:lnTo>
                    <a:pt x="5061" y="6"/>
                  </a:lnTo>
                  <a:cubicBezTo>
                    <a:pt x="5040" y="3"/>
                    <a:pt x="5019" y="1"/>
                    <a:pt x="4999"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692" name="Google Shape;5692;p64"/>
            <p:cNvSpPr/>
            <p:nvPr/>
          </p:nvSpPr>
          <p:spPr>
            <a:xfrm>
              <a:off x="8256418" y="4197223"/>
              <a:ext cx="349515" cy="436120"/>
            </a:xfrm>
            <a:custGeom>
              <a:avLst/>
              <a:gdLst/>
              <a:ahLst/>
              <a:cxnLst/>
              <a:rect l="l" t="t" r="r" b="b"/>
              <a:pathLst>
                <a:path w="10836" h="13521" extrusionOk="0">
                  <a:moveTo>
                    <a:pt x="4145" y="435"/>
                  </a:moveTo>
                  <a:cubicBezTo>
                    <a:pt x="4431" y="435"/>
                    <a:pt x="4712" y="608"/>
                    <a:pt x="4763" y="994"/>
                  </a:cubicBezTo>
                  <a:cubicBezTo>
                    <a:pt x="4799" y="1184"/>
                    <a:pt x="4751" y="1387"/>
                    <a:pt x="4620" y="1542"/>
                  </a:cubicBezTo>
                  <a:lnTo>
                    <a:pt x="3822" y="1684"/>
                  </a:lnTo>
                  <a:cubicBezTo>
                    <a:pt x="3656" y="1589"/>
                    <a:pt x="3537" y="1434"/>
                    <a:pt x="3501" y="1244"/>
                  </a:cubicBezTo>
                  <a:lnTo>
                    <a:pt x="3501" y="1232"/>
                  </a:lnTo>
                  <a:cubicBezTo>
                    <a:pt x="3386" y="732"/>
                    <a:pt x="3770" y="435"/>
                    <a:pt x="4145" y="435"/>
                  </a:cubicBezTo>
                  <a:close/>
                  <a:moveTo>
                    <a:pt x="7848" y="2746"/>
                  </a:moveTo>
                  <a:cubicBezTo>
                    <a:pt x="8111" y="2746"/>
                    <a:pt x="8330" y="2934"/>
                    <a:pt x="8383" y="3196"/>
                  </a:cubicBezTo>
                  <a:lnTo>
                    <a:pt x="9776" y="10757"/>
                  </a:lnTo>
                  <a:cubicBezTo>
                    <a:pt x="9823" y="11066"/>
                    <a:pt x="9621" y="11352"/>
                    <a:pt x="9323" y="11400"/>
                  </a:cubicBezTo>
                  <a:lnTo>
                    <a:pt x="3060" y="12543"/>
                  </a:lnTo>
                  <a:cubicBezTo>
                    <a:pt x="3030" y="12548"/>
                    <a:pt x="2999" y="12550"/>
                    <a:pt x="2969" y="12550"/>
                  </a:cubicBezTo>
                  <a:cubicBezTo>
                    <a:pt x="2707" y="12550"/>
                    <a:pt x="2472" y="12369"/>
                    <a:pt x="2429" y="12102"/>
                  </a:cubicBezTo>
                  <a:lnTo>
                    <a:pt x="1048" y="4530"/>
                  </a:lnTo>
                  <a:cubicBezTo>
                    <a:pt x="989" y="4232"/>
                    <a:pt x="1191" y="3947"/>
                    <a:pt x="1489" y="3899"/>
                  </a:cubicBezTo>
                  <a:lnTo>
                    <a:pt x="2239" y="3768"/>
                  </a:lnTo>
                  <a:cubicBezTo>
                    <a:pt x="2271" y="3968"/>
                    <a:pt x="2451" y="4121"/>
                    <a:pt x="2657" y="4121"/>
                  </a:cubicBezTo>
                  <a:cubicBezTo>
                    <a:pt x="2684" y="4121"/>
                    <a:pt x="2711" y="4119"/>
                    <a:pt x="2739" y="4113"/>
                  </a:cubicBezTo>
                  <a:lnTo>
                    <a:pt x="6656" y="3399"/>
                  </a:lnTo>
                  <a:cubicBezTo>
                    <a:pt x="6882" y="3351"/>
                    <a:pt x="7049" y="3125"/>
                    <a:pt x="7001" y="2887"/>
                  </a:cubicBezTo>
                  <a:lnTo>
                    <a:pt x="7740" y="2756"/>
                  </a:lnTo>
                  <a:cubicBezTo>
                    <a:pt x="7776" y="2749"/>
                    <a:pt x="7812" y="2746"/>
                    <a:pt x="7848" y="2746"/>
                  </a:cubicBezTo>
                  <a:close/>
                  <a:moveTo>
                    <a:pt x="4134" y="0"/>
                  </a:moveTo>
                  <a:cubicBezTo>
                    <a:pt x="4070" y="0"/>
                    <a:pt x="4006" y="6"/>
                    <a:pt x="3942" y="18"/>
                  </a:cubicBezTo>
                  <a:cubicBezTo>
                    <a:pt x="3334" y="125"/>
                    <a:pt x="2941" y="708"/>
                    <a:pt x="3072" y="1303"/>
                  </a:cubicBezTo>
                  <a:cubicBezTo>
                    <a:pt x="3096" y="1482"/>
                    <a:pt x="3168" y="1637"/>
                    <a:pt x="3287" y="1780"/>
                  </a:cubicBezTo>
                  <a:lnTo>
                    <a:pt x="2501" y="1923"/>
                  </a:lnTo>
                  <a:cubicBezTo>
                    <a:pt x="2191" y="1982"/>
                    <a:pt x="1977" y="2292"/>
                    <a:pt x="2037" y="2601"/>
                  </a:cubicBezTo>
                  <a:lnTo>
                    <a:pt x="2084" y="2887"/>
                  </a:lnTo>
                  <a:lnTo>
                    <a:pt x="798" y="3125"/>
                  </a:lnTo>
                  <a:cubicBezTo>
                    <a:pt x="310" y="3208"/>
                    <a:pt x="1" y="3673"/>
                    <a:pt x="84" y="4161"/>
                  </a:cubicBezTo>
                  <a:lnTo>
                    <a:pt x="1656" y="12793"/>
                  </a:lnTo>
                  <a:cubicBezTo>
                    <a:pt x="1741" y="13218"/>
                    <a:pt x="2111" y="13520"/>
                    <a:pt x="2537" y="13520"/>
                  </a:cubicBezTo>
                  <a:cubicBezTo>
                    <a:pt x="2588" y="13520"/>
                    <a:pt x="2639" y="13516"/>
                    <a:pt x="2691" y="13507"/>
                  </a:cubicBezTo>
                  <a:lnTo>
                    <a:pt x="10026" y="12162"/>
                  </a:lnTo>
                  <a:cubicBezTo>
                    <a:pt x="10514" y="12079"/>
                    <a:pt x="10835" y="11602"/>
                    <a:pt x="10752" y="11126"/>
                  </a:cubicBezTo>
                  <a:lnTo>
                    <a:pt x="9168" y="2494"/>
                  </a:lnTo>
                  <a:cubicBezTo>
                    <a:pt x="9095" y="2064"/>
                    <a:pt x="8725" y="1763"/>
                    <a:pt x="8304" y="1763"/>
                  </a:cubicBezTo>
                  <a:cubicBezTo>
                    <a:pt x="8248" y="1763"/>
                    <a:pt x="8190" y="1768"/>
                    <a:pt x="8133" y="1780"/>
                  </a:cubicBezTo>
                  <a:lnTo>
                    <a:pt x="6859" y="2018"/>
                  </a:lnTo>
                  <a:lnTo>
                    <a:pt x="6799" y="1732"/>
                  </a:lnTo>
                  <a:cubicBezTo>
                    <a:pt x="6745" y="1451"/>
                    <a:pt x="6496" y="1249"/>
                    <a:pt x="6210" y="1249"/>
                  </a:cubicBezTo>
                  <a:cubicBezTo>
                    <a:pt x="6180" y="1249"/>
                    <a:pt x="6151" y="1251"/>
                    <a:pt x="6120" y="1256"/>
                  </a:cubicBezTo>
                  <a:lnTo>
                    <a:pt x="5168" y="1434"/>
                  </a:lnTo>
                  <a:cubicBezTo>
                    <a:pt x="5227" y="1268"/>
                    <a:pt x="5239" y="1089"/>
                    <a:pt x="5204" y="910"/>
                  </a:cubicBezTo>
                  <a:cubicBezTo>
                    <a:pt x="5119" y="380"/>
                    <a:pt x="4655" y="0"/>
                    <a:pt x="4134"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693" name="Google Shape;5693;p64"/>
            <p:cNvSpPr/>
            <p:nvPr/>
          </p:nvSpPr>
          <p:spPr>
            <a:xfrm>
              <a:off x="8318251" y="4354466"/>
              <a:ext cx="60156" cy="49866"/>
            </a:xfrm>
            <a:custGeom>
              <a:avLst/>
              <a:gdLst/>
              <a:ahLst/>
              <a:cxnLst/>
              <a:rect l="l" t="t" r="r" b="b"/>
              <a:pathLst>
                <a:path w="1865" h="1546" extrusionOk="0">
                  <a:moveTo>
                    <a:pt x="1014" y="1"/>
                  </a:moveTo>
                  <a:cubicBezTo>
                    <a:pt x="970" y="1"/>
                    <a:pt x="926" y="5"/>
                    <a:pt x="882" y="12"/>
                  </a:cubicBezTo>
                  <a:cubicBezTo>
                    <a:pt x="191" y="131"/>
                    <a:pt x="0" y="1012"/>
                    <a:pt x="572" y="1405"/>
                  </a:cubicBezTo>
                  <a:cubicBezTo>
                    <a:pt x="710" y="1502"/>
                    <a:pt x="861" y="1545"/>
                    <a:pt x="1007" y="1545"/>
                  </a:cubicBezTo>
                  <a:cubicBezTo>
                    <a:pt x="1454" y="1545"/>
                    <a:pt x="1864" y="1142"/>
                    <a:pt x="1775" y="631"/>
                  </a:cubicBezTo>
                  <a:cubicBezTo>
                    <a:pt x="1700" y="259"/>
                    <a:pt x="1379" y="1"/>
                    <a:pt x="101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694" name="Google Shape;5694;p64"/>
            <p:cNvSpPr/>
            <p:nvPr/>
          </p:nvSpPr>
          <p:spPr>
            <a:xfrm>
              <a:off x="8386921" y="4339823"/>
              <a:ext cx="124020" cy="43383"/>
            </a:xfrm>
            <a:custGeom>
              <a:avLst/>
              <a:gdLst/>
              <a:ahLst/>
              <a:cxnLst/>
              <a:rect l="l" t="t" r="r" b="b"/>
              <a:pathLst>
                <a:path w="3845" h="1345" extrusionOk="0">
                  <a:moveTo>
                    <a:pt x="3248" y="1"/>
                  </a:moveTo>
                  <a:cubicBezTo>
                    <a:pt x="3212" y="1"/>
                    <a:pt x="3174" y="5"/>
                    <a:pt x="3134" y="14"/>
                  </a:cubicBezTo>
                  <a:lnTo>
                    <a:pt x="538" y="478"/>
                  </a:lnTo>
                  <a:cubicBezTo>
                    <a:pt x="0" y="579"/>
                    <a:pt x="106" y="1345"/>
                    <a:pt x="597" y="1345"/>
                  </a:cubicBezTo>
                  <a:cubicBezTo>
                    <a:pt x="628" y="1345"/>
                    <a:pt x="660" y="1342"/>
                    <a:pt x="693" y="1335"/>
                  </a:cubicBezTo>
                  <a:lnTo>
                    <a:pt x="3289" y="871"/>
                  </a:lnTo>
                  <a:cubicBezTo>
                    <a:pt x="3844" y="793"/>
                    <a:pt x="3747" y="1"/>
                    <a:pt x="324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695" name="Google Shape;5695;p64"/>
            <p:cNvSpPr/>
            <p:nvPr/>
          </p:nvSpPr>
          <p:spPr>
            <a:xfrm>
              <a:off x="8330927" y="4423976"/>
              <a:ext cx="60156" cy="49866"/>
            </a:xfrm>
            <a:custGeom>
              <a:avLst/>
              <a:gdLst/>
              <a:ahLst/>
              <a:cxnLst/>
              <a:rect l="l" t="t" r="r" b="b"/>
              <a:pathLst>
                <a:path w="1865" h="1546" extrusionOk="0">
                  <a:moveTo>
                    <a:pt x="1014" y="1"/>
                  </a:moveTo>
                  <a:cubicBezTo>
                    <a:pt x="970" y="1"/>
                    <a:pt x="926" y="5"/>
                    <a:pt x="881" y="12"/>
                  </a:cubicBezTo>
                  <a:cubicBezTo>
                    <a:pt x="203" y="131"/>
                    <a:pt x="0" y="1012"/>
                    <a:pt x="572" y="1405"/>
                  </a:cubicBezTo>
                  <a:cubicBezTo>
                    <a:pt x="710" y="1502"/>
                    <a:pt x="861" y="1546"/>
                    <a:pt x="1007" y="1546"/>
                  </a:cubicBezTo>
                  <a:cubicBezTo>
                    <a:pt x="1454" y="1546"/>
                    <a:pt x="1864" y="1142"/>
                    <a:pt x="1774" y="631"/>
                  </a:cubicBezTo>
                  <a:cubicBezTo>
                    <a:pt x="1700" y="259"/>
                    <a:pt x="1379" y="1"/>
                    <a:pt x="101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696" name="Google Shape;5696;p64"/>
            <p:cNvSpPr/>
            <p:nvPr/>
          </p:nvSpPr>
          <p:spPr>
            <a:xfrm>
              <a:off x="8400436" y="4409300"/>
              <a:ext cx="121279" cy="43544"/>
            </a:xfrm>
            <a:custGeom>
              <a:avLst/>
              <a:gdLst/>
              <a:ahLst/>
              <a:cxnLst/>
              <a:rect l="l" t="t" r="r" b="b"/>
              <a:pathLst>
                <a:path w="3760" h="1350" extrusionOk="0">
                  <a:moveTo>
                    <a:pt x="3144" y="1"/>
                  </a:moveTo>
                  <a:cubicBezTo>
                    <a:pt x="3128" y="1"/>
                    <a:pt x="3112" y="1"/>
                    <a:pt x="3096" y="3"/>
                  </a:cubicBezTo>
                  <a:lnTo>
                    <a:pt x="500" y="467"/>
                  </a:lnTo>
                  <a:cubicBezTo>
                    <a:pt x="0" y="618"/>
                    <a:pt x="125" y="1349"/>
                    <a:pt x="631" y="1349"/>
                  </a:cubicBezTo>
                  <a:cubicBezTo>
                    <a:pt x="643" y="1349"/>
                    <a:pt x="655" y="1349"/>
                    <a:pt x="667" y="1348"/>
                  </a:cubicBezTo>
                  <a:lnTo>
                    <a:pt x="3263" y="872"/>
                  </a:lnTo>
                  <a:cubicBezTo>
                    <a:pt x="3759" y="722"/>
                    <a:pt x="3640" y="1"/>
                    <a:pt x="314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697" name="Google Shape;5697;p64"/>
            <p:cNvSpPr/>
            <p:nvPr/>
          </p:nvSpPr>
          <p:spPr>
            <a:xfrm>
              <a:off x="8344377" y="4498130"/>
              <a:ext cx="60123" cy="50221"/>
            </a:xfrm>
            <a:custGeom>
              <a:avLst/>
              <a:gdLst/>
              <a:ahLst/>
              <a:cxnLst/>
              <a:rect l="l" t="t" r="r" b="b"/>
              <a:pathLst>
                <a:path w="1864" h="1557" extrusionOk="0">
                  <a:moveTo>
                    <a:pt x="1010" y="0"/>
                  </a:moveTo>
                  <a:cubicBezTo>
                    <a:pt x="967" y="0"/>
                    <a:pt x="924" y="4"/>
                    <a:pt x="881" y="11"/>
                  </a:cubicBezTo>
                  <a:cubicBezTo>
                    <a:pt x="203" y="130"/>
                    <a:pt x="0" y="1011"/>
                    <a:pt x="572" y="1416"/>
                  </a:cubicBezTo>
                  <a:cubicBezTo>
                    <a:pt x="710" y="1513"/>
                    <a:pt x="860" y="1556"/>
                    <a:pt x="1007" y="1556"/>
                  </a:cubicBezTo>
                  <a:cubicBezTo>
                    <a:pt x="1454" y="1556"/>
                    <a:pt x="1864" y="1153"/>
                    <a:pt x="1774" y="642"/>
                  </a:cubicBezTo>
                  <a:cubicBezTo>
                    <a:pt x="1710" y="268"/>
                    <a:pt x="1378" y="0"/>
                    <a:pt x="1010"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698" name="Google Shape;5698;p64"/>
            <p:cNvSpPr/>
            <p:nvPr/>
          </p:nvSpPr>
          <p:spPr>
            <a:xfrm>
              <a:off x="8413822" y="4483357"/>
              <a:ext cx="122246" cy="43706"/>
            </a:xfrm>
            <a:custGeom>
              <a:avLst/>
              <a:gdLst/>
              <a:ahLst/>
              <a:cxnLst/>
              <a:rect l="l" t="t" r="r" b="b"/>
              <a:pathLst>
                <a:path w="3790" h="1355" extrusionOk="0">
                  <a:moveTo>
                    <a:pt x="3177" y="0"/>
                  </a:moveTo>
                  <a:cubicBezTo>
                    <a:pt x="3155" y="0"/>
                    <a:pt x="3133" y="2"/>
                    <a:pt x="3110" y="5"/>
                  </a:cubicBezTo>
                  <a:lnTo>
                    <a:pt x="514" y="481"/>
                  </a:lnTo>
                  <a:cubicBezTo>
                    <a:pt x="1" y="606"/>
                    <a:pt x="110" y="1355"/>
                    <a:pt x="602" y="1355"/>
                  </a:cubicBezTo>
                  <a:cubicBezTo>
                    <a:pt x="623" y="1355"/>
                    <a:pt x="646" y="1353"/>
                    <a:pt x="669" y="1350"/>
                  </a:cubicBezTo>
                  <a:lnTo>
                    <a:pt x="3264" y="886"/>
                  </a:lnTo>
                  <a:cubicBezTo>
                    <a:pt x="3789" y="749"/>
                    <a:pt x="3669" y="0"/>
                    <a:pt x="3177"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699" name="Google Shape;5699;p64"/>
            <p:cNvSpPr/>
            <p:nvPr/>
          </p:nvSpPr>
          <p:spPr>
            <a:xfrm>
              <a:off x="8287157" y="4806940"/>
              <a:ext cx="250396" cy="224592"/>
            </a:xfrm>
            <a:custGeom>
              <a:avLst/>
              <a:gdLst/>
              <a:ahLst/>
              <a:cxnLst/>
              <a:rect l="l" t="t" r="r" b="b"/>
              <a:pathLst>
                <a:path w="7763" h="6963" extrusionOk="0">
                  <a:moveTo>
                    <a:pt x="3924" y="1"/>
                  </a:moveTo>
                  <a:cubicBezTo>
                    <a:pt x="2893" y="1"/>
                    <a:pt x="1881" y="469"/>
                    <a:pt x="1215" y="1343"/>
                  </a:cubicBezTo>
                  <a:lnTo>
                    <a:pt x="6953" y="4975"/>
                  </a:lnTo>
                  <a:cubicBezTo>
                    <a:pt x="7763" y="3403"/>
                    <a:pt x="7239" y="1474"/>
                    <a:pt x="5751" y="534"/>
                  </a:cubicBezTo>
                  <a:cubicBezTo>
                    <a:pt x="5184" y="174"/>
                    <a:pt x="4551" y="1"/>
                    <a:pt x="3924" y="1"/>
                  </a:cubicBezTo>
                  <a:close/>
                  <a:moveTo>
                    <a:pt x="810" y="1986"/>
                  </a:moveTo>
                  <a:lnTo>
                    <a:pt x="810" y="1986"/>
                  </a:lnTo>
                  <a:cubicBezTo>
                    <a:pt x="0" y="3558"/>
                    <a:pt x="512" y="5498"/>
                    <a:pt x="2012" y="6439"/>
                  </a:cubicBezTo>
                  <a:cubicBezTo>
                    <a:pt x="2576" y="6793"/>
                    <a:pt x="3206" y="6963"/>
                    <a:pt x="3829" y="6963"/>
                  </a:cubicBezTo>
                  <a:cubicBezTo>
                    <a:pt x="4864" y="6963"/>
                    <a:pt x="5880" y="6494"/>
                    <a:pt x="6549" y="5618"/>
                  </a:cubicBezTo>
                  <a:lnTo>
                    <a:pt x="810" y="1986"/>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700" name="Google Shape;5700;p64"/>
            <p:cNvSpPr/>
            <p:nvPr/>
          </p:nvSpPr>
          <p:spPr>
            <a:xfrm>
              <a:off x="8756435" y="4325276"/>
              <a:ext cx="195885" cy="181918"/>
            </a:xfrm>
            <a:custGeom>
              <a:avLst/>
              <a:gdLst/>
              <a:ahLst/>
              <a:cxnLst/>
              <a:rect l="l" t="t" r="r" b="b"/>
              <a:pathLst>
                <a:path w="6073" h="5640" extrusionOk="0">
                  <a:moveTo>
                    <a:pt x="3596" y="0"/>
                  </a:moveTo>
                  <a:lnTo>
                    <a:pt x="1203" y="1632"/>
                  </a:lnTo>
                  <a:cubicBezTo>
                    <a:pt x="251" y="2286"/>
                    <a:pt x="1" y="3596"/>
                    <a:pt x="655" y="4560"/>
                  </a:cubicBezTo>
                  <a:lnTo>
                    <a:pt x="763" y="4715"/>
                  </a:lnTo>
                  <a:cubicBezTo>
                    <a:pt x="1163" y="5316"/>
                    <a:pt x="1827" y="5640"/>
                    <a:pt x="2502" y="5640"/>
                  </a:cubicBezTo>
                  <a:cubicBezTo>
                    <a:pt x="2909" y="5640"/>
                    <a:pt x="3321" y="5522"/>
                    <a:pt x="3680" y="5275"/>
                  </a:cubicBezTo>
                  <a:lnTo>
                    <a:pt x="6073" y="3644"/>
                  </a:lnTo>
                  <a:lnTo>
                    <a:pt x="3596" y="0"/>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701" name="Google Shape;5701;p64"/>
            <p:cNvSpPr/>
            <p:nvPr/>
          </p:nvSpPr>
          <p:spPr>
            <a:xfrm>
              <a:off x="8888938" y="4249734"/>
              <a:ext cx="195885" cy="181950"/>
            </a:xfrm>
            <a:custGeom>
              <a:avLst/>
              <a:gdLst/>
              <a:ahLst/>
              <a:cxnLst/>
              <a:rect l="l" t="t" r="r" b="b"/>
              <a:pathLst>
                <a:path w="6073" h="5641" extrusionOk="0">
                  <a:moveTo>
                    <a:pt x="3577" y="1"/>
                  </a:moveTo>
                  <a:cubicBezTo>
                    <a:pt x="3169" y="1"/>
                    <a:pt x="2757" y="119"/>
                    <a:pt x="2393" y="366"/>
                  </a:cubicBezTo>
                  <a:lnTo>
                    <a:pt x="0" y="1997"/>
                  </a:lnTo>
                  <a:lnTo>
                    <a:pt x="2477" y="5640"/>
                  </a:lnTo>
                  <a:lnTo>
                    <a:pt x="4870" y="4009"/>
                  </a:lnTo>
                  <a:cubicBezTo>
                    <a:pt x="5834" y="3354"/>
                    <a:pt x="6072" y="2045"/>
                    <a:pt x="5429" y="1092"/>
                  </a:cubicBezTo>
                  <a:lnTo>
                    <a:pt x="5322" y="926"/>
                  </a:lnTo>
                  <a:cubicBezTo>
                    <a:pt x="4914" y="325"/>
                    <a:pt x="4252" y="1"/>
                    <a:pt x="3577"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702" name="Google Shape;5702;p64"/>
            <p:cNvSpPr/>
            <p:nvPr/>
          </p:nvSpPr>
          <p:spPr>
            <a:xfrm>
              <a:off x="8698827" y="4700401"/>
              <a:ext cx="346064" cy="344677"/>
            </a:xfrm>
            <a:custGeom>
              <a:avLst/>
              <a:gdLst/>
              <a:ahLst/>
              <a:cxnLst/>
              <a:rect l="l" t="t" r="r" b="b"/>
              <a:pathLst>
                <a:path w="10729" h="10686" extrusionOk="0">
                  <a:moveTo>
                    <a:pt x="5017" y="0"/>
                  </a:moveTo>
                  <a:cubicBezTo>
                    <a:pt x="4831" y="0"/>
                    <a:pt x="4666" y="137"/>
                    <a:pt x="4644" y="324"/>
                  </a:cubicBezTo>
                  <a:lnTo>
                    <a:pt x="4192" y="3813"/>
                  </a:lnTo>
                  <a:lnTo>
                    <a:pt x="703" y="3348"/>
                  </a:lnTo>
                  <a:cubicBezTo>
                    <a:pt x="688" y="3347"/>
                    <a:pt x="673" y="3346"/>
                    <a:pt x="659" y="3346"/>
                  </a:cubicBezTo>
                  <a:cubicBezTo>
                    <a:pt x="474" y="3346"/>
                    <a:pt x="308" y="3482"/>
                    <a:pt x="286" y="3670"/>
                  </a:cubicBezTo>
                  <a:lnTo>
                    <a:pt x="24" y="5646"/>
                  </a:lnTo>
                  <a:cubicBezTo>
                    <a:pt x="1" y="5849"/>
                    <a:pt x="143" y="6027"/>
                    <a:pt x="346" y="6063"/>
                  </a:cubicBezTo>
                  <a:lnTo>
                    <a:pt x="3822" y="6527"/>
                  </a:lnTo>
                  <a:lnTo>
                    <a:pt x="3370" y="10004"/>
                  </a:lnTo>
                  <a:cubicBezTo>
                    <a:pt x="3334" y="10206"/>
                    <a:pt x="3477" y="10397"/>
                    <a:pt x="3692" y="10421"/>
                  </a:cubicBezTo>
                  <a:lnTo>
                    <a:pt x="5656" y="10683"/>
                  </a:lnTo>
                  <a:cubicBezTo>
                    <a:pt x="5671" y="10684"/>
                    <a:pt x="5686" y="10685"/>
                    <a:pt x="5700" y="10685"/>
                  </a:cubicBezTo>
                  <a:cubicBezTo>
                    <a:pt x="5885" y="10685"/>
                    <a:pt x="6051" y="10549"/>
                    <a:pt x="6073" y="10361"/>
                  </a:cubicBezTo>
                  <a:lnTo>
                    <a:pt x="6537" y="6885"/>
                  </a:lnTo>
                  <a:lnTo>
                    <a:pt x="10026" y="7337"/>
                  </a:lnTo>
                  <a:cubicBezTo>
                    <a:pt x="10040" y="7339"/>
                    <a:pt x="10055" y="7340"/>
                    <a:pt x="10070" y="7340"/>
                  </a:cubicBezTo>
                  <a:cubicBezTo>
                    <a:pt x="10253" y="7340"/>
                    <a:pt x="10409" y="7203"/>
                    <a:pt x="10442" y="7016"/>
                  </a:cubicBezTo>
                  <a:lnTo>
                    <a:pt x="10704" y="5039"/>
                  </a:lnTo>
                  <a:cubicBezTo>
                    <a:pt x="10728" y="4837"/>
                    <a:pt x="10585" y="4646"/>
                    <a:pt x="10383" y="4622"/>
                  </a:cubicBezTo>
                  <a:lnTo>
                    <a:pt x="6894" y="4170"/>
                  </a:lnTo>
                  <a:lnTo>
                    <a:pt x="7359" y="681"/>
                  </a:lnTo>
                  <a:cubicBezTo>
                    <a:pt x="7382" y="479"/>
                    <a:pt x="7240" y="300"/>
                    <a:pt x="7037" y="265"/>
                  </a:cubicBezTo>
                  <a:lnTo>
                    <a:pt x="5061" y="3"/>
                  </a:lnTo>
                  <a:cubicBezTo>
                    <a:pt x="5046" y="1"/>
                    <a:pt x="5031" y="0"/>
                    <a:pt x="5017"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703" name="Google Shape;5703;p64"/>
            <p:cNvSpPr/>
            <p:nvPr/>
          </p:nvSpPr>
          <p:spPr>
            <a:xfrm>
              <a:off x="7231805" y="98419"/>
              <a:ext cx="349902" cy="436120"/>
            </a:xfrm>
            <a:custGeom>
              <a:avLst/>
              <a:gdLst/>
              <a:ahLst/>
              <a:cxnLst/>
              <a:rect l="l" t="t" r="r" b="b"/>
              <a:pathLst>
                <a:path w="10848" h="13521" extrusionOk="0">
                  <a:moveTo>
                    <a:pt x="4147" y="435"/>
                  </a:moveTo>
                  <a:cubicBezTo>
                    <a:pt x="4435" y="435"/>
                    <a:pt x="4718" y="607"/>
                    <a:pt x="4775" y="994"/>
                  </a:cubicBezTo>
                  <a:cubicBezTo>
                    <a:pt x="4799" y="1196"/>
                    <a:pt x="4751" y="1387"/>
                    <a:pt x="4620" y="1541"/>
                  </a:cubicBezTo>
                  <a:lnTo>
                    <a:pt x="3835" y="1684"/>
                  </a:lnTo>
                  <a:cubicBezTo>
                    <a:pt x="3656" y="1589"/>
                    <a:pt x="3537" y="1422"/>
                    <a:pt x="3501" y="1232"/>
                  </a:cubicBezTo>
                  <a:cubicBezTo>
                    <a:pt x="3386" y="732"/>
                    <a:pt x="3770" y="435"/>
                    <a:pt x="4147" y="435"/>
                  </a:cubicBezTo>
                  <a:close/>
                  <a:moveTo>
                    <a:pt x="7843" y="2749"/>
                  </a:moveTo>
                  <a:cubicBezTo>
                    <a:pt x="8105" y="2749"/>
                    <a:pt x="8340" y="2930"/>
                    <a:pt x="8383" y="3208"/>
                  </a:cubicBezTo>
                  <a:lnTo>
                    <a:pt x="9776" y="10769"/>
                  </a:lnTo>
                  <a:cubicBezTo>
                    <a:pt x="9823" y="11066"/>
                    <a:pt x="9633" y="11352"/>
                    <a:pt x="9323" y="11400"/>
                  </a:cubicBezTo>
                  <a:lnTo>
                    <a:pt x="3061" y="12543"/>
                  </a:lnTo>
                  <a:cubicBezTo>
                    <a:pt x="3025" y="12550"/>
                    <a:pt x="2990" y="12553"/>
                    <a:pt x="2956" y="12553"/>
                  </a:cubicBezTo>
                  <a:cubicBezTo>
                    <a:pt x="2699" y="12553"/>
                    <a:pt x="2472" y="12365"/>
                    <a:pt x="2430" y="12102"/>
                  </a:cubicBezTo>
                  <a:lnTo>
                    <a:pt x="1048" y="4530"/>
                  </a:lnTo>
                  <a:cubicBezTo>
                    <a:pt x="989" y="4232"/>
                    <a:pt x="1191" y="3946"/>
                    <a:pt x="1489" y="3899"/>
                  </a:cubicBezTo>
                  <a:lnTo>
                    <a:pt x="2239" y="3768"/>
                  </a:lnTo>
                  <a:cubicBezTo>
                    <a:pt x="2270" y="3977"/>
                    <a:pt x="2449" y="4122"/>
                    <a:pt x="2653" y="4122"/>
                  </a:cubicBezTo>
                  <a:cubicBezTo>
                    <a:pt x="2681" y="4122"/>
                    <a:pt x="2710" y="4119"/>
                    <a:pt x="2739" y="4113"/>
                  </a:cubicBezTo>
                  <a:lnTo>
                    <a:pt x="6656" y="3399"/>
                  </a:lnTo>
                  <a:cubicBezTo>
                    <a:pt x="6894" y="3363"/>
                    <a:pt x="7049" y="3125"/>
                    <a:pt x="7002" y="2899"/>
                  </a:cubicBezTo>
                  <a:lnTo>
                    <a:pt x="7752" y="2756"/>
                  </a:lnTo>
                  <a:cubicBezTo>
                    <a:pt x="7782" y="2751"/>
                    <a:pt x="7813" y="2749"/>
                    <a:pt x="7843" y="2749"/>
                  </a:cubicBezTo>
                  <a:close/>
                  <a:moveTo>
                    <a:pt x="4125" y="0"/>
                  </a:moveTo>
                  <a:cubicBezTo>
                    <a:pt x="4061" y="0"/>
                    <a:pt x="3995" y="6"/>
                    <a:pt x="3930" y="17"/>
                  </a:cubicBezTo>
                  <a:cubicBezTo>
                    <a:pt x="3334" y="136"/>
                    <a:pt x="2942" y="708"/>
                    <a:pt x="3061" y="1303"/>
                  </a:cubicBezTo>
                  <a:cubicBezTo>
                    <a:pt x="3096" y="1482"/>
                    <a:pt x="3168" y="1649"/>
                    <a:pt x="3275" y="1779"/>
                  </a:cubicBezTo>
                  <a:lnTo>
                    <a:pt x="2501" y="1922"/>
                  </a:lnTo>
                  <a:cubicBezTo>
                    <a:pt x="2191" y="1982"/>
                    <a:pt x="1977" y="2291"/>
                    <a:pt x="2037" y="2613"/>
                  </a:cubicBezTo>
                  <a:lnTo>
                    <a:pt x="2084" y="2887"/>
                  </a:lnTo>
                  <a:lnTo>
                    <a:pt x="798" y="3125"/>
                  </a:lnTo>
                  <a:cubicBezTo>
                    <a:pt x="310" y="3208"/>
                    <a:pt x="1" y="3673"/>
                    <a:pt x="84" y="4149"/>
                  </a:cubicBezTo>
                  <a:lnTo>
                    <a:pt x="1656" y="12781"/>
                  </a:lnTo>
                  <a:cubicBezTo>
                    <a:pt x="1730" y="13217"/>
                    <a:pt x="2118" y="13520"/>
                    <a:pt x="2540" y="13520"/>
                  </a:cubicBezTo>
                  <a:cubicBezTo>
                    <a:pt x="2590" y="13520"/>
                    <a:pt x="2641" y="13516"/>
                    <a:pt x="2692" y="13507"/>
                  </a:cubicBezTo>
                  <a:lnTo>
                    <a:pt x="10038" y="12162"/>
                  </a:lnTo>
                  <a:cubicBezTo>
                    <a:pt x="10526" y="12066"/>
                    <a:pt x="10847" y="11602"/>
                    <a:pt x="10752" y="11126"/>
                  </a:cubicBezTo>
                  <a:lnTo>
                    <a:pt x="9169" y="2506"/>
                  </a:lnTo>
                  <a:cubicBezTo>
                    <a:pt x="9094" y="2069"/>
                    <a:pt x="8715" y="1766"/>
                    <a:pt x="8287" y="1766"/>
                  </a:cubicBezTo>
                  <a:cubicBezTo>
                    <a:pt x="8236" y="1766"/>
                    <a:pt x="8185" y="1771"/>
                    <a:pt x="8133" y="1779"/>
                  </a:cubicBezTo>
                  <a:lnTo>
                    <a:pt x="6847" y="2018"/>
                  </a:lnTo>
                  <a:lnTo>
                    <a:pt x="6799" y="1744"/>
                  </a:lnTo>
                  <a:cubicBezTo>
                    <a:pt x="6746" y="1458"/>
                    <a:pt x="6506" y="1258"/>
                    <a:pt x="6228" y="1258"/>
                  </a:cubicBezTo>
                  <a:cubicBezTo>
                    <a:pt x="6193" y="1258"/>
                    <a:pt x="6157" y="1261"/>
                    <a:pt x="6121" y="1268"/>
                  </a:cubicBezTo>
                  <a:lnTo>
                    <a:pt x="5168" y="1434"/>
                  </a:lnTo>
                  <a:cubicBezTo>
                    <a:pt x="5228" y="1268"/>
                    <a:pt x="5239" y="1089"/>
                    <a:pt x="5204" y="922"/>
                  </a:cubicBezTo>
                  <a:cubicBezTo>
                    <a:pt x="5119" y="381"/>
                    <a:pt x="4655" y="0"/>
                    <a:pt x="4125"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704" name="Google Shape;5704;p64"/>
            <p:cNvSpPr/>
            <p:nvPr/>
          </p:nvSpPr>
          <p:spPr>
            <a:xfrm>
              <a:off x="7293638" y="255566"/>
              <a:ext cx="60059" cy="49898"/>
            </a:xfrm>
            <a:custGeom>
              <a:avLst/>
              <a:gdLst/>
              <a:ahLst/>
              <a:cxnLst/>
              <a:rect l="l" t="t" r="r" b="b"/>
              <a:pathLst>
                <a:path w="1862" h="1547" extrusionOk="0">
                  <a:moveTo>
                    <a:pt x="1015" y="1"/>
                  </a:moveTo>
                  <a:cubicBezTo>
                    <a:pt x="967" y="1"/>
                    <a:pt x="919" y="5"/>
                    <a:pt x="870" y="15"/>
                  </a:cubicBezTo>
                  <a:cubicBezTo>
                    <a:pt x="191" y="134"/>
                    <a:pt x="1" y="1015"/>
                    <a:pt x="572" y="1408"/>
                  </a:cubicBezTo>
                  <a:cubicBezTo>
                    <a:pt x="709" y="1504"/>
                    <a:pt x="858" y="1547"/>
                    <a:pt x="1002" y="1547"/>
                  </a:cubicBezTo>
                  <a:cubicBezTo>
                    <a:pt x="1451" y="1547"/>
                    <a:pt x="1862" y="1138"/>
                    <a:pt x="1763" y="634"/>
                  </a:cubicBezTo>
                  <a:cubicBezTo>
                    <a:pt x="1700" y="266"/>
                    <a:pt x="1377" y="1"/>
                    <a:pt x="1015"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705" name="Google Shape;5705;p64"/>
            <p:cNvSpPr/>
            <p:nvPr/>
          </p:nvSpPr>
          <p:spPr>
            <a:xfrm>
              <a:off x="7361825" y="241019"/>
              <a:ext cx="124504" cy="43706"/>
            </a:xfrm>
            <a:custGeom>
              <a:avLst/>
              <a:gdLst/>
              <a:ahLst/>
              <a:cxnLst/>
              <a:rect l="l" t="t" r="r" b="b"/>
              <a:pathLst>
                <a:path w="3860" h="1355" extrusionOk="0">
                  <a:moveTo>
                    <a:pt x="3263" y="1"/>
                  </a:moveTo>
                  <a:cubicBezTo>
                    <a:pt x="3227" y="1"/>
                    <a:pt x="3189" y="5"/>
                    <a:pt x="3149" y="14"/>
                  </a:cubicBezTo>
                  <a:lnTo>
                    <a:pt x="3137" y="14"/>
                  </a:lnTo>
                  <a:lnTo>
                    <a:pt x="554" y="490"/>
                  </a:lnTo>
                  <a:cubicBezTo>
                    <a:pt x="1" y="580"/>
                    <a:pt x="121" y="1354"/>
                    <a:pt x="622" y="1354"/>
                  </a:cubicBezTo>
                  <a:cubicBezTo>
                    <a:pt x="650" y="1354"/>
                    <a:pt x="678" y="1352"/>
                    <a:pt x="708" y="1347"/>
                  </a:cubicBezTo>
                  <a:lnTo>
                    <a:pt x="3304" y="871"/>
                  </a:lnTo>
                  <a:cubicBezTo>
                    <a:pt x="3859" y="793"/>
                    <a:pt x="3762" y="1"/>
                    <a:pt x="326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706" name="Google Shape;5706;p64"/>
            <p:cNvSpPr/>
            <p:nvPr/>
          </p:nvSpPr>
          <p:spPr>
            <a:xfrm>
              <a:off x="7306314" y="325172"/>
              <a:ext cx="60059" cy="49866"/>
            </a:xfrm>
            <a:custGeom>
              <a:avLst/>
              <a:gdLst/>
              <a:ahLst/>
              <a:cxnLst/>
              <a:rect l="l" t="t" r="r" b="b"/>
              <a:pathLst>
                <a:path w="1862" h="1546" extrusionOk="0">
                  <a:moveTo>
                    <a:pt x="1002" y="1"/>
                  </a:moveTo>
                  <a:cubicBezTo>
                    <a:pt x="959" y="1"/>
                    <a:pt x="914" y="4"/>
                    <a:pt x="870" y="12"/>
                  </a:cubicBezTo>
                  <a:cubicBezTo>
                    <a:pt x="191" y="131"/>
                    <a:pt x="1" y="1012"/>
                    <a:pt x="560" y="1405"/>
                  </a:cubicBezTo>
                  <a:cubicBezTo>
                    <a:pt x="701" y="1502"/>
                    <a:pt x="854" y="1545"/>
                    <a:pt x="1002" y="1545"/>
                  </a:cubicBezTo>
                  <a:cubicBezTo>
                    <a:pt x="1453" y="1545"/>
                    <a:pt x="1861" y="1142"/>
                    <a:pt x="1763" y="631"/>
                  </a:cubicBezTo>
                  <a:cubicBezTo>
                    <a:pt x="1699" y="259"/>
                    <a:pt x="1369"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707" name="Google Shape;5707;p64"/>
            <p:cNvSpPr/>
            <p:nvPr/>
          </p:nvSpPr>
          <p:spPr>
            <a:xfrm>
              <a:off x="7375824" y="310528"/>
              <a:ext cx="121408" cy="43512"/>
            </a:xfrm>
            <a:custGeom>
              <a:avLst/>
              <a:gdLst/>
              <a:ahLst/>
              <a:cxnLst/>
              <a:rect l="l" t="t" r="r" b="b"/>
              <a:pathLst>
                <a:path w="3764" h="1349" extrusionOk="0">
                  <a:moveTo>
                    <a:pt x="3143" y="0"/>
                  </a:moveTo>
                  <a:cubicBezTo>
                    <a:pt x="3132" y="0"/>
                    <a:pt x="3120" y="1"/>
                    <a:pt x="3108" y="2"/>
                  </a:cubicBezTo>
                  <a:lnTo>
                    <a:pt x="3096" y="2"/>
                  </a:lnTo>
                  <a:lnTo>
                    <a:pt x="501" y="478"/>
                  </a:lnTo>
                  <a:cubicBezTo>
                    <a:pt x="0" y="618"/>
                    <a:pt x="125" y="1348"/>
                    <a:pt x="631" y="1348"/>
                  </a:cubicBezTo>
                  <a:cubicBezTo>
                    <a:pt x="643" y="1348"/>
                    <a:pt x="655" y="1348"/>
                    <a:pt x="667" y="1347"/>
                  </a:cubicBezTo>
                  <a:lnTo>
                    <a:pt x="3263" y="871"/>
                  </a:lnTo>
                  <a:cubicBezTo>
                    <a:pt x="3763" y="731"/>
                    <a:pt x="3638" y="0"/>
                    <a:pt x="3143"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708" name="Google Shape;5708;p64"/>
            <p:cNvSpPr/>
            <p:nvPr/>
          </p:nvSpPr>
          <p:spPr>
            <a:xfrm>
              <a:off x="7319765" y="399294"/>
              <a:ext cx="60156" cy="50189"/>
            </a:xfrm>
            <a:custGeom>
              <a:avLst/>
              <a:gdLst/>
              <a:ahLst/>
              <a:cxnLst/>
              <a:rect l="l" t="t" r="r" b="b"/>
              <a:pathLst>
                <a:path w="1865" h="1556" extrusionOk="0">
                  <a:moveTo>
                    <a:pt x="1013" y="1"/>
                  </a:moveTo>
                  <a:cubicBezTo>
                    <a:pt x="970" y="1"/>
                    <a:pt x="926" y="4"/>
                    <a:pt x="881" y="12"/>
                  </a:cubicBezTo>
                  <a:cubicBezTo>
                    <a:pt x="203" y="131"/>
                    <a:pt x="0" y="1012"/>
                    <a:pt x="572" y="1417"/>
                  </a:cubicBezTo>
                  <a:cubicBezTo>
                    <a:pt x="711" y="1513"/>
                    <a:pt x="862" y="1556"/>
                    <a:pt x="1007" y="1556"/>
                  </a:cubicBezTo>
                  <a:cubicBezTo>
                    <a:pt x="1458" y="1556"/>
                    <a:pt x="1864" y="1147"/>
                    <a:pt x="1774" y="643"/>
                  </a:cubicBezTo>
                  <a:cubicBezTo>
                    <a:pt x="1700" y="260"/>
                    <a:pt x="1378" y="1"/>
                    <a:pt x="101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709" name="Google Shape;5709;p64"/>
            <p:cNvSpPr/>
            <p:nvPr/>
          </p:nvSpPr>
          <p:spPr>
            <a:xfrm>
              <a:off x="7388726" y="384586"/>
              <a:ext cx="122472" cy="44028"/>
            </a:xfrm>
            <a:custGeom>
              <a:avLst/>
              <a:gdLst/>
              <a:ahLst/>
              <a:cxnLst/>
              <a:rect l="l" t="t" r="r" b="b"/>
              <a:pathLst>
                <a:path w="3797" h="1365" extrusionOk="0">
                  <a:moveTo>
                    <a:pt x="3182" y="0"/>
                  </a:moveTo>
                  <a:cubicBezTo>
                    <a:pt x="3164" y="0"/>
                    <a:pt x="3144" y="1"/>
                    <a:pt x="3125" y="4"/>
                  </a:cubicBezTo>
                  <a:lnTo>
                    <a:pt x="529" y="480"/>
                  </a:lnTo>
                  <a:cubicBezTo>
                    <a:pt x="1" y="606"/>
                    <a:pt x="126" y="1364"/>
                    <a:pt x="627" y="1364"/>
                  </a:cubicBezTo>
                  <a:cubicBezTo>
                    <a:pt x="646" y="1364"/>
                    <a:pt x="665" y="1363"/>
                    <a:pt x="684" y="1361"/>
                  </a:cubicBezTo>
                  <a:lnTo>
                    <a:pt x="3280" y="885"/>
                  </a:lnTo>
                  <a:cubicBezTo>
                    <a:pt x="3796" y="747"/>
                    <a:pt x="3682" y="0"/>
                    <a:pt x="318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710" name="Google Shape;5710;p64"/>
            <p:cNvSpPr/>
            <p:nvPr/>
          </p:nvSpPr>
          <p:spPr>
            <a:xfrm>
              <a:off x="7262544" y="708039"/>
              <a:ext cx="250428" cy="224688"/>
            </a:xfrm>
            <a:custGeom>
              <a:avLst/>
              <a:gdLst/>
              <a:ahLst/>
              <a:cxnLst/>
              <a:rect l="l" t="t" r="r" b="b"/>
              <a:pathLst>
                <a:path w="7764" h="6966" extrusionOk="0">
                  <a:moveTo>
                    <a:pt x="3934" y="1"/>
                  </a:moveTo>
                  <a:cubicBezTo>
                    <a:pt x="2900" y="1"/>
                    <a:pt x="1883" y="469"/>
                    <a:pt x="1215" y="1346"/>
                  </a:cubicBezTo>
                  <a:lnTo>
                    <a:pt x="6953" y="4977"/>
                  </a:lnTo>
                  <a:cubicBezTo>
                    <a:pt x="7763" y="3406"/>
                    <a:pt x="7251" y="1477"/>
                    <a:pt x="5751" y="525"/>
                  </a:cubicBezTo>
                  <a:cubicBezTo>
                    <a:pt x="5187" y="171"/>
                    <a:pt x="4557" y="1"/>
                    <a:pt x="3934" y="1"/>
                  </a:cubicBezTo>
                  <a:close/>
                  <a:moveTo>
                    <a:pt x="810" y="2001"/>
                  </a:moveTo>
                  <a:lnTo>
                    <a:pt x="810" y="2001"/>
                  </a:lnTo>
                  <a:cubicBezTo>
                    <a:pt x="0" y="3561"/>
                    <a:pt x="524" y="5489"/>
                    <a:pt x="2012" y="6442"/>
                  </a:cubicBezTo>
                  <a:cubicBezTo>
                    <a:pt x="2576" y="6796"/>
                    <a:pt x="3206" y="6966"/>
                    <a:pt x="3829" y="6966"/>
                  </a:cubicBezTo>
                  <a:cubicBezTo>
                    <a:pt x="4864" y="6966"/>
                    <a:pt x="5880" y="6497"/>
                    <a:pt x="6549" y="5620"/>
                  </a:cubicBezTo>
                  <a:lnTo>
                    <a:pt x="810" y="200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711" name="Google Shape;5711;p64"/>
            <p:cNvSpPr/>
            <p:nvPr/>
          </p:nvSpPr>
          <p:spPr>
            <a:xfrm>
              <a:off x="7731822" y="226472"/>
              <a:ext cx="195885" cy="181918"/>
            </a:xfrm>
            <a:custGeom>
              <a:avLst/>
              <a:gdLst/>
              <a:ahLst/>
              <a:cxnLst/>
              <a:rect l="l" t="t" r="r" b="b"/>
              <a:pathLst>
                <a:path w="6073" h="5640" extrusionOk="0">
                  <a:moveTo>
                    <a:pt x="3596" y="0"/>
                  </a:moveTo>
                  <a:lnTo>
                    <a:pt x="1203" y="1631"/>
                  </a:lnTo>
                  <a:cubicBezTo>
                    <a:pt x="251" y="2286"/>
                    <a:pt x="1" y="3596"/>
                    <a:pt x="655" y="4560"/>
                  </a:cubicBezTo>
                  <a:lnTo>
                    <a:pt x="763" y="4715"/>
                  </a:lnTo>
                  <a:cubicBezTo>
                    <a:pt x="1171" y="5316"/>
                    <a:pt x="1833" y="5640"/>
                    <a:pt x="2508" y="5640"/>
                  </a:cubicBezTo>
                  <a:cubicBezTo>
                    <a:pt x="2916" y="5640"/>
                    <a:pt x="3328" y="5521"/>
                    <a:pt x="3692" y="5275"/>
                  </a:cubicBezTo>
                  <a:lnTo>
                    <a:pt x="6073" y="3644"/>
                  </a:lnTo>
                  <a:lnTo>
                    <a:pt x="3596" y="0"/>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712" name="Google Shape;5712;p64"/>
            <p:cNvSpPr/>
            <p:nvPr/>
          </p:nvSpPr>
          <p:spPr>
            <a:xfrm>
              <a:off x="7864326" y="151317"/>
              <a:ext cx="196272" cy="181950"/>
            </a:xfrm>
            <a:custGeom>
              <a:avLst/>
              <a:gdLst/>
              <a:ahLst/>
              <a:cxnLst/>
              <a:rect l="l" t="t" r="r" b="b"/>
              <a:pathLst>
                <a:path w="6085" h="5641" extrusionOk="0">
                  <a:moveTo>
                    <a:pt x="3568" y="1"/>
                  </a:moveTo>
                  <a:cubicBezTo>
                    <a:pt x="3162" y="1"/>
                    <a:pt x="2752" y="119"/>
                    <a:pt x="2393" y="366"/>
                  </a:cubicBezTo>
                  <a:lnTo>
                    <a:pt x="0" y="1997"/>
                  </a:lnTo>
                  <a:lnTo>
                    <a:pt x="2477" y="5640"/>
                  </a:lnTo>
                  <a:lnTo>
                    <a:pt x="4870" y="4009"/>
                  </a:lnTo>
                  <a:cubicBezTo>
                    <a:pt x="5834" y="3354"/>
                    <a:pt x="6084" y="2044"/>
                    <a:pt x="5430" y="1080"/>
                  </a:cubicBezTo>
                  <a:lnTo>
                    <a:pt x="5310" y="925"/>
                  </a:lnTo>
                  <a:cubicBezTo>
                    <a:pt x="4902" y="324"/>
                    <a:pt x="4240" y="1"/>
                    <a:pt x="356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713" name="Google Shape;5713;p64"/>
            <p:cNvSpPr/>
            <p:nvPr/>
          </p:nvSpPr>
          <p:spPr>
            <a:xfrm>
              <a:off x="7674215" y="602242"/>
              <a:ext cx="346064" cy="344032"/>
            </a:xfrm>
            <a:custGeom>
              <a:avLst/>
              <a:gdLst/>
              <a:ahLst/>
              <a:cxnLst/>
              <a:rect l="l" t="t" r="r" b="b"/>
              <a:pathLst>
                <a:path w="10729" h="10666" extrusionOk="0">
                  <a:moveTo>
                    <a:pt x="4999" y="1"/>
                  </a:moveTo>
                  <a:cubicBezTo>
                    <a:pt x="4821" y="1"/>
                    <a:pt x="4665" y="136"/>
                    <a:pt x="4644" y="328"/>
                  </a:cubicBezTo>
                  <a:lnTo>
                    <a:pt x="4180" y="3805"/>
                  </a:lnTo>
                  <a:lnTo>
                    <a:pt x="715" y="3340"/>
                  </a:lnTo>
                  <a:cubicBezTo>
                    <a:pt x="693" y="3336"/>
                    <a:pt x="671" y="3335"/>
                    <a:pt x="650" y="3335"/>
                  </a:cubicBezTo>
                  <a:cubicBezTo>
                    <a:pt x="465" y="3335"/>
                    <a:pt x="318" y="3469"/>
                    <a:pt x="286" y="3662"/>
                  </a:cubicBezTo>
                  <a:lnTo>
                    <a:pt x="36" y="5626"/>
                  </a:lnTo>
                  <a:cubicBezTo>
                    <a:pt x="1" y="5829"/>
                    <a:pt x="144" y="6019"/>
                    <a:pt x="358" y="6043"/>
                  </a:cubicBezTo>
                  <a:lnTo>
                    <a:pt x="346" y="6043"/>
                  </a:lnTo>
                  <a:lnTo>
                    <a:pt x="3823" y="6507"/>
                  </a:lnTo>
                  <a:lnTo>
                    <a:pt x="3370" y="9984"/>
                  </a:lnTo>
                  <a:cubicBezTo>
                    <a:pt x="3334" y="10186"/>
                    <a:pt x="3477" y="10377"/>
                    <a:pt x="3692" y="10401"/>
                  </a:cubicBezTo>
                  <a:lnTo>
                    <a:pt x="5656" y="10663"/>
                  </a:lnTo>
                  <a:cubicBezTo>
                    <a:pt x="5671" y="10664"/>
                    <a:pt x="5686" y="10665"/>
                    <a:pt x="5700" y="10665"/>
                  </a:cubicBezTo>
                  <a:cubicBezTo>
                    <a:pt x="5886" y="10665"/>
                    <a:pt x="6051" y="10529"/>
                    <a:pt x="6073" y="10341"/>
                  </a:cubicBezTo>
                  <a:lnTo>
                    <a:pt x="6537" y="6864"/>
                  </a:lnTo>
                  <a:lnTo>
                    <a:pt x="10014" y="7329"/>
                  </a:lnTo>
                  <a:cubicBezTo>
                    <a:pt x="10029" y="7331"/>
                    <a:pt x="10043" y="7331"/>
                    <a:pt x="10058" y="7331"/>
                  </a:cubicBezTo>
                  <a:cubicBezTo>
                    <a:pt x="10243" y="7331"/>
                    <a:pt x="10408" y="7195"/>
                    <a:pt x="10431" y="7007"/>
                  </a:cubicBezTo>
                  <a:lnTo>
                    <a:pt x="10693" y="5031"/>
                  </a:lnTo>
                  <a:cubicBezTo>
                    <a:pt x="10728" y="4828"/>
                    <a:pt x="10573" y="4638"/>
                    <a:pt x="10371" y="4614"/>
                  </a:cubicBezTo>
                  <a:lnTo>
                    <a:pt x="6894" y="4150"/>
                  </a:lnTo>
                  <a:lnTo>
                    <a:pt x="7359" y="673"/>
                  </a:lnTo>
                  <a:cubicBezTo>
                    <a:pt x="7383" y="471"/>
                    <a:pt x="7240" y="280"/>
                    <a:pt x="7037" y="256"/>
                  </a:cubicBezTo>
                  <a:lnTo>
                    <a:pt x="5061" y="6"/>
                  </a:lnTo>
                  <a:cubicBezTo>
                    <a:pt x="5040" y="3"/>
                    <a:pt x="5019" y="1"/>
                    <a:pt x="4999"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714" name="Google Shape;5714;p64"/>
            <p:cNvSpPr/>
            <p:nvPr/>
          </p:nvSpPr>
          <p:spPr>
            <a:xfrm>
              <a:off x="7231805" y="4197223"/>
              <a:ext cx="349902" cy="436120"/>
            </a:xfrm>
            <a:custGeom>
              <a:avLst/>
              <a:gdLst/>
              <a:ahLst/>
              <a:cxnLst/>
              <a:rect l="l" t="t" r="r" b="b"/>
              <a:pathLst>
                <a:path w="10848" h="13521" extrusionOk="0">
                  <a:moveTo>
                    <a:pt x="4147" y="435"/>
                  </a:moveTo>
                  <a:cubicBezTo>
                    <a:pt x="4435" y="435"/>
                    <a:pt x="4718" y="608"/>
                    <a:pt x="4775" y="994"/>
                  </a:cubicBezTo>
                  <a:cubicBezTo>
                    <a:pt x="4799" y="1184"/>
                    <a:pt x="4751" y="1387"/>
                    <a:pt x="4620" y="1542"/>
                  </a:cubicBezTo>
                  <a:lnTo>
                    <a:pt x="3835" y="1684"/>
                  </a:lnTo>
                  <a:cubicBezTo>
                    <a:pt x="3656" y="1589"/>
                    <a:pt x="3537" y="1434"/>
                    <a:pt x="3501" y="1244"/>
                  </a:cubicBezTo>
                  <a:lnTo>
                    <a:pt x="3501" y="1232"/>
                  </a:lnTo>
                  <a:cubicBezTo>
                    <a:pt x="3386" y="732"/>
                    <a:pt x="3770" y="435"/>
                    <a:pt x="4147" y="435"/>
                  </a:cubicBezTo>
                  <a:close/>
                  <a:moveTo>
                    <a:pt x="7856" y="2746"/>
                  </a:moveTo>
                  <a:cubicBezTo>
                    <a:pt x="8113" y="2746"/>
                    <a:pt x="8341" y="2934"/>
                    <a:pt x="8383" y="3196"/>
                  </a:cubicBezTo>
                  <a:lnTo>
                    <a:pt x="9776" y="10757"/>
                  </a:lnTo>
                  <a:cubicBezTo>
                    <a:pt x="9823" y="11066"/>
                    <a:pt x="9633" y="11340"/>
                    <a:pt x="9323" y="11400"/>
                  </a:cubicBezTo>
                  <a:lnTo>
                    <a:pt x="3061" y="12543"/>
                  </a:lnTo>
                  <a:cubicBezTo>
                    <a:pt x="3030" y="12548"/>
                    <a:pt x="2999" y="12550"/>
                    <a:pt x="2969" y="12550"/>
                  </a:cubicBezTo>
                  <a:cubicBezTo>
                    <a:pt x="2707" y="12550"/>
                    <a:pt x="2472" y="12369"/>
                    <a:pt x="2430" y="12102"/>
                  </a:cubicBezTo>
                  <a:lnTo>
                    <a:pt x="1048" y="4530"/>
                  </a:lnTo>
                  <a:cubicBezTo>
                    <a:pt x="989" y="4232"/>
                    <a:pt x="1191" y="3947"/>
                    <a:pt x="1489" y="3899"/>
                  </a:cubicBezTo>
                  <a:lnTo>
                    <a:pt x="2239" y="3768"/>
                  </a:lnTo>
                  <a:cubicBezTo>
                    <a:pt x="2271" y="3968"/>
                    <a:pt x="2451" y="4121"/>
                    <a:pt x="2657" y="4121"/>
                  </a:cubicBezTo>
                  <a:cubicBezTo>
                    <a:pt x="2684" y="4121"/>
                    <a:pt x="2712" y="4119"/>
                    <a:pt x="2739" y="4113"/>
                  </a:cubicBezTo>
                  <a:lnTo>
                    <a:pt x="6656" y="3399"/>
                  </a:lnTo>
                  <a:cubicBezTo>
                    <a:pt x="6894" y="3351"/>
                    <a:pt x="7049" y="3125"/>
                    <a:pt x="7002" y="2887"/>
                  </a:cubicBezTo>
                  <a:lnTo>
                    <a:pt x="7752" y="2756"/>
                  </a:lnTo>
                  <a:cubicBezTo>
                    <a:pt x="7787" y="2749"/>
                    <a:pt x="7822" y="2746"/>
                    <a:pt x="7856" y="2746"/>
                  </a:cubicBezTo>
                  <a:close/>
                  <a:moveTo>
                    <a:pt x="4125" y="0"/>
                  </a:moveTo>
                  <a:cubicBezTo>
                    <a:pt x="4061" y="0"/>
                    <a:pt x="3996" y="6"/>
                    <a:pt x="3930" y="18"/>
                  </a:cubicBezTo>
                  <a:cubicBezTo>
                    <a:pt x="3334" y="125"/>
                    <a:pt x="2942" y="708"/>
                    <a:pt x="3061" y="1303"/>
                  </a:cubicBezTo>
                  <a:cubicBezTo>
                    <a:pt x="3096" y="1482"/>
                    <a:pt x="3168" y="1637"/>
                    <a:pt x="3275" y="1780"/>
                  </a:cubicBezTo>
                  <a:lnTo>
                    <a:pt x="2501" y="1923"/>
                  </a:lnTo>
                  <a:cubicBezTo>
                    <a:pt x="2191" y="1982"/>
                    <a:pt x="1977" y="2292"/>
                    <a:pt x="2037" y="2601"/>
                  </a:cubicBezTo>
                  <a:lnTo>
                    <a:pt x="2084" y="2887"/>
                  </a:lnTo>
                  <a:lnTo>
                    <a:pt x="798" y="3125"/>
                  </a:lnTo>
                  <a:cubicBezTo>
                    <a:pt x="310" y="3208"/>
                    <a:pt x="1" y="3673"/>
                    <a:pt x="84" y="4161"/>
                  </a:cubicBezTo>
                  <a:lnTo>
                    <a:pt x="1656" y="12793"/>
                  </a:lnTo>
                  <a:cubicBezTo>
                    <a:pt x="1730" y="13218"/>
                    <a:pt x="2118" y="13520"/>
                    <a:pt x="2540" y="13520"/>
                  </a:cubicBezTo>
                  <a:cubicBezTo>
                    <a:pt x="2590" y="13520"/>
                    <a:pt x="2641" y="13516"/>
                    <a:pt x="2692" y="13507"/>
                  </a:cubicBezTo>
                  <a:lnTo>
                    <a:pt x="10038" y="12162"/>
                  </a:lnTo>
                  <a:cubicBezTo>
                    <a:pt x="10526" y="12079"/>
                    <a:pt x="10847" y="11602"/>
                    <a:pt x="10752" y="11126"/>
                  </a:cubicBezTo>
                  <a:lnTo>
                    <a:pt x="9180" y="2494"/>
                  </a:lnTo>
                  <a:cubicBezTo>
                    <a:pt x="9096" y="2064"/>
                    <a:pt x="8726" y="1763"/>
                    <a:pt x="8305" y="1763"/>
                  </a:cubicBezTo>
                  <a:cubicBezTo>
                    <a:pt x="8248" y="1763"/>
                    <a:pt x="8191" y="1768"/>
                    <a:pt x="8133" y="1780"/>
                  </a:cubicBezTo>
                  <a:lnTo>
                    <a:pt x="6847" y="2018"/>
                  </a:lnTo>
                  <a:lnTo>
                    <a:pt x="6799" y="1732"/>
                  </a:lnTo>
                  <a:cubicBezTo>
                    <a:pt x="6745" y="1451"/>
                    <a:pt x="6496" y="1249"/>
                    <a:pt x="6210" y="1249"/>
                  </a:cubicBezTo>
                  <a:cubicBezTo>
                    <a:pt x="6181" y="1249"/>
                    <a:pt x="6151" y="1251"/>
                    <a:pt x="6121" y="1256"/>
                  </a:cubicBezTo>
                  <a:lnTo>
                    <a:pt x="5168" y="1434"/>
                  </a:lnTo>
                  <a:cubicBezTo>
                    <a:pt x="5228" y="1268"/>
                    <a:pt x="5239" y="1089"/>
                    <a:pt x="5204" y="910"/>
                  </a:cubicBezTo>
                  <a:cubicBezTo>
                    <a:pt x="5119" y="380"/>
                    <a:pt x="4655" y="0"/>
                    <a:pt x="4125"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715" name="Google Shape;5715;p64"/>
            <p:cNvSpPr/>
            <p:nvPr/>
          </p:nvSpPr>
          <p:spPr>
            <a:xfrm>
              <a:off x="7293638" y="4354466"/>
              <a:ext cx="60059" cy="49866"/>
            </a:xfrm>
            <a:custGeom>
              <a:avLst/>
              <a:gdLst/>
              <a:ahLst/>
              <a:cxnLst/>
              <a:rect l="l" t="t" r="r" b="b"/>
              <a:pathLst>
                <a:path w="1862" h="1546" extrusionOk="0">
                  <a:moveTo>
                    <a:pt x="1002" y="1"/>
                  </a:moveTo>
                  <a:cubicBezTo>
                    <a:pt x="959" y="1"/>
                    <a:pt x="914" y="5"/>
                    <a:pt x="870" y="12"/>
                  </a:cubicBezTo>
                  <a:cubicBezTo>
                    <a:pt x="191" y="131"/>
                    <a:pt x="1" y="1012"/>
                    <a:pt x="572" y="1405"/>
                  </a:cubicBezTo>
                  <a:cubicBezTo>
                    <a:pt x="710" y="1502"/>
                    <a:pt x="861" y="1545"/>
                    <a:pt x="1007" y="1545"/>
                  </a:cubicBezTo>
                  <a:cubicBezTo>
                    <a:pt x="1453" y="1545"/>
                    <a:pt x="1861" y="1142"/>
                    <a:pt x="1763" y="631"/>
                  </a:cubicBezTo>
                  <a:cubicBezTo>
                    <a:pt x="1699" y="259"/>
                    <a:pt x="1369"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716" name="Google Shape;5716;p64"/>
            <p:cNvSpPr/>
            <p:nvPr/>
          </p:nvSpPr>
          <p:spPr>
            <a:xfrm>
              <a:off x="7361954" y="4339823"/>
              <a:ext cx="124375" cy="43383"/>
            </a:xfrm>
            <a:custGeom>
              <a:avLst/>
              <a:gdLst/>
              <a:ahLst/>
              <a:cxnLst/>
              <a:rect l="l" t="t" r="r" b="b"/>
              <a:pathLst>
                <a:path w="3856" h="1345" extrusionOk="0">
                  <a:moveTo>
                    <a:pt x="3259" y="1"/>
                  </a:moveTo>
                  <a:cubicBezTo>
                    <a:pt x="3223" y="1"/>
                    <a:pt x="3185" y="5"/>
                    <a:pt x="3145" y="14"/>
                  </a:cubicBezTo>
                  <a:lnTo>
                    <a:pt x="3133" y="14"/>
                  </a:lnTo>
                  <a:lnTo>
                    <a:pt x="550" y="478"/>
                  </a:lnTo>
                  <a:cubicBezTo>
                    <a:pt x="0" y="579"/>
                    <a:pt x="116" y="1345"/>
                    <a:pt x="608" y="1345"/>
                  </a:cubicBezTo>
                  <a:cubicBezTo>
                    <a:pt x="639" y="1345"/>
                    <a:pt x="671" y="1342"/>
                    <a:pt x="704" y="1335"/>
                  </a:cubicBezTo>
                  <a:lnTo>
                    <a:pt x="3300" y="871"/>
                  </a:lnTo>
                  <a:cubicBezTo>
                    <a:pt x="3855" y="793"/>
                    <a:pt x="3758" y="1"/>
                    <a:pt x="3259"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717" name="Google Shape;5717;p64"/>
            <p:cNvSpPr/>
            <p:nvPr/>
          </p:nvSpPr>
          <p:spPr>
            <a:xfrm>
              <a:off x="7306314" y="4423976"/>
              <a:ext cx="60059" cy="49866"/>
            </a:xfrm>
            <a:custGeom>
              <a:avLst/>
              <a:gdLst/>
              <a:ahLst/>
              <a:cxnLst/>
              <a:rect l="l" t="t" r="r" b="b"/>
              <a:pathLst>
                <a:path w="1862" h="1546" extrusionOk="0">
                  <a:moveTo>
                    <a:pt x="1002" y="1"/>
                  </a:moveTo>
                  <a:cubicBezTo>
                    <a:pt x="959" y="1"/>
                    <a:pt x="914" y="5"/>
                    <a:pt x="870" y="12"/>
                  </a:cubicBezTo>
                  <a:cubicBezTo>
                    <a:pt x="191" y="131"/>
                    <a:pt x="1" y="1012"/>
                    <a:pt x="560" y="1405"/>
                  </a:cubicBezTo>
                  <a:cubicBezTo>
                    <a:pt x="701" y="1502"/>
                    <a:pt x="854" y="1546"/>
                    <a:pt x="1002" y="1546"/>
                  </a:cubicBezTo>
                  <a:cubicBezTo>
                    <a:pt x="1453" y="1546"/>
                    <a:pt x="1861" y="1142"/>
                    <a:pt x="1763" y="631"/>
                  </a:cubicBezTo>
                  <a:cubicBezTo>
                    <a:pt x="1699" y="259"/>
                    <a:pt x="1369"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718" name="Google Shape;5718;p64"/>
            <p:cNvSpPr/>
            <p:nvPr/>
          </p:nvSpPr>
          <p:spPr>
            <a:xfrm>
              <a:off x="7375824" y="4409300"/>
              <a:ext cx="121279" cy="43544"/>
            </a:xfrm>
            <a:custGeom>
              <a:avLst/>
              <a:gdLst/>
              <a:ahLst/>
              <a:cxnLst/>
              <a:rect l="l" t="t" r="r" b="b"/>
              <a:pathLst>
                <a:path w="3760" h="1350" extrusionOk="0">
                  <a:moveTo>
                    <a:pt x="3144" y="1"/>
                  </a:moveTo>
                  <a:cubicBezTo>
                    <a:pt x="3128" y="1"/>
                    <a:pt x="3112" y="1"/>
                    <a:pt x="3096" y="3"/>
                  </a:cubicBezTo>
                  <a:lnTo>
                    <a:pt x="501" y="467"/>
                  </a:lnTo>
                  <a:cubicBezTo>
                    <a:pt x="0" y="618"/>
                    <a:pt x="125" y="1349"/>
                    <a:pt x="631" y="1349"/>
                  </a:cubicBezTo>
                  <a:cubicBezTo>
                    <a:pt x="643" y="1349"/>
                    <a:pt x="655" y="1349"/>
                    <a:pt x="667" y="1348"/>
                  </a:cubicBezTo>
                  <a:lnTo>
                    <a:pt x="3263" y="872"/>
                  </a:lnTo>
                  <a:cubicBezTo>
                    <a:pt x="3759" y="722"/>
                    <a:pt x="3640" y="1"/>
                    <a:pt x="314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719" name="Google Shape;5719;p64"/>
            <p:cNvSpPr/>
            <p:nvPr/>
          </p:nvSpPr>
          <p:spPr>
            <a:xfrm>
              <a:off x="7319765" y="4498130"/>
              <a:ext cx="60123" cy="50221"/>
            </a:xfrm>
            <a:custGeom>
              <a:avLst/>
              <a:gdLst/>
              <a:ahLst/>
              <a:cxnLst/>
              <a:rect l="l" t="t" r="r" b="b"/>
              <a:pathLst>
                <a:path w="1864" h="1557" extrusionOk="0">
                  <a:moveTo>
                    <a:pt x="1009" y="0"/>
                  </a:moveTo>
                  <a:cubicBezTo>
                    <a:pt x="967" y="0"/>
                    <a:pt x="924" y="4"/>
                    <a:pt x="881" y="11"/>
                  </a:cubicBezTo>
                  <a:cubicBezTo>
                    <a:pt x="203" y="130"/>
                    <a:pt x="0" y="1011"/>
                    <a:pt x="572" y="1416"/>
                  </a:cubicBezTo>
                  <a:cubicBezTo>
                    <a:pt x="710" y="1513"/>
                    <a:pt x="860" y="1556"/>
                    <a:pt x="1007" y="1556"/>
                  </a:cubicBezTo>
                  <a:cubicBezTo>
                    <a:pt x="1454" y="1556"/>
                    <a:pt x="1864" y="1153"/>
                    <a:pt x="1774" y="642"/>
                  </a:cubicBezTo>
                  <a:cubicBezTo>
                    <a:pt x="1700" y="268"/>
                    <a:pt x="1376" y="0"/>
                    <a:pt x="1009"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720" name="Google Shape;5720;p64"/>
            <p:cNvSpPr/>
            <p:nvPr/>
          </p:nvSpPr>
          <p:spPr>
            <a:xfrm>
              <a:off x="7388855" y="4483390"/>
              <a:ext cx="122343" cy="43673"/>
            </a:xfrm>
            <a:custGeom>
              <a:avLst/>
              <a:gdLst/>
              <a:ahLst/>
              <a:cxnLst/>
              <a:rect l="l" t="t" r="r" b="b"/>
              <a:pathLst>
                <a:path w="3793" h="1354" extrusionOk="0">
                  <a:moveTo>
                    <a:pt x="3178" y="1"/>
                  </a:moveTo>
                  <a:cubicBezTo>
                    <a:pt x="3160" y="1"/>
                    <a:pt x="3140" y="2"/>
                    <a:pt x="3121" y="4"/>
                  </a:cubicBezTo>
                  <a:lnTo>
                    <a:pt x="525" y="480"/>
                  </a:lnTo>
                  <a:cubicBezTo>
                    <a:pt x="1" y="605"/>
                    <a:pt x="121" y="1354"/>
                    <a:pt x="613" y="1354"/>
                  </a:cubicBezTo>
                  <a:cubicBezTo>
                    <a:pt x="635" y="1354"/>
                    <a:pt x="657" y="1352"/>
                    <a:pt x="680" y="1349"/>
                  </a:cubicBezTo>
                  <a:lnTo>
                    <a:pt x="3276" y="885"/>
                  </a:lnTo>
                  <a:cubicBezTo>
                    <a:pt x="3792" y="747"/>
                    <a:pt x="3678" y="1"/>
                    <a:pt x="317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721" name="Google Shape;5721;p64"/>
            <p:cNvSpPr/>
            <p:nvPr/>
          </p:nvSpPr>
          <p:spPr>
            <a:xfrm>
              <a:off x="7262544" y="4806843"/>
              <a:ext cx="250428" cy="224624"/>
            </a:xfrm>
            <a:custGeom>
              <a:avLst/>
              <a:gdLst/>
              <a:ahLst/>
              <a:cxnLst/>
              <a:rect l="l" t="t" r="r" b="b"/>
              <a:pathLst>
                <a:path w="7764" h="6964" extrusionOk="0">
                  <a:moveTo>
                    <a:pt x="3934" y="1"/>
                  </a:moveTo>
                  <a:cubicBezTo>
                    <a:pt x="2900" y="1"/>
                    <a:pt x="1883" y="470"/>
                    <a:pt x="1215" y="1346"/>
                  </a:cubicBezTo>
                  <a:lnTo>
                    <a:pt x="6953" y="4978"/>
                  </a:lnTo>
                  <a:cubicBezTo>
                    <a:pt x="7763" y="3406"/>
                    <a:pt x="7251" y="1465"/>
                    <a:pt x="5751" y="525"/>
                  </a:cubicBezTo>
                  <a:cubicBezTo>
                    <a:pt x="5187" y="171"/>
                    <a:pt x="4557" y="1"/>
                    <a:pt x="3934" y="1"/>
                  </a:cubicBezTo>
                  <a:close/>
                  <a:moveTo>
                    <a:pt x="810" y="1989"/>
                  </a:moveTo>
                  <a:lnTo>
                    <a:pt x="810" y="1989"/>
                  </a:lnTo>
                  <a:cubicBezTo>
                    <a:pt x="0" y="3561"/>
                    <a:pt x="524" y="5490"/>
                    <a:pt x="2012" y="6430"/>
                  </a:cubicBezTo>
                  <a:cubicBezTo>
                    <a:pt x="2579" y="6790"/>
                    <a:pt x="3213" y="6963"/>
                    <a:pt x="3839" y="6963"/>
                  </a:cubicBezTo>
                  <a:cubicBezTo>
                    <a:pt x="4870" y="6963"/>
                    <a:pt x="5882" y="6495"/>
                    <a:pt x="6549" y="5621"/>
                  </a:cubicBezTo>
                  <a:lnTo>
                    <a:pt x="810" y="1989"/>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722" name="Google Shape;5722;p64"/>
            <p:cNvSpPr/>
            <p:nvPr/>
          </p:nvSpPr>
          <p:spPr>
            <a:xfrm>
              <a:off x="7731822" y="4325276"/>
              <a:ext cx="195885" cy="181918"/>
            </a:xfrm>
            <a:custGeom>
              <a:avLst/>
              <a:gdLst/>
              <a:ahLst/>
              <a:cxnLst/>
              <a:rect l="l" t="t" r="r" b="b"/>
              <a:pathLst>
                <a:path w="6073" h="5640" extrusionOk="0">
                  <a:moveTo>
                    <a:pt x="3596" y="0"/>
                  </a:moveTo>
                  <a:lnTo>
                    <a:pt x="1203" y="1632"/>
                  </a:lnTo>
                  <a:cubicBezTo>
                    <a:pt x="251" y="2286"/>
                    <a:pt x="1" y="3596"/>
                    <a:pt x="655" y="4560"/>
                  </a:cubicBezTo>
                  <a:lnTo>
                    <a:pt x="763" y="4715"/>
                  </a:lnTo>
                  <a:cubicBezTo>
                    <a:pt x="1171" y="5316"/>
                    <a:pt x="1833" y="5640"/>
                    <a:pt x="2508" y="5640"/>
                  </a:cubicBezTo>
                  <a:cubicBezTo>
                    <a:pt x="2916" y="5640"/>
                    <a:pt x="3328" y="5522"/>
                    <a:pt x="3692" y="5275"/>
                  </a:cubicBezTo>
                  <a:lnTo>
                    <a:pt x="6073" y="3644"/>
                  </a:lnTo>
                  <a:lnTo>
                    <a:pt x="3596" y="0"/>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723" name="Google Shape;5723;p64"/>
            <p:cNvSpPr/>
            <p:nvPr/>
          </p:nvSpPr>
          <p:spPr>
            <a:xfrm>
              <a:off x="7864326" y="4249734"/>
              <a:ext cx="195885" cy="181950"/>
            </a:xfrm>
            <a:custGeom>
              <a:avLst/>
              <a:gdLst/>
              <a:ahLst/>
              <a:cxnLst/>
              <a:rect l="l" t="t" r="r" b="b"/>
              <a:pathLst>
                <a:path w="6073" h="5641" extrusionOk="0">
                  <a:moveTo>
                    <a:pt x="3568" y="1"/>
                  </a:moveTo>
                  <a:cubicBezTo>
                    <a:pt x="3162" y="1"/>
                    <a:pt x="2752" y="119"/>
                    <a:pt x="2393" y="366"/>
                  </a:cubicBezTo>
                  <a:lnTo>
                    <a:pt x="0" y="1997"/>
                  </a:lnTo>
                  <a:lnTo>
                    <a:pt x="2477" y="5640"/>
                  </a:lnTo>
                  <a:lnTo>
                    <a:pt x="4870" y="4009"/>
                  </a:lnTo>
                  <a:cubicBezTo>
                    <a:pt x="5822" y="3354"/>
                    <a:pt x="6072" y="2045"/>
                    <a:pt x="5430" y="1092"/>
                  </a:cubicBezTo>
                  <a:lnTo>
                    <a:pt x="5310" y="926"/>
                  </a:lnTo>
                  <a:cubicBezTo>
                    <a:pt x="4902" y="325"/>
                    <a:pt x="4240" y="1"/>
                    <a:pt x="356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724" name="Google Shape;5724;p64"/>
            <p:cNvSpPr/>
            <p:nvPr/>
          </p:nvSpPr>
          <p:spPr>
            <a:xfrm>
              <a:off x="7674215" y="4700692"/>
              <a:ext cx="346064" cy="344387"/>
            </a:xfrm>
            <a:custGeom>
              <a:avLst/>
              <a:gdLst/>
              <a:ahLst/>
              <a:cxnLst/>
              <a:rect l="l" t="t" r="r" b="b"/>
              <a:pathLst>
                <a:path w="10729" h="10677" extrusionOk="0">
                  <a:moveTo>
                    <a:pt x="4999" y="0"/>
                  </a:moveTo>
                  <a:cubicBezTo>
                    <a:pt x="4821" y="0"/>
                    <a:pt x="4665" y="135"/>
                    <a:pt x="4644" y="327"/>
                  </a:cubicBezTo>
                  <a:lnTo>
                    <a:pt x="4180" y="3804"/>
                  </a:lnTo>
                  <a:lnTo>
                    <a:pt x="703" y="3339"/>
                  </a:lnTo>
                  <a:cubicBezTo>
                    <a:pt x="688" y="3338"/>
                    <a:pt x="674" y="3337"/>
                    <a:pt x="659" y="3337"/>
                  </a:cubicBezTo>
                  <a:cubicBezTo>
                    <a:pt x="474" y="3337"/>
                    <a:pt x="309" y="3473"/>
                    <a:pt x="286" y="3661"/>
                  </a:cubicBezTo>
                  <a:lnTo>
                    <a:pt x="25" y="5637"/>
                  </a:lnTo>
                  <a:cubicBezTo>
                    <a:pt x="1" y="5840"/>
                    <a:pt x="144" y="6030"/>
                    <a:pt x="346" y="6054"/>
                  </a:cubicBezTo>
                  <a:lnTo>
                    <a:pt x="3823" y="6518"/>
                  </a:lnTo>
                  <a:lnTo>
                    <a:pt x="3370" y="9995"/>
                  </a:lnTo>
                  <a:cubicBezTo>
                    <a:pt x="3334" y="10197"/>
                    <a:pt x="3477" y="10388"/>
                    <a:pt x="3692" y="10412"/>
                  </a:cubicBezTo>
                  <a:lnTo>
                    <a:pt x="5656" y="10674"/>
                  </a:lnTo>
                  <a:cubicBezTo>
                    <a:pt x="5671" y="10675"/>
                    <a:pt x="5686" y="10676"/>
                    <a:pt x="5700" y="10676"/>
                  </a:cubicBezTo>
                  <a:cubicBezTo>
                    <a:pt x="5886" y="10676"/>
                    <a:pt x="6051" y="10540"/>
                    <a:pt x="6073" y="10352"/>
                  </a:cubicBezTo>
                  <a:lnTo>
                    <a:pt x="6537" y="6876"/>
                  </a:lnTo>
                  <a:lnTo>
                    <a:pt x="10014" y="7328"/>
                  </a:lnTo>
                  <a:cubicBezTo>
                    <a:pt x="10034" y="7331"/>
                    <a:pt x="10053" y="7333"/>
                    <a:pt x="10072" y="7333"/>
                  </a:cubicBezTo>
                  <a:cubicBezTo>
                    <a:pt x="10252" y="7333"/>
                    <a:pt x="10409" y="7189"/>
                    <a:pt x="10431" y="7007"/>
                  </a:cubicBezTo>
                  <a:lnTo>
                    <a:pt x="10693" y="5042"/>
                  </a:lnTo>
                  <a:cubicBezTo>
                    <a:pt x="10728" y="4828"/>
                    <a:pt x="10573" y="4649"/>
                    <a:pt x="10371" y="4613"/>
                  </a:cubicBezTo>
                  <a:lnTo>
                    <a:pt x="6894" y="4161"/>
                  </a:lnTo>
                  <a:lnTo>
                    <a:pt x="7359" y="684"/>
                  </a:lnTo>
                  <a:cubicBezTo>
                    <a:pt x="7383" y="470"/>
                    <a:pt x="7240" y="291"/>
                    <a:pt x="7037" y="256"/>
                  </a:cubicBezTo>
                  <a:lnTo>
                    <a:pt x="5061" y="6"/>
                  </a:lnTo>
                  <a:cubicBezTo>
                    <a:pt x="5040" y="2"/>
                    <a:pt x="5019" y="0"/>
                    <a:pt x="4999"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725" name="Google Shape;5725;p64"/>
            <p:cNvSpPr/>
            <p:nvPr/>
          </p:nvSpPr>
          <p:spPr>
            <a:xfrm>
              <a:off x="6207193" y="99161"/>
              <a:ext cx="349515" cy="435378"/>
            </a:xfrm>
            <a:custGeom>
              <a:avLst/>
              <a:gdLst/>
              <a:ahLst/>
              <a:cxnLst/>
              <a:rect l="l" t="t" r="r" b="b"/>
              <a:pathLst>
                <a:path w="10836" h="13498" extrusionOk="0">
                  <a:moveTo>
                    <a:pt x="4145" y="412"/>
                  </a:moveTo>
                  <a:cubicBezTo>
                    <a:pt x="4431" y="412"/>
                    <a:pt x="4712" y="584"/>
                    <a:pt x="4763" y="971"/>
                  </a:cubicBezTo>
                  <a:cubicBezTo>
                    <a:pt x="4799" y="1173"/>
                    <a:pt x="4751" y="1364"/>
                    <a:pt x="4620" y="1518"/>
                  </a:cubicBezTo>
                  <a:lnTo>
                    <a:pt x="3823" y="1661"/>
                  </a:lnTo>
                  <a:cubicBezTo>
                    <a:pt x="3656" y="1566"/>
                    <a:pt x="3537" y="1399"/>
                    <a:pt x="3501" y="1209"/>
                  </a:cubicBezTo>
                  <a:cubicBezTo>
                    <a:pt x="3386" y="709"/>
                    <a:pt x="3770" y="412"/>
                    <a:pt x="4145" y="412"/>
                  </a:cubicBezTo>
                  <a:close/>
                  <a:moveTo>
                    <a:pt x="7831" y="2726"/>
                  </a:moveTo>
                  <a:cubicBezTo>
                    <a:pt x="8094" y="2726"/>
                    <a:pt x="8329" y="2907"/>
                    <a:pt x="8383" y="3185"/>
                  </a:cubicBezTo>
                  <a:lnTo>
                    <a:pt x="9776" y="10746"/>
                  </a:lnTo>
                  <a:cubicBezTo>
                    <a:pt x="9823" y="11043"/>
                    <a:pt x="9621" y="11329"/>
                    <a:pt x="9323" y="11377"/>
                  </a:cubicBezTo>
                  <a:lnTo>
                    <a:pt x="3061" y="12520"/>
                  </a:lnTo>
                  <a:cubicBezTo>
                    <a:pt x="3026" y="12527"/>
                    <a:pt x="2991" y="12530"/>
                    <a:pt x="2956" y="12530"/>
                  </a:cubicBezTo>
                  <a:cubicBezTo>
                    <a:pt x="2699" y="12530"/>
                    <a:pt x="2472" y="12342"/>
                    <a:pt x="2430" y="12079"/>
                  </a:cubicBezTo>
                  <a:lnTo>
                    <a:pt x="1049" y="4507"/>
                  </a:lnTo>
                  <a:cubicBezTo>
                    <a:pt x="989" y="4209"/>
                    <a:pt x="1191" y="3935"/>
                    <a:pt x="1489" y="3876"/>
                  </a:cubicBezTo>
                  <a:lnTo>
                    <a:pt x="2239" y="3745"/>
                  </a:lnTo>
                  <a:cubicBezTo>
                    <a:pt x="2271" y="3954"/>
                    <a:pt x="2449" y="4099"/>
                    <a:pt x="2653" y="4099"/>
                  </a:cubicBezTo>
                  <a:cubicBezTo>
                    <a:pt x="2681" y="4099"/>
                    <a:pt x="2710" y="4096"/>
                    <a:pt x="2739" y="4090"/>
                  </a:cubicBezTo>
                  <a:lnTo>
                    <a:pt x="6656" y="3376"/>
                  </a:lnTo>
                  <a:cubicBezTo>
                    <a:pt x="6883" y="3340"/>
                    <a:pt x="7049" y="3102"/>
                    <a:pt x="7002" y="2876"/>
                  </a:cubicBezTo>
                  <a:lnTo>
                    <a:pt x="7740" y="2733"/>
                  </a:lnTo>
                  <a:cubicBezTo>
                    <a:pt x="7770" y="2728"/>
                    <a:pt x="7801" y="2726"/>
                    <a:pt x="7831" y="2726"/>
                  </a:cubicBezTo>
                  <a:close/>
                  <a:moveTo>
                    <a:pt x="4135" y="1"/>
                  </a:moveTo>
                  <a:cubicBezTo>
                    <a:pt x="4071" y="1"/>
                    <a:pt x="4006" y="6"/>
                    <a:pt x="3942" y="18"/>
                  </a:cubicBezTo>
                  <a:cubicBezTo>
                    <a:pt x="3346" y="125"/>
                    <a:pt x="2954" y="697"/>
                    <a:pt x="3061" y="1280"/>
                  </a:cubicBezTo>
                  <a:cubicBezTo>
                    <a:pt x="3096" y="1459"/>
                    <a:pt x="3168" y="1626"/>
                    <a:pt x="3275" y="1756"/>
                  </a:cubicBezTo>
                  <a:lnTo>
                    <a:pt x="2501" y="1899"/>
                  </a:lnTo>
                  <a:cubicBezTo>
                    <a:pt x="2180" y="1959"/>
                    <a:pt x="1977" y="2268"/>
                    <a:pt x="2025" y="2590"/>
                  </a:cubicBezTo>
                  <a:lnTo>
                    <a:pt x="2084" y="2864"/>
                  </a:lnTo>
                  <a:lnTo>
                    <a:pt x="799" y="3102"/>
                  </a:lnTo>
                  <a:cubicBezTo>
                    <a:pt x="322" y="3185"/>
                    <a:pt x="1" y="3650"/>
                    <a:pt x="84" y="4126"/>
                  </a:cubicBezTo>
                  <a:lnTo>
                    <a:pt x="1656" y="12758"/>
                  </a:lnTo>
                  <a:cubicBezTo>
                    <a:pt x="1741" y="13194"/>
                    <a:pt x="2111" y="13497"/>
                    <a:pt x="2538" y="13497"/>
                  </a:cubicBezTo>
                  <a:cubicBezTo>
                    <a:pt x="2588" y="13497"/>
                    <a:pt x="2640" y="13493"/>
                    <a:pt x="2692" y="13484"/>
                  </a:cubicBezTo>
                  <a:lnTo>
                    <a:pt x="10038" y="12139"/>
                  </a:lnTo>
                  <a:cubicBezTo>
                    <a:pt x="10514" y="12043"/>
                    <a:pt x="10836" y="11579"/>
                    <a:pt x="10752" y="11103"/>
                  </a:cubicBezTo>
                  <a:lnTo>
                    <a:pt x="9181" y="2471"/>
                  </a:lnTo>
                  <a:cubicBezTo>
                    <a:pt x="9097" y="2041"/>
                    <a:pt x="8726" y="1740"/>
                    <a:pt x="8305" y="1740"/>
                  </a:cubicBezTo>
                  <a:cubicBezTo>
                    <a:pt x="8248" y="1740"/>
                    <a:pt x="8191" y="1745"/>
                    <a:pt x="8133" y="1756"/>
                  </a:cubicBezTo>
                  <a:lnTo>
                    <a:pt x="6847" y="1995"/>
                  </a:lnTo>
                  <a:lnTo>
                    <a:pt x="6799" y="1721"/>
                  </a:lnTo>
                  <a:cubicBezTo>
                    <a:pt x="6746" y="1435"/>
                    <a:pt x="6497" y="1235"/>
                    <a:pt x="6225" y="1235"/>
                  </a:cubicBezTo>
                  <a:cubicBezTo>
                    <a:pt x="6190" y="1235"/>
                    <a:pt x="6155" y="1238"/>
                    <a:pt x="6121" y="1245"/>
                  </a:cubicBezTo>
                  <a:lnTo>
                    <a:pt x="5168" y="1411"/>
                  </a:lnTo>
                  <a:cubicBezTo>
                    <a:pt x="5228" y="1245"/>
                    <a:pt x="5228" y="1066"/>
                    <a:pt x="5204" y="899"/>
                  </a:cubicBezTo>
                  <a:cubicBezTo>
                    <a:pt x="5109" y="370"/>
                    <a:pt x="4646" y="1"/>
                    <a:pt x="4135"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726" name="Google Shape;5726;p64"/>
            <p:cNvSpPr/>
            <p:nvPr/>
          </p:nvSpPr>
          <p:spPr>
            <a:xfrm>
              <a:off x="6269026" y="255566"/>
              <a:ext cx="60059" cy="49898"/>
            </a:xfrm>
            <a:custGeom>
              <a:avLst/>
              <a:gdLst/>
              <a:ahLst/>
              <a:cxnLst/>
              <a:rect l="l" t="t" r="r" b="b"/>
              <a:pathLst>
                <a:path w="1862" h="1547" extrusionOk="0">
                  <a:moveTo>
                    <a:pt x="1016" y="1"/>
                  </a:moveTo>
                  <a:cubicBezTo>
                    <a:pt x="968" y="1"/>
                    <a:pt x="919" y="5"/>
                    <a:pt x="870" y="15"/>
                  </a:cubicBezTo>
                  <a:cubicBezTo>
                    <a:pt x="191" y="134"/>
                    <a:pt x="1" y="1015"/>
                    <a:pt x="560" y="1408"/>
                  </a:cubicBezTo>
                  <a:cubicBezTo>
                    <a:pt x="700" y="1504"/>
                    <a:pt x="851" y="1547"/>
                    <a:pt x="997" y="1547"/>
                  </a:cubicBezTo>
                  <a:cubicBezTo>
                    <a:pt x="1451" y="1547"/>
                    <a:pt x="1862" y="1138"/>
                    <a:pt x="1763" y="634"/>
                  </a:cubicBezTo>
                  <a:cubicBezTo>
                    <a:pt x="1700" y="266"/>
                    <a:pt x="1377" y="1"/>
                    <a:pt x="1016"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727" name="Google Shape;5727;p64"/>
            <p:cNvSpPr/>
            <p:nvPr/>
          </p:nvSpPr>
          <p:spPr>
            <a:xfrm>
              <a:off x="6337213" y="241019"/>
              <a:ext cx="124117" cy="43706"/>
            </a:xfrm>
            <a:custGeom>
              <a:avLst/>
              <a:gdLst/>
              <a:ahLst/>
              <a:cxnLst/>
              <a:rect l="l" t="t" r="r" b="b"/>
              <a:pathLst>
                <a:path w="3848" h="1355" extrusionOk="0">
                  <a:moveTo>
                    <a:pt x="3261" y="1"/>
                  </a:moveTo>
                  <a:cubicBezTo>
                    <a:pt x="3226" y="1"/>
                    <a:pt x="3189" y="5"/>
                    <a:pt x="3149" y="14"/>
                  </a:cubicBezTo>
                  <a:lnTo>
                    <a:pt x="3137" y="14"/>
                  </a:lnTo>
                  <a:lnTo>
                    <a:pt x="542" y="490"/>
                  </a:lnTo>
                  <a:cubicBezTo>
                    <a:pt x="0" y="580"/>
                    <a:pt x="111" y="1354"/>
                    <a:pt x="620" y="1354"/>
                  </a:cubicBezTo>
                  <a:cubicBezTo>
                    <a:pt x="648" y="1354"/>
                    <a:pt x="678" y="1352"/>
                    <a:pt x="709" y="1347"/>
                  </a:cubicBezTo>
                  <a:lnTo>
                    <a:pt x="3292" y="871"/>
                  </a:lnTo>
                  <a:cubicBezTo>
                    <a:pt x="3847" y="793"/>
                    <a:pt x="3750" y="1"/>
                    <a:pt x="3261"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728" name="Google Shape;5728;p64"/>
            <p:cNvSpPr/>
            <p:nvPr/>
          </p:nvSpPr>
          <p:spPr>
            <a:xfrm>
              <a:off x="6281702" y="325172"/>
              <a:ext cx="59769" cy="49866"/>
            </a:xfrm>
            <a:custGeom>
              <a:avLst/>
              <a:gdLst/>
              <a:ahLst/>
              <a:cxnLst/>
              <a:rect l="l" t="t" r="r" b="b"/>
              <a:pathLst>
                <a:path w="1853" h="1546" extrusionOk="0">
                  <a:moveTo>
                    <a:pt x="1002" y="1"/>
                  </a:moveTo>
                  <a:cubicBezTo>
                    <a:pt x="959" y="1"/>
                    <a:pt x="914" y="4"/>
                    <a:pt x="870" y="12"/>
                  </a:cubicBezTo>
                  <a:cubicBezTo>
                    <a:pt x="191" y="131"/>
                    <a:pt x="1" y="1012"/>
                    <a:pt x="560" y="1405"/>
                  </a:cubicBezTo>
                  <a:cubicBezTo>
                    <a:pt x="701" y="1502"/>
                    <a:pt x="853" y="1545"/>
                    <a:pt x="1000" y="1545"/>
                  </a:cubicBezTo>
                  <a:cubicBezTo>
                    <a:pt x="1449" y="1545"/>
                    <a:pt x="1852" y="1142"/>
                    <a:pt x="1763" y="631"/>
                  </a:cubicBezTo>
                  <a:cubicBezTo>
                    <a:pt x="1699" y="259"/>
                    <a:pt x="1369"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729" name="Google Shape;5729;p64"/>
            <p:cNvSpPr/>
            <p:nvPr/>
          </p:nvSpPr>
          <p:spPr>
            <a:xfrm>
              <a:off x="6351212" y="310528"/>
              <a:ext cx="121021" cy="43512"/>
            </a:xfrm>
            <a:custGeom>
              <a:avLst/>
              <a:gdLst/>
              <a:ahLst/>
              <a:cxnLst/>
              <a:rect l="l" t="t" r="r" b="b"/>
              <a:pathLst>
                <a:path w="3752" h="1349" extrusionOk="0">
                  <a:moveTo>
                    <a:pt x="3132" y="0"/>
                  </a:moveTo>
                  <a:cubicBezTo>
                    <a:pt x="3121" y="0"/>
                    <a:pt x="3109" y="1"/>
                    <a:pt x="3096" y="2"/>
                  </a:cubicBezTo>
                  <a:lnTo>
                    <a:pt x="501" y="478"/>
                  </a:lnTo>
                  <a:cubicBezTo>
                    <a:pt x="0" y="618"/>
                    <a:pt x="125" y="1348"/>
                    <a:pt x="620" y="1348"/>
                  </a:cubicBezTo>
                  <a:cubicBezTo>
                    <a:pt x="632" y="1348"/>
                    <a:pt x="644" y="1348"/>
                    <a:pt x="656" y="1347"/>
                  </a:cubicBezTo>
                  <a:lnTo>
                    <a:pt x="3251" y="871"/>
                  </a:lnTo>
                  <a:cubicBezTo>
                    <a:pt x="3751" y="731"/>
                    <a:pt x="3638" y="0"/>
                    <a:pt x="313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730" name="Google Shape;5730;p64"/>
            <p:cNvSpPr/>
            <p:nvPr/>
          </p:nvSpPr>
          <p:spPr>
            <a:xfrm>
              <a:off x="6295152" y="399294"/>
              <a:ext cx="60156" cy="50189"/>
            </a:xfrm>
            <a:custGeom>
              <a:avLst/>
              <a:gdLst/>
              <a:ahLst/>
              <a:cxnLst/>
              <a:rect l="l" t="t" r="r" b="b"/>
              <a:pathLst>
                <a:path w="1865" h="1556" extrusionOk="0">
                  <a:moveTo>
                    <a:pt x="1014" y="1"/>
                  </a:moveTo>
                  <a:cubicBezTo>
                    <a:pt x="970" y="1"/>
                    <a:pt x="926" y="4"/>
                    <a:pt x="881" y="12"/>
                  </a:cubicBezTo>
                  <a:cubicBezTo>
                    <a:pt x="191" y="131"/>
                    <a:pt x="0" y="1012"/>
                    <a:pt x="572" y="1417"/>
                  </a:cubicBezTo>
                  <a:cubicBezTo>
                    <a:pt x="709" y="1513"/>
                    <a:pt x="857" y="1556"/>
                    <a:pt x="1002" y="1556"/>
                  </a:cubicBezTo>
                  <a:cubicBezTo>
                    <a:pt x="1451" y="1556"/>
                    <a:pt x="1864" y="1147"/>
                    <a:pt x="1774" y="643"/>
                  </a:cubicBezTo>
                  <a:cubicBezTo>
                    <a:pt x="1700" y="260"/>
                    <a:pt x="1378" y="1"/>
                    <a:pt x="101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731" name="Google Shape;5731;p64"/>
            <p:cNvSpPr/>
            <p:nvPr/>
          </p:nvSpPr>
          <p:spPr>
            <a:xfrm>
              <a:off x="6364146" y="384586"/>
              <a:ext cx="122440" cy="44028"/>
            </a:xfrm>
            <a:custGeom>
              <a:avLst/>
              <a:gdLst/>
              <a:ahLst/>
              <a:cxnLst/>
              <a:rect l="l" t="t" r="r" b="b"/>
              <a:pathLst>
                <a:path w="3796" h="1365" extrusionOk="0">
                  <a:moveTo>
                    <a:pt x="3170" y="0"/>
                  </a:moveTo>
                  <a:cubicBezTo>
                    <a:pt x="3151" y="0"/>
                    <a:pt x="3132" y="1"/>
                    <a:pt x="3112" y="4"/>
                  </a:cubicBezTo>
                  <a:lnTo>
                    <a:pt x="528" y="480"/>
                  </a:lnTo>
                  <a:cubicBezTo>
                    <a:pt x="0" y="606"/>
                    <a:pt x="114" y="1364"/>
                    <a:pt x="625" y="1364"/>
                  </a:cubicBezTo>
                  <a:cubicBezTo>
                    <a:pt x="644" y="1364"/>
                    <a:pt x="663" y="1363"/>
                    <a:pt x="683" y="1361"/>
                  </a:cubicBezTo>
                  <a:lnTo>
                    <a:pt x="3279" y="885"/>
                  </a:lnTo>
                  <a:cubicBezTo>
                    <a:pt x="3796" y="758"/>
                    <a:pt x="3681" y="0"/>
                    <a:pt x="3170"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732" name="Google Shape;5732;p64"/>
            <p:cNvSpPr/>
            <p:nvPr/>
          </p:nvSpPr>
          <p:spPr>
            <a:xfrm>
              <a:off x="6237545" y="708297"/>
              <a:ext cx="250815" cy="224721"/>
            </a:xfrm>
            <a:custGeom>
              <a:avLst/>
              <a:gdLst/>
              <a:ahLst/>
              <a:cxnLst/>
              <a:rect l="l" t="t" r="r" b="b"/>
              <a:pathLst>
                <a:path w="7776" h="6967" extrusionOk="0">
                  <a:moveTo>
                    <a:pt x="3932" y="1"/>
                  </a:moveTo>
                  <a:cubicBezTo>
                    <a:pt x="2904" y="1"/>
                    <a:pt x="1893" y="465"/>
                    <a:pt x="1227" y="1338"/>
                  </a:cubicBezTo>
                  <a:lnTo>
                    <a:pt x="6966" y="4969"/>
                  </a:lnTo>
                  <a:cubicBezTo>
                    <a:pt x="7775" y="3398"/>
                    <a:pt x="7251" y="1469"/>
                    <a:pt x="5751" y="528"/>
                  </a:cubicBezTo>
                  <a:cubicBezTo>
                    <a:pt x="5188" y="173"/>
                    <a:pt x="4557" y="1"/>
                    <a:pt x="3932" y="1"/>
                  </a:cubicBezTo>
                  <a:close/>
                  <a:moveTo>
                    <a:pt x="822" y="1993"/>
                  </a:moveTo>
                  <a:lnTo>
                    <a:pt x="822" y="1993"/>
                  </a:lnTo>
                  <a:cubicBezTo>
                    <a:pt x="0" y="3553"/>
                    <a:pt x="524" y="5493"/>
                    <a:pt x="2024" y="6434"/>
                  </a:cubicBezTo>
                  <a:cubicBezTo>
                    <a:pt x="2586" y="6793"/>
                    <a:pt x="3217" y="6966"/>
                    <a:pt x="3842" y="6966"/>
                  </a:cubicBezTo>
                  <a:cubicBezTo>
                    <a:pt x="4875" y="6966"/>
                    <a:pt x="5893" y="6495"/>
                    <a:pt x="6561" y="5612"/>
                  </a:cubicBezTo>
                  <a:lnTo>
                    <a:pt x="822" y="1993"/>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733" name="Google Shape;5733;p64"/>
            <p:cNvSpPr/>
            <p:nvPr/>
          </p:nvSpPr>
          <p:spPr>
            <a:xfrm>
              <a:off x="6706823" y="226472"/>
              <a:ext cx="196272" cy="181918"/>
            </a:xfrm>
            <a:custGeom>
              <a:avLst/>
              <a:gdLst/>
              <a:ahLst/>
              <a:cxnLst/>
              <a:rect l="l" t="t" r="r" b="b"/>
              <a:pathLst>
                <a:path w="6085" h="5640" extrusionOk="0">
                  <a:moveTo>
                    <a:pt x="3620" y="0"/>
                  </a:moveTo>
                  <a:lnTo>
                    <a:pt x="1215" y="1631"/>
                  </a:lnTo>
                  <a:cubicBezTo>
                    <a:pt x="251" y="2286"/>
                    <a:pt x="1" y="3596"/>
                    <a:pt x="656" y="4560"/>
                  </a:cubicBezTo>
                  <a:lnTo>
                    <a:pt x="763" y="4715"/>
                  </a:lnTo>
                  <a:cubicBezTo>
                    <a:pt x="1171" y="5316"/>
                    <a:pt x="1833" y="5640"/>
                    <a:pt x="2508" y="5640"/>
                  </a:cubicBezTo>
                  <a:cubicBezTo>
                    <a:pt x="2916" y="5640"/>
                    <a:pt x="3328" y="5521"/>
                    <a:pt x="3692" y="5275"/>
                  </a:cubicBezTo>
                  <a:lnTo>
                    <a:pt x="6085" y="3644"/>
                  </a:lnTo>
                  <a:lnTo>
                    <a:pt x="3620" y="0"/>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734" name="Google Shape;5734;p64"/>
            <p:cNvSpPr/>
            <p:nvPr/>
          </p:nvSpPr>
          <p:spPr>
            <a:xfrm>
              <a:off x="6839327" y="151317"/>
              <a:ext cx="196272" cy="181563"/>
            </a:xfrm>
            <a:custGeom>
              <a:avLst/>
              <a:gdLst/>
              <a:ahLst/>
              <a:cxnLst/>
              <a:rect l="l" t="t" r="r" b="b"/>
              <a:pathLst>
                <a:path w="6085" h="5629" extrusionOk="0">
                  <a:moveTo>
                    <a:pt x="3577" y="1"/>
                  </a:moveTo>
                  <a:cubicBezTo>
                    <a:pt x="3169" y="1"/>
                    <a:pt x="2757" y="119"/>
                    <a:pt x="2394" y="366"/>
                  </a:cubicBezTo>
                  <a:lnTo>
                    <a:pt x="1" y="1985"/>
                  </a:lnTo>
                  <a:lnTo>
                    <a:pt x="2489" y="5628"/>
                  </a:lnTo>
                  <a:lnTo>
                    <a:pt x="4882" y="4009"/>
                  </a:lnTo>
                  <a:cubicBezTo>
                    <a:pt x="5835" y="3354"/>
                    <a:pt x="6085" y="2044"/>
                    <a:pt x="5430" y="1080"/>
                  </a:cubicBezTo>
                  <a:lnTo>
                    <a:pt x="5323" y="925"/>
                  </a:lnTo>
                  <a:cubicBezTo>
                    <a:pt x="4914" y="324"/>
                    <a:pt x="4252" y="1"/>
                    <a:pt x="3577"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735" name="Google Shape;5735;p64"/>
            <p:cNvSpPr/>
            <p:nvPr/>
          </p:nvSpPr>
          <p:spPr>
            <a:xfrm>
              <a:off x="6649603" y="602242"/>
              <a:ext cx="345677" cy="344032"/>
            </a:xfrm>
            <a:custGeom>
              <a:avLst/>
              <a:gdLst/>
              <a:ahLst/>
              <a:cxnLst/>
              <a:rect l="l" t="t" r="r" b="b"/>
              <a:pathLst>
                <a:path w="10717" h="10666" extrusionOk="0">
                  <a:moveTo>
                    <a:pt x="4999" y="1"/>
                  </a:moveTo>
                  <a:cubicBezTo>
                    <a:pt x="4821" y="1"/>
                    <a:pt x="4666" y="136"/>
                    <a:pt x="4644" y="328"/>
                  </a:cubicBezTo>
                  <a:lnTo>
                    <a:pt x="4180" y="3805"/>
                  </a:lnTo>
                  <a:lnTo>
                    <a:pt x="703" y="3340"/>
                  </a:lnTo>
                  <a:cubicBezTo>
                    <a:pt x="688" y="3338"/>
                    <a:pt x="674" y="3338"/>
                    <a:pt x="659" y="3338"/>
                  </a:cubicBezTo>
                  <a:cubicBezTo>
                    <a:pt x="474" y="3338"/>
                    <a:pt x="309" y="3474"/>
                    <a:pt x="287" y="3662"/>
                  </a:cubicBezTo>
                  <a:lnTo>
                    <a:pt x="37" y="5626"/>
                  </a:lnTo>
                  <a:cubicBezTo>
                    <a:pt x="1" y="5829"/>
                    <a:pt x="144" y="6019"/>
                    <a:pt x="346" y="6043"/>
                  </a:cubicBezTo>
                  <a:lnTo>
                    <a:pt x="3823" y="6507"/>
                  </a:lnTo>
                  <a:lnTo>
                    <a:pt x="3370" y="9984"/>
                  </a:lnTo>
                  <a:cubicBezTo>
                    <a:pt x="3335" y="10186"/>
                    <a:pt x="3477" y="10377"/>
                    <a:pt x="3692" y="10401"/>
                  </a:cubicBezTo>
                  <a:lnTo>
                    <a:pt x="5656" y="10663"/>
                  </a:lnTo>
                  <a:cubicBezTo>
                    <a:pt x="5671" y="10664"/>
                    <a:pt x="5686" y="10665"/>
                    <a:pt x="5700" y="10665"/>
                  </a:cubicBezTo>
                  <a:cubicBezTo>
                    <a:pt x="5886" y="10665"/>
                    <a:pt x="6051" y="10529"/>
                    <a:pt x="6073" y="10341"/>
                  </a:cubicBezTo>
                  <a:lnTo>
                    <a:pt x="6537" y="6864"/>
                  </a:lnTo>
                  <a:lnTo>
                    <a:pt x="10014" y="7329"/>
                  </a:lnTo>
                  <a:cubicBezTo>
                    <a:pt x="10029" y="7331"/>
                    <a:pt x="10044" y="7331"/>
                    <a:pt x="10058" y="7331"/>
                  </a:cubicBezTo>
                  <a:cubicBezTo>
                    <a:pt x="10243" y="7331"/>
                    <a:pt x="10409" y="7195"/>
                    <a:pt x="10431" y="7007"/>
                  </a:cubicBezTo>
                  <a:lnTo>
                    <a:pt x="10693" y="5031"/>
                  </a:lnTo>
                  <a:cubicBezTo>
                    <a:pt x="10716" y="4828"/>
                    <a:pt x="10574" y="4638"/>
                    <a:pt x="10371" y="4614"/>
                  </a:cubicBezTo>
                  <a:lnTo>
                    <a:pt x="6895" y="4150"/>
                  </a:lnTo>
                  <a:lnTo>
                    <a:pt x="7347" y="673"/>
                  </a:lnTo>
                  <a:cubicBezTo>
                    <a:pt x="7383" y="471"/>
                    <a:pt x="7240" y="280"/>
                    <a:pt x="7026" y="256"/>
                  </a:cubicBezTo>
                  <a:lnTo>
                    <a:pt x="5061" y="6"/>
                  </a:lnTo>
                  <a:cubicBezTo>
                    <a:pt x="5040" y="3"/>
                    <a:pt x="5019" y="1"/>
                    <a:pt x="4999"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736" name="Google Shape;5736;p64"/>
            <p:cNvSpPr/>
            <p:nvPr/>
          </p:nvSpPr>
          <p:spPr>
            <a:xfrm>
              <a:off x="6206806" y="4197965"/>
              <a:ext cx="349902" cy="435378"/>
            </a:xfrm>
            <a:custGeom>
              <a:avLst/>
              <a:gdLst/>
              <a:ahLst/>
              <a:cxnLst/>
              <a:rect l="l" t="t" r="r" b="b"/>
              <a:pathLst>
                <a:path w="10848" h="13498" extrusionOk="0">
                  <a:moveTo>
                    <a:pt x="4157" y="412"/>
                  </a:moveTo>
                  <a:cubicBezTo>
                    <a:pt x="4443" y="412"/>
                    <a:pt x="4724" y="585"/>
                    <a:pt x="4775" y="971"/>
                  </a:cubicBezTo>
                  <a:cubicBezTo>
                    <a:pt x="4811" y="1161"/>
                    <a:pt x="4763" y="1364"/>
                    <a:pt x="4632" y="1519"/>
                  </a:cubicBezTo>
                  <a:lnTo>
                    <a:pt x="3835" y="1661"/>
                  </a:lnTo>
                  <a:cubicBezTo>
                    <a:pt x="3668" y="1566"/>
                    <a:pt x="3549" y="1411"/>
                    <a:pt x="3513" y="1221"/>
                  </a:cubicBezTo>
                  <a:lnTo>
                    <a:pt x="3513" y="1209"/>
                  </a:lnTo>
                  <a:cubicBezTo>
                    <a:pt x="3398" y="709"/>
                    <a:pt x="3782" y="412"/>
                    <a:pt x="4157" y="412"/>
                  </a:cubicBezTo>
                  <a:close/>
                  <a:moveTo>
                    <a:pt x="7856" y="2723"/>
                  </a:moveTo>
                  <a:cubicBezTo>
                    <a:pt x="8114" y="2723"/>
                    <a:pt x="8342" y="2911"/>
                    <a:pt x="8395" y="3173"/>
                  </a:cubicBezTo>
                  <a:lnTo>
                    <a:pt x="9788" y="10734"/>
                  </a:lnTo>
                  <a:cubicBezTo>
                    <a:pt x="9835" y="11043"/>
                    <a:pt x="9633" y="11329"/>
                    <a:pt x="9335" y="11377"/>
                  </a:cubicBezTo>
                  <a:lnTo>
                    <a:pt x="3073" y="12520"/>
                  </a:lnTo>
                  <a:cubicBezTo>
                    <a:pt x="3042" y="12525"/>
                    <a:pt x="3012" y="12527"/>
                    <a:pt x="2981" y="12527"/>
                  </a:cubicBezTo>
                  <a:cubicBezTo>
                    <a:pt x="2719" y="12527"/>
                    <a:pt x="2484" y="12346"/>
                    <a:pt x="2442" y="12079"/>
                  </a:cubicBezTo>
                  <a:lnTo>
                    <a:pt x="1061" y="4507"/>
                  </a:lnTo>
                  <a:cubicBezTo>
                    <a:pt x="1001" y="4209"/>
                    <a:pt x="1203" y="3924"/>
                    <a:pt x="1501" y="3876"/>
                  </a:cubicBezTo>
                  <a:lnTo>
                    <a:pt x="2251" y="3745"/>
                  </a:lnTo>
                  <a:cubicBezTo>
                    <a:pt x="2283" y="3945"/>
                    <a:pt x="2463" y="4098"/>
                    <a:pt x="2669" y="4098"/>
                  </a:cubicBezTo>
                  <a:cubicBezTo>
                    <a:pt x="2696" y="4098"/>
                    <a:pt x="2724" y="4096"/>
                    <a:pt x="2751" y="4090"/>
                  </a:cubicBezTo>
                  <a:lnTo>
                    <a:pt x="6668" y="3376"/>
                  </a:lnTo>
                  <a:cubicBezTo>
                    <a:pt x="6895" y="3328"/>
                    <a:pt x="7061" y="3102"/>
                    <a:pt x="7014" y="2864"/>
                  </a:cubicBezTo>
                  <a:lnTo>
                    <a:pt x="7752" y="2733"/>
                  </a:lnTo>
                  <a:cubicBezTo>
                    <a:pt x="7787" y="2726"/>
                    <a:pt x="7822" y="2723"/>
                    <a:pt x="7856" y="2723"/>
                  </a:cubicBezTo>
                  <a:close/>
                  <a:moveTo>
                    <a:pt x="4147" y="1"/>
                  </a:moveTo>
                  <a:cubicBezTo>
                    <a:pt x="4083" y="1"/>
                    <a:pt x="4019" y="6"/>
                    <a:pt x="3954" y="18"/>
                  </a:cubicBezTo>
                  <a:cubicBezTo>
                    <a:pt x="3358" y="125"/>
                    <a:pt x="2966" y="697"/>
                    <a:pt x="3073" y="1280"/>
                  </a:cubicBezTo>
                  <a:cubicBezTo>
                    <a:pt x="3108" y="1459"/>
                    <a:pt x="3180" y="1614"/>
                    <a:pt x="3287" y="1757"/>
                  </a:cubicBezTo>
                  <a:lnTo>
                    <a:pt x="2513" y="1900"/>
                  </a:lnTo>
                  <a:cubicBezTo>
                    <a:pt x="2192" y="1959"/>
                    <a:pt x="1989" y="2269"/>
                    <a:pt x="2037" y="2578"/>
                  </a:cubicBezTo>
                  <a:lnTo>
                    <a:pt x="2096" y="2864"/>
                  </a:lnTo>
                  <a:lnTo>
                    <a:pt x="811" y="3102"/>
                  </a:lnTo>
                  <a:cubicBezTo>
                    <a:pt x="322" y="3185"/>
                    <a:pt x="1" y="3650"/>
                    <a:pt x="96" y="4138"/>
                  </a:cubicBezTo>
                  <a:lnTo>
                    <a:pt x="1668" y="12770"/>
                  </a:lnTo>
                  <a:cubicBezTo>
                    <a:pt x="1742" y="13195"/>
                    <a:pt x="2121" y="13497"/>
                    <a:pt x="2549" y="13497"/>
                  </a:cubicBezTo>
                  <a:cubicBezTo>
                    <a:pt x="2600" y="13497"/>
                    <a:pt x="2652" y="13493"/>
                    <a:pt x="2704" y="13484"/>
                  </a:cubicBezTo>
                  <a:lnTo>
                    <a:pt x="10038" y="12139"/>
                  </a:lnTo>
                  <a:cubicBezTo>
                    <a:pt x="10526" y="12056"/>
                    <a:pt x="10848" y="11579"/>
                    <a:pt x="10752" y="11103"/>
                  </a:cubicBezTo>
                  <a:lnTo>
                    <a:pt x="9181" y="2471"/>
                  </a:lnTo>
                  <a:cubicBezTo>
                    <a:pt x="9097" y="2041"/>
                    <a:pt x="8726" y="1740"/>
                    <a:pt x="8313" y="1740"/>
                  </a:cubicBezTo>
                  <a:cubicBezTo>
                    <a:pt x="8257" y="1740"/>
                    <a:pt x="8201" y="1745"/>
                    <a:pt x="8145" y="1757"/>
                  </a:cubicBezTo>
                  <a:lnTo>
                    <a:pt x="6859" y="1995"/>
                  </a:lnTo>
                  <a:lnTo>
                    <a:pt x="6811" y="1709"/>
                  </a:lnTo>
                  <a:cubicBezTo>
                    <a:pt x="6757" y="1428"/>
                    <a:pt x="6498" y="1226"/>
                    <a:pt x="6219" y="1226"/>
                  </a:cubicBezTo>
                  <a:cubicBezTo>
                    <a:pt x="6191" y="1226"/>
                    <a:pt x="6162" y="1228"/>
                    <a:pt x="6133" y="1233"/>
                  </a:cubicBezTo>
                  <a:lnTo>
                    <a:pt x="5180" y="1411"/>
                  </a:lnTo>
                  <a:cubicBezTo>
                    <a:pt x="5240" y="1245"/>
                    <a:pt x="5240" y="1066"/>
                    <a:pt x="5216" y="887"/>
                  </a:cubicBezTo>
                  <a:cubicBezTo>
                    <a:pt x="5121" y="369"/>
                    <a:pt x="4658" y="1"/>
                    <a:pt x="4147"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737" name="Google Shape;5737;p64"/>
            <p:cNvSpPr/>
            <p:nvPr/>
          </p:nvSpPr>
          <p:spPr>
            <a:xfrm>
              <a:off x="6269026" y="4354466"/>
              <a:ext cx="60059" cy="49866"/>
            </a:xfrm>
            <a:custGeom>
              <a:avLst/>
              <a:gdLst/>
              <a:ahLst/>
              <a:cxnLst/>
              <a:rect l="l" t="t" r="r" b="b"/>
              <a:pathLst>
                <a:path w="1862" h="1546" extrusionOk="0">
                  <a:moveTo>
                    <a:pt x="1003" y="1"/>
                  </a:moveTo>
                  <a:cubicBezTo>
                    <a:pt x="959" y="1"/>
                    <a:pt x="914" y="5"/>
                    <a:pt x="870" y="12"/>
                  </a:cubicBezTo>
                  <a:cubicBezTo>
                    <a:pt x="191" y="131"/>
                    <a:pt x="1" y="1012"/>
                    <a:pt x="560" y="1405"/>
                  </a:cubicBezTo>
                  <a:cubicBezTo>
                    <a:pt x="701" y="1502"/>
                    <a:pt x="854" y="1545"/>
                    <a:pt x="1002" y="1545"/>
                  </a:cubicBezTo>
                  <a:cubicBezTo>
                    <a:pt x="1454" y="1545"/>
                    <a:pt x="1861" y="1142"/>
                    <a:pt x="1763" y="631"/>
                  </a:cubicBezTo>
                  <a:cubicBezTo>
                    <a:pt x="1699" y="259"/>
                    <a:pt x="1369" y="1"/>
                    <a:pt x="100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738" name="Google Shape;5738;p64"/>
            <p:cNvSpPr/>
            <p:nvPr/>
          </p:nvSpPr>
          <p:spPr>
            <a:xfrm>
              <a:off x="6337310" y="4339823"/>
              <a:ext cx="124020" cy="43383"/>
            </a:xfrm>
            <a:custGeom>
              <a:avLst/>
              <a:gdLst/>
              <a:ahLst/>
              <a:cxnLst/>
              <a:rect l="l" t="t" r="r" b="b"/>
              <a:pathLst>
                <a:path w="3845" h="1345" extrusionOk="0">
                  <a:moveTo>
                    <a:pt x="3258" y="1"/>
                  </a:moveTo>
                  <a:cubicBezTo>
                    <a:pt x="3223" y="1"/>
                    <a:pt x="3186" y="5"/>
                    <a:pt x="3146" y="14"/>
                  </a:cubicBezTo>
                  <a:lnTo>
                    <a:pt x="3134" y="14"/>
                  </a:lnTo>
                  <a:lnTo>
                    <a:pt x="539" y="478"/>
                  </a:lnTo>
                  <a:cubicBezTo>
                    <a:pt x="1" y="579"/>
                    <a:pt x="106" y="1345"/>
                    <a:pt x="597" y="1345"/>
                  </a:cubicBezTo>
                  <a:cubicBezTo>
                    <a:pt x="628" y="1345"/>
                    <a:pt x="660" y="1342"/>
                    <a:pt x="694" y="1335"/>
                  </a:cubicBezTo>
                  <a:lnTo>
                    <a:pt x="3289" y="871"/>
                  </a:lnTo>
                  <a:cubicBezTo>
                    <a:pt x="3844" y="793"/>
                    <a:pt x="3747" y="1"/>
                    <a:pt x="325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739" name="Google Shape;5739;p64"/>
            <p:cNvSpPr/>
            <p:nvPr/>
          </p:nvSpPr>
          <p:spPr>
            <a:xfrm>
              <a:off x="6281702" y="4423976"/>
              <a:ext cx="59769" cy="49866"/>
            </a:xfrm>
            <a:custGeom>
              <a:avLst/>
              <a:gdLst/>
              <a:ahLst/>
              <a:cxnLst/>
              <a:rect l="l" t="t" r="r" b="b"/>
              <a:pathLst>
                <a:path w="1853" h="1546" extrusionOk="0">
                  <a:moveTo>
                    <a:pt x="1002" y="1"/>
                  </a:moveTo>
                  <a:cubicBezTo>
                    <a:pt x="959" y="1"/>
                    <a:pt x="914" y="5"/>
                    <a:pt x="870" y="12"/>
                  </a:cubicBezTo>
                  <a:cubicBezTo>
                    <a:pt x="191" y="131"/>
                    <a:pt x="1" y="1012"/>
                    <a:pt x="560" y="1405"/>
                  </a:cubicBezTo>
                  <a:cubicBezTo>
                    <a:pt x="701" y="1502"/>
                    <a:pt x="853" y="1546"/>
                    <a:pt x="1000" y="1546"/>
                  </a:cubicBezTo>
                  <a:cubicBezTo>
                    <a:pt x="1449" y="1546"/>
                    <a:pt x="1852" y="1142"/>
                    <a:pt x="1763" y="631"/>
                  </a:cubicBezTo>
                  <a:cubicBezTo>
                    <a:pt x="1699" y="259"/>
                    <a:pt x="1369"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740" name="Google Shape;5740;p64"/>
            <p:cNvSpPr/>
            <p:nvPr/>
          </p:nvSpPr>
          <p:spPr>
            <a:xfrm>
              <a:off x="6351212" y="4409300"/>
              <a:ext cx="120892" cy="43544"/>
            </a:xfrm>
            <a:custGeom>
              <a:avLst/>
              <a:gdLst/>
              <a:ahLst/>
              <a:cxnLst/>
              <a:rect l="l" t="t" r="r" b="b"/>
              <a:pathLst>
                <a:path w="3748" h="1350" extrusionOk="0">
                  <a:moveTo>
                    <a:pt x="3144" y="1"/>
                  </a:moveTo>
                  <a:cubicBezTo>
                    <a:pt x="3128" y="1"/>
                    <a:pt x="3112" y="1"/>
                    <a:pt x="3096" y="3"/>
                  </a:cubicBezTo>
                  <a:lnTo>
                    <a:pt x="501" y="467"/>
                  </a:lnTo>
                  <a:cubicBezTo>
                    <a:pt x="0" y="618"/>
                    <a:pt x="125" y="1349"/>
                    <a:pt x="620" y="1349"/>
                  </a:cubicBezTo>
                  <a:cubicBezTo>
                    <a:pt x="632" y="1349"/>
                    <a:pt x="644" y="1349"/>
                    <a:pt x="656" y="1348"/>
                  </a:cubicBezTo>
                  <a:lnTo>
                    <a:pt x="3251" y="872"/>
                  </a:lnTo>
                  <a:cubicBezTo>
                    <a:pt x="3748" y="722"/>
                    <a:pt x="3639" y="1"/>
                    <a:pt x="314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741" name="Google Shape;5741;p64"/>
            <p:cNvSpPr/>
            <p:nvPr/>
          </p:nvSpPr>
          <p:spPr>
            <a:xfrm>
              <a:off x="6295152" y="4498130"/>
              <a:ext cx="60156" cy="50221"/>
            </a:xfrm>
            <a:custGeom>
              <a:avLst/>
              <a:gdLst/>
              <a:ahLst/>
              <a:cxnLst/>
              <a:rect l="l" t="t" r="r" b="b"/>
              <a:pathLst>
                <a:path w="1865" h="1557" extrusionOk="0">
                  <a:moveTo>
                    <a:pt x="1010" y="0"/>
                  </a:moveTo>
                  <a:cubicBezTo>
                    <a:pt x="967" y="0"/>
                    <a:pt x="924" y="4"/>
                    <a:pt x="881" y="11"/>
                  </a:cubicBezTo>
                  <a:cubicBezTo>
                    <a:pt x="191" y="130"/>
                    <a:pt x="0" y="1011"/>
                    <a:pt x="572" y="1416"/>
                  </a:cubicBezTo>
                  <a:cubicBezTo>
                    <a:pt x="710" y="1513"/>
                    <a:pt x="860" y="1556"/>
                    <a:pt x="1007" y="1556"/>
                  </a:cubicBezTo>
                  <a:cubicBezTo>
                    <a:pt x="1454" y="1556"/>
                    <a:pt x="1864" y="1153"/>
                    <a:pt x="1774" y="642"/>
                  </a:cubicBezTo>
                  <a:cubicBezTo>
                    <a:pt x="1700" y="268"/>
                    <a:pt x="1376" y="0"/>
                    <a:pt x="1010"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742" name="Google Shape;5742;p64"/>
            <p:cNvSpPr/>
            <p:nvPr/>
          </p:nvSpPr>
          <p:spPr>
            <a:xfrm>
              <a:off x="6364243" y="4483357"/>
              <a:ext cx="122214" cy="43706"/>
            </a:xfrm>
            <a:custGeom>
              <a:avLst/>
              <a:gdLst/>
              <a:ahLst/>
              <a:cxnLst/>
              <a:rect l="l" t="t" r="r" b="b"/>
              <a:pathLst>
                <a:path w="3789" h="1355" extrusionOk="0">
                  <a:moveTo>
                    <a:pt x="3177" y="0"/>
                  </a:moveTo>
                  <a:cubicBezTo>
                    <a:pt x="3155" y="0"/>
                    <a:pt x="3133" y="2"/>
                    <a:pt x="3109" y="5"/>
                  </a:cubicBezTo>
                  <a:lnTo>
                    <a:pt x="525" y="481"/>
                  </a:lnTo>
                  <a:cubicBezTo>
                    <a:pt x="1" y="606"/>
                    <a:pt x="110" y="1355"/>
                    <a:pt x="612" y="1355"/>
                  </a:cubicBezTo>
                  <a:cubicBezTo>
                    <a:pt x="634" y="1355"/>
                    <a:pt x="657" y="1353"/>
                    <a:pt x="680" y="1350"/>
                  </a:cubicBezTo>
                  <a:lnTo>
                    <a:pt x="3276" y="886"/>
                  </a:lnTo>
                  <a:cubicBezTo>
                    <a:pt x="3789" y="749"/>
                    <a:pt x="3679" y="0"/>
                    <a:pt x="3177"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743" name="Google Shape;5743;p64"/>
            <p:cNvSpPr/>
            <p:nvPr/>
          </p:nvSpPr>
          <p:spPr>
            <a:xfrm>
              <a:off x="6237545" y="4806940"/>
              <a:ext cx="250815" cy="224592"/>
            </a:xfrm>
            <a:custGeom>
              <a:avLst/>
              <a:gdLst/>
              <a:ahLst/>
              <a:cxnLst/>
              <a:rect l="l" t="t" r="r" b="b"/>
              <a:pathLst>
                <a:path w="7776" h="6963" extrusionOk="0">
                  <a:moveTo>
                    <a:pt x="3934" y="1"/>
                  </a:moveTo>
                  <a:cubicBezTo>
                    <a:pt x="2906" y="1"/>
                    <a:pt x="1893" y="469"/>
                    <a:pt x="1227" y="1343"/>
                  </a:cubicBezTo>
                  <a:lnTo>
                    <a:pt x="6966" y="4975"/>
                  </a:lnTo>
                  <a:cubicBezTo>
                    <a:pt x="7775" y="3403"/>
                    <a:pt x="7251" y="1474"/>
                    <a:pt x="5751" y="534"/>
                  </a:cubicBezTo>
                  <a:cubicBezTo>
                    <a:pt x="5189" y="174"/>
                    <a:pt x="4558" y="1"/>
                    <a:pt x="3934" y="1"/>
                  </a:cubicBezTo>
                  <a:close/>
                  <a:moveTo>
                    <a:pt x="822" y="1986"/>
                  </a:moveTo>
                  <a:lnTo>
                    <a:pt x="822" y="1986"/>
                  </a:lnTo>
                  <a:cubicBezTo>
                    <a:pt x="0" y="3558"/>
                    <a:pt x="524" y="5498"/>
                    <a:pt x="2024" y="6439"/>
                  </a:cubicBezTo>
                  <a:cubicBezTo>
                    <a:pt x="2584" y="6793"/>
                    <a:pt x="3213" y="6963"/>
                    <a:pt x="3836" y="6963"/>
                  </a:cubicBezTo>
                  <a:cubicBezTo>
                    <a:pt x="4871" y="6963"/>
                    <a:pt x="5892" y="6494"/>
                    <a:pt x="6561" y="5618"/>
                  </a:cubicBezTo>
                  <a:lnTo>
                    <a:pt x="822" y="1986"/>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744" name="Google Shape;5744;p64"/>
            <p:cNvSpPr/>
            <p:nvPr/>
          </p:nvSpPr>
          <p:spPr>
            <a:xfrm>
              <a:off x="6706823" y="4325276"/>
              <a:ext cx="196272" cy="181918"/>
            </a:xfrm>
            <a:custGeom>
              <a:avLst/>
              <a:gdLst/>
              <a:ahLst/>
              <a:cxnLst/>
              <a:rect l="l" t="t" r="r" b="b"/>
              <a:pathLst>
                <a:path w="6085" h="5640" extrusionOk="0">
                  <a:moveTo>
                    <a:pt x="3620" y="0"/>
                  </a:moveTo>
                  <a:lnTo>
                    <a:pt x="1215" y="1632"/>
                  </a:lnTo>
                  <a:cubicBezTo>
                    <a:pt x="251" y="2286"/>
                    <a:pt x="1" y="3596"/>
                    <a:pt x="656" y="4560"/>
                  </a:cubicBezTo>
                  <a:lnTo>
                    <a:pt x="763" y="4715"/>
                  </a:lnTo>
                  <a:cubicBezTo>
                    <a:pt x="1171" y="5316"/>
                    <a:pt x="1833" y="5640"/>
                    <a:pt x="2508" y="5640"/>
                  </a:cubicBezTo>
                  <a:cubicBezTo>
                    <a:pt x="2916" y="5640"/>
                    <a:pt x="3328" y="5522"/>
                    <a:pt x="3692" y="5275"/>
                  </a:cubicBezTo>
                  <a:lnTo>
                    <a:pt x="6085" y="3644"/>
                  </a:lnTo>
                  <a:lnTo>
                    <a:pt x="3620" y="0"/>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745" name="Google Shape;5745;p64"/>
            <p:cNvSpPr/>
            <p:nvPr/>
          </p:nvSpPr>
          <p:spPr>
            <a:xfrm>
              <a:off x="6839327" y="4249734"/>
              <a:ext cx="196272" cy="181950"/>
            </a:xfrm>
            <a:custGeom>
              <a:avLst/>
              <a:gdLst/>
              <a:ahLst/>
              <a:cxnLst/>
              <a:rect l="l" t="t" r="r" b="b"/>
              <a:pathLst>
                <a:path w="6085" h="5641" extrusionOk="0">
                  <a:moveTo>
                    <a:pt x="3577" y="1"/>
                  </a:moveTo>
                  <a:cubicBezTo>
                    <a:pt x="3169" y="1"/>
                    <a:pt x="2757" y="119"/>
                    <a:pt x="2394" y="366"/>
                  </a:cubicBezTo>
                  <a:lnTo>
                    <a:pt x="1" y="1997"/>
                  </a:lnTo>
                  <a:lnTo>
                    <a:pt x="2489" y="5640"/>
                  </a:lnTo>
                  <a:lnTo>
                    <a:pt x="4882" y="4009"/>
                  </a:lnTo>
                  <a:cubicBezTo>
                    <a:pt x="5835" y="3354"/>
                    <a:pt x="6085" y="2045"/>
                    <a:pt x="5430" y="1092"/>
                  </a:cubicBezTo>
                  <a:lnTo>
                    <a:pt x="5323" y="926"/>
                  </a:lnTo>
                  <a:cubicBezTo>
                    <a:pt x="4914" y="325"/>
                    <a:pt x="4252" y="1"/>
                    <a:pt x="3577"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746" name="Google Shape;5746;p64"/>
            <p:cNvSpPr/>
            <p:nvPr/>
          </p:nvSpPr>
          <p:spPr>
            <a:xfrm>
              <a:off x="6649603" y="4700692"/>
              <a:ext cx="345677" cy="344387"/>
            </a:xfrm>
            <a:custGeom>
              <a:avLst/>
              <a:gdLst/>
              <a:ahLst/>
              <a:cxnLst/>
              <a:rect l="l" t="t" r="r" b="b"/>
              <a:pathLst>
                <a:path w="10717" h="10677" extrusionOk="0">
                  <a:moveTo>
                    <a:pt x="4999" y="0"/>
                  </a:moveTo>
                  <a:cubicBezTo>
                    <a:pt x="4821" y="0"/>
                    <a:pt x="4666" y="135"/>
                    <a:pt x="4644" y="327"/>
                  </a:cubicBezTo>
                  <a:lnTo>
                    <a:pt x="4180" y="3804"/>
                  </a:lnTo>
                  <a:lnTo>
                    <a:pt x="703" y="3339"/>
                  </a:lnTo>
                  <a:cubicBezTo>
                    <a:pt x="688" y="3338"/>
                    <a:pt x="674" y="3337"/>
                    <a:pt x="659" y="3337"/>
                  </a:cubicBezTo>
                  <a:cubicBezTo>
                    <a:pt x="474" y="3337"/>
                    <a:pt x="309" y="3473"/>
                    <a:pt x="287" y="3661"/>
                  </a:cubicBezTo>
                  <a:lnTo>
                    <a:pt x="25" y="5637"/>
                  </a:lnTo>
                  <a:cubicBezTo>
                    <a:pt x="1" y="5840"/>
                    <a:pt x="144" y="6030"/>
                    <a:pt x="346" y="6054"/>
                  </a:cubicBezTo>
                  <a:lnTo>
                    <a:pt x="3823" y="6518"/>
                  </a:lnTo>
                  <a:lnTo>
                    <a:pt x="3370" y="9995"/>
                  </a:lnTo>
                  <a:cubicBezTo>
                    <a:pt x="3335" y="10197"/>
                    <a:pt x="3477" y="10388"/>
                    <a:pt x="3692" y="10412"/>
                  </a:cubicBezTo>
                  <a:lnTo>
                    <a:pt x="5656" y="10674"/>
                  </a:lnTo>
                  <a:cubicBezTo>
                    <a:pt x="5671" y="10675"/>
                    <a:pt x="5686" y="10676"/>
                    <a:pt x="5700" y="10676"/>
                  </a:cubicBezTo>
                  <a:cubicBezTo>
                    <a:pt x="5886" y="10676"/>
                    <a:pt x="6051" y="10540"/>
                    <a:pt x="6073" y="10352"/>
                  </a:cubicBezTo>
                  <a:lnTo>
                    <a:pt x="6537" y="6876"/>
                  </a:lnTo>
                  <a:lnTo>
                    <a:pt x="10014" y="7328"/>
                  </a:lnTo>
                  <a:cubicBezTo>
                    <a:pt x="10034" y="7331"/>
                    <a:pt x="10053" y="7333"/>
                    <a:pt x="10073" y="7333"/>
                  </a:cubicBezTo>
                  <a:cubicBezTo>
                    <a:pt x="10252" y="7333"/>
                    <a:pt x="10409" y="7189"/>
                    <a:pt x="10431" y="7007"/>
                  </a:cubicBezTo>
                  <a:lnTo>
                    <a:pt x="10693" y="5042"/>
                  </a:lnTo>
                  <a:cubicBezTo>
                    <a:pt x="10716" y="4828"/>
                    <a:pt x="10574" y="4649"/>
                    <a:pt x="10371" y="4613"/>
                  </a:cubicBezTo>
                  <a:lnTo>
                    <a:pt x="6895" y="4161"/>
                  </a:lnTo>
                  <a:lnTo>
                    <a:pt x="7347" y="684"/>
                  </a:lnTo>
                  <a:cubicBezTo>
                    <a:pt x="7383" y="482"/>
                    <a:pt x="7240" y="291"/>
                    <a:pt x="7026" y="256"/>
                  </a:cubicBezTo>
                  <a:lnTo>
                    <a:pt x="5061" y="6"/>
                  </a:lnTo>
                  <a:cubicBezTo>
                    <a:pt x="5040" y="2"/>
                    <a:pt x="5019" y="0"/>
                    <a:pt x="4999"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747" name="Google Shape;5747;p64"/>
            <p:cNvSpPr/>
            <p:nvPr/>
          </p:nvSpPr>
          <p:spPr>
            <a:xfrm>
              <a:off x="5182226" y="98419"/>
              <a:ext cx="349870" cy="436120"/>
            </a:xfrm>
            <a:custGeom>
              <a:avLst/>
              <a:gdLst/>
              <a:ahLst/>
              <a:cxnLst/>
              <a:rect l="l" t="t" r="r" b="b"/>
              <a:pathLst>
                <a:path w="10847" h="13521" extrusionOk="0">
                  <a:moveTo>
                    <a:pt x="4151" y="435"/>
                  </a:moveTo>
                  <a:cubicBezTo>
                    <a:pt x="4440" y="435"/>
                    <a:pt x="4723" y="607"/>
                    <a:pt x="4774" y="994"/>
                  </a:cubicBezTo>
                  <a:cubicBezTo>
                    <a:pt x="4810" y="1196"/>
                    <a:pt x="4751" y="1387"/>
                    <a:pt x="4632" y="1541"/>
                  </a:cubicBezTo>
                  <a:lnTo>
                    <a:pt x="3834" y="1684"/>
                  </a:lnTo>
                  <a:cubicBezTo>
                    <a:pt x="3667" y="1589"/>
                    <a:pt x="3548" y="1422"/>
                    <a:pt x="3512" y="1232"/>
                  </a:cubicBezTo>
                  <a:lnTo>
                    <a:pt x="3500" y="1232"/>
                  </a:lnTo>
                  <a:cubicBezTo>
                    <a:pt x="3386" y="732"/>
                    <a:pt x="3773" y="435"/>
                    <a:pt x="4151" y="435"/>
                  </a:cubicBezTo>
                  <a:close/>
                  <a:moveTo>
                    <a:pt x="7854" y="2749"/>
                  </a:moveTo>
                  <a:cubicBezTo>
                    <a:pt x="8117" y="2749"/>
                    <a:pt x="8351" y="2930"/>
                    <a:pt x="8394" y="3208"/>
                  </a:cubicBezTo>
                  <a:lnTo>
                    <a:pt x="9787" y="10769"/>
                  </a:lnTo>
                  <a:cubicBezTo>
                    <a:pt x="9835" y="11066"/>
                    <a:pt x="9644" y="11340"/>
                    <a:pt x="9346" y="11400"/>
                  </a:cubicBezTo>
                  <a:lnTo>
                    <a:pt x="3084" y="12543"/>
                  </a:lnTo>
                  <a:cubicBezTo>
                    <a:pt x="3049" y="12550"/>
                    <a:pt x="3014" y="12553"/>
                    <a:pt x="2979" y="12553"/>
                  </a:cubicBezTo>
                  <a:cubicBezTo>
                    <a:pt x="2722" y="12553"/>
                    <a:pt x="2493" y="12365"/>
                    <a:pt x="2441" y="12102"/>
                  </a:cubicBezTo>
                  <a:lnTo>
                    <a:pt x="1060" y="4530"/>
                  </a:lnTo>
                  <a:cubicBezTo>
                    <a:pt x="1012" y="4232"/>
                    <a:pt x="1203" y="3958"/>
                    <a:pt x="1512" y="3899"/>
                  </a:cubicBezTo>
                  <a:lnTo>
                    <a:pt x="2250" y="3768"/>
                  </a:lnTo>
                  <a:cubicBezTo>
                    <a:pt x="2292" y="3977"/>
                    <a:pt x="2472" y="4122"/>
                    <a:pt x="2676" y="4122"/>
                  </a:cubicBezTo>
                  <a:cubicBezTo>
                    <a:pt x="2704" y="4122"/>
                    <a:pt x="2733" y="4119"/>
                    <a:pt x="2762" y="4113"/>
                  </a:cubicBezTo>
                  <a:lnTo>
                    <a:pt x="6668" y="3399"/>
                  </a:lnTo>
                  <a:cubicBezTo>
                    <a:pt x="6906" y="3363"/>
                    <a:pt x="7060" y="3125"/>
                    <a:pt x="7025" y="2899"/>
                  </a:cubicBezTo>
                  <a:lnTo>
                    <a:pt x="7763" y="2756"/>
                  </a:lnTo>
                  <a:cubicBezTo>
                    <a:pt x="7793" y="2751"/>
                    <a:pt x="7824" y="2749"/>
                    <a:pt x="7854" y="2749"/>
                  </a:cubicBezTo>
                  <a:close/>
                  <a:moveTo>
                    <a:pt x="4133" y="0"/>
                  </a:moveTo>
                  <a:cubicBezTo>
                    <a:pt x="4070" y="0"/>
                    <a:pt x="4005" y="6"/>
                    <a:pt x="3941" y="17"/>
                  </a:cubicBezTo>
                  <a:cubicBezTo>
                    <a:pt x="3346" y="136"/>
                    <a:pt x="2953" y="708"/>
                    <a:pt x="3072" y="1303"/>
                  </a:cubicBezTo>
                  <a:cubicBezTo>
                    <a:pt x="3108" y="1482"/>
                    <a:pt x="3179" y="1637"/>
                    <a:pt x="3286" y="1779"/>
                  </a:cubicBezTo>
                  <a:lnTo>
                    <a:pt x="2512" y="1934"/>
                  </a:lnTo>
                  <a:cubicBezTo>
                    <a:pt x="2191" y="1994"/>
                    <a:pt x="1988" y="2291"/>
                    <a:pt x="2036" y="2613"/>
                  </a:cubicBezTo>
                  <a:lnTo>
                    <a:pt x="2096" y="2899"/>
                  </a:lnTo>
                  <a:lnTo>
                    <a:pt x="798" y="3125"/>
                  </a:lnTo>
                  <a:cubicBezTo>
                    <a:pt x="322" y="3208"/>
                    <a:pt x="0" y="3673"/>
                    <a:pt x="83" y="4149"/>
                  </a:cubicBezTo>
                  <a:lnTo>
                    <a:pt x="1667" y="12781"/>
                  </a:lnTo>
                  <a:cubicBezTo>
                    <a:pt x="1741" y="13217"/>
                    <a:pt x="2120" y="13520"/>
                    <a:pt x="2548" y="13520"/>
                  </a:cubicBezTo>
                  <a:cubicBezTo>
                    <a:pt x="2599" y="13520"/>
                    <a:pt x="2651" y="13516"/>
                    <a:pt x="2703" y="13507"/>
                  </a:cubicBezTo>
                  <a:lnTo>
                    <a:pt x="10037" y="12162"/>
                  </a:lnTo>
                  <a:cubicBezTo>
                    <a:pt x="10525" y="12066"/>
                    <a:pt x="10847" y="11602"/>
                    <a:pt x="10763" y="11126"/>
                  </a:cubicBezTo>
                  <a:lnTo>
                    <a:pt x="9180" y="2494"/>
                  </a:lnTo>
                  <a:cubicBezTo>
                    <a:pt x="9106" y="2064"/>
                    <a:pt x="8737" y="1763"/>
                    <a:pt x="8316" y="1763"/>
                  </a:cubicBezTo>
                  <a:cubicBezTo>
                    <a:pt x="8259" y="1763"/>
                    <a:pt x="8202" y="1768"/>
                    <a:pt x="8144" y="1779"/>
                  </a:cubicBezTo>
                  <a:lnTo>
                    <a:pt x="6858" y="2018"/>
                  </a:lnTo>
                  <a:lnTo>
                    <a:pt x="6810" y="1744"/>
                  </a:lnTo>
                  <a:cubicBezTo>
                    <a:pt x="6758" y="1458"/>
                    <a:pt x="6508" y="1258"/>
                    <a:pt x="6228" y="1258"/>
                  </a:cubicBezTo>
                  <a:cubicBezTo>
                    <a:pt x="6192" y="1258"/>
                    <a:pt x="6156" y="1261"/>
                    <a:pt x="6120" y="1268"/>
                  </a:cubicBezTo>
                  <a:lnTo>
                    <a:pt x="5179" y="1434"/>
                  </a:lnTo>
                  <a:cubicBezTo>
                    <a:pt x="5227" y="1268"/>
                    <a:pt x="5239" y="1089"/>
                    <a:pt x="5215" y="922"/>
                  </a:cubicBezTo>
                  <a:cubicBezTo>
                    <a:pt x="5119" y="381"/>
                    <a:pt x="4655" y="0"/>
                    <a:pt x="4133"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748" name="Google Shape;5748;p64"/>
            <p:cNvSpPr/>
            <p:nvPr/>
          </p:nvSpPr>
          <p:spPr>
            <a:xfrm>
              <a:off x="5244414" y="255566"/>
              <a:ext cx="60059" cy="49898"/>
            </a:xfrm>
            <a:custGeom>
              <a:avLst/>
              <a:gdLst/>
              <a:ahLst/>
              <a:cxnLst/>
              <a:rect l="l" t="t" r="r" b="b"/>
              <a:pathLst>
                <a:path w="1862" h="1547" extrusionOk="0">
                  <a:moveTo>
                    <a:pt x="1015" y="1"/>
                  </a:moveTo>
                  <a:cubicBezTo>
                    <a:pt x="967" y="1"/>
                    <a:pt x="919" y="5"/>
                    <a:pt x="870" y="15"/>
                  </a:cubicBezTo>
                  <a:cubicBezTo>
                    <a:pt x="191" y="134"/>
                    <a:pt x="1" y="1015"/>
                    <a:pt x="560" y="1408"/>
                  </a:cubicBezTo>
                  <a:cubicBezTo>
                    <a:pt x="700" y="1504"/>
                    <a:pt x="851" y="1547"/>
                    <a:pt x="998" y="1547"/>
                  </a:cubicBezTo>
                  <a:cubicBezTo>
                    <a:pt x="1451" y="1547"/>
                    <a:pt x="1862" y="1138"/>
                    <a:pt x="1763" y="634"/>
                  </a:cubicBezTo>
                  <a:cubicBezTo>
                    <a:pt x="1689" y="266"/>
                    <a:pt x="1375" y="1"/>
                    <a:pt x="1015"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749" name="Google Shape;5749;p64"/>
            <p:cNvSpPr/>
            <p:nvPr/>
          </p:nvSpPr>
          <p:spPr>
            <a:xfrm>
              <a:off x="5312052" y="241148"/>
              <a:ext cx="124117" cy="43673"/>
            </a:xfrm>
            <a:custGeom>
              <a:avLst/>
              <a:gdLst/>
              <a:ahLst/>
              <a:cxnLst/>
              <a:rect l="l" t="t" r="r" b="b"/>
              <a:pathLst>
                <a:path w="3848" h="1354" extrusionOk="0">
                  <a:moveTo>
                    <a:pt x="3239" y="0"/>
                  </a:moveTo>
                  <a:cubicBezTo>
                    <a:pt x="3208" y="0"/>
                    <a:pt x="3176" y="3"/>
                    <a:pt x="3143" y="10"/>
                  </a:cubicBezTo>
                  <a:lnTo>
                    <a:pt x="3155" y="10"/>
                  </a:lnTo>
                  <a:lnTo>
                    <a:pt x="559" y="486"/>
                  </a:lnTo>
                  <a:cubicBezTo>
                    <a:pt x="0" y="553"/>
                    <a:pt x="102" y="1354"/>
                    <a:pt x="609" y="1354"/>
                  </a:cubicBezTo>
                  <a:cubicBezTo>
                    <a:pt x="642" y="1354"/>
                    <a:pt x="677" y="1350"/>
                    <a:pt x="714" y="1343"/>
                  </a:cubicBezTo>
                  <a:lnTo>
                    <a:pt x="3309" y="867"/>
                  </a:lnTo>
                  <a:cubicBezTo>
                    <a:pt x="3847" y="766"/>
                    <a:pt x="3731" y="0"/>
                    <a:pt x="3239"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750" name="Google Shape;5750;p64"/>
            <p:cNvSpPr/>
            <p:nvPr/>
          </p:nvSpPr>
          <p:spPr>
            <a:xfrm>
              <a:off x="5257090" y="325172"/>
              <a:ext cx="59769" cy="49866"/>
            </a:xfrm>
            <a:custGeom>
              <a:avLst/>
              <a:gdLst/>
              <a:ahLst/>
              <a:cxnLst/>
              <a:rect l="l" t="t" r="r" b="b"/>
              <a:pathLst>
                <a:path w="1853" h="1546" extrusionOk="0">
                  <a:moveTo>
                    <a:pt x="1003" y="1"/>
                  </a:moveTo>
                  <a:cubicBezTo>
                    <a:pt x="959" y="1"/>
                    <a:pt x="914" y="4"/>
                    <a:pt x="870" y="12"/>
                  </a:cubicBezTo>
                  <a:cubicBezTo>
                    <a:pt x="191" y="131"/>
                    <a:pt x="1" y="1012"/>
                    <a:pt x="560" y="1405"/>
                  </a:cubicBezTo>
                  <a:cubicBezTo>
                    <a:pt x="701" y="1502"/>
                    <a:pt x="853" y="1545"/>
                    <a:pt x="1000" y="1545"/>
                  </a:cubicBezTo>
                  <a:cubicBezTo>
                    <a:pt x="1449" y="1545"/>
                    <a:pt x="1853" y="1142"/>
                    <a:pt x="1763" y="631"/>
                  </a:cubicBezTo>
                  <a:cubicBezTo>
                    <a:pt x="1699" y="259"/>
                    <a:pt x="1369" y="1"/>
                    <a:pt x="100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751" name="Google Shape;5751;p64"/>
            <p:cNvSpPr/>
            <p:nvPr/>
          </p:nvSpPr>
          <p:spPr>
            <a:xfrm>
              <a:off x="5326599" y="310528"/>
              <a:ext cx="121408" cy="43512"/>
            </a:xfrm>
            <a:custGeom>
              <a:avLst/>
              <a:gdLst/>
              <a:ahLst/>
              <a:cxnLst/>
              <a:rect l="l" t="t" r="r" b="b"/>
              <a:pathLst>
                <a:path w="3764" h="1349" extrusionOk="0">
                  <a:moveTo>
                    <a:pt x="3133" y="0"/>
                  </a:moveTo>
                  <a:cubicBezTo>
                    <a:pt x="3121" y="0"/>
                    <a:pt x="3109" y="1"/>
                    <a:pt x="3096" y="2"/>
                  </a:cubicBezTo>
                  <a:lnTo>
                    <a:pt x="501" y="478"/>
                  </a:lnTo>
                  <a:cubicBezTo>
                    <a:pt x="1" y="618"/>
                    <a:pt x="126" y="1348"/>
                    <a:pt x="620" y="1348"/>
                  </a:cubicBezTo>
                  <a:cubicBezTo>
                    <a:pt x="632" y="1348"/>
                    <a:pt x="644" y="1348"/>
                    <a:pt x="656" y="1347"/>
                  </a:cubicBezTo>
                  <a:lnTo>
                    <a:pt x="3251" y="871"/>
                  </a:lnTo>
                  <a:cubicBezTo>
                    <a:pt x="3763" y="731"/>
                    <a:pt x="3638" y="0"/>
                    <a:pt x="3133"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752" name="Google Shape;5752;p64"/>
            <p:cNvSpPr/>
            <p:nvPr/>
          </p:nvSpPr>
          <p:spPr>
            <a:xfrm>
              <a:off x="5270540" y="399294"/>
              <a:ext cx="60059" cy="50189"/>
            </a:xfrm>
            <a:custGeom>
              <a:avLst/>
              <a:gdLst/>
              <a:ahLst/>
              <a:cxnLst/>
              <a:rect l="l" t="t" r="r" b="b"/>
              <a:pathLst>
                <a:path w="1862" h="1556" extrusionOk="0">
                  <a:moveTo>
                    <a:pt x="1002" y="1"/>
                  </a:moveTo>
                  <a:cubicBezTo>
                    <a:pt x="958" y="1"/>
                    <a:pt x="914" y="4"/>
                    <a:pt x="870" y="12"/>
                  </a:cubicBezTo>
                  <a:cubicBezTo>
                    <a:pt x="191" y="131"/>
                    <a:pt x="0" y="1012"/>
                    <a:pt x="572" y="1417"/>
                  </a:cubicBezTo>
                  <a:cubicBezTo>
                    <a:pt x="709" y="1513"/>
                    <a:pt x="857" y="1556"/>
                    <a:pt x="1002" y="1556"/>
                  </a:cubicBezTo>
                  <a:cubicBezTo>
                    <a:pt x="1451" y="1556"/>
                    <a:pt x="1862" y="1147"/>
                    <a:pt x="1763" y="643"/>
                  </a:cubicBezTo>
                  <a:cubicBezTo>
                    <a:pt x="1699" y="260"/>
                    <a:pt x="1369"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753" name="Google Shape;5753;p64"/>
            <p:cNvSpPr/>
            <p:nvPr/>
          </p:nvSpPr>
          <p:spPr>
            <a:xfrm>
              <a:off x="5339501" y="384586"/>
              <a:ext cx="122440" cy="44028"/>
            </a:xfrm>
            <a:custGeom>
              <a:avLst/>
              <a:gdLst/>
              <a:ahLst/>
              <a:cxnLst/>
              <a:rect l="l" t="t" r="r" b="b"/>
              <a:pathLst>
                <a:path w="3796" h="1365" extrusionOk="0">
                  <a:moveTo>
                    <a:pt x="3172" y="0"/>
                  </a:moveTo>
                  <a:cubicBezTo>
                    <a:pt x="3153" y="0"/>
                    <a:pt x="3133" y="1"/>
                    <a:pt x="3113" y="4"/>
                  </a:cubicBezTo>
                  <a:lnTo>
                    <a:pt x="518" y="480"/>
                  </a:lnTo>
                  <a:cubicBezTo>
                    <a:pt x="1" y="606"/>
                    <a:pt x="115" y="1364"/>
                    <a:pt x="626" y="1364"/>
                  </a:cubicBezTo>
                  <a:cubicBezTo>
                    <a:pt x="645" y="1364"/>
                    <a:pt x="664" y="1363"/>
                    <a:pt x="684" y="1361"/>
                  </a:cubicBezTo>
                  <a:lnTo>
                    <a:pt x="3268" y="885"/>
                  </a:lnTo>
                  <a:cubicBezTo>
                    <a:pt x="3796" y="747"/>
                    <a:pt x="3682" y="0"/>
                    <a:pt x="317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754" name="Google Shape;5754;p64"/>
            <p:cNvSpPr/>
            <p:nvPr/>
          </p:nvSpPr>
          <p:spPr>
            <a:xfrm>
              <a:off x="5212933" y="708039"/>
              <a:ext cx="250815" cy="224688"/>
            </a:xfrm>
            <a:custGeom>
              <a:avLst/>
              <a:gdLst/>
              <a:ahLst/>
              <a:cxnLst/>
              <a:rect l="l" t="t" r="r" b="b"/>
              <a:pathLst>
                <a:path w="7776" h="6966" extrusionOk="0">
                  <a:moveTo>
                    <a:pt x="3943" y="1"/>
                  </a:moveTo>
                  <a:cubicBezTo>
                    <a:pt x="2906" y="1"/>
                    <a:pt x="1888" y="469"/>
                    <a:pt x="1227" y="1346"/>
                  </a:cubicBezTo>
                  <a:lnTo>
                    <a:pt x="6966" y="4977"/>
                  </a:lnTo>
                  <a:cubicBezTo>
                    <a:pt x="7775" y="3406"/>
                    <a:pt x="7251" y="1477"/>
                    <a:pt x="5763" y="525"/>
                  </a:cubicBezTo>
                  <a:cubicBezTo>
                    <a:pt x="5199" y="171"/>
                    <a:pt x="4568" y="1"/>
                    <a:pt x="3943" y="1"/>
                  </a:cubicBezTo>
                  <a:close/>
                  <a:moveTo>
                    <a:pt x="822" y="2001"/>
                  </a:moveTo>
                  <a:cubicBezTo>
                    <a:pt x="1" y="3561"/>
                    <a:pt x="524" y="5489"/>
                    <a:pt x="2025" y="6442"/>
                  </a:cubicBezTo>
                  <a:cubicBezTo>
                    <a:pt x="2584" y="6796"/>
                    <a:pt x="3211" y="6966"/>
                    <a:pt x="3833" y="6966"/>
                  </a:cubicBezTo>
                  <a:cubicBezTo>
                    <a:pt x="4864" y="6966"/>
                    <a:pt x="5880" y="6497"/>
                    <a:pt x="6549" y="5620"/>
                  </a:cubicBezTo>
                  <a:lnTo>
                    <a:pt x="822" y="200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755" name="Google Shape;5755;p64"/>
            <p:cNvSpPr/>
            <p:nvPr/>
          </p:nvSpPr>
          <p:spPr>
            <a:xfrm>
              <a:off x="5682211" y="226472"/>
              <a:ext cx="196304" cy="181918"/>
            </a:xfrm>
            <a:custGeom>
              <a:avLst/>
              <a:gdLst/>
              <a:ahLst/>
              <a:cxnLst/>
              <a:rect l="l" t="t" r="r" b="b"/>
              <a:pathLst>
                <a:path w="6086" h="5640" extrusionOk="0">
                  <a:moveTo>
                    <a:pt x="3609" y="0"/>
                  </a:moveTo>
                  <a:lnTo>
                    <a:pt x="1215" y="1631"/>
                  </a:lnTo>
                  <a:cubicBezTo>
                    <a:pt x="251" y="2286"/>
                    <a:pt x="1" y="3596"/>
                    <a:pt x="656" y="4560"/>
                  </a:cubicBezTo>
                  <a:lnTo>
                    <a:pt x="763" y="4715"/>
                  </a:lnTo>
                  <a:cubicBezTo>
                    <a:pt x="1171" y="5316"/>
                    <a:pt x="1834" y="5640"/>
                    <a:pt x="2508" y="5640"/>
                  </a:cubicBezTo>
                  <a:cubicBezTo>
                    <a:pt x="2916" y="5640"/>
                    <a:pt x="3329" y="5521"/>
                    <a:pt x="3692" y="5275"/>
                  </a:cubicBezTo>
                  <a:lnTo>
                    <a:pt x="6085" y="3644"/>
                  </a:lnTo>
                  <a:lnTo>
                    <a:pt x="3609" y="0"/>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756" name="Google Shape;5756;p64"/>
            <p:cNvSpPr/>
            <p:nvPr/>
          </p:nvSpPr>
          <p:spPr>
            <a:xfrm>
              <a:off x="5814714" y="151317"/>
              <a:ext cx="196272" cy="181950"/>
            </a:xfrm>
            <a:custGeom>
              <a:avLst/>
              <a:gdLst/>
              <a:ahLst/>
              <a:cxnLst/>
              <a:rect l="l" t="t" r="r" b="b"/>
              <a:pathLst>
                <a:path w="6085" h="5641" extrusionOk="0">
                  <a:moveTo>
                    <a:pt x="3580" y="1"/>
                  </a:moveTo>
                  <a:cubicBezTo>
                    <a:pt x="3174" y="1"/>
                    <a:pt x="2765" y="119"/>
                    <a:pt x="2406" y="366"/>
                  </a:cubicBezTo>
                  <a:lnTo>
                    <a:pt x="1" y="1985"/>
                  </a:lnTo>
                  <a:lnTo>
                    <a:pt x="2477" y="5640"/>
                  </a:lnTo>
                  <a:lnTo>
                    <a:pt x="4870" y="4009"/>
                  </a:lnTo>
                  <a:cubicBezTo>
                    <a:pt x="5835" y="3354"/>
                    <a:pt x="6085" y="2044"/>
                    <a:pt x="5430" y="1080"/>
                  </a:cubicBezTo>
                  <a:lnTo>
                    <a:pt x="5323" y="925"/>
                  </a:lnTo>
                  <a:cubicBezTo>
                    <a:pt x="4915" y="324"/>
                    <a:pt x="4252" y="1"/>
                    <a:pt x="3580"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757" name="Google Shape;5757;p64"/>
            <p:cNvSpPr/>
            <p:nvPr/>
          </p:nvSpPr>
          <p:spPr>
            <a:xfrm>
              <a:off x="5624636" y="602242"/>
              <a:ext cx="346032" cy="344032"/>
            </a:xfrm>
            <a:custGeom>
              <a:avLst/>
              <a:gdLst/>
              <a:ahLst/>
              <a:cxnLst/>
              <a:rect l="l" t="t" r="r" b="b"/>
              <a:pathLst>
                <a:path w="10728" h="10666" extrusionOk="0">
                  <a:moveTo>
                    <a:pt x="5007" y="1"/>
                  </a:moveTo>
                  <a:cubicBezTo>
                    <a:pt x="4823" y="1"/>
                    <a:pt x="4677" y="136"/>
                    <a:pt x="4655" y="328"/>
                  </a:cubicBezTo>
                  <a:lnTo>
                    <a:pt x="4191" y="3805"/>
                  </a:lnTo>
                  <a:lnTo>
                    <a:pt x="714" y="3340"/>
                  </a:lnTo>
                  <a:cubicBezTo>
                    <a:pt x="699" y="3338"/>
                    <a:pt x="683" y="3338"/>
                    <a:pt x="668" y="3338"/>
                  </a:cubicBezTo>
                  <a:cubicBezTo>
                    <a:pt x="475" y="3338"/>
                    <a:pt x="320" y="3474"/>
                    <a:pt x="298" y="3662"/>
                  </a:cubicBezTo>
                  <a:lnTo>
                    <a:pt x="36" y="5638"/>
                  </a:lnTo>
                  <a:cubicBezTo>
                    <a:pt x="0" y="5840"/>
                    <a:pt x="143" y="6031"/>
                    <a:pt x="357" y="6055"/>
                  </a:cubicBezTo>
                  <a:lnTo>
                    <a:pt x="357" y="6043"/>
                  </a:lnTo>
                  <a:lnTo>
                    <a:pt x="3834" y="6507"/>
                  </a:lnTo>
                  <a:lnTo>
                    <a:pt x="3370" y="9984"/>
                  </a:lnTo>
                  <a:cubicBezTo>
                    <a:pt x="3346" y="10186"/>
                    <a:pt x="3489" y="10377"/>
                    <a:pt x="3691" y="10401"/>
                  </a:cubicBezTo>
                  <a:lnTo>
                    <a:pt x="5667" y="10663"/>
                  </a:lnTo>
                  <a:cubicBezTo>
                    <a:pt x="5682" y="10664"/>
                    <a:pt x="5697" y="10665"/>
                    <a:pt x="5712" y="10665"/>
                  </a:cubicBezTo>
                  <a:cubicBezTo>
                    <a:pt x="5897" y="10665"/>
                    <a:pt x="6062" y="10529"/>
                    <a:pt x="6084" y="10341"/>
                  </a:cubicBezTo>
                  <a:lnTo>
                    <a:pt x="6548" y="6864"/>
                  </a:lnTo>
                  <a:lnTo>
                    <a:pt x="10025" y="7329"/>
                  </a:lnTo>
                  <a:cubicBezTo>
                    <a:pt x="10040" y="7331"/>
                    <a:pt x="10055" y="7331"/>
                    <a:pt x="10069" y="7331"/>
                  </a:cubicBezTo>
                  <a:cubicBezTo>
                    <a:pt x="10254" y="7331"/>
                    <a:pt x="10420" y="7195"/>
                    <a:pt x="10442" y="7007"/>
                  </a:cubicBezTo>
                  <a:lnTo>
                    <a:pt x="10704" y="5031"/>
                  </a:lnTo>
                  <a:cubicBezTo>
                    <a:pt x="10728" y="4828"/>
                    <a:pt x="10585" y="4638"/>
                    <a:pt x="10382" y="4614"/>
                  </a:cubicBezTo>
                  <a:lnTo>
                    <a:pt x="6894" y="4150"/>
                  </a:lnTo>
                  <a:lnTo>
                    <a:pt x="7358" y="673"/>
                  </a:lnTo>
                  <a:cubicBezTo>
                    <a:pt x="7382" y="471"/>
                    <a:pt x="7239" y="280"/>
                    <a:pt x="7037" y="256"/>
                  </a:cubicBezTo>
                  <a:lnTo>
                    <a:pt x="5072" y="6"/>
                  </a:lnTo>
                  <a:cubicBezTo>
                    <a:pt x="5050" y="3"/>
                    <a:pt x="5028" y="1"/>
                    <a:pt x="5007"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758" name="Google Shape;5758;p64"/>
            <p:cNvSpPr/>
            <p:nvPr/>
          </p:nvSpPr>
          <p:spPr>
            <a:xfrm>
              <a:off x="5182226" y="4197223"/>
              <a:ext cx="349870" cy="436120"/>
            </a:xfrm>
            <a:custGeom>
              <a:avLst/>
              <a:gdLst/>
              <a:ahLst/>
              <a:cxnLst/>
              <a:rect l="l" t="t" r="r" b="b"/>
              <a:pathLst>
                <a:path w="10847" h="13521" extrusionOk="0">
                  <a:moveTo>
                    <a:pt x="4151" y="435"/>
                  </a:moveTo>
                  <a:cubicBezTo>
                    <a:pt x="4440" y="435"/>
                    <a:pt x="4723" y="608"/>
                    <a:pt x="4774" y="994"/>
                  </a:cubicBezTo>
                  <a:cubicBezTo>
                    <a:pt x="4810" y="1184"/>
                    <a:pt x="4751" y="1387"/>
                    <a:pt x="4632" y="1542"/>
                  </a:cubicBezTo>
                  <a:lnTo>
                    <a:pt x="3834" y="1684"/>
                  </a:lnTo>
                  <a:cubicBezTo>
                    <a:pt x="3667" y="1589"/>
                    <a:pt x="3548" y="1434"/>
                    <a:pt x="3512" y="1244"/>
                  </a:cubicBezTo>
                  <a:lnTo>
                    <a:pt x="3500" y="1232"/>
                  </a:lnTo>
                  <a:cubicBezTo>
                    <a:pt x="3386" y="732"/>
                    <a:pt x="3773" y="435"/>
                    <a:pt x="4151" y="435"/>
                  </a:cubicBezTo>
                  <a:close/>
                  <a:moveTo>
                    <a:pt x="7867" y="2746"/>
                  </a:moveTo>
                  <a:cubicBezTo>
                    <a:pt x="8125" y="2746"/>
                    <a:pt x="8352" y="2934"/>
                    <a:pt x="8394" y="3196"/>
                  </a:cubicBezTo>
                  <a:lnTo>
                    <a:pt x="9787" y="10757"/>
                  </a:lnTo>
                  <a:cubicBezTo>
                    <a:pt x="9835" y="11055"/>
                    <a:pt x="9644" y="11340"/>
                    <a:pt x="9346" y="11400"/>
                  </a:cubicBezTo>
                  <a:lnTo>
                    <a:pt x="3084" y="12543"/>
                  </a:lnTo>
                  <a:cubicBezTo>
                    <a:pt x="3053" y="12548"/>
                    <a:pt x="3023" y="12550"/>
                    <a:pt x="2992" y="12550"/>
                  </a:cubicBezTo>
                  <a:cubicBezTo>
                    <a:pt x="2730" y="12550"/>
                    <a:pt x="2494" y="12369"/>
                    <a:pt x="2441" y="12102"/>
                  </a:cubicBezTo>
                  <a:lnTo>
                    <a:pt x="1060" y="4530"/>
                  </a:lnTo>
                  <a:cubicBezTo>
                    <a:pt x="1012" y="4232"/>
                    <a:pt x="1203" y="3947"/>
                    <a:pt x="1512" y="3899"/>
                  </a:cubicBezTo>
                  <a:lnTo>
                    <a:pt x="2250" y="3768"/>
                  </a:lnTo>
                  <a:cubicBezTo>
                    <a:pt x="2292" y="3968"/>
                    <a:pt x="2474" y="4121"/>
                    <a:pt x="2680" y="4121"/>
                  </a:cubicBezTo>
                  <a:cubicBezTo>
                    <a:pt x="2707" y="4121"/>
                    <a:pt x="2735" y="4119"/>
                    <a:pt x="2762" y="4113"/>
                  </a:cubicBezTo>
                  <a:lnTo>
                    <a:pt x="6668" y="3399"/>
                  </a:lnTo>
                  <a:cubicBezTo>
                    <a:pt x="6906" y="3351"/>
                    <a:pt x="7060" y="3125"/>
                    <a:pt x="7025" y="2887"/>
                  </a:cubicBezTo>
                  <a:lnTo>
                    <a:pt x="7763" y="2756"/>
                  </a:lnTo>
                  <a:cubicBezTo>
                    <a:pt x="7798" y="2749"/>
                    <a:pt x="7833" y="2746"/>
                    <a:pt x="7867" y="2746"/>
                  </a:cubicBezTo>
                  <a:close/>
                  <a:moveTo>
                    <a:pt x="4133" y="0"/>
                  </a:moveTo>
                  <a:cubicBezTo>
                    <a:pt x="4070" y="0"/>
                    <a:pt x="4006" y="6"/>
                    <a:pt x="3941" y="18"/>
                  </a:cubicBezTo>
                  <a:cubicBezTo>
                    <a:pt x="3346" y="125"/>
                    <a:pt x="2953" y="708"/>
                    <a:pt x="3072" y="1303"/>
                  </a:cubicBezTo>
                  <a:cubicBezTo>
                    <a:pt x="3108" y="1482"/>
                    <a:pt x="3179" y="1637"/>
                    <a:pt x="3286" y="1780"/>
                  </a:cubicBezTo>
                  <a:lnTo>
                    <a:pt x="2512" y="1923"/>
                  </a:lnTo>
                  <a:cubicBezTo>
                    <a:pt x="2191" y="1982"/>
                    <a:pt x="1988" y="2292"/>
                    <a:pt x="2036" y="2601"/>
                  </a:cubicBezTo>
                  <a:lnTo>
                    <a:pt x="2096" y="2887"/>
                  </a:lnTo>
                  <a:lnTo>
                    <a:pt x="798" y="3125"/>
                  </a:lnTo>
                  <a:cubicBezTo>
                    <a:pt x="322" y="3208"/>
                    <a:pt x="0" y="3673"/>
                    <a:pt x="83" y="4161"/>
                  </a:cubicBezTo>
                  <a:lnTo>
                    <a:pt x="1667" y="12793"/>
                  </a:lnTo>
                  <a:cubicBezTo>
                    <a:pt x="1741" y="13218"/>
                    <a:pt x="2120" y="13520"/>
                    <a:pt x="2548" y="13520"/>
                  </a:cubicBezTo>
                  <a:cubicBezTo>
                    <a:pt x="2599" y="13520"/>
                    <a:pt x="2651" y="13516"/>
                    <a:pt x="2703" y="13507"/>
                  </a:cubicBezTo>
                  <a:lnTo>
                    <a:pt x="10049" y="12162"/>
                  </a:lnTo>
                  <a:cubicBezTo>
                    <a:pt x="10525" y="12079"/>
                    <a:pt x="10847" y="11602"/>
                    <a:pt x="10763" y="11126"/>
                  </a:cubicBezTo>
                  <a:lnTo>
                    <a:pt x="9192" y="2494"/>
                  </a:lnTo>
                  <a:cubicBezTo>
                    <a:pt x="9108" y="2064"/>
                    <a:pt x="8737" y="1763"/>
                    <a:pt x="8316" y="1763"/>
                  </a:cubicBezTo>
                  <a:cubicBezTo>
                    <a:pt x="8259" y="1763"/>
                    <a:pt x="8202" y="1768"/>
                    <a:pt x="8144" y="1780"/>
                  </a:cubicBezTo>
                  <a:lnTo>
                    <a:pt x="6858" y="2018"/>
                  </a:lnTo>
                  <a:lnTo>
                    <a:pt x="6810" y="1732"/>
                  </a:lnTo>
                  <a:cubicBezTo>
                    <a:pt x="6756" y="1451"/>
                    <a:pt x="6497" y="1249"/>
                    <a:pt x="6210" y="1249"/>
                  </a:cubicBezTo>
                  <a:cubicBezTo>
                    <a:pt x="6180" y="1249"/>
                    <a:pt x="6150" y="1251"/>
                    <a:pt x="6120" y="1256"/>
                  </a:cubicBezTo>
                  <a:lnTo>
                    <a:pt x="5179" y="1434"/>
                  </a:lnTo>
                  <a:cubicBezTo>
                    <a:pt x="5227" y="1268"/>
                    <a:pt x="5239" y="1089"/>
                    <a:pt x="5215" y="910"/>
                  </a:cubicBezTo>
                  <a:cubicBezTo>
                    <a:pt x="5119" y="380"/>
                    <a:pt x="4655" y="0"/>
                    <a:pt x="4133"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759" name="Google Shape;5759;p64"/>
            <p:cNvSpPr/>
            <p:nvPr/>
          </p:nvSpPr>
          <p:spPr>
            <a:xfrm>
              <a:off x="5244414" y="4354466"/>
              <a:ext cx="60059" cy="49866"/>
            </a:xfrm>
            <a:custGeom>
              <a:avLst/>
              <a:gdLst/>
              <a:ahLst/>
              <a:cxnLst/>
              <a:rect l="l" t="t" r="r" b="b"/>
              <a:pathLst>
                <a:path w="1862" h="1546" extrusionOk="0">
                  <a:moveTo>
                    <a:pt x="1002" y="1"/>
                  </a:moveTo>
                  <a:cubicBezTo>
                    <a:pt x="959" y="1"/>
                    <a:pt x="915" y="5"/>
                    <a:pt x="870" y="12"/>
                  </a:cubicBezTo>
                  <a:cubicBezTo>
                    <a:pt x="191" y="131"/>
                    <a:pt x="1" y="1012"/>
                    <a:pt x="560" y="1405"/>
                  </a:cubicBezTo>
                  <a:cubicBezTo>
                    <a:pt x="702" y="1502"/>
                    <a:pt x="854" y="1545"/>
                    <a:pt x="1002" y="1545"/>
                  </a:cubicBezTo>
                  <a:cubicBezTo>
                    <a:pt x="1454" y="1545"/>
                    <a:pt x="1862" y="1142"/>
                    <a:pt x="1763" y="631"/>
                  </a:cubicBezTo>
                  <a:cubicBezTo>
                    <a:pt x="1689" y="259"/>
                    <a:pt x="1367"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760" name="Google Shape;5760;p64"/>
            <p:cNvSpPr/>
            <p:nvPr/>
          </p:nvSpPr>
          <p:spPr>
            <a:xfrm>
              <a:off x="5312149" y="4339952"/>
              <a:ext cx="123988" cy="43383"/>
            </a:xfrm>
            <a:custGeom>
              <a:avLst/>
              <a:gdLst/>
              <a:ahLst/>
              <a:cxnLst/>
              <a:rect l="l" t="t" r="r" b="b"/>
              <a:pathLst>
                <a:path w="3844" h="1345" extrusionOk="0">
                  <a:moveTo>
                    <a:pt x="3236" y="0"/>
                  </a:moveTo>
                  <a:cubicBezTo>
                    <a:pt x="3205" y="0"/>
                    <a:pt x="3173" y="3"/>
                    <a:pt x="3140" y="10"/>
                  </a:cubicBezTo>
                  <a:lnTo>
                    <a:pt x="3152" y="10"/>
                  </a:lnTo>
                  <a:lnTo>
                    <a:pt x="556" y="474"/>
                  </a:lnTo>
                  <a:cubicBezTo>
                    <a:pt x="1" y="552"/>
                    <a:pt x="98" y="1344"/>
                    <a:pt x="597" y="1344"/>
                  </a:cubicBezTo>
                  <a:cubicBezTo>
                    <a:pt x="633" y="1344"/>
                    <a:pt x="671" y="1340"/>
                    <a:pt x="711" y="1331"/>
                  </a:cubicBezTo>
                  <a:lnTo>
                    <a:pt x="3294" y="867"/>
                  </a:lnTo>
                  <a:cubicBezTo>
                    <a:pt x="3844" y="766"/>
                    <a:pt x="3728" y="0"/>
                    <a:pt x="3236"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761" name="Google Shape;5761;p64"/>
            <p:cNvSpPr/>
            <p:nvPr/>
          </p:nvSpPr>
          <p:spPr>
            <a:xfrm>
              <a:off x="5257090" y="4423976"/>
              <a:ext cx="59769" cy="49866"/>
            </a:xfrm>
            <a:custGeom>
              <a:avLst/>
              <a:gdLst/>
              <a:ahLst/>
              <a:cxnLst/>
              <a:rect l="l" t="t" r="r" b="b"/>
              <a:pathLst>
                <a:path w="1853" h="1546" extrusionOk="0">
                  <a:moveTo>
                    <a:pt x="1003" y="1"/>
                  </a:moveTo>
                  <a:cubicBezTo>
                    <a:pt x="959" y="1"/>
                    <a:pt x="914" y="5"/>
                    <a:pt x="870" y="12"/>
                  </a:cubicBezTo>
                  <a:cubicBezTo>
                    <a:pt x="191" y="131"/>
                    <a:pt x="1" y="1012"/>
                    <a:pt x="560" y="1405"/>
                  </a:cubicBezTo>
                  <a:cubicBezTo>
                    <a:pt x="701" y="1502"/>
                    <a:pt x="853" y="1546"/>
                    <a:pt x="1000" y="1546"/>
                  </a:cubicBezTo>
                  <a:cubicBezTo>
                    <a:pt x="1449" y="1546"/>
                    <a:pt x="1853" y="1142"/>
                    <a:pt x="1763" y="631"/>
                  </a:cubicBezTo>
                  <a:cubicBezTo>
                    <a:pt x="1699" y="259"/>
                    <a:pt x="1369" y="1"/>
                    <a:pt x="100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762" name="Google Shape;5762;p64"/>
            <p:cNvSpPr/>
            <p:nvPr/>
          </p:nvSpPr>
          <p:spPr>
            <a:xfrm>
              <a:off x="5326599" y="4409300"/>
              <a:ext cx="121279" cy="43544"/>
            </a:xfrm>
            <a:custGeom>
              <a:avLst/>
              <a:gdLst/>
              <a:ahLst/>
              <a:cxnLst/>
              <a:rect l="l" t="t" r="r" b="b"/>
              <a:pathLst>
                <a:path w="3760" h="1350" extrusionOk="0">
                  <a:moveTo>
                    <a:pt x="3144" y="1"/>
                  </a:moveTo>
                  <a:cubicBezTo>
                    <a:pt x="3128" y="1"/>
                    <a:pt x="3113" y="1"/>
                    <a:pt x="3096" y="3"/>
                  </a:cubicBezTo>
                  <a:lnTo>
                    <a:pt x="501" y="467"/>
                  </a:lnTo>
                  <a:cubicBezTo>
                    <a:pt x="1" y="618"/>
                    <a:pt x="126" y="1349"/>
                    <a:pt x="620" y="1349"/>
                  </a:cubicBezTo>
                  <a:cubicBezTo>
                    <a:pt x="632" y="1349"/>
                    <a:pt x="644" y="1349"/>
                    <a:pt x="656" y="1348"/>
                  </a:cubicBezTo>
                  <a:lnTo>
                    <a:pt x="3251" y="872"/>
                  </a:lnTo>
                  <a:cubicBezTo>
                    <a:pt x="3759" y="722"/>
                    <a:pt x="3640" y="1"/>
                    <a:pt x="314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763" name="Google Shape;5763;p64"/>
            <p:cNvSpPr/>
            <p:nvPr/>
          </p:nvSpPr>
          <p:spPr>
            <a:xfrm>
              <a:off x="5270540" y="4498130"/>
              <a:ext cx="60059" cy="50221"/>
            </a:xfrm>
            <a:custGeom>
              <a:avLst/>
              <a:gdLst/>
              <a:ahLst/>
              <a:cxnLst/>
              <a:rect l="l" t="t" r="r" b="b"/>
              <a:pathLst>
                <a:path w="1862" h="1557" extrusionOk="0">
                  <a:moveTo>
                    <a:pt x="998" y="0"/>
                  </a:moveTo>
                  <a:cubicBezTo>
                    <a:pt x="956" y="0"/>
                    <a:pt x="913" y="4"/>
                    <a:pt x="870" y="11"/>
                  </a:cubicBezTo>
                  <a:cubicBezTo>
                    <a:pt x="191" y="130"/>
                    <a:pt x="0" y="1011"/>
                    <a:pt x="560" y="1416"/>
                  </a:cubicBezTo>
                  <a:cubicBezTo>
                    <a:pt x="701" y="1513"/>
                    <a:pt x="854" y="1556"/>
                    <a:pt x="1002" y="1556"/>
                  </a:cubicBezTo>
                  <a:cubicBezTo>
                    <a:pt x="1453" y="1556"/>
                    <a:pt x="1861" y="1153"/>
                    <a:pt x="1763" y="642"/>
                  </a:cubicBezTo>
                  <a:cubicBezTo>
                    <a:pt x="1699" y="268"/>
                    <a:pt x="1366" y="0"/>
                    <a:pt x="998"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764" name="Google Shape;5764;p64"/>
            <p:cNvSpPr/>
            <p:nvPr/>
          </p:nvSpPr>
          <p:spPr>
            <a:xfrm>
              <a:off x="5339630" y="4483390"/>
              <a:ext cx="122311" cy="43673"/>
            </a:xfrm>
            <a:custGeom>
              <a:avLst/>
              <a:gdLst/>
              <a:ahLst/>
              <a:cxnLst/>
              <a:rect l="l" t="t" r="r" b="b"/>
              <a:pathLst>
                <a:path w="3792" h="1354" extrusionOk="0">
                  <a:moveTo>
                    <a:pt x="3168" y="1"/>
                  </a:moveTo>
                  <a:cubicBezTo>
                    <a:pt x="3149" y="1"/>
                    <a:pt x="3129" y="2"/>
                    <a:pt x="3109" y="4"/>
                  </a:cubicBezTo>
                  <a:lnTo>
                    <a:pt x="514" y="480"/>
                  </a:lnTo>
                  <a:cubicBezTo>
                    <a:pt x="0" y="605"/>
                    <a:pt x="110" y="1354"/>
                    <a:pt x="612" y="1354"/>
                  </a:cubicBezTo>
                  <a:cubicBezTo>
                    <a:pt x="634" y="1354"/>
                    <a:pt x="657" y="1352"/>
                    <a:pt x="680" y="1349"/>
                  </a:cubicBezTo>
                  <a:lnTo>
                    <a:pt x="3264" y="885"/>
                  </a:lnTo>
                  <a:cubicBezTo>
                    <a:pt x="3792" y="747"/>
                    <a:pt x="3678" y="1"/>
                    <a:pt x="316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765" name="Google Shape;5765;p64"/>
            <p:cNvSpPr/>
            <p:nvPr/>
          </p:nvSpPr>
          <p:spPr>
            <a:xfrm>
              <a:off x="5212933" y="4806843"/>
              <a:ext cx="250815" cy="224624"/>
            </a:xfrm>
            <a:custGeom>
              <a:avLst/>
              <a:gdLst/>
              <a:ahLst/>
              <a:cxnLst/>
              <a:rect l="l" t="t" r="r" b="b"/>
              <a:pathLst>
                <a:path w="7776" h="6964" extrusionOk="0">
                  <a:moveTo>
                    <a:pt x="3943" y="1"/>
                  </a:moveTo>
                  <a:cubicBezTo>
                    <a:pt x="2906" y="1"/>
                    <a:pt x="1888" y="470"/>
                    <a:pt x="1227" y="1346"/>
                  </a:cubicBezTo>
                  <a:lnTo>
                    <a:pt x="6966" y="4978"/>
                  </a:lnTo>
                  <a:cubicBezTo>
                    <a:pt x="7775" y="3406"/>
                    <a:pt x="7251" y="1465"/>
                    <a:pt x="5763" y="525"/>
                  </a:cubicBezTo>
                  <a:cubicBezTo>
                    <a:pt x="5199" y="171"/>
                    <a:pt x="4568" y="1"/>
                    <a:pt x="3943" y="1"/>
                  </a:cubicBezTo>
                  <a:close/>
                  <a:moveTo>
                    <a:pt x="822" y="1989"/>
                  </a:moveTo>
                  <a:lnTo>
                    <a:pt x="822" y="1989"/>
                  </a:lnTo>
                  <a:cubicBezTo>
                    <a:pt x="1" y="3561"/>
                    <a:pt x="524" y="5490"/>
                    <a:pt x="2025" y="6430"/>
                  </a:cubicBezTo>
                  <a:cubicBezTo>
                    <a:pt x="2587" y="6790"/>
                    <a:pt x="3218" y="6963"/>
                    <a:pt x="3842" y="6963"/>
                  </a:cubicBezTo>
                  <a:cubicBezTo>
                    <a:pt x="4870" y="6963"/>
                    <a:pt x="5882" y="6495"/>
                    <a:pt x="6549" y="5621"/>
                  </a:cubicBezTo>
                  <a:lnTo>
                    <a:pt x="822" y="1989"/>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766" name="Google Shape;5766;p64"/>
            <p:cNvSpPr/>
            <p:nvPr/>
          </p:nvSpPr>
          <p:spPr>
            <a:xfrm>
              <a:off x="5682211" y="4325276"/>
              <a:ext cx="196304" cy="181918"/>
            </a:xfrm>
            <a:custGeom>
              <a:avLst/>
              <a:gdLst/>
              <a:ahLst/>
              <a:cxnLst/>
              <a:rect l="l" t="t" r="r" b="b"/>
              <a:pathLst>
                <a:path w="6086" h="5640" extrusionOk="0">
                  <a:moveTo>
                    <a:pt x="3609" y="0"/>
                  </a:moveTo>
                  <a:lnTo>
                    <a:pt x="1215" y="1632"/>
                  </a:lnTo>
                  <a:cubicBezTo>
                    <a:pt x="251" y="2286"/>
                    <a:pt x="1" y="3596"/>
                    <a:pt x="656" y="4560"/>
                  </a:cubicBezTo>
                  <a:lnTo>
                    <a:pt x="763" y="4715"/>
                  </a:lnTo>
                  <a:cubicBezTo>
                    <a:pt x="1171" y="5316"/>
                    <a:pt x="1834" y="5640"/>
                    <a:pt x="2508" y="5640"/>
                  </a:cubicBezTo>
                  <a:cubicBezTo>
                    <a:pt x="2916" y="5640"/>
                    <a:pt x="3329" y="5522"/>
                    <a:pt x="3692" y="5275"/>
                  </a:cubicBezTo>
                  <a:lnTo>
                    <a:pt x="6085" y="3644"/>
                  </a:lnTo>
                  <a:lnTo>
                    <a:pt x="3609" y="0"/>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767" name="Google Shape;5767;p64"/>
            <p:cNvSpPr/>
            <p:nvPr/>
          </p:nvSpPr>
          <p:spPr>
            <a:xfrm>
              <a:off x="5814714" y="4249734"/>
              <a:ext cx="196272" cy="181950"/>
            </a:xfrm>
            <a:custGeom>
              <a:avLst/>
              <a:gdLst/>
              <a:ahLst/>
              <a:cxnLst/>
              <a:rect l="l" t="t" r="r" b="b"/>
              <a:pathLst>
                <a:path w="6085" h="5641" extrusionOk="0">
                  <a:moveTo>
                    <a:pt x="3580" y="1"/>
                  </a:moveTo>
                  <a:cubicBezTo>
                    <a:pt x="3174" y="1"/>
                    <a:pt x="2765" y="119"/>
                    <a:pt x="2406" y="366"/>
                  </a:cubicBezTo>
                  <a:lnTo>
                    <a:pt x="1" y="1997"/>
                  </a:lnTo>
                  <a:lnTo>
                    <a:pt x="2477" y="5640"/>
                  </a:lnTo>
                  <a:lnTo>
                    <a:pt x="4870" y="4009"/>
                  </a:lnTo>
                  <a:cubicBezTo>
                    <a:pt x="5835" y="3354"/>
                    <a:pt x="6085" y="2045"/>
                    <a:pt x="5430" y="1092"/>
                  </a:cubicBezTo>
                  <a:lnTo>
                    <a:pt x="5323" y="926"/>
                  </a:lnTo>
                  <a:cubicBezTo>
                    <a:pt x="4915" y="325"/>
                    <a:pt x="4252" y="1"/>
                    <a:pt x="3580"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768" name="Google Shape;5768;p64"/>
            <p:cNvSpPr/>
            <p:nvPr/>
          </p:nvSpPr>
          <p:spPr>
            <a:xfrm>
              <a:off x="5624636" y="4700692"/>
              <a:ext cx="346032" cy="344387"/>
            </a:xfrm>
            <a:custGeom>
              <a:avLst/>
              <a:gdLst/>
              <a:ahLst/>
              <a:cxnLst/>
              <a:rect l="l" t="t" r="r" b="b"/>
              <a:pathLst>
                <a:path w="10728" h="10677" extrusionOk="0">
                  <a:moveTo>
                    <a:pt x="5007" y="0"/>
                  </a:moveTo>
                  <a:cubicBezTo>
                    <a:pt x="4823" y="0"/>
                    <a:pt x="4677" y="135"/>
                    <a:pt x="4655" y="327"/>
                  </a:cubicBezTo>
                  <a:lnTo>
                    <a:pt x="4191" y="3804"/>
                  </a:lnTo>
                  <a:lnTo>
                    <a:pt x="714" y="3339"/>
                  </a:lnTo>
                  <a:cubicBezTo>
                    <a:pt x="699" y="3338"/>
                    <a:pt x="683" y="3337"/>
                    <a:pt x="668" y="3337"/>
                  </a:cubicBezTo>
                  <a:cubicBezTo>
                    <a:pt x="475" y="3337"/>
                    <a:pt x="320" y="3473"/>
                    <a:pt x="298" y="3661"/>
                  </a:cubicBezTo>
                  <a:lnTo>
                    <a:pt x="36" y="5637"/>
                  </a:lnTo>
                  <a:cubicBezTo>
                    <a:pt x="0" y="5840"/>
                    <a:pt x="143" y="6030"/>
                    <a:pt x="357" y="6054"/>
                  </a:cubicBezTo>
                  <a:lnTo>
                    <a:pt x="3834" y="6518"/>
                  </a:lnTo>
                  <a:lnTo>
                    <a:pt x="3370" y="9995"/>
                  </a:lnTo>
                  <a:cubicBezTo>
                    <a:pt x="3346" y="10197"/>
                    <a:pt x="3489" y="10388"/>
                    <a:pt x="3691" y="10412"/>
                  </a:cubicBezTo>
                  <a:lnTo>
                    <a:pt x="5667" y="10674"/>
                  </a:lnTo>
                  <a:cubicBezTo>
                    <a:pt x="5682" y="10675"/>
                    <a:pt x="5697" y="10676"/>
                    <a:pt x="5712" y="10676"/>
                  </a:cubicBezTo>
                  <a:cubicBezTo>
                    <a:pt x="5897" y="10676"/>
                    <a:pt x="6062" y="10540"/>
                    <a:pt x="6084" y="10352"/>
                  </a:cubicBezTo>
                  <a:lnTo>
                    <a:pt x="6548" y="6876"/>
                  </a:lnTo>
                  <a:lnTo>
                    <a:pt x="10025" y="7328"/>
                  </a:lnTo>
                  <a:cubicBezTo>
                    <a:pt x="10045" y="7331"/>
                    <a:pt x="10064" y="7333"/>
                    <a:pt x="10084" y="7333"/>
                  </a:cubicBezTo>
                  <a:cubicBezTo>
                    <a:pt x="10263" y="7333"/>
                    <a:pt x="10420" y="7189"/>
                    <a:pt x="10442" y="7007"/>
                  </a:cubicBezTo>
                  <a:lnTo>
                    <a:pt x="10704" y="5042"/>
                  </a:lnTo>
                  <a:cubicBezTo>
                    <a:pt x="10728" y="4828"/>
                    <a:pt x="10585" y="4649"/>
                    <a:pt x="10382" y="4613"/>
                  </a:cubicBezTo>
                  <a:lnTo>
                    <a:pt x="6906" y="4161"/>
                  </a:lnTo>
                  <a:lnTo>
                    <a:pt x="7358" y="684"/>
                  </a:lnTo>
                  <a:cubicBezTo>
                    <a:pt x="7394" y="470"/>
                    <a:pt x="7239" y="291"/>
                    <a:pt x="7037" y="256"/>
                  </a:cubicBezTo>
                  <a:lnTo>
                    <a:pt x="5072" y="6"/>
                  </a:lnTo>
                  <a:cubicBezTo>
                    <a:pt x="5050" y="2"/>
                    <a:pt x="5028" y="0"/>
                    <a:pt x="5007"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769" name="Google Shape;5769;p64"/>
            <p:cNvSpPr/>
            <p:nvPr/>
          </p:nvSpPr>
          <p:spPr>
            <a:xfrm>
              <a:off x="4157614" y="99161"/>
              <a:ext cx="349483" cy="435378"/>
            </a:xfrm>
            <a:custGeom>
              <a:avLst/>
              <a:gdLst/>
              <a:ahLst/>
              <a:cxnLst/>
              <a:rect l="l" t="t" r="r" b="b"/>
              <a:pathLst>
                <a:path w="10835" h="13498" extrusionOk="0">
                  <a:moveTo>
                    <a:pt x="4152" y="412"/>
                  </a:moveTo>
                  <a:cubicBezTo>
                    <a:pt x="4440" y="412"/>
                    <a:pt x="4723" y="584"/>
                    <a:pt x="4775" y="971"/>
                  </a:cubicBezTo>
                  <a:cubicBezTo>
                    <a:pt x="4810" y="1173"/>
                    <a:pt x="4751" y="1364"/>
                    <a:pt x="4632" y="1518"/>
                  </a:cubicBezTo>
                  <a:lnTo>
                    <a:pt x="3834" y="1661"/>
                  </a:lnTo>
                  <a:cubicBezTo>
                    <a:pt x="3667" y="1566"/>
                    <a:pt x="3536" y="1399"/>
                    <a:pt x="3501" y="1209"/>
                  </a:cubicBezTo>
                  <a:cubicBezTo>
                    <a:pt x="3386" y="709"/>
                    <a:pt x="3773" y="412"/>
                    <a:pt x="4152" y="412"/>
                  </a:cubicBezTo>
                  <a:close/>
                  <a:moveTo>
                    <a:pt x="7842" y="2726"/>
                  </a:moveTo>
                  <a:cubicBezTo>
                    <a:pt x="8105" y="2726"/>
                    <a:pt x="8341" y="2907"/>
                    <a:pt x="8394" y="3185"/>
                  </a:cubicBezTo>
                  <a:lnTo>
                    <a:pt x="9775" y="10746"/>
                  </a:lnTo>
                  <a:cubicBezTo>
                    <a:pt x="9835" y="11043"/>
                    <a:pt x="9632" y="11329"/>
                    <a:pt x="9335" y="11377"/>
                  </a:cubicBezTo>
                  <a:lnTo>
                    <a:pt x="3072" y="12520"/>
                  </a:lnTo>
                  <a:cubicBezTo>
                    <a:pt x="3037" y="12527"/>
                    <a:pt x="3002" y="12530"/>
                    <a:pt x="2967" y="12530"/>
                  </a:cubicBezTo>
                  <a:cubicBezTo>
                    <a:pt x="2710" y="12530"/>
                    <a:pt x="2482" y="12342"/>
                    <a:pt x="2429" y="12079"/>
                  </a:cubicBezTo>
                  <a:lnTo>
                    <a:pt x="1048" y="4507"/>
                  </a:lnTo>
                  <a:cubicBezTo>
                    <a:pt x="1000" y="4209"/>
                    <a:pt x="1203" y="3935"/>
                    <a:pt x="1500" y="3876"/>
                  </a:cubicBezTo>
                  <a:lnTo>
                    <a:pt x="2239" y="3745"/>
                  </a:lnTo>
                  <a:cubicBezTo>
                    <a:pt x="2280" y="3954"/>
                    <a:pt x="2460" y="4099"/>
                    <a:pt x="2664" y="4099"/>
                  </a:cubicBezTo>
                  <a:cubicBezTo>
                    <a:pt x="2693" y="4099"/>
                    <a:pt x="2721" y="4096"/>
                    <a:pt x="2751" y="4090"/>
                  </a:cubicBezTo>
                  <a:lnTo>
                    <a:pt x="6656" y="3376"/>
                  </a:lnTo>
                  <a:cubicBezTo>
                    <a:pt x="6894" y="3340"/>
                    <a:pt x="7049" y="3114"/>
                    <a:pt x="7013" y="2876"/>
                  </a:cubicBezTo>
                  <a:lnTo>
                    <a:pt x="7751" y="2733"/>
                  </a:lnTo>
                  <a:cubicBezTo>
                    <a:pt x="7782" y="2728"/>
                    <a:pt x="7812" y="2726"/>
                    <a:pt x="7842" y="2726"/>
                  </a:cubicBezTo>
                  <a:close/>
                  <a:moveTo>
                    <a:pt x="4137" y="1"/>
                  </a:moveTo>
                  <a:cubicBezTo>
                    <a:pt x="4073" y="1"/>
                    <a:pt x="4007" y="6"/>
                    <a:pt x="3941" y="18"/>
                  </a:cubicBezTo>
                  <a:cubicBezTo>
                    <a:pt x="3358" y="125"/>
                    <a:pt x="2965" y="697"/>
                    <a:pt x="3072" y="1280"/>
                  </a:cubicBezTo>
                  <a:cubicBezTo>
                    <a:pt x="3096" y="1459"/>
                    <a:pt x="3179" y="1614"/>
                    <a:pt x="3286" y="1756"/>
                  </a:cubicBezTo>
                  <a:lnTo>
                    <a:pt x="2512" y="1899"/>
                  </a:lnTo>
                  <a:cubicBezTo>
                    <a:pt x="2191" y="1959"/>
                    <a:pt x="1977" y="2268"/>
                    <a:pt x="2036" y="2578"/>
                  </a:cubicBezTo>
                  <a:lnTo>
                    <a:pt x="2084" y="2864"/>
                  </a:lnTo>
                  <a:lnTo>
                    <a:pt x="798" y="3102"/>
                  </a:lnTo>
                  <a:cubicBezTo>
                    <a:pt x="322" y="3185"/>
                    <a:pt x="0" y="3650"/>
                    <a:pt x="84" y="4126"/>
                  </a:cubicBezTo>
                  <a:lnTo>
                    <a:pt x="1655" y="12758"/>
                  </a:lnTo>
                  <a:cubicBezTo>
                    <a:pt x="1740" y="13194"/>
                    <a:pt x="2120" y="13497"/>
                    <a:pt x="2540" y="13497"/>
                  </a:cubicBezTo>
                  <a:cubicBezTo>
                    <a:pt x="2590" y="13497"/>
                    <a:pt x="2640" y="13493"/>
                    <a:pt x="2691" y="13484"/>
                  </a:cubicBezTo>
                  <a:lnTo>
                    <a:pt x="10037" y="12139"/>
                  </a:lnTo>
                  <a:cubicBezTo>
                    <a:pt x="10513" y="12055"/>
                    <a:pt x="10835" y="11579"/>
                    <a:pt x="10752" y="11103"/>
                  </a:cubicBezTo>
                  <a:lnTo>
                    <a:pt x="9180" y="2483"/>
                  </a:lnTo>
                  <a:cubicBezTo>
                    <a:pt x="9095" y="2046"/>
                    <a:pt x="8715" y="1743"/>
                    <a:pt x="8287" y="1743"/>
                  </a:cubicBezTo>
                  <a:cubicBezTo>
                    <a:pt x="8236" y="1743"/>
                    <a:pt x="8184" y="1748"/>
                    <a:pt x="8132" y="1756"/>
                  </a:cubicBezTo>
                  <a:lnTo>
                    <a:pt x="6858" y="1995"/>
                  </a:lnTo>
                  <a:lnTo>
                    <a:pt x="6811" y="1721"/>
                  </a:lnTo>
                  <a:cubicBezTo>
                    <a:pt x="6747" y="1435"/>
                    <a:pt x="6506" y="1235"/>
                    <a:pt x="6227" y="1235"/>
                  </a:cubicBezTo>
                  <a:cubicBezTo>
                    <a:pt x="6192" y="1235"/>
                    <a:pt x="6156" y="1238"/>
                    <a:pt x="6120" y="1245"/>
                  </a:cubicBezTo>
                  <a:lnTo>
                    <a:pt x="5179" y="1411"/>
                  </a:lnTo>
                  <a:cubicBezTo>
                    <a:pt x="5227" y="1245"/>
                    <a:pt x="5239" y="1066"/>
                    <a:pt x="5203" y="899"/>
                  </a:cubicBezTo>
                  <a:cubicBezTo>
                    <a:pt x="5108" y="370"/>
                    <a:pt x="4655" y="1"/>
                    <a:pt x="4137"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770" name="Google Shape;5770;p64"/>
            <p:cNvSpPr/>
            <p:nvPr/>
          </p:nvSpPr>
          <p:spPr>
            <a:xfrm>
              <a:off x="4219446" y="255566"/>
              <a:ext cx="60156" cy="49898"/>
            </a:xfrm>
            <a:custGeom>
              <a:avLst/>
              <a:gdLst/>
              <a:ahLst/>
              <a:cxnLst/>
              <a:rect l="l" t="t" r="r" b="b"/>
              <a:pathLst>
                <a:path w="1865" h="1547" extrusionOk="0">
                  <a:moveTo>
                    <a:pt x="1026" y="1"/>
                  </a:moveTo>
                  <a:cubicBezTo>
                    <a:pt x="979" y="1"/>
                    <a:pt x="930" y="5"/>
                    <a:pt x="881" y="15"/>
                  </a:cubicBezTo>
                  <a:cubicBezTo>
                    <a:pt x="202" y="134"/>
                    <a:pt x="0" y="1015"/>
                    <a:pt x="572" y="1408"/>
                  </a:cubicBezTo>
                  <a:cubicBezTo>
                    <a:pt x="711" y="1504"/>
                    <a:pt x="861" y="1547"/>
                    <a:pt x="1007" y="1547"/>
                  </a:cubicBezTo>
                  <a:cubicBezTo>
                    <a:pt x="1458" y="1547"/>
                    <a:pt x="1864" y="1138"/>
                    <a:pt x="1774" y="634"/>
                  </a:cubicBezTo>
                  <a:cubicBezTo>
                    <a:pt x="1701" y="266"/>
                    <a:pt x="1386" y="1"/>
                    <a:pt x="1026"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771" name="Google Shape;5771;p64"/>
            <p:cNvSpPr/>
            <p:nvPr/>
          </p:nvSpPr>
          <p:spPr>
            <a:xfrm>
              <a:off x="4287988" y="241148"/>
              <a:ext cx="123956" cy="43577"/>
            </a:xfrm>
            <a:custGeom>
              <a:avLst/>
              <a:gdLst/>
              <a:ahLst/>
              <a:cxnLst/>
              <a:rect l="l" t="t" r="r" b="b"/>
              <a:pathLst>
                <a:path w="3843" h="1351" extrusionOk="0">
                  <a:moveTo>
                    <a:pt x="3234" y="0"/>
                  </a:moveTo>
                  <a:cubicBezTo>
                    <a:pt x="3203" y="0"/>
                    <a:pt x="3171" y="3"/>
                    <a:pt x="3138" y="10"/>
                  </a:cubicBezTo>
                  <a:lnTo>
                    <a:pt x="542" y="486"/>
                  </a:lnTo>
                  <a:cubicBezTo>
                    <a:pt x="1" y="576"/>
                    <a:pt x="111" y="1350"/>
                    <a:pt x="610" y="1350"/>
                  </a:cubicBezTo>
                  <a:cubicBezTo>
                    <a:pt x="638" y="1350"/>
                    <a:pt x="667" y="1348"/>
                    <a:pt x="697" y="1343"/>
                  </a:cubicBezTo>
                  <a:lnTo>
                    <a:pt x="3304" y="867"/>
                  </a:lnTo>
                  <a:cubicBezTo>
                    <a:pt x="3842" y="766"/>
                    <a:pt x="3726" y="0"/>
                    <a:pt x="3234"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772" name="Google Shape;5772;p64"/>
            <p:cNvSpPr/>
            <p:nvPr/>
          </p:nvSpPr>
          <p:spPr>
            <a:xfrm>
              <a:off x="4232090" y="325172"/>
              <a:ext cx="60156" cy="49866"/>
            </a:xfrm>
            <a:custGeom>
              <a:avLst/>
              <a:gdLst/>
              <a:ahLst/>
              <a:cxnLst/>
              <a:rect l="l" t="t" r="r" b="b"/>
              <a:pathLst>
                <a:path w="1865" h="1546" extrusionOk="0">
                  <a:moveTo>
                    <a:pt x="1014" y="1"/>
                  </a:moveTo>
                  <a:cubicBezTo>
                    <a:pt x="971" y="1"/>
                    <a:pt x="927" y="4"/>
                    <a:pt x="882" y="12"/>
                  </a:cubicBezTo>
                  <a:cubicBezTo>
                    <a:pt x="203" y="131"/>
                    <a:pt x="1" y="1012"/>
                    <a:pt x="572" y="1405"/>
                  </a:cubicBezTo>
                  <a:cubicBezTo>
                    <a:pt x="711" y="1502"/>
                    <a:pt x="861" y="1545"/>
                    <a:pt x="1008" y="1545"/>
                  </a:cubicBezTo>
                  <a:cubicBezTo>
                    <a:pt x="1455" y="1545"/>
                    <a:pt x="1865" y="1142"/>
                    <a:pt x="1775" y="631"/>
                  </a:cubicBezTo>
                  <a:cubicBezTo>
                    <a:pt x="1701" y="259"/>
                    <a:pt x="1379" y="1"/>
                    <a:pt x="101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773" name="Google Shape;5773;p64"/>
            <p:cNvSpPr/>
            <p:nvPr/>
          </p:nvSpPr>
          <p:spPr>
            <a:xfrm>
              <a:off x="4301987" y="310528"/>
              <a:ext cx="121021" cy="43512"/>
            </a:xfrm>
            <a:custGeom>
              <a:avLst/>
              <a:gdLst/>
              <a:ahLst/>
              <a:cxnLst/>
              <a:rect l="l" t="t" r="r" b="b"/>
              <a:pathLst>
                <a:path w="3752" h="1349" extrusionOk="0">
                  <a:moveTo>
                    <a:pt x="3132" y="0"/>
                  </a:moveTo>
                  <a:cubicBezTo>
                    <a:pt x="3120" y="0"/>
                    <a:pt x="3109" y="1"/>
                    <a:pt x="3097" y="2"/>
                  </a:cubicBezTo>
                  <a:lnTo>
                    <a:pt x="501" y="478"/>
                  </a:lnTo>
                  <a:cubicBezTo>
                    <a:pt x="1" y="618"/>
                    <a:pt x="114" y="1348"/>
                    <a:pt x="620" y="1348"/>
                  </a:cubicBezTo>
                  <a:cubicBezTo>
                    <a:pt x="631" y="1348"/>
                    <a:pt x="644" y="1348"/>
                    <a:pt x="656" y="1347"/>
                  </a:cubicBezTo>
                  <a:lnTo>
                    <a:pt x="3251" y="871"/>
                  </a:lnTo>
                  <a:cubicBezTo>
                    <a:pt x="3752" y="731"/>
                    <a:pt x="3627" y="0"/>
                    <a:pt x="313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774" name="Google Shape;5774;p64"/>
            <p:cNvSpPr/>
            <p:nvPr/>
          </p:nvSpPr>
          <p:spPr>
            <a:xfrm>
              <a:off x="4245928" y="399294"/>
              <a:ext cx="60059" cy="50189"/>
            </a:xfrm>
            <a:custGeom>
              <a:avLst/>
              <a:gdLst/>
              <a:ahLst/>
              <a:cxnLst/>
              <a:rect l="l" t="t" r="r" b="b"/>
              <a:pathLst>
                <a:path w="1862" h="1556" extrusionOk="0">
                  <a:moveTo>
                    <a:pt x="1002" y="1"/>
                  </a:moveTo>
                  <a:cubicBezTo>
                    <a:pt x="958" y="1"/>
                    <a:pt x="914" y="4"/>
                    <a:pt x="870" y="12"/>
                  </a:cubicBezTo>
                  <a:cubicBezTo>
                    <a:pt x="191" y="131"/>
                    <a:pt x="1" y="1012"/>
                    <a:pt x="560" y="1417"/>
                  </a:cubicBezTo>
                  <a:cubicBezTo>
                    <a:pt x="700" y="1513"/>
                    <a:pt x="851" y="1556"/>
                    <a:pt x="997" y="1556"/>
                  </a:cubicBezTo>
                  <a:cubicBezTo>
                    <a:pt x="1451" y="1556"/>
                    <a:pt x="1862" y="1147"/>
                    <a:pt x="1763" y="643"/>
                  </a:cubicBezTo>
                  <a:cubicBezTo>
                    <a:pt x="1699" y="260"/>
                    <a:pt x="1369"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775" name="Google Shape;5775;p64"/>
            <p:cNvSpPr/>
            <p:nvPr/>
          </p:nvSpPr>
          <p:spPr>
            <a:xfrm>
              <a:off x="4314889" y="384586"/>
              <a:ext cx="122472" cy="44028"/>
            </a:xfrm>
            <a:custGeom>
              <a:avLst/>
              <a:gdLst/>
              <a:ahLst/>
              <a:cxnLst/>
              <a:rect l="l" t="t" r="r" b="b"/>
              <a:pathLst>
                <a:path w="3797" h="1365" extrusionOk="0">
                  <a:moveTo>
                    <a:pt x="3171" y="0"/>
                  </a:moveTo>
                  <a:cubicBezTo>
                    <a:pt x="3152" y="0"/>
                    <a:pt x="3133" y="1"/>
                    <a:pt x="3113" y="4"/>
                  </a:cubicBezTo>
                  <a:lnTo>
                    <a:pt x="518" y="480"/>
                  </a:lnTo>
                  <a:cubicBezTo>
                    <a:pt x="1" y="606"/>
                    <a:pt x="116" y="1364"/>
                    <a:pt x="627" y="1364"/>
                  </a:cubicBezTo>
                  <a:cubicBezTo>
                    <a:pt x="645" y="1364"/>
                    <a:pt x="665" y="1363"/>
                    <a:pt x="684" y="1361"/>
                  </a:cubicBezTo>
                  <a:lnTo>
                    <a:pt x="3268" y="885"/>
                  </a:lnTo>
                  <a:cubicBezTo>
                    <a:pt x="3796" y="758"/>
                    <a:pt x="3682" y="0"/>
                    <a:pt x="3171"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776" name="Google Shape;5776;p64"/>
            <p:cNvSpPr/>
            <p:nvPr/>
          </p:nvSpPr>
          <p:spPr>
            <a:xfrm>
              <a:off x="4188320" y="708297"/>
              <a:ext cx="250428" cy="224721"/>
            </a:xfrm>
            <a:custGeom>
              <a:avLst/>
              <a:gdLst/>
              <a:ahLst/>
              <a:cxnLst/>
              <a:rect l="l" t="t" r="r" b="b"/>
              <a:pathLst>
                <a:path w="7764" h="6967" extrusionOk="0">
                  <a:moveTo>
                    <a:pt x="3929" y="1"/>
                  </a:moveTo>
                  <a:cubicBezTo>
                    <a:pt x="2899" y="1"/>
                    <a:pt x="1886" y="465"/>
                    <a:pt x="1227" y="1338"/>
                  </a:cubicBezTo>
                  <a:lnTo>
                    <a:pt x="6954" y="4969"/>
                  </a:lnTo>
                  <a:cubicBezTo>
                    <a:pt x="7764" y="3398"/>
                    <a:pt x="7240" y="1469"/>
                    <a:pt x="5751" y="528"/>
                  </a:cubicBezTo>
                  <a:cubicBezTo>
                    <a:pt x="5188" y="173"/>
                    <a:pt x="4555" y="1"/>
                    <a:pt x="3929" y="1"/>
                  </a:cubicBezTo>
                  <a:close/>
                  <a:moveTo>
                    <a:pt x="810" y="1993"/>
                  </a:moveTo>
                  <a:lnTo>
                    <a:pt x="810" y="1993"/>
                  </a:lnTo>
                  <a:cubicBezTo>
                    <a:pt x="1" y="3553"/>
                    <a:pt x="525" y="5493"/>
                    <a:pt x="2013" y="6434"/>
                  </a:cubicBezTo>
                  <a:cubicBezTo>
                    <a:pt x="2579" y="6793"/>
                    <a:pt x="3211" y="6966"/>
                    <a:pt x="3836" y="6966"/>
                  </a:cubicBezTo>
                  <a:cubicBezTo>
                    <a:pt x="4868" y="6966"/>
                    <a:pt x="5882" y="6495"/>
                    <a:pt x="6549" y="5612"/>
                  </a:cubicBezTo>
                  <a:lnTo>
                    <a:pt x="810" y="1993"/>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777" name="Google Shape;5777;p64"/>
            <p:cNvSpPr/>
            <p:nvPr/>
          </p:nvSpPr>
          <p:spPr>
            <a:xfrm>
              <a:off x="4657631" y="226472"/>
              <a:ext cx="196272" cy="181918"/>
            </a:xfrm>
            <a:custGeom>
              <a:avLst/>
              <a:gdLst/>
              <a:ahLst/>
              <a:cxnLst/>
              <a:rect l="l" t="t" r="r" b="b"/>
              <a:pathLst>
                <a:path w="6085" h="5640" extrusionOk="0">
                  <a:moveTo>
                    <a:pt x="3596" y="0"/>
                  </a:moveTo>
                  <a:lnTo>
                    <a:pt x="1215" y="1631"/>
                  </a:lnTo>
                  <a:cubicBezTo>
                    <a:pt x="250" y="2286"/>
                    <a:pt x="0" y="3596"/>
                    <a:pt x="655" y="4560"/>
                  </a:cubicBezTo>
                  <a:lnTo>
                    <a:pt x="774" y="4715"/>
                  </a:lnTo>
                  <a:cubicBezTo>
                    <a:pt x="1175" y="5316"/>
                    <a:pt x="1834" y="5640"/>
                    <a:pt x="2508" y="5640"/>
                  </a:cubicBezTo>
                  <a:cubicBezTo>
                    <a:pt x="2915" y="5640"/>
                    <a:pt x="3328" y="5521"/>
                    <a:pt x="3691" y="5275"/>
                  </a:cubicBezTo>
                  <a:lnTo>
                    <a:pt x="6084" y="3644"/>
                  </a:lnTo>
                  <a:lnTo>
                    <a:pt x="3596" y="0"/>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778" name="Google Shape;5778;p64"/>
            <p:cNvSpPr/>
            <p:nvPr/>
          </p:nvSpPr>
          <p:spPr>
            <a:xfrm>
              <a:off x="4790102" y="151317"/>
              <a:ext cx="196272" cy="181563"/>
            </a:xfrm>
            <a:custGeom>
              <a:avLst/>
              <a:gdLst/>
              <a:ahLst/>
              <a:cxnLst/>
              <a:rect l="l" t="t" r="r" b="b"/>
              <a:pathLst>
                <a:path w="6085" h="5629" extrusionOk="0">
                  <a:moveTo>
                    <a:pt x="3578" y="1"/>
                  </a:moveTo>
                  <a:cubicBezTo>
                    <a:pt x="3170" y="1"/>
                    <a:pt x="2757" y="119"/>
                    <a:pt x="2394" y="366"/>
                  </a:cubicBezTo>
                  <a:lnTo>
                    <a:pt x="1" y="1985"/>
                  </a:lnTo>
                  <a:lnTo>
                    <a:pt x="2477" y="5628"/>
                  </a:lnTo>
                  <a:lnTo>
                    <a:pt x="4870" y="4009"/>
                  </a:lnTo>
                  <a:cubicBezTo>
                    <a:pt x="5835" y="3354"/>
                    <a:pt x="6085" y="2044"/>
                    <a:pt x="5430" y="1080"/>
                  </a:cubicBezTo>
                  <a:lnTo>
                    <a:pt x="5323" y="925"/>
                  </a:lnTo>
                  <a:cubicBezTo>
                    <a:pt x="4915" y="324"/>
                    <a:pt x="4252" y="1"/>
                    <a:pt x="357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779" name="Google Shape;5779;p64"/>
            <p:cNvSpPr/>
            <p:nvPr/>
          </p:nvSpPr>
          <p:spPr>
            <a:xfrm>
              <a:off x="4600023" y="602242"/>
              <a:ext cx="346032" cy="344032"/>
            </a:xfrm>
            <a:custGeom>
              <a:avLst/>
              <a:gdLst/>
              <a:ahLst/>
              <a:cxnLst/>
              <a:rect l="l" t="t" r="r" b="b"/>
              <a:pathLst>
                <a:path w="10728" h="10666" extrusionOk="0">
                  <a:moveTo>
                    <a:pt x="5007" y="1"/>
                  </a:moveTo>
                  <a:cubicBezTo>
                    <a:pt x="4823" y="1"/>
                    <a:pt x="4676" y="136"/>
                    <a:pt x="4644" y="328"/>
                  </a:cubicBezTo>
                  <a:lnTo>
                    <a:pt x="4191" y="3793"/>
                  </a:lnTo>
                  <a:lnTo>
                    <a:pt x="715" y="3340"/>
                  </a:lnTo>
                  <a:cubicBezTo>
                    <a:pt x="692" y="3336"/>
                    <a:pt x="671" y="3335"/>
                    <a:pt x="649" y="3335"/>
                  </a:cubicBezTo>
                  <a:cubicBezTo>
                    <a:pt x="465" y="3335"/>
                    <a:pt x="318" y="3469"/>
                    <a:pt x="286" y="3662"/>
                  </a:cubicBezTo>
                  <a:lnTo>
                    <a:pt x="24" y="5626"/>
                  </a:lnTo>
                  <a:cubicBezTo>
                    <a:pt x="0" y="5829"/>
                    <a:pt x="143" y="6019"/>
                    <a:pt x="345" y="6043"/>
                  </a:cubicBezTo>
                  <a:lnTo>
                    <a:pt x="3834" y="6507"/>
                  </a:lnTo>
                  <a:lnTo>
                    <a:pt x="3370" y="9984"/>
                  </a:lnTo>
                  <a:cubicBezTo>
                    <a:pt x="3346" y="10186"/>
                    <a:pt x="3489" y="10377"/>
                    <a:pt x="3691" y="10401"/>
                  </a:cubicBezTo>
                  <a:lnTo>
                    <a:pt x="5668" y="10663"/>
                  </a:lnTo>
                  <a:cubicBezTo>
                    <a:pt x="5682" y="10664"/>
                    <a:pt x="5697" y="10665"/>
                    <a:pt x="5712" y="10665"/>
                  </a:cubicBezTo>
                  <a:cubicBezTo>
                    <a:pt x="5897" y="10665"/>
                    <a:pt x="6062" y="10529"/>
                    <a:pt x="6084" y="10341"/>
                  </a:cubicBezTo>
                  <a:lnTo>
                    <a:pt x="6537" y="6864"/>
                  </a:lnTo>
                  <a:lnTo>
                    <a:pt x="10025" y="7329"/>
                  </a:lnTo>
                  <a:cubicBezTo>
                    <a:pt x="10039" y="7330"/>
                    <a:pt x="10053" y="7331"/>
                    <a:pt x="10067" y="7331"/>
                  </a:cubicBezTo>
                  <a:cubicBezTo>
                    <a:pt x="10253" y="7331"/>
                    <a:pt x="10420" y="7184"/>
                    <a:pt x="10442" y="6995"/>
                  </a:cubicBezTo>
                  <a:lnTo>
                    <a:pt x="10704" y="5019"/>
                  </a:lnTo>
                  <a:cubicBezTo>
                    <a:pt x="10728" y="4817"/>
                    <a:pt x="10585" y="4626"/>
                    <a:pt x="10382" y="4602"/>
                  </a:cubicBezTo>
                  <a:lnTo>
                    <a:pt x="6906" y="4150"/>
                  </a:lnTo>
                  <a:lnTo>
                    <a:pt x="7358" y="661"/>
                  </a:lnTo>
                  <a:cubicBezTo>
                    <a:pt x="7382" y="459"/>
                    <a:pt x="7239" y="280"/>
                    <a:pt x="7037" y="245"/>
                  </a:cubicBezTo>
                  <a:lnTo>
                    <a:pt x="5072" y="6"/>
                  </a:lnTo>
                  <a:cubicBezTo>
                    <a:pt x="5050" y="3"/>
                    <a:pt x="5028" y="1"/>
                    <a:pt x="5007"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780" name="Google Shape;5780;p64"/>
            <p:cNvSpPr/>
            <p:nvPr/>
          </p:nvSpPr>
          <p:spPr>
            <a:xfrm>
              <a:off x="4157614" y="4197965"/>
              <a:ext cx="349483" cy="435378"/>
            </a:xfrm>
            <a:custGeom>
              <a:avLst/>
              <a:gdLst/>
              <a:ahLst/>
              <a:cxnLst/>
              <a:rect l="l" t="t" r="r" b="b"/>
              <a:pathLst>
                <a:path w="10835" h="13498" extrusionOk="0">
                  <a:moveTo>
                    <a:pt x="4152" y="412"/>
                  </a:moveTo>
                  <a:cubicBezTo>
                    <a:pt x="4440" y="412"/>
                    <a:pt x="4723" y="585"/>
                    <a:pt x="4775" y="971"/>
                  </a:cubicBezTo>
                  <a:cubicBezTo>
                    <a:pt x="4810" y="1161"/>
                    <a:pt x="4751" y="1364"/>
                    <a:pt x="4632" y="1519"/>
                  </a:cubicBezTo>
                  <a:lnTo>
                    <a:pt x="3834" y="1661"/>
                  </a:lnTo>
                  <a:cubicBezTo>
                    <a:pt x="3667" y="1566"/>
                    <a:pt x="3536" y="1411"/>
                    <a:pt x="3501" y="1221"/>
                  </a:cubicBezTo>
                  <a:lnTo>
                    <a:pt x="3501" y="1209"/>
                  </a:lnTo>
                  <a:cubicBezTo>
                    <a:pt x="3386" y="709"/>
                    <a:pt x="3773" y="412"/>
                    <a:pt x="4152" y="412"/>
                  </a:cubicBezTo>
                  <a:close/>
                  <a:moveTo>
                    <a:pt x="7856" y="2723"/>
                  </a:moveTo>
                  <a:cubicBezTo>
                    <a:pt x="8113" y="2723"/>
                    <a:pt x="8342" y="2911"/>
                    <a:pt x="8394" y="3173"/>
                  </a:cubicBezTo>
                  <a:lnTo>
                    <a:pt x="9775" y="10734"/>
                  </a:lnTo>
                  <a:cubicBezTo>
                    <a:pt x="9835" y="11043"/>
                    <a:pt x="9632" y="11329"/>
                    <a:pt x="9335" y="11377"/>
                  </a:cubicBezTo>
                  <a:lnTo>
                    <a:pt x="3072" y="12520"/>
                  </a:lnTo>
                  <a:cubicBezTo>
                    <a:pt x="3041" y="12525"/>
                    <a:pt x="3011" y="12527"/>
                    <a:pt x="2981" y="12527"/>
                  </a:cubicBezTo>
                  <a:cubicBezTo>
                    <a:pt x="2718" y="12527"/>
                    <a:pt x="2482" y="12346"/>
                    <a:pt x="2429" y="12079"/>
                  </a:cubicBezTo>
                  <a:lnTo>
                    <a:pt x="1048" y="4507"/>
                  </a:lnTo>
                  <a:cubicBezTo>
                    <a:pt x="1000" y="4209"/>
                    <a:pt x="1203" y="3924"/>
                    <a:pt x="1500" y="3876"/>
                  </a:cubicBezTo>
                  <a:lnTo>
                    <a:pt x="2239" y="3745"/>
                  </a:lnTo>
                  <a:cubicBezTo>
                    <a:pt x="2281" y="3945"/>
                    <a:pt x="2462" y="4098"/>
                    <a:pt x="2668" y="4098"/>
                  </a:cubicBezTo>
                  <a:cubicBezTo>
                    <a:pt x="2695" y="4098"/>
                    <a:pt x="2723" y="4096"/>
                    <a:pt x="2751" y="4090"/>
                  </a:cubicBezTo>
                  <a:lnTo>
                    <a:pt x="6656" y="3376"/>
                  </a:lnTo>
                  <a:cubicBezTo>
                    <a:pt x="6894" y="3328"/>
                    <a:pt x="7049" y="3102"/>
                    <a:pt x="7013" y="2864"/>
                  </a:cubicBezTo>
                  <a:lnTo>
                    <a:pt x="7751" y="2733"/>
                  </a:lnTo>
                  <a:cubicBezTo>
                    <a:pt x="7786" y="2726"/>
                    <a:pt x="7821" y="2723"/>
                    <a:pt x="7856" y="2723"/>
                  </a:cubicBezTo>
                  <a:close/>
                  <a:moveTo>
                    <a:pt x="4137" y="1"/>
                  </a:moveTo>
                  <a:cubicBezTo>
                    <a:pt x="4073" y="1"/>
                    <a:pt x="4007" y="6"/>
                    <a:pt x="3941" y="18"/>
                  </a:cubicBezTo>
                  <a:cubicBezTo>
                    <a:pt x="3358" y="125"/>
                    <a:pt x="2965" y="697"/>
                    <a:pt x="3072" y="1280"/>
                  </a:cubicBezTo>
                  <a:cubicBezTo>
                    <a:pt x="3096" y="1459"/>
                    <a:pt x="3179" y="1614"/>
                    <a:pt x="3286" y="1757"/>
                  </a:cubicBezTo>
                  <a:lnTo>
                    <a:pt x="2512" y="1900"/>
                  </a:lnTo>
                  <a:cubicBezTo>
                    <a:pt x="2191" y="1959"/>
                    <a:pt x="1977" y="2269"/>
                    <a:pt x="2036" y="2578"/>
                  </a:cubicBezTo>
                  <a:lnTo>
                    <a:pt x="2084" y="2864"/>
                  </a:lnTo>
                  <a:lnTo>
                    <a:pt x="798" y="3102"/>
                  </a:lnTo>
                  <a:cubicBezTo>
                    <a:pt x="322" y="3185"/>
                    <a:pt x="0" y="3650"/>
                    <a:pt x="84" y="4138"/>
                  </a:cubicBezTo>
                  <a:lnTo>
                    <a:pt x="1655" y="12770"/>
                  </a:lnTo>
                  <a:cubicBezTo>
                    <a:pt x="1740" y="13195"/>
                    <a:pt x="2120" y="13497"/>
                    <a:pt x="2540" y="13497"/>
                  </a:cubicBezTo>
                  <a:cubicBezTo>
                    <a:pt x="2590" y="13497"/>
                    <a:pt x="2640" y="13493"/>
                    <a:pt x="2691" y="13484"/>
                  </a:cubicBezTo>
                  <a:lnTo>
                    <a:pt x="10037" y="12139"/>
                  </a:lnTo>
                  <a:cubicBezTo>
                    <a:pt x="10513" y="12056"/>
                    <a:pt x="10835" y="11579"/>
                    <a:pt x="10752" y="11103"/>
                  </a:cubicBezTo>
                  <a:lnTo>
                    <a:pt x="9180" y="2471"/>
                  </a:lnTo>
                  <a:cubicBezTo>
                    <a:pt x="9096" y="2041"/>
                    <a:pt x="8725" y="1740"/>
                    <a:pt x="8304" y="1740"/>
                  </a:cubicBezTo>
                  <a:cubicBezTo>
                    <a:pt x="8247" y="1740"/>
                    <a:pt x="8190" y="1745"/>
                    <a:pt x="8132" y="1757"/>
                  </a:cubicBezTo>
                  <a:lnTo>
                    <a:pt x="6858" y="1995"/>
                  </a:lnTo>
                  <a:lnTo>
                    <a:pt x="6811" y="1709"/>
                  </a:lnTo>
                  <a:cubicBezTo>
                    <a:pt x="6746" y="1428"/>
                    <a:pt x="6495" y="1226"/>
                    <a:pt x="6210" y="1226"/>
                  </a:cubicBezTo>
                  <a:cubicBezTo>
                    <a:pt x="6180" y="1226"/>
                    <a:pt x="6150" y="1228"/>
                    <a:pt x="6120" y="1233"/>
                  </a:cubicBezTo>
                  <a:lnTo>
                    <a:pt x="5179" y="1411"/>
                  </a:lnTo>
                  <a:cubicBezTo>
                    <a:pt x="5227" y="1245"/>
                    <a:pt x="5239" y="1066"/>
                    <a:pt x="5203" y="887"/>
                  </a:cubicBezTo>
                  <a:cubicBezTo>
                    <a:pt x="5108" y="369"/>
                    <a:pt x="4655" y="1"/>
                    <a:pt x="4137"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781" name="Google Shape;5781;p64"/>
            <p:cNvSpPr/>
            <p:nvPr/>
          </p:nvSpPr>
          <p:spPr>
            <a:xfrm>
              <a:off x="4219446" y="4354466"/>
              <a:ext cx="60123" cy="49866"/>
            </a:xfrm>
            <a:custGeom>
              <a:avLst/>
              <a:gdLst/>
              <a:ahLst/>
              <a:cxnLst/>
              <a:rect l="l" t="t" r="r" b="b"/>
              <a:pathLst>
                <a:path w="1864" h="1546" extrusionOk="0">
                  <a:moveTo>
                    <a:pt x="1013" y="1"/>
                  </a:moveTo>
                  <a:cubicBezTo>
                    <a:pt x="970" y="1"/>
                    <a:pt x="926" y="5"/>
                    <a:pt x="881" y="12"/>
                  </a:cubicBezTo>
                  <a:cubicBezTo>
                    <a:pt x="202" y="131"/>
                    <a:pt x="0" y="1012"/>
                    <a:pt x="572" y="1405"/>
                  </a:cubicBezTo>
                  <a:cubicBezTo>
                    <a:pt x="713" y="1502"/>
                    <a:pt x="865" y="1545"/>
                    <a:pt x="1012" y="1545"/>
                  </a:cubicBezTo>
                  <a:cubicBezTo>
                    <a:pt x="1460" y="1545"/>
                    <a:pt x="1864" y="1142"/>
                    <a:pt x="1774" y="631"/>
                  </a:cubicBezTo>
                  <a:cubicBezTo>
                    <a:pt x="1700" y="259"/>
                    <a:pt x="1378" y="1"/>
                    <a:pt x="101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782" name="Google Shape;5782;p64"/>
            <p:cNvSpPr/>
            <p:nvPr/>
          </p:nvSpPr>
          <p:spPr>
            <a:xfrm>
              <a:off x="4288117" y="4339952"/>
              <a:ext cx="123827" cy="43254"/>
            </a:xfrm>
            <a:custGeom>
              <a:avLst/>
              <a:gdLst/>
              <a:ahLst/>
              <a:cxnLst/>
              <a:rect l="l" t="t" r="r" b="b"/>
              <a:pathLst>
                <a:path w="3839" h="1341" extrusionOk="0">
                  <a:moveTo>
                    <a:pt x="3230" y="0"/>
                  </a:moveTo>
                  <a:cubicBezTo>
                    <a:pt x="3199" y="0"/>
                    <a:pt x="3167" y="3"/>
                    <a:pt x="3134" y="10"/>
                  </a:cubicBezTo>
                  <a:lnTo>
                    <a:pt x="538" y="474"/>
                  </a:lnTo>
                  <a:cubicBezTo>
                    <a:pt x="0" y="575"/>
                    <a:pt x="106" y="1341"/>
                    <a:pt x="597" y="1341"/>
                  </a:cubicBezTo>
                  <a:cubicBezTo>
                    <a:pt x="627" y="1341"/>
                    <a:pt x="659" y="1338"/>
                    <a:pt x="693" y="1331"/>
                  </a:cubicBezTo>
                  <a:lnTo>
                    <a:pt x="3300" y="867"/>
                  </a:lnTo>
                  <a:cubicBezTo>
                    <a:pt x="3838" y="766"/>
                    <a:pt x="3722" y="0"/>
                    <a:pt x="3230"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783" name="Google Shape;5783;p64"/>
            <p:cNvSpPr/>
            <p:nvPr/>
          </p:nvSpPr>
          <p:spPr>
            <a:xfrm>
              <a:off x="4232090" y="4423976"/>
              <a:ext cx="60156" cy="49866"/>
            </a:xfrm>
            <a:custGeom>
              <a:avLst/>
              <a:gdLst/>
              <a:ahLst/>
              <a:cxnLst/>
              <a:rect l="l" t="t" r="r" b="b"/>
              <a:pathLst>
                <a:path w="1865" h="1546" extrusionOk="0">
                  <a:moveTo>
                    <a:pt x="1014" y="1"/>
                  </a:moveTo>
                  <a:cubicBezTo>
                    <a:pt x="971" y="1"/>
                    <a:pt x="927" y="5"/>
                    <a:pt x="882" y="12"/>
                  </a:cubicBezTo>
                  <a:cubicBezTo>
                    <a:pt x="203" y="131"/>
                    <a:pt x="1" y="1012"/>
                    <a:pt x="572" y="1405"/>
                  </a:cubicBezTo>
                  <a:cubicBezTo>
                    <a:pt x="711" y="1502"/>
                    <a:pt x="861" y="1546"/>
                    <a:pt x="1008" y="1546"/>
                  </a:cubicBezTo>
                  <a:cubicBezTo>
                    <a:pt x="1455" y="1546"/>
                    <a:pt x="1865" y="1142"/>
                    <a:pt x="1775" y="631"/>
                  </a:cubicBezTo>
                  <a:cubicBezTo>
                    <a:pt x="1701" y="259"/>
                    <a:pt x="1379" y="1"/>
                    <a:pt x="101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784" name="Google Shape;5784;p64"/>
            <p:cNvSpPr/>
            <p:nvPr/>
          </p:nvSpPr>
          <p:spPr>
            <a:xfrm>
              <a:off x="4301987" y="4409300"/>
              <a:ext cx="120892" cy="43544"/>
            </a:xfrm>
            <a:custGeom>
              <a:avLst/>
              <a:gdLst/>
              <a:ahLst/>
              <a:cxnLst/>
              <a:rect l="l" t="t" r="r" b="b"/>
              <a:pathLst>
                <a:path w="3748" h="1350" extrusionOk="0">
                  <a:moveTo>
                    <a:pt x="3143" y="1"/>
                  </a:moveTo>
                  <a:cubicBezTo>
                    <a:pt x="3128" y="1"/>
                    <a:pt x="3112" y="1"/>
                    <a:pt x="3097" y="3"/>
                  </a:cubicBezTo>
                  <a:lnTo>
                    <a:pt x="501" y="467"/>
                  </a:lnTo>
                  <a:cubicBezTo>
                    <a:pt x="1" y="618"/>
                    <a:pt x="114" y="1349"/>
                    <a:pt x="620" y="1349"/>
                  </a:cubicBezTo>
                  <a:cubicBezTo>
                    <a:pt x="631" y="1349"/>
                    <a:pt x="644" y="1349"/>
                    <a:pt x="656" y="1348"/>
                  </a:cubicBezTo>
                  <a:lnTo>
                    <a:pt x="3251" y="872"/>
                  </a:lnTo>
                  <a:cubicBezTo>
                    <a:pt x="3748" y="722"/>
                    <a:pt x="3628" y="1"/>
                    <a:pt x="314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785" name="Google Shape;5785;p64"/>
            <p:cNvSpPr/>
            <p:nvPr/>
          </p:nvSpPr>
          <p:spPr>
            <a:xfrm>
              <a:off x="4245928" y="4498130"/>
              <a:ext cx="60059" cy="50221"/>
            </a:xfrm>
            <a:custGeom>
              <a:avLst/>
              <a:gdLst/>
              <a:ahLst/>
              <a:cxnLst/>
              <a:rect l="l" t="t" r="r" b="b"/>
              <a:pathLst>
                <a:path w="1862" h="1557" extrusionOk="0">
                  <a:moveTo>
                    <a:pt x="998" y="0"/>
                  </a:moveTo>
                  <a:cubicBezTo>
                    <a:pt x="956" y="0"/>
                    <a:pt x="913" y="4"/>
                    <a:pt x="870" y="11"/>
                  </a:cubicBezTo>
                  <a:cubicBezTo>
                    <a:pt x="191" y="130"/>
                    <a:pt x="1" y="1011"/>
                    <a:pt x="560" y="1416"/>
                  </a:cubicBezTo>
                  <a:cubicBezTo>
                    <a:pt x="701" y="1513"/>
                    <a:pt x="854" y="1556"/>
                    <a:pt x="1002" y="1556"/>
                  </a:cubicBezTo>
                  <a:cubicBezTo>
                    <a:pt x="1453" y="1556"/>
                    <a:pt x="1861" y="1153"/>
                    <a:pt x="1763" y="642"/>
                  </a:cubicBezTo>
                  <a:cubicBezTo>
                    <a:pt x="1699" y="268"/>
                    <a:pt x="1367" y="0"/>
                    <a:pt x="998"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786" name="Google Shape;5786;p64"/>
            <p:cNvSpPr/>
            <p:nvPr/>
          </p:nvSpPr>
          <p:spPr>
            <a:xfrm>
              <a:off x="4315018" y="4483357"/>
              <a:ext cx="122214" cy="43706"/>
            </a:xfrm>
            <a:custGeom>
              <a:avLst/>
              <a:gdLst/>
              <a:ahLst/>
              <a:cxnLst/>
              <a:rect l="l" t="t" r="r" b="b"/>
              <a:pathLst>
                <a:path w="3789" h="1355" extrusionOk="0">
                  <a:moveTo>
                    <a:pt x="3178" y="0"/>
                  </a:moveTo>
                  <a:cubicBezTo>
                    <a:pt x="3156" y="0"/>
                    <a:pt x="3133" y="2"/>
                    <a:pt x="3109" y="5"/>
                  </a:cubicBezTo>
                  <a:lnTo>
                    <a:pt x="514" y="481"/>
                  </a:lnTo>
                  <a:cubicBezTo>
                    <a:pt x="0" y="606"/>
                    <a:pt x="110" y="1355"/>
                    <a:pt x="612" y="1355"/>
                  </a:cubicBezTo>
                  <a:cubicBezTo>
                    <a:pt x="634" y="1355"/>
                    <a:pt x="657" y="1353"/>
                    <a:pt x="680" y="1350"/>
                  </a:cubicBezTo>
                  <a:lnTo>
                    <a:pt x="3264" y="886"/>
                  </a:lnTo>
                  <a:cubicBezTo>
                    <a:pt x="3789" y="749"/>
                    <a:pt x="3680" y="0"/>
                    <a:pt x="3178"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787" name="Google Shape;5787;p64"/>
            <p:cNvSpPr/>
            <p:nvPr/>
          </p:nvSpPr>
          <p:spPr>
            <a:xfrm>
              <a:off x="4188320" y="4806940"/>
              <a:ext cx="250428" cy="224592"/>
            </a:xfrm>
            <a:custGeom>
              <a:avLst/>
              <a:gdLst/>
              <a:ahLst/>
              <a:cxnLst/>
              <a:rect l="l" t="t" r="r" b="b"/>
              <a:pathLst>
                <a:path w="7764" h="6963" extrusionOk="0">
                  <a:moveTo>
                    <a:pt x="3931" y="1"/>
                  </a:moveTo>
                  <a:cubicBezTo>
                    <a:pt x="2900" y="1"/>
                    <a:pt x="1886" y="469"/>
                    <a:pt x="1227" y="1343"/>
                  </a:cubicBezTo>
                  <a:lnTo>
                    <a:pt x="6954" y="4975"/>
                  </a:lnTo>
                  <a:cubicBezTo>
                    <a:pt x="7764" y="3403"/>
                    <a:pt x="7240" y="1474"/>
                    <a:pt x="5751" y="534"/>
                  </a:cubicBezTo>
                  <a:cubicBezTo>
                    <a:pt x="5189" y="174"/>
                    <a:pt x="4557" y="1"/>
                    <a:pt x="3931" y="1"/>
                  </a:cubicBezTo>
                  <a:close/>
                  <a:moveTo>
                    <a:pt x="810" y="1986"/>
                  </a:moveTo>
                  <a:lnTo>
                    <a:pt x="810" y="1986"/>
                  </a:lnTo>
                  <a:cubicBezTo>
                    <a:pt x="1" y="3558"/>
                    <a:pt x="525" y="5498"/>
                    <a:pt x="2013" y="6439"/>
                  </a:cubicBezTo>
                  <a:cubicBezTo>
                    <a:pt x="2577" y="6793"/>
                    <a:pt x="3207" y="6963"/>
                    <a:pt x="3830" y="6963"/>
                  </a:cubicBezTo>
                  <a:cubicBezTo>
                    <a:pt x="4864" y="6963"/>
                    <a:pt x="5880" y="6494"/>
                    <a:pt x="6549" y="5618"/>
                  </a:cubicBezTo>
                  <a:lnTo>
                    <a:pt x="810" y="1986"/>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788" name="Google Shape;5788;p64"/>
            <p:cNvSpPr/>
            <p:nvPr/>
          </p:nvSpPr>
          <p:spPr>
            <a:xfrm>
              <a:off x="4657631" y="4325276"/>
              <a:ext cx="196272" cy="181918"/>
            </a:xfrm>
            <a:custGeom>
              <a:avLst/>
              <a:gdLst/>
              <a:ahLst/>
              <a:cxnLst/>
              <a:rect l="l" t="t" r="r" b="b"/>
              <a:pathLst>
                <a:path w="6085" h="5640" extrusionOk="0">
                  <a:moveTo>
                    <a:pt x="3596" y="0"/>
                  </a:moveTo>
                  <a:lnTo>
                    <a:pt x="1215" y="1632"/>
                  </a:lnTo>
                  <a:cubicBezTo>
                    <a:pt x="250" y="2286"/>
                    <a:pt x="0" y="3596"/>
                    <a:pt x="655" y="4549"/>
                  </a:cubicBezTo>
                  <a:lnTo>
                    <a:pt x="774" y="4715"/>
                  </a:lnTo>
                  <a:cubicBezTo>
                    <a:pt x="1175" y="5316"/>
                    <a:pt x="1834" y="5640"/>
                    <a:pt x="2508" y="5640"/>
                  </a:cubicBezTo>
                  <a:cubicBezTo>
                    <a:pt x="2915" y="5640"/>
                    <a:pt x="3328" y="5522"/>
                    <a:pt x="3691" y="5275"/>
                  </a:cubicBezTo>
                  <a:lnTo>
                    <a:pt x="6084" y="3644"/>
                  </a:lnTo>
                  <a:lnTo>
                    <a:pt x="3596" y="0"/>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789" name="Google Shape;5789;p64"/>
            <p:cNvSpPr/>
            <p:nvPr/>
          </p:nvSpPr>
          <p:spPr>
            <a:xfrm>
              <a:off x="4790102" y="4249734"/>
              <a:ext cx="196272" cy="181950"/>
            </a:xfrm>
            <a:custGeom>
              <a:avLst/>
              <a:gdLst/>
              <a:ahLst/>
              <a:cxnLst/>
              <a:rect l="l" t="t" r="r" b="b"/>
              <a:pathLst>
                <a:path w="6085" h="5641" extrusionOk="0">
                  <a:moveTo>
                    <a:pt x="3578" y="1"/>
                  </a:moveTo>
                  <a:cubicBezTo>
                    <a:pt x="3170" y="1"/>
                    <a:pt x="2757" y="119"/>
                    <a:pt x="2394" y="366"/>
                  </a:cubicBezTo>
                  <a:lnTo>
                    <a:pt x="1" y="1997"/>
                  </a:lnTo>
                  <a:lnTo>
                    <a:pt x="2477" y="5640"/>
                  </a:lnTo>
                  <a:lnTo>
                    <a:pt x="4870" y="4009"/>
                  </a:lnTo>
                  <a:cubicBezTo>
                    <a:pt x="5835" y="3354"/>
                    <a:pt x="6085" y="2045"/>
                    <a:pt x="5430" y="1092"/>
                  </a:cubicBezTo>
                  <a:lnTo>
                    <a:pt x="5323" y="926"/>
                  </a:lnTo>
                  <a:cubicBezTo>
                    <a:pt x="4915" y="325"/>
                    <a:pt x="4252" y="1"/>
                    <a:pt x="357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790" name="Google Shape;5790;p64"/>
            <p:cNvSpPr/>
            <p:nvPr/>
          </p:nvSpPr>
          <p:spPr>
            <a:xfrm>
              <a:off x="4600023" y="4700692"/>
              <a:ext cx="346032" cy="344387"/>
            </a:xfrm>
            <a:custGeom>
              <a:avLst/>
              <a:gdLst/>
              <a:ahLst/>
              <a:cxnLst/>
              <a:rect l="l" t="t" r="r" b="b"/>
              <a:pathLst>
                <a:path w="10728" h="10677" extrusionOk="0">
                  <a:moveTo>
                    <a:pt x="5007" y="0"/>
                  </a:moveTo>
                  <a:cubicBezTo>
                    <a:pt x="4823" y="0"/>
                    <a:pt x="4676" y="135"/>
                    <a:pt x="4644" y="327"/>
                  </a:cubicBezTo>
                  <a:lnTo>
                    <a:pt x="4191" y="3804"/>
                  </a:lnTo>
                  <a:lnTo>
                    <a:pt x="715" y="3339"/>
                  </a:lnTo>
                  <a:cubicBezTo>
                    <a:pt x="700" y="3338"/>
                    <a:pt x="685" y="3337"/>
                    <a:pt x="670" y="3337"/>
                  </a:cubicBezTo>
                  <a:cubicBezTo>
                    <a:pt x="485" y="3337"/>
                    <a:pt x="320" y="3473"/>
                    <a:pt x="298" y="3661"/>
                  </a:cubicBezTo>
                  <a:lnTo>
                    <a:pt x="24" y="5637"/>
                  </a:lnTo>
                  <a:cubicBezTo>
                    <a:pt x="0" y="5840"/>
                    <a:pt x="143" y="6030"/>
                    <a:pt x="345" y="6054"/>
                  </a:cubicBezTo>
                  <a:lnTo>
                    <a:pt x="3834" y="6518"/>
                  </a:lnTo>
                  <a:lnTo>
                    <a:pt x="3370" y="9995"/>
                  </a:lnTo>
                  <a:cubicBezTo>
                    <a:pt x="3346" y="10197"/>
                    <a:pt x="3489" y="10388"/>
                    <a:pt x="3691" y="10412"/>
                  </a:cubicBezTo>
                  <a:lnTo>
                    <a:pt x="5668" y="10674"/>
                  </a:lnTo>
                  <a:cubicBezTo>
                    <a:pt x="5682" y="10675"/>
                    <a:pt x="5697" y="10676"/>
                    <a:pt x="5712" y="10676"/>
                  </a:cubicBezTo>
                  <a:cubicBezTo>
                    <a:pt x="5897" y="10676"/>
                    <a:pt x="6062" y="10540"/>
                    <a:pt x="6084" y="10352"/>
                  </a:cubicBezTo>
                  <a:lnTo>
                    <a:pt x="6537" y="6876"/>
                  </a:lnTo>
                  <a:lnTo>
                    <a:pt x="10025" y="7328"/>
                  </a:lnTo>
                  <a:cubicBezTo>
                    <a:pt x="10045" y="7331"/>
                    <a:pt x="10065" y="7333"/>
                    <a:pt x="10084" y="7333"/>
                  </a:cubicBezTo>
                  <a:cubicBezTo>
                    <a:pt x="10263" y="7333"/>
                    <a:pt x="10420" y="7189"/>
                    <a:pt x="10442" y="7007"/>
                  </a:cubicBezTo>
                  <a:lnTo>
                    <a:pt x="10704" y="5042"/>
                  </a:lnTo>
                  <a:cubicBezTo>
                    <a:pt x="10728" y="4828"/>
                    <a:pt x="10585" y="4649"/>
                    <a:pt x="10382" y="4613"/>
                  </a:cubicBezTo>
                  <a:lnTo>
                    <a:pt x="6906" y="4161"/>
                  </a:lnTo>
                  <a:lnTo>
                    <a:pt x="7358" y="684"/>
                  </a:lnTo>
                  <a:cubicBezTo>
                    <a:pt x="7382" y="482"/>
                    <a:pt x="7239" y="291"/>
                    <a:pt x="7037" y="256"/>
                  </a:cubicBezTo>
                  <a:lnTo>
                    <a:pt x="5072" y="6"/>
                  </a:lnTo>
                  <a:cubicBezTo>
                    <a:pt x="5050" y="2"/>
                    <a:pt x="5028" y="0"/>
                    <a:pt x="5007"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791" name="Google Shape;5791;p64"/>
            <p:cNvSpPr/>
            <p:nvPr/>
          </p:nvSpPr>
          <p:spPr>
            <a:xfrm>
              <a:off x="3132614" y="98419"/>
              <a:ext cx="350257" cy="436217"/>
            </a:xfrm>
            <a:custGeom>
              <a:avLst/>
              <a:gdLst/>
              <a:ahLst/>
              <a:cxnLst/>
              <a:rect l="l" t="t" r="r" b="b"/>
              <a:pathLst>
                <a:path w="10859" h="13524" extrusionOk="0">
                  <a:moveTo>
                    <a:pt x="4164" y="435"/>
                  </a:moveTo>
                  <a:cubicBezTo>
                    <a:pt x="4452" y="435"/>
                    <a:pt x="4735" y="607"/>
                    <a:pt x="4787" y="994"/>
                  </a:cubicBezTo>
                  <a:cubicBezTo>
                    <a:pt x="4822" y="1196"/>
                    <a:pt x="4763" y="1387"/>
                    <a:pt x="4632" y="1541"/>
                  </a:cubicBezTo>
                  <a:lnTo>
                    <a:pt x="3846" y="1684"/>
                  </a:lnTo>
                  <a:cubicBezTo>
                    <a:pt x="3668" y="1589"/>
                    <a:pt x="3548" y="1422"/>
                    <a:pt x="3513" y="1232"/>
                  </a:cubicBezTo>
                  <a:cubicBezTo>
                    <a:pt x="3398" y="732"/>
                    <a:pt x="3785" y="435"/>
                    <a:pt x="4164" y="435"/>
                  </a:cubicBezTo>
                  <a:close/>
                  <a:moveTo>
                    <a:pt x="7857" y="2749"/>
                  </a:moveTo>
                  <a:cubicBezTo>
                    <a:pt x="8127" y="2749"/>
                    <a:pt x="8353" y="2930"/>
                    <a:pt x="8406" y="3208"/>
                  </a:cubicBezTo>
                  <a:lnTo>
                    <a:pt x="9787" y="10769"/>
                  </a:lnTo>
                  <a:cubicBezTo>
                    <a:pt x="9847" y="11054"/>
                    <a:pt x="9644" y="11340"/>
                    <a:pt x="9359" y="11400"/>
                  </a:cubicBezTo>
                  <a:lnTo>
                    <a:pt x="3084" y="12543"/>
                  </a:lnTo>
                  <a:cubicBezTo>
                    <a:pt x="3049" y="12550"/>
                    <a:pt x="3014" y="12553"/>
                    <a:pt x="2980" y="12553"/>
                  </a:cubicBezTo>
                  <a:cubicBezTo>
                    <a:pt x="2722" y="12553"/>
                    <a:pt x="2495" y="12365"/>
                    <a:pt x="2453" y="12102"/>
                  </a:cubicBezTo>
                  <a:lnTo>
                    <a:pt x="1072" y="4530"/>
                  </a:lnTo>
                  <a:cubicBezTo>
                    <a:pt x="1012" y="4232"/>
                    <a:pt x="1215" y="3958"/>
                    <a:pt x="1512" y="3899"/>
                  </a:cubicBezTo>
                  <a:lnTo>
                    <a:pt x="2263" y="3768"/>
                  </a:lnTo>
                  <a:cubicBezTo>
                    <a:pt x="2294" y="3977"/>
                    <a:pt x="2481" y="4122"/>
                    <a:pt x="2688" y="4122"/>
                  </a:cubicBezTo>
                  <a:cubicBezTo>
                    <a:pt x="2716" y="4122"/>
                    <a:pt x="2745" y="4119"/>
                    <a:pt x="2775" y="4113"/>
                  </a:cubicBezTo>
                  <a:lnTo>
                    <a:pt x="6680" y="3399"/>
                  </a:lnTo>
                  <a:cubicBezTo>
                    <a:pt x="6906" y="3363"/>
                    <a:pt x="7073" y="3125"/>
                    <a:pt x="7025" y="2899"/>
                  </a:cubicBezTo>
                  <a:lnTo>
                    <a:pt x="7763" y="2756"/>
                  </a:lnTo>
                  <a:cubicBezTo>
                    <a:pt x="7795" y="2751"/>
                    <a:pt x="7826" y="2749"/>
                    <a:pt x="7857" y="2749"/>
                  </a:cubicBezTo>
                  <a:close/>
                  <a:moveTo>
                    <a:pt x="4145" y="0"/>
                  </a:moveTo>
                  <a:cubicBezTo>
                    <a:pt x="4082" y="0"/>
                    <a:pt x="4018" y="6"/>
                    <a:pt x="3953" y="17"/>
                  </a:cubicBezTo>
                  <a:cubicBezTo>
                    <a:pt x="3358" y="136"/>
                    <a:pt x="2965" y="708"/>
                    <a:pt x="3084" y="1303"/>
                  </a:cubicBezTo>
                  <a:cubicBezTo>
                    <a:pt x="3108" y="1482"/>
                    <a:pt x="3179" y="1637"/>
                    <a:pt x="3298" y="1779"/>
                  </a:cubicBezTo>
                  <a:lnTo>
                    <a:pt x="2525" y="1922"/>
                  </a:lnTo>
                  <a:cubicBezTo>
                    <a:pt x="2203" y="1982"/>
                    <a:pt x="1989" y="2291"/>
                    <a:pt x="2048" y="2601"/>
                  </a:cubicBezTo>
                  <a:lnTo>
                    <a:pt x="2096" y="2887"/>
                  </a:lnTo>
                  <a:lnTo>
                    <a:pt x="810" y="3125"/>
                  </a:lnTo>
                  <a:cubicBezTo>
                    <a:pt x="322" y="3208"/>
                    <a:pt x="0" y="3673"/>
                    <a:pt x="96" y="4161"/>
                  </a:cubicBezTo>
                  <a:lnTo>
                    <a:pt x="1667" y="12793"/>
                  </a:lnTo>
                  <a:cubicBezTo>
                    <a:pt x="1751" y="13223"/>
                    <a:pt x="2122" y="13524"/>
                    <a:pt x="2543" y="13524"/>
                  </a:cubicBezTo>
                  <a:cubicBezTo>
                    <a:pt x="2600" y="13524"/>
                    <a:pt x="2657" y="13518"/>
                    <a:pt x="2715" y="13507"/>
                  </a:cubicBezTo>
                  <a:lnTo>
                    <a:pt x="10049" y="12174"/>
                  </a:lnTo>
                  <a:cubicBezTo>
                    <a:pt x="10537" y="12078"/>
                    <a:pt x="10859" y="11614"/>
                    <a:pt x="10764" y="11126"/>
                  </a:cubicBezTo>
                  <a:lnTo>
                    <a:pt x="9192" y="2506"/>
                  </a:lnTo>
                  <a:cubicBezTo>
                    <a:pt x="9107" y="2069"/>
                    <a:pt x="8727" y="1766"/>
                    <a:pt x="8299" y="1766"/>
                  </a:cubicBezTo>
                  <a:cubicBezTo>
                    <a:pt x="8248" y="1766"/>
                    <a:pt x="8196" y="1771"/>
                    <a:pt x="8144" y="1779"/>
                  </a:cubicBezTo>
                  <a:lnTo>
                    <a:pt x="6870" y="2018"/>
                  </a:lnTo>
                  <a:lnTo>
                    <a:pt x="6823" y="1744"/>
                  </a:lnTo>
                  <a:cubicBezTo>
                    <a:pt x="6770" y="1458"/>
                    <a:pt x="6520" y="1258"/>
                    <a:pt x="6248" y="1258"/>
                  </a:cubicBezTo>
                  <a:cubicBezTo>
                    <a:pt x="6214" y="1258"/>
                    <a:pt x="6179" y="1261"/>
                    <a:pt x="6144" y="1268"/>
                  </a:cubicBezTo>
                  <a:lnTo>
                    <a:pt x="5192" y="1434"/>
                  </a:lnTo>
                  <a:cubicBezTo>
                    <a:pt x="5239" y="1268"/>
                    <a:pt x="5251" y="1089"/>
                    <a:pt x="5215" y="922"/>
                  </a:cubicBezTo>
                  <a:cubicBezTo>
                    <a:pt x="5130" y="381"/>
                    <a:pt x="4667" y="0"/>
                    <a:pt x="4145"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792" name="Google Shape;5792;p64"/>
            <p:cNvSpPr/>
            <p:nvPr/>
          </p:nvSpPr>
          <p:spPr>
            <a:xfrm>
              <a:off x="3194834" y="255566"/>
              <a:ext cx="60156" cy="49898"/>
            </a:xfrm>
            <a:custGeom>
              <a:avLst/>
              <a:gdLst/>
              <a:ahLst/>
              <a:cxnLst/>
              <a:rect l="l" t="t" r="r" b="b"/>
              <a:pathLst>
                <a:path w="1865" h="1547" extrusionOk="0">
                  <a:moveTo>
                    <a:pt x="1023" y="1"/>
                  </a:moveTo>
                  <a:cubicBezTo>
                    <a:pt x="976" y="1"/>
                    <a:pt x="929" y="5"/>
                    <a:pt x="881" y="15"/>
                  </a:cubicBezTo>
                  <a:cubicBezTo>
                    <a:pt x="191" y="134"/>
                    <a:pt x="0" y="1015"/>
                    <a:pt x="572" y="1408"/>
                  </a:cubicBezTo>
                  <a:cubicBezTo>
                    <a:pt x="708" y="1504"/>
                    <a:pt x="857" y="1547"/>
                    <a:pt x="1002" y="1547"/>
                  </a:cubicBezTo>
                  <a:cubicBezTo>
                    <a:pt x="1451" y="1547"/>
                    <a:pt x="1864" y="1138"/>
                    <a:pt x="1774" y="634"/>
                  </a:cubicBezTo>
                  <a:cubicBezTo>
                    <a:pt x="1701" y="266"/>
                    <a:pt x="1377" y="1"/>
                    <a:pt x="102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793" name="Google Shape;5793;p64"/>
            <p:cNvSpPr/>
            <p:nvPr/>
          </p:nvSpPr>
          <p:spPr>
            <a:xfrm>
              <a:off x="3263021" y="241019"/>
              <a:ext cx="124440" cy="43706"/>
            </a:xfrm>
            <a:custGeom>
              <a:avLst/>
              <a:gdLst/>
              <a:ahLst/>
              <a:cxnLst/>
              <a:rect l="l" t="t" r="r" b="b"/>
              <a:pathLst>
                <a:path w="3858" h="1355" extrusionOk="0">
                  <a:moveTo>
                    <a:pt x="3263" y="1"/>
                  </a:moveTo>
                  <a:cubicBezTo>
                    <a:pt x="3227" y="1"/>
                    <a:pt x="3189" y="5"/>
                    <a:pt x="3149" y="14"/>
                  </a:cubicBezTo>
                  <a:lnTo>
                    <a:pt x="553" y="490"/>
                  </a:lnTo>
                  <a:cubicBezTo>
                    <a:pt x="0" y="580"/>
                    <a:pt x="121" y="1354"/>
                    <a:pt x="621" y="1354"/>
                  </a:cubicBezTo>
                  <a:cubicBezTo>
                    <a:pt x="649" y="1354"/>
                    <a:pt x="678" y="1352"/>
                    <a:pt x="708" y="1347"/>
                  </a:cubicBezTo>
                  <a:lnTo>
                    <a:pt x="3292" y="871"/>
                  </a:lnTo>
                  <a:cubicBezTo>
                    <a:pt x="3858" y="793"/>
                    <a:pt x="3761" y="1"/>
                    <a:pt x="326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794" name="Google Shape;5794;p64"/>
            <p:cNvSpPr/>
            <p:nvPr/>
          </p:nvSpPr>
          <p:spPr>
            <a:xfrm>
              <a:off x="3207510" y="325172"/>
              <a:ext cx="60123" cy="49866"/>
            </a:xfrm>
            <a:custGeom>
              <a:avLst/>
              <a:gdLst/>
              <a:ahLst/>
              <a:cxnLst/>
              <a:rect l="l" t="t" r="r" b="b"/>
              <a:pathLst>
                <a:path w="1864" h="1546" extrusionOk="0">
                  <a:moveTo>
                    <a:pt x="1014" y="1"/>
                  </a:moveTo>
                  <a:cubicBezTo>
                    <a:pt x="970" y="1"/>
                    <a:pt x="926" y="4"/>
                    <a:pt x="881" y="12"/>
                  </a:cubicBezTo>
                  <a:cubicBezTo>
                    <a:pt x="203" y="131"/>
                    <a:pt x="0" y="1012"/>
                    <a:pt x="572" y="1405"/>
                  </a:cubicBezTo>
                  <a:cubicBezTo>
                    <a:pt x="710" y="1502"/>
                    <a:pt x="860" y="1545"/>
                    <a:pt x="1007" y="1545"/>
                  </a:cubicBezTo>
                  <a:cubicBezTo>
                    <a:pt x="1454" y="1545"/>
                    <a:pt x="1864" y="1142"/>
                    <a:pt x="1774" y="631"/>
                  </a:cubicBezTo>
                  <a:cubicBezTo>
                    <a:pt x="1700" y="259"/>
                    <a:pt x="1378" y="1"/>
                    <a:pt x="101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795" name="Google Shape;5795;p64"/>
            <p:cNvSpPr/>
            <p:nvPr/>
          </p:nvSpPr>
          <p:spPr>
            <a:xfrm>
              <a:off x="3277020" y="310528"/>
              <a:ext cx="121376" cy="43512"/>
            </a:xfrm>
            <a:custGeom>
              <a:avLst/>
              <a:gdLst/>
              <a:ahLst/>
              <a:cxnLst/>
              <a:rect l="l" t="t" r="r" b="b"/>
              <a:pathLst>
                <a:path w="3763" h="1349" extrusionOk="0">
                  <a:moveTo>
                    <a:pt x="3143" y="0"/>
                  </a:moveTo>
                  <a:cubicBezTo>
                    <a:pt x="3131" y="0"/>
                    <a:pt x="3120" y="1"/>
                    <a:pt x="3108" y="2"/>
                  </a:cubicBezTo>
                  <a:lnTo>
                    <a:pt x="512" y="478"/>
                  </a:lnTo>
                  <a:cubicBezTo>
                    <a:pt x="0" y="618"/>
                    <a:pt x="125" y="1348"/>
                    <a:pt x="631" y="1348"/>
                  </a:cubicBezTo>
                  <a:cubicBezTo>
                    <a:pt x="643" y="1348"/>
                    <a:pt x="655" y="1348"/>
                    <a:pt x="667" y="1347"/>
                  </a:cubicBezTo>
                  <a:lnTo>
                    <a:pt x="3262" y="871"/>
                  </a:lnTo>
                  <a:cubicBezTo>
                    <a:pt x="3763" y="731"/>
                    <a:pt x="3638" y="0"/>
                    <a:pt x="3143"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796" name="Google Shape;5796;p64"/>
            <p:cNvSpPr/>
            <p:nvPr/>
          </p:nvSpPr>
          <p:spPr>
            <a:xfrm>
              <a:off x="3221315" y="399294"/>
              <a:ext cx="60059" cy="50189"/>
            </a:xfrm>
            <a:custGeom>
              <a:avLst/>
              <a:gdLst/>
              <a:ahLst/>
              <a:cxnLst/>
              <a:rect l="l" t="t" r="r" b="b"/>
              <a:pathLst>
                <a:path w="1862" h="1556" extrusionOk="0">
                  <a:moveTo>
                    <a:pt x="1002" y="1"/>
                  </a:moveTo>
                  <a:cubicBezTo>
                    <a:pt x="959" y="1"/>
                    <a:pt x="914" y="4"/>
                    <a:pt x="870" y="12"/>
                  </a:cubicBezTo>
                  <a:cubicBezTo>
                    <a:pt x="191" y="131"/>
                    <a:pt x="1" y="1012"/>
                    <a:pt x="560" y="1417"/>
                  </a:cubicBezTo>
                  <a:cubicBezTo>
                    <a:pt x="700" y="1513"/>
                    <a:pt x="851" y="1556"/>
                    <a:pt x="997" y="1556"/>
                  </a:cubicBezTo>
                  <a:cubicBezTo>
                    <a:pt x="1451" y="1556"/>
                    <a:pt x="1862" y="1147"/>
                    <a:pt x="1763" y="643"/>
                  </a:cubicBezTo>
                  <a:cubicBezTo>
                    <a:pt x="1699" y="260"/>
                    <a:pt x="1369"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797" name="Google Shape;5797;p64"/>
            <p:cNvSpPr/>
            <p:nvPr/>
          </p:nvSpPr>
          <p:spPr>
            <a:xfrm>
              <a:off x="3290277" y="384586"/>
              <a:ext cx="122472" cy="44028"/>
            </a:xfrm>
            <a:custGeom>
              <a:avLst/>
              <a:gdLst/>
              <a:ahLst/>
              <a:cxnLst/>
              <a:rect l="l" t="t" r="r" b="b"/>
              <a:pathLst>
                <a:path w="3797" h="1365" extrusionOk="0">
                  <a:moveTo>
                    <a:pt x="3172" y="0"/>
                  </a:moveTo>
                  <a:cubicBezTo>
                    <a:pt x="3153" y="0"/>
                    <a:pt x="3133" y="1"/>
                    <a:pt x="3113" y="4"/>
                  </a:cubicBezTo>
                  <a:lnTo>
                    <a:pt x="518" y="480"/>
                  </a:lnTo>
                  <a:cubicBezTo>
                    <a:pt x="1" y="606"/>
                    <a:pt x="116" y="1364"/>
                    <a:pt x="616" y="1364"/>
                  </a:cubicBezTo>
                  <a:cubicBezTo>
                    <a:pt x="634" y="1364"/>
                    <a:pt x="653" y="1363"/>
                    <a:pt x="673" y="1361"/>
                  </a:cubicBezTo>
                  <a:lnTo>
                    <a:pt x="3280" y="885"/>
                  </a:lnTo>
                  <a:cubicBezTo>
                    <a:pt x="3797" y="747"/>
                    <a:pt x="3682" y="0"/>
                    <a:pt x="317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798" name="Google Shape;5798;p64"/>
            <p:cNvSpPr/>
            <p:nvPr/>
          </p:nvSpPr>
          <p:spPr>
            <a:xfrm>
              <a:off x="3163708" y="708297"/>
              <a:ext cx="250428" cy="224430"/>
            </a:xfrm>
            <a:custGeom>
              <a:avLst/>
              <a:gdLst/>
              <a:ahLst/>
              <a:cxnLst/>
              <a:rect l="l" t="t" r="r" b="b"/>
              <a:pathLst>
                <a:path w="7764" h="6958" extrusionOk="0">
                  <a:moveTo>
                    <a:pt x="3923" y="1"/>
                  </a:moveTo>
                  <a:cubicBezTo>
                    <a:pt x="2893" y="1"/>
                    <a:pt x="1881" y="465"/>
                    <a:pt x="1215" y="1338"/>
                  </a:cubicBezTo>
                  <a:lnTo>
                    <a:pt x="6954" y="4969"/>
                  </a:lnTo>
                  <a:cubicBezTo>
                    <a:pt x="7764" y="3398"/>
                    <a:pt x="7240" y="1469"/>
                    <a:pt x="5752" y="528"/>
                  </a:cubicBezTo>
                  <a:cubicBezTo>
                    <a:pt x="5184" y="173"/>
                    <a:pt x="4550" y="1"/>
                    <a:pt x="3923" y="1"/>
                  </a:cubicBezTo>
                  <a:close/>
                  <a:moveTo>
                    <a:pt x="810" y="1993"/>
                  </a:moveTo>
                  <a:cubicBezTo>
                    <a:pt x="1" y="3553"/>
                    <a:pt x="525" y="5481"/>
                    <a:pt x="2013" y="6434"/>
                  </a:cubicBezTo>
                  <a:cubicBezTo>
                    <a:pt x="2577" y="6788"/>
                    <a:pt x="3207" y="6958"/>
                    <a:pt x="3830" y="6958"/>
                  </a:cubicBezTo>
                  <a:cubicBezTo>
                    <a:pt x="4864" y="6958"/>
                    <a:pt x="5881" y="6489"/>
                    <a:pt x="6549" y="5612"/>
                  </a:cubicBezTo>
                  <a:lnTo>
                    <a:pt x="810" y="1993"/>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799" name="Google Shape;5799;p64"/>
            <p:cNvSpPr/>
            <p:nvPr/>
          </p:nvSpPr>
          <p:spPr>
            <a:xfrm>
              <a:off x="3633018" y="226472"/>
              <a:ext cx="195885" cy="181918"/>
            </a:xfrm>
            <a:custGeom>
              <a:avLst/>
              <a:gdLst/>
              <a:ahLst/>
              <a:cxnLst/>
              <a:rect l="l" t="t" r="r" b="b"/>
              <a:pathLst>
                <a:path w="6073" h="5640" extrusionOk="0">
                  <a:moveTo>
                    <a:pt x="3596" y="0"/>
                  </a:moveTo>
                  <a:lnTo>
                    <a:pt x="1203" y="1631"/>
                  </a:lnTo>
                  <a:cubicBezTo>
                    <a:pt x="250" y="2286"/>
                    <a:pt x="0" y="3596"/>
                    <a:pt x="655" y="4560"/>
                  </a:cubicBezTo>
                  <a:lnTo>
                    <a:pt x="762" y="4715"/>
                  </a:lnTo>
                  <a:cubicBezTo>
                    <a:pt x="1170" y="5316"/>
                    <a:pt x="1833" y="5640"/>
                    <a:pt x="2507" y="5640"/>
                  </a:cubicBezTo>
                  <a:cubicBezTo>
                    <a:pt x="2915" y="5640"/>
                    <a:pt x="3328" y="5521"/>
                    <a:pt x="3691" y="5275"/>
                  </a:cubicBezTo>
                  <a:lnTo>
                    <a:pt x="6072" y="3644"/>
                  </a:lnTo>
                  <a:lnTo>
                    <a:pt x="3596" y="0"/>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800" name="Google Shape;5800;p64"/>
            <p:cNvSpPr/>
            <p:nvPr/>
          </p:nvSpPr>
          <p:spPr>
            <a:xfrm>
              <a:off x="3765490" y="151317"/>
              <a:ext cx="196272" cy="181563"/>
            </a:xfrm>
            <a:custGeom>
              <a:avLst/>
              <a:gdLst/>
              <a:ahLst/>
              <a:cxnLst/>
              <a:rect l="l" t="t" r="r" b="b"/>
              <a:pathLst>
                <a:path w="6085" h="5629" extrusionOk="0">
                  <a:moveTo>
                    <a:pt x="3578" y="1"/>
                  </a:moveTo>
                  <a:cubicBezTo>
                    <a:pt x="3170" y="1"/>
                    <a:pt x="2757" y="119"/>
                    <a:pt x="2394" y="366"/>
                  </a:cubicBezTo>
                  <a:lnTo>
                    <a:pt x="1" y="1985"/>
                  </a:lnTo>
                  <a:lnTo>
                    <a:pt x="2477" y="5628"/>
                  </a:lnTo>
                  <a:lnTo>
                    <a:pt x="4871" y="4009"/>
                  </a:lnTo>
                  <a:cubicBezTo>
                    <a:pt x="5835" y="3354"/>
                    <a:pt x="6085" y="2044"/>
                    <a:pt x="5430" y="1080"/>
                  </a:cubicBezTo>
                  <a:lnTo>
                    <a:pt x="5323" y="925"/>
                  </a:lnTo>
                  <a:cubicBezTo>
                    <a:pt x="4915" y="324"/>
                    <a:pt x="4252" y="1"/>
                    <a:pt x="357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801" name="Google Shape;5801;p64"/>
            <p:cNvSpPr/>
            <p:nvPr/>
          </p:nvSpPr>
          <p:spPr>
            <a:xfrm>
              <a:off x="3575411" y="602242"/>
              <a:ext cx="345645" cy="344032"/>
            </a:xfrm>
            <a:custGeom>
              <a:avLst/>
              <a:gdLst/>
              <a:ahLst/>
              <a:cxnLst/>
              <a:rect l="l" t="t" r="r" b="b"/>
              <a:pathLst>
                <a:path w="10716" h="10666" extrusionOk="0">
                  <a:moveTo>
                    <a:pt x="4998" y="1"/>
                  </a:moveTo>
                  <a:cubicBezTo>
                    <a:pt x="4820" y="1"/>
                    <a:pt x="4665" y="136"/>
                    <a:pt x="4644" y="328"/>
                  </a:cubicBezTo>
                  <a:lnTo>
                    <a:pt x="4191" y="3805"/>
                  </a:lnTo>
                  <a:lnTo>
                    <a:pt x="703" y="3340"/>
                  </a:lnTo>
                  <a:cubicBezTo>
                    <a:pt x="688" y="3338"/>
                    <a:pt x="673" y="3338"/>
                    <a:pt x="659" y="3338"/>
                  </a:cubicBezTo>
                  <a:cubicBezTo>
                    <a:pt x="473" y="3338"/>
                    <a:pt x="308" y="3474"/>
                    <a:pt x="286" y="3662"/>
                  </a:cubicBezTo>
                  <a:lnTo>
                    <a:pt x="24" y="5638"/>
                  </a:lnTo>
                  <a:cubicBezTo>
                    <a:pt x="0" y="5840"/>
                    <a:pt x="143" y="6031"/>
                    <a:pt x="346" y="6055"/>
                  </a:cubicBezTo>
                  <a:lnTo>
                    <a:pt x="346" y="6043"/>
                  </a:lnTo>
                  <a:lnTo>
                    <a:pt x="3834" y="6507"/>
                  </a:lnTo>
                  <a:lnTo>
                    <a:pt x="3370" y="9984"/>
                  </a:lnTo>
                  <a:cubicBezTo>
                    <a:pt x="3334" y="10186"/>
                    <a:pt x="3477" y="10377"/>
                    <a:pt x="3691" y="10401"/>
                  </a:cubicBezTo>
                  <a:lnTo>
                    <a:pt x="5656" y="10663"/>
                  </a:lnTo>
                  <a:cubicBezTo>
                    <a:pt x="5671" y="10664"/>
                    <a:pt x="5685" y="10665"/>
                    <a:pt x="5700" y="10665"/>
                  </a:cubicBezTo>
                  <a:cubicBezTo>
                    <a:pt x="5885" y="10665"/>
                    <a:pt x="6050" y="10529"/>
                    <a:pt x="6072" y="10341"/>
                  </a:cubicBezTo>
                  <a:lnTo>
                    <a:pt x="6537" y="6864"/>
                  </a:lnTo>
                  <a:lnTo>
                    <a:pt x="10013" y="7329"/>
                  </a:lnTo>
                  <a:cubicBezTo>
                    <a:pt x="10028" y="7331"/>
                    <a:pt x="10043" y="7331"/>
                    <a:pt x="10058" y="7331"/>
                  </a:cubicBezTo>
                  <a:cubicBezTo>
                    <a:pt x="10243" y="7331"/>
                    <a:pt x="10408" y="7195"/>
                    <a:pt x="10430" y="7007"/>
                  </a:cubicBezTo>
                  <a:lnTo>
                    <a:pt x="10692" y="5031"/>
                  </a:lnTo>
                  <a:cubicBezTo>
                    <a:pt x="10716" y="4828"/>
                    <a:pt x="10573" y="4638"/>
                    <a:pt x="10371" y="4614"/>
                  </a:cubicBezTo>
                  <a:lnTo>
                    <a:pt x="6894" y="4150"/>
                  </a:lnTo>
                  <a:lnTo>
                    <a:pt x="7358" y="673"/>
                  </a:lnTo>
                  <a:cubicBezTo>
                    <a:pt x="7382" y="471"/>
                    <a:pt x="7239" y="280"/>
                    <a:pt x="7037" y="256"/>
                  </a:cubicBezTo>
                  <a:lnTo>
                    <a:pt x="5060" y="6"/>
                  </a:lnTo>
                  <a:cubicBezTo>
                    <a:pt x="5040" y="3"/>
                    <a:pt x="5019" y="1"/>
                    <a:pt x="499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802" name="Google Shape;5802;p64"/>
            <p:cNvSpPr/>
            <p:nvPr/>
          </p:nvSpPr>
          <p:spPr>
            <a:xfrm>
              <a:off x="3133001" y="4197223"/>
              <a:ext cx="349870" cy="436120"/>
            </a:xfrm>
            <a:custGeom>
              <a:avLst/>
              <a:gdLst/>
              <a:ahLst/>
              <a:cxnLst/>
              <a:rect l="l" t="t" r="r" b="b"/>
              <a:pathLst>
                <a:path w="10847" h="13521" extrusionOk="0">
                  <a:moveTo>
                    <a:pt x="4152" y="435"/>
                  </a:moveTo>
                  <a:cubicBezTo>
                    <a:pt x="4440" y="435"/>
                    <a:pt x="4723" y="608"/>
                    <a:pt x="4775" y="994"/>
                  </a:cubicBezTo>
                  <a:cubicBezTo>
                    <a:pt x="4810" y="1184"/>
                    <a:pt x="4751" y="1387"/>
                    <a:pt x="4620" y="1542"/>
                  </a:cubicBezTo>
                  <a:lnTo>
                    <a:pt x="3834" y="1684"/>
                  </a:lnTo>
                  <a:cubicBezTo>
                    <a:pt x="3667" y="1589"/>
                    <a:pt x="3536" y="1434"/>
                    <a:pt x="3501" y="1244"/>
                  </a:cubicBezTo>
                  <a:lnTo>
                    <a:pt x="3501" y="1232"/>
                  </a:lnTo>
                  <a:cubicBezTo>
                    <a:pt x="3386" y="732"/>
                    <a:pt x="3773" y="435"/>
                    <a:pt x="4152" y="435"/>
                  </a:cubicBezTo>
                  <a:close/>
                  <a:moveTo>
                    <a:pt x="7868" y="2746"/>
                  </a:moveTo>
                  <a:cubicBezTo>
                    <a:pt x="8125" y="2746"/>
                    <a:pt x="8352" y="2934"/>
                    <a:pt x="8394" y="3196"/>
                  </a:cubicBezTo>
                  <a:lnTo>
                    <a:pt x="9775" y="10757"/>
                  </a:lnTo>
                  <a:cubicBezTo>
                    <a:pt x="9835" y="11055"/>
                    <a:pt x="9632" y="11340"/>
                    <a:pt x="9335" y="11400"/>
                  </a:cubicBezTo>
                  <a:lnTo>
                    <a:pt x="3072" y="12543"/>
                  </a:lnTo>
                  <a:cubicBezTo>
                    <a:pt x="3041" y="12548"/>
                    <a:pt x="3011" y="12550"/>
                    <a:pt x="2981" y="12550"/>
                  </a:cubicBezTo>
                  <a:cubicBezTo>
                    <a:pt x="2718" y="12550"/>
                    <a:pt x="2484" y="12369"/>
                    <a:pt x="2441" y="12102"/>
                  </a:cubicBezTo>
                  <a:lnTo>
                    <a:pt x="1060" y="4530"/>
                  </a:lnTo>
                  <a:cubicBezTo>
                    <a:pt x="1000" y="4232"/>
                    <a:pt x="1203" y="3947"/>
                    <a:pt x="1500" y="3899"/>
                  </a:cubicBezTo>
                  <a:lnTo>
                    <a:pt x="2251" y="3768"/>
                  </a:lnTo>
                  <a:cubicBezTo>
                    <a:pt x="2282" y="3968"/>
                    <a:pt x="2463" y="4121"/>
                    <a:pt x="2669" y="4121"/>
                  </a:cubicBezTo>
                  <a:cubicBezTo>
                    <a:pt x="2696" y="4121"/>
                    <a:pt x="2723" y="4119"/>
                    <a:pt x="2751" y="4113"/>
                  </a:cubicBezTo>
                  <a:lnTo>
                    <a:pt x="6668" y="3399"/>
                  </a:lnTo>
                  <a:cubicBezTo>
                    <a:pt x="6906" y="3351"/>
                    <a:pt x="7061" y="3125"/>
                    <a:pt x="7013" y="2887"/>
                  </a:cubicBezTo>
                  <a:lnTo>
                    <a:pt x="7763" y="2756"/>
                  </a:lnTo>
                  <a:cubicBezTo>
                    <a:pt x="7798" y="2749"/>
                    <a:pt x="7833" y="2746"/>
                    <a:pt x="7868" y="2746"/>
                  </a:cubicBezTo>
                  <a:close/>
                  <a:moveTo>
                    <a:pt x="4133" y="0"/>
                  </a:moveTo>
                  <a:cubicBezTo>
                    <a:pt x="4070" y="0"/>
                    <a:pt x="4006" y="6"/>
                    <a:pt x="3941" y="18"/>
                  </a:cubicBezTo>
                  <a:cubicBezTo>
                    <a:pt x="3346" y="125"/>
                    <a:pt x="2953" y="708"/>
                    <a:pt x="3072" y="1303"/>
                  </a:cubicBezTo>
                  <a:cubicBezTo>
                    <a:pt x="3096" y="1482"/>
                    <a:pt x="3179" y="1637"/>
                    <a:pt x="3286" y="1780"/>
                  </a:cubicBezTo>
                  <a:lnTo>
                    <a:pt x="2513" y="1923"/>
                  </a:lnTo>
                  <a:cubicBezTo>
                    <a:pt x="2191" y="1982"/>
                    <a:pt x="1977" y="2292"/>
                    <a:pt x="2036" y="2601"/>
                  </a:cubicBezTo>
                  <a:lnTo>
                    <a:pt x="2084" y="2887"/>
                  </a:lnTo>
                  <a:lnTo>
                    <a:pt x="798" y="3125"/>
                  </a:lnTo>
                  <a:cubicBezTo>
                    <a:pt x="322" y="3208"/>
                    <a:pt x="0" y="3673"/>
                    <a:pt x="84" y="4161"/>
                  </a:cubicBezTo>
                  <a:lnTo>
                    <a:pt x="1655" y="12793"/>
                  </a:lnTo>
                  <a:cubicBezTo>
                    <a:pt x="1740" y="13218"/>
                    <a:pt x="2120" y="13520"/>
                    <a:pt x="2548" y="13520"/>
                  </a:cubicBezTo>
                  <a:cubicBezTo>
                    <a:pt x="2599" y="13520"/>
                    <a:pt x="2651" y="13516"/>
                    <a:pt x="2703" y="13507"/>
                  </a:cubicBezTo>
                  <a:lnTo>
                    <a:pt x="10037" y="12162"/>
                  </a:lnTo>
                  <a:cubicBezTo>
                    <a:pt x="10525" y="12079"/>
                    <a:pt x="10847" y="11602"/>
                    <a:pt x="10752" y="11126"/>
                  </a:cubicBezTo>
                  <a:lnTo>
                    <a:pt x="9180" y="2494"/>
                  </a:lnTo>
                  <a:cubicBezTo>
                    <a:pt x="9107" y="2064"/>
                    <a:pt x="8737" y="1763"/>
                    <a:pt x="8316" y="1763"/>
                  </a:cubicBezTo>
                  <a:cubicBezTo>
                    <a:pt x="8260" y="1763"/>
                    <a:pt x="8202" y="1768"/>
                    <a:pt x="8144" y="1780"/>
                  </a:cubicBezTo>
                  <a:lnTo>
                    <a:pt x="6858" y="2018"/>
                  </a:lnTo>
                  <a:lnTo>
                    <a:pt x="6799" y="1732"/>
                  </a:lnTo>
                  <a:cubicBezTo>
                    <a:pt x="6745" y="1451"/>
                    <a:pt x="6495" y="1249"/>
                    <a:pt x="6210" y="1249"/>
                  </a:cubicBezTo>
                  <a:cubicBezTo>
                    <a:pt x="6180" y="1249"/>
                    <a:pt x="6150" y="1251"/>
                    <a:pt x="6120" y="1256"/>
                  </a:cubicBezTo>
                  <a:lnTo>
                    <a:pt x="5180" y="1434"/>
                  </a:lnTo>
                  <a:cubicBezTo>
                    <a:pt x="5227" y="1268"/>
                    <a:pt x="5239" y="1089"/>
                    <a:pt x="5203" y="910"/>
                  </a:cubicBezTo>
                  <a:cubicBezTo>
                    <a:pt x="5118" y="380"/>
                    <a:pt x="4655" y="0"/>
                    <a:pt x="4133"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803" name="Google Shape;5803;p64"/>
            <p:cNvSpPr/>
            <p:nvPr/>
          </p:nvSpPr>
          <p:spPr>
            <a:xfrm>
              <a:off x="3194834" y="4354466"/>
              <a:ext cx="60123" cy="49866"/>
            </a:xfrm>
            <a:custGeom>
              <a:avLst/>
              <a:gdLst/>
              <a:ahLst/>
              <a:cxnLst/>
              <a:rect l="l" t="t" r="r" b="b"/>
              <a:pathLst>
                <a:path w="1864" h="1546" extrusionOk="0">
                  <a:moveTo>
                    <a:pt x="1011" y="1"/>
                  </a:moveTo>
                  <a:cubicBezTo>
                    <a:pt x="968" y="1"/>
                    <a:pt x="924" y="5"/>
                    <a:pt x="881" y="12"/>
                  </a:cubicBezTo>
                  <a:cubicBezTo>
                    <a:pt x="191" y="131"/>
                    <a:pt x="0" y="1012"/>
                    <a:pt x="572" y="1405"/>
                  </a:cubicBezTo>
                  <a:cubicBezTo>
                    <a:pt x="710" y="1502"/>
                    <a:pt x="860" y="1545"/>
                    <a:pt x="1007" y="1545"/>
                  </a:cubicBezTo>
                  <a:cubicBezTo>
                    <a:pt x="1454" y="1545"/>
                    <a:pt x="1864" y="1142"/>
                    <a:pt x="1774" y="631"/>
                  </a:cubicBezTo>
                  <a:cubicBezTo>
                    <a:pt x="1700" y="259"/>
                    <a:pt x="1369" y="1"/>
                    <a:pt x="1011"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804" name="Google Shape;5804;p64"/>
            <p:cNvSpPr/>
            <p:nvPr/>
          </p:nvSpPr>
          <p:spPr>
            <a:xfrm>
              <a:off x="3263118" y="4339823"/>
              <a:ext cx="124343" cy="43383"/>
            </a:xfrm>
            <a:custGeom>
              <a:avLst/>
              <a:gdLst/>
              <a:ahLst/>
              <a:cxnLst/>
              <a:rect l="l" t="t" r="r" b="b"/>
              <a:pathLst>
                <a:path w="3855" h="1345" extrusionOk="0">
                  <a:moveTo>
                    <a:pt x="3260" y="1"/>
                  </a:moveTo>
                  <a:cubicBezTo>
                    <a:pt x="3224" y="1"/>
                    <a:pt x="3186" y="5"/>
                    <a:pt x="3146" y="14"/>
                  </a:cubicBezTo>
                  <a:lnTo>
                    <a:pt x="550" y="478"/>
                  </a:lnTo>
                  <a:cubicBezTo>
                    <a:pt x="1" y="579"/>
                    <a:pt x="117" y="1345"/>
                    <a:pt x="609" y="1345"/>
                  </a:cubicBezTo>
                  <a:cubicBezTo>
                    <a:pt x="639" y="1345"/>
                    <a:pt x="671" y="1342"/>
                    <a:pt x="705" y="1335"/>
                  </a:cubicBezTo>
                  <a:lnTo>
                    <a:pt x="3289" y="871"/>
                  </a:lnTo>
                  <a:cubicBezTo>
                    <a:pt x="3855" y="793"/>
                    <a:pt x="3758" y="1"/>
                    <a:pt x="3260"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805" name="Google Shape;5805;p64"/>
            <p:cNvSpPr/>
            <p:nvPr/>
          </p:nvSpPr>
          <p:spPr>
            <a:xfrm>
              <a:off x="3207510" y="4423976"/>
              <a:ext cx="60123" cy="49866"/>
            </a:xfrm>
            <a:custGeom>
              <a:avLst/>
              <a:gdLst/>
              <a:ahLst/>
              <a:cxnLst/>
              <a:rect l="l" t="t" r="r" b="b"/>
              <a:pathLst>
                <a:path w="1864" h="1546" extrusionOk="0">
                  <a:moveTo>
                    <a:pt x="1014" y="1"/>
                  </a:moveTo>
                  <a:cubicBezTo>
                    <a:pt x="970" y="1"/>
                    <a:pt x="926" y="5"/>
                    <a:pt x="881" y="12"/>
                  </a:cubicBezTo>
                  <a:cubicBezTo>
                    <a:pt x="203" y="131"/>
                    <a:pt x="0" y="1012"/>
                    <a:pt x="572" y="1405"/>
                  </a:cubicBezTo>
                  <a:cubicBezTo>
                    <a:pt x="710" y="1502"/>
                    <a:pt x="860" y="1546"/>
                    <a:pt x="1007" y="1546"/>
                  </a:cubicBezTo>
                  <a:cubicBezTo>
                    <a:pt x="1454" y="1546"/>
                    <a:pt x="1864" y="1142"/>
                    <a:pt x="1774" y="631"/>
                  </a:cubicBezTo>
                  <a:cubicBezTo>
                    <a:pt x="1700" y="259"/>
                    <a:pt x="1378" y="1"/>
                    <a:pt x="101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806" name="Google Shape;5806;p64"/>
            <p:cNvSpPr/>
            <p:nvPr/>
          </p:nvSpPr>
          <p:spPr>
            <a:xfrm>
              <a:off x="3277020" y="4409300"/>
              <a:ext cx="121247" cy="43544"/>
            </a:xfrm>
            <a:custGeom>
              <a:avLst/>
              <a:gdLst/>
              <a:ahLst/>
              <a:cxnLst/>
              <a:rect l="l" t="t" r="r" b="b"/>
              <a:pathLst>
                <a:path w="3759" h="1350" extrusionOk="0">
                  <a:moveTo>
                    <a:pt x="3154" y="1"/>
                  </a:moveTo>
                  <a:cubicBezTo>
                    <a:pt x="3139" y="1"/>
                    <a:pt x="3123" y="1"/>
                    <a:pt x="3108" y="3"/>
                  </a:cubicBezTo>
                  <a:lnTo>
                    <a:pt x="512" y="467"/>
                  </a:lnTo>
                  <a:cubicBezTo>
                    <a:pt x="0" y="618"/>
                    <a:pt x="125" y="1349"/>
                    <a:pt x="631" y="1349"/>
                  </a:cubicBezTo>
                  <a:cubicBezTo>
                    <a:pt x="643" y="1349"/>
                    <a:pt x="655" y="1349"/>
                    <a:pt x="667" y="1348"/>
                  </a:cubicBezTo>
                  <a:lnTo>
                    <a:pt x="3262" y="872"/>
                  </a:lnTo>
                  <a:cubicBezTo>
                    <a:pt x="3759" y="722"/>
                    <a:pt x="3640" y="1"/>
                    <a:pt x="315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807" name="Google Shape;5807;p64"/>
            <p:cNvSpPr/>
            <p:nvPr/>
          </p:nvSpPr>
          <p:spPr>
            <a:xfrm>
              <a:off x="3221315" y="4498130"/>
              <a:ext cx="59769" cy="50221"/>
            </a:xfrm>
            <a:custGeom>
              <a:avLst/>
              <a:gdLst/>
              <a:ahLst/>
              <a:cxnLst/>
              <a:rect l="l" t="t" r="r" b="b"/>
              <a:pathLst>
                <a:path w="1853" h="1557" extrusionOk="0">
                  <a:moveTo>
                    <a:pt x="998" y="0"/>
                  </a:moveTo>
                  <a:cubicBezTo>
                    <a:pt x="956" y="0"/>
                    <a:pt x="913" y="4"/>
                    <a:pt x="870" y="11"/>
                  </a:cubicBezTo>
                  <a:cubicBezTo>
                    <a:pt x="191" y="130"/>
                    <a:pt x="1" y="1011"/>
                    <a:pt x="560" y="1416"/>
                  </a:cubicBezTo>
                  <a:cubicBezTo>
                    <a:pt x="701" y="1513"/>
                    <a:pt x="853" y="1556"/>
                    <a:pt x="1000" y="1556"/>
                  </a:cubicBezTo>
                  <a:cubicBezTo>
                    <a:pt x="1449" y="1556"/>
                    <a:pt x="1853" y="1153"/>
                    <a:pt x="1763" y="642"/>
                  </a:cubicBezTo>
                  <a:cubicBezTo>
                    <a:pt x="1699" y="268"/>
                    <a:pt x="1367" y="0"/>
                    <a:pt x="998"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808" name="Google Shape;5808;p64"/>
            <p:cNvSpPr/>
            <p:nvPr/>
          </p:nvSpPr>
          <p:spPr>
            <a:xfrm>
              <a:off x="3290406" y="4483390"/>
              <a:ext cx="122343" cy="43673"/>
            </a:xfrm>
            <a:custGeom>
              <a:avLst/>
              <a:gdLst/>
              <a:ahLst/>
              <a:cxnLst/>
              <a:rect l="l" t="t" r="r" b="b"/>
              <a:pathLst>
                <a:path w="3793" h="1354" extrusionOk="0">
                  <a:moveTo>
                    <a:pt x="3168" y="1"/>
                  </a:moveTo>
                  <a:cubicBezTo>
                    <a:pt x="3149" y="1"/>
                    <a:pt x="3129" y="2"/>
                    <a:pt x="3109" y="4"/>
                  </a:cubicBezTo>
                  <a:lnTo>
                    <a:pt x="514" y="480"/>
                  </a:lnTo>
                  <a:cubicBezTo>
                    <a:pt x="1" y="605"/>
                    <a:pt x="110" y="1354"/>
                    <a:pt x="602" y="1354"/>
                  </a:cubicBezTo>
                  <a:cubicBezTo>
                    <a:pt x="623" y="1354"/>
                    <a:pt x="646" y="1352"/>
                    <a:pt x="669" y="1349"/>
                  </a:cubicBezTo>
                  <a:lnTo>
                    <a:pt x="3276" y="885"/>
                  </a:lnTo>
                  <a:cubicBezTo>
                    <a:pt x="3793" y="747"/>
                    <a:pt x="3678" y="1"/>
                    <a:pt x="316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809" name="Google Shape;5809;p64"/>
            <p:cNvSpPr/>
            <p:nvPr/>
          </p:nvSpPr>
          <p:spPr>
            <a:xfrm>
              <a:off x="3163708" y="4806940"/>
              <a:ext cx="250428" cy="224527"/>
            </a:xfrm>
            <a:custGeom>
              <a:avLst/>
              <a:gdLst/>
              <a:ahLst/>
              <a:cxnLst/>
              <a:rect l="l" t="t" r="r" b="b"/>
              <a:pathLst>
                <a:path w="7764" h="6961" extrusionOk="0">
                  <a:moveTo>
                    <a:pt x="3925" y="1"/>
                  </a:moveTo>
                  <a:cubicBezTo>
                    <a:pt x="2894" y="1"/>
                    <a:pt x="1882" y="469"/>
                    <a:pt x="1215" y="1343"/>
                  </a:cubicBezTo>
                  <a:lnTo>
                    <a:pt x="6954" y="4975"/>
                  </a:lnTo>
                  <a:cubicBezTo>
                    <a:pt x="7764" y="3403"/>
                    <a:pt x="7240" y="1474"/>
                    <a:pt x="5752" y="534"/>
                  </a:cubicBezTo>
                  <a:cubicBezTo>
                    <a:pt x="5185" y="174"/>
                    <a:pt x="4551" y="1"/>
                    <a:pt x="3925" y="1"/>
                  </a:cubicBezTo>
                  <a:close/>
                  <a:moveTo>
                    <a:pt x="810" y="1986"/>
                  </a:moveTo>
                  <a:lnTo>
                    <a:pt x="810" y="1986"/>
                  </a:lnTo>
                  <a:cubicBezTo>
                    <a:pt x="1" y="3558"/>
                    <a:pt x="525" y="5487"/>
                    <a:pt x="2013" y="6427"/>
                  </a:cubicBezTo>
                  <a:cubicBezTo>
                    <a:pt x="2580" y="6787"/>
                    <a:pt x="3213" y="6960"/>
                    <a:pt x="3839" y="6960"/>
                  </a:cubicBezTo>
                  <a:cubicBezTo>
                    <a:pt x="4870" y="6960"/>
                    <a:pt x="5883" y="6492"/>
                    <a:pt x="6549" y="5618"/>
                  </a:cubicBezTo>
                  <a:lnTo>
                    <a:pt x="810" y="1986"/>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810" name="Google Shape;5810;p64"/>
            <p:cNvSpPr/>
            <p:nvPr/>
          </p:nvSpPr>
          <p:spPr>
            <a:xfrm>
              <a:off x="3633018" y="4325276"/>
              <a:ext cx="195885" cy="181918"/>
            </a:xfrm>
            <a:custGeom>
              <a:avLst/>
              <a:gdLst/>
              <a:ahLst/>
              <a:cxnLst/>
              <a:rect l="l" t="t" r="r" b="b"/>
              <a:pathLst>
                <a:path w="6073" h="5640" extrusionOk="0">
                  <a:moveTo>
                    <a:pt x="3596" y="0"/>
                  </a:moveTo>
                  <a:lnTo>
                    <a:pt x="1203" y="1632"/>
                  </a:lnTo>
                  <a:cubicBezTo>
                    <a:pt x="250" y="2286"/>
                    <a:pt x="0" y="3596"/>
                    <a:pt x="655" y="4560"/>
                  </a:cubicBezTo>
                  <a:lnTo>
                    <a:pt x="762" y="4715"/>
                  </a:lnTo>
                  <a:cubicBezTo>
                    <a:pt x="1170" y="5316"/>
                    <a:pt x="1833" y="5640"/>
                    <a:pt x="2507" y="5640"/>
                  </a:cubicBezTo>
                  <a:cubicBezTo>
                    <a:pt x="2915" y="5640"/>
                    <a:pt x="3328" y="5522"/>
                    <a:pt x="3691" y="5275"/>
                  </a:cubicBezTo>
                  <a:lnTo>
                    <a:pt x="6072" y="3644"/>
                  </a:lnTo>
                  <a:lnTo>
                    <a:pt x="3596" y="0"/>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811" name="Google Shape;5811;p64"/>
            <p:cNvSpPr/>
            <p:nvPr/>
          </p:nvSpPr>
          <p:spPr>
            <a:xfrm>
              <a:off x="3765490" y="4249734"/>
              <a:ext cx="196272" cy="181950"/>
            </a:xfrm>
            <a:custGeom>
              <a:avLst/>
              <a:gdLst/>
              <a:ahLst/>
              <a:cxnLst/>
              <a:rect l="l" t="t" r="r" b="b"/>
              <a:pathLst>
                <a:path w="6085" h="5641" extrusionOk="0">
                  <a:moveTo>
                    <a:pt x="3578" y="1"/>
                  </a:moveTo>
                  <a:cubicBezTo>
                    <a:pt x="3170" y="1"/>
                    <a:pt x="2757" y="119"/>
                    <a:pt x="2394" y="366"/>
                  </a:cubicBezTo>
                  <a:lnTo>
                    <a:pt x="1" y="1997"/>
                  </a:lnTo>
                  <a:lnTo>
                    <a:pt x="2477" y="5640"/>
                  </a:lnTo>
                  <a:lnTo>
                    <a:pt x="4871" y="4009"/>
                  </a:lnTo>
                  <a:cubicBezTo>
                    <a:pt x="5835" y="3354"/>
                    <a:pt x="6085" y="2045"/>
                    <a:pt x="5430" y="1092"/>
                  </a:cubicBezTo>
                  <a:lnTo>
                    <a:pt x="5323" y="926"/>
                  </a:lnTo>
                  <a:cubicBezTo>
                    <a:pt x="4915" y="325"/>
                    <a:pt x="4252" y="1"/>
                    <a:pt x="357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812" name="Google Shape;5812;p64"/>
            <p:cNvSpPr/>
            <p:nvPr/>
          </p:nvSpPr>
          <p:spPr>
            <a:xfrm>
              <a:off x="3575411" y="4700692"/>
              <a:ext cx="345645" cy="344387"/>
            </a:xfrm>
            <a:custGeom>
              <a:avLst/>
              <a:gdLst/>
              <a:ahLst/>
              <a:cxnLst/>
              <a:rect l="l" t="t" r="r" b="b"/>
              <a:pathLst>
                <a:path w="10716" h="10677" extrusionOk="0">
                  <a:moveTo>
                    <a:pt x="4998" y="0"/>
                  </a:moveTo>
                  <a:cubicBezTo>
                    <a:pt x="4820" y="0"/>
                    <a:pt x="4665" y="135"/>
                    <a:pt x="4644" y="327"/>
                  </a:cubicBezTo>
                  <a:lnTo>
                    <a:pt x="4179" y="3804"/>
                  </a:lnTo>
                  <a:lnTo>
                    <a:pt x="703" y="3339"/>
                  </a:lnTo>
                  <a:cubicBezTo>
                    <a:pt x="688" y="3338"/>
                    <a:pt x="673" y="3337"/>
                    <a:pt x="659" y="3337"/>
                  </a:cubicBezTo>
                  <a:cubicBezTo>
                    <a:pt x="473" y="3337"/>
                    <a:pt x="308" y="3473"/>
                    <a:pt x="286" y="3661"/>
                  </a:cubicBezTo>
                  <a:lnTo>
                    <a:pt x="24" y="5637"/>
                  </a:lnTo>
                  <a:cubicBezTo>
                    <a:pt x="0" y="5840"/>
                    <a:pt x="143" y="6030"/>
                    <a:pt x="346" y="6054"/>
                  </a:cubicBezTo>
                  <a:lnTo>
                    <a:pt x="3834" y="6518"/>
                  </a:lnTo>
                  <a:lnTo>
                    <a:pt x="3370" y="9995"/>
                  </a:lnTo>
                  <a:cubicBezTo>
                    <a:pt x="3334" y="10197"/>
                    <a:pt x="3477" y="10388"/>
                    <a:pt x="3691" y="10412"/>
                  </a:cubicBezTo>
                  <a:lnTo>
                    <a:pt x="5656" y="10674"/>
                  </a:lnTo>
                  <a:cubicBezTo>
                    <a:pt x="5671" y="10675"/>
                    <a:pt x="5685" y="10676"/>
                    <a:pt x="5700" y="10676"/>
                  </a:cubicBezTo>
                  <a:cubicBezTo>
                    <a:pt x="5885" y="10676"/>
                    <a:pt x="6050" y="10540"/>
                    <a:pt x="6072" y="10352"/>
                  </a:cubicBezTo>
                  <a:lnTo>
                    <a:pt x="6537" y="6876"/>
                  </a:lnTo>
                  <a:lnTo>
                    <a:pt x="10013" y="7328"/>
                  </a:lnTo>
                  <a:cubicBezTo>
                    <a:pt x="10033" y="7331"/>
                    <a:pt x="10053" y="7333"/>
                    <a:pt x="10072" y="7333"/>
                  </a:cubicBezTo>
                  <a:cubicBezTo>
                    <a:pt x="10251" y="7333"/>
                    <a:pt x="10409" y="7189"/>
                    <a:pt x="10430" y="7007"/>
                  </a:cubicBezTo>
                  <a:lnTo>
                    <a:pt x="10692" y="5042"/>
                  </a:lnTo>
                  <a:cubicBezTo>
                    <a:pt x="10716" y="4828"/>
                    <a:pt x="10573" y="4649"/>
                    <a:pt x="10371" y="4613"/>
                  </a:cubicBezTo>
                  <a:lnTo>
                    <a:pt x="6894" y="4161"/>
                  </a:lnTo>
                  <a:lnTo>
                    <a:pt x="7358" y="684"/>
                  </a:lnTo>
                  <a:cubicBezTo>
                    <a:pt x="7382" y="470"/>
                    <a:pt x="7239" y="291"/>
                    <a:pt x="7037" y="256"/>
                  </a:cubicBezTo>
                  <a:lnTo>
                    <a:pt x="5060" y="6"/>
                  </a:lnTo>
                  <a:cubicBezTo>
                    <a:pt x="5040" y="2"/>
                    <a:pt x="5019" y="0"/>
                    <a:pt x="4998"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813" name="Google Shape;5813;p64"/>
            <p:cNvSpPr/>
            <p:nvPr/>
          </p:nvSpPr>
          <p:spPr>
            <a:xfrm>
              <a:off x="2108389" y="99161"/>
              <a:ext cx="349515" cy="435378"/>
            </a:xfrm>
            <a:custGeom>
              <a:avLst/>
              <a:gdLst/>
              <a:ahLst/>
              <a:cxnLst/>
              <a:rect l="l" t="t" r="r" b="b"/>
              <a:pathLst>
                <a:path w="10836" h="13498" extrusionOk="0">
                  <a:moveTo>
                    <a:pt x="4147" y="412"/>
                  </a:moveTo>
                  <a:cubicBezTo>
                    <a:pt x="4434" y="412"/>
                    <a:pt x="4718" y="584"/>
                    <a:pt x="4775" y="971"/>
                  </a:cubicBezTo>
                  <a:cubicBezTo>
                    <a:pt x="4799" y="1173"/>
                    <a:pt x="4751" y="1364"/>
                    <a:pt x="4620" y="1518"/>
                  </a:cubicBezTo>
                  <a:lnTo>
                    <a:pt x="3834" y="1661"/>
                  </a:lnTo>
                  <a:cubicBezTo>
                    <a:pt x="3656" y="1566"/>
                    <a:pt x="3537" y="1399"/>
                    <a:pt x="3501" y="1209"/>
                  </a:cubicBezTo>
                  <a:cubicBezTo>
                    <a:pt x="3386" y="709"/>
                    <a:pt x="3770" y="412"/>
                    <a:pt x="4147" y="412"/>
                  </a:cubicBezTo>
                  <a:close/>
                  <a:moveTo>
                    <a:pt x="7842" y="2726"/>
                  </a:moveTo>
                  <a:cubicBezTo>
                    <a:pt x="8105" y="2726"/>
                    <a:pt x="8340" y="2907"/>
                    <a:pt x="8382" y="3185"/>
                  </a:cubicBezTo>
                  <a:lnTo>
                    <a:pt x="9775" y="10746"/>
                  </a:lnTo>
                  <a:cubicBezTo>
                    <a:pt x="9823" y="11043"/>
                    <a:pt x="9633" y="11329"/>
                    <a:pt x="9323" y="11377"/>
                  </a:cubicBezTo>
                  <a:lnTo>
                    <a:pt x="3060" y="12520"/>
                  </a:lnTo>
                  <a:cubicBezTo>
                    <a:pt x="3025" y="12527"/>
                    <a:pt x="2990" y="12530"/>
                    <a:pt x="2956" y="12530"/>
                  </a:cubicBezTo>
                  <a:cubicBezTo>
                    <a:pt x="2699" y="12530"/>
                    <a:pt x="2471" y="12342"/>
                    <a:pt x="2429" y="12079"/>
                  </a:cubicBezTo>
                  <a:lnTo>
                    <a:pt x="1048" y="4507"/>
                  </a:lnTo>
                  <a:cubicBezTo>
                    <a:pt x="989" y="4209"/>
                    <a:pt x="1191" y="3935"/>
                    <a:pt x="1489" y="3876"/>
                  </a:cubicBezTo>
                  <a:lnTo>
                    <a:pt x="2239" y="3745"/>
                  </a:lnTo>
                  <a:cubicBezTo>
                    <a:pt x="2270" y="3954"/>
                    <a:pt x="2448" y="4099"/>
                    <a:pt x="2653" y="4099"/>
                  </a:cubicBezTo>
                  <a:cubicBezTo>
                    <a:pt x="2681" y="4099"/>
                    <a:pt x="2710" y="4096"/>
                    <a:pt x="2739" y="4090"/>
                  </a:cubicBezTo>
                  <a:lnTo>
                    <a:pt x="6656" y="3376"/>
                  </a:lnTo>
                  <a:cubicBezTo>
                    <a:pt x="6894" y="3340"/>
                    <a:pt x="7049" y="3114"/>
                    <a:pt x="7001" y="2876"/>
                  </a:cubicBezTo>
                  <a:lnTo>
                    <a:pt x="7751" y="2733"/>
                  </a:lnTo>
                  <a:cubicBezTo>
                    <a:pt x="7782" y="2728"/>
                    <a:pt x="7812" y="2726"/>
                    <a:pt x="7842" y="2726"/>
                  </a:cubicBezTo>
                  <a:close/>
                  <a:moveTo>
                    <a:pt x="4134" y="1"/>
                  </a:moveTo>
                  <a:cubicBezTo>
                    <a:pt x="4071" y="1"/>
                    <a:pt x="4006" y="6"/>
                    <a:pt x="3941" y="18"/>
                  </a:cubicBezTo>
                  <a:cubicBezTo>
                    <a:pt x="3346" y="125"/>
                    <a:pt x="2953" y="697"/>
                    <a:pt x="3072" y="1280"/>
                  </a:cubicBezTo>
                  <a:cubicBezTo>
                    <a:pt x="3096" y="1459"/>
                    <a:pt x="3167" y="1614"/>
                    <a:pt x="3275" y="1756"/>
                  </a:cubicBezTo>
                  <a:lnTo>
                    <a:pt x="2501" y="1899"/>
                  </a:lnTo>
                  <a:cubicBezTo>
                    <a:pt x="2191" y="1959"/>
                    <a:pt x="1977" y="2268"/>
                    <a:pt x="2036" y="2578"/>
                  </a:cubicBezTo>
                  <a:lnTo>
                    <a:pt x="2084" y="2864"/>
                  </a:lnTo>
                  <a:lnTo>
                    <a:pt x="798" y="3102"/>
                  </a:lnTo>
                  <a:cubicBezTo>
                    <a:pt x="310" y="3185"/>
                    <a:pt x="0" y="3650"/>
                    <a:pt x="84" y="4126"/>
                  </a:cubicBezTo>
                  <a:lnTo>
                    <a:pt x="1655" y="12758"/>
                  </a:lnTo>
                  <a:cubicBezTo>
                    <a:pt x="1741" y="13194"/>
                    <a:pt x="2111" y="13497"/>
                    <a:pt x="2537" y="13497"/>
                  </a:cubicBezTo>
                  <a:cubicBezTo>
                    <a:pt x="2588" y="13497"/>
                    <a:pt x="2639" y="13493"/>
                    <a:pt x="2691" y="13484"/>
                  </a:cubicBezTo>
                  <a:lnTo>
                    <a:pt x="10025" y="12139"/>
                  </a:lnTo>
                  <a:cubicBezTo>
                    <a:pt x="10514" y="12055"/>
                    <a:pt x="10835" y="11579"/>
                    <a:pt x="10752" y="11103"/>
                  </a:cubicBezTo>
                  <a:lnTo>
                    <a:pt x="9168" y="2483"/>
                  </a:lnTo>
                  <a:cubicBezTo>
                    <a:pt x="9094" y="2046"/>
                    <a:pt x="8715" y="1743"/>
                    <a:pt x="8287" y="1743"/>
                  </a:cubicBezTo>
                  <a:cubicBezTo>
                    <a:pt x="8236" y="1743"/>
                    <a:pt x="8184" y="1748"/>
                    <a:pt x="8132" y="1756"/>
                  </a:cubicBezTo>
                  <a:lnTo>
                    <a:pt x="6847" y="1995"/>
                  </a:lnTo>
                  <a:lnTo>
                    <a:pt x="6799" y="1721"/>
                  </a:lnTo>
                  <a:cubicBezTo>
                    <a:pt x="6746" y="1435"/>
                    <a:pt x="6506" y="1235"/>
                    <a:pt x="6228" y="1235"/>
                  </a:cubicBezTo>
                  <a:cubicBezTo>
                    <a:pt x="6192" y="1235"/>
                    <a:pt x="6156" y="1238"/>
                    <a:pt x="6120" y="1245"/>
                  </a:cubicBezTo>
                  <a:lnTo>
                    <a:pt x="5168" y="1411"/>
                  </a:lnTo>
                  <a:cubicBezTo>
                    <a:pt x="5227" y="1245"/>
                    <a:pt x="5239" y="1066"/>
                    <a:pt x="5203" y="899"/>
                  </a:cubicBezTo>
                  <a:cubicBezTo>
                    <a:pt x="5108" y="370"/>
                    <a:pt x="4646" y="1"/>
                    <a:pt x="413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814" name="Google Shape;5814;p64"/>
            <p:cNvSpPr/>
            <p:nvPr/>
          </p:nvSpPr>
          <p:spPr>
            <a:xfrm>
              <a:off x="2170222" y="255566"/>
              <a:ext cx="60059" cy="49898"/>
            </a:xfrm>
            <a:custGeom>
              <a:avLst/>
              <a:gdLst/>
              <a:ahLst/>
              <a:cxnLst/>
              <a:rect l="l" t="t" r="r" b="b"/>
              <a:pathLst>
                <a:path w="1862" h="1547" extrusionOk="0">
                  <a:moveTo>
                    <a:pt x="1015" y="1"/>
                  </a:moveTo>
                  <a:cubicBezTo>
                    <a:pt x="967" y="1"/>
                    <a:pt x="918" y="5"/>
                    <a:pt x="869" y="15"/>
                  </a:cubicBezTo>
                  <a:cubicBezTo>
                    <a:pt x="191" y="134"/>
                    <a:pt x="0" y="1015"/>
                    <a:pt x="572" y="1408"/>
                  </a:cubicBezTo>
                  <a:cubicBezTo>
                    <a:pt x="709" y="1504"/>
                    <a:pt x="857" y="1547"/>
                    <a:pt x="1002" y="1547"/>
                  </a:cubicBezTo>
                  <a:cubicBezTo>
                    <a:pt x="1450" y="1547"/>
                    <a:pt x="1861" y="1138"/>
                    <a:pt x="1762" y="634"/>
                  </a:cubicBezTo>
                  <a:cubicBezTo>
                    <a:pt x="1699" y="266"/>
                    <a:pt x="1377" y="1"/>
                    <a:pt x="1015"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815" name="Google Shape;5815;p64"/>
            <p:cNvSpPr/>
            <p:nvPr/>
          </p:nvSpPr>
          <p:spPr>
            <a:xfrm>
              <a:off x="2238409" y="241019"/>
              <a:ext cx="124117" cy="43706"/>
            </a:xfrm>
            <a:custGeom>
              <a:avLst/>
              <a:gdLst/>
              <a:ahLst/>
              <a:cxnLst/>
              <a:rect l="l" t="t" r="r" b="b"/>
              <a:pathLst>
                <a:path w="3848" h="1355" extrusionOk="0">
                  <a:moveTo>
                    <a:pt x="3261" y="1"/>
                  </a:moveTo>
                  <a:cubicBezTo>
                    <a:pt x="3225" y="1"/>
                    <a:pt x="3188" y="5"/>
                    <a:pt x="3149" y="14"/>
                  </a:cubicBezTo>
                  <a:lnTo>
                    <a:pt x="553" y="490"/>
                  </a:lnTo>
                  <a:cubicBezTo>
                    <a:pt x="1" y="580"/>
                    <a:pt x="121" y="1354"/>
                    <a:pt x="622" y="1354"/>
                  </a:cubicBezTo>
                  <a:cubicBezTo>
                    <a:pt x="649" y="1354"/>
                    <a:pt x="678" y="1352"/>
                    <a:pt x="708" y="1347"/>
                  </a:cubicBezTo>
                  <a:lnTo>
                    <a:pt x="3292" y="871"/>
                  </a:lnTo>
                  <a:cubicBezTo>
                    <a:pt x="3847" y="793"/>
                    <a:pt x="3750" y="1"/>
                    <a:pt x="3261"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816" name="Google Shape;5816;p64"/>
            <p:cNvSpPr/>
            <p:nvPr/>
          </p:nvSpPr>
          <p:spPr>
            <a:xfrm>
              <a:off x="2182898" y="325172"/>
              <a:ext cx="60123" cy="49866"/>
            </a:xfrm>
            <a:custGeom>
              <a:avLst/>
              <a:gdLst/>
              <a:ahLst/>
              <a:cxnLst/>
              <a:rect l="l" t="t" r="r" b="b"/>
              <a:pathLst>
                <a:path w="1864" h="1546" extrusionOk="0">
                  <a:moveTo>
                    <a:pt x="1014" y="1"/>
                  </a:moveTo>
                  <a:cubicBezTo>
                    <a:pt x="970" y="1"/>
                    <a:pt x="926" y="4"/>
                    <a:pt x="881" y="12"/>
                  </a:cubicBezTo>
                  <a:cubicBezTo>
                    <a:pt x="191" y="131"/>
                    <a:pt x="0" y="1012"/>
                    <a:pt x="572" y="1405"/>
                  </a:cubicBezTo>
                  <a:cubicBezTo>
                    <a:pt x="710" y="1502"/>
                    <a:pt x="860" y="1545"/>
                    <a:pt x="1007" y="1545"/>
                  </a:cubicBezTo>
                  <a:cubicBezTo>
                    <a:pt x="1454" y="1545"/>
                    <a:pt x="1864" y="1142"/>
                    <a:pt x="1774" y="631"/>
                  </a:cubicBezTo>
                  <a:cubicBezTo>
                    <a:pt x="1700" y="259"/>
                    <a:pt x="1378" y="1"/>
                    <a:pt x="101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817" name="Google Shape;5817;p64"/>
            <p:cNvSpPr/>
            <p:nvPr/>
          </p:nvSpPr>
          <p:spPr>
            <a:xfrm>
              <a:off x="2252408" y="310528"/>
              <a:ext cx="121376" cy="43512"/>
            </a:xfrm>
            <a:custGeom>
              <a:avLst/>
              <a:gdLst/>
              <a:ahLst/>
              <a:cxnLst/>
              <a:rect l="l" t="t" r="r" b="b"/>
              <a:pathLst>
                <a:path w="3763" h="1349" extrusionOk="0">
                  <a:moveTo>
                    <a:pt x="3132" y="0"/>
                  </a:moveTo>
                  <a:cubicBezTo>
                    <a:pt x="3120" y="0"/>
                    <a:pt x="3108" y="1"/>
                    <a:pt x="3096" y="2"/>
                  </a:cubicBezTo>
                  <a:lnTo>
                    <a:pt x="500" y="478"/>
                  </a:lnTo>
                  <a:cubicBezTo>
                    <a:pt x="0" y="618"/>
                    <a:pt x="125" y="1348"/>
                    <a:pt x="631" y="1348"/>
                  </a:cubicBezTo>
                  <a:cubicBezTo>
                    <a:pt x="643" y="1348"/>
                    <a:pt x="655" y="1348"/>
                    <a:pt x="667" y="1347"/>
                  </a:cubicBezTo>
                  <a:lnTo>
                    <a:pt x="3263" y="871"/>
                  </a:lnTo>
                  <a:cubicBezTo>
                    <a:pt x="3763" y="731"/>
                    <a:pt x="3638" y="0"/>
                    <a:pt x="313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818" name="Google Shape;5818;p64"/>
            <p:cNvSpPr/>
            <p:nvPr/>
          </p:nvSpPr>
          <p:spPr>
            <a:xfrm>
              <a:off x="2196316" y="399294"/>
              <a:ext cx="60156" cy="50189"/>
            </a:xfrm>
            <a:custGeom>
              <a:avLst/>
              <a:gdLst/>
              <a:ahLst/>
              <a:cxnLst/>
              <a:rect l="l" t="t" r="r" b="b"/>
              <a:pathLst>
                <a:path w="1865" h="1556" extrusionOk="0">
                  <a:moveTo>
                    <a:pt x="1014" y="1"/>
                  </a:moveTo>
                  <a:cubicBezTo>
                    <a:pt x="971" y="1"/>
                    <a:pt x="926" y="4"/>
                    <a:pt x="882" y="12"/>
                  </a:cubicBezTo>
                  <a:cubicBezTo>
                    <a:pt x="191" y="131"/>
                    <a:pt x="1" y="1012"/>
                    <a:pt x="572" y="1417"/>
                  </a:cubicBezTo>
                  <a:cubicBezTo>
                    <a:pt x="709" y="1513"/>
                    <a:pt x="858" y="1556"/>
                    <a:pt x="1003" y="1556"/>
                  </a:cubicBezTo>
                  <a:cubicBezTo>
                    <a:pt x="1452" y="1556"/>
                    <a:pt x="1865" y="1147"/>
                    <a:pt x="1775" y="643"/>
                  </a:cubicBezTo>
                  <a:cubicBezTo>
                    <a:pt x="1701" y="260"/>
                    <a:pt x="1379" y="1"/>
                    <a:pt x="101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819" name="Google Shape;5819;p64"/>
            <p:cNvSpPr/>
            <p:nvPr/>
          </p:nvSpPr>
          <p:spPr>
            <a:xfrm>
              <a:off x="2265310" y="384586"/>
              <a:ext cx="122472" cy="44028"/>
            </a:xfrm>
            <a:custGeom>
              <a:avLst/>
              <a:gdLst/>
              <a:ahLst/>
              <a:cxnLst/>
              <a:rect l="l" t="t" r="r" b="b"/>
              <a:pathLst>
                <a:path w="3797" h="1365" extrusionOk="0">
                  <a:moveTo>
                    <a:pt x="3170" y="0"/>
                  </a:moveTo>
                  <a:cubicBezTo>
                    <a:pt x="3152" y="0"/>
                    <a:pt x="3132" y="1"/>
                    <a:pt x="3113" y="4"/>
                  </a:cubicBezTo>
                  <a:lnTo>
                    <a:pt x="3125" y="4"/>
                  </a:lnTo>
                  <a:lnTo>
                    <a:pt x="529" y="480"/>
                  </a:lnTo>
                  <a:cubicBezTo>
                    <a:pt x="1" y="606"/>
                    <a:pt x="115" y="1364"/>
                    <a:pt x="626" y="1364"/>
                  </a:cubicBezTo>
                  <a:cubicBezTo>
                    <a:pt x="645" y="1364"/>
                    <a:pt x="664" y="1363"/>
                    <a:pt x="684" y="1361"/>
                  </a:cubicBezTo>
                  <a:lnTo>
                    <a:pt x="3279" y="885"/>
                  </a:lnTo>
                  <a:cubicBezTo>
                    <a:pt x="3796" y="758"/>
                    <a:pt x="3681" y="0"/>
                    <a:pt x="3170"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820" name="Google Shape;5820;p64"/>
            <p:cNvSpPr/>
            <p:nvPr/>
          </p:nvSpPr>
          <p:spPr>
            <a:xfrm>
              <a:off x="2138741" y="708297"/>
              <a:ext cx="250783" cy="224721"/>
            </a:xfrm>
            <a:custGeom>
              <a:avLst/>
              <a:gdLst/>
              <a:ahLst/>
              <a:cxnLst/>
              <a:rect l="l" t="t" r="r" b="b"/>
              <a:pathLst>
                <a:path w="7775" h="6967" extrusionOk="0">
                  <a:moveTo>
                    <a:pt x="3934" y="1"/>
                  </a:moveTo>
                  <a:cubicBezTo>
                    <a:pt x="2904" y="1"/>
                    <a:pt x="1893" y="465"/>
                    <a:pt x="1226" y="1338"/>
                  </a:cubicBezTo>
                  <a:lnTo>
                    <a:pt x="6965" y="4969"/>
                  </a:lnTo>
                  <a:cubicBezTo>
                    <a:pt x="7775" y="3398"/>
                    <a:pt x="7251" y="1469"/>
                    <a:pt x="5763" y="528"/>
                  </a:cubicBezTo>
                  <a:cubicBezTo>
                    <a:pt x="5195" y="173"/>
                    <a:pt x="4561" y="1"/>
                    <a:pt x="3934" y="1"/>
                  </a:cubicBezTo>
                  <a:close/>
                  <a:moveTo>
                    <a:pt x="822" y="1993"/>
                  </a:moveTo>
                  <a:lnTo>
                    <a:pt x="822" y="1993"/>
                  </a:lnTo>
                  <a:cubicBezTo>
                    <a:pt x="0" y="3553"/>
                    <a:pt x="524" y="5493"/>
                    <a:pt x="2024" y="6434"/>
                  </a:cubicBezTo>
                  <a:cubicBezTo>
                    <a:pt x="2590" y="6793"/>
                    <a:pt x="3222" y="6966"/>
                    <a:pt x="3847" y="6966"/>
                  </a:cubicBezTo>
                  <a:cubicBezTo>
                    <a:pt x="4879" y="6966"/>
                    <a:pt x="5893" y="6495"/>
                    <a:pt x="6560" y="5612"/>
                  </a:cubicBezTo>
                  <a:lnTo>
                    <a:pt x="822" y="1993"/>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821" name="Google Shape;5821;p64"/>
            <p:cNvSpPr/>
            <p:nvPr/>
          </p:nvSpPr>
          <p:spPr>
            <a:xfrm>
              <a:off x="2608019" y="226472"/>
              <a:ext cx="196272" cy="181918"/>
            </a:xfrm>
            <a:custGeom>
              <a:avLst/>
              <a:gdLst/>
              <a:ahLst/>
              <a:cxnLst/>
              <a:rect l="l" t="t" r="r" b="b"/>
              <a:pathLst>
                <a:path w="6085" h="5640" extrusionOk="0">
                  <a:moveTo>
                    <a:pt x="3608" y="0"/>
                  </a:moveTo>
                  <a:lnTo>
                    <a:pt x="1215" y="1631"/>
                  </a:lnTo>
                  <a:cubicBezTo>
                    <a:pt x="250" y="2286"/>
                    <a:pt x="0" y="3596"/>
                    <a:pt x="655" y="4560"/>
                  </a:cubicBezTo>
                  <a:lnTo>
                    <a:pt x="762" y="4715"/>
                  </a:lnTo>
                  <a:cubicBezTo>
                    <a:pt x="1171" y="5316"/>
                    <a:pt x="1833" y="5640"/>
                    <a:pt x="2508" y="5640"/>
                  </a:cubicBezTo>
                  <a:cubicBezTo>
                    <a:pt x="2916" y="5640"/>
                    <a:pt x="3328" y="5521"/>
                    <a:pt x="3691" y="5275"/>
                  </a:cubicBezTo>
                  <a:lnTo>
                    <a:pt x="6085" y="3644"/>
                  </a:lnTo>
                  <a:lnTo>
                    <a:pt x="3608" y="0"/>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822" name="Google Shape;5822;p64"/>
            <p:cNvSpPr/>
            <p:nvPr/>
          </p:nvSpPr>
          <p:spPr>
            <a:xfrm>
              <a:off x="2740909" y="151317"/>
              <a:ext cx="196272" cy="181563"/>
            </a:xfrm>
            <a:custGeom>
              <a:avLst/>
              <a:gdLst/>
              <a:ahLst/>
              <a:cxnLst/>
              <a:rect l="l" t="t" r="r" b="b"/>
              <a:pathLst>
                <a:path w="6085" h="5629" extrusionOk="0">
                  <a:moveTo>
                    <a:pt x="3571" y="1"/>
                  </a:moveTo>
                  <a:cubicBezTo>
                    <a:pt x="3163" y="1"/>
                    <a:pt x="2752" y="119"/>
                    <a:pt x="2393" y="366"/>
                  </a:cubicBezTo>
                  <a:lnTo>
                    <a:pt x="0" y="1985"/>
                  </a:lnTo>
                  <a:lnTo>
                    <a:pt x="2477" y="5628"/>
                  </a:lnTo>
                  <a:lnTo>
                    <a:pt x="4870" y="4009"/>
                  </a:lnTo>
                  <a:cubicBezTo>
                    <a:pt x="5834" y="3354"/>
                    <a:pt x="6084" y="2044"/>
                    <a:pt x="5429" y="1080"/>
                  </a:cubicBezTo>
                  <a:lnTo>
                    <a:pt x="5310" y="925"/>
                  </a:lnTo>
                  <a:cubicBezTo>
                    <a:pt x="4910" y="324"/>
                    <a:pt x="4245" y="1"/>
                    <a:pt x="3571"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823" name="Google Shape;5823;p64"/>
            <p:cNvSpPr/>
            <p:nvPr/>
          </p:nvSpPr>
          <p:spPr>
            <a:xfrm>
              <a:off x="2550799" y="602242"/>
              <a:ext cx="346032" cy="344032"/>
            </a:xfrm>
            <a:custGeom>
              <a:avLst/>
              <a:gdLst/>
              <a:ahLst/>
              <a:cxnLst/>
              <a:rect l="l" t="t" r="r" b="b"/>
              <a:pathLst>
                <a:path w="10728" h="10666" extrusionOk="0">
                  <a:moveTo>
                    <a:pt x="5007" y="1"/>
                  </a:moveTo>
                  <a:cubicBezTo>
                    <a:pt x="4823" y="1"/>
                    <a:pt x="4676" y="136"/>
                    <a:pt x="4644" y="328"/>
                  </a:cubicBezTo>
                  <a:lnTo>
                    <a:pt x="4191" y="3805"/>
                  </a:lnTo>
                  <a:lnTo>
                    <a:pt x="715" y="3340"/>
                  </a:lnTo>
                  <a:cubicBezTo>
                    <a:pt x="699" y="3338"/>
                    <a:pt x="684" y="3338"/>
                    <a:pt x="668" y="3338"/>
                  </a:cubicBezTo>
                  <a:cubicBezTo>
                    <a:pt x="475" y="3338"/>
                    <a:pt x="319" y="3474"/>
                    <a:pt x="286" y="3662"/>
                  </a:cubicBezTo>
                  <a:lnTo>
                    <a:pt x="36" y="5638"/>
                  </a:lnTo>
                  <a:cubicBezTo>
                    <a:pt x="0" y="5840"/>
                    <a:pt x="143" y="6031"/>
                    <a:pt x="346" y="6055"/>
                  </a:cubicBezTo>
                  <a:lnTo>
                    <a:pt x="346" y="6043"/>
                  </a:lnTo>
                  <a:lnTo>
                    <a:pt x="3822" y="6507"/>
                  </a:lnTo>
                  <a:lnTo>
                    <a:pt x="3370" y="9984"/>
                  </a:lnTo>
                  <a:cubicBezTo>
                    <a:pt x="3334" y="10186"/>
                    <a:pt x="3489" y="10377"/>
                    <a:pt x="3691" y="10401"/>
                  </a:cubicBezTo>
                  <a:lnTo>
                    <a:pt x="5668" y="10663"/>
                  </a:lnTo>
                  <a:cubicBezTo>
                    <a:pt x="5683" y="10664"/>
                    <a:pt x="5697" y="10665"/>
                    <a:pt x="5712" y="10665"/>
                  </a:cubicBezTo>
                  <a:cubicBezTo>
                    <a:pt x="5896" y="10665"/>
                    <a:pt x="6051" y="10529"/>
                    <a:pt x="6085" y="10341"/>
                  </a:cubicBezTo>
                  <a:lnTo>
                    <a:pt x="6537" y="6864"/>
                  </a:lnTo>
                  <a:lnTo>
                    <a:pt x="10025" y="7329"/>
                  </a:lnTo>
                  <a:cubicBezTo>
                    <a:pt x="10040" y="7331"/>
                    <a:pt x="10055" y="7331"/>
                    <a:pt x="10069" y="7331"/>
                  </a:cubicBezTo>
                  <a:cubicBezTo>
                    <a:pt x="10253" y="7331"/>
                    <a:pt x="10409" y="7195"/>
                    <a:pt x="10442" y="7007"/>
                  </a:cubicBezTo>
                  <a:lnTo>
                    <a:pt x="10704" y="5031"/>
                  </a:lnTo>
                  <a:cubicBezTo>
                    <a:pt x="10728" y="4828"/>
                    <a:pt x="10585" y="4638"/>
                    <a:pt x="10383" y="4614"/>
                  </a:cubicBezTo>
                  <a:lnTo>
                    <a:pt x="6894" y="4150"/>
                  </a:lnTo>
                  <a:lnTo>
                    <a:pt x="7358" y="673"/>
                  </a:lnTo>
                  <a:cubicBezTo>
                    <a:pt x="7382" y="471"/>
                    <a:pt x="7239" y="280"/>
                    <a:pt x="7037" y="256"/>
                  </a:cubicBezTo>
                  <a:lnTo>
                    <a:pt x="5072" y="6"/>
                  </a:lnTo>
                  <a:cubicBezTo>
                    <a:pt x="5050" y="3"/>
                    <a:pt x="5029" y="1"/>
                    <a:pt x="5007"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824" name="Google Shape;5824;p64"/>
            <p:cNvSpPr/>
            <p:nvPr/>
          </p:nvSpPr>
          <p:spPr>
            <a:xfrm>
              <a:off x="2108389" y="4197965"/>
              <a:ext cx="349515" cy="435378"/>
            </a:xfrm>
            <a:custGeom>
              <a:avLst/>
              <a:gdLst/>
              <a:ahLst/>
              <a:cxnLst/>
              <a:rect l="l" t="t" r="r" b="b"/>
              <a:pathLst>
                <a:path w="10836" h="13498" extrusionOk="0">
                  <a:moveTo>
                    <a:pt x="4147" y="412"/>
                  </a:moveTo>
                  <a:cubicBezTo>
                    <a:pt x="4434" y="412"/>
                    <a:pt x="4718" y="585"/>
                    <a:pt x="4775" y="971"/>
                  </a:cubicBezTo>
                  <a:cubicBezTo>
                    <a:pt x="4799" y="1161"/>
                    <a:pt x="4751" y="1364"/>
                    <a:pt x="4620" y="1519"/>
                  </a:cubicBezTo>
                  <a:lnTo>
                    <a:pt x="3834" y="1661"/>
                  </a:lnTo>
                  <a:cubicBezTo>
                    <a:pt x="3656" y="1566"/>
                    <a:pt x="3537" y="1411"/>
                    <a:pt x="3501" y="1221"/>
                  </a:cubicBezTo>
                  <a:lnTo>
                    <a:pt x="3501" y="1209"/>
                  </a:lnTo>
                  <a:cubicBezTo>
                    <a:pt x="3386" y="709"/>
                    <a:pt x="3770" y="412"/>
                    <a:pt x="4147" y="412"/>
                  </a:cubicBezTo>
                  <a:close/>
                  <a:moveTo>
                    <a:pt x="7856" y="2723"/>
                  </a:moveTo>
                  <a:cubicBezTo>
                    <a:pt x="8113" y="2723"/>
                    <a:pt x="8340" y="2911"/>
                    <a:pt x="8382" y="3173"/>
                  </a:cubicBezTo>
                  <a:lnTo>
                    <a:pt x="9775" y="10734"/>
                  </a:lnTo>
                  <a:cubicBezTo>
                    <a:pt x="9823" y="11043"/>
                    <a:pt x="9633" y="11329"/>
                    <a:pt x="9323" y="11377"/>
                  </a:cubicBezTo>
                  <a:lnTo>
                    <a:pt x="3060" y="12520"/>
                  </a:lnTo>
                  <a:cubicBezTo>
                    <a:pt x="3030" y="12525"/>
                    <a:pt x="2999" y="12527"/>
                    <a:pt x="2969" y="12527"/>
                  </a:cubicBezTo>
                  <a:cubicBezTo>
                    <a:pt x="2706" y="12527"/>
                    <a:pt x="2472" y="12346"/>
                    <a:pt x="2429" y="12079"/>
                  </a:cubicBezTo>
                  <a:lnTo>
                    <a:pt x="1048" y="4507"/>
                  </a:lnTo>
                  <a:cubicBezTo>
                    <a:pt x="989" y="4209"/>
                    <a:pt x="1191" y="3924"/>
                    <a:pt x="1489" y="3876"/>
                  </a:cubicBezTo>
                  <a:lnTo>
                    <a:pt x="2239" y="3745"/>
                  </a:lnTo>
                  <a:cubicBezTo>
                    <a:pt x="2270" y="3945"/>
                    <a:pt x="2451" y="4098"/>
                    <a:pt x="2657" y="4098"/>
                  </a:cubicBezTo>
                  <a:cubicBezTo>
                    <a:pt x="2684" y="4098"/>
                    <a:pt x="2711" y="4096"/>
                    <a:pt x="2739" y="4090"/>
                  </a:cubicBezTo>
                  <a:lnTo>
                    <a:pt x="6656" y="3376"/>
                  </a:lnTo>
                  <a:cubicBezTo>
                    <a:pt x="6894" y="3328"/>
                    <a:pt x="7049" y="3102"/>
                    <a:pt x="7001" y="2864"/>
                  </a:cubicBezTo>
                  <a:lnTo>
                    <a:pt x="7751" y="2733"/>
                  </a:lnTo>
                  <a:cubicBezTo>
                    <a:pt x="7787" y="2726"/>
                    <a:pt x="7822" y="2723"/>
                    <a:pt x="7856" y="2723"/>
                  </a:cubicBezTo>
                  <a:close/>
                  <a:moveTo>
                    <a:pt x="4135" y="1"/>
                  </a:moveTo>
                  <a:cubicBezTo>
                    <a:pt x="4071" y="1"/>
                    <a:pt x="4006" y="6"/>
                    <a:pt x="3941" y="18"/>
                  </a:cubicBezTo>
                  <a:cubicBezTo>
                    <a:pt x="3346" y="125"/>
                    <a:pt x="2953" y="697"/>
                    <a:pt x="3072" y="1280"/>
                  </a:cubicBezTo>
                  <a:cubicBezTo>
                    <a:pt x="3096" y="1459"/>
                    <a:pt x="3167" y="1614"/>
                    <a:pt x="3275" y="1757"/>
                  </a:cubicBezTo>
                  <a:lnTo>
                    <a:pt x="2501" y="1900"/>
                  </a:lnTo>
                  <a:cubicBezTo>
                    <a:pt x="2191" y="1959"/>
                    <a:pt x="1977" y="2269"/>
                    <a:pt x="2036" y="2578"/>
                  </a:cubicBezTo>
                  <a:lnTo>
                    <a:pt x="2084" y="2864"/>
                  </a:lnTo>
                  <a:lnTo>
                    <a:pt x="798" y="3102"/>
                  </a:lnTo>
                  <a:cubicBezTo>
                    <a:pt x="310" y="3185"/>
                    <a:pt x="0" y="3650"/>
                    <a:pt x="84" y="4138"/>
                  </a:cubicBezTo>
                  <a:lnTo>
                    <a:pt x="1655" y="12770"/>
                  </a:lnTo>
                  <a:cubicBezTo>
                    <a:pt x="1740" y="13195"/>
                    <a:pt x="2111" y="13497"/>
                    <a:pt x="2537" y="13497"/>
                  </a:cubicBezTo>
                  <a:cubicBezTo>
                    <a:pt x="2588" y="13497"/>
                    <a:pt x="2639" y="13493"/>
                    <a:pt x="2691" y="13484"/>
                  </a:cubicBezTo>
                  <a:lnTo>
                    <a:pt x="10025" y="12139"/>
                  </a:lnTo>
                  <a:cubicBezTo>
                    <a:pt x="10514" y="12056"/>
                    <a:pt x="10835" y="11579"/>
                    <a:pt x="10752" y="11103"/>
                  </a:cubicBezTo>
                  <a:lnTo>
                    <a:pt x="9168" y="2471"/>
                  </a:lnTo>
                  <a:cubicBezTo>
                    <a:pt x="9095" y="2041"/>
                    <a:pt x="8725" y="1740"/>
                    <a:pt x="8304" y="1740"/>
                  </a:cubicBezTo>
                  <a:cubicBezTo>
                    <a:pt x="8248" y="1740"/>
                    <a:pt x="8190" y="1745"/>
                    <a:pt x="8132" y="1757"/>
                  </a:cubicBezTo>
                  <a:lnTo>
                    <a:pt x="6847" y="1995"/>
                  </a:lnTo>
                  <a:lnTo>
                    <a:pt x="6799" y="1709"/>
                  </a:lnTo>
                  <a:cubicBezTo>
                    <a:pt x="6745" y="1428"/>
                    <a:pt x="6495" y="1226"/>
                    <a:pt x="6210" y="1226"/>
                  </a:cubicBezTo>
                  <a:cubicBezTo>
                    <a:pt x="6180" y="1226"/>
                    <a:pt x="6150" y="1228"/>
                    <a:pt x="6120" y="1233"/>
                  </a:cubicBezTo>
                  <a:lnTo>
                    <a:pt x="5168" y="1411"/>
                  </a:lnTo>
                  <a:cubicBezTo>
                    <a:pt x="5227" y="1245"/>
                    <a:pt x="5239" y="1066"/>
                    <a:pt x="5203" y="887"/>
                  </a:cubicBezTo>
                  <a:cubicBezTo>
                    <a:pt x="5108" y="369"/>
                    <a:pt x="4646" y="1"/>
                    <a:pt x="4135"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825" name="Google Shape;5825;p64"/>
            <p:cNvSpPr/>
            <p:nvPr/>
          </p:nvSpPr>
          <p:spPr>
            <a:xfrm>
              <a:off x="2170222" y="4354466"/>
              <a:ext cx="60059" cy="49866"/>
            </a:xfrm>
            <a:custGeom>
              <a:avLst/>
              <a:gdLst/>
              <a:ahLst/>
              <a:cxnLst/>
              <a:rect l="l" t="t" r="r" b="b"/>
              <a:pathLst>
                <a:path w="1862" h="1546" extrusionOk="0">
                  <a:moveTo>
                    <a:pt x="1002" y="1"/>
                  </a:moveTo>
                  <a:cubicBezTo>
                    <a:pt x="958" y="1"/>
                    <a:pt x="914" y="5"/>
                    <a:pt x="869" y="12"/>
                  </a:cubicBezTo>
                  <a:cubicBezTo>
                    <a:pt x="191" y="131"/>
                    <a:pt x="0" y="1012"/>
                    <a:pt x="572" y="1405"/>
                  </a:cubicBezTo>
                  <a:cubicBezTo>
                    <a:pt x="710" y="1502"/>
                    <a:pt x="860" y="1545"/>
                    <a:pt x="1007" y="1545"/>
                  </a:cubicBezTo>
                  <a:cubicBezTo>
                    <a:pt x="1453" y="1545"/>
                    <a:pt x="1861" y="1142"/>
                    <a:pt x="1762" y="631"/>
                  </a:cubicBezTo>
                  <a:cubicBezTo>
                    <a:pt x="1699" y="259"/>
                    <a:pt x="1369"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826" name="Google Shape;5826;p64"/>
            <p:cNvSpPr/>
            <p:nvPr/>
          </p:nvSpPr>
          <p:spPr>
            <a:xfrm>
              <a:off x="2238893" y="4339952"/>
              <a:ext cx="123053" cy="43254"/>
            </a:xfrm>
            <a:custGeom>
              <a:avLst/>
              <a:gdLst/>
              <a:ahLst/>
              <a:cxnLst/>
              <a:rect l="l" t="t" r="r" b="b"/>
              <a:pathLst>
                <a:path w="3815" h="1341" extrusionOk="0">
                  <a:moveTo>
                    <a:pt x="3218" y="0"/>
                  </a:moveTo>
                  <a:cubicBezTo>
                    <a:pt x="3188" y="0"/>
                    <a:pt x="3155" y="3"/>
                    <a:pt x="3122" y="10"/>
                  </a:cubicBezTo>
                  <a:lnTo>
                    <a:pt x="3134" y="10"/>
                  </a:lnTo>
                  <a:lnTo>
                    <a:pt x="538" y="474"/>
                  </a:lnTo>
                  <a:cubicBezTo>
                    <a:pt x="0" y="575"/>
                    <a:pt x="106" y="1341"/>
                    <a:pt x="597" y="1341"/>
                  </a:cubicBezTo>
                  <a:cubicBezTo>
                    <a:pt x="628" y="1341"/>
                    <a:pt x="660" y="1338"/>
                    <a:pt x="693" y="1331"/>
                  </a:cubicBezTo>
                  <a:lnTo>
                    <a:pt x="3277" y="867"/>
                  </a:lnTo>
                  <a:cubicBezTo>
                    <a:pt x="3815" y="766"/>
                    <a:pt x="3709" y="0"/>
                    <a:pt x="3218"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827" name="Google Shape;5827;p64"/>
            <p:cNvSpPr/>
            <p:nvPr/>
          </p:nvSpPr>
          <p:spPr>
            <a:xfrm>
              <a:off x="2182898" y="4423976"/>
              <a:ext cx="60123" cy="49866"/>
            </a:xfrm>
            <a:custGeom>
              <a:avLst/>
              <a:gdLst/>
              <a:ahLst/>
              <a:cxnLst/>
              <a:rect l="l" t="t" r="r" b="b"/>
              <a:pathLst>
                <a:path w="1864" h="1546" extrusionOk="0">
                  <a:moveTo>
                    <a:pt x="1014" y="1"/>
                  </a:moveTo>
                  <a:cubicBezTo>
                    <a:pt x="970" y="1"/>
                    <a:pt x="926" y="5"/>
                    <a:pt x="881" y="12"/>
                  </a:cubicBezTo>
                  <a:cubicBezTo>
                    <a:pt x="191" y="131"/>
                    <a:pt x="0" y="1012"/>
                    <a:pt x="572" y="1405"/>
                  </a:cubicBezTo>
                  <a:cubicBezTo>
                    <a:pt x="710" y="1502"/>
                    <a:pt x="860" y="1546"/>
                    <a:pt x="1007" y="1546"/>
                  </a:cubicBezTo>
                  <a:cubicBezTo>
                    <a:pt x="1454" y="1546"/>
                    <a:pt x="1864" y="1142"/>
                    <a:pt x="1774" y="631"/>
                  </a:cubicBezTo>
                  <a:cubicBezTo>
                    <a:pt x="1700" y="259"/>
                    <a:pt x="1378" y="1"/>
                    <a:pt x="101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828" name="Google Shape;5828;p64"/>
            <p:cNvSpPr/>
            <p:nvPr/>
          </p:nvSpPr>
          <p:spPr>
            <a:xfrm>
              <a:off x="2252408" y="4409300"/>
              <a:ext cx="121279" cy="43544"/>
            </a:xfrm>
            <a:custGeom>
              <a:avLst/>
              <a:gdLst/>
              <a:ahLst/>
              <a:cxnLst/>
              <a:rect l="l" t="t" r="r" b="b"/>
              <a:pathLst>
                <a:path w="3760" h="1350" extrusionOk="0">
                  <a:moveTo>
                    <a:pt x="3143" y="1"/>
                  </a:moveTo>
                  <a:cubicBezTo>
                    <a:pt x="3128" y="1"/>
                    <a:pt x="3112" y="1"/>
                    <a:pt x="3096" y="3"/>
                  </a:cubicBezTo>
                  <a:lnTo>
                    <a:pt x="500" y="467"/>
                  </a:lnTo>
                  <a:cubicBezTo>
                    <a:pt x="0" y="618"/>
                    <a:pt x="125" y="1349"/>
                    <a:pt x="631" y="1349"/>
                  </a:cubicBezTo>
                  <a:cubicBezTo>
                    <a:pt x="643" y="1349"/>
                    <a:pt x="655" y="1349"/>
                    <a:pt x="667" y="1348"/>
                  </a:cubicBezTo>
                  <a:lnTo>
                    <a:pt x="3263" y="872"/>
                  </a:lnTo>
                  <a:cubicBezTo>
                    <a:pt x="3759" y="722"/>
                    <a:pt x="3640" y="1"/>
                    <a:pt x="314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829" name="Google Shape;5829;p64"/>
            <p:cNvSpPr/>
            <p:nvPr/>
          </p:nvSpPr>
          <p:spPr>
            <a:xfrm>
              <a:off x="2196316" y="4498130"/>
              <a:ext cx="60156" cy="50221"/>
            </a:xfrm>
            <a:custGeom>
              <a:avLst/>
              <a:gdLst/>
              <a:ahLst/>
              <a:cxnLst/>
              <a:rect l="l" t="t" r="r" b="b"/>
              <a:pathLst>
                <a:path w="1865" h="1557" extrusionOk="0">
                  <a:moveTo>
                    <a:pt x="1010" y="0"/>
                  </a:moveTo>
                  <a:cubicBezTo>
                    <a:pt x="968" y="0"/>
                    <a:pt x="925" y="4"/>
                    <a:pt x="882" y="11"/>
                  </a:cubicBezTo>
                  <a:cubicBezTo>
                    <a:pt x="191" y="130"/>
                    <a:pt x="1" y="1011"/>
                    <a:pt x="572" y="1416"/>
                  </a:cubicBezTo>
                  <a:cubicBezTo>
                    <a:pt x="711" y="1513"/>
                    <a:pt x="861" y="1556"/>
                    <a:pt x="1008" y="1556"/>
                  </a:cubicBezTo>
                  <a:cubicBezTo>
                    <a:pt x="1455" y="1556"/>
                    <a:pt x="1865" y="1153"/>
                    <a:pt x="1775" y="642"/>
                  </a:cubicBezTo>
                  <a:cubicBezTo>
                    <a:pt x="1700" y="268"/>
                    <a:pt x="1377" y="0"/>
                    <a:pt x="1010"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830" name="Google Shape;5830;p64"/>
            <p:cNvSpPr/>
            <p:nvPr/>
          </p:nvSpPr>
          <p:spPr>
            <a:xfrm>
              <a:off x="2265439" y="4483357"/>
              <a:ext cx="122214" cy="43706"/>
            </a:xfrm>
            <a:custGeom>
              <a:avLst/>
              <a:gdLst/>
              <a:ahLst/>
              <a:cxnLst/>
              <a:rect l="l" t="t" r="r" b="b"/>
              <a:pathLst>
                <a:path w="3789" h="1355" extrusionOk="0">
                  <a:moveTo>
                    <a:pt x="3177" y="0"/>
                  </a:moveTo>
                  <a:cubicBezTo>
                    <a:pt x="3155" y="0"/>
                    <a:pt x="3132" y="2"/>
                    <a:pt x="3109" y="5"/>
                  </a:cubicBezTo>
                  <a:lnTo>
                    <a:pt x="3121" y="5"/>
                  </a:lnTo>
                  <a:lnTo>
                    <a:pt x="525" y="481"/>
                  </a:lnTo>
                  <a:cubicBezTo>
                    <a:pt x="0" y="606"/>
                    <a:pt x="109" y="1355"/>
                    <a:pt x="611" y="1355"/>
                  </a:cubicBezTo>
                  <a:cubicBezTo>
                    <a:pt x="633" y="1355"/>
                    <a:pt x="656" y="1353"/>
                    <a:pt x="680" y="1350"/>
                  </a:cubicBezTo>
                  <a:lnTo>
                    <a:pt x="3275" y="886"/>
                  </a:lnTo>
                  <a:cubicBezTo>
                    <a:pt x="3789" y="749"/>
                    <a:pt x="3679" y="0"/>
                    <a:pt x="3177"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831" name="Google Shape;5831;p64"/>
            <p:cNvSpPr/>
            <p:nvPr/>
          </p:nvSpPr>
          <p:spPr>
            <a:xfrm>
              <a:off x="2138741" y="4806940"/>
              <a:ext cx="250783" cy="224592"/>
            </a:xfrm>
            <a:custGeom>
              <a:avLst/>
              <a:gdLst/>
              <a:ahLst/>
              <a:cxnLst/>
              <a:rect l="l" t="t" r="r" b="b"/>
              <a:pathLst>
                <a:path w="7775" h="6963" extrusionOk="0">
                  <a:moveTo>
                    <a:pt x="3936" y="1"/>
                  </a:moveTo>
                  <a:cubicBezTo>
                    <a:pt x="2905" y="1"/>
                    <a:pt x="1893" y="469"/>
                    <a:pt x="1226" y="1343"/>
                  </a:cubicBezTo>
                  <a:lnTo>
                    <a:pt x="6965" y="4975"/>
                  </a:lnTo>
                  <a:cubicBezTo>
                    <a:pt x="7775" y="3403"/>
                    <a:pt x="7251" y="1474"/>
                    <a:pt x="5763" y="534"/>
                  </a:cubicBezTo>
                  <a:cubicBezTo>
                    <a:pt x="5196" y="174"/>
                    <a:pt x="4562" y="1"/>
                    <a:pt x="3936" y="1"/>
                  </a:cubicBezTo>
                  <a:close/>
                  <a:moveTo>
                    <a:pt x="822" y="1986"/>
                  </a:moveTo>
                  <a:lnTo>
                    <a:pt x="822" y="1986"/>
                  </a:lnTo>
                  <a:cubicBezTo>
                    <a:pt x="0" y="3558"/>
                    <a:pt x="524" y="5498"/>
                    <a:pt x="2024" y="6439"/>
                  </a:cubicBezTo>
                  <a:cubicBezTo>
                    <a:pt x="2588" y="6793"/>
                    <a:pt x="3218" y="6963"/>
                    <a:pt x="3841" y="6963"/>
                  </a:cubicBezTo>
                  <a:cubicBezTo>
                    <a:pt x="4875" y="6963"/>
                    <a:pt x="5892" y="6494"/>
                    <a:pt x="6560" y="5618"/>
                  </a:cubicBezTo>
                  <a:lnTo>
                    <a:pt x="822" y="1986"/>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832" name="Google Shape;5832;p64"/>
            <p:cNvSpPr/>
            <p:nvPr/>
          </p:nvSpPr>
          <p:spPr>
            <a:xfrm>
              <a:off x="2608019" y="4325276"/>
              <a:ext cx="196272" cy="181918"/>
            </a:xfrm>
            <a:custGeom>
              <a:avLst/>
              <a:gdLst/>
              <a:ahLst/>
              <a:cxnLst/>
              <a:rect l="l" t="t" r="r" b="b"/>
              <a:pathLst>
                <a:path w="6085" h="5640" extrusionOk="0">
                  <a:moveTo>
                    <a:pt x="3608" y="0"/>
                  </a:moveTo>
                  <a:lnTo>
                    <a:pt x="1215" y="1632"/>
                  </a:lnTo>
                  <a:cubicBezTo>
                    <a:pt x="250" y="2286"/>
                    <a:pt x="0" y="3596"/>
                    <a:pt x="655" y="4549"/>
                  </a:cubicBezTo>
                  <a:lnTo>
                    <a:pt x="762" y="4715"/>
                  </a:lnTo>
                  <a:cubicBezTo>
                    <a:pt x="1171" y="5316"/>
                    <a:pt x="1833" y="5640"/>
                    <a:pt x="2508" y="5640"/>
                  </a:cubicBezTo>
                  <a:cubicBezTo>
                    <a:pt x="2916" y="5640"/>
                    <a:pt x="3328" y="5522"/>
                    <a:pt x="3691" y="5275"/>
                  </a:cubicBezTo>
                  <a:lnTo>
                    <a:pt x="6085" y="3644"/>
                  </a:lnTo>
                  <a:lnTo>
                    <a:pt x="3608" y="0"/>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833" name="Google Shape;5833;p64"/>
            <p:cNvSpPr/>
            <p:nvPr/>
          </p:nvSpPr>
          <p:spPr>
            <a:xfrm>
              <a:off x="2740909" y="4249734"/>
              <a:ext cx="195885" cy="181950"/>
            </a:xfrm>
            <a:custGeom>
              <a:avLst/>
              <a:gdLst/>
              <a:ahLst/>
              <a:cxnLst/>
              <a:rect l="l" t="t" r="r" b="b"/>
              <a:pathLst>
                <a:path w="6073" h="5641" extrusionOk="0">
                  <a:moveTo>
                    <a:pt x="3568" y="1"/>
                  </a:moveTo>
                  <a:cubicBezTo>
                    <a:pt x="3162" y="1"/>
                    <a:pt x="2752" y="119"/>
                    <a:pt x="2393" y="366"/>
                  </a:cubicBezTo>
                  <a:lnTo>
                    <a:pt x="0" y="1997"/>
                  </a:lnTo>
                  <a:lnTo>
                    <a:pt x="2477" y="5640"/>
                  </a:lnTo>
                  <a:lnTo>
                    <a:pt x="4870" y="4009"/>
                  </a:lnTo>
                  <a:cubicBezTo>
                    <a:pt x="5822" y="3354"/>
                    <a:pt x="6072" y="2045"/>
                    <a:pt x="5429" y="1092"/>
                  </a:cubicBezTo>
                  <a:lnTo>
                    <a:pt x="5310" y="926"/>
                  </a:lnTo>
                  <a:cubicBezTo>
                    <a:pt x="4902" y="325"/>
                    <a:pt x="4240" y="1"/>
                    <a:pt x="356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834" name="Google Shape;5834;p64"/>
            <p:cNvSpPr/>
            <p:nvPr/>
          </p:nvSpPr>
          <p:spPr>
            <a:xfrm>
              <a:off x="2550799" y="4700692"/>
              <a:ext cx="346032" cy="344387"/>
            </a:xfrm>
            <a:custGeom>
              <a:avLst/>
              <a:gdLst/>
              <a:ahLst/>
              <a:cxnLst/>
              <a:rect l="l" t="t" r="r" b="b"/>
              <a:pathLst>
                <a:path w="10728" h="10677" extrusionOk="0">
                  <a:moveTo>
                    <a:pt x="5007" y="0"/>
                  </a:moveTo>
                  <a:cubicBezTo>
                    <a:pt x="4823" y="0"/>
                    <a:pt x="4676" y="135"/>
                    <a:pt x="4644" y="327"/>
                  </a:cubicBezTo>
                  <a:lnTo>
                    <a:pt x="4191" y="3804"/>
                  </a:lnTo>
                  <a:lnTo>
                    <a:pt x="715" y="3339"/>
                  </a:lnTo>
                  <a:cubicBezTo>
                    <a:pt x="699" y="3338"/>
                    <a:pt x="684" y="3337"/>
                    <a:pt x="668" y="3337"/>
                  </a:cubicBezTo>
                  <a:cubicBezTo>
                    <a:pt x="475" y="3337"/>
                    <a:pt x="319" y="3473"/>
                    <a:pt x="286" y="3661"/>
                  </a:cubicBezTo>
                  <a:lnTo>
                    <a:pt x="36" y="5637"/>
                  </a:lnTo>
                  <a:cubicBezTo>
                    <a:pt x="0" y="5840"/>
                    <a:pt x="143" y="6030"/>
                    <a:pt x="346" y="6054"/>
                  </a:cubicBezTo>
                  <a:lnTo>
                    <a:pt x="3822" y="6518"/>
                  </a:lnTo>
                  <a:lnTo>
                    <a:pt x="3370" y="9995"/>
                  </a:lnTo>
                  <a:cubicBezTo>
                    <a:pt x="3334" y="10197"/>
                    <a:pt x="3489" y="10388"/>
                    <a:pt x="3691" y="10412"/>
                  </a:cubicBezTo>
                  <a:lnTo>
                    <a:pt x="5656" y="10674"/>
                  </a:lnTo>
                  <a:cubicBezTo>
                    <a:pt x="5671" y="10675"/>
                    <a:pt x="5685" y="10676"/>
                    <a:pt x="5700" y="10676"/>
                  </a:cubicBezTo>
                  <a:cubicBezTo>
                    <a:pt x="5885" y="10676"/>
                    <a:pt x="6051" y="10540"/>
                    <a:pt x="6073" y="10352"/>
                  </a:cubicBezTo>
                  <a:lnTo>
                    <a:pt x="6537" y="6876"/>
                  </a:lnTo>
                  <a:lnTo>
                    <a:pt x="10014" y="7328"/>
                  </a:lnTo>
                  <a:cubicBezTo>
                    <a:pt x="10033" y="7331"/>
                    <a:pt x="10053" y="7333"/>
                    <a:pt x="10072" y="7333"/>
                  </a:cubicBezTo>
                  <a:cubicBezTo>
                    <a:pt x="10252" y="7333"/>
                    <a:pt x="10410" y="7189"/>
                    <a:pt x="10442" y="7007"/>
                  </a:cubicBezTo>
                  <a:lnTo>
                    <a:pt x="10692" y="5042"/>
                  </a:lnTo>
                  <a:cubicBezTo>
                    <a:pt x="10728" y="4828"/>
                    <a:pt x="10585" y="4649"/>
                    <a:pt x="10371" y="4613"/>
                  </a:cubicBezTo>
                  <a:lnTo>
                    <a:pt x="6894" y="4161"/>
                  </a:lnTo>
                  <a:lnTo>
                    <a:pt x="7358" y="684"/>
                  </a:lnTo>
                  <a:cubicBezTo>
                    <a:pt x="7382" y="470"/>
                    <a:pt x="7239" y="291"/>
                    <a:pt x="7037" y="256"/>
                  </a:cubicBezTo>
                  <a:lnTo>
                    <a:pt x="5072" y="6"/>
                  </a:lnTo>
                  <a:cubicBezTo>
                    <a:pt x="5050" y="2"/>
                    <a:pt x="5029" y="0"/>
                    <a:pt x="5007"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835" name="Google Shape;5835;p64"/>
            <p:cNvSpPr/>
            <p:nvPr/>
          </p:nvSpPr>
          <p:spPr>
            <a:xfrm>
              <a:off x="1083390" y="98419"/>
              <a:ext cx="349902" cy="436120"/>
            </a:xfrm>
            <a:custGeom>
              <a:avLst/>
              <a:gdLst/>
              <a:ahLst/>
              <a:cxnLst/>
              <a:rect l="l" t="t" r="r" b="b"/>
              <a:pathLst>
                <a:path w="10848" h="13521" extrusionOk="0">
                  <a:moveTo>
                    <a:pt x="4159" y="435"/>
                  </a:moveTo>
                  <a:cubicBezTo>
                    <a:pt x="4446" y="435"/>
                    <a:pt x="4730" y="607"/>
                    <a:pt x="4787" y="994"/>
                  </a:cubicBezTo>
                  <a:cubicBezTo>
                    <a:pt x="4811" y="1196"/>
                    <a:pt x="4763" y="1387"/>
                    <a:pt x="4632" y="1541"/>
                  </a:cubicBezTo>
                  <a:lnTo>
                    <a:pt x="3846" y="1684"/>
                  </a:lnTo>
                  <a:cubicBezTo>
                    <a:pt x="3668" y="1589"/>
                    <a:pt x="3549" y="1422"/>
                    <a:pt x="3513" y="1232"/>
                  </a:cubicBezTo>
                  <a:cubicBezTo>
                    <a:pt x="3398" y="732"/>
                    <a:pt x="3782" y="435"/>
                    <a:pt x="4159" y="435"/>
                  </a:cubicBezTo>
                  <a:close/>
                  <a:moveTo>
                    <a:pt x="7866" y="2749"/>
                  </a:moveTo>
                  <a:cubicBezTo>
                    <a:pt x="8129" y="2749"/>
                    <a:pt x="8364" y="2930"/>
                    <a:pt x="8406" y="3208"/>
                  </a:cubicBezTo>
                  <a:lnTo>
                    <a:pt x="9788" y="10769"/>
                  </a:lnTo>
                  <a:cubicBezTo>
                    <a:pt x="9835" y="11066"/>
                    <a:pt x="9645" y="11340"/>
                    <a:pt x="9347" y="11400"/>
                  </a:cubicBezTo>
                  <a:lnTo>
                    <a:pt x="3084" y="12543"/>
                  </a:lnTo>
                  <a:cubicBezTo>
                    <a:pt x="3049" y="12550"/>
                    <a:pt x="3014" y="12553"/>
                    <a:pt x="2980" y="12553"/>
                  </a:cubicBezTo>
                  <a:cubicBezTo>
                    <a:pt x="2723" y="12553"/>
                    <a:pt x="2495" y="12365"/>
                    <a:pt x="2453" y="12102"/>
                  </a:cubicBezTo>
                  <a:lnTo>
                    <a:pt x="1072" y="4530"/>
                  </a:lnTo>
                  <a:cubicBezTo>
                    <a:pt x="1013" y="4232"/>
                    <a:pt x="1215" y="3958"/>
                    <a:pt x="1513" y="3899"/>
                  </a:cubicBezTo>
                  <a:lnTo>
                    <a:pt x="2263" y="3768"/>
                  </a:lnTo>
                  <a:cubicBezTo>
                    <a:pt x="2294" y="3977"/>
                    <a:pt x="2472" y="4122"/>
                    <a:pt x="2677" y="4122"/>
                  </a:cubicBezTo>
                  <a:cubicBezTo>
                    <a:pt x="2705" y="4122"/>
                    <a:pt x="2734" y="4119"/>
                    <a:pt x="2763" y="4113"/>
                  </a:cubicBezTo>
                  <a:lnTo>
                    <a:pt x="6680" y="3399"/>
                  </a:lnTo>
                  <a:cubicBezTo>
                    <a:pt x="6906" y="3363"/>
                    <a:pt x="7073" y="3125"/>
                    <a:pt x="7025" y="2899"/>
                  </a:cubicBezTo>
                  <a:lnTo>
                    <a:pt x="7775" y="2756"/>
                  </a:lnTo>
                  <a:cubicBezTo>
                    <a:pt x="7806" y="2751"/>
                    <a:pt x="7836" y="2749"/>
                    <a:pt x="7866" y="2749"/>
                  </a:cubicBezTo>
                  <a:close/>
                  <a:moveTo>
                    <a:pt x="4133" y="0"/>
                  </a:moveTo>
                  <a:cubicBezTo>
                    <a:pt x="4070" y="0"/>
                    <a:pt x="4006" y="6"/>
                    <a:pt x="3942" y="17"/>
                  </a:cubicBezTo>
                  <a:cubicBezTo>
                    <a:pt x="3346" y="136"/>
                    <a:pt x="2953" y="708"/>
                    <a:pt x="3072" y="1303"/>
                  </a:cubicBezTo>
                  <a:cubicBezTo>
                    <a:pt x="3108" y="1482"/>
                    <a:pt x="3180" y="1649"/>
                    <a:pt x="3287" y="1779"/>
                  </a:cubicBezTo>
                  <a:lnTo>
                    <a:pt x="2513" y="1922"/>
                  </a:lnTo>
                  <a:cubicBezTo>
                    <a:pt x="2203" y="1982"/>
                    <a:pt x="1989" y="2291"/>
                    <a:pt x="2049" y="2601"/>
                  </a:cubicBezTo>
                  <a:lnTo>
                    <a:pt x="2096" y="2887"/>
                  </a:lnTo>
                  <a:lnTo>
                    <a:pt x="810" y="3125"/>
                  </a:lnTo>
                  <a:cubicBezTo>
                    <a:pt x="322" y="3208"/>
                    <a:pt x="1" y="3673"/>
                    <a:pt x="96" y="4149"/>
                  </a:cubicBezTo>
                  <a:lnTo>
                    <a:pt x="1668" y="12781"/>
                  </a:lnTo>
                  <a:cubicBezTo>
                    <a:pt x="1742" y="13217"/>
                    <a:pt x="2121" y="13520"/>
                    <a:pt x="2549" y="13520"/>
                  </a:cubicBezTo>
                  <a:cubicBezTo>
                    <a:pt x="2600" y="13520"/>
                    <a:pt x="2651" y="13516"/>
                    <a:pt x="2703" y="13507"/>
                  </a:cubicBezTo>
                  <a:lnTo>
                    <a:pt x="10038" y="12162"/>
                  </a:lnTo>
                  <a:cubicBezTo>
                    <a:pt x="10526" y="12066"/>
                    <a:pt x="10847" y="11602"/>
                    <a:pt x="10752" y="11126"/>
                  </a:cubicBezTo>
                  <a:lnTo>
                    <a:pt x="9192" y="2506"/>
                  </a:lnTo>
                  <a:cubicBezTo>
                    <a:pt x="9108" y="2074"/>
                    <a:pt x="8735" y="1763"/>
                    <a:pt x="8312" y="1763"/>
                  </a:cubicBezTo>
                  <a:cubicBezTo>
                    <a:pt x="8257" y="1763"/>
                    <a:pt x="8201" y="1769"/>
                    <a:pt x="8145" y="1779"/>
                  </a:cubicBezTo>
                  <a:lnTo>
                    <a:pt x="6859" y="2018"/>
                  </a:lnTo>
                  <a:lnTo>
                    <a:pt x="6811" y="1744"/>
                  </a:lnTo>
                  <a:cubicBezTo>
                    <a:pt x="6748" y="1458"/>
                    <a:pt x="6506" y="1258"/>
                    <a:pt x="6228" y="1258"/>
                  </a:cubicBezTo>
                  <a:cubicBezTo>
                    <a:pt x="6193" y="1258"/>
                    <a:pt x="6157" y="1261"/>
                    <a:pt x="6120" y="1268"/>
                  </a:cubicBezTo>
                  <a:lnTo>
                    <a:pt x="5180" y="1434"/>
                  </a:lnTo>
                  <a:cubicBezTo>
                    <a:pt x="5227" y="1268"/>
                    <a:pt x="5239" y="1089"/>
                    <a:pt x="5204" y="922"/>
                  </a:cubicBezTo>
                  <a:cubicBezTo>
                    <a:pt x="5119" y="381"/>
                    <a:pt x="4655" y="0"/>
                    <a:pt x="4133"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836" name="Google Shape;5836;p64"/>
            <p:cNvSpPr/>
            <p:nvPr/>
          </p:nvSpPr>
          <p:spPr>
            <a:xfrm>
              <a:off x="1145609" y="255566"/>
              <a:ext cx="60059" cy="49898"/>
            </a:xfrm>
            <a:custGeom>
              <a:avLst/>
              <a:gdLst/>
              <a:ahLst/>
              <a:cxnLst/>
              <a:rect l="l" t="t" r="r" b="b"/>
              <a:pathLst>
                <a:path w="1862" h="1547" extrusionOk="0">
                  <a:moveTo>
                    <a:pt x="1015" y="1"/>
                  </a:moveTo>
                  <a:cubicBezTo>
                    <a:pt x="967" y="1"/>
                    <a:pt x="918" y="5"/>
                    <a:pt x="870" y="15"/>
                  </a:cubicBezTo>
                  <a:cubicBezTo>
                    <a:pt x="191" y="134"/>
                    <a:pt x="0" y="1015"/>
                    <a:pt x="572" y="1408"/>
                  </a:cubicBezTo>
                  <a:cubicBezTo>
                    <a:pt x="709" y="1504"/>
                    <a:pt x="857" y="1547"/>
                    <a:pt x="1002" y="1547"/>
                  </a:cubicBezTo>
                  <a:cubicBezTo>
                    <a:pt x="1451" y="1547"/>
                    <a:pt x="1862" y="1138"/>
                    <a:pt x="1763" y="634"/>
                  </a:cubicBezTo>
                  <a:cubicBezTo>
                    <a:pt x="1700" y="266"/>
                    <a:pt x="1377" y="1"/>
                    <a:pt x="1015"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837" name="Google Shape;5837;p64"/>
            <p:cNvSpPr/>
            <p:nvPr/>
          </p:nvSpPr>
          <p:spPr>
            <a:xfrm>
              <a:off x="1213797" y="241019"/>
              <a:ext cx="124472" cy="43706"/>
            </a:xfrm>
            <a:custGeom>
              <a:avLst/>
              <a:gdLst/>
              <a:ahLst/>
              <a:cxnLst/>
              <a:rect l="l" t="t" r="r" b="b"/>
              <a:pathLst>
                <a:path w="3859" h="1355" extrusionOk="0">
                  <a:moveTo>
                    <a:pt x="3261" y="1"/>
                  </a:moveTo>
                  <a:cubicBezTo>
                    <a:pt x="3226" y="1"/>
                    <a:pt x="3188" y="5"/>
                    <a:pt x="3149" y="14"/>
                  </a:cubicBezTo>
                  <a:lnTo>
                    <a:pt x="3137" y="14"/>
                  </a:lnTo>
                  <a:lnTo>
                    <a:pt x="542" y="490"/>
                  </a:lnTo>
                  <a:cubicBezTo>
                    <a:pt x="0" y="580"/>
                    <a:pt x="111" y="1354"/>
                    <a:pt x="620" y="1354"/>
                  </a:cubicBezTo>
                  <a:cubicBezTo>
                    <a:pt x="648" y="1354"/>
                    <a:pt x="678" y="1352"/>
                    <a:pt x="708" y="1347"/>
                  </a:cubicBezTo>
                  <a:lnTo>
                    <a:pt x="3292" y="871"/>
                  </a:lnTo>
                  <a:cubicBezTo>
                    <a:pt x="3858" y="793"/>
                    <a:pt x="3751" y="1"/>
                    <a:pt x="3261"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838" name="Google Shape;5838;p64"/>
            <p:cNvSpPr/>
            <p:nvPr/>
          </p:nvSpPr>
          <p:spPr>
            <a:xfrm>
              <a:off x="1158286" y="325172"/>
              <a:ext cx="60059" cy="49866"/>
            </a:xfrm>
            <a:custGeom>
              <a:avLst/>
              <a:gdLst/>
              <a:ahLst/>
              <a:cxnLst/>
              <a:rect l="l" t="t" r="r" b="b"/>
              <a:pathLst>
                <a:path w="1862" h="1546" extrusionOk="0">
                  <a:moveTo>
                    <a:pt x="1002" y="1"/>
                  </a:moveTo>
                  <a:cubicBezTo>
                    <a:pt x="958" y="1"/>
                    <a:pt x="914" y="4"/>
                    <a:pt x="870" y="12"/>
                  </a:cubicBezTo>
                  <a:cubicBezTo>
                    <a:pt x="191" y="131"/>
                    <a:pt x="0" y="1012"/>
                    <a:pt x="560" y="1405"/>
                  </a:cubicBezTo>
                  <a:cubicBezTo>
                    <a:pt x="701" y="1502"/>
                    <a:pt x="854" y="1545"/>
                    <a:pt x="1002" y="1545"/>
                  </a:cubicBezTo>
                  <a:cubicBezTo>
                    <a:pt x="1453" y="1545"/>
                    <a:pt x="1861" y="1142"/>
                    <a:pt x="1762" y="631"/>
                  </a:cubicBezTo>
                  <a:cubicBezTo>
                    <a:pt x="1699" y="259"/>
                    <a:pt x="1369"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839" name="Google Shape;5839;p64"/>
            <p:cNvSpPr/>
            <p:nvPr/>
          </p:nvSpPr>
          <p:spPr>
            <a:xfrm>
              <a:off x="1227795" y="310528"/>
              <a:ext cx="121376" cy="43512"/>
            </a:xfrm>
            <a:custGeom>
              <a:avLst/>
              <a:gdLst/>
              <a:ahLst/>
              <a:cxnLst/>
              <a:rect l="l" t="t" r="r" b="b"/>
              <a:pathLst>
                <a:path w="3763" h="1349" extrusionOk="0">
                  <a:moveTo>
                    <a:pt x="3132" y="0"/>
                  </a:moveTo>
                  <a:cubicBezTo>
                    <a:pt x="3120" y="0"/>
                    <a:pt x="3108" y="1"/>
                    <a:pt x="3096" y="2"/>
                  </a:cubicBezTo>
                  <a:lnTo>
                    <a:pt x="500" y="478"/>
                  </a:lnTo>
                  <a:cubicBezTo>
                    <a:pt x="0" y="618"/>
                    <a:pt x="125" y="1348"/>
                    <a:pt x="631" y="1348"/>
                  </a:cubicBezTo>
                  <a:cubicBezTo>
                    <a:pt x="643" y="1348"/>
                    <a:pt x="655" y="1348"/>
                    <a:pt x="667" y="1347"/>
                  </a:cubicBezTo>
                  <a:lnTo>
                    <a:pt x="3263" y="871"/>
                  </a:lnTo>
                  <a:cubicBezTo>
                    <a:pt x="3763" y="731"/>
                    <a:pt x="3638" y="0"/>
                    <a:pt x="313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840" name="Google Shape;5840;p64"/>
            <p:cNvSpPr/>
            <p:nvPr/>
          </p:nvSpPr>
          <p:spPr>
            <a:xfrm>
              <a:off x="1171736" y="399294"/>
              <a:ext cx="60156" cy="50189"/>
            </a:xfrm>
            <a:custGeom>
              <a:avLst/>
              <a:gdLst/>
              <a:ahLst/>
              <a:cxnLst/>
              <a:rect l="l" t="t" r="r" b="b"/>
              <a:pathLst>
                <a:path w="1865" h="1556" extrusionOk="0">
                  <a:moveTo>
                    <a:pt x="1013" y="1"/>
                  </a:moveTo>
                  <a:cubicBezTo>
                    <a:pt x="970" y="1"/>
                    <a:pt x="926" y="4"/>
                    <a:pt x="881" y="12"/>
                  </a:cubicBezTo>
                  <a:cubicBezTo>
                    <a:pt x="202" y="131"/>
                    <a:pt x="0" y="1012"/>
                    <a:pt x="572" y="1417"/>
                  </a:cubicBezTo>
                  <a:cubicBezTo>
                    <a:pt x="708" y="1513"/>
                    <a:pt x="857" y="1556"/>
                    <a:pt x="1002" y="1556"/>
                  </a:cubicBezTo>
                  <a:cubicBezTo>
                    <a:pt x="1451" y="1556"/>
                    <a:pt x="1864" y="1147"/>
                    <a:pt x="1774" y="643"/>
                  </a:cubicBezTo>
                  <a:cubicBezTo>
                    <a:pt x="1700" y="260"/>
                    <a:pt x="1378" y="1"/>
                    <a:pt x="101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841" name="Google Shape;5841;p64"/>
            <p:cNvSpPr/>
            <p:nvPr/>
          </p:nvSpPr>
          <p:spPr>
            <a:xfrm>
              <a:off x="1240697" y="384586"/>
              <a:ext cx="122440" cy="44028"/>
            </a:xfrm>
            <a:custGeom>
              <a:avLst/>
              <a:gdLst/>
              <a:ahLst/>
              <a:cxnLst/>
              <a:rect l="l" t="t" r="r" b="b"/>
              <a:pathLst>
                <a:path w="3796" h="1365" extrusionOk="0">
                  <a:moveTo>
                    <a:pt x="3182" y="0"/>
                  </a:moveTo>
                  <a:cubicBezTo>
                    <a:pt x="3163" y="0"/>
                    <a:pt x="3144" y="1"/>
                    <a:pt x="3125" y="4"/>
                  </a:cubicBezTo>
                  <a:lnTo>
                    <a:pt x="529" y="480"/>
                  </a:lnTo>
                  <a:cubicBezTo>
                    <a:pt x="1" y="606"/>
                    <a:pt x="126" y="1364"/>
                    <a:pt x="627" y="1364"/>
                  </a:cubicBezTo>
                  <a:cubicBezTo>
                    <a:pt x="646" y="1364"/>
                    <a:pt x="664" y="1363"/>
                    <a:pt x="684" y="1361"/>
                  </a:cubicBezTo>
                  <a:lnTo>
                    <a:pt x="3279" y="885"/>
                  </a:lnTo>
                  <a:cubicBezTo>
                    <a:pt x="3796" y="747"/>
                    <a:pt x="3682" y="0"/>
                    <a:pt x="318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842" name="Google Shape;5842;p64"/>
            <p:cNvSpPr/>
            <p:nvPr/>
          </p:nvSpPr>
          <p:spPr>
            <a:xfrm>
              <a:off x="1114516" y="708297"/>
              <a:ext cx="250396" cy="224430"/>
            </a:xfrm>
            <a:custGeom>
              <a:avLst/>
              <a:gdLst/>
              <a:ahLst/>
              <a:cxnLst/>
              <a:rect l="l" t="t" r="r" b="b"/>
              <a:pathLst>
                <a:path w="7763" h="6958" extrusionOk="0">
                  <a:moveTo>
                    <a:pt x="3922" y="1"/>
                  </a:moveTo>
                  <a:cubicBezTo>
                    <a:pt x="2892" y="1"/>
                    <a:pt x="1881" y="465"/>
                    <a:pt x="1214" y="1338"/>
                  </a:cubicBezTo>
                  <a:lnTo>
                    <a:pt x="6953" y="4969"/>
                  </a:lnTo>
                  <a:cubicBezTo>
                    <a:pt x="7763" y="3398"/>
                    <a:pt x="7239" y="1469"/>
                    <a:pt x="5751" y="528"/>
                  </a:cubicBezTo>
                  <a:cubicBezTo>
                    <a:pt x="5183" y="173"/>
                    <a:pt x="4549" y="1"/>
                    <a:pt x="3922" y="1"/>
                  </a:cubicBezTo>
                  <a:close/>
                  <a:moveTo>
                    <a:pt x="810" y="1993"/>
                  </a:moveTo>
                  <a:cubicBezTo>
                    <a:pt x="0" y="3553"/>
                    <a:pt x="524" y="5481"/>
                    <a:pt x="2012" y="6434"/>
                  </a:cubicBezTo>
                  <a:cubicBezTo>
                    <a:pt x="2576" y="6788"/>
                    <a:pt x="3206" y="6958"/>
                    <a:pt x="3829" y="6958"/>
                  </a:cubicBezTo>
                  <a:cubicBezTo>
                    <a:pt x="4863" y="6958"/>
                    <a:pt x="5880" y="6489"/>
                    <a:pt x="6548" y="5612"/>
                  </a:cubicBezTo>
                  <a:lnTo>
                    <a:pt x="810" y="1993"/>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843" name="Google Shape;5843;p64"/>
            <p:cNvSpPr/>
            <p:nvPr/>
          </p:nvSpPr>
          <p:spPr>
            <a:xfrm>
              <a:off x="1583407" y="226472"/>
              <a:ext cx="196272" cy="181918"/>
            </a:xfrm>
            <a:custGeom>
              <a:avLst/>
              <a:gdLst/>
              <a:ahLst/>
              <a:cxnLst/>
              <a:rect l="l" t="t" r="r" b="b"/>
              <a:pathLst>
                <a:path w="6085" h="5640" extrusionOk="0">
                  <a:moveTo>
                    <a:pt x="3608" y="0"/>
                  </a:moveTo>
                  <a:lnTo>
                    <a:pt x="1215" y="1631"/>
                  </a:lnTo>
                  <a:cubicBezTo>
                    <a:pt x="251" y="2286"/>
                    <a:pt x="1" y="3596"/>
                    <a:pt x="655" y="4560"/>
                  </a:cubicBezTo>
                  <a:lnTo>
                    <a:pt x="763" y="4715"/>
                  </a:lnTo>
                  <a:cubicBezTo>
                    <a:pt x="1171" y="5316"/>
                    <a:pt x="1833" y="5640"/>
                    <a:pt x="2508" y="5640"/>
                  </a:cubicBezTo>
                  <a:cubicBezTo>
                    <a:pt x="2916" y="5640"/>
                    <a:pt x="3328" y="5521"/>
                    <a:pt x="3692" y="5275"/>
                  </a:cubicBezTo>
                  <a:lnTo>
                    <a:pt x="6085" y="3644"/>
                  </a:lnTo>
                  <a:lnTo>
                    <a:pt x="3608" y="0"/>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844" name="Google Shape;5844;p64"/>
            <p:cNvSpPr/>
            <p:nvPr/>
          </p:nvSpPr>
          <p:spPr>
            <a:xfrm>
              <a:off x="1716297" y="151317"/>
              <a:ext cx="196272" cy="181563"/>
            </a:xfrm>
            <a:custGeom>
              <a:avLst/>
              <a:gdLst/>
              <a:ahLst/>
              <a:cxnLst/>
              <a:rect l="l" t="t" r="r" b="b"/>
              <a:pathLst>
                <a:path w="6085" h="5629" extrusionOk="0">
                  <a:moveTo>
                    <a:pt x="3568" y="1"/>
                  </a:moveTo>
                  <a:cubicBezTo>
                    <a:pt x="3162" y="1"/>
                    <a:pt x="2752" y="119"/>
                    <a:pt x="2393" y="366"/>
                  </a:cubicBezTo>
                  <a:lnTo>
                    <a:pt x="0" y="1985"/>
                  </a:lnTo>
                  <a:lnTo>
                    <a:pt x="2477" y="5628"/>
                  </a:lnTo>
                  <a:lnTo>
                    <a:pt x="4870" y="4009"/>
                  </a:lnTo>
                  <a:cubicBezTo>
                    <a:pt x="5834" y="3354"/>
                    <a:pt x="6084" y="2044"/>
                    <a:pt x="5417" y="1080"/>
                  </a:cubicBezTo>
                  <a:lnTo>
                    <a:pt x="5310" y="925"/>
                  </a:lnTo>
                  <a:cubicBezTo>
                    <a:pt x="4902" y="324"/>
                    <a:pt x="4240" y="1"/>
                    <a:pt x="356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845" name="Google Shape;5845;p64"/>
            <p:cNvSpPr/>
            <p:nvPr/>
          </p:nvSpPr>
          <p:spPr>
            <a:xfrm>
              <a:off x="1526186" y="602242"/>
              <a:ext cx="345677" cy="344032"/>
            </a:xfrm>
            <a:custGeom>
              <a:avLst/>
              <a:gdLst/>
              <a:ahLst/>
              <a:cxnLst/>
              <a:rect l="l" t="t" r="r" b="b"/>
              <a:pathLst>
                <a:path w="10717" h="10666" extrusionOk="0">
                  <a:moveTo>
                    <a:pt x="4999" y="1"/>
                  </a:moveTo>
                  <a:cubicBezTo>
                    <a:pt x="4821" y="1"/>
                    <a:pt x="4665" y="136"/>
                    <a:pt x="4644" y="328"/>
                  </a:cubicBezTo>
                  <a:lnTo>
                    <a:pt x="4180" y="3805"/>
                  </a:lnTo>
                  <a:lnTo>
                    <a:pt x="703" y="3340"/>
                  </a:lnTo>
                  <a:cubicBezTo>
                    <a:pt x="688" y="3338"/>
                    <a:pt x="673" y="3338"/>
                    <a:pt x="659" y="3338"/>
                  </a:cubicBezTo>
                  <a:cubicBezTo>
                    <a:pt x="474" y="3338"/>
                    <a:pt x="308" y="3474"/>
                    <a:pt x="286" y="3662"/>
                  </a:cubicBezTo>
                  <a:lnTo>
                    <a:pt x="24" y="5638"/>
                  </a:lnTo>
                  <a:cubicBezTo>
                    <a:pt x="1" y="5840"/>
                    <a:pt x="143" y="6031"/>
                    <a:pt x="346" y="6055"/>
                  </a:cubicBezTo>
                  <a:lnTo>
                    <a:pt x="346" y="6043"/>
                  </a:lnTo>
                  <a:lnTo>
                    <a:pt x="3822" y="6507"/>
                  </a:lnTo>
                  <a:lnTo>
                    <a:pt x="3370" y="9984"/>
                  </a:lnTo>
                  <a:cubicBezTo>
                    <a:pt x="3334" y="10186"/>
                    <a:pt x="3477" y="10377"/>
                    <a:pt x="3691" y="10401"/>
                  </a:cubicBezTo>
                  <a:lnTo>
                    <a:pt x="5656" y="10663"/>
                  </a:lnTo>
                  <a:cubicBezTo>
                    <a:pt x="5671" y="10664"/>
                    <a:pt x="5686" y="10665"/>
                    <a:pt x="5700" y="10665"/>
                  </a:cubicBezTo>
                  <a:cubicBezTo>
                    <a:pt x="5885" y="10665"/>
                    <a:pt x="6051" y="10529"/>
                    <a:pt x="6073" y="10341"/>
                  </a:cubicBezTo>
                  <a:lnTo>
                    <a:pt x="6537" y="6864"/>
                  </a:lnTo>
                  <a:lnTo>
                    <a:pt x="10014" y="7329"/>
                  </a:lnTo>
                  <a:cubicBezTo>
                    <a:pt x="10028" y="7331"/>
                    <a:pt x="10043" y="7331"/>
                    <a:pt x="10058" y="7331"/>
                  </a:cubicBezTo>
                  <a:cubicBezTo>
                    <a:pt x="10243" y="7331"/>
                    <a:pt x="10408" y="7195"/>
                    <a:pt x="10430" y="7007"/>
                  </a:cubicBezTo>
                  <a:lnTo>
                    <a:pt x="10692" y="5031"/>
                  </a:lnTo>
                  <a:cubicBezTo>
                    <a:pt x="10716" y="4828"/>
                    <a:pt x="10573" y="4638"/>
                    <a:pt x="10371" y="4614"/>
                  </a:cubicBezTo>
                  <a:lnTo>
                    <a:pt x="6894" y="4150"/>
                  </a:lnTo>
                  <a:lnTo>
                    <a:pt x="7347" y="673"/>
                  </a:lnTo>
                  <a:cubicBezTo>
                    <a:pt x="7382" y="471"/>
                    <a:pt x="7240" y="280"/>
                    <a:pt x="7025" y="256"/>
                  </a:cubicBezTo>
                  <a:lnTo>
                    <a:pt x="5061" y="6"/>
                  </a:lnTo>
                  <a:cubicBezTo>
                    <a:pt x="5040" y="3"/>
                    <a:pt x="5019" y="1"/>
                    <a:pt x="4999"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846" name="Google Shape;5846;p64"/>
            <p:cNvSpPr/>
            <p:nvPr/>
          </p:nvSpPr>
          <p:spPr>
            <a:xfrm>
              <a:off x="1083390" y="4197223"/>
              <a:ext cx="349902" cy="436120"/>
            </a:xfrm>
            <a:custGeom>
              <a:avLst/>
              <a:gdLst/>
              <a:ahLst/>
              <a:cxnLst/>
              <a:rect l="l" t="t" r="r" b="b"/>
              <a:pathLst>
                <a:path w="10848" h="13521" extrusionOk="0">
                  <a:moveTo>
                    <a:pt x="4159" y="435"/>
                  </a:moveTo>
                  <a:cubicBezTo>
                    <a:pt x="4446" y="435"/>
                    <a:pt x="4730" y="608"/>
                    <a:pt x="4787" y="994"/>
                  </a:cubicBezTo>
                  <a:cubicBezTo>
                    <a:pt x="4811" y="1184"/>
                    <a:pt x="4763" y="1387"/>
                    <a:pt x="4632" y="1542"/>
                  </a:cubicBezTo>
                  <a:lnTo>
                    <a:pt x="3846" y="1684"/>
                  </a:lnTo>
                  <a:cubicBezTo>
                    <a:pt x="3668" y="1589"/>
                    <a:pt x="3549" y="1434"/>
                    <a:pt x="3513" y="1244"/>
                  </a:cubicBezTo>
                  <a:lnTo>
                    <a:pt x="3513" y="1232"/>
                  </a:lnTo>
                  <a:cubicBezTo>
                    <a:pt x="3398" y="732"/>
                    <a:pt x="3782" y="435"/>
                    <a:pt x="4159" y="435"/>
                  </a:cubicBezTo>
                  <a:close/>
                  <a:moveTo>
                    <a:pt x="7880" y="2746"/>
                  </a:moveTo>
                  <a:cubicBezTo>
                    <a:pt x="8137" y="2746"/>
                    <a:pt x="8364" y="2934"/>
                    <a:pt x="8406" y="3196"/>
                  </a:cubicBezTo>
                  <a:lnTo>
                    <a:pt x="9788" y="10757"/>
                  </a:lnTo>
                  <a:cubicBezTo>
                    <a:pt x="9835" y="11055"/>
                    <a:pt x="9645" y="11340"/>
                    <a:pt x="9347" y="11400"/>
                  </a:cubicBezTo>
                  <a:lnTo>
                    <a:pt x="3084" y="12543"/>
                  </a:lnTo>
                  <a:cubicBezTo>
                    <a:pt x="3054" y="12548"/>
                    <a:pt x="3023" y="12550"/>
                    <a:pt x="2993" y="12550"/>
                  </a:cubicBezTo>
                  <a:cubicBezTo>
                    <a:pt x="2730" y="12550"/>
                    <a:pt x="2496" y="12369"/>
                    <a:pt x="2453" y="12102"/>
                  </a:cubicBezTo>
                  <a:lnTo>
                    <a:pt x="1072" y="4530"/>
                  </a:lnTo>
                  <a:cubicBezTo>
                    <a:pt x="1013" y="4232"/>
                    <a:pt x="1215" y="3947"/>
                    <a:pt x="1513" y="3899"/>
                  </a:cubicBezTo>
                  <a:lnTo>
                    <a:pt x="2263" y="3768"/>
                  </a:lnTo>
                  <a:cubicBezTo>
                    <a:pt x="2294" y="3968"/>
                    <a:pt x="2475" y="4121"/>
                    <a:pt x="2681" y="4121"/>
                  </a:cubicBezTo>
                  <a:cubicBezTo>
                    <a:pt x="2708" y="4121"/>
                    <a:pt x="2735" y="4119"/>
                    <a:pt x="2763" y="4113"/>
                  </a:cubicBezTo>
                  <a:lnTo>
                    <a:pt x="6680" y="3399"/>
                  </a:lnTo>
                  <a:cubicBezTo>
                    <a:pt x="6906" y="3351"/>
                    <a:pt x="7073" y="3125"/>
                    <a:pt x="7025" y="2887"/>
                  </a:cubicBezTo>
                  <a:lnTo>
                    <a:pt x="7775" y="2756"/>
                  </a:lnTo>
                  <a:cubicBezTo>
                    <a:pt x="7811" y="2749"/>
                    <a:pt x="7846" y="2746"/>
                    <a:pt x="7880" y="2746"/>
                  </a:cubicBezTo>
                  <a:close/>
                  <a:moveTo>
                    <a:pt x="4137" y="0"/>
                  </a:moveTo>
                  <a:cubicBezTo>
                    <a:pt x="4073" y="0"/>
                    <a:pt x="4007" y="6"/>
                    <a:pt x="3942" y="18"/>
                  </a:cubicBezTo>
                  <a:cubicBezTo>
                    <a:pt x="3346" y="125"/>
                    <a:pt x="2953" y="708"/>
                    <a:pt x="3072" y="1303"/>
                  </a:cubicBezTo>
                  <a:cubicBezTo>
                    <a:pt x="3108" y="1482"/>
                    <a:pt x="3180" y="1637"/>
                    <a:pt x="3287" y="1780"/>
                  </a:cubicBezTo>
                  <a:lnTo>
                    <a:pt x="2513" y="1923"/>
                  </a:lnTo>
                  <a:cubicBezTo>
                    <a:pt x="2203" y="1982"/>
                    <a:pt x="1989" y="2292"/>
                    <a:pt x="2049" y="2601"/>
                  </a:cubicBezTo>
                  <a:lnTo>
                    <a:pt x="2096" y="2887"/>
                  </a:lnTo>
                  <a:lnTo>
                    <a:pt x="810" y="3125"/>
                  </a:lnTo>
                  <a:cubicBezTo>
                    <a:pt x="322" y="3208"/>
                    <a:pt x="1" y="3673"/>
                    <a:pt x="96" y="4161"/>
                  </a:cubicBezTo>
                  <a:lnTo>
                    <a:pt x="1668" y="12793"/>
                  </a:lnTo>
                  <a:cubicBezTo>
                    <a:pt x="1742" y="13218"/>
                    <a:pt x="2121" y="13520"/>
                    <a:pt x="2549" y="13520"/>
                  </a:cubicBezTo>
                  <a:cubicBezTo>
                    <a:pt x="2600" y="13520"/>
                    <a:pt x="2651" y="13516"/>
                    <a:pt x="2703" y="13507"/>
                  </a:cubicBezTo>
                  <a:lnTo>
                    <a:pt x="10038" y="12162"/>
                  </a:lnTo>
                  <a:cubicBezTo>
                    <a:pt x="10526" y="12079"/>
                    <a:pt x="10847" y="11602"/>
                    <a:pt x="10752" y="11126"/>
                  </a:cubicBezTo>
                  <a:lnTo>
                    <a:pt x="9180" y="2494"/>
                  </a:lnTo>
                  <a:cubicBezTo>
                    <a:pt x="9107" y="2064"/>
                    <a:pt x="8728" y="1763"/>
                    <a:pt x="8313" y="1763"/>
                  </a:cubicBezTo>
                  <a:cubicBezTo>
                    <a:pt x="8257" y="1763"/>
                    <a:pt x="8201" y="1768"/>
                    <a:pt x="8145" y="1780"/>
                  </a:cubicBezTo>
                  <a:lnTo>
                    <a:pt x="6859" y="2018"/>
                  </a:lnTo>
                  <a:lnTo>
                    <a:pt x="6811" y="1732"/>
                  </a:lnTo>
                  <a:cubicBezTo>
                    <a:pt x="6757" y="1451"/>
                    <a:pt x="6498" y="1249"/>
                    <a:pt x="6219" y="1249"/>
                  </a:cubicBezTo>
                  <a:cubicBezTo>
                    <a:pt x="6190" y="1249"/>
                    <a:pt x="6161" y="1251"/>
                    <a:pt x="6132" y="1256"/>
                  </a:cubicBezTo>
                  <a:lnTo>
                    <a:pt x="5180" y="1434"/>
                  </a:lnTo>
                  <a:cubicBezTo>
                    <a:pt x="5239" y="1268"/>
                    <a:pt x="5251" y="1089"/>
                    <a:pt x="5216" y="910"/>
                  </a:cubicBezTo>
                  <a:cubicBezTo>
                    <a:pt x="5131" y="380"/>
                    <a:pt x="4667" y="0"/>
                    <a:pt x="4137"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847" name="Google Shape;5847;p64"/>
            <p:cNvSpPr/>
            <p:nvPr/>
          </p:nvSpPr>
          <p:spPr>
            <a:xfrm>
              <a:off x="1145609" y="4354466"/>
              <a:ext cx="60059" cy="49866"/>
            </a:xfrm>
            <a:custGeom>
              <a:avLst/>
              <a:gdLst/>
              <a:ahLst/>
              <a:cxnLst/>
              <a:rect l="l" t="t" r="r" b="b"/>
              <a:pathLst>
                <a:path w="1862" h="1546" extrusionOk="0">
                  <a:moveTo>
                    <a:pt x="1002" y="1"/>
                  </a:moveTo>
                  <a:cubicBezTo>
                    <a:pt x="958" y="1"/>
                    <a:pt x="914" y="5"/>
                    <a:pt x="870" y="12"/>
                  </a:cubicBezTo>
                  <a:cubicBezTo>
                    <a:pt x="191" y="131"/>
                    <a:pt x="0" y="1012"/>
                    <a:pt x="572" y="1405"/>
                  </a:cubicBezTo>
                  <a:cubicBezTo>
                    <a:pt x="710" y="1502"/>
                    <a:pt x="861" y="1545"/>
                    <a:pt x="1007" y="1545"/>
                  </a:cubicBezTo>
                  <a:cubicBezTo>
                    <a:pt x="1453" y="1545"/>
                    <a:pt x="1861" y="1142"/>
                    <a:pt x="1763" y="631"/>
                  </a:cubicBezTo>
                  <a:cubicBezTo>
                    <a:pt x="1699" y="259"/>
                    <a:pt x="1369"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848" name="Google Shape;5848;p64"/>
            <p:cNvSpPr/>
            <p:nvPr/>
          </p:nvSpPr>
          <p:spPr>
            <a:xfrm>
              <a:off x="1213893" y="4339823"/>
              <a:ext cx="124375" cy="43383"/>
            </a:xfrm>
            <a:custGeom>
              <a:avLst/>
              <a:gdLst/>
              <a:ahLst/>
              <a:cxnLst/>
              <a:rect l="l" t="t" r="r" b="b"/>
              <a:pathLst>
                <a:path w="3856" h="1345" extrusionOk="0">
                  <a:moveTo>
                    <a:pt x="3258" y="1"/>
                  </a:moveTo>
                  <a:cubicBezTo>
                    <a:pt x="3223" y="1"/>
                    <a:pt x="3185" y="5"/>
                    <a:pt x="3146" y="14"/>
                  </a:cubicBezTo>
                  <a:lnTo>
                    <a:pt x="3134" y="14"/>
                  </a:lnTo>
                  <a:lnTo>
                    <a:pt x="539" y="478"/>
                  </a:lnTo>
                  <a:cubicBezTo>
                    <a:pt x="1" y="579"/>
                    <a:pt x="106" y="1345"/>
                    <a:pt x="607" y="1345"/>
                  </a:cubicBezTo>
                  <a:cubicBezTo>
                    <a:pt x="638" y="1345"/>
                    <a:pt x="671" y="1342"/>
                    <a:pt x="705" y="1335"/>
                  </a:cubicBezTo>
                  <a:lnTo>
                    <a:pt x="3289" y="871"/>
                  </a:lnTo>
                  <a:cubicBezTo>
                    <a:pt x="3855" y="793"/>
                    <a:pt x="3748" y="1"/>
                    <a:pt x="325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849" name="Google Shape;5849;p64"/>
            <p:cNvSpPr/>
            <p:nvPr/>
          </p:nvSpPr>
          <p:spPr>
            <a:xfrm>
              <a:off x="1158286" y="4423976"/>
              <a:ext cx="60059" cy="49866"/>
            </a:xfrm>
            <a:custGeom>
              <a:avLst/>
              <a:gdLst/>
              <a:ahLst/>
              <a:cxnLst/>
              <a:rect l="l" t="t" r="r" b="b"/>
              <a:pathLst>
                <a:path w="1862" h="1546" extrusionOk="0">
                  <a:moveTo>
                    <a:pt x="1002" y="1"/>
                  </a:moveTo>
                  <a:cubicBezTo>
                    <a:pt x="958" y="1"/>
                    <a:pt x="914" y="5"/>
                    <a:pt x="870" y="12"/>
                  </a:cubicBezTo>
                  <a:cubicBezTo>
                    <a:pt x="191" y="131"/>
                    <a:pt x="0" y="1012"/>
                    <a:pt x="560" y="1405"/>
                  </a:cubicBezTo>
                  <a:cubicBezTo>
                    <a:pt x="701" y="1502"/>
                    <a:pt x="854" y="1546"/>
                    <a:pt x="1002" y="1546"/>
                  </a:cubicBezTo>
                  <a:cubicBezTo>
                    <a:pt x="1453" y="1546"/>
                    <a:pt x="1861" y="1142"/>
                    <a:pt x="1762" y="631"/>
                  </a:cubicBezTo>
                  <a:cubicBezTo>
                    <a:pt x="1699" y="259"/>
                    <a:pt x="1369"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850" name="Google Shape;5850;p64"/>
            <p:cNvSpPr/>
            <p:nvPr/>
          </p:nvSpPr>
          <p:spPr>
            <a:xfrm>
              <a:off x="1227795" y="4409300"/>
              <a:ext cx="121279" cy="43544"/>
            </a:xfrm>
            <a:custGeom>
              <a:avLst/>
              <a:gdLst/>
              <a:ahLst/>
              <a:cxnLst/>
              <a:rect l="l" t="t" r="r" b="b"/>
              <a:pathLst>
                <a:path w="3760" h="1350" extrusionOk="0">
                  <a:moveTo>
                    <a:pt x="3143" y="1"/>
                  </a:moveTo>
                  <a:cubicBezTo>
                    <a:pt x="3128" y="1"/>
                    <a:pt x="3112" y="1"/>
                    <a:pt x="3096" y="3"/>
                  </a:cubicBezTo>
                  <a:lnTo>
                    <a:pt x="500" y="467"/>
                  </a:lnTo>
                  <a:cubicBezTo>
                    <a:pt x="0" y="618"/>
                    <a:pt x="125" y="1349"/>
                    <a:pt x="631" y="1349"/>
                  </a:cubicBezTo>
                  <a:cubicBezTo>
                    <a:pt x="643" y="1349"/>
                    <a:pt x="655" y="1349"/>
                    <a:pt x="667" y="1348"/>
                  </a:cubicBezTo>
                  <a:lnTo>
                    <a:pt x="3263" y="872"/>
                  </a:lnTo>
                  <a:cubicBezTo>
                    <a:pt x="3759" y="722"/>
                    <a:pt x="3640" y="1"/>
                    <a:pt x="314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851" name="Google Shape;5851;p64"/>
            <p:cNvSpPr/>
            <p:nvPr/>
          </p:nvSpPr>
          <p:spPr>
            <a:xfrm>
              <a:off x="1171736" y="4498130"/>
              <a:ext cx="60123" cy="50221"/>
            </a:xfrm>
            <a:custGeom>
              <a:avLst/>
              <a:gdLst/>
              <a:ahLst/>
              <a:cxnLst/>
              <a:rect l="l" t="t" r="r" b="b"/>
              <a:pathLst>
                <a:path w="1864" h="1557" extrusionOk="0">
                  <a:moveTo>
                    <a:pt x="1009" y="0"/>
                  </a:moveTo>
                  <a:cubicBezTo>
                    <a:pt x="967" y="0"/>
                    <a:pt x="924" y="4"/>
                    <a:pt x="881" y="11"/>
                  </a:cubicBezTo>
                  <a:cubicBezTo>
                    <a:pt x="202" y="130"/>
                    <a:pt x="0" y="1011"/>
                    <a:pt x="572" y="1416"/>
                  </a:cubicBezTo>
                  <a:cubicBezTo>
                    <a:pt x="710" y="1513"/>
                    <a:pt x="860" y="1556"/>
                    <a:pt x="1007" y="1556"/>
                  </a:cubicBezTo>
                  <a:cubicBezTo>
                    <a:pt x="1454" y="1556"/>
                    <a:pt x="1864" y="1153"/>
                    <a:pt x="1774" y="642"/>
                  </a:cubicBezTo>
                  <a:cubicBezTo>
                    <a:pt x="1699" y="268"/>
                    <a:pt x="1376" y="0"/>
                    <a:pt x="1009"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852" name="Google Shape;5852;p64"/>
            <p:cNvSpPr/>
            <p:nvPr/>
          </p:nvSpPr>
          <p:spPr>
            <a:xfrm>
              <a:off x="1240826" y="4483390"/>
              <a:ext cx="122311" cy="43673"/>
            </a:xfrm>
            <a:custGeom>
              <a:avLst/>
              <a:gdLst/>
              <a:ahLst/>
              <a:cxnLst/>
              <a:rect l="l" t="t" r="r" b="b"/>
              <a:pathLst>
                <a:path w="3792" h="1354" extrusionOk="0">
                  <a:moveTo>
                    <a:pt x="3178" y="1"/>
                  </a:moveTo>
                  <a:cubicBezTo>
                    <a:pt x="3159" y="1"/>
                    <a:pt x="3140" y="2"/>
                    <a:pt x="3121" y="4"/>
                  </a:cubicBezTo>
                  <a:lnTo>
                    <a:pt x="525" y="480"/>
                  </a:lnTo>
                  <a:cubicBezTo>
                    <a:pt x="0" y="605"/>
                    <a:pt x="120" y="1354"/>
                    <a:pt x="613" y="1354"/>
                  </a:cubicBezTo>
                  <a:cubicBezTo>
                    <a:pt x="634" y="1354"/>
                    <a:pt x="657" y="1352"/>
                    <a:pt x="680" y="1349"/>
                  </a:cubicBezTo>
                  <a:lnTo>
                    <a:pt x="3275" y="885"/>
                  </a:lnTo>
                  <a:cubicBezTo>
                    <a:pt x="3792" y="747"/>
                    <a:pt x="3678" y="1"/>
                    <a:pt x="317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853" name="Google Shape;5853;p64"/>
            <p:cNvSpPr/>
            <p:nvPr/>
          </p:nvSpPr>
          <p:spPr>
            <a:xfrm>
              <a:off x="1114516" y="4806940"/>
              <a:ext cx="250396" cy="224527"/>
            </a:xfrm>
            <a:custGeom>
              <a:avLst/>
              <a:gdLst/>
              <a:ahLst/>
              <a:cxnLst/>
              <a:rect l="l" t="t" r="r" b="b"/>
              <a:pathLst>
                <a:path w="7763" h="6961" extrusionOk="0">
                  <a:moveTo>
                    <a:pt x="3924" y="1"/>
                  </a:moveTo>
                  <a:cubicBezTo>
                    <a:pt x="2893" y="1"/>
                    <a:pt x="1881" y="469"/>
                    <a:pt x="1214" y="1343"/>
                  </a:cubicBezTo>
                  <a:lnTo>
                    <a:pt x="6953" y="4975"/>
                  </a:lnTo>
                  <a:cubicBezTo>
                    <a:pt x="7763" y="3403"/>
                    <a:pt x="7239" y="1474"/>
                    <a:pt x="5751" y="534"/>
                  </a:cubicBezTo>
                  <a:cubicBezTo>
                    <a:pt x="5184" y="174"/>
                    <a:pt x="4551" y="1"/>
                    <a:pt x="3924" y="1"/>
                  </a:cubicBezTo>
                  <a:close/>
                  <a:moveTo>
                    <a:pt x="810" y="1986"/>
                  </a:moveTo>
                  <a:lnTo>
                    <a:pt x="810" y="1986"/>
                  </a:lnTo>
                  <a:cubicBezTo>
                    <a:pt x="0" y="3558"/>
                    <a:pt x="524" y="5487"/>
                    <a:pt x="2012" y="6427"/>
                  </a:cubicBezTo>
                  <a:cubicBezTo>
                    <a:pt x="2579" y="6787"/>
                    <a:pt x="3212" y="6960"/>
                    <a:pt x="3839" y="6960"/>
                  </a:cubicBezTo>
                  <a:cubicBezTo>
                    <a:pt x="4870" y="6960"/>
                    <a:pt x="5882" y="6492"/>
                    <a:pt x="6548" y="5618"/>
                  </a:cubicBezTo>
                  <a:lnTo>
                    <a:pt x="810" y="1986"/>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854" name="Google Shape;5854;p64"/>
            <p:cNvSpPr/>
            <p:nvPr/>
          </p:nvSpPr>
          <p:spPr>
            <a:xfrm>
              <a:off x="1583407" y="4325276"/>
              <a:ext cx="196272" cy="181918"/>
            </a:xfrm>
            <a:custGeom>
              <a:avLst/>
              <a:gdLst/>
              <a:ahLst/>
              <a:cxnLst/>
              <a:rect l="l" t="t" r="r" b="b"/>
              <a:pathLst>
                <a:path w="6085" h="5640" extrusionOk="0">
                  <a:moveTo>
                    <a:pt x="3608" y="0"/>
                  </a:moveTo>
                  <a:lnTo>
                    <a:pt x="1215" y="1632"/>
                  </a:lnTo>
                  <a:cubicBezTo>
                    <a:pt x="251" y="2286"/>
                    <a:pt x="1" y="3596"/>
                    <a:pt x="655" y="4560"/>
                  </a:cubicBezTo>
                  <a:lnTo>
                    <a:pt x="763" y="4715"/>
                  </a:lnTo>
                  <a:cubicBezTo>
                    <a:pt x="1171" y="5316"/>
                    <a:pt x="1833" y="5640"/>
                    <a:pt x="2508" y="5640"/>
                  </a:cubicBezTo>
                  <a:cubicBezTo>
                    <a:pt x="2916" y="5640"/>
                    <a:pt x="3328" y="5522"/>
                    <a:pt x="3692" y="5275"/>
                  </a:cubicBezTo>
                  <a:lnTo>
                    <a:pt x="6085" y="3644"/>
                  </a:lnTo>
                  <a:lnTo>
                    <a:pt x="3608" y="0"/>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855" name="Google Shape;5855;p64"/>
            <p:cNvSpPr/>
            <p:nvPr/>
          </p:nvSpPr>
          <p:spPr>
            <a:xfrm>
              <a:off x="1716297" y="4249734"/>
              <a:ext cx="195885" cy="181950"/>
            </a:xfrm>
            <a:custGeom>
              <a:avLst/>
              <a:gdLst/>
              <a:ahLst/>
              <a:cxnLst/>
              <a:rect l="l" t="t" r="r" b="b"/>
              <a:pathLst>
                <a:path w="6073" h="5641" extrusionOk="0">
                  <a:moveTo>
                    <a:pt x="3568" y="1"/>
                  </a:moveTo>
                  <a:cubicBezTo>
                    <a:pt x="3162" y="1"/>
                    <a:pt x="2752" y="119"/>
                    <a:pt x="2393" y="366"/>
                  </a:cubicBezTo>
                  <a:lnTo>
                    <a:pt x="0" y="1997"/>
                  </a:lnTo>
                  <a:lnTo>
                    <a:pt x="2477" y="5640"/>
                  </a:lnTo>
                  <a:lnTo>
                    <a:pt x="4870" y="4009"/>
                  </a:lnTo>
                  <a:cubicBezTo>
                    <a:pt x="5822" y="3354"/>
                    <a:pt x="6072" y="2045"/>
                    <a:pt x="5417" y="1092"/>
                  </a:cubicBezTo>
                  <a:lnTo>
                    <a:pt x="5310" y="926"/>
                  </a:lnTo>
                  <a:cubicBezTo>
                    <a:pt x="4902" y="325"/>
                    <a:pt x="4240" y="1"/>
                    <a:pt x="356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856" name="Google Shape;5856;p64"/>
            <p:cNvSpPr/>
            <p:nvPr/>
          </p:nvSpPr>
          <p:spPr>
            <a:xfrm>
              <a:off x="1526186" y="4700692"/>
              <a:ext cx="345677" cy="344387"/>
            </a:xfrm>
            <a:custGeom>
              <a:avLst/>
              <a:gdLst/>
              <a:ahLst/>
              <a:cxnLst/>
              <a:rect l="l" t="t" r="r" b="b"/>
              <a:pathLst>
                <a:path w="10717" h="10677" extrusionOk="0">
                  <a:moveTo>
                    <a:pt x="4999" y="0"/>
                  </a:moveTo>
                  <a:cubicBezTo>
                    <a:pt x="4821" y="0"/>
                    <a:pt x="4665" y="135"/>
                    <a:pt x="4644" y="327"/>
                  </a:cubicBezTo>
                  <a:lnTo>
                    <a:pt x="4180" y="3804"/>
                  </a:lnTo>
                  <a:lnTo>
                    <a:pt x="703" y="3339"/>
                  </a:lnTo>
                  <a:cubicBezTo>
                    <a:pt x="688" y="3338"/>
                    <a:pt x="673" y="3337"/>
                    <a:pt x="659" y="3337"/>
                  </a:cubicBezTo>
                  <a:cubicBezTo>
                    <a:pt x="474" y="3337"/>
                    <a:pt x="308" y="3473"/>
                    <a:pt x="286" y="3661"/>
                  </a:cubicBezTo>
                  <a:lnTo>
                    <a:pt x="24" y="5637"/>
                  </a:lnTo>
                  <a:cubicBezTo>
                    <a:pt x="1" y="5840"/>
                    <a:pt x="143" y="6030"/>
                    <a:pt x="346" y="6054"/>
                  </a:cubicBezTo>
                  <a:lnTo>
                    <a:pt x="3822" y="6518"/>
                  </a:lnTo>
                  <a:lnTo>
                    <a:pt x="3370" y="9995"/>
                  </a:lnTo>
                  <a:cubicBezTo>
                    <a:pt x="3334" y="10197"/>
                    <a:pt x="3477" y="10388"/>
                    <a:pt x="3691" y="10412"/>
                  </a:cubicBezTo>
                  <a:lnTo>
                    <a:pt x="5656" y="10674"/>
                  </a:lnTo>
                  <a:cubicBezTo>
                    <a:pt x="5671" y="10675"/>
                    <a:pt x="5686" y="10676"/>
                    <a:pt x="5700" y="10676"/>
                  </a:cubicBezTo>
                  <a:cubicBezTo>
                    <a:pt x="5885" y="10676"/>
                    <a:pt x="6051" y="10540"/>
                    <a:pt x="6073" y="10352"/>
                  </a:cubicBezTo>
                  <a:lnTo>
                    <a:pt x="6537" y="6876"/>
                  </a:lnTo>
                  <a:lnTo>
                    <a:pt x="10014" y="7328"/>
                  </a:lnTo>
                  <a:cubicBezTo>
                    <a:pt x="10033" y="7331"/>
                    <a:pt x="10053" y="7333"/>
                    <a:pt x="10072" y="7333"/>
                  </a:cubicBezTo>
                  <a:cubicBezTo>
                    <a:pt x="10252" y="7333"/>
                    <a:pt x="10409" y="7189"/>
                    <a:pt x="10430" y="7007"/>
                  </a:cubicBezTo>
                  <a:lnTo>
                    <a:pt x="10692" y="5042"/>
                  </a:lnTo>
                  <a:cubicBezTo>
                    <a:pt x="10716" y="4828"/>
                    <a:pt x="10573" y="4649"/>
                    <a:pt x="10371" y="4613"/>
                  </a:cubicBezTo>
                  <a:lnTo>
                    <a:pt x="6894" y="4161"/>
                  </a:lnTo>
                  <a:lnTo>
                    <a:pt x="7347" y="684"/>
                  </a:lnTo>
                  <a:cubicBezTo>
                    <a:pt x="7382" y="470"/>
                    <a:pt x="7240" y="291"/>
                    <a:pt x="7025" y="256"/>
                  </a:cubicBezTo>
                  <a:lnTo>
                    <a:pt x="5061" y="6"/>
                  </a:lnTo>
                  <a:cubicBezTo>
                    <a:pt x="5040" y="2"/>
                    <a:pt x="5019" y="0"/>
                    <a:pt x="4999"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857" name="Google Shape;5857;p64"/>
            <p:cNvSpPr/>
            <p:nvPr/>
          </p:nvSpPr>
          <p:spPr>
            <a:xfrm>
              <a:off x="58777" y="99161"/>
              <a:ext cx="349902" cy="435088"/>
            </a:xfrm>
            <a:custGeom>
              <a:avLst/>
              <a:gdLst/>
              <a:ahLst/>
              <a:cxnLst/>
              <a:rect l="l" t="t" r="r" b="b"/>
              <a:pathLst>
                <a:path w="10848" h="13489" extrusionOk="0">
                  <a:moveTo>
                    <a:pt x="4152" y="412"/>
                  </a:moveTo>
                  <a:cubicBezTo>
                    <a:pt x="4441" y="412"/>
                    <a:pt x="4724" y="584"/>
                    <a:pt x="4775" y="971"/>
                  </a:cubicBezTo>
                  <a:cubicBezTo>
                    <a:pt x="4811" y="1173"/>
                    <a:pt x="4751" y="1364"/>
                    <a:pt x="4632" y="1518"/>
                  </a:cubicBezTo>
                  <a:lnTo>
                    <a:pt x="3835" y="1661"/>
                  </a:lnTo>
                  <a:cubicBezTo>
                    <a:pt x="3668" y="1566"/>
                    <a:pt x="3549" y="1399"/>
                    <a:pt x="3501" y="1209"/>
                  </a:cubicBezTo>
                  <a:cubicBezTo>
                    <a:pt x="3386" y="709"/>
                    <a:pt x="3774" y="412"/>
                    <a:pt x="4152" y="412"/>
                  </a:cubicBezTo>
                  <a:close/>
                  <a:moveTo>
                    <a:pt x="7855" y="2726"/>
                  </a:moveTo>
                  <a:cubicBezTo>
                    <a:pt x="8117" y="2726"/>
                    <a:pt x="8352" y="2907"/>
                    <a:pt x="8395" y="3185"/>
                  </a:cubicBezTo>
                  <a:lnTo>
                    <a:pt x="9788" y="10746"/>
                  </a:lnTo>
                  <a:cubicBezTo>
                    <a:pt x="9835" y="11043"/>
                    <a:pt x="9633" y="11329"/>
                    <a:pt x="9335" y="11377"/>
                  </a:cubicBezTo>
                  <a:lnTo>
                    <a:pt x="3073" y="12520"/>
                  </a:lnTo>
                  <a:cubicBezTo>
                    <a:pt x="3037" y="12527"/>
                    <a:pt x="3002" y="12530"/>
                    <a:pt x="2968" y="12530"/>
                  </a:cubicBezTo>
                  <a:cubicBezTo>
                    <a:pt x="2711" y="12530"/>
                    <a:pt x="2482" y="12342"/>
                    <a:pt x="2430" y="12079"/>
                  </a:cubicBezTo>
                  <a:lnTo>
                    <a:pt x="1072" y="4519"/>
                  </a:lnTo>
                  <a:cubicBezTo>
                    <a:pt x="1013" y="4209"/>
                    <a:pt x="1215" y="3935"/>
                    <a:pt x="1513" y="3876"/>
                  </a:cubicBezTo>
                  <a:lnTo>
                    <a:pt x="2263" y="3745"/>
                  </a:lnTo>
                  <a:cubicBezTo>
                    <a:pt x="2294" y="3954"/>
                    <a:pt x="2473" y="4099"/>
                    <a:pt x="2677" y="4099"/>
                  </a:cubicBezTo>
                  <a:cubicBezTo>
                    <a:pt x="2705" y="4099"/>
                    <a:pt x="2734" y="4096"/>
                    <a:pt x="2763" y="4090"/>
                  </a:cubicBezTo>
                  <a:lnTo>
                    <a:pt x="6680" y="3376"/>
                  </a:lnTo>
                  <a:cubicBezTo>
                    <a:pt x="6906" y="3328"/>
                    <a:pt x="7061" y="3102"/>
                    <a:pt x="7025" y="2876"/>
                  </a:cubicBezTo>
                  <a:lnTo>
                    <a:pt x="7764" y="2733"/>
                  </a:lnTo>
                  <a:cubicBezTo>
                    <a:pt x="7794" y="2728"/>
                    <a:pt x="7825" y="2726"/>
                    <a:pt x="7855" y="2726"/>
                  </a:cubicBezTo>
                  <a:close/>
                  <a:moveTo>
                    <a:pt x="4138" y="1"/>
                  </a:moveTo>
                  <a:cubicBezTo>
                    <a:pt x="4073" y="1"/>
                    <a:pt x="4008" y="6"/>
                    <a:pt x="3942" y="18"/>
                  </a:cubicBezTo>
                  <a:cubicBezTo>
                    <a:pt x="3358" y="125"/>
                    <a:pt x="2965" y="697"/>
                    <a:pt x="3073" y="1280"/>
                  </a:cubicBezTo>
                  <a:cubicBezTo>
                    <a:pt x="3108" y="1459"/>
                    <a:pt x="3180" y="1614"/>
                    <a:pt x="3287" y="1756"/>
                  </a:cubicBezTo>
                  <a:lnTo>
                    <a:pt x="2513" y="1911"/>
                  </a:lnTo>
                  <a:cubicBezTo>
                    <a:pt x="2192" y="1971"/>
                    <a:pt x="1989" y="2268"/>
                    <a:pt x="2037" y="2590"/>
                  </a:cubicBezTo>
                  <a:lnTo>
                    <a:pt x="2096" y="2876"/>
                  </a:lnTo>
                  <a:lnTo>
                    <a:pt x="798" y="3102"/>
                  </a:lnTo>
                  <a:cubicBezTo>
                    <a:pt x="322" y="3185"/>
                    <a:pt x="1" y="3650"/>
                    <a:pt x="84" y="4138"/>
                  </a:cubicBezTo>
                  <a:lnTo>
                    <a:pt x="1668" y="12770"/>
                  </a:lnTo>
                  <a:cubicBezTo>
                    <a:pt x="1752" y="13189"/>
                    <a:pt x="2122" y="13489"/>
                    <a:pt x="2535" y="13489"/>
                  </a:cubicBezTo>
                  <a:cubicBezTo>
                    <a:pt x="2591" y="13489"/>
                    <a:pt x="2647" y="13484"/>
                    <a:pt x="2703" y="13472"/>
                  </a:cubicBezTo>
                  <a:lnTo>
                    <a:pt x="10050" y="12139"/>
                  </a:lnTo>
                  <a:cubicBezTo>
                    <a:pt x="10526" y="12043"/>
                    <a:pt x="10847" y="11579"/>
                    <a:pt x="10764" y="11091"/>
                  </a:cubicBezTo>
                  <a:lnTo>
                    <a:pt x="9180" y="2483"/>
                  </a:lnTo>
                  <a:cubicBezTo>
                    <a:pt x="9095" y="2046"/>
                    <a:pt x="8715" y="1743"/>
                    <a:pt x="8287" y="1743"/>
                  </a:cubicBezTo>
                  <a:cubicBezTo>
                    <a:pt x="8236" y="1743"/>
                    <a:pt x="8185" y="1748"/>
                    <a:pt x="8133" y="1756"/>
                  </a:cubicBezTo>
                  <a:lnTo>
                    <a:pt x="6859" y="1995"/>
                  </a:lnTo>
                  <a:lnTo>
                    <a:pt x="6811" y="1721"/>
                  </a:lnTo>
                  <a:cubicBezTo>
                    <a:pt x="6758" y="1435"/>
                    <a:pt x="6509" y="1235"/>
                    <a:pt x="6237" y="1235"/>
                  </a:cubicBezTo>
                  <a:cubicBezTo>
                    <a:pt x="6202" y="1235"/>
                    <a:pt x="6167" y="1238"/>
                    <a:pt x="6132" y="1245"/>
                  </a:cubicBezTo>
                  <a:lnTo>
                    <a:pt x="5180" y="1411"/>
                  </a:lnTo>
                  <a:cubicBezTo>
                    <a:pt x="5228" y="1245"/>
                    <a:pt x="5240" y="1066"/>
                    <a:pt x="5216" y="899"/>
                  </a:cubicBezTo>
                  <a:cubicBezTo>
                    <a:pt x="5110" y="370"/>
                    <a:pt x="4656" y="1"/>
                    <a:pt x="413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858" name="Google Shape;5858;p64"/>
            <p:cNvSpPr/>
            <p:nvPr/>
          </p:nvSpPr>
          <p:spPr>
            <a:xfrm>
              <a:off x="120997" y="255566"/>
              <a:ext cx="60059" cy="49898"/>
            </a:xfrm>
            <a:custGeom>
              <a:avLst/>
              <a:gdLst/>
              <a:ahLst/>
              <a:cxnLst/>
              <a:rect l="l" t="t" r="r" b="b"/>
              <a:pathLst>
                <a:path w="1862" h="1547" extrusionOk="0">
                  <a:moveTo>
                    <a:pt x="1015" y="1"/>
                  </a:moveTo>
                  <a:cubicBezTo>
                    <a:pt x="967" y="1"/>
                    <a:pt x="919" y="5"/>
                    <a:pt x="870" y="15"/>
                  </a:cubicBezTo>
                  <a:cubicBezTo>
                    <a:pt x="191" y="134"/>
                    <a:pt x="1" y="1015"/>
                    <a:pt x="560" y="1408"/>
                  </a:cubicBezTo>
                  <a:cubicBezTo>
                    <a:pt x="700" y="1504"/>
                    <a:pt x="851" y="1547"/>
                    <a:pt x="997" y="1547"/>
                  </a:cubicBezTo>
                  <a:cubicBezTo>
                    <a:pt x="1451" y="1547"/>
                    <a:pt x="1862" y="1138"/>
                    <a:pt x="1763" y="634"/>
                  </a:cubicBezTo>
                  <a:cubicBezTo>
                    <a:pt x="1689" y="266"/>
                    <a:pt x="1374" y="1"/>
                    <a:pt x="1015"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859" name="Google Shape;5859;p64"/>
            <p:cNvSpPr/>
            <p:nvPr/>
          </p:nvSpPr>
          <p:spPr>
            <a:xfrm>
              <a:off x="189184" y="241019"/>
              <a:ext cx="124117" cy="43706"/>
            </a:xfrm>
            <a:custGeom>
              <a:avLst/>
              <a:gdLst/>
              <a:ahLst/>
              <a:cxnLst/>
              <a:rect l="l" t="t" r="r" b="b"/>
              <a:pathLst>
                <a:path w="3848" h="1355" extrusionOk="0">
                  <a:moveTo>
                    <a:pt x="3261" y="1"/>
                  </a:moveTo>
                  <a:cubicBezTo>
                    <a:pt x="3226" y="1"/>
                    <a:pt x="3188" y="5"/>
                    <a:pt x="3149" y="14"/>
                  </a:cubicBezTo>
                  <a:lnTo>
                    <a:pt x="3137" y="14"/>
                  </a:lnTo>
                  <a:lnTo>
                    <a:pt x="542" y="490"/>
                  </a:lnTo>
                  <a:cubicBezTo>
                    <a:pt x="0" y="580"/>
                    <a:pt x="111" y="1354"/>
                    <a:pt x="610" y="1354"/>
                  </a:cubicBezTo>
                  <a:cubicBezTo>
                    <a:pt x="638" y="1354"/>
                    <a:pt x="666" y="1352"/>
                    <a:pt x="696" y="1347"/>
                  </a:cubicBezTo>
                  <a:lnTo>
                    <a:pt x="3292" y="871"/>
                  </a:lnTo>
                  <a:cubicBezTo>
                    <a:pt x="3847" y="793"/>
                    <a:pt x="3750" y="1"/>
                    <a:pt x="3261"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860" name="Google Shape;5860;p64"/>
            <p:cNvSpPr/>
            <p:nvPr/>
          </p:nvSpPr>
          <p:spPr>
            <a:xfrm>
              <a:off x="133673" y="325172"/>
              <a:ext cx="60059" cy="49866"/>
            </a:xfrm>
            <a:custGeom>
              <a:avLst/>
              <a:gdLst/>
              <a:ahLst/>
              <a:cxnLst/>
              <a:rect l="l" t="t" r="r" b="b"/>
              <a:pathLst>
                <a:path w="1862" h="1546" extrusionOk="0">
                  <a:moveTo>
                    <a:pt x="1002" y="1"/>
                  </a:moveTo>
                  <a:cubicBezTo>
                    <a:pt x="958" y="1"/>
                    <a:pt x="914" y="4"/>
                    <a:pt x="870" y="12"/>
                  </a:cubicBezTo>
                  <a:cubicBezTo>
                    <a:pt x="191" y="131"/>
                    <a:pt x="0" y="1012"/>
                    <a:pt x="560" y="1405"/>
                  </a:cubicBezTo>
                  <a:cubicBezTo>
                    <a:pt x="701" y="1502"/>
                    <a:pt x="854" y="1545"/>
                    <a:pt x="1002" y="1545"/>
                  </a:cubicBezTo>
                  <a:cubicBezTo>
                    <a:pt x="1453" y="1545"/>
                    <a:pt x="1861" y="1142"/>
                    <a:pt x="1763" y="631"/>
                  </a:cubicBezTo>
                  <a:cubicBezTo>
                    <a:pt x="1699" y="259"/>
                    <a:pt x="1369"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861" name="Google Shape;5861;p64"/>
            <p:cNvSpPr/>
            <p:nvPr/>
          </p:nvSpPr>
          <p:spPr>
            <a:xfrm>
              <a:off x="203183" y="310528"/>
              <a:ext cx="121021" cy="43512"/>
            </a:xfrm>
            <a:custGeom>
              <a:avLst/>
              <a:gdLst/>
              <a:ahLst/>
              <a:cxnLst/>
              <a:rect l="l" t="t" r="r" b="b"/>
              <a:pathLst>
                <a:path w="3752" h="1349" extrusionOk="0">
                  <a:moveTo>
                    <a:pt x="3132" y="0"/>
                  </a:moveTo>
                  <a:cubicBezTo>
                    <a:pt x="3120" y="0"/>
                    <a:pt x="3108" y="1"/>
                    <a:pt x="3096" y="2"/>
                  </a:cubicBezTo>
                  <a:lnTo>
                    <a:pt x="501" y="478"/>
                  </a:lnTo>
                  <a:cubicBezTo>
                    <a:pt x="0" y="618"/>
                    <a:pt x="125" y="1348"/>
                    <a:pt x="620" y="1348"/>
                  </a:cubicBezTo>
                  <a:cubicBezTo>
                    <a:pt x="632" y="1348"/>
                    <a:pt x="643" y="1348"/>
                    <a:pt x="655" y="1347"/>
                  </a:cubicBezTo>
                  <a:lnTo>
                    <a:pt x="3251" y="871"/>
                  </a:lnTo>
                  <a:cubicBezTo>
                    <a:pt x="3751" y="731"/>
                    <a:pt x="3638" y="0"/>
                    <a:pt x="313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862" name="Google Shape;5862;p64"/>
            <p:cNvSpPr/>
            <p:nvPr/>
          </p:nvSpPr>
          <p:spPr>
            <a:xfrm>
              <a:off x="147124" y="399294"/>
              <a:ext cx="60156" cy="50189"/>
            </a:xfrm>
            <a:custGeom>
              <a:avLst/>
              <a:gdLst/>
              <a:ahLst/>
              <a:cxnLst/>
              <a:rect l="l" t="t" r="r" b="b"/>
              <a:pathLst>
                <a:path w="1865" h="1556" extrusionOk="0">
                  <a:moveTo>
                    <a:pt x="1013" y="1"/>
                  </a:moveTo>
                  <a:cubicBezTo>
                    <a:pt x="970" y="1"/>
                    <a:pt x="926" y="4"/>
                    <a:pt x="881" y="12"/>
                  </a:cubicBezTo>
                  <a:cubicBezTo>
                    <a:pt x="191" y="131"/>
                    <a:pt x="0" y="1012"/>
                    <a:pt x="572" y="1417"/>
                  </a:cubicBezTo>
                  <a:cubicBezTo>
                    <a:pt x="708" y="1513"/>
                    <a:pt x="857" y="1556"/>
                    <a:pt x="1002" y="1556"/>
                  </a:cubicBezTo>
                  <a:cubicBezTo>
                    <a:pt x="1451" y="1556"/>
                    <a:pt x="1864" y="1147"/>
                    <a:pt x="1774" y="643"/>
                  </a:cubicBezTo>
                  <a:cubicBezTo>
                    <a:pt x="1700" y="260"/>
                    <a:pt x="1378" y="1"/>
                    <a:pt x="101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863" name="Google Shape;5863;p64"/>
            <p:cNvSpPr/>
            <p:nvPr/>
          </p:nvSpPr>
          <p:spPr>
            <a:xfrm>
              <a:off x="216085" y="384586"/>
              <a:ext cx="122472" cy="44028"/>
            </a:xfrm>
            <a:custGeom>
              <a:avLst/>
              <a:gdLst/>
              <a:ahLst/>
              <a:cxnLst/>
              <a:rect l="l" t="t" r="r" b="b"/>
              <a:pathLst>
                <a:path w="3797" h="1365" extrusionOk="0">
                  <a:moveTo>
                    <a:pt x="3171" y="0"/>
                  </a:moveTo>
                  <a:cubicBezTo>
                    <a:pt x="3152" y="0"/>
                    <a:pt x="3133" y="1"/>
                    <a:pt x="3113" y="4"/>
                  </a:cubicBezTo>
                  <a:lnTo>
                    <a:pt x="517" y="480"/>
                  </a:lnTo>
                  <a:cubicBezTo>
                    <a:pt x="0" y="606"/>
                    <a:pt x="115" y="1364"/>
                    <a:pt x="626" y="1364"/>
                  </a:cubicBezTo>
                  <a:cubicBezTo>
                    <a:pt x="645" y="1364"/>
                    <a:pt x="664" y="1363"/>
                    <a:pt x="684" y="1361"/>
                  </a:cubicBezTo>
                  <a:lnTo>
                    <a:pt x="3280" y="885"/>
                  </a:lnTo>
                  <a:cubicBezTo>
                    <a:pt x="3796" y="758"/>
                    <a:pt x="3682" y="0"/>
                    <a:pt x="3171"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864" name="Google Shape;5864;p64"/>
            <p:cNvSpPr/>
            <p:nvPr/>
          </p:nvSpPr>
          <p:spPr>
            <a:xfrm>
              <a:off x="89903" y="708297"/>
              <a:ext cx="250428" cy="224430"/>
            </a:xfrm>
            <a:custGeom>
              <a:avLst/>
              <a:gdLst/>
              <a:ahLst/>
              <a:cxnLst/>
              <a:rect l="l" t="t" r="r" b="b"/>
              <a:pathLst>
                <a:path w="7764" h="6958" extrusionOk="0">
                  <a:moveTo>
                    <a:pt x="3919" y="1"/>
                  </a:moveTo>
                  <a:cubicBezTo>
                    <a:pt x="2892" y="1"/>
                    <a:pt x="1881" y="465"/>
                    <a:pt x="1215" y="1338"/>
                  </a:cubicBezTo>
                  <a:lnTo>
                    <a:pt x="6953" y="4969"/>
                  </a:lnTo>
                  <a:cubicBezTo>
                    <a:pt x="7763" y="3398"/>
                    <a:pt x="7239" y="1469"/>
                    <a:pt x="5739" y="528"/>
                  </a:cubicBezTo>
                  <a:cubicBezTo>
                    <a:pt x="5176" y="173"/>
                    <a:pt x="4545" y="1"/>
                    <a:pt x="3919" y="1"/>
                  </a:cubicBezTo>
                  <a:close/>
                  <a:moveTo>
                    <a:pt x="810" y="1993"/>
                  </a:moveTo>
                  <a:lnTo>
                    <a:pt x="810" y="1993"/>
                  </a:lnTo>
                  <a:cubicBezTo>
                    <a:pt x="0" y="3553"/>
                    <a:pt x="524" y="5481"/>
                    <a:pt x="2012" y="6434"/>
                  </a:cubicBezTo>
                  <a:cubicBezTo>
                    <a:pt x="2572" y="6788"/>
                    <a:pt x="3201" y="6958"/>
                    <a:pt x="3824" y="6958"/>
                  </a:cubicBezTo>
                  <a:cubicBezTo>
                    <a:pt x="4859" y="6958"/>
                    <a:pt x="5880" y="6489"/>
                    <a:pt x="6549" y="5612"/>
                  </a:cubicBezTo>
                  <a:lnTo>
                    <a:pt x="810" y="1993"/>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865" name="Google Shape;5865;p64"/>
            <p:cNvSpPr/>
            <p:nvPr/>
          </p:nvSpPr>
          <p:spPr>
            <a:xfrm>
              <a:off x="558794" y="226472"/>
              <a:ext cx="196272" cy="181918"/>
            </a:xfrm>
            <a:custGeom>
              <a:avLst/>
              <a:gdLst/>
              <a:ahLst/>
              <a:cxnLst/>
              <a:rect l="l" t="t" r="r" b="b"/>
              <a:pathLst>
                <a:path w="6085" h="5640" extrusionOk="0">
                  <a:moveTo>
                    <a:pt x="3608" y="0"/>
                  </a:moveTo>
                  <a:lnTo>
                    <a:pt x="1215" y="1631"/>
                  </a:lnTo>
                  <a:cubicBezTo>
                    <a:pt x="251" y="2286"/>
                    <a:pt x="1" y="3596"/>
                    <a:pt x="656" y="4560"/>
                  </a:cubicBezTo>
                  <a:lnTo>
                    <a:pt x="763" y="4715"/>
                  </a:lnTo>
                  <a:cubicBezTo>
                    <a:pt x="1171" y="5316"/>
                    <a:pt x="1833" y="5640"/>
                    <a:pt x="2508" y="5640"/>
                  </a:cubicBezTo>
                  <a:cubicBezTo>
                    <a:pt x="2916" y="5640"/>
                    <a:pt x="3328" y="5521"/>
                    <a:pt x="3692" y="5275"/>
                  </a:cubicBezTo>
                  <a:lnTo>
                    <a:pt x="6085" y="3644"/>
                  </a:lnTo>
                  <a:lnTo>
                    <a:pt x="3608" y="0"/>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866" name="Google Shape;5866;p64"/>
            <p:cNvSpPr/>
            <p:nvPr/>
          </p:nvSpPr>
          <p:spPr>
            <a:xfrm>
              <a:off x="691298" y="151317"/>
              <a:ext cx="196272" cy="181563"/>
            </a:xfrm>
            <a:custGeom>
              <a:avLst/>
              <a:gdLst/>
              <a:ahLst/>
              <a:cxnLst/>
              <a:rect l="l" t="t" r="r" b="b"/>
              <a:pathLst>
                <a:path w="6085" h="5629" extrusionOk="0">
                  <a:moveTo>
                    <a:pt x="3577" y="1"/>
                  </a:moveTo>
                  <a:cubicBezTo>
                    <a:pt x="3169" y="1"/>
                    <a:pt x="2757" y="119"/>
                    <a:pt x="2394" y="366"/>
                  </a:cubicBezTo>
                  <a:lnTo>
                    <a:pt x="0" y="1985"/>
                  </a:lnTo>
                  <a:lnTo>
                    <a:pt x="2489" y="5628"/>
                  </a:lnTo>
                  <a:lnTo>
                    <a:pt x="4870" y="4009"/>
                  </a:lnTo>
                  <a:cubicBezTo>
                    <a:pt x="5834" y="3354"/>
                    <a:pt x="6084" y="2044"/>
                    <a:pt x="5430" y="1080"/>
                  </a:cubicBezTo>
                  <a:lnTo>
                    <a:pt x="5322" y="925"/>
                  </a:lnTo>
                  <a:cubicBezTo>
                    <a:pt x="4914" y="324"/>
                    <a:pt x="4252" y="1"/>
                    <a:pt x="3577"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867" name="Google Shape;5867;p64"/>
            <p:cNvSpPr/>
            <p:nvPr/>
          </p:nvSpPr>
          <p:spPr>
            <a:xfrm>
              <a:off x="501187" y="602242"/>
              <a:ext cx="346451" cy="344032"/>
            </a:xfrm>
            <a:custGeom>
              <a:avLst/>
              <a:gdLst/>
              <a:ahLst/>
              <a:cxnLst/>
              <a:rect l="l" t="t" r="r" b="b"/>
              <a:pathLst>
                <a:path w="10741" h="10666" extrusionOk="0">
                  <a:moveTo>
                    <a:pt x="5011" y="1"/>
                  </a:moveTo>
                  <a:cubicBezTo>
                    <a:pt x="4833" y="1"/>
                    <a:pt x="4677" y="136"/>
                    <a:pt x="4656" y="328"/>
                  </a:cubicBezTo>
                  <a:lnTo>
                    <a:pt x="4192" y="3805"/>
                  </a:lnTo>
                  <a:lnTo>
                    <a:pt x="715" y="3340"/>
                  </a:lnTo>
                  <a:cubicBezTo>
                    <a:pt x="700" y="3338"/>
                    <a:pt x="686" y="3338"/>
                    <a:pt x="671" y="3338"/>
                  </a:cubicBezTo>
                  <a:cubicBezTo>
                    <a:pt x="486" y="3338"/>
                    <a:pt x="320" y="3474"/>
                    <a:pt x="298" y="3662"/>
                  </a:cubicBezTo>
                  <a:lnTo>
                    <a:pt x="36" y="5638"/>
                  </a:lnTo>
                  <a:cubicBezTo>
                    <a:pt x="1" y="5840"/>
                    <a:pt x="144" y="6031"/>
                    <a:pt x="358" y="6055"/>
                  </a:cubicBezTo>
                  <a:lnTo>
                    <a:pt x="358" y="6043"/>
                  </a:lnTo>
                  <a:lnTo>
                    <a:pt x="3835" y="6507"/>
                  </a:lnTo>
                  <a:lnTo>
                    <a:pt x="3370" y="9984"/>
                  </a:lnTo>
                  <a:cubicBezTo>
                    <a:pt x="3346" y="10186"/>
                    <a:pt x="3489" y="10377"/>
                    <a:pt x="3692" y="10401"/>
                  </a:cubicBezTo>
                  <a:lnTo>
                    <a:pt x="5668" y="10663"/>
                  </a:lnTo>
                  <a:cubicBezTo>
                    <a:pt x="5683" y="10664"/>
                    <a:pt x="5698" y="10665"/>
                    <a:pt x="5712" y="10665"/>
                  </a:cubicBezTo>
                  <a:cubicBezTo>
                    <a:pt x="5898" y="10665"/>
                    <a:pt x="6063" y="10529"/>
                    <a:pt x="6085" y="10341"/>
                  </a:cubicBezTo>
                  <a:lnTo>
                    <a:pt x="6549" y="6864"/>
                  </a:lnTo>
                  <a:lnTo>
                    <a:pt x="10026" y="7329"/>
                  </a:lnTo>
                  <a:cubicBezTo>
                    <a:pt x="10041" y="7331"/>
                    <a:pt x="10055" y="7331"/>
                    <a:pt x="10070" y="7331"/>
                  </a:cubicBezTo>
                  <a:cubicBezTo>
                    <a:pt x="10255" y="7331"/>
                    <a:pt x="10421" y="7195"/>
                    <a:pt x="10454" y="7007"/>
                  </a:cubicBezTo>
                  <a:lnTo>
                    <a:pt x="10704" y="5031"/>
                  </a:lnTo>
                  <a:cubicBezTo>
                    <a:pt x="10740" y="4828"/>
                    <a:pt x="10597" y="4638"/>
                    <a:pt x="10383" y="4614"/>
                  </a:cubicBezTo>
                  <a:lnTo>
                    <a:pt x="6906" y="4150"/>
                  </a:lnTo>
                  <a:lnTo>
                    <a:pt x="7371" y="673"/>
                  </a:lnTo>
                  <a:cubicBezTo>
                    <a:pt x="7395" y="471"/>
                    <a:pt x="7252" y="280"/>
                    <a:pt x="7049" y="256"/>
                  </a:cubicBezTo>
                  <a:lnTo>
                    <a:pt x="5073" y="6"/>
                  </a:lnTo>
                  <a:cubicBezTo>
                    <a:pt x="5052" y="3"/>
                    <a:pt x="5031" y="1"/>
                    <a:pt x="5011"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868" name="Google Shape;5868;p64"/>
            <p:cNvSpPr/>
            <p:nvPr/>
          </p:nvSpPr>
          <p:spPr>
            <a:xfrm>
              <a:off x="58777" y="4197965"/>
              <a:ext cx="349902" cy="435120"/>
            </a:xfrm>
            <a:custGeom>
              <a:avLst/>
              <a:gdLst/>
              <a:ahLst/>
              <a:cxnLst/>
              <a:rect l="l" t="t" r="r" b="b"/>
              <a:pathLst>
                <a:path w="10848" h="13490" extrusionOk="0">
                  <a:moveTo>
                    <a:pt x="4152" y="412"/>
                  </a:moveTo>
                  <a:cubicBezTo>
                    <a:pt x="4441" y="412"/>
                    <a:pt x="4724" y="585"/>
                    <a:pt x="4775" y="971"/>
                  </a:cubicBezTo>
                  <a:cubicBezTo>
                    <a:pt x="4811" y="1161"/>
                    <a:pt x="4751" y="1364"/>
                    <a:pt x="4632" y="1519"/>
                  </a:cubicBezTo>
                  <a:lnTo>
                    <a:pt x="3835" y="1661"/>
                  </a:lnTo>
                  <a:cubicBezTo>
                    <a:pt x="3668" y="1566"/>
                    <a:pt x="3549" y="1411"/>
                    <a:pt x="3501" y="1221"/>
                  </a:cubicBezTo>
                  <a:lnTo>
                    <a:pt x="3501" y="1209"/>
                  </a:lnTo>
                  <a:cubicBezTo>
                    <a:pt x="3386" y="709"/>
                    <a:pt x="3774" y="412"/>
                    <a:pt x="4152" y="412"/>
                  </a:cubicBezTo>
                  <a:close/>
                  <a:moveTo>
                    <a:pt x="7880" y="2723"/>
                  </a:moveTo>
                  <a:cubicBezTo>
                    <a:pt x="8137" y="2723"/>
                    <a:pt x="8365" y="2911"/>
                    <a:pt x="8407" y="3173"/>
                  </a:cubicBezTo>
                  <a:lnTo>
                    <a:pt x="9788" y="10734"/>
                  </a:lnTo>
                  <a:cubicBezTo>
                    <a:pt x="9835" y="11043"/>
                    <a:pt x="9633" y="11329"/>
                    <a:pt x="9335" y="11377"/>
                  </a:cubicBezTo>
                  <a:lnTo>
                    <a:pt x="3073" y="12520"/>
                  </a:lnTo>
                  <a:cubicBezTo>
                    <a:pt x="3042" y="12525"/>
                    <a:pt x="3011" y="12527"/>
                    <a:pt x="2981" y="12527"/>
                  </a:cubicBezTo>
                  <a:cubicBezTo>
                    <a:pt x="2718" y="12527"/>
                    <a:pt x="2483" y="12346"/>
                    <a:pt x="2430" y="12079"/>
                  </a:cubicBezTo>
                  <a:lnTo>
                    <a:pt x="1072" y="4507"/>
                  </a:lnTo>
                  <a:cubicBezTo>
                    <a:pt x="1013" y="4209"/>
                    <a:pt x="1215" y="3924"/>
                    <a:pt x="1513" y="3876"/>
                  </a:cubicBezTo>
                  <a:lnTo>
                    <a:pt x="2263" y="3745"/>
                  </a:lnTo>
                  <a:cubicBezTo>
                    <a:pt x="2295" y="3945"/>
                    <a:pt x="2475" y="4098"/>
                    <a:pt x="2681" y="4098"/>
                  </a:cubicBezTo>
                  <a:cubicBezTo>
                    <a:pt x="2708" y="4098"/>
                    <a:pt x="2735" y="4096"/>
                    <a:pt x="2763" y="4090"/>
                  </a:cubicBezTo>
                  <a:lnTo>
                    <a:pt x="6680" y="3376"/>
                  </a:lnTo>
                  <a:cubicBezTo>
                    <a:pt x="6906" y="3328"/>
                    <a:pt x="7073" y="3102"/>
                    <a:pt x="7025" y="2864"/>
                  </a:cubicBezTo>
                  <a:lnTo>
                    <a:pt x="7776" y="2733"/>
                  </a:lnTo>
                  <a:cubicBezTo>
                    <a:pt x="7811" y="2726"/>
                    <a:pt x="7846" y="2723"/>
                    <a:pt x="7880" y="2723"/>
                  </a:cubicBezTo>
                  <a:close/>
                  <a:moveTo>
                    <a:pt x="4138" y="1"/>
                  </a:moveTo>
                  <a:cubicBezTo>
                    <a:pt x="4073" y="1"/>
                    <a:pt x="4008" y="6"/>
                    <a:pt x="3942" y="18"/>
                  </a:cubicBezTo>
                  <a:cubicBezTo>
                    <a:pt x="3358" y="125"/>
                    <a:pt x="2965" y="697"/>
                    <a:pt x="3073" y="1280"/>
                  </a:cubicBezTo>
                  <a:cubicBezTo>
                    <a:pt x="3108" y="1459"/>
                    <a:pt x="3180" y="1614"/>
                    <a:pt x="3287" y="1757"/>
                  </a:cubicBezTo>
                  <a:lnTo>
                    <a:pt x="2513" y="1900"/>
                  </a:lnTo>
                  <a:cubicBezTo>
                    <a:pt x="2192" y="1959"/>
                    <a:pt x="1989" y="2269"/>
                    <a:pt x="2037" y="2578"/>
                  </a:cubicBezTo>
                  <a:lnTo>
                    <a:pt x="2096" y="2864"/>
                  </a:lnTo>
                  <a:lnTo>
                    <a:pt x="798" y="3102"/>
                  </a:lnTo>
                  <a:cubicBezTo>
                    <a:pt x="322" y="3185"/>
                    <a:pt x="1" y="3650"/>
                    <a:pt x="84" y="4138"/>
                  </a:cubicBezTo>
                  <a:lnTo>
                    <a:pt x="1668" y="12770"/>
                  </a:lnTo>
                  <a:cubicBezTo>
                    <a:pt x="1741" y="13190"/>
                    <a:pt x="2110" y="13489"/>
                    <a:pt x="2531" y="13489"/>
                  </a:cubicBezTo>
                  <a:cubicBezTo>
                    <a:pt x="2588" y="13489"/>
                    <a:pt x="2646" y="13484"/>
                    <a:pt x="2703" y="13472"/>
                  </a:cubicBezTo>
                  <a:lnTo>
                    <a:pt x="10050" y="12139"/>
                  </a:lnTo>
                  <a:cubicBezTo>
                    <a:pt x="10526" y="12044"/>
                    <a:pt x="10847" y="11579"/>
                    <a:pt x="10764" y="11091"/>
                  </a:cubicBezTo>
                  <a:lnTo>
                    <a:pt x="9180" y="2459"/>
                  </a:lnTo>
                  <a:cubicBezTo>
                    <a:pt x="9107" y="2029"/>
                    <a:pt x="8737" y="1728"/>
                    <a:pt x="8317" y="1728"/>
                  </a:cubicBezTo>
                  <a:cubicBezTo>
                    <a:pt x="8260" y="1728"/>
                    <a:pt x="8202" y="1733"/>
                    <a:pt x="8145" y="1745"/>
                  </a:cubicBezTo>
                  <a:lnTo>
                    <a:pt x="6859" y="1995"/>
                  </a:lnTo>
                  <a:lnTo>
                    <a:pt x="6811" y="1709"/>
                  </a:lnTo>
                  <a:cubicBezTo>
                    <a:pt x="6758" y="1434"/>
                    <a:pt x="6509" y="1235"/>
                    <a:pt x="6237" y="1235"/>
                  </a:cubicBezTo>
                  <a:cubicBezTo>
                    <a:pt x="6202" y="1235"/>
                    <a:pt x="6167" y="1238"/>
                    <a:pt x="6132" y="1245"/>
                  </a:cubicBezTo>
                  <a:lnTo>
                    <a:pt x="5180" y="1411"/>
                  </a:lnTo>
                  <a:cubicBezTo>
                    <a:pt x="5228" y="1245"/>
                    <a:pt x="5240" y="1066"/>
                    <a:pt x="5216" y="887"/>
                  </a:cubicBezTo>
                  <a:cubicBezTo>
                    <a:pt x="5110" y="369"/>
                    <a:pt x="4656" y="1"/>
                    <a:pt x="413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869" name="Google Shape;5869;p64"/>
            <p:cNvSpPr/>
            <p:nvPr/>
          </p:nvSpPr>
          <p:spPr>
            <a:xfrm>
              <a:off x="120997" y="4354466"/>
              <a:ext cx="60059" cy="49866"/>
            </a:xfrm>
            <a:custGeom>
              <a:avLst/>
              <a:gdLst/>
              <a:ahLst/>
              <a:cxnLst/>
              <a:rect l="l" t="t" r="r" b="b"/>
              <a:pathLst>
                <a:path w="1862" h="1546" extrusionOk="0">
                  <a:moveTo>
                    <a:pt x="1002" y="1"/>
                  </a:moveTo>
                  <a:cubicBezTo>
                    <a:pt x="958" y="1"/>
                    <a:pt x="914" y="5"/>
                    <a:pt x="870" y="12"/>
                  </a:cubicBezTo>
                  <a:cubicBezTo>
                    <a:pt x="191" y="131"/>
                    <a:pt x="1" y="1012"/>
                    <a:pt x="560" y="1405"/>
                  </a:cubicBezTo>
                  <a:cubicBezTo>
                    <a:pt x="701" y="1502"/>
                    <a:pt x="854" y="1545"/>
                    <a:pt x="1002" y="1545"/>
                  </a:cubicBezTo>
                  <a:cubicBezTo>
                    <a:pt x="1453" y="1545"/>
                    <a:pt x="1861" y="1142"/>
                    <a:pt x="1763" y="631"/>
                  </a:cubicBezTo>
                  <a:cubicBezTo>
                    <a:pt x="1688" y="259"/>
                    <a:pt x="1367"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870" name="Google Shape;5870;p64"/>
            <p:cNvSpPr/>
            <p:nvPr/>
          </p:nvSpPr>
          <p:spPr>
            <a:xfrm>
              <a:off x="189281" y="4339823"/>
              <a:ext cx="124020" cy="43383"/>
            </a:xfrm>
            <a:custGeom>
              <a:avLst/>
              <a:gdLst/>
              <a:ahLst/>
              <a:cxnLst/>
              <a:rect l="l" t="t" r="r" b="b"/>
              <a:pathLst>
                <a:path w="3845" h="1345" extrusionOk="0">
                  <a:moveTo>
                    <a:pt x="3258" y="1"/>
                  </a:moveTo>
                  <a:cubicBezTo>
                    <a:pt x="3223" y="1"/>
                    <a:pt x="3185" y="5"/>
                    <a:pt x="3146" y="14"/>
                  </a:cubicBezTo>
                  <a:lnTo>
                    <a:pt x="3134" y="14"/>
                  </a:lnTo>
                  <a:lnTo>
                    <a:pt x="539" y="478"/>
                  </a:lnTo>
                  <a:cubicBezTo>
                    <a:pt x="1" y="579"/>
                    <a:pt x="106" y="1345"/>
                    <a:pt x="597" y="1345"/>
                  </a:cubicBezTo>
                  <a:cubicBezTo>
                    <a:pt x="628" y="1345"/>
                    <a:pt x="660" y="1342"/>
                    <a:pt x="693" y="1335"/>
                  </a:cubicBezTo>
                  <a:lnTo>
                    <a:pt x="3289" y="871"/>
                  </a:lnTo>
                  <a:cubicBezTo>
                    <a:pt x="3844" y="793"/>
                    <a:pt x="3747" y="1"/>
                    <a:pt x="325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871" name="Google Shape;5871;p64"/>
            <p:cNvSpPr/>
            <p:nvPr/>
          </p:nvSpPr>
          <p:spPr>
            <a:xfrm>
              <a:off x="133673" y="4423976"/>
              <a:ext cx="60059" cy="49866"/>
            </a:xfrm>
            <a:custGeom>
              <a:avLst/>
              <a:gdLst/>
              <a:ahLst/>
              <a:cxnLst/>
              <a:rect l="l" t="t" r="r" b="b"/>
              <a:pathLst>
                <a:path w="1862" h="1546" extrusionOk="0">
                  <a:moveTo>
                    <a:pt x="1002" y="1"/>
                  </a:moveTo>
                  <a:cubicBezTo>
                    <a:pt x="958" y="1"/>
                    <a:pt x="914" y="5"/>
                    <a:pt x="870" y="12"/>
                  </a:cubicBezTo>
                  <a:cubicBezTo>
                    <a:pt x="191" y="131"/>
                    <a:pt x="0" y="1012"/>
                    <a:pt x="560" y="1405"/>
                  </a:cubicBezTo>
                  <a:cubicBezTo>
                    <a:pt x="701" y="1502"/>
                    <a:pt x="854" y="1546"/>
                    <a:pt x="1002" y="1546"/>
                  </a:cubicBezTo>
                  <a:cubicBezTo>
                    <a:pt x="1453" y="1546"/>
                    <a:pt x="1861" y="1142"/>
                    <a:pt x="1763" y="631"/>
                  </a:cubicBezTo>
                  <a:cubicBezTo>
                    <a:pt x="1699" y="259"/>
                    <a:pt x="1369"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872" name="Google Shape;5872;p64"/>
            <p:cNvSpPr/>
            <p:nvPr/>
          </p:nvSpPr>
          <p:spPr>
            <a:xfrm>
              <a:off x="203183" y="4409300"/>
              <a:ext cx="120892" cy="43544"/>
            </a:xfrm>
            <a:custGeom>
              <a:avLst/>
              <a:gdLst/>
              <a:ahLst/>
              <a:cxnLst/>
              <a:rect l="l" t="t" r="r" b="b"/>
              <a:pathLst>
                <a:path w="3748" h="1350" extrusionOk="0">
                  <a:moveTo>
                    <a:pt x="3144" y="1"/>
                  </a:moveTo>
                  <a:cubicBezTo>
                    <a:pt x="3128" y="1"/>
                    <a:pt x="3112" y="1"/>
                    <a:pt x="3096" y="3"/>
                  </a:cubicBezTo>
                  <a:lnTo>
                    <a:pt x="501" y="467"/>
                  </a:lnTo>
                  <a:cubicBezTo>
                    <a:pt x="0" y="618"/>
                    <a:pt x="125" y="1349"/>
                    <a:pt x="620" y="1349"/>
                  </a:cubicBezTo>
                  <a:cubicBezTo>
                    <a:pt x="632" y="1349"/>
                    <a:pt x="643" y="1349"/>
                    <a:pt x="655" y="1348"/>
                  </a:cubicBezTo>
                  <a:lnTo>
                    <a:pt x="3251" y="872"/>
                  </a:lnTo>
                  <a:cubicBezTo>
                    <a:pt x="3747" y="722"/>
                    <a:pt x="3639" y="1"/>
                    <a:pt x="314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873" name="Google Shape;5873;p64"/>
            <p:cNvSpPr/>
            <p:nvPr/>
          </p:nvSpPr>
          <p:spPr>
            <a:xfrm>
              <a:off x="147124" y="4498130"/>
              <a:ext cx="60123" cy="50221"/>
            </a:xfrm>
            <a:custGeom>
              <a:avLst/>
              <a:gdLst/>
              <a:ahLst/>
              <a:cxnLst/>
              <a:rect l="l" t="t" r="r" b="b"/>
              <a:pathLst>
                <a:path w="1864" h="1557" extrusionOk="0">
                  <a:moveTo>
                    <a:pt x="1009" y="0"/>
                  </a:moveTo>
                  <a:cubicBezTo>
                    <a:pt x="967" y="0"/>
                    <a:pt x="924" y="4"/>
                    <a:pt x="881" y="11"/>
                  </a:cubicBezTo>
                  <a:cubicBezTo>
                    <a:pt x="191" y="130"/>
                    <a:pt x="0" y="1011"/>
                    <a:pt x="572" y="1416"/>
                  </a:cubicBezTo>
                  <a:cubicBezTo>
                    <a:pt x="710" y="1513"/>
                    <a:pt x="860" y="1556"/>
                    <a:pt x="1007" y="1556"/>
                  </a:cubicBezTo>
                  <a:cubicBezTo>
                    <a:pt x="1454" y="1556"/>
                    <a:pt x="1864" y="1153"/>
                    <a:pt x="1774" y="642"/>
                  </a:cubicBezTo>
                  <a:cubicBezTo>
                    <a:pt x="1699" y="268"/>
                    <a:pt x="1376" y="0"/>
                    <a:pt x="1009"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874" name="Google Shape;5874;p64"/>
            <p:cNvSpPr/>
            <p:nvPr/>
          </p:nvSpPr>
          <p:spPr>
            <a:xfrm>
              <a:off x="216214" y="4483357"/>
              <a:ext cx="122214" cy="43706"/>
            </a:xfrm>
            <a:custGeom>
              <a:avLst/>
              <a:gdLst/>
              <a:ahLst/>
              <a:cxnLst/>
              <a:rect l="l" t="t" r="r" b="b"/>
              <a:pathLst>
                <a:path w="3789" h="1355" extrusionOk="0">
                  <a:moveTo>
                    <a:pt x="3177" y="0"/>
                  </a:moveTo>
                  <a:cubicBezTo>
                    <a:pt x="3155" y="0"/>
                    <a:pt x="3132" y="2"/>
                    <a:pt x="3109" y="5"/>
                  </a:cubicBezTo>
                  <a:lnTo>
                    <a:pt x="513" y="481"/>
                  </a:lnTo>
                  <a:cubicBezTo>
                    <a:pt x="0" y="606"/>
                    <a:pt x="110" y="1355"/>
                    <a:pt x="612" y="1355"/>
                  </a:cubicBezTo>
                  <a:cubicBezTo>
                    <a:pt x="634" y="1355"/>
                    <a:pt x="656" y="1353"/>
                    <a:pt x="680" y="1350"/>
                  </a:cubicBezTo>
                  <a:lnTo>
                    <a:pt x="3276" y="886"/>
                  </a:lnTo>
                  <a:cubicBezTo>
                    <a:pt x="3789" y="749"/>
                    <a:pt x="3679" y="0"/>
                    <a:pt x="3177"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875" name="Google Shape;5875;p64"/>
            <p:cNvSpPr/>
            <p:nvPr/>
          </p:nvSpPr>
          <p:spPr>
            <a:xfrm>
              <a:off x="89903" y="4806940"/>
              <a:ext cx="250428" cy="224527"/>
            </a:xfrm>
            <a:custGeom>
              <a:avLst/>
              <a:gdLst/>
              <a:ahLst/>
              <a:cxnLst/>
              <a:rect l="l" t="t" r="r" b="b"/>
              <a:pathLst>
                <a:path w="7764" h="6961" extrusionOk="0">
                  <a:moveTo>
                    <a:pt x="3921" y="1"/>
                  </a:moveTo>
                  <a:cubicBezTo>
                    <a:pt x="2893" y="1"/>
                    <a:pt x="1881" y="469"/>
                    <a:pt x="1215" y="1343"/>
                  </a:cubicBezTo>
                  <a:lnTo>
                    <a:pt x="6953" y="4975"/>
                  </a:lnTo>
                  <a:cubicBezTo>
                    <a:pt x="7763" y="3403"/>
                    <a:pt x="7239" y="1474"/>
                    <a:pt x="5739" y="534"/>
                  </a:cubicBezTo>
                  <a:cubicBezTo>
                    <a:pt x="5177" y="174"/>
                    <a:pt x="4546" y="1"/>
                    <a:pt x="3921" y="1"/>
                  </a:cubicBezTo>
                  <a:close/>
                  <a:moveTo>
                    <a:pt x="810" y="1986"/>
                  </a:moveTo>
                  <a:cubicBezTo>
                    <a:pt x="0" y="3558"/>
                    <a:pt x="524" y="5487"/>
                    <a:pt x="2012" y="6427"/>
                  </a:cubicBezTo>
                  <a:cubicBezTo>
                    <a:pt x="2575" y="6787"/>
                    <a:pt x="3207" y="6960"/>
                    <a:pt x="3834" y="6960"/>
                  </a:cubicBezTo>
                  <a:cubicBezTo>
                    <a:pt x="4865" y="6960"/>
                    <a:pt x="5882" y="6492"/>
                    <a:pt x="6549" y="5618"/>
                  </a:cubicBezTo>
                  <a:lnTo>
                    <a:pt x="810" y="1986"/>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876" name="Google Shape;5876;p64"/>
            <p:cNvSpPr/>
            <p:nvPr/>
          </p:nvSpPr>
          <p:spPr>
            <a:xfrm>
              <a:off x="558794" y="4325276"/>
              <a:ext cx="196272" cy="181918"/>
            </a:xfrm>
            <a:custGeom>
              <a:avLst/>
              <a:gdLst/>
              <a:ahLst/>
              <a:cxnLst/>
              <a:rect l="l" t="t" r="r" b="b"/>
              <a:pathLst>
                <a:path w="6085" h="5640" extrusionOk="0">
                  <a:moveTo>
                    <a:pt x="3608" y="0"/>
                  </a:moveTo>
                  <a:lnTo>
                    <a:pt x="1215" y="1632"/>
                  </a:lnTo>
                  <a:cubicBezTo>
                    <a:pt x="251" y="2286"/>
                    <a:pt x="1" y="3596"/>
                    <a:pt x="656" y="4560"/>
                  </a:cubicBezTo>
                  <a:lnTo>
                    <a:pt x="763" y="4715"/>
                  </a:lnTo>
                  <a:cubicBezTo>
                    <a:pt x="1171" y="5316"/>
                    <a:pt x="1833" y="5640"/>
                    <a:pt x="2508" y="5640"/>
                  </a:cubicBezTo>
                  <a:cubicBezTo>
                    <a:pt x="2916" y="5640"/>
                    <a:pt x="3328" y="5522"/>
                    <a:pt x="3692" y="5275"/>
                  </a:cubicBezTo>
                  <a:lnTo>
                    <a:pt x="6085" y="3644"/>
                  </a:lnTo>
                  <a:lnTo>
                    <a:pt x="3608" y="0"/>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877" name="Google Shape;5877;p64"/>
            <p:cNvSpPr/>
            <p:nvPr/>
          </p:nvSpPr>
          <p:spPr>
            <a:xfrm>
              <a:off x="691298" y="4249734"/>
              <a:ext cx="196272" cy="181950"/>
            </a:xfrm>
            <a:custGeom>
              <a:avLst/>
              <a:gdLst/>
              <a:ahLst/>
              <a:cxnLst/>
              <a:rect l="l" t="t" r="r" b="b"/>
              <a:pathLst>
                <a:path w="6085" h="5641" extrusionOk="0">
                  <a:moveTo>
                    <a:pt x="3577" y="1"/>
                  </a:moveTo>
                  <a:cubicBezTo>
                    <a:pt x="3169" y="1"/>
                    <a:pt x="2757" y="119"/>
                    <a:pt x="2394" y="366"/>
                  </a:cubicBezTo>
                  <a:lnTo>
                    <a:pt x="0" y="1997"/>
                  </a:lnTo>
                  <a:lnTo>
                    <a:pt x="2489" y="5640"/>
                  </a:lnTo>
                  <a:lnTo>
                    <a:pt x="4870" y="4009"/>
                  </a:lnTo>
                  <a:cubicBezTo>
                    <a:pt x="5834" y="3354"/>
                    <a:pt x="6084" y="2045"/>
                    <a:pt x="5430" y="1092"/>
                  </a:cubicBezTo>
                  <a:lnTo>
                    <a:pt x="5322" y="926"/>
                  </a:lnTo>
                  <a:cubicBezTo>
                    <a:pt x="4914" y="325"/>
                    <a:pt x="4252" y="1"/>
                    <a:pt x="3577"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878" name="Google Shape;5878;p64"/>
            <p:cNvSpPr/>
            <p:nvPr/>
          </p:nvSpPr>
          <p:spPr>
            <a:xfrm>
              <a:off x="501187" y="4700692"/>
              <a:ext cx="346064" cy="344387"/>
            </a:xfrm>
            <a:custGeom>
              <a:avLst/>
              <a:gdLst/>
              <a:ahLst/>
              <a:cxnLst/>
              <a:rect l="l" t="t" r="r" b="b"/>
              <a:pathLst>
                <a:path w="10729" h="10677" extrusionOk="0">
                  <a:moveTo>
                    <a:pt x="5011" y="0"/>
                  </a:moveTo>
                  <a:cubicBezTo>
                    <a:pt x="4833" y="0"/>
                    <a:pt x="4677" y="135"/>
                    <a:pt x="4656" y="327"/>
                  </a:cubicBezTo>
                  <a:lnTo>
                    <a:pt x="4192" y="3804"/>
                  </a:lnTo>
                  <a:lnTo>
                    <a:pt x="715" y="3339"/>
                  </a:lnTo>
                  <a:cubicBezTo>
                    <a:pt x="700" y="3338"/>
                    <a:pt x="686" y="3337"/>
                    <a:pt x="671" y="3337"/>
                  </a:cubicBezTo>
                  <a:cubicBezTo>
                    <a:pt x="486" y="3337"/>
                    <a:pt x="320" y="3473"/>
                    <a:pt x="298" y="3661"/>
                  </a:cubicBezTo>
                  <a:lnTo>
                    <a:pt x="36" y="5637"/>
                  </a:lnTo>
                  <a:cubicBezTo>
                    <a:pt x="1" y="5840"/>
                    <a:pt x="144" y="6030"/>
                    <a:pt x="358" y="6054"/>
                  </a:cubicBezTo>
                  <a:lnTo>
                    <a:pt x="3835" y="6518"/>
                  </a:lnTo>
                  <a:lnTo>
                    <a:pt x="3370" y="9995"/>
                  </a:lnTo>
                  <a:cubicBezTo>
                    <a:pt x="3346" y="10197"/>
                    <a:pt x="3489" y="10388"/>
                    <a:pt x="3692" y="10412"/>
                  </a:cubicBezTo>
                  <a:lnTo>
                    <a:pt x="5668" y="10674"/>
                  </a:lnTo>
                  <a:cubicBezTo>
                    <a:pt x="5683" y="10675"/>
                    <a:pt x="5698" y="10676"/>
                    <a:pt x="5712" y="10676"/>
                  </a:cubicBezTo>
                  <a:cubicBezTo>
                    <a:pt x="5898" y="10676"/>
                    <a:pt x="6063" y="10540"/>
                    <a:pt x="6085" y="10352"/>
                  </a:cubicBezTo>
                  <a:lnTo>
                    <a:pt x="6549" y="6876"/>
                  </a:lnTo>
                  <a:lnTo>
                    <a:pt x="10026" y="7328"/>
                  </a:lnTo>
                  <a:cubicBezTo>
                    <a:pt x="10046" y="7331"/>
                    <a:pt x="10065" y="7333"/>
                    <a:pt x="10084" y="7333"/>
                  </a:cubicBezTo>
                  <a:cubicBezTo>
                    <a:pt x="10264" y="7333"/>
                    <a:pt x="10421" y="7189"/>
                    <a:pt x="10443" y="7007"/>
                  </a:cubicBezTo>
                  <a:lnTo>
                    <a:pt x="10704" y="5042"/>
                  </a:lnTo>
                  <a:cubicBezTo>
                    <a:pt x="10728" y="4828"/>
                    <a:pt x="10585" y="4649"/>
                    <a:pt x="10383" y="4613"/>
                  </a:cubicBezTo>
                  <a:lnTo>
                    <a:pt x="6906" y="4161"/>
                  </a:lnTo>
                  <a:lnTo>
                    <a:pt x="7359" y="684"/>
                  </a:lnTo>
                  <a:cubicBezTo>
                    <a:pt x="7395" y="470"/>
                    <a:pt x="7252" y="291"/>
                    <a:pt x="7037" y="256"/>
                  </a:cubicBezTo>
                  <a:lnTo>
                    <a:pt x="5073" y="6"/>
                  </a:lnTo>
                  <a:cubicBezTo>
                    <a:pt x="5052" y="2"/>
                    <a:pt x="5031" y="0"/>
                    <a:pt x="5011"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grpSp>
      <p:sp>
        <p:nvSpPr>
          <p:cNvPr id="5879" name="Google Shape;5879;p64"/>
          <p:cNvSpPr txBox="1">
            <a:spLocks noGrp="1"/>
          </p:cNvSpPr>
          <p:nvPr>
            <p:ph type="title"/>
          </p:nvPr>
        </p:nvSpPr>
        <p:spPr>
          <a:xfrm>
            <a:off x="951933" y="495733"/>
            <a:ext cx="10714800" cy="763600"/>
          </a:xfrm>
          <a:prstGeom prst="rect">
            <a:avLst/>
          </a:prstGeom>
          <a:noFill/>
          <a:ln>
            <a:noFill/>
          </a:ln>
        </p:spPr>
        <p:txBody>
          <a:bodyPr spcFirstLastPara="1" wrap="square" lIns="68575" tIns="68575" rIns="68575" bIns="68575" anchor="t" anchorCtr="0">
            <a:noAutofit/>
          </a:bodyPr>
          <a:lstStyle>
            <a:lvl1pPr lvl="0" algn="l">
              <a:lnSpc>
                <a:spcPct val="100000"/>
              </a:lnSpc>
              <a:spcBef>
                <a:spcPts val="0"/>
              </a:spcBef>
              <a:spcAft>
                <a:spcPts val="0"/>
              </a:spcAft>
              <a:buSzPts val="1800"/>
              <a:buNone/>
              <a:defRPr sz="3200"/>
            </a:lvl1pPr>
            <a:lvl2pPr lvl="1" algn="l">
              <a:lnSpc>
                <a:spcPct val="100000"/>
              </a:lnSpc>
              <a:spcBef>
                <a:spcPts val="0"/>
              </a:spcBef>
              <a:spcAft>
                <a:spcPts val="0"/>
              </a:spcAft>
              <a:buSzPts val="2100"/>
              <a:buNone/>
              <a:defRPr/>
            </a:lvl2pPr>
            <a:lvl3pPr lvl="2" algn="l">
              <a:lnSpc>
                <a:spcPct val="100000"/>
              </a:lnSpc>
              <a:spcBef>
                <a:spcPts val="0"/>
              </a:spcBef>
              <a:spcAft>
                <a:spcPts val="0"/>
              </a:spcAft>
              <a:buSzPts val="2100"/>
              <a:buNone/>
              <a:defRPr/>
            </a:lvl3pPr>
            <a:lvl4pPr lvl="3" algn="l">
              <a:lnSpc>
                <a:spcPct val="100000"/>
              </a:lnSpc>
              <a:spcBef>
                <a:spcPts val="0"/>
              </a:spcBef>
              <a:spcAft>
                <a:spcPts val="0"/>
              </a:spcAft>
              <a:buSzPts val="2100"/>
              <a:buNone/>
              <a:defRPr/>
            </a:lvl4pPr>
            <a:lvl5pPr lvl="4" algn="l">
              <a:lnSpc>
                <a:spcPct val="100000"/>
              </a:lnSpc>
              <a:spcBef>
                <a:spcPts val="0"/>
              </a:spcBef>
              <a:spcAft>
                <a:spcPts val="0"/>
              </a:spcAft>
              <a:buSzPts val="2100"/>
              <a:buNone/>
              <a:defRPr/>
            </a:lvl5pPr>
            <a:lvl6pPr lvl="5" algn="l">
              <a:lnSpc>
                <a:spcPct val="100000"/>
              </a:lnSpc>
              <a:spcBef>
                <a:spcPts val="0"/>
              </a:spcBef>
              <a:spcAft>
                <a:spcPts val="0"/>
              </a:spcAft>
              <a:buSzPts val="2100"/>
              <a:buNone/>
              <a:defRPr/>
            </a:lvl6pPr>
            <a:lvl7pPr lvl="6" algn="l">
              <a:lnSpc>
                <a:spcPct val="100000"/>
              </a:lnSpc>
              <a:spcBef>
                <a:spcPts val="0"/>
              </a:spcBef>
              <a:spcAft>
                <a:spcPts val="0"/>
              </a:spcAft>
              <a:buSzPts val="2100"/>
              <a:buNone/>
              <a:defRPr/>
            </a:lvl7pPr>
            <a:lvl8pPr lvl="7" algn="l">
              <a:lnSpc>
                <a:spcPct val="100000"/>
              </a:lnSpc>
              <a:spcBef>
                <a:spcPts val="0"/>
              </a:spcBef>
              <a:spcAft>
                <a:spcPts val="0"/>
              </a:spcAft>
              <a:buSzPts val="2100"/>
              <a:buNone/>
              <a:defRPr/>
            </a:lvl8pPr>
            <a:lvl9pPr lvl="8" algn="l">
              <a:lnSpc>
                <a:spcPct val="100000"/>
              </a:lnSpc>
              <a:spcBef>
                <a:spcPts val="0"/>
              </a:spcBef>
              <a:spcAft>
                <a:spcPts val="0"/>
              </a:spcAft>
              <a:buSzPts val="2100"/>
              <a:buNone/>
              <a:defRPr/>
            </a:lvl9pPr>
          </a:lstStyle>
          <a:p>
            <a:endParaRPr/>
          </a:p>
        </p:txBody>
      </p:sp>
      <p:sp>
        <p:nvSpPr>
          <p:cNvPr id="5880" name="Google Shape;5880;p64"/>
          <p:cNvSpPr txBox="1">
            <a:spLocks noGrp="1"/>
          </p:cNvSpPr>
          <p:nvPr>
            <p:ph type="title" idx="2"/>
          </p:nvPr>
        </p:nvSpPr>
        <p:spPr>
          <a:xfrm>
            <a:off x="1266416" y="2345605"/>
            <a:ext cx="4358400" cy="580000"/>
          </a:xfrm>
          <a:prstGeom prst="rect">
            <a:avLst/>
          </a:prstGeom>
          <a:noFill/>
          <a:ln>
            <a:noFill/>
          </a:ln>
        </p:spPr>
        <p:txBody>
          <a:bodyPr spcFirstLastPara="1" wrap="square" lIns="68575" tIns="68575" rIns="68575" bIns="68575" anchor="b" anchorCtr="0">
            <a:noAutofit/>
          </a:bodyPr>
          <a:lstStyle>
            <a:lvl1pPr lvl="0" algn="ctr">
              <a:lnSpc>
                <a:spcPct val="100000"/>
              </a:lnSpc>
              <a:spcBef>
                <a:spcPts val="0"/>
              </a:spcBef>
              <a:spcAft>
                <a:spcPts val="0"/>
              </a:spcAft>
              <a:buSzPts val="1400"/>
              <a:buNone/>
              <a:defRPr sz="2400"/>
            </a:lvl1pPr>
            <a:lvl2pPr lvl="1" algn="ctr">
              <a:lnSpc>
                <a:spcPct val="100000"/>
              </a:lnSpc>
              <a:spcBef>
                <a:spcPts val="0"/>
              </a:spcBef>
              <a:spcAft>
                <a:spcPts val="0"/>
              </a:spcAft>
              <a:buSzPts val="1400"/>
              <a:buNone/>
              <a:defRPr sz="2400"/>
            </a:lvl2pPr>
            <a:lvl3pPr lvl="2" algn="ctr">
              <a:lnSpc>
                <a:spcPct val="100000"/>
              </a:lnSpc>
              <a:spcBef>
                <a:spcPts val="0"/>
              </a:spcBef>
              <a:spcAft>
                <a:spcPts val="0"/>
              </a:spcAft>
              <a:buSzPts val="1400"/>
              <a:buNone/>
              <a:defRPr sz="2400"/>
            </a:lvl3pPr>
            <a:lvl4pPr lvl="3" algn="ctr">
              <a:lnSpc>
                <a:spcPct val="100000"/>
              </a:lnSpc>
              <a:spcBef>
                <a:spcPts val="0"/>
              </a:spcBef>
              <a:spcAft>
                <a:spcPts val="0"/>
              </a:spcAft>
              <a:buSzPts val="1400"/>
              <a:buNone/>
              <a:defRPr sz="2400"/>
            </a:lvl4pPr>
            <a:lvl5pPr lvl="4" algn="ctr">
              <a:lnSpc>
                <a:spcPct val="100000"/>
              </a:lnSpc>
              <a:spcBef>
                <a:spcPts val="0"/>
              </a:spcBef>
              <a:spcAft>
                <a:spcPts val="0"/>
              </a:spcAft>
              <a:buSzPts val="1400"/>
              <a:buNone/>
              <a:defRPr sz="2400"/>
            </a:lvl5pPr>
            <a:lvl6pPr lvl="5" algn="ctr">
              <a:lnSpc>
                <a:spcPct val="100000"/>
              </a:lnSpc>
              <a:spcBef>
                <a:spcPts val="0"/>
              </a:spcBef>
              <a:spcAft>
                <a:spcPts val="0"/>
              </a:spcAft>
              <a:buSzPts val="1400"/>
              <a:buNone/>
              <a:defRPr sz="2400"/>
            </a:lvl6pPr>
            <a:lvl7pPr lvl="6" algn="ctr">
              <a:lnSpc>
                <a:spcPct val="100000"/>
              </a:lnSpc>
              <a:spcBef>
                <a:spcPts val="0"/>
              </a:spcBef>
              <a:spcAft>
                <a:spcPts val="0"/>
              </a:spcAft>
              <a:buSzPts val="1400"/>
              <a:buNone/>
              <a:defRPr sz="2400"/>
            </a:lvl7pPr>
            <a:lvl8pPr lvl="7" algn="ctr">
              <a:lnSpc>
                <a:spcPct val="100000"/>
              </a:lnSpc>
              <a:spcBef>
                <a:spcPts val="0"/>
              </a:spcBef>
              <a:spcAft>
                <a:spcPts val="0"/>
              </a:spcAft>
              <a:buSzPts val="1400"/>
              <a:buNone/>
              <a:defRPr sz="2400"/>
            </a:lvl8pPr>
            <a:lvl9pPr lvl="8" algn="ctr">
              <a:lnSpc>
                <a:spcPct val="100000"/>
              </a:lnSpc>
              <a:spcBef>
                <a:spcPts val="0"/>
              </a:spcBef>
              <a:spcAft>
                <a:spcPts val="0"/>
              </a:spcAft>
              <a:buSzPts val="1400"/>
              <a:buNone/>
              <a:defRPr sz="2400"/>
            </a:lvl9pPr>
          </a:lstStyle>
          <a:p>
            <a:endParaRPr/>
          </a:p>
        </p:txBody>
      </p:sp>
      <p:sp>
        <p:nvSpPr>
          <p:cNvPr id="5881" name="Google Shape;5881;p64"/>
          <p:cNvSpPr txBox="1">
            <a:spLocks noGrp="1"/>
          </p:cNvSpPr>
          <p:nvPr>
            <p:ph type="subTitle" idx="1"/>
          </p:nvPr>
        </p:nvSpPr>
        <p:spPr>
          <a:xfrm>
            <a:off x="1056600" y="2795372"/>
            <a:ext cx="4778000" cy="984800"/>
          </a:xfrm>
          <a:prstGeom prst="rect">
            <a:avLst/>
          </a:prstGeom>
          <a:noFill/>
          <a:ln>
            <a:noFill/>
          </a:ln>
        </p:spPr>
        <p:txBody>
          <a:bodyPr spcFirstLastPara="1" wrap="square" lIns="68575" tIns="68575" rIns="68575" bIns="68575" anchor="t" anchorCtr="0">
            <a:noAutofit/>
          </a:bodyPr>
          <a:lstStyle>
            <a:lvl1pPr lvl="0" algn="ctr">
              <a:lnSpc>
                <a:spcPct val="100000"/>
              </a:lnSpc>
              <a:spcBef>
                <a:spcPts val="0"/>
              </a:spcBef>
              <a:spcAft>
                <a:spcPts val="0"/>
              </a:spcAft>
              <a:buSzPts val="1200"/>
              <a:buNone/>
              <a:defRPr sz="2133"/>
            </a:lvl1pPr>
            <a:lvl2pPr lvl="1" algn="ctr">
              <a:lnSpc>
                <a:spcPct val="100000"/>
              </a:lnSpc>
              <a:spcBef>
                <a:spcPts val="0"/>
              </a:spcBef>
              <a:spcAft>
                <a:spcPts val="0"/>
              </a:spcAft>
              <a:buSzPts val="1200"/>
              <a:buNone/>
              <a:defRPr sz="2133"/>
            </a:lvl2pPr>
            <a:lvl3pPr lvl="2" algn="ctr">
              <a:lnSpc>
                <a:spcPct val="100000"/>
              </a:lnSpc>
              <a:spcBef>
                <a:spcPts val="0"/>
              </a:spcBef>
              <a:spcAft>
                <a:spcPts val="0"/>
              </a:spcAft>
              <a:buSzPts val="1200"/>
              <a:buNone/>
              <a:defRPr sz="2133"/>
            </a:lvl3pPr>
            <a:lvl4pPr lvl="3" algn="ctr">
              <a:lnSpc>
                <a:spcPct val="100000"/>
              </a:lnSpc>
              <a:spcBef>
                <a:spcPts val="0"/>
              </a:spcBef>
              <a:spcAft>
                <a:spcPts val="0"/>
              </a:spcAft>
              <a:buSzPts val="1200"/>
              <a:buNone/>
              <a:defRPr sz="2133"/>
            </a:lvl4pPr>
            <a:lvl5pPr lvl="4" algn="ctr">
              <a:lnSpc>
                <a:spcPct val="100000"/>
              </a:lnSpc>
              <a:spcBef>
                <a:spcPts val="0"/>
              </a:spcBef>
              <a:spcAft>
                <a:spcPts val="0"/>
              </a:spcAft>
              <a:buSzPts val="1200"/>
              <a:buNone/>
              <a:defRPr sz="2133"/>
            </a:lvl5pPr>
            <a:lvl6pPr lvl="5" algn="ctr">
              <a:lnSpc>
                <a:spcPct val="100000"/>
              </a:lnSpc>
              <a:spcBef>
                <a:spcPts val="0"/>
              </a:spcBef>
              <a:spcAft>
                <a:spcPts val="0"/>
              </a:spcAft>
              <a:buSzPts val="1200"/>
              <a:buNone/>
              <a:defRPr sz="2133"/>
            </a:lvl6pPr>
            <a:lvl7pPr lvl="6" algn="ctr">
              <a:lnSpc>
                <a:spcPct val="100000"/>
              </a:lnSpc>
              <a:spcBef>
                <a:spcPts val="0"/>
              </a:spcBef>
              <a:spcAft>
                <a:spcPts val="0"/>
              </a:spcAft>
              <a:buSzPts val="1200"/>
              <a:buNone/>
              <a:defRPr sz="2133"/>
            </a:lvl7pPr>
            <a:lvl8pPr lvl="7" algn="ctr">
              <a:lnSpc>
                <a:spcPct val="100000"/>
              </a:lnSpc>
              <a:spcBef>
                <a:spcPts val="0"/>
              </a:spcBef>
              <a:spcAft>
                <a:spcPts val="0"/>
              </a:spcAft>
              <a:buSzPts val="1200"/>
              <a:buNone/>
              <a:defRPr sz="2133"/>
            </a:lvl8pPr>
            <a:lvl9pPr lvl="8" algn="ctr">
              <a:lnSpc>
                <a:spcPct val="100000"/>
              </a:lnSpc>
              <a:spcBef>
                <a:spcPts val="0"/>
              </a:spcBef>
              <a:spcAft>
                <a:spcPts val="0"/>
              </a:spcAft>
              <a:buSzPts val="1200"/>
              <a:buNone/>
              <a:defRPr sz="2133"/>
            </a:lvl9pPr>
          </a:lstStyle>
          <a:p>
            <a:endParaRPr/>
          </a:p>
        </p:txBody>
      </p:sp>
      <p:sp>
        <p:nvSpPr>
          <p:cNvPr id="5882" name="Google Shape;5882;p64"/>
          <p:cNvSpPr txBox="1">
            <a:spLocks noGrp="1"/>
          </p:cNvSpPr>
          <p:nvPr>
            <p:ph type="title" idx="3"/>
          </p:nvPr>
        </p:nvSpPr>
        <p:spPr>
          <a:xfrm>
            <a:off x="6567172" y="2345605"/>
            <a:ext cx="4358400" cy="580000"/>
          </a:xfrm>
          <a:prstGeom prst="rect">
            <a:avLst/>
          </a:prstGeom>
          <a:noFill/>
          <a:ln>
            <a:noFill/>
          </a:ln>
        </p:spPr>
        <p:txBody>
          <a:bodyPr spcFirstLastPara="1" wrap="square" lIns="68575" tIns="68575" rIns="68575" bIns="68575" anchor="b" anchorCtr="0">
            <a:noAutofit/>
          </a:bodyPr>
          <a:lstStyle>
            <a:lvl1pPr lvl="0" algn="ctr">
              <a:lnSpc>
                <a:spcPct val="100000"/>
              </a:lnSpc>
              <a:spcBef>
                <a:spcPts val="0"/>
              </a:spcBef>
              <a:spcAft>
                <a:spcPts val="0"/>
              </a:spcAft>
              <a:buSzPts val="1400"/>
              <a:buNone/>
              <a:defRPr sz="2400"/>
            </a:lvl1pPr>
            <a:lvl2pPr lvl="1" algn="ctr">
              <a:lnSpc>
                <a:spcPct val="100000"/>
              </a:lnSpc>
              <a:spcBef>
                <a:spcPts val="0"/>
              </a:spcBef>
              <a:spcAft>
                <a:spcPts val="0"/>
              </a:spcAft>
              <a:buSzPts val="1400"/>
              <a:buNone/>
              <a:defRPr sz="2400"/>
            </a:lvl2pPr>
            <a:lvl3pPr lvl="2" algn="ctr">
              <a:lnSpc>
                <a:spcPct val="100000"/>
              </a:lnSpc>
              <a:spcBef>
                <a:spcPts val="0"/>
              </a:spcBef>
              <a:spcAft>
                <a:spcPts val="0"/>
              </a:spcAft>
              <a:buSzPts val="1400"/>
              <a:buNone/>
              <a:defRPr sz="2400"/>
            </a:lvl3pPr>
            <a:lvl4pPr lvl="3" algn="ctr">
              <a:lnSpc>
                <a:spcPct val="100000"/>
              </a:lnSpc>
              <a:spcBef>
                <a:spcPts val="0"/>
              </a:spcBef>
              <a:spcAft>
                <a:spcPts val="0"/>
              </a:spcAft>
              <a:buSzPts val="1400"/>
              <a:buNone/>
              <a:defRPr sz="2400"/>
            </a:lvl4pPr>
            <a:lvl5pPr lvl="4" algn="ctr">
              <a:lnSpc>
                <a:spcPct val="100000"/>
              </a:lnSpc>
              <a:spcBef>
                <a:spcPts val="0"/>
              </a:spcBef>
              <a:spcAft>
                <a:spcPts val="0"/>
              </a:spcAft>
              <a:buSzPts val="1400"/>
              <a:buNone/>
              <a:defRPr sz="2400"/>
            </a:lvl5pPr>
            <a:lvl6pPr lvl="5" algn="ctr">
              <a:lnSpc>
                <a:spcPct val="100000"/>
              </a:lnSpc>
              <a:spcBef>
                <a:spcPts val="0"/>
              </a:spcBef>
              <a:spcAft>
                <a:spcPts val="0"/>
              </a:spcAft>
              <a:buSzPts val="1400"/>
              <a:buNone/>
              <a:defRPr sz="2400"/>
            </a:lvl6pPr>
            <a:lvl7pPr lvl="6" algn="ctr">
              <a:lnSpc>
                <a:spcPct val="100000"/>
              </a:lnSpc>
              <a:spcBef>
                <a:spcPts val="0"/>
              </a:spcBef>
              <a:spcAft>
                <a:spcPts val="0"/>
              </a:spcAft>
              <a:buSzPts val="1400"/>
              <a:buNone/>
              <a:defRPr sz="2400"/>
            </a:lvl7pPr>
            <a:lvl8pPr lvl="7" algn="ctr">
              <a:lnSpc>
                <a:spcPct val="100000"/>
              </a:lnSpc>
              <a:spcBef>
                <a:spcPts val="0"/>
              </a:spcBef>
              <a:spcAft>
                <a:spcPts val="0"/>
              </a:spcAft>
              <a:buSzPts val="1400"/>
              <a:buNone/>
              <a:defRPr sz="2400"/>
            </a:lvl8pPr>
            <a:lvl9pPr lvl="8" algn="ctr">
              <a:lnSpc>
                <a:spcPct val="100000"/>
              </a:lnSpc>
              <a:spcBef>
                <a:spcPts val="0"/>
              </a:spcBef>
              <a:spcAft>
                <a:spcPts val="0"/>
              </a:spcAft>
              <a:buSzPts val="1400"/>
              <a:buNone/>
              <a:defRPr sz="2400"/>
            </a:lvl9pPr>
          </a:lstStyle>
          <a:p>
            <a:endParaRPr/>
          </a:p>
        </p:txBody>
      </p:sp>
      <p:sp>
        <p:nvSpPr>
          <p:cNvPr id="5883" name="Google Shape;5883;p64"/>
          <p:cNvSpPr txBox="1">
            <a:spLocks noGrp="1"/>
          </p:cNvSpPr>
          <p:nvPr>
            <p:ph type="subTitle" idx="4"/>
          </p:nvPr>
        </p:nvSpPr>
        <p:spPr>
          <a:xfrm>
            <a:off x="6357433" y="2795372"/>
            <a:ext cx="4778000" cy="984800"/>
          </a:xfrm>
          <a:prstGeom prst="rect">
            <a:avLst/>
          </a:prstGeom>
          <a:noFill/>
          <a:ln>
            <a:noFill/>
          </a:ln>
        </p:spPr>
        <p:txBody>
          <a:bodyPr spcFirstLastPara="1" wrap="square" lIns="68575" tIns="68575" rIns="68575" bIns="68575" anchor="t" anchorCtr="0">
            <a:noAutofit/>
          </a:bodyPr>
          <a:lstStyle>
            <a:lvl1pPr lvl="0" algn="ctr">
              <a:lnSpc>
                <a:spcPct val="100000"/>
              </a:lnSpc>
              <a:spcBef>
                <a:spcPts val="0"/>
              </a:spcBef>
              <a:spcAft>
                <a:spcPts val="0"/>
              </a:spcAft>
              <a:buSzPts val="1200"/>
              <a:buNone/>
              <a:defRPr sz="2133"/>
            </a:lvl1pPr>
            <a:lvl2pPr lvl="1" algn="ctr">
              <a:lnSpc>
                <a:spcPct val="100000"/>
              </a:lnSpc>
              <a:spcBef>
                <a:spcPts val="0"/>
              </a:spcBef>
              <a:spcAft>
                <a:spcPts val="0"/>
              </a:spcAft>
              <a:buSzPts val="1200"/>
              <a:buNone/>
              <a:defRPr sz="2133"/>
            </a:lvl2pPr>
            <a:lvl3pPr lvl="2" algn="ctr">
              <a:lnSpc>
                <a:spcPct val="100000"/>
              </a:lnSpc>
              <a:spcBef>
                <a:spcPts val="0"/>
              </a:spcBef>
              <a:spcAft>
                <a:spcPts val="0"/>
              </a:spcAft>
              <a:buSzPts val="1200"/>
              <a:buNone/>
              <a:defRPr sz="2133"/>
            </a:lvl3pPr>
            <a:lvl4pPr lvl="3" algn="ctr">
              <a:lnSpc>
                <a:spcPct val="100000"/>
              </a:lnSpc>
              <a:spcBef>
                <a:spcPts val="0"/>
              </a:spcBef>
              <a:spcAft>
                <a:spcPts val="0"/>
              </a:spcAft>
              <a:buSzPts val="1200"/>
              <a:buNone/>
              <a:defRPr sz="2133"/>
            </a:lvl4pPr>
            <a:lvl5pPr lvl="4" algn="ctr">
              <a:lnSpc>
                <a:spcPct val="100000"/>
              </a:lnSpc>
              <a:spcBef>
                <a:spcPts val="0"/>
              </a:spcBef>
              <a:spcAft>
                <a:spcPts val="0"/>
              </a:spcAft>
              <a:buSzPts val="1200"/>
              <a:buNone/>
              <a:defRPr sz="2133"/>
            </a:lvl5pPr>
            <a:lvl6pPr lvl="5" algn="ctr">
              <a:lnSpc>
                <a:spcPct val="100000"/>
              </a:lnSpc>
              <a:spcBef>
                <a:spcPts val="0"/>
              </a:spcBef>
              <a:spcAft>
                <a:spcPts val="0"/>
              </a:spcAft>
              <a:buSzPts val="1200"/>
              <a:buNone/>
              <a:defRPr sz="2133"/>
            </a:lvl6pPr>
            <a:lvl7pPr lvl="6" algn="ctr">
              <a:lnSpc>
                <a:spcPct val="100000"/>
              </a:lnSpc>
              <a:spcBef>
                <a:spcPts val="0"/>
              </a:spcBef>
              <a:spcAft>
                <a:spcPts val="0"/>
              </a:spcAft>
              <a:buSzPts val="1200"/>
              <a:buNone/>
              <a:defRPr sz="2133"/>
            </a:lvl7pPr>
            <a:lvl8pPr lvl="7" algn="ctr">
              <a:lnSpc>
                <a:spcPct val="100000"/>
              </a:lnSpc>
              <a:spcBef>
                <a:spcPts val="0"/>
              </a:spcBef>
              <a:spcAft>
                <a:spcPts val="0"/>
              </a:spcAft>
              <a:buSzPts val="1200"/>
              <a:buNone/>
              <a:defRPr sz="2133"/>
            </a:lvl8pPr>
            <a:lvl9pPr lvl="8" algn="ctr">
              <a:lnSpc>
                <a:spcPct val="100000"/>
              </a:lnSpc>
              <a:spcBef>
                <a:spcPts val="0"/>
              </a:spcBef>
              <a:spcAft>
                <a:spcPts val="0"/>
              </a:spcAft>
              <a:buSzPts val="1200"/>
              <a:buNone/>
              <a:defRPr sz="2133"/>
            </a:lvl9pPr>
          </a:lstStyle>
          <a:p>
            <a:endParaRPr/>
          </a:p>
        </p:txBody>
      </p:sp>
      <p:sp>
        <p:nvSpPr>
          <p:cNvPr id="5884" name="Google Shape;5884;p64"/>
          <p:cNvSpPr txBox="1">
            <a:spLocks noGrp="1"/>
          </p:cNvSpPr>
          <p:nvPr>
            <p:ph type="title" idx="5"/>
          </p:nvPr>
        </p:nvSpPr>
        <p:spPr>
          <a:xfrm>
            <a:off x="1266416" y="4967039"/>
            <a:ext cx="4358400" cy="580000"/>
          </a:xfrm>
          <a:prstGeom prst="rect">
            <a:avLst/>
          </a:prstGeom>
          <a:noFill/>
          <a:ln>
            <a:noFill/>
          </a:ln>
        </p:spPr>
        <p:txBody>
          <a:bodyPr spcFirstLastPara="1" wrap="square" lIns="68575" tIns="68575" rIns="68575" bIns="68575" anchor="b" anchorCtr="0">
            <a:noAutofit/>
          </a:bodyPr>
          <a:lstStyle>
            <a:lvl1pPr lvl="0" algn="ctr">
              <a:lnSpc>
                <a:spcPct val="100000"/>
              </a:lnSpc>
              <a:spcBef>
                <a:spcPts val="0"/>
              </a:spcBef>
              <a:spcAft>
                <a:spcPts val="0"/>
              </a:spcAft>
              <a:buSzPts val="1400"/>
              <a:buNone/>
              <a:defRPr sz="2400"/>
            </a:lvl1pPr>
            <a:lvl2pPr lvl="1" algn="ctr">
              <a:lnSpc>
                <a:spcPct val="100000"/>
              </a:lnSpc>
              <a:spcBef>
                <a:spcPts val="0"/>
              </a:spcBef>
              <a:spcAft>
                <a:spcPts val="0"/>
              </a:spcAft>
              <a:buSzPts val="1400"/>
              <a:buNone/>
              <a:defRPr sz="2400"/>
            </a:lvl2pPr>
            <a:lvl3pPr lvl="2" algn="ctr">
              <a:lnSpc>
                <a:spcPct val="100000"/>
              </a:lnSpc>
              <a:spcBef>
                <a:spcPts val="0"/>
              </a:spcBef>
              <a:spcAft>
                <a:spcPts val="0"/>
              </a:spcAft>
              <a:buSzPts val="1400"/>
              <a:buNone/>
              <a:defRPr sz="2400"/>
            </a:lvl3pPr>
            <a:lvl4pPr lvl="3" algn="ctr">
              <a:lnSpc>
                <a:spcPct val="100000"/>
              </a:lnSpc>
              <a:spcBef>
                <a:spcPts val="0"/>
              </a:spcBef>
              <a:spcAft>
                <a:spcPts val="0"/>
              </a:spcAft>
              <a:buSzPts val="1400"/>
              <a:buNone/>
              <a:defRPr sz="2400"/>
            </a:lvl4pPr>
            <a:lvl5pPr lvl="4" algn="ctr">
              <a:lnSpc>
                <a:spcPct val="100000"/>
              </a:lnSpc>
              <a:spcBef>
                <a:spcPts val="0"/>
              </a:spcBef>
              <a:spcAft>
                <a:spcPts val="0"/>
              </a:spcAft>
              <a:buSzPts val="1400"/>
              <a:buNone/>
              <a:defRPr sz="2400"/>
            </a:lvl5pPr>
            <a:lvl6pPr lvl="5" algn="ctr">
              <a:lnSpc>
                <a:spcPct val="100000"/>
              </a:lnSpc>
              <a:spcBef>
                <a:spcPts val="0"/>
              </a:spcBef>
              <a:spcAft>
                <a:spcPts val="0"/>
              </a:spcAft>
              <a:buSzPts val="1400"/>
              <a:buNone/>
              <a:defRPr sz="2400"/>
            </a:lvl6pPr>
            <a:lvl7pPr lvl="6" algn="ctr">
              <a:lnSpc>
                <a:spcPct val="100000"/>
              </a:lnSpc>
              <a:spcBef>
                <a:spcPts val="0"/>
              </a:spcBef>
              <a:spcAft>
                <a:spcPts val="0"/>
              </a:spcAft>
              <a:buSzPts val="1400"/>
              <a:buNone/>
              <a:defRPr sz="2400"/>
            </a:lvl7pPr>
            <a:lvl8pPr lvl="7" algn="ctr">
              <a:lnSpc>
                <a:spcPct val="100000"/>
              </a:lnSpc>
              <a:spcBef>
                <a:spcPts val="0"/>
              </a:spcBef>
              <a:spcAft>
                <a:spcPts val="0"/>
              </a:spcAft>
              <a:buSzPts val="1400"/>
              <a:buNone/>
              <a:defRPr sz="2400"/>
            </a:lvl8pPr>
            <a:lvl9pPr lvl="8" algn="ctr">
              <a:lnSpc>
                <a:spcPct val="100000"/>
              </a:lnSpc>
              <a:spcBef>
                <a:spcPts val="0"/>
              </a:spcBef>
              <a:spcAft>
                <a:spcPts val="0"/>
              </a:spcAft>
              <a:buSzPts val="1400"/>
              <a:buNone/>
              <a:defRPr sz="2400"/>
            </a:lvl9pPr>
          </a:lstStyle>
          <a:p>
            <a:endParaRPr/>
          </a:p>
        </p:txBody>
      </p:sp>
      <p:sp>
        <p:nvSpPr>
          <p:cNvPr id="5885" name="Google Shape;5885;p64"/>
          <p:cNvSpPr txBox="1">
            <a:spLocks noGrp="1"/>
          </p:cNvSpPr>
          <p:nvPr>
            <p:ph type="subTitle" idx="6"/>
          </p:nvPr>
        </p:nvSpPr>
        <p:spPr>
          <a:xfrm>
            <a:off x="1056600" y="5416805"/>
            <a:ext cx="4778000" cy="984800"/>
          </a:xfrm>
          <a:prstGeom prst="rect">
            <a:avLst/>
          </a:prstGeom>
          <a:noFill/>
          <a:ln>
            <a:noFill/>
          </a:ln>
        </p:spPr>
        <p:txBody>
          <a:bodyPr spcFirstLastPara="1" wrap="square" lIns="68575" tIns="68575" rIns="68575" bIns="68575" anchor="t" anchorCtr="0">
            <a:noAutofit/>
          </a:bodyPr>
          <a:lstStyle>
            <a:lvl1pPr lvl="0" algn="ctr">
              <a:lnSpc>
                <a:spcPct val="100000"/>
              </a:lnSpc>
              <a:spcBef>
                <a:spcPts val="0"/>
              </a:spcBef>
              <a:spcAft>
                <a:spcPts val="0"/>
              </a:spcAft>
              <a:buSzPts val="1200"/>
              <a:buNone/>
              <a:defRPr sz="2133"/>
            </a:lvl1pPr>
            <a:lvl2pPr lvl="1" algn="ctr">
              <a:lnSpc>
                <a:spcPct val="100000"/>
              </a:lnSpc>
              <a:spcBef>
                <a:spcPts val="0"/>
              </a:spcBef>
              <a:spcAft>
                <a:spcPts val="0"/>
              </a:spcAft>
              <a:buSzPts val="1200"/>
              <a:buNone/>
              <a:defRPr sz="2133"/>
            </a:lvl2pPr>
            <a:lvl3pPr lvl="2" algn="ctr">
              <a:lnSpc>
                <a:spcPct val="100000"/>
              </a:lnSpc>
              <a:spcBef>
                <a:spcPts val="0"/>
              </a:spcBef>
              <a:spcAft>
                <a:spcPts val="0"/>
              </a:spcAft>
              <a:buSzPts val="1200"/>
              <a:buNone/>
              <a:defRPr sz="2133"/>
            </a:lvl3pPr>
            <a:lvl4pPr lvl="3" algn="ctr">
              <a:lnSpc>
                <a:spcPct val="100000"/>
              </a:lnSpc>
              <a:spcBef>
                <a:spcPts val="0"/>
              </a:spcBef>
              <a:spcAft>
                <a:spcPts val="0"/>
              </a:spcAft>
              <a:buSzPts val="1200"/>
              <a:buNone/>
              <a:defRPr sz="2133"/>
            </a:lvl4pPr>
            <a:lvl5pPr lvl="4" algn="ctr">
              <a:lnSpc>
                <a:spcPct val="100000"/>
              </a:lnSpc>
              <a:spcBef>
                <a:spcPts val="0"/>
              </a:spcBef>
              <a:spcAft>
                <a:spcPts val="0"/>
              </a:spcAft>
              <a:buSzPts val="1200"/>
              <a:buNone/>
              <a:defRPr sz="2133"/>
            </a:lvl5pPr>
            <a:lvl6pPr lvl="5" algn="ctr">
              <a:lnSpc>
                <a:spcPct val="100000"/>
              </a:lnSpc>
              <a:spcBef>
                <a:spcPts val="0"/>
              </a:spcBef>
              <a:spcAft>
                <a:spcPts val="0"/>
              </a:spcAft>
              <a:buSzPts val="1200"/>
              <a:buNone/>
              <a:defRPr sz="2133"/>
            </a:lvl6pPr>
            <a:lvl7pPr lvl="6" algn="ctr">
              <a:lnSpc>
                <a:spcPct val="100000"/>
              </a:lnSpc>
              <a:spcBef>
                <a:spcPts val="0"/>
              </a:spcBef>
              <a:spcAft>
                <a:spcPts val="0"/>
              </a:spcAft>
              <a:buSzPts val="1200"/>
              <a:buNone/>
              <a:defRPr sz="2133"/>
            </a:lvl7pPr>
            <a:lvl8pPr lvl="7" algn="ctr">
              <a:lnSpc>
                <a:spcPct val="100000"/>
              </a:lnSpc>
              <a:spcBef>
                <a:spcPts val="0"/>
              </a:spcBef>
              <a:spcAft>
                <a:spcPts val="0"/>
              </a:spcAft>
              <a:buSzPts val="1200"/>
              <a:buNone/>
              <a:defRPr sz="2133"/>
            </a:lvl8pPr>
            <a:lvl9pPr lvl="8" algn="ctr">
              <a:lnSpc>
                <a:spcPct val="100000"/>
              </a:lnSpc>
              <a:spcBef>
                <a:spcPts val="0"/>
              </a:spcBef>
              <a:spcAft>
                <a:spcPts val="0"/>
              </a:spcAft>
              <a:buSzPts val="1200"/>
              <a:buNone/>
              <a:defRPr sz="2133"/>
            </a:lvl9pPr>
          </a:lstStyle>
          <a:p>
            <a:endParaRPr/>
          </a:p>
        </p:txBody>
      </p:sp>
      <p:sp>
        <p:nvSpPr>
          <p:cNvPr id="5886" name="Google Shape;5886;p64"/>
          <p:cNvSpPr txBox="1">
            <a:spLocks noGrp="1"/>
          </p:cNvSpPr>
          <p:nvPr>
            <p:ph type="title" idx="7"/>
          </p:nvPr>
        </p:nvSpPr>
        <p:spPr>
          <a:xfrm>
            <a:off x="6567172" y="4967039"/>
            <a:ext cx="4358400" cy="580000"/>
          </a:xfrm>
          <a:prstGeom prst="rect">
            <a:avLst/>
          </a:prstGeom>
          <a:noFill/>
          <a:ln>
            <a:noFill/>
          </a:ln>
        </p:spPr>
        <p:txBody>
          <a:bodyPr spcFirstLastPara="1" wrap="square" lIns="68575" tIns="68575" rIns="68575" bIns="68575" anchor="b" anchorCtr="0">
            <a:noAutofit/>
          </a:bodyPr>
          <a:lstStyle>
            <a:lvl1pPr lvl="0" algn="ctr">
              <a:lnSpc>
                <a:spcPct val="100000"/>
              </a:lnSpc>
              <a:spcBef>
                <a:spcPts val="0"/>
              </a:spcBef>
              <a:spcAft>
                <a:spcPts val="0"/>
              </a:spcAft>
              <a:buSzPts val="1400"/>
              <a:buNone/>
              <a:defRPr sz="2400"/>
            </a:lvl1pPr>
            <a:lvl2pPr lvl="1" algn="ctr">
              <a:lnSpc>
                <a:spcPct val="100000"/>
              </a:lnSpc>
              <a:spcBef>
                <a:spcPts val="0"/>
              </a:spcBef>
              <a:spcAft>
                <a:spcPts val="0"/>
              </a:spcAft>
              <a:buSzPts val="1400"/>
              <a:buNone/>
              <a:defRPr sz="2400"/>
            </a:lvl2pPr>
            <a:lvl3pPr lvl="2" algn="ctr">
              <a:lnSpc>
                <a:spcPct val="100000"/>
              </a:lnSpc>
              <a:spcBef>
                <a:spcPts val="0"/>
              </a:spcBef>
              <a:spcAft>
                <a:spcPts val="0"/>
              </a:spcAft>
              <a:buSzPts val="1400"/>
              <a:buNone/>
              <a:defRPr sz="2400"/>
            </a:lvl3pPr>
            <a:lvl4pPr lvl="3" algn="ctr">
              <a:lnSpc>
                <a:spcPct val="100000"/>
              </a:lnSpc>
              <a:spcBef>
                <a:spcPts val="0"/>
              </a:spcBef>
              <a:spcAft>
                <a:spcPts val="0"/>
              </a:spcAft>
              <a:buSzPts val="1400"/>
              <a:buNone/>
              <a:defRPr sz="2400"/>
            </a:lvl4pPr>
            <a:lvl5pPr lvl="4" algn="ctr">
              <a:lnSpc>
                <a:spcPct val="100000"/>
              </a:lnSpc>
              <a:spcBef>
                <a:spcPts val="0"/>
              </a:spcBef>
              <a:spcAft>
                <a:spcPts val="0"/>
              </a:spcAft>
              <a:buSzPts val="1400"/>
              <a:buNone/>
              <a:defRPr sz="2400"/>
            </a:lvl5pPr>
            <a:lvl6pPr lvl="5" algn="ctr">
              <a:lnSpc>
                <a:spcPct val="100000"/>
              </a:lnSpc>
              <a:spcBef>
                <a:spcPts val="0"/>
              </a:spcBef>
              <a:spcAft>
                <a:spcPts val="0"/>
              </a:spcAft>
              <a:buSzPts val="1400"/>
              <a:buNone/>
              <a:defRPr sz="2400"/>
            </a:lvl6pPr>
            <a:lvl7pPr lvl="6" algn="ctr">
              <a:lnSpc>
                <a:spcPct val="100000"/>
              </a:lnSpc>
              <a:spcBef>
                <a:spcPts val="0"/>
              </a:spcBef>
              <a:spcAft>
                <a:spcPts val="0"/>
              </a:spcAft>
              <a:buSzPts val="1400"/>
              <a:buNone/>
              <a:defRPr sz="2400"/>
            </a:lvl7pPr>
            <a:lvl8pPr lvl="7" algn="ctr">
              <a:lnSpc>
                <a:spcPct val="100000"/>
              </a:lnSpc>
              <a:spcBef>
                <a:spcPts val="0"/>
              </a:spcBef>
              <a:spcAft>
                <a:spcPts val="0"/>
              </a:spcAft>
              <a:buSzPts val="1400"/>
              <a:buNone/>
              <a:defRPr sz="2400"/>
            </a:lvl8pPr>
            <a:lvl9pPr lvl="8" algn="ctr">
              <a:lnSpc>
                <a:spcPct val="100000"/>
              </a:lnSpc>
              <a:spcBef>
                <a:spcPts val="0"/>
              </a:spcBef>
              <a:spcAft>
                <a:spcPts val="0"/>
              </a:spcAft>
              <a:buSzPts val="1400"/>
              <a:buNone/>
              <a:defRPr sz="2400"/>
            </a:lvl9pPr>
          </a:lstStyle>
          <a:p>
            <a:endParaRPr/>
          </a:p>
        </p:txBody>
      </p:sp>
      <p:sp>
        <p:nvSpPr>
          <p:cNvPr id="5887" name="Google Shape;5887;p64"/>
          <p:cNvSpPr txBox="1">
            <a:spLocks noGrp="1"/>
          </p:cNvSpPr>
          <p:nvPr>
            <p:ph type="subTitle" idx="8"/>
          </p:nvPr>
        </p:nvSpPr>
        <p:spPr>
          <a:xfrm>
            <a:off x="6357433" y="5416805"/>
            <a:ext cx="4778000" cy="984800"/>
          </a:xfrm>
          <a:prstGeom prst="rect">
            <a:avLst/>
          </a:prstGeom>
          <a:noFill/>
          <a:ln>
            <a:noFill/>
          </a:ln>
        </p:spPr>
        <p:txBody>
          <a:bodyPr spcFirstLastPara="1" wrap="square" lIns="68575" tIns="68575" rIns="68575" bIns="68575" anchor="t" anchorCtr="0">
            <a:noAutofit/>
          </a:bodyPr>
          <a:lstStyle>
            <a:lvl1pPr lvl="0" algn="ctr">
              <a:lnSpc>
                <a:spcPct val="100000"/>
              </a:lnSpc>
              <a:spcBef>
                <a:spcPts val="0"/>
              </a:spcBef>
              <a:spcAft>
                <a:spcPts val="0"/>
              </a:spcAft>
              <a:buSzPts val="1200"/>
              <a:buNone/>
              <a:defRPr sz="2133"/>
            </a:lvl1pPr>
            <a:lvl2pPr lvl="1" algn="ctr">
              <a:lnSpc>
                <a:spcPct val="100000"/>
              </a:lnSpc>
              <a:spcBef>
                <a:spcPts val="0"/>
              </a:spcBef>
              <a:spcAft>
                <a:spcPts val="0"/>
              </a:spcAft>
              <a:buSzPts val="1200"/>
              <a:buNone/>
              <a:defRPr sz="2133"/>
            </a:lvl2pPr>
            <a:lvl3pPr lvl="2" algn="ctr">
              <a:lnSpc>
                <a:spcPct val="100000"/>
              </a:lnSpc>
              <a:spcBef>
                <a:spcPts val="0"/>
              </a:spcBef>
              <a:spcAft>
                <a:spcPts val="0"/>
              </a:spcAft>
              <a:buSzPts val="1200"/>
              <a:buNone/>
              <a:defRPr sz="2133"/>
            </a:lvl3pPr>
            <a:lvl4pPr lvl="3" algn="ctr">
              <a:lnSpc>
                <a:spcPct val="100000"/>
              </a:lnSpc>
              <a:spcBef>
                <a:spcPts val="0"/>
              </a:spcBef>
              <a:spcAft>
                <a:spcPts val="0"/>
              </a:spcAft>
              <a:buSzPts val="1200"/>
              <a:buNone/>
              <a:defRPr sz="2133"/>
            </a:lvl4pPr>
            <a:lvl5pPr lvl="4" algn="ctr">
              <a:lnSpc>
                <a:spcPct val="100000"/>
              </a:lnSpc>
              <a:spcBef>
                <a:spcPts val="0"/>
              </a:spcBef>
              <a:spcAft>
                <a:spcPts val="0"/>
              </a:spcAft>
              <a:buSzPts val="1200"/>
              <a:buNone/>
              <a:defRPr sz="2133"/>
            </a:lvl5pPr>
            <a:lvl6pPr lvl="5" algn="ctr">
              <a:lnSpc>
                <a:spcPct val="100000"/>
              </a:lnSpc>
              <a:spcBef>
                <a:spcPts val="0"/>
              </a:spcBef>
              <a:spcAft>
                <a:spcPts val="0"/>
              </a:spcAft>
              <a:buSzPts val="1200"/>
              <a:buNone/>
              <a:defRPr sz="2133"/>
            </a:lvl6pPr>
            <a:lvl7pPr lvl="6" algn="ctr">
              <a:lnSpc>
                <a:spcPct val="100000"/>
              </a:lnSpc>
              <a:spcBef>
                <a:spcPts val="0"/>
              </a:spcBef>
              <a:spcAft>
                <a:spcPts val="0"/>
              </a:spcAft>
              <a:buSzPts val="1200"/>
              <a:buNone/>
              <a:defRPr sz="2133"/>
            </a:lvl7pPr>
            <a:lvl8pPr lvl="7" algn="ctr">
              <a:lnSpc>
                <a:spcPct val="100000"/>
              </a:lnSpc>
              <a:spcBef>
                <a:spcPts val="0"/>
              </a:spcBef>
              <a:spcAft>
                <a:spcPts val="0"/>
              </a:spcAft>
              <a:buSzPts val="1200"/>
              <a:buNone/>
              <a:defRPr sz="2133"/>
            </a:lvl8pPr>
            <a:lvl9pPr lvl="8" algn="ctr">
              <a:lnSpc>
                <a:spcPct val="100000"/>
              </a:lnSpc>
              <a:spcBef>
                <a:spcPts val="0"/>
              </a:spcBef>
              <a:spcAft>
                <a:spcPts val="0"/>
              </a:spcAft>
              <a:buSzPts val="1200"/>
              <a:buNone/>
              <a:defRPr sz="2133"/>
            </a:lvl9pPr>
          </a:lstStyle>
          <a:p>
            <a:endParaRPr/>
          </a:p>
        </p:txBody>
      </p:sp>
      <p:sp>
        <p:nvSpPr>
          <p:cNvPr id="5888" name="Google Shape;5888;p64"/>
          <p:cNvSpPr/>
          <p:nvPr/>
        </p:nvSpPr>
        <p:spPr>
          <a:xfrm>
            <a:off x="-348067" y="853133"/>
            <a:ext cx="1300000" cy="48800"/>
          </a:xfrm>
          <a:prstGeom prst="rect">
            <a:avLst/>
          </a:pr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889" name="Google Shape;5889;p64"/>
          <p:cNvSpPr txBox="1">
            <a:spLocks noGrp="1"/>
          </p:cNvSpPr>
          <p:nvPr>
            <p:ph type="sldNum" idx="12"/>
          </p:nvPr>
        </p:nvSpPr>
        <p:spPr>
          <a:xfrm>
            <a:off x="11409045" y="6333135"/>
            <a:ext cx="731600" cy="524800"/>
          </a:xfrm>
          <a:prstGeom prst="rect">
            <a:avLst/>
          </a:prstGeom>
          <a:noFill/>
          <a:ln>
            <a:noFill/>
          </a:ln>
        </p:spPr>
        <p:txBody>
          <a:bodyPr spcFirstLastPara="1" wrap="square" lIns="68575" tIns="68575" rIns="68575" bIns="68575" anchor="t" anchorCtr="0">
            <a:noAutofit/>
          </a:bodyPr>
          <a:lstStyle>
            <a:lvl1pPr marL="0" marR="0" lvl="0" indent="0" algn="r">
              <a:lnSpc>
                <a:spcPct val="100000"/>
              </a:lnSpc>
              <a:spcBef>
                <a:spcPts val="0"/>
              </a:spcBef>
              <a:spcAft>
                <a:spcPts val="0"/>
              </a:spcAft>
              <a:buClr>
                <a:srgbClr val="000000"/>
              </a:buClr>
              <a:buSzPts val="1000"/>
              <a:buFont typeface="Arial"/>
              <a:buNone/>
              <a:defRPr sz="1733" b="0" i="0" u="none" strike="noStrike" cap="none">
                <a:solidFill>
                  <a:schemeClr val="dk2"/>
                </a:solidFill>
                <a:latin typeface="Open Sans"/>
                <a:ea typeface="Open Sans"/>
                <a:cs typeface="Open Sans"/>
                <a:sym typeface="Open Sans"/>
              </a:defRPr>
            </a:lvl1pPr>
            <a:lvl2pPr marL="0" marR="0" lvl="1" indent="0" algn="r">
              <a:lnSpc>
                <a:spcPct val="100000"/>
              </a:lnSpc>
              <a:spcBef>
                <a:spcPts val="0"/>
              </a:spcBef>
              <a:spcAft>
                <a:spcPts val="0"/>
              </a:spcAft>
              <a:buClr>
                <a:srgbClr val="000000"/>
              </a:buClr>
              <a:buSzPts val="1000"/>
              <a:buFont typeface="Arial"/>
              <a:buNone/>
              <a:defRPr sz="1733" b="0" i="0" u="none" strike="noStrike" cap="none">
                <a:solidFill>
                  <a:schemeClr val="dk2"/>
                </a:solidFill>
                <a:latin typeface="Open Sans"/>
                <a:ea typeface="Open Sans"/>
                <a:cs typeface="Open Sans"/>
                <a:sym typeface="Open Sans"/>
              </a:defRPr>
            </a:lvl2pPr>
            <a:lvl3pPr marL="0" marR="0" lvl="2" indent="0" algn="r">
              <a:lnSpc>
                <a:spcPct val="100000"/>
              </a:lnSpc>
              <a:spcBef>
                <a:spcPts val="0"/>
              </a:spcBef>
              <a:spcAft>
                <a:spcPts val="0"/>
              </a:spcAft>
              <a:buClr>
                <a:srgbClr val="000000"/>
              </a:buClr>
              <a:buSzPts val="1000"/>
              <a:buFont typeface="Arial"/>
              <a:buNone/>
              <a:defRPr sz="1733" b="0" i="0" u="none" strike="noStrike" cap="none">
                <a:solidFill>
                  <a:schemeClr val="dk2"/>
                </a:solidFill>
                <a:latin typeface="Open Sans"/>
                <a:ea typeface="Open Sans"/>
                <a:cs typeface="Open Sans"/>
                <a:sym typeface="Open Sans"/>
              </a:defRPr>
            </a:lvl3pPr>
            <a:lvl4pPr marL="0" marR="0" lvl="3" indent="0" algn="r">
              <a:lnSpc>
                <a:spcPct val="100000"/>
              </a:lnSpc>
              <a:spcBef>
                <a:spcPts val="0"/>
              </a:spcBef>
              <a:spcAft>
                <a:spcPts val="0"/>
              </a:spcAft>
              <a:buClr>
                <a:srgbClr val="000000"/>
              </a:buClr>
              <a:buSzPts val="1000"/>
              <a:buFont typeface="Arial"/>
              <a:buNone/>
              <a:defRPr sz="1733" b="0" i="0" u="none" strike="noStrike" cap="none">
                <a:solidFill>
                  <a:schemeClr val="dk2"/>
                </a:solidFill>
                <a:latin typeface="Open Sans"/>
                <a:ea typeface="Open Sans"/>
                <a:cs typeface="Open Sans"/>
                <a:sym typeface="Open Sans"/>
              </a:defRPr>
            </a:lvl4pPr>
            <a:lvl5pPr marL="0" marR="0" lvl="4" indent="0" algn="r">
              <a:lnSpc>
                <a:spcPct val="100000"/>
              </a:lnSpc>
              <a:spcBef>
                <a:spcPts val="0"/>
              </a:spcBef>
              <a:spcAft>
                <a:spcPts val="0"/>
              </a:spcAft>
              <a:buClr>
                <a:srgbClr val="000000"/>
              </a:buClr>
              <a:buSzPts val="1000"/>
              <a:buFont typeface="Arial"/>
              <a:buNone/>
              <a:defRPr sz="1733" b="0" i="0" u="none" strike="noStrike" cap="none">
                <a:solidFill>
                  <a:schemeClr val="dk2"/>
                </a:solidFill>
                <a:latin typeface="Open Sans"/>
                <a:ea typeface="Open Sans"/>
                <a:cs typeface="Open Sans"/>
                <a:sym typeface="Open Sans"/>
              </a:defRPr>
            </a:lvl5pPr>
            <a:lvl6pPr marL="0" marR="0" lvl="5" indent="0" algn="r">
              <a:lnSpc>
                <a:spcPct val="100000"/>
              </a:lnSpc>
              <a:spcBef>
                <a:spcPts val="0"/>
              </a:spcBef>
              <a:spcAft>
                <a:spcPts val="0"/>
              </a:spcAft>
              <a:buClr>
                <a:srgbClr val="000000"/>
              </a:buClr>
              <a:buSzPts val="1000"/>
              <a:buFont typeface="Arial"/>
              <a:buNone/>
              <a:defRPr sz="1733" b="0" i="0" u="none" strike="noStrike" cap="none">
                <a:solidFill>
                  <a:schemeClr val="dk2"/>
                </a:solidFill>
                <a:latin typeface="Open Sans"/>
                <a:ea typeface="Open Sans"/>
                <a:cs typeface="Open Sans"/>
                <a:sym typeface="Open Sans"/>
              </a:defRPr>
            </a:lvl6pPr>
            <a:lvl7pPr marL="0" marR="0" lvl="6" indent="0" algn="r">
              <a:lnSpc>
                <a:spcPct val="100000"/>
              </a:lnSpc>
              <a:spcBef>
                <a:spcPts val="0"/>
              </a:spcBef>
              <a:spcAft>
                <a:spcPts val="0"/>
              </a:spcAft>
              <a:buClr>
                <a:srgbClr val="000000"/>
              </a:buClr>
              <a:buSzPts val="1000"/>
              <a:buFont typeface="Arial"/>
              <a:buNone/>
              <a:defRPr sz="1733" b="0" i="0" u="none" strike="noStrike" cap="none">
                <a:solidFill>
                  <a:schemeClr val="dk2"/>
                </a:solidFill>
                <a:latin typeface="Open Sans"/>
                <a:ea typeface="Open Sans"/>
                <a:cs typeface="Open Sans"/>
                <a:sym typeface="Open Sans"/>
              </a:defRPr>
            </a:lvl7pPr>
            <a:lvl8pPr marL="0" marR="0" lvl="7" indent="0" algn="r">
              <a:lnSpc>
                <a:spcPct val="100000"/>
              </a:lnSpc>
              <a:spcBef>
                <a:spcPts val="0"/>
              </a:spcBef>
              <a:spcAft>
                <a:spcPts val="0"/>
              </a:spcAft>
              <a:buClr>
                <a:srgbClr val="000000"/>
              </a:buClr>
              <a:buSzPts val="1000"/>
              <a:buFont typeface="Arial"/>
              <a:buNone/>
              <a:defRPr sz="1733" b="0" i="0" u="none" strike="noStrike" cap="none">
                <a:solidFill>
                  <a:schemeClr val="dk2"/>
                </a:solidFill>
                <a:latin typeface="Open Sans"/>
                <a:ea typeface="Open Sans"/>
                <a:cs typeface="Open Sans"/>
                <a:sym typeface="Open Sans"/>
              </a:defRPr>
            </a:lvl8pPr>
            <a:lvl9pPr marL="0" marR="0" lvl="8" indent="0" algn="r">
              <a:lnSpc>
                <a:spcPct val="100000"/>
              </a:lnSpc>
              <a:spcBef>
                <a:spcPts val="0"/>
              </a:spcBef>
              <a:spcAft>
                <a:spcPts val="0"/>
              </a:spcAft>
              <a:buClr>
                <a:srgbClr val="000000"/>
              </a:buClr>
              <a:buSzPts val="1000"/>
              <a:buFont typeface="Arial"/>
              <a:buNone/>
              <a:defRPr sz="1733" b="0" i="0" u="none" strike="noStrike" cap="none">
                <a:solidFill>
                  <a:schemeClr val="dk2"/>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six columns">
  <p:cSld name="Title and six columns">
    <p:spTree>
      <p:nvGrpSpPr>
        <p:cNvPr id="1" name="Shape 5890"/>
        <p:cNvGrpSpPr/>
        <p:nvPr/>
      </p:nvGrpSpPr>
      <p:grpSpPr>
        <a:xfrm>
          <a:off x="0" y="0"/>
          <a:ext cx="0" cy="0"/>
          <a:chOff x="0" y="0"/>
          <a:chExt cx="0" cy="0"/>
        </a:xfrm>
      </p:grpSpPr>
      <p:sp>
        <p:nvSpPr>
          <p:cNvPr id="5891" name="Google Shape;5891;p65"/>
          <p:cNvSpPr txBox="1">
            <a:spLocks noGrp="1"/>
          </p:cNvSpPr>
          <p:nvPr>
            <p:ph type="title"/>
          </p:nvPr>
        </p:nvSpPr>
        <p:spPr>
          <a:xfrm>
            <a:off x="1155096" y="2036601"/>
            <a:ext cx="3034800" cy="855600"/>
          </a:xfrm>
          <a:prstGeom prst="rect">
            <a:avLst/>
          </a:prstGeom>
          <a:noFill/>
          <a:ln>
            <a:noFill/>
          </a:ln>
        </p:spPr>
        <p:txBody>
          <a:bodyPr spcFirstLastPara="1" wrap="square" lIns="68575" tIns="68575" rIns="68575" bIns="68575" anchor="b" anchorCtr="0">
            <a:noAutofit/>
          </a:bodyPr>
          <a:lstStyle>
            <a:lvl1pPr lvl="0" algn="ctr">
              <a:lnSpc>
                <a:spcPct val="100000"/>
              </a:lnSpc>
              <a:spcBef>
                <a:spcPts val="0"/>
              </a:spcBef>
              <a:spcAft>
                <a:spcPts val="0"/>
              </a:spcAft>
              <a:buSzPts val="1500"/>
              <a:buNone/>
              <a:defRPr sz="2667"/>
            </a:lvl1pPr>
            <a:lvl2pPr lvl="1" algn="ctr">
              <a:lnSpc>
                <a:spcPct val="100000"/>
              </a:lnSpc>
              <a:spcBef>
                <a:spcPts val="0"/>
              </a:spcBef>
              <a:spcAft>
                <a:spcPts val="0"/>
              </a:spcAft>
              <a:buSzPts val="1500"/>
              <a:buNone/>
              <a:defRPr sz="2667"/>
            </a:lvl2pPr>
            <a:lvl3pPr lvl="2" algn="ctr">
              <a:lnSpc>
                <a:spcPct val="100000"/>
              </a:lnSpc>
              <a:spcBef>
                <a:spcPts val="0"/>
              </a:spcBef>
              <a:spcAft>
                <a:spcPts val="0"/>
              </a:spcAft>
              <a:buSzPts val="1500"/>
              <a:buNone/>
              <a:defRPr sz="2667"/>
            </a:lvl3pPr>
            <a:lvl4pPr lvl="3" algn="ctr">
              <a:lnSpc>
                <a:spcPct val="100000"/>
              </a:lnSpc>
              <a:spcBef>
                <a:spcPts val="0"/>
              </a:spcBef>
              <a:spcAft>
                <a:spcPts val="0"/>
              </a:spcAft>
              <a:buSzPts val="1500"/>
              <a:buNone/>
              <a:defRPr sz="2667"/>
            </a:lvl4pPr>
            <a:lvl5pPr lvl="4" algn="ctr">
              <a:lnSpc>
                <a:spcPct val="100000"/>
              </a:lnSpc>
              <a:spcBef>
                <a:spcPts val="0"/>
              </a:spcBef>
              <a:spcAft>
                <a:spcPts val="0"/>
              </a:spcAft>
              <a:buSzPts val="1500"/>
              <a:buNone/>
              <a:defRPr sz="2667"/>
            </a:lvl5pPr>
            <a:lvl6pPr lvl="5" algn="ctr">
              <a:lnSpc>
                <a:spcPct val="100000"/>
              </a:lnSpc>
              <a:spcBef>
                <a:spcPts val="0"/>
              </a:spcBef>
              <a:spcAft>
                <a:spcPts val="0"/>
              </a:spcAft>
              <a:buSzPts val="1500"/>
              <a:buNone/>
              <a:defRPr sz="2667"/>
            </a:lvl6pPr>
            <a:lvl7pPr lvl="6" algn="ctr">
              <a:lnSpc>
                <a:spcPct val="100000"/>
              </a:lnSpc>
              <a:spcBef>
                <a:spcPts val="0"/>
              </a:spcBef>
              <a:spcAft>
                <a:spcPts val="0"/>
              </a:spcAft>
              <a:buSzPts val="1500"/>
              <a:buNone/>
              <a:defRPr sz="2667"/>
            </a:lvl7pPr>
            <a:lvl8pPr lvl="7" algn="ctr">
              <a:lnSpc>
                <a:spcPct val="100000"/>
              </a:lnSpc>
              <a:spcBef>
                <a:spcPts val="0"/>
              </a:spcBef>
              <a:spcAft>
                <a:spcPts val="0"/>
              </a:spcAft>
              <a:buSzPts val="1500"/>
              <a:buNone/>
              <a:defRPr sz="2667"/>
            </a:lvl8pPr>
            <a:lvl9pPr lvl="8" algn="ctr">
              <a:lnSpc>
                <a:spcPct val="100000"/>
              </a:lnSpc>
              <a:spcBef>
                <a:spcPts val="0"/>
              </a:spcBef>
              <a:spcAft>
                <a:spcPts val="0"/>
              </a:spcAft>
              <a:buSzPts val="1500"/>
              <a:buNone/>
              <a:defRPr sz="2667"/>
            </a:lvl9pPr>
          </a:lstStyle>
          <a:p>
            <a:endParaRPr/>
          </a:p>
        </p:txBody>
      </p:sp>
      <p:sp>
        <p:nvSpPr>
          <p:cNvPr id="5892" name="Google Shape;5892;p65"/>
          <p:cNvSpPr txBox="1">
            <a:spLocks noGrp="1"/>
          </p:cNvSpPr>
          <p:nvPr>
            <p:ph type="subTitle" idx="1"/>
          </p:nvPr>
        </p:nvSpPr>
        <p:spPr>
          <a:xfrm>
            <a:off x="1155100" y="2806800"/>
            <a:ext cx="3034800" cy="855600"/>
          </a:xfrm>
          <a:prstGeom prst="rect">
            <a:avLst/>
          </a:prstGeom>
          <a:noFill/>
          <a:ln>
            <a:noFill/>
          </a:ln>
        </p:spPr>
        <p:txBody>
          <a:bodyPr spcFirstLastPara="1" wrap="square" lIns="68575" tIns="68575" rIns="68575" bIns="68575" anchor="t" anchorCtr="0">
            <a:noAutofit/>
          </a:bodyPr>
          <a:lstStyle>
            <a:lvl1pPr lvl="0" algn="ctr">
              <a:lnSpc>
                <a:spcPct val="100000"/>
              </a:lnSpc>
              <a:spcBef>
                <a:spcPts val="0"/>
              </a:spcBef>
              <a:spcAft>
                <a:spcPts val="0"/>
              </a:spcAft>
              <a:buSzPts val="1200"/>
              <a:buNone/>
              <a:defRPr sz="2133"/>
            </a:lvl1pPr>
            <a:lvl2pPr lvl="1" algn="ctr">
              <a:lnSpc>
                <a:spcPct val="100000"/>
              </a:lnSpc>
              <a:spcBef>
                <a:spcPts val="0"/>
              </a:spcBef>
              <a:spcAft>
                <a:spcPts val="0"/>
              </a:spcAft>
              <a:buSzPts val="1200"/>
              <a:buNone/>
              <a:defRPr sz="2133"/>
            </a:lvl2pPr>
            <a:lvl3pPr lvl="2" algn="ctr">
              <a:lnSpc>
                <a:spcPct val="100000"/>
              </a:lnSpc>
              <a:spcBef>
                <a:spcPts val="0"/>
              </a:spcBef>
              <a:spcAft>
                <a:spcPts val="0"/>
              </a:spcAft>
              <a:buSzPts val="1200"/>
              <a:buNone/>
              <a:defRPr sz="2133"/>
            </a:lvl3pPr>
            <a:lvl4pPr lvl="3" algn="ctr">
              <a:lnSpc>
                <a:spcPct val="100000"/>
              </a:lnSpc>
              <a:spcBef>
                <a:spcPts val="0"/>
              </a:spcBef>
              <a:spcAft>
                <a:spcPts val="0"/>
              </a:spcAft>
              <a:buSzPts val="1200"/>
              <a:buNone/>
              <a:defRPr sz="2133"/>
            </a:lvl4pPr>
            <a:lvl5pPr lvl="4" algn="ctr">
              <a:lnSpc>
                <a:spcPct val="100000"/>
              </a:lnSpc>
              <a:spcBef>
                <a:spcPts val="0"/>
              </a:spcBef>
              <a:spcAft>
                <a:spcPts val="0"/>
              </a:spcAft>
              <a:buSzPts val="1200"/>
              <a:buNone/>
              <a:defRPr sz="2133"/>
            </a:lvl5pPr>
            <a:lvl6pPr lvl="5" algn="ctr">
              <a:lnSpc>
                <a:spcPct val="100000"/>
              </a:lnSpc>
              <a:spcBef>
                <a:spcPts val="0"/>
              </a:spcBef>
              <a:spcAft>
                <a:spcPts val="0"/>
              </a:spcAft>
              <a:buSzPts val="1200"/>
              <a:buNone/>
              <a:defRPr sz="2133"/>
            </a:lvl6pPr>
            <a:lvl7pPr lvl="6" algn="ctr">
              <a:lnSpc>
                <a:spcPct val="100000"/>
              </a:lnSpc>
              <a:spcBef>
                <a:spcPts val="0"/>
              </a:spcBef>
              <a:spcAft>
                <a:spcPts val="0"/>
              </a:spcAft>
              <a:buSzPts val="1200"/>
              <a:buNone/>
              <a:defRPr sz="2133"/>
            </a:lvl7pPr>
            <a:lvl8pPr lvl="7" algn="ctr">
              <a:lnSpc>
                <a:spcPct val="100000"/>
              </a:lnSpc>
              <a:spcBef>
                <a:spcPts val="0"/>
              </a:spcBef>
              <a:spcAft>
                <a:spcPts val="0"/>
              </a:spcAft>
              <a:buSzPts val="1200"/>
              <a:buNone/>
              <a:defRPr sz="2133"/>
            </a:lvl8pPr>
            <a:lvl9pPr lvl="8" algn="ctr">
              <a:lnSpc>
                <a:spcPct val="100000"/>
              </a:lnSpc>
              <a:spcBef>
                <a:spcPts val="0"/>
              </a:spcBef>
              <a:spcAft>
                <a:spcPts val="0"/>
              </a:spcAft>
              <a:buSzPts val="1200"/>
              <a:buNone/>
              <a:defRPr sz="2133"/>
            </a:lvl9pPr>
          </a:lstStyle>
          <a:p>
            <a:endParaRPr/>
          </a:p>
        </p:txBody>
      </p:sp>
      <p:sp>
        <p:nvSpPr>
          <p:cNvPr id="5893" name="Google Shape;5893;p65"/>
          <p:cNvSpPr txBox="1">
            <a:spLocks noGrp="1"/>
          </p:cNvSpPr>
          <p:nvPr>
            <p:ph type="title" idx="2"/>
          </p:nvPr>
        </p:nvSpPr>
        <p:spPr>
          <a:xfrm>
            <a:off x="951933" y="495733"/>
            <a:ext cx="10714800" cy="763600"/>
          </a:xfrm>
          <a:prstGeom prst="rect">
            <a:avLst/>
          </a:prstGeom>
          <a:noFill/>
          <a:ln>
            <a:noFill/>
          </a:ln>
        </p:spPr>
        <p:txBody>
          <a:bodyPr spcFirstLastPara="1" wrap="square" lIns="68575" tIns="68575" rIns="68575" bIns="68575" anchor="t" anchorCtr="0">
            <a:noAutofit/>
          </a:bodyPr>
          <a:lstStyle>
            <a:lvl1pPr lvl="0" algn="l">
              <a:lnSpc>
                <a:spcPct val="100000"/>
              </a:lnSpc>
              <a:spcBef>
                <a:spcPts val="0"/>
              </a:spcBef>
              <a:spcAft>
                <a:spcPts val="0"/>
              </a:spcAft>
              <a:buSzPts val="1800"/>
              <a:buNone/>
              <a:defRPr sz="3200"/>
            </a:lvl1pPr>
            <a:lvl2pPr lvl="1" algn="l">
              <a:lnSpc>
                <a:spcPct val="100000"/>
              </a:lnSpc>
              <a:spcBef>
                <a:spcPts val="0"/>
              </a:spcBef>
              <a:spcAft>
                <a:spcPts val="0"/>
              </a:spcAft>
              <a:buSzPts val="2100"/>
              <a:buNone/>
              <a:defRPr/>
            </a:lvl2pPr>
            <a:lvl3pPr lvl="2" algn="l">
              <a:lnSpc>
                <a:spcPct val="100000"/>
              </a:lnSpc>
              <a:spcBef>
                <a:spcPts val="0"/>
              </a:spcBef>
              <a:spcAft>
                <a:spcPts val="0"/>
              </a:spcAft>
              <a:buSzPts val="2100"/>
              <a:buNone/>
              <a:defRPr/>
            </a:lvl3pPr>
            <a:lvl4pPr lvl="3" algn="l">
              <a:lnSpc>
                <a:spcPct val="100000"/>
              </a:lnSpc>
              <a:spcBef>
                <a:spcPts val="0"/>
              </a:spcBef>
              <a:spcAft>
                <a:spcPts val="0"/>
              </a:spcAft>
              <a:buSzPts val="2100"/>
              <a:buNone/>
              <a:defRPr/>
            </a:lvl4pPr>
            <a:lvl5pPr lvl="4" algn="l">
              <a:lnSpc>
                <a:spcPct val="100000"/>
              </a:lnSpc>
              <a:spcBef>
                <a:spcPts val="0"/>
              </a:spcBef>
              <a:spcAft>
                <a:spcPts val="0"/>
              </a:spcAft>
              <a:buSzPts val="2100"/>
              <a:buNone/>
              <a:defRPr/>
            </a:lvl5pPr>
            <a:lvl6pPr lvl="5" algn="l">
              <a:lnSpc>
                <a:spcPct val="100000"/>
              </a:lnSpc>
              <a:spcBef>
                <a:spcPts val="0"/>
              </a:spcBef>
              <a:spcAft>
                <a:spcPts val="0"/>
              </a:spcAft>
              <a:buSzPts val="2100"/>
              <a:buNone/>
              <a:defRPr/>
            </a:lvl6pPr>
            <a:lvl7pPr lvl="6" algn="l">
              <a:lnSpc>
                <a:spcPct val="100000"/>
              </a:lnSpc>
              <a:spcBef>
                <a:spcPts val="0"/>
              </a:spcBef>
              <a:spcAft>
                <a:spcPts val="0"/>
              </a:spcAft>
              <a:buSzPts val="2100"/>
              <a:buNone/>
              <a:defRPr/>
            </a:lvl7pPr>
            <a:lvl8pPr lvl="7" algn="l">
              <a:lnSpc>
                <a:spcPct val="100000"/>
              </a:lnSpc>
              <a:spcBef>
                <a:spcPts val="0"/>
              </a:spcBef>
              <a:spcAft>
                <a:spcPts val="0"/>
              </a:spcAft>
              <a:buSzPts val="2100"/>
              <a:buNone/>
              <a:defRPr/>
            </a:lvl8pPr>
            <a:lvl9pPr lvl="8" algn="l">
              <a:lnSpc>
                <a:spcPct val="100000"/>
              </a:lnSpc>
              <a:spcBef>
                <a:spcPts val="0"/>
              </a:spcBef>
              <a:spcAft>
                <a:spcPts val="0"/>
              </a:spcAft>
              <a:buSzPts val="2100"/>
              <a:buNone/>
              <a:defRPr/>
            </a:lvl9pPr>
          </a:lstStyle>
          <a:p>
            <a:endParaRPr/>
          </a:p>
        </p:txBody>
      </p:sp>
      <p:sp>
        <p:nvSpPr>
          <p:cNvPr id="5894" name="Google Shape;5894;p65"/>
          <p:cNvSpPr/>
          <p:nvPr/>
        </p:nvSpPr>
        <p:spPr>
          <a:xfrm>
            <a:off x="-348067" y="853133"/>
            <a:ext cx="1300000" cy="48800"/>
          </a:xfrm>
          <a:prstGeom prst="rect">
            <a:avLst/>
          </a:pr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895" name="Google Shape;5895;p65"/>
          <p:cNvSpPr txBox="1">
            <a:spLocks noGrp="1"/>
          </p:cNvSpPr>
          <p:nvPr>
            <p:ph type="title" idx="3"/>
          </p:nvPr>
        </p:nvSpPr>
        <p:spPr>
          <a:xfrm>
            <a:off x="4578596" y="2036601"/>
            <a:ext cx="3034800" cy="855600"/>
          </a:xfrm>
          <a:prstGeom prst="rect">
            <a:avLst/>
          </a:prstGeom>
          <a:noFill/>
          <a:ln>
            <a:noFill/>
          </a:ln>
        </p:spPr>
        <p:txBody>
          <a:bodyPr spcFirstLastPara="1" wrap="square" lIns="68575" tIns="68575" rIns="68575" bIns="68575" anchor="b" anchorCtr="0">
            <a:noAutofit/>
          </a:bodyPr>
          <a:lstStyle>
            <a:lvl1pPr lvl="0" algn="ctr">
              <a:lnSpc>
                <a:spcPct val="100000"/>
              </a:lnSpc>
              <a:spcBef>
                <a:spcPts val="0"/>
              </a:spcBef>
              <a:spcAft>
                <a:spcPts val="0"/>
              </a:spcAft>
              <a:buSzPts val="1500"/>
              <a:buNone/>
              <a:defRPr sz="2667"/>
            </a:lvl1pPr>
            <a:lvl2pPr lvl="1" algn="ctr">
              <a:lnSpc>
                <a:spcPct val="100000"/>
              </a:lnSpc>
              <a:spcBef>
                <a:spcPts val="0"/>
              </a:spcBef>
              <a:spcAft>
                <a:spcPts val="0"/>
              </a:spcAft>
              <a:buSzPts val="1500"/>
              <a:buNone/>
              <a:defRPr sz="2667"/>
            </a:lvl2pPr>
            <a:lvl3pPr lvl="2" algn="ctr">
              <a:lnSpc>
                <a:spcPct val="100000"/>
              </a:lnSpc>
              <a:spcBef>
                <a:spcPts val="0"/>
              </a:spcBef>
              <a:spcAft>
                <a:spcPts val="0"/>
              </a:spcAft>
              <a:buSzPts val="1500"/>
              <a:buNone/>
              <a:defRPr sz="2667"/>
            </a:lvl3pPr>
            <a:lvl4pPr lvl="3" algn="ctr">
              <a:lnSpc>
                <a:spcPct val="100000"/>
              </a:lnSpc>
              <a:spcBef>
                <a:spcPts val="0"/>
              </a:spcBef>
              <a:spcAft>
                <a:spcPts val="0"/>
              </a:spcAft>
              <a:buSzPts val="1500"/>
              <a:buNone/>
              <a:defRPr sz="2667"/>
            </a:lvl4pPr>
            <a:lvl5pPr lvl="4" algn="ctr">
              <a:lnSpc>
                <a:spcPct val="100000"/>
              </a:lnSpc>
              <a:spcBef>
                <a:spcPts val="0"/>
              </a:spcBef>
              <a:spcAft>
                <a:spcPts val="0"/>
              </a:spcAft>
              <a:buSzPts val="1500"/>
              <a:buNone/>
              <a:defRPr sz="2667"/>
            </a:lvl5pPr>
            <a:lvl6pPr lvl="5" algn="ctr">
              <a:lnSpc>
                <a:spcPct val="100000"/>
              </a:lnSpc>
              <a:spcBef>
                <a:spcPts val="0"/>
              </a:spcBef>
              <a:spcAft>
                <a:spcPts val="0"/>
              </a:spcAft>
              <a:buSzPts val="1500"/>
              <a:buNone/>
              <a:defRPr sz="2667"/>
            </a:lvl6pPr>
            <a:lvl7pPr lvl="6" algn="ctr">
              <a:lnSpc>
                <a:spcPct val="100000"/>
              </a:lnSpc>
              <a:spcBef>
                <a:spcPts val="0"/>
              </a:spcBef>
              <a:spcAft>
                <a:spcPts val="0"/>
              </a:spcAft>
              <a:buSzPts val="1500"/>
              <a:buNone/>
              <a:defRPr sz="2667"/>
            </a:lvl7pPr>
            <a:lvl8pPr lvl="7" algn="ctr">
              <a:lnSpc>
                <a:spcPct val="100000"/>
              </a:lnSpc>
              <a:spcBef>
                <a:spcPts val="0"/>
              </a:spcBef>
              <a:spcAft>
                <a:spcPts val="0"/>
              </a:spcAft>
              <a:buSzPts val="1500"/>
              <a:buNone/>
              <a:defRPr sz="2667"/>
            </a:lvl8pPr>
            <a:lvl9pPr lvl="8" algn="ctr">
              <a:lnSpc>
                <a:spcPct val="100000"/>
              </a:lnSpc>
              <a:spcBef>
                <a:spcPts val="0"/>
              </a:spcBef>
              <a:spcAft>
                <a:spcPts val="0"/>
              </a:spcAft>
              <a:buSzPts val="1500"/>
              <a:buNone/>
              <a:defRPr sz="2667"/>
            </a:lvl9pPr>
          </a:lstStyle>
          <a:p>
            <a:endParaRPr/>
          </a:p>
        </p:txBody>
      </p:sp>
      <p:sp>
        <p:nvSpPr>
          <p:cNvPr id="5896" name="Google Shape;5896;p65"/>
          <p:cNvSpPr txBox="1">
            <a:spLocks noGrp="1"/>
          </p:cNvSpPr>
          <p:nvPr>
            <p:ph type="subTitle" idx="4"/>
          </p:nvPr>
        </p:nvSpPr>
        <p:spPr>
          <a:xfrm>
            <a:off x="4578600" y="2806800"/>
            <a:ext cx="3034800" cy="855600"/>
          </a:xfrm>
          <a:prstGeom prst="rect">
            <a:avLst/>
          </a:prstGeom>
          <a:noFill/>
          <a:ln>
            <a:noFill/>
          </a:ln>
        </p:spPr>
        <p:txBody>
          <a:bodyPr spcFirstLastPara="1" wrap="square" lIns="68575" tIns="68575" rIns="68575" bIns="68575" anchor="t" anchorCtr="0">
            <a:noAutofit/>
          </a:bodyPr>
          <a:lstStyle>
            <a:lvl1pPr lvl="0" algn="ctr">
              <a:lnSpc>
                <a:spcPct val="100000"/>
              </a:lnSpc>
              <a:spcBef>
                <a:spcPts val="0"/>
              </a:spcBef>
              <a:spcAft>
                <a:spcPts val="0"/>
              </a:spcAft>
              <a:buSzPts val="1200"/>
              <a:buNone/>
              <a:defRPr sz="2133"/>
            </a:lvl1pPr>
            <a:lvl2pPr lvl="1" algn="ctr">
              <a:lnSpc>
                <a:spcPct val="100000"/>
              </a:lnSpc>
              <a:spcBef>
                <a:spcPts val="0"/>
              </a:spcBef>
              <a:spcAft>
                <a:spcPts val="0"/>
              </a:spcAft>
              <a:buSzPts val="1200"/>
              <a:buNone/>
              <a:defRPr sz="2133"/>
            </a:lvl2pPr>
            <a:lvl3pPr lvl="2" algn="ctr">
              <a:lnSpc>
                <a:spcPct val="100000"/>
              </a:lnSpc>
              <a:spcBef>
                <a:spcPts val="0"/>
              </a:spcBef>
              <a:spcAft>
                <a:spcPts val="0"/>
              </a:spcAft>
              <a:buSzPts val="1200"/>
              <a:buNone/>
              <a:defRPr sz="2133"/>
            </a:lvl3pPr>
            <a:lvl4pPr lvl="3" algn="ctr">
              <a:lnSpc>
                <a:spcPct val="100000"/>
              </a:lnSpc>
              <a:spcBef>
                <a:spcPts val="0"/>
              </a:spcBef>
              <a:spcAft>
                <a:spcPts val="0"/>
              </a:spcAft>
              <a:buSzPts val="1200"/>
              <a:buNone/>
              <a:defRPr sz="2133"/>
            </a:lvl4pPr>
            <a:lvl5pPr lvl="4" algn="ctr">
              <a:lnSpc>
                <a:spcPct val="100000"/>
              </a:lnSpc>
              <a:spcBef>
                <a:spcPts val="0"/>
              </a:spcBef>
              <a:spcAft>
                <a:spcPts val="0"/>
              </a:spcAft>
              <a:buSzPts val="1200"/>
              <a:buNone/>
              <a:defRPr sz="2133"/>
            </a:lvl5pPr>
            <a:lvl6pPr lvl="5" algn="ctr">
              <a:lnSpc>
                <a:spcPct val="100000"/>
              </a:lnSpc>
              <a:spcBef>
                <a:spcPts val="0"/>
              </a:spcBef>
              <a:spcAft>
                <a:spcPts val="0"/>
              </a:spcAft>
              <a:buSzPts val="1200"/>
              <a:buNone/>
              <a:defRPr sz="2133"/>
            </a:lvl6pPr>
            <a:lvl7pPr lvl="6" algn="ctr">
              <a:lnSpc>
                <a:spcPct val="100000"/>
              </a:lnSpc>
              <a:spcBef>
                <a:spcPts val="0"/>
              </a:spcBef>
              <a:spcAft>
                <a:spcPts val="0"/>
              </a:spcAft>
              <a:buSzPts val="1200"/>
              <a:buNone/>
              <a:defRPr sz="2133"/>
            </a:lvl7pPr>
            <a:lvl8pPr lvl="7" algn="ctr">
              <a:lnSpc>
                <a:spcPct val="100000"/>
              </a:lnSpc>
              <a:spcBef>
                <a:spcPts val="0"/>
              </a:spcBef>
              <a:spcAft>
                <a:spcPts val="0"/>
              </a:spcAft>
              <a:buSzPts val="1200"/>
              <a:buNone/>
              <a:defRPr sz="2133"/>
            </a:lvl8pPr>
            <a:lvl9pPr lvl="8" algn="ctr">
              <a:lnSpc>
                <a:spcPct val="100000"/>
              </a:lnSpc>
              <a:spcBef>
                <a:spcPts val="0"/>
              </a:spcBef>
              <a:spcAft>
                <a:spcPts val="0"/>
              </a:spcAft>
              <a:buSzPts val="1200"/>
              <a:buNone/>
              <a:defRPr sz="2133"/>
            </a:lvl9pPr>
          </a:lstStyle>
          <a:p>
            <a:endParaRPr/>
          </a:p>
        </p:txBody>
      </p:sp>
      <p:sp>
        <p:nvSpPr>
          <p:cNvPr id="5897" name="Google Shape;5897;p65"/>
          <p:cNvSpPr txBox="1">
            <a:spLocks noGrp="1"/>
          </p:cNvSpPr>
          <p:nvPr>
            <p:ph type="title" idx="5"/>
          </p:nvPr>
        </p:nvSpPr>
        <p:spPr>
          <a:xfrm>
            <a:off x="8002096" y="2036601"/>
            <a:ext cx="3034800" cy="855600"/>
          </a:xfrm>
          <a:prstGeom prst="rect">
            <a:avLst/>
          </a:prstGeom>
          <a:noFill/>
          <a:ln>
            <a:noFill/>
          </a:ln>
        </p:spPr>
        <p:txBody>
          <a:bodyPr spcFirstLastPara="1" wrap="square" lIns="68575" tIns="68575" rIns="68575" bIns="68575" anchor="b" anchorCtr="0">
            <a:noAutofit/>
          </a:bodyPr>
          <a:lstStyle>
            <a:lvl1pPr lvl="0" algn="ctr">
              <a:lnSpc>
                <a:spcPct val="100000"/>
              </a:lnSpc>
              <a:spcBef>
                <a:spcPts val="0"/>
              </a:spcBef>
              <a:spcAft>
                <a:spcPts val="0"/>
              </a:spcAft>
              <a:buSzPts val="1500"/>
              <a:buNone/>
              <a:defRPr sz="2667"/>
            </a:lvl1pPr>
            <a:lvl2pPr lvl="1" algn="ctr">
              <a:lnSpc>
                <a:spcPct val="100000"/>
              </a:lnSpc>
              <a:spcBef>
                <a:spcPts val="0"/>
              </a:spcBef>
              <a:spcAft>
                <a:spcPts val="0"/>
              </a:spcAft>
              <a:buSzPts val="1500"/>
              <a:buNone/>
              <a:defRPr sz="2667"/>
            </a:lvl2pPr>
            <a:lvl3pPr lvl="2" algn="ctr">
              <a:lnSpc>
                <a:spcPct val="100000"/>
              </a:lnSpc>
              <a:spcBef>
                <a:spcPts val="0"/>
              </a:spcBef>
              <a:spcAft>
                <a:spcPts val="0"/>
              </a:spcAft>
              <a:buSzPts val="1500"/>
              <a:buNone/>
              <a:defRPr sz="2667"/>
            </a:lvl3pPr>
            <a:lvl4pPr lvl="3" algn="ctr">
              <a:lnSpc>
                <a:spcPct val="100000"/>
              </a:lnSpc>
              <a:spcBef>
                <a:spcPts val="0"/>
              </a:spcBef>
              <a:spcAft>
                <a:spcPts val="0"/>
              </a:spcAft>
              <a:buSzPts val="1500"/>
              <a:buNone/>
              <a:defRPr sz="2667"/>
            </a:lvl4pPr>
            <a:lvl5pPr lvl="4" algn="ctr">
              <a:lnSpc>
                <a:spcPct val="100000"/>
              </a:lnSpc>
              <a:spcBef>
                <a:spcPts val="0"/>
              </a:spcBef>
              <a:spcAft>
                <a:spcPts val="0"/>
              </a:spcAft>
              <a:buSzPts val="1500"/>
              <a:buNone/>
              <a:defRPr sz="2667"/>
            </a:lvl5pPr>
            <a:lvl6pPr lvl="5" algn="ctr">
              <a:lnSpc>
                <a:spcPct val="100000"/>
              </a:lnSpc>
              <a:spcBef>
                <a:spcPts val="0"/>
              </a:spcBef>
              <a:spcAft>
                <a:spcPts val="0"/>
              </a:spcAft>
              <a:buSzPts val="1500"/>
              <a:buNone/>
              <a:defRPr sz="2667"/>
            </a:lvl6pPr>
            <a:lvl7pPr lvl="6" algn="ctr">
              <a:lnSpc>
                <a:spcPct val="100000"/>
              </a:lnSpc>
              <a:spcBef>
                <a:spcPts val="0"/>
              </a:spcBef>
              <a:spcAft>
                <a:spcPts val="0"/>
              </a:spcAft>
              <a:buSzPts val="1500"/>
              <a:buNone/>
              <a:defRPr sz="2667"/>
            </a:lvl7pPr>
            <a:lvl8pPr lvl="7" algn="ctr">
              <a:lnSpc>
                <a:spcPct val="100000"/>
              </a:lnSpc>
              <a:spcBef>
                <a:spcPts val="0"/>
              </a:spcBef>
              <a:spcAft>
                <a:spcPts val="0"/>
              </a:spcAft>
              <a:buSzPts val="1500"/>
              <a:buNone/>
              <a:defRPr sz="2667"/>
            </a:lvl8pPr>
            <a:lvl9pPr lvl="8" algn="ctr">
              <a:lnSpc>
                <a:spcPct val="100000"/>
              </a:lnSpc>
              <a:spcBef>
                <a:spcPts val="0"/>
              </a:spcBef>
              <a:spcAft>
                <a:spcPts val="0"/>
              </a:spcAft>
              <a:buSzPts val="1500"/>
              <a:buNone/>
              <a:defRPr sz="2667"/>
            </a:lvl9pPr>
          </a:lstStyle>
          <a:p>
            <a:endParaRPr/>
          </a:p>
        </p:txBody>
      </p:sp>
      <p:sp>
        <p:nvSpPr>
          <p:cNvPr id="5898" name="Google Shape;5898;p65"/>
          <p:cNvSpPr txBox="1">
            <a:spLocks noGrp="1"/>
          </p:cNvSpPr>
          <p:nvPr>
            <p:ph type="subTitle" idx="6"/>
          </p:nvPr>
        </p:nvSpPr>
        <p:spPr>
          <a:xfrm>
            <a:off x="8002100" y="2806800"/>
            <a:ext cx="3034800" cy="855600"/>
          </a:xfrm>
          <a:prstGeom prst="rect">
            <a:avLst/>
          </a:prstGeom>
          <a:noFill/>
          <a:ln>
            <a:noFill/>
          </a:ln>
        </p:spPr>
        <p:txBody>
          <a:bodyPr spcFirstLastPara="1" wrap="square" lIns="68575" tIns="68575" rIns="68575" bIns="68575" anchor="t" anchorCtr="0">
            <a:noAutofit/>
          </a:bodyPr>
          <a:lstStyle>
            <a:lvl1pPr lvl="0" algn="ctr">
              <a:lnSpc>
                <a:spcPct val="100000"/>
              </a:lnSpc>
              <a:spcBef>
                <a:spcPts val="0"/>
              </a:spcBef>
              <a:spcAft>
                <a:spcPts val="0"/>
              </a:spcAft>
              <a:buSzPts val="1200"/>
              <a:buNone/>
              <a:defRPr sz="2133"/>
            </a:lvl1pPr>
            <a:lvl2pPr lvl="1" algn="ctr">
              <a:lnSpc>
                <a:spcPct val="100000"/>
              </a:lnSpc>
              <a:spcBef>
                <a:spcPts val="0"/>
              </a:spcBef>
              <a:spcAft>
                <a:spcPts val="0"/>
              </a:spcAft>
              <a:buSzPts val="1200"/>
              <a:buNone/>
              <a:defRPr sz="2133"/>
            </a:lvl2pPr>
            <a:lvl3pPr lvl="2" algn="ctr">
              <a:lnSpc>
                <a:spcPct val="100000"/>
              </a:lnSpc>
              <a:spcBef>
                <a:spcPts val="0"/>
              </a:spcBef>
              <a:spcAft>
                <a:spcPts val="0"/>
              </a:spcAft>
              <a:buSzPts val="1200"/>
              <a:buNone/>
              <a:defRPr sz="2133"/>
            </a:lvl3pPr>
            <a:lvl4pPr lvl="3" algn="ctr">
              <a:lnSpc>
                <a:spcPct val="100000"/>
              </a:lnSpc>
              <a:spcBef>
                <a:spcPts val="0"/>
              </a:spcBef>
              <a:spcAft>
                <a:spcPts val="0"/>
              </a:spcAft>
              <a:buSzPts val="1200"/>
              <a:buNone/>
              <a:defRPr sz="2133"/>
            </a:lvl4pPr>
            <a:lvl5pPr lvl="4" algn="ctr">
              <a:lnSpc>
                <a:spcPct val="100000"/>
              </a:lnSpc>
              <a:spcBef>
                <a:spcPts val="0"/>
              </a:spcBef>
              <a:spcAft>
                <a:spcPts val="0"/>
              </a:spcAft>
              <a:buSzPts val="1200"/>
              <a:buNone/>
              <a:defRPr sz="2133"/>
            </a:lvl5pPr>
            <a:lvl6pPr lvl="5" algn="ctr">
              <a:lnSpc>
                <a:spcPct val="100000"/>
              </a:lnSpc>
              <a:spcBef>
                <a:spcPts val="0"/>
              </a:spcBef>
              <a:spcAft>
                <a:spcPts val="0"/>
              </a:spcAft>
              <a:buSzPts val="1200"/>
              <a:buNone/>
              <a:defRPr sz="2133"/>
            </a:lvl6pPr>
            <a:lvl7pPr lvl="6" algn="ctr">
              <a:lnSpc>
                <a:spcPct val="100000"/>
              </a:lnSpc>
              <a:spcBef>
                <a:spcPts val="0"/>
              </a:spcBef>
              <a:spcAft>
                <a:spcPts val="0"/>
              </a:spcAft>
              <a:buSzPts val="1200"/>
              <a:buNone/>
              <a:defRPr sz="2133"/>
            </a:lvl7pPr>
            <a:lvl8pPr lvl="7" algn="ctr">
              <a:lnSpc>
                <a:spcPct val="100000"/>
              </a:lnSpc>
              <a:spcBef>
                <a:spcPts val="0"/>
              </a:spcBef>
              <a:spcAft>
                <a:spcPts val="0"/>
              </a:spcAft>
              <a:buSzPts val="1200"/>
              <a:buNone/>
              <a:defRPr sz="2133"/>
            </a:lvl8pPr>
            <a:lvl9pPr lvl="8" algn="ctr">
              <a:lnSpc>
                <a:spcPct val="100000"/>
              </a:lnSpc>
              <a:spcBef>
                <a:spcPts val="0"/>
              </a:spcBef>
              <a:spcAft>
                <a:spcPts val="0"/>
              </a:spcAft>
              <a:buSzPts val="1200"/>
              <a:buNone/>
              <a:defRPr sz="2133"/>
            </a:lvl9pPr>
          </a:lstStyle>
          <a:p>
            <a:endParaRPr/>
          </a:p>
        </p:txBody>
      </p:sp>
      <p:sp>
        <p:nvSpPr>
          <p:cNvPr id="5899" name="Google Shape;5899;p65"/>
          <p:cNvSpPr txBox="1">
            <a:spLocks noGrp="1"/>
          </p:cNvSpPr>
          <p:nvPr>
            <p:ph type="title" idx="7"/>
          </p:nvPr>
        </p:nvSpPr>
        <p:spPr>
          <a:xfrm>
            <a:off x="1155096" y="4491868"/>
            <a:ext cx="3034800" cy="855600"/>
          </a:xfrm>
          <a:prstGeom prst="rect">
            <a:avLst/>
          </a:prstGeom>
          <a:noFill/>
          <a:ln>
            <a:noFill/>
          </a:ln>
        </p:spPr>
        <p:txBody>
          <a:bodyPr spcFirstLastPara="1" wrap="square" lIns="68575" tIns="68575" rIns="68575" bIns="68575" anchor="b" anchorCtr="0">
            <a:noAutofit/>
          </a:bodyPr>
          <a:lstStyle>
            <a:lvl1pPr lvl="0" algn="ctr">
              <a:lnSpc>
                <a:spcPct val="100000"/>
              </a:lnSpc>
              <a:spcBef>
                <a:spcPts val="0"/>
              </a:spcBef>
              <a:spcAft>
                <a:spcPts val="0"/>
              </a:spcAft>
              <a:buSzPts val="1500"/>
              <a:buNone/>
              <a:defRPr sz="2667"/>
            </a:lvl1pPr>
            <a:lvl2pPr lvl="1" algn="ctr">
              <a:lnSpc>
                <a:spcPct val="100000"/>
              </a:lnSpc>
              <a:spcBef>
                <a:spcPts val="0"/>
              </a:spcBef>
              <a:spcAft>
                <a:spcPts val="0"/>
              </a:spcAft>
              <a:buSzPts val="1500"/>
              <a:buNone/>
              <a:defRPr sz="2667"/>
            </a:lvl2pPr>
            <a:lvl3pPr lvl="2" algn="ctr">
              <a:lnSpc>
                <a:spcPct val="100000"/>
              </a:lnSpc>
              <a:spcBef>
                <a:spcPts val="0"/>
              </a:spcBef>
              <a:spcAft>
                <a:spcPts val="0"/>
              </a:spcAft>
              <a:buSzPts val="1500"/>
              <a:buNone/>
              <a:defRPr sz="2667"/>
            </a:lvl3pPr>
            <a:lvl4pPr lvl="3" algn="ctr">
              <a:lnSpc>
                <a:spcPct val="100000"/>
              </a:lnSpc>
              <a:spcBef>
                <a:spcPts val="0"/>
              </a:spcBef>
              <a:spcAft>
                <a:spcPts val="0"/>
              </a:spcAft>
              <a:buSzPts val="1500"/>
              <a:buNone/>
              <a:defRPr sz="2667"/>
            </a:lvl4pPr>
            <a:lvl5pPr lvl="4" algn="ctr">
              <a:lnSpc>
                <a:spcPct val="100000"/>
              </a:lnSpc>
              <a:spcBef>
                <a:spcPts val="0"/>
              </a:spcBef>
              <a:spcAft>
                <a:spcPts val="0"/>
              </a:spcAft>
              <a:buSzPts val="1500"/>
              <a:buNone/>
              <a:defRPr sz="2667"/>
            </a:lvl5pPr>
            <a:lvl6pPr lvl="5" algn="ctr">
              <a:lnSpc>
                <a:spcPct val="100000"/>
              </a:lnSpc>
              <a:spcBef>
                <a:spcPts val="0"/>
              </a:spcBef>
              <a:spcAft>
                <a:spcPts val="0"/>
              </a:spcAft>
              <a:buSzPts val="1500"/>
              <a:buNone/>
              <a:defRPr sz="2667"/>
            </a:lvl6pPr>
            <a:lvl7pPr lvl="6" algn="ctr">
              <a:lnSpc>
                <a:spcPct val="100000"/>
              </a:lnSpc>
              <a:spcBef>
                <a:spcPts val="0"/>
              </a:spcBef>
              <a:spcAft>
                <a:spcPts val="0"/>
              </a:spcAft>
              <a:buSzPts val="1500"/>
              <a:buNone/>
              <a:defRPr sz="2667"/>
            </a:lvl7pPr>
            <a:lvl8pPr lvl="7" algn="ctr">
              <a:lnSpc>
                <a:spcPct val="100000"/>
              </a:lnSpc>
              <a:spcBef>
                <a:spcPts val="0"/>
              </a:spcBef>
              <a:spcAft>
                <a:spcPts val="0"/>
              </a:spcAft>
              <a:buSzPts val="1500"/>
              <a:buNone/>
              <a:defRPr sz="2667"/>
            </a:lvl8pPr>
            <a:lvl9pPr lvl="8" algn="ctr">
              <a:lnSpc>
                <a:spcPct val="100000"/>
              </a:lnSpc>
              <a:spcBef>
                <a:spcPts val="0"/>
              </a:spcBef>
              <a:spcAft>
                <a:spcPts val="0"/>
              </a:spcAft>
              <a:buSzPts val="1500"/>
              <a:buNone/>
              <a:defRPr sz="2667"/>
            </a:lvl9pPr>
          </a:lstStyle>
          <a:p>
            <a:endParaRPr/>
          </a:p>
        </p:txBody>
      </p:sp>
      <p:sp>
        <p:nvSpPr>
          <p:cNvPr id="5900" name="Google Shape;5900;p65"/>
          <p:cNvSpPr txBox="1">
            <a:spLocks noGrp="1"/>
          </p:cNvSpPr>
          <p:nvPr>
            <p:ph type="subTitle" idx="8"/>
          </p:nvPr>
        </p:nvSpPr>
        <p:spPr>
          <a:xfrm>
            <a:off x="1155100" y="5262067"/>
            <a:ext cx="3034800" cy="855600"/>
          </a:xfrm>
          <a:prstGeom prst="rect">
            <a:avLst/>
          </a:prstGeom>
          <a:noFill/>
          <a:ln>
            <a:noFill/>
          </a:ln>
        </p:spPr>
        <p:txBody>
          <a:bodyPr spcFirstLastPara="1" wrap="square" lIns="68575" tIns="68575" rIns="68575" bIns="68575" anchor="t" anchorCtr="0">
            <a:noAutofit/>
          </a:bodyPr>
          <a:lstStyle>
            <a:lvl1pPr lvl="0" algn="ctr">
              <a:lnSpc>
                <a:spcPct val="100000"/>
              </a:lnSpc>
              <a:spcBef>
                <a:spcPts val="0"/>
              </a:spcBef>
              <a:spcAft>
                <a:spcPts val="0"/>
              </a:spcAft>
              <a:buSzPts val="1200"/>
              <a:buNone/>
              <a:defRPr sz="2133"/>
            </a:lvl1pPr>
            <a:lvl2pPr lvl="1" algn="ctr">
              <a:lnSpc>
                <a:spcPct val="100000"/>
              </a:lnSpc>
              <a:spcBef>
                <a:spcPts val="0"/>
              </a:spcBef>
              <a:spcAft>
                <a:spcPts val="0"/>
              </a:spcAft>
              <a:buSzPts val="1200"/>
              <a:buNone/>
              <a:defRPr sz="2133"/>
            </a:lvl2pPr>
            <a:lvl3pPr lvl="2" algn="ctr">
              <a:lnSpc>
                <a:spcPct val="100000"/>
              </a:lnSpc>
              <a:spcBef>
                <a:spcPts val="0"/>
              </a:spcBef>
              <a:spcAft>
                <a:spcPts val="0"/>
              </a:spcAft>
              <a:buSzPts val="1200"/>
              <a:buNone/>
              <a:defRPr sz="2133"/>
            </a:lvl3pPr>
            <a:lvl4pPr lvl="3" algn="ctr">
              <a:lnSpc>
                <a:spcPct val="100000"/>
              </a:lnSpc>
              <a:spcBef>
                <a:spcPts val="0"/>
              </a:spcBef>
              <a:spcAft>
                <a:spcPts val="0"/>
              </a:spcAft>
              <a:buSzPts val="1200"/>
              <a:buNone/>
              <a:defRPr sz="2133"/>
            </a:lvl4pPr>
            <a:lvl5pPr lvl="4" algn="ctr">
              <a:lnSpc>
                <a:spcPct val="100000"/>
              </a:lnSpc>
              <a:spcBef>
                <a:spcPts val="0"/>
              </a:spcBef>
              <a:spcAft>
                <a:spcPts val="0"/>
              </a:spcAft>
              <a:buSzPts val="1200"/>
              <a:buNone/>
              <a:defRPr sz="2133"/>
            </a:lvl5pPr>
            <a:lvl6pPr lvl="5" algn="ctr">
              <a:lnSpc>
                <a:spcPct val="100000"/>
              </a:lnSpc>
              <a:spcBef>
                <a:spcPts val="0"/>
              </a:spcBef>
              <a:spcAft>
                <a:spcPts val="0"/>
              </a:spcAft>
              <a:buSzPts val="1200"/>
              <a:buNone/>
              <a:defRPr sz="2133"/>
            </a:lvl6pPr>
            <a:lvl7pPr lvl="6" algn="ctr">
              <a:lnSpc>
                <a:spcPct val="100000"/>
              </a:lnSpc>
              <a:spcBef>
                <a:spcPts val="0"/>
              </a:spcBef>
              <a:spcAft>
                <a:spcPts val="0"/>
              </a:spcAft>
              <a:buSzPts val="1200"/>
              <a:buNone/>
              <a:defRPr sz="2133"/>
            </a:lvl7pPr>
            <a:lvl8pPr lvl="7" algn="ctr">
              <a:lnSpc>
                <a:spcPct val="100000"/>
              </a:lnSpc>
              <a:spcBef>
                <a:spcPts val="0"/>
              </a:spcBef>
              <a:spcAft>
                <a:spcPts val="0"/>
              </a:spcAft>
              <a:buSzPts val="1200"/>
              <a:buNone/>
              <a:defRPr sz="2133"/>
            </a:lvl8pPr>
            <a:lvl9pPr lvl="8" algn="ctr">
              <a:lnSpc>
                <a:spcPct val="100000"/>
              </a:lnSpc>
              <a:spcBef>
                <a:spcPts val="0"/>
              </a:spcBef>
              <a:spcAft>
                <a:spcPts val="0"/>
              </a:spcAft>
              <a:buSzPts val="1200"/>
              <a:buNone/>
              <a:defRPr sz="2133"/>
            </a:lvl9pPr>
          </a:lstStyle>
          <a:p>
            <a:endParaRPr/>
          </a:p>
        </p:txBody>
      </p:sp>
      <p:sp>
        <p:nvSpPr>
          <p:cNvPr id="5901" name="Google Shape;5901;p65"/>
          <p:cNvSpPr txBox="1">
            <a:spLocks noGrp="1"/>
          </p:cNvSpPr>
          <p:nvPr>
            <p:ph type="title" idx="9"/>
          </p:nvPr>
        </p:nvSpPr>
        <p:spPr>
          <a:xfrm>
            <a:off x="4578596" y="4491868"/>
            <a:ext cx="3034800" cy="855600"/>
          </a:xfrm>
          <a:prstGeom prst="rect">
            <a:avLst/>
          </a:prstGeom>
          <a:noFill/>
          <a:ln>
            <a:noFill/>
          </a:ln>
        </p:spPr>
        <p:txBody>
          <a:bodyPr spcFirstLastPara="1" wrap="square" lIns="68575" tIns="68575" rIns="68575" bIns="68575" anchor="b" anchorCtr="0">
            <a:noAutofit/>
          </a:bodyPr>
          <a:lstStyle>
            <a:lvl1pPr lvl="0" algn="ctr">
              <a:lnSpc>
                <a:spcPct val="100000"/>
              </a:lnSpc>
              <a:spcBef>
                <a:spcPts val="0"/>
              </a:spcBef>
              <a:spcAft>
                <a:spcPts val="0"/>
              </a:spcAft>
              <a:buSzPts val="1500"/>
              <a:buNone/>
              <a:defRPr sz="2667"/>
            </a:lvl1pPr>
            <a:lvl2pPr lvl="1" algn="ctr">
              <a:lnSpc>
                <a:spcPct val="100000"/>
              </a:lnSpc>
              <a:spcBef>
                <a:spcPts val="0"/>
              </a:spcBef>
              <a:spcAft>
                <a:spcPts val="0"/>
              </a:spcAft>
              <a:buSzPts val="1500"/>
              <a:buNone/>
              <a:defRPr sz="2667"/>
            </a:lvl2pPr>
            <a:lvl3pPr lvl="2" algn="ctr">
              <a:lnSpc>
                <a:spcPct val="100000"/>
              </a:lnSpc>
              <a:spcBef>
                <a:spcPts val="0"/>
              </a:spcBef>
              <a:spcAft>
                <a:spcPts val="0"/>
              </a:spcAft>
              <a:buSzPts val="1500"/>
              <a:buNone/>
              <a:defRPr sz="2667"/>
            </a:lvl3pPr>
            <a:lvl4pPr lvl="3" algn="ctr">
              <a:lnSpc>
                <a:spcPct val="100000"/>
              </a:lnSpc>
              <a:spcBef>
                <a:spcPts val="0"/>
              </a:spcBef>
              <a:spcAft>
                <a:spcPts val="0"/>
              </a:spcAft>
              <a:buSzPts val="1500"/>
              <a:buNone/>
              <a:defRPr sz="2667"/>
            </a:lvl4pPr>
            <a:lvl5pPr lvl="4" algn="ctr">
              <a:lnSpc>
                <a:spcPct val="100000"/>
              </a:lnSpc>
              <a:spcBef>
                <a:spcPts val="0"/>
              </a:spcBef>
              <a:spcAft>
                <a:spcPts val="0"/>
              </a:spcAft>
              <a:buSzPts val="1500"/>
              <a:buNone/>
              <a:defRPr sz="2667"/>
            </a:lvl5pPr>
            <a:lvl6pPr lvl="5" algn="ctr">
              <a:lnSpc>
                <a:spcPct val="100000"/>
              </a:lnSpc>
              <a:spcBef>
                <a:spcPts val="0"/>
              </a:spcBef>
              <a:spcAft>
                <a:spcPts val="0"/>
              </a:spcAft>
              <a:buSzPts val="1500"/>
              <a:buNone/>
              <a:defRPr sz="2667"/>
            </a:lvl6pPr>
            <a:lvl7pPr lvl="6" algn="ctr">
              <a:lnSpc>
                <a:spcPct val="100000"/>
              </a:lnSpc>
              <a:spcBef>
                <a:spcPts val="0"/>
              </a:spcBef>
              <a:spcAft>
                <a:spcPts val="0"/>
              </a:spcAft>
              <a:buSzPts val="1500"/>
              <a:buNone/>
              <a:defRPr sz="2667"/>
            </a:lvl7pPr>
            <a:lvl8pPr lvl="7" algn="ctr">
              <a:lnSpc>
                <a:spcPct val="100000"/>
              </a:lnSpc>
              <a:spcBef>
                <a:spcPts val="0"/>
              </a:spcBef>
              <a:spcAft>
                <a:spcPts val="0"/>
              </a:spcAft>
              <a:buSzPts val="1500"/>
              <a:buNone/>
              <a:defRPr sz="2667"/>
            </a:lvl8pPr>
            <a:lvl9pPr lvl="8" algn="ctr">
              <a:lnSpc>
                <a:spcPct val="100000"/>
              </a:lnSpc>
              <a:spcBef>
                <a:spcPts val="0"/>
              </a:spcBef>
              <a:spcAft>
                <a:spcPts val="0"/>
              </a:spcAft>
              <a:buSzPts val="1500"/>
              <a:buNone/>
              <a:defRPr sz="2667"/>
            </a:lvl9pPr>
          </a:lstStyle>
          <a:p>
            <a:endParaRPr/>
          </a:p>
        </p:txBody>
      </p:sp>
      <p:sp>
        <p:nvSpPr>
          <p:cNvPr id="5902" name="Google Shape;5902;p65"/>
          <p:cNvSpPr txBox="1">
            <a:spLocks noGrp="1"/>
          </p:cNvSpPr>
          <p:nvPr>
            <p:ph type="subTitle" idx="13"/>
          </p:nvPr>
        </p:nvSpPr>
        <p:spPr>
          <a:xfrm>
            <a:off x="4578600" y="5262067"/>
            <a:ext cx="3034800" cy="855600"/>
          </a:xfrm>
          <a:prstGeom prst="rect">
            <a:avLst/>
          </a:prstGeom>
          <a:noFill/>
          <a:ln>
            <a:noFill/>
          </a:ln>
        </p:spPr>
        <p:txBody>
          <a:bodyPr spcFirstLastPara="1" wrap="square" lIns="68575" tIns="68575" rIns="68575" bIns="68575" anchor="t" anchorCtr="0">
            <a:noAutofit/>
          </a:bodyPr>
          <a:lstStyle>
            <a:lvl1pPr lvl="0" algn="ctr">
              <a:lnSpc>
                <a:spcPct val="100000"/>
              </a:lnSpc>
              <a:spcBef>
                <a:spcPts val="0"/>
              </a:spcBef>
              <a:spcAft>
                <a:spcPts val="0"/>
              </a:spcAft>
              <a:buSzPts val="1200"/>
              <a:buNone/>
              <a:defRPr sz="2133"/>
            </a:lvl1pPr>
            <a:lvl2pPr lvl="1" algn="ctr">
              <a:lnSpc>
                <a:spcPct val="100000"/>
              </a:lnSpc>
              <a:spcBef>
                <a:spcPts val="0"/>
              </a:spcBef>
              <a:spcAft>
                <a:spcPts val="0"/>
              </a:spcAft>
              <a:buSzPts val="1200"/>
              <a:buNone/>
              <a:defRPr sz="2133"/>
            </a:lvl2pPr>
            <a:lvl3pPr lvl="2" algn="ctr">
              <a:lnSpc>
                <a:spcPct val="100000"/>
              </a:lnSpc>
              <a:spcBef>
                <a:spcPts val="0"/>
              </a:spcBef>
              <a:spcAft>
                <a:spcPts val="0"/>
              </a:spcAft>
              <a:buSzPts val="1200"/>
              <a:buNone/>
              <a:defRPr sz="2133"/>
            </a:lvl3pPr>
            <a:lvl4pPr lvl="3" algn="ctr">
              <a:lnSpc>
                <a:spcPct val="100000"/>
              </a:lnSpc>
              <a:spcBef>
                <a:spcPts val="0"/>
              </a:spcBef>
              <a:spcAft>
                <a:spcPts val="0"/>
              </a:spcAft>
              <a:buSzPts val="1200"/>
              <a:buNone/>
              <a:defRPr sz="2133"/>
            </a:lvl4pPr>
            <a:lvl5pPr lvl="4" algn="ctr">
              <a:lnSpc>
                <a:spcPct val="100000"/>
              </a:lnSpc>
              <a:spcBef>
                <a:spcPts val="0"/>
              </a:spcBef>
              <a:spcAft>
                <a:spcPts val="0"/>
              </a:spcAft>
              <a:buSzPts val="1200"/>
              <a:buNone/>
              <a:defRPr sz="2133"/>
            </a:lvl5pPr>
            <a:lvl6pPr lvl="5" algn="ctr">
              <a:lnSpc>
                <a:spcPct val="100000"/>
              </a:lnSpc>
              <a:spcBef>
                <a:spcPts val="0"/>
              </a:spcBef>
              <a:spcAft>
                <a:spcPts val="0"/>
              </a:spcAft>
              <a:buSzPts val="1200"/>
              <a:buNone/>
              <a:defRPr sz="2133"/>
            </a:lvl6pPr>
            <a:lvl7pPr lvl="6" algn="ctr">
              <a:lnSpc>
                <a:spcPct val="100000"/>
              </a:lnSpc>
              <a:spcBef>
                <a:spcPts val="0"/>
              </a:spcBef>
              <a:spcAft>
                <a:spcPts val="0"/>
              </a:spcAft>
              <a:buSzPts val="1200"/>
              <a:buNone/>
              <a:defRPr sz="2133"/>
            </a:lvl7pPr>
            <a:lvl8pPr lvl="7" algn="ctr">
              <a:lnSpc>
                <a:spcPct val="100000"/>
              </a:lnSpc>
              <a:spcBef>
                <a:spcPts val="0"/>
              </a:spcBef>
              <a:spcAft>
                <a:spcPts val="0"/>
              </a:spcAft>
              <a:buSzPts val="1200"/>
              <a:buNone/>
              <a:defRPr sz="2133"/>
            </a:lvl8pPr>
            <a:lvl9pPr lvl="8" algn="ctr">
              <a:lnSpc>
                <a:spcPct val="100000"/>
              </a:lnSpc>
              <a:spcBef>
                <a:spcPts val="0"/>
              </a:spcBef>
              <a:spcAft>
                <a:spcPts val="0"/>
              </a:spcAft>
              <a:buSzPts val="1200"/>
              <a:buNone/>
              <a:defRPr sz="2133"/>
            </a:lvl9pPr>
          </a:lstStyle>
          <a:p>
            <a:endParaRPr/>
          </a:p>
        </p:txBody>
      </p:sp>
      <p:sp>
        <p:nvSpPr>
          <p:cNvPr id="5903" name="Google Shape;5903;p65"/>
          <p:cNvSpPr txBox="1">
            <a:spLocks noGrp="1"/>
          </p:cNvSpPr>
          <p:nvPr>
            <p:ph type="title" idx="14"/>
          </p:nvPr>
        </p:nvSpPr>
        <p:spPr>
          <a:xfrm>
            <a:off x="8002096" y="4491868"/>
            <a:ext cx="3034800" cy="855600"/>
          </a:xfrm>
          <a:prstGeom prst="rect">
            <a:avLst/>
          </a:prstGeom>
          <a:noFill/>
          <a:ln>
            <a:noFill/>
          </a:ln>
        </p:spPr>
        <p:txBody>
          <a:bodyPr spcFirstLastPara="1" wrap="square" lIns="68575" tIns="68575" rIns="68575" bIns="68575" anchor="b" anchorCtr="0">
            <a:noAutofit/>
          </a:bodyPr>
          <a:lstStyle>
            <a:lvl1pPr lvl="0" algn="ctr">
              <a:lnSpc>
                <a:spcPct val="100000"/>
              </a:lnSpc>
              <a:spcBef>
                <a:spcPts val="0"/>
              </a:spcBef>
              <a:spcAft>
                <a:spcPts val="0"/>
              </a:spcAft>
              <a:buSzPts val="1500"/>
              <a:buNone/>
              <a:defRPr sz="2667"/>
            </a:lvl1pPr>
            <a:lvl2pPr lvl="1" algn="ctr">
              <a:lnSpc>
                <a:spcPct val="100000"/>
              </a:lnSpc>
              <a:spcBef>
                <a:spcPts val="0"/>
              </a:spcBef>
              <a:spcAft>
                <a:spcPts val="0"/>
              </a:spcAft>
              <a:buSzPts val="1500"/>
              <a:buNone/>
              <a:defRPr sz="2667"/>
            </a:lvl2pPr>
            <a:lvl3pPr lvl="2" algn="ctr">
              <a:lnSpc>
                <a:spcPct val="100000"/>
              </a:lnSpc>
              <a:spcBef>
                <a:spcPts val="0"/>
              </a:spcBef>
              <a:spcAft>
                <a:spcPts val="0"/>
              </a:spcAft>
              <a:buSzPts val="1500"/>
              <a:buNone/>
              <a:defRPr sz="2667"/>
            </a:lvl3pPr>
            <a:lvl4pPr lvl="3" algn="ctr">
              <a:lnSpc>
                <a:spcPct val="100000"/>
              </a:lnSpc>
              <a:spcBef>
                <a:spcPts val="0"/>
              </a:spcBef>
              <a:spcAft>
                <a:spcPts val="0"/>
              </a:spcAft>
              <a:buSzPts val="1500"/>
              <a:buNone/>
              <a:defRPr sz="2667"/>
            </a:lvl4pPr>
            <a:lvl5pPr lvl="4" algn="ctr">
              <a:lnSpc>
                <a:spcPct val="100000"/>
              </a:lnSpc>
              <a:spcBef>
                <a:spcPts val="0"/>
              </a:spcBef>
              <a:spcAft>
                <a:spcPts val="0"/>
              </a:spcAft>
              <a:buSzPts val="1500"/>
              <a:buNone/>
              <a:defRPr sz="2667"/>
            </a:lvl5pPr>
            <a:lvl6pPr lvl="5" algn="ctr">
              <a:lnSpc>
                <a:spcPct val="100000"/>
              </a:lnSpc>
              <a:spcBef>
                <a:spcPts val="0"/>
              </a:spcBef>
              <a:spcAft>
                <a:spcPts val="0"/>
              </a:spcAft>
              <a:buSzPts val="1500"/>
              <a:buNone/>
              <a:defRPr sz="2667"/>
            </a:lvl6pPr>
            <a:lvl7pPr lvl="6" algn="ctr">
              <a:lnSpc>
                <a:spcPct val="100000"/>
              </a:lnSpc>
              <a:spcBef>
                <a:spcPts val="0"/>
              </a:spcBef>
              <a:spcAft>
                <a:spcPts val="0"/>
              </a:spcAft>
              <a:buSzPts val="1500"/>
              <a:buNone/>
              <a:defRPr sz="2667"/>
            </a:lvl7pPr>
            <a:lvl8pPr lvl="7" algn="ctr">
              <a:lnSpc>
                <a:spcPct val="100000"/>
              </a:lnSpc>
              <a:spcBef>
                <a:spcPts val="0"/>
              </a:spcBef>
              <a:spcAft>
                <a:spcPts val="0"/>
              </a:spcAft>
              <a:buSzPts val="1500"/>
              <a:buNone/>
              <a:defRPr sz="2667"/>
            </a:lvl8pPr>
            <a:lvl9pPr lvl="8" algn="ctr">
              <a:lnSpc>
                <a:spcPct val="100000"/>
              </a:lnSpc>
              <a:spcBef>
                <a:spcPts val="0"/>
              </a:spcBef>
              <a:spcAft>
                <a:spcPts val="0"/>
              </a:spcAft>
              <a:buSzPts val="1500"/>
              <a:buNone/>
              <a:defRPr sz="2667"/>
            </a:lvl9pPr>
          </a:lstStyle>
          <a:p>
            <a:endParaRPr/>
          </a:p>
        </p:txBody>
      </p:sp>
      <p:sp>
        <p:nvSpPr>
          <p:cNvPr id="5904" name="Google Shape;5904;p65"/>
          <p:cNvSpPr txBox="1">
            <a:spLocks noGrp="1"/>
          </p:cNvSpPr>
          <p:nvPr>
            <p:ph type="subTitle" idx="15"/>
          </p:nvPr>
        </p:nvSpPr>
        <p:spPr>
          <a:xfrm>
            <a:off x="8002100" y="5262067"/>
            <a:ext cx="3034800" cy="855600"/>
          </a:xfrm>
          <a:prstGeom prst="rect">
            <a:avLst/>
          </a:prstGeom>
          <a:noFill/>
          <a:ln>
            <a:noFill/>
          </a:ln>
        </p:spPr>
        <p:txBody>
          <a:bodyPr spcFirstLastPara="1" wrap="square" lIns="68575" tIns="68575" rIns="68575" bIns="68575" anchor="t" anchorCtr="0">
            <a:noAutofit/>
          </a:bodyPr>
          <a:lstStyle>
            <a:lvl1pPr lvl="0" algn="ctr">
              <a:lnSpc>
                <a:spcPct val="100000"/>
              </a:lnSpc>
              <a:spcBef>
                <a:spcPts val="0"/>
              </a:spcBef>
              <a:spcAft>
                <a:spcPts val="0"/>
              </a:spcAft>
              <a:buSzPts val="1200"/>
              <a:buNone/>
              <a:defRPr sz="2133"/>
            </a:lvl1pPr>
            <a:lvl2pPr lvl="1" algn="ctr">
              <a:lnSpc>
                <a:spcPct val="100000"/>
              </a:lnSpc>
              <a:spcBef>
                <a:spcPts val="0"/>
              </a:spcBef>
              <a:spcAft>
                <a:spcPts val="0"/>
              </a:spcAft>
              <a:buSzPts val="1200"/>
              <a:buNone/>
              <a:defRPr sz="2133"/>
            </a:lvl2pPr>
            <a:lvl3pPr lvl="2" algn="ctr">
              <a:lnSpc>
                <a:spcPct val="100000"/>
              </a:lnSpc>
              <a:spcBef>
                <a:spcPts val="0"/>
              </a:spcBef>
              <a:spcAft>
                <a:spcPts val="0"/>
              </a:spcAft>
              <a:buSzPts val="1200"/>
              <a:buNone/>
              <a:defRPr sz="2133"/>
            </a:lvl3pPr>
            <a:lvl4pPr lvl="3" algn="ctr">
              <a:lnSpc>
                <a:spcPct val="100000"/>
              </a:lnSpc>
              <a:spcBef>
                <a:spcPts val="0"/>
              </a:spcBef>
              <a:spcAft>
                <a:spcPts val="0"/>
              </a:spcAft>
              <a:buSzPts val="1200"/>
              <a:buNone/>
              <a:defRPr sz="2133"/>
            </a:lvl4pPr>
            <a:lvl5pPr lvl="4" algn="ctr">
              <a:lnSpc>
                <a:spcPct val="100000"/>
              </a:lnSpc>
              <a:spcBef>
                <a:spcPts val="0"/>
              </a:spcBef>
              <a:spcAft>
                <a:spcPts val="0"/>
              </a:spcAft>
              <a:buSzPts val="1200"/>
              <a:buNone/>
              <a:defRPr sz="2133"/>
            </a:lvl5pPr>
            <a:lvl6pPr lvl="5" algn="ctr">
              <a:lnSpc>
                <a:spcPct val="100000"/>
              </a:lnSpc>
              <a:spcBef>
                <a:spcPts val="0"/>
              </a:spcBef>
              <a:spcAft>
                <a:spcPts val="0"/>
              </a:spcAft>
              <a:buSzPts val="1200"/>
              <a:buNone/>
              <a:defRPr sz="2133"/>
            </a:lvl6pPr>
            <a:lvl7pPr lvl="6" algn="ctr">
              <a:lnSpc>
                <a:spcPct val="100000"/>
              </a:lnSpc>
              <a:spcBef>
                <a:spcPts val="0"/>
              </a:spcBef>
              <a:spcAft>
                <a:spcPts val="0"/>
              </a:spcAft>
              <a:buSzPts val="1200"/>
              <a:buNone/>
              <a:defRPr sz="2133"/>
            </a:lvl7pPr>
            <a:lvl8pPr lvl="7" algn="ctr">
              <a:lnSpc>
                <a:spcPct val="100000"/>
              </a:lnSpc>
              <a:spcBef>
                <a:spcPts val="0"/>
              </a:spcBef>
              <a:spcAft>
                <a:spcPts val="0"/>
              </a:spcAft>
              <a:buSzPts val="1200"/>
              <a:buNone/>
              <a:defRPr sz="2133"/>
            </a:lvl8pPr>
            <a:lvl9pPr lvl="8" algn="ctr">
              <a:lnSpc>
                <a:spcPct val="100000"/>
              </a:lnSpc>
              <a:spcBef>
                <a:spcPts val="0"/>
              </a:spcBef>
              <a:spcAft>
                <a:spcPts val="0"/>
              </a:spcAft>
              <a:buSzPts val="1200"/>
              <a:buNone/>
              <a:defRPr sz="2133"/>
            </a:lvl9pPr>
          </a:lstStyle>
          <a:p>
            <a:endParaRPr/>
          </a:p>
        </p:txBody>
      </p:sp>
      <p:sp>
        <p:nvSpPr>
          <p:cNvPr id="5905" name="Google Shape;5905;p65"/>
          <p:cNvSpPr txBox="1">
            <a:spLocks noGrp="1"/>
          </p:cNvSpPr>
          <p:nvPr>
            <p:ph type="sldNum" idx="12"/>
          </p:nvPr>
        </p:nvSpPr>
        <p:spPr>
          <a:xfrm>
            <a:off x="11409045" y="6333135"/>
            <a:ext cx="731600" cy="524800"/>
          </a:xfrm>
          <a:prstGeom prst="rect">
            <a:avLst/>
          </a:prstGeom>
          <a:noFill/>
          <a:ln>
            <a:noFill/>
          </a:ln>
        </p:spPr>
        <p:txBody>
          <a:bodyPr spcFirstLastPara="1" wrap="square" lIns="68575" tIns="68575" rIns="68575" bIns="68575" anchor="t" anchorCtr="0">
            <a:noAutofit/>
          </a:bodyPr>
          <a:lstStyle>
            <a:lvl1pPr marL="0" marR="0" lvl="0" indent="0" algn="r">
              <a:lnSpc>
                <a:spcPct val="100000"/>
              </a:lnSpc>
              <a:spcBef>
                <a:spcPts val="0"/>
              </a:spcBef>
              <a:spcAft>
                <a:spcPts val="0"/>
              </a:spcAft>
              <a:buClr>
                <a:srgbClr val="000000"/>
              </a:buClr>
              <a:buSzPts val="1000"/>
              <a:buFont typeface="Arial"/>
              <a:buNone/>
              <a:defRPr sz="1733" b="0" i="0" u="none" strike="noStrike" cap="none">
                <a:solidFill>
                  <a:schemeClr val="dk2"/>
                </a:solidFill>
                <a:latin typeface="Open Sans"/>
                <a:ea typeface="Open Sans"/>
                <a:cs typeface="Open Sans"/>
                <a:sym typeface="Open Sans"/>
              </a:defRPr>
            </a:lvl1pPr>
            <a:lvl2pPr marL="0" marR="0" lvl="1" indent="0" algn="r">
              <a:lnSpc>
                <a:spcPct val="100000"/>
              </a:lnSpc>
              <a:spcBef>
                <a:spcPts val="0"/>
              </a:spcBef>
              <a:spcAft>
                <a:spcPts val="0"/>
              </a:spcAft>
              <a:buClr>
                <a:srgbClr val="000000"/>
              </a:buClr>
              <a:buSzPts val="1000"/>
              <a:buFont typeface="Arial"/>
              <a:buNone/>
              <a:defRPr sz="1733" b="0" i="0" u="none" strike="noStrike" cap="none">
                <a:solidFill>
                  <a:schemeClr val="dk2"/>
                </a:solidFill>
                <a:latin typeface="Open Sans"/>
                <a:ea typeface="Open Sans"/>
                <a:cs typeface="Open Sans"/>
                <a:sym typeface="Open Sans"/>
              </a:defRPr>
            </a:lvl2pPr>
            <a:lvl3pPr marL="0" marR="0" lvl="2" indent="0" algn="r">
              <a:lnSpc>
                <a:spcPct val="100000"/>
              </a:lnSpc>
              <a:spcBef>
                <a:spcPts val="0"/>
              </a:spcBef>
              <a:spcAft>
                <a:spcPts val="0"/>
              </a:spcAft>
              <a:buClr>
                <a:srgbClr val="000000"/>
              </a:buClr>
              <a:buSzPts val="1000"/>
              <a:buFont typeface="Arial"/>
              <a:buNone/>
              <a:defRPr sz="1733" b="0" i="0" u="none" strike="noStrike" cap="none">
                <a:solidFill>
                  <a:schemeClr val="dk2"/>
                </a:solidFill>
                <a:latin typeface="Open Sans"/>
                <a:ea typeface="Open Sans"/>
                <a:cs typeface="Open Sans"/>
                <a:sym typeface="Open Sans"/>
              </a:defRPr>
            </a:lvl3pPr>
            <a:lvl4pPr marL="0" marR="0" lvl="3" indent="0" algn="r">
              <a:lnSpc>
                <a:spcPct val="100000"/>
              </a:lnSpc>
              <a:spcBef>
                <a:spcPts val="0"/>
              </a:spcBef>
              <a:spcAft>
                <a:spcPts val="0"/>
              </a:spcAft>
              <a:buClr>
                <a:srgbClr val="000000"/>
              </a:buClr>
              <a:buSzPts val="1000"/>
              <a:buFont typeface="Arial"/>
              <a:buNone/>
              <a:defRPr sz="1733" b="0" i="0" u="none" strike="noStrike" cap="none">
                <a:solidFill>
                  <a:schemeClr val="dk2"/>
                </a:solidFill>
                <a:latin typeface="Open Sans"/>
                <a:ea typeface="Open Sans"/>
                <a:cs typeface="Open Sans"/>
                <a:sym typeface="Open Sans"/>
              </a:defRPr>
            </a:lvl4pPr>
            <a:lvl5pPr marL="0" marR="0" lvl="4" indent="0" algn="r">
              <a:lnSpc>
                <a:spcPct val="100000"/>
              </a:lnSpc>
              <a:spcBef>
                <a:spcPts val="0"/>
              </a:spcBef>
              <a:spcAft>
                <a:spcPts val="0"/>
              </a:spcAft>
              <a:buClr>
                <a:srgbClr val="000000"/>
              </a:buClr>
              <a:buSzPts val="1000"/>
              <a:buFont typeface="Arial"/>
              <a:buNone/>
              <a:defRPr sz="1733" b="0" i="0" u="none" strike="noStrike" cap="none">
                <a:solidFill>
                  <a:schemeClr val="dk2"/>
                </a:solidFill>
                <a:latin typeface="Open Sans"/>
                <a:ea typeface="Open Sans"/>
                <a:cs typeface="Open Sans"/>
                <a:sym typeface="Open Sans"/>
              </a:defRPr>
            </a:lvl5pPr>
            <a:lvl6pPr marL="0" marR="0" lvl="5" indent="0" algn="r">
              <a:lnSpc>
                <a:spcPct val="100000"/>
              </a:lnSpc>
              <a:spcBef>
                <a:spcPts val="0"/>
              </a:spcBef>
              <a:spcAft>
                <a:spcPts val="0"/>
              </a:spcAft>
              <a:buClr>
                <a:srgbClr val="000000"/>
              </a:buClr>
              <a:buSzPts val="1000"/>
              <a:buFont typeface="Arial"/>
              <a:buNone/>
              <a:defRPr sz="1733" b="0" i="0" u="none" strike="noStrike" cap="none">
                <a:solidFill>
                  <a:schemeClr val="dk2"/>
                </a:solidFill>
                <a:latin typeface="Open Sans"/>
                <a:ea typeface="Open Sans"/>
                <a:cs typeface="Open Sans"/>
                <a:sym typeface="Open Sans"/>
              </a:defRPr>
            </a:lvl6pPr>
            <a:lvl7pPr marL="0" marR="0" lvl="6" indent="0" algn="r">
              <a:lnSpc>
                <a:spcPct val="100000"/>
              </a:lnSpc>
              <a:spcBef>
                <a:spcPts val="0"/>
              </a:spcBef>
              <a:spcAft>
                <a:spcPts val="0"/>
              </a:spcAft>
              <a:buClr>
                <a:srgbClr val="000000"/>
              </a:buClr>
              <a:buSzPts val="1000"/>
              <a:buFont typeface="Arial"/>
              <a:buNone/>
              <a:defRPr sz="1733" b="0" i="0" u="none" strike="noStrike" cap="none">
                <a:solidFill>
                  <a:schemeClr val="dk2"/>
                </a:solidFill>
                <a:latin typeface="Open Sans"/>
                <a:ea typeface="Open Sans"/>
                <a:cs typeface="Open Sans"/>
                <a:sym typeface="Open Sans"/>
              </a:defRPr>
            </a:lvl7pPr>
            <a:lvl8pPr marL="0" marR="0" lvl="7" indent="0" algn="r">
              <a:lnSpc>
                <a:spcPct val="100000"/>
              </a:lnSpc>
              <a:spcBef>
                <a:spcPts val="0"/>
              </a:spcBef>
              <a:spcAft>
                <a:spcPts val="0"/>
              </a:spcAft>
              <a:buClr>
                <a:srgbClr val="000000"/>
              </a:buClr>
              <a:buSzPts val="1000"/>
              <a:buFont typeface="Arial"/>
              <a:buNone/>
              <a:defRPr sz="1733" b="0" i="0" u="none" strike="noStrike" cap="none">
                <a:solidFill>
                  <a:schemeClr val="dk2"/>
                </a:solidFill>
                <a:latin typeface="Open Sans"/>
                <a:ea typeface="Open Sans"/>
                <a:cs typeface="Open Sans"/>
                <a:sym typeface="Open Sans"/>
              </a:defRPr>
            </a:lvl8pPr>
            <a:lvl9pPr marL="0" marR="0" lvl="8" indent="0" algn="r">
              <a:lnSpc>
                <a:spcPct val="100000"/>
              </a:lnSpc>
              <a:spcBef>
                <a:spcPts val="0"/>
              </a:spcBef>
              <a:spcAft>
                <a:spcPts val="0"/>
              </a:spcAft>
              <a:buClr>
                <a:srgbClr val="000000"/>
              </a:buClr>
              <a:buSzPts val="1000"/>
              <a:buFont typeface="Arial"/>
              <a:buNone/>
              <a:defRPr sz="1733" b="0" i="0" u="none" strike="noStrike" cap="none">
                <a:solidFill>
                  <a:schemeClr val="dk2"/>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only 3">
  <p:cSld name="Title only 3">
    <p:spTree>
      <p:nvGrpSpPr>
        <p:cNvPr id="1" name="Shape 5906"/>
        <p:cNvGrpSpPr/>
        <p:nvPr/>
      </p:nvGrpSpPr>
      <p:grpSpPr>
        <a:xfrm>
          <a:off x="0" y="0"/>
          <a:ext cx="0" cy="0"/>
          <a:chOff x="0" y="0"/>
          <a:chExt cx="0" cy="0"/>
        </a:xfrm>
      </p:grpSpPr>
      <p:grpSp>
        <p:nvGrpSpPr>
          <p:cNvPr id="5907" name="Google Shape;5907;p66"/>
          <p:cNvGrpSpPr/>
          <p:nvPr/>
        </p:nvGrpSpPr>
        <p:grpSpPr>
          <a:xfrm>
            <a:off x="78387" y="4846727"/>
            <a:ext cx="12035244" cy="1948117"/>
            <a:chOff x="58777" y="98419"/>
            <a:chExt cx="9026433" cy="1461088"/>
          </a:xfrm>
        </p:grpSpPr>
        <p:sp>
          <p:nvSpPr>
            <p:cNvPr id="5908" name="Google Shape;5908;p66"/>
            <p:cNvSpPr/>
            <p:nvPr/>
          </p:nvSpPr>
          <p:spPr>
            <a:xfrm>
              <a:off x="8256418" y="98419"/>
              <a:ext cx="349515" cy="436120"/>
            </a:xfrm>
            <a:custGeom>
              <a:avLst/>
              <a:gdLst/>
              <a:ahLst/>
              <a:cxnLst/>
              <a:rect l="l" t="t" r="r" b="b"/>
              <a:pathLst>
                <a:path w="10836" h="13521" extrusionOk="0">
                  <a:moveTo>
                    <a:pt x="4145" y="435"/>
                  </a:moveTo>
                  <a:cubicBezTo>
                    <a:pt x="4431" y="435"/>
                    <a:pt x="4712" y="607"/>
                    <a:pt x="4763" y="994"/>
                  </a:cubicBezTo>
                  <a:cubicBezTo>
                    <a:pt x="4799" y="1196"/>
                    <a:pt x="4751" y="1387"/>
                    <a:pt x="4620" y="1541"/>
                  </a:cubicBezTo>
                  <a:lnTo>
                    <a:pt x="3822" y="1684"/>
                  </a:lnTo>
                  <a:cubicBezTo>
                    <a:pt x="3656" y="1589"/>
                    <a:pt x="3537" y="1422"/>
                    <a:pt x="3501" y="1232"/>
                  </a:cubicBezTo>
                  <a:cubicBezTo>
                    <a:pt x="3386" y="732"/>
                    <a:pt x="3770" y="435"/>
                    <a:pt x="4145" y="435"/>
                  </a:cubicBezTo>
                  <a:close/>
                  <a:moveTo>
                    <a:pt x="7834" y="2749"/>
                  </a:moveTo>
                  <a:cubicBezTo>
                    <a:pt x="8105" y="2749"/>
                    <a:pt x="8340" y="2930"/>
                    <a:pt x="8383" y="3208"/>
                  </a:cubicBezTo>
                  <a:lnTo>
                    <a:pt x="9776" y="10769"/>
                  </a:lnTo>
                  <a:cubicBezTo>
                    <a:pt x="9823" y="11066"/>
                    <a:pt x="9621" y="11352"/>
                    <a:pt x="9323" y="11400"/>
                  </a:cubicBezTo>
                  <a:lnTo>
                    <a:pt x="3060" y="12543"/>
                  </a:lnTo>
                  <a:cubicBezTo>
                    <a:pt x="3025" y="12550"/>
                    <a:pt x="2990" y="12553"/>
                    <a:pt x="2956" y="12553"/>
                  </a:cubicBezTo>
                  <a:cubicBezTo>
                    <a:pt x="2699" y="12553"/>
                    <a:pt x="2471" y="12365"/>
                    <a:pt x="2429" y="12102"/>
                  </a:cubicBezTo>
                  <a:lnTo>
                    <a:pt x="1048" y="4530"/>
                  </a:lnTo>
                  <a:cubicBezTo>
                    <a:pt x="989" y="4232"/>
                    <a:pt x="1191" y="3958"/>
                    <a:pt x="1489" y="3899"/>
                  </a:cubicBezTo>
                  <a:lnTo>
                    <a:pt x="2239" y="3768"/>
                  </a:lnTo>
                  <a:cubicBezTo>
                    <a:pt x="2270" y="3977"/>
                    <a:pt x="2449" y="4122"/>
                    <a:pt x="2653" y="4122"/>
                  </a:cubicBezTo>
                  <a:cubicBezTo>
                    <a:pt x="2681" y="4122"/>
                    <a:pt x="2710" y="4119"/>
                    <a:pt x="2739" y="4113"/>
                  </a:cubicBezTo>
                  <a:lnTo>
                    <a:pt x="6656" y="3399"/>
                  </a:lnTo>
                  <a:cubicBezTo>
                    <a:pt x="6882" y="3363"/>
                    <a:pt x="7049" y="3125"/>
                    <a:pt x="7001" y="2899"/>
                  </a:cubicBezTo>
                  <a:lnTo>
                    <a:pt x="7740" y="2756"/>
                  </a:lnTo>
                  <a:cubicBezTo>
                    <a:pt x="7771" y="2751"/>
                    <a:pt x="7803" y="2749"/>
                    <a:pt x="7834" y="2749"/>
                  </a:cubicBezTo>
                  <a:close/>
                  <a:moveTo>
                    <a:pt x="4133" y="0"/>
                  </a:moveTo>
                  <a:cubicBezTo>
                    <a:pt x="4070" y="0"/>
                    <a:pt x="4006" y="6"/>
                    <a:pt x="3942" y="17"/>
                  </a:cubicBezTo>
                  <a:cubicBezTo>
                    <a:pt x="3334" y="136"/>
                    <a:pt x="2941" y="708"/>
                    <a:pt x="3072" y="1303"/>
                  </a:cubicBezTo>
                  <a:cubicBezTo>
                    <a:pt x="3096" y="1482"/>
                    <a:pt x="3168" y="1649"/>
                    <a:pt x="3287" y="1779"/>
                  </a:cubicBezTo>
                  <a:lnTo>
                    <a:pt x="2501" y="1922"/>
                  </a:lnTo>
                  <a:cubicBezTo>
                    <a:pt x="2191" y="1982"/>
                    <a:pt x="1977" y="2291"/>
                    <a:pt x="2037" y="2613"/>
                  </a:cubicBezTo>
                  <a:lnTo>
                    <a:pt x="2084" y="2887"/>
                  </a:lnTo>
                  <a:lnTo>
                    <a:pt x="798" y="3125"/>
                  </a:lnTo>
                  <a:cubicBezTo>
                    <a:pt x="310" y="3208"/>
                    <a:pt x="1" y="3673"/>
                    <a:pt x="84" y="4149"/>
                  </a:cubicBezTo>
                  <a:lnTo>
                    <a:pt x="1656" y="12781"/>
                  </a:lnTo>
                  <a:cubicBezTo>
                    <a:pt x="1741" y="13217"/>
                    <a:pt x="2111" y="13520"/>
                    <a:pt x="2537" y="13520"/>
                  </a:cubicBezTo>
                  <a:cubicBezTo>
                    <a:pt x="2588" y="13520"/>
                    <a:pt x="2640" y="13516"/>
                    <a:pt x="2691" y="13507"/>
                  </a:cubicBezTo>
                  <a:lnTo>
                    <a:pt x="10026" y="12162"/>
                  </a:lnTo>
                  <a:cubicBezTo>
                    <a:pt x="10514" y="12066"/>
                    <a:pt x="10835" y="11602"/>
                    <a:pt x="10740" y="11126"/>
                  </a:cubicBezTo>
                  <a:lnTo>
                    <a:pt x="9168" y="2494"/>
                  </a:lnTo>
                  <a:cubicBezTo>
                    <a:pt x="9095" y="2064"/>
                    <a:pt x="8725" y="1763"/>
                    <a:pt x="8304" y="1763"/>
                  </a:cubicBezTo>
                  <a:cubicBezTo>
                    <a:pt x="8248" y="1763"/>
                    <a:pt x="8190" y="1768"/>
                    <a:pt x="8133" y="1779"/>
                  </a:cubicBezTo>
                  <a:lnTo>
                    <a:pt x="6859" y="2018"/>
                  </a:lnTo>
                  <a:lnTo>
                    <a:pt x="6799" y="1744"/>
                  </a:lnTo>
                  <a:cubicBezTo>
                    <a:pt x="6746" y="1458"/>
                    <a:pt x="6506" y="1258"/>
                    <a:pt x="6228" y="1258"/>
                  </a:cubicBezTo>
                  <a:cubicBezTo>
                    <a:pt x="6192" y="1258"/>
                    <a:pt x="6157" y="1261"/>
                    <a:pt x="6120" y="1268"/>
                  </a:cubicBezTo>
                  <a:lnTo>
                    <a:pt x="5168" y="1434"/>
                  </a:lnTo>
                  <a:cubicBezTo>
                    <a:pt x="5227" y="1268"/>
                    <a:pt x="5239" y="1089"/>
                    <a:pt x="5204" y="922"/>
                  </a:cubicBezTo>
                  <a:cubicBezTo>
                    <a:pt x="5119" y="381"/>
                    <a:pt x="4655" y="0"/>
                    <a:pt x="4133"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909" name="Google Shape;5909;p66"/>
            <p:cNvSpPr/>
            <p:nvPr/>
          </p:nvSpPr>
          <p:spPr>
            <a:xfrm>
              <a:off x="8318251" y="255566"/>
              <a:ext cx="60156" cy="49898"/>
            </a:xfrm>
            <a:custGeom>
              <a:avLst/>
              <a:gdLst/>
              <a:ahLst/>
              <a:cxnLst/>
              <a:rect l="l" t="t" r="r" b="b"/>
              <a:pathLst>
                <a:path w="1865" h="1547" extrusionOk="0">
                  <a:moveTo>
                    <a:pt x="1027" y="1"/>
                  </a:moveTo>
                  <a:cubicBezTo>
                    <a:pt x="979" y="1"/>
                    <a:pt x="930" y="5"/>
                    <a:pt x="882" y="15"/>
                  </a:cubicBezTo>
                  <a:cubicBezTo>
                    <a:pt x="191" y="134"/>
                    <a:pt x="0" y="1015"/>
                    <a:pt x="572" y="1408"/>
                  </a:cubicBezTo>
                  <a:cubicBezTo>
                    <a:pt x="709" y="1504"/>
                    <a:pt x="857" y="1547"/>
                    <a:pt x="1002" y="1547"/>
                  </a:cubicBezTo>
                  <a:cubicBezTo>
                    <a:pt x="1451" y="1547"/>
                    <a:pt x="1864" y="1138"/>
                    <a:pt x="1775" y="634"/>
                  </a:cubicBezTo>
                  <a:cubicBezTo>
                    <a:pt x="1701" y="266"/>
                    <a:pt x="1386" y="1"/>
                    <a:pt x="1027"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910" name="Google Shape;5910;p66"/>
            <p:cNvSpPr/>
            <p:nvPr/>
          </p:nvSpPr>
          <p:spPr>
            <a:xfrm>
              <a:off x="8386792" y="241019"/>
              <a:ext cx="124149" cy="43706"/>
            </a:xfrm>
            <a:custGeom>
              <a:avLst/>
              <a:gdLst/>
              <a:ahLst/>
              <a:cxnLst/>
              <a:rect l="l" t="t" r="r" b="b"/>
              <a:pathLst>
                <a:path w="3849" h="1355" extrusionOk="0">
                  <a:moveTo>
                    <a:pt x="3252" y="1"/>
                  </a:moveTo>
                  <a:cubicBezTo>
                    <a:pt x="3216" y="1"/>
                    <a:pt x="3178" y="5"/>
                    <a:pt x="3138" y="14"/>
                  </a:cubicBezTo>
                  <a:lnTo>
                    <a:pt x="542" y="490"/>
                  </a:lnTo>
                  <a:cubicBezTo>
                    <a:pt x="1" y="580"/>
                    <a:pt x="112" y="1354"/>
                    <a:pt x="611" y="1354"/>
                  </a:cubicBezTo>
                  <a:cubicBezTo>
                    <a:pt x="638" y="1354"/>
                    <a:pt x="667" y="1352"/>
                    <a:pt x="697" y="1347"/>
                  </a:cubicBezTo>
                  <a:lnTo>
                    <a:pt x="3293" y="871"/>
                  </a:lnTo>
                  <a:cubicBezTo>
                    <a:pt x="3848" y="793"/>
                    <a:pt x="3751" y="1"/>
                    <a:pt x="325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911" name="Google Shape;5911;p66"/>
            <p:cNvSpPr/>
            <p:nvPr/>
          </p:nvSpPr>
          <p:spPr>
            <a:xfrm>
              <a:off x="8330927" y="325172"/>
              <a:ext cx="60156" cy="49866"/>
            </a:xfrm>
            <a:custGeom>
              <a:avLst/>
              <a:gdLst/>
              <a:ahLst/>
              <a:cxnLst/>
              <a:rect l="l" t="t" r="r" b="b"/>
              <a:pathLst>
                <a:path w="1865" h="1546" extrusionOk="0">
                  <a:moveTo>
                    <a:pt x="1014" y="1"/>
                  </a:moveTo>
                  <a:cubicBezTo>
                    <a:pt x="970" y="1"/>
                    <a:pt x="926" y="4"/>
                    <a:pt x="881" y="12"/>
                  </a:cubicBezTo>
                  <a:cubicBezTo>
                    <a:pt x="203" y="131"/>
                    <a:pt x="0" y="1012"/>
                    <a:pt x="572" y="1405"/>
                  </a:cubicBezTo>
                  <a:cubicBezTo>
                    <a:pt x="710" y="1502"/>
                    <a:pt x="861" y="1545"/>
                    <a:pt x="1007" y="1545"/>
                  </a:cubicBezTo>
                  <a:cubicBezTo>
                    <a:pt x="1454" y="1545"/>
                    <a:pt x="1864" y="1142"/>
                    <a:pt x="1774" y="631"/>
                  </a:cubicBezTo>
                  <a:cubicBezTo>
                    <a:pt x="1700" y="259"/>
                    <a:pt x="1379" y="1"/>
                    <a:pt x="101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912" name="Google Shape;5912;p66"/>
            <p:cNvSpPr/>
            <p:nvPr/>
          </p:nvSpPr>
          <p:spPr>
            <a:xfrm>
              <a:off x="8400436" y="310528"/>
              <a:ext cx="121376" cy="43512"/>
            </a:xfrm>
            <a:custGeom>
              <a:avLst/>
              <a:gdLst/>
              <a:ahLst/>
              <a:cxnLst/>
              <a:rect l="l" t="t" r="r" b="b"/>
              <a:pathLst>
                <a:path w="3763" h="1349" extrusionOk="0">
                  <a:moveTo>
                    <a:pt x="3132" y="0"/>
                  </a:moveTo>
                  <a:cubicBezTo>
                    <a:pt x="3120" y="0"/>
                    <a:pt x="3108" y="1"/>
                    <a:pt x="3096" y="2"/>
                  </a:cubicBezTo>
                  <a:lnTo>
                    <a:pt x="500" y="478"/>
                  </a:lnTo>
                  <a:cubicBezTo>
                    <a:pt x="0" y="618"/>
                    <a:pt x="125" y="1348"/>
                    <a:pt x="631" y="1348"/>
                  </a:cubicBezTo>
                  <a:cubicBezTo>
                    <a:pt x="643" y="1348"/>
                    <a:pt x="655" y="1348"/>
                    <a:pt x="667" y="1347"/>
                  </a:cubicBezTo>
                  <a:lnTo>
                    <a:pt x="3263" y="871"/>
                  </a:lnTo>
                  <a:cubicBezTo>
                    <a:pt x="3763" y="731"/>
                    <a:pt x="3638" y="0"/>
                    <a:pt x="313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913" name="Google Shape;5913;p66"/>
            <p:cNvSpPr/>
            <p:nvPr/>
          </p:nvSpPr>
          <p:spPr>
            <a:xfrm>
              <a:off x="8344377" y="399294"/>
              <a:ext cx="60156" cy="50189"/>
            </a:xfrm>
            <a:custGeom>
              <a:avLst/>
              <a:gdLst/>
              <a:ahLst/>
              <a:cxnLst/>
              <a:rect l="l" t="t" r="r" b="b"/>
              <a:pathLst>
                <a:path w="1865" h="1556" extrusionOk="0">
                  <a:moveTo>
                    <a:pt x="1013" y="1"/>
                  </a:moveTo>
                  <a:cubicBezTo>
                    <a:pt x="970" y="1"/>
                    <a:pt x="926" y="4"/>
                    <a:pt x="881" y="12"/>
                  </a:cubicBezTo>
                  <a:cubicBezTo>
                    <a:pt x="203" y="131"/>
                    <a:pt x="0" y="1012"/>
                    <a:pt x="572" y="1417"/>
                  </a:cubicBezTo>
                  <a:cubicBezTo>
                    <a:pt x="711" y="1513"/>
                    <a:pt x="861" y="1556"/>
                    <a:pt x="1007" y="1556"/>
                  </a:cubicBezTo>
                  <a:cubicBezTo>
                    <a:pt x="1458" y="1556"/>
                    <a:pt x="1864" y="1147"/>
                    <a:pt x="1774" y="643"/>
                  </a:cubicBezTo>
                  <a:cubicBezTo>
                    <a:pt x="1700" y="260"/>
                    <a:pt x="1378" y="1"/>
                    <a:pt x="101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914" name="Google Shape;5914;p66"/>
            <p:cNvSpPr/>
            <p:nvPr/>
          </p:nvSpPr>
          <p:spPr>
            <a:xfrm>
              <a:off x="8413725" y="384586"/>
              <a:ext cx="122440" cy="44028"/>
            </a:xfrm>
            <a:custGeom>
              <a:avLst/>
              <a:gdLst/>
              <a:ahLst/>
              <a:cxnLst/>
              <a:rect l="l" t="t" r="r" b="b"/>
              <a:pathLst>
                <a:path w="3796" h="1365" extrusionOk="0">
                  <a:moveTo>
                    <a:pt x="3169" y="0"/>
                  </a:moveTo>
                  <a:cubicBezTo>
                    <a:pt x="3151" y="0"/>
                    <a:pt x="3132" y="1"/>
                    <a:pt x="3113" y="4"/>
                  </a:cubicBezTo>
                  <a:lnTo>
                    <a:pt x="517" y="480"/>
                  </a:lnTo>
                  <a:cubicBezTo>
                    <a:pt x="0" y="606"/>
                    <a:pt x="115" y="1364"/>
                    <a:pt x="615" y="1364"/>
                  </a:cubicBezTo>
                  <a:cubicBezTo>
                    <a:pt x="634" y="1364"/>
                    <a:pt x="653" y="1363"/>
                    <a:pt x="672" y="1361"/>
                  </a:cubicBezTo>
                  <a:lnTo>
                    <a:pt x="3267" y="885"/>
                  </a:lnTo>
                  <a:cubicBezTo>
                    <a:pt x="3796" y="758"/>
                    <a:pt x="3670" y="0"/>
                    <a:pt x="3169"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915" name="Google Shape;5915;p66"/>
            <p:cNvSpPr/>
            <p:nvPr/>
          </p:nvSpPr>
          <p:spPr>
            <a:xfrm>
              <a:off x="8287157" y="708297"/>
              <a:ext cx="250396" cy="224721"/>
            </a:xfrm>
            <a:custGeom>
              <a:avLst/>
              <a:gdLst/>
              <a:ahLst/>
              <a:cxnLst/>
              <a:rect l="l" t="t" r="r" b="b"/>
              <a:pathLst>
                <a:path w="7763" h="6967" extrusionOk="0">
                  <a:moveTo>
                    <a:pt x="3922" y="1"/>
                  </a:moveTo>
                  <a:cubicBezTo>
                    <a:pt x="2892" y="1"/>
                    <a:pt x="1881" y="465"/>
                    <a:pt x="1215" y="1338"/>
                  </a:cubicBezTo>
                  <a:lnTo>
                    <a:pt x="6953" y="4969"/>
                  </a:lnTo>
                  <a:cubicBezTo>
                    <a:pt x="7763" y="3398"/>
                    <a:pt x="7239" y="1469"/>
                    <a:pt x="5751" y="528"/>
                  </a:cubicBezTo>
                  <a:cubicBezTo>
                    <a:pt x="5183" y="173"/>
                    <a:pt x="4549" y="1"/>
                    <a:pt x="3922" y="1"/>
                  </a:cubicBezTo>
                  <a:close/>
                  <a:moveTo>
                    <a:pt x="810" y="1993"/>
                  </a:moveTo>
                  <a:cubicBezTo>
                    <a:pt x="0" y="3553"/>
                    <a:pt x="512" y="5493"/>
                    <a:pt x="2012" y="6434"/>
                  </a:cubicBezTo>
                  <a:cubicBezTo>
                    <a:pt x="2578" y="6793"/>
                    <a:pt x="3210" y="6966"/>
                    <a:pt x="3835" y="6966"/>
                  </a:cubicBezTo>
                  <a:cubicBezTo>
                    <a:pt x="4867" y="6966"/>
                    <a:pt x="5881" y="6495"/>
                    <a:pt x="6549" y="5612"/>
                  </a:cubicBezTo>
                  <a:lnTo>
                    <a:pt x="810" y="1993"/>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916" name="Google Shape;5916;p66"/>
            <p:cNvSpPr/>
            <p:nvPr/>
          </p:nvSpPr>
          <p:spPr>
            <a:xfrm>
              <a:off x="8756435" y="226472"/>
              <a:ext cx="195885" cy="181918"/>
            </a:xfrm>
            <a:custGeom>
              <a:avLst/>
              <a:gdLst/>
              <a:ahLst/>
              <a:cxnLst/>
              <a:rect l="l" t="t" r="r" b="b"/>
              <a:pathLst>
                <a:path w="6073" h="5640" extrusionOk="0">
                  <a:moveTo>
                    <a:pt x="3596" y="0"/>
                  </a:moveTo>
                  <a:lnTo>
                    <a:pt x="1203" y="1631"/>
                  </a:lnTo>
                  <a:cubicBezTo>
                    <a:pt x="251" y="2286"/>
                    <a:pt x="1" y="3596"/>
                    <a:pt x="655" y="4560"/>
                  </a:cubicBezTo>
                  <a:lnTo>
                    <a:pt x="763" y="4715"/>
                  </a:lnTo>
                  <a:cubicBezTo>
                    <a:pt x="1163" y="5316"/>
                    <a:pt x="1827" y="5640"/>
                    <a:pt x="2502" y="5640"/>
                  </a:cubicBezTo>
                  <a:cubicBezTo>
                    <a:pt x="2909" y="5640"/>
                    <a:pt x="3321" y="5521"/>
                    <a:pt x="3680" y="5275"/>
                  </a:cubicBezTo>
                  <a:lnTo>
                    <a:pt x="6073" y="3644"/>
                  </a:lnTo>
                  <a:lnTo>
                    <a:pt x="3596" y="0"/>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917" name="Google Shape;5917;p66"/>
            <p:cNvSpPr/>
            <p:nvPr/>
          </p:nvSpPr>
          <p:spPr>
            <a:xfrm>
              <a:off x="8888938" y="151317"/>
              <a:ext cx="196272" cy="181950"/>
            </a:xfrm>
            <a:custGeom>
              <a:avLst/>
              <a:gdLst/>
              <a:ahLst/>
              <a:cxnLst/>
              <a:rect l="l" t="t" r="r" b="b"/>
              <a:pathLst>
                <a:path w="6085" h="5641" extrusionOk="0">
                  <a:moveTo>
                    <a:pt x="3574" y="1"/>
                  </a:moveTo>
                  <a:cubicBezTo>
                    <a:pt x="3167" y="1"/>
                    <a:pt x="2757" y="119"/>
                    <a:pt x="2393" y="366"/>
                  </a:cubicBezTo>
                  <a:lnTo>
                    <a:pt x="0" y="1997"/>
                  </a:lnTo>
                  <a:lnTo>
                    <a:pt x="2477" y="5640"/>
                  </a:lnTo>
                  <a:lnTo>
                    <a:pt x="4870" y="4009"/>
                  </a:lnTo>
                  <a:cubicBezTo>
                    <a:pt x="5834" y="3354"/>
                    <a:pt x="6084" y="2044"/>
                    <a:pt x="5429" y="1080"/>
                  </a:cubicBezTo>
                  <a:lnTo>
                    <a:pt x="5322" y="925"/>
                  </a:lnTo>
                  <a:cubicBezTo>
                    <a:pt x="4907" y="324"/>
                    <a:pt x="4246" y="1"/>
                    <a:pt x="357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918" name="Google Shape;5918;p66"/>
            <p:cNvSpPr/>
            <p:nvPr/>
          </p:nvSpPr>
          <p:spPr>
            <a:xfrm>
              <a:off x="8698827" y="602242"/>
              <a:ext cx="346064" cy="344032"/>
            </a:xfrm>
            <a:custGeom>
              <a:avLst/>
              <a:gdLst/>
              <a:ahLst/>
              <a:cxnLst/>
              <a:rect l="l" t="t" r="r" b="b"/>
              <a:pathLst>
                <a:path w="10729" h="10666" extrusionOk="0">
                  <a:moveTo>
                    <a:pt x="4999" y="1"/>
                  </a:moveTo>
                  <a:cubicBezTo>
                    <a:pt x="4821" y="1"/>
                    <a:pt x="4665" y="136"/>
                    <a:pt x="4644" y="328"/>
                  </a:cubicBezTo>
                  <a:lnTo>
                    <a:pt x="4192" y="3805"/>
                  </a:lnTo>
                  <a:lnTo>
                    <a:pt x="703" y="3340"/>
                  </a:lnTo>
                  <a:cubicBezTo>
                    <a:pt x="688" y="3338"/>
                    <a:pt x="673" y="3338"/>
                    <a:pt x="659" y="3338"/>
                  </a:cubicBezTo>
                  <a:cubicBezTo>
                    <a:pt x="474" y="3338"/>
                    <a:pt x="308" y="3474"/>
                    <a:pt x="286" y="3662"/>
                  </a:cubicBezTo>
                  <a:lnTo>
                    <a:pt x="24" y="5638"/>
                  </a:lnTo>
                  <a:cubicBezTo>
                    <a:pt x="1" y="5840"/>
                    <a:pt x="143" y="6031"/>
                    <a:pt x="346" y="6055"/>
                  </a:cubicBezTo>
                  <a:lnTo>
                    <a:pt x="346" y="6043"/>
                  </a:lnTo>
                  <a:lnTo>
                    <a:pt x="3822" y="6507"/>
                  </a:lnTo>
                  <a:lnTo>
                    <a:pt x="3370" y="9984"/>
                  </a:lnTo>
                  <a:cubicBezTo>
                    <a:pt x="3334" y="10186"/>
                    <a:pt x="3477" y="10377"/>
                    <a:pt x="3692" y="10401"/>
                  </a:cubicBezTo>
                  <a:lnTo>
                    <a:pt x="5656" y="10663"/>
                  </a:lnTo>
                  <a:cubicBezTo>
                    <a:pt x="5671" y="10664"/>
                    <a:pt x="5686" y="10665"/>
                    <a:pt x="5700" y="10665"/>
                  </a:cubicBezTo>
                  <a:cubicBezTo>
                    <a:pt x="5885" y="10665"/>
                    <a:pt x="6051" y="10529"/>
                    <a:pt x="6073" y="10341"/>
                  </a:cubicBezTo>
                  <a:lnTo>
                    <a:pt x="6537" y="6864"/>
                  </a:lnTo>
                  <a:lnTo>
                    <a:pt x="10026" y="7329"/>
                  </a:lnTo>
                  <a:cubicBezTo>
                    <a:pt x="10040" y="7331"/>
                    <a:pt x="10055" y="7331"/>
                    <a:pt x="10070" y="7331"/>
                  </a:cubicBezTo>
                  <a:cubicBezTo>
                    <a:pt x="10253" y="7331"/>
                    <a:pt x="10409" y="7195"/>
                    <a:pt x="10442" y="7007"/>
                  </a:cubicBezTo>
                  <a:lnTo>
                    <a:pt x="10704" y="5031"/>
                  </a:lnTo>
                  <a:cubicBezTo>
                    <a:pt x="10728" y="4828"/>
                    <a:pt x="10585" y="4638"/>
                    <a:pt x="10383" y="4614"/>
                  </a:cubicBezTo>
                  <a:lnTo>
                    <a:pt x="6894" y="4150"/>
                  </a:lnTo>
                  <a:lnTo>
                    <a:pt x="7359" y="673"/>
                  </a:lnTo>
                  <a:cubicBezTo>
                    <a:pt x="7382" y="471"/>
                    <a:pt x="7240" y="280"/>
                    <a:pt x="7037" y="256"/>
                  </a:cubicBezTo>
                  <a:lnTo>
                    <a:pt x="5061" y="6"/>
                  </a:lnTo>
                  <a:cubicBezTo>
                    <a:pt x="5040" y="3"/>
                    <a:pt x="5019" y="1"/>
                    <a:pt x="4999"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919" name="Google Shape;5919;p66"/>
            <p:cNvSpPr/>
            <p:nvPr/>
          </p:nvSpPr>
          <p:spPr>
            <a:xfrm>
              <a:off x="8256031" y="1123935"/>
              <a:ext cx="349902" cy="435572"/>
            </a:xfrm>
            <a:custGeom>
              <a:avLst/>
              <a:gdLst/>
              <a:ahLst/>
              <a:cxnLst/>
              <a:rect l="l" t="t" r="r" b="b"/>
              <a:pathLst>
                <a:path w="10848" h="13504" extrusionOk="0">
                  <a:moveTo>
                    <a:pt x="4160" y="409"/>
                  </a:moveTo>
                  <a:cubicBezTo>
                    <a:pt x="4450" y="409"/>
                    <a:pt x="4735" y="584"/>
                    <a:pt x="4787" y="977"/>
                  </a:cubicBezTo>
                  <a:cubicBezTo>
                    <a:pt x="4823" y="1168"/>
                    <a:pt x="4763" y="1370"/>
                    <a:pt x="4632" y="1513"/>
                  </a:cubicBezTo>
                  <a:lnTo>
                    <a:pt x="3846" y="1668"/>
                  </a:lnTo>
                  <a:cubicBezTo>
                    <a:pt x="3668" y="1573"/>
                    <a:pt x="3549" y="1406"/>
                    <a:pt x="3513" y="1204"/>
                  </a:cubicBezTo>
                  <a:cubicBezTo>
                    <a:pt x="3399" y="705"/>
                    <a:pt x="3783" y="409"/>
                    <a:pt x="4160" y="409"/>
                  </a:cubicBezTo>
                  <a:close/>
                  <a:moveTo>
                    <a:pt x="7868" y="2729"/>
                  </a:moveTo>
                  <a:cubicBezTo>
                    <a:pt x="8126" y="2729"/>
                    <a:pt x="8354" y="2918"/>
                    <a:pt x="8406" y="3180"/>
                  </a:cubicBezTo>
                  <a:lnTo>
                    <a:pt x="9788" y="10741"/>
                  </a:lnTo>
                  <a:cubicBezTo>
                    <a:pt x="9847" y="11038"/>
                    <a:pt x="9645" y="11324"/>
                    <a:pt x="9347" y="11372"/>
                  </a:cubicBezTo>
                  <a:lnTo>
                    <a:pt x="3072" y="12515"/>
                  </a:lnTo>
                  <a:cubicBezTo>
                    <a:pt x="3037" y="12522"/>
                    <a:pt x="3003" y="12525"/>
                    <a:pt x="2968" y="12525"/>
                  </a:cubicBezTo>
                  <a:cubicBezTo>
                    <a:pt x="2713" y="12525"/>
                    <a:pt x="2494" y="12337"/>
                    <a:pt x="2441" y="12074"/>
                  </a:cubicBezTo>
                  <a:lnTo>
                    <a:pt x="1072" y="4514"/>
                  </a:lnTo>
                  <a:cubicBezTo>
                    <a:pt x="1013" y="4216"/>
                    <a:pt x="1215" y="3930"/>
                    <a:pt x="1513" y="3883"/>
                  </a:cubicBezTo>
                  <a:lnTo>
                    <a:pt x="2263" y="3740"/>
                  </a:lnTo>
                  <a:cubicBezTo>
                    <a:pt x="2295" y="3955"/>
                    <a:pt x="2483" y="4102"/>
                    <a:pt x="2695" y="4102"/>
                  </a:cubicBezTo>
                  <a:cubicBezTo>
                    <a:pt x="2717" y="4102"/>
                    <a:pt x="2740" y="4100"/>
                    <a:pt x="2763" y="4097"/>
                  </a:cubicBezTo>
                  <a:lnTo>
                    <a:pt x="6680" y="3382"/>
                  </a:lnTo>
                  <a:cubicBezTo>
                    <a:pt x="6906" y="3335"/>
                    <a:pt x="7073" y="3109"/>
                    <a:pt x="7025" y="2870"/>
                  </a:cubicBezTo>
                  <a:lnTo>
                    <a:pt x="7764" y="2740"/>
                  </a:lnTo>
                  <a:cubicBezTo>
                    <a:pt x="7799" y="2732"/>
                    <a:pt x="7834" y="2729"/>
                    <a:pt x="7868" y="2729"/>
                  </a:cubicBezTo>
                  <a:close/>
                  <a:moveTo>
                    <a:pt x="4149" y="1"/>
                  </a:moveTo>
                  <a:cubicBezTo>
                    <a:pt x="4001" y="1"/>
                    <a:pt x="3850" y="31"/>
                    <a:pt x="3704" y="96"/>
                  </a:cubicBezTo>
                  <a:cubicBezTo>
                    <a:pt x="3061" y="382"/>
                    <a:pt x="2858" y="1204"/>
                    <a:pt x="3299" y="1763"/>
                  </a:cubicBezTo>
                  <a:lnTo>
                    <a:pt x="2513" y="1906"/>
                  </a:lnTo>
                  <a:cubicBezTo>
                    <a:pt x="2203" y="1966"/>
                    <a:pt x="1989" y="2275"/>
                    <a:pt x="2049" y="2597"/>
                  </a:cubicBezTo>
                  <a:lnTo>
                    <a:pt x="2096" y="2870"/>
                  </a:lnTo>
                  <a:lnTo>
                    <a:pt x="810" y="3109"/>
                  </a:lnTo>
                  <a:cubicBezTo>
                    <a:pt x="322" y="3192"/>
                    <a:pt x="1" y="3656"/>
                    <a:pt x="96" y="4144"/>
                  </a:cubicBezTo>
                  <a:lnTo>
                    <a:pt x="1668" y="12765"/>
                  </a:lnTo>
                  <a:cubicBezTo>
                    <a:pt x="1753" y="13201"/>
                    <a:pt x="2123" y="13504"/>
                    <a:pt x="2549" y="13504"/>
                  </a:cubicBezTo>
                  <a:cubicBezTo>
                    <a:pt x="2600" y="13504"/>
                    <a:pt x="2652" y="13500"/>
                    <a:pt x="2703" y="13491"/>
                  </a:cubicBezTo>
                  <a:lnTo>
                    <a:pt x="10038" y="12145"/>
                  </a:lnTo>
                  <a:cubicBezTo>
                    <a:pt x="10526" y="12062"/>
                    <a:pt x="10847" y="11598"/>
                    <a:pt x="10752" y="11110"/>
                  </a:cubicBezTo>
                  <a:lnTo>
                    <a:pt x="9180" y="2478"/>
                  </a:lnTo>
                  <a:cubicBezTo>
                    <a:pt x="9107" y="2047"/>
                    <a:pt x="8737" y="1746"/>
                    <a:pt x="8316" y="1746"/>
                  </a:cubicBezTo>
                  <a:cubicBezTo>
                    <a:pt x="8260" y="1746"/>
                    <a:pt x="8202" y="1752"/>
                    <a:pt x="8145" y="1763"/>
                  </a:cubicBezTo>
                  <a:lnTo>
                    <a:pt x="6871" y="1989"/>
                  </a:lnTo>
                  <a:lnTo>
                    <a:pt x="6811" y="1716"/>
                  </a:lnTo>
                  <a:cubicBezTo>
                    <a:pt x="6757" y="1426"/>
                    <a:pt x="6510" y="1232"/>
                    <a:pt x="6226" y="1232"/>
                  </a:cubicBezTo>
                  <a:cubicBezTo>
                    <a:pt x="6195" y="1232"/>
                    <a:pt x="6164" y="1235"/>
                    <a:pt x="6132" y="1239"/>
                  </a:cubicBezTo>
                  <a:lnTo>
                    <a:pt x="5180" y="1418"/>
                  </a:lnTo>
                  <a:cubicBezTo>
                    <a:pt x="5239" y="1239"/>
                    <a:pt x="5251" y="1061"/>
                    <a:pt x="5216" y="894"/>
                  </a:cubicBezTo>
                  <a:cubicBezTo>
                    <a:pt x="5114" y="352"/>
                    <a:pt x="4651" y="1"/>
                    <a:pt x="4149"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920" name="Google Shape;5920;p66"/>
            <p:cNvSpPr/>
            <p:nvPr/>
          </p:nvSpPr>
          <p:spPr>
            <a:xfrm>
              <a:off x="8318251" y="1280275"/>
              <a:ext cx="60156" cy="49866"/>
            </a:xfrm>
            <a:custGeom>
              <a:avLst/>
              <a:gdLst/>
              <a:ahLst/>
              <a:cxnLst/>
              <a:rect l="l" t="t" r="r" b="b"/>
              <a:pathLst>
                <a:path w="1865" h="1546" extrusionOk="0">
                  <a:moveTo>
                    <a:pt x="1014" y="1"/>
                  </a:moveTo>
                  <a:cubicBezTo>
                    <a:pt x="970" y="1"/>
                    <a:pt x="926" y="4"/>
                    <a:pt x="882" y="12"/>
                  </a:cubicBezTo>
                  <a:cubicBezTo>
                    <a:pt x="191" y="131"/>
                    <a:pt x="0" y="1012"/>
                    <a:pt x="572" y="1405"/>
                  </a:cubicBezTo>
                  <a:cubicBezTo>
                    <a:pt x="710" y="1502"/>
                    <a:pt x="861" y="1545"/>
                    <a:pt x="1007" y="1545"/>
                  </a:cubicBezTo>
                  <a:cubicBezTo>
                    <a:pt x="1454" y="1545"/>
                    <a:pt x="1864" y="1142"/>
                    <a:pt x="1775" y="631"/>
                  </a:cubicBezTo>
                  <a:cubicBezTo>
                    <a:pt x="1700" y="259"/>
                    <a:pt x="1379" y="1"/>
                    <a:pt x="101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921" name="Google Shape;5921;p66"/>
            <p:cNvSpPr/>
            <p:nvPr/>
          </p:nvSpPr>
          <p:spPr>
            <a:xfrm>
              <a:off x="8386373" y="1265566"/>
              <a:ext cx="125214" cy="43931"/>
            </a:xfrm>
            <a:custGeom>
              <a:avLst/>
              <a:gdLst/>
              <a:ahLst/>
              <a:cxnLst/>
              <a:rect l="l" t="t" r="r" b="b"/>
              <a:pathLst>
                <a:path w="3882" h="1362" extrusionOk="0">
                  <a:moveTo>
                    <a:pt x="3273" y="1"/>
                  </a:moveTo>
                  <a:cubicBezTo>
                    <a:pt x="3234" y="1"/>
                    <a:pt x="3194" y="5"/>
                    <a:pt x="3151" y="15"/>
                  </a:cubicBezTo>
                  <a:lnTo>
                    <a:pt x="555" y="492"/>
                  </a:lnTo>
                  <a:cubicBezTo>
                    <a:pt x="0" y="569"/>
                    <a:pt x="108" y="1362"/>
                    <a:pt x="598" y="1362"/>
                  </a:cubicBezTo>
                  <a:cubicBezTo>
                    <a:pt x="634" y="1362"/>
                    <a:pt x="671" y="1358"/>
                    <a:pt x="710" y="1349"/>
                  </a:cubicBezTo>
                  <a:lnTo>
                    <a:pt x="3306" y="873"/>
                  </a:lnTo>
                  <a:cubicBezTo>
                    <a:pt x="3881" y="817"/>
                    <a:pt x="3778" y="1"/>
                    <a:pt x="327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922" name="Google Shape;5922;p66"/>
            <p:cNvSpPr/>
            <p:nvPr/>
          </p:nvSpPr>
          <p:spPr>
            <a:xfrm>
              <a:off x="8330927" y="1349784"/>
              <a:ext cx="60156" cy="49866"/>
            </a:xfrm>
            <a:custGeom>
              <a:avLst/>
              <a:gdLst/>
              <a:ahLst/>
              <a:cxnLst/>
              <a:rect l="l" t="t" r="r" b="b"/>
              <a:pathLst>
                <a:path w="1865" h="1546" extrusionOk="0">
                  <a:moveTo>
                    <a:pt x="1014" y="1"/>
                  </a:moveTo>
                  <a:cubicBezTo>
                    <a:pt x="970" y="1"/>
                    <a:pt x="926" y="4"/>
                    <a:pt x="881" y="12"/>
                  </a:cubicBezTo>
                  <a:cubicBezTo>
                    <a:pt x="203" y="131"/>
                    <a:pt x="0" y="1012"/>
                    <a:pt x="572" y="1405"/>
                  </a:cubicBezTo>
                  <a:cubicBezTo>
                    <a:pt x="710" y="1502"/>
                    <a:pt x="861" y="1545"/>
                    <a:pt x="1008" y="1545"/>
                  </a:cubicBezTo>
                  <a:cubicBezTo>
                    <a:pt x="1455" y="1545"/>
                    <a:pt x="1864" y="1145"/>
                    <a:pt x="1774" y="643"/>
                  </a:cubicBezTo>
                  <a:cubicBezTo>
                    <a:pt x="1700" y="260"/>
                    <a:pt x="1378" y="1"/>
                    <a:pt x="101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923" name="Google Shape;5923;p66"/>
            <p:cNvSpPr/>
            <p:nvPr/>
          </p:nvSpPr>
          <p:spPr>
            <a:xfrm>
              <a:off x="8400533" y="1335140"/>
              <a:ext cx="121279" cy="43544"/>
            </a:xfrm>
            <a:custGeom>
              <a:avLst/>
              <a:gdLst/>
              <a:ahLst/>
              <a:cxnLst/>
              <a:rect l="l" t="t" r="r" b="b"/>
              <a:pathLst>
                <a:path w="3760" h="1350" extrusionOk="0">
                  <a:moveTo>
                    <a:pt x="3129" y="0"/>
                  </a:moveTo>
                  <a:cubicBezTo>
                    <a:pt x="3117" y="0"/>
                    <a:pt x="3105" y="1"/>
                    <a:pt x="3093" y="2"/>
                  </a:cubicBezTo>
                  <a:lnTo>
                    <a:pt x="497" y="478"/>
                  </a:lnTo>
                  <a:cubicBezTo>
                    <a:pt x="1" y="628"/>
                    <a:pt x="120" y="1349"/>
                    <a:pt x="617" y="1349"/>
                  </a:cubicBezTo>
                  <a:cubicBezTo>
                    <a:pt x="632" y="1349"/>
                    <a:pt x="648" y="1348"/>
                    <a:pt x="664" y="1347"/>
                  </a:cubicBezTo>
                  <a:lnTo>
                    <a:pt x="3260" y="883"/>
                  </a:lnTo>
                  <a:cubicBezTo>
                    <a:pt x="3760" y="731"/>
                    <a:pt x="3635" y="0"/>
                    <a:pt x="3129"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924" name="Google Shape;5924;p66"/>
            <p:cNvSpPr/>
            <p:nvPr/>
          </p:nvSpPr>
          <p:spPr>
            <a:xfrm>
              <a:off x="8344377" y="1424293"/>
              <a:ext cx="60123" cy="49834"/>
            </a:xfrm>
            <a:custGeom>
              <a:avLst/>
              <a:gdLst/>
              <a:ahLst/>
              <a:cxnLst/>
              <a:rect l="l" t="t" r="r" b="b"/>
              <a:pathLst>
                <a:path w="1864" h="1545" extrusionOk="0">
                  <a:moveTo>
                    <a:pt x="1014" y="0"/>
                  </a:moveTo>
                  <a:cubicBezTo>
                    <a:pt x="970" y="0"/>
                    <a:pt x="926" y="4"/>
                    <a:pt x="881" y="12"/>
                  </a:cubicBezTo>
                  <a:cubicBezTo>
                    <a:pt x="203" y="131"/>
                    <a:pt x="0" y="1012"/>
                    <a:pt x="572" y="1405"/>
                  </a:cubicBezTo>
                  <a:cubicBezTo>
                    <a:pt x="710" y="1502"/>
                    <a:pt x="860" y="1545"/>
                    <a:pt x="1007" y="1545"/>
                  </a:cubicBezTo>
                  <a:cubicBezTo>
                    <a:pt x="1454" y="1545"/>
                    <a:pt x="1864" y="1142"/>
                    <a:pt x="1774" y="631"/>
                  </a:cubicBezTo>
                  <a:cubicBezTo>
                    <a:pt x="1700" y="259"/>
                    <a:pt x="1378" y="0"/>
                    <a:pt x="1014"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925" name="Google Shape;5925;p66"/>
            <p:cNvSpPr/>
            <p:nvPr/>
          </p:nvSpPr>
          <p:spPr>
            <a:xfrm>
              <a:off x="8413983" y="1409585"/>
              <a:ext cx="121440" cy="43577"/>
            </a:xfrm>
            <a:custGeom>
              <a:avLst/>
              <a:gdLst/>
              <a:ahLst/>
              <a:cxnLst/>
              <a:rect l="l" t="t" r="r" b="b"/>
              <a:pathLst>
                <a:path w="3765" h="1351" extrusionOk="0">
                  <a:moveTo>
                    <a:pt x="3162" y="0"/>
                  </a:moveTo>
                  <a:cubicBezTo>
                    <a:pt x="3143" y="0"/>
                    <a:pt x="3124" y="1"/>
                    <a:pt x="3105" y="3"/>
                  </a:cubicBezTo>
                  <a:lnTo>
                    <a:pt x="509" y="468"/>
                  </a:lnTo>
                  <a:cubicBezTo>
                    <a:pt x="1" y="606"/>
                    <a:pt x="120" y="1351"/>
                    <a:pt x="618" y="1351"/>
                  </a:cubicBezTo>
                  <a:cubicBezTo>
                    <a:pt x="633" y="1351"/>
                    <a:pt x="648" y="1350"/>
                    <a:pt x="664" y="1349"/>
                  </a:cubicBezTo>
                  <a:lnTo>
                    <a:pt x="3259" y="872"/>
                  </a:lnTo>
                  <a:cubicBezTo>
                    <a:pt x="3764" y="735"/>
                    <a:pt x="3650" y="0"/>
                    <a:pt x="316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926" name="Google Shape;5926;p66"/>
            <p:cNvSpPr/>
            <p:nvPr/>
          </p:nvSpPr>
          <p:spPr>
            <a:xfrm>
              <a:off x="8756435" y="1251439"/>
              <a:ext cx="195885" cy="181563"/>
            </a:xfrm>
            <a:custGeom>
              <a:avLst/>
              <a:gdLst/>
              <a:ahLst/>
              <a:cxnLst/>
              <a:rect l="l" t="t" r="r" b="b"/>
              <a:pathLst>
                <a:path w="6073" h="5629" extrusionOk="0">
                  <a:moveTo>
                    <a:pt x="3596" y="1"/>
                  </a:moveTo>
                  <a:lnTo>
                    <a:pt x="1203" y="1620"/>
                  </a:lnTo>
                  <a:cubicBezTo>
                    <a:pt x="239" y="2275"/>
                    <a:pt x="1" y="3585"/>
                    <a:pt x="655" y="4549"/>
                  </a:cubicBezTo>
                  <a:lnTo>
                    <a:pt x="763" y="4704"/>
                  </a:lnTo>
                  <a:cubicBezTo>
                    <a:pt x="1171" y="5305"/>
                    <a:pt x="1833" y="5629"/>
                    <a:pt x="2505" y="5629"/>
                  </a:cubicBezTo>
                  <a:cubicBezTo>
                    <a:pt x="2911" y="5629"/>
                    <a:pt x="3321" y="5510"/>
                    <a:pt x="3680" y="5264"/>
                  </a:cubicBezTo>
                  <a:lnTo>
                    <a:pt x="6073" y="3644"/>
                  </a:lnTo>
                  <a:lnTo>
                    <a:pt x="3596" y="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927" name="Google Shape;5927;p66"/>
            <p:cNvSpPr/>
            <p:nvPr/>
          </p:nvSpPr>
          <p:spPr>
            <a:xfrm>
              <a:off x="8888938" y="1176188"/>
              <a:ext cx="195885" cy="181660"/>
            </a:xfrm>
            <a:custGeom>
              <a:avLst/>
              <a:gdLst/>
              <a:ahLst/>
              <a:cxnLst/>
              <a:rect l="l" t="t" r="r" b="b"/>
              <a:pathLst>
                <a:path w="6073" h="5632" extrusionOk="0">
                  <a:moveTo>
                    <a:pt x="3588" y="1"/>
                  </a:moveTo>
                  <a:cubicBezTo>
                    <a:pt x="3176" y="1"/>
                    <a:pt x="2760" y="120"/>
                    <a:pt x="2393" y="369"/>
                  </a:cubicBezTo>
                  <a:lnTo>
                    <a:pt x="0" y="1989"/>
                  </a:lnTo>
                  <a:lnTo>
                    <a:pt x="2477" y="5632"/>
                  </a:lnTo>
                  <a:lnTo>
                    <a:pt x="4870" y="4001"/>
                  </a:lnTo>
                  <a:cubicBezTo>
                    <a:pt x="5834" y="3346"/>
                    <a:pt x="6072" y="2036"/>
                    <a:pt x="5429" y="1072"/>
                  </a:cubicBezTo>
                  <a:lnTo>
                    <a:pt x="5429" y="1072"/>
                  </a:lnTo>
                  <a:lnTo>
                    <a:pt x="5429" y="1084"/>
                  </a:lnTo>
                  <a:lnTo>
                    <a:pt x="5322" y="917"/>
                  </a:lnTo>
                  <a:cubicBezTo>
                    <a:pt x="4916" y="319"/>
                    <a:pt x="4259" y="1"/>
                    <a:pt x="358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928" name="Google Shape;5928;p66"/>
            <p:cNvSpPr/>
            <p:nvPr/>
          </p:nvSpPr>
          <p:spPr>
            <a:xfrm>
              <a:off x="7231805" y="98419"/>
              <a:ext cx="349902" cy="436120"/>
            </a:xfrm>
            <a:custGeom>
              <a:avLst/>
              <a:gdLst/>
              <a:ahLst/>
              <a:cxnLst/>
              <a:rect l="l" t="t" r="r" b="b"/>
              <a:pathLst>
                <a:path w="10848" h="13521" extrusionOk="0">
                  <a:moveTo>
                    <a:pt x="4147" y="435"/>
                  </a:moveTo>
                  <a:cubicBezTo>
                    <a:pt x="4435" y="435"/>
                    <a:pt x="4718" y="607"/>
                    <a:pt x="4775" y="994"/>
                  </a:cubicBezTo>
                  <a:cubicBezTo>
                    <a:pt x="4799" y="1196"/>
                    <a:pt x="4751" y="1387"/>
                    <a:pt x="4620" y="1541"/>
                  </a:cubicBezTo>
                  <a:lnTo>
                    <a:pt x="3835" y="1684"/>
                  </a:lnTo>
                  <a:cubicBezTo>
                    <a:pt x="3656" y="1589"/>
                    <a:pt x="3537" y="1422"/>
                    <a:pt x="3501" y="1232"/>
                  </a:cubicBezTo>
                  <a:cubicBezTo>
                    <a:pt x="3386" y="732"/>
                    <a:pt x="3770" y="435"/>
                    <a:pt x="4147" y="435"/>
                  </a:cubicBezTo>
                  <a:close/>
                  <a:moveTo>
                    <a:pt x="7843" y="2749"/>
                  </a:moveTo>
                  <a:cubicBezTo>
                    <a:pt x="8105" y="2749"/>
                    <a:pt x="8340" y="2930"/>
                    <a:pt x="8383" y="3208"/>
                  </a:cubicBezTo>
                  <a:lnTo>
                    <a:pt x="9776" y="10769"/>
                  </a:lnTo>
                  <a:cubicBezTo>
                    <a:pt x="9823" y="11066"/>
                    <a:pt x="9633" y="11352"/>
                    <a:pt x="9323" y="11400"/>
                  </a:cubicBezTo>
                  <a:lnTo>
                    <a:pt x="3061" y="12543"/>
                  </a:lnTo>
                  <a:cubicBezTo>
                    <a:pt x="3025" y="12550"/>
                    <a:pt x="2990" y="12553"/>
                    <a:pt x="2956" y="12553"/>
                  </a:cubicBezTo>
                  <a:cubicBezTo>
                    <a:pt x="2699" y="12553"/>
                    <a:pt x="2472" y="12365"/>
                    <a:pt x="2430" y="12102"/>
                  </a:cubicBezTo>
                  <a:lnTo>
                    <a:pt x="1048" y="4530"/>
                  </a:lnTo>
                  <a:cubicBezTo>
                    <a:pt x="989" y="4232"/>
                    <a:pt x="1191" y="3946"/>
                    <a:pt x="1489" y="3899"/>
                  </a:cubicBezTo>
                  <a:lnTo>
                    <a:pt x="2239" y="3768"/>
                  </a:lnTo>
                  <a:cubicBezTo>
                    <a:pt x="2270" y="3977"/>
                    <a:pt x="2449" y="4122"/>
                    <a:pt x="2653" y="4122"/>
                  </a:cubicBezTo>
                  <a:cubicBezTo>
                    <a:pt x="2681" y="4122"/>
                    <a:pt x="2710" y="4119"/>
                    <a:pt x="2739" y="4113"/>
                  </a:cubicBezTo>
                  <a:lnTo>
                    <a:pt x="6656" y="3399"/>
                  </a:lnTo>
                  <a:cubicBezTo>
                    <a:pt x="6894" y="3363"/>
                    <a:pt x="7049" y="3125"/>
                    <a:pt x="7002" y="2899"/>
                  </a:cubicBezTo>
                  <a:lnTo>
                    <a:pt x="7752" y="2756"/>
                  </a:lnTo>
                  <a:cubicBezTo>
                    <a:pt x="7782" y="2751"/>
                    <a:pt x="7813" y="2749"/>
                    <a:pt x="7843" y="2749"/>
                  </a:cubicBezTo>
                  <a:close/>
                  <a:moveTo>
                    <a:pt x="4125" y="0"/>
                  </a:moveTo>
                  <a:cubicBezTo>
                    <a:pt x="4061" y="0"/>
                    <a:pt x="3995" y="6"/>
                    <a:pt x="3930" y="17"/>
                  </a:cubicBezTo>
                  <a:cubicBezTo>
                    <a:pt x="3334" y="136"/>
                    <a:pt x="2942" y="708"/>
                    <a:pt x="3061" y="1303"/>
                  </a:cubicBezTo>
                  <a:cubicBezTo>
                    <a:pt x="3096" y="1482"/>
                    <a:pt x="3168" y="1649"/>
                    <a:pt x="3275" y="1779"/>
                  </a:cubicBezTo>
                  <a:lnTo>
                    <a:pt x="2501" y="1922"/>
                  </a:lnTo>
                  <a:cubicBezTo>
                    <a:pt x="2191" y="1982"/>
                    <a:pt x="1977" y="2291"/>
                    <a:pt x="2037" y="2613"/>
                  </a:cubicBezTo>
                  <a:lnTo>
                    <a:pt x="2084" y="2887"/>
                  </a:lnTo>
                  <a:lnTo>
                    <a:pt x="798" y="3125"/>
                  </a:lnTo>
                  <a:cubicBezTo>
                    <a:pt x="310" y="3208"/>
                    <a:pt x="1" y="3673"/>
                    <a:pt x="84" y="4149"/>
                  </a:cubicBezTo>
                  <a:lnTo>
                    <a:pt x="1656" y="12781"/>
                  </a:lnTo>
                  <a:cubicBezTo>
                    <a:pt x="1730" y="13217"/>
                    <a:pt x="2118" y="13520"/>
                    <a:pt x="2540" y="13520"/>
                  </a:cubicBezTo>
                  <a:cubicBezTo>
                    <a:pt x="2590" y="13520"/>
                    <a:pt x="2641" y="13516"/>
                    <a:pt x="2692" y="13507"/>
                  </a:cubicBezTo>
                  <a:lnTo>
                    <a:pt x="10038" y="12162"/>
                  </a:lnTo>
                  <a:cubicBezTo>
                    <a:pt x="10526" y="12066"/>
                    <a:pt x="10847" y="11602"/>
                    <a:pt x="10752" y="11126"/>
                  </a:cubicBezTo>
                  <a:lnTo>
                    <a:pt x="9169" y="2506"/>
                  </a:lnTo>
                  <a:cubicBezTo>
                    <a:pt x="9094" y="2069"/>
                    <a:pt x="8715" y="1766"/>
                    <a:pt x="8287" y="1766"/>
                  </a:cubicBezTo>
                  <a:cubicBezTo>
                    <a:pt x="8236" y="1766"/>
                    <a:pt x="8185" y="1771"/>
                    <a:pt x="8133" y="1779"/>
                  </a:cubicBezTo>
                  <a:lnTo>
                    <a:pt x="6847" y="2018"/>
                  </a:lnTo>
                  <a:lnTo>
                    <a:pt x="6799" y="1744"/>
                  </a:lnTo>
                  <a:cubicBezTo>
                    <a:pt x="6746" y="1458"/>
                    <a:pt x="6506" y="1258"/>
                    <a:pt x="6228" y="1258"/>
                  </a:cubicBezTo>
                  <a:cubicBezTo>
                    <a:pt x="6193" y="1258"/>
                    <a:pt x="6157" y="1261"/>
                    <a:pt x="6121" y="1268"/>
                  </a:cubicBezTo>
                  <a:lnTo>
                    <a:pt x="5168" y="1434"/>
                  </a:lnTo>
                  <a:cubicBezTo>
                    <a:pt x="5228" y="1268"/>
                    <a:pt x="5239" y="1089"/>
                    <a:pt x="5204" y="922"/>
                  </a:cubicBezTo>
                  <a:cubicBezTo>
                    <a:pt x="5119" y="381"/>
                    <a:pt x="4655" y="0"/>
                    <a:pt x="4125"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929" name="Google Shape;5929;p66"/>
            <p:cNvSpPr/>
            <p:nvPr/>
          </p:nvSpPr>
          <p:spPr>
            <a:xfrm>
              <a:off x="7293638" y="255566"/>
              <a:ext cx="60059" cy="49898"/>
            </a:xfrm>
            <a:custGeom>
              <a:avLst/>
              <a:gdLst/>
              <a:ahLst/>
              <a:cxnLst/>
              <a:rect l="l" t="t" r="r" b="b"/>
              <a:pathLst>
                <a:path w="1862" h="1547" extrusionOk="0">
                  <a:moveTo>
                    <a:pt x="1015" y="1"/>
                  </a:moveTo>
                  <a:cubicBezTo>
                    <a:pt x="967" y="1"/>
                    <a:pt x="919" y="5"/>
                    <a:pt x="870" y="15"/>
                  </a:cubicBezTo>
                  <a:cubicBezTo>
                    <a:pt x="191" y="134"/>
                    <a:pt x="1" y="1015"/>
                    <a:pt x="572" y="1408"/>
                  </a:cubicBezTo>
                  <a:cubicBezTo>
                    <a:pt x="709" y="1504"/>
                    <a:pt x="858" y="1547"/>
                    <a:pt x="1002" y="1547"/>
                  </a:cubicBezTo>
                  <a:cubicBezTo>
                    <a:pt x="1451" y="1547"/>
                    <a:pt x="1862" y="1138"/>
                    <a:pt x="1763" y="634"/>
                  </a:cubicBezTo>
                  <a:cubicBezTo>
                    <a:pt x="1700" y="266"/>
                    <a:pt x="1377" y="1"/>
                    <a:pt x="1015"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930" name="Google Shape;5930;p66"/>
            <p:cNvSpPr/>
            <p:nvPr/>
          </p:nvSpPr>
          <p:spPr>
            <a:xfrm>
              <a:off x="7361825" y="241019"/>
              <a:ext cx="124504" cy="43706"/>
            </a:xfrm>
            <a:custGeom>
              <a:avLst/>
              <a:gdLst/>
              <a:ahLst/>
              <a:cxnLst/>
              <a:rect l="l" t="t" r="r" b="b"/>
              <a:pathLst>
                <a:path w="3860" h="1355" extrusionOk="0">
                  <a:moveTo>
                    <a:pt x="3263" y="1"/>
                  </a:moveTo>
                  <a:cubicBezTo>
                    <a:pt x="3227" y="1"/>
                    <a:pt x="3189" y="5"/>
                    <a:pt x="3149" y="14"/>
                  </a:cubicBezTo>
                  <a:lnTo>
                    <a:pt x="3137" y="14"/>
                  </a:lnTo>
                  <a:lnTo>
                    <a:pt x="554" y="490"/>
                  </a:lnTo>
                  <a:cubicBezTo>
                    <a:pt x="1" y="580"/>
                    <a:pt x="121" y="1354"/>
                    <a:pt x="622" y="1354"/>
                  </a:cubicBezTo>
                  <a:cubicBezTo>
                    <a:pt x="650" y="1354"/>
                    <a:pt x="678" y="1352"/>
                    <a:pt x="708" y="1347"/>
                  </a:cubicBezTo>
                  <a:lnTo>
                    <a:pt x="3304" y="871"/>
                  </a:lnTo>
                  <a:cubicBezTo>
                    <a:pt x="3859" y="793"/>
                    <a:pt x="3762" y="1"/>
                    <a:pt x="326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931" name="Google Shape;5931;p66"/>
            <p:cNvSpPr/>
            <p:nvPr/>
          </p:nvSpPr>
          <p:spPr>
            <a:xfrm>
              <a:off x="7306314" y="325172"/>
              <a:ext cx="60059" cy="49866"/>
            </a:xfrm>
            <a:custGeom>
              <a:avLst/>
              <a:gdLst/>
              <a:ahLst/>
              <a:cxnLst/>
              <a:rect l="l" t="t" r="r" b="b"/>
              <a:pathLst>
                <a:path w="1862" h="1546" extrusionOk="0">
                  <a:moveTo>
                    <a:pt x="1002" y="1"/>
                  </a:moveTo>
                  <a:cubicBezTo>
                    <a:pt x="959" y="1"/>
                    <a:pt x="914" y="4"/>
                    <a:pt x="870" y="12"/>
                  </a:cubicBezTo>
                  <a:cubicBezTo>
                    <a:pt x="191" y="131"/>
                    <a:pt x="1" y="1012"/>
                    <a:pt x="560" y="1405"/>
                  </a:cubicBezTo>
                  <a:cubicBezTo>
                    <a:pt x="701" y="1502"/>
                    <a:pt x="854" y="1545"/>
                    <a:pt x="1002" y="1545"/>
                  </a:cubicBezTo>
                  <a:cubicBezTo>
                    <a:pt x="1453" y="1545"/>
                    <a:pt x="1861" y="1142"/>
                    <a:pt x="1763" y="631"/>
                  </a:cubicBezTo>
                  <a:cubicBezTo>
                    <a:pt x="1699" y="259"/>
                    <a:pt x="1369"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932" name="Google Shape;5932;p66"/>
            <p:cNvSpPr/>
            <p:nvPr/>
          </p:nvSpPr>
          <p:spPr>
            <a:xfrm>
              <a:off x="7375824" y="310528"/>
              <a:ext cx="121408" cy="43512"/>
            </a:xfrm>
            <a:custGeom>
              <a:avLst/>
              <a:gdLst/>
              <a:ahLst/>
              <a:cxnLst/>
              <a:rect l="l" t="t" r="r" b="b"/>
              <a:pathLst>
                <a:path w="3764" h="1349" extrusionOk="0">
                  <a:moveTo>
                    <a:pt x="3143" y="0"/>
                  </a:moveTo>
                  <a:cubicBezTo>
                    <a:pt x="3132" y="0"/>
                    <a:pt x="3120" y="1"/>
                    <a:pt x="3108" y="2"/>
                  </a:cubicBezTo>
                  <a:lnTo>
                    <a:pt x="3096" y="2"/>
                  </a:lnTo>
                  <a:lnTo>
                    <a:pt x="501" y="478"/>
                  </a:lnTo>
                  <a:cubicBezTo>
                    <a:pt x="0" y="618"/>
                    <a:pt x="125" y="1348"/>
                    <a:pt x="631" y="1348"/>
                  </a:cubicBezTo>
                  <a:cubicBezTo>
                    <a:pt x="643" y="1348"/>
                    <a:pt x="655" y="1348"/>
                    <a:pt x="667" y="1347"/>
                  </a:cubicBezTo>
                  <a:lnTo>
                    <a:pt x="3263" y="871"/>
                  </a:lnTo>
                  <a:cubicBezTo>
                    <a:pt x="3763" y="731"/>
                    <a:pt x="3638" y="0"/>
                    <a:pt x="3143"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933" name="Google Shape;5933;p66"/>
            <p:cNvSpPr/>
            <p:nvPr/>
          </p:nvSpPr>
          <p:spPr>
            <a:xfrm>
              <a:off x="7319765" y="399294"/>
              <a:ext cx="60156" cy="50189"/>
            </a:xfrm>
            <a:custGeom>
              <a:avLst/>
              <a:gdLst/>
              <a:ahLst/>
              <a:cxnLst/>
              <a:rect l="l" t="t" r="r" b="b"/>
              <a:pathLst>
                <a:path w="1865" h="1556" extrusionOk="0">
                  <a:moveTo>
                    <a:pt x="1013" y="1"/>
                  </a:moveTo>
                  <a:cubicBezTo>
                    <a:pt x="970" y="1"/>
                    <a:pt x="926" y="4"/>
                    <a:pt x="881" y="12"/>
                  </a:cubicBezTo>
                  <a:cubicBezTo>
                    <a:pt x="203" y="131"/>
                    <a:pt x="0" y="1012"/>
                    <a:pt x="572" y="1417"/>
                  </a:cubicBezTo>
                  <a:cubicBezTo>
                    <a:pt x="711" y="1513"/>
                    <a:pt x="862" y="1556"/>
                    <a:pt x="1007" y="1556"/>
                  </a:cubicBezTo>
                  <a:cubicBezTo>
                    <a:pt x="1458" y="1556"/>
                    <a:pt x="1864" y="1147"/>
                    <a:pt x="1774" y="643"/>
                  </a:cubicBezTo>
                  <a:cubicBezTo>
                    <a:pt x="1700" y="260"/>
                    <a:pt x="1378" y="1"/>
                    <a:pt x="101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934" name="Google Shape;5934;p66"/>
            <p:cNvSpPr/>
            <p:nvPr/>
          </p:nvSpPr>
          <p:spPr>
            <a:xfrm>
              <a:off x="7388726" y="384586"/>
              <a:ext cx="122472" cy="44028"/>
            </a:xfrm>
            <a:custGeom>
              <a:avLst/>
              <a:gdLst/>
              <a:ahLst/>
              <a:cxnLst/>
              <a:rect l="l" t="t" r="r" b="b"/>
              <a:pathLst>
                <a:path w="3797" h="1365" extrusionOk="0">
                  <a:moveTo>
                    <a:pt x="3182" y="0"/>
                  </a:moveTo>
                  <a:cubicBezTo>
                    <a:pt x="3164" y="0"/>
                    <a:pt x="3144" y="1"/>
                    <a:pt x="3125" y="4"/>
                  </a:cubicBezTo>
                  <a:lnTo>
                    <a:pt x="529" y="480"/>
                  </a:lnTo>
                  <a:cubicBezTo>
                    <a:pt x="1" y="606"/>
                    <a:pt x="126" y="1364"/>
                    <a:pt x="627" y="1364"/>
                  </a:cubicBezTo>
                  <a:cubicBezTo>
                    <a:pt x="646" y="1364"/>
                    <a:pt x="665" y="1363"/>
                    <a:pt x="684" y="1361"/>
                  </a:cubicBezTo>
                  <a:lnTo>
                    <a:pt x="3280" y="885"/>
                  </a:lnTo>
                  <a:cubicBezTo>
                    <a:pt x="3796" y="747"/>
                    <a:pt x="3682" y="0"/>
                    <a:pt x="318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935" name="Google Shape;5935;p66"/>
            <p:cNvSpPr/>
            <p:nvPr/>
          </p:nvSpPr>
          <p:spPr>
            <a:xfrm>
              <a:off x="7262544" y="708039"/>
              <a:ext cx="250428" cy="224688"/>
            </a:xfrm>
            <a:custGeom>
              <a:avLst/>
              <a:gdLst/>
              <a:ahLst/>
              <a:cxnLst/>
              <a:rect l="l" t="t" r="r" b="b"/>
              <a:pathLst>
                <a:path w="7764" h="6966" extrusionOk="0">
                  <a:moveTo>
                    <a:pt x="3934" y="1"/>
                  </a:moveTo>
                  <a:cubicBezTo>
                    <a:pt x="2900" y="1"/>
                    <a:pt x="1883" y="469"/>
                    <a:pt x="1215" y="1346"/>
                  </a:cubicBezTo>
                  <a:lnTo>
                    <a:pt x="6953" y="4977"/>
                  </a:lnTo>
                  <a:cubicBezTo>
                    <a:pt x="7763" y="3406"/>
                    <a:pt x="7251" y="1477"/>
                    <a:pt x="5751" y="525"/>
                  </a:cubicBezTo>
                  <a:cubicBezTo>
                    <a:pt x="5187" y="171"/>
                    <a:pt x="4557" y="1"/>
                    <a:pt x="3934" y="1"/>
                  </a:cubicBezTo>
                  <a:close/>
                  <a:moveTo>
                    <a:pt x="810" y="2001"/>
                  </a:moveTo>
                  <a:lnTo>
                    <a:pt x="810" y="2001"/>
                  </a:lnTo>
                  <a:cubicBezTo>
                    <a:pt x="0" y="3561"/>
                    <a:pt x="524" y="5489"/>
                    <a:pt x="2012" y="6442"/>
                  </a:cubicBezTo>
                  <a:cubicBezTo>
                    <a:pt x="2576" y="6796"/>
                    <a:pt x="3206" y="6966"/>
                    <a:pt x="3829" y="6966"/>
                  </a:cubicBezTo>
                  <a:cubicBezTo>
                    <a:pt x="4864" y="6966"/>
                    <a:pt x="5880" y="6497"/>
                    <a:pt x="6549" y="5620"/>
                  </a:cubicBezTo>
                  <a:lnTo>
                    <a:pt x="810" y="200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936" name="Google Shape;5936;p66"/>
            <p:cNvSpPr/>
            <p:nvPr/>
          </p:nvSpPr>
          <p:spPr>
            <a:xfrm>
              <a:off x="7731822" y="226472"/>
              <a:ext cx="195885" cy="181918"/>
            </a:xfrm>
            <a:custGeom>
              <a:avLst/>
              <a:gdLst/>
              <a:ahLst/>
              <a:cxnLst/>
              <a:rect l="l" t="t" r="r" b="b"/>
              <a:pathLst>
                <a:path w="6073" h="5640" extrusionOk="0">
                  <a:moveTo>
                    <a:pt x="3596" y="0"/>
                  </a:moveTo>
                  <a:lnTo>
                    <a:pt x="1203" y="1631"/>
                  </a:lnTo>
                  <a:cubicBezTo>
                    <a:pt x="251" y="2286"/>
                    <a:pt x="1" y="3596"/>
                    <a:pt x="655" y="4560"/>
                  </a:cubicBezTo>
                  <a:lnTo>
                    <a:pt x="763" y="4715"/>
                  </a:lnTo>
                  <a:cubicBezTo>
                    <a:pt x="1171" y="5316"/>
                    <a:pt x="1833" y="5640"/>
                    <a:pt x="2508" y="5640"/>
                  </a:cubicBezTo>
                  <a:cubicBezTo>
                    <a:pt x="2916" y="5640"/>
                    <a:pt x="3328" y="5521"/>
                    <a:pt x="3692" y="5275"/>
                  </a:cubicBezTo>
                  <a:lnTo>
                    <a:pt x="6073" y="3644"/>
                  </a:lnTo>
                  <a:lnTo>
                    <a:pt x="3596" y="0"/>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937" name="Google Shape;5937;p66"/>
            <p:cNvSpPr/>
            <p:nvPr/>
          </p:nvSpPr>
          <p:spPr>
            <a:xfrm>
              <a:off x="7864326" y="151317"/>
              <a:ext cx="196272" cy="181950"/>
            </a:xfrm>
            <a:custGeom>
              <a:avLst/>
              <a:gdLst/>
              <a:ahLst/>
              <a:cxnLst/>
              <a:rect l="l" t="t" r="r" b="b"/>
              <a:pathLst>
                <a:path w="6085" h="5641" extrusionOk="0">
                  <a:moveTo>
                    <a:pt x="3568" y="1"/>
                  </a:moveTo>
                  <a:cubicBezTo>
                    <a:pt x="3162" y="1"/>
                    <a:pt x="2752" y="119"/>
                    <a:pt x="2393" y="366"/>
                  </a:cubicBezTo>
                  <a:lnTo>
                    <a:pt x="0" y="1997"/>
                  </a:lnTo>
                  <a:lnTo>
                    <a:pt x="2477" y="5640"/>
                  </a:lnTo>
                  <a:lnTo>
                    <a:pt x="4870" y="4009"/>
                  </a:lnTo>
                  <a:cubicBezTo>
                    <a:pt x="5834" y="3354"/>
                    <a:pt x="6084" y="2044"/>
                    <a:pt x="5430" y="1080"/>
                  </a:cubicBezTo>
                  <a:lnTo>
                    <a:pt x="5310" y="925"/>
                  </a:lnTo>
                  <a:cubicBezTo>
                    <a:pt x="4902" y="324"/>
                    <a:pt x="4240" y="1"/>
                    <a:pt x="356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938" name="Google Shape;5938;p66"/>
            <p:cNvSpPr/>
            <p:nvPr/>
          </p:nvSpPr>
          <p:spPr>
            <a:xfrm>
              <a:off x="7674215" y="602242"/>
              <a:ext cx="346064" cy="344032"/>
            </a:xfrm>
            <a:custGeom>
              <a:avLst/>
              <a:gdLst/>
              <a:ahLst/>
              <a:cxnLst/>
              <a:rect l="l" t="t" r="r" b="b"/>
              <a:pathLst>
                <a:path w="10729" h="10666" extrusionOk="0">
                  <a:moveTo>
                    <a:pt x="4999" y="1"/>
                  </a:moveTo>
                  <a:cubicBezTo>
                    <a:pt x="4821" y="1"/>
                    <a:pt x="4665" y="136"/>
                    <a:pt x="4644" y="328"/>
                  </a:cubicBezTo>
                  <a:lnTo>
                    <a:pt x="4180" y="3805"/>
                  </a:lnTo>
                  <a:lnTo>
                    <a:pt x="715" y="3340"/>
                  </a:lnTo>
                  <a:cubicBezTo>
                    <a:pt x="693" y="3336"/>
                    <a:pt x="671" y="3335"/>
                    <a:pt x="650" y="3335"/>
                  </a:cubicBezTo>
                  <a:cubicBezTo>
                    <a:pt x="465" y="3335"/>
                    <a:pt x="318" y="3469"/>
                    <a:pt x="286" y="3662"/>
                  </a:cubicBezTo>
                  <a:lnTo>
                    <a:pt x="36" y="5626"/>
                  </a:lnTo>
                  <a:cubicBezTo>
                    <a:pt x="1" y="5829"/>
                    <a:pt x="144" y="6019"/>
                    <a:pt x="358" y="6043"/>
                  </a:cubicBezTo>
                  <a:lnTo>
                    <a:pt x="346" y="6043"/>
                  </a:lnTo>
                  <a:lnTo>
                    <a:pt x="3823" y="6507"/>
                  </a:lnTo>
                  <a:lnTo>
                    <a:pt x="3370" y="9984"/>
                  </a:lnTo>
                  <a:cubicBezTo>
                    <a:pt x="3334" y="10186"/>
                    <a:pt x="3477" y="10377"/>
                    <a:pt x="3692" y="10401"/>
                  </a:cubicBezTo>
                  <a:lnTo>
                    <a:pt x="5656" y="10663"/>
                  </a:lnTo>
                  <a:cubicBezTo>
                    <a:pt x="5671" y="10664"/>
                    <a:pt x="5686" y="10665"/>
                    <a:pt x="5700" y="10665"/>
                  </a:cubicBezTo>
                  <a:cubicBezTo>
                    <a:pt x="5886" y="10665"/>
                    <a:pt x="6051" y="10529"/>
                    <a:pt x="6073" y="10341"/>
                  </a:cubicBezTo>
                  <a:lnTo>
                    <a:pt x="6537" y="6864"/>
                  </a:lnTo>
                  <a:lnTo>
                    <a:pt x="10014" y="7329"/>
                  </a:lnTo>
                  <a:cubicBezTo>
                    <a:pt x="10029" y="7331"/>
                    <a:pt x="10043" y="7331"/>
                    <a:pt x="10058" y="7331"/>
                  </a:cubicBezTo>
                  <a:cubicBezTo>
                    <a:pt x="10243" y="7331"/>
                    <a:pt x="10408" y="7195"/>
                    <a:pt x="10431" y="7007"/>
                  </a:cubicBezTo>
                  <a:lnTo>
                    <a:pt x="10693" y="5031"/>
                  </a:lnTo>
                  <a:cubicBezTo>
                    <a:pt x="10728" y="4828"/>
                    <a:pt x="10573" y="4638"/>
                    <a:pt x="10371" y="4614"/>
                  </a:cubicBezTo>
                  <a:lnTo>
                    <a:pt x="6894" y="4150"/>
                  </a:lnTo>
                  <a:lnTo>
                    <a:pt x="7359" y="673"/>
                  </a:lnTo>
                  <a:cubicBezTo>
                    <a:pt x="7383" y="471"/>
                    <a:pt x="7240" y="280"/>
                    <a:pt x="7037" y="256"/>
                  </a:cubicBezTo>
                  <a:lnTo>
                    <a:pt x="5061" y="6"/>
                  </a:lnTo>
                  <a:cubicBezTo>
                    <a:pt x="5040" y="3"/>
                    <a:pt x="5019" y="1"/>
                    <a:pt x="4999"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939" name="Google Shape;5939;p66"/>
            <p:cNvSpPr/>
            <p:nvPr/>
          </p:nvSpPr>
          <p:spPr>
            <a:xfrm>
              <a:off x="7231418" y="1123290"/>
              <a:ext cx="350289" cy="436217"/>
            </a:xfrm>
            <a:custGeom>
              <a:avLst/>
              <a:gdLst/>
              <a:ahLst/>
              <a:cxnLst/>
              <a:rect l="l" t="t" r="r" b="b"/>
              <a:pathLst>
                <a:path w="10860" h="13524" extrusionOk="0">
                  <a:moveTo>
                    <a:pt x="4155" y="429"/>
                  </a:moveTo>
                  <a:cubicBezTo>
                    <a:pt x="4444" y="429"/>
                    <a:pt x="4730" y="604"/>
                    <a:pt x="4787" y="997"/>
                  </a:cubicBezTo>
                  <a:cubicBezTo>
                    <a:pt x="4811" y="1188"/>
                    <a:pt x="4763" y="1390"/>
                    <a:pt x="4632" y="1533"/>
                  </a:cubicBezTo>
                  <a:lnTo>
                    <a:pt x="3847" y="1688"/>
                  </a:lnTo>
                  <a:cubicBezTo>
                    <a:pt x="3668" y="1593"/>
                    <a:pt x="3549" y="1426"/>
                    <a:pt x="3513" y="1224"/>
                  </a:cubicBezTo>
                  <a:cubicBezTo>
                    <a:pt x="3399" y="725"/>
                    <a:pt x="3779" y="429"/>
                    <a:pt x="4155" y="429"/>
                  </a:cubicBezTo>
                  <a:close/>
                  <a:moveTo>
                    <a:pt x="7868" y="2749"/>
                  </a:moveTo>
                  <a:cubicBezTo>
                    <a:pt x="8126" y="2749"/>
                    <a:pt x="8354" y="2938"/>
                    <a:pt x="8407" y="3200"/>
                  </a:cubicBezTo>
                  <a:lnTo>
                    <a:pt x="9788" y="10761"/>
                  </a:lnTo>
                  <a:cubicBezTo>
                    <a:pt x="9835" y="11058"/>
                    <a:pt x="9645" y="11344"/>
                    <a:pt x="9335" y="11392"/>
                  </a:cubicBezTo>
                  <a:lnTo>
                    <a:pt x="3073" y="12535"/>
                  </a:lnTo>
                  <a:cubicBezTo>
                    <a:pt x="3037" y="12542"/>
                    <a:pt x="3002" y="12545"/>
                    <a:pt x="2968" y="12545"/>
                  </a:cubicBezTo>
                  <a:cubicBezTo>
                    <a:pt x="2711" y="12545"/>
                    <a:pt x="2484" y="12357"/>
                    <a:pt x="2442" y="12094"/>
                  </a:cubicBezTo>
                  <a:lnTo>
                    <a:pt x="1060" y="4534"/>
                  </a:lnTo>
                  <a:cubicBezTo>
                    <a:pt x="1013" y="4236"/>
                    <a:pt x="1215" y="3950"/>
                    <a:pt x="1513" y="3903"/>
                  </a:cubicBezTo>
                  <a:lnTo>
                    <a:pt x="2251" y="3760"/>
                  </a:lnTo>
                  <a:cubicBezTo>
                    <a:pt x="2294" y="3975"/>
                    <a:pt x="2483" y="4122"/>
                    <a:pt x="2695" y="4122"/>
                  </a:cubicBezTo>
                  <a:cubicBezTo>
                    <a:pt x="2717" y="4122"/>
                    <a:pt x="2740" y="4120"/>
                    <a:pt x="2763" y="4117"/>
                  </a:cubicBezTo>
                  <a:lnTo>
                    <a:pt x="6680" y="3402"/>
                  </a:lnTo>
                  <a:cubicBezTo>
                    <a:pt x="6906" y="3355"/>
                    <a:pt x="7073" y="3129"/>
                    <a:pt x="7025" y="2890"/>
                  </a:cubicBezTo>
                  <a:lnTo>
                    <a:pt x="7764" y="2760"/>
                  </a:lnTo>
                  <a:cubicBezTo>
                    <a:pt x="7799" y="2752"/>
                    <a:pt x="7834" y="2749"/>
                    <a:pt x="7868" y="2749"/>
                  </a:cubicBezTo>
                  <a:close/>
                  <a:moveTo>
                    <a:pt x="4154" y="0"/>
                  </a:moveTo>
                  <a:cubicBezTo>
                    <a:pt x="4084" y="0"/>
                    <a:pt x="4013" y="7"/>
                    <a:pt x="3942" y="21"/>
                  </a:cubicBezTo>
                  <a:cubicBezTo>
                    <a:pt x="3346" y="128"/>
                    <a:pt x="2954" y="700"/>
                    <a:pt x="3073" y="1307"/>
                  </a:cubicBezTo>
                  <a:cubicBezTo>
                    <a:pt x="3108" y="1474"/>
                    <a:pt x="3180" y="1640"/>
                    <a:pt x="3287" y="1783"/>
                  </a:cubicBezTo>
                  <a:lnTo>
                    <a:pt x="2513" y="1926"/>
                  </a:lnTo>
                  <a:cubicBezTo>
                    <a:pt x="2203" y="1986"/>
                    <a:pt x="1989" y="2295"/>
                    <a:pt x="2049" y="2617"/>
                  </a:cubicBezTo>
                  <a:lnTo>
                    <a:pt x="2096" y="2890"/>
                  </a:lnTo>
                  <a:lnTo>
                    <a:pt x="810" y="3129"/>
                  </a:lnTo>
                  <a:cubicBezTo>
                    <a:pt x="322" y="3212"/>
                    <a:pt x="1" y="3676"/>
                    <a:pt x="96" y="4164"/>
                  </a:cubicBezTo>
                  <a:lnTo>
                    <a:pt x="1668" y="12785"/>
                  </a:lnTo>
                  <a:cubicBezTo>
                    <a:pt x="1742" y="13221"/>
                    <a:pt x="2130" y="13524"/>
                    <a:pt x="2552" y="13524"/>
                  </a:cubicBezTo>
                  <a:cubicBezTo>
                    <a:pt x="2602" y="13524"/>
                    <a:pt x="2653" y="13520"/>
                    <a:pt x="2704" y="13511"/>
                  </a:cubicBezTo>
                  <a:lnTo>
                    <a:pt x="10050" y="12165"/>
                  </a:lnTo>
                  <a:cubicBezTo>
                    <a:pt x="10538" y="12082"/>
                    <a:pt x="10859" y="11618"/>
                    <a:pt x="10764" y="11130"/>
                  </a:cubicBezTo>
                  <a:lnTo>
                    <a:pt x="9192" y="2498"/>
                  </a:lnTo>
                  <a:cubicBezTo>
                    <a:pt x="9108" y="2067"/>
                    <a:pt x="8738" y="1766"/>
                    <a:pt x="8317" y="1766"/>
                  </a:cubicBezTo>
                  <a:cubicBezTo>
                    <a:pt x="8260" y="1766"/>
                    <a:pt x="8203" y="1772"/>
                    <a:pt x="8145" y="1783"/>
                  </a:cubicBezTo>
                  <a:lnTo>
                    <a:pt x="6859" y="2009"/>
                  </a:lnTo>
                  <a:lnTo>
                    <a:pt x="6811" y="1736"/>
                  </a:lnTo>
                  <a:cubicBezTo>
                    <a:pt x="6757" y="1446"/>
                    <a:pt x="6500" y="1252"/>
                    <a:pt x="6223" y="1252"/>
                  </a:cubicBezTo>
                  <a:cubicBezTo>
                    <a:pt x="6193" y="1252"/>
                    <a:pt x="6163" y="1255"/>
                    <a:pt x="6133" y="1259"/>
                  </a:cubicBezTo>
                  <a:lnTo>
                    <a:pt x="5180" y="1438"/>
                  </a:lnTo>
                  <a:cubicBezTo>
                    <a:pt x="5240" y="1259"/>
                    <a:pt x="5251" y="1081"/>
                    <a:pt x="5216" y="914"/>
                  </a:cubicBezTo>
                  <a:cubicBezTo>
                    <a:pt x="5132" y="378"/>
                    <a:pt x="4677" y="0"/>
                    <a:pt x="4154"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940" name="Google Shape;5940;p66"/>
            <p:cNvSpPr/>
            <p:nvPr/>
          </p:nvSpPr>
          <p:spPr>
            <a:xfrm>
              <a:off x="7293638" y="1280275"/>
              <a:ext cx="60059" cy="49866"/>
            </a:xfrm>
            <a:custGeom>
              <a:avLst/>
              <a:gdLst/>
              <a:ahLst/>
              <a:cxnLst/>
              <a:rect l="l" t="t" r="r" b="b"/>
              <a:pathLst>
                <a:path w="1862" h="1546" extrusionOk="0">
                  <a:moveTo>
                    <a:pt x="1002" y="1"/>
                  </a:moveTo>
                  <a:cubicBezTo>
                    <a:pt x="959" y="1"/>
                    <a:pt x="914" y="4"/>
                    <a:pt x="870" y="12"/>
                  </a:cubicBezTo>
                  <a:cubicBezTo>
                    <a:pt x="191" y="131"/>
                    <a:pt x="1" y="1012"/>
                    <a:pt x="572" y="1405"/>
                  </a:cubicBezTo>
                  <a:cubicBezTo>
                    <a:pt x="710" y="1502"/>
                    <a:pt x="861" y="1545"/>
                    <a:pt x="1007" y="1545"/>
                  </a:cubicBezTo>
                  <a:cubicBezTo>
                    <a:pt x="1453" y="1545"/>
                    <a:pt x="1861" y="1142"/>
                    <a:pt x="1763" y="631"/>
                  </a:cubicBezTo>
                  <a:cubicBezTo>
                    <a:pt x="1699" y="259"/>
                    <a:pt x="1369"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941" name="Google Shape;5941;p66"/>
            <p:cNvSpPr/>
            <p:nvPr/>
          </p:nvSpPr>
          <p:spPr>
            <a:xfrm>
              <a:off x="7361406" y="1265566"/>
              <a:ext cx="125569" cy="43931"/>
            </a:xfrm>
            <a:custGeom>
              <a:avLst/>
              <a:gdLst/>
              <a:ahLst/>
              <a:cxnLst/>
              <a:rect l="l" t="t" r="r" b="b"/>
              <a:pathLst>
                <a:path w="3893" h="1362" extrusionOk="0">
                  <a:moveTo>
                    <a:pt x="3284" y="1"/>
                  </a:moveTo>
                  <a:cubicBezTo>
                    <a:pt x="3246" y="1"/>
                    <a:pt x="3205" y="5"/>
                    <a:pt x="3162" y="15"/>
                  </a:cubicBezTo>
                  <a:lnTo>
                    <a:pt x="3150" y="15"/>
                  </a:lnTo>
                  <a:lnTo>
                    <a:pt x="567" y="492"/>
                  </a:lnTo>
                  <a:cubicBezTo>
                    <a:pt x="0" y="569"/>
                    <a:pt x="107" y="1362"/>
                    <a:pt x="607" y="1362"/>
                  </a:cubicBezTo>
                  <a:cubicBezTo>
                    <a:pt x="643" y="1362"/>
                    <a:pt x="681" y="1358"/>
                    <a:pt x="721" y="1349"/>
                  </a:cubicBezTo>
                  <a:lnTo>
                    <a:pt x="3317" y="873"/>
                  </a:lnTo>
                  <a:cubicBezTo>
                    <a:pt x="3892" y="817"/>
                    <a:pt x="3789" y="1"/>
                    <a:pt x="328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942" name="Google Shape;5942;p66"/>
            <p:cNvSpPr/>
            <p:nvPr/>
          </p:nvSpPr>
          <p:spPr>
            <a:xfrm>
              <a:off x="7306314" y="1349784"/>
              <a:ext cx="60059" cy="49866"/>
            </a:xfrm>
            <a:custGeom>
              <a:avLst/>
              <a:gdLst/>
              <a:ahLst/>
              <a:cxnLst/>
              <a:rect l="l" t="t" r="r" b="b"/>
              <a:pathLst>
                <a:path w="1862" h="1546" extrusionOk="0">
                  <a:moveTo>
                    <a:pt x="1002" y="1"/>
                  </a:moveTo>
                  <a:cubicBezTo>
                    <a:pt x="958" y="1"/>
                    <a:pt x="914" y="4"/>
                    <a:pt x="870" y="12"/>
                  </a:cubicBezTo>
                  <a:cubicBezTo>
                    <a:pt x="191" y="131"/>
                    <a:pt x="1" y="1012"/>
                    <a:pt x="560" y="1405"/>
                  </a:cubicBezTo>
                  <a:cubicBezTo>
                    <a:pt x="701" y="1502"/>
                    <a:pt x="854" y="1545"/>
                    <a:pt x="1003" y="1545"/>
                  </a:cubicBezTo>
                  <a:cubicBezTo>
                    <a:pt x="1454" y="1545"/>
                    <a:pt x="1861" y="1145"/>
                    <a:pt x="1763" y="643"/>
                  </a:cubicBezTo>
                  <a:cubicBezTo>
                    <a:pt x="1699" y="260"/>
                    <a:pt x="1369"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943" name="Google Shape;5943;p66"/>
            <p:cNvSpPr/>
            <p:nvPr/>
          </p:nvSpPr>
          <p:spPr>
            <a:xfrm>
              <a:off x="7375953" y="1335140"/>
              <a:ext cx="121279" cy="43544"/>
            </a:xfrm>
            <a:custGeom>
              <a:avLst/>
              <a:gdLst/>
              <a:ahLst/>
              <a:cxnLst/>
              <a:rect l="l" t="t" r="r" b="b"/>
              <a:pathLst>
                <a:path w="3760" h="1350" extrusionOk="0">
                  <a:moveTo>
                    <a:pt x="3128" y="0"/>
                  </a:moveTo>
                  <a:cubicBezTo>
                    <a:pt x="3116" y="0"/>
                    <a:pt x="3104" y="1"/>
                    <a:pt x="3092" y="2"/>
                  </a:cubicBezTo>
                  <a:lnTo>
                    <a:pt x="497" y="478"/>
                  </a:lnTo>
                  <a:cubicBezTo>
                    <a:pt x="0" y="628"/>
                    <a:pt x="119" y="1349"/>
                    <a:pt x="616" y="1349"/>
                  </a:cubicBezTo>
                  <a:cubicBezTo>
                    <a:pt x="631" y="1349"/>
                    <a:pt x="647" y="1348"/>
                    <a:pt x="663" y="1347"/>
                  </a:cubicBezTo>
                  <a:lnTo>
                    <a:pt x="3259" y="883"/>
                  </a:lnTo>
                  <a:cubicBezTo>
                    <a:pt x="3759" y="731"/>
                    <a:pt x="3634" y="0"/>
                    <a:pt x="3128"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944" name="Google Shape;5944;p66"/>
            <p:cNvSpPr/>
            <p:nvPr/>
          </p:nvSpPr>
          <p:spPr>
            <a:xfrm>
              <a:off x="7319765" y="1424293"/>
              <a:ext cx="60123" cy="49834"/>
            </a:xfrm>
            <a:custGeom>
              <a:avLst/>
              <a:gdLst/>
              <a:ahLst/>
              <a:cxnLst/>
              <a:rect l="l" t="t" r="r" b="b"/>
              <a:pathLst>
                <a:path w="1864" h="1545" extrusionOk="0">
                  <a:moveTo>
                    <a:pt x="1014" y="0"/>
                  </a:moveTo>
                  <a:cubicBezTo>
                    <a:pt x="970" y="0"/>
                    <a:pt x="926" y="4"/>
                    <a:pt x="881" y="12"/>
                  </a:cubicBezTo>
                  <a:cubicBezTo>
                    <a:pt x="203" y="131"/>
                    <a:pt x="0" y="1012"/>
                    <a:pt x="572" y="1405"/>
                  </a:cubicBezTo>
                  <a:cubicBezTo>
                    <a:pt x="710" y="1502"/>
                    <a:pt x="860" y="1545"/>
                    <a:pt x="1007" y="1545"/>
                  </a:cubicBezTo>
                  <a:cubicBezTo>
                    <a:pt x="1454" y="1545"/>
                    <a:pt x="1864" y="1142"/>
                    <a:pt x="1774" y="631"/>
                  </a:cubicBezTo>
                  <a:cubicBezTo>
                    <a:pt x="1700" y="259"/>
                    <a:pt x="1378" y="0"/>
                    <a:pt x="1014"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945" name="Google Shape;5945;p66"/>
            <p:cNvSpPr/>
            <p:nvPr/>
          </p:nvSpPr>
          <p:spPr>
            <a:xfrm>
              <a:off x="7389371" y="1409585"/>
              <a:ext cx="121440" cy="43577"/>
            </a:xfrm>
            <a:custGeom>
              <a:avLst/>
              <a:gdLst/>
              <a:ahLst/>
              <a:cxnLst/>
              <a:rect l="l" t="t" r="r" b="b"/>
              <a:pathLst>
                <a:path w="3765" h="1351" extrusionOk="0">
                  <a:moveTo>
                    <a:pt x="3162" y="0"/>
                  </a:moveTo>
                  <a:cubicBezTo>
                    <a:pt x="3143" y="0"/>
                    <a:pt x="3124" y="1"/>
                    <a:pt x="3105" y="3"/>
                  </a:cubicBezTo>
                  <a:lnTo>
                    <a:pt x="509" y="468"/>
                  </a:lnTo>
                  <a:cubicBezTo>
                    <a:pt x="1" y="606"/>
                    <a:pt x="109" y="1351"/>
                    <a:pt x="617" y="1351"/>
                  </a:cubicBezTo>
                  <a:cubicBezTo>
                    <a:pt x="632" y="1351"/>
                    <a:pt x="648" y="1350"/>
                    <a:pt x="664" y="1349"/>
                  </a:cubicBezTo>
                  <a:lnTo>
                    <a:pt x="3260" y="872"/>
                  </a:lnTo>
                  <a:cubicBezTo>
                    <a:pt x="3764" y="735"/>
                    <a:pt x="3650" y="0"/>
                    <a:pt x="316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946" name="Google Shape;5946;p66"/>
            <p:cNvSpPr/>
            <p:nvPr/>
          </p:nvSpPr>
          <p:spPr>
            <a:xfrm>
              <a:off x="7731435" y="1251439"/>
              <a:ext cx="196272" cy="181563"/>
            </a:xfrm>
            <a:custGeom>
              <a:avLst/>
              <a:gdLst/>
              <a:ahLst/>
              <a:cxnLst/>
              <a:rect l="l" t="t" r="r" b="b"/>
              <a:pathLst>
                <a:path w="6085" h="5629" extrusionOk="0">
                  <a:moveTo>
                    <a:pt x="3608" y="1"/>
                  </a:moveTo>
                  <a:lnTo>
                    <a:pt x="1215" y="1620"/>
                  </a:lnTo>
                  <a:cubicBezTo>
                    <a:pt x="251" y="2275"/>
                    <a:pt x="1" y="3585"/>
                    <a:pt x="667" y="4549"/>
                  </a:cubicBezTo>
                  <a:lnTo>
                    <a:pt x="775" y="4704"/>
                  </a:lnTo>
                  <a:cubicBezTo>
                    <a:pt x="1183" y="5305"/>
                    <a:pt x="1845" y="5629"/>
                    <a:pt x="2520" y="5629"/>
                  </a:cubicBezTo>
                  <a:cubicBezTo>
                    <a:pt x="2928" y="5629"/>
                    <a:pt x="3340" y="5510"/>
                    <a:pt x="3704" y="5264"/>
                  </a:cubicBezTo>
                  <a:lnTo>
                    <a:pt x="6085" y="3644"/>
                  </a:lnTo>
                  <a:lnTo>
                    <a:pt x="3608" y="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947" name="Google Shape;5947;p66"/>
            <p:cNvSpPr/>
            <p:nvPr/>
          </p:nvSpPr>
          <p:spPr>
            <a:xfrm>
              <a:off x="7864326" y="1176188"/>
              <a:ext cx="195885" cy="181660"/>
            </a:xfrm>
            <a:custGeom>
              <a:avLst/>
              <a:gdLst/>
              <a:ahLst/>
              <a:cxnLst/>
              <a:rect l="l" t="t" r="r" b="b"/>
              <a:pathLst>
                <a:path w="6073" h="5632" extrusionOk="0">
                  <a:moveTo>
                    <a:pt x="3579" y="1"/>
                  </a:moveTo>
                  <a:cubicBezTo>
                    <a:pt x="3169" y="1"/>
                    <a:pt x="2756" y="120"/>
                    <a:pt x="2393" y="369"/>
                  </a:cubicBezTo>
                  <a:lnTo>
                    <a:pt x="0" y="1989"/>
                  </a:lnTo>
                  <a:lnTo>
                    <a:pt x="2477" y="5632"/>
                  </a:lnTo>
                  <a:lnTo>
                    <a:pt x="4870" y="4001"/>
                  </a:lnTo>
                  <a:cubicBezTo>
                    <a:pt x="5822" y="3346"/>
                    <a:pt x="6072" y="2036"/>
                    <a:pt x="5430" y="1072"/>
                  </a:cubicBezTo>
                  <a:lnTo>
                    <a:pt x="5430" y="1072"/>
                  </a:lnTo>
                  <a:lnTo>
                    <a:pt x="5430" y="1084"/>
                  </a:lnTo>
                  <a:lnTo>
                    <a:pt x="5310" y="917"/>
                  </a:lnTo>
                  <a:cubicBezTo>
                    <a:pt x="4905" y="319"/>
                    <a:pt x="4247" y="1"/>
                    <a:pt x="3579"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948" name="Google Shape;5948;p66"/>
            <p:cNvSpPr/>
            <p:nvPr/>
          </p:nvSpPr>
          <p:spPr>
            <a:xfrm>
              <a:off x="6207193" y="99161"/>
              <a:ext cx="349515" cy="435378"/>
            </a:xfrm>
            <a:custGeom>
              <a:avLst/>
              <a:gdLst/>
              <a:ahLst/>
              <a:cxnLst/>
              <a:rect l="l" t="t" r="r" b="b"/>
              <a:pathLst>
                <a:path w="10836" h="13498" extrusionOk="0">
                  <a:moveTo>
                    <a:pt x="4145" y="412"/>
                  </a:moveTo>
                  <a:cubicBezTo>
                    <a:pt x="4431" y="412"/>
                    <a:pt x="4712" y="584"/>
                    <a:pt x="4763" y="971"/>
                  </a:cubicBezTo>
                  <a:cubicBezTo>
                    <a:pt x="4799" y="1173"/>
                    <a:pt x="4751" y="1364"/>
                    <a:pt x="4620" y="1518"/>
                  </a:cubicBezTo>
                  <a:lnTo>
                    <a:pt x="3823" y="1661"/>
                  </a:lnTo>
                  <a:cubicBezTo>
                    <a:pt x="3656" y="1566"/>
                    <a:pt x="3537" y="1399"/>
                    <a:pt x="3501" y="1209"/>
                  </a:cubicBezTo>
                  <a:cubicBezTo>
                    <a:pt x="3386" y="709"/>
                    <a:pt x="3770" y="412"/>
                    <a:pt x="4145" y="412"/>
                  </a:cubicBezTo>
                  <a:close/>
                  <a:moveTo>
                    <a:pt x="7831" y="2726"/>
                  </a:moveTo>
                  <a:cubicBezTo>
                    <a:pt x="8094" y="2726"/>
                    <a:pt x="8329" y="2907"/>
                    <a:pt x="8383" y="3185"/>
                  </a:cubicBezTo>
                  <a:lnTo>
                    <a:pt x="9776" y="10746"/>
                  </a:lnTo>
                  <a:cubicBezTo>
                    <a:pt x="9823" y="11043"/>
                    <a:pt x="9621" y="11329"/>
                    <a:pt x="9323" y="11377"/>
                  </a:cubicBezTo>
                  <a:lnTo>
                    <a:pt x="3061" y="12520"/>
                  </a:lnTo>
                  <a:cubicBezTo>
                    <a:pt x="3026" y="12527"/>
                    <a:pt x="2991" y="12530"/>
                    <a:pt x="2956" y="12530"/>
                  </a:cubicBezTo>
                  <a:cubicBezTo>
                    <a:pt x="2699" y="12530"/>
                    <a:pt x="2472" y="12342"/>
                    <a:pt x="2430" y="12079"/>
                  </a:cubicBezTo>
                  <a:lnTo>
                    <a:pt x="1049" y="4507"/>
                  </a:lnTo>
                  <a:cubicBezTo>
                    <a:pt x="989" y="4209"/>
                    <a:pt x="1191" y="3935"/>
                    <a:pt x="1489" y="3876"/>
                  </a:cubicBezTo>
                  <a:lnTo>
                    <a:pt x="2239" y="3745"/>
                  </a:lnTo>
                  <a:cubicBezTo>
                    <a:pt x="2271" y="3954"/>
                    <a:pt x="2449" y="4099"/>
                    <a:pt x="2653" y="4099"/>
                  </a:cubicBezTo>
                  <a:cubicBezTo>
                    <a:pt x="2681" y="4099"/>
                    <a:pt x="2710" y="4096"/>
                    <a:pt x="2739" y="4090"/>
                  </a:cubicBezTo>
                  <a:lnTo>
                    <a:pt x="6656" y="3376"/>
                  </a:lnTo>
                  <a:cubicBezTo>
                    <a:pt x="6883" y="3340"/>
                    <a:pt x="7049" y="3102"/>
                    <a:pt x="7002" y="2876"/>
                  </a:cubicBezTo>
                  <a:lnTo>
                    <a:pt x="7740" y="2733"/>
                  </a:lnTo>
                  <a:cubicBezTo>
                    <a:pt x="7770" y="2728"/>
                    <a:pt x="7801" y="2726"/>
                    <a:pt x="7831" y="2726"/>
                  </a:cubicBezTo>
                  <a:close/>
                  <a:moveTo>
                    <a:pt x="4135" y="1"/>
                  </a:moveTo>
                  <a:cubicBezTo>
                    <a:pt x="4071" y="1"/>
                    <a:pt x="4006" y="6"/>
                    <a:pt x="3942" y="18"/>
                  </a:cubicBezTo>
                  <a:cubicBezTo>
                    <a:pt x="3346" y="125"/>
                    <a:pt x="2954" y="697"/>
                    <a:pt x="3061" y="1280"/>
                  </a:cubicBezTo>
                  <a:cubicBezTo>
                    <a:pt x="3096" y="1459"/>
                    <a:pt x="3168" y="1626"/>
                    <a:pt x="3275" y="1756"/>
                  </a:cubicBezTo>
                  <a:lnTo>
                    <a:pt x="2501" y="1899"/>
                  </a:lnTo>
                  <a:cubicBezTo>
                    <a:pt x="2180" y="1959"/>
                    <a:pt x="1977" y="2268"/>
                    <a:pt x="2025" y="2590"/>
                  </a:cubicBezTo>
                  <a:lnTo>
                    <a:pt x="2084" y="2864"/>
                  </a:lnTo>
                  <a:lnTo>
                    <a:pt x="799" y="3102"/>
                  </a:lnTo>
                  <a:cubicBezTo>
                    <a:pt x="322" y="3185"/>
                    <a:pt x="1" y="3650"/>
                    <a:pt x="84" y="4126"/>
                  </a:cubicBezTo>
                  <a:lnTo>
                    <a:pt x="1656" y="12758"/>
                  </a:lnTo>
                  <a:cubicBezTo>
                    <a:pt x="1741" y="13194"/>
                    <a:pt x="2111" y="13497"/>
                    <a:pt x="2538" y="13497"/>
                  </a:cubicBezTo>
                  <a:cubicBezTo>
                    <a:pt x="2588" y="13497"/>
                    <a:pt x="2640" y="13493"/>
                    <a:pt x="2692" y="13484"/>
                  </a:cubicBezTo>
                  <a:lnTo>
                    <a:pt x="10038" y="12139"/>
                  </a:lnTo>
                  <a:cubicBezTo>
                    <a:pt x="10514" y="12043"/>
                    <a:pt x="10836" y="11579"/>
                    <a:pt x="10752" y="11103"/>
                  </a:cubicBezTo>
                  <a:lnTo>
                    <a:pt x="9181" y="2471"/>
                  </a:lnTo>
                  <a:cubicBezTo>
                    <a:pt x="9097" y="2041"/>
                    <a:pt x="8726" y="1740"/>
                    <a:pt x="8305" y="1740"/>
                  </a:cubicBezTo>
                  <a:cubicBezTo>
                    <a:pt x="8248" y="1740"/>
                    <a:pt x="8191" y="1745"/>
                    <a:pt x="8133" y="1756"/>
                  </a:cubicBezTo>
                  <a:lnTo>
                    <a:pt x="6847" y="1995"/>
                  </a:lnTo>
                  <a:lnTo>
                    <a:pt x="6799" y="1721"/>
                  </a:lnTo>
                  <a:cubicBezTo>
                    <a:pt x="6746" y="1435"/>
                    <a:pt x="6497" y="1235"/>
                    <a:pt x="6225" y="1235"/>
                  </a:cubicBezTo>
                  <a:cubicBezTo>
                    <a:pt x="6190" y="1235"/>
                    <a:pt x="6155" y="1238"/>
                    <a:pt x="6121" y="1245"/>
                  </a:cubicBezTo>
                  <a:lnTo>
                    <a:pt x="5168" y="1411"/>
                  </a:lnTo>
                  <a:cubicBezTo>
                    <a:pt x="5228" y="1245"/>
                    <a:pt x="5228" y="1066"/>
                    <a:pt x="5204" y="899"/>
                  </a:cubicBezTo>
                  <a:cubicBezTo>
                    <a:pt x="5109" y="370"/>
                    <a:pt x="4646" y="1"/>
                    <a:pt x="4135"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949" name="Google Shape;5949;p66"/>
            <p:cNvSpPr/>
            <p:nvPr/>
          </p:nvSpPr>
          <p:spPr>
            <a:xfrm>
              <a:off x="6269026" y="255566"/>
              <a:ext cx="60059" cy="49898"/>
            </a:xfrm>
            <a:custGeom>
              <a:avLst/>
              <a:gdLst/>
              <a:ahLst/>
              <a:cxnLst/>
              <a:rect l="l" t="t" r="r" b="b"/>
              <a:pathLst>
                <a:path w="1862" h="1547" extrusionOk="0">
                  <a:moveTo>
                    <a:pt x="1016" y="1"/>
                  </a:moveTo>
                  <a:cubicBezTo>
                    <a:pt x="968" y="1"/>
                    <a:pt x="919" y="5"/>
                    <a:pt x="870" y="15"/>
                  </a:cubicBezTo>
                  <a:cubicBezTo>
                    <a:pt x="191" y="134"/>
                    <a:pt x="1" y="1015"/>
                    <a:pt x="560" y="1408"/>
                  </a:cubicBezTo>
                  <a:cubicBezTo>
                    <a:pt x="700" y="1504"/>
                    <a:pt x="851" y="1547"/>
                    <a:pt x="997" y="1547"/>
                  </a:cubicBezTo>
                  <a:cubicBezTo>
                    <a:pt x="1451" y="1547"/>
                    <a:pt x="1862" y="1138"/>
                    <a:pt x="1763" y="634"/>
                  </a:cubicBezTo>
                  <a:cubicBezTo>
                    <a:pt x="1700" y="266"/>
                    <a:pt x="1377" y="1"/>
                    <a:pt x="1016"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950" name="Google Shape;5950;p66"/>
            <p:cNvSpPr/>
            <p:nvPr/>
          </p:nvSpPr>
          <p:spPr>
            <a:xfrm>
              <a:off x="6337213" y="241019"/>
              <a:ext cx="124117" cy="43706"/>
            </a:xfrm>
            <a:custGeom>
              <a:avLst/>
              <a:gdLst/>
              <a:ahLst/>
              <a:cxnLst/>
              <a:rect l="l" t="t" r="r" b="b"/>
              <a:pathLst>
                <a:path w="3848" h="1355" extrusionOk="0">
                  <a:moveTo>
                    <a:pt x="3261" y="1"/>
                  </a:moveTo>
                  <a:cubicBezTo>
                    <a:pt x="3226" y="1"/>
                    <a:pt x="3189" y="5"/>
                    <a:pt x="3149" y="14"/>
                  </a:cubicBezTo>
                  <a:lnTo>
                    <a:pt x="3137" y="14"/>
                  </a:lnTo>
                  <a:lnTo>
                    <a:pt x="542" y="490"/>
                  </a:lnTo>
                  <a:cubicBezTo>
                    <a:pt x="0" y="580"/>
                    <a:pt x="111" y="1354"/>
                    <a:pt x="620" y="1354"/>
                  </a:cubicBezTo>
                  <a:cubicBezTo>
                    <a:pt x="648" y="1354"/>
                    <a:pt x="678" y="1352"/>
                    <a:pt x="709" y="1347"/>
                  </a:cubicBezTo>
                  <a:lnTo>
                    <a:pt x="3292" y="871"/>
                  </a:lnTo>
                  <a:cubicBezTo>
                    <a:pt x="3847" y="793"/>
                    <a:pt x="3750" y="1"/>
                    <a:pt x="3261"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951" name="Google Shape;5951;p66"/>
            <p:cNvSpPr/>
            <p:nvPr/>
          </p:nvSpPr>
          <p:spPr>
            <a:xfrm>
              <a:off x="6281702" y="325172"/>
              <a:ext cx="59769" cy="49866"/>
            </a:xfrm>
            <a:custGeom>
              <a:avLst/>
              <a:gdLst/>
              <a:ahLst/>
              <a:cxnLst/>
              <a:rect l="l" t="t" r="r" b="b"/>
              <a:pathLst>
                <a:path w="1853" h="1546" extrusionOk="0">
                  <a:moveTo>
                    <a:pt x="1002" y="1"/>
                  </a:moveTo>
                  <a:cubicBezTo>
                    <a:pt x="959" y="1"/>
                    <a:pt x="914" y="4"/>
                    <a:pt x="870" y="12"/>
                  </a:cubicBezTo>
                  <a:cubicBezTo>
                    <a:pt x="191" y="131"/>
                    <a:pt x="1" y="1012"/>
                    <a:pt x="560" y="1405"/>
                  </a:cubicBezTo>
                  <a:cubicBezTo>
                    <a:pt x="701" y="1502"/>
                    <a:pt x="853" y="1545"/>
                    <a:pt x="1000" y="1545"/>
                  </a:cubicBezTo>
                  <a:cubicBezTo>
                    <a:pt x="1449" y="1545"/>
                    <a:pt x="1852" y="1142"/>
                    <a:pt x="1763" y="631"/>
                  </a:cubicBezTo>
                  <a:cubicBezTo>
                    <a:pt x="1699" y="259"/>
                    <a:pt x="1369"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952" name="Google Shape;5952;p66"/>
            <p:cNvSpPr/>
            <p:nvPr/>
          </p:nvSpPr>
          <p:spPr>
            <a:xfrm>
              <a:off x="6351212" y="310528"/>
              <a:ext cx="121021" cy="43512"/>
            </a:xfrm>
            <a:custGeom>
              <a:avLst/>
              <a:gdLst/>
              <a:ahLst/>
              <a:cxnLst/>
              <a:rect l="l" t="t" r="r" b="b"/>
              <a:pathLst>
                <a:path w="3752" h="1349" extrusionOk="0">
                  <a:moveTo>
                    <a:pt x="3132" y="0"/>
                  </a:moveTo>
                  <a:cubicBezTo>
                    <a:pt x="3121" y="0"/>
                    <a:pt x="3109" y="1"/>
                    <a:pt x="3096" y="2"/>
                  </a:cubicBezTo>
                  <a:lnTo>
                    <a:pt x="501" y="478"/>
                  </a:lnTo>
                  <a:cubicBezTo>
                    <a:pt x="0" y="618"/>
                    <a:pt x="125" y="1348"/>
                    <a:pt x="620" y="1348"/>
                  </a:cubicBezTo>
                  <a:cubicBezTo>
                    <a:pt x="632" y="1348"/>
                    <a:pt x="644" y="1348"/>
                    <a:pt x="656" y="1347"/>
                  </a:cubicBezTo>
                  <a:lnTo>
                    <a:pt x="3251" y="871"/>
                  </a:lnTo>
                  <a:cubicBezTo>
                    <a:pt x="3751" y="731"/>
                    <a:pt x="3638" y="0"/>
                    <a:pt x="313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953" name="Google Shape;5953;p66"/>
            <p:cNvSpPr/>
            <p:nvPr/>
          </p:nvSpPr>
          <p:spPr>
            <a:xfrm>
              <a:off x="6295152" y="399294"/>
              <a:ext cx="60156" cy="50189"/>
            </a:xfrm>
            <a:custGeom>
              <a:avLst/>
              <a:gdLst/>
              <a:ahLst/>
              <a:cxnLst/>
              <a:rect l="l" t="t" r="r" b="b"/>
              <a:pathLst>
                <a:path w="1865" h="1556" extrusionOk="0">
                  <a:moveTo>
                    <a:pt x="1014" y="1"/>
                  </a:moveTo>
                  <a:cubicBezTo>
                    <a:pt x="970" y="1"/>
                    <a:pt x="926" y="4"/>
                    <a:pt x="881" y="12"/>
                  </a:cubicBezTo>
                  <a:cubicBezTo>
                    <a:pt x="191" y="131"/>
                    <a:pt x="0" y="1012"/>
                    <a:pt x="572" y="1417"/>
                  </a:cubicBezTo>
                  <a:cubicBezTo>
                    <a:pt x="709" y="1513"/>
                    <a:pt x="857" y="1556"/>
                    <a:pt x="1002" y="1556"/>
                  </a:cubicBezTo>
                  <a:cubicBezTo>
                    <a:pt x="1451" y="1556"/>
                    <a:pt x="1864" y="1147"/>
                    <a:pt x="1774" y="643"/>
                  </a:cubicBezTo>
                  <a:cubicBezTo>
                    <a:pt x="1700" y="260"/>
                    <a:pt x="1378" y="1"/>
                    <a:pt x="101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954" name="Google Shape;5954;p66"/>
            <p:cNvSpPr/>
            <p:nvPr/>
          </p:nvSpPr>
          <p:spPr>
            <a:xfrm>
              <a:off x="6364146" y="384586"/>
              <a:ext cx="122440" cy="44028"/>
            </a:xfrm>
            <a:custGeom>
              <a:avLst/>
              <a:gdLst/>
              <a:ahLst/>
              <a:cxnLst/>
              <a:rect l="l" t="t" r="r" b="b"/>
              <a:pathLst>
                <a:path w="3796" h="1365" extrusionOk="0">
                  <a:moveTo>
                    <a:pt x="3170" y="0"/>
                  </a:moveTo>
                  <a:cubicBezTo>
                    <a:pt x="3151" y="0"/>
                    <a:pt x="3132" y="1"/>
                    <a:pt x="3112" y="4"/>
                  </a:cubicBezTo>
                  <a:lnTo>
                    <a:pt x="528" y="480"/>
                  </a:lnTo>
                  <a:cubicBezTo>
                    <a:pt x="0" y="606"/>
                    <a:pt x="114" y="1364"/>
                    <a:pt x="625" y="1364"/>
                  </a:cubicBezTo>
                  <a:cubicBezTo>
                    <a:pt x="644" y="1364"/>
                    <a:pt x="663" y="1363"/>
                    <a:pt x="683" y="1361"/>
                  </a:cubicBezTo>
                  <a:lnTo>
                    <a:pt x="3279" y="885"/>
                  </a:lnTo>
                  <a:cubicBezTo>
                    <a:pt x="3796" y="758"/>
                    <a:pt x="3681" y="0"/>
                    <a:pt x="3170"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955" name="Google Shape;5955;p66"/>
            <p:cNvSpPr/>
            <p:nvPr/>
          </p:nvSpPr>
          <p:spPr>
            <a:xfrm>
              <a:off x="6237545" y="708297"/>
              <a:ext cx="250815" cy="224721"/>
            </a:xfrm>
            <a:custGeom>
              <a:avLst/>
              <a:gdLst/>
              <a:ahLst/>
              <a:cxnLst/>
              <a:rect l="l" t="t" r="r" b="b"/>
              <a:pathLst>
                <a:path w="7776" h="6967" extrusionOk="0">
                  <a:moveTo>
                    <a:pt x="3932" y="1"/>
                  </a:moveTo>
                  <a:cubicBezTo>
                    <a:pt x="2904" y="1"/>
                    <a:pt x="1893" y="465"/>
                    <a:pt x="1227" y="1338"/>
                  </a:cubicBezTo>
                  <a:lnTo>
                    <a:pt x="6966" y="4969"/>
                  </a:lnTo>
                  <a:cubicBezTo>
                    <a:pt x="7775" y="3398"/>
                    <a:pt x="7251" y="1469"/>
                    <a:pt x="5751" y="528"/>
                  </a:cubicBezTo>
                  <a:cubicBezTo>
                    <a:pt x="5188" y="173"/>
                    <a:pt x="4557" y="1"/>
                    <a:pt x="3932" y="1"/>
                  </a:cubicBezTo>
                  <a:close/>
                  <a:moveTo>
                    <a:pt x="822" y="1993"/>
                  </a:moveTo>
                  <a:lnTo>
                    <a:pt x="822" y="1993"/>
                  </a:lnTo>
                  <a:cubicBezTo>
                    <a:pt x="0" y="3553"/>
                    <a:pt x="524" y="5493"/>
                    <a:pt x="2024" y="6434"/>
                  </a:cubicBezTo>
                  <a:cubicBezTo>
                    <a:pt x="2586" y="6793"/>
                    <a:pt x="3217" y="6966"/>
                    <a:pt x="3842" y="6966"/>
                  </a:cubicBezTo>
                  <a:cubicBezTo>
                    <a:pt x="4875" y="6966"/>
                    <a:pt x="5893" y="6495"/>
                    <a:pt x="6561" y="5612"/>
                  </a:cubicBezTo>
                  <a:lnTo>
                    <a:pt x="822" y="1993"/>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956" name="Google Shape;5956;p66"/>
            <p:cNvSpPr/>
            <p:nvPr/>
          </p:nvSpPr>
          <p:spPr>
            <a:xfrm>
              <a:off x="6706823" y="226472"/>
              <a:ext cx="196272" cy="181918"/>
            </a:xfrm>
            <a:custGeom>
              <a:avLst/>
              <a:gdLst/>
              <a:ahLst/>
              <a:cxnLst/>
              <a:rect l="l" t="t" r="r" b="b"/>
              <a:pathLst>
                <a:path w="6085" h="5640" extrusionOk="0">
                  <a:moveTo>
                    <a:pt x="3620" y="0"/>
                  </a:moveTo>
                  <a:lnTo>
                    <a:pt x="1215" y="1631"/>
                  </a:lnTo>
                  <a:cubicBezTo>
                    <a:pt x="251" y="2286"/>
                    <a:pt x="1" y="3596"/>
                    <a:pt x="656" y="4560"/>
                  </a:cubicBezTo>
                  <a:lnTo>
                    <a:pt x="763" y="4715"/>
                  </a:lnTo>
                  <a:cubicBezTo>
                    <a:pt x="1171" y="5316"/>
                    <a:pt x="1833" y="5640"/>
                    <a:pt x="2508" y="5640"/>
                  </a:cubicBezTo>
                  <a:cubicBezTo>
                    <a:pt x="2916" y="5640"/>
                    <a:pt x="3328" y="5521"/>
                    <a:pt x="3692" y="5275"/>
                  </a:cubicBezTo>
                  <a:lnTo>
                    <a:pt x="6085" y="3644"/>
                  </a:lnTo>
                  <a:lnTo>
                    <a:pt x="3620" y="0"/>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957" name="Google Shape;5957;p66"/>
            <p:cNvSpPr/>
            <p:nvPr/>
          </p:nvSpPr>
          <p:spPr>
            <a:xfrm>
              <a:off x="6839327" y="151317"/>
              <a:ext cx="196272" cy="181563"/>
            </a:xfrm>
            <a:custGeom>
              <a:avLst/>
              <a:gdLst/>
              <a:ahLst/>
              <a:cxnLst/>
              <a:rect l="l" t="t" r="r" b="b"/>
              <a:pathLst>
                <a:path w="6085" h="5629" extrusionOk="0">
                  <a:moveTo>
                    <a:pt x="3577" y="1"/>
                  </a:moveTo>
                  <a:cubicBezTo>
                    <a:pt x="3169" y="1"/>
                    <a:pt x="2757" y="119"/>
                    <a:pt x="2394" y="366"/>
                  </a:cubicBezTo>
                  <a:lnTo>
                    <a:pt x="1" y="1985"/>
                  </a:lnTo>
                  <a:lnTo>
                    <a:pt x="2489" y="5628"/>
                  </a:lnTo>
                  <a:lnTo>
                    <a:pt x="4882" y="4009"/>
                  </a:lnTo>
                  <a:cubicBezTo>
                    <a:pt x="5835" y="3354"/>
                    <a:pt x="6085" y="2044"/>
                    <a:pt x="5430" y="1080"/>
                  </a:cubicBezTo>
                  <a:lnTo>
                    <a:pt x="5323" y="925"/>
                  </a:lnTo>
                  <a:cubicBezTo>
                    <a:pt x="4914" y="324"/>
                    <a:pt x="4252" y="1"/>
                    <a:pt x="3577"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958" name="Google Shape;5958;p66"/>
            <p:cNvSpPr/>
            <p:nvPr/>
          </p:nvSpPr>
          <p:spPr>
            <a:xfrm>
              <a:off x="6649603" y="602242"/>
              <a:ext cx="345677" cy="344032"/>
            </a:xfrm>
            <a:custGeom>
              <a:avLst/>
              <a:gdLst/>
              <a:ahLst/>
              <a:cxnLst/>
              <a:rect l="l" t="t" r="r" b="b"/>
              <a:pathLst>
                <a:path w="10717" h="10666" extrusionOk="0">
                  <a:moveTo>
                    <a:pt x="4999" y="1"/>
                  </a:moveTo>
                  <a:cubicBezTo>
                    <a:pt x="4821" y="1"/>
                    <a:pt x="4666" y="136"/>
                    <a:pt x="4644" y="328"/>
                  </a:cubicBezTo>
                  <a:lnTo>
                    <a:pt x="4180" y="3805"/>
                  </a:lnTo>
                  <a:lnTo>
                    <a:pt x="703" y="3340"/>
                  </a:lnTo>
                  <a:cubicBezTo>
                    <a:pt x="688" y="3338"/>
                    <a:pt x="674" y="3338"/>
                    <a:pt x="659" y="3338"/>
                  </a:cubicBezTo>
                  <a:cubicBezTo>
                    <a:pt x="474" y="3338"/>
                    <a:pt x="309" y="3474"/>
                    <a:pt x="287" y="3662"/>
                  </a:cubicBezTo>
                  <a:lnTo>
                    <a:pt x="37" y="5626"/>
                  </a:lnTo>
                  <a:cubicBezTo>
                    <a:pt x="1" y="5829"/>
                    <a:pt x="144" y="6019"/>
                    <a:pt x="346" y="6043"/>
                  </a:cubicBezTo>
                  <a:lnTo>
                    <a:pt x="3823" y="6507"/>
                  </a:lnTo>
                  <a:lnTo>
                    <a:pt x="3370" y="9984"/>
                  </a:lnTo>
                  <a:cubicBezTo>
                    <a:pt x="3335" y="10186"/>
                    <a:pt x="3477" y="10377"/>
                    <a:pt x="3692" y="10401"/>
                  </a:cubicBezTo>
                  <a:lnTo>
                    <a:pt x="5656" y="10663"/>
                  </a:lnTo>
                  <a:cubicBezTo>
                    <a:pt x="5671" y="10664"/>
                    <a:pt x="5686" y="10665"/>
                    <a:pt x="5700" y="10665"/>
                  </a:cubicBezTo>
                  <a:cubicBezTo>
                    <a:pt x="5886" y="10665"/>
                    <a:pt x="6051" y="10529"/>
                    <a:pt x="6073" y="10341"/>
                  </a:cubicBezTo>
                  <a:lnTo>
                    <a:pt x="6537" y="6864"/>
                  </a:lnTo>
                  <a:lnTo>
                    <a:pt x="10014" y="7329"/>
                  </a:lnTo>
                  <a:cubicBezTo>
                    <a:pt x="10029" y="7331"/>
                    <a:pt x="10044" y="7331"/>
                    <a:pt x="10058" y="7331"/>
                  </a:cubicBezTo>
                  <a:cubicBezTo>
                    <a:pt x="10243" y="7331"/>
                    <a:pt x="10409" y="7195"/>
                    <a:pt x="10431" y="7007"/>
                  </a:cubicBezTo>
                  <a:lnTo>
                    <a:pt x="10693" y="5031"/>
                  </a:lnTo>
                  <a:cubicBezTo>
                    <a:pt x="10716" y="4828"/>
                    <a:pt x="10574" y="4638"/>
                    <a:pt x="10371" y="4614"/>
                  </a:cubicBezTo>
                  <a:lnTo>
                    <a:pt x="6895" y="4150"/>
                  </a:lnTo>
                  <a:lnTo>
                    <a:pt x="7347" y="673"/>
                  </a:lnTo>
                  <a:cubicBezTo>
                    <a:pt x="7383" y="471"/>
                    <a:pt x="7240" y="280"/>
                    <a:pt x="7026" y="256"/>
                  </a:cubicBezTo>
                  <a:lnTo>
                    <a:pt x="5061" y="6"/>
                  </a:lnTo>
                  <a:cubicBezTo>
                    <a:pt x="5040" y="3"/>
                    <a:pt x="5019" y="1"/>
                    <a:pt x="4999"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959" name="Google Shape;5959;p66"/>
            <p:cNvSpPr/>
            <p:nvPr/>
          </p:nvSpPr>
          <p:spPr>
            <a:xfrm>
              <a:off x="6206806" y="1123773"/>
              <a:ext cx="349902" cy="435733"/>
            </a:xfrm>
            <a:custGeom>
              <a:avLst/>
              <a:gdLst/>
              <a:ahLst/>
              <a:cxnLst/>
              <a:rect l="l" t="t" r="r" b="b"/>
              <a:pathLst>
                <a:path w="10848" h="13509" extrusionOk="0">
                  <a:moveTo>
                    <a:pt x="4153" y="414"/>
                  </a:moveTo>
                  <a:cubicBezTo>
                    <a:pt x="4440" y="414"/>
                    <a:pt x="4724" y="589"/>
                    <a:pt x="4775" y="982"/>
                  </a:cubicBezTo>
                  <a:cubicBezTo>
                    <a:pt x="4811" y="1173"/>
                    <a:pt x="4763" y="1375"/>
                    <a:pt x="4632" y="1518"/>
                  </a:cubicBezTo>
                  <a:lnTo>
                    <a:pt x="3835" y="1673"/>
                  </a:lnTo>
                  <a:cubicBezTo>
                    <a:pt x="3668" y="1578"/>
                    <a:pt x="3549" y="1411"/>
                    <a:pt x="3513" y="1209"/>
                  </a:cubicBezTo>
                  <a:cubicBezTo>
                    <a:pt x="3399" y="710"/>
                    <a:pt x="3779" y="414"/>
                    <a:pt x="4153" y="414"/>
                  </a:cubicBezTo>
                  <a:close/>
                  <a:moveTo>
                    <a:pt x="7868" y="2734"/>
                  </a:moveTo>
                  <a:cubicBezTo>
                    <a:pt x="8126" y="2734"/>
                    <a:pt x="8354" y="2923"/>
                    <a:pt x="8407" y="3185"/>
                  </a:cubicBezTo>
                  <a:lnTo>
                    <a:pt x="9788" y="10746"/>
                  </a:lnTo>
                  <a:cubicBezTo>
                    <a:pt x="9835" y="11043"/>
                    <a:pt x="9633" y="11329"/>
                    <a:pt x="9335" y="11377"/>
                  </a:cubicBezTo>
                  <a:lnTo>
                    <a:pt x="3073" y="12520"/>
                  </a:lnTo>
                  <a:cubicBezTo>
                    <a:pt x="3038" y="12527"/>
                    <a:pt x="3003" y="12530"/>
                    <a:pt x="2968" y="12530"/>
                  </a:cubicBezTo>
                  <a:cubicBezTo>
                    <a:pt x="2711" y="12530"/>
                    <a:pt x="2484" y="12342"/>
                    <a:pt x="2442" y="12079"/>
                  </a:cubicBezTo>
                  <a:lnTo>
                    <a:pt x="1061" y="4519"/>
                  </a:lnTo>
                  <a:cubicBezTo>
                    <a:pt x="1013" y="4221"/>
                    <a:pt x="1203" y="3935"/>
                    <a:pt x="1513" y="3888"/>
                  </a:cubicBezTo>
                  <a:lnTo>
                    <a:pt x="2251" y="3745"/>
                  </a:lnTo>
                  <a:cubicBezTo>
                    <a:pt x="2294" y="3960"/>
                    <a:pt x="2483" y="4107"/>
                    <a:pt x="2695" y="4107"/>
                  </a:cubicBezTo>
                  <a:cubicBezTo>
                    <a:pt x="2717" y="4107"/>
                    <a:pt x="2740" y="4105"/>
                    <a:pt x="2763" y="4102"/>
                  </a:cubicBezTo>
                  <a:lnTo>
                    <a:pt x="6668" y="3387"/>
                  </a:lnTo>
                  <a:cubicBezTo>
                    <a:pt x="6907" y="3340"/>
                    <a:pt x="7061" y="3114"/>
                    <a:pt x="7026" y="2875"/>
                  </a:cubicBezTo>
                  <a:lnTo>
                    <a:pt x="7764" y="2745"/>
                  </a:lnTo>
                  <a:cubicBezTo>
                    <a:pt x="7799" y="2737"/>
                    <a:pt x="7834" y="2734"/>
                    <a:pt x="7868" y="2734"/>
                  </a:cubicBezTo>
                  <a:close/>
                  <a:moveTo>
                    <a:pt x="4147" y="0"/>
                  </a:moveTo>
                  <a:cubicBezTo>
                    <a:pt x="4083" y="0"/>
                    <a:pt x="4018" y="6"/>
                    <a:pt x="3954" y="18"/>
                  </a:cubicBezTo>
                  <a:cubicBezTo>
                    <a:pt x="3358" y="125"/>
                    <a:pt x="2966" y="697"/>
                    <a:pt x="3073" y="1292"/>
                  </a:cubicBezTo>
                  <a:cubicBezTo>
                    <a:pt x="3108" y="1459"/>
                    <a:pt x="3180" y="1625"/>
                    <a:pt x="3287" y="1768"/>
                  </a:cubicBezTo>
                  <a:lnTo>
                    <a:pt x="2513" y="1911"/>
                  </a:lnTo>
                  <a:cubicBezTo>
                    <a:pt x="2192" y="1971"/>
                    <a:pt x="1989" y="2280"/>
                    <a:pt x="2037" y="2602"/>
                  </a:cubicBezTo>
                  <a:lnTo>
                    <a:pt x="2096" y="2875"/>
                  </a:lnTo>
                  <a:lnTo>
                    <a:pt x="811" y="3114"/>
                  </a:lnTo>
                  <a:cubicBezTo>
                    <a:pt x="322" y="3197"/>
                    <a:pt x="1" y="3661"/>
                    <a:pt x="96" y="4149"/>
                  </a:cubicBezTo>
                  <a:lnTo>
                    <a:pt x="1668" y="12770"/>
                  </a:lnTo>
                  <a:cubicBezTo>
                    <a:pt x="1742" y="13206"/>
                    <a:pt x="2121" y="13509"/>
                    <a:pt x="2549" y="13509"/>
                  </a:cubicBezTo>
                  <a:cubicBezTo>
                    <a:pt x="2600" y="13509"/>
                    <a:pt x="2652" y="13505"/>
                    <a:pt x="2704" y="13496"/>
                  </a:cubicBezTo>
                  <a:lnTo>
                    <a:pt x="10038" y="12150"/>
                  </a:lnTo>
                  <a:cubicBezTo>
                    <a:pt x="10526" y="12067"/>
                    <a:pt x="10848" y="11603"/>
                    <a:pt x="10752" y="11115"/>
                  </a:cubicBezTo>
                  <a:lnTo>
                    <a:pt x="9181" y="2483"/>
                  </a:lnTo>
                  <a:cubicBezTo>
                    <a:pt x="9097" y="2052"/>
                    <a:pt x="8726" y="1751"/>
                    <a:pt x="8313" y="1751"/>
                  </a:cubicBezTo>
                  <a:cubicBezTo>
                    <a:pt x="8257" y="1751"/>
                    <a:pt x="8201" y="1757"/>
                    <a:pt x="8145" y="1768"/>
                  </a:cubicBezTo>
                  <a:lnTo>
                    <a:pt x="6859" y="1994"/>
                  </a:lnTo>
                  <a:lnTo>
                    <a:pt x="6811" y="1721"/>
                  </a:lnTo>
                  <a:cubicBezTo>
                    <a:pt x="6758" y="1431"/>
                    <a:pt x="6500" y="1237"/>
                    <a:pt x="6223" y="1237"/>
                  </a:cubicBezTo>
                  <a:cubicBezTo>
                    <a:pt x="6193" y="1237"/>
                    <a:pt x="6163" y="1240"/>
                    <a:pt x="6133" y="1244"/>
                  </a:cubicBezTo>
                  <a:lnTo>
                    <a:pt x="5180" y="1423"/>
                  </a:lnTo>
                  <a:cubicBezTo>
                    <a:pt x="5240" y="1244"/>
                    <a:pt x="5240" y="1066"/>
                    <a:pt x="5216" y="899"/>
                  </a:cubicBezTo>
                  <a:cubicBezTo>
                    <a:pt x="5121" y="370"/>
                    <a:pt x="4658" y="0"/>
                    <a:pt x="4147"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960" name="Google Shape;5960;p66"/>
            <p:cNvSpPr/>
            <p:nvPr/>
          </p:nvSpPr>
          <p:spPr>
            <a:xfrm>
              <a:off x="6269026" y="1280275"/>
              <a:ext cx="60059" cy="49866"/>
            </a:xfrm>
            <a:custGeom>
              <a:avLst/>
              <a:gdLst/>
              <a:ahLst/>
              <a:cxnLst/>
              <a:rect l="l" t="t" r="r" b="b"/>
              <a:pathLst>
                <a:path w="1862" h="1546" extrusionOk="0">
                  <a:moveTo>
                    <a:pt x="1003" y="1"/>
                  </a:moveTo>
                  <a:cubicBezTo>
                    <a:pt x="959" y="1"/>
                    <a:pt x="914" y="4"/>
                    <a:pt x="870" y="12"/>
                  </a:cubicBezTo>
                  <a:cubicBezTo>
                    <a:pt x="191" y="131"/>
                    <a:pt x="1" y="1012"/>
                    <a:pt x="560" y="1405"/>
                  </a:cubicBezTo>
                  <a:cubicBezTo>
                    <a:pt x="701" y="1502"/>
                    <a:pt x="854" y="1545"/>
                    <a:pt x="1002" y="1545"/>
                  </a:cubicBezTo>
                  <a:cubicBezTo>
                    <a:pt x="1454" y="1545"/>
                    <a:pt x="1861" y="1142"/>
                    <a:pt x="1763" y="631"/>
                  </a:cubicBezTo>
                  <a:cubicBezTo>
                    <a:pt x="1699" y="259"/>
                    <a:pt x="1369" y="1"/>
                    <a:pt x="100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961" name="Google Shape;5961;p66"/>
            <p:cNvSpPr/>
            <p:nvPr/>
          </p:nvSpPr>
          <p:spPr>
            <a:xfrm>
              <a:off x="6336761" y="1265566"/>
              <a:ext cx="125214" cy="43931"/>
            </a:xfrm>
            <a:custGeom>
              <a:avLst/>
              <a:gdLst/>
              <a:ahLst/>
              <a:cxnLst/>
              <a:rect l="l" t="t" r="r" b="b"/>
              <a:pathLst>
                <a:path w="3882" h="1362" extrusionOk="0">
                  <a:moveTo>
                    <a:pt x="3285" y="1"/>
                  </a:moveTo>
                  <a:cubicBezTo>
                    <a:pt x="3247" y="1"/>
                    <a:pt x="3206" y="5"/>
                    <a:pt x="3163" y="15"/>
                  </a:cubicBezTo>
                  <a:lnTo>
                    <a:pt x="3151" y="15"/>
                  </a:lnTo>
                  <a:lnTo>
                    <a:pt x="556" y="492"/>
                  </a:lnTo>
                  <a:cubicBezTo>
                    <a:pt x="1" y="569"/>
                    <a:pt x="108" y="1362"/>
                    <a:pt x="599" y="1362"/>
                  </a:cubicBezTo>
                  <a:cubicBezTo>
                    <a:pt x="634" y="1362"/>
                    <a:pt x="671" y="1358"/>
                    <a:pt x="711" y="1349"/>
                  </a:cubicBezTo>
                  <a:lnTo>
                    <a:pt x="3306" y="873"/>
                  </a:lnTo>
                  <a:cubicBezTo>
                    <a:pt x="3882" y="817"/>
                    <a:pt x="3788" y="1"/>
                    <a:pt x="3285"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962" name="Google Shape;5962;p66"/>
            <p:cNvSpPr/>
            <p:nvPr/>
          </p:nvSpPr>
          <p:spPr>
            <a:xfrm>
              <a:off x="6281702" y="1349784"/>
              <a:ext cx="59769" cy="49866"/>
            </a:xfrm>
            <a:custGeom>
              <a:avLst/>
              <a:gdLst/>
              <a:ahLst/>
              <a:cxnLst/>
              <a:rect l="l" t="t" r="r" b="b"/>
              <a:pathLst>
                <a:path w="1853" h="1546" extrusionOk="0">
                  <a:moveTo>
                    <a:pt x="1002" y="1"/>
                  </a:moveTo>
                  <a:cubicBezTo>
                    <a:pt x="958" y="1"/>
                    <a:pt x="914" y="4"/>
                    <a:pt x="870" y="12"/>
                  </a:cubicBezTo>
                  <a:cubicBezTo>
                    <a:pt x="191" y="131"/>
                    <a:pt x="1" y="1012"/>
                    <a:pt x="560" y="1405"/>
                  </a:cubicBezTo>
                  <a:cubicBezTo>
                    <a:pt x="702" y="1502"/>
                    <a:pt x="854" y="1545"/>
                    <a:pt x="1001" y="1545"/>
                  </a:cubicBezTo>
                  <a:cubicBezTo>
                    <a:pt x="1450" y="1545"/>
                    <a:pt x="1852" y="1145"/>
                    <a:pt x="1763" y="643"/>
                  </a:cubicBezTo>
                  <a:cubicBezTo>
                    <a:pt x="1699" y="260"/>
                    <a:pt x="1369"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963" name="Google Shape;5963;p66"/>
            <p:cNvSpPr/>
            <p:nvPr/>
          </p:nvSpPr>
          <p:spPr>
            <a:xfrm>
              <a:off x="6351341" y="1335140"/>
              <a:ext cx="120892" cy="43544"/>
            </a:xfrm>
            <a:custGeom>
              <a:avLst/>
              <a:gdLst/>
              <a:ahLst/>
              <a:cxnLst/>
              <a:rect l="l" t="t" r="r" b="b"/>
              <a:pathLst>
                <a:path w="3748" h="1350" extrusionOk="0">
                  <a:moveTo>
                    <a:pt x="3128" y="0"/>
                  </a:moveTo>
                  <a:cubicBezTo>
                    <a:pt x="3117" y="0"/>
                    <a:pt x="3105" y="1"/>
                    <a:pt x="3092" y="2"/>
                  </a:cubicBezTo>
                  <a:lnTo>
                    <a:pt x="497" y="478"/>
                  </a:lnTo>
                  <a:cubicBezTo>
                    <a:pt x="0" y="628"/>
                    <a:pt x="120" y="1349"/>
                    <a:pt x="605" y="1349"/>
                  </a:cubicBezTo>
                  <a:cubicBezTo>
                    <a:pt x="620" y="1349"/>
                    <a:pt x="636" y="1348"/>
                    <a:pt x="652" y="1347"/>
                  </a:cubicBezTo>
                  <a:lnTo>
                    <a:pt x="3247" y="883"/>
                  </a:lnTo>
                  <a:cubicBezTo>
                    <a:pt x="3747" y="731"/>
                    <a:pt x="3634" y="0"/>
                    <a:pt x="3128"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964" name="Google Shape;5964;p66"/>
            <p:cNvSpPr/>
            <p:nvPr/>
          </p:nvSpPr>
          <p:spPr>
            <a:xfrm>
              <a:off x="6295152" y="1424293"/>
              <a:ext cx="60156" cy="49834"/>
            </a:xfrm>
            <a:custGeom>
              <a:avLst/>
              <a:gdLst/>
              <a:ahLst/>
              <a:cxnLst/>
              <a:rect l="l" t="t" r="r" b="b"/>
              <a:pathLst>
                <a:path w="1865" h="1545" extrusionOk="0">
                  <a:moveTo>
                    <a:pt x="1014" y="0"/>
                  </a:moveTo>
                  <a:cubicBezTo>
                    <a:pt x="970" y="0"/>
                    <a:pt x="926" y="4"/>
                    <a:pt x="881" y="12"/>
                  </a:cubicBezTo>
                  <a:cubicBezTo>
                    <a:pt x="191" y="131"/>
                    <a:pt x="0" y="1012"/>
                    <a:pt x="572" y="1405"/>
                  </a:cubicBezTo>
                  <a:cubicBezTo>
                    <a:pt x="710" y="1502"/>
                    <a:pt x="860" y="1545"/>
                    <a:pt x="1007" y="1545"/>
                  </a:cubicBezTo>
                  <a:cubicBezTo>
                    <a:pt x="1454" y="1545"/>
                    <a:pt x="1864" y="1142"/>
                    <a:pt x="1774" y="631"/>
                  </a:cubicBezTo>
                  <a:cubicBezTo>
                    <a:pt x="1700" y="259"/>
                    <a:pt x="1379" y="0"/>
                    <a:pt x="1014"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965" name="Google Shape;5965;p66"/>
            <p:cNvSpPr/>
            <p:nvPr/>
          </p:nvSpPr>
          <p:spPr>
            <a:xfrm>
              <a:off x="6364404" y="1409585"/>
              <a:ext cx="121795" cy="43577"/>
            </a:xfrm>
            <a:custGeom>
              <a:avLst/>
              <a:gdLst/>
              <a:ahLst/>
              <a:cxnLst/>
              <a:rect l="l" t="t" r="r" b="b"/>
              <a:pathLst>
                <a:path w="3776" h="1351" extrusionOk="0">
                  <a:moveTo>
                    <a:pt x="3162" y="0"/>
                  </a:moveTo>
                  <a:cubicBezTo>
                    <a:pt x="3143" y="0"/>
                    <a:pt x="3124" y="1"/>
                    <a:pt x="3104" y="3"/>
                  </a:cubicBezTo>
                  <a:lnTo>
                    <a:pt x="520" y="468"/>
                  </a:lnTo>
                  <a:cubicBezTo>
                    <a:pt x="0" y="606"/>
                    <a:pt x="120" y="1351"/>
                    <a:pt x="628" y="1351"/>
                  </a:cubicBezTo>
                  <a:cubicBezTo>
                    <a:pt x="643" y="1351"/>
                    <a:pt x="659" y="1350"/>
                    <a:pt x="675" y="1349"/>
                  </a:cubicBezTo>
                  <a:lnTo>
                    <a:pt x="3271" y="872"/>
                  </a:lnTo>
                  <a:cubicBezTo>
                    <a:pt x="3776" y="735"/>
                    <a:pt x="3661" y="0"/>
                    <a:pt x="316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966" name="Google Shape;5966;p66"/>
            <p:cNvSpPr/>
            <p:nvPr/>
          </p:nvSpPr>
          <p:spPr>
            <a:xfrm>
              <a:off x="6706823" y="1251439"/>
              <a:ext cx="196272" cy="181563"/>
            </a:xfrm>
            <a:custGeom>
              <a:avLst/>
              <a:gdLst/>
              <a:ahLst/>
              <a:cxnLst/>
              <a:rect l="l" t="t" r="r" b="b"/>
              <a:pathLst>
                <a:path w="6085" h="5629" extrusionOk="0">
                  <a:moveTo>
                    <a:pt x="3620" y="1"/>
                  </a:moveTo>
                  <a:lnTo>
                    <a:pt x="1215" y="1620"/>
                  </a:lnTo>
                  <a:cubicBezTo>
                    <a:pt x="251" y="2275"/>
                    <a:pt x="1" y="3585"/>
                    <a:pt x="656" y="4549"/>
                  </a:cubicBezTo>
                  <a:lnTo>
                    <a:pt x="763" y="4704"/>
                  </a:lnTo>
                  <a:cubicBezTo>
                    <a:pt x="1171" y="5305"/>
                    <a:pt x="1833" y="5629"/>
                    <a:pt x="2508" y="5629"/>
                  </a:cubicBezTo>
                  <a:cubicBezTo>
                    <a:pt x="2916" y="5629"/>
                    <a:pt x="3328" y="5510"/>
                    <a:pt x="3692" y="5264"/>
                  </a:cubicBezTo>
                  <a:lnTo>
                    <a:pt x="6085" y="3644"/>
                  </a:lnTo>
                  <a:lnTo>
                    <a:pt x="3620" y="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967" name="Google Shape;5967;p66"/>
            <p:cNvSpPr/>
            <p:nvPr/>
          </p:nvSpPr>
          <p:spPr>
            <a:xfrm>
              <a:off x="6839327" y="1176188"/>
              <a:ext cx="196272" cy="181660"/>
            </a:xfrm>
            <a:custGeom>
              <a:avLst/>
              <a:gdLst/>
              <a:ahLst/>
              <a:cxnLst/>
              <a:rect l="l" t="t" r="r" b="b"/>
              <a:pathLst>
                <a:path w="6085" h="5632" extrusionOk="0">
                  <a:moveTo>
                    <a:pt x="3588" y="1"/>
                  </a:moveTo>
                  <a:cubicBezTo>
                    <a:pt x="3177" y="1"/>
                    <a:pt x="2760" y="120"/>
                    <a:pt x="2394" y="369"/>
                  </a:cubicBezTo>
                  <a:lnTo>
                    <a:pt x="1" y="1989"/>
                  </a:lnTo>
                  <a:lnTo>
                    <a:pt x="2489" y="5632"/>
                  </a:lnTo>
                  <a:lnTo>
                    <a:pt x="4882" y="4001"/>
                  </a:lnTo>
                  <a:cubicBezTo>
                    <a:pt x="5835" y="3346"/>
                    <a:pt x="6085" y="2036"/>
                    <a:pt x="5430" y="1072"/>
                  </a:cubicBezTo>
                  <a:lnTo>
                    <a:pt x="5430" y="1072"/>
                  </a:lnTo>
                  <a:lnTo>
                    <a:pt x="5430" y="1084"/>
                  </a:lnTo>
                  <a:lnTo>
                    <a:pt x="5323" y="917"/>
                  </a:lnTo>
                  <a:cubicBezTo>
                    <a:pt x="4917" y="319"/>
                    <a:pt x="4259" y="1"/>
                    <a:pt x="358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968" name="Google Shape;5968;p66"/>
            <p:cNvSpPr/>
            <p:nvPr/>
          </p:nvSpPr>
          <p:spPr>
            <a:xfrm>
              <a:off x="5182226" y="98419"/>
              <a:ext cx="349870" cy="436120"/>
            </a:xfrm>
            <a:custGeom>
              <a:avLst/>
              <a:gdLst/>
              <a:ahLst/>
              <a:cxnLst/>
              <a:rect l="l" t="t" r="r" b="b"/>
              <a:pathLst>
                <a:path w="10847" h="13521" extrusionOk="0">
                  <a:moveTo>
                    <a:pt x="4151" y="435"/>
                  </a:moveTo>
                  <a:cubicBezTo>
                    <a:pt x="4440" y="435"/>
                    <a:pt x="4723" y="607"/>
                    <a:pt x="4774" y="994"/>
                  </a:cubicBezTo>
                  <a:cubicBezTo>
                    <a:pt x="4810" y="1196"/>
                    <a:pt x="4751" y="1387"/>
                    <a:pt x="4632" y="1541"/>
                  </a:cubicBezTo>
                  <a:lnTo>
                    <a:pt x="3834" y="1684"/>
                  </a:lnTo>
                  <a:cubicBezTo>
                    <a:pt x="3667" y="1589"/>
                    <a:pt x="3548" y="1422"/>
                    <a:pt x="3512" y="1232"/>
                  </a:cubicBezTo>
                  <a:lnTo>
                    <a:pt x="3500" y="1232"/>
                  </a:lnTo>
                  <a:cubicBezTo>
                    <a:pt x="3386" y="732"/>
                    <a:pt x="3773" y="435"/>
                    <a:pt x="4151" y="435"/>
                  </a:cubicBezTo>
                  <a:close/>
                  <a:moveTo>
                    <a:pt x="7854" y="2749"/>
                  </a:moveTo>
                  <a:cubicBezTo>
                    <a:pt x="8117" y="2749"/>
                    <a:pt x="8351" y="2930"/>
                    <a:pt x="8394" y="3208"/>
                  </a:cubicBezTo>
                  <a:lnTo>
                    <a:pt x="9787" y="10769"/>
                  </a:lnTo>
                  <a:cubicBezTo>
                    <a:pt x="9835" y="11066"/>
                    <a:pt x="9644" y="11340"/>
                    <a:pt x="9346" y="11400"/>
                  </a:cubicBezTo>
                  <a:lnTo>
                    <a:pt x="3084" y="12543"/>
                  </a:lnTo>
                  <a:cubicBezTo>
                    <a:pt x="3049" y="12550"/>
                    <a:pt x="3014" y="12553"/>
                    <a:pt x="2979" y="12553"/>
                  </a:cubicBezTo>
                  <a:cubicBezTo>
                    <a:pt x="2722" y="12553"/>
                    <a:pt x="2493" y="12365"/>
                    <a:pt x="2441" y="12102"/>
                  </a:cubicBezTo>
                  <a:lnTo>
                    <a:pt x="1060" y="4530"/>
                  </a:lnTo>
                  <a:cubicBezTo>
                    <a:pt x="1012" y="4232"/>
                    <a:pt x="1203" y="3958"/>
                    <a:pt x="1512" y="3899"/>
                  </a:cubicBezTo>
                  <a:lnTo>
                    <a:pt x="2250" y="3768"/>
                  </a:lnTo>
                  <a:cubicBezTo>
                    <a:pt x="2292" y="3977"/>
                    <a:pt x="2472" y="4122"/>
                    <a:pt x="2676" y="4122"/>
                  </a:cubicBezTo>
                  <a:cubicBezTo>
                    <a:pt x="2704" y="4122"/>
                    <a:pt x="2733" y="4119"/>
                    <a:pt x="2762" y="4113"/>
                  </a:cubicBezTo>
                  <a:lnTo>
                    <a:pt x="6668" y="3399"/>
                  </a:lnTo>
                  <a:cubicBezTo>
                    <a:pt x="6906" y="3363"/>
                    <a:pt x="7060" y="3125"/>
                    <a:pt x="7025" y="2899"/>
                  </a:cubicBezTo>
                  <a:lnTo>
                    <a:pt x="7763" y="2756"/>
                  </a:lnTo>
                  <a:cubicBezTo>
                    <a:pt x="7793" y="2751"/>
                    <a:pt x="7824" y="2749"/>
                    <a:pt x="7854" y="2749"/>
                  </a:cubicBezTo>
                  <a:close/>
                  <a:moveTo>
                    <a:pt x="4133" y="0"/>
                  </a:moveTo>
                  <a:cubicBezTo>
                    <a:pt x="4070" y="0"/>
                    <a:pt x="4005" y="6"/>
                    <a:pt x="3941" y="17"/>
                  </a:cubicBezTo>
                  <a:cubicBezTo>
                    <a:pt x="3346" y="136"/>
                    <a:pt x="2953" y="708"/>
                    <a:pt x="3072" y="1303"/>
                  </a:cubicBezTo>
                  <a:cubicBezTo>
                    <a:pt x="3108" y="1482"/>
                    <a:pt x="3179" y="1637"/>
                    <a:pt x="3286" y="1779"/>
                  </a:cubicBezTo>
                  <a:lnTo>
                    <a:pt x="2512" y="1934"/>
                  </a:lnTo>
                  <a:cubicBezTo>
                    <a:pt x="2191" y="1994"/>
                    <a:pt x="1988" y="2291"/>
                    <a:pt x="2036" y="2613"/>
                  </a:cubicBezTo>
                  <a:lnTo>
                    <a:pt x="2096" y="2899"/>
                  </a:lnTo>
                  <a:lnTo>
                    <a:pt x="798" y="3125"/>
                  </a:lnTo>
                  <a:cubicBezTo>
                    <a:pt x="322" y="3208"/>
                    <a:pt x="0" y="3673"/>
                    <a:pt x="83" y="4149"/>
                  </a:cubicBezTo>
                  <a:lnTo>
                    <a:pt x="1667" y="12781"/>
                  </a:lnTo>
                  <a:cubicBezTo>
                    <a:pt x="1741" y="13217"/>
                    <a:pt x="2120" y="13520"/>
                    <a:pt x="2548" y="13520"/>
                  </a:cubicBezTo>
                  <a:cubicBezTo>
                    <a:pt x="2599" y="13520"/>
                    <a:pt x="2651" y="13516"/>
                    <a:pt x="2703" y="13507"/>
                  </a:cubicBezTo>
                  <a:lnTo>
                    <a:pt x="10037" y="12162"/>
                  </a:lnTo>
                  <a:cubicBezTo>
                    <a:pt x="10525" y="12066"/>
                    <a:pt x="10847" y="11602"/>
                    <a:pt x="10763" y="11126"/>
                  </a:cubicBezTo>
                  <a:lnTo>
                    <a:pt x="9180" y="2494"/>
                  </a:lnTo>
                  <a:cubicBezTo>
                    <a:pt x="9106" y="2064"/>
                    <a:pt x="8737" y="1763"/>
                    <a:pt x="8316" y="1763"/>
                  </a:cubicBezTo>
                  <a:cubicBezTo>
                    <a:pt x="8259" y="1763"/>
                    <a:pt x="8202" y="1768"/>
                    <a:pt x="8144" y="1779"/>
                  </a:cubicBezTo>
                  <a:lnTo>
                    <a:pt x="6858" y="2018"/>
                  </a:lnTo>
                  <a:lnTo>
                    <a:pt x="6810" y="1744"/>
                  </a:lnTo>
                  <a:cubicBezTo>
                    <a:pt x="6758" y="1458"/>
                    <a:pt x="6508" y="1258"/>
                    <a:pt x="6228" y="1258"/>
                  </a:cubicBezTo>
                  <a:cubicBezTo>
                    <a:pt x="6192" y="1258"/>
                    <a:pt x="6156" y="1261"/>
                    <a:pt x="6120" y="1268"/>
                  </a:cubicBezTo>
                  <a:lnTo>
                    <a:pt x="5179" y="1434"/>
                  </a:lnTo>
                  <a:cubicBezTo>
                    <a:pt x="5227" y="1268"/>
                    <a:pt x="5239" y="1089"/>
                    <a:pt x="5215" y="922"/>
                  </a:cubicBezTo>
                  <a:cubicBezTo>
                    <a:pt x="5119" y="381"/>
                    <a:pt x="4655" y="0"/>
                    <a:pt x="4133"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969" name="Google Shape;5969;p66"/>
            <p:cNvSpPr/>
            <p:nvPr/>
          </p:nvSpPr>
          <p:spPr>
            <a:xfrm>
              <a:off x="5244414" y="255566"/>
              <a:ext cx="60059" cy="49898"/>
            </a:xfrm>
            <a:custGeom>
              <a:avLst/>
              <a:gdLst/>
              <a:ahLst/>
              <a:cxnLst/>
              <a:rect l="l" t="t" r="r" b="b"/>
              <a:pathLst>
                <a:path w="1862" h="1547" extrusionOk="0">
                  <a:moveTo>
                    <a:pt x="1015" y="1"/>
                  </a:moveTo>
                  <a:cubicBezTo>
                    <a:pt x="967" y="1"/>
                    <a:pt x="919" y="5"/>
                    <a:pt x="870" y="15"/>
                  </a:cubicBezTo>
                  <a:cubicBezTo>
                    <a:pt x="191" y="134"/>
                    <a:pt x="1" y="1015"/>
                    <a:pt x="560" y="1408"/>
                  </a:cubicBezTo>
                  <a:cubicBezTo>
                    <a:pt x="700" y="1504"/>
                    <a:pt x="851" y="1547"/>
                    <a:pt x="998" y="1547"/>
                  </a:cubicBezTo>
                  <a:cubicBezTo>
                    <a:pt x="1451" y="1547"/>
                    <a:pt x="1862" y="1138"/>
                    <a:pt x="1763" y="634"/>
                  </a:cubicBezTo>
                  <a:cubicBezTo>
                    <a:pt x="1689" y="266"/>
                    <a:pt x="1375" y="1"/>
                    <a:pt x="1015"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970" name="Google Shape;5970;p66"/>
            <p:cNvSpPr/>
            <p:nvPr/>
          </p:nvSpPr>
          <p:spPr>
            <a:xfrm>
              <a:off x="5312052" y="241148"/>
              <a:ext cx="124117" cy="43673"/>
            </a:xfrm>
            <a:custGeom>
              <a:avLst/>
              <a:gdLst/>
              <a:ahLst/>
              <a:cxnLst/>
              <a:rect l="l" t="t" r="r" b="b"/>
              <a:pathLst>
                <a:path w="3848" h="1354" extrusionOk="0">
                  <a:moveTo>
                    <a:pt x="3239" y="0"/>
                  </a:moveTo>
                  <a:cubicBezTo>
                    <a:pt x="3208" y="0"/>
                    <a:pt x="3176" y="3"/>
                    <a:pt x="3143" y="10"/>
                  </a:cubicBezTo>
                  <a:lnTo>
                    <a:pt x="3155" y="10"/>
                  </a:lnTo>
                  <a:lnTo>
                    <a:pt x="559" y="486"/>
                  </a:lnTo>
                  <a:cubicBezTo>
                    <a:pt x="0" y="553"/>
                    <a:pt x="102" y="1354"/>
                    <a:pt x="609" y="1354"/>
                  </a:cubicBezTo>
                  <a:cubicBezTo>
                    <a:pt x="642" y="1354"/>
                    <a:pt x="677" y="1350"/>
                    <a:pt x="714" y="1343"/>
                  </a:cubicBezTo>
                  <a:lnTo>
                    <a:pt x="3309" y="867"/>
                  </a:lnTo>
                  <a:cubicBezTo>
                    <a:pt x="3847" y="766"/>
                    <a:pt x="3731" y="0"/>
                    <a:pt x="3239"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971" name="Google Shape;5971;p66"/>
            <p:cNvSpPr/>
            <p:nvPr/>
          </p:nvSpPr>
          <p:spPr>
            <a:xfrm>
              <a:off x="5257090" y="325172"/>
              <a:ext cx="59769" cy="49866"/>
            </a:xfrm>
            <a:custGeom>
              <a:avLst/>
              <a:gdLst/>
              <a:ahLst/>
              <a:cxnLst/>
              <a:rect l="l" t="t" r="r" b="b"/>
              <a:pathLst>
                <a:path w="1853" h="1546" extrusionOk="0">
                  <a:moveTo>
                    <a:pt x="1003" y="1"/>
                  </a:moveTo>
                  <a:cubicBezTo>
                    <a:pt x="959" y="1"/>
                    <a:pt x="914" y="4"/>
                    <a:pt x="870" y="12"/>
                  </a:cubicBezTo>
                  <a:cubicBezTo>
                    <a:pt x="191" y="131"/>
                    <a:pt x="1" y="1012"/>
                    <a:pt x="560" y="1405"/>
                  </a:cubicBezTo>
                  <a:cubicBezTo>
                    <a:pt x="701" y="1502"/>
                    <a:pt x="853" y="1545"/>
                    <a:pt x="1000" y="1545"/>
                  </a:cubicBezTo>
                  <a:cubicBezTo>
                    <a:pt x="1449" y="1545"/>
                    <a:pt x="1853" y="1142"/>
                    <a:pt x="1763" y="631"/>
                  </a:cubicBezTo>
                  <a:cubicBezTo>
                    <a:pt x="1699" y="259"/>
                    <a:pt x="1369" y="1"/>
                    <a:pt x="100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972" name="Google Shape;5972;p66"/>
            <p:cNvSpPr/>
            <p:nvPr/>
          </p:nvSpPr>
          <p:spPr>
            <a:xfrm>
              <a:off x="5326599" y="310528"/>
              <a:ext cx="121408" cy="43512"/>
            </a:xfrm>
            <a:custGeom>
              <a:avLst/>
              <a:gdLst/>
              <a:ahLst/>
              <a:cxnLst/>
              <a:rect l="l" t="t" r="r" b="b"/>
              <a:pathLst>
                <a:path w="3764" h="1349" extrusionOk="0">
                  <a:moveTo>
                    <a:pt x="3133" y="0"/>
                  </a:moveTo>
                  <a:cubicBezTo>
                    <a:pt x="3121" y="0"/>
                    <a:pt x="3109" y="1"/>
                    <a:pt x="3096" y="2"/>
                  </a:cubicBezTo>
                  <a:lnTo>
                    <a:pt x="501" y="478"/>
                  </a:lnTo>
                  <a:cubicBezTo>
                    <a:pt x="1" y="618"/>
                    <a:pt x="126" y="1348"/>
                    <a:pt x="620" y="1348"/>
                  </a:cubicBezTo>
                  <a:cubicBezTo>
                    <a:pt x="632" y="1348"/>
                    <a:pt x="644" y="1348"/>
                    <a:pt x="656" y="1347"/>
                  </a:cubicBezTo>
                  <a:lnTo>
                    <a:pt x="3251" y="871"/>
                  </a:lnTo>
                  <a:cubicBezTo>
                    <a:pt x="3763" y="731"/>
                    <a:pt x="3638" y="0"/>
                    <a:pt x="3133"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973" name="Google Shape;5973;p66"/>
            <p:cNvSpPr/>
            <p:nvPr/>
          </p:nvSpPr>
          <p:spPr>
            <a:xfrm>
              <a:off x="5270540" y="399294"/>
              <a:ext cx="60059" cy="50189"/>
            </a:xfrm>
            <a:custGeom>
              <a:avLst/>
              <a:gdLst/>
              <a:ahLst/>
              <a:cxnLst/>
              <a:rect l="l" t="t" r="r" b="b"/>
              <a:pathLst>
                <a:path w="1862" h="1556" extrusionOk="0">
                  <a:moveTo>
                    <a:pt x="1002" y="1"/>
                  </a:moveTo>
                  <a:cubicBezTo>
                    <a:pt x="958" y="1"/>
                    <a:pt x="914" y="4"/>
                    <a:pt x="870" y="12"/>
                  </a:cubicBezTo>
                  <a:cubicBezTo>
                    <a:pt x="191" y="131"/>
                    <a:pt x="0" y="1012"/>
                    <a:pt x="572" y="1417"/>
                  </a:cubicBezTo>
                  <a:cubicBezTo>
                    <a:pt x="709" y="1513"/>
                    <a:pt x="857" y="1556"/>
                    <a:pt x="1002" y="1556"/>
                  </a:cubicBezTo>
                  <a:cubicBezTo>
                    <a:pt x="1451" y="1556"/>
                    <a:pt x="1862" y="1147"/>
                    <a:pt x="1763" y="643"/>
                  </a:cubicBezTo>
                  <a:cubicBezTo>
                    <a:pt x="1699" y="260"/>
                    <a:pt x="1369"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974" name="Google Shape;5974;p66"/>
            <p:cNvSpPr/>
            <p:nvPr/>
          </p:nvSpPr>
          <p:spPr>
            <a:xfrm>
              <a:off x="5339501" y="384586"/>
              <a:ext cx="122440" cy="44028"/>
            </a:xfrm>
            <a:custGeom>
              <a:avLst/>
              <a:gdLst/>
              <a:ahLst/>
              <a:cxnLst/>
              <a:rect l="l" t="t" r="r" b="b"/>
              <a:pathLst>
                <a:path w="3796" h="1365" extrusionOk="0">
                  <a:moveTo>
                    <a:pt x="3172" y="0"/>
                  </a:moveTo>
                  <a:cubicBezTo>
                    <a:pt x="3153" y="0"/>
                    <a:pt x="3133" y="1"/>
                    <a:pt x="3113" y="4"/>
                  </a:cubicBezTo>
                  <a:lnTo>
                    <a:pt x="518" y="480"/>
                  </a:lnTo>
                  <a:cubicBezTo>
                    <a:pt x="1" y="606"/>
                    <a:pt x="115" y="1364"/>
                    <a:pt x="626" y="1364"/>
                  </a:cubicBezTo>
                  <a:cubicBezTo>
                    <a:pt x="645" y="1364"/>
                    <a:pt x="664" y="1363"/>
                    <a:pt x="684" y="1361"/>
                  </a:cubicBezTo>
                  <a:lnTo>
                    <a:pt x="3268" y="885"/>
                  </a:lnTo>
                  <a:cubicBezTo>
                    <a:pt x="3796" y="747"/>
                    <a:pt x="3682" y="0"/>
                    <a:pt x="317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975" name="Google Shape;5975;p66"/>
            <p:cNvSpPr/>
            <p:nvPr/>
          </p:nvSpPr>
          <p:spPr>
            <a:xfrm>
              <a:off x="5212933" y="708039"/>
              <a:ext cx="250815" cy="224688"/>
            </a:xfrm>
            <a:custGeom>
              <a:avLst/>
              <a:gdLst/>
              <a:ahLst/>
              <a:cxnLst/>
              <a:rect l="l" t="t" r="r" b="b"/>
              <a:pathLst>
                <a:path w="7776" h="6966" extrusionOk="0">
                  <a:moveTo>
                    <a:pt x="3943" y="1"/>
                  </a:moveTo>
                  <a:cubicBezTo>
                    <a:pt x="2906" y="1"/>
                    <a:pt x="1888" y="469"/>
                    <a:pt x="1227" y="1346"/>
                  </a:cubicBezTo>
                  <a:lnTo>
                    <a:pt x="6966" y="4977"/>
                  </a:lnTo>
                  <a:cubicBezTo>
                    <a:pt x="7775" y="3406"/>
                    <a:pt x="7251" y="1477"/>
                    <a:pt x="5763" y="525"/>
                  </a:cubicBezTo>
                  <a:cubicBezTo>
                    <a:pt x="5199" y="171"/>
                    <a:pt x="4568" y="1"/>
                    <a:pt x="3943" y="1"/>
                  </a:cubicBezTo>
                  <a:close/>
                  <a:moveTo>
                    <a:pt x="822" y="2001"/>
                  </a:moveTo>
                  <a:cubicBezTo>
                    <a:pt x="1" y="3561"/>
                    <a:pt x="524" y="5489"/>
                    <a:pt x="2025" y="6442"/>
                  </a:cubicBezTo>
                  <a:cubicBezTo>
                    <a:pt x="2584" y="6796"/>
                    <a:pt x="3211" y="6966"/>
                    <a:pt x="3833" y="6966"/>
                  </a:cubicBezTo>
                  <a:cubicBezTo>
                    <a:pt x="4864" y="6966"/>
                    <a:pt x="5880" y="6497"/>
                    <a:pt x="6549" y="5620"/>
                  </a:cubicBezTo>
                  <a:lnTo>
                    <a:pt x="822" y="200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976" name="Google Shape;5976;p66"/>
            <p:cNvSpPr/>
            <p:nvPr/>
          </p:nvSpPr>
          <p:spPr>
            <a:xfrm>
              <a:off x="5682211" y="226472"/>
              <a:ext cx="196304" cy="181918"/>
            </a:xfrm>
            <a:custGeom>
              <a:avLst/>
              <a:gdLst/>
              <a:ahLst/>
              <a:cxnLst/>
              <a:rect l="l" t="t" r="r" b="b"/>
              <a:pathLst>
                <a:path w="6086" h="5640" extrusionOk="0">
                  <a:moveTo>
                    <a:pt x="3609" y="0"/>
                  </a:moveTo>
                  <a:lnTo>
                    <a:pt x="1215" y="1631"/>
                  </a:lnTo>
                  <a:cubicBezTo>
                    <a:pt x="251" y="2286"/>
                    <a:pt x="1" y="3596"/>
                    <a:pt x="656" y="4560"/>
                  </a:cubicBezTo>
                  <a:lnTo>
                    <a:pt x="763" y="4715"/>
                  </a:lnTo>
                  <a:cubicBezTo>
                    <a:pt x="1171" y="5316"/>
                    <a:pt x="1834" y="5640"/>
                    <a:pt x="2508" y="5640"/>
                  </a:cubicBezTo>
                  <a:cubicBezTo>
                    <a:pt x="2916" y="5640"/>
                    <a:pt x="3329" y="5521"/>
                    <a:pt x="3692" y="5275"/>
                  </a:cubicBezTo>
                  <a:lnTo>
                    <a:pt x="6085" y="3644"/>
                  </a:lnTo>
                  <a:lnTo>
                    <a:pt x="3609" y="0"/>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977" name="Google Shape;5977;p66"/>
            <p:cNvSpPr/>
            <p:nvPr/>
          </p:nvSpPr>
          <p:spPr>
            <a:xfrm>
              <a:off x="5814714" y="151317"/>
              <a:ext cx="196272" cy="181950"/>
            </a:xfrm>
            <a:custGeom>
              <a:avLst/>
              <a:gdLst/>
              <a:ahLst/>
              <a:cxnLst/>
              <a:rect l="l" t="t" r="r" b="b"/>
              <a:pathLst>
                <a:path w="6085" h="5641" extrusionOk="0">
                  <a:moveTo>
                    <a:pt x="3580" y="1"/>
                  </a:moveTo>
                  <a:cubicBezTo>
                    <a:pt x="3174" y="1"/>
                    <a:pt x="2765" y="119"/>
                    <a:pt x="2406" y="366"/>
                  </a:cubicBezTo>
                  <a:lnTo>
                    <a:pt x="1" y="1985"/>
                  </a:lnTo>
                  <a:lnTo>
                    <a:pt x="2477" y="5640"/>
                  </a:lnTo>
                  <a:lnTo>
                    <a:pt x="4870" y="4009"/>
                  </a:lnTo>
                  <a:cubicBezTo>
                    <a:pt x="5835" y="3354"/>
                    <a:pt x="6085" y="2044"/>
                    <a:pt x="5430" y="1080"/>
                  </a:cubicBezTo>
                  <a:lnTo>
                    <a:pt x="5323" y="925"/>
                  </a:lnTo>
                  <a:cubicBezTo>
                    <a:pt x="4915" y="324"/>
                    <a:pt x="4252" y="1"/>
                    <a:pt x="3580"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978" name="Google Shape;5978;p66"/>
            <p:cNvSpPr/>
            <p:nvPr/>
          </p:nvSpPr>
          <p:spPr>
            <a:xfrm>
              <a:off x="5624636" y="602242"/>
              <a:ext cx="346032" cy="344032"/>
            </a:xfrm>
            <a:custGeom>
              <a:avLst/>
              <a:gdLst/>
              <a:ahLst/>
              <a:cxnLst/>
              <a:rect l="l" t="t" r="r" b="b"/>
              <a:pathLst>
                <a:path w="10728" h="10666" extrusionOk="0">
                  <a:moveTo>
                    <a:pt x="5007" y="1"/>
                  </a:moveTo>
                  <a:cubicBezTo>
                    <a:pt x="4823" y="1"/>
                    <a:pt x="4677" y="136"/>
                    <a:pt x="4655" y="328"/>
                  </a:cubicBezTo>
                  <a:lnTo>
                    <a:pt x="4191" y="3805"/>
                  </a:lnTo>
                  <a:lnTo>
                    <a:pt x="714" y="3340"/>
                  </a:lnTo>
                  <a:cubicBezTo>
                    <a:pt x="699" y="3338"/>
                    <a:pt x="683" y="3338"/>
                    <a:pt x="668" y="3338"/>
                  </a:cubicBezTo>
                  <a:cubicBezTo>
                    <a:pt x="475" y="3338"/>
                    <a:pt x="320" y="3474"/>
                    <a:pt x="298" y="3662"/>
                  </a:cubicBezTo>
                  <a:lnTo>
                    <a:pt x="36" y="5638"/>
                  </a:lnTo>
                  <a:cubicBezTo>
                    <a:pt x="0" y="5840"/>
                    <a:pt x="143" y="6031"/>
                    <a:pt x="357" y="6055"/>
                  </a:cubicBezTo>
                  <a:lnTo>
                    <a:pt x="357" y="6043"/>
                  </a:lnTo>
                  <a:lnTo>
                    <a:pt x="3834" y="6507"/>
                  </a:lnTo>
                  <a:lnTo>
                    <a:pt x="3370" y="9984"/>
                  </a:lnTo>
                  <a:cubicBezTo>
                    <a:pt x="3346" y="10186"/>
                    <a:pt x="3489" y="10377"/>
                    <a:pt x="3691" y="10401"/>
                  </a:cubicBezTo>
                  <a:lnTo>
                    <a:pt x="5667" y="10663"/>
                  </a:lnTo>
                  <a:cubicBezTo>
                    <a:pt x="5682" y="10664"/>
                    <a:pt x="5697" y="10665"/>
                    <a:pt x="5712" y="10665"/>
                  </a:cubicBezTo>
                  <a:cubicBezTo>
                    <a:pt x="5897" y="10665"/>
                    <a:pt x="6062" y="10529"/>
                    <a:pt x="6084" y="10341"/>
                  </a:cubicBezTo>
                  <a:lnTo>
                    <a:pt x="6548" y="6864"/>
                  </a:lnTo>
                  <a:lnTo>
                    <a:pt x="10025" y="7329"/>
                  </a:lnTo>
                  <a:cubicBezTo>
                    <a:pt x="10040" y="7331"/>
                    <a:pt x="10055" y="7331"/>
                    <a:pt x="10069" y="7331"/>
                  </a:cubicBezTo>
                  <a:cubicBezTo>
                    <a:pt x="10254" y="7331"/>
                    <a:pt x="10420" y="7195"/>
                    <a:pt x="10442" y="7007"/>
                  </a:cubicBezTo>
                  <a:lnTo>
                    <a:pt x="10704" y="5031"/>
                  </a:lnTo>
                  <a:cubicBezTo>
                    <a:pt x="10728" y="4828"/>
                    <a:pt x="10585" y="4638"/>
                    <a:pt x="10382" y="4614"/>
                  </a:cubicBezTo>
                  <a:lnTo>
                    <a:pt x="6894" y="4150"/>
                  </a:lnTo>
                  <a:lnTo>
                    <a:pt x="7358" y="673"/>
                  </a:lnTo>
                  <a:cubicBezTo>
                    <a:pt x="7382" y="471"/>
                    <a:pt x="7239" y="280"/>
                    <a:pt x="7037" y="256"/>
                  </a:cubicBezTo>
                  <a:lnTo>
                    <a:pt x="5072" y="6"/>
                  </a:lnTo>
                  <a:cubicBezTo>
                    <a:pt x="5050" y="3"/>
                    <a:pt x="5028" y="1"/>
                    <a:pt x="5007"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979" name="Google Shape;5979;p66"/>
            <p:cNvSpPr/>
            <p:nvPr/>
          </p:nvSpPr>
          <p:spPr>
            <a:xfrm>
              <a:off x="5182226" y="1123290"/>
              <a:ext cx="349870" cy="436217"/>
            </a:xfrm>
            <a:custGeom>
              <a:avLst/>
              <a:gdLst/>
              <a:ahLst/>
              <a:cxnLst/>
              <a:rect l="l" t="t" r="r" b="b"/>
              <a:pathLst>
                <a:path w="10847" h="13524" extrusionOk="0">
                  <a:moveTo>
                    <a:pt x="4147" y="429"/>
                  </a:moveTo>
                  <a:cubicBezTo>
                    <a:pt x="4437" y="429"/>
                    <a:pt x="4723" y="604"/>
                    <a:pt x="4774" y="997"/>
                  </a:cubicBezTo>
                  <a:cubicBezTo>
                    <a:pt x="4810" y="1188"/>
                    <a:pt x="4751" y="1390"/>
                    <a:pt x="4632" y="1533"/>
                  </a:cubicBezTo>
                  <a:lnTo>
                    <a:pt x="3834" y="1688"/>
                  </a:lnTo>
                  <a:cubicBezTo>
                    <a:pt x="3667" y="1593"/>
                    <a:pt x="3548" y="1426"/>
                    <a:pt x="3512" y="1224"/>
                  </a:cubicBezTo>
                  <a:lnTo>
                    <a:pt x="3500" y="1224"/>
                  </a:lnTo>
                  <a:cubicBezTo>
                    <a:pt x="3386" y="725"/>
                    <a:pt x="3770" y="429"/>
                    <a:pt x="4147" y="429"/>
                  </a:cubicBezTo>
                  <a:close/>
                  <a:moveTo>
                    <a:pt x="7867" y="2749"/>
                  </a:moveTo>
                  <a:cubicBezTo>
                    <a:pt x="8125" y="2749"/>
                    <a:pt x="8352" y="2938"/>
                    <a:pt x="8394" y="3200"/>
                  </a:cubicBezTo>
                  <a:lnTo>
                    <a:pt x="9787" y="10761"/>
                  </a:lnTo>
                  <a:cubicBezTo>
                    <a:pt x="9835" y="11058"/>
                    <a:pt x="9644" y="11344"/>
                    <a:pt x="9346" y="11392"/>
                  </a:cubicBezTo>
                  <a:lnTo>
                    <a:pt x="3084" y="12535"/>
                  </a:lnTo>
                  <a:cubicBezTo>
                    <a:pt x="3049" y="12542"/>
                    <a:pt x="3014" y="12545"/>
                    <a:pt x="2979" y="12545"/>
                  </a:cubicBezTo>
                  <a:cubicBezTo>
                    <a:pt x="2722" y="12545"/>
                    <a:pt x="2493" y="12357"/>
                    <a:pt x="2441" y="12094"/>
                  </a:cubicBezTo>
                  <a:lnTo>
                    <a:pt x="1060" y="4534"/>
                  </a:lnTo>
                  <a:cubicBezTo>
                    <a:pt x="1012" y="4236"/>
                    <a:pt x="1203" y="3950"/>
                    <a:pt x="1512" y="3903"/>
                  </a:cubicBezTo>
                  <a:lnTo>
                    <a:pt x="2250" y="3760"/>
                  </a:lnTo>
                  <a:cubicBezTo>
                    <a:pt x="2293" y="3975"/>
                    <a:pt x="2482" y="4122"/>
                    <a:pt x="2694" y="4122"/>
                  </a:cubicBezTo>
                  <a:cubicBezTo>
                    <a:pt x="2717" y="4122"/>
                    <a:pt x="2739" y="4120"/>
                    <a:pt x="2762" y="4117"/>
                  </a:cubicBezTo>
                  <a:lnTo>
                    <a:pt x="6668" y="3402"/>
                  </a:lnTo>
                  <a:cubicBezTo>
                    <a:pt x="6906" y="3355"/>
                    <a:pt x="7060" y="3129"/>
                    <a:pt x="7025" y="2890"/>
                  </a:cubicBezTo>
                  <a:lnTo>
                    <a:pt x="7763" y="2760"/>
                  </a:lnTo>
                  <a:cubicBezTo>
                    <a:pt x="7798" y="2752"/>
                    <a:pt x="7833" y="2749"/>
                    <a:pt x="7867" y="2749"/>
                  </a:cubicBezTo>
                  <a:close/>
                  <a:moveTo>
                    <a:pt x="4150" y="0"/>
                  </a:moveTo>
                  <a:cubicBezTo>
                    <a:pt x="4081" y="0"/>
                    <a:pt x="4011" y="7"/>
                    <a:pt x="3941" y="21"/>
                  </a:cubicBezTo>
                  <a:cubicBezTo>
                    <a:pt x="3346" y="128"/>
                    <a:pt x="2953" y="700"/>
                    <a:pt x="3072" y="1307"/>
                  </a:cubicBezTo>
                  <a:cubicBezTo>
                    <a:pt x="3108" y="1474"/>
                    <a:pt x="3179" y="1640"/>
                    <a:pt x="3286" y="1783"/>
                  </a:cubicBezTo>
                  <a:lnTo>
                    <a:pt x="2512" y="1926"/>
                  </a:lnTo>
                  <a:cubicBezTo>
                    <a:pt x="2191" y="1986"/>
                    <a:pt x="1988" y="2295"/>
                    <a:pt x="2036" y="2617"/>
                  </a:cubicBezTo>
                  <a:lnTo>
                    <a:pt x="2096" y="2890"/>
                  </a:lnTo>
                  <a:lnTo>
                    <a:pt x="798" y="3129"/>
                  </a:lnTo>
                  <a:cubicBezTo>
                    <a:pt x="322" y="3212"/>
                    <a:pt x="0" y="3676"/>
                    <a:pt x="83" y="4164"/>
                  </a:cubicBezTo>
                  <a:lnTo>
                    <a:pt x="1667" y="12785"/>
                  </a:lnTo>
                  <a:cubicBezTo>
                    <a:pt x="1741" y="13221"/>
                    <a:pt x="2120" y="13524"/>
                    <a:pt x="2548" y="13524"/>
                  </a:cubicBezTo>
                  <a:cubicBezTo>
                    <a:pt x="2599" y="13524"/>
                    <a:pt x="2651" y="13520"/>
                    <a:pt x="2703" y="13511"/>
                  </a:cubicBezTo>
                  <a:lnTo>
                    <a:pt x="10049" y="12165"/>
                  </a:lnTo>
                  <a:cubicBezTo>
                    <a:pt x="10525" y="12082"/>
                    <a:pt x="10847" y="11618"/>
                    <a:pt x="10763" y="11130"/>
                  </a:cubicBezTo>
                  <a:lnTo>
                    <a:pt x="9192" y="2498"/>
                  </a:lnTo>
                  <a:cubicBezTo>
                    <a:pt x="9108" y="2067"/>
                    <a:pt x="8737" y="1766"/>
                    <a:pt x="8316" y="1766"/>
                  </a:cubicBezTo>
                  <a:cubicBezTo>
                    <a:pt x="8259" y="1766"/>
                    <a:pt x="8202" y="1772"/>
                    <a:pt x="8144" y="1783"/>
                  </a:cubicBezTo>
                  <a:lnTo>
                    <a:pt x="6858" y="2009"/>
                  </a:lnTo>
                  <a:lnTo>
                    <a:pt x="6810" y="1736"/>
                  </a:lnTo>
                  <a:cubicBezTo>
                    <a:pt x="6757" y="1446"/>
                    <a:pt x="6499" y="1252"/>
                    <a:pt x="6214" y="1252"/>
                  </a:cubicBezTo>
                  <a:cubicBezTo>
                    <a:pt x="6183" y="1252"/>
                    <a:pt x="6151" y="1255"/>
                    <a:pt x="6120" y="1259"/>
                  </a:cubicBezTo>
                  <a:lnTo>
                    <a:pt x="5179" y="1438"/>
                  </a:lnTo>
                  <a:cubicBezTo>
                    <a:pt x="5227" y="1259"/>
                    <a:pt x="5239" y="1081"/>
                    <a:pt x="5215" y="914"/>
                  </a:cubicBezTo>
                  <a:cubicBezTo>
                    <a:pt x="5120" y="378"/>
                    <a:pt x="4665" y="0"/>
                    <a:pt x="4150"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980" name="Google Shape;5980;p66"/>
            <p:cNvSpPr/>
            <p:nvPr/>
          </p:nvSpPr>
          <p:spPr>
            <a:xfrm>
              <a:off x="5244414" y="1280275"/>
              <a:ext cx="60059" cy="49866"/>
            </a:xfrm>
            <a:custGeom>
              <a:avLst/>
              <a:gdLst/>
              <a:ahLst/>
              <a:cxnLst/>
              <a:rect l="l" t="t" r="r" b="b"/>
              <a:pathLst>
                <a:path w="1862" h="1546" extrusionOk="0">
                  <a:moveTo>
                    <a:pt x="1002" y="1"/>
                  </a:moveTo>
                  <a:cubicBezTo>
                    <a:pt x="959" y="1"/>
                    <a:pt x="915" y="4"/>
                    <a:pt x="870" y="12"/>
                  </a:cubicBezTo>
                  <a:cubicBezTo>
                    <a:pt x="191" y="131"/>
                    <a:pt x="1" y="1012"/>
                    <a:pt x="560" y="1405"/>
                  </a:cubicBezTo>
                  <a:cubicBezTo>
                    <a:pt x="702" y="1502"/>
                    <a:pt x="854" y="1545"/>
                    <a:pt x="1002" y="1545"/>
                  </a:cubicBezTo>
                  <a:cubicBezTo>
                    <a:pt x="1454" y="1545"/>
                    <a:pt x="1862" y="1142"/>
                    <a:pt x="1763" y="631"/>
                  </a:cubicBezTo>
                  <a:cubicBezTo>
                    <a:pt x="1689" y="259"/>
                    <a:pt x="1367"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981" name="Google Shape;5981;p66"/>
            <p:cNvSpPr/>
            <p:nvPr/>
          </p:nvSpPr>
          <p:spPr>
            <a:xfrm>
              <a:off x="5311504" y="1265631"/>
              <a:ext cx="125182" cy="43931"/>
            </a:xfrm>
            <a:custGeom>
              <a:avLst/>
              <a:gdLst/>
              <a:ahLst/>
              <a:cxnLst/>
              <a:rect l="l" t="t" r="r" b="b"/>
              <a:pathLst>
                <a:path w="3881" h="1362" extrusionOk="0">
                  <a:moveTo>
                    <a:pt x="3274" y="0"/>
                  </a:moveTo>
                  <a:cubicBezTo>
                    <a:pt x="3238" y="0"/>
                    <a:pt x="3200" y="5"/>
                    <a:pt x="3160" y="13"/>
                  </a:cubicBezTo>
                  <a:lnTo>
                    <a:pt x="3172" y="13"/>
                  </a:lnTo>
                  <a:lnTo>
                    <a:pt x="576" y="490"/>
                  </a:lnTo>
                  <a:cubicBezTo>
                    <a:pt x="0" y="545"/>
                    <a:pt x="104" y="1362"/>
                    <a:pt x="609" y="1362"/>
                  </a:cubicBezTo>
                  <a:cubicBezTo>
                    <a:pt x="647" y="1362"/>
                    <a:pt x="688" y="1357"/>
                    <a:pt x="731" y="1347"/>
                  </a:cubicBezTo>
                  <a:lnTo>
                    <a:pt x="3314" y="871"/>
                  </a:lnTo>
                  <a:cubicBezTo>
                    <a:pt x="3881" y="793"/>
                    <a:pt x="3774" y="0"/>
                    <a:pt x="3274"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982" name="Google Shape;5982;p66"/>
            <p:cNvSpPr/>
            <p:nvPr/>
          </p:nvSpPr>
          <p:spPr>
            <a:xfrm>
              <a:off x="5257090" y="1349784"/>
              <a:ext cx="59769" cy="49866"/>
            </a:xfrm>
            <a:custGeom>
              <a:avLst/>
              <a:gdLst/>
              <a:ahLst/>
              <a:cxnLst/>
              <a:rect l="l" t="t" r="r" b="b"/>
              <a:pathLst>
                <a:path w="1853" h="1546" extrusionOk="0">
                  <a:moveTo>
                    <a:pt x="1002" y="1"/>
                  </a:moveTo>
                  <a:cubicBezTo>
                    <a:pt x="959" y="1"/>
                    <a:pt x="914" y="4"/>
                    <a:pt x="870" y="12"/>
                  </a:cubicBezTo>
                  <a:cubicBezTo>
                    <a:pt x="191" y="131"/>
                    <a:pt x="1" y="1012"/>
                    <a:pt x="560" y="1405"/>
                  </a:cubicBezTo>
                  <a:cubicBezTo>
                    <a:pt x="702" y="1502"/>
                    <a:pt x="854" y="1545"/>
                    <a:pt x="1001" y="1545"/>
                  </a:cubicBezTo>
                  <a:cubicBezTo>
                    <a:pt x="1450" y="1545"/>
                    <a:pt x="1852" y="1145"/>
                    <a:pt x="1763" y="643"/>
                  </a:cubicBezTo>
                  <a:cubicBezTo>
                    <a:pt x="1699" y="260"/>
                    <a:pt x="1369"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983" name="Google Shape;5983;p66"/>
            <p:cNvSpPr/>
            <p:nvPr/>
          </p:nvSpPr>
          <p:spPr>
            <a:xfrm>
              <a:off x="5326728" y="1335140"/>
              <a:ext cx="121279" cy="43544"/>
            </a:xfrm>
            <a:custGeom>
              <a:avLst/>
              <a:gdLst/>
              <a:ahLst/>
              <a:cxnLst/>
              <a:rect l="l" t="t" r="r" b="b"/>
              <a:pathLst>
                <a:path w="3760" h="1350" extrusionOk="0">
                  <a:moveTo>
                    <a:pt x="3129" y="0"/>
                  </a:moveTo>
                  <a:cubicBezTo>
                    <a:pt x="3117" y="0"/>
                    <a:pt x="3105" y="1"/>
                    <a:pt x="3092" y="2"/>
                  </a:cubicBezTo>
                  <a:lnTo>
                    <a:pt x="497" y="478"/>
                  </a:lnTo>
                  <a:cubicBezTo>
                    <a:pt x="0" y="628"/>
                    <a:pt x="120" y="1349"/>
                    <a:pt x="605" y="1349"/>
                  </a:cubicBezTo>
                  <a:cubicBezTo>
                    <a:pt x="620" y="1349"/>
                    <a:pt x="636" y="1348"/>
                    <a:pt x="652" y="1347"/>
                  </a:cubicBezTo>
                  <a:lnTo>
                    <a:pt x="3247" y="883"/>
                  </a:lnTo>
                  <a:cubicBezTo>
                    <a:pt x="3759" y="731"/>
                    <a:pt x="3634" y="0"/>
                    <a:pt x="3129"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984" name="Google Shape;5984;p66"/>
            <p:cNvSpPr/>
            <p:nvPr/>
          </p:nvSpPr>
          <p:spPr>
            <a:xfrm>
              <a:off x="5270540" y="1424293"/>
              <a:ext cx="60059" cy="49834"/>
            </a:xfrm>
            <a:custGeom>
              <a:avLst/>
              <a:gdLst/>
              <a:ahLst/>
              <a:cxnLst/>
              <a:rect l="l" t="t" r="r" b="b"/>
              <a:pathLst>
                <a:path w="1862" h="1545" extrusionOk="0">
                  <a:moveTo>
                    <a:pt x="1002" y="0"/>
                  </a:moveTo>
                  <a:cubicBezTo>
                    <a:pt x="959" y="0"/>
                    <a:pt x="914" y="4"/>
                    <a:pt x="870" y="12"/>
                  </a:cubicBezTo>
                  <a:cubicBezTo>
                    <a:pt x="191" y="131"/>
                    <a:pt x="0" y="1012"/>
                    <a:pt x="560" y="1405"/>
                  </a:cubicBezTo>
                  <a:cubicBezTo>
                    <a:pt x="701" y="1502"/>
                    <a:pt x="854" y="1545"/>
                    <a:pt x="1002" y="1545"/>
                  </a:cubicBezTo>
                  <a:cubicBezTo>
                    <a:pt x="1453" y="1545"/>
                    <a:pt x="1861" y="1142"/>
                    <a:pt x="1763" y="631"/>
                  </a:cubicBezTo>
                  <a:cubicBezTo>
                    <a:pt x="1699" y="259"/>
                    <a:pt x="1369" y="0"/>
                    <a:pt x="100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985" name="Google Shape;5985;p66"/>
            <p:cNvSpPr/>
            <p:nvPr/>
          </p:nvSpPr>
          <p:spPr>
            <a:xfrm>
              <a:off x="5339792" y="1409585"/>
              <a:ext cx="121795" cy="43577"/>
            </a:xfrm>
            <a:custGeom>
              <a:avLst/>
              <a:gdLst/>
              <a:ahLst/>
              <a:cxnLst/>
              <a:rect l="l" t="t" r="r" b="b"/>
              <a:pathLst>
                <a:path w="3776" h="1351" extrusionOk="0">
                  <a:moveTo>
                    <a:pt x="3162" y="0"/>
                  </a:moveTo>
                  <a:cubicBezTo>
                    <a:pt x="3143" y="0"/>
                    <a:pt x="3124" y="1"/>
                    <a:pt x="3104" y="3"/>
                  </a:cubicBezTo>
                  <a:lnTo>
                    <a:pt x="509" y="468"/>
                  </a:lnTo>
                  <a:cubicBezTo>
                    <a:pt x="0" y="606"/>
                    <a:pt x="120" y="1351"/>
                    <a:pt x="628" y="1351"/>
                  </a:cubicBezTo>
                  <a:cubicBezTo>
                    <a:pt x="643" y="1351"/>
                    <a:pt x="659" y="1350"/>
                    <a:pt x="675" y="1349"/>
                  </a:cubicBezTo>
                  <a:lnTo>
                    <a:pt x="3259" y="872"/>
                  </a:lnTo>
                  <a:cubicBezTo>
                    <a:pt x="3775" y="735"/>
                    <a:pt x="3661" y="0"/>
                    <a:pt x="316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986" name="Google Shape;5986;p66"/>
            <p:cNvSpPr/>
            <p:nvPr/>
          </p:nvSpPr>
          <p:spPr>
            <a:xfrm>
              <a:off x="5682211" y="1251439"/>
              <a:ext cx="196304" cy="181563"/>
            </a:xfrm>
            <a:custGeom>
              <a:avLst/>
              <a:gdLst/>
              <a:ahLst/>
              <a:cxnLst/>
              <a:rect l="l" t="t" r="r" b="b"/>
              <a:pathLst>
                <a:path w="6086" h="5629" extrusionOk="0">
                  <a:moveTo>
                    <a:pt x="3609" y="1"/>
                  </a:moveTo>
                  <a:lnTo>
                    <a:pt x="1215" y="1620"/>
                  </a:lnTo>
                  <a:cubicBezTo>
                    <a:pt x="251" y="2275"/>
                    <a:pt x="1" y="3585"/>
                    <a:pt x="656" y="4549"/>
                  </a:cubicBezTo>
                  <a:lnTo>
                    <a:pt x="763" y="4704"/>
                  </a:lnTo>
                  <a:cubicBezTo>
                    <a:pt x="1171" y="5305"/>
                    <a:pt x="1834" y="5629"/>
                    <a:pt x="2508" y="5629"/>
                  </a:cubicBezTo>
                  <a:cubicBezTo>
                    <a:pt x="2916" y="5629"/>
                    <a:pt x="3329" y="5510"/>
                    <a:pt x="3692" y="5264"/>
                  </a:cubicBezTo>
                  <a:lnTo>
                    <a:pt x="6085" y="3644"/>
                  </a:lnTo>
                  <a:lnTo>
                    <a:pt x="3609" y="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987" name="Google Shape;5987;p66"/>
            <p:cNvSpPr/>
            <p:nvPr/>
          </p:nvSpPr>
          <p:spPr>
            <a:xfrm>
              <a:off x="5814714" y="1176188"/>
              <a:ext cx="196272" cy="181660"/>
            </a:xfrm>
            <a:custGeom>
              <a:avLst/>
              <a:gdLst/>
              <a:ahLst/>
              <a:cxnLst/>
              <a:rect l="l" t="t" r="r" b="b"/>
              <a:pathLst>
                <a:path w="6085" h="5632" extrusionOk="0">
                  <a:moveTo>
                    <a:pt x="3591" y="1"/>
                  </a:moveTo>
                  <a:cubicBezTo>
                    <a:pt x="3182" y="1"/>
                    <a:pt x="2768" y="120"/>
                    <a:pt x="2406" y="369"/>
                  </a:cubicBezTo>
                  <a:lnTo>
                    <a:pt x="1" y="1989"/>
                  </a:lnTo>
                  <a:lnTo>
                    <a:pt x="2477" y="5632"/>
                  </a:lnTo>
                  <a:lnTo>
                    <a:pt x="4870" y="4001"/>
                  </a:lnTo>
                  <a:cubicBezTo>
                    <a:pt x="5835" y="3346"/>
                    <a:pt x="6085" y="2036"/>
                    <a:pt x="5430" y="1072"/>
                  </a:cubicBezTo>
                  <a:lnTo>
                    <a:pt x="5430" y="1072"/>
                  </a:lnTo>
                  <a:lnTo>
                    <a:pt x="5430" y="1084"/>
                  </a:lnTo>
                  <a:lnTo>
                    <a:pt x="5323" y="917"/>
                  </a:lnTo>
                  <a:cubicBezTo>
                    <a:pt x="4917" y="319"/>
                    <a:pt x="4259" y="1"/>
                    <a:pt x="3591"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988" name="Google Shape;5988;p66"/>
            <p:cNvSpPr/>
            <p:nvPr/>
          </p:nvSpPr>
          <p:spPr>
            <a:xfrm>
              <a:off x="4157614" y="99161"/>
              <a:ext cx="349483" cy="435378"/>
            </a:xfrm>
            <a:custGeom>
              <a:avLst/>
              <a:gdLst/>
              <a:ahLst/>
              <a:cxnLst/>
              <a:rect l="l" t="t" r="r" b="b"/>
              <a:pathLst>
                <a:path w="10835" h="13498" extrusionOk="0">
                  <a:moveTo>
                    <a:pt x="4152" y="412"/>
                  </a:moveTo>
                  <a:cubicBezTo>
                    <a:pt x="4440" y="412"/>
                    <a:pt x="4723" y="584"/>
                    <a:pt x="4775" y="971"/>
                  </a:cubicBezTo>
                  <a:cubicBezTo>
                    <a:pt x="4810" y="1173"/>
                    <a:pt x="4751" y="1364"/>
                    <a:pt x="4632" y="1518"/>
                  </a:cubicBezTo>
                  <a:lnTo>
                    <a:pt x="3834" y="1661"/>
                  </a:lnTo>
                  <a:cubicBezTo>
                    <a:pt x="3667" y="1566"/>
                    <a:pt x="3536" y="1399"/>
                    <a:pt x="3501" y="1209"/>
                  </a:cubicBezTo>
                  <a:cubicBezTo>
                    <a:pt x="3386" y="709"/>
                    <a:pt x="3773" y="412"/>
                    <a:pt x="4152" y="412"/>
                  </a:cubicBezTo>
                  <a:close/>
                  <a:moveTo>
                    <a:pt x="7842" y="2726"/>
                  </a:moveTo>
                  <a:cubicBezTo>
                    <a:pt x="8105" y="2726"/>
                    <a:pt x="8341" y="2907"/>
                    <a:pt x="8394" y="3185"/>
                  </a:cubicBezTo>
                  <a:lnTo>
                    <a:pt x="9775" y="10746"/>
                  </a:lnTo>
                  <a:cubicBezTo>
                    <a:pt x="9835" y="11043"/>
                    <a:pt x="9632" y="11329"/>
                    <a:pt x="9335" y="11377"/>
                  </a:cubicBezTo>
                  <a:lnTo>
                    <a:pt x="3072" y="12520"/>
                  </a:lnTo>
                  <a:cubicBezTo>
                    <a:pt x="3037" y="12527"/>
                    <a:pt x="3002" y="12530"/>
                    <a:pt x="2967" y="12530"/>
                  </a:cubicBezTo>
                  <a:cubicBezTo>
                    <a:pt x="2710" y="12530"/>
                    <a:pt x="2482" y="12342"/>
                    <a:pt x="2429" y="12079"/>
                  </a:cubicBezTo>
                  <a:lnTo>
                    <a:pt x="1048" y="4507"/>
                  </a:lnTo>
                  <a:cubicBezTo>
                    <a:pt x="1000" y="4209"/>
                    <a:pt x="1203" y="3935"/>
                    <a:pt x="1500" y="3876"/>
                  </a:cubicBezTo>
                  <a:lnTo>
                    <a:pt x="2239" y="3745"/>
                  </a:lnTo>
                  <a:cubicBezTo>
                    <a:pt x="2280" y="3954"/>
                    <a:pt x="2460" y="4099"/>
                    <a:pt x="2664" y="4099"/>
                  </a:cubicBezTo>
                  <a:cubicBezTo>
                    <a:pt x="2693" y="4099"/>
                    <a:pt x="2721" y="4096"/>
                    <a:pt x="2751" y="4090"/>
                  </a:cubicBezTo>
                  <a:lnTo>
                    <a:pt x="6656" y="3376"/>
                  </a:lnTo>
                  <a:cubicBezTo>
                    <a:pt x="6894" y="3340"/>
                    <a:pt x="7049" y="3114"/>
                    <a:pt x="7013" y="2876"/>
                  </a:cubicBezTo>
                  <a:lnTo>
                    <a:pt x="7751" y="2733"/>
                  </a:lnTo>
                  <a:cubicBezTo>
                    <a:pt x="7782" y="2728"/>
                    <a:pt x="7812" y="2726"/>
                    <a:pt x="7842" y="2726"/>
                  </a:cubicBezTo>
                  <a:close/>
                  <a:moveTo>
                    <a:pt x="4137" y="1"/>
                  </a:moveTo>
                  <a:cubicBezTo>
                    <a:pt x="4073" y="1"/>
                    <a:pt x="4007" y="6"/>
                    <a:pt x="3941" y="18"/>
                  </a:cubicBezTo>
                  <a:cubicBezTo>
                    <a:pt x="3358" y="125"/>
                    <a:pt x="2965" y="697"/>
                    <a:pt x="3072" y="1280"/>
                  </a:cubicBezTo>
                  <a:cubicBezTo>
                    <a:pt x="3096" y="1459"/>
                    <a:pt x="3179" y="1614"/>
                    <a:pt x="3286" y="1756"/>
                  </a:cubicBezTo>
                  <a:lnTo>
                    <a:pt x="2512" y="1899"/>
                  </a:lnTo>
                  <a:cubicBezTo>
                    <a:pt x="2191" y="1959"/>
                    <a:pt x="1977" y="2268"/>
                    <a:pt x="2036" y="2578"/>
                  </a:cubicBezTo>
                  <a:lnTo>
                    <a:pt x="2084" y="2864"/>
                  </a:lnTo>
                  <a:lnTo>
                    <a:pt x="798" y="3102"/>
                  </a:lnTo>
                  <a:cubicBezTo>
                    <a:pt x="322" y="3185"/>
                    <a:pt x="0" y="3650"/>
                    <a:pt x="84" y="4126"/>
                  </a:cubicBezTo>
                  <a:lnTo>
                    <a:pt x="1655" y="12758"/>
                  </a:lnTo>
                  <a:cubicBezTo>
                    <a:pt x="1740" y="13194"/>
                    <a:pt x="2120" y="13497"/>
                    <a:pt x="2540" y="13497"/>
                  </a:cubicBezTo>
                  <a:cubicBezTo>
                    <a:pt x="2590" y="13497"/>
                    <a:pt x="2640" y="13493"/>
                    <a:pt x="2691" y="13484"/>
                  </a:cubicBezTo>
                  <a:lnTo>
                    <a:pt x="10037" y="12139"/>
                  </a:lnTo>
                  <a:cubicBezTo>
                    <a:pt x="10513" y="12055"/>
                    <a:pt x="10835" y="11579"/>
                    <a:pt x="10752" y="11103"/>
                  </a:cubicBezTo>
                  <a:lnTo>
                    <a:pt x="9180" y="2483"/>
                  </a:lnTo>
                  <a:cubicBezTo>
                    <a:pt x="9095" y="2046"/>
                    <a:pt x="8715" y="1743"/>
                    <a:pt x="8287" y="1743"/>
                  </a:cubicBezTo>
                  <a:cubicBezTo>
                    <a:pt x="8236" y="1743"/>
                    <a:pt x="8184" y="1748"/>
                    <a:pt x="8132" y="1756"/>
                  </a:cubicBezTo>
                  <a:lnTo>
                    <a:pt x="6858" y="1995"/>
                  </a:lnTo>
                  <a:lnTo>
                    <a:pt x="6811" y="1721"/>
                  </a:lnTo>
                  <a:cubicBezTo>
                    <a:pt x="6747" y="1435"/>
                    <a:pt x="6506" y="1235"/>
                    <a:pt x="6227" y="1235"/>
                  </a:cubicBezTo>
                  <a:cubicBezTo>
                    <a:pt x="6192" y="1235"/>
                    <a:pt x="6156" y="1238"/>
                    <a:pt x="6120" y="1245"/>
                  </a:cubicBezTo>
                  <a:lnTo>
                    <a:pt x="5179" y="1411"/>
                  </a:lnTo>
                  <a:cubicBezTo>
                    <a:pt x="5227" y="1245"/>
                    <a:pt x="5239" y="1066"/>
                    <a:pt x="5203" y="899"/>
                  </a:cubicBezTo>
                  <a:cubicBezTo>
                    <a:pt x="5108" y="370"/>
                    <a:pt x="4655" y="1"/>
                    <a:pt x="4137"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989" name="Google Shape;5989;p66"/>
            <p:cNvSpPr/>
            <p:nvPr/>
          </p:nvSpPr>
          <p:spPr>
            <a:xfrm>
              <a:off x="4219446" y="255566"/>
              <a:ext cx="60156" cy="49898"/>
            </a:xfrm>
            <a:custGeom>
              <a:avLst/>
              <a:gdLst/>
              <a:ahLst/>
              <a:cxnLst/>
              <a:rect l="l" t="t" r="r" b="b"/>
              <a:pathLst>
                <a:path w="1865" h="1547" extrusionOk="0">
                  <a:moveTo>
                    <a:pt x="1026" y="1"/>
                  </a:moveTo>
                  <a:cubicBezTo>
                    <a:pt x="979" y="1"/>
                    <a:pt x="930" y="5"/>
                    <a:pt x="881" y="15"/>
                  </a:cubicBezTo>
                  <a:cubicBezTo>
                    <a:pt x="202" y="134"/>
                    <a:pt x="0" y="1015"/>
                    <a:pt x="572" y="1408"/>
                  </a:cubicBezTo>
                  <a:cubicBezTo>
                    <a:pt x="711" y="1504"/>
                    <a:pt x="861" y="1547"/>
                    <a:pt x="1007" y="1547"/>
                  </a:cubicBezTo>
                  <a:cubicBezTo>
                    <a:pt x="1458" y="1547"/>
                    <a:pt x="1864" y="1138"/>
                    <a:pt x="1774" y="634"/>
                  </a:cubicBezTo>
                  <a:cubicBezTo>
                    <a:pt x="1701" y="266"/>
                    <a:pt x="1386" y="1"/>
                    <a:pt x="1026"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990" name="Google Shape;5990;p66"/>
            <p:cNvSpPr/>
            <p:nvPr/>
          </p:nvSpPr>
          <p:spPr>
            <a:xfrm>
              <a:off x="4287988" y="241148"/>
              <a:ext cx="123956" cy="43577"/>
            </a:xfrm>
            <a:custGeom>
              <a:avLst/>
              <a:gdLst/>
              <a:ahLst/>
              <a:cxnLst/>
              <a:rect l="l" t="t" r="r" b="b"/>
              <a:pathLst>
                <a:path w="3843" h="1351" extrusionOk="0">
                  <a:moveTo>
                    <a:pt x="3234" y="0"/>
                  </a:moveTo>
                  <a:cubicBezTo>
                    <a:pt x="3203" y="0"/>
                    <a:pt x="3171" y="3"/>
                    <a:pt x="3138" y="10"/>
                  </a:cubicBezTo>
                  <a:lnTo>
                    <a:pt x="542" y="486"/>
                  </a:lnTo>
                  <a:cubicBezTo>
                    <a:pt x="1" y="576"/>
                    <a:pt x="111" y="1350"/>
                    <a:pt x="610" y="1350"/>
                  </a:cubicBezTo>
                  <a:cubicBezTo>
                    <a:pt x="638" y="1350"/>
                    <a:pt x="667" y="1348"/>
                    <a:pt x="697" y="1343"/>
                  </a:cubicBezTo>
                  <a:lnTo>
                    <a:pt x="3304" y="867"/>
                  </a:lnTo>
                  <a:cubicBezTo>
                    <a:pt x="3842" y="766"/>
                    <a:pt x="3726" y="0"/>
                    <a:pt x="3234"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991" name="Google Shape;5991;p66"/>
            <p:cNvSpPr/>
            <p:nvPr/>
          </p:nvSpPr>
          <p:spPr>
            <a:xfrm>
              <a:off x="4232090" y="325172"/>
              <a:ext cx="60156" cy="49866"/>
            </a:xfrm>
            <a:custGeom>
              <a:avLst/>
              <a:gdLst/>
              <a:ahLst/>
              <a:cxnLst/>
              <a:rect l="l" t="t" r="r" b="b"/>
              <a:pathLst>
                <a:path w="1865" h="1546" extrusionOk="0">
                  <a:moveTo>
                    <a:pt x="1014" y="1"/>
                  </a:moveTo>
                  <a:cubicBezTo>
                    <a:pt x="971" y="1"/>
                    <a:pt x="927" y="4"/>
                    <a:pt x="882" y="12"/>
                  </a:cubicBezTo>
                  <a:cubicBezTo>
                    <a:pt x="203" y="131"/>
                    <a:pt x="1" y="1012"/>
                    <a:pt x="572" y="1405"/>
                  </a:cubicBezTo>
                  <a:cubicBezTo>
                    <a:pt x="711" y="1502"/>
                    <a:pt x="861" y="1545"/>
                    <a:pt x="1008" y="1545"/>
                  </a:cubicBezTo>
                  <a:cubicBezTo>
                    <a:pt x="1455" y="1545"/>
                    <a:pt x="1865" y="1142"/>
                    <a:pt x="1775" y="631"/>
                  </a:cubicBezTo>
                  <a:cubicBezTo>
                    <a:pt x="1701" y="259"/>
                    <a:pt x="1379" y="1"/>
                    <a:pt x="101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992" name="Google Shape;5992;p66"/>
            <p:cNvSpPr/>
            <p:nvPr/>
          </p:nvSpPr>
          <p:spPr>
            <a:xfrm>
              <a:off x="4301987" y="310528"/>
              <a:ext cx="121021" cy="43512"/>
            </a:xfrm>
            <a:custGeom>
              <a:avLst/>
              <a:gdLst/>
              <a:ahLst/>
              <a:cxnLst/>
              <a:rect l="l" t="t" r="r" b="b"/>
              <a:pathLst>
                <a:path w="3752" h="1349" extrusionOk="0">
                  <a:moveTo>
                    <a:pt x="3132" y="0"/>
                  </a:moveTo>
                  <a:cubicBezTo>
                    <a:pt x="3120" y="0"/>
                    <a:pt x="3109" y="1"/>
                    <a:pt x="3097" y="2"/>
                  </a:cubicBezTo>
                  <a:lnTo>
                    <a:pt x="501" y="478"/>
                  </a:lnTo>
                  <a:cubicBezTo>
                    <a:pt x="1" y="618"/>
                    <a:pt x="114" y="1348"/>
                    <a:pt x="620" y="1348"/>
                  </a:cubicBezTo>
                  <a:cubicBezTo>
                    <a:pt x="631" y="1348"/>
                    <a:pt x="644" y="1348"/>
                    <a:pt x="656" y="1347"/>
                  </a:cubicBezTo>
                  <a:lnTo>
                    <a:pt x="3251" y="871"/>
                  </a:lnTo>
                  <a:cubicBezTo>
                    <a:pt x="3752" y="731"/>
                    <a:pt x="3627" y="0"/>
                    <a:pt x="313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993" name="Google Shape;5993;p66"/>
            <p:cNvSpPr/>
            <p:nvPr/>
          </p:nvSpPr>
          <p:spPr>
            <a:xfrm>
              <a:off x="4245928" y="399294"/>
              <a:ext cx="60059" cy="50189"/>
            </a:xfrm>
            <a:custGeom>
              <a:avLst/>
              <a:gdLst/>
              <a:ahLst/>
              <a:cxnLst/>
              <a:rect l="l" t="t" r="r" b="b"/>
              <a:pathLst>
                <a:path w="1862" h="1556" extrusionOk="0">
                  <a:moveTo>
                    <a:pt x="1002" y="1"/>
                  </a:moveTo>
                  <a:cubicBezTo>
                    <a:pt x="958" y="1"/>
                    <a:pt x="914" y="4"/>
                    <a:pt x="870" y="12"/>
                  </a:cubicBezTo>
                  <a:cubicBezTo>
                    <a:pt x="191" y="131"/>
                    <a:pt x="1" y="1012"/>
                    <a:pt x="560" y="1417"/>
                  </a:cubicBezTo>
                  <a:cubicBezTo>
                    <a:pt x="700" y="1513"/>
                    <a:pt x="851" y="1556"/>
                    <a:pt x="997" y="1556"/>
                  </a:cubicBezTo>
                  <a:cubicBezTo>
                    <a:pt x="1451" y="1556"/>
                    <a:pt x="1862" y="1147"/>
                    <a:pt x="1763" y="643"/>
                  </a:cubicBezTo>
                  <a:cubicBezTo>
                    <a:pt x="1699" y="260"/>
                    <a:pt x="1369"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994" name="Google Shape;5994;p66"/>
            <p:cNvSpPr/>
            <p:nvPr/>
          </p:nvSpPr>
          <p:spPr>
            <a:xfrm>
              <a:off x="4314889" y="384586"/>
              <a:ext cx="122472" cy="44028"/>
            </a:xfrm>
            <a:custGeom>
              <a:avLst/>
              <a:gdLst/>
              <a:ahLst/>
              <a:cxnLst/>
              <a:rect l="l" t="t" r="r" b="b"/>
              <a:pathLst>
                <a:path w="3797" h="1365" extrusionOk="0">
                  <a:moveTo>
                    <a:pt x="3171" y="0"/>
                  </a:moveTo>
                  <a:cubicBezTo>
                    <a:pt x="3152" y="0"/>
                    <a:pt x="3133" y="1"/>
                    <a:pt x="3113" y="4"/>
                  </a:cubicBezTo>
                  <a:lnTo>
                    <a:pt x="518" y="480"/>
                  </a:lnTo>
                  <a:cubicBezTo>
                    <a:pt x="1" y="606"/>
                    <a:pt x="116" y="1364"/>
                    <a:pt x="627" y="1364"/>
                  </a:cubicBezTo>
                  <a:cubicBezTo>
                    <a:pt x="645" y="1364"/>
                    <a:pt x="665" y="1363"/>
                    <a:pt x="684" y="1361"/>
                  </a:cubicBezTo>
                  <a:lnTo>
                    <a:pt x="3268" y="885"/>
                  </a:lnTo>
                  <a:cubicBezTo>
                    <a:pt x="3796" y="758"/>
                    <a:pt x="3682" y="0"/>
                    <a:pt x="3171"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995" name="Google Shape;5995;p66"/>
            <p:cNvSpPr/>
            <p:nvPr/>
          </p:nvSpPr>
          <p:spPr>
            <a:xfrm>
              <a:off x="4188320" y="708297"/>
              <a:ext cx="250428" cy="224721"/>
            </a:xfrm>
            <a:custGeom>
              <a:avLst/>
              <a:gdLst/>
              <a:ahLst/>
              <a:cxnLst/>
              <a:rect l="l" t="t" r="r" b="b"/>
              <a:pathLst>
                <a:path w="7764" h="6967" extrusionOk="0">
                  <a:moveTo>
                    <a:pt x="3929" y="1"/>
                  </a:moveTo>
                  <a:cubicBezTo>
                    <a:pt x="2899" y="1"/>
                    <a:pt x="1886" y="465"/>
                    <a:pt x="1227" y="1338"/>
                  </a:cubicBezTo>
                  <a:lnTo>
                    <a:pt x="6954" y="4969"/>
                  </a:lnTo>
                  <a:cubicBezTo>
                    <a:pt x="7764" y="3398"/>
                    <a:pt x="7240" y="1469"/>
                    <a:pt x="5751" y="528"/>
                  </a:cubicBezTo>
                  <a:cubicBezTo>
                    <a:pt x="5188" y="173"/>
                    <a:pt x="4555" y="1"/>
                    <a:pt x="3929" y="1"/>
                  </a:cubicBezTo>
                  <a:close/>
                  <a:moveTo>
                    <a:pt x="810" y="1993"/>
                  </a:moveTo>
                  <a:lnTo>
                    <a:pt x="810" y="1993"/>
                  </a:lnTo>
                  <a:cubicBezTo>
                    <a:pt x="1" y="3553"/>
                    <a:pt x="525" y="5493"/>
                    <a:pt x="2013" y="6434"/>
                  </a:cubicBezTo>
                  <a:cubicBezTo>
                    <a:pt x="2579" y="6793"/>
                    <a:pt x="3211" y="6966"/>
                    <a:pt x="3836" y="6966"/>
                  </a:cubicBezTo>
                  <a:cubicBezTo>
                    <a:pt x="4868" y="6966"/>
                    <a:pt x="5882" y="6495"/>
                    <a:pt x="6549" y="5612"/>
                  </a:cubicBezTo>
                  <a:lnTo>
                    <a:pt x="810" y="1993"/>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996" name="Google Shape;5996;p66"/>
            <p:cNvSpPr/>
            <p:nvPr/>
          </p:nvSpPr>
          <p:spPr>
            <a:xfrm>
              <a:off x="4657631" y="226472"/>
              <a:ext cx="196272" cy="181918"/>
            </a:xfrm>
            <a:custGeom>
              <a:avLst/>
              <a:gdLst/>
              <a:ahLst/>
              <a:cxnLst/>
              <a:rect l="l" t="t" r="r" b="b"/>
              <a:pathLst>
                <a:path w="6085" h="5640" extrusionOk="0">
                  <a:moveTo>
                    <a:pt x="3596" y="0"/>
                  </a:moveTo>
                  <a:lnTo>
                    <a:pt x="1215" y="1631"/>
                  </a:lnTo>
                  <a:cubicBezTo>
                    <a:pt x="250" y="2286"/>
                    <a:pt x="0" y="3596"/>
                    <a:pt x="655" y="4560"/>
                  </a:cubicBezTo>
                  <a:lnTo>
                    <a:pt x="774" y="4715"/>
                  </a:lnTo>
                  <a:cubicBezTo>
                    <a:pt x="1175" y="5316"/>
                    <a:pt x="1834" y="5640"/>
                    <a:pt x="2508" y="5640"/>
                  </a:cubicBezTo>
                  <a:cubicBezTo>
                    <a:pt x="2915" y="5640"/>
                    <a:pt x="3328" y="5521"/>
                    <a:pt x="3691" y="5275"/>
                  </a:cubicBezTo>
                  <a:lnTo>
                    <a:pt x="6084" y="3644"/>
                  </a:lnTo>
                  <a:lnTo>
                    <a:pt x="3596" y="0"/>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997" name="Google Shape;5997;p66"/>
            <p:cNvSpPr/>
            <p:nvPr/>
          </p:nvSpPr>
          <p:spPr>
            <a:xfrm>
              <a:off x="4790102" y="151317"/>
              <a:ext cx="196272" cy="181563"/>
            </a:xfrm>
            <a:custGeom>
              <a:avLst/>
              <a:gdLst/>
              <a:ahLst/>
              <a:cxnLst/>
              <a:rect l="l" t="t" r="r" b="b"/>
              <a:pathLst>
                <a:path w="6085" h="5629" extrusionOk="0">
                  <a:moveTo>
                    <a:pt x="3578" y="1"/>
                  </a:moveTo>
                  <a:cubicBezTo>
                    <a:pt x="3170" y="1"/>
                    <a:pt x="2757" y="119"/>
                    <a:pt x="2394" y="366"/>
                  </a:cubicBezTo>
                  <a:lnTo>
                    <a:pt x="1" y="1985"/>
                  </a:lnTo>
                  <a:lnTo>
                    <a:pt x="2477" y="5628"/>
                  </a:lnTo>
                  <a:lnTo>
                    <a:pt x="4870" y="4009"/>
                  </a:lnTo>
                  <a:cubicBezTo>
                    <a:pt x="5835" y="3354"/>
                    <a:pt x="6085" y="2044"/>
                    <a:pt x="5430" y="1080"/>
                  </a:cubicBezTo>
                  <a:lnTo>
                    <a:pt x="5323" y="925"/>
                  </a:lnTo>
                  <a:cubicBezTo>
                    <a:pt x="4915" y="324"/>
                    <a:pt x="4252" y="1"/>
                    <a:pt x="357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998" name="Google Shape;5998;p66"/>
            <p:cNvSpPr/>
            <p:nvPr/>
          </p:nvSpPr>
          <p:spPr>
            <a:xfrm>
              <a:off x="4600023" y="602242"/>
              <a:ext cx="346032" cy="344032"/>
            </a:xfrm>
            <a:custGeom>
              <a:avLst/>
              <a:gdLst/>
              <a:ahLst/>
              <a:cxnLst/>
              <a:rect l="l" t="t" r="r" b="b"/>
              <a:pathLst>
                <a:path w="10728" h="10666" extrusionOk="0">
                  <a:moveTo>
                    <a:pt x="5007" y="1"/>
                  </a:moveTo>
                  <a:cubicBezTo>
                    <a:pt x="4823" y="1"/>
                    <a:pt x="4676" y="136"/>
                    <a:pt x="4644" y="328"/>
                  </a:cubicBezTo>
                  <a:lnTo>
                    <a:pt x="4191" y="3793"/>
                  </a:lnTo>
                  <a:lnTo>
                    <a:pt x="715" y="3340"/>
                  </a:lnTo>
                  <a:cubicBezTo>
                    <a:pt x="692" y="3336"/>
                    <a:pt x="671" y="3335"/>
                    <a:pt x="649" y="3335"/>
                  </a:cubicBezTo>
                  <a:cubicBezTo>
                    <a:pt x="465" y="3335"/>
                    <a:pt x="318" y="3469"/>
                    <a:pt x="286" y="3662"/>
                  </a:cubicBezTo>
                  <a:lnTo>
                    <a:pt x="24" y="5626"/>
                  </a:lnTo>
                  <a:cubicBezTo>
                    <a:pt x="0" y="5829"/>
                    <a:pt x="143" y="6019"/>
                    <a:pt x="345" y="6043"/>
                  </a:cubicBezTo>
                  <a:lnTo>
                    <a:pt x="3834" y="6507"/>
                  </a:lnTo>
                  <a:lnTo>
                    <a:pt x="3370" y="9984"/>
                  </a:lnTo>
                  <a:cubicBezTo>
                    <a:pt x="3346" y="10186"/>
                    <a:pt x="3489" y="10377"/>
                    <a:pt x="3691" y="10401"/>
                  </a:cubicBezTo>
                  <a:lnTo>
                    <a:pt x="5668" y="10663"/>
                  </a:lnTo>
                  <a:cubicBezTo>
                    <a:pt x="5682" y="10664"/>
                    <a:pt x="5697" y="10665"/>
                    <a:pt x="5712" y="10665"/>
                  </a:cubicBezTo>
                  <a:cubicBezTo>
                    <a:pt x="5897" y="10665"/>
                    <a:pt x="6062" y="10529"/>
                    <a:pt x="6084" y="10341"/>
                  </a:cubicBezTo>
                  <a:lnTo>
                    <a:pt x="6537" y="6864"/>
                  </a:lnTo>
                  <a:lnTo>
                    <a:pt x="10025" y="7329"/>
                  </a:lnTo>
                  <a:cubicBezTo>
                    <a:pt x="10039" y="7330"/>
                    <a:pt x="10053" y="7331"/>
                    <a:pt x="10067" y="7331"/>
                  </a:cubicBezTo>
                  <a:cubicBezTo>
                    <a:pt x="10253" y="7331"/>
                    <a:pt x="10420" y="7184"/>
                    <a:pt x="10442" y="6995"/>
                  </a:cubicBezTo>
                  <a:lnTo>
                    <a:pt x="10704" y="5019"/>
                  </a:lnTo>
                  <a:cubicBezTo>
                    <a:pt x="10728" y="4817"/>
                    <a:pt x="10585" y="4626"/>
                    <a:pt x="10382" y="4602"/>
                  </a:cubicBezTo>
                  <a:lnTo>
                    <a:pt x="6906" y="4150"/>
                  </a:lnTo>
                  <a:lnTo>
                    <a:pt x="7358" y="661"/>
                  </a:lnTo>
                  <a:cubicBezTo>
                    <a:pt x="7382" y="459"/>
                    <a:pt x="7239" y="280"/>
                    <a:pt x="7037" y="245"/>
                  </a:cubicBezTo>
                  <a:lnTo>
                    <a:pt x="5072" y="6"/>
                  </a:lnTo>
                  <a:cubicBezTo>
                    <a:pt x="5050" y="3"/>
                    <a:pt x="5028" y="1"/>
                    <a:pt x="5007"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5999" name="Google Shape;5999;p66"/>
            <p:cNvSpPr/>
            <p:nvPr/>
          </p:nvSpPr>
          <p:spPr>
            <a:xfrm>
              <a:off x="4157614" y="1123773"/>
              <a:ext cx="349483" cy="435733"/>
            </a:xfrm>
            <a:custGeom>
              <a:avLst/>
              <a:gdLst/>
              <a:ahLst/>
              <a:cxnLst/>
              <a:rect l="l" t="t" r="r" b="b"/>
              <a:pathLst>
                <a:path w="10835" h="13509" extrusionOk="0">
                  <a:moveTo>
                    <a:pt x="4147" y="414"/>
                  </a:moveTo>
                  <a:cubicBezTo>
                    <a:pt x="4437" y="414"/>
                    <a:pt x="4723" y="589"/>
                    <a:pt x="4775" y="982"/>
                  </a:cubicBezTo>
                  <a:cubicBezTo>
                    <a:pt x="4810" y="1173"/>
                    <a:pt x="4751" y="1375"/>
                    <a:pt x="4632" y="1518"/>
                  </a:cubicBezTo>
                  <a:lnTo>
                    <a:pt x="3834" y="1673"/>
                  </a:lnTo>
                  <a:cubicBezTo>
                    <a:pt x="3655" y="1578"/>
                    <a:pt x="3536" y="1411"/>
                    <a:pt x="3501" y="1209"/>
                  </a:cubicBezTo>
                  <a:cubicBezTo>
                    <a:pt x="3386" y="710"/>
                    <a:pt x="3770" y="414"/>
                    <a:pt x="4147" y="414"/>
                  </a:cubicBezTo>
                  <a:close/>
                  <a:moveTo>
                    <a:pt x="7868" y="2734"/>
                  </a:moveTo>
                  <a:cubicBezTo>
                    <a:pt x="8125" y="2734"/>
                    <a:pt x="8352" y="2923"/>
                    <a:pt x="8394" y="3185"/>
                  </a:cubicBezTo>
                  <a:lnTo>
                    <a:pt x="9775" y="10746"/>
                  </a:lnTo>
                  <a:cubicBezTo>
                    <a:pt x="9835" y="11043"/>
                    <a:pt x="9632" y="11329"/>
                    <a:pt x="9335" y="11377"/>
                  </a:cubicBezTo>
                  <a:lnTo>
                    <a:pt x="3072" y="12520"/>
                  </a:lnTo>
                  <a:cubicBezTo>
                    <a:pt x="3037" y="12527"/>
                    <a:pt x="3002" y="12530"/>
                    <a:pt x="2967" y="12530"/>
                  </a:cubicBezTo>
                  <a:cubicBezTo>
                    <a:pt x="2710" y="12530"/>
                    <a:pt x="2482" y="12342"/>
                    <a:pt x="2429" y="12079"/>
                  </a:cubicBezTo>
                  <a:lnTo>
                    <a:pt x="1060" y="4519"/>
                  </a:lnTo>
                  <a:cubicBezTo>
                    <a:pt x="1000" y="4221"/>
                    <a:pt x="1203" y="3935"/>
                    <a:pt x="1500" y="3888"/>
                  </a:cubicBezTo>
                  <a:lnTo>
                    <a:pt x="2250" y="3745"/>
                  </a:lnTo>
                  <a:cubicBezTo>
                    <a:pt x="2283" y="3960"/>
                    <a:pt x="2471" y="4107"/>
                    <a:pt x="2682" y="4107"/>
                  </a:cubicBezTo>
                  <a:cubicBezTo>
                    <a:pt x="2705" y="4107"/>
                    <a:pt x="2728" y="4105"/>
                    <a:pt x="2751" y="4102"/>
                  </a:cubicBezTo>
                  <a:lnTo>
                    <a:pt x="6668" y="3387"/>
                  </a:lnTo>
                  <a:cubicBezTo>
                    <a:pt x="6906" y="3340"/>
                    <a:pt x="7061" y="3114"/>
                    <a:pt x="7013" y="2875"/>
                  </a:cubicBezTo>
                  <a:lnTo>
                    <a:pt x="7763" y="2745"/>
                  </a:lnTo>
                  <a:cubicBezTo>
                    <a:pt x="7798" y="2737"/>
                    <a:pt x="7833" y="2734"/>
                    <a:pt x="7868" y="2734"/>
                  </a:cubicBezTo>
                  <a:close/>
                  <a:moveTo>
                    <a:pt x="4137" y="0"/>
                  </a:moveTo>
                  <a:cubicBezTo>
                    <a:pt x="4073" y="0"/>
                    <a:pt x="4007" y="6"/>
                    <a:pt x="3941" y="18"/>
                  </a:cubicBezTo>
                  <a:cubicBezTo>
                    <a:pt x="3358" y="125"/>
                    <a:pt x="2965" y="697"/>
                    <a:pt x="3072" y="1292"/>
                  </a:cubicBezTo>
                  <a:cubicBezTo>
                    <a:pt x="3096" y="1459"/>
                    <a:pt x="3179" y="1625"/>
                    <a:pt x="3286" y="1768"/>
                  </a:cubicBezTo>
                  <a:lnTo>
                    <a:pt x="2512" y="1911"/>
                  </a:lnTo>
                  <a:cubicBezTo>
                    <a:pt x="2191" y="1971"/>
                    <a:pt x="1977" y="2280"/>
                    <a:pt x="2036" y="2602"/>
                  </a:cubicBezTo>
                  <a:lnTo>
                    <a:pt x="2084" y="2875"/>
                  </a:lnTo>
                  <a:lnTo>
                    <a:pt x="798" y="3114"/>
                  </a:lnTo>
                  <a:cubicBezTo>
                    <a:pt x="310" y="3197"/>
                    <a:pt x="0" y="3661"/>
                    <a:pt x="84" y="4149"/>
                  </a:cubicBezTo>
                  <a:lnTo>
                    <a:pt x="1655" y="12770"/>
                  </a:lnTo>
                  <a:cubicBezTo>
                    <a:pt x="1740" y="13206"/>
                    <a:pt x="2120" y="13509"/>
                    <a:pt x="2540" y="13509"/>
                  </a:cubicBezTo>
                  <a:cubicBezTo>
                    <a:pt x="2590" y="13509"/>
                    <a:pt x="2640" y="13505"/>
                    <a:pt x="2691" y="13496"/>
                  </a:cubicBezTo>
                  <a:lnTo>
                    <a:pt x="10037" y="12150"/>
                  </a:lnTo>
                  <a:cubicBezTo>
                    <a:pt x="10513" y="12067"/>
                    <a:pt x="10835" y="11603"/>
                    <a:pt x="10752" y="11115"/>
                  </a:cubicBezTo>
                  <a:lnTo>
                    <a:pt x="9180" y="2483"/>
                  </a:lnTo>
                  <a:cubicBezTo>
                    <a:pt x="9096" y="2052"/>
                    <a:pt x="8725" y="1751"/>
                    <a:pt x="8304" y="1751"/>
                  </a:cubicBezTo>
                  <a:cubicBezTo>
                    <a:pt x="8247" y="1751"/>
                    <a:pt x="8190" y="1757"/>
                    <a:pt x="8132" y="1768"/>
                  </a:cubicBezTo>
                  <a:lnTo>
                    <a:pt x="6858" y="1994"/>
                  </a:lnTo>
                  <a:lnTo>
                    <a:pt x="6811" y="1721"/>
                  </a:lnTo>
                  <a:cubicBezTo>
                    <a:pt x="6746" y="1431"/>
                    <a:pt x="6497" y="1237"/>
                    <a:pt x="6213" y="1237"/>
                  </a:cubicBezTo>
                  <a:cubicBezTo>
                    <a:pt x="6183" y="1237"/>
                    <a:pt x="6151" y="1240"/>
                    <a:pt x="6120" y="1244"/>
                  </a:cubicBezTo>
                  <a:lnTo>
                    <a:pt x="5179" y="1423"/>
                  </a:lnTo>
                  <a:cubicBezTo>
                    <a:pt x="5227" y="1244"/>
                    <a:pt x="5239" y="1066"/>
                    <a:pt x="5203" y="899"/>
                  </a:cubicBezTo>
                  <a:cubicBezTo>
                    <a:pt x="5108" y="370"/>
                    <a:pt x="4655" y="0"/>
                    <a:pt x="4137"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000" name="Google Shape;6000;p66"/>
            <p:cNvSpPr/>
            <p:nvPr/>
          </p:nvSpPr>
          <p:spPr>
            <a:xfrm>
              <a:off x="4219446" y="1280275"/>
              <a:ext cx="60123" cy="49866"/>
            </a:xfrm>
            <a:custGeom>
              <a:avLst/>
              <a:gdLst/>
              <a:ahLst/>
              <a:cxnLst/>
              <a:rect l="l" t="t" r="r" b="b"/>
              <a:pathLst>
                <a:path w="1864" h="1546" extrusionOk="0">
                  <a:moveTo>
                    <a:pt x="1013" y="1"/>
                  </a:moveTo>
                  <a:cubicBezTo>
                    <a:pt x="970" y="1"/>
                    <a:pt x="926" y="4"/>
                    <a:pt x="881" y="12"/>
                  </a:cubicBezTo>
                  <a:cubicBezTo>
                    <a:pt x="202" y="131"/>
                    <a:pt x="0" y="1012"/>
                    <a:pt x="572" y="1405"/>
                  </a:cubicBezTo>
                  <a:cubicBezTo>
                    <a:pt x="713" y="1502"/>
                    <a:pt x="865" y="1545"/>
                    <a:pt x="1012" y="1545"/>
                  </a:cubicBezTo>
                  <a:cubicBezTo>
                    <a:pt x="1460" y="1545"/>
                    <a:pt x="1864" y="1142"/>
                    <a:pt x="1774" y="631"/>
                  </a:cubicBezTo>
                  <a:cubicBezTo>
                    <a:pt x="1700" y="259"/>
                    <a:pt x="1378" y="1"/>
                    <a:pt x="101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001" name="Google Shape;6001;p66"/>
            <p:cNvSpPr/>
            <p:nvPr/>
          </p:nvSpPr>
          <p:spPr>
            <a:xfrm>
              <a:off x="4287537" y="1265566"/>
              <a:ext cx="124859" cy="43931"/>
            </a:xfrm>
            <a:custGeom>
              <a:avLst/>
              <a:gdLst/>
              <a:ahLst/>
              <a:cxnLst/>
              <a:rect l="l" t="t" r="r" b="b"/>
              <a:pathLst>
                <a:path w="3871" h="1362" extrusionOk="0">
                  <a:moveTo>
                    <a:pt x="3275" y="0"/>
                  </a:moveTo>
                  <a:cubicBezTo>
                    <a:pt x="3236" y="0"/>
                    <a:pt x="3195" y="5"/>
                    <a:pt x="3152" y="15"/>
                  </a:cubicBezTo>
                  <a:lnTo>
                    <a:pt x="556" y="492"/>
                  </a:lnTo>
                  <a:cubicBezTo>
                    <a:pt x="1" y="569"/>
                    <a:pt x="108" y="1362"/>
                    <a:pt x="599" y="1362"/>
                  </a:cubicBezTo>
                  <a:cubicBezTo>
                    <a:pt x="634" y="1362"/>
                    <a:pt x="672" y="1358"/>
                    <a:pt x="711" y="1349"/>
                  </a:cubicBezTo>
                  <a:lnTo>
                    <a:pt x="3318" y="873"/>
                  </a:lnTo>
                  <a:cubicBezTo>
                    <a:pt x="3870" y="784"/>
                    <a:pt x="3767" y="0"/>
                    <a:pt x="3275"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002" name="Google Shape;6002;p66"/>
            <p:cNvSpPr/>
            <p:nvPr/>
          </p:nvSpPr>
          <p:spPr>
            <a:xfrm>
              <a:off x="4232090" y="1349784"/>
              <a:ext cx="60156" cy="49866"/>
            </a:xfrm>
            <a:custGeom>
              <a:avLst/>
              <a:gdLst/>
              <a:ahLst/>
              <a:cxnLst/>
              <a:rect l="l" t="t" r="r" b="b"/>
              <a:pathLst>
                <a:path w="1865" h="1546" extrusionOk="0">
                  <a:moveTo>
                    <a:pt x="1014" y="1"/>
                  </a:moveTo>
                  <a:cubicBezTo>
                    <a:pt x="971" y="1"/>
                    <a:pt x="926" y="4"/>
                    <a:pt x="882" y="12"/>
                  </a:cubicBezTo>
                  <a:cubicBezTo>
                    <a:pt x="203" y="131"/>
                    <a:pt x="1" y="1012"/>
                    <a:pt x="572" y="1405"/>
                  </a:cubicBezTo>
                  <a:cubicBezTo>
                    <a:pt x="711" y="1502"/>
                    <a:pt x="862" y="1545"/>
                    <a:pt x="1009" y="1545"/>
                  </a:cubicBezTo>
                  <a:cubicBezTo>
                    <a:pt x="1455" y="1545"/>
                    <a:pt x="1865" y="1145"/>
                    <a:pt x="1775" y="643"/>
                  </a:cubicBezTo>
                  <a:cubicBezTo>
                    <a:pt x="1701" y="260"/>
                    <a:pt x="1379" y="1"/>
                    <a:pt x="101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003" name="Google Shape;6003;p66"/>
            <p:cNvSpPr/>
            <p:nvPr/>
          </p:nvSpPr>
          <p:spPr>
            <a:xfrm>
              <a:off x="4302116" y="1335140"/>
              <a:ext cx="120892" cy="43544"/>
            </a:xfrm>
            <a:custGeom>
              <a:avLst/>
              <a:gdLst/>
              <a:ahLst/>
              <a:cxnLst/>
              <a:rect l="l" t="t" r="r" b="b"/>
              <a:pathLst>
                <a:path w="3748" h="1350" extrusionOk="0">
                  <a:moveTo>
                    <a:pt x="3128" y="0"/>
                  </a:moveTo>
                  <a:cubicBezTo>
                    <a:pt x="3116" y="0"/>
                    <a:pt x="3105" y="1"/>
                    <a:pt x="3093" y="2"/>
                  </a:cubicBezTo>
                  <a:lnTo>
                    <a:pt x="497" y="478"/>
                  </a:lnTo>
                  <a:cubicBezTo>
                    <a:pt x="0" y="628"/>
                    <a:pt x="109" y="1349"/>
                    <a:pt x="604" y="1349"/>
                  </a:cubicBezTo>
                  <a:cubicBezTo>
                    <a:pt x="620" y="1349"/>
                    <a:pt x="636" y="1348"/>
                    <a:pt x="652" y="1347"/>
                  </a:cubicBezTo>
                  <a:lnTo>
                    <a:pt x="3247" y="883"/>
                  </a:lnTo>
                  <a:cubicBezTo>
                    <a:pt x="3748" y="731"/>
                    <a:pt x="3623" y="0"/>
                    <a:pt x="3128"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004" name="Google Shape;6004;p66"/>
            <p:cNvSpPr/>
            <p:nvPr/>
          </p:nvSpPr>
          <p:spPr>
            <a:xfrm>
              <a:off x="4245928" y="1424293"/>
              <a:ext cx="60059" cy="49834"/>
            </a:xfrm>
            <a:custGeom>
              <a:avLst/>
              <a:gdLst/>
              <a:ahLst/>
              <a:cxnLst/>
              <a:rect l="l" t="t" r="r" b="b"/>
              <a:pathLst>
                <a:path w="1862" h="1545" extrusionOk="0">
                  <a:moveTo>
                    <a:pt x="1002" y="0"/>
                  </a:moveTo>
                  <a:cubicBezTo>
                    <a:pt x="959" y="0"/>
                    <a:pt x="914" y="4"/>
                    <a:pt x="870" y="12"/>
                  </a:cubicBezTo>
                  <a:cubicBezTo>
                    <a:pt x="191" y="131"/>
                    <a:pt x="1" y="1012"/>
                    <a:pt x="560" y="1405"/>
                  </a:cubicBezTo>
                  <a:cubicBezTo>
                    <a:pt x="701" y="1502"/>
                    <a:pt x="854" y="1545"/>
                    <a:pt x="1002" y="1545"/>
                  </a:cubicBezTo>
                  <a:cubicBezTo>
                    <a:pt x="1453" y="1545"/>
                    <a:pt x="1861" y="1142"/>
                    <a:pt x="1763" y="631"/>
                  </a:cubicBezTo>
                  <a:cubicBezTo>
                    <a:pt x="1699" y="259"/>
                    <a:pt x="1369" y="0"/>
                    <a:pt x="100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005" name="Google Shape;6005;p66"/>
            <p:cNvSpPr/>
            <p:nvPr/>
          </p:nvSpPr>
          <p:spPr>
            <a:xfrm>
              <a:off x="4315179" y="1409230"/>
              <a:ext cx="121892" cy="43931"/>
            </a:xfrm>
            <a:custGeom>
              <a:avLst/>
              <a:gdLst/>
              <a:ahLst/>
              <a:cxnLst/>
              <a:rect l="l" t="t" r="r" b="b"/>
              <a:pathLst>
                <a:path w="3779" h="1362" extrusionOk="0">
                  <a:moveTo>
                    <a:pt x="3152" y="0"/>
                  </a:moveTo>
                  <a:cubicBezTo>
                    <a:pt x="3136" y="0"/>
                    <a:pt x="3121" y="1"/>
                    <a:pt x="3104" y="2"/>
                  </a:cubicBezTo>
                  <a:lnTo>
                    <a:pt x="3104" y="14"/>
                  </a:lnTo>
                  <a:lnTo>
                    <a:pt x="509" y="479"/>
                  </a:lnTo>
                  <a:cubicBezTo>
                    <a:pt x="0" y="617"/>
                    <a:pt x="120" y="1362"/>
                    <a:pt x="628" y="1362"/>
                  </a:cubicBezTo>
                  <a:cubicBezTo>
                    <a:pt x="644" y="1362"/>
                    <a:pt x="659" y="1361"/>
                    <a:pt x="675" y="1360"/>
                  </a:cubicBezTo>
                  <a:lnTo>
                    <a:pt x="3259" y="883"/>
                  </a:lnTo>
                  <a:cubicBezTo>
                    <a:pt x="3779" y="733"/>
                    <a:pt x="3660" y="0"/>
                    <a:pt x="315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006" name="Google Shape;6006;p66"/>
            <p:cNvSpPr/>
            <p:nvPr/>
          </p:nvSpPr>
          <p:spPr>
            <a:xfrm>
              <a:off x="4657631" y="1251439"/>
              <a:ext cx="196272" cy="181563"/>
            </a:xfrm>
            <a:custGeom>
              <a:avLst/>
              <a:gdLst/>
              <a:ahLst/>
              <a:cxnLst/>
              <a:rect l="l" t="t" r="r" b="b"/>
              <a:pathLst>
                <a:path w="6085" h="5629" extrusionOk="0">
                  <a:moveTo>
                    <a:pt x="3596" y="1"/>
                  </a:moveTo>
                  <a:lnTo>
                    <a:pt x="1215" y="1620"/>
                  </a:lnTo>
                  <a:cubicBezTo>
                    <a:pt x="250" y="2275"/>
                    <a:pt x="0" y="3585"/>
                    <a:pt x="655" y="4549"/>
                  </a:cubicBezTo>
                  <a:lnTo>
                    <a:pt x="774" y="4704"/>
                  </a:lnTo>
                  <a:cubicBezTo>
                    <a:pt x="1175" y="5305"/>
                    <a:pt x="1834" y="5629"/>
                    <a:pt x="2508" y="5629"/>
                  </a:cubicBezTo>
                  <a:cubicBezTo>
                    <a:pt x="2915" y="5629"/>
                    <a:pt x="3328" y="5510"/>
                    <a:pt x="3691" y="5264"/>
                  </a:cubicBezTo>
                  <a:lnTo>
                    <a:pt x="6084" y="3644"/>
                  </a:lnTo>
                  <a:lnTo>
                    <a:pt x="3596" y="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007" name="Google Shape;6007;p66"/>
            <p:cNvSpPr/>
            <p:nvPr/>
          </p:nvSpPr>
          <p:spPr>
            <a:xfrm>
              <a:off x="4790102" y="1176188"/>
              <a:ext cx="196272" cy="181660"/>
            </a:xfrm>
            <a:custGeom>
              <a:avLst/>
              <a:gdLst/>
              <a:ahLst/>
              <a:cxnLst/>
              <a:rect l="l" t="t" r="r" b="b"/>
              <a:pathLst>
                <a:path w="6085" h="5632" extrusionOk="0">
                  <a:moveTo>
                    <a:pt x="3589" y="1"/>
                  </a:moveTo>
                  <a:cubicBezTo>
                    <a:pt x="3177" y="1"/>
                    <a:pt x="2761" y="120"/>
                    <a:pt x="2394" y="369"/>
                  </a:cubicBezTo>
                  <a:lnTo>
                    <a:pt x="1" y="1989"/>
                  </a:lnTo>
                  <a:lnTo>
                    <a:pt x="2477" y="5632"/>
                  </a:lnTo>
                  <a:lnTo>
                    <a:pt x="4870" y="4001"/>
                  </a:lnTo>
                  <a:cubicBezTo>
                    <a:pt x="5835" y="3346"/>
                    <a:pt x="6085" y="2036"/>
                    <a:pt x="5430" y="1072"/>
                  </a:cubicBezTo>
                  <a:lnTo>
                    <a:pt x="5430" y="1072"/>
                  </a:lnTo>
                  <a:lnTo>
                    <a:pt x="5430" y="1084"/>
                  </a:lnTo>
                  <a:lnTo>
                    <a:pt x="5323" y="917"/>
                  </a:lnTo>
                  <a:cubicBezTo>
                    <a:pt x="4917" y="319"/>
                    <a:pt x="4259" y="1"/>
                    <a:pt x="3589"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008" name="Google Shape;6008;p66"/>
            <p:cNvSpPr/>
            <p:nvPr/>
          </p:nvSpPr>
          <p:spPr>
            <a:xfrm>
              <a:off x="3132614" y="98419"/>
              <a:ext cx="350257" cy="436217"/>
            </a:xfrm>
            <a:custGeom>
              <a:avLst/>
              <a:gdLst/>
              <a:ahLst/>
              <a:cxnLst/>
              <a:rect l="l" t="t" r="r" b="b"/>
              <a:pathLst>
                <a:path w="10859" h="13524" extrusionOk="0">
                  <a:moveTo>
                    <a:pt x="4164" y="435"/>
                  </a:moveTo>
                  <a:cubicBezTo>
                    <a:pt x="4452" y="435"/>
                    <a:pt x="4735" y="607"/>
                    <a:pt x="4787" y="994"/>
                  </a:cubicBezTo>
                  <a:cubicBezTo>
                    <a:pt x="4822" y="1196"/>
                    <a:pt x="4763" y="1387"/>
                    <a:pt x="4632" y="1541"/>
                  </a:cubicBezTo>
                  <a:lnTo>
                    <a:pt x="3846" y="1684"/>
                  </a:lnTo>
                  <a:cubicBezTo>
                    <a:pt x="3668" y="1589"/>
                    <a:pt x="3548" y="1422"/>
                    <a:pt x="3513" y="1232"/>
                  </a:cubicBezTo>
                  <a:cubicBezTo>
                    <a:pt x="3398" y="732"/>
                    <a:pt x="3785" y="435"/>
                    <a:pt x="4164" y="435"/>
                  </a:cubicBezTo>
                  <a:close/>
                  <a:moveTo>
                    <a:pt x="7857" y="2749"/>
                  </a:moveTo>
                  <a:cubicBezTo>
                    <a:pt x="8127" y="2749"/>
                    <a:pt x="8353" y="2930"/>
                    <a:pt x="8406" y="3208"/>
                  </a:cubicBezTo>
                  <a:lnTo>
                    <a:pt x="9787" y="10769"/>
                  </a:lnTo>
                  <a:cubicBezTo>
                    <a:pt x="9847" y="11054"/>
                    <a:pt x="9644" y="11340"/>
                    <a:pt x="9359" y="11400"/>
                  </a:cubicBezTo>
                  <a:lnTo>
                    <a:pt x="3084" y="12543"/>
                  </a:lnTo>
                  <a:cubicBezTo>
                    <a:pt x="3049" y="12550"/>
                    <a:pt x="3014" y="12553"/>
                    <a:pt x="2980" y="12553"/>
                  </a:cubicBezTo>
                  <a:cubicBezTo>
                    <a:pt x="2722" y="12553"/>
                    <a:pt x="2495" y="12365"/>
                    <a:pt x="2453" y="12102"/>
                  </a:cubicBezTo>
                  <a:lnTo>
                    <a:pt x="1072" y="4530"/>
                  </a:lnTo>
                  <a:cubicBezTo>
                    <a:pt x="1012" y="4232"/>
                    <a:pt x="1215" y="3958"/>
                    <a:pt x="1512" y="3899"/>
                  </a:cubicBezTo>
                  <a:lnTo>
                    <a:pt x="2263" y="3768"/>
                  </a:lnTo>
                  <a:cubicBezTo>
                    <a:pt x="2294" y="3977"/>
                    <a:pt x="2481" y="4122"/>
                    <a:pt x="2688" y="4122"/>
                  </a:cubicBezTo>
                  <a:cubicBezTo>
                    <a:pt x="2716" y="4122"/>
                    <a:pt x="2745" y="4119"/>
                    <a:pt x="2775" y="4113"/>
                  </a:cubicBezTo>
                  <a:lnTo>
                    <a:pt x="6680" y="3399"/>
                  </a:lnTo>
                  <a:cubicBezTo>
                    <a:pt x="6906" y="3363"/>
                    <a:pt x="7073" y="3125"/>
                    <a:pt x="7025" y="2899"/>
                  </a:cubicBezTo>
                  <a:lnTo>
                    <a:pt x="7763" y="2756"/>
                  </a:lnTo>
                  <a:cubicBezTo>
                    <a:pt x="7795" y="2751"/>
                    <a:pt x="7826" y="2749"/>
                    <a:pt x="7857" y="2749"/>
                  </a:cubicBezTo>
                  <a:close/>
                  <a:moveTo>
                    <a:pt x="4145" y="0"/>
                  </a:moveTo>
                  <a:cubicBezTo>
                    <a:pt x="4082" y="0"/>
                    <a:pt x="4018" y="6"/>
                    <a:pt x="3953" y="17"/>
                  </a:cubicBezTo>
                  <a:cubicBezTo>
                    <a:pt x="3358" y="136"/>
                    <a:pt x="2965" y="708"/>
                    <a:pt x="3084" y="1303"/>
                  </a:cubicBezTo>
                  <a:cubicBezTo>
                    <a:pt x="3108" y="1482"/>
                    <a:pt x="3179" y="1637"/>
                    <a:pt x="3298" y="1779"/>
                  </a:cubicBezTo>
                  <a:lnTo>
                    <a:pt x="2525" y="1922"/>
                  </a:lnTo>
                  <a:cubicBezTo>
                    <a:pt x="2203" y="1982"/>
                    <a:pt x="1989" y="2291"/>
                    <a:pt x="2048" y="2601"/>
                  </a:cubicBezTo>
                  <a:lnTo>
                    <a:pt x="2096" y="2887"/>
                  </a:lnTo>
                  <a:lnTo>
                    <a:pt x="810" y="3125"/>
                  </a:lnTo>
                  <a:cubicBezTo>
                    <a:pt x="322" y="3208"/>
                    <a:pt x="0" y="3673"/>
                    <a:pt x="96" y="4161"/>
                  </a:cubicBezTo>
                  <a:lnTo>
                    <a:pt x="1667" y="12793"/>
                  </a:lnTo>
                  <a:cubicBezTo>
                    <a:pt x="1751" y="13223"/>
                    <a:pt x="2122" y="13524"/>
                    <a:pt x="2543" y="13524"/>
                  </a:cubicBezTo>
                  <a:cubicBezTo>
                    <a:pt x="2600" y="13524"/>
                    <a:pt x="2657" y="13518"/>
                    <a:pt x="2715" y="13507"/>
                  </a:cubicBezTo>
                  <a:lnTo>
                    <a:pt x="10049" y="12174"/>
                  </a:lnTo>
                  <a:cubicBezTo>
                    <a:pt x="10537" y="12078"/>
                    <a:pt x="10859" y="11614"/>
                    <a:pt x="10764" y="11126"/>
                  </a:cubicBezTo>
                  <a:lnTo>
                    <a:pt x="9192" y="2506"/>
                  </a:lnTo>
                  <a:cubicBezTo>
                    <a:pt x="9107" y="2069"/>
                    <a:pt x="8727" y="1766"/>
                    <a:pt x="8299" y="1766"/>
                  </a:cubicBezTo>
                  <a:cubicBezTo>
                    <a:pt x="8248" y="1766"/>
                    <a:pt x="8196" y="1771"/>
                    <a:pt x="8144" y="1779"/>
                  </a:cubicBezTo>
                  <a:lnTo>
                    <a:pt x="6870" y="2018"/>
                  </a:lnTo>
                  <a:lnTo>
                    <a:pt x="6823" y="1744"/>
                  </a:lnTo>
                  <a:cubicBezTo>
                    <a:pt x="6770" y="1458"/>
                    <a:pt x="6520" y="1258"/>
                    <a:pt x="6248" y="1258"/>
                  </a:cubicBezTo>
                  <a:cubicBezTo>
                    <a:pt x="6214" y="1258"/>
                    <a:pt x="6179" y="1261"/>
                    <a:pt x="6144" y="1268"/>
                  </a:cubicBezTo>
                  <a:lnTo>
                    <a:pt x="5192" y="1434"/>
                  </a:lnTo>
                  <a:cubicBezTo>
                    <a:pt x="5239" y="1268"/>
                    <a:pt x="5251" y="1089"/>
                    <a:pt x="5215" y="922"/>
                  </a:cubicBezTo>
                  <a:cubicBezTo>
                    <a:pt x="5130" y="381"/>
                    <a:pt x="4667" y="0"/>
                    <a:pt x="4145"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009" name="Google Shape;6009;p66"/>
            <p:cNvSpPr/>
            <p:nvPr/>
          </p:nvSpPr>
          <p:spPr>
            <a:xfrm>
              <a:off x="3194834" y="255566"/>
              <a:ext cx="60156" cy="49898"/>
            </a:xfrm>
            <a:custGeom>
              <a:avLst/>
              <a:gdLst/>
              <a:ahLst/>
              <a:cxnLst/>
              <a:rect l="l" t="t" r="r" b="b"/>
              <a:pathLst>
                <a:path w="1865" h="1547" extrusionOk="0">
                  <a:moveTo>
                    <a:pt x="1023" y="1"/>
                  </a:moveTo>
                  <a:cubicBezTo>
                    <a:pt x="976" y="1"/>
                    <a:pt x="929" y="5"/>
                    <a:pt x="881" y="15"/>
                  </a:cubicBezTo>
                  <a:cubicBezTo>
                    <a:pt x="191" y="134"/>
                    <a:pt x="0" y="1015"/>
                    <a:pt x="572" y="1408"/>
                  </a:cubicBezTo>
                  <a:cubicBezTo>
                    <a:pt x="708" y="1504"/>
                    <a:pt x="857" y="1547"/>
                    <a:pt x="1002" y="1547"/>
                  </a:cubicBezTo>
                  <a:cubicBezTo>
                    <a:pt x="1451" y="1547"/>
                    <a:pt x="1864" y="1138"/>
                    <a:pt x="1774" y="634"/>
                  </a:cubicBezTo>
                  <a:cubicBezTo>
                    <a:pt x="1701" y="266"/>
                    <a:pt x="1377" y="1"/>
                    <a:pt x="102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010" name="Google Shape;6010;p66"/>
            <p:cNvSpPr/>
            <p:nvPr/>
          </p:nvSpPr>
          <p:spPr>
            <a:xfrm>
              <a:off x="3263021" y="241019"/>
              <a:ext cx="124440" cy="43706"/>
            </a:xfrm>
            <a:custGeom>
              <a:avLst/>
              <a:gdLst/>
              <a:ahLst/>
              <a:cxnLst/>
              <a:rect l="l" t="t" r="r" b="b"/>
              <a:pathLst>
                <a:path w="3858" h="1355" extrusionOk="0">
                  <a:moveTo>
                    <a:pt x="3263" y="1"/>
                  </a:moveTo>
                  <a:cubicBezTo>
                    <a:pt x="3227" y="1"/>
                    <a:pt x="3189" y="5"/>
                    <a:pt x="3149" y="14"/>
                  </a:cubicBezTo>
                  <a:lnTo>
                    <a:pt x="553" y="490"/>
                  </a:lnTo>
                  <a:cubicBezTo>
                    <a:pt x="0" y="580"/>
                    <a:pt x="121" y="1354"/>
                    <a:pt x="621" y="1354"/>
                  </a:cubicBezTo>
                  <a:cubicBezTo>
                    <a:pt x="649" y="1354"/>
                    <a:pt x="678" y="1352"/>
                    <a:pt x="708" y="1347"/>
                  </a:cubicBezTo>
                  <a:lnTo>
                    <a:pt x="3292" y="871"/>
                  </a:lnTo>
                  <a:cubicBezTo>
                    <a:pt x="3858" y="793"/>
                    <a:pt x="3761" y="1"/>
                    <a:pt x="326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011" name="Google Shape;6011;p66"/>
            <p:cNvSpPr/>
            <p:nvPr/>
          </p:nvSpPr>
          <p:spPr>
            <a:xfrm>
              <a:off x="3207510" y="325172"/>
              <a:ext cx="60123" cy="49866"/>
            </a:xfrm>
            <a:custGeom>
              <a:avLst/>
              <a:gdLst/>
              <a:ahLst/>
              <a:cxnLst/>
              <a:rect l="l" t="t" r="r" b="b"/>
              <a:pathLst>
                <a:path w="1864" h="1546" extrusionOk="0">
                  <a:moveTo>
                    <a:pt x="1014" y="1"/>
                  </a:moveTo>
                  <a:cubicBezTo>
                    <a:pt x="970" y="1"/>
                    <a:pt x="926" y="4"/>
                    <a:pt x="881" y="12"/>
                  </a:cubicBezTo>
                  <a:cubicBezTo>
                    <a:pt x="203" y="131"/>
                    <a:pt x="0" y="1012"/>
                    <a:pt x="572" y="1405"/>
                  </a:cubicBezTo>
                  <a:cubicBezTo>
                    <a:pt x="710" y="1502"/>
                    <a:pt x="860" y="1545"/>
                    <a:pt x="1007" y="1545"/>
                  </a:cubicBezTo>
                  <a:cubicBezTo>
                    <a:pt x="1454" y="1545"/>
                    <a:pt x="1864" y="1142"/>
                    <a:pt x="1774" y="631"/>
                  </a:cubicBezTo>
                  <a:cubicBezTo>
                    <a:pt x="1700" y="259"/>
                    <a:pt x="1378" y="1"/>
                    <a:pt x="101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012" name="Google Shape;6012;p66"/>
            <p:cNvSpPr/>
            <p:nvPr/>
          </p:nvSpPr>
          <p:spPr>
            <a:xfrm>
              <a:off x="3277020" y="310528"/>
              <a:ext cx="121376" cy="43512"/>
            </a:xfrm>
            <a:custGeom>
              <a:avLst/>
              <a:gdLst/>
              <a:ahLst/>
              <a:cxnLst/>
              <a:rect l="l" t="t" r="r" b="b"/>
              <a:pathLst>
                <a:path w="3763" h="1349" extrusionOk="0">
                  <a:moveTo>
                    <a:pt x="3143" y="0"/>
                  </a:moveTo>
                  <a:cubicBezTo>
                    <a:pt x="3131" y="0"/>
                    <a:pt x="3120" y="1"/>
                    <a:pt x="3108" y="2"/>
                  </a:cubicBezTo>
                  <a:lnTo>
                    <a:pt x="512" y="478"/>
                  </a:lnTo>
                  <a:cubicBezTo>
                    <a:pt x="0" y="618"/>
                    <a:pt x="125" y="1348"/>
                    <a:pt x="631" y="1348"/>
                  </a:cubicBezTo>
                  <a:cubicBezTo>
                    <a:pt x="643" y="1348"/>
                    <a:pt x="655" y="1348"/>
                    <a:pt x="667" y="1347"/>
                  </a:cubicBezTo>
                  <a:lnTo>
                    <a:pt x="3262" y="871"/>
                  </a:lnTo>
                  <a:cubicBezTo>
                    <a:pt x="3763" y="731"/>
                    <a:pt x="3638" y="0"/>
                    <a:pt x="3143"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013" name="Google Shape;6013;p66"/>
            <p:cNvSpPr/>
            <p:nvPr/>
          </p:nvSpPr>
          <p:spPr>
            <a:xfrm>
              <a:off x="3221315" y="399294"/>
              <a:ext cx="60059" cy="50189"/>
            </a:xfrm>
            <a:custGeom>
              <a:avLst/>
              <a:gdLst/>
              <a:ahLst/>
              <a:cxnLst/>
              <a:rect l="l" t="t" r="r" b="b"/>
              <a:pathLst>
                <a:path w="1862" h="1556" extrusionOk="0">
                  <a:moveTo>
                    <a:pt x="1002" y="1"/>
                  </a:moveTo>
                  <a:cubicBezTo>
                    <a:pt x="959" y="1"/>
                    <a:pt x="914" y="4"/>
                    <a:pt x="870" y="12"/>
                  </a:cubicBezTo>
                  <a:cubicBezTo>
                    <a:pt x="191" y="131"/>
                    <a:pt x="1" y="1012"/>
                    <a:pt x="560" y="1417"/>
                  </a:cubicBezTo>
                  <a:cubicBezTo>
                    <a:pt x="700" y="1513"/>
                    <a:pt x="851" y="1556"/>
                    <a:pt x="997" y="1556"/>
                  </a:cubicBezTo>
                  <a:cubicBezTo>
                    <a:pt x="1451" y="1556"/>
                    <a:pt x="1862" y="1147"/>
                    <a:pt x="1763" y="643"/>
                  </a:cubicBezTo>
                  <a:cubicBezTo>
                    <a:pt x="1699" y="260"/>
                    <a:pt x="1369"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014" name="Google Shape;6014;p66"/>
            <p:cNvSpPr/>
            <p:nvPr/>
          </p:nvSpPr>
          <p:spPr>
            <a:xfrm>
              <a:off x="3290277" y="384586"/>
              <a:ext cx="122472" cy="44028"/>
            </a:xfrm>
            <a:custGeom>
              <a:avLst/>
              <a:gdLst/>
              <a:ahLst/>
              <a:cxnLst/>
              <a:rect l="l" t="t" r="r" b="b"/>
              <a:pathLst>
                <a:path w="3797" h="1365" extrusionOk="0">
                  <a:moveTo>
                    <a:pt x="3172" y="0"/>
                  </a:moveTo>
                  <a:cubicBezTo>
                    <a:pt x="3153" y="0"/>
                    <a:pt x="3133" y="1"/>
                    <a:pt x="3113" y="4"/>
                  </a:cubicBezTo>
                  <a:lnTo>
                    <a:pt x="518" y="480"/>
                  </a:lnTo>
                  <a:cubicBezTo>
                    <a:pt x="1" y="606"/>
                    <a:pt x="116" y="1364"/>
                    <a:pt x="616" y="1364"/>
                  </a:cubicBezTo>
                  <a:cubicBezTo>
                    <a:pt x="634" y="1364"/>
                    <a:pt x="653" y="1363"/>
                    <a:pt x="673" y="1361"/>
                  </a:cubicBezTo>
                  <a:lnTo>
                    <a:pt x="3280" y="885"/>
                  </a:lnTo>
                  <a:cubicBezTo>
                    <a:pt x="3797" y="747"/>
                    <a:pt x="3682" y="0"/>
                    <a:pt x="317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015" name="Google Shape;6015;p66"/>
            <p:cNvSpPr/>
            <p:nvPr/>
          </p:nvSpPr>
          <p:spPr>
            <a:xfrm>
              <a:off x="3163708" y="708297"/>
              <a:ext cx="250428" cy="224430"/>
            </a:xfrm>
            <a:custGeom>
              <a:avLst/>
              <a:gdLst/>
              <a:ahLst/>
              <a:cxnLst/>
              <a:rect l="l" t="t" r="r" b="b"/>
              <a:pathLst>
                <a:path w="7764" h="6958" extrusionOk="0">
                  <a:moveTo>
                    <a:pt x="3923" y="1"/>
                  </a:moveTo>
                  <a:cubicBezTo>
                    <a:pt x="2893" y="1"/>
                    <a:pt x="1881" y="465"/>
                    <a:pt x="1215" y="1338"/>
                  </a:cubicBezTo>
                  <a:lnTo>
                    <a:pt x="6954" y="4969"/>
                  </a:lnTo>
                  <a:cubicBezTo>
                    <a:pt x="7764" y="3398"/>
                    <a:pt x="7240" y="1469"/>
                    <a:pt x="5752" y="528"/>
                  </a:cubicBezTo>
                  <a:cubicBezTo>
                    <a:pt x="5184" y="173"/>
                    <a:pt x="4550" y="1"/>
                    <a:pt x="3923" y="1"/>
                  </a:cubicBezTo>
                  <a:close/>
                  <a:moveTo>
                    <a:pt x="810" y="1993"/>
                  </a:moveTo>
                  <a:cubicBezTo>
                    <a:pt x="1" y="3553"/>
                    <a:pt x="525" y="5481"/>
                    <a:pt x="2013" y="6434"/>
                  </a:cubicBezTo>
                  <a:cubicBezTo>
                    <a:pt x="2577" y="6788"/>
                    <a:pt x="3207" y="6958"/>
                    <a:pt x="3830" y="6958"/>
                  </a:cubicBezTo>
                  <a:cubicBezTo>
                    <a:pt x="4864" y="6958"/>
                    <a:pt x="5881" y="6489"/>
                    <a:pt x="6549" y="5612"/>
                  </a:cubicBezTo>
                  <a:lnTo>
                    <a:pt x="810" y="1993"/>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016" name="Google Shape;6016;p66"/>
            <p:cNvSpPr/>
            <p:nvPr/>
          </p:nvSpPr>
          <p:spPr>
            <a:xfrm>
              <a:off x="3633018" y="226472"/>
              <a:ext cx="195885" cy="181918"/>
            </a:xfrm>
            <a:custGeom>
              <a:avLst/>
              <a:gdLst/>
              <a:ahLst/>
              <a:cxnLst/>
              <a:rect l="l" t="t" r="r" b="b"/>
              <a:pathLst>
                <a:path w="6073" h="5640" extrusionOk="0">
                  <a:moveTo>
                    <a:pt x="3596" y="0"/>
                  </a:moveTo>
                  <a:lnTo>
                    <a:pt x="1203" y="1631"/>
                  </a:lnTo>
                  <a:cubicBezTo>
                    <a:pt x="250" y="2286"/>
                    <a:pt x="0" y="3596"/>
                    <a:pt x="655" y="4560"/>
                  </a:cubicBezTo>
                  <a:lnTo>
                    <a:pt x="762" y="4715"/>
                  </a:lnTo>
                  <a:cubicBezTo>
                    <a:pt x="1170" y="5316"/>
                    <a:pt x="1833" y="5640"/>
                    <a:pt x="2507" y="5640"/>
                  </a:cubicBezTo>
                  <a:cubicBezTo>
                    <a:pt x="2915" y="5640"/>
                    <a:pt x="3328" y="5521"/>
                    <a:pt x="3691" y="5275"/>
                  </a:cubicBezTo>
                  <a:lnTo>
                    <a:pt x="6072" y="3644"/>
                  </a:lnTo>
                  <a:lnTo>
                    <a:pt x="3596" y="0"/>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017" name="Google Shape;6017;p66"/>
            <p:cNvSpPr/>
            <p:nvPr/>
          </p:nvSpPr>
          <p:spPr>
            <a:xfrm>
              <a:off x="3765490" y="151317"/>
              <a:ext cx="196272" cy="181563"/>
            </a:xfrm>
            <a:custGeom>
              <a:avLst/>
              <a:gdLst/>
              <a:ahLst/>
              <a:cxnLst/>
              <a:rect l="l" t="t" r="r" b="b"/>
              <a:pathLst>
                <a:path w="6085" h="5629" extrusionOk="0">
                  <a:moveTo>
                    <a:pt x="3578" y="1"/>
                  </a:moveTo>
                  <a:cubicBezTo>
                    <a:pt x="3170" y="1"/>
                    <a:pt x="2757" y="119"/>
                    <a:pt x="2394" y="366"/>
                  </a:cubicBezTo>
                  <a:lnTo>
                    <a:pt x="1" y="1985"/>
                  </a:lnTo>
                  <a:lnTo>
                    <a:pt x="2477" y="5628"/>
                  </a:lnTo>
                  <a:lnTo>
                    <a:pt x="4871" y="4009"/>
                  </a:lnTo>
                  <a:cubicBezTo>
                    <a:pt x="5835" y="3354"/>
                    <a:pt x="6085" y="2044"/>
                    <a:pt x="5430" y="1080"/>
                  </a:cubicBezTo>
                  <a:lnTo>
                    <a:pt x="5323" y="925"/>
                  </a:lnTo>
                  <a:cubicBezTo>
                    <a:pt x="4915" y="324"/>
                    <a:pt x="4252" y="1"/>
                    <a:pt x="357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018" name="Google Shape;6018;p66"/>
            <p:cNvSpPr/>
            <p:nvPr/>
          </p:nvSpPr>
          <p:spPr>
            <a:xfrm>
              <a:off x="3575411" y="602242"/>
              <a:ext cx="345645" cy="344032"/>
            </a:xfrm>
            <a:custGeom>
              <a:avLst/>
              <a:gdLst/>
              <a:ahLst/>
              <a:cxnLst/>
              <a:rect l="l" t="t" r="r" b="b"/>
              <a:pathLst>
                <a:path w="10716" h="10666" extrusionOk="0">
                  <a:moveTo>
                    <a:pt x="4998" y="1"/>
                  </a:moveTo>
                  <a:cubicBezTo>
                    <a:pt x="4820" y="1"/>
                    <a:pt x="4665" y="136"/>
                    <a:pt x="4644" y="328"/>
                  </a:cubicBezTo>
                  <a:lnTo>
                    <a:pt x="4191" y="3805"/>
                  </a:lnTo>
                  <a:lnTo>
                    <a:pt x="703" y="3340"/>
                  </a:lnTo>
                  <a:cubicBezTo>
                    <a:pt x="688" y="3338"/>
                    <a:pt x="673" y="3338"/>
                    <a:pt x="659" y="3338"/>
                  </a:cubicBezTo>
                  <a:cubicBezTo>
                    <a:pt x="473" y="3338"/>
                    <a:pt x="308" y="3474"/>
                    <a:pt x="286" y="3662"/>
                  </a:cubicBezTo>
                  <a:lnTo>
                    <a:pt x="24" y="5638"/>
                  </a:lnTo>
                  <a:cubicBezTo>
                    <a:pt x="0" y="5840"/>
                    <a:pt x="143" y="6031"/>
                    <a:pt x="346" y="6055"/>
                  </a:cubicBezTo>
                  <a:lnTo>
                    <a:pt x="346" y="6043"/>
                  </a:lnTo>
                  <a:lnTo>
                    <a:pt x="3834" y="6507"/>
                  </a:lnTo>
                  <a:lnTo>
                    <a:pt x="3370" y="9984"/>
                  </a:lnTo>
                  <a:cubicBezTo>
                    <a:pt x="3334" y="10186"/>
                    <a:pt x="3477" y="10377"/>
                    <a:pt x="3691" y="10401"/>
                  </a:cubicBezTo>
                  <a:lnTo>
                    <a:pt x="5656" y="10663"/>
                  </a:lnTo>
                  <a:cubicBezTo>
                    <a:pt x="5671" y="10664"/>
                    <a:pt x="5685" y="10665"/>
                    <a:pt x="5700" y="10665"/>
                  </a:cubicBezTo>
                  <a:cubicBezTo>
                    <a:pt x="5885" y="10665"/>
                    <a:pt x="6050" y="10529"/>
                    <a:pt x="6072" y="10341"/>
                  </a:cubicBezTo>
                  <a:lnTo>
                    <a:pt x="6537" y="6864"/>
                  </a:lnTo>
                  <a:lnTo>
                    <a:pt x="10013" y="7329"/>
                  </a:lnTo>
                  <a:cubicBezTo>
                    <a:pt x="10028" y="7331"/>
                    <a:pt x="10043" y="7331"/>
                    <a:pt x="10058" y="7331"/>
                  </a:cubicBezTo>
                  <a:cubicBezTo>
                    <a:pt x="10243" y="7331"/>
                    <a:pt x="10408" y="7195"/>
                    <a:pt x="10430" y="7007"/>
                  </a:cubicBezTo>
                  <a:lnTo>
                    <a:pt x="10692" y="5031"/>
                  </a:lnTo>
                  <a:cubicBezTo>
                    <a:pt x="10716" y="4828"/>
                    <a:pt x="10573" y="4638"/>
                    <a:pt x="10371" y="4614"/>
                  </a:cubicBezTo>
                  <a:lnTo>
                    <a:pt x="6894" y="4150"/>
                  </a:lnTo>
                  <a:lnTo>
                    <a:pt x="7358" y="673"/>
                  </a:lnTo>
                  <a:cubicBezTo>
                    <a:pt x="7382" y="471"/>
                    <a:pt x="7239" y="280"/>
                    <a:pt x="7037" y="256"/>
                  </a:cubicBezTo>
                  <a:lnTo>
                    <a:pt x="5060" y="6"/>
                  </a:lnTo>
                  <a:cubicBezTo>
                    <a:pt x="5040" y="3"/>
                    <a:pt x="5019" y="1"/>
                    <a:pt x="499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019" name="Google Shape;6019;p66"/>
            <p:cNvSpPr/>
            <p:nvPr/>
          </p:nvSpPr>
          <p:spPr>
            <a:xfrm>
              <a:off x="3133001" y="1123290"/>
              <a:ext cx="349870" cy="436217"/>
            </a:xfrm>
            <a:custGeom>
              <a:avLst/>
              <a:gdLst/>
              <a:ahLst/>
              <a:cxnLst/>
              <a:rect l="l" t="t" r="r" b="b"/>
              <a:pathLst>
                <a:path w="10847" h="13524" extrusionOk="0">
                  <a:moveTo>
                    <a:pt x="4148" y="429"/>
                  </a:moveTo>
                  <a:cubicBezTo>
                    <a:pt x="4437" y="429"/>
                    <a:pt x="4723" y="604"/>
                    <a:pt x="4775" y="997"/>
                  </a:cubicBezTo>
                  <a:cubicBezTo>
                    <a:pt x="4810" y="1188"/>
                    <a:pt x="4751" y="1390"/>
                    <a:pt x="4620" y="1533"/>
                  </a:cubicBezTo>
                  <a:lnTo>
                    <a:pt x="3834" y="1688"/>
                  </a:lnTo>
                  <a:cubicBezTo>
                    <a:pt x="3656" y="1593"/>
                    <a:pt x="3536" y="1426"/>
                    <a:pt x="3501" y="1224"/>
                  </a:cubicBezTo>
                  <a:cubicBezTo>
                    <a:pt x="3386" y="725"/>
                    <a:pt x="3770" y="429"/>
                    <a:pt x="4148" y="429"/>
                  </a:cubicBezTo>
                  <a:close/>
                  <a:moveTo>
                    <a:pt x="7843" y="2740"/>
                  </a:moveTo>
                  <a:cubicBezTo>
                    <a:pt x="8105" y="2740"/>
                    <a:pt x="8341" y="2921"/>
                    <a:pt x="8394" y="3188"/>
                  </a:cubicBezTo>
                  <a:lnTo>
                    <a:pt x="9775" y="10761"/>
                  </a:lnTo>
                  <a:cubicBezTo>
                    <a:pt x="9835" y="11058"/>
                    <a:pt x="9632" y="11344"/>
                    <a:pt x="9347" y="11392"/>
                  </a:cubicBezTo>
                  <a:lnTo>
                    <a:pt x="3072" y="12535"/>
                  </a:lnTo>
                  <a:cubicBezTo>
                    <a:pt x="3037" y="12542"/>
                    <a:pt x="3002" y="12545"/>
                    <a:pt x="2968" y="12545"/>
                  </a:cubicBezTo>
                  <a:cubicBezTo>
                    <a:pt x="2710" y="12545"/>
                    <a:pt x="2483" y="12357"/>
                    <a:pt x="2441" y="12094"/>
                  </a:cubicBezTo>
                  <a:lnTo>
                    <a:pt x="1060" y="4534"/>
                  </a:lnTo>
                  <a:cubicBezTo>
                    <a:pt x="1000" y="4236"/>
                    <a:pt x="1203" y="3950"/>
                    <a:pt x="1500" y="3903"/>
                  </a:cubicBezTo>
                  <a:lnTo>
                    <a:pt x="2251" y="3760"/>
                  </a:lnTo>
                  <a:cubicBezTo>
                    <a:pt x="2283" y="3975"/>
                    <a:pt x="2471" y="4122"/>
                    <a:pt x="2682" y="4122"/>
                  </a:cubicBezTo>
                  <a:cubicBezTo>
                    <a:pt x="2705" y="4122"/>
                    <a:pt x="2728" y="4120"/>
                    <a:pt x="2751" y="4117"/>
                  </a:cubicBezTo>
                  <a:lnTo>
                    <a:pt x="6668" y="3391"/>
                  </a:lnTo>
                  <a:cubicBezTo>
                    <a:pt x="6894" y="3355"/>
                    <a:pt x="7061" y="3129"/>
                    <a:pt x="7013" y="2890"/>
                  </a:cubicBezTo>
                  <a:lnTo>
                    <a:pt x="7751" y="2748"/>
                  </a:lnTo>
                  <a:cubicBezTo>
                    <a:pt x="7782" y="2743"/>
                    <a:pt x="7812" y="2740"/>
                    <a:pt x="7843" y="2740"/>
                  </a:cubicBezTo>
                  <a:close/>
                  <a:moveTo>
                    <a:pt x="4150" y="0"/>
                  </a:moveTo>
                  <a:cubicBezTo>
                    <a:pt x="4081" y="0"/>
                    <a:pt x="4011" y="7"/>
                    <a:pt x="3941" y="21"/>
                  </a:cubicBezTo>
                  <a:cubicBezTo>
                    <a:pt x="3346" y="128"/>
                    <a:pt x="2953" y="700"/>
                    <a:pt x="3072" y="1307"/>
                  </a:cubicBezTo>
                  <a:cubicBezTo>
                    <a:pt x="3096" y="1474"/>
                    <a:pt x="3179" y="1640"/>
                    <a:pt x="3286" y="1783"/>
                  </a:cubicBezTo>
                  <a:lnTo>
                    <a:pt x="2513" y="1926"/>
                  </a:lnTo>
                  <a:cubicBezTo>
                    <a:pt x="2191" y="1986"/>
                    <a:pt x="1977" y="2295"/>
                    <a:pt x="2036" y="2617"/>
                  </a:cubicBezTo>
                  <a:lnTo>
                    <a:pt x="2084" y="2890"/>
                  </a:lnTo>
                  <a:lnTo>
                    <a:pt x="798" y="3129"/>
                  </a:lnTo>
                  <a:cubicBezTo>
                    <a:pt x="310" y="3212"/>
                    <a:pt x="0" y="3676"/>
                    <a:pt x="84" y="4164"/>
                  </a:cubicBezTo>
                  <a:lnTo>
                    <a:pt x="1655" y="12785"/>
                  </a:lnTo>
                  <a:cubicBezTo>
                    <a:pt x="1740" y="13221"/>
                    <a:pt x="2120" y="13524"/>
                    <a:pt x="2549" y="13524"/>
                  </a:cubicBezTo>
                  <a:cubicBezTo>
                    <a:pt x="2600" y="13524"/>
                    <a:pt x="2651" y="13520"/>
                    <a:pt x="2703" y="13511"/>
                  </a:cubicBezTo>
                  <a:lnTo>
                    <a:pt x="10037" y="12165"/>
                  </a:lnTo>
                  <a:cubicBezTo>
                    <a:pt x="10525" y="12082"/>
                    <a:pt x="10847" y="11618"/>
                    <a:pt x="10752" y="11130"/>
                  </a:cubicBezTo>
                  <a:lnTo>
                    <a:pt x="9180" y="2498"/>
                  </a:lnTo>
                  <a:cubicBezTo>
                    <a:pt x="9107" y="2067"/>
                    <a:pt x="8737" y="1766"/>
                    <a:pt x="8316" y="1766"/>
                  </a:cubicBezTo>
                  <a:cubicBezTo>
                    <a:pt x="8260" y="1766"/>
                    <a:pt x="8202" y="1772"/>
                    <a:pt x="8144" y="1783"/>
                  </a:cubicBezTo>
                  <a:lnTo>
                    <a:pt x="6858" y="2009"/>
                  </a:lnTo>
                  <a:lnTo>
                    <a:pt x="6799" y="1736"/>
                  </a:lnTo>
                  <a:cubicBezTo>
                    <a:pt x="6745" y="1446"/>
                    <a:pt x="6497" y="1252"/>
                    <a:pt x="6213" y="1252"/>
                  </a:cubicBezTo>
                  <a:cubicBezTo>
                    <a:pt x="6183" y="1252"/>
                    <a:pt x="6152" y="1255"/>
                    <a:pt x="6120" y="1259"/>
                  </a:cubicBezTo>
                  <a:lnTo>
                    <a:pt x="5180" y="1438"/>
                  </a:lnTo>
                  <a:cubicBezTo>
                    <a:pt x="5227" y="1259"/>
                    <a:pt x="5239" y="1081"/>
                    <a:pt x="5203" y="914"/>
                  </a:cubicBezTo>
                  <a:cubicBezTo>
                    <a:pt x="5119" y="378"/>
                    <a:pt x="4665" y="0"/>
                    <a:pt x="4150"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020" name="Google Shape;6020;p66"/>
            <p:cNvSpPr/>
            <p:nvPr/>
          </p:nvSpPr>
          <p:spPr>
            <a:xfrm>
              <a:off x="3194834" y="1280275"/>
              <a:ext cx="60123" cy="49866"/>
            </a:xfrm>
            <a:custGeom>
              <a:avLst/>
              <a:gdLst/>
              <a:ahLst/>
              <a:cxnLst/>
              <a:rect l="l" t="t" r="r" b="b"/>
              <a:pathLst>
                <a:path w="1864" h="1546" extrusionOk="0">
                  <a:moveTo>
                    <a:pt x="1014" y="1"/>
                  </a:moveTo>
                  <a:cubicBezTo>
                    <a:pt x="970" y="1"/>
                    <a:pt x="926" y="4"/>
                    <a:pt x="881" y="12"/>
                  </a:cubicBezTo>
                  <a:cubicBezTo>
                    <a:pt x="191" y="131"/>
                    <a:pt x="0" y="1012"/>
                    <a:pt x="572" y="1405"/>
                  </a:cubicBezTo>
                  <a:cubicBezTo>
                    <a:pt x="710" y="1502"/>
                    <a:pt x="860" y="1545"/>
                    <a:pt x="1007" y="1545"/>
                  </a:cubicBezTo>
                  <a:cubicBezTo>
                    <a:pt x="1454" y="1545"/>
                    <a:pt x="1864" y="1142"/>
                    <a:pt x="1774" y="631"/>
                  </a:cubicBezTo>
                  <a:cubicBezTo>
                    <a:pt x="1700" y="259"/>
                    <a:pt x="1378" y="1"/>
                    <a:pt x="101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021" name="Google Shape;6021;p66"/>
            <p:cNvSpPr/>
            <p:nvPr/>
          </p:nvSpPr>
          <p:spPr>
            <a:xfrm>
              <a:off x="3262570" y="1265502"/>
              <a:ext cx="125472" cy="43996"/>
            </a:xfrm>
            <a:custGeom>
              <a:avLst/>
              <a:gdLst/>
              <a:ahLst/>
              <a:cxnLst/>
              <a:rect l="l" t="t" r="r" b="b"/>
              <a:pathLst>
                <a:path w="3890" h="1364" extrusionOk="0">
                  <a:moveTo>
                    <a:pt x="3293" y="0"/>
                  </a:moveTo>
                  <a:cubicBezTo>
                    <a:pt x="3252" y="0"/>
                    <a:pt x="3209" y="6"/>
                    <a:pt x="3163" y="17"/>
                  </a:cubicBezTo>
                  <a:lnTo>
                    <a:pt x="567" y="494"/>
                  </a:lnTo>
                  <a:cubicBezTo>
                    <a:pt x="1" y="571"/>
                    <a:pt x="108" y="1364"/>
                    <a:pt x="608" y="1364"/>
                  </a:cubicBezTo>
                  <a:cubicBezTo>
                    <a:pt x="644" y="1364"/>
                    <a:pt x="682" y="1360"/>
                    <a:pt x="722" y="1351"/>
                  </a:cubicBezTo>
                  <a:lnTo>
                    <a:pt x="3318" y="875"/>
                  </a:lnTo>
                  <a:cubicBezTo>
                    <a:pt x="3890" y="809"/>
                    <a:pt x="3791" y="0"/>
                    <a:pt x="3293"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022" name="Google Shape;6022;p66"/>
            <p:cNvSpPr/>
            <p:nvPr/>
          </p:nvSpPr>
          <p:spPr>
            <a:xfrm>
              <a:off x="3207510" y="1349784"/>
              <a:ext cx="60123" cy="49866"/>
            </a:xfrm>
            <a:custGeom>
              <a:avLst/>
              <a:gdLst/>
              <a:ahLst/>
              <a:cxnLst/>
              <a:rect l="l" t="t" r="r" b="b"/>
              <a:pathLst>
                <a:path w="1864" h="1546" extrusionOk="0">
                  <a:moveTo>
                    <a:pt x="1013" y="1"/>
                  </a:moveTo>
                  <a:cubicBezTo>
                    <a:pt x="970" y="1"/>
                    <a:pt x="926" y="4"/>
                    <a:pt x="881" y="12"/>
                  </a:cubicBezTo>
                  <a:cubicBezTo>
                    <a:pt x="203" y="131"/>
                    <a:pt x="0" y="1012"/>
                    <a:pt x="572" y="1405"/>
                  </a:cubicBezTo>
                  <a:cubicBezTo>
                    <a:pt x="710" y="1502"/>
                    <a:pt x="861" y="1545"/>
                    <a:pt x="1008" y="1545"/>
                  </a:cubicBezTo>
                  <a:cubicBezTo>
                    <a:pt x="1454" y="1545"/>
                    <a:pt x="1864" y="1145"/>
                    <a:pt x="1774" y="643"/>
                  </a:cubicBezTo>
                  <a:cubicBezTo>
                    <a:pt x="1700" y="260"/>
                    <a:pt x="1378" y="1"/>
                    <a:pt x="101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023" name="Google Shape;6023;p66"/>
            <p:cNvSpPr/>
            <p:nvPr/>
          </p:nvSpPr>
          <p:spPr>
            <a:xfrm>
              <a:off x="3277149" y="1335140"/>
              <a:ext cx="121247" cy="43544"/>
            </a:xfrm>
            <a:custGeom>
              <a:avLst/>
              <a:gdLst/>
              <a:ahLst/>
              <a:cxnLst/>
              <a:rect l="l" t="t" r="r" b="b"/>
              <a:pathLst>
                <a:path w="3759" h="1350" extrusionOk="0">
                  <a:moveTo>
                    <a:pt x="3139" y="0"/>
                  </a:moveTo>
                  <a:cubicBezTo>
                    <a:pt x="3127" y="0"/>
                    <a:pt x="3116" y="1"/>
                    <a:pt x="3104" y="2"/>
                  </a:cubicBezTo>
                  <a:lnTo>
                    <a:pt x="508" y="478"/>
                  </a:lnTo>
                  <a:cubicBezTo>
                    <a:pt x="0" y="628"/>
                    <a:pt x="119" y="1349"/>
                    <a:pt x="615" y="1349"/>
                  </a:cubicBezTo>
                  <a:cubicBezTo>
                    <a:pt x="631" y="1349"/>
                    <a:pt x="647" y="1348"/>
                    <a:pt x="663" y="1347"/>
                  </a:cubicBezTo>
                  <a:lnTo>
                    <a:pt x="3258" y="883"/>
                  </a:lnTo>
                  <a:cubicBezTo>
                    <a:pt x="3759" y="731"/>
                    <a:pt x="3634" y="0"/>
                    <a:pt x="3139"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024" name="Google Shape;6024;p66"/>
            <p:cNvSpPr/>
            <p:nvPr/>
          </p:nvSpPr>
          <p:spPr>
            <a:xfrm>
              <a:off x="3221315" y="1424293"/>
              <a:ext cx="59769" cy="49834"/>
            </a:xfrm>
            <a:custGeom>
              <a:avLst/>
              <a:gdLst/>
              <a:ahLst/>
              <a:cxnLst/>
              <a:rect l="l" t="t" r="r" b="b"/>
              <a:pathLst>
                <a:path w="1853" h="1545" extrusionOk="0">
                  <a:moveTo>
                    <a:pt x="1003" y="0"/>
                  </a:moveTo>
                  <a:cubicBezTo>
                    <a:pt x="959" y="0"/>
                    <a:pt x="914" y="4"/>
                    <a:pt x="870" y="12"/>
                  </a:cubicBezTo>
                  <a:cubicBezTo>
                    <a:pt x="191" y="131"/>
                    <a:pt x="1" y="1012"/>
                    <a:pt x="560" y="1405"/>
                  </a:cubicBezTo>
                  <a:cubicBezTo>
                    <a:pt x="701" y="1502"/>
                    <a:pt x="853" y="1545"/>
                    <a:pt x="1000" y="1545"/>
                  </a:cubicBezTo>
                  <a:cubicBezTo>
                    <a:pt x="1449" y="1545"/>
                    <a:pt x="1853" y="1142"/>
                    <a:pt x="1763" y="631"/>
                  </a:cubicBezTo>
                  <a:cubicBezTo>
                    <a:pt x="1699" y="259"/>
                    <a:pt x="1369" y="0"/>
                    <a:pt x="1003"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025" name="Google Shape;6025;p66"/>
            <p:cNvSpPr/>
            <p:nvPr/>
          </p:nvSpPr>
          <p:spPr>
            <a:xfrm>
              <a:off x="3290567" y="1409230"/>
              <a:ext cx="121924" cy="43931"/>
            </a:xfrm>
            <a:custGeom>
              <a:avLst/>
              <a:gdLst/>
              <a:ahLst/>
              <a:cxnLst/>
              <a:rect l="l" t="t" r="r" b="b"/>
              <a:pathLst>
                <a:path w="3780" h="1362" extrusionOk="0">
                  <a:moveTo>
                    <a:pt x="3152" y="0"/>
                  </a:moveTo>
                  <a:cubicBezTo>
                    <a:pt x="3137" y="0"/>
                    <a:pt x="3121" y="1"/>
                    <a:pt x="3104" y="2"/>
                  </a:cubicBezTo>
                  <a:lnTo>
                    <a:pt x="3104" y="14"/>
                  </a:lnTo>
                  <a:lnTo>
                    <a:pt x="509" y="479"/>
                  </a:lnTo>
                  <a:cubicBezTo>
                    <a:pt x="0" y="617"/>
                    <a:pt x="120" y="1362"/>
                    <a:pt x="617" y="1362"/>
                  </a:cubicBezTo>
                  <a:cubicBezTo>
                    <a:pt x="633" y="1362"/>
                    <a:pt x="648" y="1361"/>
                    <a:pt x="664" y="1360"/>
                  </a:cubicBezTo>
                  <a:lnTo>
                    <a:pt x="3271" y="883"/>
                  </a:lnTo>
                  <a:cubicBezTo>
                    <a:pt x="3779" y="733"/>
                    <a:pt x="3660" y="0"/>
                    <a:pt x="315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026" name="Google Shape;6026;p66"/>
            <p:cNvSpPr/>
            <p:nvPr/>
          </p:nvSpPr>
          <p:spPr>
            <a:xfrm>
              <a:off x="3632631" y="1251439"/>
              <a:ext cx="196272" cy="181563"/>
            </a:xfrm>
            <a:custGeom>
              <a:avLst/>
              <a:gdLst/>
              <a:ahLst/>
              <a:cxnLst/>
              <a:rect l="l" t="t" r="r" b="b"/>
              <a:pathLst>
                <a:path w="6085" h="5629" extrusionOk="0">
                  <a:moveTo>
                    <a:pt x="3608" y="1"/>
                  </a:moveTo>
                  <a:lnTo>
                    <a:pt x="1215" y="1620"/>
                  </a:lnTo>
                  <a:cubicBezTo>
                    <a:pt x="250" y="2275"/>
                    <a:pt x="0" y="3585"/>
                    <a:pt x="667" y="4549"/>
                  </a:cubicBezTo>
                  <a:lnTo>
                    <a:pt x="774" y="4704"/>
                  </a:lnTo>
                  <a:cubicBezTo>
                    <a:pt x="1182" y="5305"/>
                    <a:pt x="1845" y="5629"/>
                    <a:pt x="2519" y="5629"/>
                  </a:cubicBezTo>
                  <a:cubicBezTo>
                    <a:pt x="2927" y="5629"/>
                    <a:pt x="3340" y="5510"/>
                    <a:pt x="3703" y="5264"/>
                  </a:cubicBezTo>
                  <a:lnTo>
                    <a:pt x="6084" y="3644"/>
                  </a:lnTo>
                  <a:lnTo>
                    <a:pt x="3608" y="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027" name="Google Shape;6027;p66"/>
            <p:cNvSpPr/>
            <p:nvPr/>
          </p:nvSpPr>
          <p:spPr>
            <a:xfrm>
              <a:off x="3765490" y="1176188"/>
              <a:ext cx="196272" cy="181660"/>
            </a:xfrm>
            <a:custGeom>
              <a:avLst/>
              <a:gdLst/>
              <a:ahLst/>
              <a:cxnLst/>
              <a:rect l="l" t="t" r="r" b="b"/>
              <a:pathLst>
                <a:path w="6085" h="5632" extrusionOk="0">
                  <a:moveTo>
                    <a:pt x="3589" y="1"/>
                  </a:moveTo>
                  <a:cubicBezTo>
                    <a:pt x="3177" y="1"/>
                    <a:pt x="2761" y="120"/>
                    <a:pt x="2394" y="369"/>
                  </a:cubicBezTo>
                  <a:lnTo>
                    <a:pt x="1" y="1989"/>
                  </a:lnTo>
                  <a:lnTo>
                    <a:pt x="2477" y="5632"/>
                  </a:lnTo>
                  <a:lnTo>
                    <a:pt x="4871" y="4001"/>
                  </a:lnTo>
                  <a:cubicBezTo>
                    <a:pt x="5835" y="3346"/>
                    <a:pt x="6085" y="2036"/>
                    <a:pt x="5430" y="1072"/>
                  </a:cubicBezTo>
                  <a:lnTo>
                    <a:pt x="5430" y="1072"/>
                  </a:lnTo>
                  <a:lnTo>
                    <a:pt x="5430" y="1084"/>
                  </a:lnTo>
                  <a:lnTo>
                    <a:pt x="5323" y="917"/>
                  </a:lnTo>
                  <a:cubicBezTo>
                    <a:pt x="4917" y="319"/>
                    <a:pt x="4260" y="1"/>
                    <a:pt x="3589"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028" name="Google Shape;6028;p66"/>
            <p:cNvSpPr/>
            <p:nvPr/>
          </p:nvSpPr>
          <p:spPr>
            <a:xfrm>
              <a:off x="2108389" y="99161"/>
              <a:ext cx="349515" cy="435378"/>
            </a:xfrm>
            <a:custGeom>
              <a:avLst/>
              <a:gdLst/>
              <a:ahLst/>
              <a:cxnLst/>
              <a:rect l="l" t="t" r="r" b="b"/>
              <a:pathLst>
                <a:path w="10836" h="13498" extrusionOk="0">
                  <a:moveTo>
                    <a:pt x="4147" y="412"/>
                  </a:moveTo>
                  <a:cubicBezTo>
                    <a:pt x="4434" y="412"/>
                    <a:pt x="4718" y="584"/>
                    <a:pt x="4775" y="971"/>
                  </a:cubicBezTo>
                  <a:cubicBezTo>
                    <a:pt x="4799" y="1173"/>
                    <a:pt x="4751" y="1364"/>
                    <a:pt x="4620" y="1518"/>
                  </a:cubicBezTo>
                  <a:lnTo>
                    <a:pt x="3834" y="1661"/>
                  </a:lnTo>
                  <a:cubicBezTo>
                    <a:pt x="3656" y="1566"/>
                    <a:pt x="3537" y="1399"/>
                    <a:pt x="3501" y="1209"/>
                  </a:cubicBezTo>
                  <a:cubicBezTo>
                    <a:pt x="3386" y="709"/>
                    <a:pt x="3770" y="412"/>
                    <a:pt x="4147" y="412"/>
                  </a:cubicBezTo>
                  <a:close/>
                  <a:moveTo>
                    <a:pt x="7842" y="2726"/>
                  </a:moveTo>
                  <a:cubicBezTo>
                    <a:pt x="8105" y="2726"/>
                    <a:pt x="8340" y="2907"/>
                    <a:pt x="8382" y="3185"/>
                  </a:cubicBezTo>
                  <a:lnTo>
                    <a:pt x="9775" y="10746"/>
                  </a:lnTo>
                  <a:cubicBezTo>
                    <a:pt x="9823" y="11043"/>
                    <a:pt x="9633" y="11329"/>
                    <a:pt x="9323" y="11377"/>
                  </a:cubicBezTo>
                  <a:lnTo>
                    <a:pt x="3060" y="12520"/>
                  </a:lnTo>
                  <a:cubicBezTo>
                    <a:pt x="3025" y="12527"/>
                    <a:pt x="2990" y="12530"/>
                    <a:pt x="2956" y="12530"/>
                  </a:cubicBezTo>
                  <a:cubicBezTo>
                    <a:pt x="2699" y="12530"/>
                    <a:pt x="2471" y="12342"/>
                    <a:pt x="2429" y="12079"/>
                  </a:cubicBezTo>
                  <a:lnTo>
                    <a:pt x="1048" y="4507"/>
                  </a:lnTo>
                  <a:cubicBezTo>
                    <a:pt x="989" y="4209"/>
                    <a:pt x="1191" y="3935"/>
                    <a:pt x="1489" y="3876"/>
                  </a:cubicBezTo>
                  <a:lnTo>
                    <a:pt x="2239" y="3745"/>
                  </a:lnTo>
                  <a:cubicBezTo>
                    <a:pt x="2270" y="3954"/>
                    <a:pt x="2448" y="4099"/>
                    <a:pt x="2653" y="4099"/>
                  </a:cubicBezTo>
                  <a:cubicBezTo>
                    <a:pt x="2681" y="4099"/>
                    <a:pt x="2710" y="4096"/>
                    <a:pt x="2739" y="4090"/>
                  </a:cubicBezTo>
                  <a:lnTo>
                    <a:pt x="6656" y="3376"/>
                  </a:lnTo>
                  <a:cubicBezTo>
                    <a:pt x="6894" y="3340"/>
                    <a:pt x="7049" y="3114"/>
                    <a:pt x="7001" y="2876"/>
                  </a:cubicBezTo>
                  <a:lnTo>
                    <a:pt x="7751" y="2733"/>
                  </a:lnTo>
                  <a:cubicBezTo>
                    <a:pt x="7782" y="2728"/>
                    <a:pt x="7812" y="2726"/>
                    <a:pt x="7842" y="2726"/>
                  </a:cubicBezTo>
                  <a:close/>
                  <a:moveTo>
                    <a:pt x="4134" y="1"/>
                  </a:moveTo>
                  <a:cubicBezTo>
                    <a:pt x="4071" y="1"/>
                    <a:pt x="4006" y="6"/>
                    <a:pt x="3941" y="18"/>
                  </a:cubicBezTo>
                  <a:cubicBezTo>
                    <a:pt x="3346" y="125"/>
                    <a:pt x="2953" y="697"/>
                    <a:pt x="3072" y="1280"/>
                  </a:cubicBezTo>
                  <a:cubicBezTo>
                    <a:pt x="3096" y="1459"/>
                    <a:pt x="3167" y="1614"/>
                    <a:pt x="3275" y="1756"/>
                  </a:cubicBezTo>
                  <a:lnTo>
                    <a:pt x="2501" y="1899"/>
                  </a:lnTo>
                  <a:cubicBezTo>
                    <a:pt x="2191" y="1959"/>
                    <a:pt x="1977" y="2268"/>
                    <a:pt x="2036" y="2578"/>
                  </a:cubicBezTo>
                  <a:lnTo>
                    <a:pt x="2084" y="2864"/>
                  </a:lnTo>
                  <a:lnTo>
                    <a:pt x="798" y="3102"/>
                  </a:lnTo>
                  <a:cubicBezTo>
                    <a:pt x="310" y="3185"/>
                    <a:pt x="0" y="3650"/>
                    <a:pt x="84" y="4126"/>
                  </a:cubicBezTo>
                  <a:lnTo>
                    <a:pt x="1655" y="12758"/>
                  </a:lnTo>
                  <a:cubicBezTo>
                    <a:pt x="1741" y="13194"/>
                    <a:pt x="2111" y="13497"/>
                    <a:pt x="2537" y="13497"/>
                  </a:cubicBezTo>
                  <a:cubicBezTo>
                    <a:pt x="2588" y="13497"/>
                    <a:pt x="2639" y="13493"/>
                    <a:pt x="2691" y="13484"/>
                  </a:cubicBezTo>
                  <a:lnTo>
                    <a:pt x="10025" y="12139"/>
                  </a:lnTo>
                  <a:cubicBezTo>
                    <a:pt x="10514" y="12055"/>
                    <a:pt x="10835" y="11579"/>
                    <a:pt x="10752" y="11103"/>
                  </a:cubicBezTo>
                  <a:lnTo>
                    <a:pt x="9168" y="2483"/>
                  </a:lnTo>
                  <a:cubicBezTo>
                    <a:pt x="9094" y="2046"/>
                    <a:pt x="8715" y="1743"/>
                    <a:pt x="8287" y="1743"/>
                  </a:cubicBezTo>
                  <a:cubicBezTo>
                    <a:pt x="8236" y="1743"/>
                    <a:pt x="8184" y="1748"/>
                    <a:pt x="8132" y="1756"/>
                  </a:cubicBezTo>
                  <a:lnTo>
                    <a:pt x="6847" y="1995"/>
                  </a:lnTo>
                  <a:lnTo>
                    <a:pt x="6799" y="1721"/>
                  </a:lnTo>
                  <a:cubicBezTo>
                    <a:pt x="6746" y="1435"/>
                    <a:pt x="6506" y="1235"/>
                    <a:pt x="6228" y="1235"/>
                  </a:cubicBezTo>
                  <a:cubicBezTo>
                    <a:pt x="6192" y="1235"/>
                    <a:pt x="6156" y="1238"/>
                    <a:pt x="6120" y="1245"/>
                  </a:cubicBezTo>
                  <a:lnTo>
                    <a:pt x="5168" y="1411"/>
                  </a:lnTo>
                  <a:cubicBezTo>
                    <a:pt x="5227" y="1245"/>
                    <a:pt x="5239" y="1066"/>
                    <a:pt x="5203" y="899"/>
                  </a:cubicBezTo>
                  <a:cubicBezTo>
                    <a:pt x="5108" y="370"/>
                    <a:pt x="4646" y="1"/>
                    <a:pt x="413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029" name="Google Shape;6029;p66"/>
            <p:cNvSpPr/>
            <p:nvPr/>
          </p:nvSpPr>
          <p:spPr>
            <a:xfrm>
              <a:off x="2170222" y="255566"/>
              <a:ext cx="60059" cy="49898"/>
            </a:xfrm>
            <a:custGeom>
              <a:avLst/>
              <a:gdLst/>
              <a:ahLst/>
              <a:cxnLst/>
              <a:rect l="l" t="t" r="r" b="b"/>
              <a:pathLst>
                <a:path w="1862" h="1547" extrusionOk="0">
                  <a:moveTo>
                    <a:pt x="1015" y="1"/>
                  </a:moveTo>
                  <a:cubicBezTo>
                    <a:pt x="967" y="1"/>
                    <a:pt x="918" y="5"/>
                    <a:pt x="869" y="15"/>
                  </a:cubicBezTo>
                  <a:cubicBezTo>
                    <a:pt x="191" y="134"/>
                    <a:pt x="0" y="1015"/>
                    <a:pt x="572" y="1408"/>
                  </a:cubicBezTo>
                  <a:cubicBezTo>
                    <a:pt x="709" y="1504"/>
                    <a:pt x="857" y="1547"/>
                    <a:pt x="1002" y="1547"/>
                  </a:cubicBezTo>
                  <a:cubicBezTo>
                    <a:pt x="1450" y="1547"/>
                    <a:pt x="1861" y="1138"/>
                    <a:pt x="1762" y="634"/>
                  </a:cubicBezTo>
                  <a:cubicBezTo>
                    <a:pt x="1699" y="266"/>
                    <a:pt x="1377" y="1"/>
                    <a:pt x="1015"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030" name="Google Shape;6030;p66"/>
            <p:cNvSpPr/>
            <p:nvPr/>
          </p:nvSpPr>
          <p:spPr>
            <a:xfrm>
              <a:off x="2238409" y="241019"/>
              <a:ext cx="124117" cy="43706"/>
            </a:xfrm>
            <a:custGeom>
              <a:avLst/>
              <a:gdLst/>
              <a:ahLst/>
              <a:cxnLst/>
              <a:rect l="l" t="t" r="r" b="b"/>
              <a:pathLst>
                <a:path w="3848" h="1355" extrusionOk="0">
                  <a:moveTo>
                    <a:pt x="3261" y="1"/>
                  </a:moveTo>
                  <a:cubicBezTo>
                    <a:pt x="3225" y="1"/>
                    <a:pt x="3188" y="5"/>
                    <a:pt x="3149" y="14"/>
                  </a:cubicBezTo>
                  <a:lnTo>
                    <a:pt x="553" y="490"/>
                  </a:lnTo>
                  <a:cubicBezTo>
                    <a:pt x="1" y="580"/>
                    <a:pt x="121" y="1354"/>
                    <a:pt x="622" y="1354"/>
                  </a:cubicBezTo>
                  <a:cubicBezTo>
                    <a:pt x="649" y="1354"/>
                    <a:pt x="678" y="1352"/>
                    <a:pt x="708" y="1347"/>
                  </a:cubicBezTo>
                  <a:lnTo>
                    <a:pt x="3292" y="871"/>
                  </a:lnTo>
                  <a:cubicBezTo>
                    <a:pt x="3847" y="793"/>
                    <a:pt x="3750" y="1"/>
                    <a:pt x="3261"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031" name="Google Shape;6031;p66"/>
            <p:cNvSpPr/>
            <p:nvPr/>
          </p:nvSpPr>
          <p:spPr>
            <a:xfrm>
              <a:off x="2182898" y="325172"/>
              <a:ext cx="60123" cy="49866"/>
            </a:xfrm>
            <a:custGeom>
              <a:avLst/>
              <a:gdLst/>
              <a:ahLst/>
              <a:cxnLst/>
              <a:rect l="l" t="t" r="r" b="b"/>
              <a:pathLst>
                <a:path w="1864" h="1546" extrusionOk="0">
                  <a:moveTo>
                    <a:pt x="1014" y="1"/>
                  </a:moveTo>
                  <a:cubicBezTo>
                    <a:pt x="970" y="1"/>
                    <a:pt x="926" y="4"/>
                    <a:pt x="881" y="12"/>
                  </a:cubicBezTo>
                  <a:cubicBezTo>
                    <a:pt x="191" y="131"/>
                    <a:pt x="0" y="1012"/>
                    <a:pt x="572" y="1405"/>
                  </a:cubicBezTo>
                  <a:cubicBezTo>
                    <a:pt x="710" y="1502"/>
                    <a:pt x="860" y="1545"/>
                    <a:pt x="1007" y="1545"/>
                  </a:cubicBezTo>
                  <a:cubicBezTo>
                    <a:pt x="1454" y="1545"/>
                    <a:pt x="1864" y="1142"/>
                    <a:pt x="1774" y="631"/>
                  </a:cubicBezTo>
                  <a:cubicBezTo>
                    <a:pt x="1700" y="259"/>
                    <a:pt x="1378" y="1"/>
                    <a:pt x="101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032" name="Google Shape;6032;p66"/>
            <p:cNvSpPr/>
            <p:nvPr/>
          </p:nvSpPr>
          <p:spPr>
            <a:xfrm>
              <a:off x="2252408" y="310528"/>
              <a:ext cx="121376" cy="43512"/>
            </a:xfrm>
            <a:custGeom>
              <a:avLst/>
              <a:gdLst/>
              <a:ahLst/>
              <a:cxnLst/>
              <a:rect l="l" t="t" r="r" b="b"/>
              <a:pathLst>
                <a:path w="3763" h="1349" extrusionOk="0">
                  <a:moveTo>
                    <a:pt x="3132" y="0"/>
                  </a:moveTo>
                  <a:cubicBezTo>
                    <a:pt x="3120" y="0"/>
                    <a:pt x="3108" y="1"/>
                    <a:pt x="3096" y="2"/>
                  </a:cubicBezTo>
                  <a:lnTo>
                    <a:pt x="500" y="478"/>
                  </a:lnTo>
                  <a:cubicBezTo>
                    <a:pt x="0" y="618"/>
                    <a:pt x="125" y="1348"/>
                    <a:pt x="631" y="1348"/>
                  </a:cubicBezTo>
                  <a:cubicBezTo>
                    <a:pt x="643" y="1348"/>
                    <a:pt x="655" y="1348"/>
                    <a:pt x="667" y="1347"/>
                  </a:cubicBezTo>
                  <a:lnTo>
                    <a:pt x="3263" y="871"/>
                  </a:lnTo>
                  <a:cubicBezTo>
                    <a:pt x="3763" y="731"/>
                    <a:pt x="3638" y="0"/>
                    <a:pt x="313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033" name="Google Shape;6033;p66"/>
            <p:cNvSpPr/>
            <p:nvPr/>
          </p:nvSpPr>
          <p:spPr>
            <a:xfrm>
              <a:off x="2196316" y="399294"/>
              <a:ext cx="60156" cy="50189"/>
            </a:xfrm>
            <a:custGeom>
              <a:avLst/>
              <a:gdLst/>
              <a:ahLst/>
              <a:cxnLst/>
              <a:rect l="l" t="t" r="r" b="b"/>
              <a:pathLst>
                <a:path w="1865" h="1556" extrusionOk="0">
                  <a:moveTo>
                    <a:pt x="1014" y="1"/>
                  </a:moveTo>
                  <a:cubicBezTo>
                    <a:pt x="971" y="1"/>
                    <a:pt x="926" y="4"/>
                    <a:pt x="882" y="12"/>
                  </a:cubicBezTo>
                  <a:cubicBezTo>
                    <a:pt x="191" y="131"/>
                    <a:pt x="1" y="1012"/>
                    <a:pt x="572" y="1417"/>
                  </a:cubicBezTo>
                  <a:cubicBezTo>
                    <a:pt x="709" y="1513"/>
                    <a:pt x="858" y="1556"/>
                    <a:pt x="1003" y="1556"/>
                  </a:cubicBezTo>
                  <a:cubicBezTo>
                    <a:pt x="1452" y="1556"/>
                    <a:pt x="1865" y="1147"/>
                    <a:pt x="1775" y="643"/>
                  </a:cubicBezTo>
                  <a:cubicBezTo>
                    <a:pt x="1701" y="260"/>
                    <a:pt x="1379" y="1"/>
                    <a:pt x="101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034" name="Google Shape;6034;p66"/>
            <p:cNvSpPr/>
            <p:nvPr/>
          </p:nvSpPr>
          <p:spPr>
            <a:xfrm>
              <a:off x="2265310" y="384586"/>
              <a:ext cx="122472" cy="44028"/>
            </a:xfrm>
            <a:custGeom>
              <a:avLst/>
              <a:gdLst/>
              <a:ahLst/>
              <a:cxnLst/>
              <a:rect l="l" t="t" r="r" b="b"/>
              <a:pathLst>
                <a:path w="3797" h="1365" extrusionOk="0">
                  <a:moveTo>
                    <a:pt x="3170" y="0"/>
                  </a:moveTo>
                  <a:cubicBezTo>
                    <a:pt x="3152" y="0"/>
                    <a:pt x="3132" y="1"/>
                    <a:pt x="3113" y="4"/>
                  </a:cubicBezTo>
                  <a:lnTo>
                    <a:pt x="3125" y="4"/>
                  </a:lnTo>
                  <a:lnTo>
                    <a:pt x="529" y="480"/>
                  </a:lnTo>
                  <a:cubicBezTo>
                    <a:pt x="1" y="606"/>
                    <a:pt x="115" y="1364"/>
                    <a:pt x="626" y="1364"/>
                  </a:cubicBezTo>
                  <a:cubicBezTo>
                    <a:pt x="645" y="1364"/>
                    <a:pt x="664" y="1363"/>
                    <a:pt x="684" y="1361"/>
                  </a:cubicBezTo>
                  <a:lnTo>
                    <a:pt x="3279" y="885"/>
                  </a:lnTo>
                  <a:cubicBezTo>
                    <a:pt x="3796" y="758"/>
                    <a:pt x="3681" y="0"/>
                    <a:pt x="3170"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035" name="Google Shape;6035;p66"/>
            <p:cNvSpPr/>
            <p:nvPr/>
          </p:nvSpPr>
          <p:spPr>
            <a:xfrm>
              <a:off x="2138741" y="708297"/>
              <a:ext cx="250783" cy="224721"/>
            </a:xfrm>
            <a:custGeom>
              <a:avLst/>
              <a:gdLst/>
              <a:ahLst/>
              <a:cxnLst/>
              <a:rect l="l" t="t" r="r" b="b"/>
              <a:pathLst>
                <a:path w="7775" h="6967" extrusionOk="0">
                  <a:moveTo>
                    <a:pt x="3934" y="1"/>
                  </a:moveTo>
                  <a:cubicBezTo>
                    <a:pt x="2904" y="1"/>
                    <a:pt x="1893" y="465"/>
                    <a:pt x="1226" y="1338"/>
                  </a:cubicBezTo>
                  <a:lnTo>
                    <a:pt x="6965" y="4969"/>
                  </a:lnTo>
                  <a:cubicBezTo>
                    <a:pt x="7775" y="3398"/>
                    <a:pt x="7251" y="1469"/>
                    <a:pt x="5763" y="528"/>
                  </a:cubicBezTo>
                  <a:cubicBezTo>
                    <a:pt x="5195" y="173"/>
                    <a:pt x="4561" y="1"/>
                    <a:pt x="3934" y="1"/>
                  </a:cubicBezTo>
                  <a:close/>
                  <a:moveTo>
                    <a:pt x="822" y="1993"/>
                  </a:moveTo>
                  <a:lnTo>
                    <a:pt x="822" y="1993"/>
                  </a:lnTo>
                  <a:cubicBezTo>
                    <a:pt x="0" y="3553"/>
                    <a:pt x="524" y="5493"/>
                    <a:pt x="2024" y="6434"/>
                  </a:cubicBezTo>
                  <a:cubicBezTo>
                    <a:pt x="2590" y="6793"/>
                    <a:pt x="3222" y="6966"/>
                    <a:pt x="3847" y="6966"/>
                  </a:cubicBezTo>
                  <a:cubicBezTo>
                    <a:pt x="4879" y="6966"/>
                    <a:pt x="5893" y="6495"/>
                    <a:pt x="6560" y="5612"/>
                  </a:cubicBezTo>
                  <a:lnTo>
                    <a:pt x="822" y="1993"/>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036" name="Google Shape;6036;p66"/>
            <p:cNvSpPr/>
            <p:nvPr/>
          </p:nvSpPr>
          <p:spPr>
            <a:xfrm>
              <a:off x="2608019" y="226472"/>
              <a:ext cx="196272" cy="181918"/>
            </a:xfrm>
            <a:custGeom>
              <a:avLst/>
              <a:gdLst/>
              <a:ahLst/>
              <a:cxnLst/>
              <a:rect l="l" t="t" r="r" b="b"/>
              <a:pathLst>
                <a:path w="6085" h="5640" extrusionOk="0">
                  <a:moveTo>
                    <a:pt x="3608" y="0"/>
                  </a:moveTo>
                  <a:lnTo>
                    <a:pt x="1215" y="1631"/>
                  </a:lnTo>
                  <a:cubicBezTo>
                    <a:pt x="250" y="2286"/>
                    <a:pt x="0" y="3596"/>
                    <a:pt x="655" y="4560"/>
                  </a:cubicBezTo>
                  <a:lnTo>
                    <a:pt x="762" y="4715"/>
                  </a:lnTo>
                  <a:cubicBezTo>
                    <a:pt x="1171" y="5316"/>
                    <a:pt x="1833" y="5640"/>
                    <a:pt x="2508" y="5640"/>
                  </a:cubicBezTo>
                  <a:cubicBezTo>
                    <a:pt x="2916" y="5640"/>
                    <a:pt x="3328" y="5521"/>
                    <a:pt x="3691" y="5275"/>
                  </a:cubicBezTo>
                  <a:lnTo>
                    <a:pt x="6085" y="3644"/>
                  </a:lnTo>
                  <a:lnTo>
                    <a:pt x="3608" y="0"/>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037" name="Google Shape;6037;p66"/>
            <p:cNvSpPr/>
            <p:nvPr/>
          </p:nvSpPr>
          <p:spPr>
            <a:xfrm>
              <a:off x="2740909" y="151317"/>
              <a:ext cx="196272" cy="181563"/>
            </a:xfrm>
            <a:custGeom>
              <a:avLst/>
              <a:gdLst/>
              <a:ahLst/>
              <a:cxnLst/>
              <a:rect l="l" t="t" r="r" b="b"/>
              <a:pathLst>
                <a:path w="6085" h="5629" extrusionOk="0">
                  <a:moveTo>
                    <a:pt x="3571" y="1"/>
                  </a:moveTo>
                  <a:cubicBezTo>
                    <a:pt x="3163" y="1"/>
                    <a:pt x="2752" y="119"/>
                    <a:pt x="2393" y="366"/>
                  </a:cubicBezTo>
                  <a:lnTo>
                    <a:pt x="0" y="1985"/>
                  </a:lnTo>
                  <a:lnTo>
                    <a:pt x="2477" y="5628"/>
                  </a:lnTo>
                  <a:lnTo>
                    <a:pt x="4870" y="4009"/>
                  </a:lnTo>
                  <a:cubicBezTo>
                    <a:pt x="5834" y="3354"/>
                    <a:pt x="6084" y="2044"/>
                    <a:pt x="5429" y="1080"/>
                  </a:cubicBezTo>
                  <a:lnTo>
                    <a:pt x="5310" y="925"/>
                  </a:lnTo>
                  <a:cubicBezTo>
                    <a:pt x="4910" y="324"/>
                    <a:pt x="4245" y="1"/>
                    <a:pt x="3571"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038" name="Google Shape;6038;p66"/>
            <p:cNvSpPr/>
            <p:nvPr/>
          </p:nvSpPr>
          <p:spPr>
            <a:xfrm>
              <a:off x="2550799" y="602242"/>
              <a:ext cx="346032" cy="344032"/>
            </a:xfrm>
            <a:custGeom>
              <a:avLst/>
              <a:gdLst/>
              <a:ahLst/>
              <a:cxnLst/>
              <a:rect l="l" t="t" r="r" b="b"/>
              <a:pathLst>
                <a:path w="10728" h="10666" extrusionOk="0">
                  <a:moveTo>
                    <a:pt x="5007" y="1"/>
                  </a:moveTo>
                  <a:cubicBezTo>
                    <a:pt x="4823" y="1"/>
                    <a:pt x="4676" y="136"/>
                    <a:pt x="4644" y="328"/>
                  </a:cubicBezTo>
                  <a:lnTo>
                    <a:pt x="4191" y="3805"/>
                  </a:lnTo>
                  <a:lnTo>
                    <a:pt x="715" y="3340"/>
                  </a:lnTo>
                  <a:cubicBezTo>
                    <a:pt x="699" y="3338"/>
                    <a:pt x="684" y="3338"/>
                    <a:pt x="668" y="3338"/>
                  </a:cubicBezTo>
                  <a:cubicBezTo>
                    <a:pt x="475" y="3338"/>
                    <a:pt x="319" y="3474"/>
                    <a:pt x="286" y="3662"/>
                  </a:cubicBezTo>
                  <a:lnTo>
                    <a:pt x="36" y="5638"/>
                  </a:lnTo>
                  <a:cubicBezTo>
                    <a:pt x="0" y="5840"/>
                    <a:pt x="143" y="6031"/>
                    <a:pt x="346" y="6055"/>
                  </a:cubicBezTo>
                  <a:lnTo>
                    <a:pt x="346" y="6043"/>
                  </a:lnTo>
                  <a:lnTo>
                    <a:pt x="3822" y="6507"/>
                  </a:lnTo>
                  <a:lnTo>
                    <a:pt x="3370" y="9984"/>
                  </a:lnTo>
                  <a:cubicBezTo>
                    <a:pt x="3334" y="10186"/>
                    <a:pt x="3489" y="10377"/>
                    <a:pt x="3691" y="10401"/>
                  </a:cubicBezTo>
                  <a:lnTo>
                    <a:pt x="5668" y="10663"/>
                  </a:lnTo>
                  <a:cubicBezTo>
                    <a:pt x="5683" y="10664"/>
                    <a:pt x="5697" y="10665"/>
                    <a:pt x="5712" y="10665"/>
                  </a:cubicBezTo>
                  <a:cubicBezTo>
                    <a:pt x="5896" y="10665"/>
                    <a:pt x="6051" y="10529"/>
                    <a:pt x="6085" y="10341"/>
                  </a:cubicBezTo>
                  <a:lnTo>
                    <a:pt x="6537" y="6864"/>
                  </a:lnTo>
                  <a:lnTo>
                    <a:pt x="10025" y="7329"/>
                  </a:lnTo>
                  <a:cubicBezTo>
                    <a:pt x="10040" y="7331"/>
                    <a:pt x="10055" y="7331"/>
                    <a:pt x="10069" y="7331"/>
                  </a:cubicBezTo>
                  <a:cubicBezTo>
                    <a:pt x="10253" y="7331"/>
                    <a:pt x="10409" y="7195"/>
                    <a:pt x="10442" y="7007"/>
                  </a:cubicBezTo>
                  <a:lnTo>
                    <a:pt x="10704" y="5031"/>
                  </a:lnTo>
                  <a:cubicBezTo>
                    <a:pt x="10728" y="4828"/>
                    <a:pt x="10585" y="4638"/>
                    <a:pt x="10383" y="4614"/>
                  </a:cubicBezTo>
                  <a:lnTo>
                    <a:pt x="6894" y="4150"/>
                  </a:lnTo>
                  <a:lnTo>
                    <a:pt x="7358" y="673"/>
                  </a:lnTo>
                  <a:cubicBezTo>
                    <a:pt x="7382" y="471"/>
                    <a:pt x="7239" y="280"/>
                    <a:pt x="7037" y="256"/>
                  </a:cubicBezTo>
                  <a:lnTo>
                    <a:pt x="5072" y="6"/>
                  </a:lnTo>
                  <a:cubicBezTo>
                    <a:pt x="5050" y="3"/>
                    <a:pt x="5029" y="1"/>
                    <a:pt x="5007"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039" name="Google Shape;6039;p66"/>
            <p:cNvSpPr/>
            <p:nvPr/>
          </p:nvSpPr>
          <p:spPr>
            <a:xfrm>
              <a:off x="2108002" y="1123773"/>
              <a:ext cx="349902" cy="435733"/>
            </a:xfrm>
            <a:custGeom>
              <a:avLst/>
              <a:gdLst/>
              <a:ahLst/>
              <a:cxnLst/>
              <a:rect l="l" t="t" r="r" b="b"/>
              <a:pathLst>
                <a:path w="10848" h="13509" extrusionOk="0">
                  <a:moveTo>
                    <a:pt x="4155" y="414"/>
                  </a:moveTo>
                  <a:cubicBezTo>
                    <a:pt x="4444" y="414"/>
                    <a:pt x="4730" y="589"/>
                    <a:pt x="4787" y="982"/>
                  </a:cubicBezTo>
                  <a:cubicBezTo>
                    <a:pt x="4811" y="1173"/>
                    <a:pt x="4763" y="1375"/>
                    <a:pt x="4632" y="1518"/>
                  </a:cubicBezTo>
                  <a:lnTo>
                    <a:pt x="3846" y="1673"/>
                  </a:lnTo>
                  <a:cubicBezTo>
                    <a:pt x="3668" y="1578"/>
                    <a:pt x="3549" y="1411"/>
                    <a:pt x="3513" y="1209"/>
                  </a:cubicBezTo>
                  <a:cubicBezTo>
                    <a:pt x="3398" y="710"/>
                    <a:pt x="3779" y="414"/>
                    <a:pt x="4155" y="414"/>
                  </a:cubicBezTo>
                  <a:close/>
                  <a:moveTo>
                    <a:pt x="7872" y="2734"/>
                  </a:moveTo>
                  <a:cubicBezTo>
                    <a:pt x="8128" y="2734"/>
                    <a:pt x="8354" y="2914"/>
                    <a:pt x="8406" y="3185"/>
                  </a:cubicBezTo>
                  <a:lnTo>
                    <a:pt x="9787" y="10746"/>
                  </a:lnTo>
                  <a:cubicBezTo>
                    <a:pt x="9835" y="11043"/>
                    <a:pt x="9645" y="11329"/>
                    <a:pt x="9335" y="11377"/>
                  </a:cubicBezTo>
                  <a:lnTo>
                    <a:pt x="3072" y="12520"/>
                  </a:lnTo>
                  <a:cubicBezTo>
                    <a:pt x="3037" y="12527"/>
                    <a:pt x="3002" y="12530"/>
                    <a:pt x="2968" y="12530"/>
                  </a:cubicBezTo>
                  <a:cubicBezTo>
                    <a:pt x="2711" y="12530"/>
                    <a:pt x="2483" y="12342"/>
                    <a:pt x="2441" y="12079"/>
                  </a:cubicBezTo>
                  <a:lnTo>
                    <a:pt x="1060" y="4519"/>
                  </a:lnTo>
                  <a:cubicBezTo>
                    <a:pt x="1013" y="4221"/>
                    <a:pt x="1215" y="3935"/>
                    <a:pt x="1513" y="3888"/>
                  </a:cubicBezTo>
                  <a:lnTo>
                    <a:pt x="2251" y="3745"/>
                  </a:lnTo>
                  <a:cubicBezTo>
                    <a:pt x="2294" y="3960"/>
                    <a:pt x="2483" y="4107"/>
                    <a:pt x="2694" y="4107"/>
                  </a:cubicBezTo>
                  <a:cubicBezTo>
                    <a:pt x="2717" y="4107"/>
                    <a:pt x="2740" y="4105"/>
                    <a:pt x="2763" y="4102"/>
                  </a:cubicBezTo>
                  <a:lnTo>
                    <a:pt x="6668" y="3387"/>
                  </a:lnTo>
                  <a:cubicBezTo>
                    <a:pt x="6906" y="3340"/>
                    <a:pt x="7061" y="3114"/>
                    <a:pt x="7025" y="2875"/>
                  </a:cubicBezTo>
                  <a:lnTo>
                    <a:pt x="7763" y="2745"/>
                  </a:lnTo>
                  <a:cubicBezTo>
                    <a:pt x="7800" y="2737"/>
                    <a:pt x="7836" y="2734"/>
                    <a:pt x="7872" y="2734"/>
                  </a:cubicBezTo>
                  <a:close/>
                  <a:moveTo>
                    <a:pt x="4146" y="0"/>
                  </a:moveTo>
                  <a:cubicBezTo>
                    <a:pt x="4083" y="0"/>
                    <a:pt x="4018" y="6"/>
                    <a:pt x="3953" y="18"/>
                  </a:cubicBezTo>
                  <a:cubicBezTo>
                    <a:pt x="3358" y="125"/>
                    <a:pt x="2965" y="697"/>
                    <a:pt x="3084" y="1292"/>
                  </a:cubicBezTo>
                  <a:cubicBezTo>
                    <a:pt x="3108" y="1459"/>
                    <a:pt x="3179" y="1625"/>
                    <a:pt x="3287" y="1768"/>
                  </a:cubicBezTo>
                  <a:lnTo>
                    <a:pt x="2513" y="1911"/>
                  </a:lnTo>
                  <a:cubicBezTo>
                    <a:pt x="2203" y="1971"/>
                    <a:pt x="1989" y="2280"/>
                    <a:pt x="2048" y="2602"/>
                  </a:cubicBezTo>
                  <a:lnTo>
                    <a:pt x="2096" y="2875"/>
                  </a:lnTo>
                  <a:lnTo>
                    <a:pt x="810" y="3114"/>
                  </a:lnTo>
                  <a:cubicBezTo>
                    <a:pt x="322" y="3197"/>
                    <a:pt x="1" y="3661"/>
                    <a:pt x="96" y="4149"/>
                  </a:cubicBezTo>
                  <a:lnTo>
                    <a:pt x="1667" y="12770"/>
                  </a:lnTo>
                  <a:cubicBezTo>
                    <a:pt x="1742" y="13206"/>
                    <a:pt x="2121" y="13509"/>
                    <a:pt x="2549" y="13509"/>
                  </a:cubicBezTo>
                  <a:cubicBezTo>
                    <a:pt x="2600" y="13509"/>
                    <a:pt x="2651" y="13505"/>
                    <a:pt x="2703" y="13496"/>
                  </a:cubicBezTo>
                  <a:lnTo>
                    <a:pt x="10037" y="12150"/>
                  </a:lnTo>
                  <a:cubicBezTo>
                    <a:pt x="10526" y="12067"/>
                    <a:pt x="10847" y="11603"/>
                    <a:pt x="10764" y="11115"/>
                  </a:cubicBezTo>
                  <a:lnTo>
                    <a:pt x="9180" y="2483"/>
                  </a:lnTo>
                  <a:cubicBezTo>
                    <a:pt x="9107" y="2052"/>
                    <a:pt x="8737" y="1751"/>
                    <a:pt x="8316" y="1751"/>
                  </a:cubicBezTo>
                  <a:cubicBezTo>
                    <a:pt x="8260" y="1751"/>
                    <a:pt x="8202" y="1757"/>
                    <a:pt x="8144" y="1768"/>
                  </a:cubicBezTo>
                  <a:lnTo>
                    <a:pt x="6859" y="1994"/>
                  </a:lnTo>
                  <a:lnTo>
                    <a:pt x="6811" y="1721"/>
                  </a:lnTo>
                  <a:cubicBezTo>
                    <a:pt x="6757" y="1431"/>
                    <a:pt x="6510" y="1237"/>
                    <a:pt x="6226" y="1237"/>
                  </a:cubicBezTo>
                  <a:cubicBezTo>
                    <a:pt x="6195" y="1237"/>
                    <a:pt x="6164" y="1240"/>
                    <a:pt x="6132" y="1244"/>
                  </a:cubicBezTo>
                  <a:lnTo>
                    <a:pt x="5180" y="1423"/>
                  </a:lnTo>
                  <a:cubicBezTo>
                    <a:pt x="5239" y="1244"/>
                    <a:pt x="5251" y="1066"/>
                    <a:pt x="5215" y="899"/>
                  </a:cubicBezTo>
                  <a:cubicBezTo>
                    <a:pt x="5120" y="370"/>
                    <a:pt x="4658" y="0"/>
                    <a:pt x="4146"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040" name="Google Shape;6040;p66"/>
            <p:cNvSpPr/>
            <p:nvPr/>
          </p:nvSpPr>
          <p:spPr>
            <a:xfrm>
              <a:off x="2170222" y="1280275"/>
              <a:ext cx="60059" cy="49866"/>
            </a:xfrm>
            <a:custGeom>
              <a:avLst/>
              <a:gdLst/>
              <a:ahLst/>
              <a:cxnLst/>
              <a:rect l="l" t="t" r="r" b="b"/>
              <a:pathLst>
                <a:path w="1862" h="1546" extrusionOk="0">
                  <a:moveTo>
                    <a:pt x="1002" y="1"/>
                  </a:moveTo>
                  <a:cubicBezTo>
                    <a:pt x="958" y="1"/>
                    <a:pt x="914" y="4"/>
                    <a:pt x="869" y="12"/>
                  </a:cubicBezTo>
                  <a:cubicBezTo>
                    <a:pt x="191" y="131"/>
                    <a:pt x="0" y="1012"/>
                    <a:pt x="572" y="1405"/>
                  </a:cubicBezTo>
                  <a:cubicBezTo>
                    <a:pt x="710" y="1502"/>
                    <a:pt x="860" y="1545"/>
                    <a:pt x="1007" y="1545"/>
                  </a:cubicBezTo>
                  <a:cubicBezTo>
                    <a:pt x="1453" y="1545"/>
                    <a:pt x="1861" y="1142"/>
                    <a:pt x="1762" y="631"/>
                  </a:cubicBezTo>
                  <a:cubicBezTo>
                    <a:pt x="1699" y="259"/>
                    <a:pt x="1369"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041" name="Google Shape;6041;p66"/>
            <p:cNvSpPr/>
            <p:nvPr/>
          </p:nvSpPr>
          <p:spPr>
            <a:xfrm>
              <a:off x="2238344" y="1265566"/>
              <a:ext cx="124053" cy="43931"/>
            </a:xfrm>
            <a:custGeom>
              <a:avLst/>
              <a:gdLst/>
              <a:ahLst/>
              <a:cxnLst/>
              <a:rect l="l" t="t" r="r" b="b"/>
              <a:pathLst>
                <a:path w="3846" h="1362" extrusionOk="0">
                  <a:moveTo>
                    <a:pt x="3262" y="0"/>
                  </a:moveTo>
                  <a:cubicBezTo>
                    <a:pt x="3223" y="0"/>
                    <a:pt x="3182" y="5"/>
                    <a:pt x="3139" y="15"/>
                  </a:cubicBezTo>
                  <a:lnTo>
                    <a:pt x="3151" y="15"/>
                  </a:lnTo>
                  <a:lnTo>
                    <a:pt x="555" y="492"/>
                  </a:lnTo>
                  <a:cubicBezTo>
                    <a:pt x="0" y="569"/>
                    <a:pt x="108" y="1362"/>
                    <a:pt x="598" y="1362"/>
                  </a:cubicBezTo>
                  <a:cubicBezTo>
                    <a:pt x="633" y="1362"/>
                    <a:pt x="671" y="1358"/>
                    <a:pt x="710" y="1349"/>
                  </a:cubicBezTo>
                  <a:lnTo>
                    <a:pt x="3294" y="873"/>
                  </a:lnTo>
                  <a:cubicBezTo>
                    <a:pt x="3846" y="784"/>
                    <a:pt x="3753" y="0"/>
                    <a:pt x="326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042" name="Google Shape;6042;p66"/>
            <p:cNvSpPr/>
            <p:nvPr/>
          </p:nvSpPr>
          <p:spPr>
            <a:xfrm>
              <a:off x="2182898" y="1349784"/>
              <a:ext cx="60123" cy="49866"/>
            </a:xfrm>
            <a:custGeom>
              <a:avLst/>
              <a:gdLst/>
              <a:ahLst/>
              <a:cxnLst/>
              <a:rect l="l" t="t" r="r" b="b"/>
              <a:pathLst>
                <a:path w="1864" h="1546" extrusionOk="0">
                  <a:moveTo>
                    <a:pt x="1013" y="1"/>
                  </a:moveTo>
                  <a:cubicBezTo>
                    <a:pt x="970" y="1"/>
                    <a:pt x="926" y="4"/>
                    <a:pt x="881" y="12"/>
                  </a:cubicBezTo>
                  <a:cubicBezTo>
                    <a:pt x="191" y="131"/>
                    <a:pt x="0" y="1012"/>
                    <a:pt x="572" y="1405"/>
                  </a:cubicBezTo>
                  <a:cubicBezTo>
                    <a:pt x="710" y="1502"/>
                    <a:pt x="861" y="1545"/>
                    <a:pt x="1008" y="1545"/>
                  </a:cubicBezTo>
                  <a:cubicBezTo>
                    <a:pt x="1454" y="1545"/>
                    <a:pt x="1864" y="1145"/>
                    <a:pt x="1774" y="643"/>
                  </a:cubicBezTo>
                  <a:cubicBezTo>
                    <a:pt x="1700" y="260"/>
                    <a:pt x="1378" y="1"/>
                    <a:pt x="101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043" name="Google Shape;6043;p66"/>
            <p:cNvSpPr/>
            <p:nvPr/>
          </p:nvSpPr>
          <p:spPr>
            <a:xfrm>
              <a:off x="2252504" y="1335140"/>
              <a:ext cx="121279" cy="43544"/>
            </a:xfrm>
            <a:custGeom>
              <a:avLst/>
              <a:gdLst/>
              <a:ahLst/>
              <a:cxnLst/>
              <a:rect l="l" t="t" r="r" b="b"/>
              <a:pathLst>
                <a:path w="3760" h="1350" extrusionOk="0">
                  <a:moveTo>
                    <a:pt x="3129" y="0"/>
                  </a:moveTo>
                  <a:cubicBezTo>
                    <a:pt x="3117" y="0"/>
                    <a:pt x="3105" y="1"/>
                    <a:pt x="3093" y="2"/>
                  </a:cubicBezTo>
                  <a:lnTo>
                    <a:pt x="497" y="478"/>
                  </a:lnTo>
                  <a:cubicBezTo>
                    <a:pt x="1" y="628"/>
                    <a:pt x="120" y="1349"/>
                    <a:pt x="617" y="1349"/>
                  </a:cubicBezTo>
                  <a:cubicBezTo>
                    <a:pt x="632" y="1349"/>
                    <a:pt x="648" y="1348"/>
                    <a:pt x="664" y="1347"/>
                  </a:cubicBezTo>
                  <a:lnTo>
                    <a:pt x="3260" y="883"/>
                  </a:lnTo>
                  <a:cubicBezTo>
                    <a:pt x="3760" y="731"/>
                    <a:pt x="3635" y="0"/>
                    <a:pt x="3129"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044" name="Google Shape;6044;p66"/>
            <p:cNvSpPr/>
            <p:nvPr/>
          </p:nvSpPr>
          <p:spPr>
            <a:xfrm>
              <a:off x="2196316" y="1424293"/>
              <a:ext cx="60156" cy="49834"/>
            </a:xfrm>
            <a:custGeom>
              <a:avLst/>
              <a:gdLst/>
              <a:ahLst/>
              <a:cxnLst/>
              <a:rect l="l" t="t" r="r" b="b"/>
              <a:pathLst>
                <a:path w="1865" h="1545" extrusionOk="0">
                  <a:moveTo>
                    <a:pt x="1014" y="0"/>
                  </a:moveTo>
                  <a:cubicBezTo>
                    <a:pt x="971" y="0"/>
                    <a:pt x="927" y="4"/>
                    <a:pt x="882" y="12"/>
                  </a:cubicBezTo>
                  <a:cubicBezTo>
                    <a:pt x="191" y="131"/>
                    <a:pt x="1" y="1012"/>
                    <a:pt x="572" y="1405"/>
                  </a:cubicBezTo>
                  <a:cubicBezTo>
                    <a:pt x="711" y="1502"/>
                    <a:pt x="861" y="1545"/>
                    <a:pt x="1008" y="1545"/>
                  </a:cubicBezTo>
                  <a:cubicBezTo>
                    <a:pt x="1455" y="1545"/>
                    <a:pt x="1865" y="1142"/>
                    <a:pt x="1775" y="631"/>
                  </a:cubicBezTo>
                  <a:cubicBezTo>
                    <a:pt x="1701" y="259"/>
                    <a:pt x="1379" y="0"/>
                    <a:pt x="1014"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045" name="Google Shape;6045;p66"/>
            <p:cNvSpPr/>
            <p:nvPr/>
          </p:nvSpPr>
          <p:spPr>
            <a:xfrm>
              <a:off x="2265568" y="1409230"/>
              <a:ext cx="121924" cy="43931"/>
            </a:xfrm>
            <a:custGeom>
              <a:avLst/>
              <a:gdLst/>
              <a:ahLst/>
              <a:cxnLst/>
              <a:rect l="l" t="t" r="r" b="b"/>
              <a:pathLst>
                <a:path w="3780" h="1362" extrusionOk="0">
                  <a:moveTo>
                    <a:pt x="3163" y="0"/>
                  </a:moveTo>
                  <a:cubicBezTo>
                    <a:pt x="3148" y="0"/>
                    <a:pt x="3132" y="1"/>
                    <a:pt x="3117" y="2"/>
                  </a:cubicBezTo>
                  <a:lnTo>
                    <a:pt x="3117" y="14"/>
                  </a:lnTo>
                  <a:lnTo>
                    <a:pt x="521" y="479"/>
                  </a:lnTo>
                  <a:cubicBezTo>
                    <a:pt x="1" y="617"/>
                    <a:pt x="120" y="1362"/>
                    <a:pt x="629" y="1362"/>
                  </a:cubicBezTo>
                  <a:cubicBezTo>
                    <a:pt x="644" y="1362"/>
                    <a:pt x="660" y="1361"/>
                    <a:pt x="676" y="1360"/>
                  </a:cubicBezTo>
                  <a:lnTo>
                    <a:pt x="3271" y="883"/>
                  </a:lnTo>
                  <a:cubicBezTo>
                    <a:pt x="3780" y="733"/>
                    <a:pt x="3660" y="0"/>
                    <a:pt x="3163"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046" name="Google Shape;6046;p66"/>
            <p:cNvSpPr/>
            <p:nvPr/>
          </p:nvSpPr>
          <p:spPr>
            <a:xfrm>
              <a:off x="2608019" y="1251439"/>
              <a:ext cx="196272" cy="181563"/>
            </a:xfrm>
            <a:custGeom>
              <a:avLst/>
              <a:gdLst/>
              <a:ahLst/>
              <a:cxnLst/>
              <a:rect l="l" t="t" r="r" b="b"/>
              <a:pathLst>
                <a:path w="6085" h="5629" extrusionOk="0">
                  <a:moveTo>
                    <a:pt x="3608" y="1"/>
                  </a:moveTo>
                  <a:lnTo>
                    <a:pt x="1215" y="1620"/>
                  </a:lnTo>
                  <a:cubicBezTo>
                    <a:pt x="250" y="2275"/>
                    <a:pt x="0" y="3585"/>
                    <a:pt x="655" y="4549"/>
                  </a:cubicBezTo>
                  <a:lnTo>
                    <a:pt x="762" y="4704"/>
                  </a:lnTo>
                  <a:cubicBezTo>
                    <a:pt x="1171" y="5305"/>
                    <a:pt x="1833" y="5629"/>
                    <a:pt x="2508" y="5629"/>
                  </a:cubicBezTo>
                  <a:cubicBezTo>
                    <a:pt x="2916" y="5629"/>
                    <a:pt x="3328" y="5510"/>
                    <a:pt x="3691" y="5264"/>
                  </a:cubicBezTo>
                  <a:lnTo>
                    <a:pt x="6085" y="3644"/>
                  </a:lnTo>
                  <a:lnTo>
                    <a:pt x="3608" y="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047" name="Google Shape;6047;p66"/>
            <p:cNvSpPr/>
            <p:nvPr/>
          </p:nvSpPr>
          <p:spPr>
            <a:xfrm>
              <a:off x="2740909" y="1176188"/>
              <a:ext cx="195885" cy="181660"/>
            </a:xfrm>
            <a:custGeom>
              <a:avLst/>
              <a:gdLst/>
              <a:ahLst/>
              <a:cxnLst/>
              <a:rect l="l" t="t" r="r" b="b"/>
              <a:pathLst>
                <a:path w="6073" h="5632" extrusionOk="0">
                  <a:moveTo>
                    <a:pt x="3579" y="1"/>
                  </a:moveTo>
                  <a:cubicBezTo>
                    <a:pt x="3169" y="1"/>
                    <a:pt x="2755" y="120"/>
                    <a:pt x="2393" y="369"/>
                  </a:cubicBezTo>
                  <a:lnTo>
                    <a:pt x="0" y="1989"/>
                  </a:lnTo>
                  <a:lnTo>
                    <a:pt x="2477" y="5632"/>
                  </a:lnTo>
                  <a:lnTo>
                    <a:pt x="4870" y="4001"/>
                  </a:lnTo>
                  <a:cubicBezTo>
                    <a:pt x="5822" y="3346"/>
                    <a:pt x="6072" y="2036"/>
                    <a:pt x="5429" y="1072"/>
                  </a:cubicBezTo>
                  <a:lnTo>
                    <a:pt x="5429" y="1072"/>
                  </a:lnTo>
                  <a:lnTo>
                    <a:pt x="5429" y="1084"/>
                  </a:lnTo>
                  <a:lnTo>
                    <a:pt x="5310" y="917"/>
                  </a:lnTo>
                  <a:cubicBezTo>
                    <a:pt x="4904" y="319"/>
                    <a:pt x="4247" y="1"/>
                    <a:pt x="3579"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048" name="Google Shape;6048;p66"/>
            <p:cNvSpPr/>
            <p:nvPr/>
          </p:nvSpPr>
          <p:spPr>
            <a:xfrm>
              <a:off x="1083390" y="98419"/>
              <a:ext cx="349902" cy="436120"/>
            </a:xfrm>
            <a:custGeom>
              <a:avLst/>
              <a:gdLst/>
              <a:ahLst/>
              <a:cxnLst/>
              <a:rect l="l" t="t" r="r" b="b"/>
              <a:pathLst>
                <a:path w="10848" h="13521" extrusionOk="0">
                  <a:moveTo>
                    <a:pt x="4159" y="435"/>
                  </a:moveTo>
                  <a:cubicBezTo>
                    <a:pt x="4446" y="435"/>
                    <a:pt x="4730" y="607"/>
                    <a:pt x="4787" y="994"/>
                  </a:cubicBezTo>
                  <a:cubicBezTo>
                    <a:pt x="4811" y="1196"/>
                    <a:pt x="4763" y="1387"/>
                    <a:pt x="4632" y="1541"/>
                  </a:cubicBezTo>
                  <a:lnTo>
                    <a:pt x="3846" y="1684"/>
                  </a:lnTo>
                  <a:cubicBezTo>
                    <a:pt x="3668" y="1589"/>
                    <a:pt x="3549" y="1422"/>
                    <a:pt x="3513" y="1232"/>
                  </a:cubicBezTo>
                  <a:cubicBezTo>
                    <a:pt x="3398" y="732"/>
                    <a:pt x="3782" y="435"/>
                    <a:pt x="4159" y="435"/>
                  </a:cubicBezTo>
                  <a:close/>
                  <a:moveTo>
                    <a:pt x="7866" y="2749"/>
                  </a:moveTo>
                  <a:cubicBezTo>
                    <a:pt x="8129" y="2749"/>
                    <a:pt x="8364" y="2930"/>
                    <a:pt x="8406" y="3208"/>
                  </a:cubicBezTo>
                  <a:lnTo>
                    <a:pt x="9788" y="10769"/>
                  </a:lnTo>
                  <a:cubicBezTo>
                    <a:pt x="9835" y="11066"/>
                    <a:pt x="9645" y="11340"/>
                    <a:pt x="9347" y="11400"/>
                  </a:cubicBezTo>
                  <a:lnTo>
                    <a:pt x="3084" y="12543"/>
                  </a:lnTo>
                  <a:cubicBezTo>
                    <a:pt x="3049" y="12550"/>
                    <a:pt x="3014" y="12553"/>
                    <a:pt x="2980" y="12553"/>
                  </a:cubicBezTo>
                  <a:cubicBezTo>
                    <a:pt x="2723" y="12553"/>
                    <a:pt x="2495" y="12365"/>
                    <a:pt x="2453" y="12102"/>
                  </a:cubicBezTo>
                  <a:lnTo>
                    <a:pt x="1072" y="4530"/>
                  </a:lnTo>
                  <a:cubicBezTo>
                    <a:pt x="1013" y="4232"/>
                    <a:pt x="1215" y="3958"/>
                    <a:pt x="1513" y="3899"/>
                  </a:cubicBezTo>
                  <a:lnTo>
                    <a:pt x="2263" y="3768"/>
                  </a:lnTo>
                  <a:cubicBezTo>
                    <a:pt x="2294" y="3977"/>
                    <a:pt x="2472" y="4122"/>
                    <a:pt x="2677" y="4122"/>
                  </a:cubicBezTo>
                  <a:cubicBezTo>
                    <a:pt x="2705" y="4122"/>
                    <a:pt x="2734" y="4119"/>
                    <a:pt x="2763" y="4113"/>
                  </a:cubicBezTo>
                  <a:lnTo>
                    <a:pt x="6680" y="3399"/>
                  </a:lnTo>
                  <a:cubicBezTo>
                    <a:pt x="6906" y="3363"/>
                    <a:pt x="7073" y="3125"/>
                    <a:pt x="7025" y="2899"/>
                  </a:cubicBezTo>
                  <a:lnTo>
                    <a:pt x="7775" y="2756"/>
                  </a:lnTo>
                  <a:cubicBezTo>
                    <a:pt x="7806" y="2751"/>
                    <a:pt x="7836" y="2749"/>
                    <a:pt x="7866" y="2749"/>
                  </a:cubicBezTo>
                  <a:close/>
                  <a:moveTo>
                    <a:pt x="4133" y="0"/>
                  </a:moveTo>
                  <a:cubicBezTo>
                    <a:pt x="4070" y="0"/>
                    <a:pt x="4006" y="6"/>
                    <a:pt x="3942" y="17"/>
                  </a:cubicBezTo>
                  <a:cubicBezTo>
                    <a:pt x="3346" y="136"/>
                    <a:pt x="2953" y="708"/>
                    <a:pt x="3072" y="1303"/>
                  </a:cubicBezTo>
                  <a:cubicBezTo>
                    <a:pt x="3108" y="1482"/>
                    <a:pt x="3180" y="1649"/>
                    <a:pt x="3287" y="1779"/>
                  </a:cubicBezTo>
                  <a:lnTo>
                    <a:pt x="2513" y="1922"/>
                  </a:lnTo>
                  <a:cubicBezTo>
                    <a:pt x="2203" y="1982"/>
                    <a:pt x="1989" y="2291"/>
                    <a:pt x="2049" y="2601"/>
                  </a:cubicBezTo>
                  <a:lnTo>
                    <a:pt x="2096" y="2887"/>
                  </a:lnTo>
                  <a:lnTo>
                    <a:pt x="810" y="3125"/>
                  </a:lnTo>
                  <a:cubicBezTo>
                    <a:pt x="322" y="3208"/>
                    <a:pt x="1" y="3673"/>
                    <a:pt x="96" y="4149"/>
                  </a:cubicBezTo>
                  <a:lnTo>
                    <a:pt x="1668" y="12781"/>
                  </a:lnTo>
                  <a:cubicBezTo>
                    <a:pt x="1742" y="13217"/>
                    <a:pt x="2121" y="13520"/>
                    <a:pt x="2549" y="13520"/>
                  </a:cubicBezTo>
                  <a:cubicBezTo>
                    <a:pt x="2600" y="13520"/>
                    <a:pt x="2651" y="13516"/>
                    <a:pt x="2703" y="13507"/>
                  </a:cubicBezTo>
                  <a:lnTo>
                    <a:pt x="10038" y="12162"/>
                  </a:lnTo>
                  <a:cubicBezTo>
                    <a:pt x="10526" y="12066"/>
                    <a:pt x="10847" y="11602"/>
                    <a:pt x="10752" y="11126"/>
                  </a:cubicBezTo>
                  <a:lnTo>
                    <a:pt x="9192" y="2506"/>
                  </a:lnTo>
                  <a:cubicBezTo>
                    <a:pt x="9108" y="2074"/>
                    <a:pt x="8735" y="1763"/>
                    <a:pt x="8312" y="1763"/>
                  </a:cubicBezTo>
                  <a:cubicBezTo>
                    <a:pt x="8257" y="1763"/>
                    <a:pt x="8201" y="1769"/>
                    <a:pt x="8145" y="1779"/>
                  </a:cubicBezTo>
                  <a:lnTo>
                    <a:pt x="6859" y="2018"/>
                  </a:lnTo>
                  <a:lnTo>
                    <a:pt x="6811" y="1744"/>
                  </a:lnTo>
                  <a:cubicBezTo>
                    <a:pt x="6748" y="1458"/>
                    <a:pt x="6506" y="1258"/>
                    <a:pt x="6228" y="1258"/>
                  </a:cubicBezTo>
                  <a:cubicBezTo>
                    <a:pt x="6193" y="1258"/>
                    <a:pt x="6157" y="1261"/>
                    <a:pt x="6120" y="1268"/>
                  </a:cubicBezTo>
                  <a:lnTo>
                    <a:pt x="5180" y="1434"/>
                  </a:lnTo>
                  <a:cubicBezTo>
                    <a:pt x="5227" y="1268"/>
                    <a:pt x="5239" y="1089"/>
                    <a:pt x="5204" y="922"/>
                  </a:cubicBezTo>
                  <a:cubicBezTo>
                    <a:pt x="5119" y="381"/>
                    <a:pt x="4655" y="0"/>
                    <a:pt x="4133"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049" name="Google Shape;6049;p66"/>
            <p:cNvSpPr/>
            <p:nvPr/>
          </p:nvSpPr>
          <p:spPr>
            <a:xfrm>
              <a:off x="1145609" y="255566"/>
              <a:ext cx="60059" cy="49898"/>
            </a:xfrm>
            <a:custGeom>
              <a:avLst/>
              <a:gdLst/>
              <a:ahLst/>
              <a:cxnLst/>
              <a:rect l="l" t="t" r="r" b="b"/>
              <a:pathLst>
                <a:path w="1862" h="1547" extrusionOk="0">
                  <a:moveTo>
                    <a:pt x="1015" y="1"/>
                  </a:moveTo>
                  <a:cubicBezTo>
                    <a:pt x="967" y="1"/>
                    <a:pt x="918" y="5"/>
                    <a:pt x="870" y="15"/>
                  </a:cubicBezTo>
                  <a:cubicBezTo>
                    <a:pt x="191" y="134"/>
                    <a:pt x="0" y="1015"/>
                    <a:pt x="572" y="1408"/>
                  </a:cubicBezTo>
                  <a:cubicBezTo>
                    <a:pt x="709" y="1504"/>
                    <a:pt x="857" y="1547"/>
                    <a:pt x="1002" y="1547"/>
                  </a:cubicBezTo>
                  <a:cubicBezTo>
                    <a:pt x="1451" y="1547"/>
                    <a:pt x="1862" y="1138"/>
                    <a:pt x="1763" y="634"/>
                  </a:cubicBezTo>
                  <a:cubicBezTo>
                    <a:pt x="1700" y="266"/>
                    <a:pt x="1377" y="1"/>
                    <a:pt x="1015"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050" name="Google Shape;6050;p66"/>
            <p:cNvSpPr/>
            <p:nvPr/>
          </p:nvSpPr>
          <p:spPr>
            <a:xfrm>
              <a:off x="1213797" y="241019"/>
              <a:ext cx="124472" cy="43706"/>
            </a:xfrm>
            <a:custGeom>
              <a:avLst/>
              <a:gdLst/>
              <a:ahLst/>
              <a:cxnLst/>
              <a:rect l="l" t="t" r="r" b="b"/>
              <a:pathLst>
                <a:path w="3859" h="1355" extrusionOk="0">
                  <a:moveTo>
                    <a:pt x="3261" y="1"/>
                  </a:moveTo>
                  <a:cubicBezTo>
                    <a:pt x="3226" y="1"/>
                    <a:pt x="3188" y="5"/>
                    <a:pt x="3149" y="14"/>
                  </a:cubicBezTo>
                  <a:lnTo>
                    <a:pt x="3137" y="14"/>
                  </a:lnTo>
                  <a:lnTo>
                    <a:pt x="542" y="490"/>
                  </a:lnTo>
                  <a:cubicBezTo>
                    <a:pt x="0" y="580"/>
                    <a:pt x="111" y="1354"/>
                    <a:pt x="620" y="1354"/>
                  </a:cubicBezTo>
                  <a:cubicBezTo>
                    <a:pt x="648" y="1354"/>
                    <a:pt x="678" y="1352"/>
                    <a:pt x="708" y="1347"/>
                  </a:cubicBezTo>
                  <a:lnTo>
                    <a:pt x="3292" y="871"/>
                  </a:lnTo>
                  <a:cubicBezTo>
                    <a:pt x="3858" y="793"/>
                    <a:pt x="3751" y="1"/>
                    <a:pt x="3261"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051" name="Google Shape;6051;p66"/>
            <p:cNvSpPr/>
            <p:nvPr/>
          </p:nvSpPr>
          <p:spPr>
            <a:xfrm>
              <a:off x="1158286" y="325172"/>
              <a:ext cx="60059" cy="49866"/>
            </a:xfrm>
            <a:custGeom>
              <a:avLst/>
              <a:gdLst/>
              <a:ahLst/>
              <a:cxnLst/>
              <a:rect l="l" t="t" r="r" b="b"/>
              <a:pathLst>
                <a:path w="1862" h="1546" extrusionOk="0">
                  <a:moveTo>
                    <a:pt x="1002" y="1"/>
                  </a:moveTo>
                  <a:cubicBezTo>
                    <a:pt x="958" y="1"/>
                    <a:pt x="914" y="4"/>
                    <a:pt x="870" y="12"/>
                  </a:cubicBezTo>
                  <a:cubicBezTo>
                    <a:pt x="191" y="131"/>
                    <a:pt x="0" y="1012"/>
                    <a:pt x="560" y="1405"/>
                  </a:cubicBezTo>
                  <a:cubicBezTo>
                    <a:pt x="701" y="1502"/>
                    <a:pt x="854" y="1545"/>
                    <a:pt x="1002" y="1545"/>
                  </a:cubicBezTo>
                  <a:cubicBezTo>
                    <a:pt x="1453" y="1545"/>
                    <a:pt x="1861" y="1142"/>
                    <a:pt x="1762" y="631"/>
                  </a:cubicBezTo>
                  <a:cubicBezTo>
                    <a:pt x="1699" y="259"/>
                    <a:pt x="1369"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052" name="Google Shape;6052;p66"/>
            <p:cNvSpPr/>
            <p:nvPr/>
          </p:nvSpPr>
          <p:spPr>
            <a:xfrm>
              <a:off x="1227795" y="310528"/>
              <a:ext cx="121376" cy="43512"/>
            </a:xfrm>
            <a:custGeom>
              <a:avLst/>
              <a:gdLst/>
              <a:ahLst/>
              <a:cxnLst/>
              <a:rect l="l" t="t" r="r" b="b"/>
              <a:pathLst>
                <a:path w="3763" h="1349" extrusionOk="0">
                  <a:moveTo>
                    <a:pt x="3132" y="0"/>
                  </a:moveTo>
                  <a:cubicBezTo>
                    <a:pt x="3120" y="0"/>
                    <a:pt x="3108" y="1"/>
                    <a:pt x="3096" y="2"/>
                  </a:cubicBezTo>
                  <a:lnTo>
                    <a:pt x="500" y="478"/>
                  </a:lnTo>
                  <a:cubicBezTo>
                    <a:pt x="0" y="618"/>
                    <a:pt x="125" y="1348"/>
                    <a:pt x="631" y="1348"/>
                  </a:cubicBezTo>
                  <a:cubicBezTo>
                    <a:pt x="643" y="1348"/>
                    <a:pt x="655" y="1348"/>
                    <a:pt x="667" y="1347"/>
                  </a:cubicBezTo>
                  <a:lnTo>
                    <a:pt x="3263" y="871"/>
                  </a:lnTo>
                  <a:cubicBezTo>
                    <a:pt x="3763" y="731"/>
                    <a:pt x="3638" y="0"/>
                    <a:pt x="313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053" name="Google Shape;6053;p66"/>
            <p:cNvSpPr/>
            <p:nvPr/>
          </p:nvSpPr>
          <p:spPr>
            <a:xfrm>
              <a:off x="1171736" y="399294"/>
              <a:ext cx="60156" cy="50189"/>
            </a:xfrm>
            <a:custGeom>
              <a:avLst/>
              <a:gdLst/>
              <a:ahLst/>
              <a:cxnLst/>
              <a:rect l="l" t="t" r="r" b="b"/>
              <a:pathLst>
                <a:path w="1865" h="1556" extrusionOk="0">
                  <a:moveTo>
                    <a:pt x="1013" y="1"/>
                  </a:moveTo>
                  <a:cubicBezTo>
                    <a:pt x="970" y="1"/>
                    <a:pt x="926" y="4"/>
                    <a:pt x="881" y="12"/>
                  </a:cubicBezTo>
                  <a:cubicBezTo>
                    <a:pt x="202" y="131"/>
                    <a:pt x="0" y="1012"/>
                    <a:pt x="572" y="1417"/>
                  </a:cubicBezTo>
                  <a:cubicBezTo>
                    <a:pt x="708" y="1513"/>
                    <a:pt x="857" y="1556"/>
                    <a:pt x="1002" y="1556"/>
                  </a:cubicBezTo>
                  <a:cubicBezTo>
                    <a:pt x="1451" y="1556"/>
                    <a:pt x="1864" y="1147"/>
                    <a:pt x="1774" y="643"/>
                  </a:cubicBezTo>
                  <a:cubicBezTo>
                    <a:pt x="1700" y="260"/>
                    <a:pt x="1378" y="1"/>
                    <a:pt x="101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054" name="Google Shape;6054;p66"/>
            <p:cNvSpPr/>
            <p:nvPr/>
          </p:nvSpPr>
          <p:spPr>
            <a:xfrm>
              <a:off x="1240697" y="384586"/>
              <a:ext cx="122440" cy="44028"/>
            </a:xfrm>
            <a:custGeom>
              <a:avLst/>
              <a:gdLst/>
              <a:ahLst/>
              <a:cxnLst/>
              <a:rect l="l" t="t" r="r" b="b"/>
              <a:pathLst>
                <a:path w="3796" h="1365" extrusionOk="0">
                  <a:moveTo>
                    <a:pt x="3182" y="0"/>
                  </a:moveTo>
                  <a:cubicBezTo>
                    <a:pt x="3163" y="0"/>
                    <a:pt x="3144" y="1"/>
                    <a:pt x="3125" y="4"/>
                  </a:cubicBezTo>
                  <a:lnTo>
                    <a:pt x="529" y="480"/>
                  </a:lnTo>
                  <a:cubicBezTo>
                    <a:pt x="1" y="606"/>
                    <a:pt x="126" y="1364"/>
                    <a:pt x="627" y="1364"/>
                  </a:cubicBezTo>
                  <a:cubicBezTo>
                    <a:pt x="646" y="1364"/>
                    <a:pt x="664" y="1363"/>
                    <a:pt x="684" y="1361"/>
                  </a:cubicBezTo>
                  <a:lnTo>
                    <a:pt x="3279" y="885"/>
                  </a:lnTo>
                  <a:cubicBezTo>
                    <a:pt x="3796" y="747"/>
                    <a:pt x="3682" y="0"/>
                    <a:pt x="318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055" name="Google Shape;6055;p66"/>
            <p:cNvSpPr/>
            <p:nvPr/>
          </p:nvSpPr>
          <p:spPr>
            <a:xfrm>
              <a:off x="1114516" y="708297"/>
              <a:ext cx="250396" cy="224430"/>
            </a:xfrm>
            <a:custGeom>
              <a:avLst/>
              <a:gdLst/>
              <a:ahLst/>
              <a:cxnLst/>
              <a:rect l="l" t="t" r="r" b="b"/>
              <a:pathLst>
                <a:path w="7763" h="6958" extrusionOk="0">
                  <a:moveTo>
                    <a:pt x="3922" y="1"/>
                  </a:moveTo>
                  <a:cubicBezTo>
                    <a:pt x="2892" y="1"/>
                    <a:pt x="1881" y="465"/>
                    <a:pt x="1214" y="1338"/>
                  </a:cubicBezTo>
                  <a:lnTo>
                    <a:pt x="6953" y="4969"/>
                  </a:lnTo>
                  <a:cubicBezTo>
                    <a:pt x="7763" y="3398"/>
                    <a:pt x="7239" y="1469"/>
                    <a:pt x="5751" y="528"/>
                  </a:cubicBezTo>
                  <a:cubicBezTo>
                    <a:pt x="5183" y="173"/>
                    <a:pt x="4549" y="1"/>
                    <a:pt x="3922" y="1"/>
                  </a:cubicBezTo>
                  <a:close/>
                  <a:moveTo>
                    <a:pt x="810" y="1993"/>
                  </a:moveTo>
                  <a:cubicBezTo>
                    <a:pt x="0" y="3553"/>
                    <a:pt x="524" y="5481"/>
                    <a:pt x="2012" y="6434"/>
                  </a:cubicBezTo>
                  <a:cubicBezTo>
                    <a:pt x="2576" y="6788"/>
                    <a:pt x="3206" y="6958"/>
                    <a:pt x="3829" y="6958"/>
                  </a:cubicBezTo>
                  <a:cubicBezTo>
                    <a:pt x="4863" y="6958"/>
                    <a:pt x="5880" y="6489"/>
                    <a:pt x="6548" y="5612"/>
                  </a:cubicBezTo>
                  <a:lnTo>
                    <a:pt x="810" y="1993"/>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056" name="Google Shape;6056;p66"/>
            <p:cNvSpPr/>
            <p:nvPr/>
          </p:nvSpPr>
          <p:spPr>
            <a:xfrm>
              <a:off x="1583407" y="226472"/>
              <a:ext cx="196272" cy="181918"/>
            </a:xfrm>
            <a:custGeom>
              <a:avLst/>
              <a:gdLst/>
              <a:ahLst/>
              <a:cxnLst/>
              <a:rect l="l" t="t" r="r" b="b"/>
              <a:pathLst>
                <a:path w="6085" h="5640" extrusionOk="0">
                  <a:moveTo>
                    <a:pt x="3608" y="0"/>
                  </a:moveTo>
                  <a:lnTo>
                    <a:pt x="1215" y="1631"/>
                  </a:lnTo>
                  <a:cubicBezTo>
                    <a:pt x="251" y="2286"/>
                    <a:pt x="1" y="3596"/>
                    <a:pt x="655" y="4560"/>
                  </a:cubicBezTo>
                  <a:lnTo>
                    <a:pt x="763" y="4715"/>
                  </a:lnTo>
                  <a:cubicBezTo>
                    <a:pt x="1171" y="5316"/>
                    <a:pt x="1833" y="5640"/>
                    <a:pt x="2508" y="5640"/>
                  </a:cubicBezTo>
                  <a:cubicBezTo>
                    <a:pt x="2916" y="5640"/>
                    <a:pt x="3328" y="5521"/>
                    <a:pt x="3692" y="5275"/>
                  </a:cubicBezTo>
                  <a:lnTo>
                    <a:pt x="6085" y="3644"/>
                  </a:lnTo>
                  <a:lnTo>
                    <a:pt x="3608" y="0"/>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057" name="Google Shape;6057;p66"/>
            <p:cNvSpPr/>
            <p:nvPr/>
          </p:nvSpPr>
          <p:spPr>
            <a:xfrm>
              <a:off x="1716297" y="151317"/>
              <a:ext cx="196272" cy="181563"/>
            </a:xfrm>
            <a:custGeom>
              <a:avLst/>
              <a:gdLst/>
              <a:ahLst/>
              <a:cxnLst/>
              <a:rect l="l" t="t" r="r" b="b"/>
              <a:pathLst>
                <a:path w="6085" h="5629" extrusionOk="0">
                  <a:moveTo>
                    <a:pt x="3568" y="1"/>
                  </a:moveTo>
                  <a:cubicBezTo>
                    <a:pt x="3162" y="1"/>
                    <a:pt x="2752" y="119"/>
                    <a:pt x="2393" y="366"/>
                  </a:cubicBezTo>
                  <a:lnTo>
                    <a:pt x="0" y="1985"/>
                  </a:lnTo>
                  <a:lnTo>
                    <a:pt x="2477" y="5628"/>
                  </a:lnTo>
                  <a:lnTo>
                    <a:pt x="4870" y="4009"/>
                  </a:lnTo>
                  <a:cubicBezTo>
                    <a:pt x="5834" y="3354"/>
                    <a:pt x="6084" y="2044"/>
                    <a:pt x="5417" y="1080"/>
                  </a:cubicBezTo>
                  <a:lnTo>
                    <a:pt x="5310" y="925"/>
                  </a:lnTo>
                  <a:cubicBezTo>
                    <a:pt x="4902" y="324"/>
                    <a:pt x="4240" y="1"/>
                    <a:pt x="356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058" name="Google Shape;6058;p66"/>
            <p:cNvSpPr/>
            <p:nvPr/>
          </p:nvSpPr>
          <p:spPr>
            <a:xfrm>
              <a:off x="1526186" y="602242"/>
              <a:ext cx="345677" cy="344032"/>
            </a:xfrm>
            <a:custGeom>
              <a:avLst/>
              <a:gdLst/>
              <a:ahLst/>
              <a:cxnLst/>
              <a:rect l="l" t="t" r="r" b="b"/>
              <a:pathLst>
                <a:path w="10717" h="10666" extrusionOk="0">
                  <a:moveTo>
                    <a:pt x="4999" y="1"/>
                  </a:moveTo>
                  <a:cubicBezTo>
                    <a:pt x="4821" y="1"/>
                    <a:pt x="4665" y="136"/>
                    <a:pt x="4644" y="328"/>
                  </a:cubicBezTo>
                  <a:lnTo>
                    <a:pt x="4180" y="3805"/>
                  </a:lnTo>
                  <a:lnTo>
                    <a:pt x="703" y="3340"/>
                  </a:lnTo>
                  <a:cubicBezTo>
                    <a:pt x="688" y="3338"/>
                    <a:pt x="673" y="3338"/>
                    <a:pt x="659" y="3338"/>
                  </a:cubicBezTo>
                  <a:cubicBezTo>
                    <a:pt x="474" y="3338"/>
                    <a:pt x="308" y="3474"/>
                    <a:pt x="286" y="3662"/>
                  </a:cubicBezTo>
                  <a:lnTo>
                    <a:pt x="24" y="5638"/>
                  </a:lnTo>
                  <a:cubicBezTo>
                    <a:pt x="1" y="5840"/>
                    <a:pt x="143" y="6031"/>
                    <a:pt x="346" y="6055"/>
                  </a:cubicBezTo>
                  <a:lnTo>
                    <a:pt x="346" y="6043"/>
                  </a:lnTo>
                  <a:lnTo>
                    <a:pt x="3822" y="6507"/>
                  </a:lnTo>
                  <a:lnTo>
                    <a:pt x="3370" y="9984"/>
                  </a:lnTo>
                  <a:cubicBezTo>
                    <a:pt x="3334" y="10186"/>
                    <a:pt x="3477" y="10377"/>
                    <a:pt x="3691" y="10401"/>
                  </a:cubicBezTo>
                  <a:lnTo>
                    <a:pt x="5656" y="10663"/>
                  </a:lnTo>
                  <a:cubicBezTo>
                    <a:pt x="5671" y="10664"/>
                    <a:pt x="5686" y="10665"/>
                    <a:pt x="5700" y="10665"/>
                  </a:cubicBezTo>
                  <a:cubicBezTo>
                    <a:pt x="5885" y="10665"/>
                    <a:pt x="6051" y="10529"/>
                    <a:pt x="6073" y="10341"/>
                  </a:cubicBezTo>
                  <a:lnTo>
                    <a:pt x="6537" y="6864"/>
                  </a:lnTo>
                  <a:lnTo>
                    <a:pt x="10014" y="7329"/>
                  </a:lnTo>
                  <a:cubicBezTo>
                    <a:pt x="10028" y="7331"/>
                    <a:pt x="10043" y="7331"/>
                    <a:pt x="10058" y="7331"/>
                  </a:cubicBezTo>
                  <a:cubicBezTo>
                    <a:pt x="10243" y="7331"/>
                    <a:pt x="10408" y="7195"/>
                    <a:pt x="10430" y="7007"/>
                  </a:cubicBezTo>
                  <a:lnTo>
                    <a:pt x="10692" y="5031"/>
                  </a:lnTo>
                  <a:cubicBezTo>
                    <a:pt x="10716" y="4828"/>
                    <a:pt x="10573" y="4638"/>
                    <a:pt x="10371" y="4614"/>
                  </a:cubicBezTo>
                  <a:lnTo>
                    <a:pt x="6894" y="4150"/>
                  </a:lnTo>
                  <a:lnTo>
                    <a:pt x="7347" y="673"/>
                  </a:lnTo>
                  <a:cubicBezTo>
                    <a:pt x="7382" y="471"/>
                    <a:pt x="7240" y="280"/>
                    <a:pt x="7025" y="256"/>
                  </a:cubicBezTo>
                  <a:lnTo>
                    <a:pt x="5061" y="6"/>
                  </a:lnTo>
                  <a:cubicBezTo>
                    <a:pt x="5040" y="3"/>
                    <a:pt x="5019" y="1"/>
                    <a:pt x="4999"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059" name="Google Shape;6059;p66"/>
            <p:cNvSpPr/>
            <p:nvPr/>
          </p:nvSpPr>
          <p:spPr>
            <a:xfrm>
              <a:off x="1083390" y="1123290"/>
              <a:ext cx="349902" cy="435862"/>
            </a:xfrm>
            <a:custGeom>
              <a:avLst/>
              <a:gdLst/>
              <a:ahLst/>
              <a:cxnLst/>
              <a:rect l="l" t="t" r="r" b="b"/>
              <a:pathLst>
                <a:path w="10848" h="13513" extrusionOk="0">
                  <a:moveTo>
                    <a:pt x="4155" y="429"/>
                  </a:moveTo>
                  <a:cubicBezTo>
                    <a:pt x="4444" y="429"/>
                    <a:pt x="4730" y="604"/>
                    <a:pt x="4787" y="997"/>
                  </a:cubicBezTo>
                  <a:cubicBezTo>
                    <a:pt x="4811" y="1188"/>
                    <a:pt x="4763" y="1390"/>
                    <a:pt x="4632" y="1533"/>
                  </a:cubicBezTo>
                  <a:lnTo>
                    <a:pt x="3846" y="1688"/>
                  </a:lnTo>
                  <a:cubicBezTo>
                    <a:pt x="3668" y="1593"/>
                    <a:pt x="3549" y="1426"/>
                    <a:pt x="3513" y="1224"/>
                  </a:cubicBezTo>
                  <a:cubicBezTo>
                    <a:pt x="3399" y="725"/>
                    <a:pt x="3779" y="429"/>
                    <a:pt x="4155" y="429"/>
                  </a:cubicBezTo>
                  <a:close/>
                  <a:moveTo>
                    <a:pt x="7868" y="2749"/>
                  </a:moveTo>
                  <a:cubicBezTo>
                    <a:pt x="8125" y="2749"/>
                    <a:pt x="8354" y="2938"/>
                    <a:pt x="8406" y="3200"/>
                  </a:cubicBezTo>
                  <a:lnTo>
                    <a:pt x="9788" y="10761"/>
                  </a:lnTo>
                  <a:cubicBezTo>
                    <a:pt x="9835" y="11058"/>
                    <a:pt x="9645" y="11344"/>
                    <a:pt x="9347" y="11392"/>
                  </a:cubicBezTo>
                  <a:lnTo>
                    <a:pt x="3084" y="12535"/>
                  </a:lnTo>
                  <a:cubicBezTo>
                    <a:pt x="3049" y="12542"/>
                    <a:pt x="3014" y="12545"/>
                    <a:pt x="2980" y="12545"/>
                  </a:cubicBezTo>
                  <a:cubicBezTo>
                    <a:pt x="2723" y="12545"/>
                    <a:pt x="2495" y="12357"/>
                    <a:pt x="2453" y="12094"/>
                  </a:cubicBezTo>
                  <a:lnTo>
                    <a:pt x="1060" y="4534"/>
                  </a:lnTo>
                  <a:cubicBezTo>
                    <a:pt x="1013" y="4236"/>
                    <a:pt x="1215" y="3950"/>
                    <a:pt x="1513" y="3903"/>
                  </a:cubicBezTo>
                  <a:lnTo>
                    <a:pt x="2251" y="3760"/>
                  </a:lnTo>
                  <a:cubicBezTo>
                    <a:pt x="2294" y="3975"/>
                    <a:pt x="2483" y="4122"/>
                    <a:pt x="2695" y="4122"/>
                  </a:cubicBezTo>
                  <a:cubicBezTo>
                    <a:pt x="2717" y="4122"/>
                    <a:pt x="2740" y="4120"/>
                    <a:pt x="2763" y="4117"/>
                  </a:cubicBezTo>
                  <a:lnTo>
                    <a:pt x="6668" y="3402"/>
                  </a:lnTo>
                  <a:cubicBezTo>
                    <a:pt x="6906" y="3355"/>
                    <a:pt x="7061" y="3129"/>
                    <a:pt x="7025" y="2890"/>
                  </a:cubicBezTo>
                  <a:lnTo>
                    <a:pt x="7764" y="2760"/>
                  </a:lnTo>
                  <a:cubicBezTo>
                    <a:pt x="7799" y="2752"/>
                    <a:pt x="7834" y="2749"/>
                    <a:pt x="7868" y="2749"/>
                  </a:cubicBezTo>
                  <a:close/>
                  <a:moveTo>
                    <a:pt x="4154" y="0"/>
                  </a:moveTo>
                  <a:cubicBezTo>
                    <a:pt x="4084" y="0"/>
                    <a:pt x="4013" y="7"/>
                    <a:pt x="3942" y="21"/>
                  </a:cubicBezTo>
                  <a:cubicBezTo>
                    <a:pt x="3346" y="128"/>
                    <a:pt x="2953" y="700"/>
                    <a:pt x="3072" y="1307"/>
                  </a:cubicBezTo>
                  <a:cubicBezTo>
                    <a:pt x="3108" y="1474"/>
                    <a:pt x="3180" y="1640"/>
                    <a:pt x="3287" y="1783"/>
                  </a:cubicBezTo>
                  <a:lnTo>
                    <a:pt x="2513" y="1926"/>
                  </a:lnTo>
                  <a:cubicBezTo>
                    <a:pt x="2203" y="1986"/>
                    <a:pt x="2001" y="2283"/>
                    <a:pt x="2049" y="2605"/>
                  </a:cubicBezTo>
                  <a:lnTo>
                    <a:pt x="2096" y="2879"/>
                  </a:lnTo>
                  <a:lnTo>
                    <a:pt x="810" y="3117"/>
                  </a:lnTo>
                  <a:cubicBezTo>
                    <a:pt x="322" y="3200"/>
                    <a:pt x="1" y="3664"/>
                    <a:pt x="96" y="4153"/>
                  </a:cubicBezTo>
                  <a:lnTo>
                    <a:pt x="1668" y="12785"/>
                  </a:lnTo>
                  <a:cubicBezTo>
                    <a:pt x="1742" y="13210"/>
                    <a:pt x="2121" y="13512"/>
                    <a:pt x="2549" y="13512"/>
                  </a:cubicBezTo>
                  <a:cubicBezTo>
                    <a:pt x="2600" y="13512"/>
                    <a:pt x="2651" y="13508"/>
                    <a:pt x="2703" y="13499"/>
                  </a:cubicBezTo>
                  <a:lnTo>
                    <a:pt x="10038" y="12154"/>
                  </a:lnTo>
                  <a:cubicBezTo>
                    <a:pt x="10526" y="12070"/>
                    <a:pt x="10847" y="11606"/>
                    <a:pt x="10752" y="11118"/>
                  </a:cubicBezTo>
                  <a:lnTo>
                    <a:pt x="9180" y="2486"/>
                  </a:lnTo>
                  <a:cubicBezTo>
                    <a:pt x="9107" y="2055"/>
                    <a:pt x="8728" y="1755"/>
                    <a:pt x="8313" y="1755"/>
                  </a:cubicBezTo>
                  <a:cubicBezTo>
                    <a:pt x="8257" y="1755"/>
                    <a:pt x="8201" y="1760"/>
                    <a:pt x="8145" y="1771"/>
                  </a:cubicBezTo>
                  <a:lnTo>
                    <a:pt x="6859" y="2009"/>
                  </a:lnTo>
                  <a:lnTo>
                    <a:pt x="6811" y="1736"/>
                  </a:lnTo>
                  <a:cubicBezTo>
                    <a:pt x="6757" y="1446"/>
                    <a:pt x="6500" y="1252"/>
                    <a:pt x="6223" y="1252"/>
                  </a:cubicBezTo>
                  <a:cubicBezTo>
                    <a:pt x="6193" y="1252"/>
                    <a:pt x="6163" y="1255"/>
                    <a:pt x="6132" y="1259"/>
                  </a:cubicBezTo>
                  <a:lnTo>
                    <a:pt x="5180" y="1438"/>
                  </a:lnTo>
                  <a:cubicBezTo>
                    <a:pt x="5239" y="1259"/>
                    <a:pt x="5251" y="1081"/>
                    <a:pt x="5216" y="914"/>
                  </a:cubicBezTo>
                  <a:cubicBezTo>
                    <a:pt x="5132" y="378"/>
                    <a:pt x="4677" y="0"/>
                    <a:pt x="4154"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060" name="Google Shape;6060;p66"/>
            <p:cNvSpPr/>
            <p:nvPr/>
          </p:nvSpPr>
          <p:spPr>
            <a:xfrm>
              <a:off x="1145609" y="1280275"/>
              <a:ext cx="60059" cy="49866"/>
            </a:xfrm>
            <a:custGeom>
              <a:avLst/>
              <a:gdLst/>
              <a:ahLst/>
              <a:cxnLst/>
              <a:rect l="l" t="t" r="r" b="b"/>
              <a:pathLst>
                <a:path w="1862" h="1546" extrusionOk="0">
                  <a:moveTo>
                    <a:pt x="1002" y="1"/>
                  </a:moveTo>
                  <a:cubicBezTo>
                    <a:pt x="958" y="1"/>
                    <a:pt x="914" y="4"/>
                    <a:pt x="870" y="12"/>
                  </a:cubicBezTo>
                  <a:cubicBezTo>
                    <a:pt x="191" y="131"/>
                    <a:pt x="0" y="1012"/>
                    <a:pt x="572" y="1405"/>
                  </a:cubicBezTo>
                  <a:cubicBezTo>
                    <a:pt x="710" y="1502"/>
                    <a:pt x="861" y="1545"/>
                    <a:pt x="1007" y="1545"/>
                  </a:cubicBezTo>
                  <a:cubicBezTo>
                    <a:pt x="1453" y="1545"/>
                    <a:pt x="1861" y="1142"/>
                    <a:pt x="1763" y="631"/>
                  </a:cubicBezTo>
                  <a:cubicBezTo>
                    <a:pt x="1699" y="259"/>
                    <a:pt x="1369"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061" name="Google Shape;6061;p66"/>
            <p:cNvSpPr/>
            <p:nvPr/>
          </p:nvSpPr>
          <p:spPr>
            <a:xfrm>
              <a:off x="1213345" y="1265502"/>
              <a:ext cx="125117" cy="43996"/>
            </a:xfrm>
            <a:custGeom>
              <a:avLst/>
              <a:gdLst/>
              <a:ahLst/>
              <a:cxnLst/>
              <a:rect l="l" t="t" r="r" b="b"/>
              <a:pathLst>
                <a:path w="3879" h="1364" extrusionOk="0">
                  <a:moveTo>
                    <a:pt x="3293" y="0"/>
                  </a:moveTo>
                  <a:cubicBezTo>
                    <a:pt x="3252" y="0"/>
                    <a:pt x="3209" y="6"/>
                    <a:pt x="3163" y="17"/>
                  </a:cubicBezTo>
                  <a:lnTo>
                    <a:pt x="3151" y="17"/>
                  </a:lnTo>
                  <a:lnTo>
                    <a:pt x="556" y="494"/>
                  </a:lnTo>
                  <a:cubicBezTo>
                    <a:pt x="0" y="571"/>
                    <a:pt x="108" y="1364"/>
                    <a:pt x="608" y="1364"/>
                  </a:cubicBezTo>
                  <a:cubicBezTo>
                    <a:pt x="644" y="1364"/>
                    <a:pt x="682" y="1360"/>
                    <a:pt x="722" y="1351"/>
                  </a:cubicBezTo>
                  <a:lnTo>
                    <a:pt x="3306" y="875"/>
                  </a:lnTo>
                  <a:cubicBezTo>
                    <a:pt x="3878" y="809"/>
                    <a:pt x="3789" y="0"/>
                    <a:pt x="3293"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062" name="Google Shape;6062;p66"/>
            <p:cNvSpPr/>
            <p:nvPr/>
          </p:nvSpPr>
          <p:spPr>
            <a:xfrm>
              <a:off x="1158286" y="1349784"/>
              <a:ext cx="60059" cy="49866"/>
            </a:xfrm>
            <a:custGeom>
              <a:avLst/>
              <a:gdLst/>
              <a:ahLst/>
              <a:cxnLst/>
              <a:rect l="l" t="t" r="r" b="b"/>
              <a:pathLst>
                <a:path w="1862" h="1546" extrusionOk="0">
                  <a:moveTo>
                    <a:pt x="1002" y="1"/>
                  </a:moveTo>
                  <a:cubicBezTo>
                    <a:pt x="958" y="1"/>
                    <a:pt x="914" y="4"/>
                    <a:pt x="870" y="12"/>
                  </a:cubicBezTo>
                  <a:cubicBezTo>
                    <a:pt x="191" y="131"/>
                    <a:pt x="0" y="1012"/>
                    <a:pt x="560" y="1405"/>
                  </a:cubicBezTo>
                  <a:cubicBezTo>
                    <a:pt x="701" y="1502"/>
                    <a:pt x="854" y="1545"/>
                    <a:pt x="1003" y="1545"/>
                  </a:cubicBezTo>
                  <a:cubicBezTo>
                    <a:pt x="1454" y="1545"/>
                    <a:pt x="1861" y="1145"/>
                    <a:pt x="1762" y="643"/>
                  </a:cubicBezTo>
                  <a:cubicBezTo>
                    <a:pt x="1699" y="260"/>
                    <a:pt x="1369"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063" name="Google Shape;6063;p66"/>
            <p:cNvSpPr/>
            <p:nvPr/>
          </p:nvSpPr>
          <p:spPr>
            <a:xfrm>
              <a:off x="1227892" y="1335140"/>
              <a:ext cx="121279" cy="43544"/>
            </a:xfrm>
            <a:custGeom>
              <a:avLst/>
              <a:gdLst/>
              <a:ahLst/>
              <a:cxnLst/>
              <a:rect l="l" t="t" r="r" b="b"/>
              <a:pathLst>
                <a:path w="3760" h="1350" extrusionOk="0">
                  <a:moveTo>
                    <a:pt x="3129" y="0"/>
                  </a:moveTo>
                  <a:cubicBezTo>
                    <a:pt x="3117" y="0"/>
                    <a:pt x="3105" y="1"/>
                    <a:pt x="3093" y="2"/>
                  </a:cubicBezTo>
                  <a:lnTo>
                    <a:pt x="497" y="478"/>
                  </a:lnTo>
                  <a:cubicBezTo>
                    <a:pt x="1" y="628"/>
                    <a:pt x="120" y="1349"/>
                    <a:pt x="617" y="1349"/>
                  </a:cubicBezTo>
                  <a:cubicBezTo>
                    <a:pt x="632" y="1349"/>
                    <a:pt x="648" y="1348"/>
                    <a:pt x="664" y="1347"/>
                  </a:cubicBezTo>
                  <a:lnTo>
                    <a:pt x="3260" y="883"/>
                  </a:lnTo>
                  <a:cubicBezTo>
                    <a:pt x="3760" y="731"/>
                    <a:pt x="3635" y="0"/>
                    <a:pt x="3129"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064" name="Google Shape;6064;p66"/>
            <p:cNvSpPr/>
            <p:nvPr/>
          </p:nvSpPr>
          <p:spPr>
            <a:xfrm>
              <a:off x="1171736" y="1424293"/>
              <a:ext cx="60123" cy="49834"/>
            </a:xfrm>
            <a:custGeom>
              <a:avLst/>
              <a:gdLst/>
              <a:ahLst/>
              <a:cxnLst/>
              <a:rect l="l" t="t" r="r" b="b"/>
              <a:pathLst>
                <a:path w="1864" h="1545" extrusionOk="0">
                  <a:moveTo>
                    <a:pt x="1013" y="0"/>
                  </a:moveTo>
                  <a:cubicBezTo>
                    <a:pt x="970" y="0"/>
                    <a:pt x="926" y="4"/>
                    <a:pt x="881" y="12"/>
                  </a:cubicBezTo>
                  <a:cubicBezTo>
                    <a:pt x="202" y="131"/>
                    <a:pt x="0" y="1012"/>
                    <a:pt x="572" y="1405"/>
                  </a:cubicBezTo>
                  <a:cubicBezTo>
                    <a:pt x="710" y="1502"/>
                    <a:pt x="860" y="1545"/>
                    <a:pt x="1007" y="1545"/>
                  </a:cubicBezTo>
                  <a:cubicBezTo>
                    <a:pt x="1454" y="1545"/>
                    <a:pt x="1864" y="1142"/>
                    <a:pt x="1774" y="631"/>
                  </a:cubicBezTo>
                  <a:cubicBezTo>
                    <a:pt x="1700" y="259"/>
                    <a:pt x="1378" y="0"/>
                    <a:pt x="1013"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065" name="Google Shape;6065;p66"/>
            <p:cNvSpPr/>
            <p:nvPr/>
          </p:nvSpPr>
          <p:spPr>
            <a:xfrm>
              <a:off x="1241342" y="1409230"/>
              <a:ext cx="121537" cy="43931"/>
            </a:xfrm>
            <a:custGeom>
              <a:avLst/>
              <a:gdLst/>
              <a:ahLst/>
              <a:cxnLst/>
              <a:rect l="l" t="t" r="r" b="b"/>
              <a:pathLst>
                <a:path w="3768" h="1362" extrusionOk="0">
                  <a:moveTo>
                    <a:pt x="3141" y="0"/>
                  </a:moveTo>
                  <a:cubicBezTo>
                    <a:pt x="3125" y="0"/>
                    <a:pt x="3109" y="1"/>
                    <a:pt x="3093" y="2"/>
                  </a:cubicBezTo>
                  <a:lnTo>
                    <a:pt x="3105" y="14"/>
                  </a:lnTo>
                  <a:lnTo>
                    <a:pt x="509" y="479"/>
                  </a:lnTo>
                  <a:cubicBezTo>
                    <a:pt x="1" y="617"/>
                    <a:pt x="109" y="1362"/>
                    <a:pt x="617" y="1362"/>
                  </a:cubicBezTo>
                  <a:cubicBezTo>
                    <a:pt x="632" y="1362"/>
                    <a:pt x="648" y="1361"/>
                    <a:pt x="664" y="1360"/>
                  </a:cubicBezTo>
                  <a:lnTo>
                    <a:pt x="3259" y="883"/>
                  </a:lnTo>
                  <a:cubicBezTo>
                    <a:pt x="3768" y="733"/>
                    <a:pt x="3648" y="0"/>
                    <a:pt x="3141"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066" name="Google Shape;6066;p66"/>
            <p:cNvSpPr/>
            <p:nvPr/>
          </p:nvSpPr>
          <p:spPr>
            <a:xfrm>
              <a:off x="1583407" y="1251439"/>
              <a:ext cx="196272" cy="181563"/>
            </a:xfrm>
            <a:custGeom>
              <a:avLst/>
              <a:gdLst/>
              <a:ahLst/>
              <a:cxnLst/>
              <a:rect l="l" t="t" r="r" b="b"/>
              <a:pathLst>
                <a:path w="6085" h="5629" extrusionOk="0">
                  <a:moveTo>
                    <a:pt x="3608" y="1"/>
                  </a:moveTo>
                  <a:lnTo>
                    <a:pt x="1215" y="1620"/>
                  </a:lnTo>
                  <a:cubicBezTo>
                    <a:pt x="251" y="2275"/>
                    <a:pt x="1" y="3585"/>
                    <a:pt x="655" y="4549"/>
                  </a:cubicBezTo>
                  <a:lnTo>
                    <a:pt x="763" y="4704"/>
                  </a:lnTo>
                  <a:cubicBezTo>
                    <a:pt x="1171" y="5305"/>
                    <a:pt x="1833" y="5629"/>
                    <a:pt x="2508" y="5629"/>
                  </a:cubicBezTo>
                  <a:cubicBezTo>
                    <a:pt x="2916" y="5629"/>
                    <a:pt x="3328" y="5510"/>
                    <a:pt x="3692" y="5264"/>
                  </a:cubicBezTo>
                  <a:lnTo>
                    <a:pt x="6085" y="3644"/>
                  </a:lnTo>
                  <a:lnTo>
                    <a:pt x="3608" y="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067" name="Google Shape;6067;p66"/>
            <p:cNvSpPr/>
            <p:nvPr/>
          </p:nvSpPr>
          <p:spPr>
            <a:xfrm>
              <a:off x="1716297" y="1176188"/>
              <a:ext cx="195885" cy="181660"/>
            </a:xfrm>
            <a:custGeom>
              <a:avLst/>
              <a:gdLst/>
              <a:ahLst/>
              <a:cxnLst/>
              <a:rect l="l" t="t" r="r" b="b"/>
              <a:pathLst>
                <a:path w="6073" h="5632" extrusionOk="0">
                  <a:moveTo>
                    <a:pt x="3579" y="1"/>
                  </a:moveTo>
                  <a:cubicBezTo>
                    <a:pt x="3169" y="1"/>
                    <a:pt x="2755" y="120"/>
                    <a:pt x="2393" y="369"/>
                  </a:cubicBezTo>
                  <a:lnTo>
                    <a:pt x="0" y="1989"/>
                  </a:lnTo>
                  <a:lnTo>
                    <a:pt x="2477" y="5632"/>
                  </a:lnTo>
                  <a:lnTo>
                    <a:pt x="4870" y="4001"/>
                  </a:lnTo>
                  <a:cubicBezTo>
                    <a:pt x="5822" y="3346"/>
                    <a:pt x="6072" y="2036"/>
                    <a:pt x="5417" y="1072"/>
                  </a:cubicBezTo>
                  <a:lnTo>
                    <a:pt x="5417" y="1072"/>
                  </a:lnTo>
                  <a:lnTo>
                    <a:pt x="5417" y="1084"/>
                  </a:lnTo>
                  <a:lnTo>
                    <a:pt x="5310" y="917"/>
                  </a:lnTo>
                  <a:cubicBezTo>
                    <a:pt x="4904" y="319"/>
                    <a:pt x="4247" y="1"/>
                    <a:pt x="3579"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068" name="Google Shape;6068;p66"/>
            <p:cNvSpPr/>
            <p:nvPr/>
          </p:nvSpPr>
          <p:spPr>
            <a:xfrm>
              <a:off x="58777" y="99161"/>
              <a:ext cx="349902" cy="435088"/>
            </a:xfrm>
            <a:custGeom>
              <a:avLst/>
              <a:gdLst/>
              <a:ahLst/>
              <a:cxnLst/>
              <a:rect l="l" t="t" r="r" b="b"/>
              <a:pathLst>
                <a:path w="10848" h="13489" extrusionOk="0">
                  <a:moveTo>
                    <a:pt x="4152" y="412"/>
                  </a:moveTo>
                  <a:cubicBezTo>
                    <a:pt x="4441" y="412"/>
                    <a:pt x="4724" y="584"/>
                    <a:pt x="4775" y="971"/>
                  </a:cubicBezTo>
                  <a:cubicBezTo>
                    <a:pt x="4811" y="1173"/>
                    <a:pt x="4751" y="1364"/>
                    <a:pt x="4632" y="1518"/>
                  </a:cubicBezTo>
                  <a:lnTo>
                    <a:pt x="3835" y="1661"/>
                  </a:lnTo>
                  <a:cubicBezTo>
                    <a:pt x="3668" y="1566"/>
                    <a:pt x="3549" y="1399"/>
                    <a:pt x="3501" y="1209"/>
                  </a:cubicBezTo>
                  <a:cubicBezTo>
                    <a:pt x="3386" y="709"/>
                    <a:pt x="3774" y="412"/>
                    <a:pt x="4152" y="412"/>
                  </a:cubicBezTo>
                  <a:close/>
                  <a:moveTo>
                    <a:pt x="7855" y="2726"/>
                  </a:moveTo>
                  <a:cubicBezTo>
                    <a:pt x="8117" y="2726"/>
                    <a:pt x="8352" y="2907"/>
                    <a:pt x="8395" y="3185"/>
                  </a:cubicBezTo>
                  <a:lnTo>
                    <a:pt x="9788" y="10746"/>
                  </a:lnTo>
                  <a:cubicBezTo>
                    <a:pt x="9835" y="11043"/>
                    <a:pt x="9633" y="11329"/>
                    <a:pt x="9335" y="11377"/>
                  </a:cubicBezTo>
                  <a:lnTo>
                    <a:pt x="3073" y="12520"/>
                  </a:lnTo>
                  <a:cubicBezTo>
                    <a:pt x="3037" y="12527"/>
                    <a:pt x="3002" y="12530"/>
                    <a:pt x="2968" y="12530"/>
                  </a:cubicBezTo>
                  <a:cubicBezTo>
                    <a:pt x="2711" y="12530"/>
                    <a:pt x="2482" y="12342"/>
                    <a:pt x="2430" y="12079"/>
                  </a:cubicBezTo>
                  <a:lnTo>
                    <a:pt x="1072" y="4519"/>
                  </a:lnTo>
                  <a:cubicBezTo>
                    <a:pt x="1013" y="4209"/>
                    <a:pt x="1215" y="3935"/>
                    <a:pt x="1513" y="3876"/>
                  </a:cubicBezTo>
                  <a:lnTo>
                    <a:pt x="2263" y="3745"/>
                  </a:lnTo>
                  <a:cubicBezTo>
                    <a:pt x="2294" y="3954"/>
                    <a:pt x="2473" y="4099"/>
                    <a:pt x="2677" y="4099"/>
                  </a:cubicBezTo>
                  <a:cubicBezTo>
                    <a:pt x="2705" y="4099"/>
                    <a:pt x="2734" y="4096"/>
                    <a:pt x="2763" y="4090"/>
                  </a:cubicBezTo>
                  <a:lnTo>
                    <a:pt x="6680" y="3376"/>
                  </a:lnTo>
                  <a:cubicBezTo>
                    <a:pt x="6906" y="3328"/>
                    <a:pt x="7061" y="3102"/>
                    <a:pt x="7025" y="2876"/>
                  </a:cubicBezTo>
                  <a:lnTo>
                    <a:pt x="7764" y="2733"/>
                  </a:lnTo>
                  <a:cubicBezTo>
                    <a:pt x="7794" y="2728"/>
                    <a:pt x="7825" y="2726"/>
                    <a:pt x="7855" y="2726"/>
                  </a:cubicBezTo>
                  <a:close/>
                  <a:moveTo>
                    <a:pt x="4138" y="1"/>
                  </a:moveTo>
                  <a:cubicBezTo>
                    <a:pt x="4073" y="1"/>
                    <a:pt x="4008" y="6"/>
                    <a:pt x="3942" y="18"/>
                  </a:cubicBezTo>
                  <a:cubicBezTo>
                    <a:pt x="3358" y="125"/>
                    <a:pt x="2965" y="697"/>
                    <a:pt x="3073" y="1280"/>
                  </a:cubicBezTo>
                  <a:cubicBezTo>
                    <a:pt x="3108" y="1459"/>
                    <a:pt x="3180" y="1614"/>
                    <a:pt x="3287" y="1756"/>
                  </a:cubicBezTo>
                  <a:lnTo>
                    <a:pt x="2513" y="1911"/>
                  </a:lnTo>
                  <a:cubicBezTo>
                    <a:pt x="2192" y="1971"/>
                    <a:pt x="1989" y="2268"/>
                    <a:pt x="2037" y="2590"/>
                  </a:cubicBezTo>
                  <a:lnTo>
                    <a:pt x="2096" y="2876"/>
                  </a:lnTo>
                  <a:lnTo>
                    <a:pt x="798" y="3102"/>
                  </a:lnTo>
                  <a:cubicBezTo>
                    <a:pt x="322" y="3185"/>
                    <a:pt x="1" y="3650"/>
                    <a:pt x="84" y="4138"/>
                  </a:cubicBezTo>
                  <a:lnTo>
                    <a:pt x="1668" y="12770"/>
                  </a:lnTo>
                  <a:cubicBezTo>
                    <a:pt x="1752" y="13189"/>
                    <a:pt x="2122" y="13489"/>
                    <a:pt x="2535" y="13489"/>
                  </a:cubicBezTo>
                  <a:cubicBezTo>
                    <a:pt x="2591" y="13489"/>
                    <a:pt x="2647" y="13484"/>
                    <a:pt x="2703" y="13472"/>
                  </a:cubicBezTo>
                  <a:lnTo>
                    <a:pt x="10050" y="12139"/>
                  </a:lnTo>
                  <a:cubicBezTo>
                    <a:pt x="10526" y="12043"/>
                    <a:pt x="10847" y="11579"/>
                    <a:pt x="10764" y="11091"/>
                  </a:cubicBezTo>
                  <a:lnTo>
                    <a:pt x="9180" y="2483"/>
                  </a:lnTo>
                  <a:cubicBezTo>
                    <a:pt x="9095" y="2046"/>
                    <a:pt x="8715" y="1743"/>
                    <a:pt x="8287" y="1743"/>
                  </a:cubicBezTo>
                  <a:cubicBezTo>
                    <a:pt x="8236" y="1743"/>
                    <a:pt x="8185" y="1748"/>
                    <a:pt x="8133" y="1756"/>
                  </a:cubicBezTo>
                  <a:lnTo>
                    <a:pt x="6859" y="1995"/>
                  </a:lnTo>
                  <a:lnTo>
                    <a:pt x="6811" y="1721"/>
                  </a:lnTo>
                  <a:cubicBezTo>
                    <a:pt x="6758" y="1435"/>
                    <a:pt x="6509" y="1235"/>
                    <a:pt x="6237" y="1235"/>
                  </a:cubicBezTo>
                  <a:cubicBezTo>
                    <a:pt x="6202" y="1235"/>
                    <a:pt x="6167" y="1238"/>
                    <a:pt x="6132" y="1245"/>
                  </a:cubicBezTo>
                  <a:lnTo>
                    <a:pt x="5180" y="1411"/>
                  </a:lnTo>
                  <a:cubicBezTo>
                    <a:pt x="5228" y="1245"/>
                    <a:pt x="5240" y="1066"/>
                    <a:pt x="5216" y="899"/>
                  </a:cubicBezTo>
                  <a:cubicBezTo>
                    <a:pt x="5110" y="370"/>
                    <a:pt x="4656" y="1"/>
                    <a:pt x="413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069" name="Google Shape;6069;p66"/>
            <p:cNvSpPr/>
            <p:nvPr/>
          </p:nvSpPr>
          <p:spPr>
            <a:xfrm>
              <a:off x="120997" y="255566"/>
              <a:ext cx="60059" cy="49898"/>
            </a:xfrm>
            <a:custGeom>
              <a:avLst/>
              <a:gdLst/>
              <a:ahLst/>
              <a:cxnLst/>
              <a:rect l="l" t="t" r="r" b="b"/>
              <a:pathLst>
                <a:path w="1862" h="1547" extrusionOk="0">
                  <a:moveTo>
                    <a:pt x="1015" y="1"/>
                  </a:moveTo>
                  <a:cubicBezTo>
                    <a:pt x="967" y="1"/>
                    <a:pt x="919" y="5"/>
                    <a:pt x="870" y="15"/>
                  </a:cubicBezTo>
                  <a:cubicBezTo>
                    <a:pt x="191" y="134"/>
                    <a:pt x="1" y="1015"/>
                    <a:pt x="560" y="1408"/>
                  </a:cubicBezTo>
                  <a:cubicBezTo>
                    <a:pt x="700" y="1504"/>
                    <a:pt x="851" y="1547"/>
                    <a:pt x="997" y="1547"/>
                  </a:cubicBezTo>
                  <a:cubicBezTo>
                    <a:pt x="1451" y="1547"/>
                    <a:pt x="1862" y="1138"/>
                    <a:pt x="1763" y="634"/>
                  </a:cubicBezTo>
                  <a:cubicBezTo>
                    <a:pt x="1689" y="266"/>
                    <a:pt x="1374" y="1"/>
                    <a:pt x="1015"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070" name="Google Shape;6070;p66"/>
            <p:cNvSpPr/>
            <p:nvPr/>
          </p:nvSpPr>
          <p:spPr>
            <a:xfrm>
              <a:off x="189184" y="241019"/>
              <a:ext cx="124117" cy="43706"/>
            </a:xfrm>
            <a:custGeom>
              <a:avLst/>
              <a:gdLst/>
              <a:ahLst/>
              <a:cxnLst/>
              <a:rect l="l" t="t" r="r" b="b"/>
              <a:pathLst>
                <a:path w="3848" h="1355" extrusionOk="0">
                  <a:moveTo>
                    <a:pt x="3261" y="1"/>
                  </a:moveTo>
                  <a:cubicBezTo>
                    <a:pt x="3226" y="1"/>
                    <a:pt x="3188" y="5"/>
                    <a:pt x="3149" y="14"/>
                  </a:cubicBezTo>
                  <a:lnTo>
                    <a:pt x="3137" y="14"/>
                  </a:lnTo>
                  <a:lnTo>
                    <a:pt x="542" y="490"/>
                  </a:lnTo>
                  <a:cubicBezTo>
                    <a:pt x="0" y="580"/>
                    <a:pt x="111" y="1354"/>
                    <a:pt x="610" y="1354"/>
                  </a:cubicBezTo>
                  <a:cubicBezTo>
                    <a:pt x="638" y="1354"/>
                    <a:pt x="666" y="1352"/>
                    <a:pt x="696" y="1347"/>
                  </a:cubicBezTo>
                  <a:lnTo>
                    <a:pt x="3292" y="871"/>
                  </a:lnTo>
                  <a:cubicBezTo>
                    <a:pt x="3847" y="793"/>
                    <a:pt x="3750" y="1"/>
                    <a:pt x="3261"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071" name="Google Shape;6071;p66"/>
            <p:cNvSpPr/>
            <p:nvPr/>
          </p:nvSpPr>
          <p:spPr>
            <a:xfrm>
              <a:off x="133673" y="325172"/>
              <a:ext cx="60059" cy="49866"/>
            </a:xfrm>
            <a:custGeom>
              <a:avLst/>
              <a:gdLst/>
              <a:ahLst/>
              <a:cxnLst/>
              <a:rect l="l" t="t" r="r" b="b"/>
              <a:pathLst>
                <a:path w="1862" h="1546" extrusionOk="0">
                  <a:moveTo>
                    <a:pt x="1002" y="1"/>
                  </a:moveTo>
                  <a:cubicBezTo>
                    <a:pt x="958" y="1"/>
                    <a:pt x="914" y="4"/>
                    <a:pt x="870" y="12"/>
                  </a:cubicBezTo>
                  <a:cubicBezTo>
                    <a:pt x="191" y="131"/>
                    <a:pt x="0" y="1012"/>
                    <a:pt x="560" y="1405"/>
                  </a:cubicBezTo>
                  <a:cubicBezTo>
                    <a:pt x="701" y="1502"/>
                    <a:pt x="854" y="1545"/>
                    <a:pt x="1002" y="1545"/>
                  </a:cubicBezTo>
                  <a:cubicBezTo>
                    <a:pt x="1453" y="1545"/>
                    <a:pt x="1861" y="1142"/>
                    <a:pt x="1763" y="631"/>
                  </a:cubicBezTo>
                  <a:cubicBezTo>
                    <a:pt x="1699" y="259"/>
                    <a:pt x="1369"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072" name="Google Shape;6072;p66"/>
            <p:cNvSpPr/>
            <p:nvPr/>
          </p:nvSpPr>
          <p:spPr>
            <a:xfrm>
              <a:off x="203183" y="310528"/>
              <a:ext cx="121021" cy="43512"/>
            </a:xfrm>
            <a:custGeom>
              <a:avLst/>
              <a:gdLst/>
              <a:ahLst/>
              <a:cxnLst/>
              <a:rect l="l" t="t" r="r" b="b"/>
              <a:pathLst>
                <a:path w="3752" h="1349" extrusionOk="0">
                  <a:moveTo>
                    <a:pt x="3132" y="0"/>
                  </a:moveTo>
                  <a:cubicBezTo>
                    <a:pt x="3120" y="0"/>
                    <a:pt x="3108" y="1"/>
                    <a:pt x="3096" y="2"/>
                  </a:cubicBezTo>
                  <a:lnTo>
                    <a:pt x="501" y="478"/>
                  </a:lnTo>
                  <a:cubicBezTo>
                    <a:pt x="0" y="618"/>
                    <a:pt x="125" y="1348"/>
                    <a:pt x="620" y="1348"/>
                  </a:cubicBezTo>
                  <a:cubicBezTo>
                    <a:pt x="632" y="1348"/>
                    <a:pt x="643" y="1348"/>
                    <a:pt x="655" y="1347"/>
                  </a:cubicBezTo>
                  <a:lnTo>
                    <a:pt x="3251" y="871"/>
                  </a:lnTo>
                  <a:cubicBezTo>
                    <a:pt x="3751" y="731"/>
                    <a:pt x="3638" y="0"/>
                    <a:pt x="313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073" name="Google Shape;6073;p66"/>
            <p:cNvSpPr/>
            <p:nvPr/>
          </p:nvSpPr>
          <p:spPr>
            <a:xfrm>
              <a:off x="147124" y="399294"/>
              <a:ext cx="60156" cy="50189"/>
            </a:xfrm>
            <a:custGeom>
              <a:avLst/>
              <a:gdLst/>
              <a:ahLst/>
              <a:cxnLst/>
              <a:rect l="l" t="t" r="r" b="b"/>
              <a:pathLst>
                <a:path w="1865" h="1556" extrusionOk="0">
                  <a:moveTo>
                    <a:pt x="1013" y="1"/>
                  </a:moveTo>
                  <a:cubicBezTo>
                    <a:pt x="970" y="1"/>
                    <a:pt x="926" y="4"/>
                    <a:pt x="881" y="12"/>
                  </a:cubicBezTo>
                  <a:cubicBezTo>
                    <a:pt x="191" y="131"/>
                    <a:pt x="0" y="1012"/>
                    <a:pt x="572" y="1417"/>
                  </a:cubicBezTo>
                  <a:cubicBezTo>
                    <a:pt x="708" y="1513"/>
                    <a:pt x="857" y="1556"/>
                    <a:pt x="1002" y="1556"/>
                  </a:cubicBezTo>
                  <a:cubicBezTo>
                    <a:pt x="1451" y="1556"/>
                    <a:pt x="1864" y="1147"/>
                    <a:pt x="1774" y="643"/>
                  </a:cubicBezTo>
                  <a:cubicBezTo>
                    <a:pt x="1700" y="260"/>
                    <a:pt x="1378" y="1"/>
                    <a:pt x="101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074" name="Google Shape;6074;p66"/>
            <p:cNvSpPr/>
            <p:nvPr/>
          </p:nvSpPr>
          <p:spPr>
            <a:xfrm>
              <a:off x="216085" y="384586"/>
              <a:ext cx="122472" cy="44028"/>
            </a:xfrm>
            <a:custGeom>
              <a:avLst/>
              <a:gdLst/>
              <a:ahLst/>
              <a:cxnLst/>
              <a:rect l="l" t="t" r="r" b="b"/>
              <a:pathLst>
                <a:path w="3797" h="1365" extrusionOk="0">
                  <a:moveTo>
                    <a:pt x="3171" y="0"/>
                  </a:moveTo>
                  <a:cubicBezTo>
                    <a:pt x="3152" y="0"/>
                    <a:pt x="3133" y="1"/>
                    <a:pt x="3113" y="4"/>
                  </a:cubicBezTo>
                  <a:lnTo>
                    <a:pt x="517" y="480"/>
                  </a:lnTo>
                  <a:cubicBezTo>
                    <a:pt x="0" y="606"/>
                    <a:pt x="115" y="1364"/>
                    <a:pt x="626" y="1364"/>
                  </a:cubicBezTo>
                  <a:cubicBezTo>
                    <a:pt x="645" y="1364"/>
                    <a:pt x="664" y="1363"/>
                    <a:pt x="684" y="1361"/>
                  </a:cubicBezTo>
                  <a:lnTo>
                    <a:pt x="3280" y="885"/>
                  </a:lnTo>
                  <a:cubicBezTo>
                    <a:pt x="3796" y="758"/>
                    <a:pt x="3682" y="0"/>
                    <a:pt x="3171"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075" name="Google Shape;6075;p66"/>
            <p:cNvSpPr/>
            <p:nvPr/>
          </p:nvSpPr>
          <p:spPr>
            <a:xfrm>
              <a:off x="89903" y="708297"/>
              <a:ext cx="250428" cy="224430"/>
            </a:xfrm>
            <a:custGeom>
              <a:avLst/>
              <a:gdLst/>
              <a:ahLst/>
              <a:cxnLst/>
              <a:rect l="l" t="t" r="r" b="b"/>
              <a:pathLst>
                <a:path w="7764" h="6958" extrusionOk="0">
                  <a:moveTo>
                    <a:pt x="3919" y="1"/>
                  </a:moveTo>
                  <a:cubicBezTo>
                    <a:pt x="2892" y="1"/>
                    <a:pt x="1881" y="465"/>
                    <a:pt x="1215" y="1338"/>
                  </a:cubicBezTo>
                  <a:lnTo>
                    <a:pt x="6953" y="4969"/>
                  </a:lnTo>
                  <a:cubicBezTo>
                    <a:pt x="7763" y="3398"/>
                    <a:pt x="7239" y="1469"/>
                    <a:pt x="5739" y="528"/>
                  </a:cubicBezTo>
                  <a:cubicBezTo>
                    <a:pt x="5176" y="173"/>
                    <a:pt x="4545" y="1"/>
                    <a:pt x="3919" y="1"/>
                  </a:cubicBezTo>
                  <a:close/>
                  <a:moveTo>
                    <a:pt x="810" y="1993"/>
                  </a:moveTo>
                  <a:lnTo>
                    <a:pt x="810" y="1993"/>
                  </a:lnTo>
                  <a:cubicBezTo>
                    <a:pt x="0" y="3553"/>
                    <a:pt x="524" y="5481"/>
                    <a:pt x="2012" y="6434"/>
                  </a:cubicBezTo>
                  <a:cubicBezTo>
                    <a:pt x="2572" y="6788"/>
                    <a:pt x="3201" y="6958"/>
                    <a:pt x="3824" y="6958"/>
                  </a:cubicBezTo>
                  <a:cubicBezTo>
                    <a:pt x="4859" y="6958"/>
                    <a:pt x="5880" y="6489"/>
                    <a:pt x="6549" y="5612"/>
                  </a:cubicBezTo>
                  <a:lnTo>
                    <a:pt x="810" y="1993"/>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076" name="Google Shape;6076;p66"/>
            <p:cNvSpPr/>
            <p:nvPr/>
          </p:nvSpPr>
          <p:spPr>
            <a:xfrm>
              <a:off x="558794" y="226472"/>
              <a:ext cx="196272" cy="181918"/>
            </a:xfrm>
            <a:custGeom>
              <a:avLst/>
              <a:gdLst/>
              <a:ahLst/>
              <a:cxnLst/>
              <a:rect l="l" t="t" r="r" b="b"/>
              <a:pathLst>
                <a:path w="6085" h="5640" extrusionOk="0">
                  <a:moveTo>
                    <a:pt x="3608" y="0"/>
                  </a:moveTo>
                  <a:lnTo>
                    <a:pt x="1215" y="1631"/>
                  </a:lnTo>
                  <a:cubicBezTo>
                    <a:pt x="251" y="2286"/>
                    <a:pt x="1" y="3596"/>
                    <a:pt x="656" y="4560"/>
                  </a:cubicBezTo>
                  <a:lnTo>
                    <a:pt x="763" y="4715"/>
                  </a:lnTo>
                  <a:cubicBezTo>
                    <a:pt x="1171" y="5316"/>
                    <a:pt x="1833" y="5640"/>
                    <a:pt x="2508" y="5640"/>
                  </a:cubicBezTo>
                  <a:cubicBezTo>
                    <a:pt x="2916" y="5640"/>
                    <a:pt x="3328" y="5521"/>
                    <a:pt x="3692" y="5275"/>
                  </a:cubicBezTo>
                  <a:lnTo>
                    <a:pt x="6085" y="3644"/>
                  </a:lnTo>
                  <a:lnTo>
                    <a:pt x="3608" y="0"/>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077" name="Google Shape;6077;p66"/>
            <p:cNvSpPr/>
            <p:nvPr/>
          </p:nvSpPr>
          <p:spPr>
            <a:xfrm>
              <a:off x="691298" y="151317"/>
              <a:ext cx="196272" cy="181563"/>
            </a:xfrm>
            <a:custGeom>
              <a:avLst/>
              <a:gdLst/>
              <a:ahLst/>
              <a:cxnLst/>
              <a:rect l="l" t="t" r="r" b="b"/>
              <a:pathLst>
                <a:path w="6085" h="5629" extrusionOk="0">
                  <a:moveTo>
                    <a:pt x="3577" y="1"/>
                  </a:moveTo>
                  <a:cubicBezTo>
                    <a:pt x="3169" y="1"/>
                    <a:pt x="2757" y="119"/>
                    <a:pt x="2394" y="366"/>
                  </a:cubicBezTo>
                  <a:lnTo>
                    <a:pt x="0" y="1985"/>
                  </a:lnTo>
                  <a:lnTo>
                    <a:pt x="2489" y="5628"/>
                  </a:lnTo>
                  <a:lnTo>
                    <a:pt x="4870" y="4009"/>
                  </a:lnTo>
                  <a:cubicBezTo>
                    <a:pt x="5834" y="3354"/>
                    <a:pt x="6084" y="2044"/>
                    <a:pt x="5430" y="1080"/>
                  </a:cubicBezTo>
                  <a:lnTo>
                    <a:pt x="5322" y="925"/>
                  </a:lnTo>
                  <a:cubicBezTo>
                    <a:pt x="4914" y="324"/>
                    <a:pt x="4252" y="1"/>
                    <a:pt x="3577"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078" name="Google Shape;6078;p66"/>
            <p:cNvSpPr/>
            <p:nvPr/>
          </p:nvSpPr>
          <p:spPr>
            <a:xfrm>
              <a:off x="501187" y="602242"/>
              <a:ext cx="346451" cy="344032"/>
            </a:xfrm>
            <a:custGeom>
              <a:avLst/>
              <a:gdLst/>
              <a:ahLst/>
              <a:cxnLst/>
              <a:rect l="l" t="t" r="r" b="b"/>
              <a:pathLst>
                <a:path w="10741" h="10666" extrusionOk="0">
                  <a:moveTo>
                    <a:pt x="5011" y="1"/>
                  </a:moveTo>
                  <a:cubicBezTo>
                    <a:pt x="4833" y="1"/>
                    <a:pt x="4677" y="136"/>
                    <a:pt x="4656" y="328"/>
                  </a:cubicBezTo>
                  <a:lnTo>
                    <a:pt x="4192" y="3805"/>
                  </a:lnTo>
                  <a:lnTo>
                    <a:pt x="715" y="3340"/>
                  </a:lnTo>
                  <a:cubicBezTo>
                    <a:pt x="700" y="3338"/>
                    <a:pt x="686" y="3338"/>
                    <a:pt x="671" y="3338"/>
                  </a:cubicBezTo>
                  <a:cubicBezTo>
                    <a:pt x="486" y="3338"/>
                    <a:pt x="320" y="3474"/>
                    <a:pt x="298" y="3662"/>
                  </a:cubicBezTo>
                  <a:lnTo>
                    <a:pt x="36" y="5638"/>
                  </a:lnTo>
                  <a:cubicBezTo>
                    <a:pt x="1" y="5840"/>
                    <a:pt x="144" y="6031"/>
                    <a:pt x="358" y="6055"/>
                  </a:cubicBezTo>
                  <a:lnTo>
                    <a:pt x="358" y="6043"/>
                  </a:lnTo>
                  <a:lnTo>
                    <a:pt x="3835" y="6507"/>
                  </a:lnTo>
                  <a:lnTo>
                    <a:pt x="3370" y="9984"/>
                  </a:lnTo>
                  <a:cubicBezTo>
                    <a:pt x="3346" y="10186"/>
                    <a:pt x="3489" y="10377"/>
                    <a:pt x="3692" y="10401"/>
                  </a:cubicBezTo>
                  <a:lnTo>
                    <a:pt x="5668" y="10663"/>
                  </a:lnTo>
                  <a:cubicBezTo>
                    <a:pt x="5683" y="10664"/>
                    <a:pt x="5698" y="10665"/>
                    <a:pt x="5712" y="10665"/>
                  </a:cubicBezTo>
                  <a:cubicBezTo>
                    <a:pt x="5898" y="10665"/>
                    <a:pt x="6063" y="10529"/>
                    <a:pt x="6085" y="10341"/>
                  </a:cubicBezTo>
                  <a:lnTo>
                    <a:pt x="6549" y="6864"/>
                  </a:lnTo>
                  <a:lnTo>
                    <a:pt x="10026" y="7329"/>
                  </a:lnTo>
                  <a:cubicBezTo>
                    <a:pt x="10041" y="7331"/>
                    <a:pt x="10055" y="7331"/>
                    <a:pt x="10070" y="7331"/>
                  </a:cubicBezTo>
                  <a:cubicBezTo>
                    <a:pt x="10255" y="7331"/>
                    <a:pt x="10421" y="7195"/>
                    <a:pt x="10454" y="7007"/>
                  </a:cubicBezTo>
                  <a:lnTo>
                    <a:pt x="10704" y="5031"/>
                  </a:lnTo>
                  <a:cubicBezTo>
                    <a:pt x="10740" y="4828"/>
                    <a:pt x="10597" y="4638"/>
                    <a:pt x="10383" y="4614"/>
                  </a:cubicBezTo>
                  <a:lnTo>
                    <a:pt x="6906" y="4150"/>
                  </a:lnTo>
                  <a:lnTo>
                    <a:pt x="7371" y="673"/>
                  </a:lnTo>
                  <a:cubicBezTo>
                    <a:pt x="7395" y="471"/>
                    <a:pt x="7252" y="280"/>
                    <a:pt x="7049" y="256"/>
                  </a:cubicBezTo>
                  <a:lnTo>
                    <a:pt x="5073" y="6"/>
                  </a:lnTo>
                  <a:cubicBezTo>
                    <a:pt x="5052" y="3"/>
                    <a:pt x="5031" y="1"/>
                    <a:pt x="5011"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079" name="Google Shape;6079;p66"/>
            <p:cNvSpPr/>
            <p:nvPr/>
          </p:nvSpPr>
          <p:spPr>
            <a:xfrm>
              <a:off x="58777" y="1123773"/>
              <a:ext cx="349902" cy="435378"/>
            </a:xfrm>
            <a:custGeom>
              <a:avLst/>
              <a:gdLst/>
              <a:ahLst/>
              <a:cxnLst/>
              <a:rect l="l" t="t" r="r" b="b"/>
              <a:pathLst>
                <a:path w="10848" h="13498" extrusionOk="0">
                  <a:moveTo>
                    <a:pt x="4148" y="414"/>
                  </a:moveTo>
                  <a:cubicBezTo>
                    <a:pt x="4438" y="414"/>
                    <a:pt x="4723" y="589"/>
                    <a:pt x="4775" y="982"/>
                  </a:cubicBezTo>
                  <a:cubicBezTo>
                    <a:pt x="4811" y="1173"/>
                    <a:pt x="4763" y="1375"/>
                    <a:pt x="4632" y="1518"/>
                  </a:cubicBezTo>
                  <a:lnTo>
                    <a:pt x="3835" y="1673"/>
                  </a:lnTo>
                  <a:cubicBezTo>
                    <a:pt x="3668" y="1578"/>
                    <a:pt x="3549" y="1411"/>
                    <a:pt x="3501" y="1209"/>
                  </a:cubicBezTo>
                  <a:cubicBezTo>
                    <a:pt x="3387" y="710"/>
                    <a:pt x="3771" y="414"/>
                    <a:pt x="4148" y="414"/>
                  </a:cubicBezTo>
                  <a:close/>
                  <a:moveTo>
                    <a:pt x="7868" y="2734"/>
                  </a:moveTo>
                  <a:cubicBezTo>
                    <a:pt x="8126" y="2734"/>
                    <a:pt x="8354" y="2923"/>
                    <a:pt x="8407" y="3185"/>
                  </a:cubicBezTo>
                  <a:lnTo>
                    <a:pt x="9788" y="10746"/>
                  </a:lnTo>
                  <a:cubicBezTo>
                    <a:pt x="9835" y="11043"/>
                    <a:pt x="9633" y="11329"/>
                    <a:pt x="9335" y="11377"/>
                  </a:cubicBezTo>
                  <a:lnTo>
                    <a:pt x="3073" y="12520"/>
                  </a:lnTo>
                  <a:cubicBezTo>
                    <a:pt x="3037" y="12527"/>
                    <a:pt x="3002" y="12530"/>
                    <a:pt x="2968" y="12530"/>
                  </a:cubicBezTo>
                  <a:cubicBezTo>
                    <a:pt x="2711" y="12530"/>
                    <a:pt x="2482" y="12342"/>
                    <a:pt x="2430" y="12079"/>
                  </a:cubicBezTo>
                  <a:lnTo>
                    <a:pt x="1072" y="4519"/>
                  </a:lnTo>
                  <a:cubicBezTo>
                    <a:pt x="1013" y="4221"/>
                    <a:pt x="1215" y="3935"/>
                    <a:pt x="1513" y="3888"/>
                  </a:cubicBezTo>
                  <a:lnTo>
                    <a:pt x="2263" y="3745"/>
                  </a:lnTo>
                  <a:cubicBezTo>
                    <a:pt x="2295" y="3960"/>
                    <a:pt x="2483" y="4107"/>
                    <a:pt x="2695" y="4107"/>
                  </a:cubicBezTo>
                  <a:cubicBezTo>
                    <a:pt x="2717" y="4107"/>
                    <a:pt x="2740" y="4105"/>
                    <a:pt x="2763" y="4102"/>
                  </a:cubicBezTo>
                  <a:lnTo>
                    <a:pt x="6680" y="3387"/>
                  </a:lnTo>
                  <a:cubicBezTo>
                    <a:pt x="6906" y="3340"/>
                    <a:pt x="7061" y="3114"/>
                    <a:pt x="7025" y="2887"/>
                  </a:cubicBezTo>
                  <a:lnTo>
                    <a:pt x="7764" y="2745"/>
                  </a:lnTo>
                  <a:cubicBezTo>
                    <a:pt x="7799" y="2737"/>
                    <a:pt x="7834" y="2734"/>
                    <a:pt x="7868" y="2734"/>
                  </a:cubicBezTo>
                  <a:close/>
                  <a:moveTo>
                    <a:pt x="4138" y="0"/>
                  </a:moveTo>
                  <a:cubicBezTo>
                    <a:pt x="4073" y="0"/>
                    <a:pt x="4008" y="6"/>
                    <a:pt x="3942" y="18"/>
                  </a:cubicBezTo>
                  <a:cubicBezTo>
                    <a:pt x="3358" y="125"/>
                    <a:pt x="2965" y="697"/>
                    <a:pt x="3073" y="1292"/>
                  </a:cubicBezTo>
                  <a:cubicBezTo>
                    <a:pt x="3108" y="1459"/>
                    <a:pt x="3180" y="1625"/>
                    <a:pt x="3287" y="1768"/>
                  </a:cubicBezTo>
                  <a:lnTo>
                    <a:pt x="2513" y="1911"/>
                  </a:lnTo>
                  <a:cubicBezTo>
                    <a:pt x="2192" y="1971"/>
                    <a:pt x="1989" y="2280"/>
                    <a:pt x="2037" y="2602"/>
                  </a:cubicBezTo>
                  <a:lnTo>
                    <a:pt x="2096" y="2875"/>
                  </a:lnTo>
                  <a:lnTo>
                    <a:pt x="798" y="3114"/>
                  </a:lnTo>
                  <a:cubicBezTo>
                    <a:pt x="322" y="3197"/>
                    <a:pt x="1" y="3661"/>
                    <a:pt x="84" y="4149"/>
                  </a:cubicBezTo>
                  <a:lnTo>
                    <a:pt x="1668" y="12758"/>
                  </a:lnTo>
                  <a:cubicBezTo>
                    <a:pt x="1742" y="13194"/>
                    <a:pt x="2121" y="13497"/>
                    <a:pt x="2549" y="13497"/>
                  </a:cubicBezTo>
                  <a:cubicBezTo>
                    <a:pt x="2600" y="13497"/>
                    <a:pt x="2652" y="13493"/>
                    <a:pt x="2703" y="13484"/>
                  </a:cubicBezTo>
                  <a:lnTo>
                    <a:pt x="10050" y="12139"/>
                  </a:lnTo>
                  <a:cubicBezTo>
                    <a:pt x="10526" y="12055"/>
                    <a:pt x="10847" y="11579"/>
                    <a:pt x="10764" y="11103"/>
                  </a:cubicBezTo>
                  <a:lnTo>
                    <a:pt x="9180" y="2471"/>
                  </a:lnTo>
                  <a:cubicBezTo>
                    <a:pt x="9106" y="2034"/>
                    <a:pt x="8727" y="1731"/>
                    <a:pt x="8299" y="1731"/>
                  </a:cubicBezTo>
                  <a:cubicBezTo>
                    <a:pt x="8248" y="1731"/>
                    <a:pt x="8196" y="1736"/>
                    <a:pt x="8145" y="1744"/>
                  </a:cubicBezTo>
                  <a:lnTo>
                    <a:pt x="6859" y="1994"/>
                  </a:lnTo>
                  <a:lnTo>
                    <a:pt x="6811" y="1721"/>
                  </a:lnTo>
                  <a:cubicBezTo>
                    <a:pt x="6757" y="1431"/>
                    <a:pt x="6500" y="1237"/>
                    <a:pt x="6223" y="1237"/>
                  </a:cubicBezTo>
                  <a:cubicBezTo>
                    <a:pt x="6193" y="1237"/>
                    <a:pt x="6163" y="1240"/>
                    <a:pt x="6132" y="1244"/>
                  </a:cubicBezTo>
                  <a:lnTo>
                    <a:pt x="5180" y="1423"/>
                  </a:lnTo>
                  <a:cubicBezTo>
                    <a:pt x="5228" y="1244"/>
                    <a:pt x="5240" y="1066"/>
                    <a:pt x="5216" y="899"/>
                  </a:cubicBezTo>
                  <a:cubicBezTo>
                    <a:pt x="5110" y="370"/>
                    <a:pt x="4656" y="0"/>
                    <a:pt x="4138"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080" name="Google Shape;6080;p66"/>
            <p:cNvSpPr/>
            <p:nvPr/>
          </p:nvSpPr>
          <p:spPr>
            <a:xfrm>
              <a:off x="120997" y="1280275"/>
              <a:ext cx="60059" cy="49866"/>
            </a:xfrm>
            <a:custGeom>
              <a:avLst/>
              <a:gdLst/>
              <a:ahLst/>
              <a:cxnLst/>
              <a:rect l="l" t="t" r="r" b="b"/>
              <a:pathLst>
                <a:path w="1862" h="1546" extrusionOk="0">
                  <a:moveTo>
                    <a:pt x="1002" y="1"/>
                  </a:moveTo>
                  <a:cubicBezTo>
                    <a:pt x="959" y="1"/>
                    <a:pt x="914" y="4"/>
                    <a:pt x="870" y="12"/>
                  </a:cubicBezTo>
                  <a:cubicBezTo>
                    <a:pt x="191" y="131"/>
                    <a:pt x="1" y="1012"/>
                    <a:pt x="560" y="1405"/>
                  </a:cubicBezTo>
                  <a:cubicBezTo>
                    <a:pt x="701" y="1502"/>
                    <a:pt x="854" y="1545"/>
                    <a:pt x="1002" y="1545"/>
                  </a:cubicBezTo>
                  <a:cubicBezTo>
                    <a:pt x="1453" y="1545"/>
                    <a:pt x="1861" y="1142"/>
                    <a:pt x="1763" y="631"/>
                  </a:cubicBezTo>
                  <a:cubicBezTo>
                    <a:pt x="1699" y="259"/>
                    <a:pt x="1369"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081" name="Google Shape;6081;p66"/>
            <p:cNvSpPr/>
            <p:nvPr/>
          </p:nvSpPr>
          <p:spPr>
            <a:xfrm>
              <a:off x="188733" y="1265502"/>
              <a:ext cx="125117" cy="43996"/>
            </a:xfrm>
            <a:custGeom>
              <a:avLst/>
              <a:gdLst/>
              <a:ahLst/>
              <a:cxnLst/>
              <a:rect l="l" t="t" r="r" b="b"/>
              <a:pathLst>
                <a:path w="3879" h="1364" extrusionOk="0">
                  <a:moveTo>
                    <a:pt x="3291" y="0"/>
                  </a:moveTo>
                  <a:cubicBezTo>
                    <a:pt x="3251" y="0"/>
                    <a:pt x="3208" y="6"/>
                    <a:pt x="3163" y="17"/>
                  </a:cubicBezTo>
                  <a:lnTo>
                    <a:pt x="3151" y="17"/>
                  </a:lnTo>
                  <a:lnTo>
                    <a:pt x="556" y="494"/>
                  </a:lnTo>
                  <a:cubicBezTo>
                    <a:pt x="0" y="571"/>
                    <a:pt x="108" y="1364"/>
                    <a:pt x="598" y="1364"/>
                  </a:cubicBezTo>
                  <a:cubicBezTo>
                    <a:pt x="634" y="1364"/>
                    <a:pt x="671" y="1360"/>
                    <a:pt x="710" y="1351"/>
                  </a:cubicBezTo>
                  <a:lnTo>
                    <a:pt x="3306" y="875"/>
                  </a:lnTo>
                  <a:cubicBezTo>
                    <a:pt x="3878" y="809"/>
                    <a:pt x="3779" y="0"/>
                    <a:pt x="3291"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082" name="Google Shape;6082;p66"/>
            <p:cNvSpPr/>
            <p:nvPr/>
          </p:nvSpPr>
          <p:spPr>
            <a:xfrm>
              <a:off x="133673" y="1349784"/>
              <a:ext cx="60059" cy="49866"/>
            </a:xfrm>
            <a:custGeom>
              <a:avLst/>
              <a:gdLst/>
              <a:ahLst/>
              <a:cxnLst/>
              <a:rect l="l" t="t" r="r" b="b"/>
              <a:pathLst>
                <a:path w="1862" h="1546" extrusionOk="0">
                  <a:moveTo>
                    <a:pt x="1002" y="1"/>
                  </a:moveTo>
                  <a:cubicBezTo>
                    <a:pt x="958" y="1"/>
                    <a:pt x="914" y="4"/>
                    <a:pt x="870" y="12"/>
                  </a:cubicBezTo>
                  <a:cubicBezTo>
                    <a:pt x="191" y="131"/>
                    <a:pt x="0" y="1012"/>
                    <a:pt x="560" y="1405"/>
                  </a:cubicBezTo>
                  <a:cubicBezTo>
                    <a:pt x="701" y="1502"/>
                    <a:pt x="854" y="1545"/>
                    <a:pt x="1003" y="1545"/>
                  </a:cubicBezTo>
                  <a:cubicBezTo>
                    <a:pt x="1454" y="1545"/>
                    <a:pt x="1861" y="1145"/>
                    <a:pt x="1763" y="643"/>
                  </a:cubicBezTo>
                  <a:cubicBezTo>
                    <a:pt x="1699" y="260"/>
                    <a:pt x="1369"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083" name="Google Shape;6083;p66"/>
            <p:cNvSpPr/>
            <p:nvPr/>
          </p:nvSpPr>
          <p:spPr>
            <a:xfrm>
              <a:off x="203312" y="1335140"/>
              <a:ext cx="120892" cy="43544"/>
            </a:xfrm>
            <a:custGeom>
              <a:avLst/>
              <a:gdLst/>
              <a:ahLst/>
              <a:cxnLst/>
              <a:rect l="l" t="t" r="r" b="b"/>
              <a:pathLst>
                <a:path w="3748" h="1350" extrusionOk="0">
                  <a:moveTo>
                    <a:pt x="3128" y="0"/>
                  </a:moveTo>
                  <a:cubicBezTo>
                    <a:pt x="3116" y="0"/>
                    <a:pt x="3104" y="1"/>
                    <a:pt x="3092" y="2"/>
                  </a:cubicBezTo>
                  <a:lnTo>
                    <a:pt x="497" y="478"/>
                  </a:lnTo>
                  <a:cubicBezTo>
                    <a:pt x="0" y="628"/>
                    <a:pt x="119" y="1349"/>
                    <a:pt x="605" y="1349"/>
                  </a:cubicBezTo>
                  <a:cubicBezTo>
                    <a:pt x="620" y="1349"/>
                    <a:pt x="636" y="1348"/>
                    <a:pt x="651" y="1347"/>
                  </a:cubicBezTo>
                  <a:lnTo>
                    <a:pt x="3247" y="883"/>
                  </a:lnTo>
                  <a:cubicBezTo>
                    <a:pt x="3747" y="731"/>
                    <a:pt x="3634" y="0"/>
                    <a:pt x="3128"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084" name="Google Shape;6084;p66"/>
            <p:cNvSpPr/>
            <p:nvPr/>
          </p:nvSpPr>
          <p:spPr>
            <a:xfrm>
              <a:off x="147124" y="1424293"/>
              <a:ext cx="60123" cy="49834"/>
            </a:xfrm>
            <a:custGeom>
              <a:avLst/>
              <a:gdLst/>
              <a:ahLst/>
              <a:cxnLst/>
              <a:rect l="l" t="t" r="r" b="b"/>
              <a:pathLst>
                <a:path w="1864" h="1545" extrusionOk="0">
                  <a:moveTo>
                    <a:pt x="1014" y="0"/>
                  </a:moveTo>
                  <a:cubicBezTo>
                    <a:pt x="970" y="0"/>
                    <a:pt x="926" y="4"/>
                    <a:pt x="881" y="12"/>
                  </a:cubicBezTo>
                  <a:cubicBezTo>
                    <a:pt x="191" y="131"/>
                    <a:pt x="0" y="1012"/>
                    <a:pt x="572" y="1405"/>
                  </a:cubicBezTo>
                  <a:cubicBezTo>
                    <a:pt x="710" y="1502"/>
                    <a:pt x="860" y="1545"/>
                    <a:pt x="1007" y="1545"/>
                  </a:cubicBezTo>
                  <a:cubicBezTo>
                    <a:pt x="1454" y="1545"/>
                    <a:pt x="1864" y="1142"/>
                    <a:pt x="1774" y="631"/>
                  </a:cubicBezTo>
                  <a:cubicBezTo>
                    <a:pt x="1700" y="259"/>
                    <a:pt x="1378" y="0"/>
                    <a:pt x="1014"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085" name="Google Shape;6085;p66"/>
            <p:cNvSpPr/>
            <p:nvPr/>
          </p:nvSpPr>
          <p:spPr>
            <a:xfrm>
              <a:off x="216343" y="1409230"/>
              <a:ext cx="121924" cy="43931"/>
            </a:xfrm>
            <a:custGeom>
              <a:avLst/>
              <a:gdLst/>
              <a:ahLst/>
              <a:cxnLst/>
              <a:rect l="l" t="t" r="r" b="b"/>
              <a:pathLst>
                <a:path w="3780" h="1362" extrusionOk="0">
                  <a:moveTo>
                    <a:pt x="3153" y="0"/>
                  </a:moveTo>
                  <a:cubicBezTo>
                    <a:pt x="3137" y="0"/>
                    <a:pt x="3121" y="1"/>
                    <a:pt x="3105" y="2"/>
                  </a:cubicBezTo>
                  <a:lnTo>
                    <a:pt x="3105" y="14"/>
                  </a:lnTo>
                  <a:lnTo>
                    <a:pt x="509" y="479"/>
                  </a:lnTo>
                  <a:cubicBezTo>
                    <a:pt x="1" y="617"/>
                    <a:pt x="120" y="1362"/>
                    <a:pt x="629" y="1362"/>
                  </a:cubicBezTo>
                  <a:cubicBezTo>
                    <a:pt x="644" y="1362"/>
                    <a:pt x="660" y="1361"/>
                    <a:pt x="676" y="1360"/>
                  </a:cubicBezTo>
                  <a:lnTo>
                    <a:pt x="3272" y="883"/>
                  </a:lnTo>
                  <a:cubicBezTo>
                    <a:pt x="3780" y="733"/>
                    <a:pt x="3660" y="0"/>
                    <a:pt x="3153"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086" name="Google Shape;6086;p66"/>
            <p:cNvSpPr/>
            <p:nvPr/>
          </p:nvSpPr>
          <p:spPr>
            <a:xfrm>
              <a:off x="558794" y="1251439"/>
              <a:ext cx="196272" cy="181563"/>
            </a:xfrm>
            <a:custGeom>
              <a:avLst/>
              <a:gdLst/>
              <a:ahLst/>
              <a:cxnLst/>
              <a:rect l="l" t="t" r="r" b="b"/>
              <a:pathLst>
                <a:path w="6085" h="5629" extrusionOk="0">
                  <a:moveTo>
                    <a:pt x="3608" y="1"/>
                  </a:moveTo>
                  <a:lnTo>
                    <a:pt x="1215" y="1620"/>
                  </a:lnTo>
                  <a:cubicBezTo>
                    <a:pt x="251" y="2275"/>
                    <a:pt x="1" y="3585"/>
                    <a:pt x="656" y="4549"/>
                  </a:cubicBezTo>
                  <a:lnTo>
                    <a:pt x="763" y="4704"/>
                  </a:lnTo>
                  <a:cubicBezTo>
                    <a:pt x="1171" y="5305"/>
                    <a:pt x="1833" y="5629"/>
                    <a:pt x="2508" y="5629"/>
                  </a:cubicBezTo>
                  <a:cubicBezTo>
                    <a:pt x="2916" y="5629"/>
                    <a:pt x="3328" y="5510"/>
                    <a:pt x="3692" y="5264"/>
                  </a:cubicBezTo>
                  <a:lnTo>
                    <a:pt x="6085" y="3644"/>
                  </a:lnTo>
                  <a:lnTo>
                    <a:pt x="3608" y="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087" name="Google Shape;6087;p66"/>
            <p:cNvSpPr/>
            <p:nvPr/>
          </p:nvSpPr>
          <p:spPr>
            <a:xfrm>
              <a:off x="691298" y="1176188"/>
              <a:ext cx="196272" cy="181660"/>
            </a:xfrm>
            <a:custGeom>
              <a:avLst/>
              <a:gdLst/>
              <a:ahLst/>
              <a:cxnLst/>
              <a:rect l="l" t="t" r="r" b="b"/>
              <a:pathLst>
                <a:path w="6085" h="5632" extrusionOk="0">
                  <a:moveTo>
                    <a:pt x="3588" y="1"/>
                  </a:moveTo>
                  <a:cubicBezTo>
                    <a:pt x="3177" y="1"/>
                    <a:pt x="2760" y="120"/>
                    <a:pt x="2394" y="369"/>
                  </a:cubicBezTo>
                  <a:lnTo>
                    <a:pt x="0" y="1989"/>
                  </a:lnTo>
                  <a:lnTo>
                    <a:pt x="2489" y="5632"/>
                  </a:lnTo>
                  <a:lnTo>
                    <a:pt x="4870" y="4001"/>
                  </a:lnTo>
                  <a:cubicBezTo>
                    <a:pt x="5834" y="3346"/>
                    <a:pt x="6084" y="2036"/>
                    <a:pt x="5430" y="1072"/>
                  </a:cubicBezTo>
                  <a:lnTo>
                    <a:pt x="5430" y="1072"/>
                  </a:lnTo>
                  <a:lnTo>
                    <a:pt x="5430" y="1084"/>
                  </a:lnTo>
                  <a:lnTo>
                    <a:pt x="5322" y="917"/>
                  </a:lnTo>
                  <a:cubicBezTo>
                    <a:pt x="4917" y="319"/>
                    <a:pt x="4259" y="1"/>
                    <a:pt x="358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grpSp>
      <p:sp>
        <p:nvSpPr>
          <p:cNvPr id="6088" name="Google Shape;6088;p66"/>
          <p:cNvSpPr txBox="1">
            <a:spLocks noGrp="1"/>
          </p:cNvSpPr>
          <p:nvPr>
            <p:ph type="title"/>
          </p:nvPr>
        </p:nvSpPr>
        <p:spPr>
          <a:xfrm>
            <a:off x="951933" y="495733"/>
            <a:ext cx="10714800" cy="763600"/>
          </a:xfrm>
          <a:prstGeom prst="rect">
            <a:avLst/>
          </a:prstGeom>
          <a:noFill/>
          <a:ln>
            <a:noFill/>
          </a:ln>
        </p:spPr>
        <p:txBody>
          <a:bodyPr spcFirstLastPara="1" wrap="square" lIns="68575" tIns="68575" rIns="68575" bIns="68575" anchor="t" anchorCtr="0">
            <a:noAutofit/>
          </a:bodyPr>
          <a:lstStyle>
            <a:lvl1pPr lvl="0" algn="l">
              <a:lnSpc>
                <a:spcPct val="100000"/>
              </a:lnSpc>
              <a:spcBef>
                <a:spcPts val="0"/>
              </a:spcBef>
              <a:spcAft>
                <a:spcPts val="0"/>
              </a:spcAft>
              <a:buSzPts val="1800"/>
              <a:buNone/>
              <a:defRPr sz="3200"/>
            </a:lvl1pPr>
            <a:lvl2pPr lvl="1" algn="l">
              <a:lnSpc>
                <a:spcPct val="100000"/>
              </a:lnSpc>
              <a:spcBef>
                <a:spcPts val="0"/>
              </a:spcBef>
              <a:spcAft>
                <a:spcPts val="0"/>
              </a:spcAft>
              <a:buSzPts val="2100"/>
              <a:buNone/>
              <a:defRPr/>
            </a:lvl2pPr>
            <a:lvl3pPr lvl="2" algn="l">
              <a:lnSpc>
                <a:spcPct val="100000"/>
              </a:lnSpc>
              <a:spcBef>
                <a:spcPts val="0"/>
              </a:spcBef>
              <a:spcAft>
                <a:spcPts val="0"/>
              </a:spcAft>
              <a:buSzPts val="2100"/>
              <a:buNone/>
              <a:defRPr/>
            </a:lvl3pPr>
            <a:lvl4pPr lvl="3" algn="l">
              <a:lnSpc>
                <a:spcPct val="100000"/>
              </a:lnSpc>
              <a:spcBef>
                <a:spcPts val="0"/>
              </a:spcBef>
              <a:spcAft>
                <a:spcPts val="0"/>
              </a:spcAft>
              <a:buSzPts val="2100"/>
              <a:buNone/>
              <a:defRPr/>
            </a:lvl4pPr>
            <a:lvl5pPr lvl="4" algn="l">
              <a:lnSpc>
                <a:spcPct val="100000"/>
              </a:lnSpc>
              <a:spcBef>
                <a:spcPts val="0"/>
              </a:spcBef>
              <a:spcAft>
                <a:spcPts val="0"/>
              </a:spcAft>
              <a:buSzPts val="2100"/>
              <a:buNone/>
              <a:defRPr/>
            </a:lvl5pPr>
            <a:lvl6pPr lvl="5" algn="l">
              <a:lnSpc>
                <a:spcPct val="100000"/>
              </a:lnSpc>
              <a:spcBef>
                <a:spcPts val="0"/>
              </a:spcBef>
              <a:spcAft>
                <a:spcPts val="0"/>
              </a:spcAft>
              <a:buSzPts val="2100"/>
              <a:buNone/>
              <a:defRPr/>
            </a:lvl6pPr>
            <a:lvl7pPr lvl="6" algn="l">
              <a:lnSpc>
                <a:spcPct val="100000"/>
              </a:lnSpc>
              <a:spcBef>
                <a:spcPts val="0"/>
              </a:spcBef>
              <a:spcAft>
                <a:spcPts val="0"/>
              </a:spcAft>
              <a:buSzPts val="2100"/>
              <a:buNone/>
              <a:defRPr/>
            </a:lvl7pPr>
            <a:lvl8pPr lvl="7" algn="l">
              <a:lnSpc>
                <a:spcPct val="100000"/>
              </a:lnSpc>
              <a:spcBef>
                <a:spcPts val="0"/>
              </a:spcBef>
              <a:spcAft>
                <a:spcPts val="0"/>
              </a:spcAft>
              <a:buSzPts val="2100"/>
              <a:buNone/>
              <a:defRPr/>
            </a:lvl8pPr>
            <a:lvl9pPr lvl="8" algn="l">
              <a:lnSpc>
                <a:spcPct val="100000"/>
              </a:lnSpc>
              <a:spcBef>
                <a:spcPts val="0"/>
              </a:spcBef>
              <a:spcAft>
                <a:spcPts val="0"/>
              </a:spcAft>
              <a:buSzPts val="2100"/>
              <a:buNone/>
              <a:defRPr/>
            </a:lvl9pPr>
          </a:lstStyle>
          <a:p>
            <a:endParaRPr/>
          </a:p>
        </p:txBody>
      </p:sp>
      <p:sp>
        <p:nvSpPr>
          <p:cNvPr id="6089" name="Google Shape;6089;p66"/>
          <p:cNvSpPr/>
          <p:nvPr/>
        </p:nvSpPr>
        <p:spPr>
          <a:xfrm>
            <a:off x="-348067" y="853133"/>
            <a:ext cx="1300000" cy="48800"/>
          </a:xfrm>
          <a:prstGeom prst="rect">
            <a:avLst/>
          </a:pr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090" name="Google Shape;6090;p66"/>
          <p:cNvSpPr txBox="1">
            <a:spLocks noGrp="1"/>
          </p:cNvSpPr>
          <p:nvPr>
            <p:ph type="sldNum" idx="12"/>
          </p:nvPr>
        </p:nvSpPr>
        <p:spPr>
          <a:xfrm>
            <a:off x="11409045" y="6333135"/>
            <a:ext cx="731600" cy="524800"/>
          </a:xfrm>
          <a:prstGeom prst="rect">
            <a:avLst/>
          </a:prstGeom>
          <a:noFill/>
          <a:ln>
            <a:noFill/>
          </a:ln>
        </p:spPr>
        <p:txBody>
          <a:bodyPr spcFirstLastPara="1" wrap="square" lIns="68575" tIns="68575" rIns="68575" bIns="68575" anchor="t" anchorCtr="0">
            <a:noAutofit/>
          </a:bodyPr>
          <a:lstStyle>
            <a:lvl1pPr marL="0" marR="0" lvl="0" indent="0" algn="r">
              <a:lnSpc>
                <a:spcPct val="100000"/>
              </a:lnSpc>
              <a:spcBef>
                <a:spcPts val="0"/>
              </a:spcBef>
              <a:spcAft>
                <a:spcPts val="0"/>
              </a:spcAft>
              <a:buClr>
                <a:srgbClr val="000000"/>
              </a:buClr>
              <a:buSzPts val="1000"/>
              <a:buFont typeface="Arial"/>
              <a:buNone/>
              <a:defRPr sz="1733" b="0" i="0" u="none" strike="noStrike" cap="none">
                <a:solidFill>
                  <a:schemeClr val="dk2"/>
                </a:solidFill>
                <a:latin typeface="Open Sans"/>
                <a:ea typeface="Open Sans"/>
                <a:cs typeface="Open Sans"/>
                <a:sym typeface="Open Sans"/>
              </a:defRPr>
            </a:lvl1pPr>
            <a:lvl2pPr marL="0" marR="0" lvl="1" indent="0" algn="r">
              <a:lnSpc>
                <a:spcPct val="100000"/>
              </a:lnSpc>
              <a:spcBef>
                <a:spcPts val="0"/>
              </a:spcBef>
              <a:spcAft>
                <a:spcPts val="0"/>
              </a:spcAft>
              <a:buClr>
                <a:srgbClr val="000000"/>
              </a:buClr>
              <a:buSzPts val="1000"/>
              <a:buFont typeface="Arial"/>
              <a:buNone/>
              <a:defRPr sz="1733" b="0" i="0" u="none" strike="noStrike" cap="none">
                <a:solidFill>
                  <a:schemeClr val="dk2"/>
                </a:solidFill>
                <a:latin typeface="Open Sans"/>
                <a:ea typeface="Open Sans"/>
                <a:cs typeface="Open Sans"/>
                <a:sym typeface="Open Sans"/>
              </a:defRPr>
            </a:lvl2pPr>
            <a:lvl3pPr marL="0" marR="0" lvl="2" indent="0" algn="r">
              <a:lnSpc>
                <a:spcPct val="100000"/>
              </a:lnSpc>
              <a:spcBef>
                <a:spcPts val="0"/>
              </a:spcBef>
              <a:spcAft>
                <a:spcPts val="0"/>
              </a:spcAft>
              <a:buClr>
                <a:srgbClr val="000000"/>
              </a:buClr>
              <a:buSzPts val="1000"/>
              <a:buFont typeface="Arial"/>
              <a:buNone/>
              <a:defRPr sz="1733" b="0" i="0" u="none" strike="noStrike" cap="none">
                <a:solidFill>
                  <a:schemeClr val="dk2"/>
                </a:solidFill>
                <a:latin typeface="Open Sans"/>
                <a:ea typeface="Open Sans"/>
                <a:cs typeface="Open Sans"/>
                <a:sym typeface="Open Sans"/>
              </a:defRPr>
            </a:lvl3pPr>
            <a:lvl4pPr marL="0" marR="0" lvl="3" indent="0" algn="r">
              <a:lnSpc>
                <a:spcPct val="100000"/>
              </a:lnSpc>
              <a:spcBef>
                <a:spcPts val="0"/>
              </a:spcBef>
              <a:spcAft>
                <a:spcPts val="0"/>
              </a:spcAft>
              <a:buClr>
                <a:srgbClr val="000000"/>
              </a:buClr>
              <a:buSzPts val="1000"/>
              <a:buFont typeface="Arial"/>
              <a:buNone/>
              <a:defRPr sz="1733" b="0" i="0" u="none" strike="noStrike" cap="none">
                <a:solidFill>
                  <a:schemeClr val="dk2"/>
                </a:solidFill>
                <a:latin typeface="Open Sans"/>
                <a:ea typeface="Open Sans"/>
                <a:cs typeface="Open Sans"/>
                <a:sym typeface="Open Sans"/>
              </a:defRPr>
            </a:lvl4pPr>
            <a:lvl5pPr marL="0" marR="0" lvl="4" indent="0" algn="r">
              <a:lnSpc>
                <a:spcPct val="100000"/>
              </a:lnSpc>
              <a:spcBef>
                <a:spcPts val="0"/>
              </a:spcBef>
              <a:spcAft>
                <a:spcPts val="0"/>
              </a:spcAft>
              <a:buClr>
                <a:srgbClr val="000000"/>
              </a:buClr>
              <a:buSzPts val="1000"/>
              <a:buFont typeface="Arial"/>
              <a:buNone/>
              <a:defRPr sz="1733" b="0" i="0" u="none" strike="noStrike" cap="none">
                <a:solidFill>
                  <a:schemeClr val="dk2"/>
                </a:solidFill>
                <a:latin typeface="Open Sans"/>
                <a:ea typeface="Open Sans"/>
                <a:cs typeface="Open Sans"/>
                <a:sym typeface="Open Sans"/>
              </a:defRPr>
            </a:lvl5pPr>
            <a:lvl6pPr marL="0" marR="0" lvl="5" indent="0" algn="r">
              <a:lnSpc>
                <a:spcPct val="100000"/>
              </a:lnSpc>
              <a:spcBef>
                <a:spcPts val="0"/>
              </a:spcBef>
              <a:spcAft>
                <a:spcPts val="0"/>
              </a:spcAft>
              <a:buClr>
                <a:srgbClr val="000000"/>
              </a:buClr>
              <a:buSzPts val="1000"/>
              <a:buFont typeface="Arial"/>
              <a:buNone/>
              <a:defRPr sz="1733" b="0" i="0" u="none" strike="noStrike" cap="none">
                <a:solidFill>
                  <a:schemeClr val="dk2"/>
                </a:solidFill>
                <a:latin typeface="Open Sans"/>
                <a:ea typeface="Open Sans"/>
                <a:cs typeface="Open Sans"/>
                <a:sym typeface="Open Sans"/>
              </a:defRPr>
            </a:lvl6pPr>
            <a:lvl7pPr marL="0" marR="0" lvl="6" indent="0" algn="r">
              <a:lnSpc>
                <a:spcPct val="100000"/>
              </a:lnSpc>
              <a:spcBef>
                <a:spcPts val="0"/>
              </a:spcBef>
              <a:spcAft>
                <a:spcPts val="0"/>
              </a:spcAft>
              <a:buClr>
                <a:srgbClr val="000000"/>
              </a:buClr>
              <a:buSzPts val="1000"/>
              <a:buFont typeface="Arial"/>
              <a:buNone/>
              <a:defRPr sz="1733" b="0" i="0" u="none" strike="noStrike" cap="none">
                <a:solidFill>
                  <a:schemeClr val="dk2"/>
                </a:solidFill>
                <a:latin typeface="Open Sans"/>
                <a:ea typeface="Open Sans"/>
                <a:cs typeface="Open Sans"/>
                <a:sym typeface="Open Sans"/>
              </a:defRPr>
            </a:lvl7pPr>
            <a:lvl8pPr marL="0" marR="0" lvl="7" indent="0" algn="r">
              <a:lnSpc>
                <a:spcPct val="100000"/>
              </a:lnSpc>
              <a:spcBef>
                <a:spcPts val="0"/>
              </a:spcBef>
              <a:spcAft>
                <a:spcPts val="0"/>
              </a:spcAft>
              <a:buClr>
                <a:srgbClr val="000000"/>
              </a:buClr>
              <a:buSzPts val="1000"/>
              <a:buFont typeface="Arial"/>
              <a:buNone/>
              <a:defRPr sz="1733" b="0" i="0" u="none" strike="noStrike" cap="none">
                <a:solidFill>
                  <a:schemeClr val="dk2"/>
                </a:solidFill>
                <a:latin typeface="Open Sans"/>
                <a:ea typeface="Open Sans"/>
                <a:cs typeface="Open Sans"/>
                <a:sym typeface="Open Sans"/>
              </a:defRPr>
            </a:lvl8pPr>
            <a:lvl9pPr marL="0" marR="0" lvl="8" indent="0" algn="r">
              <a:lnSpc>
                <a:spcPct val="100000"/>
              </a:lnSpc>
              <a:spcBef>
                <a:spcPts val="0"/>
              </a:spcBef>
              <a:spcAft>
                <a:spcPts val="0"/>
              </a:spcAft>
              <a:buClr>
                <a:srgbClr val="000000"/>
              </a:buClr>
              <a:buSzPts val="1000"/>
              <a:buFont typeface="Arial"/>
              <a:buNone/>
              <a:defRPr sz="1733" b="0" i="0" u="none" strike="noStrike" cap="none">
                <a:solidFill>
                  <a:schemeClr val="dk2"/>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Numbers and text 1">
  <p:cSld name="Numbers and text 1">
    <p:spTree>
      <p:nvGrpSpPr>
        <p:cNvPr id="1" name="Shape 6091"/>
        <p:cNvGrpSpPr/>
        <p:nvPr/>
      </p:nvGrpSpPr>
      <p:grpSpPr>
        <a:xfrm>
          <a:off x="0" y="0"/>
          <a:ext cx="0" cy="0"/>
          <a:chOff x="0" y="0"/>
          <a:chExt cx="0" cy="0"/>
        </a:xfrm>
      </p:grpSpPr>
      <p:sp>
        <p:nvSpPr>
          <p:cNvPr id="6092" name="Google Shape;6092;p67"/>
          <p:cNvSpPr txBox="1">
            <a:spLocks noGrp="1"/>
          </p:cNvSpPr>
          <p:nvPr>
            <p:ph type="title"/>
          </p:nvPr>
        </p:nvSpPr>
        <p:spPr>
          <a:xfrm>
            <a:off x="1434000" y="2262272"/>
            <a:ext cx="2672000" cy="1124400"/>
          </a:xfrm>
          <a:prstGeom prst="rect">
            <a:avLst/>
          </a:prstGeom>
          <a:noFill/>
          <a:ln>
            <a:noFill/>
          </a:ln>
        </p:spPr>
        <p:txBody>
          <a:bodyPr spcFirstLastPara="1" wrap="square" lIns="68575" tIns="68575" rIns="68575" bIns="68575" anchor="ctr" anchorCtr="0">
            <a:noAutofit/>
          </a:bodyPr>
          <a:lstStyle>
            <a:lvl1pPr lvl="0" algn="ctr">
              <a:lnSpc>
                <a:spcPct val="100000"/>
              </a:lnSpc>
              <a:spcBef>
                <a:spcPts val="0"/>
              </a:spcBef>
              <a:spcAft>
                <a:spcPts val="0"/>
              </a:spcAft>
              <a:buClr>
                <a:schemeClr val="accent1"/>
              </a:buClr>
              <a:buSzPts val="3600"/>
              <a:buNone/>
              <a:defRPr sz="6400">
                <a:solidFill>
                  <a:schemeClr val="accent1"/>
                </a:solidFill>
              </a:defRPr>
            </a:lvl1pPr>
            <a:lvl2pPr lvl="1" algn="ctr">
              <a:lnSpc>
                <a:spcPct val="100000"/>
              </a:lnSpc>
              <a:spcBef>
                <a:spcPts val="0"/>
              </a:spcBef>
              <a:spcAft>
                <a:spcPts val="0"/>
              </a:spcAft>
              <a:buClr>
                <a:schemeClr val="accent1"/>
              </a:buClr>
              <a:buSzPts val="9000"/>
              <a:buNone/>
              <a:defRPr sz="16000">
                <a:solidFill>
                  <a:schemeClr val="accent1"/>
                </a:solidFill>
              </a:defRPr>
            </a:lvl2pPr>
            <a:lvl3pPr lvl="2" algn="ctr">
              <a:lnSpc>
                <a:spcPct val="100000"/>
              </a:lnSpc>
              <a:spcBef>
                <a:spcPts val="0"/>
              </a:spcBef>
              <a:spcAft>
                <a:spcPts val="0"/>
              </a:spcAft>
              <a:buClr>
                <a:schemeClr val="accent1"/>
              </a:buClr>
              <a:buSzPts val="9000"/>
              <a:buNone/>
              <a:defRPr sz="16000">
                <a:solidFill>
                  <a:schemeClr val="accent1"/>
                </a:solidFill>
              </a:defRPr>
            </a:lvl3pPr>
            <a:lvl4pPr lvl="3" algn="ctr">
              <a:lnSpc>
                <a:spcPct val="100000"/>
              </a:lnSpc>
              <a:spcBef>
                <a:spcPts val="0"/>
              </a:spcBef>
              <a:spcAft>
                <a:spcPts val="0"/>
              </a:spcAft>
              <a:buClr>
                <a:schemeClr val="accent1"/>
              </a:buClr>
              <a:buSzPts val="9000"/>
              <a:buNone/>
              <a:defRPr sz="16000">
                <a:solidFill>
                  <a:schemeClr val="accent1"/>
                </a:solidFill>
              </a:defRPr>
            </a:lvl4pPr>
            <a:lvl5pPr lvl="4" algn="ctr">
              <a:lnSpc>
                <a:spcPct val="100000"/>
              </a:lnSpc>
              <a:spcBef>
                <a:spcPts val="0"/>
              </a:spcBef>
              <a:spcAft>
                <a:spcPts val="0"/>
              </a:spcAft>
              <a:buClr>
                <a:schemeClr val="accent1"/>
              </a:buClr>
              <a:buSzPts val="9000"/>
              <a:buNone/>
              <a:defRPr sz="16000">
                <a:solidFill>
                  <a:schemeClr val="accent1"/>
                </a:solidFill>
              </a:defRPr>
            </a:lvl5pPr>
            <a:lvl6pPr lvl="5" algn="ctr">
              <a:lnSpc>
                <a:spcPct val="100000"/>
              </a:lnSpc>
              <a:spcBef>
                <a:spcPts val="0"/>
              </a:spcBef>
              <a:spcAft>
                <a:spcPts val="0"/>
              </a:spcAft>
              <a:buClr>
                <a:schemeClr val="accent1"/>
              </a:buClr>
              <a:buSzPts val="9000"/>
              <a:buNone/>
              <a:defRPr sz="16000">
                <a:solidFill>
                  <a:schemeClr val="accent1"/>
                </a:solidFill>
              </a:defRPr>
            </a:lvl6pPr>
            <a:lvl7pPr lvl="6" algn="ctr">
              <a:lnSpc>
                <a:spcPct val="100000"/>
              </a:lnSpc>
              <a:spcBef>
                <a:spcPts val="0"/>
              </a:spcBef>
              <a:spcAft>
                <a:spcPts val="0"/>
              </a:spcAft>
              <a:buClr>
                <a:schemeClr val="accent1"/>
              </a:buClr>
              <a:buSzPts val="9000"/>
              <a:buNone/>
              <a:defRPr sz="16000">
                <a:solidFill>
                  <a:schemeClr val="accent1"/>
                </a:solidFill>
              </a:defRPr>
            </a:lvl7pPr>
            <a:lvl8pPr lvl="7" algn="ctr">
              <a:lnSpc>
                <a:spcPct val="100000"/>
              </a:lnSpc>
              <a:spcBef>
                <a:spcPts val="0"/>
              </a:spcBef>
              <a:spcAft>
                <a:spcPts val="0"/>
              </a:spcAft>
              <a:buClr>
                <a:schemeClr val="accent1"/>
              </a:buClr>
              <a:buSzPts val="9000"/>
              <a:buNone/>
              <a:defRPr sz="16000">
                <a:solidFill>
                  <a:schemeClr val="accent1"/>
                </a:solidFill>
              </a:defRPr>
            </a:lvl8pPr>
            <a:lvl9pPr lvl="8" algn="ctr">
              <a:lnSpc>
                <a:spcPct val="100000"/>
              </a:lnSpc>
              <a:spcBef>
                <a:spcPts val="0"/>
              </a:spcBef>
              <a:spcAft>
                <a:spcPts val="0"/>
              </a:spcAft>
              <a:buClr>
                <a:schemeClr val="accent1"/>
              </a:buClr>
              <a:buSzPts val="9000"/>
              <a:buNone/>
              <a:defRPr sz="16000">
                <a:solidFill>
                  <a:schemeClr val="accent1"/>
                </a:solidFill>
              </a:defRPr>
            </a:lvl9pPr>
          </a:lstStyle>
          <a:p>
            <a:endParaRPr/>
          </a:p>
        </p:txBody>
      </p:sp>
      <p:sp>
        <p:nvSpPr>
          <p:cNvPr id="6093" name="Google Shape;6093;p67"/>
          <p:cNvSpPr txBox="1">
            <a:spLocks noGrp="1"/>
          </p:cNvSpPr>
          <p:nvPr>
            <p:ph type="title" idx="2"/>
          </p:nvPr>
        </p:nvSpPr>
        <p:spPr>
          <a:xfrm>
            <a:off x="1252600" y="3380315"/>
            <a:ext cx="3034800" cy="855600"/>
          </a:xfrm>
          <a:prstGeom prst="rect">
            <a:avLst/>
          </a:prstGeom>
          <a:noFill/>
          <a:ln>
            <a:noFill/>
          </a:ln>
        </p:spPr>
        <p:txBody>
          <a:bodyPr spcFirstLastPara="1" wrap="square" lIns="68575" tIns="68575" rIns="68575" bIns="68575" anchor="b" anchorCtr="0">
            <a:noAutofit/>
          </a:bodyPr>
          <a:lstStyle>
            <a:lvl1pPr lvl="0" algn="ctr">
              <a:lnSpc>
                <a:spcPct val="100000"/>
              </a:lnSpc>
              <a:spcBef>
                <a:spcPts val="0"/>
              </a:spcBef>
              <a:spcAft>
                <a:spcPts val="0"/>
              </a:spcAft>
              <a:buSzPts val="1500"/>
              <a:buNone/>
              <a:defRPr sz="2667"/>
            </a:lvl1pPr>
            <a:lvl2pPr lvl="1" algn="ctr">
              <a:lnSpc>
                <a:spcPct val="100000"/>
              </a:lnSpc>
              <a:spcBef>
                <a:spcPts val="0"/>
              </a:spcBef>
              <a:spcAft>
                <a:spcPts val="0"/>
              </a:spcAft>
              <a:buSzPts val="1500"/>
              <a:buNone/>
              <a:defRPr sz="2667"/>
            </a:lvl2pPr>
            <a:lvl3pPr lvl="2" algn="ctr">
              <a:lnSpc>
                <a:spcPct val="100000"/>
              </a:lnSpc>
              <a:spcBef>
                <a:spcPts val="0"/>
              </a:spcBef>
              <a:spcAft>
                <a:spcPts val="0"/>
              </a:spcAft>
              <a:buSzPts val="1500"/>
              <a:buNone/>
              <a:defRPr sz="2667"/>
            </a:lvl3pPr>
            <a:lvl4pPr lvl="3" algn="ctr">
              <a:lnSpc>
                <a:spcPct val="100000"/>
              </a:lnSpc>
              <a:spcBef>
                <a:spcPts val="0"/>
              </a:spcBef>
              <a:spcAft>
                <a:spcPts val="0"/>
              </a:spcAft>
              <a:buSzPts val="1500"/>
              <a:buNone/>
              <a:defRPr sz="2667"/>
            </a:lvl4pPr>
            <a:lvl5pPr lvl="4" algn="ctr">
              <a:lnSpc>
                <a:spcPct val="100000"/>
              </a:lnSpc>
              <a:spcBef>
                <a:spcPts val="0"/>
              </a:spcBef>
              <a:spcAft>
                <a:spcPts val="0"/>
              </a:spcAft>
              <a:buSzPts val="1500"/>
              <a:buNone/>
              <a:defRPr sz="2667"/>
            </a:lvl5pPr>
            <a:lvl6pPr lvl="5" algn="ctr">
              <a:lnSpc>
                <a:spcPct val="100000"/>
              </a:lnSpc>
              <a:spcBef>
                <a:spcPts val="0"/>
              </a:spcBef>
              <a:spcAft>
                <a:spcPts val="0"/>
              </a:spcAft>
              <a:buSzPts val="1500"/>
              <a:buNone/>
              <a:defRPr sz="2667"/>
            </a:lvl6pPr>
            <a:lvl7pPr lvl="6" algn="ctr">
              <a:lnSpc>
                <a:spcPct val="100000"/>
              </a:lnSpc>
              <a:spcBef>
                <a:spcPts val="0"/>
              </a:spcBef>
              <a:spcAft>
                <a:spcPts val="0"/>
              </a:spcAft>
              <a:buSzPts val="1500"/>
              <a:buNone/>
              <a:defRPr sz="2667"/>
            </a:lvl7pPr>
            <a:lvl8pPr lvl="7" algn="ctr">
              <a:lnSpc>
                <a:spcPct val="100000"/>
              </a:lnSpc>
              <a:spcBef>
                <a:spcPts val="0"/>
              </a:spcBef>
              <a:spcAft>
                <a:spcPts val="0"/>
              </a:spcAft>
              <a:buSzPts val="1500"/>
              <a:buNone/>
              <a:defRPr sz="2667"/>
            </a:lvl8pPr>
            <a:lvl9pPr lvl="8" algn="ctr">
              <a:lnSpc>
                <a:spcPct val="100000"/>
              </a:lnSpc>
              <a:spcBef>
                <a:spcPts val="0"/>
              </a:spcBef>
              <a:spcAft>
                <a:spcPts val="0"/>
              </a:spcAft>
              <a:buSzPts val="1500"/>
              <a:buNone/>
              <a:defRPr sz="2667"/>
            </a:lvl9pPr>
          </a:lstStyle>
          <a:p>
            <a:endParaRPr/>
          </a:p>
        </p:txBody>
      </p:sp>
      <p:sp>
        <p:nvSpPr>
          <p:cNvPr id="6094" name="Google Shape;6094;p67"/>
          <p:cNvSpPr txBox="1">
            <a:spLocks noGrp="1"/>
          </p:cNvSpPr>
          <p:nvPr>
            <p:ph type="subTitle" idx="1"/>
          </p:nvPr>
        </p:nvSpPr>
        <p:spPr>
          <a:xfrm>
            <a:off x="1252600" y="4141467"/>
            <a:ext cx="3034800" cy="1228400"/>
          </a:xfrm>
          <a:prstGeom prst="rect">
            <a:avLst/>
          </a:prstGeom>
          <a:noFill/>
          <a:ln>
            <a:noFill/>
          </a:ln>
        </p:spPr>
        <p:txBody>
          <a:bodyPr spcFirstLastPara="1" wrap="square" lIns="68575" tIns="68575" rIns="68575" bIns="68575" anchor="t" anchorCtr="0">
            <a:noAutofit/>
          </a:bodyPr>
          <a:lstStyle>
            <a:lvl1pPr lvl="0" algn="ctr">
              <a:lnSpc>
                <a:spcPct val="100000"/>
              </a:lnSpc>
              <a:spcBef>
                <a:spcPts val="0"/>
              </a:spcBef>
              <a:spcAft>
                <a:spcPts val="0"/>
              </a:spcAft>
              <a:buSzPts val="1200"/>
              <a:buNone/>
              <a:defRPr sz="2133"/>
            </a:lvl1pPr>
            <a:lvl2pPr lvl="1" algn="ctr">
              <a:lnSpc>
                <a:spcPct val="100000"/>
              </a:lnSpc>
              <a:spcBef>
                <a:spcPts val="0"/>
              </a:spcBef>
              <a:spcAft>
                <a:spcPts val="0"/>
              </a:spcAft>
              <a:buSzPts val="1200"/>
              <a:buNone/>
              <a:defRPr sz="2133"/>
            </a:lvl2pPr>
            <a:lvl3pPr lvl="2" algn="ctr">
              <a:lnSpc>
                <a:spcPct val="100000"/>
              </a:lnSpc>
              <a:spcBef>
                <a:spcPts val="0"/>
              </a:spcBef>
              <a:spcAft>
                <a:spcPts val="0"/>
              </a:spcAft>
              <a:buSzPts val="1200"/>
              <a:buNone/>
              <a:defRPr sz="2133"/>
            </a:lvl3pPr>
            <a:lvl4pPr lvl="3" algn="ctr">
              <a:lnSpc>
                <a:spcPct val="100000"/>
              </a:lnSpc>
              <a:spcBef>
                <a:spcPts val="0"/>
              </a:spcBef>
              <a:spcAft>
                <a:spcPts val="0"/>
              </a:spcAft>
              <a:buSzPts val="1200"/>
              <a:buNone/>
              <a:defRPr sz="2133"/>
            </a:lvl4pPr>
            <a:lvl5pPr lvl="4" algn="ctr">
              <a:lnSpc>
                <a:spcPct val="100000"/>
              </a:lnSpc>
              <a:spcBef>
                <a:spcPts val="0"/>
              </a:spcBef>
              <a:spcAft>
                <a:spcPts val="0"/>
              </a:spcAft>
              <a:buSzPts val="1200"/>
              <a:buNone/>
              <a:defRPr sz="2133"/>
            </a:lvl5pPr>
            <a:lvl6pPr lvl="5" algn="ctr">
              <a:lnSpc>
                <a:spcPct val="100000"/>
              </a:lnSpc>
              <a:spcBef>
                <a:spcPts val="0"/>
              </a:spcBef>
              <a:spcAft>
                <a:spcPts val="0"/>
              </a:spcAft>
              <a:buSzPts val="1200"/>
              <a:buNone/>
              <a:defRPr sz="2133"/>
            </a:lvl6pPr>
            <a:lvl7pPr lvl="6" algn="ctr">
              <a:lnSpc>
                <a:spcPct val="100000"/>
              </a:lnSpc>
              <a:spcBef>
                <a:spcPts val="0"/>
              </a:spcBef>
              <a:spcAft>
                <a:spcPts val="0"/>
              </a:spcAft>
              <a:buSzPts val="1200"/>
              <a:buNone/>
              <a:defRPr sz="2133"/>
            </a:lvl7pPr>
            <a:lvl8pPr lvl="7" algn="ctr">
              <a:lnSpc>
                <a:spcPct val="100000"/>
              </a:lnSpc>
              <a:spcBef>
                <a:spcPts val="0"/>
              </a:spcBef>
              <a:spcAft>
                <a:spcPts val="0"/>
              </a:spcAft>
              <a:buSzPts val="1200"/>
              <a:buNone/>
              <a:defRPr sz="2133"/>
            </a:lvl8pPr>
            <a:lvl9pPr lvl="8" algn="ctr">
              <a:lnSpc>
                <a:spcPct val="100000"/>
              </a:lnSpc>
              <a:spcBef>
                <a:spcPts val="0"/>
              </a:spcBef>
              <a:spcAft>
                <a:spcPts val="0"/>
              </a:spcAft>
              <a:buSzPts val="1200"/>
              <a:buNone/>
              <a:defRPr sz="2133"/>
            </a:lvl9pPr>
          </a:lstStyle>
          <a:p>
            <a:endParaRPr/>
          </a:p>
        </p:txBody>
      </p:sp>
      <p:sp>
        <p:nvSpPr>
          <p:cNvPr id="6095" name="Google Shape;6095;p67"/>
          <p:cNvSpPr txBox="1">
            <a:spLocks noGrp="1"/>
          </p:cNvSpPr>
          <p:nvPr>
            <p:ph type="title" idx="3"/>
          </p:nvPr>
        </p:nvSpPr>
        <p:spPr>
          <a:xfrm>
            <a:off x="4760000" y="1449472"/>
            <a:ext cx="2672000" cy="1124400"/>
          </a:xfrm>
          <a:prstGeom prst="rect">
            <a:avLst/>
          </a:prstGeom>
          <a:noFill/>
          <a:ln>
            <a:noFill/>
          </a:ln>
        </p:spPr>
        <p:txBody>
          <a:bodyPr spcFirstLastPara="1" wrap="square" lIns="68575" tIns="68575" rIns="68575" bIns="68575" anchor="ctr" anchorCtr="0">
            <a:noAutofit/>
          </a:bodyPr>
          <a:lstStyle>
            <a:lvl1pPr lvl="0" algn="ctr">
              <a:lnSpc>
                <a:spcPct val="100000"/>
              </a:lnSpc>
              <a:spcBef>
                <a:spcPts val="0"/>
              </a:spcBef>
              <a:spcAft>
                <a:spcPts val="0"/>
              </a:spcAft>
              <a:buClr>
                <a:schemeClr val="accent1"/>
              </a:buClr>
              <a:buSzPts val="3600"/>
              <a:buNone/>
              <a:defRPr sz="6400">
                <a:solidFill>
                  <a:schemeClr val="accent1"/>
                </a:solidFill>
              </a:defRPr>
            </a:lvl1pPr>
            <a:lvl2pPr lvl="1" algn="ctr">
              <a:lnSpc>
                <a:spcPct val="100000"/>
              </a:lnSpc>
              <a:spcBef>
                <a:spcPts val="0"/>
              </a:spcBef>
              <a:spcAft>
                <a:spcPts val="0"/>
              </a:spcAft>
              <a:buClr>
                <a:schemeClr val="accent1"/>
              </a:buClr>
              <a:buSzPts val="9000"/>
              <a:buNone/>
              <a:defRPr sz="16000">
                <a:solidFill>
                  <a:schemeClr val="accent1"/>
                </a:solidFill>
              </a:defRPr>
            </a:lvl2pPr>
            <a:lvl3pPr lvl="2" algn="ctr">
              <a:lnSpc>
                <a:spcPct val="100000"/>
              </a:lnSpc>
              <a:spcBef>
                <a:spcPts val="0"/>
              </a:spcBef>
              <a:spcAft>
                <a:spcPts val="0"/>
              </a:spcAft>
              <a:buClr>
                <a:schemeClr val="accent1"/>
              </a:buClr>
              <a:buSzPts val="9000"/>
              <a:buNone/>
              <a:defRPr sz="16000">
                <a:solidFill>
                  <a:schemeClr val="accent1"/>
                </a:solidFill>
              </a:defRPr>
            </a:lvl3pPr>
            <a:lvl4pPr lvl="3" algn="ctr">
              <a:lnSpc>
                <a:spcPct val="100000"/>
              </a:lnSpc>
              <a:spcBef>
                <a:spcPts val="0"/>
              </a:spcBef>
              <a:spcAft>
                <a:spcPts val="0"/>
              </a:spcAft>
              <a:buClr>
                <a:schemeClr val="accent1"/>
              </a:buClr>
              <a:buSzPts val="9000"/>
              <a:buNone/>
              <a:defRPr sz="16000">
                <a:solidFill>
                  <a:schemeClr val="accent1"/>
                </a:solidFill>
              </a:defRPr>
            </a:lvl4pPr>
            <a:lvl5pPr lvl="4" algn="ctr">
              <a:lnSpc>
                <a:spcPct val="100000"/>
              </a:lnSpc>
              <a:spcBef>
                <a:spcPts val="0"/>
              </a:spcBef>
              <a:spcAft>
                <a:spcPts val="0"/>
              </a:spcAft>
              <a:buClr>
                <a:schemeClr val="accent1"/>
              </a:buClr>
              <a:buSzPts val="9000"/>
              <a:buNone/>
              <a:defRPr sz="16000">
                <a:solidFill>
                  <a:schemeClr val="accent1"/>
                </a:solidFill>
              </a:defRPr>
            </a:lvl5pPr>
            <a:lvl6pPr lvl="5" algn="ctr">
              <a:lnSpc>
                <a:spcPct val="100000"/>
              </a:lnSpc>
              <a:spcBef>
                <a:spcPts val="0"/>
              </a:spcBef>
              <a:spcAft>
                <a:spcPts val="0"/>
              </a:spcAft>
              <a:buClr>
                <a:schemeClr val="accent1"/>
              </a:buClr>
              <a:buSzPts val="9000"/>
              <a:buNone/>
              <a:defRPr sz="16000">
                <a:solidFill>
                  <a:schemeClr val="accent1"/>
                </a:solidFill>
              </a:defRPr>
            </a:lvl6pPr>
            <a:lvl7pPr lvl="6" algn="ctr">
              <a:lnSpc>
                <a:spcPct val="100000"/>
              </a:lnSpc>
              <a:spcBef>
                <a:spcPts val="0"/>
              </a:spcBef>
              <a:spcAft>
                <a:spcPts val="0"/>
              </a:spcAft>
              <a:buClr>
                <a:schemeClr val="accent1"/>
              </a:buClr>
              <a:buSzPts val="9000"/>
              <a:buNone/>
              <a:defRPr sz="16000">
                <a:solidFill>
                  <a:schemeClr val="accent1"/>
                </a:solidFill>
              </a:defRPr>
            </a:lvl7pPr>
            <a:lvl8pPr lvl="7" algn="ctr">
              <a:lnSpc>
                <a:spcPct val="100000"/>
              </a:lnSpc>
              <a:spcBef>
                <a:spcPts val="0"/>
              </a:spcBef>
              <a:spcAft>
                <a:spcPts val="0"/>
              </a:spcAft>
              <a:buClr>
                <a:schemeClr val="accent1"/>
              </a:buClr>
              <a:buSzPts val="9000"/>
              <a:buNone/>
              <a:defRPr sz="16000">
                <a:solidFill>
                  <a:schemeClr val="accent1"/>
                </a:solidFill>
              </a:defRPr>
            </a:lvl8pPr>
            <a:lvl9pPr lvl="8" algn="ctr">
              <a:lnSpc>
                <a:spcPct val="100000"/>
              </a:lnSpc>
              <a:spcBef>
                <a:spcPts val="0"/>
              </a:spcBef>
              <a:spcAft>
                <a:spcPts val="0"/>
              </a:spcAft>
              <a:buClr>
                <a:schemeClr val="accent1"/>
              </a:buClr>
              <a:buSzPts val="9000"/>
              <a:buNone/>
              <a:defRPr sz="16000">
                <a:solidFill>
                  <a:schemeClr val="accent1"/>
                </a:solidFill>
              </a:defRPr>
            </a:lvl9pPr>
          </a:lstStyle>
          <a:p>
            <a:endParaRPr/>
          </a:p>
        </p:txBody>
      </p:sp>
      <p:sp>
        <p:nvSpPr>
          <p:cNvPr id="6096" name="Google Shape;6096;p67"/>
          <p:cNvSpPr txBox="1">
            <a:spLocks noGrp="1"/>
          </p:cNvSpPr>
          <p:nvPr>
            <p:ph type="title" idx="4"/>
          </p:nvPr>
        </p:nvSpPr>
        <p:spPr>
          <a:xfrm>
            <a:off x="4578600" y="2558539"/>
            <a:ext cx="3034800" cy="855600"/>
          </a:xfrm>
          <a:prstGeom prst="rect">
            <a:avLst/>
          </a:prstGeom>
          <a:noFill/>
          <a:ln>
            <a:noFill/>
          </a:ln>
        </p:spPr>
        <p:txBody>
          <a:bodyPr spcFirstLastPara="1" wrap="square" lIns="68575" tIns="68575" rIns="68575" bIns="68575" anchor="b" anchorCtr="0">
            <a:noAutofit/>
          </a:bodyPr>
          <a:lstStyle>
            <a:lvl1pPr lvl="0" algn="ctr">
              <a:lnSpc>
                <a:spcPct val="100000"/>
              </a:lnSpc>
              <a:spcBef>
                <a:spcPts val="0"/>
              </a:spcBef>
              <a:spcAft>
                <a:spcPts val="0"/>
              </a:spcAft>
              <a:buSzPts val="1500"/>
              <a:buNone/>
              <a:defRPr sz="2667"/>
            </a:lvl1pPr>
            <a:lvl2pPr lvl="1" algn="ctr">
              <a:lnSpc>
                <a:spcPct val="100000"/>
              </a:lnSpc>
              <a:spcBef>
                <a:spcPts val="0"/>
              </a:spcBef>
              <a:spcAft>
                <a:spcPts val="0"/>
              </a:spcAft>
              <a:buSzPts val="1500"/>
              <a:buNone/>
              <a:defRPr sz="2667"/>
            </a:lvl2pPr>
            <a:lvl3pPr lvl="2" algn="ctr">
              <a:lnSpc>
                <a:spcPct val="100000"/>
              </a:lnSpc>
              <a:spcBef>
                <a:spcPts val="0"/>
              </a:spcBef>
              <a:spcAft>
                <a:spcPts val="0"/>
              </a:spcAft>
              <a:buSzPts val="1500"/>
              <a:buNone/>
              <a:defRPr sz="2667"/>
            </a:lvl3pPr>
            <a:lvl4pPr lvl="3" algn="ctr">
              <a:lnSpc>
                <a:spcPct val="100000"/>
              </a:lnSpc>
              <a:spcBef>
                <a:spcPts val="0"/>
              </a:spcBef>
              <a:spcAft>
                <a:spcPts val="0"/>
              </a:spcAft>
              <a:buSzPts val="1500"/>
              <a:buNone/>
              <a:defRPr sz="2667"/>
            </a:lvl4pPr>
            <a:lvl5pPr lvl="4" algn="ctr">
              <a:lnSpc>
                <a:spcPct val="100000"/>
              </a:lnSpc>
              <a:spcBef>
                <a:spcPts val="0"/>
              </a:spcBef>
              <a:spcAft>
                <a:spcPts val="0"/>
              </a:spcAft>
              <a:buSzPts val="1500"/>
              <a:buNone/>
              <a:defRPr sz="2667"/>
            </a:lvl5pPr>
            <a:lvl6pPr lvl="5" algn="ctr">
              <a:lnSpc>
                <a:spcPct val="100000"/>
              </a:lnSpc>
              <a:spcBef>
                <a:spcPts val="0"/>
              </a:spcBef>
              <a:spcAft>
                <a:spcPts val="0"/>
              </a:spcAft>
              <a:buSzPts val="1500"/>
              <a:buNone/>
              <a:defRPr sz="2667"/>
            </a:lvl6pPr>
            <a:lvl7pPr lvl="6" algn="ctr">
              <a:lnSpc>
                <a:spcPct val="100000"/>
              </a:lnSpc>
              <a:spcBef>
                <a:spcPts val="0"/>
              </a:spcBef>
              <a:spcAft>
                <a:spcPts val="0"/>
              </a:spcAft>
              <a:buSzPts val="1500"/>
              <a:buNone/>
              <a:defRPr sz="2667"/>
            </a:lvl7pPr>
            <a:lvl8pPr lvl="7" algn="ctr">
              <a:lnSpc>
                <a:spcPct val="100000"/>
              </a:lnSpc>
              <a:spcBef>
                <a:spcPts val="0"/>
              </a:spcBef>
              <a:spcAft>
                <a:spcPts val="0"/>
              </a:spcAft>
              <a:buSzPts val="1500"/>
              <a:buNone/>
              <a:defRPr sz="2667"/>
            </a:lvl8pPr>
            <a:lvl9pPr lvl="8" algn="ctr">
              <a:lnSpc>
                <a:spcPct val="100000"/>
              </a:lnSpc>
              <a:spcBef>
                <a:spcPts val="0"/>
              </a:spcBef>
              <a:spcAft>
                <a:spcPts val="0"/>
              </a:spcAft>
              <a:buSzPts val="1500"/>
              <a:buNone/>
              <a:defRPr sz="2667"/>
            </a:lvl9pPr>
          </a:lstStyle>
          <a:p>
            <a:endParaRPr/>
          </a:p>
        </p:txBody>
      </p:sp>
      <p:sp>
        <p:nvSpPr>
          <p:cNvPr id="6097" name="Google Shape;6097;p67"/>
          <p:cNvSpPr txBox="1">
            <a:spLocks noGrp="1"/>
          </p:cNvSpPr>
          <p:nvPr>
            <p:ph type="subTitle" idx="5"/>
          </p:nvPr>
        </p:nvSpPr>
        <p:spPr>
          <a:xfrm>
            <a:off x="4578600" y="3328739"/>
            <a:ext cx="3034800" cy="1228400"/>
          </a:xfrm>
          <a:prstGeom prst="rect">
            <a:avLst/>
          </a:prstGeom>
          <a:noFill/>
          <a:ln>
            <a:noFill/>
          </a:ln>
        </p:spPr>
        <p:txBody>
          <a:bodyPr spcFirstLastPara="1" wrap="square" lIns="68575" tIns="68575" rIns="68575" bIns="68575" anchor="t" anchorCtr="0">
            <a:noAutofit/>
          </a:bodyPr>
          <a:lstStyle>
            <a:lvl1pPr lvl="0" algn="ctr">
              <a:lnSpc>
                <a:spcPct val="100000"/>
              </a:lnSpc>
              <a:spcBef>
                <a:spcPts val="0"/>
              </a:spcBef>
              <a:spcAft>
                <a:spcPts val="0"/>
              </a:spcAft>
              <a:buSzPts val="1200"/>
              <a:buNone/>
              <a:defRPr sz="2133"/>
            </a:lvl1pPr>
            <a:lvl2pPr lvl="1" algn="ctr">
              <a:lnSpc>
                <a:spcPct val="100000"/>
              </a:lnSpc>
              <a:spcBef>
                <a:spcPts val="0"/>
              </a:spcBef>
              <a:spcAft>
                <a:spcPts val="0"/>
              </a:spcAft>
              <a:buSzPts val="1200"/>
              <a:buNone/>
              <a:defRPr sz="2133"/>
            </a:lvl2pPr>
            <a:lvl3pPr lvl="2" algn="ctr">
              <a:lnSpc>
                <a:spcPct val="100000"/>
              </a:lnSpc>
              <a:spcBef>
                <a:spcPts val="0"/>
              </a:spcBef>
              <a:spcAft>
                <a:spcPts val="0"/>
              </a:spcAft>
              <a:buSzPts val="1200"/>
              <a:buNone/>
              <a:defRPr sz="2133"/>
            </a:lvl3pPr>
            <a:lvl4pPr lvl="3" algn="ctr">
              <a:lnSpc>
                <a:spcPct val="100000"/>
              </a:lnSpc>
              <a:spcBef>
                <a:spcPts val="0"/>
              </a:spcBef>
              <a:spcAft>
                <a:spcPts val="0"/>
              </a:spcAft>
              <a:buSzPts val="1200"/>
              <a:buNone/>
              <a:defRPr sz="2133"/>
            </a:lvl4pPr>
            <a:lvl5pPr lvl="4" algn="ctr">
              <a:lnSpc>
                <a:spcPct val="100000"/>
              </a:lnSpc>
              <a:spcBef>
                <a:spcPts val="0"/>
              </a:spcBef>
              <a:spcAft>
                <a:spcPts val="0"/>
              </a:spcAft>
              <a:buSzPts val="1200"/>
              <a:buNone/>
              <a:defRPr sz="2133"/>
            </a:lvl5pPr>
            <a:lvl6pPr lvl="5" algn="ctr">
              <a:lnSpc>
                <a:spcPct val="100000"/>
              </a:lnSpc>
              <a:spcBef>
                <a:spcPts val="0"/>
              </a:spcBef>
              <a:spcAft>
                <a:spcPts val="0"/>
              </a:spcAft>
              <a:buSzPts val="1200"/>
              <a:buNone/>
              <a:defRPr sz="2133"/>
            </a:lvl6pPr>
            <a:lvl7pPr lvl="6" algn="ctr">
              <a:lnSpc>
                <a:spcPct val="100000"/>
              </a:lnSpc>
              <a:spcBef>
                <a:spcPts val="0"/>
              </a:spcBef>
              <a:spcAft>
                <a:spcPts val="0"/>
              </a:spcAft>
              <a:buSzPts val="1200"/>
              <a:buNone/>
              <a:defRPr sz="2133"/>
            </a:lvl7pPr>
            <a:lvl8pPr lvl="7" algn="ctr">
              <a:lnSpc>
                <a:spcPct val="100000"/>
              </a:lnSpc>
              <a:spcBef>
                <a:spcPts val="0"/>
              </a:spcBef>
              <a:spcAft>
                <a:spcPts val="0"/>
              </a:spcAft>
              <a:buSzPts val="1200"/>
              <a:buNone/>
              <a:defRPr sz="2133"/>
            </a:lvl8pPr>
            <a:lvl9pPr lvl="8" algn="ctr">
              <a:lnSpc>
                <a:spcPct val="100000"/>
              </a:lnSpc>
              <a:spcBef>
                <a:spcPts val="0"/>
              </a:spcBef>
              <a:spcAft>
                <a:spcPts val="0"/>
              </a:spcAft>
              <a:buSzPts val="1200"/>
              <a:buNone/>
              <a:defRPr sz="2133"/>
            </a:lvl9pPr>
          </a:lstStyle>
          <a:p>
            <a:endParaRPr/>
          </a:p>
        </p:txBody>
      </p:sp>
      <p:sp>
        <p:nvSpPr>
          <p:cNvPr id="6098" name="Google Shape;6098;p67"/>
          <p:cNvSpPr txBox="1">
            <a:spLocks noGrp="1"/>
          </p:cNvSpPr>
          <p:nvPr>
            <p:ph type="title" idx="6"/>
          </p:nvPr>
        </p:nvSpPr>
        <p:spPr>
          <a:xfrm>
            <a:off x="8086000" y="2262272"/>
            <a:ext cx="2672000" cy="1124400"/>
          </a:xfrm>
          <a:prstGeom prst="rect">
            <a:avLst/>
          </a:prstGeom>
          <a:noFill/>
          <a:ln>
            <a:noFill/>
          </a:ln>
        </p:spPr>
        <p:txBody>
          <a:bodyPr spcFirstLastPara="1" wrap="square" lIns="68575" tIns="68575" rIns="68575" bIns="68575" anchor="ctr" anchorCtr="0">
            <a:noAutofit/>
          </a:bodyPr>
          <a:lstStyle>
            <a:lvl1pPr lvl="0" algn="ctr">
              <a:lnSpc>
                <a:spcPct val="100000"/>
              </a:lnSpc>
              <a:spcBef>
                <a:spcPts val="0"/>
              </a:spcBef>
              <a:spcAft>
                <a:spcPts val="0"/>
              </a:spcAft>
              <a:buClr>
                <a:schemeClr val="accent1"/>
              </a:buClr>
              <a:buSzPts val="3600"/>
              <a:buNone/>
              <a:defRPr sz="6400">
                <a:solidFill>
                  <a:schemeClr val="accent1"/>
                </a:solidFill>
              </a:defRPr>
            </a:lvl1pPr>
            <a:lvl2pPr lvl="1" algn="ctr">
              <a:lnSpc>
                <a:spcPct val="100000"/>
              </a:lnSpc>
              <a:spcBef>
                <a:spcPts val="0"/>
              </a:spcBef>
              <a:spcAft>
                <a:spcPts val="0"/>
              </a:spcAft>
              <a:buClr>
                <a:schemeClr val="accent1"/>
              </a:buClr>
              <a:buSzPts val="9000"/>
              <a:buNone/>
              <a:defRPr sz="16000">
                <a:solidFill>
                  <a:schemeClr val="accent1"/>
                </a:solidFill>
              </a:defRPr>
            </a:lvl2pPr>
            <a:lvl3pPr lvl="2" algn="ctr">
              <a:lnSpc>
                <a:spcPct val="100000"/>
              </a:lnSpc>
              <a:spcBef>
                <a:spcPts val="0"/>
              </a:spcBef>
              <a:spcAft>
                <a:spcPts val="0"/>
              </a:spcAft>
              <a:buClr>
                <a:schemeClr val="accent1"/>
              </a:buClr>
              <a:buSzPts val="9000"/>
              <a:buNone/>
              <a:defRPr sz="16000">
                <a:solidFill>
                  <a:schemeClr val="accent1"/>
                </a:solidFill>
              </a:defRPr>
            </a:lvl3pPr>
            <a:lvl4pPr lvl="3" algn="ctr">
              <a:lnSpc>
                <a:spcPct val="100000"/>
              </a:lnSpc>
              <a:spcBef>
                <a:spcPts val="0"/>
              </a:spcBef>
              <a:spcAft>
                <a:spcPts val="0"/>
              </a:spcAft>
              <a:buClr>
                <a:schemeClr val="accent1"/>
              </a:buClr>
              <a:buSzPts val="9000"/>
              <a:buNone/>
              <a:defRPr sz="16000">
                <a:solidFill>
                  <a:schemeClr val="accent1"/>
                </a:solidFill>
              </a:defRPr>
            </a:lvl4pPr>
            <a:lvl5pPr lvl="4" algn="ctr">
              <a:lnSpc>
                <a:spcPct val="100000"/>
              </a:lnSpc>
              <a:spcBef>
                <a:spcPts val="0"/>
              </a:spcBef>
              <a:spcAft>
                <a:spcPts val="0"/>
              </a:spcAft>
              <a:buClr>
                <a:schemeClr val="accent1"/>
              </a:buClr>
              <a:buSzPts val="9000"/>
              <a:buNone/>
              <a:defRPr sz="16000">
                <a:solidFill>
                  <a:schemeClr val="accent1"/>
                </a:solidFill>
              </a:defRPr>
            </a:lvl5pPr>
            <a:lvl6pPr lvl="5" algn="ctr">
              <a:lnSpc>
                <a:spcPct val="100000"/>
              </a:lnSpc>
              <a:spcBef>
                <a:spcPts val="0"/>
              </a:spcBef>
              <a:spcAft>
                <a:spcPts val="0"/>
              </a:spcAft>
              <a:buClr>
                <a:schemeClr val="accent1"/>
              </a:buClr>
              <a:buSzPts val="9000"/>
              <a:buNone/>
              <a:defRPr sz="16000">
                <a:solidFill>
                  <a:schemeClr val="accent1"/>
                </a:solidFill>
              </a:defRPr>
            </a:lvl6pPr>
            <a:lvl7pPr lvl="6" algn="ctr">
              <a:lnSpc>
                <a:spcPct val="100000"/>
              </a:lnSpc>
              <a:spcBef>
                <a:spcPts val="0"/>
              </a:spcBef>
              <a:spcAft>
                <a:spcPts val="0"/>
              </a:spcAft>
              <a:buClr>
                <a:schemeClr val="accent1"/>
              </a:buClr>
              <a:buSzPts val="9000"/>
              <a:buNone/>
              <a:defRPr sz="16000">
                <a:solidFill>
                  <a:schemeClr val="accent1"/>
                </a:solidFill>
              </a:defRPr>
            </a:lvl7pPr>
            <a:lvl8pPr lvl="7" algn="ctr">
              <a:lnSpc>
                <a:spcPct val="100000"/>
              </a:lnSpc>
              <a:spcBef>
                <a:spcPts val="0"/>
              </a:spcBef>
              <a:spcAft>
                <a:spcPts val="0"/>
              </a:spcAft>
              <a:buClr>
                <a:schemeClr val="accent1"/>
              </a:buClr>
              <a:buSzPts val="9000"/>
              <a:buNone/>
              <a:defRPr sz="16000">
                <a:solidFill>
                  <a:schemeClr val="accent1"/>
                </a:solidFill>
              </a:defRPr>
            </a:lvl8pPr>
            <a:lvl9pPr lvl="8" algn="ctr">
              <a:lnSpc>
                <a:spcPct val="100000"/>
              </a:lnSpc>
              <a:spcBef>
                <a:spcPts val="0"/>
              </a:spcBef>
              <a:spcAft>
                <a:spcPts val="0"/>
              </a:spcAft>
              <a:buClr>
                <a:schemeClr val="accent1"/>
              </a:buClr>
              <a:buSzPts val="9000"/>
              <a:buNone/>
              <a:defRPr sz="16000">
                <a:solidFill>
                  <a:schemeClr val="accent1"/>
                </a:solidFill>
              </a:defRPr>
            </a:lvl9pPr>
          </a:lstStyle>
          <a:p>
            <a:endParaRPr/>
          </a:p>
        </p:txBody>
      </p:sp>
      <p:sp>
        <p:nvSpPr>
          <p:cNvPr id="6099" name="Google Shape;6099;p67"/>
          <p:cNvSpPr txBox="1">
            <a:spLocks noGrp="1"/>
          </p:cNvSpPr>
          <p:nvPr>
            <p:ph type="title" idx="7"/>
          </p:nvPr>
        </p:nvSpPr>
        <p:spPr>
          <a:xfrm>
            <a:off x="7904600" y="3380315"/>
            <a:ext cx="3034800" cy="855600"/>
          </a:xfrm>
          <a:prstGeom prst="rect">
            <a:avLst/>
          </a:prstGeom>
          <a:noFill/>
          <a:ln>
            <a:noFill/>
          </a:ln>
        </p:spPr>
        <p:txBody>
          <a:bodyPr spcFirstLastPara="1" wrap="square" lIns="68575" tIns="68575" rIns="68575" bIns="68575" anchor="b" anchorCtr="0">
            <a:noAutofit/>
          </a:bodyPr>
          <a:lstStyle>
            <a:lvl1pPr lvl="0" algn="ctr">
              <a:lnSpc>
                <a:spcPct val="100000"/>
              </a:lnSpc>
              <a:spcBef>
                <a:spcPts val="0"/>
              </a:spcBef>
              <a:spcAft>
                <a:spcPts val="0"/>
              </a:spcAft>
              <a:buSzPts val="1500"/>
              <a:buNone/>
              <a:defRPr sz="2667"/>
            </a:lvl1pPr>
            <a:lvl2pPr lvl="1" algn="ctr">
              <a:lnSpc>
                <a:spcPct val="100000"/>
              </a:lnSpc>
              <a:spcBef>
                <a:spcPts val="0"/>
              </a:spcBef>
              <a:spcAft>
                <a:spcPts val="0"/>
              </a:spcAft>
              <a:buSzPts val="1500"/>
              <a:buNone/>
              <a:defRPr sz="2667"/>
            </a:lvl2pPr>
            <a:lvl3pPr lvl="2" algn="ctr">
              <a:lnSpc>
                <a:spcPct val="100000"/>
              </a:lnSpc>
              <a:spcBef>
                <a:spcPts val="0"/>
              </a:spcBef>
              <a:spcAft>
                <a:spcPts val="0"/>
              </a:spcAft>
              <a:buSzPts val="1500"/>
              <a:buNone/>
              <a:defRPr sz="2667"/>
            </a:lvl3pPr>
            <a:lvl4pPr lvl="3" algn="ctr">
              <a:lnSpc>
                <a:spcPct val="100000"/>
              </a:lnSpc>
              <a:spcBef>
                <a:spcPts val="0"/>
              </a:spcBef>
              <a:spcAft>
                <a:spcPts val="0"/>
              </a:spcAft>
              <a:buSzPts val="1500"/>
              <a:buNone/>
              <a:defRPr sz="2667"/>
            </a:lvl4pPr>
            <a:lvl5pPr lvl="4" algn="ctr">
              <a:lnSpc>
                <a:spcPct val="100000"/>
              </a:lnSpc>
              <a:spcBef>
                <a:spcPts val="0"/>
              </a:spcBef>
              <a:spcAft>
                <a:spcPts val="0"/>
              </a:spcAft>
              <a:buSzPts val="1500"/>
              <a:buNone/>
              <a:defRPr sz="2667"/>
            </a:lvl5pPr>
            <a:lvl6pPr lvl="5" algn="ctr">
              <a:lnSpc>
                <a:spcPct val="100000"/>
              </a:lnSpc>
              <a:spcBef>
                <a:spcPts val="0"/>
              </a:spcBef>
              <a:spcAft>
                <a:spcPts val="0"/>
              </a:spcAft>
              <a:buSzPts val="1500"/>
              <a:buNone/>
              <a:defRPr sz="2667"/>
            </a:lvl6pPr>
            <a:lvl7pPr lvl="6" algn="ctr">
              <a:lnSpc>
                <a:spcPct val="100000"/>
              </a:lnSpc>
              <a:spcBef>
                <a:spcPts val="0"/>
              </a:spcBef>
              <a:spcAft>
                <a:spcPts val="0"/>
              </a:spcAft>
              <a:buSzPts val="1500"/>
              <a:buNone/>
              <a:defRPr sz="2667"/>
            </a:lvl7pPr>
            <a:lvl8pPr lvl="7" algn="ctr">
              <a:lnSpc>
                <a:spcPct val="100000"/>
              </a:lnSpc>
              <a:spcBef>
                <a:spcPts val="0"/>
              </a:spcBef>
              <a:spcAft>
                <a:spcPts val="0"/>
              </a:spcAft>
              <a:buSzPts val="1500"/>
              <a:buNone/>
              <a:defRPr sz="2667"/>
            </a:lvl8pPr>
            <a:lvl9pPr lvl="8" algn="ctr">
              <a:lnSpc>
                <a:spcPct val="100000"/>
              </a:lnSpc>
              <a:spcBef>
                <a:spcPts val="0"/>
              </a:spcBef>
              <a:spcAft>
                <a:spcPts val="0"/>
              </a:spcAft>
              <a:buSzPts val="1500"/>
              <a:buNone/>
              <a:defRPr sz="2667"/>
            </a:lvl9pPr>
          </a:lstStyle>
          <a:p>
            <a:endParaRPr/>
          </a:p>
        </p:txBody>
      </p:sp>
      <p:sp>
        <p:nvSpPr>
          <p:cNvPr id="6100" name="Google Shape;6100;p67"/>
          <p:cNvSpPr txBox="1">
            <a:spLocks noGrp="1"/>
          </p:cNvSpPr>
          <p:nvPr>
            <p:ph type="subTitle" idx="8"/>
          </p:nvPr>
        </p:nvSpPr>
        <p:spPr>
          <a:xfrm>
            <a:off x="7904600" y="4141467"/>
            <a:ext cx="3034800" cy="1228400"/>
          </a:xfrm>
          <a:prstGeom prst="rect">
            <a:avLst/>
          </a:prstGeom>
          <a:noFill/>
          <a:ln>
            <a:noFill/>
          </a:ln>
        </p:spPr>
        <p:txBody>
          <a:bodyPr spcFirstLastPara="1" wrap="square" lIns="68575" tIns="68575" rIns="68575" bIns="68575" anchor="t" anchorCtr="0">
            <a:noAutofit/>
          </a:bodyPr>
          <a:lstStyle>
            <a:lvl1pPr lvl="0" algn="ctr">
              <a:lnSpc>
                <a:spcPct val="100000"/>
              </a:lnSpc>
              <a:spcBef>
                <a:spcPts val="0"/>
              </a:spcBef>
              <a:spcAft>
                <a:spcPts val="0"/>
              </a:spcAft>
              <a:buSzPts val="1200"/>
              <a:buNone/>
              <a:defRPr sz="2133"/>
            </a:lvl1pPr>
            <a:lvl2pPr lvl="1" algn="ctr">
              <a:lnSpc>
                <a:spcPct val="100000"/>
              </a:lnSpc>
              <a:spcBef>
                <a:spcPts val="0"/>
              </a:spcBef>
              <a:spcAft>
                <a:spcPts val="0"/>
              </a:spcAft>
              <a:buSzPts val="1200"/>
              <a:buNone/>
              <a:defRPr sz="2133"/>
            </a:lvl2pPr>
            <a:lvl3pPr lvl="2" algn="ctr">
              <a:lnSpc>
                <a:spcPct val="100000"/>
              </a:lnSpc>
              <a:spcBef>
                <a:spcPts val="0"/>
              </a:spcBef>
              <a:spcAft>
                <a:spcPts val="0"/>
              </a:spcAft>
              <a:buSzPts val="1200"/>
              <a:buNone/>
              <a:defRPr sz="2133"/>
            </a:lvl3pPr>
            <a:lvl4pPr lvl="3" algn="ctr">
              <a:lnSpc>
                <a:spcPct val="100000"/>
              </a:lnSpc>
              <a:spcBef>
                <a:spcPts val="0"/>
              </a:spcBef>
              <a:spcAft>
                <a:spcPts val="0"/>
              </a:spcAft>
              <a:buSzPts val="1200"/>
              <a:buNone/>
              <a:defRPr sz="2133"/>
            </a:lvl4pPr>
            <a:lvl5pPr lvl="4" algn="ctr">
              <a:lnSpc>
                <a:spcPct val="100000"/>
              </a:lnSpc>
              <a:spcBef>
                <a:spcPts val="0"/>
              </a:spcBef>
              <a:spcAft>
                <a:spcPts val="0"/>
              </a:spcAft>
              <a:buSzPts val="1200"/>
              <a:buNone/>
              <a:defRPr sz="2133"/>
            </a:lvl5pPr>
            <a:lvl6pPr lvl="5" algn="ctr">
              <a:lnSpc>
                <a:spcPct val="100000"/>
              </a:lnSpc>
              <a:spcBef>
                <a:spcPts val="0"/>
              </a:spcBef>
              <a:spcAft>
                <a:spcPts val="0"/>
              </a:spcAft>
              <a:buSzPts val="1200"/>
              <a:buNone/>
              <a:defRPr sz="2133"/>
            </a:lvl6pPr>
            <a:lvl7pPr lvl="6" algn="ctr">
              <a:lnSpc>
                <a:spcPct val="100000"/>
              </a:lnSpc>
              <a:spcBef>
                <a:spcPts val="0"/>
              </a:spcBef>
              <a:spcAft>
                <a:spcPts val="0"/>
              </a:spcAft>
              <a:buSzPts val="1200"/>
              <a:buNone/>
              <a:defRPr sz="2133"/>
            </a:lvl7pPr>
            <a:lvl8pPr lvl="7" algn="ctr">
              <a:lnSpc>
                <a:spcPct val="100000"/>
              </a:lnSpc>
              <a:spcBef>
                <a:spcPts val="0"/>
              </a:spcBef>
              <a:spcAft>
                <a:spcPts val="0"/>
              </a:spcAft>
              <a:buSzPts val="1200"/>
              <a:buNone/>
              <a:defRPr sz="2133"/>
            </a:lvl8pPr>
            <a:lvl9pPr lvl="8" algn="ctr">
              <a:lnSpc>
                <a:spcPct val="100000"/>
              </a:lnSpc>
              <a:spcBef>
                <a:spcPts val="0"/>
              </a:spcBef>
              <a:spcAft>
                <a:spcPts val="0"/>
              </a:spcAft>
              <a:buSzPts val="1200"/>
              <a:buNone/>
              <a:defRPr sz="2133"/>
            </a:lvl9pPr>
          </a:lstStyle>
          <a:p>
            <a:endParaRPr/>
          </a:p>
        </p:txBody>
      </p:sp>
      <p:sp>
        <p:nvSpPr>
          <p:cNvPr id="6101" name="Google Shape;6101;p67"/>
          <p:cNvSpPr txBox="1">
            <a:spLocks noGrp="1"/>
          </p:cNvSpPr>
          <p:nvPr>
            <p:ph type="title" idx="9"/>
          </p:nvPr>
        </p:nvSpPr>
        <p:spPr>
          <a:xfrm>
            <a:off x="951933" y="495733"/>
            <a:ext cx="10714800" cy="763600"/>
          </a:xfrm>
          <a:prstGeom prst="rect">
            <a:avLst/>
          </a:prstGeom>
          <a:noFill/>
          <a:ln>
            <a:noFill/>
          </a:ln>
        </p:spPr>
        <p:txBody>
          <a:bodyPr spcFirstLastPara="1" wrap="square" lIns="68575" tIns="68575" rIns="68575" bIns="68575" anchor="t" anchorCtr="0">
            <a:noAutofit/>
          </a:bodyPr>
          <a:lstStyle>
            <a:lvl1pPr lvl="0" algn="l">
              <a:lnSpc>
                <a:spcPct val="100000"/>
              </a:lnSpc>
              <a:spcBef>
                <a:spcPts val="0"/>
              </a:spcBef>
              <a:spcAft>
                <a:spcPts val="0"/>
              </a:spcAft>
              <a:buSzPts val="1800"/>
              <a:buNone/>
              <a:defRPr sz="3200"/>
            </a:lvl1pPr>
            <a:lvl2pPr lvl="1" algn="l">
              <a:lnSpc>
                <a:spcPct val="100000"/>
              </a:lnSpc>
              <a:spcBef>
                <a:spcPts val="0"/>
              </a:spcBef>
              <a:spcAft>
                <a:spcPts val="0"/>
              </a:spcAft>
              <a:buSzPts val="2100"/>
              <a:buNone/>
              <a:defRPr/>
            </a:lvl2pPr>
            <a:lvl3pPr lvl="2" algn="l">
              <a:lnSpc>
                <a:spcPct val="100000"/>
              </a:lnSpc>
              <a:spcBef>
                <a:spcPts val="0"/>
              </a:spcBef>
              <a:spcAft>
                <a:spcPts val="0"/>
              </a:spcAft>
              <a:buSzPts val="2100"/>
              <a:buNone/>
              <a:defRPr/>
            </a:lvl3pPr>
            <a:lvl4pPr lvl="3" algn="l">
              <a:lnSpc>
                <a:spcPct val="100000"/>
              </a:lnSpc>
              <a:spcBef>
                <a:spcPts val="0"/>
              </a:spcBef>
              <a:spcAft>
                <a:spcPts val="0"/>
              </a:spcAft>
              <a:buSzPts val="2100"/>
              <a:buNone/>
              <a:defRPr/>
            </a:lvl4pPr>
            <a:lvl5pPr lvl="4" algn="l">
              <a:lnSpc>
                <a:spcPct val="100000"/>
              </a:lnSpc>
              <a:spcBef>
                <a:spcPts val="0"/>
              </a:spcBef>
              <a:spcAft>
                <a:spcPts val="0"/>
              </a:spcAft>
              <a:buSzPts val="2100"/>
              <a:buNone/>
              <a:defRPr/>
            </a:lvl5pPr>
            <a:lvl6pPr lvl="5" algn="l">
              <a:lnSpc>
                <a:spcPct val="100000"/>
              </a:lnSpc>
              <a:spcBef>
                <a:spcPts val="0"/>
              </a:spcBef>
              <a:spcAft>
                <a:spcPts val="0"/>
              </a:spcAft>
              <a:buSzPts val="2100"/>
              <a:buNone/>
              <a:defRPr/>
            </a:lvl6pPr>
            <a:lvl7pPr lvl="6" algn="l">
              <a:lnSpc>
                <a:spcPct val="100000"/>
              </a:lnSpc>
              <a:spcBef>
                <a:spcPts val="0"/>
              </a:spcBef>
              <a:spcAft>
                <a:spcPts val="0"/>
              </a:spcAft>
              <a:buSzPts val="2100"/>
              <a:buNone/>
              <a:defRPr/>
            </a:lvl7pPr>
            <a:lvl8pPr lvl="7" algn="l">
              <a:lnSpc>
                <a:spcPct val="100000"/>
              </a:lnSpc>
              <a:spcBef>
                <a:spcPts val="0"/>
              </a:spcBef>
              <a:spcAft>
                <a:spcPts val="0"/>
              </a:spcAft>
              <a:buSzPts val="2100"/>
              <a:buNone/>
              <a:defRPr/>
            </a:lvl8pPr>
            <a:lvl9pPr lvl="8" algn="l">
              <a:lnSpc>
                <a:spcPct val="100000"/>
              </a:lnSpc>
              <a:spcBef>
                <a:spcPts val="0"/>
              </a:spcBef>
              <a:spcAft>
                <a:spcPts val="0"/>
              </a:spcAft>
              <a:buSzPts val="2100"/>
              <a:buNone/>
              <a:defRPr/>
            </a:lvl9pPr>
          </a:lstStyle>
          <a:p>
            <a:endParaRPr/>
          </a:p>
        </p:txBody>
      </p:sp>
      <p:sp>
        <p:nvSpPr>
          <p:cNvPr id="6102" name="Google Shape;6102;p67"/>
          <p:cNvSpPr/>
          <p:nvPr/>
        </p:nvSpPr>
        <p:spPr>
          <a:xfrm>
            <a:off x="-348067" y="853133"/>
            <a:ext cx="1300000" cy="48800"/>
          </a:xfrm>
          <a:prstGeom prst="rect">
            <a:avLst/>
          </a:pr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grpSp>
        <p:nvGrpSpPr>
          <p:cNvPr id="6103" name="Google Shape;6103;p67"/>
          <p:cNvGrpSpPr/>
          <p:nvPr/>
        </p:nvGrpSpPr>
        <p:grpSpPr>
          <a:xfrm>
            <a:off x="78369" y="5596296"/>
            <a:ext cx="12034728" cy="1130475"/>
            <a:chOff x="58777" y="4197223"/>
            <a:chExt cx="9026046" cy="847856"/>
          </a:xfrm>
        </p:grpSpPr>
        <p:sp>
          <p:nvSpPr>
            <p:cNvPr id="6104" name="Google Shape;6104;p67"/>
            <p:cNvSpPr/>
            <p:nvPr/>
          </p:nvSpPr>
          <p:spPr>
            <a:xfrm>
              <a:off x="8256418" y="4197223"/>
              <a:ext cx="349515" cy="436120"/>
            </a:xfrm>
            <a:custGeom>
              <a:avLst/>
              <a:gdLst/>
              <a:ahLst/>
              <a:cxnLst/>
              <a:rect l="l" t="t" r="r" b="b"/>
              <a:pathLst>
                <a:path w="10836" h="13521" extrusionOk="0">
                  <a:moveTo>
                    <a:pt x="4145" y="435"/>
                  </a:moveTo>
                  <a:cubicBezTo>
                    <a:pt x="4431" y="435"/>
                    <a:pt x="4712" y="608"/>
                    <a:pt x="4763" y="994"/>
                  </a:cubicBezTo>
                  <a:cubicBezTo>
                    <a:pt x="4799" y="1184"/>
                    <a:pt x="4751" y="1387"/>
                    <a:pt x="4620" y="1542"/>
                  </a:cubicBezTo>
                  <a:lnTo>
                    <a:pt x="3822" y="1684"/>
                  </a:lnTo>
                  <a:cubicBezTo>
                    <a:pt x="3656" y="1589"/>
                    <a:pt x="3537" y="1434"/>
                    <a:pt x="3501" y="1244"/>
                  </a:cubicBezTo>
                  <a:lnTo>
                    <a:pt x="3501" y="1232"/>
                  </a:lnTo>
                  <a:cubicBezTo>
                    <a:pt x="3386" y="732"/>
                    <a:pt x="3770" y="435"/>
                    <a:pt x="4145" y="435"/>
                  </a:cubicBezTo>
                  <a:close/>
                  <a:moveTo>
                    <a:pt x="7848" y="2746"/>
                  </a:moveTo>
                  <a:cubicBezTo>
                    <a:pt x="8111" y="2746"/>
                    <a:pt x="8330" y="2934"/>
                    <a:pt x="8383" y="3196"/>
                  </a:cubicBezTo>
                  <a:lnTo>
                    <a:pt x="9776" y="10757"/>
                  </a:lnTo>
                  <a:cubicBezTo>
                    <a:pt x="9823" y="11066"/>
                    <a:pt x="9621" y="11352"/>
                    <a:pt x="9323" y="11400"/>
                  </a:cubicBezTo>
                  <a:lnTo>
                    <a:pt x="3060" y="12543"/>
                  </a:lnTo>
                  <a:cubicBezTo>
                    <a:pt x="3030" y="12548"/>
                    <a:pt x="2999" y="12550"/>
                    <a:pt x="2969" y="12550"/>
                  </a:cubicBezTo>
                  <a:cubicBezTo>
                    <a:pt x="2707" y="12550"/>
                    <a:pt x="2472" y="12369"/>
                    <a:pt x="2429" y="12102"/>
                  </a:cubicBezTo>
                  <a:lnTo>
                    <a:pt x="1048" y="4530"/>
                  </a:lnTo>
                  <a:cubicBezTo>
                    <a:pt x="989" y="4232"/>
                    <a:pt x="1191" y="3947"/>
                    <a:pt x="1489" y="3899"/>
                  </a:cubicBezTo>
                  <a:lnTo>
                    <a:pt x="2239" y="3768"/>
                  </a:lnTo>
                  <a:cubicBezTo>
                    <a:pt x="2271" y="3968"/>
                    <a:pt x="2451" y="4121"/>
                    <a:pt x="2657" y="4121"/>
                  </a:cubicBezTo>
                  <a:cubicBezTo>
                    <a:pt x="2684" y="4121"/>
                    <a:pt x="2711" y="4119"/>
                    <a:pt x="2739" y="4113"/>
                  </a:cubicBezTo>
                  <a:lnTo>
                    <a:pt x="6656" y="3399"/>
                  </a:lnTo>
                  <a:cubicBezTo>
                    <a:pt x="6882" y="3351"/>
                    <a:pt x="7049" y="3125"/>
                    <a:pt x="7001" y="2887"/>
                  </a:cubicBezTo>
                  <a:lnTo>
                    <a:pt x="7740" y="2756"/>
                  </a:lnTo>
                  <a:cubicBezTo>
                    <a:pt x="7776" y="2749"/>
                    <a:pt x="7812" y="2746"/>
                    <a:pt x="7848" y="2746"/>
                  </a:cubicBezTo>
                  <a:close/>
                  <a:moveTo>
                    <a:pt x="4134" y="0"/>
                  </a:moveTo>
                  <a:cubicBezTo>
                    <a:pt x="4070" y="0"/>
                    <a:pt x="4006" y="6"/>
                    <a:pt x="3942" y="18"/>
                  </a:cubicBezTo>
                  <a:cubicBezTo>
                    <a:pt x="3334" y="125"/>
                    <a:pt x="2941" y="708"/>
                    <a:pt x="3072" y="1303"/>
                  </a:cubicBezTo>
                  <a:cubicBezTo>
                    <a:pt x="3096" y="1482"/>
                    <a:pt x="3168" y="1637"/>
                    <a:pt x="3287" y="1780"/>
                  </a:cubicBezTo>
                  <a:lnTo>
                    <a:pt x="2501" y="1923"/>
                  </a:lnTo>
                  <a:cubicBezTo>
                    <a:pt x="2191" y="1982"/>
                    <a:pt x="1977" y="2292"/>
                    <a:pt x="2037" y="2601"/>
                  </a:cubicBezTo>
                  <a:lnTo>
                    <a:pt x="2084" y="2887"/>
                  </a:lnTo>
                  <a:lnTo>
                    <a:pt x="798" y="3125"/>
                  </a:lnTo>
                  <a:cubicBezTo>
                    <a:pt x="310" y="3208"/>
                    <a:pt x="1" y="3673"/>
                    <a:pt x="84" y="4161"/>
                  </a:cubicBezTo>
                  <a:lnTo>
                    <a:pt x="1656" y="12793"/>
                  </a:lnTo>
                  <a:cubicBezTo>
                    <a:pt x="1741" y="13218"/>
                    <a:pt x="2111" y="13520"/>
                    <a:pt x="2537" y="13520"/>
                  </a:cubicBezTo>
                  <a:cubicBezTo>
                    <a:pt x="2588" y="13520"/>
                    <a:pt x="2639" y="13516"/>
                    <a:pt x="2691" y="13507"/>
                  </a:cubicBezTo>
                  <a:lnTo>
                    <a:pt x="10026" y="12162"/>
                  </a:lnTo>
                  <a:cubicBezTo>
                    <a:pt x="10514" y="12079"/>
                    <a:pt x="10835" y="11602"/>
                    <a:pt x="10752" y="11126"/>
                  </a:cubicBezTo>
                  <a:lnTo>
                    <a:pt x="9168" y="2494"/>
                  </a:lnTo>
                  <a:cubicBezTo>
                    <a:pt x="9095" y="2064"/>
                    <a:pt x="8725" y="1763"/>
                    <a:pt x="8304" y="1763"/>
                  </a:cubicBezTo>
                  <a:cubicBezTo>
                    <a:pt x="8248" y="1763"/>
                    <a:pt x="8190" y="1768"/>
                    <a:pt x="8133" y="1780"/>
                  </a:cubicBezTo>
                  <a:lnTo>
                    <a:pt x="6859" y="2018"/>
                  </a:lnTo>
                  <a:lnTo>
                    <a:pt x="6799" y="1732"/>
                  </a:lnTo>
                  <a:cubicBezTo>
                    <a:pt x="6745" y="1451"/>
                    <a:pt x="6496" y="1249"/>
                    <a:pt x="6210" y="1249"/>
                  </a:cubicBezTo>
                  <a:cubicBezTo>
                    <a:pt x="6180" y="1249"/>
                    <a:pt x="6151" y="1251"/>
                    <a:pt x="6120" y="1256"/>
                  </a:cubicBezTo>
                  <a:lnTo>
                    <a:pt x="5168" y="1434"/>
                  </a:lnTo>
                  <a:cubicBezTo>
                    <a:pt x="5227" y="1268"/>
                    <a:pt x="5239" y="1089"/>
                    <a:pt x="5204" y="910"/>
                  </a:cubicBezTo>
                  <a:cubicBezTo>
                    <a:pt x="5119" y="380"/>
                    <a:pt x="4655" y="0"/>
                    <a:pt x="4134"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105" name="Google Shape;6105;p67"/>
            <p:cNvSpPr/>
            <p:nvPr/>
          </p:nvSpPr>
          <p:spPr>
            <a:xfrm>
              <a:off x="8318251" y="4354466"/>
              <a:ext cx="60156" cy="49866"/>
            </a:xfrm>
            <a:custGeom>
              <a:avLst/>
              <a:gdLst/>
              <a:ahLst/>
              <a:cxnLst/>
              <a:rect l="l" t="t" r="r" b="b"/>
              <a:pathLst>
                <a:path w="1865" h="1546" extrusionOk="0">
                  <a:moveTo>
                    <a:pt x="1014" y="1"/>
                  </a:moveTo>
                  <a:cubicBezTo>
                    <a:pt x="970" y="1"/>
                    <a:pt x="926" y="5"/>
                    <a:pt x="882" y="12"/>
                  </a:cubicBezTo>
                  <a:cubicBezTo>
                    <a:pt x="191" y="131"/>
                    <a:pt x="0" y="1012"/>
                    <a:pt x="572" y="1405"/>
                  </a:cubicBezTo>
                  <a:cubicBezTo>
                    <a:pt x="710" y="1502"/>
                    <a:pt x="861" y="1545"/>
                    <a:pt x="1007" y="1545"/>
                  </a:cubicBezTo>
                  <a:cubicBezTo>
                    <a:pt x="1454" y="1545"/>
                    <a:pt x="1864" y="1142"/>
                    <a:pt x="1775" y="631"/>
                  </a:cubicBezTo>
                  <a:cubicBezTo>
                    <a:pt x="1700" y="259"/>
                    <a:pt x="1379" y="1"/>
                    <a:pt x="101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106" name="Google Shape;6106;p67"/>
            <p:cNvSpPr/>
            <p:nvPr/>
          </p:nvSpPr>
          <p:spPr>
            <a:xfrm>
              <a:off x="8386921" y="4339823"/>
              <a:ext cx="124020" cy="43383"/>
            </a:xfrm>
            <a:custGeom>
              <a:avLst/>
              <a:gdLst/>
              <a:ahLst/>
              <a:cxnLst/>
              <a:rect l="l" t="t" r="r" b="b"/>
              <a:pathLst>
                <a:path w="3845" h="1345" extrusionOk="0">
                  <a:moveTo>
                    <a:pt x="3248" y="1"/>
                  </a:moveTo>
                  <a:cubicBezTo>
                    <a:pt x="3212" y="1"/>
                    <a:pt x="3174" y="5"/>
                    <a:pt x="3134" y="14"/>
                  </a:cubicBezTo>
                  <a:lnTo>
                    <a:pt x="538" y="478"/>
                  </a:lnTo>
                  <a:cubicBezTo>
                    <a:pt x="0" y="579"/>
                    <a:pt x="106" y="1345"/>
                    <a:pt x="597" y="1345"/>
                  </a:cubicBezTo>
                  <a:cubicBezTo>
                    <a:pt x="628" y="1345"/>
                    <a:pt x="660" y="1342"/>
                    <a:pt x="693" y="1335"/>
                  </a:cubicBezTo>
                  <a:lnTo>
                    <a:pt x="3289" y="871"/>
                  </a:lnTo>
                  <a:cubicBezTo>
                    <a:pt x="3844" y="793"/>
                    <a:pt x="3747" y="1"/>
                    <a:pt x="324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107" name="Google Shape;6107;p67"/>
            <p:cNvSpPr/>
            <p:nvPr/>
          </p:nvSpPr>
          <p:spPr>
            <a:xfrm>
              <a:off x="8330927" y="4423976"/>
              <a:ext cx="60156" cy="49866"/>
            </a:xfrm>
            <a:custGeom>
              <a:avLst/>
              <a:gdLst/>
              <a:ahLst/>
              <a:cxnLst/>
              <a:rect l="l" t="t" r="r" b="b"/>
              <a:pathLst>
                <a:path w="1865" h="1546" extrusionOk="0">
                  <a:moveTo>
                    <a:pt x="1014" y="1"/>
                  </a:moveTo>
                  <a:cubicBezTo>
                    <a:pt x="970" y="1"/>
                    <a:pt x="926" y="5"/>
                    <a:pt x="881" y="12"/>
                  </a:cubicBezTo>
                  <a:cubicBezTo>
                    <a:pt x="203" y="131"/>
                    <a:pt x="0" y="1012"/>
                    <a:pt x="572" y="1405"/>
                  </a:cubicBezTo>
                  <a:cubicBezTo>
                    <a:pt x="710" y="1502"/>
                    <a:pt x="861" y="1546"/>
                    <a:pt x="1007" y="1546"/>
                  </a:cubicBezTo>
                  <a:cubicBezTo>
                    <a:pt x="1454" y="1546"/>
                    <a:pt x="1864" y="1142"/>
                    <a:pt x="1774" y="631"/>
                  </a:cubicBezTo>
                  <a:cubicBezTo>
                    <a:pt x="1700" y="259"/>
                    <a:pt x="1379" y="1"/>
                    <a:pt x="101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108" name="Google Shape;6108;p67"/>
            <p:cNvSpPr/>
            <p:nvPr/>
          </p:nvSpPr>
          <p:spPr>
            <a:xfrm>
              <a:off x="8400436" y="4409300"/>
              <a:ext cx="121279" cy="43544"/>
            </a:xfrm>
            <a:custGeom>
              <a:avLst/>
              <a:gdLst/>
              <a:ahLst/>
              <a:cxnLst/>
              <a:rect l="l" t="t" r="r" b="b"/>
              <a:pathLst>
                <a:path w="3760" h="1350" extrusionOk="0">
                  <a:moveTo>
                    <a:pt x="3144" y="1"/>
                  </a:moveTo>
                  <a:cubicBezTo>
                    <a:pt x="3128" y="1"/>
                    <a:pt x="3112" y="1"/>
                    <a:pt x="3096" y="3"/>
                  </a:cubicBezTo>
                  <a:lnTo>
                    <a:pt x="500" y="467"/>
                  </a:lnTo>
                  <a:cubicBezTo>
                    <a:pt x="0" y="618"/>
                    <a:pt x="125" y="1349"/>
                    <a:pt x="631" y="1349"/>
                  </a:cubicBezTo>
                  <a:cubicBezTo>
                    <a:pt x="643" y="1349"/>
                    <a:pt x="655" y="1349"/>
                    <a:pt x="667" y="1348"/>
                  </a:cubicBezTo>
                  <a:lnTo>
                    <a:pt x="3263" y="872"/>
                  </a:lnTo>
                  <a:cubicBezTo>
                    <a:pt x="3759" y="722"/>
                    <a:pt x="3640" y="1"/>
                    <a:pt x="314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109" name="Google Shape;6109;p67"/>
            <p:cNvSpPr/>
            <p:nvPr/>
          </p:nvSpPr>
          <p:spPr>
            <a:xfrm>
              <a:off x="8344377" y="4498130"/>
              <a:ext cx="60123" cy="50221"/>
            </a:xfrm>
            <a:custGeom>
              <a:avLst/>
              <a:gdLst/>
              <a:ahLst/>
              <a:cxnLst/>
              <a:rect l="l" t="t" r="r" b="b"/>
              <a:pathLst>
                <a:path w="1864" h="1557" extrusionOk="0">
                  <a:moveTo>
                    <a:pt x="1010" y="0"/>
                  </a:moveTo>
                  <a:cubicBezTo>
                    <a:pt x="967" y="0"/>
                    <a:pt x="924" y="4"/>
                    <a:pt x="881" y="11"/>
                  </a:cubicBezTo>
                  <a:cubicBezTo>
                    <a:pt x="203" y="130"/>
                    <a:pt x="0" y="1011"/>
                    <a:pt x="572" y="1416"/>
                  </a:cubicBezTo>
                  <a:cubicBezTo>
                    <a:pt x="710" y="1513"/>
                    <a:pt x="860" y="1556"/>
                    <a:pt x="1007" y="1556"/>
                  </a:cubicBezTo>
                  <a:cubicBezTo>
                    <a:pt x="1454" y="1556"/>
                    <a:pt x="1864" y="1153"/>
                    <a:pt x="1774" y="642"/>
                  </a:cubicBezTo>
                  <a:cubicBezTo>
                    <a:pt x="1710" y="268"/>
                    <a:pt x="1378" y="0"/>
                    <a:pt x="1010"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110" name="Google Shape;6110;p67"/>
            <p:cNvSpPr/>
            <p:nvPr/>
          </p:nvSpPr>
          <p:spPr>
            <a:xfrm>
              <a:off x="8413822" y="4483357"/>
              <a:ext cx="122246" cy="43706"/>
            </a:xfrm>
            <a:custGeom>
              <a:avLst/>
              <a:gdLst/>
              <a:ahLst/>
              <a:cxnLst/>
              <a:rect l="l" t="t" r="r" b="b"/>
              <a:pathLst>
                <a:path w="3790" h="1355" extrusionOk="0">
                  <a:moveTo>
                    <a:pt x="3177" y="0"/>
                  </a:moveTo>
                  <a:cubicBezTo>
                    <a:pt x="3155" y="0"/>
                    <a:pt x="3133" y="2"/>
                    <a:pt x="3110" y="5"/>
                  </a:cubicBezTo>
                  <a:lnTo>
                    <a:pt x="514" y="481"/>
                  </a:lnTo>
                  <a:cubicBezTo>
                    <a:pt x="1" y="606"/>
                    <a:pt x="110" y="1355"/>
                    <a:pt x="602" y="1355"/>
                  </a:cubicBezTo>
                  <a:cubicBezTo>
                    <a:pt x="623" y="1355"/>
                    <a:pt x="646" y="1353"/>
                    <a:pt x="669" y="1350"/>
                  </a:cubicBezTo>
                  <a:lnTo>
                    <a:pt x="3264" y="886"/>
                  </a:lnTo>
                  <a:cubicBezTo>
                    <a:pt x="3789" y="749"/>
                    <a:pt x="3669" y="0"/>
                    <a:pt x="3177"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111" name="Google Shape;6111;p67"/>
            <p:cNvSpPr/>
            <p:nvPr/>
          </p:nvSpPr>
          <p:spPr>
            <a:xfrm>
              <a:off x="8287157" y="4806940"/>
              <a:ext cx="250396" cy="224592"/>
            </a:xfrm>
            <a:custGeom>
              <a:avLst/>
              <a:gdLst/>
              <a:ahLst/>
              <a:cxnLst/>
              <a:rect l="l" t="t" r="r" b="b"/>
              <a:pathLst>
                <a:path w="7763" h="6963" extrusionOk="0">
                  <a:moveTo>
                    <a:pt x="3924" y="1"/>
                  </a:moveTo>
                  <a:cubicBezTo>
                    <a:pt x="2893" y="1"/>
                    <a:pt x="1881" y="469"/>
                    <a:pt x="1215" y="1343"/>
                  </a:cubicBezTo>
                  <a:lnTo>
                    <a:pt x="6953" y="4975"/>
                  </a:lnTo>
                  <a:cubicBezTo>
                    <a:pt x="7763" y="3403"/>
                    <a:pt x="7239" y="1474"/>
                    <a:pt x="5751" y="534"/>
                  </a:cubicBezTo>
                  <a:cubicBezTo>
                    <a:pt x="5184" y="174"/>
                    <a:pt x="4551" y="1"/>
                    <a:pt x="3924" y="1"/>
                  </a:cubicBezTo>
                  <a:close/>
                  <a:moveTo>
                    <a:pt x="810" y="1986"/>
                  </a:moveTo>
                  <a:lnTo>
                    <a:pt x="810" y="1986"/>
                  </a:lnTo>
                  <a:cubicBezTo>
                    <a:pt x="0" y="3558"/>
                    <a:pt x="512" y="5498"/>
                    <a:pt x="2012" y="6439"/>
                  </a:cubicBezTo>
                  <a:cubicBezTo>
                    <a:pt x="2576" y="6793"/>
                    <a:pt x="3206" y="6963"/>
                    <a:pt x="3829" y="6963"/>
                  </a:cubicBezTo>
                  <a:cubicBezTo>
                    <a:pt x="4864" y="6963"/>
                    <a:pt x="5880" y="6494"/>
                    <a:pt x="6549" y="5618"/>
                  </a:cubicBezTo>
                  <a:lnTo>
                    <a:pt x="810" y="1986"/>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112" name="Google Shape;6112;p67"/>
            <p:cNvSpPr/>
            <p:nvPr/>
          </p:nvSpPr>
          <p:spPr>
            <a:xfrm>
              <a:off x="8756435" y="4325276"/>
              <a:ext cx="195885" cy="181918"/>
            </a:xfrm>
            <a:custGeom>
              <a:avLst/>
              <a:gdLst/>
              <a:ahLst/>
              <a:cxnLst/>
              <a:rect l="l" t="t" r="r" b="b"/>
              <a:pathLst>
                <a:path w="6073" h="5640" extrusionOk="0">
                  <a:moveTo>
                    <a:pt x="3596" y="0"/>
                  </a:moveTo>
                  <a:lnTo>
                    <a:pt x="1203" y="1632"/>
                  </a:lnTo>
                  <a:cubicBezTo>
                    <a:pt x="251" y="2286"/>
                    <a:pt x="1" y="3596"/>
                    <a:pt x="655" y="4560"/>
                  </a:cubicBezTo>
                  <a:lnTo>
                    <a:pt x="763" y="4715"/>
                  </a:lnTo>
                  <a:cubicBezTo>
                    <a:pt x="1163" y="5316"/>
                    <a:pt x="1827" y="5640"/>
                    <a:pt x="2502" y="5640"/>
                  </a:cubicBezTo>
                  <a:cubicBezTo>
                    <a:pt x="2909" y="5640"/>
                    <a:pt x="3321" y="5522"/>
                    <a:pt x="3680" y="5275"/>
                  </a:cubicBezTo>
                  <a:lnTo>
                    <a:pt x="6073" y="3644"/>
                  </a:lnTo>
                  <a:lnTo>
                    <a:pt x="3596" y="0"/>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113" name="Google Shape;6113;p67"/>
            <p:cNvSpPr/>
            <p:nvPr/>
          </p:nvSpPr>
          <p:spPr>
            <a:xfrm>
              <a:off x="8888938" y="4249734"/>
              <a:ext cx="195885" cy="181950"/>
            </a:xfrm>
            <a:custGeom>
              <a:avLst/>
              <a:gdLst/>
              <a:ahLst/>
              <a:cxnLst/>
              <a:rect l="l" t="t" r="r" b="b"/>
              <a:pathLst>
                <a:path w="6073" h="5641" extrusionOk="0">
                  <a:moveTo>
                    <a:pt x="3577" y="1"/>
                  </a:moveTo>
                  <a:cubicBezTo>
                    <a:pt x="3169" y="1"/>
                    <a:pt x="2757" y="119"/>
                    <a:pt x="2393" y="366"/>
                  </a:cubicBezTo>
                  <a:lnTo>
                    <a:pt x="0" y="1997"/>
                  </a:lnTo>
                  <a:lnTo>
                    <a:pt x="2477" y="5640"/>
                  </a:lnTo>
                  <a:lnTo>
                    <a:pt x="4870" y="4009"/>
                  </a:lnTo>
                  <a:cubicBezTo>
                    <a:pt x="5834" y="3354"/>
                    <a:pt x="6072" y="2045"/>
                    <a:pt x="5429" y="1092"/>
                  </a:cubicBezTo>
                  <a:lnTo>
                    <a:pt x="5322" y="926"/>
                  </a:lnTo>
                  <a:cubicBezTo>
                    <a:pt x="4914" y="325"/>
                    <a:pt x="4252" y="1"/>
                    <a:pt x="3577"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114" name="Google Shape;6114;p67"/>
            <p:cNvSpPr/>
            <p:nvPr/>
          </p:nvSpPr>
          <p:spPr>
            <a:xfrm>
              <a:off x="8698827" y="4700401"/>
              <a:ext cx="346064" cy="344677"/>
            </a:xfrm>
            <a:custGeom>
              <a:avLst/>
              <a:gdLst/>
              <a:ahLst/>
              <a:cxnLst/>
              <a:rect l="l" t="t" r="r" b="b"/>
              <a:pathLst>
                <a:path w="10729" h="10686" extrusionOk="0">
                  <a:moveTo>
                    <a:pt x="5017" y="0"/>
                  </a:moveTo>
                  <a:cubicBezTo>
                    <a:pt x="4831" y="0"/>
                    <a:pt x="4666" y="137"/>
                    <a:pt x="4644" y="324"/>
                  </a:cubicBezTo>
                  <a:lnTo>
                    <a:pt x="4192" y="3813"/>
                  </a:lnTo>
                  <a:lnTo>
                    <a:pt x="703" y="3348"/>
                  </a:lnTo>
                  <a:cubicBezTo>
                    <a:pt x="688" y="3347"/>
                    <a:pt x="673" y="3346"/>
                    <a:pt x="659" y="3346"/>
                  </a:cubicBezTo>
                  <a:cubicBezTo>
                    <a:pt x="474" y="3346"/>
                    <a:pt x="308" y="3482"/>
                    <a:pt x="286" y="3670"/>
                  </a:cubicBezTo>
                  <a:lnTo>
                    <a:pt x="24" y="5646"/>
                  </a:lnTo>
                  <a:cubicBezTo>
                    <a:pt x="1" y="5849"/>
                    <a:pt x="143" y="6027"/>
                    <a:pt x="346" y="6063"/>
                  </a:cubicBezTo>
                  <a:lnTo>
                    <a:pt x="3822" y="6527"/>
                  </a:lnTo>
                  <a:lnTo>
                    <a:pt x="3370" y="10004"/>
                  </a:lnTo>
                  <a:cubicBezTo>
                    <a:pt x="3334" y="10206"/>
                    <a:pt x="3477" y="10397"/>
                    <a:pt x="3692" y="10421"/>
                  </a:cubicBezTo>
                  <a:lnTo>
                    <a:pt x="5656" y="10683"/>
                  </a:lnTo>
                  <a:cubicBezTo>
                    <a:pt x="5671" y="10684"/>
                    <a:pt x="5686" y="10685"/>
                    <a:pt x="5700" y="10685"/>
                  </a:cubicBezTo>
                  <a:cubicBezTo>
                    <a:pt x="5885" y="10685"/>
                    <a:pt x="6051" y="10549"/>
                    <a:pt x="6073" y="10361"/>
                  </a:cubicBezTo>
                  <a:lnTo>
                    <a:pt x="6537" y="6885"/>
                  </a:lnTo>
                  <a:lnTo>
                    <a:pt x="10026" y="7337"/>
                  </a:lnTo>
                  <a:cubicBezTo>
                    <a:pt x="10040" y="7339"/>
                    <a:pt x="10055" y="7340"/>
                    <a:pt x="10070" y="7340"/>
                  </a:cubicBezTo>
                  <a:cubicBezTo>
                    <a:pt x="10253" y="7340"/>
                    <a:pt x="10409" y="7203"/>
                    <a:pt x="10442" y="7016"/>
                  </a:cubicBezTo>
                  <a:lnTo>
                    <a:pt x="10704" y="5039"/>
                  </a:lnTo>
                  <a:cubicBezTo>
                    <a:pt x="10728" y="4837"/>
                    <a:pt x="10585" y="4646"/>
                    <a:pt x="10383" y="4622"/>
                  </a:cubicBezTo>
                  <a:lnTo>
                    <a:pt x="6894" y="4170"/>
                  </a:lnTo>
                  <a:lnTo>
                    <a:pt x="7359" y="681"/>
                  </a:lnTo>
                  <a:cubicBezTo>
                    <a:pt x="7382" y="479"/>
                    <a:pt x="7240" y="300"/>
                    <a:pt x="7037" y="265"/>
                  </a:cubicBezTo>
                  <a:lnTo>
                    <a:pt x="5061" y="3"/>
                  </a:lnTo>
                  <a:cubicBezTo>
                    <a:pt x="5046" y="1"/>
                    <a:pt x="5031" y="0"/>
                    <a:pt x="5017"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115" name="Google Shape;6115;p67"/>
            <p:cNvSpPr/>
            <p:nvPr/>
          </p:nvSpPr>
          <p:spPr>
            <a:xfrm>
              <a:off x="7231805" y="4197223"/>
              <a:ext cx="349902" cy="436120"/>
            </a:xfrm>
            <a:custGeom>
              <a:avLst/>
              <a:gdLst/>
              <a:ahLst/>
              <a:cxnLst/>
              <a:rect l="l" t="t" r="r" b="b"/>
              <a:pathLst>
                <a:path w="10848" h="13521" extrusionOk="0">
                  <a:moveTo>
                    <a:pt x="4147" y="435"/>
                  </a:moveTo>
                  <a:cubicBezTo>
                    <a:pt x="4435" y="435"/>
                    <a:pt x="4718" y="608"/>
                    <a:pt x="4775" y="994"/>
                  </a:cubicBezTo>
                  <a:cubicBezTo>
                    <a:pt x="4799" y="1184"/>
                    <a:pt x="4751" y="1387"/>
                    <a:pt x="4620" y="1542"/>
                  </a:cubicBezTo>
                  <a:lnTo>
                    <a:pt x="3835" y="1684"/>
                  </a:lnTo>
                  <a:cubicBezTo>
                    <a:pt x="3656" y="1589"/>
                    <a:pt x="3537" y="1434"/>
                    <a:pt x="3501" y="1244"/>
                  </a:cubicBezTo>
                  <a:lnTo>
                    <a:pt x="3501" y="1232"/>
                  </a:lnTo>
                  <a:cubicBezTo>
                    <a:pt x="3386" y="732"/>
                    <a:pt x="3770" y="435"/>
                    <a:pt x="4147" y="435"/>
                  </a:cubicBezTo>
                  <a:close/>
                  <a:moveTo>
                    <a:pt x="7856" y="2746"/>
                  </a:moveTo>
                  <a:cubicBezTo>
                    <a:pt x="8113" y="2746"/>
                    <a:pt x="8341" y="2934"/>
                    <a:pt x="8383" y="3196"/>
                  </a:cubicBezTo>
                  <a:lnTo>
                    <a:pt x="9776" y="10757"/>
                  </a:lnTo>
                  <a:cubicBezTo>
                    <a:pt x="9823" y="11066"/>
                    <a:pt x="9633" y="11340"/>
                    <a:pt x="9323" y="11400"/>
                  </a:cubicBezTo>
                  <a:lnTo>
                    <a:pt x="3061" y="12543"/>
                  </a:lnTo>
                  <a:cubicBezTo>
                    <a:pt x="3030" y="12548"/>
                    <a:pt x="2999" y="12550"/>
                    <a:pt x="2969" y="12550"/>
                  </a:cubicBezTo>
                  <a:cubicBezTo>
                    <a:pt x="2707" y="12550"/>
                    <a:pt x="2472" y="12369"/>
                    <a:pt x="2430" y="12102"/>
                  </a:cubicBezTo>
                  <a:lnTo>
                    <a:pt x="1048" y="4530"/>
                  </a:lnTo>
                  <a:cubicBezTo>
                    <a:pt x="989" y="4232"/>
                    <a:pt x="1191" y="3947"/>
                    <a:pt x="1489" y="3899"/>
                  </a:cubicBezTo>
                  <a:lnTo>
                    <a:pt x="2239" y="3768"/>
                  </a:lnTo>
                  <a:cubicBezTo>
                    <a:pt x="2271" y="3968"/>
                    <a:pt x="2451" y="4121"/>
                    <a:pt x="2657" y="4121"/>
                  </a:cubicBezTo>
                  <a:cubicBezTo>
                    <a:pt x="2684" y="4121"/>
                    <a:pt x="2712" y="4119"/>
                    <a:pt x="2739" y="4113"/>
                  </a:cubicBezTo>
                  <a:lnTo>
                    <a:pt x="6656" y="3399"/>
                  </a:lnTo>
                  <a:cubicBezTo>
                    <a:pt x="6894" y="3351"/>
                    <a:pt x="7049" y="3125"/>
                    <a:pt x="7002" y="2887"/>
                  </a:cubicBezTo>
                  <a:lnTo>
                    <a:pt x="7752" y="2756"/>
                  </a:lnTo>
                  <a:cubicBezTo>
                    <a:pt x="7787" y="2749"/>
                    <a:pt x="7822" y="2746"/>
                    <a:pt x="7856" y="2746"/>
                  </a:cubicBezTo>
                  <a:close/>
                  <a:moveTo>
                    <a:pt x="4125" y="0"/>
                  </a:moveTo>
                  <a:cubicBezTo>
                    <a:pt x="4061" y="0"/>
                    <a:pt x="3996" y="6"/>
                    <a:pt x="3930" y="18"/>
                  </a:cubicBezTo>
                  <a:cubicBezTo>
                    <a:pt x="3334" y="125"/>
                    <a:pt x="2942" y="708"/>
                    <a:pt x="3061" y="1303"/>
                  </a:cubicBezTo>
                  <a:cubicBezTo>
                    <a:pt x="3096" y="1482"/>
                    <a:pt x="3168" y="1637"/>
                    <a:pt x="3275" y="1780"/>
                  </a:cubicBezTo>
                  <a:lnTo>
                    <a:pt x="2501" y="1923"/>
                  </a:lnTo>
                  <a:cubicBezTo>
                    <a:pt x="2191" y="1982"/>
                    <a:pt x="1977" y="2292"/>
                    <a:pt x="2037" y="2601"/>
                  </a:cubicBezTo>
                  <a:lnTo>
                    <a:pt x="2084" y="2887"/>
                  </a:lnTo>
                  <a:lnTo>
                    <a:pt x="798" y="3125"/>
                  </a:lnTo>
                  <a:cubicBezTo>
                    <a:pt x="310" y="3208"/>
                    <a:pt x="1" y="3673"/>
                    <a:pt x="84" y="4161"/>
                  </a:cubicBezTo>
                  <a:lnTo>
                    <a:pt x="1656" y="12793"/>
                  </a:lnTo>
                  <a:cubicBezTo>
                    <a:pt x="1730" y="13218"/>
                    <a:pt x="2118" y="13520"/>
                    <a:pt x="2540" y="13520"/>
                  </a:cubicBezTo>
                  <a:cubicBezTo>
                    <a:pt x="2590" y="13520"/>
                    <a:pt x="2641" y="13516"/>
                    <a:pt x="2692" y="13507"/>
                  </a:cubicBezTo>
                  <a:lnTo>
                    <a:pt x="10038" y="12162"/>
                  </a:lnTo>
                  <a:cubicBezTo>
                    <a:pt x="10526" y="12079"/>
                    <a:pt x="10847" y="11602"/>
                    <a:pt x="10752" y="11126"/>
                  </a:cubicBezTo>
                  <a:lnTo>
                    <a:pt x="9180" y="2494"/>
                  </a:lnTo>
                  <a:cubicBezTo>
                    <a:pt x="9096" y="2064"/>
                    <a:pt x="8726" y="1763"/>
                    <a:pt x="8305" y="1763"/>
                  </a:cubicBezTo>
                  <a:cubicBezTo>
                    <a:pt x="8248" y="1763"/>
                    <a:pt x="8191" y="1768"/>
                    <a:pt x="8133" y="1780"/>
                  </a:cubicBezTo>
                  <a:lnTo>
                    <a:pt x="6847" y="2018"/>
                  </a:lnTo>
                  <a:lnTo>
                    <a:pt x="6799" y="1732"/>
                  </a:lnTo>
                  <a:cubicBezTo>
                    <a:pt x="6745" y="1451"/>
                    <a:pt x="6496" y="1249"/>
                    <a:pt x="6210" y="1249"/>
                  </a:cubicBezTo>
                  <a:cubicBezTo>
                    <a:pt x="6181" y="1249"/>
                    <a:pt x="6151" y="1251"/>
                    <a:pt x="6121" y="1256"/>
                  </a:cubicBezTo>
                  <a:lnTo>
                    <a:pt x="5168" y="1434"/>
                  </a:lnTo>
                  <a:cubicBezTo>
                    <a:pt x="5228" y="1268"/>
                    <a:pt x="5239" y="1089"/>
                    <a:pt x="5204" y="910"/>
                  </a:cubicBezTo>
                  <a:cubicBezTo>
                    <a:pt x="5119" y="380"/>
                    <a:pt x="4655" y="0"/>
                    <a:pt x="4125"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116" name="Google Shape;6116;p67"/>
            <p:cNvSpPr/>
            <p:nvPr/>
          </p:nvSpPr>
          <p:spPr>
            <a:xfrm>
              <a:off x="7293638" y="4354466"/>
              <a:ext cx="60059" cy="49866"/>
            </a:xfrm>
            <a:custGeom>
              <a:avLst/>
              <a:gdLst/>
              <a:ahLst/>
              <a:cxnLst/>
              <a:rect l="l" t="t" r="r" b="b"/>
              <a:pathLst>
                <a:path w="1862" h="1546" extrusionOk="0">
                  <a:moveTo>
                    <a:pt x="1002" y="1"/>
                  </a:moveTo>
                  <a:cubicBezTo>
                    <a:pt x="959" y="1"/>
                    <a:pt x="914" y="5"/>
                    <a:pt x="870" y="12"/>
                  </a:cubicBezTo>
                  <a:cubicBezTo>
                    <a:pt x="191" y="131"/>
                    <a:pt x="1" y="1012"/>
                    <a:pt x="572" y="1405"/>
                  </a:cubicBezTo>
                  <a:cubicBezTo>
                    <a:pt x="710" y="1502"/>
                    <a:pt x="861" y="1545"/>
                    <a:pt x="1007" y="1545"/>
                  </a:cubicBezTo>
                  <a:cubicBezTo>
                    <a:pt x="1453" y="1545"/>
                    <a:pt x="1861" y="1142"/>
                    <a:pt x="1763" y="631"/>
                  </a:cubicBezTo>
                  <a:cubicBezTo>
                    <a:pt x="1699" y="259"/>
                    <a:pt x="1369"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117" name="Google Shape;6117;p67"/>
            <p:cNvSpPr/>
            <p:nvPr/>
          </p:nvSpPr>
          <p:spPr>
            <a:xfrm>
              <a:off x="7361954" y="4339823"/>
              <a:ext cx="124375" cy="43383"/>
            </a:xfrm>
            <a:custGeom>
              <a:avLst/>
              <a:gdLst/>
              <a:ahLst/>
              <a:cxnLst/>
              <a:rect l="l" t="t" r="r" b="b"/>
              <a:pathLst>
                <a:path w="3856" h="1345" extrusionOk="0">
                  <a:moveTo>
                    <a:pt x="3259" y="1"/>
                  </a:moveTo>
                  <a:cubicBezTo>
                    <a:pt x="3223" y="1"/>
                    <a:pt x="3185" y="5"/>
                    <a:pt x="3145" y="14"/>
                  </a:cubicBezTo>
                  <a:lnTo>
                    <a:pt x="3133" y="14"/>
                  </a:lnTo>
                  <a:lnTo>
                    <a:pt x="550" y="478"/>
                  </a:lnTo>
                  <a:cubicBezTo>
                    <a:pt x="0" y="579"/>
                    <a:pt x="116" y="1345"/>
                    <a:pt x="608" y="1345"/>
                  </a:cubicBezTo>
                  <a:cubicBezTo>
                    <a:pt x="639" y="1345"/>
                    <a:pt x="671" y="1342"/>
                    <a:pt x="704" y="1335"/>
                  </a:cubicBezTo>
                  <a:lnTo>
                    <a:pt x="3300" y="871"/>
                  </a:lnTo>
                  <a:cubicBezTo>
                    <a:pt x="3855" y="793"/>
                    <a:pt x="3758" y="1"/>
                    <a:pt x="3259"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118" name="Google Shape;6118;p67"/>
            <p:cNvSpPr/>
            <p:nvPr/>
          </p:nvSpPr>
          <p:spPr>
            <a:xfrm>
              <a:off x="7306314" y="4423976"/>
              <a:ext cx="60059" cy="49866"/>
            </a:xfrm>
            <a:custGeom>
              <a:avLst/>
              <a:gdLst/>
              <a:ahLst/>
              <a:cxnLst/>
              <a:rect l="l" t="t" r="r" b="b"/>
              <a:pathLst>
                <a:path w="1862" h="1546" extrusionOk="0">
                  <a:moveTo>
                    <a:pt x="1002" y="1"/>
                  </a:moveTo>
                  <a:cubicBezTo>
                    <a:pt x="959" y="1"/>
                    <a:pt x="914" y="5"/>
                    <a:pt x="870" y="12"/>
                  </a:cubicBezTo>
                  <a:cubicBezTo>
                    <a:pt x="191" y="131"/>
                    <a:pt x="1" y="1012"/>
                    <a:pt x="560" y="1405"/>
                  </a:cubicBezTo>
                  <a:cubicBezTo>
                    <a:pt x="701" y="1502"/>
                    <a:pt x="854" y="1546"/>
                    <a:pt x="1002" y="1546"/>
                  </a:cubicBezTo>
                  <a:cubicBezTo>
                    <a:pt x="1453" y="1546"/>
                    <a:pt x="1861" y="1142"/>
                    <a:pt x="1763" y="631"/>
                  </a:cubicBezTo>
                  <a:cubicBezTo>
                    <a:pt x="1699" y="259"/>
                    <a:pt x="1369"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119" name="Google Shape;6119;p67"/>
            <p:cNvSpPr/>
            <p:nvPr/>
          </p:nvSpPr>
          <p:spPr>
            <a:xfrm>
              <a:off x="7375824" y="4409300"/>
              <a:ext cx="121279" cy="43544"/>
            </a:xfrm>
            <a:custGeom>
              <a:avLst/>
              <a:gdLst/>
              <a:ahLst/>
              <a:cxnLst/>
              <a:rect l="l" t="t" r="r" b="b"/>
              <a:pathLst>
                <a:path w="3760" h="1350" extrusionOk="0">
                  <a:moveTo>
                    <a:pt x="3144" y="1"/>
                  </a:moveTo>
                  <a:cubicBezTo>
                    <a:pt x="3128" y="1"/>
                    <a:pt x="3112" y="1"/>
                    <a:pt x="3096" y="3"/>
                  </a:cubicBezTo>
                  <a:lnTo>
                    <a:pt x="501" y="467"/>
                  </a:lnTo>
                  <a:cubicBezTo>
                    <a:pt x="0" y="618"/>
                    <a:pt x="125" y="1349"/>
                    <a:pt x="631" y="1349"/>
                  </a:cubicBezTo>
                  <a:cubicBezTo>
                    <a:pt x="643" y="1349"/>
                    <a:pt x="655" y="1349"/>
                    <a:pt x="667" y="1348"/>
                  </a:cubicBezTo>
                  <a:lnTo>
                    <a:pt x="3263" y="872"/>
                  </a:lnTo>
                  <a:cubicBezTo>
                    <a:pt x="3759" y="722"/>
                    <a:pt x="3640" y="1"/>
                    <a:pt x="314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120" name="Google Shape;6120;p67"/>
            <p:cNvSpPr/>
            <p:nvPr/>
          </p:nvSpPr>
          <p:spPr>
            <a:xfrm>
              <a:off x="7319765" y="4498130"/>
              <a:ext cx="60123" cy="50221"/>
            </a:xfrm>
            <a:custGeom>
              <a:avLst/>
              <a:gdLst/>
              <a:ahLst/>
              <a:cxnLst/>
              <a:rect l="l" t="t" r="r" b="b"/>
              <a:pathLst>
                <a:path w="1864" h="1557" extrusionOk="0">
                  <a:moveTo>
                    <a:pt x="1009" y="0"/>
                  </a:moveTo>
                  <a:cubicBezTo>
                    <a:pt x="967" y="0"/>
                    <a:pt x="924" y="4"/>
                    <a:pt x="881" y="11"/>
                  </a:cubicBezTo>
                  <a:cubicBezTo>
                    <a:pt x="203" y="130"/>
                    <a:pt x="0" y="1011"/>
                    <a:pt x="572" y="1416"/>
                  </a:cubicBezTo>
                  <a:cubicBezTo>
                    <a:pt x="710" y="1513"/>
                    <a:pt x="860" y="1556"/>
                    <a:pt x="1007" y="1556"/>
                  </a:cubicBezTo>
                  <a:cubicBezTo>
                    <a:pt x="1454" y="1556"/>
                    <a:pt x="1864" y="1153"/>
                    <a:pt x="1774" y="642"/>
                  </a:cubicBezTo>
                  <a:cubicBezTo>
                    <a:pt x="1700" y="268"/>
                    <a:pt x="1376" y="0"/>
                    <a:pt x="1009"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121" name="Google Shape;6121;p67"/>
            <p:cNvSpPr/>
            <p:nvPr/>
          </p:nvSpPr>
          <p:spPr>
            <a:xfrm>
              <a:off x="7388855" y="4483390"/>
              <a:ext cx="122343" cy="43673"/>
            </a:xfrm>
            <a:custGeom>
              <a:avLst/>
              <a:gdLst/>
              <a:ahLst/>
              <a:cxnLst/>
              <a:rect l="l" t="t" r="r" b="b"/>
              <a:pathLst>
                <a:path w="3793" h="1354" extrusionOk="0">
                  <a:moveTo>
                    <a:pt x="3178" y="1"/>
                  </a:moveTo>
                  <a:cubicBezTo>
                    <a:pt x="3160" y="1"/>
                    <a:pt x="3140" y="2"/>
                    <a:pt x="3121" y="4"/>
                  </a:cubicBezTo>
                  <a:lnTo>
                    <a:pt x="525" y="480"/>
                  </a:lnTo>
                  <a:cubicBezTo>
                    <a:pt x="1" y="605"/>
                    <a:pt x="121" y="1354"/>
                    <a:pt x="613" y="1354"/>
                  </a:cubicBezTo>
                  <a:cubicBezTo>
                    <a:pt x="635" y="1354"/>
                    <a:pt x="657" y="1352"/>
                    <a:pt x="680" y="1349"/>
                  </a:cubicBezTo>
                  <a:lnTo>
                    <a:pt x="3276" y="885"/>
                  </a:lnTo>
                  <a:cubicBezTo>
                    <a:pt x="3792" y="747"/>
                    <a:pt x="3678" y="1"/>
                    <a:pt x="317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122" name="Google Shape;6122;p67"/>
            <p:cNvSpPr/>
            <p:nvPr/>
          </p:nvSpPr>
          <p:spPr>
            <a:xfrm>
              <a:off x="7262544" y="4806843"/>
              <a:ext cx="250428" cy="224624"/>
            </a:xfrm>
            <a:custGeom>
              <a:avLst/>
              <a:gdLst/>
              <a:ahLst/>
              <a:cxnLst/>
              <a:rect l="l" t="t" r="r" b="b"/>
              <a:pathLst>
                <a:path w="7764" h="6964" extrusionOk="0">
                  <a:moveTo>
                    <a:pt x="3934" y="1"/>
                  </a:moveTo>
                  <a:cubicBezTo>
                    <a:pt x="2900" y="1"/>
                    <a:pt x="1883" y="470"/>
                    <a:pt x="1215" y="1346"/>
                  </a:cubicBezTo>
                  <a:lnTo>
                    <a:pt x="6953" y="4978"/>
                  </a:lnTo>
                  <a:cubicBezTo>
                    <a:pt x="7763" y="3406"/>
                    <a:pt x="7251" y="1465"/>
                    <a:pt x="5751" y="525"/>
                  </a:cubicBezTo>
                  <a:cubicBezTo>
                    <a:pt x="5187" y="171"/>
                    <a:pt x="4557" y="1"/>
                    <a:pt x="3934" y="1"/>
                  </a:cubicBezTo>
                  <a:close/>
                  <a:moveTo>
                    <a:pt x="810" y="1989"/>
                  </a:moveTo>
                  <a:lnTo>
                    <a:pt x="810" y="1989"/>
                  </a:lnTo>
                  <a:cubicBezTo>
                    <a:pt x="0" y="3561"/>
                    <a:pt x="524" y="5490"/>
                    <a:pt x="2012" y="6430"/>
                  </a:cubicBezTo>
                  <a:cubicBezTo>
                    <a:pt x="2579" y="6790"/>
                    <a:pt x="3213" y="6963"/>
                    <a:pt x="3839" y="6963"/>
                  </a:cubicBezTo>
                  <a:cubicBezTo>
                    <a:pt x="4870" y="6963"/>
                    <a:pt x="5882" y="6495"/>
                    <a:pt x="6549" y="5621"/>
                  </a:cubicBezTo>
                  <a:lnTo>
                    <a:pt x="810" y="1989"/>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123" name="Google Shape;6123;p67"/>
            <p:cNvSpPr/>
            <p:nvPr/>
          </p:nvSpPr>
          <p:spPr>
            <a:xfrm>
              <a:off x="7731822" y="4325276"/>
              <a:ext cx="195885" cy="181918"/>
            </a:xfrm>
            <a:custGeom>
              <a:avLst/>
              <a:gdLst/>
              <a:ahLst/>
              <a:cxnLst/>
              <a:rect l="l" t="t" r="r" b="b"/>
              <a:pathLst>
                <a:path w="6073" h="5640" extrusionOk="0">
                  <a:moveTo>
                    <a:pt x="3596" y="0"/>
                  </a:moveTo>
                  <a:lnTo>
                    <a:pt x="1203" y="1632"/>
                  </a:lnTo>
                  <a:cubicBezTo>
                    <a:pt x="251" y="2286"/>
                    <a:pt x="1" y="3596"/>
                    <a:pt x="655" y="4560"/>
                  </a:cubicBezTo>
                  <a:lnTo>
                    <a:pt x="763" y="4715"/>
                  </a:lnTo>
                  <a:cubicBezTo>
                    <a:pt x="1171" y="5316"/>
                    <a:pt x="1833" y="5640"/>
                    <a:pt x="2508" y="5640"/>
                  </a:cubicBezTo>
                  <a:cubicBezTo>
                    <a:pt x="2916" y="5640"/>
                    <a:pt x="3328" y="5522"/>
                    <a:pt x="3692" y="5275"/>
                  </a:cubicBezTo>
                  <a:lnTo>
                    <a:pt x="6073" y="3644"/>
                  </a:lnTo>
                  <a:lnTo>
                    <a:pt x="3596" y="0"/>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124" name="Google Shape;6124;p67"/>
            <p:cNvSpPr/>
            <p:nvPr/>
          </p:nvSpPr>
          <p:spPr>
            <a:xfrm>
              <a:off x="7864326" y="4249734"/>
              <a:ext cx="195885" cy="181950"/>
            </a:xfrm>
            <a:custGeom>
              <a:avLst/>
              <a:gdLst/>
              <a:ahLst/>
              <a:cxnLst/>
              <a:rect l="l" t="t" r="r" b="b"/>
              <a:pathLst>
                <a:path w="6073" h="5641" extrusionOk="0">
                  <a:moveTo>
                    <a:pt x="3568" y="1"/>
                  </a:moveTo>
                  <a:cubicBezTo>
                    <a:pt x="3162" y="1"/>
                    <a:pt x="2752" y="119"/>
                    <a:pt x="2393" y="366"/>
                  </a:cubicBezTo>
                  <a:lnTo>
                    <a:pt x="0" y="1997"/>
                  </a:lnTo>
                  <a:lnTo>
                    <a:pt x="2477" y="5640"/>
                  </a:lnTo>
                  <a:lnTo>
                    <a:pt x="4870" y="4009"/>
                  </a:lnTo>
                  <a:cubicBezTo>
                    <a:pt x="5822" y="3354"/>
                    <a:pt x="6072" y="2045"/>
                    <a:pt x="5430" y="1092"/>
                  </a:cubicBezTo>
                  <a:lnTo>
                    <a:pt x="5310" y="926"/>
                  </a:lnTo>
                  <a:cubicBezTo>
                    <a:pt x="4902" y="325"/>
                    <a:pt x="4240" y="1"/>
                    <a:pt x="356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125" name="Google Shape;6125;p67"/>
            <p:cNvSpPr/>
            <p:nvPr/>
          </p:nvSpPr>
          <p:spPr>
            <a:xfrm>
              <a:off x="7674215" y="4700692"/>
              <a:ext cx="346064" cy="344387"/>
            </a:xfrm>
            <a:custGeom>
              <a:avLst/>
              <a:gdLst/>
              <a:ahLst/>
              <a:cxnLst/>
              <a:rect l="l" t="t" r="r" b="b"/>
              <a:pathLst>
                <a:path w="10729" h="10677" extrusionOk="0">
                  <a:moveTo>
                    <a:pt x="4999" y="0"/>
                  </a:moveTo>
                  <a:cubicBezTo>
                    <a:pt x="4821" y="0"/>
                    <a:pt x="4665" y="135"/>
                    <a:pt x="4644" y="327"/>
                  </a:cubicBezTo>
                  <a:lnTo>
                    <a:pt x="4180" y="3804"/>
                  </a:lnTo>
                  <a:lnTo>
                    <a:pt x="703" y="3339"/>
                  </a:lnTo>
                  <a:cubicBezTo>
                    <a:pt x="688" y="3338"/>
                    <a:pt x="674" y="3337"/>
                    <a:pt x="659" y="3337"/>
                  </a:cubicBezTo>
                  <a:cubicBezTo>
                    <a:pt x="474" y="3337"/>
                    <a:pt x="309" y="3473"/>
                    <a:pt x="286" y="3661"/>
                  </a:cubicBezTo>
                  <a:lnTo>
                    <a:pt x="25" y="5637"/>
                  </a:lnTo>
                  <a:cubicBezTo>
                    <a:pt x="1" y="5840"/>
                    <a:pt x="144" y="6030"/>
                    <a:pt x="346" y="6054"/>
                  </a:cubicBezTo>
                  <a:lnTo>
                    <a:pt x="3823" y="6518"/>
                  </a:lnTo>
                  <a:lnTo>
                    <a:pt x="3370" y="9995"/>
                  </a:lnTo>
                  <a:cubicBezTo>
                    <a:pt x="3334" y="10197"/>
                    <a:pt x="3477" y="10388"/>
                    <a:pt x="3692" y="10412"/>
                  </a:cubicBezTo>
                  <a:lnTo>
                    <a:pt x="5656" y="10674"/>
                  </a:lnTo>
                  <a:cubicBezTo>
                    <a:pt x="5671" y="10675"/>
                    <a:pt x="5686" y="10676"/>
                    <a:pt x="5700" y="10676"/>
                  </a:cubicBezTo>
                  <a:cubicBezTo>
                    <a:pt x="5886" y="10676"/>
                    <a:pt x="6051" y="10540"/>
                    <a:pt x="6073" y="10352"/>
                  </a:cubicBezTo>
                  <a:lnTo>
                    <a:pt x="6537" y="6876"/>
                  </a:lnTo>
                  <a:lnTo>
                    <a:pt x="10014" y="7328"/>
                  </a:lnTo>
                  <a:cubicBezTo>
                    <a:pt x="10034" y="7331"/>
                    <a:pt x="10053" y="7333"/>
                    <a:pt x="10072" y="7333"/>
                  </a:cubicBezTo>
                  <a:cubicBezTo>
                    <a:pt x="10252" y="7333"/>
                    <a:pt x="10409" y="7189"/>
                    <a:pt x="10431" y="7007"/>
                  </a:cubicBezTo>
                  <a:lnTo>
                    <a:pt x="10693" y="5042"/>
                  </a:lnTo>
                  <a:cubicBezTo>
                    <a:pt x="10728" y="4828"/>
                    <a:pt x="10573" y="4649"/>
                    <a:pt x="10371" y="4613"/>
                  </a:cubicBezTo>
                  <a:lnTo>
                    <a:pt x="6894" y="4161"/>
                  </a:lnTo>
                  <a:lnTo>
                    <a:pt x="7359" y="684"/>
                  </a:lnTo>
                  <a:cubicBezTo>
                    <a:pt x="7383" y="470"/>
                    <a:pt x="7240" y="291"/>
                    <a:pt x="7037" y="256"/>
                  </a:cubicBezTo>
                  <a:lnTo>
                    <a:pt x="5061" y="6"/>
                  </a:lnTo>
                  <a:cubicBezTo>
                    <a:pt x="5040" y="2"/>
                    <a:pt x="5019" y="0"/>
                    <a:pt x="4999"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126" name="Google Shape;6126;p67"/>
            <p:cNvSpPr/>
            <p:nvPr/>
          </p:nvSpPr>
          <p:spPr>
            <a:xfrm>
              <a:off x="6206806" y="4197965"/>
              <a:ext cx="349902" cy="435378"/>
            </a:xfrm>
            <a:custGeom>
              <a:avLst/>
              <a:gdLst/>
              <a:ahLst/>
              <a:cxnLst/>
              <a:rect l="l" t="t" r="r" b="b"/>
              <a:pathLst>
                <a:path w="10848" h="13498" extrusionOk="0">
                  <a:moveTo>
                    <a:pt x="4157" y="412"/>
                  </a:moveTo>
                  <a:cubicBezTo>
                    <a:pt x="4443" y="412"/>
                    <a:pt x="4724" y="585"/>
                    <a:pt x="4775" y="971"/>
                  </a:cubicBezTo>
                  <a:cubicBezTo>
                    <a:pt x="4811" y="1161"/>
                    <a:pt x="4763" y="1364"/>
                    <a:pt x="4632" y="1519"/>
                  </a:cubicBezTo>
                  <a:lnTo>
                    <a:pt x="3835" y="1661"/>
                  </a:lnTo>
                  <a:cubicBezTo>
                    <a:pt x="3668" y="1566"/>
                    <a:pt x="3549" y="1411"/>
                    <a:pt x="3513" y="1221"/>
                  </a:cubicBezTo>
                  <a:lnTo>
                    <a:pt x="3513" y="1209"/>
                  </a:lnTo>
                  <a:cubicBezTo>
                    <a:pt x="3398" y="709"/>
                    <a:pt x="3782" y="412"/>
                    <a:pt x="4157" y="412"/>
                  </a:cubicBezTo>
                  <a:close/>
                  <a:moveTo>
                    <a:pt x="7856" y="2723"/>
                  </a:moveTo>
                  <a:cubicBezTo>
                    <a:pt x="8114" y="2723"/>
                    <a:pt x="8342" y="2911"/>
                    <a:pt x="8395" y="3173"/>
                  </a:cubicBezTo>
                  <a:lnTo>
                    <a:pt x="9788" y="10734"/>
                  </a:lnTo>
                  <a:cubicBezTo>
                    <a:pt x="9835" y="11043"/>
                    <a:pt x="9633" y="11329"/>
                    <a:pt x="9335" y="11377"/>
                  </a:cubicBezTo>
                  <a:lnTo>
                    <a:pt x="3073" y="12520"/>
                  </a:lnTo>
                  <a:cubicBezTo>
                    <a:pt x="3042" y="12525"/>
                    <a:pt x="3012" y="12527"/>
                    <a:pt x="2981" y="12527"/>
                  </a:cubicBezTo>
                  <a:cubicBezTo>
                    <a:pt x="2719" y="12527"/>
                    <a:pt x="2484" y="12346"/>
                    <a:pt x="2442" y="12079"/>
                  </a:cubicBezTo>
                  <a:lnTo>
                    <a:pt x="1061" y="4507"/>
                  </a:lnTo>
                  <a:cubicBezTo>
                    <a:pt x="1001" y="4209"/>
                    <a:pt x="1203" y="3924"/>
                    <a:pt x="1501" y="3876"/>
                  </a:cubicBezTo>
                  <a:lnTo>
                    <a:pt x="2251" y="3745"/>
                  </a:lnTo>
                  <a:cubicBezTo>
                    <a:pt x="2283" y="3945"/>
                    <a:pt x="2463" y="4098"/>
                    <a:pt x="2669" y="4098"/>
                  </a:cubicBezTo>
                  <a:cubicBezTo>
                    <a:pt x="2696" y="4098"/>
                    <a:pt x="2724" y="4096"/>
                    <a:pt x="2751" y="4090"/>
                  </a:cubicBezTo>
                  <a:lnTo>
                    <a:pt x="6668" y="3376"/>
                  </a:lnTo>
                  <a:cubicBezTo>
                    <a:pt x="6895" y="3328"/>
                    <a:pt x="7061" y="3102"/>
                    <a:pt x="7014" y="2864"/>
                  </a:cubicBezTo>
                  <a:lnTo>
                    <a:pt x="7752" y="2733"/>
                  </a:lnTo>
                  <a:cubicBezTo>
                    <a:pt x="7787" y="2726"/>
                    <a:pt x="7822" y="2723"/>
                    <a:pt x="7856" y="2723"/>
                  </a:cubicBezTo>
                  <a:close/>
                  <a:moveTo>
                    <a:pt x="4147" y="1"/>
                  </a:moveTo>
                  <a:cubicBezTo>
                    <a:pt x="4083" y="1"/>
                    <a:pt x="4019" y="6"/>
                    <a:pt x="3954" y="18"/>
                  </a:cubicBezTo>
                  <a:cubicBezTo>
                    <a:pt x="3358" y="125"/>
                    <a:pt x="2966" y="697"/>
                    <a:pt x="3073" y="1280"/>
                  </a:cubicBezTo>
                  <a:cubicBezTo>
                    <a:pt x="3108" y="1459"/>
                    <a:pt x="3180" y="1614"/>
                    <a:pt x="3287" y="1757"/>
                  </a:cubicBezTo>
                  <a:lnTo>
                    <a:pt x="2513" y="1900"/>
                  </a:lnTo>
                  <a:cubicBezTo>
                    <a:pt x="2192" y="1959"/>
                    <a:pt x="1989" y="2269"/>
                    <a:pt x="2037" y="2578"/>
                  </a:cubicBezTo>
                  <a:lnTo>
                    <a:pt x="2096" y="2864"/>
                  </a:lnTo>
                  <a:lnTo>
                    <a:pt x="811" y="3102"/>
                  </a:lnTo>
                  <a:cubicBezTo>
                    <a:pt x="322" y="3185"/>
                    <a:pt x="1" y="3650"/>
                    <a:pt x="96" y="4138"/>
                  </a:cubicBezTo>
                  <a:lnTo>
                    <a:pt x="1668" y="12770"/>
                  </a:lnTo>
                  <a:cubicBezTo>
                    <a:pt x="1742" y="13195"/>
                    <a:pt x="2121" y="13497"/>
                    <a:pt x="2549" y="13497"/>
                  </a:cubicBezTo>
                  <a:cubicBezTo>
                    <a:pt x="2600" y="13497"/>
                    <a:pt x="2652" y="13493"/>
                    <a:pt x="2704" y="13484"/>
                  </a:cubicBezTo>
                  <a:lnTo>
                    <a:pt x="10038" y="12139"/>
                  </a:lnTo>
                  <a:cubicBezTo>
                    <a:pt x="10526" y="12056"/>
                    <a:pt x="10848" y="11579"/>
                    <a:pt x="10752" y="11103"/>
                  </a:cubicBezTo>
                  <a:lnTo>
                    <a:pt x="9181" y="2471"/>
                  </a:lnTo>
                  <a:cubicBezTo>
                    <a:pt x="9097" y="2041"/>
                    <a:pt x="8726" y="1740"/>
                    <a:pt x="8313" y="1740"/>
                  </a:cubicBezTo>
                  <a:cubicBezTo>
                    <a:pt x="8257" y="1740"/>
                    <a:pt x="8201" y="1745"/>
                    <a:pt x="8145" y="1757"/>
                  </a:cubicBezTo>
                  <a:lnTo>
                    <a:pt x="6859" y="1995"/>
                  </a:lnTo>
                  <a:lnTo>
                    <a:pt x="6811" y="1709"/>
                  </a:lnTo>
                  <a:cubicBezTo>
                    <a:pt x="6757" y="1428"/>
                    <a:pt x="6498" y="1226"/>
                    <a:pt x="6219" y="1226"/>
                  </a:cubicBezTo>
                  <a:cubicBezTo>
                    <a:pt x="6191" y="1226"/>
                    <a:pt x="6162" y="1228"/>
                    <a:pt x="6133" y="1233"/>
                  </a:cubicBezTo>
                  <a:lnTo>
                    <a:pt x="5180" y="1411"/>
                  </a:lnTo>
                  <a:cubicBezTo>
                    <a:pt x="5240" y="1245"/>
                    <a:pt x="5240" y="1066"/>
                    <a:pt x="5216" y="887"/>
                  </a:cubicBezTo>
                  <a:cubicBezTo>
                    <a:pt x="5121" y="369"/>
                    <a:pt x="4658" y="1"/>
                    <a:pt x="4147"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127" name="Google Shape;6127;p67"/>
            <p:cNvSpPr/>
            <p:nvPr/>
          </p:nvSpPr>
          <p:spPr>
            <a:xfrm>
              <a:off x="6269026" y="4354466"/>
              <a:ext cx="60059" cy="49866"/>
            </a:xfrm>
            <a:custGeom>
              <a:avLst/>
              <a:gdLst/>
              <a:ahLst/>
              <a:cxnLst/>
              <a:rect l="l" t="t" r="r" b="b"/>
              <a:pathLst>
                <a:path w="1862" h="1546" extrusionOk="0">
                  <a:moveTo>
                    <a:pt x="1003" y="1"/>
                  </a:moveTo>
                  <a:cubicBezTo>
                    <a:pt x="959" y="1"/>
                    <a:pt x="914" y="5"/>
                    <a:pt x="870" y="12"/>
                  </a:cubicBezTo>
                  <a:cubicBezTo>
                    <a:pt x="191" y="131"/>
                    <a:pt x="1" y="1012"/>
                    <a:pt x="560" y="1405"/>
                  </a:cubicBezTo>
                  <a:cubicBezTo>
                    <a:pt x="701" y="1502"/>
                    <a:pt x="854" y="1545"/>
                    <a:pt x="1002" y="1545"/>
                  </a:cubicBezTo>
                  <a:cubicBezTo>
                    <a:pt x="1454" y="1545"/>
                    <a:pt x="1861" y="1142"/>
                    <a:pt x="1763" y="631"/>
                  </a:cubicBezTo>
                  <a:cubicBezTo>
                    <a:pt x="1699" y="259"/>
                    <a:pt x="1369" y="1"/>
                    <a:pt x="100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128" name="Google Shape;6128;p67"/>
            <p:cNvSpPr/>
            <p:nvPr/>
          </p:nvSpPr>
          <p:spPr>
            <a:xfrm>
              <a:off x="6337310" y="4339823"/>
              <a:ext cx="124020" cy="43383"/>
            </a:xfrm>
            <a:custGeom>
              <a:avLst/>
              <a:gdLst/>
              <a:ahLst/>
              <a:cxnLst/>
              <a:rect l="l" t="t" r="r" b="b"/>
              <a:pathLst>
                <a:path w="3845" h="1345" extrusionOk="0">
                  <a:moveTo>
                    <a:pt x="3258" y="1"/>
                  </a:moveTo>
                  <a:cubicBezTo>
                    <a:pt x="3223" y="1"/>
                    <a:pt x="3186" y="5"/>
                    <a:pt x="3146" y="14"/>
                  </a:cubicBezTo>
                  <a:lnTo>
                    <a:pt x="3134" y="14"/>
                  </a:lnTo>
                  <a:lnTo>
                    <a:pt x="539" y="478"/>
                  </a:lnTo>
                  <a:cubicBezTo>
                    <a:pt x="1" y="579"/>
                    <a:pt x="106" y="1345"/>
                    <a:pt x="597" y="1345"/>
                  </a:cubicBezTo>
                  <a:cubicBezTo>
                    <a:pt x="628" y="1345"/>
                    <a:pt x="660" y="1342"/>
                    <a:pt x="694" y="1335"/>
                  </a:cubicBezTo>
                  <a:lnTo>
                    <a:pt x="3289" y="871"/>
                  </a:lnTo>
                  <a:cubicBezTo>
                    <a:pt x="3844" y="793"/>
                    <a:pt x="3747" y="1"/>
                    <a:pt x="325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129" name="Google Shape;6129;p67"/>
            <p:cNvSpPr/>
            <p:nvPr/>
          </p:nvSpPr>
          <p:spPr>
            <a:xfrm>
              <a:off x="6281702" y="4423976"/>
              <a:ext cx="59769" cy="49866"/>
            </a:xfrm>
            <a:custGeom>
              <a:avLst/>
              <a:gdLst/>
              <a:ahLst/>
              <a:cxnLst/>
              <a:rect l="l" t="t" r="r" b="b"/>
              <a:pathLst>
                <a:path w="1853" h="1546" extrusionOk="0">
                  <a:moveTo>
                    <a:pt x="1002" y="1"/>
                  </a:moveTo>
                  <a:cubicBezTo>
                    <a:pt x="959" y="1"/>
                    <a:pt x="914" y="5"/>
                    <a:pt x="870" y="12"/>
                  </a:cubicBezTo>
                  <a:cubicBezTo>
                    <a:pt x="191" y="131"/>
                    <a:pt x="1" y="1012"/>
                    <a:pt x="560" y="1405"/>
                  </a:cubicBezTo>
                  <a:cubicBezTo>
                    <a:pt x="701" y="1502"/>
                    <a:pt x="853" y="1546"/>
                    <a:pt x="1000" y="1546"/>
                  </a:cubicBezTo>
                  <a:cubicBezTo>
                    <a:pt x="1449" y="1546"/>
                    <a:pt x="1852" y="1142"/>
                    <a:pt x="1763" y="631"/>
                  </a:cubicBezTo>
                  <a:cubicBezTo>
                    <a:pt x="1699" y="259"/>
                    <a:pt x="1369"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130" name="Google Shape;6130;p67"/>
            <p:cNvSpPr/>
            <p:nvPr/>
          </p:nvSpPr>
          <p:spPr>
            <a:xfrm>
              <a:off x="6351212" y="4409300"/>
              <a:ext cx="120892" cy="43544"/>
            </a:xfrm>
            <a:custGeom>
              <a:avLst/>
              <a:gdLst/>
              <a:ahLst/>
              <a:cxnLst/>
              <a:rect l="l" t="t" r="r" b="b"/>
              <a:pathLst>
                <a:path w="3748" h="1350" extrusionOk="0">
                  <a:moveTo>
                    <a:pt x="3144" y="1"/>
                  </a:moveTo>
                  <a:cubicBezTo>
                    <a:pt x="3128" y="1"/>
                    <a:pt x="3112" y="1"/>
                    <a:pt x="3096" y="3"/>
                  </a:cubicBezTo>
                  <a:lnTo>
                    <a:pt x="501" y="467"/>
                  </a:lnTo>
                  <a:cubicBezTo>
                    <a:pt x="0" y="618"/>
                    <a:pt x="125" y="1349"/>
                    <a:pt x="620" y="1349"/>
                  </a:cubicBezTo>
                  <a:cubicBezTo>
                    <a:pt x="632" y="1349"/>
                    <a:pt x="644" y="1349"/>
                    <a:pt x="656" y="1348"/>
                  </a:cubicBezTo>
                  <a:lnTo>
                    <a:pt x="3251" y="872"/>
                  </a:lnTo>
                  <a:cubicBezTo>
                    <a:pt x="3748" y="722"/>
                    <a:pt x="3639" y="1"/>
                    <a:pt x="314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131" name="Google Shape;6131;p67"/>
            <p:cNvSpPr/>
            <p:nvPr/>
          </p:nvSpPr>
          <p:spPr>
            <a:xfrm>
              <a:off x="6295152" y="4498130"/>
              <a:ext cx="60156" cy="50221"/>
            </a:xfrm>
            <a:custGeom>
              <a:avLst/>
              <a:gdLst/>
              <a:ahLst/>
              <a:cxnLst/>
              <a:rect l="l" t="t" r="r" b="b"/>
              <a:pathLst>
                <a:path w="1865" h="1557" extrusionOk="0">
                  <a:moveTo>
                    <a:pt x="1010" y="0"/>
                  </a:moveTo>
                  <a:cubicBezTo>
                    <a:pt x="967" y="0"/>
                    <a:pt x="924" y="4"/>
                    <a:pt x="881" y="11"/>
                  </a:cubicBezTo>
                  <a:cubicBezTo>
                    <a:pt x="191" y="130"/>
                    <a:pt x="0" y="1011"/>
                    <a:pt x="572" y="1416"/>
                  </a:cubicBezTo>
                  <a:cubicBezTo>
                    <a:pt x="710" y="1513"/>
                    <a:pt x="860" y="1556"/>
                    <a:pt x="1007" y="1556"/>
                  </a:cubicBezTo>
                  <a:cubicBezTo>
                    <a:pt x="1454" y="1556"/>
                    <a:pt x="1864" y="1153"/>
                    <a:pt x="1774" y="642"/>
                  </a:cubicBezTo>
                  <a:cubicBezTo>
                    <a:pt x="1700" y="268"/>
                    <a:pt x="1376" y="0"/>
                    <a:pt x="1010"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132" name="Google Shape;6132;p67"/>
            <p:cNvSpPr/>
            <p:nvPr/>
          </p:nvSpPr>
          <p:spPr>
            <a:xfrm>
              <a:off x="6364243" y="4483357"/>
              <a:ext cx="122214" cy="43706"/>
            </a:xfrm>
            <a:custGeom>
              <a:avLst/>
              <a:gdLst/>
              <a:ahLst/>
              <a:cxnLst/>
              <a:rect l="l" t="t" r="r" b="b"/>
              <a:pathLst>
                <a:path w="3789" h="1355" extrusionOk="0">
                  <a:moveTo>
                    <a:pt x="3177" y="0"/>
                  </a:moveTo>
                  <a:cubicBezTo>
                    <a:pt x="3155" y="0"/>
                    <a:pt x="3133" y="2"/>
                    <a:pt x="3109" y="5"/>
                  </a:cubicBezTo>
                  <a:lnTo>
                    <a:pt x="525" y="481"/>
                  </a:lnTo>
                  <a:cubicBezTo>
                    <a:pt x="1" y="606"/>
                    <a:pt x="110" y="1355"/>
                    <a:pt x="612" y="1355"/>
                  </a:cubicBezTo>
                  <a:cubicBezTo>
                    <a:pt x="634" y="1355"/>
                    <a:pt x="657" y="1353"/>
                    <a:pt x="680" y="1350"/>
                  </a:cubicBezTo>
                  <a:lnTo>
                    <a:pt x="3276" y="886"/>
                  </a:lnTo>
                  <a:cubicBezTo>
                    <a:pt x="3789" y="749"/>
                    <a:pt x="3679" y="0"/>
                    <a:pt x="3177"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133" name="Google Shape;6133;p67"/>
            <p:cNvSpPr/>
            <p:nvPr/>
          </p:nvSpPr>
          <p:spPr>
            <a:xfrm>
              <a:off x="6237545" y="4806940"/>
              <a:ext cx="250815" cy="224592"/>
            </a:xfrm>
            <a:custGeom>
              <a:avLst/>
              <a:gdLst/>
              <a:ahLst/>
              <a:cxnLst/>
              <a:rect l="l" t="t" r="r" b="b"/>
              <a:pathLst>
                <a:path w="7776" h="6963" extrusionOk="0">
                  <a:moveTo>
                    <a:pt x="3934" y="1"/>
                  </a:moveTo>
                  <a:cubicBezTo>
                    <a:pt x="2906" y="1"/>
                    <a:pt x="1893" y="469"/>
                    <a:pt x="1227" y="1343"/>
                  </a:cubicBezTo>
                  <a:lnTo>
                    <a:pt x="6966" y="4975"/>
                  </a:lnTo>
                  <a:cubicBezTo>
                    <a:pt x="7775" y="3403"/>
                    <a:pt x="7251" y="1474"/>
                    <a:pt x="5751" y="534"/>
                  </a:cubicBezTo>
                  <a:cubicBezTo>
                    <a:pt x="5189" y="174"/>
                    <a:pt x="4558" y="1"/>
                    <a:pt x="3934" y="1"/>
                  </a:cubicBezTo>
                  <a:close/>
                  <a:moveTo>
                    <a:pt x="822" y="1986"/>
                  </a:moveTo>
                  <a:lnTo>
                    <a:pt x="822" y="1986"/>
                  </a:lnTo>
                  <a:cubicBezTo>
                    <a:pt x="0" y="3558"/>
                    <a:pt x="524" y="5498"/>
                    <a:pt x="2024" y="6439"/>
                  </a:cubicBezTo>
                  <a:cubicBezTo>
                    <a:pt x="2584" y="6793"/>
                    <a:pt x="3213" y="6963"/>
                    <a:pt x="3836" y="6963"/>
                  </a:cubicBezTo>
                  <a:cubicBezTo>
                    <a:pt x="4871" y="6963"/>
                    <a:pt x="5892" y="6494"/>
                    <a:pt x="6561" y="5618"/>
                  </a:cubicBezTo>
                  <a:lnTo>
                    <a:pt x="822" y="1986"/>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134" name="Google Shape;6134;p67"/>
            <p:cNvSpPr/>
            <p:nvPr/>
          </p:nvSpPr>
          <p:spPr>
            <a:xfrm>
              <a:off x="6706823" y="4325276"/>
              <a:ext cx="196272" cy="181918"/>
            </a:xfrm>
            <a:custGeom>
              <a:avLst/>
              <a:gdLst/>
              <a:ahLst/>
              <a:cxnLst/>
              <a:rect l="l" t="t" r="r" b="b"/>
              <a:pathLst>
                <a:path w="6085" h="5640" extrusionOk="0">
                  <a:moveTo>
                    <a:pt x="3620" y="0"/>
                  </a:moveTo>
                  <a:lnTo>
                    <a:pt x="1215" y="1632"/>
                  </a:lnTo>
                  <a:cubicBezTo>
                    <a:pt x="251" y="2286"/>
                    <a:pt x="1" y="3596"/>
                    <a:pt x="656" y="4560"/>
                  </a:cubicBezTo>
                  <a:lnTo>
                    <a:pt x="763" y="4715"/>
                  </a:lnTo>
                  <a:cubicBezTo>
                    <a:pt x="1171" y="5316"/>
                    <a:pt x="1833" y="5640"/>
                    <a:pt x="2508" y="5640"/>
                  </a:cubicBezTo>
                  <a:cubicBezTo>
                    <a:pt x="2916" y="5640"/>
                    <a:pt x="3328" y="5522"/>
                    <a:pt x="3692" y="5275"/>
                  </a:cubicBezTo>
                  <a:lnTo>
                    <a:pt x="6085" y="3644"/>
                  </a:lnTo>
                  <a:lnTo>
                    <a:pt x="3620" y="0"/>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135" name="Google Shape;6135;p67"/>
            <p:cNvSpPr/>
            <p:nvPr/>
          </p:nvSpPr>
          <p:spPr>
            <a:xfrm>
              <a:off x="6839327" y="4249734"/>
              <a:ext cx="196272" cy="181950"/>
            </a:xfrm>
            <a:custGeom>
              <a:avLst/>
              <a:gdLst/>
              <a:ahLst/>
              <a:cxnLst/>
              <a:rect l="l" t="t" r="r" b="b"/>
              <a:pathLst>
                <a:path w="6085" h="5641" extrusionOk="0">
                  <a:moveTo>
                    <a:pt x="3577" y="1"/>
                  </a:moveTo>
                  <a:cubicBezTo>
                    <a:pt x="3169" y="1"/>
                    <a:pt x="2757" y="119"/>
                    <a:pt x="2394" y="366"/>
                  </a:cubicBezTo>
                  <a:lnTo>
                    <a:pt x="1" y="1997"/>
                  </a:lnTo>
                  <a:lnTo>
                    <a:pt x="2489" y="5640"/>
                  </a:lnTo>
                  <a:lnTo>
                    <a:pt x="4882" y="4009"/>
                  </a:lnTo>
                  <a:cubicBezTo>
                    <a:pt x="5835" y="3354"/>
                    <a:pt x="6085" y="2045"/>
                    <a:pt x="5430" y="1092"/>
                  </a:cubicBezTo>
                  <a:lnTo>
                    <a:pt x="5323" y="926"/>
                  </a:lnTo>
                  <a:cubicBezTo>
                    <a:pt x="4914" y="325"/>
                    <a:pt x="4252" y="1"/>
                    <a:pt x="3577"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136" name="Google Shape;6136;p67"/>
            <p:cNvSpPr/>
            <p:nvPr/>
          </p:nvSpPr>
          <p:spPr>
            <a:xfrm>
              <a:off x="6649603" y="4700692"/>
              <a:ext cx="345677" cy="344387"/>
            </a:xfrm>
            <a:custGeom>
              <a:avLst/>
              <a:gdLst/>
              <a:ahLst/>
              <a:cxnLst/>
              <a:rect l="l" t="t" r="r" b="b"/>
              <a:pathLst>
                <a:path w="10717" h="10677" extrusionOk="0">
                  <a:moveTo>
                    <a:pt x="4999" y="0"/>
                  </a:moveTo>
                  <a:cubicBezTo>
                    <a:pt x="4821" y="0"/>
                    <a:pt x="4666" y="135"/>
                    <a:pt x="4644" y="327"/>
                  </a:cubicBezTo>
                  <a:lnTo>
                    <a:pt x="4180" y="3804"/>
                  </a:lnTo>
                  <a:lnTo>
                    <a:pt x="703" y="3339"/>
                  </a:lnTo>
                  <a:cubicBezTo>
                    <a:pt x="688" y="3338"/>
                    <a:pt x="674" y="3337"/>
                    <a:pt x="659" y="3337"/>
                  </a:cubicBezTo>
                  <a:cubicBezTo>
                    <a:pt x="474" y="3337"/>
                    <a:pt x="309" y="3473"/>
                    <a:pt x="287" y="3661"/>
                  </a:cubicBezTo>
                  <a:lnTo>
                    <a:pt x="25" y="5637"/>
                  </a:lnTo>
                  <a:cubicBezTo>
                    <a:pt x="1" y="5840"/>
                    <a:pt x="144" y="6030"/>
                    <a:pt x="346" y="6054"/>
                  </a:cubicBezTo>
                  <a:lnTo>
                    <a:pt x="3823" y="6518"/>
                  </a:lnTo>
                  <a:lnTo>
                    <a:pt x="3370" y="9995"/>
                  </a:lnTo>
                  <a:cubicBezTo>
                    <a:pt x="3335" y="10197"/>
                    <a:pt x="3477" y="10388"/>
                    <a:pt x="3692" y="10412"/>
                  </a:cubicBezTo>
                  <a:lnTo>
                    <a:pt x="5656" y="10674"/>
                  </a:lnTo>
                  <a:cubicBezTo>
                    <a:pt x="5671" y="10675"/>
                    <a:pt x="5686" y="10676"/>
                    <a:pt x="5700" y="10676"/>
                  </a:cubicBezTo>
                  <a:cubicBezTo>
                    <a:pt x="5886" y="10676"/>
                    <a:pt x="6051" y="10540"/>
                    <a:pt x="6073" y="10352"/>
                  </a:cubicBezTo>
                  <a:lnTo>
                    <a:pt x="6537" y="6876"/>
                  </a:lnTo>
                  <a:lnTo>
                    <a:pt x="10014" y="7328"/>
                  </a:lnTo>
                  <a:cubicBezTo>
                    <a:pt x="10034" y="7331"/>
                    <a:pt x="10053" y="7333"/>
                    <a:pt x="10073" y="7333"/>
                  </a:cubicBezTo>
                  <a:cubicBezTo>
                    <a:pt x="10252" y="7333"/>
                    <a:pt x="10409" y="7189"/>
                    <a:pt x="10431" y="7007"/>
                  </a:cubicBezTo>
                  <a:lnTo>
                    <a:pt x="10693" y="5042"/>
                  </a:lnTo>
                  <a:cubicBezTo>
                    <a:pt x="10716" y="4828"/>
                    <a:pt x="10574" y="4649"/>
                    <a:pt x="10371" y="4613"/>
                  </a:cubicBezTo>
                  <a:lnTo>
                    <a:pt x="6895" y="4161"/>
                  </a:lnTo>
                  <a:lnTo>
                    <a:pt x="7347" y="684"/>
                  </a:lnTo>
                  <a:cubicBezTo>
                    <a:pt x="7383" y="482"/>
                    <a:pt x="7240" y="291"/>
                    <a:pt x="7026" y="256"/>
                  </a:cubicBezTo>
                  <a:lnTo>
                    <a:pt x="5061" y="6"/>
                  </a:lnTo>
                  <a:cubicBezTo>
                    <a:pt x="5040" y="2"/>
                    <a:pt x="5019" y="0"/>
                    <a:pt x="4999"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137" name="Google Shape;6137;p67"/>
            <p:cNvSpPr/>
            <p:nvPr/>
          </p:nvSpPr>
          <p:spPr>
            <a:xfrm>
              <a:off x="5182226" y="4197223"/>
              <a:ext cx="349870" cy="436120"/>
            </a:xfrm>
            <a:custGeom>
              <a:avLst/>
              <a:gdLst/>
              <a:ahLst/>
              <a:cxnLst/>
              <a:rect l="l" t="t" r="r" b="b"/>
              <a:pathLst>
                <a:path w="10847" h="13521" extrusionOk="0">
                  <a:moveTo>
                    <a:pt x="4151" y="435"/>
                  </a:moveTo>
                  <a:cubicBezTo>
                    <a:pt x="4440" y="435"/>
                    <a:pt x="4723" y="608"/>
                    <a:pt x="4774" y="994"/>
                  </a:cubicBezTo>
                  <a:cubicBezTo>
                    <a:pt x="4810" y="1184"/>
                    <a:pt x="4751" y="1387"/>
                    <a:pt x="4632" y="1542"/>
                  </a:cubicBezTo>
                  <a:lnTo>
                    <a:pt x="3834" y="1684"/>
                  </a:lnTo>
                  <a:cubicBezTo>
                    <a:pt x="3667" y="1589"/>
                    <a:pt x="3548" y="1434"/>
                    <a:pt x="3512" y="1244"/>
                  </a:cubicBezTo>
                  <a:lnTo>
                    <a:pt x="3500" y="1232"/>
                  </a:lnTo>
                  <a:cubicBezTo>
                    <a:pt x="3386" y="732"/>
                    <a:pt x="3773" y="435"/>
                    <a:pt x="4151" y="435"/>
                  </a:cubicBezTo>
                  <a:close/>
                  <a:moveTo>
                    <a:pt x="7867" y="2746"/>
                  </a:moveTo>
                  <a:cubicBezTo>
                    <a:pt x="8125" y="2746"/>
                    <a:pt x="8352" y="2934"/>
                    <a:pt x="8394" y="3196"/>
                  </a:cubicBezTo>
                  <a:lnTo>
                    <a:pt x="9787" y="10757"/>
                  </a:lnTo>
                  <a:cubicBezTo>
                    <a:pt x="9835" y="11055"/>
                    <a:pt x="9644" y="11340"/>
                    <a:pt x="9346" y="11400"/>
                  </a:cubicBezTo>
                  <a:lnTo>
                    <a:pt x="3084" y="12543"/>
                  </a:lnTo>
                  <a:cubicBezTo>
                    <a:pt x="3053" y="12548"/>
                    <a:pt x="3023" y="12550"/>
                    <a:pt x="2992" y="12550"/>
                  </a:cubicBezTo>
                  <a:cubicBezTo>
                    <a:pt x="2730" y="12550"/>
                    <a:pt x="2494" y="12369"/>
                    <a:pt x="2441" y="12102"/>
                  </a:cubicBezTo>
                  <a:lnTo>
                    <a:pt x="1060" y="4530"/>
                  </a:lnTo>
                  <a:cubicBezTo>
                    <a:pt x="1012" y="4232"/>
                    <a:pt x="1203" y="3947"/>
                    <a:pt x="1512" y="3899"/>
                  </a:cubicBezTo>
                  <a:lnTo>
                    <a:pt x="2250" y="3768"/>
                  </a:lnTo>
                  <a:cubicBezTo>
                    <a:pt x="2292" y="3968"/>
                    <a:pt x="2474" y="4121"/>
                    <a:pt x="2680" y="4121"/>
                  </a:cubicBezTo>
                  <a:cubicBezTo>
                    <a:pt x="2707" y="4121"/>
                    <a:pt x="2735" y="4119"/>
                    <a:pt x="2762" y="4113"/>
                  </a:cubicBezTo>
                  <a:lnTo>
                    <a:pt x="6668" y="3399"/>
                  </a:lnTo>
                  <a:cubicBezTo>
                    <a:pt x="6906" y="3351"/>
                    <a:pt x="7060" y="3125"/>
                    <a:pt x="7025" y="2887"/>
                  </a:cubicBezTo>
                  <a:lnTo>
                    <a:pt x="7763" y="2756"/>
                  </a:lnTo>
                  <a:cubicBezTo>
                    <a:pt x="7798" y="2749"/>
                    <a:pt x="7833" y="2746"/>
                    <a:pt x="7867" y="2746"/>
                  </a:cubicBezTo>
                  <a:close/>
                  <a:moveTo>
                    <a:pt x="4133" y="0"/>
                  </a:moveTo>
                  <a:cubicBezTo>
                    <a:pt x="4070" y="0"/>
                    <a:pt x="4006" y="6"/>
                    <a:pt x="3941" y="18"/>
                  </a:cubicBezTo>
                  <a:cubicBezTo>
                    <a:pt x="3346" y="125"/>
                    <a:pt x="2953" y="708"/>
                    <a:pt x="3072" y="1303"/>
                  </a:cubicBezTo>
                  <a:cubicBezTo>
                    <a:pt x="3108" y="1482"/>
                    <a:pt x="3179" y="1637"/>
                    <a:pt x="3286" y="1780"/>
                  </a:cubicBezTo>
                  <a:lnTo>
                    <a:pt x="2512" y="1923"/>
                  </a:lnTo>
                  <a:cubicBezTo>
                    <a:pt x="2191" y="1982"/>
                    <a:pt x="1988" y="2292"/>
                    <a:pt x="2036" y="2601"/>
                  </a:cubicBezTo>
                  <a:lnTo>
                    <a:pt x="2096" y="2887"/>
                  </a:lnTo>
                  <a:lnTo>
                    <a:pt x="798" y="3125"/>
                  </a:lnTo>
                  <a:cubicBezTo>
                    <a:pt x="322" y="3208"/>
                    <a:pt x="0" y="3673"/>
                    <a:pt x="83" y="4161"/>
                  </a:cubicBezTo>
                  <a:lnTo>
                    <a:pt x="1667" y="12793"/>
                  </a:lnTo>
                  <a:cubicBezTo>
                    <a:pt x="1741" y="13218"/>
                    <a:pt x="2120" y="13520"/>
                    <a:pt x="2548" y="13520"/>
                  </a:cubicBezTo>
                  <a:cubicBezTo>
                    <a:pt x="2599" y="13520"/>
                    <a:pt x="2651" y="13516"/>
                    <a:pt x="2703" y="13507"/>
                  </a:cubicBezTo>
                  <a:lnTo>
                    <a:pt x="10049" y="12162"/>
                  </a:lnTo>
                  <a:cubicBezTo>
                    <a:pt x="10525" y="12079"/>
                    <a:pt x="10847" y="11602"/>
                    <a:pt x="10763" y="11126"/>
                  </a:cubicBezTo>
                  <a:lnTo>
                    <a:pt x="9192" y="2494"/>
                  </a:lnTo>
                  <a:cubicBezTo>
                    <a:pt x="9108" y="2064"/>
                    <a:pt x="8737" y="1763"/>
                    <a:pt x="8316" y="1763"/>
                  </a:cubicBezTo>
                  <a:cubicBezTo>
                    <a:pt x="8259" y="1763"/>
                    <a:pt x="8202" y="1768"/>
                    <a:pt x="8144" y="1780"/>
                  </a:cubicBezTo>
                  <a:lnTo>
                    <a:pt x="6858" y="2018"/>
                  </a:lnTo>
                  <a:lnTo>
                    <a:pt x="6810" y="1732"/>
                  </a:lnTo>
                  <a:cubicBezTo>
                    <a:pt x="6756" y="1451"/>
                    <a:pt x="6497" y="1249"/>
                    <a:pt x="6210" y="1249"/>
                  </a:cubicBezTo>
                  <a:cubicBezTo>
                    <a:pt x="6180" y="1249"/>
                    <a:pt x="6150" y="1251"/>
                    <a:pt x="6120" y="1256"/>
                  </a:cubicBezTo>
                  <a:lnTo>
                    <a:pt x="5179" y="1434"/>
                  </a:lnTo>
                  <a:cubicBezTo>
                    <a:pt x="5227" y="1268"/>
                    <a:pt x="5239" y="1089"/>
                    <a:pt x="5215" y="910"/>
                  </a:cubicBezTo>
                  <a:cubicBezTo>
                    <a:pt x="5119" y="380"/>
                    <a:pt x="4655" y="0"/>
                    <a:pt x="4133"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138" name="Google Shape;6138;p67"/>
            <p:cNvSpPr/>
            <p:nvPr/>
          </p:nvSpPr>
          <p:spPr>
            <a:xfrm>
              <a:off x="5244414" y="4354466"/>
              <a:ext cx="60059" cy="49866"/>
            </a:xfrm>
            <a:custGeom>
              <a:avLst/>
              <a:gdLst/>
              <a:ahLst/>
              <a:cxnLst/>
              <a:rect l="l" t="t" r="r" b="b"/>
              <a:pathLst>
                <a:path w="1862" h="1546" extrusionOk="0">
                  <a:moveTo>
                    <a:pt x="1002" y="1"/>
                  </a:moveTo>
                  <a:cubicBezTo>
                    <a:pt x="959" y="1"/>
                    <a:pt x="915" y="5"/>
                    <a:pt x="870" y="12"/>
                  </a:cubicBezTo>
                  <a:cubicBezTo>
                    <a:pt x="191" y="131"/>
                    <a:pt x="1" y="1012"/>
                    <a:pt x="560" y="1405"/>
                  </a:cubicBezTo>
                  <a:cubicBezTo>
                    <a:pt x="702" y="1502"/>
                    <a:pt x="854" y="1545"/>
                    <a:pt x="1002" y="1545"/>
                  </a:cubicBezTo>
                  <a:cubicBezTo>
                    <a:pt x="1454" y="1545"/>
                    <a:pt x="1862" y="1142"/>
                    <a:pt x="1763" y="631"/>
                  </a:cubicBezTo>
                  <a:cubicBezTo>
                    <a:pt x="1689" y="259"/>
                    <a:pt x="1367"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139" name="Google Shape;6139;p67"/>
            <p:cNvSpPr/>
            <p:nvPr/>
          </p:nvSpPr>
          <p:spPr>
            <a:xfrm>
              <a:off x="5312149" y="4339952"/>
              <a:ext cx="123988" cy="43383"/>
            </a:xfrm>
            <a:custGeom>
              <a:avLst/>
              <a:gdLst/>
              <a:ahLst/>
              <a:cxnLst/>
              <a:rect l="l" t="t" r="r" b="b"/>
              <a:pathLst>
                <a:path w="3844" h="1345" extrusionOk="0">
                  <a:moveTo>
                    <a:pt x="3236" y="0"/>
                  </a:moveTo>
                  <a:cubicBezTo>
                    <a:pt x="3205" y="0"/>
                    <a:pt x="3173" y="3"/>
                    <a:pt x="3140" y="10"/>
                  </a:cubicBezTo>
                  <a:lnTo>
                    <a:pt x="3152" y="10"/>
                  </a:lnTo>
                  <a:lnTo>
                    <a:pt x="556" y="474"/>
                  </a:lnTo>
                  <a:cubicBezTo>
                    <a:pt x="1" y="552"/>
                    <a:pt x="98" y="1344"/>
                    <a:pt x="597" y="1344"/>
                  </a:cubicBezTo>
                  <a:cubicBezTo>
                    <a:pt x="633" y="1344"/>
                    <a:pt x="671" y="1340"/>
                    <a:pt x="711" y="1331"/>
                  </a:cubicBezTo>
                  <a:lnTo>
                    <a:pt x="3294" y="867"/>
                  </a:lnTo>
                  <a:cubicBezTo>
                    <a:pt x="3844" y="766"/>
                    <a:pt x="3728" y="0"/>
                    <a:pt x="3236"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140" name="Google Shape;6140;p67"/>
            <p:cNvSpPr/>
            <p:nvPr/>
          </p:nvSpPr>
          <p:spPr>
            <a:xfrm>
              <a:off x="5257090" y="4423976"/>
              <a:ext cx="59769" cy="49866"/>
            </a:xfrm>
            <a:custGeom>
              <a:avLst/>
              <a:gdLst/>
              <a:ahLst/>
              <a:cxnLst/>
              <a:rect l="l" t="t" r="r" b="b"/>
              <a:pathLst>
                <a:path w="1853" h="1546" extrusionOk="0">
                  <a:moveTo>
                    <a:pt x="1003" y="1"/>
                  </a:moveTo>
                  <a:cubicBezTo>
                    <a:pt x="959" y="1"/>
                    <a:pt x="914" y="5"/>
                    <a:pt x="870" y="12"/>
                  </a:cubicBezTo>
                  <a:cubicBezTo>
                    <a:pt x="191" y="131"/>
                    <a:pt x="1" y="1012"/>
                    <a:pt x="560" y="1405"/>
                  </a:cubicBezTo>
                  <a:cubicBezTo>
                    <a:pt x="701" y="1502"/>
                    <a:pt x="853" y="1546"/>
                    <a:pt x="1000" y="1546"/>
                  </a:cubicBezTo>
                  <a:cubicBezTo>
                    <a:pt x="1449" y="1546"/>
                    <a:pt x="1853" y="1142"/>
                    <a:pt x="1763" y="631"/>
                  </a:cubicBezTo>
                  <a:cubicBezTo>
                    <a:pt x="1699" y="259"/>
                    <a:pt x="1369" y="1"/>
                    <a:pt x="100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141" name="Google Shape;6141;p67"/>
            <p:cNvSpPr/>
            <p:nvPr/>
          </p:nvSpPr>
          <p:spPr>
            <a:xfrm>
              <a:off x="5326599" y="4409300"/>
              <a:ext cx="121279" cy="43544"/>
            </a:xfrm>
            <a:custGeom>
              <a:avLst/>
              <a:gdLst/>
              <a:ahLst/>
              <a:cxnLst/>
              <a:rect l="l" t="t" r="r" b="b"/>
              <a:pathLst>
                <a:path w="3760" h="1350" extrusionOk="0">
                  <a:moveTo>
                    <a:pt x="3144" y="1"/>
                  </a:moveTo>
                  <a:cubicBezTo>
                    <a:pt x="3128" y="1"/>
                    <a:pt x="3113" y="1"/>
                    <a:pt x="3096" y="3"/>
                  </a:cubicBezTo>
                  <a:lnTo>
                    <a:pt x="501" y="467"/>
                  </a:lnTo>
                  <a:cubicBezTo>
                    <a:pt x="1" y="618"/>
                    <a:pt x="126" y="1349"/>
                    <a:pt x="620" y="1349"/>
                  </a:cubicBezTo>
                  <a:cubicBezTo>
                    <a:pt x="632" y="1349"/>
                    <a:pt x="644" y="1349"/>
                    <a:pt x="656" y="1348"/>
                  </a:cubicBezTo>
                  <a:lnTo>
                    <a:pt x="3251" y="872"/>
                  </a:lnTo>
                  <a:cubicBezTo>
                    <a:pt x="3759" y="722"/>
                    <a:pt x="3640" y="1"/>
                    <a:pt x="314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142" name="Google Shape;6142;p67"/>
            <p:cNvSpPr/>
            <p:nvPr/>
          </p:nvSpPr>
          <p:spPr>
            <a:xfrm>
              <a:off x="5270540" y="4498130"/>
              <a:ext cx="60059" cy="50221"/>
            </a:xfrm>
            <a:custGeom>
              <a:avLst/>
              <a:gdLst/>
              <a:ahLst/>
              <a:cxnLst/>
              <a:rect l="l" t="t" r="r" b="b"/>
              <a:pathLst>
                <a:path w="1862" h="1557" extrusionOk="0">
                  <a:moveTo>
                    <a:pt x="998" y="0"/>
                  </a:moveTo>
                  <a:cubicBezTo>
                    <a:pt x="956" y="0"/>
                    <a:pt x="913" y="4"/>
                    <a:pt x="870" y="11"/>
                  </a:cubicBezTo>
                  <a:cubicBezTo>
                    <a:pt x="191" y="130"/>
                    <a:pt x="0" y="1011"/>
                    <a:pt x="560" y="1416"/>
                  </a:cubicBezTo>
                  <a:cubicBezTo>
                    <a:pt x="701" y="1513"/>
                    <a:pt x="854" y="1556"/>
                    <a:pt x="1002" y="1556"/>
                  </a:cubicBezTo>
                  <a:cubicBezTo>
                    <a:pt x="1453" y="1556"/>
                    <a:pt x="1861" y="1153"/>
                    <a:pt x="1763" y="642"/>
                  </a:cubicBezTo>
                  <a:cubicBezTo>
                    <a:pt x="1699" y="268"/>
                    <a:pt x="1366" y="0"/>
                    <a:pt x="998"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143" name="Google Shape;6143;p67"/>
            <p:cNvSpPr/>
            <p:nvPr/>
          </p:nvSpPr>
          <p:spPr>
            <a:xfrm>
              <a:off x="5339630" y="4483390"/>
              <a:ext cx="122311" cy="43673"/>
            </a:xfrm>
            <a:custGeom>
              <a:avLst/>
              <a:gdLst/>
              <a:ahLst/>
              <a:cxnLst/>
              <a:rect l="l" t="t" r="r" b="b"/>
              <a:pathLst>
                <a:path w="3792" h="1354" extrusionOk="0">
                  <a:moveTo>
                    <a:pt x="3168" y="1"/>
                  </a:moveTo>
                  <a:cubicBezTo>
                    <a:pt x="3149" y="1"/>
                    <a:pt x="3129" y="2"/>
                    <a:pt x="3109" y="4"/>
                  </a:cubicBezTo>
                  <a:lnTo>
                    <a:pt x="514" y="480"/>
                  </a:lnTo>
                  <a:cubicBezTo>
                    <a:pt x="0" y="605"/>
                    <a:pt x="110" y="1354"/>
                    <a:pt x="612" y="1354"/>
                  </a:cubicBezTo>
                  <a:cubicBezTo>
                    <a:pt x="634" y="1354"/>
                    <a:pt x="657" y="1352"/>
                    <a:pt x="680" y="1349"/>
                  </a:cubicBezTo>
                  <a:lnTo>
                    <a:pt x="3264" y="885"/>
                  </a:lnTo>
                  <a:cubicBezTo>
                    <a:pt x="3792" y="747"/>
                    <a:pt x="3678" y="1"/>
                    <a:pt x="316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144" name="Google Shape;6144;p67"/>
            <p:cNvSpPr/>
            <p:nvPr/>
          </p:nvSpPr>
          <p:spPr>
            <a:xfrm>
              <a:off x="5212933" y="4806843"/>
              <a:ext cx="250815" cy="224624"/>
            </a:xfrm>
            <a:custGeom>
              <a:avLst/>
              <a:gdLst/>
              <a:ahLst/>
              <a:cxnLst/>
              <a:rect l="l" t="t" r="r" b="b"/>
              <a:pathLst>
                <a:path w="7776" h="6964" extrusionOk="0">
                  <a:moveTo>
                    <a:pt x="3943" y="1"/>
                  </a:moveTo>
                  <a:cubicBezTo>
                    <a:pt x="2906" y="1"/>
                    <a:pt x="1888" y="470"/>
                    <a:pt x="1227" y="1346"/>
                  </a:cubicBezTo>
                  <a:lnTo>
                    <a:pt x="6966" y="4978"/>
                  </a:lnTo>
                  <a:cubicBezTo>
                    <a:pt x="7775" y="3406"/>
                    <a:pt x="7251" y="1465"/>
                    <a:pt x="5763" y="525"/>
                  </a:cubicBezTo>
                  <a:cubicBezTo>
                    <a:pt x="5199" y="171"/>
                    <a:pt x="4568" y="1"/>
                    <a:pt x="3943" y="1"/>
                  </a:cubicBezTo>
                  <a:close/>
                  <a:moveTo>
                    <a:pt x="822" y="1989"/>
                  </a:moveTo>
                  <a:lnTo>
                    <a:pt x="822" y="1989"/>
                  </a:lnTo>
                  <a:cubicBezTo>
                    <a:pt x="1" y="3561"/>
                    <a:pt x="524" y="5490"/>
                    <a:pt x="2025" y="6430"/>
                  </a:cubicBezTo>
                  <a:cubicBezTo>
                    <a:pt x="2587" y="6790"/>
                    <a:pt x="3218" y="6963"/>
                    <a:pt x="3842" y="6963"/>
                  </a:cubicBezTo>
                  <a:cubicBezTo>
                    <a:pt x="4870" y="6963"/>
                    <a:pt x="5882" y="6495"/>
                    <a:pt x="6549" y="5621"/>
                  </a:cubicBezTo>
                  <a:lnTo>
                    <a:pt x="822" y="1989"/>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145" name="Google Shape;6145;p67"/>
            <p:cNvSpPr/>
            <p:nvPr/>
          </p:nvSpPr>
          <p:spPr>
            <a:xfrm>
              <a:off x="5682211" y="4325276"/>
              <a:ext cx="196304" cy="181918"/>
            </a:xfrm>
            <a:custGeom>
              <a:avLst/>
              <a:gdLst/>
              <a:ahLst/>
              <a:cxnLst/>
              <a:rect l="l" t="t" r="r" b="b"/>
              <a:pathLst>
                <a:path w="6086" h="5640" extrusionOk="0">
                  <a:moveTo>
                    <a:pt x="3609" y="0"/>
                  </a:moveTo>
                  <a:lnTo>
                    <a:pt x="1215" y="1632"/>
                  </a:lnTo>
                  <a:cubicBezTo>
                    <a:pt x="251" y="2286"/>
                    <a:pt x="1" y="3596"/>
                    <a:pt x="656" y="4560"/>
                  </a:cubicBezTo>
                  <a:lnTo>
                    <a:pt x="763" y="4715"/>
                  </a:lnTo>
                  <a:cubicBezTo>
                    <a:pt x="1171" y="5316"/>
                    <a:pt x="1834" y="5640"/>
                    <a:pt x="2508" y="5640"/>
                  </a:cubicBezTo>
                  <a:cubicBezTo>
                    <a:pt x="2916" y="5640"/>
                    <a:pt x="3329" y="5522"/>
                    <a:pt x="3692" y="5275"/>
                  </a:cubicBezTo>
                  <a:lnTo>
                    <a:pt x="6085" y="3644"/>
                  </a:lnTo>
                  <a:lnTo>
                    <a:pt x="3609" y="0"/>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146" name="Google Shape;6146;p67"/>
            <p:cNvSpPr/>
            <p:nvPr/>
          </p:nvSpPr>
          <p:spPr>
            <a:xfrm>
              <a:off x="5814714" y="4249734"/>
              <a:ext cx="196272" cy="181950"/>
            </a:xfrm>
            <a:custGeom>
              <a:avLst/>
              <a:gdLst/>
              <a:ahLst/>
              <a:cxnLst/>
              <a:rect l="l" t="t" r="r" b="b"/>
              <a:pathLst>
                <a:path w="6085" h="5641" extrusionOk="0">
                  <a:moveTo>
                    <a:pt x="3580" y="1"/>
                  </a:moveTo>
                  <a:cubicBezTo>
                    <a:pt x="3174" y="1"/>
                    <a:pt x="2765" y="119"/>
                    <a:pt x="2406" y="366"/>
                  </a:cubicBezTo>
                  <a:lnTo>
                    <a:pt x="1" y="1997"/>
                  </a:lnTo>
                  <a:lnTo>
                    <a:pt x="2477" y="5640"/>
                  </a:lnTo>
                  <a:lnTo>
                    <a:pt x="4870" y="4009"/>
                  </a:lnTo>
                  <a:cubicBezTo>
                    <a:pt x="5835" y="3354"/>
                    <a:pt x="6085" y="2045"/>
                    <a:pt x="5430" y="1092"/>
                  </a:cubicBezTo>
                  <a:lnTo>
                    <a:pt x="5323" y="926"/>
                  </a:lnTo>
                  <a:cubicBezTo>
                    <a:pt x="4915" y="325"/>
                    <a:pt x="4252" y="1"/>
                    <a:pt x="3580"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147" name="Google Shape;6147;p67"/>
            <p:cNvSpPr/>
            <p:nvPr/>
          </p:nvSpPr>
          <p:spPr>
            <a:xfrm>
              <a:off x="5624636" y="4700692"/>
              <a:ext cx="346032" cy="344387"/>
            </a:xfrm>
            <a:custGeom>
              <a:avLst/>
              <a:gdLst/>
              <a:ahLst/>
              <a:cxnLst/>
              <a:rect l="l" t="t" r="r" b="b"/>
              <a:pathLst>
                <a:path w="10728" h="10677" extrusionOk="0">
                  <a:moveTo>
                    <a:pt x="5007" y="0"/>
                  </a:moveTo>
                  <a:cubicBezTo>
                    <a:pt x="4823" y="0"/>
                    <a:pt x="4677" y="135"/>
                    <a:pt x="4655" y="327"/>
                  </a:cubicBezTo>
                  <a:lnTo>
                    <a:pt x="4191" y="3804"/>
                  </a:lnTo>
                  <a:lnTo>
                    <a:pt x="714" y="3339"/>
                  </a:lnTo>
                  <a:cubicBezTo>
                    <a:pt x="699" y="3338"/>
                    <a:pt x="683" y="3337"/>
                    <a:pt x="668" y="3337"/>
                  </a:cubicBezTo>
                  <a:cubicBezTo>
                    <a:pt x="475" y="3337"/>
                    <a:pt x="320" y="3473"/>
                    <a:pt x="298" y="3661"/>
                  </a:cubicBezTo>
                  <a:lnTo>
                    <a:pt x="36" y="5637"/>
                  </a:lnTo>
                  <a:cubicBezTo>
                    <a:pt x="0" y="5840"/>
                    <a:pt x="143" y="6030"/>
                    <a:pt x="357" y="6054"/>
                  </a:cubicBezTo>
                  <a:lnTo>
                    <a:pt x="3834" y="6518"/>
                  </a:lnTo>
                  <a:lnTo>
                    <a:pt x="3370" y="9995"/>
                  </a:lnTo>
                  <a:cubicBezTo>
                    <a:pt x="3346" y="10197"/>
                    <a:pt x="3489" y="10388"/>
                    <a:pt x="3691" y="10412"/>
                  </a:cubicBezTo>
                  <a:lnTo>
                    <a:pt x="5667" y="10674"/>
                  </a:lnTo>
                  <a:cubicBezTo>
                    <a:pt x="5682" y="10675"/>
                    <a:pt x="5697" y="10676"/>
                    <a:pt x="5712" y="10676"/>
                  </a:cubicBezTo>
                  <a:cubicBezTo>
                    <a:pt x="5897" y="10676"/>
                    <a:pt x="6062" y="10540"/>
                    <a:pt x="6084" y="10352"/>
                  </a:cubicBezTo>
                  <a:lnTo>
                    <a:pt x="6548" y="6876"/>
                  </a:lnTo>
                  <a:lnTo>
                    <a:pt x="10025" y="7328"/>
                  </a:lnTo>
                  <a:cubicBezTo>
                    <a:pt x="10045" y="7331"/>
                    <a:pt x="10064" y="7333"/>
                    <a:pt x="10084" y="7333"/>
                  </a:cubicBezTo>
                  <a:cubicBezTo>
                    <a:pt x="10263" y="7333"/>
                    <a:pt x="10420" y="7189"/>
                    <a:pt x="10442" y="7007"/>
                  </a:cubicBezTo>
                  <a:lnTo>
                    <a:pt x="10704" y="5042"/>
                  </a:lnTo>
                  <a:cubicBezTo>
                    <a:pt x="10728" y="4828"/>
                    <a:pt x="10585" y="4649"/>
                    <a:pt x="10382" y="4613"/>
                  </a:cubicBezTo>
                  <a:lnTo>
                    <a:pt x="6906" y="4161"/>
                  </a:lnTo>
                  <a:lnTo>
                    <a:pt x="7358" y="684"/>
                  </a:lnTo>
                  <a:cubicBezTo>
                    <a:pt x="7394" y="470"/>
                    <a:pt x="7239" y="291"/>
                    <a:pt x="7037" y="256"/>
                  </a:cubicBezTo>
                  <a:lnTo>
                    <a:pt x="5072" y="6"/>
                  </a:lnTo>
                  <a:cubicBezTo>
                    <a:pt x="5050" y="2"/>
                    <a:pt x="5028" y="0"/>
                    <a:pt x="5007"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148" name="Google Shape;6148;p67"/>
            <p:cNvSpPr/>
            <p:nvPr/>
          </p:nvSpPr>
          <p:spPr>
            <a:xfrm>
              <a:off x="4157614" y="4197965"/>
              <a:ext cx="349483" cy="435378"/>
            </a:xfrm>
            <a:custGeom>
              <a:avLst/>
              <a:gdLst/>
              <a:ahLst/>
              <a:cxnLst/>
              <a:rect l="l" t="t" r="r" b="b"/>
              <a:pathLst>
                <a:path w="10835" h="13498" extrusionOk="0">
                  <a:moveTo>
                    <a:pt x="4152" y="412"/>
                  </a:moveTo>
                  <a:cubicBezTo>
                    <a:pt x="4440" y="412"/>
                    <a:pt x="4723" y="585"/>
                    <a:pt x="4775" y="971"/>
                  </a:cubicBezTo>
                  <a:cubicBezTo>
                    <a:pt x="4810" y="1161"/>
                    <a:pt x="4751" y="1364"/>
                    <a:pt x="4632" y="1519"/>
                  </a:cubicBezTo>
                  <a:lnTo>
                    <a:pt x="3834" y="1661"/>
                  </a:lnTo>
                  <a:cubicBezTo>
                    <a:pt x="3667" y="1566"/>
                    <a:pt x="3536" y="1411"/>
                    <a:pt x="3501" y="1221"/>
                  </a:cubicBezTo>
                  <a:lnTo>
                    <a:pt x="3501" y="1209"/>
                  </a:lnTo>
                  <a:cubicBezTo>
                    <a:pt x="3386" y="709"/>
                    <a:pt x="3773" y="412"/>
                    <a:pt x="4152" y="412"/>
                  </a:cubicBezTo>
                  <a:close/>
                  <a:moveTo>
                    <a:pt x="7856" y="2723"/>
                  </a:moveTo>
                  <a:cubicBezTo>
                    <a:pt x="8113" y="2723"/>
                    <a:pt x="8342" y="2911"/>
                    <a:pt x="8394" y="3173"/>
                  </a:cubicBezTo>
                  <a:lnTo>
                    <a:pt x="9775" y="10734"/>
                  </a:lnTo>
                  <a:cubicBezTo>
                    <a:pt x="9835" y="11043"/>
                    <a:pt x="9632" y="11329"/>
                    <a:pt x="9335" y="11377"/>
                  </a:cubicBezTo>
                  <a:lnTo>
                    <a:pt x="3072" y="12520"/>
                  </a:lnTo>
                  <a:cubicBezTo>
                    <a:pt x="3041" y="12525"/>
                    <a:pt x="3011" y="12527"/>
                    <a:pt x="2981" y="12527"/>
                  </a:cubicBezTo>
                  <a:cubicBezTo>
                    <a:pt x="2718" y="12527"/>
                    <a:pt x="2482" y="12346"/>
                    <a:pt x="2429" y="12079"/>
                  </a:cubicBezTo>
                  <a:lnTo>
                    <a:pt x="1048" y="4507"/>
                  </a:lnTo>
                  <a:cubicBezTo>
                    <a:pt x="1000" y="4209"/>
                    <a:pt x="1203" y="3924"/>
                    <a:pt x="1500" y="3876"/>
                  </a:cubicBezTo>
                  <a:lnTo>
                    <a:pt x="2239" y="3745"/>
                  </a:lnTo>
                  <a:cubicBezTo>
                    <a:pt x="2281" y="3945"/>
                    <a:pt x="2462" y="4098"/>
                    <a:pt x="2668" y="4098"/>
                  </a:cubicBezTo>
                  <a:cubicBezTo>
                    <a:pt x="2695" y="4098"/>
                    <a:pt x="2723" y="4096"/>
                    <a:pt x="2751" y="4090"/>
                  </a:cubicBezTo>
                  <a:lnTo>
                    <a:pt x="6656" y="3376"/>
                  </a:lnTo>
                  <a:cubicBezTo>
                    <a:pt x="6894" y="3328"/>
                    <a:pt x="7049" y="3102"/>
                    <a:pt x="7013" y="2864"/>
                  </a:cubicBezTo>
                  <a:lnTo>
                    <a:pt x="7751" y="2733"/>
                  </a:lnTo>
                  <a:cubicBezTo>
                    <a:pt x="7786" y="2726"/>
                    <a:pt x="7821" y="2723"/>
                    <a:pt x="7856" y="2723"/>
                  </a:cubicBezTo>
                  <a:close/>
                  <a:moveTo>
                    <a:pt x="4137" y="1"/>
                  </a:moveTo>
                  <a:cubicBezTo>
                    <a:pt x="4073" y="1"/>
                    <a:pt x="4007" y="6"/>
                    <a:pt x="3941" y="18"/>
                  </a:cubicBezTo>
                  <a:cubicBezTo>
                    <a:pt x="3358" y="125"/>
                    <a:pt x="2965" y="697"/>
                    <a:pt x="3072" y="1280"/>
                  </a:cubicBezTo>
                  <a:cubicBezTo>
                    <a:pt x="3096" y="1459"/>
                    <a:pt x="3179" y="1614"/>
                    <a:pt x="3286" y="1757"/>
                  </a:cubicBezTo>
                  <a:lnTo>
                    <a:pt x="2512" y="1900"/>
                  </a:lnTo>
                  <a:cubicBezTo>
                    <a:pt x="2191" y="1959"/>
                    <a:pt x="1977" y="2269"/>
                    <a:pt x="2036" y="2578"/>
                  </a:cubicBezTo>
                  <a:lnTo>
                    <a:pt x="2084" y="2864"/>
                  </a:lnTo>
                  <a:lnTo>
                    <a:pt x="798" y="3102"/>
                  </a:lnTo>
                  <a:cubicBezTo>
                    <a:pt x="322" y="3185"/>
                    <a:pt x="0" y="3650"/>
                    <a:pt x="84" y="4138"/>
                  </a:cubicBezTo>
                  <a:lnTo>
                    <a:pt x="1655" y="12770"/>
                  </a:lnTo>
                  <a:cubicBezTo>
                    <a:pt x="1740" y="13195"/>
                    <a:pt x="2120" y="13497"/>
                    <a:pt x="2540" y="13497"/>
                  </a:cubicBezTo>
                  <a:cubicBezTo>
                    <a:pt x="2590" y="13497"/>
                    <a:pt x="2640" y="13493"/>
                    <a:pt x="2691" y="13484"/>
                  </a:cubicBezTo>
                  <a:lnTo>
                    <a:pt x="10037" y="12139"/>
                  </a:lnTo>
                  <a:cubicBezTo>
                    <a:pt x="10513" y="12056"/>
                    <a:pt x="10835" y="11579"/>
                    <a:pt x="10752" y="11103"/>
                  </a:cubicBezTo>
                  <a:lnTo>
                    <a:pt x="9180" y="2471"/>
                  </a:lnTo>
                  <a:cubicBezTo>
                    <a:pt x="9096" y="2041"/>
                    <a:pt x="8725" y="1740"/>
                    <a:pt x="8304" y="1740"/>
                  </a:cubicBezTo>
                  <a:cubicBezTo>
                    <a:pt x="8247" y="1740"/>
                    <a:pt x="8190" y="1745"/>
                    <a:pt x="8132" y="1757"/>
                  </a:cubicBezTo>
                  <a:lnTo>
                    <a:pt x="6858" y="1995"/>
                  </a:lnTo>
                  <a:lnTo>
                    <a:pt x="6811" y="1709"/>
                  </a:lnTo>
                  <a:cubicBezTo>
                    <a:pt x="6746" y="1428"/>
                    <a:pt x="6495" y="1226"/>
                    <a:pt x="6210" y="1226"/>
                  </a:cubicBezTo>
                  <a:cubicBezTo>
                    <a:pt x="6180" y="1226"/>
                    <a:pt x="6150" y="1228"/>
                    <a:pt x="6120" y="1233"/>
                  </a:cubicBezTo>
                  <a:lnTo>
                    <a:pt x="5179" y="1411"/>
                  </a:lnTo>
                  <a:cubicBezTo>
                    <a:pt x="5227" y="1245"/>
                    <a:pt x="5239" y="1066"/>
                    <a:pt x="5203" y="887"/>
                  </a:cubicBezTo>
                  <a:cubicBezTo>
                    <a:pt x="5108" y="369"/>
                    <a:pt x="4655" y="1"/>
                    <a:pt x="4137"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149" name="Google Shape;6149;p67"/>
            <p:cNvSpPr/>
            <p:nvPr/>
          </p:nvSpPr>
          <p:spPr>
            <a:xfrm>
              <a:off x="4219446" y="4354466"/>
              <a:ext cx="60123" cy="49866"/>
            </a:xfrm>
            <a:custGeom>
              <a:avLst/>
              <a:gdLst/>
              <a:ahLst/>
              <a:cxnLst/>
              <a:rect l="l" t="t" r="r" b="b"/>
              <a:pathLst>
                <a:path w="1864" h="1546" extrusionOk="0">
                  <a:moveTo>
                    <a:pt x="1013" y="1"/>
                  </a:moveTo>
                  <a:cubicBezTo>
                    <a:pt x="970" y="1"/>
                    <a:pt x="926" y="5"/>
                    <a:pt x="881" y="12"/>
                  </a:cubicBezTo>
                  <a:cubicBezTo>
                    <a:pt x="202" y="131"/>
                    <a:pt x="0" y="1012"/>
                    <a:pt x="572" y="1405"/>
                  </a:cubicBezTo>
                  <a:cubicBezTo>
                    <a:pt x="713" y="1502"/>
                    <a:pt x="865" y="1545"/>
                    <a:pt x="1012" y="1545"/>
                  </a:cubicBezTo>
                  <a:cubicBezTo>
                    <a:pt x="1460" y="1545"/>
                    <a:pt x="1864" y="1142"/>
                    <a:pt x="1774" y="631"/>
                  </a:cubicBezTo>
                  <a:cubicBezTo>
                    <a:pt x="1700" y="259"/>
                    <a:pt x="1378" y="1"/>
                    <a:pt x="101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150" name="Google Shape;6150;p67"/>
            <p:cNvSpPr/>
            <p:nvPr/>
          </p:nvSpPr>
          <p:spPr>
            <a:xfrm>
              <a:off x="4288117" y="4339952"/>
              <a:ext cx="123827" cy="43254"/>
            </a:xfrm>
            <a:custGeom>
              <a:avLst/>
              <a:gdLst/>
              <a:ahLst/>
              <a:cxnLst/>
              <a:rect l="l" t="t" r="r" b="b"/>
              <a:pathLst>
                <a:path w="3839" h="1341" extrusionOk="0">
                  <a:moveTo>
                    <a:pt x="3230" y="0"/>
                  </a:moveTo>
                  <a:cubicBezTo>
                    <a:pt x="3199" y="0"/>
                    <a:pt x="3167" y="3"/>
                    <a:pt x="3134" y="10"/>
                  </a:cubicBezTo>
                  <a:lnTo>
                    <a:pt x="538" y="474"/>
                  </a:lnTo>
                  <a:cubicBezTo>
                    <a:pt x="0" y="575"/>
                    <a:pt x="106" y="1341"/>
                    <a:pt x="597" y="1341"/>
                  </a:cubicBezTo>
                  <a:cubicBezTo>
                    <a:pt x="627" y="1341"/>
                    <a:pt x="659" y="1338"/>
                    <a:pt x="693" y="1331"/>
                  </a:cubicBezTo>
                  <a:lnTo>
                    <a:pt x="3300" y="867"/>
                  </a:lnTo>
                  <a:cubicBezTo>
                    <a:pt x="3838" y="766"/>
                    <a:pt x="3722" y="0"/>
                    <a:pt x="3230"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151" name="Google Shape;6151;p67"/>
            <p:cNvSpPr/>
            <p:nvPr/>
          </p:nvSpPr>
          <p:spPr>
            <a:xfrm>
              <a:off x="4232090" y="4423976"/>
              <a:ext cx="60156" cy="49866"/>
            </a:xfrm>
            <a:custGeom>
              <a:avLst/>
              <a:gdLst/>
              <a:ahLst/>
              <a:cxnLst/>
              <a:rect l="l" t="t" r="r" b="b"/>
              <a:pathLst>
                <a:path w="1865" h="1546" extrusionOk="0">
                  <a:moveTo>
                    <a:pt x="1014" y="1"/>
                  </a:moveTo>
                  <a:cubicBezTo>
                    <a:pt x="971" y="1"/>
                    <a:pt x="927" y="5"/>
                    <a:pt x="882" y="12"/>
                  </a:cubicBezTo>
                  <a:cubicBezTo>
                    <a:pt x="203" y="131"/>
                    <a:pt x="1" y="1012"/>
                    <a:pt x="572" y="1405"/>
                  </a:cubicBezTo>
                  <a:cubicBezTo>
                    <a:pt x="711" y="1502"/>
                    <a:pt x="861" y="1546"/>
                    <a:pt x="1008" y="1546"/>
                  </a:cubicBezTo>
                  <a:cubicBezTo>
                    <a:pt x="1455" y="1546"/>
                    <a:pt x="1865" y="1142"/>
                    <a:pt x="1775" y="631"/>
                  </a:cubicBezTo>
                  <a:cubicBezTo>
                    <a:pt x="1701" y="259"/>
                    <a:pt x="1379" y="1"/>
                    <a:pt x="101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152" name="Google Shape;6152;p67"/>
            <p:cNvSpPr/>
            <p:nvPr/>
          </p:nvSpPr>
          <p:spPr>
            <a:xfrm>
              <a:off x="4301987" y="4409300"/>
              <a:ext cx="120892" cy="43544"/>
            </a:xfrm>
            <a:custGeom>
              <a:avLst/>
              <a:gdLst/>
              <a:ahLst/>
              <a:cxnLst/>
              <a:rect l="l" t="t" r="r" b="b"/>
              <a:pathLst>
                <a:path w="3748" h="1350" extrusionOk="0">
                  <a:moveTo>
                    <a:pt x="3143" y="1"/>
                  </a:moveTo>
                  <a:cubicBezTo>
                    <a:pt x="3128" y="1"/>
                    <a:pt x="3112" y="1"/>
                    <a:pt x="3097" y="3"/>
                  </a:cubicBezTo>
                  <a:lnTo>
                    <a:pt x="501" y="467"/>
                  </a:lnTo>
                  <a:cubicBezTo>
                    <a:pt x="1" y="618"/>
                    <a:pt x="114" y="1349"/>
                    <a:pt x="620" y="1349"/>
                  </a:cubicBezTo>
                  <a:cubicBezTo>
                    <a:pt x="631" y="1349"/>
                    <a:pt x="644" y="1349"/>
                    <a:pt x="656" y="1348"/>
                  </a:cubicBezTo>
                  <a:lnTo>
                    <a:pt x="3251" y="872"/>
                  </a:lnTo>
                  <a:cubicBezTo>
                    <a:pt x="3748" y="722"/>
                    <a:pt x="3628" y="1"/>
                    <a:pt x="314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153" name="Google Shape;6153;p67"/>
            <p:cNvSpPr/>
            <p:nvPr/>
          </p:nvSpPr>
          <p:spPr>
            <a:xfrm>
              <a:off x="4245928" y="4498130"/>
              <a:ext cx="60059" cy="50221"/>
            </a:xfrm>
            <a:custGeom>
              <a:avLst/>
              <a:gdLst/>
              <a:ahLst/>
              <a:cxnLst/>
              <a:rect l="l" t="t" r="r" b="b"/>
              <a:pathLst>
                <a:path w="1862" h="1557" extrusionOk="0">
                  <a:moveTo>
                    <a:pt x="998" y="0"/>
                  </a:moveTo>
                  <a:cubicBezTo>
                    <a:pt x="956" y="0"/>
                    <a:pt x="913" y="4"/>
                    <a:pt x="870" y="11"/>
                  </a:cubicBezTo>
                  <a:cubicBezTo>
                    <a:pt x="191" y="130"/>
                    <a:pt x="1" y="1011"/>
                    <a:pt x="560" y="1416"/>
                  </a:cubicBezTo>
                  <a:cubicBezTo>
                    <a:pt x="701" y="1513"/>
                    <a:pt x="854" y="1556"/>
                    <a:pt x="1002" y="1556"/>
                  </a:cubicBezTo>
                  <a:cubicBezTo>
                    <a:pt x="1453" y="1556"/>
                    <a:pt x="1861" y="1153"/>
                    <a:pt x="1763" y="642"/>
                  </a:cubicBezTo>
                  <a:cubicBezTo>
                    <a:pt x="1699" y="268"/>
                    <a:pt x="1367" y="0"/>
                    <a:pt x="998"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154" name="Google Shape;6154;p67"/>
            <p:cNvSpPr/>
            <p:nvPr/>
          </p:nvSpPr>
          <p:spPr>
            <a:xfrm>
              <a:off x="4315018" y="4483357"/>
              <a:ext cx="122214" cy="43706"/>
            </a:xfrm>
            <a:custGeom>
              <a:avLst/>
              <a:gdLst/>
              <a:ahLst/>
              <a:cxnLst/>
              <a:rect l="l" t="t" r="r" b="b"/>
              <a:pathLst>
                <a:path w="3789" h="1355" extrusionOk="0">
                  <a:moveTo>
                    <a:pt x="3178" y="0"/>
                  </a:moveTo>
                  <a:cubicBezTo>
                    <a:pt x="3156" y="0"/>
                    <a:pt x="3133" y="2"/>
                    <a:pt x="3109" y="5"/>
                  </a:cubicBezTo>
                  <a:lnTo>
                    <a:pt x="514" y="481"/>
                  </a:lnTo>
                  <a:cubicBezTo>
                    <a:pt x="0" y="606"/>
                    <a:pt x="110" y="1355"/>
                    <a:pt x="612" y="1355"/>
                  </a:cubicBezTo>
                  <a:cubicBezTo>
                    <a:pt x="634" y="1355"/>
                    <a:pt x="657" y="1353"/>
                    <a:pt x="680" y="1350"/>
                  </a:cubicBezTo>
                  <a:lnTo>
                    <a:pt x="3264" y="886"/>
                  </a:lnTo>
                  <a:cubicBezTo>
                    <a:pt x="3789" y="749"/>
                    <a:pt x="3680" y="0"/>
                    <a:pt x="3178"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155" name="Google Shape;6155;p67"/>
            <p:cNvSpPr/>
            <p:nvPr/>
          </p:nvSpPr>
          <p:spPr>
            <a:xfrm>
              <a:off x="4188320" y="4806940"/>
              <a:ext cx="250428" cy="224592"/>
            </a:xfrm>
            <a:custGeom>
              <a:avLst/>
              <a:gdLst/>
              <a:ahLst/>
              <a:cxnLst/>
              <a:rect l="l" t="t" r="r" b="b"/>
              <a:pathLst>
                <a:path w="7764" h="6963" extrusionOk="0">
                  <a:moveTo>
                    <a:pt x="3931" y="1"/>
                  </a:moveTo>
                  <a:cubicBezTo>
                    <a:pt x="2900" y="1"/>
                    <a:pt x="1886" y="469"/>
                    <a:pt x="1227" y="1343"/>
                  </a:cubicBezTo>
                  <a:lnTo>
                    <a:pt x="6954" y="4975"/>
                  </a:lnTo>
                  <a:cubicBezTo>
                    <a:pt x="7764" y="3403"/>
                    <a:pt x="7240" y="1474"/>
                    <a:pt x="5751" y="534"/>
                  </a:cubicBezTo>
                  <a:cubicBezTo>
                    <a:pt x="5189" y="174"/>
                    <a:pt x="4557" y="1"/>
                    <a:pt x="3931" y="1"/>
                  </a:cubicBezTo>
                  <a:close/>
                  <a:moveTo>
                    <a:pt x="810" y="1986"/>
                  </a:moveTo>
                  <a:lnTo>
                    <a:pt x="810" y="1986"/>
                  </a:lnTo>
                  <a:cubicBezTo>
                    <a:pt x="1" y="3558"/>
                    <a:pt x="525" y="5498"/>
                    <a:pt x="2013" y="6439"/>
                  </a:cubicBezTo>
                  <a:cubicBezTo>
                    <a:pt x="2577" y="6793"/>
                    <a:pt x="3207" y="6963"/>
                    <a:pt x="3830" y="6963"/>
                  </a:cubicBezTo>
                  <a:cubicBezTo>
                    <a:pt x="4864" y="6963"/>
                    <a:pt x="5880" y="6494"/>
                    <a:pt x="6549" y="5618"/>
                  </a:cubicBezTo>
                  <a:lnTo>
                    <a:pt x="810" y="1986"/>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156" name="Google Shape;6156;p67"/>
            <p:cNvSpPr/>
            <p:nvPr/>
          </p:nvSpPr>
          <p:spPr>
            <a:xfrm>
              <a:off x="4657631" y="4325276"/>
              <a:ext cx="196272" cy="181918"/>
            </a:xfrm>
            <a:custGeom>
              <a:avLst/>
              <a:gdLst/>
              <a:ahLst/>
              <a:cxnLst/>
              <a:rect l="l" t="t" r="r" b="b"/>
              <a:pathLst>
                <a:path w="6085" h="5640" extrusionOk="0">
                  <a:moveTo>
                    <a:pt x="3596" y="0"/>
                  </a:moveTo>
                  <a:lnTo>
                    <a:pt x="1215" y="1632"/>
                  </a:lnTo>
                  <a:cubicBezTo>
                    <a:pt x="250" y="2286"/>
                    <a:pt x="0" y="3596"/>
                    <a:pt x="655" y="4549"/>
                  </a:cubicBezTo>
                  <a:lnTo>
                    <a:pt x="774" y="4715"/>
                  </a:lnTo>
                  <a:cubicBezTo>
                    <a:pt x="1175" y="5316"/>
                    <a:pt x="1834" y="5640"/>
                    <a:pt x="2508" y="5640"/>
                  </a:cubicBezTo>
                  <a:cubicBezTo>
                    <a:pt x="2915" y="5640"/>
                    <a:pt x="3328" y="5522"/>
                    <a:pt x="3691" y="5275"/>
                  </a:cubicBezTo>
                  <a:lnTo>
                    <a:pt x="6084" y="3644"/>
                  </a:lnTo>
                  <a:lnTo>
                    <a:pt x="3596" y="0"/>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157" name="Google Shape;6157;p67"/>
            <p:cNvSpPr/>
            <p:nvPr/>
          </p:nvSpPr>
          <p:spPr>
            <a:xfrm>
              <a:off x="4790102" y="4249734"/>
              <a:ext cx="196272" cy="181950"/>
            </a:xfrm>
            <a:custGeom>
              <a:avLst/>
              <a:gdLst/>
              <a:ahLst/>
              <a:cxnLst/>
              <a:rect l="l" t="t" r="r" b="b"/>
              <a:pathLst>
                <a:path w="6085" h="5641" extrusionOk="0">
                  <a:moveTo>
                    <a:pt x="3578" y="1"/>
                  </a:moveTo>
                  <a:cubicBezTo>
                    <a:pt x="3170" y="1"/>
                    <a:pt x="2757" y="119"/>
                    <a:pt x="2394" y="366"/>
                  </a:cubicBezTo>
                  <a:lnTo>
                    <a:pt x="1" y="1997"/>
                  </a:lnTo>
                  <a:lnTo>
                    <a:pt x="2477" y="5640"/>
                  </a:lnTo>
                  <a:lnTo>
                    <a:pt x="4870" y="4009"/>
                  </a:lnTo>
                  <a:cubicBezTo>
                    <a:pt x="5835" y="3354"/>
                    <a:pt x="6085" y="2045"/>
                    <a:pt x="5430" y="1092"/>
                  </a:cubicBezTo>
                  <a:lnTo>
                    <a:pt x="5323" y="926"/>
                  </a:lnTo>
                  <a:cubicBezTo>
                    <a:pt x="4915" y="325"/>
                    <a:pt x="4252" y="1"/>
                    <a:pt x="357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158" name="Google Shape;6158;p67"/>
            <p:cNvSpPr/>
            <p:nvPr/>
          </p:nvSpPr>
          <p:spPr>
            <a:xfrm>
              <a:off x="4600023" y="4700692"/>
              <a:ext cx="346032" cy="344387"/>
            </a:xfrm>
            <a:custGeom>
              <a:avLst/>
              <a:gdLst/>
              <a:ahLst/>
              <a:cxnLst/>
              <a:rect l="l" t="t" r="r" b="b"/>
              <a:pathLst>
                <a:path w="10728" h="10677" extrusionOk="0">
                  <a:moveTo>
                    <a:pt x="5007" y="0"/>
                  </a:moveTo>
                  <a:cubicBezTo>
                    <a:pt x="4823" y="0"/>
                    <a:pt x="4676" y="135"/>
                    <a:pt x="4644" y="327"/>
                  </a:cubicBezTo>
                  <a:lnTo>
                    <a:pt x="4191" y="3804"/>
                  </a:lnTo>
                  <a:lnTo>
                    <a:pt x="715" y="3339"/>
                  </a:lnTo>
                  <a:cubicBezTo>
                    <a:pt x="700" y="3338"/>
                    <a:pt x="685" y="3337"/>
                    <a:pt x="670" y="3337"/>
                  </a:cubicBezTo>
                  <a:cubicBezTo>
                    <a:pt x="485" y="3337"/>
                    <a:pt x="320" y="3473"/>
                    <a:pt x="298" y="3661"/>
                  </a:cubicBezTo>
                  <a:lnTo>
                    <a:pt x="24" y="5637"/>
                  </a:lnTo>
                  <a:cubicBezTo>
                    <a:pt x="0" y="5840"/>
                    <a:pt x="143" y="6030"/>
                    <a:pt x="345" y="6054"/>
                  </a:cubicBezTo>
                  <a:lnTo>
                    <a:pt x="3834" y="6518"/>
                  </a:lnTo>
                  <a:lnTo>
                    <a:pt x="3370" y="9995"/>
                  </a:lnTo>
                  <a:cubicBezTo>
                    <a:pt x="3346" y="10197"/>
                    <a:pt x="3489" y="10388"/>
                    <a:pt x="3691" y="10412"/>
                  </a:cubicBezTo>
                  <a:lnTo>
                    <a:pt x="5668" y="10674"/>
                  </a:lnTo>
                  <a:cubicBezTo>
                    <a:pt x="5682" y="10675"/>
                    <a:pt x="5697" y="10676"/>
                    <a:pt x="5712" y="10676"/>
                  </a:cubicBezTo>
                  <a:cubicBezTo>
                    <a:pt x="5897" y="10676"/>
                    <a:pt x="6062" y="10540"/>
                    <a:pt x="6084" y="10352"/>
                  </a:cubicBezTo>
                  <a:lnTo>
                    <a:pt x="6537" y="6876"/>
                  </a:lnTo>
                  <a:lnTo>
                    <a:pt x="10025" y="7328"/>
                  </a:lnTo>
                  <a:cubicBezTo>
                    <a:pt x="10045" y="7331"/>
                    <a:pt x="10065" y="7333"/>
                    <a:pt x="10084" y="7333"/>
                  </a:cubicBezTo>
                  <a:cubicBezTo>
                    <a:pt x="10263" y="7333"/>
                    <a:pt x="10420" y="7189"/>
                    <a:pt x="10442" y="7007"/>
                  </a:cubicBezTo>
                  <a:lnTo>
                    <a:pt x="10704" y="5042"/>
                  </a:lnTo>
                  <a:cubicBezTo>
                    <a:pt x="10728" y="4828"/>
                    <a:pt x="10585" y="4649"/>
                    <a:pt x="10382" y="4613"/>
                  </a:cubicBezTo>
                  <a:lnTo>
                    <a:pt x="6906" y="4161"/>
                  </a:lnTo>
                  <a:lnTo>
                    <a:pt x="7358" y="684"/>
                  </a:lnTo>
                  <a:cubicBezTo>
                    <a:pt x="7382" y="482"/>
                    <a:pt x="7239" y="291"/>
                    <a:pt x="7037" y="256"/>
                  </a:cubicBezTo>
                  <a:lnTo>
                    <a:pt x="5072" y="6"/>
                  </a:lnTo>
                  <a:cubicBezTo>
                    <a:pt x="5050" y="2"/>
                    <a:pt x="5028" y="0"/>
                    <a:pt x="5007"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159" name="Google Shape;6159;p67"/>
            <p:cNvSpPr/>
            <p:nvPr/>
          </p:nvSpPr>
          <p:spPr>
            <a:xfrm>
              <a:off x="3133001" y="4197223"/>
              <a:ext cx="349870" cy="436120"/>
            </a:xfrm>
            <a:custGeom>
              <a:avLst/>
              <a:gdLst/>
              <a:ahLst/>
              <a:cxnLst/>
              <a:rect l="l" t="t" r="r" b="b"/>
              <a:pathLst>
                <a:path w="10847" h="13521" extrusionOk="0">
                  <a:moveTo>
                    <a:pt x="4152" y="435"/>
                  </a:moveTo>
                  <a:cubicBezTo>
                    <a:pt x="4440" y="435"/>
                    <a:pt x="4723" y="608"/>
                    <a:pt x="4775" y="994"/>
                  </a:cubicBezTo>
                  <a:cubicBezTo>
                    <a:pt x="4810" y="1184"/>
                    <a:pt x="4751" y="1387"/>
                    <a:pt x="4620" y="1542"/>
                  </a:cubicBezTo>
                  <a:lnTo>
                    <a:pt x="3834" y="1684"/>
                  </a:lnTo>
                  <a:cubicBezTo>
                    <a:pt x="3667" y="1589"/>
                    <a:pt x="3536" y="1434"/>
                    <a:pt x="3501" y="1244"/>
                  </a:cubicBezTo>
                  <a:lnTo>
                    <a:pt x="3501" y="1232"/>
                  </a:lnTo>
                  <a:cubicBezTo>
                    <a:pt x="3386" y="732"/>
                    <a:pt x="3773" y="435"/>
                    <a:pt x="4152" y="435"/>
                  </a:cubicBezTo>
                  <a:close/>
                  <a:moveTo>
                    <a:pt x="7868" y="2746"/>
                  </a:moveTo>
                  <a:cubicBezTo>
                    <a:pt x="8125" y="2746"/>
                    <a:pt x="8352" y="2934"/>
                    <a:pt x="8394" y="3196"/>
                  </a:cubicBezTo>
                  <a:lnTo>
                    <a:pt x="9775" y="10757"/>
                  </a:lnTo>
                  <a:cubicBezTo>
                    <a:pt x="9835" y="11055"/>
                    <a:pt x="9632" y="11340"/>
                    <a:pt x="9335" y="11400"/>
                  </a:cubicBezTo>
                  <a:lnTo>
                    <a:pt x="3072" y="12543"/>
                  </a:lnTo>
                  <a:cubicBezTo>
                    <a:pt x="3041" y="12548"/>
                    <a:pt x="3011" y="12550"/>
                    <a:pt x="2981" y="12550"/>
                  </a:cubicBezTo>
                  <a:cubicBezTo>
                    <a:pt x="2718" y="12550"/>
                    <a:pt x="2484" y="12369"/>
                    <a:pt x="2441" y="12102"/>
                  </a:cubicBezTo>
                  <a:lnTo>
                    <a:pt x="1060" y="4530"/>
                  </a:lnTo>
                  <a:cubicBezTo>
                    <a:pt x="1000" y="4232"/>
                    <a:pt x="1203" y="3947"/>
                    <a:pt x="1500" y="3899"/>
                  </a:cubicBezTo>
                  <a:lnTo>
                    <a:pt x="2251" y="3768"/>
                  </a:lnTo>
                  <a:cubicBezTo>
                    <a:pt x="2282" y="3968"/>
                    <a:pt x="2463" y="4121"/>
                    <a:pt x="2669" y="4121"/>
                  </a:cubicBezTo>
                  <a:cubicBezTo>
                    <a:pt x="2696" y="4121"/>
                    <a:pt x="2723" y="4119"/>
                    <a:pt x="2751" y="4113"/>
                  </a:cubicBezTo>
                  <a:lnTo>
                    <a:pt x="6668" y="3399"/>
                  </a:lnTo>
                  <a:cubicBezTo>
                    <a:pt x="6906" y="3351"/>
                    <a:pt x="7061" y="3125"/>
                    <a:pt x="7013" y="2887"/>
                  </a:cubicBezTo>
                  <a:lnTo>
                    <a:pt x="7763" y="2756"/>
                  </a:lnTo>
                  <a:cubicBezTo>
                    <a:pt x="7798" y="2749"/>
                    <a:pt x="7833" y="2746"/>
                    <a:pt x="7868" y="2746"/>
                  </a:cubicBezTo>
                  <a:close/>
                  <a:moveTo>
                    <a:pt x="4133" y="0"/>
                  </a:moveTo>
                  <a:cubicBezTo>
                    <a:pt x="4070" y="0"/>
                    <a:pt x="4006" y="6"/>
                    <a:pt x="3941" y="18"/>
                  </a:cubicBezTo>
                  <a:cubicBezTo>
                    <a:pt x="3346" y="125"/>
                    <a:pt x="2953" y="708"/>
                    <a:pt x="3072" y="1303"/>
                  </a:cubicBezTo>
                  <a:cubicBezTo>
                    <a:pt x="3096" y="1482"/>
                    <a:pt x="3179" y="1637"/>
                    <a:pt x="3286" y="1780"/>
                  </a:cubicBezTo>
                  <a:lnTo>
                    <a:pt x="2513" y="1923"/>
                  </a:lnTo>
                  <a:cubicBezTo>
                    <a:pt x="2191" y="1982"/>
                    <a:pt x="1977" y="2292"/>
                    <a:pt x="2036" y="2601"/>
                  </a:cubicBezTo>
                  <a:lnTo>
                    <a:pt x="2084" y="2887"/>
                  </a:lnTo>
                  <a:lnTo>
                    <a:pt x="798" y="3125"/>
                  </a:lnTo>
                  <a:cubicBezTo>
                    <a:pt x="322" y="3208"/>
                    <a:pt x="0" y="3673"/>
                    <a:pt x="84" y="4161"/>
                  </a:cubicBezTo>
                  <a:lnTo>
                    <a:pt x="1655" y="12793"/>
                  </a:lnTo>
                  <a:cubicBezTo>
                    <a:pt x="1740" y="13218"/>
                    <a:pt x="2120" y="13520"/>
                    <a:pt x="2548" y="13520"/>
                  </a:cubicBezTo>
                  <a:cubicBezTo>
                    <a:pt x="2599" y="13520"/>
                    <a:pt x="2651" y="13516"/>
                    <a:pt x="2703" y="13507"/>
                  </a:cubicBezTo>
                  <a:lnTo>
                    <a:pt x="10037" y="12162"/>
                  </a:lnTo>
                  <a:cubicBezTo>
                    <a:pt x="10525" y="12079"/>
                    <a:pt x="10847" y="11602"/>
                    <a:pt x="10752" y="11126"/>
                  </a:cubicBezTo>
                  <a:lnTo>
                    <a:pt x="9180" y="2494"/>
                  </a:lnTo>
                  <a:cubicBezTo>
                    <a:pt x="9107" y="2064"/>
                    <a:pt x="8737" y="1763"/>
                    <a:pt x="8316" y="1763"/>
                  </a:cubicBezTo>
                  <a:cubicBezTo>
                    <a:pt x="8260" y="1763"/>
                    <a:pt x="8202" y="1768"/>
                    <a:pt x="8144" y="1780"/>
                  </a:cubicBezTo>
                  <a:lnTo>
                    <a:pt x="6858" y="2018"/>
                  </a:lnTo>
                  <a:lnTo>
                    <a:pt x="6799" y="1732"/>
                  </a:lnTo>
                  <a:cubicBezTo>
                    <a:pt x="6745" y="1451"/>
                    <a:pt x="6495" y="1249"/>
                    <a:pt x="6210" y="1249"/>
                  </a:cubicBezTo>
                  <a:cubicBezTo>
                    <a:pt x="6180" y="1249"/>
                    <a:pt x="6150" y="1251"/>
                    <a:pt x="6120" y="1256"/>
                  </a:cubicBezTo>
                  <a:lnTo>
                    <a:pt x="5180" y="1434"/>
                  </a:lnTo>
                  <a:cubicBezTo>
                    <a:pt x="5227" y="1268"/>
                    <a:pt x="5239" y="1089"/>
                    <a:pt x="5203" y="910"/>
                  </a:cubicBezTo>
                  <a:cubicBezTo>
                    <a:pt x="5118" y="380"/>
                    <a:pt x="4655" y="0"/>
                    <a:pt x="4133"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160" name="Google Shape;6160;p67"/>
            <p:cNvSpPr/>
            <p:nvPr/>
          </p:nvSpPr>
          <p:spPr>
            <a:xfrm>
              <a:off x="3194834" y="4354466"/>
              <a:ext cx="60123" cy="49866"/>
            </a:xfrm>
            <a:custGeom>
              <a:avLst/>
              <a:gdLst/>
              <a:ahLst/>
              <a:cxnLst/>
              <a:rect l="l" t="t" r="r" b="b"/>
              <a:pathLst>
                <a:path w="1864" h="1546" extrusionOk="0">
                  <a:moveTo>
                    <a:pt x="1011" y="1"/>
                  </a:moveTo>
                  <a:cubicBezTo>
                    <a:pt x="968" y="1"/>
                    <a:pt x="924" y="5"/>
                    <a:pt x="881" y="12"/>
                  </a:cubicBezTo>
                  <a:cubicBezTo>
                    <a:pt x="191" y="131"/>
                    <a:pt x="0" y="1012"/>
                    <a:pt x="572" y="1405"/>
                  </a:cubicBezTo>
                  <a:cubicBezTo>
                    <a:pt x="710" y="1502"/>
                    <a:pt x="860" y="1545"/>
                    <a:pt x="1007" y="1545"/>
                  </a:cubicBezTo>
                  <a:cubicBezTo>
                    <a:pt x="1454" y="1545"/>
                    <a:pt x="1864" y="1142"/>
                    <a:pt x="1774" y="631"/>
                  </a:cubicBezTo>
                  <a:cubicBezTo>
                    <a:pt x="1700" y="259"/>
                    <a:pt x="1369" y="1"/>
                    <a:pt x="1011"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161" name="Google Shape;6161;p67"/>
            <p:cNvSpPr/>
            <p:nvPr/>
          </p:nvSpPr>
          <p:spPr>
            <a:xfrm>
              <a:off x="3263118" y="4339823"/>
              <a:ext cx="124343" cy="43383"/>
            </a:xfrm>
            <a:custGeom>
              <a:avLst/>
              <a:gdLst/>
              <a:ahLst/>
              <a:cxnLst/>
              <a:rect l="l" t="t" r="r" b="b"/>
              <a:pathLst>
                <a:path w="3855" h="1345" extrusionOk="0">
                  <a:moveTo>
                    <a:pt x="3260" y="1"/>
                  </a:moveTo>
                  <a:cubicBezTo>
                    <a:pt x="3224" y="1"/>
                    <a:pt x="3186" y="5"/>
                    <a:pt x="3146" y="14"/>
                  </a:cubicBezTo>
                  <a:lnTo>
                    <a:pt x="550" y="478"/>
                  </a:lnTo>
                  <a:cubicBezTo>
                    <a:pt x="1" y="579"/>
                    <a:pt x="117" y="1345"/>
                    <a:pt x="609" y="1345"/>
                  </a:cubicBezTo>
                  <a:cubicBezTo>
                    <a:pt x="639" y="1345"/>
                    <a:pt x="671" y="1342"/>
                    <a:pt x="705" y="1335"/>
                  </a:cubicBezTo>
                  <a:lnTo>
                    <a:pt x="3289" y="871"/>
                  </a:lnTo>
                  <a:cubicBezTo>
                    <a:pt x="3855" y="793"/>
                    <a:pt x="3758" y="1"/>
                    <a:pt x="3260"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162" name="Google Shape;6162;p67"/>
            <p:cNvSpPr/>
            <p:nvPr/>
          </p:nvSpPr>
          <p:spPr>
            <a:xfrm>
              <a:off x="3207510" y="4423976"/>
              <a:ext cx="60123" cy="49866"/>
            </a:xfrm>
            <a:custGeom>
              <a:avLst/>
              <a:gdLst/>
              <a:ahLst/>
              <a:cxnLst/>
              <a:rect l="l" t="t" r="r" b="b"/>
              <a:pathLst>
                <a:path w="1864" h="1546" extrusionOk="0">
                  <a:moveTo>
                    <a:pt x="1014" y="1"/>
                  </a:moveTo>
                  <a:cubicBezTo>
                    <a:pt x="970" y="1"/>
                    <a:pt x="926" y="5"/>
                    <a:pt x="881" y="12"/>
                  </a:cubicBezTo>
                  <a:cubicBezTo>
                    <a:pt x="203" y="131"/>
                    <a:pt x="0" y="1012"/>
                    <a:pt x="572" y="1405"/>
                  </a:cubicBezTo>
                  <a:cubicBezTo>
                    <a:pt x="710" y="1502"/>
                    <a:pt x="860" y="1546"/>
                    <a:pt x="1007" y="1546"/>
                  </a:cubicBezTo>
                  <a:cubicBezTo>
                    <a:pt x="1454" y="1546"/>
                    <a:pt x="1864" y="1142"/>
                    <a:pt x="1774" y="631"/>
                  </a:cubicBezTo>
                  <a:cubicBezTo>
                    <a:pt x="1700" y="259"/>
                    <a:pt x="1378" y="1"/>
                    <a:pt x="101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163" name="Google Shape;6163;p67"/>
            <p:cNvSpPr/>
            <p:nvPr/>
          </p:nvSpPr>
          <p:spPr>
            <a:xfrm>
              <a:off x="3277020" y="4409300"/>
              <a:ext cx="121247" cy="43544"/>
            </a:xfrm>
            <a:custGeom>
              <a:avLst/>
              <a:gdLst/>
              <a:ahLst/>
              <a:cxnLst/>
              <a:rect l="l" t="t" r="r" b="b"/>
              <a:pathLst>
                <a:path w="3759" h="1350" extrusionOk="0">
                  <a:moveTo>
                    <a:pt x="3154" y="1"/>
                  </a:moveTo>
                  <a:cubicBezTo>
                    <a:pt x="3139" y="1"/>
                    <a:pt x="3123" y="1"/>
                    <a:pt x="3108" y="3"/>
                  </a:cubicBezTo>
                  <a:lnTo>
                    <a:pt x="512" y="467"/>
                  </a:lnTo>
                  <a:cubicBezTo>
                    <a:pt x="0" y="618"/>
                    <a:pt x="125" y="1349"/>
                    <a:pt x="631" y="1349"/>
                  </a:cubicBezTo>
                  <a:cubicBezTo>
                    <a:pt x="643" y="1349"/>
                    <a:pt x="655" y="1349"/>
                    <a:pt x="667" y="1348"/>
                  </a:cubicBezTo>
                  <a:lnTo>
                    <a:pt x="3262" y="872"/>
                  </a:lnTo>
                  <a:cubicBezTo>
                    <a:pt x="3759" y="722"/>
                    <a:pt x="3640" y="1"/>
                    <a:pt x="315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164" name="Google Shape;6164;p67"/>
            <p:cNvSpPr/>
            <p:nvPr/>
          </p:nvSpPr>
          <p:spPr>
            <a:xfrm>
              <a:off x="3221315" y="4498130"/>
              <a:ext cx="59769" cy="50221"/>
            </a:xfrm>
            <a:custGeom>
              <a:avLst/>
              <a:gdLst/>
              <a:ahLst/>
              <a:cxnLst/>
              <a:rect l="l" t="t" r="r" b="b"/>
              <a:pathLst>
                <a:path w="1853" h="1557" extrusionOk="0">
                  <a:moveTo>
                    <a:pt x="998" y="0"/>
                  </a:moveTo>
                  <a:cubicBezTo>
                    <a:pt x="956" y="0"/>
                    <a:pt x="913" y="4"/>
                    <a:pt x="870" y="11"/>
                  </a:cubicBezTo>
                  <a:cubicBezTo>
                    <a:pt x="191" y="130"/>
                    <a:pt x="1" y="1011"/>
                    <a:pt x="560" y="1416"/>
                  </a:cubicBezTo>
                  <a:cubicBezTo>
                    <a:pt x="701" y="1513"/>
                    <a:pt x="853" y="1556"/>
                    <a:pt x="1000" y="1556"/>
                  </a:cubicBezTo>
                  <a:cubicBezTo>
                    <a:pt x="1449" y="1556"/>
                    <a:pt x="1853" y="1153"/>
                    <a:pt x="1763" y="642"/>
                  </a:cubicBezTo>
                  <a:cubicBezTo>
                    <a:pt x="1699" y="268"/>
                    <a:pt x="1367" y="0"/>
                    <a:pt x="998"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165" name="Google Shape;6165;p67"/>
            <p:cNvSpPr/>
            <p:nvPr/>
          </p:nvSpPr>
          <p:spPr>
            <a:xfrm>
              <a:off x="3290406" y="4483390"/>
              <a:ext cx="122343" cy="43673"/>
            </a:xfrm>
            <a:custGeom>
              <a:avLst/>
              <a:gdLst/>
              <a:ahLst/>
              <a:cxnLst/>
              <a:rect l="l" t="t" r="r" b="b"/>
              <a:pathLst>
                <a:path w="3793" h="1354" extrusionOk="0">
                  <a:moveTo>
                    <a:pt x="3168" y="1"/>
                  </a:moveTo>
                  <a:cubicBezTo>
                    <a:pt x="3149" y="1"/>
                    <a:pt x="3129" y="2"/>
                    <a:pt x="3109" y="4"/>
                  </a:cubicBezTo>
                  <a:lnTo>
                    <a:pt x="514" y="480"/>
                  </a:lnTo>
                  <a:cubicBezTo>
                    <a:pt x="1" y="605"/>
                    <a:pt x="110" y="1354"/>
                    <a:pt x="602" y="1354"/>
                  </a:cubicBezTo>
                  <a:cubicBezTo>
                    <a:pt x="623" y="1354"/>
                    <a:pt x="646" y="1352"/>
                    <a:pt x="669" y="1349"/>
                  </a:cubicBezTo>
                  <a:lnTo>
                    <a:pt x="3276" y="885"/>
                  </a:lnTo>
                  <a:cubicBezTo>
                    <a:pt x="3793" y="747"/>
                    <a:pt x="3678" y="1"/>
                    <a:pt x="316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166" name="Google Shape;6166;p67"/>
            <p:cNvSpPr/>
            <p:nvPr/>
          </p:nvSpPr>
          <p:spPr>
            <a:xfrm>
              <a:off x="3163708" y="4806940"/>
              <a:ext cx="250428" cy="224527"/>
            </a:xfrm>
            <a:custGeom>
              <a:avLst/>
              <a:gdLst/>
              <a:ahLst/>
              <a:cxnLst/>
              <a:rect l="l" t="t" r="r" b="b"/>
              <a:pathLst>
                <a:path w="7764" h="6961" extrusionOk="0">
                  <a:moveTo>
                    <a:pt x="3925" y="1"/>
                  </a:moveTo>
                  <a:cubicBezTo>
                    <a:pt x="2894" y="1"/>
                    <a:pt x="1882" y="469"/>
                    <a:pt x="1215" y="1343"/>
                  </a:cubicBezTo>
                  <a:lnTo>
                    <a:pt x="6954" y="4975"/>
                  </a:lnTo>
                  <a:cubicBezTo>
                    <a:pt x="7764" y="3403"/>
                    <a:pt x="7240" y="1474"/>
                    <a:pt x="5752" y="534"/>
                  </a:cubicBezTo>
                  <a:cubicBezTo>
                    <a:pt x="5185" y="174"/>
                    <a:pt x="4551" y="1"/>
                    <a:pt x="3925" y="1"/>
                  </a:cubicBezTo>
                  <a:close/>
                  <a:moveTo>
                    <a:pt x="810" y="1986"/>
                  </a:moveTo>
                  <a:lnTo>
                    <a:pt x="810" y="1986"/>
                  </a:lnTo>
                  <a:cubicBezTo>
                    <a:pt x="1" y="3558"/>
                    <a:pt x="525" y="5487"/>
                    <a:pt x="2013" y="6427"/>
                  </a:cubicBezTo>
                  <a:cubicBezTo>
                    <a:pt x="2580" y="6787"/>
                    <a:pt x="3213" y="6960"/>
                    <a:pt x="3839" y="6960"/>
                  </a:cubicBezTo>
                  <a:cubicBezTo>
                    <a:pt x="4870" y="6960"/>
                    <a:pt x="5883" y="6492"/>
                    <a:pt x="6549" y="5618"/>
                  </a:cubicBezTo>
                  <a:lnTo>
                    <a:pt x="810" y="1986"/>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167" name="Google Shape;6167;p67"/>
            <p:cNvSpPr/>
            <p:nvPr/>
          </p:nvSpPr>
          <p:spPr>
            <a:xfrm>
              <a:off x="3633018" y="4325276"/>
              <a:ext cx="195885" cy="181918"/>
            </a:xfrm>
            <a:custGeom>
              <a:avLst/>
              <a:gdLst/>
              <a:ahLst/>
              <a:cxnLst/>
              <a:rect l="l" t="t" r="r" b="b"/>
              <a:pathLst>
                <a:path w="6073" h="5640" extrusionOk="0">
                  <a:moveTo>
                    <a:pt x="3596" y="0"/>
                  </a:moveTo>
                  <a:lnTo>
                    <a:pt x="1203" y="1632"/>
                  </a:lnTo>
                  <a:cubicBezTo>
                    <a:pt x="250" y="2286"/>
                    <a:pt x="0" y="3596"/>
                    <a:pt x="655" y="4560"/>
                  </a:cubicBezTo>
                  <a:lnTo>
                    <a:pt x="762" y="4715"/>
                  </a:lnTo>
                  <a:cubicBezTo>
                    <a:pt x="1170" y="5316"/>
                    <a:pt x="1833" y="5640"/>
                    <a:pt x="2507" y="5640"/>
                  </a:cubicBezTo>
                  <a:cubicBezTo>
                    <a:pt x="2915" y="5640"/>
                    <a:pt x="3328" y="5522"/>
                    <a:pt x="3691" y="5275"/>
                  </a:cubicBezTo>
                  <a:lnTo>
                    <a:pt x="6072" y="3644"/>
                  </a:lnTo>
                  <a:lnTo>
                    <a:pt x="3596" y="0"/>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168" name="Google Shape;6168;p67"/>
            <p:cNvSpPr/>
            <p:nvPr/>
          </p:nvSpPr>
          <p:spPr>
            <a:xfrm>
              <a:off x="3765490" y="4249734"/>
              <a:ext cx="196272" cy="181950"/>
            </a:xfrm>
            <a:custGeom>
              <a:avLst/>
              <a:gdLst/>
              <a:ahLst/>
              <a:cxnLst/>
              <a:rect l="l" t="t" r="r" b="b"/>
              <a:pathLst>
                <a:path w="6085" h="5641" extrusionOk="0">
                  <a:moveTo>
                    <a:pt x="3578" y="1"/>
                  </a:moveTo>
                  <a:cubicBezTo>
                    <a:pt x="3170" y="1"/>
                    <a:pt x="2757" y="119"/>
                    <a:pt x="2394" y="366"/>
                  </a:cubicBezTo>
                  <a:lnTo>
                    <a:pt x="1" y="1997"/>
                  </a:lnTo>
                  <a:lnTo>
                    <a:pt x="2477" y="5640"/>
                  </a:lnTo>
                  <a:lnTo>
                    <a:pt x="4871" y="4009"/>
                  </a:lnTo>
                  <a:cubicBezTo>
                    <a:pt x="5835" y="3354"/>
                    <a:pt x="6085" y="2045"/>
                    <a:pt x="5430" y="1092"/>
                  </a:cubicBezTo>
                  <a:lnTo>
                    <a:pt x="5323" y="926"/>
                  </a:lnTo>
                  <a:cubicBezTo>
                    <a:pt x="4915" y="325"/>
                    <a:pt x="4252" y="1"/>
                    <a:pt x="357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169" name="Google Shape;6169;p67"/>
            <p:cNvSpPr/>
            <p:nvPr/>
          </p:nvSpPr>
          <p:spPr>
            <a:xfrm>
              <a:off x="3575411" y="4700692"/>
              <a:ext cx="345645" cy="344387"/>
            </a:xfrm>
            <a:custGeom>
              <a:avLst/>
              <a:gdLst/>
              <a:ahLst/>
              <a:cxnLst/>
              <a:rect l="l" t="t" r="r" b="b"/>
              <a:pathLst>
                <a:path w="10716" h="10677" extrusionOk="0">
                  <a:moveTo>
                    <a:pt x="4998" y="0"/>
                  </a:moveTo>
                  <a:cubicBezTo>
                    <a:pt x="4820" y="0"/>
                    <a:pt x="4665" y="135"/>
                    <a:pt x="4644" y="327"/>
                  </a:cubicBezTo>
                  <a:lnTo>
                    <a:pt x="4179" y="3804"/>
                  </a:lnTo>
                  <a:lnTo>
                    <a:pt x="703" y="3339"/>
                  </a:lnTo>
                  <a:cubicBezTo>
                    <a:pt x="688" y="3338"/>
                    <a:pt x="673" y="3337"/>
                    <a:pt x="659" y="3337"/>
                  </a:cubicBezTo>
                  <a:cubicBezTo>
                    <a:pt x="473" y="3337"/>
                    <a:pt x="308" y="3473"/>
                    <a:pt x="286" y="3661"/>
                  </a:cubicBezTo>
                  <a:lnTo>
                    <a:pt x="24" y="5637"/>
                  </a:lnTo>
                  <a:cubicBezTo>
                    <a:pt x="0" y="5840"/>
                    <a:pt x="143" y="6030"/>
                    <a:pt x="346" y="6054"/>
                  </a:cubicBezTo>
                  <a:lnTo>
                    <a:pt x="3834" y="6518"/>
                  </a:lnTo>
                  <a:lnTo>
                    <a:pt x="3370" y="9995"/>
                  </a:lnTo>
                  <a:cubicBezTo>
                    <a:pt x="3334" y="10197"/>
                    <a:pt x="3477" y="10388"/>
                    <a:pt x="3691" y="10412"/>
                  </a:cubicBezTo>
                  <a:lnTo>
                    <a:pt x="5656" y="10674"/>
                  </a:lnTo>
                  <a:cubicBezTo>
                    <a:pt x="5671" y="10675"/>
                    <a:pt x="5685" y="10676"/>
                    <a:pt x="5700" y="10676"/>
                  </a:cubicBezTo>
                  <a:cubicBezTo>
                    <a:pt x="5885" y="10676"/>
                    <a:pt x="6050" y="10540"/>
                    <a:pt x="6072" y="10352"/>
                  </a:cubicBezTo>
                  <a:lnTo>
                    <a:pt x="6537" y="6876"/>
                  </a:lnTo>
                  <a:lnTo>
                    <a:pt x="10013" y="7328"/>
                  </a:lnTo>
                  <a:cubicBezTo>
                    <a:pt x="10033" y="7331"/>
                    <a:pt x="10053" y="7333"/>
                    <a:pt x="10072" y="7333"/>
                  </a:cubicBezTo>
                  <a:cubicBezTo>
                    <a:pt x="10251" y="7333"/>
                    <a:pt x="10409" y="7189"/>
                    <a:pt x="10430" y="7007"/>
                  </a:cubicBezTo>
                  <a:lnTo>
                    <a:pt x="10692" y="5042"/>
                  </a:lnTo>
                  <a:cubicBezTo>
                    <a:pt x="10716" y="4828"/>
                    <a:pt x="10573" y="4649"/>
                    <a:pt x="10371" y="4613"/>
                  </a:cubicBezTo>
                  <a:lnTo>
                    <a:pt x="6894" y="4161"/>
                  </a:lnTo>
                  <a:lnTo>
                    <a:pt x="7358" y="684"/>
                  </a:lnTo>
                  <a:cubicBezTo>
                    <a:pt x="7382" y="470"/>
                    <a:pt x="7239" y="291"/>
                    <a:pt x="7037" y="256"/>
                  </a:cubicBezTo>
                  <a:lnTo>
                    <a:pt x="5060" y="6"/>
                  </a:lnTo>
                  <a:cubicBezTo>
                    <a:pt x="5040" y="2"/>
                    <a:pt x="5019" y="0"/>
                    <a:pt x="4998"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170" name="Google Shape;6170;p67"/>
            <p:cNvSpPr/>
            <p:nvPr/>
          </p:nvSpPr>
          <p:spPr>
            <a:xfrm>
              <a:off x="2108389" y="4197965"/>
              <a:ext cx="349515" cy="435378"/>
            </a:xfrm>
            <a:custGeom>
              <a:avLst/>
              <a:gdLst/>
              <a:ahLst/>
              <a:cxnLst/>
              <a:rect l="l" t="t" r="r" b="b"/>
              <a:pathLst>
                <a:path w="10836" h="13498" extrusionOk="0">
                  <a:moveTo>
                    <a:pt x="4147" y="412"/>
                  </a:moveTo>
                  <a:cubicBezTo>
                    <a:pt x="4434" y="412"/>
                    <a:pt x="4718" y="585"/>
                    <a:pt x="4775" y="971"/>
                  </a:cubicBezTo>
                  <a:cubicBezTo>
                    <a:pt x="4799" y="1161"/>
                    <a:pt x="4751" y="1364"/>
                    <a:pt x="4620" y="1519"/>
                  </a:cubicBezTo>
                  <a:lnTo>
                    <a:pt x="3834" y="1661"/>
                  </a:lnTo>
                  <a:cubicBezTo>
                    <a:pt x="3656" y="1566"/>
                    <a:pt x="3537" y="1411"/>
                    <a:pt x="3501" y="1221"/>
                  </a:cubicBezTo>
                  <a:lnTo>
                    <a:pt x="3501" y="1209"/>
                  </a:lnTo>
                  <a:cubicBezTo>
                    <a:pt x="3386" y="709"/>
                    <a:pt x="3770" y="412"/>
                    <a:pt x="4147" y="412"/>
                  </a:cubicBezTo>
                  <a:close/>
                  <a:moveTo>
                    <a:pt x="7856" y="2723"/>
                  </a:moveTo>
                  <a:cubicBezTo>
                    <a:pt x="8113" y="2723"/>
                    <a:pt x="8340" y="2911"/>
                    <a:pt x="8382" y="3173"/>
                  </a:cubicBezTo>
                  <a:lnTo>
                    <a:pt x="9775" y="10734"/>
                  </a:lnTo>
                  <a:cubicBezTo>
                    <a:pt x="9823" y="11043"/>
                    <a:pt x="9633" y="11329"/>
                    <a:pt x="9323" y="11377"/>
                  </a:cubicBezTo>
                  <a:lnTo>
                    <a:pt x="3060" y="12520"/>
                  </a:lnTo>
                  <a:cubicBezTo>
                    <a:pt x="3030" y="12525"/>
                    <a:pt x="2999" y="12527"/>
                    <a:pt x="2969" y="12527"/>
                  </a:cubicBezTo>
                  <a:cubicBezTo>
                    <a:pt x="2706" y="12527"/>
                    <a:pt x="2472" y="12346"/>
                    <a:pt x="2429" y="12079"/>
                  </a:cubicBezTo>
                  <a:lnTo>
                    <a:pt x="1048" y="4507"/>
                  </a:lnTo>
                  <a:cubicBezTo>
                    <a:pt x="989" y="4209"/>
                    <a:pt x="1191" y="3924"/>
                    <a:pt x="1489" y="3876"/>
                  </a:cubicBezTo>
                  <a:lnTo>
                    <a:pt x="2239" y="3745"/>
                  </a:lnTo>
                  <a:cubicBezTo>
                    <a:pt x="2270" y="3945"/>
                    <a:pt x="2451" y="4098"/>
                    <a:pt x="2657" y="4098"/>
                  </a:cubicBezTo>
                  <a:cubicBezTo>
                    <a:pt x="2684" y="4098"/>
                    <a:pt x="2711" y="4096"/>
                    <a:pt x="2739" y="4090"/>
                  </a:cubicBezTo>
                  <a:lnTo>
                    <a:pt x="6656" y="3376"/>
                  </a:lnTo>
                  <a:cubicBezTo>
                    <a:pt x="6894" y="3328"/>
                    <a:pt x="7049" y="3102"/>
                    <a:pt x="7001" y="2864"/>
                  </a:cubicBezTo>
                  <a:lnTo>
                    <a:pt x="7751" y="2733"/>
                  </a:lnTo>
                  <a:cubicBezTo>
                    <a:pt x="7787" y="2726"/>
                    <a:pt x="7822" y="2723"/>
                    <a:pt x="7856" y="2723"/>
                  </a:cubicBezTo>
                  <a:close/>
                  <a:moveTo>
                    <a:pt x="4135" y="1"/>
                  </a:moveTo>
                  <a:cubicBezTo>
                    <a:pt x="4071" y="1"/>
                    <a:pt x="4006" y="6"/>
                    <a:pt x="3941" y="18"/>
                  </a:cubicBezTo>
                  <a:cubicBezTo>
                    <a:pt x="3346" y="125"/>
                    <a:pt x="2953" y="697"/>
                    <a:pt x="3072" y="1280"/>
                  </a:cubicBezTo>
                  <a:cubicBezTo>
                    <a:pt x="3096" y="1459"/>
                    <a:pt x="3167" y="1614"/>
                    <a:pt x="3275" y="1757"/>
                  </a:cubicBezTo>
                  <a:lnTo>
                    <a:pt x="2501" y="1900"/>
                  </a:lnTo>
                  <a:cubicBezTo>
                    <a:pt x="2191" y="1959"/>
                    <a:pt x="1977" y="2269"/>
                    <a:pt x="2036" y="2578"/>
                  </a:cubicBezTo>
                  <a:lnTo>
                    <a:pt x="2084" y="2864"/>
                  </a:lnTo>
                  <a:lnTo>
                    <a:pt x="798" y="3102"/>
                  </a:lnTo>
                  <a:cubicBezTo>
                    <a:pt x="310" y="3185"/>
                    <a:pt x="0" y="3650"/>
                    <a:pt x="84" y="4138"/>
                  </a:cubicBezTo>
                  <a:lnTo>
                    <a:pt x="1655" y="12770"/>
                  </a:lnTo>
                  <a:cubicBezTo>
                    <a:pt x="1740" y="13195"/>
                    <a:pt x="2111" y="13497"/>
                    <a:pt x="2537" y="13497"/>
                  </a:cubicBezTo>
                  <a:cubicBezTo>
                    <a:pt x="2588" y="13497"/>
                    <a:pt x="2639" y="13493"/>
                    <a:pt x="2691" y="13484"/>
                  </a:cubicBezTo>
                  <a:lnTo>
                    <a:pt x="10025" y="12139"/>
                  </a:lnTo>
                  <a:cubicBezTo>
                    <a:pt x="10514" y="12056"/>
                    <a:pt x="10835" y="11579"/>
                    <a:pt x="10752" y="11103"/>
                  </a:cubicBezTo>
                  <a:lnTo>
                    <a:pt x="9168" y="2471"/>
                  </a:lnTo>
                  <a:cubicBezTo>
                    <a:pt x="9095" y="2041"/>
                    <a:pt x="8725" y="1740"/>
                    <a:pt x="8304" y="1740"/>
                  </a:cubicBezTo>
                  <a:cubicBezTo>
                    <a:pt x="8248" y="1740"/>
                    <a:pt x="8190" y="1745"/>
                    <a:pt x="8132" y="1757"/>
                  </a:cubicBezTo>
                  <a:lnTo>
                    <a:pt x="6847" y="1995"/>
                  </a:lnTo>
                  <a:lnTo>
                    <a:pt x="6799" y="1709"/>
                  </a:lnTo>
                  <a:cubicBezTo>
                    <a:pt x="6745" y="1428"/>
                    <a:pt x="6495" y="1226"/>
                    <a:pt x="6210" y="1226"/>
                  </a:cubicBezTo>
                  <a:cubicBezTo>
                    <a:pt x="6180" y="1226"/>
                    <a:pt x="6150" y="1228"/>
                    <a:pt x="6120" y="1233"/>
                  </a:cubicBezTo>
                  <a:lnTo>
                    <a:pt x="5168" y="1411"/>
                  </a:lnTo>
                  <a:cubicBezTo>
                    <a:pt x="5227" y="1245"/>
                    <a:pt x="5239" y="1066"/>
                    <a:pt x="5203" y="887"/>
                  </a:cubicBezTo>
                  <a:cubicBezTo>
                    <a:pt x="5108" y="369"/>
                    <a:pt x="4646" y="1"/>
                    <a:pt x="4135"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171" name="Google Shape;6171;p67"/>
            <p:cNvSpPr/>
            <p:nvPr/>
          </p:nvSpPr>
          <p:spPr>
            <a:xfrm>
              <a:off x="2170222" y="4354466"/>
              <a:ext cx="60059" cy="49866"/>
            </a:xfrm>
            <a:custGeom>
              <a:avLst/>
              <a:gdLst/>
              <a:ahLst/>
              <a:cxnLst/>
              <a:rect l="l" t="t" r="r" b="b"/>
              <a:pathLst>
                <a:path w="1862" h="1546" extrusionOk="0">
                  <a:moveTo>
                    <a:pt x="1002" y="1"/>
                  </a:moveTo>
                  <a:cubicBezTo>
                    <a:pt x="958" y="1"/>
                    <a:pt x="914" y="5"/>
                    <a:pt x="869" y="12"/>
                  </a:cubicBezTo>
                  <a:cubicBezTo>
                    <a:pt x="191" y="131"/>
                    <a:pt x="0" y="1012"/>
                    <a:pt x="572" y="1405"/>
                  </a:cubicBezTo>
                  <a:cubicBezTo>
                    <a:pt x="710" y="1502"/>
                    <a:pt x="860" y="1545"/>
                    <a:pt x="1007" y="1545"/>
                  </a:cubicBezTo>
                  <a:cubicBezTo>
                    <a:pt x="1453" y="1545"/>
                    <a:pt x="1861" y="1142"/>
                    <a:pt x="1762" y="631"/>
                  </a:cubicBezTo>
                  <a:cubicBezTo>
                    <a:pt x="1699" y="259"/>
                    <a:pt x="1369"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172" name="Google Shape;6172;p67"/>
            <p:cNvSpPr/>
            <p:nvPr/>
          </p:nvSpPr>
          <p:spPr>
            <a:xfrm>
              <a:off x="2238893" y="4339952"/>
              <a:ext cx="123053" cy="43254"/>
            </a:xfrm>
            <a:custGeom>
              <a:avLst/>
              <a:gdLst/>
              <a:ahLst/>
              <a:cxnLst/>
              <a:rect l="l" t="t" r="r" b="b"/>
              <a:pathLst>
                <a:path w="3815" h="1341" extrusionOk="0">
                  <a:moveTo>
                    <a:pt x="3218" y="0"/>
                  </a:moveTo>
                  <a:cubicBezTo>
                    <a:pt x="3188" y="0"/>
                    <a:pt x="3155" y="3"/>
                    <a:pt x="3122" y="10"/>
                  </a:cubicBezTo>
                  <a:lnTo>
                    <a:pt x="3134" y="10"/>
                  </a:lnTo>
                  <a:lnTo>
                    <a:pt x="538" y="474"/>
                  </a:lnTo>
                  <a:cubicBezTo>
                    <a:pt x="0" y="575"/>
                    <a:pt x="106" y="1341"/>
                    <a:pt x="597" y="1341"/>
                  </a:cubicBezTo>
                  <a:cubicBezTo>
                    <a:pt x="628" y="1341"/>
                    <a:pt x="660" y="1338"/>
                    <a:pt x="693" y="1331"/>
                  </a:cubicBezTo>
                  <a:lnTo>
                    <a:pt x="3277" y="867"/>
                  </a:lnTo>
                  <a:cubicBezTo>
                    <a:pt x="3815" y="766"/>
                    <a:pt x="3709" y="0"/>
                    <a:pt x="3218"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173" name="Google Shape;6173;p67"/>
            <p:cNvSpPr/>
            <p:nvPr/>
          </p:nvSpPr>
          <p:spPr>
            <a:xfrm>
              <a:off x="2182898" y="4423976"/>
              <a:ext cx="60123" cy="49866"/>
            </a:xfrm>
            <a:custGeom>
              <a:avLst/>
              <a:gdLst/>
              <a:ahLst/>
              <a:cxnLst/>
              <a:rect l="l" t="t" r="r" b="b"/>
              <a:pathLst>
                <a:path w="1864" h="1546" extrusionOk="0">
                  <a:moveTo>
                    <a:pt x="1014" y="1"/>
                  </a:moveTo>
                  <a:cubicBezTo>
                    <a:pt x="970" y="1"/>
                    <a:pt x="926" y="5"/>
                    <a:pt x="881" y="12"/>
                  </a:cubicBezTo>
                  <a:cubicBezTo>
                    <a:pt x="191" y="131"/>
                    <a:pt x="0" y="1012"/>
                    <a:pt x="572" y="1405"/>
                  </a:cubicBezTo>
                  <a:cubicBezTo>
                    <a:pt x="710" y="1502"/>
                    <a:pt x="860" y="1546"/>
                    <a:pt x="1007" y="1546"/>
                  </a:cubicBezTo>
                  <a:cubicBezTo>
                    <a:pt x="1454" y="1546"/>
                    <a:pt x="1864" y="1142"/>
                    <a:pt x="1774" y="631"/>
                  </a:cubicBezTo>
                  <a:cubicBezTo>
                    <a:pt x="1700" y="259"/>
                    <a:pt x="1378" y="1"/>
                    <a:pt x="101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174" name="Google Shape;6174;p67"/>
            <p:cNvSpPr/>
            <p:nvPr/>
          </p:nvSpPr>
          <p:spPr>
            <a:xfrm>
              <a:off x="2252408" y="4409300"/>
              <a:ext cx="121279" cy="43544"/>
            </a:xfrm>
            <a:custGeom>
              <a:avLst/>
              <a:gdLst/>
              <a:ahLst/>
              <a:cxnLst/>
              <a:rect l="l" t="t" r="r" b="b"/>
              <a:pathLst>
                <a:path w="3760" h="1350" extrusionOk="0">
                  <a:moveTo>
                    <a:pt x="3143" y="1"/>
                  </a:moveTo>
                  <a:cubicBezTo>
                    <a:pt x="3128" y="1"/>
                    <a:pt x="3112" y="1"/>
                    <a:pt x="3096" y="3"/>
                  </a:cubicBezTo>
                  <a:lnTo>
                    <a:pt x="500" y="467"/>
                  </a:lnTo>
                  <a:cubicBezTo>
                    <a:pt x="0" y="618"/>
                    <a:pt x="125" y="1349"/>
                    <a:pt x="631" y="1349"/>
                  </a:cubicBezTo>
                  <a:cubicBezTo>
                    <a:pt x="643" y="1349"/>
                    <a:pt x="655" y="1349"/>
                    <a:pt x="667" y="1348"/>
                  </a:cubicBezTo>
                  <a:lnTo>
                    <a:pt x="3263" y="872"/>
                  </a:lnTo>
                  <a:cubicBezTo>
                    <a:pt x="3759" y="722"/>
                    <a:pt x="3640" y="1"/>
                    <a:pt x="314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175" name="Google Shape;6175;p67"/>
            <p:cNvSpPr/>
            <p:nvPr/>
          </p:nvSpPr>
          <p:spPr>
            <a:xfrm>
              <a:off x="2196316" y="4498130"/>
              <a:ext cx="60156" cy="50221"/>
            </a:xfrm>
            <a:custGeom>
              <a:avLst/>
              <a:gdLst/>
              <a:ahLst/>
              <a:cxnLst/>
              <a:rect l="l" t="t" r="r" b="b"/>
              <a:pathLst>
                <a:path w="1865" h="1557" extrusionOk="0">
                  <a:moveTo>
                    <a:pt x="1010" y="0"/>
                  </a:moveTo>
                  <a:cubicBezTo>
                    <a:pt x="968" y="0"/>
                    <a:pt x="925" y="4"/>
                    <a:pt x="882" y="11"/>
                  </a:cubicBezTo>
                  <a:cubicBezTo>
                    <a:pt x="191" y="130"/>
                    <a:pt x="1" y="1011"/>
                    <a:pt x="572" y="1416"/>
                  </a:cubicBezTo>
                  <a:cubicBezTo>
                    <a:pt x="711" y="1513"/>
                    <a:pt x="861" y="1556"/>
                    <a:pt x="1008" y="1556"/>
                  </a:cubicBezTo>
                  <a:cubicBezTo>
                    <a:pt x="1455" y="1556"/>
                    <a:pt x="1865" y="1153"/>
                    <a:pt x="1775" y="642"/>
                  </a:cubicBezTo>
                  <a:cubicBezTo>
                    <a:pt x="1700" y="268"/>
                    <a:pt x="1377" y="0"/>
                    <a:pt x="1010"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176" name="Google Shape;6176;p67"/>
            <p:cNvSpPr/>
            <p:nvPr/>
          </p:nvSpPr>
          <p:spPr>
            <a:xfrm>
              <a:off x="2265439" y="4483357"/>
              <a:ext cx="122214" cy="43706"/>
            </a:xfrm>
            <a:custGeom>
              <a:avLst/>
              <a:gdLst/>
              <a:ahLst/>
              <a:cxnLst/>
              <a:rect l="l" t="t" r="r" b="b"/>
              <a:pathLst>
                <a:path w="3789" h="1355" extrusionOk="0">
                  <a:moveTo>
                    <a:pt x="3177" y="0"/>
                  </a:moveTo>
                  <a:cubicBezTo>
                    <a:pt x="3155" y="0"/>
                    <a:pt x="3132" y="2"/>
                    <a:pt x="3109" y="5"/>
                  </a:cubicBezTo>
                  <a:lnTo>
                    <a:pt x="3121" y="5"/>
                  </a:lnTo>
                  <a:lnTo>
                    <a:pt x="525" y="481"/>
                  </a:lnTo>
                  <a:cubicBezTo>
                    <a:pt x="0" y="606"/>
                    <a:pt x="109" y="1355"/>
                    <a:pt x="611" y="1355"/>
                  </a:cubicBezTo>
                  <a:cubicBezTo>
                    <a:pt x="633" y="1355"/>
                    <a:pt x="656" y="1353"/>
                    <a:pt x="680" y="1350"/>
                  </a:cubicBezTo>
                  <a:lnTo>
                    <a:pt x="3275" y="886"/>
                  </a:lnTo>
                  <a:cubicBezTo>
                    <a:pt x="3789" y="749"/>
                    <a:pt x="3679" y="0"/>
                    <a:pt x="3177"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177" name="Google Shape;6177;p67"/>
            <p:cNvSpPr/>
            <p:nvPr/>
          </p:nvSpPr>
          <p:spPr>
            <a:xfrm>
              <a:off x="2138741" y="4806940"/>
              <a:ext cx="250783" cy="224592"/>
            </a:xfrm>
            <a:custGeom>
              <a:avLst/>
              <a:gdLst/>
              <a:ahLst/>
              <a:cxnLst/>
              <a:rect l="l" t="t" r="r" b="b"/>
              <a:pathLst>
                <a:path w="7775" h="6963" extrusionOk="0">
                  <a:moveTo>
                    <a:pt x="3936" y="1"/>
                  </a:moveTo>
                  <a:cubicBezTo>
                    <a:pt x="2905" y="1"/>
                    <a:pt x="1893" y="469"/>
                    <a:pt x="1226" y="1343"/>
                  </a:cubicBezTo>
                  <a:lnTo>
                    <a:pt x="6965" y="4975"/>
                  </a:lnTo>
                  <a:cubicBezTo>
                    <a:pt x="7775" y="3403"/>
                    <a:pt x="7251" y="1474"/>
                    <a:pt x="5763" y="534"/>
                  </a:cubicBezTo>
                  <a:cubicBezTo>
                    <a:pt x="5196" y="174"/>
                    <a:pt x="4562" y="1"/>
                    <a:pt x="3936" y="1"/>
                  </a:cubicBezTo>
                  <a:close/>
                  <a:moveTo>
                    <a:pt x="822" y="1986"/>
                  </a:moveTo>
                  <a:lnTo>
                    <a:pt x="822" y="1986"/>
                  </a:lnTo>
                  <a:cubicBezTo>
                    <a:pt x="0" y="3558"/>
                    <a:pt x="524" y="5498"/>
                    <a:pt x="2024" y="6439"/>
                  </a:cubicBezTo>
                  <a:cubicBezTo>
                    <a:pt x="2588" y="6793"/>
                    <a:pt x="3218" y="6963"/>
                    <a:pt x="3841" y="6963"/>
                  </a:cubicBezTo>
                  <a:cubicBezTo>
                    <a:pt x="4875" y="6963"/>
                    <a:pt x="5892" y="6494"/>
                    <a:pt x="6560" y="5618"/>
                  </a:cubicBezTo>
                  <a:lnTo>
                    <a:pt x="822" y="1986"/>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178" name="Google Shape;6178;p67"/>
            <p:cNvSpPr/>
            <p:nvPr/>
          </p:nvSpPr>
          <p:spPr>
            <a:xfrm>
              <a:off x="2608019" y="4325276"/>
              <a:ext cx="196272" cy="181918"/>
            </a:xfrm>
            <a:custGeom>
              <a:avLst/>
              <a:gdLst/>
              <a:ahLst/>
              <a:cxnLst/>
              <a:rect l="l" t="t" r="r" b="b"/>
              <a:pathLst>
                <a:path w="6085" h="5640" extrusionOk="0">
                  <a:moveTo>
                    <a:pt x="3608" y="0"/>
                  </a:moveTo>
                  <a:lnTo>
                    <a:pt x="1215" y="1632"/>
                  </a:lnTo>
                  <a:cubicBezTo>
                    <a:pt x="250" y="2286"/>
                    <a:pt x="0" y="3596"/>
                    <a:pt x="655" y="4549"/>
                  </a:cubicBezTo>
                  <a:lnTo>
                    <a:pt x="762" y="4715"/>
                  </a:lnTo>
                  <a:cubicBezTo>
                    <a:pt x="1171" y="5316"/>
                    <a:pt x="1833" y="5640"/>
                    <a:pt x="2508" y="5640"/>
                  </a:cubicBezTo>
                  <a:cubicBezTo>
                    <a:pt x="2916" y="5640"/>
                    <a:pt x="3328" y="5522"/>
                    <a:pt x="3691" y="5275"/>
                  </a:cubicBezTo>
                  <a:lnTo>
                    <a:pt x="6085" y="3644"/>
                  </a:lnTo>
                  <a:lnTo>
                    <a:pt x="3608" y="0"/>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179" name="Google Shape;6179;p67"/>
            <p:cNvSpPr/>
            <p:nvPr/>
          </p:nvSpPr>
          <p:spPr>
            <a:xfrm>
              <a:off x="2740909" y="4249734"/>
              <a:ext cx="195885" cy="181950"/>
            </a:xfrm>
            <a:custGeom>
              <a:avLst/>
              <a:gdLst/>
              <a:ahLst/>
              <a:cxnLst/>
              <a:rect l="l" t="t" r="r" b="b"/>
              <a:pathLst>
                <a:path w="6073" h="5641" extrusionOk="0">
                  <a:moveTo>
                    <a:pt x="3568" y="1"/>
                  </a:moveTo>
                  <a:cubicBezTo>
                    <a:pt x="3162" y="1"/>
                    <a:pt x="2752" y="119"/>
                    <a:pt x="2393" y="366"/>
                  </a:cubicBezTo>
                  <a:lnTo>
                    <a:pt x="0" y="1997"/>
                  </a:lnTo>
                  <a:lnTo>
                    <a:pt x="2477" y="5640"/>
                  </a:lnTo>
                  <a:lnTo>
                    <a:pt x="4870" y="4009"/>
                  </a:lnTo>
                  <a:cubicBezTo>
                    <a:pt x="5822" y="3354"/>
                    <a:pt x="6072" y="2045"/>
                    <a:pt x="5429" y="1092"/>
                  </a:cubicBezTo>
                  <a:lnTo>
                    <a:pt x="5310" y="926"/>
                  </a:lnTo>
                  <a:cubicBezTo>
                    <a:pt x="4902" y="325"/>
                    <a:pt x="4240" y="1"/>
                    <a:pt x="356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180" name="Google Shape;6180;p67"/>
            <p:cNvSpPr/>
            <p:nvPr/>
          </p:nvSpPr>
          <p:spPr>
            <a:xfrm>
              <a:off x="2550799" y="4700692"/>
              <a:ext cx="346032" cy="344387"/>
            </a:xfrm>
            <a:custGeom>
              <a:avLst/>
              <a:gdLst/>
              <a:ahLst/>
              <a:cxnLst/>
              <a:rect l="l" t="t" r="r" b="b"/>
              <a:pathLst>
                <a:path w="10728" h="10677" extrusionOk="0">
                  <a:moveTo>
                    <a:pt x="5007" y="0"/>
                  </a:moveTo>
                  <a:cubicBezTo>
                    <a:pt x="4823" y="0"/>
                    <a:pt x="4676" y="135"/>
                    <a:pt x="4644" y="327"/>
                  </a:cubicBezTo>
                  <a:lnTo>
                    <a:pt x="4191" y="3804"/>
                  </a:lnTo>
                  <a:lnTo>
                    <a:pt x="715" y="3339"/>
                  </a:lnTo>
                  <a:cubicBezTo>
                    <a:pt x="699" y="3338"/>
                    <a:pt x="684" y="3337"/>
                    <a:pt x="668" y="3337"/>
                  </a:cubicBezTo>
                  <a:cubicBezTo>
                    <a:pt x="475" y="3337"/>
                    <a:pt x="319" y="3473"/>
                    <a:pt x="286" y="3661"/>
                  </a:cubicBezTo>
                  <a:lnTo>
                    <a:pt x="36" y="5637"/>
                  </a:lnTo>
                  <a:cubicBezTo>
                    <a:pt x="0" y="5840"/>
                    <a:pt x="143" y="6030"/>
                    <a:pt x="346" y="6054"/>
                  </a:cubicBezTo>
                  <a:lnTo>
                    <a:pt x="3822" y="6518"/>
                  </a:lnTo>
                  <a:lnTo>
                    <a:pt x="3370" y="9995"/>
                  </a:lnTo>
                  <a:cubicBezTo>
                    <a:pt x="3334" y="10197"/>
                    <a:pt x="3489" y="10388"/>
                    <a:pt x="3691" y="10412"/>
                  </a:cubicBezTo>
                  <a:lnTo>
                    <a:pt x="5656" y="10674"/>
                  </a:lnTo>
                  <a:cubicBezTo>
                    <a:pt x="5671" y="10675"/>
                    <a:pt x="5685" y="10676"/>
                    <a:pt x="5700" y="10676"/>
                  </a:cubicBezTo>
                  <a:cubicBezTo>
                    <a:pt x="5885" y="10676"/>
                    <a:pt x="6051" y="10540"/>
                    <a:pt x="6073" y="10352"/>
                  </a:cubicBezTo>
                  <a:lnTo>
                    <a:pt x="6537" y="6876"/>
                  </a:lnTo>
                  <a:lnTo>
                    <a:pt x="10014" y="7328"/>
                  </a:lnTo>
                  <a:cubicBezTo>
                    <a:pt x="10033" y="7331"/>
                    <a:pt x="10053" y="7333"/>
                    <a:pt x="10072" y="7333"/>
                  </a:cubicBezTo>
                  <a:cubicBezTo>
                    <a:pt x="10252" y="7333"/>
                    <a:pt x="10410" y="7189"/>
                    <a:pt x="10442" y="7007"/>
                  </a:cubicBezTo>
                  <a:lnTo>
                    <a:pt x="10692" y="5042"/>
                  </a:lnTo>
                  <a:cubicBezTo>
                    <a:pt x="10728" y="4828"/>
                    <a:pt x="10585" y="4649"/>
                    <a:pt x="10371" y="4613"/>
                  </a:cubicBezTo>
                  <a:lnTo>
                    <a:pt x="6894" y="4161"/>
                  </a:lnTo>
                  <a:lnTo>
                    <a:pt x="7358" y="684"/>
                  </a:lnTo>
                  <a:cubicBezTo>
                    <a:pt x="7382" y="470"/>
                    <a:pt x="7239" y="291"/>
                    <a:pt x="7037" y="256"/>
                  </a:cubicBezTo>
                  <a:lnTo>
                    <a:pt x="5072" y="6"/>
                  </a:lnTo>
                  <a:cubicBezTo>
                    <a:pt x="5050" y="2"/>
                    <a:pt x="5029" y="0"/>
                    <a:pt x="5007"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181" name="Google Shape;6181;p67"/>
            <p:cNvSpPr/>
            <p:nvPr/>
          </p:nvSpPr>
          <p:spPr>
            <a:xfrm>
              <a:off x="1083390" y="4197223"/>
              <a:ext cx="349902" cy="436120"/>
            </a:xfrm>
            <a:custGeom>
              <a:avLst/>
              <a:gdLst/>
              <a:ahLst/>
              <a:cxnLst/>
              <a:rect l="l" t="t" r="r" b="b"/>
              <a:pathLst>
                <a:path w="10848" h="13521" extrusionOk="0">
                  <a:moveTo>
                    <a:pt x="4159" y="435"/>
                  </a:moveTo>
                  <a:cubicBezTo>
                    <a:pt x="4446" y="435"/>
                    <a:pt x="4730" y="608"/>
                    <a:pt x="4787" y="994"/>
                  </a:cubicBezTo>
                  <a:cubicBezTo>
                    <a:pt x="4811" y="1184"/>
                    <a:pt x="4763" y="1387"/>
                    <a:pt x="4632" y="1542"/>
                  </a:cubicBezTo>
                  <a:lnTo>
                    <a:pt x="3846" y="1684"/>
                  </a:lnTo>
                  <a:cubicBezTo>
                    <a:pt x="3668" y="1589"/>
                    <a:pt x="3549" y="1434"/>
                    <a:pt x="3513" y="1244"/>
                  </a:cubicBezTo>
                  <a:lnTo>
                    <a:pt x="3513" y="1232"/>
                  </a:lnTo>
                  <a:cubicBezTo>
                    <a:pt x="3398" y="732"/>
                    <a:pt x="3782" y="435"/>
                    <a:pt x="4159" y="435"/>
                  </a:cubicBezTo>
                  <a:close/>
                  <a:moveTo>
                    <a:pt x="7880" y="2746"/>
                  </a:moveTo>
                  <a:cubicBezTo>
                    <a:pt x="8137" y="2746"/>
                    <a:pt x="8364" y="2934"/>
                    <a:pt x="8406" y="3196"/>
                  </a:cubicBezTo>
                  <a:lnTo>
                    <a:pt x="9788" y="10757"/>
                  </a:lnTo>
                  <a:cubicBezTo>
                    <a:pt x="9835" y="11055"/>
                    <a:pt x="9645" y="11340"/>
                    <a:pt x="9347" y="11400"/>
                  </a:cubicBezTo>
                  <a:lnTo>
                    <a:pt x="3084" y="12543"/>
                  </a:lnTo>
                  <a:cubicBezTo>
                    <a:pt x="3054" y="12548"/>
                    <a:pt x="3023" y="12550"/>
                    <a:pt x="2993" y="12550"/>
                  </a:cubicBezTo>
                  <a:cubicBezTo>
                    <a:pt x="2730" y="12550"/>
                    <a:pt x="2496" y="12369"/>
                    <a:pt x="2453" y="12102"/>
                  </a:cubicBezTo>
                  <a:lnTo>
                    <a:pt x="1072" y="4530"/>
                  </a:lnTo>
                  <a:cubicBezTo>
                    <a:pt x="1013" y="4232"/>
                    <a:pt x="1215" y="3947"/>
                    <a:pt x="1513" y="3899"/>
                  </a:cubicBezTo>
                  <a:lnTo>
                    <a:pt x="2263" y="3768"/>
                  </a:lnTo>
                  <a:cubicBezTo>
                    <a:pt x="2294" y="3968"/>
                    <a:pt x="2475" y="4121"/>
                    <a:pt x="2681" y="4121"/>
                  </a:cubicBezTo>
                  <a:cubicBezTo>
                    <a:pt x="2708" y="4121"/>
                    <a:pt x="2735" y="4119"/>
                    <a:pt x="2763" y="4113"/>
                  </a:cubicBezTo>
                  <a:lnTo>
                    <a:pt x="6680" y="3399"/>
                  </a:lnTo>
                  <a:cubicBezTo>
                    <a:pt x="6906" y="3351"/>
                    <a:pt x="7073" y="3125"/>
                    <a:pt x="7025" y="2887"/>
                  </a:cubicBezTo>
                  <a:lnTo>
                    <a:pt x="7775" y="2756"/>
                  </a:lnTo>
                  <a:cubicBezTo>
                    <a:pt x="7811" y="2749"/>
                    <a:pt x="7846" y="2746"/>
                    <a:pt x="7880" y="2746"/>
                  </a:cubicBezTo>
                  <a:close/>
                  <a:moveTo>
                    <a:pt x="4137" y="0"/>
                  </a:moveTo>
                  <a:cubicBezTo>
                    <a:pt x="4073" y="0"/>
                    <a:pt x="4007" y="6"/>
                    <a:pt x="3942" y="18"/>
                  </a:cubicBezTo>
                  <a:cubicBezTo>
                    <a:pt x="3346" y="125"/>
                    <a:pt x="2953" y="708"/>
                    <a:pt x="3072" y="1303"/>
                  </a:cubicBezTo>
                  <a:cubicBezTo>
                    <a:pt x="3108" y="1482"/>
                    <a:pt x="3180" y="1637"/>
                    <a:pt x="3287" y="1780"/>
                  </a:cubicBezTo>
                  <a:lnTo>
                    <a:pt x="2513" y="1923"/>
                  </a:lnTo>
                  <a:cubicBezTo>
                    <a:pt x="2203" y="1982"/>
                    <a:pt x="1989" y="2292"/>
                    <a:pt x="2049" y="2601"/>
                  </a:cubicBezTo>
                  <a:lnTo>
                    <a:pt x="2096" y="2887"/>
                  </a:lnTo>
                  <a:lnTo>
                    <a:pt x="810" y="3125"/>
                  </a:lnTo>
                  <a:cubicBezTo>
                    <a:pt x="322" y="3208"/>
                    <a:pt x="1" y="3673"/>
                    <a:pt x="96" y="4161"/>
                  </a:cubicBezTo>
                  <a:lnTo>
                    <a:pt x="1668" y="12793"/>
                  </a:lnTo>
                  <a:cubicBezTo>
                    <a:pt x="1742" y="13218"/>
                    <a:pt x="2121" y="13520"/>
                    <a:pt x="2549" y="13520"/>
                  </a:cubicBezTo>
                  <a:cubicBezTo>
                    <a:pt x="2600" y="13520"/>
                    <a:pt x="2651" y="13516"/>
                    <a:pt x="2703" y="13507"/>
                  </a:cubicBezTo>
                  <a:lnTo>
                    <a:pt x="10038" y="12162"/>
                  </a:lnTo>
                  <a:cubicBezTo>
                    <a:pt x="10526" y="12079"/>
                    <a:pt x="10847" y="11602"/>
                    <a:pt x="10752" y="11126"/>
                  </a:cubicBezTo>
                  <a:lnTo>
                    <a:pt x="9180" y="2494"/>
                  </a:lnTo>
                  <a:cubicBezTo>
                    <a:pt x="9107" y="2064"/>
                    <a:pt x="8728" y="1763"/>
                    <a:pt x="8313" y="1763"/>
                  </a:cubicBezTo>
                  <a:cubicBezTo>
                    <a:pt x="8257" y="1763"/>
                    <a:pt x="8201" y="1768"/>
                    <a:pt x="8145" y="1780"/>
                  </a:cubicBezTo>
                  <a:lnTo>
                    <a:pt x="6859" y="2018"/>
                  </a:lnTo>
                  <a:lnTo>
                    <a:pt x="6811" y="1732"/>
                  </a:lnTo>
                  <a:cubicBezTo>
                    <a:pt x="6757" y="1451"/>
                    <a:pt x="6498" y="1249"/>
                    <a:pt x="6219" y="1249"/>
                  </a:cubicBezTo>
                  <a:cubicBezTo>
                    <a:pt x="6190" y="1249"/>
                    <a:pt x="6161" y="1251"/>
                    <a:pt x="6132" y="1256"/>
                  </a:cubicBezTo>
                  <a:lnTo>
                    <a:pt x="5180" y="1434"/>
                  </a:lnTo>
                  <a:cubicBezTo>
                    <a:pt x="5239" y="1268"/>
                    <a:pt x="5251" y="1089"/>
                    <a:pt x="5216" y="910"/>
                  </a:cubicBezTo>
                  <a:cubicBezTo>
                    <a:pt x="5131" y="380"/>
                    <a:pt x="4667" y="0"/>
                    <a:pt x="4137"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182" name="Google Shape;6182;p67"/>
            <p:cNvSpPr/>
            <p:nvPr/>
          </p:nvSpPr>
          <p:spPr>
            <a:xfrm>
              <a:off x="1145609" y="4354466"/>
              <a:ext cx="60059" cy="49866"/>
            </a:xfrm>
            <a:custGeom>
              <a:avLst/>
              <a:gdLst/>
              <a:ahLst/>
              <a:cxnLst/>
              <a:rect l="l" t="t" r="r" b="b"/>
              <a:pathLst>
                <a:path w="1862" h="1546" extrusionOk="0">
                  <a:moveTo>
                    <a:pt x="1002" y="1"/>
                  </a:moveTo>
                  <a:cubicBezTo>
                    <a:pt x="958" y="1"/>
                    <a:pt x="914" y="5"/>
                    <a:pt x="870" y="12"/>
                  </a:cubicBezTo>
                  <a:cubicBezTo>
                    <a:pt x="191" y="131"/>
                    <a:pt x="0" y="1012"/>
                    <a:pt x="572" y="1405"/>
                  </a:cubicBezTo>
                  <a:cubicBezTo>
                    <a:pt x="710" y="1502"/>
                    <a:pt x="861" y="1545"/>
                    <a:pt x="1007" y="1545"/>
                  </a:cubicBezTo>
                  <a:cubicBezTo>
                    <a:pt x="1453" y="1545"/>
                    <a:pt x="1861" y="1142"/>
                    <a:pt x="1763" y="631"/>
                  </a:cubicBezTo>
                  <a:cubicBezTo>
                    <a:pt x="1699" y="259"/>
                    <a:pt x="1369"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183" name="Google Shape;6183;p67"/>
            <p:cNvSpPr/>
            <p:nvPr/>
          </p:nvSpPr>
          <p:spPr>
            <a:xfrm>
              <a:off x="1213893" y="4339823"/>
              <a:ext cx="124375" cy="43383"/>
            </a:xfrm>
            <a:custGeom>
              <a:avLst/>
              <a:gdLst/>
              <a:ahLst/>
              <a:cxnLst/>
              <a:rect l="l" t="t" r="r" b="b"/>
              <a:pathLst>
                <a:path w="3856" h="1345" extrusionOk="0">
                  <a:moveTo>
                    <a:pt x="3258" y="1"/>
                  </a:moveTo>
                  <a:cubicBezTo>
                    <a:pt x="3223" y="1"/>
                    <a:pt x="3185" y="5"/>
                    <a:pt x="3146" y="14"/>
                  </a:cubicBezTo>
                  <a:lnTo>
                    <a:pt x="3134" y="14"/>
                  </a:lnTo>
                  <a:lnTo>
                    <a:pt x="539" y="478"/>
                  </a:lnTo>
                  <a:cubicBezTo>
                    <a:pt x="1" y="579"/>
                    <a:pt x="106" y="1345"/>
                    <a:pt x="607" y="1345"/>
                  </a:cubicBezTo>
                  <a:cubicBezTo>
                    <a:pt x="638" y="1345"/>
                    <a:pt x="671" y="1342"/>
                    <a:pt x="705" y="1335"/>
                  </a:cubicBezTo>
                  <a:lnTo>
                    <a:pt x="3289" y="871"/>
                  </a:lnTo>
                  <a:cubicBezTo>
                    <a:pt x="3855" y="793"/>
                    <a:pt x="3748" y="1"/>
                    <a:pt x="325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184" name="Google Shape;6184;p67"/>
            <p:cNvSpPr/>
            <p:nvPr/>
          </p:nvSpPr>
          <p:spPr>
            <a:xfrm>
              <a:off x="1158286" y="4423976"/>
              <a:ext cx="60059" cy="49866"/>
            </a:xfrm>
            <a:custGeom>
              <a:avLst/>
              <a:gdLst/>
              <a:ahLst/>
              <a:cxnLst/>
              <a:rect l="l" t="t" r="r" b="b"/>
              <a:pathLst>
                <a:path w="1862" h="1546" extrusionOk="0">
                  <a:moveTo>
                    <a:pt x="1002" y="1"/>
                  </a:moveTo>
                  <a:cubicBezTo>
                    <a:pt x="958" y="1"/>
                    <a:pt x="914" y="5"/>
                    <a:pt x="870" y="12"/>
                  </a:cubicBezTo>
                  <a:cubicBezTo>
                    <a:pt x="191" y="131"/>
                    <a:pt x="0" y="1012"/>
                    <a:pt x="560" y="1405"/>
                  </a:cubicBezTo>
                  <a:cubicBezTo>
                    <a:pt x="701" y="1502"/>
                    <a:pt x="854" y="1546"/>
                    <a:pt x="1002" y="1546"/>
                  </a:cubicBezTo>
                  <a:cubicBezTo>
                    <a:pt x="1453" y="1546"/>
                    <a:pt x="1861" y="1142"/>
                    <a:pt x="1762" y="631"/>
                  </a:cubicBezTo>
                  <a:cubicBezTo>
                    <a:pt x="1699" y="259"/>
                    <a:pt x="1369"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185" name="Google Shape;6185;p67"/>
            <p:cNvSpPr/>
            <p:nvPr/>
          </p:nvSpPr>
          <p:spPr>
            <a:xfrm>
              <a:off x="1227795" y="4409300"/>
              <a:ext cx="121279" cy="43544"/>
            </a:xfrm>
            <a:custGeom>
              <a:avLst/>
              <a:gdLst/>
              <a:ahLst/>
              <a:cxnLst/>
              <a:rect l="l" t="t" r="r" b="b"/>
              <a:pathLst>
                <a:path w="3760" h="1350" extrusionOk="0">
                  <a:moveTo>
                    <a:pt x="3143" y="1"/>
                  </a:moveTo>
                  <a:cubicBezTo>
                    <a:pt x="3128" y="1"/>
                    <a:pt x="3112" y="1"/>
                    <a:pt x="3096" y="3"/>
                  </a:cubicBezTo>
                  <a:lnTo>
                    <a:pt x="500" y="467"/>
                  </a:lnTo>
                  <a:cubicBezTo>
                    <a:pt x="0" y="618"/>
                    <a:pt x="125" y="1349"/>
                    <a:pt x="631" y="1349"/>
                  </a:cubicBezTo>
                  <a:cubicBezTo>
                    <a:pt x="643" y="1349"/>
                    <a:pt x="655" y="1349"/>
                    <a:pt x="667" y="1348"/>
                  </a:cubicBezTo>
                  <a:lnTo>
                    <a:pt x="3263" y="872"/>
                  </a:lnTo>
                  <a:cubicBezTo>
                    <a:pt x="3759" y="722"/>
                    <a:pt x="3640" y="1"/>
                    <a:pt x="314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186" name="Google Shape;6186;p67"/>
            <p:cNvSpPr/>
            <p:nvPr/>
          </p:nvSpPr>
          <p:spPr>
            <a:xfrm>
              <a:off x="1171736" y="4498130"/>
              <a:ext cx="60123" cy="50221"/>
            </a:xfrm>
            <a:custGeom>
              <a:avLst/>
              <a:gdLst/>
              <a:ahLst/>
              <a:cxnLst/>
              <a:rect l="l" t="t" r="r" b="b"/>
              <a:pathLst>
                <a:path w="1864" h="1557" extrusionOk="0">
                  <a:moveTo>
                    <a:pt x="1009" y="0"/>
                  </a:moveTo>
                  <a:cubicBezTo>
                    <a:pt x="967" y="0"/>
                    <a:pt x="924" y="4"/>
                    <a:pt x="881" y="11"/>
                  </a:cubicBezTo>
                  <a:cubicBezTo>
                    <a:pt x="202" y="130"/>
                    <a:pt x="0" y="1011"/>
                    <a:pt x="572" y="1416"/>
                  </a:cubicBezTo>
                  <a:cubicBezTo>
                    <a:pt x="710" y="1513"/>
                    <a:pt x="860" y="1556"/>
                    <a:pt x="1007" y="1556"/>
                  </a:cubicBezTo>
                  <a:cubicBezTo>
                    <a:pt x="1454" y="1556"/>
                    <a:pt x="1864" y="1153"/>
                    <a:pt x="1774" y="642"/>
                  </a:cubicBezTo>
                  <a:cubicBezTo>
                    <a:pt x="1699" y="268"/>
                    <a:pt x="1376" y="0"/>
                    <a:pt x="1009"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187" name="Google Shape;6187;p67"/>
            <p:cNvSpPr/>
            <p:nvPr/>
          </p:nvSpPr>
          <p:spPr>
            <a:xfrm>
              <a:off x="1240826" y="4483390"/>
              <a:ext cx="122311" cy="43673"/>
            </a:xfrm>
            <a:custGeom>
              <a:avLst/>
              <a:gdLst/>
              <a:ahLst/>
              <a:cxnLst/>
              <a:rect l="l" t="t" r="r" b="b"/>
              <a:pathLst>
                <a:path w="3792" h="1354" extrusionOk="0">
                  <a:moveTo>
                    <a:pt x="3178" y="1"/>
                  </a:moveTo>
                  <a:cubicBezTo>
                    <a:pt x="3159" y="1"/>
                    <a:pt x="3140" y="2"/>
                    <a:pt x="3121" y="4"/>
                  </a:cubicBezTo>
                  <a:lnTo>
                    <a:pt x="525" y="480"/>
                  </a:lnTo>
                  <a:cubicBezTo>
                    <a:pt x="0" y="605"/>
                    <a:pt x="120" y="1354"/>
                    <a:pt x="613" y="1354"/>
                  </a:cubicBezTo>
                  <a:cubicBezTo>
                    <a:pt x="634" y="1354"/>
                    <a:pt x="657" y="1352"/>
                    <a:pt x="680" y="1349"/>
                  </a:cubicBezTo>
                  <a:lnTo>
                    <a:pt x="3275" y="885"/>
                  </a:lnTo>
                  <a:cubicBezTo>
                    <a:pt x="3792" y="747"/>
                    <a:pt x="3678" y="1"/>
                    <a:pt x="317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188" name="Google Shape;6188;p67"/>
            <p:cNvSpPr/>
            <p:nvPr/>
          </p:nvSpPr>
          <p:spPr>
            <a:xfrm>
              <a:off x="1114516" y="4806940"/>
              <a:ext cx="250396" cy="224527"/>
            </a:xfrm>
            <a:custGeom>
              <a:avLst/>
              <a:gdLst/>
              <a:ahLst/>
              <a:cxnLst/>
              <a:rect l="l" t="t" r="r" b="b"/>
              <a:pathLst>
                <a:path w="7763" h="6961" extrusionOk="0">
                  <a:moveTo>
                    <a:pt x="3924" y="1"/>
                  </a:moveTo>
                  <a:cubicBezTo>
                    <a:pt x="2893" y="1"/>
                    <a:pt x="1881" y="469"/>
                    <a:pt x="1214" y="1343"/>
                  </a:cubicBezTo>
                  <a:lnTo>
                    <a:pt x="6953" y="4975"/>
                  </a:lnTo>
                  <a:cubicBezTo>
                    <a:pt x="7763" y="3403"/>
                    <a:pt x="7239" y="1474"/>
                    <a:pt x="5751" y="534"/>
                  </a:cubicBezTo>
                  <a:cubicBezTo>
                    <a:pt x="5184" y="174"/>
                    <a:pt x="4551" y="1"/>
                    <a:pt x="3924" y="1"/>
                  </a:cubicBezTo>
                  <a:close/>
                  <a:moveTo>
                    <a:pt x="810" y="1986"/>
                  </a:moveTo>
                  <a:lnTo>
                    <a:pt x="810" y="1986"/>
                  </a:lnTo>
                  <a:cubicBezTo>
                    <a:pt x="0" y="3558"/>
                    <a:pt x="524" y="5487"/>
                    <a:pt x="2012" y="6427"/>
                  </a:cubicBezTo>
                  <a:cubicBezTo>
                    <a:pt x="2579" y="6787"/>
                    <a:pt x="3212" y="6960"/>
                    <a:pt x="3839" y="6960"/>
                  </a:cubicBezTo>
                  <a:cubicBezTo>
                    <a:pt x="4870" y="6960"/>
                    <a:pt x="5882" y="6492"/>
                    <a:pt x="6548" y="5618"/>
                  </a:cubicBezTo>
                  <a:lnTo>
                    <a:pt x="810" y="1986"/>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189" name="Google Shape;6189;p67"/>
            <p:cNvSpPr/>
            <p:nvPr/>
          </p:nvSpPr>
          <p:spPr>
            <a:xfrm>
              <a:off x="1583407" y="4325276"/>
              <a:ext cx="196272" cy="181918"/>
            </a:xfrm>
            <a:custGeom>
              <a:avLst/>
              <a:gdLst/>
              <a:ahLst/>
              <a:cxnLst/>
              <a:rect l="l" t="t" r="r" b="b"/>
              <a:pathLst>
                <a:path w="6085" h="5640" extrusionOk="0">
                  <a:moveTo>
                    <a:pt x="3608" y="0"/>
                  </a:moveTo>
                  <a:lnTo>
                    <a:pt x="1215" y="1632"/>
                  </a:lnTo>
                  <a:cubicBezTo>
                    <a:pt x="251" y="2286"/>
                    <a:pt x="1" y="3596"/>
                    <a:pt x="655" y="4560"/>
                  </a:cubicBezTo>
                  <a:lnTo>
                    <a:pt x="763" y="4715"/>
                  </a:lnTo>
                  <a:cubicBezTo>
                    <a:pt x="1171" y="5316"/>
                    <a:pt x="1833" y="5640"/>
                    <a:pt x="2508" y="5640"/>
                  </a:cubicBezTo>
                  <a:cubicBezTo>
                    <a:pt x="2916" y="5640"/>
                    <a:pt x="3328" y="5522"/>
                    <a:pt x="3692" y="5275"/>
                  </a:cubicBezTo>
                  <a:lnTo>
                    <a:pt x="6085" y="3644"/>
                  </a:lnTo>
                  <a:lnTo>
                    <a:pt x="3608" y="0"/>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190" name="Google Shape;6190;p67"/>
            <p:cNvSpPr/>
            <p:nvPr/>
          </p:nvSpPr>
          <p:spPr>
            <a:xfrm>
              <a:off x="1716297" y="4249734"/>
              <a:ext cx="195885" cy="181950"/>
            </a:xfrm>
            <a:custGeom>
              <a:avLst/>
              <a:gdLst/>
              <a:ahLst/>
              <a:cxnLst/>
              <a:rect l="l" t="t" r="r" b="b"/>
              <a:pathLst>
                <a:path w="6073" h="5641" extrusionOk="0">
                  <a:moveTo>
                    <a:pt x="3568" y="1"/>
                  </a:moveTo>
                  <a:cubicBezTo>
                    <a:pt x="3162" y="1"/>
                    <a:pt x="2752" y="119"/>
                    <a:pt x="2393" y="366"/>
                  </a:cubicBezTo>
                  <a:lnTo>
                    <a:pt x="0" y="1997"/>
                  </a:lnTo>
                  <a:lnTo>
                    <a:pt x="2477" y="5640"/>
                  </a:lnTo>
                  <a:lnTo>
                    <a:pt x="4870" y="4009"/>
                  </a:lnTo>
                  <a:cubicBezTo>
                    <a:pt x="5822" y="3354"/>
                    <a:pt x="6072" y="2045"/>
                    <a:pt x="5417" y="1092"/>
                  </a:cubicBezTo>
                  <a:lnTo>
                    <a:pt x="5310" y="926"/>
                  </a:lnTo>
                  <a:cubicBezTo>
                    <a:pt x="4902" y="325"/>
                    <a:pt x="4240" y="1"/>
                    <a:pt x="356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191" name="Google Shape;6191;p67"/>
            <p:cNvSpPr/>
            <p:nvPr/>
          </p:nvSpPr>
          <p:spPr>
            <a:xfrm>
              <a:off x="1526186" y="4700692"/>
              <a:ext cx="345677" cy="344387"/>
            </a:xfrm>
            <a:custGeom>
              <a:avLst/>
              <a:gdLst/>
              <a:ahLst/>
              <a:cxnLst/>
              <a:rect l="l" t="t" r="r" b="b"/>
              <a:pathLst>
                <a:path w="10717" h="10677" extrusionOk="0">
                  <a:moveTo>
                    <a:pt x="4999" y="0"/>
                  </a:moveTo>
                  <a:cubicBezTo>
                    <a:pt x="4821" y="0"/>
                    <a:pt x="4665" y="135"/>
                    <a:pt x="4644" y="327"/>
                  </a:cubicBezTo>
                  <a:lnTo>
                    <a:pt x="4180" y="3804"/>
                  </a:lnTo>
                  <a:lnTo>
                    <a:pt x="703" y="3339"/>
                  </a:lnTo>
                  <a:cubicBezTo>
                    <a:pt x="688" y="3338"/>
                    <a:pt x="673" y="3337"/>
                    <a:pt x="659" y="3337"/>
                  </a:cubicBezTo>
                  <a:cubicBezTo>
                    <a:pt x="474" y="3337"/>
                    <a:pt x="308" y="3473"/>
                    <a:pt x="286" y="3661"/>
                  </a:cubicBezTo>
                  <a:lnTo>
                    <a:pt x="24" y="5637"/>
                  </a:lnTo>
                  <a:cubicBezTo>
                    <a:pt x="1" y="5840"/>
                    <a:pt x="143" y="6030"/>
                    <a:pt x="346" y="6054"/>
                  </a:cubicBezTo>
                  <a:lnTo>
                    <a:pt x="3822" y="6518"/>
                  </a:lnTo>
                  <a:lnTo>
                    <a:pt x="3370" y="9995"/>
                  </a:lnTo>
                  <a:cubicBezTo>
                    <a:pt x="3334" y="10197"/>
                    <a:pt x="3477" y="10388"/>
                    <a:pt x="3691" y="10412"/>
                  </a:cubicBezTo>
                  <a:lnTo>
                    <a:pt x="5656" y="10674"/>
                  </a:lnTo>
                  <a:cubicBezTo>
                    <a:pt x="5671" y="10675"/>
                    <a:pt x="5686" y="10676"/>
                    <a:pt x="5700" y="10676"/>
                  </a:cubicBezTo>
                  <a:cubicBezTo>
                    <a:pt x="5885" y="10676"/>
                    <a:pt x="6051" y="10540"/>
                    <a:pt x="6073" y="10352"/>
                  </a:cubicBezTo>
                  <a:lnTo>
                    <a:pt x="6537" y="6876"/>
                  </a:lnTo>
                  <a:lnTo>
                    <a:pt x="10014" y="7328"/>
                  </a:lnTo>
                  <a:cubicBezTo>
                    <a:pt x="10033" y="7331"/>
                    <a:pt x="10053" y="7333"/>
                    <a:pt x="10072" y="7333"/>
                  </a:cubicBezTo>
                  <a:cubicBezTo>
                    <a:pt x="10252" y="7333"/>
                    <a:pt x="10409" y="7189"/>
                    <a:pt x="10430" y="7007"/>
                  </a:cubicBezTo>
                  <a:lnTo>
                    <a:pt x="10692" y="5042"/>
                  </a:lnTo>
                  <a:cubicBezTo>
                    <a:pt x="10716" y="4828"/>
                    <a:pt x="10573" y="4649"/>
                    <a:pt x="10371" y="4613"/>
                  </a:cubicBezTo>
                  <a:lnTo>
                    <a:pt x="6894" y="4161"/>
                  </a:lnTo>
                  <a:lnTo>
                    <a:pt x="7347" y="684"/>
                  </a:lnTo>
                  <a:cubicBezTo>
                    <a:pt x="7382" y="470"/>
                    <a:pt x="7240" y="291"/>
                    <a:pt x="7025" y="256"/>
                  </a:cubicBezTo>
                  <a:lnTo>
                    <a:pt x="5061" y="6"/>
                  </a:lnTo>
                  <a:cubicBezTo>
                    <a:pt x="5040" y="2"/>
                    <a:pt x="5019" y="0"/>
                    <a:pt x="4999"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192" name="Google Shape;6192;p67"/>
            <p:cNvSpPr/>
            <p:nvPr/>
          </p:nvSpPr>
          <p:spPr>
            <a:xfrm>
              <a:off x="58777" y="4197965"/>
              <a:ext cx="349902" cy="435120"/>
            </a:xfrm>
            <a:custGeom>
              <a:avLst/>
              <a:gdLst/>
              <a:ahLst/>
              <a:cxnLst/>
              <a:rect l="l" t="t" r="r" b="b"/>
              <a:pathLst>
                <a:path w="10848" h="13490" extrusionOk="0">
                  <a:moveTo>
                    <a:pt x="4152" y="412"/>
                  </a:moveTo>
                  <a:cubicBezTo>
                    <a:pt x="4441" y="412"/>
                    <a:pt x="4724" y="585"/>
                    <a:pt x="4775" y="971"/>
                  </a:cubicBezTo>
                  <a:cubicBezTo>
                    <a:pt x="4811" y="1161"/>
                    <a:pt x="4751" y="1364"/>
                    <a:pt x="4632" y="1519"/>
                  </a:cubicBezTo>
                  <a:lnTo>
                    <a:pt x="3835" y="1661"/>
                  </a:lnTo>
                  <a:cubicBezTo>
                    <a:pt x="3668" y="1566"/>
                    <a:pt x="3549" y="1411"/>
                    <a:pt x="3501" y="1221"/>
                  </a:cubicBezTo>
                  <a:lnTo>
                    <a:pt x="3501" y="1209"/>
                  </a:lnTo>
                  <a:cubicBezTo>
                    <a:pt x="3386" y="709"/>
                    <a:pt x="3774" y="412"/>
                    <a:pt x="4152" y="412"/>
                  </a:cubicBezTo>
                  <a:close/>
                  <a:moveTo>
                    <a:pt x="7880" y="2723"/>
                  </a:moveTo>
                  <a:cubicBezTo>
                    <a:pt x="8137" y="2723"/>
                    <a:pt x="8365" y="2911"/>
                    <a:pt x="8407" y="3173"/>
                  </a:cubicBezTo>
                  <a:lnTo>
                    <a:pt x="9788" y="10734"/>
                  </a:lnTo>
                  <a:cubicBezTo>
                    <a:pt x="9835" y="11043"/>
                    <a:pt x="9633" y="11329"/>
                    <a:pt x="9335" y="11377"/>
                  </a:cubicBezTo>
                  <a:lnTo>
                    <a:pt x="3073" y="12520"/>
                  </a:lnTo>
                  <a:cubicBezTo>
                    <a:pt x="3042" y="12525"/>
                    <a:pt x="3011" y="12527"/>
                    <a:pt x="2981" y="12527"/>
                  </a:cubicBezTo>
                  <a:cubicBezTo>
                    <a:pt x="2718" y="12527"/>
                    <a:pt x="2483" y="12346"/>
                    <a:pt x="2430" y="12079"/>
                  </a:cubicBezTo>
                  <a:lnTo>
                    <a:pt x="1072" y="4507"/>
                  </a:lnTo>
                  <a:cubicBezTo>
                    <a:pt x="1013" y="4209"/>
                    <a:pt x="1215" y="3924"/>
                    <a:pt x="1513" y="3876"/>
                  </a:cubicBezTo>
                  <a:lnTo>
                    <a:pt x="2263" y="3745"/>
                  </a:lnTo>
                  <a:cubicBezTo>
                    <a:pt x="2295" y="3945"/>
                    <a:pt x="2475" y="4098"/>
                    <a:pt x="2681" y="4098"/>
                  </a:cubicBezTo>
                  <a:cubicBezTo>
                    <a:pt x="2708" y="4098"/>
                    <a:pt x="2735" y="4096"/>
                    <a:pt x="2763" y="4090"/>
                  </a:cubicBezTo>
                  <a:lnTo>
                    <a:pt x="6680" y="3376"/>
                  </a:lnTo>
                  <a:cubicBezTo>
                    <a:pt x="6906" y="3328"/>
                    <a:pt x="7073" y="3102"/>
                    <a:pt x="7025" y="2864"/>
                  </a:cubicBezTo>
                  <a:lnTo>
                    <a:pt x="7776" y="2733"/>
                  </a:lnTo>
                  <a:cubicBezTo>
                    <a:pt x="7811" y="2726"/>
                    <a:pt x="7846" y="2723"/>
                    <a:pt x="7880" y="2723"/>
                  </a:cubicBezTo>
                  <a:close/>
                  <a:moveTo>
                    <a:pt x="4138" y="1"/>
                  </a:moveTo>
                  <a:cubicBezTo>
                    <a:pt x="4073" y="1"/>
                    <a:pt x="4008" y="6"/>
                    <a:pt x="3942" y="18"/>
                  </a:cubicBezTo>
                  <a:cubicBezTo>
                    <a:pt x="3358" y="125"/>
                    <a:pt x="2965" y="697"/>
                    <a:pt x="3073" y="1280"/>
                  </a:cubicBezTo>
                  <a:cubicBezTo>
                    <a:pt x="3108" y="1459"/>
                    <a:pt x="3180" y="1614"/>
                    <a:pt x="3287" y="1757"/>
                  </a:cubicBezTo>
                  <a:lnTo>
                    <a:pt x="2513" y="1900"/>
                  </a:lnTo>
                  <a:cubicBezTo>
                    <a:pt x="2192" y="1959"/>
                    <a:pt x="1989" y="2269"/>
                    <a:pt x="2037" y="2578"/>
                  </a:cubicBezTo>
                  <a:lnTo>
                    <a:pt x="2096" y="2864"/>
                  </a:lnTo>
                  <a:lnTo>
                    <a:pt x="798" y="3102"/>
                  </a:lnTo>
                  <a:cubicBezTo>
                    <a:pt x="322" y="3185"/>
                    <a:pt x="1" y="3650"/>
                    <a:pt x="84" y="4138"/>
                  </a:cubicBezTo>
                  <a:lnTo>
                    <a:pt x="1668" y="12770"/>
                  </a:lnTo>
                  <a:cubicBezTo>
                    <a:pt x="1741" y="13190"/>
                    <a:pt x="2110" y="13489"/>
                    <a:pt x="2531" y="13489"/>
                  </a:cubicBezTo>
                  <a:cubicBezTo>
                    <a:pt x="2588" y="13489"/>
                    <a:pt x="2646" y="13484"/>
                    <a:pt x="2703" y="13472"/>
                  </a:cubicBezTo>
                  <a:lnTo>
                    <a:pt x="10050" y="12139"/>
                  </a:lnTo>
                  <a:cubicBezTo>
                    <a:pt x="10526" y="12044"/>
                    <a:pt x="10847" y="11579"/>
                    <a:pt x="10764" y="11091"/>
                  </a:cubicBezTo>
                  <a:lnTo>
                    <a:pt x="9180" y="2459"/>
                  </a:lnTo>
                  <a:cubicBezTo>
                    <a:pt x="9107" y="2029"/>
                    <a:pt x="8737" y="1728"/>
                    <a:pt x="8317" y="1728"/>
                  </a:cubicBezTo>
                  <a:cubicBezTo>
                    <a:pt x="8260" y="1728"/>
                    <a:pt x="8202" y="1733"/>
                    <a:pt x="8145" y="1745"/>
                  </a:cubicBezTo>
                  <a:lnTo>
                    <a:pt x="6859" y="1995"/>
                  </a:lnTo>
                  <a:lnTo>
                    <a:pt x="6811" y="1709"/>
                  </a:lnTo>
                  <a:cubicBezTo>
                    <a:pt x="6758" y="1434"/>
                    <a:pt x="6509" y="1235"/>
                    <a:pt x="6237" y="1235"/>
                  </a:cubicBezTo>
                  <a:cubicBezTo>
                    <a:pt x="6202" y="1235"/>
                    <a:pt x="6167" y="1238"/>
                    <a:pt x="6132" y="1245"/>
                  </a:cubicBezTo>
                  <a:lnTo>
                    <a:pt x="5180" y="1411"/>
                  </a:lnTo>
                  <a:cubicBezTo>
                    <a:pt x="5228" y="1245"/>
                    <a:pt x="5240" y="1066"/>
                    <a:pt x="5216" y="887"/>
                  </a:cubicBezTo>
                  <a:cubicBezTo>
                    <a:pt x="5110" y="369"/>
                    <a:pt x="4656" y="1"/>
                    <a:pt x="413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193" name="Google Shape;6193;p67"/>
            <p:cNvSpPr/>
            <p:nvPr/>
          </p:nvSpPr>
          <p:spPr>
            <a:xfrm>
              <a:off x="120997" y="4354466"/>
              <a:ext cx="60059" cy="49866"/>
            </a:xfrm>
            <a:custGeom>
              <a:avLst/>
              <a:gdLst/>
              <a:ahLst/>
              <a:cxnLst/>
              <a:rect l="l" t="t" r="r" b="b"/>
              <a:pathLst>
                <a:path w="1862" h="1546" extrusionOk="0">
                  <a:moveTo>
                    <a:pt x="1002" y="1"/>
                  </a:moveTo>
                  <a:cubicBezTo>
                    <a:pt x="958" y="1"/>
                    <a:pt x="914" y="5"/>
                    <a:pt x="870" y="12"/>
                  </a:cubicBezTo>
                  <a:cubicBezTo>
                    <a:pt x="191" y="131"/>
                    <a:pt x="1" y="1012"/>
                    <a:pt x="560" y="1405"/>
                  </a:cubicBezTo>
                  <a:cubicBezTo>
                    <a:pt x="701" y="1502"/>
                    <a:pt x="854" y="1545"/>
                    <a:pt x="1002" y="1545"/>
                  </a:cubicBezTo>
                  <a:cubicBezTo>
                    <a:pt x="1453" y="1545"/>
                    <a:pt x="1861" y="1142"/>
                    <a:pt x="1763" y="631"/>
                  </a:cubicBezTo>
                  <a:cubicBezTo>
                    <a:pt x="1688" y="259"/>
                    <a:pt x="1367"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194" name="Google Shape;6194;p67"/>
            <p:cNvSpPr/>
            <p:nvPr/>
          </p:nvSpPr>
          <p:spPr>
            <a:xfrm>
              <a:off x="189281" y="4339823"/>
              <a:ext cx="124020" cy="43383"/>
            </a:xfrm>
            <a:custGeom>
              <a:avLst/>
              <a:gdLst/>
              <a:ahLst/>
              <a:cxnLst/>
              <a:rect l="l" t="t" r="r" b="b"/>
              <a:pathLst>
                <a:path w="3845" h="1345" extrusionOk="0">
                  <a:moveTo>
                    <a:pt x="3258" y="1"/>
                  </a:moveTo>
                  <a:cubicBezTo>
                    <a:pt x="3223" y="1"/>
                    <a:pt x="3185" y="5"/>
                    <a:pt x="3146" y="14"/>
                  </a:cubicBezTo>
                  <a:lnTo>
                    <a:pt x="3134" y="14"/>
                  </a:lnTo>
                  <a:lnTo>
                    <a:pt x="539" y="478"/>
                  </a:lnTo>
                  <a:cubicBezTo>
                    <a:pt x="1" y="579"/>
                    <a:pt x="106" y="1345"/>
                    <a:pt x="597" y="1345"/>
                  </a:cubicBezTo>
                  <a:cubicBezTo>
                    <a:pt x="628" y="1345"/>
                    <a:pt x="660" y="1342"/>
                    <a:pt x="693" y="1335"/>
                  </a:cubicBezTo>
                  <a:lnTo>
                    <a:pt x="3289" y="871"/>
                  </a:lnTo>
                  <a:cubicBezTo>
                    <a:pt x="3844" y="793"/>
                    <a:pt x="3747" y="1"/>
                    <a:pt x="325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195" name="Google Shape;6195;p67"/>
            <p:cNvSpPr/>
            <p:nvPr/>
          </p:nvSpPr>
          <p:spPr>
            <a:xfrm>
              <a:off x="133673" y="4423976"/>
              <a:ext cx="60059" cy="49866"/>
            </a:xfrm>
            <a:custGeom>
              <a:avLst/>
              <a:gdLst/>
              <a:ahLst/>
              <a:cxnLst/>
              <a:rect l="l" t="t" r="r" b="b"/>
              <a:pathLst>
                <a:path w="1862" h="1546" extrusionOk="0">
                  <a:moveTo>
                    <a:pt x="1002" y="1"/>
                  </a:moveTo>
                  <a:cubicBezTo>
                    <a:pt x="958" y="1"/>
                    <a:pt x="914" y="5"/>
                    <a:pt x="870" y="12"/>
                  </a:cubicBezTo>
                  <a:cubicBezTo>
                    <a:pt x="191" y="131"/>
                    <a:pt x="0" y="1012"/>
                    <a:pt x="560" y="1405"/>
                  </a:cubicBezTo>
                  <a:cubicBezTo>
                    <a:pt x="701" y="1502"/>
                    <a:pt x="854" y="1546"/>
                    <a:pt x="1002" y="1546"/>
                  </a:cubicBezTo>
                  <a:cubicBezTo>
                    <a:pt x="1453" y="1546"/>
                    <a:pt x="1861" y="1142"/>
                    <a:pt x="1763" y="631"/>
                  </a:cubicBezTo>
                  <a:cubicBezTo>
                    <a:pt x="1699" y="259"/>
                    <a:pt x="1369"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196" name="Google Shape;6196;p67"/>
            <p:cNvSpPr/>
            <p:nvPr/>
          </p:nvSpPr>
          <p:spPr>
            <a:xfrm>
              <a:off x="203183" y="4409300"/>
              <a:ext cx="120892" cy="43544"/>
            </a:xfrm>
            <a:custGeom>
              <a:avLst/>
              <a:gdLst/>
              <a:ahLst/>
              <a:cxnLst/>
              <a:rect l="l" t="t" r="r" b="b"/>
              <a:pathLst>
                <a:path w="3748" h="1350" extrusionOk="0">
                  <a:moveTo>
                    <a:pt x="3144" y="1"/>
                  </a:moveTo>
                  <a:cubicBezTo>
                    <a:pt x="3128" y="1"/>
                    <a:pt x="3112" y="1"/>
                    <a:pt x="3096" y="3"/>
                  </a:cubicBezTo>
                  <a:lnTo>
                    <a:pt x="501" y="467"/>
                  </a:lnTo>
                  <a:cubicBezTo>
                    <a:pt x="0" y="618"/>
                    <a:pt x="125" y="1349"/>
                    <a:pt x="620" y="1349"/>
                  </a:cubicBezTo>
                  <a:cubicBezTo>
                    <a:pt x="632" y="1349"/>
                    <a:pt x="643" y="1349"/>
                    <a:pt x="655" y="1348"/>
                  </a:cubicBezTo>
                  <a:lnTo>
                    <a:pt x="3251" y="872"/>
                  </a:lnTo>
                  <a:cubicBezTo>
                    <a:pt x="3747" y="722"/>
                    <a:pt x="3639" y="1"/>
                    <a:pt x="314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197" name="Google Shape;6197;p67"/>
            <p:cNvSpPr/>
            <p:nvPr/>
          </p:nvSpPr>
          <p:spPr>
            <a:xfrm>
              <a:off x="147124" y="4498130"/>
              <a:ext cx="60123" cy="50221"/>
            </a:xfrm>
            <a:custGeom>
              <a:avLst/>
              <a:gdLst/>
              <a:ahLst/>
              <a:cxnLst/>
              <a:rect l="l" t="t" r="r" b="b"/>
              <a:pathLst>
                <a:path w="1864" h="1557" extrusionOk="0">
                  <a:moveTo>
                    <a:pt x="1009" y="0"/>
                  </a:moveTo>
                  <a:cubicBezTo>
                    <a:pt x="967" y="0"/>
                    <a:pt x="924" y="4"/>
                    <a:pt x="881" y="11"/>
                  </a:cubicBezTo>
                  <a:cubicBezTo>
                    <a:pt x="191" y="130"/>
                    <a:pt x="0" y="1011"/>
                    <a:pt x="572" y="1416"/>
                  </a:cubicBezTo>
                  <a:cubicBezTo>
                    <a:pt x="710" y="1513"/>
                    <a:pt x="860" y="1556"/>
                    <a:pt x="1007" y="1556"/>
                  </a:cubicBezTo>
                  <a:cubicBezTo>
                    <a:pt x="1454" y="1556"/>
                    <a:pt x="1864" y="1153"/>
                    <a:pt x="1774" y="642"/>
                  </a:cubicBezTo>
                  <a:cubicBezTo>
                    <a:pt x="1699" y="268"/>
                    <a:pt x="1376" y="0"/>
                    <a:pt x="1009"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198" name="Google Shape;6198;p67"/>
            <p:cNvSpPr/>
            <p:nvPr/>
          </p:nvSpPr>
          <p:spPr>
            <a:xfrm>
              <a:off x="216214" y="4483357"/>
              <a:ext cx="122214" cy="43706"/>
            </a:xfrm>
            <a:custGeom>
              <a:avLst/>
              <a:gdLst/>
              <a:ahLst/>
              <a:cxnLst/>
              <a:rect l="l" t="t" r="r" b="b"/>
              <a:pathLst>
                <a:path w="3789" h="1355" extrusionOk="0">
                  <a:moveTo>
                    <a:pt x="3177" y="0"/>
                  </a:moveTo>
                  <a:cubicBezTo>
                    <a:pt x="3155" y="0"/>
                    <a:pt x="3132" y="2"/>
                    <a:pt x="3109" y="5"/>
                  </a:cubicBezTo>
                  <a:lnTo>
                    <a:pt x="513" y="481"/>
                  </a:lnTo>
                  <a:cubicBezTo>
                    <a:pt x="0" y="606"/>
                    <a:pt x="110" y="1355"/>
                    <a:pt x="612" y="1355"/>
                  </a:cubicBezTo>
                  <a:cubicBezTo>
                    <a:pt x="634" y="1355"/>
                    <a:pt x="656" y="1353"/>
                    <a:pt x="680" y="1350"/>
                  </a:cubicBezTo>
                  <a:lnTo>
                    <a:pt x="3276" y="886"/>
                  </a:lnTo>
                  <a:cubicBezTo>
                    <a:pt x="3789" y="749"/>
                    <a:pt x="3679" y="0"/>
                    <a:pt x="3177"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199" name="Google Shape;6199;p67"/>
            <p:cNvSpPr/>
            <p:nvPr/>
          </p:nvSpPr>
          <p:spPr>
            <a:xfrm>
              <a:off x="89903" y="4806940"/>
              <a:ext cx="250428" cy="224527"/>
            </a:xfrm>
            <a:custGeom>
              <a:avLst/>
              <a:gdLst/>
              <a:ahLst/>
              <a:cxnLst/>
              <a:rect l="l" t="t" r="r" b="b"/>
              <a:pathLst>
                <a:path w="7764" h="6961" extrusionOk="0">
                  <a:moveTo>
                    <a:pt x="3921" y="1"/>
                  </a:moveTo>
                  <a:cubicBezTo>
                    <a:pt x="2893" y="1"/>
                    <a:pt x="1881" y="469"/>
                    <a:pt x="1215" y="1343"/>
                  </a:cubicBezTo>
                  <a:lnTo>
                    <a:pt x="6953" y="4975"/>
                  </a:lnTo>
                  <a:cubicBezTo>
                    <a:pt x="7763" y="3403"/>
                    <a:pt x="7239" y="1474"/>
                    <a:pt x="5739" y="534"/>
                  </a:cubicBezTo>
                  <a:cubicBezTo>
                    <a:pt x="5177" y="174"/>
                    <a:pt x="4546" y="1"/>
                    <a:pt x="3921" y="1"/>
                  </a:cubicBezTo>
                  <a:close/>
                  <a:moveTo>
                    <a:pt x="810" y="1986"/>
                  </a:moveTo>
                  <a:cubicBezTo>
                    <a:pt x="0" y="3558"/>
                    <a:pt x="524" y="5487"/>
                    <a:pt x="2012" y="6427"/>
                  </a:cubicBezTo>
                  <a:cubicBezTo>
                    <a:pt x="2575" y="6787"/>
                    <a:pt x="3207" y="6960"/>
                    <a:pt x="3834" y="6960"/>
                  </a:cubicBezTo>
                  <a:cubicBezTo>
                    <a:pt x="4865" y="6960"/>
                    <a:pt x="5882" y="6492"/>
                    <a:pt x="6549" y="5618"/>
                  </a:cubicBezTo>
                  <a:lnTo>
                    <a:pt x="810" y="1986"/>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200" name="Google Shape;6200;p67"/>
            <p:cNvSpPr/>
            <p:nvPr/>
          </p:nvSpPr>
          <p:spPr>
            <a:xfrm>
              <a:off x="558794" y="4325276"/>
              <a:ext cx="196272" cy="181918"/>
            </a:xfrm>
            <a:custGeom>
              <a:avLst/>
              <a:gdLst/>
              <a:ahLst/>
              <a:cxnLst/>
              <a:rect l="l" t="t" r="r" b="b"/>
              <a:pathLst>
                <a:path w="6085" h="5640" extrusionOk="0">
                  <a:moveTo>
                    <a:pt x="3608" y="0"/>
                  </a:moveTo>
                  <a:lnTo>
                    <a:pt x="1215" y="1632"/>
                  </a:lnTo>
                  <a:cubicBezTo>
                    <a:pt x="251" y="2286"/>
                    <a:pt x="1" y="3596"/>
                    <a:pt x="656" y="4560"/>
                  </a:cubicBezTo>
                  <a:lnTo>
                    <a:pt x="763" y="4715"/>
                  </a:lnTo>
                  <a:cubicBezTo>
                    <a:pt x="1171" y="5316"/>
                    <a:pt x="1833" y="5640"/>
                    <a:pt x="2508" y="5640"/>
                  </a:cubicBezTo>
                  <a:cubicBezTo>
                    <a:pt x="2916" y="5640"/>
                    <a:pt x="3328" y="5522"/>
                    <a:pt x="3692" y="5275"/>
                  </a:cubicBezTo>
                  <a:lnTo>
                    <a:pt x="6085" y="3644"/>
                  </a:lnTo>
                  <a:lnTo>
                    <a:pt x="3608" y="0"/>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201" name="Google Shape;6201;p67"/>
            <p:cNvSpPr/>
            <p:nvPr/>
          </p:nvSpPr>
          <p:spPr>
            <a:xfrm>
              <a:off x="691298" y="4249734"/>
              <a:ext cx="196272" cy="181950"/>
            </a:xfrm>
            <a:custGeom>
              <a:avLst/>
              <a:gdLst/>
              <a:ahLst/>
              <a:cxnLst/>
              <a:rect l="l" t="t" r="r" b="b"/>
              <a:pathLst>
                <a:path w="6085" h="5641" extrusionOk="0">
                  <a:moveTo>
                    <a:pt x="3577" y="1"/>
                  </a:moveTo>
                  <a:cubicBezTo>
                    <a:pt x="3169" y="1"/>
                    <a:pt x="2757" y="119"/>
                    <a:pt x="2394" y="366"/>
                  </a:cubicBezTo>
                  <a:lnTo>
                    <a:pt x="0" y="1997"/>
                  </a:lnTo>
                  <a:lnTo>
                    <a:pt x="2489" y="5640"/>
                  </a:lnTo>
                  <a:lnTo>
                    <a:pt x="4870" y="4009"/>
                  </a:lnTo>
                  <a:cubicBezTo>
                    <a:pt x="5834" y="3354"/>
                    <a:pt x="6084" y="2045"/>
                    <a:pt x="5430" y="1092"/>
                  </a:cubicBezTo>
                  <a:lnTo>
                    <a:pt x="5322" y="926"/>
                  </a:lnTo>
                  <a:cubicBezTo>
                    <a:pt x="4914" y="325"/>
                    <a:pt x="4252" y="1"/>
                    <a:pt x="3577"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202" name="Google Shape;6202;p67"/>
            <p:cNvSpPr/>
            <p:nvPr/>
          </p:nvSpPr>
          <p:spPr>
            <a:xfrm>
              <a:off x="501187" y="4700692"/>
              <a:ext cx="346064" cy="344387"/>
            </a:xfrm>
            <a:custGeom>
              <a:avLst/>
              <a:gdLst/>
              <a:ahLst/>
              <a:cxnLst/>
              <a:rect l="l" t="t" r="r" b="b"/>
              <a:pathLst>
                <a:path w="10729" h="10677" extrusionOk="0">
                  <a:moveTo>
                    <a:pt x="5011" y="0"/>
                  </a:moveTo>
                  <a:cubicBezTo>
                    <a:pt x="4833" y="0"/>
                    <a:pt x="4677" y="135"/>
                    <a:pt x="4656" y="327"/>
                  </a:cubicBezTo>
                  <a:lnTo>
                    <a:pt x="4192" y="3804"/>
                  </a:lnTo>
                  <a:lnTo>
                    <a:pt x="715" y="3339"/>
                  </a:lnTo>
                  <a:cubicBezTo>
                    <a:pt x="700" y="3338"/>
                    <a:pt x="686" y="3337"/>
                    <a:pt x="671" y="3337"/>
                  </a:cubicBezTo>
                  <a:cubicBezTo>
                    <a:pt x="486" y="3337"/>
                    <a:pt x="320" y="3473"/>
                    <a:pt x="298" y="3661"/>
                  </a:cubicBezTo>
                  <a:lnTo>
                    <a:pt x="36" y="5637"/>
                  </a:lnTo>
                  <a:cubicBezTo>
                    <a:pt x="1" y="5840"/>
                    <a:pt x="144" y="6030"/>
                    <a:pt x="358" y="6054"/>
                  </a:cubicBezTo>
                  <a:lnTo>
                    <a:pt x="3835" y="6518"/>
                  </a:lnTo>
                  <a:lnTo>
                    <a:pt x="3370" y="9995"/>
                  </a:lnTo>
                  <a:cubicBezTo>
                    <a:pt x="3346" y="10197"/>
                    <a:pt x="3489" y="10388"/>
                    <a:pt x="3692" y="10412"/>
                  </a:cubicBezTo>
                  <a:lnTo>
                    <a:pt x="5668" y="10674"/>
                  </a:lnTo>
                  <a:cubicBezTo>
                    <a:pt x="5683" y="10675"/>
                    <a:pt x="5698" y="10676"/>
                    <a:pt x="5712" y="10676"/>
                  </a:cubicBezTo>
                  <a:cubicBezTo>
                    <a:pt x="5898" y="10676"/>
                    <a:pt x="6063" y="10540"/>
                    <a:pt x="6085" y="10352"/>
                  </a:cubicBezTo>
                  <a:lnTo>
                    <a:pt x="6549" y="6876"/>
                  </a:lnTo>
                  <a:lnTo>
                    <a:pt x="10026" y="7328"/>
                  </a:lnTo>
                  <a:cubicBezTo>
                    <a:pt x="10046" y="7331"/>
                    <a:pt x="10065" y="7333"/>
                    <a:pt x="10084" y="7333"/>
                  </a:cubicBezTo>
                  <a:cubicBezTo>
                    <a:pt x="10264" y="7333"/>
                    <a:pt x="10421" y="7189"/>
                    <a:pt x="10443" y="7007"/>
                  </a:cubicBezTo>
                  <a:lnTo>
                    <a:pt x="10704" y="5042"/>
                  </a:lnTo>
                  <a:cubicBezTo>
                    <a:pt x="10728" y="4828"/>
                    <a:pt x="10585" y="4649"/>
                    <a:pt x="10383" y="4613"/>
                  </a:cubicBezTo>
                  <a:lnTo>
                    <a:pt x="6906" y="4161"/>
                  </a:lnTo>
                  <a:lnTo>
                    <a:pt x="7359" y="684"/>
                  </a:lnTo>
                  <a:cubicBezTo>
                    <a:pt x="7395" y="470"/>
                    <a:pt x="7252" y="291"/>
                    <a:pt x="7037" y="256"/>
                  </a:cubicBezTo>
                  <a:lnTo>
                    <a:pt x="5073" y="6"/>
                  </a:lnTo>
                  <a:cubicBezTo>
                    <a:pt x="5052" y="2"/>
                    <a:pt x="5031" y="0"/>
                    <a:pt x="5011"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grpSp>
      <p:sp>
        <p:nvSpPr>
          <p:cNvPr id="6203" name="Google Shape;6203;p67"/>
          <p:cNvSpPr txBox="1">
            <a:spLocks noGrp="1"/>
          </p:cNvSpPr>
          <p:nvPr>
            <p:ph type="sldNum" idx="12"/>
          </p:nvPr>
        </p:nvSpPr>
        <p:spPr>
          <a:xfrm>
            <a:off x="11409045" y="6333135"/>
            <a:ext cx="731600" cy="524800"/>
          </a:xfrm>
          <a:prstGeom prst="rect">
            <a:avLst/>
          </a:prstGeom>
          <a:noFill/>
          <a:ln>
            <a:noFill/>
          </a:ln>
        </p:spPr>
        <p:txBody>
          <a:bodyPr spcFirstLastPara="1" wrap="square" lIns="68575" tIns="68575" rIns="68575" bIns="68575" anchor="t" anchorCtr="0">
            <a:noAutofit/>
          </a:bodyPr>
          <a:lstStyle>
            <a:lvl1pPr marL="0" marR="0" lvl="0" indent="0" algn="r">
              <a:lnSpc>
                <a:spcPct val="100000"/>
              </a:lnSpc>
              <a:spcBef>
                <a:spcPts val="0"/>
              </a:spcBef>
              <a:spcAft>
                <a:spcPts val="0"/>
              </a:spcAft>
              <a:buClr>
                <a:srgbClr val="000000"/>
              </a:buClr>
              <a:buSzPts val="1000"/>
              <a:buFont typeface="Arial"/>
              <a:buNone/>
              <a:defRPr sz="1733" b="0" i="0" u="none" strike="noStrike" cap="none">
                <a:solidFill>
                  <a:schemeClr val="dk2"/>
                </a:solidFill>
                <a:latin typeface="Open Sans"/>
                <a:ea typeface="Open Sans"/>
                <a:cs typeface="Open Sans"/>
                <a:sym typeface="Open Sans"/>
              </a:defRPr>
            </a:lvl1pPr>
            <a:lvl2pPr marL="0" marR="0" lvl="1" indent="0" algn="r">
              <a:lnSpc>
                <a:spcPct val="100000"/>
              </a:lnSpc>
              <a:spcBef>
                <a:spcPts val="0"/>
              </a:spcBef>
              <a:spcAft>
                <a:spcPts val="0"/>
              </a:spcAft>
              <a:buClr>
                <a:srgbClr val="000000"/>
              </a:buClr>
              <a:buSzPts val="1000"/>
              <a:buFont typeface="Arial"/>
              <a:buNone/>
              <a:defRPr sz="1733" b="0" i="0" u="none" strike="noStrike" cap="none">
                <a:solidFill>
                  <a:schemeClr val="dk2"/>
                </a:solidFill>
                <a:latin typeface="Open Sans"/>
                <a:ea typeface="Open Sans"/>
                <a:cs typeface="Open Sans"/>
                <a:sym typeface="Open Sans"/>
              </a:defRPr>
            </a:lvl2pPr>
            <a:lvl3pPr marL="0" marR="0" lvl="2" indent="0" algn="r">
              <a:lnSpc>
                <a:spcPct val="100000"/>
              </a:lnSpc>
              <a:spcBef>
                <a:spcPts val="0"/>
              </a:spcBef>
              <a:spcAft>
                <a:spcPts val="0"/>
              </a:spcAft>
              <a:buClr>
                <a:srgbClr val="000000"/>
              </a:buClr>
              <a:buSzPts val="1000"/>
              <a:buFont typeface="Arial"/>
              <a:buNone/>
              <a:defRPr sz="1733" b="0" i="0" u="none" strike="noStrike" cap="none">
                <a:solidFill>
                  <a:schemeClr val="dk2"/>
                </a:solidFill>
                <a:latin typeface="Open Sans"/>
                <a:ea typeface="Open Sans"/>
                <a:cs typeface="Open Sans"/>
                <a:sym typeface="Open Sans"/>
              </a:defRPr>
            </a:lvl3pPr>
            <a:lvl4pPr marL="0" marR="0" lvl="3" indent="0" algn="r">
              <a:lnSpc>
                <a:spcPct val="100000"/>
              </a:lnSpc>
              <a:spcBef>
                <a:spcPts val="0"/>
              </a:spcBef>
              <a:spcAft>
                <a:spcPts val="0"/>
              </a:spcAft>
              <a:buClr>
                <a:srgbClr val="000000"/>
              </a:buClr>
              <a:buSzPts val="1000"/>
              <a:buFont typeface="Arial"/>
              <a:buNone/>
              <a:defRPr sz="1733" b="0" i="0" u="none" strike="noStrike" cap="none">
                <a:solidFill>
                  <a:schemeClr val="dk2"/>
                </a:solidFill>
                <a:latin typeface="Open Sans"/>
                <a:ea typeface="Open Sans"/>
                <a:cs typeface="Open Sans"/>
                <a:sym typeface="Open Sans"/>
              </a:defRPr>
            </a:lvl4pPr>
            <a:lvl5pPr marL="0" marR="0" lvl="4" indent="0" algn="r">
              <a:lnSpc>
                <a:spcPct val="100000"/>
              </a:lnSpc>
              <a:spcBef>
                <a:spcPts val="0"/>
              </a:spcBef>
              <a:spcAft>
                <a:spcPts val="0"/>
              </a:spcAft>
              <a:buClr>
                <a:srgbClr val="000000"/>
              </a:buClr>
              <a:buSzPts val="1000"/>
              <a:buFont typeface="Arial"/>
              <a:buNone/>
              <a:defRPr sz="1733" b="0" i="0" u="none" strike="noStrike" cap="none">
                <a:solidFill>
                  <a:schemeClr val="dk2"/>
                </a:solidFill>
                <a:latin typeface="Open Sans"/>
                <a:ea typeface="Open Sans"/>
                <a:cs typeface="Open Sans"/>
                <a:sym typeface="Open Sans"/>
              </a:defRPr>
            </a:lvl5pPr>
            <a:lvl6pPr marL="0" marR="0" lvl="5" indent="0" algn="r">
              <a:lnSpc>
                <a:spcPct val="100000"/>
              </a:lnSpc>
              <a:spcBef>
                <a:spcPts val="0"/>
              </a:spcBef>
              <a:spcAft>
                <a:spcPts val="0"/>
              </a:spcAft>
              <a:buClr>
                <a:srgbClr val="000000"/>
              </a:buClr>
              <a:buSzPts val="1000"/>
              <a:buFont typeface="Arial"/>
              <a:buNone/>
              <a:defRPr sz="1733" b="0" i="0" u="none" strike="noStrike" cap="none">
                <a:solidFill>
                  <a:schemeClr val="dk2"/>
                </a:solidFill>
                <a:latin typeface="Open Sans"/>
                <a:ea typeface="Open Sans"/>
                <a:cs typeface="Open Sans"/>
                <a:sym typeface="Open Sans"/>
              </a:defRPr>
            </a:lvl6pPr>
            <a:lvl7pPr marL="0" marR="0" lvl="6" indent="0" algn="r">
              <a:lnSpc>
                <a:spcPct val="100000"/>
              </a:lnSpc>
              <a:spcBef>
                <a:spcPts val="0"/>
              </a:spcBef>
              <a:spcAft>
                <a:spcPts val="0"/>
              </a:spcAft>
              <a:buClr>
                <a:srgbClr val="000000"/>
              </a:buClr>
              <a:buSzPts val="1000"/>
              <a:buFont typeface="Arial"/>
              <a:buNone/>
              <a:defRPr sz="1733" b="0" i="0" u="none" strike="noStrike" cap="none">
                <a:solidFill>
                  <a:schemeClr val="dk2"/>
                </a:solidFill>
                <a:latin typeface="Open Sans"/>
                <a:ea typeface="Open Sans"/>
                <a:cs typeface="Open Sans"/>
                <a:sym typeface="Open Sans"/>
              </a:defRPr>
            </a:lvl7pPr>
            <a:lvl8pPr marL="0" marR="0" lvl="7" indent="0" algn="r">
              <a:lnSpc>
                <a:spcPct val="100000"/>
              </a:lnSpc>
              <a:spcBef>
                <a:spcPts val="0"/>
              </a:spcBef>
              <a:spcAft>
                <a:spcPts val="0"/>
              </a:spcAft>
              <a:buClr>
                <a:srgbClr val="000000"/>
              </a:buClr>
              <a:buSzPts val="1000"/>
              <a:buFont typeface="Arial"/>
              <a:buNone/>
              <a:defRPr sz="1733" b="0" i="0" u="none" strike="noStrike" cap="none">
                <a:solidFill>
                  <a:schemeClr val="dk2"/>
                </a:solidFill>
                <a:latin typeface="Open Sans"/>
                <a:ea typeface="Open Sans"/>
                <a:cs typeface="Open Sans"/>
                <a:sym typeface="Open Sans"/>
              </a:defRPr>
            </a:lvl8pPr>
            <a:lvl9pPr marL="0" marR="0" lvl="8" indent="0" algn="r">
              <a:lnSpc>
                <a:spcPct val="100000"/>
              </a:lnSpc>
              <a:spcBef>
                <a:spcPts val="0"/>
              </a:spcBef>
              <a:spcAft>
                <a:spcPts val="0"/>
              </a:spcAft>
              <a:buClr>
                <a:srgbClr val="000000"/>
              </a:buClr>
              <a:buSzPts val="1000"/>
              <a:buFont typeface="Arial"/>
              <a:buNone/>
              <a:defRPr sz="1733" b="0" i="0" u="none" strike="noStrike" cap="none">
                <a:solidFill>
                  <a:schemeClr val="dk2"/>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Numbers and text 2">
  <p:cSld name="Numbers and text 2">
    <p:spTree>
      <p:nvGrpSpPr>
        <p:cNvPr id="1" name="Shape 6204"/>
        <p:cNvGrpSpPr/>
        <p:nvPr/>
      </p:nvGrpSpPr>
      <p:grpSpPr>
        <a:xfrm>
          <a:off x="0" y="0"/>
          <a:ext cx="0" cy="0"/>
          <a:chOff x="0" y="0"/>
          <a:chExt cx="0" cy="0"/>
        </a:xfrm>
      </p:grpSpPr>
      <p:grpSp>
        <p:nvGrpSpPr>
          <p:cNvPr id="6205" name="Google Shape;6205;p68"/>
          <p:cNvGrpSpPr/>
          <p:nvPr/>
        </p:nvGrpSpPr>
        <p:grpSpPr>
          <a:xfrm>
            <a:off x="78370" y="131225"/>
            <a:ext cx="12035244" cy="6595547"/>
            <a:chOff x="58777" y="98419"/>
            <a:chExt cx="9026433" cy="4946660"/>
          </a:xfrm>
        </p:grpSpPr>
        <p:sp>
          <p:nvSpPr>
            <p:cNvPr id="6206" name="Google Shape;6206;p68"/>
            <p:cNvSpPr/>
            <p:nvPr/>
          </p:nvSpPr>
          <p:spPr>
            <a:xfrm>
              <a:off x="8256418" y="98419"/>
              <a:ext cx="349515" cy="436120"/>
            </a:xfrm>
            <a:custGeom>
              <a:avLst/>
              <a:gdLst/>
              <a:ahLst/>
              <a:cxnLst/>
              <a:rect l="l" t="t" r="r" b="b"/>
              <a:pathLst>
                <a:path w="10836" h="13521" extrusionOk="0">
                  <a:moveTo>
                    <a:pt x="4145" y="435"/>
                  </a:moveTo>
                  <a:cubicBezTo>
                    <a:pt x="4431" y="435"/>
                    <a:pt x="4712" y="607"/>
                    <a:pt x="4763" y="994"/>
                  </a:cubicBezTo>
                  <a:cubicBezTo>
                    <a:pt x="4799" y="1196"/>
                    <a:pt x="4751" y="1387"/>
                    <a:pt x="4620" y="1541"/>
                  </a:cubicBezTo>
                  <a:lnTo>
                    <a:pt x="3822" y="1684"/>
                  </a:lnTo>
                  <a:cubicBezTo>
                    <a:pt x="3656" y="1589"/>
                    <a:pt x="3537" y="1422"/>
                    <a:pt x="3501" y="1232"/>
                  </a:cubicBezTo>
                  <a:cubicBezTo>
                    <a:pt x="3386" y="732"/>
                    <a:pt x="3770" y="435"/>
                    <a:pt x="4145" y="435"/>
                  </a:cubicBezTo>
                  <a:close/>
                  <a:moveTo>
                    <a:pt x="7834" y="2749"/>
                  </a:moveTo>
                  <a:cubicBezTo>
                    <a:pt x="8105" y="2749"/>
                    <a:pt x="8340" y="2930"/>
                    <a:pt x="8383" y="3208"/>
                  </a:cubicBezTo>
                  <a:lnTo>
                    <a:pt x="9776" y="10769"/>
                  </a:lnTo>
                  <a:cubicBezTo>
                    <a:pt x="9823" y="11066"/>
                    <a:pt x="9621" y="11352"/>
                    <a:pt x="9323" y="11400"/>
                  </a:cubicBezTo>
                  <a:lnTo>
                    <a:pt x="3060" y="12543"/>
                  </a:lnTo>
                  <a:cubicBezTo>
                    <a:pt x="3025" y="12550"/>
                    <a:pt x="2990" y="12553"/>
                    <a:pt x="2956" y="12553"/>
                  </a:cubicBezTo>
                  <a:cubicBezTo>
                    <a:pt x="2699" y="12553"/>
                    <a:pt x="2471" y="12365"/>
                    <a:pt x="2429" y="12102"/>
                  </a:cubicBezTo>
                  <a:lnTo>
                    <a:pt x="1048" y="4530"/>
                  </a:lnTo>
                  <a:cubicBezTo>
                    <a:pt x="989" y="4232"/>
                    <a:pt x="1191" y="3958"/>
                    <a:pt x="1489" y="3899"/>
                  </a:cubicBezTo>
                  <a:lnTo>
                    <a:pt x="2239" y="3768"/>
                  </a:lnTo>
                  <a:cubicBezTo>
                    <a:pt x="2270" y="3977"/>
                    <a:pt x="2449" y="4122"/>
                    <a:pt x="2653" y="4122"/>
                  </a:cubicBezTo>
                  <a:cubicBezTo>
                    <a:pt x="2681" y="4122"/>
                    <a:pt x="2710" y="4119"/>
                    <a:pt x="2739" y="4113"/>
                  </a:cubicBezTo>
                  <a:lnTo>
                    <a:pt x="6656" y="3399"/>
                  </a:lnTo>
                  <a:cubicBezTo>
                    <a:pt x="6882" y="3363"/>
                    <a:pt x="7049" y="3125"/>
                    <a:pt x="7001" y="2899"/>
                  </a:cubicBezTo>
                  <a:lnTo>
                    <a:pt x="7740" y="2756"/>
                  </a:lnTo>
                  <a:cubicBezTo>
                    <a:pt x="7771" y="2751"/>
                    <a:pt x="7803" y="2749"/>
                    <a:pt x="7834" y="2749"/>
                  </a:cubicBezTo>
                  <a:close/>
                  <a:moveTo>
                    <a:pt x="4133" y="0"/>
                  </a:moveTo>
                  <a:cubicBezTo>
                    <a:pt x="4070" y="0"/>
                    <a:pt x="4006" y="6"/>
                    <a:pt x="3942" y="17"/>
                  </a:cubicBezTo>
                  <a:cubicBezTo>
                    <a:pt x="3334" y="136"/>
                    <a:pt x="2941" y="708"/>
                    <a:pt x="3072" y="1303"/>
                  </a:cubicBezTo>
                  <a:cubicBezTo>
                    <a:pt x="3096" y="1482"/>
                    <a:pt x="3168" y="1649"/>
                    <a:pt x="3287" y="1779"/>
                  </a:cubicBezTo>
                  <a:lnTo>
                    <a:pt x="2501" y="1922"/>
                  </a:lnTo>
                  <a:cubicBezTo>
                    <a:pt x="2191" y="1982"/>
                    <a:pt x="1977" y="2291"/>
                    <a:pt x="2037" y="2613"/>
                  </a:cubicBezTo>
                  <a:lnTo>
                    <a:pt x="2084" y="2887"/>
                  </a:lnTo>
                  <a:lnTo>
                    <a:pt x="798" y="3125"/>
                  </a:lnTo>
                  <a:cubicBezTo>
                    <a:pt x="310" y="3208"/>
                    <a:pt x="1" y="3673"/>
                    <a:pt x="84" y="4149"/>
                  </a:cubicBezTo>
                  <a:lnTo>
                    <a:pt x="1656" y="12781"/>
                  </a:lnTo>
                  <a:cubicBezTo>
                    <a:pt x="1741" y="13217"/>
                    <a:pt x="2111" y="13520"/>
                    <a:pt x="2537" y="13520"/>
                  </a:cubicBezTo>
                  <a:cubicBezTo>
                    <a:pt x="2588" y="13520"/>
                    <a:pt x="2640" y="13516"/>
                    <a:pt x="2691" y="13507"/>
                  </a:cubicBezTo>
                  <a:lnTo>
                    <a:pt x="10026" y="12162"/>
                  </a:lnTo>
                  <a:cubicBezTo>
                    <a:pt x="10514" y="12066"/>
                    <a:pt x="10835" y="11602"/>
                    <a:pt x="10740" y="11126"/>
                  </a:cubicBezTo>
                  <a:lnTo>
                    <a:pt x="9168" y="2494"/>
                  </a:lnTo>
                  <a:cubicBezTo>
                    <a:pt x="9095" y="2064"/>
                    <a:pt x="8725" y="1763"/>
                    <a:pt x="8304" y="1763"/>
                  </a:cubicBezTo>
                  <a:cubicBezTo>
                    <a:pt x="8248" y="1763"/>
                    <a:pt x="8190" y="1768"/>
                    <a:pt x="8133" y="1779"/>
                  </a:cubicBezTo>
                  <a:lnTo>
                    <a:pt x="6859" y="2018"/>
                  </a:lnTo>
                  <a:lnTo>
                    <a:pt x="6799" y="1744"/>
                  </a:lnTo>
                  <a:cubicBezTo>
                    <a:pt x="6746" y="1458"/>
                    <a:pt x="6506" y="1258"/>
                    <a:pt x="6228" y="1258"/>
                  </a:cubicBezTo>
                  <a:cubicBezTo>
                    <a:pt x="6192" y="1258"/>
                    <a:pt x="6157" y="1261"/>
                    <a:pt x="6120" y="1268"/>
                  </a:cubicBezTo>
                  <a:lnTo>
                    <a:pt x="5168" y="1434"/>
                  </a:lnTo>
                  <a:cubicBezTo>
                    <a:pt x="5227" y="1268"/>
                    <a:pt x="5239" y="1089"/>
                    <a:pt x="5204" y="922"/>
                  </a:cubicBezTo>
                  <a:cubicBezTo>
                    <a:pt x="5119" y="381"/>
                    <a:pt x="4655" y="0"/>
                    <a:pt x="4133"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207" name="Google Shape;6207;p68"/>
            <p:cNvSpPr/>
            <p:nvPr/>
          </p:nvSpPr>
          <p:spPr>
            <a:xfrm>
              <a:off x="8318251" y="255566"/>
              <a:ext cx="60156" cy="49898"/>
            </a:xfrm>
            <a:custGeom>
              <a:avLst/>
              <a:gdLst/>
              <a:ahLst/>
              <a:cxnLst/>
              <a:rect l="l" t="t" r="r" b="b"/>
              <a:pathLst>
                <a:path w="1865" h="1547" extrusionOk="0">
                  <a:moveTo>
                    <a:pt x="1027" y="1"/>
                  </a:moveTo>
                  <a:cubicBezTo>
                    <a:pt x="979" y="1"/>
                    <a:pt x="930" y="5"/>
                    <a:pt x="882" y="15"/>
                  </a:cubicBezTo>
                  <a:cubicBezTo>
                    <a:pt x="191" y="134"/>
                    <a:pt x="0" y="1015"/>
                    <a:pt x="572" y="1408"/>
                  </a:cubicBezTo>
                  <a:cubicBezTo>
                    <a:pt x="709" y="1504"/>
                    <a:pt x="857" y="1547"/>
                    <a:pt x="1002" y="1547"/>
                  </a:cubicBezTo>
                  <a:cubicBezTo>
                    <a:pt x="1451" y="1547"/>
                    <a:pt x="1864" y="1138"/>
                    <a:pt x="1775" y="634"/>
                  </a:cubicBezTo>
                  <a:cubicBezTo>
                    <a:pt x="1701" y="266"/>
                    <a:pt x="1386" y="1"/>
                    <a:pt x="1027"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208" name="Google Shape;6208;p68"/>
            <p:cNvSpPr/>
            <p:nvPr/>
          </p:nvSpPr>
          <p:spPr>
            <a:xfrm>
              <a:off x="8386792" y="241019"/>
              <a:ext cx="124149" cy="43706"/>
            </a:xfrm>
            <a:custGeom>
              <a:avLst/>
              <a:gdLst/>
              <a:ahLst/>
              <a:cxnLst/>
              <a:rect l="l" t="t" r="r" b="b"/>
              <a:pathLst>
                <a:path w="3849" h="1355" extrusionOk="0">
                  <a:moveTo>
                    <a:pt x="3252" y="1"/>
                  </a:moveTo>
                  <a:cubicBezTo>
                    <a:pt x="3216" y="1"/>
                    <a:pt x="3178" y="5"/>
                    <a:pt x="3138" y="14"/>
                  </a:cubicBezTo>
                  <a:lnTo>
                    <a:pt x="542" y="490"/>
                  </a:lnTo>
                  <a:cubicBezTo>
                    <a:pt x="1" y="580"/>
                    <a:pt x="112" y="1354"/>
                    <a:pt x="611" y="1354"/>
                  </a:cubicBezTo>
                  <a:cubicBezTo>
                    <a:pt x="638" y="1354"/>
                    <a:pt x="667" y="1352"/>
                    <a:pt x="697" y="1347"/>
                  </a:cubicBezTo>
                  <a:lnTo>
                    <a:pt x="3293" y="871"/>
                  </a:lnTo>
                  <a:cubicBezTo>
                    <a:pt x="3848" y="793"/>
                    <a:pt x="3751" y="1"/>
                    <a:pt x="325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209" name="Google Shape;6209;p68"/>
            <p:cNvSpPr/>
            <p:nvPr/>
          </p:nvSpPr>
          <p:spPr>
            <a:xfrm>
              <a:off x="8330927" y="325172"/>
              <a:ext cx="60156" cy="49866"/>
            </a:xfrm>
            <a:custGeom>
              <a:avLst/>
              <a:gdLst/>
              <a:ahLst/>
              <a:cxnLst/>
              <a:rect l="l" t="t" r="r" b="b"/>
              <a:pathLst>
                <a:path w="1865" h="1546" extrusionOk="0">
                  <a:moveTo>
                    <a:pt x="1014" y="1"/>
                  </a:moveTo>
                  <a:cubicBezTo>
                    <a:pt x="970" y="1"/>
                    <a:pt x="926" y="4"/>
                    <a:pt x="881" y="12"/>
                  </a:cubicBezTo>
                  <a:cubicBezTo>
                    <a:pt x="203" y="131"/>
                    <a:pt x="0" y="1012"/>
                    <a:pt x="572" y="1405"/>
                  </a:cubicBezTo>
                  <a:cubicBezTo>
                    <a:pt x="710" y="1502"/>
                    <a:pt x="861" y="1545"/>
                    <a:pt x="1007" y="1545"/>
                  </a:cubicBezTo>
                  <a:cubicBezTo>
                    <a:pt x="1454" y="1545"/>
                    <a:pt x="1864" y="1142"/>
                    <a:pt x="1774" y="631"/>
                  </a:cubicBezTo>
                  <a:cubicBezTo>
                    <a:pt x="1700" y="259"/>
                    <a:pt x="1379" y="1"/>
                    <a:pt x="101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210" name="Google Shape;6210;p68"/>
            <p:cNvSpPr/>
            <p:nvPr/>
          </p:nvSpPr>
          <p:spPr>
            <a:xfrm>
              <a:off x="8400436" y="310528"/>
              <a:ext cx="121376" cy="43512"/>
            </a:xfrm>
            <a:custGeom>
              <a:avLst/>
              <a:gdLst/>
              <a:ahLst/>
              <a:cxnLst/>
              <a:rect l="l" t="t" r="r" b="b"/>
              <a:pathLst>
                <a:path w="3763" h="1349" extrusionOk="0">
                  <a:moveTo>
                    <a:pt x="3132" y="0"/>
                  </a:moveTo>
                  <a:cubicBezTo>
                    <a:pt x="3120" y="0"/>
                    <a:pt x="3108" y="1"/>
                    <a:pt x="3096" y="2"/>
                  </a:cubicBezTo>
                  <a:lnTo>
                    <a:pt x="500" y="478"/>
                  </a:lnTo>
                  <a:cubicBezTo>
                    <a:pt x="0" y="618"/>
                    <a:pt x="125" y="1348"/>
                    <a:pt x="631" y="1348"/>
                  </a:cubicBezTo>
                  <a:cubicBezTo>
                    <a:pt x="643" y="1348"/>
                    <a:pt x="655" y="1348"/>
                    <a:pt x="667" y="1347"/>
                  </a:cubicBezTo>
                  <a:lnTo>
                    <a:pt x="3263" y="871"/>
                  </a:lnTo>
                  <a:cubicBezTo>
                    <a:pt x="3763" y="731"/>
                    <a:pt x="3638" y="0"/>
                    <a:pt x="313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211" name="Google Shape;6211;p68"/>
            <p:cNvSpPr/>
            <p:nvPr/>
          </p:nvSpPr>
          <p:spPr>
            <a:xfrm>
              <a:off x="8344377" y="399294"/>
              <a:ext cx="60156" cy="50189"/>
            </a:xfrm>
            <a:custGeom>
              <a:avLst/>
              <a:gdLst/>
              <a:ahLst/>
              <a:cxnLst/>
              <a:rect l="l" t="t" r="r" b="b"/>
              <a:pathLst>
                <a:path w="1865" h="1556" extrusionOk="0">
                  <a:moveTo>
                    <a:pt x="1013" y="1"/>
                  </a:moveTo>
                  <a:cubicBezTo>
                    <a:pt x="970" y="1"/>
                    <a:pt x="926" y="4"/>
                    <a:pt x="881" y="12"/>
                  </a:cubicBezTo>
                  <a:cubicBezTo>
                    <a:pt x="203" y="131"/>
                    <a:pt x="0" y="1012"/>
                    <a:pt x="572" y="1417"/>
                  </a:cubicBezTo>
                  <a:cubicBezTo>
                    <a:pt x="711" y="1513"/>
                    <a:pt x="861" y="1556"/>
                    <a:pt x="1007" y="1556"/>
                  </a:cubicBezTo>
                  <a:cubicBezTo>
                    <a:pt x="1458" y="1556"/>
                    <a:pt x="1864" y="1147"/>
                    <a:pt x="1774" y="643"/>
                  </a:cubicBezTo>
                  <a:cubicBezTo>
                    <a:pt x="1700" y="260"/>
                    <a:pt x="1378" y="1"/>
                    <a:pt x="101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212" name="Google Shape;6212;p68"/>
            <p:cNvSpPr/>
            <p:nvPr/>
          </p:nvSpPr>
          <p:spPr>
            <a:xfrm>
              <a:off x="8413725" y="384586"/>
              <a:ext cx="122440" cy="44028"/>
            </a:xfrm>
            <a:custGeom>
              <a:avLst/>
              <a:gdLst/>
              <a:ahLst/>
              <a:cxnLst/>
              <a:rect l="l" t="t" r="r" b="b"/>
              <a:pathLst>
                <a:path w="3796" h="1365" extrusionOk="0">
                  <a:moveTo>
                    <a:pt x="3169" y="0"/>
                  </a:moveTo>
                  <a:cubicBezTo>
                    <a:pt x="3151" y="0"/>
                    <a:pt x="3132" y="1"/>
                    <a:pt x="3113" y="4"/>
                  </a:cubicBezTo>
                  <a:lnTo>
                    <a:pt x="517" y="480"/>
                  </a:lnTo>
                  <a:cubicBezTo>
                    <a:pt x="0" y="606"/>
                    <a:pt x="115" y="1364"/>
                    <a:pt x="615" y="1364"/>
                  </a:cubicBezTo>
                  <a:cubicBezTo>
                    <a:pt x="634" y="1364"/>
                    <a:pt x="653" y="1363"/>
                    <a:pt x="672" y="1361"/>
                  </a:cubicBezTo>
                  <a:lnTo>
                    <a:pt x="3267" y="885"/>
                  </a:lnTo>
                  <a:cubicBezTo>
                    <a:pt x="3796" y="758"/>
                    <a:pt x="3670" y="0"/>
                    <a:pt x="3169"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213" name="Google Shape;6213;p68"/>
            <p:cNvSpPr/>
            <p:nvPr/>
          </p:nvSpPr>
          <p:spPr>
            <a:xfrm>
              <a:off x="8287157" y="708297"/>
              <a:ext cx="250396" cy="224721"/>
            </a:xfrm>
            <a:custGeom>
              <a:avLst/>
              <a:gdLst/>
              <a:ahLst/>
              <a:cxnLst/>
              <a:rect l="l" t="t" r="r" b="b"/>
              <a:pathLst>
                <a:path w="7763" h="6967" extrusionOk="0">
                  <a:moveTo>
                    <a:pt x="3922" y="1"/>
                  </a:moveTo>
                  <a:cubicBezTo>
                    <a:pt x="2892" y="1"/>
                    <a:pt x="1881" y="465"/>
                    <a:pt x="1215" y="1338"/>
                  </a:cubicBezTo>
                  <a:lnTo>
                    <a:pt x="6953" y="4969"/>
                  </a:lnTo>
                  <a:cubicBezTo>
                    <a:pt x="7763" y="3398"/>
                    <a:pt x="7239" y="1469"/>
                    <a:pt x="5751" y="528"/>
                  </a:cubicBezTo>
                  <a:cubicBezTo>
                    <a:pt x="5183" y="173"/>
                    <a:pt x="4549" y="1"/>
                    <a:pt x="3922" y="1"/>
                  </a:cubicBezTo>
                  <a:close/>
                  <a:moveTo>
                    <a:pt x="810" y="1993"/>
                  </a:moveTo>
                  <a:cubicBezTo>
                    <a:pt x="0" y="3553"/>
                    <a:pt x="512" y="5493"/>
                    <a:pt x="2012" y="6434"/>
                  </a:cubicBezTo>
                  <a:cubicBezTo>
                    <a:pt x="2578" y="6793"/>
                    <a:pt x="3210" y="6966"/>
                    <a:pt x="3835" y="6966"/>
                  </a:cubicBezTo>
                  <a:cubicBezTo>
                    <a:pt x="4867" y="6966"/>
                    <a:pt x="5881" y="6495"/>
                    <a:pt x="6549" y="5612"/>
                  </a:cubicBezTo>
                  <a:lnTo>
                    <a:pt x="810" y="1993"/>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214" name="Google Shape;6214;p68"/>
            <p:cNvSpPr/>
            <p:nvPr/>
          </p:nvSpPr>
          <p:spPr>
            <a:xfrm>
              <a:off x="8756435" y="226472"/>
              <a:ext cx="195885" cy="181918"/>
            </a:xfrm>
            <a:custGeom>
              <a:avLst/>
              <a:gdLst/>
              <a:ahLst/>
              <a:cxnLst/>
              <a:rect l="l" t="t" r="r" b="b"/>
              <a:pathLst>
                <a:path w="6073" h="5640" extrusionOk="0">
                  <a:moveTo>
                    <a:pt x="3596" y="0"/>
                  </a:moveTo>
                  <a:lnTo>
                    <a:pt x="1203" y="1631"/>
                  </a:lnTo>
                  <a:cubicBezTo>
                    <a:pt x="251" y="2286"/>
                    <a:pt x="1" y="3596"/>
                    <a:pt x="655" y="4560"/>
                  </a:cubicBezTo>
                  <a:lnTo>
                    <a:pt x="763" y="4715"/>
                  </a:lnTo>
                  <a:cubicBezTo>
                    <a:pt x="1163" y="5316"/>
                    <a:pt x="1827" y="5640"/>
                    <a:pt x="2502" y="5640"/>
                  </a:cubicBezTo>
                  <a:cubicBezTo>
                    <a:pt x="2909" y="5640"/>
                    <a:pt x="3321" y="5521"/>
                    <a:pt x="3680" y="5275"/>
                  </a:cubicBezTo>
                  <a:lnTo>
                    <a:pt x="6073" y="3644"/>
                  </a:lnTo>
                  <a:lnTo>
                    <a:pt x="3596" y="0"/>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215" name="Google Shape;6215;p68"/>
            <p:cNvSpPr/>
            <p:nvPr/>
          </p:nvSpPr>
          <p:spPr>
            <a:xfrm>
              <a:off x="8888938" y="151317"/>
              <a:ext cx="196272" cy="181950"/>
            </a:xfrm>
            <a:custGeom>
              <a:avLst/>
              <a:gdLst/>
              <a:ahLst/>
              <a:cxnLst/>
              <a:rect l="l" t="t" r="r" b="b"/>
              <a:pathLst>
                <a:path w="6085" h="5641" extrusionOk="0">
                  <a:moveTo>
                    <a:pt x="3574" y="1"/>
                  </a:moveTo>
                  <a:cubicBezTo>
                    <a:pt x="3167" y="1"/>
                    <a:pt x="2757" y="119"/>
                    <a:pt x="2393" y="366"/>
                  </a:cubicBezTo>
                  <a:lnTo>
                    <a:pt x="0" y="1997"/>
                  </a:lnTo>
                  <a:lnTo>
                    <a:pt x="2477" y="5640"/>
                  </a:lnTo>
                  <a:lnTo>
                    <a:pt x="4870" y="4009"/>
                  </a:lnTo>
                  <a:cubicBezTo>
                    <a:pt x="5834" y="3354"/>
                    <a:pt x="6084" y="2044"/>
                    <a:pt x="5429" y="1080"/>
                  </a:cubicBezTo>
                  <a:lnTo>
                    <a:pt x="5322" y="925"/>
                  </a:lnTo>
                  <a:cubicBezTo>
                    <a:pt x="4907" y="324"/>
                    <a:pt x="4246" y="1"/>
                    <a:pt x="357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216" name="Google Shape;6216;p68"/>
            <p:cNvSpPr/>
            <p:nvPr/>
          </p:nvSpPr>
          <p:spPr>
            <a:xfrm>
              <a:off x="8698827" y="602242"/>
              <a:ext cx="346064" cy="344032"/>
            </a:xfrm>
            <a:custGeom>
              <a:avLst/>
              <a:gdLst/>
              <a:ahLst/>
              <a:cxnLst/>
              <a:rect l="l" t="t" r="r" b="b"/>
              <a:pathLst>
                <a:path w="10729" h="10666" extrusionOk="0">
                  <a:moveTo>
                    <a:pt x="4999" y="1"/>
                  </a:moveTo>
                  <a:cubicBezTo>
                    <a:pt x="4821" y="1"/>
                    <a:pt x="4665" y="136"/>
                    <a:pt x="4644" y="328"/>
                  </a:cubicBezTo>
                  <a:lnTo>
                    <a:pt x="4192" y="3805"/>
                  </a:lnTo>
                  <a:lnTo>
                    <a:pt x="703" y="3340"/>
                  </a:lnTo>
                  <a:cubicBezTo>
                    <a:pt x="688" y="3338"/>
                    <a:pt x="673" y="3338"/>
                    <a:pt x="659" y="3338"/>
                  </a:cubicBezTo>
                  <a:cubicBezTo>
                    <a:pt x="474" y="3338"/>
                    <a:pt x="308" y="3474"/>
                    <a:pt x="286" y="3662"/>
                  </a:cubicBezTo>
                  <a:lnTo>
                    <a:pt x="24" y="5638"/>
                  </a:lnTo>
                  <a:cubicBezTo>
                    <a:pt x="1" y="5840"/>
                    <a:pt x="143" y="6031"/>
                    <a:pt x="346" y="6055"/>
                  </a:cubicBezTo>
                  <a:lnTo>
                    <a:pt x="346" y="6043"/>
                  </a:lnTo>
                  <a:lnTo>
                    <a:pt x="3822" y="6507"/>
                  </a:lnTo>
                  <a:lnTo>
                    <a:pt x="3370" y="9984"/>
                  </a:lnTo>
                  <a:cubicBezTo>
                    <a:pt x="3334" y="10186"/>
                    <a:pt x="3477" y="10377"/>
                    <a:pt x="3692" y="10401"/>
                  </a:cubicBezTo>
                  <a:lnTo>
                    <a:pt x="5656" y="10663"/>
                  </a:lnTo>
                  <a:cubicBezTo>
                    <a:pt x="5671" y="10664"/>
                    <a:pt x="5686" y="10665"/>
                    <a:pt x="5700" y="10665"/>
                  </a:cubicBezTo>
                  <a:cubicBezTo>
                    <a:pt x="5885" y="10665"/>
                    <a:pt x="6051" y="10529"/>
                    <a:pt x="6073" y="10341"/>
                  </a:cubicBezTo>
                  <a:lnTo>
                    <a:pt x="6537" y="6864"/>
                  </a:lnTo>
                  <a:lnTo>
                    <a:pt x="10026" y="7329"/>
                  </a:lnTo>
                  <a:cubicBezTo>
                    <a:pt x="10040" y="7331"/>
                    <a:pt x="10055" y="7331"/>
                    <a:pt x="10070" y="7331"/>
                  </a:cubicBezTo>
                  <a:cubicBezTo>
                    <a:pt x="10253" y="7331"/>
                    <a:pt x="10409" y="7195"/>
                    <a:pt x="10442" y="7007"/>
                  </a:cubicBezTo>
                  <a:lnTo>
                    <a:pt x="10704" y="5031"/>
                  </a:lnTo>
                  <a:cubicBezTo>
                    <a:pt x="10728" y="4828"/>
                    <a:pt x="10585" y="4638"/>
                    <a:pt x="10383" y="4614"/>
                  </a:cubicBezTo>
                  <a:lnTo>
                    <a:pt x="6894" y="4150"/>
                  </a:lnTo>
                  <a:lnTo>
                    <a:pt x="7359" y="673"/>
                  </a:lnTo>
                  <a:cubicBezTo>
                    <a:pt x="7382" y="471"/>
                    <a:pt x="7240" y="280"/>
                    <a:pt x="7037" y="256"/>
                  </a:cubicBezTo>
                  <a:lnTo>
                    <a:pt x="5061" y="6"/>
                  </a:lnTo>
                  <a:cubicBezTo>
                    <a:pt x="5040" y="3"/>
                    <a:pt x="5019" y="1"/>
                    <a:pt x="4999"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217" name="Google Shape;6217;p68"/>
            <p:cNvSpPr/>
            <p:nvPr/>
          </p:nvSpPr>
          <p:spPr>
            <a:xfrm>
              <a:off x="8256031" y="1123935"/>
              <a:ext cx="349902" cy="435572"/>
            </a:xfrm>
            <a:custGeom>
              <a:avLst/>
              <a:gdLst/>
              <a:ahLst/>
              <a:cxnLst/>
              <a:rect l="l" t="t" r="r" b="b"/>
              <a:pathLst>
                <a:path w="10848" h="13504" extrusionOk="0">
                  <a:moveTo>
                    <a:pt x="4160" y="409"/>
                  </a:moveTo>
                  <a:cubicBezTo>
                    <a:pt x="4450" y="409"/>
                    <a:pt x="4735" y="584"/>
                    <a:pt x="4787" y="977"/>
                  </a:cubicBezTo>
                  <a:cubicBezTo>
                    <a:pt x="4823" y="1168"/>
                    <a:pt x="4763" y="1370"/>
                    <a:pt x="4632" y="1513"/>
                  </a:cubicBezTo>
                  <a:lnTo>
                    <a:pt x="3846" y="1668"/>
                  </a:lnTo>
                  <a:cubicBezTo>
                    <a:pt x="3668" y="1573"/>
                    <a:pt x="3549" y="1406"/>
                    <a:pt x="3513" y="1204"/>
                  </a:cubicBezTo>
                  <a:cubicBezTo>
                    <a:pt x="3399" y="705"/>
                    <a:pt x="3783" y="409"/>
                    <a:pt x="4160" y="409"/>
                  </a:cubicBezTo>
                  <a:close/>
                  <a:moveTo>
                    <a:pt x="7868" y="2729"/>
                  </a:moveTo>
                  <a:cubicBezTo>
                    <a:pt x="8126" y="2729"/>
                    <a:pt x="8354" y="2918"/>
                    <a:pt x="8406" y="3180"/>
                  </a:cubicBezTo>
                  <a:lnTo>
                    <a:pt x="9788" y="10741"/>
                  </a:lnTo>
                  <a:cubicBezTo>
                    <a:pt x="9847" y="11038"/>
                    <a:pt x="9645" y="11324"/>
                    <a:pt x="9347" y="11372"/>
                  </a:cubicBezTo>
                  <a:lnTo>
                    <a:pt x="3072" y="12515"/>
                  </a:lnTo>
                  <a:cubicBezTo>
                    <a:pt x="3037" y="12522"/>
                    <a:pt x="3003" y="12525"/>
                    <a:pt x="2968" y="12525"/>
                  </a:cubicBezTo>
                  <a:cubicBezTo>
                    <a:pt x="2713" y="12525"/>
                    <a:pt x="2494" y="12337"/>
                    <a:pt x="2441" y="12074"/>
                  </a:cubicBezTo>
                  <a:lnTo>
                    <a:pt x="1072" y="4514"/>
                  </a:lnTo>
                  <a:cubicBezTo>
                    <a:pt x="1013" y="4216"/>
                    <a:pt x="1215" y="3930"/>
                    <a:pt x="1513" y="3883"/>
                  </a:cubicBezTo>
                  <a:lnTo>
                    <a:pt x="2263" y="3740"/>
                  </a:lnTo>
                  <a:cubicBezTo>
                    <a:pt x="2295" y="3955"/>
                    <a:pt x="2483" y="4102"/>
                    <a:pt x="2695" y="4102"/>
                  </a:cubicBezTo>
                  <a:cubicBezTo>
                    <a:pt x="2717" y="4102"/>
                    <a:pt x="2740" y="4100"/>
                    <a:pt x="2763" y="4097"/>
                  </a:cubicBezTo>
                  <a:lnTo>
                    <a:pt x="6680" y="3382"/>
                  </a:lnTo>
                  <a:cubicBezTo>
                    <a:pt x="6906" y="3335"/>
                    <a:pt x="7073" y="3109"/>
                    <a:pt x="7025" y="2870"/>
                  </a:cubicBezTo>
                  <a:lnTo>
                    <a:pt x="7764" y="2740"/>
                  </a:lnTo>
                  <a:cubicBezTo>
                    <a:pt x="7799" y="2732"/>
                    <a:pt x="7834" y="2729"/>
                    <a:pt x="7868" y="2729"/>
                  </a:cubicBezTo>
                  <a:close/>
                  <a:moveTo>
                    <a:pt x="4149" y="1"/>
                  </a:moveTo>
                  <a:cubicBezTo>
                    <a:pt x="4001" y="1"/>
                    <a:pt x="3850" y="31"/>
                    <a:pt x="3704" y="96"/>
                  </a:cubicBezTo>
                  <a:cubicBezTo>
                    <a:pt x="3061" y="382"/>
                    <a:pt x="2858" y="1204"/>
                    <a:pt x="3299" y="1763"/>
                  </a:cubicBezTo>
                  <a:lnTo>
                    <a:pt x="2513" y="1906"/>
                  </a:lnTo>
                  <a:cubicBezTo>
                    <a:pt x="2203" y="1966"/>
                    <a:pt x="1989" y="2275"/>
                    <a:pt x="2049" y="2597"/>
                  </a:cubicBezTo>
                  <a:lnTo>
                    <a:pt x="2096" y="2870"/>
                  </a:lnTo>
                  <a:lnTo>
                    <a:pt x="810" y="3109"/>
                  </a:lnTo>
                  <a:cubicBezTo>
                    <a:pt x="322" y="3192"/>
                    <a:pt x="1" y="3656"/>
                    <a:pt x="96" y="4144"/>
                  </a:cubicBezTo>
                  <a:lnTo>
                    <a:pt x="1668" y="12765"/>
                  </a:lnTo>
                  <a:cubicBezTo>
                    <a:pt x="1753" y="13201"/>
                    <a:pt x="2123" y="13504"/>
                    <a:pt x="2549" y="13504"/>
                  </a:cubicBezTo>
                  <a:cubicBezTo>
                    <a:pt x="2600" y="13504"/>
                    <a:pt x="2652" y="13500"/>
                    <a:pt x="2703" y="13491"/>
                  </a:cubicBezTo>
                  <a:lnTo>
                    <a:pt x="10038" y="12145"/>
                  </a:lnTo>
                  <a:cubicBezTo>
                    <a:pt x="10526" y="12062"/>
                    <a:pt x="10847" y="11598"/>
                    <a:pt x="10752" y="11110"/>
                  </a:cubicBezTo>
                  <a:lnTo>
                    <a:pt x="9180" y="2478"/>
                  </a:lnTo>
                  <a:cubicBezTo>
                    <a:pt x="9107" y="2047"/>
                    <a:pt x="8737" y="1746"/>
                    <a:pt x="8316" y="1746"/>
                  </a:cubicBezTo>
                  <a:cubicBezTo>
                    <a:pt x="8260" y="1746"/>
                    <a:pt x="8202" y="1752"/>
                    <a:pt x="8145" y="1763"/>
                  </a:cubicBezTo>
                  <a:lnTo>
                    <a:pt x="6871" y="1989"/>
                  </a:lnTo>
                  <a:lnTo>
                    <a:pt x="6811" y="1716"/>
                  </a:lnTo>
                  <a:cubicBezTo>
                    <a:pt x="6757" y="1426"/>
                    <a:pt x="6510" y="1232"/>
                    <a:pt x="6226" y="1232"/>
                  </a:cubicBezTo>
                  <a:cubicBezTo>
                    <a:pt x="6195" y="1232"/>
                    <a:pt x="6164" y="1235"/>
                    <a:pt x="6132" y="1239"/>
                  </a:cubicBezTo>
                  <a:lnTo>
                    <a:pt x="5180" y="1418"/>
                  </a:lnTo>
                  <a:cubicBezTo>
                    <a:pt x="5239" y="1239"/>
                    <a:pt x="5251" y="1061"/>
                    <a:pt x="5216" y="894"/>
                  </a:cubicBezTo>
                  <a:cubicBezTo>
                    <a:pt x="5114" y="352"/>
                    <a:pt x="4651" y="1"/>
                    <a:pt x="4149"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218" name="Google Shape;6218;p68"/>
            <p:cNvSpPr/>
            <p:nvPr/>
          </p:nvSpPr>
          <p:spPr>
            <a:xfrm>
              <a:off x="8318251" y="1280275"/>
              <a:ext cx="60156" cy="49866"/>
            </a:xfrm>
            <a:custGeom>
              <a:avLst/>
              <a:gdLst/>
              <a:ahLst/>
              <a:cxnLst/>
              <a:rect l="l" t="t" r="r" b="b"/>
              <a:pathLst>
                <a:path w="1865" h="1546" extrusionOk="0">
                  <a:moveTo>
                    <a:pt x="1014" y="1"/>
                  </a:moveTo>
                  <a:cubicBezTo>
                    <a:pt x="970" y="1"/>
                    <a:pt x="926" y="4"/>
                    <a:pt x="882" y="12"/>
                  </a:cubicBezTo>
                  <a:cubicBezTo>
                    <a:pt x="191" y="131"/>
                    <a:pt x="0" y="1012"/>
                    <a:pt x="572" y="1405"/>
                  </a:cubicBezTo>
                  <a:cubicBezTo>
                    <a:pt x="710" y="1502"/>
                    <a:pt x="861" y="1545"/>
                    <a:pt x="1007" y="1545"/>
                  </a:cubicBezTo>
                  <a:cubicBezTo>
                    <a:pt x="1454" y="1545"/>
                    <a:pt x="1864" y="1142"/>
                    <a:pt x="1775" y="631"/>
                  </a:cubicBezTo>
                  <a:cubicBezTo>
                    <a:pt x="1700" y="259"/>
                    <a:pt x="1379" y="1"/>
                    <a:pt x="101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219" name="Google Shape;6219;p68"/>
            <p:cNvSpPr/>
            <p:nvPr/>
          </p:nvSpPr>
          <p:spPr>
            <a:xfrm>
              <a:off x="8386373" y="1265566"/>
              <a:ext cx="125214" cy="43931"/>
            </a:xfrm>
            <a:custGeom>
              <a:avLst/>
              <a:gdLst/>
              <a:ahLst/>
              <a:cxnLst/>
              <a:rect l="l" t="t" r="r" b="b"/>
              <a:pathLst>
                <a:path w="3882" h="1362" extrusionOk="0">
                  <a:moveTo>
                    <a:pt x="3273" y="1"/>
                  </a:moveTo>
                  <a:cubicBezTo>
                    <a:pt x="3234" y="1"/>
                    <a:pt x="3194" y="5"/>
                    <a:pt x="3151" y="15"/>
                  </a:cubicBezTo>
                  <a:lnTo>
                    <a:pt x="555" y="492"/>
                  </a:lnTo>
                  <a:cubicBezTo>
                    <a:pt x="0" y="569"/>
                    <a:pt x="108" y="1362"/>
                    <a:pt x="598" y="1362"/>
                  </a:cubicBezTo>
                  <a:cubicBezTo>
                    <a:pt x="634" y="1362"/>
                    <a:pt x="671" y="1358"/>
                    <a:pt x="710" y="1349"/>
                  </a:cubicBezTo>
                  <a:lnTo>
                    <a:pt x="3306" y="873"/>
                  </a:lnTo>
                  <a:cubicBezTo>
                    <a:pt x="3881" y="817"/>
                    <a:pt x="3778" y="1"/>
                    <a:pt x="327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220" name="Google Shape;6220;p68"/>
            <p:cNvSpPr/>
            <p:nvPr/>
          </p:nvSpPr>
          <p:spPr>
            <a:xfrm>
              <a:off x="8330927" y="1349784"/>
              <a:ext cx="60156" cy="49866"/>
            </a:xfrm>
            <a:custGeom>
              <a:avLst/>
              <a:gdLst/>
              <a:ahLst/>
              <a:cxnLst/>
              <a:rect l="l" t="t" r="r" b="b"/>
              <a:pathLst>
                <a:path w="1865" h="1546" extrusionOk="0">
                  <a:moveTo>
                    <a:pt x="1014" y="1"/>
                  </a:moveTo>
                  <a:cubicBezTo>
                    <a:pt x="970" y="1"/>
                    <a:pt x="926" y="4"/>
                    <a:pt x="881" y="12"/>
                  </a:cubicBezTo>
                  <a:cubicBezTo>
                    <a:pt x="203" y="131"/>
                    <a:pt x="0" y="1012"/>
                    <a:pt x="572" y="1405"/>
                  </a:cubicBezTo>
                  <a:cubicBezTo>
                    <a:pt x="710" y="1502"/>
                    <a:pt x="861" y="1545"/>
                    <a:pt x="1008" y="1545"/>
                  </a:cubicBezTo>
                  <a:cubicBezTo>
                    <a:pt x="1455" y="1545"/>
                    <a:pt x="1864" y="1145"/>
                    <a:pt x="1774" y="643"/>
                  </a:cubicBezTo>
                  <a:cubicBezTo>
                    <a:pt x="1700" y="260"/>
                    <a:pt x="1378" y="1"/>
                    <a:pt x="101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221" name="Google Shape;6221;p68"/>
            <p:cNvSpPr/>
            <p:nvPr/>
          </p:nvSpPr>
          <p:spPr>
            <a:xfrm>
              <a:off x="8400533" y="1335140"/>
              <a:ext cx="121279" cy="43544"/>
            </a:xfrm>
            <a:custGeom>
              <a:avLst/>
              <a:gdLst/>
              <a:ahLst/>
              <a:cxnLst/>
              <a:rect l="l" t="t" r="r" b="b"/>
              <a:pathLst>
                <a:path w="3760" h="1350" extrusionOk="0">
                  <a:moveTo>
                    <a:pt x="3129" y="0"/>
                  </a:moveTo>
                  <a:cubicBezTo>
                    <a:pt x="3117" y="0"/>
                    <a:pt x="3105" y="1"/>
                    <a:pt x="3093" y="2"/>
                  </a:cubicBezTo>
                  <a:lnTo>
                    <a:pt x="497" y="478"/>
                  </a:lnTo>
                  <a:cubicBezTo>
                    <a:pt x="1" y="628"/>
                    <a:pt x="120" y="1349"/>
                    <a:pt x="617" y="1349"/>
                  </a:cubicBezTo>
                  <a:cubicBezTo>
                    <a:pt x="632" y="1349"/>
                    <a:pt x="648" y="1348"/>
                    <a:pt x="664" y="1347"/>
                  </a:cubicBezTo>
                  <a:lnTo>
                    <a:pt x="3260" y="883"/>
                  </a:lnTo>
                  <a:cubicBezTo>
                    <a:pt x="3760" y="731"/>
                    <a:pt x="3635" y="0"/>
                    <a:pt x="3129"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222" name="Google Shape;6222;p68"/>
            <p:cNvSpPr/>
            <p:nvPr/>
          </p:nvSpPr>
          <p:spPr>
            <a:xfrm>
              <a:off x="8344377" y="1424293"/>
              <a:ext cx="60123" cy="49834"/>
            </a:xfrm>
            <a:custGeom>
              <a:avLst/>
              <a:gdLst/>
              <a:ahLst/>
              <a:cxnLst/>
              <a:rect l="l" t="t" r="r" b="b"/>
              <a:pathLst>
                <a:path w="1864" h="1545" extrusionOk="0">
                  <a:moveTo>
                    <a:pt x="1014" y="0"/>
                  </a:moveTo>
                  <a:cubicBezTo>
                    <a:pt x="970" y="0"/>
                    <a:pt x="926" y="4"/>
                    <a:pt x="881" y="12"/>
                  </a:cubicBezTo>
                  <a:cubicBezTo>
                    <a:pt x="203" y="131"/>
                    <a:pt x="0" y="1012"/>
                    <a:pt x="572" y="1405"/>
                  </a:cubicBezTo>
                  <a:cubicBezTo>
                    <a:pt x="710" y="1502"/>
                    <a:pt x="860" y="1545"/>
                    <a:pt x="1007" y="1545"/>
                  </a:cubicBezTo>
                  <a:cubicBezTo>
                    <a:pt x="1454" y="1545"/>
                    <a:pt x="1864" y="1142"/>
                    <a:pt x="1774" y="631"/>
                  </a:cubicBezTo>
                  <a:cubicBezTo>
                    <a:pt x="1700" y="259"/>
                    <a:pt x="1378" y="0"/>
                    <a:pt x="1014"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223" name="Google Shape;6223;p68"/>
            <p:cNvSpPr/>
            <p:nvPr/>
          </p:nvSpPr>
          <p:spPr>
            <a:xfrm>
              <a:off x="8413983" y="1409585"/>
              <a:ext cx="121440" cy="43577"/>
            </a:xfrm>
            <a:custGeom>
              <a:avLst/>
              <a:gdLst/>
              <a:ahLst/>
              <a:cxnLst/>
              <a:rect l="l" t="t" r="r" b="b"/>
              <a:pathLst>
                <a:path w="3765" h="1351" extrusionOk="0">
                  <a:moveTo>
                    <a:pt x="3162" y="0"/>
                  </a:moveTo>
                  <a:cubicBezTo>
                    <a:pt x="3143" y="0"/>
                    <a:pt x="3124" y="1"/>
                    <a:pt x="3105" y="3"/>
                  </a:cubicBezTo>
                  <a:lnTo>
                    <a:pt x="509" y="468"/>
                  </a:lnTo>
                  <a:cubicBezTo>
                    <a:pt x="1" y="606"/>
                    <a:pt x="120" y="1351"/>
                    <a:pt x="618" y="1351"/>
                  </a:cubicBezTo>
                  <a:cubicBezTo>
                    <a:pt x="633" y="1351"/>
                    <a:pt x="648" y="1350"/>
                    <a:pt x="664" y="1349"/>
                  </a:cubicBezTo>
                  <a:lnTo>
                    <a:pt x="3259" y="872"/>
                  </a:lnTo>
                  <a:cubicBezTo>
                    <a:pt x="3764" y="735"/>
                    <a:pt x="3650" y="0"/>
                    <a:pt x="316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224" name="Google Shape;6224;p68"/>
            <p:cNvSpPr/>
            <p:nvPr/>
          </p:nvSpPr>
          <p:spPr>
            <a:xfrm>
              <a:off x="8288286" y="1733038"/>
              <a:ext cx="249267" cy="224043"/>
            </a:xfrm>
            <a:custGeom>
              <a:avLst/>
              <a:gdLst/>
              <a:ahLst/>
              <a:cxnLst/>
              <a:rect l="l" t="t" r="r" b="b"/>
              <a:pathLst>
                <a:path w="7728" h="6946" extrusionOk="0">
                  <a:moveTo>
                    <a:pt x="3899" y="0"/>
                  </a:moveTo>
                  <a:cubicBezTo>
                    <a:pt x="2865" y="0"/>
                    <a:pt x="1848" y="469"/>
                    <a:pt x="1180" y="1346"/>
                  </a:cubicBezTo>
                  <a:lnTo>
                    <a:pt x="6918" y="4965"/>
                  </a:lnTo>
                  <a:cubicBezTo>
                    <a:pt x="7728" y="3394"/>
                    <a:pt x="7204" y="1465"/>
                    <a:pt x="5716" y="524"/>
                  </a:cubicBezTo>
                  <a:cubicBezTo>
                    <a:pt x="5152" y="171"/>
                    <a:pt x="4522" y="0"/>
                    <a:pt x="3899" y="0"/>
                  </a:cubicBezTo>
                  <a:close/>
                  <a:moveTo>
                    <a:pt x="775" y="1989"/>
                  </a:moveTo>
                  <a:lnTo>
                    <a:pt x="775" y="1989"/>
                  </a:lnTo>
                  <a:cubicBezTo>
                    <a:pt x="1" y="3548"/>
                    <a:pt x="489" y="5477"/>
                    <a:pt x="1953" y="6418"/>
                  </a:cubicBezTo>
                  <a:cubicBezTo>
                    <a:pt x="2521" y="6774"/>
                    <a:pt x="3157" y="6945"/>
                    <a:pt x="3786" y="6945"/>
                  </a:cubicBezTo>
                  <a:cubicBezTo>
                    <a:pt x="4821" y="6945"/>
                    <a:pt x="5840" y="6482"/>
                    <a:pt x="6514" y="5608"/>
                  </a:cubicBezTo>
                  <a:lnTo>
                    <a:pt x="775" y="1989"/>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225" name="Google Shape;6225;p68"/>
            <p:cNvSpPr/>
            <p:nvPr/>
          </p:nvSpPr>
          <p:spPr>
            <a:xfrm>
              <a:off x="8756435" y="1251439"/>
              <a:ext cx="195885" cy="181563"/>
            </a:xfrm>
            <a:custGeom>
              <a:avLst/>
              <a:gdLst/>
              <a:ahLst/>
              <a:cxnLst/>
              <a:rect l="l" t="t" r="r" b="b"/>
              <a:pathLst>
                <a:path w="6073" h="5629" extrusionOk="0">
                  <a:moveTo>
                    <a:pt x="3596" y="1"/>
                  </a:moveTo>
                  <a:lnTo>
                    <a:pt x="1203" y="1620"/>
                  </a:lnTo>
                  <a:cubicBezTo>
                    <a:pt x="239" y="2275"/>
                    <a:pt x="1" y="3585"/>
                    <a:pt x="655" y="4549"/>
                  </a:cubicBezTo>
                  <a:lnTo>
                    <a:pt x="763" y="4704"/>
                  </a:lnTo>
                  <a:cubicBezTo>
                    <a:pt x="1171" y="5305"/>
                    <a:pt x="1833" y="5629"/>
                    <a:pt x="2505" y="5629"/>
                  </a:cubicBezTo>
                  <a:cubicBezTo>
                    <a:pt x="2911" y="5629"/>
                    <a:pt x="3321" y="5510"/>
                    <a:pt x="3680" y="5264"/>
                  </a:cubicBezTo>
                  <a:lnTo>
                    <a:pt x="6073" y="3644"/>
                  </a:lnTo>
                  <a:lnTo>
                    <a:pt x="3596" y="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226" name="Google Shape;6226;p68"/>
            <p:cNvSpPr/>
            <p:nvPr/>
          </p:nvSpPr>
          <p:spPr>
            <a:xfrm>
              <a:off x="8888938" y="1176188"/>
              <a:ext cx="195885" cy="181660"/>
            </a:xfrm>
            <a:custGeom>
              <a:avLst/>
              <a:gdLst/>
              <a:ahLst/>
              <a:cxnLst/>
              <a:rect l="l" t="t" r="r" b="b"/>
              <a:pathLst>
                <a:path w="6073" h="5632" extrusionOk="0">
                  <a:moveTo>
                    <a:pt x="3588" y="1"/>
                  </a:moveTo>
                  <a:cubicBezTo>
                    <a:pt x="3176" y="1"/>
                    <a:pt x="2760" y="120"/>
                    <a:pt x="2393" y="369"/>
                  </a:cubicBezTo>
                  <a:lnTo>
                    <a:pt x="0" y="1989"/>
                  </a:lnTo>
                  <a:lnTo>
                    <a:pt x="2477" y="5632"/>
                  </a:lnTo>
                  <a:lnTo>
                    <a:pt x="4870" y="4001"/>
                  </a:lnTo>
                  <a:cubicBezTo>
                    <a:pt x="5834" y="3346"/>
                    <a:pt x="6072" y="2036"/>
                    <a:pt x="5429" y="1072"/>
                  </a:cubicBezTo>
                  <a:lnTo>
                    <a:pt x="5429" y="1072"/>
                  </a:lnTo>
                  <a:lnTo>
                    <a:pt x="5429" y="1084"/>
                  </a:lnTo>
                  <a:lnTo>
                    <a:pt x="5322" y="917"/>
                  </a:lnTo>
                  <a:cubicBezTo>
                    <a:pt x="4916" y="319"/>
                    <a:pt x="4259" y="1"/>
                    <a:pt x="358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227" name="Google Shape;6227;p68"/>
            <p:cNvSpPr/>
            <p:nvPr/>
          </p:nvSpPr>
          <p:spPr>
            <a:xfrm>
              <a:off x="8698827" y="1626855"/>
              <a:ext cx="346064" cy="344096"/>
            </a:xfrm>
            <a:custGeom>
              <a:avLst/>
              <a:gdLst/>
              <a:ahLst/>
              <a:cxnLst/>
              <a:rect l="l" t="t" r="r" b="b"/>
              <a:pathLst>
                <a:path w="10729" h="10668" extrusionOk="0">
                  <a:moveTo>
                    <a:pt x="4998" y="1"/>
                  </a:moveTo>
                  <a:cubicBezTo>
                    <a:pt x="4821" y="1"/>
                    <a:pt x="4665" y="134"/>
                    <a:pt x="4644" y="316"/>
                  </a:cubicBezTo>
                  <a:lnTo>
                    <a:pt x="4192" y="3804"/>
                  </a:lnTo>
                  <a:lnTo>
                    <a:pt x="703" y="3340"/>
                  </a:lnTo>
                  <a:cubicBezTo>
                    <a:pt x="688" y="3338"/>
                    <a:pt x="673" y="3337"/>
                    <a:pt x="659" y="3337"/>
                  </a:cubicBezTo>
                  <a:cubicBezTo>
                    <a:pt x="474" y="3337"/>
                    <a:pt x="308" y="3474"/>
                    <a:pt x="286" y="3661"/>
                  </a:cubicBezTo>
                  <a:lnTo>
                    <a:pt x="24" y="5638"/>
                  </a:lnTo>
                  <a:cubicBezTo>
                    <a:pt x="1" y="5840"/>
                    <a:pt x="143" y="6031"/>
                    <a:pt x="346" y="6055"/>
                  </a:cubicBezTo>
                  <a:lnTo>
                    <a:pt x="346" y="6043"/>
                  </a:lnTo>
                  <a:lnTo>
                    <a:pt x="3822" y="6507"/>
                  </a:lnTo>
                  <a:lnTo>
                    <a:pt x="3370" y="9984"/>
                  </a:lnTo>
                  <a:cubicBezTo>
                    <a:pt x="3334" y="10186"/>
                    <a:pt x="3477" y="10377"/>
                    <a:pt x="3692" y="10400"/>
                  </a:cubicBezTo>
                  <a:lnTo>
                    <a:pt x="5656" y="10662"/>
                  </a:lnTo>
                  <a:cubicBezTo>
                    <a:pt x="5677" y="10666"/>
                    <a:pt x="5698" y="10668"/>
                    <a:pt x="5718" y="10668"/>
                  </a:cubicBezTo>
                  <a:cubicBezTo>
                    <a:pt x="5896" y="10668"/>
                    <a:pt x="6051" y="10533"/>
                    <a:pt x="6073" y="10341"/>
                  </a:cubicBezTo>
                  <a:lnTo>
                    <a:pt x="6537" y="6864"/>
                  </a:lnTo>
                  <a:lnTo>
                    <a:pt x="10014" y="7329"/>
                  </a:lnTo>
                  <a:cubicBezTo>
                    <a:pt x="10029" y="7330"/>
                    <a:pt x="10043" y="7331"/>
                    <a:pt x="10058" y="7331"/>
                  </a:cubicBezTo>
                  <a:cubicBezTo>
                    <a:pt x="10243" y="7331"/>
                    <a:pt x="10409" y="7195"/>
                    <a:pt x="10442" y="7007"/>
                  </a:cubicBezTo>
                  <a:lnTo>
                    <a:pt x="10692" y="5031"/>
                  </a:lnTo>
                  <a:cubicBezTo>
                    <a:pt x="10728" y="4828"/>
                    <a:pt x="10585" y="4638"/>
                    <a:pt x="10371" y="4614"/>
                  </a:cubicBezTo>
                  <a:lnTo>
                    <a:pt x="6894" y="4150"/>
                  </a:lnTo>
                  <a:lnTo>
                    <a:pt x="7359" y="685"/>
                  </a:lnTo>
                  <a:cubicBezTo>
                    <a:pt x="7382" y="471"/>
                    <a:pt x="7240" y="292"/>
                    <a:pt x="7037" y="256"/>
                  </a:cubicBezTo>
                  <a:lnTo>
                    <a:pt x="5061" y="6"/>
                  </a:lnTo>
                  <a:cubicBezTo>
                    <a:pt x="5040" y="3"/>
                    <a:pt x="5019" y="1"/>
                    <a:pt x="499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228" name="Google Shape;6228;p68"/>
            <p:cNvSpPr/>
            <p:nvPr/>
          </p:nvSpPr>
          <p:spPr>
            <a:xfrm>
              <a:off x="8256418" y="2147999"/>
              <a:ext cx="349515" cy="435765"/>
            </a:xfrm>
            <a:custGeom>
              <a:avLst/>
              <a:gdLst/>
              <a:ahLst/>
              <a:cxnLst/>
              <a:rect l="l" t="t" r="r" b="b"/>
              <a:pathLst>
                <a:path w="10836" h="13510" extrusionOk="0">
                  <a:moveTo>
                    <a:pt x="4138" y="431"/>
                  </a:moveTo>
                  <a:cubicBezTo>
                    <a:pt x="4427" y="431"/>
                    <a:pt x="4711" y="605"/>
                    <a:pt x="4763" y="994"/>
                  </a:cubicBezTo>
                  <a:cubicBezTo>
                    <a:pt x="4799" y="1185"/>
                    <a:pt x="4751" y="1387"/>
                    <a:pt x="4620" y="1530"/>
                  </a:cubicBezTo>
                  <a:lnTo>
                    <a:pt x="3822" y="1685"/>
                  </a:lnTo>
                  <a:cubicBezTo>
                    <a:pt x="3656" y="1590"/>
                    <a:pt x="3537" y="1423"/>
                    <a:pt x="3501" y="1232"/>
                  </a:cubicBezTo>
                  <a:lnTo>
                    <a:pt x="3501" y="1220"/>
                  </a:lnTo>
                  <a:cubicBezTo>
                    <a:pt x="3387" y="723"/>
                    <a:pt x="3765" y="431"/>
                    <a:pt x="4138" y="431"/>
                  </a:cubicBezTo>
                  <a:close/>
                  <a:moveTo>
                    <a:pt x="7844" y="2734"/>
                  </a:moveTo>
                  <a:cubicBezTo>
                    <a:pt x="8102" y="2734"/>
                    <a:pt x="8330" y="2922"/>
                    <a:pt x="8383" y="3185"/>
                  </a:cubicBezTo>
                  <a:lnTo>
                    <a:pt x="9776" y="10757"/>
                  </a:lnTo>
                  <a:cubicBezTo>
                    <a:pt x="9823" y="11055"/>
                    <a:pt x="9621" y="11341"/>
                    <a:pt x="9323" y="11388"/>
                  </a:cubicBezTo>
                  <a:lnTo>
                    <a:pt x="3060" y="12531"/>
                  </a:lnTo>
                  <a:cubicBezTo>
                    <a:pt x="3025" y="12538"/>
                    <a:pt x="2990" y="12542"/>
                    <a:pt x="2956" y="12542"/>
                  </a:cubicBezTo>
                  <a:cubicBezTo>
                    <a:pt x="2699" y="12542"/>
                    <a:pt x="2471" y="12353"/>
                    <a:pt x="2429" y="12091"/>
                  </a:cubicBezTo>
                  <a:lnTo>
                    <a:pt x="1048" y="4518"/>
                  </a:lnTo>
                  <a:cubicBezTo>
                    <a:pt x="989" y="4221"/>
                    <a:pt x="1191" y="3935"/>
                    <a:pt x="1489" y="3887"/>
                  </a:cubicBezTo>
                  <a:lnTo>
                    <a:pt x="2239" y="3745"/>
                  </a:lnTo>
                  <a:cubicBezTo>
                    <a:pt x="2271" y="3955"/>
                    <a:pt x="2451" y="4110"/>
                    <a:pt x="2657" y="4110"/>
                  </a:cubicBezTo>
                  <a:cubicBezTo>
                    <a:pt x="2684" y="4110"/>
                    <a:pt x="2711" y="4107"/>
                    <a:pt x="2739" y="4102"/>
                  </a:cubicBezTo>
                  <a:lnTo>
                    <a:pt x="6656" y="3387"/>
                  </a:lnTo>
                  <a:cubicBezTo>
                    <a:pt x="6882" y="3340"/>
                    <a:pt x="7049" y="3114"/>
                    <a:pt x="7001" y="2875"/>
                  </a:cubicBezTo>
                  <a:lnTo>
                    <a:pt x="7740" y="2744"/>
                  </a:lnTo>
                  <a:cubicBezTo>
                    <a:pt x="7775" y="2737"/>
                    <a:pt x="7810" y="2734"/>
                    <a:pt x="7844" y="2734"/>
                  </a:cubicBezTo>
                  <a:close/>
                  <a:moveTo>
                    <a:pt x="4134" y="1"/>
                  </a:moveTo>
                  <a:cubicBezTo>
                    <a:pt x="4070" y="1"/>
                    <a:pt x="4006" y="6"/>
                    <a:pt x="3942" y="18"/>
                  </a:cubicBezTo>
                  <a:cubicBezTo>
                    <a:pt x="3334" y="125"/>
                    <a:pt x="2941" y="708"/>
                    <a:pt x="3072" y="1304"/>
                  </a:cubicBezTo>
                  <a:cubicBezTo>
                    <a:pt x="3096" y="1470"/>
                    <a:pt x="3168" y="1637"/>
                    <a:pt x="3287" y="1780"/>
                  </a:cubicBezTo>
                  <a:lnTo>
                    <a:pt x="2501" y="1923"/>
                  </a:lnTo>
                  <a:cubicBezTo>
                    <a:pt x="2191" y="1982"/>
                    <a:pt x="1977" y="2280"/>
                    <a:pt x="2037" y="2602"/>
                  </a:cubicBezTo>
                  <a:lnTo>
                    <a:pt x="2084" y="2887"/>
                  </a:lnTo>
                  <a:lnTo>
                    <a:pt x="798" y="3114"/>
                  </a:lnTo>
                  <a:cubicBezTo>
                    <a:pt x="310" y="3209"/>
                    <a:pt x="1" y="3673"/>
                    <a:pt x="84" y="4149"/>
                  </a:cubicBezTo>
                  <a:lnTo>
                    <a:pt x="1656" y="12781"/>
                  </a:lnTo>
                  <a:cubicBezTo>
                    <a:pt x="1740" y="13216"/>
                    <a:pt x="2109" y="13509"/>
                    <a:pt x="2533" y="13509"/>
                  </a:cubicBezTo>
                  <a:cubicBezTo>
                    <a:pt x="2585" y="13509"/>
                    <a:pt x="2638" y="13505"/>
                    <a:pt x="2691" y="13496"/>
                  </a:cubicBezTo>
                  <a:lnTo>
                    <a:pt x="10026" y="12162"/>
                  </a:lnTo>
                  <a:cubicBezTo>
                    <a:pt x="10514" y="12067"/>
                    <a:pt x="10835" y="11603"/>
                    <a:pt x="10752" y="11114"/>
                  </a:cubicBezTo>
                  <a:lnTo>
                    <a:pt x="9168" y="2482"/>
                  </a:lnTo>
                  <a:cubicBezTo>
                    <a:pt x="9094" y="2048"/>
                    <a:pt x="8718" y="1755"/>
                    <a:pt x="8291" y="1755"/>
                  </a:cubicBezTo>
                  <a:cubicBezTo>
                    <a:pt x="8239" y="1755"/>
                    <a:pt x="8186" y="1759"/>
                    <a:pt x="8133" y="1768"/>
                  </a:cubicBezTo>
                  <a:lnTo>
                    <a:pt x="6859" y="2006"/>
                  </a:lnTo>
                  <a:lnTo>
                    <a:pt x="6799" y="1732"/>
                  </a:lnTo>
                  <a:cubicBezTo>
                    <a:pt x="6745" y="1442"/>
                    <a:pt x="6498" y="1249"/>
                    <a:pt x="6214" y="1249"/>
                  </a:cubicBezTo>
                  <a:cubicBezTo>
                    <a:pt x="6183" y="1249"/>
                    <a:pt x="6152" y="1251"/>
                    <a:pt x="6120" y="1256"/>
                  </a:cubicBezTo>
                  <a:lnTo>
                    <a:pt x="5168" y="1435"/>
                  </a:lnTo>
                  <a:cubicBezTo>
                    <a:pt x="5227" y="1268"/>
                    <a:pt x="5239" y="1089"/>
                    <a:pt x="5204" y="911"/>
                  </a:cubicBezTo>
                  <a:cubicBezTo>
                    <a:pt x="5119" y="380"/>
                    <a:pt x="4655" y="1"/>
                    <a:pt x="413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229" name="Google Shape;6229;p68"/>
            <p:cNvSpPr/>
            <p:nvPr/>
          </p:nvSpPr>
          <p:spPr>
            <a:xfrm>
              <a:off x="8318251" y="2305274"/>
              <a:ext cx="60156" cy="49834"/>
            </a:xfrm>
            <a:custGeom>
              <a:avLst/>
              <a:gdLst/>
              <a:ahLst/>
              <a:cxnLst/>
              <a:rect l="l" t="t" r="r" b="b"/>
              <a:pathLst>
                <a:path w="1865" h="1545" extrusionOk="0">
                  <a:moveTo>
                    <a:pt x="1014" y="0"/>
                  </a:moveTo>
                  <a:cubicBezTo>
                    <a:pt x="970" y="0"/>
                    <a:pt x="926" y="4"/>
                    <a:pt x="882" y="12"/>
                  </a:cubicBezTo>
                  <a:cubicBezTo>
                    <a:pt x="191" y="131"/>
                    <a:pt x="0" y="1012"/>
                    <a:pt x="572" y="1405"/>
                  </a:cubicBezTo>
                  <a:cubicBezTo>
                    <a:pt x="710" y="1502"/>
                    <a:pt x="861" y="1545"/>
                    <a:pt x="1007" y="1545"/>
                  </a:cubicBezTo>
                  <a:cubicBezTo>
                    <a:pt x="1454" y="1545"/>
                    <a:pt x="1864" y="1142"/>
                    <a:pt x="1775" y="631"/>
                  </a:cubicBezTo>
                  <a:cubicBezTo>
                    <a:pt x="1700" y="258"/>
                    <a:pt x="1379" y="0"/>
                    <a:pt x="1014"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230" name="Google Shape;6230;p68"/>
            <p:cNvSpPr/>
            <p:nvPr/>
          </p:nvSpPr>
          <p:spPr>
            <a:xfrm>
              <a:off x="8386921" y="2290308"/>
              <a:ext cx="124117" cy="43673"/>
            </a:xfrm>
            <a:custGeom>
              <a:avLst/>
              <a:gdLst/>
              <a:ahLst/>
              <a:cxnLst/>
              <a:rect l="l" t="t" r="r" b="b"/>
              <a:pathLst>
                <a:path w="3848" h="1354" extrusionOk="0">
                  <a:moveTo>
                    <a:pt x="3240" y="0"/>
                  </a:moveTo>
                  <a:cubicBezTo>
                    <a:pt x="3207" y="0"/>
                    <a:pt x="3171" y="4"/>
                    <a:pt x="3134" y="11"/>
                  </a:cubicBezTo>
                  <a:lnTo>
                    <a:pt x="538" y="487"/>
                  </a:lnTo>
                  <a:cubicBezTo>
                    <a:pt x="0" y="588"/>
                    <a:pt x="106" y="1354"/>
                    <a:pt x="597" y="1354"/>
                  </a:cubicBezTo>
                  <a:cubicBezTo>
                    <a:pt x="628" y="1354"/>
                    <a:pt x="660" y="1351"/>
                    <a:pt x="693" y="1345"/>
                  </a:cubicBezTo>
                  <a:lnTo>
                    <a:pt x="3289" y="868"/>
                  </a:lnTo>
                  <a:cubicBezTo>
                    <a:pt x="3847" y="790"/>
                    <a:pt x="3746" y="0"/>
                    <a:pt x="3240"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231" name="Google Shape;6231;p68"/>
            <p:cNvSpPr/>
            <p:nvPr/>
          </p:nvSpPr>
          <p:spPr>
            <a:xfrm>
              <a:off x="8330927" y="2374687"/>
              <a:ext cx="60156" cy="49931"/>
            </a:xfrm>
            <a:custGeom>
              <a:avLst/>
              <a:gdLst/>
              <a:ahLst/>
              <a:cxnLst/>
              <a:rect l="l" t="t" r="r" b="b"/>
              <a:pathLst>
                <a:path w="1865" h="1548" extrusionOk="0">
                  <a:moveTo>
                    <a:pt x="1027" y="0"/>
                  </a:moveTo>
                  <a:cubicBezTo>
                    <a:pt x="979" y="0"/>
                    <a:pt x="930" y="5"/>
                    <a:pt x="881" y="15"/>
                  </a:cubicBezTo>
                  <a:cubicBezTo>
                    <a:pt x="203" y="122"/>
                    <a:pt x="0" y="1015"/>
                    <a:pt x="572" y="1408"/>
                  </a:cubicBezTo>
                  <a:cubicBezTo>
                    <a:pt x="710" y="1505"/>
                    <a:pt x="861" y="1548"/>
                    <a:pt x="1007" y="1548"/>
                  </a:cubicBezTo>
                  <a:cubicBezTo>
                    <a:pt x="1454" y="1548"/>
                    <a:pt x="1864" y="1145"/>
                    <a:pt x="1774" y="634"/>
                  </a:cubicBezTo>
                  <a:cubicBezTo>
                    <a:pt x="1701" y="266"/>
                    <a:pt x="1386" y="0"/>
                    <a:pt x="1027"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232" name="Google Shape;6232;p68"/>
            <p:cNvSpPr/>
            <p:nvPr/>
          </p:nvSpPr>
          <p:spPr>
            <a:xfrm>
              <a:off x="8400533" y="2359753"/>
              <a:ext cx="121279" cy="43512"/>
            </a:xfrm>
            <a:custGeom>
              <a:avLst/>
              <a:gdLst/>
              <a:ahLst/>
              <a:cxnLst/>
              <a:rect l="l" t="t" r="r" b="b"/>
              <a:pathLst>
                <a:path w="3760" h="1349" extrusionOk="0">
                  <a:moveTo>
                    <a:pt x="3129" y="0"/>
                  </a:moveTo>
                  <a:cubicBezTo>
                    <a:pt x="3117" y="0"/>
                    <a:pt x="3105" y="1"/>
                    <a:pt x="3093" y="1"/>
                  </a:cubicBezTo>
                  <a:lnTo>
                    <a:pt x="497" y="478"/>
                  </a:lnTo>
                  <a:cubicBezTo>
                    <a:pt x="1" y="628"/>
                    <a:pt x="120" y="1349"/>
                    <a:pt x="617" y="1349"/>
                  </a:cubicBezTo>
                  <a:cubicBezTo>
                    <a:pt x="632" y="1349"/>
                    <a:pt x="648" y="1348"/>
                    <a:pt x="664" y="1347"/>
                  </a:cubicBezTo>
                  <a:lnTo>
                    <a:pt x="3260" y="882"/>
                  </a:lnTo>
                  <a:cubicBezTo>
                    <a:pt x="3760" y="731"/>
                    <a:pt x="3635" y="0"/>
                    <a:pt x="3129"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233" name="Google Shape;6233;p68"/>
            <p:cNvSpPr/>
            <p:nvPr/>
          </p:nvSpPr>
          <p:spPr>
            <a:xfrm>
              <a:off x="8344377" y="2448906"/>
              <a:ext cx="60123" cy="49834"/>
            </a:xfrm>
            <a:custGeom>
              <a:avLst/>
              <a:gdLst/>
              <a:ahLst/>
              <a:cxnLst/>
              <a:rect l="l" t="t" r="r" b="b"/>
              <a:pathLst>
                <a:path w="1864" h="1545" extrusionOk="0">
                  <a:moveTo>
                    <a:pt x="1014" y="0"/>
                  </a:moveTo>
                  <a:cubicBezTo>
                    <a:pt x="970" y="0"/>
                    <a:pt x="926" y="4"/>
                    <a:pt x="881" y="11"/>
                  </a:cubicBezTo>
                  <a:cubicBezTo>
                    <a:pt x="203" y="131"/>
                    <a:pt x="0" y="1012"/>
                    <a:pt x="572" y="1404"/>
                  </a:cubicBezTo>
                  <a:cubicBezTo>
                    <a:pt x="713" y="1501"/>
                    <a:pt x="865" y="1545"/>
                    <a:pt x="1012" y="1545"/>
                  </a:cubicBezTo>
                  <a:cubicBezTo>
                    <a:pt x="1460" y="1545"/>
                    <a:pt x="1864" y="1142"/>
                    <a:pt x="1774" y="631"/>
                  </a:cubicBezTo>
                  <a:cubicBezTo>
                    <a:pt x="1700" y="258"/>
                    <a:pt x="1378" y="0"/>
                    <a:pt x="1014"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234" name="Google Shape;6234;p68"/>
            <p:cNvSpPr/>
            <p:nvPr/>
          </p:nvSpPr>
          <p:spPr>
            <a:xfrm>
              <a:off x="8413725" y="2434133"/>
              <a:ext cx="122343" cy="43673"/>
            </a:xfrm>
            <a:custGeom>
              <a:avLst/>
              <a:gdLst/>
              <a:ahLst/>
              <a:cxnLst/>
              <a:rect l="l" t="t" r="r" b="b"/>
              <a:pathLst>
                <a:path w="3793" h="1354" extrusionOk="0">
                  <a:moveTo>
                    <a:pt x="3180" y="1"/>
                  </a:moveTo>
                  <a:cubicBezTo>
                    <a:pt x="3158" y="1"/>
                    <a:pt x="3136" y="2"/>
                    <a:pt x="3113" y="5"/>
                  </a:cubicBezTo>
                  <a:lnTo>
                    <a:pt x="517" y="469"/>
                  </a:lnTo>
                  <a:cubicBezTo>
                    <a:pt x="1" y="607"/>
                    <a:pt x="115" y="1354"/>
                    <a:pt x="615" y="1354"/>
                  </a:cubicBezTo>
                  <a:cubicBezTo>
                    <a:pt x="633" y="1354"/>
                    <a:pt x="652" y="1353"/>
                    <a:pt x="672" y="1351"/>
                  </a:cubicBezTo>
                  <a:lnTo>
                    <a:pt x="3267" y="874"/>
                  </a:lnTo>
                  <a:cubicBezTo>
                    <a:pt x="3792" y="749"/>
                    <a:pt x="3672" y="1"/>
                    <a:pt x="3180"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235" name="Google Shape;6235;p68"/>
            <p:cNvSpPr/>
            <p:nvPr/>
          </p:nvSpPr>
          <p:spPr>
            <a:xfrm>
              <a:off x="8287157" y="2757554"/>
              <a:ext cx="250396" cy="224785"/>
            </a:xfrm>
            <a:custGeom>
              <a:avLst/>
              <a:gdLst/>
              <a:ahLst/>
              <a:cxnLst/>
              <a:rect l="l" t="t" r="r" b="b"/>
              <a:pathLst>
                <a:path w="7763" h="6969" extrusionOk="0">
                  <a:moveTo>
                    <a:pt x="3926" y="0"/>
                  </a:moveTo>
                  <a:cubicBezTo>
                    <a:pt x="2894" y="0"/>
                    <a:pt x="1881" y="467"/>
                    <a:pt x="1215" y="1349"/>
                  </a:cubicBezTo>
                  <a:lnTo>
                    <a:pt x="6953" y="4968"/>
                  </a:lnTo>
                  <a:cubicBezTo>
                    <a:pt x="7763" y="3396"/>
                    <a:pt x="7239" y="1468"/>
                    <a:pt x="5751" y="527"/>
                  </a:cubicBezTo>
                  <a:cubicBezTo>
                    <a:pt x="5184" y="172"/>
                    <a:pt x="4552" y="0"/>
                    <a:pt x="3926" y="0"/>
                  </a:cubicBezTo>
                  <a:close/>
                  <a:moveTo>
                    <a:pt x="810" y="1992"/>
                  </a:moveTo>
                  <a:lnTo>
                    <a:pt x="810" y="1992"/>
                  </a:lnTo>
                  <a:cubicBezTo>
                    <a:pt x="0" y="3563"/>
                    <a:pt x="512" y="5492"/>
                    <a:pt x="2012" y="6444"/>
                  </a:cubicBezTo>
                  <a:cubicBezTo>
                    <a:pt x="2576" y="6798"/>
                    <a:pt x="3206" y="6968"/>
                    <a:pt x="3829" y="6968"/>
                  </a:cubicBezTo>
                  <a:cubicBezTo>
                    <a:pt x="4864" y="6968"/>
                    <a:pt x="5880" y="6500"/>
                    <a:pt x="6549" y="5623"/>
                  </a:cubicBezTo>
                  <a:lnTo>
                    <a:pt x="810" y="1992"/>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236" name="Google Shape;6236;p68"/>
            <p:cNvSpPr/>
            <p:nvPr/>
          </p:nvSpPr>
          <p:spPr>
            <a:xfrm>
              <a:off x="8756435" y="2276051"/>
              <a:ext cx="195885" cy="181563"/>
            </a:xfrm>
            <a:custGeom>
              <a:avLst/>
              <a:gdLst/>
              <a:ahLst/>
              <a:cxnLst/>
              <a:rect l="l" t="t" r="r" b="b"/>
              <a:pathLst>
                <a:path w="6073" h="5629" extrusionOk="0">
                  <a:moveTo>
                    <a:pt x="3596" y="1"/>
                  </a:moveTo>
                  <a:lnTo>
                    <a:pt x="1203" y="1620"/>
                  </a:lnTo>
                  <a:cubicBezTo>
                    <a:pt x="251" y="2275"/>
                    <a:pt x="1" y="3585"/>
                    <a:pt x="655" y="4549"/>
                  </a:cubicBezTo>
                  <a:lnTo>
                    <a:pt x="763" y="4716"/>
                  </a:lnTo>
                  <a:cubicBezTo>
                    <a:pt x="1163" y="5308"/>
                    <a:pt x="1825" y="5629"/>
                    <a:pt x="2498" y="5629"/>
                  </a:cubicBezTo>
                  <a:cubicBezTo>
                    <a:pt x="2907" y="5629"/>
                    <a:pt x="3320" y="5511"/>
                    <a:pt x="3680" y="5263"/>
                  </a:cubicBezTo>
                  <a:lnTo>
                    <a:pt x="6073" y="3644"/>
                  </a:lnTo>
                  <a:lnTo>
                    <a:pt x="3596" y="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237" name="Google Shape;6237;p68"/>
            <p:cNvSpPr/>
            <p:nvPr/>
          </p:nvSpPr>
          <p:spPr>
            <a:xfrm>
              <a:off x="8888938" y="2200542"/>
              <a:ext cx="195885" cy="181918"/>
            </a:xfrm>
            <a:custGeom>
              <a:avLst/>
              <a:gdLst/>
              <a:ahLst/>
              <a:cxnLst/>
              <a:rect l="l" t="t" r="r" b="b"/>
              <a:pathLst>
                <a:path w="6073" h="5640" extrusionOk="0">
                  <a:moveTo>
                    <a:pt x="3577" y="0"/>
                  </a:moveTo>
                  <a:cubicBezTo>
                    <a:pt x="3169" y="0"/>
                    <a:pt x="2757" y="119"/>
                    <a:pt x="2393" y="365"/>
                  </a:cubicBezTo>
                  <a:lnTo>
                    <a:pt x="0" y="1996"/>
                  </a:lnTo>
                  <a:lnTo>
                    <a:pt x="2477" y="5640"/>
                  </a:lnTo>
                  <a:lnTo>
                    <a:pt x="4870" y="4009"/>
                  </a:lnTo>
                  <a:cubicBezTo>
                    <a:pt x="5834" y="3354"/>
                    <a:pt x="6072" y="2044"/>
                    <a:pt x="5429" y="1080"/>
                  </a:cubicBezTo>
                  <a:lnTo>
                    <a:pt x="5322" y="925"/>
                  </a:lnTo>
                  <a:cubicBezTo>
                    <a:pt x="4914" y="324"/>
                    <a:pt x="4252" y="0"/>
                    <a:pt x="3577"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238" name="Google Shape;6238;p68"/>
            <p:cNvSpPr/>
            <p:nvPr/>
          </p:nvSpPr>
          <p:spPr>
            <a:xfrm>
              <a:off x="8698827" y="2651177"/>
              <a:ext cx="346064" cy="344387"/>
            </a:xfrm>
            <a:custGeom>
              <a:avLst/>
              <a:gdLst/>
              <a:ahLst/>
              <a:cxnLst/>
              <a:rect l="l" t="t" r="r" b="b"/>
              <a:pathLst>
                <a:path w="10729" h="10677" extrusionOk="0">
                  <a:moveTo>
                    <a:pt x="5017" y="1"/>
                  </a:moveTo>
                  <a:cubicBezTo>
                    <a:pt x="4831" y="1"/>
                    <a:pt x="4666" y="137"/>
                    <a:pt x="4644" y="325"/>
                  </a:cubicBezTo>
                  <a:lnTo>
                    <a:pt x="4180" y="3813"/>
                  </a:lnTo>
                  <a:lnTo>
                    <a:pt x="703" y="3349"/>
                  </a:lnTo>
                  <a:cubicBezTo>
                    <a:pt x="688" y="3347"/>
                    <a:pt x="673" y="3346"/>
                    <a:pt x="659" y="3346"/>
                  </a:cubicBezTo>
                  <a:cubicBezTo>
                    <a:pt x="474" y="3346"/>
                    <a:pt x="308" y="3483"/>
                    <a:pt x="286" y="3670"/>
                  </a:cubicBezTo>
                  <a:lnTo>
                    <a:pt x="24" y="5635"/>
                  </a:lnTo>
                  <a:cubicBezTo>
                    <a:pt x="1" y="5849"/>
                    <a:pt x="143" y="6028"/>
                    <a:pt x="346" y="6063"/>
                  </a:cubicBezTo>
                  <a:lnTo>
                    <a:pt x="3822" y="6516"/>
                  </a:lnTo>
                  <a:lnTo>
                    <a:pt x="3370" y="10004"/>
                  </a:lnTo>
                  <a:cubicBezTo>
                    <a:pt x="3346" y="10207"/>
                    <a:pt x="3489" y="10385"/>
                    <a:pt x="3692" y="10421"/>
                  </a:cubicBezTo>
                  <a:lnTo>
                    <a:pt x="5656" y="10671"/>
                  </a:lnTo>
                  <a:cubicBezTo>
                    <a:pt x="5678" y="10675"/>
                    <a:pt x="5700" y="10677"/>
                    <a:pt x="5721" y="10677"/>
                  </a:cubicBezTo>
                  <a:cubicBezTo>
                    <a:pt x="5906" y="10677"/>
                    <a:pt x="6053" y="10543"/>
                    <a:pt x="6085" y="10362"/>
                  </a:cubicBezTo>
                  <a:lnTo>
                    <a:pt x="6537" y="6873"/>
                  </a:lnTo>
                  <a:lnTo>
                    <a:pt x="10014" y="7337"/>
                  </a:lnTo>
                  <a:cubicBezTo>
                    <a:pt x="10029" y="7339"/>
                    <a:pt x="10045" y="7340"/>
                    <a:pt x="10060" y="7340"/>
                  </a:cubicBezTo>
                  <a:cubicBezTo>
                    <a:pt x="10253" y="7340"/>
                    <a:pt x="10409" y="7204"/>
                    <a:pt x="10442" y="7016"/>
                  </a:cubicBezTo>
                  <a:lnTo>
                    <a:pt x="10692" y="5039"/>
                  </a:lnTo>
                  <a:cubicBezTo>
                    <a:pt x="10728" y="4837"/>
                    <a:pt x="10585" y="4647"/>
                    <a:pt x="10383" y="4623"/>
                  </a:cubicBezTo>
                  <a:lnTo>
                    <a:pt x="6894" y="4158"/>
                  </a:lnTo>
                  <a:lnTo>
                    <a:pt x="7359" y="682"/>
                  </a:lnTo>
                  <a:cubicBezTo>
                    <a:pt x="7382" y="479"/>
                    <a:pt x="7240" y="289"/>
                    <a:pt x="7037" y="265"/>
                  </a:cubicBezTo>
                  <a:lnTo>
                    <a:pt x="5061" y="3"/>
                  </a:lnTo>
                  <a:cubicBezTo>
                    <a:pt x="5046" y="1"/>
                    <a:pt x="5031" y="1"/>
                    <a:pt x="5017"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239" name="Google Shape;6239;p68"/>
            <p:cNvSpPr/>
            <p:nvPr/>
          </p:nvSpPr>
          <p:spPr>
            <a:xfrm>
              <a:off x="8256031" y="3173385"/>
              <a:ext cx="349902" cy="435733"/>
            </a:xfrm>
            <a:custGeom>
              <a:avLst/>
              <a:gdLst/>
              <a:ahLst/>
              <a:cxnLst/>
              <a:rect l="l" t="t" r="r" b="b"/>
              <a:pathLst>
                <a:path w="10848" h="13509" extrusionOk="0">
                  <a:moveTo>
                    <a:pt x="4164" y="411"/>
                  </a:moveTo>
                  <a:cubicBezTo>
                    <a:pt x="4452" y="411"/>
                    <a:pt x="4735" y="584"/>
                    <a:pt x="4787" y="970"/>
                  </a:cubicBezTo>
                  <a:cubicBezTo>
                    <a:pt x="4823" y="1172"/>
                    <a:pt x="4763" y="1363"/>
                    <a:pt x="4632" y="1518"/>
                  </a:cubicBezTo>
                  <a:lnTo>
                    <a:pt x="3846" y="1661"/>
                  </a:lnTo>
                  <a:cubicBezTo>
                    <a:pt x="3668" y="1565"/>
                    <a:pt x="3549" y="1399"/>
                    <a:pt x="3513" y="1208"/>
                  </a:cubicBezTo>
                  <a:cubicBezTo>
                    <a:pt x="3398" y="708"/>
                    <a:pt x="3786" y="411"/>
                    <a:pt x="4164" y="411"/>
                  </a:cubicBezTo>
                  <a:close/>
                  <a:moveTo>
                    <a:pt x="7873" y="2721"/>
                  </a:moveTo>
                  <a:cubicBezTo>
                    <a:pt x="8128" y="2721"/>
                    <a:pt x="8353" y="2900"/>
                    <a:pt x="8395" y="3161"/>
                  </a:cubicBezTo>
                  <a:lnTo>
                    <a:pt x="9788" y="10745"/>
                  </a:lnTo>
                  <a:cubicBezTo>
                    <a:pt x="9847" y="11043"/>
                    <a:pt x="9645" y="11328"/>
                    <a:pt x="9347" y="11376"/>
                  </a:cubicBezTo>
                  <a:lnTo>
                    <a:pt x="3072" y="12519"/>
                  </a:lnTo>
                  <a:cubicBezTo>
                    <a:pt x="3042" y="12524"/>
                    <a:pt x="3012" y="12526"/>
                    <a:pt x="2981" y="12526"/>
                  </a:cubicBezTo>
                  <a:cubicBezTo>
                    <a:pt x="2719" y="12526"/>
                    <a:pt x="2484" y="12344"/>
                    <a:pt x="2441" y="12067"/>
                  </a:cubicBezTo>
                  <a:lnTo>
                    <a:pt x="1060" y="4506"/>
                  </a:lnTo>
                  <a:cubicBezTo>
                    <a:pt x="1001" y="4209"/>
                    <a:pt x="1203" y="3923"/>
                    <a:pt x="1501" y="3863"/>
                  </a:cubicBezTo>
                  <a:lnTo>
                    <a:pt x="2251" y="3732"/>
                  </a:lnTo>
                  <a:cubicBezTo>
                    <a:pt x="2282" y="3941"/>
                    <a:pt x="2470" y="4086"/>
                    <a:pt x="2668" y="4086"/>
                  </a:cubicBezTo>
                  <a:cubicBezTo>
                    <a:pt x="2696" y="4086"/>
                    <a:pt x="2723" y="4083"/>
                    <a:pt x="2751" y="4078"/>
                  </a:cubicBezTo>
                  <a:lnTo>
                    <a:pt x="6668" y="3375"/>
                  </a:lnTo>
                  <a:cubicBezTo>
                    <a:pt x="6906" y="3327"/>
                    <a:pt x="7061" y="3101"/>
                    <a:pt x="7013" y="2863"/>
                  </a:cubicBezTo>
                  <a:lnTo>
                    <a:pt x="7764" y="2732"/>
                  </a:lnTo>
                  <a:cubicBezTo>
                    <a:pt x="7800" y="2725"/>
                    <a:pt x="7837" y="2721"/>
                    <a:pt x="7873" y="2721"/>
                  </a:cubicBezTo>
                  <a:close/>
                  <a:moveTo>
                    <a:pt x="4154" y="0"/>
                  </a:moveTo>
                  <a:cubicBezTo>
                    <a:pt x="4004" y="0"/>
                    <a:pt x="3851" y="32"/>
                    <a:pt x="3704" y="101"/>
                  </a:cubicBezTo>
                  <a:cubicBezTo>
                    <a:pt x="3061" y="387"/>
                    <a:pt x="2858" y="1208"/>
                    <a:pt x="3299" y="1756"/>
                  </a:cubicBezTo>
                  <a:lnTo>
                    <a:pt x="2513" y="1911"/>
                  </a:lnTo>
                  <a:cubicBezTo>
                    <a:pt x="2203" y="1970"/>
                    <a:pt x="1989" y="2280"/>
                    <a:pt x="2049" y="2589"/>
                  </a:cubicBezTo>
                  <a:lnTo>
                    <a:pt x="2096" y="2875"/>
                  </a:lnTo>
                  <a:lnTo>
                    <a:pt x="810" y="3101"/>
                  </a:lnTo>
                  <a:cubicBezTo>
                    <a:pt x="322" y="3196"/>
                    <a:pt x="1" y="3661"/>
                    <a:pt x="96" y="4149"/>
                  </a:cubicBezTo>
                  <a:lnTo>
                    <a:pt x="1668" y="12769"/>
                  </a:lnTo>
                  <a:cubicBezTo>
                    <a:pt x="1753" y="13205"/>
                    <a:pt x="2123" y="13509"/>
                    <a:pt x="2549" y="13509"/>
                  </a:cubicBezTo>
                  <a:cubicBezTo>
                    <a:pt x="2600" y="13509"/>
                    <a:pt x="2652" y="13504"/>
                    <a:pt x="2703" y="13495"/>
                  </a:cubicBezTo>
                  <a:lnTo>
                    <a:pt x="10038" y="12150"/>
                  </a:lnTo>
                  <a:cubicBezTo>
                    <a:pt x="10526" y="12055"/>
                    <a:pt x="10847" y="11590"/>
                    <a:pt x="10752" y="11114"/>
                  </a:cubicBezTo>
                  <a:lnTo>
                    <a:pt x="9180" y="2482"/>
                  </a:lnTo>
                  <a:cubicBezTo>
                    <a:pt x="9106" y="2046"/>
                    <a:pt x="8727" y="1743"/>
                    <a:pt x="8299" y="1743"/>
                  </a:cubicBezTo>
                  <a:cubicBezTo>
                    <a:pt x="8248" y="1743"/>
                    <a:pt x="8196" y="1747"/>
                    <a:pt x="8145" y="1756"/>
                  </a:cubicBezTo>
                  <a:lnTo>
                    <a:pt x="6871" y="1994"/>
                  </a:lnTo>
                  <a:lnTo>
                    <a:pt x="6811" y="1720"/>
                  </a:lnTo>
                  <a:cubicBezTo>
                    <a:pt x="6758" y="1435"/>
                    <a:pt x="6518" y="1234"/>
                    <a:pt x="6240" y="1234"/>
                  </a:cubicBezTo>
                  <a:cubicBezTo>
                    <a:pt x="6204" y="1234"/>
                    <a:pt x="6169" y="1237"/>
                    <a:pt x="6132" y="1244"/>
                  </a:cubicBezTo>
                  <a:lnTo>
                    <a:pt x="5180" y="1411"/>
                  </a:lnTo>
                  <a:cubicBezTo>
                    <a:pt x="5239" y="1244"/>
                    <a:pt x="5251" y="1065"/>
                    <a:pt x="5216" y="899"/>
                  </a:cubicBezTo>
                  <a:cubicBezTo>
                    <a:pt x="5115" y="358"/>
                    <a:pt x="4654" y="0"/>
                    <a:pt x="4154"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240" name="Google Shape;6240;p68"/>
            <p:cNvSpPr/>
            <p:nvPr/>
          </p:nvSpPr>
          <p:spPr>
            <a:xfrm>
              <a:off x="8318251" y="3329757"/>
              <a:ext cx="60156" cy="49963"/>
            </a:xfrm>
            <a:custGeom>
              <a:avLst/>
              <a:gdLst/>
              <a:ahLst/>
              <a:cxnLst/>
              <a:rect l="l" t="t" r="r" b="b"/>
              <a:pathLst>
                <a:path w="1865" h="1549" extrusionOk="0">
                  <a:moveTo>
                    <a:pt x="1027" y="1"/>
                  </a:moveTo>
                  <a:cubicBezTo>
                    <a:pt x="979" y="1"/>
                    <a:pt x="930" y="6"/>
                    <a:pt x="882" y="15"/>
                  </a:cubicBezTo>
                  <a:cubicBezTo>
                    <a:pt x="191" y="134"/>
                    <a:pt x="0" y="1015"/>
                    <a:pt x="572" y="1408"/>
                  </a:cubicBezTo>
                  <a:cubicBezTo>
                    <a:pt x="710" y="1505"/>
                    <a:pt x="861" y="1549"/>
                    <a:pt x="1007" y="1549"/>
                  </a:cubicBezTo>
                  <a:cubicBezTo>
                    <a:pt x="1454" y="1549"/>
                    <a:pt x="1864" y="1146"/>
                    <a:pt x="1775" y="634"/>
                  </a:cubicBezTo>
                  <a:cubicBezTo>
                    <a:pt x="1701" y="267"/>
                    <a:pt x="1386" y="1"/>
                    <a:pt x="1027"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241" name="Google Shape;6241;p68"/>
            <p:cNvSpPr/>
            <p:nvPr/>
          </p:nvSpPr>
          <p:spPr>
            <a:xfrm>
              <a:off x="8386373" y="3314791"/>
              <a:ext cx="125214" cy="43931"/>
            </a:xfrm>
            <a:custGeom>
              <a:avLst/>
              <a:gdLst/>
              <a:ahLst/>
              <a:cxnLst/>
              <a:rect l="l" t="t" r="r" b="b"/>
              <a:pathLst>
                <a:path w="3882" h="1362" extrusionOk="0">
                  <a:moveTo>
                    <a:pt x="3273" y="0"/>
                  </a:moveTo>
                  <a:cubicBezTo>
                    <a:pt x="3234" y="0"/>
                    <a:pt x="3194" y="5"/>
                    <a:pt x="3151" y="15"/>
                  </a:cubicBezTo>
                  <a:lnTo>
                    <a:pt x="555" y="491"/>
                  </a:lnTo>
                  <a:cubicBezTo>
                    <a:pt x="1" y="580"/>
                    <a:pt x="108" y="1362"/>
                    <a:pt x="597" y="1362"/>
                  </a:cubicBezTo>
                  <a:cubicBezTo>
                    <a:pt x="633" y="1362"/>
                    <a:pt x="671" y="1357"/>
                    <a:pt x="710" y="1349"/>
                  </a:cubicBezTo>
                  <a:lnTo>
                    <a:pt x="3306" y="872"/>
                  </a:lnTo>
                  <a:cubicBezTo>
                    <a:pt x="3881" y="817"/>
                    <a:pt x="3778" y="0"/>
                    <a:pt x="3273"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242" name="Google Shape;6242;p68"/>
            <p:cNvSpPr/>
            <p:nvPr/>
          </p:nvSpPr>
          <p:spPr>
            <a:xfrm>
              <a:off x="8330927" y="3399267"/>
              <a:ext cx="60156" cy="49963"/>
            </a:xfrm>
            <a:custGeom>
              <a:avLst/>
              <a:gdLst/>
              <a:ahLst/>
              <a:cxnLst/>
              <a:rect l="l" t="t" r="r" b="b"/>
              <a:pathLst>
                <a:path w="1865" h="1549" extrusionOk="0">
                  <a:moveTo>
                    <a:pt x="1027" y="1"/>
                  </a:moveTo>
                  <a:cubicBezTo>
                    <a:pt x="979" y="1"/>
                    <a:pt x="930" y="6"/>
                    <a:pt x="881" y="15"/>
                  </a:cubicBezTo>
                  <a:cubicBezTo>
                    <a:pt x="203" y="134"/>
                    <a:pt x="0" y="1015"/>
                    <a:pt x="572" y="1408"/>
                  </a:cubicBezTo>
                  <a:cubicBezTo>
                    <a:pt x="710" y="1505"/>
                    <a:pt x="861" y="1549"/>
                    <a:pt x="1007" y="1549"/>
                  </a:cubicBezTo>
                  <a:cubicBezTo>
                    <a:pt x="1454" y="1549"/>
                    <a:pt x="1864" y="1146"/>
                    <a:pt x="1774" y="635"/>
                  </a:cubicBezTo>
                  <a:cubicBezTo>
                    <a:pt x="1701" y="267"/>
                    <a:pt x="1386" y="1"/>
                    <a:pt x="1027"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243" name="Google Shape;6243;p68"/>
            <p:cNvSpPr/>
            <p:nvPr/>
          </p:nvSpPr>
          <p:spPr>
            <a:xfrm>
              <a:off x="8400436" y="3384688"/>
              <a:ext cx="121279" cy="43544"/>
            </a:xfrm>
            <a:custGeom>
              <a:avLst/>
              <a:gdLst/>
              <a:ahLst/>
              <a:cxnLst/>
              <a:rect l="l" t="t" r="r" b="b"/>
              <a:pathLst>
                <a:path w="3760" h="1350" extrusionOk="0">
                  <a:moveTo>
                    <a:pt x="3144" y="1"/>
                  </a:moveTo>
                  <a:cubicBezTo>
                    <a:pt x="3128" y="1"/>
                    <a:pt x="3112" y="2"/>
                    <a:pt x="3096" y="3"/>
                  </a:cubicBezTo>
                  <a:lnTo>
                    <a:pt x="500" y="467"/>
                  </a:lnTo>
                  <a:cubicBezTo>
                    <a:pt x="0" y="619"/>
                    <a:pt x="125" y="1350"/>
                    <a:pt x="631" y="1350"/>
                  </a:cubicBezTo>
                  <a:cubicBezTo>
                    <a:pt x="643" y="1350"/>
                    <a:pt x="655" y="1349"/>
                    <a:pt x="667" y="1348"/>
                  </a:cubicBezTo>
                  <a:lnTo>
                    <a:pt x="3263" y="872"/>
                  </a:lnTo>
                  <a:cubicBezTo>
                    <a:pt x="3759" y="722"/>
                    <a:pt x="3640" y="1"/>
                    <a:pt x="314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244" name="Google Shape;6244;p68"/>
            <p:cNvSpPr/>
            <p:nvPr/>
          </p:nvSpPr>
          <p:spPr>
            <a:xfrm>
              <a:off x="8344377" y="3473486"/>
              <a:ext cx="60123" cy="49866"/>
            </a:xfrm>
            <a:custGeom>
              <a:avLst/>
              <a:gdLst/>
              <a:ahLst/>
              <a:cxnLst/>
              <a:rect l="l" t="t" r="r" b="b"/>
              <a:pathLst>
                <a:path w="1864" h="1546" extrusionOk="0">
                  <a:moveTo>
                    <a:pt x="1013" y="1"/>
                  </a:moveTo>
                  <a:cubicBezTo>
                    <a:pt x="970" y="1"/>
                    <a:pt x="926" y="5"/>
                    <a:pt x="881" y="12"/>
                  </a:cubicBezTo>
                  <a:cubicBezTo>
                    <a:pt x="203" y="131"/>
                    <a:pt x="0" y="1012"/>
                    <a:pt x="572" y="1405"/>
                  </a:cubicBezTo>
                  <a:cubicBezTo>
                    <a:pt x="710" y="1502"/>
                    <a:pt x="861" y="1546"/>
                    <a:pt x="1008" y="1546"/>
                  </a:cubicBezTo>
                  <a:cubicBezTo>
                    <a:pt x="1454" y="1546"/>
                    <a:pt x="1864" y="1145"/>
                    <a:pt x="1774" y="643"/>
                  </a:cubicBezTo>
                  <a:cubicBezTo>
                    <a:pt x="1700" y="260"/>
                    <a:pt x="1378" y="1"/>
                    <a:pt x="101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245" name="Google Shape;6245;p68"/>
            <p:cNvSpPr/>
            <p:nvPr/>
          </p:nvSpPr>
          <p:spPr>
            <a:xfrm>
              <a:off x="8413983" y="3458777"/>
              <a:ext cx="121440" cy="43609"/>
            </a:xfrm>
            <a:custGeom>
              <a:avLst/>
              <a:gdLst/>
              <a:ahLst/>
              <a:cxnLst/>
              <a:rect l="l" t="t" r="r" b="b"/>
              <a:pathLst>
                <a:path w="3765" h="1352" extrusionOk="0">
                  <a:moveTo>
                    <a:pt x="3162" y="1"/>
                  </a:moveTo>
                  <a:cubicBezTo>
                    <a:pt x="3143" y="1"/>
                    <a:pt x="3124" y="2"/>
                    <a:pt x="3105" y="4"/>
                  </a:cubicBezTo>
                  <a:lnTo>
                    <a:pt x="509" y="480"/>
                  </a:lnTo>
                  <a:cubicBezTo>
                    <a:pt x="1" y="619"/>
                    <a:pt x="120" y="1351"/>
                    <a:pt x="617" y="1351"/>
                  </a:cubicBezTo>
                  <a:cubicBezTo>
                    <a:pt x="632" y="1351"/>
                    <a:pt x="648" y="1351"/>
                    <a:pt x="664" y="1349"/>
                  </a:cubicBezTo>
                  <a:lnTo>
                    <a:pt x="3259" y="873"/>
                  </a:lnTo>
                  <a:cubicBezTo>
                    <a:pt x="3764" y="735"/>
                    <a:pt x="3650" y="1"/>
                    <a:pt x="316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246" name="Google Shape;6246;p68"/>
            <p:cNvSpPr/>
            <p:nvPr/>
          </p:nvSpPr>
          <p:spPr>
            <a:xfrm>
              <a:off x="8288286" y="3782231"/>
              <a:ext cx="249267" cy="224075"/>
            </a:xfrm>
            <a:custGeom>
              <a:avLst/>
              <a:gdLst/>
              <a:ahLst/>
              <a:cxnLst/>
              <a:rect l="l" t="t" r="r" b="b"/>
              <a:pathLst>
                <a:path w="7728" h="6947" extrusionOk="0">
                  <a:moveTo>
                    <a:pt x="3899" y="1"/>
                  </a:moveTo>
                  <a:cubicBezTo>
                    <a:pt x="2865" y="1"/>
                    <a:pt x="1848" y="470"/>
                    <a:pt x="1180" y="1346"/>
                  </a:cubicBezTo>
                  <a:lnTo>
                    <a:pt x="6918" y="4978"/>
                  </a:lnTo>
                  <a:cubicBezTo>
                    <a:pt x="7728" y="3406"/>
                    <a:pt x="7204" y="1477"/>
                    <a:pt x="5716" y="525"/>
                  </a:cubicBezTo>
                  <a:cubicBezTo>
                    <a:pt x="5152" y="171"/>
                    <a:pt x="4522" y="1"/>
                    <a:pt x="3899" y="1"/>
                  </a:cubicBezTo>
                  <a:close/>
                  <a:moveTo>
                    <a:pt x="775" y="1989"/>
                  </a:moveTo>
                  <a:lnTo>
                    <a:pt x="775" y="1989"/>
                  </a:lnTo>
                  <a:cubicBezTo>
                    <a:pt x="1" y="3561"/>
                    <a:pt x="489" y="5478"/>
                    <a:pt x="1953" y="6418"/>
                  </a:cubicBezTo>
                  <a:cubicBezTo>
                    <a:pt x="2522" y="6775"/>
                    <a:pt x="3159" y="6947"/>
                    <a:pt x="3790" y="6947"/>
                  </a:cubicBezTo>
                  <a:cubicBezTo>
                    <a:pt x="4824" y="6947"/>
                    <a:pt x="5841" y="6486"/>
                    <a:pt x="6514" y="5621"/>
                  </a:cubicBezTo>
                  <a:lnTo>
                    <a:pt x="775" y="1989"/>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247" name="Google Shape;6247;p68"/>
            <p:cNvSpPr/>
            <p:nvPr/>
          </p:nvSpPr>
          <p:spPr>
            <a:xfrm>
              <a:off x="8756435" y="3300663"/>
              <a:ext cx="195885" cy="181660"/>
            </a:xfrm>
            <a:custGeom>
              <a:avLst/>
              <a:gdLst/>
              <a:ahLst/>
              <a:cxnLst/>
              <a:rect l="l" t="t" r="r" b="b"/>
              <a:pathLst>
                <a:path w="6073" h="5632" extrusionOk="0">
                  <a:moveTo>
                    <a:pt x="3596" y="1"/>
                  </a:moveTo>
                  <a:lnTo>
                    <a:pt x="1203" y="1632"/>
                  </a:lnTo>
                  <a:cubicBezTo>
                    <a:pt x="239" y="2275"/>
                    <a:pt x="1" y="3584"/>
                    <a:pt x="655" y="4549"/>
                  </a:cubicBezTo>
                  <a:lnTo>
                    <a:pt x="763" y="4715"/>
                  </a:lnTo>
                  <a:cubicBezTo>
                    <a:pt x="1172" y="5311"/>
                    <a:pt x="1837" y="5632"/>
                    <a:pt x="2511" y="5632"/>
                  </a:cubicBezTo>
                  <a:cubicBezTo>
                    <a:pt x="2915" y="5632"/>
                    <a:pt x="3322" y="5516"/>
                    <a:pt x="3680" y="5275"/>
                  </a:cubicBezTo>
                  <a:lnTo>
                    <a:pt x="6073" y="3644"/>
                  </a:lnTo>
                  <a:lnTo>
                    <a:pt x="3596" y="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248" name="Google Shape;6248;p68"/>
            <p:cNvSpPr/>
            <p:nvPr/>
          </p:nvSpPr>
          <p:spPr>
            <a:xfrm>
              <a:off x="8888938" y="3225154"/>
              <a:ext cx="195885" cy="181918"/>
            </a:xfrm>
            <a:custGeom>
              <a:avLst/>
              <a:gdLst/>
              <a:ahLst/>
              <a:cxnLst/>
              <a:rect l="l" t="t" r="r" b="b"/>
              <a:pathLst>
                <a:path w="6073" h="5640" extrusionOk="0">
                  <a:moveTo>
                    <a:pt x="3577" y="0"/>
                  </a:moveTo>
                  <a:cubicBezTo>
                    <a:pt x="3169" y="0"/>
                    <a:pt x="2757" y="118"/>
                    <a:pt x="2393" y="365"/>
                  </a:cubicBezTo>
                  <a:lnTo>
                    <a:pt x="0" y="1996"/>
                  </a:lnTo>
                  <a:lnTo>
                    <a:pt x="2477" y="5640"/>
                  </a:lnTo>
                  <a:lnTo>
                    <a:pt x="4870" y="4008"/>
                  </a:lnTo>
                  <a:cubicBezTo>
                    <a:pt x="5834" y="3354"/>
                    <a:pt x="6072" y="2044"/>
                    <a:pt x="5429" y="1091"/>
                  </a:cubicBezTo>
                  <a:lnTo>
                    <a:pt x="5322" y="925"/>
                  </a:lnTo>
                  <a:cubicBezTo>
                    <a:pt x="4914" y="324"/>
                    <a:pt x="4252" y="0"/>
                    <a:pt x="3577"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249" name="Google Shape;6249;p68"/>
            <p:cNvSpPr/>
            <p:nvPr/>
          </p:nvSpPr>
          <p:spPr>
            <a:xfrm>
              <a:off x="8698827" y="3676079"/>
              <a:ext cx="346064" cy="344387"/>
            </a:xfrm>
            <a:custGeom>
              <a:avLst/>
              <a:gdLst/>
              <a:ahLst/>
              <a:cxnLst/>
              <a:rect l="l" t="t" r="r" b="b"/>
              <a:pathLst>
                <a:path w="10729" h="10677" extrusionOk="0">
                  <a:moveTo>
                    <a:pt x="4998" y="0"/>
                  </a:moveTo>
                  <a:cubicBezTo>
                    <a:pt x="4821" y="0"/>
                    <a:pt x="4665" y="134"/>
                    <a:pt x="4644" y="315"/>
                  </a:cubicBezTo>
                  <a:lnTo>
                    <a:pt x="4180" y="3804"/>
                  </a:lnTo>
                  <a:lnTo>
                    <a:pt x="703" y="3340"/>
                  </a:lnTo>
                  <a:cubicBezTo>
                    <a:pt x="688" y="3338"/>
                    <a:pt x="673" y="3337"/>
                    <a:pt x="659" y="3337"/>
                  </a:cubicBezTo>
                  <a:cubicBezTo>
                    <a:pt x="474" y="3337"/>
                    <a:pt x="308" y="3473"/>
                    <a:pt x="286" y="3661"/>
                  </a:cubicBezTo>
                  <a:lnTo>
                    <a:pt x="24" y="5638"/>
                  </a:lnTo>
                  <a:cubicBezTo>
                    <a:pt x="1" y="5840"/>
                    <a:pt x="143" y="6030"/>
                    <a:pt x="346" y="6054"/>
                  </a:cubicBezTo>
                  <a:lnTo>
                    <a:pt x="3822" y="6519"/>
                  </a:lnTo>
                  <a:lnTo>
                    <a:pt x="3370" y="9995"/>
                  </a:lnTo>
                  <a:cubicBezTo>
                    <a:pt x="3334" y="10198"/>
                    <a:pt x="3477" y="10388"/>
                    <a:pt x="3692" y="10412"/>
                  </a:cubicBezTo>
                  <a:lnTo>
                    <a:pt x="5656" y="10674"/>
                  </a:lnTo>
                  <a:cubicBezTo>
                    <a:pt x="5671" y="10676"/>
                    <a:pt x="5686" y="10676"/>
                    <a:pt x="5700" y="10676"/>
                  </a:cubicBezTo>
                  <a:cubicBezTo>
                    <a:pt x="5885" y="10676"/>
                    <a:pt x="6051" y="10540"/>
                    <a:pt x="6073" y="10352"/>
                  </a:cubicBezTo>
                  <a:lnTo>
                    <a:pt x="6537" y="6876"/>
                  </a:lnTo>
                  <a:lnTo>
                    <a:pt x="10014" y="7328"/>
                  </a:lnTo>
                  <a:cubicBezTo>
                    <a:pt x="10035" y="7332"/>
                    <a:pt x="10055" y="7334"/>
                    <a:pt x="10076" y="7334"/>
                  </a:cubicBezTo>
                  <a:cubicBezTo>
                    <a:pt x="10254" y="7334"/>
                    <a:pt x="10410" y="7199"/>
                    <a:pt x="10442" y="7007"/>
                  </a:cubicBezTo>
                  <a:lnTo>
                    <a:pt x="10692" y="5042"/>
                  </a:lnTo>
                  <a:cubicBezTo>
                    <a:pt x="10728" y="4840"/>
                    <a:pt x="10585" y="4649"/>
                    <a:pt x="10371" y="4625"/>
                  </a:cubicBezTo>
                  <a:lnTo>
                    <a:pt x="6894" y="4161"/>
                  </a:lnTo>
                  <a:lnTo>
                    <a:pt x="7359" y="685"/>
                  </a:lnTo>
                  <a:cubicBezTo>
                    <a:pt x="7382" y="470"/>
                    <a:pt x="7240" y="292"/>
                    <a:pt x="7037" y="256"/>
                  </a:cubicBezTo>
                  <a:lnTo>
                    <a:pt x="5061" y="6"/>
                  </a:lnTo>
                  <a:cubicBezTo>
                    <a:pt x="5040" y="2"/>
                    <a:pt x="5019" y="0"/>
                    <a:pt x="4998"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250" name="Google Shape;6250;p68"/>
            <p:cNvSpPr/>
            <p:nvPr/>
          </p:nvSpPr>
          <p:spPr>
            <a:xfrm>
              <a:off x="8256418" y="4197223"/>
              <a:ext cx="349515" cy="436120"/>
            </a:xfrm>
            <a:custGeom>
              <a:avLst/>
              <a:gdLst/>
              <a:ahLst/>
              <a:cxnLst/>
              <a:rect l="l" t="t" r="r" b="b"/>
              <a:pathLst>
                <a:path w="10836" h="13521" extrusionOk="0">
                  <a:moveTo>
                    <a:pt x="4145" y="435"/>
                  </a:moveTo>
                  <a:cubicBezTo>
                    <a:pt x="4431" y="435"/>
                    <a:pt x="4712" y="608"/>
                    <a:pt x="4763" y="994"/>
                  </a:cubicBezTo>
                  <a:cubicBezTo>
                    <a:pt x="4799" y="1184"/>
                    <a:pt x="4751" y="1387"/>
                    <a:pt x="4620" y="1542"/>
                  </a:cubicBezTo>
                  <a:lnTo>
                    <a:pt x="3822" y="1684"/>
                  </a:lnTo>
                  <a:cubicBezTo>
                    <a:pt x="3656" y="1589"/>
                    <a:pt x="3537" y="1434"/>
                    <a:pt x="3501" y="1244"/>
                  </a:cubicBezTo>
                  <a:lnTo>
                    <a:pt x="3501" y="1232"/>
                  </a:lnTo>
                  <a:cubicBezTo>
                    <a:pt x="3386" y="732"/>
                    <a:pt x="3770" y="435"/>
                    <a:pt x="4145" y="435"/>
                  </a:cubicBezTo>
                  <a:close/>
                  <a:moveTo>
                    <a:pt x="7848" y="2746"/>
                  </a:moveTo>
                  <a:cubicBezTo>
                    <a:pt x="8111" y="2746"/>
                    <a:pt x="8330" y="2934"/>
                    <a:pt x="8383" y="3196"/>
                  </a:cubicBezTo>
                  <a:lnTo>
                    <a:pt x="9776" y="10757"/>
                  </a:lnTo>
                  <a:cubicBezTo>
                    <a:pt x="9823" y="11066"/>
                    <a:pt x="9621" y="11352"/>
                    <a:pt x="9323" y="11400"/>
                  </a:cubicBezTo>
                  <a:lnTo>
                    <a:pt x="3060" y="12543"/>
                  </a:lnTo>
                  <a:cubicBezTo>
                    <a:pt x="3030" y="12548"/>
                    <a:pt x="2999" y="12550"/>
                    <a:pt x="2969" y="12550"/>
                  </a:cubicBezTo>
                  <a:cubicBezTo>
                    <a:pt x="2707" y="12550"/>
                    <a:pt x="2472" y="12369"/>
                    <a:pt x="2429" y="12102"/>
                  </a:cubicBezTo>
                  <a:lnTo>
                    <a:pt x="1048" y="4530"/>
                  </a:lnTo>
                  <a:cubicBezTo>
                    <a:pt x="989" y="4232"/>
                    <a:pt x="1191" y="3947"/>
                    <a:pt x="1489" y="3899"/>
                  </a:cubicBezTo>
                  <a:lnTo>
                    <a:pt x="2239" y="3768"/>
                  </a:lnTo>
                  <a:cubicBezTo>
                    <a:pt x="2271" y="3968"/>
                    <a:pt x="2451" y="4121"/>
                    <a:pt x="2657" y="4121"/>
                  </a:cubicBezTo>
                  <a:cubicBezTo>
                    <a:pt x="2684" y="4121"/>
                    <a:pt x="2711" y="4119"/>
                    <a:pt x="2739" y="4113"/>
                  </a:cubicBezTo>
                  <a:lnTo>
                    <a:pt x="6656" y="3399"/>
                  </a:lnTo>
                  <a:cubicBezTo>
                    <a:pt x="6882" y="3351"/>
                    <a:pt x="7049" y="3125"/>
                    <a:pt x="7001" y="2887"/>
                  </a:cubicBezTo>
                  <a:lnTo>
                    <a:pt x="7740" y="2756"/>
                  </a:lnTo>
                  <a:cubicBezTo>
                    <a:pt x="7776" y="2749"/>
                    <a:pt x="7812" y="2746"/>
                    <a:pt x="7848" y="2746"/>
                  </a:cubicBezTo>
                  <a:close/>
                  <a:moveTo>
                    <a:pt x="4134" y="0"/>
                  </a:moveTo>
                  <a:cubicBezTo>
                    <a:pt x="4070" y="0"/>
                    <a:pt x="4006" y="6"/>
                    <a:pt x="3942" y="18"/>
                  </a:cubicBezTo>
                  <a:cubicBezTo>
                    <a:pt x="3334" y="125"/>
                    <a:pt x="2941" y="708"/>
                    <a:pt x="3072" y="1303"/>
                  </a:cubicBezTo>
                  <a:cubicBezTo>
                    <a:pt x="3096" y="1482"/>
                    <a:pt x="3168" y="1637"/>
                    <a:pt x="3287" y="1780"/>
                  </a:cubicBezTo>
                  <a:lnTo>
                    <a:pt x="2501" y="1923"/>
                  </a:lnTo>
                  <a:cubicBezTo>
                    <a:pt x="2191" y="1982"/>
                    <a:pt x="1977" y="2292"/>
                    <a:pt x="2037" y="2601"/>
                  </a:cubicBezTo>
                  <a:lnTo>
                    <a:pt x="2084" y="2887"/>
                  </a:lnTo>
                  <a:lnTo>
                    <a:pt x="798" y="3125"/>
                  </a:lnTo>
                  <a:cubicBezTo>
                    <a:pt x="310" y="3208"/>
                    <a:pt x="1" y="3673"/>
                    <a:pt x="84" y="4161"/>
                  </a:cubicBezTo>
                  <a:lnTo>
                    <a:pt x="1656" y="12793"/>
                  </a:lnTo>
                  <a:cubicBezTo>
                    <a:pt x="1741" y="13218"/>
                    <a:pt x="2111" y="13520"/>
                    <a:pt x="2537" y="13520"/>
                  </a:cubicBezTo>
                  <a:cubicBezTo>
                    <a:pt x="2588" y="13520"/>
                    <a:pt x="2639" y="13516"/>
                    <a:pt x="2691" y="13507"/>
                  </a:cubicBezTo>
                  <a:lnTo>
                    <a:pt x="10026" y="12162"/>
                  </a:lnTo>
                  <a:cubicBezTo>
                    <a:pt x="10514" y="12079"/>
                    <a:pt x="10835" y="11602"/>
                    <a:pt x="10752" y="11126"/>
                  </a:cubicBezTo>
                  <a:lnTo>
                    <a:pt x="9168" y="2494"/>
                  </a:lnTo>
                  <a:cubicBezTo>
                    <a:pt x="9095" y="2064"/>
                    <a:pt x="8725" y="1763"/>
                    <a:pt x="8304" y="1763"/>
                  </a:cubicBezTo>
                  <a:cubicBezTo>
                    <a:pt x="8248" y="1763"/>
                    <a:pt x="8190" y="1768"/>
                    <a:pt x="8133" y="1780"/>
                  </a:cubicBezTo>
                  <a:lnTo>
                    <a:pt x="6859" y="2018"/>
                  </a:lnTo>
                  <a:lnTo>
                    <a:pt x="6799" y="1732"/>
                  </a:lnTo>
                  <a:cubicBezTo>
                    <a:pt x="6745" y="1451"/>
                    <a:pt x="6496" y="1249"/>
                    <a:pt x="6210" y="1249"/>
                  </a:cubicBezTo>
                  <a:cubicBezTo>
                    <a:pt x="6180" y="1249"/>
                    <a:pt x="6151" y="1251"/>
                    <a:pt x="6120" y="1256"/>
                  </a:cubicBezTo>
                  <a:lnTo>
                    <a:pt x="5168" y="1434"/>
                  </a:lnTo>
                  <a:cubicBezTo>
                    <a:pt x="5227" y="1268"/>
                    <a:pt x="5239" y="1089"/>
                    <a:pt x="5204" y="910"/>
                  </a:cubicBezTo>
                  <a:cubicBezTo>
                    <a:pt x="5119" y="380"/>
                    <a:pt x="4655" y="0"/>
                    <a:pt x="4134"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251" name="Google Shape;6251;p68"/>
            <p:cNvSpPr/>
            <p:nvPr/>
          </p:nvSpPr>
          <p:spPr>
            <a:xfrm>
              <a:off x="8318251" y="4354466"/>
              <a:ext cx="60156" cy="49866"/>
            </a:xfrm>
            <a:custGeom>
              <a:avLst/>
              <a:gdLst/>
              <a:ahLst/>
              <a:cxnLst/>
              <a:rect l="l" t="t" r="r" b="b"/>
              <a:pathLst>
                <a:path w="1865" h="1546" extrusionOk="0">
                  <a:moveTo>
                    <a:pt x="1014" y="1"/>
                  </a:moveTo>
                  <a:cubicBezTo>
                    <a:pt x="970" y="1"/>
                    <a:pt x="926" y="5"/>
                    <a:pt x="882" y="12"/>
                  </a:cubicBezTo>
                  <a:cubicBezTo>
                    <a:pt x="191" y="131"/>
                    <a:pt x="0" y="1012"/>
                    <a:pt x="572" y="1405"/>
                  </a:cubicBezTo>
                  <a:cubicBezTo>
                    <a:pt x="710" y="1502"/>
                    <a:pt x="861" y="1545"/>
                    <a:pt x="1007" y="1545"/>
                  </a:cubicBezTo>
                  <a:cubicBezTo>
                    <a:pt x="1454" y="1545"/>
                    <a:pt x="1864" y="1142"/>
                    <a:pt x="1775" y="631"/>
                  </a:cubicBezTo>
                  <a:cubicBezTo>
                    <a:pt x="1700" y="259"/>
                    <a:pt x="1379" y="1"/>
                    <a:pt x="101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252" name="Google Shape;6252;p68"/>
            <p:cNvSpPr/>
            <p:nvPr/>
          </p:nvSpPr>
          <p:spPr>
            <a:xfrm>
              <a:off x="8386921" y="4339823"/>
              <a:ext cx="124020" cy="43383"/>
            </a:xfrm>
            <a:custGeom>
              <a:avLst/>
              <a:gdLst/>
              <a:ahLst/>
              <a:cxnLst/>
              <a:rect l="l" t="t" r="r" b="b"/>
              <a:pathLst>
                <a:path w="3845" h="1345" extrusionOk="0">
                  <a:moveTo>
                    <a:pt x="3248" y="1"/>
                  </a:moveTo>
                  <a:cubicBezTo>
                    <a:pt x="3212" y="1"/>
                    <a:pt x="3174" y="5"/>
                    <a:pt x="3134" y="14"/>
                  </a:cubicBezTo>
                  <a:lnTo>
                    <a:pt x="538" y="478"/>
                  </a:lnTo>
                  <a:cubicBezTo>
                    <a:pt x="0" y="579"/>
                    <a:pt x="106" y="1345"/>
                    <a:pt x="597" y="1345"/>
                  </a:cubicBezTo>
                  <a:cubicBezTo>
                    <a:pt x="628" y="1345"/>
                    <a:pt x="660" y="1342"/>
                    <a:pt x="693" y="1335"/>
                  </a:cubicBezTo>
                  <a:lnTo>
                    <a:pt x="3289" y="871"/>
                  </a:lnTo>
                  <a:cubicBezTo>
                    <a:pt x="3844" y="793"/>
                    <a:pt x="3747" y="1"/>
                    <a:pt x="324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253" name="Google Shape;6253;p68"/>
            <p:cNvSpPr/>
            <p:nvPr/>
          </p:nvSpPr>
          <p:spPr>
            <a:xfrm>
              <a:off x="8330927" y="4423976"/>
              <a:ext cx="60156" cy="49866"/>
            </a:xfrm>
            <a:custGeom>
              <a:avLst/>
              <a:gdLst/>
              <a:ahLst/>
              <a:cxnLst/>
              <a:rect l="l" t="t" r="r" b="b"/>
              <a:pathLst>
                <a:path w="1865" h="1546" extrusionOk="0">
                  <a:moveTo>
                    <a:pt x="1014" y="1"/>
                  </a:moveTo>
                  <a:cubicBezTo>
                    <a:pt x="970" y="1"/>
                    <a:pt x="926" y="5"/>
                    <a:pt x="881" y="12"/>
                  </a:cubicBezTo>
                  <a:cubicBezTo>
                    <a:pt x="203" y="131"/>
                    <a:pt x="0" y="1012"/>
                    <a:pt x="572" y="1405"/>
                  </a:cubicBezTo>
                  <a:cubicBezTo>
                    <a:pt x="710" y="1502"/>
                    <a:pt x="861" y="1546"/>
                    <a:pt x="1007" y="1546"/>
                  </a:cubicBezTo>
                  <a:cubicBezTo>
                    <a:pt x="1454" y="1546"/>
                    <a:pt x="1864" y="1142"/>
                    <a:pt x="1774" y="631"/>
                  </a:cubicBezTo>
                  <a:cubicBezTo>
                    <a:pt x="1700" y="259"/>
                    <a:pt x="1379" y="1"/>
                    <a:pt x="101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254" name="Google Shape;6254;p68"/>
            <p:cNvSpPr/>
            <p:nvPr/>
          </p:nvSpPr>
          <p:spPr>
            <a:xfrm>
              <a:off x="8400436" y="4409300"/>
              <a:ext cx="121279" cy="43544"/>
            </a:xfrm>
            <a:custGeom>
              <a:avLst/>
              <a:gdLst/>
              <a:ahLst/>
              <a:cxnLst/>
              <a:rect l="l" t="t" r="r" b="b"/>
              <a:pathLst>
                <a:path w="3760" h="1350" extrusionOk="0">
                  <a:moveTo>
                    <a:pt x="3144" y="1"/>
                  </a:moveTo>
                  <a:cubicBezTo>
                    <a:pt x="3128" y="1"/>
                    <a:pt x="3112" y="1"/>
                    <a:pt x="3096" y="3"/>
                  </a:cubicBezTo>
                  <a:lnTo>
                    <a:pt x="500" y="467"/>
                  </a:lnTo>
                  <a:cubicBezTo>
                    <a:pt x="0" y="618"/>
                    <a:pt x="125" y="1349"/>
                    <a:pt x="631" y="1349"/>
                  </a:cubicBezTo>
                  <a:cubicBezTo>
                    <a:pt x="643" y="1349"/>
                    <a:pt x="655" y="1349"/>
                    <a:pt x="667" y="1348"/>
                  </a:cubicBezTo>
                  <a:lnTo>
                    <a:pt x="3263" y="872"/>
                  </a:lnTo>
                  <a:cubicBezTo>
                    <a:pt x="3759" y="722"/>
                    <a:pt x="3640" y="1"/>
                    <a:pt x="314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255" name="Google Shape;6255;p68"/>
            <p:cNvSpPr/>
            <p:nvPr/>
          </p:nvSpPr>
          <p:spPr>
            <a:xfrm>
              <a:off x="8344377" y="4498130"/>
              <a:ext cx="60123" cy="50221"/>
            </a:xfrm>
            <a:custGeom>
              <a:avLst/>
              <a:gdLst/>
              <a:ahLst/>
              <a:cxnLst/>
              <a:rect l="l" t="t" r="r" b="b"/>
              <a:pathLst>
                <a:path w="1864" h="1557" extrusionOk="0">
                  <a:moveTo>
                    <a:pt x="1010" y="0"/>
                  </a:moveTo>
                  <a:cubicBezTo>
                    <a:pt x="967" y="0"/>
                    <a:pt x="924" y="4"/>
                    <a:pt x="881" y="11"/>
                  </a:cubicBezTo>
                  <a:cubicBezTo>
                    <a:pt x="203" y="130"/>
                    <a:pt x="0" y="1011"/>
                    <a:pt x="572" y="1416"/>
                  </a:cubicBezTo>
                  <a:cubicBezTo>
                    <a:pt x="710" y="1513"/>
                    <a:pt x="860" y="1556"/>
                    <a:pt x="1007" y="1556"/>
                  </a:cubicBezTo>
                  <a:cubicBezTo>
                    <a:pt x="1454" y="1556"/>
                    <a:pt x="1864" y="1153"/>
                    <a:pt x="1774" y="642"/>
                  </a:cubicBezTo>
                  <a:cubicBezTo>
                    <a:pt x="1710" y="268"/>
                    <a:pt x="1378" y="0"/>
                    <a:pt x="1010"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256" name="Google Shape;6256;p68"/>
            <p:cNvSpPr/>
            <p:nvPr/>
          </p:nvSpPr>
          <p:spPr>
            <a:xfrm>
              <a:off x="8413822" y="4483357"/>
              <a:ext cx="122246" cy="43706"/>
            </a:xfrm>
            <a:custGeom>
              <a:avLst/>
              <a:gdLst/>
              <a:ahLst/>
              <a:cxnLst/>
              <a:rect l="l" t="t" r="r" b="b"/>
              <a:pathLst>
                <a:path w="3790" h="1355" extrusionOk="0">
                  <a:moveTo>
                    <a:pt x="3177" y="0"/>
                  </a:moveTo>
                  <a:cubicBezTo>
                    <a:pt x="3155" y="0"/>
                    <a:pt x="3133" y="2"/>
                    <a:pt x="3110" y="5"/>
                  </a:cubicBezTo>
                  <a:lnTo>
                    <a:pt x="514" y="481"/>
                  </a:lnTo>
                  <a:cubicBezTo>
                    <a:pt x="1" y="606"/>
                    <a:pt x="110" y="1355"/>
                    <a:pt x="602" y="1355"/>
                  </a:cubicBezTo>
                  <a:cubicBezTo>
                    <a:pt x="623" y="1355"/>
                    <a:pt x="646" y="1353"/>
                    <a:pt x="669" y="1350"/>
                  </a:cubicBezTo>
                  <a:lnTo>
                    <a:pt x="3264" y="886"/>
                  </a:lnTo>
                  <a:cubicBezTo>
                    <a:pt x="3789" y="749"/>
                    <a:pt x="3669" y="0"/>
                    <a:pt x="3177"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257" name="Google Shape;6257;p68"/>
            <p:cNvSpPr/>
            <p:nvPr/>
          </p:nvSpPr>
          <p:spPr>
            <a:xfrm>
              <a:off x="8287157" y="4806940"/>
              <a:ext cx="250396" cy="224592"/>
            </a:xfrm>
            <a:custGeom>
              <a:avLst/>
              <a:gdLst/>
              <a:ahLst/>
              <a:cxnLst/>
              <a:rect l="l" t="t" r="r" b="b"/>
              <a:pathLst>
                <a:path w="7763" h="6963" extrusionOk="0">
                  <a:moveTo>
                    <a:pt x="3924" y="1"/>
                  </a:moveTo>
                  <a:cubicBezTo>
                    <a:pt x="2893" y="1"/>
                    <a:pt x="1881" y="469"/>
                    <a:pt x="1215" y="1343"/>
                  </a:cubicBezTo>
                  <a:lnTo>
                    <a:pt x="6953" y="4975"/>
                  </a:lnTo>
                  <a:cubicBezTo>
                    <a:pt x="7763" y="3403"/>
                    <a:pt x="7239" y="1474"/>
                    <a:pt x="5751" y="534"/>
                  </a:cubicBezTo>
                  <a:cubicBezTo>
                    <a:pt x="5184" y="174"/>
                    <a:pt x="4551" y="1"/>
                    <a:pt x="3924" y="1"/>
                  </a:cubicBezTo>
                  <a:close/>
                  <a:moveTo>
                    <a:pt x="810" y="1986"/>
                  </a:moveTo>
                  <a:lnTo>
                    <a:pt x="810" y="1986"/>
                  </a:lnTo>
                  <a:cubicBezTo>
                    <a:pt x="0" y="3558"/>
                    <a:pt x="512" y="5498"/>
                    <a:pt x="2012" y="6439"/>
                  </a:cubicBezTo>
                  <a:cubicBezTo>
                    <a:pt x="2576" y="6793"/>
                    <a:pt x="3206" y="6963"/>
                    <a:pt x="3829" y="6963"/>
                  </a:cubicBezTo>
                  <a:cubicBezTo>
                    <a:pt x="4864" y="6963"/>
                    <a:pt x="5880" y="6494"/>
                    <a:pt x="6549" y="5618"/>
                  </a:cubicBezTo>
                  <a:lnTo>
                    <a:pt x="810" y="1986"/>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258" name="Google Shape;6258;p68"/>
            <p:cNvSpPr/>
            <p:nvPr/>
          </p:nvSpPr>
          <p:spPr>
            <a:xfrm>
              <a:off x="8756435" y="4325276"/>
              <a:ext cx="195885" cy="181918"/>
            </a:xfrm>
            <a:custGeom>
              <a:avLst/>
              <a:gdLst/>
              <a:ahLst/>
              <a:cxnLst/>
              <a:rect l="l" t="t" r="r" b="b"/>
              <a:pathLst>
                <a:path w="6073" h="5640" extrusionOk="0">
                  <a:moveTo>
                    <a:pt x="3596" y="0"/>
                  </a:moveTo>
                  <a:lnTo>
                    <a:pt x="1203" y="1632"/>
                  </a:lnTo>
                  <a:cubicBezTo>
                    <a:pt x="251" y="2286"/>
                    <a:pt x="1" y="3596"/>
                    <a:pt x="655" y="4560"/>
                  </a:cubicBezTo>
                  <a:lnTo>
                    <a:pt x="763" y="4715"/>
                  </a:lnTo>
                  <a:cubicBezTo>
                    <a:pt x="1163" y="5316"/>
                    <a:pt x="1827" y="5640"/>
                    <a:pt x="2502" y="5640"/>
                  </a:cubicBezTo>
                  <a:cubicBezTo>
                    <a:pt x="2909" y="5640"/>
                    <a:pt x="3321" y="5522"/>
                    <a:pt x="3680" y="5275"/>
                  </a:cubicBezTo>
                  <a:lnTo>
                    <a:pt x="6073" y="3644"/>
                  </a:lnTo>
                  <a:lnTo>
                    <a:pt x="3596" y="0"/>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259" name="Google Shape;6259;p68"/>
            <p:cNvSpPr/>
            <p:nvPr/>
          </p:nvSpPr>
          <p:spPr>
            <a:xfrm>
              <a:off x="8888938" y="4249734"/>
              <a:ext cx="195885" cy="181950"/>
            </a:xfrm>
            <a:custGeom>
              <a:avLst/>
              <a:gdLst/>
              <a:ahLst/>
              <a:cxnLst/>
              <a:rect l="l" t="t" r="r" b="b"/>
              <a:pathLst>
                <a:path w="6073" h="5641" extrusionOk="0">
                  <a:moveTo>
                    <a:pt x="3577" y="1"/>
                  </a:moveTo>
                  <a:cubicBezTo>
                    <a:pt x="3169" y="1"/>
                    <a:pt x="2757" y="119"/>
                    <a:pt x="2393" y="366"/>
                  </a:cubicBezTo>
                  <a:lnTo>
                    <a:pt x="0" y="1997"/>
                  </a:lnTo>
                  <a:lnTo>
                    <a:pt x="2477" y="5640"/>
                  </a:lnTo>
                  <a:lnTo>
                    <a:pt x="4870" y="4009"/>
                  </a:lnTo>
                  <a:cubicBezTo>
                    <a:pt x="5834" y="3354"/>
                    <a:pt x="6072" y="2045"/>
                    <a:pt x="5429" y="1092"/>
                  </a:cubicBezTo>
                  <a:lnTo>
                    <a:pt x="5322" y="926"/>
                  </a:lnTo>
                  <a:cubicBezTo>
                    <a:pt x="4914" y="325"/>
                    <a:pt x="4252" y="1"/>
                    <a:pt x="3577"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260" name="Google Shape;6260;p68"/>
            <p:cNvSpPr/>
            <p:nvPr/>
          </p:nvSpPr>
          <p:spPr>
            <a:xfrm>
              <a:off x="8698827" y="4700401"/>
              <a:ext cx="346064" cy="344677"/>
            </a:xfrm>
            <a:custGeom>
              <a:avLst/>
              <a:gdLst/>
              <a:ahLst/>
              <a:cxnLst/>
              <a:rect l="l" t="t" r="r" b="b"/>
              <a:pathLst>
                <a:path w="10729" h="10686" extrusionOk="0">
                  <a:moveTo>
                    <a:pt x="5017" y="0"/>
                  </a:moveTo>
                  <a:cubicBezTo>
                    <a:pt x="4831" y="0"/>
                    <a:pt x="4666" y="137"/>
                    <a:pt x="4644" y="324"/>
                  </a:cubicBezTo>
                  <a:lnTo>
                    <a:pt x="4192" y="3813"/>
                  </a:lnTo>
                  <a:lnTo>
                    <a:pt x="703" y="3348"/>
                  </a:lnTo>
                  <a:cubicBezTo>
                    <a:pt x="688" y="3347"/>
                    <a:pt x="673" y="3346"/>
                    <a:pt x="659" y="3346"/>
                  </a:cubicBezTo>
                  <a:cubicBezTo>
                    <a:pt x="474" y="3346"/>
                    <a:pt x="308" y="3482"/>
                    <a:pt x="286" y="3670"/>
                  </a:cubicBezTo>
                  <a:lnTo>
                    <a:pt x="24" y="5646"/>
                  </a:lnTo>
                  <a:cubicBezTo>
                    <a:pt x="1" y="5849"/>
                    <a:pt x="143" y="6027"/>
                    <a:pt x="346" y="6063"/>
                  </a:cubicBezTo>
                  <a:lnTo>
                    <a:pt x="3822" y="6527"/>
                  </a:lnTo>
                  <a:lnTo>
                    <a:pt x="3370" y="10004"/>
                  </a:lnTo>
                  <a:cubicBezTo>
                    <a:pt x="3334" y="10206"/>
                    <a:pt x="3477" y="10397"/>
                    <a:pt x="3692" y="10421"/>
                  </a:cubicBezTo>
                  <a:lnTo>
                    <a:pt x="5656" y="10683"/>
                  </a:lnTo>
                  <a:cubicBezTo>
                    <a:pt x="5671" y="10684"/>
                    <a:pt x="5686" y="10685"/>
                    <a:pt x="5700" y="10685"/>
                  </a:cubicBezTo>
                  <a:cubicBezTo>
                    <a:pt x="5885" y="10685"/>
                    <a:pt x="6051" y="10549"/>
                    <a:pt x="6073" y="10361"/>
                  </a:cubicBezTo>
                  <a:lnTo>
                    <a:pt x="6537" y="6885"/>
                  </a:lnTo>
                  <a:lnTo>
                    <a:pt x="10026" y="7337"/>
                  </a:lnTo>
                  <a:cubicBezTo>
                    <a:pt x="10040" y="7339"/>
                    <a:pt x="10055" y="7340"/>
                    <a:pt x="10070" y="7340"/>
                  </a:cubicBezTo>
                  <a:cubicBezTo>
                    <a:pt x="10253" y="7340"/>
                    <a:pt x="10409" y="7203"/>
                    <a:pt x="10442" y="7016"/>
                  </a:cubicBezTo>
                  <a:lnTo>
                    <a:pt x="10704" y="5039"/>
                  </a:lnTo>
                  <a:cubicBezTo>
                    <a:pt x="10728" y="4837"/>
                    <a:pt x="10585" y="4646"/>
                    <a:pt x="10383" y="4622"/>
                  </a:cubicBezTo>
                  <a:lnTo>
                    <a:pt x="6894" y="4170"/>
                  </a:lnTo>
                  <a:lnTo>
                    <a:pt x="7359" y="681"/>
                  </a:lnTo>
                  <a:cubicBezTo>
                    <a:pt x="7382" y="479"/>
                    <a:pt x="7240" y="300"/>
                    <a:pt x="7037" y="265"/>
                  </a:cubicBezTo>
                  <a:lnTo>
                    <a:pt x="5061" y="3"/>
                  </a:lnTo>
                  <a:cubicBezTo>
                    <a:pt x="5046" y="1"/>
                    <a:pt x="5031" y="0"/>
                    <a:pt x="5017"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261" name="Google Shape;6261;p68"/>
            <p:cNvSpPr/>
            <p:nvPr/>
          </p:nvSpPr>
          <p:spPr>
            <a:xfrm>
              <a:off x="7731822" y="226472"/>
              <a:ext cx="195885" cy="181918"/>
            </a:xfrm>
            <a:custGeom>
              <a:avLst/>
              <a:gdLst/>
              <a:ahLst/>
              <a:cxnLst/>
              <a:rect l="l" t="t" r="r" b="b"/>
              <a:pathLst>
                <a:path w="6073" h="5640" extrusionOk="0">
                  <a:moveTo>
                    <a:pt x="3596" y="0"/>
                  </a:moveTo>
                  <a:lnTo>
                    <a:pt x="1203" y="1631"/>
                  </a:lnTo>
                  <a:cubicBezTo>
                    <a:pt x="251" y="2286"/>
                    <a:pt x="1" y="3596"/>
                    <a:pt x="655" y="4560"/>
                  </a:cubicBezTo>
                  <a:lnTo>
                    <a:pt x="763" y="4715"/>
                  </a:lnTo>
                  <a:cubicBezTo>
                    <a:pt x="1171" y="5316"/>
                    <a:pt x="1833" y="5640"/>
                    <a:pt x="2508" y="5640"/>
                  </a:cubicBezTo>
                  <a:cubicBezTo>
                    <a:pt x="2916" y="5640"/>
                    <a:pt x="3328" y="5521"/>
                    <a:pt x="3692" y="5275"/>
                  </a:cubicBezTo>
                  <a:lnTo>
                    <a:pt x="6073" y="3644"/>
                  </a:lnTo>
                  <a:lnTo>
                    <a:pt x="3596" y="0"/>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262" name="Google Shape;6262;p68"/>
            <p:cNvSpPr/>
            <p:nvPr/>
          </p:nvSpPr>
          <p:spPr>
            <a:xfrm>
              <a:off x="7864326" y="151317"/>
              <a:ext cx="196272" cy="181950"/>
            </a:xfrm>
            <a:custGeom>
              <a:avLst/>
              <a:gdLst/>
              <a:ahLst/>
              <a:cxnLst/>
              <a:rect l="l" t="t" r="r" b="b"/>
              <a:pathLst>
                <a:path w="6085" h="5641" extrusionOk="0">
                  <a:moveTo>
                    <a:pt x="3568" y="1"/>
                  </a:moveTo>
                  <a:cubicBezTo>
                    <a:pt x="3162" y="1"/>
                    <a:pt x="2752" y="119"/>
                    <a:pt x="2393" y="366"/>
                  </a:cubicBezTo>
                  <a:lnTo>
                    <a:pt x="0" y="1997"/>
                  </a:lnTo>
                  <a:lnTo>
                    <a:pt x="2477" y="5640"/>
                  </a:lnTo>
                  <a:lnTo>
                    <a:pt x="4870" y="4009"/>
                  </a:lnTo>
                  <a:cubicBezTo>
                    <a:pt x="5834" y="3354"/>
                    <a:pt x="6084" y="2044"/>
                    <a:pt x="5430" y="1080"/>
                  </a:cubicBezTo>
                  <a:lnTo>
                    <a:pt x="5310" y="925"/>
                  </a:lnTo>
                  <a:cubicBezTo>
                    <a:pt x="4902" y="324"/>
                    <a:pt x="4240" y="1"/>
                    <a:pt x="356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263" name="Google Shape;6263;p68"/>
            <p:cNvSpPr/>
            <p:nvPr/>
          </p:nvSpPr>
          <p:spPr>
            <a:xfrm>
              <a:off x="7674215" y="602242"/>
              <a:ext cx="346064" cy="344032"/>
            </a:xfrm>
            <a:custGeom>
              <a:avLst/>
              <a:gdLst/>
              <a:ahLst/>
              <a:cxnLst/>
              <a:rect l="l" t="t" r="r" b="b"/>
              <a:pathLst>
                <a:path w="10729" h="10666" extrusionOk="0">
                  <a:moveTo>
                    <a:pt x="4999" y="1"/>
                  </a:moveTo>
                  <a:cubicBezTo>
                    <a:pt x="4821" y="1"/>
                    <a:pt x="4665" y="136"/>
                    <a:pt x="4644" y="328"/>
                  </a:cubicBezTo>
                  <a:lnTo>
                    <a:pt x="4180" y="3805"/>
                  </a:lnTo>
                  <a:lnTo>
                    <a:pt x="715" y="3340"/>
                  </a:lnTo>
                  <a:cubicBezTo>
                    <a:pt x="693" y="3336"/>
                    <a:pt x="671" y="3335"/>
                    <a:pt x="650" y="3335"/>
                  </a:cubicBezTo>
                  <a:cubicBezTo>
                    <a:pt x="465" y="3335"/>
                    <a:pt x="318" y="3469"/>
                    <a:pt x="286" y="3662"/>
                  </a:cubicBezTo>
                  <a:lnTo>
                    <a:pt x="36" y="5626"/>
                  </a:lnTo>
                  <a:cubicBezTo>
                    <a:pt x="1" y="5829"/>
                    <a:pt x="144" y="6019"/>
                    <a:pt x="358" y="6043"/>
                  </a:cubicBezTo>
                  <a:lnTo>
                    <a:pt x="346" y="6043"/>
                  </a:lnTo>
                  <a:lnTo>
                    <a:pt x="3823" y="6507"/>
                  </a:lnTo>
                  <a:lnTo>
                    <a:pt x="3370" y="9984"/>
                  </a:lnTo>
                  <a:cubicBezTo>
                    <a:pt x="3334" y="10186"/>
                    <a:pt x="3477" y="10377"/>
                    <a:pt x="3692" y="10401"/>
                  </a:cubicBezTo>
                  <a:lnTo>
                    <a:pt x="5656" y="10663"/>
                  </a:lnTo>
                  <a:cubicBezTo>
                    <a:pt x="5671" y="10664"/>
                    <a:pt x="5686" y="10665"/>
                    <a:pt x="5700" y="10665"/>
                  </a:cubicBezTo>
                  <a:cubicBezTo>
                    <a:pt x="5886" y="10665"/>
                    <a:pt x="6051" y="10529"/>
                    <a:pt x="6073" y="10341"/>
                  </a:cubicBezTo>
                  <a:lnTo>
                    <a:pt x="6537" y="6864"/>
                  </a:lnTo>
                  <a:lnTo>
                    <a:pt x="10014" y="7329"/>
                  </a:lnTo>
                  <a:cubicBezTo>
                    <a:pt x="10029" y="7331"/>
                    <a:pt x="10043" y="7331"/>
                    <a:pt x="10058" y="7331"/>
                  </a:cubicBezTo>
                  <a:cubicBezTo>
                    <a:pt x="10243" y="7331"/>
                    <a:pt x="10408" y="7195"/>
                    <a:pt x="10431" y="7007"/>
                  </a:cubicBezTo>
                  <a:lnTo>
                    <a:pt x="10693" y="5031"/>
                  </a:lnTo>
                  <a:cubicBezTo>
                    <a:pt x="10728" y="4828"/>
                    <a:pt x="10573" y="4638"/>
                    <a:pt x="10371" y="4614"/>
                  </a:cubicBezTo>
                  <a:lnTo>
                    <a:pt x="6894" y="4150"/>
                  </a:lnTo>
                  <a:lnTo>
                    <a:pt x="7359" y="673"/>
                  </a:lnTo>
                  <a:cubicBezTo>
                    <a:pt x="7383" y="471"/>
                    <a:pt x="7240" y="280"/>
                    <a:pt x="7037" y="256"/>
                  </a:cubicBezTo>
                  <a:lnTo>
                    <a:pt x="5061" y="6"/>
                  </a:lnTo>
                  <a:cubicBezTo>
                    <a:pt x="5040" y="3"/>
                    <a:pt x="5019" y="1"/>
                    <a:pt x="4999"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264" name="Google Shape;6264;p68"/>
            <p:cNvSpPr/>
            <p:nvPr/>
          </p:nvSpPr>
          <p:spPr>
            <a:xfrm>
              <a:off x="7731435" y="1251439"/>
              <a:ext cx="196272" cy="181563"/>
            </a:xfrm>
            <a:custGeom>
              <a:avLst/>
              <a:gdLst/>
              <a:ahLst/>
              <a:cxnLst/>
              <a:rect l="l" t="t" r="r" b="b"/>
              <a:pathLst>
                <a:path w="6085" h="5629" extrusionOk="0">
                  <a:moveTo>
                    <a:pt x="3608" y="1"/>
                  </a:moveTo>
                  <a:lnTo>
                    <a:pt x="1215" y="1620"/>
                  </a:lnTo>
                  <a:cubicBezTo>
                    <a:pt x="251" y="2275"/>
                    <a:pt x="1" y="3585"/>
                    <a:pt x="667" y="4549"/>
                  </a:cubicBezTo>
                  <a:lnTo>
                    <a:pt x="775" y="4704"/>
                  </a:lnTo>
                  <a:cubicBezTo>
                    <a:pt x="1183" y="5305"/>
                    <a:pt x="1845" y="5629"/>
                    <a:pt x="2520" y="5629"/>
                  </a:cubicBezTo>
                  <a:cubicBezTo>
                    <a:pt x="2928" y="5629"/>
                    <a:pt x="3340" y="5510"/>
                    <a:pt x="3704" y="5264"/>
                  </a:cubicBezTo>
                  <a:lnTo>
                    <a:pt x="6085" y="3644"/>
                  </a:lnTo>
                  <a:lnTo>
                    <a:pt x="3608" y="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265" name="Google Shape;6265;p68"/>
            <p:cNvSpPr/>
            <p:nvPr/>
          </p:nvSpPr>
          <p:spPr>
            <a:xfrm>
              <a:off x="7864326" y="1176188"/>
              <a:ext cx="195885" cy="181660"/>
            </a:xfrm>
            <a:custGeom>
              <a:avLst/>
              <a:gdLst/>
              <a:ahLst/>
              <a:cxnLst/>
              <a:rect l="l" t="t" r="r" b="b"/>
              <a:pathLst>
                <a:path w="6073" h="5632" extrusionOk="0">
                  <a:moveTo>
                    <a:pt x="3579" y="1"/>
                  </a:moveTo>
                  <a:cubicBezTo>
                    <a:pt x="3169" y="1"/>
                    <a:pt x="2756" y="120"/>
                    <a:pt x="2393" y="369"/>
                  </a:cubicBezTo>
                  <a:lnTo>
                    <a:pt x="0" y="1989"/>
                  </a:lnTo>
                  <a:lnTo>
                    <a:pt x="2477" y="5632"/>
                  </a:lnTo>
                  <a:lnTo>
                    <a:pt x="4870" y="4001"/>
                  </a:lnTo>
                  <a:cubicBezTo>
                    <a:pt x="5822" y="3346"/>
                    <a:pt x="6072" y="2036"/>
                    <a:pt x="5430" y="1072"/>
                  </a:cubicBezTo>
                  <a:lnTo>
                    <a:pt x="5430" y="1072"/>
                  </a:lnTo>
                  <a:lnTo>
                    <a:pt x="5430" y="1084"/>
                  </a:lnTo>
                  <a:lnTo>
                    <a:pt x="5310" y="917"/>
                  </a:lnTo>
                  <a:cubicBezTo>
                    <a:pt x="4905" y="319"/>
                    <a:pt x="4247" y="1"/>
                    <a:pt x="3579"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266" name="Google Shape;6266;p68"/>
            <p:cNvSpPr/>
            <p:nvPr/>
          </p:nvSpPr>
          <p:spPr>
            <a:xfrm>
              <a:off x="7674215" y="1626564"/>
              <a:ext cx="346064" cy="344387"/>
            </a:xfrm>
            <a:custGeom>
              <a:avLst/>
              <a:gdLst/>
              <a:ahLst/>
              <a:cxnLst/>
              <a:rect l="l" t="t" r="r" b="b"/>
              <a:pathLst>
                <a:path w="10729" h="10677" extrusionOk="0">
                  <a:moveTo>
                    <a:pt x="5017" y="1"/>
                  </a:moveTo>
                  <a:cubicBezTo>
                    <a:pt x="4831" y="1"/>
                    <a:pt x="4666" y="137"/>
                    <a:pt x="4644" y="325"/>
                  </a:cubicBezTo>
                  <a:lnTo>
                    <a:pt x="4180" y="3813"/>
                  </a:lnTo>
                  <a:lnTo>
                    <a:pt x="715" y="3349"/>
                  </a:lnTo>
                  <a:cubicBezTo>
                    <a:pt x="693" y="3345"/>
                    <a:pt x="671" y="3344"/>
                    <a:pt x="650" y="3344"/>
                  </a:cubicBezTo>
                  <a:cubicBezTo>
                    <a:pt x="465" y="3344"/>
                    <a:pt x="318" y="3478"/>
                    <a:pt x="286" y="3670"/>
                  </a:cubicBezTo>
                  <a:lnTo>
                    <a:pt x="36" y="5635"/>
                  </a:lnTo>
                  <a:cubicBezTo>
                    <a:pt x="1" y="5837"/>
                    <a:pt x="144" y="6028"/>
                    <a:pt x="358" y="6052"/>
                  </a:cubicBezTo>
                  <a:lnTo>
                    <a:pt x="346" y="6052"/>
                  </a:lnTo>
                  <a:lnTo>
                    <a:pt x="3823" y="6516"/>
                  </a:lnTo>
                  <a:lnTo>
                    <a:pt x="3370" y="9993"/>
                  </a:lnTo>
                  <a:cubicBezTo>
                    <a:pt x="3334" y="10195"/>
                    <a:pt x="3477" y="10386"/>
                    <a:pt x="3692" y="10409"/>
                  </a:cubicBezTo>
                  <a:lnTo>
                    <a:pt x="5656" y="10671"/>
                  </a:lnTo>
                  <a:cubicBezTo>
                    <a:pt x="5677" y="10675"/>
                    <a:pt x="5698" y="10677"/>
                    <a:pt x="5718" y="10677"/>
                  </a:cubicBezTo>
                  <a:cubicBezTo>
                    <a:pt x="5896" y="10677"/>
                    <a:pt x="6052" y="10542"/>
                    <a:pt x="6073" y="10350"/>
                  </a:cubicBezTo>
                  <a:lnTo>
                    <a:pt x="6537" y="6873"/>
                  </a:lnTo>
                  <a:lnTo>
                    <a:pt x="10014" y="7338"/>
                  </a:lnTo>
                  <a:cubicBezTo>
                    <a:pt x="10029" y="7339"/>
                    <a:pt x="10043" y="7340"/>
                    <a:pt x="10058" y="7340"/>
                  </a:cubicBezTo>
                  <a:cubicBezTo>
                    <a:pt x="10243" y="7340"/>
                    <a:pt x="10408" y="7204"/>
                    <a:pt x="10431" y="7016"/>
                  </a:cubicBezTo>
                  <a:lnTo>
                    <a:pt x="10693" y="5040"/>
                  </a:lnTo>
                  <a:cubicBezTo>
                    <a:pt x="10728" y="4837"/>
                    <a:pt x="10573" y="4647"/>
                    <a:pt x="10371" y="4623"/>
                  </a:cubicBezTo>
                  <a:lnTo>
                    <a:pt x="6894" y="4159"/>
                  </a:lnTo>
                  <a:lnTo>
                    <a:pt x="7359" y="682"/>
                  </a:lnTo>
                  <a:cubicBezTo>
                    <a:pt x="7383" y="480"/>
                    <a:pt x="7240" y="289"/>
                    <a:pt x="7037" y="265"/>
                  </a:cubicBezTo>
                  <a:lnTo>
                    <a:pt x="5061" y="3"/>
                  </a:lnTo>
                  <a:cubicBezTo>
                    <a:pt x="5046" y="2"/>
                    <a:pt x="5031" y="1"/>
                    <a:pt x="5017"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267" name="Google Shape;6267;p68"/>
            <p:cNvSpPr/>
            <p:nvPr/>
          </p:nvSpPr>
          <p:spPr>
            <a:xfrm>
              <a:off x="7731822" y="2276051"/>
              <a:ext cx="195885" cy="181563"/>
            </a:xfrm>
            <a:custGeom>
              <a:avLst/>
              <a:gdLst/>
              <a:ahLst/>
              <a:cxnLst/>
              <a:rect l="l" t="t" r="r" b="b"/>
              <a:pathLst>
                <a:path w="6073" h="5629" extrusionOk="0">
                  <a:moveTo>
                    <a:pt x="3596" y="1"/>
                  </a:moveTo>
                  <a:lnTo>
                    <a:pt x="1203" y="1620"/>
                  </a:lnTo>
                  <a:cubicBezTo>
                    <a:pt x="251" y="2275"/>
                    <a:pt x="1" y="3585"/>
                    <a:pt x="655" y="4549"/>
                  </a:cubicBezTo>
                  <a:lnTo>
                    <a:pt x="763" y="4716"/>
                  </a:lnTo>
                  <a:cubicBezTo>
                    <a:pt x="1170" y="5308"/>
                    <a:pt x="1831" y="5629"/>
                    <a:pt x="2505" y="5629"/>
                  </a:cubicBezTo>
                  <a:cubicBezTo>
                    <a:pt x="2914" y="5629"/>
                    <a:pt x="3327" y="5511"/>
                    <a:pt x="3692" y="5263"/>
                  </a:cubicBezTo>
                  <a:lnTo>
                    <a:pt x="6073" y="3644"/>
                  </a:lnTo>
                  <a:lnTo>
                    <a:pt x="3596" y="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268" name="Google Shape;6268;p68"/>
            <p:cNvSpPr/>
            <p:nvPr/>
          </p:nvSpPr>
          <p:spPr>
            <a:xfrm>
              <a:off x="7864326" y="2200542"/>
              <a:ext cx="195885" cy="181918"/>
            </a:xfrm>
            <a:custGeom>
              <a:avLst/>
              <a:gdLst/>
              <a:ahLst/>
              <a:cxnLst/>
              <a:rect l="l" t="t" r="r" b="b"/>
              <a:pathLst>
                <a:path w="6073" h="5640" extrusionOk="0">
                  <a:moveTo>
                    <a:pt x="3568" y="0"/>
                  </a:moveTo>
                  <a:cubicBezTo>
                    <a:pt x="3162" y="0"/>
                    <a:pt x="2752" y="119"/>
                    <a:pt x="2393" y="365"/>
                  </a:cubicBezTo>
                  <a:lnTo>
                    <a:pt x="0" y="1996"/>
                  </a:lnTo>
                  <a:lnTo>
                    <a:pt x="2477" y="5640"/>
                  </a:lnTo>
                  <a:lnTo>
                    <a:pt x="4870" y="4009"/>
                  </a:lnTo>
                  <a:cubicBezTo>
                    <a:pt x="5822" y="3354"/>
                    <a:pt x="6072" y="2044"/>
                    <a:pt x="5430" y="1080"/>
                  </a:cubicBezTo>
                  <a:lnTo>
                    <a:pt x="5310" y="925"/>
                  </a:lnTo>
                  <a:cubicBezTo>
                    <a:pt x="4902" y="324"/>
                    <a:pt x="4240" y="0"/>
                    <a:pt x="3568"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269" name="Google Shape;6269;p68"/>
            <p:cNvSpPr/>
            <p:nvPr/>
          </p:nvSpPr>
          <p:spPr>
            <a:xfrm>
              <a:off x="7674215" y="2651177"/>
              <a:ext cx="346064" cy="344387"/>
            </a:xfrm>
            <a:custGeom>
              <a:avLst/>
              <a:gdLst/>
              <a:ahLst/>
              <a:cxnLst/>
              <a:rect l="l" t="t" r="r" b="b"/>
              <a:pathLst>
                <a:path w="10729" h="10677" extrusionOk="0">
                  <a:moveTo>
                    <a:pt x="5017" y="1"/>
                  </a:moveTo>
                  <a:cubicBezTo>
                    <a:pt x="4831" y="1"/>
                    <a:pt x="4666" y="137"/>
                    <a:pt x="4644" y="325"/>
                  </a:cubicBezTo>
                  <a:lnTo>
                    <a:pt x="4180" y="3813"/>
                  </a:lnTo>
                  <a:lnTo>
                    <a:pt x="715" y="3349"/>
                  </a:lnTo>
                  <a:cubicBezTo>
                    <a:pt x="699" y="3347"/>
                    <a:pt x="684" y="3346"/>
                    <a:pt x="669" y="3346"/>
                  </a:cubicBezTo>
                  <a:cubicBezTo>
                    <a:pt x="475" y="3346"/>
                    <a:pt x="320" y="3483"/>
                    <a:pt x="286" y="3670"/>
                  </a:cubicBezTo>
                  <a:lnTo>
                    <a:pt x="36" y="5635"/>
                  </a:lnTo>
                  <a:cubicBezTo>
                    <a:pt x="1" y="5849"/>
                    <a:pt x="144" y="6028"/>
                    <a:pt x="358" y="6063"/>
                  </a:cubicBezTo>
                  <a:lnTo>
                    <a:pt x="346" y="6063"/>
                  </a:lnTo>
                  <a:lnTo>
                    <a:pt x="3823" y="6516"/>
                  </a:lnTo>
                  <a:lnTo>
                    <a:pt x="3370" y="10004"/>
                  </a:lnTo>
                  <a:cubicBezTo>
                    <a:pt x="3334" y="10207"/>
                    <a:pt x="3477" y="10385"/>
                    <a:pt x="3692" y="10421"/>
                  </a:cubicBezTo>
                  <a:lnTo>
                    <a:pt x="5656" y="10671"/>
                  </a:lnTo>
                  <a:cubicBezTo>
                    <a:pt x="5677" y="10675"/>
                    <a:pt x="5698" y="10677"/>
                    <a:pt x="5719" y="10677"/>
                  </a:cubicBezTo>
                  <a:cubicBezTo>
                    <a:pt x="5896" y="10677"/>
                    <a:pt x="6052" y="10543"/>
                    <a:pt x="6073" y="10362"/>
                  </a:cubicBezTo>
                  <a:lnTo>
                    <a:pt x="6537" y="6873"/>
                  </a:lnTo>
                  <a:lnTo>
                    <a:pt x="10014" y="7337"/>
                  </a:lnTo>
                  <a:cubicBezTo>
                    <a:pt x="10029" y="7339"/>
                    <a:pt x="10043" y="7340"/>
                    <a:pt x="10058" y="7340"/>
                  </a:cubicBezTo>
                  <a:cubicBezTo>
                    <a:pt x="10243" y="7340"/>
                    <a:pt x="10408" y="7204"/>
                    <a:pt x="10431" y="7016"/>
                  </a:cubicBezTo>
                  <a:lnTo>
                    <a:pt x="10693" y="5039"/>
                  </a:lnTo>
                  <a:cubicBezTo>
                    <a:pt x="10728" y="4837"/>
                    <a:pt x="10573" y="4647"/>
                    <a:pt x="10371" y="4623"/>
                  </a:cubicBezTo>
                  <a:lnTo>
                    <a:pt x="6894" y="4170"/>
                  </a:lnTo>
                  <a:lnTo>
                    <a:pt x="7359" y="682"/>
                  </a:lnTo>
                  <a:cubicBezTo>
                    <a:pt x="7383" y="479"/>
                    <a:pt x="7240" y="289"/>
                    <a:pt x="7037" y="265"/>
                  </a:cubicBezTo>
                  <a:lnTo>
                    <a:pt x="5061" y="3"/>
                  </a:lnTo>
                  <a:cubicBezTo>
                    <a:pt x="5046" y="1"/>
                    <a:pt x="5031" y="1"/>
                    <a:pt x="5017"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270" name="Google Shape;6270;p68"/>
            <p:cNvSpPr/>
            <p:nvPr/>
          </p:nvSpPr>
          <p:spPr>
            <a:xfrm>
              <a:off x="7731435" y="3300663"/>
              <a:ext cx="196272" cy="181660"/>
            </a:xfrm>
            <a:custGeom>
              <a:avLst/>
              <a:gdLst/>
              <a:ahLst/>
              <a:cxnLst/>
              <a:rect l="l" t="t" r="r" b="b"/>
              <a:pathLst>
                <a:path w="6085" h="5632" extrusionOk="0">
                  <a:moveTo>
                    <a:pt x="3608" y="1"/>
                  </a:moveTo>
                  <a:lnTo>
                    <a:pt x="1215" y="1632"/>
                  </a:lnTo>
                  <a:cubicBezTo>
                    <a:pt x="251" y="2275"/>
                    <a:pt x="1" y="3584"/>
                    <a:pt x="667" y="4549"/>
                  </a:cubicBezTo>
                  <a:lnTo>
                    <a:pt x="775" y="4715"/>
                  </a:lnTo>
                  <a:cubicBezTo>
                    <a:pt x="1184" y="5311"/>
                    <a:pt x="1849" y="5632"/>
                    <a:pt x="2526" y="5632"/>
                  </a:cubicBezTo>
                  <a:cubicBezTo>
                    <a:pt x="2932" y="5632"/>
                    <a:pt x="3342" y="5516"/>
                    <a:pt x="3704" y="5275"/>
                  </a:cubicBezTo>
                  <a:lnTo>
                    <a:pt x="6085" y="3644"/>
                  </a:lnTo>
                  <a:lnTo>
                    <a:pt x="3608" y="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271" name="Google Shape;6271;p68"/>
            <p:cNvSpPr/>
            <p:nvPr/>
          </p:nvSpPr>
          <p:spPr>
            <a:xfrm>
              <a:off x="7864326" y="3225154"/>
              <a:ext cx="195885" cy="181918"/>
            </a:xfrm>
            <a:custGeom>
              <a:avLst/>
              <a:gdLst/>
              <a:ahLst/>
              <a:cxnLst/>
              <a:rect l="l" t="t" r="r" b="b"/>
              <a:pathLst>
                <a:path w="6073" h="5640" extrusionOk="0">
                  <a:moveTo>
                    <a:pt x="3568" y="0"/>
                  </a:moveTo>
                  <a:cubicBezTo>
                    <a:pt x="3162" y="0"/>
                    <a:pt x="2752" y="118"/>
                    <a:pt x="2393" y="365"/>
                  </a:cubicBezTo>
                  <a:lnTo>
                    <a:pt x="0" y="1996"/>
                  </a:lnTo>
                  <a:lnTo>
                    <a:pt x="2477" y="5640"/>
                  </a:lnTo>
                  <a:lnTo>
                    <a:pt x="4870" y="4008"/>
                  </a:lnTo>
                  <a:cubicBezTo>
                    <a:pt x="5822" y="3354"/>
                    <a:pt x="6072" y="2044"/>
                    <a:pt x="5430" y="1091"/>
                  </a:cubicBezTo>
                  <a:lnTo>
                    <a:pt x="5310" y="925"/>
                  </a:lnTo>
                  <a:cubicBezTo>
                    <a:pt x="4902" y="324"/>
                    <a:pt x="4240" y="0"/>
                    <a:pt x="3568"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272" name="Google Shape;6272;p68"/>
            <p:cNvSpPr/>
            <p:nvPr/>
          </p:nvSpPr>
          <p:spPr>
            <a:xfrm>
              <a:off x="7674215" y="3676079"/>
              <a:ext cx="346064" cy="344387"/>
            </a:xfrm>
            <a:custGeom>
              <a:avLst/>
              <a:gdLst/>
              <a:ahLst/>
              <a:cxnLst/>
              <a:rect l="l" t="t" r="r" b="b"/>
              <a:pathLst>
                <a:path w="10729" h="10677" extrusionOk="0">
                  <a:moveTo>
                    <a:pt x="4999" y="0"/>
                  </a:moveTo>
                  <a:cubicBezTo>
                    <a:pt x="4821" y="0"/>
                    <a:pt x="4665" y="135"/>
                    <a:pt x="4644" y="327"/>
                  </a:cubicBezTo>
                  <a:lnTo>
                    <a:pt x="4180" y="3804"/>
                  </a:lnTo>
                  <a:lnTo>
                    <a:pt x="715" y="3340"/>
                  </a:lnTo>
                  <a:cubicBezTo>
                    <a:pt x="699" y="3338"/>
                    <a:pt x="684" y="3337"/>
                    <a:pt x="669" y="3337"/>
                  </a:cubicBezTo>
                  <a:cubicBezTo>
                    <a:pt x="475" y="3337"/>
                    <a:pt x="320" y="3473"/>
                    <a:pt x="286" y="3661"/>
                  </a:cubicBezTo>
                  <a:lnTo>
                    <a:pt x="36" y="5638"/>
                  </a:lnTo>
                  <a:cubicBezTo>
                    <a:pt x="1" y="5840"/>
                    <a:pt x="144" y="6030"/>
                    <a:pt x="358" y="6054"/>
                  </a:cubicBezTo>
                  <a:lnTo>
                    <a:pt x="346" y="6054"/>
                  </a:lnTo>
                  <a:lnTo>
                    <a:pt x="3823" y="6519"/>
                  </a:lnTo>
                  <a:lnTo>
                    <a:pt x="3370" y="9995"/>
                  </a:lnTo>
                  <a:cubicBezTo>
                    <a:pt x="3334" y="10198"/>
                    <a:pt x="3477" y="10388"/>
                    <a:pt x="3692" y="10412"/>
                  </a:cubicBezTo>
                  <a:lnTo>
                    <a:pt x="5656" y="10674"/>
                  </a:lnTo>
                  <a:cubicBezTo>
                    <a:pt x="5671" y="10676"/>
                    <a:pt x="5686" y="10676"/>
                    <a:pt x="5700" y="10676"/>
                  </a:cubicBezTo>
                  <a:cubicBezTo>
                    <a:pt x="5886" y="10676"/>
                    <a:pt x="6051" y="10540"/>
                    <a:pt x="6073" y="10352"/>
                  </a:cubicBezTo>
                  <a:lnTo>
                    <a:pt x="6537" y="6876"/>
                  </a:lnTo>
                  <a:lnTo>
                    <a:pt x="10014" y="7328"/>
                  </a:lnTo>
                  <a:cubicBezTo>
                    <a:pt x="10035" y="7332"/>
                    <a:pt x="10055" y="7334"/>
                    <a:pt x="10076" y="7334"/>
                  </a:cubicBezTo>
                  <a:cubicBezTo>
                    <a:pt x="10254" y="7334"/>
                    <a:pt x="10409" y="7199"/>
                    <a:pt x="10431" y="7007"/>
                  </a:cubicBezTo>
                  <a:lnTo>
                    <a:pt x="10693" y="5042"/>
                  </a:lnTo>
                  <a:cubicBezTo>
                    <a:pt x="10728" y="4840"/>
                    <a:pt x="10573" y="4649"/>
                    <a:pt x="10371" y="4625"/>
                  </a:cubicBezTo>
                  <a:lnTo>
                    <a:pt x="6894" y="4161"/>
                  </a:lnTo>
                  <a:lnTo>
                    <a:pt x="7359" y="685"/>
                  </a:lnTo>
                  <a:cubicBezTo>
                    <a:pt x="7383" y="482"/>
                    <a:pt x="7240" y="292"/>
                    <a:pt x="7037" y="268"/>
                  </a:cubicBezTo>
                  <a:lnTo>
                    <a:pt x="5061" y="6"/>
                  </a:lnTo>
                  <a:cubicBezTo>
                    <a:pt x="5040" y="2"/>
                    <a:pt x="5019" y="0"/>
                    <a:pt x="4999"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273" name="Google Shape;6273;p68"/>
            <p:cNvSpPr/>
            <p:nvPr/>
          </p:nvSpPr>
          <p:spPr>
            <a:xfrm>
              <a:off x="7731822" y="4325276"/>
              <a:ext cx="195885" cy="181918"/>
            </a:xfrm>
            <a:custGeom>
              <a:avLst/>
              <a:gdLst/>
              <a:ahLst/>
              <a:cxnLst/>
              <a:rect l="l" t="t" r="r" b="b"/>
              <a:pathLst>
                <a:path w="6073" h="5640" extrusionOk="0">
                  <a:moveTo>
                    <a:pt x="3596" y="0"/>
                  </a:moveTo>
                  <a:lnTo>
                    <a:pt x="1203" y="1632"/>
                  </a:lnTo>
                  <a:cubicBezTo>
                    <a:pt x="251" y="2286"/>
                    <a:pt x="1" y="3596"/>
                    <a:pt x="655" y="4560"/>
                  </a:cubicBezTo>
                  <a:lnTo>
                    <a:pt x="763" y="4715"/>
                  </a:lnTo>
                  <a:cubicBezTo>
                    <a:pt x="1171" y="5316"/>
                    <a:pt x="1833" y="5640"/>
                    <a:pt x="2508" y="5640"/>
                  </a:cubicBezTo>
                  <a:cubicBezTo>
                    <a:pt x="2916" y="5640"/>
                    <a:pt x="3328" y="5522"/>
                    <a:pt x="3692" y="5275"/>
                  </a:cubicBezTo>
                  <a:lnTo>
                    <a:pt x="6073" y="3644"/>
                  </a:lnTo>
                  <a:lnTo>
                    <a:pt x="3596" y="0"/>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274" name="Google Shape;6274;p68"/>
            <p:cNvSpPr/>
            <p:nvPr/>
          </p:nvSpPr>
          <p:spPr>
            <a:xfrm>
              <a:off x="7864326" y="4249734"/>
              <a:ext cx="195885" cy="181950"/>
            </a:xfrm>
            <a:custGeom>
              <a:avLst/>
              <a:gdLst/>
              <a:ahLst/>
              <a:cxnLst/>
              <a:rect l="l" t="t" r="r" b="b"/>
              <a:pathLst>
                <a:path w="6073" h="5641" extrusionOk="0">
                  <a:moveTo>
                    <a:pt x="3568" y="1"/>
                  </a:moveTo>
                  <a:cubicBezTo>
                    <a:pt x="3162" y="1"/>
                    <a:pt x="2752" y="119"/>
                    <a:pt x="2393" y="366"/>
                  </a:cubicBezTo>
                  <a:lnTo>
                    <a:pt x="0" y="1997"/>
                  </a:lnTo>
                  <a:lnTo>
                    <a:pt x="2477" y="5640"/>
                  </a:lnTo>
                  <a:lnTo>
                    <a:pt x="4870" y="4009"/>
                  </a:lnTo>
                  <a:cubicBezTo>
                    <a:pt x="5822" y="3354"/>
                    <a:pt x="6072" y="2045"/>
                    <a:pt x="5430" y="1092"/>
                  </a:cubicBezTo>
                  <a:lnTo>
                    <a:pt x="5310" y="926"/>
                  </a:lnTo>
                  <a:cubicBezTo>
                    <a:pt x="4902" y="325"/>
                    <a:pt x="4240" y="1"/>
                    <a:pt x="356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275" name="Google Shape;6275;p68"/>
            <p:cNvSpPr/>
            <p:nvPr/>
          </p:nvSpPr>
          <p:spPr>
            <a:xfrm>
              <a:off x="7674215" y="4700692"/>
              <a:ext cx="346064" cy="344387"/>
            </a:xfrm>
            <a:custGeom>
              <a:avLst/>
              <a:gdLst/>
              <a:ahLst/>
              <a:cxnLst/>
              <a:rect l="l" t="t" r="r" b="b"/>
              <a:pathLst>
                <a:path w="10729" h="10677" extrusionOk="0">
                  <a:moveTo>
                    <a:pt x="4999" y="0"/>
                  </a:moveTo>
                  <a:cubicBezTo>
                    <a:pt x="4821" y="0"/>
                    <a:pt x="4665" y="135"/>
                    <a:pt x="4644" y="327"/>
                  </a:cubicBezTo>
                  <a:lnTo>
                    <a:pt x="4180" y="3804"/>
                  </a:lnTo>
                  <a:lnTo>
                    <a:pt x="703" y="3339"/>
                  </a:lnTo>
                  <a:cubicBezTo>
                    <a:pt x="688" y="3338"/>
                    <a:pt x="674" y="3337"/>
                    <a:pt x="659" y="3337"/>
                  </a:cubicBezTo>
                  <a:cubicBezTo>
                    <a:pt x="474" y="3337"/>
                    <a:pt x="309" y="3473"/>
                    <a:pt x="286" y="3661"/>
                  </a:cubicBezTo>
                  <a:lnTo>
                    <a:pt x="25" y="5637"/>
                  </a:lnTo>
                  <a:cubicBezTo>
                    <a:pt x="1" y="5840"/>
                    <a:pt x="144" y="6030"/>
                    <a:pt x="346" y="6054"/>
                  </a:cubicBezTo>
                  <a:lnTo>
                    <a:pt x="3823" y="6518"/>
                  </a:lnTo>
                  <a:lnTo>
                    <a:pt x="3370" y="9995"/>
                  </a:lnTo>
                  <a:cubicBezTo>
                    <a:pt x="3334" y="10197"/>
                    <a:pt x="3477" y="10388"/>
                    <a:pt x="3692" y="10412"/>
                  </a:cubicBezTo>
                  <a:lnTo>
                    <a:pt x="5656" y="10674"/>
                  </a:lnTo>
                  <a:cubicBezTo>
                    <a:pt x="5671" y="10675"/>
                    <a:pt x="5686" y="10676"/>
                    <a:pt x="5700" y="10676"/>
                  </a:cubicBezTo>
                  <a:cubicBezTo>
                    <a:pt x="5886" y="10676"/>
                    <a:pt x="6051" y="10540"/>
                    <a:pt x="6073" y="10352"/>
                  </a:cubicBezTo>
                  <a:lnTo>
                    <a:pt x="6537" y="6876"/>
                  </a:lnTo>
                  <a:lnTo>
                    <a:pt x="10014" y="7328"/>
                  </a:lnTo>
                  <a:cubicBezTo>
                    <a:pt x="10034" y="7331"/>
                    <a:pt x="10053" y="7333"/>
                    <a:pt x="10072" y="7333"/>
                  </a:cubicBezTo>
                  <a:cubicBezTo>
                    <a:pt x="10252" y="7333"/>
                    <a:pt x="10409" y="7189"/>
                    <a:pt x="10431" y="7007"/>
                  </a:cubicBezTo>
                  <a:lnTo>
                    <a:pt x="10693" y="5042"/>
                  </a:lnTo>
                  <a:cubicBezTo>
                    <a:pt x="10728" y="4828"/>
                    <a:pt x="10573" y="4649"/>
                    <a:pt x="10371" y="4613"/>
                  </a:cubicBezTo>
                  <a:lnTo>
                    <a:pt x="6894" y="4161"/>
                  </a:lnTo>
                  <a:lnTo>
                    <a:pt x="7359" y="684"/>
                  </a:lnTo>
                  <a:cubicBezTo>
                    <a:pt x="7383" y="470"/>
                    <a:pt x="7240" y="291"/>
                    <a:pt x="7037" y="256"/>
                  </a:cubicBezTo>
                  <a:lnTo>
                    <a:pt x="5061" y="6"/>
                  </a:lnTo>
                  <a:cubicBezTo>
                    <a:pt x="5040" y="2"/>
                    <a:pt x="5019" y="0"/>
                    <a:pt x="4999"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276" name="Google Shape;6276;p68"/>
            <p:cNvSpPr/>
            <p:nvPr/>
          </p:nvSpPr>
          <p:spPr>
            <a:xfrm>
              <a:off x="1083390" y="98419"/>
              <a:ext cx="349902" cy="436120"/>
            </a:xfrm>
            <a:custGeom>
              <a:avLst/>
              <a:gdLst/>
              <a:ahLst/>
              <a:cxnLst/>
              <a:rect l="l" t="t" r="r" b="b"/>
              <a:pathLst>
                <a:path w="10848" h="13521" extrusionOk="0">
                  <a:moveTo>
                    <a:pt x="4159" y="435"/>
                  </a:moveTo>
                  <a:cubicBezTo>
                    <a:pt x="4446" y="435"/>
                    <a:pt x="4730" y="607"/>
                    <a:pt x="4787" y="994"/>
                  </a:cubicBezTo>
                  <a:cubicBezTo>
                    <a:pt x="4811" y="1196"/>
                    <a:pt x="4763" y="1387"/>
                    <a:pt x="4632" y="1541"/>
                  </a:cubicBezTo>
                  <a:lnTo>
                    <a:pt x="3846" y="1684"/>
                  </a:lnTo>
                  <a:cubicBezTo>
                    <a:pt x="3668" y="1589"/>
                    <a:pt x="3549" y="1422"/>
                    <a:pt x="3513" y="1232"/>
                  </a:cubicBezTo>
                  <a:cubicBezTo>
                    <a:pt x="3398" y="732"/>
                    <a:pt x="3782" y="435"/>
                    <a:pt x="4159" y="435"/>
                  </a:cubicBezTo>
                  <a:close/>
                  <a:moveTo>
                    <a:pt x="7866" y="2749"/>
                  </a:moveTo>
                  <a:cubicBezTo>
                    <a:pt x="8129" y="2749"/>
                    <a:pt x="8364" y="2930"/>
                    <a:pt x="8406" y="3208"/>
                  </a:cubicBezTo>
                  <a:lnTo>
                    <a:pt x="9788" y="10769"/>
                  </a:lnTo>
                  <a:cubicBezTo>
                    <a:pt x="9835" y="11066"/>
                    <a:pt x="9645" y="11340"/>
                    <a:pt x="9347" y="11400"/>
                  </a:cubicBezTo>
                  <a:lnTo>
                    <a:pt x="3084" y="12543"/>
                  </a:lnTo>
                  <a:cubicBezTo>
                    <a:pt x="3049" y="12550"/>
                    <a:pt x="3014" y="12553"/>
                    <a:pt x="2980" y="12553"/>
                  </a:cubicBezTo>
                  <a:cubicBezTo>
                    <a:pt x="2723" y="12553"/>
                    <a:pt x="2495" y="12365"/>
                    <a:pt x="2453" y="12102"/>
                  </a:cubicBezTo>
                  <a:lnTo>
                    <a:pt x="1072" y="4530"/>
                  </a:lnTo>
                  <a:cubicBezTo>
                    <a:pt x="1013" y="4232"/>
                    <a:pt x="1215" y="3958"/>
                    <a:pt x="1513" y="3899"/>
                  </a:cubicBezTo>
                  <a:lnTo>
                    <a:pt x="2263" y="3768"/>
                  </a:lnTo>
                  <a:cubicBezTo>
                    <a:pt x="2294" y="3977"/>
                    <a:pt x="2472" y="4122"/>
                    <a:pt x="2677" y="4122"/>
                  </a:cubicBezTo>
                  <a:cubicBezTo>
                    <a:pt x="2705" y="4122"/>
                    <a:pt x="2734" y="4119"/>
                    <a:pt x="2763" y="4113"/>
                  </a:cubicBezTo>
                  <a:lnTo>
                    <a:pt x="6680" y="3399"/>
                  </a:lnTo>
                  <a:cubicBezTo>
                    <a:pt x="6906" y="3363"/>
                    <a:pt x="7073" y="3125"/>
                    <a:pt x="7025" y="2899"/>
                  </a:cubicBezTo>
                  <a:lnTo>
                    <a:pt x="7775" y="2756"/>
                  </a:lnTo>
                  <a:cubicBezTo>
                    <a:pt x="7806" y="2751"/>
                    <a:pt x="7836" y="2749"/>
                    <a:pt x="7866" y="2749"/>
                  </a:cubicBezTo>
                  <a:close/>
                  <a:moveTo>
                    <a:pt x="4133" y="0"/>
                  </a:moveTo>
                  <a:cubicBezTo>
                    <a:pt x="4070" y="0"/>
                    <a:pt x="4006" y="6"/>
                    <a:pt x="3942" y="17"/>
                  </a:cubicBezTo>
                  <a:cubicBezTo>
                    <a:pt x="3346" y="136"/>
                    <a:pt x="2953" y="708"/>
                    <a:pt x="3072" y="1303"/>
                  </a:cubicBezTo>
                  <a:cubicBezTo>
                    <a:pt x="3108" y="1482"/>
                    <a:pt x="3180" y="1649"/>
                    <a:pt x="3287" y="1779"/>
                  </a:cubicBezTo>
                  <a:lnTo>
                    <a:pt x="2513" y="1922"/>
                  </a:lnTo>
                  <a:cubicBezTo>
                    <a:pt x="2203" y="1982"/>
                    <a:pt x="1989" y="2291"/>
                    <a:pt x="2049" y="2601"/>
                  </a:cubicBezTo>
                  <a:lnTo>
                    <a:pt x="2096" y="2887"/>
                  </a:lnTo>
                  <a:lnTo>
                    <a:pt x="810" y="3125"/>
                  </a:lnTo>
                  <a:cubicBezTo>
                    <a:pt x="322" y="3208"/>
                    <a:pt x="1" y="3673"/>
                    <a:pt x="96" y="4149"/>
                  </a:cubicBezTo>
                  <a:lnTo>
                    <a:pt x="1668" y="12781"/>
                  </a:lnTo>
                  <a:cubicBezTo>
                    <a:pt x="1742" y="13217"/>
                    <a:pt x="2121" y="13520"/>
                    <a:pt x="2549" y="13520"/>
                  </a:cubicBezTo>
                  <a:cubicBezTo>
                    <a:pt x="2600" y="13520"/>
                    <a:pt x="2651" y="13516"/>
                    <a:pt x="2703" y="13507"/>
                  </a:cubicBezTo>
                  <a:lnTo>
                    <a:pt x="10038" y="12162"/>
                  </a:lnTo>
                  <a:cubicBezTo>
                    <a:pt x="10526" y="12066"/>
                    <a:pt x="10847" y="11602"/>
                    <a:pt x="10752" y="11126"/>
                  </a:cubicBezTo>
                  <a:lnTo>
                    <a:pt x="9192" y="2506"/>
                  </a:lnTo>
                  <a:cubicBezTo>
                    <a:pt x="9108" y="2074"/>
                    <a:pt x="8735" y="1763"/>
                    <a:pt x="8312" y="1763"/>
                  </a:cubicBezTo>
                  <a:cubicBezTo>
                    <a:pt x="8257" y="1763"/>
                    <a:pt x="8201" y="1769"/>
                    <a:pt x="8145" y="1779"/>
                  </a:cubicBezTo>
                  <a:lnTo>
                    <a:pt x="6859" y="2018"/>
                  </a:lnTo>
                  <a:lnTo>
                    <a:pt x="6811" y="1744"/>
                  </a:lnTo>
                  <a:cubicBezTo>
                    <a:pt x="6748" y="1458"/>
                    <a:pt x="6506" y="1258"/>
                    <a:pt x="6228" y="1258"/>
                  </a:cubicBezTo>
                  <a:cubicBezTo>
                    <a:pt x="6193" y="1258"/>
                    <a:pt x="6157" y="1261"/>
                    <a:pt x="6120" y="1268"/>
                  </a:cubicBezTo>
                  <a:lnTo>
                    <a:pt x="5180" y="1434"/>
                  </a:lnTo>
                  <a:cubicBezTo>
                    <a:pt x="5227" y="1268"/>
                    <a:pt x="5239" y="1089"/>
                    <a:pt x="5204" y="922"/>
                  </a:cubicBezTo>
                  <a:cubicBezTo>
                    <a:pt x="5119" y="381"/>
                    <a:pt x="4655" y="0"/>
                    <a:pt x="4133"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277" name="Google Shape;6277;p68"/>
            <p:cNvSpPr/>
            <p:nvPr/>
          </p:nvSpPr>
          <p:spPr>
            <a:xfrm>
              <a:off x="1145609" y="255566"/>
              <a:ext cx="60059" cy="49898"/>
            </a:xfrm>
            <a:custGeom>
              <a:avLst/>
              <a:gdLst/>
              <a:ahLst/>
              <a:cxnLst/>
              <a:rect l="l" t="t" r="r" b="b"/>
              <a:pathLst>
                <a:path w="1862" h="1547" extrusionOk="0">
                  <a:moveTo>
                    <a:pt x="1015" y="1"/>
                  </a:moveTo>
                  <a:cubicBezTo>
                    <a:pt x="967" y="1"/>
                    <a:pt x="918" y="5"/>
                    <a:pt x="870" y="15"/>
                  </a:cubicBezTo>
                  <a:cubicBezTo>
                    <a:pt x="191" y="134"/>
                    <a:pt x="0" y="1015"/>
                    <a:pt x="572" y="1408"/>
                  </a:cubicBezTo>
                  <a:cubicBezTo>
                    <a:pt x="709" y="1504"/>
                    <a:pt x="857" y="1547"/>
                    <a:pt x="1002" y="1547"/>
                  </a:cubicBezTo>
                  <a:cubicBezTo>
                    <a:pt x="1451" y="1547"/>
                    <a:pt x="1862" y="1138"/>
                    <a:pt x="1763" y="634"/>
                  </a:cubicBezTo>
                  <a:cubicBezTo>
                    <a:pt x="1700" y="266"/>
                    <a:pt x="1377" y="1"/>
                    <a:pt x="1015"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278" name="Google Shape;6278;p68"/>
            <p:cNvSpPr/>
            <p:nvPr/>
          </p:nvSpPr>
          <p:spPr>
            <a:xfrm>
              <a:off x="1213797" y="241019"/>
              <a:ext cx="124472" cy="43706"/>
            </a:xfrm>
            <a:custGeom>
              <a:avLst/>
              <a:gdLst/>
              <a:ahLst/>
              <a:cxnLst/>
              <a:rect l="l" t="t" r="r" b="b"/>
              <a:pathLst>
                <a:path w="3859" h="1355" extrusionOk="0">
                  <a:moveTo>
                    <a:pt x="3261" y="1"/>
                  </a:moveTo>
                  <a:cubicBezTo>
                    <a:pt x="3226" y="1"/>
                    <a:pt x="3188" y="5"/>
                    <a:pt x="3149" y="14"/>
                  </a:cubicBezTo>
                  <a:lnTo>
                    <a:pt x="3137" y="14"/>
                  </a:lnTo>
                  <a:lnTo>
                    <a:pt x="542" y="490"/>
                  </a:lnTo>
                  <a:cubicBezTo>
                    <a:pt x="0" y="580"/>
                    <a:pt x="111" y="1354"/>
                    <a:pt x="620" y="1354"/>
                  </a:cubicBezTo>
                  <a:cubicBezTo>
                    <a:pt x="648" y="1354"/>
                    <a:pt x="678" y="1352"/>
                    <a:pt x="708" y="1347"/>
                  </a:cubicBezTo>
                  <a:lnTo>
                    <a:pt x="3292" y="871"/>
                  </a:lnTo>
                  <a:cubicBezTo>
                    <a:pt x="3858" y="793"/>
                    <a:pt x="3751" y="1"/>
                    <a:pt x="3261"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279" name="Google Shape;6279;p68"/>
            <p:cNvSpPr/>
            <p:nvPr/>
          </p:nvSpPr>
          <p:spPr>
            <a:xfrm>
              <a:off x="1158286" y="325172"/>
              <a:ext cx="60059" cy="49866"/>
            </a:xfrm>
            <a:custGeom>
              <a:avLst/>
              <a:gdLst/>
              <a:ahLst/>
              <a:cxnLst/>
              <a:rect l="l" t="t" r="r" b="b"/>
              <a:pathLst>
                <a:path w="1862" h="1546" extrusionOk="0">
                  <a:moveTo>
                    <a:pt x="1002" y="1"/>
                  </a:moveTo>
                  <a:cubicBezTo>
                    <a:pt x="958" y="1"/>
                    <a:pt x="914" y="4"/>
                    <a:pt x="870" y="12"/>
                  </a:cubicBezTo>
                  <a:cubicBezTo>
                    <a:pt x="191" y="131"/>
                    <a:pt x="0" y="1012"/>
                    <a:pt x="560" y="1405"/>
                  </a:cubicBezTo>
                  <a:cubicBezTo>
                    <a:pt x="701" y="1502"/>
                    <a:pt x="854" y="1545"/>
                    <a:pt x="1002" y="1545"/>
                  </a:cubicBezTo>
                  <a:cubicBezTo>
                    <a:pt x="1453" y="1545"/>
                    <a:pt x="1861" y="1142"/>
                    <a:pt x="1762" y="631"/>
                  </a:cubicBezTo>
                  <a:cubicBezTo>
                    <a:pt x="1699" y="259"/>
                    <a:pt x="1369"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280" name="Google Shape;6280;p68"/>
            <p:cNvSpPr/>
            <p:nvPr/>
          </p:nvSpPr>
          <p:spPr>
            <a:xfrm>
              <a:off x="1227795" y="310528"/>
              <a:ext cx="121376" cy="43512"/>
            </a:xfrm>
            <a:custGeom>
              <a:avLst/>
              <a:gdLst/>
              <a:ahLst/>
              <a:cxnLst/>
              <a:rect l="l" t="t" r="r" b="b"/>
              <a:pathLst>
                <a:path w="3763" h="1349" extrusionOk="0">
                  <a:moveTo>
                    <a:pt x="3132" y="0"/>
                  </a:moveTo>
                  <a:cubicBezTo>
                    <a:pt x="3120" y="0"/>
                    <a:pt x="3108" y="1"/>
                    <a:pt x="3096" y="2"/>
                  </a:cubicBezTo>
                  <a:lnTo>
                    <a:pt x="500" y="478"/>
                  </a:lnTo>
                  <a:cubicBezTo>
                    <a:pt x="0" y="618"/>
                    <a:pt x="125" y="1348"/>
                    <a:pt x="631" y="1348"/>
                  </a:cubicBezTo>
                  <a:cubicBezTo>
                    <a:pt x="643" y="1348"/>
                    <a:pt x="655" y="1348"/>
                    <a:pt x="667" y="1347"/>
                  </a:cubicBezTo>
                  <a:lnTo>
                    <a:pt x="3263" y="871"/>
                  </a:lnTo>
                  <a:cubicBezTo>
                    <a:pt x="3763" y="731"/>
                    <a:pt x="3638" y="0"/>
                    <a:pt x="313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281" name="Google Shape;6281;p68"/>
            <p:cNvSpPr/>
            <p:nvPr/>
          </p:nvSpPr>
          <p:spPr>
            <a:xfrm>
              <a:off x="1171736" y="399294"/>
              <a:ext cx="60156" cy="50189"/>
            </a:xfrm>
            <a:custGeom>
              <a:avLst/>
              <a:gdLst/>
              <a:ahLst/>
              <a:cxnLst/>
              <a:rect l="l" t="t" r="r" b="b"/>
              <a:pathLst>
                <a:path w="1865" h="1556" extrusionOk="0">
                  <a:moveTo>
                    <a:pt x="1013" y="1"/>
                  </a:moveTo>
                  <a:cubicBezTo>
                    <a:pt x="970" y="1"/>
                    <a:pt x="926" y="4"/>
                    <a:pt x="881" y="12"/>
                  </a:cubicBezTo>
                  <a:cubicBezTo>
                    <a:pt x="202" y="131"/>
                    <a:pt x="0" y="1012"/>
                    <a:pt x="572" y="1417"/>
                  </a:cubicBezTo>
                  <a:cubicBezTo>
                    <a:pt x="708" y="1513"/>
                    <a:pt x="857" y="1556"/>
                    <a:pt x="1002" y="1556"/>
                  </a:cubicBezTo>
                  <a:cubicBezTo>
                    <a:pt x="1451" y="1556"/>
                    <a:pt x="1864" y="1147"/>
                    <a:pt x="1774" y="643"/>
                  </a:cubicBezTo>
                  <a:cubicBezTo>
                    <a:pt x="1700" y="260"/>
                    <a:pt x="1378" y="1"/>
                    <a:pt x="101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282" name="Google Shape;6282;p68"/>
            <p:cNvSpPr/>
            <p:nvPr/>
          </p:nvSpPr>
          <p:spPr>
            <a:xfrm>
              <a:off x="1240697" y="384586"/>
              <a:ext cx="122440" cy="44028"/>
            </a:xfrm>
            <a:custGeom>
              <a:avLst/>
              <a:gdLst/>
              <a:ahLst/>
              <a:cxnLst/>
              <a:rect l="l" t="t" r="r" b="b"/>
              <a:pathLst>
                <a:path w="3796" h="1365" extrusionOk="0">
                  <a:moveTo>
                    <a:pt x="3182" y="0"/>
                  </a:moveTo>
                  <a:cubicBezTo>
                    <a:pt x="3163" y="0"/>
                    <a:pt x="3144" y="1"/>
                    <a:pt x="3125" y="4"/>
                  </a:cubicBezTo>
                  <a:lnTo>
                    <a:pt x="529" y="480"/>
                  </a:lnTo>
                  <a:cubicBezTo>
                    <a:pt x="1" y="606"/>
                    <a:pt x="126" y="1364"/>
                    <a:pt x="627" y="1364"/>
                  </a:cubicBezTo>
                  <a:cubicBezTo>
                    <a:pt x="646" y="1364"/>
                    <a:pt x="664" y="1363"/>
                    <a:pt x="684" y="1361"/>
                  </a:cubicBezTo>
                  <a:lnTo>
                    <a:pt x="3279" y="885"/>
                  </a:lnTo>
                  <a:cubicBezTo>
                    <a:pt x="3796" y="747"/>
                    <a:pt x="3682" y="0"/>
                    <a:pt x="318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283" name="Google Shape;6283;p68"/>
            <p:cNvSpPr/>
            <p:nvPr/>
          </p:nvSpPr>
          <p:spPr>
            <a:xfrm>
              <a:off x="1114516" y="708297"/>
              <a:ext cx="250396" cy="224430"/>
            </a:xfrm>
            <a:custGeom>
              <a:avLst/>
              <a:gdLst/>
              <a:ahLst/>
              <a:cxnLst/>
              <a:rect l="l" t="t" r="r" b="b"/>
              <a:pathLst>
                <a:path w="7763" h="6958" extrusionOk="0">
                  <a:moveTo>
                    <a:pt x="3922" y="1"/>
                  </a:moveTo>
                  <a:cubicBezTo>
                    <a:pt x="2892" y="1"/>
                    <a:pt x="1881" y="465"/>
                    <a:pt x="1214" y="1338"/>
                  </a:cubicBezTo>
                  <a:lnTo>
                    <a:pt x="6953" y="4969"/>
                  </a:lnTo>
                  <a:cubicBezTo>
                    <a:pt x="7763" y="3398"/>
                    <a:pt x="7239" y="1469"/>
                    <a:pt x="5751" y="528"/>
                  </a:cubicBezTo>
                  <a:cubicBezTo>
                    <a:pt x="5183" y="173"/>
                    <a:pt x="4549" y="1"/>
                    <a:pt x="3922" y="1"/>
                  </a:cubicBezTo>
                  <a:close/>
                  <a:moveTo>
                    <a:pt x="810" y="1993"/>
                  </a:moveTo>
                  <a:cubicBezTo>
                    <a:pt x="0" y="3553"/>
                    <a:pt x="524" y="5481"/>
                    <a:pt x="2012" y="6434"/>
                  </a:cubicBezTo>
                  <a:cubicBezTo>
                    <a:pt x="2576" y="6788"/>
                    <a:pt x="3206" y="6958"/>
                    <a:pt x="3829" y="6958"/>
                  </a:cubicBezTo>
                  <a:cubicBezTo>
                    <a:pt x="4863" y="6958"/>
                    <a:pt x="5880" y="6489"/>
                    <a:pt x="6548" y="5612"/>
                  </a:cubicBezTo>
                  <a:lnTo>
                    <a:pt x="810" y="1993"/>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284" name="Google Shape;6284;p68"/>
            <p:cNvSpPr/>
            <p:nvPr/>
          </p:nvSpPr>
          <p:spPr>
            <a:xfrm>
              <a:off x="1083390" y="1123290"/>
              <a:ext cx="349902" cy="435862"/>
            </a:xfrm>
            <a:custGeom>
              <a:avLst/>
              <a:gdLst/>
              <a:ahLst/>
              <a:cxnLst/>
              <a:rect l="l" t="t" r="r" b="b"/>
              <a:pathLst>
                <a:path w="10848" h="13513" extrusionOk="0">
                  <a:moveTo>
                    <a:pt x="4155" y="429"/>
                  </a:moveTo>
                  <a:cubicBezTo>
                    <a:pt x="4444" y="429"/>
                    <a:pt x="4730" y="604"/>
                    <a:pt x="4787" y="997"/>
                  </a:cubicBezTo>
                  <a:cubicBezTo>
                    <a:pt x="4811" y="1188"/>
                    <a:pt x="4763" y="1390"/>
                    <a:pt x="4632" y="1533"/>
                  </a:cubicBezTo>
                  <a:lnTo>
                    <a:pt x="3846" y="1688"/>
                  </a:lnTo>
                  <a:cubicBezTo>
                    <a:pt x="3668" y="1593"/>
                    <a:pt x="3549" y="1426"/>
                    <a:pt x="3513" y="1224"/>
                  </a:cubicBezTo>
                  <a:cubicBezTo>
                    <a:pt x="3399" y="725"/>
                    <a:pt x="3779" y="429"/>
                    <a:pt x="4155" y="429"/>
                  </a:cubicBezTo>
                  <a:close/>
                  <a:moveTo>
                    <a:pt x="7868" y="2749"/>
                  </a:moveTo>
                  <a:cubicBezTo>
                    <a:pt x="8125" y="2749"/>
                    <a:pt x="8354" y="2938"/>
                    <a:pt x="8406" y="3200"/>
                  </a:cubicBezTo>
                  <a:lnTo>
                    <a:pt x="9788" y="10761"/>
                  </a:lnTo>
                  <a:cubicBezTo>
                    <a:pt x="9835" y="11058"/>
                    <a:pt x="9645" y="11344"/>
                    <a:pt x="9347" y="11392"/>
                  </a:cubicBezTo>
                  <a:lnTo>
                    <a:pt x="3084" y="12535"/>
                  </a:lnTo>
                  <a:cubicBezTo>
                    <a:pt x="3049" y="12542"/>
                    <a:pt x="3014" y="12545"/>
                    <a:pt x="2980" y="12545"/>
                  </a:cubicBezTo>
                  <a:cubicBezTo>
                    <a:pt x="2723" y="12545"/>
                    <a:pt x="2495" y="12357"/>
                    <a:pt x="2453" y="12094"/>
                  </a:cubicBezTo>
                  <a:lnTo>
                    <a:pt x="1060" y="4534"/>
                  </a:lnTo>
                  <a:cubicBezTo>
                    <a:pt x="1013" y="4236"/>
                    <a:pt x="1215" y="3950"/>
                    <a:pt x="1513" y="3903"/>
                  </a:cubicBezTo>
                  <a:lnTo>
                    <a:pt x="2251" y="3760"/>
                  </a:lnTo>
                  <a:cubicBezTo>
                    <a:pt x="2294" y="3975"/>
                    <a:pt x="2483" y="4122"/>
                    <a:pt x="2695" y="4122"/>
                  </a:cubicBezTo>
                  <a:cubicBezTo>
                    <a:pt x="2717" y="4122"/>
                    <a:pt x="2740" y="4120"/>
                    <a:pt x="2763" y="4117"/>
                  </a:cubicBezTo>
                  <a:lnTo>
                    <a:pt x="6668" y="3402"/>
                  </a:lnTo>
                  <a:cubicBezTo>
                    <a:pt x="6906" y="3355"/>
                    <a:pt x="7061" y="3129"/>
                    <a:pt x="7025" y="2890"/>
                  </a:cubicBezTo>
                  <a:lnTo>
                    <a:pt x="7764" y="2760"/>
                  </a:lnTo>
                  <a:cubicBezTo>
                    <a:pt x="7799" y="2752"/>
                    <a:pt x="7834" y="2749"/>
                    <a:pt x="7868" y="2749"/>
                  </a:cubicBezTo>
                  <a:close/>
                  <a:moveTo>
                    <a:pt x="4154" y="0"/>
                  </a:moveTo>
                  <a:cubicBezTo>
                    <a:pt x="4084" y="0"/>
                    <a:pt x="4013" y="7"/>
                    <a:pt x="3942" y="21"/>
                  </a:cubicBezTo>
                  <a:cubicBezTo>
                    <a:pt x="3346" y="128"/>
                    <a:pt x="2953" y="700"/>
                    <a:pt x="3072" y="1307"/>
                  </a:cubicBezTo>
                  <a:cubicBezTo>
                    <a:pt x="3108" y="1474"/>
                    <a:pt x="3180" y="1640"/>
                    <a:pt x="3287" y="1783"/>
                  </a:cubicBezTo>
                  <a:lnTo>
                    <a:pt x="2513" y="1926"/>
                  </a:lnTo>
                  <a:cubicBezTo>
                    <a:pt x="2203" y="1986"/>
                    <a:pt x="2001" y="2283"/>
                    <a:pt x="2049" y="2605"/>
                  </a:cubicBezTo>
                  <a:lnTo>
                    <a:pt x="2096" y="2879"/>
                  </a:lnTo>
                  <a:lnTo>
                    <a:pt x="810" y="3117"/>
                  </a:lnTo>
                  <a:cubicBezTo>
                    <a:pt x="322" y="3200"/>
                    <a:pt x="1" y="3664"/>
                    <a:pt x="96" y="4153"/>
                  </a:cubicBezTo>
                  <a:lnTo>
                    <a:pt x="1668" y="12785"/>
                  </a:lnTo>
                  <a:cubicBezTo>
                    <a:pt x="1742" y="13210"/>
                    <a:pt x="2121" y="13512"/>
                    <a:pt x="2549" y="13512"/>
                  </a:cubicBezTo>
                  <a:cubicBezTo>
                    <a:pt x="2600" y="13512"/>
                    <a:pt x="2651" y="13508"/>
                    <a:pt x="2703" y="13499"/>
                  </a:cubicBezTo>
                  <a:lnTo>
                    <a:pt x="10038" y="12154"/>
                  </a:lnTo>
                  <a:cubicBezTo>
                    <a:pt x="10526" y="12070"/>
                    <a:pt x="10847" y="11606"/>
                    <a:pt x="10752" y="11118"/>
                  </a:cubicBezTo>
                  <a:lnTo>
                    <a:pt x="9180" y="2486"/>
                  </a:lnTo>
                  <a:cubicBezTo>
                    <a:pt x="9107" y="2055"/>
                    <a:pt x="8728" y="1755"/>
                    <a:pt x="8313" y="1755"/>
                  </a:cubicBezTo>
                  <a:cubicBezTo>
                    <a:pt x="8257" y="1755"/>
                    <a:pt x="8201" y="1760"/>
                    <a:pt x="8145" y="1771"/>
                  </a:cubicBezTo>
                  <a:lnTo>
                    <a:pt x="6859" y="2009"/>
                  </a:lnTo>
                  <a:lnTo>
                    <a:pt x="6811" y="1736"/>
                  </a:lnTo>
                  <a:cubicBezTo>
                    <a:pt x="6757" y="1446"/>
                    <a:pt x="6500" y="1252"/>
                    <a:pt x="6223" y="1252"/>
                  </a:cubicBezTo>
                  <a:cubicBezTo>
                    <a:pt x="6193" y="1252"/>
                    <a:pt x="6163" y="1255"/>
                    <a:pt x="6132" y="1259"/>
                  </a:cubicBezTo>
                  <a:lnTo>
                    <a:pt x="5180" y="1438"/>
                  </a:lnTo>
                  <a:cubicBezTo>
                    <a:pt x="5239" y="1259"/>
                    <a:pt x="5251" y="1081"/>
                    <a:pt x="5216" y="914"/>
                  </a:cubicBezTo>
                  <a:cubicBezTo>
                    <a:pt x="5132" y="378"/>
                    <a:pt x="4677" y="0"/>
                    <a:pt x="4154"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285" name="Google Shape;6285;p68"/>
            <p:cNvSpPr/>
            <p:nvPr/>
          </p:nvSpPr>
          <p:spPr>
            <a:xfrm>
              <a:off x="1145609" y="1280275"/>
              <a:ext cx="60059" cy="49866"/>
            </a:xfrm>
            <a:custGeom>
              <a:avLst/>
              <a:gdLst/>
              <a:ahLst/>
              <a:cxnLst/>
              <a:rect l="l" t="t" r="r" b="b"/>
              <a:pathLst>
                <a:path w="1862" h="1546" extrusionOk="0">
                  <a:moveTo>
                    <a:pt x="1002" y="1"/>
                  </a:moveTo>
                  <a:cubicBezTo>
                    <a:pt x="958" y="1"/>
                    <a:pt x="914" y="4"/>
                    <a:pt x="870" y="12"/>
                  </a:cubicBezTo>
                  <a:cubicBezTo>
                    <a:pt x="191" y="131"/>
                    <a:pt x="0" y="1012"/>
                    <a:pt x="572" y="1405"/>
                  </a:cubicBezTo>
                  <a:cubicBezTo>
                    <a:pt x="710" y="1502"/>
                    <a:pt x="861" y="1545"/>
                    <a:pt x="1007" y="1545"/>
                  </a:cubicBezTo>
                  <a:cubicBezTo>
                    <a:pt x="1453" y="1545"/>
                    <a:pt x="1861" y="1142"/>
                    <a:pt x="1763" y="631"/>
                  </a:cubicBezTo>
                  <a:cubicBezTo>
                    <a:pt x="1699" y="259"/>
                    <a:pt x="1369"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286" name="Google Shape;6286;p68"/>
            <p:cNvSpPr/>
            <p:nvPr/>
          </p:nvSpPr>
          <p:spPr>
            <a:xfrm>
              <a:off x="1213345" y="1265502"/>
              <a:ext cx="125117" cy="43996"/>
            </a:xfrm>
            <a:custGeom>
              <a:avLst/>
              <a:gdLst/>
              <a:ahLst/>
              <a:cxnLst/>
              <a:rect l="l" t="t" r="r" b="b"/>
              <a:pathLst>
                <a:path w="3879" h="1364" extrusionOk="0">
                  <a:moveTo>
                    <a:pt x="3293" y="0"/>
                  </a:moveTo>
                  <a:cubicBezTo>
                    <a:pt x="3252" y="0"/>
                    <a:pt x="3209" y="6"/>
                    <a:pt x="3163" y="17"/>
                  </a:cubicBezTo>
                  <a:lnTo>
                    <a:pt x="3151" y="17"/>
                  </a:lnTo>
                  <a:lnTo>
                    <a:pt x="556" y="494"/>
                  </a:lnTo>
                  <a:cubicBezTo>
                    <a:pt x="0" y="571"/>
                    <a:pt x="108" y="1364"/>
                    <a:pt x="608" y="1364"/>
                  </a:cubicBezTo>
                  <a:cubicBezTo>
                    <a:pt x="644" y="1364"/>
                    <a:pt x="682" y="1360"/>
                    <a:pt x="722" y="1351"/>
                  </a:cubicBezTo>
                  <a:lnTo>
                    <a:pt x="3306" y="875"/>
                  </a:lnTo>
                  <a:cubicBezTo>
                    <a:pt x="3878" y="809"/>
                    <a:pt x="3789" y="0"/>
                    <a:pt x="3293"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287" name="Google Shape;6287;p68"/>
            <p:cNvSpPr/>
            <p:nvPr/>
          </p:nvSpPr>
          <p:spPr>
            <a:xfrm>
              <a:off x="1158286" y="1349784"/>
              <a:ext cx="60059" cy="49866"/>
            </a:xfrm>
            <a:custGeom>
              <a:avLst/>
              <a:gdLst/>
              <a:ahLst/>
              <a:cxnLst/>
              <a:rect l="l" t="t" r="r" b="b"/>
              <a:pathLst>
                <a:path w="1862" h="1546" extrusionOk="0">
                  <a:moveTo>
                    <a:pt x="1002" y="1"/>
                  </a:moveTo>
                  <a:cubicBezTo>
                    <a:pt x="958" y="1"/>
                    <a:pt x="914" y="4"/>
                    <a:pt x="870" y="12"/>
                  </a:cubicBezTo>
                  <a:cubicBezTo>
                    <a:pt x="191" y="131"/>
                    <a:pt x="0" y="1012"/>
                    <a:pt x="560" y="1405"/>
                  </a:cubicBezTo>
                  <a:cubicBezTo>
                    <a:pt x="701" y="1502"/>
                    <a:pt x="854" y="1545"/>
                    <a:pt x="1003" y="1545"/>
                  </a:cubicBezTo>
                  <a:cubicBezTo>
                    <a:pt x="1454" y="1545"/>
                    <a:pt x="1861" y="1145"/>
                    <a:pt x="1762" y="643"/>
                  </a:cubicBezTo>
                  <a:cubicBezTo>
                    <a:pt x="1699" y="260"/>
                    <a:pt x="1369"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288" name="Google Shape;6288;p68"/>
            <p:cNvSpPr/>
            <p:nvPr/>
          </p:nvSpPr>
          <p:spPr>
            <a:xfrm>
              <a:off x="1227892" y="1335140"/>
              <a:ext cx="121279" cy="43544"/>
            </a:xfrm>
            <a:custGeom>
              <a:avLst/>
              <a:gdLst/>
              <a:ahLst/>
              <a:cxnLst/>
              <a:rect l="l" t="t" r="r" b="b"/>
              <a:pathLst>
                <a:path w="3760" h="1350" extrusionOk="0">
                  <a:moveTo>
                    <a:pt x="3129" y="0"/>
                  </a:moveTo>
                  <a:cubicBezTo>
                    <a:pt x="3117" y="0"/>
                    <a:pt x="3105" y="1"/>
                    <a:pt x="3093" y="2"/>
                  </a:cubicBezTo>
                  <a:lnTo>
                    <a:pt x="497" y="478"/>
                  </a:lnTo>
                  <a:cubicBezTo>
                    <a:pt x="1" y="628"/>
                    <a:pt x="120" y="1349"/>
                    <a:pt x="617" y="1349"/>
                  </a:cubicBezTo>
                  <a:cubicBezTo>
                    <a:pt x="632" y="1349"/>
                    <a:pt x="648" y="1348"/>
                    <a:pt x="664" y="1347"/>
                  </a:cubicBezTo>
                  <a:lnTo>
                    <a:pt x="3260" y="883"/>
                  </a:lnTo>
                  <a:cubicBezTo>
                    <a:pt x="3760" y="731"/>
                    <a:pt x="3635" y="0"/>
                    <a:pt x="3129"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289" name="Google Shape;6289;p68"/>
            <p:cNvSpPr/>
            <p:nvPr/>
          </p:nvSpPr>
          <p:spPr>
            <a:xfrm>
              <a:off x="1171736" y="1424293"/>
              <a:ext cx="60123" cy="49834"/>
            </a:xfrm>
            <a:custGeom>
              <a:avLst/>
              <a:gdLst/>
              <a:ahLst/>
              <a:cxnLst/>
              <a:rect l="l" t="t" r="r" b="b"/>
              <a:pathLst>
                <a:path w="1864" h="1545" extrusionOk="0">
                  <a:moveTo>
                    <a:pt x="1013" y="0"/>
                  </a:moveTo>
                  <a:cubicBezTo>
                    <a:pt x="970" y="0"/>
                    <a:pt x="926" y="4"/>
                    <a:pt x="881" y="12"/>
                  </a:cubicBezTo>
                  <a:cubicBezTo>
                    <a:pt x="202" y="131"/>
                    <a:pt x="0" y="1012"/>
                    <a:pt x="572" y="1405"/>
                  </a:cubicBezTo>
                  <a:cubicBezTo>
                    <a:pt x="710" y="1502"/>
                    <a:pt x="860" y="1545"/>
                    <a:pt x="1007" y="1545"/>
                  </a:cubicBezTo>
                  <a:cubicBezTo>
                    <a:pt x="1454" y="1545"/>
                    <a:pt x="1864" y="1142"/>
                    <a:pt x="1774" y="631"/>
                  </a:cubicBezTo>
                  <a:cubicBezTo>
                    <a:pt x="1700" y="259"/>
                    <a:pt x="1378" y="0"/>
                    <a:pt x="1013"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290" name="Google Shape;6290;p68"/>
            <p:cNvSpPr/>
            <p:nvPr/>
          </p:nvSpPr>
          <p:spPr>
            <a:xfrm>
              <a:off x="1241342" y="1409230"/>
              <a:ext cx="121537" cy="43931"/>
            </a:xfrm>
            <a:custGeom>
              <a:avLst/>
              <a:gdLst/>
              <a:ahLst/>
              <a:cxnLst/>
              <a:rect l="l" t="t" r="r" b="b"/>
              <a:pathLst>
                <a:path w="3768" h="1362" extrusionOk="0">
                  <a:moveTo>
                    <a:pt x="3141" y="0"/>
                  </a:moveTo>
                  <a:cubicBezTo>
                    <a:pt x="3125" y="0"/>
                    <a:pt x="3109" y="1"/>
                    <a:pt x="3093" y="2"/>
                  </a:cubicBezTo>
                  <a:lnTo>
                    <a:pt x="3105" y="14"/>
                  </a:lnTo>
                  <a:lnTo>
                    <a:pt x="509" y="479"/>
                  </a:lnTo>
                  <a:cubicBezTo>
                    <a:pt x="1" y="617"/>
                    <a:pt x="109" y="1362"/>
                    <a:pt x="617" y="1362"/>
                  </a:cubicBezTo>
                  <a:cubicBezTo>
                    <a:pt x="632" y="1362"/>
                    <a:pt x="648" y="1361"/>
                    <a:pt x="664" y="1360"/>
                  </a:cubicBezTo>
                  <a:lnTo>
                    <a:pt x="3259" y="883"/>
                  </a:lnTo>
                  <a:cubicBezTo>
                    <a:pt x="3768" y="733"/>
                    <a:pt x="3648" y="0"/>
                    <a:pt x="3141"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291" name="Google Shape;6291;p68"/>
            <p:cNvSpPr/>
            <p:nvPr/>
          </p:nvSpPr>
          <p:spPr>
            <a:xfrm>
              <a:off x="1114516" y="1733296"/>
              <a:ext cx="249267" cy="224043"/>
            </a:xfrm>
            <a:custGeom>
              <a:avLst/>
              <a:gdLst/>
              <a:ahLst/>
              <a:cxnLst/>
              <a:rect l="l" t="t" r="r" b="b"/>
              <a:pathLst>
                <a:path w="7728" h="6946" extrusionOk="0">
                  <a:moveTo>
                    <a:pt x="3942" y="0"/>
                  </a:moveTo>
                  <a:cubicBezTo>
                    <a:pt x="2907" y="0"/>
                    <a:pt x="1888" y="464"/>
                    <a:pt x="1214" y="1338"/>
                  </a:cubicBezTo>
                  <a:lnTo>
                    <a:pt x="6953" y="4957"/>
                  </a:lnTo>
                  <a:cubicBezTo>
                    <a:pt x="7727" y="3398"/>
                    <a:pt x="7239" y="1469"/>
                    <a:pt x="5775" y="528"/>
                  </a:cubicBezTo>
                  <a:cubicBezTo>
                    <a:pt x="5207" y="172"/>
                    <a:pt x="4571" y="0"/>
                    <a:pt x="3942" y="0"/>
                  </a:cubicBezTo>
                  <a:close/>
                  <a:moveTo>
                    <a:pt x="810" y="1981"/>
                  </a:moveTo>
                  <a:lnTo>
                    <a:pt x="810" y="1981"/>
                  </a:lnTo>
                  <a:cubicBezTo>
                    <a:pt x="0" y="3552"/>
                    <a:pt x="524" y="5481"/>
                    <a:pt x="2012" y="6422"/>
                  </a:cubicBezTo>
                  <a:cubicBezTo>
                    <a:pt x="2576" y="6775"/>
                    <a:pt x="3206" y="6946"/>
                    <a:pt x="3829" y="6946"/>
                  </a:cubicBezTo>
                  <a:cubicBezTo>
                    <a:pt x="4863" y="6946"/>
                    <a:pt x="5880" y="6477"/>
                    <a:pt x="6548" y="5600"/>
                  </a:cubicBezTo>
                  <a:lnTo>
                    <a:pt x="810" y="198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292" name="Google Shape;6292;p68"/>
            <p:cNvSpPr/>
            <p:nvPr/>
          </p:nvSpPr>
          <p:spPr>
            <a:xfrm>
              <a:off x="1083390" y="2147999"/>
              <a:ext cx="349902" cy="435765"/>
            </a:xfrm>
            <a:custGeom>
              <a:avLst/>
              <a:gdLst/>
              <a:ahLst/>
              <a:cxnLst/>
              <a:rect l="l" t="t" r="r" b="b"/>
              <a:pathLst>
                <a:path w="10848" h="13510" extrusionOk="0">
                  <a:moveTo>
                    <a:pt x="4153" y="431"/>
                  </a:moveTo>
                  <a:cubicBezTo>
                    <a:pt x="4442" y="431"/>
                    <a:pt x="4730" y="605"/>
                    <a:pt x="4787" y="994"/>
                  </a:cubicBezTo>
                  <a:cubicBezTo>
                    <a:pt x="4811" y="1185"/>
                    <a:pt x="4763" y="1387"/>
                    <a:pt x="4632" y="1530"/>
                  </a:cubicBezTo>
                  <a:lnTo>
                    <a:pt x="3846" y="1685"/>
                  </a:lnTo>
                  <a:cubicBezTo>
                    <a:pt x="3668" y="1590"/>
                    <a:pt x="3549" y="1423"/>
                    <a:pt x="3513" y="1232"/>
                  </a:cubicBezTo>
                  <a:lnTo>
                    <a:pt x="3513" y="1220"/>
                  </a:lnTo>
                  <a:cubicBezTo>
                    <a:pt x="3399" y="723"/>
                    <a:pt x="3777" y="431"/>
                    <a:pt x="4153" y="431"/>
                  </a:cubicBezTo>
                  <a:close/>
                  <a:moveTo>
                    <a:pt x="7876" y="2734"/>
                  </a:moveTo>
                  <a:cubicBezTo>
                    <a:pt x="8125" y="2734"/>
                    <a:pt x="8354" y="2922"/>
                    <a:pt x="8406" y="3185"/>
                  </a:cubicBezTo>
                  <a:lnTo>
                    <a:pt x="9788" y="10757"/>
                  </a:lnTo>
                  <a:cubicBezTo>
                    <a:pt x="9835" y="11055"/>
                    <a:pt x="9645" y="11341"/>
                    <a:pt x="9347" y="11388"/>
                  </a:cubicBezTo>
                  <a:lnTo>
                    <a:pt x="3084" y="12531"/>
                  </a:lnTo>
                  <a:cubicBezTo>
                    <a:pt x="3049" y="12538"/>
                    <a:pt x="3014" y="12542"/>
                    <a:pt x="2980" y="12542"/>
                  </a:cubicBezTo>
                  <a:cubicBezTo>
                    <a:pt x="2723" y="12542"/>
                    <a:pt x="2495" y="12353"/>
                    <a:pt x="2453" y="12091"/>
                  </a:cubicBezTo>
                  <a:lnTo>
                    <a:pt x="1072" y="4518"/>
                  </a:lnTo>
                  <a:cubicBezTo>
                    <a:pt x="1013" y="4221"/>
                    <a:pt x="1215" y="3935"/>
                    <a:pt x="1513" y="3887"/>
                  </a:cubicBezTo>
                  <a:lnTo>
                    <a:pt x="2263" y="3756"/>
                  </a:lnTo>
                  <a:cubicBezTo>
                    <a:pt x="2294" y="3956"/>
                    <a:pt x="2475" y="4110"/>
                    <a:pt x="2681" y="4110"/>
                  </a:cubicBezTo>
                  <a:cubicBezTo>
                    <a:pt x="2708" y="4110"/>
                    <a:pt x="2735" y="4107"/>
                    <a:pt x="2763" y="4102"/>
                  </a:cubicBezTo>
                  <a:lnTo>
                    <a:pt x="6680" y="3387"/>
                  </a:lnTo>
                  <a:cubicBezTo>
                    <a:pt x="6906" y="3340"/>
                    <a:pt x="7073" y="3114"/>
                    <a:pt x="7025" y="2875"/>
                  </a:cubicBezTo>
                  <a:lnTo>
                    <a:pt x="7775" y="2744"/>
                  </a:lnTo>
                  <a:cubicBezTo>
                    <a:pt x="7809" y="2737"/>
                    <a:pt x="7843" y="2734"/>
                    <a:pt x="7876" y="2734"/>
                  </a:cubicBezTo>
                  <a:close/>
                  <a:moveTo>
                    <a:pt x="4137" y="1"/>
                  </a:moveTo>
                  <a:cubicBezTo>
                    <a:pt x="4073" y="1"/>
                    <a:pt x="4007" y="6"/>
                    <a:pt x="3942" y="18"/>
                  </a:cubicBezTo>
                  <a:cubicBezTo>
                    <a:pt x="3346" y="125"/>
                    <a:pt x="2953" y="708"/>
                    <a:pt x="3072" y="1304"/>
                  </a:cubicBezTo>
                  <a:cubicBezTo>
                    <a:pt x="3108" y="1470"/>
                    <a:pt x="3180" y="1637"/>
                    <a:pt x="3287" y="1780"/>
                  </a:cubicBezTo>
                  <a:lnTo>
                    <a:pt x="2513" y="1923"/>
                  </a:lnTo>
                  <a:cubicBezTo>
                    <a:pt x="2203" y="1982"/>
                    <a:pt x="1989" y="2280"/>
                    <a:pt x="2049" y="2602"/>
                  </a:cubicBezTo>
                  <a:lnTo>
                    <a:pt x="2096" y="2887"/>
                  </a:lnTo>
                  <a:lnTo>
                    <a:pt x="810" y="3114"/>
                  </a:lnTo>
                  <a:cubicBezTo>
                    <a:pt x="322" y="3209"/>
                    <a:pt x="1" y="3673"/>
                    <a:pt x="96" y="4149"/>
                  </a:cubicBezTo>
                  <a:lnTo>
                    <a:pt x="1668" y="12781"/>
                  </a:lnTo>
                  <a:cubicBezTo>
                    <a:pt x="1742" y="13216"/>
                    <a:pt x="2118" y="13509"/>
                    <a:pt x="2545" y="13509"/>
                  </a:cubicBezTo>
                  <a:cubicBezTo>
                    <a:pt x="2597" y="13509"/>
                    <a:pt x="2650" y="13505"/>
                    <a:pt x="2703" y="13496"/>
                  </a:cubicBezTo>
                  <a:lnTo>
                    <a:pt x="10038" y="12162"/>
                  </a:lnTo>
                  <a:cubicBezTo>
                    <a:pt x="10526" y="12067"/>
                    <a:pt x="10847" y="11603"/>
                    <a:pt x="10752" y="11114"/>
                  </a:cubicBezTo>
                  <a:lnTo>
                    <a:pt x="9180" y="2482"/>
                  </a:lnTo>
                  <a:cubicBezTo>
                    <a:pt x="9106" y="2048"/>
                    <a:pt x="8720" y="1755"/>
                    <a:pt x="8300" y="1755"/>
                  </a:cubicBezTo>
                  <a:cubicBezTo>
                    <a:pt x="8249" y="1755"/>
                    <a:pt x="8197" y="1759"/>
                    <a:pt x="8145" y="1768"/>
                  </a:cubicBezTo>
                  <a:lnTo>
                    <a:pt x="6859" y="2006"/>
                  </a:lnTo>
                  <a:lnTo>
                    <a:pt x="6811" y="1732"/>
                  </a:lnTo>
                  <a:cubicBezTo>
                    <a:pt x="6757" y="1442"/>
                    <a:pt x="6500" y="1249"/>
                    <a:pt x="6223" y="1249"/>
                  </a:cubicBezTo>
                  <a:cubicBezTo>
                    <a:pt x="6193" y="1249"/>
                    <a:pt x="6163" y="1251"/>
                    <a:pt x="6132" y="1256"/>
                  </a:cubicBezTo>
                  <a:lnTo>
                    <a:pt x="5180" y="1435"/>
                  </a:lnTo>
                  <a:cubicBezTo>
                    <a:pt x="5239" y="1268"/>
                    <a:pt x="5251" y="1089"/>
                    <a:pt x="5216" y="911"/>
                  </a:cubicBezTo>
                  <a:cubicBezTo>
                    <a:pt x="5131" y="380"/>
                    <a:pt x="4667" y="1"/>
                    <a:pt x="4137"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293" name="Google Shape;6293;p68"/>
            <p:cNvSpPr/>
            <p:nvPr/>
          </p:nvSpPr>
          <p:spPr>
            <a:xfrm>
              <a:off x="1145609" y="2305274"/>
              <a:ext cx="60059" cy="49834"/>
            </a:xfrm>
            <a:custGeom>
              <a:avLst/>
              <a:gdLst/>
              <a:ahLst/>
              <a:cxnLst/>
              <a:rect l="l" t="t" r="r" b="b"/>
              <a:pathLst>
                <a:path w="1862" h="1545" extrusionOk="0">
                  <a:moveTo>
                    <a:pt x="1002" y="0"/>
                  </a:moveTo>
                  <a:cubicBezTo>
                    <a:pt x="958" y="0"/>
                    <a:pt x="914" y="4"/>
                    <a:pt x="870" y="12"/>
                  </a:cubicBezTo>
                  <a:cubicBezTo>
                    <a:pt x="191" y="131"/>
                    <a:pt x="0" y="1012"/>
                    <a:pt x="572" y="1405"/>
                  </a:cubicBezTo>
                  <a:cubicBezTo>
                    <a:pt x="710" y="1502"/>
                    <a:pt x="861" y="1545"/>
                    <a:pt x="1007" y="1545"/>
                  </a:cubicBezTo>
                  <a:cubicBezTo>
                    <a:pt x="1453" y="1545"/>
                    <a:pt x="1861" y="1142"/>
                    <a:pt x="1763" y="631"/>
                  </a:cubicBezTo>
                  <a:cubicBezTo>
                    <a:pt x="1699" y="258"/>
                    <a:pt x="1369" y="0"/>
                    <a:pt x="100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294" name="Google Shape;6294;p68"/>
            <p:cNvSpPr/>
            <p:nvPr/>
          </p:nvSpPr>
          <p:spPr>
            <a:xfrm>
              <a:off x="1213893" y="2290308"/>
              <a:ext cx="124472" cy="43673"/>
            </a:xfrm>
            <a:custGeom>
              <a:avLst/>
              <a:gdLst/>
              <a:ahLst/>
              <a:cxnLst/>
              <a:rect l="l" t="t" r="r" b="b"/>
              <a:pathLst>
                <a:path w="3859" h="1354" extrusionOk="0">
                  <a:moveTo>
                    <a:pt x="3250" y="0"/>
                  </a:moveTo>
                  <a:cubicBezTo>
                    <a:pt x="3217" y="0"/>
                    <a:pt x="3182" y="4"/>
                    <a:pt x="3146" y="11"/>
                  </a:cubicBezTo>
                  <a:lnTo>
                    <a:pt x="3134" y="11"/>
                  </a:lnTo>
                  <a:lnTo>
                    <a:pt x="539" y="487"/>
                  </a:lnTo>
                  <a:cubicBezTo>
                    <a:pt x="1" y="588"/>
                    <a:pt x="106" y="1354"/>
                    <a:pt x="607" y="1354"/>
                  </a:cubicBezTo>
                  <a:cubicBezTo>
                    <a:pt x="638" y="1354"/>
                    <a:pt x="671" y="1351"/>
                    <a:pt x="705" y="1345"/>
                  </a:cubicBezTo>
                  <a:lnTo>
                    <a:pt x="3289" y="868"/>
                  </a:lnTo>
                  <a:cubicBezTo>
                    <a:pt x="3858" y="790"/>
                    <a:pt x="3747" y="0"/>
                    <a:pt x="3250"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295" name="Google Shape;6295;p68"/>
            <p:cNvSpPr/>
            <p:nvPr/>
          </p:nvSpPr>
          <p:spPr>
            <a:xfrm>
              <a:off x="1158286" y="2374687"/>
              <a:ext cx="60059" cy="49931"/>
            </a:xfrm>
            <a:custGeom>
              <a:avLst/>
              <a:gdLst/>
              <a:ahLst/>
              <a:cxnLst/>
              <a:rect l="l" t="t" r="r" b="b"/>
              <a:pathLst>
                <a:path w="1862" h="1548" extrusionOk="0">
                  <a:moveTo>
                    <a:pt x="1015" y="0"/>
                  </a:moveTo>
                  <a:cubicBezTo>
                    <a:pt x="967" y="0"/>
                    <a:pt x="918" y="5"/>
                    <a:pt x="870" y="15"/>
                  </a:cubicBezTo>
                  <a:cubicBezTo>
                    <a:pt x="191" y="122"/>
                    <a:pt x="0" y="1015"/>
                    <a:pt x="560" y="1408"/>
                  </a:cubicBezTo>
                  <a:cubicBezTo>
                    <a:pt x="701" y="1505"/>
                    <a:pt x="854" y="1548"/>
                    <a:pt x="1002" y="1548"/>
                  </a:cubicBezTo>
                  <a:cubicBezTo>
                    <a:pt x="1453" y="1548"/>
                    <a:pt x="1861" y="1145"/>
                    <a:pt x="1762" y="634"/>
                  </a:cubicBezTo>
                  <a:cubicBezTo>
                    <a:pt x="1699" y="266"/>
                    <a:pt x="1377" y="0"/>
                    <a:pt x="1015"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296" name="Google Shape;6296;p68"/>
            <p:cNvSpPr/>
            <p:nvPr/>
          </p:nvSpPr>
          <p:spPr>
            <a:xfrm>
              <a:off x="1227892" y="2359753"/>
              <a:ext cx="121279" cy="43512"/>
            </a:xfrm>
            <a:custGeom>
              <a:avLst/>
              <a:gdLst/>
              <a:ahLst/>
              <a:cxnLst/>
              <a:rect l="l" t="t" r="r" b="b"/>
              <a:pathLst>
                <a:path w="3760" h="1349" extrusionOk="0">
                  <a:moveTo>
                    <a:pt x="3129" y="0"/>
                  </a:moveTo>
                  <a:cubicBezTo>
                    <a:pt x="3117" y="0"/>
                    <a:pt x="3105" y="1"/>
                    <a:pt x="3093" y="1"/>
                  </a:cubicBezTo>
                  <a:lnTo>
                    <a:pt x="497" y="478"/>
                  </a:lnTo>
                  <a:cubicBezTo>
                    <a:pt x="1" y="628"/>
                    <a:pt x="120" y="1349"/>
                    <a:pt x="617" y="1349"/>
                  </a:cubicBezTo>
                  <a:cubicBezTo>
                    <a:pt x="632" y="1349"/>
                    <a:pt x="648" y="1348"/>
                    <a:pt x="664" y="1347"/>
                  </a:cubicBezTo>
                  <a:lnTo>
                    <a:pt x="3260" y="882"/>
                  </a:lnTo>
                  <a:cubicBezTo>
                    <a:pt x="3760" y="731"/>
                    <a:pt x="3635" y="0"/>
                    <a:pt x="3129"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297" name="Google Shape;6297;p68"/>
            <p:cNvSpPr/>
            <p:nvPr/>
          </p:nvSpPr>
          <p:spPr>
            <a:xfrm>
              <a:off x="1171736" y="2448906"/>
              <a:ext cx="60123" cy="49834"/>
            </a:xfrm>
            <a:custGeom>
              <a:avLst/>
              <a:gdLst/>
              <a:ahLst/>
              <a:cxnLst/>
              <a:rect l="l" t="t" r="r" b="b"/>
              <a:pathLst>
                <a:path w="1864" h="1545" extrusionOk="0">
                  <a:moveTo>
                    <a:pt x="1013" y="0"/>
                  </a:moveTo>
                  <a:cubicBezTo>
                    <a:pt x="970" y="0"/>
                    <a:pt x="926" y="4"/>
                    <a:pt x="881" y="11"/>
                  </a:cubicBezTo>
                  <a:cubicBezTo>
                    <a:pt x="202" y="131"/>
                    <a:pt x="0" y="1012"/>
                    <a:pt x="572" y="1404"/>
                  </a:cubicBezTo>
                  <a:cubicBezTo>
                    <a:pt x="710" y="1501"/>
                    <a:pt x="860" y="1545"/>
                    <a:pt x="1007" y="1545"/>
                  </a:cubicBezTo>
                  <a:cubicBezTo>
                    <a:pt x="1454" y="1545"/>
                    <a:pt x="1864" y="1142"/>
                    <a:pt x="1774" y="631"/>
                  </a:cubicBezTo>
                  <a:cubicBezTo>
                    <a:pt x="1700" y="258"/>
                    <a:pt x="1378" y="0"/>
                    <a:pt x="1013"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298" name="Google Shape;6298;p68"/>
            <p:cNvSpPr/>
            <p:nvPr/>
          </p:nvSpPr>
          <p:spPr>
            <a:xfrm>
              <a:off x="1240729" y="2434133"/>
              <a:ext cx="122311" cy="43673"/>
            </a:xfrm>
            <a:custGeom>
              <a:avLst/>
              <a:gdLst/>
              <a:ahLst/>
              <a:cxnLst/>
              <a:rect l="l" t="t" r="r" b="b"/>
              <a:pathLst>
                <a:path w="3792" h="1354" extrusionOk="0">
                  <a:moveTo>
                    <a:pt x="3191" y="1"/>
                  </a:moveTo>
                  <a:cubicBezTo>
                    <a:pt x="3169" y="1"/>
                    <a:pt x="3147" y="2"/>
                    <a:pt x="3124" y="5"/>
                  </a:cubicBezTo>
                  <a:lnTo>
                    <a:pt x="528" y="469"/>
                  </a:lnTo>
                  <a:cubicBezTo>
                    <a:pt x="0" y="607"/>
                    <a:pt x="125" y="1354"/>
                    <a:pt x="625" y="1354"/>
                  </a:cubicBezTo>
                  <a:cubicBezTo>
                    <a:pt x="644" y="1354"/>
                    <a:pt x="663" y="1353"/>
                    <a:pt x="683" y="1351"/>
                  </a:cubicBezTo>
                  <a:lnTo>
                    <a:pt x="3278" y="874"/>
                  </a:lnTo>
                  <a:cubicBezTo>
                    <a:pt x="3792" y="749"/>
                    <a:pt x="3682" y="1"/>
                    <a:pt x="3191"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299" name="Google Shape;6299;p68"/>
            <p:cNvSpPr/>
            <p:nvPr/>
          </p:nvSpPr>
          <p:spPr>
            <a:xfrm>
              <a:off x="1114516" y="2757554"/>
              <a:ext cx="250396" cy="224527"/>
            </a:xfrm>
            <a:custGeom>
              <a:avLst/>
              <a:gdLst/>
              <a:ahLst/>
              <a:cxnLst/>
              <a:rect l="l" t="t" r="r" b="b"/>
              <a:pathLst>
                <a:path w="7763" h="6961" extrusionOk="0">
                  <a:moveTo>
                    <a:pt x="3926" y="0"/>
                  </a:moveTo>
                  <a:cubicBezTo>
                    <a:pt x="2894" y="0"/>
                    <a:pt x="1881" y="467"/>
                    <a:pt x="1214" y="1349"/>
                  </a:cubicBezTo>
                  <a:lnTo>
                    <a:pt x="6953" y="4968"/>
                  </a:lnTo>
                  <a:cubicBezTo>
                    <a:pt x="7763" y="3396"/>
                    <a:pt x="7239" y="1468"/>
                    <a:pt x="5751" y="527"/>
                  </a:cubicBezTo>
                  <a:cubicBezTo>
                    <a:pt x="5184" y="172"/>
                    <a:pt x="4552" y="0"/>
                    <a:pt x="3926" y="0"/>
                  </a:cubicBezTo>
                  <a:close/>
                  <a:moveTo>
                    <a:pt x="810" y="1992"/>
                  </a:moveTo>
                  <a:lnTo>
                    <a:pt x="810" y="1992"/>
                  </a:lnTo>
                  <a:cubicBezTo>
                    <a:pt x="0" y="3563"/>
                    <a:pt x="524" y="5492"/>
                    <a:pt x="2012" y="6433"/>
                  </a:cubicBezTo>
                  <a:cubicBezTo>
                    <a:pt x="2580" y="6788"/>
                    <a:pt x="3214" y="6960"/>
                    <a:pt x="3841" y="6960"/>
                  </a:cubicBezTo>
                  <a:cubicBezTo>
                    <a:pt x="4871" y="6960"/>
                    <a:pt x="5882" y="6496"/>
                    <a:pt x="6548" y="5623"/>
                  </a:cubicBezTo>
                  <a:lnTo>
                    <a:pt x="810" y="1992"/>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300" name="Google Shape;6300;p68"/>
            <p:cNvSpPr/>
            <p:nvPr/>
          </p:nvSpPr>
          <p:spPr>
            <a:xfrm>
              <a:off x="1083390" y="3172611"/>
              <a:ext cx="349902" cy="436507"/>
            </a:xfrm>
            <a:custGeom>
              <a:avLst/>
              <a:gdLst/>
              <a:ahLst/>
              <a:cxnLst/>
              <a:rect l="l" t="t" r="r" b="b"/>
              <a:pathLst>
                <a:path w="10848" h="13533" extrusionOk="0">
                  <a:moveTo>
                    <a:pt x="4159" y="435"/>
                  </a:moveTo>
                  <a:cubicBezTo>
                    <a:pt x="4446" y="435"/>
                    <a:pt x="4730" y="608"/>
                    <a:pt x="4787" y="994"/>
                  </a:cubicBezTo>
                  <a:cubicBezTo>
                    <a:pt x="4811" y="1196"/>
                    <a:pt x="4763" y="1387"/>
                    <a:pt x="4632" y="1542"/>
                  </a:cubicBezTo>
                  <a:lnTo>
                    <a:pt x="3846" y="1685"/>
                  </a:lnTo>
                  <a:cubicBezTo>
                    <a:pt x="3668" y="1589"/>
                    <a:pt x="3549" y="1423"/>
                    <a:pt x="3513" y="1232"/>
                  </a:cubicBezTo>
                  <a:cubicBezTo>
                    <a:pt x="3398" y="732"/>
                    <a:pt x="3782" y="435"/>
                    <a:pt x="4159" y="435"/>
                  </a:cubicBezTo>
                  <a:close/>
                  <a:moveTo>
                    <a:pt x="7876" y="2734"/>
                  </a:moveTo>
                  <a:cubicBezTo>
                    <a:pt x="8125" y="2734"/>
                    <a:pt x="8354" y="2922"/>
                    <a:pt x="8406" y="3185"/>
                  </a:cubicBezTo>
                  <a:lnTo>
                    <a:pt x="9788" y="10757"/>
                  </a:lnTo>
                  <a:cubicBezTo>
                    <a:pt x="9835" y="11055"/>
                    <a:pt x="9645" y="11341"/>
                    <a:pt x="9347" y="11400"/>
                  </a:cubicBezTo>
                  <a:lnTo>
                    <a:pt x="3084" y="12543"/>
                  </a:lnTo>
                  <a:cubicBezTo>
                    <a:pt x="3055" y="12548"/>
                    <a:pt x="3026" y="12550"/>
                    <a:pt x="2997" y="12550"/>
                  </a:cubicBezTo>
                  <a:cubicBezTo>
                    <a:pt x="2733" y="12550"/>
                    <a:pt x="2496" y="12359"/>
                    <a:pt x="2453" y="12091"/>
                  </a:cubicBezTo>
                  <a:lnTo>
                    <a:pt x="1072" y="4530"/>
                  </a:lnTo>
                  <a:cubicBezTo>
                    <a:pt x="1013" y="4221"/>
                    <a:pt x="1215" y="3935"/>
                    <a:pt x="1513" y="3887"/>
                  </a:cubicBezTo>
                  <a:lnTo>
                    <a:pt x="2263" y="3756"/>
                  </a:lnTo>
                  <a:cubicBezTo>
                    <a:pt x="2294" y="3965"/>
                    <a:pt x="2472" y="4110"/>
                    <a:pt x="2677" y="4110"/>
                  </a:cubicBezTo>
                  <a:cubicBezTo>
                    <a:pt x="2705" y="4110"/>
                    <a:pt x="2734" y="4107"/>
                    <a:pt x="2763" y="4102"/>
                  </a:cubicBezTo>
                  <a:lnTo>
                    <a:pt x="6680" y="3387"/>
                  </a:lnTo>
                  <a:cubicBezTo>
                    <a:pt x="6906" y="3351"/>
                    <a:pt x="7073" y="3113"/>
                    <a:pt x="7025" y="2887"/>
                  </a:cubicBezTo>
                  <a:lnTo>
                    <a:pt x="7775" y="2744"/>
                  </a:lnTo>
                  <a:cubicBezTo>
                    <a:pt x="7809" y="2737"/>
                    <a:pt x="7843" y="2734"/>
                    <a:pt x="7876" y="2734"/>
                  </a:cubicBezTo>
                  <a:close/>
                  <a:moveTo>
                    <a:pt x="4137" y="1"/>
                  </a:moveTo>
                  <a:cubicBezTo>
                    <a:pt x="4073" y="1"/>
                    <a:pt x="4007" y="6"/>
                    <a:pt x="3942" y="18"/>
                  </a:cubicBezTo>
                  <a:cubicBezTo>
                    <a:pt x="3346" y="125"/>
                    <a:pt x="2953" y="708"/>
                    <a:pt x="3072" y="1304"/>
                  </a:cubicBezTo>
                  <a:cubicBezTo>
                    <a:pt x="3108" y="1482"/>
                    <a:pt x="3180" y="1649"/>
                    <a:pt x="3287" y="1780"/>
                  </a:cubicBezTo>
                  <a:lnTo>
                    <a:pt x="2513" y="1935"/>
                  </a:lnTo>
                  <a:cubicBezTo>
                    <a:pt x="2203" y="1994"/>
                    <a:pt x="1989" y="2304"/>
                    <a:pt x="2049" y="2613"/>
                  </a:cubicBezTo>
                  <a:lnTo>
                    <a:pt x="2096" y="2899"/>
                  </a:lnTo>
                  <a:lnTo>
                    <a:pt x="810" y="3125"/>
                  </a:lnTo>
                  <a:cubicBezTo>
                    <a:pt x="322" y="3220"/>
                    <a:pt x="1" y="3685"/>
                    <a:pt x="96" y="4173"/>
                  </a:cubicBezTo>
                  <a:lnTo>
                    <a:pt x="1668" y="12793"/>
                  </a:lnTo>
                  <a:cubicBezTo>
                    <a:pt x="1742" y="13229"/>
                    <a:pt x="2121" y="13533"/>
                    <a:pt x="2549" y="13533"/>
                  </a:cubicBezTo>
                  <a:cubicBezTo>
                    <a:pt x="2600" y="13533"/>
                    <a:pt x="2651" y="13528"/>
                    <a:pt x="2703" y="13519"/>
                  </a:cubicBezTo>
                  <a:lnTo>
                    <a:pt x="10038" y="12174"/>
                  </a:lnTo>
                  <a:cubicBezTo>
                    <a:pt x="10526" y="12079"/>
                    <a:pt x="10847" y="11614"/>
                    <a:pt x="10752" y="11138"/>
                  </a:cubicBezTo>
                  <a:lnTo>
                    <a:pt x="9192" y="2494"/>
                  </a:lnTo>
                  <a:cubicBezTo>
                    <a:pt x="9108" y="2064"/>
                    <a:pt x="8738" y="1763"/>
                    <a:pt x="8316" y="1763"/>
                  </a:cubicBezTo>
                  <a:cubicBezTo>
                    <a:pt x="8260" y="1763"/>
                    <a:pt x="8202" y="1769"/>
                    <a:pt x="8145" y="1780"/>
                  </a:cubicBezTo>
                  <a:lnTo>
                    <a:pt x="6859" y="2018"/>
                  </a:lnTo>
                  <a:lnTo>
                    <a:pt x="6811" y="1744"/>
                  </a:lnTo>
                  <a:cubicBezTo>
                    <a:pt x="6758" y="1459"/>
                    <a:pt x="6508" y="1258"/>
                    <a:pt x="6237" y="1258"/>
                  </a:cubicBezTo>
                  <a:cubicBezTo>
                    <a:pt x="6202" y="1258"/>
                    <a:pt x="6167" y="1261"/>
                    <a:pt x="6132" y="1268"/>
                  </a:cubicBezTo>
                  <a:lnTo>
                    <a:pt x="5180" y="1435"/>
                  </a:lnTo>
                  <a:cubicBezTo>
                    <a:pt x="5239" y="1268"/>
                    <a:pt x="5251" y="1089"/>
                    <a:pt x="5216" y="923"/>
                  </a:cubicBezTo>
                  <a:cubicBezTo>
                    <a:pt x="5131" y="381"/>
                    <a:pt x="4667" y="1"/>
                    <a:pt x="4137"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301" name="Google Shape;6301;p68"/>
            <p:cNvSpPr/>
            <p:nvPr/>
          </p:nvSpPr>
          <p:spPr>
            <a:xfrm>
              <a:off x="1145609" y="3329886"/>
              <a:ext cx="60059" cy="49834"/>
            </a:xfrm>
            <a:custGeom>
              <a:avLst/>
              <a:gdLst/>
              <a:ahLst/>
              <a:cxnLst/>
              <a:rect l="l" t="t" r="r" b="b"/>
              <a:pathLst>
                <a:path w="1862" h="1545" extrusionOk="0">
                  <a:moveTo>
                    <a:pt x="1002" y="0"/>
                  </a:moveTo>
                  <a:cubicBezTo>
                    <a:pt x="958" y="0"/>
                    <a:pt x="914" y="4"/>
                    <a:pt x="870" y="11"/>
                  </a:cubicBezTo>
                  <a:cubicBezTo>
                    <a:pt x="191" y="130"/>
                    <a:pt x="0" y="1011"/>
                    <a:pt x="572" y="1404"/>
                  </a:cubicBezTo>
                  <a:cubicBezTo>
                    <a:pt x="710" y="1501"/>
                    <a:pt x="861" y="1545"/>
                    <a:pt x="1007" y="1545"/>
                  </a:cubicBezTo>
                  <a:cubicBezTo>
                    <a:pt x="1453" y="1545"/>
                    <a:pt x="1861" y="1142"/>
                    <a:pt x="1763" y="630"/>
                  </a:cubicBezTo>
                  <a:cubicBezTo>
                    <a:pt x="1699" y="258"/>
                    <a:pt x="1369" y="0"/>
                    <a:pt x="100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302" name="Google Shape;6302;p68"/>
            <p:cNvSpPr/>
            <p:nvPr/>
          </p:nvSpPr>
          <p:spPr>
            <a:xfrm>
              <a:off x="1213345" y="3315178"/>
              <a:ext cx="125214" cy="43544"/>
            </a:xfrm>
            <a:custGeom>
              <a:avLst/>
              <a:gdLst/>
              <a:ahLst/>
              <a:cxnLst/>
              <a:rect l="l" t="t" r="r" b="b"/>
              <a:pathLst>
                <a:path w="3882" h="1350" extrusionOk="0">
                  <a:moveTo>
                    <a:pt x="3284" y="0"/>
                  </a:moveTo>
                  <a:cubicBezTo>
                    <a:pt x="3246" y="0"/>
                    <a:pt x="3206" y="5"/>
                    <a:pt x="3163" y="15"/>
                  </a:cubicBezTo>
                  <a:lnTo>
                    <a:pt x="3151" y="3"/>
                  </a:lnTo>
                  <a:lnTo>
                    <a:pt x="556" y="479"/>
                  </a:lnTo>
                  <a:cubicBezTo>
                    <a:pt x="0" y="557"/>
                    <a:pt x="108" y="1349"/>
                    <a:pt x="608" y="1349"/>
                  </a:cubicBezTo>
                  <a:cubicBezTo>
                    <a:pt x="644" y="1349"/>
                    <a:pt x="682" y="1345"/>
                    <a:pt x="722" y="1337"/>
                  </a:cubicBezTo>
                  <a:lnTo>
                    <a:pt x="3306" y="872"/>
                  </a:lnTo>
                  <a:cubicBezTo>
                    <a:pt x="3881" y="817"/>
                    <a:pt x="3788" y="0"/>
                    <a:pt x="3284"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303" name="Google Shape;6303;p68"/>
            <p:cNvSpPr/>
            <p:nvPr/>
          </p:nvSpPr>
          <p:spPr>
            <a:xfrm>
              <a:off x="1158286" y="3399267"/>
              <a:ext cx="60059" cy="49963"/>
            </a:xfrm>
            <a:custGeom>
              <a:avLst/>
              <a:gdLst/>
              <a:ahLst/>
              <a:cxnLst/>
              <a:rect l="l" t="t" r="r" b="b"/>
              <a:pathLst>
                <a:path w="1862" h="1549" extrusionOk="0">
                  <a:moveTo>
                    <a:pt x="1015" y="1"/>
                  </a:moveTo>
                  <a:cubicBezTo>
                    <a:pt x="967" y="1"/>
                    <a:pt x="918" y="6"/>
                    <a:pt x="870" y="15"/>
                  </a:cubicBezTo>
                  <a:cubicBezTo>
                    <a:pt x="191" y="134"/>
                    <a:pt x="0" y="1015"/>
                    <a:pt x="560" y="1408"/>
                  </a:cubicBezTo>
                  <a:cubicBezTo>
                    <a:pt x="701" y="1505"/>
                    <a:pt x="854" y="1549"/>
                    <a:pt x="1002" y="1549"/>
                  </a:cubicBezTo>
                  <a:cubicBezTo>
                    <a:pt x="1453" y="1549"/>
                    <a:pt x="1861" y="1146"/>
                    <a:pt x="1762" y="635"/>
                  </a:cubicBezTo>
                  <a:cubicBezTo>
                    <a:pt x="1699" y="267"/>
                    <a:pt x="1377" y="1"/>
                    <a:pt x="1015"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304" name="Google Shape;6304;p68"/>
            <p:cNvSpPr/>
            <p:nvPr/>
          </p:nvSpPr>
          <p:spPr>
            <a:xfrm>
              <a:off x="1227795" y="3384688"/>
              <a:ext cx="121279" cy="43544"/>
            </a:xfrm>
            <a:custGeom>
              <a:avLst/>
              <a:gdLst/>
              <a:ahLst/>
              <a:cxnLst/>
              <a:rect l="l" t="t" r="r" b="b"/>
              <a:pathLst>
                <a:path w="3760" h="1350" extrusionOk="0">
                  <a:moveTo>
                    <a:pt x="3143" y="1"/>
                  </a:moveTo>
                  <a:cubicBezTo>
                    <a:pt x="3128" y="1"/>
                    <a:pt x="3112" y="2"/>
                    <a:pt x="3096" y="3"/>
                  </a:cubicBezTo>
                  <a:lnTo>
                    <a:pt x="500" y="467"/>
                  </a:lnTo>
                  <a:cubicBezTo>
                    <a:pt x="0" y="619"/>
                    <a:pt x="125" y="1350"/>
                    <a:pt x="631" y="1350"/>
                  </a:cubicBezTo>
                  <a:cubicBezTo>
                    <a:pt x="643" y="1350"/>
                    <a:pt x="655" y="1349"/>
                    <a:pt x="667" y="1348"/>
                  </a:cubicBezTo>
                  <a:lnTo>
                    <a:pt x="3263" y="872"/>
                  </a:lnTo>
                  <a:cubicBezTo>
                    <a:pt x="3759" y="722"/>
                    <a:pt x="3640" y="1"/>
                    <a:pt x="314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305" name="Google Shape;6305;p68"/>
            <p:cNvSpPr/>
            <p:nvPr/>
          </p:nvSpPr>
          <p:spPr>
            <a:xfrm>
              <a:off x="1171736" y="3473486"/>
              <a:ext cx="60123" cy="49866"/>
            </a:xfrm>
            <a:custGeom>
              <a:avLst/>
              <a:gdLst/>
              <a:ahLst/>
              <a:cxnLst/>
              <a:rect l="l" t="t" r="r" b="b"/>
              <a:pathLst>
                <a:path w="1864" h="1546" extrusionOk="0">
                  <a:moveTo>
                    <a:pt x="1013" y="1"/>
                  </a:moveTo>
                  <a:cubicBezTo>
                    <a:pt x="970" y="1"/>
                    <a:pt x="926" y="5"/>
                    <a:pt x="881" y="12"/>
                  </a:cubicBezTo>
                  <a:cubicBezTo>
                    <a:pt x="202" y="131"/>
                    <a:pt x="0" y="1012"/>
                    <a:pt x="572" y="1405"/>
                  </a:cubicBezTo>
                  <a:cubicBezTo>
                    <a:pt x="710" y="1502"/>
                    <a:pt x="861" y="1546"/>
                    <a:pt x="1008" y="1546"/>
                  </a:cubicBezTo>
                  <a:cubicBezTo>
                    <a:pt x="1454" y="1546"/>
                    <a:pt x="1864" y="1145"/>
                    <a:pt x="1774" y="643"/>
                  </a:cubicBezTo>
                  <a:cubicBezTo>
                    <a:pt x="1700" y="260"/>
                    <a:pt x="1378" y="1"/>
                    <a:pt x="101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306" name="Google Shape;6306;p68"/>
            <p:cNvSpPr/>
            <p:nvPr/>
          </p:nvSpPr>
          <p:spPr>
            <a:xfrm>
              <a:off x="1241342" y="3458874"/>
              <a:ext cx="121440" cy="43512"/>
            </a:xfrm>
            <a:custGeom>
              <a:avLst/>
              <a:gdLst/>
              <a:ahLst/>
              <a:cxnLst/>
              <a:rect l="l" t="t" r="r" b="b"/>
              <a:pathLst>
                <a:path w="3765" h="1349" extrusionOk="0">
                  <a:moveTo>
                    <a:pt x="3105" y="1"/>
                  </a:moveTo>
                  <a:lnTo>
                    <a:pt x="509" y="477"/>
                  </a:lnTo>
                  <a:cubicBezTo>
                    <a:pt x="1" y="616"/>
                    <a:pt x="109" y="1348"/>
                    <a:pt x="616" y="1348"/>
                  </a:cubicBezTo>
                  <a:cubicBezTo>
                    <a:pt x="632" y="1348"/>
                    <a:pt x="648" y="1348"/>
                    <a:pt x="664" y="1346"/>
                  </a:cubicBezTo>
                  <a:lnTo>
                    <a:pt x="3259" y="882"/>
                  </a:lnTo>
                  <a:cubicBezTo>
                    <a:pt x="3764" y="744"/>
                    <a:pt x="3650" y="10"/>
                    <a:pt x="3151" y="10"/>
                  </a:cubicBezTo>
                  <a:cubicBezTo>
                    <a:pt x="3132" y="10"/>
                    <a:pt x="3113" y="11"/>
                    <a:pt x="3093" y="13"/>
                  </a:cubicBezTo>
                  <a:lnTo>
                    <a:pt x="3105" y="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307" name="Google Shape;6307;p68"/>
            <p:cNvSpPr/>
            <p:nvPr/>
          </p:nvSpPr>
          <p:spPr>
            <a:xfrm>
              <a:off x="1114516" y="3782714"/>
              <a:ext cx="249267" cy="224140"/>
            </a:xfrm>
            <a:custGeom>
              <a:avLst/>
              <a:gdLst/>
              <a:ahLst/>
              <a:cxnLst/>
              <a:rect l="l" t="t" r="r" b="b"/>
              <a:pathLst>
                <a:path w="7728" h="6949" extrusionOk="0">
                  <a:moveTo>
                    <a:pt x="3940" y="0"/>
                  </a:moveTo>
                  <a:cubicBezTo>
                    <a:pt x="2906" y="0"/>
                    <a:pt x="1888" y="466"/>
                    <a:pt x="1214" y="1331"/>
                  </a:cubicBezTo>
                  <a:lnTo>
                    <a:pt x="6953" y="4963"/>
                  </a:lnTo>
                  <a:cubicBezTo>
                    <a:pt x="7727" y="3391"/>
                    <a:pt x="7239" y="1474"/>
                    <a:pt x="5775" y="534"/>
                  </a:cubicBezTo>
                  <a:cubicBezTo>
                    <a:pt x="5207" y="173"/>
                    <a:pt x="4570" y="0"/>
                    <a:pt x="3940" y="0"/>
                  </a:cubicBezTo>
                  <a:close/>
                  <a:moveTo>
                    <a:pt x="810" y="1974"/>
                  </a:moveTo>
                  <a:lnTo>
                    <a:pt x="810" y="1974"/>
                  </a:lnTo>
                  <a:cubicBezTo>
                    <a:pt x="0" y="3546"/>
                    <a:pt x="524" y="5475"/>
                    <a:pt x="2012" y="6415"/>
                  </a:cubicBezTo>
                  <a:cubicBezTo>
                    <a:pt x="2579" y="6775"/>
                    <a:pt x="3212" y="6948"/>
                    <a:pt x="3839" y="6948"/>
                  </a:cubicBezTo>
                  <a:cubicBezTo>
                    <a:pt x="4870" y="6948"/>
                    <a:pt x="5882" y="6480"/>
                    <a:pt x="6548" y="5606"/>
                  </a:cubicBezTo>
                  <a:lnTo>
                    <a:pt x="810" y="1974"/>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308" name="Google Shape;6308;p68"/>
            <p:cNvSpPr/>
            <p:nvPr/>
          </p:nvSpPr>
          <p:spPr>
            <a:xfrm>
              <a:off x="1083390" y="4197223"/>
              <a:ext cx="349902" cy="436120"/>
            </a:xfrm>
            <a:custGeom>
              <a:avLst/>
              <a:gdLst/>
              <a:ahLst/>
              <a:cxnLst/>
              <a:rect l="l" t="t" r="r" b="b"/>
              <a:pathLst>
                <a:path w="10848" h="13521" extrusionOk="0">
                  <a:moveTo>
                    <a:pt x="4159" y="435"/>
                  </a:moveTo>
                  <a:cubicBezTo>
                    <a:pt x="4446" y="435"/>
                    <a:pt x="4730" y="608"/>
                    <a:pt x="4787" y="994"/>
                  </a:cubicBezTo>
                  <a:cubicBezTo>
                    <a:pt x="4811" y="1184"/>
                    <a:pt x="4763" y="1387"/>
                    <a:pt x="4632" y="1542"/>
                  </a:cubicBezTo>
                  <a:lnTo>
                    <a:pt x="3846" y="1684"/>
                  </a:lnTo>
                  <a:cubicBezTo>
                    <a:pt x="3668" y="1589"/>
                    <a:pt x="3549" y="1434"/>
                    <a:pt x="3513" y="1244"/>
                  </a:cubicBezTo>
                  <a:lnTo>
                    <a:pt x="3513" y="1232"/>
                  </a:lnTo>
                  <a:cubicBezTo>
                    <a:pt x="3398" y="732"/>
                    <a:pt x="3782" y="435"/>
                    <a:pt x="4159" y="435"/>
                  </a:cubicBezTo>
                  <a:close/>
                  <a:moveTo>
                    <a:pt x="7880" y="2746"/>
                  </a:moveTo>
                  <a:cubicBezTo>
                    <a:pt x="8137" y="2746"/>
                    <a:pt x="8364" y="2934"/>
                    <a:pt x="8406" y="3196"/>
                  </a:cubicBezTo>
                  <a:lnTo>
                    <a:pt x="9788" y="10757"/>
                  </a:lnTo>
                  <a:cubicBezTo>
                    <a:pt x="9835" y="11055"/>
                    <a:pt x="9645" y="11340"/>
                    <a:pt x="9347" y="11400"/>
                  </a:cubicBezTo>
                  <a:lnTo>
                    <a:pt x="3084" y="12543"/>
                  </a:lnTo>
                  <a:cubicBezTo>
                    <a:pt x="3054" y="12548"/>
                    <a:pt x="3023" y="12550"/>
                    <a:pt x="2993" y="12550"/>
                  </a:cubicBezTo>
                  <a:cubicBezTo>
                    <a:pt x="2730" y="12550"/>
                    <a:pt x="2496" y="12369"/>
                    <a:pt x="2453" y="12102"/>
                  </a:cubicBezTo>
                  <a:lnTo>
                    <a:pt x="1072" y="4530"/>
                  </a:lnTo>
                  <a:cubicBezTo>
                    <a:pt x="1013" y="4232"/>
                    <a:pt x="1215" y="3947"/>
                    <a:pt x="1513" y="3899"/>
                  </a:cubicBezTo>
                  <a:lnTo>
                    <a:pt x="2263" y="3768"/>
                  </a:lnTo>
                  <a:cubicBezTo>
                    <a:pt x="2294" y="3968"/>
                    <a:pt x="2475" y="4121"/>
                    <a:pt x="2681" y="4121"/>
                  </a:cubicBezTo>
                  <a:cubicBezTo>
                    <a:pt x="2708" y="4121"/>
                    <a:pt x="2735" y="4119"/>
                    <a:pt x="2763" y="4113"/>
                  </a:cubicBezTo>
                  <a:lnTo>
                    <a:pt x="6680" y="3399"/>
                  </a:lnTo>
                  <a:cubicBezTo>
                    <a:pt x="6906" y="3351"/>
                    <a:pt x="7073" y="3125"/>
                    <a:pt x="7025" y="2887"/>
                  </a:cubicBezTo>
                  <a:lnTo>
                    <a:pt x="7775" y="2756"/>
                  </a:lnTo>
                  <a:cubicBezTo>
                    <a:pt x="7811" y="2749"/>
                    <a:pt x="7846" y="2746"/>
                    <a:pt x="7880" y="2746"/>
                  </a:cubicBezTo>
                  <a:close/>
                  <a:moveTo>
                    <a:pt x="4137" y="0"/>
                  </a:moveTo>
                  <a:cubicBezTo>
                    <a:pt x="4073" y="0"/>
                    <a:pt x="4007" y="6"/>
                    <a:pt x="3942" y="18"/>
                  </a:cubicBezTo>
                  <a:cubicBezTo>
                    <a:pt x="3346" y="125"/>
                    <a:pt x="2953" y="708"/>
                    <a:pt x="3072" y="1303"/>
                  </a:cubicBezTo>
                  <a:cubicBezTo>
                    <a:pt x="3108" y="1482"/>
                    <a:pt x="3180" y="1637"/>
                    <a:pt x="3287" y="1780"/>
                  </a:cubicBezTo>
                  <a:lnTo>
                    <a:pt x="2513" y="1923"/>
                  </a:lnTo>
                  <a:cubicBezTo>
                    <a:pt x="2203" y="1982"/>
                    <a:pt x="1989" y="2292"/>
                    <a:pt x="2049" y="2601"/>
                  </a:cubicBezTo>
                  <a:lnTo>
                    <a:pt x="2096" y="2887"/>
                  </a:lnTo>
                  <a:lnTo>
                    <a:pt x="810" y="3125"/>
                  </a:lnTo>
                  <a:cubicBezTo>
                    <a:pt x="322" y="3208"/>
                    <a:pt x="1" y="3673"/>
                    <a:pt x="96" y="4161"/>
                  </a:cubicBezTo>
                  <a:lnTo>
                    <a:pt x="1668" y="12793"/>
                  </a:lnTo>
                  <a:cubicBezTo>
                    <a:pt x="1742" y="13218"/>
                    <a:pt x="2121" y="13520"/>
                    <a:pt x="2549" y="13520"/>
                  </a:cubicBezTo>
                  <a:cubicBezTo>
                    <a:pt x="2600" y="13520"/>
                    <a:pt x="2651" y="13516"/>
                    <a:pt x="2703" y="13507"/>
                  </a:cubicBezTo>
                  <a:lnTo>
                    <a:pt x="10038" y="12162"/>
                  </a:lnTo>
                  <a:cubicBezTo>
                    <a:pt x="10526" y="12079"/>
                    <a:pt x="10847" y="11602"/>
                    <a:pt x="10752" y="11126"/>
                  </a:cubicBezTo>
                  <a:lnTo>
                    <a:pt x="9180" y="2494"/>
                  </a:lnTo>
                  <a:cubicBezTo>
                    <a:pt x="9107" y="2064"/>
                    <a:pt x="8728" y="1763"/>
                    <a:pt x="8313" y="1763"/>
                  </a:cubicBezTo>
                  <a:cubicBezTo>
                    <a:pt x="8257" y="1763"/>
                    <a:pt x="8201" y="1768"/>
                    <a:pt x="8145" y="1780"/>
                  </a:cubicBezTo>
                  <a:lnTo>
                    <a:pt x="6859" y="2018"/>
                  </a:lnTo>
                  <a:lnTo>
                    <a:pt x="6811" y="1732"/>
                  </a:lnTo>
                  <a:cubicBezTo>
                    <a:pt x="6757" y="1451"/>
                    <a:pt x="6498" y="1249"/>
                    <a:pt x="6219" y="1249"/>
                  </a:cubicBezTo>
                  <a:cubicBezTo>
                    <a:pt x="6190" y="1249"/>
                    <a:pt x="6161" y="1251"/>
                    <a:pt x="6132" y="1256"/>
                  </a:cubicBezTo>
                  <a:lnTo>
                    <a:pt x="5180" y="1434"/>
                  </a:lnTo>
                  <a:cubicBezTo>
                    <a:pt x="5239" y="1268"/>
                    <a:pt x="5251" y="1089"/>
                    <a:pt x="5216" y="910"/>
                  </a:cubicBezTo>
                  <a:cubicBezTo>
                    <a:pt x="5131" y="380"/>
                    <a:pt x="4667" y="0"/>
                    <a:pt x="4137"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309" name="Google Shape;6309;p68"/>
            <p:cNvSpPr/>
            <p:nvPr/>
          </p:nvSpPr>
          <p:spPr>
            <a:xfrm>
              <a:off x="1145609" y="4354466"/>
              <a:ext cx="60059" cy="49866"/>
            </a:xfrm>
            <a:custGeom>
              <a:avLst/>
              <a:gdLst/>
              <a:ahLst/>
              <a:cxnLst/>
              <a:rect l="l" t="t" r="r" b="b"/>
              <a:pathLst>
                <a:path w="1862" h="1546" extrusionOk="0">
                  <a:moveTo>
                    <a:pt x="1002" y="1"/>
                  </a:moveTo>
                  <a:cubicBezTo>
                    <a:pt x="958" y="1"/>
                    <a:pt x="914" y="5"/>
                    <a:pt x="870" y="12"/>
                  </a:cubicBezTo>
                  <a:cubicBezTo>
                    <a:pt x="191" y="131"/>
                    <a:pt x="0" y="1012"/>
                    <a:pt x="572" y="1405"/>
                  </a:cubicBezTo>
                  <a:cubicBezTo>
                    <a:pt x="710" y="1502"/>
                    <a:pt x="861" y="1545"/>
                    <a:pt x="1007" y="1545"/>
                  </a:cubicBezTo>
                  <a:cubicBezTo>
                    <a:pt x="1453" y="1545"/>
                    <a:pt x="1861" y="1142"/>
                    <a:pt x="1763" y="631"/>
                  </a:cubicBezTo>
                  <a:cubicBezTo>
                    <a:pt x="1699" y="259"/>
                    <a:pt x="1369"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310" name="Google Shape;6310;p68"/>
            <p:cNvSpPr/>
            <p:nvPr/>
          </p:nvSpPr>
          <p:spPr>
            <a:xfrm>
              <a:off x="1213893" y="4339823"/>
              <a:ext cx="124375" cy="43383"/>
            </a:xfrm>
            <a:custGeom>
              <a:avLst/>
              <a:gdLst/>
              <a:ahLst/>
              <a:cxnLst/>
              <a:rect l="l" t="t" r="r" b="b"/>
              <a:pathLst>
                <a:path w="3856" h="1345" extrusionOk="0">
                  <a:moveTo>
                    <a:pt x="3258" y="1"/>
                  </a:moveTo>
                  <a:cubicBezTo>
                    <a:pt x="3223" y="1"/>
                    <a:pt x="3185" y="5"/>
                    <a:pt x="3146" y="14"/>
                  </a:cubicBezTo>
                  <a:lnTo>
                    <a:pt x="3134" y="14"/>
                  </a:lnTo>
                  <a:lnTo>
                    <a:pt x="539" y="478"/>
                  </a:lnTo>
                  <a:cubicBezTo>
                    <a:pt x="1" y="579"/>
                    <a:pt x="106" y="1345"/>
                    <a:pt x="607" y="1345"/>
                  </a:cubicBezTo>
                  <a:cubicBezTo>
                    <a:pt x="638" y="1345"/>
                    <a:pt x="671" y="1342"/>
                    <a:pt x="705" y="1335"/>
                  </a:cubicBezTo>
                  <a:lnTo>
                    <a:pt x="3289" y="871"/>
                  </a:lnTo>
                  <a:cubicBezTo>
                    <a:pt x="3855" y="793"/>
                    <a:pt x="3748" y="1"/>
                    <a:pt x="325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311" name="Google Shape;6311;p68"/>
            <p:cNvSpPr/>
            <p:nvPr/>
          </p:nvSpPr>
          <p:spPr>
            <a:xfrm>
              <a:off x="1158286" y="4423976"/>
              <a:ext cx="60059" cy="49866"/>
            </a:xfrm>
            <a:custGeom>
              <a:avLst/>
              <a:gdLst/>
              <a:ahLst/>
              <a:cxnLst/>
              <a:rect l="l" t="t" r="r" b="b"/>
              <a:pathLst>
                <a:path w="1862" h="1546" extrusionOk="0">
                  <a:moveTo>
                    <a:pt x="1002" y="1"/>
                  </a:moveTo>
                  <a:cubicBezTo>
                    <a:pt x="958" y="1"/>
                    <a:pt x="914" y="5"/>
                    <a:pt x="870" y="12"/>
                  </a:cubicBezTo>
                  <a:cubicBezTo>
                    <a:pt x="191" y="131"/>
                    <a:pt x="0" y="1012"/>
                    <a:pt x="560" y="1405"/>
                  </a:cubicBezTo>
                  <a:cubicBezTo>
                    <a:pt x="701" y="1502"/>
                    <a:pt x="854" y="1546"/>
                    <a:pt x="1002" y="1546"/>
                  </a:cubicBezTo>
                  <a:cubicBezTo>
                    <a:pt x="1453" y="1546"/>
                    <a:pt x="1861" y="1142"/>
                    <a:pt x="1762" y="631"/>
                  </a:cubicBezTo>
                  <a:cubicBezTo>
                    <a:pt x="1699" y="259"/>
                    <a:pt x="1369"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312" name="Google Shape;6312;p68"/>
            <p:cNvSpPr/>
            <p:nvPr/>
          </p:nvSpPr>
          <p:spPr>
            <a:xfrm>
              <a:off x="1227795" y="4409300"/>
              <a:ext cx="121279" cy="43544"/>
            </a:xfrm>
            <a:custGeom>
              <a:avLst/>
              <a:gdLst/>
              <a:ahLst/>
              <a:cxnLst/>
              <a:rect l="l" t="t" r="r" b="b"/>
              <a:pathLst>
                <a:path w="3760" h="1350" extrusionOk="0">
                  <a:moveTo>
                    <a:pt x="3143" y="1"/>
                  </a:moveTo>
                  <a:cubicBezTo>
                    <a:pt x="3128" y="1"/>
                    <a:pt x="3112" y="1"/>
                    <a:pt x="3096" y="3"/>
                  </a:cubicBezTo>
                  <a:lnTo>
                    <a:pt x="500" y="467"/>
                  </a:lnTo>
                  <a:cubicBezTo>
                    <a:pt x="0" y="618"/>
                    <a:pt x="125" y="1349"/>
                    <a:pt x="631" y="1349"/>
                  </a:cubicBezTo>
                  <a:cubicBezTo>
                    <a:pt x="643" y="1349"/>
                    <a:pt x="655" y="1349"/>
                    <a:pt x="667" y="1348"/>
                  </a:cubicBezTo>
                  <a:lnTo>
                    <a:pt x="3263" y="872"/>
                  </a:lnTo>
                  <a:cubicBezTo>
                    <a:pt x="3759" y="722"/>
                    <a:pt x="3640" y="1"/>
                    <a:pt x="314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313" name="Google Shape;6313;p68"/>
            <p:cNvSpPr/>
            <p:nvPr/>
          </p:nvSpPr>
          <p:spPr>
            <a:xfrm>
              <a:off x="1171736" y="4498130"/>
              <a:ext cx="60123" cy="50221"/>
            </a:xfrm>
            <a:custGeom>
              <a:avLst/>
              <a:gdLst/>
              <a:ahLst/>
              <a:cxnLst/>
              <a:rect l="l" t="t" r="r" b="b"/>
              <a:pathLst>
                <a:path w="1864" h="1557" extrusionOk="0">
                  <a:moveTo>
                    <a:pt x="1009" y="0"/>
                  </a:moveTo>
                  <a:cubicBezTo>
                    <a:pt x="967" y="0"/>
                    <a:pt x="924" y="4"/>
                    <a:pt x="881" y="11"/>
                  </a:cubicBezTo>
                  <a:cubicBezTo>
                    <a:pt x="202" y="130"/>
                    <a:pt x="0" y="1011"/>
                    <a:pt x="572" y="1416"/>
                  </a:cubicBezTo>
                  <a:cubicBezTo>
                    <a:pt x="710" y="1513"/>
                    <a:pt x="860" y="1556"/>
                    <a:pt x="1007" y="1556"/>
                  </a:cubicBezTo>
                  <a:cubicBezTo>
                    <a:pt x="1454" y="1556"/>
                    <a:pt x="1864" y="1153"/>
                    <a:pt x="1774" y="642"/>
                  </a:cubicBezTo>
                  <a:cubicBezTo>
                    <a:pt x="1699" y="268"/>
                    <a:pt x="1376" y="0"/>
                    <a:pt x="1009"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314" name="Google Shape;6314;p68"/>
            <p:cNvSpPr/>
            <p:nvPr/>
          </p:nvSpPr>
          <p:spPr>
            <a:xfrm>
              <a:off x="1240826" y="4483390"/>
              <a:ext cx="122311" cy="43673"/>
            </a:xfrm>
            <a:custGeom>
              <a:avLst/>
              <a:gdLst/>
              <a:ahLst/>
              <a:cxnLst/>
              <a:rect l="l" t="t" r="r" b="b"/>
              <a:pathLst>
                <a:path w="3792" h="1354" extrusionOk="0">
                  <a:moveTo>
                    <a:pt x="3178" y="1"/>
                  </a:moveTo>
                  <a:cubicBezTo>
                    <a:pt x="3159" y="1"/>
                    <a:pt x="3140" y="2"/>
                    <a:pt x="3121" y="4"/>
                  </a:cubicBezTo>
                  <a:lnTo>
                    <a:pt x="525" y="480"/>
                  </a:lnTo>
                  <a:cubicBezTo>
                    <a:pt x="0" y="605"/>
                    <a:pt x="120" y="1354"/>
                    <a:pt x="613" y="1354"/>
                  </a:cubicBezTo>
                  <a:cubicBezTo>
                    <a:pt x="634" y="1354"/>
                    <a:pt x="657" y="1352"/>
                    <a:pt x="680" y="1349"/>
                  </a:cubicBezTo>
                  <a:lnTo>
                    <a:pt x="3275" y="885"/>
                  </a:lnTo>
                  <a:cubicBezTo>
                    <a:pt x="3792" y="747"/>
                    <a:pt x="3678" y="1"/>
                    <a:pt x="317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315" name="Google Shape;6315;p68"/>
            <p:cNvSpPr/>
            <p:nvPr/>
          </p:nvSpPr>
          <p:spPr>
            <a:xfrm>
              <a:off x="1114516" y="4806940"/>
              <a:ext cx="250396" cy="224527"/>
            </a:xfrm>
            <a:custGeom>
              <a:avLst/>
              <a:gdLst/>
              <a:ahLst/>
              <a:cxnLst/>
              <a:rect l="l" t="t" r="r" b="b"/>
              <a:pathLst>
                <a:path w="7763" h="6961" extrusionOk="0">
                  <a:moveTo>
                    <a:pt x="3924" y="1"/>
                  </a:moveTo>
                  <a:cubicBezTo>
                    <a:pt x="2893" y="1"/>
                    <a:pt x="1881" y="469"/>
                    <a:pt x="1214" y="1343"/>
                  </a:cubicBezTo>
                  <a:lnTo>
                    <a:pt x="6953" y="4975"/>
                  </a:lnTo>
                  <a:cubicBezTo>
                    <a:pt x="7763" y="3403"/>
                    <a:pt x="7239" y="1474"/>
                    <a:pt x="5751" y="534"/>
                  </a:cubicBezTo>
                  <a:cubicBezTo>
                    <a:pt x="5184" y="174"/>
                    <a:pt x="4551" y="1"/>
                    <a:pt x="3924" y="1"/>
                  </a:cubicBezTo>
                  <a:close/>
                  <a:moveTo>
                    <a:pt x="810" y="1986"/>
                  </a:moveTo>
                  <a:lnTo>
                    <a:pt x="810" y="1986"/>
                  </a:lnTo>
                  <a:cubicBezTo>
                    <a:pt x="0" y="3558"/>
                    <a:pt x="524" y="5487"/>
                    <a:pt x="2012" y="6427"/>
                  </a:cubicBezTo>
                  <a:cubicBezTo>
                    <a:pt x="2579" y="6787"/>
                    <a:pt x="3212" y="6960"/>
                    <a:pt x="3839" y="6960"/>
                  </a:cubicBezTo>
                  <a:cubicBezTo>
                    <a:pt x="4870" y="6960"/>
                    <a:pt x="5882" y="6492"/>
                    <a:pt x="6548" y="5618"/>
                  </a:cubicBezTo>
                  <a:lnTo>
                    <a:pt x="810" y="1986"/>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316" name="Google Shape;6316;p68"/>
            <p:cNvSpPr/>
            <p:nvPr/>
          </p:nvSpPr>
          <p:spPr>
            <a:xfrm>
              <a:off x="58777" y="99161"/>
              <a:ext cx="349902" cy="435088"/>
            </a:xfrm>
            <a:custGeom>
              <a:avLst/>
              <a:gdLst/>
              <a:ahLst/>
              <a:cxnLst/>
              <a:rect l="l" t="t" r="r" b="b"/>
              <a:pathLst>
                <a:path w="10848" h="13489" extrusionOk="0">
                  <a:moveTo>
                    <a:pt x="4152" y="412"/>
                  </a:moveTo>
                  <a:cubicBezTo>
                    <a:pt x="4441" y="412"/>
                    <a:pt x="4724" y="584"/>
                    <a:pt x="4775" y="971"/>
                  </a:cubicBezTo>
                  <a:cubicBezTo>
                    <a:pt x="4811" y="1173"/>
                    <a:pt x="4751" y="1364"/>
                    <a:pt x="4632" y="1518"/>
                  </a:cubicBezTo>
                  <a:lnTo>
                    <a:pt x="3835" y="1661"/>
                  </a:lnTo>
                  <a:cubicBezTo>
                    <a:pt x="3668" y="1566"/>
                    <a:pt x="3549" y="1399"/>
                    <a:pt x="3501" y="1209"/>
                  </a:cubicBezTo>
                  <a:cubicBezTo>
                    <a:pt x="3386" y="709"/>
                    <a:pt x="3774" y="412"/>
                    <a:pt x="4152" y="412"/>
                  </a:cubicBezTo>
                  <a:close/>
                  <a:moveTo>
                    <a:pt x="7855" y="2726"/>
                  </a:moveTo>
                  <a:cubicBezTo>
                    <a:pt x="8117" y="2726"/>
                    <a:pt x="8352" y="2907"/>
                    <a:pt x="8395" y="3185"/>
                  </a:cubicBezTo>
                  <a:lnTo>
                    <a:pt x="9788" y="10746"/>
                  </a:lnTo>
                  <a:cubicBezTo>
                    <a:pt x="9835" y="11043"/>
                    <a:pt x="9633" y="11329"/>
                    <a:pt x="9335" y="11377"/>
                  </a:cubicBezTo>
                  <a:lnTo>
                    <a:pt x="3073" y="12520"/>
                  </a:lnTo>
                  <a:cubicBezTo>
                    <a:pt x="3037" y="12527"/>
                    <a:pt x="3002" y="12530"/>
                    <a:pt x="2968" y="12530"/>
                  </a:cubicBezTo>
                  <a:cubicBezTo>
                    <a:pt x="2711" y="12530"/>
                    <a:pt x="2482" y="12342"/>
                    <a:pt x="2430" y="12079"/>
                  </a:cubicBezTo>
                  <a:lnTo>
                    <a:pt x="1072" y="4519"/>
                  </a:lnTo>
                  <a:cubicBezTo>
                    <a:pt x="1013" y="4209"/>
                    <a:pt x="1215" y="3935"/>
                    <a:pt x="1513" y="3876"/>
                  </a:cubicBezTo>
                  <a:lnTo>
                    <a:pt x="2263" y="3745"/>
                  </a:lnTo>
                  <a:cubicBezTo>
                    <a:pt x="2294" y="3954"/>
                    <a:pt x="2473" y="4099"/>
                    <a:pt x="2677" y="4099"/>
                  </a:cubicBezTo>
                  <a:cubicBezTo>
                    <a:pt x="2705" y="4099"/>
                    <a:pt x="2734" y="4096"/>
                    <a:pt x="2763" y="4090"/>
                  </a:cubicBezTo>
                  <a:lnTo>
                    <a:pt x="6680" y="3376"/>
                  </a:lnTo>
                  <a:cubicBezTo>
                    <a:pt x="6906" y="3328"/>
                    <a:pt x="7061" y="3102"/>
                    <a:pt x="7025" y="2876"/>
                  </a:cubicBezTo>
                  <a:lnTo>
                    <a:pt x="7764" y="2733"/>
                  </a:lnTo>
                  <a:cubicBezTo>
                    <a:pt x="7794" y="2728"/>
                    <a:pt x="7825" y="2726"/>
                    <a:pt x="7855" y="2726"/>
                  </a:cubicBezTo>
                  <a:close/>
                  <a:moveTo>
                    <a:pt x="4138" y="1"/>
                  </a:moveTo>
                  <a:cubicBezTo>
                    <a:pt x="4073" y="1"/>
                    <a:pt x="4008" y="6"/>
                    <a:pt x="3942" y="18"/>
                  </a:cubicBezTo>
                  <a:cubicBezTo>
                    <a:pt x="3358" y="125"/>
                    <a:pt x="2965" y="697"/>
                    <a:pt x="3073" y="1280"/>
                  </a:cubicBezTo>
                  <a:cubicBezTo>
                    <a:pt x="3108" y="1459"/>
                    <a:pt x="3180" y="1614"/>
                    <a:pt x="3287" y="1756"/>
                  </a:cubicBezTo>
                  <a:lnTo>
                    <a:pt x="2513" y="1911"/>
                  </a:lnTo>
                  <a:cubicBezTo>
                    <a:pt x="2192" y="1971"/>
                    <a:pt x="1989" y="2268"/>
                    <a:pt x="2037" y="2590"/>
                  </a:cubicBezTo>
                  <a:lnTo>
                    <a:pt x="2096" y="2876"/>
                  </a:lnTo>
                  <a:lnTo>
                    <a:pt x="798" y="3102"/>
                  </a:lnTo>
                  <a:cubicBezTo>
                    <a:pt x="322" y="3185"/>
                    <a:pt x="1" y="3650"/>
                    <a:pt x="84" y="4138"/>
                  </a:cubicBezTo>
                  <a:lnTo>
                    <a:pt x="1668" y="12770"/>
                  </a:lnTo>
                  <a:cubicBezTo>
                    <a:pt x="1752" y="13189"/>
                    <a:pt x="2122" y="13489"/>
                    <a:pt x="2535" y="13489"/>
                  </a:cubicBezTo>
                  <a:cubicBezTo>
                    <a:pt x="2591" y="13489"/>
                    <a:pt x="2647" y="13484"/>
                    <a:pt x="2703" y="13472"/>
                  </a:cubicBezTo>
                  <a:lnTo>
                    <a:pt x="10050" y="12139"/>
                  </a:lnTo>
                  <a:cubicBezTo>
                    <a:pt x="10526" y="12043"/>
                    <a:pt x="10847" y="11579"/>
                    <a:pt x="10764" y="11091"/>
                  </a:cubicBezTo>
                  <a:lnTo>
                    <a:pt x="9180" y="2483"/>
                  </a:lnTo>
                  <a:cubicBezTo>
                    <a:pt x="9095" y="2046"/>
                    <a:pt x="8715" y="1743"/>
                    <a:pt x="8287" y="1743"/>
                  </a:cubicBezTo>
                  <a:cubicBezTo>
                    <a:pt x="8236" y="1743"/>
                    <a:pt x="8185" y="1748"/>
                    <a:pt x="8133" y="1756"/>
                  </a:cubicBezTo>
                  <a:lnTo>
                    <a:pt x="6859" y="1995"/>
                  </a:lnTo>
                  <a:lnTo>
                    <a:pt x="6811" y="1721"/>
                  </a:lnTo>
                  <a:cubicBezTo>
                    <a:pt x="6758" y="1435"/>
                    <a:pt x="6509" y="1235"/>
                    <a:pt x="6237" y="1235"/>
                  </a:cubicBezTo>
                  <a:cubicBezTo>
                    <a:pt x="6202" y="1235"/>
                    <a:pt x="6167" y="1238"/>
                    <a:pt x="6132" y="1245"/>
                  </a:cubicBezTo>
                  <a:lnTo>
                    <a:pt x="5180" y="1411"/>
                  </a:lnTo>
                  <a:cubicBezTo>
                    <a:pt x="5228" y="1245"/>
                    <a:pt x="5240" y="1066"/>
                    <a:pt x="5216" y="899"/>
                  </a:cubicBezTo>
                  <a:cubicBezTo>
                    <a:pt x="5110" y="370"/>
                    <a:pt x="4656" y="1"/>
                    <a:pt x="413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317" name="Google Shape;6317;p68"/>
            <p:cNvSpPr/>
            <p:nvPr/>
          </p:nvSpPr>
          <p:spPr>
            <a:xfrm>
              <a:off x="120997" y="255566"/>
              <a:ext cx="60059" cy="49898"/>
            </a:xfrm>
            <a:custGeom>
              <a:avLst/>
              <a:gdLst/>
              <a:ahLst/>
              <a:cxnLst/>
              <a:rect l="l" t="t" r="r" b="b"/>
              <a:pathLst>
                <a:path w="1862" h="1547" extrusionOk="0">
                  <a:moveTo>
                    <a:pt x="1015" y="1"/>
                  </a:moveTo>
                  <a:cubicBezTo>
                    <a:pt x="967" y="1"/>
                    <a:pt x="919" y="5"/>
                    <a:pt x="870" y="15"/>
                  </a:cubicBezTo>
                  <a:cubicBezTo>
                    <a:pt x="191" y="134"/>
                    <a:pt x="1" y="1015"/>
                    <a:pt x="560" y="1408"/>
                  </a:cubicBezTo>
                  <a:cubicBezTo>
                    <a:pt x="700" y="1504"/>
                    <a:pt x="851" y="1547"/>
                    <a:pt x="997" y="1547"/>
                  </a:cubicBezTo>
                  <a:cubicBezTo>
                    <a:pt x="1451" y="1547"/>
                    <a:pt x="1862" y="1138"/>
                    <a:pt x="1763" y="634"/>
                  </a:cubicBezTo>
                  <a:cubicBezTo>
                    <a:pt x="1689" y="266"/>
                    <a:pt x="1374" y="1"/>
                    <a:pt x="1015"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318" name="Google Shape;6318;p68"/>
            <p:cNvSpPr/>
            <p:nvPr/>
          </p:nvSpPr>
          <p:spPr>
            <a:xfrm>
              <a:off x="189184" y="241019"/>
              <a:ext cx="124117" cy="43706"/>
            </a:xfrm>
            <a:custGeom>
              <a:avLst/>
              <a:gdLst/>
              <a:ahLst/>
              <a:cxnLst/>
              <a:rect l="l" t="t" r="r" b="b"/>
              <a:pathLst>
                <a:path w="3848" h="1355" extrusionOk="0">
                  <a:moveTo>
                    <a:pt x="3261" y="1"/>
                  </a:moveTo>
                  <a:cubicBezTo>
                    <a:pt x="3226" y="1"/>
                    <a:pt x="3188" y="5"/>
                    <a:pt x="3149" y="14"/>
                  </a:cubicBezTo>
                  <a:lnTo>
                    <a:pt x="3137" y="14"/>
                  </a:lnTo>
                  <a:lnTo>
                    <a:pt x="542" y="490"/>
                  </a:lnTo>
                  <a:cubicBezTo>
                    <a:pt x="0" y="580"/>
                    <a:pt x="111" y="1354"/>
                    <a:pt x="610" y="1354"/>
                  </a:cubicBezTo>
                  <a:cubicBezTo>
                    <a:pt x="638" y="1354"/>
                    <a:pt x="666" y="1352"/>
                    <a:pt x="696" y="1347"/>
                  </a:cubicBezTo>
                  <a:lnTo>
                    <a:pt x="3292" y="871"/>
                  </a:lnTo>
                  <a:cubicBezTo>
                    <a:pt x="3847" y="793"/>
                    <a:pt x="3750" y="1"/>
                    <a:pt x="3261"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319" name="Google Shape;6319;p68"/>
            <p:cNvSpPr/>
            <p:nvPr/>
          </p:nvSpPr>
          <p:spPr>
            <a:xfrm>
              <a:off x="133673" y="325172"/>
              <a:ext cx="60059" cy="49866"/>
            </a:xfrm>
            <a:custGeom>
              <a:avLst/>
              <a:gdLst/>
              <a:ahLst/>
              <a:cxnLst/>
              <a:rect l="l" t="t" r="r" b="b"/>
              <a:pathLst>
                <a:path w="1862" h="1546" extrusionOk="0">
                  <a:moveTo>
                    <a:pt x="1002" y="1"/>
                  </a:moveTo>
                  <a:cubicBezTo>
                    <a:pt x="958" y="1"/>
                    <a:pt x="914" y="4"/>
                    <a:pt x="870" y="12"/>
                  </a:cubicBezTo>
                  <a:cubicBezTo>
                    <a:pt x="191" y="131"/>
                    <a:pt x="0" y="1012"/>
                    <a:pt x="560" y="1405"/>
                  </a:cubicBezTo>
                  <a:cubicBezTo>
                    <a:pt x="701" y="1502"/>
                    <a:pt x="854" y="1545"/>
                    <a:pt x="1002" y="1545"/>
                  </a:cubicBezTo>
                  <a:cubicBezTo>
                    <a:pt x="1453" y="1545"/>
                    <a:pt x="1861" y="1142"/>
                    <a:pt x="1763" y="631"/>
                  </a:cubicBezTo>
                  <a:cubicBezTo>
                    <a:pt x="1699" y="259"/>
                    <a:pt x="1369"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320" name="Google Shape;6320;p68"/>
            <p:cNvSpPr/>
            <p:nvPr/>
          </p:nvSpPr>
          <p:spPr>
            <a:xfrm>
              <a:off x="203183" y="310528"/>
              <a:ext cx="121021" cy="43512"/>
            </a:xfrm>
            <a:custGeom>
              <a:avLst/>
              <a:gdLst/>
              <a:ahLst/>
              <a:cxnLst/>
              <a:rect l="l" t="t" r="r" b="b"/>
              <a:pathLst>
                <a:path w="3752" h="1349" extrusionOk="0">
                  <a:moveTo>
                    <a:pt x="3132" y="0"/>
                  </a:moveTo>
                  <a:cubicBezTo>
                    <a:pt x="3120" y="0"/>
                    <a:pt x="3108" y="1"/>
                    <a:pt x="3096" y="2"/>
                  </a:cubicBezTo>
                  <a:lnTo>
                    <a:pt x="501" y="478"/>
                  </a:lnTo>
                  <a:cubicBezTo>
                    <a:pt x="0" y="618"/>
                    <a:pt x="125" y="1348"/>
                    <a:pt x="620" y="1348"/>
                  </a:cubicBezTo>
                  <a:cubicBezTo>
                    <a:pt x="632" y="1348"/>
                    <a:pt x="643" y="1348"/>
                    <a:pt x="655" y="1347"/>
                  </a:cubicBezTo>
                  <a:lnTo>
                    <a:pt x="3251" y="871"/>
                  </a:lnTo>
                  <a:cubicBezTo>
                    <a:pt x="3751" y="731"/>
                    <a:pt x="3638" y="0"/>
                    <a:pt x="313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321" name="Google Shape;6321;p68"/>
            <p:cNvSpPr/>
            <p:nvPr/>
          </p:nvSpPr>
          <p:spPr>
            <a:xfrm>
              <a:off x="147124" y="399294"/>
              <a:ext cx="60156" cy="50189"/>
            </a:xfrm>
            <a:custGeom>
              <a:avLst/>
              <a:gdLst/>
              <a:ahLst/>
              <a:cxnLst/>
              <a:rect l="l" t="t" r="r" b="b"/>
              <a:pathLst>
                <a:path w="1865" h="1556" extrusionOk="0">
                  <a:moveTo>
                    <a:pt x="1013" y="1"/>
                  </a:moveTo>
                  <a:cubicBezTo>
                    <a:pt x="970" y="1"/>
                    <a:pt x="926" y="4"/>
                    <a:pt x="881" y="12"/>
                  </a:cubicBezTo>
                  <a:cubicBezTo>
                    <a:pt x="191" y="131"/>
                    <a:pt x="0" y="1012"/>
                    <a:pt x="572" y="1417"/>
                  </a:cubicBezTo>
                  <a:cubicBezTo>
                    <a:pt x="708" y="1513"/>
                    <a:pt x="857" y="1556"/>
                    <a:pt x="1002" y="1556"/>
                  </a:cubicBezTo>
                  <a:cubicBezTo>
                    <a:pt x="1451" y="1556"/>
                    <a:pt x="1864" y="1147"/>
                    <a:pt x="1774" y="643"/>
                  </a:cubicBezTo>
                  <a:cubicBezTo>
                    <a:pt x="1700" y="260"/>
                    <a:pt x="1378" y="1"/>
                    <a:pt x="101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322" name="Google Shape;6322;p68"/>
            <p:cNvSpPr/>
            <p:nvPr/>
          </p:nvSpPr>
          <p:spPr>
            <a:xfrm>
              <a:off x="216085" y="384586"/>
              <a:ext cx="122472" cy="44028"/>
            </a:xfrm>
            <a:custGeom>
              <a:avLst/>
              <a:gdLst/>
              <a:ahLst/>
              <a:cxnLst/>
              <a:rect l="l" t="t" r="r" b="b"/>
              <a:pathLst>
                <a:path w="3797" h="1365" extrusionOk="0">
                  <a:moveTo>
                    <a:pt x="3171" y="0"/>
                  </a:moveTo>
                  <a:cubicBezTo>
                    <a:pt x="3152" y="0"/>
                    <a:pt x="3133" y="1"/>
                    <a:pt x="3113" y="4"/>
                  </a:cubicBezTo>
                  <a:lnTo>
                    <a:pt x="517" y="480"/>
                  </a:lnTo>
                  <a:cubicBezTo>
                    <a:pt x="0" y="606"/>
                    <a:pt x="115" y="1364"/>
                    <a:pt x="626" y="1364"/>
                  </a:cubicBezTo>
                  <a:cubicBezTo>
                    <a:pt x="645" y="1364"/>
                    <a:pt x="664" y="1363"/>
                    <a:pt x="684" y="1361"/>
                  </a:cubicBezTo>
                  <a:lnTo>
                    <a:pt x="3280" y="885"/>
                  </a:lnTo>
                  <a:cubicBezTo>
                    <a:pt x="3796" y="758"/>
                    <a:pt x="3682" y="0"/>
                    <a:pt x="3171"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323" name="Google Shape;6323;p68"/>
            <p:cNvSpPr/>
            <p:nvPr/>
          </p:nvSpPr>
          <p:spPr>
            <a:xfrm>
              <a:off x="89903" y="708297"/>
              <a:ext cx="250428" cy="224430"/>
            </a:xfrm>
            <a:custGeom>
              <a:avLst/>
              <a:gdLst/>
              <a:ahLst/>
              <a:cxnLst/>
              <a:rect l="l" t="t" r="r" b="b"/>
              <a:pathLst>
                <a:path w="7764" h="6958" extrusionOk="0">
                  <a:moveTo>
                    <a:pt x="3919" y="1"/>
                  </a:moveTo>
                  <a:cubicBezTo>
                    <a:pt x="2892" y="1"/>
                    <a:pt x="1881" y="465"/>
                    <a:pt x="1215" y="1338"/>
                  </a:cubicBezTo>
                  <a:lnTo>
                    <a:pt x="6953" y="4969"/>
                  </a:lnTo>
                  <a:cubicBezTo>
                    <a:pt x="7763" y="3398"/>
                    <a:pt x="7239" y="1469"/>
                    <a:pt x="5739" y="528"/>
                  </a:cubicBezTo>
                  <a:cubicBezTo>
                    <a:pt x="5176" y="173"/>
                    <a:pt x="4545" y="1"/>
                    <a:pt x="3919" y="1"/>
                  </a:cubicBezTo>
                  <a:close/>
                  <a:moveTo>
                    <a:pt x="810" y="1993"/>
                  </a:moveTo>
                  <a:lnTo>
                    <a:pt x="810" y="1993"/>
                  </a:lnTo>
                  <a:cubicBezTo>
                    <a:pt x="0" y="3553"/>
                    <a:pt x="524" y="5481"/>
                    <a:pt x="2012" y="6434"/>
                  </a:cubicBezTo>
                  <a:cubicBezTo>
                    <a:pt x="2572" y="6788"/>
                    <a:pt x="3201" y="6958"/>
                    <a:pt x="3824" y="6958"/>
                  </a:cubicBezTo>
                  <a:cubicBezTo>
                    <a:pt x="4859" y="6958"/>
                    <a:pt x="5880" y="6489"/>
                    <a:pt x="6549" y="5612"/>
                  </a:cubicBezTo>
                  <a:lnTo>
                    <a:pt x="810" y="1993"/>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324" name="Google Shape;6324;p68"/>
            <p:cNvSpPr/>
            <p:nvPr/>
          </p:nvSpPr>
          <p:spPr>
            <a:xfrm>
              <a:off x="558794" y="226472"/>
              <a:ext cx="196272" cy="181918"/>
            </a:xfrm>
            <a:custGeom>
              <a:avLst/>
              <a:gdLst/>
              <a:ahLst/>
              <a:cxnLst/>
              <a:rect l="l" t="t" r="r" b="b"/>
              <a:pathLst>
                <a:path w="6085" h="5640" extrusionOk="0">
                  <a:moveTo>
                    <a:pt x="3608" y="0"/>
                  </a:moveTo>
                  <a:lnTo>
                    <a:pt x="1215" y="1631"/>
                  </a:lnTo>
                  <a:cubicBezTo>
                    <a:pt x="251" y="2286"/>
                    <a:pt x="1" y="3596"/>
                    <a:pt x="656" y="4560"/>
                  </a:cubicBezTo>
                  <a:lnTo>
                    <a:pt x="763" y="4715"/>
                  </a:lnTo>
                  <a:cubicBezTo>
                    <a:pt x="1171" y="5316"/>
                    <a:pt x="1833" y="5640"/>
                    <a:pt x="2508" y="5640"/>
                  </a:cubicBezTo>
                  <a:cubicBezTo>
                    <a:pt x="2916" y="5640"/>
                    <a:pt x="3328" y="5521"/>
                    <a:pt x="3692" y="5275"/>
                  </a:cubicBezTo>
                  <a:lnTo>
                    <a:pt x="6085" y="3644"/>
                  </a:lnTo>
                  <a:lnTo>
                    <a:pt x="3608" y="0"/>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325" name="Google Shape;6325;p68"/>
            <p:cNvSpPr/>
            <p:nvPr/>
          </p:nvSpPr>
          <p:spPr>
            <a:xfrm>
              <a:off x="691298" y="151317"/>
              <a:ext cx="196272" cy="181563"/>
            </a:xfrm>
            <a:custGeom>
              <a:avLst/>
              <a:gdLst/>
              <a:ahLst/>
              <a:cxnLst/>
              <a:rect l="l" t="t" r="r" b="b"/>
              <a:pathLst>
                <a:path w="6085" h="5629" extrusionOk="0">
                  <a:moveTo>
                    <a:pt x="3577" y="1"/>
                  </a:moveTo>
                  <a:cubicBezTo>
                    <a:pt x="3169" y="1"/>
                    <a:pt x="2757" y="119"/>
                    <a:pt x="2394" y="366"/>
                  </a:cubicBezTo>
                  <a:lnTo>
                    <a:pt x="0" y="1985"/>
                  </a:lnTo>
                  <a:lnTo>
                    <a:pt x="2489" y="5628"/>
                  </a:lnTo>
                  <a:lnTo>
                    <a:pt x="4870" y="4009"/>
                  </a:lnTo>
                  <a:cubicBezTo>
                    <a:pt x="5834" y="3354"/>
                    <a:pt x="6084" y="2044"/>
                    <a:pt x="5430" y="1080"/>
                  </a:cubicBezTo>
                  <a:lnTo>
                    <a:pt x="5322" y="925"/>
                  </a:lnTo>
                  <a:cubicBezTo>
                    <a:pt x="4914" y="324"/>
                    <a:pt x="4252" y="1"/>
                    <a:pt x="3577"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326" name="Google Shape;6326;p68"/>
            <p:cNvSpPr/>
            <p:nvPr/>
          </p:nvSpPr>
          <p:spPr>
            <a:xfrm>
              <a:off x="501187" y="602242"/>
              <a:ext cx="346451" cy="344032"/>
            </a:xfrm>
            <a:custGeom>
              <a:avLst/>
              <a:gdLst/>
              <a:ahLst/>
              <a:cxnLst/>
              <a:rect l="l" t="t" r="r" b="b"/>
              <a:pathLst>
                <a:path w="10741" h="10666" extrusionOk="0">
                  <a:moveTo>
                    <a:pt x="5011" y="1"/>
                  </a:moveTo>
                  <a:cubicBezTo>
                    <a:pt x="4833" y="1"/>
                    <a:pt x="4677" y="136"/>
                    <a:pt x="4656" y="328"/>
                  </a:cubicBezTo>
                  <a:lnTo>
                    <a:pt x="4192" y="3805"/>
                  </a:lnTo>
                  <a:lnTo>
                    <a:pt x="715" y="3340"/>
                  </a:lnTo>
                  <a:cubicBezTo>
                    <a:pt x="700" y="3338"/>
                    <a:pt x="686" y="3338"/>
                    <a:pt x="671" y="3338"/>
                  </a:cubicBezTo>
                  <a:cubicBezTo>
                    <a:pt x="486" y="3338"/>
                    <a:pt x="320" y="3474"/>
                    <a:pt x="298" y="3662"/>
                  </a:cubicBezTo>
                  <a:lnTo>
                    <a:pt x="36" y="5638"/>
                  </a:lnTo>
                  <a:cubicBezTo>
                    <a:pt x="1" y="5840"/>
                    <a:pt x="144" y="6031"/>
                    <a:pt x="358" y="6055"/>
                  </a:cubicBezTo>
                  <a:lnTo>
                    <a:pt x="358" y="6043"/>
                  </a:lnTo>
                  <a:lnTo>
                    <a:pt x="3835" y="6507"/>
                  </a:lnTo>
                  <a:lnTo>
                    <a:pt x="3370" y="9984"/>
                  </a:lnTo>
                  <a:cubicBezTo>
                    <a:pt x="3346" y="10186"/>
                    <a:pt x="3489" y="10377"/>
                    <a:pt x="3692" y="10401"/>
                  </a:cubicBezTo>
                  <a:lnTo>
                    <a:pt x="5668" y="10663"/>
                  </a:lnTo>
                  <a:cubicBezTo>
                    <a:pt x="5683" y="10664"/>
                    <a:pt x="5698" y="10665"/>
                    <a:pt x="5712" y="10665"/>
                  </a:cubicBezTo>
                  <a:cubicBezTo>
                    <a:pt x="5898" y="10665"/>
                    <a:pt x="6063" y="10529"/>
                    <a:pt x="6085" y="10341"/>
                  </a:cubicBezTo>
                  <a:lnTo>
                    <a:pt x="6549" y="6864"/>
                  </a:lnTo>
                  <a:lnTo>
                    <a:pt x="10026" y="7329"/>
                  </a:lnTo>
                  <a:cubicBezTo>
                    <a:pt x="10041" y="7331"/>
                    <a:pt x="10055" y="7331"/>
                    <a:pt x="10070" y="7331"/>
                  </a:cubicBezTo>
                  <a:cubicBezTo>
                    <a:pt x="10255" y="7331"/>
                    <a:pt x="10421" y="7195"/>
                    <a:pt x="10454" y="7007"/>
                  </a:cubicBezTo>
                  <a:lnTo>
                    <a:pt x="10704" y="5031"/>
                  </a:lnTo>
                  <a:cubicBezTo>
                    <a:pt x="10740" y="4828"/>
                    <a:pt x="10597" y="4638"/>
                    <a:pt x="10383" y="4614"/>
                  </a:cubicBezTo>
                  <a:lnTo>
                    <a:pt x="6906" y="4150"/>
                  </a:lnTo>
                  <a:lnTo>
                    <a:pt x="7371" y="673"/>
                  </a:lnTo>
                  <a:cubicBezTo>
                    <a:pt x="7395" y="471"/>
                    <a:pt x="7252" y="280"/>
                    <a:pt x="7049" y="256"/>
                  </a:cubicBezTo>
                  <a:lnTo>
                    <a:pt x="5073" y="6"/>
                  </a:lnTo>
                  <a:cubicBezTo>
                    <a:pt x="5052" y="3"/>
                    <a:pt x="5031" y="1"/>
                    <a:pt x="5011"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327" name="Google Shape;6327;p68"/>
            <p:cNvSpPr/>
            <p:nvPr/>
          </p:nvSpPr>
          <p:spPr>
            <a:xfrm>
              <a:off x="58777" y="1123773"/>
              <a:ext cx="349902" cy="435378"/>
            </a:xfrm>
            <a:custGeom>
              <a:avLst/>
              <a:gdLst/>
              <a:ahLst/>
              <a:cxnLst/>
              <a:rect l="l" t="t" r="r" b="b"/>
              <a:pathLst>
                <a:path w="10848" h="13498" extrusionOk="0">
                  <a:moveTo>
                    <a:pt x="4148" y="414"/>
                  </a:moveTo>
                  <a:cubicBezTo>
                    <a:pt x="4438" y="414"/>
                    <a:pt x="4723" y="589"/>
                    <a:pt x="4775" y="982"/>
                  </a:cubicBezTo>
                  <a:cubicBezTo>
                    <a:pt x="4811" y="1173"/>
                    <a:pt x="4763" y="1375"/>
                    <a:pt x="4632" y="1518"/>
                  </a:cubicBezTo>
                  <a:lnTo>
                    <a:pt x="3835" y="1673"/>
                  </a:lnTo>
                  <a:cubicBezTo>
                    <a:pt x="3668" y="1578"/>
                    <a:pt x="3549" y="1411"/>
                    <a:pt x="3501" y="1209"/>
                  </a:cubicBezTo>
                  <a:cubicBezTo>
                    <a:pt x="3387" y="710"/>
                    <a:pt x="3771" y="414"/>
                    <a:pt x="4148" y="414"/>
                  </a:cubicBezTo>
                  <a:close/>
                  <a:moveTo>
                    <a:pt x="7868" y="2734"/>
                  </a:moveTo>
                  <a:cubicBezTo>
                    <a:pt x="8126" y="2734"/>
                    <a:pt x="8354" y="2923"/>
                    <a:pt x="8407" y="3185"/>
                  </a:cubicBezTo>
                  <a:lnTo>
                    <a:pt x="9788" y="10746"/>
                  </a:lnTo>
                  <a:cubicBezTo>
                    <a:pt x="9835" y="11043"/>
                    <a:pt x="9633" y="11329"/>
                    <a:pt x="9335" y="11377"/>
                  </a:cubicBezTo>
                  <a:lnTo>
                    <a:pt x="3073" y="12520"/>
                  </a:lnTo>
                  <a:cubicBezTo>
                    <a:pt x="3037" y="12527"/>
                    <a:pt x="3002" y="12530"/>
                    <a:pt x="2968" y="12530"/>
                  </a:cubicBezTo>
                  <a:cubicBezTo>
                    <a:pt x="2711" y="12530"/>
                    <a:pt x="2482" y="12342"/>
                    <a:pt x="2430" y="12079"/>
                  </a:cubicBezTo>
                  <a:lnTo>
                    <a:pt x="1072" y="4519"/>
                  </a:lnTo>
                  <a:cubicBezTo>
                    <a:pt x="1013" y="4221"/>
                    <a:pt x="1215" y="3935"/>
                    <a:pt x="1513" y="3888"/>
                  </a:cubicBezTo>
                  <a:lnTo>
                    <a:pt x="2263" y="3745"/>
                  </a:lnTo>
                  <a:cubicBezTo>
                    <a:pt x="2295" y="3960"/>
                    <a:pt x="2483" y="4107"/>
                    <a:pt x="2695" y="4107"/>
                  </a:cubicBezTo>
                  <a:cubicBezTo>
                    <a:pt x="2717" y="4107"/>
                    <a:pt x="2740" y="4105"/>
                    <a:pt x="2763" y="4102"/>
                  </a:cubicBezTo>
                  <a:lnTo>
                    <a:pt x="6680" y="3387"/>
                  </a:lnTo>
                  <a:cubicBezTo>
                    <a:pt x="6906" y="3340"/>
                    <a:pt x="7061" y="3114"/>
                    <a:pt x="7025" y="2887"/>
                  </a:cubicBezTo>
                  <a:lnTo>
                    <a:pt x="7764" y="2745"/>
                  </a:lnTo>
                  <a:cubicBezTo>
                    <a:pt x="7799" y="2737"/>
                    <a:pt x="7834" y="2734"/>
                    <a:pt x="7868" y="2734"/>
                  </a:cubicBezTo>
                  <a:close/>
                  <a:moveTo>
                    <a:pt x="4138" y="0"/>
                  </a:moveTo>
                  <a:cubicBezTo>
                    <a:pt x="4073" y="0"/>
                    <a:pt x="4008" y="6"/>
                    <a:pt x="3942" y="18"/>
                  </a:cubicBezTo>
                  <a:cubicBezTo>
                    <a:pt x="3358" y="125"/>
                    <a:pt x="2965" y="697"/>
                    <a:pt x="3073" y="1292"/>
                  </a:cubicBezTo>
                  <a:cubicBezTo>
                    <a:pt x="3108" y="1459"/>
                    <a:pt x="3180" y="1625"/>
                    <a:pt x="3287" y="1768"/>
                  </a:cubicBezTo>
                  <a:lnTo>
                    <a:pt x="2513" y="1911"/>
                  </a:lnTo>
                  <a:cubicBezTo>
                    <a:pt x="2192" y="1971"/>
                    <a:pt x="1989" y="2280"/>
                    <a:pt x="2037" y="2602"/>
                  </a:cubicBezTo>
                  <a:lnTo>
                    <a:pt x="2096" y="2875"/>
                  </a:lnTo>
                  <a:lnTo>
                    <a:pt x="798" y="3114"/>
                  </a:lnTo>
                  <a:cubicBezTo>
                    <a:pt x="322" y="3197"/>
                    <a:pt x="1" y="3661"/>
                    <a:pt x="84" y="4149"/>
                  </a:cubicBezTo>
                  <a:lnTo>
                    <a:pt x="1668" y="12758"/>
                  </a:lnTo>
                  <a:cubicBezTo>
                    <a:pt x="1742" y="13194"/>
                    <a:pt x="2121" y="13497"/>
                    <a:pt x="2549" y="13497"/>
                  </a:cubicBezTo>
                  <a:cubicBezTo>
                    <a:pt x="2600" y="13497"/>
                    <a:pt x="2652" y="13493"/>
                    <a:pt x="2703" y="13484"/>
                  </a:cubicBezTo>
                  <a:lnTo>
                    <a:pt x="10050" y="12139"/>
                  </a:lnTo>
                  <a:cubicBezTo>
                    <a:pt x="10526" y="12055"/>
                    <a:pt x="10847" y="11579"/>
                    <a:pt x="10764" y="11103"/>
                  </a:cubicBezTo>
                  <a:lnTo>
                    <a:pt x="9180" y="2471"/>
                  </a:lnTo>
                  <a:cubicBezTo>
                    <a:pt x="9106" y="2034"/>
                    <a:pt x="8727" y="1731"/>
                    <a:pt x="8299" y="1731"/>
                  </a:cubicBezTo>
                  <a:cubicBezTo>
                    <a:pt x="8248" y="1731"/>
                    <a:pt x="8196" y="1736"/>
                    <a:pt x="8145" y="1744"/>
                  </a:cubicBezTo>
                  <a:lnTo>
                    <a:pt x="6859" y="1994"/>
                  </a:lnTo>
                  <a:lnTo>
                    <a:pt x="6811" y="1721"/>
                  </a:lnTo>
                  <a:cubicBezTo>
                    <a:pt x="6757" y="1431"/>
                    <a:pt x="6500" y="1237"/>
                    <a:pt x="6223" y="1237"/>
                  </a:cubicBezTo>
                  <a:cubicBezTo>
                    <a:pt x="6193" y="1237"/>
                    <a:pt x="6163" y="1240"/>
                    <a:pt x="6132" y="1244"/>
                  </a:cubicBezTo>
                  <a:lnTo>
                    <a:pt x="5180" y="1423"/>
                  </a:lnTo>
                  <a:cubicBezTo>
                    <a:pt x="5228" y="1244"/>
                    <a:pt x="5240" y="1066"/>
                    <a:pt x="5216" y="899"/>
                  </a:cubicBezTo>
                  <a:cubicBezTo>
                    <a:pt x="5110" y="370"/>
                    <a:pt x="4656" y="0"/>
                    <a:pt x="4138"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328" name="Google Shape;6328;p68"/>
            <p:cNvSpPr/>
            <p:nvPr/>
          </p:nvSpPr>
          <p:spPr>
            <a:xfrm>
              <a:off x="120997" y="1280275"/>
              <a:ext cx="60059" cy="49866"/>
            </a:xfrm>
            <a:custGeom>
              <a:avLst/>
              <a:gdLst/>
              <a:ahLst/>
              <a:cxnLst/>
              <a:rect l="l" t="t" r="r" b="b"/>
              <a:pathLst>
                <a:path w="1862" h="1546" extrusionOk="0">
                  <a:moveTo>
                    <a:pt x="1002" y="1"/>
                  </a:moveTo>
                  <a:cubicBezTo>
                    <a:pt x="959" y="1"/>
                    <a:pt x="914" y="4"/>
                    <a:pt x="870" y="12"/>
                  </a:cubicBezTo>
                  <a:cubicBezTo>
                    <a:pt x="191" y="131"/>
                    <a:pt x="1" y="1012"/>
                    <a:pt x="560" y="1405"/>
                  </a:cubicBezTo>
                  <a:cubicBezTo>
                    <a:pt x="701" y="1502"/>
                    <a:pt x="854" y="1545"/>
                    <a:pt x="1002" y="1545"/>
                  </a:cubicBezTo>
                  <a:cubicBezTo>
                    <a:pt x="1453" y="1545"/>
                    <a:pt x="1861" y="1142"/>
                    <a:pt x="1763" y="631"/>
                  </a:cubicBezTo>
                  <a:cubicBezTo>
                    <a:pt x="1699" y="259"/>
                    <a:pt x="1369"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329" name="Google Shape;6329;p68"/>
            <p:cNvSpPr/>
            <p:nvPr/>
          </p:nvSpPr>
          <p:spPr>
            <a:xfrm>
              <a:off x="188733" y="1265502"/>
              <a:ext cx="125117" cy="43996"/>
            </a:xfrm>
            <a:custGeom>
              <a:avLst/>
              <a:gdLst/>
              <a:ahLst/>
              <a:cxnLst/>
              <a:rect l="l" t="t" r="r" b="b"/>
              <a:pathLst>
                <a:path w="3879" h="1364" extrusionOk="0">
                  <a:moveTo>
                    <a:pt x="3291" y="0"/>
                  </a:moveTo>
                  <a:cubicBezTo>
                    <a:pt x="3251" y="0"/>
                    <a:pt x="3208" y="6"/>
                    <a:pt x="3163" y="17"/>
                  </a:cubicBezTo>
                  <a:lnTo>
                    <a:pt x="3151" y="17"/>
                  </a:lnTo>
                  <a:lnTo>
                    <a:pt x="556" y="494"/>
                  </a:lnTo>
                  <a:cubicBezTo>
                    <a:pt x="0" y="571"/>
                    <a:pt x="108" y="1364"/>
                    <a:pt x="598" y="1364"/>
                  </a:cubicBezTo>
                  <a:cubicBezTo>
                    <a:pt x="634" y="1364"/>
                    <a:pt x="671" y="1360"/>
                    <a:pt x="710" y="1351"/>
                  </a:cubicBezTo>
                  <a:lnTo>
                    <a:pt x="3306" y="875"/>
                  </a:lnTo>
                  <a:cubicBezTo>
                    <a:pt x="3878" y="809"/>
                    <a:pt x="3779" y="0"/>
                    <a:pt x="3291"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330" name="Google Shape;6330;p68"/>
            <p:cNvSpPr/>
            <p:nvPr/>
          </p:nvSpPr>
          <p:spPr>
            <a:xfrm>
              <a:off x="133673" y="1349784"/>
              <a:ext cx="60059" cy="49866"/>
            </a:xfrm>
            <a:custGeom>
              <a:avLst/>
              <a:gdLst/>
              <a:ahLst/>
              <a:cxnLst/>
              <a:rect l="l" t="t" r="r" b="b"/>
              <a:pathLst>
                <a:path w="1862" h="1546" extrusionOk="0">
                  <a:moveTo>
                    <a:pt x="1002" y="1"/>
                  </a:moveTo>
                  <a:cubicBezTo>
                    <a:pt x="958" y="1"/>
                    <a:pt x="914" y="4"/>
                    <a:pt x="870" y="12"/>
                  </a:cubicBezTo>
                  <a:cubicBezTo>
                    <a:pt x="191" y="131"/>
                    <a:pt x="0" y="1012"/>
                    <a:pt x="560" y="1405"/>
                  </a:cubicBezTo>
                  <a:cubicBezTo>
                    <a:pt x="701" y="1502"/>
                    <a:pt x="854" y="1545"/>
                    <a:pt x="1003" y="1545"/>
                  </a:cubicBezTo>
                  <a:cubicBezTo>
                    <a:pt x="1454" y="1545"/>
                    <a:pt x="1861" y="1145"/>
                    <a:pt x="1763" y="643"/>
                  </a:cubicBezTo>
                  <a:cubicBezTo>
                    <a:pt x="1699" y="260"/>
                    <a:pt x="1369"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331" name="Google Shape;6331;p68"/>
            <p:cNvSpPr/>
            <p:nvPr/>
          </p:nvSpPr>
          <p:spPr>
            <a:xfrm>
              <a:off x="203312" y="1335140"/>
              <a:ext cx="120892" cy="43544"/>
            </a:xfrm>
            <a:custGeom>
              <a:avLst/>
              <a:gdLst/>
              <a:ahLst/>
              <a:cxnLst/>
              <a:rect l="l" t="t" r="r" b="b"/>
              <a:pathLst>
                <a:path w="3748" h="1350" extrusionOk="0">
                  <a:moveTo>
                    <a:pt x="3128" y="0"/>
                  </a:moveTo>
                  <a:cubicBezTo>
                    <a:pt x="3116" y="0"/>
                    <a:pt x="3104" y="1"/>
                    <a:pt x="3092" y="2"/>
                  </a:cubicBezTo>
                  <a:lnTo>
                    <a:pt x="497" y="478"/>
                  </a:lnTo>
                  <a:cubicBezTo>
                    <a:pt x="0" y="628"/>
                    <a:pt x="119" y="1349"/>
                    <a:pt x="605" y="1349"/>
                  </a:cubicBezTo>
                  <a:cubicBezTo>
                    <a:pt x="620" y="1349"/>
                    <a:pt x="636" y="1348"/>
                    <a:pt x="651" y="1347"/>
                  </a:cubicBezTo>
                  <a:lnTo>
                    <a:pt x="3247" y="883"/>
                  </a:lnTo>
                  <a:cubicBezTo>
                    <a:pt x="3747" y="731"/>
                    <a:pt x="3634" y="0"/>
                    <a:pt x="3128"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332" name="Google Shape;6332;p68"/>
            <p:cNvSpPr/>
            <p:nvPr/>
          </p:nvSpPr>
          <p:spPr>
            <a:xfrm>
              <a:off x="147124" y="1424293"/>
              <a:ext cx="60123" cy="49834"/>
            </a:xfrm>
            <a:custGeom>
              <a:avLst/>
              <a:gdLst/>
              <a:ahLst/>
              <a:cxnLst/>
              <a:rect l="l" t="t" r="r" b="b"/>
              <a:pathLst>
                <a:path w="1864" h="1545" extrusionOk="0">
                  <a:moveTo>
                    <a:pt x="1014" y="0"/>
                  </a:moveTo>
                  <a:cubicBezTo>
                    <a:pt x="970" y="0"/>
                    <a:pt x="926" y="4"/>
                    <a:pt x="881" y="12"/>
                  </a:cubicBezTo>
                  <a:cubicBezTo>
                    <a:pt x="191" y="131"/>
                    <a:pt x="0" y="1012"/>
                    <a:pt x="572" y="1405"/>
                  </a:cubicBezTo>
                  <a:cubicBezTo>
                    <a:pt x="710" y="1502"/>
                    <a:pt x="860" y="1545"/>
                    <a:pt x="1007" y="1545"/>
                  </a:cubicBezTo>
                  <a:cubicBezTo>
                    <a:pt x="1454" y="1545"/>
                    <a:pt x="1864" y="1142"/>
                    <a:pt x="1774" y="631"/>
                  </a:cubicBezTo>
                  <a:cubicBezTo>
                    <a:pt x="1700" y="259"/>
                    <a:pt x="1378" y="0"/>
                    <a:pt x="1014"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333" name="Google Shape;6333;p68"/>
            <p:cNvSpPr/>
            <p:nvPr/>
          </p:nvSpPr>
          <p:spPr>
            <a:xfrm>
              <a:off x="216343" y="1409230"/>
              <a:ext cx="121924" cy="43931"/>
            </a:xfrm>
            <a:custGeom>
              <a:avLst/>
              <a:gdLst/>
              <a:ahLst/>
              <a:cxnLst/>
              <a:rect l="l" t="t" r="r" b="b"/>
              <a:pathLst>
                <a:path w="3780" h="1362" extrusionOk="0">
                  <a:moveTo>
                    <a:pt x="3153" y="0"/>
                  </a:moveTo>
                  <a:cubicBezTo>
                    <a:pt x="3137" y="0"/>
                    <a:pt x="3121" y="1"/>
                    <a:pt x="3105" y="2"/>
                  </a:cubicBezTo>
                  <a:lnTo>
                    <a:pt x="3105" y="14"/>
                  </a:lnTo>
                  <a:lnTo>
                    <a:pt x="509" y="479"/>
                  </a:lnTo>
                  <a:cubicBezTo>
                    <a:pt x="1" y="617"/>
                    <a:pt x="120" y="1362"/>
                    <a:pt x="629" y="1362"/>
                  </a:cubicBezTo>
                  <a:cubicBezTo>
                    <a:pt x="644" y="1362"/>
                    <a:pt x="660" y="1361"/>
                    <a:pt x="676" y="1360"/>
                  </a:cubicBezTo>
                  <a:lnTo>
                    <a:pt x="3272" y="883"/>
                  </a:lnTo>
                  <a:cubicBezTo>
                    <a:pt x="3780" y="733"/>
                    <a:pt x="3660" y="0"/>
                    <a:pt x="3153"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334" name="Google Shape;6334;p68"/>
            <p:cNvSpPr/>
            <p:nvPr/>
          </p:nvSpPr>
          <p:spPr>
            <a:xfrm>
              <a:off x="91032" y="1733038"/>
              <a:ext cx="249299" cy="224043"/>
            </a:xfrm>
            <a:custGeom>
              <a:avLst/>
              <a:gdLst/>
              <a:ahLst/>
              <a:cxnLst/>
              <a:rect l="l" t="t" r="r" b="b"/>
              <a:pathLst>
                <a:path w="7729" h="6946" extrusionOk="0">
                  <a:moveTo>
                    <a:pt x="3896" y="0"/>
                  </a:moveTo>
                  <a:cubicBezTo>
                    <a:pt x="2865" y="0"/>
                    <a:pt x="1848" y="469"/>
                    <a:pt x="1180" y="1346"/>
                  </a:cubicBezTo>
                  <a:lnTo>
                    <a:pt x="6918" y="4965"/>
                  </a:lnTo>
                  <a:cubicBezTo>
                    <a:pt x="7728" y="3394"/>
                    <a:pt x="7204" y="1465"/>
                    <a:pt x="5704" y="524"/>
                  </a:cubicBezTo>
                  <a:cubicBezTo>
                    <a:pt x="5144" y="171"/>
                    <a:pt x="4517" y="0"/>
                    <a:pt x="3896" y="0"/>
                  </a:cubicBezTo>
                  <a:close/>
                  <a:moveTo>
                    <a:pt x="775" y="1989"/>
                  </a:moveTo>
                  <a:lnTo>
                    <a:pt x="775" y="1989"/>
                  </a:lnTo>
                  <a:cubicBezTo>
                    <a:pt x="1" y="3548"/>
                    <a:pt x="489" y="5477"/>
                    <a:pt x="1954" y="6418"/>
                  </a:cubicBezTo>
                  <a:cubicBezTo>
                    <a:pt x="2521" y="6774"/>
                    <a:pt x="3155" y="6945"/>
                    <a:pt x="3783" y="6945"/>
                  </a:cubicBezTo>
                  <a:cubicBezTo>
                    <a:pt x="4816" y="6945"/>
                    <a:pt x="5833" y="6482"/>
                    <a:pt x="6514" y="5608"/>
                  </a:cubicBezTo>
                  <a:lnTo>
                    <a:pt x="775" y="1989"/>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335" name="Google Shape;6335;p68"/>
            <p:cNvSpPr/>
            <p:nvPr/>
          </p:nvSpPr>
          <p:spPr>
            <a:xfrm>
              <a:off x="558794" y="1251439"/>
              <a:ext cx="196272" cy="181563"/>
            </a:xfrm>
            <a:custGeom>
              <a:avLst/>
              <a:gdLst/>
              <a:ahLst/>
              <a:cxnLst/>
              <a:rect l="l" t="t" r="r" b="b"/>
              <a:pathLst>
                <a:path w="6085" h="5629" extrusionOk="0">
                  <a:moveTo>
                    <a:pt x="3608" y="1"/>
                  </a:moveTo>
                  <a:lnTo>
                    <a:pt x="1215" y="1620"/>
                  </a:lnTo>
                  <a:cubicBezTo>
                    <a:pt x="251" y="2275"/>
                    <a:pt x="1" y="3585"/>
                    <a:pt x="656" y="4549"/>
                  </a:cubicBezTo>
                  <a:lnTo>
                    <a:pt x="763" y="4704"/>
                  </a:lnTo>
                  <a:cubicBezTo>
                    <a:pt x="1171" y="5305"/>
                    <a:pt x="1833" y="5629"/>
                    <a:pt x="2508" y="5629"/>
                  </a:cubicBezTo>
                  <a:cubicBezTo>
                    <a:pt x="2916" y="5629"/>
                    <a:pt x="3328" y="5510"/>
                    <a:pt x="3692" y="5264"/>
                  </a:cubicBezTo>
                  <a:lnTo>
                    <a:pt x="6085" y="3644"/>
                  </a:lnTo>
                  <a:lnTo>
                    <a:pt x="3608" y="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336" name="Google Shape;6336;p68"/>
            <p:cNvSpPr/>
            <p:nvPr/>
          </p:nvSpPr>
          <p:spPr>
            <a:xfrm>
              <a:off x="691298" y="1176188"/>
              <a:ext cx="196272" cy="181660"/>
            </a:xfrm>
            <a:custGeom>
              <a:avLst/>
              <a:gdLst/>
              <a:ahLst/>
              <a:cxnLst/>
              <a:rect l="l" t="t" r="r" b="b"/>
              <a:pathLst>
                <a:path w="6085" h="5632" extrusionOk="0">
                  <a:moveTo>
                    <a:pt x="3588" y="1"/>
                  </a:moveTo>
                  <a:cubicBezTo>
                    <a:pt x="3177" y="1"/>
                    <a:pt x="2760" y="120"/>
                    <a:pt x="2394" y="369"/>
                  </a:cubicBezTo>
                  <a:lnTo>
                    <a:pt x="0" y="1989"/>
                  </a:lnTo>
                  <a:lnTo>
                    <a:pt x="2489" y="5632"/>
                  </a:lnTo>
                  <a:lnTo>
                    <a:pt x="4870" y="4001"/>
                  </a:lnTo>
                  <a:cubicBezTo>
                    <a:pt x="5834" y="3346"/>
                    <a:pt x="6084" y="2036"/>
                    <a:pt x="5430" y="1072"/>
                  </a:cubicBezTo>
                  <a:lnTo>
                    <a:pt x="5430" y="1072"/>
                  </a:lnTo>
                  <a:lnTo>
                    <a:pt x="5430" y="1084"/>
                  </a:lnTo>
                  <a:lnTo>
                    <a:pt x="5322" y="917"/>
                  </a:lnTo>
                  <a:cubicBezTo>
                    <a:pt x="4917" y="319"/>
                    <a:pt x="4259" y="1"/>
                    <a:pt x="358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337" name="Google Shape;6337;p68"/>
            <p:cNvSpPr/>
            <p:nvPr/>
          </p:nvSpPr>
          <p:spPr>
            <a:xfrm>
              <a:off x="501574" y="1626855"/>
              <a:ext cx="346064" cy="344096"/>
            </a:xfrm>
            <a:custGeom>
              <a:avLst/>
              <a:gdLst/>
              <a:ahLst/>
              <a:cxnLst/>
              <a:rect l="l" t="t" r="r" b="b"/>
              <a:pathLst>
                <a:path w="10729" h="10668" extrusionOk="0">
                  <a:moveTo>
                    <a:pt x="4998" y="1"/>
                  </a:moveTo>
                  <a:cubicBezTo>
                    <a:pt x="4821" y="1"/>
                    <a:pt x="4665" y="134"/>
                    <a:pt x="4644" y="316"/>
                  </a:cubicBezTo>
                  <a:lnTo>
                    <a:pt x="4180" y="3804"/>
                  </a:lnTo>
                  <a:lnTo>
                    <a:pt x="703" y="3340"/>
                  </a:lnTo>
                  <a:cubicBezTo>
                    <a:pt x="688" y="3338"/>
                    <a:pt x="674" y="3337"/>
                    <a:pt x="659" y="3337"/>
                  </a:cubicBezTo>
                  <a:cubicBezTo>
                    <a:pt x="475" y="3337"/>
                    <a:pt x="320" y="3474"/>
                    <a:pt x="286" y="3661"/>
                  </a:cubicBezTo>
                  <a:lnTo>
                    <a:pt x="24" y="5626"/>
                  </a:lnTo>
                  <a:cubicBezTo>
                    <a:pt x="1" y="5828"/>
                    <a:pt x="144" y="6019"/>
                    <a:pt x="346" y="6043"/>
                  </a:cubicBezTo>
                  <a:lnTo>
                    <a:pt x="3823" y="6507"/>
                  </a:lnTo>
                  <a:lnTo>
                    <a:pt x="3358" y="9984"/>
                  </a:lnTo>
                  <a:cubicBezTo>
                    <a:pt x="3334" y="10186"/>
                    <a:pt x="3477" y="10377"/>
                    <a:pt x="3680" y="10400"/>
                  </a:cubicBezTo>
                  <a:lnTo>
                    <a:pt x="5656" y="10662"/>
                  </a:lnTo>
                  <a:cubicBezTo>
                    <a:pt x="5677" y="10666"/>
                    <a:pt x="5698" y="10668"/>
                    <a:pt x="5718" y="10668"/>
                  </a:cubicBezTo>
                  <a:cubicBezTo>
                    <a:pt x="5896" y="10668"/>
                    <a:pt x="6051" y="10533"/>
                    <a:pt x="6073" y="10341"/>
                  </a:cubicBezTo>
                  <a:lnTo>
                    <a:pt x="6537" y="6864"/>
                  </a:lnTo>
                  <a:lnTo>
                    <a:pt x="10014" y="7329"/>
                  </a:lnTo>
                  <a:cubicBezTo>
                    <a:pt x="10029" y="7330"/>
                    <a:pt x="10043" y="7331"/>
                    <a:pt x="10058" y="7331"/>
                  </a:cubicBezTo>
                  <a:cubicBezTo>
                    <a:pt x="10243" y="7331"/>
                    <a:pt x="10409" y="7195"/>
                    <a:pt x="10442" y="7007"/>
                  </a:cubicBezTo>
                  <a:lnTo>
                    <a:pt x="10692" y="5031"/>
                  </a:lnTo>
                  <a:cubicBezTo>
                    <a:pt x="10728" y="4828"/>
                    <a:pt x="10585" y="4638"/>
                    <a:pt x="10371" y="4614"/>
                  </a:cubicBezTo>
                  <a:lnTo>
                    <a:pt x="6894" y="4150"/>
                  </a:lnTo>
                  <a:lnTo>
                    <a:pt x="7347" y="685"/>
                  </a:lnTo>
                  <a:cubicBezTo>
                    <a:pt x="7383" y="471"/>
                    <a:pt x="7240" y="292"/>
                    <a:pt x="7025" y="256"/>
                  </a:cubicBezTo>
                  <a:lnTo>
                    <a:pt x="5061" y="6"/>
                  </a:lnTo>
                  <a:cubicBezTo>
                    <a:pt x="5040" y="3"/>
                    <a:pt x="5019" y="1"/>
                    <a:pt x="499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338" name="Google Shape;6338;p68"/>
            <p:cNvSpPr/>
            <p:nvPr/>
          </p:nvSpPr>
          <p:spPr>
            <a:xfrm>
              <a:off x="58777" y="2148741"/>
              <a:ext cx="349902" cy="435023"/>
            </a:xfrm>
            <a:custGeom>
              <a:avLst/>
              <a:gdLst/>
              <a:ahLst/>
              <a:cxnLst/>
              <a:rect l="l" t="t" r="r" b="b"/>
              <a:pathLst>
                <a:path w="10848" h="13487" extrusionOk="0">
                  <a:moveTo>
                    <a:pt x="4146" y="408"/>
                  </a:moveTo>
                  <a:cubicBezTo>
                    <a:pt x="4436" y="408"/>
                    <a:pt x="4723" y="582"/>
                    <a:pt x="4775" y="971"/>
                  </a:cubicBezTo>
                  <a:cubicBezTo>
                    <a:pt x="4811" y="1162"/>
                    <a:pt x="4751" y="1364"/>
                    <a:pt x="4632" y="1507"/>
                  </a:cubicBezTo>
                  <a:lnTo>
                    <a:pt x="3835" y="1662"/>
                  </a:lnTo>
                  <a:cubicBezTo>
                    <a:pt x="3668" y="1567"/>
                    <a:pt x="3549" y="1400"/>
                    <a:pt x="3501" y="1209"/>
                  </a:cubicBezTo>
                  <a:lnTo>
                    <a:pt x="3501" y="1197"/>
                  </a:lnTo>
                  <a:cubicBezTo>
                    <a:pt x="3387" y="700"/>
                    <a:pt x="3769" y="408"/>
                    <a:pt x="4146" y="408"/>
                  </a:cubicBezTo>
                  <a:close/>
                  <a:moveTo>
                    <a:pt x="7855" y="2714"/>
                  </a:moveTo>
                  <a:cubicBezTo>
                    <a:pt x="8118" y="2714"/>
                    <a:pt x="8352" y="2895"/>
                    <a:pt x="8395" y="3162"/>
                  </a:cubicBezTo>
                  <a:lnTo>
                    <a:pt x="9788" y="10734"/>
                  </a:lnTo>
                  <a:cubicBezTo>
                    <a:pt x="9835" y="11032"/>
                    <a:pt x="9633" y="11318"/>
                    <a:pt x="9335" y="11365"/>
                  </a:cubicBezTo>
                  <a:lnTo>
                    <a:pt x="3073" y="12508"/>
                  </a:lnTo>
                  <a:cubicBezTo>
                    <a:pt x="3037" y="12515"/>
                    <a:pt x="3002" y="12519"/>
                    <a:pt x="2968" y="12519"/>
                  </a:cubicBezTo>
                  <a:cubicBezTo>
                    <a:pt x="2711" y="12519"/>
                    <a:pt x="2482" y="12330"/>
                    <a:pt x="2430" y="12068"/>
                  </a:cubicBezTo>
                  <a:lnTo>
                    <a:pt x="1072" y="4507"/>
                  </a:lnTo>
                  <a:cubicBezTo>
                    <a:pt x="1013" y="4210"/>
                    <a:pt x="1215" y="3924"/>
                    <a:pt x="1513" y="3876"/>
                  </a:cubicBezTo>
                  <a:lnTo>
                    <a:pt x="2263" y="3733"/>
                  </a:lnTo>
                  <a:cubicBezTo>
                    <a:pt x="2295" y="3949"/>
                    <a:pt x="2483" y="4096"/>
                    <a:pt x="2695" y="4096"/>
                  </a:cubicBezTo>
                  <a:cubicBezTo>
                    <a:pt x="2717" y="4096"/>
                    <a:pt x="2740" y="4094"/>
                    <a:pt x="2763" y="4091"/>
                  </a:cubicBezTo>
                  <a:lnTo>
                    <a:pt x="6680" y="3376"/>
                  </a:lnTo>
                  <a:cubicBezTo>
                    <a:pt x="6906" y="3329"/>
                    <a:pt x="7061" y="3102"/>
                    <a:pt x="7025" y="2864"/>
                  </a:cubicBezTo>
                  <a:lnTo>
                    <a:pt x="7764" y="2721"/>
                  </a:lnTo>
                  <a:cubicBezTo>
                    <a:pt x="7794" y="2717"/>
                    <a:pt x="7825" y="2714"/>
                    <a:pt x="7855" y="2714"/>
                  </a:cubicBezTo>
                  <a:close/>
                  <a:moveTo>
                    <a:pt x="4142" y="1"/>
                  </a:moveTo>
                  <a:cubicBezTo>
                    <a:pt x="4076" y="1"/>
                    <a:pt x="4009" y="7"/>
                    <a:pt x="3942" y="19"/>
                  </a:cubicBezTo>
                  <a:cubicBezTo>
                    <a:pt x="3358" y="126"/>
                    <a:pt x="2965" y="685"/>
                    <a:pt x="3073" y="1281"/>
                  </a:cubicBezTo>
                  <a:cubicBezTo>
                    <a:pt x="3108" y="1447"/>
                    <a:pt x="3180" y="1614"/>
                    <a:pt x="3287" y="1757"/>
                  </a:cubicBezTo>
                  <a:lnTo>
                    <a:pt x="2513" y="1900"/>
                  </a:lnTo>
                  <a:cubicBezTo>
                    <a:pt x="2192" y="1959"/>
                    <a:pt x="1989" y="2257"/>
                    <a:pt x="2037" y="2579"/>
                  </a:cubicBezTo>
                  <a:lnTo>
                    <a:pt x="2096" y="2864"/>
                  </a:lnTo>
                  <a:lnTo>
                    <a:pt x="798" y="3091"/>
                  </a:lnTo>
                  <a:cubicBezTo>
                    <a:pt x="322" y="3186"/>
                    <a:pt x="1" y="3650"/>
                    <a:pt x="84" y="4126"/>
                  </a:cubicBezTo>
                  <a:lnTo>
                    <a:pt x="1668" y="12758"/>
                  </a:lnTo>
                  <a:cubicBezTo>
                    <a:pt x="1742" y="13193"/>
                    <a:pt x="2118" y="13486"/>
                    <a:pt x="2545" y="13486"/>
                  </a:cubicBezTo>
                  <a:cubicBezTo>
                    <a:pt x="2597" y="13486"/>
                    <a:pt x="2650" y="13482"/>
                    <a:pt x="2703" y="13473"/>
                  </a:cubicBezTo>
                  <a:lnTo>
                    <a:pt x="10050" y="12127"/>
                  </a:lnTo>
                  <a:cubicBezTo>
                    <a:pt x="10526" y="12044"/>
                    <a:pt x="10847" y="11580"/>
                    <a:pt x="10764" y="11091"/>
                  </a:cubicBezTo>
                  <a:lnTo>
                    <a:pt x="9180" y="2459"/>
                  </a:lnTo>
                  <a:cubicBezTo>
                    <a:pt x="9107" y="2029"/>
                    <a:pt x="8737" y="1728"/>
                    <a:pt x="8317" y="1728"/>
                  </a:cubicBezTo>
                  <a:cubicBezTo>
                    <a:pt x="8260" y="1728"/>
                    <a:pt x="8202" y="1734"/>
                    <a:pt x="8145" y="1745"/>
                  </a:cubicBezTo>
                  <a:lnTo>
                    <a:pt x="6859" y="1983"/>
                  </a:lnTo>
                  <a:lnTo>
                    <a:pt x="6811" y="1709"/>
                  </a:lnTo>
                  <a:cubicBezTo>
                    <a:pt x="6757" y="1419"/>
                    <a:pt x="6500" y="1226"/>
                    <a:pt x="6223" y="1226"/>
                  </a:cubicBezTo>
                  <a:cubicBezTo>
                    <a:pt x="6193" y="1226"/>
                    <a:pt x="6163" y="1228"/>
                    <a:pt x="6132" y="1233"/>
                  </a:cubicBezTo>
                  <a:lnTo>
                    <a:pt x="5180" y="1412"/>
                  </a:lnTo>
                  <a:cubicBezTo>
                    <a:pt x="5228" y="1245"/>
                    <a:pt x="5240" y="1066"/>
                    <a:pt x="5216" y="888"/>
                  </a:cubicBezTo>
                  <a:cubicBezTo>
                    <a:pt x="5110" y="360"/>
                    <a:pt x="4658" y="1"/>
                    <a:pt x="414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339" name="Google Shape;6339;p68"/>
            <p:cNvSpPr/>
            <p:nvPr/>
          </p:nvSpPr>
          <p:spPr>
            <a:xfrm>
              <a:off x="120997" y="2305274"/>
              <a:ext cx="60059" cy="49834"/>
            </a:xfrm>
            <a:custGeom>
              <a:avLst/>
              <a:gdLst/>
              <a:ahLst/>
              <a:cxnLst/>
              <a:rect l="l" t="t" r="r" b="b"/>
              <a:pathLst>
                <a:path w="1862" h="1545" extrusionOk="0">
                  <a:moveTo>
                    <a:pt x="1002" y="0"/>
                  </a:moveTo>
                  <a:cubicBezTo>
                    <a:pt x="958" y="0"/>
                    <a:pt x="914" y="4"/>
                    <a:pt x="870" y="12"/>
                  </a:cubicBezTo>
                  <a:cubicBezTo>
                    <a:pt x="191" y="131"/>
                    <a:pt x="1" y="1012"/>
                    <a:pt x="560" y="1405"/>
                  </a:cubicBezTo>
                  <a:cubicBezTo>
                    <a:pt x="701" y="1502"/>
                    <a:pt x="854" y="1545"/>
                    <a:pt x="1002" y="1545"/>
                  </a:cubicBezTo>
                  <a:cubicBezTo>
                    <a:pt x="1453" y="1545"/>
                    <a:pt x="1861" y="1142"/>
                    <a:pt x="1763" y="631"/>
                  </a:cubicBezTo>
                  <a:cubicBezTo>
                    <a:pt x="1688" y="258"/>
                    <a:pt x="1367" y="0"/>
                    <a:pt x="100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340" name="Google Shape;6340;p68"/>
            <p:cNvSpPr/>
            <p:nvPr/>
          </p:nvSpPr>
          <p:spPr>
            <a:xfrm>
              <a:off x="189281" y="2290308"/>
              <a:ext cx="124117" cy="43673"/>
            </a:xfrm>
            <a:custGeom>
              <a:avLst/>
              <a:gdLst/>
              <a:ahLst/>
              <a:cxnLst/>
              <a:rect l="l" t="t" r="r" b="b"/>
              <a:pathLst>
                <a:path w="3848" h="1354" extrusionOk="0">
                  <a:moveTo>
                    <a:pt x="3250" y="0"/>
                  </a:moveTo>
                  <a:cubicBezTo>
                    <a:pt x="3217" y="0"/>
                    <a:pt x="3182" y="4"/>
                    <a:pt x="3146" y="11"/>
                  </a:cubicBezTo>
                  <a:lnTo>
                    <a:pt x="3134" y="11"/>
                  </a:lnTo>
                  <a:lnTo>
                    <a:pt x="539" y="487"/>
                  </a:lnTo>
                  <a:cubicBezTo>
                    <a:pt x="1" y="588"/>
                    <a:pt x="106" y="1354"/>
                    <a:pt x="597" y="1354"/>
                  </a:cubicBezTo>
                  <a:cubicBezTo>
                    <a:pt x="628" y="1354"/>
                    <a:pt x="660" y="1351"/>
                    <a:pt x="693" y="1345"/>
                  </a:cubicBezTo>
                  <a:lnTo>
                    <a:pt x="3289" y="868"/>
                  </a:lnTo>
                  <a:cubicBezTo>
                    <a:pt x="3847" y="790"/>
                    <a:pt x="3746" y="0"/>
                    <a:pt x="3250"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341" name="Google Shape;6341;p68"/>
            <p:cNvSpPr/>
            <p:nvPr/>
          </p:nvSpPr>
          <p:spPr>
            <a:xfrm>
              <a:off x="133673" y="2374687"/>
              <a:ext cx="60059" cy="49931"/>
            </a:xfrm>
            <a:custGeom>
              <a:avLst/>
              <a:gdLst/>
              <a:ahLst/>
              <a:cxnLst/>
              <a:rect l="l" t="t" r="r" b="b"/>
              <a:pathLst>
                <a:path w="1862" h="1548" extrusionOk="0">
                  <a:moveTo>
                    <a:pt x="1015" y="0"/>
                  </a:moveTo>
                  <a:cubicBezTo>
                    <a:pt x="967" y="0"/>
                    <a:pt x="919" y="5"/>
                    <a:pt x="870" y="15"/>
                  </a:cubicBezTo>
                  <a:cubicBezTo>
                    <a:pt x="191" y="122"/>
                    <a:pt x="0" y="1015"/>
                    <a:pt x="560" y="1408"/>
                  </a:cubicBezTo>
                  <a:cubicBezTo>
                    <a:pt x="701" y="1505"/>
                    <a:pt x="854" y="1548"/>
                    <a:pt x="1002" y="1548"/>
                  </a:cubicBezTo>
                  <a:cubicBezTo>
                    <a:pt x="1453" y="1548"/>
                    <a:pt x="1861" y="1145"/>
                    <a:pt x="1763" y="634"/>
                  </a:cubicBezTo>
                  <a:cubicBezTo>
                    <a:pt x="1700" y="266"/>
                    <a:pt x="1377" y="0"/>
                    <a:pt x="1015"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342" name="Google Shape;6342;p68"/>
            <p:cNvSpPr/>
            <p:nvPr/>
          </p:nvSpPr>
          <p:spPr>
            <a:xfrm>
              <a:off x="203312" y="2359753"/>
              <a:ext cx="120892" cy="43512"/>
            </a:xfrm>
            <a:custGeom>
              <a:avLst/>
              <a:gdLst/>
              <a:ahLst/>
              <a:cxnLst/>
              <a:rect l="l" t="t" r="r" b="b"/>
              <a:pathLst>
                <a:path w="3748" h="1349" extrusionOk="0">
                  <a:moveTo>
                    <a:pt x="3128" y="0"/>
                  </a:moveTo>
                  <a:cubicBezTo>
                    <a:pt x="3116" y="0"/>
                    <a:pt x="3104" y="1"/>
                    <a:pt x="3092" y="1"/>
                  </a:cubicBezTo>
                  <a:lnTo>
                    <a:pt x="497" y="478"/>
                  </a:lnTo>
                  <a:cubicBezTo>
                    <a:pt x="0" y="628"/>
                    <a:pt x="119" y="1349"/>
                    <a:pt x="605" y="1349"/>
                  </a:cubicBezTo>
                  <a:cubicBezTo>
                    <a:pt x="620" y="1349"/>
                    <a:pt x="636" y="1348"/>
                    <a:pt x="651" y="1347"/>
                  </a:cubicBezTo>
                  <a:lnTo>
                    <a:pt x="3247" y="882"/>
                  </a:lnTo>
                  <a:cubicBezTo>
                    <a:pt x="3747" y="731"/>
                    <a:pt x="3634" y="0"/>
                    <a:pt x="3128"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343" name="Google Shape;6343;p68"/>
            <p:cNvSpPr/>
            <p:nvPr/>
          </p:nvSpPr>
          <p:spPr>
            <a:xfrm>
              <a:off x="147124" y="2448906"/>
              <a:ext cx="60123" cy="49834"/>
            </a:xfrm>
            <a:custGeom>
              <a:avLst/>
              <a:gdLst/>
              <a:ahLst/>
              <a:cxnLst/>
              <a:rect l="l" t="t" r="r" b="b"/>
              <a:pathLst>
                <a:path w="1864" h="1545" extrusionOk="0">
                  <a:moveTo>
                    <a:pt x="1014" y="0"/>
                  </a:moveTo>
                  <a:cubicBezTo>
                    <a:pt x="970" y="0"/>
                    <a:pt x="926" y="4"/>
                    <a:pt x="881" y="11"/>
                  </a:cubicBezTo>
                  <a:cubicBezTo>
                    <a:pt x="191" y="131"/>
                    <a:pt x="0" y="1012"/>
                    <a:pt x="572" y="1404"/>
                  </a:cubicBezTo>
                  <a:cubicBezTo>
                    <a:pt x="710" y="1501"/>
                    <a:pt x="860" y="1545"/>
                    <a:pt x="1007" y="1545"/>
                  </a:cubicBezTo>
                  <a:cubicBezTo>
                    <a:pt x="1454" y="1545"/>
                    <a:pt x="1864" y="1142"/>
                    <a:pt x="1774" y="631"/>
                  </a:cubicBezTo>
                  <a:cubicBezTo>
                    <a:pt x="1700" y="258"/>
                    <a:pt x="1378" y="0"/>
                    <a:pt x="1014"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344" name="Google Shape;6344;p68"/>
            <p:cNvSpPr/>
            <p:nvPr/>
          </p:nvSpPr>
          <p:spPr>
            <a:xfrm>
              <a:off x="216085" y="2434133"/>
              <a:ext cx="122343" cy="43673"/>
            </a:xfrm>
            <a:custGeom>
              <a:avLst/>
              <a:gdLst/>
              <a:ahLst/>
              <a:cxnLst/>
              <a:rect l="l" t="t" r="r" b="b"/>
              <a:pathLst>
                <a:path w="3793" h="1354" extrusionOk="0">
                  <a:moveTo>
                    <a:pt x="3181" y="1"/>
                  </a:moveTo>
                  <a:cubicBezTo>
                    <a:pt x="3159" y="1"/>
                    <a:pt x="3136" y="2"/>
                    <a:pt x="3113" y="5"/>
                  </a:cubicBezTo>
                  <a:lnTo>
                    <a:pt x="517" y="469"/>
                  </a:lnTo>
                  <a:cubicBezTo>
                    <a:pt x="1" y="607"/>
                    <a:pt x="115" y="1354"/>
                    <a:pt x="625" y="1354"/>
                  </a:cubicBezTo>
                  <a:cubicBezTo>
                    <a:pt x="644" y="1354"/>
                    <a:pt x="664" y="1353"/>
                    <a:pt x="684" y="1351"/>
                  </a:cubicBezTo>
                  <a:lnTo>
                    <a:pt x="3280" y="874"/>
                  </a:lnTo>
                  <a:cubicBezTo>
                    <a:pt x="3793" y="749"/>
                    <a:pt x="3683" y="1"/>
                    <a:pt x="3181"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345" name="Google Shape;6345;p68"/>
            <p:cNvSpPr/>
            <p:nvPr/>
          </p:nvSpPr>
          <p:spPr>
            <a:xfrm>
              <a:off x="89903" y="2757554"/>
              <a:ext cx="250428" cy="224527"/>
            </a:xfrm>
            <a:custGeom>
              <a:avLst/>
              <a:gdLst/>
              <a:ahLst/>
              <a:cxnLst/>
              <a:rect l="l" t="t" r="r" b="b"/>
              <a:pathLst>
                <a:path w="7764" h="6961" extrusionOk="0">
                  <a:moveTo>
                    <a:pt x="3923" y="0"/>
                  </a:moveTo>
                  <a:cubicBezTo>
                    <a:pt x="2894" y="0"/>
                    <a:pt x="1882" y="467"/>
                    <a:pt x="1215" y="1349"/>
                  </a:cubicBezTo>
                  <a:lnTo>
                    <a:pt x="6953" y="4968"/>
                  </a:lnTo>
                  <a:cubicBezTo>
                    <a:pt x="7763" y="3408"/>
                    <a:pt x="7239" y="1468"/>
                    <a:pt x="5739" y="527"/>
                  </a:cubicBezTo>
                  <a:cubicBezTo>
                    <a:pt x="5177" y="172"/>
                    <a:pt x="4547" y="0"/>
                    <a:pt x="3923" y="0"/>
                  </a:cubicBezTo>
                  <a:close/>
                  <a:moveTo>
                    <a:pt x="810" y="1992"/>
                  </a:moveTo>
                  <a:lnTo>
                    <a:pt x="810" y="1992"/>
                  </a:lnTo>
                  <a:cubicBezTo>
                    <a:pt x="0" y="3563"/>
                    <a:pt x="524" y="5492"/>
                    <a:pt x="2012" y="6433"/>
                  </a:cubicBezTo>
                  <a:cubicBezTo>
                    <a:pt x="2575" y="6788"/>
                    <a:pt x="3208" y="6960"/>
                    <a:pt x="3836" y="6960"/>
                  </a:cubicBezTo>
                  <a:cubicBezTo>
                    <a:pt x="4867" y="6960"/>
                    <a:pt x="5882" y="6496"/>
                    <a:pt x="6549" y="5623"/>
                  </a:cubicBezTo>
                  <a:lnTo>
                    <a:pt x="810" y="1992"/>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346" name="Google Shape;6346;p68"/>
            <p:cNvSpPr/>
            <p:nvPr/>
          </p:nvSpPr>
          <p:spPr>
            <a:xfrm>
              <a:off x="558794" y="2276051"/>
              <a:ext cx="196272" cy="181563"/>
            </a:xfrm>
            <a:custGeom>
              <a:avLst/>
              <a:gdLst/>
              <a:ahLst/>
              <a:cxnLst/>
              <a:rect l="l" t="t" r="r" b="b"/>
              <a:pathLst>
                <a:path w="6085" h="5629" extrusionOk="0">
                  <a:moveTo>
                    <a:pt x="3608" y="1"/>
                  </a:moveTo>
                  <a:lnTo>
                    <a:pt x="1215" y="1620"/>
                  </a:lnTo>
                  <a:cubicBezTo>
                    <a:pt x="251" y="2275"/>
                    <a:pt x="1" y="3585"/>
                    <a:pt x="656" y="4549"/>
                  </a:cubicBezTo>
                  <a:lnTo>
                    <a:pt x="763" y="4716"/>
                  </a:lnTo>
                  <a:cubicBezTo>
                    <a:pt x="1170" y="5308"/>
                    <a:pt x="1831" y="5629"/>
                    <a:pt x="2505" y="5629"/>
                  </a:cubicBezTo>
                  <a:cubicBezTo>
                    <a:pt x="2914" y="5629"/>
                    <a:pt x="3327" y="5511"/>
                    <a:pt x="3692" y="5263"/>
                  </a:cubicBezTo>
                  <a:lnTo>
                    <a:pt x="6085" y="3644"/>
                  </a:lnTo>
                  <a:lnTo>
                    <a:pt x="3608" y="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347" name="Google Shape;6347;p68"/>
            <p:cNvSpPr/>
            <p:nvPr/>
          </p:nvSpPr>
          <p:spPr>
            <a:xfrm>
              <a:off x="691298" y="2200542"/>
              <a:ext cx="196272" cy="181918"/>
            </a:xfrm>
            <a:custGeom>
              <a:avLst/>
              <a:gdLst/>
              <a:ahLst/>
              <a:cxnLst/>
              <a:rect l="l" t="t" r="r" b="b"/>
              <a:pathLst>
                <a:path w="6085" h="5640" extrusionOk="0">
                  <a:moveTo>
                    <a:pt x="3577" y="0"/>
                  </a:moveTo>
                  <a:cubicBezTo>
                    <a:pt x="3169" y="0"/>
                    <a:pt x="2757" y="119"/>
                    <a:pt x="2394" y="365"/>
                  </a:cubicBezTo>
                  <a:lnTo>
                    <a:pt x="0" y="1996"/>
                  </a:lnTo>
                  <a:lnTo>
                    <a:pt x="2489" y="5640"/>
                  </a:lnTo>
                  <a:lnTo>
                    <a:pt x="4870" y="4009"/>
                  </a:lnTo>
                  <a:cubicBezTo>
                    <a:pt x="5834" y="3354"/>
                    <a:pt x="6084" y="2044"/>
                    <a:pt x="5430" y="1080"/>
                  </a:cubicBezTo>
                  <a:lnTo>
                    <a:pt x="5322" y="925"/>
                  </a:lnTo>
                  <a:cubicBezTo>
                    <a:pt x="4914" y="324"/>
                    <a:pt x="4252" y="0"/>
                    <a:pt x="3577"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348" name="Google Shape;6348;p68"/>
            <p:cNvSpPr/>
            <p:nvPr/>
          </p:nvSpPr>
          <p:spPr>
            <a:xfrm>
              <a:off x="501574" y="2651177"/>
              <a:ext cx="346064" cy="344387"/>
            </a:xfrm>
            <a:custGeom>
              <a:avLst/>
              <a:gdLst/>
              <a:ahLst/>
              <a:cxnLst/>
              <a:rect l="l" t="t" r="r" b="b"/>
              <a:pathLst>
                <a:path w="10729" h="10677" extrusionOk="0">
                  <a:moveTo>
                    <a:pt x="5017" y="1"/>
                  </a:moveTo>
                  <a:cubicBezTo>
                    <a:pt x="4831" y="1"/>
                    <a:pt x="4666" y="137"/>
                    <a:pt x="4644" y="325"/>
                  </a:cubicBezTo>
                  <a:lnTo>
                    <a:pt x="4180" y="3801"/>
                  </a:lnTo>
                  <a:lnTo>
                    <a:pt x="703" y="3349"/>
                  </a:lnTo>
                  <a:cubicBezTo>
                    <a:pt x="682" y="3345"/>
                    <a:pt x="661" y="3343"/>
                    <a:pt x="641" y="3343"/>
                  </a:cubicBezTo>
                  <a:cubicBezTo>
                    <a:pt x="463" y="3343"/>
                    <a:pt x="308" y="3478"/>
                    <a:pt x="286" y="3670"/>
                  </a:cubicBezTo>
                  <a:lnTo>
                    <a:pt x="24" y="5635"/>
                  </a:lnTo>
                  <a:cubicBezTo>
                    <a:pt x="1" y="5837"/>
                    <a:pt x="144" y="6028"/>
                    <a:pt x="346" y="6052"/>
                  </a:cubicBezTo>
                  <a:lnTo>
                    <a:pt x="346" y="6063"/>
                  </a:lnTo>
                  <a:lnTo>
                    <a:pt x="3823" y="6516"/>
                  </a:lnTo>
                  <a:lnTo>
                    <a:pt x="3358" y="10004"/>
                  </a:lnTo>
                  <a:cubicBezTo>
                    <a:pt x="3334" y="10207"/>
                    <a:pt x="3477" y="10385"/>
                    <a:pt x="3680" y="10421"/>
                  </a:cubicBezTo>
                  <a:lnTo>
                    <a:pt x="5656" y="10671"/>
                  </a:lnTo>
                  <a:cubicBezTo>
                    <a:pt x="5677" y="10675"/>
                    <a:pt x="5698" y="10677"/>
                    <a:pt x="5718" y="10677"/>
                  </a:cubicBezTo>
                  <a:cubicBezTo>
                    <a:pt x="5896" y="10677"/>
                    <a:pt x="6051" y="10543"/>
                    <a:pt x="6073" y="10362"/>
                  </a:cubicBezTo>
                  <a:lnTo>
                    <a:pt x="6537" y="6873"/>
                  </a:lnTo>
                  <a:lnTo>
                    <a:pt x="10014" y="7337"/>
                  </a:lnTo>
                  <a:cubicBezTo>
                    <a:pt x="10029" y="7339"/>
                    <a:pt x="10043" y="7340"/>
                    <a:pt x="10058" y="7340"/>
                  </a:cubicBezTo>
                  <a:cubicBezTo>
                    <a:pt x="10243" y="7340"/>
                    <a:pt x="10409" y="7204"/>
                    <a:pt x="10442" y="7016"/>
                  </a:cubicBezTo>
                  <a:lnTo>
                    <a:pt x="10692" y="5039"/>
                  </a:lnTo>
                  <a:cubicBezTo>
                    <a:pt x="10728" y="4837"/>
                    <a:pt x="10585" y="4647"/>
                    <a:pt x="10371" y="4623"/>
                  </a:cubicBezTo>
                  <a:lnTo>
                    <a:pt x="6894" y="4158"/>
                  </a:lnTo>
                  <a:lnTo>
                    <a:pt x="7359" y="682"/>
                  </a:lnTo>
                  <a:cubicBezTo>
                    <a:pt x="7383" y="479"/>
                    <a:pt x="7240" y="289"/>
                    <a:pt x="7037" y="265"/>
                  </a:cubicBezTo>
                  <a:lnTo>
                    <a:pt x="5061" y="3"/>
                  </a:lnTo>
                  <a:cubicBezTo>
                    <a:pt x="5046" y="1"/>
                    <a:pt x="5031" y="1"/>
                    <a:pt x="5017"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349" name="Google Shape;6349;p68"/>
            <p:cNvSpPr/>
            <p:nvPr/>
          </p:nvSpPr>
          <p:spPr>
            <a:xfrm>
              <a:off x="58777" y="3173353"/>
              <a:ext cx="349902" cy="435120"/>
            </a:xfrm>
            <a:custGeom>
              <a:avLst/>
              <a:gdLst/>
              <a:ahLst/>
              <a:cxnLst/>
              <a:rect l="l" t="t" r="r" b="b"/>
              <a:pathLst>
                <a:path w="10848" h="13490" extrusionOk="0">
                  <a:moveTo>
                    <a:pt x="4152" y="412"/>
                  </a:moveTo>
                  <a:cubicBezTo>
                    <a:pt x="4441" y="412"/>
                    <a:pt x="4724" y="585"/>
                    <a:pt x="4775" y="971"/>
                  </a:cubicBezTo>
                  <a:cubicBezTo>
                    <a:pt x="4811" y="1173"/>
                    <a:pt x="4763" y="1364"/>
                    <a:pt x="4632" y="1519"/>
                  </a:cubicBezTo>
                  <a:lnTo>
                    <a:pt x="3835" y="1662"/>
                  </a:lnTo>
                  <a:cubicBezTo>
                    <a:pt x="3668" y="1566"/>
                    <a:pt x="3549" y="1400"/>
                    <a:pt x="3501" y="1209"/>
                  </a:cubicBezTo>
                  <a:cubicBezTo>
                    <a:pt x="3386" y="709"/>
                    <a:pt x="3774" y="412"/>
                    <a:pt x="4152" y="412"/>
                  </a:cubicBezTo>
                  <a:close/>
                  <a:moveTo>
                    <a:pt x="7876" y="2723"/>
                  </a:moveTo>
                  <a:cubicBezTo>
                    <a:pt x="8126" y="2723"/>
                    <a:pt x="8354" y="2911"/>
                    <a:pt x="8407" y="3174"/>
                  </a:cubicBezTo>
                  <a:lnTo>
                    <a:pt x="9788" y="10746"/>
                  </a:lnTo>
                  <a:cubicBezTo>
                    <a:pt x="9835" y="11044"/>
                    <a:pt x="9633" y="11329"/>
                    <a:pt x="9335" y="11377"/>
                  </a:cubicBezTo>
                  <a:lnTo>
                    <a:pt x="3073" y="12520"/>
                  </a:lnTo>
                  <a:cubicBezTo>
                    <a:pt x="3042" y="12525"/>
                    <a:pt x="3012" y="12527"/>
                    <a:pt x="2982" y="12527"/>
                  </a:cubicBezTo>
                  <a:cubicBezTo>
                    <a:pt x="2719" y="12527"/>
                    <a:pt x="2483" y="12345"/>
                    <a:pt x="2430" y="12068"/>
                  </a:cubicBezTo>
                  <a:lnTo>
                    <a:pt x="1072" y="4507"/>
                  </a:lnTo>
                  <a:cubicBezTo>
                    <a:pt x="1013" y="4210"/>
                    <a:pt x="1215" y="3924"/>
                    <a:pt x="1513" y="3876"/>
                  </a:cubicBezTo>
                  <a:lnTo>
                    <a:pt x="2263" y="3733"/>
                  </a:lnTo>
                  <a:cubicBezTo>
                    <a:pt x="2295" y="3948"/>
                    <a:pt x="2483" y="4096"/>
                    <a:pt x="2695" y="4096"/>
                  </a:cubicBezTo>
                  <a:cubicBezTo>
                    <a:pt x="2717" y="4096"/>
                    <a:pt x="2740" y="4094"/>
                    <a:pt x="2763" y="4090"/>
                  </a:cubicBezTo>
                  <a:lnTo>
                    <a:pt x="6680" y="3376"/>
                  </a:lnTo>
                  <a:cubicBezTo>
                    <a:pt x="6906" y="3328"/>
                    <a:pt x="7073" y="3102"/>
                    <a:pt x="7025" y="2864"/>
                  </a:cubicBezTo>
                  <a:lnTo>
                    <a:pt x="7776" y="2733"/>
                  </a:lnTo>
                  <a:cubicBezTo>
                    <a:pt x="7809" y="2726"/>
                    <a:pt x="7843" y="2723"/>
                    <a:pt x="7876" y="2723"/>
                  </a:cubicBezTo>
                  <a:close/>
                  <a:moveTo>
                    <a:pt x="4138" y="1"/>
                  </a:moveTo>
                  <a:cubicBezTo>
                    <a:pt x="4073" y="1"/>
                    <a:pt x="4008" y="7"/>
                    <a:pt x="3942" y="19"/>
                  </a:cubicBezTo>
                  <a:cubicBezTo>
                    <a:pt x="3358" y="126"/>
                    <a:pt x="2965" y="685"/>
                    <a:pt x="3073" y="1281"/>
                  </a:cubicBezTo>
                  <a:cubicBezTo>
                    <a:pt x="3108" y="1447"/>
                    <a:pt x="3180" y="1614"/>
                    <a:pt x="3287" y="1757"/>
                  </a:cubicBezTo>
                  <a:lnTo>
                    <a:pt x="2513" y="1900"/>
                  </a:lnTo>
                  <a:cubicBezTo>
                    <a:pt x="2192" y="1971"/>
                    <a:pt x="1989" y="2269"/>
                    <a:pt x="2037" y="2590"/>
                  </a:cubicBezTo>
                  <a:lnTo>
                    <a:pt x="2096" y="2864"/>
                  </a:lnTo>
                  <a:lnTo>
                    <a:pt x="798" y="3102"/>
                  </a:lnTo>
                  <a:cubicBezTo>
                    <a:pt x="322" y="3197"/>
                    <a:pt x="1" y="3662"/>
                    <a:pt x="84" y="4150"/>
                  </a:cubicBezTo>
                  <a:lnTo>
                    <a:pt x="1668" y="12758"/>
                  </a:lnTo>
                  <a:cubicBezTo>
                    <a:pt x="1741" y="13188"/>
                    <a:pt x="2111" y="13489"/>
                    <a:pt x="2532" y="13489"/>
                  </a:cubicBezTo>
                  <a:cubicBezTo>
                    <a:pt x="2588" y="13489"/>
                    <a:pt x="2646" y="13484"/>
                    <a:pt x="2703" y="13473"/>
                  </a:cubicBezTo>
                  <a:lnTo>
                    <a:pt x="10050" y="12139"/>
                  </a:lnTo>
                  <a:cubicBezTo>
                    <a:pt x="10526" y="12044"/>
                    <a:pt x="10847" y="11579"/>
                    <a:pt x="10764" y="11091"/>
                  </a:cubicBezTo>
                  <a:lnTo>
                    <a:pt x="9180" y="2459"/>
                  </a:lnTo>
                  <a:cubicBezTo>
                    <a:pt x="9107" y="2029"/>
                    <a:pt x="8737" y="1728"/>
                    <a:pt x="8317" y="1728"/>
                  </a:cubicBezTo>
                  <a:cubicBezTo>
                    <a:pt x="8260" y="1728"/>
                    <a:pt x="8202" y="1734"/>
                    <a:pt x="8145" y="1745"/>
                  </a:cubicBezTo>
                  <a:lnTo>
                    <a:pt x="6859" y="1995"/>
                  </a:lnTo>
                  <a:lnTo>
                    <a:pt x="6811" y="1721"/>
                  </a:lnTo>
                  <a:cubicBezTo>
                    <a:pt x="6757" y="1430"/>
                    <a:pt x="6498" y="1226"/>
                    <a:pt x="6219" y="1226"/>
                  </a:cubicBezTo>
                  <a:cubicBezTo>
                    <a:pt x="6190" y="1226"/>
                    <a:pt x="6161" y="1228"/>
                    <a:pt x="6132" y="1233"/>
                  </a:cubicBezTo>
                  <a:lnTo>
                    <a:pt x="5180" y="1412"/>
                  </a:lnTo>
                  <a:cubicBezTo>
                    <a:pt x="5228" y="1245"/>
                    <a:pt x="5240" y="1066"/>
                    <a:pt x="5216" y="888"/>
                  </a:cubicBezTo>
                  <a:cubicBezTo>
                    <a:pt x="5110" y="369"/>
                    <a:pt x="4656" y="1"/>
                    <a:pt x="413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350" name="Google Shape;6350;p68"/>
            <p:cNvSpPr/>
            <p:nvPr/>
          </p:nvSpPr>
          <p:spPr>
            <a:xfrm>
              <a:off x="120997" y="3329757"/>
              <a:ext cx="60059" cy="49963"/>
            </a:xfrm>
            <a:custGeom>
              <a:avLst/>
              <a:gdLst/>
              <a:ahLst/>
              <a:cxnLst/>
              <a:rect l="l" t="t" r="r" b="b"/>
              <a:pathLst>
                <a:path w="1862" h="1549" extrusionOk="0">
                  <a:moveTo>
                    <a:pt x="1015" y="1"/>
                  </a:moveTo>
                  <a:cubicBezTo>
                    <a:pt x="967" y="1"/>
                    <a:pt x="919" y="6"/>
                    <a:pt x="870" y="15"/>
                  </a:cubicBezTo>
                  <a:cubicBezTo>
                    <a:pt x="191" y="134"/>
                    <a:pt x="1" y="1015"/>
                    <a:pt x="560" y="1408"/>
                  </a:cubicBezTo>
                  <a:cubicBezTo>
                    <a:pt x="701" y="1505"/>
                    <a:pt x="854" y="1549"/>
                    <a:pt x="1002" y="1549"/>
                  </a:cubicBezTo>
                  <a:cubicBezTo>
                    <a:pt x="1453" y="1549"/>
                    <a:pt x="1861" y="1146"/>
                    <a:pt x="1763" y="634"/>
                  </a:cubicBezTo>
                  <a:cubicBezTo>
                    <a:pt x="1700" y="267"/>
                    <a:pt x="1377" y="1"/>
                    <a:pt x="1015"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351" name="Google Shape;6351;p68"/>
            <p:cNvSpPr/>
            <p:nvPr/>
          </p:nvSpPr>
          <p:spPr>
            <a:xfrm>
              <a:off x="188733" y="3315178"/>
              <a:ext cx="125214" cy="43544"/>
            </a:xfrm>
            <a:custGeom>
              <a:avLst/>
              <a:gdLst/>
              <a:ahLst/>
              <a:cxnLst/>
              <a:rect l="l" t="t" r="r" b="b"/>
              <a:pathLst>
                <a:path w="3882" h="1350" extrusionOk="0">
                  <a:moveTo>
                    <a:pt x="3282" y="0"/>
                  </a:moveTo>
                  <a:cubicBezTo>
                    <a:pt x="3245" y="0"/>
                    <a:pt x="3205" y="5"/>
                    <a:pt x="3163" y="15"/>
                  </a:cubicBezTo>
                  <a:lnTo>
                    <a:pt x="3151" y="3"/>
                  </a:lnTo>
                  <a:lnTo>
                    <a:pt x="556" y="479"/>
                  </a:lnTo>
                  <a:cubicBezTo>
                    <a:pt x="1" y="568"/>
                    <a:pt x="108" y="1350"/>
                    <a:pt x="597" y="1350"/>
                  </a:cubicBezTo>
                  <a:cubicBezTo>
                    <a:pt x="633" y="1350"/>
                    <a:pt x="671" y="1345"/>
                    <a:pt x="710" y="1337"/>
                  </a:cubicBezTo>
                  <a:lnTo>
                    <a:pt x="3306" y="872"/>
                  </a:lnTo>
                  <a:cubicBezTo>
                    <a:pt x="3882" y="817"/>
                    <a:pt x="3778" y="0"/>
                    <a:pt x="328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352" name="Google Shape;6352;p68"/>
            <p:cNvSpPr/>
            <p:nvPr/>
          </p:nvSpPr>
          <p:spPr>
            <a:xfrm>
              <a:off x="133673" y="3399267"/>
              <a:ext cx="60059" cy="49963"/>
            </a:xfrm>
            <a:custGeom>
              <a:avLst/>
              <a:gdLst/>
              <a:ahLst/>
              <a:cxnLst/>
              <a:rect l="l" t="t" r="r" b="b"/>
              <a:pathLst>
                <a:path w="1862" h="1549" extrusionOk="0">
                  <a:moveTo>
                    <a:pt x="1015" y="1"/>
                  </a:moveTo>
                  <a:cubicBezTo>
                    <a:pt x="967" y="1"/>
                    <a:pt x="919" y="6"/>
                    <a:pt x="870" y="15"/>
                  </a:cubicBezTo>
                  <a:cubicBezTo>
                    <a:pt x="191" y="134"/>
                    <a:pt x="0" y="1015"/>
                    <a:pt x="560" y="1408"/>
                  </a:cubicBezTo>
                  <a:cubicBezTo>
                    <a:pt x="701" y="1505"/>
                    <a:pt x="854" y="1549"/>
                    <a:pt x="1002" y="1549"/>
                  </a:cubicBezTo>
                  <a:cubicBezTo>
                    <a:pt x="1453" y="1549"/>
                    <a:pt x="1861" y="1146"/>
                    <a:pt x="1763" y="635"/>
                  </a:cubicBezTo>
                  <a:cubicBezTo>
                    <a:pt x="1700" y="267"/>
                    <a:pt x="1377" y="1"/>
                    <a:pt x="1015"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353" name="Google Shape;6353;p68"/>
            <p:cNvSpPr/>
            <p:nvPr/>
          </p:nvSpPr>
          <p:spPr>
            <a:xfrm>
              <a:off x="203183" y="3384688"/>
              <a:ext cx="120892" cy="43544"/>
            </a:xfrm>
            <a:custGeom>
              <a:avLst/>
              <a:gdLst/>
              <a:ahLst/>
              <a:cxnLst/>
              <a:rect l="l" t="t" r="r" b="b"/>
              <a:pathLst>
                <a:path w="3748" h="1350" extrusionOk="0">
                  <a:moveTo>
                    <a:pt x="3144" y="1"/>
                  </a:moveTo>
                  <a:cubicBezTo>
                    <a:pt x="3128" y="1"/>
                    <a:pt x="3112" y="2"/>
                    <a:pt x="3096" y="3"/>
                  </a:cubicBezTo>
                  <a:lnTo>
                    <a:pt x="501" y="467"/>
                  </a:lnTo>
                  <a:cubicBezTo>
                    <a:pt x="0" y="619"/>
                    <a:pt x="125" y="1350"/>
                    <a:pt x="620" y="1350"/>
                  </a:cubicBezTo>
                  <a:cubicBezTo>
                    <a:pt x="632" y="1350"/>
                    <a:pt x="643" y="1349"/>
                    <a:pt x="655" y="1348"/>
                  </a:cubicBezTo>
                  <a:lnTo>
                    <a:pt x="3251" y="872"/>
                  </a:lnTo>
                  <a:cubicBezTo>
                    <a:pt x="3747" y="722"/>
                    <a:pt x="3639" y="1"/>
                    <a:pt x="314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354" name="Google Shape;6354;p68"/>
            <p:cNvSpPr/>
            <p:nvPr/>
          </p:nvSpPr>
          <p:spPr>
            <a:xfrm>
              <a:off x="147124" y="3473486"/>
              <a:ext cx="60123" cy="49866"/>
            </a:xfrm>
            <a:custGeom>
              <a:avLst/>
              <a:gdLst/>
              <a:ahLst/>
              <a:cxnLst/>
              <a:rect l="l" t="t" r="r" b="b"/>
              <a:pathLst>
                <a:path w="1864" h="1546" extrusionOk="0">
                  <a:moveTo>
                    <a:pt x="1013" y="1"/>
                  </a:moveTo>
                  <a:cubicBezTo>
                    <a:pt x="970" y="1"/>
                    <a:pt x="926" y="5"/>
                    <a:pt x="881" y="12"/>
                  </a:cubicBezTo>
                  <a:cubicBezTo>
                    <a:pt x="191" y="131"/>
                    <a:pt x="0" y="1012"/>
                    <a:pt x="572" y="1405"/>
                  </a:cubicBezTo>
                  <a:cubicBezTo>
                    <a:pt x="710" y="1502"/>
                    <a:pt x="861" y="1546"/>
                    <a:pt x="1008" y="1546"/>
                  </a:cubicBezTo>
                  <a:cubicBezTo>
                    <a:pt x="1454" y="1546"/>
                    <a:pt x="1864" y="1145"/>
                    <a:pt x="1774" y="643"/>
                  </a:cubicBezTo>
                  <a:cubicBezTo>
                    <a:pt x="1700" y="260"/>
                    <a:pt x="1378" y="1"/>
                    <a:pt x="101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355" name="Google Shape;6355;p68"/>
            <p:cNvSpPr/>
            <p:nvPr/>
          </p:nvSpPr>
          <p:spPr>
            <a:xfrm>
              <a:off x="216375" y="3458874"/>
              <a:ext cx="121795" cy="43512"/>
            </a:xfrm>
            <a:custGeom>
              <a:avLst/>
              <a:gdLst/>
              <a:ahLst/>
              <a:cxnLst/>
              <a:rect l="l" t="t" r="r" b="b"/>
              <a:pathLst>
                <a:path w="3776" h="1349" extrusionOk="0">
                  <a:moveTo>
                    <a:pt x="3104" y="1"/>
                  </a:moveTo>
                  <a:lnTo>
                    <a:pt x="508" y="477"/>
                  </a:lnTo>
                  <a:cubicBezTo>
                    <a:pt x="0" y="616"/>
                    <a:pt x="119" y="1348"/>
                    <a:pt x="627" y="1348"/>
                  </a:cubicBezTo>
                  <a:cubicBezTo>
                    <a:pt x="643" y="1348"/>
                    <a:pt x="659" y="1348"/>
                    <a:pt x="675" y="1346"/>
                  </a:cubicBezTo>
                  <a:lnTo>
                    <a:pt x="3271" y="882"/>
                  </a:lnTo>
                  <a:cubicBezTo>
                    <a:pt x="3775" y="744"/>
                    <a:pt x="3661" y="10"/>
                    <a:pt x="3162" y="10"/>
                  </a:cubicBezTo>
                  <a:cubicBezTo>
                    <a:pt x="3143" y="10"/>
                    <a:pt x="3124" y="11"/>
                    <a:pt x="3104" y="13"/>
                  </a:cubicBezTo>
                  <a:lnTo>
                    <a:pt x="3104" y="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356" name="Google Shape;6356;p68"/>
            <p:cNvSpPr/>
            <p:nvPr/>
          </p:nvSpPr>
          <p:spPr>
            <a:xfrm>
              <a:off x="91032" y="3782231"/>
              <a:ext cx="249299" cy="224075"/>
            </a:xfrm>
            <a:custGeom>
              <a:avLst/>
              <a:gdLst/>
              <a:ahLst/>
              <a:cxnLst/>
              <a:rect l="l" t="t" r="r" b="b"/>
              <a:pathLst>
                <a:path w="7729" h="6947" extrusionOk="0">
                  <a:moveTo>
                    <a:pt x="3896" y="1"/>
                  </a:moveTo>
                  <a:cubicBezTo>
                    <a:pt x="2865" y="1"/>
                    <a:pt x="1848" y="470"/>
                    <a:pt x="1180" y="1346"/>
                  </a:cubicBezTo>
                  <a:lnTo>
                    <a:pt x="6918" y="4978"/>
                  </a:lnTo>
                  <a:cubicBezTo>
                    <a:pt x="7728" y="3406"/>
                    <a:pt x="7204" y="1477"/>
                    <a:pt x="5704" y="525"/>
                  </a:cubicBezTo>
                  <a:cubicBezTo>
                    <a:pt x="5144" y="171"/>
                    <a:pt x="4517" y="1"/>
                    <a:pt x="3896" y="1"/>
                  </a:cubicBezTo>
                  <a:close/>
                  <a:moveTo>
                    <a:pt x="775" y="1989"/>
                  </a:moveTo>
                  <a:cubicBezTo>
                    <a:pt x="1" y="3561"/>
                    <a:pt x="489" y="5478"/>
                    <a:pt x="1954" y="6418"/>
                  </a:cubicBezTo>
                  <a:cubicBezTo>
                    <a:pt x="2522" y="6775"/>
                    <a:pt x="3157" y="6947"/>
                    <a:pt x="3787" y="6947"/>
                  </a:cubicBezTo>
                  <a:cubicBezTo>
                    <a:pt x="4818" y="6947"/>
                    <a:pt x="5833" y="6486"/>
                    <a:pt x="6514" y="5621"/>
                  </a:cubicBezTo>
                  <a:lnTo>
                    <a:pt x="775" y="1989"/>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357" name="Google Shape;6357;p68"/>
            <p:cNvSpPr/>
            <p:nvPr/>
          </p:nvSpPr>
          <p:spPr>
            <a:xfrm>
              <a:off x="558794" y="3300276"/>
              <a:ext cx="196272" cy="182047"/>
            </a:xfrm>
            <a:custGeom>
              <a:avLst/>
              <a:gdLst/>
              <a:ahLst/>
              <a:cxnLst/>
              <a:rect l="l" t="t" r="r" b="b"/>
              <a:pathLst>
                <a:path w="6085" h="5644" extrusionOk="0">
                  <a:moveTo>
                    <a:pt x="3608" y="1"/>
                  </a:moveTo>
                  <a:lnTo>
                    <a:pt x="1215" y="1632"/>
                  </a:lnTo>
                  <a:cubicBezTo>
                    <a:pt x="251" y="2287"/>
                    <a:pt x="1" y="3596"/>
                    <a:pt x="656" y="4561"/>
                  </a:cubicBezTo>
                  <a:lnTo>
                    <a:pt x="763" y="4727"/>
                  </a:lnTo>
                  <a:cubicBezTo>
                    <a:pt x="1172" y="5323"/>
                    <a:pt x="1837" y="5644"/>
                    <a:pt x="2514" y="5644"/>
                  </a:cubicBezTo>
                  <a:cubicBezTo>
                    <a:pt x="2920" y="5644"/>
                    <a:pt x="3330" y="5528"/>
                    <a:pt x="3692" y="5287"/>
                  </a:cubicBezTo>
                  <a:lnTo>
                    <a:pt x="6085" y="3656"/>
                  </a:lnTo>
                  <a:lnTo>
                    <a:pt x="3608" y="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358" name="Google Shape;6358;p68"/>
            <p:cNvSpPr/>
            <p:nvPr/>
          </p:nvSpPr>
          <p:spPr>
            <a:xfrm>
              <a:off x="691298" y="3225154"/>
              <a:ext cx="196272" cy="181918"/>
            </a:xfrm>
            <a:custGeom>
              <a:avLst/>
              <a:gdLst/>
              <a:ahLst/>
              <a:cxnLst/>
              <a:rect l="l" t="t" r="r" b="b"/>
              <a:pathLst>
                <a:path w="6085" h="5640" extrusionOk="0">
                  <a:moveTo>
                    <a:pt x="3577" y="0"/>
                  </a:moveTo>
                  <a:cubicBezTo>
                    <a:pt x="3169" y="0"/>
                    <a:pt x="2757" y="118"/>
                    <a:pt x="2394" y="365"/>
                  </a:cubicBezTo>
                  <a:lnTo>
                    <a:pt x="0" y="1996"/>
                  </a:lnTo>
                  <a:lnTo>
                    <a:pt x="2489" y="5640"/>
                  </a:lnTo>
                  <a:lnTo>
                    <a:pt x="4870" y="4008"/>
                  </a:lnTo>
                  <a:cubicBezTo>
                    <a:pt x="5834" y="3354"/>
                    <a:pt x="6084" y="2044"/>
                    <a:pt x="5430" y="1091"/>
                  </a:cubicBezTo>
                  <a:lnTo>
                    <a:pt x="5322" y="925"/>
                  </a:lnTo>
                  <a:cubicBezTo>
                    <a:pt x="4914" y="324"/>
                    <a:pt x="4252" y="0"/>
                    <a:pt x="3577"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359" name="Google Shape;6359;p68"/>
            <p:cNvSpPr/>
            <p:nvPr/>
          </p:nvSpPr>
          <p:spPr>
            <a:xfrm>
              <a:off x="501574" y="3676079"/>
              <a:ext cx="346064" cy="344387"/>
            </a:xfrm>
            <a:custGeom>
              <a:avLst/>
              <a:gdLst/>
              <a:ahLst/>
              <a:cxnLst/>
              <a:rect l="l" t="t" r="r" b="b"/>
              <a:pathLst>
                <a:path w="10729" h="10677" extrusionOk="0">
                  <a:moveTo>
                    <a:pt x="4998" y="0"/>
                  </a:moveTo>
                  <a:cubicBezTo>
                    <a:pt x="4821" y="0"/>
                    <a:pt x="4665" y="134"/>
                    <a:pt x="4644" y="315"/>
                  </a:cubicBezTo>
                  <a:lnTo>
                    <a:pt x="4180" y="3804"/>
                  </a:lnTo>
                  <a:lnTo>
                    <a:pt x="703" y="3340"/>
                  </a:lnTo>
                  <a:cubicBezTo>
                    <a:pt x="688" y="3338"/>
                    <a:pt x="674" y="3337"/>
                    <a:pt x="659" y="3337"/>
                  </a:cubicBezTo>
                  <a:cubicBezTo>
                    <a:pt x="474" y="3337"/>
                    <a:pt x="308" y="3473"/>
                    <a:pt x="286" y="3661"/>
                  </a:cubicBezTo>
                  <a:lnTo>
                    <a:pt x="24" y="5638"/>
                  </a:lnTo>
                  <a:cubicBezTo>
                    <a:pt x="1" y="5840"/>
                    <a:pt x="144" y="6019"/>
                    <a:pt x="346" y="6054"/>
                  </a:cubicBezTo>
                  <a:lnTo>
                    <a:pt x="3823" y="6519"/>
                  </a:lnTo>
                  <a:lnTo>
                    <a:pt x="3358" y="9995"/>
                  </a:lnTo>
                  <a:cubicBezTo>
                    <a:pt x="3334" y="10198"/>
                    <a:pt x="3477" y="10388"/>
                    <a:pt x="3680" y="10412"/>
                  </a:cubicBezTo>
                  <a:lnTo>
                    <a:pt x="5656" y="10674"/>
                  </a:lnTo>
                  <a:cubicBezTo>
                    <a:pt x="5671" y="10676"/>
                    <a:pt x="5686" y="10676"/>
                    <a:pt x="5700" y="10676"/>
                  </a:cubicBezTo>
                  <a:cubicBezTo>
                    <a:pt x="5886" y="10676"/>
                    <a:pt x="6051" y="10540"/>
                    <a:pt x="6073" y="10352"/>
                  </a:cubicBezTo>
                  <a:lnTo>
                    <a:pt x="6537" y="6876"/>
                  </a:lnTo>
                  <a:lnTo>
                    <a:pt x="10014" y="7328"/>
                  </a:lnTo>
                  <a:cubicBezTo>
                    <a:pt x="10029" y="7330"/>
                    <a:pt x="10043" y="7331"/>
                    <a:pt x="10058" y="7331"/>
                  </a:cubicBezTo>
                  <a:cubicBezTo>
                    <a:pt x="10243" y="7331"/>
                    <a:pt x="10409" y="7194"/>
                    <a:pt x="10442" y="7007"/>
                  </a:cubicBezTo>
                  <a:lnTo>
                    <a:pt x="10692" y="5042"/>
                  </a:lnTo>
                  <a:cubicBezTo>
                    <a:pt x="10728" y="4828"/>
                    <a:pt x="10585" y="4649"/>
                    <a:pt x="10371" y="4614"/>
                  </a:cubicBezTo>
                  <a:lnTo>
                    <a:pt x="6894" y="4161"/>
                  </a:lnTo>
                  <a:lnTo>
                    <a:pt x="7359" y="685"/>
                  </a:lnTo>
                  <a:cubicBezTo>
                    <a:pt x="7383" y="470"/>
                    <a:pt x="7240" y="292"/>
                    <a:pt x="7037" y="256"/>
                  </a:cubicBezTo>
                  <a:lnTo>
                    <a:pt x="5061" y="6"/>
                  </a:lnTo>
                  <a:cubicBezTo>
                    <a:pt x="5040" y="2"/>
                    <a:pt x="5019" y="0"/>
                    <a:pt x="4998"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360" name="Google Shape;6360;p68"/>
            <p:cNvSpPr/>
            <p:nvPr/>
          </p:nvSpPr>
          <p:spPr>
            <a:xfrm>
              <a:off x="58777" y="4197965"/>
              <a:ext cx="349902" cy="435120"/>
            </a:xfrm>
            <a:custGeom>
              <a:avLst/>
              <a:gdLst/>
              <a:ahLst/>
              <a:cxnLst/>
              <a:rect l="l" t="t" r="r" b="b"/>
              <a:pathLst>
                <a:path w="10848" h="13490" extrusionOk="0">
                  <a:moveTo>
                    <a:pt x="4152" y="412"/>
                  </a:moveTo>
                  <a:cubicBezTo>
                    <a:pt x="4441" y="412"/>
                    <a:pt x="4724" y="585"/>
                    <a:pt x="4775" y="971"/>
                  </a:cubicBezTo>
                  <a:cubicBezTo>
                    <a:pt x="4811" y="1161"/>
                    <a:pt x="4751" y="1364"/>
                    <a:pt x="4632" y="1519"/>
                  </a:cubicBezTo>
                  <a:lnTo>
                    <a:pt x="3835" y="1661"/>
                  </a:lnTo>
                  <a:cubicBezTo>
                    <a:pt x="3668" y="1566"/>
                    <a:pt x="3549" y="1411"/>
                    <a:pt x="3501" y="1221"/>
                  </a:cubicBezTo>
                  <a:lnTo>
                    <a:pt x="3501" y="1209"/>
                  </a:lnTo>
                  <a:cubicBezTo>
                    <a:pt x="3386" y="709"/>
                    <a:pt x="3774" y="412"/>
                    <a:pt x="4152" y="412"/>
                  </a:cubicBezTo>
                  <a:close/>
                  <a:moveTo>
                    <a:pt x="7880" y="2723"/>
                  </a:moveTo>
                  <a:cubicBezTo>
                    <a:pt x="8137" y="2723"/>
                    <a:pt x="8365" y="2911"/>
                    <a:pt x="8407" y="3173"/>
                  </a:cubicBezTo>
                  <a:lnTo>
                    <a:pt x="9788" y="10734"/>
                  </a:lnTo>
                  <a:cubicBezTo>
                    <a:pt x="9835" y="11043"/>
                    <a:pt x="9633" y="11329"/>
                    <a:pt x="9335" y="11377"/>
                  </a:cubicBezTo>
                  <a:lnTo>
                    <a:pt x="3073" y="12520"/>
                  </a:lnTo>
                  <a:cubicBezTo>
                    <a:pt x="3042" y="12525"/>
                    <a:pt x="3011" y="12527"/>
                    <a:pt x="2981" y="12527"/>
                  </a:cubicBezTo>
                  <a:cubicBezTo>
                    <a:pt x="2718" y="12527"/>
                    <a:pt x="2483" y="12346"/>
                    <a:pt x="2430" y="12079"/>
                  </a:cubicBezTo>
                  <a:lnTo>
                    <a:pt x="1072" y="4507"/>
                  </a:lnTo>
                  <a:cubicBezTo>
                    <a:pt x="1013" y="4209"/>
                    <a:pt x="1215" y="3924"/>
                    <a:pt x="1513" y="3876"/>
                  </a:cubicBezTo>
                  <a:lnTo>
                    <a:pt x="2263" y="3745"/>
                  </a:lnTo>
                  <a:cubicBezTo>
                    <a:pt x="2295" y="3945"/>
                    <a:pt x="2475" y="4098"/>
                    <a:pt x="2681" y="4098"/>
                  </a:cubicBezTo>
                  <a:cubicBezTo>
                    <a:pt x="2708" y="4098"/>
                    <a:pt x="2735" y="4096"/>
                    <a:pt x="2763" y="4090"/>
                  </a:cubicBezTo>
                  <a:lnTo>
                    <a:pt x="6680" y="3376"/>
                  </a:lnTo>
                  <a:cubicBezTo>
                    <a:pt x="6906" y="3328"/>
                    <a:pt x="7073" y="3102"/>
                    <a:pt x="7025" y="2864"/>
                  </a:cubicBezTo>
                  <a:lnTo>
                    <a:pt x="7776" y="2733"/>
                  </a:lnTo>
                  <a:cubicBezTo>
                    <a:pt x="7811" y="2726"/>
                    <a:pt x="7846" y="2723"/>
                    <a:pt x="7880" y="2723"/>
                  </a:cubicBezTo>
                  <a:close/>
                  <a:moveTo>
                    <a:pt x="4138" y="1"/>
                  </a:moveTo>
                  <a:cubicBezTo>
                    <a:pt x="4073" y="1"/>
                    <a:pt x="4008" y="6"/>
                    <a:pt x="3942" y="18"/>
                  </a:cubicBezTo>
                  <a:cubicBezTo>
                    <a:pt x="3358" y="125"/>
                    <a:pt x="2965" y="697"/>
                    <a:pt x="3073" y="1280"/>
                  </a:cubicBezTo>
                  <a:cubicBezTo>
                    <a:pt x="3108" y="1459"/>
                    <a:pt x="3180" y="1614"/>
                    <a:pt x="3287" y="1757"/>
                  </a:cubicBezTo>
                  <a:lnTo>
                    <a:pt x="2513" y="1900"/>
                  </a:lnTo>
                  <a:cubicBezTo>
                    <a:pt x="2192" y="1959"/>
                    <a:pt x="1989" y="2269"/>
                    <a:pt x="2037" y="2578"/>
                  </a:cubicBezTo>
                  <a:lnTo>
                    <a:pt x="2096" y="2864"/>
                  </a:lnTo>
                  <a:lnTo>
                    <a:pt x="798" y="3102"/>
                  </a:lnTo>
                  <a:cubicBezTo>
                    <a:pt x="322" y="3185"/>
                    <a:pt x="1" y="3650"/>
                    <a:pt x="84" y="4138"/>
                  </a:cubicBezTo>
                  <a:lnTo>
                    <a:pt x="1668" y="12770"/>
                  </a:lnTo>
                  <a:cubicBezTo>
                    <a:pt x="1741" y="13190"/>
                    <a:pt x="2110" y="13489"/>
                    <a:pt x="2531" y="13489"/>
                  </a:cubicBezTo>
                  <a:cubicBezTo>
                    <a:pt x="2588" y="13489"/>
                    <a:pt x="2646" y="13484"/>
                    <a:pt x="2703" y="13472"/>
                  </a:cubicBezTo>
                  <a:lnTo>
                    <a:pt x="10050" y="12139"/>
                  </a:lnTo>
                  <a:cubicBezTo>
                    <a:pt x="10526" y="12044"/>
                    <a:pt x="10847" y="11579"/>
                    <a:pt x="10764" y="11091"/>
                  </a:cubicBezTo>
                  <a:lnTo>
                    <a:pt x="9180" y="2459"/>
                  </a:lnTo>
                  <a:cubicBezTo>
                    <a:pt x="9107" y="2029"/>
                    <a:pt x="8737" y="1728"/>
                    <a:pt x="8317" y="1728"/>
                  </a:cubicBezTo>
                  <a:cubicBezTo>
                    <a:pt x="8260" y="1728"/>
                    <a:pt x="8202" y="1733"/>
                    <a:pt x="8145" y="1745"/>
                  </a:cubicBezTo>
                  <a:lnTo>
                    <a:pt x="6859" y="1995"/>
                  </a:lnTo>
                  <a:lnTo>
                    <a:pt x="6811" y="1709"/>
                  </a:lnTo>
                  <a:cubicBezTo>
                    <a:pt x="6758" y="1434"/>
                    <a:pt x="6509" y="1235"/>
                    <a:pt x="6237" y="1235"/>
                  </a:cubicBezTo>
                  <a:cubicBezTo>
                    <a:pt x="6202" y="1235"/>
                    <a:pt x="6167" y="1238"/>
                    <a:pt x="6132" y="1245"/>
                  </a:cubicBezTo>
                  <a:lnTo>
                    <a:pt x="5180" y="1411"/>
                  </a:lnTo>
                  <a:cubicBezTo>
                    <a:pt x="5228" y="1245"/>
                    <a:pt x="5240" y="1066"/>
                    <a:pt x="5216" y="887"/>
                  </a:cubicBezTo>
                  <a:cubicBezTo>
                    <a:pt x="5110" y="369"/>
                    <a:pt x="4656" y="1"/>
                    <a:pt x="413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361" name="Google Shape;6361;p68"/>
            <p:cNvSpPr/>
            <p:nvPr/>
          </p:nvSpPr>
          <p:spPr>
            <a:xfrm>
              <a:off x="120997" y="4354466"/>
              <a:ext cx="60059" cy="49866"/>
            </a:xfrm>
            <a:custGeom>
              <a:avLst/>
              <a:gdLst/>
              <a:ahLst/>
              <a:cxnLst/>
              <a:rect l="l" t="t" r="r" b="b"/>
              <a:pathLst>
                <a:path w="1862" h="1546" extrusionOk="0">
                  <a:moveTo>
                    <a:pt x="1002" y="1"/>
                  </a:moveTo>
                  <a:cubicBezTo>
                    <a:pt x="958" y="1"/>
                    <a:pt x="914" y="5"/>
                    <a:pt x="870" y="12"/>
                  </a:cubicBezTo>
                  <a:cubicBezTo>
                    <a:pt x="191" y="131"/>
                    <a:pt x="1" y="1012"/>
                    <a:pt x="560" y="1405"/>
                  </a:cubicBezTo>
                  <a:cubicBezTo>
                    <a:pt x="701" y="1502"/>
                    <a:pt x="854" y="1545"/>
                    <a:pt x="1002" y="1545"/>
                  </a:cubicBezTo>
                  <a:cubicBezTo>
                    <a:pt x="1453" y="1545"/>
                    <a:pt x="1861" y="1142"/>
                    <a:pt x="1763" y="631"/>
                  </a:cubicBezTo>
                  <a:cubicBezTo>
                    <a:pt x="1688" y="259"/>
                    <a:pt x="1367"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362" name="Google Shape;6362;p68"/>
            <p:cNvSpPr/>
            <p:nvPr/>
          </p:nvSpPr>
          <p:spPr>
            <a:xfrm>
              <a:off x="189281" y="4339823"/>
              <a:ext cx="124020" cy="43383"/>
            </a:xfrm>
            <a:custGeom>
              <a:avLst/>
              <a:gdLst/>
              <a:ahLst/>
              <a:cxnLst/>
              <a:rect l="l" t="t" r="r" b="b"/>
              <a:pathLst>
                <a:path w="3845" h="1345" extrusionOk="0">
                  <a:moveTo>
                    <a:pt x="3258" y="1"/>
                  </a:moveTo>
                  <a:cubicBezTo>
                    <a:pt x="3223" y="1"/>
                    <a:pt x="3185" y="5"/>
                    <a:pt x="3146" y="14"/>
                  </a:cubicBezTo>
                  <a:lnTo>
                    <a:pt x="3134" y="14"/>
                  </a:lnTo>
                  <a:lnTo>
                    <a:pt x="539" y="478"/>
                  </a:lnTo>
                  <a:cubicBezTo>
                    <a:pt x="1" y="579"/>
                    <a:pt x="106" y="1345"/>
                    <a:pt x="597" y="1345"/>
                  </a:cubicBezTo>
                  <a:cubicBezTo>
                    <a:pt x="628" y="1345"/>
                    <a:pt x="660" y="1342"/>
                    <a:pt x="693" y="1335"/>
                  </a:cubicBezTo>
                  <a:lnTo>
                    <a:pt x="3289" y="871"/>
                  </a:lnTo>
                  <a:cubicBezTo>
                    <a:pt x="3844" y="793"/>
                    <a:pt x="3747" y="1"/>
                    <a:pt x="325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363" name="Google Shape;6363;p68"/>
            <p:cNvSpPr/>
            <p:nvPr/>
          </p:nvSpPr>
          <p:spPr>
            <a:xfrm>
              <a:off x="133673" y="4423976"/>
              <a:ext cx="60059" cy="49866"/>
            </a:xfrm>
            <a:custGeom>
              <a:avLst/>
              <a:gdLst/>
              <a:ahLst/>
              <a:cxnLst/>
              <a:rect l="l" t="t" r="r" b="b"/>
              <a:pathLst>
                <a:path w="1862" h="1546" extrusionOk="0">
                  <a:moveTo>
                    <a:pt x="1002" y="1"/>
                  </a:moveTo>
                  <a:cubicBezTo>
                    <a:pt x="958" y="1"/>
                    <a:pt x="914" y="5"/>
                    <a:pt x="870" y="12"/>
                  </a:cubicBezTo>
                  <a:cubicBezTo>
                    <a:pt x="191" y="131"/>
                    <a:pt x="0" y="1012"/>
                    <a:pt x="560" y="1405"/>
                  </a:cubicBezTo>
                  <a:cubicBezTo>
                    <a:pt x="701" y="1502"/>
                    <a:pt x="854" y="1546"/>
                    <a:pt x="1002" y="1546"/>
                  </a:cubicBezTo>
                  <a:cubicBezTo>
                    <a:pt x="1453" y="1546"/>
                    <a:pt x="1861" y="1142"/>
                    <a:pt x="1763" y="631"/>
                  </a:cubicBezTo>
                  <a:cubicBezTo>
                    <a:pt x="1699" y="259"/>
                    <a:pt x="1369"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364" name="Google Shape;6364;p68"/>
            <p:cNvSpPr/>
            <p:nvPr/>
          </p:nvSpPr>
          <p:spPr>
            <a:xfrm>
              <a:off x="203183" y="4409300"/>
              <a:ext cx="120892" cy="43544"/>
            </a:xfrm>
            <a:custGeom>
              <a:avLst/>
              <a:gdLst/>
              <a:ahLst/>
              <a:cxnLst/>
              <a:rect l="l" t="t" r="r" b="b"/>
              <a:pathLst>
                <a:path w="3748" h="1350" extrusionOk="0">
                  <a:moveTo>
                    <a:pt x="3144" y="1"/>
                  </a:moveTo>
                  <a:cubicBezTo>
                    <a:pt x="3128" y="1"/>
                    <a:pt x="3112" y="1"/>
                    <a:pt x="3096" y="3"/>
                  </a:cubicBezTo>
                  <a:lnTo>
                    <a:pt x="501" y="467"/>
                  </a:lnTo>
                  <a:cubicBezTo>
                    <a:pt x="0" y="618"/>
                    <a:pt x="125" y="1349"/>
                    <a:pt x="620" y="1349"/>
                  </a:cubicBezTo>
                  <a:cubicBezTo>
                    <a:pt x="632" y="1349"/>
                    <a:pt x="643" y="1349"/>
                    <a:pt x="655" y="1348"/>
                  </a:cubicBezTo>
                  <a:lnTo>
                    <a:pt x="3251" y="872"/>
                  </a:lnTo>
                  <a:cubicBezTo>
                    <a:pt x="3747" y="722"/>
                    <a:pt x="3639" y="1"/>
                    <a:pt x="314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365" name="Google Shape;6365;p68"/>
            <p:cNvSpPr/>
            <p:nvPr/>
          </p:nvSpPr>
          <p:spPr>
            <a:xfrm>
              <a:off x="147124" y="4498130"/>
              <a:ext cx="60123" cy="50221"/>
            </a:xfrm>
            <a:custGeom>
              <a:avLst/>
              <a:gdLst/>
              <a:ahLst/>
              <a:cxnLst/>
              <a:rect l="l" t="t" r="r" b="b"/>
              <a:pathLst>
                <a:path w="1864" h="1557" extrusionOk="0">
                  <a:moveTo>
                    <a:pt x="1009" y="0"/>
                  </a:moveTo>
                  <a:cubicBezTo>
                    <a:pt x="967" y="0"/>
                    <a:pt x="924" y="4"/>
                    <a:pt x="881" y="11"/>
                  </a:cubicBezTo>
                  <a:cubicBezTo>
                    <a:pt x="191" y="130"/>
                    <a:pt x="0" y="1011"/>
                    <a:pt x="572" y="1416"/>
                  </a:cubicBezTo>
                  <a:cubicBezTo>
                    <a:pt x="710" y="1513"/>
                    <a:pt x="860" y="1556"/>
                    <a:pt x="1007" y="1556"/>
                  </a:cubicBezTo>
                  <a:cubicBezTo>
                    <a:pt x="1454" y="1556"/>
                    <a:pt x="1864" y="1153"/>
                    <a:pt x="1774" y="642"/>
                  </a:cubicBezTo>
                  <a:cubicBezTo>
                    <a:pt x="1699" y="268"/>
                    <a:pt x="1376" y="0"/>
                    <a:pt x="1009"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366" name="Google Shape;6366;p68"/>
            <p:cNvSpPr/>
            <p:nvPr/>
          </p:nvSpPr>
          <p:spPr>
            <a:xfrm>
              <a:off x="216214" y="4483357"/>
              <a:ext cx="122214" cy="43706"/>
            </a:xfrm>
            <a:custGeom>
              <a:avLst/>
              <a:gdLst/>
              <a:ahLst/>
              <a:cxnLst/>
              <a:rect l="l" t="t" r="r" b="b"/>
              <a:pathLst>
                <a:path w="3789" h="1355" extrusionOk="0">
                  <a:moveTo>
                    <a:pt x="3177" y="0"/>
                  </a:moveTo>
                  <a:cubicBezTo>
                    <a:pt x="3155" y="0"/>
                    <a:pt x="3132" y="2"/>
                    <a:pt x="3109" y="5"/>
                  </a:cubicBezTo>
                  <a:lnTo>
                    <a:pt x="513" y="481"/>
                  </a:lnTo>
                  <a:cubicBezTo>
                    <a:pt x="0" y="606"/>
                    <a:pt x="110" y="1355"/>
                    <a:pt x="612" y="1355"/>
                  </a:cubicBezTo>
                  <a:cubicBezTo>
                    <a:pt x="634" y="1355"/>
                    <a:pt x="656" y="1353"/>
                    <a:pt x="680" y="1350"/>
                  </a:cubicBezTo>
                  <a:lnTo>
                    <a:pt x="3276" y="886"/>
                  </a:lnTo>
                  <a:cubicBezTo>
                    <a:pt x="3789" y="749"/>
                    <a:pt x="3679" y="0"/>
                    <a:pt x="3177"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367" name="Google Shape;6367;p68"/>
            <p:cNvSpPr/>
            <p:nvPr/>
          </p:nvSpPr>
          <p:spPr>
            <a:xfrm>
              <a:off x="89903" y="4806940"/>
              <a:ext cx="250428" cy="224527"/>
            </a:xfrm>
            <a:custGeom>
              <a:avLst/>
              <a:gdLst/>
              <a:ahLst/>
              <a:cxnLst/>
              <a:rect l="l" t="t" r="r" b="b"/>
              <a:pathLst>
                <a:path w="7764" h="6961" extrusionOk="0">
                  <a:moveTo>
                    <a:pt x="3921" y="1"/>
                  </a:moveTo>
                  <a:cubicBezTo>
                    <a:pt x="2893" y="1"/>
                    <a:pt x="1881" y="469"/>
                    <a:pt x="1215" y="1343"/>
                  </a:cubicBezTo>
                  <a:lnTo>
                    <a:pt x="6953" y="4975"/>
                  </a:lnTo>
                  <a:cubicBezTo>
                    <a:pt x="7763" y="3403"/>
                    <a:pt x="7239" y="1474"/>
                    <a:pt x="5739" y="534"/>
                  </a:cubicBezTo>
                  <a:cubicBezTo>
                    <a:pt x="5177" y="174"/>
                    <a:pt x="4546" y="1"/>
                    <a:pt x="3921" y="1"/>
                  </a:cubicBezTo>
                  <a:close/>
                  <a:moveTo>
                    <a:pt x="810" y="1986"/>
                  </a:moveTo>
                  <a:cubicBezTo>
                    <a:pt x="0" y="3558"/>
                    <a:pt x="524" y="5487"/>
                    <a:pt x="2012" y="6427"/>
                  </a:cubicBezTo>
                  <a:cubicBezTo>
                    <a:pt x="2575" y="6787"/>
                    <a:pt x="3207" y="6960"/>
                    <a:pt x="3834" y="6960"/>
                  </a:cubicBezTo>
                  <a:cubicBezTo>
                    <a:pt x="4865" y="6960"/>
                    <a:pt x="5882" y="6492"/>
                    <a:pt x="6549" y="5618"/>
                  </a:cubicBezTo>
                  <a:lnTo>
                    <a:pt x="810" y="1986"/>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368" name="Google Shape;6368;p68"/>
            <p:cNvSpPr/>
            <p:nvPr/>
          </p:nvSpPr>
          <p:spPr>
            <a:xfrm>
              <a:off x="558794" y="4325276"/>
              <a:ext cx="196272" cy="181918"/>
            </a:xfrm>
            <a:custGeom>
              <a:avLst/>
              <a:gdLst/>
              <a:ahLst/>
              <a:cxnLst/>
              <a:rect l="l" t="t" r="r" b="b"/>
              <a:pathLst>
                <a:path w="6085" h="5640" extrusionOk="0">
                  <a:moveTo>
                    <a:pt x="3608" y="0"/>
                  </a:moveTo>
                  <a:lnTo>
                    <a:pt x="1215" y="1632"/>
                  </a:lnTo>
                  <a:cubicBezTo>
                    <a:pt x="251" y="2286"/>
                    <a:pt x="1" y="3596"/>
                    <a:pt x="656" y="4560"/>
                  </a:cubicBezTo>
                  <a:lnTo>
                    <a:pt x="763" y="4715"/>
                  </a:lnTo>
                  <a:cubicBezTo>
                    <a:pt x="1171" y="5316"/>
                    <a:pt x="1833" y="5640"/>
                    <a:pt x="2508" y="5640"/>
                  </a:cubicBezTo>
                  <a:cubicBezTo>
                    <a:pt x="2916" y="5640"/>
                    <a:pt x="3328" y="5522"/>
                    <a:pt x="3692" y="5275"/>
                  </a:cubicBezTo>
                  <a:lnTo>
                    <a:pt x="6085" y="3644"/>
                  </a:lnTo>
                  <a:lnTo>
                    <a:pt x="3608" y="0"/>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369" name="Google Shape;6369;p68"/>
            <p:cNvSpPr/>
            <p:nvPr/>
          </p:nvSpPr>
          <p:spPr>
            <a:xfrm>
              <a:off x="691298" y="4249734"/>
              <a:ext cx="196272" cy="181950"/>
            </a:xfrm>
            <a:custGeom>
              <a:avLst/>
              <a:gdLst/>
              <a:ahLst/>
              <a:cxnLst/>
              <a:rect l="l" t="t" r="r" b="b"/>
              <a:pathLst>
                <a:path w="6085" h="5641" extrusionOk="0">
                  <a:moveTo>
                    <a:pt x="3577" y="1"/>
                  </a:moveTo>
                  <a:cubicBezTo>
                    <a:pt x="3169" y="1"/>
                    <a:pt x="2757" y="119"/>
                    <a:pt x="2394" y="366"/>
                  </a:cubicBezTo>
                  <a:lnTo>
                    <a:pt x="0" y="1997"/>
                  </a:lnTo>
                  <a:lnTo>
                    <a:pt x="2489" y="5640"/>
                  </a:lnTo>
                  <a:lnTo>
                    <a:pt x="4870" y="4009"/>
                  </a:lnTo>
                  <a:cubicBezTo>
                    <a:pt x="5834" y="3354"/>
                    <a:pt x="6084" y="2045"/>
                    <a:pt x="5430" y="1092"/>
                  </a:cubicBezTo>
                  <a:lnTo>
                    <a:pt x="5322" y="926"/>
                  </a:lnTo>
                  <a:cubicBezTo>
                    <a:pt x="4914" y="325"/>
                    <a:pt x="4252" y="1"/>
                    <a:pt x="3577"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370" name="Google Shape;6370;p68"/>
            <p:cNvSpPr/>
            <p:nvPr/>
          </p:nvSpPr>
          <p:spPr>
            <a:xfrm>
              <a:off x="501187" y="4700692"/>
              <a:ext cx="346064" cy="344387"/>
            </a:xfrm>
            <a:custGeom>
              <a:avLst/>
              <a:gdLst/>
              <a:ahLst/>
              <a:cxnLst/>
              <a:rect l="l" t="t" r="r" b="b"/>
              <a:pathLst>
                <a:path w="10729" h="10677" extrusionOk="0">
                  <a:moveTo>
                    <a:pt x="5011" y="0"/>
                  </a:moveTo>
                  <a:cubicBezTo>
                    <a:pt x="4833" y="0"/>
                    <a:pt x="4677" y="135"/>
                    <a:pt x="4656" y="327"/>
                  </a:cubicBezTo>
                  <a:lnTo>
                    <a:pt x="4192" y="3804"/>
                  </a:lnTo>
                  <a:lnTo>
                    <a:pt x="715" y="3339"/>
                  </a:lnTo>
                  <a:cubicBezTo>
                    <a:pt x="700" y="3338"/>
                    <a:pt x="686" y="3337"/>
                    <a:pt x="671" y="3337"/>
                  </a:cubicBezTo>
                  <a:cubicBezTo>
                    <a:pt x="486" y="3337"/>
                    <a:pt x="320" y="3473"/>
                    <a:pt x="298" y="3661"/>
                  </a:cubicBezTo>
                  <a:lnTo>
                    <a:pt x="36" y="5637"/>
                  </a:lnTo>
                  <a:cubicBezTo>
                    <a:pt x="1" y="5840"/>
                    <a:pt x="144" y="6030"/>
                    <a:pt x="358" y="6054"/>
                  </a:cubicBezTo>
                  <a:lnTo>
                    <a:pt x="3835" y="6518"/>
                  </a:lnTo>
                  <a:lnTo>
                    <a:pt x="3370" y="9995"/>
                  </a:lnTo>
                  <a:cubicBezTo>
                    <a:pt x="3346" y="10197"/>
                    <a:pt x="3489" y="10388"/>
                    <a:pt x="3692" y="10412"/>
                  </a:cubicBezTo>
                  <a:lnTo>
                    <a:pt x="5668" y="10674"/>
                  </a:lnTo>
                  <a:cubicBezTo>
                    <a:pt x="5683" y="10675"/>
                    <a:pt x="5698" y="10676"/>
                    <a:pt x="5712" y="10676"/>
                  </a:cubicBezTo>
                  <a:cubicBezTo>
                    <a:pt x="5898" y="10676"/>
                    <a:pt x="6063" y="10540"/>
                    <a:pt x="6085" y="10352"/>
                  </a:cubicBezTo>
                  <a:lnTo>
                    <a:pt x="6549" y="6876"/>
                  </a:lnTo>
                  <a:lnTo>
                    <a:pt x="10026" y="7328"/>
                  </a:lnTo>
                  <a:cubicBezTo>
                    <a:pt x="10046" y="7331"/>
                    <a:pt x="10065" y="7333"/>
                    <a:pt x="10084" y="7333"/>
                  </a:cubicBezTo>
                  <a:cubicBezTo>
                    <a:pt x="10264" y="7333"/>
                    <a:pt x="10421" y="7189"/>
                    <a:pt x="10443" y="7007"/>
                  </a:cubicBezTo>
                  <a:lnTo>
                    <a:pt x="10704" y="5042"/>
                  </a:lnTo>
                  <a:cubicBezTo>
                    <a:pt x="10728" y="4828"/>
                    <a:pt x="10585" y="4649"/>
                    <a:pt x="10383" y="4613"/>
                  </a:cubicBezTo>
                  <a:lnTo>
                    <a:pt x="6906" y="4161"/>
                  </a:lnTo>
                  <a:lnTo>
                    <a:pt x="7359" y="684"/>
                  </a:lnTo>
                  <a:cubicBezTo>
                    <a:pt x="7395" y="470"/>
                    <a:pt x="7252" y="291"/>
                    <a:pt x="7037" y="256"/>
                  </a:cubicBezTo>
                  <a:lnTo>
                    <a:pt x="5073" y="6"/>
                  </a:lnTo>
                  <a:cubicBezTo>
                    <a:pt x="5052" y="2"/>
                    <a:pt x="5031" y="0"/>
                    <a:pt x="5011"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grpSp>
      <p:sp>
        <p:nvSpPr>
          <p:cNvPr id="6371" name="Google Shape;6371;p68"/>
          <p:cNvSpPr txBox="1">
            <a:spLocks noGrp="1"/>
          </p:cNvSpPr>
          <p:nvPr>
            <p:ph type="title"/>
          </p:nvPr>
        </p:nvSpPr>
        <p:spPr>
          <a:xfrm>
            <a:off x="3439600" y="2677744"/>
            <a:ext cx="5312800" cy="853600"/>
          </a:xfrm>
          <a:prstGeom prst="rect">
            <a:avLst/>
          </a:prstGeom>
          <a:noFill/>
          <a:ln>
            <a:noFill/>
          </a:ln>
        </p:spPr>
        <p:txBody>
          <a:bodyPr spcFirstLastPara="1" wrap="square" lIns="68575" tIns="68575" rIns="68575" bIns="68575" anchor="ctr" anchorCtr="0">
            <a:noAutofit/>
          </a:bodyPr>
          <a:lstStyle>
            <a:lvl1pPr lvl="0" algn="ctr">
              <a:lnSpc>
                <a:spcPct val="100000"/>
              </a:lnSpc>
              <a:spcBef>
                <a:spcPts val="0"/>
              </a:spcBef>
              <a:spcAft>
                <a:spcPts val="0"/>
              </a:spcAft>
              <a:buClr>
                <a:schemeClr val="accent1"/>
              </a:buClr>
              <a:buSzPts val="3600"/>
              <a:buNone/>
              <a:defRPr sz="6400">
                <a:solidFill>
                  <a:schemeClr val="accent1"/>
                </a:solidFill>
              </a:defRPr>
            </a:lvl1pPr>
            <a:lvl2pPr lvl="1" algn="ctr">
              <a:lnSpc>
                <a:spcPct val="100000"/>
              </a:lnSpc>
              <a:spcBef>
                <a:spcPts val="0"/>
              </a:spcBef>
              <a:spcAft>
                <a:spcPts val="0"/>
              </a:spcAft>
              <a:buClr>
                <a:schemeClr val="accent1"/>
              </a:buClr>
              <a:buSzPts val="9000"/>
              <a:buNone/>
              <a:defRPr sz="16000">
                <a:solidFill>
                  <a:schemeClr val="accent1"/>
                </a:solidFill>
              </a:defRPr>
            </a:lvl2pPr>
            <a:lvl3pPr lvl="2" algn="ctr">
              <a:lnSpc>
                <a:spcPct val="100000"/>
              </a:lnSpc>
              <a:spcBef>
                <a:spcPts val="0"/>
              </a:spcBef>
              <a:spcAft>
                <a:spcPts val="0"/>
              </a:spcAft>
              <a:buClr>
                <a:schemeClr val="accent1"/>
              </a:buClr>
              <a:buSzPts val="9000"/>
              <a:buNone/>
              <a:defRPr sz="16000">
                <a:solidFill>
                  <a:schemeClr val="accent1"/>
                </a:solidFill>
              </a:defRPr>
            </a:lvl3pPr>
            <a:lvl4pPr lvl="3" algn="ctr">
              <a:lnSpc>
                <a:spcPct val="100000"/>
              </a:lnSpc>
              <a:spcBef>
                <a:spcPts val="0"/>
              </a:spcBef>
              <a:spcAft>
                <a:spcPts val="0"/>
              </a:spcAft>
              <a:buClr>
                <a:schemeClr val="accent1"/>
              </a:buClr>
              <a:buSzPts val="9000"/>
              <a:buNone/>
              <a:defRPr sz="16000">
                <a:solidFill>
                  <a:schemeClr val="accent1"/>
                </a:solidFill>
              </a:defRPr>
            </a:lvl4pPr>
            <a:lvl5pPr lvl="4" algn="ctr">
              <a:lnSpc>
                <a:spcPct val="100000"/>
              </a:lnSpc>
              <a:spcBef>
                <a:spcPts val="0"/>
              </a:spcBef>
              <a:spcAft>
                <a:spcPts val="0"/>
              </a:spcAft>
              <a:buClr>
                <a:schemeClr val="accent1"/>
              </a:buClr>
              <a:buSzPts val="9000"/>
              <a:buNone/>
              <a:defRPr sz="16000">
                <a:solidFill>
                  <a:schemeClr val="accent1"/>
                </a:solidFill>
              </a:defRPr>
            </a:lvl5pPr>
            <a:lvl6pPr lvl="5" algn="ctr">
              <a:lnSpc>
                <a:spcPct val="100000"/>
              </a:lnSpc>
              <a:spcBef>
                <a:spcPts val="0"/>
              </a:spcBef>
              <a:spcAft>
                <a:spcPts val="0"/>
              </a:spcAft>
              <a:buClr>
                <a:schemeClr val="accent1"/>
              </a:buClr>
              <a:buSzPts val="9000"/>
              <a:buNone/>
              <a:defRPr sz="16000">
                <a:solidFill>
                  <a:schemeClr val="accent1"/>
                </a:solidFill>
              </a:defRPr>
            </a:lvl6pPr>
            <a:lvl7pPr lvl="6" algn="ctr">
              <a:lnSpc>
                <a:spcPct val="100000"/>
              </a:lnSpc>
              <a:spcBef>
                <a:spcPts val="0"/>
              </a:spcBef>
              <a:spcAft>
                <a:spcPts val="0"/>
              </a:spcAft>
              <a:buClr>
                <a:schemeClr val="accent1"/>
              </a:buClr>
              <a:buSzPts val="9000"/>
              <a:buNone/>
              <a:defRPr sz="16000">
                <a:solidFill>
                  <a:schemeClr val="accent1"/>
                </a:solidFill>
              </a:defRPr>
            </a:lvl7pPr>
            <a:lvl8pPr lvl="7" algn="ctr">
              <a:lnSpc>
                <a:spcPct val="100000"/>
              </a:lnSpc>
              <a:spcBef>
                <a:spcPts val="0"/>
              </a:spcBef>
              <a:spcAft>
                <a:spcPts val="0"/>
              </a:spcAft>
              <a:buClr>
                <a:schemeClr val="accent1"/>
              </a:buClr>
              <a:buSzPts val="9000"/>
              <a:buNone/>
              <a:defRPr sz="16000">
                <a:solidFill>
                  <a:schemeClr val="accent1"/>
                </a:solidFill>
              </a:defRPr>
            </a:lvl8pPr>
            <a:lvl9pPr lvl="8" algn="ctr">
              <a:lnSpc>
                <a:spcPct val="100000"/>
              </a:lnSpc>
              <a:spcBef>
                <a:spcPts val="0"/>
              </a:spcBef>
              <a:spcAft>
                <a:spcPts val="0"/>
              </a:spcAft>
              <a:buClr>
                <a:schemeClr val="accent1"/>
              </a:buClr>
              <a:buSzPts val="9000"/>
              <a:buNone/>
              <a:defRPr sz="16000">
                <a:solidFill>
                  <a:schemeClr val="accent1"/>
                </a:solidFill>
              </a:defRPr>
            </a:lvl9pPr>
          </a:lstStyle>
          <a:p>
            <a:endParaRPr/>
          </a:p>
        </p:txBody>
      </p:sp>
      <p:sp>
        <p:nvSpPr>
          <p:cNvPr id="6372" name="Google Shape;6372;p68"/>
          <p:cNvSpPr txBox="1">
            <a:spLocks noGrp="1"/>
          </p:cNvSpPr>
          <p:nvPr>
            <p:ph type="subTitle" idx="1"/>
          </p:nvPr>
        </p:nvSpPr>
        <p:spPr>
          <a:xfrm>
            <a:off x="3048000" y="3596260"/>
            <a:ext cx="6096000" cy="365600"/>
          </a:xfrm>
          <a:prstGeom prst="rect">
            <a:avLst/>
          </a:prstGeom>
          <a:noFill/>
          <a:ln>
            <a:noFill/>
          </a:ln>
        </p:spPr>
        <p:txBody>
          <a:bodyPr spcFirstLastPara="1" wrap="square" lIns="68575" tIns="68575" rIns="68575" bIns="68575" anchor="t" anchorCtr="0">
            <a:noAutofit/>
          </a:bodyPr>
          <a:lstStyle>
            <a:lvl1pPr lvl="0" algn="ctr">
              <a:lnSpc>
                <a:spcPct val="100000"/>
              </a:lnSpc>
              <a:spcBef>
                <a:spcPts val="0"/>
              </a:spcBef>
              <a:spcAft>
                <a:spcPts val="0"/>
              </a:spcAft>
              <a:buSzPts val="1200"/>
              <a:buNone/>
              <a:defRPr sz="2133"/>
            </a:lvl1pPr>
            <a:lvl2pPr lvl="1" algn="ctr">
              <a:lnSpc>
                <a:spcPct val="100000"/>
              </a:lnSpc>
              <a:spcBef>
                <a:spcPts val="0"/>
              </a:spcBef>
              <a:spcAft>
                <a:spcPts val="0"/>
              </a:spcAft>
              <a:buSzPts val="1200"/>
              <a:buNone/>
              <a:defRPr sz="2133"/>
            </a:lvl2pPr>
            <a:lvl3pPr lvl="2" algn="ctr">
              <a:lnSpc>
                <a:spcPct val="100000"/>
              </a:lnSpc>
              <a:spcBef>
                <a:spcPts val="0"/>
              </a:spcBef>
              <a:spcAft>
                <a:spcPts val="0"/>
              </a:spcAft>
              <a:buSzPts val="1200"/>
              <a:buNone/>
              <a:defRPr sz="2133"/>
            </a:lvl3pPr>
            <a:lvl4pPr lvl="3" algn="ctr">
              <a:lnSpc>
                <a:spcPct val="100000"/>
              </a:lnSpc>
              <a:spcBef>
                <a:spcPts val="0"/>
              </a:spcBef>
              <a:spcAft>
                <a:spcPts val="0"/>
              </a:spcAft>
              <a:buSzPts val="1200"/>
              <a:buNone/>
              <a:defRPr sz="2133"/>
            </a:lvl4pPr>
            <a:lvl5pPr lvl="4" algn="ctr">
              <a:lnSpc>
                <a:spcPct val="100000"/>
              </a:lnSpc>
              <a:spcBef>
                <a:spcPts val="0"/>
              </a:spcBef>
              <a:spcAft>
                <a:spcPts val="0"/>
              </a:spcAft>
              <a:buSzPts val="1200"/>
              <a:buNone/>
              <a:defRPr sz="2133"/>
            </a:lvl5pPr>
            <a:lvl6pPr lvl="5" algn="ctr">
              <a:lnSpc>
                <a:spcPct val="100000"/>
              </a:lnSpc>
              <a:spcBef>
                <a:spcPts val="0"/>
              </a:spcBef>
              <a:spcAft>
                <a:spcPts val="0"/>
              </a:spcAft>
              <a:buSzPts val="1200"/>
              <a:buNone/>
              <a:defRPr sz="2133"/>
            </a:lvl6pPr>
            <a:lvl7pPr lvl="6" algn="ctr">
              <a:lnSpc>
                <a:spcPct val="100000"/>
              </a:lnSpc>
              <a:spcBef>
                <a:spcPts val="0"/>
              </a:spcBef>
              <a:spcAft>
                <a:spcPts val="0"/>
              </a:spcAft>
              <a:buSzPts val="1200"/>
              <a:buNone/>
              <a:defRPr sz="2133"/>
            </a:lvl7pPr>
            <a:lvl8pPr lvl="7" algn="ctr">
              <a:lnSpc>
                <a:spcPct val="100000"/>
              </a:lnSpc>
              <a:spcBef>
                <a:spcPts val="0"/>
              </a:spcBef>
              <a:spcAft>
                <a:spcPts val="0"/>
              </a:spcAft>
              <a:buSzPts val="1200"/>
              <a:buNone/>
              <a:defRPr sz="2133"/>
            </a:lvl8pPr>
            <a:lvl9pPr lvl="8" algn="ctr">
              <a:lnSpc>
                <a:spcPct val="100000"/>
              </a:lnSpc>
              <a:spcBef>
                <a:spcPts val="0"/>
              </a:spcBef>
              <a:spcAft>
                <a:spcPts val="0"/>
              </a:spcAft>
              <a:buSzPts val="1200"/>
              <a:buNone/>
              <a:defRPr sz="2133"/>
            </a:lvl9pPr>
          </a:lstStyle>
          <a:p>
            <a:endParaRPr/>
          </a:p>
        </p:txBody>
      </p:sp>
      <p:sp>
        <p:nvSpPr>
          <p:cNvPr id="6373" name="Google Shape;6373;p68"/>
          <p:cNvSpPr txBox="1">
            <a:spLocks noGrp="1"/>
          </p:cNvSpPr>
          <p:nvPr>
            <p:ph type="title" idx="2"/>
          </p:nvPr>
        </p:nvSpPr>
        <p:spPr>
          <a:xfrm>
            <a:off x="3439600" y="4684900"/>
            <a:ext cx="5312800" cy="853600"/>
          </a:xfrm>
          <a:prstGeom prst="rect">
            <a:avLst/>
          </a:prstGeom>
          <a:noFill/>
          <a:ln>
            <a:noFill/>
          </a:ln>
        </p:spPr>
        <p:txBody>
          <a:bodyPr spcFirstLastPara="1" wrap="square" lIns="68575" tIns="68575" rIns="68575" bIns="68575" anchor="ctr" anchorCtr="0">
            <a:noAutofit/>
          </a:bodyPr>
          <a:lstStyle>
            <a:lvl1pPr lvl="0" algn="ctr">
              <a:lnSpc>
                <a:spcPct val="100000"/>
              </a:lnSpc>
              <a:spcBef>
                <a:spcPts val="0"/>
              </a:spcBef>
              <a:spcAft>
                <a:spcPts val="0"/>
              </a:spcAft>
              <a:buClr>
                <a:schemeClr val="accent1"/>
              </a:buClr>
              <a:buSzPts val="3600"/>
              <a:buNone/>
              <a:defRPr sz="6400">
                <a:solidFill>
                  <a:schemeClr val="accent1"/>
                </a:solidFill>
              </a:defRPr>
            </a:lvl1pPr>
            <a:lvl2pPr lvl="1" algn="ctr">
              <a:lnSpc>
                <a:spcPct val="100000"/>
              </a:lnSpc>
              <a:spcBef>
                <a:spcPts val="0"/>
              </a:spcBef>
              <a:spcAft>
                <a:spcPts val="0"/>
              </a:spcAft>
              <a:buClr>
                <a:schemeClr val="accent1"/>
              </a:buClr>
              <a:buSzPts val="9000"/>
              <a:buNone/>
              <a:defRPr sz="16000">
                <a:solidFill>
                  <a:schemeClr val="accent1"/>
                </a:solidFill>
              </a:defRPr>
            </a:lvl2pPr>
            <a:lvl3pPr lvl="2" algn="ctr">
              <a:lnSpc>
                <a:spcPct val="100000"/>
              </a:lnSpc>
              <a:spcBef>
                <a:spcPts val="0"/>
              </a:spcBef>
              <a:spcAft>
                <a:spcPts val="0"/>
              </a:spcAft>
              <a:buClr>
                <a:schemeClr val="accent1"/>
              </a:buClr>
              <a:buSzPts val="9000"/>
              <a:buNone/>
              <a:defRPr sz="16000">
                <a:solidFill>
                  <a:schemeClr val="accent1"/>
                </a:solidFill>
              </a:defRPr>
            </a:lvl3pPr>
            <a:lvl4pPr lvl="3" algn="ctr">
              <a:lnSpc>
                <a:spcPct val="100000"/>
              </a:lnSpc>
              <a:spcBef>
                <a:spcPts val="0"/>
              </a:spcBef>
              <a:spcAft>
                <a:spcPts val="0"/>
              </a:spcAft>
              <a:buClr>
                <a:schemeClr val="accent1"/>
              </a:buClr>
              <a:buSzPts val="9000"/>
              <a:buNone/>
              <a:defRPr sz="16000">
                <a:solidFill>
                  <a:schemeClr val="accent1"/>
                </a:solidFill>
              </a:defRPr>
            </a:lvl4pPr>
            <a:lvl5pPr lvl="4" algn="ctr">
              <a:lnSpc>
                <a:spcPct val="100000"/>
              </a:lnSpc>
              <a:spcBef>
                <a:spcPts val="0"/>
              </a:spcBef>
              <a:spcAft>
                <a:spcPts val="0"/>
              </a:spcAft>
              <a:buClr>
                <a:schemeClr val="accent1"/>
              </a:buClr>
              <a:buSzPts val="9000"/>
              <a:buNone/>
              <a:defRPr sz="16000">
                <a:solidFill>
                  <a:schemeClr val="accent1"/>
                </a:solidFill>
              </a:defRPr>
            </a:lvl5pPr>
            <a:lvl6pPr lvl="5" algn="ctr">
              <a:lnSpc>
                <a:spcPct val="100000"/>
              </a:lnSpc>
              <a:spcBef>
                <a:spcPts val="0"/>
              </a:spcBef>
              <a:spcAft>
                <a:spcPts val="0"/>
              </a:spcAft>
              <a:buClr>
                <a:schemeClr val="accent1"/>
              </a:buClr>
              <a:buSzPts val="9000"/>
              <a:buNone/>
              <a:defRPr sz="16000">
                <a:solidFill>
                  <a:schemeClr val="accent1"/>
                </a:solidFill>
              </a:defRPr>
            </a:lvl6pPr>
            <a:lvl7pPr lvl="6" algn="ctr">
              <a:lnSpc>
                <a:spcPct val="100000"/>
              </a:lnSpc>
              <a:spcBef>
                <a:spcPts val="0"/>
              </a:spcBef>
              <a:spcAft>
                <a:spcPts val="0"/>
              </a:spcAft>
              <a:buClr>
                <a:schemeClr val="accent1"/>
              </a:buClr>
              <a:buSzPts val="9000"/>
              <a:buNone/>
              <a:defRPr sz="16000">
                <a:solidFill>
                  <a:schemeClr val="accent1"/>
                </a:solidFill>
              </a:defRPr>
            </a:lvl7pPr>
            <a:lvl8pPr lvl="7" algn="ctr">
              <a:lnSpc>
                <a:spcPct val="100000"/>
              </a:lnSpc>
              <a:spcBef>
                <a:spcPts val="0"/>
              </a:spcBef>
              <a:spcAft>
                <a:spcPts val="0"/>
              </a:spcAft>
              <a:buClr>
                <a:schemeClr val="accent1"/>
              </a:buClr>
              <a:buSzPts val="9000"/>
              <a:buNone/>
              <a:defRPr sz="16000">
                <a:solidFill>
                  <a:schemeClr val="accent1"/>
                </a:solidFill>
              </a:defRPr>
            </a:lvl8pPr>
            <a:lvl9pPr lvl="8" algn="ctr">
              <a:lnSpc>
                <a:spcPct val="100000"/>
              </a:lnSpc>
              <a:spcBef>
                <a:spcPts val="0"/>
              </a:spcBef>
              <a:spcAft>
                <a:spcPts val="0"/>
              </a:spcAft>
              <a:buClr>
                <a:schemeClr val="accent1"/>
              </a:buClr>
              <a:buSzPts val="9000"/>
              <a:buNone/>
              <a:defRPr sz="16000">
                <a:solidFill>
                  <a:schemeClr val="accent1"/>
                </a:solidFill>
              </a:defRPr>
            </a:lvl9pPr>
          </a:lstStyle>
          <a:p>
            <a:endParaRPr/>
          </a:p>
        </p:txBody>
      </p:sp>
      <p:sp>
        <p:nvSpPr>
          <p:cNvPr id="6374" name="Google Shape;6374;p68"/>
          <p:cNvSpPr txBox="1">
            <a:spLocks noGrp="1"/>
          </p:cNvSpPr>
          <p:nvPr>
            <p:ph type="subTitle" idx="3"/>
          </p:nvPr>
        </p:nvSpPr>
        <p:spPr>
          <a:xfrm>
            <a:off x="3048000" y="5664261"/>
            <a:ext cx="6096000" cy="365600"/>
          </a:xfrm>
          <a:prstGeom prst="rect">
            <a:avLst/>
          </a:prstGeom>
          <a:noFill/>
          <a:ln>
            <a:noFill/>
          </a:ln>
        </p:spPr>
        <p:txBody>
          <a:bodyPr spcFirstLastPara="1" wrap="square" lIns="68575" tIns="68575" rIns="68575" bIns="68575" anchor="t" anchorCtr="0">
            <a:noAutofit/>
          </a:bodyPr>
          <a:lstStyle>
            <a:lvl1pPr lvl="0" algn="ctr">
              <a:lnSpc>
                <a:spcPct val="100000"/>
              </a:lnSpc>
              <a:spcBef>
                <a:spcPts val="0"/>
              </a:spcBef>
              <a:spcAft>
                <a:spcPts val="0"/>
              </a:spcAft>
              <a:buSzPts val="1200"/>
              <a:buNone/>
              <a:defRPr sz="2133"/>
            </a:lvl1pPr>
            <a:lvl2pPr lvl="1" algn="ctr">
              <a:lnSpc>
                <a:spcPct val="100000"/>
              </a:lnSpc>
              <a:spcBef>
                <a:spcPts val="0"/>
              </a:spcBef>
              <a:spcAft>
                <a:spcPts val="0"/>
              </a:spcAft>
              <a:buSzPts val="1200"/>
              <a:buNone/>
              <a:defRPr sz="2133"/>
            </a:lvl2pPr>
            <a:lvl3pPr lvl="2" algn="ctr">
              <a:lnSpc>
                <a:spcPct val="100000"/>
              </a:lnSpc>
              <a:spcBef>
                <a:spcPts val="0"/>
              </a:spcBef>
              <a:spcAft>
                <a:spcPts val="0"/>
              </a:spcAft>
              <a:buSzPts val="1200"/>
              <a:buNone/>
              <a:defRPr sz="2133"/>
            </a:lvl3pPr>
            <a:lvl4pPr lvl="3" algn="ctr">
              <a:lnSpc>
                <a:spcPct val="100000"/>
              </a:lnSpc>
              <a:spcBef>
                <a:spcPts val="0"/>
              </a:spcBef>
              <a:spcAft>
                <a:spcPts val="0"/>
              </a:spcAft>
              <a:buSzPts val="1200"/>
              <a:buNone/>
              <a:defRPr sz="2133"/>
            </a:lvl4pPr>
            <a:lvl5pPr lvl="4" algn="ctr">
              <a:lnSpc>
                <a:spcPct val="100000"/>
              </a:lnSpc>
              <a:spcBef>
                <a:spcPts val="0"/>
              </a:spcBef>
              <a:spcAft>
                <a:spcPts val="0"/>
              </a:spcAft>
              <a:buSzPts val="1200"/>
              <a:buNone/>
              <a:defRPr sz="2133"/>
            </a:lvl5pPr>
            <a:lvl6pPr lvl="5" algn="ctr">
              <a:lnSpc>
                <a:spcPct val="100000"/>
              </a:lnSpc>
              <a:spcBef>
                <a:spcPts val="0"/>
              </a:spcBef>
              <a:spcAft>
                <a:spcPts val="0"/>
              </a:spcAft>
              <a:buSzPts val="1200"/>
              <a:buNone/>
              <a:defRPr sz="2133"/>
            </a:lvl6pPr>
            <a:lvl7pPr lvl="6" algn="ctr">
              <a:lnSpc>
                <a:spcPct val="100000"/>
              </a:lnSpc>
              <a:spcBef>
                <a:spcPts val="0"/>
              </a:spcBef>
              <a:spcAft>
                <a:spcPts val="0"/>
              </a:spcAft>
              <a:buSzPts val="1200"/>
              <a:buNone/>
              <a:defRPr sz="2133"/>
            </a:lvl7pPr>
            <a:lvl8pPr lvl="7" algn="ctr">
              <a:lnSpc>
                <a:spcPct val="100000"/>
              </a:lnSpc>
              <a:spcBef>
                <a:spcPts val="0"/>
              </a:spcBef>
              <a:spcAft>
                <a:spcPts val="0"/>
              </a:spcAft>
              <a:buSzPts val="1200"/>
              <a:buNone/>
              <a:defRPr sz="2133"/>
            </a:lvl8pPr>
            <a:lvl9pPr lvl="8" algn="ctr">
              <a:lnSpc>
                <a:spcPct val="100000"/>
              </a:lnSpc>
              <a:spcBef>
                <a:spcPts val="0"/>
              </a:spcBef>
              <a:spcAft>
                <a:spcPts val="0"/>
              </a:spcAft>
              <a:buSzPts val="1200"/>
              <a:buNone/>
              <a:defRPr sz="2133"/>
            </a:lvl9pPr>
          </a:lstStyle>
          <a:p>
            <a:endParaRPr/>
          </a:p>
        </p:txBody>
      </p:sp>
      <p:sp>
        <p:nvSpPr>
          <p:cNvPr id="6375" name="Google Shape;6375;p68"/>
          <p:cNvSpPr txBox="1">
            <a:spLocks noGrp="1"/>
          </p:cNvSpPr>
          <p:nvPr>
            <p:ph type="title" idx="4"/>
          </p:nvPr>
        </p:nvSpPr>
        <p:spPr>
          <a:xfrm>
            <a:off x="3439600" y="635833"/>
            <a:ext cx="5312800" cy="853600"/>
          </a:xfrm>
          <a:prstGeom prst="rect">
            <a:avLst/>
          </a:prstGeom>
          <a:noFill/>
          <a:ln>
            <a:noFill/>
          </a:ln>
        </p:spPr>
        <p:txBody>
          <a:bodyPr spcFirstLastPara="1" wrap="square" lIns="68575" tIns="68575" rIns="68575" bIns="68575" anchor="ctr" anchorCtr="0">
            <a:noAutofit/>
          </a:bodyPr>
          <a:lstStyle>
            <a:lvl1pPr lvl="0" algn="ctr">
              <a:lnSpc>
                <a:spcPct val="100000"/>
              </a:lnSpc>
              <a:spcBef>
                <a:spcPts val="0"/>
              </a:spcBef>
              <a:spcAft>
                <a:spcPts val="0"/>
              </a:spcAft>
              <a:buClr>
                <a:schemeClr val="accent1"/>
              </a:buClr>
              <a:buSzPts val="3600"/>
              <a:buNone/>
              <a:defRPr sz="6400">
                <a:solidFill>
                  <a:schemeClr val="accent1"/>
                </a:solidFill>
              </a:defRPr>
            </a:lvl1pPr>
            <a:lvl2pPr lvl="1" algn="ctr">
              <a:lnSpc>
                <a:spcPct val="100000"/>
              </a:lnSpc>
              <a:spcBef>
                <a:spcPts val="0"/>
              </a:spcBef>
              <a:spcAft>
                <a:spcPts val="0"/>
              </a:spcAft>
              <a:buClr>
                <a:schemeClr val="accent1"/>
              </a:buClr>
              <a:buSzPts val="9000"/>
              <a:buNone/>
              <a:defRPr sz="16000">
                <a:solidFill>
                  <a:schemeClr val="accent1"/>
                </a:solidFill>
              </a:defRPr>
            </a:lvl2pPr>
            <a:lvl3pPr lvl="2" algn="ctr">
              <a:lnSpc>
                <a:spcPct val="100000"/>
              </a:lnSpc>
              <a:spcBef>
                <a:spcPts val="0"/>
              </a:spcBef>
              <a:spcAft>
                <a:spcPts val="0"/>
              </a:spcAft>
              <a:buClr>
                <a:schemeClr val="accent1"/>
              </a:buClr>
              <a:buSzPts val="9000"/>
              <a:buNone/>
              <a:defRPr sz="16000">
                <a:solidFill>
                  <a:schemeClr val="accent1"/>
                </a:solidFill>
              </a:defRPr>
            </a:lvl3pPr>
            <a:lvl4pPr lvl="3" algn="ctr">
              <a:lnSpc>
                <a:spcPct val="100000"/>
              </a:lnSpc>
              <a:spcBef>
                <a:spcPts val="0"/>
              </a:spcBef>
              <a:spcAft>
                <a:spcPts val="0"/>
              </a:spcAft>
              <a:buClr>
                <a:schemeClr val="accent1"/>
              </a:buClr>
              <a:buSzPts val="9000"/>
              <a:buNone/>
              <a:defRPr sz="16000">
                <a:solidFill>
                  <a:schemeClr val="accent1"/>
                </a:solidFill>
              </a:defRPr>
            </a:lvl4pPr>
            <a:lvl5pPr lvl="4" algn="ctr">
              <a:lnSpc>
                <a:spcPct val="100000"/>
              </a:lnSpc>
              <a:spcBef>
                <a:spcPts val="0"/>
              </a:spcBef>
              <a:spcAft>
                <a:spcPts val="0"/>
              </a:spcAft>
              <a:buClr>
                <a:schemeClr val="accent1"/>
              </a:buClr>
              <a:buSzPts val="9000"/>
              <a:buNone/>
              <a:defRPr sz="16000">
                <a:solidFill>
                  <a:schemeClr val="accent1"/>
                </a:solidFill>
              </a:defRPr>
            </a:lvl5pPr>
            <a:lvl6pPr lvl="5" algn="ctr">
              <a:lnSpc>
                <a:spcPct val="100000"/>
              </a:lnSpc>
              <a:spcBef>
                <a:spcPts val="0"/>
              </a:spcBef>
              <a:spcAft>
                <a:spcPts val="0"/>
              </a:spcAft>
              <a:buClr>
                <a:schemeClr val="accent1"/>
              </a:buClr>
              <a:buSzPts val="9000"/>
              <a:buNone/>
              <a:defRPr sz="16000">
                <a:solidFill>
                  <a:schemeClr val="accent1"/>
                </a:solidFill>
              </a:defRPr>
            </a:lvl6pPr>
            <a:lvl7pPr lvl="6" algn="ctr">
              <a:lnSpc>
                <a:spcPct val="100000"/>
              </a:lnSpc>
              <a:spcBef>
                <a:spcPts val="0"/>
              </a:spcBef>
              <a:spcAft>
                <a:spcPts val="0"/>
              </a:spcAft>
              <a:buClr>
                <a:schemeClr val="accent1"/>
              </a:buClr>
              <a:buSzPts val="9000"/>
              <a:buNone/>
              <a:defRPr sz="16000">
                <a:solidFill>
                  <a:schemeClr val="accent1"/>
                </a:solidFill>
              </a:defRPr>
            </a:lvl7pPr>
            <a:lvl8pPr lvl="7" algn="ctr">
              <a:lnSpc>
                <a:spcPct val="100000"/>
              </a:lnSpc>
              <a:spcBef>
                <a:spcPts val="0"/>
              </a:spcBef>
              <a:spcAft>
                <a:spcPts val="0"/>
              </a:spcAft>
              <a:buClr>
                <a:schemeClr val="accent1"/>
              </a:buClr>
              <a:buSzPts val="9000"/>
              <a:buNone/>
              <a:defRPr sz="16000">
                <a:solidFill>
                  <a:schemeClr val="accent1"/>
                </a:solidFill>
              </a:defRPr>
            </a:lvl8pPr>
            <a:lvl9pPr lvl="8" algn="ctr">
              <a:lnSpc>
                <a:spcPct val="100000"/>
              </a:lnSpc>
              <a:spcBef>
                <a:spcPts val="0"/>
              </a:spcBef>
              <a:spcAft>
                <a:spcPts val="0"/>
              </a:spcAft>
              <a:buClr>
                <a:schemeClr val="accent1"/>
              </a:buClr>
              <a:buSzPts val="9000"/>
              <a:buNone/>
              <a:defRPr sz="16000">
                <a:solidFill>
                  <a:schemeClr val="accent1"/>
                </a:solidFill>
              </a:defRPr>
            </a:lvl9pPr>
          </a:lstStyle>
          <a:p>
            <a:endParaRPr/>
          </a:p>
        </p:txBody>
      </p:sp>
      <p:sp>
        <p:nvSpPr>
          <p:cNvPr id="6376" name="Google Shape;6376;p68"/>
          <p:cNvSpPr txBox="1">
            <a:spLocks noGrp="1"/>
          </p:cNvSpPr>
          <p:nvPr>
            <p:ph type="subTitle" idx="5"/>
          </p:nvPr>
        </p:nvSpPr>
        <p:spPr>
          <a:xfrm>
            <a:off x="3048000" y="1554348"/>
            <a:ext cx="6096000" cy="365600"/>
          </a:xfrm>
          <a:prstGeom prst="rect">
            <a:avLst/>
          </a:prstGeom>
          <a:noFill/>
          <a:ln>
            <a:noFill/>
          </a:ln>
        </p:spPr>
        <p:txBody>
          <a:bodyPr spcFirstLastPara="1" wrap="square" lIns="68575" tIns="68575" rIns="68575" bIns="68575" anchor="t" anchorCtr="0">
            <a:noAutofit/>
          </a:bodyPr>
          <a:lstStyle>
            <a:lvl1pPr lvl="0" algn="ctr">
              <a:lnSpc>
                <a:spcPct val="100000"/>
              </a:lnSpc>
              <a:spcBef>
                <a:spcPts val="0"/>
              </a:spcBef>
              <a:spcAft>
                <a:spcPts val="0"/>
              </a:spcAft>
              <a:buSzPts val="1200"/>
              <a:buNone/>
              <a:defRPr sz="2133"/>
            </a:lvl1pPr>
            <a:lvl2pPr lvl="1" algn="ctr">
              <a:lnSpc>
                <a:spcPct val="100000"/>
              </a:lnSpc>
              <a:spcBef>
                <a:spcPts val="0"/>
              </a:spcBef>
              <a:spcAft>
                <a:spcPts val="0"/>
              </a:spcAft>
              <a:buSzPts val="1200"/>
              <a:buNone/>
              <a:defRPr sz="2133"/>
            </a:lvl2pPr>
            <a:lvl3pPr lvl="2" algn="ctr">
              <a:lnSpc>
                <a:spcPct val="100000"/>
              </a:lnSpc>
              <a:spcBef>
                <a:spcPts val="0"/>
              </a:spcBef>
              <a:spcAft>
                <a:spcPts val="0"/>
              </a:spcAft>
              <a:buSzPts val="1200"/>
              <a:buNone/>
              <a:defRPr sz="2133"/>
            </a:lvl3pPr>
            <a:lvl4pPr lvl="3" algn="ctr">
              <a:lnSpc>
                <a:spcPct val="100000"/>
              </a:lnSpc>
              <a:spcBef>
                <a:spcPts val="0"/>
              </a:spcBef>
              <a:spcAft>
                <a:spcPts val="0"/>
              </a:spcAft>
              <a:buSzPts val="1200"/>
              <a:buNone/>
              <a:defRPr sz="2133"/>
            </a:lvl4pPr>
            <a:lvl5pPr lvl="4" algn="ctr">
              <a:lnSpc>
                <a:spcPct val="100000"/>
              </a:lnSpc>
              <a:spcBef>
                <a:spcPts val="0"/>
              </a:spcBef>
              <a:spcAft>
                <a:spcPts val="0"/>
              </a:spcAft>
              <a:buSzPts val="1200"/>
              <a:buNone/>
              <a:defRPr sz="2133"/>
            </a:lvl5pPr>
            <a:lvl6pPr lvl="5" algn="ctr">
              <a:lnSpc>
                <a:spcPct val="100000"/>
              </a:lnSpc>
              <a:spcBef>
                <a:spcPts val="0"/>
              </a:spcBef>
              <a:spcAft>
                <a:spcPts val="0"/>
              </a:spcAft>
              <a:buSzPts val="1200"/>
              <a:buNone/>
              <a:defRPr sz="2133"/>
            </a:lvl6pPr>
            <a:lvl7pPr lvl="6" algn="ctr">
              <a:lnSpc>
                <a:spcPct val="100000"/>
              </a:lnSpc>
              <a:spcBef>
                <a:spcPts val="0"/>
              </a:spcBef>
              <a:spcAft>
                <a:spcPts val="0"/>
              </a:spcAft>
              <a:buSzPts val="1200"/>
              <a:buNone/>
              <a:defRPr sz="2133"/>
            </a:lvl7pPr>
            <a:lvl8pPr lvl="7" algn="ctr">
              <a:lnSpc>
                <a:spcPct val="100000"/>
              </a:lnSpc>
              <a:spcBef>
                <a:spcPts val="0"/>
              </a:spcBef>
              <a:spcAft>
                <a:spcPts val="0"/>
              </a:spcAft>
              <a:buSzPts val="1200"/>
              <a:buNone/>
              <a:defRPr sz="2133"/>
            </a:lvl8pPr>
            <a:lvl9pPr lvl="8" algn="ctr">
              <a:lnSpc>
                <a:spcPct val="100000"/>
              </a:lnSpc>
              <a:spcBef>
                <a:spcPts val="0"/>
              </a:spcBef>
              <a:spcAft>
                <a:spcPts val="0"/>
              </a:spcAft>
              <a:buSzPts val="1200"/>
              <a:buNone/>
              <a:defRPr sz="2133"/>
            </a:lvl9pPr>
          </a:lstStyle>
          <a:p>
            <a:endParaRPr/>
          </a:p>
        </p:txBody>
      </p:sp>
      <p:sp>
        <p:nvSpPr>
          <p:cNvPr id="6377" name="Google Shape;6377;p68"/>
          <p:cNvSpPr txBox="1">
            <a:spLocks noGrp="1"/>
          </p:cNvSpPr>
          <p:nvPr>
            <p:ph type="sldNum" idx="12"/>
          </p:nvPr>
        </p:nvSpPr>
        <p:spPr>
          <a:xfrm>
            <a:off x="11409045" y="6333135"/>
            <a:ext cx="731600" cy="524800"/>
          </a:xfrm>
          <a:prstGeom prst="rect">
            <a:avLst/>
          </a:prstGeom>
          <a:noFill/>
          <a:ln>
            <a:noFill/>
          </a:ln>
        </p:spPr>
        <p:txBody>
          <a:bodyPr spcFirstLastPara="1" wrap="square" lIns="68575" tIns="68575" rIns="68575" bIns="68575" anchor="t" anchorCtr="0">
            <a:noAutofit/>
          </a:bodyPr>
          <a:lstStyle>
            <a:lvl1pPr marL="0" marR="0" lvl="0" indent="0" algn="r">
              <a:lnSpc>
                <a:spcPct val="100000"/>
              </a:lnSpc>
              <a:spcBef>
                <a:spcPts val="0"/>
              </a:spcBef>
              <a:spcAft>
                <a:spcPts val="0"/>
              </a:spcAft>
              <a:buClr>
                <a:srgbClr val="000000"/>
              </a:buClr>
              <a:buSzPts val="1000"/>
              <a:buFont typeface="Arial"/>
              <a:buNone/>
              <a:defRPr sz="1733" b="0" i="0" u="none" strike="noStrike" cap="none">
                <a:solidFill>
                  <a:schemeClr val="dk2"/>
                </a:solidFill>
                <a:latin typeface="Open Sans"/>
                <a:ea typeface="Open Sans"/>
                <a:cs typeface="Open Sans"/>
                <a:sym typeface="Open Sans"/>
              </a:defRPr>
            </a:lvl1pPr>
            <a:lvl2pPr marL="0" marR="0" lvl="1" indent="0" algn="r">
              <a:lnSpc>
                <a:spcPct val="100000"/>
              </a:lnSpc>
              <a:spcBef>
                <a:spcPts val="0"/>
              </a:spcBef>
              <a:spcAft>
                <a:spcPts val="0"/>
              </a:spcAft>
              <a:buClr>
                <a:srgbClr val="000000"/>
              </a:buClr>
              <a:buSzPts val="1000"/>
              <a:buFont typeface="Arial"/>
              <a:buNone/>
              <a:defRPr sz="1733" b="0" i="0" u="none" strike="noStrike" cap="none">
                <a:solidFill>
                  <a:schemeClr val="dk2"/>
                </a:solidFill>
                <a:latin typeface="Open Sans"/>
                <a:ea typeface="Open Sans"/>
                <a:cs typeface="Open Sans"/>
                <a:sym typeface="Open Sans"/>
              </a:defRPr>
            </a:lvl2pPr>
            <a:lvl3pPr marL="0" marR="0" lvl="2" indent="0" algn="r">
              <a:lnSpc>
                <a:spcPct val="100000"/>
              </a:lnSpc>
              <a:spcBef>
                <a:spcPts val="0"/>
              </a:spcBef>
              <a:spcAft>
                <a:spcPts val="0"/>
              </a:spcAft>
              <a:buClr>
                <a:srgbClr val="000000"/>
              </a:buClr>
              <a:buSzPts val="1000"/>
              <a:buFont typeface="Arial"/>
              <a:buNone/>
              <a:defRPr sz="1733" b="0" i="0" u="none" strike="noStrike" cap="none">
                <a:solidFill>
                  <a:schemeClr val="dk2"/>
                </a:solidFill>
                <a:latin typeface="Open Sans"/>
                <a:ea typeface="Open Sans"/>
                <a:cs typeface="Open Sans"/>
                <a:sym typeface="Open Sans"/>
              </a:defRPr>
            </a:lvl3pPr>
            <a:lvl4pPr marL="0" marR="0" lvl="3" indent="0" algn="r">
              <a:lnSpc>
                <a:spcPct val="100000"/>
              </a:lnSpc>
              <a:spcBef>
                <a:spcPts val="0"/>
              </a:spcBef>
              <a:spcAft>
                <a:spcPts val="0"/>
              </a:spcAft>
              <a:buClr>
                <a:srgbClr val="000000"/>
              </a:buClr>
              <a:buSzPts val="1000"/>
              <a:buFont typeface="Arial"/>
              <a:buNone/>
              <a:defRPr sz="1733" b="0" i="0" u="none" strike="noStrike" cap="none">
                <a:solidFill>
                  <a:schemeClr val="dk2"/>
                </a:solidFill>
                <a:latin typeface="Open Sans"/>
                <a:ea typeface="Open Sans"/>
                <a:cs typeface="Open Sans"/>
                <a:sym typeface="Open Sans"/>
              </a:defRPr>
            </a:lvl4pPr>
            <a:lvl5pPr marL="0" marR="0" lvl="4" indent="0" algn="r">
              <a:lnSpc>
                <a:spcPct val="100000"/>
              </a:lnSpc>
              <a:spcBef>
                <a:spcPts val="0"/>
              </a:spcBef>
              <a:spcAft>
                <a:spcPts val="0"/>
              </a:spcAft>
              <a:buClr>
                <a:srgbClr val="000000"/>
              </a:buClr>
              <a:buSzPts val="1000"/>
              <a:buFont typeface="Arial"/>
              <a:buNone/>
              <a:defRPr sz="1733" b="0" i="0" u="none" strike="noStrike" cap="none">
                <a:solidFill>
                  <a:schemeClr val="dk2"/>
                </a:solidFill>
                <a:latin typeface="Open Sans"/>
                <a:ea typeface="Open Sans"/>
                <a:cs typeface="Open Sans"/>
                <a:sym typeface="Open Sans"/>
              </a:defRPr>
            </a:lvl5pPr>
            <a:lvl6pPr marL="0" marR="0" lvl="5" indent="0" algn="r">
              <a:lnSpc>
                <a:spcPct val="100000"/>
              </a:lnSpc>
              <a:spcBef>
                <a:spcPts val="0"/>
              </a:spcBef>
              <a:spcAft>
                <a:spcPts val="0"/>
              </a:spcAft>
              <a:buClr>
                <a:srgbClr val="000000"/>
              </a:buClr>
              <a:buSzPts val="1000"/>
              <a:buFont typeface="Arial"/>
              <a:buNone/>
              <a:defRPr sz="1733" b="0" i="0" u="none" strike="noStrike" cap="none">
                <a:solidFill>
                  <a:schemeClr val="dk2"/>
                </a:solidFill>
                <a:latin typeface="Open Sans"/>
                <a:ea typeface="Open Sans"/>
                <a:cs typeface="Open Sans"/>
                <a:sym typeface="Open Sans"/>
              </a:defRPr>
            </a:lvl6pPr>
            <a:lvl7pPr marL="0" marR="0" lvl="6" indent="0" algn="r">
              <a:lnSpc>
                <a:spcPct val="100000"/>
              </a:lnSpc>
              <a:spcBef>
                <a:spcPts val="0"/>
              </a:spcBef>
              <a:spcAft>
                <a:spcPts val="0"/>
              </a:spcAft>
              <a:buClr>
                <a:srgbClr val="000000"/>
              </a:buClr>
              <a:buSzPts val="1000"/>
              <a:buFont typeface="Arial"/>
              <a:buNone/>
              <a:defRPr sz="1733" b="0" i="0" u="none" strike="noStrike" cap="none">
                <a:solidFill>
                  <a:schemeClr val="dk2"/>
                </a:solidFill>
                <a:latin typeface="Open Sans"/>
                <a:ea typeface="Open Sans"/>
                <a:cs typeface="Open Sans"/>
                <a:sym typeface="Open Sans"/>
              </a:defRPr>
            </a:lvl7pPr>
            <a:lvl8pPr marL="0" marR="0" lvl="7" indent="0" algn="r">
              <a:lnSpc>
                <a:spcPct val="100000"/>
              </a:lnSpc>
              <a:spcBef>
                <a:spcPts val="0"/>
              </a:spcBef>
              <a:spcAft>
                <a:spcPts val="0"/>
              </a:spcAft>
              <a:buClr>
                <a:srgbClr val="000000"/>
              </a:buClr>
              <a:buSzPts val="1000"/>
              <a:buFont typeface="Arial"/>
              <a:buNone/>
              <a:defRPr sz="1733" b="0" i="0" u="none" strike="noStrike" cap="none">
                <a:solidFill>
                  <a:schemeClr val="dk2"/>
                </a:solidFill>
                <a:latin typeface="Open Sans"/>
                <a:ea typeface="Open Sans"/>
                <a:cs typeface="Open Sans"/>
                <a:sym typeface="Open Sans"/>
              </a:defRPr>
            </a:lvl8pPr>
            <a:lvl9pPr marL="0" marR="0" lvl="8" indent="0" algn="r">
              <a:lnSpc>
                <a:spcPct val="100000"/>
              </a:lnSpc>
              <a:spcBef>
                <a:spcPts val="0"/>
              </a:spcBef>
              <a:spcAft>
                <a:spcPts val="0"/>
              </a:spcAft>
              <a:buClr>
                <a:srgbClr val="000000"/>
              </a:buClr>
              <a:buSzPts val="1000"/>
              <a:buFont typeface="Arial"/>
              <a:buNone/>
              <a:defRPr sz="1733" b="0" i="0" u="none" strike="noStrike" cap="none">
                <a:solidFill>
                  <a:schemeClr val="dk2"/>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012"/>
        <p:cNvGrpSpPr/>
        <p:nvPr/>
      </p:nvGrpSpPr>
      <p:grpSpPr>
        <a:xfrm>
          <a:off x="0" y="0"/>
          <a:ext cx="0" cy="0"/>
          <a:chOff x="0" y="0"/>
          <a:chExt cx="0" cy="0"/>
        </a:xfrm>
      </p:grpSpPr>
      <p:sp>
        <p:nvSpPr>
          <p:cNvPr id="1013" name="Google Shape;1013;p42"/>
          <p:cNvSpPr txBox="1">
            <a:spLocks noGrp="1"/>
          </p:cNvSpPr>
          <p:nvPr>
            <p:ph type="body" idx="1"/>
          </p:nvPr>
        </p:nvSpPr>
        <p:spPr>
          <a:xfrm>
            <a:off x="951933" y="1403700"/>
            <a:ext cx="10289200" cy="4930800"/>
          </a:xfrm>
          <a:prstGeom prst="rect">
            <a:avLst/>
          </a:prstGeom>
          <a:noFill/>
          <a:ln>
            <a:noFill/>
          </a:ln>
        </p:spPr>
        <p:txBody>
          <a:bodyPr spcFirstLastPara="1" wrap="square" lIns="68575" tIns="68575" rIns="68575" bIns="68575" anchor="t" anchorCtr="0">
            <a:noAutofit/>
          </a:bodyPr>
          <a:lstStyle>
            <a:lvl1pPr marL="457200" lvl="0" indent="-279400" algn="l">
              <a:lnSpc>
                <a:spcPct val="100000"/>
              </a:lnSpc>
              <a:spcBef>
                <a:spcPts val="0"/>
              </a:spcBef>
              <a:spcAft>
                <a:spcPts val="0"/>
              </a:spcAft>
              <a:buClr>
                <a:schemeClr val="accent1"/>
              </a:buClr>
              <a:buSzPts val="800"/>
              <a:buFont typeface="Arial"/>
              <a:buAutoNum type="arabicPeriod"/>
              <a:defRPr sz="1733"/>
            </a:lvl1pPr>
            <a:lvl2pPr marL="914400" lvl="1" indent="-279400" algn="l">
              <a:lnSpc>
                <a:spcPct val="100000"/>
              </a:lnSpc>
              <a:spcBef>
                <a:spcPts val="2133"/>
              </a:spcBef>
              <a:spcAft>
                <a:spcPts val="0"/>
              </a:spcAft>
              <a:buClr>
                <a:schemeClr val="dk1"/>
              </a:buClr>
              <a:buSzPts val="800"/>
              <a:buFont typeface="Arial"/>
              <a:buAutoNum type="alphaLcPeriod"/>
              <a:defRPr sz="2400"/>
            </a:lvl2pPr>
            <a:lvl3pPr marL="1371600" lvl="2" indent="-279400" algn="l">
              <a:lnSpc>
                <a:spcPct val="100000"/>
              </a:lnSpc>
              <a:spcBef>
                <a:spcPts val="2133"/>
              </a:spcBef>
              <a:spcAft>
                <a:spcPts val="0"/>
              </a:spcAft>
              <a:buClr>
                <a:schemeClr val="dk1"/>
              </a:buClr>
              <a:buSzPts val="800"/>
              <a:buFont typeface="Arial"/>
              <a:buAutoNum type="romanLcPeriod"/>
              <a:defRPr sz="2400"/>
            </a:lvl3pPr>
            <a:lvl4pPr marL="1828800" lvl="3" indent="-279400" algn="l">
              <a:lnSpc>
                <a:spcPct val="100000"/>
              </a:lnSpc>
              <a:spcBef>
                <a:spcPts val="2133"/>
              </a:spcBef>
              <a:spcAft>
                <a:spcPts val="0"/>
              </a:spcAft>
              <a:buClr>
                <a:schemeClr val="dk1"/>
              </a:buClr>
              <a:buSzPts val="800"/>
              <a:buFont typeface="Arial"/>
              <a:buAutoNum type="arabicPeriod"/>
              <a:defRPr sz="2400"/>
            </a:lvl4pPr>
            <a:lvl5pPr marL="2286000" lvl="4" indent="-279400" algn="l">
              <a:lnSpc>
                <a:spcPct val="100000"/>
              </a:lnSpc>
              <a:spcBef>
                <a:spcPts val="2133"/>
              </a:spcBef>
              <a:spcAft>
                <a:spcPts val="0"/>
              </a:spcAft>
              <a:buClr>
                <a:schemeClr val="dk1"/>
              </a:buClr>
              <a:buSzPts val="800"/>
              <a:buFont typeface="Arial"/>
              <a:buAutoNum type="alphaLcPeriod"/>
              <a:defRPr sz="2400"/>
            </a:lvl5pPr>
            <a:lvl6pPr marL="2743200" lvl="5" indent="-279400" algn="l">
              <a:lnSpc>
                <a:spcPct val="100000"/>
              </a:lnSpc>
              <a:spcBef>
                <a:spcPts val="2133"/>
              </a:spcBef>
              <a:spcAft>
                <a:spcPts val="0"/>
              </a:spcAft>
              <a:buClr>
                <a:schemeClr val="dk1"/>
              </a:buClr>
              <a:buSzPts val="800"/>
              <a:buFont typeface="Arial"/>
              <a:buAutoNum type="romanLcPeriod"/>
              <a:defRPr sz="2400"/>
            </a:lvl6pPr>
            <a:lvl7pPr marL="3200400" lvl="6" indent="-279400" algn="l">
              <a:lnSpc>
                <a:spcPct val="100000"/>
              </a:lnSpc>
              <a:spcBef>
                <a:spcPts val="2133"/>
              </a:spcBef>
              <a:spcAft>
                <a:spcPts val="0"/>
              </a:spcAft>
              <a:buClr>
                <a:schemeClr val="dk1"/>
              </a:buClr>
              <a:buSzPts val="800"/>
              <a:buFont typeface="Arial"/>
              <a:buAutoNum type="arabicPeriod"/>
              <a:defRPr sz="2400"/>
            </a:lvl7pPr>
            <a:lvl8pPr marL="3657600" lvl="7" indent="-279400" algn="l">
              <a:lnSpc>
                <a:spcPct val="100000"/>
              </a:lnSpc>
              <a:spcBef>
                <a:spcPts val="2133"/>
              </a:spcBef>
              <a:spcAft>
                <a:spcPts val="0"/>
              </a:spcAft>
              <a:buClr>
                <a:schemeClr val="dk1"/>
              </a:buClr>
              <a:buSzPts val="800"/>
              <a:buFont typeface="Arial"/>
              <a:buAutoNum type="alphaLcPeriod"/>
              <a:defRPr sz="2400"/>
            </a:lvl8pPr>
            <a:lvl9pPr marL="4114800" lvl="8" indent="-279400" algn="l">
              <a:lnSpc>
                <a:spcPct val="100000"/>
              </a:lnSpc>
              <a:spcBef>
                <a:spcPts val="2133"/>
              </a:spcBef>
              <a:spcAft>
                <a:spcPts val="2133"/>
              </a:spcAft>
              <a:buClr>
                <a:schemeClr val="dk1"/>
              </a:buClr>
              <a:buSzPts val="800"/>
              <a:buFont typeface="Arial"/>
              <a:buAutoNum type="romanLcPeriod"/>
              <a:defRPr sz="2400"/>
            </a:lvl9pPr>
          </a:lstStyle>
          <a:p>
            <a:endParaRPr/>
          </a:p>
        </p:txBody>
      </p:sp>
      <p:sp>
        <p:nvSpPr>
          <p:cNvPr id="1014" name="Google Shape;1014;p42"/>
          <p:cNvSpPr txBox="1">
            <a:spLocks noGrp="1"/>
          </p:cNvSpPr>
          <p:nvPr>
            <p:ph type="title"/>
          </p:nvPr>
        </p:nvSpPr>
        <p:spPr>
          <a:xfrm>
            <a:off x="951933" y="495733"/>
            <a:ext cx="10714800" cy="763600"/>
          </a:xfrm>
          <a:prstGeom prst="rect">
            <a:avLst/>
          </a:prstGeom>
          <a:noFill/>
          <a:ln>
            <a:noFill/>
          </a:ln>
        </p:spPr>
        <p:txBody>
          <a:bodyPr spcFirstLastPara="1" wrap="square" lIns="68575" tIns="68575" rIns="68575" bIns="68575" anchor="t" anchorCtr="0">
            <a:noAutofit/>
          </a:bodyPr>
          <a:lstStyle>
            <a:lvl1pPr lvl="0" algn="l">
              <a:lnSpc>
                <a:spcPct val="100000"/>
              </a:lnSpc>
              <a:spcBef>
                <a:spcPts val="0"/>
              </a:spcBef>
              <a:spcAft>
                <a:spcPts val="0"/>
              </a:spcAft>
              <a:buSzPts val="1800"/>
              <a:buNone/>
              <a:defRPr sz="3200"/>
            </a:lvl1pPr>
            <a:lvl2pPr lvl="1" algn="l">
              <a:lnSpc>
                <a:spcPct val="100000"/>
              </a:lnSpc>
              <a:spcBef>
                <a:spcPts val="0"/>
              </a:spcBef>
              <a:spcAft>
                <a:spcPts val="0"/>
              </a:spcAft>
              <a:buSzPts val="2100"/>
              <a:buNone/>
              <a:defRPr/>
            </a:lvl2pPr>
            <a:lvl3pPr lvl="2" algn="l">
              <a:lnSpc>
                <a:spcPct val="100000"/>
              </a:lnSpc>
              <a:spcBef>
                <a:spcPts val="0"/>
              </a:spcBef>
              <a:spcAft>
                <a:spcPts val="0"/>
              </a:spcAft>
              <a:buSzPts val="2100"/>
              <a:buNone/>
              <a:defRPr/>
            </a:lvl3pPr>
            <a:lvl4pPr lvl="3" algn="l">
              <a:lnSpc>
                <a:spcPct val="100000"/>
              </a:lnSpc>
              <a:spcBef>
                <a:spcPts val="0"/>
              </a:spcBef>
              <a:spcAft>
                <a:spcPts val="0"/>
              </a:spcAft>
              <a:buSzPts val="2100"/>
              <a:buNone/>
              <a:defRPr/>
            </a:lvl4pPr>
            <a:lvl5pPr lvl="4" algn="l">
              <a:lnSpc>
                <a:spcPct val="100000"/>
              </a:lnSpc>
              <a:spcBef>
                <a:spcPts val="0"/>
              </a:spcBef>
              <a:spcAft>
                <a:spcPts val="0"/>
              </a:spcAft>
              <a:buSzPts val="2100"/>
              <a:buNone/>
              <a:defRPr/>
            </a:lvl5pPr>
            <a:lvl6pPr lvl="5" algn="l">
              <a:lnSpc>
                <a:spcPct val="100000"/>
              </a:lnSpc>
              <a:spcBef>
                <a:spcPts val="0"/>
              </a:spcBef>
              <a:spcAft>
                <a:spcPts val="0"/>
              </a:spcAft>
              <a:buSzPts val="2100"/>
              <a:buNone/>
              <a:defRPr/>
            </a:lvl6pPr>
            <a:lvl7pPr lvl="6" algn="l">
              <a:lnSpc>
                <a:spcPct val="100000"/>
              </a:lnSpc>
              <a:spcBef>
                <a:spcPts val="0"/>
              </a:spcBef>
              <a:spcAft>
                <a:spcPts val="0"/>
              </a:spcAft>
              <a:buSzPts val="2100"/>
              <a:buNone/>
              <a:defRPr/>
            </a:lvl7pPr>
            <a:lvl8pPr lvl="7" algn="l">
              <a:lnSpc>
                <a:spcPct val="100000"/>
              </a:lnSpc>
              <a:spcBef>
                <a:spcPts val="0"/>
              </a:spcBef>
              <a:spcAft>
                <a:spcPts val="0"/>
              </a:spcAft>
              <a:buSzPts val="2100"/>
              <a:buNone/>
              <a:defRPr/>
            </a:lvl8pPr>
            <a:lvl9pPr lvl="8" algn="l">
              <a:lnSpc>
                <a:spcPct val="100000"/>
              </a:lnSpc>
              <a:spcBef>
                <a:spcPts val="0"/>
              </a:spcBef>
              <a:spcAft>
                <a:spcPts val="0"/>
              </a:spcAft>
              <a:buSzPts val="2100"/>
              <a:buNone/>
              <a:defRPr/>
            </a:lvl9pPr>
          </a:lstStyle>
          <a:p>
            <a:endParaRPr/>
          </a:p>
        </p:txBody>
      </p:sp>
      <p:sp>
        <p:nvSpPr>
          <p:cNvPr id="1015" name="Google Shape;1015;p42"/>
          <p:cNvSpPr/>
          <p:nvPr/>
        </p:nvSpPr>
        <p:spPr>
          <a:xfrm>
            <a:off x="-348067" y="853133"/>
            <a:ext cx="1300000" cy="48800"/>
          </a:xfrm>
          <a:prstGeom prst="rect">
            <a:avLst/>
          </a:pr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016" name="Google Shape;1016;p42"/>
          <p:cNvSpPr txBox="1">
            <a:spLocks noGrp="1"/>
          </p:cNvSpPr>
          <p:nvPr>
            <p:ph type="sldNum" idx="12"/>
          </p:nvPr>
        </p:nvSpPr>
        <p:spPr>
          <a:xfrm>
            <a:off x="11409045" y="6333135"/>
            <a:ext cx="731600" cy="524800"/>
          </a:xfrm>
          <a:prstGeom prst="rect">
            <a:avLst/>
          </a:prstGeom>
          <a:noFill/>
          <a:ln>
            <a:noFill/>
          </a:ln>
        </p:spPr>
        <p:txBody>
          <a:bodyPr spcFirstLastPara="1" wrap="square" lIns="68575" tIns="68575" rIns="68575" bIns="68575" anchor="t" anchorCtr="0">
            <a:noAutofit/>
          </a:bodyPr>
          <a:lstStyle>
            <a:lvl1pPr marL="0" marR="0" lvl="0" indent="0" algn="r">
              <a:lnSpc>
                <a:spcPct val="100000"/>
              </a:lnSpc>
              <a:spcBef>
                <a:spcPts val="0"/>
              </a:spcBef>
              <a:spcAft>
                <a:spcPts val="0"/>
              </a:spcAft>
              <a:buClr>
                <a:srgbClr val="000000"/>
              </a:buClr>
              <a:buSzPts val="1000"/>
              <a:buFont typeface="Arial"/>
              <a:buNone/>
              <a:defRPr sz="1733" b="0" i="0" u="none" strike="noStrike" cap="none">
                <a:solidFill>
                  <a:schemeClr val="dk2"/>
                </a:solidFill>
                <a:latin typeface="Open Sans"/>
                <a:ea typeface="Open Sans"/>
                <a:cs typeface="Open Sans"/>
                <a:sym typeface="Open Sans"/>
              </a:defRPr>
            </a:lvl1pPr>
            <a:lvl2pPr marL="0" marR="0" lvl="1" indent="0" algn="r">
              <a:lnSpc>
                <a:spcPct val="100000"/>
              </a:lnSpc>
              <a:spcBef>
                <a:spcPts val="0"/>
              </a:spcBef>
              <a:spcAft>
                <a:spcPts val="0"/>
              </a:spcAft>
              <a:buClr>
                <a:srgbClr val="000000"/>
              </a:buClr>
              <a:buSzPts val="1000"/>
              <a:buFont typeface="Arial"/>
              <a:buNone/>
              <a:defRPr sz="1733" b="0" i="0" u="none" strike="noStrike" cap="none">
                <a:solidFill>
                  <a:schemeClr val="dk2"/>
                </a:solidFill>
                <a:latin typeface="Open Sans"/>
                <a:ea typeface="Open Sans"/>
                <a:cs typeface="Open Sans"/>
                <a:sym typeface="Open Sans"/>
              </a:defRPr>
            </a:lvl2pPr>
            <a:lvl3pPr marL="0" marR="0" lvl="2" indent="0" algn="r">
              <a:lnSpc>
                <a:spcPct val="100000"/>
              </a:lnSpc>
              <a:spcBef>
                <a:spcPts val="0"/>
              </a:spcBef>
              <a:spcAft>
                <a:spcPts val="0"/>
              </a:spcAft>
              <a:buClr>
                <a:srgbClr val="000000"/>
              </a:buClr>
              <a:buSzPts val="1000"/>
              <a:buFont typeface="Arial"/>
              <a:buNone/>
              <a:defRPr sz="1733" b="0" i="0" u="none" strike="noStrike" cap="none">
                <a:solidFill>
                  <a:schemeClr val="dk2"/>
                </a:solidFill>
                <a:latin typeface="Open Sans"/>
                <a:ea typeface="Open Sans"/>
                <a:cs typeface="Open Sans"/>
                <a:sym typeface="Open Sans"/>
              </a:defRPr>
            </a:lvl3pPr>
            <a:lvl4pPr marL="0" marR="0" lvl="3" indent="0" algn="r">
              <a:lnSpc>
                <a:spcPct val="100000"/>
              </a:lnSpc>
              <a:spcBef>
                <a:spcPts val="0"/>
              </a:spcBef>
              <a:spcAft>
                <a:spcPts val="0"/>
              </a:spcAft>
              <a:buClr>
                <a:srgbClr val="000000"/>
              </a:buClr>
              <a:buSzPts val="1000"/>
              <a:buFont typeface="Arial"/>
              <a:buNone/>
              <a:defRPr sz="1733" b="0" i="0" u="none" strike="noStrike" cap="none">
                <a:solidFill>
                  <a:schemeClr val="dk2"/>
                </a:solidFill>
                <a:latin typeface="Open Sans"/>
                <a:ea typeface="Open Sans"/>
                <a:cs typeface="Open Sans"/>
                <a:sym typeface="Open Sans"/>
              </a:defRPr>
            </a:lvl4pPr>
            <a:lvl5pPr marL="0" marR="0" lvl="4" indent="0" algn="r">
              <a:lnSpc>
                <a:spcPct val="100000"/>
              </a:lnSpc>
              <a:spcBef>
                <a:spcPts val="0"/>
              </a:spcBef>
              <a:spcAft>
                <a:spcPts val="0"/>
              </a:spcAft>
              <a:buClr>
                <a:srgbClr val="000000"/>
              </a:buClr>
              <a:buSzPts val="1000"/>
              <a:buFont typeface="Arial"/>
              <a:buNone/>
              <a:defRPr sz="1733" b="0" i="0" u="none" strike="noStrike" cap="none">
                <a:solidFill>
                  <a:schemeClr val="dk2"/>
                </a:solidFill>
                <a:latin typeface="Open Sans"/>
                <a:ea typeface="Open Sans"/>
                <a:cs typeface="Open Sans"/>
                <a:sym typeface="Open Sans"/>
              </a:defRPr>
            </a:lvl5pPr>
            <a:lvl6pPr marL="0" marR="0" lvl="5" indent="0" algn="r">
              <a:lnSpc>
                <a:spcPct val="100000"/>
              </a:lnSpc>
              <a:spcBef>
                <a:spcPts val="0"/>
              </a:spcBef>
              <a:spcAft>
                <a:spcPts val="0"/>
              </a:spcAft>
              <a:buClr>
                <a:srgbClr val="000000"/>
              </a:buClr>
              <a:buSzPts val="1000"/>
              <a:buFont typeface="Arial"/>
              <a:buNone/>
              <a:defRPr sz="1733" b="0" i="0" u="none" strike="noStrike" cap="none">
                <a:solidFill>
                  <a:schemeClr val="dk2"/>
                </a:solidFill>
                <a:latin typeface="Open Sans"/>
                <a:ea typeface="Open Sans"/>
                <a:cs typeface="Open Sans"/>
                <a:sym typeface="Open Sans"/>
              </a:defRPr>
            </a:lvl6pPr>
            <a:lvl7pPr marL="0" marR="0" lvl="6" indent="0" algn="r">
              <a:lnSpc>
                <a:spcPct val="100000"/>
              </a:lnSpc>
              <a:spcBef>
                <a:spcPts val="0"/>
              </a:spcBef>
              <a:spcAft>
                <a:spcPts val="0"/>
              </a:spcAft>
              <a:buClr>
                <a:srgbClr val="000000"/>
              </a:buClr>
              <a:buSzPts val="1000"/>
              <a:buFont typeface="Arial"/>
              <a:buNone/>
              <a:defRPr sz="1733" b="0" i="0" u="none" strike="noStrike" cap="none">
                <a:solidFill>
                  <a:schemeClr val="dk2"/>
                </a:solidFill>
                <a:latin typeface="Open Sans"/>
                <a:ea typeface="Open Sans"/>
                <a:cs typeface="Open Sans"/>
                <a:sym typeface="Open Sans"/>
              </a:defRPr>
            </a:lvl7pPr>
            <a:lvl8pPr marL="0" marR="0" lvl="7" indent="0" algn="r">
              <a:lnSpc>
                <a:spcPct val="100000"/>
              </a:lnSpc>
              <a:spcBef>
                <a:spcPts val="0"/>
              </a:spcBef>
              <a:spcAft>
                <a:spcPts val="0"/>
              </a:spcAft>
              <a:buClr>
                <a:srgbClr val="000000"/>
              </a:buClr>
              <a:buSzPts val="1000"/>
              <a:buFont typeface="Arial"/>
              <a:buNone/>
              <a:defRPr sz="1733" b="0" i="0" u="none" strike="noStrike" cap="none">
                <a:solidFill>
                  <a:schemeClr val="dk2"/>
                </a:solidFill>
                <a:latin typeface="Open Sans"/>
                <a:ea typeface="Open Sans"/>
                <a:cs typeface="Open Sans"/>
                <a:sym typeface="Open Sans"/>
              </a:defRPr>
            </a:lvl8pPr>
            <a:lvl9pPr marL="0" marR="0" lvl="8" indent="0" algn="r">
              <a:lnSpc>
                <a:spcPct val="100000"/>
              </a:lnSpc>
              <a:spcBef>
                <a:spcPts val="0"/>
              </a:spcBef>
              <a:spcAft>
                <a:spcPts val="0"/>
              </a:spcAft>
              <a:buClr>
                <a:srgbClr val="000000"/>
              </a:buClr>
              <a:buSzPts val="1000"/>
              <a:buFont typeface="Arial"/>
              <a:buNone/>
              <a:defRPr sz="1733" b="0" i="0" u="none" strike="noStrike" cap="none">
                <a:solidFill>
                  <a:schemeClr val="dk2"/>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and text 3">
  <p:cSld name="Title and text 3">
    <p:spTree>
      <p:nvGrpSpPr>
        <p:cNvPr id="1" name="Shape 6378"/>
        <p:cNvGrpSpPr/>
        <p:nvPr/>
      </p:nvGrpSpPr>
      <p:grpSpPr>
        <a:xfrm>
          <a:off x="0" y="0"/>
          <a:ext cx="0" cy="0"/>
          <a:chOff x="0" y="0"/>
          <a:chExt cx="0" cy="0"/>
        </a:xfrm>
      </p:grpSpPr>
      <p:sp>
        <p:nvSpPr>
          <p:cNvPr id="6379" name="Google Shape;6379;p69"/>
          <p:cNvSpPr txBox="1">
            <a:spLocks noGrp="1"/>
          </p:cNvSpPr>
          <p:nvPr>
            <p:ph type="body" idx="1"/>
          </p:nvPr>
        </p:nvSpPr>
        <p:spPr>
          <a:xfrm>
            <a:off x="6304000" y="3275033"/>
            <a:ext cx="4466800" cy="1911200"/>
          </a:xfrm>
          <a:prstGeom prst="rect">
            <a:avLst/>
          </a:prstGeom>
          <a:noFill/>
          <a:ln>
            <a:noFill/>
          </a:ln>
        </p:spPr>
        <p:txBody>
          <a:bodyPr spcFirstLastPara="1" wrap="square" lIns="68575" tIns="68575" rIns="68575" bIns="68575" anchor="t" anchorCtr="0">
            <a:noAutofit/>
          </a:bodyPr>
          <a:lstStyle>
            <a:lvl1pPr marL="457200" lvl="0" indent="-304800" algn="l">
              <a:lnSpc>
                <a:spcPct val="100000"/>
              </a:lnSpc>
              <a:spcBef>
                <a:spcPts val="0"/>
              </a:spcBef>
              <a:spcAft>
                <a:spcPts val="0"/>
              </a:spcAft>
              <a:buSzPts val="1200"/>
              <a:buChar char="●"/>
              <a:defRPr sz="2133"/>
            </a:lvl1pPr>
            <a:lvl2pPr marL="914400" lvl="1" indent="-304800" algn="l">
              <a:lnSpc>
                <a:spcPct val="100000"/>
              </a:lnSpc>
              <a:spcBef>
                <a:spcPts val="2133"/>
              </a:spcBef>
              <a:spcAft>
                <a:spcPts val="0"/>
              </a:spcAft>
              <a:buSzPts val="1200"/>
              <a:buChar char="○"/>
              <a:defRPr sz="2133"/>
            </a:lvl2pPr>
            <a:lvl3pPr marL="1371600" lvl="2" indent="-304800" algn="l">
              <a:lnSpc>
                <a:spcPct val="100000"/>
              </a:lnSpc>
              <a:spcBef>
                <a:spcPts val="2133"/>
              </a:spcBef>
              <a:spcAft>
                <a:spcPts val="0"/>
              </a:spcAft>
              <a:buSzPts val="1200"/>
              <a:buChar char="■"/>
              <a:defRPr sz="2133"/>
            </a:lvl3pPr>
            <a:lvl4pPr marL="1828800" lvl="3" indent="-304800" algn="l">
              <a:lnSpc>
                <a:spcPct val="100000"/>
              </a:lnSpc>
              <a:spcBef>
                <a:spcPts val="2133"/>
              </a:spcBef>
              <a:spcAft>
                <a:spcPts val="0"/>
              </a:spcAft>
              <a:buSzPts val="1200"/>
              <a:buChar char="●"/>
              <a:defRPr sz="2133"/>
            </a:lvl4pPr>
            <a:lvl5pPr marL="2286000" lvl="4" indent="-304800" algn="l">
              <a:lnSpc>
                <a:spcPct val="100000"/>
              </a:lnSpc>
              <a:spcBef>
                <a:spcPts val="2133"/>
              </a:spcBef>
              <a:spcAft>
                <a:spcPts val="0"/>
              </a:spcAft>
              <a:buSzPts val="1200"/>
              <a:buChar char="○"/>
              <a:defRPr sz="2133"/>
            </a:lvl5pPr>
            <a:lvl6pPr marL="2743200" lvl="5" indent="-304800" algn="l">
              <a:lnSpc>
                <a:spcPct val="100000"/>
              </a:lnSpc>
              <a:spcBef>
                <a:spcPts val="2133"/>
              </a:spcBef>
              <a:spcAft>
                <a:spcPts val="0"/>
              </a:spcAft>
              <a:buSzPts val="1200"/>
              <a:buChar char="■"/>
              <a:defRPr sz="2133"/>
            </a:lvl6pPr>
            <a:lvl7pPr marL="3200400" lvl="6" indent="-304800" algn="l">
              <a:lnSpc>
                <a:spcPct val="100000"/>
              </a:lnSpc>
              <a:spcBef>
                <a:spcPts val="2133"/>
              </a:spcBef>
              <a:spcAft>
                <a:spcPts val="0"/>
              </a:spcAft>
              <a:buSzPts val="1200"/>
              <a:buChar char="●"/>
              <a:defRPr sz="2133"/>
            </a:lvl7pPr>
            <a:lvl8pPr marL="3657600" lvl="7" indent="-304800" algn="l">
              <a:lnSpc>
                <a:spcPct val="100000"/>
              </a:lnSpc>
              <a:spcBef>
                <a:spcPts val="2133"/>
              </a:spcBef>
              <a:spcAft>
                <a:spcPts val="0"/>
              </a:spcAft>
              <a:buSzPts val="1200"/>
              <a:buChar char="○"/>
              <a:defRPr sz="2133"/>
            </a:lvl8pPr>
            <a:lvl9pPr marL="4114800" lvl="8" indent="-304800" algn="l">
              <a:lnSpc>
                <a:spcPct val="100000"/>
              </a:lnSpc>
              <a:spcBef>
                <a:spcPts val="2133"/>
              </a:spcBef>
              <a:spcAft>
                <a:spcPts val="2133"/>
              </a:spcAft>
              <a:buSzPts val="1200"/>
              <a:buChar char="■"/>
              <a:defRPr sz="2133"/>
            </a:lvl9pPr>
          </a:lstStyle>
          <a:p>
            <a:endParaRPr/>
          </a:p>
        </p:txBody>
      </p:sp>
      <p:sp>
        <p:nvSpPr>
          <p:cNvPr id="6380" name="Google Shape;6380;p69"/>
          <p:cNvSpPr txBox="1">
            <a:spLocks noGrp="1"/>
          </p:cNvSpPr>
          <p:nvPr>
            <p:ph type="title"/>
          </p:nvPr>
        </p:nvSpPr>
        <p:spPr>
          <a:xfrm>
            <a:off x="951933" y="495733"/>
            <a:ext cx="10714800" cy="763600"/>
          </a:xfrm>
          <a:prstGeom prst="rect">
            <a:avLst/>
          </a:prstGeom>
          <a:noFill/>
          <a:ln>
            <a:noFill/>
          </a:ln>
        </p:spPr>
        <p:txBody>
          <a:bodyPr spcFirstLastPara="1" wrap="square" lIns="68575" tIns="68575" rIns="68575" bIns="68575" anchor="t" anchorCtr="0">
            <a:noAutofit/>
          </a:bodyPr>
          <a:lstStyle>
            <a:lvl1pPr lvl="0" algn="l">
              <a:lnSpc>
                <a:spcPct val="100000"/>
              </a:lnSpc>
              <a:spcBef>
                <a:spcPts val="0"/>
              </a:spcBef>
              <a:spcAft>
                <a:spcPts val="0"/>
              </a:spcAft>
              <a:buSzPts val="1800"/>
              <a:buNone/>
              <a:defRPr sz="3200"/>
            </a:lvl1pPr>
            <a:lvl2pPr lvl="1" algn="l">
              <a:lnSpc>
                <a:spcPct val="100000"/>
              </a:lnSpc>
              <a:spcBef>
                <a:spcPts val="0"/>
              </a:spcBef>
              <a:spcAft>
                <a:spcPts val="0"/>
              </a:spcAft>
              <a:buSzPts val="2100"/>
              <a:buNone/>
              <a:defRPr/>
            </a:lvl2pPr>
            <a:lvl3pPr lvl="2" algn="l">
              <a:lnSpc>
                <a:spcPct val="100000"/>
              </a:lnSpc>
              <a:spcBef>
                <a:spcPts val="0"/>
              </a:spcBef>
              <a:spcAft>
                <a:spcPts val="0"/>
              </a:spcAft>
              <a:buSzPts val="2100"/>
              <a:buNone/>
              <a:defRPr/>
            </a:lvl3pPr>
            <a:lvl4pPr lvl="3" algn="l">
              <a:lnSpc>
                <a:spcPct val="100000"/>
              </a:lnSpc>
              <a:spcBef>
                <a:spcPts val="0"/>
              </a:spcBef>
              <a:spcAft>
                <a:spcPts val="0"/>
              </a:spcAft>
              <a:buSzPts val="2100"/>
              <a:buNone/>
              <a:defRPr/>
            </a:lvl4pPr>
            <a:lvl5pPr lvl="4" algn="l">
              <a:lnSpc>
                <a:spcPct val="100000"/>
              </a:lnSpc>
              <a:spcBef>
                <a:spcPts val="0"/>
              </a:spcBef>
              <a:spcAft>
                <a:spcPts val="0"/>
              </a:spcAft>
              <a:buSzPts val="2100"/>
              <a:buNone/>
              <a:defRPr/>
            </a:lvl5pPr>
            <a:lvl6pPr lvl="5" algn="l">
              <a:lnSpc>
                <a:spcPct val="100000"/>
              </a:lnSpc>
              <a:spcBef>
                <a:spcPts val="0"/>
              </a:spcBef>
              <a:spcAft>
                <a:spcPts val="0"/>
              </a:spcAft>
              <a:buSzPts val="2100"/>
              <a:buNone/>
              <a:defRPr/>
            </a:lvl6pPr>
            <a:lvl7pPr lvl="6" algn="l">
              <a:lnSpc>
                <a:spcPct val="100000"/>
              </a:lnSpc>
              <a:spcBef>
                <a:spcPts val="0"/>
              </a:spcBef>
              <a:spcAft>
                <a:spcPts val="0"/>
              </a:spcAft>
              <a:buSzPts val="2100"/>
              <a:buNone/>
              <a:defRPr/>
            </a:lvl7pPr>
            <a:lvl8pPr lvl="7" algn="l">
              <a:lnSpc>
                <a:spcPct val="100000"/>
              </a:lnSpc>
              <a:spcBef>
                <a:spcPts val="0"/>
              </a:spcBef>
              <a:spcAft>
                <a:spcPts val="0"/>
              </a:spcAft>
              <a:buSzPts val="2100"/>
              <a:buNone/>
              <a:defRPr/>
            </a:lvl8pPr>
            <a:lvl9pPr lvl="8" algn="l">
              <a:lnSpc>
                <a:spcPct val="100000"/>
              </a:lnSpc>
              <a:spcBef>
                <a:spcPts val="0"/>
              </a:spcBef>
              <a:spcAft>
                <a:spcPts val="0"/>
              </a:spcAft>
              <a:buSzPts val="2100"/>
              <a:buNone/>
              <a:defRPr/>
            </a:lvl9pPr>
          </a:lstStyle>
          <a:p>
            <a:endParaRPr/>
          </a:p>
        </p:txBody>
      </p:sp>
      <p:sp>
        <p:nvSpPr>
          <p:cNvPr id="6381" name="Google Shape;6381;p69"/>
          <p:cNvSpPr/>
          <p:nvPr/>
        </p:nvSpPr>
        <p:spPr>
          <a:xfrm>
            <a:off x="-348067" y="853133"/>
            <a:ext cx="1300000" cy="48800"/>
          </a:xfrm>
          <a:prstGeom prst="rect">
            <a:avLst/>
          </a:pr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grpSp>
        <p:nvGrpSpPr>
          <p:cNvPr id="6382" name="Google Shape;6382;p69"/>
          <p:cNvGrpSpPr/>
          <p:nvPr/>
        </p:nvGrpSpPr>
        <p:grpSpPr>
          <a:xfrm>
            <a:off x="78369" y="5596296"/>
            <a:ext cx="12034728" cy="1130475"/>
            <a:chOff x="58777" y="4197223"/>
            <a:chExt cx="9026046" cy="847856"/>
          </a:xfrm>
        </p:grpSpPr>
        <p:sp>
          <p:nvSpPr>
            <p:cNvPr id="6383" name="Google Shape;6383;p69"/>
            <p:cNvSpPr/>
            <p:nvPr/>
          </p:nvSpPr>
          <p:spPr>
            <a:xfrm>
              <a:off x="8256418" y="4197223"/>
              <a:ext cx="349515" cy="436120"/>
            </a:xfrm>
            <a:custGeom>
              <a:avLst/>
              <a:gdLst/>
              <a:ahLst/>
              <a:cxnLst/>
              <a:rect l="l" t="t" r="r" b="b"/>
              <a:pathLst>
                <a:path w="10836" h="13521" extrusionOk="0">
                  <a:moveTo>
                    <a:pt x="4145" y="435"/>
                  </a:moveTo>
                  <a:cubicBezTo>
                    <a:pt x="4431" y="435"/>
                    <a:pt x="4712" y="608"/>
                    <a:pt x="4763" y="994"/>
                  </a:cubicBezTo>
                  <a:cubicBezTo>
                    <a:pt x="4799" y="1184"/>
                    <a:pt x="4751" y="1387"/>
                    <a:pt x="4620" y="1542"/>
                  </a:cubicBezTo>
                  <a:lnTo>
                    <a:pt x="3822" y="1684"/>
                  </a:lnTo>
                  <a:cubicBezTo>
                    <a:pt x="3656" y="1589"/>
                    <a:pt x="3537" y="1434"/>
                    <a:pt x="3501" y="1244"/>
                  </a:cubicBezTo>
                  <a:lnTo>
                    <a:pt x="3501" y="1232"/>
                  </a:lnTo>
                  <a:cubicBezTo>
                    <a:pt x="3386" y="732"/>
                    <a:pt x="3770" y="435"/>
                    <a:pt x="4145" y="435"/>
                  </a:cubicBezTo>
                  <a:close/>
                  <a:moveTo>
                    <a:pt x="7848" y="2746"/>
                  </a:moveTo>
                  <a:cubicBezTo>
                    <a:pt x="8111" y="2746"/>
                    <a:pt x="8330" y="2934"/>
                    <a:pt x="8383" y="3196"/>
                  </a:cubicBezTo>
                  <a:lnTo>
                    <a:pt x="9776" y="10757"/>
                  </a:lnTo>
                  <a:cubicBezTo>
                    <a:pt x="9823" y="11066"/>
                    <a:pt x="9621" y="11352"/>
                    <a:pt x="9323" y="11400"/>
                  </a:cubicBezTo>
                  <a:lnTo>
                    <a:pt x="3060" y="12543"/>
                  </a:lnTo>
                  <a:cubicBezTo>
                    <a:pt x="3030" y="12548"/>
                    <a:pt x="2999" y="12550"/>
                    <a:pt x="2969" y="12550"/>
                  </a:cubicBezTo>
                  <a:cubicBezTo>
                    <a:pt x="2707" y="12550"/>
                    <a:pt x="2472" y="12369"/>
                    <a:pt x="2429" y="12102"/>
                  </a:cubicBezTo>
                  <a:lnTo>
                    <a:pt x="1048" y="4530"/>
                  </a:lnTo>
                  <a:cubicBezTo>
                    <a:pt x="989" y="4232"/>
                    <a:pt x="1191" y="3947"/>
                    <a:pt x="1489" y="3899"/>
                  </a:cubicBezTo>
                  <a:lnTo>
                    <a:pt x="2239" y="3768"/>
                  </a:lnTo>
                  <a:cubicBezTo>
                    <a:pt x="2271" y="3968"/>
                    <a:pt x="2451" y="4121"/>
                    <a:pt x="2657" y="4121"/>
                  </a:cubicBezTo>
                  <a:cubicBezTo>
                    <a:pt x="2684" y="4121"/>
                    <a:pt x="2711" y="4119"/>
                    <a:pt x="2739" y="4113"/>
                  </a:cubicBezTo>
                  <a:lnTo>
                    <a:pt x="6656" y="3399"/>
                  </a:lnTo>
                  <a:cubicBezTo>
                    <a:pt x="6882" y="3351"/>
                    <a:pt x="7049" y="3125"/>
                    <a:pt x="7001" y="2887"/>
                  </a:cubicBezTo>
                  <a:lnTo>
                    <a:pt x="7740" y="2756"/>
                  </a:lnTo>
                  <a:cubicBezTo>
                    <a:pt x="7776" y="2749"/>
                    <a:pt x="7812" y="2746"/>
                    <a:pt x="7848" y="2746"/>
                  </a:cubicBezTo>
                  <a:close/>
                  <a:moveTo>
                    <a:pt x="4134" y="0"/>
                  </a:moveTo>
                  <a:cubicBezTo>
                    <a:pt x="4070" y="0"/>
                    <a:pt x="4006" y="6"/>
                    <a:pt x="3942" y="18"/>
                  </a:cubicBezTo>
                  <a:cubicBezTo>
                    <a:pt x="3334" y="125"/>
                    <a:pt x="2941" y="708"/>
                    <a:pt x="3072" y="1303"/>
                  </a:cubicBezTo>
                  <a:cubicBezTo>
                    <a:pt x="3096" y="1482"/>
                    <a:pt x="3168" y="1637"/>
                    <a:pt x="3287" y="1780"/>
                  </a:cubicBezTo>
                  <a:lnTo>
                    <a:pt x="2501" y="1923"/>
                  </a:lnTo>
                  <a:cubicBezTo>
                    <a:pt x="2191" y="1982"/>
                    <a:pt x="1977" y="2292"/>
                    <a:pt x="2037" y="2601"/>
                  </a:cubicBezTo>
                  <a:lnTo>
                    <a:pt x="2084" y="2887"/>
                  </a:lnTo>
                  <a:lnTo>
                    <a:pt x="798" y="3125"/>
                  </a:lnTo>
                  <a:cubicBezTo>
                    <a:pt x="310" y="3208"/>
                    <a:pt x="1" y="3673"/>
                    <a:pt x="84" y="4161"/>
                  </a:cubicBezTo>
                  <a:lnTo>
                    <a:pt x="1656" y="12793"/>
                  </a:lnTo>
                  <a:cubicBezTo>
                    <a:pt x="1741" y="13218"/>
                    <a:pt x="2111" y="13520"/>
                    <a:pt x="2537" y="13520"/>
                  </a:cubicBezTo>
                  <a:cubicBezTo>
                    <a:pt x="2588" y="13520"/>
                    <a:pt x="2639" y="13516"/>
                    <a:pt x="2691" y="13507"/>
                  </a:cubicBezTo>
                  <a:lnTo>
                    <a:pt x="10026" y="12162"/>
                  </a:lnTo>
                  <a:cubicBezTo>
                    <a:pt x="10514" y="12079"/>
                    <a:pt x="10835" y="11602"/>
                    <a:pt x="10752" y="11126"/>
                  </a:cubicBezTo>
                  <a:lnTo>
                    <a:pt x="9168" y="2494"/>
                  </a:lnTo>
                  <a:cubicBezTo>
                    <a:pt x="9095" y="2064"/>
                    <a:pt x="8725" y="1763"/>
                    <a:pt x="8304" y="1763"/>
                  </a:cubicBezTo>
                  <a:cubicBezTo>
                    <a:pt x="8248" y="1763"/>
                    <a:pt x="8190" y="1768"/>
                    <a:pt x="8133" y="1780"/>
                  </a:cubicBezTo>
                  <a:lnTo>
                    <a:pt x="6859" y="2018"/>
                  </a:lnTo>
                  <a:lnTo>
                    <a:pt x="6799" y="1732"/>
                  </a:lnTo>
                  <a:cubicBezTo>
                    <a:pt x="6745" y="1451"/>
                    <a:pt x="6496" y="1249"/>
                    <a:pt x="6210" y="1249"/>
                  </a:cubicBezTo>
                  <a:cubicBezTo>
                    <a:pt x="6180" y="1249"/>
                    <a:pt x="6151" y="1251"/>
                    <a:pt x="6120" y="1256"/>
                  </a:cubicBezTo>
                  <a:lnTo>
                    <a:pt x="5168" y="1434"/>
                  </a:lnTo>
                  <a:cubicBezTo>
                    <a:pt x="5227" y="1268"/>
                    <a:pt x="5239" y="1089"/>
                    <a:pt x="5204" y="910"/>
                  </a:cubicBezTo>
                  <a:cubicBezTo>
                    <a:pt x="5119" y="380"/>
                    <a:pt x="4655" y="0"/>
                    <a:pt x="4134"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384" name="Google Shape;6384;p69"/>
            <p:cNvSpPr/>
            <p:nvPr/>
          </p:nvSpPr>
          <p:spPr>
            <a:xfrm>
              <a:off x="8318251" y="4354466"/>
              <a:ext cx="60156" cy="49866"/>
            </a:xfrm>
            <a:custGeom>
              <a:avLst/>
              <a:gdLst/>
              <a:ahLst/>
              <a:cxnLst/>
              <a:rect l="l" t="t" r="r" b="b"/>
              <a:pathLst>
                <a:path w="1865" h="1546" extrusionOk="0">
                  <a:moveTo>
                    <a:pt x="1014" y="1"/>
                  </a:moveTo>
                  <a:cubicBezTo>
                    <a:pt x="970" y="1"/>
                    <a:pt x="926" y="5"/>
                    <a:pt x="882" y="12"/>
                  </a:cubicBezTo>
                  <a:cubicBezTo>
                    <a:pt x="191" y="131"/>
                    <a:pt x="0" y="1012"/>
                    <a:pt x="572" y="1405"/>
                  </a:cubicBezTo>
                  <a:cubicBezTo>
                    <a:pt x="710" y="1502"/>
                    <a:pt x="861" y="1545"/>
                    <a:pt x="1007" y="1545"/>
                  </a:cubicBezTo>
                  <a:cubicBezTo>
                    <a:pt x="1454" y="1545"/>
                    <a:pt x="1864" y="1142"/>
                    <a:pt x="1775" y="631"/>
                  </a:cubicBezTo>
                  <a:cubicBezTo>
                    <a:pt x="1700" y="259"/>
                    <a:pt x="1379" y="1"/>
                    <a:pt x="101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385" name="Google Shape;6385;p69"/>
            <p:cNvSpPr/>
            <p:nvPr/>
          </p:nvSpPr>
          <p:spPr>
            <a:xfrm>
              <a:off x="8386921" y="4339823"/>
              <a:ext cx="124020" cy="43383"/>
            </a:xfrm>
            <a:custGeom>
              <a:avLst/>
              <a:gdLst/>
              <a:ahLst/>
              <a:cxnLst/>
              <a:rect l="l" t="t" r="r" b="b"/>
              <a:pathLst>
                <a:path w="3845" h="1345" extrusionOk="0">
                  <a:moveTo>
                    <a:pt x="3248" y="1"/>
                  </a:moveTo>
                  <a:cubicBezTo>
                    <a:pt x="3212" y="1"/>
                    <a:pt x="3174" y="5"/>
                    <a:pt x="3134" y="14"/>
                  </a:cubicBezTo>
                  <a:lnTo>
                    <a:pt x="538" y="478"/>
                  </a:lnTo>
                  <a:cubicBezTo>
                    <a:pt x="0" y="579"/>
                    <a:pt x="106" y="1345"/>
                    <a:pt x="597" y="1345"/>
                  </a:cubicBezTo>
                  <a:cubicBezTo>
                    <a:pt x="628" y="1345"/>
                    <a:pt x="660" y="1342"/>
                    <a:pt x="693" y="1335"/>
                  </a:cubicBezTo>
                  <a:lnTo>
                    <a:pt x="3289" y="871"/>
                  </a:lnTo>
                  <a:cubicBezTo>
                    <a:pt x="3844" y="793"/>
                    <a:pt x="3747" y="1"/>
                    <a:pt x="324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386" name="Google Shape;6386;p69"/>
            <p:cNvSpPr/>
            <p:nvPr/>
          </p:nvSpPr>
          <p:spPr>
            <a:xfrm>
              <a:off x="8330927" y="4423976"/>
              <a:ext cx="60156" cy="49866"/>
            </a:xfrm>
            <a:custGeom>
              <a:avLst/>
              <a:gdLst/>
              <a:ahLst/>
              <a:cxnLst/>
              <a:rect l="l" t="t" r="r" b="b"/>
              <a:pathLst>
                <a:path w="1865" h="1546" extrusionOk="0">
                  <a:moveTo>
                    <a:pt x="1014" y="1"/>
                  </a:moveTo>
                  <a:cubicBezTo>
                    <a:pt x="970" y="1"/>
                    <a:pt x="926" y="5"/>
                    <a:pt x="881" y="12"/>
                  </a:cubicBezTo>
                  <a:cubicBezTo>
                    <a:pt x="203" y="131"/>
                    <a:pt x="0" y="1012"/>
                    <a:pt x="572" y="1405"/>
                  </a:cubicBezTo>
                  <a:cubicBezTo>
                    <a:pt x="710" y="1502"/>
                    <a:pt x="861" y="1546"/>
                    <a:pt x="1007" y="1546"/>
                  </a:cubicBezTo>
                  <a:cubicBezTo>
                    <a:pt x="1454" y="1546"/>
                    <a:pt x="1864" y="1142"/>
                    <a:pt x="1774" y="631"/>
                  </a:cubicBezTo>
                  <a:cubicBezTo>
                    <a:pt x="1700" y="259"/>
                    <a:pt x="1379" y="1"/>
                    <a:pt x="101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387" name="Google Shape;6387;p69"/>
            <p:cNvSpPr/>
            <p:nvPr/>
          </p:nvSpPr>
          <p:spPr>
            <a:xfrm>
              <a:off x="8400436" y="4409300"/>
              <a:ext cx="121279" cy="43544"/>
            </a:xfrm>
            <a:custGeom>
              <a:avLst/>
              <a:gdLst/>
              <a:ahLst/>
              <a:cxnLst/>
              <a:rect l="l" t="t" r="r" b="b"/>
              <a:pathLst>
                <a:path w="3760" h="1350" extrusionOk="0">
                  <a:moveTo>
                    <a:pt x="3144" y="1"/>
                  </a:moveTo>
                  <a:cubicBezTo>
                    <a:pt x="3128" y="1"/>
                    <a:pt x="3112" y="1"/>
                    <a:pt x="3096" y="3"/>
                  </a:cubicBezTo>
                  <a:lnTo>
                    <a:pt x="500" y="467"/>
                  </a:lnTo>
                  <a:cubicBezTo>
                    <a:pt x="0" y="618"/>
                    <a:pt x="125" y="1349"/>
                    <a:pt x="631" y="1349"/>
                  </a:cubicBezTo>
                  <a:cubicBezTo>
                    <a:pt x="643" y="1349"/>
                    <a:pt x="655" y="1349"/>
                    <a:pt x="667" y="1348"/>
                  </a:cubicBezTo>
                  <a:lnTo>
                    <a:pt x="3263" y="872"/>
                  </a:lnTo>
                  <a:cubicBezTo>
                    <a:pt x="3759" y="722"/>
                    <a:pt x="3640" y="1"/>
                    <a:pt x="314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388" name="Google Shape;6388;p69"/>
            <p:cNvSpPr/>
            <p:nvPr/>
          </p:nvSpPr>
          <p:spPr>
            <a:xfrm>
              <a:off x="8344377" y="4498130"/>
              <a:ext cx="60123" cy="50221"/>
            </a:xfrm>
            <a:custGeom>
              <a:avLst/>
              <a:gdLst/>
              <a:ahLst/>
              <a:cxnLst/>
              <a:rect l="l" t="t" r="r" b="b"/>
              <a:pathLst>
                <a:path w="1864" h="1557" extrusionOk="0">
                  <a:moveTo>
                    <a:pt x="1010" y="0"/>
                  </a:moveTo>
                  <a:cubicBezTo>
                    <a:pt x="967" y="0"/>
                    <a:pt x="924" y="4"/>
                    <a:pt x="881" y="11"/>
                  </a:cubicBezTo>
                  <a:cubicBezTo>
                    <a:pt x="203" y="130"/>
                    <a:pt x="0" y="1011"/>
                    <a:pt x="572" y="1416"/>
                  </a:cubicBezTo>
                  <a:cubicBezTo>
                    <a:pt x="710" y="1513"/>
                    <a:pt x="860" y="1556"/>
                    <a:pt x="1007" y="1556"/>
                  </a:cubicBezTo>
                  <a:cubicBezTo>
                    <a:pt x="1454" y="1556"/>
                    <a:pt x="1864" y="1153"/>
                    <a:pt x="1774" y="642"/>
                  </a:cubicBezTo>
                  <a:cubicBezTo>
                    <a:pt x="1710" y="268"/>
                    <a:pt x="1378" y="0"/>
                    <a:pt x="1010"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389" name="Google Shape;6389;p69"/>
            <p:cNvSpPr/>
            <p:nvPr/>
          </p:nvSpPr>
          <p:spPr>
            <a:xfrm>
              <a:off x="8413822" y="4483357"/>
              <a:ext cx="122246" cy="43706"/>
            </a:xfrm>
            <a:custGeom>
              <a:avLst/>
              <a:gdLst/>
              <a:ahLst/>
              <a:cxnLst/>
              <a:rect l="l" t="t" r="r" b="b"/>
              <a:pathLst>
                <a:path w="3790" h="1355" extrusionOk="0">
                  <a:moveTo>
                    <a:pt x="3177" y="0"/>
                  </a:moveTo>
                  <a:cubicBezTo>
                    <a:pt x="3155" y="0"/>
                    <a:pt x="3133" y="2"/>
                    <a:pt x="3110" y="5"/>
                  </a:cubicBezTo>
                  <a:lnTo>
                    <a:pt x="514" y="481"/>
                  </a:lnTo>
                  <a:cubicBezTo>
                    <a:pt x="1" y="606"/>
                    <a:pt x="110" y="1355"/>
                    <a:pt x="602" y="1355"/>
                  </a:cubicBezTo>
                  <a:cubicBezTo>
                    <a:pt x="623" y="1355"/>
                    <a:pt x="646" y="1353"/>
                    <a:pt x="669" y="1350"/>
                  </a:cubicBezTo>
                  <a:lnTo>
                    <a:pt x="3264" y="886"/>
                  </a:lnTo>
                  <a:cubicBezTo>
                    <a:pt x="3789" y="749"/>
                    <a:pt x="3669" y="0"/>
                    <a:pt x="3177"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390" name="Google Shape;6390;p69"/>
            <p:cNvSpPr/>
            <p:nvPr/>
          </p:nvSpPr>
          <p:spPr>
            <a:xfrm>
              <a:off x="8287157" y="4806940"/>
              <a:ext cx="250396" cy="224592"/>
            </a:xfrm>
            <a:custGeom>
              <a:avLst/>
              <a:gdLst/>
              <a:ahLst/>
              <a:cxnLst/>
              <a:rect l="l" t="t" r="r" b="b"/>
              <a:pathLst>
                <a:path w="7763" h="6963" extrusionOk="0">
                  <a:moveTo>
                    <a:pt x="3924" y="1"/>
                  </a:moveTo>
                  <a:cubicBezTo>
                    <a:pt x="2893" y="1"/>
                    <a:pt x="1881" y="469"/>
                    <a:pt x="1215" y="1343"/>
                  </a:cubicBezTo>
                  <a:lnTo>
                    <a:pt x="6953" y="4975"/>
                  </a:lnTo>
                  <a:cubicBezTo>
                    <a:pt x="7763" y="3403"/>
                    <a:pt x="7239" y="1474"/>
                    <a:pt x="5751" y="534"/>
                  </a:cubicBezTo>
                  <a:cubicBezTo>
                    <a:pt x="5184" y="174"/>
                    <a:pt x="4551" y="1"/>
                    <a:pt x="3924" y="1"/>
                  </a:cubicBezTo>
                  <a:close/>
                  <a:moveTo>
                    <a:pt x="810" y="1986"/>
                  </a:moveTo>
                  <a:lnTo>
                    <a:pt x="810" y="1986"/>
                  </a:lnTo>
                  <a:cubicBezTo>
                    <a:pt x="0" y="3558"/>
                    <a:pt x="512" y="5498"/>
                    <a:pt x="2012" y="6439"/>
                  </a:cubicBezTo>
                  <a:cubicBezTo>
                    <a:pt x="2576" y="6793"/>
                    <a:pt x="3206" y="6963"/>
                    <a:pt x="3829" y="6963"/>
                  </a:cubicBezTo>
                  <a:cubicBezTo>
                    <a:pt x="4864" y="6963"/>
                    <a:pt x="5880" y="6494"/>
                    <a:pt x="6549" y="5618"/>
                  </a:cubicBezTo>
                  <a:lnTo>
                    <a:pt x="810" y="1986"/>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391" name="Google Shape;6391;p69"/>
            <p:cNvSpPr/>
            <p:nvPr/>
          </p:nvSpPr>
          <p:spPr>
            <a:xfrm>
              <a:off x="8756435" y="4325276"/>
              <a:ext cx="195885" cy="181918"/>
            </a:xfrm>
            <a:custGeom>
              <a:avLst/>
              <a:gdLst/>
              <a:ahLst/>
              <a:cxnLst/>
              <a:rect l="l" t="t" r="r" b="b"/>
              <a:pathLst>
                <a:path w="6073" h="5640" extrusionOk="0">
                  <a:moveTo>
                    <a:pt x="3596" y="0"/>
                  </a:moveTo>
                  <a:lnTo>
                    <a:pt x="1203" y="1632"/>
                  </a:lnTo>
                  <a:cubicBezTo>
                    <a:pt x="251" y="2286"/>
                    <a:pt x="1" y="3596"/>
                    <a:pt x="655" y="4560"/>
                  </a:cubicBezTo>
                  <a:lnTo>
                    <a:pt x="763" y="4715"/>
                  </a:lnTo>
                  <a:cubicBezTo>
                    <a:pt x="1163" y="5316"/>
                    <a:pt x="1827" y="5640"/>
                    <a:pt x="2502" y="5640"/>
                  </a:cubicBezTo>
                  <a:cubicBezTo>
                    <a:pt x="2909" y="5640"/>
                    <a:pt x="3321" y="5522"/>
                    <a:pt x="3680" y="5275"/>
                  </a:cubicBezTo>
                  <a:lnTo>
                    <a:pt x="6073" y="3644"/>
                  </a:lnTo>
                  <a:lnTo>
                    <a:pt x="3596" y="0"/>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392" name="Google Shape;6392;p69"/>
            <p:cNvSpPr/>
            <p:nvPr/>
          </p:nvSpPr>
          <p:spPr>
            <a:xfrm>
              <a:off x="8888938" y="4249734"/>
              <a:ext cx="195885" cy="181950"/>
            </a:xfrm>
            <a:custGeom>
              <a:avLst/>
              <a:gdLst/>
              <a:ahLst/>
              <a:cxnLst/>
              <a:rect l="l" t="t" r="r" b="b"/>
              <a:pathLst>
                <a:path w="6073" h="5641" extrusionOk="0">
                  <a:moveTo>
                    <a:pt x="3577" y="1"/>
                  </a:moveTo>
                  <a:cubicBezTo>
                    <a:pt x="3169" y="1"/>
                    <a:pt x="2757" y="119"/>
                    <a:pt x="2393" y="366"/>
                  </a:cubicBezTo>
                  <a:lnTo>
                    <a:pt x="0" y="1997"/>
                  </a:lnTo>
                  <a:lnTo>
                    <a:pt x="2477" y="5640"/>
                  </a:lnTo>
                  <a:lnTo>
                    <a:pt x="4870" y="4009"/>
                  </a:lnTo>
                  <a:cubicBezTo>
                    <a:pt x="5834" y="3354"/>
                    <a:pt x="6072" y="2045"/>
                    <a:pt x="5429" y="1092"/>
                  </a:cubicBezTo>
                  <a:lnTo>
                    <a:pt x="5322" y="926"/>
                  </a:lnTo>
                  <a:cubicBezTo>
                    <a:pt x="4914" y="325"/>
                    <a:pt x="4252" y="1"/>
                    <a:pt x="3577"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393" name="Google Shape;6393;p69"/>
            <p:cNvSpPr/>
            <p:nvPr/>
          </p:nvSpPr>
          <p:spPr>
            <a:xfrm>
              <a:off x="8698827" y="4700401"/>
              <a:ext cx="346064" cy="344677"/>
            </a:xfrm>
            <a:custGeom>
              <a:avLst/>
              <a:gdLst/>
              <a:ahLst/>
              <a:cxnLst/>
              <a:rect l="l" t="t" r="r" b="b"/>
              <a:pathLst>
                <a:path w="10729" h="10686" extrusionOk="0">
                  <a:moveTo>
                    <a:pt x="5017" y="0"/>
                  </a:moveTo>
                  <a:cubicBezTo>
                    <a:pt x="4831" y="0"/>
                    <a:pt x="4666" y="137"/>
                    <a:pt x="4644" y="324"/>
                  </a:cubicBezTo>
                  <a:lnTo>
                    <a:pt x="4192" y="3813"/>
                  </a:lnTo>
                  <a:lnTo>
                    <a:pt x="703" y="3348"/>
                  </a:lnTo>
                  <a:cubicBezTo>
                    <a:pt x="688" y="3347"/>
                    <a:pt x="673" y="3346"/>
                    <a:pt x="659" y="3346"/>
                  </a:cubicBezTo>
                  <a:cubicBezTo>
                    <a:pt x="474" y="3346"/>
                    <a:pt x="308" y="3482"/>
                    <a:pt x="286" y="3670"/>
                  </a:cubicBezTo>
                  <a:lnTo>
                    <a:pt x="24" y="5646"/>
                  </a:lnTo>
                  <a:cubicBezTo>
                    <a:pt x="1" y="5849"/>
                    <a:pt x="143" y="6027"/>
                    <a:pt x="346" y="6063"/>
                  </a:cubicBezTo>
                  <a:lnTo>
                    <a:pt x="3822" y="6527"/>
                  </a:lnTo>
                  <a:lnTo>
                    <a:pt x="3370" y="10004"/>
                  </a:lnTo>
                  <a:cubicBezTo>
                    <a:pt x="3334" y="10206"/>
                    <a:pt x="3477" y="10397"/>
                    <a:pt x="3692" y="10421"/>
                  </a:cubicBezTo>
                  <a:lnTo>
                    <a:pt x="5656" y="10683"/>
                  </a:lnTo>
                  <a:cubicBezTo>
                    <a:pt x="5671" y="10684"/>
                    <a:pt x="5686" y="10685"/>
                    <a:pt x="5700" y="10685"/>
                  </a:cubicBezTo>
                  <a:cubicBezTo>
                    <a:pt x="5885" y="10685"/>
                    <a:pt x="6051" y="10549"/>
                    <a:pt x="6073" y="10361"/>
                  </a:cubicBezTo>
                  <a:lnTo>
                    <a:pt x="6537" y="6885"/>
                  </a:lnTo>
                  <a:lnTo>
                    <a:pt x="10026" y="7337"/>
                  </a:lnTo>
                  <a:cubicBezTo>
                    <a:pt x="10040" y="7339"/>
                    <a:pt x="10055" y="7340"/>
                    <a:pt x="10070" y="7340"/>
                  </a:cubicBezTo>
                  <a:cubicBezTo>
                    <a:pt x="10253" y="7340"/>
                    <a:pt x="10409" y="7203"/>
                    <a:pt x="10442" y="7016"/>
                  </a:cubicBezTo>
                  <a:lnTo>
                    <a:pt x="10704" y="5039"/>
                  </a:lnTo>
                  <a:cubicBezTo>
                    <a:pt x="10728" y="4837"/>
                    <a:pt x="10585" y="4646"/>
                    <a:pt x="10383" y="4622"/>
                  </a:cubicBezTo>
                  <a:lnTo>
                    <a:pt x="6894" y="4170"/>
                  </a:lnTo>
                  <a:lnTo>
                    <a:pt x="7359" y="681"/>
                  </a:lnTo>
                  <a:cubicBezTo>
                    <a:pt x="7382" y="479"/>
                    <a:pt x="7240" y="300"/>
                    <a:pt x="7037" y="265"/>
                  </a:cubicBezTo>
                  <a:lnTo>
                    <a:pt x="5061" y="3"/>
                  </a:lnTo>
                  <a:cubicBezTo>
                    <a:pt x="5046" y="1"/>
                    <a:pt x="5031" y="0"/>
                    <a:pt x="5017"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394" name="Google Shape;6394;p69"/>
            <p:cNvSpPr/>
            <p:nvPr/>
          </p:nvSpPr>
          <p:spPr>
            <a:xfrm>
              <a:off x="7231805" y="4197223"/>
              <a:ext cx="349902" cy="436120"/>
            </a:xfrm>
            <a:custGeom>
              <a:avLst/>
              <a:gdLst/>
              <a:ahLst/>
              <a:cxnLst/>
              <a:rect l="l" t="t" r="r" b="b"/>
              <a:pathLst>
                <a:path w="10848" h="13521" extrusionOk="0">
                  <a:moveTo>
                    <a:pt x="4147" y="435"/>
                  </a:moveTo>
                  <a:cubicBezTo>
                    <a:pt x="4435" y="435"/>
                    <a:pt x="4718" y="608"/>
                    <a:pt x="4775" y="994"/>
                  </a:cubicBezTo>
                  <a:cubicBezTo>
                    <a:pt x="4799" y="1184"/>
                    <a:pt x="4751" y="1387"/>
                    <a:pt x="4620" y="1542"/>
                  </a:cubicBezTo>
                  <a:lnTo>
                    <a:pt x="3835" y="1684"/>
                  </a:lnTo>
                  <a:cubicBezTo>
                    <a:pt x="3656" y="1589"/>
                    <a:pt x="3537" y="1434"/>
                    <a:pt x="3501" y="1244"/>
                  </a:cubicBezTo>
                  <a:lnTo>
                    <a:pt x="3501" y="1232"/>
                  </a:lnTo>
                  <a:cubicBezTo>
                    <a:pt x="3386" y="732"/>
                    <a:pt x="3770" y="435"/>
                    <a:pt x="4147" y="435"/>
                  </a:cubicBezTo>
                  <a:close/>
                  <a:moveTo>
                    <a:pt x="7856" y="2746"/>
                  </a:moveTo>
                  <a:cubicBezTo>
                    <a:pt x="8113" y="2746"/>
                    <a:pt x="8341" y="2934"/>
                    <a:pt x="8383" y="3196"/>
                  </a:cubicBezTo>
                  <a:lnTo>
                    <a:pt x="9776" y="10757"/>
                  </a:lnTo>
                  <a:cubicBezTo>
                    <a:pt x="9823" y="11066"/>
                    <a:pt x="9633" y="11340"/>
                    <a:pt x="9323" y="11400"/>
                  </a:cubicBezTo>
                  <a:lnTo>
                    <a:pt x="3061" y="12543"/>
                  </a:lnTo>
                  <a:cubicBezTo>
                    <a:pt x="3030" y="12548"/>
                    <a:pt x="2999" y="12550"/>
                    <a:pt x="2969" y="12550"/>
                  </a:cubicBezTo>
                  <a:cubicBezTo>
                    <a:pt x="2707" y="12550"/>
                    <a:pt x="2472" y="12369"/>
                    <a:pt x="2430" y="12102"/>
                  </a:cubicBezTo>
                  <a:lnTo>
                    <a:pt x="1048" y="4530"/>
                  </a:lnTo>
                  <a:cubicBezTo>
                    <a:pt x="989" y="4232"/>
                    <a:pt x="1191" y="3947"/>
                    <a:pt x="1489" y="3899"/>
                  </a:cubicBezTo>
                  <a:lnTo>
                    <a:pt x="2239" y="3768"/>
                  </a:lnTo>
                  <a:cubicBezTo>
                    <a:pt x="2271" y="3968"/>
                    <a:pt x="2451" y="4121"/>
                    <a:pt x="2657" y="4121"/>
                  </a:cubicBezTo>
                  <a:cubicBezTo>
                    <a:pt x="2684" y="4121"/>
                    <a:pt x="2712" y="4119"/>
                    <a:pt x="2739" y="4113"/>
                  </a:cubicBezTo>
                  <a:lnTo>
                    <a:pt x="6656" y="3399"/>
                  </a:lnTo>
                  <a:cubicBezTo>
                    <a:pt x="6894" y="3351"/>
                    <a:pt x="7049" y="3125"/>
                    <a:pt x="7002" y="2887"/>
                  </a:cubicBezTo>
                  <a:lnTo>
                    <a:pt x="7752" y="2756"/>
                  </a:lnTo>
                  <a:cubicBezTo>
                    <a:pt x="7787" y="2749"/>
                    <a:pt x="7822" y="2746"/>
                    <a:pt x="7856" y="2746"/>
                  </a:cubicBezTo>
                  <a:close/>
                  <a:moveTo>
                    <a:pt x="4125" y="0"/>
                  </a:moveTo>
                  <a:cubicBezTo>
                    <a:pt x="4061" y="0"/>
                    <a:pt x="3996" y="6"/>
                    <a:pt x="3930" y="18"/>
                  </a:cubicBezTo>
                  <a:cubicBezTo>
                    <a:pt x="3334" y="125"/>
                    <a:pt x="2942" y="708"/>
                    <a:pt x="3061" y="1303"/>
                  </a:cubicBezTo>
                  <a:cubicBezTo>
                    <a:pt x="3096" y="1482"/>
                    <a:pt x="3168" y="1637"/>
                    <a:pt x="3275" y="1780"/>
                  </a:cubicBezTo>
                  <a:lnTo>
                    <a:pt x="2501" y="1923"/>
                  </a:lnTo>
                  <a:cubicBezTo>
                    <a:pt x="2191" y="1982"/>
                    <a:pt x="1977" y="2292"/>
                    <a:pt x="2037" y="2601"/>
                  </a:cubicBezTo>
                  <a:lnTo>
                    <a:pt x="2084" y="2887"/>
                  </a:lnTo>
                  <a:lnTo>
                    <a:pt x="798" y="3125"/>
                  </a:lnTo>
                  <a:cubicBezTo>
                    <a:pt x="310" y="3208"/>
                    <a:pt x="1" y="3673"/>
                    <a:pt x="84" y="4161"/>
                  </a:cubicBezTo>
                  <a:lnTo>
                    <a:pt x="1656" y="12793"/>
                  </a:lnTo>
                  <a:cubicBezTo>
                    <a:pt x="1730" y="13218"/>
                    <a:pt x="2118" y="13520"/>
                    <a:pt x="2540" y="13520"/>
                  </a:cubicBezTo>
                  <a:cubicBezTo>
                    <a:pt x="2590" y="13520"/>
                    <a:pt x="2641" y="13516"/>
                    <a:pt x="2692" y="13507"/>
                  </a:cubicBezTo>
                  <a:lnTo>
                    <a:pt x="10038" y="12162"/>
                  </a:lnTo>
                  <a:cubicBezTo>
                    <a:pt x="10526" y="12079"/>
                    <a:pt x="10847" y="11602"/>
                    <a:pt x="10752" y="11126"/>
                  </a:cubicBezTo>
                  <a:lnTo>
                    <a:pt x="9180" y="2494"/>
                  </a:lnTo>
                  <a:cubicBezTo>
                    <a:pt x="9096" y="2064"/>
                    <a:pt x="8726" y="1763"/>
                    <a:pt x="8305" y="1763"/>
                  </a:cubicBezTo>
                  <a:cubicBezTo>
                    <a:pt x="8248" y="1763"/>
                    <a:pt x="8191" y="1768"/>
                    <a:pt x="8133" y="1780"/>
                  </a:cubicBezTo>
                  <a:lnTo>
                    <a:pt x="6847" y="2018"/>
                  </a:lnTo>
                  <a:lnTo>
                    <a:pt x="6799" y="1732"/>
                  </a:lnTo>
                  <a:cubicBezTo>
                    <a:pt x="6745" y="1451"/>
                    <a:pt x="6496" y="1249"/>
                    <a:pt x="6210" y="1249"/>
                  </a:cubicBezTo>
                  <a:cubicBezTo>
                    <a:pt x="6181" y="1249"/>
                    <a:pt x="6151" y="1251"/>
                    <a:pt x="6121" y="1256"/>
                  </a:cubicBezTo>
                  <a:lnTo>
                    <a:pt x="5168" y="1434"/>
                  </a:lnTo>
                  <a:cubicBezTo>
                    <a:pt x="5228" y="1268"/>
                    <a:pt x="5239" y="1089"/>
                    <a:pt x="5204" y="910"/>
                  </a:cubicBezTo>
                  <a:cubicBezTo>
                    <a:pt x="5119" y="380"/>
                    <a:pt x="4655" y="0"/>
                    <a:pt x="4125"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395" name="Google Shape;6395;p69"/>
            <p:cNvSpPr/>
            <p:nvPr/>
          </p:nvSpPr>
          <p:spPr>
            <a:xfrm>
              <a:off x="7293638" y="4354466"/>
              <a:ext cx="60059" cy="49866"/>
            </a:xfrm>
            <a:custGeom>
              <a:avLst/>
              <a:gdLst/>
              <a:ahLst/>
              <a:cxnLst/>
              <a:rect l="l" t="t" r="r" b="b"/>
              <a:pathLst>
                <a:path w="1862" h="1546" extrusionOk="0">
                  <a:moveTo>
                    <a:pt x="1002" y="1"/>
                  </a:moveTo>
                  <a:cubicBezTo>
                    <a:pt x="959" y="1"/>
                    <a:pt x="914" y="5"/>
                    <a:pt x="870" y="12"/>
                  </a:cubicBezTo>
                  <a:cubicBezTo>
                    <a:pt x="191" y="131"/>
                    <a:pt x="1" y="1012"/>
                    <a:pt x="572" y="1405"/>
                  </a:cubicBezTo>
                  <a:cubicBezTo>
                    <a:pt x="710" y="1502"/>
                    <a:pt x="861" y="1545"/>
                    <a:pt x="1007" y="1545"/>
                  </a:cubicBezTo>
                  <a:cubicBezTo>
                    <a:pt x="1453" y="1545"/>
                    <a:pt x="1861" y="1142"/>
                    <a:pt x="1763" y="631"/>
                  </a:cubicBezTo>
                  <a:cubicBezTo>
                    <a:pt x="1699" y="259"/>
                    <a:pt x="1369"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396" name="Google Shape;6396;p69"/>
            <p:cNvSpPr/>
            <p:nvPr/>
          </p:nvSpPr>
          <p:spPr>
            <a:xfrm>
              <a:off x="7361954" y="4339823"/>
              <a:ext cx="124375" cy="43383"/>
            </a:xfrm>
            <a:custGeom>
              <a:avLst/>
              <a:gdLst/>
              <a:ahLst/>
              <a:cxnLst/>
              <a:rect l="l" t="t" r="r" b="b"/>
              <a:pathLst>
                <a:path w="3856" h="1345" extrusionOk="0">
                  <a:moveTo>
                    <a:pt x="3259" y="1"/>
                  </a:moveTo>
                  <a:cubicBezTo>
                    <a:pt x="3223" y="1"/>
                    <a:pt x="3185" y="5"/>
                    <a:pt x="3145" y="14"/>
                  </a:cubicBezTo>
                  <a:lnTo>
                    <a:pt x="3133" y="14"/>
                  </a:lnTo>
                  <a:lnTo>
                    <a:pt x="550" y="478"/>
                  </a:lnTo>
                  <a:cubicBezTo>
                    <a:pt x="0" y="579"/>
                    <a:pt x="116" y="1345"/>
                    <a:pt x="608" y="1345"/>
                  </a:cubicBezTo>
                  <a:cubicBezTo>
                    <a:pt x="639" y="1345"/>
                    <a:pt x="671" y="1342"/>
                    <a:pt x="704" y="1335"/>
                  </a:cubicBezTo>
                  <a:lnTo>
                    <a:pt x="3300" y="871"/>
                  </a:lnTo>
                  <a:cubicBezTo>
                    <a:pt x="3855" y="793"/>
                    <a:pt x="3758" y="1"/>
                    <a:pt x="3259"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397" name="Google Shape;6397;p69"/>
            <p:cNvSpPr/>
            <p:nvPr/>
          </p:nvSpPr>
          <p:spPr>
            <a:xfrm>
              <a:off x="7306314" y="4423976"/>
              <a:ext cx="60059" cy="49866"/>
            </a:xfrm>
            <a:custGeom>
              <a:avLst/>
              <a:gdLst/>
              <a:ahLst/>
              <a:cxnLst/>
              <a:rect l="l" t="t" r="r" b="b"/>
              <a:pathLst>
                <a:path w="1862" h="1546" extrusionOk="0">
                  <a:moveTo>
                    <a:pt x="1002" y="1"/>
                  </a:moveTo>
                  <a:cubicBezTo>
                    <a:pt x="959" y="1"/>
                    <a:pt x="914" y="5"/>
                    <a:pt x="870" y="12"/>
                  </a:cubicBezTo>
                  <a:cubicBezTo>
                    <a:pt x="191" y="131"/>
                    <a:pt x="1" y="1012"/>
                    <a:pt x="560" y="1405"/>
                  </a:cubicBezTo>
                  <a:cubicBezTo>
                    <a:pt x="701" y="1502"/>
                    <a:pt x="854" y="1546"/>
                    <a:pt x="1002" y="1546"/>
                  </a:cubicBezTo>
                  <a:cubicBezTo>
                    <a:pt x="1453" y="1546"/>
                    <a:pt x="1861" y="1142"/>
                    <a:pt x="1763" y="631"/>
                  </a:cubicBezTo>
                  <a:cubicBezTo>
                    <a:pt x="1699" y="259"/>
                    <a:pt x="1369"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398" name="Google Shape;6398;p69"/>
            <p:cNvSpPr/>
            <p:nvPr/>
          </p:nvSpPr>
          <p:spPr>
            <a:xfrm>
              <a:off x="7375824" y="4409300"/>
              <a:ext cx="121279" cy="43544"/>
            </a:xfrm>
            <a:custGeom>
              <a:avLst/>
              <a:gdLst/>
              <a:ahLst/>
              <a:cxnLst/>
              <a:rect l="l" t="t" r="r" b="b"/>
              <a:pathLst>
                <a:path w="3760" h="1350" extrusionOk="0">
                  <a:moveTo>
                    <a:pt x="3144" y="1"/>
                  </a:moveTo>
                  <a:cubicBezTo>
                    <a:pt x="3128" y="1"/>
                    <a:pt x="3112" y="1"/>
                    <a:pt x="3096" y="3"/>
                  </a:cubicBezTo>
                  <a:lnTo>
                    <a:pt x="501" y="467"/>
                  </a:lnTo>
                  <a:cubicBezTo>
                    <a:pt x="0" y="618"/>
                    <a:pt x="125" y="1349"/>
                    <a:pt x="631" y="1349"/>
                  </a:cubicBezTo>
                  <a:cubicBezTo>
                    <a:pt x="643" y="1349"/>
                    <a:pt x="655" y="1349"/>
                    <a:pt x="667" y="1348"/>
                  </a:cubicBezTo>
                  <a:lnTo>
                    <a:pt x="3263" y="872"/>
                  </a:lnTo>
                  <a:cubicBezTo>
                    <a:pt x="3759" y="722"/>
                    <a:pt x="3640" y="1"/>
                    <a:pt x="314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399" name="Google Shape;6399;p69"/>
            <p:cNvSpPr/>
            <p:nvPr/>
          </p:nvSpPr>
          <p:spPr>
            <a:xfrm>
              <a:off x="7319765" y="4498130"/>
              <a:ext cx="60123" cy="50221"/>
            </a:xfrm>
            <a:custGeom>
              <a:avLst/>
              <a:gdLst/>
              <a:ahLst/>
              <a:cxnLst/>
              <a:rect l="l" t="t" r="r" b="b"/>
              <a:pathLst>
                <a:path w="1864" h="1557" extrusionOk="0">
                  <a:moveTo>
                    <a:pt x="1009" y="0"/>
                  </a:moveTo>
                  <a:cubicBezTo>
                    <a:pt x="967" y="0"/>
                    <a:pt x="924" y="4"/>
                    <a:pt x="881" y="11"/>
                  </a:cubicBezTo>
                  <a:cubicBezTo>
                    <a:pt x="203" y="130"/>
                    <a:pt x="0" y="1011"/>
                    <a:pt x="572" y="1416"/>
                  </a:cubicBezTo>
                  <a:cubicBezTo>
                    <a:pt x="710" y="1513"/>
                    <a:pt x="860" y="1556"/>
                    <a:pt x="1007" y="1556"/>
                  </a:cubicBezTo>
                  <a:cubicBezTo>
                    <a:pt x="1454" y="1556"/>
                    <a:pt x="1864" y="1153"/>
                    <a:pt x="1774" y="642"/>
                  </a:cubicBezTo>
                  <a:cubicBezTo>
                    <a:pt x="1700" y="268"/>
                    <a:pt x="1376" y="0"/>
                    <a:pt x="1009"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400" name="Google Shape;6400;p69"/>
            <p:cNvSpPr/>
            <p:nvPr/>
          </p:nvSpPr>
          <p:spPr>
            <a:xfrm>
              <a:off x="7388855" y="4483390"/>
              <a:ext cx="122343" cy="43673"/>
            </a:xfrm>
            <a:custGeom>
              <a:avLst/>
              <a:gdLst/>
              <a:ahLst/>
              <a:cxnLst/>
              <a:rect l="l" t="t" r="r" b="b"/>
              <a:pathLst>
                <a:path w="3793" h="1354" extrusionOk="0">
                  <a:moveTo>
                    <a:pt x="3178" y="1"/>
                  </a:moveTo>
                  <a:cubicBezTo>
                    <a:pt x="3160" y="1"/>
                    <a:pt x="3140" y="2"/>
                    <a:pt x="3121" y="4"/>
                  </a:cubicBezTo>
                  <a:lnTo>
                    <a:pt x="525" y="480"/>
                  </a:lnTo>
                  <a:cubicBezTo>
                    <a:pt x="1" y="605"/>
                    <a:pt x="121" y="1354"/>
                    <a:pt x="613" y="1354"/>
                  </a:cubicBezTo>
                  <a:cubicBezTo>
                    <a:pt x="635" y="1354"/>
                    <a:pt x="657" y="1352"/>
                    <a:pt x="680" y="1349"/>
                  </a:cubicBezTo>
                  <a:lnTo>
                    <a:pt x="3276" y="885"/>
                  </a:lnTo>
                  <a:cubicBezTo>
                    <a:pt x="3792" y="747"/>
                    <a:pt x="3678" y="1"/>
                    <a:pt x="317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401" name="Google Shape;6401;p69"/>
            <p:cNvSpPr/>
            <p:nvPr/>
          </p:nvSpPr>
          <p:spPr>
            <a:xfrm>
              <a:off x="7262544" y="4806843"/>
              <a:ext cx="250428" cy="224624"/>
            </a:xfrm>
            <a:custGeom>
              <a:avLst/>
              <a:gdLst/>
              <a:ahLst/>
              <a:cxnLst/>
              <a:rect l="l" t="t" r="r" b="b"/>
              <a:pathLst>
                <a:path w="7764" h="6964" extrusionOk="0">
                  <a:moveTo>
                    <a:pt x="3934" y="1"/>
                  </a:moveTo>
                  <a:cubicBezTo>
                    <a:pt x="2900" y="1"/>
                    <a:pt x="1883" y="470"/>
                    <a:pt x="1215" y="1346"/>
                  </a:cubicBezTo>
                  <a:lnTo>
                    <a:pt x="6953" y="4978"/>
                  </a:lnTo>
                  <a:cubicBezTo>
                    <a:pt x="7763" y="3406"/>
                    <a:pt x="7251" y="1465"/>
                    <a:pt x="5751" y="525"/>
                  </a:cubicBezTo>
                  <a:cubicBezTo>
                    <a:pt x="5187" y="171"/>
                    <a:pt x="4557" y="1"/>
                    <a:pt x="3934" y="1"/>
                  </a:cubicBezTo>
                  <a:close/>
                  <a:moveTo>
                    <a:pt x="810" y="1989"/>
                  </a:moveTo>
                  <a:lnTo>
                    <a:pt x="810" y="1989"/>
                  </a:lnTo>
                  <a:cubicBezTo>
                    <a:pt x="0" y="3561"/>
                    <a:pt x="524" y="5490"/>
                    <a:pt x="2012" y="6430"/>
                  </a:cubicBezTo>
                  <a:cubicBezTo>
                    <a:pt x="2579" y="6790"/>
                    <a:pt x="3213" y="6963"/>
                    <a:pt x="3839" y="6963"/>
                  </a:cubicBezTo>
                  <a:cubicBezTo>
                    <a:pt x="4870" y="6963"/>
                    <a:pt x="5882" y="6495"/>
                    <a:pt x="6549" y="5621"/>
                  </a:cubicBezTo>
                  <a:lnTo>
                    <a:pt x="810" y="1989"/>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402" name="Google Shape;6402;p69"/>
            <p:cNvSpPr/>
            <p:nvPr/>
          </p:nvSpPr>
          <p:spPr>
            <a:xfrm>
              <a:off x="7731822" y="4325276"/>
              <a:ext cx="195885" cy="181918"/>
            </a:xfrm>
            <a:custGeom>
              <a:avLst/>
              <a:gdLst/>
              <a:ahLst/>
              <a:cxnLst/>
              <a:rect l="l" t="t" r="r" b="b"/>
              <a:pathLst>
                <a:path w="6073" h="5640" extrusionOk="0">
                  <a:moveTo>
                    <a:pt x="3596" y="0"/>
                  </a:moveTo>
                  <a:lnTo>
                    <a:pt x="1203" y="1632"/>
                  </a:lnTo>
                  <a:cubicBezTo>
                    <a:pt x="251" y="2286"/>
                    <a:pt x="1" y="3596"/>
                    <a:pt x="655" y="4560"/>
                  </a:cubicBezTo>
                  <a:lnTo>
                    <a:pt x="763" y="4715"/>
                  </a:lnTo>
                  <a:cubicBezTo>
                    <a:pt x="1171" y="5316"/>
                    <a:pt x="1833" y="5640"/>
                    <a:pt x="2508" y="5640"/>
                  </a:cubicBezTo>
                  <a:cubicBezTo>
                    <a:pt x="2916" y="5640"/>
                    <a:pt x="3328" y="5522"/>
                    <a:pt x="3692" y="5275"/>
                  </a:cubicBezTo>
                  <a:lnTo>
                    <a:pt x="6073" y="3644"/>
                  </a:lnTo>
                  <a:lnTo>
                    <a:pt x="3596" y="0"/>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403" name="Google Shape;6403;p69"/>
            <p:cNvSpPr/>
            <p:nvPr/>
          </p:nvSpPr>
          <p:spPr>
            <a:xfrm>
              <a:off x="7864326" y="4249734"/>
              <a:ext cx="195885" cy="181950"/>
            </a:xfrm>
            <a:custGeom>
              <a:avLst/>
              <a:gdLst/>
              <a:ahLst/>
              <a:cxnLst/>
              <a:rect l="l" t="t" r="r" b="b"/>
              <a:pathLst>
                <a:path w="6073" h="5641" extrusionOk="0">
                  <a:moveTo>
                    <a:pt x="3568" y="1"/>
                  </a:moveTo>
                  <a:cubicBezTo>
                    <a:pt x="3162" y="1"/>
                    <a:pt x="2752" y="119"/>
                    <a:pt x="2393" y="366"/>
                  </a:cubicBezTo>
                  <a:lnTo>
                    <a:pt x="0" y="1997"/>
                  </a:lnTo>
                  <a:lnTo>
                    <a:pt x="2477" y="5640"/>
                  </a:lnTo>
                  <a:lnTo>
                    <a:pt x="4870" y="4009"/>
                  </a:lnTo>
                  <a:cubicBezTo>
                    <a:pt x="5822" y="3354"/>
                    <a:pt x="6072" y="2045"/>
                    <a:pt x="5430" y="1092"/>
                  </a:cubicBezTo>
                  <a:lnTo>
                    <a:pt x="5310" y="926"/>
                  </a:lnTo>
                  <a:cubicBezTo>
                    <a:pt x="4902" y="325"/>
                    <a:pt x="4240" y="1"/>
                    <a:pt x="356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404" name="Google Shape;6404;p69"/>
            <p:cNvSpPr/>
            <p:nvPr/>
          </p:nvSpPr>
          <p:spPr>
            <a:xfrm>
              <a:off x="7674215" y="4700692"/>
              <a:ext cx="346064" cy="344387"/>
            </a:xfrm>
            <a:custGeom>
              <a:avLst/>
              <a:gdLst/>
              <a:ahLst/>
              <a:cxnLst/>
              <a:rect l="l" t="t" r="r" b="b"/>
              <a:pathLst>
                <a:path w="10729" h="10677" extrusionOk="0">
                  <a:moveTo>
                    <a:pt x="4999" y="0"/>
                  </a:moveTo>
                  <a:cubicBezTo>
                    <a:pt x="4821" y="0"/>
                    <a:pt x="4665" y="135"/>
                    <a:pt x="4644" y="327"/>
                  </a:cubicBezTo>
                  <a:lnTo>
                    <a:pt x="4180" y="3804"/>
                  </a:lnTo>
                  <a:lnTo>
                    <a:pt x="703" y="3339"/>
                  </a:lnTo>
                  <a:cubicBezTo>
                    <a:pt x="688" y="3338"/>
                    <a:pt x="674" y="3337"/>
                    <a:pt x="659" y="3337"/>
                  </a:cubicBezTo>
                  <a:cubicBezTo>
                    <a:pt x="474" y="3337"/>
                    <a:pt x="309" y="3473"/>
                    <a:pt x="286" y="3661"/>
                  </a:cubicBezTo>
                  <a:lnTo>
                    <a:pt x="25" y="5637"/>
                  </a:lnTo>
                  <a:cubicBezTo>
                    <a:pt x="1" y="5840"/>
                    <a:pt x="144" y="6030"/>
                    <a:pt x="346" y="6054"/>
                  </a:cubicBezTo>
                  <a:lnTo>
                    <a:pt x="3823" y="6518"/>
                  </a:lnTo>
                  <a:lnTo>
                    <a:pt x="3370" y="9995"/>
                  </a:lnTo>
                  <a:cubicBezTo>
                    <a:pt x="3334" y="10197"/>
                    <a:pt x="3477" y="10388"/>
                    <a:pt x="3692" y="10412"/>
                  </a:cubicBezTo>
                  <a:lnTo>
                    <a:pt x="5656" y="10674"/>
                  </a:lnTo>
                  <a:cubicBezTo>
                    <a:pt x="5671" y="10675"/>
                    <a:pt x="5686" y="10676"/>
                    <a:pt x="5700" y="10676"/>
                  </a:cubicBezTo>
                  <a:cubicBezTo>
                    <a:pt x="5886" y="10676"/>
                    <a:pt x="6051" y="10540"/>
                    <a:pt x="6073" y="10352"/>
                  </a:cubicBezTo>
                  <a:lnTo>
                    <a:pt x="6537" y="6876"/>
                  </a:lnTo>
                  <a:lnTo>
                    <a:pt x="10014" y="7328"/>
                  </a:lnTo>
                  <a:cubicBezTo>
                    <a:pt x="10034" y="7331"/>
                    <a:pt x="10053" y="7333"/>
                    <a:pt x="10072" y="7333"/>
                  </a:cubicBezTo>
                  <a:cubicBezTo>
                    <a:pt x="10252" y="7333"/>
                    <a:pt x="10409" y="7189"/>
                    <a:pt x="10431" y="7007"/>
                  </a:cubicBezTo>
                  <a:lnTo>
                    <a:pt x="10693" y="5042"/>
                  </a:lnTo>
                  <a:cubicBezTo>
                    <a:pt x="10728" y="4828"/>
                    <a:pt x="10573" y="4649"/>
                    <a:pt x="10371" y="4613"/>
                  </a:cubicBezTo>
                  <a:lnTo>
                    <a:pt x="6894" y="4161"/>
                  </a:lnTo>
                  <a:lnTo>
                    <a:pt x="7359" y="684"/>
                  </a:lnTo>
                  <a:cubicBezTo>
                    <a:pt x="7383" y="470"/>
                    <a:pt x="7240" y="291"/>
                    <a:pt x="7037" y="256"/>
                  </a:cubicBezTo>
                  <a:lnTo>
                    <a:pt x="5061" y="6"/>
                  </a:lnTo>
                  <a:cubicBezTo>
                    <a:pt x="5040" y="2"/>
                    <a:pt x="5019" y="0"/>
                    <a:pt x="4999"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405" name="Google Shape;6405;p69"/>
            <p:cNvSpPr/>
            <p:nvPr/>
          </p:nvSpPr>
          <p:spPr>
            <a:xfrm>
              <a:off x="6206806" y="4197965"/>
              <a:ext cx="349902" cy="435378"/>
            </a:xfrm>
            <a:custGeom>
              <a:avLst/>
              <a:gdLst/>
              <a:ahLst/>
              <a:cxnLst/>
              <a:rect l="l" t="t" r="r" b="b"/>
              <a:pathLst>
                <a:path w="10848" h="13498" extrusionOk="0">
                  <a:moveTo>
                    <a:pt x="4157" y="412"/>
                  </a:moveTo>
                  <a:cubicBezTo>
                    <a:pt x="4443" y="412"/>
                    <a:pt x="4724" y="585"/>
                    <a:pt x="4775" y="971"/>
                  </a:cubicBezTo>
                  <a:cubicBezTo>
                    <a:pt x="4811" y="1161"/>
                    <a:pt x="4763" y="1364"/>
                    <a:pt x="4632" y="1519"/>
                  </a:cubicBezTo>
                  <a:lnTo>
                    <a:pt x="3835" y="1661"/>
                  </a:lnTo>
                  <a:cubicBezTo>
                    <a:pt x="3668" y="1566"/>
                    <a:pt x="3549" y="1411"/>
                    <a:pt x="3513" y="1221"/>
                  </a:cubicBezTo>
                  <a:lnTo>
                    <a:pt x="3513" y="1209"/>
                  </a:lnTo>
                  <a:cubicBezTo>
                    <a:pt x="3398" y="709"/>
                    <a:pt x="3782" y="412"/>
                    <a:pt x="4157" y="412"/>
                  </a:cubicBezTo>
                  <a:close/>
                  <a:moveTo>
                    <a:pt x="7856" y="2723"/>
                  </a:moveTo>
                  <a:cubicBezTo>
                    <a:pt x="8114" y="2723"/>
                    <a:pt x="8342" y="2911"/>
                    <a:pt x="8395" y="3173"/>
                  </a:cubicBezTo>
                  <a:lnTo>
                    <a:pt x="9788" y="10734"/>
                  </a:lnTo>
                  <a:cubicBezTo>
                    <a:pt x="9835" y="11043"/>
                    <a:pt x="9633" y="11329"/>
                    <a:pt x="9335" y="11377"/>
                  </a:cubicBezTo>
                  <a:lnTo>
                    <a:pt x="3073" y="12520"/>
                  </a:lnTo>
                  <a:cubicBezTo>
                    <a:pt x="3042" y="12525"/>
                    <a:pt x="3012" y="12527"/>
                    <a:pt x="2981" y="12527"/>
                  </a:cubicBezTo>
                  <a:cubicBezTo>
                    <a:pt x="2719" y="12527"/>
                    <a:pt x="2484" y="12346"/>
                    <a:pt x="2442" y="12079"/>
                  </a:cubicBezTo>
                  <a:lnTo>
                    <a:pt x="1061" y="4507"/>
                  </a:lnTo>
                  <a:cubicBezTo>
                    <a:pt x="1001" y="4209"/>
                    <a:pt x="1203" y="3924"/>
                    <a:pt x="1501" y="3876"/>
                  </a:cubicBezTo>
                  <a:lnTo>
                    <a:pt x="2251" y="3745"/>
                  </a:lnTo>
                  <a:cubicBezTo>
                    <a:pt x="2283" y="3945"/>
                    <a:pt x="2463" y="4098"/>
                    <a:pt x="2669" y="4098"/>
                  </a:cubicBezTo>
                  <a:cubicBezTo>
                    <a:pt x="2696" y="4098"/>
                    <a:pt x="2724" y="4096"/>
                    <a:pt x="2751" y="4090"/>
                  </a:cubicBezTo>
                  <a:lnTo>
                    <a:pt x="6668" y="3376"/>
                  </a:lnTo>
                  <a:cubicBezTo>
                    <a:pt x="6895" y="3328"/>
                    <a:pt x="7061" y="3102"/>
                    <a:pt x="7014" y="2864"/>
                  </a:cubicBezTo>
                  <a:lnTo>
                    <a:pt x="7752" y="2733"/>
                  </a:lnTo>
                  <a:cubicBezTo>
                    <a:pt x="7787" y="2726"/>
                    <a:pt x="7822" y="2723"/>
                    <a:pt x="7856" y="2723"/>
                  </a:cubicBezTo>
                  <a:close/>
                  <a:moveTo>
                    <a:pt x="4147" y="1"/>
                  </a:moveTo>
                  <a:cubicBezTo>
                    <a:pt x="4083" y="1"/>
                    <a:pt x="4019" y="6"/>
                    <a:pt x="3954" y="18"/>
                  </a:cubicBezTo>
                  <a:cubicBezTo>
                    <a:pt x="3358" y="125"/>
                    <a:pt x="2966" y="697"/>
                    <a:pt x="3073" y="1280"/>
                  </a:cubicBezTo>
                  <a:cubicBezTo>
                    <a:pt x="3108" y="1459"/>
                    <a:pt x="3180" y="1614"/>
                    <a:pt x="3287" y="1757"/>
                  </a:cubicBezTo>
                  <a:lnTo>
                    <a:pt x="2513" y="1900"/>
                  </a:lnTo>
                  <a:cubicBezTo>
                    <a:pt x="2192" y="1959"/>
                    <a:pt x="1989" y="2269"/>
                    <a:pt x="2037" y="2578"/>
                  </a:cubicBezTo>
                  <a:lnTo>
                    <a:pt x="2096" y="2864"/>
                  </a:lnTo>
                  <a:lnTo>
                    <a:pt x="811" y="3102"/>
                  </a:lnTo>
                  <a:cubicBezTo>
                    <a:pt x="322" y="3185"/>
                    <a:pt x="1" y="3650"/>
                    <a:pt x="96" y="4138"/>
                  </a:cubicBezTo>
                  <a:lnTo>
                    <a:pt x="1668" y="12770"/>
                  </a:lnTo>
                  <a:cubicBezTo>
                    <a:pt x="1742" y="13195"/>
                    <a:pt x="2121" y="13497"/>
                    <a:pt x="2549" y="13497"/>
                  </a:cubicBezTo>
                  <a:cubicBezTo>
                    <a:pt x="2600" y="13497"/>
                    <a:pt x="2652" y="13493"/>
                    <a:pt x="2704" y="13484"/>
                  </a:cubicBezTo>
                  <a:lnTo>
                    <a:pt x="10038" y="12139"/>
                  </a:lnTo>
                  <a:cubicBezTo>
                    <a:pt x="10526" y="12056"/>
                    <a:pt x="10848" y="11579"/>
                    <a:pt x="10752" y="11103"/>
                  </a:cubicBezTo>
                  <a:lnTo>
                    <a:pt x="9181" y="2471"/>
                  </a:lnTo>
                  <a:cubicBezTo>
                    <a:pt x="9097" y="2041"/>
                    <a:pt x="8726" y="1740"/>
                    <a:pt x="8313" y="1740"/>
                  </a:cubicBezTo>
                  <a:cubicBezTo>
                    <a:pt x="8257" y="1740"/>
                    <a:pt x="8201" y="1745"/>
                    <a:pt x="8145" y="1757"/>
                  </a:cubicBezTo>
                  <a:lnTo>
                    <a:pt x="6859" y="1995"/>
                  </a:lnTo>
                  <a:lnTo>
                    <a:pt x="6811" y="1709"/>
                  </a:lnTo>
                  <a:cubicBezTo>
                    <a:pt x="6757" y="1428"/>
                    <a:pt x="6498" y="1226"/>
                    <a:pt x="6219" y="1226"/>
                  </a:cubicBezTo>
                  <a:cubicBezTo>
                    <a:pt x="6191" y="1226"/>
                    <a:pt x="6162" y="1228"/>
                    <a:pt x="6133" y="1233"/>
                  </a:cubicBezTo>
                  <a:lnTo>
                    <a:pt x="5180" y="1411"/>
                  </a:lnTo>
                  <a:cubicBezTo>
                    <a:pt x="5240" y="1245"/>
                    <a:pt x="5240" y="1066"/>
                    <a:pt x="5216" y="887"/>
                  </a:cubicBezTo>
                  <a:cubicBezTo>
                    <a:pt x="5121" y="369"/>
                    <a:pt x="4658" y="1"/>
                    <a:pt x="4147"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406" name="Google Shape;6406;p69"/>
            <p:cNvSpPr/>
            <p:nvPr/>
          </p:nvSpPr>
          <p:spPr>
            <a:xfrm>
              <a:off x="6269026" y="4354466"/>
              <a:ext cx="60059" cy="49866"/>
            </a:xfrm>
            <a:custGeom>
              <a:avLst/>
              <a:gdLst/>
              <a:ahLst/>
              <a:cxnLst/>
              <a:rect l="l" t="t" r="r" b="b"/>
              <a:pathLst>
                <a:path w="1862" h="1546" extrusionOk="0">
                  <a:moveTo>
                    <a:pt x="1003" y="1"/>
                  </a:moveTo>
                  <a:cubicBezTo>
                    <a:pt x="959" y="1"/>
                    <a:pt x="914" y="5"/>
                    <a:pt x="870" y="12"/>
                  </a:cubicBezTo>
                  <a:cubicBezTo>
                    <a:pt x="191" y="131"/>
                    <a:pt x="1" y="1012"/>
                    <a:pt x="560" y="1405"/>
                  </a:cubicBezTo>
                  <a:cubicBezTo>
                    <a:pt x="701" y="1502"/>
                    <a:pt x="854" y="1545"/>
                    <a:pt x="1002" y="1545"/>
                  </a:cubicBezTo>
                  <a:cubicBezTo>
                    <a:pt x="1454" y="1545"/>
                    <a:pt x="1861" y="1142"/>
                    <a:pt x="1763" y="631"/>
                  </a:cubicBezTo>
                  <a:cubicBezTo>
                    <a:pt x="1699" y="259"/>
                    <a:pt x="1369" y="1"/>
                    <a:pt x="100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407" name="Google Shape;6407;p69"/>
            <p:cNvSpPr/>
            <p:nvPr/>
          </p:nvSpPr>
          <p:spPr>
            <a:xfrm>
              <a:off x="6337310" y="4339823"/>
              <a:ext cx="124020" cy="43383"/>
            </a:xfrm>
            <a:custGeom>
              <a:avLst/>
              <a:gdLst/>
              <a:ahLst/>
              <a:cxnLst/>
              <a:rect l="l" t="t" r="r" b="b"/>
              <a:pathLst>
                <a:path w="3845" h="1345" extrusionOk="0">
                  <a:moveTo>
                    <a:pt x="3258" y="1"/>
                  </a:moveTo>
                  <a:cubicBezTo>
                    <a:pt x="3223" y="1"/>
                    <a:pt x="3186" y="5"/>
                    <a:pt x="3146" y="14"/>
                  </a:cubicBezTo>
                  <a:lnTo>
                    <a:pt x="3134" y="14"/>
                  </a:lnTo>
                  <a:lnTo>
                    <a:pt x="539" y="478"/>
                  </a:lnTo>
                  <a:cubicBezTo>
                    <a:pt x="1" y="579"/>
                    <a:pt x="106" y="1345"/>
                    <a:pt x="597" y="1345"/>
                  </a:cubicBezTo>
                  <a:cubicBezTo>
                    <a:pt x="628" y="1345"/>
                    <a:pt x="660" y="1342"/>
                    <a:pt x="694" y="1335"/>
                  </a:cubicBezTo>
                  <a:lnTo>
                    <a:pt x="3289" y="871"/>
                  </a:lnTo>
                  <a:cubicBezTo>
                    <a:pt x="3844" y="793"/>
                    <a:pt x="3747" y="1"/>
                    <a:pt x="325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408" name="Google Shape;6408;p69"/>
            <p:cNvSpPr/>
            <p:nvPr/>
          </p:nvSpPr>
          <p:spPr>
            <a:xfrm>
              <a:off x="6281702" y="4423976"/>
              <a:ext cx="59769" cy="49866"/>
            </a:xfrm>
            <a:custGeom>
              <a:avLst/>
              <a:gdLst/>
              <a:ahLst/>
              <a:cxnLst/>
              <a:rect l="l" t="t" r="r" b="b"/>
              <a:pathLst>
                <a:path w="1853" h="1546" extrusionOk="0">
                  <a:moveTo>
                    <a:pt x="1002" y="1"/>
                  </a:moveTo>
                  <a:cubicBezTo>
                    <a:pt x="959" y="1"/>
                    <a:pt x="914" y="5"/>
                    <a:pt x="870" y="12"/>
                  </a:cubicBezTo>
                  <a:cubicBezTo>
                    <a:pt x="191" y="131"/>
                    <a:pt x="1" y="1012"/>
                    <a:pt x="560" y="1405"/>
                  </a:cubicBezTo>
                  <a:cubicBezTo>
                    <a:pt x="701" y="1502"/>
                    <a:pt x="853" y="1546"/>
                    <a:pt x="1000" y="1546"/>
                  </a:cubicBezTo>
                  <a:cubicBezTo>
                    <a:pt x="1449" y="1546"/>
                    <a:pt x="1852" y="1142"/>
                    <a:pt x="1763" y="631"/>
                  </a:cubicBezTo>
                  <a:cubicBezTo>
                    <a:pt x="1699" y="259"/>
                    <a:pt x="1369"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409" name="Google Shape;6409;p69"/>
            <p:cNvSpPr/>
            <p:nvPr/>
          </p:nvSpPr>
          <p:spPr>
            <a:xfrm>
              <a:off x="6351212" y="4409300"/>
              <a:ext cx="120892" cy="43544"/>
            </a:xfrm>
            <a:custGeom>
              <a:avLst/>
              <a:gdLst/>
              <a:ahLst/>
              <a:cxnLst/>
              <a:rect l="l" t="t" r="r" b="b"/>
              <a:pathLst>
                <a:path w="3748" h="1350" extrusionOk="0">
                  <a:moveTo>
                    <a:pt x="3144" y="1"/>
                  </a:moveTo>
                  <a:cubicBezTo>
                    <a:pt x="3128" y="1"/>
                    <a:pt x="3112" y="1"/>
                    <a:pt x="3096" y="3"/>
                  </a:cubicBezTo>
                  <a:lnTo>
                    <a:pt x="501" y="467"/>
                  </a:lnTo>
                  <a:cubicBezTo>
                    <a:pt x="0" y="618"/>
                    <a:pt x="125" y="1349"/>
                    <a:pt x="620" y="1349"/>
                  </a:cubicBezTo>
                  <a:cubicBezTo>
                    <a:pt x="632" y="1349"/>
                    <a:pt x="644" y="1349"/>
                    <a:pt x="656" y="1348"/>
                  </a:cubicBezTo>
                  <a:lnTo>
                    <a:pt x="3251" y="872"/>
                  </a:lnTo>
                  <a:cubicBezTo>
                    <a:pt x="3748" y="722"/>
                    <a:pt x="3639" y="1"/>
                    <a:pt x="314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410" name="Google Shape;6410;p69"/>
            <p:cNvSpPr/>
            <p:nvPr/>
          </p:nvSpPr>
          <p:spPr>
            <a:xfrm>
              <a:off x="6295152" y="4498130"/>
              <a:ext cx="60156" cy="50221"/>
            </a:xfrm>
            <a:custGeom>
              <a:avLst/>
              <a:gdLst/>
              <a:ahLst/>
              <a:cxnLst/>
              <a:rect l="l" t="t" r="r" b="b"/>
              <a:pathLst>
                <a:path w="1865" h="1557" extrusionOk="0">
                  <a:moveTo>
                    <a:pt x="1010" y="0"/>
                  </a:moveTo>
                  <a:cubicBezTo>
                    <a:pt x="967" y="0"/>
                    <a:pt x="924" y="4"/>
                    <a:pt x="881" y="11"/>
                  </a:cubicBezTo>
                  <a:cubicBezTo>
                    <a:pt x="191" y="130"/>
                    <a:pt x="0" y="1011"/>
                    <a:pt x="572" y="1416"/>
                  </a:cubicBezTo>
                  <a:cubicBezTo>
                    <a:pt x="710" y="1513"/>
                    <a:pt x="860" y="1556"/>
                    <a:pt x="1007" y="1556"/>
                  </a:cubicBezTo>
                  <a:cubicBezTo>
                    <a:pt x="1454" y="1556"/>
                    <a:pt x="1864" y="1153"/>
                    <a:pt x="1774" y="642"/>
                  </a:cubicBezTo>
                  <a:cubicBezTo>
                    <a:pt x="1700" y="268"/>
                    <a:pt x="1376" y="0"/>
                    <a:pt x="1010"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411" name="Google Shape;6411;p69"/>
            <p:cNvSpPr/>
            <p:nvPr/>
          </p:nvSpPr>
          <p:spPr>
            <a:xfrm>
              <a:off x="6364243" y="4483357"/>
              <a:ext cx="122214" cy="43706"/>
            </a:xfrm>
            <a:custGeom>
              <a:avLst/>
              <a:gdLst/>
              <a:ahLst/>
              <a:cxnLst/>
              <a:rect l="l" t="t" r="r" b="b"/>
              <a:pathLst>
                <a:path w="3789" h="1355" extrusionOk="0">
                  <a:moveTo>
                    <a:pt x="3177" y="0"/>
                  </a:moveTo>
                  <a:cubicBezTo>
                    <a:pt x="3155" y="0"/>
                    <a:pt x="3133" y="2"/>
                    <a:pt x="3109" y="5"/>
                  </a:cubicBezTo>
                  <a:lnTo>
                    <a:pt x="525" y="481"/>
                  </a:lnTo>
                  <a:cubicBezTo>
                    <a:pt x="1" y="606"/>
                    <a:pt x="110" y="1355"/>
                    <a:pt x="612" y="1355"/>
                  </a:cubicBezTo>
                  <a:cubicBezTo>
                    <a:pt x="634" y="1355"/>
                    <a:pt x="657" y="1353"/>
                    <a:pt x="680" y="1350"/>
                  </a:cubicBezTo>
                  <a:lnTo>
                    <a:pt x="3276" y="886"/>
                  </a:lnTo>
                  <a:cubicBezTo>
                    <a:pt x="3789" y="749"/>
                    <a:pt x="3679" y="0"/>
                    <a:pt x="3177"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412" name="Google Shape;6412;p69"/>
            <p:cNvSpPr/>
            <p:nvPr/>
          </p:nvSpPr>
          <p:spPr>
            <a:xfrm>
              <a:off x="6237545" y="4806940"/>
              <a:ext cx="250815" cy="224592"/>
            </a:xfrm>
            <a:custGeom>
              <a:avLst/>
              <a:gdLst/>
              <a:ahLst/>
              <a:cxnLst/>
              <a:rect l="l" t="t" r="r" b="b"/>
              <a:pathLst>
                <a:path w="7776" h="6963" extrusionOk="0">
                  <a:moveTo>
                    <a:pt x="3934" y="1"/>
                  </a:moveTo>
                  <a:cubicBezTo>
                    <a:pt x="2906" y="1"/>
                    <a:pt x="1893" y="469"/>
                    <a:pt x="1227" y="1343"/>
                  </a:cubicBezTo>
                  <a:lnTo>
                    <a:pt x="6966" y="4975"/>
                  </a:lnTo>
                  <a:cubicBezTo>
                    <a:pt x="7775" y="3403"/>
                    <a:pt x="7251" y="1474"/>
                    <a:pt x="5751" y="534"/>
                  </a:cubicBezTo>
                  <a:cubicBezTo>
                    <a:pt x="5189" y="174"/>
                    <a:pt x="4558" y="1"/>
                    <a:pt x="3934" y="1"/>
                  </a:cubicBezTo>
                  <a:close/>
                  <a:moveTo>
                    <a:pt x="822" y="1986"/>
                  </a:moveTo>
                  <a:lnTo>
                    <a:pt x="822" y="1986"/>
                  </a:lnTo>
                  <a:cubicBezTo>
                    <a:pt x="0" y="3558"/>
                    <a:pt x="524" y="5498"/>
                    <a:pt x="2024" y="6439"/>
                  </a:cubicBezTo>
                  <a:cubicBezTo>
                    <a:pt x="2584" y="6793"/>
                    <a:pt x="3213" y="6963"/>
                    <a:pt x="3836" y="6963"/>
                  </a:cubicBezTo>
                  <a:cubicBezTo>
                    <a:pt x="4871" y="6963"/>
                    <a:pt x="5892" y="6494"/>
                    <a:pt x="6561" y="5618"/>
                  </a:cubicBezTo>
                  <a:lnTo>
                    <a:pt x="822" y="1986"/>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413" name="Google Shape;6413;p69"/>
            <p:cNvSpPr/>
            <p:nvPr/>
          </p:nvSpPr>
          <p:spPr>
            <a:xfrm>
              <a:off x="6706823" y="4325276"/>
              <a:ext cx="196272" cy="181918"/>
            </a:xfrm>
            <a:custGeom>
              <a:avLst/>
              <a:gdLst/>
              <a:ahLst/>
              <a:cxnLst/>
              <a:rect l="l" t="t" r="r" b="b"/>
              <a:pathLst>
                <a:path w="6085" h="5640" extrusionOk="0">
                  <a:moveTo>
                    <a:pt x="3620" y="0"/>
                  </a:moveTo>
                  <a:lnTo>
                    <a:pt x="1215" y="1632"/>
                  </a:lnTo>
                  <a:cubicBezTo>
                    <a:pt x="251" y="2286"/>
                    <a:pt x="1" y="3596"/>
                    <a:pt x="656" y="4560"/>
                  </a:cubicBezTo>
                  <a:lnTo>
                    <a:pt x="763" y="4715"/>
                  </a:lnTo>
                  <a:cubicBezTo>
                    <a:pt x="1171" y="5316"/>
                    <a:pt x="1833" y="5640"/>
                    <a:pt x="2508" y="5640"/>
                  </a:cubicBezTo>
                  <a:cubicBezTo>
                    <a:pt x="2916" y="5640"/>
                    <a:pt x="3328" y="5522"/>
                    <a:pt x="3692" y="5275"/>
                  </a:cubicBezTo>
                  <a:lnTo>
                    <a:pt x="6085" y="3644"/>
                  </a:lnTo>
                  <a:lnTo>
                    <a:pt x="3620" y="0"/>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414" name="Google Shape;6414;p69"/>
            <p:cNvSpPr/>
            <p:nvPr/>
          </p:nvSpPr>
          <p:spPr>
            <a:xfrm>
              <a:off x="6839327" y="4249734"/>
              <a:ext cx="196272" cy="181950"/>
            </a:xfrm>
            <a:custGeom>
              <a:avLst/>
              <a:gdLst/>
              <a:ahLst/>
              <a:cxnLst/>
              <a:rect l="l" t="t" r="r" b="b"/>
              <a:pathLst>
                <a:path w="6085" h="5641" extrusionOk="0">
                  <a:moveTo>
                    <a:pt x="3577" y="1"/>
                  </a:moveTo>
                  <a:cubicBezTo>
                    <a:pt x="3169" y="1"/>
                    <a:pt x="2757" y="119"/>
                    <a:pt x="2394" y="366"/>
                  </a:cubicBezTo>
                  <a:lnTo>
                    <a:pt x="1" y="1997"/>
                  </a:lnTo>
                  <a:lnTo>
                    <a:pt x="2489" y="5640"/>
                  </a:lnTo>
                  <a:lnTo>
                    <a:pt x="4882" y="4009"/>
                  </a:lnTo>
                  <a:cubicBezTo>
                    <a:pt x="5835" y="3354"/>
                    <a:pt x="6085" y="2045"/>
                    <a:pt x="5430" y="1092"/>
                  </a:cubicBezTo>
                  <a:lnTo>
                    <a:pt x="5323" y="926"/>
                  </a:lnTo>
                  <a:cubicBezTo>
                    <a:pt x="4914" y="325"/>
                    <a:pt x="4252" y="1"/>
                    <a:pt x="3577"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415" name="Google Shape;6415;p69"/>
            <p:cNvSpPr/>
            <p:nvPr/>
          </p:nvSpPr>
          <p:spPr>
            <a:xfrm>
              <a:off x="6649603" y="4700692"/>
              <a:ext cx="345677" cy="344387"/>
            </a:xfrm>
            <a:custGeom>
              <a:avLst/>
              <a:gdLst/>
              <a:ahLst/>
              <a:cxnLst/>
              <a:rect l="l" t="t" r="r" b="b"/>
              <a:pathLst>
                <a:path w="10717" h="10677" extrusionOk="0">
                  <a:moveTo>
                    <a:pt x="4999" y="0"/>
                  </a:moveTo>
                  <a:cubicBezTo>
                    <a:pt x="4821" y="0"/>
                    <a:pt x="4666" y="135"/>
                    <a:pt x="4644" y="327"/>
                  </a:cubicBezTo>
                  <a:lnTo>
                    <a:pt x="4180" y="3804"/>
                  </a:lnTo>
                  <a:lnTo>
                    <a:pt x="703" y="3339"/>
                  </a:lnTo>
                  <a:cubicBezTo>
                    <a:pt x="688" y="3338"/>
                    <a:pt x="674" y="3337"/>
                    <a:pt x="659" y="3337"/>
                  </a:cubicBezTo>
                  <a:cubicBezTo>
                    <a:pt x="474" y="3337"/>
                    <a:pt x="309" y="3473"/>
                    <a:pt x="287" y="3661"/>
                  </a:cubicBezTo>
                  <a:lnTo>
                    <a:pt x="25" y="5637"/>
                  </a:lnTo>
                  <a:cubicBezTo>
                    <a:pt x="1" y="5840"/>
                    <a:pt x="144" y="6030"/>
                    <a:pt x="346" y="6054"/>
                  </a:cubicBezTo>
                  <a:lnTo>
                    <a:pt x="3823" y="6518"/>
                  </a:lnTo>
                  <a:lnTo>
                    <a:pt x="3370" y="9995"/>
                  </a:lnTo>
                  <a:cubicBezTo>
                    <a:pt x="3335" y="10197"/>
                    <a:pt x="3477" y="10388"/>
                    <a:pt x="3692" y="10412"/>
                  </a:cubicBezTo>
                  <a:lnTo>
                    <a:pt x="5656" y="10674"/>
                  </a:lnTo>
                  <a:cubicBezTo>
                    <a:pt x="5671" y="10675"/>
                    <a:pt x="5686" y="10676"/>
                    <a:pt x="5700" y="10676"/>
                  </a:cubicBezTo>
                  <a:cubicBezTo>
                    <a:pt x="5886" y="10676"/>
                    <a:pt x="6051" y="10540"/>
                    <a:pt x="6073" y="10352"/>
                  </a:cubicBezTo>
                  <a:lnTo>
                    <a:pt x="6537" y="6876"/>
                  </a:lnTo>
                  <a:lnTo>
                    <a:pt x="10014" y="7328"/>
                  </a:lnTo>
                  <a:cubicBezTo>
                    <a:pt x="10034" y="7331"/>
                    <a:pt x="10053" y="7333"/>
                    <a:pt x="10073" y="7333"/>
                  </a:cubicBezTo>
                  <a:cubicBezTo>
                    <a:pt x="10252" y="7333"/>
                    <a:pt x="10409" y="7189"/>
                    <a:pt x="10431" y="7007"/>
                  </a:cubicBezTo>
                  <a:lnTo>
                    <a:pt x="10693" y="5042"/>
                  </a:lnTo>
                  <a:cubicBezTo>
                    <a:pt x="10716" y="4828"/>
                    <a:pt x="10574" y="4649"/>
                    <a:pt x="10371" y="4613"/>
                  </a:cubicBezTo>
                  <a:lnTo>
                    <a:pt x="6895" y="4161"/>
                  </a:lnTo>
                  <a:lnTo>
                    <a:pt x="7347" y="684"/>
                  </a:lnTo>
                  <a:cubicBezTo>
                    <a:pt x="7383" y="482"/>
                    <a:pt x="7240" y="291"/>
                    <a:pt x="7026" y="256"/>
                  </a:cubicBezTo>
                  <a:lnTo>
                    <a:pt x="5061" y="6"/>
                  </a:lnTo>
                  <a:cubicBezTo>
                    <a:pt x="5040" y="2"/>
                    <a:pt x="5019" y="0"/>
                    <a:pt x="4999"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416" name="Google Shape;6416;p69"/>
            <p:cNvSpPr/>
            <p:nvPr/>
          </p:nvSpPr>
          <p:spPr>
            <a:xfrm>
              <a:off x="5182226" y="4197223"/>
              <a:ext cx="349870" cy="436120"/>
            </a:xfrm>
            <a:custGeom>
              <a:avLst/>
              <a:gdLst/>
              <a:ahLst/>
              <a:cxnLst/>
              <a:rect l="l" t="t" r="r" b="b"/>
              <a:pathLst>
                <a:path w="10847" h="13521" extrusionOk="0">
                  <a:moveTo>
                    <a:pt x="4151" y="435"/>
                  </a:moveTo>
                  <a:cubicBezTo>
                    <a:pt x="4440" y="435"/>
                    <a:pt x="4723" y="608"/>
                    <a:pt x="4774" y="994"/>
                  </a:cubicBezTo>
                  <a:cubicBezTo>
                    <a:pt x="4810" y="1184"/>
                    <a:pt x="4751" y="1387"/>
                    <a:pt x="4632" y="1542"/>
                  </a:cubicBezTo>
                  <a:lnTo>
                    <a:pt x="3834" y="1684"/>
                  </a:lnTo>
                  <a:cubicBezTo>
                    <a:pt x="3667" y="1589"/>
                    <a:pt x="3548" y="1434"/>
                    <a:pt x="3512" y="1244"/>
                  </a:cubicBezTo>
                  <a:lnTo>
                    <a:pt x="3500" y="1232"/>
                  </a:lnTo>
                  <a:cubicBezTo>
                    <a:pt x="3386" y="732"/>
                    <a:pt x="3773" y="435"/>
                    <a:pt x="4151" y="435"/>
                  </a:cubicBezTo>
                  <a:close/>
                  <a:moveTo>
                    <a:pt x="7867" y="2746"/>
                  </a:moveTo>
                  <a:cubicBezTo>
                    <a:pt x="8125" y="2746"/>
                    <a:pt x="8352" y="2934"/>
                    <a:pt x="8394" y="3196"/>
                  </a:cubicBezTo>
                  <a:lnTo>
                    <a:pt x="9787" y="10757"/>
                  </a:lnTo>
                  <a:cubicBezTo>
                    <a:pt x="9835" y="11055"/>
                    <a:pt x="9644" y="11340"/>
                    <a:pt x="9346" y="11400"/>
                  </a:cubicBezTo>
                  <a:lnTo>
                    <a:pt x="3084" y="12543"/>
                  </a:lnTo>
                  <a:cubicBezTo>
                    <a:pt x="3053" y="12548"/>
                    <a:pt x="3023" y="12550"/>
                    <a:pt x="2992" y="12550"/>
                  </a:cubicBezTo>
                  <a:cubicBezTo>
                    <a:pt x="2730" y="12550"/>
                    <a:pt x="2494" y="12369"/>
                    <a:pt x="2441" y="12102"/>
                  </a:cubicBezTo>
                  <a:lnTo>
                    <a:pt x="1060" y="4530"/>
                  </a:lnTo>
                  <a:cubicBezTo>
                    <a:pt x="1012" y="4232"/>
                    <a:pt x="1203" y="3947"/>
                    <a:pt x="1512" y="3899"/>
                  </a:cubicBezTo>
                  <a:lnTo>
                    <a:pt x="2250" y="3768"/>
                  </a:lnTo>
                  <a:cubicBezTo>
                    <a:pt x="2292" y="3968"/>
                    <a:pt x="2474" y="4121"/>
                    <a:pt x="2680" y="4121"/>
                  </a:cubicBezTo>
                  <a:cubicBezTo>
                    <a:pt x="2707" y="4121"/>
                    <a:pt x="2735" y="4119"/>
                    <a:pt x="2762" y="4113"/>
                  </a:cubicBezTo>
                  <a:lnTo>
                    <a:pt x="6668" y="3399"/>
                  </a:lnTo>
                  <a:cubicBezTo>
                    <a:pt x="6906" y="3351"/>
                    <a:pt x="7060" y="3125"/>
                    <a:pt x="7025" y="2887"/>
                  </a:cubicBezTo>
                  <a:lnTo>
                    <a:pt x="7763" y="2756"/>
                  </a:lnTo>
                  <a:cubicBezTo>
                    <a:pt x="7798" y="2749"/>
                    <a:pt x="7833" y="2746"/>
                    <a:pt x="7867" y="2746"/>
                  </a:cubicBezTo>
                  <a:close/>
                  <a:moveTo>
                    <a:pt x="4133" y="0"/>
                  </a:moveTo>
                  <a:cubicBezTo>
                    <a:pt x="4070" y="0"/>
                    <a:pt x="4006" y="6"/>
                    <a:pt x="3941" y="18"/>
                  </a:cubicBezTo>
                  <a:cubicBezTo>
                    <a:pt x="3346" y="125"/>
                    <a:pt x="2953" y="708"/>
                    <a:pt x="3072" y="1303"/>
                  </a:cubicBezTo>
                  <a:cubicBezTo>
                    <a:pt x="3108" y="1482"/>
                    <a:pt x="3179" y="1637"/>
                    <a:pt x="3286" y="1780"/>
                  </a:cubicBezTo>
                  <a:lnTo>
                    <a:pt x="2512" y="1923"/>
                  </a:lnTo>
                  <a:cubicBezTo>
                    <a:pt x="2191" y="1982"/>
                    <a:pt x="1988" y="2292"/>
                    <a:pt x="2036" y="2601"/>
                  </a:cubicBezTo>
                  <a:lnTo>
                    <a:pt x="2096" y="2887"/>
                  </a:lnTo>
                  <a:lnTo>
                    <a:pt x="798" y="3125"/>
                  </a:lnTo>
                  <a:cubicBezTo>
                    <a:pt x="322" y="3208"/>
                    <a:pt x="0" y="3673"/>
                    <a:pt x="83" y="4161"/>
                  </a:cubicBezTo>
                  <a:lnTo>
                    <a:pt x="1667" y="12793"/>
                  </a:lnTo>
                  <a:cubicBezTo>
                    <a:pt x="1741" y="13218"/>
                    <a:pt x="2120" y="13520"/>
                    <a:pt x="2548" y="13520"/>
                  </a:cubicBezTo>
                  <a:cubicBezTo>
                    <a:pt x="2599" y="13520"/>
                    <a:pt x="2651" y="13516"/>
                    <a:pt x="2703" y="13507"/>
                  </a:cubicBezTo>
                  <a:lnTo>
                    <a:pt x="10049" y="12162"/>
                  </a:lnTo>
                  <a:cubicBezTo>
                    <a:pt x="10525" y="12079"/>
                    <a:pt x="10847" y="11602"/>
                    <a:pt x="10763" y="11126"/>
                  </a:cubicBezTo>
                  <a:lnTo>
                    <a:pt x="9192" y="2494"/>
                  </a:lnTo>
                  <a:cubicBezTo>
                    <a:pt x="9108" y="2064"/>
                    <a:pt x="8737" y="1763"/>
                    <a:pt x="8316" y="1763"/>
                  </a:cubicBezTo>
                  <a:cubicBezTo>
                    <a:pt x="8259" y="1763"/>
                    <a:pt x="8202" y="1768"/>
                    <a:pt x="8144" y="1780"/>
                  </a:cubicBezTo>
                  <a:lnTo>
                    <a:pt x="6858" y="2018"/>
                  </a:lnTo>
                  <a:lnTo>
                    <a:pt x="6810" y="1732"/>
                  </a:lnTo>
                  <a:cubicBezTo>
                    <a:pt x="6756" y="1451"/>
                    <a:pt x="6497" y="1249"/>
                    <a:pt x="6210" y="1249"/>
                  </a:cubicBezTo>
                  <a:cubicBezTo>
                    <a:pt x="6180" y="1249"/>
                    <a:pt x="6150" y="1251"/>
                    <a:pt x="6120" y="1256"/>
                  </a:cubicBezTo>
                  <a:lnTo>
                    <a:pt x="5179" y="1434"/>
                  </a:lnTo>
                  <a:cubicBezTo>
                    <a:pt x="5227" y="1268"/>
                    <a:pt x="5239" y="1089"/>
                    <a:pt x="5215" y="910"/>
                  </a:cubicBezTo>
                  <a:cubicBezTo>
                    <a:pt x="5119" y="380"/>
                    <a:pt x="4655" y="0"/>
                    <a:pt x="4133"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417" name="Google Shape;6417;p69"/>
            <p:cNvSpPr/>
            <p:nvPr/>
          </p:nvSpPr>
          <p:spPr>
            <a:xfrm>
              <a:off x="5244414" y="4354466"/>
              <a:ext cx="60059" cy="49866"/>
            </a:xfrm>
            <a:custGeom>
              <a:avLst/>
              <a:gdLst/>
              <a:ahLst/>
              <a:cxnLst/>
              <a:rect l="l" t="t" r="r" b="b"/>
              <a:pathLst>
                <a:path w="1862" h="1546" extrusionOk="0">
                  <a:moveTo>
                    <a:pt x="1002" y="1"/>
                  </a:moveTo>
                  <a:cubicBezTo>
                    <a:pt x="959" y="1"/>
                    <a:pt x="915" y="5"/>
                    <a:pt x="870" y="12"/>
                  </a:cubicBezTo>
                  <a:cubicBezTo>
                    <a:pt x="191" y="131"/>
                    <a:pt x="1" y="1012"/>
                    <a:pt x="560" y="1405"/>
                  </a:cubicBezTo>
                  <a:cubicBezTo>
                    <a:pt x="702" y="1502"/>
                    <a:pt x="854" y="1545"/>
                    <a:pt x="1002" y="1545"/>
                  </a:cubicBezTo>
                  <a:cubicBezTo>
                    <a:pt x="1454" y="1545"/>
                    <a:pt x="1862" y="1142"/>
                    <a:pt x="1763" y="631"/>
                  </a:cubicBezTo>
                  <a:cubicBezTo>
                    <a:pt x="1689" y="259"/>
                    <a:pt x="1367"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418" name="Google Shape;6418;p69"/>
            <p:cNvSpPr/>
            <p:nvPr/>
          </p:nvSpPr>
          <p:spPr>
            <a:xfrm>
              <a:off x="5312149" y="4339952"/>
              <a:ext cx="123988" cy="43383"/>
            </a:xfrm>
            <a:custGeom>
              <a:avLst/>
              <a:gdLst/>
              <a:ahLst/>
              <a:cxnLst/>
              <a:rect l="l" t="t" r="r" b="b"/>
              <a:pathLst>
                <a:path w="3844" h="1345" extrusionOk="0">
                  <a:moveTo>
                    <a:pt x="3236" y="0"/>
                  </a:moveTo>
                  <a:cubicBezTo>
                    <a:pt x="3205" y="0"/>
                    <a:pt x="3173" y="3"/>
                    <a:pt x="3140" y="10"/>
                  </a:cubicBezTo>
                  <a:lnTo>
                    <a:pt x="3152" y="10"/>
                  </a:lnTo>
                  <a:lnTo>
                    <a:pt x="556" y="474"/>
                  </a:lnTo>
                  <a:cubicBezTo>
                    <a:pt x="1" y="552"/>
                    <a:pt x="98" y="1344"/>
                    <a:pt x="597" y="1344"/>
                  </a:cubicBezTo>
                  <a:cubicBezTo>
                    <a:pt x="633" y="1344"/>
                    <a:pt x="671" y="1340"/>
                    <a:pt x="711" y="1331"/>
                  </a:cubicBezTo>
                  <a:lnTo>
                    <a:pt x="3294" y="867"/>
                  </a:lnTo>
                  <a:cubicBezTo>
                    <a:pt x="3844" y="766"/>
                    <a:pt x="3728" y="0"/>
                    <a:pt x="3236"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419" name="Google Shape;6419;p69"/>
            <p:cNvSpPr/>
            <p:nvPr/>
          </p:nvSpPr>
          <p:spPr>
            <a:xfrm>
              <a:off x="5257090" y="4423976"/>
              <a:ext cx="59769" cy="49866"/>
            </a:xfrm>
            <a:custGeom>
              <a:avLst/>
              <a:gdLst/>
              <a:ahLst/>
              <a:cxnLst/>
              <a:rect l="l" t="t" r="r" b="b"/>
              <a:pathLst>
                <a:path w="1853" h="1546" extrusionOk="0">
                  <a:moveTo>
                    <a:pt x="1003" y="1"/>
                  </a:moveTo>
                  <a:cubicBezTo>
                    <a:pt x="959" y="1"/>
                    <a:pt x="914" y="5"/>
                    <a:pt x="870" y="12"/>
                  </a:cubicBezTo>
                  <a:cubicBezTo>
                    <a:pt x="191" y="131"/>
                    <a:pt x="1" y="1012"/>
                    <a:pt x="560" y="1405"/>
                  </a:cubicBezTo>
                  <a:cubicBezTo>
                    <a:pt x="701" y="1502"/>
                    <a:pt x="853" y="1546"/>
                    <a:pt x="1000" y="1546"/>
                  </a:cubicBezTo>
                  <a:cubicBezTo>
                    <a:pt x="1449" y="1546"/>
                    <a:pt x="1853" y="1142"/>
                    <a:pt x="1763" y="631"/>
                  </a:cubicBezTo>
                  <a:cubicBezTo>
                    <a:pt x="1699" y="259"/>
                    <a:pt x="1369" y="1"/>
                    <a:pt x="100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420" name="Google Shape;6420;p69"/>
            <p:cNvSpPr/>
            <p:nvPr/>
          </p:nvSpPr>
          <p:spPr>
            <a:xfrm>
              <a:off x="5326599" y="4409300"/>
              <a:ext cx="121279" cy="43544"/>
            </a:xfrm>
            <a:custGeom>
              <a:avLst/>
              <a:gdLst/>
              <a:ahLst/>
              <a:cxnLst/>
              <a:rect l="l" t="t" r="r" b="b"/>
              <a:pathLst>
                <a:path w="3760" h="1350" extrusionOk="0">
                  <a:moveTo>
                    <a:pt x="3144" y="1"/>
                  </a:moveTo>
                  <a:cubicBezTo>
                    <a:pt x="3128" y="1"/>
                    <a:pt x="3113" y="1"/>
                    <a:pt x="3096" y="3"/>
                  </a:cubicBezTo>
                  <a:lnTo>
                    <a:pt x="501" y="467"/>
                  </a:lnTo>
                  <a:cubicBezTo>
                    <a:pt x="1" y="618"/>
                    <a:pt x="126" y="1349"/>
                    <a:pt x="620" y="1349"/>
                  </a:cubicBezTo>
                  <a:cubicBezTo>
                    <a:pt x="632" y="1349"/>
                    <a:pt x="644" y="1349"/>
                    <a:pt x="656" y="1348"/>
                  </a:cubicBezTo>
                  <a:lnTo>
                    <a:pt x="3251" y="872"/>
                  </a:lnTo>
                  <a:cubicBezTo>
                    <a:pt x="3759" y="722"/>
                    <a:pt x="3640" y="1"/>
                    <a:pt x="314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421" name="Google Shape;6421;p69"/>
            <p:cNvSpPr/>
            <p:nvPr/>
          </p:nvSpPr>
          <p:spPr>
            <a:xfrm>
              <a:off x="5270540" y="4498130"/>
              <a:ext cx="60059" cy="50221"/>
            </a:xfrm>
            <a:custGeom>
              <a:avLst/>
              <a:gdLst/>
              <a:ahLst/>
              <a:cxnLst/>
              <a:rect l="l" t="t" r="r" b="b"/>
              <a:pathLst>
                <a:path w="1862" h="1557" extrusionOk="0">
                  <a:moveTo>
                    <a:pt x="998" y="0"/>
                  </a:moveTo>
                  <a:cubicBezTo>
                    <a:pt x="956" y="0"/>
                    <a:pt x="913" y="4"/>
                    <a:pt x="870" y="11"/>
                  </a:cubicBezTo>
                  <a:cubicBezTo>
                    <a:pt x="191" y="130"/>
                    <a:pt x="0" y="1011"/>
                    <a:pt x="560" y="1416"/>
                  </a:cubicBezTo>
                  <a:cubicBezTo>
                    <a:pt x="701" y="1513"/>
                    <a:pt x="854" y="1556"/>
                    <a:pt x="1002" y="1556"/>
                  </a:cubicBezTo>
                  <a:cubicBezTo>
                    <a:pt x="1453" y="1556"/>
                    <a:pt x="1861" y="1153"/>
                    <a:pt x="1763" y="642"/>
                  </a:cubicBezTo>
                  <a:cubicBezTo>
                    <a:pt x="1699" y="268"/>
                    <a:pt x="1366" y="0"/>
                    <a:pt x="998"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422" name="Google Shape;6422;p69"/>
            <p:cNvSpPr/>
            <p:nvPr/>
          </p:nvSpPr>
          <p:spPr>
            <a:xfrm>
              <a:off x="5339630" y="4483390"/>
              <a:ext cx="122311" cy="43673"/>
            </a:xfrm>
            <a:custGeom>
              <a:avLst/>
              <a:gdLst/>
              <a:ahLst/>
              <a:cxnLst/>
              <a:rect l="l" t="t" r="r" b="b"/>
              <a:pathLst>
                <a:path w="3792" h="1354" extrusionOk="0">
                  <a:moveTo>
                    <a:pt x="3168" y="1"/>
                  </a:moveTo>
                  <a:cubicBezTo>
                    <a:pt x="3149" y="1"/>
                    <a:pt x="3129" y="2"/>
                    <a:pt x="3109" y="4"/>
                  </a:cubicBezTo>
                  <a:lnTo>
                    <a:pt x="514" y="480"/>
                  </a:lnTo>
                  <a:cubicBezTo>
                    <a:pt x="0" y="605"/>
                    <a:pt x="110" y="1354"/>
                    <a:pt x="612" y="1354"/>
                  </a:cubicBezTo>
                  <a:cubicBezTo>
                    <a:pt x="634" y="1354"/>
                    <a:pt x="657" y="1352"/>
                    <a:pt x="680" y="1349"/>
                  </a:cubicBezTo>
                  <a:lnTo>
                    <a:pt x="3264" y="885"/>
                  </a:lnTo>
                  <a:cubicBezTo>
                    <a:pt x="3792" y="747"/>
                    <a:pt x="3678" y="1"/>
                    <a:pt x="316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423" name="Google Shape;6423;p69"/>
            <p:cNvSpPr/>
            <p:nvPr/>
          </p:nvSpPr>
          <p:spPr>
            <a:xfrm>
              <a:off x="5212933" y="4806843"/>
              <a:ext cx="250815" cy="224624"/>
            </a:xfrm>
            <a:custGeom>
              <a:avLst/>
              <a:gdLst/>
              <a:ahLst/>
              <a:cxnLst/>
              <a:rect l="l" t="t" r="r" b="b"/>
              <a:pathLst>
                <a:path w="7776" h="6964" extrusionOk="0">
                  <a:moveTo>
                    <a:pt x="3943" y="1"/>
                  </a:moveTo>
                  <a:cubicBezTo>
                    <a:pt x="2906" y="1"/>
                    <a:pt x="1888" y="470"/>
                    <a:pt x="1227" y="1346"/>
                  </a:cubicBezTo>
                  <a:lnTo>
                    <a:pt x="6966" y="4978"/>
                  </a:lnTo>
                  <a:cubicBezTo>
                    <a:pt x="7775" y="3406"/>
                    <a:pt x="7251" y="1465"/>
                    <a:pt x="5763" y="525"/>
                  </a:cubicBezTo>
                  <a:cubicBezTo>
                    <a:pt x="5199" y="171"/>
                    <a:pt x="4568" y="1"/>
                    <a:pt x="3943" y="1"/>
                  </a:cubicBezTo>
                  <a:close/>
                  <a:moveTo>
                    <a:pt x="822" y="1989"/>
                  </a:moveTo>
                  <a:lnTo>
                    <a:pt x="822" y="1989"/>
                  </a:lnTo>
                  <a:cubicBezTo>
                    <a:pt x="1" y="3561"/>
                    <a:pt x="524" y="5490"/>
                    <a:pt x="2025" y="6430"/>
                  </a:cubicBezTo>
                  <a:cubicBezTo>
                    <a:pt x="2587" y="6790"/>
                    <a:pt x="3218" y="6963"/>
                    <a:pt x="3842" y="6963"/>
                  </a:cubicBezTo>
                  <a:cubicBezTo>
                    <a:pt x="4870" y="6963"/>
                    <a:pt x="5882" y="6495"/>
                    <a:pt x="6549" y="5621"/>
                  </a:cubicBezTo>
                  <a:lnTo>
                    <a:pt x="822" y="1989"/>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424" name="Google Shape;6424;p69"/>
            <p:cNvSpPr/>
            <p:nvPr/>
          </p:nvSpPr>
          <p:spPr>
            <a:xfrm>
              <a:off x="5682211" y="4325276"/>
              <a:ext cx="196304" cy="181918"/>
            </a:xfrm>
            <a:custGeom>
              <a:avLst/>
              <a:gdLst/>
              <a:ahLst/>
              <a:cxnLst/>
              <a:rect l="l" t="t" r="r" b="b"/>
              <a:pathLst>
                <a:path w="6086" h="5640" extrusionOk="0">
                  <a:moveTo>
                    <a:pt x="3609" y="0"/>
                  </a:moveTo>
                  <a:lnTo>
                    <a:pt x="1215" y="1632"/>
                  </a:lnTo>
                  <a:cubicBezTo>
                    <a:pt x="251" y="2286"/>
                    <a:pt x="1" y="3596"/>
                    <a:pt x="656" y="4560"/>
                  </a:cubicBezTo>
                  <a:lnTo>
                    <a:pt x="763" y="4715"/>
                  </a:lnTo>
                  <a:cubicBezTo>
                    <a:pt x="1171" y="5316"/>
                    <a:pt x="1834" y="5640"/>
                    <a:pt x="2508" y="5640"/>
                  </a:cubicBezTo>
                  <a:cubicBezTo>
                    <a:pt x="2916" y="5640"/>
                    <a:pt x="3329" y="5522"/>
                    <a:pt x="3692" y="5275"/>
                  </a:cubicBezTo>
                  <a:lnTo>
                    <a:pt x="6085" y="3644"/>
                  </a:lnTo>
                  <a:lnTo>
                    <a:pt x="3609" y="0"/>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425" name="Google Shape;6425;p69"/>
            <p:cNvSpPr/>
            <p:nvPr/>
          </p:nvSpPr>
          <p:spPr>
            <a:xfrm>
              <a:off x="5814714" y="4249734"/>
              <a:ext cx="196272" cy="181950"/>
            </a:xfrm>
            <a:custGeom>
              <a:avLst/>
              <a:gdLst/>
              <a:ahLst/>
              <a:cxnLst/>
              <a:rect l="l" t="t" r="r" b="b"/>
              <a:pathLst>
                <a:path w="6085" h="5641" extrusionOk="0">
                  <a:moveTo>
                    <a:pt x="3580" y="1"/>
                  </a:moveTo>
                  <a:cubicBezTo>
                    <a:pt x="3174" y="1"/>
                    <a:pt x="2765" y="119"/>
                    <a:pt x="2406" y="366"/>
                  </a:cubicBezTo>
                  <a:lnTo>
                    <a:pt x="1" y="1997"/>
                  </a:lnTo>
                  <a:lnTo>
                    <a:pt x="2477" y="5640"/>
                  </a:lnTo>
                  <a:lnTo>
                    <a:pt x="4870" y="4009"/>
                  </a:lnTo>
                  <a:cubicBezTo>
                    <a:pt x="5835" y="3354"/>
                    <a:pt x="6085" y="2045"/>
                    <a:pt x="5430" y="1092"/>
                  </a:cubicBezTo>
                  <a:lnTo>
                    <a:pt x="5323" y="926"/>
                  </a:lnTo>
                  <a:cubicBezTo>
                    <a:pt x="4915" y="325"/>
                    <a:pt x="4252" y="1"/>
                    <a:pt x="3580"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426" name="Google Shape;6426;p69"/>
            <p:cNvSpPr/>
            <p:nvPr/>
          </p:nvSpPr>
          <p:spPr>
            <a:xfrm>
              <a:off x="5624636" y="4700692"/>
              <a:ext cx="346032" cy="344387"/>
            </a:xfrm>
            <a:custGeom>
              <a:avLst/>
              <a:gdLst/>
              <a:ahLst/>
              <a:cxnLst/>
              <a:rect l="l" t="t" r="r" b="b"/>
              <a:pathLst>
                <a:path w="10728" h="10677" extrusionOk="0">
                  <a:moveTo>
                    <a:pt x="5007" y="0"/>
                  </a:moveTo>
                  <a:cubicBezTo>
                    <a:pt x="4823" y="0"/>
                    <a:pt x="4677" y="135"/>
                    <a:pt x="4655" y="327"/>
                  </a:cubicBezTo>
                  <a:lnTo>
                    <a:pt x="4191" y="3804"/>
                  </a:lnTo>
                  <a:lnTo>
                    <a:pt x="714" y="3339"/>
                  </a:lnTo>
                  <a:cubicBezTo>
                    <a:pt x="699" y="3338"/>
                    <a:pt x="683" y="3337"/>
                    <a:pt x="668" y="3337"/>
                  </a:cubicBezTo>
                  <a:cubicBezTo>
                    <a:pt x="475" y="3337"/>
                    <a:pt x="320" y="3473"/>
                    <a:pt x="298" y="3661"/>
                  </a:cubicBezTo>
                  <a:lnTo>
                    <a:pt x="36" y="5637"/>
                  </a:lnTo>
                  <a:cubicBezTo>
                    <a:pt x="0" y="5840"/>
                    <a:pt x="143" y="6030"/>
                    <a:pt x="357" y="6054"/>
                  </a:cubicBezTo>
                  <a:lnTo>
                    <a:pt x="3834" y="6518"/>
                  </a:lnTo>
                  <a:lnTo>
                    <a:pt x="3370" y="9995"/>
                  </a:lnTo>
                  <a:cubicBezTo>
                    <a:pt x="3346" y="10197"/>
                    <a:pt x="3489" y="10388"/>
                    <a:pt x="3691" y="10412"/>
                  </a:cubicBezTo>
                  <a:lnTo>
                    <a:pt x="5667" y="10674"/>
                  </a:lnTo>
                  <a:cubicBezTo>
                    <a:pt x="5682" y="10675"/>
                    <a:pt x="5697" y="10676"/>
                    <a:pt x="5712" y="10676"/>
                  </a:cubicBezTo>
                  <a:cubicBezTo>
                    <a:pt x="5897" y="10676"/>
                    <a:pt x="6062" y="10540"/>
                    <a:pt x="6084" y="10352"/>
                  </a:cubicBezTo>
                  <a:lnTo>
                    <a:pt x="6548" y="6876"/>
                  </a:lnTo>
                  <a:lnTo>
                    <a:pt x="10025" y="7328"/>
                  </a:lnTo>
                  <a:cubicBezTo>
                    <a:pt x="10045" y="7331"/>
                    <a:pt x="10064" y="7333"/>
                    <a:pt x="10084" y="7333"/>
                  </a:cubicBezTo>
                  <a:cubicBezTo>
                    <a:pt x="10263" y="7333"/>
                    <a:pt x="10420" y="7189"/>
                    <a:pt x="10442" y="7007"/>
                  </a:cubicBezTo>
                  <a:lnTo>
                    <a:pt x="10704" y="5042"/>
                  </a:lnTo>
                  <a:cubicBezTo>
                    <a:pt x="10728" y="4828"/>
                    <a:pt x="10585" y="4649"/>
                    <a:pt x="10382" y="4613"/>
                  </a:cubicBezTo>
                  <a:lnTo>
                    <a:pt x="6906" y="4161"/>
                  </a:lnTo>
                  <a:lnTo>
                    <a:pt x="7358" y="684"/>
                  </a:lnTo>
                  <a:cubicBezTo>
                    <a:pt x="7394" y="470"/>
                    <a:pt x="7239" y="291"/>
                    <a:pt x="7037" y="256"/>
                  </a:cubicBezTo>
                  <a:lnTo>
                    <a:pt x="5072" y="6"/>
                  </a:lnTo>
                  <a:cubicBezTo>
                    <a:pt x="5050" y="2"/>
                    <a:pt x="5028" y="0"/>
                    <a:pt x="5007"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427" name="Google Shape;6427;p69"/>
            <p:cNvSpPr/>
            <p:nvPr/>
          </p:nvSpPr>
          <p:spPr>
            <a:xfrm>
              <a:off x="4157614" y="4197965"/>
              <a:ext cx="349483" cy="435378"/>
            </a:xfrm>
            <a:custGeom>
              <a:avLst/>
              <a:gdLst/>
              <a:ahLst/>
              <a:cxnLst/>
              <a:rect l="l" t="t" r="r" b="b"/>
              <a:pathLst>
                <a:path w="10835" h="13498" extrusionOk="0">
                  <a:moveTo>
                    <a:pt x="4152" y="412"/>
                  </a:moveTo>
                  <a:cubicBezTo>
                    <a:pt x="4440" y="412"/>
                    <a:pt x="4723" y="585"/>
                    <a:pt x="4775" y="971"/>
                  </a:cubicBezTo>
                  <a:cubicBezTo>
                    <a:pt x="4810" y="1161"/>
                    <a:pt x="4751" y="1364"/>
                    <a:pt x="4632" y="1519"/>
                  </a:cubicBezTo>
                  <a:lnTo>
                    <a:pt x="3834" y="1661"/>
                  </a:lnTo>
                  <a:cubicBezTo>
                    <a:pt x="3667" y="1566"/>
                    <a:pt x="3536" y="1411"/>
                    <a:pt x="3501" y="1221"/>
                  </a:cubicBezTo>
                  <a:lnTo>
                    <a:pt x="3501" y="1209"/>
                  </a:lnTo>
                  <a:cubicBezTo>
                    <a:pt x="3386" y="709"/>
                    <a:pt x="3773" y="412"/>
                    <a:pt x="4152" y="412"/>
                  </a:cubicBezTo>
                  <a:close/>
                  <a:moveTo>
                    <a:pt x="7856" y="2723"/>
                  </a:moveTo>
                  <a:cubicBezTo>
                    <a:pt x="8113" y="2723"/>
                    <a:pt x="8342" y="2911"/>
                    <a:pt x="8394" y="3173"/>
                  </a:cubicBezTo>
                  <a:lnTo>
                    <a:pt x="9775" y="10734"/>
                  </a:lnTo>
                  <a:cubicBezTo>
                    <a:pt x="9835" y="11043"/>
                    <a:pt x="9632" y="11329"/>
                    <a:pt x="9335" y="11377"/>
                  </a:cubicBezTo>
                  <a:lnTo>
                    <a:pt x="3072" y="12520"/>
                  </a:lnTo>
                  <a:cubicBezTo>
                    <a:pt x="3041" y="12525"/>
                    <a:pt x="3011" y="12527"/>
                    <a:pt x="2981" y="12527"/>
                  </a:cubicBezTo>
                  <a:cubicBezTo>
                    <a:pt x="2718" y="12527"/>
                    <a:pt x="2482" y="12346"/>
                    <a:pt x="2429" y="12079"/>
                  </a:cubicBezTo>
                  <a:lnTo>
                    <a:pt x="1048" y="4507"/>
                  </a:lnTo>
                  <a:cubicBezTo>
                    <a:pt x="1000" y="4209"/>
                    <a:pt x="1203" y="3924"/>
                    <a:pt x="1500" y="3876"/>
                  </a:cubicBezTo>
                  <a:lnTo>
                    <a:pt x="2239" y="3745"/>
                  </a:lnTo>
                  <a:cubicBezTo>
                    <a:pt x="2281" y="3945"/>
                    <a:pt x="2462" y="4098"/>
                    <a:pt x="2668" y="4098"/>
                  </a:cubicBezTo>
                  <a:cubicBezTo>
                    <a:pt x="2695" y="4098"/>
                    <a:pt x="2723" y="4096"/>
                    <a:pt x="2751" y="4090"/>
                  </a:cubicBezTo>
                  <a:lnTo>
                    <a:pt x="6656" y="3376"/>
                  </a:lnTo>
                  <a:cubicBezTo>
                    <a:pt x="6894" y="3328"/>
                    <a:pt x="7049" y="3102"/>
                    <a:pt x="7013" y="2864"/>
                  </a:cubicBezTo>
                  <a:lnTo>
                    <a:pt x="7751" y="2733"/>
                  </a:lnTo>
                  <a:cubicBezTo>
                    <a:pt x="7786" y="2726"/>
                    <a:pt x="7821" y="2723"/>
                    <a:pt x="7856" y="2723"/>
                  </a:cubicBezTo>
                  <a:close/>
                  <a:moveTo>
                    <a:pt x="4137" y="1"/>
                  </a:moveTo>
                  <a:cubicBezTo>
                    <a:pt x="4073" y="1"/>
                    <a:pt x="4007" y="6"/>
                    <a:pt x="3941" y="18"/>
                  </a:cubicBezTo>
                  <a:cubicBezTo>
                    <a:pt x="3358" y="125"/>
                    <a:pt x="2965" y="697"/>
                    <a:pt x="3072" y="1280"/>
                  </a:cubicBezTo>
                  <a:cubicBezTo>
                    <a:pt x="3096" y="1459"/>
                    <a:pt x="3179" y="1614"/>
                    <a:pt x="3286" y="1757"/>
                  </a:cubicBezTo>
                  <a:lnTo>
                    <a:pt x="2512" y="1900"/>
                  </a:lnTo>
                  <a:cubicBezTo>
                    <a:pt x="2191" y="1959"/>
                    <a:pt x="1977" y="2269"/>
                    <a:pt x="2036" y="2578"/>
                  </a:cubicBezTo>
                  <a:lnTo>
                    <a:pt x="2084" y="2864"/>
                  </a:lnTo>
                  <a:lnTo>
                    <a:pt x="798" y="3102"/>
                  </a:lnTo>
                  <a:cubicBezTo>
                    <a:pt x="322" y="3185"/>
                    <a:pt x="0" y="3650"/>
                    <a:pt x="84" y="4138"/>
                  </a:cubicBezTo>
                  <a:lnTo>
                    <a:pt x="1655" y="12770"/>
                  </a:lnTo>
                  <a:cubicBezTo>
                    <a:pt x="1740" y="13195"/>
                    <a:pt x="2120" y="13497"/>
                    <a:pt x="2540" y="13497"/>
                  </a:cubicBezTo>
                  <a:cubicBezTo>
                    <a:pt x="2590" y="13497"/>
                    <a:pt x="2640" y="13493"/>
                    <a:pt x="2691" y="13484"/>
                  </a:cubicBezTo>
                  <a:lnTo>
                    <a:pt x="10037" y="12139"/>
                  </a:lnTo>
                  <a:cubicBezTo>
                    <a:pt x="10513" y="12056"/>
                    <a:pt x="10835" y="11579"/>
                    <a:pt x="10752" y="11103"/>
                  </a:cubicBezTo>
                  <a:lnTo>
                    <a:pt x="9180" y="2471"/>
                  </a:lnTo>
                  <a:cubicBezTo>
                    <a:pt x="9096" y="2041"/>
                    <a:pt x="8725" y="1740"/>
                    <a:pt x="8304" y="1740"/>
                  </a:cubicBezTo>
                  <a:cubicBezTo>
                    <a:pt x="8247" y="1740"/>
                    <a:pt x="8190" y="1745"/>
                    <a:pt x="8132" y="1757"/>
                  </a:cubicBezTo>
                  <a:lnTo>
                    <a:pt x="6858" y="1995"/>
                  </a:lnTo>
                  <a:lnTo>
                    <a:pt x="6811" y="1709"/>
                  </a:lnTo>
                  <a:cubicBezTo>
                    <a:pt x="6746" y="1428"/>
                    <a:pt x="6495" y="1226"/>
                    <a:pt x="6210" y="1226"/>
                  </a:cubicBezTo>
                  <a:cubicBezTo>
                    <a:pt x="6180" y="1226"/>
                    <a:pt x="6150" y="1228"/>
                    <a:pt x="6120" y="1233"/>
                  </a:cubicBezTo>
                  <a:lnTo>
                    <a:pt x="5179" y="1411"/>
                  </a:lnTo>
                  <a:cubicBezTo>
                    <a:pt x="5227" y="1245"/>
                    <a:pt x="5239" y="1066"/>
                    <a:pt x="5203" y="887"/>
                  </a:cubicBezTo>
                  <a:cubicBezTo>
                    <a:pt x="5108" y="369"/>
                    <a:pt x="4655" y="1"/>
                    <a:pt x="4137"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428" name="Google Shape;6428;p69"/>
            <p:cNvSpPr/>
            <p:nvPr/>
          </p:nvSpPr>
          <p:spPr>
            <a:xfrm>
              <a:off x="4219446" y="4354466"/>
              <a:ext cx="60123" cy="49866"/>
            </a:xfrm>
            <a:custGeom>
              <a:avLst/>
              <a:gdLst/>
              <a:ahLst/>
              <a:cxnLst/>
              <a:rect l="l" t="t" r="r" b="b"/>
              <a:pathLst>
                <a:path w="1864" h="1546" extrusionOk="0">
                  <a:moveTo>
                    <a:pt x="1013" y="1"/>
                  </a:moveTo>
                  <a:cubicBezTo>
                    <a:pt x="970" y="1"/>
                    <a:pt x="926" y="5"/>
                    <a:pt x="881" y="12"/>
                  </a:cubicBezTo>
                  <a:cubicBezTo>
                    <a:pt x="202" y="131"/>
                    <a:pt x="0" y="1012"/>
                    <a:pt x="572" y="1405"/>
                  </a:cubicBezTo>
                  <a:cubicBezTo>
                    <a:pt x="713" y="1502"/>
                    <a:pt x="865" y="1545"/>
                    <a:pt x="1012" y="1545"/>
                  </a:cubicBezTo>
                  <a:cubicBezTo>
                    <a:pt x="1460" y="1545"/>
                    <a:pt x="1864" y="1142"/>
                    <a:pt x="1774" y="631"/>
                  </a:cubicBezTo>
                  <a:cubicBezTo>
                    <a:pt x="1700" y="259"/>
                    <a:pt x="1378" y="1"/>
                    <a:pt x="101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429" name="Google Shape;6429;p69"/>
            <p:cNvSpPr/>
            <p:nvPr/>
          </p:nvSpPr>
          <p:spPr>
            <a:xfrm>
              <a:off x="4288117" y="4339952"/>
              <a:ext cx="123827" cy="43254"/>
            </a:xfrm>
            <a:custGeom>
              <a:avLst/>
              <a:gdLst/>
              <a:ahLst/>
              <a:cxnLst/>
              <a:rect l="l" t="t" r="r" b="b"/>
              <a:pathLst>
                <a:path w="3839" h="1341" extrusionOk="0">
                  <a:moveTo>
                    <a:pt x="3230" y="0"/>
                  </a:moveTo>
                  <a:cubicBezTo>
                    <a:pt x="3199" y="0"/>
                    <a:pt x="3167" y="3"/>
                    <a:pt x="3134" y="10"/>
                  </a:cubicBezTo>
                  <a:lnTo>
                    <a:pt x="538" y="474"/>
                  </a:lnTo>
                  <a:cubicBezTo>
                    <a:pt x="0" y="575"/>
                    <a:pt x="106" y="1341"/>
                    <a:pt x="597" y="1341"/>
                  </a:cubicBezTo>
                  <a:cubicBezTo>
                    <a:pt x="627" y="1341"/>
                    <a:pt x="659" y="1338"/>
                    <a:pt x="693" y="1331"/>
                  </a:cubicBezTo>
                  <a:lnTo>
                    <a:pt x="3300" y="867"/>
                  </a:lnTo>
                  <a:cubicBezTo>
                    <a:pt x="3838" y="766"/>
                    <a:pt x="3722" y="0"/>
                    <a:pt x="3230"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430" name="Google Shape;6430;p69"/>
            <p:cNvSpPr/>
            <p:nvPr/>
          </p:nvSpPr>
          <p:spPr>
            <a:xfrm>
              <a:off x="4232090" y="4423976"/>
              <a:ext cx="60156" cy="49866"/>
            </a:xfrm>
            <a:custGeom>
              <a:avLst/>
              <a:gdLst/>
              <a:ahLst/>
              <a:cxnLst/>
              <a:rect l="l" t="t" r="r" b="b"/>
              <a:pathLst>
                <a:path w="1865" h="1546" extrusionOk="0">
                  <a:moveTo>
                    <a:pt x="1014" y="1"/>
                  </a:moveTo>
                  <a:cubicBezTo>
                    <a:pt x="971" y="1"/>
                    <a:pt x="927" y="5"/>
                    <a:pt x="882" y="12"/>
                  </a:cubicBezTo>
                  <a:cubicBezTo>
                    <a:pt x="203" y="131"/>
                    <a:pt x="1" y="1012"/>
                    <a:pt x="572" y="1405"/>
                  </a:cubicBezTo>
                  <a:cubicBezTo>
                    <a:pt x="711" y="1502"/>
                    <a:pt x="861" y="1546"/>
                    <a:pt x="1008" y="1546"/>
                  </a:cubicBezTo>
                  <a:cubicBezTo>
                    <a:pt x="1455" y="1546"/>
                    <a:pt x="1865" y="1142"/>
                    <a:pt x="1775" y="631"/>
                  </a:cubicBezTo>
                  <a:cubicBezTo>
                    <a:pt x="1701" y="259"/>
                    <a:pt x="1379" y="1"/>
                    <a:pt x="101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431" name="Google Shape;6431;p69"/>
            <p:cNvSpPr/>
            <p:nvPr/>
          </p:nvSpPr>
          <p:spPr>
            <a:xfrm>
              <a:off x="4301987" y="4409300"/>
              <a:ext cx="120892" cy="43544"/>
            </a:xfrm>
            <a:custGeom>
              <a:avLst/>
              <a:gdLst/>
              <a:ahLst/>
              <a:cxnLst/>
              <a:rect l="l" t="t" r="r" b="b"/>
              <a:pathLst>
                <a:path w="3748" h="1350" extrusionOk="0">
                  <a:moveTo>
                    <a:pt x="3143" y="1"/>
                  </a:moveTo>
                  <a:cubicBezTo>
                    <a:pt x="3128" y="1"/>
                    <a:pt x="3112" y="1"/>
                    <a:pt x="3097" y="3"/>
                  </a:cubicBezTo>
                  <a:lnTo>
                    <a:pt x="501" y="467"/>
                  </a:lnTo>
                  <a:cubicBezTo>
                    <a:pt x="1" y="618"/>
                    <a:pt x="114" y="1349"/>
                    <a:pt x="620" y="1349"/>
                  </a:cubicBezTo>
                  <a:cubicBezTo>
                    <a:pt x="631" y="1349"/>
                    <a:pt x="644" y="1349"/>
                    <a:pt x="656" y="1348"/>
                  </a:cubicBezTo>
                  <a:lnTo>
                    <a:pt x="3251" y="872"/>
                  </a:lnTo>
                  <a:cubicBezTo>
                    <a:pt x="3748" y="722"/>
                    <a:pt x="3628" y="1"/>
                    <a:pt x="314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432" name="Google Shape;6432;p69"/>
            <p:cNvSpPr/>
            <p:nvPr/>
          </p:nvSpPr>
          <p:spPr>
            <a:xfrm>
              <a:off x="4245928" y="4498130"/>
              <a:ext cx="60059" cy="50221"/>
            </a:xfrm>
            <a:custGeom>
              <a:avLst/>
              <a:gdLst/>
              <a:ahLst/>
              <a:cxnLst/>
              <a:rect l="l" t="t" r="r" b="b"/>
              <a:pathLst>
                <a:path w="1862" h="1557" extrusionOk="0">
                  <a:moveTo>
                    <a:pt x="998" y="0"/>
                  </a:moveTo>
                  <a:cubicBezTo>
                    <a:pt x="956" y="0"/>
                    <a:pt x="913" y="4"/>
                    <a:pt x="870" y="11"/>
                  </a:cubicBezTo>
                  <a:cubicBezTo>
                    <a:pt x="191" y="130"/>
                    <a:pt x="1" y="1011"/>
                    <a:pt x="560" y="1416"/>
                  </a:cubicBezTo>
                  <a:cubicBezTo>
                    <a:pt x="701" y="1513"/>
                    <a:pt x="854" y="1556"/>
                    <a:pt x="1002" y="1556"/>
                  </a:cubicBezTo>
                  <a:cubicBezTo>
                    <a:pt x="1453" y="1556"/>
                    <a:pt x="1861" y="1153"/>
                    <a:pt x="1763" y="642"/>
                  </a:cubicBezTo>
                  <a:cubicBezTo>
                    <a:pt x="1699" y="268"/>
                    <a:pt x="1367" y="0"/>
                    <a:pt x="998"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433" name="Google Shape;6433;p69"/>
            <p:cNvSpPr/>
            <p:nvPr/>
          </p:nvSpPr>
          <p:spPr>
            <a:xfrm>
              <a:off x="4315018" y="4483357"/>
              <a:ext cx="122214" cy="43706"/>
            </a:xfrm>
            <a:custGeom>
              <a:avLst/>
              <a:gdLst/>
              <a:ahLst/>
              <a:cxnLst/>
              <a:rect l="l" t="t" r="r" b="b"/>
              <a:pathLst>
                <a:path w="3789" h="1355" extrusionOk="0">
                  <a:moveTo>
                    <a:pt x="3178" y="0"/>
                  </a:moveTo>
                  <a:cubicBezTo>
                    <a:pt x="3156" y="0"/>
                    <a:pt x="3133" y="2"/>
                    <a:pt x="3109" y="5"/>
                  </a:cubicBezTo>
                  <a:lnTo>
                    <a:pt x="514" y="481"/>
                  </a:lnTo>
                  <a:cubicBezTo>
                    <a:pt x="0" y="606"/>
                    <a:pt x="110" y="1355"/>
                    <a:pt x="612" y="1355"/>
                  </a:cubicBezTo>
                  <a:cubicBezTo>
                    <a:pt x="634" y="1355"/>
                    <a:pt x="657" y="1353"/>
                    <a:pt x="680" y="1350"/>
                  </a:cubicBezTo>
                  <a:lnTo>
                    <a:pt x="3264" y="886"/>
                  </a:lnTo>
                  <a:cubicBezTo>
                    <a:pt x="3789" y="749"/>
                    <a:pt x="3680" y="0"/>
                    <a:pt x="3178"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434" name="Google Shape;6434;p69"/>
            <p:cNvSpPr/>
            <p:nvPr/>
          </p:nvSpPr>
          <p:spPr>
            <a:xfrm>
              <a:off x="4188320" y="4806940"/>
              <a:ext cx="250428" cy="224592"/>
            </a:xfrm>
            <a:custGeom>
              <a:avLst/>
              <a:gdLst/>
              <a:ahLst/>
              <a:cxnLst/>
              <a:rect l="l" t="t" r="r" b="b"/>
              <a:pathLst>
                <a:path w="7764" h="6963" extrusionOk="0">
                  <a:moveTo>
                    <a:pt x="3931" y="1"/>
                  </a:moveTo>
                  <a:cubicBezTo>
                    <a:pt x="2900" y="1"/>
                    <a:pt x="1886" y="469"/>
                    <a:pt x="1227" y="1343"/>
                  </a:cubicBezTo>
                  <a:lnTo>
                    <a:pt x="6954" y="4975"/>
                  </a:lnTo>
                  <a:cubicBezTo>
                    <a:pt x="7764" y="3403"/>
                    <a:pt x="7240" y="1474"/>
                    <a:pt x="5751" y="534"/>
                  </a:cubicBezTo>
                  <a:cubicBezTo>
                    <a:pt x="5189" y="174"/>
                    <a:pt x="4557" y="1"/>
                    <a:pt x="3931" y="1"/>
                  </a:cubicBezTo>
                  <a:close/>
                  <a:moveTo>
                    <a:pt x="810" y="1986"/>
                  </a:moveTo>
                  <a:lnTo>
                    <a:pt x="810" y="1986"/>
                  </a:lnTo>
                  <a:cubicBezTo>
                    <a:pt x="1" y="3558"/>
                    <a:pt x="525" y="5498"/>
                    <a:pt x="2013" y="6439"/>
                  </a:cubicBezTo>
                  <a:cubicBezTo>
                    <a:pt x="2577" y="6793"/>
                    <a:pt x="3207" y="6963"/>
                    <a:pt x="3830" y="6963"/>
                  </a:cubicBezTo>
                  <a:cubicBezTo>
                    <a:pt x="4864" y="6963"/>
                    <a:pt x="5880" y="6494"/>
                    <a:pt x="6549" y="5618"/>
                  </a:cubicBezTo>
                  <a:lnTo>
                    <a:pt x="810" y="1986"/>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435" name="Google Shape;6435;p69"/>
            <p:cNvSpPr/>
            <p:nvPr/>
          </p:nvSpPr>
          <p:spPr>
            <a:xfrm>
              <a:off x="4657631" y="4325276"/>
              <a:ext cx="196272" cy="181918"/>
            </a:xfrm>
            <a:custGeom>
              <a:avLst/>
              <a:gdLst/>
              <a:ahLst/>
              <a:cxnLst/>
              <a:rect l="l" t="t" r="r" b="b"/>
              <a:pathLst>
                <a:path w="6085" h="5640" extrusionOk="0">
                  <a:moveTo>
                    <a:pt x="3596" y="0"/>
                  </a:moveTo>
                  <a:lnTo>
                    <a:pt x="1215" y="1632"/>
                  </a:lnTo>
                  <a:cubicBezTo>
                    <a:pt x="250" y="2286"/>
                    <a:pt x="0" y="3596"/>
                    <a:pt x="655" y="4549"/>
                  </a:cubicBezTo>
                  <a:lnTo>
                    <a:pt x="774" y="4715"/>
                  </a:lnTo>
                  <a:cubicBezTo>
                    <a:pt x="1175" y="5316"/>
                    <a:pt x="1834" y="5640"/>
                    <a:pt x="2508" y="5640"/>
                  </a:cubicBezTo>
                  <a:cubicBezTo>
                    <a:pt x="2915" y="5640"/>
                    <a:pt x="3328" y="5522"/>
                    <a:pt x="3691" y="5275"/>
                  </a:cubicBezTo>
                  <a:lnTo>
                    <a:pt x="6084" y="3644"/>
                  </a:lnTo>
                  <a:lnTo>
                    <a:pt x="3596" y="0"/>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436" name="Google Shape;6436;p69"/>
            <p:cNvSpPr/>
            <p:nvPr/>
          </p:nvSpPr>
          <p:spPr>
            <a:xfrm>
              <a:off x="4790102" y="4249734"/>
              <a:ext cx="196272" cy="181950"/>
            </a:xfrm>
            <a:custGeom>
              <a:avLst/>
              <a:gdLst/>
              <a:ahLst/>
              <a:cxnLst/>
              <a:rect l="l" t="t" r="r" b="b"/>
              <a:pathLst>
                <a:path w="6085" h="5641" extrusionOk="0">
                  <a:moveTo>
                    <a:pt x="3578" y="1"/>
                  </a:moveTo>
                  <a:cubicBezTo>
                    <a:pt x="3170" y="1"/>
                    <a:pt x="2757" y="119"/>
                    <a:pt x="2394" y="366"/>
                  </a:cubicBezTo>
                  <a:lnTo>
                    <a:pt x="1" y="1997"/>
                  </a:lnTo>
                  <a:lnTo>
                    <a:pt x="2477" y="5640"/>
                  </a:lnTo>
                  <a:lnTo>
                    <a:pt x="4870" y="4009"/>
                  </a:lnTo>
                  <a:cubicBezTo>
                    <a:pt x="5835" y="3354"/>
                    <a:pt x="6085" y="2045"/>
                    <a:pt x="5430" y="1092"/>
                  </a:cubicBezTo>
                  <a:lnTo>
                    <a:pt x="5323" y="926"/>
                  </a:lnTo>
                  <a:cubicBezTo>
                    <a:pt x="4915" y="325"/>
                    <a:pt x="4252" y="1"/>
                    <a:pt x="357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437" name="Google Shape;6437;p69"/>
            <p:cNvSpPr/>
            <p:nvPr/>
          </p:nvSpPr>
          <p:spPr>
            <a:xfrm>
              <a:off x="4600023" y="4700692"/>
              <a:ext cx="346032" cy="344387"/>
            </a:xfrm>
            <a:custGeom>
              <a:avLst/>
              <a:gdLst/>
              <a:ahLst/>
              <a:cxnLst/>
              <a:rect l="l" t="t" r="r" b="b"/>
              <a:pathLst>
                <a:path w="10728" h="10677" extrusionOk="0">
                  <a:moveTo>
                    <a:pt x="5007" y="0"/>
                  </a:moveTo>
                  <a:cubicBezTo>
                    <a:pt x="4823" y="0"/>
                    <a:pt x="4676" y="135"/>
                    <a:pt x="4644" y="327"/>
                  </a:cubicBezTo>
                  <a:lnTo>
                    <a:pt x="4191" y="3804"/>
                  </a:lnTo>
                  <a:lnTo>
                    <a:pt x="715" y="3339"/>
                  </a:lnTo>
                  <a:cubicBezTo>
                    <a:pt x="700" y="3338"/>
                    <a:pt x="685" y="3337"/>
                    <a:pt x="670" y="3337"/>
                  </a:cubicBezTo>
                  <a:cubicBezTo>
                    <a:pt x="485" y="3337"/>
                    <a:pt x="320" y="3473"/>
                    <a:pt x="298" y="3661"/>
                  </a:cubicBezTo>
                  <a:lnTo>
                    <a:pt x="24" y="5637"/>
                  </a:lnTo>
                  <a:cubicBezTo>
                    <a:pt x="0" y="5840"/>
                    <a:pt x="143" y="6030"/>
                    <a:pt x="345" y="6054"/>
                  </a:cubicBezTo>
                  <a:lnTo>
                    <a:pt x="3834" y="6518"/>
                  </a:lnTo>
                  <a:lnTo>
                    <a:pt x="3370" y="9995"/>
                  </a:lnTo>
                  <a:cubicBezTo>
                    <a:pt x="3346" y="10197"/>
                    <a:pt x="3489" y="10388"/>
                    <a:pt x="3691" y="10412"/>
                  </a:cubicBezTo>
                  <a:lnTo>
                    <a:pt x="5668" y="10674"/>
                  </a:lnTo>
                  <a:cubicBezTo>
                    <a:pt x="5682" y="10675"/>
                    <a:pt x="5697" y="10676"/>
                    <a:pt x="5712" y="10676"/>
                  </a:cubicBezTo>
                  <a:cubicBezTo>
                    <a:pt x="5897" y="10676"/>
                    <a:pt x="6062" y="10540"/>
                    <a:pt x="6084" y="10352"/>
                  </a:cubicBezTo>
                  <a:lnTo>
                    <a:pt x="6537" y="6876"/>
                  </a:lnTo>
                  <a:lnTo>
                    <a:pt x="10025" y="7328"/>
                  </a:lnTo>
                  <a:cubicBezTo>
                    <a:pt x="10045" y="7331"/>
                    <a:pt x="10065" y="7333"/>
                    <a:pt x="10084" y="7333"/>
                  </a:cubicBezTo>
                  <a:cubicBezTo>
                    <a:pt x="10263" y="7333"/>
                    <a:pt x="10420" y="7189"/>
                    <a:pt x="10442" y="7007"/>
                  </a:cubicBezTo>
                  <a:lnTo>
                    <a:pt x="10704" y="5042"/>
                  </a:lnTo>
                  <a:cubicBezTo>
                    <a:pt x="10728" y="4828"/>
                    <a:pt x="10585" y="4649"/>
                    <a:pt x="10382" y="4613"/>
                  </a:cubicBezTo>
                  <a:lnTo>
                    <a:pt x="6906" y="4161"/>
                  </a:lnTo>
                  <a:lnTo>
                    <a:pt x="7358" y="684"/>
                  </a:lnTo>
                  <a:cubicBezTo>
                    <a:pt x="7382" y="482"/>
                    <a:pt x="7239" y="291"/>
                    <a:pt x="7037" y="256"/>
                  </a:cubicBezTo>
                  <a:lnTo>
                    <a:pt x="5072" y="6"/>
                  </a:lnTo>
                  <a:cubicBezTo>
                    <a:pt x="5050" y="2"/>
                    <a:pt x="5028" y="0"/>
                    <a:pt x="5007"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438" name="Google Shape;6438;p69"/>
            <p:cNvSpPr/>
            <p:nvPr/>
          </p:nvSpPr>
          <p:spPr>
            <a:xfrm>
              <a:off x="3133001" y="4197223"/>
              <a:ext cx="349870" cy="436120"/>
            </a:xfrm>
            <a:custGeom>
              <a:avLst/>
              <a:gdLst/>
              <a:ahLst/>
              <a:cxnLst/>
              <a:rect l="l" t="t" r="r" b="b"/>
              <a:pathLst>
                <a:path w="10847" h="13521" extrusionOk="0">
                  <a:moveTo>
                    <a:pt x="4152" y="435"/>
                  </a:moveTo>
                  <a:cubicBezTo>
                    <a:pt x="4440" y="435"/>
                    <a:pt x="4723" y="608"/>
                    <a:pt x="4775" y="994"/>
                  </a:cubicBezTo>
                  <a:cubicBezTo>
                    <a:pt x="4810" y="1184"/>
                    <a:pt x="4751" y="1387"/>
                    <a:pt x="4620" y="1542"/>
                  </a:cubicBezTo>
                  <a:lnTo>
                    <a:pt x="3834" y="1684"/>
                  </a:lnTo>
                  <a:cubicBezTo>
                    <a:pt x="3667" y="1589"/>
                    <a:pt x="3536" y="1434"/>
                    <a:pt x="3501" y="1244"/>
                  </a:cubicBezTo>
                  <a:lnTo>
                    <a:pt x="3501" y="1232"/>
                  </a:lnTo>
                  <a:cubicBezTo>
                    <a:pt x="3386" y="732"/>
                    <a:pt x="3773" y="435"/>
                    <a:pt x="4152" y="435"/>
                  </a:cubicBezTo>
                  <a:close/>
                  <a:moveTo>
                    <a:pt x="7868" y="2746"/>
                  </a:moveTo>
                  <a:cubicBezTo>
                    <a:pt x="8125" y="2746"/>
                    <a:pt x="8352" y="2934"/>
                    <a:pt x="8394" y="3196"/>
                  </a:cubicBezTo>
                  <a:lnTo>
                    <a:pt x="9775" y="10757"/>
                  </a:lnTo>
                  <a:cubicBezTo>
                    <a:pt x="9835" y="11055"/>
                    <a:pt x="9632" y="11340"/>
                    <a:pt x="9335" y="11400"/>
                  </a:cubicBezTo>
                  <a:lnTo>
                    <a:pt x="3072" y="12543"/>
                  </a:lnTo>
                  <a:cubicBezTo>
                    <a:pt x="3041" y="12548"/>
                    <a:pt x="3011" y="12550"/>
                    <a:pt x="2981" y="12550"/>
                  </a:cubicBezTo>
                  <a:cubicBezTo>
                    <a:pt x="2718" y="12550"/>
                    <a:pt x="2484" y="12369"/>
                    <a:pt x="2441" y="12102"/>
                  </a:cubicBezTo>
                  <a:lnTo>
                    <a:pt x="1060" y="4530"/>
                  </a:lnTo>
                  <a:cubicBezTo>
                    <a:pt x="1000" y="4232"/>
                    <a:pt x="1203" y="3947"/>
                    <a:pt x="1500" y="3899"/>
                  </a:cubicBezTo>
                  <a:lnTo>
                    <a:pt x="2251" y="3768"/>
                  </a:lnTo>
                  <a:cubicBezTo>
                    <a:pt x="2282" y="3968"/>
                    <a:pt x="2463" y="4121"/>
                    <a:pt x="2669" y="4121"/>
                  </a:cubicBezTo>
                  <a:cubicBezTo>
                    <a:pt x="2696" y="4121"/>
                    <a:pt x="2723" y="4119"/>
                    <a:pt x="2751" y="4113"/>
                  </a:cubicBezTo>
                  <a:lnTo>
                    <a:pt x="6668" y="3399"/>
                  </a:lnTo>
                  <a:cubicBezTo>
                    <a:pt x="6906" y="3351"/>
                    <a:pt x="7061" y="3125"/>
                    <a:pt x="7013" y="2887"/>
                  </a:cubicBezTo>
                  <a:lnTo>
                    <a:pt x="7763" y="2756"/>
                  </a:lnTo>
                  <a:cubicBezTo>
                    <a:pt x="7798" y="2749"/>
                    <a:pt x="7833" y="2746"/>
                    <a:pt x="7868" y="2746"/>
                  </a:cubicBezTo>
                  <a:close/>
                  <a:moveTo>
                    <a:pt x="4133" y="0"/>
                  </a:moveTo>
                  <a:cubicBezTo>
                    <a:pt x="4070" y="0"/>
                    <a:pt x="4006" y="6"/>
                    <a:pt x="3941" y="18"/>
                  </a:cubicBezTo>
                  <a:cubicBezTo>
                    <a:pt x="3346" y="125"/>
                    <a:pt x="2953" y="708"/>
                    <a:pt x="3072" y="1303"/>
                  </a:cubicBezTo>
                  <a:cubicBezTo>
                    <a:pt x="3096" y="1482"/>
                    <a:pt x="3179" y="1637"/>
                    <a:pt x="3286" y="1780"/>
                  </a:cubicBezTo>
                  <a:lnTo>
                    <a:pt x="2513" y="1923"/>
                  </a:lnTo>
                  <a:cubicBezTo>
                    <a:pt x="2191" y="1982"/>
                    <a:pt x="1977" y="2292"/>
                    <a:pt x="2036" y="2601"/>
                  </a:cubicBezTo>
                  <a:lnTo>
                    <a:pt x="2084" y="2887"/>
                  </a:lnTo>
                  <a:lnTo>
                    <a:pt x="798" y="3125"/>
                  </a:lnTo>
                  <a:cubicBezTo>
                    <a:pt x="322" y="3208"/>
                    <a:pt x="0" y="3673"/>
                    <a:pt x="84" y="4161"/>
                  </a:cubicBezTo>
                  <a:lnTo>
                    <a:pt x="1655" y="12793"/>
                  </a:lnTo>
                  <a:cubicBezTo>
                    <a:pt x="1740" y="13218"/>
                    <a:pt x="2120" y="13520"/>
                    <a:pt x="2548" y="13520"/>
                  </a:cubicBezTo>
                  <a:cubicBezTo>
                    <a:pt x="2599" y="13520"/>
                    <a:pt x="2651" y="13516"/>
                    <a:pt x="2703" y="13507"/>
                  </a:cubicBezTo>
                  <a:lnTo>
                    <a:pt x="10037" y="12162"/>
                  </a:lnTo>
                  <a:cubicBezTo>
                    <a:pt x="10525" y="12079"/>
                    <a:pt x="10847" y="11602"/>
                    <a:pt x="10752" y="11126"/>
                  </a:cubicBezTo>
                  <a:lnTo>
                    <a:pt x="9180" y="2494"/>
                  </a:lnTo>
                  <a:cubicBezTo>
                    <a:pt x="9107" y="2064"/>
                    <a:pt x="8737" y="1763"/>
                    <a:pt x="8316" y="1763"/>
                  </a:cubicBezTo>
                  <a:cubicBezTo>
                    <a:pt x="8260" y="1763"/>
                    <a:pt x="8202" y="1768"/>
                    <a:pt x="8144" y="1780"/>
                  </a:cubicBezTo>
                  <a:lnTo>
                    <a:pt x="6858" y="2018"/>
                  </a:lnTo>
                  <a:lnTo>
                    <a:pt x="6799" y="1732"/>
                  </a:lnTo>
                  <a:cubicBezTo>
                    <a:pt x="6745" y="1451"/>
                    <a:pt x="6495" y="1249"/>
                    <a:pt x="6210" y="1249"/>
                  </a:cubicBezTo>
                  <a:cubicBezTo>
                    <a:pt x="6180" y="1249"/>
                    <a:pt x="6150" y="1251"/>
                    <a:pt x="6120" y="1256"/>
                  </a:cubicBezTo>
                  <a:lnTo>
                    <a:pt x="5180" y="1434"/>
                  </a:lnTo>
                  <a:cubicBezTo>
                    <a:pt x="5227" y="1268"/>
                    <a:pt x="5239" y="1089"/>
                    <a:pt x="5203" y="910"/>
                  </a:cubicBezTo>
                  <a:cubicBezTo>
                    <a:pt x="5118" y="380"/>
                    <a:pt x="4655" y="0"/>
                    <a:pt x="4133"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439" name="Google Shape;6439;p69"/>
            <p:cNvSpPr/>
            <p:nvPr/>
          </p:nvSpPr>
          <p:spPr>
            <a:xfrm>
              <a:off x="3194834" y="4354466"/>
              <a:ext cx="60123" cy="49866"/>
            </a:xfrm>
            <a:custGeom>
              <a:avLst/>
              <a:gdLst/>
              <a:ahLst/>
              <a:cxnLst/>
              <a:rect l="l" t="t" r="r" b="b"/>
              <a:pathLst>
                <a:path w="1864" h="1546" extrusionOk="0">
                  <a:moveTo>
                    <a:pt x="1011" y="1"/>
                  </a:moveTo>
                  <a:cubicBezTo>
                    <a:pt x="968" y="1"/>
                    <a:pt x="924" y="5"/>
                    <a:pt x="881" y="12"/>
                  </a:cubicBezTo>
                  <a:cubicBezTo>
                    <a:pt x="191" y="131"/>
                    <a:pt x="0" y="1012"/>
                    <a:pt x="572" y="1405"/>
                  </a:cubicBezTo>
                  <a:cubicBezTo>
                    <a:pt x="710" y="1502"/>
                    <a:pt x="860" y="1545"/>
                    <a:pt x="1007" y="1545"/>
                  </a:cubicBezTo>
                  <a:cubicBezTo>
                    <a:pt x="1454" y="1545"/>
                    <a:pt x="1864" y="1142"/>
                    <a:pt x="1774" y="631"/>
                  </a:cubicBezTo>
                  <a:cubicBezTo>
                    <a:pt x="1700" y="259"/>
                    <a:pt x="1369" y="1"/>
                    <a:pt x="1011"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440" name="Google Shape;6440;p69"/>
            <p:cNvSpPr/>
            <p:nvPr/>
          </p:nvSpPr>
          <p:spPr>
            <a:xfrm>
              <a:off x="3263118" y="4339823"/>
              <a:ext cx="124343" cy="43383"/>
            </a:xfrm>
            <a:custGeom>
              <a:avLst/>
              <a:gdLst/>
              <a:ahLst/>
              <a:cxnLst/>
              <a:rect l="l" t="t" r="r" b="b"/>
              <a:pathLst>
                <a:path w="3855" h="1345" extrusionOk="0">
                  <a:moveTo>
                    <a:pt x="3260" y="1"/>
                  </a:moveTo>
                  <a:cubicBezTo>
                    <a:pt x="3224" y="1"/>
                    <a:pt x="3186" y="5"/>
                    <a:pt x="3146" y="14"/>
                  </a:cubicBezTo>
                  <a:lnTo>
                    <a:pt x="550" y="478"/>
                  </a:lnTo>
                  <a:cubicBezTo>
                    <a:pt x="1" y="579"/>
                    <a:pt x="117" y="1345"/>
                    <a:pt x="609" y="1345"/>
                  </a:cubicBezTo>
                  <a:cubicBezTo>
                    <a:pt x="639" y="1345"/>
                    <a:pt x="671" y="1342"/>
                    <a:pt x="705" y="1335"/>
                  </a:cubicBezTo>
                  <a:lnTo>
                    <a:pt x="3289" y="871"/>
                  </a:lnTo>
                  <a:cubicBezTo>
                    <a:pt x="3855" y="793"/>
                    <a:pt x="3758" y="1"/>
                    <a:pt x="3260"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441" name="Google Shape;6441;p69"/>
            <p:cNvSpPr/>
            <p:nvPr/>
          </p:nvSpPr>
          <p:spPr>
            <a:xfrm>
              <a:off x="3207510" y="4423976"/>
              <a:ext cx="60123" cy="49866"/>
            </a:xfrm>
            <a:custGeom>
              <a:avLst/>
              <a:gdLst/>
              <a:ahLst/>
              <a:cxnLst/>
              <a:rect l="l" t="t" r="r" b="b"/>
              <a:pathLst>
                <a:path w="1864" h="1546" extrusionOk="0">
                  <a:moveTo>
                    <a:pt x="1014" y="1"/>
                  </a:moveTo>
                  <a:cubicBezTo>
                    <a:pt x="970" y="1"/>
                    <a:pt x="926" y="5"/>
                    <a:pt x="881" y="12"/>
                  </a:cubicBezTo>
                  <a:cubicBezTo>
                    <a:pt x="203" y="131"/>
                    <a:pt x="0" y="1012"/>
                    <a:pt x="572" y="1405"/>
                  </a:cubicBezTo>
                  <a:cubicBezTo>
                    <a:pt x="710" y="1502"/>
                    <a:pt x="860" y="1546"/>
                    <a:pt x="1007" y="1546"/>
                  </a:cubicBezTo>
                  <a:cubicBezTo>
                    <a:pt x="1454" y="1546"/>
                    <a:pt x="1864" y="1142"/>
                    <a:pt x="1774" y="631"/>
                  </a:cubicBezTo>
                  <a:cubicBezTo>
                    <a:pt x="1700" y="259"/>
                    <a:pt x="1378" y="1"/>
                    <a:pt x="101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442" name="Google Shape;6442;p69"/>
            <p:cNvSpPr/>
            <p:nvPr/>
          </p:nvSpPr>
          <p:spPr>
            <a:xfrm>
              <a:off x="3277020" y="4409300"/>
              <a:ext cx="121247" cy="43544"/>
            </a:xfrm>
            <a:custGeom>
              <a:avLst/>
              <a:gdLst/>
              <a:ahLst/>
              <a:cxnLst/>
              <a:rect l="l" t="t" r="r" b="b"/>
              <a:pathLst>
                <a:path w="3759" h="1350" extrusionOk="0">
                  <a:moveTo>
                    <a:pt x="3154" y="1"/>
                  </a:moveTo>
                  <a:cubicBezTo>
                    <a:pt x="3139" y="1"/>
                    <a:pt x="3123" y="1"/>
                    <a:pt x="3108" y="3"/>
                  </a:cubicBezTo>
                  <a:lnTo>
                    <a:pt x="512" y="467"/>
                  </a:lnTo>
                  <a:cubicBezTo>
                    <a:pt x="0" y="618"/>
                    <a:pt x="125" y="1349"/>
                    <a:pt x="631" y="1349"/>
                  </a:cubicBezTo>
                  <a:cubicBezTo>
                    <a:pt x="643" y="1349"/>
                    <a:pt x="655" y="1349"/>
                    <a:pt x="667" y="1348"/>
                  </a:cubicBezTo>
                  <a:lnTo>
                    <a:pt x="3262" y="872"/>
                  </a:lnTo>
                  <a:cubicBezTo>
                    <a:pt x="3759" y="722"/>
                    <a:pt x="3640" y="1"/>
                    <a:pt x="315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443" name="Google Shape;6443;p69"/>
            <p:cNvSpPr/>
            <p:nvPr/>
          </p:nvSpPr>
          <p:spPr>
            <a:xfrm>
              <a:off x="3221315" y="4498130"/>
              <a:ext cx="59769" cy="50221"/>
            </a:xfrm>
            <a:custGeom>
              <a:avLst/>
              <a:gdLst/>
              <a:ahLst/>
              <a:cxnLst/>
              <a:rect l="l" t="t" r="r" b="b"/>
              <a:pathLst>
                <a:path w="1853" h="1557" extrusionOk="0">
                  <a:moveTo>
                    <a:pt x="998" y="0"/>
                  </a:moveTo>
                  <a:cubicBezTo>
                    <a:pt x="956" y="0"/>
                    <a:pt x="913" y="4"/>
                    <a:pt x="870" y="11"/>
                  </a:cubicBezTo>
                  <a:cubicBezTo>
                    <a:pt x="191" y="130"/>
                    <a:pt x="1" y="1011"/>
                    <a:pt x="560" y="1416"/>
                  </a:cubicBezTo>
                  <a:cubicBezTo>
                    <a:pt x="701" y="1513"/>
                    <a:pt x="853" y="1556"/>
                    <a:pt x="1000" y="1556"/>
                  </a:cubicBezTo>
                  <a:cubicBezTo>
                    <a:pt x="1449" y="1556"/>
                    <a:pt x="1853" y="1153"/>
                    <a:pt x="1763" y="642"/>
                  </a:cubicBezTo>
                  <a:cubicBezTo>
                    <a:pt x="1699" y="268"/>
                    <a:pt x="1367" y="0"/>
                    <a:pt x="998"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444" name="Google Shape;6444;p69"/>
            <p:cNvSpPr/>
            <p:nvPr/>
          </p:nvSpPr>
          <p:spPr>
            <a:xfrm>
              <a:off x="3290406" y="4483390"/>
              <a:ext cx="122343" cy="43673"/>
            </a:xfrm>
            <a:custGeom>
              <a:avLst/>
              <a:gdLst/>
              <a:ahLst/>
              <a:cxnLst/>
              <a:rect l="l" t="t" r="r" b="b"/>
              <a:pathLst>
                <a:path w="3793" h="1354" extrusionOk="0">
                  <a:moveTo>
                    <a:pt x="3168" y="1"/>
                  </a:moveTo>
                  <a:cubicBezTo>
                    <a:pt x="3149" y="1"/>
                    <a:pt x="3129" y="2"/>
                    <a:pt x="3109" y="4"/>
                  </a:cubicBezTo>
                  <a:lnTo>
                    <a:pt x="514" y="480"/>
                  </a:lnTo>
                  <a:cubicBezTo>
                    <a:pt x="1" y="605"/>
                    <a:pt x="110" y="1354"/>
                    <a:pt x="602" y="1354"/>
                  </a:cubicBezTo>
                  <a:cubicBezTo>
                    <a:pt x="623" y="1354"/>
                    <a:pt x="646" y="1352"/>
                    <a:pt x="669" y="1349"/>
                  </a:cubicBezTo>
                  <a:lnTo>
                    <a:pt x="3276" y="885"/>
                  </a:lnTo>
                  <a:cubicBezTo>
                    <a:pt x="3793" y="747"/>
                    <a:pt x="3678" y="1"/>
                    <a:pt x="316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445" name="Google Shape;6445;p69"/>
            <p:cNvSpPr/>
            <p:nvPr/>
          </p:nvSpPr>
          <p:spPr>
            <a:xfrm>
              <a:off x="3163708" y="4806940"/>
              <a:ext cx="250428" cy="224527"/>
            </a:xfrm>
            <a:custGeom>
              <a:avLst/>
              <a:gdLst/>
              <a:ahLst/>
              <a:cxnLst/>
              <a:rect l="l" t="t" r="r" b="b"/>
              <a:pathLst>
                <a:path w="7764" h="6961" extrusionOk="0">
                  <a:moveTo>
                    <a:pt x="3925" y="1"/>
                  </a:moveTo>
                  <a:cubicBezTo>
                    <a:pt x="2894" y="1"/>
                    <a:pt x="1882" y="469"/>
                    <a:pt x="1215" y="1343"/>
                  </a:cubicBezTo>
                  <a:lnTo>
                    <a:pt x="6954" y="4975"/>
                  </a:lnTo>
                  <a:cubicBezTo>
                    <a:pt x="7764" y="3403"/>
                    <a:pt x="7240" y="1474"/>
                    <a:pt x="5752" y="534"/>
                  </a:cubicBezTo>
                  <a:cubicBezTo>
                    <a:pt x="5185" y="174"/>
                    <a:pt x="4551" y="1"/>
                    <a:pt x="3925" y="1"/>
                  </a:cubicBezTo>
                  <a:close/>
                  <a:moveTo>
                    <a:pt x="810" y="1986"/>
                  </a:moveTo>
                  <a:lnTo>
                    <a:pt x="810" y="1986"/>
                  </a:lnTo>
                  <a:cubicBezTo>
                    <a:pt x="1" y="3558"/>
                    <a:pt x="525" y="5487"/>
                    <a:pt x="2013" y="6427"/>
                  </a:cubicBezTo>
                  <a:cubicBezTo>
                    <a:pt x="2580" y="6787"/>
                    <a:pt x="3213" y="6960"/>
                    <a:pt x="3839" y="6960"/>
                  </a:cubicBezTo>
                  <a:cubicBezTo>
                    <a:pt x="4870" y="6960"/>
                    <a:pt x="5883" y="6492"/>
                    <a:pt x="6549" y="5618"/>
                  </a:cubicBezTo>
                  <a:lnTo>
                    <a:pt x="810" y="1986"/>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446" name="Google Shape;6446;p69"/>
            <p:cNvSpPr/>
            <p:nvPr/>
          </p:nvSpPr>
          <p:spPr>
            <a:xfrm>
              <a:off x="3633018" y="4325276"/>
              <a:ext cx="195885" cy="181918"/>
            </a:xfrm>
            <a:custGeom>
              <a:avLst/>
              <a:gdLst/>
              <a:ahLst/>
              <a:cxnLst/>
              <a:rect l="l" t="t" r="r" b="b"/>
              <a:pathLst>
                <a:path w="6073" h="5640" extrusionOk="0">
                  <a:moveTo>
                    <a:pt x="3596" y="0"/>
                  </a:moveTo>
                  <a:lnTo>
                    <a:pt x="1203" y="1632"/>
                  </a:lnTo>
                  <a:cubicBezTo>
                    <a:pt x="250" y="2286"/>
                    <a:pt x="0" y="3596"/>
                    <a:pt x="655" y="4560"/>
                  </a:cubicBezTo>
                  <a:lnTo>
                    <a:pt x="762" y="4715"/>
                  </a:lnTo>
                  <a:cubicBezTo>
                    <a:pt x="1170" y="5316"/>
                    <a:pt x="1833" y="5640"/>
                    <a:pt x="2507" y="5640"/>
                  </a:cubicBezTo>
                  <a:cubicBezTo>
                    <a:pt x="2915" y="5640"/>
                    <a:pt x="3328" y="5522"/>
                    <a:pt x="3691" y="5275"/>
                  </a:cubicBezTo>
                  <a:lnTo>
                    <a:pt x="6072" y="3644"/>
                  </a:lnTo>
                  <a:lnTo>
                    <a:pt x="3596" y="0"/>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447" name="Google Shape;6447;p69"/>
            <p:cNvSpPr/>
            <p:nvPr/>
          </p:nvSpPr>
          <p:spPr>
            <a:xfrm>
              <a:off x="3765490" y="4249734"/>
              <a:ext cx="196272" cy="181950"/>
            </a:xfrm>
            <a:custGeom>
              <a:avLst/>
              <a:gdLst/>
              <a:ahLst/>
              <a:cxnLst/>
              <a:rect l="l" t="t" r="r" b="b"/>
              <a:pathLst>
                <a:path w="6085" h="5641" extrusionOk="0">
                  <a:moveTo>
                    <a:pt x="3578" y="1"/>
                  </a:moveTo>
                  <a:cubicBezTo>
                    <a:pt x="3170" y="1"/>
                    <a:pt x="2757" y="119"/>
                    <a:pt x="2394" y="366"/>
                  </a:cubicBezTo>
                  <a:lnTo>
                    <a:pt x="1" y="1997"/>
                  </a:lnTo>
                  <a:lnTo>
                    <a:pt x="2477" y="5640"/>
                  </a:lnTo>
                  <a:lnTo>
                    <a:pt x="4871" y="4009"/>
                  </a:lnTo>
                  <a:cubicBezTo>
                    <a:pt x="5835" y="3354"/>
                    <a:pt x="6085" y="2045"/>
                    <a:pt x="5430" y="1092"/>
                  </a:cubicBezTo>
                  <a:lnTo>
                    <a:pt x="5323" y="926"/>
                  </a:lnTo>
                  <a:cubicBezTo>
                    <a:pt x="4915" y="325"/>
                    <a:pt x="4252" y="1"/>
                    <a:pt x="357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448" name="Google Shape;6448;p69"/>
            <p:cNvSpPr/>
            <p:nvPr/>
          </p:nvSpPr>
          <p:spPr>
            <a:xfrm>
              <a:off x="3575411" y="4700692"/>
              <a:ext cx="345645" cy="344387"/>
            </a:xfrm>
            <a:custGeom>
              <a:avLst/>
              <a:gdLst/>
              <a:ahLst/>
              <a:cxnLst/>
              <a:rect l="l" t="t" r="r" b="b"/>
              <a:pathLst>
                <a:path w="10716" h="10677" extrusionOk="0">
                  <a:moveTo>
                    <a:pt x="4998" y="0"/>
                  </a:moveTo>
                  <a:cubicBezTo>
                    <a:pt x="4820" y="0"/>
                    <a:pt x="4665" y="135"/>
                    <a:pt x="4644" y="327"/>
                  </a:cubicBezTo>
                  <a:lnTo>
                    <a:pt x="4179" y="3804"/>
                  </a:lnTo>
                  <a:lnTo>
                    <a:pt x="703" y="3339"/>
                  </a:lnTo>
                  <a:cubicBezTo>
                    <a:pt x="688" y="3338"/>
                    <a:pt x="673" y="3337"/>
                    <a:pt x="659" y="3337"/>
                  </a:cubicBezTo>
                  <a:cubicBezTo>
                    <a:pt x="473" y="3337"/>
                    <a:pt x="308" y="3473"/>
                    <a:pt x="286" y="3661"/>
                  </a:cubicBezTo>
                  <a:lnTo>
                    <a:pt x="24" y="5637"/>
                  </a:lnTo>
                  <a:cubicBezTo>
                    <a:pt x="0" y="5840"/>
                    <a:pt x="143" y="6030"/>
                    <a:pt x="346" y="6054"/>
                  </a:cubicBezTo>
                  <a:lnTo>
                    <a:pt x="3834" y="6518"/>
                  </a:lnTo>
                  <a:lnTo>
                    <a:pt x="3370" y="9995"/>
                  </a:lnTo>
                  <a:cubicBezTo>
                    <a:pt x="3334" y="10197"/>
                    <a:pt x="3477" y="10388"/>
                    <a:pt x="3691" y="10412"/>
                  </a:cubicBezTo>
                  <a:lnTo>
                    <a:pt x="5656" y="10674"/>
                  </a:lnTo>
                  <a:cubicBezTo>
                    <a:pt x="5671" y="10675"/>
                    <a:pt x="5685" y="10676"/>
                    <a:pt x="5700" y="10676"/>
                  </a:cubicBezTo>
                  <a:cubicBezTo>
                    <a:pt x="5885" y="10676"/>
                    <a:pt x="6050" y="10540"/>
                    <a:pt x="6072" y="10352"/>
                  </a:cubicBezTo>
                  <a:lnTo>
                    <a:pt x="6537" y="6876"/>
                  </a:lnTo>
                  <a:lnTo>
                    <a:pt x="10013" y="7328"/>
                  </a:lnTo>
                  <a:cubicBezTo>
                    <a:pt x="10033" y="7331"/>
                    <a:pt x="10053" y="7333"/>
                    <a:pt x="10072" y="7333"/>
                  </a:cubicBezTo>
                  <a:cubicBezTo>
                    <a:pt x="10251" y="7333"/>
                    <a:pt x="10409" y="7189"/>
                    <a:pt x="10430" y="7007"/>
                  </a:cubicBezTo>
                  <a:lnTo>
                    <a:pt x="10692" y="5042"/>
                  </a:lnTo>
                  <a:cubicBezTo>
                    <a:pt x="10716" y="4828"/>
                    <a:pt x="10573" y="4649"/>
                    <a:pt x="10371" y="4613"/>
                  </a:cubicBezTo>
                  <a:lnTo>
                    <a:pt x="6894" y="4161"/>
                  </a:lnTo>
                  <a:lnTo>
                    <a:pt x="7358" y="684"/>
                  </a:lnTo>
                  <a:cubicBezTo>
                    <a:pt x="7382" y="470"/>
                    <a:pt x="7239" y="291"/>
                    <a:pt x="7037" y="256"/>
                  </a:cubicBezTo>
                  <a:lnTo>
                    <a:pt x="5060" y="6"/>
                  </a:lnTo>
                  <a:cubicBezTo>
                    <a:pt x="5040" y="2"/>
                    <a:pt x="5019" y="0"/>
                    <a:pt x="4998"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449" name="Google Shape;6449;p69"/>
            <p:cNvSpPr/>
            <p:nvPr/>
          </p:nvSpPr>
          <p:spPr>
            <a:xfrm>
              <a:off x="2108389" y="4197965"/>
              <a:ext cx="349515" cy="435378"/>
            </a:xfrm>
            <a:custGeom>
              <a:avLst/>
              <a:gdLst/>
              <a:ahLst/>
              <a:cxnLst/>
              <a:rect l="l" t="t" r="r" b="b"/>
              <a:pathLst>
                <a:path w="10836" h="13498" extrusionOk="0">
                  <a:moveTo>
                    <a:pt x="4147" y="412"/>
                  </a:moveTo>
                  <a:cubicBezTo>
                    <a:pt x="4434" y="412"/>
                    <a:pt x="4718" y="585"/>
                    <a:pt x="4775" y="971"/>
                  </a:cubicBezTo>
                  <a:cubicBezTo>
                    <a:pt x="4799" y="1161"/>
                    <a:pt x="4751" y="1364"/>
                    <a:pt x="4620" y="1519"/>
                  </a:cubicBezTo>
                  <a:lnTo>
                    <a:pt x="3834" y="1661"/>
                  </a:lnTo>
                  <a:cubicBezTo>
                    <a:pt x="3656" y="1566"/>
                    <a:pt x="3537" y="1411"/>
                    <a:pt x="3501" y="1221"/>
                  </a:cubicBezTo>
                  <a:lnTo>
                    <a:pt x="3501" y="1209"/>
                  </a:lnTo>
                  <a:cubicBezTo>
                    <a:pt x="3386" y="709"/>
                    <a:pt x="3770" y="412"/>
                    <a:pt x="4147" y="412"/>
                  </a:cubicBezTo>
                  <a:close/>
                  <a:moveTo>
                    <a:pt x="7856" y="2723"/>
                  </a:moveTo>
                  <a:cubicBezTo>
                    <a:pt x="8113" y="2723"/>
                    <a:pt x="8340" y="2911"/>
                    <a:pt x="8382" y="3173"/>
                  </a:cubicBezTo>
                  <a:lnTo>
                    <a:pt x="9775" y="10734"/>
                  </a:lnTo>
                  <a:cubicBezTo>
                    <a:pt x="9823" y="11043"/>
                    <a:pt x="9633" y="11329"/>
                    <a:pt x="9323" y="11377"/>
                  </a:cubicBezTo>
                  <a:lnTo>
                    <a:pt x="3060" y="12520"/>
                  </a:lnTo>
                  <a:cubicBezTo>
                    <a:pt x="3030" y="12525"/>
                    <a:pt x="2999" y="12527"/>
                    <a:pt x="2969" y="12527"/>
                  </a:cubicBezTo>
                  <a:cubicBezTo>
                    <a:pt x="2706" y="12527"/>
                    <a:pt x="2472" y="12346"/>
                    <a:pt x="2429" y="12079"/>
                  </a:cubicBezTo>
                  <a:lnTo>
                    <a:pt x="1048" y="4507"/>
                  </a:lnTo>
                  <a:cubicBezTo>
                    <a:pt x="989" y="4209"/>
                    <a:pt x="1191" y="3924"/>
                    <a:pt x="1489" y="3876"/>
                  </a:cubicBezTo>
                  <a:lnTo>
                    <a:pt x="2239" y="3745"/>
                  </a:lnTo>
                  <a:cubicBezTo>
                    <a:pt x="2270" y="3945"/>
                    <a:pt x="2451" y="4098"/>
                    <a:pt x="2657" y="4098"/>
                  </a:cubicBezTo>
                  <a:cubicBezTo>
                    <a:pt x="2684" y="4098"/>
                    <a:pt x="2711" y="4096"/>
                    <a:pt x="2739" y="4090"/>
                  </a:cubicBezTo>
                  <a:lnTo>
                    <a:pt x="6656" y="3376"/>
                  </a:lnTo>
                  <a:cubicBezTo>
                    <a:pt x="6894" y="3328"/>
                    <a:pt x="7049" y="3102"/>
                    <a:pt x="7001" y="2864"/>
                  </a:cubicBezTo>
                  <a:lnTo>
                    <a:pt x="7751" y="2733"/>
                  </a:lnTo>
                  <a:cubicBezTo>
                    <a:pt x="7787" y="2726"/>
                    <a:pt x="7822" y="2723"/>
                    <a:pt x="7856" y="2723"/>
                  </a:cubicBezTo>
                  <a:close/>
                  <a:moveTo>
                    <a:pt x="4135" y="1"/>
                  </a:moveTo>
                  <a:cubicBezTo>
                    <a:pt x="4071" y="1"/>
                    <a:pt x="4006" y="6"/>
                    <a:pt x="3941" y="18"/>
                  </a:cubicBezTo>
                  <a:cubicBezTo>
                    <a:pt x="3346" y="125"/>
                    <a:pt x="2953" y="697"/>
                    <a:pt x="3072" y="1280"/>
                  </a:cubicBezTo>
                  <a:cubicBezTo>
                    <a:pt x="3096" y="1459"/>
                    <a:pt x="3167" y="1614"/>
                    <a:pt x="3275" y="1757"/>
                  </a:cubicBezTo>
                  <a:lnTo>
                    <a:pt x="2501" y="1900"/>
                  </a:lnTo>
                  <a:cubicBezTo>
                    <a:pt x="2191" y="1959"/>
                    <a:pt x="1977" y="2269"/>
                    <a:pt x="2036" y="2578"/>
                  </a:cubicBezTo>
                  <a:lnTo>
                    <a:pt x="2084" y="2864"/>
                  </a:lnTo>
                  <a:lnTo>
                    <a:pt x="798" y="3102"/>
                  </a:lnTo>
                  <a:cubicBezTo>
                    <a:pt x="310" y="3185"/>
                    <a:pt x="0" y="3650"/>
                    <a:pt x="84" y="4138"/>
                  </a:cubicBezTo>
                  <a:lnTo>
                    <a:pt x="1655" y="12770"/>
                  </a:lnTo>
                  <a:cubicBezTo>
                    <a:pt x="1740" y="13195"/>
                    <a:pt x="2111" y="13497"/>
                    <a:pt x="2537" y="13497"/>
                  </a:cubicBezTo>
                  <a:cubicBezTo>
                    <a:pt x="2588" y="13497"/>
                    <a:pt x="2639" y="13493"/>
                    <a:pt x="2691" y="13484"/>
                  </a:cubicBezTo>
                  <a:lnTo>
                    <a:pt x="10025" y="12139"/>
                  </a:lnTo>
                  <a:cubicBezTo>
                    <a:pt x="10514" y="12056"/>
                    <a:pt x="10835" y="11579"/>
                    <a:pt x="10752" y="11103"/>
                  </a:cubicBezTo>
                  <a:lnTo>
                    <a:pt x="9168" y="2471"/>
                  </a:lnTo>
                  <a:cubicBezTo>
                    <a:pt x="9095" y="2041"/>
                    <a:pt x="8725" y="1740"/>
                    <a:pt x="8304" y="1740"/>
                  </a:cubicBezTo>
                  <a:cubicBezTo>
                    <a:pt x="8248" y="1740"/>
                    <a:pt x="8190" y="1745"/>
                    <a:pt x="8132" y="1757"/>
                  </a:cubicBezTo>
                  <a:lnTo>
                    <a:pt x="6847" y="1995"/>
                  </a:lnTo>
                  <a:lnTo>
                    <a:pt x="6799" y="1709"/>
                  </a:lnTo>
                  <a:cubicBezTo>
                    <a:pt x="6745" y="1428"/>
                    <a:pt x="6495" y="1226"/>
                    <a:pt x="6210" y="1226"/>
                  </a:cubicBezTo>
                  <a:cubicBezTo>
                    <a:pt x="6180" y="1226"/>
                    <a:pt x="6150" y="1228"/>
                    <a:pt x="6120" y="1233"/>
                  </a:cubicBezTo>
                  <a:lnTo>
                    <a:pt x="5168" y="1411"/>
                  </a:lnTo>
                  <a:cubicBezTo>
                    <a:pt x="5227" y="1245"/>
                    <a:pt x="5239" y="1066"/>
                    <a:pt x="5203" y="887"/>
                  </a:cubicBezTo>
                  <a:cubicBezTo>
                    <a:pt x="5108" y="369"/>
                    <a:pt x="4646" y="1"/>
                    <a:pt x="4135"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450" name="Google Shape;6450;p69"/>
            <p:cNvSpPr/>
            <p:nvPr/>
          </p:nvSpPr>
          <p:spPr>
            <a:xfrm>
              <a:off x="2170222" y="4354466"/>
              <a:ext cx="60059" cy="49866"/>
            </a:xfrm>
            <a:custGeom>
              <a:avLst/>
              <a:gdLst/>
              <a:ahLst/>
              <a:cxnLst/>
              <a:rect l="l" t="t" r="r" b="b"/>
              <a:pathLst>
                <a:path w="1862" h="1546" extrusionOk="0">
                  <a:moveTo>
                    <a:pt x="1002" y="1"/>
                  </a:moveTo>
                  <a:cubicBezTo>
                    <a:pt x="958" y="1"/>
                    <a:pt x="914" y="5"/>
                    <a:pt x="869" y="12"/>
                  </a:cubicBezTo>
                  <a:cubicBezTo>
                    <a:pt x="191" y="131"/>
                    <a:pt x="0" y="1012"/>
                    <a:pt x="572" y="1405"/>
                  </a:cubicBezTo>
                  <a:cubicBezTo>
                    <a:pt x="710" y="1502"/>
                    <a:pt x="860" y="1545"/>
                    <a:pt x="1007" y="1545"/>
                  </a:cubicBezTo>
                  <a:cubicBezTo>
                    <a:pt x="1453" y="1545"/>
                    <a:pt x="1861" y="1142"/>
                    <a:pt x="1762" y="631"/>
                  </a:cubicBezTo>
                  <a:cubicBezTo>
                    <a:pt x="1699" y="259"/>
                    <a:pt x="1369"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451" name="Google Shape;6451;p69"/>
            <p:cNvSpPr/>
            <p:nvPr/>
          </p:nvSpPr>
          <p:spPr>
            <a:xfrm>
              <a:off x="2238893" y="4339952"/>
              <a:ext cx="123053" cy="43254"/>
            </a:xfrm>
            <a:custGeom>
              <a:avLst/>
              <a:gdLst/>
              <a:ahLst/>
              <a:cxnLst/>
              <a:rect l="l" t="t" r="r" b="b"/>
              <a:pathLst>
                <a:path w="3815" h="1341" extrusionOk="0">
                  <a:moveTo>
                    <a:pt x="3218" y="0"/>
                  </a:moveTo>
                  <a:cubicBezTo>
                    <a:pt x="3188" y="0"/>
                    <a:pt x="3155" y="3"/>
                    <a:pt x="3122" y="10"/>
                  </a:cubicBezTo>
                  <a:lnTo>
                    <a:pt x="3134" y="10"/>
                  </a:lnTo>
                  <a:lnTo>
                    <a:pt x="538" y="474"/>
                  </a:lnTo>
                  <a:cubicBezTo>
                    <a:pt x="0" y="575"/>
                    <a:pt x="106" y="1341"/>
                    <a:pt x="597" y="1341"/>
                  </a:cubicBezTo>
                  <a:cubicBezTo>
                    <a:pt x="628" y="1341"/>
                    <a:pt x="660" y="1338"/>
                    <a:pt x="693" y="1331"/>
                  </a:cubicBezTo>
                  <a:lnTo>
                    <a:pt x="3277" y="867"/>
                  </a:lnTo>
                  <a:cubicBezTo>
                    <a:pt x="3815" y="766"/>
                    <a:pt x="3709" y="0"/>
                    <a:pt x="3218"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452" name="Google Shape;6452;p69"/>
            <p:cNvSpPr/>
            <p:nvPr/>
          </p:nvSpPr>
          <p:spPr>
            <a:xfrm>
              <a:off x="2182898" y="4423976"/>
              <a:ext cx="60123" cy="49866"/>
            </a:xfrm>
            <a:custGeom>
              <a:avLst/>
              <a:gdLst/>
              <a:ahLst/>
              <a:cxnLst/>
              <a:rect l="l" t="t" r="r" b="b"/>
              <a:pathLst>
                <a:path w="1864" h="1546" extrusionOk="0">
                  <a:moveTo>
                    <a:pt x="1014" y="1"/>
                  </a:moveTo>
                  <a:cubicBezTo>
                    <a:pt x="970" y="1"/>
                    <a:pt x="926" y="5"/>
                    <a:pt x="881" y="12"/>
                  </a:cubicBezTo>
                  <a:cubicBezTo>
                    <a:pt x="191" y="131"/>
                    <a:pt x="0" y="1012"/>
                    <a:pt x="572" y="1405"/>
                  </a:cubicBezTo>
                  <a:cubicBezTo>
                    <a:pt x="710" y="1502"/>
                    <a:pt x="860" y="1546"/>
                    <a:pt x="1007" y="1546"/>
                  </a:cubicBezTo>
                  <a:cubicBezTo>
                    <a:pt x="1454" y="1546"/>
                    <a:pt x="1864" y="1142"/>
                    <a:pt x="1774" y="631"/>
                  </a:cubicBezTo>
                  <a:cubicBezTo>
                    <a:pt x="1700" y="259"/>
                    <a:pt x="1378" y="1"/>
                    <a:pt x="101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453" name="Google Shape;6453;p69"/>
            <p:cNvSpPr/>
            <p:nvPr/>
          </p:nvSpPr>
          <p:spPr>
            <a:xfrm>
              <a:off x="2252408" y="4409300"/>
              <a:ext cx="121279" cy="43544"/>
            </a:xfrm>
            <a:custGeom>
              <a:avLst/>
              <a:gdLst/>
              <a:ahLst/>
              <a:cxnLst/>
              <a:rect l="l" t="t" r="r" b="b"/>
              <a:pathLst>
                <a:path w="3760" h="1350" extrusionOk="0">
                  <a:moveTo>
                    <a:pt x="3143" y="1"/>
                  </a:moveTo>
                  <a:cubicBezTo>
                    <a:pt x="3128" y="1"/>
                    <a:pt x="3112" y="1"/>
                    <a:pt x="3096" y="3"/>
                  </a:cubicBezTo>
                  <a:lnTo>
                    <a:pt x="500" y="467"/>
                  </a:lnTo>
                  <a:cubicBezTo>
                    <a:pt x="0" y="618"/>
                    <a:pt x="125" y="1349"/>
                    <a:pt x="631" y="1349"/>
                  </a:cubicBezTo>
                  <a:cubicBezTo>
                    <a:pt x="643" y="1349"/>
                    <a:pt x="655" y="1349"/>
                    <a:pt x="667" y="1348"/>
                  </a:cubicBezTo>
                  <a:lnTo>
                    <a:pt x="3263" y="872"/>
                  </a:lnTo>
                  <a:cubicBezTo>
                    <a:pt x="3759" y="722"/>
                    <a:pt x="3640" y="1"/>
                    <a:pt x="314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454" name="Google Shape;6454;p69"/>
            <p:cNvSpPr/>
            <p:nvPr/>
          </p:nvSpPr>
          <p:spPr>
            <a:xfrm>
              <a:off x="2196316" y="4498130"/>
              <a:ext cx="60156" cy="50221"/>
            </a:xfrm>
            <a:custGeom>
              <a:avLst/>
              <a:gdLst/>
              <a:ahLst/>
              <a:cxnLst/>
              <a:rect l="l" t="t" r="r" b="b"/>
              <a:pathLst>
                <a:path w="1865" h="1557" extrusionOk="0">
                  <a:moveTo>
                    <a:pt x="1010" y="0"/>
                  </a:moveTo>
                  <a:cubicBezTo>
                    <a:pt x="968" y="0"/>
                    <a:pt x="925" y="4"/>
                    <a:pt x="882" y="11"/>
                  </a:cubicBezTo>
                  <a:cubicBezTo>
                    <a:pt x="191" y="130"/>
                    <a:pt x="1" y="1011"/>
                    <a:pt x="572" y="1416"/>
                  </a:cubicBezTo>
                  <a:cubicBezTo>
                    <a:pt x="711" y="1513"/>
                    <a:pt x="861" y="1556"/>
                    <a:pt x="1008" y="1556"/>
                  </a:cubicBezTo>
                  <a:cubicBezTo>
                    <a:pt x="1455" y="1556"/>
                    <a:pt x="1865" y="1153"/>
                    <a:pt x="1775" y="642"/>
                  </a:cubicBezTo>
                  <a:cubicBezTo>
                    <a:pt x="1700" y="268"/>
                    <a:pt x="1377" y="0"/>
                    <a:pt x="1010"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455" name="Google Shape;6455;p69"/>
            <p:cNvSpPr/>
            <p:nvPr/>
          </p:nvSpPr>
          <p:spPr>
            <a:xfrm>
              <a:off x="2265439" y="4483357"/>
              <a:ext cx="122214" cy="43706"/>
            </a:xfrm>
            <a:custGeom>
              <a:avLst/>
              <a:gdLst/>
              <a:ahLst/>
              <a:cxnLst/>
              <a:rect l="l" t="t" r="r" b="b"/>
              <a:pathLst>
                <a:path w="3789" h="1355" extrusionOk="0">
                  <a:moveTo>
                    <a:pt x="3177" y="0"/>
                  </a:moveTo>
                  <a:cubicBezTo>
                    <a:pt x="3155" y="0"/>
                    <a:pt x="3132" y="2"/>
                    <a:pt x="3109" y="5"/>
                  </a:cubicBezTo>
                  <a:lnTo>
                    <a:pt x="3121" y="5"/>
                  </a:lnTo>
                  <a:lnTo>
                    <a:pt x="525" y="481"/>
                  </a:lnTo>
                  <a:cubicBezTo>
                    <a:pt x="0" y="606"/>
                    <a:pt x="109" y="1355"/>
                    <a:pt x="611" y="1355"/>
                  </a:cubicBezTo>
                  <a:cubicBezTo>
                    <a:pt x="633" y="1355"/>
                    <a:pt x="656" y="1353"/>
                    <a:pt x="680" y="1350"/>
                  </a:cubicBezTo>
                  <a:lnTo>
                    <a:pt x="3275" y="886"/>
                  </a:lnTo>
                  <a:cubicBezTo>
                    <a:pt x="3789" y="749"/>
                    <a:pt x="3679" y="0"/>
                    <a:pt x="3177"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456" name="Google Shape;6456;p69"/>
            <p:cNvSpPr/>
            <p:nvPr/>
          </p:nvSpPr>
          <p:spPr>
            <a:xfrm>
              <a:off x="2138741" y="4806940"/>
              <a:ext cx="250783" cy="224592"/>
            </a:xfrm>
            <a:custGeom>
              <a:avLst/>
              <a:gdLst/>
              <a:ahLst/>
              <a:cxnLst/>
              <a:rect l="l" t="t" r="r" b="b"/>
              <a:pathLst>
                <a:path w="7775" h="6963" extrusionOk="0">
                  <a:moveTo>
                    <a:pt x="3936" y="1"/>
                  </a:moveTo>
                  <a:cubicBezTo>
                    <a:pt x="2905" y="1"/>
                    <a:pt x="1893" y="469"/>
                    <a:pt x="1226" y="1343"/>
                  </a:cubicBezTo>
                  <a:lnTo>
                    <a:pt x="6965" y="4975"/>
                  </a:lnTo>
                  <a:cubicBezTo>
                    <a:pt x="7775" y="3403"/>
                    <a:pt x="7251" y="1474"/>
                    <a:pt x="5763" y="534"/>
                  </a:cubicBezTo>
                  <a:cubicBezTo>
                    <a:pt x="5196" y="174"/>
                    <a:pt x="4562" y="1"/>
                    <a:pt x="3936" y="1"/>
                  </a:cubicBezTo>
                  <a:close/>
                  <a:moveTo>
                    <a:pt x="822" y="1986"/>
                  </a:moveTo>
                  <a:lnTo>
                    <a:pt x="822" y="1986"/>
                  </a:lnTo>
                  <a:cubicBezTo>
                    <a:pt x="0" y="3558"/>
                    <a:pt x="524" y="5498"/>
                    <a:pt x="2024" y="6439"/>
                  </a:cubicBezTo>
                  <a:cubicBezTo>
                    <a:pt x="2588" y="6793"/>
                    <a:pt x="3218" y="6963"/>
                    <a:pt x="3841" y="6963"/>
                  </a:cubicBezTo>
                  <a:cubicBezTo>
                    <a:pt x="4875" y="6963"/>
                    <a:pt x="5892" y="6494"/>
                    <a:pt x="6560" y="5618"/>
                  </a:cubicBezTo>
                  <a:lnTo>
                    <a:pt x="822" y="1986"/>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457" name="Google Shape;6457;p69"/>
            <p:cNvSpPr/>
            <p:nvPr/>
          </p:nvSpPr>
          <p:spPr>
            <a:xfrm>
              <a:off x="2608019" y="4325276"/>
              <a:ext cx="196272" cy="181918"/>
            </a:xfrm>
            <a:custGeom>
              <a:avLst/>
              <a:gdLst/>
              <a:ahLst/>
              <a:cxnLst/>
              <a:rect l="l" t="t" r="r" b="b"/>
              <a:pathLst>
                <a:path w="6085" h="5640" extrusionOk="0">
                  <a:moveTo>
                    <a:pt x="3608" y="0"/>
                  </a:moveTo>
                  <a:lnTo>
                    <a:pt x="1215" y="1632"/>
                  </a:lnTo>
                  <a:cubicBezTo>
                    <a:pt x="250" y="2286"/>
                    <a:pt x="0" y="3596"/>
                    <a:pt x="655" y="4549"/>
                  </a:cubicBezTo>
                  <a:lnTo>
                    <a:pt x="762" y="4715"/>
                  </a:lnTo>
                  <a:cubicBezTo>
                    <a:pt x="1171" y="5316"/>
                    <a:pt x="1833" y="5640"/>
                    <a:pt x="2508" y="5640"/>
                  </a:cubicBezTo>
                  <a:cubicBezTo>
                    <a:pt x="2916" y="5640"/>
                    <a:pt x="3328" y="5522"/>
                    <a:pt x="3691" y="5275"/>
                  </a:cubicBezTo>
                  <a:lnTo>
                    <a:pt x="6085" y="3644"/>
                  </a:lnTo>
                  <a:lnTo>
                    <a:pt x="3608" y="0"/>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458" name="Google Shape;6458;p69"/>
            <p:cNvSpPr/>
            <p:nvPr/>
          </p:nvSpPr>
          <p:spPr>
            <a:xfrm>
              <a:off x="2740909" y="4249734"/>
              <a:ext cx="195885" cy="181950"/>
            </a:xfrm>
            <a:custGeom>
              <a:avLst/>
              <a:gdLst/>
              <a:ahLst/>
              <a:cxnLst/>
              <a:rect l="l" t="t" r="r" b="b"/>
              <a:pathLst>
                <a:path w="6073" h="5641" extrusionOk="0">
                  <a:moveTo>
                    <a:pt x="3568" y="1"/>
                  </a:moveTo>
                  <a:cubicBezTo>
                    <a:pt x="3162" y="1"/>
                    <a:pt x="2752" y="119"/>
                    <a:pt x="2393" y="366"/>
                  </a:cubicBezTo>
                  <a:lnTo>
                    <a:pt x="0" y="1997"/>
                  </a:lnTo>
                  <a:lnTo>
                    <a:pt x="2477" y="5640"/>
                  </a:lnTo>
                  <a:lnTo>
                    <a:pt x="4870" y="4009"/>
                  </a:lnTo>
                  <a:cubicBezTo>
                    <a:pt x="5822" y="3354"/>
                    <a:pt x="6072" y="2045"/>
                    <a:pt x="5429" y="1092"/>
                  </a:cubicBezTo>
                  <a:lnTo>
                    <a:pt x="5310" y="926"/>
                  </a:lnTo>
                  <a:cubicBezTo>
                    <a:pt x="4902" y="325"/>
                    <a:pt x="4240" y="1"/>
                    <a:pt x="356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459" name="Google Shape;6459;p69"/>
            <p:cNvSpPr/>
            <p:nvPr/>
          </p:nvSpPr>
          <p:spPr>
            <a:xfrm>
              <a:off x="2550799" y="4700692"/>
              <a:ext cx="346032" cy="344387"/>
            </a:xfrm>
            <a:custGeom>
              <a:avLst/>
              <a:gdLst/>
              <a:ahLst/>
              <a:cxnLst/>
              <a:rect l="l" t="t" r="r" b="b"/>
              <a:pathLst>
                <a:path w="10728" h="10677" extrusionOk="0">
                  <a:moveTo>
                    <a:pt x="5007" y="0"/>
                  </a:moveTo>
                  <a:cubicBezTo>
                    <a:pt x="4823" y="0"/>
                    <a:pt x="4676" y="135"/>
                    <a:pt x="4644" y="327"/>
                  </a:cubicBezTo>
                  <a:lnTo>
                    <a:pt x="4191" y="3804"/>
                  </a:lnTo>
                  <a:lnTo>
                    <a:pt x="715" y="3339"/>
                  </a:lnTo>
                  <a:cubicBezTo>
                    <a:pt x="699" y="3338"/>
                    <a:pt x="684" y="3337"/>
                    <a:pt x="668" y="3337"/>
                  </a:cubicBezTo>
                  <a:cubicBezTo>
                    <a:pt x="475" y="3337"/>
                    <a:pt x="319" y="3473"/>
                    <a:pt x="286" y="3661"/>
                  </a:cubicBezTo>
                  <a:lnTo>
                    <a:pt x="36" y="5637"/>
                  </a:lnTo>
                  <a:cubicBezTo>
                    <a:pt x="0" y="5840"/>
                    <a:pt x="143" y="6030"/>
                    <a:pt x="346" y="6054"/>
                  </a:cubicBezTo>
                  <a:lnTo>
                    <a:pt x="3822" y="6518"/>
                  </a:lnTo>
                  <a:lnTo>
                    <a:pt x="3370" y="9995"/>
                  </a:lnTo>
                  <a:cubicBezTo>
                    <a:pt x="3334" y="10197"/>
                    <a:pt x="3489" y="10388"/>
                    <a:pt x="3691" y="10412"/>
                  </a:cubicBezTo>
                  <a:lnTo>
                    <a:pt x="5656" y="10674"/>
                  </a:lnTo>
                  <a:cubicBezTo>
                    <a:pt x="5671" y="10675"/>
                    <a:pt x="5685" y="10676"/>
                    <a:pt x="5700" y="10676"/>
                  </a:cubicBezTo>
                  <a:cubicBezTo>
                    <a:pt x="5885" y="10676"/>
                    <a:pt x="6051" y="10540"/>
                    <a:pt x="6073" y="10352"/>
                  </a:cubicBezTo>
                  <a:lnTo>
                    <a:pt x="6537" y="6876"/>
                  </a:lnTo>
                  <a:lnTo>
                    <a:pt x="10014" y="7328"/>
                  </a:lnTo>
                  <a:cubicBezTo>
                    <a:pt x="10033" y="7331"/>
                    <a:pt x="10053" y="7333"/>
                    <a:pt x="10072" y="7333"/>
                  </a:cubicBezTo>
                  <a:cubicBezTo>
                    <a:pt x="10252" y="7333"/>
                    <a:pt x="10410" y="7189"/>
                    <a:pt x="10442" y="7007"/>
                  </a:cubicBezTo>
                  <a:lnTo>
                    <a:pt x="10692" y="5042"/>
                  </a:lnTo>
                  <a:cubicBezTo>
                    <a:pt x="10728" y="4828"/>
                    <a:pt x="10585" y="4649"/>
                    <a:pt x="10371" y="4613"/>
                  </a:cubicBezTo>
                  <a:lnTo>
                    <a:pt x="6894" y="4161"/>
                  </a:lnTo>
                  <a:lnTo>
                    <a:pt x="7358" y="684"/>
                  </a:lnTo>
                  <a:cubicBezTo>
                    <a:pt x="7382" y="470"/>
                    <a:pt x="7239" y="291"/>
                    <a:pt x="7037" y="256"/>
                  </a:cubicBezTo>
                  <a:lnTo>
                    <a:pt x="5072" y="6"/>
                  </a:lnTo>
                  <a:cubicBezTo>
                    <a:pt x="5050" y="2"/>
                    <a:pt x="5029" y="0"/>
                    <a:pt x="5007"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460" name="Google Shape;6460;p69"/>
            <p:cNvSpPr/>
            <p:nvPr/>
          </p:nvSpPr>
          <p:spPr>
            <a:xfrm>
              <a:off x="1083390" y="4197223"/>
              <a:ext cx="349902" cy="436120"/>
            </a:xfrm>
            <a:custGeom>
              <a:avLst/>
              <a:gdLst/>
              <a:ahLst/>
              <a:cxnLst/>
              <a:rect l="l" t="t" r="r" b="b"/>
              <a:pathLst>
                <a:path w="10848" h="13521" extrusionOk="0">
                  <a:moveTo>
                    <a:pt x="4159" y="435"/>
                  </a:moveTo>
                  <a:cubicBezTo>
                    <a:pt x="4446" y="435"/>
                    <a:pt x="4730" y="608"/>
                    <a:pt x="4787" y="994"/>
                  </a:cubicBezTo>
                  <a:cubicBezTo>
                    <a:pt x="4811" y="1184"/>
                    <a:pt x="4763" y="1387"/>
                    <a:pt x="4632" y="1542"/>
                  </a:cubicBezTo>
                  <a:lnTo>
                    <a:pt x="3846" y="1684"/>
                  </a:lnTo>
                  <a:cubicBezTo>
                    <a:pt x="3668" y="1589"/>
                    <a:pt x="3549" y="1434"/>
                    <a:pt x="3513" y="1244"/>
                  </a:cubicBezTo>
                  <a:lnTo>
                    <a:pt x="3513" y="1232"/>
                  </a:lnTo>
                  <a:cubicBezTo>
                    <a:pt x="3398" y="732"/>
                    <a:pt x="3782" y="435"/>
                    <a:pt x="4159" y="435"/>
                  </a:cubicBezTo>
                  <a:close/>
                  <a:moveTo>
                    <a:pt x="7880" y="2746"/>
                  </a:moveTo>
                  <a:cubicBezTo>
                    <a:pt x="8137" y="2746"/>
                    <a:pt x="8364" y="2934"/>
                    <a:pt x="8406" y="3196"/>
                  </a:cubicBezTo>
                  <a:lnTo>
                    <a:pt x="9788" y="10757"/>
                  </a:lnTo>
                  <a:cubicBezTo>
                    <a:pt x="9835" y="11055"/>
                    <a:pt x="9645" y="11340"/>
                    <a:pt x="9347" y="11400"/>
                  </a:cubicBezTo>
                  <a:lnTo>
                    <a:pt x="3084" y="12543"/>
                  </a:lnTo>
                  <a:cubicBezTo>
                    <a:pt x="3054" y="12548"/>
                    <a:pt x="3023" y="12550"/>
                    <a:pt x="2993" y="12550"/>
                  </a:cubicBezTo>
                  <a:cubicBezTo>
                    <a:pt x="2730" y="12550"/>
                    <a:pt x="2496" y="12369"/>
                    <a:pt x="2453" y="12102"/>
                  </a:cubicBezTo>
                  <a:lnTo>
                    <a:pt x="1072" y="4530"/>
                  </a:lnTo>
                  <a:cubicBezTo>
                    <a:pt x="1013" y="4232"/>
                    <a:pt x="1215" y="3947"/>
                    <a:pt x="1513" y="3899"/>
                  </a:cubicBezTo>
                  <a:lnTo>
                    <a:pt x="2263" y="3768"/>
                  </a:lnTo>
                  <a:cubicBezTo>
                    <a:pt x="2294" y="3968"/>
                    <a:pt x="2475" y="4121"/>
                    <a:pt x="2681" y="4121"/>
                  </a:cubicBezTo>
                  <a:cubicBezTo>
                    <a:pt x="2708" y="4121"/>
                    <a:pt x="2735" y="4119"/>
                    <a:pt x="2763" y="4113"/>
                  </a:cubicBezTo>
                  <a:lnTo>
                    <a:pt x="6680" y="3399"/>
                  </a:lnTo>
                  <a:cubicBezTo>
                    <a:pt x="6906" y="3351"/>
                    <a:pt x="7073" y="3125"/>
                    <a:pt x="7025" y="2887"/>
                  </a:cubicBezTo>
                  <a:lnTo>
                    <a:pt x="7775" y="2756"/>
                  </a:lnTo>
                  <a:cubicBezTo>
                    <a:pt x="7811" y="2749"/>
                    <a:pt x="7846" y="2746"/>
                    <a:pt x="7880" y="2746"/>
                  </a:cubicBezTo>
                  <a:close/>
                  <a:moveTo>
                    <a:pt x="4137" y="0"/>
                  </a:moveTo>
                  <a:cubicBezTo>
                    <a:pt x="4073" y="0"/>
                    <a:pt x="4007" y="6"/>
                    <a:pt x="3942" y="18"/>
                  </a:cubicBezTo>
                  <a:cubicBezTo>
                    <a:pt x="3346" y="125"/>
                    <a:pt x="2953" y="708"/>
                    <a:pt x="3072" y="1303"/>
                  </a:cubicBezTo>
                  <a:cubicBezTo>
                    <a:pt x="3108" y="1482"/>
                    <a:pt x="3180" y="1637"/>
                    <a:pt x="3287" y="1780"/>
                  </a:cubicBezTo>
                  <a:lnTo>
                    <a:pt x="2513" y="1923"/>
                  </a:lnTo>
                  <a:cubicBezTo>
                    <a:pt x="2203" y="1982"/>
                    <a:pt x="1989" y="2292"/>
                    <a:pt x="2049" y="2601"/>
                  </a:cubicBezTo>
                  <a:lnTo>
                    <a:pt x="2096" y="2887"/>
                  </a:lnTo>
                  <a:lnTo>
                    <a:pt x="810" y="3125"/>
                  </a:lnTo>
                  <a:cubicBezTo>
                    <a:pt x="322" y="3208"/>
                    <a:pt x="1" y="3673"/>
                    <a:pt x="96" y="4161"/>
                  </a:cubicBezTo>
                  <a:lnTo>
                    <a:pt x="1668" y="12793"/>
                  </a:lnTo>
                  <a:cubicBezTo>
                    <a:pt x="1742" y="13218"/>
                    <a:pt x="2121" y="13520"/>
                    <a:pt x="2549" y="13520"/>
                  </a:cubicBezTo>
                  <a:cubicBezTo>
                    <a:pt x="2600" y="13520"/>
                    <a:pt x="2651" y="13516"/>
                    <a:pt x="2703" y="13507"/>
                  </a:cubicBezTo>
                  <a:lnTo>
                    <a:pt x="10038" y="12162"/>
                  </a:lnTo>
                  <a:cubicBezTo>
                    <a:pt x="10526" y="12079"/>
                    <a:pt x="10847" y="11602"/>
                    <a:pt x="10752" y="11126"/>
                  </a:cubicBezTo>
                  <a:lnTo>
                    <a:pt x="9180" y="2494"/>
                  </a:lnTo>
                  <a:cubicBezTo>
                    <a:pt x="9107" y="2064"/>
                    <a:pt x="8728" y="1763"/>
                    <a:pt x="8313" y="1763"/>
                  </a:cubicBezTo>
                  <a:cubicBezTo>
                    <a:pt x="8257" y="1763"/>
                    <a:pt x="8201" y="1768"/>
                    <a:pt x="8145" y="1780"/>
                  </a:cubicBezTo>
                  <a:lnTo>
                    <a:pt x="6859" y="2018"/>
                  </a:lnTo>
                  <a:lnTo>
                    <a:pt x="6811" y="1732"/>
                  </a:lnTo>
                  <a:cubicBezTo>
                    <a:pt x="6757" y="1451"/>
                    <a:pt x="6498" y="1249"/>
                    <a:pt x="6219" y="1249"/>
                  </a:cubicBezTo>
                  <a:cubicBezTo>
                    <a:pt x="6190" y="1249"/>
                    <a:pt x="6161" y="1251"/>
                    <a:pt x="6132" y="1256"/>
                  </a:cubicBezTo>
                  <a:lnTo>
                    <a:pt x="5180" y="1434"/>
                  </a:lnTo>
                  <a:cubicBezTo>
                    <a:pt x="5239" y="1268"/>
                    <a:pt x="5251" y="1089"/>
                    <a:pt x="5216" y="910"/>
                  </a:cubicBezTo>
                  <a:cubicBezTo>
                    <a:pt x="5131" y="380"/>
                    <a:pt x="4667" y="0"/>
                    <a:pt x="4137"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461" name="Google Shape;6461;p69"/>
            <p:cNvSpPr/>
            <p:nvPr/>
          </p:nvSpPr>
          <p:spPr>
            <a:xfrm>
              <a:off x="1145609" y="4354466"/>
              <a:ext cx="60059" cy="49866"/>
            </a:xfrm>
            <a:custGeom>
              <a:avLst/>
              <a:gdLst/>
              <a:ahLst/>
              <a:cxnLst/>
              <a:rect l="l" t="t" r="r" b="b"/>
              <a:pathLst>
                <a:path w="1862" h="1546" extrusionOk="0">
                  <a:moveTo>
                    <a:pt x="1002" y="1"/>
                  </a:moveTo>
                  <a:cubicBezTo>
                    <a:pt x="958" y="1"/>
                    <a:pt x="914" y="5"/>
                    <a:pt x="870" y="12"/>
                  </a:cubicBezTo>
                  <a:cubicBezTo>
                    <a:pt x="191" y="131"/>
                    <a:pt x="0" y="1012"/>
                    <a:pt x="572" y="1405"/>
                  </a:cubicBezTo>
                  <a:cubicBezTo>
                    <a:pt x="710" y="1502"/>
                    <a:pt x="861" y="1545"/>
                    <a:pt x="1007" y="1545"/>
                  </a:cubicBezTo>
                  <a:cubicBezTo>
                    <a:pt x="1453" y="1545"/>
                    <a:pt x="1861" y="1142"/>
                    <a:pt x="1763" y="631"/>
                  </a:cubicBezTo>
                  <a:cubicBezTo>
                    <a:pt x="1699" y="259"/>
                    <a:pt x="1369"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462" name="Google Shape;6462;p69"/>
            <p:cNvSpPr/>
            <p:nvPr/>
          </p:nvSpPr>
          <p:spPr>
            <a:xfrm>
              <a:off x="1213893" y="4339823"/>
              <a:ext cx="124375" cy="43383"/>
            </a:xfrm>
            <a:custGeom>
              <a:avLst/>
              <a:gdLst/>
              <a:ahLst/>
              <a:cxnLst/>
              <a:rect l="l" t="t" r="r" b="b"/>
              <a:pathLst>
                <a:path w="3856" h="1345" extrusionOk="0">
                  <a:moveTo>
                    <a:pt x="3258" y="1"/>
                  </a:moveTo>
                  <a:cubicBezTo>
                    <a:pt x="3223" y="1"/>
                    <a:pt x="3185" y="5"/>
                    <a:pt x="3146" y="14"/>
                  </a:cubicBezTo>
                  <a:lnTo>
                    <a:pt x="3134" y="14"/>
                  </a:lnTo>
                  <a:lnTo>
                    <a:pt x="539" y="478"/>
                  </a:lnTo>
                  <a:cubicBezTo>
                    <a:pt x="1" y="579"/>
                    <a:pt x="106" y="1345"/>
                    <a:pt x="607" y="1345"/>
                  </a:cubicBezTo>
                  <a:cubicBezTo>
                    <a:pt x="638" y="1345"/>
                    <a:pt x="671" y="1342"/>
                    <a:pt x="705" y="1335"/>
                  </a:cubicBezTo>
                  <a:lnTo>
                    <a:pt x="3289" y="871"/>
                  </a:lnTo>
                  <a:cubicBezTo>
                    <a:pt x="3855" y="793"/>
                    <a:pt x="3748" y="1"/>
                    <a:pt x="325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463" name="Google Shape;6463;p69"/>
            <p:cNvSpPr/>
            <p:nvPr/>
          </p:nvSpPr>
          <p:spPr>
            <a:xfrm>
              <a:off x="1158286" y="4423976"/>
              <a:ext cx="60059" cy="49866"/>
            </a:xfrm>
            <a:custGeom>
              <a:avLst/>
              <a:gdLst/>
              <a:ahLst/>
              <a:cxnLst/>
              <a:rect l="l" t="t" r="r" b="b"/>
              <a:pathLst>
                <a:path w="1862" h="1546" extrusionOk="0">
                  <a:moveTo>
                    <a:pt x="1002" y="1"/>
                  </a:moveTo>
                  <a:cubicBezTo>
                    <a:pt x="958" y="1"/>
                    <a:pt x="914" y="5"/>
                    <a:pt x="870" y="12"/>
                  </a:cubicBezTo>
                  <a:cubicBezTo>
                    <a:pt x="191" y="131"/>
                    <a:pt x="0" y="1012"/>
                    <a:pt x="560" y="1405"/>
                  </a:cubicBezTo>
                  <a:cubicBezTo>
                    <a:pt x="701" y="1502"/>
                    <a:pt x="854" y="1546"/>
                    <a:pt x="1002" y="1546"/>
                  </a:cubicBezTo>
                  <a:cubicBezTo>
                    <a:pt x="1453" y="1546"/>
                    <a:pt x="1861" y="1142"/>
                    <a:pt x="1762" y="631"/>
                  </a:cubicBezTo>
                  <a:cubicBezTo>
                    <a:pt x="1699" y="259"/>
                    <a:pt x="1369"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464" name="Google Shape;6464;p69"/>
            <p:cNvSpPr/>
            <p:nvPr/>
          </p:nvSpPr>
          <p:spPr>
            <a:xfrm>
              <a:off x="1227795" y="4409300"/>
              <a:ext cx="121279" cy="43544"/>
            </a:xfrm>
            <a:custGeom>
              <a:avLst/>
              <a:gdLst/>
              <a:ahLst/>
              <a:cxnLst/>
              <a:rect l="l" t="t" r="r" b="b"/>
              <a:pathLst>
                <a:path w="3760" h="1350" extrusionOk="0">
                  <a:moveTo>
                    <a:pt x="3143" y="1"/>
                  </a:moveTo>
                  <a:cubicBezTo>
                    <a:pt x="3128" y="1"/>
                    <a:pt x="3112" y="1"/>
                    <a:pt x="3096" y="3"/>
                  </a:cubicBezTo>
                  <a:lnTo>
                    <a:pt x="500" y="467"/>
                  </a:lnTo>
                  <a:cubicBezTo>
                    <a:pt x="0" y="618"/>
                    <a:pt x="125" y="1349"/>
                    <a:pt x="631" y="1349"/>
                  </a:cubicBezTo>
                  <a:cubicBezTo>
                    <a:pt x="643" y="1349"/>
                    <a:pt x="655" y="1349"/>
                    <a:pt x="667" y="1348"/>
                  </a:cubicBezTo>
                  <a:lnTo>
                    <a:pt x="3263" y="872"/>
                  </a:lnTo>
                  <a:cubicBezTo>
                    <a:pt x="3759" y="722"/>
                    <a:pt x="3640" y="1"/>
                    <a:pt x="314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465" name="Google Shape;6465;p69"/>
            <p:cNvSpPr/>
            <p:nvPr/>
          </p:nvSpPr>
          <p:spPr>
            <a:xfrm>
              <a:off x="1171736" y="4498130"/>
              <a:ext cx="60123" cy="50221"/>
            </a:xfrm>
            <a:custGeom>
              <a:avLst/>
              <a:gdLst/>
              <a:ahLst/>
              <a:cxnLst/>
              <a:rect l="l" t="t" r="r" b="b"/>
              <a:pathLst>
                <a:path w="1864" h="1557" extrusionOk="0">
                  <a:moveTo>
                    <a:pt x="1009" y="0"/>
                  </a:moveTo>
                  <a:cubicBezTo>
                    <a:pt x="967" y="0"/>
                    <a:pt x="924" y="4"/>
                    <a:pt x="881" y="11"/>
                  </a:cubicBezTo>
                  <a:cubicBezTo>
                    <a:pt x="202" y="130"/>
                    <a:pt x="0" y="1011"/>
                    <a:pt x="572" y="1416"/>
                  </a:cubicBezTo>
                  <a:cubicBezTo>
                    <a:pt x="710" y="1513"/>
                    <a:pt x="860" y="1556"/>
                    <a:pt x="1007" y="1556"/>
                  </a:cubicBezTo>
                  <a:cubicBezTo>
                    <a:pt x="1454" y="1556"/>
                    <a:pt x="1864" y="1153"/>
                    <a:pt x="1774" y="642"/>
                  </a:cubicBezTo>
                  <a:cubicBezTo>
                    <a:pt x="1699" y="268"/>
                    <a:pt x="1376" y="0"/>
                    <a:pt x="1009"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466" name="Google Shape;6466;p69"/>
            <p:cNvSpPr/>
            <p:nvPr/>
          </p:nvSpPr>
          <p:spPr>
            <a:xfrm>
              <a:off x="1240826" y="4483390"/>
              <a:ext cx="122311" cy="43673"/>
            </a:xfrm>
            <a:custGeom>
              <a:avLst/>
              <a:gdLst/>
              <a:ahLst/>
              <a:cxnLst/>
              <a:rect l="l" t="t" r="r" b="b"/>
              <a:pathLst>
                <a:path w="3792" h="1354" extrusionOk="0">
                  <a:moveTo>
                    <a:pt x="3178" y="1"/>
                  </a:moveTo>
                  <a:cubicBezTo>
                    <a:pt x="3159" y="1"/>
                    <a:pt x="3140" y="2"/>
                    <a:pt x="3121" y="4"/>
                  </a:cubicBezTo>
                  <a:lnTo>
                    <a:pt x="525" y="480"/>
                  </a:lnTo>
                  <a:cubicBezTo>
                    <a:pt x="0" y="605"/>
                    <a:pt x="120" y="1354"/>
                    <a:pt x="613" y="1354"/>
                  </a:cubicBezTo>
                  <a:cubicBezTo>
                    <a:pt x="634" y="1354"/>
                    <a:pt x="657" y="1352"/>
                    <a:pt x="680" y="1349"/>
                  </a:cubicBezTo>
                  <a:lnTo>
                    <a:pt x="3275" y="885"/>
                  </a:lnTo>
                  <a:cubicBezTo>
                    <a:pt x="3792" y="747"/>
                    <a:pt x="3678" y="1"/>
                    <a:pt x="317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467" name="Google Shape;6467;p69"/>
            <p:cNvSpPr/>
            <p:nvPr/>
          </p:nvSpPr>
          <p:spPr>
            <a:xfrm>
              <a:off x="1114516" y="4806940"/>
              <a:ext cx="250396" cy="224527"/>
            </a:xfrm>
            <a:custGeom>
              <a:avLst/>
              <a:gdLst/>
              <a:ahLst/>
              <a:cxnLst/>
              <a:rect l="l" t="t" r="r" b="b"/>
              <a:pathLst>
                <a:path w="7763" h="6961" extrusionOk="0">
                  <a:moveTo>
                    <a:pt x="3924" y="1"/>
                  </a:moveTo>
                  <a:cubicBezTo>
                    <a:pt x="2893" y="1"/>
                    <a:pt x="1881" y="469"/>
                    <a:pt x="1214" y="1343"/>
                  </a:cubicBezTo>
                  <a:lnTo>
                    <a:pt x="6953" y="4975"/>
                  </a:lnTo>
                  <a:cubicBezTo>
                    <a:pt x="7763" y="3403"/>
                    <a:pt x="7239" y="1474"/>
                    <a:pt x="5751" y="534"/>
                  </a:cubicBezTo>
                  <a:cubicBezTo>
                    <a:pt x="5184" y="174"/>
                    <a:pt x="4551" y="1"/>
                    <a:pt x="3924" y="1"/>
                  </a:cubicBezTo>
                  <a:close/>
                  <a:moveTo>
                    <a:pt x="810" y="1986"/>
                  </a:moveTo>
                  <a:lnTo>
                    <a:pt x="810" y="1986"/>
                  </a:lnTo>
                  <a:cubicBezTo>
                    <a:pt x="0" y="3558"/>
                    <a:pt x="524" y="5487"/>
                    <a:pt x="2012" y="6427"/>
                  </a:cubicBezTo>
                  <a:cubicBezTo>
                    <a:pt x="2579" y="6787"/>
                    <a:pt x="3212" y="6960"/>
                    <a:pt x="3839" y="6960"/>
                  </a:cubicBezTo>
                  <a:cubicBezTo>
                    <a:pt x="4870" y="6960"/>
                    <a:pt x="5882" y="6492"/>
                    <a:pt x="6548" y="5618"/>
                  </a:cubicBezTo>
                  <a:lnTo>
                    <a:pt x="810" y="1986"/>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468" name="Google Shape;6468;p69"/>
            <p:cNvSpPr/>
            <p:nvPr/>
          </p:nvSpPr>
          <p:spPr>
            <a:xfrm>
              <a:off x="1583407" y="4325276"/>
              <a:ext cx="196272" cy="181918"/>
            </a:xfrm>
            <a:custGeom>
              <a:avLst/>
              <a:gdLst/>
              <a:ahLst/>
              <a:cxnLst/>
              <a:rect l="l" t="t" r="r" b="b"/>
              <a:pathLst>
                <a:path w="6085" h="5640" extrusionOk="0">
                  <a:moveTo>
                    <a:pt x="3608" y="0"/>
                  </a:moveTo>
                  <a:lnTo>
                    <a:pt x="1215" y="1632"/>
                  </a:lnTo>
                  <a:cubicBezTo>
                    <a:pt x="251" y="2286"/>
                    <a:pt x="1" y="3596"/>
                    <a:pt x="655" y="4560"/>
                  </a:cubicBezTo>
                  <a:lnTo>
                    <a:pt x="763" y="4715"/>
                  </a:lnTo>
                  <a:cubicBezTo>
                    <a:pt x="1171" y="5316"/>
                    <a:pt x="1833" y="5640"/>
                    <a:pt x="2508" y="5640"/>
                  </a:cubicBezTo>
                  <a:cubicBezTo>
                    <a:pt x="2916" y="5640"/>
                    <a:pt x="3328" y="5522"/>
                    <a:pt x="3692" y="5275"/>
                  </a:cubicBezTo>
                  <a:lnTo>
                    <a:pt x="6085" y="3644"/>
                  </a:lnTo>
                  <a:lnTo>
                    <a:pt x="3608" y="0"/>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469" name="Google Shape;6469;p69"/>
            <p:cNvSpPr/>
            <p:nvPr/>
          </p:nvSpPr>
          <p:spPr>
            <a:xfrm>
              <a:off x="1716297" y="4249734"/>
              <a:ext cx="195885" cy="181950"/>
            </a:xfrm>
            <a:custGeom>
              <a:avLst/>
              <a:gdLst/>
              <a:ahLst/>
              <a:cxnLst/>
              <a:rect l="l" t="t" r="r" b="b"/>
              <a:pathLst>
                <a:path w="6073" h="5641" extrusionOk="0">
                  <a:moveTo>
                    <a:pt x="3568" y="1"/>
                  </a:moveTo>
                  <a:cubicBezTo>
                    <a:pt x="3162" y="1"/>
                    <a:pt x="2752" y="119"/>
                    <a:pt x="2393" y="366"/>
                  </a:cubicBezTo>
                  <a:lnTo>
                    <a:pt x="0" y="1997"/>
                  </a:lnTo>
                  <a:lnTo>
                    <a:pt x="2477" y="5640"/>
                  </a:lnTo>
                  <a:lnTo>
                    <a:pt x="4870" y="4009"/>
                  </a:lnTo>
                  <a:cubicBezTo>
                    <a:pt x="5822" y="3354"/>
                    <a:pt x="6072" y="2045"/>
                    <a:pt x="5417" y="1092"/>
                  </a:cubicBezTo>
                  <a:lnTo>
                    <a:pt x="5310" y="926"/>
                  </a:lnTo>
                  <a:cubicBezTo>
                    <a:pt x="4902" y="325"/>
                    <a:pt x="4240" y="1"/>
                    <a:pt x="356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470" name="Google Shape;6470;p69"/>
            <p:cNvSpPr/>
            <p:nvPr/>
          </p:nvSpPr>
          <p:spPr>
            <a:xfrm>
              <a:off x="1526186" y="4700692"/>
              <a:ext cx="345677" cy="344387"/>
            </a:xfrm>
            <a:custGeom>
              <a:avLst/>
              <a:gdLst/>
              <a:ahLst/>
              <a:cxnLst/>
              <a:rect l="l" t="t" r="r" b="b"/>
              <a:pathLst>
                <a:path w="10717" h="10677" extrusionOk="0">
                  <a:moveTo>
                    <a:pt x="4999" y="0"/>
                  </a:moveTo>
                  <a:cubicBezTo>
                    <a:pt x="4821" y="0"/>
                    <a:pt x="4665" y="135"/>
                    <a:pt x="4644" y="327"/>
                  </a:cubicBezTo>
                  <a:lnTo>
                    <a:pt x="4180" y="3804"/>
                  </a:lnTo>
                  <a:lnTo>
                    <a:pt x="703" y="3339"/>
                  </a:lnTo>
                  <a:cubicBezTo>
                    <a:pt x="688" y="3338"/>
                    <a:pt x="673" y="3337"/>
                    <a:pt x="659" y="3337"/>
                  </a:cubicBezTo>
                  <a:cubicBezTo>
                    <a:pt x="474" y="3337"/>
                    <a:pt x="308" y="3473"/>
                    <a:pt x="286" y="3661"/>
                  </a:cubicBezTo>
                  <a:lnTo>
                    <a:pt x="24" y="5637"/>
                  </a:lnTo>
                  <a:cubicBezTo>
                    <a:pt x="1" y="5840"/>
                    <a:pt x="143" y="6030"/>
                    <a:pt x="346" y="6054"/>
                  </a:cubicBezTo>
                  <a:lnTo>
                    <a:pt x="3822" y="6518"/>
                  </a:lnTo>
                  <a:lnTo>
                    <a:pt x="3370" y="9995"/>
                  </a:lnTo>
                  <a:cubicBezTo>
                    <a:pt x="3334" y="10197"/>
                    <a:pt x="3477" y="10388"/>
                    <a:pt x="3691" y="10412"/>
                  </a:cubicBezTo>
                  <a:lnTo>
                    <a:pt x="5656" y="10674"/>
                  </a:lnTo>
                  <a:cubicBezTo>
                    <a:pt x="5671" y="10675"/>
                    <a:pt x="5686" y="10676"/>
                    <a:pt x="5700" y="10676"/>
                  </a:cubicBezTo>
                  <a:cubicBezTo>
                    <a:pt x="5885" y="10676"/>
                    <a:pt x="6051" y="10540"/>
                    <a:pt x="6073" y="10352"/>
                  </a:cubicBezTo>
                  <a:lnTo>
                    <a:pt x="6537" y="6876"/>
                  </a:lnTo>
                  <a:lnTo>
                    <a:pt x="10014" y="7328"/>
                  </a:lnTo>
                  <a:cubicBezTo>
                    <a:pt x="10033" y="7331"/>
                    <a:pt x="10053" y="7333"/>
                    <a:pt x="10072" y="7333"/>
                  </a:cubicBezTo>
                  <a:cubicBezTo>
                    <a:pt x="10252" y="7333"/>
                    <a:pt x="10409" y="7189"/>
                    <a:pt x="10430" y="7007"/>
                  </a:cubicBezTo>
                  <a:lnTo>
                    <a:pt x="10692" y="5042"/>
                  </a:lnTo>
                  <a:cubicBezTo>
                    <a:pt x="10716" y="4828"/>
                    <a:pt x="10573" y="4649"/>
                    <a:pt x="10371" y="4613"/>
                  </a:cubicBezTo>
                  <a:lnTo>
                    <a:pt x="6894" y="4161"/>
                  </a:lnTo>
                  <a:lnTo>
                    <a:pt x="7347" y="684"/>
                  </a:lnTo>
                  <a:cubicBezTo>
                    <a:pt x="7382" y="470"/>
                    <a:pt x="7240" y="291"/>
                    <a:pt x="7025" y="256"/>
                  </a:cubicBezTo>
                  <a:lnTo>
                    <a:pt x="5061" y="6"/>
                  </a:lnTo>
                  <a:cubicBezTo>
                    <a:pt x="5040" y="2"/>
                    <a:pt x="5019" y="0"/>
                    <a:pt x="4999"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471" name="Google Shape;6471;p69"/>
            <p:cNvSpPr/>
            <p:nvPr/>
          </p:nvSpPr>
          <p:spPr>
            <a:xfrm>
              <a:off x="58777" y="4197965"/>
              <a:ext cx="349902" cy="435120"/>
            </a:xfrm>
            <a:custGeom>
              <a:avLst/>
              <a:gdLst/>
              <a:ahLst/>
              <a:cxnLst/>
              <a:rect l="l" t="t" r="r" b="b"/>
              <a:pathLst>
                <a:path w="10848" h="13490" extrusionOk="0">
                  <a:moveTo>
                    <a:pt x="4152" y="412"/>
                  </a:moveTo>
                  <a:cubicBezTo>
                    <a:pt x="4441" y="412"/>
                    <a:pt x="4724" y="585"/>
                    <a:pt x="4775" y="971"/>
                  </a:cubicBezTo>
                  <a:cubicBezTo>
                    <a:pt x="4811" y="1161"/>
                    <a:pt x="4751" y="1364"/>
                    <a:pt x="4632" y="1519"/>
                  </a:cubicBezTo>
                  <a:lnTo>
                    <a:pt x="3835" y="1661"/>
                  </a:lnTo>
                  <a:cubicBezTo>
                    <a:pt x="3668" y="1566"/>
                    <a:pt x="3549" y="1411"/>
                    <a:pt x="3501" y="1221"/>
                  </a:cubicBezTo>
                  <a:lnTo>
                    <a:pt x="3501" y="1209"/>
                  </a:lnTo>
                  <a:cubicBezTo>
                    <a:pt x="3386" y="709"/>
                    <a:pt x="3774" y="412"/>
                    <a:pt x="4152" y="412"/>
                  </a:cubicBezTo>
                  <a:close/>
                  <a:moveTo>
                    <a:pt x="7880" y="2723"/>
                  </a:moveTo>
                  <a:cubicBezTo>
                    <a:pt x="8137" y="2723"/>
                    <a:pt x="8365" y="2911"/>
                    <a:pt x="8407" y="3173"/>
                  </a:cubicBezTo>
                  <a:lnTo>
                    <a:pt x="9788" y="10734"/>
                  </a:lnTo>
                  <a:cubicBezTo>
                    <a:pt x="9835" y="11043"/>
                    <a:pt x="9633" y="11329"/>
                    <a:pt x="9335" y="11377"/>
                  </a:cubicBezTo>
                  <a:lnTo>
                    <a:pt x="3073" y="12520"/>
                  </a:lnTo>
                  <a:cubicBezTo>
                    <a:pt x="3042" y="12525"/>
                    <a:pt x="3011" y="12527"/>
                    <a:pt x="2981" y="12527"/>
                  </a:cubicBezTo>
                  <a:cubicBezTo>
                    <a:pt x="2718" y="12527"/>
                    <a:pt x="2483" y="12346"/>
                    <a:pt x="2430" y="12079"/>
                  </a:cubicBezTo>
                  <a:lnTo>
                    <a:pt x="1072" y="4507"/>
                  </a:lnTo>
                  <a:cubicBezTo>
                    <a:pt x="1013" y="4209"/>
                    <a:pt x="1215" y="3924"/>
                    <a:pt x="1513" y="3876"/>
                  </a:cubicBezTo>
                  <a:lnTo>
                    <a:pt x="2263" y="3745"/>
                  </a:lnTo>
                  <a:cubicBezTo>
                    <a:pt x="2295" y="3945"/>
                    <a:pt x="2475" y="4098"/>
                    <a:pt x="2681" y="4098"/>
                  </a:cubicBezTo>
                  <a:cubicBezTo>
                    <a:pt x="2708" y="4098"/>
                    <a:pt x="2735" y="4096"/>
                    <a:pt x="2763" y="4090"/>
                  </a:cubicBezTo>
                  <a:lnTo>
                    <a:pt x="6680" y="3376"/>
                  </a:lnTo>
                  <a:cubicBezTo>
                    <a:pt x="6906" y="3328"/>
                    <a:pt x="7073" y="3102"/>
                    <a:pt x="7025" y="2864"/>
                  </a:cubicBezTo>
                  <a:lnTo>
                    <a:pt x="7776" y="2733"/>
                  </a:lnTo>
                  <a:cubicBezTo>
                    <a:pt x="7811" y="2726"/>
                    <a:pt x="7846" y="2723"/>
                    <a:pt x="7880" y="2723"/>
                  </a:cubicBezTo>
                  <a:close/>
                  <a:moveTo>
                    <a:pt x="4138" y="1"/>
                  </a:moveTo>
                  <a:cubicBezTo>
                    <a:pt x="4073" y="1"/>
                    <a:pt x="4008" y="6"/>
                    <a:pt x="3942" y="18"/>
                  </a:cubicBezTo>
                  <a:cubicBezTo>
                    <a:pt x="3358" y="125"/>
                    <a:pt x="2965" y="697"/>
                    <a:pt x="3073" y="1280"/>
                  </a:cubicBezTo>
                  <a:cubicBezTo>
                    <a:pt x="3108" y="1459"/>
                    <a:pt x="3180" y="1614"/>
                    <a:pt x="3287" y="1757"/>
                  </a:cubicBezTo>
                  <a:lnTo>
                    <a:pt x="2513" y="1900"/>
                  </a:lnTo>
                  <a:cubicBezTo>
                    <a:pt x="2192" y="1959"/>
                    <a:pt x="1989" y="2269"/>
                    <a:pt x="2037" y="2578"/>
                  </a:cubicBezTo>
                  <a:lnTo>
                    <a:pt x="2096" y="2864"/>
                  </a:lnTo>
                  <a:lnTo>
                    <a:pt x="798" y="3102"/>
                  </a:lnTo>
                  <a:cubicBezTo>
                    <a:pt x="322" y="3185"/>
                    <a:pt x="1" y="3650"/>
                    <a:pt x="84" y="4138"/>
                  </a:cubicBezTo>
                  <a:lnTo>
                    <a:pt x="1668" y="12770"/>
                  </a:lnTo>
                  <a:cubicBezTo>
                    <a:pt x="1741" y="13190"/>
                    <a:pt x="2110" y="13489"/>
                    <a:pt x="2531" y="13489"/>
                  </a:cubicBezTo>
                  <a:cubicBezTo>
                    <a:pt x="2588" y="13489"/>
                    <a:pt x="2646" y="13484"/>
                    <a:pt x="2703" y="13472"/>
                  </a:cubicBezTo>
                  <a:lnTo>
                    <a:pt x="10050" y="12139"/>
                  </a:lnTo>
                  <a:cubicBezTo>
                    <a:pt x="10526" y="12044"/>
                    <a:pt x="10847" y="11579"/>
                    <a:pt x="10764" y="11091"/>
                  </a:cubicBezTo>
                  <a:lnTo>
                    <a:pt x="9180" y="2459"/>
                  </a:lnTo>
                  <a:cubicBezTo>
                    <a:pt x="9107" y="2029"/>
                    <a:pt x="8737" y="1728"/>
                    <a:pt x="8317" y="1728"/>
                  </a:cubicBezTo>
                  <a:cubicBezTo>
                    <a:pt x="8260" y="1728"/>
                    <a:pt x="8202" y="1733"/>
                    <a:pt x="8145" y="1745"/>
                  </a:cubicBezTo>
                  <a:lnTo>
                    <a:pt x="6859" y="1995"/>
                  </a:lnTo>
                  <a:lnTo>
                    <a:pt x="6811" y="1709"/>
                  </a:lnTo>
                  <a:cubicBezTo>
                    <a:pt x="6758" y="1434"/>
                    <a:pt x="6509" y="1235"/>
                    <a:pt x="6237" y="1235"/>
                  </a:cubicBezTo>
                  <a:cubicBezTo>
                    <a:pt x="6202" y="1235"/>
                    <a:pt x="6167" y="1238"/>
                    <a:pt x="6132" y="1245"/>
                  </a:cubicBezTo>
                  <a:lnTo>
                    <a:pt x="5180" y="1411"/>
                  </a:lnTo>
                  <a:cubicBezTo>
                    <a:pt x="5228" y="1245"/>
                    <a:pt x="5240" y="1066"/>
                    <a:pt x="5216" y="887"/>
                  </a:cubicBezTo>
                  <a:cubicBezTo>
                    <a:pt x="5110" y="369"/>
                    <a:pt x="4656" y="1"/>
                    <a:pt x="413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472" name="Google Shape;6472;p69"/>
            <p:cNvSpPr/>
            <p:nvPr/>
          </p:nvSpPr>
          <p:spPr>
            <a:xfrm>
              <a:off x="120997" y="4354466"/>
              <a:ext cx="60059" cy="49866"/>
            </a:xfrm>
            <a:custGeom>
              <a:avLst/>
              <a:gdLst/>
              <a:ahLst/>
              <a:cxnLst/>
              <a:rect l="l" t="t" r="r" b="b"/>
              <a:pathLst>
                <a:path w="1862" h="1546" extrusionOk="0">
                  <a:moveTo>
                    <a:pt x="1002" y="1"/>
                  </a:moveTo>
                  <a:cubicBezTo>
                    <a:pt x="958" y="1"/>
                    <a:pt x="914" y="5"/>
                    <a:pt x="870" y="12"/>
                  </a:cubicBezTo>
                  <a:cubicBezTo>
                    <a:pt x="191" y="131"/>
                    <a:pt x="1" y="1012"/>
                    <a:pt x="560" y="1405"/>
                  </a:cubicBezTo>
                  <a:cubicBezTo>
                    <a:pt x="701" y="1502"/>
                    <a:pt x="854" y="1545"/>
                    <a:pt x="1002" y="1545"/>
                  </a:cubicBezTo>
                  <a:cubicBezTo>
                    <a:pt x="1453" y="1545"/>
                    <a:pt x="1861" y="1142"/>
                    <a:pt x="1763" y="631"/>
                  </a:cubicBezTo>
                  <a:cubicBezTo>
                    <a:pt x="1688" y="259"/>
                    <a:pt x="1367"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473" name="Google Shape;6473;p69"/>
            <p:cNvSpPr/>
            <p:nvPr/>
          </p:nvSpPr>
          <p:spPr>
            <a:xfrm>
              <a:off x="189281" y="4339823"/>
              <a:ext cx="124020" cy="43383"/>
            </a:xfrm>
            <a:custGeom>
              <a:avLst/>
              <a:gdLst/>
              <a:ahLst/>
              <a:cxnLst/>
              <a:rect l="l" t="t" r="r" b="b"/>
              <a:pathLst>
                <a:path w="3845" h="1345" extrusionOk="0">
                  <a:moveTo>
                    <a:pt x="3258" y="1"/>
                  </a:moveTo>
                  <a:cubicBezTo>
                    <a:pt x="3223" y="1"/>
                    <a:pt x="3185" y="5"/>
                    <a:pt x="3146" y="14"/>
                  </a:cubicBezTo>
                  <a:lnTo>
                    <a:pt x="3134" y="14"/>
                  </a:lnTo>
                  <a:lnTo>
                    <a:pt x="539" y="478"/>
                  </a:lnTo>
                  <a:cubicBezTo>
                    <a:pt x="1" y="579"/>
                    <a:pt x="106" y="1345"/>
                    <a:pt x="597" y="1345"/>
                  </a:cubicBezTo>
                  <a:cubicBezTo>
                    <a:pt x="628" y="1345"/>
                    <a:pt x="660" y="1342"/>
                    <a:pt x="693" y="1335"/>
                  </a:cubicBezTo>
                  <a:lnTo>
                    <a:pt x="3289" y="871"/>
                  </a:lnTo>
                  <a:cubicBezTo>
                    <a:pt x="3844" y="793"/>
                    <a:pt x="3747" y="1"/>
                    <a:pt x="325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474" name="Google Shape;6474;p69"/>
            <p:cNvSpPr/>
            <p:nvPr/>
          </p:nvSpPr>
          <p:spPr>
            <a:xfrm>
              <a:off x="133673" y="4423976"/>
              <a:ext cx="60059" cy="49866"/>
            </a:xfrm>
            <a:custGeom>
              <a:avLst/>
              <a:gdLst/>
              <a:ahLst/>
              <a:cxnLst/>
              <a:rect l="l" t="t" r="r" b="b"/>
              <a:pathLst>
                <a:path w="1862" h="1546" extrusionOk="0">
                  <a:moveTo>
                    <a:pt x="1002" y="1"/>
                  </a:moveTo>
                  <a:cubicBezTo>
                    <a:pt x="958" y="1"/>
                    <a:pt x="914" y="5"/>
                    <a:pt x="870" y="12"/>
                  </a:cubicBezTo>
                  <a:cubicBezTo>
                    <a:pt x="191" y="131"/>
                    <a:pt x="0" y="1012"/>
                    <a:pt x="560" y="1405"/>
                  </a:cubicBezTo>
                  <a:cubicBezTo>
                    <a:pt x="701" y="1502"/>
                    <a:pt x="854" y="1546"/>
                    <a:pt x="1002" y="1546"/>
                  </a:cubicBezTo>
                  <a:cubicBezTo>
                    <a:pt x="1453" y="1546"/>
                    <a:pt x="1861" y="1142"/>
                    <a:pt x="1763" y="631"/>
                  </a:cubicBezTo>
                  <a:cubicBezTo>
                    <a:pt x="1699" y="259"/>
                    <a:pt x="1369"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475" name="Google Shape;6475;p69"/>
            <p:cNvSpPr/>
            <p:nvPr/>
          </p:nvSpPr>
          <p:spPr>
            <a:xfrm>
              <a:off x="203183" y="4409300"/>
              <a:ext cx="120892" cy="43544"/>
            </a:xfrm>
            <a:custGeom>
              <a:avLst/>
              <a:gdLst/>
              <a:ahLst/>
              <a:cxnLst/>
              <a:rect l="l" t="t" r="r" b="b"/>
              <a:pathLst>
                <a:path w="3748" h="1350" extrusionOk="0">
                  <a:moveTo>
                    <a:pt x="3144" y="1"/>
                  </a:moveTo>
                  <a:cubicBezTo>
                    <a:pt x="3128" y="1"/>
                    <a:pt x="3112" y="1"/>
                    <a:pt x="3096" y="3"/>
                  </a:cubicBezTo>
                  <a:lnTo>
                    <a:pt x="501" y="467"/>
                  </a:lnTo>
                  <a:cubicBezTo>
                    <a:pt x="0" y="618"/>
                    <a:pt x="125" y="1349"/>
                    <a:pt x="620" y="1349"/>
                  </a:cubicBezTo>
                  <a:cubicBezTo>
                    <a:pt x="632" y="1349"/>
                    <a:pt x="643" y="1349"/>
                    <a:pt x="655" y="1348"/>
                  </a:cubicBezTo>
                  <a:lnTo>
                    <a:pt x="3251" y="872"/>
                  </a:lnTo>
                  <a:cubicBezTo>
                    <a:pt x="3747" y="722"/>
                    <a:pt x="3639" y="1"/>
                    <a:pt x="314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476" name="Google Shape;6476;p69"/>
            <p:cNvSpPr/>
            <p:nvPr/>
          </p:nvSpPr>
          <p:spPr>
            <a:xfrm>
              <a:off x="147124" y="4498130"/>
              <a:ext cx="60123" cy="50221"/>
            </a:xfrm>
            <a:custGeom>
              <a:avLst/>
              <a:gdLst/>
              <a:ahLst/>
              <a:cxnLst/>
              <a:rect l="l" t="t" r="r" b="b"/>
              <a:pathLst>
                <a:path w="1864" h="1557" extrusionOk="0">
                  <a:moveTo>
                    <a:pt x="1009" y="0"/>
                  </a:moveTo>
                  <a:cubicBezTo>
                    <a:pt x="967" y="0"/>
                    <a:pt x="924" y="4"/>
                    <a:pt x="881" y="11"/>
                  </a:cubicBezTo>
                  <a:cubicBezTo>
                    <a:pt x="191" y="130"/>
                    <a:pt x="0" y="1011"/>
                    <a:pt x="572" y="1416"/>
                  </a:cubicBezTo>
                  <a:cubicBezTo>
                    <a:pt x="710" y="1513"/>
                    <a:pt x="860" y="1556"/>
                    <a:pt x="1007" y="1556"/>
                  </a:cubicBezTo>
                  <a:cubicBezTo>
                    <a:pt x="1454" y="1556"/>
                    <a:pt x="1864" y="1153"/>
                    <a:pt x="1774" y="642"/>
                  </a:cubicBezTo>
                  <a:cubicBezTo>
                    <a:pt x="1699" y="268"/>
                    <a:pt x="1376" y="0"/>
                    <a:pt x="1009"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477" name="Google Shape;6477;p69"/>
            <p:cNvSpPr/>
            <p:nvPr/>
          </p:nvSpPr>
          <p:spPr>
            <a:xfrm>
              <a:off x="216214" y="4483357"/>
              <a:ext cx="122214" cy="43706"/>
            </a:xfrm>
            <a:custGeom>
              <a:avLst/>
              <a:gdLst/>
              <a:ahLst/>
              <a:cxnLst/>
              <a:rect l="l" t="t" r="r" b="b"/>
              <a:pathLst>
                <a:path w="3789" h="1355" extrusionOk="0">
                  <a:moveTo>
                    <a:pt x="3177" y="0"/>
                  </a:moveTo>
                  <a:cubicBezTo>
                    <a:pt x="3155" y="0"/>
                    <a:pt x="3132" y="2"/>
                    <a:pt x="3109" y="5"/>
                  </a:cubicBezTo>
                  <a:lnTo>
                    <a:pt x="513" y="481"/>
                  </a:lnTo>
                  <a:cubicBezTo>
                    <a:pt x="0" y="606"/>
                    <a:pt x="110" y="1355"/>
                    <a:pt x="612" y="1355"/>
                  </a:cubicBezTo>
                  <a:cubicBezTo>
                    <a:pt x="634" y="1355"/>
                    <a:pt x="656" y="1353"/>
                    <a:pt x="680" y="1350"/>
                  </a:cubicBezTo>
                  <a:lnTo>
                    <a:pt x="3276" y="886"/>
                  </a:lnTo>
                  <a:cubicBezTo>
                    <a:pt x="3789" y="749"/>
                    <a:pt x="3679" y="0"/>
                    <a:pt x="3177"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478" name="Google Shape;6478;p69"/>
            <p:cNvSpPr/>
            <p:nvPr/>
          </p:nvSpPr>
          <p:spPr>
            <a:xfrm>
              <a:off x="89903" y="4806940"/>
              <a:ext cx="250428" cy="224527"/>
            </a:xfrm>
            <a:custGeom>
              <a:avLst/>
              <a:gdLst/>
              <a:ahLst/>
              <a:cxnLst/>
              <a:rect l="l" t="t" r="r" b="b"/>
              <a:pathLst>
                <a:path w="7764" h="6961" extrusionOk="0">
                  <a:moveTo>
                    <a:pt x="3921" y="1"/>
                  </a:moveTo>
                  <a:cubicBezTo>
                    <a:pt x="2893" y="1"/>
                    <a:pt x="1881" y="469"/>
                    <a:pt x="1215" y="1343"/>
                  </a:cubicBezTo>
                  <a:lnTo>
                    <a:pt x="6953" y="4975"/>
                  </a:lnTo>
                  <a:cubicBezTo>
                    <a:pt x="7763" y="3403"/>
                    <a:pt x="7239" y="1474"/>
                    <a:pt x="5739" y="534"/>
                  </a:cubicBezTo>
                  <a:cubicBezTo>
                    <a:pt x="5177" y="174"/>
                    <a:pt x="4546" y="1"/>
                    <a:pt x="3921" y="1"/>
                  </a:cubicBezTo>
                  <a:close/>
                  <a:moveTo>
                    <a:pt x="810" y="1986"/>
                  </a:moveTo>
                  <a:cubicBezTo>
                    <a:pt x="0" y="3558"/>
                    <a:pt x="524" y="5487"/>
                    <a:pt x="2012" y="6427"/>
                  </a:cubicBezTo>
                  <a:cubicBezTo>
                    <a:pt x="2575" y="6787"/>
                    <a:pt x="3207" y="6960"/>
                    <a:pt x="3834" y="6960"/>
                  </a:cubicBezTo>
                  <a:cubicBezTo>
                    <a:pt x="4865" y="6960"/>
                    <a:pt x="5882" y="6492"/>
                    <a:pt x="6549" y="5618"/>
                  </a:cubicBezTo>
                  <a:lnTo>
                    <a:pt x="810" y="1986"/>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479" name="Google Shape;6479;p69"/>
            <p:cNvSpPr/>
            <p:nvPr/>
          </p:nvSpPr>
          <p:spPr>
            <a:xfrm>
              <a:off x="558794" y="4325276"/>
              <a:ext cx="196272" cy="181918"/>
            </a:xfrm>
            <a:custGeom>
              <a:avLst/>
              <a:gdLst/>
              <a:ahLst/>
              <a:cxnLst/>
              <a:rect l="l" t="t" r="r" b="b"/>
              <a:pathLst>
                <a:path w="6085" h="5640" extrusionOk="0">
                  <a:moveTo>
                    <a:pt x="3608" y="0"/>
                  </a:moveTo>
                  <a:lnTo>
                    <a:pt x="1215" y="1632"/>
                  </a:lnTo>
                  <a:cubicBezTo>
                    <a:pt x="251" y="2286"/>
                    <a:pt x="1" y="3596"/>
                    <a:pt x="656" y="4560"/>
                  </a:cubicBezTo>
                  <a:lnTo>
                    <a:pt x="763" y="4715"/>
                  </a:lnTo>
                  <a:cubicBezTo>
                    <a:pt x="1171" y="5316"/>
                    <a:pt x="1833" y="5640"/>
                    <a:pt x="2508" y="5640"/>
                  </a:cubicBezTo>
                  <a:cubicBezTo>
                    <a:pt x="2916" y="5640"/>
                    <a:pt x="3328" y="5522"/>
                    <a:pt x="3692" y="5275"/>
                  </a:cubicBezTo>
                  <a:lnTo>
                    <a:pt x="6085" y="3644"/>
                  </a:lnTo>
                  <a:lnTo>
                    <a:pt x="3608" y="0"/>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480" name="Google Shape;6480;p69"/>
            <p:cNvSpPr/>
            <p:nvPr/>
          </p:nvSpPr>
          <p:spPr>
            <a:xfrm>
              <a:off x="691298" y="4249734"/>
              <a:ext cx="196272" cy="181950"/>
            </a:xfrm>
            <a:custGeom>
              <a:avLst/>
              <a:gdLst/>
              <a:ahLst/>
              <a:cxnLst/>
              <a:rect l="l" t="t" r="r" b="b"/>
              <a:pathLst>
                <a:path w="6085" h="5641" extrusionOk="0">
                  <a:moveTo>
                    <a:pt x="3577" y="1"/>
                  </a:moveTo>
                  <a:cubicBezTo>
                    <a:pt x="3169" y="1"/>
                    <a:pt x="2757" y="119"/>
                    <a:pt x="2394" y="366"/>
                  </a:cubicBezTo>
                  <a:lnTo>
                    <a:pt x="0" y="1997"/>
                  </a:lnTo>
                  <a:lnTo>
                    <a:pt x="2489" y="5640"/>
                  </a:lnTo>
                  <a:lnTo>
                    <a:pt x="4870" y="4009"/>
                  </a:lnTo>
                  <a:cubicBezTo>
                    <a:pt x="5834" y="3354"/>
                    <a:pt x="6084" y="2045"/>
                    <a:pt x="5430" y="1092"/>
                  </a:cubicBezTo>
                  <a:lnTo>
                    <a:pt x="5322" y="926"/>
                  </a:lnTo>
                  <a:cubicBezTo>
                    <a:pt x="4914" y="325"/>
                    <a:pt x="4252" y="1"/>
                    <a:pt x="3577"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481" name="Google Shape;6481;p69"/>
            <p:cNvSpPr/>
            <p:nvPr/>
          </p:nvSpPr>
          <p:spPr>
            <a:xfrm>
              <a:off x="501187" y="4700692"/>
              <a:ext cx="346064" cy="344387"/>
            </a:xfrm>
            <a:custGeom>
              <a:avLst/>
              <a:gdLst/>
              <a:ahLst/>
              <a:cxnLst/>
              <a:rect l="l" t="t" r="r" b="b"/>
              <a:pathLst>
                <a:path w="10729" h="10677" extrusionOk="0">
                  <a:moveTo>
                    <a:pt x="5011" y="0"/>
                  </a:moveTo>
                  <a:cubicBezTo>
                    <a:pt x="4833" y="0"/>
                    <a:pt x="4677" y="135"/>
                    <a:pt x="4656" y="327"/>
                  </a:cubicBezTo>
                  <a:lnTo>
                    <a:pt x="4192" y="3804"/>
                  </a:lnTo>
                  <a:lnTo>
                    <a:pt x="715" y="3339"/>
                  </a:lnTo>
                  <a:cubicBezTo>
                    <a:pt x="700" y="3338"/>
                    <a:pt x="686" y="3337"/>
                    <a:pt x="671" y="3337"/>
                  </a:cubicBezTo>
                  <a:cubicBezTo>
                    <a:pt x="486" y="3337"/>
                    <a:pt x="320" y="3473"/>
                    <a:pt x="298" y="3661"/>
                  </a:cubicBezTo>
                  <a:lnTo>
                    <a:pt x="36" y="5637"/>
                  </a:lnTo>
                  <a:cubicBezTo>
                    <a:pt x="1" y="5840"/>
                    <a:pt x="144" y="6030"/>
                    <a:pt x="358" y="6054"/>
                  </a:cubicBezTo>
                  <a:lnTo>
                    <a:pt x="3835" y="6518"/>
                  </a:lnTo>
                  <a:lnTo>
                    <a:pt x="3370" y="9995"/>
                  </a:lnTo>
                  <a:cubicBezTo>
                    <a:pt x="3346" y="10197"/>
                    <a:pt x="3489" y="10388"/>
                    <a:pt x="3692" y="10412"/>
                  </a:cubicBezTo>
                  <a:lnTo>
                    <a:pt x="5668" y="10674"/>
                  </a:lnTo>
                  <a:cubicBezTo>
                    <a:pt x="5683" y="10675"/>
                    <a:pt x="5698" y="10676"/>
                    <a:pt x="5712" y="10676"/>
                  </a:cubicBezTo>
                  <a:cubicBezTo>
                    <a:pt x="5898" y="10676"/>
                    <a:pt x="6063" y="10540"/>
                    <a:pt x="6085" y="10352"/>
                  </a:cubicBezTo>
                  <a:lnTo>
                    <a:pt x="6549" y="6876"/>
                  </a:lnTo>
                  <a:lnTo>
                    <a:pt x="10026" y="7328"/>
                  </a:lnTo>
                  <a:cubicBezTo>
                    <a:pt x="10046" y="7331"/>
                    <a:pt x="10065" y="7333"/>
                    <a:pt x="10084" y="7333"/>
                  </a:cubicBezTo>
                  <a:cubicBezTo>
                    <a:pt x="10264" y="7333"/>
                    <a:pt x="10421" y="7189"/>
                    <a:pt x="10443" y="7007"/>
                  </a:cubicBezTo>
                  <a:lnTo>
                    <a:pt x="10704" y="5042"/>
                  </a:lnTo>
                  <a:cubicBezTo>
                    <a:pt x="10728" y="4828"/>
                    <a:pt x="10585" y="4649"/>
                    <a:pt x="10383" y="4613"/>
                  </a:cubicBezTo>
                  <a:lnTo>
                    <a:pt x="6906" y="4161"/>
                  </a:lnTo>
                  <a:lnTo>
                    <a:pt x="7359" y="684"/>
                  </a:lnTo>
                  <a:cubicBezTo>
                    <a:pt x="7395" y="470"/>
                    <a:pt x="7252" y="291"/>
                    <a:pt x="7037" y="256"/>
                  </a:cubicBezTo>
                  <a:lnTo>
                    <a:pt x="5073" y="6"/>
                  </a:lnTo>
                  <a:cubicBezTo>
                    <a:pt x="5052" y="2"/>
                    <a:pt x="5031" y="0"/>
                    <a:pt x="5011"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grpSp>
      <p:sp>
        <p:nvSpPr>
          <p:cNvPr id="6482" name="Google Shape;6482;p69"/>
          <p:cNvSpPr txBox="1">
            <a:spLocks noGrp="1"/>
          </p:cNvSpPr>
          <p:nvPr>
            <p:ph type="sldNum" idx="12"/>
          </p:nvPr>
        </p:nvSpPr>
        <p:spPr>
          <a:xfrm>
            <a:off x="11409045" y="6333135"/>
            <a:ext cx="731600" cy="524800"/>
          </a:xfrm>
          <a:prstGeom prst="rect">
            <a:avLst/>
          </a:prstGeom>
          <a:noFill/>
          <a:ln>
            <a:noFill/>
          </a:ln>
        </p:spPr>
        <p:txBody>
          <a:bodyPr spcFirstLastPara="1" wrap="square" lIns="68575" tIns="68575" rIns="68575" bIns="68575" anchor="t" anchorCtr="0">
            <a:noAutofit/>
          </a:bodyPr>
          <a:lstStyle>
            <a:lvl1pPr marL="0" marR="0" lvl="0" indent="0" algn="r">
              <a:lnSpc>
                <a:spcPct val="100000"/>
              </a:lnSpc>
              <a:spcBef>
                <a:spcPts val="0"/>
              </a:spcBef>
              <a:spcAft>
                <a:spcPts val="0"/>
              </a:spcAft>
              <a:buClr>
                <a:srgbClr val="000000"/>
              </a:buClr>
              <a:buSzPts val="1000"/>
              <a:buFont typeface="Arial"/>
              <a:buNone/>
              <a:defRPr sz="1733" b="0" i="0" u="none" strike="noStrike" cap="none">
                <a:solidFill>
                  <a:schemeClr val="dk2"/>
                </a:solidFill>
                <a:latin typeface="Open Sans"/>
                <a:ea typeface="Open Sans"/>
                <a:cs typeface="Open Sans"/>
                <a:sym typeface="Open Sans"/>
              </a:defRPr>
            </a:lvl1pPr>
            <a:lvl2pPr marL="0" marR="0" lvl="1" indent="0" algn="r">
              <a:lnSpc>
                <a:spcPct val="100000"/>
              </a:lnSpc>
              <a:spcBef>
                <a:spcPts val="0"/>
              </a:spcBef>
              <a:spcAft>
                <a:spcPts val="0"/>
              </a:spcAft>
              <a:buClr>
                <a:srgbClr val="000000"/>
              </a:buClr>
              <a:buSzPts val="1000"/>
              <a:buFont typeface="Arial"/>
              <a:buNone/>
              <a:defRPr sz="1733" b="0" i="0" u="none" strike="noStrike" cap="none">
                <a:solidFill>
                  <a:schemeClr val="dk2"/>
                </a:solidFill>
                <a:latin typeface="Open Sans"/>
                <a:ea typeface="Open Sans"/>
                <a:cs typeface="Open Sans"/>
                <a:sym typeface="Open Sans"/>
              </a:defRPr>
            </a:lvl2pPr>
            <a:lvl3pPr marL="0" marR="0" lvl="2" indent="0" algn="r">
              <a:lnSpc>
                <a:spcPct val="100000"/>
              </a:lnSpc>
              <a:spcBef>
                <a:spcPts val="0"/>
              </a:spcBef>
              <a:spcAft>
                <a:spcPts val="0"/>
              </a:spcAft>
              <a:buClr>
                <a:srgbClr val="000000"/>
              </a:buClr>
              <a:buSzPts val="1000"/>
              <a:buFont typeface="Arial"/>
              <a:buNone/>
              <a:defRPr sz="1733" b="0" i="0" u="none" strike="noStrike" cap="none">
                <a:solidFill>
                  <a:schemeClr val="dk2"/>
                </a:solidFill>
                <a:latin typeface="Open Sans"/>
                <a:ea typeface="Open Sans"/>
                <a:cs typeface="Open Sans"/>
                <a:sym typeface="Open Sans"/>
              </a:defRPr>
            </a:lvl3pPr>
            <a:lvl4pPr marL="0" marR="0" lvl="3" indent="0" algn="r">
              <a:lnSpc>
                <a:spcPct val="100000"/>
              </a:lnSpc>
              <a:spcBef>
                <a:spcPts val="0"/>
              </a:spcBef>
              <a:spcAft>
                <a:spcPts val="0"/>
              </a:spcAft>
              <a:buClr>
                <a:srgbClr val="000000"/>
              </a:buClr>
              <a:buSzPts val="1000"/>
              <a:buFont typeface="Arial"/>
              <a:buNone/>
              <a:defRPr sz="1733" b="0" i="0" u="none" strike="noStrike" cap="none">
                <a:solidFill>
                  <a:schemeClr val="dk2"/>
                </a:solidFill>
                <a:latin typeface="Open Sans"/>
                <a:ea typeface="Open Sans"/>
                <a:cs typeface="Open Sans"/>
                <a:sym typeface="Open Sans"/>
              </a:defRPr>
            </a:lvl4pPr>
            <a:lvl5pPr marL="0" marR="0" lvl="4" indent="0" algn="r">
              <a:lnSpc>
                <a:spcPct val="100000"/>
              </a:lnSpc>
              <a:spcBef>
                <a:spcPts val="0"/>
              </a:spcBef>
              <a:spcAft>
                <a:spcPts val="0"/>
              </a:spcAft>
              <a:buClr>
                <a:srgbClr val="000000"/>
              </a:buClr>
              <a:buSzPts val="1000"/>
              <a:buFont typeface="Arial"/>
              <a:buNone/>
              <a:defRPr sz="1733" b="0" i="0" u="none" strike="noStrike" cap="none">
                <a:solidFill>
                  <a:schemeClr val="dk2"/>
                </a:solidFill>
                <a:latin typeface="Open Sans"/>
                <a:ea typeface="Open Sans"/>
                <a:cs typeface="Open Sans"/>
                <a:sym typeface="Open Sans"/>
              </a:defRPr>
            </a:lvl5pPr>
            <a:lvl6pPr marL="0" marR="0" lvl="5" indent="0" algn="r">
              <a:lnSpc>
                <a:spcPct val="100000"/>
              </a:lnSpc>
              <a:spcBef>
                <a:spcPts val="0"/>
              </a:spcBef>
              <a:spcAft>
                <a:spcPts val="0"/>
              </a:spcAft>
              <a:buClr>
                <a:srgbClr val="000000"/>
              </a:buClr>
              <a:buSzPts val="1000"/>
              <a:buFont typeface="Arial"/>
              <a:buNone/>
              <a:defRPr sz="1733" b="0" i="0" u="none" strike="noStrike" cap="none">
                <a:solidFill>
                  <a:schemeClr val="dk2"/>
                </a:solidFill>
                <a:latin typeface="Open Sans"/>
                <a:ea typeface="Open Sans"/>
                <a:cs typeface="Open Sans"/>
                <a:sym typeface="Open Sans"/>
              </a:defRPr>
            </a:lvl6pPr>
            <a:lvl7pPr marL="0" marR="0" lvl="6" indent="0" algn="r">
              <a:lnSpc>
                <a:spcPct val="100000"/>
              </a:lnSpc>
              <a:spcBef>
                <a:spcPts val="0"/>
              </a:spcBef>
              <a:spcAft>
                <a:spcPts val="0"/>
              </a:spcAft>
              <a:buClr>
                <a:srgbClr val="000000"/>
              </a:buClr>
              <a:buSzPts val="1000"/>
              <a:buFont typeface="Arial"/>
              <a:buNone/>
              <a:defRPr sz="1733" b="0" i="0" u="none" strike="noStrike" cap="none">
                <a:solidFill>
                  <a:schemeClr val="dk2"/>
                </a:solidFill>
                <a:latin typeface="Open Sans"/>
                <a:ea typeface="Open Sans"/>
                <a:cs typeface="Open Sans"/>
                <a:sym typeface="Open Sans"/>
              </a:defRPr>
            </a:lvl7pPr>
            <a:lvl8pPr marL="0" marR="0" lvl="7" indent="0" algn="r">
              <a:lnSpc>
                <a:spcPct val="100000"/>
              </a:lnSpc>
              <a:spcBef>
                <a:spcPts val="0"/>
              </a:spcBef>
              <a:spcAft>
                <a:spcPts val="0"/>
              </a:spcAft>
              <a:buClr>
                <a:srgbClr val="000000"/>
              </a:buClr>
              <a:buSzPts val="1000"/>
              <a:buFont typeface="Arial"/>
              <a:buNone/>
              <a:defRPr sz="1733" b="0" i="0" u="none" strike="noStrike" cap="none">
                <a:solidFill>
                  <a:schemeClr val="dk2"/>
                </a:solidFill>
                <a:latin typeface="Open Sans"/>
                <a:ea typeface="Open Sans"/>
                <a:cs typeface="Open Sans"/>
                <a:sym typeface="Open Sans"/>
              </a:defRPr>
            </a:lvl8pPr>
            <a:lvl9pPr marL="0" marR="0" lvl="8" indent="0" algn="r">
              <a:lnSpc>
                <a:spcPct val="100000"/>
              </a:lnSpc>
              <a:spcBef>
                <a:spcPts val="0"/>
              </a:spcBef>
              <a:spcAft>
                <a:spcPts val="0"/>
              </a:spcAft>
              <a:buClr>
                <a:srgbClr val="000000"/>
              </a:buClr>
              <a:buSzPts val="1000"/>
              <a:buFont typeface="Arial"/>
              <a:buNone/>
              <a:defRPr sz="1733" b="0" i="0" u="none" strike="noStrike" cap="none">
                <a:solidFill>
                  <a:schemeClr val="dk2"/>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and text 4">
  <p:cSld name="Title and text 4">
    <p:spTree>
      <p:nvGrpSpPr>
        <p:cNvPr id="1" name="Shape 6483"/>
        <p:cNvGrpSpPr/>
        <p:nvPr/>
      </p:nvGrpSpPr>
      <p:grpSpPr>
        <a:xfrm>
          <a:off x="0" y="0"/>
          <a:ext cx="0" cy="0"/>
          <a:chOff x="0" y="0"/>
          <a:chExt cx="0" cy="0"/>
        </a:xfrm>
      </p:grpSpPr>
      <p:grpSp>
        <p:nvGrpSpPr>
          <p:cNvPr id="6484" name="Google Shape;6484;p70"/>
          <p:cNvGrpSpPr/>
          <p:nvPr/>
        </p:nvGrpSpPr>
        <p:grpSpPr>
          <a:xfrm>
            <a:off x="6133366" y="131225"/>
            <a:ext cx="5980249" cy="6595547"/>
            <a:chOff x="4600023" y="98419"/>
            <a:chExt cx="4485187" cy="4946660"/>
          </a:xfrm>
        </p:grpSpPr>
        <p:sp>
          <p:nvSpPr>
            <p:cNvPr id="6485" name="Google Shape;6485;p70"/>
            <p:cNvSpPr/>
            <p:nvPr/>
          </p:nvSpPr>
          <p:spPr>
            <a:xfrm>
              <a:off x="8256418" y="98419"/>
              <a:ext cx="349515" cy="436120"/>
            </a:xfrm>
            <a:custGeom>
              <a:avLst/>
              <a:gdLst/>
              <a:ahLst/>
              <a:cxnLst/>
              <a:rect l="l" t="t" r="r" b="b"/>
              <a:pathLst>
                <a:path w="10836" h="13521" extrusionOk="0">
                  <a:moveTo>
                    <a:pt x="4145" y="435"/>
                  </a:moveTo>
                  <a:cubicBezTo>
                    <a:pt x="4431" y="435"/>
                    <a:pt x="4712" y="607"/>
                    <a:pt x="4763" y="994"/>
                  </a:cubicBezTo>
                  <a:cubicBezTo>
                    <a:pt x="4799" y="1196"/>
                    <a:pt x="4751" y="1387"/>
                    <a:pt x="4620" y="1541"/>
                  </a:cubicBezTo>
                  <a:lnTo>
                    <a:pt x="3822" y="1684"/>
                  </a:lnTo>
                  <a:cubicBezTo>
                    <a:pt x="3656" y="1589"/>
                    <a:pt x="3537" y="1422"/>
                    <a:pt x="3501" y="1232"/>
                  </a:cubicBezTo>
                  <a:cubicBezTo>
                    <a:pt x="3386" y="732"/>
                    <a:pt x="3770" y="435"/>
                    <a:pt x="4145" y="435"/>
                  </a:cubicBezTo>
                  <a:close/>
                  <a:moveTo>
                    <a:pt x="7834" y="2749"/>
                  </a:moveTo>
                  <a:cubicBezTo>
                    <a:pt x="8105" y="2749"/>
                    <a:pt x="8340" y="2930"/>
                    <a:pt x="8383" y="3208"/>
                  </a:cubicBezTo>
                  <a:lnTo>
                    <a:pt x="9776" y="10769"/>
                  </a:lnTo>
                  <a:cubicBezTo>
                    <a:pt x="9823" y="11066"/>
                    <a:pt x="9621" y="11352"/>
                    <a:pt x="9323" y="11400"/>
                  </a:cubicBezTo>
                  <a:lnTo>
                    <a:pt x="3060" y="12543"/>
                  </a:lnTo>
                  <a:cubicBezTo>
                    <a:pt x="3025" y="12550"/>
                    <a:pt x="2990" y="12553"/>
                    <a:pt x="2956" y="12553"/>
                  </a:cubicBezTo>
                  <a:cubicBezTo>
                    <a:pt x="2699" y="12553"/>
                    <a:pt x="2471" y="12365"/>
                    <a:pt x="2429" y="12102"/>
                  </a:cubicBezTo>
                  <a:lnTo>
                    <a:pt x="1048" y="4530"/>
                  </a:lnTo>
                  <a:cubicBezTo>
                    <a:pt x="989" y="4232"/>
                    <a:pt x="1191" y="3958"/>
                    <a:pt x="1489" y="3899"/>
                  </a:cubicBezTo>
                  <a:lnTo>
                    <a:pt x="2239" y="3768"/>
                  </a:lnTo>
                  <a:cubicBezTo>
                    <a:pt x="2270" y="3977"/>
                    <a:pt x="2449" y="4122"/>
                    <a:pt x="2653" y="4122"/>
                  </a:cubicBezTo>
                  <a:cubicBezTo>
                    <a:pt x="2681" y="4122"/>
                    <a:pt x="2710" y="4119"/>
                    <a:pt x="2739" y="4113"/>
                  </a:cubicBezTo>
                  <a:lnTo>
                    <a:pt x="6656" y="3399"/>
                  </a:lnTo>
                  <a:cubicBezTo>
                    <a:pt x="6882" y="3363"/>
                    <a:pt x="7049" y="3125"/>
                    <a:pt x="7001" y="2899"/>
                  </a:cubicBezTo>
                  <a:lnTo>
                    <a:pt x="7740" y="2756"/>
                  </a:lnTo>
                  <a:cubicBezTo>
                    <a:pt x="7771" y="2751"/>
                    <a:pt x="7803" y="2749"/>
                    <a:pt x="7834" y="2749"/>
                  </a:cubicBezTo>
                  <a:close/>
                  <a:moveTo>
                    <a:pt x="4133" y="0"/>
                  </a:moveTo>
                  <a:cubicBezTo>
                    <a:pt x="4070" y="0"/>
                    <a:pt x="4006" y="6"/>
                    <a:pt x="3942" y="17"/>
                  </a:cubicBezTo>
                  <a:cubicBezTo>
                    <a:pt x="3334" y="136"/>
                    <a:pt x="2941" y="708"/>
                    <a:pt x="3072" y="1303"/>
                  </a:cubicBezTo>
                  <a:cubicBezTo>
                    <a:pt x="3096" y="1482"/>
                    <a:pt x="3168" y="1649"/>
                    <a:pt x="3287" y="1779"/>
                  </a:cubicBezTo>
                  <a:lnTo>
                    <a:pt x="2501" y="1922"/>
                  </a:lnTo>
                  <a:cubicBezTo>
                    <a:pt x="2191" y="1982"/>
                    <a:pt x="1977" y="2291"/>
                    <a:pt x="2037" y="2613"/>
                  </a:cubicBezTo>
                  <a:lnTo>
                    <a:pt x="2084" y="2887"/>
                  </a:lnTo>
                  <a:lnTo>
                    <a:pt x="798" y="3125"/>
                  </a:lnTo>
                  <a:cubicBezTo>
                    <a:pt x="310" y="3208"/>
                    <a:pt x="1" y="3673"/>
                    <a:pt x="84" y="4149"/>
                  </a:cubicBezTo>
                  <a:lnTo>
                    <a:pt x="1656" y="12781"/>
                  </a:lnTo>
                  <a:cubicBezTo>
                    <a:pt x="1741" y="13217"/>
                    <a:pt x="2111" y="13520"/>
                    <a:pt x="2537" y="13520"/>
                  </a:cubicBezTo>
                  <a:cubicBezTo>
                    <a:pt x="2588" y="13520"/>
                    <a:pt x="2640" y="13516"/>
                    <a:pt x="2691" y="13507"/>
                  </a:cubicBezTo>
                  <a:lnTo>
                    <a:pt x="10026" y="12162"/>
                  </a:lnTo>
                  <a:cubicBezTo>
                    <a:pt x="10514" y="12066"/>
                    <a:pt x="10835" y="11602"/>
                    <a:pt x="10740" y="11126"/>
                  </a:cubicBezTo>
                  <a:lnTo>
                    <a:pt x="9168" y="2494"/>
                  </a:lnTo>
                  <a:cubicBezTo>
                    <a:pt x="9095" y="2064"/>
                    <a:pt x="8725" y="1763"/>
                    <a:pt x="8304" y="1763"/>
                  </a:cubicBezTo>
                  <a:cubicBezTo>
                    <a:pt x="8248" y="1763"/>
                    <a:pt x="8190" y="1768"/>
                    <a:pt x="8133" y="1779"/>
                  </a:cubicBezTo>
                  <a:lnTo>
                    <a:pt x="6859" y="2018"/>
                  </a:lnTo>
                  <a:lnTo>
                    <a:pt x="6799" y="1744"/>
                  </a:lnTo>
                  <a:cubicBezTo>
                    <a:pt x="6746" y="1458"/>
                    <a:pt x="6506" y="1258"/>
                    <a:pt x="6228" y="1258"/>
                  </a:cubicBezTo>
                  <a:cubicBezTo>
                    <a:pt x="6192" y="1258"/>
                    <a:pt x="6157" y="1261"/>
                    <a:pt x="6120" y="1268"/>
                  </a:cubicBezTo>
                  <a:lnTo>
                    <a:pt x="5168" y="1434"/>
                  </a:lnTo>
                  <a:cubicBezTo>
                    <a:pt x="5227" y="1268"/>
                    <a:pt x="5239" y="1089"/>
                    <a:pt x="5204" y="922"/>
                  </a:cubicBezTo>
                  <a:cubicBezTo>
                    <a:pt x="5119" y="381"/>
                    <a:pt x="4655" y="0"/>
                    <a:pt x="4133"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486" name="Google Shape;6486;p70"/>
            <p:cNvSpPr/>
            <p:nvPr/>
          </p:nvSpPr>
          <p:spPr>
            <a:xfrm>
              <a:off x="8318251" y="255566"/>
              <a:ext cx="60156" cy="49898"/>
            </a:xfrm>
            <a:custGeom>
              <a:avLst/>
              <a:gdLst/>
              <a:ahLst/>
              <a:cxnLst/>
              <a:rect l="l" t="t" r="r" b="b"/>
              <a:pathLst>
                <a:path w="1865" h="1547" extrusionOk="0">
                  <a:moveTo>
                    <a:pt x="1027" y="1"/>
                  </a:moveTo>
                  <a:cubicBezTo>
                    <a:pt x="979" y="1"/>
                    <a:pt x="930" y="5"/>
                    <a:pt x="882" y="15"/>
                  </a:cubicBezTo>
                  <a:cubicBezTo>
                    <a:pt x="191" y="134"/>
                    <a:pt x="0" y="1015"/>
                    <a:pt x="572" y="1408"/>
                  </a:cubicBezTo>
                  <a:cubicBezTo>
                    <a:pt x="709" y="1504"/>
                    <a:pt x="857" y="1547"/>
                    <a:pt x="1002" y="1547"/>
                  </a:cubicBezTo>
                  <a:cubicBezTo>
                    <a:pt x="1451" y="1547"/>
                    <a:pt x="1864" y="1138"/>
                    <a:pt x="1775" y="634"/>
                  </a:cubicBezTo>
                  <a:cubicBezTo>
                    <a:pt x="1701" y="266"/>
                    <a:pt x="1386" y="1"/>
                    <a:pt x="1027"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487" name="Google Shape;6487;p70"/>
            <p:cNvSpPr/>
            <p:nvPr/>
          </p:nvSpPr>
          <p:spPr>
            <a:xfrm>
              <a:off x="8386792" y="241019"/>
              <a:ext cx="124149" cy="43706"/>
            </a:xfrm>
            <a:custGeom>
              <a:avLst/>
              <a:gdLst/>
              <a:ahLst/>
              <a:cxnLst/>
              <a:rect l="l" t="t" r="r" b="b"/>
              <a:pathLst>
                <a:path w="3849" h="1355" extrusionOk="0">
                  <a:moveTo>
                    <a:pt x="3252" y="1"/>
                  </a:moveTo>
                  <a:cubicBezTo>
                    <a:pt x="3216" y="1"/>
                    <a:pt x="3178" y="5"/>
                    <a:pt x="3138" y="14"/>
                  </a:cubicBezTo>
                  <a:lnTo>
                    <a:pt x="542" y="490"/>
                  </a:lnTo>
                  <a:cubicBezTo>
                    <a:pt x="1" y="580"/>
                    <a:pt x="112" y="1354"/>
                    <a:pt x="611" y="1354"/>
                  </a:cubicBezTo>
                  <a:cubicBezTo>
                    <a:pt x="638" y="1354"/>
                    <a:pt x="667" y="1352"/>
                    <a:pt x="697" y="1347"/>
                  </a:cubicBezTo>
                  <a:lnTo>
                    <a:pt x="3293" y="871"/>
                  </a:lnTo>
                  <a:cubicBezTo>
                    <a:pt x="3848" y="793"/>
                    <a:pt x="3751" y="1"/>
                    <a:pt x="325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488" name="Google Shape;6488;p70"/>
            <p:cNvSpPr/>
            <p:nvPr/>
          </p:nvSpPr>
          <p:spPr>
            <a:xfrm>
              <a:off x="8330927" y="325172"/>
              <a:ext cx="60156" cy="49866"/>
            </a:xfrm>
            <a:custGeom>
              <a:avLst/>
              <a:gdLst/>
              <a:ahLst/>
              <a:cxnLst/>
              <a:rect l="l" t="t" r="r" b="b"/>
              <a:pathLst>
                <a:path w="1865" h="1546" extrusionOk="0">
                  <a:moveTo>
                    <a:pt x="1014" y="1"/>
                  </a:moveTo>
                  <a:cubicBezTo>
                    <a:pt x="970" y="1"/>
                    <a:pt x="926" y="4"/>
                    <a:pt x="881" y="12"/>
                  </a:cubicBezTo>
                  <a:cubicBezTo>
                    <a:pt x="203" y="131"/>
                    <a:pt x="0" y="1012"/>
                    <a:pt x="572" y="1405"/>
                  </a:cubicBezTo>
                  <a:cubicBezTo>
                    <a:pt x="710" y="1502"/>
                    <a:pt x="861" y="1545"/>
                    <a:pt x="1007" y="1545"/>
                  </a:cubicBezTo>
                  <a:cubicBezTo>
                    <a:pt x="1454" y="1545"/>
                    <a:pt x="1864" y="1142"/>
                    <a:pt x="1774" y="631"/>
                  </a:cubicBezTo>
                  <a:cubicBezTo>
                    <a:pt x="1700" y="259"/>
                    <a:pt x="1379" y="1"/>
                    <a:pt x="101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489" name="Google Shape;6489;p70"/>
            <p:cNvSpPr/>
            <p:nvPr/>
          </p:nvSpPr>
          <p:spPr>
            <a:xfrm>
              <a:off x="8400436" y="310528"/>
              <a:ext cx="121376" cy="43512"/>
            </a:xfrm>
            <a:custGeom>
              <a:avLst/>
              <a:gdLst/>
              <a:ahLst/>
              <a:cxnLst/>
              <a:rect l="l" t="t" r="r" b="b"/>
              <a:pathLst>
                <a:path w="3763" h="1349" extrusionOk="0">
                  <a:moveTo>
                    <a:pt x="3132" y="0"/>
                  </a:moveTo>
                  <a:cubicBezTo>
                    <a:pt x="3120" y="0"/>
                    <a:pt x="3108" y="1"/>
                    <a:pt x="3096" y="2"/>
                  </a:cubicBezTo>
                  <a:lnTo>
                    <a:pt x="500" y="478"/>
                  </a:lnTo>
                  <a:cubicBezTo>
                    <a:pt x="0" y="618"/>
                    <a:pt x="125" y="1348"/>
                    <a:pt x="631" y="1348"/>
                  </a:cubicBezTo>
                  <a:cubicBezTo>
                    <a:pt x="643" y="1348"/>
                    <a:pt x="655" y="1348"/>
                    <a:pt x="667" y="1347"/>
                  </a:cubicBezTo>
                  <a:lnTo>
                    <a:pt x="3263" y="871"/>
                  </a:lnTo>
                  <a:cubicBezTo>
                    <a:pt x="3763" y="731"/>
                    <a:pt x="3638" y="0"/>
                    <a:pt x="313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490" name="Google Shape;6490;p70"/>
            <p:cNvSpPr/>
            <p:nvPr/>
          </p:nvSpPr>
          <p:spPr>
            <a:xfrm>
              <a:off x="8344377" y="399294"/>
              <a:ext cx="60156" cy="50189"/>
            </a:xfrm>
            <a:custGeom>
              <a:avLst/>
              <a:gdLst/>
              <a:ahLst/>
              <a:cxnLst/>
              <a:rect l="l" t="t" r="r" b="b"/>
              <a:pathLst>
                <a:path w="1865" h="1556" extrusionOk="0">
                  <a:moveTo>
                    <a:pt x="1013" y="1"/>
                  </a:moveTo>
                  <a:cubicBezTo>
                    <a:pt x="970" y="1"/>
                    <a:pt x="926" y="4"/>
                    <a:pt x="881" y="12"/>
                  </a:cubicBezTo>
                  <a:cubicBezTo>
                    <a:pt x="203" y="131"/>
                    <a:pt x="0" y="1012"/>
                    <a:pt x="572" y="1417"/>
                  </a:cubicBezTo>
                  <a:cubicBezTo>
                    <a:pt x="711" y="1513"/>
                    <a:pt x="861" y="1556"/>
                    <a:pt x="1007" y="1556"/>
                  </a:cubicBezTo>
                  <a:cubicBezTo>
                    <a:pt x="1458" y="1556"/>
                    <a:pt x="1864" y="1147"/>
                    <a:pt x="1774" y="643"/>
                  </a:cubicBezTo>
                  <a:cubicBezTo>
                    <a:pt x="1700" y="260"/>
                    <a:pt x="1378" y="1"/>
                    <a:pt x="101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491" name="Google Shape;6491;p70"/>
            <p:cNvSpPr/>
            <p:nvPr/>
          </p:nvSpPr>
          <p:spPr>
            <a:xfrm>
              <a:off x="8413725" y="384586"/>
              <a:ext cx="122440" cy="44028"/>
            </a:xfrm>
            <a:custGeom>
              <a:avLst/>
              <a:gdLst/>
              <a:ahLst/>
              <a:cxnLst/>
              <a:rect l="l" t="t" r="r" b="b"/>
              <a:pathLst>
                <a:path w="3796" h="1365" extrusionOk="0">
                  <a:moveTo>
                    <a:pt x="3169" y="0"/>
                  </a:moveTo>
                  <a:cubicBezTo>
                    <a:pt x="3151" y="0"/>
                    <a:pt x="3132" y="1"/>
                    <a:pt x="3113" y="4"/>
                  </a:cubicBezTo>
                  <a:lnTo>
                    <a:pt x="517" y="480"/>
                  </a:lnTo>
                  <a:cubicBezTo>
                    <a:pt x="0" y="606"/>
                    <a:pt x="115" y="1364"/>
                    <a:pt x="615" y="1364"/>
                  </a:cubicBezTo>
                  <a:cubicBezTo>
                    <a:pt x="634" y="1364"/>
                    <a:pt x="653" y="1363"/>
                    <a:pt x="672" y="1361"/>
                  </a:cubicBezTo>
                  <a:lnTo>
                    <a:pt x="3267" y="885"/>
                  </a:lnTo>
                  <a:cubicBezTo>
                    <a:pt x="3796" y="758"/>
                    <a:pt x="3670" y="0"/>
                    <a:pt x="3169"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492" name="Google Shape;6492;p70"/>
            <p:cNvSpPr/>
            <p:nvPr/>
          </p:nvSpPr>
          <p:spPr>
            <a:xfrm>
              <a:off x="8287157" y="708297"/>
              <a:ext cx="250396" cy="224721"/>
            </a:xfrm>
            <a:custGeom>
              <a:avLst/>
              <a:gdLst/>
              <a:ahLst/>
              <a:cxnLst/>
              <a:rect l="l" t="t" r="r" b="b"/>
              <a:pathLst>
                <a:path w="7763" h="6967" extrusionOk="0">
                  <a:moveTo>
                    <a:pt x="3922" y="1"/>
                  </a:moveTo>
                  <a:cubicBezTo>
                    <a:pt x="2892" y="1"/>
                    <a:pt x="1881" y="465"/>
                    <a:pt x="1215" y="1338"/>
                  </a:cubicBezTo>
                  <a:lnTo>
                    <a:pt x="6953" y="4969"/>
                  </a:lnTo>
                  <a:cubicBezTo>
                    <a:pt x="7763" y="3398"/>
                    <a:pt x="7239" y="1469"/>
                    <a:pt x="5751" y="528"/>
                  </a:cubicBezTo>
                  <a:cubicBezTo>
                    <a:pt x="5183" y="173"/>
                    <a:pt x="4549" y="1"/>
                    <a:pt x="3922" y="1"/>
                  </a:cubicBezTo>
                  <a:close/>
                  <a:moveTo>
                    <a:pt x="810" y="1993"/>
                  </a:moveTo>
                  <a:cubicBezTo>
                    <a:pt x="0" y="3553"/>
                    <a:pt x="512" y="5493"/>
                    <a:pt x="2012" y="6434"/>
                  </a:cubicBezTo>
                  <a:cubicBezTo>
                    <a:pt x="2578" y="6793"/>
                    <a:pt x="3210" y="6966"/>
                    <a:pt x="3835" y="6966"/>
                  </a:cubicBezTo>
                  <a:cubicBezTo>
                    <a:pt x="4867" y="6966"/>
                    <a:pt x="5881" y="6495"/>
                    <a:pt x="6549" y="5612"/>
                  </a:cubicBezTo>
                  <a:lnTo>
                    <a:pt x="810" y="1993"/>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493" name="Google Shape;6493;p70"/>
            <p:cNvSpPr/>
            <p:nvPr/>
          </p:nvSpPr>
          <p:spPr>
            <a:xfrm>
              <a:off x="8756435" y="226472"/>
              <a:ext cx="195885" cy="181918"/>
            </a:xfrm>
            <a:custGeom>
              <a:avLst/>
              <a:gdLst/>
              <a:ahLst/>
              <a:cxnLst/>
              <a:rect l="l" t="t" r="r" b="b"/>
              <a:pathLst>
                <a:path w="6073" h="5640" extrusionOk="0">
                  <a:moveTo>
                    <a:pt x="3596" y="0"/>
                  </a:moveTo>
                  <a:lnTo>
                    <a:pt x="1203" y="1631"/>
                  </a:lnTo>
                  <a:cubicBezTo>
                    <a:pt x="251" y="2286"/>
                    <a:pt x="1" y="3596"/>
                    <a:pt x="655" y="4560"/>
                  </a:cubicBezTo>
                  <a:lnTo>
                    <a:pt x="763" y="4715"/>
                  </a:lnTo>
                  <a:cubicBezTo>
                    <a:pt x="1163" y="5316"/>
                    <a:pt x="1827" y="5640"/>
                    <a:pt x="2502" y="5640"/>
                  </a:cubicBezTo>
                  <a:cubicBezTo>
                    <a:pt x="2909" y="5640"/>
                    <a:pt x="3321" y="5521"/>
                    <a:pt x="3680" y="5275"/>
                  </a:cubicBezTo>
                  <a:lnTo>
                    <a:pt x="6073" y="3644"/>
                  </a:lnTo>
                  <a:lnTo>
                    <a:pt x="3596" y="0"/>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494" name="Google Shape;6494;p70"/>
            <p:cNvSpPr/>
            <p:nvPr/>
          </p:nvSpPr>
          <p:spPr>
            <a:xfrm>
              <a:off x="8888938" y="151317"/>
              <a:ext cx="196272" cy="181950"/>
            </a:xfrm>
            <a:custGeom>
              <a:avLst/>
              <a:gdLst/>
              <a:ahLst/>
              <a:cxnLst/>
              <a:rect l="l" t="t" r="r" b="b"/>
              <a:pathLst>
                <a:path w="6085" h="5641" extrusionOk="0">
                  <a:moveTo>
                    <a:pt x="3574" y="1"/>
                  </a:moveTo>
                  <a:cubicBezTo>
                    <a:pt x="3167" y="1"/>
                    <a:pt x="2757" y="119"/>
                    <a:pt x="2393" y="366"/>
                  </a:cubicBezTo>
                  <a:lnTo>
                    <a:pt x="0" y="1997"/>
                  </a:lnTo>
                  <a:lnTo>
                    <a:pt x="2477" y="5640"/>
                  </a:lnTo>
                  <a:lnTo>
                    <a:pt x="4870" y="4009"/>
                  </a:lnTo>
                  <a:cubicBezTo>
                    <a:pt x="5834" y="3354"/>
                    <a:pt x="6084" y="2044"/>
                    <a:pt x="5429" y="1080"/>
                  </a:cubicBezTo>
                  <a:lnTo>
                    <a:pt x="5322" y="925"/>
                  </a:lnTo>
                  <a:cubicBezTo>
                    <a:pt x="4907" y="324"/>
                    <a:pt x="4246" y="1"/>
                    <a:pt x="357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495" name="Google Shape;6495;p70"/>
            <p:cNvSpPr/>
            <p:nvPr/>
          </p:nvSpPr>
          <p:spPr>
            <a:xfrm>
              <a:off x="8698827" y="602242"/>
              <a:ext cx="346064" cy="344032"/>
            </a:xfrm>
            <a:custGeom>
              <a:avLst/>
              <a:gdLst/>
              <a:ahLst/>
              <a:cxnLst/>
              <a:rect l="l" t="t" r="r" b="b"/>
              <a:pathLst>
                <a:path w="10729" h="10666" extrusionOk="0">
                  <a:moveTo>
                    <a:pt x="4999" y="1"/>
                  </a:moveTo>
                  <a:cubicBezTo>
                    <a:pt x="4821" y="1"/>
                    <a:pt x="4665" y="136"/>
                    <a:pt x="4644" y="328"/>
                  </a:cubicBezTo>
                  <a:lnTo>
                    <a:pt x="4192" y="3805"/>
                  </a:lnTo>
                  <a:lnTo>
                    <a:pt x="703" y="3340"/>
                  </a:lnTo>
                  <a:cubicBezTo>
                    <a:pt x="688" y="3338"/>
                    <a:pt x="673" y="3338"/>
                    <a:pt x="659" y="3338"/>
                  </a:cubicBezTo>
                  <a:cubicBezTo>
                    <a:pt x="474" y="3338"/>
                    <a:pt x="308" y="3474"/>
                    <a:pt x="286" y="3662"/>
                  </a:cubicBezTo>
                  <a:lnTo>
                    <a:pt x="24" y="5638"/>
                  </a:lnTo>
                  <a:cubicBezTo>
                    <a:pt x="1" y="5840"/>
                    <a:pt x="143" y="6031"/>
                    <a:pt x="346" y="6055"/>
                  </a:cubicBezTo>
                  <a:lnTo>
                    <a:pt x="346" y="6043"/>
                  </a:lnTo>
                  <a:lnTo>
                    <a:pt x="3822" y="6507"/>
                  </a:lnTo>
                  <a:lnTo>
                    <a:pt x="3370" y="9984"/>
                  </a:lnTo>
                  <a:cubicBezTo>
                    <a:pt x="3334" y="10186"/>
                    <a:pt x="3477" y="10377"/>
                    <a:pt x="3692" y="10401"/>
                  </a:cubicBezTo>
                  <a:lnTo>
                    <a:pt x="5656" y="10663"/>
                  </a:lnTo>
                  <a:cubicBezTo>
                    <a:pt x="5671" y="10664"/>
                    <a:pt x="5686" y="10665"/>
                    <a:pt x="5700" y="10665"/>
                  </a:cubicBezTo>
                  <a:cubicBezTo>
                    <a:pt x="5885" y="10665"/>
                    <a:pt x="6051" y="10529"/>
                    <a:pt x="6073" y="10341"/>
                  </a:cubicBezTo>
                  <a:lnTo>
                    <a:pt x="6537" y="6864"/>
                  </a:lnTo>
                  <a:lnTo>
                    <a:pt x="10026" y="7329"/>
                  </a:lnTo>
                  <a:cubicBezTo>
                    <a:pt x="10040" y="7331"/>
                    <a:pt x="10055" y="7331"/>
                    <a:pt x="10070" y="7331"/>
                  </a:cubicBezTo>
                  <a:cubicBezTo>
                    <a:pt x="10253" y="7331"/>
                    <a:pt x="10409" y="7195"/>
                    <a:pt x="10442" y="7007"/>
                  </a:cubicBezTo>
                  <a:lnTo>
                    <a:pt x="10704" y="5031"/>
                  </a:lnTo>
                  <a:cubicBezTo>
                    <a:pt x="10728" y="4828"/>
                    <a:pt x="10585" y="4638"/>
                    <a:pt x="10383" y="4614"/>
                  </a:cubicBezTo>
                  <a:lnTo>
                    <a:pt x="6894" y="4150"/>
                  </a:lnTo>
                  <a:lnTo>
                    <a:pt x="7359" y="673"/>
                  </a:lnTo>
                  <a:cubicBezTo>
                    <a:pt x="7382" y="471"/>
                    <a:pt x="7240" y="280"/>
                    <a:pt x="7037" y="256"/>
                  </a:cubicBezTo>
                  <a:lnTo>
                    <a:pt x="5061" y="6"/>
                  </a:lnTo>
                  <a:cubicBezTo>
                    <a:pt x="5040" y="3"/>
                    <a:pt x="5019" y="1"/>
                    <a:pt x="4999"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496" name="Google Shape;6496;p70"/>
            <p:cNvSpPr/>
            <p:nvPr/>
          </p:nvSpPr>
          <p:spPr>
            <a:xfrm>
              <a:off x="8256031" y="1123935"/>
              <a:ext cx="349902" cy="435572"/>
            </a:xfrm>
            <a:custGeom>
              <a:avLst/>
              <a:gdLst/>
              <a:ahLst/>
              <a:cxnLst/>
              <a:rect l="l" t="t" r="r" b="b"/>
              <a:pathLst>
                <a:path w="10848" h="13504" extrusionOk="0">
                  <a:moveTo>
                    <a:pt x="4160" y="409"/>
                  </a:moveTo>
                  <a:cubicBezTo>
                    <a:pt x="4450" y="409"/>
                    <a:pt x="4735" y="584"/>
                    <a:pt x="4787" y="977"/>
                  </a:cubicBezTo>
                  <a:cubicBezTo>
                    <a:pt x="4823" y="1168"/>
                    <a:pt x="4763" y="1370"/>
                    <a:pt x="4632" y="1513"/>
                  </a:cubicBezTo>
                  <a:lnTo>
                    <a:pt x="3846" y="1668"/>
                  </a:lnTo>
                  <a:cubicBezTo>
                    <a:pt x="3668" y="1573"/>
                    <a:pt x="3549" y="1406"/>
                    <a:pt x="3513" y="1204"/>
                  </a:cubicBezTo>
                  <a:cubicBezTo>
                    <a:pt x="3399" y="705"/>
                    <a:pt x="3783" y="409"/>
                    <a:pt x="4160" y="409"/>
                  </a:cubicBezTo>
                  <a:close/>
                  <a:moveTo>
                    <a:pt x="7868" y="2729"/>
                  </a:moveTo>
                  <a:cubicBezTo>
                    <a:pt x="8126" y="2729"/>
                    <a:pt x="8354" y="2918"/>
                    <a:pt x="8406" y="3180"/>
                  </a:cubicBezTo>
                  <a:lnTo>
                    <a:pt x="9788" y="10741"/>
                  </a:lnTo>
                  <a:cubicBezTo>
                    <a:pt x="9847" y="11038"/>
                    <a:pt x="9645" y="11324"/>
                    <a:pt x="9347" y="11372"/>
                  </a:cubicBezTo>
                  <a:lnTo>
                    <a:pt x="3072" y="12515"/>
                  </a:lnTo>
                  <a:cubicBezTo>
                    <a:pt x="3037" y="12522"/>
                    <a:pt x="3003" y="12525"/>
                    <a:pt x="2968" y="12525"/>
                  </a:cubicBezTo>
                  <a:cubicBezTo>
                    <a:pt x="2713" y="12525"/>
                    <a:pt x="2494" y="12337"/>
                    <a:pt x="2441" y="12074"/>
                  </a:cubicBezTo>
                  <a:lnTo>
                    <a:pt x="1072" y="4514"/>
                  </a:lnTo>
                  <a:cubicBezTo>
                    <a:pt x="1013" y="4216"/>
                    <a:pt x="1215" y="3930"/>
                    <a:pt x="1513" y="3883"/>
                  </a:cubicBezTo>
                  <a:lnTo>
                    <a:pt x="2263" y="3740"/>
                  </a:lnTo>
                  <a:cubicBezTo>
                    <a:pt x="2295" y="3955"/>
                    <a:pt x="2483" y="4102"/>
                    <a:pt x="2695" y="4102"/>
                  </a:cubicBezTo>
                  <a:cubicBezTo>
                    <a:pt x="2717" y="4102"/>
                    <a:pt x="2740" y="4100"/>
                    <a:pt x="2763" y="4097"/>
                  </a:cubicBezTo>
                  <a:lnTo>
                    <a:pt x="6680" y="3382"/>
                  </a:lnTo>
                  <a:cubicBezTo>
                    <a:pt x="6906" y="3335"/>
                    <a:pt x="7073" y="3109"/>
                    <a:pt x="7025" y="2870"/>
                  </a:cubicBezTo>
                  <a:lnTo>
                    <a:pt x="7764" y="2740"/>
                  </a:lnTo>
                  <a:cubicBezTo>
                    <a:pt x="7799" y="2732"/>
                    <a:pt x="7834" y="2729"/>
                    <a:pt x="7868" y="2729"/>
                  </a:cubicBezTo>
                  <a:close/>
                  <a:moveTo>
                    <a:pt x="4149" y="1"/>
                  </a:moveTo>
                  <a:cubicBezTo>
                    <a:pt x="4001" y="1"/>
                    <a:pt x="3850" y="31"/>
                    <a:pt x="3704" y="96"/>
                  </a:cubicBezTo>
                  <a:cubicBezTo>
                    <a:pt x="3061" y="382"/>
                    <a:pt x="2858" y="1204"/>
                    <a:pt x="3299" y="1763"/>
                  </a:cubicBezTo>
                  <a:lnTo>
                    <a:pt x="2513" y="1906"/>
                  </a:lnTo>
                  <a:cubicBezTo>
                    <a:pt x="2203" y="1966"/>
                    <a:pt x="1989" y="2275"/>
                    <a:pt x="2049" y="2597"/>
                  </a:cubicBezTo>
                  <a:lnTo>
                    <a:pt x="2096" y="2870"/>
                  </a:lnTo>
                  <a:lnTo>
                    <a:pt x="810" y="3109"/>
                  </a:lnTo>
                  <a:cubicBezTo>
                    <a:pt x="322" y="3192"/>
                    <a:pt x="1" y="3656"/>
                    <a:pt x="96" y="4144"/>
                  </a:cubicBezTo>
                  <a:lnTo>
                    <a:pt x="1668" y="12765"/>
                  </a:lnTo>
                  <a:cubicBezTo>
                    <a:pt x="1753" y="13201"/>
                    <a:pt x="2123" y="13504"/>
                    <a:pt x="2549" y="13504"/>
                  </a:cubicBezTo>
                  <a:cubicBezTo>
                    <a:pt x="2600" y="13504"/>
                    <a:pt x="2652" y="13500"/>
                    <a:pt x="2703" y="13491"/>
                  </a:cubicBezTo>
                  <a:lnTo>
                    <a:pt x="10038" y="12145"/>
                  </a:lnTo>
                  <a:cubicBezTo>
                    <a:pt x="10526" y="12062"/>
                    <a:pt x="10847" y="11598"/>
                    <a:pt x="10752" y="11110"/>
                  </a:cubicBezTo>
                  <a:lnTo>
                    <a:pt x="9180" y="2478"/>
                  </a:lnTo>
                  <a:cubicBezTo>
                    <a:pt x="9107" y="2047"/>
                    <a:pt x="8737" y="1746"/>
                    <a:pt x="8316" y="1746"/>
                  </a:cubicBezTo>
                  <a:cubicBezTo>
                    <a:pt x="8260" y="1746"/>
                    <a:pt x="8202" y="1752"/>
                    <a:pt x="8145" y="1763"/>
                  </a:cubicBezTo>
                  <a:lnTo>
                    <a:pt x="6871" y="1989"/>
                  </a:lnTo>
                  <a:lnTo>
                    <a:pt x="6811" y="1716"/>
                  </a:lnTo>
                  <a:cubicBezTo>
                    <a:pt x="6757" y="1426"/>
                    <a:pt x="6510" y="1232"/>
                    <a:pt x="6226" y="1232"/>
                  </a:cubicBezTo>
                  <a:cubicBezTo>
                    <a:pt x="6195" y="1232"/>
                    <a:pt x="6164" y="1235"/>
                    <a:pt x="6132" y="1239"/>
                  </a:cubicBezTo>
                  <a:lnTo>
                    <a:pt x="5180" y="1418"/>
                  </a:lnTo>
                  <a:cubicBezTo>
                    <a:pt x="5239" y="1239"/>
                    <a:pt x="5251" y="1061"/>
                    <a:pt x="5216" y="894"/>
                  </a:cubicBezTo>
                  <a:cubicBezTo>
                    <a:pt x="5114" y="352"/>
                    <a:pt x="4651" y="1"/>
                    <a:pt x="4149"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497" name="Google Shape;6497;p70"/>
            <p:cNvSpPr/>
            <p:nvPr/>
          </p:nvSpPr>
          <p:spPr>
            <a:xfrm>
              <a:off x="8318251" y="1280275"/>
              <a:ext cx="60156" cy="49866"/>
            </a:xfrm>
            <a:custGeom>
              <a:avLst/>
              <a:gdLst/>
              <a:ahLst/>
              <a:cxnLst/>
              <a:rect l="l" t="t" r="r" b="b"/>
              <a:pathLst>
                <a:path w="1865" h="1546" extrusionOk="0">
                  <a:moveTo>
                    <a:pt x="1014" y="1"/>
                  </a:moveTo>
                  <a:cubicBezTo>
                    <a:pt x="970" y="1"/>
                    <a:pt x="926" y="4"/>
                    <a:pt x="882" y="12"/>
                  </a:cubicBezTo>
                  <a:cubicBezTo>
                    <a:pt x="191" y="131"/>
                    <a:pt x="0" y="1012"/>
                    <a:pt x="572" y="1405"/>
                  </a:cubicBezTo>
                  <a:cubicBezTo>
                    <a:pt x="710" y="1502"/>
                    <a:pt x="861" y="1545"/>
                    <a:pt x="1007" y="1545"/>
                  </a:cubicBezTo>
                  <a:cubicBezTo>
                    <a:pt x="1454" y="1545"/>
                    <a:pt x="1864" y="1142"/>
                    <a:pt x="1775" y="631"/>
                  </a:cubicBezTo>
                  <a:cubicBezTo>
                    <a:pt x="1700" y="259"/>
                    <a:pt x="1379" y="1"/>
                    <a:pt x="101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498" name="Google Shape;6498;p70"/>
            <p:cNvSpPr/>
            <p:nvPr/>
          </p:nvSpPr>
          <p:spPr>
            <a:xfrm>
              <a:off x="8386373" y="1265566"/>
              <a:ext cx="125214" cy="43931"/>
            </a:xfrm>
            <a:custGeom>
              <a:avLst/>
              <a:gdLst/>
              <a:ahLst/>
              <a:cxnLst/>
              <a:rect l="l" t="t" r="r" b="b"/>
              <a:pathLst>
                <a:path w="3882" h="1362" extrusionOk="0">
                  <a:moveTo>
                    <a:pt x="3273" y="1"/>
                  </a:moveTo>
                  <a:cubicBezTo>
                    <a:pt x="3234" y="1"/>
                    <a:pt x="3194" y="5"/>
                    <a:pt x="3151" y="15"/>
                  </a:cubicBezTo>
                  <a:lnTo>
                    <a:pt x="555" y="492"/>
                  </a:lnTo>
                  <a:cubicBezTo>
                    <a:pt x="0" y="569"/>
                    <a:pt x="108" y="1362"/>
                    <a:pt x="598" y="1362"/>
                  </a:cubicBezTo>
                  <a:cubicBezTo>
                    <a:pt x="634" y="1362"/>
                    <a:pt x="671" y="1358"/>
                    <a:pt x="710" y="1349"/>
                  </a:cubicBezTo>
                  <a:lnTo>
                    <a:pt x="3306" y="873"/>
                  </a:lnTo>
                  <a:cubicBezTo>
                    <a:pt x="3881" y="817"/>
                    <a:pt x="3778" y="1"/>
                    <a:pt x="327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499" name="Google Shape;6499;p70"/>
            <p:cNvSpPr/>
            <p:nvPr/>
          </p:nvSpPr>
          <p:spPr>
            <a:xfrm>
              <a:off x="8330927" y="1349784"/>
              <a:ext cx="60156" cy="49866"/>
            </a:xfrm>
            <a:custGeom>
              <a:avLst/>
              <a:gdLst/>
              <a:ahLst/>
              <a:cxnLst/>
              <a:rect l="l" t="t" r="r" b="b"/>
              <a:pathLst>
                <a:path w="1865" h="1546" extrusionOk="0">
                  <a:moveTo>
                    <a:pt x="1014" y="1"/>
                  </a:moveTo>
                  <a:cubicBezTo>
                    <a:pt x="970" y="1"/>
                    <a:pt x="926" y="4"/>
                    <a:pt x="881" y="12"/>
                  </a:cubicBezTo>
                  <a:cubicBezTo>
                    <a:pt x="203" y="131"/>
                    <a:pt x="0" y="1012"/>
                    <a:pt x="572" y="1405"/>
                  </a:cubicBezTo>
                  <a:cubicBezTo>
                    <a:pt x="710" y="1502"/>
                    <a:pt x="861" y="1545"/>
                    <a:pt x="1008" y="1545"/>
                  </a:cubicBezTo>
                  <a:cubicBezTo>
                    <a:pt x="1455" y="1545"/>
                    <a:pt x="1864" y="1145"/>
                    <a:pt x="1774" y="643"/>
                  </a:cubicBezTo>
                  <a:cubicBezTo>
                    <a:pt x="1700" y="260"/>
                    <a:pt x="1378" y="1"/>
                    <a:pt x="101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500" name="Google Shape;6500;p70"/>
            <p:cNvSpPr/>
            <p:nvPr/>
          </p:nvSpPr>
          <p:spPr>
            <a:xfrm>
              <a:off x="8400533" y="1335140"/>
              <a:ext cx="121279" cy="43544"/>
            </a:xfrm>
            <a:custGeom>
              <a:avLst/>
              <a:gdLst/>
              <a:ahLst/>
              <a:cxnLst/>
              <a:rect l="l" t="t" r="r" b="b"/>
              <a:pathLst>
                <a:path w="3760" h="1350" extrusionOk="0">
                  <a:moveTo>
                    <a:pt x="3129" y="0"/>
                  </a:moveTo>
                  <a:cubicBezTo>
                    <a:pt x="3117" y="0"/>
                    <a:pt x="3105" y="1"/>
                    <a:pt x="3093" y="2"/>
                  </a:cubicBezTo>
                  <a:lnTo>
                    <a:pt x="497" y="478"/>
                  </a:lnTo>
                  <a:cubicBezTo>
                    <a:pt x="1" y="628"/>
                    <a:pt x="120" y="1349"/>
                    <a:pt x="617" y="1349"/>
                  </a:cubicBezTo>
                  <a:cubicBezTo>
                    <a:pt x="632" y="1349"/>
                    <a:pt x="648" y="1348"/>
                    <a:pt x="664" y="1347"/>
                  </a:cubicBezTo>
                  <a:lnTo>
                    <a:pt x="3260" y="883"/>
                  </a:lnTo>
                  <a:cubicBezTo>
                    <a:pt x="3760" y="731"/>
                    <a:pt x="3635" y="0"/>
                    <a:pt x="3129"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501" name="Google Shape;6501;p70"/>
            <p:cNvSpPr/>
            <p:nvPr/>
          </p:nvSpPr>
          <p:spPr>
            <a:xfrm>
              <a:off x="8344377" y="1424293"/>
              <a:ext cx="60123" cy="49834"/>
            </a:xfrm>
            <a:custGeom>
              <a:avLst/>
              <a:gdLst/>
              <a:ahLst/>
              <a:cxnLst/>
              <a:rect l="l" t="t" r="r" b="b"/>
              <a:pathLst>
                <a:path w="1864" h="1545" extrusionOk="0">
                  <a:moveTo>
                    <a:pt x="1014" y="0"/>
                  </a:moveTo>
                  <a:cubicBezTo>
                    <a:pt x="970" y="0"/>
                    <a:pt x="926" y="4"/>
                    <a:pt x="881" y="12"/>
                  </a:cubicBezTo>
                  <a:cubicBezTo>
                    <a:pt x="203" y="131"/>
                    <a:pt x="0" y="1012"/>
                    <a:pt x="572" y="1405"/>
                  </a:cubicBezTo>
                  <a:cubicBezTo>
                    <a:pt x="710" y="1502"/>
                    <a:pt x="860" y="1545"/>
                    <a:pt x="1007" y="1545"/>
                  </a:cubicBezTo>
                  <a:cubicBezTo>
                    <a:pt x="1454" y="1545"/>
                    <a:pt x="1864" y="1142"/>
                    <a:pt x="1774" y="631"/>
                  </a:cubicBezTo>
                  <a:cubicBezTo>
                    <a:pt x="1700" y="259"/>
                    <a:pt x="1378" y="0"/>
                    <a:pt x="1014"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502" name="Google Shape;6502;p70"/>
            <p:cNvSpPr/>
            <p:nvPr/>
          </p:nvSpPr>
          <p:spPr>
            <a:xfrm>
              <a:off x="8413983" y="1409585"/>
              <a:ext cx="121440" cy="43577"/>
            </a:xfrm>
            <a:custGeom>
              <a:avLst/>
              <a:gdLst/>
              <a:ahLst/>
              <a:cxnLst/>
              <a:rect l="l" t="t" r="r" b="b"/>
              <a:pathLst>
                <a:path w="3765" h="1351" extrusionOk="0">
                  <a:moveTo>
                    <a:pt x="3162" y="0"/>
                  </a:moveTo>
                  <a:cubicBezTo>
                    <a:pt x="3143" y="0"/>
                    <a:pt x="3124" y="1"/>
                    <a:pt x="3105" y="3"/>
                  </a:cubicBezTo>
                  <a:lnTo>
                    <a:pt x="509" y="468"/>
                  </a:lnTo>
                  <a:cubicBezTo>
                    <a:pt x="1" y="606"/>
                    <a:pt x="120" y="1351"/>
                    <a:pt x="618" y="1351"/>
                  </a:cubicBezTo>
                  <a:cubicBezTo>
                    <a:pt x="633" y="1351"/>
                    <a:pt x="648" y="1350"/>
                    <a:pt x="664" y="1349"/>
                  </a:cubicBezTo>
                  <a:lnTo>
                    <a:pt x="3259" y="872"/>
                  </a:lnTo>
                  <a:cubicBezTo>
                    <a:pt x="3764" y="735"/>
                    <a:pt x="3650" y="0"/>
                    <a:pt x="316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503" name="Google Shape;6503;p70"/>
            <p:cNvSpPr/>
            <p:nvPr/>
          </p:nvSpPr>
          <p:spPr>
            <a:xfrm>
              <a:off x="8288286" y="1733038"/>
              <a:ext cx="249267" cy="224043"/>
            </a:xfrm>
            <a:custGeom>
              <a:avLst/>
              <a:gdLst/>
              <a:ahLst/>
              <a:cxnLst/>
              <a:rect l="l" t="t" r="r" b="b"/>
              <a:pathLst>
                <a:path w="7728" h="6946" extrusionOk="0">
                  <a:moveTo>
                    <a:pt x="3899" y="0"/>
                  </a:moveTo>
                  <a:cubicBezTo>
                    <a:pt x="2865" y="0"/>
                    <a:pt x="1848" y="469"/>
                    <a:pt x="1180" y="1346"/>
                  </a:cubicBezTo>
                  <a:lnTo>
                    <a:pt x="6918" y="4965"/>
                  </a:lnTo>
                  <a:cubicBezTo>
                    <a:pt x="7728" y="3394"/>
                    <a:pt x="7204" y="1465"/>
                    <a:pt x="5716" y="524"/>
                  </a:cubicBezTo>
                  <a:cubicBezTo>
                    <a:pt x="5152" y="171"/>
                    <a:pt x="4522" y="0"/>
                    <a:pt x="3899" y="0"/>
                  </a:cubicBezTo>
                  <a:close/>
                  <a:moveTo>
                    <a:pt x="775" y="1989"/>
                  </a:moveTo>
                  <a:lnTo>
                    <a:pt x="775" y="1989"/>
                  </a:lnTo>
                  <a:cubicBezTo>
                    <a:pt x="1" y="3548"/>
                    <a:pt x="489" y="5477"/>
                    <a:pt x="1953" y="6418"/>
                  </a:cubicBezTo>
                  <a:cubicBezTo>
                    <a:pt x="2521" y="6774"/>
                    <a:pt x="3157" y="6945"/>
                    <a:pt x="3786" y="6945"/>
                  </a:cubicBezTo>
                  <a:cubicBezTo>
                    <a:pt x="4821" y="6945"/>
                    <a:pt x="5840" y="6482"/>
                    <a:pt x="6514" y="5608"/>
                  </a:cubicBezTo>
                  <a:lnTo>
                    <a:pt x="775" y="1989"/>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504" name="Google Shape;6504;p70"/>
            <p:cNvSpPr/>
            <p:nvPr/>
          </p:nvSpPr>
          <p:spPr>
            <a:xfrm>
              <a:off x="8756435" y="1251439"/>
              <a:ext cx="195885" cy="181563"/>
            </a:xfrm>
            <a:custGeom>
              <a:avLst/>
              <a:gdLst/>
              <a:ahLst/>
              <a:cxnLst/>
              <a:rect l="l" t="t" r="r" b="b"/>
              <a:pathLst>
                <a:path w="6073" h="5629" extrusionOk="0">
                  <a:moveTo>
                    <a:pt x="3596" y="1"/>
                  </a:moveTo>
                  <a:lnTo>
                    <a:pt x="1203" y="1620"/>
                  </a:lnTo>
                  <a:cubicBezTo>
                    <a:pt x="239" y="2275"/>
                    <a:pt x="1" y="3585"/>
                    <a:pt x="655" y="4549"/>
                  </a:cubicBezTo>
                  <a:lnTo>
                    <a:pt x="763" y="4704"/>
                  </a:lnTo>
                  <a:cubicBezTo>
                    <a:pt x="1171" y="5305"/>
                    <a:pt x="1833" y="5629"/>
                    <a:pt x="2505" y="5629"/>
                  </a:cubicBezTo>
                  <a:cubicBezTo>
                    <a:pt x="2911" y="5629"/>
                    <a:pt x="3321" y="5510"/>
                    <a:pt x="3680" y="5264"/>
                  </a:cubicBezTo>
                  <a:lnTo>
                    <a:pt x="6073" y="3644"/>
                  </a:lnTo>
                  <a:lnTo>
                    <a:pt x="3596" y="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505" name="Google Shape;6505;p70"/>
            <p:cNvSpPr/>
            <p:nvPr/>
          </p:nvSpPr>
          <p:spPr>
            <a:xfrm>
              <a:off x="8888938" y="1176188"/>
              <a:ext cx="195885" cy="181660"/>
            </a:xfrm>
            <a:custGeom>
              <a:avLst/>
              <a:gdLst/>
              <a:ahLst/>
              <a:cxnLst/>
              <a:rect l="l" t="t" r="r" b="b"/>
              <a:pathLst>
                <a:path w="6073" h="5632" extrusionOk="0">
                  <a:moveTo>
                    <a:pt x="3588" y="1"/>
                  </a:moveTo>
                  <a:cubicBezTo>
                    <a:pt x="3176" y="1"/>
                    <a:pt x="2760" y="120"/>
                    <a:pt x="2393" y="369"/>
                  </a:cubicBezTo>
                  <a:lnTo>
                    <a:pt x="0" y="1989"/>
                  </a:lnTo>
                  <a:lnTo>
                    <a:pt x="2477" y="5632"/>
                  </a:lnTo>
                  <a:lnTo>
                    <a:pt x="4870" y="4001"/>
                  </a:lnTo>
                  <a:cubicBezTo>
                    <a:pt x="5834" y="3346"/>
                    <a:pt x="6072" y="2036"/>
                    <a:pt x="5429" y="1072"/>
                  </a:cubicBezTo>
                  <a:lnTo>
                    <a:pt x="5429" y="1072"/>
                  </a:lnTo>
                  <a:lnTo>
                    <a:pt x="5429" y="1084"/>
                  </a:lnTo>
                  <a:lnTo>
                    <a:pt x="5322" y="917"/>
                  </a:lnTo>
                  <a:cubicBezTo>
                    <a:pt x="4916" y="319"/>
                    <a:pt x="4259" y="1"/>
                    <a:pt x="358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506" name="Google Shape;6506;p70"/>
            <p:cNvSpPr/>
            <p:nvPr/>
          </p:nvSpPr>
          <p:spPr>
            <a:xfrm>
              <a:off x="8698827" y="1626855"/>
              <a:ext cx="346064" cy="344096"/>
            </a:xfrm>
            <a:custGeom>
              <a:avLst/>
              <a:gdLst/>
              <a:ahLst/>
              <a:cxnLst/>
              <a:rect l="l" t="t" r="r" b="b"/>
              <a:pathLst>
                <a:path w="10729" h="10668" extrusionOk="0">
                  <a:moveTo>
                    <a:pt x="4998" y="1"/>
                  </a:moveTo>
                  <a:cubicBezTo>
                    <a:pt x="4821" y="1"/>
                    <a:pt x="4665" y="134"/>
                    <a:pt x="4644" y="316"/>
                  </a:cubicBezTo>
                  <a:lnTo>
                    <a:pt x="4192" y="3804"/>
                  </a:lnTo>
                  <a:lnTo>
                    <a:pt x="703" y="3340"/>
                  </a:lnTo>
                  <a:cubicBezTo>
                    <a:pt x="688" y="3338"/>
                    <a:pt x="673" y="3337"/>
                    <a:pt x="659" y="3337"/>
                  </a:cubicBezTo>
                  <a:cubicBezTo>
                    <a:pt x="474" y="3337"/>
                    <a:pt x="308" y="3474"/>
                    <a:pt x="286" y="3661"/>
                  </a:cubicBezTo>
                  <a:lnTo>
                    <a:pt x="24" y="5638"/>
                  </a:lnTo>
                  <a:cubicBezTo>
                    <a:pt x="1" y="5840"/>
                    <a:pt x="143" y="6031"/>
                    <a:pt x="346" y="6055"/>
                  </a:cubicBezTo>
                  <a:lnTo>
                    <a:pt x="346" y="6043"/>
                  </a:lnTo>
                  <a:lnTo>
                    <a:pt x="3822" y="6507"/>
                  </a:lnTo>
                  <a:lnTo>
                    <a:pt x="3370" y="9984"/>
                  </a:lnTo>
                  <a:cubicBezTo>
                    <a:pt x="3334" y="10186"/>
                    <a:pt x="3477" y="10377"/>
                    <a:pt x="3692" y="10400"/>
                  </a:cubicBezTo>
                  <a:lnTo>
                    <a:pt x="5656" y="10662"/>
                  </a:lnTo>
                  <a:cubicBezTo>
                    <a:pt x="5677" y="10666"/>
                    <a:pt x="5698" y="10668"/>
                    <a:pt x="5718" y="10668"/>
                  </a:cubicBezTo>
                  <a:cubicBezTo>
                    <a:pt x="5896" y="10668"/>
                    <a:pt x="6051" y="10533"/>
                    <a:pt x="6073" y="10341"/>
                  </a:cubicBezTo>
                  <a:lnTo>
                    <a:pt x="6537" y="6864"/>
                  </a:lnTo>
                  <a:lnTo>
                    <a:pt x="10014" y="7329"/>
                  </a:lnTo>
                  <a:cubicBezTo>
                    <a:pt x="10029" y="7330"/>
                    <a:pt x="10043" y="7331"/>
                    <a:pt x="10058" y="7331"/>
                  </a:cubicBezTo>
                  <a:cubicBezTo>
                    <a:pt x="10243" y="7331"/>
                    <a:pt x="10409" y="7195"/>
                    <a:pt x="10442" y="7007"/>
                  </a:cubicBezTo>
                  <a:lnTo>
                    <a:pt x="10692" y="5031"/>
                  </a:lnTo>
                  <a:cubicBezTo>
                    <a:pt x="10728" y="4828"/>
                    <a:pt x="10585" y="4638"/>
                    <a:pt x="10371" y="4614"/>
                  </a:cubicBezTo>
                  <a:lnTo>
                    <a:pt x="6894" y="4150"/>
                  </a:lnTo>
                  <a:lnTo>
                    <a:pt x="7359" y="685"/>
                  </a:lnTo>
                  <a:cubicBezTo>
                    <a:pt x="7382" y="471"/>
                    <a:pt x="7240" y="292"/>
                    <a:pt x="7037" y="256"/>
                  </a:cubicBezTo>
                  <a:lnTo>
                    <a:pt x="5061" y="6"/>
                  </a:lnTo>
                  <a:cubicBezTo>
                    <a:pt x="5040" y="3"/>
                    <a:pt x="5019" y="1"/>
                    <a:pt x="499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507" name="Google Shape;6507;p70"/>
            <p:cNvSpPr/>
            <p:nvPr/>
          </p:nvSpPr>
          <p:spPr>
            <a:xfrm>
              <a:off x="8256418" y="2147999"/>
              <a:ext cx="349515" cy="435765"/>
            </a:xfrm>
            <a:custGeom>
              <a:avLst/>
              <a:gdLst/>
              <a:ahLst/>
              <a:cxnLst/>
              <a:rect l="l" t="t" r="r" b="b"/>
              <a:pathLst>
                <a:path w="10836" h="13510" extrusionOk="0">
                  <a:moveTo>
                    <a:pt x="4138" y="431"/>
                  </a:moveTo>
                  <a:cubicBezTo>
                    <a:pt x="4427" y="431"/>
                    <a:pt x="4711" y="605"/>
                    <a:pt x="4763" y="994"/>
                  </a:cubicBezTo>
                  <a:cubicBezTo>
                    <a:pt x="4799" y="1185"/>
                    <a:pt x="4751" y="1387"/>
                    <a:pt x="4620" y="1530"/>
                  </a:cubicBezTo>
                  <a:lnTo>
                    <a:pt x="3822" y="1685"/>
                  </a:lnTo>
                  <a:cubicBezTo>
                    <a:pt x="3656" y="1590"/>
                    <a:pt x="3537" y="1423"/>
                    <a:pt x="3501" y="1232"/>
                  </a:cubicBezTo>
                  <a:lnTo>
                    <a:pt x="3501" y="1220"/>
                  </a:lnTo>
                  <a:cubicBezTo>
                    <a:pt x="3387" y="723"/>
                    <a:pt x="3765" y="431"/>
                    <a:pt x="4138" y="431"/>
                  </a:cubicBezTo>
                  <a:close/>
                  <a:moveTo>
                    <a:pt x="7844" y="2734"/>
                  </a:moveTo>
                  <a:cubicBezTo>
                    <a:pt x="8102" y="2734"/>
                    <a:pt x="8330" y="2922"/>
                    <a:pt x="8383" y="3185"/>
                  </a:cubicBezTo>
                  <a:lnTo>
                    <a:pt x="9776" y="10757"/>
                  </a:lnTo>
                  <a:cubicBezTo>
                    <a:pt x="9823" y="11055"/>
                    <a:pt x="9621" y="11341"/>
                    <a:pt x="9323" y="11388"/>
                  </a:cubicBezTo>
                  <a:lnTo>
                    <a:pt x="3060" y="12531"/>
                  </a:lnTo>
                  <a:cubicBezTo>
                    <a:pt x="3025" y="12538"/>
                    <a:pt x="2990" y="12542"/>
                    <a:pt x="2956" y="12542"/>
                  </a:cubicBezTo>
                  <a:cubicBezTo>
                    <a:pt x="2699" y="12542"/>
                    <a:pt x="2471" y="12353"/>
                    <a:pt x="2429" y="12091"/>
                  </a:cubicBezTo>
                  <a:lnTo>
                    <a:pt x="1048" y="4518"/>
                  </a:lnTo>
                  <a:cubicBezTo>
                    <a:pt x="989" y="4221"/>
                    <a:pt x="1191" y="3935"/>
                    <a:pt x="1489" y="3887"/>
                  </a:cubicBezTo>
                  <a:lnTo>
                    <a:pt x="2239" y="3745"/>
                  </a:lnTo>
                  <a:cubicBezTo>
                    <a:pt x="2271" y="3955"/>
                    <a:pt x="2451" y="4110"/>
                    <a:pt x="2657" y="4110"/>
                  </a:cubicBezTo>
                  <a:cubicBezTo>
                    <a:pt x="2684" y="4110"/>
                    <a:pt x="2711" y="4107"/>
                    <a:pt x="2739" y="4102"/>
                  </a:cubicBezTo>
                  <a:lnTo>
                    <a:pt x="6656" y="3387"/>
                  </a:lnTo>
                  <a:cubicBezTo>
                    <a:pt x="6882" y="3340"/>
                    <a:pt x="7049" y="3114"/>
                    <a:pt x="7001" y="2875"/>
                  </a:cubicBezTo>
                  <a:lnTo>
                    <a:pt x="7740" y="2744"/>
                  </a:lnTo>
                  <a:cubicBezTo>
                    <a:pt x="7775" y="2737"/>
                    <a:pt x="7810" y="2734"/>
                    <a:pt x="7844" y="2734"/>
                  </a:cubicBezTo>
                  <a:close/>
                  <a:moveTo>
                    <a:pt x="4134" y="1"/>
                  </a:moveTo>
                  <a:cubicBezTo>
                    <a:pt x="4070" y="1"/>
                    <a:pt x="4006" y="6"/>
                    <a:pt x="3942" y="18"/>
                  </a:cubicBezTo>
                  <a:cubicBezTo>
                    <a:pt x="3334" y="125"/>
                    <a:pt x="2941" y="708"/>
                    <a:pt x="3072" y="1304"/>
                  </a:cubicBezTo>
                  <a:cubicBezTo>
                    <a:pt x="3096" y="1470"/>
                    <a:pt x="3168" y="1637"/>
                    <a:pt x="3287" y="1780"/>
                  </a:cubicBezTo>
                  <a:lnTo>
                    <a:pt x="2501" y="1923"/>
                  </a:lnTo>
                  <a:cubicBezTo>
                    <a:pt x="2191" y="1982"/>
                    <a:pt x="1977" y="2280"/>
                    <a:pt x="2037" y="2602"/>
                  </a:cubicBezTo>
                  <a:lnTo>
                    <a:pt x="2084" y="2887"/>
                  </a:lnTo>
                  <a:lnTo>
                    <a:pt x="798" y="3114"/>
                  </a:lnTo>
                  <a:cubicBezTo>
                    <a:pt x="310" y="3209"/>
                    <a:pt x="1" y="3673"/>
                    <a:pt x="84" y="4149"/>
                  </a:cubicBezTo>
                  <a:lnTo>
                    <a:pt x="1656" y="12781"/>
                  </a:lnTo>
                  <a:cubicBezTo>
                    <a:pt x="1740" y="13216"/>
                    <a:pt x="2109" y="13509"/>
                    <a:pt x="2533" y="13509"/>
                  </a:cubicBezTo>
                  <a:cubicBezTo>
                    <a:pt x="2585" y="13509"/>
                    <a:pt x="2638" y="13505"/>
                    <a:pt x="2691" y="13496"/>
                  </a:cubicBezTo>
                  <a:lnTo>
                    <a:pt x="10026" y="12162"/>
                  </a:lnTo>
                  <a:cubicBezTo>
                    <a:pt x="10514" y="12067"/>
                    <a:pt x="10835" y="11603"/>
                    <a:pt x="10752" y="11114"/>
                  </a:cubicBezTo>
                  <a:lnTo>
                    <a:pt x="9168" y="2482"/>
                  </a:lnTo>
                  <a:cubicBezTo>
                    <a:pt x="9094" y="2048"/>
                    <a:pt x="8718" y="1755"/>
                    <a:pt x="8291" y="1755"/>
                  </a:cubicBezTo>
                  <a:cubicBezTo>
                    <a:pt x="8239" y="1755"/>
                    <a:pt x="8186" y="1759"/>
                    <a:pt x="8133" y="1768"/>
                  </a:cubicBezTo>
                  <a:lnTo>
                    <a:pt x="6859" y="2006"/>
                  </a:lnTo>
                  <a:lnTo>
                    <a:pt x="6799" y="1732"/>
                  </a:lnTo>
                  <a:cubicBezTo>
                    <a:pt x="6745" y="1442"/>
                    <a:pt x="6498" y="1249"/>
                    <a:pt x="6214" y="1249"/>
                  </a:cubicBezTo>
                  <a:cubicBezTo>
                    <a:pt x="6183" y="1249"/>
                    <a:pt x="6152" y="1251"/>
                    <a:pt x="6120" y="1256"/>
                  </a:cubicBezTo>
                  <a:lnTo>
                    <a:pt x="5168" y="1435"/>
                  </a:lnTo>
                  <a:cubicBezTo>
                    <a:pt x="5227" y="1268"/>
                    <a:pt x="5239" y="1089"/>
                    <a:pt x="5204" y="911"/>
                  </a:cubicBezTo>
                  <a:cubicBezTo>
                    <a:pt x="5119" y="380"/>
                    <a:pt x="4655" y="1"/>
                    <a:pt x="413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508" name="Google Shape;6508;p70"/>
            <p:cNvSpPr/>
            <p:nvPr/>
          </p:nvSpPr>
          <p:spPr>
            <a:xfrm>
              <a:off x="8318251" y="2305274"/>
              <a:ext cx="60156" cy="49834"/>
            </a:xfrm>
            <a:custGeom>
              <a:avLst/>
              <a:gdLst/>
              <a:ahLst/>
              <a:cxnLst/>
              <a:rect l="l" t="t" r="r" b="b"/>
              <a:pathLst>
                <a:path w="1865" h="1545" extrusionOk="0">
                  <a:moveTo>
                    <a:pt x="1014" y="0"/>
                  </a:moveTo>
                  <a:cubicBezTo>
                    <a:pt x="970" y="0"/>
                    <a:pt x="926" y="4"/>
                    <a:pt x="882" y="12"/>
                  </a:cubicBezTo>
                  <a:cubicBezTo>
                    <a:pt x="191" y="131"/>
                    <a:pt x="0" y="1012"/>
                    <a:pt x="572" y="1405"/>
                  </a:cubicBezTo>
                  <a:cubicBezTo>
                    <a:pt x="710" y="1502"/>
                    <a:pt x="861" y="1545"/>
                    <a:pt x="1007" y="1545"/>
                  </a:cubicBezTo>
                  <a:cubicBezTo>
                    <a:pt x="1454" y="1545"/>
                    <a:pt x="1864" y="1142"/>
                    <a:pt x="1775" y="631"/>
                  </a:cubicBezTo>
                  <a:cubicBezTo>
                    <a:pt x="1700" y="258"/>
                    <a:pt x="1379" y="0"/>
                    <a:pt x="1014"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509" name="Google Shape;6509;p70"/>
            <p:cNvSpPr/>
            <p:nvPr/>
          </p:nvSpPr>
          <p:spPr>
            <a:xfrm>
              <a:off x="8386921" y="2290308"/>
              <a:ext cx="124117" cy="43673"/>
            </a:xfrm>
            <a:custGeom>
              <a:avLst/>
              <a:gdLst/>
              <a:ahLst/>
              <a:cxnLst/>
              <a:rect l="l" t="t" r="r" b="b"/>
              <a:pathLst>
                <a:path w="3848" h="1354" extrusionOk="0">
                  <a:moveTo>
                    <a:pt x="3240" y="0"/>
                  </a:moveTo>
                  <a:cubicBezTo>
                    <a:pt x="3207" y="0"/>
                    <a:pt x="3171" y="4"/>
                    <a:pt x="3134" y="11"/>
                  </a:cubicBezTo>
                  <a:lnTo>
                    <a:pt x="538" y="487"/>
                  </a:lnTo>
                  <a:cubicBezTo>
                    <a:pt x="0" y="588"/>
                    <a:pt x="106" y="1354"/>
                    <a:pt x="597" y="1354"/>
                  </a:cubicBezTo>
                  <a:cubicBezTo>
                    <a:pt x="628" y="1354"/>
                    <a:pt x="660" y="1351"/>
                    <a:pt x="693" y="1345"/>
                  </a:cubicBezTo>
                  <a:lnTo>
                    <a:pt x="3289" y="868"/>
                  </a:lnTo>
                  <a:cubicBezTo>
                    <a:pt x="3847" y="790"/>
                    <a:pt x="3746" y="0"/>
                    <a:pt x="3240"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510" name="Google Shape;6510;p70"/>
            <p:cNvSpPr/>
            <p:nvPr/>
          </p:nvSpPr>
          <p:spPr>
            <a:xfrm>
              <a:off x="8330927" y="2374687"/>
              <a:ext cx="60156" cy="49931"/>
            </a:xfrm>
            <a:custGeom>
              <a:avLst/>
              <a:gdLst/>
              <a:ahLst/>
              <a:cxnLst/>
              <a:rect l="l" t="t" r="r" b="b"/>
              <a:pathLst>
                <a:path w="1865" h="1548" extrusionOk="0">
                  <a:moveTo>
                    <a:pt x="1027" y="0"/>
                  </a:moveTo>
                  <a:cubicBezTo>
                    <a:pt x="979" y="0"/>
                    <a:pt x="930" y="5"/>
                    <a:pt x="881" y="15"/>
                  </a:cubicBezTo>
                  <a:cubicBezTo>
                    <a:pt x="203" y="122"/>
                    <a:pt x="0" y="1015"/>
                    <a:pt x="572" y="1408"/>
                  </a:cubicBezTo>
                  <a:cubicBezTo>
                    <a:pt x="710" y="1505"/>
                    <a:pt x="861" y="1548"/>
                    <a:pt x="1007" y="1548"/>
                  </a:cubicBezTo>
                  <a:cubicBezTo>
                    <a:pt x="1454" y="1548"/>
                    <a:pt x="1864" y="1145"/>
                    <a:pt x="1774" y="634"/>
                  </a:cubicBezTo>
                  <a:cubicBezTo>
                    <a:pt x="1701" y="266"/>
                    <a:pt x="1386" y="0"/>
                    <a:pt x="1027"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511" name="Google Shape;6511;p70"/>
            <p:cNvSpPr/>
            <p:nvPr/>
          </p:nvSpPr>
          <p:spPr>
            <a:xfrm>
              <a:off x="8400533" y="2359753"/>
              <a:ext cx="121279" cy="43512"/>
            </a:xfrm>
            <a:custGeom>
              <a:avLst/>
              <a:gdLst/>
              <a:ahLst/>
              <a:cxnLst/>
              <a:rect l="l" t="t" r="r" b="b"/>
              <a:pathLst>
                <a:path w="3760" h="1349" extrusionOk="0">
                  <a:moveTo>
                    <a:pt x="3129" y="0"/>
                  </a:moveTo>
                  <a:cubicBezTo>
                    <a:pt x="3117" y="0"/>
                    <a:pt x="3105" y="1"/>
                    <a:pt x="3093" y="1"/>
                  </a:cubicBezTo>
                  <a:lnTo>
                    <a:pt x="497" y="478"/>
                  </a:lnTo>
                  <a:cubicBezTo>
                    <a:pt x="1" y="628"/>
                    <a:pt x="120" y="1349"/>
                    <a:pt x="617" y="1349"/>
                  </a:cubicBezTo>
                  <a:cubicBezTo>
                    <a:pt x="632" y="1349"/>
                    <a:pt x="648" y="1348"/>
                    <a:pt x="664" y="1347"/>
                  </a:cubicBezTo>
                  <a:lnTo>
                    <a:pt x="3260" y="882"/>
                  </a:lnTo>
                  <a:cubicBezTo>
                    <a:pt x="3760" y="731"/>
                    <a:pt x="3635" y="0"/>
                    <a:pt x="3129"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512" name="Google Shape;6512;p70"/>
            <p:cNvSpPr/>
            <p:nvPr/>
          </p:nvSpPr>
          <p:spPr>
            <a:xfrm>
              <a:off x="8344377" y="2448906"/>
              <a:ext cx="60123" cy="49834"/>
            </a:xfrm>
            <a:custGeom>
              <a:avLst/>
              <a:gdLst/>
              <a:ahLst/>
              <a:cxnLst/>
              <a:rect l="l" t="t" r="r" b="b"/>
              <a:pathLst>
                <a:path w="1864" h="1545" extrusionOk="0">
                  <a:moveTo>
                    <a:pt x="1014" y="0"/>
                  </a:moveTo>
                  <a:cubicBezTo>
                    <a:pt x="970" y="0"/>
                    <a:pt x="926" y="4"/>
                    <a:pt x="881" y="11"/>
                  </a:cubicBezTo>
                  <a:cubicBezTo>
                    <a:pt x="203" y="131"/>
                    <a:pt x="0" y="1012"/>
                    <a:pt x="572" y="1404"/>
                  </a:cubicBezTo>
                  <a:cubicBezTo>
                    <a:pt x="713" y="1501"/>
                    <a:pt x="865" y="1545"/>
                    <a:pt x="1012" y="1545"/>
                  </a:cubicBezTo>
                  <a:cubicBezTo>
                    <a:pt x="1460" y="1545"/>
                    <a:pt x="1864" y="1142"/>
                    <a:pt x="1774" y="631"/>
                  </a:cubicBezTo>
                  <a:cubicBezTo>
                    <a:pt x="1700" y="258"/>
                    <a:pt x="1378" y="0"/>
                    <a:pt x="1014"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513" name="Google Shape;6513;p70"/>
            <p:cNvSpPr/>
            <p:nvPr/>
          </p:nvSpPr>
          <p:spPr>
            <a:xfrm>
              <a:off x="8413725" y="2434133"/>
              <a:ext cx="122343" cy="43673"/>
            </a:xfrm>
            <a:custGeom>
              <a:avLst/>
              <a:gdLst/>
              <a:ahLst/>
              <a:cxnLst/>
              <a:rect l="l" t="t" r="r" b="b"/>
              <a:pathLst>
                <a:path w="3793" h="1354" extrusionOk="0">
                  <a:moveTo>
                    <a:pt x="3180" y="1"/>
                  </a:moveTo>
                  <a:cubicBezTo>
                    <a:pt x="3158" y="1"/>
                    <a:pt x="3136" y="2"/>
                    <a:pt x="3113" y="5"/>
                  </a:cubicBezTo>
                  <a:lnTo>
                    <a:pt x="517" y="469"/>
                  </a:lnTo>
                  <a:cubicBezTo>
                    <a:pt x="1" y="607"/>
                    <a:pt x="115" y="1354"/>
                    <a:pt x="615" y="1354"/>
                  </a:cubicBezTo>
                  <a:cubicBezTo>
                    <a:pt x="633" y="1354"/>
                    <a:pt x="652" y="1353"/>
                    <a:pt x="672" y="1351"/>
                  </a:cubicBezTo>
                  <a:lnTo>
                    <a:pt x="3267" y="874"/>
                  </a:lnTo>
                  <a:cubicBezTo>
                    <a:pt x="3792" y="749"/>
                    <a:pt x="3672" y="1"/>
                    <a:pt x="3180"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514" name="Google Shape;6514;p70"/>
            <p:cNvSpPr/>
            <p:nvPr/>
          </p:nvSpPr>
          <p:spPr>
            <a:xfrm>
              <a:off x="8287157" y="2757554"/>
              <a:ext cx="250396" cy="224785"/>
            </a:xfrm>
            <a:custGeom>
              <a:avLst/>
              <a:gdLst/>
              <a:ahLst/>
              <a:cxnLst/>
              <a:rect l="l" t="t" r="r" b="b"/>
              <a:pathLst>
                <a:path w="7763" h="6969" extrusionOk="0">
                  <a:moveTo>
                    <a:pt x="3926" y="0"/>
                  </a:moveTo>
                  <a:cubicBezTo>
                    <a:pt x="2894" y="0"/>
                    <a:pt x="1881" y="467"/>
                    <a:pt x="1215" y="1349"/>
                  </a:cubicBezTo>
                  <a:lnTo>
                    <a:pt x="6953" y="4968"/>
                  </a:lnTo>
                  <a:cubicBezTo>
                    <a:pt x="7763" y="3396"/>
                    <a:pt x="7239" y="1468"/>
                    <a:pt x="5751" y="527"/>
                  </a:cubicBezTo>
                  <a:cubicBezTo>
                    <a:pt x="5184" y="172"/>
                    <a:pt x="4552" y="0"/>
                    <a:pt x="3926" y="0"/>
                  </a:cubicBezTo>
                  <a:close/>
                  <a:moveTo>
                    <a:pt x="810" y="1992"/>
                  </a:moveTo>
                  <a:lnTo>
                    <a:pt x="810" y="1992"/>
                  </a:lnTo>
                  <a:cubicBezTo>
                    <a:pt x="0" y="3563"/>
                    <a:pt x="512" y="5492"/>
                    <a:pt x="2012" y="6444"/>
                  </a:cubicBezTo>
                  <a:cubicBezTo>
                    <a:pt x="2576" y="6798"/>
                    <a:pt x="3206" y="6968"/>
                    <a:pt x="3829" y="6968"/>
                  </a:cubicBezTo>
                  <a:cubicBezTo>
                    <a:pt x="4864" y="6968"/>
                    <a:pt x="5880" y="6500"/>
                    <a:pt x="6549" y="5623"/>
                  </a:cubicBezTo>
                  <a:lnTo>
                    <a:pt x="810" y="1992"/>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515" name="Google Shape;6515;p70"/>
            <p:cNvSpPr/>
            <p:nvPr/>
          </p:nvSpPr>
          <p:spPr>
            <a:xfrm>
              <a:off x="8756435" y="2276051"/>
              <a:ext cx="195885" cy="181563"/>
            </a:xfrm>
            <a:custGeom>
              <a:avLst/>
              <a:gdLst/>
              <a:ahLst/>
              <a:cxnLst/>
              <a:rect l="l" t="t" r="r" b="b"/>
              <a:pathLst>
                <a:path w="6073" h="5629" extrusionOk="0">
                  <a:moveTo>
                    <a:pt x="3596" y="1"/>
                  </a:moveTo>
                  <a:lnTo>
                    <a:pt x="1203" y="1620"/>
                  </a:lnTo>
                  <a:cubicBezTo>
                    <a:pt x="251" y="2275"/>
                    <a:pt x="1" y="3585"/>
                    <a:pt x="655" y="4549"/>
                  </a:cubicBezTo>
                  <a:lnTo>
                    <a:pt x="763" y="4716"/>
                  </a:lnTo>
                  <a:cubicBezTo>
                    <a:pt x="1163" y="5308"/>
                    <a:pt x="1825" y="5629"/>
                    <a:pt x="2498" y="5629"/>
                  </a:cubicBezTo>
                  <a:cubicBezTo>
                    <a:pt x="2907" y="5629"/>
                    <a:pt x="3320" y="5511"/>
                    <a:pt x="3680" y="5263"/>
                  </a:cubicBezTo>
                  <a:lnTo>
                    <a:pt x="6073" y="3644"/>
                  </a:lnTo>
                  <a:lnTo>
                    <a:pt x="3596" y="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516" name="Google Shape;6516;p70"/>
            <p:cNvSpPr/>
            <p:nvPr/>
          </p:nvSpPr>
          <p:spPr>
            <a:xfrm>
              <a:off x="8888938" y="2200542"/>
              <a:ext cx="195885" cy="181918"/>
            </a:xfrm>
            <a:custGeom>
              <a:avLst/>
              <a:gdLst/>
              <a:ahLst/>
              <a:cxnLst/>
              <a:rect l="l" t="t" r="r" b="b"/>
              <a:pathLst>
                <a:path w="6073" h="5640" extrusionOk="0">
                  <a:moveTo>
                    <a:pt x="3577" y="0"/>
                  </a:moveTo>
                  <a:cubicBezTo>
                    <a:pt x="3169" y="0"/>
                    <a:pt x="2757" y="119"/>
                    <a:pt x="2393" y="365"/>
                  </a:cubicBezTo>
                  <a:lnTo>
                    <a:pt x="0" y="1996"/>
                  </a:lnTo>
                  <a:lnTo>
                    <a:pt x="2477" y="5640"/>
                  </a:lnTo>
                  <a:lnTo>
                    <a:pt x="4870" y="4009"/>
                  </a:lnTo>
                  <a:cubicBezTo>
                    <a:pt x="5834" y="3354"/>
                    <a:pt x="6072" y="2044"/>
                    <a:pt x="5429" y="1080"/>
                  </a:cubicBezTo>
                  <a:lnTo>
                    <a:pt x="5322" y="925"/>
                  </a:lnTo>
                  <a:cubicBezTo>
                    <a:pt x="4914" y="324"/>
                    <a:pt x="4252" y="0"/>
                    <a:pt x="3577"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517" name="Google Shape;6517;p70"/>
            <p:cNvSpPr/>
            <p:nvPr/>
          </p:nvSpPr>
          <p:spPr>
            <a:xfrm>
              <a:off x="8698827" y="2651177"/>
              <a:ext cx="346064" cy="344387"/>
            </a:xfrm>
            <a:custGeom>
              <a:avLst/>
              <a:gdLst/>
              <a:ahLst/>
              <a:cxnLst/>
              <a:rect l="l" t="t" r="r" b="b"/>
              <a:pathLst>
                <a:path w="10729" h="10677" extrusionOk="0">
                  <a:moveTo>
                    <a:pt x="5017" y="1"/>
                  </a:moveTo>
                  <a:cubicBezTo>
                    <a:pt x="4831" y="1"/>
                    <a:pt x="4666" y="137"/>
                    <a:pt x="4644" y="325"/>
                  </a:cubicBezTo>
                  <a:lnTo>
                    <a:pt x="4180" y="3813"/>
                  </a:lnTo>
                  <a:lnTo>
                    <a:pt x="703" y="3349"/>
                  </a:lnTo>
                  <a:cubicBezTo>
                    <a:pt x="688" y="3347"/>
                    <a:pt x="673" y="3346"/>
                    <a:pt x="659" y="3346"/>
                  </a:cubicBezTo>
                  <a:cubicBezTo>
                    <a:pt x="474" y="3346"/>
                    <a:pt x="308" y="3483"/>
                    <a:pt x="286" y="3670"/>
                  </a:cubicBezTo>
                  <a:lnTo>
                    <a:pt x="24" y="5635"/>
                  </a:lnTo>
                  <a:cubicBezTo>
                    <a:pt x="1" y="5849"/>
                    <a:pt x="143" y="6028"/>
                    <a:pt x="346" y="6063"/>
                  </a:cubicBezTo>
                  <a:lnTo>
                    <a:pt x="3822" y="6516"/>
                  </a:lnTo>
                  <a:lnTo>
                    <a:pt x="3370" y="10004"/>
                  </a:lnTo>
                  <a:cubicBezTo>
                    <a:pt x="3346" y="10207"/>
                    <a:pt x="3489" y="10385"/>
                    <a:pt x="3692" y="10421"/>
                  </a:cubicBezTo>
                  <a:lnTo>
                    <a:pt x="5656" y="10671"/>
                  </a:lnTo>
                  <a:cubicBezTo>
                    <a:pt x="5678" y="10675"/>
                    <a:pt x="5700" y="10677"/>
                    <a:pt x="5721" y="10677"/>
                  </a:cubicBezTo>
                  <a:cubicBezTo>
                    <a:pt x="5906" y="10677"/>
                    <a:pt x="6053" y="10543"/>
                    <a:pt x="6085" y="10362"/>
                  </a:cubicBezTo>
                  <a:lnTo>
                    <a:pt x="6537" y="6873"/>
                  </a:lnTo>
                  <a:lnTo>
                    <a:pt x="10014" y="7337"/>
                  </a:lnTo>
                  <a:cubicBezTo>
                    <a:pt x="10029" y="7339"/>
                    <a:pt x="10045" y="7340"/>
                    <a:pt x="10060" y="7340"/>
                  </a:cubicBezTo>
                  <a:cubicBezTo>
                    <a:pt x="10253" y="7340"/>
                    <a:pt x="10409" y="7204"/>
                    <a:pt x="10442" y="7016"/>
                  </a:cubicBezTo>
                  <a:lnTo>
                    <a:pt x="10692" y="5039"/>
                  </a:lnTo>
                  <a:cubicBezTo>
                    <a:pt x="10728" y="4837"/>
                    <a:pt x="10585" y="4647"/>
                    <a:pt x="10383" y="4623"/>
                  </a:cubicBezTo>
                  <a:lnTo>
                    <a:pt x="6894" y="4158"/>
                  </a:lnTo>
                  <a:lnTo>
                    <a:pt x="7359" y="682"/>
                  </a:lnTo>
                  <a:cubicBezTo>
                    <a:pt x="7382" y="479"/>
                    <a:pt x="7240" y="289"/>
                    <a:pt x="7037" y="265"/>
                  </a:cubicBezTo>
                  <a:lnTo>
                    <a:pt x="5061" y="3"/>
                  </a:lnTo>
                  <a:cubicBezTo>
                    <a:pt x="5046" y="1"/>
                    <a:pt x="5031" y="1"/>
                    <a:pt x="5017"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518" name="Google Shape;6518;p70"/>
            <p:cNvSpPr/>
            <p:nvPr/>
          </p:nvSpPr>
          <p:spPr>
            <a:xfrm>
              <a:off x="8256031" y="3173385"/>
              <a:ext cx="349902" cy="435733"/>
            </a:xfrm>
            <a:custGeom>
              <a:avLst/>
              <a:gdLst/>
              <a:ahLst/>
              <a:cxnLst/>
              <a:rect l="l" t="t" r="r" b="b"/>
              <a:pathLst>
                <a:path w="10848" h="13509" extrusionOk="0">
                  <a:moveTo>
                    <a:pt x="4164" y="411"/>
                  </a:moveTo>
                  <a:cubicBezTo>
                    <a:pt x="4452" y="411"/>
                    <a:pt x="4735" y="584"/>
                    <a:pt x="4787" y="970"/>
                  </a:cubicBezTo>
                  <a:cubicBezTo>
                    <a:pt x="4823" y="1172"/>
                    <a:pt x="4763" y="1363"/>
                    <a:pt x="4632" y="1518"/>
                  </a:cubicBezTo>
                  <a:lnTo>
                    <a:pt x="3846" y="1661"/>
                  </a:lnTo>
                  <a:cubicBezTo>
                    <a:pt x="3668" y="1565"/>
                    <a:pt x="3549" y="1399"/>
                    <a:pt x="3513" y="1208"/>
                  </a:cubicBezTo>
                  <a:cubicBezTo>
                    <a:pt x="3398" y="708"/>
                    <a:pt x="3786" y="411"/>
                    <a:pt x="4164" y="411"/>
                  </a:cubicBezTo>
                  <a:close/>
                  <a:moveTo>
                    <a:pt x="7873" y="2721"/>
                  </a:moveTo>
                  <a:cubicBezTo>
                    <a:pt x="8128" y="2721"/>
                    <a:pt x="8353" y="2900"/>
                    <a:pt x="8395" y="3161"/>
                  </a:cubicBezTo>
                  <a:lnTo>
                    <a:pt x="9788" y="10745"/>
                  </a:lnTo>
                  <a:cubicBezTo>
                    <a:pt x="9847" y="11043"/>
                    <a:pt x="9645" y="11328"/>
                    <a:pt x="9347" y="11376"/>
                  </a:cubicBezTo>
                  <a:lnTo>
                    <a:pt x="3072" y="12519"/>
                  </a:lnTo>
                  <a:cubicBezTo>
                    <a:pt x="3042" y="12524"/>
                    <a:pt x="3012" y="12526"/>
                    <a:pt x="2981" y="12526"/>
                  </a:cubicBezTo>
                  <a:cubicBezTo>
                    <a:pt x="2719" y="12526"/>
                    <a:pt x="2484" y="12344"/>
                    <a:pt x="2441" y="12067"/>
                  </a:cubicBezTo>
                  <a:lnTo>
                    <a:pt x="1060" y="4506"/>
                  </a:lnTo>
                  <a:cubicBezTo>
                    <a:pt x="1001" y="4209"/>
                    <a:pt x="1203" y="3923"/>
                    <a:pt x="1501" y="3863"/>
                  </a:cubicBezTo>
                  <a:lnTo>
                    <a:pt x="2251" y="3732"/>
                  </a:lnTo>
                  <a:cubicBezTo>
                    <a:pt x="2282" y="3941"/>
                    <a:pt x="2470" y="4086"/>
                    <a:pt x="2668" y="4086"/>
                  </a:cubicBezTo>
                  <a:cubicBezTo>
                    <a:pt x="2696" y="4086"/>
                    <a:pt x="2723" y="4083"/>
                    <a:pt x="2751" y="4078"/>
                  </a:cubicBezTo>
                  <a:lnTo>
                    <a:pt x="6668" y="3375"/>
                  </a:lnTo>
                  <a:cubicBezTo>
                    <a:pt x="6906" y="3327"/>
                    <a:pt x="7061" y="3101"/>
                    <a:pt x="7013" y="2863"/>
                  </a:cubicBezTo>
                  <a:lnTo>
                    <a:pt x="7764" y="2732"/>
                  </a:lnTo>
                  <a:cubicBezTo>
                    <a:pt x="7800" y="2725"/>
                    <a:pt x="7837" y="2721"/>
                    <a:pt x="7873" y="2721"/>
                  </a:cubicBezTo>
                  <a:close/>
                  <a:moveTo>
                    <a:pt x="4154" y="0"/>
                  </a:moveTo>
                  <a:cubicBezTo>
                    <a:pt x="4004" y="0"/>
                    <a:pt x="3851" y="32"/>
                    <a:pt x="3704" y="101"/>
                  </a:cubicBezTo>
                  <a:cubicBezTo>
                    <a:pt x="3061" y="387"/>
                    <a:pt x="2858" y="1208"/>
                    <a:pt x="3299" y="1756"/>
                  </a:cubicBezTo>
                  <a:lnTo>
                    <a:pt x="2513" y="1911"/>
                  </a:lnTo>
                  <a:cubicBezTo>
                    <a:pt x="2203" y="1970"/>
                    <a:pt x="1989" y="2280"/>
                    <a:pt x="2049" y="2589"/>
                  </a:cubicBezTo>
                  <a:lnTo>
                    <a:pt x="2096" y="2875"/>
                  </a:lnTo>
                  <a:lnTo>
                    <a:pt x="810" y="3101"/>
                  </a:lnTo>
                  <a:cubicBezTo>
                    <a:pt x="322" y="3196"/>
                    <a:pt x="1" y="3661"/>
                    <a:pt x="96" y="4149"/>
                  </a:cubicBezTo>
                  <a:lnTo>
                    <a:pt x="1668" y="12769"/>
                  </a:lnTo>
                  <a:cubicBezTo>
                    <a:pt x="1753" y="13205"/>
                    <a:pt x="2123" y="13509"/>
                    <a:pt x="2549" y="13509"/>
                  </a:cubicBezTo>
                  <a:cubicBezTo>
                    <a:pt x="2600" y="13509"/>
                    <a:pt x="2652" y="13504"/>
                    <a:pt x="2703" y="13495"/>
                  </a:cubicBezTo>
                  <a:lnTo>
                    <a:pt x="10038" y="12150"/>
                  </a:lnTo>
                  <a:cubicBezTo>
                    <a:pt x="10526" y="12055"/>
                    <a:pt x="10847" y="11590"/>
                    <a:pt x="10752" y="11114"/>
                  </a:cubicBezTo>
                  <a:lnTo>
                    <a:pt x="9180" y="2482"/>
                  </a:lnTo>
                  <a:cubicBezTo>
                    <a:pt x="9106" y="2046"/>
                    <a:pt x="8727" y="1743"/>
                    <a:pt x="8299" y="1743"/>
                  </a:cubicBezTo>
                  <a:cubicBezTo>
                    <a:pt x="8248" y="1743"/>
                    <a:pt x="8196" y="1747"/>
                    <a:pt x="8145" y="1756"/>
                  </a:cubicBezTo>
                  <a:lnTo>
                    <a:pt x="6871" y="1994"/>
                  </a:lnTo>
                  <a:lnTo>
                    <a:pt x="6811" y="1720"/>
                  </a:lnTo>
                  <a:cubicBezTo>
                    <a:pt x="6758" y="1435"/>
                    <a:pt x="6518" y="1234"/>
                    <a:pt x="6240" y="1234"/>
                  </a:cubicBezTo>
                  <a:cubicBezTo>
                    <a:pt x="6204" y="1234"/>
                    <a:pt x="6169" y="1237"/>
                    <a:pt x="6132" y="1244"/>
                  </a:cubicBezTo>
                  <a:lnTo>
                    <a:pt x="5180" y="1411"/>
                  </a:lnTo>
                  <a:cubicBezTo>
                    <a:pt x="5239" y="1244"/>
                    <a:pt x="5251" y="1065"/>
                    <a:pt x="5216" y="899"/>
                  </a:cubicBezTo>
                  <a:cubicBezTo>
                    <a:pt x="5115" y="358"/>
                    <a:pt x="4654" y="0"/>
                    <a:pt x="4154"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519" name="Google Shape;6519;p70"/>
            <p:cNvSpPr/>
            <p:nvPr/>
          </p:nvSpPr>
          <p:spPr>
            <a:xfrm>
              <a:off x="8318251" y="3329757"/>
              <a:ext cx="60156" cy="49963"/>
            </a:xfrm>
            <a:custGeom>
              <a:avLst/>
              <a:gdLst/>
              <a:ahLst/>
              <a:cxnLst/>
              <a:rect l="l" t="t" r="r" b="b"/>
              <a:pathLst>
                <a:path w="1865" h="1549" extrusionOk="0">
                  <a:moveTo>
                    <a:pt x="1027" y="1"/>
                  </a:moveTo>
                  <a:cubicBezTo>
                    <a:pt x="979" y="1"/>
                    <a:pt x="930" y="6"/>
                    <a:pt x="882" y="15"/>
                  </a:cubicBezTo>
                  <a:cubicBezTo>
                    <a:pt x="191" y="134"/>
                    <a:pt x="0" y="1015"/>
                    <a:pt x="572" y="1408"/>
                  </a:cubicBezTo>
                  <a:cubicBezTo>
                    <a:pt x="710" y="1505"/>
                    <a:pt x="861" y="1549"/>
                    <a:pt x="1007" y="1549"/>
                  </a:cubicBezTo>
                  <a:cubicBezTo>
                    <a:pt x="1454" y="1549"/>
                    <a:pt x="1864" y="1146"/>
                    <a:pt x="1775" y="634"/>
                  </a:cubicBezTo>
                  <a:cubicBezTo>
                    <a:pt x="1701" y="267"/>
                    <a:pt x="1386" y="1"/>
                    <a:pt x="1027"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520" name="Google Shape;6520;p70"/>
            <p:cNvSpPr/>
            <p:nvPr/>
          </p:nvSpPr>
          <p:spPr>
            <a:xfrm>
              <a:off x="8386373" y="3314791"/>
              <a:ext cx="125214" cy="43931"/>
            </a:xfrm>
            <a:custGeom>
              <a:avLst/>
              <a:gdLst/>
              <a:ahLst/>
              <a:cxnLst/>
              <a:rect l="l" t="t" r="r" b="b"/>
              <a:pathLst>
                <a:path w="3882" h="1362" extrusionOk="0">
                  <a:moveTo>
                    <a:pt x="3273" y="0"/>
                  </a:moveTo>
                  <a:cubicBezTo>
                    <a:pt x="3234" y="0"/>
                    <a:pt x="3194" y="5"/>
                    <a:pt x="3151" y="15"/>
                  </a:cubicBezTo>
                  <a:lnTo>
                    <a:pt x="555" y="491"/>
                  </a:lnTo>
                  <a:cubicBezTo>
                    <a:pt x="1" y="580"/>
                    <a:pt x="108" y="1362"/>
                    <a:pt x="597" y="1362"/>
                  </a:cubicBezTo>
                  <a:cubicBezTo>
                    <a:pt x="633" y="1362"/>
                    <a:pt x="671" y="1357"/>
                    <a:pt x="710" y="1349"/>
                  </a:cubicBezTo>
                  <a:lnTo>
                    <a:pt x="3306" y="872"/>
                  </a:lnTo>
                  <a:cubicBezTo>
                    <a:pt x="3881" y="817"/>
                    <a:pt x="3778" y="0"/>
                    <a:pt x="3273"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521" name="Google Shape;6521;p70"/>
            <p:cNvSpPr/>
            <p:nvPr/>
          </p:nvSpPr>
          <p:spPr>
            <a:xfrm>
              <a:off x="8330927" y="3399267"/>
              <a:ext cx="60156" cy="49963"/>
            </a:xfrm>
            <a:custGeom>
              <a:avLst/>
              <a:gdLst/>
              <a:ahLst/>
              <a:cxnLst/>
              <a:rect l="l" t="t" r="r" b="b"/>
              <a:pathLst>
                <a:path w="1865" h="1549" extrusionOk="0">
                  <a:moveTo>
                    <a:pt x="1027" y="1"/>
                  </a:moveTo>
                  <a:cubicBezTo>
                    <a:pt x="979" y="1"/>
                    <a:pt x="930" y="6"/>
                    <a:pt x="881" y="15"/>
                  </a:cubicBezTo>
                  <a:cubicBezTo>
                    <a:pt x="203" y="134"/>
                    <a:pt x="0" y="1015"/>
                    <a:pt x="572" y="1408"/>
                  </a:cubicBezTo>
                  <a:cubicBezTo>
                    <a:pt x="710" y="1505"/>
                    <a:pt x="861" y="1549"/>
                    <a:pt x="1007" y="1549"/>
                  </a:cubicBezTo>
                  <a:cubicBezTo>
                    <a:pt x="1454" y="1549"/>
                    <a:pt x="1864" y="1146"/>
                    <a:pt x="1774" y="635"/>
                  </a:cubicBezTo>
                  <a:cubicBezTo>
                    <a:pt x="1701" y="267"/>
                    <a:pt x="1386" y="1"/>
                    <a:pt x="1027"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522" name="Google Shape;6522;p70"/>
            <p:cNvSpPr/>
            <p:nvPr/>
          </p:nvSpPr>
          <p:spPr>
            <a:xfrm>
              <a:off x="8400436" y="3384688"/>
              <a:ext cx="121279" cy="43544"/>
            </a:xfrm>
            <a:custGeom>
              <a:avLst/>
              <a:gdLst/>
              <a:ahLst/>
              <a:cxnLst/>
              <a:rect l="l" t="t" r="r" b="b"/>
              <a:pathLst>
                <a:path w="3760" h="1350" extrusionOk="0">
                  <a:moveTo>
                    <a:pt x="3144" y="1"/>
                  </a:moveTo>
                  <a:cubicBezTo>
                    <a:pt x="3128" y="1"/>
                    <a:pt x="3112" y="2"/>
                    <a:pt x="3096" y="3"/>
                  </a:cubicBezTo>
                  <a:lnTo>
                    <a:pt x="500" y="467"/>
                  </a:lnTo>
                  <a:cubicBezTo>
                    <a:pt x="0" y="619"/>
                    <a:pt x="125" y="1350"/>
                    <a:pt x="631" y="1350"/>
                  </a:cubicBezTo>
                  <a:cubicBezTo>
                    <a:pt x="643" y="1350"/>
                    <a:pt x="655" y="1349"/>
                    <a:pt x="667" y="1348"/>
                  </a:cubicBezTo>
                  <a:lnTo>
                    <a:pt x="3263" y="872"/>
                  </a:lnTo>
                  <a:cubicBezTo>
                    <a:pt x="3759" y="722"/>
                    <a:pt x="3640" y="1"/>
                    <a:pt x="314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523" name="Google Shape;6523;p70"/>
            <p:cNvSpPr/>
            <p:nvPr/>
          </p:nvSpPr>
          <p:spPr>
            <a:xfrm>
              <a:off x="8344377" y="3473486"/>
              <a:ext cx="60123" cy="49866"/>
            </a:xfrm>
            <a:custGeom>
              <a:avLst/>
              <a:gdLst/>
              <a:ahLst/>
              <a:cxnLst/>
              <a:rect l="l" t="t" r="r" b="b"/>
              <a:pathLst>
                <a:path w="1864" h="1546" extrusionOk="0">
                  <a:moveTo>
                    <a:pt x="1013" y="1"/>
                  </a:moveTo>
                  <a:cubicBezTo>
                    <a:pt x="970" y="1"/>
                    <a:pt x="926" y="5"/>
                    <a:pt x="881" y="12"/>
                  </a:cubicBezTo>
                  <a:cubicBezTo>
                    <a:pt x="203" y="131"/>
                    <a:pt x="0" y="1012"/>
                    <a:pt x="572" y="1405"/>
                  </a:cubicBezTo>
                  <a:cubicBezTo>
                    <a:pt x="710" y="1502"/>
                    <a:pt x="861" y="1546"/>
                    <a:pt x="1008" y="1546"/>
                  </a:cubicBezTo>
                  <a:cubicBezTo>
                    <a:pt x="1454" y="1546"/>
                    <a:pt x="1864" y="1145"/>
                    <a:pt x="1774" y="643"/>
                  </a:cubicBezTo>
                  <a:cubicBezTo>
                    <a:pt x="1700" y="260"/>
                    <a:pt x="1378" y="1"/>
                    <a:pt x="101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524" name="Google Shape;6524;p70"/>
            <p:cNvSpPr/>
            <p:nvPr/>
          </p:nvSpPr>
          <p:spPr>
            <a:xfrm>
              <a:off x="8413983" y="3458777"/>
              <a:ext cx="121440" cy="43609"/>
            </a:xfrm>
            <a:custGeom>
              <a:avLst/>
              <a:gdLst/>
              <a:ahLst/>
              <a:cxnLst/>
              <a:rect l="l" t="t" r="r" b="b"/>
              <a:pathLst>
                <a:path w="3765" h="1352" extrusionOk="0">
                  <a:moveTo>
                    <a:pt x="3162" y="1"/>
                  </a:moveTo>
                  <a:cubicBezTo>
                    <a:pt x="3143" y="1"/>
                    <a:pt x="3124" y="2"/>
                    <a:pt x="3105" y="4"/>
                  </a:cubicBezTo>
                  <a:lnTo>
                    <a:pt x="509" y="480"/>
                  </a:lnTo>
                  <a:cubicBezTo>
                    <a:pt x="1" y="619"/>
                    <a:pt x="120" y="1351"/>
                    <a:pt x="617" y="1351"/>
                  </a:cubicBezTo>
                  <a:cubicBezTo>
                    <a:pt x="632" y="1351"/>
                    <a:pt x="648" y="1351"/>
                    <a:pt x="664" y="1349"/>
                  </a:cubicBezTo>
                  <a:lnTo>
                    <a:pt x="3259" y="873"/>
                  </a:lnTo>
                  <a:cubicBezTo>
                    <a:pt x="3764" y="735"/>
                    <a:pt x="3650" y="1"/>
                    <a:pt x="316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525" name="Google Shape;6525;p70"/>
            <p:cNvSpPr/>
            <p:nvPr/>
          </p:nvSpPr>
          <p:spPr>
            <a:xfrm>
              <a:off x="8288286" y="3782231"/>
              <a:ext cx="249267" cy="224075"/>
            </a:xfrm>
            <a:custGeom>
              <a:avLst/>
              <a:gdLst/>
              <a:ahLst/>
              <a:cxnLst/>
              <a:rect l="l" t="t" r="r" b="b"/>
              <a:pathLst>
                <a:path w="7728" h="6947" extrusionOk="0">
                  <a:moveTo>
                    <a:pt x="3899" y="1"/>
                  </a:moveTo>
                  <a:cubicBezTo>
                    <a:pt x="2865" y="1"/>
                    <a:pt x="1848" y="470"/>
                    <a:pt x="1180" y="1346"/>
                  </a:cubicBezTo>
                  <a:lnTo>
                    <a:pt x="6918" y="4978"/>
                  </a:lnTo>
                  <a:cubicBezTo>
                    <a:pt x="7728" y="3406"/>
                    <a:pt x="7204" y="1477"/>
                    <a:pt x="5716" y="525"/>
                  </a:cubicBezTo>
                  <a:cubicBezTo>
                    <a:pt x="5152" y="171"/>
                    <a:pt x="4522" y="1"/>
                    <a:pt x="3899" y="1"/>
                  </a:cubicBezTo>
                  <a:close/>
                  <a:moveTo>
                    <a:pt x="775" y="1989"/>
                  </a:moveTo>
                  <a:lnTo>
                    <a:pt x="775" y="1989"/>
                  </a:lnTo>
                  <a:cubicBezTo>
                    <a:pt x="1" y="3561"/>
                    <a:pt x="489" y="5478"/>
                    <a:pt x="1953" y="6418"/>
                  </a:cubicBezTo>
                  <a:cubicBezTo>
                    <a:pt x="2522" y="6775"/>
                    <a:pt x="3159" y="6947"/>
                    <a:pt x="3790" y="6947"/>
                  </a:cubicBezTo>
                  <a:cubicBezTo>
                    <a:pt x="4824" y="6947"/>
                    <a:pt x="5841" y="6486"/>
                    <a:pt x="6514" y="5621"/>
                  </a:cubicBezTo>
                  <a:lnTo>
                    <a:pt x="775" y="1989"/>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526" name="Google Shape;6526;p70"/>
            <p:cNvSpPr/>
            <p:nvPr/>
          </p:nvSpPr>
          <p:spPr>
            <a:xfrm>
              <a:off x="8756435" y="3300663"/>
              <a:ext cx="195885" cy="181660"/>
            </a:xfrm>
            <a:custGeom>
              <a:avLst/>
              <a:gdLst/>
              <a:ahLst/>
              <a:cxnLst/>
              <a:rect l="l" t="t" r="r" b="b"/>
              <a:pathLst>
                <a:path w="6073" h="5632" extrusionOk="0">
                  <a:moveTo>
                    <a:pt x="3596" y="1"/>
                  </a:moveTo>
                  <a:lnTo>
                    <a:pt x="1203" y="1632"/>
                  </a:lnTo>
                  <a:cubicBezTo>
                    <a:pt x="239" y="2275"/>
                    <a:pt x="1" y="3584"/>
                    <a:pt x="655" y="4549"/>
                  </a:cubicBezTo>
                  <a:lnTo>
                    <a:pt x="763" y="4715"/>
                  </a:lnTo>
                  <a:cubicBezTo>
                    <a:pt x="1172" y="5311"/>
                    <a:pt x="1837" y="5632"/>
                    <a:pt x="2511" y="5632"/>
                  </a:cubicBezTo>
                  <a:cubicBezTo>
                    <a:pt x="2915" y="5632"/>
                    <a:pt x="3322" y="5516"/>
                    <a:pt x="3680" y="5275"/>
                  </a:cubicBezTo>
                  <a:lnTo>
                    <a:pt x="6073" y="3644"/>
                  </a:lnTo>
                  <a:lnTo>
                    <a:pt x="3596" y="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527" name="Google Shape;6527;p70"/>
            <p:cNvSpPr/>
            <p:nvPr/>
          </p:nvSpPr>
          <p:spPr>
            <a:xfrm>
              <a:off x="8888938" y="3225154"/>
              <a:ext cx="195885" cy="181918"/>
            </a:xfrm>
            <a:custGeom>
              <a:avLst/>
              <a:gdLst/>
              <a:ahLst/>
              <a:cxnLst/>
              <a:rect l="l" t="t" r="r" b="b"/>
              <a:pathLst>
                <a:path w="6073" h="5640" extrusionOk="0">
                  <a:moveTo>
                    <a:pt x="3577" y="0"/>
                  </a:moveTo>
                  <a:cubicBezTo>
                    <a:pt x="3169" y="0"/>
                    <a:pt x="2757" y="118"/>
                    <a:pt x="2393" y="365"/>
                  </a:cubicBezTo>
                  <a:lnTo>
                    <a:pt x="0" y="1996"/>
                  </a:lnTo>
                  <a:lnTo>
                    <a:pt x="2477" y="5640"/>
                  </a:lnTo>
                  <a:lnTo>
                    <a:pt x="4870" y="4008"/>
                  </a:lnTo>
                  <a:cubicBezTo>
                    <a:pt x="5834" y="3354"/>
                    <a:pt x="6072" y="2044"/>
                    <a:pt x="5429" y="1091"/>
                  </a:cubicBezTo>
                  <a:lnTo>
                    <a:pt x="5322" y="925"/>
                  </a:lnTo>
                  <a:cubicBezTo>
                    <a:pt x="4914" y="324"/>
                    <a:pt x="4252" y="0"/>
                    <a:pt x="3577"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528" name="Google Shape;6528;p70"/>
            <p:cNvSpPr/>
            <p:nvPr/>
          </p:nvSpPr>
          <p:spPr>
            <a:xfrm>
              <a:off x="8698827" y="3676079"/>
              <a:ext cx="346064" cy="344387"/>
            </a:xfrm>
            <a:custGeom>
              <a:avLst/>
              <a:gdLst/>
              <a:ahLst/>
              <a:cxnLst/>
              <a:rect l="l" t="t" r="r" b="b"/>
              <a:pathLst>
                <a:path w="10729" h="10677" extrusionOk="0">
                  <a:moveTo>
                    <a:pt x="4998" y="0"/>
                  </a:moveTo>
                  <a:cubicBezTo>
                    <a:pt x="4821" y="0"/>
                    <a:pt x="4665" y="134"/>
                    <a:pt x="4644" y="315"/>
                  </a:cubicBezTo>
                  <a:lnTo>
                    <a:pt x="4180" y="3804"/>
                  </a:lnTo>
                  <a:lnTo>
                    <a:pt x="703" y="3340"/>
                  </a:lnTo>
                  <a:cubicBezTo>
                    <a:pt x="688" y="3338"/>
                    <a:pt x="673" y="3337"/>
                    <a:pt x="659" y="3337"/>
                  </a:cubicBezTo>
                  <a:cubicBezTo>
                    <a:pt x="474" y="3337"/>
                    <a:pt x="308" y="3473"/>
                    <a:pt x="286" y="3661"/>
                  </a:cubicBezTo>
                  <a:lnTo>
                    <a:pt x="24" y="5638"/>
                  </a:lnTo>
                  <a:cubicBezTo>
                    <a:pt x="1" y="5840"/>
                    <a:pt x="143" y="6030"/>
                    <a:pt x="346" y="6054"/>
                  </a:cubicBezTo>
                  <a:lnTo>
                    <a:pt x="3822" y="6519"/>
                  </a:lnTo>
                  <a:lnTo>
                    <a:pt x="3370" y="9995"/>
                  </a:lnTo>
                  <a:cubicBezTo>
                    <a:pt x="3334" y="10198"/>
                    <a:pt x="3477" y="10388"/>
                    <a:pt x="3692" y="10412"/>
                  </a:cubicBezTo>
                  <a:lnTo>
                    <a:pt x="5656" y="10674"/>
                  </a:lnTo>
                  <a:cubicBezTo>
                    <a:pt x="5671" y="10676"/>
                    <a:pt x="5686" y="10676"/>
                    <a:pt x="5700" y="10676"/>
                  </a:cubicBezTo>
                  <a:cubicBezTo>
                    <a:pt x="5885" y="10676"/>
                    <a:pt x="6051" y="10540"/>
                    <a:pt x="6073" y="10352"/>
                  </a:cubicBezTo>
                  <a:lnTo>
                    <a:pt x="6537" y="6876"/>
                  </a:lnTo>
                  <a:lnTo>
                    <a:pt x="10014" y="7328"/>
                  </a:lnTo>
                  <a:cubicBezTo>
                    <a:pt x="10035" y="7332"/>
                    <a:pt x="10055" y="7334"/>
                    <a:pt x="10076" y="7334"/>
                  </a:cubicBezTo>
                  <a:cubicBezTo>
                    <a:pt x="10254" y="7334"/>
                    <a:pt x="10410" y="7199"/>
                    <a:pt x="10442" y="7007"/>
                  </a:cubicBezTo>
                  <a:lnTo>
                    <a:pt x="10692" y="5042"/>
                  </a:lnTo>
                  <a:cubicBezTo>
                    <a:pt x="10728" y="4840"/>
                    <a:pt x="10585" y="4649"/>
                    <a:pt x="10371" y="4625"/>
                  </a:cubicBezTo>
                  <a:lnTo>
                    <a:pt x="6894" y="4161"/>
                  </a:lnTo>
                  <a:lnTo>
                    <a:pt x="7359" y="685"/>
                  </a:lnTo>
                  <a:cubicBezTo>
                    <a:pt x="7382" y="470"/>
                    <a:pt x="7240" y="292"/>
                    <a:pt x="7037" y="256"/>
                  </a:cubicBezTo>
                  <a:lnTo>
                    <a:pt x="5061" y="6"/>
                  </a:lnTo>
                  <a:cubicBezTo>
                    <a:pt x="5040" y="2"/>
                    <a:pt x="5019" y="0"/>
                    <a:pt x="4998"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529" name="Google Shape;6529;p70"/>
            <p:cNvSpPr/>
            <p:nvPr/>
          </p:nvSpPr>
          <p:spPr>
            <a:xfrm>
              <a:off x="8256418" y="4197223"/>
              <a:ext cx="349515" cy="436120"/>
            </a:xfrm>
            <a:custGeom>
              <a:avLst/>
              <a:gdLst/>
              <a:ahLst/>
              <a:cxnLst/>
              <a:rect l="l" t="t" r="r" b="b"/>
              <a:pathLst>
                <a:path w="10836" h="13521" extrusionOk="0">
                  <a:moveTo>
                    <a:pt x="4145" y="435"/>
                  </a:moveTo>
                  <a:cubicBezTo>
                    <a:pt x="4431" y="435"/>
                    <a:pt x="4712" y="608"/>
                    <a:pt x="4763" y="994"/>
                  </a:cubicBezTo>
                  <a:cubicBezTo>
                    <a:pt x="4799" y="1184"/>
                    <a:pt x="4751" y="1387"/>
                    <a:pt x="4620" y="1542"/>
                  </a:cubicBezTo>
                  <a:lnTo>
                    <a:pt x="3822" y="1684"/>
                  </a:lnTo>
                  <a:cubicBezTo>
                    <a:pt x="3656" y="1589"/>
                    <a:pt x="3537" y="1434"/>
                    <a:pt x="3501" y="1244"/>
                  </a:cubicBezTo>
                  <a:lnTo>
                    <a:pt x="3501" y="1232"/>
                  </a:lnTo>
                  <a:cubicBezTo>
                    <a:pt x="3386" y="732"/>
                    <a:pt x="3770" y="435"/>
                    <a:pt x="4145" y="435"/>
                  </a:cubicBezTo>
                  <a:close/>
                  <a:moveTo>
                    <a:pt x="7848" y="2746"/>
                  </a:moveTo>
                  <a:cubicBezTo>
                    <a:pt x="8111" y="2746"/>
                    <a:pt x="8330" y="2934"/>
                    <a:pt x="8383" y="3196"/>
                  </a:cubicBezTo>
                  <a:lnTo>
                    <a:pt x="9776" y="10757"/>
                  </a:lnTo>
                  <a:cubicBezTo>
                    <a:pt x="9823" y="11066"/>
                    <a:pt x="9621" y="11352"/>
                    <a:pt x="9323" y="11400"/>
                  </a:cubicBezTo>
                  <a:lnTo>
                    <a:pt x="3060" y="12543"/>
                  </a:lnTo>
                  <a:cubicBezTo>
                    <a:pt x="3030" y="12548"/>
                    <a:pt x="2999" y="12550"/>
                    <a:pt x="2969" y="12550"/>
                  </a:cubicBezTo>
                  <a:cubicBezTo>
                    <a:pt x="2707" y="12550"/>
                    <a:pt x="2472" y="12369"/>
                    <a:pt x="2429" y="12102"/>
                  </a:cubicBezTo>
                  <a:lnTo>
                    <a:pt x="1048" y="4530"/>
                  </a:lnTo>
                  <a:cubicBezTo>
                    <a:pt x="989" y="4232"/>
                    <a:pt x="1191" y="3947"/>
                    <a:pt x="1489" y="3899"/>
                  </a:cubicBezTo>
                  <a:lnTo>
                    <a:pt x="2239" y="3768"/>
                  </a:lnTo>
                  <a:cubicBezTo>
                    <a:pt x="2271" y="3968"/>
                    <a:pt x="2451" y="4121"/>
                    <a:pt x="2657" y="4121"/>
                  </a:cubicBezTo>
                  <a:cubicBezTo>
                    <a:pt x="2684" y="4121"/>
                    <a:pt x="2711" y="4119"/>
                    <a:pt x="2739" y="4113"/>
                  </a:cubicBezTo>
                  <a:lnTo>
                    <a:pt x="6656" y="3399"/>
                  </a:lnTo>
                  <a:cubicBezTo>
                    <a:pt x="6882" y="3351"/>
                    <a:pt x="7049" y="3125"/>
                    <a:pt x="7001" y="2887"/>
                  </a:cubicBezTo>
                  <a:lnTo>
                    <a:pt x="7740" y="2756"/>
                  </a:lnTo>
                  <a:cubicBezTo>
                    <a:pt x="7776" y="2749"/>
                    <a:pt x="7812" y="2746"/>
                    <a:pt x="7848" y="2746"/>
                  </a:cubicBezTo>
                  <a:close/>
                  <a:moveTo>
                    <a:pt x="4134" y="0"/>
                  </a:moveTo>
                  <a:cubicBezTo>
                    <a:pt x="4070" y="0"/>
                    <a:pt x="4006" y="6"/>
                    <a:pt x="3942" y="18"/>
                  </a:cubicBezTo>
                  <a:cubicBezTo>
                    <a:pt x="3334" y="125"/>
                    <a:pt x="2941" y="708"/>
                    <a:pt x="3072" y="1303"/>
                  </a:cubicBezTo>
                  <a:cubicBezTo>
                    <a:pt x="3096" y="1482"/>
                    <a:pt x="3168" y="1637"/>
                    <a:pt x="3287" y="1780"/>
                  </a:cubicBezTo>
                  <a:lnTo>
                    <a:pt x="2501" y="1923"/>
                  </a:lnTo>
                  <a:cubicBezTo>
                    <a:pt x="2191" y="1982"/>
                    <a:pt x="1977" y="2292"/>
                    <a:pt x="2037" y="2601"/>
                  </a:cubicBezTo>
                  <a:lnTo>
                    <a:pt x="2084" y="2887"/>
                  </a:lnTo>
                  <a:lnTo>
                    <a:pt x="798" y="3125"/>
                  </a:lnTo>
                  <a:cubicBezTo>
                    <a:pt x="310" y="3208"/>
                    <a:pt x="1" y="3673"/>
                    <a:pt x="84" y="4161"/>
                  </a:cubicBezTo>
                  <a:lnTo>
                    <a:pt x="1656" y="12793"/>
                  </a:lnTo>
                  <a:cubicBezTo>
                    <a:pt x="1741" y="13218"/>
                    <a:pt x="2111" y="13520"/>
                    <a:pt x="2537" y="13520"/>
                  </a:cubicBezTo>
                  <a:cubicBezTo>
                    <a:pt x="2588" y="13520"/>
                    <a:pt x="2639" y="13516"/>
                    <a:pt x="2691" y="13507"/>
                  </a:cubicBezTo>
                  <a:lnTo>
                    <a:pt x="10026" y="12162"/>
                  </a:lnTo>
                  <a:cubicBezTo>
                    <a:pt x="10514" y="12079"/>
                    <a:pt x="10835" y="11602"/>
                    <a:pt x="10752" y="11126"/>
                  </a:cubicBezTo>
                  <a:lnTo>
                    <a:pt x="9168" y="2494"/>
                  </a:lnTo>
                  <a:cubicBezTo>
                    <a:pt x="9095" y="2064"/>
                    <a:pt x="8725" y="1763"/>
                    <a:pt x="8304" y="1763"/>
                  </a:cubicBezTo>
                  <a:cubicBezTo>
                    <a:pt x="8248" y="1763"/>
                    <a:pt x="8190" y="1768"/>
                    <a:pt x="8133" y="1780"/>
                  </a:cubicBezTo>
                  <a:lnTo>
                    <a:pt x="6859" y="2018"/>
                  </a:lnTo>
                  <a:lnTo>
                    <a:pt x="6799" y="1732"/>
                  </a:lnTo>
                  <a:cubicBezTo>
                    <a:pt x="6745" y="1451"/>
                    <a:pt x="6496" y="1249"/>
                    <a:pt x="6210" y="1249"/>
                  </a:cubicBezTo>
                  <a:cubicBezTo>
                    <a:pt x="6180" y="1249"/>
                    <a:pt x="6151" y="1251"/>
                    <a:pt x="6120" y="1256"/>
                  </a:cubicBezTo>
                  <a:lnTo>
                    <a:pt x="5168" y="1434"/>
                  </a:lnTo>
                  <a:cubicBezTo>
                    <a:pt x="5227" y="1268"/>
                    <a:pt x="5239" y="1089"/>
                    <a:pt x="5204" y="910"/>
                  </a:cubicBezTo>
                  <a:cubicBezTo>
                    <a:pt x="5119" y="380"/>
                    <a:pt x="4655" y="0"/>
                    <a:pt x="4134"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530" name="Google Shape;6530;p70"/>
            <p:cNvSpPr/>
            <p:nvPr/>
          </p:nvSpPr>
          <p:spPr>
            <a:xfrm>
              <a:off x="8318251" y="4354466"/>
              <a:ext cx="60156" cy="49866"/>
            </a:xfrm>
            <a:custGeom>
              <a:avLst/>
              <a:gdLst/>
              <a:ahLst/>
              <a:cxnLst/>
              <a:rect l="l" t="t" r="r" b="b"/>
              <a:pathLst>
                <a:path w="1865" h="1546" extrusionOk="0">
                  <a:moveTo>
                    <a:pt x="1014" y="1"/>
                  </a:moveTo>
                  <a:cubicBezTo>
                    <a:pt x="970" y="1"/>
                    <a:pt x="926" y="5"/>
                    <a:pt x="882" y="12"/>
                  </a:cubicBezTo>
                  <a:cubicBezTo>
                    <a:pt x="191" y="131"/>
                    <a:pt x="0" y="1012"/>
                    <a:pt x="572" y="1405"/>
                  </a:cubicBezTo>
                  <a:cubicBezTo>
                    <a:pt x="710" y="1502"/>
                    <a:pt x="861" y="1545"/>
                    <a:pt x="1007" y="1545"/>
                  </a:cubicBezTo>
                  <a:cubicBezTo>
                    <a:pt x="1454" y="1545"/>
                    <a:pt x="1864" y="1142"/>
                    <a:pt x="1775" y="631"/>
                  </a:cubicBezTo>
                  <a:cubicBezTo>
                    <a:pt x="1700" y="259"/>
                    <a:pt x="1379" y="1"/>
                    <a:pt x="101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531" name="Google Shape;6531;p70"/>
            <p:cNvSpPr/>
            <p:nvPr/>
          </p:nvSpPr>
          <p:spPr>
            <a:xfrm>
              <a:off x="8386921" y="4339823"/>
              <a:ext cx="124020" cy="43383"/>
            </a:xfrm>
            <a:custGeom>
              <a:avLst/>
              <a:gdLst/>
              <a:ahLst/>
              <a:cxnLst/>
              <a:rect l="l" t="t" r="r" b="b"/>
              <a:pathLst>
                <a:path w="3845" h="1345" extrusionOk="0">
                  <a:moveTo>
                    <a:pt x="3248" y="1"/>
                  </a:moveTo>
                  <a:cubicBezTo>
                    <a:pt x="3212" y="1"/>
                    <a:pt x="3174" y="5"/>
                    <a:pt x="3134" y="14"/>
                  </a:cubicBezTo>
                  <a:lnTo>
                    <a:pt x="538" y="478"/>
                  </a:lnTo>
                  <a:cubicBezTo>
                    <a:pt x="0" y="579"/>
                    <a:pt x="106" y="1345"/>
                    <a:pt x="597" y="1345"/>
                  </a:cubicBezTo>
                  <a:cubicBezTo>
                    <a:pt x="628" y="1345"/>
                    <a:pt x="660" y="1342"/>
                    <a:pt x="693" y="1335"/>
                  </a:cubicBezTo>
                  <a:lnTo>
                    <a:pt x="3289" y="871"/>
                  </a:lnTo>
                  <a:cubicBezTo>
                    <a:pt x="3844" y="793"/>
                    <a:pt x="3747" y="1"/>
                    <a:pt x="324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532" name="Google Shape;6532;p70"/>
            <p:cNvSpPr/>
            <p:nvPr/>
          </p:nvSpPr>
          <p:spPr>
            <a:xfrm>
              <a:off x="8330927" y="4423976"/>
              <a:ext cx="60156" cy="49866"/>
            </a:xfrm>
            <a:custGeom>
              <a:avLst/>
              <a:gdLst/>
              <a:ahLst/>
              <a:cxnLst/>
              <a:rect l="l" t="t" r="r" b="b"/>
              <a:pathLst>
                <a:path w="1865" h="1546" extrusionOk="0">
                  <a:moveTo>
                    <a:pt x="1014" y="1"/>
                  </a:moveTo>
                  <a:cubicBezTo>
                    <a:pt x="970" y="1"/>
                    <a:pt x="926" y="5"/>
                    <a:pt x="881" y="12"/>
                  </a:cubicBezTo>
                  <a:cubicBezTo>
                    <a:pt x="203" y="131"/>
                    <a:pt x="0" y="1012"/>
                    <a:pt x="572" y="1405"/>
                  </a:cubicBezTo>
                  <a:cubicBezTo>
                    <a:pt x="710" y="1502"/>
                    <a:pt x="861" y="1546"/>
                    <a:pt x="1007" y="1546"/>
                  </a:cubicBezTo>
                  <a:cubicBezTo>
                    <a:pt x="1454" y="1546"/>
                    <a:pt x="1864" y="1142"/>
                    <a:pt x="1774" y="631"/>
                  </a:cubicBezTo>
                  <a:cubicBezTo>
                    <a:pt x="1700" y="259"/>
                    <a:pt x="1379" y="1"/>
                    <a:pt x="101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533" name="Google Shape;6533;p70"/>
            <p:cNvSpPr/>
            <p:nvPr/>
          </p:nvSpPr>
          <p:spPr>
            <a:xfrm>
              <a:off x="8400436" y="4409300"/>
              <a:ext cx="121279" cy="43544"/>
            </a:xfrm>
            <a:custGeom>
              <a:avLst/>
              <a:gdLst/>
              <a:ahLst/>
              <a:cxnLst/>
              <a:rect l="l" t="t" r="r" b="b"/>
              <a:pathLst>
                <a:path w="3760" h="1350" extrusionOk="0">
                  <a:moveTo>
                    <a:pt x="3144" y="1"/>
                  </a:moveTo>
                  <a:cubicBezTo>
                    <a:pt x="3128" y="1"/>
                    <a:pt x="3112" y="1"/>
                    <a:pt x="3096" y="3"/>
                  </a:cubicBezTo>
                  <a:lnTo>
                    <a:pt x="500" y="467"/>
                  </a:lnTo>
                  <a:cubicBezTo>
                    <a:pt x="0" y="618"/>
                    <a:pt x="125" y="1349"/>
                    <a:pt x="631" y="1349"/>
                  </a:cubicBezTo>
                  <a:cubicBezTo>
                    <a:pt x="643" y="1349"/>
                    <a:pt x="655" y="1349"/>
                    <a:pt x="667" y="1348"/>
                  </a:cubicBezTo>
                  <a:lnTo>
                    <a:pt x="3263" y="872"/>
                  </a:lnTo>
                  <a:cubicBezTo>
                    <a:pt x="3759" y="722"/>
                    <a:pt x="3640" y="1"/>
                    <a:pt x="314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534" name="Google Shape;6534;p70"/>
            <p:cNvSpPr/>
            <p:nvPr/>
          </p:nvSpPr>
          <p:spPr>
            <a:xfrm>
              <a:off x="8344377" y="4498130"/>
              <a:ext cx="60123" cy="50221"/>
            </a:xfrm>
            <a:custGeom>
              <a:avLst/>
              <a:gdLst/>
              <a:ahLst/>
              <a:cxnLst/>
              <a:rect l="l" t="t" r="r" b="b"/>
              <a:pathLst>
                <a:path w="1864" h="1557" extrusionOk="0">
                  <a:moveTo>
                    <a:pt x="1010" y="0"/>
                  </a:moveTo>
                  <a:cubicBezTo>
                    <a:pt x="967" y="0"/>
                    <a:pt x="924" y="4"/>
                    <a:pt x="881" y="11"/>
                  </a:cubicBezTo>
                  <a:cubicBezTo>
                    <a:pt x="203" y="130"/>
                    <a:pt x="0" y="1011"/>
                    <a:pt x="572" y="1416"/>
                  </a:cubicBezTo>
                  <a:cubicBezTo>
                    <a:pt x="710" y="1513"/>
                    <a:pt x="860" y="1556"/>
                    <a:pt x="1007" y="1556"/>
                  </a:cubicBezTo>
                  <a:cubicBezTo>
                    <a:pt x="1454" y="1556"/>
                    <a:pt x="1864" y="1153"/>
                    <a:pt x="1774" y="642"/>
                  </a:cubicBezTo>
                  <a:cubicBezTo>
                    <a:pt x="1710" y="268"/>
                    <a:pt x="1378" y="0"/>
                    <a:pt x="1010"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535" name="Google Shape;6535;p70"/>
            <p:cNvSpPr/>
            <p:nvPr/>
          </p:nvSpPr>
          <p:spPr>
            <a:xfrm>
              <a:off x="8413822" y="4483357"/>
              <a:ext cx="122246" cy="43706"/>
            </a:xfrm>
            <a:custGeom>
              <a:avLst/>
              <a:gdLst/>
              <a:ahLst/>
              <a:cxnLst/>
              <a:rect l="l" t="t" r="r" b="b"/>
              <a:pathLst>
                <a:path w="3790" h="1355" extrusionOk="0">
                  <a:moveTo>
                    <a:pt x="3177" y="0"/>
                  </a:moveTo>
                  <a:cubicBezTo>
                    <a:pt x="3155" y="0"/>
                    <a:pt x="3133" y="2"/>
                    <a:pt x="3110" y="5"/>
                  </a:cubicBezTo>
                  <a:lnTo>
                    <a:pt x="514" y="481"/>
                  </a:lnTo>
                  <a:cubicBezTo>
                    <a:pt x="1" y="606"/>
                    <a:pt x="110" y="1355"/>
                    <a:pt x="602" y="1355"/>
                  </a:cubicBezTo>
                  <a:cubicBezTo>
                    <a:pt x="623" y="1355"/>
                    <a:pt x="646" y="1353"/>
                    <a:pt x="669" y="1350"/>
                  </a:cubicBezTo>
                  <a:lnTo>
                    <a:pt x="3264" y="886"/>
                  </a:lnTo>
                  <a:cubicBezTo>
                    <a:pt x="3789" y="749"/>
                    <a:pt x="3669" y="0"/>
                    <a:pt x="3177"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536" name="Google Shape;6536;p70"/>
            <p:cNvSpPr/>
            <p:nvPr/>
          </p:nvSpPr>
          <p:spPr>
            <a:xfrm>
              <a:off x="8287157" y="4806940"/>
              <a:ext cx="250396" cy="224592"/>
            </a:xfrm>
            <a:custGeom>
              <a:avLst/>
              <a:gdLst/>
              <a:ahLst/>
              <a:cxnLst/>
              <a:rect l="l" t="t" r="r" b="b"/>
              <a:pathLst>
                <a:path w="7763" h="6963" extrusionOk="0">
                  <a:moveTo>
                    <a:pt x="3924" y="1"/>
                  </a:moveTo>
                  <a:cubicBezTo>
                    <a:pt x="2893" y="1"/>
                    <a:pt x="1881" y="469"/>
                    <a:pt x="1215" y="1343"/>
                  </a:cubicBezTo>
                  <a:lnTo>
                    <a:pt x="6953" y="4975"/>
                  </a:lnTo>
                  <a:cubicBezTo>
                    <a:pt x="7763" y="3403"/>
                    <a:pt x="7239" y="1474"/>
                    <a:pt x="5751" y="534"/>
                  </a:cubicBezTo>
                  <a:cubicBezTo>
                    <a:pt x="5184" y="174"/>
                    <a:pt x="4551" y="1"/>
                    <a:pt x="3924" y="1"/>
                  </a:cubicBezTo>
                  <a:close/>
                  <a:moveTo>
                    <a:pt x="810" y="1986"/>
                  </a:moveTo>
                  <a:lnTo>
                    <a:pt x="810" y="1986"/>
                  </a:lnTo>
                  <a:cubicBezTo>
                    <a:pt x="0" y="3558"/>
                    <a:pt x="512" y="5498"/>
                    <a:pt x="2012" y="6439"/>
                  </a:cubicBezTo>
                  <a:cubicBezTo>
                    <a:pt x="2576" y="6793"/>
                    <a:pt x="3206" y="6963"/>
                    <a:pt x="3829" y="6963"/>
                  </a:cubicBezTo>
                  <a:cubicBezTo>
                    <a:pt x="4864" y="6963"/>
                    <a:pt x="5880" y="6494"/>
                    <a:pt x="6549" y="5618"/>
                  </a:cubicBezTo>
                  <a:lnTo>
                    <a:pt x="810" y="1986"/>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537" name="Google Shape;6537;p70"/>
            <p:cNvSpPr/>
            <p:nvPr/>
          </p:nvSpPr>
          <p:spPr>
            <a:xfrm>
              <a:off x="8756435" y="4325276"/>
              <a:ext cx="195885" cy="181918"/>
            </a:xfrm>
            <a:custGeom>
              <a:avLst/>
              <a:gdLst/>
              <a:ahLst/>
              <a:cxnLst/>
              <a:rect l="l" t="t" r="r" b="b"/>
              <a:pathLst>
                <a:path w="6073" h="5640" extrusionOk="0">
                  <a:moveTo>
                    <a:pt x="3596" y="0"/>
                  </a:moveTo>
                  <a:lnTo>
                    <a:pt x="1203" y="1632"/>
                  </a:lnTo>
                  <a:cubicBezTo>
                    <a:pt x="251" y="2286"/>
                    <a:pt x="1" y="3596"/>
                    <a:pt x="655" y="4560"/>
                  </a:cubicBezTo>
                  <a:lnTo>
                    <a:pt x="763" y="4715"/>
                  </a:lnTo>
                  <a:cubicBezTo>
                    <a:pt x="1163" y="5316"/>
                    <a:pt x="1827" y="5640"/>
                    <a:pt x="2502" y="5640"/>
                  </a:cubicBezTo>
                  <a:cubicBezTo>
                    <a:pt x="2909" y="5640"/>
                    <a:pt x="3321" y="5522"/>
                    <a:pt x="3680" y="5275"/>
                  </a:cubicBezTo>
                  <a:lnTo>
                    <a:pt x="6073" y="3644"/>
                  </a:lnTo>
                  <a:lnTo>
                    <a:pt x="3596" y="0"/>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538" name="Google Shape;6538;p70"/>
            <p:cNvSpPr/>
            <p:nvPr/>
          </p:nvSpPr>
          <p:spPr>
            <a:xfrm>
              <a:off x="8888938" y="4249734"/>
              <a:ext cx="195885" cy="181950"/>
            </a:xfrm>
            <a:custGeom>
              <a:avLst/>
              <a:gdLst/>
              <a:ahLst/>
              <a:cxnLst/>
              <a:rect l="l" t="t" r="r" b="b"/>
              <a:pathLst>
                <a:path w="6073" h="5641" extrusionOk="0">
                  <a:moveTo>
                    <a:pt x="3577" y="1"/>
                  </a:moveTo>
                  <a:cubicBezTo>
                    <a:pt x="3169" y="1"/>
                    <a:pt x="2757" y="119"/>
                    <a:pt x="2393" y="366"/>
                  </a:cubicBezTo>
                  <a:lnTo>
                    <a:pt x="0" y="1997"/>
                  </a:lnTo>
                  <a:lnTo>
                    <a:pt x="2477" y="5640"/>
                  </a:lnTo>
                  <a:lnTo>
                    <a:pt x="4870" y="4009"/>
                  </a:lnTo>
                  <a:cubicBezTo>
                    <a:pt x="5834" y="3354"/>
                    <a:pt x="6072" y="2045"/>
                    <a:pt x="5429" y="1092"/>
                  </a:cubicBezTo>
                  <a:lnTo>
                    <a:pt x="5322" y="926"/>
                  </a:lnTo>
                  <a:cubicBezTo>
                    <a:pt x="4914" y="325"/>
                    <a:pt x="4252" y="1"/>
                    <a:pt x="3577"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539" name="Google Shape;6539;p70"/>
            <p:cNvSpPr/>
            <p:nvPr/>
          </p:nvSpPr>
          <p:spPr>
            <a:xfrm>
              <a:off x="8698827" y="4700401"/>
              <a:ext cx="346064" cy="344677"/>
            </a:xfrm>
            <a:custGeom>
              <a:avLst/>
              <a:gdLst/>
              <a:ahLst/>
              <a:cxnLst/>
              <a:rect l="l" t="t" r="r" b="b"/>
              <a:pathLst>
                <a:path w="10729" h="10686" extrusionOk="0">
                  <a:moveTo>
                    <a:pt x="5017" y="0"/>
                  </a:moveTo>
                  <a:cubicBezTo>
                    <a:pt x="4831" y="0"/>
                    <a:pt x="4666" y="137"/>
                    <a:pt x="4644" y="324"/>
                  </a:cubicBezTo>
                  <a:lnTo>
                    <a:pt x="4192" y="3813"/>
                  </a:lnTo>
                  <a:lnTo>
                    <a:pt x="703" y="3348"/>
                  </a:lnTo>
                  <a:cubicBezTo>
                    <a:pt x="688" y="3347"/>
                    <a:pt x="673" y="3346"/>
                    <a:pt x="659" y="3346"/>
                  </a:cubicBezTo>
                  <a:cubicBezTo>
                    <a:pt x="474" y="3346"/>
                    <a:pt x="308" y="3482"/>
                    <a:pt x="286" y="3670"/>
                  </a:cubicBezTo>
                  <a:lnTo>
                    <a:pt x="24" y="5646"/>
                  </a:lnTo>
                  <a:cubicBezTo>
                    <a:pt x="1" y="5849"/>
                    <a:pt x="143" y="6027"/>
                    <a:pt x="346" y="6063"/>
                  </a:cubicBezTo>
                  <a:lnTo>
                    <a:pt x="3822" y="6527"/>
                  </a:lnTo>
                  <a:lnTo>
                    <a:pt x="3370" y="10004"/>
                  </a:lnTo>
                  <a:cubicBezTo>
                    <a:pt x="3334" y="10206"/>
                    <a:pt x="3477" y="10397"/>
                    <a:pt x="3692" y="10421"/>
                  </a:cubicBezTo>
                  <a:lnTo>
                    <a:pt x="5656" y="10683"/>
                  </a:lnTo>
                  <a:cubicBezTo>
                    <a:pt x="5671" y="10684"/>
                    <a:pt x="5686" y="10685"/>
                    <a:pt x="5700" y="10685"/>
                  </a:cubicBezTo>
                  <a:cubicBezTo>
                    <a:pt x="5885" y="10685"/>
                    <a:pt x="6051" y="10549"/>
                    <a:pt x="6073" y="10361"/>
                  </a:cubicBezTo>
                  <a:lnTo>
                    <a:pt x="6537" y="6885"/>
                  </a:lnTo>
                  <a:lnTo>
                    <a:pt x="10026" y="7337"/>
                  </a:lnTo>
                  <a:cubicBezTo>
                    <a:pt x="10040" y="7339"/>
                    <a:pt x="10055" y="7340"/>
                    <a:pt x="10070" y="7340"/>
                  </a:cubicBezTo>
                  <a:cubicBezTo>
                    <a:pt x="10253" y="7340"/>
                    <a:pt x="10409" y="7203"/>
                    <a:pt x="10442" y="7016"/>
                  </a:cubicBezTo>
                  <a:lnTo>
                    <a:pt x="10704" y="5039"/>
                  </a:lnTo>
                  <a:cubicBezTo>
                    <a:pt x="10728" y="4837"/>
                    <a:pt x="10585" y="4646"/>
                    <a:pt x="10383" y="4622"/>
                  </a:cubicBezTo>
                  <a:lnTo>
                    <a:pt x="6894" y="4170"/>
                  </a:lnTo>
                  <a:lnTo>
                    <a:pt x="7359" y="681"/>
                  </a:lnTo>
                  <a:cubicBezTo>
                    <a:pt x="7382" y="479"/>
                    <a:pt x="7240" y="300"/>
                    <a:pt x="7037" y="265"/>
                  </a:cubicBezTo>
                  <a:lnTo>
                    <a:pt x="5061" y="3"/>
                  </a:lnTo>
                  <a:cubicBezTo>
                    <a:pt x="5046" y="1"/>
                    <a:pt x="5031" y="0"/>
                    <a:pt x="5017"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540" name="Google Shape;6540;p70"/>
            <p:cNvSpPr/>
            <p:nvPr/>
          </p:nvSpPr>
          <p:spPr>
            <a:xfrm>
              <a:off x="7231805" y="98419"/>
              <a:ext cx="349902" cy="436120"/>
            </a:xfrm>
            <a:custGeom>
              <a:avLst/>
              <a:gdLst/>
              <a:ahLst/>
              <a:cxnLst/>
              <a:rect l="l" t="t" r="r" b="b"/>
              <a:pathLst>
                <a:path w="10848" h="13521" extrusionOk="0">
                  <a:moveTo>
                    <a:pt x="4147" y="435"/>
                  </a:moveTo>
                  <a:cubicBezTo>
                    <a:pt x="4435" y="435"/>
                    <a:pt x="4718" y="607"/>
                    <a:pt x="4775" y="994"/>
                  </a:cubicBezTo>
                  <a:cubicBezTo>
                    <a:pt x="4799" y="1196"/>
                    <a:pt x="4751" y="1387"/>
                    <a:pt x="4620" y="1541"/>
                  </a:cubicBezTo>
                  <a:lnTo>
                    <a:pt x="3835" y="1684"/>
                  </a:lnTo>
                  <a:cubicBezTo>
                    <a:pt x="3656" y="1589"/>
                    <a:pt x="3537" y="1422"/>
                    <a:pt x="3501" y="1232"/>
                  </a:cubicBezTo>
                  <a:cubicBezTo>
                    <a:pt x="3386" y="732"/>
                    <a:pt x="3770" y="435"/>
                    <a:pt x="4147" y="435"/>
                  </a:cubicBezTo>
                  <a:close/>
                  <a:moveTo>
                    <a:pt x="7843" y="2749"/>
                  </a:moveTo>
                  <a:cubicBezTo>
                    <a:pt x="8105" y="2749"/>
                    <a:pt x="8340" y="2930"/>
                    <a:pt x="8383" y="3208"/>
                  </a:cubicBezTo>
                  <a:lnTo>
                    <a:pt x="9776" y="10769"/>
                  </a:lnTo>
                  <a:cubicBezTo>
                    <a:pt x="9823" y="11066"/>
                    <a:pt x="9633" y="11352"/>
                    <a:pt x="9323" y="11400"/>
                  </a:cubicBezTo>
                  <a:lnTo>
                    <a:pt x="3061" y="12543"/>
                  </a:lnTo>
                  <a:cubicBezTo>
                    <a:pt x="3025" y="12550"/>
                    <a:pt x="2990" y="12553"/>
                    <a:pt x="2956" y="12553"/>
                  </a:cubicBezTo>
                  <a:cubicBezTo>
                    <a:pt x="2699" y="12553"/>
                    <a:pt x="2472" y="12365"/>
                    <a:pt x="2430" y="12102"/>
                  </a:cubicBezTo>
                  <a:lnTo>
                    <a:pt x="1048" y="4530"/>
                  </a:lnTo>
                  <a:cubicBezTo>
                    <a:pt x="989" y="4232"/>
                    <a:pt x="1191" y="3946"/>
                    <a:pt x="1489" y="3899"/>
                  </a:cubicBezTo>
                  <a:lnTo>
                    <a:pt x="2239" y="3768"/>
                  </a:lnTo>
                  <a:cubicBezTo>
                    <a:pt x="2270" y="3977"/>
                    <a:pt x="2449" y="4122"/>
                    <a:pt x="2653" y="4122"/>
                  </a:cubicBezTo>
                  <a:cubicBezTo>
                    <a:pt x="2681" y="4122"/>
                    <a:pt x="2710" y="4119"/>
                    <a:pt x="2739" y="4113"/>
                  </a:cubicBezTo>
                  <a:lnTo>
                    <a:pt x="6656" y="3399"/>
                  </a:lnTo>
                  <a:cubicBezTo>
                    <a:pt x="6894" y="3363"/>
                    <a:pt x="7049" y="3125"/>
                    <a:pt x="7002" y="2899"/>
                  </a:cubicBezTo>
                  <a:lnTo>
                    <a:pt x="7752" y="2756"/>
                  </a:lnTo>
                  <a:cubicBezTo>
                    <a:pt x="7782" y="2751"/>
                    <a:pt x="7813" y="2749"/>
                    <a:pt x="7843" y="2749"/>
                  </a:cubicBezTo>
                  <a:close/>
                  <a:moveTo>
                    <a:pt x="4125" y="0"/>
                  </a:moveTo>
                  <a:cubicBezTo>
                    <a:pt x="4061" y="0"/>
                    <a:pt x="3995" y="6"/>
                    <a:pt x="3930" y="17"/>
                  </a:cubicBezTo>
                  <a:cubicBezTo>
                    <a:pt x="3334" y="136"/>
                    <a:pt x="2942" y="708"/>
                    <a:pt x="3061" y="1303"/>
                  </a:cubicBezTo>
                  <a:cubicBezTo>
                    <a:pt x="3096" y="1482"/>
                    <a:pt x="3168" y="1649"/>
                    <a:pt x="3275" y="1779"/>
                  </a:cubicBezTo>
                  <a:lnTo>
                    <a:pt x="2501" y="1922"/>
                  </a:lnTo>
                  <a:cubicBezTo>
                    <a:pt x="2191" y="1982"/>
                    <a:pt x="1977" y="2291"/>
                    <a:pt x="2037" y="2613"/>
                  </a:cubicBezTo>
                  <a:lnTo>
                    <a:pt x="2084" y="2887"/>
                  </a:lnTo>
                  <a:lnTo>
                    <a:pt x="798" y="3125"/>
                  </a:lnTo>
                  <a:cubicBezTo>
                    <a:pt x="310" y="3208"/>
                    <a:pt x="1" y="3673"/>
                    <a:pt x="84" y="4149"/>
                  </a:cubicBezTo>
                  <a:lnTo>
                    <a:pt x="1656" y="12781"/>
                  </a:lnTo>
                  <a:cubicBezTo>
                    <a:pt x="1730" y="13217"/>
                    <a:pt x="2118" y="13520"/>
                    <a:pt x="2540" y="13520"/>
                  </a:cubicBezTo>
                  <a:cubicBezTo>
                    <a:pt x="2590" y="13520"/>
                    <a:pt x="2641" y="13516"/>
                    <a:pt x="2692" y="13507"/>
                  </a:cubicBezTo>
                  <a:lnTo>
                    <a:pt x="10038" y="12162"/>
                  </a:lnTo>
                  <a:cubicBezTo>
                    <a:pt x="10526" y="12066"/>
                    <a:pt x="10847" y="11602"/>
                    <a:pt x="10752" y="11126"/>
                  </a:cubicBezTo>
                  <a:lnTo>
                    <a:pt x="9169" y="2506"/>
                  </a:lnTo>
                  <a:cubicBezTo>
                    <a:pt x="9094" y="2069"/>
                    <a:pt x="8715" y="1766"/>
                    <a:pt x="8287" y="1766"/>
                  </a:cubicBezTo>
                  <a:cubicBezTo>
                    <a:pt x="8236" y="1766"/>
                    <a:pt x="8185" y="1771"/>
                    <a:pt x="8133" y="1779"/>
                  </a:cubicBezTo>
                  <a:lnTo>
                    <a:pt x="6847" y="2018"/>
                  </a:lnTo>
                  <a:lnTo>
                    <a:pt x="6799" y="1744"/>
                  </a:lnTo>
                  <a:cubicBezTo>
                    <a:pt x="6746" y="1458"/>
                    <a:pt x="6506" y="1258"/>
                    <a:pt x="6228" y="1258"/>
                  </a:cubicBezTo>
                  <a:cubicBezTo>
                    <a:pt x="6193" y="1258"/>
                    <a:pt x="6157" y="1261"/>
                    <a:pt x="6121" y="1268"/>
                  </a:cubicBezTo>
                  <a:lnTo>
                    <a:pt x="5168" y="1434"/>
                  </a:lnTo>
                  <a:cubicBezTo>
                    <a:pt x="5228" y="1268"/>
                    <a:pt x="5239" y="1089"/>
                    <a:pt x="5204" y="922"/>
                  </a:cubicBezTo>
                  <a:cubicBezTo>
                    <a:pt x="5119" y="381"/>
                    <a:pt x="4655" y="0"/>
                    <a:pt x="4125"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541" name="Google Shape;6541;p70"/>
            <p:cNvSpPr/>
            <p:nvPr/>
          </p:nvSpPr>
          <p:spPr>
            <a:xfrm>
              <a:off x="7293638" y="255566"/>
              <a:ext cx="60059" cy="49898"/>
            </a:xfrm>
            <a:custGeom>
              <a:avLst/>
              <a:gdLst/>
              <a:ahLst/>
              <a:cxnLst/>
              <a:rect l="l" t="t" r="r" b="b"/>
              <a:pathLst>
                <a:path w="1862" h="1547" extrusionOk="0">
                  <a:moveTo>
                    <a:pt x="1015" y="1"/>
                  </a:moveTo>
                  <a:cubicBezTo>
                    <a:pt x="967" y="1"/>
                    <a:pt x="919" y="5"/>
                    <a:pt x="870" y="15"/>
                  </a:cubicBezTo>
                  <a:cubicBezTo>
                    <a:pt x="191" y="134"/>
                    <a:pt x="1" y="1015"/>
                    <a:pt x="572" y="1408"/>
                  </a:cubicBezTo>
                  <a:cubicBezTo>
                    <a:pt x="709" y="1504"/>
                    <a:pt x="858" y="1547"/>
                    <a:pt x="1002" y="1547"/>
                  </a:cubicBezTo>
                  <a:cubicBezTo>
                    <a:pt x="1451" y="1547"/>
                    <a:pt x="1862" y="1138"/>
                    <a:pt x="1763" y="634"/>
                  </a:cubicBezTo>
                  <a:cubicBezTo>
                    <a:pt x="1700" y="266"/>
                    <a:pt x="1377" y="1"/>
                    <a:pt x="1015"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542" name="Google Shape;6542;p70"/>
            <p:cNvSpPr/>
            <p:nvPr/>
          </p:nvSpPr>
          <p:spPr>
            <a:xfrm>
              <a:off x="7361825" y="241019"/>
              <a:ext cx="124504" cy="43706"/>
            </a:xfrm>
            <a:custGeom>
              <a:avLst/>
              <a:gdLst/>
              <a:ahLst/>
              <a:cxnLst/>
              <a:rect l="l" t="t" r="r" b="b"/>
              <a:pathLst>
                <a:path w="3860" h="1355" extrusionOk="0">
                  <a:moveTo>
                    <a:pt x="3263" y="1"/>
                  </a:moveTo>
                  <a:cubicBezTo>
                    <a:pt x="3227" y="1"/>
                    <a:pt x="3189" y="5"/>
                    <a:pt x="3149" y="14"/>
                  </a:cubicBezTo>
                  <a:lnTo>
                    <a:pt x="3137" y="14"/>
                  </a:lnTo>
                  <a:lnTo>
                    <a:pt x="554" y="490"/>
                  </a:lnTo>
                  <a:cubicBezTo>
                    <a:pt x="1" y="580"/>
                    <a:pt x="121" y="1354"/>
                    <a:pt x="622" y="1354"/>
                  </a:cubicBezTo>
                  <a:cubicBezTo>
                    <a:pt x="650" y="1354"/>
                    <a:pt x="678" y="1352"/>
                    <a:pt x="708" y="1347"/>
                  </a:cubicBezTo>
                  <a:lnTo>
                    <a:pt x="3304" y="871"/>
                  </a:lnTo>
                  <a:cubicBezTo>
                    <a:pt x="3859" y="793"/>
                    <a:pt x="3762" y="1"/>
                    <a:pt x="326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543" name="Google Shape;6543;p70"/>
            <p:cNvSpPr/>
            <p:nvPr/>
          </p:nvSpPr>
          <p:spPr>
            <a:xfrm>
              <a:off x="7306314" y="325172"/>
              <a:ext cx="60059" cy="49866"/>
            </a:xfrm>
            <a:custGeom>
              <a:avLst/>
              <a:gdLst/>
              <a:ahLst/>
              <a:cxnLst/>
              <a:rect l="l" t="t" r="r" b="b"/>
              <a:pathLst>
                <a:path w="1862" h="1546" extrusionOk="0">
                  <a:moveTo>
                    <a:pt x="1002" y="1"/>
                  </a:moveTo>
                  <a:cubicBezTo>
                    <a:pt x="959" y="1"/>
                    <a:pt x="914" y="4"/>
                    <a:pt x="870" y="12"/>
                  </a:cubicBezTo>
                  <a:cubicBezTo>
                    <a:pt x="191" y="131"/>
                    <a:pt x="1" y="1012"/>
                    <a:pt x="560" y="1405"/>
                  </a:cubicBezTo>
                  <a:cubicBezTo>
                    <a:pt x="701" y="1502"/>
                    <a:pt x="854" y="1545"/>
                    <a:pt x="1002" y="1545"/>
                  </a:cubicBezTo>
                  <a:cubicBezTo>
                    <a:pt x="1453" y="1545"/>
                    <a:pt x="1861" y="1142"/>
                    <a:pt x="1763" y="631"/>
                  </a:cubicBezTo>
                  <a:cubicBezTo>
                    <a:pt x="1699" y="259"/>
                    <a:pt x="1369"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544" name="Google Shape;6544;p70"/>
            <p:cNvSpPr/>
            <p:nvPr/>
          </p:nvSpPr>
          <p:spPr>
            <a:xfrm>
              <a:off x="7375824" y="310528"/>
              <a:ext cx="121408" cy="43512"/>
            </a:xfrm>
            <a:custGeom>
              <a:avLst/>
              <a:gdLst/>
              <a:ahLst/>
              <a:cxnLst/>
              <a:rect l="l" t="t" r="r" b="b"/>
              <a:pathLst>
                <a:path w="3764" h="1349" extrusionOk="0">
                  <a:moveTo>
                    <a:pt x="3143" y="0"/>
                  </a:moveTo>
                  <a:cubicBezTo>
                    <a:pt x="3132" y="0"/>
                    <a:pt x="3120" y="1"/>
                    <a:pt x="3108" y="2"/>
                  </a:cubicBezTo>
                  <a:lnTo>
                    <a:pt x="3096" y="2"/>
                  </a:lnTo>
                  <a:lnTo>
                    <a:pt x="501" y="478"/>
                  </a:lnTo>
                  <a:cubicBezTo>
                    <a:pt x="0" y="618"/>
                    <a:pt x="125" y="1348"/>
                    <a:pt x="631" y="1348"/>
                  </a:cubicBezTo>
                  <a:cubicBezTo>
                    <a:pt x="643" y="1348"/>
                    <a:pt x="655" y="1348"/>
                    <a:pt x="667" y="1347"/>
                  </a:cubicBezTo>
                  <a:lnTo>
                    <a:pt x="3263" y="871"/>
                  </a:lnTo>
                  <a:cubicBezTo>
                    <a:pt x="3763" y="731"/>
                    <a:pt x="3638" y="0"/>
                    <a:pt x="3143"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545" name="Google Shape;6545;p70"/>
            <p:cNvSpPr/>
            <p:nvPr/>
          </p:nvSpPr>
          <p:spPr>
            <a:xfrm>
              <a:off x="7319765" y="399294"/>
              <a:ext cx="60156" cy="50189"/>
            </a:xfrm>
            <a:custGeom>
              <a:avLst/>
              <a:gdLst/>
              <a:ahLst/>
              <a:cxnLst/>
              <a:rect l="l" t="t" r="r" b="b"/>
              <a:pathLst>
                <a:path w="1865" h="1556" extrusionOk="0">
                  <a:moveTo>
                    <a:pt x="1013" y="1"/>
                  </a:moveTo>
                  <a:cubicBezTo>
                    <a:pt x="970" y="1"/>
                    <a:pt x="926" y="4"/>
                    <a:pt x="881" y="12"/>
                  </a:cubicBezTo>
                  <a:cubicBezTo>
                    <a:pt x="203" y="131"/>
                    <a:pt x="0" y="1012"/>
                    <a:pt x="572" y="1417"/>
                  </a:cubicBezTo>
                  <a:cubicBezTo>
                    <a:pt x="711" y="1513"/>
                    <a:pt x="862" y="1556"/>
                    <a:pt x="1007" y="1556"/>
                  </a:cubicBezTo>
                  <a:cubicBezTo>
                    <a:pt x="1458" y="1556"/>
                    <a:pt x="1864" y="1147"/>
                    <a:pt x="1774" y="643"/>
                  </a:cubicBezTo>
                  <a:cubicBezTo>
                    <a:pt x="1700" y="260"/>
                    <a:pt x="1378" y="1"/>
                    <a:pt x="101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546" name="Google Shape;6546;p70"/>
            <p:cNvSpPr/>
            <p:nvPr/>
          </p:nvSpPr>
          <p:spPr>
            <a:xfrm>
              <a:off x="7388726" y="384586"/>
              <a:ext cx="122472" cy="44028"/>
            </a:xfrm>
            <a:custGeom>
              <a:avLst/>
              <a:gdLst/>
              <a:ahLst/>
              <a:cxnLst/>
              <a:rect l="l" t="t" r="r" b="b"/>
              <a:pathLst>
                <a:path w="3797" h="1365" extrusionOk="0">
                  <a:moveTo>
                    <a:pt x="3182" y="0"/>
                  </a:moveTo>
                  <a:cubicBezTo>
                    <a:pt x="3164" y="0"/>
                    <a:pt x="3144" y="1"/>
                    <a:pt x="3125" y="4"/>
                  </a:cubicBezTo>
                  <a:lnTo>
                    <a:pt x="529" y="480"/>
                  </a:lnTo>
                  <a:cubicBezTo>
                    <a:pt x="1" y="606"/>
                    <a:pt x="126" y="1364"/>
                    <a:pt x="627" y="1364"/>
                  </a:cubicBezTo>
                  <a:cubicBezTo>
                    <a:pt x="646" y="1364"/>
                    <a:pt x="665" y="1363"/>
                    <a:pt x="684" y="1361"/>
                  </a:cubicBezTo>
                  <a:lnTo>
                    <a:pt x="3280" y="885"/>
                  </a:lnTo>
                  <a:cubicBezTo>
                    <a:pt x="3796" y="747"/>
                    <a:pt x="3682" y="0"/>
                    <a:pt x="318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547" name="Google Shape;6547;p70"/>
            <p:cNvSpPr/>
            <p:nvPr/>
          </p:nvSpPr>
          <p:spPr>
            <a:xfrm>
              <a:off x="7262544" y="708039"/>
              <a:ext cx="250428" cy="224688"/>
            </a:xfrm>
            <a:custGeom>
              <a:avLst/>
              <a:gdLst/>
              <a:ahLst/>
              <a:cxnLst/>
              <a:rect l="l" t="t" r="r" b="b"/>
              <a:pathLst>
                <a:path w="7764" h="6966" extrusionOk="0">
                  <a:moveTo>
                    <a:pt x="3934" y="1"/>
                  </a:moveTo>
                  <a:cubicBezTo>
                    <a:pt x="2900" y="1"/>
                    <a:pt x="1883" y="469"/>
                    <a:pt x="1215" y="1346"/>
                  </a:cubicBezTo>
                  <a:lnTo>
                    <a:pt x="6953" y="4977"/>
                  </a:lnTo>
                  <a:cubicBezTo>
                    <a:pt x="7763" y="3406"/>
                    <a:pt x="7251" y="1477"/>
                    <a:pt x="5751" y="525"/>
                  </a:cubicBezTo>
                  <a:cubicBezTo>
                    <a:pt x="5187" y="171"/>
                    <a:pt x="4557" y="1"/>
                    <a:pt x="3934" y="1"/>
                  </a:cubicBezTo>
                  <a:close/>
                  <a:moveTo>
                    <a:pt x="810" y="2001"/>
                  </a:moveTo>
                  <a:lnTo>
                    <a:pt x="810" y="2001"/>
                  </a:lnTo>
                  <a:cubicBezTo>
                    <a:pt x="0" y="3561"/>
                    <a:pt x="524" y="5489"/>
                    <a:pt x="2012" y="6442"/>
                  </a:cubicBezTo>
                  <a:cubicBezTo>
                    <a:pt x="2576" y="6796"/>
                    <a:pt x="3206" y="6966"/>
                    <a:pt x="3829" y="6966"/>
                  </a:cubicBezTo>
                  <a:cubicBezTo>
                    <a:pt x="4864" y="6966"/>
                    <a:pt x="5880" y="6497"/>
                    <a:pt x="6549" y="5620"/>
                  </a:cubicBezTo>
                  <a:lnTo>
                    <a:pt x="810" y="200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548" name="Google Shape;6548;p70"/>
            <p:cNvSpPr/>
            <p:nvPr/>
          </p:nvSpPr>
          <p:spPr>
            <a:xfrm>
              <a:off x="7731822" y="226472"/>
              <a:ext cx="195885" cy="181918"/>
            </a:xfrm>
            <a:custGeom>
              <a:avLst/>
              <a:gdLst/>
              <a:ahLst/>
              <a:cxnLst/>
              <a:rect l="l" t="t" r="r" b="b"/>
              <a:pathLst>
                <a:path w="6073" h="5640" extrusionOk="0">
                  <a:moveTo>
                    <a:pt x="3596" y="0"/>
                  </a:moveTo>
                  <a:lnTo>
                    <a:pt x="1203" y="1631"/>
                  </a:lnTo>
                  <a:cubicBezTo>
                    <a:pt x="251" y="2286"/>
                    <a:pt x="1" y="3596"/>
                    <a:pt x="655" y="4560"/>
                  </a:cubicBezTo>
                  <a:lnTo>
                    <a:pt x="763" y="4715"/>
                  </a:lnTo>
                  <a:cubicBezTo>
                    <a:pt x="1171" y="5316"/>
                    <a:pt x="1833" y="5640"/>
                    <a:pt x="2508" y="5640"/>
                  </a:cubicBezTo>
                  <a:cubicBezTo>
                    <a:pt x="2916" y="5640"/>
                    <a:pt x="3328" y="5521"/>
                    <a:pt x="3692" y="5275"/>
                  </a:cubicBezTo>
                  <a:lnTo>
                    <a:pt x="6073" y="3644"/>
                  </a:lnTo>
                  <a:lnTo>
                    <a:pt x="3596" y="0"/>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549" name="Google Shape;6549;p70"/>
            <p:cNvSpPr/>
            <p:nvPr/>
          </p:nvSpPr>
          <p:spPr>
            <a:xfrm>
              <a:off x="7864326" y="151317"/>
              <a:ext cx="196272" cy="181950"/>
            </a:xfrm>
            <a:custGeom>
              <a:avLst/>
              <a:gdLst/>
              <a:ahLst/>
              <a:cxnLst/>
              <a:rect l="l" t="t" r="r" b="b"/>
              <a:pathLst>
                <a:path w="6085" h="5641" extrusionOk="0">
                  <a:moveTo>
                    <a:pt x="3568" y="1"/>
                  </a:moveTo>
                  <a:cubicBezTo>
                    <a:pt x="3162" y="1"/>
                    <a:pt x="2752" y="119"/>
                    <a:pt x="2393" y="366"/>
                  </a:cubicBezTo>
                  <a:lnTo>
                    <a:pt x="0" y="1997"/>
                  </a:lnTo>
                  <a:lnTo>
                    <a:pt x="2477" y="5640"/>
                  </a:lnTo>
                  <a:lnTo>
                    <a:pt x="4870" y="4009"/>
                  </a:lnTo>
                  <a:cubicBezTo>
                    <a:pt x="5834" y="3354"/>
                    <a:pt x="6084" y="2044"/>
                    <a:pt x="5430" y="1080"/>
                  </a:cubicBezTo>
                  <a:lnTo>
                    <a:pt x="5310" y="925"/>
                  </a:lnTo>
                  <a:cubicBezTo>
                    <a:pt x="4902" y="324"/>
                    <a:pt x="4240" y="1"/>
                    <a:pt x="356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550" name="Google Shape;6550;p70"/>
            <p:cNvSpPr/>
            <p:nvPr/>
          </p:nvSpPr>
          <p:spPr>
            <a:xfrm>
              <a:off x="7674215" y="602242"/>
              <a:ext cx="346064" cy="344032"/>
            </a:xfrm>
            <a:custGeom>
              <a:avLst/>
              <a:gdLst/>
              <a:ahLst/>
              <a:cxnLst/>
              <a:rect l="l" t="t" r="r" b="b"/>
              <a:pathLst>
                <a:path w="10729" h="10666" extrusionOk="0">
                  <a:moveTo>
                    <a:pt x="4999" y="1"/>
                  </a:moveTo>
                  <a:cubicBezTo>
                    <a:pt x="4821" y="1"/>
                    <a:pt x="4665" y="136"/>
                    <a:pt x="4644" y="328"/>
                  </a:cubicBezTo>
                  <a:lnTo>
                    <a:pt x="4180" y="3805"/>
                  </a:lnTo>
                  <a:lnTo>
                    <a:pt x="715" y="3340"/>
                  </a:lnTo>
                  <a:cubicBezTo>
                    <a:pt x="693" y="3336"/>
                    <a:pt x="671" y="3335"/>
                    <a:pt x="650" y="3335"/>
                  </a:cubicBezTo>
                  <a:cubicBezTo>
                    <a:pt x="465" y="3335"/>
                    <a:pt x="318" y="3469"/>
                    <a:pt x="286" y="3662"/>
                  </a:cubicBezTo>
                  <a:lnTo>
                    <a:pt x="36" y="5626"/>
                  </a:lnTo>
                  <a:cubicBezTo>
                    <a:pt x="1" y="5829"/>
                    <a:pt x="144" y="6019"/>
                    <a:pt x="358" y="6043"/>
                  </a:cubicBezTo>
                  <a:lnTo>
                    <a:pt x="346" y="6043"/>
                  </a:lnTo>
                  <a:lnTo>
                    <a:pt x="3823" y="6507"/>
                  </a:lnTo>
                  <a:lnTo>
                    <a:pt x="3370" y="9984"/>
                  </a:lnTo>
                  <a:cubicBezTo>
                    <a:pt x="3334" y="10186"/>
                    <a:pt x="3477" y="10377"/>
                    <a:pt x="3692" y="10401"/>
                  </a:cubicBezTo>
                  <a:lnTo>
                    <a:pt x="5656" y="10663"/>
                  </a:lnTo>
                  <a:cubicBezTo>
                    <a:pt x="5671" y="10664"/>
                    <a:pt x="5686" y="10665"/>
                    <a:pt x="5700" y="10665"/>
                  </a:cubicBezTo>
                  <a:cubicBezTo>
                    <a:pt x="5886" y="10665"/>
                    <a:pt x="6051" y="10529"/>
                    <a:pt x="6073" y="10341"/>
                  </a:cubicBezTo>
                  <a:lnTo>
                    <a:pt x="6537" y="6864"/>
                  </a:lnTo>
                  <a:lnTo>
                    <a:pt x="10014" y="7329"/>
                  </a:lnTo>
                  <a:cubicBezTo>
                    <a:pt x="10029" y="7331"/>
                    <a:pt x="10043" y="7331"/>
                    <a:pt x="10058" y="7331"/>
                  </a:cubicBezTo>
                  <a:cubicBezTo>
                    <a:pt x="10243" y="7331"/>
                    <a:pt x="10408" y="7195"/>
                    <a:pt x="10431" y="7007"/>
                  </a:cubicBezTo>
                  <a:lnTo>
                    <a:pt x="10693" y="5031"/>
                  </a:lnTo>
                  <a:cubicBezTo>
                    <a:pt x="10728" y="4828"/>
                    <a:pt x="10573" y="4638"/>
                    <a:pt x="10371" y="4614"/>
                  </a:cubicBezTo>
                  <a:lnTo>
                    <a:pt x="6894" y="4150"/>
                  </a:lnTo>
                  <a:lnTo>
                    <a:pt x="7359" y="673"/>
                  </a:lnTo>
                  <a:cubicBezTo>
                    <a:pt x="7383" y="471"/>
                    <a:pt x="7240" y="280"/>
                    <a:pt x="7037" y="256"/>
                  </a:cubicBezTo>
                  <a:lnTo>
                    <a:pt x="5061" y="6"/>
                  </a:lnTo>
                  <a:cubicBezTo>
                    <a:pt x="5040" y="3"/>
                    <a:pt x="5019" y="1"/>
                    <a:pt x="4999"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551" name="Google Shape;6551;p70"/>
            <p:cNvSpPr/>
            <p:nvPr/>
          </p:nvSpPr>
          <p:spPr>
            <a:xfrm>
              <a:off x="7231418" y="1123290"/>
              <a:ext cx="350289" cy="436217"/>
            </a:xfrm>
            <a:custGeom>
              <a:avLst/>
              <a:gdLst/>
              <a:ahLst/>
              <a:cxnLst/>
              <a:rect l="l" t="t" r="r" b="b"/>
              <a:pathLst>
                <a:path w="10860" h="13524" extrusionOk="0">
                  <a:moveTo>
                    <a:pt x="4155" y="429"/>
                  </a:moveTo>
                  <a:cubicBezTo>
                    <a:pt x="4444" y="429"/>
                    <a:pt x="4730" y="604"/>
                    <a:pt x="4787" y="997"/>
                  </a:cubicBezTo>
                  <a:cubicBezTo>
                    <a:pt x="4811" y="1188"/>
                    <a:pt x="4763" y="1390"/>
                    <a:pt x="4632" y="1533"/>
                  </a:cubicBezTo>
                  <a:lnTo>
                    <a:pt x="3847" y="1688"/>
                  </a:lnTo>
                  <a:cubicBezTo>
                    <a:pt x="3668" y="1593"/>
                    <a:pt x="3549" y="1426"/>
                    <a:pt x="3513" y="1224"/>
                  </a:cubicBezTo>
                  <a:cubicBezTo>
                    <a:pt x="3399" y="725"/>
                    <a:pt x="3779" y="429"/>
                    <a:pt x="4155" y="429"/>
                  </a:cubicBezTo>
                  <a:close/>
                  <a:moveTo>
                    <a:pt x="7868" y="2749"/>
                  </a:moveTo>
                  <a:cubicBezTo>
                    <a:pt x="8126" y="2749"/>
                    <a:pt x="8354" y="2938"/>
                    <a:pt x="8407" y="3200"/>
                  </a:cubicBezTo>
                  <a:lnTo>
                    <a:pt x="9788" y="10761"/>
                  </a:lnTo>
                  <a:cubicBezTo>
                    <a:pt x="9835" y="11058"/>
                    <a:pt x="9645" y="11344"/>
                    <a:pt x="9335" y="11392"/>
                  </a:cubicBezTo>
                  <a:lnTo>
                    <a:pt x="3073" y="12535"/>
                  </a:lnTo>
                  <a:cubicBezTo>
                    <a:pt x="3037" y="12542"/>
                    <a:pt x="3002" y="12545"/>
                    <a:pt x="2968" y="12545"/>
                  </a:cubicBezTo>
                  <a:cubicBezTo>
                    <a:pt x="2711" y="12545"/>
                    <a:pt x="2484" y="12357"/>
                    <a:pt x="2442" y="12094"/>
                  </a:cubicBezTo>
                  <a:lnTo>
                    <a:pt x="1060" y="4534"/>
                  </a:lnTo>
                  <a:cubicBezTo>
                    <a:pt x="1013" y="4236"/>
                    <a:pt x="1215" y="3950"/>
                    <a:pt x="1513" y="3903"/>
                  </a:cubicBezTo>
                  <a:lnTo>
                    <a:pt x="2251" y="3760"/>
                  </a:lnTo>
                  <a:cubicBezTo>
                    <a:pt x="2294" y="3975"/>
                    <a:pt x="2483" y="4122"/>
                    <a:pt x="2695" y="4122"/>
                  </a:cubicBezTo>
                  <a:cubicBezTo>
                    <a:pt x="2717" y="4122"/>
                    <a:pt x="2740" y="4120"/>
                    <a:pt x="2763" y="4117"/>
                  </a:cubicBezTo>
                  <a:lnTo>
                    <a:pt x="6680" y="3402"/>
                  </a:lnTo>
                  <a:cubicBezTo>
                    <a:pt x="6906" y="3355"/>
                    <a:pt x="7073" y="3129"/>
                    <a:pt x="7025" y="2890"/>
                  </a:cubicBezTo>
                  <a:lnTo>
                    <a:pt x="7764" y="2760"/>
                  </a:lnTo>
                  <a:cubicBezTo>
                    <a:pt x="7799" y="2752"/>
                    <a:pt x="7834" y="2749"/>
                    <a:pt x="7868" y="2749"/>
                  </a:cubicBezTo>
                  <a:close/>
                  <a:moveTo>
                    <a:pt x="4154" y="0"/>
                  </a:moveTo>
                  <a:cubicBezTo>
                    <a:pt x="4084" y="0"/>
                    <a:pt x="4013" y="7"/>
                    <a:pt x="3942" y="21"/>
                  </a:cubicBezTo>
                  <a:cubicBezTo>
                    <a:pt x="3346" y="128"/>
                    <a:pt x="2954" y="700"/>
                    <a:pt x="3073" y="1307"/>
                  </a:cubicBezTo>
                  <a:cubicBezTo>
                    <a:pt x="3108" y="1474"/>
                    <a:pt x="3180" y="1640"/>
                    <a:pt x="3287" y="1783"/>
                  </a:cubicBezTo>
                  <a:lnTo>
                    <a:pt x="2513" y="1926"/>
                  </a:lnTo>
                  <a:cubicBezTo>
                    <a:pt x="2203" y="1986"/>
                    <a:pt x="1989" y="2295"/>
                    <a:pt x="2049" y="2617"/>
                  </a:cubicBezTo>
                  <a:lnTo>
                    <a:pt x="2096" y="2890"/>
                  </a:lnTo>
                  <a:lnTo>
                    <a:pt x="810" y="3129"/>
                  </a:lnTo>
                  <a:cubicBezTo>
                    <a:pt x="322" y="3212"/>
                    <a:pt x="1" y="3676"/>
                    <a:pt x="96" y="4164"/>
                  </a:cubicBezTo>
                  <a:lnTo>
                    <a:pt x="1668" y="12785"/>
                  </a:lnTo>
                  <a:cubicBezTo>
                    <a:pt x="1742" y="13221"/>
                    <a:pt x="2130" y="13524"/>
                    <a:pt x="2552" y="13524"/>
                  </a:cubicBezTo>
                  <a:cubicBezTo>
                    <a:pt x="2602" y="13524"/>
                    <a:pt x="2653" y="13520"/>
                    <a:pt x="2704" y="13511"/>
                  </a:cubicBezTo>
                  <a:lnTo>
                    <a:pt x="10050" y="12165"/>
                  </a:lnTo>
                  <a:cubicBezTo>
                    <a:pt x="10538" y="12082"/>
                    <a:pt x="10859" y="11618"/>
                    <a:pt x="10764" y="11130"/>
                  </a:cubicBezTo>
                  <a:lnTo>
                    <a:pt x="9192" y="2498"/>
                  </a:lnTo>
                  <a:cubicBezTo>
                    <a:pt x="9108" y="2067"/>
                    <a:pt x="8738" y="1766"/>
                    <a:pt x="8317" y="1766"/>
                  </a:cubicBezTo>
                  <a:cubicBezTo>
                    <a:pt x="8260" y="1766"/>
                    <a:pt x="8203" y="1772"/>
                    <a:pt x="8145" y="1783"/>
                  </a:cubicBezTo>
                  <a:lnTo>
                    <a:pt x="6859" y="2009"/>
                  </a:lnTo>
                  <a:lnTo>
                    <a:pt x="6811" y="1736"/>
                  </a:lnTo>
                  <a:cubicBezTo>
                    <a:pt x="6757" y="1446"/>
                    <a:pt x="6500" y="1252"/>
                    <a:pt x="6223" y="1252"/>
                  </a:cubicBezTo>
                  <a:cubicBezTo>
                    <a:pt x="6193" y="1252"/>
                    <a:pt x="6163" y="1255"/>
                    <a:pt x="6133" y="1259"/>
                  </a:cubicBezTo>
                  <a:lnTo>
                    <a:pt x="5180" y="1438"/>
                  </a:lnTo>
                  <a:cubicBezTo>
                    <a:pt x="5240" y="1259"/>
                    <a:pt x="5251" y="1081"/>
                    <a:pt x="5216" y="914"/>
                  </a:cubicBezTo>
                  <a:cubicBezTo>
                    <a:pt x="5132" y="378"/>
                    <a:pt x="4677" y="0"/>
                    <a:pt x="4154"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552" name="Google Shape;6552;p70"/>
            <p:cNvSpPr/>
            <p:nvPr/>
          </p:nvSpPr>
          <p:spPr>
            <a:xfrm>
              <a:off x="7293638" y="1280275"/>
              <a:ext cx="60059" cy="49866"/>
            </a:xfrm>
            <a:custGeom>
              <a:avLst/>
              <a:gdLst/>
              <a:ahLst/>
              <a:cxnLst/>
              <a:rect l="l" t="t" r="r" b="b"/>
              <a:pathLst>
                <a:path w="1862" h="1546" extrusionOk="0">
                  <a:moveTo>
                    <a:pt x="1002" y="1"/>
                  </a:moveTo>
                  <a:cubicBezTo>
                    <a:pt x="959" y="1"/>
                    <a:pt x="914" y="4"/>
                    <a:pt x="870" y="12"/>
                  </a:cubicBezTo>
                  <a:cubicBezTo>
                    <a:pt x="191" y="131"/>
                    <a:pt x="1" y="1012"/>
                    <a:pt x="572" y="1405"/>
                  </a:cubicBezTo>
                  <a:cubicBezTo>
                    <a:pt x="710" y="1502"/>
                    <a:pt x="861" y="1545"/>
                    <a:pt x="1007" y="1545"/>
                  </a:cubicBezTo>
                  <a:cubicBezTo>
                    <a:pt x="1453" y="1545"/>
                    <a:pt x="1861" y="1142"/>
                    <a:pt x="1763" y="631"/>
                  </a:cubicBezTo>
                  <a:cubicBezTo>
                    <a:pt x="1699" y="259"/>
                    <a:pt x="1369"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553" name="Google Shape;6553;p70"/>
            <p:cNvSpPr/>
            <p:nvPr/>
          </p:nvSpPr>
          <p:spPr>
            <a:xfrm>
              <a:off x="7361406" y="1265566"/>
              <a:ext cx="125569" cy="43931"/>
            </a:xfrm>
            <a:custGeom>
              <a:avLst/>
              <a:gdLst/>
              <a:ahLst/>
              <a:cxnLst/>
              <a:rect l="l" t="t" r="r" b="b"/>
              <a:pathLst>
                <a:path w="3893" h="1362" extrusionOk="0">
                  <a:moveTo>
                    <a:pt x="3284" y="1"/>
                  </a:moveTo>
                  <a:cubicBezTo>
                    <a:pt x="3246" y="1"/>
                    <a:pt x="3205" y="5"/>
                    <a:pt x="3162" y="15"/>
                  </a:cubicBezTo>
                  <a:lnTo>
                    <a:pt x="3150" y="15"/>
                  </a:lnTo>
                  <a:lnTo>
                    <a:pt x="567" y="492"/>
                  </a:lnTo>
                  <a:cubicBezTo>
                    <a:pt x="0" y="569"/>
                    <a:pt x="107" y="1362"/>
                    <a:pt x="607" y="1362"/>
                  </a:cubicBezTo>
                  <a:cubicBezTo>
                    <a:pt x="643" y="1362"/>
                    <a:pt x="681" y="1358"/>
                    <a:pt x="721" y="1349"/>
                  </a:cubicBezTo>
                  <a:lnTo>
                    <a:pt x="3317" y="873"/>
                  </a:lnTo>
                  <a:cubicBezTo>
                    <a:pt x="3892" y="817"/>
                    <a:pt x="3789" y="1"/>
                    <a:pt x="328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554" name="Google Shape;6554;p70"/>
            <p:cNvSpPr/>
            <p:nvPr/>
          </p:nvSpPr>
          <p:spPr>
            <a:xfrm>
              <a:off x="7306314" y="1349784"/>
              <a:ext cx="60059" cy="49866"/>
            </a:xfrm>
            <a:custGeom>
              <a:avLst/>
              <a:gdLst/>
              <a:ahLst/>
              <a:cxnLst/>
              <a:rect l="l" t="t" r="r" b="b"/>
              <a:pathLst>
                <a:path w="1862" h="1546" extrusionOk="0">
                  <a:moveTo>
                    <a:pt x="1002" y="1"/>
                  </a:moveTo>
                  <a:cubicBezTo>
                    <a:pt x="958" y="1"/>
                    <a:pt x="914" y="4"/>
                    <a:pt x="870" y="12"/>
                  </a:cubicBezTo>
                  <a:cubicBezTo>
                    <a:pt x="191" y="131"/>
                    <a:pt x="1" y="1012"/>
                    <a:pt x="560" y="1405"/>
                  </a:cubicBezTo>
                  <a:cubicBezTo>
                    <a:pt x="701" y="1502"/>
                    <a:pt x="854" y="1545"/>
                    <a:pt x="1003" y="1545"/>
                  </a:cubicBezTo>
                  <a:cubicBezTo>
                    <a:pt x="1454" y="1545"/>
                    <a:pt x="1861" y="1145"/>
                    <a:pt x="1763" y="643"/>
                  </a:cubicBezTo>
                  <a:cubicBezTo>
                    <a:pt x="1699" y="260"/>
                    <a:pt x="1369"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555" name="Google Shape;6555;p70"/>
            <p:cNvSpPr/>
            <p:nvPr/>
          </p:nvSpPr>
          <p:spPr>
            <a:xfrm>
              <a:off x="7375953" y="1335140"/>
              <a:ext cx="121279" cy="43544"/>
            </a:xfrm>
            <a:custGeom>
              <a:avLst/>
              <a:gdLst/>
              <a:ahLst/>
              <a:cxnLst/>
              <a:rect l="l" t="t" r="r" b="b"/>
              <a:pathLst>
                <a:path w="3760" h="1350" extrusionOk="0">
                  <a:moveTo>
                    <a:pt x="3128" y="0"/>
                  </a:moveTo>
                  <a:cubicBezTo>
                    <a:pt x="3116" y="0"/>
                    <a:pt x="3104" y="1"/>
                    <a:pt x="3092" y="2"/>
                  </a:cubicBezTo>
                  <a:lnTo>
                    <a:pt x="497" y="478"/>
                  </a:lnTo>
                  <a:cubicBezTo>
                    <a:pt x="0" y="628"/>
                    <a:pt x="119" y="1349"/>
                    <a:pt x="616" y="1349"/>
                  </a:cubicBezTo>
                  <a:cubicBezTo>
                    <a:pt x="631" y="1349"/>
                    <a:pt x="647" y="1348"/>
                    <a:pt x="663" y="1347"/>
                  </a:cubicBezTo>
                  <a:lnTo>
                    <a:pt x="3259" y="883"/>
                  </a:lnTo>
                  <a:cubicBezTo>
                    <a:pt x="3759" y="731"/>
                    <a:pt x="3634" y="0"/>
                    <a:pt x="3128"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556" name="Google Shape;6556;p70"/>
            <p:cNvSpPr/>
            <p:nvPr/>
          </p:nvSpPr>
          <p:spPr>
            <a:xfrm>
              <a:off x="7319765" y="1424293"/>
              <a:ext cx="60123" cy="49834"/>
            </a:xfrm>
            <a:custGeom>
              <a:avLst/>
              <a:gdLst/>
              <a:ahLst/>
              <a:cxnLst/>
              <a:rect l="l" t="t" r="r" b="b"/>
              <a:pathLst>
                <a:path w="1864" h="1545" extrusionOk="0">
                  <a:moveTo>
                    <a:pt x="1014" y="0"/>
                  </a:moveTo>
                  <a:cubicBezTo>
                    <a:pt x="970" y="0"/>
                    <a:pt x="926" y="4"/>
                    <a:pt x="881" y="12"/>
                  </a:cubicBezTo>
                  <a:cubicBezTo>
                    <a:pt x="203" y="131"/>
                    <a:pt x="0" y="1012"/>
                    <a:pt x="572" y="1405"/>
                  </a:cubicBezTo>
                  <a:cubicBezTo>
                    <a:pt x="710" y="1502"/>
                    <a:pt x="860" y="1545"/>
                    <a:pt x="1007" y="1545"/>
                  </a:cubicBezTo>
                  <a:cubicBezTo>
                    <a:pt x="1454" y="1545"/>
                    <a:pt x="1864" y="1142"/>
                    <a:pt x="1774" y="631"/>
                  </a:cubicBezTo>
                  <a:cubicBezTo>
                    <a:pt x="1700" y="259"/>
                    <a:pt x="1378" y="0"/>
                    <a:pt x="1014"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557" name="Google Shape;6557;p70"/>
            <p:cNvSpPr/>
            <p:nvPr/>
          </p:nvSpPr>
          <p:spPr>
            <a:xfrm>
              <a:off x="7389371" y="1409585"/>
              <a:ext cx="121440" cy="43577"/>
            </a:xfrm>
            <a:custGeom>
              <a:avLst/>
              <a:gdLst/>
              <a:ahLst/>
              <a:cxnLst/>
              <a:rect l="l" t="t" r="r" b="b"/>
              <a:pathLst>
                <a:path w="3765" h="1351" extrusionOk="0">
                  <a:moveTo>
                    <a:pt x="3162" y="0"/>
                  </a:moveTo>
                  <a:cubicBezTo>
                    <a:pt x="3143" y="0"/>
                    <a:pt x="3124" y="1"/>
                    <a:pt x="3105" y="3"/>
                  </a:cubicBezTo>
                  <a:lnTo>
                    <a:pt x="509" y="468"/>
                  </a:lnTo>
                  <a:cubicBezTo>
                    <a:pt x="1" y="606"/>
                    <a:pt x="109" y="1351"/>
                    <a:pt x="617" y="1351"/>
                  </a:cubicBezTo>
                  <a:cubicBezTo>
                    <a:pt x="632" y="1351"/>
                    <a:pt x="648" y="1350"/>
                    <a:pt x="664" y="1349"/>
                  </a:cubicBezTo>
                  <a:lnTo>
                    <a:pt x="3260" y="872"/>
                  </a:lnTo>
                  <a:cubicBezTo>
                    <a:pt x="3764" y="735"/>
                    <a:pt x="3650" y="0"/>
                    <a:pt x="316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558" name="Google Shape;6558;p70"/>
            <p:cNvSpPr/>
            <p:nvPr/>
          </p:nvSpPr>
          <p:spPr>
            <a:xfrm>
              <a:off x="7262544" y="1733296"/>
              <a:ext cx="249267" cy="224043"/>
            </a:xfrm>
            <a:custGeom>
              <a:avLst/>
              <a:gdLst/>
              <a:ahLst/>
              <a:cxnLst/>
              <a:rect l="l" t="t" r="r" b="b"/>
              <a:pathLst>
                <a:path w="7728" h="6946" extrusionOk="0">
                  <a:moveTo>
                    <a:pt x="3942" y="0"/>
                  </a:moveTo>
                  <a:cubicBezTo>
                    <a:pt x="2907" y="0"/>
                    <a:pt x="1888" y="464"/>
                    <a:pt x="1215" y="1338"/>
                  </a:cubicBezTo>
                  <a:lnTo>
                    <a:pt x="6953" y="4957"/>
                  </a:lnTo>
                  <a:cubicBezTo>
                    <a:pt x="7727" y="3398"/>
                    <a:pt x="7239" y="1469"/>
                    <a:pt x="5775" y="528"/>
                  </a:cubicBezTo>
                  <a:cubicBezTo>
                    <a:pt x="5207" y="172"/>
                    <a:pt x="4571" y="0"/>
                    <a:pt x="3942" y="0"/>
                  </a:cubicBezTo>
                  <a:close/>
                  <a:moveTo>
                    <a:pt x="810" y="1981"/>
                  </a:moveTo>
                  <a:lnTo>
                    <a:pt x="810" y="1981"/>
                  </a:lnTo>
                  <a:cubicBezTo>
                    <a:pt x="0" y="3552"/>
                    <a:pt x="524" y="5481"/>
                    <a:pt x="2012" y="6422"/>
                  </a:cubicBezTo>
                  <a:cubicBezTo>
                    <a:pt x="2576" y="6775"/>
                    <a:pt x="3206" y="6946"/>
                    <a:pt x="3829" y="6946"/>
                  </a:cubicBezTo>
                  <a:cubicBezTo>
                    <a:pt x="4864" y="6946"/>
                    <a:pt x="5880" y="6477"/>
                    <a:pt x="6549" y="5600"/>
                  </a:cubicBezTo>
                  <a:lnTo>
                    <a:pt x="810" y="198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559" name="Google Shape;6559;p70"/>
            <p:cNvSpPr/>
            <p:nvPr/>
          </p:nvSpPr>
          <p:spPr>
            <a:xfrm>
              <a:off x="7731435" y="1251439"/>
              <a:ext cx="196272" cy="181563"/>
            </a:xfrm>
            <a:custGeom>
              <a:avLst/>
              <a:gdLst/>
              <a:ahLst/>
              <a:cxnLst/>
              <a:rect l="l" t="t" r="r" b="b"/>
              <a:pathLst>
                <a:path w="6085" h="5629" extrusionOk="0">
                  <a:moveTo>
                    <a:pt x="3608" y="1"/>
                  </a:moveTo>
                  <a:lnTo>
                    <a:pt x="1215" y="1620"/>
                  </a:lnTo>
                  <a:cubicBezTo>
                    <a:pt x="251" y="2275"/>
                    <a:pt x="1" y="3585"/>
                    <a:pt x="667" y="4549"/>
                  </a:cubicBezTo>
                  <a:lnTo>
                    <a:pt x="775" y="4704"/>
                  </a:lnTo>
                  <a:cubicBezTo>
                    <a:pt x="1183" y="5305"/>
                    <a:pt x="1845" y="5629"/>
                    <a:pt x="2520" y="5629"/>
                  </a:cubicBezTo>
                  <a:cubicBezTo>
                    <a:pt x="2928" y="5629"/>
                    <a:pt x="3340" y="5510"/>
                    <a:pt x="3704" y="5264"/>
                  </a:cubicBezTo>
                  <a:lnTo>
                    <a:pt x="6085" y="3644"/>
                  </a:lnTo>
                  <a:lnTo>
                    <a:pt x="3608" y="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560" name="Google Shape;6560;p70"/>
            <p:cNvSpPr/>
            <p:nvPr/>
          </p:nvSpPr>
          <p:spPr>
            <a:xfrm>
              <a:off x="7864326" y="1176188"/>
              <a:ext cx="195885" cy="181660"/>
            </a:xfrm>
            <a:custGeom>
              <a:avLst/>
              <a:gdLst/>
              <a:ahLst/>
              <a:cxnLst/>
              <a:rect l="l" t="t" r="r" b="b"/>
              <a:pathLst>
                <a:path w="6073" h="5632" extrusionOk="0">
                  <a:moveTo>
                    <a:pt x="3579" y="1"/>
                  </a:moveTo>
                  <a:cubicBezTo>
                    <a:pt x="3169" y="1"/>
                    <a:pt x="2756" y="120"/>
                    <a:pt x="2393" y="369"/>
                  </a:cubicBezTo>
                  <a:lnTo>
                    <a:pt x="0" y="1989"/>
                  </a:lnTo>
                  <a:lnTo>
                    <a:pt x="2477" y="5632"/>
                  </a:lnTo>
                  <a:lnTo>
                    <a:pt x="4870" y="4001"/>
                  </a:lnTo>
                  <a:cubicBezTo>
                    <a:pt x="5822" y="3346"/>
                    <a:pt x="6072" y="2036"/>
                    <a:pt x="5430" y="1072"/>
                  </a:cubicBezTo>
                  <a:lnTo>
                    <a:pt x="5430" y="1072"/>
                  </a:lnTo>
                  <a:lnTo>
                    <a:pt x="5430" y="1084"/>
                  </a:lnTo>
                  <a:lnTo>
                    <a:pt x="5310" y="917"/>
                  </a:lnTo>
                  <a:cubicBezTo>
                    <a:pt x="4905" y="319"/>
                    <a:pt x="4247" y="1"/>
                    <a:pt x="3579"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561" name="Google Shape;6561;p70"/>
            <p:cNvSpPr/>
            <p:nvPr/>
          </p:nvSpPr>
          <p:spPr>
            <a:xfrm>
              <a:off x="7674215" y="1626564"/>
              <a:ext cx="346064" cy="344387"/>
            </a:xfrm>
            <a:custGeom>
              <a:avLst/>
              <a:gdLst/>
              <a:ahLst/>
              <a:cxnLst/>
              <a:rect l="l" t="t" r="r" b="b"/>
              <a:pathLst>
                <a:path w="10729" h="10677" extrusionOk="0">
                  <a:moveTo>
                    <a:pt x="5017" y="1"/>
                  </a:moveTo>
                  <a:cubicBezTo>
                    <a:pt x="4831" y="1"/>
                    <a:pt x="4666" y="137"/>
                    <a:pt x="4644" y="325"/>
                  </a:cubicBezTo>
                  <a:lnTo>
                    <a:pt x="4180" y="3813"/>
                  </a:lnTo>
                  <a:lnTo>
                    <a:pt x="715" y="3349"/>
                  </a:lnTo>
                  <a:cubicBezTo>
                    <a:pt x="693" y="3345"/>
                    <a:pt x="671" y="3344"/>
                    <a:pt x="650" y="3344"/>
                  </a:cubicBezTo>
                  <a:cubicBezTo>
                    <a:pt x="465" y="3344"/>
                    <a:pt x="318" y="3478"/>
                    <a:pt x="286" y="3670"/>
                  </a:cubicBezTo>
                  <a:lnTo>
                    <a:pt x="36" y="5635"/>
                  </a:lnTo>
                  <a:cubicBezTo>
                    <a:pt x="1" y="5837"/>
                    <a:pt x="144" y="6028"/>
                    <a:pt x="358" y="6052"/>
                  </a:cubicBezTo>
                  <a:lnTo>
                    <a:pt x="346" y="6052"/>
                  </a:lnTo>
                  <a:lnTo>
                    <a:pt x="3823" y="6516"/>
                  </a:lnTo>
                  <a:lnTo>
                    <a:pt x="3370" y="9993"/>
                  </a:lnTo>
                  <a:cubicBezTo>
                    <a:pt x="3334" y="10195"/>
                    <a:pt x="3477" y="10386"/>
                    <a:pt x="3692" y="10409"/>
                  </a:cubicBezTo>
                  <a:lnTo>
                    <a:pt x="5656" y="10671"/>
                  </a:lnTo>
                  <a:cubicBezTo>
                    <a:pt x="5677" y="10675"/>
                    <a:pt x="5698" y="10677"/>
                    <a:pt x="5718" y="10677"/>
                  </a:cubicBezTo>
                  <a:cubicBezTo>
                    <a:pt x="5896" y="10677"/>
                    <a:pt x="6052" y="10542"/>
                    <a:pt x="6073" y="10350"/>
                  </a:cubicBezTo>
                  <a:lnTo>
                    <a:pt x="6537" y="6873"/>
                  </a:lnTo>
                  <a:lnTo>
                    <a:pt x="10014" y="7338"/>
                  </a:lnTo>
                  <a:cubicBezTo>
                    <a:pt x="10029" y="7339"/>
                    <a:pt x="10043" y="7340"/>
                    <a:pt x="10058" y="7340"/>
                  </a:cubicBezTo>
                  <a:cubicBezTo>
                    <a:pt x="10243" y="7340"/>
                    <a:pt x="10408" y="7204"/>
                    <a:pt x="10431" y="7016"/>
                  </a:cubicBezTo>
                  <a:lnTo>
                    <a:pt x="10693" y="5040"/>
                  </a:lnTo>
                  <a:cubicBezTo>
                    <a:pt x="10728" y="4837"/>
                    <a:pt x="10573" y="4647"/>
                    <a:pt x="10371" y="4623"/>
                  </a:cubicBezTo>
                  <a:lnTo>
                    <a:pt x="6894" y="4159"/>
                  </a:lnTo>
                  <a:lnTo>
                    <a:pt x="7359" y="682"/>
                  </a:lnTo>
                  <a:cubicBezTo>
                    <a:pt x="7383" y="480"/>
                    <a:pt x="7240" y="289"/>
                    <a:pt x="7037" y="265"/>
                  </a:cubicBezTo>
                  <a:lnTo>
                    <a:pt x="5061" y="3"/>
                  </a:lnTo>
                  <a:cubicBezTo>
                    <a:pt x="5046" y="2"/>
                    <a:pt x="5031" y="1"/>
                    <a:pt x="5017"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562" name="Google Shape;6562;p70"/>
            <p:cNvSpPr/>
            <p:nvPr/>
          </p:nvSpPr>
          <p:spPr>
            <a:xfrm>
              <a:off x="7231805" y="2147999"/>
              <a:ext cx="349902" cy="435862"/>
            </a:xfrm>
            <a:custGeom>
              <a:avLst/>
              <a:gdLst/>
              <a:ahLst/>
              <a:cxnLst/>
              <a:rect l="l" t="t" r="r" b="b"/>
              <a:pathLst>
                <a:path w="10848" h="13513" extrusionOk="0">
                  <a:moveTo>
                    <a:pt x="4141" y="431"/>
                  </a:moveTo>
                  <a:cubicBezTo>
                    <a:pt x="4430" y="431"/>
                    <a:pt x="4718" y="605"/>
                    <a:pt x="4775" y="994"/>
                  </a:cubicBezTo>
                  <a:cubicBezTo>
                    <a:pt x="4799" y="1185"/>
                    <a:pt x="4751" y="1387"/>
                    <a:pt x="4620" y="1530"/>
                  </a:cubicBezTo>
                  <a:lnTo>
                    <a:pt x="3835" y="1685"/>
                  </a:lnTo>
                  <a:cubicBezTo>
                    <a:pt x="3656" y="1590"/>
                    <a:pt x="3537" y="1423"/>
                    <a:pt x="3501" y="1232"/>
                  </a:cubicBezTo>
                  <a:lnTo>
                    <a:pt x="3501" y="1220"/>
                  </a:lnTo>
                  <a:cubicBezTo>
                    <a:pt x="3387" y="723"/>
                    <a:pt x="3766" y="431"/>
                    <a:pt x="4141" y="431"/>
                  </a:cubicBezTo>
                  <a:close/>
                  <a:moveTo>
                    <a:pt x="7856" y="2734"/>
                  </a:moveTo>
                  <a:cubicBezTo>
                    <a:pt x="8113" y="2734"/>
                    <a:pt x="8341" y="2922"/>
                    <a:pt x="8383" y="3185"/>
                  </a:cubicBezTo>
                  <a:lnTo>
                    <a:pt x="9776" y="10757"/>
                  </a:lnTo>
                  <a:cubicBezTo>
                    <a:pt x="9823" y="11055"/>
                    <a:pt x="9633" y="11341"/>
                    <a:pt x="9323" y="11388"/>
                  </a:cubicBezTo>
                  <a:lnTo>
                    <a:pt x="3061" y="12531"/>
                  </a:lnTo>
                  <a:cubicBezTo>
                    <a:pt x="3025" y="12538"/>
                    <a:pt x="2990" y="12542"/>
                    <a:pt x="2956" y="12542"/>
                  </a:cubicBezTo>
                  <a:cubicBezTo>
                    <a:pt x="2699" y="12542"/>
                    <a:pt x="2472" y="12353"/>
                    <a:pt x="2430" y="12091"/>
                  </a:cubicBezTo>
                  <a:lnTo>
                    <a:pt x="1048" y="4518"/>
                  </a:lnTo>
                  <a:cubicBezTo>
                    <a:pt x="989" y="4221"/>
                    <a:pt x="1191" y="3935"/>
                    <a:pt x="1489" y="3887"/>
                  </a:cubicBezTo>
                  <a:lnTo>
                    <a:pt x="2239" y="3745"/>
                  </a:lnTo>
                  <a:cubicBezTo>
                    <a:pt x="2271" y="3955"/>
                    <a:pt x="2451" y="4110"/>
                    <a:pt x="2657" y="4110"/>
                  </a:cubicBezTo>
                  <a:cubicBezTo>
                    <a:pt x="2684" y="4110"/>
                    <a:pt x="2712" y="4107"/>
                    <a:pt x="2739" y="4102"/>
                  </a:cubicBezTo>
                  <a:lnTo>
                    <a:pt x="6656" y="3387"/>
                  </a:lnTo>
                  <a:cubicBezTo>
                    <a:pt x="6894" y="3340"/>
                    <a:pt x="7049" y="3114"/>
                    <a:pt x="7002" y="2875"/>
                  </a:cubicBezTo>
                  <a:lnTo>
                    <a:pt x="7752" y="2744"/>
                  </a:lnTo>
                  <a:cubicBezTo>
                    <a:pt x="7787" y="2737"/>
                    <a:pt x="7822" y="2734"/>
                    <a:pt x="7856" y="2734"/>
                  </a:cubicBezTo>
                  <a:close/>
                  <a:moveTo>
                    <a:pt x="4125" y="1"/>
                  </a:moveTo>
                  <a:cubicBezTo>
                    <a:pt x="4061" y="1"/>
                    <a:pt x="3996" y="6"/>
                    <a:pt x="3930" y="18"/>
                  </a:cubicBezTo>
                  <a:cubicBezTo>
                    <a:pt x="3334" y="125"/>
                    <a:pt x="2942" y="708"/>
                    <a:pt x="3061" y="1304"/>
                  </a:cubicBezTo>
                  <a:cubicBezTo>
                    <a:pt x="3096" y="1470"/>
                    <a:pt x="3168" y="1637"/>
                    <a:pt x="3275" y="1780"/>
                  </a:cubicBezTo>
                  <a:lnTo>
                    <a:pt x="2501" y="1923"/>
                  </a:lnTo>
                  <a:cubicBezTo>
                    <a:pt x="2191" y="1982"/>
                    <a:pt x="1977" y="2280"/>
                    <a:pt x="2037" y="2602"/>
                  </a:cubicBezTo>
                  <a:lnTo>
                    <a:pt x="2084" y="2887"/>
                  </a:lnTo>
                  <a:lnTo>
                    <a:pt x="798" y="3114"/>
                  </a:lnTo>
                  <a:cubicBezTo>
                    <a:pt x="310" y="3209"/>
                    <a:pt x="1" y="3673"/>
                    <a:pt x="84" y="4149"/>
                  </a:cubicBezTo>
                  <a:lnTo>
                    <a:pt x="1656" y="12781"/>
                  </a:lnTo>
                  <a:cubicBezTo>
                    <a:pt x="1729" y="13212"/>
                    <a:pt x="2108" y="13512"/>
                    <a:pt x="2523" y="13512"/>
                  </a:cubicBezTo>
                  <a:cubicBezTo>
                    <a:pt x="2579" y="13512"/>
                    <a:pt x="2635" y="13507"/>
                    <a:pt x="2692" y="13496"/>
                  </a:cubicBezTo>
                  <a:lnTo>
                    <a:pt x="10038" y="12162"/>
                  </a:lnTo>
                  <a:cubicBezTo>
                    <a:pt x="10526" y="12067"/>
                    <a:pt x="10847" y="11603"/>
                    <a:pt x="10752" y="11114"/>
                  </a:cubicBezTo>
                  <a:lnTo>
                    <a:pt x="9180" y="2482"/>
                  </a:lnTo>
                  <a:cubicBezTo>
                    <a:pt x="9096" y="2048"/>
                    <a:pt x="8718" y="1755"/>
                    <a:pt x="8291" y="1755"/>
                  </a:cubicBezTo>
                  <a:cubicBezTo>
                    <a:pt x="8239" y="1755"/>
                    <a:pt x="8186" y="1759"/>
                    <a:pt x="8133" y="1768"/>
                  </a:cubicBezTo>
                  <a:lnTo>
                    <a:pt x="6847" y="2006"/>
                  </a:lnTo>
                  <a:lnTo>
                    <a:pt x="6799" y="1732"/>
                  </a:lnTo>
                  <a:cubicBezTo>
                    <a:pt x="6745" y="1442"/>
                    <a:pt x="6498" y="1249"/>
                    <a:pt x="6214" y="1249"/>
                  </a:cubicBezTo>
                  <a:cubicBezTo>
                    <a:pt x="6183" y="1249"/>
                    <a:pt x="6152" y="1251"/>
                    <a:pt x="6121" y="1256"/>
                  </a:cubicBezTo>
                  <a:lnTo>
                    <a:pt x="5168" y="1435"/>
                  </a:lnTo>
                  <a:cubicBezTo>
                    <a:pt x="5228" y="1268"/>
                    <a:pt x="5239" y="1089"/>
                    <a:pt x="5204" y="911"/>
                  </a:cubicBezTo>
                  <a:cubicBezTo>
                    <a:pt x="5119" y="380"/>
                    <a:pt x="4655" y="1"/>
                    <a:pt x="4125"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563" name="Google Shape;6563;p70"/>
            <p:cNvSpPr/>
            <p:nvPr/>
          </p:nvSpPr>
          <p:spPr>
            <a:xfrm>
              <a:off x="7293638" y="2305274"/>
              <a:ext cx="60059" cy="49834"/>
            </a:xfrm>
            <a:custGeom>
              <a:avLst/>
              <a:gdLst/>
              <a:ahLst/>
              <a:cxnLst/>
              <a:rect l="l" t="t" r="r" b="b"/>
              <a:pathLst>
                <a:path w="1862" h="1545" extrusionOk="0">
                  <a:moveTo>
                    <a:pt x="1002" y="0"/>
                  </a:moveTo>
                  <a:cubicBezTo>
                    <a:pt x="959" y="0"/>
                    <a:pt x="914" y="4"/>
                    <a:pt x="870" y="12"/>
                  </a:cubicBezTo>
                  <a:cubicBezTo>
                    <a:pt x="191" y="131"/>
                    <a:pt x="1" y="1012"/>
                    <a:pt x="572" y="1405"/>
                  </a:cubicBezTo>
                  <a:cubicBezTo>
                    <a:pt x="710" y="1502"/>
                    <a:pt x="861" y="1545"/>
                    <a:pt x="1007" y="1545"/>
                  </a:cubicBezTo>
                  <a:cubicBezTo>
                    <a:pt x="1453" y="1545"/>
                    <a:pt x="1861" y="1142"/>
                    <a:pt x="1763" y="631"/>
                  </a:cubicBezTo>
                  <a:cubicBezTo>
                    <a:pt x="1699" y="258"/>
                    <a:pt x="1369" y="0"/>
                    <a:pt x="100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564" name="Google Shape;6564;p70"/>
            <p:cNvSpPr/>
            <p:nvPr/>
          </p:nvSpPr>
          <p:spPr>
            <a:xfrm>
              <a:off x="7361954" y="2290308"/>
              <a:ext cx="124472" cy="43673"/>
            </a:xfrm>
            <a:custGeom>
              <a:avLst/>
              <a:gdLst/>
              <a:ahLst/>
              <a:cxnLst/>
              <a:rect l="l" t="t" r="r" b="b"/>
              <a:pathLst>
                <a:path w="3859" h="1354" extrusionOk="0">
                  <a:moveTo>
                    <a:pt x="3251" y="0"/>
                  </a:moveTo>
                  <a:cubicBezTo>
                    <a:pt x="3218" y="0"/>
                    <a:pt x="3182" y="4"/>
                    <a:pt x="3145" y="11"/>
                  </a:cubicBezTo>
                  <a:lnTo>
                    <a:pt x="3133" y="11"/>
                  </a:lnTo>
                  <a:lnTo>
                    <a:pt x="550" y="487"/>
                  </a:lnTo>
                  <a:cubicBezTo>
                    <a:pt x="0" y="588"/>
                    <a:pt x="116" y="1354"/>
                    <a:pt x="608" y="1354"/>
                  </a:cubicBezTo>
                  <a:cubicBezTo>
                    <a:pt x="639" y="1354"/>
                    <a:pt x="671" y="1351"/>
                    <a:pt x="704" y="1345"/>
                  </a:cubicBezTo>
                  <a:lnTo>
                    <a:pt x="3300" y="868"/>
                  </a:lnTo>
                  <a:cubicBezTo>
                    <a:pt x="3858" y="790"/>
                    <a:pt x="3757" y="0"/>
                    <a:pt x="3251"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565" name="Google Shape;6565;p70"/>
            <p:cNvSpPr/>
            <p:nvPr/>
          </p:nvSpPr>
          <p:spPr>
            <a:xfrm>
              <a:off x="7306314" y="2374687"/>
              <a:ext cx="60059" cy="49931"/>
            </a:xfrm>
            <a:custGeom>
              <a:avLst/>
              <a:gdLst/>
              <a:ahLst/>
              <a:cxnLst/>
              <a:rect l="l" t="t" r="r" b="b"/>
              <a:pathLst>
                <a:path w="1862" h="1548" extrusionOk="0">
                  <a:moveTo>
                    <a:pt x="1015" y="0"/>
                  </a:moveTo>
                  <a:cubicBezTo>
                    <a:pt x="967" y="0"/>
                    <a:pt x="919" y="5"/>
                    <a:pt x="870" y="15"/>
                  </a:cubicBezTo>
                  <a:cubicBezTo>
                    <a:pt x="191" y="122"/>
                    <a:pt x="1" y="1015"/>
                    <a:pt x="560" y="1408"/>
                  </a:cubicBezTo>
                  <a:cubicBezTo>
                    <a:pt x="701" y="1505"/>
                    <a:pt x="854" y="1548"/>
                    <a:pt x="1002" y="1548"/>
                  </a:cubicBezTo>
                  <a:cubicBezTo>
                    <a:pt x="1453" y="1548"/>
                    <a:pt x="1861" y="1145"/>
                    <a:pt x="1763" y="634"/>
                  </a:cubicBezTo>
                  <a:cubicBezTo>
                    <a:pt x="1700" y="266"/>
                    <a:pt x="1377" y="0"/>
                    <a:pt x="1015"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566" name="Google Shape;6566;p70"/>
            <p:cNvSpPr/>
            <p:nvPr/>
          </p:nvSpPr>
          <p:spPr>
            <a:xfrm>
              <a:off x="7375953" y="2359753"/>
              <a:ext cx="121279" cy="43512"/>
            </a:xfrm>
            <a:custGeom>
              <a:avLst/>
              <a:gdLst/>
              <a:ahLst/>
              <a:cxnLst/>
              <a:rect l="l" t="t" r="r" b="b"/>
              <a:pathLst>
                <a:path w="3760" h="1349" extrusionOk="0">
                  <a:moveTo>
                    <a:pt x="3139" y="0"/>
                  </a:moveTo>
                  <a:cubicBezTo>
                    <a:pt x="3128" y="0"/>
                    <a:pt x="3116" y="1"/>
                    <a:pt x="3104" y="1"/>
                  </a:cubicBezTo>
                  <a:lnTo>
                    <a:pt x="3092" y="1"/>
                  </a:lnTo>
                  <a:lnTo>
                    <a:pt x="497" y="478"/>
                  </a:lnTo>
                  <a:cubicBezTo>
                    <a:pt x="0" y="628"/>
                    <a:pt x="119" y="1349"/>
                    <a:pt x="616" y="1349"/>
                  </a:cubicBezTo>
                  <a:cubicBezTo>
                    <a:pt x="631" y="1349"/>
                    <a:pt x="647" y="1348"/>
                    <a:pt x="663" y="1347"/>
                  </a:cubicBezTo>
                  <a:lnTo>
                    <a:pt x="3259" y="882"/>
                  </a:lnTo>
                  <a:cubicBezTo>
                    <a:pt x="3759" y="731"/>
                    <a:pt x="3634" y="0"/>
                    <a:pt x="3139"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567" name="Google Shape;6567;p70"/>
            <p:cNvSpPr/>
            <p:nvPr/>
          </p:nvSpPr>
          <p:spPr>
            <a:xfrm>
              <a:off x="7319765" y="2448906"/>
              <a:ext cx="60123" cy="49834"/>
            </a:xfrm>
            <a:custGeom>
              <a:avLst/>
              <a:gdLst/>
              <a:ahLst/>
              <a:cxnLst/>
              <a:rect l="l" t="t" r="r" b="b"/>
              <a:pathLst>
                <a:path w="1864" h="1545" extrusionOk="0">
                  <a:moveTo>
                    <a:pt x="1014" y="0"/>
                  </a:moveTo>
                  <a:cubicBezTo>
                    <a:pt x="970" y="0"/>
                    <a:pt x="926" y="4"/>
                    <a:pt x="881" y="11"/>
                  </a:cubicBezTo>
                  <a:cubicBezTo>
                    <a:pt x="203" y="131"/>
                    <a:pt x="0" y="1012"/>
                    <a:pt x="572" y="1404"/>
                  </a:cubicBezTo>
                  <a:cubicBezTo>
                    <a:pt x="713" y="1501"/>
                    <a:pt x="865" y="1545"/>
                    <a:pt x="1012" y="1545"/>
                  </a:cubicBezTo>
                  <a:cubicBezTo>
                    <a:pt x="1461" y="1545"/>
                    <a:pt x="1864" y="1142"/>
                    <a:pt x="1774" y="631"/>
                  </a:cubicBezTo>
                  <a:cubicBezTo>
                    <a:pt x="1700" y="258"/>
                    <a:pt x="1378" y="0"/>
                    <a:pt x="1014"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568" name="Google Shape;6568;p70"/>
            <p:cNvSpPr/>
            <p:nvPr/>
          </p:nvSpPr>
          <p:spPr>
            <a:xfrm>
              <a:off x="7388758" y="2434133"/>
              <a:ext cx="122311" cy="43673"/>
            </a:xfrm>
            <a:custGeom>
              <a:avLst/>
              <a:gdLst/>
              <a:ahLst/>
              <a:cxnLst/>
              <a:rect l="l" t="t" r="r" b="b"/>
              <a:pathLst>
                <a:path w="3792" h="1354" extrusionOk="0">
                  <a:moveTo>
                    <a:pt x="3191" y="1"/>
                  </a:moveTo>
                  <a:cubicBezTo>
                    <a:pt x="3169" y="1"/>
                    <a:pt x="3147" y="2"/>
                    <a:pt x="3124" y="5"/>
                  </a:cubicBezTo>
                  <a:lnTo>
                    <a:pt x="528" y="469"/>
                  </a:lnTo>
                  <a:cubicBezTo>
                    <a:pt x="0" y="607"/>
                    <a:pt x="125" y="1354"/>
                    <a:pt x="626" y="1354"/>
                  </a:cubicBezTo>
                  <a:cubicBezTo>
                    <a:pt x="644" y="1354"/>
                    <a:pt x="663" y="1353"/>
                    <a:pt x="683" y="1351"/>
                  </a:cubicBezTo>
                  <a:lnTo>
                    <a:pt x="3279" y="874"/>
                  </a:lnTo>
                  <a:cubicBezTo>
                    <a:pt x="3792" y="749"/>
                    <a:pt x="3682" y="1"/>
                    <a:pt x="3191"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569" name="Google Shape;6569;p70"/>
            <p:cNvSpPr/>
            <p:nvPr/>
          </p:nvSpPr>
          <p:spPr>
            <a:xfrm>
              <a:off x="7262544" y="2757263"/>
              <a:ext cx="250428" cy="224817"/>
            </a:xfrm>
            <a:custGeom>
              <a:avLst/>
              <a:gdLst/>
              <a:ahLst/>
              <a:cxnLst/>
              <a:rect l="l" t="t" r="r" b="b"/>
              <a:pathLst>
                <a:path w="7764" h="6970" extrusionOk="0">
                  <a:moveTo>
                    <a:pt x="3937" y="1"/>
                  </a:moveTo>
                  <a:cubicBezTo>
                    <a:pt x="2902" y="1"/>
                    <a:pt x="1884" y="472"/>
                    <a:pt x="1215" y="1358"/>
                  </a:cubicBezTo>
                  <a:lnTo>
                    <a:pt x="6953" y="4977"/>
                  </a:lnTo>
                  <a:cubicBezTo>
                    <a:pt x="7763" y="3405"/>
                    <a:pt x="7251" y="1477"/>
                    <a:pt x="5751" y="524"/>
                  </a:cubicBezTo>
                  <a:cubicBezTo>
                    <a:pt x="5188" y="171"/>
                    <a:pt x="4559" y="1"/>
                    <a:pt x="3937" y="1"/>
                  </a:cubicBezTo>
                  <a:close/>
                  <a:moveTo>
                    <a:pt x="810" y="2001"/>
                  </a:moveTo>
                  <a:lnTo>
                    <a:pt x="810" y="2001"/>
                  </a:lnTo>
                  <a:cubicBezTo>
                    <a:pt x="0" y="3572"/>
                    <a:pt x="524" y="5501"/>
                    <a:pt x="2012" y="6442"/>
                  </a:cubicBezTo>
                  <a:cubicBezTo>
                    <a:pt x="2580" y="6797"/>
                    <a:pt x="3214" y="6969"/>
                    <a:pt x="3841" y="6969"/>
                  </a:cubicBezTo>
                  <a:cubicBezTo>
                    <a:pt x="4871" y="6969"/>
                    <a:pt x="5882" y="6505"/>
                    <a:pt x="6549" y="5632"/>
                  </a:cubicBezTo>
                  <a:lnTo>
                    <a:pt x="810" y="200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570" name="Google Shape;6570;p70"/>
            <p:cNvSpPr/>
            <p:nvPr/>
          </p:nvSpPr>
          <p:spPr>
            <a:xfrm>
              <a:off x="7731822" y="2276051"/>
              <a:ext cx="195885" cy="181563"/>
            </a:xfrm>
            <a:custGeom>
              <a:avLst/>
              <a:gdLst/>
              <a:ahLst/>
              <a:cxnLst/>
              <a:rect l="l" t="t" r="r" b="b"/>
              <a:pathLst>
                <a:path w="6073" h="5629" extrusionOk="0">
                  <a:moveTo>
                    <a:pt x="3596" y="1"/>
                  </a:moveTo>
                  <a:lnTo>
                    <a:pt x="1203" y="1620"/>
                  </a:lnTo>
                  <a:cubicBezTo>
                    <a:pt x="251" y="2275"/>
                    <a:pt x="1" y="3585"/>
                    <a:pt x="655" y="4549"/>
                  </a:cubicBezTo>
                  <a:lnTo>
                    <a:pt x="763" y="4716"/>
                  </a:lnTo>
                  <a:cubicBezTo>
                    <a:pt x="1170" y="5308"/>
                    <a:pt x="1831" y="5629"/>
                    <a:pt x="2505" y="5629"/>
                  </a:cubicBezTo>
                  <a:cubicBezTo>
                    <a:pt x="2914" y="5629"/>
                    <a:pt x="3327" y="5511"/>
                    <a:pt x="3692" y="5263"/>
                  </a:cubicBezTo>
                  <a:lnTo>
                    <a:pt x="6073" y="3644"/>
                  </a:lnTo>
                  <a:lnTo>
                    <a:pt x="3596" y="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571" name="Google Shape;6571;p70"/>
            <p:cNvSpPr/>
            <p:nvPr/>
          </p:nvSpPr>
          <p:spPr>
            <a:xfrm>
              <a:off x="7864326" y="2200542"/>
              <a:ext cx="195885" cy="181918"/>
            </a:xfrm>
            <a:custGeom>
              <a:avLst/>
              <a:gdLst/>
              <a:ahLst/>
              <a:cxnLst/>
              <a:rect l="l" t="t" r="r" b="b"/>
              <a:pathLst>
                <a:path w="6073" h="5640" extrusionOk="0">
                  <a:moveTo>
                    <a:pt x="3568" y="0"/>
                  </a:moveTo>
                  <a:cubicBezTo>
                    <a:pt x="3162" y="0"/>
                    <a:pt x="2752" y="119"/>
                    <a:pt x="2393" y="365"/>
                  </a:cubicBezTo>
                  <a:lnTo>
                    <a:pt x="0" y="1996"/>
                  </a:lnTo>
                  <a:lnTo>
                    <a:pt x="2477" y="5640"/>
                  </a:lnTo>
                  <a:lnTo>
                    <a:pt x="4870" y="4009"/>
                  </a:lnTo>
                  <a:cubicBezTo>
                    <a:pt x="5822" y="3354"/>
                    <a:pt x="6072" y="2044"/>
                    <a:pt x="5430" y="1080"/>
                  </a:cubicBezTo>
                  <a:lnTo>
                    <a:pt x="5310" y="925"/>
                  </a:lnTo>
                  <a:cubicBezTo>
                    <a:pt x="4902" y="324"/>
                    <a:pt x="4240" y="0"/>
                    <a:pt x="3568"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572" name="Google Shape;6572;p70"/>
            <p:cNvSpPr/>
            <p:nvPr/>
          </p:nvSpPr>
          <p:spPr>
            <a:xfrm>
              <a:off x="7674215" y="2651177"/>
              <a:ext cx="346064" cy="344387"/>
            </a:xfrm>
            <a:custGeom>
              <a:avLst/>
              <a:gdLst/>
              <a:ahLst/>
              <a:cxnLst/>
              <a:rect l="l" t="t" r="r" b="b"/>
              <a:pathLst>
                <a:path w="10729" h="10677" extrusionOk="0">
                  <a:moveTo>
                    <a:pt x="5017" y="1"/>
                  </a:moveTo>
                  <a:cubicBezTo>
                    <a:pt x="4831" y="1"/>
                    <a:pt x="4666" y="137"/>
                    <a:pt x="4644" y="325"/>
                  </a:cubicBezTo>
                  <a:lnTo>
                    <a:pt x="4180" y="3813"/>
                  </a:lnTo>
                  <a:lnTo>
                    <a:pt x="715" y="3349"/>
                  </a:lnTo>
                  <a:cubicBezTo>
                    <a:pt x="699" y="3347"/>
                    <a:pt x="684" y="3346"/>
                    <a:pt x="669" y="3346"/>
                  </a:cubicBezTo>
                  <a:cubicBezTo>
                    <a:pt x="475" y="3346"/>
                    <a:pt x="320" y="3483"/>
                    <a:pt x="286" y="3670"/>
                  </a:cubicBezTo>
                  <a:lnTo>
                    <a:pt x="36" y="5635"/>
                  </a:lnTo>
                  <a:cubicBezTo>
                    <a:pt x="1" y="5849"/>
                    <a:pt x="144" y="6028"/>
                    <a:pt x="358" y="6063"/>
                  </a:cubicBezTo>
                  <a:lnTo>
                    <a:pt x="346" y="6063"/>
                  </a:lnTo>
                  <a:lnTo>
                    <a:pt x="3823" y="6516"/>
                  </a:lnTo>
                  <a:lnTo>
                    <a:pt x="3370" y="10004"/>
                  </a:lnTo>
                  <a:cubicBezTo>
                    <a:pt x="3334" y="10207"/>
                    <a:pt x="3477" y="10385"/>
                    <a:pt x="3692" y="10421"/>
                  </a:cubicBezTo>
                  <a:lnTo>
                    <a:pt x="5656" y="10671"/>
                  </a:lnTo>
                  <a:cubicBezTo>
                    <a:pt x="5677" y="10675"/>
                    <a:pt x="5698" y="10677"/>
                    <a:pt x="5719" y="10677"/>
                  </a:cubicBezTo>
                  <a:cubicBezTo>
                    <a:pt x="5896" y="10677"/>
                    <a:pt x="6052" y="10543"/>
                    <a:pt x="6073" y="10362"/>
                  </a:cubicBezTo>
                  <a:lnTo>
                    <a:pt x="6537" y="6873"/>
                  </a:lnTo>
                  <a:lnTo>
                    <a:pt x="10014" y="7337"/>
                  </a:lnTo>
                  <a:cubicBezTo>
                    <a:pt x="10029" y="7339"/>
                    <a:pt x="10043" y="7340"/>
                    <a:pt x="10058" y="7340"/>
                  </a:cubicBezTo>
                  <a:cubicBezTo>
                    <a:pt x="10243" y="7340"/>
                    <a:pt x="10408" y="7204"/>
                    <a:pt x="10431" y="7016"/>
                  </a:cubicBezTo>
                  <a:lnTo>
                    <a:pt x="10693" y="5039"/>
                  </a:lnTo>
                  <a:cubicBezTo>
                    <a:pt x="10728" y="4837"/>
                    <a:pt x="10573" y="4647"/>
                    <a:pt x="10371" y="4623"/>
                  </a:cubicBezTo>
                  <a:lnTo>
                    <a:pt x="6894" y="4170"/>
                  </a:lnTo>
                  <a:lnTo>
                    <a:pt x="7359" y="682"/>
                  </a:lnTo>
                  <a:cubicBezTo>
                    <a:pt x="7383" y="479"/>
                    <a:pt x="7240" y="289"/>
                    <a:pt x="7037" y="265"/>
                  </a:cubicBezTo>
                  <a:lnTo>
                    <a:pt x="5061" y="3"/>
                  </a:lnTo>
                  <a:cubicBezTo>
                    <a:pt x="5046" y="1"/>
                    <a:pt x="5031" y="1"/>
                    <a:pt x="5017"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573" name="Google Shape;6573;p70"/>
            <p:cNvSpPr/>
            <p:nvPr/>
          </p:nvSpPr>
          <p:spPr>
            <a:xfrm>
              <a:off x="7231418" y="3172611"/>
              <a:ext cx="350289" cy="436507"/>
            </a:xfrm>
            <a:custGeom>
              <a:avLst/>
              <a:gdLst/>
              <a:ahLst/>
              <a:cxnLst/>
              <a:rect l="l" t="t" r="r" b="b"/>
              <a:pathLst>
                <a:path w="10860" h="13533" extrusionOk="0">
                  <a:moveTo>
                    <a:pt x="4159" y="435"/>
                  </a:moveTo>
                  <a:cubicBezTo>
                    <a:pt x="4447" y="435"/>
                    <a:pt x="4730" y="608"/>
                    <a:pt x="4787" y="994"/>
                  </a:cubicBezTo>
                  <a:cubicBezTo>
                    <a:pt x="4811" y="1196"/>
                    <a:pt x="4763" y="1387"/>
                    <a:pt x="4632" y="1542"/>
                  </a:cubicBezTo>
                  <a:lnTo>
                    <a:pt x="3847" y="1685"/>
                  </a:lnTo>
                  <a:cubicBezTo>
                    <a:pt x="3668" y="1589"/>
                    <a:pt x="3549" y="1423"/>
                    <a:pt x="3513" y="1232"/>
                  </a:cubicBezTo>
                  <a:cubicBezTo>
                    <a:pt x="3398" y="732"/>
                    <a:pt x="3782" y="435"/>
                    <a:pt x="4159" y="435"/>
                  </a:cubicBezTo>
                  <a:close/>
                  <a:moveTo>
                    <a:pt x="7873" y="2745"/>
                  </a:moveTo>
                  <a:cubicBezTo>
                    <a:pt x="8128" y="2745"/>
                    <a:pt x="8353" y="2924"/>
                    <a:pt x="8395" y="3185"/>
                  </a:cubicBezTo>
                  <a:lnTo>
                    <a:pt x="9788" y="10769"/>
                  </a:lnTo>
                  <a:cubicBezTo>
                    <a:pt x="9835" y="11067"/>
                    <a:pt x="9645" y="11352"/>
                    <a:pt x="9335" y="11400"/>
                  </a:cubicBezTo>
                  <a:lnTo>
                    <a:pt x="3073" y="12543"/>
                  </a:lnTo>
                  <a:cubicBezTo>
                    <a:pt x="3038" y="12550"/>
                    <a:pt x="3003" y="12553"/>
                    <a:pt x="2968" y="12553"/>
                  </a:cubicBezTo>
                  <a:cubicBezTo>
                    <a:pt x="2711" y="12553"/>
                    <a:pt x="2484" y="12364"/>
                    <a:pt x="2442" y="12091"/>
                  </a:cubicBezTo>
                  <a:lnTo>
                    <a:pt x="1060" y="4530"/>
                  </a:lnTo>
                  <a:cubicBezTo>
                    <a:pt x="1001" y="4233"/>
                    <a:pt x="1203" y="3947"/>
                    <a:pt x="1501" y="3887"/>
                  </a:cubicBezTo>
                  <a:lnTo>
                    <a:pt x="2251" y="3756"/>
                  </a:lnTo>
                  <a:cubicBezTo>
                    <a:pt x="2282" y="3965"/>
                    <a:pt x="2461" y="4110"/>
                    <a:pt x="2665" y="4110"/>
                  </a:cubicBezTo>
                  <a:cubicBezTo>
                    <a:pt x="2693" y="4110"/>
                    <a:pt x="2722" y="4107"/>
                    <a:pt x="2751" y="4102"/>
                  </a:cubicBezTo>
                  <a:lnTo>
                    <a:pt x="6668" y="3399"/>
                  </a:lnTo>
                  <a:cubicBezTo>
                    <a:pt x="6906" y="3351"/>
                    <a:pt x="7061" y="3125"/>
                    <a:pt x="7014" y="2887"/>
                  </a:cubicBezTo>
                  <a:lnTo>
                    <a:pt x="7764" y="2756"/>
                  </a:lnTo>
                  <a:cubicBezTo>
                    <a:pt x="7800" y="2749"/>
                    <a:pt x="7837" y="2745"/>
                    <a:pt x="7873" y="2745"/>
                  </a:cubicBezTo>
                  <a:close/>
                  <a:moveTo>
                    <a:pt x="4137" y="1"/>
                  </a:moveTo>
                  <a:cubicBezTo>
                    <a:pt x="4073" y="1"/>
                    <a:pt x="4007" y="6"/>
                    <a:pt x="3942" y="18"/>
                  </a:cubicBezTo>
                  <a:cubicBezTo>
                    <a:pt x="3346" y="125"/>
                    <a:pt x="2954" y="708"/>
                    <a:pt x="3073" y="1304"/>
                  </a:cubicBezTo>
                  <a:cubicBezTo>
                    <a:pt x="3108" y="1482"/>
                    <a:pt x="3180" y="1649"/>
                    <a:pt x="3287" y="1780"/>
                  </a:cubicBezTo>
                  <a:lnTo>
                    <a:pt x="2513" y="1935"/>
                  </a:lnTo>
                  <a:cubicBezTo>
                    <a:pt x="2203" y="1994"/>
                    <a:pt x="1989" y="2304"/>
                    <a:pt x="2049" y="2613"/>
                  </a:cubicBezTo>
                  <a:lnTo>
                    <a:pt x="2096" y="2899"/>
                  </a:lnTo>
                  <a:lnTo>
                    <a:pt x="810" y="3125"/>
                  </a:lnTo>
                  <a:cubicBezTo>
                    <a:pt x="322" y="3220"/>
                    <a:pt x="1" y="3685"/>
                    <a:pt x="96" y="4173"/>
                  </a:cubicBezTo>
                  <a:lnTo>
                    <a:pt x="1668" y="12793"/>
                  </a:lnTo>
                  <a:cubicBezTo>
                    <a:pt x="1742" y="13229"/>
                    <a:pt x="2130" y="13533"/>
                    <a:pt x="2552" y="13533"/>
                  </a:cubicBezTo>
                  <a:cubicBezTo>
                    <a:pt x="2602" y="13533"/>
                    <a:pt x="2653" y="13528"/>
                    <a:pt x="2704" y="13519"/>
                  </a:cubicBezTo>
                  <a:lnTo>
                    <a:pt x="10050" y="12174"/>
                  </a:lnTo>
                  <a:cubicBezTo>
                    <a:pt x="10538" y="12079"/>
                    <a:pt x="10859" y="11614"/>
                    <a:pt x="10764" y="11138"/>
                  </a:cubicBezTo>
                  <a:lnTo>
                    <a:pt x="9192" y="2506"/>
                  </a:lnTo>
                  <a:cubicBezTo>
                    <a:pt x="9107" y="2070"/>
                    <a:pt x="8727" y="1767"/>
                    <a:pt x="8299" y="1767"/>
                  </a:cubicBezTo>
                  <a:cubicBezTo>
                    <a:pt x="8248" y="1767"/>
                    <a:pt x="8197" y="1771"/>
                    <a:pt x="8145" y="1780"/>
                  </a:cubicBezTo>
                  <a:lnTo>
                    <a:pt x="6859" y="2018"/>
                  </a:lnTo>
                  <a:lnTo>
                    <a:pt x="6811" y="1744"/>
                  </a:lnTo>
                  <a:cubicBezTo>
                    <a:pt x="6758" y="1459"/>
                    <a:pt x="6509" y="1258"/>
                    <a:pt x="6237" y="1258"/>
                  </a:cubicBezTo>
                  <a:cubicBezTo>
                    <a:pt x="6202" y="1258"/>
                    <a:pt x="6167" y="1261"/>
                    <a:pt x="6133" y="1268"/>
                  </a:cubicBezTo>
                  <a:lnTo>
                    <a:pt x="5180" y="1435"/>
                  </a:lnTo>
                  <a:cubicBezTo>
                    <a:pt x="5240" y="1268"/>
                    <a:pt x="5251" y="1089"/>
                    <a:pt x="5216" y="923"/>
                  </a:cubicBezTo>
                  <a:cubicBezTo>
                    <a:pt x="5131" y="381"/>
                    <a:pt x="4667" y="1"/>
                    <a:pt x="4137"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574" name="Google Shape;6574;p70"/>
            <p:cNvSpPr/>
            <p:nvPr/>
          </p:nvSpPr>
          <p:spPr>
            <a:xfrm>
              <a:off x="7293638" y="3329886"/>
              <a:ext cx="60059" cy="49834"/>
            </a:xfrm>
            <a:custGeom>
              <a:avLst/>
              <a:gdLst/>
              <a:ahLst/>
              <a:cxnLst/>
              <a:rect l="l" t="t" r="r" b="b"/>
              <a:pathLst>
                <a:path w="1862" h="1545" extrusionOk="0">
                  <a:moveTo>
                    <a:pt x="1002" y="0"/>
                  </a:moveTo>
                  <a:cubicBezTo>
                    <a:pt x="959" y="0"/>
                    <a:pt x="914" y="4"/>
                    <a:pt x="870" y="11"/>
                  </a:cubicBezTo>
                  <a:cubicBezTo>
                    <a:pt x="191" y="130"/>
                    <a:pt x="1" y="1011"/>
                    <a:pt x="572" y="1404"/>
                  </a:cubicBezTo>
                  <a:cubicBezTo>
                    <a:pt x="710" y="1501"/>
                    <a:pt x="861" y="1545"/>
                    <a:pt x="1007" y="1545"/>
                  </a:cubicBezTo>
                  <a:cubicBezTo>
                    <a:pt x="1453" y="1545"/>
                    <a:pt x="1861" y="1142"/>
                    <a:pt x="1763" y="630"/>
                  </a:cubicBezTo>
                  <a:cubicBezTo>
                    <a:pt x="1699" y="258"/>
                    <a:pt x="1369" y="0"/>
                    <a:pt x="100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575" name="Google Shape;6575;p70"/>
            <p:cNvSpPr/>
            <p:nvPr/>
          </p:nvSpPr>
          <p:spPr>
            <a:xfrm>
              <a:off x="7361406" y="3314791"/>
              <a:ext cx="125569" cy="43931"/>
            </a:xfrm>
            <a:custGeom>
              <a:avLst/>
              <a:gdLst/>
              <a:ahLst/>
              <a:cxnLst/>
              <a:rect l="l" t="t" r="r" b="b"/>
              <a:pathLst>
                <a:path w="3893" h="1362" extrusionOk="0">
                  <a:moveTo>
                    <a:pt x="3284" y="0"/>
                  </a:moveTo>
                  <a:cubicBezTo>
                    <a:pt x="3246" y="0"/>
                    <a:pt x="3205" y="5"/>
                    <a:pt x="3162" y="15"/>
                  </a:cubicBezTo>
                  <a:lnTo>
                    <a:pt x="3150" y="15"/>
                  </a:lnTo>
                  <a:lnTo>
                    <a:pt x="567" y="491"/>
                  </a:lnTo>
                  <a:cubicBezTo>
                    <a:pt x="0" y="569"/>
                    <a:pt x="107" y="1361"/>
                    <a:pt x="607" y="1361"/>
                  </a:cubicBezTo>
                  <a:cubicBezTo>
                    <a:pt x="643" y="1361"/>
                    <a:pt x="681" y="1357"/>
                    <a:pt x="721" y="1349"/>
                  </a:cubicBezTo>
                  <a:lnTo>
                    <a:pt x="3317" y="872"/>
                  </a:lnTo>
                  <a:cubicBezTo>
                    <a:pt x="3892" y="817"/>
                    <a:pt x="3789" y="0"/>
                    <a:pt x="3284"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576" name="Google Shape;6576;p70"/>
            <p:cNvSpPr/>
            <p:nvPr/>
          </p:nvSpPr>
          <p:spPr>
            <a:xfrm>
              <a:off x="7306314" y="3399267"/>
              <a:ext cx="60059" cy="49963"/>
            </a:xfrm>
            <a:custGeom>
              <a:avLst/>
              <a:gdLst/>
              <a:ahLst/>
              <a:cxnLst/>
              <a:rect l="l" t="t" r="r" b="b"/>
              <a:pathLst>
                <a:path w="1862" h="1549" extrusionOk="0">
                  <a:moveTo>
                    <a:pt x="1015" y="1"/>
                  </a:moveTo>
                  <a:cubicBezTo>
                    <a:pt x="967" y="1"/>
                    <a:pt x="919" y="6"/>
                    <a:pt x="870" y="15"/>
                  </a:cubicBezTo>
                  <a:cubicBezTo>
                    <a:pt x="191" y="134"/>
                    <a:pt x="1" y="1015"/>
                    <a:pt x="560" y="1408"/>
                  </a:cubicBezTo>
                  <a:cubicBezTo>
                    <a:pt x="701" y="1505"/>
                    <a:pt x="854" y="1549"/>
                    <a:pt x="1002" y="1549"/>
                  </a:cubicBezTo>
                  <a:cubicBezTo>
                    <a:pt x="1453" y="1549"/>
                    <a:pt x="1861" y="1146"/>
                    <a:pt x="1763" y="635"/>
                  </a:cubicBezTo>
                  <a:cubicBezTo>
                    <a:pt x="1700" y="267"/>
                    <a:pt x="1377" y="1"/>
                    <a:pt x="1015"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577" name="Google Shape;6577;p70"/>
            <p:cNvSpPr/>
            <p:nvPr/>
          </p:nvSpPr>
          <p:spPr>
            <a:xfrm>
              <a:off x="7375824" y="3384688"/>
              <a:ext cx="121279" cy="43544"/>
            </a:xfrm>
            <a:custGeom>
              <a:avLst/>
              <a:gdLst/>
              <a:ahLst/>
              <a:cxnLst/>
              <a:rect l="l" t="t" r="r" b="b"/>
              <a:pathLst>
                <a:path w="3760" h="1350" extrusionOk="0">
                  <a:moveTo>
                    <a:pt x="3144" y="1"/>
                  </a:moveTo>
                  <a:cubicBezTo>
                    <a:pt x="3128" y="1"/>
                    <a:pt x="3112" y="2"/>
                    <a:pt x="3096" y="3"/>
                  </a:cubicBezTo>
                  <a:lnTo>
                    <a:pt x="501" y="467"/>
                  </a:lnTo>
                  <a:cubicBezTo>
                    <a:pt x="0" y="619"/>
                    <a:pt x="125" y="1350"/>
                    <a:pt x="631" y="1350"/>
                  </a:cubicBezTo>
                  <a:cubicBezTo>
                    <a:pt x="643" y="1350"/>
                    <a:pt x="655" y="1349"/>
                    <a:pt x="667" y="1348"/>
                  </a:cubicBezTo>
                  <a:lnTo>
                    <a:pt x="3263" y="872"/>
                  </a:lnTo>
                  <a:cubicBezTo>
                    <a:pt x="3759" y="722"/>
                    <a:pt x="3640" y="1"/>
                    <a:pt x="314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578" name="Google Shape;6578;p70"/>
            <p:cNvSpPr/>
            <p:nvPr/>
          </p:nvSpPr>
          <p:spPr>
            <a:xfrm>
              <a:off x="7319765" y="3473486"/>
              <a:ext cx="60123" cy="49866"/>
            </a:xfrm>
            <a:custGeom>
              <a:avLst/>
              <a:gdLst/>
              <a:ahLst/>
              <a:cxnLst/>
              <a:rect l="l" t="t" r="r" b="b"/>
              <a:pathLst>
                <a:path w="1864" h="1546" extrusionOk="0">
                  <a:moveTo>
                    <a:pt x="1013" y="1"/>
                  </a:moveTo>
                  <a:cubicBezTo>
                    <a:pt x="970" y="1"/>
                    <a:pt x="926" y="5"/>
                    <a:pt x="881" y="12"/>
                  </a:cubicBezTo>
                  <a:cubicBezTo>
                    <a:pt x="203" y="131"/>
                    <a:pt x="0" y="1012"/>
                    <a:pt x="572" y="1405"/>
                  </a:cubicBezTo>
                  <a:cubicBezTo>
                    <a:pt x="710" y="1502"/>
                    <a:pt x="861" y="1546"/>
                    <a:pt x="1008" y="1546"/>
                  </a:cubicBezTo>
                  <a:cubicBezTo>
                    <a:pt x="1454" y="1546"/>
                    <a:pt x="1864" y="1145"/>
                    <a:pt x="1774" y="643"/>
                  </a:cubicBezTo>
                  <a:cubicBezTo>
                    <a:pt x="1700" y="260"/>
                    <a:pt x="1378" y="1"/>
                    <a:pt x="101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579" name="Google Shape;6579;p70"/>
            <p:cNvSpPr/>
            <p:nvPr/>
          </p:nvSpPr>
          <p:spPr>
            <a:xfrm>
              <a:off x="7389371" y="3458810"/>
              <a:ext cx="121537" cy="43577"/>
            </a:xfrm>
            <a:custGeom>
              <a:avLst/>
              <a:gdLst/>
              <a:ahLst/>
              <a:cxnLst/>
              <a:rect l="l" t="t" r="r" b="b"/>
              <a:pathLst>
                <a:path w="3768" h="1351" extrusionOk="0">
                  <a:moveTo>
                    <a:pt x="3152" y="1"/>
                  </a:moveTo>
                  <a:cubicBezTo>
                    <a:pt x="3136" y="1"/>
                    <a:pt x="3121" y="2"/>
                    <a:pt x="3105" y="3"/>
                  </a:cubicBezTo>
                  <a:lnTo>
                    <a:pt x="509" y="479"/>
                  </a:lnTo>
                  <a:cubicBezTo>
                    <a:pt x="1" y="618"/>
                    <a:pt x="109" y="1350"/>
                    <a:pt x="616" y="1350"/>
                  </a:cubicBezTo>
                  <a:cubicBezTo>
                    <a:pt x="632" y="1350"/>
                    <a:pt x="648" y="1350"/>
                    <a:pt x="664" y="1348"/>
                  </a:cubicBezTo>
                  <a:lnTo>
                    <a:pt x="3260" y="872"/>
                  </a:lnTo>
                  <a:cubicBezTo>
                    <a:pt x="3768" y="733"/>
                    <a:pt x="3648" y="1"/>
                    <a:pt x="315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580" name="Google Shape;6580;p70"/>
            <p:cNvSpPr/>
            <p:nvPr/>
          </p:nvSpPr>
          <p:spPr>
            <a:xfrm>
              <a:off x="7262544" y="3782714"/>
              <a:ext cx="249267" cy="224140"/>
            </a:xfrm>
            <a:custGeom>
              <a:avLst/>
              <a:gdLst/>
              <a:ahLst/>
              <a:cxnLst/>
              <a:rect l="l" t="t" r="r" b="b"/>
              <a:pathLst>
                <a:path w="7728" h="6949" extrusionOk="0">
                  <a:moveTo>
                    <a:pt x="3940" y="0"/>
                  </a:moveTo>
                  <a:cubicBezTo>
                    <a:pt x="2906" y="0"/>
                    <a:pt x="1888" y="466"/>
                    <a:pt x="1215" y="1331"/>
                  </a:cubicBezTo>
                  <a:lnTo>
                    <a:pt x="6953" y="4963"/>
                  </a:lnTo>
                  <a:cubicBezTo>
                    <a:pt x="7727" y="3391"/>
                    <a:pt x="7239" y="1474"/>
                    <a:pt x="5775" y="534"/>
                  </a:cubicBezTo>
                  <a:cubicBezTo>
                    <a:pt x="5207" y="173"/>
                    <a:pt x="4570" y="0"/>
                    <a:pt x="3940" y="0"/>
                  </a:cubicBezTo>
                  <a:close/>
                  <a:moveTo>
                    <a:pt x="810" y="1974"/>
                  </a:moveTo>
                  <a:lnTo>
                    <a:pt x="810" y="1974"/>
                  </a:lnTo>
                  <a:cubicBezTo>
                    <a:pt x="0" y="3546"/>
                    <a:pt x="524" y="5475"/>
                    <a:pt x="2012" y="6415"/>
                  </a:cubicBezTo>
                  <a:cubicBezTo>
                    <a:pt x="2579" y="6775"/>
                    <a:pt x="3213" y="6948"/>
                    <a:pt x="3839" y="6948"/>
                  </a:cubicBezTo>
                  <a:cubicBezTo>
                    <a:pt x="4870" y="6948"/>
                    <a:pt x="5882" y="6480"/>
                    <a:pt x="6549" y="5606"/>
                  </a:cubicBezTo>
                  <a:lnTo>
                    <a:pt x="810" y="1974"/>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581" name="Google Shape;6581;p70"/>
            <p:cNvSpPr/>
            <p:nvPr/>
          </p:nvSpPr>
          <p:spPr>
            <a:xfrm>
              <a:off x="7731435" y="3300663"/>
              <a:ext cx="196272" cy="181660"/>
            </a:xfrm>
            <a:custGeom>
              <a:avLst/>
              <a:gdLst/>
              <a:ahLst/>
              <a:cxnLst/>
              <a:rect l="l" t="t" r="r" b="b"/>
              <a:pathLst>
                <a:path w="6085" h="5632" extrusionOk="0">
                  <a:moveTo>
                    <a:pt x="3608" y="1"/>
                  </a:moveTo>
                  <a:lnTo>
                    <a:pt x="1215" y="1632"/>
                  </a:lnTo>
                  <a:cubicBezTo>
                    <a:pt x="251" y="2275"/>
                    <a:pt x="1" y="3584"/>
                    <a:pt x="667" y="4549"/>
                  </a:cubicBezTo>
                  <a:lnTo>
                    <a:pt x="775" y="4715"/>
                  </a:lnTo>
                  <a:cubicBezTo>
                    <a:pt x="1184" y="5311"/>
                    <a:pt x="1849" y="5632"/>
                    <a:pt x="2526" y="5632"/>
                  </a:cubicBezTo>
                  <a:cubicBezTo>
                    <a:pt x="2932" y="5632"/>
                    <a:pt x="3342" y="5516"/>
                    <a:pt x="3704" y="5275"/>
                  </a:cubicBezTo>
                  <a:lnTo>
                    <a:pt x="6085" y="3644"/>
                  </a:lnTo>
                  <a:lnTo>
                    <a:pt x="3608" y="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582" name="Google Shape;6582;p70"/>
            <p:cNvSpPr/>
            <p:nvPr/>
          </p:nvSpPr>
          <p:spPr>
            <a:xfrm>
              <a:off x="7864326" y="3225154"/>
              <a:ext cx="195885" cy="181918"/>
            </a:xfrm>
            <a:custGeom>
              <a:avLst/>
              <a:gdLst/>
              <a:ahLst/>
              <a:cxnLst/>
              <a:rect l="l" t="t" r="r" b="b"/>
              <a:pathLst>
                <a:path w="6073" h="5640" extrusionOk="0">
                  <a:moveTo>
                    <a:pt x="3568" y="0"/>
                  </a:moveTo>
                  <a:cubicBezTo>
                    <a:pt x="3162" y="0"/>
                    <a:pt x="2752" y="118"/>
                    <a:pt x="2393" y="365"/>
                  </a:cubicBezTo>
                  <a:lnTo>
                    <a:pt x="0" y="1996"/>
                  </a:lnTo>
                  <a:lnTo>
                    <a:pt x="2477" y="5640"/>
                  </a:lnTo>
                  <a:lnTo>
                    <a:pt x="4870" y="4008"/>
                  </a:lnTo>
                  <a:cubicBezTo>
                    <a:pt x="5822" y="3354"/>
                    <a:pt x="6072" y="2044"/>
                    <a:pt x="5430" y="1091"/>
                  </a:cubicBezTo>
                  <a:lnTo>
                    <a:pt x="5310" y="925"/>
                  </a:lnTo>
                  <a:cubicBezTo>
                    <a:pt x="4902" y="324"/>
                    <a:pt x="4240" y="0"/>
                    <a:pt x="3568"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583" name="Google Shape;6583;p70"/>
            <p:cNvSpPr/>
            <p:nvPr/>
          </p:nvSpPr>
          <p:spPr>
            <a:xfrm>
              <a:off x="7674215" y="3676079"/>
              <a:ext cx="346064" cy="344387"/>
            </a:xfrm>
            <a:custGeom>
              <a:avLst/>
              <a:gdLst/>
              <a:ahLst/>
              <a:cxnLst/>
              <a:rect l="l" t="t" r="r" b="b"/>
              <a:pathLst>
                <a:path w="10729" h="10677" extrusionOk="0">
                  <a:moveTo>
                    <a:pt x="4999" y="0"/>
                  </a:moveTo>
                  <a:cubicBezTo>
                    <a:pt x="4821" y="0"/>
                    <a:pt x="4665" y="135"/>
                    <a:pt x="4644" y="327"/>
                  </a:cubicBezTo>
                  <a:lnTo>
                    <a:pt x="4180" y="3804"/>
                  </a:lnTo>
                  <a:lnTo>
                    <a:pt x="715" y="3340"/>
                  </a:lnTo>
                  <a:cubicBezTo>
                    <a:pt x="699" y="3338"/>
                    <a:pt x="684" y="3337"/>
                    <a:pt x="669" y="3337"/>
                  </a:cubicBezTo>
                  <a:cubicBezTo>
                    <a:pt x="475" y="3337"/>
                    <a:pt x="320" y="3473"/>
                    <a:pt x="286" y="3661"/>
                  </a:cubicBezTo>
                  <a:lnTo>
                    <a:pt x="36" y="5638"/>
                  </a:lnTo>
                  <a:cubicBezTo>
                    <a:pt x="1" y="5840"/>
                    <a:pt x="144" y="6030"/>
                    <a:pt x="358" y="6054"/>
                  </a:cubicBezTo>
                  <a:lnTo>
                    <a:pt x="346" y="6054"/>
                  </a:lnTo>
                  <a:lnTo>
                    <a:pt x="3823" y="6519"/>
                  </a:lnTo>
                  <a:lnTo>
                    <a:pt x="3370" y="9995"/>
                  </a:lnTo>
                  <a:cubicBezTo>
                    <a:pt x="3334" y="10198"/>
                    <a:pt x="3477" y="10388"/>
                    <a:pt x="3692" y="10412"/>
                  </a:cubicBezTo>
                  <a:lnTo>
                    <a:pt x="5656" y="10674"/>
                  </a:lnTo>
                  <a:cubicBezTo>
                    <a:pt x="5671" y="10676"/>
                    <a:pt x="5686" y="10676"/>
                    <a:pt x="5700" y="10676"/>
                  </a:cubicBezTo>
                  <a:cubicBezTo>
                    <a:pt x="5886" y="10676"/>
                    <a:pt x="6051" y="10540"/>
                    <a:pt x="6073" y="10352"/>
                  </a:cubicBezTo>
                  <a:lnTo>
                    <a:pt x="6537" y="6876"/>
                  </a:lnTo>
                  <a:lnTo>
                    <a:pt x="10014" y="7328"/>
                  </a:lnTo>
                  <a:cubicBezTo>
                    <a:pt x="10035" y="7332"/>
                    <a:pt x="10055" y="7334"/>
                    <a:pt x="10076" y="7334"/>
                  </a:cubicBezTo>
                  <a:cubicBezTo>
                    <a:pt x="10254" y="7334"/>
                    <a:pt x="10409" y="7199"/>
                    <a:pt x="10431" y="7007"/>
                  </a:cubicBezTo>
                  <a:lnTo>
                    <a:pt x="10693" y="5042"/>
                  </a:lnTo>
                  <a:cubicBezTo>
                    <a:pt x="10728" y="4840"/>
                    <a:pt x="10573" y="4649"/>
                    <a:pt x="10371" y="4625"/>
                  </a:cubicBezTo>
                  <a:lnTo>
                    <a:pt x="6894" y="4161"/>
                  </a:lnTo>
                  <a:lnTo>
                    <a:pt x="7359" y="685"/>
                  </a:lnTo>
                  <a:cubicBezTo>
                    <a:pt x="7383" y="482"/>
                    <a:pt x="7240" y="292"/>
                    <a:pt x="7037" y="268"/>
                  </a:cubicBezTo>
                  <a:lnTo>
                    <a:pt x="5061" y="6"/>
                  </a:lnTo>
                  <a:cubicBezTo>
                    <a:pt x="5040" y="2"/>
                    <a:pt x="5019" y="0"/>
                    <a:pt x="4999"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584" name="Google Shape;6584;p70"/>
            <p:cNvSpPr/>
            <p:nvPr/>
          </p:nvSpPr>
          <p:spPr>
            <a:xfrm>
              <a:off x="7231805" y="4197223"/>
              <a:ext cx="349902" cy="436120"/>
            </a:xfrm>
            <a:custGeom>
              <a:avLst/>
              <a:gdLst/>
              <a:ahLst/>
              <a:cxnLst/>
              <a:rect l="l" t="t" r="r" b="b"/>
              <a:pathLst>
                <a:path w="10848" h="13521" extrusionOk="0">
                  <a:moveTo>
                    <a:pt x="4147" y="435"/>
                  </a:moveTo>
                  <a:cubicBezTo>
                    <a:pt x="4435" y="435"/>
                    <a:pt x="4718" y="608"/>
                    <a:pt x="4775" y="994"/>
                  </a:cubicBezTo>
                  <a:cubicBezTo>
                    <a:pt x="4799" y="1184"/>
                    <a:pt x="4751" y="1387"/>
                    <a:pt x="4620" y="1542"/>
                  </a:cubicBezTo>
                  <a:lnTo>
                    <a:pt x="3835" y="1684"/>
                  </a:lnTo>
                  <a:cubicBezTo>
                    <a:pt x="3656" y="1589"/>
                    <a:pt x="3537" y="1434"/>
                    <a:pt x="3501" y="1244"/>
                  </a:cubicBezTo>
                  <a:lnTo>
                    <a:pt x="3501" y="1232"/>
                  </a:lnTo>
                  <a:cubicBezTo>
                    <a:pt x="3386" y="732"/>
                    <a:pt x="3770" y="435"/>
                    <a:pt x="4147" y="435"/>
                  </a:cubicBezTo>
                  <a:close/>
                  <a:moveTo>
                    <a:pt x="7856" y="2746"/>
                  </a:moveTo>
                  <a:cubicBezTo>
                    <a:pt x="8113" y="2746"/>
                    <a:pt x="8341" y="2934"/>
                    <a:pt x="8383" y="3196"/>
                  </a:cubicBezTo>
                  <a:lnTo>
                    <a:pt x="9776" y="10757"/>
                  </a:lnTo>
                  <a:cubicBezTo>
                    <a:pt x="9823" y="11066"/>
                    <a:pt x="9633" y="11340"/>
                    <a:pt x="9323" y="11400"/>
                  </a:cubicBezTo>
                  <a:lnTo>
                    <a:pt x="3061" y="12543"/>
                  </a:lnTo>
                  <a:cubicBezTo>
                    <a:pt x="3030" y="12548"/>
                    <a:pt x="2999" y="12550"/>
                    <a:pt x="2969" y="12550"/>
                  </a:cubicBezTo>
                  <a:cubicBezTo>
                    <a:pt x="2707" y="12550"/>
                    <a:pt x="2472" y="12369"/>
                    <a:pt x="2430" y="12102"/>
                  </a:cubicBezTo>
                  <a:lnTo>
                    <a:pt x="1048" y="4530"/>
                  </a:lnTo>
                  <a:cubicBezTo>
                    <a:pt x="989" y="4232"/>
                    <a:pt x="1191" y="3947"/>
                    <a:pt x="1489" y="3899"/>
                  </a:cubicBezTo>
                  <a:lnTo>
                    <a:pt x="2239" y="3768"/>
                  </a:lnTo>
                  <a:cubicBezTo>
                    <a:pt x="2271" y="3968"/>
                    <a:pt x="2451" y="4121"/>
                    <a:pt x="2657" y="4121"/>
                  </a:cubicBezTo>
                  <a:cubicBezTo>
                    <a:pt x="2684" y="4121"/>
                    <a:pt x="2712" y="4119"/>
                    <a:pt x="2739" y="4113"/>
                  </a:cubicBezTo>
                  <a:lnTo>
                    <a:pt x="6656" y="3399"/>
                  </a:lnTo>
                  <a:cubicBezTo>
                    <a:pt x="6894" y="3351"/>
                    <a:pt x="7049" y="3125"/>
                    <a:pt x="7002" y="2887"/>
                  </a:cubicBezTo>
                  <a:lnTo>
                    <a:pt x="7752" y="2756"/>
                  </a:lnTo>
                  <a:cubicBezTo>
                    <a:pt x="7787" y="2749"/>
                    <a:pt x="7822" y="2746"/>
                    <a:pt x="7856" y="2746"/>
                  </a:cubicBezTo>
                  <a:close/>
                  <a:moveTo>
                    <a:pt x="4125" y="0"/>
                  </a:moveTo>
                  <a:cubicBezTo>
                    <a:pt x="4061" y="0"/>
                    <a:pt x="3996" y="6"/>
                    <a:pt x="3930" y="18"/>
                  </a:cubicBezTo>
                  <a:cubicBezTo>
                    <a:pt x="3334" y="125"/>
                    <a:pt x="2942" y="708"/>
                    <a:pt x="3061" y="1303"/>
                  </a:cubicBezTo>
                  <a:cubicBezTo>
                    <a:pt x="3096" y="1482"/>
                    <a:pt x="3168" y="1637"/>
                    <a:pt x="3275" y="1780"/>
                  </a:cubicBezTo>
                  <a:lnTo>
                    <a:pt x="2501" y="1923"/>
                  </a:lnTo>
                  <a:cubicBezTo>
                    <a:pt x="2191" y="1982"/>
                    <a:pt x="1977" y="2292"/>
                    <a:pt x="2037" y="2601"/>
                  </a:cubicBezTo>
                  <a:lnTo>
                    <a:pt x="2084" y="2887"/>
                  </a:lnTo>
                  <a:lnTo>
                    <a:pt x="798" y="3125"/>
                  </a:lnTo>
                  <a:cubicBezTo>
                    <a:pt x="310" y="3208"/>
                    <a:pt x="1" y="3673"/>
                    <a:pt x="84" y="4161"/>
                  </a:cubicBezTo>
                  <a:lnTo>
                    <a:pt x="1656" y="12793"/>
                  </a:lnTo>
                  <a:cubicBezTo>
                    <a:pt x="1730" y="13218"/>
                    <a:pt x="2118" y="13520"/>
                    <a:pt x="2540" y="13520"/>
                  </a:cubicBezTo>
                  <a:cubicBezTo>
                    <a:pt x="2590" y="13520"/>
                    <a:pt x="2641" y="13516"/>
                    <a:pt x="2692" y="13507"/>
                  </a:cubicBezTo>
                  <a:lnTo>
                    <a:pt x="10038" y="12162"/>
                  </a:lnTo>
                  <a:cubicBezTo>
                    <a:pt x="10526" y="12079"/>
                    <a:pt x="10847" y="11602"/>
                    <a:pt x="10752" y="11126"/>
                  </a:cubicBezTo>
                  <a:lnTo>
                    <a:pt x="9180" y="2494"/>
                  </a:lnTo>
                  <a:cubicBezTo>
                    <a:pt x="9096" y="2064"/>
                    <a:pt x="8726" y="1763"/>
                    <a:pt x="8305" y="1763"/>
                  </a:cubicBezTo>
                  <a:cubicBezTo>
                    <a:pt x="8248" y="1763"/>
                    <a:pt x="8191" y="1768"/>
                    <a:pt x="8133" y="1780"/>
                  </a:cubicBezTo>
                  <a:lnTo>
                    <a:pt x="6847" y="2018"/>
                  </a:lnTo>
                  <a:lnTo>
                    <a:pt x="6799" y="1732"/>
                  </a:lnTo>
                  <a:cubicBezTo>
                    <a:pt x="6745" y="1451"/>
                    <a:pt x="6496" y="1249"/>
                    <a:pt x="6210" y="1249"/>
                  </a:cubicBezTo>
                  <a:cubicBezTo>
                    <a:pt x="6181" y="1249"/>
                    <a:pt x="6151" y="1251"/>
                    <a:pt x="6121" y="1256"/>
                  </a:cubicBezTo>
                  <a:lnTo>
                    <a:pt x="5168" y="1434"/>
                  </a:lnTo>
                  <a:cubicBezTo>
                    <a:pt x="5228" y="1268"/>
                    <a:pt x="5239" y="1089"/>
                    <a:pt x="5204" y="910"/>
                  </a:cubicBezTo>
                  <a:cubicBezTo>
                    <a:pt x="5119" y="380"/>
                    <a:pt x="4655" y="0"/>
                    <a:pt x="4125"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585" name="Google Shape;6585;p70"/>
            <p:cNvSpPr/>
            <p:nvPr/>
          </p:nvSpPr>
          <p:spPr>
            <a:xfrm>
              <a:off x="7293638" y="4354466"/>
              <a:ext cx="60059" cy="49866"/>
            </a:xfrm>
            <a:custGeom>
              <a:avLst/>
              <a:gdLst/>
              <a:ahLst/>
              <a:cxnLst/>
              <a:rect l="l" t="t" r="r" b="b"/>
              <a:pathLst>
                <a:path w="1862" h="1546" extrusionOk="0">
                  <a:moveTo>
                    <a:pt x="1002" y="1"/>
                  </a:moveTo>
                  <a:cubicBezTo>
                    <a:pt x="959" y="1"/>
                    <a:pt x="914" y="5"/>
                    <a:pt x="870" y="12"/>
                  </a:cubicBezTo>
                  <a:cubicBezTo>
                    <a:pt x="191" y="131"/>
                    <a:pt x="1" y="1012"/>
                    <a:pt x="572" y="1405"/>
                  </a:cubicBezTo>
                  <a:cubicBezTo>
                    <a:pt x="710" y="1502"/>
                    <a:pt x="861" y="1545"/>
                    <a:pt x="1007" y="1545"/>
                  </a:cubicBezTo>
                  <a:cubicBezTo>
                    <a:pt x="1453" y="1545"/>
                    <a:pt x="1861" y="1142"/>
                    <a:pt x="1763" y="631"/>
                  </a:cubicBezTo>
                  <a:cubicBezTo>
                    <a:pt x="1699" y="259"/>
                    <a:pt x="1369"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586" name="Google Shape;6586;p70"/>
            <p:cNvSpPr/>
            <p:nvPr/>
          </p:nvSpPr>
          <p:spPr>
            <a:xfrm>
              <a:off x="7361954" y="4339823"/>
              <a:ext cx="124375" cy="43383"/>
            </a:xfrm>
            <a:custGeom>
              <a:avLst/>
              <a:gdLst/>
              <a:ahLst/>
              <a:cxnLst/>
              <a:rect l="l" t="t" r="r" b="b"/>
              <a:pathLst>
                <a:path w="3856" h="1345" extrusionOk="0">
                  <a:moveTo>
                    <a:pt x="3259" y="1"/>
                  </a:moveTo>
                  <a:cubicBezTo>
                    <a:pt x="3223" y="1"/>
                    <a:pt x="3185" y="5"/>
                    <a:pt x="3145" y="14"/>
                  </a:cubicBezTo>
                  <a:lnTo>
                    <a:pt x="3133" y="14"/>
                  </a:lnTo>
                  <a:lnTo>
                    <a:pt x="550" y="478"/>
                  </a:lnTo>
                  <a:cubicBezTo>
                    <a:pt x="0" y="579"/>
                    <a:pt x="116" y="1345"/>
                    <a:pt x="608" y="1345"/>
                  </a:cubicBezTo>
                  <a:cubicBezTo>
                    <a:pt x="639" y="1345"/>
                    <a:pt x="671" y="1342"/>
                    <a:pt x="704" y="1335"/>
                  </a:cubicBezTo>
                  <a:lnTo>
                    <a:pt x="3300" y="871"/>
                  </a:lnTo>
                  <a:cubicBezTo>
                    <a:pt x="3855" y="793"/>
                    <a:pt x="3758" y="1"/>
                    <a:pt x="3259"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587" name="Google Shape;6587;p70"/>
            <p:cNvSpPr/>
            <p:nvPr/>
          </p:nvSpPr>
          <p:spPr>
            <a:xfrm>
              <a:off x="7306314" y="4423976"/>
              <a:ext cx="60059" cy="49866"/>
            </a:xfrm>
            <a:custGeom>
              <a:avLst/>
              <a:gdLst/>
              <a:ahLst/>
              <a:cxnLst/>
              <a:rect l="l" t="t" r="r" b="b"/>
              <a:pathLst>
                <a:path w="1862" h="1546" extrusionOk="0">
                  <a:moveTo>
                    <a:pt x="1002" y="1"/>
                  </a:moveTo>
                  <a:cubicBezTo>
                    <a:pt x="959" y="1"/>
                    <a:pt x="914" y="5"/>
                    <a:pt x="870" y="12"/>
                  </a:cubicBezTo>
                  <a:cubicBezTo>
                    <a:pt x="191" y="131"/>
                    <a:pt x="1" y="1012"/>
                    <a:pt x="560" y="1405"/>
                  </a:cubicBezTo>
                  <a:cubicBezTo>
                    <a:pt x="701" y="1502"/>
                    <a:pt x="854" y="1546"/>
                    <a:pt x="1002" y="1546"/>
                  </a:cubicBezTo>
                  <a:cubicBezTo>
                    <a:pt x="1453" y="1546"/>
                    <a:pt x="1861" y="1142"/>
                    <a:pt x="1763" y="631"/>
                  </a:cubicBezTo>
                  <a:cubicBezTo>
                    <a:pt x="1699" y="259"/>
                    <a:pt x="1369"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588" name="Google Shape;6588;p70"/>
            <p:cNvSpPr/>
            <p:nvPr/>
          </p:nvSpPr>
          <p:spPr>
            <a:xfrm>
              <a:off x="7375824" y="4409300"/>
              <a:ext cx="121279" cy="43544"/>
            </a:xfrm>
            <a:custGeom>
              <a:avLst/>
              <a:gdLst/>
              <a:ahLst/>
              <a:cxnLst/>
              <a:rect l="l" t="t" r="r" b="b"/>
              <a:pathLst>
                <a:path w="3760" h="1350" extrusionOk="0">
                  <a:moveTo>
                    <a:pt x="3144" y="1"/>
                  </a:moveTo>
                  <a:cubicBezTo>
                    <a:pt x="3128" y="1"/>
                    <a:pt x="3112" y="1"/>
                    <a:pt x="3096" y="3"/>
                  </a:cubicBezTo>
                  <a:lnTo>
                    <a:pt x="501" y="467"/>
                  </a:lnTo>
                  <a:cubicBezTo>
                    <a:pt x="0" y="618"/>
                    <a:pt x="125" y="1349"/>
                    <a:pt x="631" y="1349"/>
                  </a:cubicBezTo>
                  <a:cubicBezTo>
                    <a:pt x="643" y="1349"/>
                    <a:pt x="655" y="1349"/>
                    <a:pt x="667" y="1348"/>
                  </a:cubicBezTo>
                  <a:lnTo>
                    <a:pt x="3263" y="872"/>
                  </a:lnTo>
                  <a:cubicBezTo>
                    <a:pt x="3759" y="722"/>
                    <a:pt x="3640" y="1"/>
                    <a:pt x="314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589" name="Google Shape;6589;p70"/>
            <p:cNvSpPr/>
            <p:nvPr/>
          </p:nvSpPr>
          <p:spPr>
            <a:xfrm>
              <a:off x="7319765" y="4498130"/>
              <a:ext cx="60123" cy="50221"/>
            </a:xfrm>
            <a:custGeom>
              <a:avLst/>
              <a:gdLst/>
              <a:ahLst/>
              <a:cxnLst/>
              <a:rect l="l" t="t" r="r" b="b"/>
              <a:pathLst>
                <a:path w="1864" h="1557" extrusionOk="0">
                  <a:moveTo>
                    <a:pt x="1009" y="0"/>
                  </a:moveTo>
                  <a:cubicBezTo>
                    <a:pt x="967" y="0"/>
                    <a:pt x="924" y="4"/>
                    <a:pt x="881" y="11"/>
                  </a:cubicBezTo>
                  <a:cubicBezTo>
                    <a:pt x="203" y="130"/>
                    <a:pt x="0" y="1011"/>
                    <a:pt x="572" y="1416"/>
                  </a:cubicBezTo>
                  <a:cubicBezTo>
                    <a:pt x="710" y="1513"/>
                    <a:pt x="860" y="1556"/>
                    <a:pt x="1007" y="1556"/>
                  </a:cubicBezTo>
                  <a:cubicBezTo>
                    <a:pt x="1454" y="1556"/>
                    <a:pt x="1864" y="1153"/>
                    <a:pt x="1774" y="642"/>
                  </a:cubicBezTo>
                  <a:cubicBezTo>
                    <a:pt x="1700" y="268"/>
                    <a:pt x="1376" y="0"/>
                    <a:pt x="1009"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590" name="Google Shape;6590;p70"/>
            <p:cNvSpPr/>
            <p:nvPr/>
          </p:nvSpPr>
          <p:spPr>
            <a:xfrm>
              <a:off x="7388855" y="4483390"/>
              <a:ext cx="122343" cy="43673"/>
            </a:xfrm>
            <a:custGeom>
              <a:avLst/>
              <a:gdLst/>
              <a:ahLst/>
              <a:cxnLst/>
              <a:rect l="l" t="t" r="r" b="b"/>
              <a:pathLst>
                <a:path w="3793" h="1354" extrusionOk="0">
                  <a:moveTo>
                    <a:pt x="3178" y="1"/>
                  </a:moveTo>
                  <a:cubicBezTo>
                    <a:pt x="3160" y="1"/>
                    <a:pt x="3140" y="2"/>
                    <a:pt x="3121" y="4"/>
                  </a:cubicBezTo>
                  <a:lnTo>
                    <a:pt x="525" y="480"/>
                  </a:lnTo>
                  <a:cubicBezTo>
                    <a:pt x="1" y="605"/>
                    <a:pt x="121" y="1354"/>
                    <a:pt x="613" y="1354"/>
                  </a:cubicBezTo>
                  <a:cubicBezTo>
                    <a:pt x="635" y="1354"/>
                    <a:pt x="657" y="1352"/>
                    <a:pt x="680" y="1349"/>
                  </a:cubicBezTo>
                  <a:lnTo>
                    <a:pt x="3276" y="885"/>
                  </a:lnTo>
                  <a:cubicBezTo>
                    <a:pt x="3792" y="747"/>
                    <a:pt x="3678" y="1"/>
                    <a:pt x="317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591" name="Google Shape;6591;p70"/>
            <p:cNvSpPr/>
            <p:nvPr/>
          </p:nvSpPr>
          <p:spPr>
            <a:xfrm>
              <a:off x="7262544" y="4806843"/>
              <a:ext cx="250428" cy="224624"/>
            </a:xfrm>
            <a:custGeom>
              <a:avLst/>
              <a:gdLst/>
              <a:ahLst/>
              <a:cxnLst/>
              <a:rect l="l" t="t" r="r" b="b"/>
              <a:pathLst>
                <a:path w="7764" h="6964" extrusionOk="0">
                  <a:moveTo>
                    <a:pt x="3934" y="1"/>
                  </a:moveTo>
                  <a:cubicBezTo>
                    <a:pt x="2900" y="1"/>
                    <a:pt x="1883" y="470"/>
                    <a:pt x="1215" y="1346"/>
                  </a:cubicBezTo>
                  <a:lnTo>
                    <a:pt x="6953" y="4978"/>
                  </a:lnTo>
                  <a:cubicBezTo>
                    <a:pt x="7763" y="3406"/>
                    <a:pt x="7251" y="1465"/>
                    <a:pt x="5751" y="525"/>
                  </a:cubicBezTo>
                  <a:cubicBezTo>
                    <a:pt x="5187" y="171"/>
                    <a:pt x="4557" y="1"/>
                    <a:pt x="3934" y="1"/>
                  </a:cubicBezTo>
                  <a:close/>
                  <a:moveTo>
                    <a:pt x="810" y="1989"/>
                  </a:moveTo>
                  <a:lnTo>
                    <a:pt x="810" y="1989"/>
                  </a:lnTo>
                  <a:cubicBezTo>
                    <a:pt x="0" y="3561"/>
                    <a:pt x="524" y="5490"/>
                    <a:pt x="2012" y="6430"/>
                  </a:cubicBezTo>
                  <a:cubicBezTo>
                    <a:pt x="2579" y="6790"/>
                    <a:pt x="3213" y="6963"/>
                    <a:pt x="3839" y="6963"/>
                  </a:cubicBezTo>
                  <a:cubicBezTo>
                    <a:pt x="4870" y="6963"/>
                    <a:pt x="5882" y="6495"/>
                    <a:pt x="6549" y="5621"/>
                  </a:cubicBezTo>
                  <a:lnTo>
                    <a:pt x="810" y="1989"/>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592" name="Google Shape;6592;p70"/>
            <p:cNvSpPr/>
            <p:nvPr/>
          </p:nvSpPr>
          <p:spPr>
            <a:xfrm>
              <a:off x="7731822" y="4325276"/>
              <a:ext cx="195885" cy="181918"/>
            </a:xfrm>
            <a:custGeom>
              <a:avLst/>
              <a:gdLst/>
              <a:ahLst/>
              <a:cxnLst/>
              <a:rect l="l" t="t" r="r" b="b"/>
              <a:pathLst>
                <a:path w="6073" h="5640" extrusionOk="0">
                  <a:moveTo>
                    <a:pt x="3596" y="0"/>
                  </a:moveTo>
                  <a:lnTo>
                    <a:pt x="1203" y="1632"/>
                  </a:lnTo>
                  <a:cubicBezTo>
                    <a:pt x="251" y="2286"/>
                    <a:pt x="1" y="3596"/>
                    <a:pt x="655" y="4560"/>
                  </a:cubicBezTo>
                  <a:lnTo>
                    <a:pt x="763" y="4715"/>
                  </a:lnTo>
                  <a:cubicBezTo>
                    <a:pt x="1171" y="5316"/>
                    <a:pt x="1833" y="5640"/>
                    <a:pt x="2508" y="5640"/>
                  </a:cubicBezTo>
                  <a:cubicBezTo>
                    <a:pt x="2916" y="5640"/>
                    <a:pt x="3328" y="5522"/>
                    <a:pt x="3692" y="5275"/>
                  </a:cubicBezTo>
                  <a:lnTo>
                    <a:pt x="6073" y="3644"/>
                  </a:lnTo>
                  <a:lnTo>
                    <a:pt x="3596" y="0"/>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593" name="Google Shape;6593;p70"/>
            <p:cNvSpPr/>
            <p:nvPr/>
          </p:nvSpPr>
          <p:spPr>
            <a:xfrm>
              <a:off x="7864326" y="4249734"/>
              <a:ext cx="195885" cy="181950"/>
            </a:xfrm>
            <a:custGeom>
              <a:avLst/>
              <a:gdLst/>
              <a:ahLst/>
              <a:cxnLst/>
              <a:rect l="l" t="t" r="r" b="b"/>
              <a:pathLst>
                <a:path w="6073" h="5641" extrusionOk="0">
                  <a:moveTo>
                    <a:pt x="3568" y="1"/>
                  </a:moveTo>
                  <a:cubicBezTo>
                    <a:pt x="3162" y="1"/>
                    <a:pt x="2752" y="119"/>
                    <a:pt x="2393" y="366"/>
                  </a:cubicBezTo>
                  <a:lnTo>
                    <a:pt x="0" y="1997"/>
                  </a:lnTo>
                  <a:lnTo>
                    <a:pt x="2477" y="5640"/>
                  </a:lnTo>
                  <a:lnTo>
                    <a:pt x="4870" y="4009"/>
                  </a:lnTo>
                  <a:cubicBezTo>
                    <a:pt x="5822" y="3354"/>
                    <a:pt x="6072" y="2045"/>
                    <a:pt x="5430" y="1092"/>
                  </a:cubicBezTo>
                  <a:lnTo>
                    <a:pt x="5310" y="926"/>
                  </a:lnTo>
                  <a:cubicBezTo>
                    <a:pt x="4902" y="325"/>
                    <a:pt x="4240" y="1"/>
                    <a:pt x="356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594" name="Google Shape;6594;p70"/>
            <p:cNvSpPr/>
            <p:nvPr/>
          </p:nvSpPr>
          <p:spPr>
            <a:xfrm>
              <a:off x="7674215" y="4700692"/>
              <a:ext cx="346064" cy="344387"/>
            </a:xfrm>
            <a:custGeom>
              <a:avLst/>
              <a:gdLst/>
              <a:ahLst/>
              <a:cxnLst/>
              <a:rect l="l" t="t" r="r" b="b"/>
              <a:pathLst>
                <a:path w="10729" h="10677" extrusionOk="0">
                  <a:moveTo>
                    <a:pt x="4999" y="0"/>
                  </a:moveTo>
                  <a:cubicBezTo>
                    <a:pt x="4821" y="0"/>
                    <a:pt x="4665" y="135"/>
                    <a:pt x="4644" y="327"/>
                  </a:cubicBezTo>
                  <a:lnTo>
                    <a:pt x="4180" y="3804"/>
                  </a:lnTo>
                  <a:lnTo>
                    <a:pt x="703" y="3339"/>
                  </a:lnTo>
                  <a:cubicBezTo>
                    <a:pt x="688" y="3338"/>
                    <a:pt x="674" y="3337"/>
                    <a:pt x="659" y="3337"/>
                  </a:cubicBezTo>
                  <a:cubicBezTo>
                    <a:pt x="474" y="3337"/>
                    <a:pt x="309" y="3473"/>
                    <a:pt x="286" y="3661"/>
                  </a:cubicBezTo>
                  <a:lnTo>
                    <a:pt x="25" y="5637"/>
                  </a:lnTo>
                  <a:cubicBezTo>
                    <a:pt x="1" y="5840"/>
                    <a:pt x="144" y="6030"/>
                    <a:pt x="346" y="6054"/>
                  </a:cubicBezTo>
                  <a:lnTo>
                    <a:pt x="3823" y="6518"/>
                  </a:lnTo>
                  <a:lnTo>
                    <a:pt x="3370" y="9995"/>
                  </a:lnTo>
                  <a:cubicBezTo>
                    <a:pt x="3334" y="10197"/>
                    <a:pt x="3477" y="10388"/>
                    <a:pt x="3692" y="10412"/>
                  </a:cubicBezTo>
                  <a:lnTo>
                    <a:pt x="5656" y="10674"/>
                  </a:lnTo>
                  <a:cubicBezTo>
                    <a:pt x="5671" y="10675"/>
                    <a:pt x="5686" y="10676"/>
                    <a:pt x="5700" y="10676"/>
                  </a:cubicBezTo>
                  <a:cubicBezTo>
                    <a:pt x="5886" y="10676"/>
                    <a:pt x="6051" y="10540"/>
                    <a:pt x="6073" y="10352"/>
                  </a:cubicBezTo>
                  <a:lnTo>
                    <a:pt x="6537" y="6876"/>
                  </a:lnTo>
                  <a:lnTo>
                    <a:pt x="10014" y="7328"/>
                  </a:lnTo>
                  <a:cubicBezTo>
                    <a:pt x="10034" y="7331"/>
                    <a:pt x="10053" y="7333"/>
                    <a:pt x="10072" y="7333"/>
                  </a:cubicBezTo>
                  <a:cubicBezTo>
                    <a:pt x="10252" y="7333"/>
                    <a:pt x="10409" y="7189"/>
                    <a:pt x="10431" y="7007"/>
                  </a:cubicBezTo>
                  <a:lnTo>
                    <a:pt x="10693" y="5042"/>
                  </a:lnTo>
                  <a:cubicBezTo>
                    <a:pt x="10728" y="4828"/>
                    <a:pt x="10573" y="4649"/>
                    <a:pt x="10371" y="4613"/>
                  </a:cubicBezTo>
                  <a:lnTo>
                    <a:pt x="6894" y="4161"/>
                  </a:lnTo>
                  <a:lnTo>
                    <a:pt x="7359" y="684"/>
                  </a:lnTo>
                  <a:cubicBezTo>
                    <a:pt x="7383" y="470"/>
                    <a:pt x="7240" y="291"/>
                    <a:pt x="7037" y="256"/>
                  </a:cubicBezTo>
                  <a:lnTo>
                    <a:pt x="5061" y="6"/>
                  </a:lnTo>
                  <a:cubicBezTo>
                    <a:pt x="5040" y="2"/>
                    <a:pt x="5019" y="0"/>
                    <a:pt x="4999"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595" name="Google Shape;6595;p70"/>
            <p:cNvSpPr/>
            <p:nvPr/>
          </p:nvSpPr>
          <p:spPr>
            <a:xfrm>
              <a:off x="6207193" y="99161"/>
              <a:ext cx="349515" cy="435378"/>
            </a:xfrm>
            <a:custGeom>
              <a:avLst/>
              <a:gdLst/>
              <a:ahLst/>
              <a:cxnLst/>
              <a:rect l="l" t="t" r="r" b="b"/>
              <a:pathLst>
                <a:path w="10836" h="13498" extrusionOk="0">
                  <a:moveTo>
                    <a:pt x="4145" y="412"/>
                  </a:moveTo>
                  <a:cubicBezTo>
                    <a:pt x="4431" y="412"/>
                    <a:pt x="4712" y="584"/>
                    <a:pt x="4763" y="971"/>
                  </a:cubicBezTo>
                  <a:cubicBezTo>
                    <a:pt x="4799" y="1173"/>
                    <a:pt x="4751" y="1364"/>
                    <a:pt x="4620" y="1518"/>
                  </a:cubicBezTo>
                  <a:lnTo>
                    <a:pt x="3823" y="1661"/>
                  </a:lnTo>
                  <a:cubicBezTo>
                    <a:pt x="3656" y="1566"/>
                    <a:pt x="3537" y="1399"/>
                    <a:pt x="3501" y="1209"/>
                  </a:cubicBezTo>
                  <a:cubicBezTo>
                    <a:pt x="3386" y="709"/>
                    <a:pt x="3770" y="412"/>
                    <a:pt x="4145" y="412"/>
                  </a:cubicBezTo>
                  <a:close/>
                  <a:moveTo>
                    <a:pt x="7831" y="2726"/>
                  </a:moveTo>
                  <a:cubicBezTo>
                    <a:pt x="8094" y="2726"/>
                    <a:pt x="8329" y="2907"/>
                    <a:pt x="8383" y="3185"/>
                  </a:cubicBezTo>
                  <a:lnTo>
                    <a:pt x="9776" y="10746"/>
                  </a:lnTo>
                  <a:cubicBezTo>
                    <a:pt x="9823" y="11043"/>
                    <a:pt x="9621" y="11329"/>
                    <a:pt x="9323" y="11377"/>
                  </a:cubicBezTo>
                  <a:lnTo>
                    <a:pt x="3061" y="12520"/>
                  </a:lnTo>
                  <a:cubicBezTo>
                    <a:pt x="3026" y="12527"/>
                    <a:pt x="2991" y="12530"/>
                    <a:pt x="2956" y="12530"/>
                  </a:cubicBezTo>
                  <a:cubicBezTo>
                    <a:pt x="2699" y="12530"/>
                    <a:pt x="2472" y="12342"/>
                    <a:pt x="2430" y="12079"/>
                  </a:cubicBezTo>
                  <a:lnTo>
                    <a:pt x="1049" y="4507"/>
                  </a:lnTo>
                  <a:cubicBezTo>
                    <a:pt x="989" y="4209"/>
                    <a:pt x="1191" y="3935"/>
                    <a:pt x="1489" y="3876"/>
                  </a:cubicBezTo>
                  <a:lnTo>
                    <a:pt x="2239" y="3745"/>
                  </a:lnTo>
                  <a:cubicBezTo>
                    <a:pt x="2271" y="3954"/>
                    <a:pt x="2449" y="4099"/>
                    <a:pt x="2653" y="4099"/>
                  </a:cubicBezTo>
                  <a:cubicBezTo>
                    <a:pt x="2681" y="4099"/>
                    <a:pt x="2710" y="4096"/>
                    <a:pt x="2739" y="4090"/>
                  </a:cubicBezTo>
                  <a:lnTo>
                    <a:pt x="6656" y="3376"/>
                  </a:lnTo>
                  <a:cubicBezTo>
                    <a:pt x="6883" y="3340"/>
                    <a:pt x="7049" y="3102"/>
                    <a:pt x="7002" y="2876"/>
                  </a:cubicBezTo>
                  <a:lnTo>
                    <a:pt x="7740" y="2733"/>
                  </a:lnTo>
                  <a:cubicBezTo>
                    <a:pt x="7770" y="2728"/>
                    <a:pt x="7801" y="2726"/>
                    <a:pt x="7831" y="2726"/>
                  </a:cubicBezTo>
                  <a:close/>
                  <a:moveTo>
                    <a:pt x="4135" y="1"/>
                  </a:moveTo>
                  <a:cubicBezTo>
                    <a:pt x="4071" y="1"/>
                    <a:pt x="4006" y="6"/>
                    <a:pt x="3942" y="18"/>
                  </a:cubicBezTo>
                  <a:cubicBezTo>
                    <a:pt x="3346" y="125"/>
                    <a:pt x="2954" y="697"/>
                    <a:pt x="3061" y="1280"/>
                  </a:cubicBezTo>
                  <a:cubicBezTo>
                    <a:pt x="3096" y="1459"/>
                    <a:pt x="3168" y="1626"/>
                    <a:pt x="3275" y="1756"/>
                  </a:cubicBezTo>
                  <a:lnTo>
                    <a:pt x="2501" y="1899"/>
                  </a:lnTo>
                  <a:cubicBezTo>
                    <a:pt x="2180" y="1959"/>
                    <a:pt x="1977" y="2268"/>
                    <a:pt x="2025" y="2590"/>
                  </a:cubicBezTo>
                  <a:lnTo>
                    <a:pt x="2084" y="2864"/>
                  </a:lnTo>
                  <a:lnTo>
                    <a:pt x="799" y="3102"/>
                  </a:lnTo>
                  <a:cubicBezTo>
                    <a:pt x="322" y="3185"/>
                    <a:pt x="1" y="3650"/>
                    <a:pt x="84" y="4126"/>
                  </a:cubicBezTo>
                  <a:lnTo>
                    <a:pt x="1656" y="12758"/>
                  </a:lnTo>
                  <a:cubicBezTo>
                    <a:pt x="1741" y="13194"/>
                    <a:pt x="2111" y="13497"/>
                    <a:pt x="2538" y="13497"/>
                  </a:cubicBezTo>
                  <a:cubicBezTo>
                    <a:pt x="2588" y="13497"/>
                    <a:pt x="2640" y="13493"/>
                    <a:pt x="2692" y="13484"/>
                  </a:cubicBezTo>
                  <a:lnTo>
                    <a:pt x="10038" y="12139"/>
                  </a:lnTo>
                  <a:cubicBezTo>
                    <a:pt x="10514" y="12043"/>
                    <a:pt x="10836" y="11579"/>
                    <a:pt x="10752" y="11103"/>
                  </a:cubicBezTo>
                  <a:lnTo>
                    <a:pt x="9181" y="2471"/>
                  </a:lnTo>
                  <a:cubicBezTo>
                    <a:pt x="9097" y="2041"/>
                    <a:pt x="8726" y="1740"/>
                    <a:pt x="8305" y="1740"/>
                  </a:cubicBezTo>
                  <a:cubicBezTo>
                    <a:pt x="8248" y="1740"/>
                    <a:pt x="8191" y="1745"/>
                    <a:pt x="8133" y="1756"/>
                  </a:cubicBezTo>
                  <a:lnTo>
                    <a:pt x="6847" y="1995"/>
                  </a:lnTo>
                  <a:lnTo>
                    <a:pt x="6799" y="1721"/>
                  </a:lnTo>
                  <a:cubicBezTo>
                    <a:pt x="6746" y="1435"/>
                    <a:pt x="6497" y="1235"/>
                    <a:pt x="6225" y="1235"/>
                  </a:cubicBezTo>
                  <a:cubicBezTo>
                    <a:pt x="6190" y="1235"/>
                    <a:pt x="6155" y="1238"/>
                    <a:pt x="6121" y="1245"/>
                  </a:cubicBezTo>
                  <a:lnTo>
                    <a:pt x="5168" y="1411"/>
                  </a:lnTo>
                  <a:cubicBezTo>
                    <a:pt x="5228" y="1245"/>
                    <a:pt x="5228" y="1066"/>
                    <a:pt x="5204" y="899"/>
                  </a:cubicBezTo>
                  <a:cubicBezTo>
                    <a:pt x="5109" y="370"/>
                    <a:pt x="4646" y="1"/>
                    <a:pt x="4135"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596" name="Google Shape;6596;p70"/>
            <p:cNvSpPr/>
            <p:nvPr/>
          </p:nvSpPr>
          <p:spPr>
            <a:xfrm>
              <a:off x="6269026" y="255566"/>
              <a:ext cx="60059" cy="49898"/>
            </a:xfrm>
            <a:custGeom>
              <a:avLst/>
              <a:gdLst/>
              <a:ahLst/>
              <a:cxnLst/>
              <a:rect l="l" t="t" r="r" b="b"/>
              <a:pathLst>
                <a:path w="1862" h="1547" extrusionOk="0">
                  <a:moveTo>
                    <a:pt x="1016" y="1"/>
                  </a:moveTo>
                  <a:cubicBezTo>
                    <a:pt x="968" y="1"/>
                    <a:pt x="919" y="5"/>
                    <a:pt x="870" y="15"/>
                  </a:cubicBezTo>
                  <a:cubicBezTo>
                    <a:pt x="191" y="134"/>
                    <a:pt x="1" y="1015"/>
                    <a:pt x="560" y="1408"/>
                  </a:cubicBezTo>
                  <a:cubicBezTo>
                    <a:pt x="700" y="1504"/>
                    <a:pt x="851" y="1547"/>
                    <a:pt x="997" y="1547"/>
                  </a:cubicBezTo>
                  <a:cubicBezTo>
                    <a:pt x="1451" y="1547"/>
                    <a:pt x="1862" y="1138"/>
                    <a:pt x="1763" y="634"/>
                  </a:cubicBezTo>
                  <a:cubicBezTo>
                    <a:pt x="1700" y="266"/>
                    <a:pt x="1377" y="1"/>
                    <a:pt x="1016"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597" name="Google Shape;6597;p70"/>
            <p:cNvSpPr/>
            <p:nvPr/>
          </p:nvSpPr>
          <p:spPr>
            <a:xfrm>
              <a:off x="6337213" y="241019"/>
              <a:ext cx="124117" cy="43706"/>
            </a:xfrm>
            <a:custGeom>
              <a:avLst/>
              <a:gdLst/>
              <a:ahLst/>
              <a:cxnLst/>
              <a:rect l="l" t="t" r="r" b="b"/>
              <a:pathLst>
                <a:path w="3848" h="1355" extrusionOk="0">
                  <a:moveTo>
                    <a:pt x="3261" y="1"/>
                  </a:moveTo>
                  <a:cubicBezTo>
                    <a:pt x="3226" y="1"/>
                    <a:pt x="3189" y="5"/>
                    <a:pt x="3149" y="14"/>
                  </a:cubicBezTo>
                  <a:lnTo>
                    <a:pt x="3137" y="14"/>
                  </a:lnTo>
                  <a:lnTo>
                    <a:pt x="542" y="490"/>
                  </a:lnTo>
                  <a:cubicBezTo>
                    <a:pt x="0" y="580"/>
                    <a:pt x="111" y="1354"/>
                    <a:pt x="620" y="1354"/>
                  </a:cubicBezTo>
                  <a:cubicBezTo>
                    <a:pt x="648" y="1354"/>
                    <a:pt x="678" y="1352"/>
                    <a:pt x="709" y="1347"/>
                  </a:cubicBezTo>
                  <a:lnTo>
                    <a:pt x="3292" y="871"/>
                  </a:lnTo>
                  <a:cubicBezTo>
                    <a:pt x="3847" y="793"/>
                    <a:pt x="3750" y="1"/>
                    <a:pt x="3261"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598" name="Google Shape;6598;p70"/>
            <p:cNvSpPr/>
            <p:nvPr/>
          </p:nvSpPr>
          <p:spPr>
            <a:xfrm>
              <a:off x="6281702" y="325172"/>
              <a:ext cx="59769" cy="49866"/>
            </a:xfrm>
            <a:custGeom>
              <a:avLst/>
              <a:gdLst/>
              <a:ahLst/>
              <a:cxnLst/>
              <a:rect l="l" t="t" r="r" b="b"/>
              <a:pathLst>
                <a:path w="1853" h="1546" extrusionOk="0">
                  <a:moveTo>
                    <a:pt x="1002" y="1"/>
                  </a:moveTo>
                  <a:cubicBezTo>
                    <a:pt x="959" y="1"/>
                    <a:pt x="914" y="4"/>
                    <a:pt x="870" y="12"/>
                  </a:cubicBezTo>
                  <a:cubicBezTo>
                    <a:pt x="191" y="131"/>
                    <a:pt x="1" y="1012"/>
                    <a:pt x="560" y="1405"/>
                  </a:cubicBezTo>
                  <a:cubicBezTo>
                    <a:pt x="701" y="1502"/>
                    <a:pt x="853" y="1545"/>
                    <a:pt x="1000" y="1545"/>
                  </a:cubicBezTo>
                  <a:cubicBezTo>
                    <a:pt x="1449" y="1545"/>
                    <a:pt x="1852" y="1142"/>
                    <a:pt x="1763" y="631"/>
                  </a:cubicBezTo>
                  <a:cubicBezTo>
                    <a:pt x="1699" y="259"/>
                    <a:pt x="1369"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599" name="Google Shape;6599;p70"/>
            <p:cNvSpPr/>
            <p:nvPr/>
          </p:nvSpPr>
          <p:spPr>
            <a:xfrm>
              <a:off x="6351212" y="310528"/>
              <a:ext cx="121021" cy="43512"/>
            </a:xfrm>
            <a:custGeom>
              <a:avLst/>
              <a:gdLst/>
              <a:ahLst/>
              <a:cxnLst/>
              <a:rect l="l" t="t" r="r" b="b"/>
              <a:pathLst>
                <a:path w="3752" h="1349" extrusionOk="0">
                  <a:moveTo>
                    <a:pt x="3132" y="0"/>
                  </a:moveTo>
                  <a:cubicBezTo>
                    <a:pt x="3121" y="0"/>
                    <a:pt x="3109" y="1"/>
                    <a:pt x="3096" y="2"/>
                  </a:cubicBezTo>
                  <a:lnTo>
                    <a:pt x="501" y="478"/>
                  </a:lnTo>
                  <a:cubicBezTo>
                    <a:pt x="0" y="618"/>
                    <a:pt x="125" y="1348"/>
                    <a:pt x="620" y="1348"/>
                  </a:cubicBezTo>
                  <a:cubicBezTo>
                    <a:pt x="632" y="1348"/>
                    <a:pt x="644" y="1348"/>
                    <a:pt x="656" y="1347"/>
                  </a:cubicBezTo>
                  <a:lnTo>
                    <a:pt x="3251" y="871"/>
                  </a:lnTo>
                  <a:cubicBezTo>
                    <a:pt x="3751" y="731"/>
                    <a:pt x="3638" y="0"/>
                    <a:pt x="313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600" name="Google Shape;6600;p70"/>
            <p:cNvSpPr/>
            <p:nvPr/>
          </p:nvSpPr>
          <p:spPr>
            <a:xfrm>
              <a:off x="6295152" y="399294"/>
              <a:ext cx="60156" cy="50189"/>
            </a:xfrm>
            <a:custGeom>
              <a:avLst/>
              <a:gdLst/>
              <a:ahLst/>
              <a:cxnLst/>
              <a:rect l="l" t="t" r="r" b="b"/>
              <a:pathLst>
                <a:path w="1865" h="1556" extrusionOk="0">
                  <a:moveTo>
                    <a:pt x="1014" y="1"/>
                  </a:moveTo>
                  <a:cubicBezTo>
                    <a:pt x="970" y="1"/>
                    <a:pt x="926" y="4"/>
                    <a:pt x="881" y="12"/>
                  </a:cubicBezTo>
                  <a:cubicBezTo>
                    <a:pt x="191" y="131"/>
                    <a:pt x="0" y="1012"/>
                    <a:pt x="572" y="1417"/>
                  </a:cubicBezTo>
                  <a:cubicBezTo>
                    <a:pt x="709" y="1513"/>
                    <a:pt x="857" y="1556"/>
                    <a:pt x="1002" y="1556"/>
                  </a:cubicBezTo>
                  <a:cubicBezTo>
                    <a:pt x="1451" y="1556"/>
                    <a:pt x="1864" y="1147"/>
                    <a:pt x="1774" y="643"/>
                  </a:cubicBezTo>
                  <a:cubicBezTo>
                    <a:pt x="1700" y="260"/>
                    <a:pt x="1378" y="1"/>
                    <a:pt x="101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601" name="Google Shape;6601;p70"/>
            <p:cNvSpPr/>
            <p:nvPr/>
          </p:nvSpPr>
          <p:spPr>
            <a:xfrm>
              <a:off x="6364146" y="384586"/>
              <a:ext cx="122440" cy="44028"/>
            </a:xfrm>
            <a:custGeom>
              <a:avLst/>
              <a:gdLst/>
              <a:ahLst/>
              <a:cxnLst/>
              <a:rect l="l" t="t" r="r" b="b"/>
              <a:pathLst>
                <a:path w="3796" h="1365" extrusionOk="0">
                  <a:moveTo>
                    <a:pt x="3170" y="0"/>
                  </a:moveTo>
                  <a:cubicBezTo>
                    <a:pt x="3151" y="0"/>
                    <a:pt x="3132" y="1"/>
                    <a:pt x="3112" y="4"/>
                  </a:cubicBezTo>
                  <a:lnTo>
                    <a:pt x="528" y="480"/>
                  </a:lnTo>
                  <a:cubicBezTo>
                    <a:pt x="0" y="606"/>
                    <a:pt x="114" y="1364"/>
                    <a:pt x="625" y="1364"/>
                  </a:cubicBezTo>
                  <a:cubicBezTo>
                    <a:pt x="644" y="1364"/>
                    <a:pt x="663" y="1363"/>
                    <a:pt x="683" y="1361"/>
                  </a:cubicBezTo>
                  <a:lnTo>
                    <a:pt x="3279" y="885"/>
                  </a:lnTo>
                  <a:cubicBezTo>
                    <a:pt x="3796" y="758"/>
                    <a:pt x="3681" y="0"/>
                    <a:pt x="3170"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602" name="Google Shape;6602;p70"/>
            <p:cNvSpPr/>
            <p:nvPr/>
          </p:nvSpPr>
          <p:spPr>
            <a:xfrm>
              <a:off x="6237545" y="708297"/>
              <a:ext cx="250815" cy="224721"/>
            </a:xfrm>
            <a:custGeom>
              <a:avLst/>
              <a:gdLst/>
              <a:ahLst/>
              <a:cxnLst/>
              <a:rect l="l" t="t" r="r" b="b"/>
              <a:pathLst>
                <a:path w="7776" h="6967" extrusionOk="0">
                  <a:moveTo>
                    <a:pt x="3932" y="1"/>
                  </a:moveTo>
                  <a:cubicBezTo>
                    <a:pt x="2904" y="1"/>
                    <a:pt x="1893" y="465"/>
                    <a:pt x="1227" y="1338"/>
                  </a:cubicBezTo>
                  <a:lnTo>
                    <a:pt x="6966" y="4969"/>
                  </a:lnTo>
                  <a:cubicBezTo>
                    <a:pt x="7775" y="3398"/>
                    <a:pt x="7251" y="1469"/>
                    <a:pt x="5751" y="528"/>
                  </a:cubicBezTo>
                  <a:cubicBezTo>
                    <a:pt x="5188" y="173"/>
                    <a:pt x="4557" y="1"/>
                    <a:pt x="3932" y="1"/>
                  </a:cubicBezTo>
                  <a:close/>
                  <a:moveTo>
                    <a:pt x="822" y="1993"/>
                  </a:moveTo>
                  <a:lnTo>
                    <a:pt x="822" y="1993"/>
                  </a:lnTo>
                  <a:cubicBezTo>
                    <a:pt x="0" y="3553"/>
                    <a:pt x="524" y="5493"/>
                    <a:pt x="2024" y="6434"/>
                  </a:cubicBezTo>
                  <a:cubicBezTo>
                    <a:pt x="2586" y="6793"/>
                    <a:pt x="3217" y="6966"/>
                    <a:pt x="3842" y="6966"/>
                  </a:cubicBezTo>
                  <a:cubicBezTo>
                    <a:pt x="4875" y="6966"/>
                    <a:pt x="5893" y="6495"/>
                    <a:pt x="6561" y="5612"/>
                  </a:cubicBezTo>
                  <a:lnTo>
                    <a:pt x="822" y="1993"/>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603" name="Google Shape;6603;p70"/>
            <p:cNvSpPr/>
            <p:nvPr/>
          </p:nvSpPr>
          <p:spPr>
            <a:xfrm>
              <a:off x="6706823" y="226472"/>
              <a:ext cx="196272" cy="181918"/>
            </a:xfrm>
            <a:custGeom>
              <a:avLst/>
              <a:gdLst/>
              <a:ahLst/>
              <a:cxnLst/>
              <a:rect l="l" t="t" r="r" b="b"/>
              <a:pathLst>
                <a:path w="6085" h="5640" extrusionOk="0">
                  <a:moveTo>
                    <a:pt x="3620" y="0"/>
                  </a:moveTo>
                  <a:lnTo>
                    <a:pt x="1215" y="1631"/>
                  </a:lnTo>
                  <a:cubicBezTo>
                    <a:pt x="251" y="2286"/>
                    <a:pt x="1" y="3596"/>
                    <a:pt x="656" y="4560"/>
                  </a:cubicBezTo>
                  <a:lnTo>
                    <a:pt x="763" y="4715"/>
                  </a:lnTo>
                  <a:cubicBezTo>
                    <a:pt x="1171" y="5316"/>
                    <a:pt x="1833" y="5640"/>
                    <a:pt x="2508" y="5640"/>
                  </a:cubicBezTo>
                  <a:cubicBezTo>
                    <a:pt x="2916" y="5640"/>
                    <a:pt x="3328" y="5521"/>
                    <a:pt x="3692" y="5275"/>
                  </a:cubicBezTo>
                  <a:lnTo>
                    <a:pt x="6085" y="3644"/>
                  </a:lnTo>
                  <a:lnTo>
                    <a:pt x="3620" y="0"/>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604" name="Google Shape;6604;p70"/>
            <p:cNvSpPr/>
            <p:nvPr/>
          </p:nvSpPr>
          <p:spPr>
            <a:xfrm>
              <a:off x="6839327" y="151317"/>
              <a:ext cx="196272" cy="181563"/>
            </a:xfrm>
            <a:custGeom>
              <a:avLst/>
              <a:gdLst/>
              <a:ahLst/>
              <a:cxnLst/>
              <a:rect l="l" t="t" r="r" b="b"/>
              <a:pathLst>
                <a:path w="6085" h="5629" extrusionOk="0">
                  <a:moveTo>
                    <a:pt x="3577" y="1"/>
                  </a:moveTo>
                  <a:cubicBezTo>
                    <a:pt x="3169" y="1"/>
                    <a:pt x="2757" y="119"/>
                    <a:pt x="2394" y="366"/>
                  </a:cubicBezTo>
                  <a:lnTo>
                    <a:pt x="1" y="1985"/>
                  </a:lnTo>
                  <a:lnTo>
                    <a:pt x="2489" y="5628"/>
                  </a:lnTo>
                  <a:lnTo>
                    <a:pt x="4882" y="4009"/>
                  </a:lnTo>
                  <a:cubicBezTo>
                    <a:pt x="5835" y="3354"/>
                    <a:pt x="6085" y="2044"/>
                    <a:pt x="5430" y="1080"/>
                  </a:cubicBezTo>
                  <a:lnTo>
                    <a:pt x="5323" y="925"/>
                  </a:lnTo>
                  <a:cubicBezTo>
                    <a:pt x="4914" y="324"/>
                    <a:pt x="4252" y="1"/>
                    <a:pt x="3577"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605" name="Google Shape;6605;p70"/>
            <p:cNvSpPr/>
            <p:nvPr/>
          </p:nvSpPr>
          <p:spPr>
            <a:xfrm>
              <a:off x="6649603" y="602242"/>
              <a:ext cx="345677" cy="344032"/>
            </a:xfrm>
            <a:custGeom>
              <a:avLst/>
              <a:gdLst/>
              <a:ahLst/>
              <a:cxnLst/>
              <a:rect l="l" t="t" r="r" b="b"/>
              <a:pathLst>
                <a:path w="10717" h="10666" extrusionOk="0">
                  <a:moveTo>
                    <a:pt x="4999" y="1"/>
                  </a:moveTo>
                  <a:cubicBezTo>
                    <a:pt x="4821" y="1"/>
                    <a:pt x="4666" y="136"/>
                    <a:pt x="4644" y="328"/>
                  </a:cubicBezTo>
                  <a:lnTo>
                    <a:pt x="4180" y="3805"/>
                  </a:lnTo>
                  <a:lnTo>
                    <a:pt x="703" y="3340"/>
                  </a:lnTo>
                  <a:cubicBezTo>
                    <a:pt x="688" y="3338"/>
                    <a:pt x="674" y="3338"/>
                    <a:pt x="659" y="3338"/>
                  </a:cubicBezTo>
                  <a:cubicBezTo>
                    <a:pt x="474" y="3338"/>
                    <a:pt x="309" y="3474"/>
                    <a:pt x="287" y="3662"/>
                  </a:cubicBezTo>
                  <a:lnTo>
                    <a:pt x="37" y="5626"/>
                  </a:lnTo>
                  <a:cubicBezTo>
                    <a:pt x="1" y="5829"/>
                    <a:pt x="144" y="6019"/>
                    <a:pt x="346" y="6043"/>
                  </a:cubicBezTo>
                  <a:lnTo>
                    <a:pt x="3823" y="6507"/>
                  </a:lnTo>
                  <a:lnTo>
                    <a:pt x="3370" y="9984"/>
                  </a:lnTo>
                  <a:cubicBezTo>
                    <a:pt x="3335" y="10186"/>
                    <a:pt x="3477" y="10377"/>
                    <a:pt x="3692" y="10401"/>
                  </a:cubicBezTo>
                  <a:lnTo>
                    <a:pt x="5656" y="10663"/>
                  </a:lnTo>
                  <a:cubicBezTo>
                    <a:pt x="5671" y="10664"/>
                    <a:pt x="5686" y="10665"/>
                    <a:pt x="5700" y="10665"/>
                  </a:cubicBezTo>
                  <a:cubicBezTo>
                    <a:pt x="5886" y="10665"/>
                    <a:pt x="6051" y="10529"/>
                    <a:pt x="6073" y="10341"/>
                  </a:cubicBezTo>
                  <a:lnTo>
                    <a:pt x="6537" y="6864"/>
                  </a:lnTo>
                  <a:lnTo>
                    <a:pt x="10014" y="7329"/>
                  </a:lnTo>
                  <a:cubicBezTo>
                    <a:pt x="10029" y="7331"/>
                    <a:pt x="10044" y="7331"/>
                    <a:pt x="10058" y="7331"/>
                  </a:cubicBezTo>
                  <a:cubicBezTo>
                    <a:pt x="10243" y="7331"/>
                    <a:pt x="10409" y="7195"/>
                    <a:pt x="10431" y="7007"/>
                  </a:cubicBezTo>
                  <a:lnTo>
                    <a:pt x="10693" y="5031"/>
                  </a:lnTo>
                  <a:cubicBezTo>
                    <a:pt x="10716" y="4828"/>
                    <a:pt x="10574" y="4638"/>
                    <a:pt x="10371" y="4614"/>
                  </a:cubicBezTo>
                  <a:lnTo>
                    <a:pt x="6895" y="4150"/>
                  </a:lnTo>
                  <a:lnTo>
                    <a:pt x="7347" y="673"/>
                  </a:lnTo>
                  <a:cubicBezTo>
                    <a:pt x="7383" y="471"/>
                    <a:pt x="7240" y="280"/>
                    <a:pt x="7026" y="256"/>
                  </a:cubicBezTo>
                  <a:lnTo>
                    <a:pt x="5061" y="6"/>
                  </a:lnTo>
                  <a:cubicBezTo>
                    <a:pt x="5040" y="3"/>
                    <a:pt x="5019" y="1"/>
                    <a:pt x="4999"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606" name="Google Shape;6606;p70"/>
            <p:cNvSpPr/>
            <p:nvPr/>
          </p:nvSpPr>
          <p:spPr>
            <a:xfrm>
              <a:off x="6206806" y="1123773"/>
              <a:ext cx="349902" cy="435733"/>
            </a:xfrm>
            <a:custGeom>
              <a:avLst/>
              <a:gdLst/>
              <a:ahLst/>
              <a:cxnLst/>
              <a:rect l="l" t="t" r="r" b="b"/>
              <a:pathLst>
                <a:path w="10848" h="13509" extrusionOk="0">
                  <a:moveTo>
                    <a:pt x="4153" y="414"/>
                  </a:moveTo>
                  <a:cubicBezTo>
                    <a:pt x="4440" y="414"/>
                    <a:pt x="4724" y="589"/>
                    <a:pt x="4775" y="982"/>
                  </a:cubicBezTo>
                  <a:cubicBezTo>
                    <a:pt x="4811" y="1173"/>
                    <a:pt x="4763" y="1375"/>
                    <a:pt x="4632" y="1518"/>
                  </a:cubicBezTo>
                  <a:lnTo>
                    <a:pt x="3835" y="1673"/>
                  </a:lnTo>
                  <a:cubicBezTo>
                    <a:pt x="3668" y="1578"/>
                    <a:pt x="3549" y="1411"/>
                    <a:pt x="3513" y="1209"/>
                  </a:cubicBezTo>
                  <a:cubicBezTo>
                    <a:pt x="3399" y="710"/>
                    <a:pt x="3779" y="414"/>
                    <a:pt x="4153" y="414"/>
                  </a:cubicBezTo>
                  <a:close/>
                  <a:moveTo>
                    <a:pt x="7868" y="2734"/>
                  </a:moveTo>
                  <a:cubicBezTo>
                    <a:pt x="8126" y="2734"/>
                    <a:pt x="8354" y="2923"/>
                    <a:pt x="8407" y="3185"/>
                  </a:cubicBezTo>
                  <a:lnTo>
                    <a:pt x="9788" y="10746"/>
                  </a:lnTo>
                  <a:cubicBezTo>
                    <a:pt x="9835" y="11043"/>
                    <a:pt x="9633" y="11329"/>
                    <a:pt x="9335" y="11377"/>
                  </a:cubicBezTo>
                  <a:lnTo>
                    <a:pt x="3073" y="12520"/>
                  </a:lnTo>
                  <a:cubicBezTo>
                    <a:pt x="3038" y="12527"/>
                    <a:pt x="3003" y="12530"/>
                    <a:pt x="2968" y="12530"/>
                  </a:cubicBezTo>
                  <a:cubicBezTo>
                    <a:pt x="2711" y="12530"/>
                    <a:pt x="2484" y="12342"/>
                    <a:pt x="2442" y="12079"/>
                  </a:cubicBezTo>
                  <a:lnTo>
                    <a:pt x="1061" y="4519"/>
                  </a:lnTo>
                  <a:cubicBezTo>
                    <a:pt x="1013" y="4221"/>
                    <a:pt x="1203" y="3935"/>
                    <a:pt x="1513" y="3888"/>
                  </a:cubicBezTo>
                  <a:lnTo>
                    <a:pt x="2251" y="3745"/>
                  </a:lnTo>
                  <a:cubicBezTo>
                    <a:pt x="2294" y="3960"/>
                    <a:pt x="2483" y="4107"/>
                    <a:pt x="2695" y="4107"/>
                  </a:cubicBezTo>
                  <a:cubicBezTo>
                    <a:pt x="2717" y="4107"/>
                    <a:pt x="2740" y="4105"/>
                    <a:pt x="2763" y="4102"/>
                  </a:cubicBezTo>
                  <a:lnTo>
                    <a:pt x="6668" y="3387"/>
                  </a:lnTo>
                  <a:cubicBezTo>
                    <a:pt x="6907" y="3340"/>
                    <a:pt x="7061" y="3114"/>
                    <a:pt x="7026" y="2875"/>
                  </a:cubicBezTo>
                  <a:lnTo>
                    <a:pt x="7764" y="2745"/>
                  </a:lnTo>
                  <a:cubicBezTo>
                    <a:pt x="7799" y="2737"/>
                    <a:pt x="7834" y="2734"/>
                    <a:pt x="7868" y="2734"/>
                  </a:cubicBezTo>
                  <a:close/>
                  <a:moveTo>
                    <a:pt x="4147" y="0"/>
                  </a:moveTo>
                  <a:cubicBezTo>
                    <a:pt x="4083" y="0"/>
                    <a:pt x="4018" y="6"/>
                    <a:pt x="3954" y="18"/>
                  </a:cubicBezTo>
                  <a:cubicBezTo>
                    <a:pt x="3358" y="125"/>
                    <a:pt x="2966" y="697"/>
                    <a:pt x="3073" y="1292"/>
                  </a:cubicBezTo>
                  <a:cubicBezTo>
                    <a:pt x="3108" y="1459"/>
                    <a:pt x="3180" y="1625"/>
                    <a:pt x="3287" y="1768"/>
                  </a:cubicBezTo>
                  <a:lnTo>
                    <a:pt x="2513" y="1911"/>
                  </a:lnTo>
                  <a:cubicBezTo>
                    <a:pt x="2192" y="1971"/>
                    <a:pt x="1989" y="2280"/>
                    <a:pt x="2037" y="2602"/>
                  </a:cubicBezTo>
                  <a:lnTo>
                    <a:pt x="2096" y="2875"/>
                  </a:lnTo>
                  <a:lnTo>
                    <a:pt x="811" y="3114"/>
                  </a:lnTo>
                  <a:cubicBezTo>
                    <a:pt x="322" y="3197"/>
                    <a:pt x="1" y="3661"/>
                    <a:pt x="96" y="4149"/>
                  </a:cubicBezTo>
                  <a:lnTo>
                    <a:pt x="1668" y="12770"/>
                  </a:lnTo>
                  <a:cubicBezTo>
                    <a:pt x="1742" y="13206"/>
                    <a:pt x="2121" y="13509"/>
                    <a:pt x="2549" y="13509"/>
                  </a:cubicBezTo>
                  <a:cubicBezTo>
                    <a:pt x="2600" y="13509"/>
                    <a:pt x="2652" y="13505"/>
                    <a:pt x="2704" y="13496"/>
                  </a:cubicBezTo>
                  <a:lnTo>
                    <a:pt x="10038" y="12150"/>
                  </a:lnTo>
                  <a:cubicBezTo>
                    <a:pt x="10526" y="12067"/>
                    <a:pt x="10848" y="11603"/>
                    <a:pt x="10752" y="11115"/>
                  </a:cubicBezTo>
                  <a:lnTo>
                    <a:pt x="9181" y="2483"/>
                  </a:lnTo>
                  <a:cubicBezTo>
                    <a:pt x="9097" y="2052"/>
                    <a:pt x="8726" y="1751"/>
                    <a:pt x="8313" y="1751"/>
                  </a:cubicBezTo>
                  <a:cubicBezTo>
                    <a:pt x="8257" y="1751"/>
                    <a:pt x="8201" y="1757"/>
                    <a:pt x="8145" y="1768"/>
                  </a:cubicBezTo>
                  <a:lnTo>
                    <a:pt x="6859" y="1994"/>
                  </a:lnTo>
                  <a:lnTo>
                    <a:pt x="6811" y="1721"/>
                  </a:lnTo>
                  <a:cubicBezTo>
                    <a:pt x="6758" y="1431"/>
                    <a:pt x="6500" y="1237"/>
                    <a:pt x="6223" y="1237"/>
                  </a:cubicBezTo>
                  <a:cubicBezTo>
                    <a:pt x="6193" y="1237"/>
                    <a:pt x="6163" y="1240"/>
                    <a:pt x="6133" y="1244"/>
                  </a:cubicBezTo>
                  <a:lnTo>
                    <a:pt x="5180" y="1423"/>
                  </a:lnTo>
                  <a:cubicBezTo>
                    <a:pt x="5240" y="1244"/>
                    <a:pt x="5240" y="1066"/>
                    <a:pt x="5216" y="899"/>
                  </a:cubicBezTo>
                  <a:cubicBezTo>
                    <a:pt x="5121" y="370"/>
                    <a:pt x="4658" y="0"/>
                    <a:pt x="4147"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607" name="Google Shape;6607;p70"/>
            <p:cNvSpPr/>
            <p:nvPr/>
          </p:nvSpPr>
          <p:spPr>
            <a:xfrm>
              <a:off x="6269026" y="1280275"/>
              <a:ext cx="60059" cy="49866"/>
            </a:xfrm>
            <a:custGeom>
              <a:avLst/>
              <a:gdLst/>
              <a:ahLst/>
              <a:cxnLst/>
              <a:rect l="l" t="t" r="r" b="b"/>
              <a:pathLst>
                <a:path w="1862" h="1546" extrusionOk="0">
                  <a:moveTo>
                    <a:pt x="1003" y="1"/>
                  </a:moveTo>
                  <a:cubicBezTo>
                    <a:pt x="959" y="1"/>
                    <a:pt x="914" y="4"/>
                    <a:pt x="870" y="12"/>
                  </a:cubicBezTo>
                  <a:cubicBezTo>
                    <a:pt x="191" y="131"/>
                    <a:pt x="1" y="1012"/>
                    <a:pt x="560" y="1405"/>
                  </a:cubicBezTo>
                  <a:cubicBezTo>
                    <a:pt x="701" y="1502"/>
                    <a:pt x="854" y="1545"/>
                    <a:pt x="1002" y="1545"/>
                  </a:cubicBezTo>
                  <a:cubicBezTo>
                    <a:pt x="1454" y="1545"/>
                    <a:pt x="1861" y="1142"/>
                    <a:pt x="1763" y="631"/>
                  </a:cubicBezTo>
                  <a:cubicBezTo>
                    <a:pt x="1699" y="259"/>
                    <a:pt x="1369" y="1"/>
                    <a:pt x="100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608" name="Google Shape;6608;p70"/>
            <p:cNvSpPr/>
            <p:nvPr/>
          </p:nvSpPr>
          <p:spPr>
            <a:xfrm>
              <a:off x="6336761" y="1265566"/>
              <a:ext cx="125214" cy="43931"/>
            </a:xfrm>
            <a:custGeom>
              <a:avLst/>
              <a:gdLst/>
              <a:ahLst/>
              <a:cxnLst/>
              <a:rect l="l" t="t" r="r" b="b"/>
              <a:pathLst>
                <a:path w="3882" h="1362" extrusionOk="0">
                  <a:moveTo>
                    <a:pt x="3285" y="1"/>
                  </a:moveTo>
                  <a:cubicBezTo>
                    <a:pt x="3247" y="1"/>
                    <a:pt x="3206" y="5"/>
                    <a:pt x="3163" y="15"/>
                  </a:cubicBezTo>
                  <a:lnTo>
                    <a:pt x="3151" y="15"/>
                  </a:lnTo>
                  <a:lnTo>
                    <a:pt x="556" y="492"/>
                  </a:lnTo>
                  <a:cubicBezTo>
                    <a:pt x="1" y="569"/>
                    <a:pt x="108" y="1362"/>
                    <a:pt x="599" y="1362"/>
                  </a:cubicBezTo>
                  <a:cubicBezTo>
                    <a:pt x="634" y="1362"/>
                    <a:pt x="671" y="1358"/>
                    <a:pt x="711" y="1349"/>
                  </a:cubicBezTo>
                  <a:lnTo>
                    <a:pt x="3306" y="873"/>
                  </a:lnTo>
                  <a:cubicBezTo>
                    <a:pt x="3882" y="817"/>
                    <a:pt x="3788" y="1"/>
                    <a:pt x="3285"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609" name="Google Shape;6609;p70"/>
            <p:cNvSpPr/>
            <p:nvPr/>
          </p:nvSpPr>
          <p:spPr>
            <a:xfrm>
              <a:off x="6281702" y="1349784"/>
              <a:ext cx="59769" cy="49866"/>
            </a:xfrm>
            <a:custGeom>
              <a:avLst/>
              <a:gdLst/>
              <a:ahLst/>
              <a:cxnLst/>
              <a:rect l="l" t="t" r="r" b="b"/>
              <a:pathLst>
                <a:path w="1853" h="1546" extrusionOk="0">
                  <a:moveTo>
                    <a:pt x="1002" y="1"/>
                  </a:moveTo>
                  <a:cubicBezTo>
                    <a:pt x="958" y="1"/>
                    <a:pt x="914" y="4"/>
                    <a:pt x="870" y="12"/>
                  </a:cubicBezTo>
                  <a:cubicBezTo>
                    <a:pt x="191" y="131"/>
                    <a:pt x="1" y="1012"/>
                    <a:pt x="560" y="1405"/>
                  </a:cubicBezTo>
                  <a:cubicBezTo>
                    <a:pt x="702" y="1502"/>
                    <a:pt x="854" y="1545"/>
                    <a:pt x="1001" y="1545"/>
                  </a:cubicBezTo>
                  <a:cubicBezTo>
                    <a:pt x="1450" y="1545"/>
                    <a:pt x="1852" y="1145"/>
                    <a:pt x="1763" y="643"/>
                  </a:cubicBezTo>
                  <a:cubicBezTo>
                    <a:pt x="1699" y="260"/>
                    <a:pt x="1369"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610" name="Google Shape;6610;p70"/>
            <p:cNvSpPr/>
            <p:nvPr/>
          </p:nvSpPr>
          <p:spPr>
            <a:xfrm>
              <a:off x="6351341" y="1335140"/>
              <a:ext cx="120892" cy="43544"/>
            </a:xfrm>
            <a:custGeom>
              <a:avLst/>
              <a:gdLst/>
              <a:ahLst/>
              <a:cxnLst/>
              <a:rect l="l" t="t" r="r" b="b"/>
              <a:pathLst>
                <a:path w="3748" h="1350" extrusionOk="0">
                  <a:moveTo>
                    <a:pt x="3128" y="0"/>
                  </a:moveTo>
                  <a:cubicBezTo>
                    <a:pt x="3117" y="0"/>
                    <a:pt x="3105" y="1"/>
                    <a:pt x="3092" y="2"/>
                  </a:cubicBezTo>
                  <a:lnTo>
                    <a:pt x="497" y="478"/>
                  </a:lnTo>
                  <a:cubicBezTo>
                    <a:pt x="0" y="628"/>
                    <a:pt x="120" y="1349"/>
                    <a:pt x="605" y="1349"/>
                  </a:cubicBezTo>
                  <a:cubicBezTo>
                    <a:pt x="620" y="1349"/>
                    <a:pt x="636" y="1348"/>
                    <a:pt x="652" y="1347"/>
                  </a:cubicBezTo>
                  <a:lnTo>
                    <a:pt x="3247" y="883"/>
                  </a:lnTo>
                  <a:cubicBezTo>
                    <a:pt x="3747" y="731"/>
                    <a:pt x="3634" y="0"/>
                    <a:pt x="3128"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611" name="Google Shape;6611;p70"/>
            <p:cNvSpPr/>
            <p:nvPr/>
          </p:nvSpPr>
          <p:spPr>
            <a:xfrm>
              <a:off x="6295152" y="1424293"/>
              <a:ext cx="60156" cy="49834"/>
            </a:xfrm>
            <a:custGeom>
              <a:avLst/>
              <a:gdLst/>
              <a:ahLst/>
              <a:cxnLst/>
              <a:rect l="l" t="t" r="r" b="b"/>
              <a:pathLst>
                <a:path w="1865" h="1545" extrusionOk="0">
                  <a:moveTo>
                    <a:pt x="1014" y="0"/>
                  </a:moveTo>
                  <a:cubicBezTo>
                    <a:pt x="970" y="0"/>
                    <a:pt x="926" y="4"/>
                    <a:pt x="881" y="12"/>
                  </a:cubicBezTo>
                  <a:cubicBezTo>
                    <a:pt x="191" y="131"/>
                    <a:pt x="0" y="1012"/>
                    <a:pt x="572" y="1405"/>
                  </a:cubicBezTo>
                  <a:cubicBezTo>
                    <a:pt x="710" y="1502"/>
                    <a:pt x="860" y="1545"/>
                    <a:pt x="1007" y="1545"/>
                  </a:cubicBezTo>
                  <a:cubicBezTo>
                    <a:pt x="1454" y="1545"/>
                    <a:pt x="1864" y="1142"/>
                    <a:pt x="1774" y="631"/>
                  </a:cubicBezTo>
                  <a:cubicBezTo>
                    <a:pt x="1700" y="259"/>
                    <a:pt x="1379" y="0"/>
                    <a:pt x="1014"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612" name="Google Shape;6612;p70"/>
            <p:cNvSpPr/>
            <p:nvPr/>
          </p:nvSpPr>
          <p:spPr>
            <a:xfrm>
              <a:off x="6364404" y="1409585"/>
              <a:ext cx="121795" cy="43577"/>
            </a:xfrm>
            <a:custGeom>
              <a:avLst/>
              <a:gdLst/>
              <a:ahLst/>
              <a:cxnLst/>
              <a:rect l="l" t="t" r="r" b="b"/>
              <a:pathLst>
                <a:path w="3776" h="1351" extrusionOk="0">
                  <a:moveTo>
                    <a:pt x="3162" y="0"/>
                  </a:moveTo>
                  <a:cubicBezTo>
                    <a:pt x="3143" y="0"/>
                    <a:pt x="3124" y="1"/>
                    <a:pt x="3104" y="3"/>
                  </a:cubicBezTo>
                  <a:lnTo>
                    <a:pt x="520" y="468"/>
                  </a:lnTo>
                  <a:cubicBezTo>
                    <a:pt x="0" y="606"/>
                    <a:pt x="120" y="1351"/>
                    <a:pt x="628" y="1351"/>
                  </a:cubicBezTo>
                  <a:cubicBezTo>
                    <a:pt x="643" y="1351"/>
                    <a:pt x="659" y="1350"/>
                    <a:pt x="675" y="1349"/>
                  </a:cubicBezTo>
                  <a:lnTo>
                    <a:pt x="3271" y="872"/>
                  </a:lnTo>
                  <a:cubicBezTo>
                    <a:pt x="3776" y="735"/>
                    <a:pt x="3661" y="0"/>
                    <a:pt x="316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613" name="Google Shape;6613;p70"/>
            <p:cNvSpPr/>
            <p:nvPr/>
          </p:nvSpPr>
          <p:spPr>
            <a:xfrm>
              <a:off x="6239093" y="1733038"/>
              <a:ext cx="249267" cy="224043"/>
            </a:xfrm>
            <a:custGeom>
              <a:avLst/>
              <a:gdLst/>
              <a:ahLst/>
              <a:cxnLst/>
              <a:rect l="l" t="t" r="r" b="b"/>
              <a:pathLst>
                <a:path w="7728" h="6946" extrusionOk="0">
                  <a:moveTo>
                    <a:pt x="3895" y="0"/>
                  </a:moveTo>
                  <a:cubicBezTo>
                    <a:pt x="2864" y="0"/>
                    <a:pt x="1847" y="469"/>
                    <a:pt x="1179" y="1346"/>
                  </a:cubicBezTo>
                  <a:lnTo>
                    <a:pt x="6918" y="4965"/>
                  </a:lnTo>
                  <a:cubicBezTo>
                    <a:pt x="7727" y="3394"/>
                    <a:pt x="7203" y="1465"/>
                    <a:pt x="5703" y="524"/>
                  </a:cubicBezTo>
                  <a:cubicBezTo>
                    <a:pt x="5144" y="171"/>
                    <a:pt x="4517" y="0"/>
                    <a:pt x="3895" y="0"/>
                  </a:cubicBezTo>
                  <a:close/>
                  <a:moveTo>
                    <a:pt x="774" y="1989"/>
                  </a:moveTo>
                  <a:cubicBezTo>
                    <a:pt x="0" y="3548"/>
                    <a:pt x="488" y="5477"/>
                    <a:pt x="1953" y="6418"/>
                  </a:cubicBezTo>
                  <a:cubicBezTo>
                    <a:pt x="2520" y="6774"/>
                    <a:pt x="3154" y="6945"/>
                    <a:pt x="3783" y="6945"/>
                  </a:cubicBezTo>
                  <a:cubicBezTo>
                    <a:pt x="4815" y="6945"/>
                    <a:pt x="5832" y="6482"/>
                    <a:pt x="6513" y="5608"/>
                  </a:cubicBezTo>
                  <a:lnTo>
                    <a:pt x="774" y="1989"/>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614" name="Google Shape;6614;p70"/>
            <p:cNvSpPr/>
            <p:nvPr/>
          </p:nvSpPr>
          <p:spPr>
            <a:xfrm>
              <a:off x="6706823" y="1251439"/>
              <a:ext cx="196272" cy="181563"/>
            </a:xfrm>
            <a:custGeom>
              <a:avLst/>
              <a:gdLst/>
              <a:ahLst/>
              <a:cxnLst/>
              <a:rect l="l" t="t" r="r" b="b"/>
              <a:pathLst>
                <a:path w="6085" h="5629" extrusionOk="0">
                  <a:moveTo>
                    <a:pt x="3620" y="1"/>
                  </a:moveTo>
                  <a:lnTo>
                    <a:pt x="1215" y="1620"/>
                  </a:lnTo>
                  <a:cubicBezTo>
                    <a:pt x="251" y="2275"/>
                    <a:pt x="1" y="3585"/>
                    <a:pt x="656" y="4549"/>
                  </a:cubicBezTo>
                  <a:lnTo>
                    <a:pt x="763" y="4704"/>
                  </a:lnTo>
                  <a:cubicBezTo>
                    <a:pt x="1171" y="5305"/>
                    <a:pt x="1833" y="5629"/>
                    <a:pt x="2508" y="5629"/>
                  </a:cubicBezTo>
                  <a:cubicBezTo>
                    <a:pt x="2916" y="5629"/>
                    <a:pt x="3328" y="5510"/>
                    <a:pt x="3692" y="5264"/>
                  </a:cubicBezTo>
                  <a:lnTo>
                    <a:pt x="6085" y="3644"/>
                  </a:lnTo>
                  <a:lnTo>
                    <a:pt x="3620" y="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615" name="Google Shape;6615;p70"/>
            <p:cNvSpPr/>
            <p:nvPr/>
          </p:nvSpPr>
          <p:spPr>
            <a:xfrm>
              <a:off x="6839327" y="1176188"/>
              <a:ext cx="196272" cy="181660"/>
            </a:xfrm>
            <a:custGeom>
              <a:avLst/>
              <a:gdLst/>
              <a:ahLst/>
              <a:cxnLst/>
              <a:rect l="l" t="t" r="r" b="b"/>
              <a:pathLst>
                <a:path w="6085" h="5632" extrusionOk="0">
                  <a:moveTo>
                    <a:pt x="3588" y="1"/>
                  </a:moveTo>
                  <a:cubicBezTo>
                    <a:pt x="3177" y="1"/>
                    <a:pt x="2760" y="120"/>
                    <a:pt x="2394" y="369"/>
                  </a:cubicBezTo>
                  <a:lnTo>
                    <a:pt x="1" y="1989"/>
                  </a:lnTo>
                  <a:lnTo>
                    <a:pt x="2489" y="5632"/>
                  </a:lnTo>
                  <a:lnTo>
                    <a:pt x="4882" y="4001"/>
                  </a:lnTo>
                  <a:cubicBezTo>
                    <a:pt x="5835" y="3346"/>
                    <a:pt x="6085" y="2036"/>
                    <a:pt x="5430" y="1072"/>
                  </a:cubicBezTo>
                  <a:lnTo>
                    <a:pt x="5430" y="1072"/>
                  </a:lnTo>
                  <a:lnTo>
                    <a:pt x="5430" y="1084"/>
                  </a:lnTo>
                  <a:lnTo>
                    <a:pt x="5323" y="917"/>
                  </a:lnTo>
                  <a:cubicBezTo>
                    <a:pt x="4917" y="319"/>
                    <a:pt x="4259" y="1"/>
                    <a:pt x="358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616" name="Google Shape;6616;p70"/>
            <p:cNvSpPr/>
            <p:nvPr/>
          </p:nvSpPr>
          <p:spPr>
            <a:xfrm>
              <a:off x="6649603" y="1626564"/>
              <a:ext cx="345677" cy="344387"/>
            </a:xfrm>
            <a:custGeom>
              <a:avLst/>
              <a:gdLst/>
              <a:ahLst/>
              <a:cxnLst/>
              <a:rect l="l" t="t" r="r" b="b"/>
              <a:pathLst>
                <a:path w="10717" h="10677" extrusionOk="0">
                  <a:moveTo>
                    <a:pt x="5017" y="1"/>
                  </a:moveTo>
                  <a:cubicBezTo>
                    <a:pt x="4832" y="1"/>
                    <a:pt x="4666" y="137"/>
                    <a:pt x="4644" y="325"/>
                  </a:cubicBezTo>
                  <a:lnTo>
                    <a:pt x="4180" y="3813"/>
                  </a:lnTo>
                  <a:lnTo>
                    <a:pt x="703" y="3349"/>
                  </a:lnTo>
                  <a:cubicBezTo>
                    <a:pt x="688" y="3347"/>
                    <a:pt x="674" y="3346"/>
                    <a:pt x="659" y="3346"/>
                  </a:cubicBezTo>
                  <a:cubicBezTo>
                    <a:pt x="474" y="3346"/>
                    <a:pt x="309" y="3483"/>
                    <a:pt x="287" y="3670"/>
                  </a:cubicBezTo>
                  <a:lnTo>
                    <a:pt x="37" y="5635"/>
                  </a:lnTo>
                  <a:cubicBezTo>
                    <a:pt x="1" y="5837"/>
                    <a:pt x="144" y="6028"/>
                    <a:pt x="346" y="6052"/>
                  </a:cubicBezTo>
                  <a:lnTo>
                    <a:pt x="3823" y="6516"/>
                  </a:lnTo>
                  <a:lnTo>
                    <a:pt x="3370" y="9993"/>
                  </a:lnTo>
                  <a:cubicBezTo>
                    <a:pt x="3335" y="10195"/>
                    <a:pt x="3477" y="10386"/>
                    <a:pt x="3692" y="10409"/>
                  </a:cubicBezTo>
                  <a:lnTo>
                    <a:pt x="5656" y="10671"/>
                  </a:lnTo>
                  <a:cubicBezTo>
                    <a:pt x="5677" y="10675"/>
                    <a:pt x="5698" y="10677"/>
                    <a:pt x="5718" y="10677"/>
                  </a:cubicBezTo>
                  <a:cubicBezTo>
                    <a:pt x="5896" y="10677"/>
                    <a:pt x="6052" y="10542"/>
                    <a:pt x="6073" y="10350"/>
                  </a:cubicBezTo>
                  <a:lnTo>
                    <a:pt x="6537" y="6873"/>
                  </a:lnTo>
                  <a:lnTo>
                    <a:pt x="10014" y="7338"/>
                  </a:lnTo>
                  <a:cubicBezTo>
                    <a:pt x="10029" y="7339"/>
                    <a:pt x="10044" y="7340"/>
                    <a:pt x="10058" y="7340"/>
                  </a:cubicBezTo>
                  <a:cubicBezTo>
                    <a:pt x="10243" y="7340"/>
                    <a:pt x="10409" y="7204"/>
                    <a:pt x="10431" y="7016"/>
                  </a:cubicBezTo>
                  <a:lnTo>
                    <a:pt x="10693" y="5040"/>
                  </a:lnTo>
                  <a:cubicBezTo>
                    <a:pt x="10716" y="4837"/>
                    <a:pt x="10574" y="4647"/>
                    <a:pt x="10371" y="4623"/>
                  </a:cubicBezTo>
                  <a:lnTo>
                    <a:pt x="6895" y="4159"/>
                  </a:lnTo>
                  <a:lnTo>
                    <a:pt x="7347" y="682"/>
                  </a:lnTo>
                  <a:cubicBezTo>
                    <a:pt x="7383" y="480"/>
                    <a:pt x="7240" y="289"/>
                    <a:pt x="7026" y="265"/>
                  </a:cubicBezTo>
                  <a:lnTo>
                    <a:pt x="5061" y="3"/>
                  </a:lnTo>
                  <a:cubicBezTo>
                    <a:pt x="5046" y="2"/>
                    <a:pt x="5031" y="1"/>
                    <a:pt x="5017"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617" name="Google Shape;6617;p70"/>
            <p:cNvSpPr/>
            <p:nvPr/>
          </p:nvSpPr>
          <p:spPr>
            <a:xfrm>
              <a:off x="6206806" y="2148741"/>
              <a:ext cx="349902" cy="435023"/>
            </a:xfrm>
            <a:custGeom>
              <a:avLst/>
              <a:gdLst/>
              <a:ahLst/>
              <a:cxnLst/>
              <a:rect l="l" t="t" r="r" b="b"/>
              <a:pathLst>
                <a:path w="10848" h="13487" extrusionOk="0">
                  <a:moveTo>
                    <a:pt x="4151" y="408"/>
                  </a:moveTo>
                  <a:cubicBezTo>
                    <a:pt x="4439" y="408"/>
                    <a:pt x="4723" y="582"/>
                    <a:pt x="4775" y="971"/>
                  </a:cubicBezTo>
                  <a:cubicBezTo>
                    <a:pt x="4811" y="1162"/>
                    <a:pt x="4763" y="1364"/>
                    <a:pt x="4632" y="1507"/>
                  </a:cubicBezTo>
                  <a:lnTo>
                    <a:pt x="3835" y="1662"/>
                  </a:lnTo>
                  <a:cubicBezTo>
                    <a:pt x="3668" y="1567"/>
                    <a:pt x="3549" y="1400"/>
                    <a:pt x="3513" y="1209"/>
                  </a:cubicBezTo>
                  <a:lnTo>
                    <a:pt x="3513" y="1197"/>
                  </a:lnTo>
                  <a:cubicBezTo>
                    <a:pt x="3399" y="700"/>
                    <a:pt x="3778" y="408"/>
                    <a:pt x="4151" y="408"/>
                  </a:cubicBezTo>
                  <a:close/>
                  <a:moveTo>
                    <a:pt x="7856" y="2711"/>
                  </a:moveTo>
                  <a:cubicBezTo>
                    <a:pt x="8114" y="2711"/>
                    <a:pt x="8342" y="2899"/>
                    <a:pt x="8395" y="3162"/>
                  </a:cubicBezTo>
                  <a:lnTo>
                    <a:pt x="9788" y="10734"/>
                  </a:lnTo>
                  <a:cubicBezTo>
                    <a:pt x="9835" y="11032"/>
                    <a:pt x="9633" y="11318"/>
                    <a:pt x="9335" y="11365"/>
                  </a:cubicBezTo>
                  <a:lnTo>
                    <a:pt x="3073" y="12508"/>
                  </a:lnTo>
                  <a:cubicBezTo>
                    <a:pt x="3038" y="12515"/>
                    <a:pt x="3003" y="12519"/>
                    <a:pt x="2968" y="12519"/>
                  </a:cubicBezTo>
                  <a:cubicBezTo>
                    <a:pt x="2711" y="12519"/>
                    <a:pt x="2484" y="12330"/>
                    <a:pt x="2442" y="12068"/>
                  </a:cubicBezTo>
                  <a:lnTo>
                    <a:pt x="1061" y="4495"/>
                  </a:lnTo>
                  <a:cubicBezTo>
                    <a:pt x="1001" y="4198"/>
                    <a:pt x="1203" y="3912"/>
                    <a:pt x="1501" y="3864"/>
                  </a:cubicBezTo>
                  <a:lnTo>
                    <a:pt x="2251" y="3722"/>
                  </a:lnTo>
                  <a:cubicBezTo>
                    <a:pt x="2283" y="3932"/>
                    <a:pt x="2463" y="4087"/>
                    <a:pt x="2669" y="4087"/>
                  </a:cubicBezTo>
                  <a:cubicBezTo>
                    <a:pt x="2696" y="4087"/>
                    <a:pt x="2724" y="4084"/>
                    <a:pt x="2751" y="4079"/>
                  </a:cubicBezTo>
                  <a:lnTo>
                    <a:pt x="6668" y="3364"/>
                  </a:lnTo>
                  <a:cubicBezTo>
                    <a:pt x="6895" y="3317"/>
                    <a:pt x="7061" y="3091"/>
                    <a:pt x="7014" y="2852"/>
                  </a:cubicBezTo>
                  <a:lnTo>
                    <a:pt x="7752" y="2721"/>
                  </a:lnTo>
                  <a:cubicBezTo>
                    <a:pt x="7787" y="2714"/>
                    <a:pt x="7822" y="2711"/>
                    <a:pt x="7856" y="2711"/>
                  </a:cubicBezTo>
                  <a:close/>
                  <a:moveTo>
                    <a:pt x="4151" y="1"/>
                  </a:moveTo>
                  <a:cubicBezTo>
                    <a:pt x="4086" y="1"/>
                    <a:pt x="4020" y="7"/>
                    <a:pt x="3954" y="19"/>
                  </a:cubicBezTo>
                  <a:cubicBezTo>
                    <a:pt x="3358" y="126"/>
                    <a:pt x="2966" y="685"/>
                    <a:pt x="3073" y="1281"/>
                  </a:cubicBezTo>
                  <a:cubicBezTo>
                    <a:pt x="3108" y="1447"/>
                    <a:pt x="3180" y="1614"/>
                    <a:pt x="3287" y="1757"/>
                  </a:cubicBezTo>
                  <a:lnTo>
                    <a:pt x="2513" y="1900"/>
                  </a:lnTo>
                  <a:cubicBezTo>
                    <a:pt x="2192" y="1959"/>
                    <a:pt x="1989" y="2257"/>
                    <a:pt x="2037" y="2579"/>
                  </a:cubicBezTo>
                  <a:lnTo>
                    <a:pt x="2096" y="2864"/>
                  </a:lnTo>
                  <a:lnTo>
                    <a:pt x="811" y="3091"/>
                  </a:lnTo>
                  <a:cubicBezTo>
                    <a:pt x="322" y="3186"/>
                    <a:pt x="1" y="3650"/>
                    <a:pt x="96" y="4126"/>
                  </a:cubicBezTo>
                  <a:lnTo>
                    <a:pt x="1668" y="12758"/>
                  </a:lnTo>
                  <a:cubicBezTo>
                    <a:pt x="1742" y="13193"/>
                    <a:pt x="2119" y="13486"/>
                    <a:pt x="2545" y="13486"/>
                  </a:cubicBezTo>
                  <a:cubicBezTo>
                    <a:pt x="2597" y="13486"/>
                    <a:pt x="2650" y="13482"/>
                    <a:pt x="2704" y="13473"/>
                  </a:cubicBezTo>
                  <a:lnTo>
                    <a:pt x="10038" y="12139"/>
                  </a:lnTo>
                  <a:cubicBezTo>
                    <a:pt x="10526" y="12044"/>
                    <a:pt x="10848" y="11580"/>
                    <a:pt x="10752" y="11091"/>
                  </a:cubicBezTo>
                  <a:lnTo>
                    <a:pt x="9181" y="2459"/>
                  </a:lnTo>
                  <a:cubicBezTo>
                    <a:pt x="9096" y="2025"/>
                    <a:pt x="8718" y="1732"/>
                    <a:pt x="8300" y="1732"/>
                  </a:cubicBezTo>
                  <a:cubicBezTo>
                    <a:pt x="8249" y="1732"/>
                    <a:pt x="8197" y="1736"/>
                    <a:pt x="8145" y="1745"/>
                  </a:cubicBezTo>
                  <a:lnTo>
                    <a:pt x="6859" y="1983"/>
                  </a:lnTo>
                  <a:lnTo>
                    <a:pt x="6811" y="1709"/>
                  </a:lnTo>
                  <a:cubicBezTo>
                    <a:pt x="6758" y="1419"/>
                    <a:pt x="6500" y="1226"/>
                    <a:pt x="6223" y="1226"/>
                  </a:cubicBezTo>
                  <a:cubicBezTo>
                    <a:pt x="6193" y="1226"/>
                    <a:pt x="6163" y="1228"/>
                    <a:pt x="6133" y="1233"/>
                  </a:cubicBezTo>
                  <a:lnTo>
                    <a:pt x="5180" y="1412"/>
                  </a:lnTo>
                  <a:cubicBezTo>
                    <a:pt x="5240" y="1245"/>
                    <a:pt x="5240" y="1066"/>
                    <a:pt x="5216" y="888"/>
                  </a:cubicBezTo>
                  <a:cubicBezTo>
                    <a:pt x="5121" y="360"/>
                    <a:pt x="4661" y="1"/>
                    <a:pt x="4151"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618" name="Google Shape;6618;p70"/>
            <p:cNvSpPr/>
            <p:nvPr/>
          </p:nvSpPr>
          <p:spPr>
            <a:xfrm>
              <a:off x="6269026" y="2305274"/>
              <a:ext cx="60059" cy="49834"/>
            </a:xfrm>
            <a:custGeom>
              <a:avLst/>
              <a:gdLst/>
              <a:ahLst/>
              <a:cxnLst/>
              <a:rect l="l" t="t" r="r" b="b"/>
              <a:pathLst>
                <a:path w="1862" h="1545" extrusionOk="0">
                  <a:moveTo>
                    <a:pt x="1003" y="0"/>
                  </a:moveTo>
                  <a:cubicBezTo>
                    <a:pt x="959" y="0"/>
                    <a:pt x="914" y="4"/>
                    <a:pt x="870" y="12"/>
                  </a:cubicBezTo>
                  <a:cubicBezTo>
                    <a:pt x="191" y="131"/>
                    <a:pt x="1" y="1012"/>
                    <a:pt x="560" y="1405"/>
                  </a:cubicBezTo>
                  <a:cubicBezTo>
                    <a:pt x="701" y="1502"/>
                    <a:pt x="854" y="1545"/>
                    <a:pt x="1002" y="1545"/>
                  </a:cubicBezTo>
                  <a:cubicBezTo>
                    <a:pt x="1454" y="1545"/>
                    <a:pt x="1861" y="1142"/>
                    <a:pt x="1763" y="631"/>
                  </a:cubicBezTo>
                  <a:cubicBezTo>
                    <a:pt x="1699" y="258"/>
                    <a:pt x="1369" y="0"/>
                    <a:pt x="1003"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619" name="Google Shape;6619;p70"/>
            <p:cNvSpPr/>
            <p:nvPr/>
          </p:nvSpPr>
          <p:spPr>
            <a:xfrm>
              <a:off x="6337310" y="2290308"/>
              <a:ext cx="124117" cy="43673"/>
            </a:xfrm>
            <a:custGeom>
              <a:avLst/>
              <a:gdLst/>
              <a:ahLst/>
              <a:cxnLst/>
              <a:rect l="l" t="t" r="r" b="b"/>
              <a:pathLst>
                <a:path w="3848" h="1354" extrusionOk="0">
                  <a:moveTo>
                    <a:pt x="3250" y="0"/>
                  </a:moveTo>
                  <a:cubicBezTo>
                    <a:pt x="3217" y="0"/>
                    <a:pt x="3183" y="4"/>
                    <a:pt x="3146" y="11"/>
                  </a:cubicBezTo>
                  <a:lnTo>
                    <a:pt x="3134" y="11"/>
                  </a:lnTo>
                  <a:lnTo>
                    <a:pt x="539" y="487"/>
                  </a:lnTo>
                  <a:cubicBezTo>
                    <a:pt x="1" y="588"/>
                    <a:pt x="106" y="1354"/>
                    <a:pt x="597" y="1354"/>
                  </a:cubicBezTo>
                  <a:cubicBezTo>
                    <a:pt x="628" y="1354"/>
                    <a:pt x="660" y="1351"/>
                    <a:pt x="694" y="1345"/>
                  </a:cubicBezTo>
                  <a:lnTo>
                    <a:pt x="3289" y="868"/>
                  </a:lnTo>
                  <a:cubicBezTo>
                    <a:pt x="3847" y="790"/>
                    <a:pt x="3746" y="0"/>
                    <a:pt x="3250"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620" name="Google Shape;6620;p70"/>
            <p:cNvSpPr/>
            <p:nvPr/>
          </p:nvSpPr>
          <p:spPr>
            <a:xfrm>
              <a:off x="6281702" y="2374687"/>
              <a:ext cx="59769" cy="49931"/>
            </a:xfrm>
            <a:custGeom>
              <a:avLst/>
              <a:gdLst/>
              <a:ahLst/>
              <a:cxnLst/>
              <a:rect l="l" t="t" r="r" b="b"/>
              <a:pathLst>
                <a:path w="1853" h="1548" extrusionOk="0">
                  <a:moveTo>
                    <a:pt x="1015" y="0"/>
                  </a:moveTo>
                  <a:cubicBezTo>
                    <a:pt x="967" y="0"/>
                    <a:pt x="919" y="5"/>
                    <a:pt x="870" y="15"/>
                  </a:cubicBezTo>
                  <a:cubicBezTo>
                    <a:pt x="191" y="122"/>
                    <a:pt x="1" y="1015"/>
                    <a:pt x="560" y="1408"/>
                  </a:cubicBezTo>
                  <a:cubicBezTo>
                    <a:pt x="701" y="1505"/>
                    <a:pt x="853" y="1548"/>
                    <a:pt x="1000" y="1548"/>
                  </a:cubicBezTo>
                  <a:cubicBezTo>
                    <a:pt x="1449" y="1548"/>
                    <a:pt x="1852" y="1145"/>
                    <a:pt x="1763" y="634"/>
                  </a:cubicBezTo>
                  <a:cubicBezTo>
                    <a:pt x="1700" y="266"/>
                    <a:pt x="1377" y="0"/>
                    <a:pt x="1015"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621" name="Google Shape;6621;p70"/>
            <p:cNvSpPr/>
            <p:nvPr/>
          </p:nvSpPr>
          <p:spPr>
            <a:xfrm>
              <a:off x="6351341" y="2359753"/>
              <a:ext cx="120892" cy="43512"/>
            </a:xfrm>
            <a:custGeom>
              <a:avLst/>
              <a:gdLst/>
              <a:ahLst/>
              <a:cxnLst/>
              <a:rect l="l" t="t" r="r" b="b"/>
              <a:pathLst>
                <a:path w="3748" h="1349" extrusionOk="0">
                  <a:moveTo>
                    <a:pt x="3128" y="0"/>
                  </a:moveTo>
                  <a:cubicBezTo>
                    <a:pt x="3117" y="0"/>
                    <a:pt x="3105" y="1"/>
                    <a:pt x="3092" y="1"/>
                  </a:cubicBezTo>
                  <a:lnTo>
                    <a:pt x="497" y="478"/>
                  </a:lnTo>
                  <a:cubicBezTo>
                    <a:pt x="0" y="628"/>
                    <a:pt x="120" y="1349"/>
                    <a:pt x="605" y="1349"/>
                  </a:cubicBezTo>
                  <a:cubicBezTo>
                    <a:pt x="620" y="1349"/>
                    <a:pt x="636" y="1348"/>
                    <a:pt x="652" y="1347"/>
                  </a:cubicBezTo>
                  <a:lnTo>
                    <a:pt x="3247" y="882"/>
                  </a:lnTo>
                  <a:cubicBezTo>
                    <a:pt x="3747" y="731"/>
                    <a:pt x="3634" y="0"/>
                    <a:pt x="3128"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622" name="Google Shape;6622;p70"/>
            <p:cNvSpPr/>
            <p:nvPr/>
          </p:nvSpPr>
          <p:spPr>
            <a:xfrm>
              <a:off x="6295152" y="2448906"/>
              <a:ext cx="60156" cy="49834"/>
            </a:xfrm>
            <a:custGeom>
              <a:avLst/>
              <a:gdLst/>
              <a:ahLst/>
              <a:cxnLst/>
              <a:rect l="l" t="t" r="r" b="b"/>
              <a:pathLst>
                <a:path w="1865" h="1545" extrusionOk="0">
                  <a:moveTo>
                    <a:pt x="1014" y="0"/>
                  </a:moveTo>
                  <a:cubicBezTo>
                    <a:pt x="970" y="0"/>
                    <a:pt x="926" y="4"/>
                    <a:pt x="881" y="11"/>
                  </a:cubicBezTo>
                  <a:cubicBezTo>
                    <a:pt x="191" y="131"/>
                    <a:pt x="0" y="1012"/>
                    <a:pt x="572" y="1404"/>
                  </a:cubicBezTo>
                  <a:cubicBezTo>
                    <a:pt x="710" y="1501"/>
                    <a:pt x="860" y="1545"/>
                    <a:pt x="1007" y="1545"/>
                  </a:cubicBezTo>
                  <a:cubicBezTo>
                    <a:pt x="1454" y="1545"/>
                    <a:pt x="1864" y="1142"/>
                    <a:pt x="1774" y="631"/>
                  </a:cubicBezTo>
                  <a:cubicBezTo>
                    <a:pt x="1700" y="258"/>
                    <a:pt x="1379" y="0"/>
                    <a:pt x="1014"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623" name="Google Shape;6623;p70"/>
            <p:cNvSpPr/>
            <p:nvPr/>
          </p:nvSpPr>
          <p:spPr>
            <a:xfrm>
              <a:off x="6364146" y="2434133"/>
              <a:ext cx="122311" cy="43673"/>
            </a:xfrm>
            <a:custGeom>
              <a:avLst/>
              <a:gdLst/>
              <a:ahLst/>
              <a:cxnLst/>
              <a:rect l="l" t="t" r="r" b="b"/>
              <a:pathLst>
                <a:path w="3792" h="1354" extrusionOk="0">
                  <a:moveTo>
                    <a:pt x="3180" y="1"/>
                  </a:moveTo>
                  <a:cubicBezTo>
                    <a:pt x="3158" y="1"/>
                    <a:pt x="3136" y="2"/>
                    <a:pt x="3112" y="5"/>
                  </a:cubicBezTo>
                  <a:lnTo>
                    <a:pt x="528" y="469"/>
                  </a:lnTo>
                  <a:cubicBezTo>
                    <a:pt x="0" y="607"/>
                    <a:pt x="114" y="1354"/>
                    <a:pt x="625" y="1354"/>
                  </a:cubicBezTo>
                  <a:cubicBezTo>
                    <a:pt x="644" y="1354"/>
                    <a:pt x="663" y="1353"/>
                    <a:pt x="683" y="1351"/>
                  </a:cubicBezTo>
                  <a:lnTo>
                    <a:pt x="3279" y="874"/>
                  </a:lnTo>
                  <a:cubicBezTo>
                    <a:pt x="3792" y="749"/>
                    <a:pt x="3682" y="1"/>
                    <a:pt x="3180"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624" name="Google Shape;6624;p70"/>
            <p:cNvSpPr/>
            <p:nvPr/>
          </p:nvSpPr>
          <p:spPr>
            <a:xfrm>
              <a:off x="6237545" y="2757554"/>
              <a:ext cx="250815" cy="224785"/>
            </a:xfrm>
            <a:custGeom>
              <a:avLst/>
              <a:gdLst/>
              <a:ahLst/>
              <a:cxnLst/>
              <a:rect l="l" t="t" r="r" b="b"/>
              <a:pathLst>
                <a:path w="7776" h="6969" extrusionOk="0">
                  <a:moveTo>
                    <a:pt x="3935" y="0"/>
                  </a:moveTo>
                  <a:cubicBezTo>
                    <a:pt x="2906" y="0"/>
                    <a:pt x="1894" y="467"/>
                    <a:pt x="1227" y="1349"/>
                  </a:cubicBezTo>
                  <a:lnTo>
                    <a:pt x="6966" y="4968"/>
                  </a:lnTo>
                  <a:cubicBezTo>
                    <a:pt x="7775" y="3396"/>
                    <a:pt x="7251" y="1468"/>
                    <a:pt x="5751" y="527"/>
                  </a:cubicBezTo>
                  <a:cubicBezTo>
                    <a:pt x="5189" y="172"/>
                    <a:pt x="4559" y="0"/>
                    <a:pt x="3935" y="0"/>
                  </a:cubicBezTo>
                  <a:close/>
                  <a:moveTo>
                    <a:pt x="822" y="1992"/>
                  </a:moveTo>
                  <a:lnTo>
                    <a:pt x="822" y="1992"/>
                  </a:lnTo>
                  <a:cubicBezTo>
                    <a:pt x="0" y="3563"/>
                    <a:pt x="524" y="5492"/>
                    <a:pt x="2024" y="6444"/>
                  </a:cubicBezTo>
                  <a:cubicBezTo>
                    <a:pt x="2584" y="6798"/>
                    <a:pt x="3213" y="6968"/>
                    <a:pt x="3836" y="6968"/>
                  </a:cubicBezTo>
                  <a:cubicBezTo>
                    <a:pt x="4871" y="6968"/>
                    <a:pt x="5892" y="6500"/>
                    <a:pt x="6561" y="5623"/>
                  </a:cubicBezTo>
                  <a:lnTo>
                    <a:pt x="822" y="1992"/>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625" name="Google Shape;6625;p70"/>
            <p:cNvSpPr/>
            <p:nvPr/>
          </p:nvSpPr>
          <p:spPr>
            <a:xfrm>
              <a:off x="6706823" y="2276051"/>
              <a:ext cx="196272" cy="181563"/>
            </a:xfrm>
            <a:custGeom>
              <a:avLst/>
              <a:gdLst/>
              <a:ahLst/>
              <a:cxnLst/>
              <a:rect l="l" t="t" r="r" b="b"/>
              <a:pathLst>
                <a:path w="6085" h="5629" extrusionOk="0">
                  <a:moveTo>
                    <a:pt x="3620" y="1"/>
                  </a:moveTo>
                  <a:lnTo>
                    <a:pt x="1215" y="1620"/>
                  </a:lnTo>
                  <a:cubicBezTo>
                    <a:pt x="251" y="2275"/>
                    <a:pt x="1" y="3585"/>
                    <a:pt x="656" y="4549"/>
                  </a:cubicBezTo>
                  <a:lnTo>
                    <a:pt x="763" y="4716"/>
                  </a:lnTo>
                  <a:cubicBezTo>
                    <a:pt x="1170" y="5308"/>
                    <a:pt x="1831" y="5629"/>
                    <a:pt x="2505" y="5629"/>
                  </a:cubicBezTo>
                  <a:cubicBezTo>
                    <a:pt x="2914" y="5629"/>
                    <a:pt x="3327" y="5511"/>
                    <a:pt x="3692" y="5263"/>
                  </a:cubicBezTo>
                  <a:lnTo>
                    <a:pt x="6085" y="3644"/>
                  </a:lnTo>
                  <a:lnTo>
                    <a:pt x="3620" y="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626" name="Google Shape;6626;p70"/>
            <p:cNvSpPr/>
            <p:nvPr/>
          </p:nvSpPr>
          <p:spPr>
            <a:xfrm>
              <a:off x="6839327" y="2200542"/>
              <a:ext cx="196272" cy="181918"/>
            </a:xfrm>
            <a:custGeom>
              <a:avLst/>
              <a:gdLst/>
              <a:ahLst/>
              <a:cxnLst/>
              <a:rect l="l" t="t" r="r" b="b"/>
              <a:pathLst>
                <a:path w="6085" h="5640" extrusionOk="0">
                  <a:moveTo>
                    <a:pt x="3577" y="0"/>
                  </a:moveTo>
                  <a:cubicBezTo>
                    <a:pt x="3169" y="0"/>
                    <a:pt x="2757" y="119"/>
                    <a:pt x="2394" y="365"/>
                  </a:cubicBezTo>
                  <a:lnTo>
                    <a:pt x="1" y="1996"/>
                  </a:lnTo>
                  <a:lnTo>
                    <a:pt x="2489" y="5640"/>
                  </a:lnTo>
                  <a:lnTo>
                    <a:pt x="4882" y="4009"/>
                  </a:lnTo>
                  <a:cubicBezTo>
                    <a:pt x="5835" y="3354"/>
                    <a:pt x="6085" y="2044"/>
                    <a:pt x="5430" y="1080"/>
                  </a:cubicBezTo>
                  <a:lnTo>
                    <a:pt x="5323" y="925"/>
                  </a:lnTo>
                  <a:cubicBezTo>
                    <a:pt x="4914" y="324"/>
                    <a:pt x="4252" y="0"/>
                    <a:pt x="3577"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627" name="Google Shape;6627;p70"/>
            <p:cNvSpPr/>
            <p:nvPr/>
          </p:nvSpPr>
          <p:spPr>
            <a:xfrm>
              <a:off x="6649603" y="2651177"/>
              <a:ext cx="345677" cy="344387"/>
            </a:xfrm>
            <a:custGeom>
              <a:avLst/>
              <a:gdLst/>
              <a:ahLst/>
              <a:cxnLst/>
              <a:rect l="l" t="t" r="r" b="b"/>
              <a:pathLst>
                <a:path w="10717" h="10677" extrusionOk="0">
                  <a:moveTo>
                    <a:pt x="5017" y="1"/>
                  </a:moveTo>
                  <a:cubicBezTo>
                    <a:pt x="4832" y="1"/>
                    <a:pt x="4666" y="137"/>
                    <a:pt x="4644" y="325"/>
                  </a:cubicBezTo>
                  <a:lnTo>
                    <a:pt x="4180" y="3801"/>
                  </a:lnTo>
                  <a:lnTo>
                    <a:pt x="703" y="3349"/>
                  </a:lnTo>
                  <a:cubicBezTo>
                    <a:pt x="682" y="3345"/>
                    <a:pt x="662" y="3343"/>
                    <a:pt x="641" y="3343"/>
                  </a:cubicBezTo>
                  <a:cubicBezTo>
                    <a:pt x="463" y="3343"/>
                    <a:pt x="308" y="3478"/>
                    <a:pt x="287" y="3670"/>
                  </a:cubicBezTo>
                  <a:lnTo>
                    <a:pt x="37" y="5647"/>
                  </a:lnTo>
                  <a:cubicBezTo>
                    <a:pt x="1" y="5849"/>
                    <a:pt x="144" y="6028"/>
                    <a:pt x="346" y="6063"/>
                  </a:cubicBezTo>
                  <a:lnTo>
                    <a:pt x="3823" y="6516"/>
                  </a:lnTo>
                  <a:lnTo>
                    <a:pt x="3370" y="10004"/>
                  </a:lnTo>
                  <a:cubicBezTo>
                    <a:pt x="3335" y="10207"/>
                    <a:pt x="3477" y="10385"/>
                    <a:pt x="3692" y="10421"/>
                  </a:cubicBezTo>
                  <a:lnTo>
                    <a:pt x="5656" y="10671"/>
                  </a:lnTo>
                  <a:cubicBezTo>
                    <a:pt x="5677" y="10675"/>
                    <a:pt x="5698" y="10677"/>
                    <a:pt x="5719" y="10677"/>
                  </a:cubicBezTo>
                  <a:cubicBezTo>
                    <a:pt x="5896" y="10677"/>
                    <a:pt x="6052" y="10543"/>
                    <a:pt x="6073" y="10362"/>
                  </a:cubicBezTo>
                  <a:lnTo>
                    <a:pt x="6537" y="6873"/>
                  </a:lnTo>
                  <a:lnTo>
                    <a:pt x="10014" y="7337"/>
                  </a:lnTo>
                  <a:cubicBezTo>
                    <a:pt x="10029" y="7339"/>
                    <a:pt x="10044" y="7340"/>
                    <a:pt x="10058" y="7340"/>
                  </a:cubicBezTo>
                  <a:cubicBezTo>
                    <a:pt x="10243" y="7340"/>
                    <a:pt x="10409" y="7204"/>
                    <a:pt x="10431" y="7016"/>
                  </a:cubicBezTo>
                  <a:lnTo>
                    <a:pt x="10693" y="5039"/>
                  </a:lnTo>
                  <a:cubicBezTo>
                    <a:pt x="10716" y="4837"/>
                    <a:pt x="10574" y="4647"/>
                    <a:pt x="10371" y="4623"/>
                  </a:cubicBezTo>
                  <a:lnTo>
                    <a:pt x="6895" y="4158"/>
                  </a:lnTo>
                  <a:lnTo>
                    <a:pt x="7347" y="682"/>
                  </a:lnTo>
                  <a:cubicBezTo>
                    <a:pt x="7383" y="479"/>
                    <a:pt x="7240" y="289"/>
                    <a:pt x="7026" y="265"/>
                  </a:cubicBezTo>
                  <a:lnTo>
                    <a:pt x="5061" y="3"/>
                  </a:lnTo>
                  <a:cubicBezTo>
                    <a:pt x="5046" y="1"/>
                    <a:pt x="5031" y="1"/>
                    <a:pt x="5017"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628" name="Google Shape;6628;p70"/>
            <p:cNvSpPr/>
            <p:nvPr/>
          </p:nvSpPr>
          <p:spPr>
            <a:xfrm>
              <a:off x="6206806" y="3173353"/>
              <a:ext cx="349902" cy="435765"/>
            </a:xfrm>
            <a:custGeom>
              <a:avLst/>
              <a:gdLst/>
              <a:ahLst/>
              <a:cxnLst/>
              <a:rect l="l" t="t" r="r" b="b"/>
              <a:pathLst>
                <a:path w="10848" h="13510" extrusionOk="0">
                  <a:moveTo>
                    <a:pt x="4157" y="412"/>
                  </a:moveTo>
                  <a:cubicBezTo>
                    <a:pt x="4443" y="412"/>
                    <a:pt x="4724" y="585"/>
                    <a:pt x="4775" y="971"/>
                  </a:cubicBezTo>
                  <a:cubicBezTo>
                    <a:pt x="4811" y="1173"/>
                    <a:pt x="4763" y="1364"/>
                    <a:pt x="4632" y="1519"/>
                  </a:cubicBezTo>
                  <a:lnTo>
                    <a:pt x="3835" y="1662"/>
                  </a:lnTo>
                  <a:cubicBezTo>
                    <a:pt x="3668" y="1566"/>
                    <a:pt x="3549" y="1400"/>
                    <a:pt x="3513" y="1209"/>
                  </a:cubicBezTo>
                  <a:cubicBezTo>
                    <a:pt x="3398" y="709"/>
                    <a:pt x="3782" y="412"/>
                    <a:pt x="4157" y="412"/>
                  </a:cubicBezTo>
                  <a:close/>
                  <a:moveTo>
                    <a:pt x="7861" y="2722"/>
                  </a:moveTo>
                  <a:cubicBezTo>
                    <a:pt x="8117" y="2722"/>
                    <a:pt x="8343" y="2901"/>
                    <a:pt x="8395" y="3162"/>
                  </a:cubicBezTo>
                  <a:lnTo>
                    <a:pt x="9788" y="10746"/>
                  </a:lnTo>
                  <a:cubicBezTo>
                    <a:pt x="9835" y="11044"/>
                    <a:pt x="9633" y="11329"/>
                    <a:pt x="9335" y="11377"/>
                  </a:cubicBezTo>
                  <a:lnTo>
                    <a:pt x="3073" y="12520"/>
                  </a:lnTo>
                  <a:cubicBezTo>
                    <a:pt x="3042" y="12525"/>
                    <a:pt x="3012" y="12527"/>
                    <a:pt x="2982" y="12527"/>
                  </a:cubicBezTo>
                  <a:cubicBezTo>
                    <a:pt x="2719" y="12527"/>
                    <a:pt x="2484" y="12345"/>
                    <a:pt x="2442" y="12068"/>
                  </a:cubicBezTo>
                  <a:lnTo>
                    <a:pt x="1061" y="4507"/>
                  </a:lnTo>
                  <a:cubicBezTo>
                    <a:pt x="1001" y="4210"/>
                    <a:pt x="1203" y="3924"/>
                    <a:pt x="1501" y="3864"/>
                  </a:cubicBezTo>
                  <a:lnTo>
                    <a:pt x="2251" y="3733"/>
                  </a:lnTo>
                  <a:cubicBezTo>
                    <a:pt x="2283" y="3942"/>
                    <a:pt x="2461" y="4087"/>
                    <a:pt x="2665" y="4087"/>
                  </a:cubicBezTo>
                  <a:cubicBezTo>
                    <a:pt x="2693" y="4087"/>
                    <a:pt x="2722" y="4084"/>
                    <a:pt x="2751" y="4079"/>
                  </a:cubicBezTo>
                  <a:lnTo>
                    <a:pt x="6668" y="3376"/>
                  </a:lnTo>
                  <a:cubicBezTo>
                    <a:pt x="6895" y="3328"/>
                    <a:pt x="7061" y="3102"/>
                    <a:pt x="7014" y="2864"/>
                  </a:cubicBezTo>
                  <a:lnTo>
                    <a:pt x="7752" y="2733"/>
                  </a:lnTo>
                  <a:cubicBezTo>
                    <a:pt x="7789" y="2726"/>
                    <a:pt x="7825" y="2722"/>
                    <a:pt x="7861" y="2722"/>
                  </a:cubicBezTo>
                  <a:close/>
                  <a:moveTo>
                    <a:pt x="4147" y="1"/>
                  </a:moveTo>
                  <a:cubicBezTo>
                    <a:pt x="4083" y="1"/>
                    <a:pt x="4018" y="7"/>
                    <a:pt x="3954" y="19"/>
                  </a:cubicBezTo>
                  <a:cubicBezTo>
                    <a:pt x="3358" y="126"/>
                    <a:pt x="2966" y="697"/>
                    <a:pt x="3073" y="1281"/>
                  </a:cubicBezTo>
                  <a:cubicBezTo>
                    <a:pt x="3108" y="1459"/>
                    <a:pt x="3180" y="1626"/>
                    <a:pt x="3287" y="1757"/>
                  </a:cubicBezTo>
                  <a:lnTo>
                    <a:pt x="2513" y="1912"/>
                  </a:lnTo>
                  <a:cubicBezTo>
                    <a:pt x="2192" y="1971"/>
                    <a:pt x="1989" y="2281"/>
                    <a:pt x="2037" y="2590"/>
                  </a:cubicBezTo>
                  <a:lnTo>
                    <a:pt x="2096" y="2876"/>
                  </a:lnTo>
                  <a:lnTo>
                    <a:pt x="811" y="3102"/>
                  </a:lnTo>
                  <a:cubicBezTo>
                    <a:pt x="322" y="3197"/>
                    <a:pt x="1" y="3662"/>
                    <a:pt x="96" y="4150"/>
                  </a:cubicBezTo>
                  <a:lnTo>
                    <a:pt x="1668" y="12770"/>
                  </a:lnTo>
                  <a:cubicBezTo>
                    <a:pt x="1742" y="13206"/>
                    <a:pt x="2121" y="13510"/>
                    <a:pt x="2549" y="13510"/>
                  </a:cubicBezTo>
                  <a:cubicBezTo>
                    <a:pt x="2600" y="13510"/>
                    <a:pt x="2652" y="13505"/>
                    <a:pt x="2704" y="13496"/>
                  </a:cubicBezTo>
                  <a:lnTo>
                    <a:pt x="10038" y="12151"/>
                  </a:lnTo>
                  <a:cubicBezTo>
                    <a:pt x="10526" y="12056"/>
                    <a:pt x="10848" y="11591"/>
                    <a:pt x="10752" y="11115"/>
                  </a:cubicBezTo>
                  <a:lnTo>
                    <a:pt x="9181" y="2483"/>
                  </a:lnTo>
                  <a:cubicBezTo>
                    <a:pt x="9096" y="2047"/>
                    <a:pt x="8716" y="1744"/>
                    <a:pt x="8296" y="1744"/>
                  </a:cubicBezTo>
                  <a:cubicBezTo>
                    <a:pt x="8246" y="1744"/>
                    <a:pt x="8195" y="1748"/>
                    <a:pt x="8145" y="1757"/>
                  </a:cubicBezTo>
                  <a:lnTo>
                    <a:pt x="6859" y="1995"/>
                  </a:lnTo>
                  <a:lnTo>
                    <a:pt x="6811" y="1721"/>
                  </a:lnTo>
                  <a:cubicBezTo>
                    <a:pt x="6758" y="1436"/>
                    <a:pt x="6509" y="1235"/>
                    <a:pt x="6237" y="1235"/>
                  </a:cubicBezTo>
                  <a:cubicBezTo>
                    <a:pt x="6202" y="1235"/>
                    <a:pt x="6167" y="1238"/>
                    <a:pt x="6133" y="1245"/>
                  </a:cubicBezTo>
                  <a:lnTo>
                    <a:pt x="5180" y="1412"/>
                  </a:lnTo>
                  <a:cubicBezTo>
                    <a:pt x="5240" y="1245"/>
                    <a:pt x="5240" y="1066"/>
                    <a:pt x="5216" y="900"/>
                  </a:cubicBezTo>
                  <a:cubicBezTo>
                    <a:pt x="5121" y="370"/>
                    <a:pt x="4658" y="1"/>
                    <a:pt x="4147"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629" name="Google Shape;6629;p70"/>
            <p:cNvSpPr/>
            <p:nvPr/>
          </p:nvSpPr>
          <p:spPr>
            <a:xfrm>
              <a:off x="6269026" y="3329757"/>
              <a:ext cx="60059" cy="49963"/>
            </a:xfrm>
            <a:custGeom>
              <a:avLst/>
              <a:gdLst/>
              <a:ahLst/>
              <a:cxnLst/>
              <a:rect l="l" t="t" r="r" b="b"/>
              <a:pathLst>
                <a:path w="1862" h="1549" extrusionOk="0">
                  <a:moveTo>
                    <a:pt x="1016" y="1"/>
                  </a:moveTo>
                  <a:cubicBezTo>
                    <a:pt x="968" y="1"/>
                    <a:pt x="919" y="6"/>
                    <a:pt x="870" y="15"/>
                  </a:cubicBezTo>
                  <a:cubicBezTo>
                    <a:pt x="191" y="134"/>
                    <a:pt x="1" y="1015"/>
                    <a:pt x="560" y="1408"/>
                  </a:cubicBezTo>
                  <a:cubicBezTo>
                    <a:pt x="701" y="1505"/>
                    <a:pt x="854" y="1549"/>
                    <a:pt x="1002" y="1549"/>
                  </a:cubicBezTo>
                  <a:cubicBezTo>
                    <a:pt x="1454" y="1549"/>
                    <a:pt x="1861" y="1146"/>
                    <a:pt x="1763" y="634"/>
                  </a:cubicBezTo>
                  <a:cubicBezTo>
                    <a:pt x="1700" y="267"/>
                    <a:pt x="1377" y="1"/>
                    <a:pt x="1016"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630" name="Google Shape;6630;p70"/>
            <p:cNvSpPr/>
            <p:nvPr/>
          </p:nvSpPr>
          <p:spPr>
            <a:xfrm>
              <a:off x="6336794" y="3314791"/>
              <a:ext cx="125182" cy="43931"/>
            </a:xfrm>
            <a:custGeom>
              <a:avLst/>
              <a:gdLst/>
              <a:ahLst/>
              <a:cxnLst/>
              <a:rect l="l" t="t" r="r" b="b"/>
              <a:pathLst>
                <a:path w="3881" h="1362" extrusionOk="0">
                  <a:moveTo>
                    <a:pt x="3284" y="0"/>
                  </a:moveTo>
                  <a:cubicBezTo>
                    <a:pt x="3246" y="0"/>
                    <a:pt x="3205" y="5"/>
                    <a:pt x="3162" y="15"/>
                  </a:cubicBezTo>
                  <a:lnTo>
                    <a:pt x="3150" y="15"/>
                  </a:lnTo>
                  <a:lnTo>
                    <a:pt x="555" y="491"/>
                  </a:lnTo>
                  <a:cubicBezTo>
                    <a:pt x="0" y="580"/>
                    <a:pt x="107" y="1362"/>
                    <a:pt x="596" y="1362"/>
                  </a:cubicBezTo>
                  <a:cubicBezTo>
                    <a:pt x="632" y="1362"/>
                    <a:pt x="670" y="1357"/>
                    <a:pt x="710" y="1349"/>
                  </a:cubicBezTo>
                  <a:lnTo>
                    <a:pt x="3305" y="872"/>
                  </a:lnTo>
                  <a:cubicBezTo>
                    <a:pt x="3881" y="817"/>
                    <a:pt x="3787" y="0"/>
                    <a:pt x="3284"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631" name="Google Shape;6631;p70"/>
            <p:cNvSpPr/>
            <p:nvPr/>
          </p:nvSpPr>
          <p:spPr>
            <a:xfrm>
              <a:off x="6281702" y="3399267"/>
              <a:ext cx="59769" cy="49963"/>
            </a:xfrm>
            <a:custGeom>
              <a:avLst/>
              <a:gdLst/>
              <a:ahLst/>
              <a:cxnLst/>
              <a:rect l="l" t="t" r="r" b="b"/>
              <a:pathLst>
                <a:path w="1853" h="1549" extrusionOk="0">
                  <a:moveTo>
                    <a:pt x="1015" y="1"/>
                  </a:moveTo>
                  <a:cubicBezTo>
                    <a:pt x="967" y="1"/>
                    <a:pt x="919" y="6"/>
                    <a:pt x="870" y="15"/>
                  </a:cubicBezTo>
                  <a:cubicBezTo>
                    <a:pt x="191" y="134"/>
                    <a:pt x="1" y="1015"/>
                    <a:pt x="560" y="1408"/>
                  </a:cubicBezTo>
                  <a:cubicBezTo>
                    <a:pt x="701" y="1505"/>
                    <a:pt x="853" y="1549"/>
                    <a:pt x="1000" y="1549"/>
                  </a:cubicBezTo>
                  <a:cubicBezTo>
                    <a:pt x="1449" y="1549"/>
                    <a:pt x="1852" y="1146"/>
                    <a:pt x="1763" y="635"/>
                  </a:cubicBezTo>
                  <a:cubicBezTo>
                    <a:pt x="1700" y="267"/>
                    <a:pt x="1377" y="1"/>
                    <a:pt x="1015"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632" name="Google Shape;6632;p70"/>
            <p:cNvSpPr/>
            <p:nvPr/>
          </p:nvSpPr>
          <p:spPr>
            <a:xfrm>
              <a:off x="6351212" y="3384688"/>
              <a:ext cx="120892" cy="43544"/>
            </a:xfrm>
            <a:custGeom>
              <a:avLst/>
              <a:gdLst/>
              <a:ahLst/>
              <a:cxnLst/>
              <a:rect l="l" t="t" r="r" b="b"/>
              <a:pathLst>
                <a:path w="3748" h="1350" extrusionOk="0">
                  <a:moveTo>
                    <a:pt x="3144" y="1"/>
                  </a:moveTo>
                  <a:cubicBezTo>
                    <a:pt x="3128" y="1"/>
                    <a:pt x="3112" y="2"/>
                    <a:pt x="3096" y="3"/>
                  </a:cubicBezTo>
                  <a:lnTo>
                    <a:pt x="501" y="467"/>
                  </a:lnTo>
                  <a:cubicBezTo>
                    <a:pt x="0" y="619"/>
                    <a:pt x="125" y="1350"/>
                    <a:pt x="620" y="1350"/>
                  </a:cubicBezTo>
                  <a:cubicBezTo>
                    <a:pt x="632" y="1350"/>
                    <a:pt x="644" y="1349"/>
                    <a:pt x="656" y="1348"/>
                  </a:cubicBezTo>
                  <a:lnTo>
                    <a:pt x="3251" y="872"/>
                  </a:lnTo>
                  <a:cubicBezTo>
                    <a:pt x="3748" y="722"/>
                    <a:pt x="3639" y="1"/>
                    <a:pt x="314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633" name="Google Shape;6633;p70"/>
            <p:cNvSpPr/>
            <p:nvPr/>
          </p:nvSpPr>
          <p:spPr>
            <a:xfrm>
              <a:off x="6295152" y="3473486"/>
              <a:ext cx="60123" cy="49866"/>
            </a:xfrm>
            <a:custGeom>
              <a:avLst/>
              <a:gdLst/>
              <a:ahLst/>
              <a:cxnLst/>
              <a:rect l="l" t="t" r="r" b="b"/>
              <a:pathLst>
                <a:path w="1864" h="1546" extrusionOk="0">
                  <a:moveTo>
                    <a:pt x="1014" y="1"/>
                  </a:moveTo>
                  <a:cubicBezTo>
                    <a:pt x="970" y="1"/>
                    <a:pt x="926" y="5"/>
                    <a:pt x="881" y="12"/>
                  </a:cubicBezTo>
                  <a:cubicBezTo>
                    <a:pt x="191" y="131"/>
                    <a:pt x="0" y="1012"/>
                    <a:pt x="572" y="1405"/>
                  </a:cubicBezTo>
                  <a:cubicBezTo>
                    <a:pt x="710" y="1502"/>
                    <a:pt x="861" y="1546"/>
                    <a:pt x="1008" y="1546"/>
                  </a:cubicBezTo>
                  <a:cubicBezTo>
                    <a:pt x="1455" y="1546"/>
                    <a:pt x="1864" y="1145"/>
                    <a:pt x="1774" y="643"/>
                  </a:cubicBezTo>
                  <a:cubicBezTo>
                    <a:pt x="1700" y="260"/>
                    <a:pt x="1378" y="1"/>
                    <a:pt x="101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634" name="Google Shape;6634;p70"/>
            <p:cNvSpPr/>
            <p:nvPr/>
          </p:nvSpPr>
          <p:spPr>
            <a:xfrm>
              <a:off x="6364404" y="3458777"/>
              <a:ext cx="121795" cy="43609"/>
            </a:xfrm>
            <a:custGeom>
              <a:avLst/>
              <a:gdLst/>
              <a:ahLst/>
              <a:cxnLst/>
              <a:rect l="l" t="t" r="r" b="b"/>
              <a:pathLst>
                <a:path w="3776" h="1352" extrusionOk="0">
                  <a:moveTo>
                    <a:pt x="3162" y="1"/>
                  </a:moveTo>
                  <a:cubicBezTo>
                    <a:pt x="3143" y="1"/>
                    <a:pt x="3124" y="2"/>
                    <a:pt x="3104" y="4"/>
                  </a:cubicBezTo>
                  <a:lnTo>
                    <a:pt x="520" y="480"/>
                  </a:lnTo>
                  <a:cubicBezTo>
                    <a:pt x="1" y="619"/>
                    <a:pt x="120" y="1351"/>
                    <a:pt x="627" y="1351"/>
                  </a:cubicBezTo>
                  <a:cubicBezTo>
                    <a:pt x="643" y="1351"/>
                    <a:pt x="659" y="1351"/>
                    <a:pt x="675" y="1349"/>
                  </a:cubicBezTo>
                  <a:lnTo>
                    <a:pt x="3271" y="873"/>
                  </a:lnTo>
                  <a:cubicBezTo>
                    <a:pt x="3776" y="735"/>
                    <a:pt x="3661" y="1"/>
                    <a:pt x="316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635" name="Google Shape;6635;p70"/>
            <p:cNvSpPr/>
            <p:nvPr/>
          </p:nvSpPr>
          <p:spPr>
            <a:xfrm>
              <a:off x="6239093" y="3782231"/>
              <a:ext cx="249267" cy="224075"/>
            </a:xfrm>
            <a:custGeom>
              <a:avLst/>
              <a:gdLst/>
              <a:ahLst/>
              <a:cxnLst/>
              <a:rect l="l" t="t" r="r" b="b"/>
              <a:pathLst>
                <a:path w="7728" h="6947" extrusionOk="0">
                  <a:moveTo>
                    <a:pt x="3895" y="1"/>
                  </a:moveTo>
                  <a:cubicBezTo>
                    <a:pt x="2864" y="1"/>
                    <a:pt x="1847" y="470"/>
                    <a:pt x="1179" y="1346"/>
                  </a:cubicBezTo>
                  <a:lnTo>
                    <a:pt x="6918" y="4978"/>
                  </a:lnTo>
                  <a:cubicBezTo>
                    <a:pt x="7727" y="3406"/>
                    <a:pt x="7203" y="1477"/>
                    <a:pt x="5703" y="525"/>
                  </a:cubicBezTo>
                  <a:cubicBezTo>
                    <a:pt x="5144" y="171"/>
                    <a:pt x="4517" y="1"/>
                    <a:pt x="3895" y="1"/>
                  </a:cubicBezTo>
                  <a:close/>
                  <a:moveTo>
                    <a:pt x="774" y="1989"/>
                  </a:moveTo>
                  <a:cubicBezTo>
                    <a:pt x="0" y="3561"/>
                    <a:pt x="488" y="5478"/>
                    <a:pt x="1953" y="6418"/>
                  </a:cubicBezTo>
                  <a:cubicBezTo>
                    <a:pt x="2521" y="6775"/>
                    <a:pt x="3157" y="6947"/>
                    <a:pt x="3786" y="6947"/>
                  </a:cubicBezTo>
                  <a:cubicBezTo>
                    <a:pt x="4817" y="6947"/>
                    <a:pt x="5833" y="6486"/>
                    <a:pt x="6513" y="5621"/>
                  </a:cubicBezTo>
                  <a:lnTo>
                    <a:pt x="774" y="1989"/>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636" name="Google Shape;6636;p70"/>
            <p:cNvSpPr/>
            <p:nvPr/>
          </p:nvSpPr>
          <p:spPr>
            <a:xfrm>
              <a:off x="6706823" y="3300663"/>
              <a:ext cx="196272" cy="181660"/>
            </a:xfrm>
            <a:custGeom>
              <a:avLst/>
              <a:gdLst/>
              <a:ahLst/>
              <a:cxnLst/>
              <a:rect l="l" t="t" r="r" b="b"/>
              <a:pathLst>
                <a:path w="6085" h="5632" extrusionOk="0">
                  <a:moveTo>
                    <a:pt x="3620" y="1"/>
                  </a:moveTo>
                  <a:lnTo>
                    <a:pt x="1215" y="1632"/>
                  </a:lnTo>
                  <a:cubicBezTo>
                    <a:pt x="251" y="2275"/>
                    <a:pt x="1" y="3584"/>
                    <a:pt x="656" y="4549"/>
                  </a:cubicBezTo>
                  <a:lnTo>
                    <a:pt x="763" y="4715"/>
                  </a:lnTo>
                  <a:cubicBezTo>
                    <a:pt x="1172" y="5311"/>
                    <a:pt x="1837" y="5632"/>
                    <a:pt x="2514" y="5632"/>
                  </a:cubicBezTo>
                  <a:cubicBezTo>
                    <a:pt x="2920" y="5632"/>
                    <a:pt x="3330" y="5516"/>
                    <a:pt x="3692" y="5275"/>
                  </a:cubicBezTo>
                  <a:lnTo>
                    <a:pt x="6085" y="3644"/>
                  </a:lnTo>
                  <a:lnTo>
                    <a:pt x="3620" y="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637" name="Google Shape;6637;p70"/>
            <p:cNvSpPr/>
            <p:nvPr/>
          </p:nvSpPr>
          <p:spPr>
            <a:xfrm>
              <a:off x="6839327" y="3225154"/>
              <a:ext cx="196272" cy="181918"/>
            </a:xfrm>
            <a:custGeom>
              <a:avLst/>
              <a:gdLst/>
              <a:ahLst/>
              <a:cxnLst/>
              <a:rect l="l" t="t" r="r" b="b"/>
              <a:pathLst>
                <a:path w="6085" h="5640" extrusionOk="0">
                  <a:moveTo>
                    <a:pt x="3577" y="0"/>
                  </a:moveTo>
                  <a:cubicBezTo>
                    <a:pt x="3169" y="0"/>
                    <a:pt x="2757" y="118"/>
                    <a:pt x="2394" y="365"/>
                  </a:cubicBezTo>
                  <a:lnTo>
                    <a:pt x="1" y="1996"/>
                  </a:lnTo>
                  <a:lnTo>
                    <a:pt x="2489" y="5640"/>
                  </a:lnTo>
                  <a:lnTo>
                    <a:pt x="4882" y="4008"/>
                  </a:lnTo>
                  <a:cubicBezTo>
                    <a:pt x="5835" y="3354"/>
                    <a:pt x="6085" y="2044"/>
                    <a:pt x="5430" y="1091"/>
                  </a:cubicBezTo>
                  <a:lnTo>
                    <a:pt x="5323" y="925"/>
                  </a:lnTo>
                  <a:cubicBezTo>
                    <a:pt x="4914" y="324"/>
                    <a:pt x="4252" y="0"/>
                    <a:pt x="3577"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638" name="Google Shape;6638;p70"/>
            <p:cNvSpPr/>
            <p:nvPr/>
          </p:nvSpPr>
          <p:spPr>
            <a:xfrm>
              <a:off x="6649603" y="3675789"/>
              <a:ext cx="345677" cy="344677"/>
            </a:xfrm>
            <a:custGeom>
              <a:avLst/>
              <a:gdLst/>
              <a:ahLst/>
              <a:cxnLst/>
              <a:rect l="l" t="t" r="r" b="b"/>
              <a:pathLst>
                <a:path w="10717" h="10686" extrusionOk="0">
                  <a:moveTo>
                    <a:pt x="5017" y="0"/>
                  </a:moveTo>
                  <a:cubicBezTo>
                    <a:pt x="4832" y="0"/>
                    <a:pt x="4666" y="137"/>
                    <a:pt x="4644" y="324"/>
                  </a:cubicBezTo>
                  <a:lnTo>
                    <a:pt x="4180" y="3813"/>
                  </a:lnTo>
                  <a:lnTo>
                    <a:pt x="703" y="3349"/>
                  </a:lnTo>
                  <a:cubicBezTo>
                    <a:pt x="688" y="3347"/>
                    <a:pt x="674" y="3346"/>
                    <a:pt x="659" y="3346"/>
                  </a:cubicBezTo>
                  <a:cubicBezTo>
                    <a:pt x="474" y="3346"/>
                    <a:pt x="309" y="3482"/>
                    <a:pt x="287" y="3670"/>
                  </a:cubicBezTo>
                  <a:lnTo>
                    <a:pt x="37" y="5647"/>
                  </a:lnTo>
                  <a:cubicBezTo>
                    <a:pt x="1" y="5849"/>
                    <a:pt x="144" y="6028"/>
                    <a:pt x="346" y="6063"/>
                  </a:cubicBezTo>
                  <a:lnTo>
                    <a:pt x="3823" y="6528"/>
                  </a:lnTo>
                  <a:lnTo>
                    <a:pt x="3370" y="10004"/>
                  </a:lnTo>
                  <a:cubicBezTo>
                    <a:pt x="3335" y="10207"/>
                    <a:pt x="3477" y="10397"/>
                    <a:pt x="3692" y="10421"/>
                  </a:cubicBezTo>
                  <a:lnTo>
                    <a:pt x="5656" y="10683"/>
                  </a:lnTo>
                  <a:cubicBezTo>
                    <a:pt x="5671" y="10685"/>
                    <a:pt x="5686" y="10685"/>
                    <a:pt x="5700" y="10685"/>
                  </a:cubicBezTo>
                  <a:cubicBezTo>
                    <a:pt x="5886" y="10685"/>
                    <a:pt x="6051" y="10549"/>
                    <a:pt x="6073" y="10361"/>
                  </a:cubicBezTo>
                  <a:lnTo>
                    <a:pt x="6537" y="6873"/>
                  </a:lnTo>
                  <a:lnTo>
                    <a:pt x="10014" y="7337"/>
                  </a:lnTo>
                  <a:cubicBezTo>
                    <a:pt x="10029" y="7339"/>
                    <a:pt x="10044" y="7340"/>
                    <a:pt x="10058" y="7340"/>
                  </a:cubicBezTo>
                  <a:cubicBezTo>
                    <a:pt x="10243" y="7340"/>
                    <a:pt x="10409" y="7203"/>
                    <a:pt x="10431" y="7016"/>
                  </a:cubicBezTo>
                  <a:lnTo>
                    <a:pt x="10693" y="5039"/>
                  </a:lnTo>
                  <a:cubicBezTo>
                    <a:pt x="10716" y="4837"/>
                    <a:pt x="10574" y="4646"/>
                    <a:pt x="10371" y="4623"/>
                  </a:cubicBezTo>
                  <a:lnTo>
                    <a:pt x="6895" y="4170"/>
                  </a:lnTo>
                  <a:lnTo>
                    <a:pt x="7347" y="682"/>
                  </a:lnTo>
                  <a:cubicBezTo>
                    <a:pt x="7383" y="479"/>
                    <a:pt x="7240" y="301"/>
                    <a:pt x="7026" y="265"/>
                  </a:cubicBezTo>
                  <a:lnTo>
                    <a:pt x="5061" y="3"/>
                  </a:lnTo>
                  <a:cubicBezTo>
                    <a:pt x="5046" y="1"/>
                    <a:pt x="5031" y="0"/>
                    <a:pt x="5017"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639" name="Google Shape;6639;p70"/>
            <p:cNvSpPr/>
            <p:nvPr/>
          </p:nvSpPr>
          <p:spPr>
            <a:xfrm>
              <a:off x="6206806" y="4197965"/>
              <a:ext cx="349902" cy="435378"/>
            </a:xfrm>
            <a:custGeom>
              <a:avLst/>
              <a:gdLst/>
              <a:ahLst/>
              <a:cxnLst/>
              <a:rect l="l" t="t" r="r" b="b"/>
              <a:pathLst>
                <a:path w="10848" h="13498" extrusionOk="0">
                  <a:moveTo>
                    <a:pt x="4157" y="412"/>
                  </a:moveTo>
                  <a:cubicBezTo>
                    <a:pt x="4443" y="412"/>
                    <a:pt x="4724" y="585"/>
                    <a:pt x="4775" y="971"/>
                  </a:cubicBezTo>
                  <a:cubicBezTo>
                    <a:pt x="4811" y="1161"/>
                    <a:pt x="4763" y="1364"/>
                    <a:pt x="4632" y="1519"/>
                  </a:cubicBezTo>
                  <a:lnTo>
                    <a:pt x="3835" y="1661"/>
                  </a:lnTo>
                  <a:cubicBezTo>
                    <a:pt x="3668" y="1566"/>
                    <a:pt x="3549" y="1411"/>
                    <a:pt x="3513" y="1221"/>
                  </a:cubicBezTo>
                  <a:lnTo>
                    <a:pt x="3513" y="1209"/>
                  </a:lnTo>
                  <a:cubicBezTo>
                    <a:pt x="3398" y="709"/>
                    <a:pt x="3782" y="412"/>
                    <a:pt x="4157" y="412"/>
                  </a:cubicBezTo>
                  <a:close/>
                  <a:moveTo>
                    <a:pt x="7856" y="2723"/>
                  </a:moveTo>
                  <a:cubicBezTo>
                    <a:pt x="8114" y="2723"/>
                    <a:pt x="8342" y="2911"/>
                    <a:pt x="8395" y="3173"/>
                  </a:cubicBezTo>
                  <a:lnTo>
                    <a:pt x="9788" y="10734"/>
                  </a:lnTo>
                  <a:cubicBezTo>
                    <a:pt x="9835" y="11043"/>
                    <a:pt x="9633" y="11329"/>
                    <a:pt x="9335" y="11377"/>
                  </a:cubicBezTo>
                  <a:lnTo>
                    <a:pt x="3073" y="12520"/>
                  </a:lnTo>
                  <a:cubicBezTo>
                    <a:pt x="3042" y="12525"/>
                    <a:pt x="3012" y="12527"/>
                    <a:pt x="2981" y="12527"/>
                  </a:cubicBezTo>
                  <a:cubicBezTo>
                    <a:pt x="2719" y="12527"/>
                    <a:pt x="2484" y="12346"/>
                    <a:pt x="2442" y="12079"/>
                  </a:cubicBezTo>
                  <a:lnTo>
                    <a:pt x="1061" y="4507"/>
                  </a:lnTo>
                  <a:cubicBezTo>
                    <a:pt x="1001" y="4209"/>
                    <a:pt x="1203" y="3924"/>
                    <a:pt x="1501" y="3876"/>
                  </a:cubicBezTo>
                  <a:lnTo>
                    <a:pt x="2251" y="3745"/>
                  </a:lnTo>
                  <a:cubicBezTo>
                    <a:pt x="2283" y="3945"/>
                    <a:pt x="2463" y="4098"/>
                    <a:pt x="2669" y="4098"/>
                  </a:cubicBezTo>
                  <a:cubicBezTo>
                    <a:pt x="2696" y="4098"/>
                    <a:pt x="2724" y="4096"/>
                    <a:pt x="2751" y="4090"/>
                  </a:cubicBezTo>
                  <a:lnTo>
                    <a:pt x="6668" y="3376"/>
                  </a:lnTo>
                  <a:cubicBezTo>
                    <a:pt x="6895" y="3328"/>
                    <a:pt x="7061" y="3102"/>
                    <a:pt x="7014" y="2864"/>
                  </a:cubicBezTo>
                  <a:lnTo>
                    <a:pt x="7752" y="2733"/>
                  </a:lnTo>
                  <a:cubicBezTo>
                    <a:pt x="7787" y="2726"/>
                    <a:pt x="7822" y="2723"/>
                    <a:pt x="7856" y="2723"/>
                  </a:cubicBezTo>
                  <a:close/>
                  <a:moveTo>
                    <a:pt x="4147" y="1"/>
                  </a:moveTo>
                  <a:cubicBezTo>
                    <a:pt x="4083" y="1"/>
                    <a:pt x="4019" y="6"/>
                    <a:pt x="3954" y="18"/>
                  </a:cubicBezTo>
                  <a:cubicBezTo>
                    <a:pt x="3358" y="125"/>
                    <a:pt x="2966" y="697"/>
                    <a:pt x="3073" y="1280"/>
                  </a:cubicBezTo>
                  <a:cubicBezTo>
                    <a:pt x="3108" y="1459"/>
                    <a:pt x="3180" y="1614"/>
                    <a:pt x="3287" y="1757"/>
                  </a:cubicBezTo>
                  <a:lnTo>
                    <a:pt x="2513" y="1900"/>
                  </a:lnTo>
                  <a:cubicBezTo>
                    <a:pt x="2192" y="1959"/>
                    <a:pt x="1989" y="2269"/>
                    <a:pt x="2037" y="2578"/>
                  </a:cubicBezTo>
                  <a:lnTo>
                    <a:pt x="2096" y="2864"/>
                  </a:lnTo>
                  <a:lnTo>
                    <a:pt x="811" y="3102"/>
                  </a:lnTo>
                  <a:cubicBezTo>
                    <a:pt x="322" y="3185"/>
                    <a:pt x="1" y="3650"/>
                    <a:pt x="96" y="4138"/>
                  </a:cubicBezTo>
                  <a:lnTo>
                    <a:pt x="1668" y="12770"/>
                  </a:lnTo>
                  <a:cubicBezTo>
                    <a:pt x="1742" y="13195"/>
                    <a:pt x="2121" y="13497"/>
                    <a:pt x="2549" y="13497"/>
                  </a:cubicBezTo>
                  <a:cubicBezTo>
                    <a:pt x="2600" y="13497"/>
                    <a:pt x="2652" y="13493"/>
                    <a:pt x="2704" y="13484"/>
                  </a:cubicBezTo>
                  <a:lnTo>
                    <a:pt x="10038" y="12139"/>
                  </a:lnTo>
                  <a:cubicBezTo>
                    <a:pt x="10526" y="12056"/>
                    <a:pt x="10848" y="11579"/>
                    <a:pt x="10752" y="11103"/>
                  </a:cubicBezTo>
                  <a:lnTo>
                    <a:pt x="9181" y="2471"/>
                  </a:lnTo>
                  <a:cubicBezTo>
                    <a:pt x="9097" y="2041"/>
                    <a:pt x="8726" y="1740"/>
                    <a:pt x="8313" y="1740"/>
                  </a:cubicBezTo>
                  <a:cubicBezTo>
                    <a:pt x="8257" y="1740"/>
                    <a:pt x="8201" y="1745"/>
                    <a:pt x="8145" y="1757"/>
                  </a:cubicBezTo>
                  <a:lnTo>
                    <a:pt x="6859" y="1995"/>
                  </a:lnTo>
                  <a:lnTo>
                    <a:pt x="6811" y="1709"/>
                  </a:lnTo>
                  <a:cubicBezTo>
                    <a:pt x="6757" y="1428"/>
                    <a:pt x="6498" y="1226"/>
                    <a:pt x="6219" y="1226"/>
                  </a:cubicBezTo>
                  <a:cubicBezTo>
                    <a:pt x="6191" y="1226"/>
                    <a:pt x="6162" y="1228"/>
                    <a:pt x="6133" y="1233"/>
                  </a:cubicBezTo>
                  <a:lnTo>
                    <a:pt x="5180" y="1411"/>
                  </a:lnTo>
                  <a:cubicBezTo>
                    <a:pt x="5240" y="1245"/>
                    <a:pt x="5240" y="1066"/>
                    <a:pt x="5216" y="887"/>
                  </a:cubicBezTo>
                  <a:cubicBezTo>
                    <a:pt x="5121" y="369"/>
                    <a:pt x="4658" y="1"/>
                    <a:pt x="4147"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640" name="Google Shape;6640;p70"/>
            <p:cNvSpPr/>
            <p:nvPr/>
          </p:nvSpPr>
          <p:spPr>
            <a:xfrm>
              <a:off x="6269026" y="4354466"/>
              <a:ext cx="60059" cy="49866"/>
            </a:xfrm>
            <a:custGeom>
              <a:avLst/>
              <a:gdLst/>
              <a:ahLst/>
              <a:cxnLst/>
              <a:rect l="l" t="t" r="r" b="b"/>
              <a:pathLst>
                <a:path w="1862" h="1546" extrusionOk="0">
                  <a:moveTo>
                    <a:pt x="1003" y="1"/>
                  </a:moveTo>
                  <a:cubicBezTo>
                    <a:pt x="959" y="1"/>
                    <a:pt x="914" y="5"/>
                    <a:pt x="870" y="12"/>
                  </a:cubicBezTo>
                  <a:cubicBezTo>
                    <a:pt x="191" y="131"/>
                    <a:pt x="1" y="1012"/>
                    <a:pt x="560" y="1405"/>
                  </a:cubicBezTo>
                  <a:cubicBezTo>
                    <a:pt x="701" y="1502"/>
                    <a:pt x="854" y="1545"/>
                    <a:pt x="1002" y="1545"/>
                  </a:cubicBezTo>
                  <a:cubicBezTo>
                    <a:pt x="1454" y="1545"/>
                    <a:pt x="1861" y="1142"/>
                    <a:pt x="1763" y="631"/>
                  </a:cubicBezTo>
                  <a:cubicBezTo>
                    <a:pt x="1699" y="259"/>
                    <a:pt x="1369" y="1"/>
                    <a:pt x="100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641" name="Google Shape;6641;p70"/>
            <p:cNvSpPr/>
            <p:nvPr/>
          </p:nvSpPr>
          <p:spPr>
            <a:xfrm>
              <a:off x="6337310" y="4339823"/>
              <a:ext cx="124020" cy="43383"/>
            </a:xfrm>
            <a:custGeom>
              <a:avLst/>
              <a:gdLst/>
              <a:ahLst/>
              <a:cxnLst/>
              <a:rect l="l" t="t" r="r" b="b"/>
              <a:pathLst>
                <a:path w="3845" h="1345" extrusionOk="0">
                  <a:moveTo>
                    <a:pt x="3258" y="1"/>
                  </a:moveTo>
                  <a:cubicBezTo>
                    <a:pt x="3223" y="1"/>
                    <a:pt x="3186" y="5"/>
                    <a:pt x="3146" y="14"/>
                  </a:cubicBezTo>
                  <a:lnTo>
                    <a:pt x="3134" y="14"/>
                  </a:lnTo>
                  <a:lnTo>
                    <a:pt x="539" y="478"/>
                  </a:lnTo>
                  <a:cubicBezTo>
                    <a:pt x="1" y="579"/>
                    <a:pt x="106" y="1345"/>
                    <a:pt x="597" y="1345"/>
                  </a:cubicBezTo>
                  <a:cubicBezTo>
                    <a:pt x="628" y="1345"/>
                    <a:pt x="660" y="1342"/>
                    <a:pt x="694" y="1335"/>
                  </a:cubicBezTo>
                  <a:lnTo>
                    <a:pt x="3289" y="871"/>
                  </a:lnTo>
                  <a:cubicBezTo>
                    <a:pt x="3844" y="793"/>
                    <a:pt x="3747" y="1"/>
                    <a:pt x="325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642" name="Google Shape;6642;p70"/>
            <p:cNvSpPr/>
            <p:nvPr/>
          </p:nvSpPr>
          <p:spPr>
            <a:xfrm>
              <a:off x="6281702" y="4423976"/>
              <a:ext cx="59769" cy="49866"/>
            </a:xfrm>
            <a:custGeom>
              <a:avLst/>
              <a:gdLst/>
              <a:ahLst/>
              <a:cxnLst/>
              <a:rect l="l" t="t" r="r" b="b"/>
              <a:pathLst>
                <a:path w="1853" h="1546" extrusionOk="0">
                  <a:moveTo>
                    <a:pt x="1002" y="1"/>
                  </a:moveTo>
                  <a:cubicBezTo>
                    <a:pt x="959" y="1"/>
                    <a:pt x="914" y="5"/>
                    <a:pt x="870" y="12"/>
                  </a:cubicBezTo>
                  <a:cubicBezTo>
                    <a:pt x="191" y="131"/>
                    <a:pt x="1" y="1012"/>
                    <a:pt x="560" y="1405"/>
                  </a:cubicBezTo>
                  <a:cubicBezTo>
                    <a:pt x="701" y="1502"/>
                    <a:pt x="853" y="1546"/>
                    <a:pt x="1000" y="1546"/>
                  </a:cubicBezTo>
                  <a:cubicBezTo>
                    <a:pt x="1449" y="1546"/>
                    <a:pt x="1852" y="1142"/>
                    <a:pt x="1763" y="631"/>
                  </a:cubicBezTo>
                  <a:cubicBezTo>
                    <a:pt x="1699" y="259"/>
                    <a:pt x="1369"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643" name="Google Shape;6643;p70"/>
            <p:cNvSpPr/>
            <p:nvPr/>
          </p:nvSpPr>
          <p:spPr>
            <a:xfrm>
              <a:off x="6351212" y="4409300"/>
              <a:ext cx="120892" cy="43544"/>
            </a:xfrm>
            <a:custGeom>
              <a:avLst/>
              <a:gdLst/>
              <a:ahLst/>
              <a:cxnLst/>
              <a:rect l="l" t="t" r="r" b="b"/>
              <a:pathLst>
                <a:path w="3748" h="1350" extrusionOk="0">
                  <a:moveTo>
                    <a:pt x="3144" y="1"/>
                  </a:moveTo>
                  <a:cubicBezTo>
                    <a:pt x="3128" y="1"/>
                    <a:pt x="3112" y="1"/>
                    <a:pt x="3096" y="3"/>
                  </a:cubicBezTo>
                  <a:lnTo>
                    <a:pt x="501" y="467"/>
                  </a:lnTo>
                  <a:cubicBezTo>
                    <a:pt x="0" y="618"/>
                    <a:pt x="125" y="1349"/>
                    <a:pt x="620" y="1349"/>
                  </a:cubicBezTo>
                  <a:cubicBezTo>
                    <a:pt x="632" y="1349"/>
                    <a:pt x="644" y="1349"/>
                    <a:pt x="656" y="1348"/>
                  </a:cubicBezTo>
                  <a:lnTo>
                    <a:pt x="3251" y="872"/>
                  </a:lnTo>
                  <a:cubicBezTo>
                    <a:pt x="3748" y="722"/>
                    <a:pt x="3639" y="1"/>
                    <a:pt x="314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644" name="Google Shape;6644;p70"/>
            <p:cNvSpPr/>
            <p:nvPr/>
          </p:nvSpPr>
          <p:spPr>
            <a:xfrm>
              <a:off x="6295152" y="4498130"/>
              <a:ext cx="60156" cy="50221"/>
            </a:xfrm>
            <a:custGeom>
              <a:avLst/>
              <a:gdLst/>
              <a:ahLst/>
              <a:cxnLst/>
              <a:rect l="l" t="t" r="r" b="b"/>
              <a:pathLst>
                <a:path w="1865" h="1557" extrusionOk="0">
                  <a:moveTo>
                    <a:pt x="1010" y="0"/>
                  </a:moveTo>
                  <a:cubicBezTo>
                    <a:pt x="967" y="0"/>
                    <a:pt x="924" y="4"/>
                    <a:pt x="881" y="11"/>
                  </a:cubicBezTo>
                  <a:cubicBezTo>
                    <a:pt x="191" y="130"/>
                    <a:pt x="0" y="1011"/>
                    <a:pt x="572" y="1416"/>
                  </a:cubicBezTo>
                  <a:cubicBezTo>
                    <a:pt x="710" y="1513"/>
                    <a:pt x="860" y="1556"/>
                    <a:pt x="1007" y="1556"/>
                  </a:cubicBezTo>
                  <a:cubicBezTo>
                    <a:pt x="1454" y="1556"/>
                    <a:pt x="1864" y="1153"/>
                    <a:pt x="1774" y="642"/>
                  </a:cubicBezTo>
                  <a:cubicBezTo>
                    <a:pt x="1700" y="268"/>
                    <a:pt x="1376" y="0"/>
                    <a:pt x="1010"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645" name="Google Shape;6645;p70"/>
            <p:cNvSpPr/>
            <p:nvPr/>
          </p:nvSpPr>
          <p:spPr>
            <a:xfrm>
              <a:off x="6364243" y="4483357"/>
              <a:ext cx="122214" cy="43706"/>
            </a:xfrm>
            <a:custGeom>
              <a:avLst/>
              <a:gdLst/>
              <a:ahLst/>
              <a:cxnLst/>
              <a:rect l="l" t="t" r="r" b="b"/>
              <a:pathLst>
                <a:path w="3789" h="1355" extrusionOk="0">
                  <a:moveTo>
                    <a:pt x="3177" y="0"/>
                  </a:moveTo>
                  <a:cubicBezTo>
                    <a:pt x="3155" y="0"/>
                    <a:pt x="3133" y="2"/>
                    <a:pt x="3109" y="5"/>
                  </a:cubicBezTo>
                  <a:lnTo>
                    <a:pt x="525" y="481"/>
                  </a:lnTo>
                  <a:cubicBezTo>
                    <a:pt x="1" y="606"/>
                    <a:pt x="110" y="1355"/>
                    <a:pt x="612" y="1355"/>
                  </a:cubicBezTo>
                  <a:cubicBezTo>
                    <a:pt x="634" y="1355"/>
                    <a:pt x="657" y="1353"/>
                    <a:pt x="680" y="1350"/>
                  </a:cubicBezTo>
                  <a:lnTo>
                    <a:pt x="3276" y="886"/>
                  </a:lnTo>
                  <a:cubicBezTo>
                    <a:pt x="3789" y="749"/>
                    <a:pt x="3679" y="0"/>
                    <a:pt x="3177"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646" name="Google Shape;6646;p70"/>
            <p:cNvSpPr/>
            <p:nvPr/>
          </p:nvSpPr>
          <p:spPr>
            <a:xfrm>
              <a:off x="6237545" y="4806940"/>
              <a:ext cx="250815" cy="224592"/>
            </a:xfrm>
            <a:custGeom>
              <a:avLst/>
              <a:gdLst/>
              <a:ahLst/>
              <a:cxnLst/>
              <a:rect l="l" t="t" r="r" b="b"/>
              <a:pathLst>
                <a:path w="7776" h="6963" extrusionOk="0">
                  <a:moveTo>
                    <a:pt x="3934" y="1"/>
                  </a:moveTo>
                  <a:cubicBezTo>
                    <a:pt x="2906" y="1"/>
                    <a:pt x="1893" y="469"/>
                    <a:pt x="1227" y="1343"/>
                  </a:cubicBezTo>
                  <a:lnTo>
                    <a:pt x="6966" y="4975"/>
                  </a:lnTo>
                  <a:cubicBezTo>
                    <a:pt x="7775" y="3403"/>
                    <a:pt x="7251" y="1474"/>
                    <a:pt x="5751" y="534"/>
                  </a:cubicBezTo>
                  <a:cubicBezTo>
                    <a:pt x="5189" y="174"/>
                    <a:pt x="4558" y="1"/>
                    <a:pt x="3934" y="1"/>
                  </a:cubicBezTo>
                  <a:close/>
                  <a:moveTo>
                    <a:pt x="822" y="1986"/>
                  </a:moveTo>
                  <a:lnTo>
                    <a:pt x="822" y="1986"/>
                  </a:lnTo>
                  <a:cubicBezTo>
                    <a:pt x="0" y="3558"/>
                    <a:pt x="524" y="5498"/>
                    <a:pt x="2024" y="6439"/>
                  </a:cubicBezTo>
                  <a:cubicBezTo>
                    <a:pt x="2584" y="6793"/>
                    <a:pt x="3213" y="6963"/>
                    <a:pt x="3836" y="6963"/>
                  </a:cubicBezTo>
                  <a:cubicBezTo>
                    <a:pt x="4871" y="6963"/>
                    <a:pt x="5892" y="6494"/>
                    <a:pt x="6561" y="5618"/>
                  </a:cubicBezTo>
                  <a:lnTo>
                    <a:pt x="822" y="1986"/>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647" name="Google Shape;6647;p70"/>
            <p:cNvSpPr/>
            <p:nvPr/>
          </p:nvSpPr>
          <p:spPr>
            <a:xfrm>
              <a:off x="6706823" y="4325276"/>
              <a:ext cx="196272" cy="181918"/>
            </a:xfrm>
            <a:custGeom>
              <a:avLst/>
              <a:gdLst/>
              <a:ahLst/>
              <a:cxnLst/>
              <a:rect l="l" t="t" r="r" b="b"/>
              <a:pathLst>
                <a:path w="6085" h="5640" extrusionOk="0">
                  <a:moveTo>
                    <a:pt x="3620" y="0"/>
                  </a:moveTo>
                  <a:lnTo>
                    <a:pt x="1215" y="1632"/>
                  </a:lnTo>
                  <a:cubicBezTo>
                    <a:pt x="251" y="2286"/>
                    <a:pt x="1" y="3596"/>
                    <a:pt x="656" y="4560"/>
                  </a:cubicBezTo>
                  <a:lnTo>
                    <a:pt x="763" y="4715"/>
                  </a:lnTo>
                  <a:cubicBezTo>
                    <a:pt x="1171" y="5316"/>
                    <a:pt x="1833" y="5640"/>
                    <a:pt x="2508" y="5640"/>
                  </a:cubicBezTo>
                  <a:cubicBezTo>
                    <a:pt x="2916" y="5640"/>
                    <a:pt x="3328" y="5522"/>
                    <a:pt x="3692" y="5275"/>
                  </a:cubicBezTo>
                  <a:lnTo>
                    <a:pt x="6085" y="3644"/>
                  </a:lnTo>
                  <a:lnTo>
                    <a:pt x="3620" y="0"/>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648" name="Google Shape;6648;p70"/>
            <p:cNvSpPr/>
            <p:nvPr/>
          </p:nvSpPr>
          <p:spPr>
            <a:xfrm>
              <a:off x="6839327" y="4249734"/>
              <a:ext cx="196272" cy="181950"/>
            </a:xfrm>
            <a:custGeom>
              <a:avLst/>
              <a:gdLst/>
              <a:ahLst/>
              <a:cxnLst/>
              <a:rect l="l" t="t" r="r" b="b"/>
              <a:pathLst>
                <a:path w="6085" h="5641" extrusionOk="0">
                  <a:moveTo>
                    <a:pt x="3577" y="1"/>
                  </a:moveTo>
                  <a:cubicBezTo>
                    <a:pt x="3169" y="1"/>
                    <a:pt x="2757" y="119"/>
                    <a:pt x="2394" y="366"/>
                  </a:cubicBezTo>
                  <a:lnTo>
                    <a:pt x="1" y="1997"/>
                  </a:lnTo>
                  <a:lnTo>
                    <a:pt x="2489" y="5640"/>
                  </a:lnTo>
                  <a:lnTo>
                    <a:pt x="4882" y="4009"/>
                  </a:lnTo>
                  <a:cubicBezTo>
                    <a:pt x="5835" y="3354"/>
                    <a:pt x="6085" y="2045"/>
                    <a:pt x="5430" y="1092"/>
                  </a:cubicBezTo>
                  <a:lnTo>
                    <a:pt x="5323" y="926"/>
                  </a:lnTo>
                  <a:cubicBezTo>
                    <a:pt x="4914" y="325"/>
                    <a:pt x="4252" y="1"/>
                    <a:pt x="3577"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649" name="Google Shape;6649;p70"/>
            <p:cNvSpPr/>
            <p:nvPr/>
          </p:nvSpPr>
          <p:spPr>
            <a:xfrm>
              <a:off x="6649603" y="4700692"/>
              <a:ext cx="345677" cy="344387"/>
            </a:xfrm>
            <a:custGeom>
              <a:avLst/>
              <a:gdLst/>
              <a:ahLst/>
              <a:cxnLst/>
              <a:rect l="l" t="t" r="r" b="b"/>
              <a:pathLst>
                <a:path w="10717" h="10677" extrusionOk="0">
                  <a:moveTo>
                    <a:pt x="4999" y="0"/>
                  </a:moveTo>
                  <a:cubicBezTo>
                    <a:pt x="4821" y="0"/>
                    <a:pt x="4666" y="135"/>
                    <a:pt x="4644" y="327"/>
                  </a:cubicBezTo>
                  <a:lnTo>
                    <a:pt x="4180" y="3804"/>
                  </a:lnTo>
                  <a:lnTo>
                    <a:pt x="703" y="3339"/>
                  </a:lnTo>
                  <a:cubicBezTo>
                    <a:pt x="688" y="3338"/>
                    <a:pt x="674" y="3337"/>
                    <a:pt x="659" y="3337"/>
                  </a:cubicBezTo>
                  <a:cubicBezTo>
                    <a:pt x="474" y="3337"/>
                    <a:pt x="309" y="3473"/>
                    <a:pt x="287" y="3661"/>
                  </a:cubicBezTo>
                  <a:lnTo>
                    <a:pt x="25" y="5637"/>
                  </a:lnTo>
                  <a:cubicBezTo>
                    <a:pt x="1" y="5840"/>
                    <a:pt x="144" y="6030"/>
                    <a:pt x="346" y="6054"/>
                  </a:cubicBezTo>
                  <a:lnTo>
                    <a:pt x="3823" y="6518"/>
                  </a:lnTo>
                  <a:lnTo>
                    <a:pt x="3370" y="9995"/>
                  </a:lnTo>
                  <a:cubicBezTo>
                    <a:pt x="3335" y="10197"/>
                    <a:pt x="3477" y="10388"/>
                    <a:pt x="3692" y="10412"/>
                  </a:cubicBezTo>
                  <a:lnTo>
                    <a:pt x="5656" y="10674"/>
                  </a:lnTo>
                  <a:cubicBezTo>
                    <a:pt x="5671" y="10675"/>
                    <a:pt x="5686" y="10676"/>
                    <a:pt x="5700" y="10676"/>
                  </a:cubicBezTo>
                  <a:cubicBezTo>
                    <a:pt x="5886" y="10676"/>
                    <a:pt x="6051" y="10540"/>
                    <a:pt x="6073" y="10352"/>
                  </a:cubicBezTo>
                  <a:lnTo>
                    <a:pt x="6537" y="6876"/>
                  </a:lnTo>
                  <a:lnTo>
                    <a:pt x="10014" y="7328"/>
                  </a:lnTo>
                  <a:cubicBezTo>
                    <a:pt x="10034" y="7331"/>
                    <a:pt x="10053" y="7333"/>
                    <a:pt x="10073" y="7333"/>
                  </a:cubicBezTo>
                  <a:cubicBezTo>
                    <a:pt x="10252" y="7333"/>
                    <a:pt x="10409" y="7189"/>
                    <a:pt x="10431" y="7007"/>
                  </a:cubicBezTo>
                  <a:lnTo>
                    <a:pt x="10693" y="5042"/>
                  </a:lnTo>
                  <a:cubicBezTo>
                    <a:pt x="10716" y="4828"/>
                    <a:pt x="10574" y="4649"/>
                    <a:pt x="10371" y="4613"/>
                  </a:cubicBezTo>
                  <a:lnTo>
                    <a:pt x="6895" y="4161"/>
                  </a:lnTo>
                  <a:lnTo>
                    <a:pt x="7347" y="684"/>
                  </a:lnTo>
                  <a:cubicBezTo>
                    <a:pt x="7383" y="482"/>
                    <a:pt x="7240" y="291"/>
                    <a:pt x="7026" y="256"/>
                  </a:cubicBezTo>
                  <a:lnTo>
                    <a:pt x="5061" y="6"/>
                  </a:lnTo>
                  <a:cubicBezTo>
                    <a:pt x="5040" y="2"/>
                    <a:pt x="5019" y="0"/>
                    <a:pt x="4999"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650" name="Google Shape;6650;p70"/>
            <p:cNvSpPr/>
            <p:nvPr/>
          </p:nvSpPr>
          <p:spPr>
            <a:xfrm>
              <a:off x="5182226" y="98419"/>
              <a:ext cx="349870" cy="436120"/>
            </a:xfrm>
            <a:custGeom>
              <a:avLst/>
              <a:gdLst/>
              <a:ahLst/>
              <a:cxnLst/>
              <a:rect l="l" t="t" r="r" b="b"/>
              <a:pathLst>
                <a:path w="10847" h="13521" extrusionOk="0">
                  <a:moveTo>
                    <a:pt x="4151" y="435"/>
                  </a:moveTo>
                  <a:cubicBezTo>
                    <a:pt x="4440" y="435"/>
                    <a:pt x="4723" y="607"/>
                    <a:pt x="4774" y="994"/>
                  </a:cubicBezTo>
                  <a:cubicBezTo>
                    <a:pt x="4810" y="1196"/>
                    <a:pt x="4751" y="1387"/>
                    <a:pt x="4632" y="1541"/>
                  </a:cubicBezTo>
                  <a:lnTo>
                    <a:pt x="3834" y="1684"/>
                  </a:lnTo>
                  <a:cubicBezTo>
                    <a:pt x="3667" y="1589"/>
                    <a:pt x="3548" y="1422"/>
                    <a:pt x="3512" y="1232"/>
                  </a:cubicBezTo>
                  <a:lnTo>
                    <a:pt x="3500" y="1232"/>
                  </a:lnTo>
                  <a:cubicBezTo>
                    <a:pt x="3386" y="732"/>
                    <a:pt x="3773" y="435"/>
                    <a:pt x="4151" y="435"/>
                  </a:cubicBezTo>
                  <a:close/>
                  <a:moveTo>
                    <a:pt x="7854" y="2749"/>
                  </a:moveTo>
                  <a:cubicBezTo>
                    <a:pt x="8117" y="2749"/>
                    <a:pt x="8351" y="2930"/>
                    <a:pt x="8394" y="3208"/>
                  </a:cubicBezTo>
                  <a:lnTo>
                    <a:pt x="9787" y="10769"/>
                  </a:lnTo>
                  <a:cubicBezTo>
                    <a:pt x="9835" y="11066"/>
                    <a:pt x="9644" y="11340"/>
                    <a:pt x="9346" y="11400"/>
                  </a:cubicBezTo>
                  <a:lnTo>
                    <a:pt x="3084" y="12543"/>
                  </a:lnTo>
                  <a:cubicBezTo>
                    <a:pt x="3049" y="12550"/>
                    <a:pt x="3014" y="12553"/>
                    <a:pt x="2979" y="12553"/>
                  </a:cubicBezTo>
                  <a:cubicBezTo>
                    <a:pt x="2722" y="12553"/>
                    <a:pt x="2493" y="12365"/>
                    <a:pt x="2441" y="12102"/>
                  </a:cubicBezTo>
                  <a:lnTo>
                    <a:pt x="1060" y="4530"/>
                  </a:lnTo>
                  <a:cubicBezTo>
                    <a:pt x="1012" y="4232"/>
                    <a:pt x="1203" y="3958"/>
                    <a:pt x="1512" y="3899"/>
                  </a:cubicBezTo>
                  <a:lnTo>
                    <a:pt x="2250" y="3768"/>
                  </a:lnTo>
                  <a:cubicBezTo>
                    <a:pt x="2292" y="3977"/>
                    <a:pt x="2472" y="4122"/>
                    <a:pt x="2676" y="4122"/>
                  </a:cubicBezTo>
                  <a:cubicBezTo>
                    <a:pt x="2704" y="4122"/>
                    <a:pt x="2733" y="4119"/>
                    <a:pt x="2762" y="4113"/>
                  </a:cubicBezTo>
                  <a:lnTo>
                    <a:pt x="6668" y="3399"/>
                  </a:lnTo>
                  <a:cubicBezTo>
                    <a:pt x="6906" y="3363"/>
                    <a:pt x="7060" y="3125"/>
                    <a:pt x="7025" y="2899"/>
                  </a:cubicBezTo>
                  <a:lnTo>
                    <a:pt x="7763" y="2756"/>
                  </a:lnTo>
                  <a:cubicBezTo>
                    <a:pt x="7793" y="2751"/>
                    <a:pt x="7824" y="2749"/>
                    <a:pt x="7854" y="2749"/>
                  </a:cubicBezTo>
                  <a:close/>
                  <a:moveTo>
                    <a:pt x="4133" y="0"/>
                  </a:moveTo>
                  <a:cubicBezTo>
                    <a:pt x="4070" y="0"/>
                    <a:pt x="4005" y="6"/>
                    <a:pt x="3941" y="17"/>
                  </a:cubicBezTo>
                  <a:cubicBezTo>
                    <a:pt x="3346" y="136"/>
                    <a:pt x="2953" y="708"/>
                    <a:pt x="3072" y="1303"/>
                  </a:cubicBezTo>
                  <a:cubicBezTo>
                    <a:pt x="3108" y="1482"/>
                    <a:pt x="3179" y="1637"/>
                    <a:pt x="3286" y="1779"/>
                  </a:cubicBezTo>
                  <a:lnTo>
                    <a:pt x="2512" y="1934"/>
                  </a:lnTo>
                  <a:cubicBezTo>
                    <a:pt x="2191" y="1994"/>
                    <a:pt x="1988" y="2291"/>
                    <a:pt x="2036" y="2613"/>
                  </a:cubicBezTo>
                  <a:lnTo>
                    <a:pt x="2096" y="2899"/>
                  </a:lnTo>
                  <a:lnTo>
                    <a:pt x="798" y="3125"/>
                  </a:lnTo>
                  <a:cubicBezTo>
                    <a:pt x="322" y="3208"/>
                    <a:pt x="0" y="3673"/>
                    <a:pt x="83" y="4149"/>
                  </a:cubicBezTo>
                  <a:lnTo>
                    <a:pt x="1667" y="12781"/>
                  </a:lnTo>
                  <a:cubicBezTo>
                    <a:pt x="1741" y="13217"/>
                    <a:pt x="2120" y="13520"/>
                    <a:pt x="2548" y="13520"/>
                  </a:cubicBezTo>
                  <a:cubicBezTo>
                    <a:pt x="2599" y="13520"/>
                    <a:pt x="2651" y="13516"/>
                    <a:pt x="2703" y="13507"/>
                  </a:cubicBezTo>
                  <a:lnTo>
                    <a:pt x="10037" y="12162"/>
                  </a:lnTo>
                  <a:cubicBezTo>
                    <a:pt x="10525" y="12066"/>
                    <a:pt x="10847" y="11602"/>
                    <a:pt x="10763" y="11126"/>
                  </a:cubicBezTo>
                  <a:lnTo>
                    <a:pt x="9180" y="2494"/>
                  </a:lnTo>
                  <a:cubicBezTo>
                    <a:pt x="9106" y="2064"/>
                    <a:pt x="8737" y="1763"/>
                    <a:pt x="8316" y="1763"/>
                  </a:cubicBezTo>
                  <a:cubicBezTo>
                    <a:pt x="8259" y="1763"/>
                    <a:pt x="8202" y="1768"/>
                    <a:pt x="8144" y="1779"/>
                  </a:cubicBezTo>
                  <a:lnTo>
                    <a:pt x="6858" y="2018"/>
                  </a:lnTo>
                  <a:lnTo>
                    <a:pt x="6810" y="1744"/>
                  </a:lnTo>
                  <a:cubicBezTo>
                    <a:pt x="6758" y="1458"/>
                    <a:pt x="6508" y="1258"/>
                    <a:pt x="6228" y="1258"/>
                  </a:cubicBezTo>
                  <a:cubicBezTo>
                    <a:pt x="6192" y="1258"/>
                    <a:pt x="6156" y="1261"/>
                    <a:pt x="6120" y="1268"/>
                  </a:cubicBezTo>
                  <a:lnTo>
                    <a:pt x="5179" y="1434"/>
                  </a:lnTo>
                  <a:cubicBezTo>
                    <a:pt x="5227" y="1268"/>
                    <a:pt x="5239" y="1089"/>
                    <a:pt x="5215" y="922"/>
                  </a:cubicBezTo>
                  <a:cubicBezTo>
                    <a:pt x="5119" y="381"/>
                    <a:pt x="4655" y="0"/>
                    <a:pt x="4133"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651" name="Google Shape;6651;p70"/>
            <p:cNvSpPr/>
            <p:nvPr/>
          </p:nvSpPr>
          <p:spPr>
            <a:xfrm>
              <a:off x="5244414" y="255566"/>
              <a:ext cx="60059" cy="49898"/>
            </a:xfrm>
            <a:custGeom>
              <a:avLst/>
              <a:gdLst/>
              <a:ahLst/>
              <a:cxnLst/>
              <a:rect l="l" t="t" r="r" b="b"/>
              <a:pathLst>
                <a:path w="1862" h="1547" extrusionOk="0">
                  <a:moveTo>
                    <a:pt x="1015" y="1"/>
                  </a:moveTo>
                  <a:cubicBezTo>
                    <a:pt x="967" y="1"/>
                    <a:pt x="919" y="5"/>
                    <a:pt x="870" y="15"/>
                  </a:cubicBezTo>
                  <a:cubicBezTo>
                    <a:pt x="191" y="134"/>
                    <a:pt x="1" y="1015"/>
                    <a:pt x="560" y="1408"/>
                  </a:cubicBezTo>
                  <a:cubicBezTo>
                    <a:pt x="700" y="1504"/>
                    <a:pt x="851" y="1547"/>
                    <a:pt x="998" y="1547"/>
                  </a:cubicBezTo>
                  <a:cubicBezTo>
                    <a:pt x="1451" y="1547"/>
                    <a:pt x="1862" y="1138"/>
                    <a:pt x="1763" y="634"/>
                  </a:cubicBezTo>
                  <a:cubicBezTo>
                    <a:pt x="1689" y="266"/>
                    <a:pt x="1375" y="1"/>
                    <a:pt x="1015"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652" name="Google Shape;6652;p70"/>
            <p:cNvSpPr/>
            <p:nvPr/>
          </p:nvSpPr>
          <p:spPr>
            <a:xfrm>
              <a:off x="5312052" y="241148"/>
              <a:ext cx="124117" cy="43673"/>
            </a:xfrm>
            <a:custGeom>
              <a:avLst/>
              <a:gdLst/>
              <a:ahLst/>
              <a:cxnLst/>
              <a:rect l="l" t="t" r="r" b="b"/>
              <a:pathLst>
                <a:path w="3848" h="1354" extrusionOk="0">
                  <a:moveTo>
                    <a:pt x="3239" y="0"/>
                  </a:moveTo>
                  <a:cubicBezTo>
                    <a:pt x="3208" y="0"/>
                    <a:pt x="3176" y="3"/>
                    <a:pt x="3143" y="10"/>
                  </a:cubicBezTo>
                  <a:lnTo>
                    <a:pt x="3155" y="10"/>
                  </a:lnTo>
                  <a:lnTo>
                    <a:pt x="559" y="486"/>
                  </a:lnTo>
                  <a:cubicBezTo>
                    <a:pt x="0" y="553"/>
                    <a:pt x="102" y="1354"/>
                    <a:pt x="609" y="1354"/>
                  </a:cubicBezTo>
                  <a:cubicBezTo>
                    <a:pt x="642" y="1354"/>
                    <a:pt x="677" y="1350"/>
                    <a:pt x="714" y="1343"/>
                  </a:cubicBezTo>
                  <a:lnTo>
                    <a:pt x="3309" y="867"/>
                  </a:lnTo>
                  <a:cubicBezTo>
                    <a:pt x="3847" y="766"/>
                    <a:pt x="3731" y="0"/>
                    <a:pt x="3239"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653" name="Google Shape;6653;p70"/>
            <p:cNvSpPr/>
            <p:nvPr/>
          </p:nvSpPr>
          <p:spPr>
            <a:xfrm>
              <a:off x="5257090" y="325172"/>
              <a:ext cx="59769" cy="49866"/>
            </a:xfrm>
            <a:custGeom>
              <a:avLst/>
              <a:gdLst/>
              <a:ahLst/>
              <a:cxnLst/>
              <a:rect l="l" t="t" r="r" b="b"/>
              <a:pathLst>
                <a:path w="1853" h="1546" extrusionOk="0">
                  <a:moveTo>
                    <a:pt x="1003" y="1"/>
                  </a:moveTo>
                  <a:cubicBezTo>
                    <a:pt x="959" y="1"/>
                    <a:pt x="914" y="4"/>
                    <a:pt x="870" y="12"/>
                  </a:cubicBezTo>
                  <a:cubicBezTo>
                    <a:pt x="191" y="131"/>
                    <a:pt x="1" y="1012"/>
                    <a:pt x="560" y="1405"/>
                  </a:cubicBezTo>
                  <a:cubicBezTo>
                    <a:pt x="701" y="1502"/>
                    <a:pt x="853" y="1545"/>
                    <a:pt x="1000" y="1545"/>
                  </a:cubicBezTo>
                  <a:cubicBezTo>
                    <a:pt x="1449" y="1545"/>
                    <a:pt x="1853" y="1142"/>
                    <a:pt x="1763" y="631"/>
                  </a:cubicBezTo>
                  <a:cubicBezTo>
                    <a:pt x="1699" y="259"/>
                    <a:pt x="1369" y="1"/>
                    <a:pt x="100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654" name="Google Shape;6654;p70"/>
            <p:cNvSpPr/>
            <p:nvPr/>
          </p:nvSpPr>
          <p:spPr>
            <a:xfrm>
              <a:off x="5326599" y="310528"/>
              <a:ext cx="121408" cy="43512"/>
            </a:xfrm>
            <a:custGeom>
              <a:avLst/>
              <a:gdLst/>
              <a:ahLst/>
              <a:cxnLst/>
              <a:rect l="l" t="t" r="r" b="b"/>
              <a:pathLst>
                <a:path w="3764" h="1349" extrusionOk="0">
                  <a:moveTo>
                    <a:pt x="3133" y="0"/>
                  </a:moveTo>
                  <a:cubicBezTo>
                    <a:pt x="3121" y="0"/>
                    <a:pt x="3109" y="1"/>
                    <a:pt x="3096" y="2"/>
                  </a:cubicBezTo>
                  <a:lnTo>
                    <a:pt x="501" y="478"/>
                  </a:lnTo>
                  <a:cubicBezTo>
                    <a:pt x="1" y="618"/>
                    <a:pt x="126" y="1348"/>
                    <a:pt x="620" y="1348"/>
                  </a:cubicBezTo>
                  <a:cubicBezTo>
                    <a:pt x="632" y="1348"/>
                    <a:pt x="644" y="1348"/>
                    <a:pt x="656" y="1347"/>
                  </a:cubicBezTo>
                  <a:lnTo>
                    <a:pt x="3251" y="871"/>
                  </a:lnTo>
                  <a:cubicBezTo>
                    <a:pt x="3763" y="731"/>
                    <a:pt x="3638" y="0"/>
                    <a:pt x="3133"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655" name="Google Shape;6655;p70"/>
            <p:cNvSpPr/>
            <p:nvPr/>
          </p:nvSpPr>
          <p:spPr>
            <a:xfrm>
              <a:off x="5270540" y="399294"/>
              <a:ext cx="60059" cy="50189"/>
            </a:xfrm>
            <a:custGeom>
              <a:avLst/>
              <a:gdLst/>
              <a:ahLst/>
              <a:cxnLst/>
              <a:rect l="l" t="t" r="r" b="b"/>
              <a:pathLst>
                <a:path w="1862" h="1556" extrusionOk="0">
                  <a:moveTo>
                    <a:pt x="1002" y="1"/>
                  </a:moveTo>
                  <a:cubicBezTo>
                    <a:pt x="958" y="1"/>
                    <a:pt x="914" y="4"/>
                    <a:pt x="870" y="12"/>
                  </a:cubicBezTo>
                  <a:cubicBezTo>
                    <a:pt x="191" y="131"/>
                    <a:pt x="0" y="1012"/>
                    <a:pt x="572" y="1417"/>
                  </a:cubicBezTo>
                  <a:cubicBezTo>
                    <a:pt x="709" y="1513"/>
                    <a:pt x="857" y="1556"/>
                    <a:pt x="1002" y="1556"/>
                  </a:cubicBezTo>
                  <a:cubicBezTo>
                    <a:pt x="1451" y="1556"/>
                    <a:pt x="1862" y="1147"/>
                    <a:pt x="1763" y="643"/>
                  </a:cubicBezTo>
                  <a:cubicBezTo>
                    <a:pt x="1699" y="260"/>
                    <a:pt x="1369"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656" name="Google Shape;6656;p70"/>
            <p:cNvSpPr/>
            <p:nvPr/>
          </p:nvSpPr>
          <p:spPr>
            <a:xfrm>
              <a:off x="5339501" y="384586"/>
              <a:ext cx="122440" cy="44028"/>
            </a:xfrm>
            <a:custGeom>
              <a:avLst/>
              <a:gdLst/>
              <a:ahLst/>
              <a:cxnLst/>
              <a:rect l="l" t="t" r="r" b="b"/>
              <a:pathLst>
                <a:path w="3796" h="1365" extrusionOk="0">
                  <a:moveTo>
                    <a:pt x="3172" y="0"/>
                  </a:moveTo>
                  <a:cubicBezTo>
                    <a:pt x="3153" y="0"/>
                    <a:pt x="3133" y="1"/>
                    <a:pt x="3113" y="4"/>
                  </a:cubicBezTo>
                  <a:lnTo>
                    <a:pt x="518" y="480"/>
                  </a:lnTo>
                  <a:cubicBezTo>
                    <a:pt x="1" y="606"/>
                    <a:pt x="115" y="1364"/>
                    <a:pt x="626" y="1364"/>
                  </a:cubicBezTo>
                  <a:cubicBezTo>
                    <a:pt x="645" y="1364"/>
                    <a:pt x="664" y="1363"/>
                    <a:pt x="684" y="1361"/>
                  </a:cubicBezTo>
                  <a:lnTo>
                    <a:pt x="3268" y="885"/>
                  </a:lnTo>
                  <a:cubicBezTo>
                    <a:pt x="3796" y="747"/>
                    <a:pt x="3682" y="0"/>
                    <a:pt x="317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657" name="Google Shape;6657;p70"/>
            <p:cNvSpPr/>
            <p:nvPr/>
          </p:nvSpPr>
          <p:spPr>
            <a:xfrm>
              <a:off x="5212933" y="708039"/>
              <a:ext cx="250815" cy="224688"/>
            </a:xfrm>
            <a:custGeom>
              <a:avLst/>
              <a:gdLst/>
              <a:ahLst/>
              <a:cxnLst/>
              <a:rect l="l" t="t" r="r" b="b"/>
              <a:pathLst>
                <a:path w="7776" h="6966" extrusionOk="0">
                  <a:moveTo>
                    <a:pt x="3943" y="1"/>
                  </a:moveTo>
                  <a:cubicBezTo>
                    <a:pt x="2906" y="1"/>
                    <a:pt x="1888" y="469"/>
                    <a:pt x="1227" y="1346"/>
                  </a:cubicBezTo>
                  <a:lnTo>
                    <a:pt x="6966" y="4977"/>
                  </a:lnTo>
                  <a:cubicBezTo>
                    <a:pt x="7775" y="3406"/>
                    <a:pt x="7251" y="1477"/>
                    <a:pt x="5763" y="525"/>
                  </a:cubicBezTo>
                  <a:cubicBezTo>
                    <a:pt x="5199" y="171"/>
                    <a:pt x="4568" y="1"/>
                    <a:pt x="3943" y="1"/>
                  </a:cubicBezTo>
                  <a:close/>
                  <a:moveTo>
                    <a:pt x="822" y="2001"/>
                  </a:moveTo>
                  <a:cubicBezTo>
                    <a:pt x="1" y="3561"/>
                    <a:pt x="524" y="5489"/>
                    <a:pt x="2025" y="6442"/>
                  </a:cubicBezTo>
                  <a:cubicBezTo>
                    <a:pt x="2584" y="6796"/>
                    <a:pt x="3211" y="6966"/>
                    <a:pt x="3833" y="6966"/>
                  </a:cubicBezTo>
                  <a:cubicBezTo>
                    <a:pt x="4864" y="6966"/>
                    <a:pt x="5880" y="6497"/>
                    <a:pt x="6549" y="5620"/>
                  </a:cubicBezTo>
                  <a:lnTo>
                    <a:pt x="822" y="200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658" name="Google Shape;6658;p70"/>
            <p:cNvSpPr/>
            <p:nvPr/>
          </p:nvSpPr>
          <p:spPr>
            <a:xfrm>
              <a:off x="5682211" y="226472"/>
              <a:ext cx="196304" cy="181918"/>
            </a:xfrm>
            <a:custGeom>
              <a:avLst/>
              <a:gdLst/>
              <a:ahLst/>
              <a:cxnLst/>
              <a:rect l="l" t="t" r="r" b="b"/>
              <a:pathLst>
                <a:path w="6086" h="5640" extrusionOk="0">
                  <a:moveTo>
                    <a:pt x="3609" y="0"/>
                  </a:moveTo>
                  <a:lnTo>
                    <a:pt x="1215" y="1631"/>
                  </a:lnTo>
                  <a:cubicBezTo>
                    <a:pt x="251" y="2286"/>
                    <a:pt x="1" y="3596"/>
                    <a:pt x="656" y="4560"/>
                  </a:cubicBezTo>
                  <a:lnTo>
                    <a:pt x="763" y="4715"/>
                  </a:lnTo>
                  <a:cubicBezTo>
                    <a:pt x="1171" y="5316"/>
                    <a:pt x="1834" y="5640"/>
                    <a:pt x="2508" y="5640"/>
                  </a:cubicBezTo>
                  <a:cubicBezTo>
                    <a:pt x="2916" y="5640"/>
                    <a:pt x="3329" y="5521"/>
                    <a:pt x="3692" y="5275"/>
                  </a:cubicBezTo>
                  <a:lnTo>
                    <a:pt x="6085" y="3644"/>
                  </a:lnTo>
                  <a:lnTo>
                    <a:pt x="3609" y="0"/>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659" name="Google Shape;6659;p70"/>
            <p:cNvSpPr/>
            <p:nvPr/>
          </p:nvSpPr>
          <p:spPr>
            <a:xfrm>
              <a:off x="5814714" y="151317"/>
              <a:ext cx="196272" cy="181950"/>
            </a:xfrm>
            <a:custGeom>
              <a:avLst/>
              <a:gdLst/>
              <a:ahLst/>
              <a:cxnLst/>
              <a:rect l="l" t="t" r="r" b="b"/>
              <a:pathLst>
                <a:path w="6085" h="5641" extrusionOk="0">
                  <a:moveTo>
                    <a:pt x="3580" y="1"/>
                  </a:moveTo>
                  <a:cubicBezTo>
                    <a:pt x="3174" y="1"/>
                    <a:pt x="2765" y="119"/>
                    <a:pt x="2406" y="366"/>
                  </a:cubicBezTo>
                  <a:lnTo>
                    <a:pt x="1" y="1985"/>
                  </a:lnTo>
                  <a:lnTo>
                    <a:pt x="2477" y="5640"/>
                  </a:lnTo>
                  <a:lnTo>
                    <a:pt x="4870" y="4009"/>
                  </a:lnTo>
                  <a:cubicBezTo>
                    <a:pt x="5835" y="3354"/>
                    <a:pt x="6085" y="2044"/>
                    <a:pt x="5430" y="1080"/>
                  </a:cubicBezTo>
                  <a:lnTo>
                    <a:pt x="5323" y="925"/>
                  </a:lnTo>
                  <a:cubicBezTo>
                    <a:pt x="4915" y="324"/>
                    <a:pt x="4252" y="1"/>
                    <a:pt x="3580"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660" name="Google Shape;6660;p70"/>
            <p:cNvSpPr/>
            <p:nvPr/>
          </p:nvSpPr>
          <p:spPr>
            <a:xfrm>
              <a:off x="5624636" y="602242"/>
              <a:ext cx="346032" cy="344032"/>
            </a:xfrm>
            <a:custGeom>
              <a:avLst/>
              <a:gdLst/>
              <a:ahLst/>
              <a:cxnLst/>
              <a:rect l="l" t="t" r="r" b="b"/>
              <a:pathLst>
                <a:path w="10728" h="10666" extrusionOk="0">
                  <a:moveTo>
                    <a:pt x="5007" y="1"/>
                  </a:moveTo>
                  <a:cubicBezTo>
                    <a:pt x="4823" y="1"/>
                    <a:pt x="4677" y="136"/>
                    <a:pt x="4655" y="328"/>
                  </a:cubicBezTo>
                  <a:lnTo>
                    <a:pt x="4191" y="3805"/>
                  </a:lnTo>
                  <a:lnTo>
                    <a:pt x="714" y="3340"/>
                  </a:lnTo>
                  <a:cubicBezTo>
                    <a:pt x="699" y="3338"/>
                    <a:pt x="683" y="3338"/>
                    <a:pt x="668" y="3338"/>
                  </a:cubicBezTo>
                  <a:cubicBezTo>
                    <a:pt x="475" y="3338"/>
                    <a:pt x="320" y="3474"/>
                    <a:pt x="298" y="3662"/>
                  </a:cubicBezTo>
                  <a:lnTo>
                    <a:pt x="36" y="5638"/>
                  </a:lnTo>
                  <a:cubicBezTo>
                    <a:pt x="0" y="5840"/>
                    <a:pt x="143" y="6031"/>
                    <a:pt x="357" y="6055"/>
                  </a:cubicBezTo>
                  <a:lnTo>
                    <a:pt x="357" y="6043"/>
                  </a:lnTo>
                  <a:lnTo>
                    <a:pt x="3834" y="6507"/>
                  </a:lnTo>
                  <a:lnTo>
                    <a:pt x="3370" y="9984"/>
                  </a:lnTo>
                  <a:cubicBezTo>
                    <a:pt x="3346" y="10186"/>
                    <a:pt x="3489" y="10377"/>
                    <a:pt x="3691" y="10401"/>
                  </a:cubicBezTo>
                  <a:lnTo>
                    <a:pt x="5667" y="10663"/>
                  </a:lnTo>
                  <a:cubicBezTo>
                    <a:pt x="5682" y="10664"/>
                    <a:pt x="5697" y="10665"/>
                    <a:pt x="5712" y="10665"/>
                  </a:cubicBezTo>
                  <a:cubicBezTo>
                    <a:pt x="5897" y="10665"/>
                    <a:pt x="6062" y="10529"/>
                    <a:pt x="6084" y="10341"/>
                  </a:cubicBezTo>
                  <a:lnTo>
                    <a:pt x="6548" y="6864"/>
                  </a:lnTo>
                  <a:lnTo>
                    <a:pt x="10025" y="7329"/>
                  </a:lnTo>
                  <a:cubicBezTo>
                    <a:pt x="10040" y="7331"/>
                    <a:pt x="10055" y="7331"/>
                    <a:pt x="10069" y="7331"/>
                  </a:cubicBezTo>
                  <a:cubicBezTo>
                    <a:pt x="10254" y="7331"/>
                    <a:pt x="10420" y="7195"/>
                    <a:pt x="10442" y="7007"/>
                  </a:cubicBezTo>
                  <a:lnTo>
                    <a:pt x="10704" y="5031"/>
                  </a:lnTo>
                  <a:cubicBezTo>
                    <a:pt x="10728" y="4828"/>
                    <a:pt x="10585" y="4638"/>
                    <a:pt x="10382" y="4614"/>
                  </a:cubicBezTo>
                  <a:lnTo>
                    <a:pt x="6894" y="4150"/>
                  </a:lnTo>
                  <a:lnTo>
                    <a:pt x="7358" y="673"/>
                  </a:lnTo>
                  <a:cubicBezTo>
                    <a:pt x="7382" y="471"/>
                    <a:pt x="7239" y="280"/>
                    <a:pt x="7037" y="256"/>
                  </a:cubicBezTo>
                  <a:lnTo>
                    <a:pt x="5072" y="6"/>
                  </a:lnTo>
                  <a:cubicBezTo>
                    <a:pt x="5050" y="3"/>
                    <a:pt x="5028" y="1"/>
                    <a:pt x="5007"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661" name="Google Shape;6661;p70"/>
            <p:cNvSpPr/>
            <p:nvPr/>
          </p:nvSpPr>
          <p:spPr>
            <a:xfrm>
              <a:off x="5182226" y="1123290"/>
              <a:ext cx="349870" cy="436217"/>
            </a:xfrm>
            <a:custGeom>
              <a:avLst/>
              <a:gdLst/>
              <a:ahLst/>
              <a:cxnLst/>
              <a:rect l="l" t="t" r="r" b="b"/>
              <a:pathLst>
                <a:path w="10847" h="13524" extrusionOk="0">
                  <a:moveTo>
                    <a:pt x="4147" y="429"/>
                  </a:moveTo>
                  <a:cubicBezTo>
                    <a:pt x="4437" y="429"/>
                    <a:pt x="4723" y="604"/>
                    <a:pt x="4774" y="997"/>
                  </a:cubicBezTo>
                  <a:cubicBezTo>
                    <a:pt x="4810" y="1188"/>
                    <a:pt x="4751" y="1390"/>
                    <a:pt x="4632" y="1533"/>
                  </a:cubicBezTo>
                  <a:lnTo>
                    <a:pt x="3834" y="1688"/>
                  </a:lnTo>
                  <a:cubicBezTo>
                    <a:pt x="3667" y="1593"/>
                    <a:pt x="3548" y="1426"/>
                    <a:pt x="3512" y="1224"/>
                  </a:cubicBezTo>
                  <a:lnTo>
                    <a:pt x="3500" y="1224"/>
                  </a:lnTo>
                  <a:cubicBezTo>
                    <a:pt x="3386" y="725"/>
                    <a:pt x="3770" y="429"/>
                    <a:pt x="4147" y="429"/>
                  </a:cubicBezTo>
                  <a:close/>
                  <a:moveTo>
                    <a:pt x="7867" y="2749"/>
                  </a:moveTo>
                  <a:cubicBezTo>
                    <a:pt x="8125" y="2749"/>
                    <a:pt x="8352" y="2938"/>
                    <a:pt x="8394" y="3200"/>
                  </a:cubicBezTo>
                  <a:lnTo>
                    <a:pt x="9787" y="10761"/>
                  </a:lnTo>
                  <a:cubicBezTo>
                    <a:pt x="9835" y="11058"/>
                    <a:pt x="9644" y="11344"/>
                    <a:pt x="9346" y="11392"/>
                  </a:cubicBezTo>
                  <a:lnTo>
                    <a:pt x="3084" y="12535"/>
                  </a:lnTo>
                  <a:cubicBezTo>
                    <a:pt x="3049" y="12542"/>
                    <a:pt x="3014" y="12545"/>
                    <a:pt x="2979" y="12545"/>
                  </a:cubicBezTo>
                  <a:cubicBezTo>
                    <a:pt x="2722" y="12545"/>
                    <a:pt x="2493" y="12357"/>
                    <a:pt x="2441" y="12094"/>
                  </a:cubicBezTo>
                  <a:lnTo>
                    <a:pt x="1060" y="4534"/>
                  </a:lnTo>
                  <a:cubicBezTo>
                    <a:pt x="1012" y="4236"/>
                    <a:pt x="1203" y="3950"/>
                    <a:pt x="1512" y="3903"/>
                  </a:cubicBezTo>
                  <a:lnTo>
                    <a:pt x="2250" y="3760"/>
                  </a:lnTo>
                  <a:cubicBezTo>
                    <a:pt x="2293" y="3975"/>
                    <a:pt x="2482" y="4122"/>
                    <a:pt x="2694" y="4122"/>
                  </a:cubicBezTo>
                  <a:cubicBezTo>
                    <a:pt x="2717" y="4122"/>
                    <a:pt x="2739" y="4120"/>
                    <a:pt x="2762" y="4117"/>
                  </a:cubicBezTo>
                  <a:lnTo>
                    <a:pt x="6668" y="3402"/>
                  </a:lnTo>
                  <a:cubicBezTo>
                    <a:pt x="6906" y="3355"/>
                    <a:pt x="7060" y="3129"/>
                    <a:pt x="7025" y="2890"/>
                  </a:cubicBezTo>
                  <a:lnTo>
                    <a:pt x="7763" y="2760"/>
                  </a:lnTo>
                  <a:cubicBezTo>
                    <a:pt x="7798" y="2752"/>
                    <a:pt x="7833" y="2749"/>
                    <a:pt x="7867" y="2749"/>
                  </a:cubicBezTo>
                  <a:close/>
                  <a:moveTo>
                    <a:pt x="4150" y="0"/>
                  </a:moveTo>
                  <a:cubicBezTo>
                    <a:pt x="4081" y="0"/>
                    <a:pt x="4011" y="7"/>
                    <a:pt x="3941" y="21"/>
                  </a:cubicBezTo>
                  <a:cubicBezTo>
                    <a:pt x="3346" y="128"/>
                    <a:pt x="2953" y="700"/>
                    <a:pt x="3072" y="1307"/>
                  </a:cubicBezTo>
                  <a:cubicBezTo>
                    <a:pt x="3108" y="1474"/>
                    <a:pt x="3179" y="1640"/>
                    <a:pt x="3286" y="1783"/>
                  </a:cubicBezTo>
                  <a:lnTo>
                    <a:pt x="2512" y="1926"/>
                  </a:lnTo>
                  <a:cubicBezTo>
                    <a:pt x="2191" y="1986"/>
                    <a:pt x="1988" y="2295"/>
                    <a:pt x="2036" y="2617"/>
                  </a:cubicBezTo>
                  <a:lnTo>
                    <a:pt x="2096" y="2890"/>
                  </a:lnTo>
                  <a:lnTo>
                    <a:pt x="798" y="3129"/>
                  </a:lnTo>
                  <a:cubicBezTo>
                    <a:pt x="322" y="3212"/>
                    <a:pt x="0" y="3676"/>
                    <a:pt x="83" y="4164"/>
                  </a:cubicBezTo>
                  <a:lnTo>
                    <a:pt x="1667" y="12785"/>
                  </a:lnTo>
                  <a:cubicBezTo>
                    <a:pt x="1741" y="13221"/>
                    <a:pt x="2120" y="13524"/>
                    <a:pt x="2548" y="13524"/>
                  </a:cubicBezTo>
                  <a:cubicBezTo>
                    <a:pt x="2599" y="13524"/>
                    <a:pt x="2651" y="13520"/>
                    <a:pt x="2703" y="13511"/>
                  </a:cubicBezTo>
                  <a:lnTo>
                    <a:pt x="10049" y="12165"/>
                  </a:lnTo>
                  <a:cubicBezTo>
                    <a:pt x="10525" y="12082"/>
                    <a:pt x="10847" y="11618"/>
                    <a:pt x="10763" y="11130"/>
                  </a:cubicBezTo>
                  <a:lnTo>
                    <a:pt x="9192" y="2498"/>
                  </a:lnTo>
                  <a:cubicBezTo>
                    <a:pt x="9108" y="2067"/>
                    <a:pt x="8737" y="1766"/>
                    <a:pt x="8316" y="1766"/>
                  </a:cubicBezTo>
                  <a:cubicBezTo>
                    <a:pt x="8259" y="1766"/>
                    <a:pt x="8202" y="1772"/>
                    <a:pt x="8144" y="1783"/>
                  </a:cubicBezTo>
                  <a:lnTo>
                    <a:pt x="6858" y="2009"/>
                  </a:lnTo>
                  <a:lnTo>
                    <a:pt x="6810" y="1736"/>
                  </a:lnTo>
                  <a:cubicBezTo>
                    <a:pt x="6757" y="1446"/>
                    <a:pt x="6499" y="1252"/>
                    <a:pt x="6214" y="1252"/>
                  </a:cubicBezTo>
                  <a:cubicBezTo>
                    <a:pt x="6183" y="1252"/>
                    <a:pt x="6151" y="1255"/>
                    <a:pt x="6120" y="1259"/>
                  </a:cubicBezTo>
                  <a:lnTo>
                    <a:pt x="5179" y="1438"/>
                  </a:lnTo>
                  <a:cubicBezTo>
                    <a:pt x="5227" y="1259"/>
                    <a:pt x="5239" y="1081"/>
                    <a:pt x="5215" y="914"/>
                  </a:cubicBezTo>
                  <a:cubicBezTo>
                    <a:pt x="5120" y="378"/>
                    <a:pt x="4665" y="0"/>
                    <a:pt x="4150"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662" name="Google Shape;6662;p70"/>
            <p:cNvSpPr/>
            <p:nvPr/>
          </p:nvSpPr>
          <p:spPr>
            <a:xfrm>
              <a:off x="5244414" y="1280275"/>
              <a:ext cx="60059" cy="49866"/>
            </a:xfrm>
            <a:custGeom>
              <a:avLst/>
              <a:gdLst/>
              <a:ahLst/>
              <a:cxnLst/>
              <a:rect l="l" t="t" r="r" b="b"/>
              <a:pathLst>
                <a:path w="1862" h="1546" extrusionOk="0">
                  <a:moveTo>
                    <a:pt x="1002" y="1"/>
                  </a:moveTo>
                  <a:cubicBezTo>
                    <a:pt x="959" y="1"/>
                    <a:pt x="915" y="4"/>
                    <a:pt x="870" y="12"/>
                  </a:cubicBezTo>
                  <a:cubicBezTo>
                    <a:pt x="191" y="131"/>
                    <a:pt x="1" y="1012"/>
                    <a:pt x="560" y="1405"/>
                  </a:cubicBezTo>
                  <a:cubicBezTo>
                    <a:pt x="702" y="1502"/>
                    <a:pt x="854" y="1545"/>
                    <a:pt x="1002" y="1545"/>
                  </a:cubicBezTo>
                  <a:cubicBezTo>
                    <a:pt x="1454" y="1545"/>
                    <a:pt x="1862" y="1142"/>
                    <a:pt x="1763" y="631"/>
                  </a:cubicBezTo>
                  <a:cubicBezTo>
                    <a:pt x="1689" y="259"/>
                    <a:pt x="1367"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663" name="Google Shape;6663;p70"/>
            <p:cNvSpPr/>
            <p:nvPr/>
          </p:nvSpPr>
          <p:spPr>
            <a:xfrm>
              <a:off x="5311504" y="1265631"/>
              <a:ext cx="125182" cy="43931"/>
            </a:xfrm>
            <a:custGeom>
              <a:avLst/>
              <a:gdLst/>
              <a:ahLst/>
              <a:cxnLst/>
              <a:rect l="l" t="t" r="r" b="b"/>
              <a:pathLst>
                <a:path w="3881" h="1362" extrusionOk="0">
                  <a:moveTo>
                    <a:pt x="3274" y="0"/>
                  </a:moveTo>
                  <a:cubicBezTo>
                    <a:pt x="3238" y="0"/>
                    <a:pt x="3200" y="5"/>
                    <a:pt x="3160" y="13"/>
                  </a:cubicBezTo>
                  <a:lnTo>
                    <a:pt x="3172" y="13"/>
                  </a:lnTo>
                  <a:lnTo>
                    <a:pt x="576" y="490"/>
                  </a:lnTo>
                  <a:cubicBezTo>
                    <a:pt x="0" y="545"/>
                    <a:pt x="104" y="1362"/>
                    <a:pt x="609" y="1362"/>
                  </a:cubicBezTo>
                  <a:cubicBezTo>
                    <a:pt x="647" y="1362"/>
                    <a:pt x="688" y="1357"/>
                    <a:pt x="731" y="1347"/>
                  </a:cubicBezTo>
                  <a:lnTo>
                    <a:pt x="3314" y="871"/>
                  </a:lnTo>
                  <a:cubicBezTo>
                    <a:pt x="3881" y="793"/>
                    <a:pt x="3774" y="0"/>
                    <a:pt x="3274"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664" name="Google Shape;6664;p70"/>
            <p:cNvSpPr/>
            <p:nvPr/>
          </p:nvSpPr>
          <p:spPr>
            <a:xfrm>
              <a:off x="5257090" y="1349784"/>
              <a:ext cx="59769" cy="49866"/>
            </a:xfrm>
            <a:custGeom>
              <a:avLst/>
              <a:gdLst/>
              <a:ahLst/>
              <a:cxnLst/>
              <a:rect l="l" t="t" r="r" b="b"/>
              <a:pathLst>
                <a:path w="1853" h="1546" extrusionOk="0">
                  <a:moveTo>
                    <a:pt x="1002" y="1"/>
                  </a:moveTo>
                  <a:cubicBezTo>
                    <a:pt x="959" y="1"/>
                    <a:pt x="914" y="4"/>
                    <a:pt x="870" y="12"/>
                  </a:cubicBezTo>
                  <a:cubicBezTo>
                    <a:pt x="191" y="131"/>
                    <a:pt x="1" y="1012"/>
                    <a:pt x="560" y="1405"/>
                  </a:cubicBezTo>
                  <a:cubicBezTo>
                    <a:pt x="702" y="1502"/>
                    <a:pt x="854" y="1545"/>
                    <a:pt x="1001" y="1545"/>
                  </a:cubicBezTo>
                  <a:cubicBezTo>
                    <a:pt x="1450" y="1545"/>
                    <a:pt x="1852" y="1145"/>
                    <a:pt x="1763" y="643"/>
                  </a:cubicBezTo>
                  <a:cubicBezTo>
                    <a:pt x="1699" y="260"/>
                    <a:pt x="1369"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665" name="Google Shape;6665;p70"/>
            <p:cNvSpPr/>
            <p:nvPr/>
          </p:nvSpPr>
          <p:spPr>
            <a:xfrm>
              <a:off x="5326728" y="1335140"/>
              <a:ext cx="121279" cy="43544"/>
            </a:xfrm>
            <a:custGeom>
              <a:avLst/>
              <a:gdLst/>
              <a:ahLst/>
              <a:cxnLst/>
              <a:rect l="l" t="t" r="r" b="b"/>
              <a:pathLst>
                <a:path w="3760" h="1350" extrusionOk="0">
                  <a:moveTo>
                    <a:pt x="3129" y="0"/>
                  </a:moveTo>
                  <a:cubicBezTo>
                    <a:pt x="3117" y="0"/>
                    <a:pt x="3105" y="1"/>
                    <a:pt x="3092" y="2"/>
                  </a:cubicBezTo>
                  <a:lnTo>
                    <a:pt x="497" y="478"/>
                  </a:lnTo>
                  <a:cubicBezTo>
                    <a:pt x="0" y="628"/>
                    <a:pt x="120" y="1349"/>
                    <a:pt x="605" y="1349"/>
                  </a:cubicBezTo>
                  <a:cubicBezTo>
                    <a:pt x="620" y="1349"/>
                    <a:pt x="636" y="1348"/>
                    <a:pt x="652" y="1347"/>
                  </a:cubicBezTo>
                  <a:lnTo>
                    <a:pt x="3247" y="883"/>
                  </a:lnTo>
                  <a:cubicBezTo>
                    <a:pt x="3759" y="731"/>
                    <a:pt x="3634" y="0"/>
                    <a:pt x="3129"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666" name="Google Shape;6666;p70"/>
            <p:cNvSpPr/>
            <p:nvPr/>
          </p:nvSpPr>
          <p:spPr>
            <a:xfrm>
              <a:off x="5270540" y="1424293"/>
              <a:ext cx="60059" cy="49834"/>
            </a:xfrm>
            <a:custGeom>
              <a:avLst/>
              <a:gdLst/>
              <a:ahLst/>
              <a:cxnLst/>
              <a:rect l="l" t="t" r="r" b="b"/>
              <a:pathLst>
                <a:path w="1862" h="1545" extrusionOk="0">
                  <a:moveTo>
                    <a:pt x="1002" y="0"/>
                  </a:moveTo>
                  <a:cubicBezTo>
                    <a:pt x="959" y="0"/>
                    <a:pt x="914" y="4"/>
                    <a:pt x="870" y="12"/>
                  </a:cubicBezTo>
                  <a:cubicBezTo>
                    <a:pt x="191" y="131"/>
                    <a:pt x="0" y="1012"/>
                    <a:pt x="560" y="1405"/>
                  </a:cubicBezTo>
                  <a:cubicBezTo>
                    <a:pt x="701" y="1502"/>
                    <a:pt x="854" y="1545"/>
                    <a:pt x="1002" y="1545"/>
                  </a:cubicBezTo>
                  <a:cubicBezTo>
                    <a:pt x="1453" y="1545"/>
                    <a:pt x="1861" y="1142"/>
                    <a:pt x="1763" y="631"/>
                  </a:cubicBezTo>
                  <a:cubicBezTo>
                    <a:pt x="1699" y="259"/>
                    <a:pt x="1369" y="0"/>
                    <a:pt x="100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667" name="Google Shape;6667;p70"/>
            <p:cNvSpPr/>
            <p:nvPr/>
          </p:nvSpPr>
          <p:spPr>
            <a:xfrm>
              <a:off x="5339792" y="1409585"/>
              <a:ext cx="121795" cy="43577"/>
            </a:xfrm>
            <a:custGeom>
              <a:avLst/>
              <a:gdLst/>
              <a:ahLst/>
              <a:cxnLst/>
              <a:rect l="l" t="t" r="r" b="b"/>
              <a:pathLst>
                <a:path w="3776" h="1351" extrusionOk="0">
                  <a:moveTo>
                    <a:pt x="3162" y="0"/>
                  </a:moveTo>
                  <a:cubicBezTo>
                    <a:pt x="3143" y="0"/>
                    <a:pt x="3124" y="1"/>
                    <a:pt x="3104" y="3"/>
                  </a:cubicBezTo>
                  <a:lnTo>
                    <a:pt x="509" y="468"/>
                  </a:lnTo>
                  <a:cubicBezTo>
                    <a:pt x="0" y="606"/>
                    <a:pt x="120" y="1351"/>
                    <a:pt x="628" y="1351"/>
                  </a:cubicBezTo>
                  <a:cubicBezTo>
                    <a:pt x="643" y="1351"/>
                    <a:pt x="659" y="1350"/>
                    <a:pt x="675" y="1349"/>
                  </a:cubicBezTo>
                  <a:lnTo>
                    <a:pt x="3259" y="872"/>
                  </a:lnTo>
                  <a:cubicBezTo>
                    <a:pt x="3775" y="735"/>
                    <a:pt x="3661" y="0"/>
                    <a:pt x="316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668" name="Google Shape;6668;p70"/>
            <p:cNvSpPr/>
            <p:nvPr/>
          </p:nvSpPr>
          <p:spPr>
            <a:xfrm>
              <a:off x="5212933" y="1733296"/>
              <a:ext cx="249267" cy="224043"/>
            </a:xfrm>
            <a:custGeom>
              <a:avLst/>
              <a:gdLst/>
              <a:ahLst/>
              <a:cxnLst/>
              <a:rect l="l" t="t" r="r" b="b"/>
              <a:pathLst>
                <a:path w="7728" h="6946" extrusionOk="0">
                  <a:moveTo>
                    <a:pt x="3946" y="0"/>
                  </a:moveTo>
                  <a:cubicBezTo>
                    <a:pt x="2915" y="0"/>
                    <a:pt x="1900" y="464"/>
                    <a:pt x="1227" y="1338"/>
                  </a:cubicBezTo>
                  <a:lnTo>
                    <a:pt x="6966" y="4957"/>
                  </a:lnTo>
                  <a:cubicBezTo>
                    <a:pt x="7728" y="3398"/>
                    <a:pt x="7251" y="1469"/>
                    <a:pt x="5775" y="528"/>
                  </a:cubicBezTo>
                  <a:cubicBezTo>
                    <a:pt x="5208" y="172"/>
                    <a:pt x="4573" y="0"/>
                    <a:pt x="3946" y="0"/>
                  </a:cubicBezTo>
                  <a:close/>
                  <a:moveTo>
                    <a:pt x="822" y="1981"/>
                  </a:moveTo>
                  <a:cubicBezTo>
                    <a:pt x="1" y="3552"/>
                    <a:pt x="524" y="5481"/>
                    <a:pt x="2025" y="6422"/>
                  </a:cubicBezTo>
                  <a:cubicBezTo>
                    <a:pt x="2584" y="6775"/>
                    <a:pt x="3211" y="6946"/>
                    <a:pt x="3833" y="6946"/>
                  </a:cubicBezTo>
                  <a:cubicBezTo>
                    <a:pt x="4864" y="6946"/>
                    <a:pt x="5880" y="6477"/>
                    <a:pt x="6549" y="5600"/>
                  </a:cubicBezTo>
                  <a:lnTo>
                    <a:pt x="822" y="198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669" name="Google Shape;6669;p70"/>
            <p:cNvSpPr/>
            <p:nvPr/>
          </p:nvSpPr>
          <p:spPr>
            <a:xfrm>
              <a:off x="5682211" y="1251439"/>
              <a:ext cx="196304" cy="181563"/>
            </a:xfrm>
            <a:custGeom>
              <a:avLst/>
              <a:gdLst/>
              <a:ahLst/>
              <a:cxnLst/>
              <a:rect l="l" t="t" r="r" b="b"/>
              <a:pathLst>
                <a:path w="6086" h="5629" extrusionOk="0">
                  <a:moveTo>
                    <a:pt x="3609" y="1"/>
                  </a:moveTo>
                  <a:lnTo>
                    <a:pt x="1215" y="1620"/>
                  </a:lnTo>
                  <a:cubicBezTo>
                    <a:pt x="251" y="2275"/>
                    <a:pt x="1" y="3585"/>
                    <a:pt x="656" y="4549"/>
                  </a:cubicBezTo>
                  <a:lnTo>
                    <a:pt x="763" y="4704"/>
                  </a:lnTo>
                  <a:cubicBezTo>
                    <a:pt x="1171" y="5305"/>
                    <a:pt x="1834" y="5629"/>
                    <a:pt x="2508" y="5629"/>
                  </a:cubicBezTo>
                  <a:cubicBezTo>
                    <a:pt x="2916" y="5629"/>
                    <a:pt x="3329" y="5510"/>
                    <a:pt x="3692" y="5264"/>
                  </a:cubicBezTo>
                  <a:lnTo>
                    <a:pt x="6085" y="3644"/>
                  </a:lnTo>
                  <a:lnTo>
                    <a:pt x="3609" y="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670" name="Google Shape;6670;p70"/>
            <p:cNvSpPr/>
            <p:nvPr/>
          </p:nvSpPr>
          <p:spPr>
            <a:xfrm>
              <a:off x="5814714" y="1176188"/>
              <a:ext cx="196272" cy="181660"/>
            </a:xfrm>
            <a:custGeom>
              <a:avLst/>
              <a:gdLst/>
              <a:ahLst/>
              <a:cxnLst/>
              <a:rect l="l" t="t" r="r" b="b"/>
              <a:pathLst>
                <a:path w="6085" h="5632" extrusionOk="0">
                  <a:moveTo>
                    <a:pt x="3591" y="1"/>
                  </a:moveTo>
                  <a:cubicBezTo>
                    <a:pt x="3182" y="1"/>
                    <a:pt x="2768" y="120"/>
                    <a:pt x="2406" y="369"/>
                  </a:cubicBezTo>
                  <a:lnTo>
                    <a:pt x="1" y="1989"/>
                  </a:lnTo>
                  <a:lnTo>
                    <a:pt x="2477" y="5632"/>
                  </a:lnTo>
                  <a:lnTo>
                    <a:pt x="4870" y="4001"/>
                  </a:lnTo>
                  <a:cubicBezTo>
                    <a:pt x="5835" y="3346"/>
                    <a:pt x="6085" y="2036"/>
                    <a:pt x="5430" y="1072"/>
                  </a:cubicBezTo>
                  <a:lnTo>
                    <a:pt x="5430" y="1072"/>
                  </a:lnTo>
                  <a:lnTo>
                    <a:pt x="5430" y="1084"/>
                  </a:lnTo>
                  <a:lnTo>
                    <a:pt x="5323" y="917"/>
                  </a:lnTo>
                  <a:cubicBezTo>
                    <a:pt x="4917" y="319"/>
                    <a:pt x="4259" y="1"/>
                    <a:pt x="3591"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671" name="Google Shape;6671;p70"/>
            <p:cNvSpPr/>
            <p:nvPr/>
          </p:nvSpPr>
          <p:spPr>
            <a:xfrm>
              <a:off x="5624636" y="1626564"/>
              <a:ext cx="346032" cy="344387"/>
            </a:xfrm>
            <a:custGeom>
              <a:avLst/>
              <a:gdLst/>
              <a:ahLst/>
              <a:cxnLst/>
              <a:rect l="l" t="t" r="r" b="b"/>
              <a:pathLst>
                <a:path w="10728" h="10677" extrusionOk="0">
                  <a:moveTo>
                    <a:pt x="5028" y="1"/>
                  </a:moveTo>
                  <a:cubicBezTo>
                    <a:pt x="4843" y="1"/>
                    <a:pt x="4677" y="137"/>
                    <a:pt x="4655" y="325"/>
                  </a:cubicBezTo>
                  <a:lnTo>
                    <a:pt x="4191" y="3813"/>
                  </a:lnTo>
                  <a:lnTo>
                    <a:pt x="714" y="3349"/>
                  </a:lnTo>
                  <a:cubicBezTo>
                    <a:pt x="700" y="3347"/>
                    <a:pt x="685" y="3346"/>
                    <a:pt x="670" y="3346"/>
                  </a:cubicBezTo>
                  <a:cubicBezTo>
                    <a:pt x="485" y="3346"/>
                    <a:pt x="320" y="3483"/>
                    <a:pt x="298" y="3670"/>
                  </a:cubicBezTo>
                  <a:lnTo>
                    <a:pt x="36" y="5647"/>
                  </a:lnTo>
                  <a:cubicBezTo>
                    <a:pt x="0" y="5849"/>
                    <a:pt x="143" y="6040"/>
                    <a:pt x="357" y="6064"/>
                  </a:cubicBezTo>
                  <a:lnTo>
                    <a:pt x="357" y="6052"/>
                  </a:lnTo>
                  <a:lnTo>
                    <a:pt x="3834" y="6516"/>
                  </a:lnTo>
                  <a:lnTo>
                    <a:pt x="3370" y="9993"/>
                  </a:lnTo>
                  <a:cubicBezTo>
                    <a:pt x="3346" y="10195"/>
                    <a:pt x="3489" y="10386"/>
                    <a:pt x="3691" y="10409"/>
                  </a:cubicBezTo>
                  <a:lnTo>
                    <a:pt x="5667" y="10671"/>
                  </a:lnTo>
                  <a:cubicBezTo>
                    <a:pt x="5688" y="10675"/>
                    <a:pt x="5709" y="10677"/>
                    <a:pt x="5730" y="10677"/>
                  </a:cubicBezTo>
                  <a:cubicBezTo>
                    <a:pt x="5907" y="10677"/>
                    <a:pt x="6063" y="10542"/>
                    <a:pt x="6084" y="10350"/>
                  </a:cubicBezTo>
                  <a:lnTo>
                    <a:pt x="6548" y="6873"/>
                  </a:lnTo>
                  <a:lnTo>
                    <a:pt x="10025" y="7338"/>
                  </a:lnTo>
                  <a:cubicBezTo>
                    <a:pt x="10040" y="7339"/>
                    <a:pt x="10055" y="7340"/>
                    <a:pt x="10069" y="7340"/>
                  </a:cubicBezTo>
                  <a:cubicBezTo>
                    <a:pt x="10254" y="7340"/>
                    <a:pt x="10420" y="7204"/>
                    <a:pt x="10442" y="7016"/>
                  </a:cubicBezTo>
                  <a:lnTo>
                    <a:pt x="10704" y="5040"/>
                  </a:lnTo>
                  <a:cubicBezTo>
                    <a:pt x="10728" y="4837"/>
                    <a:pt x="10585" y="4647"/>
                    <a:pt x="10382" y="4623"/>
                  </a:cubicBezTo>
                  <a:lnTo>
                    <a:pt x="6906" y="4159"/>
                  </a:lnTo>
                  <a:lnTo>
                    <a:pt x="7358" y="682"/>
                  </a:lnTo>
                  <a:cubicBezTo>
                    <a:pt x="7394" y="480"/>
                    <a:pt x="7239" y="289"/>
                    <a:pt x="7037" y="265"/>
                  </a:cubicBezTo>
                  <a:lnTo>
                    <a:pt x="5072" y="3"/>
                  </a:lnTo>
                  <a:cubicBezTo>
                    <a:pt x="5057" y="2"/>
                    <a:pt x="5043" y="1"/>
                    <a:pt x="502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672" name="Google Shape;6672;p70"/>
            <p:cNvSpPr/>
            <p:nvPr/>
          </p:nvSpPr>
          <p:spPr>
            <a:xfrm>
              <a:off x="5182226" y="2147999"/>
              <a:ext cx="349870" cy="435862"/>
            </a:xfrm>
            <a:custGeom>
              <a:avLst/>
              <a:gdLst/>
              <a:ahLst/>
              <a:cxnLst/>
              <a:rect l="l" t="t" r="r" b="b"/>
              <a:pathLst>
                <a:path w="10847" h="13513" extrusionOk="0">
                  <a:moveTo>
                    <a:pt x="4145" y="431"/>
                  </a:moveTo>
                  <a:cubicBezTo>
                    <a:pt x="4436" y="431"/>
                    <a:pt x="4723" y="605"/>
                    <a:pt x="4774" y="994"/>
                  </a:cubicBezTo>
                  <a:cubicBezTo>
                    <a:pt x="4810" y="1185"/>
                    <a:pt x="4751" y="1387"/>
                    <a:pt x="4632" y="1530"/>
                  </a:cubicBezTo>
                  <a:lnTo>
                    <a:pt x="3834" y="1685"/>
                  </a:lnTo>
                  <a:cubicBezTo>
                    <a:pt x="3667" y="1590"/>
                    <a:pt x="3548" y="1423"/>
                    <a:pt x="3512" y="1232"/>
                  </a:cubicBezTo>
                  <a:lnTo>
                    <a:pt x="3500" y="1220"/>
                  </a:lnTo>
                  <a:cubicBezTo>
                    <a:pt x="3386" y="723"/>
                    <a:pt x="3769" y="431"/>
                    <a:pt x="4145" y="431"/>
                  </a:cubicBezTo>
                  <a:close/>
                  <a:moveTo>
                    <a:pt x="7867" y="2734"/>
                  </a:moveTo>
                  <a:cubicBezTo>
                    <a:pt x="8125" y="2734"/>
                    <a:pt x="8352" y="2922"/>
                    <a:pt x="8394" y="3185"/>
                  </a:cubicBezTo>
                  <a:lnTo>
                    <a:pt x="9787" y="10757"/>
                  </a:lnTo>
                  <a:cubicBezTo>
                    <a:pt x="9835" y="11055"/>
                    <a:pt x="9644" y="11341"/>
                    <a:pt x="9346" y="11388"/>
                  </a:cubicBezTo>
                  <a:lnTo>
                    <a:pt x="3084" y="12531"/>
                  </a:lnTo>
                  <a:cubicBezTo>
                    <a:pt x="3047" y="12538"/>
                    <a:pt x="3011" y="12542"/>
                    <a:pt x="2975" y="12542"/>
                  </a:cubicBezTo>
                  <a:cubicBezTo>
                    <a:pt x="2710" y="12542"/>
                    <a:pt x="2483" y="12353"/>
                    <a:pt x="2441" y="12091"/>
                  </a:cubicBezTo>
                  <a:lnTo>
                    <a:pt x="1060" y="4518"/>
                  </a:lnTo>
                  <a:cubicBezTo>
                    <a:pt x="1012" y="4221"/>
                    <a:pt x="1203" y="3935"/>
                    <a:pt x="1512" y="3887"/>
                  </a:cubicBezTo>
                  <a:lnTo>
                    <a:pt x="2250" y="3745"/>
                  </a:lnTo>
                  <a:cubicBezTo>
                    <a:pt x="2292" y="3955"/>
                    <a:pt x="2474" y="4110"/>
                    <a:pt x="2680" y="4110"/>
                  </a:cubicBezTo>
                  <a:cubicBezTo>
                    <a:pt x="2707" y="4110"/>
                    <a:pt x="2735" y="4107"/>
                    <a:pt x="2762" y="4102"/>
                  </a:cubicBezTo>
                  <a:lnTo>
                    <a:pt x="6668" y="3387"/>
                  </a:lnTo>
                  <a:cubicBezTo>
                    <a:pt x="6906" y="3340"/>
                    <a:pt x="7060" y="3114"/>
                    <a:pt x="7025" y="2875"/>
                  </a:cubicBezTo>
                  <a:lnTo>
                    <a:pt x="7763" y="2744"/>
                  </a:lnTo>
                  <a:cubicBezTo>
                    <a:pt x="7798" y="2737"/>
                    <a:pt x="7833" y="2734"/>
                    <a:pt x="7867" y="2734"/>
                  </a:cubicBezTo>
                  <a:close/>
                  <a:moveTo>
                    <a:pt x="4133" y="1"/>
                  </a:moveTo>
                  <a:cubicBezTo>
                    <a:pt x="4070" y="1"/>
                    <a:pt x="4006" y="6"/>
                    <a:pt x="3941" y="18"/>
                  </a:cubicBezTo>
                  <a:cubicBezTo>
                    <a:pt x="3346" y="125"/>
                    <a:pt x="2953" y="708"/>
                    <a:pt x="3072" y="1304"/>
                  </a:cubicBezTo>
                  <a:cubicBezTo>
                    <a:pt x="3108" y="1470"/>
                    <a:pt x="3179" y="1637"/>
                    <a:pt x="3286" y="1780"/>
                  </a:cubicBezTo>
                  <a:lnTo>
                    <a:pt x="2512" y="1923"/>
                  </a:lnTo>
                  <a:cubicBezTo>
                    <a:pt x="2191" y="1982"/>
                    <a:pt x="1988" y="2280"/>
                    <a:pt x="2036" y="2602"/>
                  </a:cubicBezTo>
                  <a:lnTo>
                    <a:pt x="2096" y="2887"/>
                  </a:lnTo>
                  <a:lnTo>
                    <a:pt x="798" y="3114"/>
                  </a:lnTo>
                  <a:cubicBezTo>
                    <a:pt x="322" y="3209"/>
                    <a:pt x="0" y="3673"/>
                    <a:pt x="83" y="4149"/>
                  </a:cubicBezTo>
                  <a:lnTo>
                    <a:pt x="1667" y="12781"/>
                  </a:lnTo>
                  <a:cubicBezTo>
                    <a:pt x="1740" y="13212"/>
                    <a:pt x="2110" y="13512"/>
                    <a:pt x="2531" y="13512"/>
                  </a:cubicBezTo>
                  <a:cubicBezTo>
                    <a:pt x="2587" y="13512"/>
                    <a:pt x="2645" y="13507"/>
                    <a:pt x="2703" y="13496"/>
                  </a:cubicBezTo>
                  <a:lnTo>
                    <a:pt x="10049" y="12162"/>
                  </a:lnTo>
                  <a:cubicBezTo>
                    <a:pt x="10525" y="12067"/>
                    <a:pt x="10847" y="11603"/>
                    <a:pt x="10763" y="11114"/>
                  </a:cubicBezTo>
                  <a:lnTo>
                    <a:pt x="9192" y="2482"/>
                  </a:lnTo>
                  <a:cubicBezTo>
                    <a:pt x="9107" y="2048"/>
                    <a:pt x="8729" y="1755"/>
                    <a:pt x="8303" y="1755"/>
                  </a:cubicBezTo>
                  <a:cubicBezTo>
                    <a:pt x="8250" y="1755"/>
                    <a:pt x="8197" y="1759"/>
                    <a:pt x="8144" y="1768"/>
                  </a:cubicBezTo>
                  <a:lnTo>
                    <a:pt x="6858" y="2006"/>
                  </a:lnTo>
                  <a:lnTo>
                    <a:pt x="6810" y="1732"/>
                  </a:lnTo>
                  <a:cubicBezTo>
                    <a:pt x="6757" y="1442"/>
                    <a:pt x="6499" y="1249"/>
                    <a:pt x="6214" y="1249"/>
                  </a:cubicBezTo>
                  <a:cubicBezTo>
                    <a:pt x="6183" y="1249"/>
                    <a:pt x="6151" y="1251"/>
                    <a:pt x="6120" y="1256"/>
                  </a:cubicBezTo>
                  <a:lnTo>
                    <a:pt x="5179" y="1435"/>
                  </a:lnTo>
                  <a:cubicBezTo>
                    <a:pt x="5227" y="1268"/>
                    <a:pt x="5239" y="1089"/>
                    <a:pt x="5215" y="911"/>
                  </a:cubicBezTo>
                  <a:cubicBezTo>
                    <a:pt x="5119" y="380"/>
                    <a:pt x="4655" y="1"/>
                    <a:pt x="413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673" name="Google Shape;6673;p70"/>
            <p:cNvSpPr/>
            <p:nvPr/>
          </p:nvSpPr>
          <p:spPr>
            <a:xfrm>
              <a:off x="5244414" y="2305274"/>
              <a:ext cx="60059" cy="49834"/>
            </a:xfrm>
            <a:custGeom>
              <a:avLst/>
              <a:gdLst/>
              <a:ahLst/>
              <a:cxnLst/>
              <a:rect l="l" t="t" r="r" b="b"/>
              <a:pathLst>
                <a:path w="1862" h="1545" extrusionOk="0">
                  <a:moveTo>
                    <a:pt x="1002" y="0"/>
                  </a:moveTo>
                  <a:cubicBezTo>
                    <a:pt x="959" y="0"/>
                    <a:pt x="915" y="4"/>
                    <a:pt x="870" y="12"/>
                  </a:cubicBezTo>
                  <a:cubicBezTo>
                    <a:pt x="191" y="131"/>
                    <a:pt x="1" y="1012"/>
                    <a:pt x="560" y="1405"/>
                  </a:cubicBezTo>
                  <a:cubicBezTo>
                    <a:pt x="702" y="1502"/>
                    <a:pt x="854" y="1545"/>
                    <a:pt x="1002" y="1545"/>
                  </a:cubicBezTo>
                  <a:cubicBezTo>
                    <a:pt x="1454" y="1545"/>
                    <a:pt x="1862" y="1142"/>
                    <a:pt x="1763" y="631"/>
                  </a:cubicBezTo>
                  <a:cubicBezTo>
                    <a:pt x="1689" y="258"/>
                    <a:pt x="1367" y="0"/>
                    <a:pt x="100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674" name="Google Shape;6674;p70"/>
            <p:cNvSpPr/>
            <p:nvPr/>
          </p:nvSpPr>
          <p:spPr>
            <a:xfrm>
              <a:off x="5312052" y="2290372"/>
              <a:ext cx="124117" cy="43673"/>
            </a:xfrm>
            <a:custGeom>
              <a:avLst/>
              <a:gdLst/>
              <a:ahLst/>
              <a:cxnLst/>
              <a:rect l="l" t="t" r="r" b="b"/>
              <a:pathLst>
                <a:path w="3848" h="1354" extrusionOk="0">
                  <a:moveTo>
                    <a:pt x="3238" y="0"/>
                  </a:moveTo>
                  <a:cubicBezTo>
                    <a:pt x="3207" y="0"/>
                    <a:pt x="3176" y="3"/>
                    <a:pt x="3143" y="9"/>
                  </a:cubicBezTo>
                  <a:lnTo>
                    <a:pt x="3155" y="9"/>
                  </a:lnTo>
                  <a:lnTo>
                    <a:pt x="559" y="485"/>
                  </a:lnTo>
                  <a:cubicBezTo>
                    <a:pt x="1" y="564"/>
                    <a:pt x="102" y="1354"/>
                    <a:pt x="608" y="1354"/>
                  </a:cubicBezTo>
                  <a:cubicBezTo>
                    <a:pt x="641" y="1354"/>
                    <a:pt x="677" y="1350"/>
                    <a:pt x="714" y="1343"/>
                  </a:cubicBezTo>
                  <a:lnTo>
                    <a:pt x="3297" y="866"/>
                  </a:lnTo>
                  <a:cubicBezTo>
                    <a:pt x="3847" y="777"/>
                    <a:pt x="3731" y="0"/>
                    <a:pt x="3238"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675" name="Google Shape;6675;p70"/>
            <p:cNvSpPr/>
            <p:nvPr/>
          </p:nvSpPr>
          <p:spPr>
            <a:xfrm>
              <a:off x="5257090" y="2374687"/>
              <a:ext cx="59769" cy="49931"/>
            </a:xfrm>
            <a:custGeom>
              <a:avLst/>
              <a:gdLst/>
              <a:ahLst/>
              <a:cxnLst/>
              <a:rect l="l" t="t" r="r" b="b"/>
              <a:pathLst>
                <a:path w="1853" h="1548" extrusionOk="0">
                  <a:moveTo>
                    <a:pt x="1016" y="0"/>
                  </a:moveTo>
                  <a:cubicBezTo>
                    <a:pt x="968" y="0"/>
                    <a:pt x="919" y="5"/>
                    <a:pt x="870" y="15"/>
                  </a:cubicBezTo>
                  <a:cubicBezTo>
                    <a:pt x="191" y="122"/>
                    <a:pt x="1" y="1015"/>
                    <a:pt x="560" y="1408"/>
                  </a:cubicBezTo>
                  <a:cubicBezTo>
                    <a:pt x="701" y="1505"/>
                    <a:pt x="853" y="1548"/>
                    <a:pt x="1000" y="1548"/>
                  </a:cubicBezTo>
                  <a:cubicBezTo>
                    <a:pt x="1449" y="1548"/>
                    <a:pt x="1853" y="1145"/>
                    <a:pt x="1763" y="634"/>
                  </a:cubicBezTo>
                  <a:cubicBezTo>
                    <a:pt x="1700" y="266"/>
                    <a:pt x="1377" y="0"/>
                    <a:pt x="1016"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676" name="Google Shape;6676;p70"/>
            <p:cNvSpPr/>
            <p:nvPr/>
          </p:nvSpPr>
          <p:spPr>
            <a:xfrm>
              <a:off x="5326728" y="2359753"/>
              <a:ext cx="121279" cy="43512"/>
            </a:xfrm>
            <a:custGeom>
              <a:avLst/>
              <a:gdLst/>
              <a:ahLst/>
              <a:cxnLst/>
              <a:rect l="l" t="t" r="r" b="b"/>
              <a:pathLst>
                <a:path w="3760" h="1349" extrusionOk="0">
                  <a:moveTo>
                    <a:pt x="3129" y="0"/>
                  </a:moveTo>
                  <a:cubicBezTo>
                    <a:pt x="3117" y="0"/>
                    <a:pt x="3105" y="1"/>
                    <a:pt x="3092" y="1"/>
                  </a:cubicBezTo>
                  <a:lnTo>
                    <a:pt x="497" y="478"/>
                  </a:lnTo>
                  <a:cubicBezTo>
                    <a:pt x="0" y="628"/>
                    <a:pt x="120" y="1349"/>
                    <a:pt x="605" y="1349"/>
                  </a:cubicBezTo>
                  <a:cubicBezTo>
                    <a:pt x="620" y="1349"/>
                    <a:pt x="636" y="1348"/>
                    <a:pt x="652" y="1347"/>
                  </a:cubicBezTo>
                  <a:lnTo>
                    <a:pt x="3247" y="882"/>
                  </a:lnTo>
                  <a:cubicBezTo>
                    <a:pt x="3759" y="731"/>
                    <a:pt x="3634" y="0"/>
                    <a:pt x="3129"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677" name="Google Shape;6677;p70"/>
            <p:cNvSpPr/>
            <p:nvPr/>
          </p:nvSpPr>
          <p:spPr>
            <a:xfrm>
              <a:off x="5270540" y="2448906"/>
              <a:ext cx="60059" cy="49834"/>
            </a:xfrm>
            <a:custGeom>
              <a:avLst/>
              <a:gdLst/>
              <a:ahLst/>
              <a:cxnLst/>
              <a:rect l="l" t="t" r="r" b="b"/>
              <a:pathLst>
                <a:path w="1862" h="1545" extrusionOk="0">
                  <a:moveTo>
                    <a:pt x="1002" y="0"/>
                  </a:moveTo>
                  <a:cubicBezTo>
                    <a:pt x="959" y="0"/>
                    <a:pt x="914" y="4"/>
                    <a:pt x="870" y="11"/>
                  </a:cubicBezTo>
                  <a:cubicBezTo>
                    <a:pt x="191" y="131"/>
                    <a:pt x="0" y="1012"/>
                    <a:pt x="572" y="1404"/>
                  </a:cubicBezTo>
                  <a:cubicBezTo>
                    <a:pt x="710" y="1501"/>
                    <a:pt x="861" y="1545"/>
                    <a:pt x="1007" y="1545"/>
                  </a:cubicBezTo>
                  <a:cubicBezTo>
                    <a:pt x="1453" y="1545"/>
                    <a:pt x="1861" y="1142"/>
                    <a:pt x="1763" y="631"/>
                  </a:cubicBezTo>
                  <a:cubicBezTo>
                    <a:pt x="1699" y="258"/>
                    <a:pt x="1369" y="0"/>
                    <a:pt x="100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678" name="Google Shape;6678;p70"/>
            <p:cNvSpPr/>
            <p:nvPr/>
          </p:nvSpPr>
          <p:spPr>
            <a:xfrm>
              <a:off x="5339534" y="2434133"/>
              <a:ext cx="122311" cy="43673"/>
            </a:xfrm>
            <a:custGeom>
              <a:avLst/>
              <a:gdLst/>
              <a:ahLst/>
              <a:cxnLst/>
              <a:rect l="l" t="t" r="r" b="b"/>
              <a:pathLst>
                <a:path w="3792" h="1354" extrusionOk="0">
                  <a:moveTo>
                    <a:pt x="3181" y="1"/>
                  </a:moveTo>
                  <a:cubicBezTo>
                    <a:pt x="3159" y="1"/>
                    <a:pt x="3136" y="2"/>
                    <a:pt x="3112" y="5"/>
                  </a:cubicBezTo>
                  <a:lnTo>
                    <a:pt x="517" y="469"/>
                  </a:lnTo>
                  <a:cubicBezTo>
                    <a:pt x="0" y="607"/>
                    <a:pt x="114" y="1354"/>
                    <a:pt x="625" y="1354"/>
                  </a:cubicBezTo>
                  <a:cubicBezTo>
                    <a:pt x="644" y="1354"/>
                    <a:pt x="663" y="1353"/>
                    <a:pt x="683" y="1351"/>
                  </a:cubicBezTo>
                  <a:lnTo>
                    <a:pt x="3267" y="874"/>
                  </a:lnTo>
                  <a:cubicBezTo>
                    <a:pt x="3792" y="749"/>
                    <a:pt x="3683" y="1"/>
                    <a:pt x="3181"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679" name="Google Shape;6679;p70"/>
            <p:cNvSpPr/>
            <p:nvPr/>
          </p:nvSpPr>
          <p:spPr>
            <a:xfrm>
              <a:off x="5212933" y="2757263"/>
              <a:ext cx="250815" cy="224817"/>
            </a:xfrm>
            <a:custGeom>
              <a:avLst/>
              <a:gdLst/>
              <a:ahLst/>
              <a:cxnLst/>
              <a:rect l="l" t="t" r="r" b="b"/>
              <a:pathLst>
                <a:path w="7776" h="6970" extrusionOk="0">
                  <a:moveTo>
                    <a:pt x="3946" y="1"/>
                  </a:moveTo>
                  <a:cubicBezTo>
                    <a:pt x="2909" y="1"/>
                    <a:pt x="1889" y="472"/>
                    <a:pt x="1227" y="1358"/>
                  </a:cubicBezTo>
                  <a:lnTo>
                    <a:pt x="6966" y="4977"/>
                  </a:lnTo>
                  <a:cubicBezTo>
                    <a:pt x="7775" y="3405"/>
                    <a:pt x="7251" y="1477"/>
                    <a:pt x="5763" y="524"/>
                  </a:cubicBezTo>
                  <a:cubicBezTo>
                    <a:pt x="5200" y="171"/>
                    <a:pt x="4570" y="1"/>
                    <a:pt x="3946" y="1"/>
                  </a:cubicBezTo>
                  <a:close/>
                  <a:moveTo>
                    <a:pt x="822" y="2001"/>
                  </a:moveTo>
                  <a:lnTo>
                    <a:pt x="822" y="2001"/>
                  </a:lnTo>
                  <a:cubicBezTo>
                    <a:pt x="1" y="3572"/>
                    <a:pt x="524" y="5501"/>
                    <a:pt x="2025" y="6442"/>
                  </a:cubicBezTo>
                  <a:cubicBezTo>
                    <a:pt x="2588" y="6797"/>
                    <a:pt x="3219" y="6969"/>
                    <a:pt x="3844" y="6969"/>
                  </a:cubicBezTo>
                  <a:cubicBezTo>
                    <a:pt x="4872" y="6969"/>
                    <a:pt x="5883" y="6505"/>
                    <a:pt x="6549" y="5632"/>
                  </a:cubicBezTo>
                  <a:lnTo>
                    <a:pt x="822" y="200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680" name="Google Shape;6680;p70"/>
            <p:cNvSpPr/>
            <p:nvPr/>
          </p:nvSpPr>
          <p:spPr>
            <a:xfrm>
              <a:off x="5682211" y="2276051"/>
              <a:ext cx="196304" cy="181563"/>
            </a:xfrm>
            <a:custGeom>
              <a:avLst/>
              <a:gdLst/>
              <a:ahLst/>
              <a:cxnLst/>
              <a:rect l="l" t="t" r="r" b="b"/>
              <a:pathLst>
                <a:path w="6086" h="5629" extrusionOk="0">
                  <a:moveTo>
                    <a:pt x="3609" y="1"/>
                  </a:moveTo>
                  <a:lnTo>
                    <a:pt x="1215" y="1620"/>
                  </a:lnTo>
                  <a:cubicBezTo>
                    <a:pt x="251" y="2275"/>
                    <a:pt x="1" y="3585"/>
                    <a:pt x="656" y="4549"/>
                  </a:cubicBezTo>
                  <a:lnTo>
                    <a:pt x="763" y="4716"/>
                  </a:lnTo>
                  <a:cubicBezTo>
                    <a:pt x="1170" y="5308"/>
                    <a:pt x="1831" y="5629"/>
                    <a:pt x="2505" y="5629"/>
                  </a:cubicBezTo>
                  <a:cubicBezTo>
                    <a:pt x="2914" y="5629"/>
                    <a:pt x="3328" y="5511"/>
                    <a:pt x="3692" y="5263"/>
                  </a:cubicBezTo>
                  <a:lnTo>
                    <a:pt x="6085" y="3644"/>
                  </a:lnTo>
                  <a:lnTo>
                    <a:pt x="3609" y="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681" name="Google Shape;6681;p70"/>
            <p:cNvSpPr/>
            <p:nvPr/>
          </p:nvSpPr>
          <p:spPr>
            <a:xfrm>
              <a:off x="5814714" y="2200542"/>
              <a:ext cx="196272" cy="181918"/>
            </a:xfrm>
            <a:custGeom>
              <a:avLst/>
              <a:gdLst/>
              <a:ahLst/>
              <a:cxnLst/>
              <a:rect l="l" t="t" r="r" b="b"/>
              <a:pathLst>
                <a:path w="6085" h="5640" extrusionOk="0">
                  <a:moveTo>
                    <a:pt x="3580" y="0"/>
                  </a:moveTo>
                  <a:cubicBezTo>
                    <a:pt x="3174" y="0"/>
                    <a:pt x="2765" y="119"/>
                    <a:pt x="2406" y="365"/>
                  </a:cubicBezTo>
                  <a:lnTo>
                    <a:pt x="1" y="1996"/>
                  </a:lnTo>
                  <a:lnTo>
                    <a:pt x="2477" y="5640"/>
                  </a:lnTo>
                  <a:lnTo>
                    <a:pt x="4870" y="4009"/>
                  </a:lnTo>
                  <a:cubicBezTo>
                    <a:pt x="5835" y="3354"/>
                    <a:pt x="6085" y="2044"/>
                    <a:pt x="5430" y="1080"/>
                  </a:cubicBezTo>
                  <a:lnTo>
                    <a:pt x="5323" y="925"/>
                  </a:lnTo>
                  <a:cubicBezTo>
                    <a:pt x="4915" y="324"/>
                    <a:pt x="4252" y="0"/>
                    <a:pt x="3580"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682" name="Google Shape;6682;p70"/>
            <p:cNvSpPr/>
            <p:nvPr/>
          </p:nvSpPr>
          <p:spPr>
            <a:xfrm>
              <a:off x="5624636" y="2651177"/>
              <a:ext cx="346032" cy="344387"/>
            </a:xfrm>
            <a:custGeom>
              <a:avLst/>
              <a:gdLst/>
              <a:ahLst/>
              <a:cxnLst/>
              <a:rect l="l" t="t" r="r" b="b"/>
              <a:pathLst>
                <a:path w="10728" h="10677" extrusionOk="0">
                  <a:moveTo>
                    <a:pt x="5026" y="1"/>
                  </a:moveTo>
                  <a:cubicBezTo>
                    <a:pt x="4832" y="1"/>
                    <a:pt x="4677" y="137"/>
                    <a:pt x="4643" y="325"/>
                  </a:cubicBezTo>
                  <a:lnTo>
                    <a:pt x="4191" y="3813"/>
                  </a:lnTo>
                  <a:lnTo>
                    <a:pt x="714" y="3349"/>
                  </a:lnTo>
                  <a:cubicBezTo>
                    <a:pt x="699" y="3347"/>
                    <a:pt x="683" y="3346"/>
                    <a:pt x="668" y="3346"/>
                  </a:cubicBezTo>
                  <a:cubicBezTo>
                    <a:pt x="475" y="3346"/>
                    <a:pt x="319" y="3483"/>
                    <a:pt x="286" y="3670"/>
                  </a:cubicBezTo>
                  <a:lnTo>
                    <a:pt x="36" y="5647"/>
                  </a:lnTo>
                  <a:cubicBezTo>
                    <a:pt x="0" y="5849"/>
                    <a:pt x="143" y="6028"/>
                    <a:pt x="357" y="6063"/>
                  </a:cubicBezTo>
                  <a:lnTo>
                    <a:pt x="3834" y="6516"/>
                  </a:lnTo>
                  <a:lnTo>
                    <a:pt x="3370" y="10004"/>
                  </a:lnTo>
                  <a:cubicBezTo>
                    <a:pt x="3346" y="10207"/>
                    <a:pt x="3489" y="10385"/>
                    <a:pt x="3691" y="10421"/>
                  </a:cubicBezTo>
                  <a:lnTo>
                    <a:pt x="5667" y="10671"/>
                  </a:lnTo>
                  <a:cubicBezTo>
                    <a:pt x="5688" y="10675"/>
                    <a:pt x="5709" y="10677"/>
                    <a:pt x="5730" y="10677"/>
                  </a:cubicBezTo>
                  <a:cubicBezTo>
                    <a:pt x="5907" y="10677"/>
                    <a:pt x="6063" y="10543"/>
                    <a:pt x="6084" y="10362"/>
                  </a:cubicBezTo>
                  <a:lnTo>
                    <a:pt x="6548" y="6873"/>
                  </a:lnTo>
                  <a:lnTo>
                    <a:pt x="10025" y="7337"/>
                  </a:lnTo>
                  <a:cubicBezTo>
                    <a:pt x="10040" y="7339"/>
                    <a:pt x="10055" y="7340"/>
                    <a:pt x="10069" y="7340"/>
                  </a:cubicBezTo>
                  <a:cubicBezTo>
                    <a:pt x="10254" y="7340"/>
                    <a:pt x="10420" y="7204"/>
                    <a:pt x="10442" y="7016"/>
                  </a:cubicBezTo>
                  <a:lnTo>
                    <a:pt x="10704" y="5039"/>
                  </a:lnTo>
                  <a:cubicBezTo>
                    <a:pt x="10728" y="4837"/>
                    <a:pt x="10585" y="4647"/>
                    <a:pt x="10382" y="4623"/>
                  </a:cubicBezTo>
                  <a:lnTo>
                    <a:pt x="6906" y="4170"/>
                  </a:lnTo>
                  <a:lnTo>
                    <a:pt x="7358" y="682"/>
                  </a:lnTo>
                  <a:cubicBezTo>
                    <a:pt x="7394" y="479"/>
                    <a:pt x="7239" y="289"/>
                    <a:pt x="7037" y="265"/>
                  </a:cubicBezTo>
                  <a:lnTo>
                    <a:pt x="5072" y="3"/>
                  </a:lnTo>
                  <a:cubicBezTo>
                    <a:pt x="5056" y="1"/>
                    <a:pt x="5041" y="1"/>
                    <a:pt x="5026"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683" name="Google Shape;6683;p70"/>
            <p:cNvSpPr/>
            <p:nvPr/>
          </p:nvSpPr>
          <p:spPr>
            <a:xfrm>
              <a:off x="5182226" y="3172611"/>
              <a:ext cx="349870" cy="436507"/>
            </a:xfrm>
            <a:custGeom>
              <a:avLst/>
              <a:gdLst/>
              <a:ahLst/>
              <a:cxnLst/>
              <a:rect l="l" t="t" r="r" b="b"/>
              <a:pathLst>
                <a:path w="10847" h="13533" extrusionOk="0">
                  <a:moveTo>
                    <a:pt x="4151" y="435"/>
                  </a:moveTo>
                  <a:cubicBezTo>
                    <a:pt x="4440" y="435"/>
                    <a:pt x="4723" y="608"/>
                    <a:pt x="4774" y="994"/>
                  </a:cubicBezTo>
                  <a:cubicBezTo>
                    <a:pt x="4810" y="1196"/>
                    <a:pt x="4751" y="1387"/>
                    <a:pt x="4632" y="1542"/>
                  </a:cubicBezTo>
                  <a:lnTo>
                    <a:pt x="3834" y="1685"/>
                  </a:lnTo>
                  <a:cubicBezTo>
                    <a:pt x="3667" y="1589"/>
                    <a:pt x="3548" y="1423"/>
                    <a:pt x="3512" y="1232"/>
                  </a:cubicBezTo>
                  <a:lnTo>
                    <a:pt x="3500" y="1232"/>
                  </a:lnTo>
                  <a:cubicBezTo>
                    <a:pt x="3386" y="732"/>
                    <a:pt x="3773" y="435"/>
                    <a:pt x="4151" y="435"/>
                  </a:cubicBezTo>
                  <a:close/>
                  <a:moveTo>
                    <a:pt x="7872" y="2745"/>
                  </a:moveTo>
                  <a:cubicBezTo>
                    <a:pt x="8127" y="2745"/>
                    <a:pt x="8352" y="2924"/>
                    <a:pt x="8394" y="3185"/>
                  </a:cubicBezTo>
                  <a:lnTo>
                    <a:pt x="9787" y="10769"/>
                  </a:lnTo>
                  <a:cubicBezTo>
                    <a:pt x="9835" y="11067"/>
                    <a:pt x="9644" y="11341"/>
                    <a:pt x="9346" y="11400"/>
                  </a:cubicBezTo>
                  <a:lnTo>
                    <a:pt x="3084" y="12543"/>
                  </a:lnTo>
                  <a:cubicBezTo>
                    <a:pt x="3047" y="12550"/>
                    <a:pt x="3011" y="12553"/>
                    <a:pt x="2976" y="12553"/>
                  </a:cubicBezTo>
                  <a:cubicBezTo>
                    <a:pt x="2710" y="12553"/>
                    <a:pt x="2483" y="12364"/>
                    <a:pt x="2441" y="12091"/>
                  </a:cubicBezTo>
                  <a:lnTo>
                    <a:pt x="1060" y="4530"/>
                  </a:lnTo>
                  <a:cubicBezTo>
                    <a:pt x="1012" y="4233"/>
                    <a:pt x="1203" y="3947"/>
                    <a:pt x="1512" y="3887"/>
                  </a:cubicBezTo>
                  <a:lnTo>
                    <a:pt x="2250" y="3756"/>
                  </a:lnTo>
                  <a:cubicBezTo>
                    <a:pt x="2292" y="3965"/>
                    <a:pt x="2472" y="4110"/>
                    <a:pt x="2676" y="4110"/>
                  </a:cubicBezTo>
                  <a:cubicBezTo>
                    <a:pt x="2704" y="4110"/>
                    <a:pt x="2733" y="4107"/>
                    <a:pt x="2762" y="4102"/>
                  </a:cubicBezTo>
                  <a:lnTo>
                    <a:pt x="6668" y="3399"/>
                  </a:lnTo>
                  <a:cubicBezTo>
                    <a:pt x="6906" y="3351"/>
                    <a:pt x="7060" y="3125"/>
                    <a:pt x="7025" y="2887"/>
                  </a:cubicBezTo>
                  <a:lnTo>
                    <a:pt x="7763" y="2756"/>
                  </a:lnTo>
                  <a:cubicBezTo>
                    <a:pt x="7800" y="2749"/>
                    <a:pt x="7836" y="2745"/>
                    <a:pt x="7872" y="2745"/>
                  </a:cubicBezTo>
                  <a:close/>
                  <a:moveTo>
                    <a:pt x="4133" y="1"/>
                  </a:moveTo>
                  <a:cubicBezTo>
                    <a:pt x="4070" y="1"/>
                    <a:pt x="4005" y="6"/>
                    <a:pt x="3941" y="18"/>
                  </a:cubicBezTo>
                  <a:cubicBezTo>
                    <a:pt x="3346" y="125"/>
                    <a:pt x="2953" y="708"/>
                    <a:pt x="3072" y="1304"/>
                  </a:cubicBezTo>
                  <a:cubicBezTo>
                    <a:pt x="3108" y="1482"/>
                    <a:pt x="3179" y="1649"/>
                    <a:pt x="3286" y="1780"/>
                  </a:cubicBezTo>
                  <a:lnTo>
                    <a:pt x="2512" y="1935"/>
                  </a:lnTo>
                  <a:cubicBezTo>
                    <a:pt x="2191" y="1994"/>
                    <a:pt x="1988" y="2304"/>
                    <a:pt x="2036" y="2613"/>
                  </a:cubicBezTo>
                  <a:lnTo>
                    <a:pt x="2096" y="2899"/>
                  </a:lnTo>
                  <a:lnTo>
                    <a:pt x="798" y="3125"/>
                  </a:lnTo>
                  <a:cubicBezTo>
                    <a:pt x="322" y="3220"/>
                    <a:pt x="0" y="3685"/>
                    <a:pt x="83" y="4173"/>
                  </a:cubicBezTo>
                  <a:lnTo>
                    <a:pt x="1667" y="12793"/>
                  </a:lnTo>
                  <a:cubicBezTo>
                    <a:pt x="1741" y="13229"/>
                    <a:pt x="2120" y="13533"/>
                    <a:pt x="2548" y="13533"/>
                  </a:cubicBezTo>
                  <a:cubicBezTo>
                    <a:pt x="2599" y="13533"/>
                    <a:pt x="2651" y="13528"/>
                    <a:pt x="2703" y="13519"/>
                  </a:cubicBezTo>
                  <a:lnTo>
                    <a:pt x="10049" y="12174"/>
                  </a:lnTo>
                  <a:cubicBezTo>
                    <a:pt x="10525" y="12079"/>
                    <a:pt x="10847" y="11614"/>
                    <a:pt x="10763" y="11138"/>
                  </a:cubicBezTo>
                  <a:lnTo>
                    <a:pt x="9192" y="2506"/>
                  </a:lnTo>
                  <a:cubicBezTo>
                    <a:pt x="9107" y="2070"/>
                    <a:pt x="8727" y="1767"/>
                    <a:pt x="8298" y="1767"/>
                  </a:cubicBezTo>
                  <a:cubicBezTo>
                    <a:pt x="8247" y="1767"/>
                    <a:pt x="8196" y="1771"/>
                    <a:pt x="8144" y="1780"/>
                  </a:cubicBezTo>
                  <a:lnTo>
                    <a:pt x="6858" y="2018"/>
                  </a:lnTo>
                  <a:lnTo>
                    <a:pt x="6810" y="1744"/>
                  </a:lnTo>
                  <a:cubicBezTo>
                    <a:pt x="6758" y="1459"/>
                    <a:pt x="6508" y="1258"/>
                    <a:pt x="6228" y="1258"/>
                  </a:cubicBezTo>
                  <a:cubicBezTo>
                    <a:pt x="6192" y="1258"/>
                    <a:pt x="6156" y="1261"/>
                    <a:pt x="6120" y="1268"/>
                  </a:cubicBezTo>
                  <a:lnTo>
                    <a:pt x="5179" y="1435"/>
                  </a:lnTo>
                  <a:cubicBezTo>
                    <a:pt x="5227" y="1268"/>
                    <a:pt x="5239" y="1089"/>
                    <a:pt x="5215" y="923"/>
                  </a:cubicBezTo>
                  <a:cubicBezTo>
                    <a:pt x="5119" y="381"/>
                    <a:pt x="4655" y="1"/>
                    <a:pt x="413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684" name="Google Shape;6684;p70"/>
            <p:cNvSpPr/>
            <p:nvPr/>
          </p:nvSpPr>
          <p:spPr>
            <a:xfrm>
              <a:off x="5244414" y="3329886"/>
              <a:ext cx="60059" cy="49834"/>
            </a:xfrm>
            <a:custGeom>
              <a:avLst/>
              <a:gdLst/>
              <a:ahLst/>
              <a:cxnLst/>
              <a:rect l="l" t="t" r="r" b="b"/>
              <a:pathLst>
                <a:path w="1862" h="1545" extrusionOk="0">
                  <a:moveTo>
                    <a:pt x="1002" y="0"/>
                  </a:moveTo>
                  <a:cubicBezTo>
                    <a:pt x="959" y="0"/>
                    <a:pt x="915" y="4"/>
                    <a:pt x="870" y="11"/>
                  </a:cubicBezTo>
                  <a:cubicBezTo>
                    <a:pt x="191" y="130"/>
                    <a:pt x="1" y="1011"/>
                    <a:pt x="560" y="1404"/>
                  </a:cubicBezTo>
                  <a:cubicBezTo>
                    <a:pt x="702" y="1501"/>
                    <a:pt x="854" y="1545"/>
                    <a:pt x="1002" y="1545"/>
                  </a:cubicBezTo>
                  <a:cubicBezTo>
                    <a:pt x="1454" y="1545"/>
                    <a:pt x="1862" y="1142"/>
                    <a:pt x="1763" y="630"/>
                  </a:cubicBezTo>
                  <a:cubicBezTo>
                    <a:pt x="1689" y="258"/>
                    <a:pt x="1367" y="0"/>
                    <a:pt x="100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685" name="Google Shape;6685;p70"/>
            <p:cNvSpPr/>
            <p:nvPr/>
          </p:nvSpPr>
          <p:spPr>
            <a:xfrm>
              <a:off x="5311601" y="3314856"/>
              <a:ext cx="125085" cy="43996"/>
            </a:xfrm>
            <a:custGeom>
              <a:avLst/>
              <a:gdLst/>
              <a:ahLst/>
              <a:cxnLst/>
              <a:rect l="l" t="t" r="r" b="b"/>
              <a:pathLst>
                <a:path w="3878" h="1364" extrusionOk="0">
                  <a:moveTo>
                    <a:pt x="3271" y="0"/>
                  </a:moveTo>
                  <a:cubicBezTo>
                    <a:pt x="3235" y="0"/>
                    <a:pt x="3197" y="4"/>
                    <a:pt x="3157" y="13"/>
                  </a:cubicBezTo>
                  <a:lnTo>
                    <a:pt x="3169" y="13"/>
                  </a:lnTo>
                  <a:lnTo>
                    <a:pt x="573" y="489"/>
                  </a:lnTo>
                  <a:cubicBezTo>
                    <a:pt x="1" y="555"/>
                    <a:pt x="100" y="1364"/>
                    <a:pt x="597" y="1364"/>
                  </a:cubicBezTo>
                  <a:cubicBezTo>
                    <a:pt x="638" y="1364"/>
                    <a:pt x="682" y="1358"/>
                    <a:pt x="728" y="1347"/>
                  </a:cubicBezTo>
                  <a:lnTo>
                    <a:pt x="3311" y="870"/>
                  </a:lnTo>
                  <a:cubicBezTo>
                    <a:pt x="3878" y="793"/>
                    <a:pt x="3771" y="0"/>
                    <a:pt x="3271"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686" name="Google Shape;6686;p70"/>
            <p:cNvSpPr/>
            <p:nvPr/>
          </p:nvSpPr>
          <p:spPr>
            <a:xfrm>
              <a:off x="5257090" y="3399267"/>
              <a:ext cx="59769" cy="49963"/>
            </a:xfrm>
            <a:custGeom>
              <a:avLst/>
              <a:gdLst/>
              <a:ahLst/>
              <a:cxnLst/>
              <a:rect l="l" t="t" r="r" b="b"/>
              <a:pathLst>
                <a:path w="1853" h="1549" extrusionOk="0">
                  <a:moveTo>
                    <a:pt x="1016" y="1"/>
                  </a:moveTo>
                  <a:cubicBezTo>
                    <a:pt x="968" y="1"/>
                    <a:pt x="919" y="6"/>
                    <a:pt x="870" y="15"/>
                  </a:cubicBezTo>
                  <a:cubicBezTo>
                    <a:pt x="191" y="134"/>
                    <a:pt x="1" y="1015"/>
                    <a:pt x="560" y="1408"/>
                  </a:cubicBezTo>
                  <a:cubicBezTo>
                    <a:pt x="701" y="1505"/>
                    <a:pt x="853" y="1549"/>
                    <a:pt x="1000" y="1549"/>
                  </a:cubicBezTo>
                  <a:cubicBezTo>
                    <a:pt x="1449" y="1549"/>
                    <a:pt x="1853" y="1146"/>
                    <a:pt x="1763" y="635"/>
                  </a:cubicBezTo>
                  <a:cubicBezTo>
                    <a:pt x="1700" y="267"/>
                    <a:pt x="1377" y="1"/>
                    <a:pt x="1016"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687" name="Google Shape;6687;p70"/>
            <p:cNvSpPr/>
            <p:nvPr/>
          </p:nvSpPr>
          <p:spPr>
            <a:xfrm>
              <a:off x="5326599" y="3384688"/>
              <a:ext cx="121279" cy="43544"/>
            </a:xfrm>
            <a:custGeom>
              <a:avLst/>
              <a:gdLst/>
              <a:ahLst/>
              <a:cxnLst/>
              <a:rect l="l" t="t" r="r" b="b"/>
              <a:pathLst>
                <a:path w="3760" h="1350" extrusionOk="0">
                  <a:moveTo>
                    <a:pt x="3144" y="1"/>
                  </a:moveTo>
                  <a:cubicBezTo>
                    <a:pt x="3128" y="1"/>
                    <a:pt x="3113" y="2"/>
                    <a:pt x="3096" y="3"/>
                  </a:cubicBezTo>
                  <a:lnTo>
                    <a:pt x="501" y="467"/>
                  </a:lnTo>
                  <a:cubicBezTo>
                    <a:pt x="1" y="619"/>
                    <a:pt x="126" y="1350"/>
                    <a:pt x="620" y="1350"/>
                  </a:cubicBezTo>
                  <a:cubicBezTo>
                    <a:pt x="632" y="1350"/>
                    <a:pt x="644" y="1349"/>
                    <a:pt x="656" y="1348"/>
                  </a:cubicBezTo>
                  <a:lnTo>
                    <a:pt x="3251" y="872"/>
                  </a:lnTo>
                  <a:cubicBezTo>
                    <a:pt x="3759" y="722"/>
                    <a:pt x="3640" y="1"/>
                    <a:pt x="314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688" name="Google Shape;6688;p70"/>
            <p:cNvSpPr/>
            <p:nvPr/>
          </p:nvSpPr>
          <p:spPr>
            <a:xfrm>
              <a:off x="5270540" y="3473486"/>
              <a:ext cx="60059" cy="49866"/>
            </a:xfrm>
            <a:custGeom>
              <a:avLst/>
              <a:gdLst/>
              <a:ahLst/>
              <a:cxnLst/>
              <a:rect l="l" t="t" r="r" b="b"/>
              <a:pathLst>
                <a:path w="1862" h="1546" extrusionOk="0">
                  <a:moveTo>
                    <a:pt x="1002" y="1"/>
                  </a:moveTo>
                  <a:cubicBezTo>
                    <a:pt x="958" y="1"/>
                    <a:pt x="914" y="5"/>
                    <a:pt x="870" y="12"/>
                  </a:cubicBezTo>
                  <a:cubicBezTo>
                    <a:pt x="191" y="131"/>
                    <a:pt x="0" y="1012"/>
                    <a:pt x="560" y="1405"/>
                  </a:cubicBezTo>
                  <a:cubicBezTo>
                    <a:pt x="701" y="1502"/>
                    <a:pt x="854" y="1546"/>
                    <a:pt x="1003" y="1546"/>
                  </a:cubicBezTo>
                  <a:cubicBezTo>
                    <a:pt x="1454" y="1546"/>
                    <a:pt x="1861" y="1145"/>
                    <a:pt x="1763" y="643"/>
                  </a:cubicBezTo>
                  <a:cubicBezTo>
                    <a:pt x="1699" y="260"/>
                    <a:pt x="1369"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689" name="Google Shape;6689;p70"/>
            <p:cNvSpPr/>
            <p:nvPr/>
          </p:nvSpPr>
          <p:spPr>
            <a:xfrm>
              <a:off x="5339792" y="3458810"/>
              <a:ext cx="121892" cy="43577"/>
            </a:xfrm>
            <a:custGeom>
              <a:avLst/>
              <a:gdLst/>
              <a:ahLst/>
              <a:cxnLst/>
              <a:rect l="l" t="t" r="r" b="b"/>
              <a:pathLst>
                <a:path w="3779" h="1351" extrusionOk="0">
                  <a:moveTo>
                    <a:pt x="3152" y="1"/>
                  </a:moveTo>
                  <a:cubicBezTo>
                    <a:pt x="3136" y="1"/>
                    <a:pt x="3120" y="2"/>
                    <a:pt x="3104" y="3"/>
                  </a:cubicBezTo>
                  <a:lnTo>
                    <a:pt x="509" y="479"/>
                  </a:lnTo>
                  <a:cubicBezTo>
                    <a:pt x="0" y="618"/>
                    <a:pt x="120" y="1350"/>
                    <a:pt x="627" y="1350"/>
                  </a:cubicBezTo>
                  <a:cubicBezTo>
                    <a:pt x="643" y="1350"/>
                    <a:pt x="659" y="1350"/>
                    <a:pt x="675" y="1348"/>
                  </a:cubicBezTo>
                  <a:lnTo>
                    <a:pt x="3259" y="872"/>
                  </a:lnTo>
                  <a:cubicBezTo>
                    <a:pt x="3779" y="733"/>
                    <a:pt x="3660" y="1"/>
                    <a:pt x="315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690" name="Google Shape;6690;p70"/>
            <p:cNvSpPr/>
            <p:nvPr/>
          </p:nvSpPr>
          <p:spPr>
            <a:xfrm>
              <a:off x="5212933" y="3782714"/>
              <a:ext cx="249267" cy="224140"/>
            </a:xfrm>
            <a:custGeom>
              <a:avLst/>
              <a:gdLst/>
              <a:ahLst/>
              <a:cxnLst/>
              <a:rect l="l" t="t" r="r" b="b"/>
              <a:pathLst>
                <a:path w="7728" h="6949" extrusionOk="0">
                  <a:moveTo>
                    <a:pt x="3944" y="0"/>
                  </a:moveTo>
                  <a:cubicBezTo>
                    <a:pt x="2914" y="0"/>
                    <a:pt x="1900" y="466"/>
                    <a:pt x="1227" y="1331"/>
                  </a:cubicBezTo>
                  <a:lnTo>
                    <a:pt x="6966" y="4963"/>
                  </a:lnTo>
                  <a:cubicBezTo>
                    <a:pt x="7728" y="3391"/>
                    <a:pt x="7251" y="1474"/>
                    <a:pt x="5775" y="534"/>
                  </a:cubicBezTo>
                  <a:cubicBezTo>
                    <a:pt x="5207" y="173"/>
                    <a:pt x="4572" y="0"/>
                    <a:pt x="3944" y="0"/>
                  </a:cubicBezTo>
                  <a:close/>
                  <a:moveTo>
                    <a:pt x="822" y="1974"/>
                  </a:moveTo>
                  <a:lnTo>
                    <a:pt x="822" y="1974"/>
                  </a:lnTo>
                  <a:cubicBezTo>
                    <a:pt x="1" y="3546"/>
                    <a:pt x="524" y="5475"/>
                    <a:pt x="2025" y="6415"/>
                  </a:cubicBezTo>
                  <a:cubicBezTo>
                    <a:pt x="2587" y="6775"/>
                    <a:pt x="3218" y="6948"/>
                    <a:pt x="3842" y="6948"/>
                  </a:cubicBezTo>
                  <a:cubicBezTo>
                    <a:pt x="4870" y="6948"/>
                    <a:pt x="5882" y="6480"/>
                    <a:pt x="6549" y="5606"/>
                  </a:cubicBezTo>
                  <a:lnTo>
                    <a:pt x="822" y="1974"/>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691" name="Google Shape;6691;p70"/>
            <p:cNvSpPr/>
            <p:nvPr/>
          </p:nvSpPr>
          <p:spPr>
            <a:xfrm>
              <a:off x="5682211" y="3300663"/>
              <a:ext cx="196304" cy="181660"/>
            </a:xfrm>
            <a:custGeom>
              <a:avLst/>
              <a:gdLst/>
              <a:ahLst/>
              <a:cxnLst/>
              <a:rect l="l" t="t" r="r" b="b"/>
              <a:pathLst>
                <a:path w="6086" h="5632" extrusionOk="0">
                  <a:moveTo>
                    <a:pt x="3609" y="1"/>
                  </a:moveTo>
                  <a:lnTo>
                    <a:pt x="1215" y="1632"/>
                  </a:lnTo>
                  <a:cubicBezTo>
                    <a:pt x="251" y="2275"/>
                    <a:pt x="1" y="3584"/>
                    <a:pt x="656" y="4549"/>
                  </a:cubicBezTo>
                  <a:lnTo>
                    <a:pt x="763" y="4715"/>
                  </a:lnTo>
                  <a:cubicBezTo>
                    <a:pt x="1172" y="5311"/>
                    <a:pt x="1837" y="5632"/>
                    <a:pt x="2514" y="5632"/>
                  </a:cubicBezTo>
                  <a:cubicBezTo>
                    <a:pt x="2920" y="5632"/>
                    <a:pt x="3330" y="5516"/>
                    <a:pt x="3692" y="5275"/>
                  </a:cubicBezTo>
                  <a:lnTo>
                    <a:pt x="6085" y="3644"/>
                  </a:lnTo>
                  <a:lnTo>
                    <a:pt x="3609" y="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692" name="Google Shape;6692;p70"/>
            <p:cNvSpPr/>
            <p:nvPr/>
          </p:nvSpPr>
          <p:spPr>
            <a:xfrm>
              <a:off x="5814714" y="3225154"/>
              <a:ext cx="196272" cy="181918"/>
            </a:xfrm>
            <a:custGeom>
              <a:avLst/>
              <a:gdLst/>
              <a:ahLst/>
              <a:cxnLst/>
              <a:rect l="l" t="t" r="r" b="b"/>
              <a:pathLst>
                <a:path w="6085" h="5640" extrusionOk="0">
                  <a:moveTo>
                    <a:pt x="3580" y="0"/>
                  </a:moveTo>
                  <a:cubicBezTo>
                    <a:pt x="3174" y="0"/>
                    <a:pt x="2765" y="118"/>
                    <a:pt x="2406" y="365"/>
                  </a:cubicBezTo>
                  <a:lnTo>
                    <a:pt x="1" y="1996"/>
                  </a:lnTo>
                  <a:lnTo>
                    <a:pt x="2477" y="5640"/>
                  </a:lnTo>
                  <a:lnTo>
                    <a:pt x="4870" y="4008"/>
                  </a:lnTo>
                  <a:cubicBezTo>
                    <a:pt x="5835" y="3354"/>
                    <a:pt x="6085" y="2044"/>
                    <a:pt x="5430" y="1091"/>
                  </a:cubicBezTo>
                  <a:lnTo>
                    <a:pt x="5323" y="925"/>
                  </a:lnTo>
                  <a:cubicBezTo>
                    <a:pt x="4915" y="324"/>
                    <a:pt x="4252" y="0"/>
                    <a:pt x="3580"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693" name="Google Shape;6693;p70"/>
            <p:cNvSpPr/>
            <p:nvPr/>
          </p:nvSpPr>
          <p:spPr>
            <a:xfrm>
              <a:off x="5624636" y="3676079"/>
              <a:ext cx="346032" cy="344387"/>
            </a:xfrm>
            <a:custGeom>
              <a:avLst/>
              <a:gdLst/>
              <a:ahLst/>
              <a:cxnLst/>
              <a:rect l="l" t="t" r="r" b="b"/>
              <a:pathLst>
                <a:path w="10728" h="10677" extrusionOk="0">
                  <a:moveTo>
                    <a:pt x="5010" y="0"/>
                  </a:moveTo>
                  <a:cubicBezTo>
                    <a:pt x="4832" y="0"/>
                    <a:pt x="4677" y="135"/>
                    <a:pt x="4655" y="327"/>
                  </a:cubicBezTo>
                  <a:lnTo>
                    <a:pt x="4191" y="3804"/>
                  </a:lnTo>
                  <a:lnTo>
                    <a:pt x="714" y="3340"/>
                  </a:lnTo>
                  <a:cubicBezTo>
                    <a:pt x="700" y="3338"/>
                    <a:pt x="685" y="3337"/>
                    <a:pt x="670" y="3337"/>
                  </a:cubicBezTo>
                  <a:cubicBezTo>
                    <a:pt x="485" y="3337"/>
                    <a:pt x="320" y="3473"/>
                    <a:pt x="298" y="3661"/>
                  </a:cubicBezTo>
                  <a:lnTo>
                    <a:pt x="36" y="5638"/>
                  </a:lnTo>
                  <a:cubicBezTo>
                    <a:pt x="0" y="5840"/>
                    <a:pt x="143" y="6030"/>
                    <a:pt x="357" y="6054"/>
                  </a:cubicBezTo>
                  <a:lnTo>
                    <a:pt x="3834" y="6519"/>
                  </a:lnTo>
                  <a:lnTo>
                    <a:pt x="3370" y="9995"/>
                  </a:lnTo>
                  <a:cubicBezTo>
                    <a:pt x="3346" y="10198"/>
                    <a:pt x="3489" y="10388"/>
                    <a:pt x="3691" y="10412"/>
                  </a:cubicBezTo>
                  <a:lnTo>
                    <a:pt x="5667" y="10674"/>
                  </a:lnTo>
                  <a:cubicBezTo>
                    <a:pt x="5682" y="10676"/>
                    <a:pt x="5697" y="10676"/>
                    <a:pt x="5712" y="10676"/>
                  </a:cubicBezTo>
                  <a:cubicBezTo>
                    <a:pt x="5897" y="10676"/>
                    <a:pt x="6062" y="10540"/>
                    <a:pt x="6084" y="10352"/>
                  </a:cubicBezTo>
                  <a:lnTo>
                    <a:pt x="6548" y="6876"/>
                  </a:lnTo>
                  <a:lnTo>
                    <a:pt x="10025" y="7328"/>
                  </a:lnTo>
                  <a:cubicBezTo>
                    <a:pt x="10046" y="7332"/>
                    <a:pt x="10067" y="7334"/>
                    <a:pt x="10087" y="7334"/>
                  </a:cubicBezTo>
                  <a:cubicBezTo>
                    <a:pt x="10265" y="7334"/>
                    <a:pt x="10420" y="7199"/>
                    <a:pt x="10442" y="7007"/>
                  </a:cubicBezTo>
                  <a:lnTo>
                    <a:pt x="10704" y="5042"/>
                  </a:lnTo>
                  <a:cubicBezTo>
                    <a:pt x="10728" y="4840"/>
                    <a:pt x="10585" y="4649"/>
                    <a:pt x="10382" y="4625"/>
                  </a:cubicBezTo>
                  <a:lnTo>
                    <a:pt x="6906" y="4161"/>
                  </a:lnTo>
                  <a:lnTo>
                    <a:pt x="7358" y="685"/>
                  </a:lnTo>
                  <a:cubicBezTo>
                    <a:pt x="7394" y="482"/>
                    <a:pt x="7239" y="292"/>
                    <a:pt x="7037" y="268"/>
                  </a:cubicBezTo>
                  <a:lnTo>
                    <a:pt x="5072" y="6"/>
                  </a:lnTo>
                  <a:cubicBezTo>
                    <a:pt x="5051" y="2"/>
                    <a:pt x="5030" y="0"/>
                    <a:pt x="5010"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694" name="Google Shape;6694;p70"/>
            <p:cNvSpPr/>
            <p:nvPr/>
          </p:nvSpPr>
          <p:spPr>
            <a:xfrm>
              <a:off x="5182226" y="4197223"/>
              <a:ext cx="349870" cy="436120"/>
            </a:xfrm>
            <a:custGeom>
              <a:avLst/>
              <a:gdLst/>
              <a:ahLst/>
              <a:cxnLst/>
              <a:rect l="l" t="t" r="r" b="b"/>
              <a:pathLst>
                <a:path w="10847" h="13521" extrusionOk="0">
                  <a:moveTo>
                    <a:pt x="4151" y="435"/>
                  </a:moveTo>
                  <a:cubicBezTo>
                    <a:pt x="4440" y="435"/>
                    <a:pt x="4723" y="608"/>
                    <a:pt x="4774" y="994"/>
                  </a:cubicBezTo>
                  <a:cubicBezTo>
                    <a:pt x="4810" y="1184"/>
                    <a:pt x="4751" y="1387"/>
                    <a:pt x="4632" y="1542"/>
                  </a:cubicBezTo>
                  <a:lnTo>
                    <a:pt x="3834" y="1684"/>
                  </a:lnTo>
                  <a:cubicBezTo>
                    <a:pt x="3667" y="1589"/>
                    <a:pt x="3548" y="1434"/>
                    <a:pt x="3512" y="1244"/>
                  </a:cubicBezTo>
                  <a:lnTo>
                    <a:pt x="3500" y="1232"/>
                  </a:lnTo>
                  <a:cubicBezTo>
                    <a:pt x="3386" y="732"/>
                    <a:pt x="3773" y="435"/>
                    <a:pt x="4151" y="435"/>
                  </a:cubicBezTo>
                  <a:close/>
                  <a:moveTo>
                    <a:pt x="7867" y="2746"/>
                  </a:moveTo>
                  <a:cubicBezTo>
                    <a:pt x="8125" y="2746"/>
                    <a:pt x="8352" y="2934"/>
                    <a:pt x="8394" y="3196"/>
                  </a:cubicBezTo>
                  <a:lnTo>
                    <a:pt x="9787" y="10757"/>
                  </a:lnTo>
                  <a:cubicBezTo>
                    <a:pt x="9835" y="11055"/>
                    <a:pt x="9644" y="11340"/>
                    <a:pt x="9346" y="11400"/>
                  </a:cubicBezTo>
                  <a:lnTo>
                    <a:pt x="3084" y="12543"/>
                  </a:lnTo>
                  <a:cubicBezTo>
                    <a:pt x="3053" y="12548"/>
                    <a:pt x="3023" y="12550"/>
                    <a:pt x="2992" y="12550"/>
                  </a:cubicBezTo>
                  <a:cubicBezTo>
                    <a:pt x="2730" y="12550"/>
                    <a:pt x="2494" y="12369"/>
                    <a:pt x="2441" y="12102"/>
                  </a:cubicBezTo>
                  <a:lnTo>
                    <a:pt x="1060" y="4530"/>
                  </a:lnTo>
                  <a:cubicBezTo>
                    <a:pt x="1012" y="4232"/>
                    <a:pt x="1203" y="3947"/>
                    <a:pt x="1512" y="3899"/>
                  </a:cubicBezTo>
                  <a:lnTo>
                    <a:pt x="2250" y="3768"/>
                  </a:lnTo>
                  <a:cubicBezTo>
                    <a:pt x="2292" y="3968"/>
                    <a:pt x="2474" y="4121"/>
                    <a:pt x="2680" y="4121"/>
                  </a:cubicBezTo>
                  <a:cubicBezTo>
                    <a:pt x="2707" y="4121"/>
                    <a:pt x="2735" y="4119"/>
                    <a:pt x="2762" y="4113"/>
                  </a:cubicBezTo>
                  <a:lnTo>
                    <a:pt x="6668" y="3399"/>
                  </a:lnTo>
                  <a:cubicBezTo>
                    <a:pt x="6906" y="3351"/>
                    <a:pt x="7060" y="3125"/>
                    <a:pt x="7025" y="2887"/>
                  </a:cubicBezTo>
                  <a:lnTo>
                    <a:pt x="7763" y="2756"/>
                  </a:lnTo>
                  <a:cubicBezTo>
                    <a:pt x="7798" y="2749"/>
                    <a:pt x="7833" y="2746"/>
                    <a:pt x="7867" y="2746"/>
                  </a:cubicBezTo>
                  <a:close/>
                  <a:moveTo>
                    <a:pt x="4133" y="0"/>
                  </a:moveTo>
                  <a:cubicBezTo>
                    <a:pt x="4070" y="0"/>
                    <a:pt x="4006" y="6"/>
                    <a:pt x="3941" y="18"/>
                  </a:cubicBezTo>
                  <a:cubicBezTo>
                    <a:pt x="3346" y="125"/>
                    <a:pt x="2953" y="708"/>
                    <a:pt x="3072" y="1303"/>
                  </a:cubicBezTo>
                  <a:cubicBezTo>
                    <a:pt x="3108" y="1482"/>
                    <a:pt x="3179" y="1637"/>
                    <a:pt x="3286" y="1780"/>
                  </a:cubicBezTo>
                  <a:lnTo>
                    <a:pt x="2512" y="1923"/>
                  </a:lnTo>
                  <a:cubicBezTo>
                    <a:pt x="2191" y="1982"/>
                    <a:pt x="1988" y="2292"/>
                    <a:pt x="2036" y="2601"/>
                  </a:cubicBezTo>
                  <a:lnTo>
                    <a:pt x="2096" y="2887"/>
                  </a:lnTo>
                  <a:lnTo>
                    <a:pt x="798" y="3125"/>
                  </a:lnTo>
                  <a:cubicBezTo>
                    <a:pt x="322" y="3208"/>
                    <a:pt x="0" y="3673"/>
                    <a:pt x="83" y="4161"/>
                  </a:cubicBezTo>
                  <a:lnTo>
                    <a:pt x="1667" y="12793"/>
                  </a:lnTo>
                  <a:cubicBezTo>
                    <a:pt x="1741" y="13218"/>
                    <a:pt x="2120" y="13520"/>
                    <a:pt x="2548" y="13520"/>
                  </a:cubicBezTo>
                  <a:cubicBezTo>
                    <a:pt x="2599" y="13520"/>
                    <a:pt x="2651" y="13516"/>
                    <a:pt x="2703" y="13507"/>
                  </a:cubicBezTo>
                  <a:lnTo>
                    <a:pt x="10049" y="12162"/>
                  </a:lnTo>
                  <a:cubicBezTo>
                    <a:pt x="10525" y="12079"/>
                    <a:pt x="10847" y="11602"/>
                    <a:pt x="10763" y="11126"/>
                  </a:cubicBezTo>
                  <a:lnTo>
                    <a:pt x="9192" y="2494"/>
                  </a:lnTo>
                  <a:cubicBezTo>
                    <a:pt x="9108" y="2064"/>
                    <a:pt x="8737" y="1763"/>
                    <a:pt x="8316" y="1763"/>
                  </a:cubicBezTo>
                  <a:cubicBezTo>
                    <a:pt x="8259" y="1763"/>
                    <a:pt x="8202" y="1768"/>
                    <a:pt x="8144" y="1780"/>
                  </a:cubicBezTo>
                  <a:lnTo>
                    <a:pt x="6858" y="2018"/>
                  </a:lnTo>
                  <a:lnTo>
                    <a:pt x="6810" y="1732"/>
                  </a:lnTo>
                  <a:cubicBezTo>
                    <a:pt x="6756" y="1451"/>
                    <a:pt x="6497" y="1249"/>
                    <a:pt x="6210" y="1249"/>
                  </a:cubicBezTo>
                  <a:cubicBezTo>
                    <a:pt x="6180" y="1249"/>
                    <a:pt x="6150" y="1251"/>
                    <a:pt x="6120" y="1256"/>
                  </a:cubicBezTo>
                  <a:lnTo>
                    <a:pt x="5179" y="1434"/>
                  </a:lnTo>
                  <a:cubicBezTo>
                    <a:pt x="5227" y="1268"/>
                    <a:pt x="5239" y="1089"/>
                    <a:pt x="5215" y="910"/>
                  </a:cubicBezTo>
                  <a:cubicBezTo>
                    <a:pt x="5119" y="380"/>
                    <a:pt x="4655" y="0"/>
                    <a:pt x="4133"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695" name="Google Shape;6695;p70"/>
            <p:cNvSpPr/>
            <p:nvPr/>
          </p:nvSpPr>
          <p:spPr>
            <a:xfrm>
              <a:off x="5244414" y="4354466"/>
              <a:ext cx="60059" cy="49866"/>
            </a:xfrm>
            <a:custGeom>
              <a:avLst/>
              <a:gdLst/>
              <a:ahLst/>
              <a:cxnLst/>
              <a:rect l="l" t="t" r="r" b="b"/>
              <a:pathLst>
                <a:path w="1862" h="1546" extrusionOk="0">
                  <a:moveTo>
                    <a:pt x="1002" y="1"/>
                  </a:moveTo>
                  <a:cubicBezTo>
                    <a:pt x="959" y="1"/>
                    <a:pt x="915" y="5"/>
                    <a:pt x="870" y="12"/>
                  </a:cubicBezTo>
                  <a:cubicBezTo>
                    <a:pt x="191" y="131"/>
                    <a:pt x="1" y="1012"/>
                    <a:pt x="560" y="1405"/>
                  </a:cubicBezTo>
                  <a:cubicBezTo>
                    <a:pt x="702" y="1502"/>
                    <a:pt x="854" y="1545"/>
                    <a:pt x="1002" y="1545"/>
                  </a:cubicBezTo>
                  <a:cubicBezTo>
                    <a:pt x="1454" y="1545"/>
                    <a:pt x="1862" y="1142"/>
                    <a:pt x="1763" y="631"/>
                  </a:cubicBezTo>
                  <a:cubicBezTo>
                    <a:pt x="1689" y="259"/>
                    <a:pt x="1367"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696" name="Google Shape;6696;p70"/>
            <p:cNvSpPr/>
            <p:nvPr/>
          </p:nvSpPr>
          <p:spPr>
            <a:xfrm>
              <a:off x="5312149" y="4339952"/>
              <a:ext cx="123988" cy="43383"/>
            </a:xfrm>
            <a:custGeom>
              <a:avLst/>
              <a:gdLst/>
              <a:ahLst/>
              <a:cxnLst/>
              <a:rect l="l" t="t" r="r" b="b"/>
              <a:pathLst>
                <a:path w="3844" h="1345" extrusionOk="0">
                  <a:moveTo>
                    <a:pt x="3236" y="0"/>
                  </a:moveTo>
                  <a:cubicBezTo>
                    <a:pt x="3205" y="0"/>
                    <a:pt x="3173" y="3"/>
                    <a:pt x="3140" y="10"/>
                  </a:cubicBezTo>
                  <a:lnTo>
                    <a:pt x="3152" y="10"/>
                  </a:lnTo>
                  <a:lnTo>
                    <a:pt x="556" y="474"/>
                  </a:lnTo>
                  <a:cubicBezTo>
                    <a:pt x="1" y="552"/>
                    <a:pt x="98" y="1344"/>
                    <a:pt x="597" y="1344"/>
                  </a:cubicBezTo>
                  <a:cubicBezTo>
                    <a:pt x="633" y="1344"/>
                    <a:pt x="671" y="1340"/>
                    <a:pt x="711" y="1331"/>
                  </a:cubicBezTo>
                  <a:lnTo>
                    <a:pt x="3294" y="867"/>
                  </a:lnTo>
                  <a:cubicBezTo>
                    <a:pt x="3844" y="766"/>
                    <a:pt x="3728" y="0"/>
                    <a:pt x="3236"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697" name="Google Shape;6697;p70"/>
            <p:cNvSpPr/>
            <p:nvPr/>
          </p:nvSpPr>
          <p:spPr>
            <a:xfrm>
              <a:off x="5257090" y="4423976"/>
              <a:ext cx="59769" cy="49866"/>
            </a:xfrm>
            <a:custGeom>
              <a:avLst/>
              <a:gdLst/>
              <a:ahLst/>
              <a:cxnLst/>
              <a:rect l="l" t="t" r="r" b="b"/>
              <a:pathLst>
                <a:path w="1853" h="1546" extrusionOk="0">
                  <a:moveTo>
                    <a:pt x="1003" y="1"/>
                  </a:moveTo>
                  <a:cubicBezTo>
                    <a:pt x="959" y="1"/>
                    <a:pt x="914" y="5"/>
                    <a:pt x="870" y="12"/>
                  </a:cubicBezTo>
                  <a:cubicBezTo>
                    <a:pt x="191" y="131"/>
                    <a:pt x="1" y="1012"/>
                    <a:pt x="560" y="1405"/>
                  </a:cubicBezTo>
                  <a:cubicBezTo>
                    <a:pt x="701" y="1502"/>
                    <a:pt x="853" y="1546"/>
                    <a:pt x="1000" y="1546"/>
                  </a:cubicBezTo>
                  <a:cubicBezTo>
                    <a:pt x="1449" y="1546"/>
                    <a:pt x="1853" y="1142"/>
                    <a:pt x="1763" y="631"/>
                  </a:cubicBezTo>
                  <a:cubicBezTo>
                    <a:pt x="1699" y="259"/>
                    <a:pt x="1369" y="1"/>
                    <a:pt x="100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698" name="Google Shape;6698;p70"/>
            <p:cNvSpPr/>
            <p:nvPr/>
          </p:nvSpPr>
          <p:spPr>
            <a:xfrm>
              <a:off x="5326599" y="4409300"/>
              <a:ext cx="121279" cy="43544"/>
            </a:xfrm>
            <a:custGeom>
              <a:avLst/>
              <a:gdLst/>
              <a:ahLst/>
              <a:cxnLst/>
              <a:rect l="l" t="t" r="r" b="b"/>
              <a:pathLst>
                <a:path w="3760" h="1350" extrusionOk="0">
                  <a:moveTo>
                    <a:pt x="3144" y="1"/>
                  </a:moveTo>
                  <a:cubicBezTo>
                    <a:pt x="3128" y="1"/>
                    <a:pt x="3113" y="1"/>
                    <a:pt x="3096" y="3"/>
                  </a:cubicBezTo>
                  <a:lnTo>
                    <a:pt x="501" y="467"/>
                  </a:lnTo>
                  <a:cubicBezTo>
                    <a:pt x="1" y="618"/>
                    <a:pt x="126" y="1349"/>
                    <a:pt x="620" y="1349"/>
                  </a:cubicBezTo>
                  <a:cubicBezTo>
                    <a:pt x="632" y="1349"/>
                    <a:pt x="644" y="1349"/>
                    <a:pt x="656" y="1348"/>
                  </a:cubicBezTo>
                  <a:lnTo>
                    <a:pt x="3251" y="872"/>
                  </a:lnTo>
                  <a:cubicBezTo>
                    <a:pt x="3759" y="722"/>
                    <a:pt x="3640" y="1"/>
                    <a:pt x="314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699" name="Google Shape;6699;p70"/>
            <p:cNvSpPr/>
            <p:nvPr/>
          </p:nvSpPr>
          <p:spPr>
            <a:xfrm>
              <a:off x="5270540" y="4498130"/>
              <a:ext cx="60059" cy="50221"/>
            </a:xfrm>
            <a:custGeom>
              <a:avLst/>
              <a:gdLst/>
              <a:ahLst/>
              <a:cxnLst/>
              <a:rect l="l" t="t" r="r" b="b"/>
              <a:pathLst>
                <a:path w="1862" h="1557" extrusionOk="0">
                  <a:moveTo>
                    <a:pt x="998" y="0"/>
                  </a:moveTo>
                  <a:cubicBezTo>
                    <a:pt x="956" y="0"/>
                    <a:pt x="913" y="4"/>
                    <a:pt x="870" y="11"/>
                  </a:cubicBezTo>
                  <a:cubicBezTo>
                    <a:pt x="191" y="130"/>
                    <a:pt x="0" y="1011"/>
                    <a:pt x="560" y="1416"/>
                  </a:cubicBezTo>
                  <a:cubicBezTo>
                    <a:pt x="701" y="1513"/>
                    <a:pt x="854" y="1556"/>
                    <a:pt x="1002" y="1556"/>
                  </a:cubicBezTo>
                  <a:cubicBezTo>
                    <a:pt x="1453" y="1556"/>
                    <a:pt x="1861" y="1153"/>
                    <a:pt x="1763" y="642"/>
                  </a:cubicBezTo>
                  <a:cubicBezTo>
                    <a:pt x="1699" y="268"/>
                    <a:pt x="1366" y="0"/>
                    <a:pt x="998"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700" name="Google Shape;6700;p70"/>
            <p:cNvSpPr/>
            <p:nvPr/>
          </p:nvSpPr>
          <p:spPr>
            <a:xfrm>
              <a:off x="5339630" y="4483390"/>
              <a:ext cx="122311" cy="43673"/>
            </a:xfrm>
            <a:custGeom>
              <a:avLst/>
              <a:gdLst/>
              <a:ahLst/>
              <a:cxnLst/>
              <a:rect l="l" t="t" r="r" b="b"/>
              <a:pathLst>
                <a:path w="3792" h="1354" extrusionOk="0">
                  <a:moveTo>
                    <a:pt x="3168" y="1"/>
                  </a:moveTo>
                  <a:cubicBezTo>
                    <a:pt x="3149" y="1"/>
                    <a:pt x="3129" y="2"/>
                    <a:pt x="3109" y="4"/>
                  </a:cubicBezTo>
                  <a:lnTo>
                    <a:pt x="514" y="480"/>
                  </a:lnTo>
                  <a:cubicBezTo>
                    <a:pt x="0" y="605"/>
                    <a:pt x="110" y="1354"/>
                    <a:pt x="612" y="1354"/>
                  </a:cubicBezTo>
                  <a:cubicBezTo>
                    <a:pt x="634" y="1354"/>
                    <a:pt x="657" y="1352"/>
                    <a:pt x="680" y="1349"/>
                  </a:cubicBezTo>
                  <a:lnTo>
                    <a:pt x="3264" y="885"/>
                  </a:lnTo>
                  <a:cubicBezTo>
                    <a:pt x="3792" y="747"/>
                    <a:pt x="3678" y="1"/>
                    <a:pt x="316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701" name="Google Shape;6701;p70"/>
            <p:cNvSpPr/>
            <p:nvPr/>
          </p:nvSpPr>
          <p:spPr>
            <a:xfrm>
              <a:off x="5212933" y="4806843"/>
              <a:ext cx="250815" cy="224624"/>
            </a:xfrm>
            <a:custGeom>
              <a:avLst/>
              <a:gdLst/>
              <a:ahLst/>
              <a:cxnLst/>
              <a:rect l="l" t="t" r="r" b="b"/>
              <a:pathLst>
                <a:path w="7776" h="6964" extrusionOk="0">
                  <a:moveTo>
                    <a:pt x="3943" y="1"/>
                  </a:moveTo>
                  <a:cubicBezTo>
                    <a:pt x="2906" y="1"/>
                    <a:pt x="1888" y="470"/>
                    <a:pt x="1227" y="1346"/>
                  </a:cubicBezTo>
                  <a:lnTo>
                    <a:pt x="6966" y="4978"/>
                  </a:lnTo>
                  <a:cubicBezTo>
                    <a:pt x="7775" y="3406"/>
                    <a:pt x="7251" y="1465"/>
                    <a:pt x="5763" y="525"/>
                  </a:cubicBezTo>
                  <a:cubicBezTo>
                    <a:pt x="5199" y="171"/>
                    <a:pt x="4568" y="1"/>
                    <a:pt x="3943" y="1"/>
                  </a:cubicBezTo>
                  <a:close/>
                  <a:moveTo>
                    <a:pt x="822" y="1989"/>
                  </a:moveTo>
                  <a:lnTo>
                    <a:pt x="822" y="1989"/>
                  </a:lnTo>
                  <a:cubicBezTo>
                    <a:pt x="1" y="3561"/>
                    <a:pt x="524" y="5490"/>
                    <a:pt x="2025" y="6430"/>
                  </a:cubicBezTo>
                  <a:cubicBezTo>
                    <a:pt x="2587" y="6790"/>
                    <a:pt x="3218" y="6963"/>
                    <a:pt x="3842" y="6963"/>
                  </a:cubicBezTo>
                  <a:cubicBezTo>
                    <a:pt x="4870" y="6963"/>
                    <a:pt x="5882" y="6495"/>
                    <a:pt x="6549" y="5621"/>
                  </a:cubicBezTo>
                  <a:lnTo>
                    <a:pt x="822" y="1989"/>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702" name="Google Shape;6702;p70"/>
            <p:cNvSpPr/>
            <p:nvPr/>
          </p:nvSpPr>
          <p:spPr>
            <a:xfrm>
              <a:off x="5682211" y="4325276"/>
              <a:ext cx="196304" cy="181918"/>
            </a:xfrm>
            <a:custGeom>
              <a:avLst/>
              <a:gdLst/>
              <a:ahLst/>
              <a:cxnLst/>
              <a:rect l="l" t="t" r="r" b="b"/>
              <a:pathLst>
                <a:path w="6086" h="5640" extrusionOk="0">
                  <a:moveTo>
                    <a:pt x="3609" y="0"/>
                  </a:moveTo>
                  <a:lnTo>
                    <a:pt x="1215" y="1632"/>
                  </a:lnTo>
                  <a:cubicBezTo>
                    <a:pt x="251" y="2286"/>
                    <a:pt x="1" y="3596"/>
                    <a:pt x="656" y="4560"/>
                  </a:cubicBezTo>
                  <a:lnTo>
                    <a:pt x="763" y="4715"/>
                  </a:lnTo>
                  <a:cubicBezTo>
                    <a:pt x="1171" y="5316"/>
                    <a:pt x="1834" y="5640"/>
                    <a:pt x="2508" y="5640"/>
                  </a:cubicBezTo>
                  <a:cubicBezTo>
                    <a:pt x="2916" y="5640"/>
                    <a:pt x="3329" y="5522"/>
                    <a:pt x="3692" y="5275"/>
                  </a:cubicBezTo>
                  <a:lnTo>
                    <a:pt x="6085" y="3644"/>
                  </a:lnTo>
                  <a:lnTo>
                    <a:pt x="3609" y="0"/>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703" name="Google Shape;6703;p70"/>
            <p:cNvSpPr/>
            <p:nvPr/>
          </p:nvSpPr>
          <p:spPr>
            <a:xfrm>
              <a:off x="5814714" y="4249734"/>
              <a:ext cx="196272" cy="181950"/>
            </a:xfrm>
            <a:custGeom>
              <a:avLst/>
              <a:gdLst/>
              <a:ahLst/>
              <a:cxnLst/>
              <a:rect l="l" t="t" r="r" b="b"/>
              <a:pathLst>
                <a:path w="6085" h="5641" extrusionOk="0">
                  <a:moveTo>
                    <a:pt x="3580" y="1"/>
                  </a:moveTo>
                  <a:cubicBezTo>
                    <a:pt x="3174" y="1"/>
                    <a:pt x="2765" y="119"/>
                    <a:pt x="2406" y="366"/>
                  </a:cubicBezTo>
                  <a:lnTo>
                    <a:pt x="1" y="1997"/>
                  </a:lnTo>
                  <a:lnTo>
                    <a:pt x="2477" y="5640"/>
                  </a:lnTo>
                  <a:lnTo>
                    <a:pt x="4870" y="4009"/>
                  </a:lnTo>
                  <a:cubicBezTo>
                    <a:pt x="5835" y="3354"/>
                    <a:pt x="6085" y="2045"/>
                    <a:pt x="5430" y="1092"/>
                  </a:cubicBezTo>
                  <a:lnTo>
                    <a:pt x="5323" y="926"/>
                  </a:lnTo>
                  <a:cubicBezTo>
                    <a:pt x="4915" y="325"/>
                    <a:pt x="4252" y="1"/>
                    <a:pt x="3580"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704" name="Google Shape;6704;p70"/>
            <p:cNvSpPr/>
            <p:nvPr/>
          </p:nvSpPr>
          <p:spPr>
            <a:xfrm>
              <a:off x="5624636" y="4700692"/>
              <a:ext cx="346032" cy="344387"/>
            </a:xfrm>
            <a:custGeom>
              <a:avLst/>
              <a:gdLst/>
              <a:ahLst/>
              <a:cxnLst/>
              <a:rect l="l" t="t" r="r" b="b"/>
              <a:pathLst>
                <a:path w="10728" h="10677" extrusionOk="0">
                  <a:moveTo>
                    <a:pt x="5007" y="0"/>
                  </a:moveTo>
                  <a:cubicBezTo>
                    <a:pt x="4823" y="0"/>
                    <a:pt x="4677" y="135"/>
                    <a:pt x="4655" y="327"/>
                  </a:cubicBezTo>
                  <a:lnTo>
                    <a:pt x="4191" y="3804"/>
                  </a:lnTo>
                  <a:lnTo>
                    <a:pt x="714" y="3339"/>
                  </a:lnTo>
                  <a:cubicBezTo>
                    <a:pt x="699" y="3338"/>
                    <a:pt x="683" y="3337"/>
                    <a:pt x="668" y="3337"/>
                  </a:cubicBezTo>
                  <a:cubicBezTo>
                    <a:pt x="475" y="3337"/>
                    <a:pt x="320" y="3473"/>
                    <a:pt x="298" y="3661"/>
                  </a:cubicBezTo>
                  <a:lnTo>
                    <a:pt x="36" y="5637"/>
                  </a:lnTo>
                  <a:cubicBezTo>
                    <a:pt x="0" y="5840"/>
                    <a:pt x="143" y="6030"/>
                    <a:pt x="357" y="6054"/>
                  </a:cubicBezTo>
                  <a:lnTo>
                    <a:pt x="3834" y="6518"/>
                  </a:lnTo>
                  <a:lnTo>
                    <a:pt x="3370" y="9995"/>
                  </a:lnTo>
                  <a:cubicBezTo>
                    <a:pt x="3346" y="10197"/>
                    <a:pt x="3489" y="10388"/>
                    <a:pt x="3691" y="10412"/>
                  </a:cubicBezTo>
                  <a:lnTo>
                    <a:pt x="5667" y="10674"/>
                  </a:lnTo>
                  <a:cubicBezTo>
                    <a:pt x="5682" y="10675"/>
                    <a:pt x="5697" y="10676"/>
                    <a:pt x="5712" y="10676"/>
                  </a:cubicBezTo>
                  <a:cubicBezTo>
                    <a:pt x="5897" y="10676"/>
                    <a:pt x="6062" y="10540"/>
                    <a:pt x="6084" y="10352"/>
                  </a:cubicBezTo>
                  <a:lnTo>
                    <a:pt x="6548" y="6876"/>
                  </a:lnTo>
                  <a:lnTo>
                    <a:pt x="10025" y="7328"/>
                  </a:lnTo>
                  <a:cubicBezTo>
                    <a:pt x="10045" y="7331"/>
                    <a:pt x="10064" y="7333"/>
                    <a:pt x="10084" y="7333"/>
                  </a:cubicBezTo>
                  <a:cubicBezTo>
                    <a:pt x="10263" y="7333"/>
                    <a:pt x="10420" y="7189"/>
                    <a:pt x="10442" y="7007"/>
                  </a:cubicBezTo>
                  <a:lnTo>
                    <a:pt x="10704" y="5042"/>
                  </a:lnTo>
                  <a:cubicBezTo>
                    <a:pt x="10728" y="4828"/>
                    <a:pt x="10585" y="4649"/>
                    <a:pt x="10382" y="4613"/>
                  </a:cubicBezTo>
                  <a:lnTo>
                    <a:pt x="6906" y="4161"/>
                  </a:lnTo>
                  <a:lnTo>
                    <a:pt x="7358" y="684"/>
                  </a:lnTo>
                  <a:cubicBezTo>
                    <a:pt x="7394" y="470"/>
                    <a:pt x="7239" y="291"/>
                    <a:pt x="7037" y="256"/>
                  </a:cubicBezTo>
                  <a:lnTo>
                    <a:pt x="5072" y="6"/>
                  </a:lnTo>
                  <a:cubicBezTo>
                    <a:pt x="5050" y="2"/>
                    <a:pt x="5028" y="0"/>
                    <a:pt x="5007"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705" name="Google Shape;6705;p70"/>
            <p:cNvSpPr/>
            <p:nvPr/>
          </p:nvSpPr>
          <p:spPr>
            <a:xfrm>
              <a:off x="4657631" y="226472"/>
              <a:ext cx="196272" cy="181918"/>
            </a:xfrm>
            <a:custGeom>
              <a:avLst/>
              <a:gdLst/>
              <a:ahLst/>
              <a:cxnLst/>
              <a:rect l="l" t="t" r="r" b="b"/>
              <a:pathLst>
                <a:path w="6085" h="5640" extrusionOk="0">
                  <a:moveTo>
                    <a:pt x="3596" y="0"/>
                  </a:moveTo>
                  <a:lnTo>
                    <a:pt x="1215" y="1631"/>
                  </a:lnTo>
                  <a:cubicBezTo>
                    <a:pt x="250" y="2286"/>
                    <a:pt x="0" y="3596"/>
                    <a:pt x="655" y="4560"/>
                  </a:cubicBezTo>
                  <a:lnTo>
                    <a:pt x="774" y="4715"/>
                  </a:lnTo>
                  <a:cubicBezTo>
                    <a:pt x="1175" y="5316"/>
                    <a:pt x="1834" y="5640"/>
                    <a:pt x="2508" y="5640"/>
                  </a:cubicBezTo>
                  <a:cubicBezTo>
                    <a:pt x="2915" y="5640"/>
                    <a:pt x="3328" y="5521"/>
                    <a:pt x="3691" y="5275"/>
                  </a:cubicBezTo>
                  <a:lnTo>
                    <a:pt x="6084" y="3644"/>
                  </a:lnTo>
                  <a:lnTo>
                    <a:pt x="3596" y="0"/>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706" name="Google Shape;6706;p70"/>
            <p:cNvSpPr/>
            <p:nvPr/>
          </p:nvSpPr>
          <p:spPr>
            <a:xfrm>
              <a:off x="4790102" y="151317"/>
              <a:ext cx="196272" cy="181563"/>
            </a:xfrm>
            <a:custGeom>
              <a:avLst/>
              <a:gdLst/>
              <a:ahLst/>
              <a:cxnLst/>
              <a:rect l="l" t="t" r="r" b="b"/>
              <a:pathLst>
                <a:path w="6085" h="5629" extrusionOk="0">
                  <a:moveTo>
                    <a:pt x="3578" y="1"/>
                  </a:moveTo>
                  <a:cubicBezTo>
                    <a:pt x="3170" y="1"/>
                    <a:pt x="2757" y="119"/>
                    <a:pt x="2394" y="366"/>
                  </a:cubicBezTo>
                  <a:lnTo>
                    <a:pt x="1" y="1985"/>
                  </a:lnTo>
                  <a:lnTo>
                    <a:pt x="2477" y="5628"/>
                  </a:lnTo>
                  <a:lnTo>
                    <a:pt x="4870" y="4009"/>
                  </a:lnTo>
                  <a:cubicBezTo>
                    <a:pt x="5835" y="3354"/>
                    <a:pt x="6085" y="2044"/>
                    <a:pt x="5430" y="1080"/>
                  </a:cubicBezTo>
                  <a:lnTo>
                    <a:pt x="5323" y="925"/>
                  </a:lnTo>
                  <a:cubicBezTo>
                    <a:pt x="4915" y="324"/>
                    <a:pt x="4252" y="1"/>
                    <a:pt x="357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707" name="Google Shape;6707;p70"/>
            <p:cNvSpPr/>
            <p:nvPr/>
          </p:nvSpPr>
          <p:spPr>
            <a:xfrm>
              <a:off x="4600023" y="602242"/>
              <a:ext cx="346032" cy="344032"/>
            </a:xfrm>
            <a:custGeom>
              <a:avLst/>
              <a:gdLst/>
              <a:ahLst/>
              <a:cxnLst/>
              <a:rect l="l" t="t" r="r" b="b"/>
              <a:pathLst>
                <a:path w="10728" h="10666" extrusionOk="0">
                  <a:moveTo>
                    <a:pt x="5007" y="1"/>
                  </a:moveTo>
                  <a:cubicBezTo>
                    <a:pt x="4823" y="1"/>
                    <a:pt x="4676" y="136"/>
                    <a:pt x="4644" y="328"/>
                  </a:cubicBezTo>
                  <a:lnTo>
                    <a:pt x="4191" y="3793"/>
                  </a:lnTo>
                  <a:lnTo>
                    <a:pt x="715" y="3340"/>
                  </a:lnTo>
                  <a:cubicBezTo>
                    <a:pt x="692" y="3336"/>
                    <a:pt x="671" y="3335"/>
                    <a:pt x="649" y="3335"/>
                  </a:cubicBezTo>
                  <a:cubicBezTo>
                    <a:pt x="465" y="3335"/>
                    <a:pt x="318" y="3469"/>
                    <a:pt x="286" y="3662"/>
                  </a:cubicBezTo>
                  <a:lnTo>
                    <a:pt x="24" y="5626"/>
                  </a:lnTo>
                  <a:cubicBezTo>
                    <a:pt x="0" y="5829"/>
                    <a:pt x="143" y="6019"/>
                    <a:pt x="345" y="6043"/>
                  </a:cubicBezTo>
                  <a:lnTo>
                    <a:pt x="3834" y="6507"/>
                  </a:lnTo>
                  <a:lnTo>
                    <a:pt x="3370" y="9984"/>
                  </a:lnTo>
                  <a:cubicBezTo>
                    <a:pt x="3346" y="10186"/>
                    <a:pt x="3489" y="10377"/>
                    <a:pt x="3691" y="10401"/>
                  </a:cubicBezTo>
                  <a:lnTo>
                    <a:pt x="5668" y="10663"/>
                  </a:lnTo>
                  <a:cubicBezTo>
                    <a:pt x="5682" y="10664"/>
                    <a:pt x="5697" y="10665"/>
                    <a:pt x="5712" y="10665"/>
                  </a:cubicBezTo>
                  <a:cubicBezTo>
                    <a:pt x="5897" y="10665"/>
                    <a:pt x="6062" y="10529"/>
                    <a:pt x="6084" y="10341"/>
                  </a:cubicBezTo>
                  <a:lnTo>
                    <a:pt x="6537" y="6864"/>
                  </a:lnTo>
                  <a:lnTo>
                    <a:pt x="10025" y="7329"/>
                  </a:lnTo>
                  <a:cubicBezTo>
                    <a:pt x="10039" y="7330"/>
                    <a:pt x="10053" y="7331"/>
                    <a:pt x="10067" y="7331"/>
                  </a:cubicBezTo>
                  <a:cubicBezTo>
                    <a:pt x="10253" y="7331"/>
                    <a:pt x="10420" y="7184"/>
                    <a:pt x="10442" y="6995"/>
                  </a:cubicBezTo>
                  <a:lnTo>
                    <a:pt x="10704" y="5019"/>
                  </a:lnTo>
                  <a:cubicBezTo>
                    <a:pt x="10728" y="4817"/>
                    <a:pt x="10585" y="4626"/>
                    <a:pt x="10382" y="4602"/>
                  </a:cubicBezTo>
                  <a:lnTo>
                    <a:pt x="6906" y="4150"/>
                  </a:lnTo>
                  <a:lnTo>
                    <a:pt x="7358" y="661"/>
                  </a:lnTo>
                  <a:cubicBezTo>
                    <a:pt x="7382" y="459"/>
                    <a:pt x="7239" y="280"/>
                    <a:pt x="7037" y="245"/>
                  </a:cubicBezTo>
                  <a:lnTo>
                    <a:pt x="5072" y="6"/>
                  </a:lnTo>
                  <a:cubicBezTo>
                    <a:pt x="5050" y="3"/>
                    <a:pt x="5028" y="1"/>
                    <a:pt x="5007"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708" name="Google Shape;6708;p70"/>
            <p:cNvSpPr/>
            <p:nvPr/>
          </p:nvSpPr>
          <p:spPr>
            <a:xfrm>
              <a:off x="4657631" y="1251439"/>
              <a:ext cx="196272" cy="181563"/>
            </a:xfrm>
            <a:custGeom>
              <a:avLst/>
              <a:gdLst/>
              <a:ahLst/>
              <a:cxnLst/>
              <a:rect l="l" t="t" r="r" b="b"/>
              <a:pathLst>
                <a:path w="6085" h="5629" extrusionOk="0">
                  <a:moveTo>
                    <a:pt x="3596" y="1"/>
                  </a:moveTo>
                  <a:lnTo>
                    <a:pt x="1215" y="1620"/>
                  </a:lnTo>
                  <a:cubicBezTo>
                    <a:pt x="250" y="2275"/>
                    <a:pt x="0" y="3585"/>
                    <a:pt x="655" y="4549"/>
                  </a:cubicBezTo>
                  <a:lnTo>
                    <a:pt x="774" y="4704"/>
                  </a:lnTo>
                  <a:cubicBezTo>
                    <a:pt x="1175" y="5305"/>
                    <a:pt x="1834" y="5629"/>
                    <a:pt x="2508" y="5629"/>
                  </a:cubicBezTo>
                  <a:cubicBezTo>
                    <a:pt x="2915" y="5629"/>
                    <a:pt x="3328" y="5510"/>
                    <a:pt x="3691" y="5264"/>
                  </a:cubicBezTo>
                  <a:lnTo>
                    <a:pt x="6084" y="3644"/>
                  </a:lnTo>
                  <a:lnTo>
                    <a:pt x="3596" y="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709" name="Google Shape;6709;p70"/>
            <p:cNvSpPr/>
            <p:nvPr/>
          </p:nvSpPr>
          <p:spPr>
            <a:xfrm>
              <a:off x="4790102" y="1176188"/>
              <a:ext cx="196272" cy="181660"/>
            </a:xfrm>
            <a:custGeom>
              <a:avLst/>
              <a:gdLst/>
              <a:ahLst/>
              <a:cxnLst/>
              <a:rect l="l" t="t" r="r" b="b"/>
              <a:pathLst>
                <a:path w="6085" h="5632" extrusionOk="0">
                  <a:moveTo>
                    <a:pt x="3589" y="1"/>
                  </a:moveTo>
                  <a:cubicBezTo>
                    <a:pt x="3177" y="1"/>
                    <a:pt x="2761" y="120"/>
                    <a:pt x="2394" y="369"/>
                  </a:cubicBezTo>
                  <a:lnTo>
                    <a:pt x="1" y="1989"/>
                  </a:lnTo>
                  <a:lnTo>
                    <a:pt x="2477" y="5632"/>
                  </a:lnTo>
                  <a:lnTo>
                    <a:pt x="4870" y="4001"/>
                  </a:lnTo>
                  <a:cubicBezTo>
                    <a:pt x="5835" y="3346"/>
                    <a:pt x="6085" y="2036"/>
                    <a:pt x="5430" y="1072"/>
                  </a:cubicBezTo>
                  <a:lnTo>
                    <a:pt x="5430" y="1072"/>
                  </a:lnTo>
                  <a:lnTo>
                    <a:pt x="5430" y="1084"/>
                  </a:lnTo>
                  <a:lnTo>
                    <a:pt x="5323" y="917"/>
                  </a:lnTo>
                  <a:cubicBezTo>
                    <a:pt x="4917" y="319"/>
                    <a:pt x="4259" y="1"/>
                    <a:pt x="3589"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710" name="Google Shape;6710;p70"/>
            <p:cNvSpPr/>
            <p:nvPr/>
          </p:nvSpPr>
          <p:spPr>
            <a:xfrm>
              <a:off x="4600023" y="1626564"/>
              <a:ext cx="346032" cy="344387"/>
            </a:xfrm>
            <a:custGeom>
              <a:avLst/>
              <a:gdLst/>
              <a:ahLst/>
              <a:cxnLst/>
              <a:rect l="l" t="t" r="r" b="b"/>
              <a:pathLst>
                <a:path w="10728" h="10677" extrusionOk="0">
                  <a:moveTo>
                    <a:pt x="5026" y="1"/>
                  </a:moveTo>
                  <a:cubicBezTo>
                    <a:pt x="4833" y="1"/>
                    <a:pt x="4677" y="137"/>
                    <a:pt x="4644" y="325"/>
                  </a:cubicBezTo>
                  <a:lnTo>
                    <a:pt x="4191" y="3813"/>
                  </a:lnTo>
                  <a:lnTo>
                    <a:pt x="715" y="3349"/>
                  </a:lnTo>
                  <a:cubicBezTo>
                    <a:pt x="700" y="3347"/>
                    <a:pt x="685" y="3346"/>
                    <a:pt x="670" y="3346"/>
                  </a:cubicBezTo>
                  <a:cubicBezTo>
                    <a:pt x="485" y="3346"/>
                    <a:pt x="320" y="3483"/>
                    <a:pt x="298" y="3670"/>
                  </a:cubicBezTo>
                  <a:lnTo>
                    <a:pt x="24" y="5635"/>
                  </a:lnTo>
                  <a:cubicBezTo>
                    <a:pt x="0" y="5837"/>
                    <a:pt x="143" y="6028"/>
                    <a:pt x="345" y="6052"/>
                  </a:cubicBezTo>
                  <a:lnTo>
                    <a:pt x="3834" y="6516"/>
                  </a:lnTo>
                  <a:lnTo>
                    <a:pt x="3370" y="9993"/>
                  </a:lnTo>
                  <a:cubicBezTo>
                    <a:pt x="3346" y="10195"/>
                    <a:pt x="3489" y="10386"/>
                    <a:pt x="3691" y="10409"/>
                  </a:cubicBezTo>
                  <a:lnTo>
                    <a:pt x="5668" y="10671"/>
                  </a:lnTo>
                  <a:cubicBezTo>
                    <a:pt x="5688" y="10675"/>
                    <a:pt x="5709" y="10677"/>
                    <a:pt x="5729" y="10677"/>
                  </a:cubicBezTo>
                  <a:cubicBezTo>
                    <a:pt x="5905" y="10677"/>
                    <a:pt x="6052" y="10542"/>
                    <a:pt x="6084" y="10350"/>
                  </a:cubicBezTo>
                  <a:lnTo>
                    <a:pt x="6537" y="6873"/>
                  </a:lnTo>
                  <a:lnTo>
                    <a:pt x="10025" y="7338"/>
                  </a:lnTo>
                  <a:cubicBezTo>
                    <a:pt x="10040" y="7339"/>
                    <a:pt x="10055" y="7340"/>
                    <a:pt x="10069" y="7340"/>
                  </a:cubicBezTo>
                  <a:cubicBezTo>
                    <a:pt x="10255" y="7340"/>
                    <a:pt x="10420" y="7204"/>
                    <a:pt x="10442" y="7016"/>
                  </a:cubicBezTo>
                  <a:lnTo>
                    <a:pt x="10704" y="5040"/>
                  </a:lnTo>
                  <a:cubicBezTo>
                    <a:pt x="10728" y="4837"/>
                    <a:pt x="10585" y="4647"/>
                    <a:pt x="10382" y="4623"/>
                  </a:cubicBezTo>
                  <a:lnTo>
                    <a:pt x="6906" y="4159"/>
                  </a:lnTo>
                  <a:lnTo>
                    <a:pt x="7358" y="682"/>
                  </a:lnTo>
                  <a:cubicBezTo>
                    <a:pt x="7382" y="480"/>
                    <a:pt x="7239" y="289"/>
                    <a:pt x="7037" y="265"/>
                  </a:cubicBezTo>
                  <a:lnTo>
                    <a:pt x="5072" y="3"/>
                  </a:lnTo>
                  <a:cubicBezTo>
                    <a:pt x="5057" y="2"/>
                    <a:pt x="5041" y="1"/>
                    <a:pt x="5026"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711" name="Google Shape;6711;p70"/>
            <p:cNvSpPr/>
            <p:nvPr/>
          </p:nvSpPr>
          <p:spPr>
            <a:xfrm>
              <a:off x="4657631" y="2276051"/>
              <a:ext cx="196272" cy="181563"/>
            </a:xfrm>
            <a:custGeom>
              <a:avLst/>
              <a:gdLst/>
              <a:ahLst/>
              <a:cxnLst/>
              <a:rect l="l" t="t" r="r" b="b"/>
              <a:pathLst>
                <a:path w="6085" h="5629" extrusionOk="0">
                  <a:moveTo>
                    <a:pt x="3596" y="1"/>
                  </a:moveTo>
                  <a:lnTo>
                    <a:pt x="1215" y="1620"/>
                  </a:lnTo>
                  <a:cubicBezTo>
                    <a:pt x="250" y="2275"/>
                    <a:pt x="0" y="3585"/>
                    <a:pt x="655" y="4549"/>
                  </a:cubicBezTo>
                  <a:lnTo>
                    <a:pt x="774" y="4716"/>
                  </a:lnTo>
                  <a:cubicBezTo>
                    <a:pt x="1174" y="5308"/>
                    <a:pt x="1832" y="5629"/>
                    <a:pt x="2505" y="5629"/>
                  </a:cubicBezTo>
                  <a:cubicBezTo>
                    <a:pt x="2913" y="5629"/>
                    <a:pt x="3327" y="5511"/>
                    <a:pt x="3691" y="5263"/>
                  </a:cubicBezTo>
                  <a:lnTo>
                    <a:pt x="6084" y="3644"/>
                  </a:lnTo>
                  <a:lnTo>
                    <a:pt x="3596" y="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712" name="Google Shape;6712;p70"/>
            <p:cNvSpPr/>
            <p:nvPr/>
          </p:nvSpPr>
          <p:spPr>
            <a:xfrm>
              <a:off x="4790102" y="2200542"/>
              <a:ext cx="196272" cy="181918"/>
            </a:xfrm>
            <a:custGeom>
              <a:avLst/>
              <a:gdLst/>
              <a:ahLst/>
              <a:cxnLst/>
              <a:rect l="l" t="t" r="r" b="b"/>
              <a:pathLst>
                <a:path w="6085" h="5640" extrusionOk="0">
                  <a:moveTo>
                    <a:pt x="3578" y="0"/>
                  </a:moveTo>
                  <a:cubicBezTo>
                    <a:pt x="3170" y="0"/>
                    <a:pt x="2757" y="119"/>
                    <a:pt x="2394" y="365"/>
                  </a:cubicBezTo>
                  <a:lnTo>
                    <a:pt x="1" y="1996"/>
                  </a:lnTo>
                  <a:lnTo>
                    <a:pt x="2477" y="5640"/>
                  </a:lnTo>
                  <a:lnTo>
                    <a:pt x="4870" y="4009"/>
                  </a:lnTo>
                  <a:cubicBezTo>
                    <a:pt x="5835" y="3354"/>
                    <a:pt x="6085" y="2044"/>
                    <a:pt x="5430" y="1080"/>
                  </a:cubicBezTo>
                  <a:lnTo>
                    <a:pt x="5323" y="925"/>
                  </a:lnTo>
                  <a:cubicBezTo>
                    <a:pt x="4915" y="324"/>
                    <a:pt x="4252" y="0"/>
                    <a:pt x="3578"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713" name="Google Shape;6713;p70"/>
            <p:cNvSpPr/>
            <p:nvPr/>
          </p:nvSpPr>
          <p:spPr>
            <a:xfrm>
              <a:off x="4600023" y="2651564"/>
              <a:ext cx="346032" cy="344000"/>
            </a:xfrm>
            <a:custGeom>
              <a:avLst/>
              <a:gdLst/>
              <a:ahLst/>
              <a:cxnLst/>
              <a:rect l="l" t="t" r="r" b="b"/>
              <a:pathLst>
                <a:path w="10728" h="10665" extrusionOk="0">
                  <a:moveTo>
                    <a:pt x="5026" y="0"/>
                  </a:moveTo>
                  <a:cubicBezTo>
                    <a:pt x="4833" y="0"/>
                    <a:pt x="4678" y="137"/>
                    <a:pt x="4656" y="325"/>
                  </a:cubicBezTo>
                  <a:lnTo>
                    <a:pt x="4191" y="3801"/>
                  </a:lnTo>
                  <a:lnTo>
                    <a:pt x="715" y="3337"/>
                  </a:lnTo>
                  <a:cubicBezTo>
                    <a:pt x="700" y="3335"/>
                    <a:pt x="685" y="3334"/>
                    <a:pt x="670" y="3334"/>
                  </a:cubicBezTo>
                  <a:cubicBezTo>
                    <a:pt x="485" y="3334"/>
                    <a:pt x="320" y="3471"/>
                    <a:pt x="298" y="3658"/>
                  </a:cubicBezTo>
                  <a:lnTo>
                    <a:pt x="24" y="5635"/>
                  </a:lnTo>
                  <a:cubicBezTo>
                    <a:pt x="0" y="5837"/>
                    <a:pt x="143" y="6016"/>
                    <a:pt x="345" y="6051"/>
                  </a:cubicBezTo>
                  <a:lnTo>
                    <a:pt x="3834" y="6504"/>
                  </a:lnTo>
                  <a:lnTo>
                    <a:pt x="3370" y="9992"/>
                  </a:lnTo>
                  <a:cubicBezTo>
                    <a:pt x="3346" y="10195"/>
                    <a:pt x="3489" y="10373"/>
                    <a:pt x="3691" y="10409"/>
                  </a:cubicBezTo>
                  <a:lnTo>
                    <a:pt x="5668" y="10659"/>
                  </a:lnTo>
                  <a:cubicBezTo>
                    <a:pt x="5689" y="10663"/>
                    <a:pt x="5709" y="10665"/>
                    <a:pt x="5730" y="10665"/>
                  </a:cubicBezTo>
                  <a:cubicBezTo>
                    <a:pt x="5908" y="10665"/>
                    <a:pt x="6063" y="10531"/>
                    <a:pt x="6084" y="10350"/>
                  </a:cubicBezTo>
                  <a:lnTo>
                    <a:pt x="6537" y="6861"/>
                  </a:lnTo>
                  <a:lnTo>
                    <a:pt x="10025" y="7325"/>
                  </a:lnTo>
                  <a:cubicBezTo>
                    <a:pt x="10040" y="7327"/>
                    <a:pt x="10055" y="7328"/>
                    <a:pt x="10069" y="7328"/>
                  </a:cubicBezTo>
                  <a:cubicBezTo>
                    <a:pt x="10253" y="7328"/>
                    <a:pt x="10409" y="7192"/>
                    <a:pt x="10442" y="7016"/>
                  </a:cubicBezTo>
                  <a:lnTo>
                    <a:pt x="10704" y="5039"/>
                  </a:lnTo>
                  <a:cubicBezTo>
                    <a:pt x="10728" y="4837"/>
                    <a:pt x="10585" y="4646"/>
                    <a:pt x="10382" y="4623"/>
                  </a:cubicBezTo>
                  <a:lnTo>
                    <a:pt x="6906" y="4158"/>
                  </a:lnTo>
                  <a:lnTo>
                    <a:pt x="7358" y="682"/>
                  </a:lnTo>
                  <a:cubicBezTo>
                    <a:pt x="7382" y="479"/>
                    <a:pt x="7239" y="289"/>
                    <a:pt x="7037" y="265"/>
                  </a:cubicBezTo>
                  <a:lnTo>
                    <a:pt x="5072" y="3"/>
                  </a:lnTo>
                  <a:cubicBezTo>
                    <a:pt x="5057" y="1"/>
                    <a:pt x="5041" y="0"/>
                    <a:pt x="5026"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714" name="Google Shape;6714;p70"/>
            <p:cNvSpPr/>
            <p:nvPr/>
          </p:nvSpPr>
          <p:spPr>
            <a:xfrm>
              <a:off x="4657631" y="3300663"/>
              <a:ext cx="196272" cy="181660"/>
            </a:xfrm>
            <a:custGeom>
              <a:avLst/>
              <a:gdLst/>
              <a:ahLst/>
              <a:cxnLst/>
              <a:rect l="l" t="t" r="r" b="b"/>
              <a:pathLst>
                <a:path w="6085" h="5632" extrusionOk="0">
                  <a:moveTo>
                    <a:pt x="3596" y="1"/>
                  </a:moveTo>
                  <a:lnTo>
                    <a:pt x="1215" y="1620"/>
                  </a:lnTo>
                  <a:cubicBezTo>
                    <a:pt x="250" y="2275"/>
                    <a:pt x="0" y="3584"/>
                    <a:pt x="655" y="4549"/>
                  </a:cubicBezTo>
                  <a:lnTo>
                    <a:pt x="774" y="4715"/>
                  </a:lnTo>
                  <a:cubicBezTo>
                    <a:pt x="1176" y="5311"/>
                    <a:pt x="1838" y="5632"/>
                    <a:pt x="2514" y="5632"/>
                  </a:cubicBezTo>
                  <a:cubicBezTo>
                    <a:pt x="2919" y="5632"/>
                    <a:pt x="3329" y="5516"/>
                    <a:pt x="3691" y="5275"/>
                  </a:cubicBezTo>
                  <a:lnTo>
                    <a:pt x="6084" y="3644"/>
                  </a:lnTo>
                  <a:lnTo>
                    <a:pt x="3596" y="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715" name="Google Shape;6715;p70"/>
            <p:cNvSpPr/>
            <p:nvPr/>
          </p:nvSpPr>
          <p:spPr>
            <a:xfrm>
              <a:off x="4790102" y="3225154"/>
              <a:ext cx="196272" cy="181918"/>
            </a:xfrm>
            <a:custGeom>
              <a:avLst/>
              <a:gdLst/>
              <a:ahLst/>
              <a:cxnLst/>
              <a:rect l="l" t="t" r="r" b="b"/>
              <a:pathLst>
                <a:path w="6085" h="5640" extrusionOk="0">
                  <a:moveTo>
                    <a:pt x="3578" y="0"/>
                  </a:moveTo>
                  <a:cubicBezTo>
                    <a:pt x="3170" y="0"/>
                    <a:pt x="2757" y="118"/>
                    <a:pt x="2394" y="365"/>
                  </a:cubicBezTo>
                  <a:lnTo>
                    <a:pt x="1" y="1996"/>
                  </a:lnTo>
                  <a:lnTo>
                    <a:pt x="2477" y="5640"/>
                  </a:lnTo>
                  <a:lnTo>
                    <a:pt x="4870" y="4008"/>
                  </a:lnTo>
                  <a:cubicBezTo>
                    <a:pt x="5835" y="3354"/>
                    <a:pt x="6085" y="2044"/>
                    <a:pt x="5430" y="1091"/>
                  </a:cubicBezTo>
                  <a:lnTo>
                    <a:pt x="5323" y="925"/>
                  </a:lnTo>
                  <a:cubicBezTo>
                    <a:pt x="4915" y="324"/>
                    <a:pt x="4252" y="0"/>
                    <a:pt x="3578"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716" name="Google Shape;6716;p70"/>
            <p:cNvSpPr/>
            <p:nvPr/>
          </p:nvSpPr>
          <p:spPr>
            <a:xfrm>
              <a:off x="4600023" y="3676079"/>
              <a:ext cx="346032" cy="344387"/>
            </a:xfrm>
            <a:custGeom>
              <a:avLst/>
              <a:gdLst/>
              <a:ahLst/>
              <a:cxnLst/>
              <a:rect l="l" t="t" r="r" b="b"/>
              <a:pathLst>
                <a:path w="10728" h="10677" extrusionOk="0">
                  <a:moveTo>
                    <a:pt x="5007" y="0"/>
                  </a:moveTo>
                  <a:cubicBezTo>
                    <a:pt x="4823" y="0"/>
                    <a:pt x="4676" y="135"/>
                    <a:pt x="4644" y="327"/>
                  </a:cubicBezTo>
                  <a:lnTo>
                    <a:pt x="4191" y="3804"/>
                  </a:lnTo>
                  <a:lnTo>
                    <a:pt x="715" y="3340"/>
                  </a:lnTo>
                  <a:cubicBezTo>
                    <a:pt x="700" y="3338"/>
                    <a:pt x="685" y="3337"/>
                    <a:pt x="670" y="3337"/>
                  </a:cubicBezTo>
                  <a:cubicBezTo>
                    <a:pt x="485" y="3337"/>
                    <a:pt x="320" y="3473"/>
                    <a:pt x="298" y="3661"/>
                  </a:cubicBezTo>
                  <a:lnTo>
                    <a:pt x="24" y="5638"/>
                  </a:lnTo>
                  <a:cubicBezTo>
                    <a:pt x="0" y="5840"/>
                    <a:pt x="143" y="6019"/>
                    <a:pt x="345" y="6054"/>
                  </a:cubicBezTo>
                  <a:lnTo>
                    <a:pt x="3834" y="6519"/>
                  </a:lnTo>
                  <a:lnTo>
                    <a:pt x="3370" y="9995"/>
                  </a:lnTo>
                  <a:cubicBezTo>
                    <a:pt x="3346" y="10198"/>
                    <a:pt x="3489" y="10388"/>
                    <a:pt x="3691" y="10412"/>
                  </a:cubicBezTo>
                  <a:lnTo>
                    <a:pt x="5668" y="10674"/>
                  </a:lnTo>
                  <a:cubicBezTo>
                    <a:pt x="5682" y="10676"/>
                    <a:pt x="5697" y="10676"/>
                    <a:pt x="5712" y="10676"/>
                  </a:cubicBezTo>
                  <a:cubicBezTo>
                    <a:pt x="5895" y="10676"/>
                    <a:pt x="6051" y="10540"/>
                    <a:pt x="6084" y="10352"/>
                  </a:cubicBezTo>
                  <a:lnTo>
                    <a:pt x="6537" y="6876"/>
                  </a:lnTo>
                  <a:lnTo>
                    <a:pt x="10025" y="7328"/>
                  </a:lnTo>
                  <a:cubicBezTo>
                    <a:pt x="10046" y="7332"/>
                    <a:pt x="10067" y="7334"/>
                    <a:pt x="10087" y="7334"/>
                  </a:cubicBezTo>
                  <a:cubicBezTo>
                    <a:pt x="10265" y="7334"/>
                    <a:pt x="10421" y="7199"/>
                    <a:pt x="10442" y="7007"/>
                  </a:cubicBezTo>
                  <a:lnTo>
                    <a:pt x="10704" y="5042"/>
                  </a:lnTo>
                  <a:cubicBezTo>
                    <a:pt x="10728" y="4840"/>
                    <a:pt x="10585" y="4649"/>
                    <a:pt x="10382" y="4625"/>
                  </a:cubicBezTo>
                  <a:lnTo>
                    <a:pt x="6906" y="4161"/>
                  </a:lnTo>
                  <a:lnTo>
                    <a:pt x="7358" y="685"/>
                  </a:lnTo>
                  <a:cubicBezTo>
                    <a:pt x="7382" y="482"/>
                    <a:pt x="7239" y="292"/>
                    <a:pt x="7037" y="268"/>
                  </a:cubicBezTo>
                  <a:lnTo>
                    <a:pt x="5072" y="6"/>
                  </a:lnTo>
                  <a:cubicBezTo>
                    <a:pt x="5050" y="2"/>
                    <a:pt x="5028" y="0"/>
                    <a:pt x="5007"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717" name="Google Shape;6717;p70"/>
            <p:cNvSpPr/>
            <p:nvPr/>
          </p:nvSpPr>
          <p:spPr>
            <a:xfrm>
              <a:off x="4657631" y="4325276"/>
              <a:ext cx="196272" cy="181918"/>
            </a:xfrm>
            <a:custGeom>
              <a:avLst/>
              <a:gdLst/>
              <a:ahLst/>
              <a:cxnLst/>
              <a:rect l="l" t="t" r="r" b="b"/>
              <a:pathLst>
                <a:path w="6085" h="5640" extrusionOk="0">
                  <a:moveTo>
                    <a:pt x="3596" y="0"/>
                  </a:moveTo>
                  <a:lnTo>
                    <a:pt x="1215" y="1632"/>
                  </a:lnTo>
                  <a:cubicBezTo>
                    <a:pt x="250" y="2286"/>
                    <a:pt x="0" y="3596"/>
                    <a:pt x="655" y="4549"/>
                  </a:cubicBezTo>
                  <a:lnTo>
                    <a:pt x="774" y="4715"/>
                  </a:lnTo>
                  <a:cubicBezTo>
                    <a:pt x="1175" y="5316"/>
                    <a:pt x="1834" y="5640"/>
                    <a:pt x="2508" y="5640"/>
                  </a:cubicBezTo>
                  <a:cubicBezTo>
                    <a:pt x="2915" y="5640"/>
                    <a:pt x="3328" y="5522"/>
                    <a:pt x="3691" y="5275"/>
                  </a:cubicBezTo>
                  <a:lnTo>
                    <a:pt x="6084" y="3644"/>
                  </a:lnTo>
                  <a:lnTo>
                    <a:pt x="3596" y="0"/>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718" name="Google Shape;6718;p70"/>
            <p:cNvSpPr/>
            <p:nvPr/>
          </p:nvSpPr>
          <p:spPr>
            <a:xfrm>
              <a:off x="4790102" y="4249734"/>
              <a:ext cx="196272" cy="181950"/>
            </a:xfrm>
            <a:custGeom>
              <a:avLst/>
              <a:gdLst/>
              <a:ahLst/>
              <a:cxnLst/>
              <a:rect l="l" t="t" r="r" b="b"/>
              <a:pathLst>
                <a:path w="6085" h="5641" extrusionOk="0">
                  <a:moveTo>
                    <a:pt x="3578" y="1"/>
                  </a:moveTo>
                  <a:cubicBezTo>
                    <a:pt x="3170" y="1"/>
                    <a:pt x="2757" y="119"/>
                    <a:pt x="2394" y="366"/>
                  </a:cubicBezTo>
                  <a:lnTo>
                    <a:pt x="1" y="1997"/>
                  </a:lnTo>
                  <a:lnTo>
                    <a:pt x="2477" y="5640"/>
                  </a:lnTo>
                  <a:lnTo>
                    <a:pt x="4870" y="4009"/>
                  </a:lnTo>
                  <a:cubicBezTo>
                    <a:pt x="5835" y="3354"/>
                    <a:pt x="6085" y="2045"/>
                    <a:pt x="5430" y="1092"/>
                  </a:cubicBezTo>
                  <a:lnTo>
                    <a:pt x="5323" y="926"/>
                  </a:lnTo>
                  <a:cubicBezTo>
                    <a:pt x="4915" y="325"/>
                    <a:pt x="4252" y="1"/>
                    <a:pt x="357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719" name="Google Shape;6719;p70"/>
            <p:cNvSpPr/>
            <p:nvPr/>
          </p:nvSpPr>
          <p:spPr>
            <a:xfrm>
              <a:off x="4600023" y="4700692"/>
              <a:ext cx="346032" cy="344387"/>
            </a:xfrm>
            <a:custGeom>
              <a:avLst/>
              <a:gdLst/>
              <a:ahLst/>
              <a:cxnLst/>
              <a:rect l="l" t="t" r="r" b="b"/>
              <a:pathLst>
                <a:path w="10728" h="10677" extrusionOk="0">
                  <a:moveTo>
                    <a:pt x="5007" y="0"/>
                  </a:moveTo>
                  <a:cubicBezTo>
                    <a:pt x="4823" y="0"/>
                    <a:pt x="4676" y="135"/>
                    <a:pt x="4644" y="327"/>
                  </a:cubicBezTo>
                  <a:lnTo>
                    <a:pt x="4191" y="3804"/>
                  </a:lnTo>
                  <a:lnTo>
                    <a:pt x="715" y="3339"/>
                  </a:lnTo>
                  <a:cubicBezTo>
                    <a:pt x="700" y="3338"/>
                    <a:pt x="685" y="3337"/>
                    <a:pt x="670" y="3337"/>
                  </a:cubicBezTo>
                  <a:cubicBezTo>
                    <a:pt x="485" y="3337"/>
                    <a:pt x="320" y="3473"/>
                    <a:pt x="298" y="3661"/>
                  </a:cubicBezTo>
                  <a:lnTo>
                    <a:pt x="24" y="5637"/>
                  </a:lnTo>
                  <a:cubicBezTo>
                    <a:pt x="0" y="5840"/>
                    <a:pt x="143" y="6030"/>
                    <a:pt x="345" y="6054"/>
                  </a:cubicBezTo>
                  <a:lnTo>
                    <a:pt x="3834" y="6518"/>
                  </a:lnTo>
                  <a:lnTo>
                    <a:pt x="3370" y="9995"/>
                  </a:lnTo>
                  <a:cubicBezTo>
                    <a:pt x="3346" y="10197"/>
                    <a:pt x="3489" y="10388"/>
                    <a:pt x="3691" y="10412"/>
                  </a:cubicBezTo>
                  <a:lnTo>
                    <a:pt x="5668" y="10674"/>
                  </a:lnTo>
                  <a:cubicBezTo>
                    <a:pt x="5682" y="10675"/>
                    <a:pt x="5697" y="10676"/>
                    <a:pt x="5712" y="10676"/>
                  </a:cubicBezTo>
                  <a:cubicBezTo>
                    <a:pt x="5897" y="10676"/>
                    <a:pt x="6062" y="10540"/>
                    <a:pt x="6084" y="10352"/>
                  </a:cubicBezTo>
                  <a:lnTo>
                    <a:pt x="6537" y="6876"/>
                  </a:lnTo>
                  <a:lnTo>
                    <a:pt x="10025" y="7328"/>
                  </a:lnTo>
                  <a:cubicBezTo>
                    <a:pt x="10045" y="7331"/>
                    <a:pt x="10065" y="7333"/>
                    <a:pt x="10084" y="7333"/>
                  </a:cubicBezTo>
                  <a:cubicBezTo>
                    <a:pt x="10263" y="7333"/>
                    <a:pt x="10420" y="7189"/>
                    <a:pt x="10442" y="7007"/>
                  </a:cubicBezTo>
                  <a:lnTo>
                    <a:pt x="10704" y="5042"/>
                  </a:lnTo>
                  <a:cubicBezTo>
                    <a:pt x="10728" y="4828"/>
                    <a:pt x="10585" y="4649"/>
                    <a:pt x="10382" y="4613"/>
                  </a:cubicBezTo>
                  <a:lnTo>
                    <a:pt x="6906" y="4161"/>
                  </a:lnTo>
                  <a:lnTo>
                    <a:pt x="7358" y="684"/>
                  </a:lnTo>
                  <a:cubicBezTo>
                    <a:pt x="7382" y="482"/>
                    <a:pt x="7239" y="291"/>
                    <a:pt x="7037" y="256"/>
                  </a:cubicBezTo>
                  <a:lnTo>
                    <a:pt x="5072" y="6"/>
                  </a:lnTo>
                  <a:cubicBezTo>
                    <a:pt x="5050" y="2"/>
                    <a:pt x="5028" y="0"/>
                    <a:pt x="5007"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grpSp>
      <p:sp>
        <p:nvSpPr>
          <p:cNvPr id="6720" name="Google Shape;6720;p70"/>
          <p:cNvSpPr txBox="1">
            <a:spLocks noGrp="1"/>
          </p:cNvSpPr>
          <p:nvPr>
            <p:ph type="body" idx="1"/>
          </p:nvPr>
        </p:nvSpPr>
        <p:spPr>
          <a:xfrm>
            <a:off x="6507367" y="3528667"/>
            <a:ext cx="4857200" cy="934400"/>
          </a:xfrm>
          <a:prstGeom prst="rect">
            <a:avLst/>
          </a:prstGeom>
          <a:noFill/>
          <a:ln>
            <a:noFill/>
          </a:ln>
        </p:spPr>
        <p:txBody>
          <a:bodyPr spcFirstLastPara="1" wrap="square" lIns="68575" tIns="68575" rIns="68575" bIns="68575" anchor="ctr" anchorCtr="0">
            <a:noAutofit/>
          </a:bodyPr>
          <a:lstStyle>
            <a:lvl1pPr marL="457200" lvl="0" indent="-228600" algn="r">
              <a:lnSpc>
                <a:spcPct val="100000"/>
              </a:lnSpc>
              <a:spcBef>
                <a:spcPts val="0"/>
              </a:spcBef>
              <a:spcAft>
                <a:spcPts val="0"/>
              </a:spcAft>
              <a:buSzPts val="1400"/>
              <a:buNone/>
              <a:defRPr/>
            </a:lvl1pPr>
            <a:lvl2pPr marL="914400" lvl="1" indent="-298450" algn="l">
              <a:lnSpc>
                <a:spcPct val="100000"/>
              </a:lnSpc>
              <a:spcBef>
                <a:spcPts val="2133"/>
              </a:spcBef>
              <a:spcAft>
                <a:spcPts val="0"/>
              </a:spcAft>
              <a:buSzPts val="1100"/>
              <a:buChar char="○"/>
              <a:defRPr/>
            </a:lvl2pPr>
            <a:lvl3pPr marL="1371600" lvl="2" indent="-298450" algn="l">
              <a:lnSpc>
                <a:spcPct val="100000"/>
              </a:lnSpc>
              <a:spcBef>
                <a:spcPts val="2133"/>
              </a:spcBef>
              <a:spcAft>
                <a:spcPts val="0"/>
              </a:spcAft>
              <a:buSzPts val="1100"/>
              <a:buChar char="■"/>
              <a:defRPr/>
            </a:lvl3pPr>
            <a:lvl4pPr marL="1828800" lvl="3" indent="-298450" algn="l">
              <a:lnSpc>
                <a:spcPct val="100000"/>
              </a:lnSpc>
              <a:spcBef>
                <a:spcPts val="2133"/>
              </a:spcBef>
              <a:spcAft>
                <a:spcPts val="0"/>
              </a:spcAft>
              <a:buSzPts val="1100"/>
              <a:buChar char="●"/>
              <a:defRPr/>
            </a:lvl4pPr>
            <a:lvl5pPr marL="2286000" lvl="4" indent="-298450" algn="l">
              <a:lnSpc>
                <a:spcPct val="100000"/>
              </a:lnSpc>
              <a:spcBef>
                <a:spcPts val="2133"/>
              </a:spcBef>
              <a:spcAft>
                <a:spcPts val="0"/>
              </a:spcAft>
              <a:buSzPts val="1100"/>
              <a:buChar char="○"/>
              <a:defRPr/>
            </a:lvl5pPr>
            <a:lvl6pPr marL="2743200" lvl="5" indent="-298450" algn="l">
              <a:lnSpc>
                <a:spcPct val="100000"/>
              </a:lnSpc>
              <a:spcBef>
                <a:spcPts val="2133"/>
              </a:spcBef>
              <a:spcAft>
                <a:spcPts val="0"/>
              </a:spcAft>
              <a:buSzPts val="1100"/>
              <a:buChar char="■"/>
              <a:defRPr/>
            </a:lvl6pPr>
            <a:lvl7pPr marL="3200400" lvl="6" indent="-298450" algn="l">
              <a:lnSpc>
                <a:spcPct val="100000"/>
              </a:lnSpc>
              <a:spcBef>
                <a:spcPts val="2133"/>
              </a:spcBef>
              <a:spcAft>
                <a:spcPts val="0"/>
              </a:spcAft>
              <a:buSzPts val="1100"/>
              <a:buChar char="●"/>
              <a:defRPr/>
            </a:lvl7pPr>
            <a:lvl8pPr marL="3657600" lvl="7" indent="-298450" algn="l">
              <a:lnSpc>
                <a:spcPct val="100000"/>
              </a:lnSpc>
              <a:spcBef>
                <a:spcPts val="2133"/>
              </a:spcBef>
              <a:spcAft>
                <a:spcPts val="0"/>
              </a:spcAft>
              <a:buSzPts val="1100"/>
              <a:buChar char="○"/>
              <a:defRPr/>
            </a:lvl8pPr>
            <a:lvl9pPr marL="4114800" lvl="8" indent="-298450" algn="l">
              <a:lnSpc>
                <a:spcPct val="100000"/>
              </a:lnSpc>
              <a:spcBef>
                <a:spcPts val="2133"/>
              </a:spcBef>
              <a:spcAft>
                <a:spcPts val="2133"/>
              </a:spcAft>
              <a:buSzPts val="1100"/>
              <a:buChar char="■"/>
              <a:defRPr/>
            </a:lvl9pPr>
          </a:lstStyle>
          <a:p>
            <a:endParaRPr/>
          </a:p>
        </p:txBody>
      </p:sp>
      <p:sp>
        <p:nvSpPr>
          <p:cNvPr id="6721" name="Google Shape;6721;p70"/>
          <p:cNvSpPr txBox="1">
            <a:spLocks noGrp="1"/>
          </p:cNvSpPr>
          <p:nvPr>
            <p:ph type="subTitle" idx="2"/>
          </p:nvPr>
        </p:nvSpPr>
        <p:spPr>
          <a:xfrm>
            <a:off x="5557567" y="2394951"/>
            <a:ext cx="5806800" cy="1072400"/>
          </a:xfrm>
          <a:prstGeom prst="rect">
            <a:avLst/>
          </a:prstGeom>
          <a:noFill/>
          <a:ln>
            <a:noFill/>
          </a:ln>
        </p:spPr>
        <p:txBody>
          <a:bodyPr spcFirstLastPara="1" wrap="square" lIns="68575" tIns="68575" rIns="68575" bIns="68575" anchor="ctr" anchorCtr="0">
            <a:noAutofit/>
          </a:bodyPr>
          <a:lstStyle>
            <a:lvl1pPr lvl="0" algn="r">
              <a:lnSpc>
                <a:spcPct val="100000"/>
              </a:lnSpc>
              <a:spcBef>
                <a:spcPts val="0"/>
              </a:spcBef>
              <a:spcAft>
                <a:spcPts val="0"/>
              </a:spcAft>
              <a:buSzPts val="1400"/>
              <a:buNone/>
              <a:defRPr sz="3200" b="1">
                <a:latin typeface="Open Sans ExtraBold"/>
                <a:ea typeface="Open Sans ExtraBold"/>
                <a:cs typeface="Open Sans ExtraBold"/>
                <a:sym typeface="Open Sans ExtraBold"/>
              </a:defRPr>
            </a:lvl1pPr>
            <a:lvl2pPr lvl="1" algn="l">
              <a:lnSpc>
                <a:spcPct val="100000"/>
              </a:lnSpc>
              <a:spcBef>
                <a:spcPts val="0"/>
              </a:spcBef>
              <a:spcAft>
                <a:spcPts val="0"/>
              </a:spcAft>
              <a:buSzPts val="1100"/>
              <a:buNone/>
              <a:defRPr/>
            </a:lvl2pPr>
            <a:lvl3pPr lvl="2" algn="l">
              <a:lnSpc>
                <a:spcPct val="100000"/>
              </a:lnSpc>
              <a:spcBef>
                <a:spcPts val="2133"/>
              </a:spcBef>
              <a:spcAft>
                <a:spcPts val="0"/>
              </a:spcAft>
              <a:buSzPts val="1100"/>
              <a:buNone/>
              <a:defRPr/>
            </a:lvl3pPr>
            <a:lvl4pPr lvl="3" algn="l">
              <a:lnSpc>
                <a:spcPct val="100000"/>
              </a:lnSpc>
              <a:spcBef>
                <a:spcPts val="2133"/>
              </a:spcBef>
              <a:spcAft>
                <a:spcPts val="0"/>
              </a:spcAft>
              <a:buSzPts val="1100"/>
              <a:buNone/>
              <a:defRPr/>
            </a:lvl4pPr>
            <a:lvl5pPr lvl="4" algn="l">
              <a:lnSpc>
                <a:spcPct val="100000"/>
              </a:lnSpc>
              <a:spcBef>
                <a:spcPts val="2133"/>
              </a:spcBef>
              <a:spcAft>
                <a:spcPts val="0"/>
              </a:spcAft>
              <a:buSzPts val="1100"/>
              <a:buNone/>
              <a:defRPr/>
            </a:lvl5pPr>
            <a:lvl6pPr lvl="5" algn="l">
              <a:lnSpc>
                <a:spcPct val="100000"/>
              </a:lnSpc>
              <a:spcBef>
                <a:spcPts val="2133"/>
              </a:spcBef>
              <a:spcAft>
                <a:spcPts val="0"/>
              </a:spcAft>
              <a:buSzPts val="1100"/>
              <a:buNone/>
              <a:defRPr/>
            </a:lvl6pPr>
            <a:lvl7pPr lvl="6" algn="l">
              <a:lnSpc>
                <a:spcPct val="100000"/>
              </a:lnSpc>
              <a:spcBef>
                <a:spcPts val="2133"/>
              </a:spcBef>
              <a:spcAft>
                <a:spcPts val="0"/>
              </a:spcAft>
              <a:buSzPts val="1100"/>
              <a:buNone/>
              <a:defRPr/>
            </a:lvl7pPr>
            <a:lvl8pPr lvl="7" algn="l">
              <a:lnSpc>
                <a:spcPct val="100000"/>
              </a:lnSpc>
              <a:spcBef>
                <a:spcPts val="2133"/>
              </a:spcBef>
              <a:spcAft>
                <a:spcPts val="0"/>
              </a:spcAft>
              <a:buSzPts val="1100"/>
              <a:buNone/>
              <a:defRPr/>
            </a:lvl8pPr>
            <a:lvl9pPr lvl="8" algn="l">
              <a:lnSpc>
                <a:spcPct val="100000"/>
              </a:lnSpc>
              <a:spcBef>
                <a:spcPts val="2133"/>
              </a:spcBef>
              <a:spcAft>
                <a:spcPts val="2133"/>
              </a:spcAft>
              <a:buSzPts val="1100"/>
              <a:buNone/>
              <a:defRPr/>
            </a:lvl9pPr>
          </a:lstStyle>
          <a:p>
            <a:endParaRPr/>
          </a:p>
        </p:txBody>
      </p:sp>
      <p:sp>
        <p:nvSpPr>
          <p:cNvPr id="6722" name="Google Shape;6722;p70"/>
          <p:cNvSpPr/>
          <p:nvPr/>
        </p:nvSpPr>
        <p:spPr>
          <a:xfrm>
            <a:off x="11422063" y="2724733"/>
            <a:ext cx="1300000" cy="48800"/>
          </a:xfrm>
          <a:prstGeom prst="rect">
            <a:avLst/>
          </a:pr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723" name="Google Shape;6723;p70"/>
          <p:cNvSpPr txBox="1">
            <a:spLocks noGrp="1"/>
          </p:cNvSpPr>
          <p:nvPr>
            <p:ph type="sldNum" idx="12"/>
          </p:nvPr>
        </p:nvSpPr>
        <p:spPr>
          <a:xfrm>
            <a:off x="11409045" y="6333135"/>
            <a:ext cx="731600" cy="524800"/>
          </a:xfrm>
          <a:prstGeom prst="rect">
            <a:avLst/>
          </a:prstGeom>
          <a:noFill/>
          <a:ln>
            <a:noFill/>
          </a:ln>
        </p:spPr>
        <p:txBody>
          <a:bodyPr spcFirstLastPara="1" wrap="square" lIns="68575" tIns="68575" rIns="68575" bIns="68575" anchor="t" anchorCtr="0">
            <a:noAutofit/>
          </a:bodyPr>
          <a:lstStyle>
            <a:lvl1pPr marL="0" marR="0" lvl="0" indent="0" algn="r">
              <a:lnSpc>
                <a:spcPct val="100000"/>
              </a:lnSpc>
              <a:spcBef>
                <a:spcPts val="0"/>
              </a:spcBef>
              <a:spcAft>
                <a:spcPts val="0"/>
              </a:spcAft>
              <a:buClr>
                <a:srgbClr val="000000"/>
              </a:buClr>
              <a:buSzPts val="1000"/>
              <a:buFont typeface="Arial"/>
              <a:buNone/>
              <a:defRPr sz="1733" b="0" i="0" u="none" strike="noStrike" cap="none">
                <a:solidFill>
                  <a:schemeClr val="dk2"/>
                </a:solidFill>
                <a:latin typeface="Open Sans"/>
                <a:ea typeface="Open Sans"/>
                <a:cs typeface="Open Sans"/>
                <a:sym typeface="Open Sans"/>
              </a:defRPr>
            </a:lvl1pPr>
            <a:lvl2pPr marL="0" marR="0" lvl="1" indent="0" algn="r">
              <a:lnSpc>
                <a:spcPct val="100000"/>
              </a:lnSpc>
              <a:spcBef>
                <a:spcPts val="0"/>
              </a:spcBef>
              <a:spcAft>
                <a:spcPts val="0"/>
              </a:spcAft>
              <a:buClr>
                <a:srgbClr val="000000"/>
              </a:buClr>
              <a:buSzPts val="1000"/>
              <a:buFont typeface="Arial"/>
              <a:buNone/>
              <a:defRPr sz="1733" b="0" i="0" u="none" strike="noStrike" cap="none">
                <a:solidFill>
                  <a:schemeClr val="dk2"/>
                </a:solidFill>
                <a:latin typeface="Open Sans"/>
                <a:ea typeface="Open Sans"/>
                <a:cs typeface="Open Sans"/>
                <a:sym typeface="Open Sans"/>
              </a:defRPr>
            </a:lvl2pPr>
            <a:lvl3pPr marL="0" marR="0" lvl="2" indent="0" algn="r">
              <a:lnSpc>
                <a:spcPct val="100000"/>
              </a:lnSpc>
              <a:spcBef>
                <a:spcPts val="0"/>
              </a:spcBef>
              <a:spcAft>
                <a:spcPts val="0"/>
              </a:spcAft>
              <a:buClr>
                <a:srgbClr val="000000"/>
              </a:buClr>
              <a:buSzPts val="1000"/>
              <a:buFont typeface="Arial"/>
              <a:buNone/>
              <a:defRPr sz="1733" b="0" i="0" u="none" strike="noStrike" cap="none">
                <a:solidFill>
                  <a:schemeClr val="dk2"/>
                </a:solidFill>
                <a:latin typeface="Open Sans"/>
                <a:ea typeface="Open Sans"/>
                <a:cs typeface="Open Sans"/>
                <a:sym typeface="Open Sans"/>
              </a:defRPr>
            </a:lvl3pPr>
            <a:lvl4pPr marL="0" marR="0" lvl="3" indent="0" algn="r">
              <a:lnSpc>
                <a:spcPct val="100000"/>
              </a:lnSpc>
              <a:spcBef>
                <a:spcPts val="0"/>
              </a:spcBef>
              <a:spcAft>
                <a:spcPts val="0"/>
              </a:spcAft>
              <a:buClr>
                <a:srgbClr val="000000"/>
              </a:buClr>
              <a:buSzPts val="1000"/>
              <a:buFont typeface="Arial"/>
              <a:buNone/>
              <a:defRPr sz="1733" b="0" i="0" u="none" strike="noStrike" cap="none">
                <a:solidFill>
                  <a:schemeClr val="dk2"/>
                </a:solidFill>
                <a:latin typeface="Open Sans"/>
                <a:ea typeface="Open Sans"/>
                <a:cs typeface="Open Sans"/>
                <a:sym typeface="Open Sans"/>
              </a:defRPr>
            </a:lvl4pPr>
            <a:lvl5pPr marL="0" marR="0" lvl="4" indent="0" algn="r">
              <a:lnSpc>
                <a:spcPct val="100000"/>
              </a:lnSpc>
              <a:spcBef>
                <a:spcPts val="0"/>
              </a:spcBef>
              <a:spcAft>
                <a:spcPts val="0"/>
              </a:spcAft>
              <a:buClr>
                <a:srgbClr val="000000"/>
              </a:buClr>
              <a:buSzPts val="1000"/>
              <a:buFont typeface="Arial"/>
              <a:buNone/>
              <a:defRPr sz="1733" b="0" i="0" u="none" strike="noStrike" cap="none">
                <a:solidFill>
                  <a:schemeClr val="dk2"/>
                </a:solidFill>
                <a:latin typeface="Open Sans"/>
                <a:ea typeface="Open Sans"/>
                <a:cs typeface="Open Sans"/>
                <a:sym typeface="Open Sans"/>
              </a:defRPr>
            </a:lvl5pPr>
            <a:lvl6pPr marL="0" marR="0" lvl="5" indent="0" algn="r">
              <a:lnSpc>
                <a:spcPct val="100000"/>
              </a:lnSpc>
              <a:spcBef>
                <a:spcPts val="0"/>
              </a:spcBef>
              <a:spcAft>
                <a:spcPts val="0"/>
              </a:spcAft>
              <a:buClr>
                <a:srgbClr val="000000"/>
              </a:buClr>
              <a:buSzPts val="1000"/>
              <a:buFont typeface="Arial"/>
              <a:buNone/>
              <a:defRPr sz="1733" b="0" i="0" u="none" strike="noStrike" cap="none">
                <a:solidFill>
                  <a:schemeClr val="dk2"/>
                </a:solidFill>
                <a:latin typeface="Open Sans"/>
                <a:ea typeface="Open Sans"/>
                <a:cs typeface="Open Sans"/>
                <a:sym typeface="Open Sans"/>
              </a:defRPr>
            </a:lvl6pPr>
            <a:lvl7pPr marL="0" marR="0" lvl="6" indent="0" algn="r">
              <a:lnSpc>
                <a:spcPct val="100000"/>
              </a:lnSpc>
              <a:spcBef>
                <a:spcPts val="0"/>
              </a:spcBef>
              <a:spcAft>
                <a:spcPts val="0"/>
              </a:spcAft>
              <a:buClr>
                <a:srgbClr val="000000"/>
              </a:buClr>
              <a:buSzPts val="1000"/>
              <a:buFont typeface="Arial"/>
              <a:buNone/>
              <a:defRPr sz="1733" b="0" i="0" u="none" strike="noStrike" cap="none">
                <a:solidFill>
                  <a:schemeClr val="dk2"/>
                </a:solidFill>
                <a:latin typeface="Open Sans"/>
                <a:ea typeface="Open Sans"/>
                <a:cs typeface="Open Sans"/>
                <a:sym typeface="Open Sans"/>
              </a:defRPr>
            </a:lvl7pPr>
            <a:lvl8pPr marL="0" marR="0" lvl="7" indent="0" algn="r">
              <a:lnSpc>
                <a:spcPct val="100000"/>
              </a:lnSpc>
              <a:spcBef>
                <a:spcPts val="0"/>
              </a:spcBef>
              <a:spcAft>
                <a:spcPts val="0"/>
              </a:spcAft>
              <a:buClr>
                <a:srgbClr val="000000"/>
              </a:buClr>
              <a:buSzPts val="1000"/>
              <a:buFont typeface="Arial"/>
              <a:buNone/>
              <a:defRPr sz="1733" b="0" i="0" u="none" strike="noStrike" cap="none">
                <a:solidFill>
                  <a:schemeClr val="dk2"/>
                </a:solidFill>
                <a:latin typeface="Open Sans"/>
                <a:ea typeface="Open Sans"/>
                <a:cs typeface="Open Sans"/>
                <a:sym typeface="Open Sans"/>
              </a:defRPr>
            </a:lvl8pPr>
            <a:lvl9pPr marL="0" marR="0" lvl="8" indent="0" algn="r">
              <a:lnSpc>
                <a:spcPct val="100000"/>
              </a:lnSpc>
              <a:spcBef>
                <a:spcPts val="0"/>
              </a:spcBef>
              <a:spcAft>
                <a:spcPts val="0"/>
              </a:spcAft>
              <a:buClr>
                <a:srgbClr val="000000"/>
              </a:buClr>
              <a:buSzPts val="1000"/>
              <a:buFont typeface="Arial"/>
              <a:buNone/>
              <a:defRPr sz="1733" b="0" i="0" u="none" strike="noStrike" cap="none">
                <a:solidFill>
                  <a:schemeClr val="dk2"/>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and text 4">
  <p:cSld name="1_Title and text 4">
    <p:spTree>
      <p:nvGrpSpPr>
        <p:cNvPr id="1" name="Shape 6724"/>
        <p:cNvGrpSpPr/>
        <p:nvPr/>
      </p:nvGrpSpPr>
      <p:grpSpPr>
        <a:xfrm>
          <a:off x="0" y="0"/>
          <a:ext cx="0" cy="0"/>
          <a:chOff x="0" y="0"/>
          <a:chExt cx="0" cy="0"/>
        </a:xfrm>
      </p:grpSpPr>
      <p:sp>
        <p:nvSpPr>
          <p:cNvPr id="6725" name="Google Shape;6725;p71"/>
          <p:cNvSpPr/>
          <p:nvPr/>
        </p:nvSpPr>
        <p:spPr>
          <a:xfrm>
            <a:off x="3509043" y="131227"/>
            <a:ext cx="466536" cy="581493"/>
          </a:xfrm>
          <a:custGeom>
            <a:avLst/>
            <a:gdLst/>
            <a:ahLst/>
            <a:cxnLst/>
            <a:rect l="l" t="t" r="r" b="b"/>
            <a:pathLst>
              <a:path w="10848" h="13521" extrusionOk="0">
                <a:moveTo>
                  <a:pt x="4147" y="435"/>
                </a:moveTo>
                <a:cubicBezTo>
                  <a:pt x="4435" y="435"/>
                  <a:pt x="4718" y="607"/>
                  <a:pt x="4775" y="994"/>
                </a:cubicBezTo>
                <a:cubicBezTo>
                  <a:pt x="4799" y="1196"/>
                  <a:pt x="4751" y="1387"/>
                  <a:pt x="4620" y="1541"/>
                </a:cubicBezTo>
                <a:lnTo>
                  <a:pt x="3835" y="1684"/>
                </a:lnTo>
                <a:cubicBezTo>
                  <a:pt x="3656" y="1589"/>
                  <a:pt x="3537" y="1422"/>
                  <a:pt x="3501" y="1232"/>
                </a:cubicBezTo>
                <a:cubicBezTo>
                  <a:pt x="3386" y="732"/>
                  <a:pt x="3770" y="435"/>
                  <a:pt x="4147" y="435"/>
                </a:cubicBezTo>
                <a:close/>
                <a:moveTo>
                  <a:pt x="7843" y="2749"/>
                </a:moveTo>
                <a:cubicBezTo>
                  <a:pt x="8105" y="2749"/>
                  <a:pt x="8340" y="2930"/>
                  <a:pt x="8383" y="3208"/>
                </a:cubicBezTo>
                <a:lnTo>
                  <a:pt x="9776" y="10769"/>
                </a:lnTo>
                <a:cubicBezTo>
                  <a:pt x="9823" y="11066"/>
                  <a:pt x="9633" y="11352"/>
                  <a:pt x="9323" y="11400"/>
                </a:cubicBezTo>
                <a:lnTo>
                  <a:pt x="3061" y="12543"/>
                </a:lnTo>
                <a:cubicBezTo>
                  <a:pt x="3025" y="12550"/>
                  <a:pt x="2990" y="12553"/>
                  <a:pt x="2956" y="12553"/>
                </a:cubicBezTo>
                <a:cubicBezTo>
                  <a:pt x="2699" y="12553"/>
                  <a:pt x="2472" y="12365"/>
                  <a:pt x="2430" y="12102"/>
                </a:cubicBezTo>
                <a:lnTo>
                  <a:pt x="1048" y="4530"/>
                </a:lnTo>
                <a:cubicBezTo>
                  <a:pt x="989" y="4232"/>
                  <a:pt x="1191" y="3946"/>
                  <a:pt x="1489" y="3899"/>
                </a:cubicBezTo>
                <a:lnTo>
                  <a:pt x="2239" y="3768"/>
                </a:lnTo>
                <a:cubicBezTo>
                  <a:pt x="2270" y="3977"/>
                  <a:pt x="2449" y="4122"/>
                  <a:pt x="2653" y="4122"/>
                </a:cubicBezTo>
                <a:cubicBezTo>
                  <a:pt x="2681" y="4122"/>
                  <a:pt x="2710" y="4119"/>
                  <a:pt x="2739" y="4113"/>
                </a:cubicBezTo>
                <a:lnTo>
                  <a:pt x="6656" y="3399"/>
                </a:lnTo>
                <a:cubicBezTo>
                  <a:pt x="6894" y="3363"/>
                  <a:pt x="7049" y="3125"/>
                  <a:pt x="7002" y="2899"/>
                </a:cubicBezTo>
                <a:lnTo>
                  <a:pt x="7752" y="2756"/>
                </a:lnTo>
                <a:cubicBezTo>
                  <a:pt x="7782" y="2751"/>
                  <a:pt x="7813" y="2749"/>
                  <a:pt x="7843" y="2749"/>
                </a:cubicBezTo>
                <a:close/>
                <a:moveTo>
                  <a:pt x="4125" y="0"/>
                </a:moveTo>
                <a:cubicBezTo>
                  <a:pt x="4061" y="0"/>
                  <a:pt x="3995" y="6"/>
                  <a:pt x="3930" y="17"/>
                </a:cubicBezTo>
                <a:cubicBezTo>
                  <a:pt x="3334" y="136"/>
                  <a:pt x="2942" y="708"/>
                  <a:pt x="3061" y="1303"/>
                </a:cubicBezTo>
                <a:cubicBezTo>
                  <a:pt x="3096" y="1482"/>
                  <a:pt x="3168" y="1649"/>
                  <a:pt x="3275" y="1779"/>
                </a:cubicBezTo>
                <a:lnTo>
                  <a:pt x="2501" y="1922"/>
                </a:lnTo>
                <a:cubicBezTo>
                  <a:pt x="2191" y="1982"/>
                  <a:pt x="1977" y="2291"/>
                  <a:pt x="2037" y="2613"/>
                </a:cubicBezTo>
                <a:lnTo>
                  <a:pt x="2084" y="2887"/>
                </a:lnTo>
                <a:lnTo>
                  <a:pt x="798" y="3125"/>
                </a:lnTo>
                <a:cubicBezTo>
                  <a:pt x="310" y="3208"/>
                  <a:pt x="1" y="3673"/>
                  <a:pt x="84" y="4149"/>
                </a:cubicBezTo>
                <a:lnTo>
                  <a:pt x="1656" y="12781"/>
                </a:lnTo>
                <a:cubicBezTo>
                  <a:pt x="1730" y="13217"/>
                  <a:pt x="2118" y="13520"/>
                  <a:pt x="2540" y="13520"/>
                </a:cubicBezTo>
                <a:cubicBezTo>
                  <a:pt x="2590" y="13520"/>
                  <a:pt x="2641" y="13516"/>
                  <a:pt x="2692" y="13507"/>
                </a:cubicBezTo>
                <a:lnTo>
                  <a:pt x="10038" y="12162"/>
                </a:lnTo>
                <a:cubicBezTo>
                  <a:pt x="10526" y="12066"/>
                  <a:pt x="10847" y="11602"/>
                  <a:pt x="10752" y="11126"/>
                </a:cubicBezTo>
                <a:lnTo>
                  <a:pt x="9169" y="2506"/>
                </a:lnTo>
                <a:cubicBezTo>
                  <a:pt x="9094" y="2069"/>
                  <a:pt x="8715" y="1766"/>
                  <a:pt x="8287" y="1766"/>
                </a:cubicBezTo>
                <a:cubicBezTo>
                  <a:pt x="8236" y="1766"/>
                  <a:pt x="8185" y="1771"/>
                  <a:pt x="8133" y="1779"/>
                </a:cubicBezTo>
                <a:lnTo>
                  <a:pt x="6847" y="2018"/>
                </a:lnTo>
                <a:lnTo>
                  <a:pt x="6799" y="1744"/>
                </a:lnTo>
                <a:cubicBezTo>
                  <a:pt x="6746" y="1458"/>
                  <a:pt x="6506" y="1258"/>
                  <a:pt x="6228" y="1258"/>
                </a:cubicBezTo>
                <a:cubicBezTo>
                  <a:pt x="6193" y="1258"/>
                  <a:pt x="6157" y="1261"/>
                  <a:pt x="6121" y="1268"/>
                </a:cubicBezTo>
                <a:lnTo>
                  <a:pt x="5168" y="1434"/>
                </a:lnTo>
                <a:cubicBezTo>
                  <a:pt x="5228" y="1268"/>
                  <a:pt x="5239" y="1089"/>
                  <a:pt x="5204" y="922"/>
                </a:cubicBezTo>
                <a:cubicBezTo>
                  <a:pt x="5119" y="381"/>
                  <a:pt x="4655" y="0"/>
                  <a:pt x="4125" y="0"/>
                </a:cubicBezTo>
                <a:close/>
              </a:path>
            </a:pathLst>
          </a:custGeom>
          <a:solidFill>
            <a:srgbClr val="D9D9D9">
              <a:alpha val="26666"/>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726" name="Google Shape;6726;p71"/>
          <p:cNvSpPr/>
          <p:nvPr/>
        </p:nvSpPr>
        <p:spPr>
          <a:xfrm>
            <a:off x="3591487" y="340755"/>
            <a:ext cx="80079" cy="66531"/>
          </a:xfrm>
          <a:custGeom>
            <a:avLst/>
            <a:gdLst/>
            <a:ahLst/>
            <a:cxnLst/>
            <a:rect l="l" t="t" r="r" b="b"/>
            <a:pathLst>
              <a:path w="1862" h="1547" extrusionOk="0">
                <a:moveTo>
                  <a:pt x="1015" y="1"/>
                </a:moveTo>
                <a:cubicBezTo>
                  <a:pt x="967" y="1"/>
                  <a:pt x="919" y="5"/>
                  <a:pt x="870" y="15"/>
                </a:cubicBezTo>
                <a:cubicBezTo>
                  <a:pt x="191" y="134"/>
                  <a:pt x="1" y="1015"/>
                  <a:pt x="572" y="1408"/>
                </a:cubicBezTo>
                <a:cubicBezTo>
                  <a:pt x="709" y="1504"/>
                  <a:pt x="858" y="1547"/>
                  <a:pt x="1002" y="1547"/>
                </a:cubicBezTo>
                <a:cubicBezTo>
                  <a:pt x="1451" y="1547"/>
                  <a:pt x="1862" y="1138"/>
                  <a:pt x="1763" y="634"/>
                </a:cubicBezTo>
                <a:cubicBezTo>
                  <a:pt x="1700" y="266"/>
                  <a:pt x="1377" y="1"/>
                  <a:pt x="1015" y="1"/>
                </a:cubicBezTo>
                <a:close/>
              </a:path>
            </a:pathLst>
          </a:custGeom>
          <a:solidFill>
            <a:srgbClr val="D9D9D9">
              <a:alpha val="26666"/>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727" name="Google Shape;6727;p71"/>
          <p:cNvSpPr/>
          <p:nvPr/>
        </p:nvSpPr>
        <p:spPr>
          <a:xfrm>
            <a:off x="3682403" y="321359"/>
            <a:ext cx="166005" cy="58275"/>
          </a:xfrm>
          <a:custGeom>
            <a:avLst/>
            <a:gdLst/>
            <a:ahLst/>
            <a:cxnLst/>
            <a:rect l="l" t="t" r="r" b="b"/>
            <a:pathLst>
              <a:path w="3860" h="1355" extrusionOk="0">
                <a:moveTo>
                  <a:pt x="3263" y="1"/>
                </a:moveTo>
                <a:cubicBezTo>
                  <a:pt x="3227" y="1"/>
                  <a:pt x="3189" y="5"/>
                  <a:pt x="3149" y="14"/>
                </a:cubicBezTo>
                <a:lnTo>
                  <a:pt x="3137" y="14"/>
                </a:lnTo>
                <a:lnTo>
                  <a:pt x="554" y="490"/>
                </a:lnTo>
                <a:cubicBezTo>
                  <a:pt x="1" y="580"/>
                  <a:pt x="121" y="1354"/>
                  <a:pt x="622" y="1354"/>
                </a:cubicBezTo>
                <a:cubicBezTo>
                  <a:pt x="650" y="1354"/>
                  <a:pt x="678" y="1352"/>
                  <a:pt x="708" y="1347"/>
                </a:cubicBezTo>
                <a:lnTo>
                  <a:pt x="3304" y="871"/>
                </a:lnTo>
                <a:cubicBezTo>
                  <a:pt x="3859" y="793"/>
                  <a:pt x="3762" y="1"/>
                  <a:pt x="3263" y="1"/>
                </a:cubicBezTo>
                <a:close/>
              </a:path>
            </a:pathLst>
          </a:custGeom>
          <a:solidFill>
            <a:srgbClr val="D9D9D9">
              <a:alpha val="26666"/>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728" name="Google Shape;6728;p71"/>
          <p:cNvSpPr/>
          <p:nvPr/>
        </p:nvSpPr>
        <p:spPr>
          <a:xfrm>
            <a:off x="3608390" y="433563"/>
            <a:ext cx="80079" cy="66488"/>
          </a:xfrm>
          <a:custGeom>
            <a:avLst/>
            <a:gdLst/>
            <a:ahLst/>
            <a:cxnLst/>
            <a:rect l="l" t="t" r="r" b="b"/>
            <a:pathLst>
              <a:path w="1862" h="1546" extrusionOk="0">
                <a:moveTo>
                  <a:pt x="1002" y="1"/>
                </a:moveTo>
                <a:cubicBezTo>
                  <a:pt x="959" y="1"/>
                  <a:pt x="914" y="4"/>
                  <a:pt x="870" y="12"/>
                </a:cubicBezTo>
                <a:cubicBezTo>
                  <a:pt x="191" y="131"/>
                  <a:pt x="1" y="1012"/>
                  <a:pt x="560" y="1405"/>
                </a:cubicBezTo>
                <a:cubicBezTo>
                  <a:pt x="701" y="1502"/>
                  <a:pt x="854" y="1545"/>
                  <a:pt x="1002" y="1545"/>
                </a:cubicBezTo>
                <a:cubicBezTo>
                  <a:pt x="1453" y="1545"/>
                  <a:pt x="1861" y="1142"/>
                  <a:pt x="1763" y="631"/>
                </a:cubicBezTo>
                <a:cubicBezTo>
                  <a:pt x="1699" y="259"/>
                  <a:pt x="1369" y="1"/>
                  <a:pt x="1002" y="1"/>
                </a:cubicBezTo>
                <a:close/>
              </a:path>
            </a:pathLst>
          </a:custGeom>
          <a:solidFill>
            <a:srgbClr val="D9D9D9">
              <a:alpha val="26666"/>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729" name="Google Shape;6729;p71"/>
          <p:cNvSpPr/>
          <p:nvPr/>
        </p:nvSpPr>
        <p:spPr>
          <a:xfrm>
            <a:off x="3701068" y="414037"/>
            <a:ext cx="161877" cy="58016"/>
          </a:xfrm>
          <a:custGeom>
            <a:avLst/>
            <a:gdLst/>
            <a:ahLst/>
            <a:cxnLst/>
            <a:rect l="l" t="t" r="r" b="b"/>
            <a:pathLst>
              <a:path w="3764" h="1349" extrusionOk="0">
                <a:moveTo>
                  <a:pt x="3143" y="0"/>
                </a:moveTo>
                <a:cubicBezTo>
                  <a:pt x="3132" y="0"/>
                  <a:pt x="3120" y="1"/>
                  <a:pt x="3108" y="2"/>
                </a:cubicBezTo>
                <a:lnTo>
                  <a:pt x="3096" y="2"/>
                </a:lnTo>
                <a:lnTo>
                  <a:pt x="501" y="478"/>
                </a:lnTo>
                <a:cubicBezTo>
                  <a:pt x="0" y="618"/>
                  <a:pt x="125" y="1348"/>
                  <a:pt x="631" y="1348"/>
                </a:cubicBezTo>
                <a:cubicBezTo>
                  <a:pt x="643" y="1348"/>
                  <a:pt x="655" y="1348"/>
                  <a:pt x="667" y="1347"/>
                </a:cubicBezTo>
                <a:lnTo>
                  <a:pt x="3263" y="871"/>
                </a:lnTo>
                <a:cubicBezTo>
                  <a:pt x="3763" y="731"/>
                  <a:pt x="3638" y="0"/>
                  <a:pt x="3143" y="0"/>
                </a:cubicBezTo>
                <a:close/>
              </a:path>
            </a:pathLst>
          </a:custGeom>
          <a:solidFill>
            <a:srgbClr val="D9D9D9">
              <a:alpha val="26666"/>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730" name="Google Shape;6730;p71"/>
          <p:cNvSpPr/>
          <p:nvPr/>
        </p:nvSpPr>
        <p:spPr>
          <a:xfrm>
            <a:off x="3626323" y="532394"/>
            <a:ext cx="80208" cy="66919"/>
          </a:xfrm>
          <a:custGeom>
            <a:avLst/>
            <a:gdLst/>
            <a:ahLst/>
            <a:cxnLst/>
            <a:rect l="l" t="t" r="r" b="b"/>
            <a:pathLst>
              <a:path w="1865" h="1556" extrusionOk="0">
                <a:moveTo>
                  <a:pt x="1013" y="1"/>
                </a:moveTo>
                <a:cubicBezTo>
                  <a:pt x="970" y="1"/>
                  <a:pt x="926" y="4"/>
                  <a:pt x="881" y="12"/>
                </a:cubicBezTo>
                <a:cubicBezTo>
                  <a:pt x="203" y="131"/>
                  <a:pt x="0" y="1012"/>
                  <a:pt x="572" y="1417"/>
                </a:cubicBezTo>
                <a:cubicBezTo>
                  <a:pt x="711" y="1513"/>
                  <a:pt x="862" y="1556"/>
                  <a:pt x="1007" y="1556"/>
                </a:cubicBezTo>
                <a:cubicBezTo>
                  <a:pt x="1458" y="1556"/>
                  <a:pt x="1864" y="1147"/>
                  <a:pt x="1774" y="643"/>
                </a:cubicBezTo>
                <a:cubicBezTo>
                  <a:pt x="1700" y="260"/>
                  <a:pt x="1378" y="1"/>
                  <a:pt x="1013" y="1"/>
                </a:cubicBezTo>
                <a:close/>
              </a:path>
            </a:pathLst>
          </a:custGeom>
          <a:solidFill>
            <a:srgbClr val="D9D9D9">
              <a:alpha val="26666"/>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731" name="Google Shape;6731;p71"/>
          <p:cNvSpPr/>
          <p:nvPr/>
        </p:nvSpPr>
        <p:spPr>
          <a:xfrm>
            <a:off x="3718271" y="512781"/>
            <a:ext cx="163296" cy="58704"/>
          </a:xfrm>
          <a:custGeom>
            <a:avLst/>
            <a:gdLst/>
            <a:ahLst/>
            <a:cxnLst/>
            <a:rect l="l" t="t" r="r" b="b"/>
            <a:pathLst>
              <a:path w="3797" h="1365" extrusionOk="0">
                <a:moveTo>
                  <a:pt x="3182" y="0"/>
                </a:moveTo>
                <a:cubicBezTo>
                  <a:pt x="3164" y="0"/>
                  <a:pt x="3144" y="1"/>
                  <a:pt x="3125" y="4"/>
                </a:cubicBezTo>
                <a:lnTo>
                  <a:pt x="529" y="480"/>
                </a:lnTo>
                <a:cubicBezTo>
                  <a:pt x="1" y="606"/>
                  <a:pt x="126" y="1364"/>
                  <a:pt x="627" y="1364"/>
                </a:cubicBezTo>
                <a:cubicBezTo>
                  <a:pt x="646" y="1364"/>
                  <a:pt x="665" y="1363"/>
                  <a:pt x="684" y="1361"/>
                </a:cubicBezTo>
                <a:lnTo>
                  <a:pt x="3280" y="885"/>
                </a:lnTo>
                <a:cubicBezTo>
                  <a:pt x="3796" y="747"/>
                  <a:pt x="3682" y="0"/>
                  <a:pt x="3182" y="0"/>
                </a:cubicBezTo>
                <a:close/>
              </a:path>
            </a:pathLst>
          </a:custGeom>
          <a:solidFill>
            <a:srgbClr val="D9D9D9">
              <a:alpha val="26666"/>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732" name="Google Shape;6732;p71"/>
          <p:cNvSpPr/>
          <p:nvPr/>
        </p:nvSpPr>
        <p:spPr>
          <a:xfrm>
            <a:off x="3550028" y="944052"/>
            <a:ext cx="333904" cy="299584"/>
          </a:xfrm>
          <a:custGeom>
            <a:avLst/>
            <a:gdLst/>
            <a:ahLst/>
            <a:cxnLst/>
            <a:rect l="l" t="t" r="r" b="b"/>
            <a:pathLst>
              <a:path w="7764" h="6966" extrusionOk="0">
                <a:moveTo>
                  <a:pt x="3934" y="1"/>
                </a:moveTo>
                <a:cubicBezTo>
                  <a:pt x="2900" y="1"/>
                  <a:pt x="1883" y="469"/>
                  <a:pt x="1215" y="1346"/>
                </a:cubicBezTo>
                <a:lnTo>
                  <a:pt x="6953" y="4977"/>
                </a:lnTo>
                <a:cubicBezTo>
                  <a:pt x="7763" y="3406"/>
                  <a:pt x="7251" y="1477"/>
                  <a:pt x="5751" y="525"/>
                </a:cubicBezTo>
                <a:cubicBezTo>
                  <a:pt x="5187" y="171"/>
                  <a:pt x="4557" y="1"/>
                  <a:pt x="3934" y="1"/>
                </a:cubicBezTo>
                <a:close/>
                <a:moveTo>
                  <a:pt x="810" y="2001"/>
                </a:moveTo>
                <a:lnTo>
                  <a:pt x="810" y="2001"/>
                </a:lnTo>
                <a:cubicBezTo>
                  <a:pt x="0" y="3561"/>
                  <a:pt x="524" y="5489"/>
                  <a:pt x="2012" y="6442"/>
                </a:cubicBezTo>
                <a:cubicBezTo>
                  <a:pt x="2576" y="6796"/>
                  <a:pt x="3206" y="6966"/>
                  <a:pt x="3829" y="6966"/>
                </a:cubicBezTo>
                <a:cubicBezTo>
                  <a:pt x="4864" y="6966"/>
                  <a:pt x="5880" y="6497"/>
                  <a:pt x="6549" y="5620"/>
                </a:cubicBezTo>
                <a:lnTo>
                  <a:pt x="810" y="2001"/>
                </a:lnTo>
                <a:close/>
              </a:path>
            </a:pathLst>
          </a:custGeom>
          <a:solidFill>
            <a:srgbClr val="D9D9D9">
              <a:alpha val="26666"/>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733" name="Google Shape;6733;p71"/>
          <p:cNvSpPr/>
          <p:nvPr/>
        </p:nvSpPr>
        <p:spPr>
          <a:xfrm>
            <a:off x="3508527" y="1497722"/>
            <a:ext cx="467052" cy="581623"/>
          </a:xfrm>
          <a:custGeom>
            <a:avLst/>
            <a:gdLst/>
            <a:ahLst/>
            <a:cxnLst/>
            <a:rect l="l" t="t" r="r" b="b"/>
            <a:pathLst>
              <a:path w="10860" h="13524" extrusionOk="0">
                <a:moveTo>
                  <a:pt x="4155" y="429"/>
                </a:moveTo>
                <a:cubicBezTo>
                  <a:pt x="4444" y="429"/>
                  <a:pt x="4730" y="604"/>
                  <a:pt x="4787" y="997"/>
                </a:cubicBezTo>
                <a:cubicBezTo>
                  <a:pt x="4811" y="1188"/>
                  <a:pt x="4763" y="1390"/>
                  <a:pt x="4632" y="1533"/>
                </a:cubicBezTo>
                <a:lnTo>
                  <a:pt x="3847" y="1688"/>
                </a:lnTo>
                <a:cubicBezTo>
                  <a:pt x="3668" y="1593"/>
                  <a:pt x="3549" y="1426"/>
                  <a:pt x="3513" y="1224"/>
                </a:cubicBezTo>
                <a:cubicBezTo>
                  <a:pt x="3399" y="725"/>
                  <a:pt x="3779" y="429"/>
                  <a:pt x="4155" y="429"/>
                </a:cubicBezTo>
                <a:close/>
                <a:moveTo>
                  <a:pt x="7868" y="2749"/>
                </a:moveTo>
                <a:cubicBezTo>
                  <a:pt x="8126" y="2749"/>
                  <a:pt x="8354" y="2938"/>
                  <a:pt x="8407" y="3200"/>
                </a:cubicBezTo>
                <a:lnTo>
                  <a:pt x="9788" y="10761"/>
                </a:lnTo>
                <a:cubicBezTo>
                  <a:pt x="9835" y="11058"/>
                  <a:pt x="9645" y="11344"/>
                  <a:pt x="9335" y="11392"/>
                </a:cubicBezTo>
                <a:lnTo>
                  <a:pt x="3073" y="12535"/>
                </a:lnTo>
                <a:cubicBezTo>
                  <a:pt x="3037" y="12542"/>
                  <a:pt x="3002" y="12545"/>
                  <a:pt x="2968" y="12545"/>
                </a:cubicBezTo>
                <a:cubicBezTo>
                  <a:pt x="2711" y="12545"/>
                  <a:pt x="2484" y="12357"/>
                  <a:pt x="2442" y="12094"/>
                </a:cubicBezTo>
                <a:lnTo>
                  <a:pt x="1060" y="4534"/>
                </a:lnTo>
                <a:cubicBezTo>
                  <a:pt x="1013" y="4236"/>
                  <a:pt x="1215" y="3950"/>
                  <a:pt x="1513" y="3903"/>
                </a:cubicBezTo>
                <a:lnTo>
                  <a:pt x="2251" y="3760"/>
                </a:lnTo>
                <a:cubicBezTo>
                  <a:pt x="2294" y="3975"/>
                  <a:pt x="2483" y="4122"/>
                  <a:pt x="2695" y="4122"/>
                </a:cubicBezTo>
                <a:cubicBezTo>
                  <a:pt x="2717" y="4122"/>
                  <a:pt x="2740" y="4120"/>
                  <a:pt x="2763" y="4117"/>
                </a:cubicBezTo>
                <a:lnTo>
                  <a:pt x="6680" y="3402"/>
                </a:lnTo>
                <a:cubicBezTo>
                  <a:pt x="6906" y="3355"/>
                  <a:pt x="7073" y="3129"/>
                  <a:pt x="7025" y="2890"/>
                </a:cubicBezTo>
                <a:lnTo>
                  <a:pt x="7764" y="2760"/>
                </a:lnTo>
                <a:cubicBezTo>
                  <a:pt x="7799" y="2752"/>
                  <a:pt x="7834" y="2749"/>
                  <a:pt x="7868" y="2749"/>
                </a:cubicBezTo>
                <a:close/>
                <a:moveTo>
                  <a:pt x="4154" y="0"/>
                </a:moveTo>
                <a:cubicBezTo>
                  <a:pt x="4084" y="0"/>
                  <a:pt x="4013" y="7"/>
                  <a:pt x="3942" y="21"/>
                </a:cubicBezTo>
                <a:cubicBezTo>
                  <a:pt x="3346" y="128"/>
                  <a:pt x="2954" y="700"/>
                  <a:pt x="3073" y="1307"/>
                </a:cubicBezTo>
                <a:cubicBezTo>
                  <a:pt x="3108" y="1474"/>
                  <a:pt x="3180" y="1640"/>
                  <a:pt x="3287" y="1783"/>
                </a:cubicBezTo>
                <a:lnTo>
                  <a:pt x="2513" y="1926"/>
                </a:lnTo>
                <a:cubicBezTo>
                  <a:pt x="2203" y="1986"/>
                  <a:pt x="1989" y="2295"/>
                  <a:pt x="2049" y="2617"/>
                </a:cubicBezTo>
                <a:lnTo>
                  <a:pt x="2096" y="2890"/>
                </a:lnTo>
                <a:lnTo>
                  <a:pt x="810" y="3129"/>
                </a:lnTo>
                <a:cubicBezTo>
                  <a:pt x="322" y="3212"/>
                  <a:pt x="1" y="3676"/>
                  <a:pt x="96" y="4164"/>
                </a:cubicBezTo>
                <a:lnTo>
                  <a:pt x="1668" y="12785"/>
                </a:lnTo>
                <a:cubicBezTo>
                  <a:pt x="1742" y="13221"/>
                  <a:pt x="2130" y="13524"/>
                  <a:pt x="2552" y="13524"/>
                </a:cubicBezTo>
                <a:cubicBezTo>
                  <a:pt x="2602" y="13524"/>
                  <a:pt x="2653" y="13520"/>
                  <a:pt x="2704" y="13511"/>
                </a:cubicBezTo>
                <a:lnTo>
                  <a:pt x="10050" y="12165"/>
                </a:lnTo>
                <a:cubicBezTo>
                  <a:pt x="10538" y="12082"/>
                  <a:pt x="10859" y="11618"/>
                  <a:pt x="10764" y="11130"/>
                </a:cubicBezTo>
                <a:lnTo>
                  <a:pt x="9192" y="2498"/>
                </a:lnTo>
                <a:cubicBezTo>
                  <a:pt x="9108" y="2067"/>
                  <a:pt x="8738" y="1766"/>
                  <a:pt x="8317" y="1766"/>
                </a:cubicBezTo>
                <a:cubicBezTo>
                  <a:pt x="8260" y="1766"/>
                  <a:pt x="8203" y="1772"/>
                  <a:pt x="8145" y="1783"/>
                </a:cubicBezTo>
                <a:lnTo>
                  <a:pt x="6859" y="2009"/>
                </a:lnTo>
                <a:lnTo>
                  <a:pt x="6811" y="1736"/>
                </a:lnTo>
                <a:cubicBezTo>
                  <a:pt x="6757" y="1446"/>
                  <a:pt x="6500" y="1252"/>
                  <a:pt x="6223" y="1252"/>
                </a:cubicBezTo>
                <a:cubicBezTo>
                  <a:pt x="6193" y="1252"/>
                  <a:pt x="6163" y="1255"/>
                  <a:pt x="6133" y="1259"/>
                </a:cubicBezTo>
                <a:lnTo>
                  <a:pt x="5180" y="1438"/>
                </a:lnTo>
                <a:cubicBezTo>
                  <a:pt x="5240" y="1259"/>
                  <a:pt x="5251" y="1081"/>
                  <a:pt x="5216" y="914"/>
                </a:cubicBezTo>
                <a:cubicBezTo>
                  <a:pt x="5132" y="378"/>
                  <a:pt x="4677" y="0"/>
                  <a:pt x="4154" y="0"/>
                </a:cubicBezTo>
                <a:close/>
              </a:path>
            </a:pathLst>
          </a:custGeom>
          <a:solidFill>
            <a:srgbClr val="D9D9D9">
              <a:alpha val="26666"/>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734" name="Google Shape;6734;p71"/>
          <p:cNvSpPr/>
          <p:nvPr/>
        </p:nvSpPr>
        <p:spPr>
          <a:xfrm>
            <a:off x="3591487" y="1707033"/>
            <a:ext cx="80079" cy="66488"/>
          </a:xfrm>
          <a:custGeom>
            <a:avLst/>
            <a:gdLst/>
            <a:ahLst/>
            <a:cxnLst/>
            <a:rect l="l" t="t" r="r" b="b"/>
            <a:pathLst>
              <a:path w="1862" h="1546" extrusionOk="0">
                <a:moveTo>
                  <a:pt x="1002" y="1"/>
                </a:moveTo>
                <a:cubicBezTo>
                  <a:pt x="959" y="1"/>
                  <a:pt x="914" y="4"/>
                  <a:pt x="870" y="12"/>
                </a:cubicBezTo>
                <a:cubicBezTo>
                  <a:pt x="191" y="131"/>
                  <a:pt x="1" y="1012"/>
                  <a:pt x="572" y="1405"/>
                </a:cubicBezTo>
                <a:cubicBezTo>
                  <a:pt x="710" y="1502"/>
                  <a:pt x="861" y="1545"/>
                  <a:pt x="1007" y="1545"/>
                </a:cubicBezTo>
                <a:cubicBezTo>
                  <a:pt x="1453" y="1545"/>
                  <a:pt x="1861" y="1142"/>
                  <a:pt x="1763" y="631"/>
                </a:cubicBezTo>
                <a:cubicBezTo>
                  <a:pt x="1699" y="259"/>
                  <a:pt x="1369" y="1"/>
                  <a:pt x="1002" y="1"/>
                </a:cubicBezTo>
                <a:close/>
              </a:path>
            </a:pathLst>
          </a:custGeom>
          <a:solidFill>
            <a:srgbClr val="D9D9D9">
              <a:alpha val="26666"/>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735" name="Google Shape;6735;p71"/>
          <p:cNvSpPr/>
          <p:nvPr/>
        </p:nvSpPr>
        <p:spPr>
          <a:xfrm>
            <a:off x="3681846" y="1687423"/>
            <a:ext cx="167425" cy="58575"/>
          </a:xfrm>
          <a:custGeom>
            <a:avLst/>
            <a:gdLst/>
            <a:ahLst/>
            <a:cxnLst/>
            <a:rect l="l" t="t" r="r" b="b"/>
            <a:pathLst>
              <a:path w="3893" h="1362" extrusionOk="0">
                <a:moveTo>
                  <a:pt x="3284" y="1"/>
                </a:moveTo>
                <a:cubicBezTo>
                  <a:pt x="3246" y="1"/>
                  <a:pt x="3205" y="5"/>
                  <a:pt x="3162" y="15"/>
                </a:cubicBezTo>
                <a:lnTo>
                  <a:pt x="3150" y="15"/>
                </a:lnTo>
                <a:lnTo>
                  <a:pt x="567" y="492"/>
                </a:lnTo>
                <a:cubicBezTo>
                  <a:pt x="0" y="569"/>
                  <a:pt x="107" y="1362"/>
                  <a:pt x="607" y="1362"/>
                </a:cubicBezTo>
                <a:cubicBezTo>
                  <a:pt x="643" y="1362"/>
                  <a:pt x="681" y="1358"/>
                  <a:pt x="721" y="1349"/>
                </a:cubicBezTo>
                <a:lnTo>
                  <a:pt x="3317" y="873"/>
                </a:lnTo>
                <a:cubicBezTo>
                  <a:pt x="3892" y="817"/>
                  <a:pt x="3789" y="1"/>
                  <a:pt x="3284" y="1"/>
                </a:cubicBezTo>
                <a:close/>
              </a:path>
            </a:pathLst>
          </a:custGeom>
          <a:solidFill>
            <a:srgbClr val="D9D9D9">
              <a:alpha val="26666"/>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736" name="Google Shape;6736;p71"/>
          <p:cNvSpPr/>
          <p:nvPr/>
        </p:nvSpPr>
        <p:spPr>
          <a:xfrm>
            <a:off x="3608390" y="1799712"/>
            <a:ext cx="80079" cy="66488"/>
          </a:xfrm>
          <a:custGeom>
            <a:avLst/>
            <a:gdLst/>
            <a:ahLst/>
            <a:cxnLst/>
            <a:rect l="l" t="t" r="r" b="b"/>
            <a:pathLst>
              <a:path w="1862" h="1546" extrusionOk="0">
                <a:moveTo>
                  <a:pt x="1002" y="1"/>
                </a:moveTo>
                <a:cubicBezTo>
                  <a:pt x="958" y="1"/>
                  <a:pt x="914" y="4"/>
                  <a:pt x="870" y="12"/>
                </a:cubicBezTo>
                <a:cubicBezTo>
                  <a:pt x="191" y="131"/>
                  <a:pt x="1" y="1012"/>
                  <a:pt x="560" y="1405"/>
                </a:cubicBezTo>
                <a:cubicBezTo>
                  <a:pt x="701" y="1502"/>
                  <a:pt x="854" y="1545"/>
                  <a:pt x="1003" y="1545"/>
                </a:cubicBezTo>
                <a:cubicBezTo>
                  <a:pt x="1454" y="1545"/>
                  <a:pt x="1861" y="1145"/>
                  <a:pt x="1763" y="643"/>
                </a:cubicBezTo>
                <a:cubicBezTo>
                  <a:pt x="1699" y="260"/>
                  <a:pt x="1369" y="1"/>
                  <a:pt x="1002" y="1"/>
                </a:cubicBezTo>
                <a:close/>
              </a:path>
            </a:pathLst>
          </a:custGeom>
          <a:solidFill>
            <a:srgbClr val="D9D9D9">
              <a:alpha val="26666"/>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737" name="Google Shape;6737;p71"/>
          <p:cNvSpPr/>
          <p:nvPr/>
        </p:nvSpPr>
        <p:spPr>
          <a:xfrm>
            <a:off x="3701242" y="1780186"/>
            <a:ext cx="161705" cy="58059"/>
          </a:xfrm>
          <a:custGeom>
            <a:avLst/>
            <a:gdLst/>
            <a:ahLst/>
            <a:cxnLst/>
            <a:rect l="l" t="t" r="r" b="b"/>
            <a:pathLst>
              <a:path w="3760" h="1350" extrusionOk="0">
                <a:moveTo>
                  <a:pt x="3128" y="0"/>
                </a:moveTo>
                <a:cubicBezTo>
                  <a:pt x="3116" y="0"/>
                  <a:pt x="3104" y="1"/>
                  <a:pt x="3092" y="2"/>
                </a:cubicBezTo>
                <a:lnTo>
                  <a:pt x="497" y="478"/>
                </a:lnTo>
                <a:cubicBezTo>
                  <a:pt x="0" y="628"/>
                  <a:pt x="119" y="1349"/>
                  <a:pt x="616" y="1349"/>
                </a:cubicBezTo>
                <a:cubicBezTo>
                  <a:pt x="631" y="1349"/>
                  <a:pt x="647" y="1348"/>
                  <a:pt x="663" y="1347"/>
                </a:cubicBezTo>
                <a:lnTo>
                  <a:pt x="3259" y="883"/>
                </a:lnTo>
                <a:cubicBezTo>
                  <a:pt x="3759" y="731"/>
                  <a:pt x="3634" y="0"/>
                  <a:pt x="3128" y="0"/>
                </a:cubicBezTo>
                <a:close/>
              </a:path>
            </a:pathLst>
          </a:custGeom>
          <a:solidFill>
            <a:srgbClr val="D9D9D9">
              <a:alpha val="26666"/>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738" name="Google Shape;6738;p71"/>
          <p:cNvSpPr/>
          <p:nvPr/>
        </p:nvSpPr>
        <p:spPr>
          <a:xfrm>
            <a:off x="3626323" y="1899059"/>
            <a:ext cx="80164" cy="66445"/>
          </a:xfrm>
          <a:custGeom>
            <a:avLst/>
            <a:gdLst/>
            <a:ahLst/>
            <a:cxnLst/>
            <a:rect l="l" t="t" r="r" b="b"/>
            <a:pathLst>
              <a:path w="1864" h="1545" extrusionOk="0">
                <a:moveTo>
                  <a:pt x="1014" y="0"/>
                </a:moveTo>
                <a:cubicBezTo>
                  <a:pt x="970" y="0"/>
                  <a:pt x="926" y="4"/>
                  <a:pt x="881" y="12"/>
                </a:cubicBezTo>
                <a:cubicBezTo>
                  <a:pt x="203" y="131"/>
                  <a:pt x="0" y="1012"/>
                  <a:pt x="572" y="1405"/>
                </a:cubicBezTo>
                <a:cubicBezTo>
                  <a:pt x="710" y="1502"/>
                  <a:pt x="860" y="1545"/>
                  <a:pt x="1007" y="1545"/>
                </a:cubicBezTo>
                <a:cubicBezTo>
                  <a:pt x="1454" y="1545"/>
                  <a:pt x="1864" y="1142"/>
                  <a:pt x="1774" y="631"/>
                </a:cubicBezTo>
                <a:cubicBezTo>
                  <a:pt x="1700" y="259"/>
                  <a:pt x="1378" y="0"/>
                  <a:pt x="1014" y="0"/>
                </a:cubicBezTo>
                <a:close/>
              </a:path>
            </a:pathLst>
          </a:custGeom>
          <a:solidFill>
            <a:srgbClr val="D9D9D9">
              <a:alpha val="26666"/>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739" name="Google Shape;6739;p71"/>
          <p:cNvSpPr/>
          <p:nvPr/>
        </p:nvSpPr>
        <p:spPr>
          <a:xfrm>
            <a:off x="3719131" y="1879447"/>
            <a:ext cx="161920" cy="58103"/>
          </a:xfrm>
          <a:custGeom>
            <a:avLst/>
            <a:gdLst/>
            <a:ahLst/>
            <a:cxnLst/>
            <a:rect l="l" t="t" r="r" b="b"/>
            <a:pathLst>
              <a:path w="3765" h="1351" extrusionOk="0">
                <a:moveTo>
                  <a:pt x="3162" y="0"/>
                </a:moveTo>
                <a:cubicBezTo>
                  <a:pt x="3143" y="0"/>
                  <a:pt x="3124" y="1"/>
                  <a:pt x="3105" y="3"/>
                </a:cubicBezTo>
                <a:lnTo>
                  <a:pt x="509" y="468"/>
                </a:lnTo>
                <a:cubicBezTo>
                  <a:pt x="1" y="606"/>
                  <a:pt x="109" y="1351"/>
                  <a:pt x="617" y="1351"/>
                </a:cubicBezTo>
                <a:cubicBezTo>
                  <a:pt x="632" y="1351"/>
                  <a:pt x="648" y="1350"/>
                  <a:pt x="664" y="1349"/>
                </a:cubicBezTo>
                <a:lnTo>
                  <a:pt x="3260" y="872"/>
                </a:lnTo>
                <a:cubicBezTo>
                  <a:pt x="3764" y="735"/>
                  <a:pt x="3650" y="0"/>
                  <a:pt x="3162" y="0"/>
                </a:cubicBezTo>
                <a:close/>
              </a:path>
            </a:pathLst>
          </a:custGeom>
          <a:solidFill>
            <a:srgbClr val="D9D9D9">
              <a:alpha val="26666"/>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740" name="Google Shape;6740;p71"/>
          <p:cNvSpPr/>
          <p:nvPr/>
        </p:nvSpPr>
        <p:spPr>
          <a:xfrm>
            <a:off x="3550030" y="2311063"/>
            <a:ext cx="332356" cy="298724"/>
          </a:xfrm>
          <a:custGeom>
            <a:avLst/>
            <a:gdLst/>
            <a:ahLst/>
            <a:cxnLst/>
            <a:rect l="l" t="t" r="r" b="b"/>
            <a:pathLst>
              <a:path w="7728" h="6946" extrusionOk="0">
                <a:moveTo>
                  <a:pt x="3942" y="0"/>
                </a:moveTo>
                <a:cubicBezTo>
                  <a:pt x="2907" y="0"/>
                  <a:pt x="1888" y="464"/>
                  <a:pt x="1215" y="1338"/>
                </a:cubicBezTo>
                <a:lnTo>
                  <a:pt x="6953" y="4957"/>
                </a:lnTo>
                <a:cubicBezTo>
                  <a:pt x="7727" y="3398"/>
                  <a:pt x="7239" y="1469"/>
                  <a:pt x="5775" y="528"/>
                </a:cubicBezTo>
                <a:cubicBezTo>
                  <a:pt x="5207" y="172"/>
                  <a:pt x="4571" y="0"/>
                  <a:pt x="3942" y="0"/>
                </a:cubicBezTo>
                <a:close/>
                <a:moveTo>
                  <a:pt x="810" y="1981"/>
                </a:moveTo>
                <a:lnTo>
                  <a:pt x="810" y="1981"/>
                </a:lnTo>
                <a:cubicBezTo>
                  <a:pt x="0" y="3552"/>
                  <a:pt x="524" y="5481"/>
                  <a:pt x="2012" y="6422"/>
                </a:cubicBezTo>
                <a:cubicBezTo>
                  <a:pt x="2576" y="6775"/>
                  <a:pt x="3206" y="6946"/>
                  <a:pt x="3829" y="6946"/>
                </a:cubicBezTo>
                <a:cubicBezTo>
                  <a:pt x="4864" y="6946"/>
                  <a:pt x="5880" y="6477"/>
                  <a:pt x="6549" y="5600"/>
                </a:cubicBezTo>
                <a:lnTo>
                  <a:pt x="810" y="1981"/>
                </a:lnTo>
                <a:close/>
              </a:path>
            </a:pathLst>
          </a:custGeom>
          <a:solidFill>
            <a:srgbClr val="D9D9D9">
              <a:alpha val="26666"/>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741" name="Google Shape;6741;p71"/>
          <p:cNvSpPr/>
          <p:nvPr/>
        </p:nvSpPr>
        <p:spPr>
          <a:xfrm>
            <a:off x="3509043" y="2863999"/>
            <a:ext cx="466536" cy="581149"/>
          </a:xfrm>
          <a:custGeom>
            <a:avLst/>
            <a:gdLst/>
            <a:ahLst/>
            <a:cxnLst/>
            <a:rect l="l" t="t" r="r" b="b"/>
            <a:pathLst>
              <a:path w="10848" h="13513" extrusionOk="0">
                <a:moveTo>
                  <a:pt x="4141" y="431"/>
                </a:moveTo>
                <a:cubicBezTo>
                  <a:pt x="4430" y="431"/>
                  <a:pt x="4718" y="605"/>
                  <a:pt x="4775" y="994"/>
                </a:cubicBezTo>
                <a:cubicBezTo>
                  <a:pt x="4799" y="1185"/>
                  <a:pt x="4751" y="1387"/>
                  <a:pt x="4620" y="1530"/>
                </a:cubicBezTo>
                <a:lnTo>
                  <a:pt x="3835" y="1685"/>
                </a:lnTo>
                <a:cubicBezTo>
                  <a:pt x="3656" y="1590"/>
                  <a:pt x="3537" y="1423"/>
                  <a:pt x="3501" y="1232"/>
                </a:cubicBezTo>
                <a:lnTo>
                  <a:pt x="3501" y="1220"/>
                </a:lnTo>
                <a:cubicBezTo>
                  <a:pt x="3387" y="723"/>
                  <a:pt x="3766" y="431"/>
                  <a:pt x="4141" y="431"/>
                </a:cubicBezTo>
                <a:close/>
                <a:moveTo>
                  <a:pt x="7856" y="2734"/>
                </a:moveTo>
                <a:cubicBezTo>
                  <a:pt x="8113" y="2734"/>
                  <a:pt x="8341" y="2922"/>
                  <a:pt x="8383" y="3185"/>
                </a:cubicBezTo>
                <a:lnTo>
                  <a:pt x="9776" y="10757"/>
                </a:lnTo>
                <a:cubicBezTo>
                  <a:pt x="9823" y="11055"/>
                  <a:pt x="9633" y="11341"/>
                  <a:pt x="9323" y="11388"/>
                </a:cubicBezTo>
                <a:lnTo>
                  <a:pt x="3061" y="12531"/>
                </a:lnTo>
                <a:cubicBezTo>
                  <a:pt x="3025" y="12538"/>
                  <a:pt x="2990" y="12542"/>
                  <a:pt x="2956" y="12542"/>
                </a:cubicBezTo>
                <a:cubicBezTo>
                  <a:pt x="2699" y="12542"/>
                  <a:pt x="2472" y="12353"/>
                  <a:pt x="2430" y="12091"/>
                </a:cubicBezTo>
                <a:lnTo>
                  <a:pt x="1048" y="4518"/>
                </a:lnTo>
                <a:cubicBezTo>
                  <a:pt x="989" y="4221"/>
                  <a:pt x="1191" y="3935"/>
                  <a:pt x="1489" y="3887"/>
                </a:cubicBezTo>
                <a:lnTo>
                  <a:pt x="2239" y="3745"/>
                </a:lnTo>
                <a:cubicBezTo>
                  <a:pt x="2271" y="3955"/>
                  <a:pt x="2451" y="4110"/>
                  <a:pt x="2657" y="4110"/>
                </a:cubicBezTo>
                <a:cubicBezTo>
                  <a:pt x="2684" y="4110"/>
                  <a:pt x="2712" y="4107"/>
                  <a:pt x="2739" y="4102"/>
                </a:cubicBezTo>
                <a:lnTo>
                  <a:pt x="6656" y="3387"/>
                </a:lnTo>
                <a:cubicBezTo>
                  <a:pt x="6894" y="3340"/>
                  <a:pt x="7049" y="3114"/>
                  <a:pt x="7002" y="2875"/>
                </a:cubicBezTo>
                <a:lnTo>
                  <a:pt x="7752" y="2744"/>
                </a:lnTo>
                <a:cubicBezTo>
                  <a:pt x="7787" y="2737"/>
                  <a:pt x="7822" y="2734"/>
                  <a:pt x="7856" y="2734"/>
                </a:cubicBezTo>
                <a:close/>
                <a:moveTo>
                  <a:pt x="4125" y="1"/>
                </a:moveTo>
                <a:cubicBezTo>
                  <a:pt x="4061" y="1"/>
                  <a:pt x="3996" y="6"/>
                  <a:pt x="3930" y="18"/>
                </a:cubicBezTo>
                <a:cubicBezTo>
                  <a:pt x="3334" y="125"/>
                  <a:pt x="2942" y="708"/>
                  <a:pt x="3061" y="1304"/>
                </a:cubicBezTo>
                <a:cubicBezTo>
                  <a:pt x="3096" y="1470"/>
                  <a:pt x="3168" y="1637"/>
                  <a:pt x="3275" y="1780"/>
                </a:cubicBezTo>
                <a:lnTo>
                  <a:pt x="2501" y="1923"/>
                </a:lnTo>
                <a:cubicBezTo>
                  <a:pt x="2191" y="1982"/>
                  <a:pt x="1977" y="2280"/>
                  <a:pt x="2037" y="2602"/>
                </a:cubicBezTo>
                <a:lnTo>
                  <a:pt x="2084" y="2887"/>
                </a:lnTo>
                <a:lnTo>
                  <a:pt x="798" y="3114"/>
                </a:lnTo>
                <a:cubicBezTo>
                  <a:pt x="310" y="3209"/>
                  <a:pt x="1" y="3673"/>
                  <a:pt x="84" y="4149"/>
                </a:cubicBezTo>
                <a:lnTo>
                  <a:pt x="1656" y="12781"/>
                </a:lnTo>
                <a:cubicBezTo>
                  <a:pt x="1729" y="13212"/>
                  <a:pt x="2108" y="13512"/>
                  <a:pt x="2523" y="13512"/>
                </a:cubicBezTo>
                <a:cubicBezTo>
                  <a:pt x="2579" y="13512"/>
                  <a:pt x="2635" y="13507"/>
                  <a:pt x="2692" y="13496"/>
                </a:cubicBezTo>
                <a:lnTo>
                  <a:pt x="10038" y="12162"/>
                </a:lnTo>
                <a:cubicBezTo>
                  <a:pt x="10526" y="12067"/>
                  <a:pt x="10847" y="11603"/>
                  <a:pt x="10752" y="11114"/>
                </a:cubicBezTo>
                <a:lnTo>
                  <a:pt x="9180" y="2482"/>
                </a:lnTo>
                <a:cubicBezTo>
                  <a:pt x="9096" y="2048"/>
                  <a:pt x="8718" y="1755"/>
                  <a:pt x="8291" y="1755"/>
                </a:cubicBezTo>
                <a:cubicBezTo>
                  <a:pt x="8239" y="1755"/>
                  <a:pt x="8186" y="1759"/>
                  <a:pt x="8133" y="1768"/>
                </a:cubicBezTo>
                <a:lnTo>
                  <a:pt x="6847" y="2006"/>
                </a:lnTo>
                <a:lnTo>
                  <a:pt x="6799" y="1732"/>
                </a:lnTo>
                <a:cubicBezTo>
                  <a:pt x="6745" y="1442"/>
                  <a:pt x="6498" y="1249"/>
                  <a:pt x="6214" y="1249"/>
                </a:cubicBezTo>
                <a:cubicBezTo>
                  <a:pt x="6183" y="1249"/>
                  <a:pt x="6152" y="1251"/>
                  <a:pt x="6121" y="1256"/>
                </a:cubicBezTo>
                <a:lnTo>
                  <a:pt x="5168" y="1435"/>
                </a:lnTo>
                <a:cubicBezTo>
                  <a:pt x="5228" y="1268"/>
                  <a:pt x="5239" y="1089"/>
                  <a:pt x="5204" y="911"/>
                </a:cubicBezTo>
                <a:cubicBezTo>
                  <a:pt x="5119" y="380"/>
                  <a:pt x="4655" y="1"/>
                  <a:pt x="4125" y="1"/>
                </a:cubicBezTo>
                <a:close/>
              </a:path>
            </a:pathLst>
          </a:custGeom>
          <a:solidFill>
            <a:srgbClr val="D9D9D9">
              <a:alpha val="26666"/>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742" name="Google Shape;6742;p71"/>
          <p:cNvSpPr/>
          <p:nvPr/>
        </p:nvSpPr>
        <p:spPr>
          <a:xfrm>
            <a:off x="3591487" y="3073699"/>
            <a:ext cx="80079" cy="66445"/>
          </a:xfrm>
          <a:custGeom>
            <a:avLst/>
            <a:gdLst/>
            <a:ahLst/>
            <a:cxnLst/>
            <a:rect l="l" t="t" r="r" b="b"/>
            <a:pathLst>
              <a:path w="1862" h="1545" extrusionOk="0">
                <a:moveTo>
                  <a:pt x="1002" y="0"/>
                </a:moveTo>
                <a:cubicBezTo>
                  <a:pt x="959" y="0"/>
                  <a:pt x="914" y="4"/>
                  <a:pt x="870" y="12"/>
                </a:cubicBezTo>
                <a:cubicBezTo>
                  <a:pt x="191" y="131"/>
                  <a:pt x="1" y="1012"/>
                  <a:pt x="572" y="1405"/>
                </a:cubicBezTo>
                <a:cubicBezTo>
                  <a:pt x="710" y="1502"/>
                  <a:pt x="861" y="1545"/>
                  <a:pt x="1007" y="1545"/>
                </a:cubicBezTo>
                <a:cubicBezTo>
                  <a:pt x="1453" y="1545"/>
                  <a:pt x="1861" y="1142"/>
                  <a:pt x="1763" y="631"/>
                </a:cubicBezTo>
                <a:cubicBezTo>
                  <a:pt x="1699" y="258"/>
                  <a:pt x="1369" y="0"/>
                  <a:pt x="1002" y="0"/>
                </a:cubicBezTo>
                <a:close/>
              </a:path>
            </a:pathLst>
          </a:custGeom>
          <a:solidFill>
            <a:srgbClr val="D9D9D9">
              <a:alpha val="26666"/>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743" name="Google Shape;6743;p71"/>
          <p:cNvSpPr/>
          <p:nvPr/>
        </p:nvSpPr>
        <p:spPr>
          <a:xfrm>
            <a:off x="3682574" y="3053746"/>
            <a:ext cx="165963" cy="58231"/>
          </a:xfrm>
          <a:custGeom>
            <a:avLst/>
            <a:gdLst/>
            <a:ahLst/>
            <a:cxnLst/>
            <a:rect l="l" t="t" r="r" b="b"/>
            <a:pathLst>
              <a:path w="3859" h="1354" extrusionOk="0">
                <a:moveTo>
                  <a:pt x="3251" y="0"/>
                </a:moveTo>
                <a:cubicBezTo>
                  <a:pt x="3218" y="0"/>
                  <a:pt x="3182" y="4"/>
                  <a:pt x="3145" y="11"/>
                </a:cubicBezTo>
                <a:lnTo>
                  <a:pt x="3133" y="11"/>
                </a:lnTo>
                <a:lnTo>
                  <a:pt x="550" y="487"/>
                </a:lnTo>
                <a:cubicBezTo>
                  <a:pt x="0" y="588"/>
                  <a:pt x="116" y="1354"/>
                  <a:pt x="608" y="1354"/>
                </a:cubicBezTo>
                <a:cubicBezTo>
                  <a:pt x="639" y="1354"/>
                  <a:pt x="671" y="1351"/>
                  <a:pt x="704" y="1345"/>
                </a:cubicBezTo>
                <a:lnTo>
                  <a:pt x="3300" y="868"/>
                </a:lnTo>
                <a:cubicBezTo>
                  <a:pt x="3858" y="790"/>
                  <a:pt x="3757" y="0"/>
                  <a:pt x="3251" y="0"/>
                </a:cubicBezTo>
                <a:close/>
              </a:path>
            </a:pathLst>
          </a:custGeom>
          <a:solidFill>
            <a:srgbClr val="D9D9D9">
              <a:alpha val="26666"/>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744" name="Google Shape;6744;p71"/>
          <p:cNvSpPr/>
          <p:nvPr/>
        </p:nvSpPr>
        <p:spPr>
          <a:xfrm>
            <a:off x="3608390" y="3166251"/>
            <a:ext cx="80079" cy="66575"/>
          </a:xfrm>
          <a:custGeom>
            <a:avLst/>
            <a:gdLst/>
            <a:ahLst/>
            <a:cxnLst/>
            <a:rect l="l" t="t" r="r" b="b"/>
            <a:pathLst>
              <a:path w="1862" h="1548" extrusionOk="0">
                <a:moveTo>
                  <a:pt x="1015" y="0"/>
                </a:moveTo>
                <a:cubicBezTo>
                  <a:pt x="967" y="0"/>
                  <a:pt x="919" y="5"/>
                  <a:pt x="870" y="15"/>
                </a:cubicBezTo>
                <a:cubicBezTo>
                  <a:pt x="191" y="122"/>
                  <a:pt x="1" y="1015"/>
                  <a:pt x="560" y="1408"/>
                </a:cubicBezTo>
                <a:cubicBezTo>
                  <a:pt x="701" y="1505"/>
                  <a:pt x="854" y="1548"/>
                  <a:pt x="1002" y="1548"/>
                </a:cubicBezTo>
                <a:cubicBezTo>
                  <a:pt x="1453" y="1548"/>
                  <a:pt x="1861" y="1145"/>
                  <a:pt x="1763" y="634"/>
                </a:cubicBezTo>
                <a:cubicBezTo>
                  <a:pt x="1700" y="266"/>
                  <a:pt x="1377" y="0"/>
                  <a:pt x="1015" y="0"/>
                </a:cubicBezTo>
                <a:close/>
              </a:path>
            </a:pathLst>
          </a:custGeom>
          <a:solidFill>
            <a:srgbClr val="D9D9D9">
              <a:alpha val="26666"/>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745" name="Google Shape;6745;p71"/>
          <p:cNvSpPr/>
          <p:nvPr/>
        </p:nvSpPr>
        <p:spPr>
          <a:xfrm>
            <a:off x="3701242" y="3146337"/>
            <a:ext cx="161705" cy="58016"/>
          </a:xfrm>
          <a:custGeom>
            <a:avLst/>
            <a:gdLst/>
            <a:ahLst/>
            <a:cxnLst/>
            <a:rect l="l" t="t" r="r" b="b"/>
            <a:pathLst>
              <a:path w="3760" h="1349" extrusionOk="0">
                <a:moveTo>
                  <a:pt x="3139" y="0"/>
                </a:moveTo>
                <a:cubicBezTo>
                  <a:pt x="3128" y="0"/>
                  <a:pt x="3116" y="1"/>
                  <a:pt x="3104" y="1"/>
                </a:cubicBezTo>
                <a:lnTo>
                  <a:pt x="3092" y="1"/>
                </a:lnTo>
                <a:lnTo>
                  <a:pt x="497" y="478"/>
                </a:lnTo>
                <a:cubicBezTo>
                  <a:pt x="0" y="628"/>
                  <a:pt x="119" y="1349"/>
                  <a:pt x="616" y="1349"/>
                </a:cubicBezTo>
                <a:cubicBezTo>
                  <a:pt x="631" y="1349"/>
                  <a:pt x="647" y="1348"/>
                  <a:pt x="663" y="1347"/>
                </a:cubicBezTo>
                <a:lnTo>
                  <a:pt x="3259" y="882"/>
                </a:lnTo>
                <a:cubicBezTo>
                  <a:pt x="3759" y="731"/>
                  <a:pt x="3634" y="0"/>
                  <a:pt x="3139" y="0"/>
                </a:cubicBezTo>
                <a:close/>
              </a:path>
            </a:pathLst>
          </a:custGeom>
          <a:solidFill>
            <a:srgbClr val="D9D9D9">
              <a:alpha val="26666"/>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746" name="Google Shape;6746;p71"/>
          <p:cNvSpPr/>
          <p:nvPr/>
        </p:nvSpPr>
        <p:spPr>
          <a:xfrm>
            <a:off x="3626323" y="3265208"/>
            <a:ext cx="80164" cy="66445"/>
          </a:xfrm>
          <a:custGeom>
            <a:avLst/>
            <a:gdLst/>
            <a:ahLst/>
            <a:cxnLst/>
            <a:rect l="l" t="t" r="r" b="b"/>
            <a:pathLst>
              <a:path w="1864" h="1545" extrusionOk="0">
                <a:moveTo>
                  <a:pt x="1014" y="0"/>
                </a:moveTo>
                <a:cubicBezTo>
                  <a:pt x="970" y="0"/>
                  <a:pt x="926" y="4"/>
                  <a:pt x="881" y="11"/>
                </a:cubicBezTo>
                <a:cubicBezTo>
                  <a:pt x="203" y="131"/>
                  <a:pt x="0" y="1012"/>
                  <a:pt x="572" y="1404"/>
                </a:cubicBezTo>
                <a:cubicBezTo>
                  <a:pt x="713" y="1501"/>
                  <a:pt x="865" y="1545"/>
                  <a:pt x="1012" y="1545"/>
                </a:cubicBezTo>
                <a:cubicBezTo>
                  <a:pt x="1461" y="1545"/>
                  <a:pt x="1864" y="1142"/>
                  <a:pt x="1774" y="631"/>
                </a:cubicBezTo>
                <a:cubicBezTo>
                  <a:pt x="1700" y="258"/>
                  <a:pt x="1378" y="0"/>
                  <a:pt x="1014" y="0"/>
                </a:cubicBezTo>
                <a:close/>
              </a:path>
            </a:pathLst>
          </a:custGeom>
          <a:solidFill>
            <a:srgbClr val="D9D9D9">
              <a:alpha val="26666"/>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747" name="Google Shape;6747;p71"/>
          <p:cNvSpPr/>
          <p:nvPr/>
        </p:nvSpPr>
        <p:spPr>
          <a:xfrm>
            <a:off x="3718316" y="3245511"/>
            <a:ext cx="163081" cy="58231"/>
          </a:xfrm>
          <a:custGeom>
            <a:avLst/>
            <a:gdLst/>
            <a:ahLst/>
            <a:cxnLst/>
            <a:rect l="l" t="t" r="r" b="b"/>
            <a:pathLst>
              <a:path w="3792" h="1354" extrusionOk="0">
                <a:moveTo>
                  <a:pt x="3191" y="1"/>
                </a:moveTo>
                <a:cubicBezTo>
                  <a:pt x="3169" y="1"/>
                  <a:pt x="3147" y="2"/>
                  <a:pt x="3124" y="5"/>
                </a:cubicBezTo>
                <a:lnTo>
                  <a:pt x="528" y="469"/>
                </a:lnTo>
                <a:cubicBezTo>
                  <a:pt x="0" y="607"/>
                  <a:pt x="125" y="1354"/>
                  <a:pt x="626" y="1354"/>
                </a:cubicBezTo>
                <a:cubicBezTo>
                  <a:pt x="644" y="1354"/>
                  <a:pt x="663" y="1353"/>
                  <a:pt x="683" y="1351"/>
                </a:cubicBezTo>
                <a:lnTo>
                  <a:pt x="3279" y="874"/>
                </a:lnTo>
                <a:cubicBezTo>
                  <a:pt x="3792" y="749"/>
                  <a:pt x="3682" y="1"/>
                  <a:pt x="3191" y="1"/>
                </a:cubicBezTo>
                <a:close/>
              </a:path>
            </a:pathLst>
          </a:custGeom>
          <a:solidFill>
            <a:srgbClr val="D9D9D9">
              <a:alpha val="26666"/>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748" name="Google Shape;6748;p71"/>
          <p:cNvSpPr/>
          <p:nvPr/>
        </p:nvSpPr>
        <p:spPr>
          <a:xfrm>
            <a:off x="3550028" y="3676351"/>
            <a:ext cx="333904" cy="299756"/>
          </a:xfrm>
          <a:custGeom>
            <a:avLst/>
            <a:gdLst/>
            <a:ahLst/>
            <a:cxnLst/>
            <a:rect l="l" t="t" r="r" b="b"/>
            <a:pathLst>
              <a:path w="7764" h="6970" extrusionOk="0">
                <a:moveTo>
                  <a:pt x="3937" y="1"/>
                </a:moveTo>
                <a:cubicBezTo>
                  <a:pt x="2902" y="1"/>
                  <a:pt x="1884" y="472"/>
                  <a:pt x="1215" y="1358"/>
                </a:cubicBezTo>
                <a:lnTo>
                  <a:pt x="6953" y="4977"/>
                </a:lnTo>
                <a:cubicBezTo>
                  <a:pt x="7763" y="3405"/>
                  <a:pt x="7251" y="1477"/>
                  <a:pt x="5751" y="524"/>
                </a:cubicBezTo>
                <a:cubicBezTo>
                  <a:pt x="5188" y="171"/>
                  <a:pt x="4559" y="1"/>
                  <a:pt x="3937" y="1"/>
                </a:cubicBezTo>
                <a:close/>
                <a:moveTo>
                  <a:pt x="810" y="2001"/>
                </a:moveTo>
                <a:lnTo>
                  <a:pt x="810" y="2001"/>
                </a:lnTo>
                <a:cubicBezTo>
                  <a:pt x="0" y="3572"/>
                  <a:pt x="524" y="5501"/>
                  <a:pt x="2012" y="6442"/>
                </a:cubicBezTo>
                <a:cubicBezTo>
                  <a:pt x="2580" y="6797"/>
                  <a:pt x="3214" y="6969"/>
                  <a:pt x="3841" y="6969"/>
                </a:cubicBezTo>
                <a:cubicBezTo>
                  <a:pt x="4871" y="6969"/>
                  <a:pt x="5882" y="6505"/>
                  <a:pt x="6549" y="5632"/>
                </a:cubicBezTo>
                <a:lnTo>
                  <a:pt x="810" y="2001"/>
                </a:lnTo>
                <a:close/>
              </a:path>
            </a:pathLst>
          </a:custGeom>
          <a:solidFill>
            <a:srgbClr val="D9D9D9">
              <a:alpha val="26666"/>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749" name="Google Shape;6749;p71"/>
          <p:cNvSpPr/>
          <p:nvPr/>
        </p:nvSpPr>
        <p:spPr>
          <a:xfrm>
            <a:off x="3508527" y="4230150"/>
            <a:ext cx="467052" cy="582009"/>
          </a:xfrm>
          <a:custGeom>
            <a:avLst/>
            <a:gdLst/>
            <a:ahLst/>
            <a:cxnLst/>
            <a:rect l="l" t="t" r="r" b="b"/>
            <a:pathLst>
              <a:path w="10860" h="13533" extrusionOk="0">
                <a:moveTo>
                  <a:pt x="4159" y="435"/>
                </a:moveTo>
                <a:cubicBezTo>
                  <a:pt x="4447" y="435"/>
                  <a:pt x="4730" y="608"/>
                  <a:pt x="4787" y="994"/>
                </a:cubicBezTo>
                <a:cubicBezTo>
                  <a:pt x="4811" y="1196"/>
                  <a:pt x="4763" y="1387"/>
                  <a:pt x="4632" y="1542"/>
                </a:cubicBezTo>
                <a:lnTo>
                  <a:pt x="3847" y="1685"/>
                </a:lnTo>
                <a:cubicBezTo>
                  <a:pt x="3668" y="1589"/>
                  <a:pt x="3549" y="1423"/>
                  <a:pt x="3513" y="1232"/>
                </a:cubicBezTo>
                <a:cubicBezTo>
                  <a:pt x="3398" y="732"/>
                  <a:pt x="3782" y="435"/>
                  <a:pt x="4159" y="435"/>
                </a:cubicBezTo>
                <a:close/>
                <a:moveTo>
                  <a:pt x="7873" y="2745"/>
                </a:moveTo>
                <a:cubicBezTo>
                  <a:pt x="8128" y="2745"/>
                  <a:pt x="8353" y="2924"/>
                  <a:pt x="8395" y="3185"/>
                </a:cubicBezTo>
                <a:lnTo>
                  <a:pt x="9788" y="10769"/>
                </a:lnTo>
                <a:cubicBezTo>
                  <a:pt x="9835" y="11067"/>
                  <a:pt x="9645" y="11352"/>
                  <a:pt x="9335" y="11400"/>
                </a:cubicBezTo>
                <a:lnTo>
                  <a:pt x="3073" y="12543"/>
                </a:lnTo>
                <a:cubicBezTo>
                  <a:pt x="3038" y="12550"/>
                  <a:pt x="3003" y="12553"/>
                  <a:pt x="2968" y="12553"/>
                </a:cubicBezTo>
                <a:cubicBezTo>
                  <a:pt x="2711" y="12553"/>
                  <a:pt x="2484" y="12364"/>
                  <a:pt x="2442" y="12091"/>
                </a:cubicBezTo>
                <a:lnTo>
                  <a:pt x="1060" y="4530"/>
                </a:lnTo>
                <a:cubicBezTo>
                  <a:pt x="1001" y="4233"/>
                  <a:pt x="1203" y="3947"/>
                  <a:pt x="1501" y="3887"/>
                </a:cubicBezTo>
                <a:lnTo>
                  <a:pt x="2251" y="3756"/>
                </a:lnTo>
                <a:cubicBezTo>
                  <a:pt x="2282" y="3965"/>
                  <a:pt x="2461" y="4110"/>
                  <a:pt x="2665" y="4110"/>
                </a:cubicBezTo>
                <a:cubicBezTo>
                  <a:pt x="2693" y="4110"/>
                  <a:pt x="2722" y="4107"/>
                  <a:pt x="2751" y="4102"/>
                </a:cubicBezTo>
                <a:lnTo>
                  <a:pt x="6668" y="3399"/>
                </a:lnTo>
                <a:cubicBezTo>
                  <a:pt x="6906" y="3351"/>
                  <a:pt x="7061" y="3125"/>
                  <a:pt x="7014" y="2887"/>
                </a:cubicBezTo>
                <a:lnTo>
                  <a:pt x="7764" y="2756"/>
                </a:lnTo>
                <a:cubicBezTo>
                  <a:pt x="7800" y="2749"/>
                  <a:pt x="7837" y="2745"/>
                  <a:pt x="7873" y="2745"/>
                </a:cubicBezTo>
                <a:close/>
                <a:moveTo>
                  <a:pt x="4137" y="1"/>
                </a:moveTo>
                <a:cubicBezTo>
                  <a:pt x="4073" y="1"/>
                  <a:pt x="4007" y="6"/>
                  <a:pt x="3942" y="18"/>
                </a:cubicBezTo>
                <a:cubicBezTo>
                  <a:pt x="3346" y="125"/>
                  <a:pt x="2954" y="708"/>
                  <a:pt x="3073" y="1304"/>
                </a:cubicBezTo>
                <a:cubicBezTo>
                  <a:pt x="3108" y="1482"/>
                  <a:pt x="3180" y="1649"/>
                  <a:pt x="3287" y="1780"/>
                </a:cubicBezTo>
                <a:lnTo>
                  <a:pt x="2513" y="1935"/>
                </a:lnTo>
                <a:cubicBezTo>
                  <a:pt x="2203" y="1994"/>
                  <a:pt x="1989" y="2304"/>
                  <a:pt x="2049" y="2613"/>
                </a:cubicBezTo>
                <a:lnTo>
                  <a:pt x="2096" y="2899"/>
                </a:lnTo>
                <a:lnTo>
                  <a:pt x="810" y="3125"/>
                </a:lnTo>
                <a:cubicBezTo>
                  <a:pt x="322" y="3220"/>
                  <a:pt x="1" y="3685"/>
                  <a:pt x="96" y="4173"/>
                </a:cubicBezTo>
                <a:lnTo>
                  <a:pt x="1668" y="12793"/>
                </a:lnTo>
                <a:cubicBezTo>
                  <a:pt x="1742" y="13229"/>
                  <a:pt x="2130" y="13533"/>
                  <a:pt x="2552" y="13533"/>
                </a:cubicBezTo>
                <a:cubicBezTo>
                  <a:pt x="2602" y="13533"/>
                  <a:pt x="2653" y="13528"/>
                  <a:pt x="2704" y="13519"/>
                </a:cubicBezTo>
                <a:lnTo>
                  <a:pt x="10050" y="12174"/>
                </a:lnTo>
                <a:cubicBezTo>
                  <a:pt x="10538" y="12079"/>
                  <a:pt x="10859" y="11614"/>
                  <a:pt x="10764" y="11138"/>
                </a:cubicBezTo>
                <a:lnTo>
                  <a:pt x="9192" y="2506"/>
                </a:lnTo>
                <a:cubicBezTo>
                  <a:pt x="9107" y="2070"/>
                  <a:pt x="8727" y="1767"/>
                  <a:pt x="8299" y="1767"/>
                </a:cubicBezTo>
                <a:cubicBezTo>
                  <a:pt x="8248" y="1767"/>
                  <a:pt x="8197" y="1771"/>
                  <a:pt x="8145" y="1780"/>
                </a:cubicBezTo>
                <a:lnTo>
                  <a:pt x="6859" y="2018"/>
                </a:lnTo>
                <a:lnTo>
                  <a:pt x="6811" y="1744"/>
                </a:lnTo>
                <a:cubicBezTo>
                  <a:pt x="6758" y="1459"/>
                  <a:pt x="6509" y="1258"/>
                  <a:pt x="6237" y="1258"/>
                </a:cubicBezTo>
                <a:cubicBezTo>
                  <a:pt x="6202" y="1258"/>
                  <a:pt x="6167" y="1261"/>
                  <a:pt x="6133" y="1268"/>
                </a:cubicBezTo>
                <a:lnTo>
                  <a:pt x="5180" y="1435"/>
                </a:lnTo>
                <a:cubicBezTo>
                  <a:pt x="5240" y="1268"/>
                  <a:pt x="5251" y="1089"/>
                  <a:pt x="5216" y="923"/>
                </a:cubicBezTo>
                <a:cubicBezTo>
                  <a:pt x="5131" y="381"/>
                  <a:pt x="4667" y="1"/>
                  <a:pt x="4137" y="1"/>
                </a:cubicBezTo>
                <a:close/>
              </a:path>
            </a:pathLst>
          </a:custGeom>
          <a:solidFill>
            <a:srgbClr val="D9D9D9">
              <a:alpha val="26666"/>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750" name="Google Shape;6750;p71"/>
          <p:cNvSpPr/>
          <p:nvPr/>
        </p:nvSpPr>
        <p:spPr>
          <a:xfrm>
            <a:off x="3591487" y="4439848"/>
            <a:ext cx="80079" cy="66445"/>
          </a:xfrm>
          <a:custGeom>
            <a:avLst/>
            <a:gdLst/>
            <a:ahLst/>
            <a:cxnLst/>
            <a:rect l="l" t="t" r="r" b="b"/>
            <a:pathLst>
              <a:path w="1862" h="1545" extrusionOk="0">
                <a:moveTo>
                  <a:pt x="1002" y="0"/>
                </a:moveTo>
                <a:cubicBezTo>
                  <a:pt x="959" y="0"/>
                  <a:pt x="914" y="4"/>
                  <a:pt x="870" y="11"/>
                </a:cubicBezTo>
                <a:cubicBezTo>
                  <a:pt x="191" y="130"/>
                  <a:pt x="1" y="1011"/>
                  <a:pt x="572" y="1404"/>
                </a:cubicBezTo>
                <a:cubicBezTo>
                  <a:pt x="710" y="1501"/>
                  <a:pt x="861" y="1545"/>
                  <a:pt x="1007" y="1545"/>
                </a:cubicBezTo>
                <a:cubicBezTo>
                  <a:pt x="1453" y="1545"/>
                  <a:pt x="1861" y="1142"/>
                  <a:pt x="1763" y="630"/>
                </a:cubicBezTo>
                <a:cubicBezTo>
                  <a:pt x="1699" y="258"/>
                  <a:pt x="1369" y="0"/>
                  <a:pt x="1002" y="0"/>
                </a:cubicBezTo>
                <a:close/>
              </a:path>
            </a:pathLst>
          </a:custGeom>
          <a:solidFill>
            <a:srgbClr val="D9D9D9">
              <a:alpha val="26666"/>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751" name="Google Shape;6751;p71"/>
          <p:cNvSpPr/>
          <p:nvPr/>
        </p:nvSpPr>
        <p:spPr>
          <a:xfrm>
            <a:off x="3681846" y="4419723"/>
            <a:ext cx="167425" cy="58575"/>
          </a:xfrm>
          <a:custGeom>
            <a:avLst/>
            <a:gdLst/>
            <a:ahLst/>
            <a:cxnLst/>
            <a:rect l="l" t="t" r="r" b="b"/>
            <a:pathLst>
              <a:path w="3893" h="1362" extrusionOk="0">
                <a:moveTo>
                  <a:pt x="3284" y="0"/>
                </a:moveTo>
                <a:cubicBezTo>
                  <a:pt x="3246" y="0"/>
                  <a:pt x="3205" y="5"/>
                  <a:pt x="3162" y="15"/>
                </a:cubicBezTo>
                <a:lnTo>
                  <a:pt x="3150" y="15"/>
                </a:lnTo>
                <a:lnTo>
                  <a:pt x="567" y="491"/>
                </a:lnTo>
                <a:cubicBezTo>
                  <a:pt x="0" y="569"/>
                  <a:pt x="107" y="1361"/>
                  <a:pt x="607" y="1361"/>
                </a:cubicBezTo>
                <a:cubicBezTo>
                  <a:pt x="643" y="1361"/>
                  <a:pt x="681" y="1357"/>
                  <a:pt x="721" y="1349"/>
                </a:cubicBezTo>
                <a:lnTo>
                  <a:pt x="3317" y="872"/>
                </a:lnTo>
                <a:cubicBezTo>
                  <a:pt x="3892" y="817"/>
                  <a:pt x="3789" y="0"/>
                  <a:pt x="3284" y="0"/>
                </a:cubicBezTo>
                <a:close/>
              </a:path>
            </a:pathLst>
          </a:custGeom>
          <a:solidFill>
            <a:srgbClr val="D9D9D9">
              <a:alpha val="26666"/>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752" name="Google Shape;6752;p71"/>
          <p:cNvSpPr/>
          <p:nvPr/>
        </p:nvSpPr>
        <p:spPr>
          <a:xfrm>
            <a:off x="3608390" y="4532358"/>
            <a:ext cx="80079" cy="66617"/>
          </a:xfrm>
          <a:custGeom>
            <a:avLst/>
            <a:gdLst/>
            <a:ahLst/>
            <a:cxnLst/>
            <a:rect l="l" t="t" r="r" b="b"/>
            <a:pathLst>
              <a:path w="1862" h="1549" extrusionOk="0">
                <a:moveTo>
                  <a:pt x="1015" y="1"/>
                </a:moveTo>
                <a:cubicBezTo>
                  <a:pt x="967" y="1"/>
                  <a:pt x="919" y="6"/>
                  <a:pt x="870" y="15"/>
                </a:cubicBezTo>
                <a:cubicBezTo>
                  <a:pt x="191" y="134"/>
                  <a:pt x="1" y="1015"/>
                  <a:pt x="560" y="1408"/>
                </a:cubicBezTo>
                <a:cubicBezTo>
                  <a:pt x="701" y="1505"/>
                  <a:pt x="854" y="1549"/>
                  <a:pt x="1002" y="1549"/>
                </a:cubicBezTo>
                <a:cubicBezTo>
                  <a:pt x="1453" y="1549"/>
                  <a:pt x="1861" y="1146"/>
                  <a:pt x="1763" y="635"/>
                </a:cubicBezTo>
                <a:cubicBezTo>
                  <a:pt x="1700" y="267"/>
                  <a:pt x="1377" y="1"/>
                  <a:pt x="1015" y="1"/>
                </a:cubicBezTo>
                <a:close/>
              </a:path>
            </a:pathLst>
          </a:custGeom>
          <a:solidFill>
            <a:srgbClr val="D9D9D9">
              <a:alpha val="26666"/>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753" name="Google Shape;6753;p71"/>
          <p:cNvSpPr/>
          <p:nvPr/>
        </p:nvSpPr>
        <p:spPr>
          <a:xfrm>
            <a:off x="3701070" y="4512917"/>
            <a:ext cx="161705" cy="58059"/>
          </a:xfrm>
          <a:custGeom>
            <a:avLst/>
            <a:gdLst/>
            <a:ahLst/>
            <a:cxnLst/>
            <a:rect l="l" t="t" r="r" b="b"/>
            <a:pathLst>
              <a:path w="3760" h="1350" extrusionOk="0">
                <a:moveTo>
                  <a:pt x="3144" y="1"/>
                </a:moveTo>
                <a:cubicBezTo>
                  <a:pt x="3128" y="1"/>
                  <a:pt x="3112" y="2"/>
                  <a:pt x="3096" y="3"/>
                </a:cubicBezTo>
                <a:lnTo>
                  <a:pt x="501" y="467"/>
                </a:lnTo>
                <a:cubicBezTo>
                  <a:pt x="0" y="619"/>
                  <a:pt x="125" y="1350"/>
                  <a:pt x="631" y="1350"/>
                </a:cubicBezTo>
                <a:cubicBezTo>
                  <a:pt x="643" y="1350"/>
                  <a:pt x="655" y="1349"/>
                  <a:pt x="667" y="1348"/>
                </a:cubicBezTo>
                <a:lnTo>
                  <a:pt x="3263" y="872"/>
                </a:lnTo>
                <a:cubicBezTo>
                  <a:pt x="3759" y="722"/>
                  <a:pt x="3640" y="1"/>
                  <a:pt x="3144" y="1"/>
                </a:cubicBezTo>
                <a:close/>
              </a:path>
            </a:pathLst>
          </a:custGeom>
          <a:solidFill>
            <a:srgbClr val="D9D9D9">
              <a:alpha val="26666"/>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754" name="Google Shape;6754;p71"/>
          <p:cNvSpPr/>
          <p:nvPr/>
        </p:nvSpPr>
        <p:spPr>
          <a:xfrm>
            <a:off x="3626323" y="4631315"/>
            <a:ext cx="80164" cy="66488"/>
          </a:xfrm>
          <a:custGeom>
            <a:avLst/>
            <a:gdLst/>
            <a:ahLst/>
            <a:cxnLst/>
            <a:rect l="l" t="t" r="r" b="b"/>
            <a:pathLst>
              <a:path w="1864" h="1546" extrusionOk="0">
                <a:moveTo>
                  <a:pt x="1013" y="1"/>
                </a:moveTo>
                <a:cubicBezTo>
                  <a:pt x="970" y="1"/>
                  <a:pt x="926" y="5"/>
                  <a:pt x="881" y="12"/>
                </a:cubicBezTo>
                <a:cubicBezTo>
                  <a:pt x="203" y="131"/>
                  <a:pt x="0" y="1012"/>
                  <a:pt x="572" y="1405"/>
                </a:cubicBezTo>
                <a:cubicBezTo>
                  <a:pt x="710" y="1502"/>
                  <a:pt x="861" y="1546"/>
                  <a:pt x="1008" y="1546"/>
                </a:cubicBezTo>
                <a:cubicBezTo>
                  <a:pt x="1454" y="1546"/>
                  <a:pt x="1864" y="1145"/>
                  <a:pt x="1774" y="643"/>
                </a:cubicBezTo>
                <a:cubicBezTo>
                  <a:pt x="1700" y="260"/>
                  <a:pt x="1378" y="1"/>
                  <a:pt x="1013" y="1"/>
                </a:cubicBezTo>
                <a:close/>
              </a:path>
            </a:pathLst>
          </a:custGeom>
          <a:solidFill>
            <a:srgbClr val="D9D9D9">
              <a:alpha val="26666"/>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755" name="Google Shape;6755;p71"/>
          <p:cNvSpPr/>
          <p:nvPr/>
        </p:nvSpPr>
        <p:spPr>
          <a:xfrm>
            <a:off x="3719131" y="4611747"/>
            <a:ext cx="162049" cy="58103"/>
          </a:xfrm>
          <a:custGeom>
            <a:avLst/>
            <a:gdLst/>
            <a:ahLst/>
            <a:cxnLst/>
            <a:rect l="l" t="t" r="r" b="b"/>
            <a:pathLst>
              <a:path w="3768" h="1351" extrusionOk="0">
                <a:moveTo>
                  <a:pt x="3152" y="1"/>
                </a:moveTo>
                <a:cubicBezTo>
                  <a:pt x="3136" y="1"/>
                  <a:pt x="3121" y="2"/>
                  <a:pt x="3105" y="3"/>
                </a:cubicBezTo>
                <a:lnTo>
                  <a:pt x="509" y="479"/>
                </a:lnTo>
                <a:cubicBezTo>
                  <a:pt x="1" y="618"/>
                  <a:pt x="109" y="1350"/>
                  <a:pt x="616" y="1350"/>
                </a:cubicBezTo>
                <a:cubicBezTo>
                  <a:pt x="632" y="1350"/>
                  <a:pt x="648" y="1350"/>
                  <a:pt x="664" y="1348"/>
                </a:cubicBezTo>
                <a:lnTo>
                  <a:pt x="3260" y="872"/>
                </a:lnTo>
                <a:cubicBezTo>
                  <a:pt x="3768" y="733"/>
                  <a:pt x="3648" y="1"/>
                  <a:pt x="3152" y="1"/>
                </a:cubicBezTo>
                <a:close/>
              </a:path>
            </a:pathLst>
          </a:custGeom>
          <a:solidFill>
            <a:srgbClr val="D9D9D9">
              <a:alpha val="26666"/>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756" name="Google Shape;6756;p71"/>
          <p:cNvSpPr/>
          <p:nvPr/>
        </p:nvSpPr>
        <p:spPr>
          <a:xfrm>
            <a:off x="3550030" y="5043619"/>
            <a:ext cx="332356" cy="298853"/>
          </a:xfrm>
          <a:custGeom>
            <a:avLst/>
            <a:gdLst/>
            <a:ahLst/>
            <a:cxnLst/>
            <a:rect l="l" t="t" r="r" b="b"/>
            <a:pathLst>
              <a:path w="7728" h="6949" extrusionOk="0">
                <a:moveTo>
                  <a:pt x="3940" y="0"/>
                </a:moveTo>
                <a:cubicBezTo>
                  <a:pt x="2906" y="0"/>
                  <a:pt x="1888" y="466"/>
                  <a:pt x="1215" y="1331"/>
                </a:cubicBezTo>
                <a:lnTo>
                  <a:pt x="6953" y="4963"/>
                </a:lnTo>
                <a:cubicBezTo>
                  <a:pt x="7727" y="3391"/>
                  <a:pt x="7239" y="1474"/>
                  <a:pt x="5775" y="534"/>
                </a:cubicBezTo>
                <a:cubicBezTo>
                  <a:pt x="5207" y="173"/>
                  <a:pt x="4570" y="0"/>
                  <a:pt x="3940" y="0"/>
                </a:cubicBezTo>
                <a:close/>
                <a:moveTo>
                  <a:pt x="810" y="1974"/>
                </a:moveTo>
                <a:lnTo>
                  <a:pt x="810" y="1974"/>
                </a:lnTo>
                <a:cubicBezTo>
                  <a:pt x="0" y="3546"/>
                  <a:pt x="524" y="5475"/>
                  <a:pt x="2012" y="6415"/>
                </a:cubicBezTo>
                <a:cubicBezTo>
                  <a:pt x="2579" y="6775"/>
                  <a:pt x="3213" y="6948"/>
                  <a:pt x="3839" y="6948"/>
                </a:cubicBezTo>
                <a:cubicBezTo>
                  <a:pt x="4870" y="6948"/>
                  <a:pt x="5882" y="6480"/>
                  <a:pt x="6549" y="5606"/>
                </a:cubicBezTo>
                <a:lnTo>
                  <a:pt x="810" y="1974"/>
                </a:lnTo>
                <a:close/>
              </a:path>
            </a:pathLst>
          </a:custGeom>
          <a:solidFill>
            <a:srgbClr val="D9D9D9">
              <a:alpha val="26666"/>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757" name="Google Shape;6757;p71"/>
          <p:cNvSpPr/>
          <p:nvPr/>
        </p:nvSpPr>
        <p:spPr>
          <a:xfrm>
            <a:off x="3509043" y="5596299"/>
            <a:ext cx="466536" cy="581493"/>
          </a:xfrm>
          <a:custGeom>
            <a:avLst/>
            <a:gdLst/>
            <a:ahLst/>
            <a:cxnLst/>
            <a:rect l="l" t="t" r="r" b="b"/>
            <a:pathLst>
              <a:path w="10848" h="13521" extrusionOk="0">
                <a:moveTo>
                  <a:pt x="4147" y="435"/>
                </a:moveTo>
                <a:cubicBezTo>
                  <a:pt x="4435" y="435"/>
                  <a:pt x="4718" y="608"/>
                  <a:pt x="4775" y="994"/>
                </a:cubicBezTo>
                <a:cubicBezTo>
                  <a:pt x="4799" y="1184"/>
                  <a:pt x="4751" y="1387"/>
                  <a:pt x="4620" y="1542"/>
                </a:cubicBezTo>
                <a:lnTo>
                  <a:pt x="3835" y="1684"/>
                </a:lnTo>
                <a:cubicBezTo>
                  <a:pt x="3656" y="1589"/>
                  <a:pt x="3537" y="1434"/>
                  <a:pt x="3501" y="1244"/>
                </a:cubicBezTo>
                <a:lnTo>
                  <a:pt x="3501" y="1232"/>
                </a:lnTo>
                <a:cubicBezTo>
                  <a:pt x="3386" y="732"/>
                  <a:pt x="3770" y="435"/>
                  <a:pt x="4147" y="435"/>
                </a:cubicBezTo>
                <a:close/>
                <a:moveTo>
                  <a:pt x="7856" y="2746"/>
                </a:moveTo>
                <a:cubicBezTo>
                  <a:pt x="8113" y="2746"/>
                  <a:pt x="8341" y="2934"/>
                  <a:pt x="8383" y="3196"/>
                </a:cubicBezTo>
                <a:lnTo>
                  <a:pt x="9776" y="10757"/>
                </a:lnTo>
                <a:cubicBezTo>
                  <a:pt x="9823" y="11066"/>
                  <a:pt x="9633" y="11340"/>
                  <a:pt x="9323" y="11400"/>
                </a:cubicBezTo>
                <a:lnTo>
                  <a:pt x="3061" y="12543"/>
                </a:lnTo>
                <a:cubicBezTo>
                  <a:pt x="3030" y="12548"/>
                  <a:pt x="2999" y="12550"/>
                  <a:pt x="2969" y="12550"/>
                </a:cubicBezTo>
                <a:cubicBezTo>
                  <a:pt x="2707" y="12550"/>
                  <a:pt x="2472" y="12369"/>
                  <a:pt x="2430" y="12102"/>
                </a:cubicBezTo>
                <a:lnTo>
                  <a:pt x="1048" y="4530"/>
                </a:lnTo>
                <a:cubicBezTo>
                  <a:pt x="989" y="4232"/>
                  <a:pt x="1191" y="3947"/>
                  <a:pt x="1489" y="3899"/>
                </a:cubicBezTo>
                <a:lnTo>
                  <a:pt x="2239" y="3768"/>
                </a:lnTo>
                <a:cubicBezTo>
                  <a:pt x="2271" y="3968"/>
                  <a:pt x="2451" y="4121"/>
                  <a:pt x="2657" y="4121"/>
                </a:cubicBezTo>
                <a:cubicBezTo>
                  <a:pt x="2684" y="4121"/>
                  <a:pt x="2712" y="4119"/>
                  <a:pt x="2739" y="4113"/>
                </a:cubicBezTo>
                <a:lnTo>
                  <a:pt x="6656" y="3399"/>
                </a:lnTo>
                <a:cubicBezTo>
                  <a:pt x="6894" y="3351"/>
                  <a:pt x="7049" y="3125"/>
                  <a:pt x="7002" y="2887"/>
                </a:cubicBezTo>
                <a:lnTo>
                  <a:pt x="7752" y="2756"/>
                </a:lnTo>
                <a:cubicBezTo>
                  <a:pt x="7787" y="2749"/>
                  <a:pt x="7822" y="2746"/>
                  <a:pt x="7856" y="2746"/>
                </a:cubicBezTo>
                <a:close/>
                <a:moveTo>
                  <a:pt x="4125" y="0"/>
                </a:moveTo>
                <a:cubicBezTo>
                  <a:pt x="4061" y="0"/>
                  <a:pt x="3996" y="6"/>
                  <a:pt x="3930" y="18"/>
                </a:cubicBezTo>
                <a:cubicBezTo>
                  <a:pt x="3334" y="125"/>
                  <a:pt x="2942" y="708"/>
                  <a:pt x="3061" y="1303"/>
                </a:cubicBezTo>
                <a:cubicBezTo>
                  <a:pt x="3096" y="1482"/>
                  <a:pt x="3168" y="1637"/>
                  <a:pt x="3275" y="1780"/>
                </a:cubicBezTo>
                <a:lnTo>
                  <a:pt x="2501" y="1923"/>
                </a:lnTo>
                <a:cubicBezTo>
                  <a:pt x="2191" y="1982"/>
                  <a:pt x="1977" y="2292"/>
                  <a:pt x="2037" y="2601"/>
                </a:cubicBezTo>
                <a:lnTo>
                  <a:pt x="2084" y="2887"/>
                </a:lnTo>
                <a:lnTo>
                  <a:pt x="798" y="3125"/>
                </a:lnTo>
                <a:cubicBezTo>
                  <a:pt x="310" y="3208"/>
                  <a:pt x="1" y="3673"/>
                  <a:pt x="84" y="4161"/>
                </a:cubicBezTo>
                <a:lnTo>
                  <a:pt x="1656" y="12793"/>
                </a:lnTo>
                <a:cubicBezTo>
                  <a:pt x="1730" y="13218"/>
                  <a:pt x="2118" y="13520"/>
                  <a:pt x="2540" y="13520"/>
                </a:cubicBezTo>
                <a:cubicBezTo>
                  <a:pt x="2590" y="13520"/>
                  <a:pt x="2641" y="13516"/>
                  <a:pt x="2692" y="13507"/>
                </a:cubicBezTo>
                <a:lnTo>
                  <a:pt x="10038" y="12162"/>
                </a:lnTo>
                <a:cubicBezTo>
                  <a:pt x="10526" y="12079"/>
                  <a:pt x="10847" y="11602"/>
                  <a:pt x="10752" y="11126"/>
                </a:cubicBezTo>
                <a:lnTo>
                  <a:pt x="9180" y="2494"/>
                </a:lnTo>
                <a:cubicBezTo>
                  <a:pt x="9096" y="2064"/>
                  <a:pt x="8726" y="1763"/>
                  <a:pt x="8305" y="1763"/>
                </a:cubicBezTo>
                <a:cubicBezTo>
                  <a:pt x="8248" y="1763"/>
                  <a:pt x="8191" y="1768"/>
                  <a:pt x="8133" y="1780"/>
                </a:cubicBezTo>
                <a:lnTo>
                  <a:pt x="6847" y="2018"/>
                </a:lnTo>
                <a:lnTo>
                  <a:pt x="6799" y="1732"/>
                </a:lnTo>
                <a:cubicBezTo>
                  <a:pt x="6745" y="1451"/>
                  <a:pt x="6496" y="1249"/>
                  <a:pt x="6210" y="1249"/>
                </a:cubicBezTo>
                <a:cubicBezTo>
                  <a:pt x="6181" y="1249"/>
                  <a:pt x="6151" y="1251"/>
                  <a:pt x="6121" y="1256"/>
                </a:cubicBezTo>
                <a:lnTo>
                  <a:pt x="5168" y="1434"/>
                </a:lnTo>
                <a:cubicBezTo>
                  <a:pt x="5228" y="1268"/>
                  <a:pt x="5239" y="1089"/>
                  <a:pt x="5204" y="910"/>
                </a:cubicBezTo>
                <a:cubicBezTo>
                  <a:pt x="5119" y="380"/>
                  <a:pt x="4655" y="0"/>
                  <a:pt x="4125" y="0"/>
                </a:cubicBezTo>
                <a:close/>
              </a:path>
            </a:pathLst>
          </a:custGeom>
          <a:solidFill>
            <a:srgbClr val="D9D9D9">
              <a:alpha val="26666"/>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758" name="Google Shape;6758;p71"/>
          <p:cNvSpPr/>
          <p:nvPr/>
        </p:nvSpPr>
        <p:spPr>
          <a:xfrm>
            <a:off x="3591487" y="5805955"/>
            <a:ext cx="80079" cy="66488"/>
          </a:xfrm>
          <a:custGeom>
            <a:avLst/>
            <a:gdLst/>
            <a:ahLst/>
            <a:cxnLst/>
            <a:rect l="l" t="t" r="r" b="b"/>
            <a:pathLst>
              <a:path w="1862" h="1546" extrusionOk="0">
                <a:moveTo>
                  <a:pt x="1002" y="1"/>
                </a:moveTo>
                <a:cubicBezTo>
                  <a:pt x="959" y="1"/>
                  <a:pt x="914" y="5"/>
                  <a:pt x="870" y="12"/>
                </a:cubicBezTo>
                <a:cubicBezTo>
                  <a:pt x="191" y="131"/>
                  <a:pt x="1" y="1012"/>
                  <a:pt x="572" y="1405"/>
                </a:cubicBezTo>
                <a:cubicBezTo>
                  <a:pt x="710" y="1502"/>
                  <a:pt x="861" y="1545"/>
                  <a:pt x="1007" y="1545"/>
                </a:cubicBezTo>
                <a:cubicBezTo>
                  <a:pt x="1453" y="1545"/>
                  <a:pt x="1861" y="1142"/>
                  <a:pt x="1763" y="631"/>
                </a:cubicBezTo>
                <a:cubicBezTo>
                  <a:pt x="1699" y="259"/>
                  <a:pt x="1369" y="1"/>
                  <a:pt x="1002" y="1"/>
                </a:cubicBezTo>
                <a:close/>
              </a:path>
            </a:pathLst>
          </a:custGeom>
          <a:solidFill>
            <a:srgbClr val="D9D9D9">
              <a:alpha val="26666"/>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759" name="Google Shape;6759;p71"/>
          <p:cNvSpPr/>
          <p:nvPr/>
        </p:nvSpPr>
        <p:spPr>
          <a:xfrm>
            <a:off x="3682577" y="5786431"/>
            <a:ext cx="165833" cy="57844"/>
          </a:xfrm>
          <a:custGeom>
            <a:avLst/>
            <a:gdLst/>
            <a:ahLst/>
            <a:cxnLst/>
            <a:rect l="l" t="t" r="r" b="b"/>
            <a:pathLst>
              <a:path w="3856" h="1345" extrusionOk="0">
                <a:moveTo>
                  <a:pt x="3259" y="1"/>
                </a:moveTo>
                <a:cubicBezTo>
                  <a:pt x="3223" y="1"/>
                  <a:pt x="3185" y="5"/>
                  <a:pt x="3145" y="14"/>
                </a:cubicBezTo>
                <a:lnTo>
                  <a:pt x="3133" y="14"/>
                </a:lnTo>
                <a:lnTo>
                  <a:pt x="550" y="478"/>
                </a:lnTo>
                <a:cubicBezTo>
                  <a:pt x="0" y="579"/>
                  <a:pt x="116" y="1345"/>
                  <a:pt x="608" y="1345"/>
                </a:cubicBezTo>
                <a:cubicBezTo>
                  <a:pt x="639" y="1345"/>
                  <a:pt x="671" y="1342"/>
                  <a:pt x="704" y="1335"/>
                </a:cubicBezTo>
                <a:lnTo>
                  <a:pt x="3300" y="871"/>
                </a:lnTo>
                <a:cubicBezTo>
                  <a:pt x="3855" y="793"/>
                  <a:pt x="3758" y="1"/>
                  <a:pt x="3259" y="1"/>
                </a:cubicBezTo>
                <a:close/>
              </a:path>
            </a:pathLst>
          </a:custGeom>
          <a:solidFill>
            <a:srgbClr val="D9D9D9">
              <a:alpha val="26666"/>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760" name="Google Shape;6760;p71"/>
          <p:cNvSpPr/>
          <p:nvPr/>
        </p:nvSpPr>
        <p:spPr>
          <a:xfrm>
            <a:off x="3608390" y="5898635"/>
            <a:ext cx="80079" cy="66488"/>
          </a:xfrm>
          <a:custGeom>
            <a:avLst/>
            <a:gdLst/>
            <a:ahLst/>
            <a:cxnLst/>
            <a:rect l="l" t="t" r="r" b="b"/>
            <a:pathLst>
              <a:path w="1862" h="1546" extrusionOk="0">
                <a:moveTo>
                  <a:pt x="1002" y="1"/>
                </a:moveTo>
                <a:cubicBezTo>
                  <a:pt x="959" y="1"/>
                  <a:pt x="914" y="5"/>
                  <a:pt x="870" y="12"/>
                </a:cubicBezTo>
                <a:cubicBezTo>
                  <a:pt x="191" y="131"/>
                  <a:pt x="1" y="1012"/>
                  <a:pt x="560" y="1405"/>
                </a:cubicBezTo>
                <a:cubicBezTo>
                  <a:pt x="701" y="1502"/>
                  <a:pt x="854" y="1546"/>
                  <a:pt x="1002" y="1546"/>
                </a:cubicBezTo>
                <a:cubicBezTo>
                  <a:pt x="1453" y="1546"/>
                  <a:pt x="1861" y="1142"/>
                  <a:pt x="1763" y="631"/>
                </a:cubicBezTo>
                <a:cubicBezTo>
                  <a:pt x="1699" y="259"/>
                  <a:pt x="1369" y="1"/>
                  <a:pt x="1002" y="1"/>
                </a:cubicBezTo>
                <a:close/>
              </a:path>
            </a:pathLst>
          </a:custGeom>
          <a:solidFill>
            <a:srgbClr val="D9D9D9">
              <a:alpha val="26666"/>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761" name="Google Shape;6761;p71"/>
          <p:cNvSpPr/>
          <p:nvPr/>
        </p:nvSpPr>
        <p:spPr>
          <a:xfrm>
            <a:off x="3701070" y="5879067"/>
            <a:ext cx="161705" cy="58059"/>
          </a:xfrm>
          <a:custGeom>
            <a:avLst/>
            <a:gdLst/>
            <a:ahLst/>
            <a:cxnLst/>
            <a:rect l="l" t="t" r="r" b="b"/>
            <a:pathLst>
              <a:path w="3760" h="1350" extrusionOk="0">
                <a:moveTo>
                  <a:pt x="3144" y="1"/>
                </a:moveTo>
                <a:cubicBezTo>
                  <a:pt x="3128" y="1"/>
                  <a:pt x="3112" y="1"/>
                  <a:pt x="3096" y="3"/>
                </a:cubicBezTo>
                <a:lnTo>
                  <a:pt x="501" y="467"/>
                </a:lnTo>
                <a:cubicBezTo>
                  <a:pt x="0" y="618"/>
                  <a:pt x="125" y="1349"/>
                  <a:pt x="631" y="1349"/>
                </a:cubicBezTo>
                <a:cubicBezTo>
                  <a:pt x="643" y="1349"/>
                  <a:pt x="655" y="1349"/>
                  <a:pt x="667" y="1348"/>
                </a:cubicBezTo>
                <a:lnTo>
                  <a:pt x="3263" y="872"/>
                </a:lnTo>
                <a:cubicBezTo>
                  <a:pt x="3759" y="722"/>
                  <a:pt x="3640" y="1"/>
                  <a:pt x="3144" y="1"/>
                </a:cubicBezTo>
                <a:close/>
              </a:path>
            </a:pathLst>
          </a:custGeom>
          <a:solidFill>
            <a:srgbClr val="D9D9D9">
              <a:alpha val="26666"/>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762" name="Google Shape;6762;p71"/>
          <p:cNvSpPr/>
          <p:nvPr/>
        </p:nvSpPr>
        <p:spPr>
          <a:xfrm>
            <a:off x="3626323" y="5997509"/>
            <a:ext cx="80164" cy="66961"/>
          </a:xfrm>
          <a:custGeom>
            <a:avLst/>
            <a:gdLst/>
            <a:ahLst/>
            <a:cxnLst/>
            <a:rect l="l" t="t" r="r" b="b"/>
            <a:pathLst>
              <a:path w="1864" h="1557" extrusionOk="0">
                <a:moveTo>
                  <a:pt x="1009" y="0"/>
                </a:moveTo>
                <a:cubicBezTo>
                  <a:pt x="967" y="0"/>
                  <a:pt x="924" y="4"/>
                  <a:pt x="881" y="11"/>
                </a:cubicBezTo>
                <a:cubicBezTo>
                  <a:pt x="203" y="130"/>
                  <a:pt x="0" y="1011"/>
                  <a:pt x="572" y="1416"/>
                </a:cubicBezTo>
                <a:cubicBezTo>
                  <a:pt x="710" y="1513"/>
                  <a:pt x="860" y="1556"/>
                  <a:pt x="1007" y="1556"/>
                </a:cubicBezTo>
                <a:cubicBezTo>
                  <a:pt x="1454" y="1556"/>
                  <a:pt x="1864" y="1153"/>
                  <a:pt x="1774" y="642"/>
                </a:cubicBezTo>
                <a:cubicBezTo>
                  <a:pt x="1700" y="268"/>
                  <a:pt x="1376" y="0"/>
                  <a:pt x="1009" y="0"/>
                </a:cubicBezTo>
                <a:close/>
              </a:path>
            </a:pathLst>
          </a:custGeom>
          <a:solidFill>
            <a:srgbClr val="D9D9D9">
              <a:alpha val="26666"/>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763" name="Google Shape;6763;p71"/>
          <p:cNvSpPr/>
          <p:nvPr/>
        </p:nvSpPr>
        <p:spPr>
          <a:xfrm>
            <a:off x="3718443" y="5977855"/>
            <a:ext cx="163124" cy="58231"/>
          </a:xfrm>
          <a:custGeom>
            <a:avLst/>
            <a:gdLst/>
            <a:ahLst/>
            <a:cxnLst/>
            <a:rect l="l" t="t" r="r" b="b"/>
            <a:pathLst>
              <a:path w="3793" h="1354" extrusionOk="0">
                <a:moveTo>
                  <a:pt x="3178" y="1"/>
                </a:moveTo>
                <a:cubicBezTo>
                  <a:pt x="3160" y="1"/>
                  <a:pt x="3140" y="2"/>
                  <a:pt x="3121" y="4"/>
                </a:cubicBezTo>
                <a:lnTo>
                  <a:pt x="525" y="480"/>
                </a:lnTo>
                <a:cubicBezTo>
                  <a:pt x="1" y="605"/>
                  <a:pt x="121" y="1354"/>
                  <a:pt x="613" y="1354"/>
                </a:cubicBezTo>
                <a:cubicBezTo>
                  <a:pt x="635" y="1354"/>
                  <a:pt x="657" y="1352"/>
                  <a:pt x="680" y="1349"/>
                </a:cubicBezTo>
                <a:lnTo>
                  <a:pt x="3276" y="885"/>
                </a:lnTo>
                <a:cubicBezTo>
                  <a:pt x="3792" y="747"/>
                  <a:pt x="3678" y="1"/>
                  <a:pt x="3178" y="1"/>
                </a:cubicBezTo>
                <a:close/>
              </a:path>
            </a:pathLst>
          </a:custGeom>
          <a:solidFill>
            <a:srgbClr val="D9D9D9">
              <a:alpha val="26666"/>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764" name="Google Shape;6764;p71"/>
          <p:cNvSpPr/>
          <p:nvPr/>
        </p:nvSpPr>
        <p:spPr>
          <a:xfrm>
            <a:off x="3550028" y="6409124"/>
            <a:ext cx="333904" cy="299499"/>
          </a:xfrm>
          <a:custGeom>
            <a:avLst/>
            <a:gdLst/>
            <a:ahLst/>
            <a:cxnLst/>
            <a:rect l="l" t="t" r="r" b="b"/>
            <a:pathLst>
              <a:path w="7764" h="6964" extrusionOk="0">
                <a:moveTo>
                  <a:pt x="3934" y="1"/>
                </a:moveTo>
                <a:cubicBezTo>
                  <a:pt x="2900" y="1"/>
                  <a:pt x="1883" y="470"/>
                  <a:pt x="1215" y="1346"/>
                </a:cubicBezTo>
                <a:lnTo>
                  <a:pt x="6953" y="4978"/>
                </a:lnTo>
                <a:cubicBezTo>
                  <a:pt x="7763" y="3406"/>
                  <a:pt x="7251" y="1465"/>
                  <a:pt x="5751" y="525"/>
                </a:cubicBezTo>
                <a:cubicBezTo>
                  <a:pt x="5187" y="171"/>
                  <a:pt x="4557" y="1"/>
                  <a:pt x="3934" y="1"/>
                </a:cubicBezTo>
                <a:close/>
                <a:moveTo>
                  <a:pt x="810" y="1989"/>
                </a:moveTo>
                <a:lnTo>
                  <a:pt x="810" y="1989"/>
                </a:lnTo>
                <a:cubicBezTo>
                  <a:pt x="0" y="3561"/>
                  <a:pt x="524" y="5490"/>
                  <a:pt x="2012" y="6430"/>
                </a:cubicBezTo>
                <a:cubicBezTo>
                  <a:pt x="2579" y="6790"/>
                  <a:pt x="3213" y="6963"/>
                  <a:pt x="3839" y="6963"/>
                </a:cubicBezTo>
                <a:cubicBezTo>
                  <a:pt x="4870" y="6963"/>
                  <a:pt x="5882" y="6495"/>
                  <a:pt x="6549" y="5621"/>
                </a:cubicBezTo>
                <a:lnTo>
                  <a:pt x="810" y="1989"/>
                </a:lnTo>
                <a:close/>
              </a:path>
            </a:pathLst>
          </a:custGeom>
          <a:solidFill>
            <a:srgbClr val="D9D9D9">
              <a:alpha val="26666"/>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765" name="Google Shape;6765;p71"/>
          <p:cNvSpPr/>
          <p:nvPr/>
        </p:nvSpPr>
        <p:spPr>
          <a:xfrm>
            <a:off x="2142895" y="132215"/>
            <a:ext cx="466020" cy="580504"/>
          </a:xfrm>
          <a:custGeom>
            <a:avLst/>
            <a:gdLst/>
            <a:ahLst/>
            <a:cxnLst/>
            <a:rect l="l" t="t" r="r" b="b"/>
            <a:pathLst>
              <a:path w="10836" h="13498" extrusionOk="0">
                <a:moveTo>
                  <a:pt x="4145" y="412"/>
                </a:moveTo>
                <a:cubicBezTo>
                  <a:pt x="4431" y="412"/>
                  <a:pt x="4712" y="584"/>
                  <a:pt x="4763" y="971"/>
                </a:cubicBezTo>
                <a:cubicBezTo>
                  <a:pt x="4799" y="1173"/>
                  <a:pt x="4751" y="1364"/>
                  <a:pt x="4620" y="1518"/>
                </a:cubicBezTo>
                <a:lnTo>
                  <a:pt x="3823" y="1661"/>
                </a:lnTo>
                <a:cubicBezTo>
                  <a:pt x="3656" y="1566"/>
                  <a:pt x="3537" y="1399"/>
                  <a:pt x="3501" y="1209"/>
                </a:cubicBezTo>
                <a:cubicBezTo>
                  <a:pt x="3386" y="709"/>
                  <a:pt x="3770" y="412"/>
                  <a:pt x="4145" y="412"/>
                </a:cubicBezTo>
                <a:close/>
                <a:moveTo>
                  <a:pt x="7831" y="2726"/>
                </a:moveTo>
                <a:cubicBezTo>
                  <a:pt x="8094" y="2726"/>
                  <a:pt x="8329" y="2907"/>
                  <a:pt x="8383" y="3185"/>
                </a:cubicBezTo>
                <a:lnTo>
                  <a:pt x="9776" y="10746"/>
                </a:lnTo>
                <a:cubicBezTo>
                  <a:pt x="9823" y="11043"/>
                  <a:pt x="9621" y="11329"/>
                  <a:pt x="9323" y="11377"/>
                </a:cubicBezTo>
                <a:lnTo>
                  <a:pt x="3061" y="12520"/>
                </a:lnTo>
                <a:cubicBezTo>
                  <a:pt x="3026" y="12527"/>
                  <a:pt x="2991" y="12530"/>
                  <a:pt x="2956" y="12530"/>
                </a:cubicBezTo>
                <a:cubicBezTo>
                  <a:pt x="2699" y="12530"/>
                  <a:pt x="2472" y="12342"/>
                  <a:pt x="2430" y="12079"/>
                </a:cubicBezTo>
                <a:lnTo>
                  <a:pt x="1049" y="4507"/>
                </a:lnTo>
                <a:cubicBezTo>
                  <a:pt x="989" y="4209"/>
                  <a:pt x="1191" y="3935"/>
                  <a:pt x="1489" y="3876"/>
                </a:cubicBezTo>
                <a:lnTo>
                  <a:pt x="2239" y="3745"/>
                </a:lnTo>
                <a:cubicBezTo>
                  <a:pt x="2271" y="3954"/>
                  <a:pt x="2449" y="4099"/>
                  <a:pt x="2653" y="4099"/>
                </a:cubicBezTo>
                <a:cubicBezTo>
                  <a:pt x="2681" y="4099"/>
                  <a:pt x="2710" y="4096"/>
                  <a:pt x="2739" y="4090"/>
                </a:cubicBezTo>
                <a:lnTo>
                  <a:pt x="6656" y="3376"/>
                </a:lnTo>
                <a:cubicBezTo>
                  <a:pt x="6883" y="3340"/>
                  <a:pt x="7049" y="3102"/>
                  <a:pt x="7002" y="2876"/>
                </a:cubicBezTo>
                <a:lnTo>
                  <a:pt x="7740" y="2733"/>
                </a:lnTo>
                <a:cubicBezTo>
                  <a:pt x="7770" y="2728"/>
                  <a:pt x="7801" y="2726"/>
                  <a:pt x="7831" y="2726"/>
                </a:cubicBezTo>
                <a:close/>
                <a:moveTo>
                  <a:pt x="4135" y="1"/>
                </a:moveTo>
                <a:cubicBezTo>
                  <a:pt x="4071" y="1"/>
                  <a:pt x="4006" y="6"/>
                  <a:pt x="3942" y="18"/>
                </a:cubicBezTo>
                <a:cubicBezTo>
                  <a:pt x="3346" y="125"/>
                  <a:pt x="2954" y="697"/>
                  <a:pt x="3061" y="1280"/>
                </a:cubicBezTo>
                <a:cubicBezTo>
                  <a:pt x="3096" y="1459"/>
                  <a:pt x="3168" y="1626"/>
                  <a:pt x="3275" y="1756"/>
                </a:cubicBezTo>
                <a:lnTo>
                  <a:pt x="2501" y="1899"/>
                </a:lnTo>
                <a:cubicBezTo>
                  <a:pt x="2180" y="1959"/>
                  <a:pt x="1977" y="2268"/>
                  <a:pt x="2025" y="2590"/>
                </a:cubicBezTo>
                <a:lnTo>
                  <a:pt x="2084" y="2864"/>
                </a:lnTo>
                <a:lnTo>
                  <a:pt x="799" y="3102"/>
                </a:lnTo>
                <a:cubicBezTo>
                  <a:pt x="322" y="3185"/>
                  <a:pt x="1" y="3650"/>
                  <a:pt x="84" y="4126"/>
                </a:cubicBezTo>
                <a:lnTo>
                  <a:pt x="1656" y="12758"/>
                </a:lnTo>
                <a:cubicBezTo>
                  <a:pt x="1741" y="13194"/>
                  <a:pt x="2111" y="13497"/>
                  <a:pt x="2538" y="13497"/>
                </a:cubicBezTo>
                <a:cubicBezTo>
                  <a:pt x="2588" y="13497"/>
                  <a:pt x="2640" y="13493"/>
                  <a:pt x="2692" y="13484"/>
                </a:cubicBezTo>
                <a:lnTo>
                  <a:pt x="10038" y="12139"/>
                </a:lnTo>
                <a:cubicBezTo>
                  <a:pt x="10514" y="12043"/>
                  <a:pt x="10836" y="11579"/>
                  <a:pt x="10752" y="11103"/>
                </a:cubicBezTo>
                <a:lnTo>
                  <a:pt x="9181" y="2471"/>
                </a:lnTo>
                <a:cubicBezTo>
                  <a:pt x="9097" y="2041"/>
                  <a:pt x="8726" y="1740"/>
                  <a:pt x="8305" y="1740"/>
                </a:cubicBezTo>
                <a:cubicBezTo>
                  <a:pt x="8248" y="1740"/>
                  <a:pt x="8191" y="1745"/>
                  <a:pt x="8133" y="1756"/>
                </a:cubicBezTo>
                <a:lnTo>
                  <a:pt x="6847" y="1995"/>
                </a:lnTo>
                <a:lnTo>
                  <a:pt x="6799" y="1721"/>
                </a:lnTo>
                <a:cubicBezTo>
                  <a:pt x="6746" y="1435"/>
                  <a:pt x="6497" y="1235"/>
                  <a:pt x="6225" y="1235"/>
                </a:cubicBezTo>
                <a:cubicBezTo>
                  <a:pt x="6190" y="1235"/>
                  <a:pt x="6155" y="1238"/>
                  <a:pt x="6121" y="1245"/>
                </a:cubicBezTo>
                <a:lnTo>
                  <a:pt x="5168" y="1411"/>
                </a:lnTo>
                <a:cubicBezTo>
                  <a:pt x="5228" y="1245"/>
                  <a:pt x="5228" y="1066"/>
                  <a:pt x="5204" y="899"/>
                </a:cubicBezTo>
                <a:cubicBezTo>
                  <a:pt x="5109" y="370"/>
                  <a:pt x="4646" y="1"/>
                  <a:pt x="4135" y="1"/>
                </a:cubicBezTo>
                <a:close/>
              </a:path>
            </a:pathLst>
          </a:custGeom>
          <a:solidFill>
            <a:srgbClr val="D9D9D9">
              <a:alpha val="26666"/>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766" name="Google Shape;6766;p71"/>
          <p:cNvSpPr/>
          <p:nvPr/>
        </p:nvSpPr>
        <p:spPr>
          <a:xfrm>
            <a:off x="2225339" y="340755"/>
            <a:ext cx="80079" cy="66531"/>
          </a:xfrm>
          <a:custGeom>
            <a:avLst/>
            <a:gdLst/>
            <a:ahLst/>
            <a:cxnLst/>
            <a:rect l="l" t="t" r="r" b="b"/>
            <a:pathLst>
              <a:path w="1862" h="1547" extrusionOk="0">
                <a:moveTo>
                  <a:pt x="1016" y="1"/>
                </a:moveTo>
                <a:cubicBezTo>
                  <a:pt x="968" y="1"/>
                  <a:pt x="919" y="5"/>
                  <a:pt x="870" y="15"/>
                </a:cubicBezTo>
                <a:cubicBezTo>
                  <a:pt x="191" y="134"/>
                  <a:pt x="1" y="1015"/>
                  <a:pt x="560" y="1408"/>
                </a:cubicBezTo>
                <a:cubicBezTo>
                  <a:pt x="700" y="1504"/>
                  <a:pt x="851" y="1547"/>
                  <a:pt x="997" y="1547"/>
                </a:cubicBezTo>
                <a:cubicBezTo>
                  <a:pt x="1451" y="1547"/>
                  <a:pt x="1862" y="1138"/>
                  <a:pt x="1763" y="634"/>
                </a:cubicBezTo>
                <a:cubicBezTo>
                  <a:pt x="1700" y="266"/>
                  <a:pt x="1377" y="1"/>
                  <a:pt x="1016" y="1"/>
                </a:cubicBezTo>
                <a:close/>
              </a:path>
            </a:pathLst>
          </a:custGeom>
          <a:solidFill>
            <a:srgbClr val="D9D9D9">
              <a:alpha val="26666"/>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767" name="Google Shape;6767;p71"/>
          <p:cNvSpPr/>
          <p:nvPr/>
        </p:nvSpPr>
        <p:spPr>
          <a:xfrm>
            <a:off x="2316254" y="321359"/>
            <a:ext cx="165489" cy="58275"/>
          </a:xfrm>
          <a:custGeom>
            <a:avLst/>
            <a:gdLst/>
            <a:ahLst/>
            <a:cxnLst/>
            <a:rect l="l" t="t" r="r" b="b"/>
            <a:pathLst>
              <a:path w="3848" h="1355" extrusionOk="0">
                <a:moveTo>
                  <a:pt x="3261" y="1"/>
                </a:moveTo>
                <a:cubicBezTo>
                  <a:pt x="3226" y="1"/>
                  <a:pt x="3189" y="5"/>
                  <a:pt x="3149" y="14"/>
                </a:cubicBezTo>
                <a:lnTo>
                  <a:pt x="3137" y="14"/>
                </a:lnTo>
                <a:lnTo>
                  <a:pt x="542" y="490"/>
                </a:lnTo>
                <a:cubicBezTo>
                  <a:pt x="0" y="580"/>
                  <a:pt x="111" y="1354"/>
                  <a:pt x="620" y="1354"/>
                </a:cubicBezTo>
                <a:cubicBezTo>
                  <a:pt x="648" y="1354"/>
                  <a:pt x="678" y="1352"/>
                  <a:pt x="709" y="1347"/>
                </a:cubicBezTo>
                <a:lnTo>
                  <a:pt x="3292" y="871"/>
                </a:lnTo>
                <a:cubicBezTo>
                  <a:pt x="3847" y="793"/>
                  <a:pt x="3750" y="1"/>
                  <a:pt x="3261" y="1"/>
                </a:cubicBezTo>
                <a:close/>
              </a:path>
            </a:pathLst>
          </a:custGeom>
          <a:solidFill>
            <a:srgbClr val="D9D9D9">
              <a:alpha val="26666"/>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768" name="Google Shape;6768;p71"/>
          <p:cNvSpPr/>
          <p:nvPr/>
        </p:nvSpPr>
        <p:spPr>
          <a:xfrm>
            <a:off x="2242239" y="433563"/>
            <a:ext cx="79692" cy="66488"/>
          </a:xfrm>
          <a:custGeom>
            <a:avLst/>
            <a:gdLst/>
            <a:ahLst/>
            <a:cxnLst/>
            <a:rect l="l" t="t" r="r" b="b"/>
            <a:pathLst>
              <a:path w="1853" h="1546" extrusionOk="0">
                <a:moveTo>
                  <a:pt x="1002" y="1"/>
                </a:moveTo>
                <a:cubicBezTo>
                  <a:pt x="959" y="1"/>
                  <a:pt x="914" y="4"/>
                  <a:pt x="870" y="12"/>
                </a:cubicBezTo>
                <a:cubicBezTo>
                  <a:pt x="191" y="131"/>
                  <a:pt x="1" y="1012"/>
                  <a:pt x="560" y="1405"/>
                </a:cubicBezTo>
                <a:cubicBezTo>
                  <a:pt x="701" y="1502"/>
                  <a:pt x="853" y="1545"/>
                  <a:pt x="1000" y="1545"/>
                </a:cubicBezTo>
                <a:cubicBezTo>
                  <a:pt x="1449" y="1545"/>
                  <a:pt x="1852" y="1142"/>
                  <a:pt x="1763" y="631"/>
                </a:cubicBezTo>
                <a:cubicBezTo>
                  <a:pt x="1699" y="259"/>
                  <a:pt x="1369" y="1"/>
                  <a:pt x="1002" y="1"/>
                </a:cubicBezTo>
                <a:close/>
              </a:path>
            </a:pathLst>
          </a:custGeom>
          <a:solidFill>
            <a:srgbClr val="D9D9D9">
              <a:alpha val="26666"/>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769" name="Google Shape;6769;p71"/>
          <p:cNvSpPr/>
          <p:nvPr/>
        </p:nvSpPr>
        <p:spPr>
          <a:xfrm>
            <a:off x="2334921" y="414037"/>
            <a:ext cx="161361" cy="58016"/>
          </a:xfrm>
          <a:custGeom>
            <a:avLst/>
            <a:gdLst/>
            <a:ahLst/>
            <a:cxnLst/>
            <a:rect l="l" t="t" r="r" b="b"/>
            <a:pathLst>
              <a:path w="3752" h="1349" extrusionOk="0">
                <a:moveTo>
                  <a:pt x="3132" y="0"/>
                </a:moveTo>
                <a:cubicBezTo>
                  <a:pt x="3121" y="0"/>
                  <a:pt x="3109" y="1"/>
                  <a:pt x="3096" y="2"/>
                </a:cubicBezTo>
                <a:lnTo>
                  <a:pt x="501" y="478"/>
                </a:lnTo>
                <a:cubicBezTo>
                  <a:pt x="0" y="618"/>
                  <a:pt x="125" y="1348"/>
                  <a:pt x="620" y="1348"/>
                </a:cubicBezTo>
                <a:cubicBezTo>
                  <a:pt x="632" y="1348"/>
                  <a:pt x="644" y="1348"/>
                  <a:pt x="656" y="1347"/>
                </a:cubicBezTo>
                <a:lnTo>
                  <a:pt x="3251" y="871"/>
                </a:lnTo>
                <a:cubicBezTo>
                  <a:pt x="3751" y="731"/>
                  <a:pt x="3638" y="0"/>
                  <a:pt x="3132" y="0"/>
                </a:cubicBezTo>
                <a:close/>
              </a:path>
            </a:pathLst>
          </a:custGeom>
          <a:solidFill>
            <a:srgbClr val="D9D9D9">
              <a:alpha val="26666"/>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770" name="Google Shape;6770;p71"/>
          <p:cNvSpPr/>
          <p:nvPr/>
        </p:nvSpPr>
        <p:spPr>
          <a:xfrm>
            <a:off x="2260172" y="532394"/>
            <a:ext cx="80208" cy="66919"/>
          </a:xfrm>
          <a:custGeom>
            <a:avLst/>
            <a:gdLst/>
            <a:ahLst/>
            <a:cxnLst/>
            <a:rect l="l" t="t" r="r" b="b"/>
            <a:pathLst>
              <a:path w="1865" h="1556" extrusionOk="0">
                <a:moveTo>
                  <a:pt x="1014" y="1"/>
                </a:moveTo>
                <a:cubicBezTo>
                  <a:pt x="970" y="1"/>
                  <a:pt x="926" y="4"/>
                  <a:pt x="881" y="12"/>
                </a:cubicBezTo>
                <a:cubicBezTo>
                  <a:pt x="191" y="131"/>
                  <a:pt x="0" y="1012"/>
                  <a:pt x="572" y="1417"/>
                </a:cubicBezTo>
                <a:cubicBezTo>
                  <a:pt x="709" y="1513"/>
                  <a:pt x="857" y="1556"/>
                  <a:pt x="1002" y="1556"/>
                </a:cubicBezTo>
                <a:cubicBezTo>
                  <a:pt x="1451" y="1556"/>
                  <a:pt x="1864" y="1147"/>
                  <a:pt x="1774" y="643"/>
                </a:cubicBezTo>
                <a:cubicBezTo>
                  <a:pt x="1700" y="260"/>
                  <a:pt x="1378" y="1"/>
                  <a:pt x="1014" y="1"/>
                </a:cubicBezTo>
                <a:close/>
              </a:path>
            </a:pathLst>
          </a:custGeom>
          <a:solidFill>
            <a:srgbClr val="D9D9D9">
              <a:alpha val="26666"/>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771" name="Google Shape;6771;p71"/>
          <p:cNvSpPr/>
          <p:nvPr/>
        </p:nvSpPr>
        <p:spPr>
          <a:xfrm>
            <a:off x="2352164" y="512781"/>
            <a:ext cx="163253" cy="58704"/>
          </a:xfrm>
          <a:custGeom>
            <a:avLst/>
            <a:gdLst/>
            <a:ahLst/>
            <a:cxnLst/>
            <a:rect l="l" t="t" r="r" b="b"/>
            <a:pathLst>
              <a:path w="3796" h="1365" extrusionOk="0">
                <a:moveTo>
                  <a:pt x="3170" y="0"/>
                </a:moveTo>
                <a:cubicBezTo>
                  <a:pt x="3151" y="0"/>
                  <a:pt x="3132" y="1"/>
                  <a:pt x="3112" y="4"/>
                </a:cubicBezTo>
                <a:lnTo>
                  <a:pt x="528" y="480"/>
                </a:lnTo>
                <a:cubicBezTo>
                  <a:pt x="0" y="606"/>
                  <a:pt x="114" y="1364"/>
                  <a:pt x="625" y="1364"/>
                </a:cubicBezTo>
                <a:cubicBezTo>
                  <a:pt x="644" y="1364"/>
                  <a:pt x="663" y="1363"/>
                  <a:pt x="683" y="1361"/>
                </a:cubicBezTo>
                <a:lnTo>
                  <a:pt x="3279" y="885"/>
                </a:lnTo>
                <a:cubicBezTo>
                  <a:pt x="3796" y="758"/>
                  <a:pt x="3681" y="0"/>
                  <a:pt x="3170" y="0"/>
                </a:cubicBezTo>
                <a:close/>
              </a:path>
            </a:pathLst>
          </a:custGeom>
          <a:solidFill>
            <a:srgbClr val="D9D9D9">
              <a:alpha val="26666"/>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772" name="Google Shape;6772;p71"/>
          <p:cNvSpPr/>
          <p:nvPr/>
        </p:nvSpPr>
        <p:spPr>
          <a:xfrm>
            <a:off x="2183363" y="944398"/>
            <a:ext cx="334420" cy="299628"/>
          </a:xfrm>
          <a:custGeom>
            <a:avLst/>
            <a:gdLst/>
            <a:ahLst/>
            <a:cxnLst/>
            <a:rect l="l" t="t" r="r" b="b"/>
            <a:pathLst>
              <a:path w="7776" h="6967" extrusionOk="0">
                <a:moveTo>
                  <a:pt x="3932" y="1"/>
                </a:moveTo>
                <a:cubicBezTo>
                  <a:pt x="2904" y="1"/>
                  <a:pt x="1893" y="465"/>
                  <a:pt x="1227" y="1338"/>
                </a:cubicBezTo>
                <a:lnTo>
                  <a:pt x="6966" y="4969"/>
                </a:lnTo>
                <a:cubicBezTo>
                  <a:pt x="7775" y="3398"/>
                  <a:pt x="7251" y="1469"/>
                  <a:pt x="5751" y="528"/>
                </a:cubicBezTo>
                <a:cubicBezTo>
                  <a:pt x="5188" y="173"/>
                  <a:pt x="4557" y="1"/>
                  <a:pt x="3932" y="1"/>
                </a:cubicBezTo>
                <a:close/>
                <a:moveTo>
                  <a:pt x="822" y="1993"/>
                </a:moveTo>
                <a:lnTo>
                  <a:pt x="822" y="1993"/>
                </a:lnTo>
                <a:cubicBezTo>
                  <a:pt x="0" y="3553"/>
                  <a:pt x="524" y="5493"/>
                  <a:pt x="2024" y="6434"/>
                </a:cubicBezTo>
                <a:cubicBezTo>
                  <a:pt x="2586" y="6793"/>
                  <a:pt x="3217" y="6966"/>
                  <a:pt x="3842" y="6966"/>
                </a:cubicBezTo>
                <a:cubicBezTo>
                  <a:pt x="4875" y="6966"/>
                  <a:pt x="5893" y="6495"/>
                  <a:pt x="6561" y="5612"/>
                </a:cubicBezTo>
                <a:lnTo>
                  <a:pt x="822" y="1993"/>
                </a:lnTo>
                <a:close/>
              </a:path>
            </a:pathLst>
          </a:custGeom>
          <a:solidFill>
            <a:srgbClr val="D9D9D9">
              <a:alpha val="26666"/>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773" name="Google Shape;6773;p71"/>
          <p:cNvSpPr/>
          <p:nvPr/>
        </p:nvSpPr>
        <p:spPr>
          <a:xfrm>
            <a:off x="2809067" y="301963"/>
            <a:ext cx="261696" cy="242557"/>
          </a:xfrm>
          <a:custGeom>
            <a:avLst/>
            <a:gdLst/>
            <a:ahLst/>
            <a:cxnLst/>
            <a:rect l="l" t="t" r="r" b="b"/>
            <a:pathLst>
              <a:path w="6085" h="5640" extrusionOk="0">
                <a:moveTo>
                  <a:pt x="3620" y="0"/>
                </a:moveTo>
                <a:lnTo>
                  <a:pt x="1215" y="1631"/>
                </a:lnTo>
                <a:cubicBezTo>
                  <a:pt x="251" y="2286"/>
                  <a:pt x="1" y="3596"/>
                  <a:pt x="656" y="4560"/>
                </a:cubicBezTo>
                <a:lnTo>
                  <a:pt x="763" y="4715"/>
                </a:lnTo>
                <a:cubicBezTo>
                  <a:pt x="1171" y="5316"/>
                  <a:pt x="1833" y="5640"/>
                  <a:pt x="2508" y="5640"/>
                </a:cubicBezTo>
                <a:cubicBezTo>
                  <a:pt x="2916" y="5640"/>
                  <a:pt x="3328" y="5521"/>
                  <a:pt x="3692" y="5275"/>
                </a:cubicBezTo>
                <a:lnTo>
                  <a:pt x="6085" y="3644"/>
                </a:lnTo>
                <a:lnTo>
                  <a:pt x="3620" y="0"/>
                </a:lnTo>
                <a:close/>
              </a:path>
            </a:pathLst>
          </a:custGeom>
          <a:solidFill>
            <a:srgbClr val="D9D9D9">
              <a:alpha val="26666"/>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774" name="Google Shape;6774;p71"/>
          <p:cNvSpPr/>
          <p:nvPr/>
        </p:nvSpPr>
        <p:spPr>
          <a:xfrm>
            <a:off x="2985739" y="201758"/>
            <a:ext cx="261696" cy="242084"/>
          </a:xfrm>
          <a:custGeom>
            <a:avLst/>
            <a:gdLst/>
            <a:ahLst/>
            <a:cxnLst/>
            <a:rect l="l" t="t" r="r" b="b"/>
            <a:pathLst>
              <a:path w="6085" h="5629" extrusionOk="0">
                <a:moveTo>
                  <a:pt x="3577" y="1"/>
                </a:moveTo>
                <a:cubicBezTo>
                  <a:pt x="3169" y="1"/>
                  <a:pt x="2757" y="119"/>
                  <a:pt x="2394" y="366"/>
                </a:cubicBezTo>
                <a:lnTo>
                  <a:pt x="1" y="1985"/>
                </a:lnTo>
                <a:lnTo>
                  <a:pt x="2489" y="5628"/>
                </a:lnTo>
                <a:lnTo>
                  <a:pt x="4882" y="4009"/>
                </a:lnTo>
                <a:cubicBezTo>
                  <a:pt x="5835" y="3354"/>
                  <a:pt x="6085" y="2044"/>
                  <a:pt x="5430" y="1080"/>
                </a:cubicBezTo>
                <a:lnTo>
                  <a:pt x="5323" y="925"/>
                </a:lnTo>
                <a:cubicBezTo>
                  <a:pt x="4914" y="324"/>
                  <a:pt x="4252" y="1"/>
                  <a:pt x="3577" y="1"/>
                </a:cubicBezTo>
                <a:close/>
              </a:path>
            </a:pathLst>
          </a:custGeom>
          <a:solidFill>
            <a:srgbClr val="D9D9D9">
              <a:alpha val="26666"/>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775" name="Google Shape;6775;p71"/>
          <p:cNvSpPr/>
          <p:nvPr/>
        </p:nvSpPr>
        <p:spPr>
          <a:xfrm>
            <a:off x="2732775" y="802991"/>
            <a:ext cx="460903" cy="458709"/>
          </a:xfrm>
          <a:custGeom>
            <a:avLst/>
            <a:gdLst/>
            <a:ahLst/>
            <a:cxnLst/>
            <a:rect l="l" t="t" r="r" b="b"/>
            <a:pathLst>
              <a:path w="10717" h="10666" extrusionOk="0">
                <a:moveTo>
                  <a:pt x="4999" y="1"/>
                </a:moveTo>
                <a:cubicBezTo>
                  <a:pt x="4821" y="1"/>
                  <a:pt x="4666" y="136"/>
                  <a:pt x="4644" y="328"/>
                </a:cubicBezTo>
                <a:lnTo>
                  <a:pt x="4180" y="3805"/>
                </a:lnTo>
                <a:lnTo>
                  <a:pt x="703" y="3340"/>
                </a:lnTo>
                <a:cubicBezTo>
                  <a:pt x="688" y="3338"/>
                  <a:pt x="674" y="3338"/>
                  <a:pt x="659" y="3338"/>
                </a:cubicBezTo>
                <a:cubicBezTo>
                  <a:pt x="474" y="3338"/>
                  <a:pt x="309" y="3474"/>
                  <a:pt x="287" y="3662"/>
                </a:cubicBezTo>
                <a:lnTo>
                  <a:pt x="37" y="5626"/>
                </a:lnTo>
                <a:cubicBezTo>
                  <a:pt x="1" y="5829"/>
                  <a:pt x="144" y="6019"/>
                  <a:pt x="346" y="6043"/>
                </a:cubicBezTo>
                <a:lnTo>
                  <a:pt x="3823" y="6507"/>
                </a:lnTo>
                <a:lnTo>
                  <a:pt x="3370" y="9984"/>
                </a:lnTo>
                <a:cubicBezTo>
                  <a:pt x="3335" y="10186"/>
                  <a:pt x="3477" y="10377"/>
                  <a:pt x="3692" y="10401"/>
                </a:cubicBezTo>
                <a:lnTo>
                  <a:pt x="5656" y="10663"/>
                </a:lnTo>
                <a:cubicBezTo>
                  <a:pt x="5671" y="10664"/>
                  <a:pt x="5686" y="10665"/>
                  <a:pt x="5700" y="10665"/>
                </a:cubicBezTo>
                <a:cubicBezTo>
                  <a:pt x="5886" y="10665"/>
                  <a:pt x="6051" y="10529"/>
                  <a:pt x="6073" y="10341"/>
                </a:cubicBezTo>
                <a:lnTo>
                  <a:pt x="6537" y="6864"/>
                </a:lnTo>
                <a:lnTo>
                  <a:pt x="10014" y="7329"/>
                </a:lnTo>
                <a:cubicBezTo>
                  <a:pt x="10029" y="7331"/>
                  <a:pt x="10044" y="7331"/>
                  <a:pt x="10058" y="7331"/>
                </a:cubicBezTo>
                <a:cubicBezTo>
                  <a:pt x="10243" y="7331"/>
                  <a:pt x="10409" y="7195"/>
                  <a:pt x="10431" y="7007"/>
                </a:cubicBezTo>
                <a:lnTo>
                  <a:pt x="10693" y="5031"/>
                </a:lnTo>
                <a:cubicBezTo>
                  <a:pt x="10716" y="4828"/>
                  <a:pt x="10574" y="4638"/>
                  <a:pt x="10371" y="4614"/>
                </a:cubicBezTo>
                <a:lnTo>
                  <a:pt x="6895" y="4150"/>
                </a:lnTo>
                <a:lnTo>
                  <a:pt x="7347" y="673"/>
                </a:lnTo>
                <a:cubicBezTo>
                  <a:pt x="7383" y="471"/>
                  <a:pt x="7240" y="280"/>
                  <a:pt x="7026" y="256"/>
                </a:cubicBezTo>
                <a:lnTo>
                  <a:pt x="5061" y="6"/>
                </a:lnTo>
                <a:cubicBezTo>
                  <a:pt x="5040" y="3"/>
                  <a:pt x="5019" y="1"/>
                  <a:pt x="4999" y="1"/>
                </a:cubicBezTo>
                <a:close/>
              </a:path>
            </a:pathLst>
          </a:custGeom>
          <a:solidFill>
            <a:srgbClr val="D9D9D9">
              <a:alpha val="26666"/>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776" name="Google Shape;6776;p71"/>
          <p:cNvSpPr/>
          <p:nvPr/>
        </p:nvSpPr>
        <p:spPr>
          <a:xfrm>
            <a:off x="2142377" y="1498366"/>
            <a:ext cx="466536" cy="580977"/>
          </a:xfrm>
          <a:custGeom>
            <a:avLst/>
            <a:gdLst/>
            <a:ahLst/>
            <a:cxnLst/>
            <a:rect l="l" t="t" r="r" b="b"/>
            <a:pathLst>
              <a:path w="10848" h="13509" extrusionOk="0">
                <a:moveTo>
                  <a:pt x="4153" y="414"/>
                </a:moveTo>
                <a:cubicBezTo>
                  <a:pt x="4440" y="414"/>
                  <a:pt x="4724" y="589"/>
                  <a:pt x="4775" y="982"/>
                </a:cubicBezTo>
                <a:cubicBezTo>
                  <a:pt x="4811" y="1173"/>
                  <a:pt x="4763" y="1375"/>
                  <a:pt x="4632" y="1518"/>
                </a:cubicBezTo>
                <a:lnTo>
                  <a:pt x="3835" y="1673"/>
                </a:lnTo>
                <a:cubicBezTo>
                  <a:pt x="3668" y="1578"/>
                  <a:pt x="3549" y="1411"/>
                  <a:pt x="3513" y="1209"/>
                </a:cubicBezTo>
                <a:cubicBezTo>
                  <a:pt x="3399" y="710"/>
                  <a:pt x="3779" y="414"/>
                  <a:pt x="4153" y="414"/>
                </a:cubicBezTo>
                <a:close/>
                <a:moveTo>
                  <a:pt x="7868" y="2734"/>
                </a:moveTo>
                <a:cubicBezTo>
                  <a:pt x="8126" y="2734"/>
                  <a:pt x="8354" y="2923"/>
                  <a:pt x="8407" y="3185"/>
                </a:cubicBezTo>
                <a:lnTo>
                  <a:pt x="9788" y="10746"/>
                </a:lnTo>
                <a:cubicBezTo>
                  <a:pt x="9835" y="11043"/>
                  <a:pt x="9633" y="11329"/>
                  <a:pt x="9335" y="11377"/>
                </a:cubicBezTo>
                <a:lnTo>
                  <a:pt x="3073" y="12520"/>
                </a:lnTo>
                <a:cubicBezTo>
                  <a:pt x="3038" y="12527"/>
                  <a:pt x="3003" y="12530"/>
                  <a:pt x="2968" y="12530"/>
                </a:cubicBezTo>
                <a:cubicBezTo>
                  <a:pt x="2711" y="12530"/>
                  <a:pt x="2484" y="12342"/>
                  <a:pt x="2442" y="12079"/>
                </a:cubicBezTo>
                <a:lnTo>
                  <a:pt x="1061" y="4519"/>
                </a:lnTo>
                <a:cubicBezTo>
                  <a:pt x="1013" y="4221"/>
                  <a:pt x="1203" y="3935"/>
                  <a:pt x="1513" y="3888"/>
                </a:cubicBezTo>
                <a:lnTo>
                  <a:pt x="2251" y="3745"/>
                </a:lnTo>
                <a:cubicBezTo>
                  <a:pt x="2294" y="3960"/>
                  <a:pt x="2483" y="4107"/>
                  <a:pt x="2695" y="4107"/>
                </a:cubicBezTo>
                <a:cubicBezTo>
                  <a:pt x="2717" y="4107"/>
                  <a:pt x="2740" y="4105"/>
                  <a:pt x="2763" y="4102"/>
                </a:cubicBezTo>
                <a:lnTo>
                  <a:pt x="6668" y="3387"/>
                </a:lnTo>
                <a:cubicBezTo>
                  <a:pt x="6907" y="3340"/>
                  <a:pt x="7061" y="3114"/>
                  <a:pt x="7026" y="2875"/>
                </a:cubicBezTo>
                <a:lnTo>
                  <a:pt x="7764" y="2745"/>
                </a:lnTo>
                <a:cubicBezTo>
                  <a:pt x="7799" y="2737"/>
                  <a:pt x="7834" y="2734"/>
                  <a:pt x="7868" y="2734"/>
                </a:cubicBezTo>
                <a:close/>
                <a:moveTo>
                  <a:pt x="4147" y="0"/>
                </a:moveTo>
                <a:cubicBezTo>
                  <a:pt x="4083" y="0"/>
                  <a:pt x="4018" y="6"/>
                  <a:pt x="3954" y="18"/>
                </a:cubicBezTo>
                <a:cubicBezTo>
                  <a:pt x="3358" y="125"/>
                  <a:pt x="2966" y="697"/>
                  <a:pt x="3073" y="1292"/>
                </a:cubicBezTo>
                <a:cubicBezTo>
                  <a:pt x="3108" y="1459"/>
                  <a:pt x="3180" y="1625"/>
                  <a:pt x="3287" y="1768"/>
                </a:cubicBezTo>
                <a:lnTo>
                  <a:pt x="2513" y="1911"/>
                </a:lnTo>
                <a:cubicBezTo>
                  <a:pt x="2192" y="1971"/>
                  <a:pt x="1989" y="2280"/>
                  <a:pt x="2037" y="2602"/>
                </a:cubicBezTo>
                <a:lnTo>
                  <a:pt x="2096" y="2875"/>
                </a:lnTo>
                <a:lnTo>
                  <a:pt x="811" y="3114"/>
                </a:lnTo>
                <a:cubicBezTo>
                  <a:pt x="322" y="3197"/>
                  <a:pt x="1" y="3661"/>
                  <a:pt x="96" y="4149"/>
                </a:cubicBezTo>
                <a:lnTo>
                  <a:pt x="1668" y="12770"/>
                </a:lnTo>
                <a:cubicBezTo>
                  <a:pt x="1742" y="13206"/>
                  <a:pt x="2121" y="13509"/>
                  <a:pt x="2549" y="13509"/>
                </a:cubicBezTo>
                <a:cubicBezTo>
                  <a:pt x="2600" y="13509"/>
                  <a:pt x="2652" y="13505"/>
                  <a:pt x="2704" y="13496"/>
                </a:cubicBezTo>
                <a:lnTo>
                  <a:pt x="10038" y="12150"/>
                </a:lnTo>
                <a:cubicBezTo>
                  <a:pt x="10526" y="12067"/>
                  <a:pt x="10848" y="11603"/>
                  <a:pt x="10752" y="11115"/>
                </a:cubicBezTo>
                <a:lnTo>
                  <a:pt x="9181" y="2483"/>
                </a:lnTo>
                <a:cubicBezTo>
                  <a:pt x="9097" y="2052"/>
                  <a:pt x="8726" y="1751"/>
                  <a:pt x="8313" y="1751"/>
                </a:cubicBezTo>
                <a:cubicBezTo>
                  <a:pt x="8257" y="1751"/>
                  <a:pt x="8201" y="1757"/>
                  <a:pt x="8145" y="1768"/>
                </a:cubicBezTo>
                <a:lnTo>
                  <a:pt x="6859" y="1994"/>
                </a:lnTo>
                <a:lnTo>
                  <a:pt x="6811" y="1721"/>
                </a:lnTo>
                <a:cubicBezTo>
                  <a:pt x="6758" y="1431"/>
                  <a:pt x="6500" y="1237"/>
                  <a:pt x="6223" y="1237"/>
                </a:cubicBezTo>
                <a:cubicBezTo>
                  <a:pt x="6193" y="1237"/>
                  <a:pt x="6163" y="1240"/>
                  <a:pt x="6133" y="1244"/>
                </a:cubicBezTo>
                <a:lnTo>
                  <a:pt x="5180" y="1423"/>
                </a:lnTo>
                <a:cubicBezTo>
                  <a:pt x="5240" y="1244"/>
                  <a:pt x="5240" y="1066"/>
                  <a:pt x="5216" y="899"/>
                </a:cubicBezTo>
                <a:cubicBezTo>
                  <a:pt x="5121" y="370"/>
                  <a:pt x="4658" y="0"/>
                  <a:pt x="4147" y="0"/>
                </a:cubicBezTo>
                <a:close/>
              </a:path>
            </a:pathLst>
          </a:custGeom>
          <a:solidFill>
            <a:srgbClr val="D9D9D9">
              <a:alpha val="26666"/>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777" name="Google Shape;6777;p71"/>
          <p:cNvSpPr/>
          <p:nvPr/>
        </p:nvSpPr>
        <p:spPr>
          <a:xfrm>
            <a:off x="2225339" y="1707033"/>
            <a:ext cx="80079" cy="66488"/>
          </a:xfrm>
          <a:custGeom>
            <a:avLst/>
            <a:gdLst/>
            <a:ahLst/>
            <a:cxnLst/>
            <a:rect l="l" t="t" r="r" b="b"/>
            <a:pathLst>
              <a:path w="1862" h="1546" extrusionOk="0">
                <a:moveTo>
                  <a:pt x="1003" y="1"/>
                </a:moveTo>
                <a:cubicBezTo>
                  <a:pt x="959" y="1"/>
                  <a:pt x="914" y="4"/>
                  <a:pt x="870" y="12"/>
                </a:cubicBezTo>
                <a:cubicBezTo>
                  <a:pt x="191" y="131"/>
                  <a:pt x="1" y="1012"/>
                  <a:pt x="560" y="1405"/>
                </a:cubicBezTo>
                <a:cubicBezTo>
                  <a:pt x="701" y="1502"/>
                  <a:pt x="854" y="1545"/>
                  <a:pt x="1002" y="1545"/>
                </a:cubicBezTo>
                <a:cubicBezTo>
                  <a:pt x="1454" y="1545"/>
                  <a:pt x="1861" y="1142"/>
                  <a:pt x="1763" y="631"/>
                </a:cubicBezTo>
                <a:cubicBezTo>
                  <a:pt x="1699" y="259"/>
                  <a:pt x="1369" y="1"/>
                  <a:pt x="1003" y="1"/>
                </a:cubicBezTo>
                <a:close/>
              </a:path>
            </a:pathLst>
          </a:custGeom>
          <a:solidFill>
            <a:srgbClr val="D9D9D9">
              <a:alpha val="26666"/>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778" name="Google Shape;6778;p71"/>
          <p:cNvSpPr/>
          <p:nvPr/>
        </p:nvSpPr>
        <p:spPr>
          <a:xfrm>
            <a:off x="2315651" y="1687423"/>
            <a:ext cx="166952" cy="58575"/>
          </a:xfrm>
          <a:custGeom>
            <a:avLst/>
            <a:gdLst/>
            <a:ahLst/>
            <a:cxnLst/>
            <a:rect l="l" t="t" r="r" b="b"/>
            <a:pathLst>
              <a:path w="3882" h="1362" extrusionOk="0">
                <a:moveTo>
                  <a:pt x="3285" y="1"/>
                </a:moveTo>
                <a:cubicBezTo>
                  <a:pt x="3247" y="1"/>
                  <a:pt x="3206" y="5"/>
                  <a:pt x="3163" y="15"/>
                </a:cubicBezTo>
                <a:lnTo>
                  <a:pt x="3151" y="15"/>
                </a:lnTo>
                <a:lnTo>
                  <a:pt x="556" y="492"/>
                </a:lnTo>
                <a:cubicBezTo>
                  <a:pt x="1" y="569"/>
                  <a:pt x="108" y="1362"/>
                  <a:pt x="599" y="1362"/>
                </a:cubicBezTo>
                <a:cubicBezTo>
                  <a:pt x="634" y="1362"/>
                  <a:pt x="671" y="1358"/>
                  <a:pt x="711" y="1349"/>
                </a:cubicBezTo>
                <a:lnTo>
                  <a:pt x="3306" y="873"/>
                </a:lnTo>
                <a:cubicBezTo>
                  <a:pt x="3882" y="817"/>
                  <a:pt x="3788" y="1"/>
                  <a:pt x="3285" y="1"/>
                </a:cubicBezTo>
                <a:close/>
              </a:path>
            </a:pathLst>
          </a:custGeom>
          <a:solidFill>
            <a:srgbClr val="D9D9D9">
              <a:alpha val="26666"/>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779" name="Google Shape;6779;p71"/>
          <p:cNvSpPr/>
          <p:nvPr/>
        </p:nvSpPr>
        <p:spPr>
          <a:xfrm>
            <a:off x="2242239" y="1799712"/>
            <a:ext cx="79692" cy="66488"/>
          </a:xfrm>
          <a:custGeom>
            <a:avLst/>
            <a:gdLst/>
            <a:ahLst/>
            <a:cxnLst/>
            <a:rect l="l" t="t" r="r" b="b"/>
            <a:pathLst>
              <a:path w="1853" h="1546" extrusionOk="0">
                <a:moveTo>
                  <a:pt x="1002" y="1"/>
                </a:moveTo>
                <a:cubicBezTo>
                  <a:pt x="958" y="1"/>
                  <a:pt x="914" y="4"/>
                  <a:pt x="870" y="12"/>
                </a:cubicBezTo>
                <a:cubicBezTo>
                  <a:pt x="191" y="131"/>
                  <a:pt x="1" y="1012"/>
                  <a:pt x="560" y="1405"/>
                </a:cubicBezTo>
                <a:cubicBezTo>
                  <a:pt x="702" y="1502"/>
                  <a:pt x="854" y="1545"/>
                  <a:pt x="1001" y="1545"/>
                </a:cubicBezTo>
                <a:cubicBezTo>
                  <a:pt x="1450" y="1545"/>
                  <a:pt x="1852" y="1145"/>
                  <a:pt x="1763" y="643"/>
                </a:cubicBezTo>
                <a:cubicBezTo>
                  <a:pt x="1699" y="260"/>
                  <a:pt x="1369" y="1"/>
                  <a:pt x="1002" y="1"/>
                </a:cubicBezTo>
                <a:close/>
              </a:path>
            </a:pathLst>
          </a:custGeom>
          <a:solidFill>
            <a:srgbClr val="D9D9D9">
              <a:alpha val="26666"/>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780" name="Google Shape;6780;p71"/>
          <p:cNvSpPr/>
          <p:nvPr/>
        </p:nvSpPr>
        <p:spPr>
          <a:xfrm>
            <a:off x="2335091" y="1780186"/>
            <a:ext cx="161189" cy="58059"/>
          </a:xfrm>
          <a:custGeom>
            <a:avLst/>
            <a:gdLst/>
            <a:ahLst/>
            <a:cxnLst/>
            <a:rect l="l" t="t" r="r" b="b"/>
            <a:pathLst>
              <a:path w="3748" h="1350" extrusionOk="0">
                <a:moveTo>
                  <a:pt x="3128" y="0"/>
                </a:moveTo>
                <a:cubicBezTo>
                  <a:pt x="3117" y="0"/>
                  <a:pt x="3105" y="1"/>
                  <a:pt x="3092" y="2"/>
                </a:cubicBezTo>
                <a:lnTo>
                  <a:pt x="497" y="478"/>
                </a:lnTo>
                <a:cubicBezTo>
                  <a:pt x="0" y="628"/>
                  <a:pt x="120" y="1349"/>
                  <a:pt x="605" y="1349"/>
                </a:cubicBezTo>
                <a:cubicBezTo>
                  <a:pt x="620" y="1349"/>
                  <a:pt x="636" y="1348"/>
                  <a:pt x="652" y="1347"/>
                </a:cubicBezTo>
                <a:lnTo>
                  <a:pt x="3247" y="883"/>
                </a:lnTo>
                <a:cubicBezTo>
                  <a:pt x="3747" y="731"/>
                  <a:pt x="3634" y="0"/>
                  <a:pt x="3128" y="0"/>
                </a:cubicBezTo>
                <a:close/>
              </a:path>
            </a:pathLst>
          </a:custGeom>
          <a:solidFill>
            <a:srgbClr val="D9D9D9">
              <a:alpha val="26666"/>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781" name="Google Shape;6781;p71"/>
          <p:cNvSpPr/>
          <p:nvPr/>
        </p:nvSpPr>
        <p:spPr>
          <a:xfrm>
            <a:off x="2260172" y="1899059"/>
            <a:ext cx="80208" cy="66445"/>
          </a:xfrm>
          <a:custGeom>
            <a:avLst/>
            <a:gdLst/>
            <a:ahLst/>
            <a:cxnLst/>
            <a:rect l="l" t="t" r="r" b="b"/>
            <a:pathLst>
              <a:path w="1865" h="1545" extrusionOk="0">
                <a:moveTo>
                  <a:pt x="1014" y="0"/>
                </a:moveTo>
                <a:cubicBezTo>
                  <a:pt x="970" y="0"/>
                  <a:pt x="926" y="4"/>
                  <a:pt x="881" y="12"/>
                </a:cubicBezTo>
                <a:cubicBezTo>
                  <a:pt x="191" y="131"/>
                  <a:pt x="0" y="1012"/>
                  <a:pt x="572" y="1405"/>
                </a:cubicBezTo>
                <a:cubicBezTo>
                  <a:pt x="710" y="1502"/>
                  <a:pt x="860" y="1545"/>
                  <a:pt x="1007" y="1545"/>
                </a:cubicBezTo>
                <a:cubicBezTo>
                  <a:pt x="1454" y="1545"/>
                  <a:pt x="1864" y="1142"/>
                  <a:pt x="1774" y="631"/>
                </a:cubicBezTo>
                <a:cubicBezTo>
                  <a:pt x="1700" y="259"/>
                  <a:pt x="1379" y="0"/>
                  <a:pt x="1014" y="0"/>
                </a:cubicBezTo>
                <a:close/>
              </a:path>
            </a:pathLst>
          </a:custGeom>
          <a:solidFill>
            <a:srgbClr val="D9D9D9">
              <a:alpha val="26666"/>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782" name="Google Shape;6782;p71"/>
          <p:cNvSpPr/>
          <p:nvPr/>
        </p:nvSpPr>
        <p:spPr>
          <a:xfrm>
            <a:off x="2352510" y="1879447"/>
            <a:ext cx="162393" cy="58103"/>
          </a:xfrm>
          <a:custGeom>
            <a:avLst/>
            <a:gdLst/>
            <a:ahLst/>
            <a:cxnLst/>
            <a:rect l="l" t="t" r="r" b="b"/>
            <a:pathLst>
              <a:path w="3776" h="1351" extrusionOk="0">
                <a:moveTo>
                  <a:pt x="3162" y="0"/>
                </a:moveTo>
                <a:cubicBezTo>
                  <a:pt x="3143" y="0"/>
                  <a:pt x="3124" y="1"/>
                  <a:pt x="3104" y="3"/>
                </a:cubicBezTo>
                <a:lnTo>
                  <a:pt x="520" y="468"/>
                </a:lnTo>
                <a:cubicBezTo>
                  <a:pt x="0" y="606"/>
                  <a:pt x="120" y="1351"/>
                  <a:pt x="628" y="1351"/>
                </a:cubicBezTo>
                <a:cubicBezTo>
                  <a:pt x="643" y="1351"/>
                  <a:pt x="659" y="1350"/>
                  <a:pt x="675" y="1349"/>
                </a:cubicBezTo>
                <a:lnTo>
                  <a:pt x="3271" y="872"/>
                </a:lnTo>
                <a:cubicBezTo>
                  <a:pt x="3776" y="735"/>
                  <a:pt x="3661" y="0"/>
                  <a:pt x="3162" y="0"/>
                </a:cubicBezTo>
                <a:close/>
              </a:path>
            </a:pathLst>
          </a:custGeom>
          <a:solidFill>
            <a:srgbClr val="D9D9D9">
              <a:alpha val="26666"/>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783" name="Google Shape;6783;p71"/>
          <p:cNvSpPr/>
          <p:nvPr/>
        </p:nvSpPr>
        <p:spPr>
          <a:xfrm>
            <a:off x="2185427" y="2310718"/>
            <a:ext cx="332356" cy="298724"/>
          </a:xfrm>
          <a:custGeom>
            <a:avLst/>
            <a:gdLst/>
            <a:ahLst/>
            <a:cxnLst/>
            <a:rect l="l" t="t" r="r" b="b"/>
            <a:pathLst>
              <a:path w="7728" h="6946" extrusionOk="0">
                <a:moveTo>
                  <a:pt x="3895" y="0"/>
                </a:moveTo>
                <a:cubicBezTo>
                  <a:pt x="2864" y="0"/>
                  <a:pt x="1847" y="469"/>
                  <a:pt x="1179" y="1346"/>
                </a:cubicBezTo>
                <a:lnTo>
                  <a:pt x="6918" y="4965"/>
                </a:lnTo>
                <a:cubicBezTo>
                  <a:pt x="7727" y="3394"/>
                  <a:pt x="7203" y="1465"/>
                  <a:pt x="5703" y="524"/>
                </a:cubicBezTo>
                <a:cubicBezTo>
                  <a:pt x="5144" y="171"/>
                  <a:pt x="4517" y="0"/>
                  <a:pt x="3895" y="0"/>
                </a:cubicBezTo>
                <a:close/>
                <a:moveTo>
                  <a:pt x="774" y="1989"/>
                </a:moveTo>
                <a:cubicBezTo>
                  <a:pt x="0" y="3548"/>
                  <a:pt x="488" y="5477"/>
                  <a:pt x="1953" y="6418"/>
                </a:cubicBezTo>
                <a:cubicBezTo>
                  <a:pt x="2520" y="6774"/>
                  <a:pt x="3154" y="6945"/>
                  <a:pt x="3783" y="6945"/>
                </a:cubicBezTo>
                <a:cubicBezTo>
                  <a:pt x="4815" y="6945"/>
                  <a:pt x="5832" y="6482"/>
                  <a:pt x="6513" y="5608"/>
                </a:cubicBezTo>
                <a:lnTo>
                  <a:pt x="774" y="1989"/>
                </a:lnTo>
                <a:close/>
              </a:path>
            </a:pathLst>
          </a:custGeom>
          <a:solidFill>
            <a:srgbClr val="D9D9D9">
              <a:alpha val="26666"/>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784" name="Google Shape;6784;p71"/>
          <p:cNvSpPr/>
          <p:nvPr/>
        </p:nvSpPr>
        <p:spPr>
          <a:xfrm>
            <a:off x="2809067" y="1668587"/>
            <a:ext cx="261696" cy="242084"/>
          </a:xfrm>
          <a:custGeom>
            <a:avLst/>
            <a:gdLst/>
            <a:ahLst/>
            <a:cxnLst/>
            <a:rect l="l" t="t" r="r" b="b"/>
            <a:pathLst>
              <a:path w="6085" h="5629" extrusionOk="0">
                <a:moveTo>
                  <a:pt x="3620" y="1"/>
                </a:moveTo>
                <a:lnTo>
                  <a:pt x="1215" y="1620"/>
                </a:lnTo>
                <a:cubicBezTo>
                  <a:pt x="251" y="2275"/>
                  <a:pt x="1" y="3585"/>
                  <a:pt x="656" y="4549"/>
                </a:cubicBezTo>
                <a:lnTo>
                  <a:pt x="763" y="4704"/>
                </a:lnTo>
                <a:cubicBezTo>
                  <a:pt x="1171" y="5305"/>
                  <a:pt x="1833" y="5629"/>
                  <a:pt x="2508" y="5629"/>
                </a:cubicBezTo>
                <a:cubicBezTo>
                  <a:pt x="2916" y="5629"/>
                  <a:pt x="3328" y="5510"/>
                  <a:pt x="3692" y="5264"/>
                </a:cubicBezTo>
                <a:lnTo>
                  <a:pt x="6085" y="3644"/>
                </a:lnTo>
                <a:lnTo>
                  <a:pt x="3620" y="1"/>
                </a:lnTo>
                <a:close/>
              </a:path>
            </a:pathLst>
          </a:custGeom>
          <a:solidFill>
            <a:srgbClr val="D9D9D9">
              <a:alpha val="26666"/>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785" name="Google Shape;6785;p71"/>
          <p:cNvSpPr/>
          <p:nvPr/>
        </p:nvSpPr>
        <p:spPr>
          <a:xfrm>
            <a:off x="2985739" y="1568251"/>
            <a:ext cx="261696" cy="242213"/>
          </a:xfrm>
          <a:custGeom>
            <a:avLst/>
            <a:gdLst/>
            <a:ahLst/>
            <a:cxnLst/>
            <a:rect l="l" t="t" r="r" b="b"/>
            <a:pathLst>
              <a:path w="6085" h="5632" extrusionOk="0">
                <a:moveTo>
                  <a:pt x="3588" y="1"/>
                </a:moveTo>
                <a:cubicBezTo>
                  <a:pt x="3177" y="1"/>
                  <a:pt x="2760" y="120"/>
                  <a:pt x="2394" y="369"/>
                </a:cubicBezTo>
                <a:lnTo>
                  <a:pt x="1" y="1989"/>
                </a:lnTo>
                <a:lnTo>
                  <a:pt x="2489" y="5632"/>
                </a:lnTo>
                <a:lnTo>
                  <a:pt x="4882" y="4001"/>
                </a:lnTo>
                <a:cubicBezTo>
                  <a:pt x="5835" y="3346"/>
                  <a:pt x="6085" y="2036"/>
                  <a:pt x="5430" y="1072"/>
                </a:cubicBezTo>
                <a:lnTo>
                  <a:pt x="5430" y="1072"/>
                </a:lnTo>
                <a:lnTo>
                  <a:pt x="5430" y="1084"/>
                </a:lnTo>
                <a:lnTo>
                  <a:pt x="5323" y="917"/>
                </a:lnTo>
                <a:cubicBezTo>
                  <a:pt x="4917" y="319"/>
                  <a:pt x="4259" y="1"/>
                  <a:pt x="3588" y="1"/>
                </a:cubicBezTo>
                <a:close/>
              </a:path>
            </a:pathLst>
          </a:custGeom>
          <a:solidFill>
            <a:srgbClr val="D9D9D9">
              <a:alpha val="26666"/>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786" name="Google Shape;6786;p71"/>
          <p:cNvSpPr/>
          <p:nvPr/>
        </p:nvSpPr>
        <p:spPr>
          <a:xfrm>
            <a:off x="2732775" y="2168754"/>
            <a:ext cx="460903" cy="459183"/>
          </a:xfrm>
          <a:custGeom>
            <a:avLst/>
            <a:gdLst/>
            <a:ahLst/>
            <a:cxnLst/>
            <a:rect l="l" t="t" r="r" b="b"/>
            <a:pathLst>
              <a:path w="10717" h="10677" extrusionOk="0">
                <a:moveTo>
                  <a:pt x="5017" y="1"/>
                </a:moveTo>
                <a:cubicBezTo>
                  <a:pt x="4832" y="1"/>
                  <a:pt x="4666" y="137"/>
                  <a:pt x="4644" y="325"/>
                </a:cubicBezTo>
                <a:lnTo>
                  <a:pt x="4180" y="3813"/>
                </a:lnTo>
                <a:lnTo>
                  <a:pt x="703" y="3349"/>
                </a:lnTo>
                <a:cubicBezTo>
                  <a:pt x="688" y="3347"/>
                  <a:pt x="674" y="3346"/>
                  <a:pt x="659" y="3346"/>
                </a:cubicBezTo>
                <a:cubicBezTo>
                  <a:pt x="474" y="3346"/>
                  <a:pt x="309" y="3483"/>
                  <a:pt x="287" y="3670"/>
                </a:cubicBezTo>
                <a:lnTo>
                  <a:pt x="37" y="5635"/>
                </a:lnTo>
                <a:cubicBezTo>
                  <a:pt x="1" y="5837"/>
                  <a:pt x="144" y="6028"/>
                  <a:pt x="346" y="6052"/>
                </a:cubicBezTo>
                <a:lnTo>
                  <a:pt x="3823" y="6516"/>
                </a:lnTo>
                <a:lnTo>
                  <a:pt x="3370" y="9993"/>
                </a:lnTo>
                <a:cubicBezTo>
                  <a:pt x="3335" y="10195"/>
                  <a:pt x="3477" y="10386"/>
                  <a:pt x="3692" y="10409"/>
                </a:cubicBezTo>
                <a:lnTo>
                  <a:pt x="5656" y="10671"/>
                </a:lnTo>
                <a:cubicBezTo>
                  <a:pt x="5677" y="10675"/>
                  <a:pt x="5698" y="10677"/>
                  <a:pt x="5718" y="10677"/>
                </a:cubicBezTo>
                <a:cubicBezTo>
                  <a:pt x="5896" y="10677"/>
                  <a:pt x="6052" y="10542"/>
                  <a:pt x="6073" y="10350"/>
                </a:cubicBezTo>
                <a:lnTo>
                  <a:pt x="6537" y="6873"/>
                </a:lnTo>
                <a:lnTo>
                  <a:pt x="10014" y="7338"/>
                </a:lnTo>
                <a:cubicBezTo>
                  <a:pt x="10029" y="7339"/>
                  <a:pt x="10044" y="7340"/>
                  <a:pt x="10058" y="7340"/>
                </a:cubicBezTo>
                <a:cubicBezTo>
                  <a:pt x="10243" y="7340"/>
                  <a:pt x="10409" y="7204"/>
                  <a:pt x="10431" y="7016"/>
                </a:cubicBezTo>
                <a:lnTo>
                  <a:pt x="10693" y="5040"/>
                </a:lnTo>
                <a:cubicBezTo>
                  <a:pt x="10716" y="4837"/>
                  <a:pt x="10574" y="4647"/>
                  <a:pt x="10371" y="4623"/>
                </a:cubicBezTo>
                <a:lnTo>
                  <a:pt x="6895" y="4159"/>
                </a:lnTo>
                <a:lnTo>
                  <a:pt x="7347" y="682"/>
                </a:lnTo>
                <a:cubicBezTo>
                  <a:pt x="7383" y="480"/>
                  <a:pt x="7240" y="289"/>
                  <a:pt x="7026" y="265"/>
                </a:cubicBezTo>
                <a:lnTo>
                  <a:pt x="5061" y="3"/>
                </a:lnTo>
                <a:cubicBezTo>
                  <a:pt x="5046" y="2"/>
                  <a:pt x="5031" y="1"/>
                  <a:pt x="5017" y="1"/>
                </a:cubicBezTo>
                <a:close/>
              </a:path>
            </a:pathLst>
          </a:custGeom>
          <a:solidFill>
            <a:srgbClr val="D9D9D9">
              <a:alpha val="26666"/>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787" name="Google Shape;6787;p71"/>
          <p:cNvSpPr/>
          <p:nvPr/>
        </p:nvSpPr>
        <p:spPr>
          <a:xfrm>
            <a:off x="2142377" y="2864990"/>
            <a:ext cx="466536" cy="580031"/>
          </a:xfrm>
          <a:custGeom>
            <a:avLst/>
            <a:gdLst/>
            <a:ahLst/>
            <a:cxnLst/>
            <a:rect l="l" t="t" r="r" b="b"/>
            <a:pathLst>
              <a:path w="10848" h="13487" extrusionOk="0">
                <a:moveTo>
                  <a:pt x="4151" y="408"/>
                </a:moveTo>
                <a:cubicBezTo>
                  <a:pt x="4439" y="408"/>
                  <a:pt x="4723" y="582"/>
                  <a:pt x="4775" y="971"/>
                </a:cubicBezTo>
                <a:cubicBezTo>
                  <a:pt x="4811" y="1162"/>
                  <a:pt x="4763" y="1364"/>
                  <a:pt x="4632" y="1507"/>
                </a:cubicBezTo>
                <a:lnTo>
                  <a:pt x="3835" y="1662"/>
                </a:lnTo>
                <a:cubicBezTo>
                  <a:pt x="3668" y="1567"/>
                  <a:pt x="3549" y="1400"/>
                  <a:pt x="3513" y="1209"/>
                </a:cubicBezTo>
                <a:lnTo>
                  <a:pt x="3513" y="1197"/>
                </a:lnTo>
                <a:cubicBezTo>
                  <a:pt x="3399" y="700"/>
                  <a:pt x="3778" y="408"/>
                  <a:pt x="4151" y="408"/>
                </a:cubicBezTo>
                <a:close/>
                <a:moveTo>
                  <a:pt x="7856" y="2711"/>
                </a:moveTo>
                <a:cubicBezTo>
                  <a:pt x="8114" y="2711"/>
                  <a:pt x="8342" y="2899"/>
                  <a:pt x="8395" y="3162"/>
                </a:cubicBezTo>
                <a:lnTo>
                  <a:pt x="9788" y="10734"/>
                </a:lnTo>
                <a:cubicBezTo>
                  <a:pt x="9835" y="11032"/>
                  <a:pt x="9633" y="11318"/>
                  <a:pt x="9335" y="11365"/>
                </a:cubicBezTo>
                <a:lnTo>
                  <a:pt x="3073" y="12508"/>
                </a:lnTo>
                <a:cubicBezTo>
                  <a:pt x="3038" y="12515"/>
                  <a:pt x="3003" y="12519"/>
                  <a:pt x="2968" y="12519"/>
                </a:cubicBezTo>
                <a:cubicBezTo>
                  <a:pt x="2711" y="12519"/>
                  <a:pt x="2484" y="12330"/>
                  <a:pt x="2442" y="12068"/>
                </a:cubicBezTo>
                <a:lnTo>
                  <a:pt x="1061" y="4495"/>
                </a:lnTo>
                <a:cubicBezTo>
                  <a:pt x="1001" y="4198"/>
                  <a:pt x="1203" y="3912"/>
                  <a:pt x="1501" y="3864"/>
                </a:cubicBezTo>
                <a:lnTo>
                  <a:pt x="2251" y="3722"/>
                </a:lnTo>
                <a:cubicBezTo>
                  <a:pt x="2283" y="3932"/>
                  <a:pt x="2463" y="4087"/>
                  <a:pt x="2669" y="4087"/>
                </a:cubicBezTo>
                <a:cubicBezTo>
                  <a:pt x="2696" y="4087"/>
                  <a:pt x="2724" y="4084"/>
                  <a:pt x="2751" y="4079"/>
                </a:cubicBezTo>
                <a:lnTo>
                  <a:pt x="6668" y="3364"/>
                </a:lnTo>
                <a:cubicBezTo>
                  <a:pt x="6895" y="3317"/>
                  <a:pt x="7061" y="3091"/>
                  <a:pt x="7014" y="2852"/>
                </a:cubicBezTo>
                <a:lnTo>
                  <a:pt x="7752" y="2721"/>
                </a:lnTo>
                <a:cubicBezTo>
                  <a:pt x="7787" y="2714"/>
                  <a:pt x="7822" y="2711"/>
                  <a:pt x="7856" y="2711"/>
                </a:cubicBezTo>
                <a:close/>
                <a:moveTo>
                  <a:pt x="4151" y="1"/>
                </a:moveTo>
                <a:cubicBezTo>
                  <a:pt x="4086" y="1"/>
                  <a:pt x="4020" y="7"/>
                  <a:pt x="3954" y="19"/>
                </a:cubicBezTo>
                <a:cubicBezTo>
                  <a:pt x="3358" y="126"/>
                  <a:pt x="2966" y="685"/>
                  <a:pt x="3073" y="1281"/>
                </a:cubicBezTo>
                <a:cubicBezTo>
                  <a:pt x="3108" y="1447"/>
                  <a:pt x="3180" y="1614"/>
                  <a:pt x="3287" y="1757"/>
                </a:cubicBezTo>
                <a:lnTo>
                  <a:pt x="2513" y="1900"/>
                </a:lnTo>
                <a:cubicBezTo>
                  <a:pt x="2192" y="1959"/>
                  <a:pt x="1989" y="2257"/>
                  <a:pt x="2037" y="2579"/>
                </a:cubicBezTo>
                <a:lnTo>
                  <a:pt x="2096" y="2864"/>
                </a:lnTo>
                <a:lnTo>
                  <a:pt x="811" y="3091"/>
                </a:lnTo>
                <a:cubicBezTo>
                  <a:pt x="322" y="3186"/>
                  <a:pt x="1" y="3650"/>
                  <a:pt x="96" y="4126"/>
                </a:cubicBezTo>
                <a:lnTo>
                  <a:pt x="1668" y="12758"/>
                </a:lnTo>
                <a:cubicBezTo>
                  <a:pt x="1742" y="13193"/>
                  <a:pt x="2119" y="13486"/>
                  <a:pt x="2545" y="13486"/>
                </a:cubicBezTo>
                <a:cubicBezTo>
                  <a:pt x="2597" y="13486"/>
                  <a:pt x="2650" y="13482"/>
                  <a:pt x="2704" y="13473"/>
                </a:cubicBezTo>
                <a:lnTo>
                  <a:pt x="10038" y="12139"/>
                </a:lnTo>
                <a:cubicBezTo>
                  <a:pt x="10526" y="12044"/>
                  <a:pt x="10848" y="11580"/>
                  <a:pt x="10752" y="11091"/>
                </a:cubicBezTo>
                <a:lnTo>
                  <a:pt x="9181" y="2459"/>
                </a:lnTo>
                <a:cubicBezTo>
                  <a:pt x="9096" y="2025"/>
                  <a:pt x="8718" y="1732"/>
                  <a:pt x="8300" y="1732"/>
                </a:cubicBezTo>
                <a:cubicBezTo>
                  <a:pt x="8249" y="1732"/>
                  <a:pt x="8197" y="1736"/>
                  <a:pt x="8145" y="1745"/>
                </a:cubicBezTo>
                <a:lnTo>
                  <a:pt x="6859" y="1983"/>
                </a:lnTo>
                <a:lnTo>
                  <a:pt x="6811" y="1709"/>
                </a:lnTo>
                <a:cubicBezTo>
                  <a:pt x="6758" y="1419"/>
                  <a:pt x="6500" y="1226"/>
                  <a:pt x="6223" y="1226"/>
                </a:cubicBezTo>
                <a:cubicBezTo>
                  <a:pt x="6193" y="1226"/>
                  <a:pt x="6163" y="1228"/>
                  <a:pt x="6133" y="1233"/>
                </a:cubicBezTo>
                <a:lnTo>
                  <a:pt x="5180" y="1412"/>
                </a:lnTo>
                <a:cubicBezTo>
                  <a:pt x="5240" y="1245"/>
                  <a:pt x="5240" y="1066"/>
                  <a:pt x="5216" y="888"/>
                </a:cubicBezTo>
                <a:cubicBezTo>
                  <a:pt x="5121" y="360"/>
                  <a:pt x="4661" y="1"/>
                  <a:pt x="4151" y="1"/>
                </a:cubicBezTo>
                <a:close/>
              </a:path>
            </a:pathLst>
          </a:custGeom>
          <a:solidFill>
            <a:srgbClr val="D9D9D9">
              <a:alpha val="26666"/>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788" name="Google Shape;6788;p71"/>
          <p:cNvSpPr/>
          <p:nvPr/>
        </p:nvSpPr>
        <p:spPr>
          <a:xfrm>
            <a:off x="2225339" y="3073699"/>
            <a:ext cx="80079" cy="66445"/>
          </a:xfrm>
          <a:custGeom>
            <a:avLst/>
            <a:gdLst/>
            <a:ahLst/>
            <a:cxnLst/>
            <a:rect l="l" t="t" r="r" b="b"/>
            <a:pathLst>
              <a:path w="1862" h="1545" extrusionOk="0">
                <a:moveTo>
                  <a:pt x="1003" y="0"/>
                </a:moveTo>
                <a:cubicBezTo>
                  <a:pt x="959" y="0"/>
                  <a:pt x="914" y="4"/>
                  <a:pt x="870" y="12"/>
                </a:cubicBezTo>
                <a:cubicBezTo>
                  <a:pt x="191" y="131"/>
                  <a:pt x="1" y="1012"/>
                  <a:pt x="560" y="1405"/>
                </a:cubicBezTo>
                <a:cubicBezTo>
                  <a:pt x="701" y="1502"/>
                  <a:pt x="854" y="1545"/>
                  <a:pt x="1002" y="1545"/>
                </a:cubicBezTo>
                <a:cubicBezTo>
                  <a:pt x="1454" y="1545"/>
                  <a:pt x="1861" y="1142"/>
                  <a:pt x="1763" y="631"/>
                </a:cubicBezTo>
                <a:cubicBezTo>
                  <a:pt x="1699" y="258"/>
                  <a:pt x="1369" y="0"/>
                  <a:pt x="1003" y="0"/>
                </a:cubicBezTo>
                <a:close/>
              </a:path>
            </a:pathLst>
          </a:custGeom>
          <a:solidFill>
            <a:srgbClr val="D9D9D9">
              <a:alpha val="26666"/>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789" name="Google Shape;6789;p71"/>
          <p:cNvSpPr/>
          <p:nvPr/>
        </p:nvSpPr>
        <p:spPr>
          <a:xfrm>
            <a:off x="2316385" y="3053746"/>
            <a:ext cx="165489" cy="58231"/>
          </a:xfrm>
          <a:custGeom>
            <a:avLst/>
            <a:gdLst/>
            <a:ahLst/>
            <a:cxnLst/>
            <a:rect l="l" t="t" r="r" b="b"/>
            <a:pathLst>
              <a:path w="3848" h="1354" extrusionOk="0">
                <a:moveTo>
                  <a:pt x="3250" y="0"/>
                </a:moveTo>
                <a:cubicBezTo>
                  <a:pt x="3217" y="0"/>
                  <a:pt x="3183" y="4"/>
                  <a:pt x="3146" y="11"/>
                </a:cubicBezTo>
                <a:lnTo>
                  <a:pt x="3134" y="11"/>
                </a:lnTo>
                <a:lnTo>
                  <a:pt x="539" y="487"/>
                </a:lnTo>
                <a:cubicBezTo>
                  <a:pt x="1" y="588"/>
                  <a:pt x="106" y="1354"/>
                  <a:pt x="597" y="1354"/>
                </a:cubicBezTo>
                <a:cubicBezTo>
                  <a:pt x="628" y="1354"/>
                  <a:pt x="660" y="1351"/>
                  <a:pt x="694" y="1345"/>
                </a:cubicBezTo>
                <a:lnTo>
                  <a:pt x="3289" y="868"/>
                </a:lnTo>
                <a:cubicBezTo>
                  <a:pt x="3847" y="790"/>
                  <a:pt x="3746" y="0"/>
                  <a:pt x="3250" y="0"/>
                </a:cubicBezTo>
                <a:close/>
              </a:path>
            </a:pathLst>
          </a:custGeom>
          <a:solidFill>
            <a:srgbClr val="D9D9D9">
              <a:alpha val="26666"/>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790" name="Google Shape;6790;p71"/>
          <p:cNvSpPr/>
          <p:nvPr/>
        </p:nvSpPr>
        <p:spPr>
          <a:xfrm>
            <a:off x="2242239" y="3166251"/>
            <a:ext cx="79692" cy="66575"/>
          </a:xfrm>
          <a:custGeom>
            <a:avLst/>
            <a:gdLst/>
            <a:ahLst/>
            <a:cxnLst/>
            <a:rect l="l" t="t" r="r" b="b"/>
            <a:pathLst>
              <a:path w="1853" h="1548" extrusionOk="0">
                <a:moveTo>
                  <a:pt x="1015" y="0"/>
                </a:moveTo>
                <a:cubicBezTo>
                  <a:pt x="967" y="0"/>
                  <a:pt x="919" y="5"/>
                  <a:pt x="870" y="15"/>
                </a:cubicBezTo>
                <a:cubicBezTo>
                  <a:pt x="191" y="122"/>
                  <a:pt x="1" y="1015"/>
                  <a:pt x="560" y="1408"/>
                </a:cubicBezTo>
                <a:cubicBezTo>
                  <a:pt x="701" y="1505"/>
                  <a:pt x="853" y="1548"/>
                  <a:pt x="1000" y="1548"/>
                </a:cubicBezTo>
                <a:cubicBezTo>
                  <a:pt x="1449" y="1548"/>
                  <a:pt x="1852" y="1145"/>
                  <a:pt x="1763" y="634"/>
                </a:cubicBezTo>
                <a:cubicBezTo>
                  <a:pt x="1700" y="266"/>
                  <a:pt x="1377" y="0"/>
                  <a:pt x="1015" y="0"/>
                </a:cubicBezTo>
                <a:close/>
              </a:path>
            </a:pathLst>
          </a:custGeom>
          <a:solidFill>
            <a:srgbClr val="D9D9D9">
              <a:alpha val="26666"/>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791" name="Google Shape;6791;p71"/>
          <p:cNvSpPr/>
          <p:nvPr/>
        </p:nvSpPr>
        <p:spPr>
          <a:xfrm>
            <a:off x="2335091" y="3146337"/>
            <a:ext cx="161189" cy="58016"/>
          </a:xfrm>
          <a:custGeom>
            <a:avLst/>
            <a:gdLst/>
            <a:ahLst/>
            <a:cxnLst/>
            <a:rect l="l" t="t" r="r" b="b"/>
            <a:pathLst>
              <a:path w="3748" h="1349" extrusionOk="0">
                <a:moveTo>
                  <a:pt x="3128" y="0"/>
                </a:moveTo>
                <a:cubicBezTo>
                  <a:pt x="3117" y="0"/>
                  <a:pt x="3105" y="1"/>
                  <a:pt x="3092" y="1"/>
                </a:cubicBezTo>
                <a:lnTo>
                  <a:pt x="497" y="478"/>
                </a:lnTo>
                <a:cubicBezTo>
                  <a:pt x="0" y="628"/>
                  <a:pt x="120" y="1349"/>
                  <a:pt x="605" y="1349"/>
                </a:cubicBezTo>
                <a:cubicBezTo>
                  <a:pt x="620" y="1349"/>
                  <a:pt x="636" y="1348"/>
                  <a:pt x="652" y="1347"/>
                </a:cubicBezTo>
                <a:lnTo>
                  <a:pt x="3247" y="882"/>
                </a:lnTo>
                <a:cubicBezTo>
                  <a:pt x="3747" y="731"/>
                  <a:pt x="3634" y="0"/>
                  <a:pt x="3128" y="0"/>
                </a:cubicBezTo>
                <a:close/>
              </a:path>
            </a:pathLst>
          </a:custGeom>
          <a:solidFill>
            <a:srgbClr val="D9D9D9">
              <a:alpha val="26666"/>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792" name="Google Shape;6792;p71"/>
          <p:cNvSpPr/>
          <p:nvPr/>
        </p:nvSpPr>
        <p:spPr>
          <a:xfrm>
            <a:off x="2260172" y="3265208"/>
            <a:ext cx="80208" cy="66445"/>
          </a:xfrm>
          <a:custGeom>
            <a:avLst/>
            <a:gdLst/>
            <a:ahLst/>
            <a:cxnLst/>
            <a:rect l="l" t="t" r="r" b="b"/>
            <a:pathLst>
              <a:path w="1865" h="1545" extrusionOk="0">
                <a:moveTo>
                  <a:pt x="1014" y="0"/>
                </a:moveTo>
                <a:cubicBezTo>
                  <a:pt x="970" y="0"/>
                  <a:pt x="926" y="4"/>
                  <a:pt x="881" y="11"/>
                </a:cubicBezTo>
                <a:cubicBezTo>
                  <a:pt x="191" y="131"/>
                  <a:pt x="0" y="1012"/>
                  <a:pt x="572" y="1404"/>
                </a:cubicBezTo>
                <a:cubicBezTo>
                  <a:pt x="710" y="1501"/>
                  <a:pt x="860" y="1545"/>
                  <a:pt x="1007" y="1545"/>
                </a:cubicBezTo>
                <a:cubicBezTo>
                  <a:pt x="1454" y="1545"/>
                  <a:pt x="1864" y="1142"/>
                  <a:pt x="1774" y="631"/>
                </a:cubicBezTo>
                <a:cubicBezTo>
                  <a:pt x="1700" y="258"/>
                  <a:pt x="1379" y="0"/>
                  <a:pt x="1014" y="0"/>
                </a:cubicBezTo>
                <a:close/>
              </a:path>
            </a:pathLst>
          </a:custGeom>
          <a:solidFill>
            <a:srgbClr val="D9D9D9">
              <a:alpha val="26666"/>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793" name="Google Shape;6793;p71"/>
          <p:cNvSpPr/>
          <p:nvPr/>
        </p:nvSpPr>
        <p:spPr>
          <a:xfrm>
            <a:off x="2352166" y="3245511"/>
            <a:ext cx="163081" cy="58231"/>
          </a:xfrm>
          <a:custGeom>
            <a:avLst/>
            <a:gdLst/>
            <a:ahLst/>
            <a:cxnLst/>
            <a:rect l="l" t="t" r="r" b="b"/>
            <a:pathLst>
              <a:path w="3792" h="1354" extrusionOk="0">
                <a:moveTo>
                  <a:pt x="3180" y="1"/>
                </a:moveTo>
                <a:cubicBezTo>
                  <a:pt x="3158" y="1"/>
                  <a:pt x="3136" y="2"/>
                  <a:pt x="3112" y="5"/>
                </a:cubicBezTo>
                <a:lnTo>
                  <a:pt x="528" y="469"/>
                </a:lnTo>
                <a:cubicBezTo>
                  <a:pt x="0" y="607"/>
                  <a:pt x="114" y="1354"/>
                  <a:pt x="625" y="1354"/>
                </a:cubicBezTo>
                <a:cubicBezTo>
                  <a:pt x="644" y="1354"/>
                  <a:pt x="663" y="1353"/>
                  <a:pt x="683" y="1351"/>
                </a:cubicBezTo>
                <a:lnTo>
                  <a:pt x="3279" y="874"/>
                </a:lnTo>
                <a:cubicBezTo>
                  <a:pt x="3792" y="749"/>
                  <a:pt x="3682" y="1"/>
                  <a:pt x="3180" y="1"/>
                </a:cubicBezTo>
                <a:close/>
              </a:path>
            </a:pathLst>
          </a:custGeom>
          <a:solidFill>
            <a:srgbClr val="D9D9D9">
              <a:alpha val="26666"/>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794" name="Google Shape;6794;p71"/>
          <p:cNvSpPr/>
          <p:nvPr/>
        </p:nvSpPr>
        <p:spPr>
          <a:xfrm>
            <a:off x="2183363" y="3676739"/>
            <a:ext cx="334420" cy="299713"/>
          </a:xfrm>
          <a:custGeom>
            <a:avLst/>
            <a:gdLst/>
            <a:ahLst/>
            <a:cxnLst/>
            <a:rect l="l" t="t" r="r" b="b"/>
            <a:pathLst>
              <a:path w="7776" h="6969" extrusionOk="0">
                <a:moveTo>
                  <a:pt x="3935" y="0"/>
                </a:moveTo>
                <a:cubicBezTo>
                  <a:pt x="2906" y="0"/>
                  <a:pt x="1894" y="467"/>
                  <a:pt x="1227" y="1349"/>
                </a:cubicBezTo>
                <a:lnTo>
                  <a:pt x="6966" y="4968"/>
                </a:lnTo>
                <a:cubicBezTo>
                  <a:pt x="7775" y="3396"/>
                  <a:pt x="7251" y="1468"/>
                  <a:pt x="5751" y="527"/>
                </a:cubicBezTo>
                <a:cubicBezTo>
                  <a:pt x="5189" y="172"/>
                  <a:pt x="4559" y="0"/>
                  <a:pt x="3935" y="0"/>
                </a:cubicBezTo>
                <a:close/>
                <a:moveTo>
                  <a:pt x="822" y="1992"/>
                </a:moveTo>
                <a:lnTo>
                  <a:pt x="822" y="1992"/>
                </a:lnTo>
                <a:cubicBezTo>
                  <a:pt x="0" y="3563"/>
                  <a:pt x="524" y="5492"/>
                  <a:pt x="2024" y="6444"/>
                </a:cubicBezTo>
                <a:cubicBezTo>
                  <a:pt x="2584" y="6798"/>
                  <a:pt x="3213" y="6968"/>
                  <a:pt x="3836" y="6968"/>
                </a:cubicBezTo>
                <a:cubicBezTo>
                  <a:pt x="4871" y="6968"/>
                  <a:pt x="5892" y="6500"/>
                  <a:pt x="6561" y="5623"/>
                </a:cubicBezTo>
                <a:lnTo>
                  <a:pt x="822" y="1992"/>
                </a:lnTo>
                <a:close/>
              </a:path>
            </a:pathLst>
          </a:custGeom>
          <a:solidFill>
            <a:srgbClr val="D9D9D9">
              <a:alpha val="26666"/>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795" name="Google Shape;6795;p71"/>
          <p:cNvSpPr/>
          <p:nvPr/>
        </p:nvSpPr>
        <p:spPr>
          <a:xfrm>
            <a:off x="2809067" y="3034735"/>
            <a:ext cx="261696" cy="242084"/>
          </a:xfrm>
          <a:custGeom>
            <a:avLst/>
            <a:gdLst/>
            <a:ahLst/>
            <a:cxnLst/>
            <a:rect l="l" t="t" r="r" b="b"/>
            <a:pathLst>
              <a:path w="6085" h="5629" extrusionOk="0">
                <a:moveTo>
                  <a:pt x="3620" y="1"/>
                </a:moveTo>
                <a:lnTo>
                  <a:pt x="1215" y="1620"/>
                </a:lnTo>
                <a:cubicBezTo>
                  <a:pt x="251" y="2275"/>
                  <a:pt x="1" y="3585"/>
                  <a:pt x="656" y="4549"/>
                </a:cubicBezTo>
                <a:lnTo>
                  <a:pt x="763" y="4716"/>
                </a:lnTo>
                <a:cubicBezTo>
                  <a:pt x="1170" y="5308"/>
                  <a:pt x="1831" y="5629"/>
                  <a:pt x="2505" y="5629"/>
                </a:cubicBezTo>
                <a:cubicBezTo>
                  <a:pt x="2914" y="5629"/>
                  <a:pt x="3327" y="5511"/>
                  <a:pt x="3692" y="5263"/>
                </a:cubicBezTo>
                <a:lnTo>
                  <a:pt x="6085" y="3644"/>
                </a:lnTo>
                <a:lnTo>
                  <a:pt x="3620" y="1"/>
                </a:lnTo>
                <a:close/>
              </a:path>
            </a:pathLst>
          </a:custGeom>
          <a:solidFill>
            <a:srgbClr val="D9D9D9">
              <a:alpha val="26666"/>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796" name="Google Shape;6796;p71"/>
          <p:cNvSpPr/>
          <p:nvPr/>
        </p:nvSpPr>
        <p:spPr>
          <a:xfrm>
            <a:off x="2985739" y="2934056"/>
            <a:ext cx="261696" cy="242557"/>
          </a:xfrm>
          <a:custGeom>
            <a:avLst/>
            <a:gdLst/>
            <a:ahLst/>
            <a:cxnLst/>
            <a:rect l="l" t="t" r="r" b="b"/>
            <a:pathLst>
              <a:path w="6085" h="5640" extrusionOk="0">
                <a:moveTo>
                  <a:pt x="3577" y="0"/>
                </a:moveTo>
                <a:cubicBezTo>
                  <a:pt x="3169" y="0"/>
                  <a:pt x="2757" y="119"/>
                  <a:pt x="2394" y="365"/>
                </a:cubicBezTo>
                <a:lnTo>
                  <a:pt x="1" y="1996"/>
                </a:lnTo>
                <a:lnTo>
                  <a:pt x="2489" y="5640"/>
                </a:lnTo>
                <a:lnTo>
                  <a:pt x="4882" y="4009"/>
                </a:lnTo>
                <a:cubicBezTo>
                  <a:pt x="5835" y="3354"/>
                  <a:pt x="6085" y="2044"/>
                  <a:pt x="5430" y="1080"/>
                </a:cubicBezTo>
                <a:lnTo>
                  <a:pt x="5323" y="925"/>
                </a:lnTo>
                <a:cubicBezTo>
                  <a:pt x="4914" y="324"/>
                  <a:pt x="4252" y="0"/>
                  <a:pt x="3577" y="0"/>
                </a:cubicBezTo>
                <a:close/>
              </a:path>
            </a:pathLst>
          </a:custGeom>
          <a:solidFill>
            <a:srgbClr val="D9D9D9">
              <a:alpha val="26666"/>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797" name="Google Shape;6797;p71"/>
          <p:cNvSpPr/>
          <p:nvPr/>
        </p:nvSpPr>
        <p:spPr>
          <a:xfrm>
            <a:off x="2732775" y="3534903"/>
            <a:ext cx="460903" cy="459183"/>
          </a:xfrm>
          <a:custGeom>
            <a:avLst/>
            <a:gdLst/>
            <a:ahLst/>
            <a:cxnLst/>
            <a:rect l="l" t="t" r="r" b="b"/>
            <a:pathLst>
              <a:path w="10717" h="10677" extrusionOk="0">
                <a:moveTo>
                  <a:pt x="5017" y="1"/>
                </a:moveTo>
                <a:cubicBezTo>
                  <a:pt x="4832" y="1"/>
                  <a:pt x="4666" y="137"/>
                  <a:pt x="4644" y="325"/>
                </a:cubicBezTo>
                <a:lnTo>
                  <a:pt x="4180" y="3801"/>
                </a:lnTo>
                <a:lnTo>
                  <a:pt x="703" y="3349"/>
                </a:lnTo>
                <a:cubicBezTo>
                  <a:pt x="682" y="3345"/>
                  <a:pt x="662" y="3343"/>
                  <a:pt x="641" y="3343"/>
                </a:cubicBezTo>
                <a:cubicBezTo>
                  <a:pt x="463" y="3343"/>
                  <a:pt x="308" y="3478"/>
                  <a:pt x="287" y="3670"/>
                </a:cubicBezTo>
                <a:lnTo>
                  <a:pt x="37" y="5647"/>
                </a:lnTo>
                <a:cubicBezTo>
                  <a:pt x="1" y="5849"/>
                  <a:pt x="144" y="6028"/>
                  <a:pt x="346" y="6063"/>
                </a:cubicBezTo>
                <a:lnTo>
                  <a:pt x="3823" y="6516"/>
                </a:lnTo>
                <a:lnTo>
                  <a:pt x="3370" y="10004"/>
                </a:lnTo>
                <a:cubicBezTo>
                  <a:pt x="3335" y="10207"/>
                  <a:pt x="3477" y="10385"/>
                  <a:pt x="3692" y="10421"/>
                </a:cubicBezTo>
                <a:lnTo>
                  <a:pt x="5656" y="10671"/>
                </a:lnTo>
                <a:cubicBezTo>
                  <a:pt x="5677" y="10675"/>
                  <a:pt x="5698" y="10677"/>
                  <a:pt x="5719" y="10677"/>
                </a:cubicBezTo>
                <a:cubicBezTo>
                  <a:pt x="5896" y="10677"/>
                  <a:pt x="6052" y="10543"/>
                  <a:pt x="6073" y="10362"/>
                </a:cubicBezTo>
                <a:lnTo>
                  <a:pt x="6537" y="6873"/>
                </a:lnTo>
                <a:lnTo>
                  <a:pt x="10014" y="7337"/>
                </a:lnTo>
                <a:cubicBezTo>
                  <a:pt x="10029" y="7339"/>
                  <a:pt x="10044" y="7340"/>
                  <a:pt x="10058" y="7340"/>
                </a:cubicBezTo>
                <a:cubicBezTo>
                  <a:pt x="10243" y="7340"/>
                  <a:pt x="10409" y="7204"/>
                  <a:pt x="10431" y="7016"/>
                </a:cubicBezTo>
                <a:lnTo>
                  <a:pt x="10693" y="5039"/>
                </a:lnTo>
                <a:cubicBezTo>
                  <a:pt x="10716" y="4837"/>
                  <a:pt x="10574" y="4647"/>
                  <a:pt x="10371" y="4623"/>
                </a:cubicBezTo>
                <a:lnTo>
                  <a:pt x="6895" y="4158"/>
                </a:lnTo>
                <a:lnTo>
                  <a:pt x="7347" y="682"/>
                </a:lnTo>
                <a:cubicBezTo>
                  <a:pt x="7383" y="479"/>
                  <a:pt x="7240" y="289"/>
                  <a:pt x="7026" y="265"/>
                </a:cubicBezTo>
                <a:lnTo>
                  <a:pt x="5061" y="3"/>
                </a:lnTo>
                <a:cubicBezTo>
                  <a:pt x="5046" y="1"/>
                  <a:pt x="5031" y="1"/>
                  <a:pt x="5017" y="1"/>
                </a:cubicBezTo>
                <a:close/>
              </a:path>
            </a:pathLst>
          </a:custGeom>
          <a:solidFill>
            <a:srgbClr val="D9D9D9">
              <a:alpha val="26666"/>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798" name="Google Shape;6798;p71"/>
          <p:cNvSpPr/>
          <p:nvPr/>
        </p:nvSpPr>
        <p:spPr>
          <a:xfrm>
            <a:off x="2142377" y="4231138"/>
            <a:ext cx="466536" cy="581020"/>
          </a:xfrm>
          <a:custGeom>
            <a:avLst/>
            <a:gdLst/>
            <a:ahLst/>
            <a:cxnLst/>
            <a:rect l="l" t="t" r="r" b="b"/>
            <a:pathLst>
              <a:path w="10848" h="13510" extrusionOk="0">
                <a:moveTo>
                  <a:pt x="4157" y="412"/>
                </a:moveTo>
                <a:cubicBezTo>
                  <a:pt x="4443" y="412"/>
                  <a:pt x="4724" y="585"/>
                  <a:pt x="4775" y="971"/>
                </a:cubicBezTo>
                <a:cubicBezTo>
                  <a:pt x="4811" y="1173"/>
                  <a:pt x="4763" y="1364"/>
                  <a:pt x="4632" y="1519"/>
                </a:cubicBezTo>
                <a:lnTo>
                  <a:pt x="3835" y="1662"/>
                </a:lnTo>
                <a:cubicBezTo>
                  <a:pt x="3668" y="1566"/>
                  <a:pt x="3549" y="1400"/>
                  <a:pt x="3513" y="1209"/>
                </a:cubicBezTo>
                <a:cubicBezTo>
                  <a:pt x="3398" y="709"/>
                  <a:pt x="3782" y="412"/>
                  <a:pt x="4157" y="412"/>
                </a:cubicBezTo>
                <a:close/>
                <a:moveTo>
                  <a:pt x="7861" y="2722"/>
                </a:moveTo>
                <a:cubicBezTo>
                  <a:pt x="8117" y="2722"/>
                  <a:pt x="8343" y="2901"/>
                  <a:pt x="8395" y="3162"/>
                </a:cubicBezTo>
                <a:lnTo>
                  <a:pt x="9788" y="10746"/>
                </a:lnTo>
                <a:cubicBezTo>
                  <a:pt x="9835" y="11044"/>
                  <a:pt x="9633" y="11329"/>
                  <a:pt x="9335" y="11377"/>
                </a:cubicBezTo>
                <a:lnTo>
                  <a:pt x="3073" y="12520"/>
                </a:lnTo>
                <a:cubicBezTo>
                  <a:pt x="3042" y="12525"/>
                  <a:pt x="3012" y="12527"/>
                  <a:pt x="2982" y="12527"/>
                </a:cubicBezTo>
                <a:cubicBezTo>
                  <a:pt x="2719" y="12527"/>
                  <a:pt x="2484" y="12345"/>
                  <a:pt x="2442" y="12068"/>
                </a:cubicBezTo>
                <a:lnTo>
                  <a:pt x="1061" y="4507"/>
                </a:lnTo>
                <a:cubicBezTo>
                  <a:pt x="1001" y="4210"/>
                  <a:pt x="1203" y="3924"/>
                  <a:pt x="1501" y="3864"/>
                </a:cubicBezTo>
                <a:lnTo>
                  <a:pt x="2251" y="3733"/>
                </a:lnTo>
                <a:cubicBezTo>
                  <a:pt x="2283" y="3942"/>
                  <a:pt x="2461" y="4087"/>
                  <a:pt x="2665" y="4087"/>
                </a:cubicBezTo>
                <a:cubicBezTo>
                  <a:pt x="2693" y="4087"/>
                  <a:pt x="2722" y="4084"/>
                  <a:pt x="2751" y="4079"/>
                </a:cubicBezTo>
                <a:lnTo>
                  <a:pt x="6668" y="3376"/>
                </a:lnTo>
                <a:cubicBezTo>
                  <a:pt x="6895" y="3328"/>
                  <a:pt x="7061" y="3102"/>
                  <a:pt x="7014" y="2864"/>
                </a:cubicBezTo>
                <a:lnTo>
                  <a:pt x="7752" y="2733"/>
                </a:lnTo>
                <a:cubicBezTo>
                  <a:pt x="7789" y="2726"/>
                  <a:pt x="7825" y="2722"/>
                  <a:pt x="7861" y="2722"/>
                </a:cubicBezTo>
                <a:close/>
                <a:moveTo>
                  <a:pt x="4147" y="1"/>
                </a:moveTo>
                <a:cubicBezTo>
                  <a:pt x="4083" y="1"/>
                  <a:pt x="4018" y="7"/>
                  <a:pt x="3954" y="19"/>
                </a:cubicBezTo>
                <a:cubicBezTo>
                  <a:pt x="3358" y="126"/>
                  <a:pt x="2966" y="697"/>
                  <a:pt x="3073" y="1281"/>
                </a:cubicBezTo>
                <a:cubicBezTo>
                  <a:pt x="3108" y="1459"/>
                  <a:pt x="3180" y="1626"/>
                  <a:pt x="3287" y="1757"/>
                </a:cubicBezTo>
                <a:lnTo>
                  <a:pt x="2513" y="1912"/>
                </a:lnTo>
                <a:cubicBezTo>
                  <a:pt x="2192" y="1971"/>
                  <a:pt x="1989" y="2281"/>
                  <a:pt x="2037" y="2590"/>
                </a:cubicBezTo>
                <a:lnTo>
                  <a:pt x="2096" y="2876"/>
                </a:lnTo>
                <a:lnTo>
                  <a:pt x="811" y="3102"/>
                </a:lnTo>
                <a:cubicBezTo>
                  <a:pt x="322" y="3197"/>
                  <a:pt x="1" y="3662"/>
                  <a:pt x="96" y="4150"/>
                </a:cubicBezTo>
                <a:lnTo>
                  <a:pt x="1668" y="12770"/>
                </a:lnTo>
                <a:cubicBezTo>
                  <a:pt x="1742" y="13206"/>
                  <a:pt x="2121" y="13510"/>
                  <a:pt x="2549" y="13510"/>
                </a:cubicBezTo>
                <a:cubicBezTo>
                  <a:pt x="2600" y="13510"/>
                  <a:pt x="2652" y="13505"/>
                  <a:pt x="2704" y="13496"/>
                </a:cubicBezTo>
                <a:lnTo>
                  <a:pt x="10038" y="12151"/>
                </a:lnTo>
                <a:cubicBezTo>
                  <a:pt x="10526" y="12056"/>
                  <a:pt x="10848" y="11591"/>
                  <a:pt x="10752" y="11115"/>
                </a:cubicBezTo>
                <a:lnTo>
                  <a:pt x="9181" y="2483"/>
                </a:lnTo>
                <a:cubicBezTo>
                  <a:pt x="9096" y="2047"/>
                  <a:pt x="8716" y="1744"/>
                  <a:pt x="8296" y="1744"/>
                </a:cubicBezTo>
                <a:cubicBezTo>
                  <a:pt x="8246" y="1744"/>
                  <a:pt x="8195" y="1748"/>
                  <a:pt x="8145" y="1757"/>
                </a:cubicBezTo>
                <a:lnTo>
                  <a:pt x="6859" y="1995"/>
                </a:lnTo>
                <a:lnTo>
                  <a:pt x="6811" y="1721"/>
                </a:lnTo>
                <a:cubicBezTo>
                  <a:pt x="6758" y="1436"/>
                  <a:pt x="6509" y="1235"/>
                  <a:pt x="6237" y="1235"/>
                </a:cubicBezTo>
                <a:cubicBezTo>
                  <a:pt x="6202" y="1235"/>
                  <a:pt x="6167" y="1238"/>
                  <a:pt x="6133" y="1245"/>
                </a:cubicBezTo>
                <a:lnTo>
                  <a:pt x="5180" y="1412"/>
                </a:lnTo>
                <a:cubicBezTo>
                  <a:pt x="5240" y="1245"/>
                  <a:pt x="5240" y="1066"/>
                  <a:pt x="5216" y="900"/>
                </a:cubicBezTo>
                <a:cubicBezTo>
                  <a:pt x="5121" y="370"/>
                  <a:pt x="4658" y="1"/>
                  <a:pt x="4147" y="1"/>
                </a:cubicBezTo>
                <a:close/>
              </a:path>
            </a:pathLst>
          </a:custGeom>
          <a:solidFill>
            <a:srgbClr val="D9D9D9">
              <a:alpha val="26666"/>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799" name="Google Shape;6799;p71"/>
          <p:cNvSpPr/>
          <p:nvPr/>
        </p:nvSpPr>
        <p:spPr>
          <a:xfrm>
            <a:off x="2225339" y="4439678"/>
            <a:ext cx="80079" cy="66617"/>
          </a:xfrm>
          <a:custGeom>
            <a:avLst/>
            <a:gdLst/>
            <a:ahLst/>
            <a:cxnLst/>
            <a:rect l="l" t="t" r="r" b="b"/>
            <a:pathLst>
              <a:path w="1862" h="1549" extrusionOk="0">
                <a:moveTo>
                  <a:pt x="1016" y="1"/>
                </a:moveTo>
                <a:cubicBezTo>
                  <a:pt x="968" y="1"/>
                  <a:pt x="919" y="6"/>
                  <a:pt x="870" y="15"/>
                </a:cubicBezTo>
                <a:cubicBezTo>
                  <a:pt x="191" y="134"/>
                  <a:pt x="1" y="1015"/>
                  <a:pt x="560" y="1408"/>
                </a:cubicBezTo>
                <a:cubicBezTo>
                  <a:pt x="701" y="1505"/>
                  <a:pt x="854" y="1549"/>
                  <a:pt x="1002" y="1549"/>
                </a:cubicBezTo>
                <a:cubicBezTo>
                  <a:pt x="1454" y="1549"/>
                  <a:pt x="1861" y="1146"/>
                  <a:pt x="1763" y="634"/>
                </a:cubicBezTo>
                <a:cubicBezTo>
                  <a:pt x="1700" y="267"/>
                  <a:pt x="1377" y="1"/>
                  <a:pt x="1016" y="1"/>
                </a:cubicBezTo>
                <a:close/>
              </a:path>
            </a:pathLst>
          </a:custGeom>
          <a:solidFill>
            <a:srgbClr val="D9D9D9">
              <a:alpha val="26666"/>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800" name="Google Shape;6800;p71"/>
          <p:cNvSpPr/>
          <p:nvPr/>
        </p:nvSpPr>
        <p:spPr>
          <a:xfrm>
            <a:off x="2315695" y="4419723"/>
            <a:ext cx="166909" cy="58575"/>
          </a:xfrm>
          <a:custGeom>
            <a:avLst/>
            <a:gdLst/>
            <a:ahLst/>
            <a:cxnLst/>
            <a:rect l="l" t="t" r="r" b="b"/>
            <a:pathLst>
              <a:path w="3881" h="1362" extrusionOk="0">
                <a:moveTo>
                  <a:pt x="3284" y="0"/>
                </a:moveTo>
                <a:cubicBezTo>
                  <a:pt x="3246" y="0"/>
                  <a:pt x="3205" y="5"/>
                  <a:pt x="3162" y="15"/>
                </a:cubicBezTo>
                <a:lnTo>
                  <a:pt x="3150" y="15"/>
                </a:lnTo>
                <a:lnTo>
                  <a:pt x="555" y="491"/>
                </a:lnTo>
                <a:cubicBezTo>
                  <a:pt x="0" y="580"/>
                  <a:pt x="107" y="1362"/>
                  <a:pt x="596" y="1362"/>
                </a:cubicBezTo>
                <a:cubicBezTo>
                  <a:pt x="632" y="1362"/>
                  <a:pt x="670" y="1357"/>
                  <a:pt x="710" y="1349"/>
                </a:cubicBezTo>
                <a:lnTo>
                  <a:pt x="3305" y="872"/>
                </a:lnTo>
                <a:cubicBezTo>
                  <a:pt x="3881" y="817"/>
                  <a:pt x="3787" y="0"/>
                  <a:pt x="3284" y="0"/>
                </a:cubicBezTo>
                <a:close/>
              </a:path>
            </a:pathLst>
          </a:custGeom>
          <a:solidFill>
            <a:srgbClr val="D9D9D9">
              <a:alpha val="26666"/>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801" name="Google Shape;6801;p71"/>
          <p:cNvSpPr/>
          <p:nvPr/>
        </p:nvSpPr>
        <p:spPr>
          <a:xfrm>
            <a:off x="2242239" y="4532358"/>
            <a:ext cx="79692" cy="66617"/>
          </a:xfrm>
          <a:custGeom>
            <a:avLst/>
            <a:gdLst/>
            <a:ahLst/>
            <a:cxnLst/>
            <a:rect l="l" t="t" r="r" b="b"/>
            <a:pathLst>
              <a:path w="1853" h="1549" extrusionOk="0">
                <a:moveTo>
                  <a:pt x="1015" y="1"/>
                </a:moveTo>
                <a:cubicBezTo>
                  <a:pt x="967" y="1"/>
                  <a:pt x="919" y="6"/>
                  <a:pt x="870" y="15"/>
                </a:cubicBezTo>
                <a:cubicBezTo>
                  <a:pt x="191" y="134"/>
                  <a:pt x="1" y="1015"/>
                  <a:pt x="560" y="1408"/>
                </a:cubicBezTo>
                <a:cubicBezTo>
                  <a:pt x="701" y="1505"/>
                  <a:pt x="853" y="1549"/>
                  <a:pt x="1000" y="1549"/>
                </a:cubicBezTo>
                <a:cubicBezTo>
                  <a:pt x="1449" y="1549"/>
                  <a:pt x="1852" y="1146"/>
                  <a:pt x="1763" y="635"/>
                </a:cubicBezTo>
                <a:cubicBezTo>
                  <a:pt x="1700" y="267"/>
                  <a:pt x="1377" y="1"/>
                  <a:pt x="1015" y="1"/>
                </a:cubicBezTo>
                <a:close/>
              </a:path>
            </a:pathLst>
          </a:custGeom>
          <a:solidFill>
            <a:srgbClr val="D9D9D9">
              <a:alpha val="26666"/>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802" name="Google Shape;6802;p71"/>
          <p:cNvSpPr/>
          <p:nvPr/>
        </p:nvSpPr>
        <p:spPr>
          <a:xfrm>
            <a:off x="2334919" y="4512917"/>
            <a:ext cx="161189" cy="58059"/>
          </a:xfrm>
          <a:custGeom>
            <a:avLst/>
            <a:gdLst/>
            <a:ahLst/>
            <a:cxnLst/>
            <a:rect l="l" t="t" r="r" b="b"/>
            <a:pathLst>
              <a:path w="3748" h="1350" extrusionOk="0">
                <a:moveTo>
                  <a:pt x="3144" y="1"/>
                </a:moveTo>
                <a:cubicBezTo>
                  <a:pt x="3128" y="1"/>
                  <a:pt x="3112" y="2"/>
                  <a:pt x="3096" y="3"/>
                </a:cubicBezTo>
                <a:lnTo>
                  <a:pt x="501" y="467"/>
                </a:lnTo>
                <a:cubicBezTo>
                  <a:pt x="0" y="619"/>
                  <a:pt x="125" y="1350"/>
                  <a:pt x="620" y="1350"/>
                </a:cubicBezTo>
                <a:cubicBezTo>
                  <a:pt x="632" y="1350"/>
                  <a:pt x="644" y="1349"/>
                  <a:pt x="656" y="1348"/>
                </a:cubicBezTo>
                <a:lnTo>
                  <a:pt x="3251" y="872"/>
                </a:lnTo>
                <a:cubicBezTo>
                  <a:pt x="3748" y="722"/>
                  <a:pt x="3639" y="1"/>
                  <a:pt x="3144" y="1"/>
                </a:cubicBezTo>
                <a:close/>
              </a:path>
            </a:pathLst>
          </a:custGeom>
          <a:solidFill>
            <a:srgbClr val="D9D9D9">
              <a:alpha val="26666"/>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803" name="Google Shape;6803;p71"/>
          <p:cNvSpPr/>
          <p:nvPr/>
        </p:nvSpPr>
        <p:spPr>
          <a:xfrm>
            <a:off x="2260174" y="4631315"/>
            <a:ext cx="80164" cy="66488"/>
          </a:xfrm>
          <a:custGeom>
            <a:avLst/>
            <a:gdLst/>
            <a:ahLst/>
            <a:cxnLst/>
            <a:rect l="l" t="t" r="r" b="b"/>
            <a:pathLst>
              <a:path w="1864" h="1546" extrusionOk="0">
                <a:moveTo>
                  <a:pt x="1014" y="1"/>
                </a:moveTo>
                <a:cubicBezTo>
                  <a:pt x="970" y="1"/>
                  <a:pt x="926" y="5"/>
                  <a:pt x="881" y="12"/>
                </a:cubicBezTo>
                <a:cubicBezTo>
                  <a:pt x="191" y="131"/>
                  <a:pt x="0" y="1012"/>
                  <a:pt x="572" y="1405"/>
                </a:cubicBezTo>
                <a:cubicBezTo>
                  <a:pt x="710" y="1502"/>
                  <a:pt x="861" y="1546"/>
                  <a:pt x="1008" y="1546"/>
                </a:cubicBezTo>
                <a:cubicBezTo>
                  <a:pt x="1455" y="1546"/>
                  <a:pt x="1864" y="1145"/>
                  <a:pt x="1774" y="643"/>
                </a:cubicBezTo>
                <a:cubicBezTo>
                  <a:pt x="1700" y="260"/>
                  <a:pt x="1378" y="1"/>
                  <a:pt x="1014" y="1"/>
                </a:cubicBezTo>
                <a:close/>
              </a:path>
            </a:pathLst>
          </a:custGeom>
          <a:solidFill>
            <a:srgbClr val="D9D9D9">
              <a:alpha val="26666"/>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804" name="Google Shape;6804;p71"/>
          <p:cNvSpPr/>
          <p:nvPr/>
        </p:nvSpPr>
        <p:spPr>
          <a:xfrm>
            <a:off x="2352510" y="4611705"/>
            <a:ext cx="162393" cy="58145"/>
          </a:xfrm>
          <a:custGeom>
            <a:avLst/>
            <a:gdLst/>
            <a:ahLst/>
            <a:cxnLst/>
            <a:rect l="l" t="t" r="r" b="b"/>
            <a:pathLst>
              <a:path w="3776" h="1352" extrusionOk="0">
                <a:moveTo>
                  <a:pt x="3162" y="1"/>
                </a:moveTo>
                <a:cubicBezTo>
                  <a:pt x="3143" y="1"/>
                  <a:pt x="3124" y="2"/>
                  <a:pt x="3104" y="4"/>
                </a:cubicBezTo>
                <a:lnTo>
                  <a:pt x="520" y="480"/>
                </a:lnTo>
                <a:cubicBezTo>
                  <a:pt x="1" y="619"/>
                  <a:pt x="120" y="1351"/>
                  <a:pt x="627" y="1351"/>
                </a:cubicBezTo>
                <a:cubicBezTo>
                  <a:pt x="643" y="1351"/>
                  <a:pt x="659" y="1351"/>
                  <a:pt x="675" y="1349"/>
                </a:cubicBezTo>
                <a:lnTo>
                  <a:pt x="3271" y="873"/>
                </a:lnTo>
                <a:cubicBezTo>
                  <a:pt x="3776" y="735"/>
                  <a:pt x="3661" y="1"/>
                  <a:pt x="3162" y="1"/>
                </a:cubicBezTo>
                <a:close/>
              </a:path>
            </a:pathLst>
          </a:custGeom>
          <a:solidFill>
            <a:srgbClr val="D9D9D9">
              <a:alpha val="26666"/>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805" name="Google Shape;6805;p71"/>
          <p:cNvSpPr/>
          <p:nvPr/>
        </p:nvSpPr>
        <p:spPr>
          <a:xfrm>
            <a:off x="2185427" y="5042975"/>
            <a:ext cx="332356" cy="298767"/>
          </a:xfrm>
          <a:custGeom>
            <a:avLst/>
            <a:gdLst/>
            <a:ahLst/>
            <a:cxnLst/>
            <a:rect l="l" t="t" r="r" b="b"/>
            <a:pathLst>
              <a:path w="7728" h="6947" extrusionOk="0">
                <a:moveTo>
                  <a:pt x="3895" y="1"/>
                </a:moveTo>
                <a:cubicBezTo>
                  <a:pt x="2864" y="1"/>
                  <a:pt x="1847" y="470"/>
                  <a:pt x="1179" y="1346"/>
                </a:cubicBezTo>
                <a:lnTo>
                  <a:pt x="6918" y="4978"/>
                </a:lnTo>
                <a:cubicBezTo>
                  <a:pt x="7727" y="3406"/>
                  <a:pt x="7203" y="1477"/>
                  <a:pt x="5703" y="525"/>
                </a:cubicBezTo>
                <a:cubicBezTo>
                  <a:pt x="5144" y="171"/>
                  <a:pt x="4517" y="1"/>
                  <a:pt x="3895" y="1"/>
                </a:cubicBezTo>
                <a:close/>
                <a:moveTo>
                  <a:pt x="774" y="1989"/>
                </a:moveTo>
                <a:cubicBezTo>
                  <a:pt x="0" y="3561"/>
                  <a:pt x="488" y="5478"/>
                  <a:pt x="1953" y="6418"/>
                </a:cubicBezTo>
                <a:cubicBezTo>
                  <a:pt x="2521" y="6775"/>
                  <a:pt x="3157" y="6947"/>
                  <a:pt x="3786" y="6947"/>
                </a:cubicBezTo>
                <a:cubicBezTo>
                  <a:pt x="4817" y="6947"/>
                  <a:pt x="5833" y="6486"/>
                  <a:pt x="6513" y="5621"/>
                </a:cubicBezTo>
                <a:lnTo>
                  <a:pt x="774" y="1989"/>
                </a:lnTo>
                <a:close/>
              </a:path>
            </a:pathLst>
          </a:custGeom>
          <a:solidFill>
            <a:srgbClr val="D9D9D9">
              <a:alpha val="26666"/>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806" name="Google Shape;6806;p71"/>
          <p:cNvSpPr/>
          <p:nvPr/>
        </p:nvSpPr>
        <p:spPr>
          <a:xfrm>
            <a:off x="2809067" y="4400884"/>
            <a:ext cx="261696" cy="242213"/>
          </a:xfrm>
          <a:custGeom>
            <a:avLst/>
            <a:gdLst/>
            <a:ahLst/>
            <a:cxnLst/>
            <a:rect l="l" t="t" r="r" b="b"/>
            <a:pathLst>
              <a:path w="6085" h="5632" extrusionOk="0">
                <a:moveTo>
                  <a:pt x="3620" y="1"/>
                </a:moveTo>
                <a:lnTo>
                  <a:pt x="1215" y="1632"/>
                </a:lnTo>
                <a:cubicBezTo>
                  <a:pt x="251" y="2275"/>
                  <a:pt x="1" y="3584"/>
                  <a:pt x="656" y="4549"/>
                </a:cubicBezTo>
                <a:lnTo>
                  <a:pt x="763" y="4715"/>
                </a:lnTo>
                <a:cubicBezTo>
                  <a:pt x="1172" y="5311"/>
                  <a:pt x="1837" y="5632"/>
                  <a:pt x="2514" y="5632"/>
                </a:cubicBezTo>
                <a:cubicBezTo>
                  <a:pt x="2920" y="5632"/>
                  <a:pt x="3330" y="5516"/>
                  <a:pt x="3692" y="5275"/>
                </a:cubicBezTo>
                <a:lnTo>
                  <a:pt x="6085" y="3644"/>
                </a:lnTo>
                <a:lnTo>
                  <a:pt x="3620" y="1"/>
                </a:lnTo>
                <a:close/>
              </a:path>
            </a:pathLst>
          </a:custGeom>
          <a:solidFill>
            <a:srgbClr val="D9D9D9">
              <a:alpha val="26666"/>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807" name="Google Shape;6807;p71"/>
          <p:cNvSpPr/>
          <p:nvPr/>
        </p:nvSpPr>
        <p:spPr>
          <a:xfrm>
            <a:off x="2985739" y="4300207"/>
            <a:ext cx="261696" cy="242557"/>
          </a:xfrm>
          <a:custGeom>
            <a:avLst/>
            <a:gdLst/>
            <a:ahLst/>
            <a:cxnLst/>
            <a:rect l="l" t="t" r="r" b="b"/>
            <a:pathLst>
              <a:path w="6085" h="5640" extrusionOk="0">
                <a:moveTo>
                  <a:pt x="3577" y="0"/>
                </a:moveTo>
                <a:cubicBezTo>
                  <a:pt x="3169" y="0"/>
                  <a:pt x="2757" y="118"/>
                  <a:pt x="2394" y="365"/>
                </a:cubicBezTo>
                <a:lnTo>
                  <a:pt x="1" y="1996"/>
                </a:lnTo>
                <a:lnTo>
                  <a:pt x="2489" y="5640"/>
                </a:lnTo>
                <a:lnTo>
                  <a:pt x="4882" y="4008"/>
                </a:lnTo>
                <a:cubicBezTo>
                  <a:pt x="5835" y="3354"/>
                  <a:pt x="6085" y="2044"/>
                  <a:pt x="5430" y="1091"/>
                </a:cubicBezTo>
                <a:lnTo>
                  <a:pt x="5323" y="925"/>
                </a:lnTo>
                <a:cubicBezTo>
                  <a:pt x="4914" y="324"/>
                  <a:pt x="4252" y="0"/>
                  <a:pt x="3577" y="0"/>
                </a:cubicBezTo>
                <a:close/>
              </a:path>
            </a:pathLst>
          </a:custGeom>
          <a:solidFill>
            <a:srgbClr val="D9D9D9">
              <a:alpha val="26666"/>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808" name="Google Shape;6808;p71"/>
          <p:cNvSpPr/>
          <p:nvPr/>
        </p:nvSpPr>
        <p:spPr>
          <a:xfrm>
            <a:off x="2732775" y="4901054"/>
            <a:ext cx="460903" cy="459569"/>
          </a:xfrm>
          <a:custGeom>
            <a:avLst/>
            <a:gdLst/>
            <a:ahLst/>
            <a:cxnLst/>
            <a:rect l="l" t="t" r="r" b="b"/>
            <a:pathLst>
              <a:path w="10717" h="10686" extrusionOk="0">
                <a:moveTo>
                  <a:pt x="5017" y="0"/>
                </a:moveTo>
                <a:cubicBezTo>
                  <a:pt x="4832" y="0"/>
                  <a:pt x="4666" y="137"/>
                  <a:pt x="4644" y="324"/>
                </a:cubicBezTo>
                <a:lnTo>
                  <a:pt x="4180" y="3813"/>
                </a:lnTo>
                <a:lnTo>
                  <a:pt x="703" y="3349"/>
                </a:lnTo>
                <a:cubicBezTo>
                  <a:pt x="688" y="3347"/>
                  <a:pt x="674" y="3346"/>
                  <a:pt x="659" y="3346"/>
                </a:cubicBezTo>
                <a:cubicBezTo>
                  <a:pt x="474" y="3346"/>
                  <a:pt x="309" y="3482"/>
                  <a:pt x="287" y="3670"/>
                </a:cubicBezTo>
                <a:lnTo>
                  <a:pt x="37" y="5647"/>
                </a:lnTo>
                <a:cubicBezTo>
                  <a:pt x="1" y="5849"/>
                  <a:pt x="144" y="6028"/>
                  <a:pt x="346" y="6063"/>
                </a:cubicBezTo>
                <a:lnTo>
                  <a:pt x="3823" y="6528"/>
                </a:lnTo>
                <a:lnTo>
                  <a:pt x="3370" y="10004"/>
                </a:lnTo>
                <a:cubicBezTo>
                  <a:pt x="3335" y="10207"/>
                  <a:pt x="3477" y="10397"/>
                  <a:pt x="3692" y="10421"/>
                </a:cubicBezTo>
                <a:lnTo>
                  <a:pt x="5656" y="10683"/>
                </a:lnTo>
                <a:cubicBezTo>
                  <a:pt x="5671" y="10685"/>
                  <a:pt x="5686" y="10685"/>
                  <a:pt x="5700" y="10685"/>
                </a:cubicBezTo>
                <a:cubicBezTo>
                  <a:pt x="5886" y="10685"/>
                  <a:pt x="6051" y="10549"/>
                  <a:pt x="6073" y="10361"/>
                </a:cubicBezTo>
                <a:lnTo>
                  <a:pt x="6537" y="6873"/>
                </a:lnTo>
                <a:lnTo>
                  <a:pt x="10014" y="7337"/>
                </a:lnTo>
                <a:cubicBezTo>
                  <a:pt x="10029" y="7339"/>
                  <a:pt x="10044" y="7340"/>
                  <a:pt x="10058" y="7340"/>
                </a:cubicBezTo>
                <a:cubicBezTo>
                  <a:pt x="10243" y="7340"/>
                  <a:pt x="10409" y="7203"/>
                  <a:pt x="10431" y="7016"/>
                </a:cubicBezTo>
                <a:lnTo>
                  <a:pt x="10693" y="5039"/>
                </a:lnTo>
                <a:cubicBezTo>
                  <a:pt x="10716" y="4837"/>
                  <a:pt x="10574" y="4646"/>
                  <a:pt x="10371" y="4623"/>
                </a:cubicBezTo>
                <a:lnTo>
                  <a:pt x="6895" y="4170"/>
                </a:lnTo>
                <a:lnTo>
                  <a:pt x="7347" y="682"/>
                </a:lnTo>
                <a:cubicBezTo>
                  <a:pt x="7383" y="479"/>
                  <a:pt x="7240" y="301"/>
                  <a:pt x="7026" y="265"/>
                </a:cubicBezTo>
                <a:lnTo>
                  <a:pt x="5061" y="3"/>
                </a:lnTo>
                <a:cubicBezTo>
                  <a:pt x="5046" y="1"/>
                  <a:pt x="5031" y="0"/>
                  <a:pt x="5017" y="0"/>
                </a:cubicBezTo>
                <a:close/>
              </a:path>
            </a:pathLst>
          </a:custGeom>
          <a:solidFill>
            <a:srgbClr val="D9D9D9">
              <a:alpha val="26666"/>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809" name="Google Shape;6809;p71"/>
          <p:cNvSpPr/>
          <p:nvPr/>
        </p:nvSpPr>
        <p:spPr>
          <a:xfrm>
            <a:off x="2142377" y="5597287"/>
            <a:ext cx="466536" cy="580504"/>
          </a:xfrm>
          <a:custGeom>
            <a:avLst/>
            <a:gdLst/>
            <a:ahLst/>
            <a:cxnLst/>
            <a:rect l="l" t="t" r="r" b="b"/>
            <a:pathLst>
              <a:path w="10848" h="13498" extrusionOk="0">
                <a:moveTo>
                  <a:pt x="4157" y="412"/>
                </a:moveTo>
                <a:cubicBezTo>
                  <a:pt x="4443" y="412"/>
                  <a:pt x="4724" y="585"/>
                  <a:pt x="4775" y="971"/>
                </a:cubicBezTo>
                <a:cubicBezTo>
                  <a:pt x="4811" y="1161"/>
                  <a:pt x="4763" y="1364"/>
                  <a:pt x="4632" y="1519"/>
                </a:cubicBezTo>
                <a:lnTo>
                  <a:pt x="3835" y="1661"/>
                </a:lnTo>
                <a:cubicBezTo>
                  <a:pt x="3668" y="1566"/>
                  <a:pt x="3549" y="1411"/>
                  <a:pt x="3513" y="1221"/>
                </a:cubicBezTo>
                <a:lnTo>
                  <a:pt x="3513" y="1209"/>
                </a:lnTo>
                <a:cubicBezTo>
                  <a:pt x="3398" y="709"/>
                  <a:pt x="3782" y="412"/>
                  <a:pt x="4157" y="412"/>
                </a:cubicBezTo>
                <a:close/>
                <a:moveTo>
                  <a:pt x="7856" y="2723"/>
                </a:moveTo>
                <a:cubicBezTo>
                  <a:pt x="8114" y="2723"/>
                  <a:pt x="8342" y="2911"/>
                  <a:pt x="8395" y="3173"/>
                </a:cubicBezTo>
                <a:lnTo>
                  <a:pt x="9788" y="10734"/>
                </a:lnTo>
                <a:cubicBezTo>
                  <a:pt x="9835" y="11043"/>
                  <a:pt x="9633" y="11329"/>
                  <a:pt x="9335" y="11377"/>
                </a:cubicBezTo>
                <a:lnTo>
                  <a:pt x="3073" y="12520"/>
                </a:lnTo>
                <a:cubicBezTo>
                  <a:pt x="3042" y="12525"/>
                  <a:pt x="3012" y="12527"/>
                  <a:pt x="2981" y="12527"/>
                </a:cubicBezTo>
                <a:cubicBezTo>
                  <a:pt x="2719" y="12527"/>
                  <a:pt x="2484" y="12346"/>
                  <a:pt x="2442" y="12079"/>
                </a:cubicBezTo>
                <a:lnTo>
                  <a:pt x="1061" y="4507"/>
                </a:lnTo>
                <a:cubicBezTo>
                  <a:pt x="1001" y="4209"/>
                  <a:pt x="1203" y="3924"/>
                  <a:pt x="1501" y="3876"/>
                </a:cubicBezTo>
                <a:lnTo>
                  <a:pt x="2251" y="3745"/>
                </a:lnTo>
                <a:cubicBezTo>
                  <a:pt x="2283" y="3945"/>
                  <a:pt x="2463" y="4098"/>
                  <a:pt x="2669" y="4098"/>
                </a:cubicBezTo>
                <a:cubicBezTo>
                  <a:pt x="2696" y="4098"/>
                  <a:pt x="2724" y="4096"/>
                  <a:pt x="2751" y="4090"/>
                </a:cubicBezTo>
                <a:lnTo>
                  <a:pt x="6668" y="3376"/>
                </a:lnTo>
                <a:cubicBezTo>
                  <a:pt x="6895" y="3328"/>
                  <a:pt x="7061" y="3102"/>
                  <a:pt x="7014" y="2864"/>
                </a:cubicBezTo>
                <a:lnTo>
                  <a:pt x="7752" y="2733"/>
                </a:lnTo>
                <a:cubicBezTo>
                  <a:pt x="7787" y="2726"/>
                  <a:pt x="7822" y="2723"/>
                  <a:pt x="7856" y="2723"/>
                </a:cubicBezTo>
                <a:close/>
                <a:moveTo>
                  <a:pt x="4147" y="1"/>
                </a:moveTo>
                <a:cubicBezTo>
                  <a:pt x="4083" y="1"/>
                  <a:pt x="4019" y="6"/>
                  <a:pt x="3954" y="18"/>
                </a:cubicBezTo>
                <a:cubicBezTo>
                  <a:pt x="3358" y="125"/>
                  <a:pt x="2966" y="697"/>
                  <a:pt x="3073" y="1280"/>
                </a:cubicBezTo>
                <a:cubicBezTo>
                  <a:pt x="3108" y="1459"/>
                  <a:pt x="3180" y="1614"/>
                  <a:pt x="3287" y="1757"/>
                </a:cubicBezTo>
                <a:lnTo>
                  <a:pt x="2513" y="1900"/>
                </a:lnTo>
                <a:cubicBezTo>
                  <a:pt x="2192" y="1959"/>
                  <a:pt x="1989" y="2269"/>
                  <a:pt x="2037" y="2578"/>
                </a:cubicBezTo>
                <a:lnTo>
                  <a:pt x="2096" y="2864"/>
                </a:lnTo>
                <a:lnTo>
                  <a:pt x="811" y="3102"/>
                </a:lnTo>
                <a:cubicBezTo>
                  <a:pt x="322" y="3185"/>
                  <a:pt x="1" y="3650"/>
                  <a:pt x="96" y="4138"/>
                </a:cubicBezTo>
                <a:lnTo>
                  <a:pt x="1668" y="12770"/>
                </a:lnTo>
                <a:cubicBezTo>
                  <a:pt x="1742" y="13195"/>
                  <a:pt x="2121" y="13497"/>
                  <a:pt x="2549" y="13497"/>
                </a:cubicBezTo>
                <a:cubicBezTo>
                  <a:pt x="2600" y="13497"/>
                  <a:pt x="2652" y="13493"/>
                  <a:pt x="2704" y="13484"/>
                </a:cubicBezTo>
                <a:lnTo>
                  <a:pt x="10038" y="12139"/>
                </a:lnTo>
                <a:cubicBezTo>
                  <a:pt x="10526" y="12056"/>
                  <a:pt x="10848" y="11579"/>
                  <a:pt x="10752" y="11103"/>
                </a:cubicBezTo>
                <a:lnTo>
                  <a:pt x="9181" y="2471"/>
                </a:lnTo>
                <a:cubicBezTo>
                  <a:pt x="9097" y="2041"/>
                  <a:pt x="8726" y="1740"/>
                  <a:pt x="8313" y="1740"/>
                </a:cubicBezTo>
                <a:cubicBezTo>
                  <a:pt x="8257" y="1740"/>
                  <a:pt x="8201" y="1745"/>
                  <a:pt x="8145" y="1757"/>
                </a:cubicBezTo>
                <a:lnTo>
                  <a:pt x="6859" y="1995"/>
                </a:lnTo>
                <a:lnTo>
                  <a:pt x="6811" y="1709"/>
                </a:lnTo>
                <a:cubicBezTo>
                  <a:pt x="6757" y="1428"/>
                  <a:pt x="6498" y="1226"/>
                  <a:pt x="6219" y="1226"/>
                </a:cubicBezTo>
                <a:cubicBezTo>
                  <a:pt x="6191" y="1226"/>
                  <a:pt x="6162" y="1228"/>
                  <a:pt x="6133" y="1233"/>
                </a:cubicBezTo>
                <a:lnTo>
                  <a:pt x="5180" y="1411"/>
                </a:lnTo>
                <a:cubicBezTo>
                  <a:pt x="5240" y="1245"/>
                  <a:pt x="5240" y="1066"/>
                  <a:pt x="5216" y="887"/>
                </a:cubicBezTo>
                <a:cubicBezTo>
                  <a:pt x="5121" y="369"/>
                  <a:pt x="4658" y="1"/>
                  <a:pt x="4147" y="1"/>
                </a:cubicBezTo>
                <a:close/>
              </a:path>
            </a:pathLst>
          </a:custGeom>
          <a:solidFill>
            <a:srgbClr val="D9D9D9">
              <a:alpha val="26666"/>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810" name="Google Shape;6810;p71"/>
          <p:cNvSpPr/>
          <p:nvPr/>
        </p:nvSpPr>
        <p:spPr>
          <a:xfrm>
            <a:off x="2225339" y="5805955"/>
            <a:ext cx="80079" cy="66488"/>
          </a:xfrm>
          <a:custGeom>
            <a:avLst/>
            <a:gdLst/>
            <a:ahLst/>
            <a:cxnLst/>
            <a:rect l="l" t="t" r="r" b="b"/>
            <a:pathLst>
              <a:path w="1862" h="1546" extrusionOk="0">
                <a:moveTo>
                  <a:pt x="1003" y="1"/>
                </a:moveTo>
                <a:cubicBezTo>
                  <a:pt x="959" y="1"/>
                  <a:pt x="914" y="5"/>
                  <a:pt x="870" y="12"/>
                </a:cubicBezTo>
                <a:cubicBezTo>
                  <a:pt x="191" y="131"/>
                  <a:pt x="1" y="1012"/>
                  <a:pt x="560" y="1405"/>
                </a:cubicBezTo>
                <a:cubicBezTo>
                  <a:pt x="701" y="1502"/>
                  <a:pt x="854" y="1545"/>
                  <a:pt x="1002" y="1545"/>
                </a:cubicBezTo>
                <a:cubicBezTo>
                  <a:pt x="1454" y="1545"/>
                  <a:pt x="1861" y="1142"/>
                  <a:pt x="1763" y="631"/>
                </a:cubicBezTo>
                <a:cubicBezTo>
                  <a:pt x="1699" y="259"/>
                  <a:pt x="1369" y="1"/>
                  <a:pt x="1003" y="1"/>
                </a:cubicBezTo>
                <a:close/>
              </a:path>
            </a:pathLst>
          </a:custGeom>
          <a:solidFill>
            <a:srgbClr val="D9D9D9">
              <a:alpha val="26666"/>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811" name="Google Shape;6811;p71"/>
          <p:cNvSpPr/>
          <p:nvPr/>
        </p:nvSpPr>
        <p:spPr>
          <a:xfrm>
            <a:off x="2316383" y="5786431"/>
            <a:ext cx="165360" cy="57844"/>
          </a:xfrm>
          <a:custGeom>
            <a:avLst/>
            <a:gdLst/>
            <a:ahLst/>
            <a:cxnLst/>
            <a:rect l="l" t="t" r="r" b="b"/>
            <a:pathLst>
              <a:path w="3845" h="1345" extrusionOk="0">
                <a:moveTo>
                  <a:pt x="3258" y="1"/>
                </a:moveTo>
                <a:cubicBezTo>
                  <a:pt x="3223" y="1"/>
                  <a:pt x="3186" y="5"/>
                  <a:pt x="3146" y="14"/>
                </a:cubicBezTo>
                <a:lnTo>
                  <a:pt x="3134" y="14"/>
                </a:lnTo>
                <a:lnTo>
                  <a:pt x="539" y="478"/>
                </a:lnTo>
                <a:cubicBezTo>
                  <a:pt x="1" y="579"/>
                  <a:pt x="106" y="1345"/>
                  <a:pt x="597" y="1345"/>
                </a:cubicBezTo>
                <a:cubicBezTo>
                  <a:pt x="628" y="1345"/>
                  <a:pt x="660" y="1342"/>
                  <a:pt x="694" y="1335"/>
                </a:cubicBezTo>
                <a:lnTo>
                  <a:pt x="3289" y="871"/>
                </a:lnTo>
                <a:cubicBezTo>
                  <a:pt x="3844" y="793"/>
                  <a:pt x="3747" y="1"/>
                  <a:pt x="3258" y="1"/>
                </a:cubicBezTo>
                <a:close/>
              </a:path>
            </a:pathLst>
          </a:custGeom>
          <a:solidFill>
            <a:srgbClr val="D9D9D9">
              <a:alpha val="26666"/>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812" name="Google Shape;6812;p71"/>
          <p:cNvSpPr/>
          <p:nvPr/>
        </p:nvSpPr>
        <p:spPr>
          <a:xfrm>
            <a:off x="2242239" y="5898635"/>
            <a:ext cx="79692" cy="66488"/>
          </a:xfrm>
          <a:custGeom>
            <a:avLst/>
            <a:gdLst/>
            <a:ahLst/>
            <a:cxnLst/>
            <a:rect l="l" t="t" r="r" b="b"/>
            <a:pathLst>
              <a:path w="1853" h="1546" extrusionOk="0">
                <a:moveTo>
                  <a:pt x="1002" y="1"/>
                </a:moveTo>
                <a:cubicBezTo>
                  <a:pt x="959" y="1"/>
                  <a:pt x="914" y="5"/>
                  <a:pt x="870" y="12"/>
                </a:cubicBezTo>
                <a:cubicBezTo>
                  <a:pt x="191" y="131"/>
                  <a:pt x="1" y="1012"/>
                  <a:pt x="560" y="1405"/>
                </a:cubicBezTo>
                <a:cubicBezTo>
                  <a:pt x="701" y="1502"/>
                  <a:pt x="853" y="1546"/>
                  <a:pt x="1000" y="1546"/>
                </a:cubicBezTo>
                <a:cubicBezTo>
                  <a:pt x="1449" y="1546"/>
                  <a:pt x="1852" y="1142"/>
                  <a:pt x="1763" y="631"/>
                </a:cubicBezTo>
                <a:cubicBezTo>
                  <a:pt x="1699" y="259"/>
                  <a:pt x="1369" y="1"/>
                  <a:pt x="1002" y="1"/>
                </a:cubicBezTo>
                <a:close/>
              </a:path>
            </a:pathLst>
          </a:custGeom>
          <a:solidFill>
            <a:srgbClr val="D9D9D9">
              <a:alpha val="26666"/>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813" name="Google Shape;6813;p71"/>
          <p:cNvSpPr/>
          <p:nvPr/>
        </p:nvSpPr>
        <p:spPr>
          <a:xfrm>
            <a:off x="2334919" y="5879067"/>
            <a:ext cx="161189" cy="58059"/>
          </a:xfrm>
          <a:custGeom>
            <a:avLst/>
            <a:gdLst/>
            <a:ahLst/>
            <a:cxnLst/>
            <a:rect l="l" t="t" r="r" b="b"/>
            <a:pathLst>
              <a:path w="3748" h="1350" extrusionOk="0">
                <a:moveTo>
                  <a:pt x="3144" y="1"/>
                </a:moveTo>
                <a:cubicBezTo>
                  <a:pt x="3128" y="1"/>
                  <a:pt x="3112" y="1"/>
                  <a:pt x="3096" y="3"/>
                </a:cubicBezTo>
                <a:lnTo>
                  <a:pt x="501" y="467"/>
                </a:lnTo>
                <a:cubicBezTo>
                  <a:pt x="0" y="618"/>
                  <a:pt x="125" y="1349"/>
                  <a:pt x="620" y="1349"/>
                </a:cubicBezTo>
                <a:cubicBezTo>
                  <a:pt x="632" y="1349"/>
                  <a:pt x="644" y="1349"/>
                  <a:pt x="656" y="1348"/>
                </a:cubicBezTo>
                <a:lnTo>
                  <a:pt x="3251" y="872"/>
                </a:lnTo>
                <a:cubicBezTo>
                  <a:pt x="3748" y="722"/>
                  <a:pt x="3639" y="1"/>
                  <a:pt x="3144" y="1"/>
                </a:cubicBezTo>
                <a:close/>
              </a:path>
            </a:pathLst>
          </a:custGeom>
          <a:solidFill>
            <a:srgbClr val="D9D9D9">
              <a:alpha val="26666"/>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814" name="Google Shape;6814;p71"/>
          <p:cNvSpPr/>
          <p:nvPr/>
        </p:nvSpPr>
        <p:spPr>
          <a:xfrm>
            <a:off x="2260172" y="5997509"/>
            <a:ext cx="80208" cy="66961"/>
          </a:xfrm>
          <a:custGeom>
            <a:avLst/>
            <a:gdLst/>
            <a:ahLst/>
            <a:cxnLst/>
            <a:rect l="l" t="t" r="r" b="b"/>
            <a:pathLst>
              <a:path w="1865" h="1557" extrusionOk="0">
                <a:moveTo>
                  <a:pt x="1010" y="0"/>
                </a:moveTo>
                <a:cubicBezTo>
                  <a:pt x="967" y="0"/>
                  <a:pt x="924" y="4"/>
                  <a:pt x="881" y="11"/>
                </a:cubicBezTo>
                <a:cubicBezTo>
                  <a:pt x="191" y="130"/>
                  <a:pt x="0" y="1011"/>
                  <a:pt x="572" y="1416"/>
                </a:cubicBezTo>
                <a:cubicBezTo>
                  <a:pt x="710" y="1513"/>
                  <a:pt x="860" y="1556"/>
                  <a:pt x="1007" y="1556"/>
                </a:cubicBezTo>
                <a:cubicBezTo>
                  <a:pt x="1454" y="1556"/>
                  <a:pt x="1864" y="1153"/>
                  <a:pt x="1774" y="642"/>
                </a:cubicBezTo>
                <a:cubicBezTo>
                  <a:pt x="1700" y="268"/>
                  <a:pt x="1376" y="0"/>
                  <a:pt x="1010" y="0"/>
                </a:cubicBezTo>
                <a:close/>
              </a:path>
            </a:pathLst>
          </a:custGeom>
          <a:solidFill>
            <a:srgbClr val="D9D9D9">
              <a:alpha val="26666"/>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815" name="Google Shape;6815;p71"/>
          <p:cNvSpPr/>
          <p:nvPr/>
        </p:nvSpPr>
        <p:spPr>
          <a:xfrm>
            <a:off x="2352293" y="5977809"/>
            <a:ext cx="162952" cy="58275"/>
          </a:xfrm>
          <a:custGeom>
            <a:avLst/>
            <a:gdLst/>
            <a:ahLst/>
            <a:cxnLst/>
            <a:rect l="l" t="t" r="r" b="b"/>
            <a:pathLst>
              <a:path w="3789" h="1355" extrusionOk="0">
                <a:moveTo>
                  <a:pt x="3177" y="0"/>
                </a:moveTo>
                <a:cubicBezTo>
                  <a:pt x="3155" y="0"/>
                  <a:pt x="3133" y="2"/>
                  <a:pt x="3109" y="5"/>
                </a:cubicBezTo>
                <a:lnTo>
                  <a:pt x="525" y="481"/>
                </a:lnTo>
                <a:cubicBezTo>
                  <a:pt x="1" y="606"/>
                  <a:pt x="110" y="1355"/>
                  <a:pt x="612" y="1355"/>
                </a:cubicBezTo>
                <a:cubicBezTo>
                  <a:pt x="634" y="1355"/>
                  <a:pt x="657" y="1353"/>
                  <a:pt x="680" y="1350"/>
                </a:cubicBezTo>
                <a:lnTo>
                  <a:pt x="3276" y="886"/>
                </a:lnTo>
                <a:cubicBezTo>
                  <a:pt x="3789" y="749"/>
                  <a:pt x="3679" y="0"/>
                  <a:pt x="3177" y="0"/>
                </a:cubicBezTo>
                <a:close/>
              </a:path>
            </a:pathLst>
          </a:custGeom>
          <a:solidFill>
            <a:srgbClr val="D9D9D9">
              <a:alpha val="26666"/>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816" name="Google Shape;6816;p71"/>
          <p:cNvSpPr/>
          <p:nvPr/>
        </p:nvSpPr>
        <p:spPr>
          <a:xfrm>
            <a:off x="2183363" y="6409253"/>
            <a:ext cx="334420" cy="299456"/>
          </a:xfrm>
          <a:custGeom>
            <a:avLst/>
            <a:gdLst/>
            <a:ahLst/>
            <a:cxnLst/>
            <a:rect l="l" t="t" r="r" b="b"/>
            <a:pathLst>
              <a:path w="7776" h="6963" extrusionOk="0">
                <a:moveTo>
                  <a:pt x="3934" y="1"/>
                </a:moveTo>
                <a:cubicBezTo>
                  <a:pt x="2906" y="1"/>
                  <a:pt x="1893" y="469"/>
                  <a:pt x="1227" y="1343"/>
                </a:cubicBezTo>
                <a:lnTo>
                  <a:pt x="6966" y="4975"/>
                </a:lnTo>
                <a:cubicBezTo>
                  <a:pt x="7775" y="3403"/>
                  <a:pt x="7251" y="1474"/>
                  <a:pt x="5751" y="534"/>
                </a:cubicBezTo>
                <a:cubicBezTo>
                  <a:pt x="5189" y="174"/>
                  <a:pt x="4558" y="1"/>
                  <a:pt x="3934" y="1"/>
                </a:cubicBezTo>
                <a:close/>
                <a:moveTo>
                  <a:pt x="822" y="1986"/>
                </a:moveTo>
                <a:lnTo>
                  <a:pt x="822" y="1986"/>
                </a:lnTo>
                <a:cubicBezTo>
                  <a:pt x="0" y="3558"/>
                  <a:pt x="524" y="5498"/>
                  <a:pt x="2024" y="6439"/>
                </a:cubicBezTo>
                <a:cubicBezTo>
                  <a:pt x="2584" y="6793"/>
                  <a:pt x="3213" y="6963"/>
                  <a:pt x="3836" y="6963"/>
                </a:cubicBezTo>
                <a:cubicBezTo>
                  <a:pt x="4871" y="6963"/>
                  <a:pt x="5892" y="6494"/>
                  <a:pt x="6561" y="5618"/>
                </a:cubicBezTo>
                <a:lnTo>
                  <a:pt x="822" y="1986"/>
                </a:lnTo>
                <a:close/>
              </a:path>
            </a:pathLst>
          </a:custGeom>
          <a:solidFill>
            <a:srgbClr val="D9D9D9">
              <a:alpha val="26666"/>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817" name="Google Shape;6817;p71"/>
          <p:cNvSpPr/>
          <p:nvPr/>
        </p:nvSpPr>
        <p:spPr>
          <a:xfrm>
            <a:off x="2809067" y="5767035"/>
            <a:ext cx="261696" cy="242557"/>
          </a:xfrm>
          <a:custGeom>
            <a:avLst/>
            <a:gdLst/>
            <a:ahLst/>
            <a:cxnLst/>
            <a:rect l="l" t="t" r="r" b="b"/>
            <a:pathLst>
              <a:path w="6085" h="5640" extrusionOk="0">
                <a:moveTo>
                  <a:pt x="3620" y="0"/>
                </a:moveTo>
                <a:lnTo>
                  <a:pt x="1215" y="1632"/>
                </a:lnTo>
                <a:cubicBezTo>
                  <a:pt x="251" y="2286"/>
                  <a:pt x="1" y="3596"/>
                  <a:pt x="656" y="4560"/>
                </a:cubicBezTo>
                <a:lnTo>
                  <a:pt x="763" y="4715"/>
                </a:lnTo>
                <a:cubicBezTo>
                  <a:pt x="1171" y="5316"/>
                  <a:pt x="1833" y="5640"/>
                  <a:pt x="2508" y="5640"/>
                </a:cubicBezTo>
                <a:cubicBezTo>
                  <a:pt x="2916" y="5640"/>
                  <a:pt x="3328" y="5522"/>
                  <a:pt x="3692" y="5275"/>
                </a:cubicBezTo>
                <a:lnTo>
                  <a:pt x="6085" y="3644"/>
                </a:lnTo>
                <a:lnTo>
                  <a:pt x="3620" y="0"/>
                </a:lnTo>
                <a:close/>
              </a:path>
            </a:pathLst>
          </a:custGeom>
          <a:solidFill>
            <a:srgbClr val="D9D9D9">
              <a:alpha val="26666"/>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818" name="Google Shape;6818;p71"/>
          <p:cNvSpPr/>
          <p:nvPr/>
        </p:nvSpPr>
        <p:spPr>
          <a:xfrm>
            <a:off x="2985739" y="5666312"/>
            <a:ext cx="261696" cy="242600"/>
          </a:xfrm>
          <a:custGeom>
            <a:avLst/>
            <a:gdLst/>
            <a:ahLst/>
            <a:cxnLst/>
            <a:rect l="l" t="t" r="r" b="b"/>
            <a:pathLst>
              <a:path w="6085" h="5641" extrusionOk="0">
                <a:moveTo>
                  <a:pt x="3577" y="1"/>
                </a:moveTo>
                <a:cubicBezTo>
                  <a:pt x="3169" y="1"/>
                  <a:pt x="2757" y="119"/>
                  <a:pt x="2394" y="366"/>
                </a:cubicBezTo>
                <a:lnTo>
                  <a:pt x="1" y="1997"/>
                </a:lnTo>
                <a:lnTo>
                  <a:pt x="2489" y="5640"/>
                </a:lnTo>
                <a:lnTo>
                  <a:pt x="4882" y="4009"/>
                </a:lnTo>
                <a:cubicBezTo>
                  <a:pt x="5835" y="3354"/>
                  <a:pt x="6085" y="2045"/>
                  <a:pt x="5430" y="1092"/>
                </a:cubicBezTo>
                <a:lnTo>
                  <a:pt x="5323" y="926"/>
                </a:lnTo>
                <a:cubicBezTo>
                  <a:pt x="4914" y="325"/>
                  <a:pt x="4252" y="1"/>
                  <a:pt x="3577" y="1"/>
                </a:cubicBezTo>
                <a:close/>
              </a:path>
            </a:pathLst>
          </a:custGeom>
          <a:solidFill>
            <a:srgbClr val="D9D9D9">
              <a:alpha val="26666"/>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819" name="Google Shape;6819;p71"/>
          <p:cNvSpPr/>
          <p:nvPr/>
        </p:nvSpPr>
        <p:spPr>
          <a:xfrm>
            <a:off x="2732775" y="6267591"/>
            <a:ext cx="460903" cy="459183"/>
          </a:xfrm>
          <a:custGeom>
            <a:avLst/>
            <a:gdLst/>
            <a:ahLst/>
            <a:cxnLst/>
            <a:rect l="l" t="t" r="r" b="b"/>
            <a:pathLst>
              <a:path w="10717" h="10677" extrusionOk="0">
                <a:moveTo>
                  <a:pt x="4999" y="0"/>
                </a:moveTo>
                <a:cubicBezTo>
                  <a:pt x="4821" y="0"/>
                  <a:pt x="4666" y="135"/>
                  <a:pt x="4644" y="327"/>
                </a:cubicBezTo>
                <a:lnTo>
                  <a:pt x="4180" y="3804"/>
                </a:lnTo>
                <a:lnTo>
                  <a:pt x="703" y="3339"/>
                </a:lnTo>
                <a:cubicBezTo>
                  <a:pt x="688" y="3338"/>
                  <a:pt x="674" y="3337"/>
                  <a:pt x="659" y="3337"/>
                </a:cubicBezTo>
                <a:cubicBezTo>
                  <a:pt x="474" y="3337"/>
                  <a:pt x="309" y="3473"/>
                  <a:pt x="287" y="3661"/>
                </a:cubicBezTo>
                <a:lnTo>
                  <a:pt x="25" y="5637"/>
                </a:lnTo>
                <a:cubicBezTo>
                  <a:pt x="1" y="5840"/>
                  <a:pt x="144" y="6030"/>
                  <a:pt x="346" y="6054"/>
                </a:cubicBezTo>
                <a:lnTo>
                  <a:pt x="3823" y="6518"/>
                </a:lnTo>
                <a:lnTo>
                  <a:pt x="3370" y="9995"/>
                </a:lnTo>
                <a:cubicBezTo>
                  <a:pt x="3335" y="10197"/>
                  <a:pt x="3477" y="10388"/>
                  <a:pt x="3692" y="10412"/>
                </a:cubicBezTo>
                <a:lnTo>
                  <a:pt x="5656" y="10674"/>
                </a:lnTo>
                <a:cubicBezTo>
                  <a:pt x="5671" y="10675"/>
                  <a:pt x="5686" y="10676"/>
                  <a:pt x="5700" y="10676"/>
                </a:cubicBezTo>
                <a:cubicBezTo>
                  <a:pt x="5886" y="10676"/>
                  <a:pt x="6051" y="10540"/>
                  <a:pt x="6073" y="10352"/>
                </a:cubicBezTo>
                <a:lnTo>
                  <a:pt x="6537" y="6876"/>
                </a:lnTo>
                <a:lnTo>
                  <a:pt x="10014" y="7328"/>
                </a:lnTo>
                <a:cubicBezTo>
                  <a:pt x="10034" y="7331"/>
                  <a:pt x="10053" y="7333"/>
                  <a:pt x="10073" y="7333"/>
                </a:cubicBezTo>
                <a:cubicBezTo>
                  <a:pt x="10252" y="7333"/>
                  <a:pt x="10409" y="7189"/>
                  <a:pt x="10431" y="7007"/>
                </a:cubicBezTo>
                <a:lnTo>
                  <a:pt x="10693" y="5042"/>
                </a:lnTo>
                <a:cubicBezTo>
                  <a:pt x="10716" y="4828"/>
                  <a:pt x="10574" y="4649"/>
                  <a:pt x="10371" y="4613"/>
                </a:cubicBezTo>
                <a:lnTo>
                  <a:pt x="6895" y="4161"/>
                </a:lnTo>
                <a:lnTo>
                  <a:pt x="7347" y="684"/>
                </a:lnTo>
                <a:cubicBezTo>
                  <a:pt x="7383" y="482"/>
                  <a:pt x="7240" y="291"/>
                  <a:pt x="7026" y="256"/>
                </a:cubicBezTo>
                <a:lnTo>
                  <a:pt x="5061" y="6"/>
                </a:lnTo>
                <a:cubicBezTo>
                  <a:pt x="5040" y="2"/>
                  <a:pt x="5019" y="0"/>
                  <a:pt x="4999" y="0"/>
                </a:cubicBezTo>
                <a:close/>
              </a:path>
            </a:pathLst>
          </a:custGeom>
          <a:solidFill>
            <a:srgbClr val="D9D9D9">
              <a:alpha val="26666"/>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820" name="Google Shape;6820;p71"/>
          <p:cNvSpPr/>
          <p:nvPr/>
        </p:nvSpPr>
        <p:spPr>
          <a:xfrm>
            <a:off x="776271" y="131227"/>
            <a:ext cx="466493" cy="581493"/>
          </a:xfrm>
          <a:custGeom>
            <a:avLst/>
            <a:gdLst/>
            <a:ahLst/>
            <a:cxnLst/>
            <a:rect l="l" t="t" r="r" b="b"/>
            <a:pathLst>
              <a:path w="10847" h="13521" extrusionOk="0">
                <a:moveTo>
                  <a:pt x="4151" y="435"/>
                </a:moveTo>
                <a:cubicBezTo>
                  <a:pt x="4440" y="435"/>
                  <a:pt x="4723" y="607"/>
                  <a:pt x="4774" y="994"/>
                </a:cubicBezTo>
                <a:cubicBezTo>
                  <a:pt x="4810" y="1196"/>
                  <a:pt x="4751" y="1387"/>
                  <a:pt x="4632" y="1541"/>
                </a:cubicBezTo>
                <a:lnTo>
                  <a:pt x="3834" y="1684"/>
                </a:lnTo>
                <a:cubicBezTo>
                  <a:pt x="3667" y="1589"/>
                  <a:pt x="3548" y="1422"/>
                  <a:pt x="3512" y="1232"/>
                </a:cubicBezTo>
                <a:lnTo>
                  <a:pt x="3500" y="1232"/>
                </a:lnTo>
                <a:cubicBezTo>
                  <a:pt x="3386" y="732"/>
                  <a:pt x="3773" y="435"/>
                  <a:pt x="4151" y="435"/>
                </a:cubicBezTo>
                <a:close/>
                <a:moveTo>
                  <a:pt x="7854" y="2749"/>
                </a:moveTo>
                <a:cubicBezTo>
                  <a:pt x="8117" y="2749"/>
                  <a:pt x="8351" y="2930"/>
                  <a:pt x="8394" y="3208"/>
                </a:cubicBezTo>
                <a:lnTo>
                  <a:pt x="9787" y="10769"/>
                </a:lnTo>
                <a:cubicBezTo>
                  <a:pt x="9835" y="11066"/>
                  <a:pt x="9644" y="11340"/>
                  <a:pt x="9346" y="11400"/>
                </a:cubicBezTo>
                <a:lnTo>
                  <a:pt x="3084" y="12543"/>
                </a:lnTo>
                <a:cubicBezTo>
                  <a:pt x="3049" y="12550"/>
                  <a:pt x="3014" y="12553"/>
                  <a:pt x="2979" y="12553"/>
                </a:cubicBezTo>
                <a:cubicBezTo>
                  <a:pt x="2722" y="12553"/>
                  <a:pt x="2493" y="12365"/>
                  <a:pt x="2441" y="12102"/>
                </a:cubicBezTo>
                <a:lnTo>
                  <a:pt x="1060" y="4530"/>
                </a:lnTo>
                <a:cubicBezTo>
                  <a:pt x="1012" y="4232"/>
                  <a:pt x="1203" y="3958"/>
                  <a:pt x="1512" y="3899"/>
                </a:cubicBezTo>
                <a:lnTo>
                  <a:pt x="2250" y="3768"/>
                </a:lnTo>
                <a:cubicBezTo>
                  <a:pt x="2292" y="3977"/>
                  <a:pt x="2472" y="4122"/>
                  <a:pt x="2676" y="4122"/>
                </a:cubicBezTo>
                <a:cubicBezTo>
                  <a:pt x="2704" y="4122"/>
                  <a:pt x="2733" y="4119"/>
                  <a:pt x="2762" y="4113"/>
                </a:cubicBezTo>
                <a:lnTo>
                  <a:pt x="6668" y="3399"/>
                </a:lnTo>
                <a:cubicBezTo>
                  <a:pt x="6906" y="3363"/>
                  <a:pt x="7060" y="3125"/>
                  <a:pt x="7025" y="2899"/>
                </a:cubicBezTo>
                <a:lnTo>
                  <a:pt x="7763" y="2756"/>
                </a:lnTo>
                <a:cubicBezTo>
                  <a:pt x="7793" y="2751"/>
                  <a:pt x="7824" y="2749"/>
                  <a:pt x="7854" y="2749"/>
                </a:cubicBezTo>
                <a:close/>
                <a:moveTo>
                  <a:pt x="4133" y="0"/>
                </a:moveTo>
                <a:cubicBezTo>
                  <a:pt x="4070" y="0"/>
                  <a:pt x="4005" y="6"/>
                  <a:pt x="3941" y="17"/>
                </a:cubicBezTo>
                <a:cubicBezTo>
                  <a:pt x="3346" y="136"/>
                  <a:pt x="2953" y="708"/>
                  <a:pt x="3072" y="1303"/>
                </a:cubicBezTo>
                <a:cubicBezTo>
                  <a:pt x="3108" y="1482"/>
                  <a:pt x="3179" y="1637"/>
                  <a:pt x="3286" y="1779"/>
                </a:cubicBezTo>
                <a:lnTo>
                  <a:pt x="2512" y="1934"/>
                </a:lnTo>
                <a:cubicBezTo>
                  <a:pt x="2191" y="1994"/>
                  <a:pt x="1988" y="2291"/>
                  <a:pt x="2036" y="2613"/>
                </a:cubicBezTo>
                <a:lnTo>
                  <a:pt x="2096" y="2899"/>
                </a:lnTo>
                <a:lnTo>
                  <a:pt x="798" y="3125"/>
                </a:lnTo>
                <a:cubicBezTo>
                  <a:pt x="322" y="3208"/>
                  <a:pt x="0" y="3673"/>
                  <a:pt x="83" y="4149"/>
                </a:cubicBezTo>
                <a:lnTo>
                  <a:pt x="1667" y="12781"/>
                </a:lnTo>
                <a:cubicBezTo>
                  <a:pt x="1741" y="13217"/>
                  <a:pt x="2120" y="13520"/>
                  <a:pt x="2548" y="13520"/>
                </a:cubicBezTo>
                <a:cubicBezTo>
                  <a:pt x="2599" y="13520"/>
                  <a:pt x="2651" y="13516"/>
                  <a:pt x="2703" y="13507"/>
                </a:cubicBezTo>
                <a:lnTo>
                  <a:pt x="10037" y="12162"/>
                </a:lnTo>
                <a:cubicBezTo>
                  <a:pt x="10525" y="12066"/>
                  <a:pt x="10847" y="11602"/>
                  <a:pt x="10763" y="11126"/>
                </a:cubicBezTo>
                <a:lnTo>
                  <a:pt x="9180" y="2494"/>
                </a:lnTo>
                <a:cubicBezTo>
                  <a:pt x="9106" y="2064"/>
                  <a:pt x="8737" y="1763"/>
                  <a:pt x="8316" y="1763"/>
                </a:cubicBezTo>
                <a:cubicBezTo>
                  <a:pt x="8259" y="1763"/>
                  <a:pt x="8202" y="1768"/>
                  <a:pt x="8144" y="1779"/>
                </a:cubicBezTo>
                <a:lnTo>
                  <a:pt x="6858" y="2018"/>
                </a:lnTo>
                <a:lnTo>
                  <a:pt x="6810" y="1744"/>
                </a:lnTo>
                <a:cubicBezTo>
                  <a:pt x="6758" y="1458"/>
                  <a:pt x="6508" y="1258"/>
                  <a:pt x="6228" y="1258"/>
                </a:cubicBezTo>
                <a:cubicBezTo>
                  <a:pt x="6192" y="1258"/>
                  <a:pt x="6156" y="1261"/>
                  <a:pt x="6120" y="1268"/>
                </a:cubicBezTo>
                <a:lnTo>
                  <a:pt x="5179" y="1434"/>
                </a:lnTo>
                <a:cubicBezTo>
                  <a:pt x="5227" y="1268"/>
                  <a:pt x="5239" y="1089"/>
                  <a:pt x="5215" y="922"/>
                </a:cubicBezTo>
                <a:cubicBezTo>
                  <a:pt x="5119" y="381"/>
                  <a:pt x="4655" y="0"/>
                  <a:pt x="4133" y="0"/>
                </a:cubicBezTo>
                <a:close/>
              </a:path>
            </a:pathLst>
          </a:custGeom>
          <a:solidFill>
            <a:srgbClr val="D9D9D9">
              <a:alpha val="26666"/>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821" name="Google Shape;6821;p71"/>
          <p:cNvSpPr/>
          <p:nvPr/>
        </p:nvSpPr>
        <p:spPr>
          <a:xfrm>
            <a:off x="859188" y="340755"/>
            <a:ext cx="80079" cy="66531"/>
          </a:xfrm>
          <a:custGeom>
            <a:avLst/>
            <a:gdLst/>
            <a:ahLst/>
            <a:cxnLst/>
            <a:rect l="l" t="t" r="r" b="b"/>
            <a:pathLst>
              <a:path w="1862" h="1547" extrusionOk="0">
                <a:moveTo>
                  <a:pt x="1015" y="1"/>
                </a:moveTo>
                <a:cubicBezTo>
                  <a:pt x="967" y="1"/>
                  <a:pt x="919" y="5"/>
                  <a:pt x="870" y="15"/>
                </a:cubicBezTo>
                <a:cubicBezTo>
                  <a:pt x="191" y="134"/>
                  <a:pt x="1" y="1015"/>
                  <a:pt x="560" y="1408"/>
                </a:cubicBezTo>
                <a:cubicBezTo>
                  <a:pt x="700" y="1504"/>
                  <a:pt x="851" y="1547"/>
                  <a:pt x="998" y="1547"/>
                </a:cubicBezTo>
                <a:cubicBezTo>
                  <a:pt x="1451" y="1547"/>
                  <a:pt x="1862" y="1138"/>
                  <a:pt x="1763" y="634"/>
                </a:cubicBezTo>
                <a:cubicBezTo>
                  <a:pt x="1689" y="266"/>
                  <a:pt x="1375" y="1"/>
                  <a:pt x="1015" y="1"/>
                </a:cubicBezTo>
                <a:close/>
              </a:path>
            </a:pathLst>
          </a:custGeom>
          <a:solidFill>
            <a:srgbClr val="D9D9D9">
              <a:alpha val="26666"/>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822" name="Google Shape;6822;p71"/>
          <p:cNvSpPr/>
          <p:nvPr/>
        </p:nvSpPr>
        <p:spPr>
          <a:xfrm>
            <a:off x="949374" y="321531"/>
            <a:ext cx="165489" cy="58231"/>
          </a:xfrm>
          <a:custGeom>
            <a:avLst/>
            <a:gdLst/>
            <a:ahLst/>
            <a:cxnLst/>
            <a:rect l="l" t="t" r="r" b="b"/>
            <a:pathLst>
              <a:path w="3848" h="1354" extrusionOk="0">
                <a:moveTo>
                  <a:pt x="3239" y="0"/>
                </a:moveTo>
                <a:cubicBezTo>
                  <a:pt x="3208" y="0"/>
                  <a:pt x="3176" y="3"/>
                  <a:pt x="3143" y="10"/>
                </a:cubicBezTo>
                <a:lnTo>
                  <a:pt x="3155" y="10"/>
                </a:lnTo>
                <a:lnTo>
                  <a:pt x="559" y="486"/>
                </a:lnTo>
                <a:cubicBezTo>
                  <a:pt x="0" y="553"/>
                  <a:pt x="102" y="1354"/>
                  <a:pt x="609" y="1354"/>
                </a:cubicBezTo>
                <a:cubicBezTo>
                  <a:pt x="642" y="1354"/>
                  <a:pt x="677" y="1350"/>
                  <a:pt x="714" y="1343"/>
                </a:cubicBezTo>
                <a:lnTo>
                  <a:pt x="3309" y="867"/>
                </a:lnTo>
                <a:cubicBezTo>
                  <a:pt x="3847" y="766"/>
                  <a:pt x="3731" y="0"/>
                  <a:pt x="3239" y="0"/>
                </a:cubicBezTo>
                <a:close/>
              </a:path>
            </a:pathLst>
          </a:custGeom>
          <a:solidFill>
            <a:srgbClr val="D9D9D9">
              <a:alpha val="26666"/>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823" name="Google Shape;6823;p71"/>
          <p:cNvSpPr/>
          <p:nvPr/>
        </p:nvSpPr>
        <p:spPr>
          <a:xfrm>
            <a:off x="876090" y="433563"/>
            <a:ext cx="79692" cy="66488"/>
          </a:xfrm>
          <a:custGeom>
            <a:avLst/>
            <a:gdLst/>
            <a:ahLst/>
            <a:cxnLst/>
            <a:rect l="l" t="t" r="r" b="b"/>
            <a:pathLst>
              <a:path w="1853" h="1546" extrusionOk="0">
                <a:moveTo>
                  <a:pt x="1003" y="1"/>
                </a:moveTo>
                <a:cubicBezTo>
                  <a:pt x="959" y="1"/>
                  <a:pt x="914" y="4"/>
                  <a:pt x="870" y="12"/>
                </a:cubicBezTo>
                <a:cubicBezTo>
                  <a:pt x="191" y="131"/>
                  <a:pt x="1" y="1012"/>
                  <a:pt x="560" y="1405"/>
                </a:cubicBezTo>
                <a:cubicBezTo>
                  <a:pt x="701" y="1502"/>
                  <a:pt x="853" y="1545"/>
                  <a:pt x="1000" y="1545"/>
                </a:cubicBezTo>
                <a:cubicBezTo>
                  <a:pt x="1449" y="1545"/>
                  <a:pt x="1853" y="1142"/>
                  <a:pt x="1763" y="631"/>
                </a:cubicBezTo>
                <a:cubicBezTo>
                  <a:pt x="1699" y="259"/>
                  <a:pt x="1369" y="1"/>
                  <a:pt x="1003" y="1"/>
                </a:cubicBezTo>
                <a:close/>
              </a:path>
            </a:pathLst>
          </a:custGeom>
          <a:solidFill>
            <a:srgbClr val="D9D9D9">
              <a:alpha val="26666"/>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824" name="Google Shape;6824;p71"/>
          <p:cNvSpPr/>
          <p:nvPr/>
        </p:nvSpPr>
        <p:spPr>
          <a:xfrm>
            <a:off x="968768" y="414037"/>
            <a:ext cx="161877" cy="58016"/>
          </a:xfrm>
          <a:custGeom>
            <a:avLst/>
            <a:gdLst/>
            <a:ahLst/>
            <a:cxnLst/>
            <a:rect l="l" t="t" r="r" b="b"/>
            <a:pathLst>
              <a:path w="3764" h="1349" extrusionOk="0">
                <a:moveTo>
                  <a:pt x="3133" y="0"/>
                </a:moveTo>
                <a:cubicBezTo>
                  <a:pt x="3121" y="0"/>
                  <a:pt x="3109" y="1"/>
                  <a:pt x="3096" y="2"/>
                </a:cubicBezTo>
                <a:lnTo>
                  <a:pt x="501" y="478"/>
                </a:lnTo>
                <a:cubicBezTo>
                  <a:pt x="1" y="618"/>
                  <a:pt x="126" y="1348"/>
                  <a:pt x="620" y="1348"/>
                </a:cubicBezTo>
                <a:cubicBezTo>
                  <a:pt x="632" y="1348"/>
                  <a:pt x="644" y="1348"/>
                  <a:pt x="656" y="1347"/>
                </a:cubicBezTo>
                <a:lnTo>
                  <a:pt x="3251" y="871"/>
                </a:lnTo>
                <a:cubicBezTo>
                  <a:pt x="3763" y="731"/>
                  <a:pt x="3638" y="0"/>
                  <a:pt x="3133" y="0"/>
                </a:cubicBezTo>
                <a:close/>
              </a:path>
            </a:pathLst>
          </a:custGeom>
          <a:solidFill>
            <a:srgbClr val="D9D9D9">
              <a:alpha val="26666"/>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825" name="Google Shape;6825;p71"/>
          <p:cNvSpPr/>
          <p:nvPr/>
        </p:nvSpPr>
        <p:spPr>
          <a:xfrm>
            <a:off x="894023" y="532394"/>
            <a:ext cx="80079" cy="66919"/>
          </a:xfrm>
          <a:custGeom>
            <a:avLst/>
            <a:gdLst/>
            <a:ahLst/>
            <a:cxnLst/>
            <a:rect l="l" t="t" r="r" b="b"/>
            <a:pathLst>
              <a:path w="1862" h="1556" extrusionOk="0">
                <a:moveTo>
                  <a:pt x="1002" y="1"/>
                </a:moveTo>
                <a:cubicBezTo>
                  <a:pt x="958" y="1"/>
                  <a:pt x="914" y="4"/>
                  <a:pt x="870" y="12"/>
                </a:cubicBezTo>
                <a:cubicBezTo>
                  <a:pt x="191" y="131"/>
                  <a:pt x="0" y="1012"/>
                  <a:pt x="572" y="1417"/>
                </a:cubicBezTo>
                <a:cubicBezTo>
                  <a:pt x="709" y="1513"/>
                  <a:pt x="857" y="1556"/>
                  <a:pt x="1002" y="1556"/>
                </a:cubicBezTo>
                <a:cubicBezTo>
                  <a:pt x="1451" y="1556"/>
                  <a:pt x="1862" y="1147"/>
                  <a:pt x="1763" y="643"/>
                </a:cubicBezTo>
                <a:cubicBezTo>
                  <a:pt x="1699" y="260"/>
                  <a:pt x="1369" y="1"/>
                  <a:pt x="1002" y="1"/>
                </a:cubicBezTo>
                <a:close/>
              </a:path>
            </a:pathLst>
          </a:custGeom>
          <a:solidFill>
            <a:srgbClr val="D9D9D9">
              <a:alpha val="26666"/>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826" name="Google Shape;6826;p71"/>
          <p:cNvSpPr/>
          <p:nvPr/>
        </p:nvSpPr>
        <p:spPr>
          <a:xfrm>
            <a:off x="985971" y="512781"/>
            <a:ext cx="163253" cy="58704"/>
          </a:xfrm>
          <a:custGeom>
            <a:avLst/>
            <a:gdLst/>
            <a:ahLst/>
            <a:cxnLst/>
            <a:rect l="l" t="t" r="r" b="b"/>
            <a:pathLst>
              <a:path w="3796" h="1365" extrusionOk="0">
                <a:moveTo>
                  <a:pt x="3172" y="0"/>
                </a:moveTo>
                <a:cubicBezTo>
                  <a:pt x="3153" y="0"/>
                  <a:pt x="3133" y="1"/>
                  <a:pt x="3113" y="4"/>
                </a:cubicBezTo>
                <a:lnTo>
                  <a:pt x="518" y="480"/>
                </a:lnTo>
                <a:cubicBezTo>
                  <a:pt x="1" y="606"/>
                  <a:pt x="115" y="1364"/>
                  <a:pt x="626" y="1364"/>
                </a:cubicBezTo>
                <a:cubicBezTo>
                  <a:pt x="645" y="1364"/>
                  <a:pt x="664" y="1363"/>
                  <a:pt x="684" y="1361"/>
                </a:cubicBezTo>
                <a:lnTo>
                  <a:pt x="3268" y="885"/>
                </a:lnTo>
                <a:cubicBezTo>
                  <a:pt x="3796" y="747"/>
                  <a:pt x="3682" y="0"/>
                  <a:pt x="3172" y="0"/>
                </a:cubicBezTo>
                <a:close/>
              </a:path>
            </a:pathLst>
          </a:custGeom>
          <a:solidFill>
            <a:srgbClr val="D9D9D9">
              <a:alpha val="26666"/>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827" name="Google Shape;6827;p71"/>
          <p:cNvSpPr/>
          <p:nvPr/>
        </p:nvSpPr>
        <p:spPr>
          <a:xfrm>
            <a:off x="817215" y="944052"/>
            <a:ext cx="334420" cy="299584"/>
          </a:xfrm>
          <a:custGeom>
            <a:avLst/>
            <a:gdLst/>
            <a:ahLst/>
            <a:cxnLst/>
            <a:rect l="l" t="t" r="r" b="b"/>
            <a:pathLst>
              <a:path w="7776" h="6966" extrusionOk="0">
                <a:moveTo>
                  <a:pt x="3943" y="1"/>
                </a:moveTo>
                <a:cubicBezTo>
                  <a:pt x="2906" y="1"/>
                  <a:pt x="1888" y="469"/>
                  <a:pt x="1227" y="1346"/>
                </a:cubicBezTo>
                <a:lnTo>
                  <a:pt x="6966" y="4977"/>
                </a:lnTo>
                <a:cubicBezTo>
                  <a:pt x="7775" y="3406"/>
                  <a:pt x="7251" y="1477"/>
                  <a:pt x="5763" y="525"/>
                </a:cubicBezTo>
                <a:cubicBezTo>
                  <a:pt x="5199" y="171"/>
                  <a:pt x="4568" y="1"/>
                  <a:pt x="3943" y="1"/>
                </a:cubicBezTo>
                <a:close/>
                <a:moveTo>
                  <a:pt x="822" y="2001"/>
                </a:moveTo>
                <a:cubicBezTo>
                  <a:pt x="1" y="3561"/>
                  <a:pt x="524" y="5489"/>
                  <a:pt x="2025" y="6442"/>
                </a:cubicBezTo>
                <a:cubicBezTo>
                  <a:pt x="2584" y="6796"/>
                  <a:pt x="3211" y="6966"/>
                  <a:pt x="3833" y="6966"/>
                </a:cubicBezTo>
                <a:cubicBezTo>
                  <a:pt x="4864" y="6966"/>
                  <a:pt x="5880" y="6497"/>
                  <a:pt x="6549" y="5620"/>
                </a:cubicBezTo>
                <a:lnTo>
                  <a:pt x="822" y="2001"/>
                </a:lnTo>
                <a:close/>
              </a:path>
            </a:pathLst>
          </a:custGeom>
          <a:solidFill>
            <a:srgbClr val="D9D9D9">
              <a:alpha val="26666"/>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828" name="Google Shape;6828;p71"/>
          <p:cNvSpPr/>
          <p:nvPr/>
        </p:nvSpPr>
        <p:spPr>
          <a:xfrm>
            <a:off x="1442917" y="301963"/>
            <a:ext cx="261739" cy="242557"/>
          </a:xfrm>
          <a:custGeom>
            <a:avLst/>
            <a:gdLst/>
            <a:ahLst/>
            <a:cxnLst/>
            <a:rect l="l" t="t" r="r" b="b"/>
            <a:pathLst>
              <a:path w="6086" h="5640" extrusionOk="0">
                <a:moveTo>
                  <a:pt x="3609" y="0"/>
                </a:moveTo>
                <a:lnTo>
                  <a:pt x="1215" y="1631"/>
                </a:lnTo>
                <a:cubicBezTo>
                  <a:pt x="251" y="2286"/>
                  <a:pt x="1" y="3596"/>
                  <a:pt x="656" y="4560"/>
                </a:cubicBezTo>
                <a:lnTo>
                  <a:pt x="763" y="4715"/>
                </a:lnTo>
                <a:cubicBezTo>
                  <a:pt x="1171" y="5316"/>
                  <a:pt x="1834" y="5640"/>
                  <a:pt x="2508" y="5640"/>
                </a:cubicBezTo>
                <a:cubicBezTo>
                  <a:pt x="2916" y="5640"/>
                  <a:pt x="3329" y="5521"/>
                  <a:pt x="3692" y="5275"/>
                </a:cubicBezTo>
                <a:lnTo>
                  <a:pt x="6085" y="3644"/>
                </a:lnTo>
                <a:lnTo>
                  <a:pt x="3609" y="0"/>
                </a:lnTo>
                <a:close/>
              </a:path>
            </a:pathLst>
          </a:custGeom>
          <a:solidFill>
            <a:srgbClr val="D9D9D9">
              <a:alpha val="26666"/>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829" name="Google Shape;6829;p71"/>
          <p:cNvSpPr/>
          <p:nvPr/>
        </p:nvSpPr>
        <p:spPr>
          <a:xfrm>
            <a:off x="1619588" y="201756"/>
            <a:ext cx="261696" cy="242600"/>
          </a:xfrm>
          <a:custGeom>
            <a:avLst/>
            <a:gdLst/>
            <a:ahLst/>
            <a:cxnLst/>
            <a:rect l="l" t="t" r="r" b="b"/>
            <a:pathLst>
              <a:path w="6085" h="5641" extrusionOk="0">
                <a:moveTo>
                  <a:pt x="3580" y="1"/>
                </a:moveTo>
                <a:cubicBezTo>
                  <a:pt x="3174" y="1"/>
                  <a:pt x="2765" y="119"/>
                  <a:pt x="2406" y="366"/>
                </a:cubicBezTo>
                <a:lnTo>
                  <a:pt x="1" y="1985"/>
                </a:lnTo>
                <a:lnTo>
                  <a:pt x="2477" y="5640"/>
                </a:lnTo>
                <a:lnTo>
                  <a:pt x="4870" y="4009"/>
                </a:lnTo>
                <a:cubicBezTo>
                  <a:pt x="5835" y="3354"/>
                  <a:pt x="6085" y="2044"/>
                  <a:pt x="5430" y="1080"/>
                </a:cubicBezTo>
                <a:lnTo>
                  <a:pt x="5323" y="925"/>
                </a:lnTo>
                <a:cubicBezTo>
                  <a:pt x="4915" y="324"/>
                  <a:pt x="4252" y="1"/>
                  <a:pt x="3580" y="1"/>
                </a:cubicBezTo>
                <a:close/>
              </a:path>
            </a:pathLst>
          </a:custGeom>
          <a:solidFill>
            <a:srgbClr val="D9D9D9">
              <a:alpha val="26666"/>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830" name="Google Shape;6830;p71"/>
          <p:cNvSpPr/>
          <p:nvPr/>
        </p:nvSpPr>
        <p:spPr>
          <a:xfrm>
            <a:off x="1366151" y="802991"/>
            <a:ext cx="461376" cy="458709"/>
          </a:xfrm>
          <a:custGeom>
            <a:avLst/>
            <a:gdLst/>
            <a:ahLst/>
            <a:cxnLst/>
            <a:rect l="l" t="t" r="r" b="b"/>
            <a:pathLst>
              <a:path w="10728" h="10666" extrusionOk="0">
                <a:moveTo>
                  <a:pt x="5007" y="1"/>
                </a:moveTo>
                <a:cubicBezTo>
                  <a:pt x="4823" y="1"/>
                  <a:pt x="4677" y="136"/>
                  <a:pt x="4655" y="328"/>
                </a:cubicBezTo>
                <a:lnTo>
                  <a:pt x="4191" y="3805"/>
                </a:lnTo>
                <a:lnTo>
                  <a:pt x="714" y="3340"/>
                </a:lnTo>
                <a:cubicBezTo>
                  <a:pt x="699" y="3338"/>
                  <a:pt x="683" y="3338"/>
                  <a:pt x="668" y="3338"/>
                </a:cubicBezTo>
                <a:cubicBezTo>
                  <a:pt x="475" y="3338"/>
                  <a:pt x="320" y="3474"/>
                  <a:pt x="298" y="3662"/>
                </a:cubicBezTo>
                <a:lnTo>
                  <a:pt x="36" y="5638"/>
                </a:lnTo>
                <a:cubicBezTo>
                  <a:pt x="0" y="5840"/>
                  <a:pt x="143" y="6031"/>
                  <a:pt x="357" y="6055"/>
                </a:cubicBezTo>
                <a:lnTo>
                  <a:pt x="357" y="6043"/>
                </a:lnTo>
                <a:lnTo>
                  <a:pt x="3834" y="6507"/>
                </a:lnTo>
                <a:lnTo>
                  <a:pt x="3370" y="9984"/>
                </a:lnTo>
                <a:cubicBezTo>
                  <a:pt x="3346" y="10186"/>
                  <a:pt x="3489" y="10377"/>
                  <a:pt x="3691" y="10401"/>
                </a:cubicBezTo>
                <a:lnTo>
                  <a:pt x="5667" y="10663"/>
                </a:lnTo>
                <a:cubicBezTo>
                  <a:pt x="5682" y="10664"/>
                  <a:pt x="5697" y="10665"/>
                  <a:pt x="5712" y="10665"/>
                </a:cubicBezTo>
                <a:cubicBezTo>
                  <a:pt x="5897" y="10665"/>
                  <a:pt x="6062" y="10529"/>
                  <a:pt x="6084" y="10341"/>
                </a:cubicBezTo>
                <a:lnTo>
                  <a:pt x="6548" y="6864"/>
                </a:lnTo>
                <a:lnTo>
                  <a:pt x="10025" y="7329"/>
                </a:lnTo>
                <a:cubicBezTo>
                  <a:pt x="10040" y="7331"/>
                  <a:pt x="10055" y="7331"/>
                  <a:pt x="10069" y="7331"/>
                </a:cubicBezTo>
                <a:cubicBezTo>
                  <a:pt x="10254" y="7331"/>
                  <a:pt x="10420" y="7195"/>
                  <a:pt x="10442" y="7007"/>
                </a:cubicBezTo>
                <a:lnTo>
                  <a:pt x="10704" y="5031"/>
                </a:lnTo>
                <a:cubicBezTo>
                  <a:pt x="10728" y="4828"/>
                  <a:pt x="10585" y="4638"/>
                  <a:pt x="10382" y="4614"/>
                </a:cubicBezTo>
                <a:lnTo>
                  <a:pt x="6894" y="4150"/>
                </a:lnTo>
                <a:lnTo>
                  <a:pt x="7358" y="673"/>
                </a:lnTo>
                <a:cubicBezTo>
                  <a:pt x="7382" y="471"/>
                  <a:pt x="7239" y="280"/>
                  <a:pt x="7037" y="256"/>
                </a:cubicBezTo>
                <a:lnTo>
                  <a:pt x="5072" y="6"/>
                </a:lnTo>
                <a:cubicBezTo>
                  <a:pt x="5050" y="3"/>
                  <a:pt x="5028" y="1"/>
                  <a:pt x="5007" y="1"/>
                </a:cubicBezTo>
                <a:close/>
              </a:path>
            </a:pathLst>
          </a:custGeom>
          <a:solidFill>
            <a:srgbClr val="D9D9D9">
              <a:alpha val="26666"/>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831" name="Google Shape;6831;p71"/>
          <p:cNvSpPr/>
          <p:nvPr/>
        </p:nvSpPr>
        <p:spPr>
          <a:xfrm>
            <a:off x="776271" y="1497722"/>
            <a:ext cx="466493" cy="581623"/>
          </a:xfrm>
          <a:custGeom>
            <a:avLst/>
            <a:gdLst/>
            <a:ahLst/>
            <a:cxnLst/>
            <a:rect l="l" t="t" r="r" b="b"/>
            <a:pathLst>
              <a:path w="10847" h="13524" extrusionOk="0">
                <a:moveTo>
                  <a:pt x="4147" y="429"/>
                </a:moveTo>
                <a:cubicBezTo>
                  <a:pt x="4437" y="429"/>
                  <a:pt x="4723" y="604"/>
                  <a:pt x="4774" y="997"/>
                </a:cubicBezTo>
                <a:cubicBezTo>
                  <a:pt x="4810" y="1188"/>
                  <a:pt x="4751" y="1390"/>
                  <a:pt x="4632" y="1533"/>
                </a:cubicBezTo>
                <a:lnTo>
                  <a:pt x="3834" y="1688"/>
                </a:lnTo>
                <a:cubicBezTo>
                  <a:pt x="3667" y="1593"/>
                  <a:pt x="3548" y="1426"/>
                  <a:pt x="3512" y="1224"/>
                </a:cubicBezTo>
                <a:lnTo>
                  <a:pt x="3500" y="1224"/>
                </a:lnTo>
                <a:cubicBezTo>
                  <a:pt x="3386" y="725"/>
                  <a:pt x="3770" y="429"/>
                  <a:pt x="4147" y="429"/>
                </a:cubicBezTo>
                <a:close/>
                <a:moveTo>
                  <a:pt x="7867" y="2749"/>
                </a:moveTo>
                <a:cubicBezTo>
                  <a:pt x="8125" y="2749"/>
                  <a:pt x="8352" y="2938"/>
                  <a:pt x="8394" y="3200"/>
                </a:cubicBezTo>
                <a:lnTo>
                  <a:pt x="9787" y="10761"/>
                </a:lnTo>
                <a:cubicBezTo>
                  <a:pt x="9835" y="11058"/>
                  <a:pt x="9644" y="11344"/>
                  <a:pt x="9346" y="11392"/>
                </a:cubicBezTo>
                <a:lnTo>
                  <a:pt x="3084" y="12535"/>
                </a:lnTo>
                <a:cubicBezTo>
                  <a:pt x="3049" y="12542"/>
                  <a:pt x="3014" y="12545"/>
                  <a:pt x="2979" y="12545"/>
                </a:cubicBezTo>
                <a:cubicBezTo>
                  <a:pt x="2722" y="12545"/>
                  <a:pt x="2493" y="12357"/>
                  <a:pt x="2441" y="12094"/>
                </a:cubicBezTo>
                <a:lnTo>
                  <a:pt x="1060" y="4534"/>
                </a:lnTo>
                <a:cubicBezTo>
                  <a:pt x="1012" y="4236"/>
                  <a:pt x="1203" y="3950"/>
                  <a:pt x="1512" y="3903"/>
                </a:cubicBezTo>
                <a:lnTo>
                  <a:pt x="2250" y="3760"/>
                </a:lnTo>
                <a:cubicBezTo>
                  <a:pt x="2293" y="3975"/>
                  <a:pt x="2482" y="4122"/>
                  <a:pt x="2694" y="4122"/>
                </a:cubicBezTo>
                <a:cubicBezTo>
                  <a:pt x="2717" y="4122"/>
                  <a:pt x="2739" y="4120"/>
                  <a:pt x="2762" y="4117"/>
                </a:cubicBezTo>
                <a:lnTo>
                  <a:pt x="6668" y="3402"/>
                </a:lnTo>
                <a:cubicBezTo>
                  <a:pt x="6906" y="3355"/>
                  <a:pt x="7060" y="3129"/>
                  <a:pt x="7025" y="2890"/>
                </a:cubicBezTo>
                <a:lnTo>
                  <a:pt x="7763" y="2760"/>
                </a:lnTo>
                <a:cubicBezTo>
                  <a:pt x="7798" y="2752"/>
                  <a:pt x="7833" y="2749"/>
                  <a:pt x="7867" y="2749"/>
                </a:cubicBezTo>
                <a:close/>
                <a:moveTo>
                  <a:pt x="4150" y="0"/>
                </a:moveTo>
                <a:cubicBezTo>
                  <a:pt x="4081" y="0"/>
                  <a:pt x="4011" y="7"/>
                  <a:pt x="3941" y="21"/>
                </a:cubicBezTo>
                <a:cubicBezTo>
                  <a:pt x="3346" y="128"/>
                  <a:pt x="2953" y="700"/>
                  <a:pt x="3072" y="1307"/>
                </a:cubicBezTo>
                <a:cubicBezTo>
                  <a:pt x="3108" y="1474"/>
                  <a:pt x="3179" y="1640"/>
                  <a:pt x="3286" y="1783"/>
                </a:cubicBezTo>
                <a:lnTo>
                  <a:pt x="2512" y="1926"/>
                </a:lnTo>
                <a:cubicBezTo>
                  <a:pt x="2191" y="1986"/>
                  <a:pt x="1988" y="2295"/>
                  <a:pt x="2036" y="2617"/>
                </a:cubicBezTo>
                <a:lnTo>
                  <a:pt x="2096" y="2890"/>
                </a:lnTo>
                <a:lnTo>
                  <a:pt x="798" y="3129"/>
                </a:lnTo>
                <a:cubicBezTo>
                  <a:pt x="322" y="3212"/>
                  <a:pt x="0" y="3676"/>
                  <a:pt x="83" y="4164"/>
                </a:cubicBezTo>
                <a:lnTo>
                  <a:pt x="1667" y="12785"/>
                </a:lnTo>
                <a:cubicBezTo>
                  <a:pt x="1741" y="13221"/>
                  <a:pt x="2120" y="13524"/>
                  <a:pt x="2548" y="13524"/>
                </a:cubicBezTo>
                <a:cubicBezTo>
                  <a:pt x="2599" y="13524"/>
                  <a:pt x="2651" y="13520"/>
                  <a:pt x="2703" y="13511"/>
                </a:cubicBezTo>
                <a:lnTo>
                  <a:pt x="10049" y="12165"/>
                </a:lnTo>
                <a:cubicBezTo>
                  <a:pt x="10525" y="12082"/>
                  <a:pt x="10847" y="11618"/>
                  <a:pt x="10763" y="11130"/>
                </a:cubicBezTo>
                <a:lnTo>
                  <a:pt x="9192" y="2498"/>
                </a:lnTo>
                <a:cubicBezTo>
                  <a:pt x="9108" y="2067"/>
                  <a:pt x="8737" y="1766"/>
                  <a:pt x="8316" y="1766"/>
                </a:cubicBezTo>
                <a:cubicBezTo>
                  <a:pt x="8259" y="1766"/>
                  <a:pt x="8202" y="1772"/>
                  <a:pt x="8144" y="1783"/>
                </a:cubicBezTo>
                <a:lnTo>
                  <a:pt x="6858" y="2009"/>
                </a:lnTo>
                <a:lnTo>
                  <a:pt x="6810" y="1736"/>
                </a:lnTo>
                <a:cubicBezTo>
                  <a:pt x="6757" y="1446"/>
                  <a:pt x="6499" y="1252"/>
                  <a:pt x="6214" y="1252"/>
                </a:cubicBezTo>
                <a:cubicBezTo>
                  <a:pt x="6183" y="1252"/>
                  <a:pt x="6151" y="1255"/>
                  <a:pt x="6120" y="1259"/>
                </a:cubicBezTo>
                <a:lnTo>
                  <a:pt x="5179" y="1438"/>
                </a:lnTo>
                <a:cubicBezTo>
                  <a:pt x="5227" y="1259"/>
                  <a:pt x="5239" y="1081"/>
                  <a:pt x="5215" y="914"/>
                </a:cubicBezTo>
                <a:cubicBezTo>
                  <a:pt x="5120" y="378"/>
                  <a:pt x="4665" y="0"/>
                  <a:pt x="4150" y="0"/>
                </a:cubicBezTo>
                <a:close/>
              </a:path>
            </a:pathLst>
          </a:custGeom>
          <a:solidFill>
            <a:srgbClr val="D9D9D9">
              <a:alpha val="26666"/>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832" name="Google Shape;6832;p71"/>
          <p:cNvSpPr/>
          <p:nvPr/>
        </p:nvSpPr>
        <p:spPr>
          <a:xfrm>
            <a:off x="859188" y="1707033"/>
            <a:ext cx="80079" cy="66488"/>
          </a:xfrm>
          <a:custGeom>
            <a:avLst/>
            <a:gdLst/>
            <a:ahLst/>
            <a:cxnLst/>
            <a:rect l="l" t="t" r="r" b="b"/>
            <a:pathLst>
              <a:path w="1862" h="1546" extrusionOk="0">
                <a:moveTo>
                  <a:pt x="1002" y="1"/>
                </a:moveTo>
                <a:cubicBezTo>
                  <a:pt x="959" y="1"/>
                  <a:pt x="915" y="4"/>
                  <a:pt x="870" y="12"/>
                </a:cubicBezTo>
                <a:cubicBezTo>
                  <a:pt x="191" y="131"/>
                  <a:pt x="1" y="1012"/>
                  <a:pt x="560" y="1405"/>
                </a:cubicBezTo>
                <a:cubicBezTo>
                  <a:pt x="702" y="1502"/>
                  <a:pt x="854" y="1545"/>
                  <a:pt x="1002" y="1545"/>
                </a:cubicBezTo>
                <a:cubicBezTo>
                  <a:pt x="1454" y="1545"/>
                  <a:pt x="1862" y="1142"/>
                  <a:pt x="1763" y="631"/>
                </a:cubicBezTo>
                <a:cubicBezTo>
                  <a:pt x="1689" y="259"/>
                  <a:pt x="1367" y="1"/>
                  <a:pt x="1002" y="1"/>
                </a:cubicBezTo>
                <a:close/>
              </a:path>
            </a:pathLst>
          </a:custGeom>
          <a:solidFill>
            <a:srgbClr val="D9D9D9">
              <a:alpha val="26666"/>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833" name="Google Shape;6833;p71"/>
          <p:cNvSpPr/>
          <p:nvPr/>
        </p:nvSpPr>
        <p:spPr>
          <a:xfrm>
            <a:off x="948642" y="1687510"/>
            <a:ext cx="166909" cy="58575"/>
          </a:xfrm>
          <a:custGeom>
            <a:avLst/>
            <a:gdLst/>
            <a:ahLst/>
            <a:cxnLst/>
            <a:rect l="l" t="t" r="r" b="b"/>
            <a:pathLst>
              <a:path w="3881" h="1362" extrusionOk="0">
                <a:moveTo>
                  <a:pt x="3274" y="0"/>
                </a:moveTo>
                <a:cubicBezTo>
                  <a:pt x="3238" y="0"/>
                  <a:pt x="3200" y="5"/>
                  <a:pt x="3160" y="13"/>
                </a:cubicBezTo>
                <a:lnTo>
                  <a:pt x="3172" y="13"/>
                </a:lnTo>
                <a:lnTo>
                  <a:pt x="576" y="490"/>
                </a:lnTo>
                <a:cubicBezTo>
                  <a:pt x="0" y="545"/>
                  <a:pt x="104" y="1362"/>
                  <a:pt x="609" y="1362"/>
                </a:cubicBezTo>
                <a:cubicBezTo>
                  <a:pt x="647" y="1362"/>
                  <a:pt x="688" y="1357"/>
                  <a:pt x="731" y="1347"/>
                </a:cubicBezTo>
                <a:lnTo>
                  <a:pt x="3314" y="871"/>
                </a:lnTo>
                <a:cubicBezTo>
                  <a:pt x="3881" y="793"/>
                  <a:pt x="3774" y="0"/>
                  <a:pt x="3274" y="0"/>
                </a:cubicBezTo>
                <a:close/>
              </a:path>
            </a:pathLst>
          </a:custGeom>
          <a:solidFill>
            <a:srgbClr val="D9D9D9">
              <a:alpha val="26666"/>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834" name="Google Shape;6834;p71"/>
          <p:cNvSpPr/>
          <p:nvPr/>
        </p:nvSpPr>
        <p:spPr>
          <a:xfrm>
            <a:off x="876090" y="1799712"/>
            <a:ext cx="79692" cy="66488"/>
          </a:xfrm>
          <a:custGeom>
            <a:avLst/>
            <a:gdLst/>
            <a:ahLst/>
            <a:cxnLst/>
            <a:rect l="l" t="t" r="r" b="b"/>
            <a:pathLst>
              <a:path w="1853" h="1546" extrusionOk="0">
                <a:moveTo>
                  <a:pt x="1002" y="1"/>
                </a:moveTo>
                <a:cubicBezTo>
                  <a:pt x="959" y="1"/>
                  <a:pt x="914" y="4"/>
                  <a:pt x="870" y="12"/>
                </a:cubicBezTo>
                <a:cubicBezTo>
                  <a:pt x="191" y="131"/>
                  <a:pt x="1" y="1012"/>
                  <a:pt x="560" y="1405"/>
                </a:cubicBezTo>
                <a:cubicBezTo>
                  <a:pt x="702" y="1502"/>
                  <a:pt x="854" y="1545"/>
                  <a:pt x="1001" y="1545"/>
                </a:cubicBezTo>
                <a:cubicBezTo>
                  <a:pt x="1450" y="1545"/>
                  <a:pt x="1852" y="1145"/>
                  <a:pt x="1763" y="643"/>
                </a:cubicBezTo>
                <a:cubicBezTo>
                  <a:pt x="1699" y="260"/>
                  <a:pt x="1369" y="1"/>
                  <a:pt x="1002" y="1"/>
                </a:cubicBezTo>
                <a:close/>
              </a:path>
            </a:pathLst>
          </a:custGeom>
          <a:solidFill>
            <a:srgbClr val="D9D9D9">
              <a:alpha val="26666"/>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835" name="Google Shape;6835;p71"/>
          <p:cNvSpPr/>
          <p:nvPr/>
        </p:nvSpPr>
        <p:spPr>
          <a:xfrm>
            <a:off x="968942" y="1780186"/>
            <a:ext cx="161705" cy="58059"/>
          </a:xfrm>
          <a:custGeom>
            <a:avLst/>
            <a:gdLst/>
            <a:ahLst/>
            <a:cxnLst/>
            <a:rect l="l" t="t" r="r" b="b"/>
            <a:pathLst>
              <a:path w="3760" h="1350" extrusionOk="0">
                <a:moveTo>
                  <a:pt x="3129" y="0"/>
                </a:moveTo>
                <a:cubicBezTo>
                  <a:pt x="3117" y="0"/>
                  <a:pt x="3105" y="1"/>
                  <a:pt x="3092" y="2"/>
                </a:cubicBezTo>
                <a:lnTo>
                  <a:pt x="497" y="478"/>
                </a:lnTo>
                <a:cubicBezTo>
                  <a:pt x="0" y="628"/>
                  <a:pt x="120" y="1349"/>
                  <a:pt x="605" y="1349"/>
                </a:cubicBezTo>
                <a:cubicBezTo>
                  <a:pt x="620" y="1349"/>
                  <a:pt x="636" y="1348"/>
                  <a:pt x="652" y="1347"/>
                </a:cubicBezTo>
                <a:lnTo>
                  <a:pt x="3247" y="883"/>
                </a:lnTo>
                <a:cubicBezTo>
                  <a:pt x="3759" y="731"/>
                  <a:pt x="3634" y="0"/>
                  <a:pt x="3129" y="0"/>
                </a:cubicBezTo>
                <a:close/>
              </a:path>
            </a:pathLst>
          </a:custGeom>
          <a:solidFill>
            <a:srgbClr val="D9D9D9">
              <a:alpha val="26666"/>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836" name="Google Shape;6836;p71"/>
          <p:cNvSpPr/>
          <p:nvPr/>
        </p:nvSpPr>
        <p:spPr>
          <a:xfrm>
            <a:off x="894023" y="1899059"/>
            <a:ext cx="80079" cy="66445"/>
          </a:xfrm>
          <a:custGeom>
            <a:avLst/>
            <a:gdLst/>
            <a:ahLst/>
            <a:cxnLst/>
            <a:rect l="l" t="t" r="r" b="b"/>
            <a:pathLst>
              <a:path w="1862" h="1545" extrusionOk="0">
                <a:moveTo>
                  <a:pt x="1002" y="0"/>
                </a:moveTo>
                <a:cubicBezTo>
                  <a:pt x="959" y="0"/>
                  <a:pt x="914" y="4"/>
                  <a:pt x="870" y="12"/>
                </a:cubicBezTo>
                <a:cubicBezTo>
                  <a:pt x="191" y="131"/>
                  <a:pt x="0" y="1012"/>
                  <a:pt x="560" y="1405"/>
                </a:cubicBezTo>
                <a:cubicBezTo>
                  <a:pt x="701" y="1502"/>
                  <a:pt x="854" y="1545"/>
                  <a:pt x="1002" y="1545"/>
                </a:cubicBezTo>
                <a:cubicBezTo>
                  <a:pt x="1453" y="1545"/>
                  <a:pt x="1861" y="1142"/>
                  <a:pt x="1763" y="631"/>
                </a:cubicBezTo>
                <a:cubicBezTo>
                  <a:pt x="1699" y="259"/>
                  <a:pt x="1369" y="0"/>
                  <a:pt x="1002" y="0"/>
                </a:cubicBezTo>
                <a:close/>
              </a:path>
            </a:pathLst>
          </a:custGeom>
          <a:solidFill>
            <a:srgbClr val="D9D9D9">
              <a:alpha val="26666"/>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837" name="Google Shape;6837;p71"/>
          <p:cNvSpPr/>
          <p:nvPr/>
        </p:nvSpPr>
        <p:spPr>
          <a:xfrm>
            <a:off x="986361" y="1879447"/>
            <a:ext cx="162393" cy="58103"/>
          </a:xfrm>
          <a:custGeom>
            <a:avLst/>
            <a:gdLst/>
            <a:ahLst/>
            <a:cxnLst/>
            <a:rect l="l" t="t" r="r" b="b"/>
            <a:pathLst>
              <a:path w="3776" h="1351" extrusionOk="0">
                <a:moveTo>
                  <a:pt x="3162" y="0"/>
                </a:moveTo>
                <a:cubicBezTo>
                  <a:pt x="3143" y="0"/>
                  <a:pt x="3124" y="1"/>
                  <a:pt x="3104" y="3"/>
                </a:cubicBezTo>
                <a:lnTo>
                  <a:pt x="509" y="468"/>
                </a:lnTo>
                <a:cubicBezTo>
                  <a:pt x="0" y="606"/>
                  <a:pt x="120" y="1351"/>
                  <a:pt x="628" y="1351"/>
                </a:cubicBezTo>
                <a:cubicBezTo>
                  <a:pt x="643" y="1351"/>
                  <a:pt x="659" y="1350"/>
                  <a:pt x="675" y="1349"/>
                </a:cubicBezTo>
                <a:lnTo>
                  <a:pt x="3259" y="872"/>
                </a:lnTo>
                <a:cubicBezTo>
                  <a:pt x="3775" y="735"/>
                  <a:pt x="3661" y="0"/>
                  <a:pt x="3162" y="0"/>
                </a:cubicBezTo>
                <a:close/>
              </a:path>
            </a:pathLst>
          </a:custGeom>
          <a:solidFill>
            <a:srgbClr val="D9D9D9">
              <a:alpha val="26666"/>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838" name="Google Shape;6838;p71"/>
          <p:cNvSpPr/>
          <p:nvPr/>
        </p:nvSpPr>
        <p:spPr>
          <a:xfrm>
            <a:off x="817215" y="2311063"/>
            <a:ext cx="332356" cy="298724"/>
          </a:xfrm>
          <a:custGeom>
            <a:avLst/>
            <a:gdLst/>
            <a:ahLst/>
            <a:cxnLst/>
            <a:rect l="l" t="t" r="r" b="b"/>
            <a:pathLst>
              <a:path w="7728" h="6946" extrusionOk="0">
                <a:moveTo>
                  <a:pt x="3946" y="0"/>
                </a:moveTo>
                <a:cubicBezTo>
                  <a:pt x="2915" y="0"/>
                  <a:pt x="1900" y="464"/>
                  <a:pt x="1227" y="1338"/>
                </a:cubicBezTo>
                <a:lnTo>
                  <a:pt x="6966" y="4957"/>
                </a:lnTo>
                <a:cubicBezTo>
                  <a:pt x="7728" y="3398"/>
                  <a:pt x="7251" y="1469"/>
                  <a:pt x="5775" y="528"/>
                </a:cubicBezTo>
                <a:cubicBezTo>
                  <a:pt x="5208" y="172"/>
                  <a:pt x="4573" y="0"/>
                  <a:pt x="3946" y="0"/>
                </a:cubicBezTo>
                <a:close/>
                <a:moveTo>
                  <a:pt x="822" y="1981"/>
                </a:moveTo>
                <a:cubicBezTo>
                  <a:pt x="1" y="3552"/>
                  <a:pt x="524" y="5481"/>
                  <a:pt x="2025" y="6422"/>
                </a:cubicBezTo>
                <a:cubicBezTo>
                  <a:pt x="2584" y="6775"/>
                  <a:pt x="3211" y="6946"/>
                  <a:pt x="3833" y="6946"/>
                </a:cubicBezTo>
                <a:cubicBezTo>
                  <a:pt x="4864" y="6946"/>
                  <a:pt x="5880" y="6477"/>
                  <a:pt x="6549" y="5600"/>
                </a:cubicBezTo>
                <a:lnTo>
                  <a:pt x="822" y="1981"/>
                </a:lnTo>
                <a:close/>
              </a:path>
            </a:pathLst>
          </a:custGeom>
          <a:solidFill>
            <a:srgbClr val="D9D9D9">
              <a:alpha val="26666"/>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839" name="Google Shape;6839;p71"/>
          <p:cNvSpPr/>
          <p:nvPr/>
        </p:nvSpPr>
        <p:spPr>
          <a:xfrm>
            <a:off x="1442917" y="1668587"/>
            <a:ext cx="261739" cy="242084"/>
          </a:xfrm>
          <a:custGeom>
            <a:avLst/>
            <a:gdLst/>
            <a:ahLst/>
            <a:cxnLst/>
            <a:rect l="l" t="t" r="r" b="b"/>
            <a:pathLst>
              <a:path w="6086" h="5629" extrusionOk="0">
                <a:moveTo>
                  <a:pt x="3609" y="1"/>
                </a:moveTo>
                <a:lnTo>
                  <a:pt x="1215" y="1620"/>
                </a:lnTo>
                <a:cubicBezTo>
                  <a:pt x="251" y="2275"/>
                  <a:pt x="1" y="3585"/>
                  <a:pt x="656" y="4549"/>
                </a:cubicBezTo>
                <a:lnTo>
                  <a:pt x="763" y="4704"/>
                </a:lnTo>
                <a:cubicBezTo>
                  <a:pt x="1171" y="5305"/>
                  <a:pt x="1834" y="5629"/>
                  <a:pt x="2508" y="5629"/>
                </a:cubicBezTo>
                <a:cubicBezTo>
                  <a:pt x="2916" y="5629"/>
                  <a:pt x="3329" y="5510"/>
                  <a:pt x="3692" y="5264"/>
                </a:cubicBezTo>
                <a:lnTo>
                  <a:pt x="6085" y="3644"/>
                </a:lnTo>
                <a:lnTo>
                  <a:pt x="3609" y="1"/>
                </a:lnTo>
                <a:close/>
              </a:path>
            </a:pathLst>
          </a:custGeom>
          <a:solidFill>
            <a:srgbClr val="D9D9D9">
              <a:alpha val="26666"/>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840" name="Google Shape;6840;p71"/>
          <p:cNvSpPr/>
          <p:nvPr/>
        </p:nvSpPr>
        <p:spPr>
          <a:xfrm>
            <a:off x="1619588" y="1568251"/>
            <a:ext cx="261696" cy="242213"/>
          </a:xfrm>
          <a:custGeom>
            <a:avLst/>
            <a:gdLst/>
            <a:ahLst/>
            <a:cxnLst/>
            <a:rect l="l" t="t" r="r" b="b"/>
            <a:pathLst>
              <a:path w="6085" h="5632" extrusionOk="0">
                <a:moveTo>
                  <a:pt x="3591" y="1"/>
                </a:moveTo>
                <a:cubicBezTo>
                  <a:pt x="3182" y="1"/>
                  <a:pt x="2768" y="120"/>
                  <a:pt x="2406" y="369"/>
                </a:cubicBezTo>
                <a:lnTo>
                  <a:pt x="1" y="1989"/>
                </a:lnTo>
                <a:lnTo>
                  <a:pt x="2477" y="5632"/>
                </a:lnTo>
                <a:lnTo>
                  <a:pt x="4870" y="4001"/>
                </a:lnTo>
                <a:cubicBezTo>
                  <a:pt x="5835" y="3346"/>
                  <a:pt x="6085" y="2036"/>
                  <a:pt x="5430" y="1072"/>
                </a:cubicBezTo>
                <a:lnTo>
                  <a:pt x="5430" y="1072"/>
                </a:lnTo>
                <a:lnTo>
                  <a:pt x="5430" y="1084"/>
                </a:lnTo>
                <a:lnTo>
                  <a:pt x="5323" y="917"/>
                </a:lnTo>
                <a:cubicBezTo>
                  <a:pt x="4917" y="319"/>
                  <a:pt x="4259" y="1"/>
                  <a:pt x="3591" y="1"/>
                </a:cubicBezTo>
                <a:close/>
              </a:path>
            </a:pathLst>
          </a:custGeom>
          <a:solidFill>
            <a:srgbClr val="D9D9D9">
              <a:alpha val="26666"/>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841" name="Google Shape;6841;p71"/>
          <p:cNvSpPr/>
          <p:nvPr/>
        </p:nvSpPr>
        <p:spPr>
          <a:xfrm>
            <a:off x="1366151" y="2168754"/>
            <a:ext cx="461376" cy="459183"/>
          </a:xfrm>
          <a:custGeom>
            <a:avLst/>
            <a:gdLst/>
            <a:ahLst/>
            <a:cxnLst/>
            <a:rect l="l" t="t" r="r" b="b"/>
            <a:pathLst>
              <a:path w="10728" h="10677" extrusionOk="0">
                <a:moveTo>
                  <a:pt x="5028" y="1"/>
                </a:moveTo>
                <a:cubicBezTo>
                  <a:pt x="4843" y="1"/>
                  <a:pt x="4677" y="137"/>
                  <a:pt x="4655" y="325"/>
                </a:cubicBezTo>
                <a:lnTo>
                  <a:pt x="4191" y="3813"/>
                </a:lnTo>
                <a:lnTo>
                  <a:pt x="714" y="3349"/>
                </a:lnTo>
                <a:cubicBezTo>
                  <a:pt x="700" y="3347"/>
                  <a:pt x="685" y="3346"/>
                  <a:pt x="670" y="3346"/>
                </a:cubicBezTo>
                <a:cubicBezTo>
                  <a:pt x="485" y="3346"/>
                  <a:pt x="320" y="3483"/>
                  <a:pt x="298" y="3670"/>
                </a:cubicBezTo>
                <a:lnTo>
                  <a:pt x="36" y="5647"/>
                </a:lnTo>
                <a:cubicBezTo>
                  <a:pt x="0" y="5849"/>
                  <a:pt x="143" y="6040"/>
                  <a:pt x="357" y="6064"/>
                </a:cubicBezTo>
                <a:lnTo>
                  <a:pt x="357" y="6052"/>
                </a:lnTo>
                <a:lnTo>
                  <a:pt x="3834" y="6516"/>
                </a:lnTo>
                <a:lnTo>
                  <a:pt x="3370" y="9993"/>
                </a:lnTo>
                <a:cubicBezTo>
                  <a:pt x="3346" y="10195"/>
                  <a:pt x="3489" y="10386"/>
                  <a:pt x="3691" y="10409"/>
                </a:cubicBezTo>
                <a:lnTo>
                  <a:pt x="5667" y="10671"/>
                </a:lnTo>
                <a:cubicBezTo>
                  <a:pt x="5688" y="10675"/>
                  <a:pt x="5709" y="10677"/>
                  <a:pt x="5730" y="10677"/>
                </a:cubicBezTo>
                <a:cubicBezTo>
                  <a:pt x="5907" y="10677"/>
                  <a:pt x="6063" y="10542"/>
                  <a:pt x="6084" y="10350"/>
                </a:cubicBezTo>
                <a:lnTo>
                  <a:pt x="6548" y="6873"/>
                </a:lnTo>
                <a:lnTo>
                  <a:pt x="10025" y="7338"/>
                </a:lnTo>
                <a:cubicBezTo>
                  <a:pt x="10040" y="7339"/>
                  <a:pt x="10055" y="7340"/>
                  <a:pt x="10069" y="7340"/>
                </a:cubicBezTo>
                <a:cubicBezTo>
                  <a:pt x="10254" y="7340"/>
                  <a:pt x="10420" y="7204"/>
                  <a:pt x="10442" y="7016"/>
                </a:cubicBezTo>
                <a:lnTo>
                  <a:pt x="10704" y="5040"/>
                </a:lnTo>
                <a:cubicBezTo>
                  <a:pt x="10728" y="4837"/>
                  <a:pt x="10585" y="4647"/>
                  <a:pt x="10382" y="4623"/>
                </a:cubicBezTo>
                <a:lnTo>
                  <a:pt x="6906" y="4159"/>
                </a:lnTo>
                <a:lnTo>
                  <a:pt x="7358" y="682"/>
                </a:lnTo>
                <a:cubicBezTo>
                  <a:pt x="7394" y="480"/>
                  <a:pt x="7239" y="289"/>
                  <a:pt x="7037" y="265"/>
                </a:cubicBezTo>
                <a:lnTo>
                  <a:pt x="5072" y="3"/>
                </a:lnTo>
                <a:cubicBezTo>
                  <a:pt x="5057" y="2"/>
                  <a:pt x="5043" y="1"/>
                  <a:pt x="5028" y="1"/>
                </a:cubicBezTo>
                <a:close/>
              </a:path>
            </a:pathLst>
          </a:custGeom>
          <a:solidFill>
            <a:srgbClr val="D9D9D9">
              <a:alpha val="26666"/>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842" name="Google Shape;6842;p71"/>
          <p:cNvSpPr/>
          <p:nvPr/>
        </p:nvSpPr>
        <p:spPr>
          <a:xfrm>
            <a:off x="776271" y="2863999"/>
            <a:ext cx="466493" cy="581149"/>
          </a:xfrm>
          <a:custGeom>
            <a:avLst/>
            <a:gdLst/>
            <a:ahLst/>
            <a:cxnLst/>
            <a:rect l="l" t="t" r="r" b="b"/>
            <a:pathLst>
              <a:path w="10847" h="13513" extrusionOk="0">
                <a:moveTo>
                  <a:pt x="4145" y="431"/>
                </a:moveTo>
                <a:cubicBezTo>
                  <a:pt x="4436" y="431"/>
                  <a:pt x="4723" y="605"/>
                  <a:pt x="4774" y="994"/>
                </a:cubicBezTo>
                <a:cubicBezTo>
                  <a:pt x="4810" y="1185"/>
                  <a:pt x="4751" y="1387"/>
                  <a:pt x="4632" y="1530"/>
                </a:cubicBezTo>
                <a:lnTo>
                  <a:pt x="3834" y="1685"/>
                </a:lnTo>
                <a:cubicBezTo>
                  <a:pt x="3667" y="1590"/>
                  <a:pt x="3548" y="1423"/>
                  <a:pt x="3512" y="1232"/>
                </a:cubicBezTo>
                <a:lnTo>
                  <a:pt x="3500" y="1220"/>
                </a:lnTo>
                <a:cubicBezTo>
                  <a:pt x="3386" y="723"/>
                  <a:pt x="3769" y="431"/>
                  <a:pt x="4145" y="431"/>
                </a:cubicBezTo>
                <a:close/>
                <a:moveTo>
                  <a:pt x="7867" y="2734"/>
                </a:moveTo>
                <a:cubicBezTo>
                  <a:pt x="8125" y="2734"/>
                  <a:pt x="8352" y="2922"/>
                  <a:pt x="8394" y="3185"/>
                </a:cubicBezTo>
                <a:lnTo>
                  <a:pt x="9787" y="10757"/>
                </a:lnTo>
                <a:cubicBezTo>
                  <a:pt x="9835" y="11055"/>
                  <a:pt x="9644" y="11341"/>
                  <a:pt x="9346" y="11388"/>
                </a:cubicBezTo>
                <a:lnTo>
                  <a:pt x="3084" y="12531"/>
                </a:lnTo>
                <a:cubicBezTo>
                  <a:pt x="3047" y="12538"/>
                  <a:pt x="3011" y="12542"/>
                  <a:pt x="2975" y="12542"/>
                </a:cubicBezTo>
                <a:cubicBezTo>
                  <a:pt x="2710" y="12542"/>
                  <a:pt x="2483" y="12353"/>
                  <a:pt x="2441" y="12091"/>
                </a:cubicBezTo>
                <a:lnTo>
                  <a:pt x="1060" y="4518"/>
                </a:lnTo>
                <a:cubicBezTo>
                  <a:pt x="1012" y="4221"/>
                  <a:pt x="1203" y="3935"/>
                  <a:pt x="1512" y="3887"/>
                </a:cubicBezTo>
                <a:lnTo>
                  <a:pt x="2250" y="3745"/>
                </a:lnTo>
                <a:cubicBezTo>
                  <a:pt x="2292" y="3955"/>
                  <a:pt x="2474" y="4110"/>
                  <a:pt x="2680" y="4110"/>
                </a:cubicBezTo>
                <a:cubicBezTo>
                  <a:pt x="2707" y="4110"/>
                  <a:pt x="2735" y="4107"/>
                  <a:pt x="2762" y="4102"/>
                </a:cubicBezTo>
                <a:lnTo>
                  <a:pt x="6668" y="3387"/>
                </a:lnTo>
                <a:cubicBezTo>
                  <a:pt x="6906" y="3340"/>
                  <a:pt x="7060" y="3114"/>
                  <a:pt x="7025" y="2875"/>
                </a:cubicBezTo>
                <a:lnTo>
                  <a:pt x="7763" y="2744"/>
                </a:lnTo>
                <a:cubicBezTo>
                  <a:pt x="7798" y="2737"/>
                  <a:pt x="7833" y="2734"/>
                  <a:pt x="7867" y="2734"/>
                </a:cubicBezTo>
                <a:close/>
                <a:moveTo>
                  <a:pt x="4133" y="1"/>
                </a:moveTo>
                <a:cubicBezTo>
                  <a:pt x="4070" y="1"/>
                  <a:pt x="4006" y="6"/>
                  <a:pt x="3941" y="18"/>
                </a:cubicBezTo>
                <a:cubicBezTo>
                  <a:pt x="3346" y="125"/>
                  <a:pt x="2953" y="708"/>
                  <a:pt x="3072" y="1304"/>
                </a:cubicBezTo>
                <a:cubicBezTo>
                  <a:pt x="3108" y="1470"/>
                  <a:pt x="3179" y="1637"/>
                  <a:pt x="3286" y="1780"/>
                </a:cubicBezTo>
                <a:lnTo>
                  <a:pt x="2512" y="1923"/>
                </a:lnTo>
                <a:cubicBezTo>
                  <a:pt x="2191" y="1982"/>
                  <a:pt x="1988" y="2280"/>
                  <a:pt x="2036" y="2602"/>
                </a:cubicBezTo>
                <a:lnTo>
                  <a:pt x="2096" y="2887"/>
                </a:lnTo>
                <a:lnTo>
                  <a:pt x="798" y="3114"/>
                </a:lnTo>
                <a:cubicBezTo>
                  <a:pt x="322" y="3209"/>
                  <a:pt x="0" y="3673"/>
                  <a:pt x="83" y="4149"/>
                </a:cubicBezTo>
                <a:lnTo>
                  <a:pt x="1667" y="12781"/>
                </a:lnTo>
                <a:cubicBezTo>
                  <a:pt x="1740" y="13212"/>
                  <a:pt x="2110" y="13512"/>
                  <a:pt x="2531" y="13512"/>
                </a:cubicBezTo>
                <a:cubicBezTo>
                  <a:pt x="2587" y="13512"/>
                  <a:pt x="2645" y="13507"/>
                  <a:pt x="2703" y="13496"/>
                </a:cubicBezTo>
                <a:lnTo>
                  <a:pt x="10049" y="12162"/>
                </a:lnTo>
                <a:cubicBezTo>
                  <a:pt x="10525" y="12067"/>
                  <a:pt x="10847" y="11603"/>
                  <a:pt x="10763" y="11114"/>
                </a:cubicBezTo>
                <a:lnTo>
                  <a:pt x="9192" y="2482"/>
                </a:lnTo>
                <a:cubicBezTo>
                  <a:pt x="9107" y="2048"/>
                  <a:pt x="8729" y="1755"/>
                  <a:pt x="8303" y="1755"/>
                </a:cubicBezTo>
                <a:cubicBezTo>
                  <a:pt x="8250" y="1755"/>
                  <a:pt x="8197" y="1759"/>
                  <a:pt x="8144" y="1768"/>
                </a:cubicBezTo>
                <a:lnTo>
                  <a:pt x="6858" y="2006"/>
                </a:lnTo>
                <a:lnTo>
                  <a:pt x="6810" y="1732"/>
                </a:lnTo>
                <a:cubicBezTo>
                  <a:pt x="6757" y="1442"/>
                  <a:pt x="6499" y="1249"/>
                  <a:pt x="6214" y="1249"/>
                </a:cubicBezTo>
                <a:cubicBezTo>
                  <a:pt x="6183" y="1249"/>
                  <a:pt x="6151" y="1251"/>
                  <a:pt x="6120" y="1256"/>
                </a:cubicBezTo>
                <a:lnTo>
                  <a:pt x="5179" y="1435"/>
                </a:lnTo>
                <a:cubicBezTo>
                  <a:pt x="5227" y="1268"/>
                  <a:pt x="5239" y="1089"/>
                  <a:pt x="5215" y="911"/>
                </a:cubicBezTo>
                <a:cubicBezTo>
                  <a:pt x="5119" y="380"/>
                  <a:pt x="4655" y="1"/>
                  <a:pt x="4133" y="1"/>
                </a:cubicBezTo>
                <a:close/>
              </a:path>
            </a:pathLst>
          </a:custGeom>
          <a:solidFill>
            <a:srgbClr val="D9D9D9">
              <a:alpha val="26666"/>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843" name="Google Shape;6843;p71"/>
          <p:cNvSpPr/>
          <p:nvPr/>
        </p:nvSpPr>
        <p:spPr>
          <a:xfrm>
            <a:off x="859188" y="3073699"/>
            <a:ext cx="80079" cy="66445"/>
          </a:xfrm>
          <a:custGeom>
            <a:avLst/>
            <a:gdLst/>
            <a:ahLst/>
            <a:cxnLst/>
            <a:rect l="l" t="t" r="r" b="b"/>
            <a:pathLst>
              <a:path w="1862" h="1545" extrusionOk="0">
                <a:moveTo>
                  <a:pt x="1002" y="0"/>
                </a:moveTo>
                <a:cubicBezTo>
                  <a:pt x="959" y="0"/>
                  <a:pt x="915" y="4"/>
                  <a:pt x="870" y="12"/>
                </a:cubicBezTo>
                <a:cubicBezTo>
                  <a:pt x="191" y="131"/>
                  <a:pt x="1" y="1012"/>
                  <a:pt x="560" y="1405"/>
                </a:cubicBezTo>
                <a:cubicBezTo>
                  <a:pt x="702" y="1502"/>
                  <a:pt x="854" y="1545"/>
                  <a:pt x="1002" y="1545"/>
                </a:cubicBezTo>
                <a:cubicBezTo>
                  <a:pt x="1454" y="1545"/>
                  <a:pt x="1862" y="1142"/>
                  <a:pt x="1763" y="631"/>
                </a:cubicBezTo>
                <a:cubicBezTo>
                  <a:pt x="1689" y="258"/>
                  <a:pt x="1367" y="0"/>
                  <a:pt x="1002" y="0"/>
                </a:cubicBezTo>
                <a:close/>
              </a:path>
            </a:pathLst>
          </a:custGeom>
          <a:solidFill>
            <a:srgbClr val="D9D9D9">
              <a:alpha val="26666"/>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844" name="Google Shape;6844;p71"/>
          <p:cNvSpPr/>
          <p:nvPr/>
        </p:nvSpPr>
        <p:spPr>
          <a:xfrm>
            <a:off x="949374" y="3053831"/>
            <a:ext cx="165489" cy="58231"/>
          </a:xfrm>
          <a:custGeom>
            <a:avLst/>
            <a:gdLst/>
            <a:ahLst/>
            <a:cxnLst/>
            <a:rect l="l" t="t" r="r" b="b"/>
            <a:pathLst>
              <a:path w="3848" h="1354" extrusionOk="0">
                <a:moveTo>
                  <a:pt x="3238" y="0"/>
                </a:moveTo>
                <a:cubicBezTo>
                  <a:pt x="3207" y="0"/>
                  <a:pt x="3176" y="3"/>
                  <a:pt x="3143" y="9"/>
                </a:cubicBezTo>
                <a:lnTo>
                  <a:pt x="3155" y="9"/>
                </a:lnTo>
                <a:lnTo>
                  <a:pt x="559" y="485"/>
                </a:lnTo>
                <a:cubicBezTo>
                  <a:pt x="1" y="564"/>
                  <a:pt x="102" y="1354"/>
                  <a:pt x="608" y="1354"/>
                </a:cubicBezTo>
                <a:cubicBezTo>
                  <a:pt x="641" y="1354"/>
                  <a:pt x="677" y="1350"/>
                  <a:pt x="714" y="1343"/>
                </a:cubicBezTo>
                <a:lnTo>
                  <a:pt x="3297" y="866"/>
                </a:lnTo>
                <a:cubicBezTo>
                  <a:pt x="3847" y="777"/>
                  <a:pt x="3731" y="0"/>
                  <a:pt x="3238" y="0"/>
                </a:cubicBezTo>
                <a:close/>
              </a:path>
            </a:pathLst>
          </a:custGeom>
          <a:solidFill>
            <a:srgbClr val="D9D9D9">
              <a:alpha val="26666"/>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845" name="Google Shape;6845;p71"/>
          <p:cNvSpPr/>
          <p:nvPr/>
        </p:nvSpPr>
        <p:spPr>
          <a:xfrm>
            <a:off x="876090" y="3166251"/>
            <a:ext cx="79692" cy="66575"/>
          </a:xfrm>
          <a:custGeom>
            <a:avLst/>
            <a:gdLst/>
            <a:ahLst/>
            <a:cxnLst/>
            <a:rect l="l" t="t" r="r" b="b"/>
            <a:pathLst>
              <a:path w="1853" h="1548" extrusionOk="0">
                <a:moveTo>
                  <a:pt x="1016" y="0"/>
                </a:moveTo>
                <a:cubicBezTo>
                  <a:pt x="968" y="0"/>
                  <a:pt x="919" y="5"/>
                  <a:pt x="870" y="15"/>
                </a:cubicBezTo>
                <a:cubicBezTo>
                  <a:pt x="191" y="122"/>
                  <a:pt x="1" y="1015"/>
                  <a:pt x="560" y="1408"/>
                </a:cubicBezTo>
                <a:cubicBezTo>
                  <a:pt x="701" y="1505"/>
                  <a:pt x="853" y="1548"/>
                  <a:pt x="1000" y="1548"/>
                </a:cubicBezTo>
                <a:cubicBezTo>
                  <a:pt x="1449" y="1548"/>
                  <a:pt x="1853" y="1145"/>
                  <a:pt x="1763" y="634"/>
                </a:cubicBezTo>
                <a:cubicBezTo>
                  <a:pt x="1700" y="266"/>
                  <a:pt x="1377" y="0"/>
                  <a:pt x="1016" y="0"/>
                </a:cubicBezTo>
                <a:close/>
              </a:path>
            </a:pathLst>
          </a:custGeom>
          <a:solidFill>
            <a:srgbClr val="D9D9D9">
              <a:alpha val="26666"/>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846" name="Google Shape;6846;p71"/>
          <p:cNvSpPr/>
          <p:nvPr/>
        </p:nvSpPr>
        <p:spPr>
          <a:xfrm>
            <a:off x="968942" y="3146337"/>
            <a:ext cx="161705" cy="58016"/>
          </a:xfrm>
          <a:custGeom>
            <a:avLst/>
            <a:gdLst/>
            <a:ahLst/>
            <a:cxnLst/>
            <a:rect l="l" t="t" r="r" b="b"/>
            <a:pathLst>
              <a:path w="3760" h="1349" extrusionOk="0">
                <a:moveTo>
                  <a:pt x="3129" y="0"/>
                </a:moveTo>
                <a:cubicBezTo>
                  <a:pt x="3117" y="0"/>
                  <a:pt x="3105" y="1"/>
                  <a:pt x="3092" y="1"/>
                </a:cubicBezTo>
                <a:lnTo>
                  <a:pt x="497" y="478"/>
                </a:lnTo>
                <a:cubicBezTo>
                  <a:pt x="0" y="628"/>
                  <a:pt x="120" y="1349"/>
                  <a:pt x="605" y="1349"/>
                </a:cubicBezTo>
                <a:cubicBezTo>
                  <a:pt x="620" y="1349"/>
                  <a:pt x="636" y="1348"/>
                  <a:pt x="652" y="1347"/>
                </a:cubicBezTo>
                <a:lnTo>
                  <a:pt x="3247" y="882"/>
                </a:lnTo>
                <a:cubicBezTo>
                  <a:pt x="3759" y="731"/>
                  <a:pt x="3634" y="0"/>
                  <a:pt x="3129" y="0"/>
                </a:cubicBezTo>
                <a:close/>
              </a:path>
            </a:pathLst>
          </a:custGeom>
          <a:solidFill>
            <a:srgbClr val="D9D9D9">
              <a:alpha val="26666"/>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847" name="Google Shape;6847;p71"/>
          <p:cNvSpPr/>
          <p:nvPr/>
        </p:nvSpPr>
        <p:spPr>
          <a:xfrm>
            <a:off x="894023" y="3265208"/>
            <a:ext cx="80079" cy="66445"/>
          </a:xfrm>
          <a:custGeom>
            <a:avLst/>
            <a:gdLst/>
            <a:ahLst/>
            <a:cxnLst/>
            <a:rect l="l" t="t" r="r" b="b"/>
            <a:pathLst>
              <a:path w="1862" h="1545" extrusionOk="0">
                <a:moveTo>
                  <a:pt x="1002" y="0"/>
                </a:moveTo>
                <a:cubicBezTo>
                  <a:pt x="959" y="0"/>
                  <a:pt x="914" y="4"/>
                  <a:pt x="870" y="11"/>
                </a:cubicBezTo>
                <a:cubicBezTo>
                  <a:pt x="191" y="131"/>
                  <a:pt x="0" y="1012"/>
                  <a:pt x="572" y="1404"/>
                </a:cubicBezTo>
                <a:cubicBezTo>
                  <a:pt x="710" y="1501"/>
                  <a:pt x="861" y="1545"/>
                  <a:pt x="1007" y="1545"/>
                </a:cubicBezTo>
                <a:cubicBezTo>
                  <a:pt x="1453" y="1545"/>
                  <a:pt x="1861" y="1142"/>
                  <a:pt x="1763" y="631"/>
                </a:cubicBezTo>
                <a:cubicBezTo>
                  <a:pt x="1699" y="258"/>
                  <a:pt x="1369" y="0"/>
                  <a:pt x="1002" y="0"/>
                </a:cubicBezTo>
                <a:close/>
              </a:path>
            </a:pathLst>
          </a:custGeom>
          <a:solidFill>
            <a:srgbClr val="D9D9D9">
              <a:alpha val="26666"/>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848" name="Google Shape;6848;p71"/>
          <p:cNvSpPr/>
          <p:nvPr/>
        </p:nvSpPr>
        <p:spPr>
          <a:xfrm>
            <a:off x="986017" y="3245511"/>
            <a:ext cx="163081" cy="58231"/>
          </a:xfrm>
          <a:custGeom>
            <a:avLst/>
            <a:gdLst/>
            <a:ahLst/>
            <a:cxnLst/>
            <a:rect l="l" t="t" r="r" b="b"/>
            <a:pathLst>
              <a:path w="3792" h="1354" extrusionOk="0">
                <a:moveTo>
                  <a:pt x="3181" y="1"/>
                </a:moveTo>
                <a:cubicBezTo>
                  <a:pt x="3159" y="1"/>
                  <a:pt x="3136" y="2"/>
                  <a:pt x="3112" y="5"/>
                </a:cubicBezTo>
                <a:lnTo>
                  <a:pt x="517" y="469"/>
                </a:lnTo>
                <a:cubicBezTo>
                  <a:pt x="0" y="607"/>
                  <a:pt x="114" y="1354"/>
                  <a:pt x="625" y="1354"/>
                </a:cubicBezTo>
                <a:cubicBezTo>
                  <a:pt x="644" y="1354"/>
                  <a:pt x="663" y="1353"/>
                  <a:pt x="683" y="1351"/>
                </a:cubicBezTo>
                <a:lnTo>
                  <a:pt x="3267" y="874"/>
                </a:lnTo>
                <a:cubicBezTo>
                  <a:pt x="3792" y="749"/>
                  <a:pt x="3683" y="1"/>
                  <a:pt x="3181" y="1"/>
                </a:cubicBezTo>
                <a:close/>
              </a:path>
            </a:pathLst>
          </a:custGeom>
          <a:solidFill>
            <a:srgbClr val="D9D9D9">
              <a:alpha val="26666"/>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849" name="Google Shape;6849;p71"/>
          <p:cNvSpPr/>
          <p:nvPr/>
        </p:nvSpPr>
        <p:spPr>
          <a:xfrm>
            <a:off x="817215" y="3676351"/>
            <a:ext cx="334420" cy="299756"/>
          </a:xfrm>
          <a:custGeom>
            <a:avLst/>
            <a:gdLst/>
            <a:ahLst/>
            <a:cxnLst/>
            <a:rect l="l" t="t" r="r" b="b"/>
            <a:pathLst>
              <a:path w="7776" h="6970" extrusionOk="0">
                <a:moveTo>
                  <a:pt x="3946" y="1"/>
                </a:moveTo>
                <a:cubicBezTo>
                  <a:pt x="2909" y="1"/>
                  <a:pt x="1889" y="472"/>
                  <a:pt x="1227" y="1358"/>
                </a:cubicBezTo>
                <a:lnTo>
                  <a:pt x="6966" y="4977"/>
                </a:lnTo>
                <a:cubicBezTo>
                  <a:pt x="7775" y="3405"/>
                  <a:pt x="7251" y="1477"/>
                  <a:pt x="5763" y="524"/>
                </a:cubicBezTo>
                <a:cubicBezTo>
                  <a:pt x="5200" y="171"/>
                  <a:pt x="4570" y="1"/>
                  <a:pt x="3946" y="1"/>
                </a:cubicBezTo>
                <a:close/>
                <a:moveTo>
                  <a:pt x="822" y="2001"/>
                </a:moveTo>
                <a:lnTo>
                  <a:pt x="822" y="2001"/>
                </a:lnTo>
                <a:cubicBezTo>
                  <a:pt x="1" y="3572"/>
                  <a:pt x="524" y="5501"/>
                  <a:pt x="2025" y="6442"/>
                </a:cubicBezTo>
                <a:cubicBezTo>
                  <a:pt x="2588" y="6797"/>
                  <a:pt x="3219" y="6969"/>
                  <a:pt x="3844" y="6969"/>
                </a:cubicBezTo>
                <a:cubicBezTo>
                  <a:pt x="4872" y="6969"/>
                  <a:pt x="5883" y="6505"/>
                  <a:pt x="6549" y="5632"/>
                </a:cubicBezTo>
                <a:lnTo>
                  <a:pt x="822" y="2001"/>
                </a:lnTo>
                <a:close/>
              </a:path>
            </a:pathLst>
          </a:custGeom>
          <a:solidFill>
            <a:srgbClr val="D9D9D9">
              <a:alpha val="26666"/>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850" name="Google Shape;6850;p71"/>
          <p:cNvSpPr/>
          <p:nvPr/>
        </p:nvSpPr>
        <p:spPr>
          <a:xfrm>
            <a:off x="1442917" y="3034735"/>
            <a:ext cx="261739" cy="242084"/>
          </a:xfrm>
          <a:custGeom>
            <a:avLst/>
            <a:gdLst/>
            <a:ahLst/>
            <a:cxnLst/>
            <a:rect l="l" t="t" r="r" b="b"/>
            <a:pathLst>
              <a:path w="6086" h="5629" extrusionOk="0">
                <a:moveTo>
                  <a:pt x="3609" y="1"/>
                </a:moveTo>
                <a:lnTo>
                  <a:pt x="1215" y="1620"/>
                </a:lnTo>
                <a:cubicBezTo>
                  <a:pt x="251" y="2275"/>
                  <a:pt x="1" y="3585"/>
                  <a:pt x="656" y="4549"/>
                </a:cubicBezTo>
                <a:lnTo>
                  <a:pt x="763" y="4716"/>
                </a:lnTo>
                <a:cubicBezTo>
                  <a:pt x="1170" y="5308"/>
                  <a:pt x="1831" y="5629"/>
                  <a:pt x="2505" y="5629"/>
                </a:cubicBezTo>
                <a:cubicBezTo>
                  <a:pt x="2914" y="5629"/>
                  <a:pt x="3328" y="5511"/>
                  <a:pt x="3692" y="5263"/>
                </a:cubicBezTo>
                <a:lnTo>
                  <a:pt x="6085" y="3644"/>
                </a:lnTo>
                <a:lnTo>
                  <a:pt x="3609" y="1"/>
                </a:lnTo>
                <a:close/>
              </a:path>
            </a:pathLst>
          </a:custGeom>
          <a:solidFill>
            <a:srgbClr val="D9D9D9">
              <a:alpha val="26666"/>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851" name="Google Shape;6851;p71"/>
          <p:cNvSpPr/>
          <p:nvPr/>
        </p:nvSpPr>
        <p:spPr>
          <a:xfrm>
            <a:off x="1619588" y="2934056"/>
            <a:ext cx="261696" cy="242557"/>
          </a:xfrm>
          <a:custGeom>
            <a:avLst/>
            <a:gdLst/>
            <a:ahLst/>
            <a:cxnLst/>
            <a:rect l="l" t="t" r="r" b="b"/>
            <a:pathLst>
              <a:path w="6085" h="5640" extrusionOk="0">
                <a:moveTo>
                  <a:pt x="3580" y="0"/>
                </a:moveTo>
                <a:cubicBezTo>
                  <a:pt x="3174" y="0"/>
                  <a:pt x="2765" y="119"/>
                  <a:pt x="2406" y="365"/>
                </a:cubicBezTo>
                <a:lnTo>
                  <a:pt x="1" y="1996"/>
                </a:lnTo>
                <a:lnTo>
                  <a:pt x="2477" y="5640"/>
                </a:lnTo>
                <a:lnTo>
                  <a:pt x="4870" y="4009"/>
                </a:lnTo>
                <a:cubicBezTo>
                  <a:pt x="5835" y="3354"/>
                  <a:pt x="6085" y="2044"/>
                  <a:pt x="5430" y="1080"/>
                </a:cubicBezTo>
                <a:lnTo>
                  <a:pt x="5323" y="925"/>
                </a:lnTo>
                <a:cubicBezTo>
                  <a:pt x="4915" y="324"/>
                  <a:pt x="4252" y="0"/>
                  <a:pt x="3580" y="0"/>
                </a:cubicBezTo>
                <a:close/>
              </a:path>
            </a:pathLst>
          </a:custGeom>
          <a:solidFill>
            <a:srgbClr val="D9D9D9">
              <a:alpha val="26666"/>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852" name="Google Shape;6852;p71"/>
          <p:cNvSpPr/>
          <p:nvPr/>
        </p:nvSpPr>
        <p:spPr>
          <a:xfrm>
            <a:off x="1366151" y="3534903"/>
            <a:ext cx="461376" cy="459183"/>
          </a:xfrm>
          <a:custGeom>
            <a:avLst/>
            <a:gdLst/>
            <a:ahLst/>
            <a:cxnLst/>
            <a:rect l="l" t="t" r="r" b="b"/>
            <a:pathLst>
              <a:path w="10728" h="10677" extrusionOk="0">
                <a:moveTo>
                  <a:pt x="5026" y="1"/>
                </a:moveTo>
                <a:cubicBezTo>
                  <a:pt x="4832" y="1"/>
                  <a:pt x="4677" y="137"/>
                  <a:pt x="4643" y="325"/>
                </a:cubicBezTo>
                <a:lnTo>
                  <a:pt x="4191" y="3813"/>
                </a:lnTo>
                <a:lnTo>
                  <a:pt x="714" y="3349"/>
                </a:lnTo>
                <a:cubicBezTo>
                  <a:pt x="699" y="3347"/>
                  <a:pt x="683" y="3346"/>
                  <a:pt x="668" y="3346"/>
                </a:cubicBezTo>
                <a:cubicBezTo>
                  <a:pt x="475" y="3346"/>
                  <a:pt x="319" y="3483"/>
                  <a:pt x="286" y="3670"/>
                </a:cubicBezTo>
                <a:lnTo>
                  <a:pt x="36" y="5647"/>
                </a:lnTo>
                <a:cubicBezTo>
                  <a:pt x="0" y="5849"/>
                  <a:pt x="143" y="6028"/>
                  <a:pt x="357" y="6063"/>
                </a:cubicBezTo>
                <a:lnTo>
                  <a:pt x="3834" y="6516"/>
                </a:lnTo>
                <a:lnTo>
                  <a:pt x="3370" y="10004"/>
                </a:lnTo>
                <a:cubicBezTo>
                  <a:pt x="3346" y="10207"/>
                  <a:pt x="3489" y="10385"/>
                  <a:pt x="3691" y="10421"/>
                </a:cubicBezTo>
                <a:lnTo>
                  <a:pt x="5667" y="10671"/>
                </a:lnTo>
                <a:cubicBezTo>
                  <a:pt x="5688" y="10675"/>
                  <a:pt x="5709" y="10677"/>
                  <a:pt x="5730" y="10677"/>
                </a:cubicBezTo>
                <a:cubicBezTo>
                  <a:pt x="5907" y="10677"/>
                  <a:pt x="6063" y="10543"/>
                  <a:pt x="6084" y="10362"/>
                </a:cubicBezTo>
                <a:lnTo>
                  <a:pt x="6548" y="6873"/>
                </a:lnTo>
                <a:lnTo>
                  <a:pt x="10025" y="7337"/>
                </a:lnTo>
                <a:cubicBezTo>
                  <a:pt x="10040" y="7339"/>
                  <a:pt x="10055" y="7340"/>
                  <a:pt x="10069" y="7340"/>
                </a:cubicBezTo>
                <a:cubicBezTo>
                  <a:pt x="10254" y="7340"/>
                  <a:pt x="10420" y="7204"/>
                  <a:pt x="10442" y="7016"/>
                </a:cubicBezTo>
                <a:lnTo>
                  <a:pt x="10704" y="5039"/>
                </a:lnTo>
                <a:cubicBezTo>
                  <a:pt x="10728" y="4837"/>
                  <a:pt x="10585" y="4647"/>
                  <a:pt x="10382" y="4623"/>
                </a:cubicBezTo>
                <a:lnTo>
                  <a:pt x="6906" y="4170"/>
                </a:lnTo>
                <a:lnTo>
                  <a:pt x="7358" y="682"/>
                </a:lnTo>
                <a:cubicBezTo>
                  <a:pt x="7394" y="479"/>
                  <a:pt x="7239" y="289"/>
                  <a:pt x="7037" y="265"/>
                </a:cubicBezTo>
                <a:lnTo>
                  <a:pt x="5072" y="3"/>
                </a:lnTo>
                <a:cubicBezTo>
                  <a:pt x="5056" y="1"/>
                  <a:pt x="5041" y="1"/>
                  <a:pt x="5026" y="1"/>
                </a:cubicBezTo>
                <a:close/>
              </a:path>
            </a:pathLst>
          </a:custGeom>
          <a:solidFill>
            <a:srgbClr val="D9D9D9">
              <a:alpha val="26666"/>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853" name="Google Shape;6853;p71"/>
          <p:cNvSpPr/>
          <p:nvPr/>
        </p:nvSpPr>
        <p:spPr>
          <a:xfrm>
            <a:off x="776271" y="4230150"/>
            <a:ext cx="466493" cy="582009"/>
          </a:xfrm>
          <a:custGeom>
            <a:avLst/>
            <a:gdLst/>
            <a:ahLst/>
            <a:cxnLst/>
            <a:rect l="l" t="t" r="r" b="b"/>
            <a:pathLst>
              <a:path w="10847" h="13533" extrusionOk="0">
                <a:moveTo>
                  <a:pt x="4151" y="435"/>
                </a:moveTo>
                <a:cubicBezTo>
                  <a:pt x="4440" y="435"/>
                  <a:pt x="4723" y="608"/>
                  <a:pt x="4774" y="994"/>
                </a:cubicBezTo>
                <a:cubicBezTo>
                  <a:pt x="4810" y="1196"/>
                  <a:pt x="4751" y="1387"/>
                  <a:pt x="4632" y="1542"/>
                </a:cubicBezTo>
                <a:lnTo>
                  <a:pt x="3834" y="1685"/>
                </a:lnTo>
                <a:cubicBezTo>
                  <a:pt x="3667" y="1589"/>
                  <a:pt x="3548" y="1423"/>
                  <a:pt x="3512" y="1232"/>
                </a:cubicBezTo>
                <a:lnTo>
                  <a:pt x="3500" y="1232"/>
                </a:lnTo>
                <a:cubicBezTo>
                  <a:pt x="3386" y="732"/>
                  <a:pt x="3773" y="435"/>
                  <a:pt x="4151" y="435"/>
                </a:cubicBezTo>
                <a:close/>
                <a:moveTo>
                  <a:pt x="7872" y="2745"/>
                </a:moveTo>
                <a:cubicBezTo>
                  <a:pt x="8127" y="2745"/>
                  <a:pt x="8352" y="2924"/>
                  <a:pt x="8394" y="3185"/>
                </a:cubicBezTo>
                <a:lnTo>
                  <a:pt x="9787" y="10769"/>
                </a:lnTo>
                <a:cubicBezTo>
                  <a:pt x="9835" y="11067"/>
                  <a:pt x="9644" y="11341"/>
                  <a:pt x="9346" y="11400"/>
                </a:cubicBezTo>
                <a:lnTo>
                  <a:pt x="3084" y="12543"/>
                </a:lnTo>
                <a:cubicBezTo>
                  <a:pt x="3047" y="12550"/>
                  <a:pt x="3011" y="12553"/>
                  <a:pt x="2976" y="12553"/>
                </a:cubicBezTo>
                <a:cubicBezTo>
                  <a:pt x="2710" y="12553"/>
                  <a:pt x="2483" y="12364"/>
                  <a:pt x="2441" y="12091"/>
                </a:cubicBezTo>
                <a:lnTo>
                  <a:pt x="1060" y="4530"/>
                </a:lnTo>
                <a:cubicBezTo>
                  <a:pt x="1012" y="4233"/>
                  <a:pt x="1203" y="3947"/>
                  <a:pt x="1512" y="3887"/>
                </a:cubicBezTo>
                <a:lnTo>
                  <a:pt x="2250" y="3756"/>
                </a:lnTo>
                <a:cubicBezTo>
                  <a:pt x="2292" y="3965"/>
                  <a:pt x="2472" y="4110"/>
                  <a:pt x="2676" y="4110"/>
                </a:cubicBezTo>
                <a:cubicBezTo>
                  <a:pt x="2704" y="4110"/>
                  <a:pt x="2733" y="4107"/>
                  <a:pt x="2762" y="4102"/>
                </a:cubicBezTo>
                <a:lnTo>
                  <a:pt x="6668" y="3399"/>
                </a:lnTo>
                <a:cubicBezTo>
                  <a:pt x="6906" y="3351"/>
                  <a:pt x="7060" y="3125"/>
                  <a:pt x="7025" y="2887"/>
                </a:cubicBezTo>
                <a:lnTo>
                  <a:pt x="7763" y="2756"/>
                </a:lnTo>
                <a:cubicBezTo>
                  <a:pt x="7800" y="2749"/>
                  <a:pt x="7836" y="2745"/>
                  <a:pt x="7872" y="2745"/>
                </a:cubicBezTo>
                <a:close/>
                <a:moveTo>
                  <a:pt x="4133" y="1"/>
                </a:moveTo>
                <a:cubicBezTo>
                  <a:pt x="4070" y="1"/>
                  <a:pt x="4005" y="6"/>
                  <a:pt x="3941" y="18"/>
                </a:cubicBezTo>
                <a:cubicBezTo>
                  <a:pt x="3346" y="125"/>
                  <a:pt x="2953" y="708"/>
                  <a:pt x="3072" y="1304"/>
                </a:cubicBezTo>
                <a:cubicBezTo>
                  <a:pt x="3108" y="1482"/>
                  <a:pt x="3179" y="1649"/>
                  <a:pt x="3286" y="1780"/>
                </a:cubicBezTo>
                <a:lnTo>
                  <a:pt x="2512" y="1935"/>
                </a:lnTo>
                <a:cubicBezTo>
                  <a:pt x="2191" y="1994"/>
                  <a:pt x="1988" y="2304"/>
                  <a:pt x="2036" y="2613"/>
                </a:cubicBezTo>
                <a:lnTo>
                  <a:pt x="2096" y="2899"/>
                </a:lnTo>
                <a:lnTo>
                  <a:pt x="798" y="3125"/>
                </a:lnTo>
                <a:cubicBezTo>
                  <a:pt x="322" y="3220"/>
                  <a:pt x="0" y="3685"/>
                  <a:pt x="83" y="4173"/>
                </a:cubicBezTo>
                <a:lnTo>
                  <a:pt x="1667" y="12793"/>
                </a:lnTo>
                <a:cubicBezTo>
                  <a:pt x="1741" y="13229"/>
                  <a:pt x="2120" y="13533"/>
                  <a:pt x="2548" y="13533"/>
                </a:cubicBezTo>
                <a:cubicBezTo>
                  <a:pt x="2599" y="13533"/>
                  <a:pt x="2651" y="13528"/>
                  <a:pt x="2703" y="13519"/>
                </a:cubicBezTo>
                <a:lnTo>
                  <a:pt x="10049" y="12174"/>
                </a:lnTo>
                <a:cubicBezTo>
                  <a:pt x="10525" y="12079"/>
                  <a:pt x="10847" y="11614"/>
                  <a:pt x="10763" y="11138"/>
                </a:cubicBezTo>
                <a:lnTo>
                  <a:pt x="9192" y="2506"/>
                </a:lnTo>
                <a:cubicBezTo>
                  <a:pt x="9107" y="2070"/>
                  <a:pt x="8727" y="1767"/>
                  <a:pt x="8298" y="1767"/>
                </a:cubicBezTo>
                <a:cubicBezTo>
                  <a:pt x="8247" y="1767"/>
                  <a:pt x="8196" y="1771"/>
                  <a:pt x="8144" y="1780"/>
                </a:cubicBezTo>
                <a:lnTo>
                  <a:pt x="6858" y="2018"/>
                </a:lnTo>
                <a:lnTo>
                  <a:pt x="6810" y="1744"/>
                </a:lnTo>
                <a:cubicBezTo>
                  <a:pt x="6758" y="1459"/>
                  <a:pt x="6508" y="1258"/>
                  <a:pt x="6228" y="1258"/>
                </a:cubicBezTo>
                <a:cubicBezTo>
                  <a:pt x="6192" y="1258"/>
                  <a:pt x="6156" y="1261"/>
                  <a:pt x="6120" y="1268"/>
                </a:cubicBezTo>
                <a:lnTo>
                  <a:pt x="5179" y="1435"/>
                </a:lnTo>
                <a:cubicBezTo>
                  <a:pt x="5227" y="1268"/>
                  <a:pt x="5239" y="1089"/>
                  <a:pt x="5215" y="923"/>
                </a:cubicBezTo>
                <a:cubicBezTo>
                  <a:pt x="5119" y="381"/>
                  <a:pt x="4655" y="1"/>
                  <a:pt x="4133" y="1"/>
                </a:cubicBezTo>
                <a:close/>
              </a:path>
            </a:pathLst>
          </a:custGeom>
          <a:solidFill>
            <a:srgbClr val="D9D9D9">
              <a:alpha val="26666"/>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854" name="Google Shape;6854;p71"/>
          <p:cNvSpPr/>
          <p:nvPr/>
        </p:nvSpPr>
        <p:spPr>
          <a:xfrm>
            <a:off x="859188" y="4439848"/>
            <a:ext cx="80079" cy="66445"/>
          </a:xfrm>
          <a:custGeom>
            <a:avLst/>
            <a:gdLst/>
            <a:ahLst/>
            <a:cxnLst/>
            <a:rect l="l" t="t" r="r" b="b"/>
            <a:pathLst>
              <a:path w="1862" h="1545" extrusionOk="0">
                <a:moveTo>
                  <a:pt x="1002" y="0"/>
                </a:moveTo>
                <a:cubicBezTo>
                  <a:pt x="959" y="0"/>
                  <a:pt x="915" y="4"/>
                  <a:pt x="870" y="11"/>
                </a:cubicBezTo>
                <a:cubicBezTo>
                  <a:pt x="191" y="130"/>
                  <a:pt x="1" y="1011"/>
                  <a:pt x="560" y="1404"/>
                </a:cubicBezTo>
                <a:cubicBezTo>
                  <a:pt x="702" y="1501"/>
                  <a:pt x="854" y="1545"/>
                  <a:pt x="1002" y="1545"/>
                </a:cubicBezTo>
                <a:cubicBezTo>
                  <a:pt x="1454" y="1545"/>
                  <a:pt x="1862" y="1142"/>
                  <a:pt x="1763" y="630"/>
                </a:cubicBezTo>
                <a:cubicBezTo>
                  <a:pt x="1689" y="258"/>
                  <a:pt x="1367" y="0"/>
                  <a:pt x="1002" y="0"/>
                </a:cubicBezTo>
                <a:close/>
              </a:path>
            </a:pathLst>
          </a:custGeom>
          <a:solidFill>
            <a:srgbClr val="D9D9D9">
              <a:alpha val="26666"/>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855" name="Google Shape;6855;p71"/>
          <p:cNvSpPr/>
          <p:nvPr/>
        </p:nvSpPr>
        <p:spPr>
          <a:xfrm>
            <a:off x="948771" y="4419808"/>
            <a:ext cx="166780" cy="58661"/>
          </a:xfrm>
          <a:custGeom>
            <a:avLst/>
            <a:gdLst/>
            <a:ahLst/>
            <a:cxnLst/>
            <a:rect l="l" t="t" r="r" b="b"/>
            <a:pathLst>
              <a:path w="3878" h="1364" extrusionOk="0">
                <a:moveTo>
                  <a:pt x="3271" y="0"/>
                </a:moveTo>
                <a:cubicBezTo>
                  <a:pt x="3235" y="0"/>
                  <a:pt x="3197" y="4"/>
                  <a:pt x="3157" y="13"/>
                </a:cubicBezTo>
                <a:lnTo>
                  <a:pt x="3169" y="13"/>
                </a:lnTo>
                <a:lnTo>
                  <a:pt x="573" y="489"/>
                </a:lnTo>
                <a:cubicBezTo>
                  <a:pt x="1" y="555"/>
                  <a:pt x="100" y="1364"/>
                  <a:pt x="597" y="1364"/>
                </a:cubicBezTo>
                <a:cubicBezTo>
                  <a:pt x="638" y="1364"/>
                  <a:pt x="682" y="1358"/>
                  <a:pt x="728" y="1347"/>
                </a:cubicBezTo>
                <a:lnTo>
                  <a:pt x="3311" y="870"/>
                </a:lnTo>
                <a:cubicBezTo>
                  <a:pt x="3878" y="793"/>
                  <a:pt x="3771" y="0"/>
                  <a:pt x="3271" y="0"/>
                </a:cubicBezTo>
                <a:close/>
              </a:path>
            </a:pathLst>
          </a:custGeom>
          <a:solidFill>
            <a:srgbClr val="D9D9D9">
              <a:alpha val="26666"/>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856" name="Google Shape;6856;p71"/>
          <p:cNvSpPr/>
          <p:nvPr/>
        </p:nvSpPr>
        <p:spPr>
          <a:xfrm>
            <a:off x="876090" y="4532358"/>
            <a:ext cx="79692" cy="66617"/>
          </a:xfrm>
          <a:custGeom>
            <a:avLst/>
            <a:gdLst/>
            <a:ahLst/>
            <a:cxnLst/>
            <a:rect l="l" t="t" r="r" b="b"/>
            <a:pathLst>
              <a:path w="1853" h="1549" extrusionOk="0">
                <a:moveTo>
                  <a:pt x="1016" y="1"/>
                </a:moveTo>
                <a:cubicBezTo>
                  <a:pt x="968" y="1"/>
                  <a:pt x="919" y="6"/>
                  <a:pt x="870" y="15"/>
                </a:cubicBezTo>
                <a:cubicBezTo>
                  <a:pt x="191" y="134"/>
                  <a:pt x="1" y="1015"/>
                  <a:pt x="560" y="1408"/>
                </a:cubicBezTo>
                <a:cubicBezTo>
                  <a:pt x="701" y="1505"/>
                  <a:pt x="853" y="1549"/>
                  <a:pt x="1000" y="1549"/>
                </a:cubicBezTo>
                <a:cubicBezTo>
                  <a:pt x="1449" y="1549"/>
                  <a:pt x="1853" y="1146"/>
                  <a:pt x="1763" y="635"/>
                </a:cubicBezTo>
                <a:cubicBezTo>
                  <a:pt x="1700" y="267"/>
                  <a:pt x="1377" y="1"/>
                  <a:pt x="1016" y="1"/>
                </a:cubicBezTo>
                <a:close/>
              </a:path>
            </a:pathLst>
          </a:custGeom>
          <a:solidFill>
            <a:srgbClr val="D9D9D9">
              <a:alpha val="26666"/>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857" name="Google Shape;6857;p71"/>
          <p:cNvSpPr/>
          <p:nvPr/>
        </p:nvSpPr>
        <p:spPr>
          <a:xfrm>
            <a:off x="968770" y="4512917"/>
            <a:ext cx="161705" cy="58059"/>
          </a:xfrm>
          <a:custGeom>
            <a:avLst/>
            <a:gdLst/>
            <a:ahLst/>
            <a:cxnLst/>
            <a:rect l="l" t="t" r="r" b="b"/>
            <a:pathLst>
              <a:path w="3760" h="1350" extrusionOk="0">
                <a:moveTo>
                  <a:pt x="3144" y="1"/>
                </a:moveTo>
                <a:cubicBezTo>
                  <a:pt x="3128" y="1"/>
                  <a:pt x="3113" y="2"/>
                  <a:pt x="3096" y="3"/>
                </a:cubicBezTo>
                <a:lnTo>
                  <a:pt x="501" y="467"/>
                </a:lnTo>
                <a:cubicBezTo>
                  <a:pt x="1" y="619"/>
                  <a:pt x="126" y="1350"/>
                  <a:pt x="620" y="1350"/>
                </a:cubicBezTo>
                <a:cubicBezTo>
                  <a:pt x="632" y="1350"/>
                  <a:pt x="644" y="1349"/>
                  <a:pt x="656" y="1348"/>
                </a:cubicBezTo>
                <a:lnTo>
                  <a:pt x="3251" y="872"/>
                </a:lnTo>
                <a:cubicBezTo>
                  <a:pt x="3759" y="722"/>
                  <a:pt x="3640" y="1"/>
                  <a:pt x="3144" y="1"/>
                </a:cubicBezTo>
                <a:close/>
              </a:path>
            </a:pathLst>
          </a:custGeom>
          <a:solidFill>
            <a:srgbClr val="D9D9D9">
              <a:alpha val="26666"/>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858" name="Google Shape;6858;p71"/>
          <p:cNvSpPr/>
          <p:nvPr/>
        </p:nvSpPr>
        <p:spPr>
          <a:xfrm>
            <a:off x="894023" y="4631315"/>
            <a:ext cx="80079" cy="66488"/>
          </a:xfrm>
          <a:custGeom>
            <a:avLst/>
            <a:gdLst/>
            <a:ahLst/>
            <a:cxnLst/>
            <a:rect l="l" t="t" r="r" b="b"/>
            <a:pathLst>
              <a:path w="1862" h="1546" extrusionOk="0">
                <a:moveTo>
                  <a:pt x="1002" y="1"/>
                </a:moveTo>
                <a:cubicBezTo>
                  <a:pt x="958" y="1"/>
                  <a:pt x="914" y="5"/>
                  <a:pt x="870" y="12"/>
                </a:cubicBezTo>
                <a:cubicBezTo>
                  <a:pt x="191" y="131"/>
                  <a:pt x="0" y="1012"/>
                  <a:pt x="560" y="1405"/>
                </a:cubicBezTo>
                <a:cubicBezTo>
                  <a:pt x="701" y="1502"/>
                  <a:pt x="854" y="1546"/>
                  <a:pt x="1003" y="1546"/>
                </a:cubicBezTo>
                <a:cubicBezTo>
                  <a:pt x="1454" y="1546"/>
                  <a:pt x="1861" y="1145"/>
                  <a:pt x="1763" y="643"/>
                </a:cubicBezTo>
                <a:cubicBezTo>
                  <a:pt x="1699" y="260"/>
                  <a:pt x="1369" y="1"/>
                  <a:pt x="1002" y="1"/>
                </a:cubicBezTo>
                <a:close/>
              </a:path>
            </a:pathLst>
          </a:custGeom>
          <a:solidFill>
            <a:srgbClr val="D9D9D9">
              <a:alpha val="26666"/>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859" name="Google Shape;6859;p71"/>
          <p:cNvSpPr/>
          <p:nvPr/>
        </p:nvSpPr>
        <p:spPr>
          <a:xfrm>
            <a:off x="986359" y="4611747"/>
            <a:ext cx="162523" cy="58103"/>
          </a:xfrm>
          <a:custGeom>
            <a:avLst/>
            <a:gdLst/>
            <a:ahLst/>
            <a:cxnLst/>
            <a:rect l="l" t="t" r="r" b="b"/>
            <a:pathLst>
              <a:path w="3779" h="1351" extrusionOk="0">
                <a:moveTo>
                  <a:pt x="3152" y="1"/>
                </a:moveTo>
                <a:cubicBezTo>
                  <a:pt x="3136" y="1"/>
                  <a:pt x="3120" y="2"/>
                  <a:pt x="3104" y="3"/>
                </a:cubicBezTo>
                <a:lnTo>
                  <a:pt x="509" y="479"/>
                </a:lnTo>
                <a:cubicBezTo>
                  <a:pt x="0" y="618"/>
                  <a:pt x="120" y="1350"/>
                  <a:pt x="627" y="1350"/>
                </a:cubicBezTo>
                <a:cubicBezTo>
                  <a:pt x="643" y="1350"/>
                  <a:pt x="659" y="1350"/>
                  <a:pt x="675" y="1348"/>
                </a:cubicBezTo>
                <a:lnTo>
                  <a:pt x="3259" y="872"/>
                </a:lnTo>
                <a:cubicBezTo>
                  <a:pt x="3779" y="733"/>
                  <a:pt x="3660" y="1"/>
                  <a:pt x="3152" y="1"/>
                </a:cubicBezTo>
                <a:close/>
              </a:path>
            </a:pathLst>
          </a:custGeom>
          <a:solidFill>
            <a:srgbClr val="D9D9D9">
              <a:alpha val="26666"/>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860" name="Google Shape;6860;p71"/>
          <p:cNvSpPr/>
          <p:nvPr/>
        </p:nvSpPr>
        <p:spPr>
          <a:xfrm>
            <a:off x="817215" y="5043619"/>
            <a:ext cx="332356" cy="298853"/>
          </a:xfrm>
          <a:custGeom>
            <a:avLst/>
            <a:gdLst/>
            <a:ahLst/>
            <a:cxnLst/>
            <a:rect l="l" t="t" r="r" b="b"/>
            <a:pathLst>
              <a:path w="7728" h="6949" extrusionOk="0">
                <a:moveTo>
                  <a:pt x="3944" y="0"/>
                </a:moveTo>
                <a:cubicBezTo>
                  <a:pt x="2914" y="0"/>
                  <a:pt x="1900" y="466"/>
                  <a:pt x="1227" y="1331"/>
                </a:cubicBezTo>
                <a:lnTo>
                  <a:pt x="6966" y="4963"/>
                </a:lnTo>
                <a:cubicBezTo>
                  <a:pt x="7728" y="3391"/>
                  <a:pt x="7251" y="1474"/>
                  <a:pt x="5775" y="534"/>
                </a:cubicBezTo>
                <a:cubicBezTo>
                  <a:pt x="5207" y="173"/>
                  <a:pt x="4572" y="0"/>
                  <a:pt x="3944" y="0"/>
                </a:cubicBezTo>
                <a:close/>
                <a:moveTo>
                  <a:pt x="822" y="1974"/>
                </a:moveTo>
                <a:lnTo>
                  <a:pt x="822" y="1974"/>
                </a:lnTo>
                <a:cubicBezTo>
                  <a:pt x="1" y="3546"/>
                  <a:pt x="524" y="5475"/>
                  <a:pt x="2025" y="6415"/>
                </a:cubicBezTo>
                <a:cubicBezTo>
                  <a:pt x="2587" y="6775"/>
                  <a:pt x="3218" y="6948"/>
                  <a:pt x="3842" y="6948"/>
                </a:cubicBezTo>
                <a:cubicBezTo>
                  <a:pt x="4870" y="6948"/>
                  <a:pt x="5882" y="6480"/>
                  <a:pt x="6549" y="5606"/>
                </a:cubicBezTo>
                <a:lnTo>
                  <a:pt x="822" y="1974"/>
                </a:lnTo>
                <a:close/>
              </a:path>
            </a:pathLst>
          </a:custGeom>
          <a:solidFill>
            <a:srgbClr val="D9D9D9">
              <a:alpha val="26666"/>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861" name="Google Shape;6861;p71"/>
          <p:cNvSpPr/>
          <p:nvPr/>
        </p:nvSpPr>
        <p:spPr>
          <a:xfrm>
            <a:off x="1442917" y="4400884"/>
            <a:ext cx="261739" cy="242213"/>
          </a:xfrm>
          <a:custGeom>
            <a:avLst/>
            <a:gdLst/>
            <a:ahLst/>
            <a:cxnLst/>
            <a:rect l="l" t="t" r="r" b="b"/>
            <a:pathLst>
              <a:path w="6086" h="5632" extrusionOk="0">
                <a:moveTo>
                  <a:pt x="3609" y="1"/>
                </a:moveTo>
                <a:lnTo>
                  <a:pt x="1215" y="1632"/>
                </a:lnTo>
                <a:cubicBezTo>
                  <a:pt x="251" y="2275"/>
                  <a:pt x="1" y="3584"/>
                  <a:pt x="656" y="4549"/>
                </a:cubicBezTo>
                <a:lnTo>
                  <a:pt x="763" y="4715"/>
                </a:lnTo>
                <a:cubicBezTo>
                  <a:pt x="1172" y="5311"/>
                  <a:pt x="1837" y="5632"/>
                  <a:pt x="2514" y="5632"/>
                </a:cubicBezTo>
                <a:cubicBezTo>
                  <a:pt x="2920" y="5632"/>
                  <a:pt x="3330" y="5516"/>
                  <a:pt x="3692" y="5275"/>
                </a:cubicBezTo>
                <a:lnTo>
                  <a:pt x="6085" y="3644"/>
                </a:lnTo>
                <a:lnTo>
                  <a:pt x="3609" y="1"/>
                </a:lnTo>
                <a:close/>
              </a:path>
            </a:pathLst>
          </a:custGeom>
          <a:solidFill>
            <a:srgbClr val="D9D9D9">
              <a:alpha val="26666"/>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862" name="Google Shape;6862;p71"/>
          <p:cNvSpPr/>
          <p:nvPr/>
        </p:nvSpPr>
        <p:spPr>
          <a:xfrm>
            <a:off x="1619588" y="4300207"/>
            <a:ext cx="261696" cy="242557"/>
          </a:xfrm>
          <a:custGeom>
            <a:avLst/>
            <a:gdLst/>
            <a:ahLst/>
            <a:cxnLst/>
            <a:rect l="l" t="t" r="r" b="b"/>
            <a:pathLst>
              <a:path w="6085" h="5640" extrusionOk="0">
                <a:moveTo>
                  <a:pt x="3580" y="0"/>
                </a:moveTo>
                <a:cubicBezTo>
                  <a:pt x="3174" y="0"/>
                  <a:pt x="2765" y="118"/>
                  <a:pt x="2406" y="365"/>
                </a:cubicBezTo>
                <a:lnTo>
                  <a:pt x="1" y="1996"/>
                </a:lnTo>
                <a:lnTo>
                  <a:pt x="2477" y="5640"/>
                </a:lnTo>
                <a:lnTo>
                  <a:pt x="4870" y="4008"/>
                </a:lnTo>
                <a:cubicBezTo>
                  <a:pt x="5835" y="3354"/>
                  <a:pt x="6085" y="2044"/>
                  <a:pt x="5430" y="1091"/>
                </a:cubicBezTo>
                <a:lnTo>
                  <a:pt x="5323" y="925"/>
                </a:lnTo>
                <a:cubicBezTo>
                  <a:pt x="4915" y="324"/>
                  <a:pt x="4252" y="0"/>
                  <a:pt x="3580" y="0"/>
                </a:cubicBezTo>
                <a:close/>
              </a:path>
            </a:pathLst>
          </a:custGeom>
          <a:solidFill>
            <a:srgbClr val="D9D9D9">
              <a:alpha val="26666"/>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863" name="Google Shape;6863;p71"/>
          <p:cNvSpPr/>
          <p:nvPr/>
        </p:nvSpPr>
        <p:spPr>
          <a:xfrm>
            <a:off x="1366151" y="4901439"/>
            <a:ext cx="461376" cy="459183"/>
          </a:xfrm>
          <a:custGeom>
            <a:avLst/>
            <a:gdLst/>
            <a:ahLst/>
            <a:cxnLst/>
            <a:rect l="l" t="t" r="r" b="b"/>
            <a:pathLst>
              <a:path w="10728" h="10677" extrusionOk="0">
                <a:moveTo>
                  <a:pt x="5010" y="0"/>
                </a:moveTo>
                <a:cubicBezTo>
                  <a:pt x="4832" y="0"/>
                  <a:pt x="4677" y="135"/>
                  <a:pt x="4655" y="327"/>
                </a:cubicBezTo>
                <a:lnTo>
                  <a:pt x="4191" y="3804"/>
                </a:lnTo>
                <a:lnTo>
                  <a:pt x="714" y="3340"/>
                </a:lnTo>
                <a:cubicBezTo>
                  <a:pt x="700" y="3338"/>
                  <a:pt x="685" y="3337"/>
                  <a:pt x="670" y="3337"/>
                </a:cubicBezTo>
                <a:cubicBezTo>
                  <a:pt x="485" y="3337"/>
                  <a:pt x="320" y="3473"/>
                  <a:pt x="298" y="3661"/>
                </a:cubicBezTo>
                <a:lnTo>
                  <a:pt x="36" y="5638"/>
                </a:lnTo>
                <a:cubicBezTo>
                  <a:pt x="0" y="5840"/>
                  <a:pt x="143" y="6030"/>
                  <a:pt x="357" y="6054"/>
                </a:cubicBezTo>
                <a:lnTo>
                  <a:pt x="3834" y="6519"/>
                </a:lnTo>
                <a:lnTo>
                  <a:pt x="3370" y="9995"/>
                </a:lnTo>
                <a:cubicBezTo>
                  <a:pt x="3346" y="10198"/>
                  <a:pt x="3489" y="10388"/>
                  <a:pt x="3691" y="10412"/>
                </a:cubicBezTo>
                <a:lnTo>
                  <a:pt x="5667" y="10674"/>
                </a:lnTo>
                <a:cubicBezTo>
                  <a:pt x="5682" y="10676"/>
                  <a:pt x="5697" y="10676"/>
                  <a:pt x="5712" y="10676"/>
                </a:cubicBezTo>
                <a:cubicBezTo>
                  <a:pt x="5897" y="10676"/>
                  <a:pt x="6062" y="10540"/>
                  <a:pt x="6084" y="10352"/>
                </a:cubicBezTo>
                <a:lnTo>
                  <a:pt x="6548" y="6876"/>
                </a:lnTo>
                <a:lnTo>
                  <a:pt x="10025" y="7328"/>
                </a:lnTo>
                <a:cubicBezTo>
                  <a:pt x="10046" y="7332"/>
                  <a:pt x="10067" y="7334"/>
                  <a:pt x="10087" y="7334"/>
                </a:cubicBezTo>
                <a:cubicBezTo>
                  <a:pt x="10265" y="7334"/>
                  <a:pt x="10420" y="7199"/>
                  <a:pt x="10442" y="7007"/>
                </a:cubicBezTo>
                <a:lnTo>
                  <a:pt x="10704" y="5042"/>
                </a:lnTo>
                <a:cubicBezTo>
                  <a:pt x="10728" y="4840"/>
                  <a:pt x="10585" y="4649"/>
                  <a:pt x="10382" y="4625"/>
                </a:cubicBezTo>
                <a:lnTo>
                  <a:pt x="6906" y="4161"/>
                </a:lnTo>
                <a:lnTo>
                  <a:pt x="7358" y="685"/>
                </a:lnTo>
                <a:cubicBezTo>
                  <a:pt x="7394" y="482"/>
                  <a:pt x="7239" y="292"/>
                  <a:pt x="7037" y="268"/>
                </a:cubicBezTo>
                <a:lnTo>
                  <a:pt x="5072" y="6"/>
                </a:lnTo>
                <a:cubicBezTo>
                  <a:pt x="5051" y="2"/>
                  <a:pt x="5030" y="0"/>
                  <a:pt x="5010" y="0"/>
                </a:cubicBezTo>
                <a:close/>
              </a:path>
            </a:pathLst>
          </a:custGeom>
          <a:solidFill>
            <a:srgbClr val="D9D9D9">
              <a:alpha val="26666"/>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864" name="Google Shape;6864;p71"/>
          <p:cNvSpPr/>
          <p:nvPr/>
        </p:nvSpPr>
        <p:spPr>
          <a:xfrm>
            <a:off x="776271" y="5596299"/>
            <a:ext cx="466493" cy="581493"/>
          </a:xfrm>
          <a:custGeom>
            <a:avLst/>
            <a:gdLst/>
            <a:ahLst/>
            <a:cxnLst/>
            <a:rect l="l" t="t" r="r" b="b"/>
            <a:pathLst>
              <a:path w="10847" h="13521" extrusionOk="0">
                <a:moveTo>
                  <a:pt x="4151" y="435"/>
                </a:moveTo>
                <a:cubicBezTo>
                  <a:pt x="4440" y="435"/>
                  <a:pt x="4723" y="608"/>
                  <a:pt x="4774" y="994"/>
                </a:cubicBezTo>
                <a:cubicBezTo>
                  <a:pt x="4810" y="1184"/>
                  <a:pt x="4751" y="1387"/>
                  <a:pt x="4632" y="1542"/>
                </a:cubicBezTo>
                <a:lnTo>
                  <a:pt x="3834" y="1684"/>
                </a:lnTo>
                <a:cubicBezTo>
                  <a:pt x="3667" y="1589"/>
                  <a:pt x="3548" y="1434"/>
                  <a:pt x="3512" y="1244"/>
                </a:cubicBezTo>
                <a:lnTo>
                  <a:pt x="3500" y="1232"/>
                </a:lnTo>
                <a:cubicBezTo>
                  <a:pt x="3386" y="732"/>
                  <a:pt x="3773" y="435"/>
                  <a:pt x="4151" y="435"/>
                </a:cubicBezTo>
                <a:close/>
                <a:moveTo>
                  <a:pt x="7867" y="2746"/>
                </a:moveTo>
                <a:cubicBezTo>
                  <a:pt x="8125" y="2746"/>
                  <a:pt x="8352" y="2934"/>
                  <a:pt x="8394" y="3196"/>
                </a:cubicBezTo>
                <a:lnTo>
                  <a:pt x="9787" y="10757"/>
                </a:lnTo>
                <a:cubicBezTo>
                  <a:pt x="9835" y="11055"/>
                  <a:pt x="9644" y="11340"/>
                  <a:pt x="9346" y="11400"/>
                </a:cubicBezTo>
                <a:lnTo>
                  <a:pt x="3084" y="12543"/>
                </a:lnTo>
                <a:cubicBezTo>
                  <a:pt x="3053" y="12548"/>
                  <a:pt x="3023" y="12550"/>
                  <a:pt x="2992" y="12550"/>
                </a:cubicBezTo>
                <a:cubicBezTo>
                  <a:pt x="2730" y="12550"/>
                  <a:pt x="2494" y="12369"/>
                  <a:pt x="2441" y="12102"/>
                </a:cubicBezTo>
                <a:lnTo>
                  <a:pt x="1060" y="4530"/>
                </a:lnTo>
                <a:cubicBezTo>
                  <a:pt x="1012" y="4232"/>
                  <a:pt x="1203" y="3947"/>
                  <a:pt x="1512" y="3899"/>
                </a:cubicBezTo>
                <a:lnTo>
                  <a:pt x="2250" y="3768"/>
                </a:lnTo>
                <a:cubicBezTo>
                  <a:pt x="2292" y="3968"/>
                  <a:pt x="2474" y="4121"/>
                  <a:pt x="2680" y="4121"/>
                </a:cubicBezTo>
                <a:cubicBezTo>
                  <a:pt x="2707" y="4121"/>
                  <a:pt x="2735" y="4119"/>
                  <a:pt x="2762" y="4113"/>
                </a:cubicBezTo>
                <a:lnTo>
                  <a:pt x="6668" y="3399"/>
                </a:lnTo>
                <a:cubicBezTo>
                  <a:pt x="6906" y="3351"/>
                  <a:pt x="7060" y="3125"/>
                  <a:pt x="7025" y="2887"/>
                </a:cubicBezTo>
                <a:lnTo>
                  <a:pt x="7763" y="2756"/>
                </a:lnTo>
                <a:cubicBezTo>
                  <a:pt x="7798" y="2749"/>
                  <a:pt x="7833" y="2746"/>
                  <a:pt x="7867" y="2746"/>
                </a:cubicBezTo>
                <a:close/>
                <a:moveTo>
                  <a:pt x="4133" y="0"/>
                </a:moveTo>
                <a:cubicBezTo>
                  <a:pt x="4070" y="0"/>
                  <a:pt x="4006" y="6"/>
                  <a:pt x="3941" y="18"/>
                </a:cubicBezTo>
                <a:cubicBezTo>
                  <a:pt x="3346" y="125"/>
                  <a:pt x="2953" y="708"/>
                  <a:pt x="3072" y="1303"/>
                </a:cubicBezTo>
                <a:cubicBezTo>
                  <a:pt x="3108" y="1482"/>
                  <a:pt x="3179" y="1637"/>
                  <a:pt x="3286" y="1780"/>
                </a:cubicBezTo>
                <a:lnTo>
                  <a:pt x="2512" y="1923"/>
                </a:lnTo>
                <a:cubicBezTo>
                  <a:pt x="2191" y="1982"/>
                  <a:pt x="1988" y="2292"/>
                  <a:pt x="2036" y="2601"/>
                </a:cubicBezTo>
                <a:lnTo>
                  <a:pt x="2096" y="2887"/>
                </a:lnTo>
                <a:lnTo>
                  <a:pt x="798" y="3125"/>
                </a:lnTo>
                <a:cubicBezTo>
                  <a:pt x="322" y="3208"/>
                  <a:pt x="0" y="3673"/>
                  <a:pt x="83" y="4161"/>
                </a:cubicBezTo>
                <a:lnTo>
                  <a:pt x="1667" y="12793"/>
                </a:lnTo>
                <a:cubicBezTo>
                  <a:pt x="1741" y="13218"/>
                  <a:pt x="2120" y="13520"/>
                  <a:pt x="2548" y="13520"/>
                </a:cubicBezTo>
                <a:cubicBezTo>
                  <a:pt x="2599" y="13520"/>
                  <a:pt x="2651" y="13516"/>
                  <a:pt x="2703" y="13507"/>
                </a:cubicBezTo>
                <a:lnTo>
                  <a:pt x="10049" y="12162"/>
                </a:lnTo>
                <a:cubicBezTo>
                  <a:pt x="10525" y="12079"/>
                  <a:pt x="10847" y="11602"/>
                  <a:pt x="10763" y="11126"/>
                </a:cubicBezTo>
                <a:lnTo>
                  <a:pt x="9192" y="2494"/>
                </a:lnTo>
                <a:cubicBezTo>
                  <a:pt x="9108" y="2064"/>
                  <a:pt x="8737" y="1763"/>
                  <a:pt x="8316" y="1763"/>
                </a:cubicBezTo>
                <a:cubicBezTo>
                  <a:pt x="8259" y="1763"/>
                  <a:pt x="8202" y="1768"/>
                  <a:pt x="8144" y="1780"/>
                </a:cubicBezTo>
                <a:lnTo>
                  <a:pt x="6858" y="2018"/>
                </a:lnTo>
                <a:lnTo>
                  <a:pt x="6810" y="1732"/>
                </a:lnTo>
                <a:cubicBezTo>
                  <a:pt x="6756" y="1451"/>
                  <a:pt x="6497" y="1249"/>
                  <a:pt x="6210" y="1249"/>
                </a:cubicBezTo>
                <a:cubicBezTo>
                  <a:pt x="6180" y="1249"/>
                  <a:pt x="6150" y="1251"/>
                  <a:pt x="6120" y="1256"/>
                </a:cubicBezTo>
                <a:lnTo>
                  <a:pt x="5179" y="1434"/>
                </a:lnTo>
                <a:cubicBezTo>
                  <a:pt x="5227" y="1268"/>
                  <a:pt x="5239" y="1089"/>
                  <a:pt x="5215" y="910"/>
                </a:cubicBezTo>
                <a:cubicBezTo>
                  <a:pt x="5119" y="380"/>
                  <a:pt x="4655" y="0"/>
                  <a:pt x="4133" y="0"/>
                </a:cubicBezTo>
                <a:close/>
              </a:path>
            </a:pathLst>
          </a:custGeom>
          <a:solidFill>
            <a:srgbClr val="D9D9D9">
              <a:alpha val="26666"/>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865" name="Google Shape;6865;p71"/>
          <p:cNvSpPr/>
          <p:nvPr/>
        </p:nvSpPr>
        <p:spPr>
          <a:xfrm>
            <a:off x="859188" y="5805955"/>
            <a:ext cx="80079" cy="66488"/>
          </a:xfrm>
          <a:custGeom>
            <a:avLst/>
            <a:gdLst/>
            <a:ahLst/>
            <a:cxnLst/>
            <a:rect l="l" t="t" r="r" b="b"/>
            <a:pathLst>
              <a:path w="1862" h="1546" extrusionOk="0">
                <a:moveTo>
                  <a:pt x="1002" y="1"/>
                </a:moveTo>
                <a:cubicBezTo>
                  <a:pt x="959" y="1"/>
                  <a:pt x="915" y="5"/>
                  <a:pt x="870" y="12"/>
                </a:cubicBezTo>
                <a:cubicBezTo>
                  <a:pt x="191" y="131"/>
                  <a:pt x="1" y="1012"/>
                  <a:pt x="560" y="1405"/>
                </a:cubicBezTo>
                <a:cubicBezTo>
                  <a:pt x="702" y="1502"/>
                  <a:pt x="854" y="1545"/>
                  <a:pt x="1002" y="1545"/>
                </a:cubicBezTo>
                <a:cubicBezTo>
                  <a:pt x="1454" y="1545"/>
                  <a:pt x="1862" y="1142"/>
                  <a:pt x="1763" y="631"/>
                </a:cubicBezTo>
                <a:cubicBezTo>
                  <a:pt x="1689" y="259"/>
                  <a:pt x="1367" y="1"/>
                  <a:pt x="1002" y="1"/>
                </a:cubicBezTo>
                <a:close/>
              </a:path>
            </a:pathLst>
          </a:custGeom>
          <a:solidFill>
            <a:srgbClr val="D9D9D9">
              <a:alpha val="26666"/>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866" name="Google Shape;6866;p71"/>
          <p:cNvSpPr/>
          <p:nvPr/>
        </p:nvSpPr>
        <p:spPr>
          <a:xfrm>
            <a:off x="949503" y="5786603"/>
            <a:ext cx="165317" cy="57844"/>
          </a:xfrm>
          <a:custGeom>
            <a:avLst/>
            <a:gdLst/>
            <a:ahLst/>
            <a:cxnLst/>
            <a:rect l="l" t="t" r="r" b="b"/>
            <a:pathLst>
              <a:path w="3844" h="1345" extrusionOk="0">
                <a:moveTo>
                  <a:pt x="3236" y="0"/>
                </a:moveTo>
                <a:cubicBezTo>
                  <a:pt x="3205" y="0"/>
                  <a:pt x="3173" y="3"/>
                  <a:pt x="3140" y="10"/>
                </a:cubicBezTo>
                <a:lnTo>
                  <a:pt x="3152" y="10"/>
                </a:lnTo>
                <a:lnTo>
                  <a:pt x="556" y="474"/>
                </a:lnTo>
                <a:cubicBezTo>
                  <a:pt x="1" y="552"/>
                  <a:pt x="98" y="1344"/>
                  <a:pt x="597" y="1344"/>
                </a:cubicBezTo>
                <a:cubicBezTo>
                  <a:pt x="633" y="1344"/>
                  <a:pt x="671" y="1340"/>
                  <a:pt x="711" y="1331"/>
                </a:cubicBezTo>
                <a:lnTo>
                  <a:pt x="3294" y="867"/>
                </a:lnTo>
                <a:cubicBezTo>
                  <a:pt x="3844" y="766"/>
                  <a:pt x="3728" y="0"/>
                  <a:pt x="3236" y="0"/>
                </a:cubicBezTo>
                <a:close/>
              </a:path>
            </a:pathLst>
          </a:custGeom>
          <a:solidFill>
            <a:srgbClr val="D9D9D9">
              <a:alpha val="26666"/>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867" name="Google Shape;6867;p71"/>
          <p:cNvSpPr/>
          <p:nvPr/>
        </p:nvSpPr>
        <p:spPr>
          <a:xfrm>
            <a:off x="876090" y="5898635"/>
            <a:ext cx="79692" cy="66488"/>
          </a:xfrm>
          <a:custGeom>
            <a:avLst/>
            <a:gdLst/>
            <a:ahLst/>
            <a:cxnLst/>
            <a:rect l="l" t="t" r="r" b="b"/>
            <a:pathLst>
              <a:path w="1853" h="1546" extrusionOk="0">
                <a:moveTo>
                  <a:pt x="1003" y="1"/>
                </a:moveTo>
                <a:cubicBezTo>
                  <a:pt x="959" y="1"/>
                  <a:pt x="914" y="5"/>
                  <a:pt x="870" y="12"/>
                </a:cubicBezTo>
                <a:cubicBezTo>
                  <a:pt x="191" y="131"/>
                  <a:pt x="1" y="1012"/>
                  <a:pt x="560" y="1405"/>
                </a:cubicBezTo>
                <a:cubicBezTo>
                  <a:pt x="701" y="1502"/>
                  <a:pt x="853" y="1546"/>
                  <a:pt x="1000" y="1546"/>
                </a:cubicBezTo>
                <a:cubicBezTo>
                  <a:pt x="1449" y="1546"/>
                  <a:pt x="1853" y="1142"/>
                  <a:pt x="1763" y="631"/>
                </a:cubicBezTo>
                <a:cubicBezTo>
                  <a:pt x="1699" y="259"/>
                  <a:pt x="1369" y="1"/>
                  <a:pt x="1003" y="1"/>
                </a:cubicBezTo>
                <a:close/>
              </a:path>
            </a:pathLst>
          </a:custGeom>
          <a:solidFill>
            <a:srgbClr val="D9D9D9">
              <a:alpha val="26666"/>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868" name="Google Shape;6868;p71"/>
          <p:cNvSpPr/>
          <p:nvPr/>
        </p:nvSpPr>
        <p:spPr>
          <a:xfrm>
            <a:off x="968770" y="5879067"/>
            <a:ext cx="161705" cy="58059"/>
          </a:xfrm>
          <a:custGeom>
            <a:avLst/>
            <a:gdLst/>
            <a:ahLst/>
            <a:cxnLst/>
            <a:rect l="l" t="t" r="r" b="b"/>
            <a:pathLst>
              <a:path w="3760" h="1350" extrusionOk="0">
                <a:moveTo>
                  <a:pt x="3144" y="1"/>
                </a:moveTo>
                <a:cubicBezTo>
                  <a:pt x="3128" y="1"/>
                  <a:pt x="3113" y="1"/>
                  <a:pt x="3096" y="3"/>
                </a:cubicBezTo>
                <a:lnTo>
                  <a:pt x="501" y="467"/>
                </a:lnTo>
                <a:cubicBezTo>
                  <a:pt x="1" y="618"/>
                  <a:pt x="126" y="1349"/>
                  <a:pt x="620" y="1349"/>
                </a:cubicBezTo>
                <a:cubicBezTo>
                  <a:pt x="632" y="1349"/>
                  <a:pt x="644" y="1349"/>
                  <a:pt x="656" y="1348"/>
                </a:cubicBezTo>
                <a:lnTo>
                  <a:pt x="3251" y="872"/>
                </a:lnTo>
                <a:cubicBezTo>
                  <a:pt x="3759" y="722"/>
                  <a:pt x="3640" y="1"/>
                  <a:pt x="3144" y="1"/>
                </a:cubicBezTo>
                <a:close/>
              </a:path>
            </a:pathLst>
          </a:custGeom>
          <a:solidFill>
            <a:srgbClr val="D9D9D9">
              <a:alpha val="26666"/>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869" name="Google Shape;6869;p71"/>
          <p:cNvSpPr/>
          <p:nvPr/>
        </p:nvSpPr>
        <p:spPr>
          <a:xfrm>
            <a:off x="894023" y="5997509"/>
            <a:ext cx="80079" cy="66961"/>
          </a:xfrm>
          <a:custGeom>
            <a:avLst/>
            <a:gdLst/>
            <a:ahLst/>
            <a:cxnLst/>
            <a:rect l="l" t="t" r="r" b="b"/>
            <a:pathLst>
              <a:path w="1862" h="1557" extrusionOk="0">
                <a:moveTo>
                  <a:pt x="998" y="0"/>
                </a:moveTo>
                <a:cubicBezTo>
                  <a:pt x="956" y="0"/>
                  <a:pt x="913" y="4"/>
                  <a:pt x="870" y="11"/>
                </a:cubicBezTo>
                <a:cubicBezTo>
                  <a:pt x="191" y="130"/>
                  <a:pt x="0" y="1011"/>
                  <a:pt x="560" y="1416"/>
                </a:cubicBezTo>
                <a:cubicBezTo>
                  <a:pt x="701" y="1513"/>
                  <a:pt x="854" y="1556"/>
                  <a:pt x="1002" y="1556"/>
                </a:cubicBezTo>
                <a:cubicBezTo>
                  <a:pt x="1453" y="1556"/>
                  <a:pt x="1861" y="1153"/>
                  <a:pt x="1763" y="642"/>
                </a:cubicBezTo>
                <a:cubicBezTo>
                  <a:pt x="1699" y="268"/>
                  <a:pt x="1366" y="0"/>
                  <a:pt x="998" y="0"/>
                </a:cubicBezTo>
                <a:close/>
              </a:path>
            </a:pathLst>
          </a:custGeom>
          <a:solidFill>
            <a:srgbClr val="D9D9D9">
              <a:alpha val="26666"/>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870" name="Google Shape;6870;p71"/>
          <p:cNvSpPr/>
          <p:nvPr/>
        </p:nvSpPr>
        <p:spPr>
          <a:xfrm>
            <a:off x="986145" y="5977855"/>
            <a:ext cx="163081" cy="58231"/>
          </a:xfrm>
          <a:custGeom>
            <a:avLst/>
            <a:gdLst/>
            <a:ahLst/>
            <a:cxnLst/>
            <a:rect l="l" t="t" r="r" b="b"/>
            <a:pathLst>
              <a:path w="3792" h="1354" extrusionOk="0">
                <a:moveTo>
                  <a:pt x="3168" y="1"/>
                </a:moveTo>
                <a:cubicBezTo>
                  <a:pt x="3149" y="1"/>
                  <a:pt x="3129" y="2"/>
                  <a:pt x="3109" y="4"/>
                </a:cubicBezTo>
                <a:lnTo>
                  <a:pt x="514" y="480"/>
                </a:lnTo>
                <a:cubicBezTo>
                  <a:pt x="0" y="605"/>
                  <a:pt x="110" y="1354"/>
                  <a:pt x="612" y="1354"/>
                </a:cubicBezTo>
                <a:cubicBezTo>
                  <a:pt x="634" y="1354"/>
                  <a:pt x="657" y="1352"/>
                  <a:pt x="680" y="1349"/>
                </a:cubicBezTo>
                <a:lnTo>
                  <a:pt x="3264" y="885"/>
                </a:lnTo>
                <a:cubicBezTo>
                  <a:pt x="3792" y="747"/>
                  <a:pt x="3678" y="1"/>
                  <a:pt x="3168" y="1"/>
                </a:cubicBezTo>
                <a:close/>
              </a:path>
            </a:pathLst>
          </a:custGeom>
          <a:solidFill>
            <a:srgbClr val="D9D9D9">
              <a:alpha val="26666"/>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871" name="Google Shape;6871;p71"/>
          <p:cNvSpPr/>
          <p:nvPr/>
        </p:nvSpPr>
        <p:spPr>
          <a:xfrm>
            <a:off x="817215" y="6409124"/>
            <a:ext cx="334420" cy="299499"/>
          </a:xfrm>
          <a:custGeom>
            <a:avLst/>
            <a:gdLst/>
            <a:ahLst/>
            <a:cxnLst/>
            <a:rect l="l" t="t" r="r" b="b"/>
            <a:pathLst>
              <a:path w="7776" h="6964" extrusionOk="0">
                <a:moveTo>
                  <a:pt x="3943" y="1"/>
                </a:moveTo>
                <a:cubicBezTo>
                  <a:pt x="2906" y="1"/>
                  <a:pt x="1888" y="470"/>
                  <a:pt x="1227" y="1346"/>
                </a:cubicBezTo>
                <a:lnTo>
                  <a:pt x="6966" y="4978"/>
                </a:lnTo>
                <a:cubicBezTo>
                  <a:pt x="7775" y="3406"/>
                  <a:pt x="7251" y="1465"/>
                  <a:pt x="5763" y="525"/>
                </a:cubicBezTo>
                <a:cubicBezTo>
                  <a:pt x="5199" y="171"/>
                  <a:pt x="4568" y="1"/>
                  <a:pt x="3943" y="1"/>
                </a:cubicBezTo>
                <a:close/>
                <a:moveTo>
                  <a:pt x="822" y="1989"/>
                </a:moveTo>
                <a:lnTo>
                  <a:pt x="822" y="1989"/>
                </a:lnTo>
                <a:cubicBezTo>
                  <a:pt x="1" y="3561"/>
                  <a:pt x="524" y="5490"/>
                  <a:pt x="2025" y="6430"/>
                </a:cubicBezTo>
                <a:cubicBezTo>
                  <a:pt x="2587" y="6790"/>
                  <a:pt x="3218" y="6963"/>
                  <a:pt x="3842" y="6963"/>
                </a:cubicBezTo>
                <a:cubicBezTo>
                  <a:pt x="4870" y="6963"/>
                  <a:pt x="5882" y="6495"/>
                  <a:pt x="6549" y="5621"/>
                </a:cubicBezTo>
                <a:lnTo>
                  <a:pt x="822" y="1989"/>
                </a:lnTo>
                <a:close/>
              </a:path>
            </a:pathLst>
          </a:custGeom>
          <a:solidFill>
            <a:srgbClr val="D9D9D9">
              <a:alpha val="26666"/>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872" name="Google Shape;6872;p71"/>
          <p:cNvSpPr/>
          <p:nvPr/>
        </p:nvSpPr>
        <p:spPr>
          <a:xfrm>
            <a:off x="1442917" y="5767035"/>
            <a:ext cx="261739" cy="242557"/>
          </a:xfrm>
          <a:custGeom>
            <a:avLst/>
            <a:gdLst/>
            <a:ahLst/>
            <a:cxnLst/>
            <a:rect l="l" t="t" r="r" b="b"/>
            <a:pathLst>
              <a:path w="6086" h="5640" extrusionOk="0">
                <a:moveTo>
                  <a:pt x="3609" y="0"/>
                </a:moveTo>
                <a:lnTo>
                  <a:pt x="1215" y="1632"/>
                </a:lnTo>
                <a:cubicBezTo>
                  <a:pt x="251" y="2286"/>
                  <a:pt x="1" y="3596"/>
                  <a:pt x="656" y="4560"/>
                </a:cubicBezTo>
                <a:lnTo>
                  <a:pt x="763" y="4715"/>
                </a:lnTo>
                <a:cubicBezTo>
                  <a:pt x="1171" y="5316"/>
                  <a:pt x="1834" y="5640"/>
                  <a:pt x="2508" y="5640"/>
                </a:cubicBezTo>
                <a:cubicBezTo>
                  <a:pt x="2916" y="5640"/>
                  <a:pt x="3329" y="5522"/>
                  <a:pt x="3692" y="5275"/>
                </a:cubicBezTo>
                <a:lnTo>
                  <a:pt x="6085" y="3644"/>
                </a:lnTo>
                <a:lnTo>
                  <a:pt x="3609" y="0"/>
                </a:lnTo>
                <a:close/>
              </a:path>
            </a:pathLst>
          </a:custGeom>
          <a:solidFill>
            <a:srgbClr val="D9D9D9">
              <a:alpha val="26666"/>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873" name="Google Shape;6873;p71"/>
          <p:cNvSpPr/>
          <p:nvPr/>
        </p:nvSpPr>
        <p:spPr>
          <a:xfrm>
            <a:off x="1619588" y="5666312"/>
            <a:ext cx="261696" cy="242600"/>
          </a:xfrm>
          <a:custGeom>
            <a:avLst/>
            <a:gdLst/>
            <a:ahLst/>
            <a:cxnLst/>
            <a:rect l="l" t="t" r="r" b="b"/>
            <a:pathLst>
              <a:path w="6085" h="5641" extrusionOk="0">
                <a:moveTo>
                  <a:pt x="3580" y="1"/>
                </a:moveTo>
                <a:cubicBezTo>
                  <a:pt x="3174" y="1"/>
                  <a:pt x="2765" y="119"/>
                  <a:pt x="2406" y="366"/>
                </a:cubicBezTo>
                <a:lnTo>
                  <a:pt x="1" y="1997"/>
                </a:lnTo>
                <a:lnTo>
                  <a:pt x="2477" y="5640"/>
                </a:lnTo>
                <a:lnTo>
                  <a:pt x="4870" y="4009"/>
                </a:lnTo>
                <a:cubicBezTo>
                  <a:pt x="5835" y="3354"/>
                  <a:pt x="6085" y="2045"/>
                  <a:pt x="5430" y="1092"/>
                </a:cubicBezTo>
                <a:lnTo>
                  <a:pt x="5323" y="926"/>
                </a:lnTo>
                <a:cubicBezTo>
                  <a:pt x="4915" y="325"/>
                  <a:pt x="4252" y="1"/>
                  <a:pt x="3580" y="1"/>
                </a:cubicBezTo>
                <a:close/>
              </a:path>
            </a:pathLst>
          </a:custGeom>
          <a:solidFill>
            <a:srgbClr val="D9D9D9">
              <a:alpha val="26666"/>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874" name="Google Shape;6874;p71"/>
          <p:cNvSpPr/>
          <p:nvPr/>
        </p:nvSpPr>
        <p:spPr>
          <a:xfrm>
            <a:off x="1366151" y="6267591"/>
            <a:ext cx="461376" cy="459183"/>
          </a:xfrm>
          <a:custGeom>
            <a:avLst/>
            <a:gdLst/>
            <a:ahLst/>
            <a:cxnLst/>
            <a:rect l="l" t="t" r="r" b="b"/>
            <a:pathLst>
              <a:path w="10728" h="10677" extrusionOk="0">
                <a:moveTo>
                  <a:pt x="5007" y="0"/>
                </a:moveTo>
                <a:cubicBezTo>
                  <a:pt x="4823" y="0"/>
                  <a:pt x="4677" y="135"/>
                  <a:pt x="4655" y="327"/>
                </a:cubicBezTo>
                <a:lnTo>
                  <a:pt x="4191" y="3804"/>
                </a:lnTo>
                <a:lnTo>
                  <a:pt x="714" y="3339"/>
                </a:lnTo>
                <a:cubicBezTo>
                  <a:pt x="699" y="3338"/>
                  <a:pt x="683" y="3337"/>
                  <a:pt x="668" y="3337"/>
                </a:cubicBezTo>
                <a:cubicBezTo>
                  <a:pt x="475" y="3337"/>
                  <a:pt x="320" y="3473"/>
                  <a:pt x="298" y="3661"/>
                </a:cubicBezTo>
                <a:lnTo>
                  <a:pt x="36" y="5637"/>
                </a:lnTo>
                <a:cubicBezTo>
                  <a:pt x="0" y="5840"/>
                  <a:pt x="143" y="6030"/>
                  <a:pt x="357" y="6054"/>
                </a:cubicBezTo>
                <a:lnTo>
                  <a:pt x="3834" y="6518"/>
                </a:lnTo>
                <a:lnTo>
                  <a:pt x="3370" y="9995"/>
                </a:lnTo>
                <a:cubicBezTo>
                  <a:pt x="3346" y="10197"/>
                  <a:pt x="3489" y="10388"/>
                  <a:pt x="3691" y="10412"/>
                </a:cubicBezTo>
                <a:lnTo>
                  <a:pt x="5667" y="10674"/>
                </a:lnTo>
                <a:cubicBezTo>
                  <a:pt x="5682" y="10675"/>
                  <a:pt x="5697" y="10676"/>
                  <a:pt x="5712" y="10676"/>
                </a:cubicBezTo>
                <a:cubicBezTo>
                  <a:pt x="5897" y="10676"/>
                  <a:pt x="6062" y="10540"/>
                  <a:pt x="6084" y="10352"/>
                </a:cubicBezTo>
                <a:lnTo>
                  <a:pt x="6548" y="6876"/>
                </a:lnTo>
                <a:lnTo>
                  <a:pt x="10025" y="7328"/>
                </a:lnTo>
                <a:cubicBezTo>
                  <a:pt x="10045" y="7331"/>
                  <a:pt x="10064" y="7333"/>
                  <a:pt x="10084" y="7333"/>
                </a:cubicBezTo>
                <a:cubicBezTo>
                  <a:pt x="10263" y="7333"/>
                  <a:pt x="10420" y="7189"/>
                  <a:pt x="10442" y="7007"/>
                </a:cubicBezTo>
                <a:lnTo>
                  <a:pt x="10704" y="5042"/>
                </a:lnTo>
                <a:cubicBezTo>
                  <a:pt x="10728" y="4828"/>
                  <a:pt x="10585" y="4649"/>
                  <a:pt x="10382" y="4613"/>
                </a:cubicBezTo>
                <a:lnTo>
                  <a:pt x="6906" y="4161"/>
                </a:lnTo>
                <a:lnTo>
                  <a:pt x="7358" y="684"/>
                </a:lnTo>
                <a:cubicBezTo>
                  <a:pt x="7394" y="470"/>
                  <a:pt x="7239" y="291"/>
                  <a:pt x="7037" y="256"/>
                </a:cubicBezTo>
                <a:lnTo>
                  <a:pt x="5072" y="6"/>
                </a:lnTo>
                <a:cubicBezTo>
                  <a:pt x="5050" y="2"/>
                  <a:pt x="5028" y="0"/>
                  <a:pt x="5007" y="0"/>
                </a:cubicBezTo>
                <a:close/>
              </a:path>
            </a:pathLst>
          </a:custGeom>
          <a:solidFill>
            <a:srgbClr val="D9D9D9">
              <a:alpha val="26666"/>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875" name="Google Shape;6875;p71"/>
          <p:cNvSpPr/>
          <p:nvPr/>
        </p:nvSpPr>
        <p:spPr>
          <a:xfrm>
            <a:off x="76811" y="301963"/>
            <a:ext cx="261696" cy="242557"/>
          </a:xfrm>
          <a:custGeom>
            <a:avLst/>
            <a:gdLst/>
            <a:ahLst/>
            <a:cxnLst/>
            <a:rect l="l" t="t" r="r" b="b"/>
            <a:pathLst>
              <a:path w="6085" h="5640" extrusionOk="0">
                <a:moveTo>
                  <a:pt x="3596" y="0"/>
                </a:moveTo>
                <a:lnTo>
                  <a:pt x="1215" y="1631"/>
                </a:lnTo>
                <a:cubicBezTo>
                  <a:pt x="250" y="2286"/>
                  <a:pt x="0" y="3596"/>
                  <a:pt x="655" y="4560"/>
                </a:cubicBezTo>
                <a:lnTo>
                  <a:pt x="774" y="4715"/>
                </a:lnTo>
                <a:cubicBezTo>
                  <a:pt x="1175" y="5316"/>
                  <a:pt x="1834" y="5640"/>
                  <a:pt x="2508" y="5640"/>
                </a:cubicBezTo>
                <a:cubicBezTo>
                  <a:pt x="2915" y="5640"/>
                  <a:pt x="3328" y="5521"/>
                  <a:pt x="3691" y="5275"/>
                </a:cubicBezTo>
                <a:lnTo>
                  <a:pt x="6084" y="3644"/>
                </a:lnTo>
                <a:lnTo>
                  <a:pt x="3596" y="0"/>
                </a:lnTo>
                <a:close/>
              </a:path>
            </a:pathLst>
          </a:custGeom>
          <a:solidFill>
            <a:srgbClr val="D9D9D9">
              <a:alpha val="26666"/>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876" name="Google Shape;6876;p71"/>
          <p:cNvSpPr/>
          <p:nvPr/>
        </p:nvSpPr>
        <p:spPr>
          <a:xfrm>
            <a:off x="253439" y="201758"/>
            <a:ext cx="261696" cy="242084"/>
          </a:xfrm>
          <a:custGeom>
            <a:avLst/>
            <a:gdLst/>
            <a:ahLst/>
            <a:cxnLst/>
            <a:rect l="l" t="t" r="r" b="b"/>
            <a:pathLst>
              <a:path w="6085" h="5629" extrusionOk="0">
                <a:moveTo>
                  <a:pt x="3578" y="1"/>
                </a:moveTo>
                <a:cubicBezTo>
                  <a:pt x="3170" y="1"/>
                  <a:pt x="2757" y="119"/>
                  <a:pt x="2394" y="366"/>
                </a:cubicBezTo>
                <a:lnTo>
                  <a:pt x="1" y="1985"/>
                </a:lnTo>
                <a:lnTo>
                  <a:pt x="2477" y="5628"/>
                </a:lnTo>
                <a:lnTo>
                  <a:pt x="4870" y="4009"/>
                </a:lnTo>
                <a:cubicBezTo>
                  <a:pt x="5835" y="3354"/>
                  <a:pt x="6085" y="2044"/>
                  <a:pt x="5430" y="1080"/>
                </a:cubicBezTo>
                <a:lnTo>
                  <a:pt x="5323" y="925"/>
                </a:lnTo>
                <a:cubicBezTo>
                  <a:pt x="4915" y="324"/>
                  <a:pt x="4252" y="1"/>
                  <a:pt x="3578" y="1"/>
                </a:cubicBezTo>
                <a:close/>
              </a:path>
            </a:pathLst>
          </a:custGeom>
          <a:solidFill>
            <a:srgbClr val="D9D9D9">
              <a:alpha val="26666"/>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877" name="Google Shape;6877;p71"/>
          <p:cNvSpPr/>
          <p:nvPr/>
        </p:nvSpPr>
        <p:spPr>
          <a:xfrm>
            <a:off x="0" y="802991"/>
            <a:ext cx="461376" cy="458709"/>
          </a:xfrm>
          <a:custGeom>
            <a:avLst/>
            <a:gdLst/>
            <a:ahLst/>
            <a:cxnLst/>
            <a:rect l="l" t="t" r="r" b="b"/>
            <a:pathLst>
              <a:path w="10728" h="10666" extrusionOk="0">
                <a:moveTo>
                  <a:pt x="5007" y="1"/>
                </a:moveTo>
                <a:cubicBezTo>
                  <a:pt x="4823" y="1"/>
                  <a:pt x="4676" y="136"/>
                  <a:pt x="4644" y="328"/>
                </a:cubicBezTo>
                <a:lnTo>
                  <a:pt x="4191" y="3793"/>
                </a:lnTo>
                <a:lnTo>
                  <a:pt x="715" y="3340"/>
                </a:lnTo>
                <a:cubicBezTo>
                  <a:pt x="692" y="3336"/>
                  <a:pt x="671" y="3335"/>
                  <a:pt x="649" y="3335"/>
                </a:cubicBezTo>
                <a:cubicBezTo>
                  <a:pt x="465" y="3335"/>
                  <a:pt x="318" y="3469"/>
                  <a:pt x="286" y="3662"/>
                </a:cubicBezTo>
                <a:lnTo>
                  <a:pt x="24" y="5626"/>
                </a:lnTo>
                <a:cubicBezTo>
                  <a:pt x="0" y="5829"/>
                  <a:pt x="143" y="6019"/>
                  <a:pt x="345" y="6043"/>
                </a:cubicBezTo>
                <a:lnTo>
                  <a:pt x="3834" y="6507"/>
                </a:lnTo>
                <a:lnTo>
                  <a:pt x="3370" y="9984"/>
                </a:lnTo>
                <a:cubicBezTo>
                  <a:pt x="3346" y="10186"/>
                  <a:pt x="3489" y="10377"/>
                  <a:pt x="3691" y="10401"/>
                </a:cubicBezTo>
                <a:lnTo>
                  <a:pt x="5668" y="10663"/>
                </a:lnTo>
                <a:cubicBezTo>
                  <a:pt x="5682" y="10664"/>
                  <a:pt x="5697" y="10665"/>
                  <a:pt x="5712" y="10665"/>
                </a:cubicBezTo>
                <a:cubicBezTo>
                  <a:pt x="5897" y="10665"/>
                  <a:pt x="6062" y="10529"/>
                  <a:pt x="6084" y="10341"/>
                </a:cubicBezTo>
                <a:lnTo>
                  <a:pt x="6537" y="6864"/>
                </a:lnTo>
                <a:lnTo>
                  <a:pt x="10025" y="7329"/>
                </a:lnTo>
                <a:cubicBezTo>
                  <a:pt x="10039" y="7330"/>
                  <a:pt x="10053" y="7331"/>
                  <a:pt x="10067" y="7331"/>
                </a:cubicBezTo>
                <a:cubicBezTo>
                  <a:pt x="10253" y="7331"/>
                  <a:pt x="10420" y="7184"/>
                  <a:pt x="10442" y="6995"/>
                </a:cubicBezTo>
                <a:lnTo>
                  <a:pt x="10704" y="5019"/>
                </a:lnTo>
                <a:cubicBezTo>
                  <a:pt x="10728" y="4817"/>
                  <a:pt x="10585" y="4626"/>
                  <a:pt x="10382" y="4602"/>
                </a:cubicBezTo>
                <a:lnTo>
                  <a:pt x="6906" y="4150"/>
                </a:lnTo>
                <a:lnTo>
                  <a:pt x="7358" y="661"/>
                </a:lnTo>
                <a:cubicBezTo>
                  <a:pt x="7382" y="459"/>
                  <a:pt x="7239" y="280"/>
                  <a:pt x="7037" y="245"/>
                </a:cubicBezTo>
                <a:lnTo>
                  <a:pt x="5072" y="6"/>
                </a:lnTo>
                <a:cubicBezTo>
                  <a:pt x="5050" y="3"/>
                  <a:pt x="5028" y="1"/>
                  <a:pt x="5007" y="1"/>
                </a:cubicBezTo>
                <a:close/>
              </a:path>
            </a:pathLst>
          </a:custGeom>
          <a:solidFill>
            <a:srgbClr val="D9D9D9">
              <a:alpha val="26666"/>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878" name="Google Shape;6878;p71"/>
          <p:cNvSpPr/>
          <p:nvPr/>
        </p:nvSpPr>
        <p:spPr>
          <a:xfrm>
            <a:off x="76811" y="1668587"/>
            <a:ext cx="261696" cy="242084"/>
          </a:xfrm>
          <a:custGeom>
            <a:avLst/>
            <a:gdLst/>
            <a:ahLst/>
            <a:cxnLst/>
            <a:rect l="l" t="t" r="r" b="b"/>
            <a:pathLst>
              <a:path w="6085" h="5629" extrusionOk="0">
                <a:moveTo>
                  <a:pt x="3596" y="1"/>
                </a:moveTo>
                <a:lnTo>
                  <a:pt x="1215" y="1620"/>
                </a:lnTo>
                <a:cubicBezTo>
                  <a:pt x="250" y="2275"/>
                  <a:pt x="0" y="3585"/>
                  <a:pt x="655" y="4549"/>
                </a:cubicBezTo>
                <a:lnTo>
                  <a:pt x="774" y="4704"/>
                </a:lnTo>
                <a:cubicBezTo>
                  <a:pt x="1175" y="5305"/>
                  <a:pt x="1834" y="5629"/>
                  <a:pt x="2508" y="5629"/>
                </a:cubicBezTo>
                <a:cubicBezTo>
                  <a:pt x="2915" y="5629"/>
                  <a:pt x="3328" y="5510"/>
                  <a:pt x="3691" y="5264"/>
                </a:cubicBezTo>
                <a:lnTo>
                  <a:pt x="6084" y="3644"/>
                </a:lnTo>
                <a:lnTo>
                  <a:pt x="3596" y="1"/>
                </a:lnTo>
                <a:close/>
              </a:path>
            </a:pathLst>
          </a:custGeom>
          <a:solidFill>
            <a:srgbClr val="D9D9D9">
              <a:alpha val="26666"/>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879" name="Google Shape;6879;p71"/>
          <p:cNvSpPr/>
          <p:nvPr/>
        </p:nvSpPr>
        <p:spPr>
          <a:xfrm>
            <a:off x="253439" y="1568251"/>
            <a:ext cx="261696" cy="242213"/>
          </a:xfrm>
          <a:custGeom>
            <a:avLst/>
            <a:gdLst/>
            <a:ahLst/>
            <a:cxnLst/>
            <a:rect l="l" t="t" r="r" b="b"/>
            <a:pathLst>
              <a:path w="6085" h="5632" extrusionOk="0">
                <a:moveTo>
                  <a:pt x="3589" y="1"/>
                </a:moveTo>
                <a:cubicBezTo>
                  <a:pt x="3177" y="1"/>
                  <a:pt x="2761" y="120"/>
                  <a:pt x="2394" y="369"/>
                </a:cubicBezTo>
                <a:lnTo>
                  <a:pt x="1" y="1989"/>
                </a:lnTo>
                <a:lnTo>
                  <a:pt x="2477" y="5632"/>
                </a:lnTo>
                <a:lnTo>
                  <a:pt x="4870" y="4001"/>
                </a:lnTo>
                <a:cubicBezTo>
                  <a:pt x="5835" y="3346"/>
                  <a:pt x="6085" y="2036"/>
                  <a:pt x="5430" y="1072"/>
                </a:cubicBezTo>
                <a:lnTo>
                  <a:pt x="5430" y="1072"/>
                </a:lnTo>
                <a:lnTo>
                  <a:pt x="5430" y="1084"/>
                </a:lnTo>
                <a:lnTo>
                  <a:pt x="5323" y="917"/>
                </a:lnTo>
                <a:cubicBezTo>
                  <a:pt x="4917" y="319"/>
                  <a:pt x="4259" y="1"/>
                  <a:pt x="3589" y="1"/>
                </a:cubicBezTo>
                <a:close/>
              </a:path>
            </a:pathLst>
          </a:custGeom>
          <a:solidFill>
            <a:srgbClr val="D9D9D9">
              <a:alpha val="26666"/>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880" name="Google Shape;6880;p71"/>
          <p:cNvSpPr/>
          <p:nvPr/>
        </p:nvSpPr>
        <p:spPr>
          <a:xfrm>
            <a:off x="0" y="2168754"/>
            <a:ext cx="461376" cy="459183"/>
          </a:xfrm>
          <a:custGeom>
            <a:avLst/>
            <a:gdLst/>
            <a:ahLst/>
            <a:cxnLst/>
            <a:rect l="l" t="t" r="r" b="b"/>
            <a:pathLst>
              <a:path w="10728" h="10677" extrusionOk="0">
                <a:moveTo>
                  <a:pt x="5026" y="1"/>
                </a:moveTo>
                <a:cubicBezTo>
                  <a:pt x="4833" y="1"/>
                  <a:pt x="4677" y="137"/>
                  <a:pt x="4644" y="325"/>
                </a:cubicBezTo>
                <a:lnTo>
                  <a:pt x="4191" y="3813"/>
                </a:lnTo>
                <a:lnTo>
                  <a:pt x="715" y="3349"/>
                </a:lnTo>
                <a:cubicBezTo>
                  <a:pt x="700" y="3347"/>
                  <a:pt x="685" y="3346"/>
                  <a:pt x="670" y="3346"/>
                </a:cubicBezTo>
                <a:cubicBezTo>
                  <a:pt x="485" y="3346"/>
                  <a:pt x="320" y="3483"/>
                  <a:pt x="298" y="3670"/>
                </a:cubicBezTo>
                <a:lnTo>
                  <a:pt x="24" y="5635"/>
                </a:lnTo>
                <a:cubicBezTo>
                  <a:pt x="0" y="5837"/>
                  <a:pt x="143" y="6028"/>
                  <a:pt x="345" y="6052"/>
                </a:cubicBezTo>
                <a:lnTo>
                  <a:pt x="3834" y="6516"/>
                </a:lnTo>
                <a:lnTo>
                  <a:pt x="3370" y="9993"/>
                </a:lnTo>
                <a:cubicBezTo>
                  <a:pt x="3346" y="10195"/>
                  <a:pt x="3489" y="10386"/>
                  <a:pt x="3691" y="10409"/>
                </a:cubicBezTo>
                <a:lnTo>
                  <a:pt x="5668" y="10671"/>
                </a:lnTo>
                <a:cubicBezTo>
                  <a:pt x="5688" y="10675"/>
                  <a:pt x="5709" y="10677"/>
                  <a:pt x="5729" y="10677"/>
                </a:cubicBezTo>
                <a:cubicBezTo>
                  <a:pt x="5905" y="10677"/>
                  <a:pt x="6052" y="10542"/>
                  <a:pt x="6084" y="10350"/>
                </a:cubicBezTo>
                <a:lnTo>
                  <a:pt x="6537" y="6873"/>
                </a:lnTo>
                <a:lnTo>
                  <a:pt x="10025" y="7338"/>
                </a:lnTo>
                <a:cubicBezTo>
                  <a:pt x="10040" y="7339"/>
                  <a:pt x="10055" y="7340"/>
                  <a:pt x="10069" y="7340"/>
                </a:cubicBezTo>
                <a:cubicBezTo>
                  <a:pt x="10255" y="7340"/>
                  <a:pt x="10420" y="7204"/>
                  <a:pt x="10442" y="7016"/>
                </a:cubicBezTo>
                <a:lnTo>
                  <a:pt x="10704" y="5040"/>
                </a:lnTo>
                <a:cubicBezTo>
                  <a:pt x="10728" y="4837"/>
                  <a:pt x="10585" y="4647"/>
                  <a:pt x="10382" y="4623"/>
                </a:cubicBezTo>
                <a:lnTo>
                  <a:pt x="6906" y="4159"/>
                </a:lnTo>
                <a:lnTo>
                  <a:pt x="7358" y="682"/>
                </a:lnTo>
                <a:cubicBezTo>
                  <a:pt x="7382" y="480"/>
                  <a:pt x="7239" y="289"/>
                  <a:pt x="7037" y="265"/>
                </a:cubicBezTo>
                <a:lnTo>
                  <a:pt x="5072" y="3"/>
                </a:lnTo>
                <a:cubicBezTo>
                  <a:pt x="5057" y="2"/>
                  <a:pt x="5041" y="1"/>
                  <a:pt x="5026" y="1"/>
                </a:cubicBezTo>
                <a:close/>
              </a:path>
            </a:pathLst>
          </a:custGeom>
          <a:solidFill>
            <a:srgbClr val="D9D9D9">
              <a:alpha val="26666"/>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881" name="Google Shape;6881;p71"/>
          <p:cNvSpPr/>
          <p:nvPr/>
        </p:nvSpPr>
        <p:spPr>
          <a:xfrm>
            <a:off x="76811" y="3034735"/>
            <a:ext cx="261696" cy="242084"/>
          </a:xfrm>
          <a:custGeom>
            <a:avLst/>
            <a:gdLst/>
            <a:ahLst/>
            <a:cxnLst/>
            <a:rect l="l" t="t" r="r" b="b"/>
            <a:pathLst>
              <a:path w="6085" h="5629" extrusionOk="0">
                <a:moveTo>
                  <a:pt x="3596" y="1"/>
                </a:moveTo>
                <a:lnTo>
                  <a:pt x="1215" y="1620"/>
                </a:lnTo>
                <a:cubicBezTo>
                  <a:pt x="250" y="2275"/>
                  <a:pt x="0" y="3585"/>
                  <a:pt x="655" y="4549"/>
                </a:cubicBezTo>
                <a:lnTo>
                  <a:pt x="774" y="4716"/>
                </a:lnTo>
                <a:cubicBezTo>
                  <a:pt x="1174" y="5308"/>
                  <a:pt x="1832" y="5629"/>
                  <a:pt x="2505" y="5629"/>
                </a:cubicBezTo>
                <a:cubicBezTo>
                  <a:pt x="2913" y="5629"/>
                  <a:pt x="3327" y="5511"/>
                  <a:pt x="3691" y="5263"/>
                </a:cubicBezTo>
                <a:lnTo>
                  <a:pt x="6084" y="3644"/>
                </a:lnTo>
                <a:lnTo>
                  <a:pt x="3596" y="1"/>
                </a:lnTo>
                <a:close/>
              </a:path>
            </a:pathLst>
          </a:custGeom>
          <a:solidFill>
            <a:srgbClr val="D9D9D9">
              <a:alpha val="26666"/>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882" name="Google Shape;6882;p71"/>
          <p:cNvSpPr/>
          <p:nvPr/>
        </p:nvSpPr>
        <p:spPr>
          <a:xfrm>
            <a:off x="253439" y="2934056"/>
            <a:ext cx="261696" cy="242557"/>
          </a:xfrm>
          <a:custGeom>
            <a:avLst/>
            <a:gdLst/>
            <a:ahLst/>
            <a:cxnLst/>
            <a:rect l="l" t="t" r="r" b="b"/>
            <a:pathLst>
              <a:path w="6085" h="5640" extrusionOk="0">
                <a:moveTo>
                  <a:pt x="3578" y="0"/>
                </a:moveTo>
                <a:cubicBezTo>
                  <a:pt x="3170" y="0"/>
                  <a:pt x="2757" y="119"/>
                  <a:pt x="2394" y="365"/>
                </a:cubicBezTo>
                <a:lnTo>
                  <a:pt x="1" y="1996"/>
                </a:lnTo>
                <a:lnTo>
                  <a:pt x="2477" y="5640"/>
                </a:lnTo>
                <a:lnTo>
                  <a:pt x="4870" y="4009"/>
                </a:lnTo>
                <a:cubicBezTo>
                  <a:pt x="5835" y="3354"/>
                  <a:pt x="6085" y="2044"/>
                  <a:pt x="5430" y="1080"/>
                </a:cubicBezTo>
                <a:lnTo>
                  <a:pt x="5323" y="925"/>
                </a:lnTo>
                <a:cubicBezTo>
                  <a:pt x="4915" y="324"/>
                  <a:pt x="4252" y="0"/>
                  <a:pt x="3578" y="0"/>
                </a:cubicBezTo>
                <a:close/>
              </a:path>
            </a:pathLst>
          </a:custGeom>
          <a:solidFill>
            <a:srgbClr val="D9D9D9">
              <a:alpha val="26666"/>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883" name="Google Shape;6883;p71"/>
          <p:cNvSpPr/>
          <p:nvPr/>
        </p:nvSpPr>
        <p:spPr>
          <a:xfrm>
            <a:off x="0" y="3535419"/>
            <a:ext cx="461376" cy="458667"/>
          </a:xfrm>
          <a:custGeom>
            <a:avLst/>
            <a:gdLst/>
            <a:ahLst/>
            <a:cxnLst/>
            <a:rect l="l" t="t" r="r" b="b"/>
            <a:pathLst>
              <a:path w="10728" h="10665" extrusionOk="0">
                <a:moveTo>
                  <a:pt x="5026" y="0"/>
                </a:moveTo>
                <a:cubicBezTo>
                  <a:pt x="4833" y="0"/>
                  <a:pt x="4678" y="137"/>
                  <a:pt x="4656" y="325"/>
                </a:cubicBezTo>
                <a:lnTo>
                  <a:pt x="4191" y="3801"/>
                </a:lnTo>
                <a:lnTo>
                  <a:pt x="715" y="3337"/>
                </a:lnTo>
                <a:cubicBezTo>
                  <a:pt x="700" y="3335"/>
                  <a:pt x="685" y="3334"/>
                  <a:pt x="670" y="3334"/>
                </a:cubicBezTo>
                <a:cubicBezTo>
                  <a:pt x="485" y="3334"/>
                  <a:pt x="320" y="3471"/>
                  <a:pt x="298" y="3658"/>
                </a:cubicBezTo>
                <a:lnTo>
                  <a:pt x="24" y="5635"/>
                </a:lnTo>
                <a:cubicBezTo>
                  <a:pt x="0" y="5837"/>
                  <a:pt x="143" y="6016"/>
                  <a:pt x="345" y="6051"/>
                </a:cubicBezTo>
                <a:lnTo>
                  <a:pt x="3834" y="6504"/>
                </a:lnTo>
                <a:lnTo>
                  <a:pt x="3370" y="9992"/>
                </a:lnTo>
                <a:cubicBezTo>
                  <a:pt x="3346" y="10195"/>
                  <a:pt x="3489" y="10373"/>
                  <a:pt x="3691" y="10409"/>
                </a:cubicBezTo>
                <a:lnTo>
                  <a:pt x="5668" y="10659"/>
                </a:lnTo>
                <a:cubicBezTo>
                  <a:pt x="5689" y="10663"/>
                  <a:pt x="5709" y="10665"/>
                  <a:pt x="5730" y="10665"/>
                </a:cubicBezTo>
                <a:cubicBezTo>
                  <a:pt x="5908" y="10665"/>
                  <a:pt x="6063" y="10531"/>
                  <a:pt x="6084" y="10350"/>
                </a:cubicBezTo>
                <a:lnTo>
                  <a:pt x="6537" y="6861"/>
                </a:lnTo>
                <a:lnTo>
                  <a:pt x="10025" y="7325"/>
                </a:lnTo>
                <a:cubicBezTo>
                  <a:pt x="10040" y="7327"/>
                  <a:pt x="10055" y="7328"/>
                  <a:pt x="10069" y="7328"/>
                </a:cubicBezTo>
                <a:cubicBezTo>
                  <a:pt x="10253" y="7328"/>
                  <a:pt x="10409" y="7192"/>
                  <a:pt x="10442" y="7016"/>
                </a:cubicBezTo>
                <a:lnTo>
                  <a:pt x="10704" y="5039"/>
                </a:lnTo>
                <a:cubicBezTo>
                  <a:pt x="10728" y="4837"/>
                  <a:pt x="10585" y="4646"/>
                  <a:pt x="10382" y="4623"/>
                </a:cubicBezTo>
                <a:lnTo>
                  <a:pt x="6906" y="4158"/>
                </a:lnTo>
                <a:lnTo>
                  <a:pt x="7358" y="682"/>
                </a:lnTo>
                <a:cubicBezTo>
                  <a:pt x="7382" y="479"/>
                  <a:pt x="7239" y="289"/>
                  <a:pt x="7037" y="265"/>
                </a:cubicBezTo>
                <a:lnTo>
                  <a:pt x="5072" y="3"/>
                </a:lnTo>
                <a:cubicBezTo>
                  <a:pt x="5057" y="1"/>
                  <a:pt x="5041" y="0"/>
                  <a:pt x="5026" y="0"/>
                </a:cubicBezTo>
                <a:close/>
              </a:path>
            </a:pathLst>
          </a:custGeom>
          <a:solidFill>
            <a:srgbClr val="D9D9D9">
              <a:alpha val="26666"/>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884" name="Google Shape;6884;p71"/>
          <p:cNvSpPr/>
          <p:nvPr/>
        </p:nvSpPr>
        <p:spPr>
          <a:xfrm>
            <a:off x="76811" y="4400884"/>
            <a:ext cx="261696" cy="242213"/>
          </a:xfrm>
          <a:custGeom>
            <a:avLst/>
            <a:gdLst/>
            <a:ahLst/>
            <a:cxnLst/>
            <a:rect l="l" t="t" r="r" b="b"/>
            <a:pathLst>
              <a:path w="6085" h="5632" extrusionOk="0">
                <a:moveTo>
                  <a:pt x="3596" y="1"/>
                </a:moveTo>
                <a:lnTo>
                  <a:pt x="1215" y="1620"/>
                </a:lnTo>
                <a:cubicBezTo>
                  <a:pt x="250" y="2275"/>
                  <a:pt x="0" y="3584"/>
                  <a:pt x="655" y="4549"/>
                </a:cubicBezTo>
                <a:lnTo>
                  <a:pt x="774" y="4715"/>
                </a:lnTo>
                <a:cubicBezTo>
                  <a:pt x="1176" y="5311"/>
                  <a:pt x="1838" y="5632"/>
                  <a:pt x="2514" y="5632"/>
                </a:cubicBezTo>
                <a:cubicBezTo>
                  <a:pt x="2919" y="5632"/>
                  <a:pt x="3329" y="5516"/>
                  <a:pt x="3691" y="5275"/>
                </a:cubicBezTo>
                <a:lnTo>
                  <a:pt x="6084" y="3644"/>
                </a:lnTo>
                <a:lnTo>
                  <a:pt x="3596" y="1"/>
                </a:lnTo>
                <a:close/>
              </a:path>
            </a:pathLst>
          </a:custGeom>
          <a:solidFill>
            <a:srgbClr val="D9D9D9">
              <a:alpha val="26666"/>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885" name="Google Shape;6885;p71"/>
          <p:cNvSpPr/>
          <p:nvPr/>
        </p:nvSpPr>
        <p:spPr>
          <a:xfrm>
            <a:off x="253439" y="4300207"/>
            <a:ext cx="261696" cy="242557"/>
          </a:xfrm>
          <a:custGeom>
            <a:avLst/>
            <a:gdLst/>
            <a:ahLst/>
            <a:cxnLst/>
            <a:rect l="l" t="t" r="r" b="b"/>
            <a:pathLst>
              <a:path w="6085" h="5640" extrusionOk="0">
                <a:moveTo>
                  <a:pt x="3578" y="0"/>
                </a:moveTo>
                <a:cubicBezTo>
                  <a:pt x="3170" y="0"/>
                  <a:pt x="2757" y="118"/>
                  <a:pt x="2394" y="365"/>
                </a:cubicBezTo>
                <a:lnTo>
                  <a:pt x="1" y="1996"/>
                </a:lnTo>
                <a:lnTo>
                  <a:pt x="2477" y="5640"/>
                </a:lnTo>
                <a:lnTo>
                  <a:pt x="4870" y="4008"/>
                </a:lnTo>
                <a:cubicBezTo>
                  <a:pt x="5835" y="3354"/>
                  <a:pt x="6085" y="2044"/>
                  <a:pt x="5430" y="1091"/>
                </a:cubicBezTo>
                <a:lnTo>
                  <a:pt x="5323" y="925"/>
                </a:lnTo>
                <a:cubicBezTo>
                  <a:pt x="4915" y="324"/>
                  <a:pt x="4252" y="0"/>
                  <a:pt x="3578" y="0"/>
                </a:cubicBezTo>
                <a:close/>
              </a:path>
            </a:pathLst>
          </a:custGeom>
          <a:solidFill>
            <a:srgbClr val="D9D9D9">
              <a:alpha val="26666"/>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886" name="Google Shape;6886;p71"/>
          <p:cNvSpPr/>
          <p:nvPr/>
        </p:nvSpPr>
        <p:spPr>
          <a:xfrm>
            <a:off x="0" y="4901439"/>
            <a:ext cx="461376" cy="459183"/>
          </a:xfrm>
          <a:custGeom>
            <a:avLst/>
            <a:gdLst/>
            <a:ahLst/>
            <a:cxnLst/>
            <a:rect l="l" t="t" r="r" b="b"/>
            <a:pathLst>
              <a:path w="10728" h="10677" extrusionOk="0">
                <a:moveTo>
                  <a:pt x="5007" y="0"/>
                </a:moveTo>
                <a:cubicBezTo>
                  <a:pt x="4823" y="0"/>
                  <a:pt x="4676" y="135"/>
                  <a:pt x="4644" y="327"/>
                </a:cubicBezTo>
                <a:lnTo>
                  <a:pt x="4191" y="3804"/>
                </a:lnTo>
                <a:lnTo>
                  <a:pt x="715" y="3340"/>
                </a:lnTo>
                <a:cubicBezTo>
                  <a:pt x="700" y="3338"/>
                  <a:pt x="685" y="3337"/>
                  <a:pt x="670" y="3337"/>
                </a:cubicBezTo>
                <a:cubicBezTo>
                  <a:pt x="485" y="3337"/>
                  <a:pt x="320" y="3473"/>
                  <a:pt x="298" y="3661"/>
                </a:cubicBezTo>
                <a:lnTo>
                  <a:pt x="24" y="5638"/>
                </a:lnTo>
                <a:cubicBezTo>
                  <a:pt x="0" y="5840"/>
                  <a:pt x="143" y="6019"/>
                  <a:pt x="345" y="6054"/>
                </a:cubicBezTo>
                <a:lnTo>
                  <a:pt x="3834" y="6519"/>
                </a:lnTo>
                <a:lnTo>
                  <a:pt x="3370" y="9995"/>
                </a:lnTo>
                <a:cubicBezTo>
                  <a:pt x="3346" y="10198"/>
                  <a:pt x="3489" y="10388"/>
                  <a:pt x="3691" y="10412"/>
                </a:cubicBezTo>
                <a:lnTo>
                  <a:pt x="5668" y="10674"/>
                </a:lnTo>
                <a:cubicBezTo>
                  <a:pt x="5682" y="10676"/>
                  <a:pt x="5697" y="10676"/>
                  <a:pt x="5712" y="10676"/>
                </a:cubicBezTo>
                <a:cubicBezTo>
                  <a:pt x="5895" y="10676"/>
                  <a:pt x="6051" y="10540"/>
                  <a:pt x="6084" y="10352"/>
                </a:cubicBezTo>
                <a:lnTo>
                  <a:pt x="6537" y="6876"/>
                </a:lnTo>
                <a:lnTo>
                  <a:pt x="10025" y="7328"/>
                </a:lnTo>
                <a:cubicBezTo>
                  <a:pt x="10046" y="7332"/>
                  <a:pt x="10067" y="7334"/>
                  <a:pt x="10087" y="7334"/>
                </a:cubicBezTo>
                <a:cubicBezTo>
                  <a:pt x="10265" y="7334"/>
                  <a:pt x="10421" y="7199"/>
                  <a:pt x="10442" y="7007"/>
                </a:cubicBezTo>
                <a:lnTo>
                  <a:pt x="10704" y="5042"/>
                </a:lnTo>
                <a:cubicBezTo>
                  <a:pt x="10728" y="4840"/>
                  <a:pt x="10585" y="4649"/>
                  <a:pt x="10382" y="4625"/>
                </a:cubicBezTo>
                <a:lnTo>
                  <a:pt x="6906" y="4161"/>
                </a:lnTo>
                <a:lnTo>
                  <a:pt x="7358" y="685"/>
                </a:lnTo>
                <a:cubicBezTo>
                  <a:pt x="7382" y="482"/>
                  <a:pt x="7239" y="292"/>
                  <a:pt x="7037" y="268"/>
                </a:cubicBezTo>
                <a:lnTo>
                  <a:pt x="5072" y="6"/>
                </a:lnTo>
                <a:cubicBezTo>
                  <a:pt x="5050" y="2"/>
                  <a:pt x="5028" y="0"/>
                  <a:pt x="5007" y="0"/>
                </a:cubicBezTo>
                <a:close/>
              </a:path>
            </a:pathLst>
          </a:custGeom>
          <a:solidFill>
            <a:srgbClr val="D9D9D9">
              <a:alpha val="26666"/>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887" name="Google Shape;6887;p71"/>
          <p:cNvSpPr/>
          <p:nvPr/>
        </p:nvSpPr>
        <p:spPr>
          <a:xfrm>
            <a:off x="76811" y="5767035"/>
            <a:ext cx="261696" cy="242557"/>
          </a:xfrm>
          <a:custGeom>
            <a:avLst/>
            <a:gdLst/>
            <a:ahLst/>
            <a:cxnLst/>
            <a:rect l="l" t="t" r="r" b="b"/>
            <a:pathLst>
              <a:path w="6085" h="5640" extrusionOk="0">
                <a:moveTo>
                  <a:pt x="3596" y="0"/>
                </a:moveTo>
                <a:lnTo>
                  <a:pt x="1215" y="1632"/>
                </a:lnTo>
                <a:cubicBezTo>
                  <a:pt x="250" y="2286"/>
                  <a:pt x="0" y="3596"/>
                  <a:pt x="655" y="4549"/>
                </a:cubicBezTo>
                <a:lnTo>
                  <a:pt x="774" y="4715"/>
                </a:lnTo>
                <a:cubicBezTo>
                  <a:pt x="1175" y="5316"/>
                  <a:pt x="1834" y="5640"/>
                  <a:pt x="2508" y="5640"/>
                </a:cubicBezTo>
                <a:cubicBezTo>
                  <a:pt x="2915" y="5640"/>
                  <a:pt x="3328" y="5522"/>
                  <a:pt x="3691" y="5275"/>
                </a:cubicBezTo>
                <a:lnTo>
                  <a:pt x="6084" y="3644"/>
                </a:lnTo>
                <a:lnTo>
                  <a:pt x="3596" y="0"/>
                </a:lnTo>
                <a:close/>
              </a:path>
            </a:pathLst>
          </a:custGeom>
          <a:solidFill>
            <a:srgbClr val="D9D9D9">
              <a:alpha val="26666"/>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888" name="Google Shape;6888;p71"/>
          <p:cNvSpPr/>
          <p:nvPr/>
        </p:nvSpPr>
        <p:spPr>
          <a:xfrm>
            <a:off x="253439" y="5666312"/>
            <a:ext cx="261696" cy="242600"/>
          </a:xfrm>
          <a:custGeom>
            <a:avLst/>
            <a:gdLst/>
            <a:ahLst/>
            <a:cxnLst/>
            <a:rect l="l" t="t" r="r" b="b"/>
            <a:pathLst>
              <a:path w="6085" h="5641" extrusionOk="0">
                <a:moveTo>
                  <a:pt x="3578" y="1"/>
                </a:moveTo>
                <a:cubicBezTo>
                  <a:pt x="3170" y="1"/>
                  <a:pt x="2757" y="119"/>
                  <a:pt x="2394" y="366"/>
                </a:cubicBezTo>
                <a:lnTo>
                  <a:pt x="1" y="1997"/>
                </a:lnTo>
                <a:lnTo>
                  <a:pt x="2477" y="5640"/>
                </a:lnTo>
                <a:lnTo>
                  <a:pt x="4870" y="4009"/>
                </a:lnTo>
                <a:cubicBezTo>
                  <a:pt x="5835" y="3354"/>
                  <a:pt x="6085" y="2045"/>
                  <a:pt x="5430" y="1092"/>
                </a:cubicBezTo>
                <a:lnTo>
                  <a:pt x="5323" y="926"/>
                </a:lnTo>
                <a:cubicBezTo>
                  <a:pt x="4915" y="325"/>
                  <a:pt x="4252" y="1"/>
                  <a:pt x="3578" y="1"/>
                </a:cubicBezTo>
                <a:close/>
              </a:path>
            </a:pathLst>
          </a:custGeom>
          <a:solidFill>
            <a:srgbClr val="D9D9D9">
              <a:alpha val="26666"/>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889" name="Google Shape;6889;p71"/>
          <p:cNvSpPr/>
          <p:nvPr/>
        </p:nvSpPr>
        <p:spPr>
          <a:xfrm>
            <a:off x="0" y="6267591"/>
            <a:ext cx="461376" cy="459183"/>
          </a:xfrm>
          <a:custGeom>
            <a:avLst/>
            <a:gdLst/>
            <a:ahLst/>
            <a:cxnLst/>
            <a:rect l="l" t="t" r="r" b="b"/>
            <a:pathLst>
              <a:path w="10728" h="10677" extrusionOk="0">
                <a:moveTo>
                  <a:pt x="5007" y="0"/>
                </a:moveTo>
                <a:cubicBezTo>
                  <a:pt x="4823" y="0"/>
                  <a:pt x="4676" y="135"/>
                  <a:pt x="4644" y="327"/>
                </a:cubicBezTo>
                <a:lnTo>
                  <a:pt x="4191" y="3804"/>
                </a:lnTo>
                <a:lnTo>
                  <a:pt x="715" y="3339"/>
                </a:lnTo>
                <a:cubicBezTo>
                  <a:pt x="700" y="3338"/>
                  <a:pt x="685" y="3337"/>
                  <a:pt x="670" y="3337"/>
                </a:cubicBezTo>
                <a:cubicBezTo>
                  <a:pt x="485" y="3337"/>
                  <a:pt x="320" y="3473"/>
                  <a:pt x="298" y="3661"/>
                </a:cubicBezTo>
                <a:lnTo>
                  <a:pt x="24" y="5637"/>
                </a:lnTo>
                <a:cubicBezTo>
                  <a:pt x="0" y="5840"/>
                  <a:pt x="143" y="6030"/>
                  <a:pt x="345" y="6054"/>
                </a:cubicBezTo>
                <a:lnTo>
                  <a:pt x="3834" y="6518"/>
                </a:lnTo>
                <a:lnTo>
                  <a:pt x="3370" y="9995"/>
                </a:lnTo>
                <a:cubicBezTo>
                  <a:pt x="3346" y="10197"/>
                  <a:pt x="3489" y="10388"/>
                  <a:pt x="3691" y="10412"/>
                </a:cubicBezTo>
                <a:lnTo>
                  <a:pt x="5668" y="10674"/>
                </a:lnTo>
                <a:cubicBezTo>
                  <a:pt x="5682" y="10675"/>
                  <a:pt x="5697" y="10676"/>
                  <a:pt x="5712" y="10676"/>
                </a:cubicBezTo>
                <a:cubicBezTo>
                  <a:pt x="5897" y="10676"/>
                  <a:pt x="6062" y="10540"/>
                  <a:pt x="6084" y="10352"/>
                </a:cubicBezTo>
                <a:lnTo>
                  <a:pt x="6537" y="6876"/>
                </a:lnTo>
                <a:lnTo>
                  <a:pt x="10025" y="7328"/>
                </a:lnTo>
                <a:cubicBezTo>
                  <a:pt x="10045" y="7331"/>
                  <a:pt x="10065" y="7333"/>
                  <a:pt x="10084" y="7333"/>
                </a:cubicBezTo>
                <a:cubicBezTo>
                  <a:pt x="10263" y="7333"/>
                  <a:pt x="10420" y="7189"/>
                  <a:pt x="10442" y="7007"/>
                </a:cubicBezTo>
                <a:lnTo>
                  <a:pt x="10704" y="5042"/>
                </a:lnTo>
                <a:cubicBezTo>
                  <a:pt x="10728" y="4828"/>
                  <a:pt x="10585" y="4649"/>
                  <a:pt x="10382" y="4613"/>
                </a:cubicBezTo>
                <a:lnTo>
                  <a:pt x="6906" y="4161"/>
                </a:lnTo>
                <a:lnTo>
                  <a:pt x="7358" y="684"/>
                </a:lnTo>
                <a:cubicBezTo>
                  <a:pt x="7382" y="482"/>
                  <a:pt x="7239" y="291"/>
                  <a:pt x="7037" y="256"/>
                </a:cubicBezTo>
                <a:lnTo>
                  <a:pt x="5072" y="6"/>
                </a:lnTo>
                <a:cubicBezTo>
                  <a:pt x="5050" y="2"/>
                  <a:pt x="5028" y="0"/>
                  <a:pt x="5007" y="0"/>
                </a:cubicBezTo>
                <a:close/>
              </a:path>
            </a:pathLst>
          </a:custGeom>
          <a:solidFill>
            <a:srgbClr val="D9D9D9">
              <a:alpha val="26666"/>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890" name="Google Shape;6890;p71"/>
          <p:cNvSpPr txBox="1">
            <a:spLocks noGrp="1"/>
          </p:cNvSpPr>
          <p:nvPr>
            <p:ph type="sldNum" idx="12"/>
          </p:nvPr>
        </p:nvSpPr>
        <p:spPr>
          <a:xfrm>
            <a:off x="11409045" y="6333135"/>
            <a:ext cx="731600" cy="524800"/>
          </a:xfrm>
          <a:prstGeom prst="rect">
            <a:avLst/>
          </a:prstGeom>
          <a:noFill/>
          <a:ln>
            <a:noFill/>
          </a:ln>
        </p:spPr>
        <p:txBody>
          <a:bodyPr spcFirstLastPara="1" wrap="square" lIns="68575" tIns="68575" rIns="68575" bIns="68575" anchor="t" anchorCtr="0">
            <a:noAutofit/>
          </a:bodyPr>
          <a:lstStyle>
            <a:lvl1pPr marL="0" marR="0" lvl="0" indent="0" algn="r">
              <a:lnSpc>
                <a:spcPct val="100000"/>
              </a:lnSpc>
              <a:spcBef>
                <a:spcPts val="0"/>
              </a:spcBef>
              <a:spcAft>
                <a:spcPts val="0"/>
              </a:spcAft>
              <a:buClr>
                <a:srgbClr val="000000"/>
              </a:buClr>
              <a:buSzPts val="1000"/>
              <a:buFont typeface="Arial"/>
              <a:buNone/>
              <a:defRPr sz="1733" b="0" i="0" u="none" strike="noStrike" cap="none">
                <a:solidFill>
                  <a:schemeClr val="dk2"/>
                </a:solidFill>
                <a:latin typeface="Open Sans"/>
                <a:ea typeface="Open Sans"/>
                <a:cs typeface="Open Sans"/>
                <a:sym typeface="Open Sans"/>
              </a:defRPr>
            </a:lvl1pPr>
            <a:lvl2pPr marL="0" marR="0" lvl="1" indent="0" algn="r">
              <a:lnSpc>
                <a:spcPct val="100000"/>
              </a:lnSpc>
              <a:spcBef>
                <a:spcPts val="0"/>
              </a:spcBef>
              <a:spcAft>
                <a:spcPts val="0"/>
              </a:spcAft>
              <a:buClr>
                <a:srgbClr val="000000"/>
              </a:buClr>
              <a:buSzPts val="1000"/>
              <a:buFont typeface="Arial"/>
              <a:buNone/>
              <a:defRPr sz="1733" b="0" i="0" u="none" strike="noStrike" cap="none">
                <a:solidFill>
                  <a:schemeClr val="dk2"/>
                </a:solidFill>
                <a:latin typeface="Open Sans"/>
                <a:ea typeface="Open Sans"/>
                <a:cs typeface="Open Sans"/>
                <a:sym typeface="Open Sans"/>
              </a:defRPr>
            </a:lvl2pPr>
            <a:lvl3pPr marL="0" marR="0" lvl="2" indent="0" algn="r">
              <a:lnSpc>
                <a:spcPct val="100000"/>
              </a:lnSpc>
              <a:spcBef>
                <a:spcPts val="0"/>
              </a:spcBef>
              <a:spcAft>
                <a:spcPts val="0"/>
              </a:spcAft>
              <a:buClr>
                <a:srgbClr val="000000"/>
              </a:buClr>
              <a:buSzPts val="1000"/>
              <a:buFont typeface="Arial"/>
              <a:buNone/>
              <a:defRPr sz="1733" b="0" i="0" u="none" strike="noStrike" cap="none">
                <a:solidFill>
                  <a:schemeClr val="dk2"/>
                </a:solidFill>
                <a:latin typeface="Open Sans"/>
                <a:ea typeface="Open Sans"/>
                <a:cs typeface="Open Sans"/>
                <a:sym typeface="Open Sans"/>
              </a:defRPr>
            </a:lvl3pPr>
            <a:lvl4pPr marL="0" marR="0" lvl="3" indent="0" algn="r">
              <a:lnSpc>
                <a:spcPct val="100000"/>
              </a:lnSpc>
              <a:spcBef>
                <a:spcPts val="0"/>
              </a:spcBef>
              <a:spcAft>
                <a:spcPts val="0"/>
              </a:spcAft>
              <a:buClr>
                <a:srgbClr val="000000"/>
              </a:buClr>
              <a:buSzPts val="1000"/>
              <a:buFont typeface="Arial"/>
              <a:buNone/>
              <a:defRPr sz="1733" b="0" i="0" u="none" strike="noStrike" cap="none">
                <a:solidFill>
                  <a:schemeClr val="dk2"/>
                </a:solidFill>
                <a:latin typeface="Open Sans"/>
                <a:ea typeface="Open Sans"/>
                <a:cs typeface="Open Sans"/>
                <a:sym typeface="Open Sans"/>
              </a:defRPr>
            </a:lvl4pPr>
            <a:lvl5pPr marL="0" marR="0" lvl="4" indent="0" algn="r">
              <a:lnSpc>
                <a:spcPct val="100000"/>
              </a:lnSpc>
              <a:spcBef>
                <a:spcPts val="0"/>
              </a:spcBef>
              <a:spcAft>
                <a:spcPts val="0"/>
              </a:spcAft>
              <a:buClr>
                <a:srgbClr val="000000"/>
              </a:buClr>
              <a:buSzPts val="1000"/>
              <a:buFont typeface="Arial"/>
              <a:buNone/>
              <a:defRPr sz="1733" b="0" i="0" u="none" strike="noStrike" cap="none">
                <a:solidFill>
                  <a:schemeClr val="dk2"/>
                </a:solidFill>
                <a:latin typeface="Open Sans"/>
                <a:ea typeface="Open Sans"/>
                <a:cs typeface="Open Sans"/>
                <a:sym typeface="Open Sans"/>
              </a:defRPr>
            </a:lvl5pPr>
            <a:lvl6pPr marL="0" marR="0" lvl="5" indent="0" algn="r">
              <a:lnSpc>
                <a:spcPct val="100000"/>
              </a:lnSpc>
              <a:spcBef>
                <a:spcPts val="0"/>
              </a:spcBef>
              <a:spcAft>
                <a:spcPts val="0"/>
              </a:spcAft>
              <a:buClr>
                <a:srgbClr val="000000"/>
              </a:buClr>
              <a:buSzPts val="1000"/>
              <a:buFont typeface="Arial"/>
              <a:buNone/>
              <a:defRPr sz="1733" b="0" i="0" u="none" strike="noStrike" cap="none">
                <a:solidFill>
                  <a:schemeClr val="dk2"/>
                </a:solidFill>
                <a:latin typeface="Open Sans"/>
                <a:ea typeface="Open Sans"/>
                <a:cs typeface="Open Sans"/>
                <a:sym typeface="Open Sans"/>
              </a:defRPr>
            </a:lvl6pPr>
            <a:lvl7pPr marL="0" marR="0" lvl="6" indent="0" algn="r">
              <a:lnSpc>
                <a:spcPct val="100000"/>
              </a:lnSpc>
              <a:spcBef>
                <a:spcPts val="0"/>
              </a:spcBef>
              <a:spcAft>
                <a:spcPts val="0"/>
              </a:spcAft>
              <a:buClr>
                <a:srgbClr val="000000"/>
              </a:buClr>
              <a:buSzPts val="1000"/>
              <a:buFont typeface="Arial"/>
              <a:buNone/>
              <a:defRPr sz="1733" b="0" i="0" u="none" strike="noStrike" cap="none">
                <a:solidFill>
                  <a:schemeClr val="dk2"/>
                </a:solidFill>
                <a:latin typeface="Open Sans"/>
                <a:ea typeface="Open Sans"/>
                <a:cs typeface="Open Sans"/>
                <a:sym typeface="Open Sans"/>
              </a:defRPr>
            </a:lvl7pPr>
            <a:lvl8pPr marL="0" marR="0" lvl="7" indent="0" algn="r">
              <a:lnSpc>
                <a:spcPct val="100000"/>
              </a:lnSpc>
              <a:spcBef>
                <a:spcPts val="0"/>
              </a:spcBef>
              <a:spcAft>
                <a:spcPts val="0"/>
              </a:spcAft>
              <a:buClr>
                <a:srgbClr val="000000"/>
              </a:buClr>
              <a:buSzPts val="1000"/>
              <a:buFont typeface="Arial"/>
              <a:buNone/>
              <a:defRPr sz="1733" b="0" i="0" u="none" strike="noStrike" cap="none">
                <a:solidFill>
                  <a:schemeClr val="dk2"/>
                </a:solidFill>
                <a:latin typeface="Open Sans"/>
                <a:ea typeface="Open Sans"/>
                <a:cs typeface="Open Sans"/>
                <a:sym typeface="Open Sans"/>
              </a:defRPr>
            </a:lvl8pPr>
            <a:lvl9pPr marL="0" marR="0" lvl="8" indent="0" algn="r">
              <a:lnSpc>
                <a:spcPct val="100000"/>
              </a:lnSpc>
              <a:spcBef>
                <a:spcPts val="0"/>
              </a:spcBef>
              <a:spcAft>
                <a:spcPts val="0"/>
              </a:spcAft>
              <a:buClr>
                <a:srgbClr val="000000"/>
              </a:buClr>
              <a:buSzPts val="1000"/>
              <a:buFont typeface="Arial"/>
              <a:buNone/>
              <a:defRPr sz="1733" b="0" i="0" u="none" strike="noStrike" cap="none">
                <a:solidFill>
                  <a:schemeClr val="dk2"/>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and text 6">
  <p:cSld name="Title and text 6">
    <p:spTree>
      <p:nvGrpSpPr>
        <p:cNvPr id="1" name="Shape 6891"/>
        <p:cNvGrpSpPr/>
        <p:nvPr/>
      </p:nvGrpSpPr>
      <p:grpSpPr>
        <a:xfrm>
          <a:off x="0" y="0"/>
          <a:ext cx="0" cy="0"/>
          <a:chOff x="0" y="0"/>
          <a:chExt cx="0" cy="0"/>
        </a:xfrm>
      </p:grpSpPr>
      <p:sp>
        <p:nvSpPr>
          <p:cNvPr id="6892" name="Google Shape;6892;p72"/>
          <p:cNvSpPr txBox="1">
            <a:spLocks noGrp="1"/>
          </p:cNvSpPr>
          <p:nvPr>
            <p:ph type="subTitle" idx="1"/>
          </p:nvPr>
        </p:nvSpPr>
        <p:spPr>
          <a:xfrm>
            <a:off x="6096000" y="3021233"/>
            <a:ext cx="4069200" cy="1892400"/>
          </a:xfrm>
          <a:prstGeom prst="rect">
            <a:avLst/>
          </a:prstGeom>
          <a:noFill/>
          <a:ln>
            <a:noFill/>
          </a:ln>
        </p:spPr>
        <p:txBody>
          <a:bodyPr spcFirstLastPara="1" wrap="square" lIns="68575" tIns="68575" rIns="68575" bIns="68575" anchor="ctr" anchorCtr="0">
            <a:noAutofit/>
          </a:bodyPr>
          <a:lstStyle>
            <a:lvl1pPr lvl="0" algn="l">
              <a:lnSpc>
                <a:spcPct val="100000"/>
              </a:lnSpc>
              <a:spcBef>
                <a:spcPts val="0"/>
              </a:spcBef>
              <a:spcAft>
                <a:spcPts val="0"/>
              </a:spcAft>
              <a:buSzPts val="1200"/>
              <a:buNone/>
              <a:defRPr sz="2133"/>
            </a:lvl1pPr>
            <a:lvl2pPr lvl="1" algn="l">
              <a:lnSpc>
                <a:spcPct val="100000"/>
              </a:lnSpc>
              <a:spcBef>
                <a:spcPts val="2133"/>
              </a:spcBef>
              <a:spcAft>
                <a:spcPts val="0"/>
              </a:spcAft>
              <a:buSzPts val="1100"/>
              <a:buNone/>
              <a:defRPr/>
            </a:lvl2pPr>
            <a:lvl3pPr lvl="2" algn="l">
              <a:lnSpc>
                <a:spcPct val="100000"/>
              </a:lnSpc>
              <a:spcBef>
                <a:spcPts val="2133"/>
              </a:spcBef>
              <a:spcAft>
                <a:spcPts val="0"/>
              </a:spcAft>
              <a:buSzPts val="1100"/>
              <a:buNone/>
              <a:defRPr/>
            </a:lvl3pPr>
            <a:lvl4pPr lvl="3" algn="l">
              <a:lnSpc>
                <a:spcPct val="100000"/>
              </a:lnSpc>
              <a:spcBef>
                <a:spcPts val="2133"/>
              </a:spcBef>
              <a:spcAft>
                <a:spcPts val="0"/>
              </a:spcAft>
              <a:buSzPts val="1100"/>
              <a:buNone/>
              <a:defRPr/>
            </a:lvl4pPr>
            <a:lvl5pPr lvl="4" algn="l">
              <a:lnSpc>
                <a:spcPct val="100000"/>
              </a:lnSpc>
              <a:spcBef>
                <a:spcPts val="2133"/>
              </a:spcBef>
              <a:spcAft>
                <a:spcPts val="0"/>
              </a:spcAft>
              <a:buSzPts val="1100"/>
              <a:buNone/>
              <a:defRPr/>
            </a:lvl5pPr>
            <a:lvl6pPr lvl="5" algn="l">
              <a:lnSpc>
                <a:spcPct val="100000"/>
              </a:lnSpc>
              <a:spcBef>
                <a:spcPts val="2133"/>
              </a:spcBef>
              <a:spcAft>
                <a:spcPts val="0"/>
              </a:spcAft>
              <a:buSzPts val="1100"/>
              <a:buNone/>
              <a:defRPr/>
            </a:lvl6pPr>
            <a:lvl7pPr lvl="6" algn="l">
              <a:lnSpc>
                <a:spcPct val="100000"/>
              </a:lnSpc>
              <a:spcBef>
                <a:spcPts val="2133"/>
              </a:spcBef>
              <a:spcAft>
                <a:spcPts val="0"/>
              </a:spcAft>
              <a:buSzPts val="1100"/>
              <a:buNone/>
              <a:defRPr/>
            </a:lvl7pPr>
            <a:lvl8pPr lvl="7" algn="l">
              <a:lnSpc>
                <a:spcPct val="100000"/>
              </a:lnSpc>
              <a:spcBef>
                <a:spcPts val="2133"/>
              </a:spcBef>
              <a:spcAft>
                <a:spcPts val="0"/>
              </a:spcAft>
              <a:buSzPts val="1100"/>
              <a:buNone/>
              <a:defRPr/>
            </a:lvl8pPr>
            <a:lvl9pPr lvl="8" algn="l">
              <a:lnSpc>
                <a:spcPct val="100000"/>
              </a:lnSpc>
              <a:spcBef>
                <a:spcPts val="2133"/>
              </a:spcBef>
              <a:spcAft>
                <a:spcPts val="2133"/>
              </a:spcAft>
              <a:buSzPts val="1100"/>
              <a:buNone/>
              <a:defRPr/>
            </a:lvl9pPr>
          </a:lstStyle>
          <a:p>
            <a:endParaRPr/>
          </a:p>
        </p:txBody>
      </p:sp>
      <p:sp>
        <p:nvSpPr>
          <p:cNvPr id="6893" name="Google Shape;6893;p72"/>
          <p:cNvSpPr txBox="1">
            <a:spLocks noGrp="1"/>
          </p:cNvSpPr>
          <p:nvPr>
            <p:ph type="title"/>
          </p:nvPr>
        </p:nvSpPr>
        <p:spPr>
          <a:xfrm>
            <a:off x="951933" y="495733"/>
            <a:ext cx="10714800" cy="763600"/>
          </a:xfrm>
          <a:prstGeom prst="rect">
            <a:avLst/>
          </a:prstGeom>
          <a:noFill/>
          <a:ln>
            <a:noFill/>
          </a:ln>
        </p:spPr>
        <p:txBody>
          <a:bodyPr spcFirstLastPara="1" wrap="square" lIns="68575" tIns="68575" rIns="68575" bIns="68575" anchor="t" anchorCtr="0">
            <a:noAutofit/>
          </a:bodyPr>
          <a:lstStyle>
            <a:lvl1pPr lvl="0" algn="l">
              <a:lnSpc>
                <a:spcPct val="100000"/>
              </a:lnSpc>
              <a:spcBef>
                <a:spcPts val="0"/>
              </a:spcBef>
              <a:spcAft>
                <a:spcPts val="0"/>
              </a:spcAft>
              <a:buSzPts val="1800"/>
              <a:buNone/>
              <a:defRPr sz="3200"/>
            </a:lvl1pPr>
            <a:lvl2pPr lvl="1" algn="l">
              <a:lnSpc>
                <a:spcPct val="100000"/>
              </a:lnSpc>
              <a:spcBef>
                <a:spcPts val="0"/>
              </a:spcBef>
              <a:spcAft>
                <a:spcPts val="0"/>
              </a:spcAft>
              <a:buSzPts val="2100"/>
              <a:buNone/>
              <a:defRPr/>
            </a:lvl2pPr>
            <a:lvl3pPr lvl="2" algn="l">
              <a:lnSpc>
                <a:spcPct val="100000"/>
              </a:lnSpc>
              <a:spcBef>
                <a:spcPts val="0"/>
              </a:spcBef>
              <a:spcAft>
                <a:spcPts val="0"/>
              </a:spcAft>
              <a:buSzPts val="2100"/>
              <a:buNone/>
              <a:defRPr/>
            </a:lvl3pPr>
            <a:lvl4pPr lvl="3" algn="l">
              <a:lnSpc>
                <a:spcPct val="100000"/>
              </a:lnSpc>
              <a:spcBef>
                <a:spcPts val="0"/>
              </a:spcBef>
              <a:spcAft>
                <a:spcPts val="0"/>
              </a:spcAft>
              <a:buSzPts val="2100"/>
              <a:buNone/>
              <a:defRPr/>
            </a:lvl4pPr>
            <a:lvl5pPr lvl="4" algn="l">
              <a:lnSpc>
                <a:spcPct val="100000"/>
              </a:lnSpc>
              <a:spcBef>
                <a:spcPts val="0"/>
              </a:spcBef>
              <a:spcAft>
                <a:spcPts val="0"/>
              </a:spcAft>
              <a:buSzPts val="2100"/>
              <a:buNone/>
              <a:defRPr/>
            </a:lvl5pPr>
            <a:lvl6pPr lvl="5" algn="l">
              <a:lnSpc>
                <a:spcPct val="100000"/>
              </a:lnSpc>
              <a:spcBef>
                <a:spcPts val="0"/>
              </a:spcBef>
              <a:spcAft>
                <a:spcPts val="0"/>
              </a:spcAft>
              <a:buSzPts val="2100"/>
              <a:buNone/>
              <a:defRPr/>
            </a:lvl6pPr>
            <a:lvl7pPr lvl="6" algn="l">
              <a:lnSpc>
                <a:spcPct val="100000"/>
              </a:lnSpc>
              <a:spcBef>
                <a:spcPts val="0"/>
              </a:spcBef>
              <a:spcAft>
                <a:spcPts val="0"/>
              </a:spcAft>
              <a:buSzPts val="2100"/>
              <a:buNone/>
              <a:defRPr/>
            </a:lvl7pPr>
            <a:lvl8pPr lvl="7" algn="l">
              <a:lnSpc>
                <a:spcPct val="100000"/>
              </a:lnSpc>
              <a:spcBef>
                <a:spcPts val="0"/>
              </a:spcBef>
              <a:spcAft>
                <a:spcPts val="0"/>
              </a:spcAft>
              <a:buSzPts val="2100"/>
              <a:buNone/>
              <a:defRPr/>
            </a:lvl8pPr>
            <a:lvl9pPr lvl="8" algn="l">
              <a:lnSpc>
                <a:spcPct val="100000"/>
              </a:lnSpc>
              <a:spcBef>
                <a:spcPts val="0"/>
              </a:spcBef>
              <a:spcAft>
                <a:spcPts val="0"/>
              </a:spcAft>
              <a:buSzPts val="2100"/>
              <a:buNone/>
              <a:defRPr/>
            </a:lvl9pPr>
          </a:lstStyle>
          <a:p>
            <a:endParaRPr/>
          </a:p>
        </p:txBody>
      </p:sp>
      <p:sp>
        <p:nvSpPr>
          <p:cNvPr id="6894" name="Google Shape;6894;p72"/>
          <p:cNvSpPr/>
          <p:nvPr/>
        </p:nvSpPr>
        <p:spPr>
          <a:xfrm>
            <a:off x="-348067" y="853133"/>
            <a:ext cx="1300000" cy="48800"/>
          </a:xfrm>
          <a:prstGeom prst="rect">
            <a:avLst/>
          </a:pr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grpSp>
        <p:nvGrpSpPr>
          <p:cNvPr id="6895" name="Google Shape;6895;p72"/>
          <p:cNvGrpSpPr/>
          <p:nvPr/>
        </p:nvGrpSpPr>
        <p:grpSpPr>
          <a:xfrm>
            <a:off x="78370" y="4804827"/>
            <a:ext cx="12035244" cy="1948117"/>
            <a:chOff x="58777" y="98419"/>
            <a:chExt cx="9026433" cy="1461088"/>
          </a:xfrm>
        </p:grpSpPr>
        <p:sp>
          <p:nvSpPr>
            <p:cNvPr id="6896" name="Google Shape;6896;p72"/>
            <p:cNvSpPr/>
            <p:nvPr/>
          </p:nvSpPr>
          <p:spPr>
            <a:xfrm>
              <a:off x="8256418" y="98419"/>
              <a:ext cx="349515" cy="436120"/>
            </a:xfrm>
            <a:custGeom>
              <a:avLst/>
              <a:gdLst/>
              <a:ahLst/>
              <a:cxnLst/>
              <a:rect l="l" t="t" r="r" b="b"/>
              <a:pathLst>
                <a:path w="10836" h="13521" extrusionOk="0">
                  <a:moveTo>
                    <a:pt x="4145" y="435"/>
                  </a:moveTo>
                  <a:cubicBezTo>
                    <a:pt x="4431" y="435"/>
                    <a:pt x="4712" y="607"/>
                    <a:pt x="4763" y="994"/>
                  </a:cubicBezTo>
                  <a:cubicBezTo>
                    <a:pt x="4799" y="1196"/>
                    <a:pt x="4751" y="1387"/>
                    <a:pt x="4620" y="1541"/>
                  </a:cubicBezTo>
                  <a:lnTo>
                    <a:pt x="3822" y="1684"/>
                  </a:lnTo>
                  <a:cubicBezTo>
                    <a:pt x="3656" y="1589"/>
                    <a:pt x="3537" y="1422"/>
                    <a:pt x="3501" y="1232"/>
                  </a:cubicBezTo>
                  <a:cubicBezTo>
                    <a:pt x="3386" y="732"/>
                    <a:pt x="3770" y="435"/>
                    <a:pt x="4145" y="435"/>
                  </a:cubicBezTo>
                  <a:close/>
                  <a:moveTo>
                    <a:pt x="7834" y="2749"/>
                  </a:moveTo>
                  <a:cubicBezTo>
                    <a:pt x="8105" y="2749"/>
                    <a:pt x="8340" y="2930"/>
                    <a:pt x="8383" y="3208"/>
                  </a:cubicBezTo>
                  <a:lnTo>
                    <a:pt x="9776" y="10769"/>
                  </a:lnTo>
                  <a:cubicBezTo>
                    <a:pt x="9823" y="11066"/>
                    <a:pt x="9621" y="11352"/>
                    <a:pt x="9323" y="11400"/>
                  </a:cubicBezTo>
                  <a:lnTo>
                    <a:pt x="3060" y="12543"/>
                  </a:lnTo>
                  <a:cubicBezTo>
                    <a:pt x="3025" y="12550"/>
                    <a:pt x="2990" y="12553"/>
                    <a:pt x="2956" y="12553"/>
                  </a:cubicBezTo>
                  <a:cubicBezTo>
                    <a:pt x="2699" y="12553"/>
                    <a:pt x="2471" y="12365"/>
                    <a:pt x="2429" y="12102"/>
                  </a:cubicBezTo>
                  <a:lnTo>
                    <a:pt x="1048" y="4530"/>
                  </a:lnTo>
                  <a:cubicBezTo>
                    <a:pt x="989" y="4232"/>
                    <a:pt x="1191" y="3958"/>
                    <a:pt x="1489" y="3899"/>
                  </a:cubicBezTo>
                  <a:lnTo>
                    <a:pt x="2239" y="3768"/>
                  </a:lnTo>
                  <a:cubicBezTo>
                    <a:pt x="2270" y="3977"/>
                    <a:pt x="2449" y="4122"/>
                    <a:pt x="2653" y="4122"/>
                  </a:cubicBezTo>
                  <a:cubicBezTo>
                    <a:pt x="2681" y="4122"/>
                    <a:pt x="2710" y="4119"/>
                    <a:pt x="2739" y="4113"/>
                  </a:cubicBezTo>
                  <a:lnTo>
                    <a:pt x="6656" y="3399"/>
                  </a:lnTo>
                  <a:cubicBezTo>
                    <a:pt x="6882" y="3363"/>
                    <a:pt x="7049" y="3125"/>
                    <a:pt x="7001" y="2899"/>
                  </a:cubicBezTo>
                  <a:lnTo>
                    <a:pt x="7740" y="2756"/>
                  </a:lnTo>
                  <a:cubicBezTo>
                    <a:pt x="7771" y="2751"/>
                    <a:pt x="7803" y="2749"/>
                    <a:pt x="7834" y="2749"/>
                  </a:cubicBezTo>
                  <a:close/>
                  <a:moveTo>
                    <a:pt x="4133" y="0"/>
                  </a:moveTo>
                  <a:cubicBezTo>
                    <a:pt x="4070" y="0"/>
                    <a:pt x="4006" y="6"/>
                    <a:pt x="3942" y="17"/>
                  </a:cubicBezTo>
                  <a:cubicBezTo>
                    <a:pt x="3334" y="136"/>
                    <a:pt x="2941" y="708"/>
                    <a:pt x="3072" y="1303"/>
                  </a:cubicBezTo>
                  <a:cubicBezTo>
                    <a:pt x="3096" y="1482"/>
                    <a:pt x="3168" y="1649"/>
                    <a:pt x="3287" y="1779"/>
                  </a:cubicBezTo>
                  <a:lnTo>
                    <a:pt x="2501" y="1922"/>
                  </a:lnTo>
                  <a:cubicBezTo>
                    <a:pt x="2191" y="1982"/>
                    <a:pt x="1977" y="2291"/>
                    <a:pt x="2037" y="2613"/>
                  </a:cubicBezTo>
                  <a:lnTo>
                    <a:pt x="2084" y="2887"/>
                  </a:lnTo>
                  <a:lnTo>
                    <a:pt x="798" y="3125"/>
                  </a:lnTo>
                  <a:cubicBezTo>
                    <a:pt x="310" y="3208"/>
                    <a:pt x="1" y="3673"/>
                    <a:pt x="84" y="4149"/>
                  </a:cubicBezTo>
                  <a:lnTo>
                    <a:pt x="1656" y="12781"/>
                  </a:lnTo>
                  <a:cubicBezTo>
                    <a:pt x="1741" y="13217"/>
                    <a:pt x="2111" y="13520"/>
                    <a:pt x="2537" y="13520"/>
                  </a:cubicBezTo>
                  <a:cubicBezTo>
                    <a:pt x="2588" y="13520"/>
                    <a:pt x="2640" y="13516"/>
                    <a:pt x="2691" y="13507"/>
                  </a:cubicBezTo>
                  <a:lnTo>
                    <a:pt x="10026" y="12162"/>
                  </a:lnTo>
                  <a:cubicBezTo>
                    <a:pt x="10514" y="12066"/>
                    <a:pt x="10835" y="11602"/>
                    <a:pt x="10740" y="11126"/>
                  </a:cubicBezTo>
                  <a:lnTo>
                    <a:pt x="9168" y="2494"/>
                  </a:lnTo>
                  <a:cubicBezTo>
                    <a:pt x="9095" y="2064"/>
                    <a:pt x="8725" y="1763"/>
                    <a:pt x="8304" y="1763"/>
                  </a:cubicBezTo>
                  <a:cubicBezTo>
                    <a:pt x="8248" y="1763"/>
                    <a:pt x="8190" y="1768"/>
                    <a:pt x="8133" y="1779"/>
                  </a:cubicBezTo>
                  <a:lnTo>
                    <a:pt x="6859" y="2018"/>
                  </a:lnTo>
                  <a:lnTo>
                    <a:pt x="6799" y="1744"/>
                  </a:lnTo>
                  <a:cubicBezTo>
                    <a:pt x="6746" y="1458"/>
                    <a:pt x="6506" y="1258"/>
                    <a:pt x="6228" y="1258"/>
                  </a:cubicBezTo>
                  <a:cubicBezTo>
                    <a:pt x="6192" y="1258"/>
                    <a:pt x="6157" y="1261"/>
                    <a:pt x="6120" y="1268"/>
                  </a:cubicBezTo>
                  <a:lnTo>
                    <a:pt x="5168" y="1434"/>
                  </a:lnTo>
                  <a:cubicBezTo>
                    <a:pt x="5227" y="1268"/>
                    <a:pt x="5239" y="1089"/>
                    <a:pt x="5204" y="922"/>
                  </a:cubicBezTo>
                  <a:cubicBezTo>
                    <a:pt x="5119" y="381"/>
                    <a:pt x="4655" y="0"/>
                    <a:pt x="4133"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897" name="Google Shape;6897;p72"/>
            <p:cNvSpPr/>
            <p:nvPr/>
          </p:nvSpPr>
          <p:spPr>
            <a:xfrm>
              <a:off x="8318251" y="255566"/>
              <a:ext cx="60156" cy="49898"/>
            </a:xfrm>
            <a:custGeom>
              <a:avLst/>
              <a:gdLst/>
              <a:ahLst/>
              <a:cxnLst/>
              <a:rect l="l" t="t" r="r" b="b"/>
              <a:pathLst>
                <a:path w="1865" h="1547" extrusionOk="0">
                  <a:moveTo>
                    <a:pt x="1027" y="1"/>
                  </a:moveTo>
                  <a:cubicBezTo>
                    <a:pt x="979" y="1"/>
                    <a:pt x="930" y="5"/>
                    <a:pt x="882" y="15"/>
                  </a:cubicBezTo>
                  <a:cubicBezTo>
                    <a:pt x="191" y="134"/>
                    <a:pt x="0" y="1015"/>
                    <a:pt x="572" y="1408"/>
                  </a:cubicBezTo>
                  <a:cubicBezTo>
                    <a:pt x="709" y="1504"/>
                    <a:pt x="857" y="1547"/>
                    <a:pt x="1002" y="1547"/>
                  </a:cubicBezTo>
                  <a:cubicBezTo>
                    <a:pt x="1451" y="1547"/>
                    <a:pt x="1864" y="1138"/>
                    <a:pt x="1775" y="634"/>
                  </a:cubicBezTo>
                  <a:cubicBezTo>
                    <a:pt x="1701" y="266"/>
                    <a:pt x="1386" y="1"/>
                    <a:pt x="1027"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898" name="Google Shape;6898;p72"/>
            <p:cNvSpPr/>
            <p:nvPr/>
          </p:nvSpPr>
          <p:spPr>
            <a:xfrm>
              <a:off x="8386792" y="241019"/>
              <a:ext cx="124149" cy="43706"/>
            </a:xfrm>
            <a:custGeom>
              <a:avLst/>
              <a:gdLst/>
              <a:ahLst/>
              <a:cxnLst/>
              <a:rect l="l" t="t" r="r" b="b"/>
              <a:pathLst>
                <a:path w="3849" h="1355" extrusionOk="0">
                  <a:moveTo>
                    <a:pt x="3252" y="1"/>
                  </a:moveTo>
                  <a:cubicBezTo>
                    <a:pt x="3216" y="1"/>
                    <a:pt x="3178" y="5"/>
                    <a:pt x="3138" y="14"/>
                  </a:cubicBezTo>
                  <a:lnTo>
                    <a:pt x="542" y="490"/>
                  </a:lnTo>
                  <a:cubicBezTo>
                    <a:pt x="1" y="580"/>
                    <a:pt x="112" y="1354"/>
                    <a:pt x="611" y="1354"/>
                  </a:cubicBezTo>
                  <a:cubicBezTo>
                    <a:pt x="638" y="1354"/>
                    <a:pt x="667" y="1352"/>
                    <a:pt x="697" y="1347"/>
                  </a:cubicBezTo>
                  <a:lnTo>
                    <a:pt x="3293" y="871"/>
                  </a:lnTo>
                  <a:cubicBezTo>
                    <a:pt x="3848" y="793"/>
                    <a:pt x="3751" y="1"/>
                    <a:pt x="325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899" name="Google Shape;6899;p72"/>
            <p:cNvSpPr/>
            <p:nvPr/>
          </p:nvSpPr>
          <p:spPr>
            <a:xfrm>
              <a:off x="8330927" y="325172"/>
              <a:ext cx="60156" cy="49866"/>
            </a:xfrm>
            <a:custGeom>
              <a:avLst/>
              <a:gdLst/>
              <a:ahLst/>
              <a:cxnLst/>
              <a:rect l="l" t="t" r="r" b="b"/>
              <a:pathLst>
                <a:path w="1865" h="1546" extrusionOk="0">
                  <a:moveTo>
                    <a:pt x="1014" y="1"/>
                  </a:moveTo>
                  <a:cubicBezTo>
                    <a:pt x="970" y="1"/>
                    <a:pt x="926" y="4"/>
                    <a:pt x="881" y="12"/>
                  </a:cubicBezTo>
                  <a:cubicBezTo>
                    <a:pt x="203" y="131"/>
                    <a:pt x="0" y="1012"/>
                    <a:pt x="572" y="1405"/>
                  </a:cubicBezTo>
                  <a:cubicBezTo>
                    <a:pt x="710" y="1502"/>
                    <a:pt x="861" y="1545"/>
                    <a:pt x="1007" y="1545"/>
                  </a:cubicBezTo>
                  <a:cubicBezTo>
                    <a:pt x="1454" y="1545"/>
                    <a:pt x="1864" y="1142"/>
                    <a:pt x="1774" y="631"/>
                  </a:cubicBezTo>
                  <a:cubicBezTo>
                    <a:pt x="1700" y="259"/>
                    <a:pt x="1379" y="1"/>
                    <a:pt x="101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900" name="Google Shape;6900;p72"/>
            <p:cNvSpPr/>
            <p:nvPr/>
          </p:nvSpPr>
          <p:spPr>
            <a:xfrm>
              <a:off x="8400436" y="310528"/>
              <a:ext cx="121376" cy="43512"/>
            </a:xfrm>
            <a:custGeom>
              <a:avLst/>
              <a:gdLst/>
              <a:ahLst/>
              <a:cxnLst/>
              <a:rect l="l" t="t" r="r" b="b"/>
              <a:pathLst>
                <a:path w="3763" h="1349" extrusionOk="0">
                  <a:moveTo>
                    <a:pt x="3132" y="0"/>
                  </a:moveTo>
                  <a:cubicBezTo>
                    <a:pt x="3120" y="0"/>
                    <a:pt x="3108" y="1"/>
                    <a:pt x="3096" y="2"/>
                  </a:cubicBezTo>
                  <a:lnTo>
                    <a:pt x="500" y="478"/>
                  </a:lnTo>
                  <a:cubicBezTo>
                    <a:pt x="0" y="618"/>
                    <a:pt x="125" y="1348"/>
                    <a:pt x="631" y="1348"/>
                  </a:cubicBezTo>
                  <a:cubicBezTo>
                    <a:pt x="643" y="1348"/>
                    <a:pt x="655" y="1348"/>
                    <a:pt x="667" y="1347"/>
                  </a:cubicBezTo>
                  <a:lnTo>
                    <a:pt x="3263" y="871"/>
                  </a:lnTo>
                  <a:cubicBezTo>
                    <a:pt x="3763" y="731"/>
                    <a:pt x="3638" y="0"/>
                    <a:pt x="313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901" name="Google Shape;6901;p72"/>
            <p:cNvSpPr/>
            <p:nvPr/>
          </p:nvSpPr>
          <p:spPr>
            <a:xfrm>
              <a:off x="8344377" y="399294"/>
              <a:ext cx="60156" cy="50189"/>
            </a:xfrm>
            <a:custGeom>
              <a:avLst/>
              <a:gdLst/>
              <a:ahLst/>
              <a:cxnLst/>
              <a:rect l="l" t="t" r="r" b="b"/>
              <a:pathLst>
                <a:path w="1865" h="1556" extrusionOk="0">
                  <a:moveTo>
                    <a:pt x="1013" y="1"/>
                  </a:moveTo>
                  <a:cubicBezTo>
                    <a:pt x="970" y="1"/>
                    <a:pt x="926" y="4"/>
                    <a:pt x="881" y="12"/>
                  </a:cubicBezTo>
                  <a:cubicBezTo>
                    <a:pt x="203" y="131"/>
                    <a:pt x="0" y="1012"/>
                    <a:pt x="572" y="1417"/>
                  </a:cubicBezTo>
                  <a:cubicBezTo>
                    <a:pt x="711" y="1513"/>
                    <a:pt x="861" y="1556"/>
                    <a:pt x="1007" y="1556"/>
                  </a:cubicBezTo>
                  <a:cubicBezTo>
                    <a:pt x="1458" y="1556"/>
                    <a:pt x="1864" y="1147"/>
                    <a:pt x="1774" y="643"/>
                  </a:cubicBezTo>
                  <a:cubicBezTo>
                    <a:pt x="1700" y="260"/>
                    <a:pt x="1378" y="1"/>
                    <a:pt x="101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902" name="Google Shape;6902;p72"/>
            <p:cNvSpPr/>
            <p:nvPr/>
          </p:nvSpPr>
          <p:spPr>
            <a:xfrm>
              <a:off x="8413725" y="384586"/>
              <a:ext cx="122440" cy="44028"/>
            </a:xfrm>
            <a:custGeom>
              <a:avLst/>
              <a:gdLst/>
              <a:ahLst/>
              <a:cxnLst/>
              <a:rect l="l" t="t" r="r" b="b"/>
              <a:pathLst>
                <a:path w="3796" h="1365" extrusionOk="0">
                  <a:moveTo>
                    <a:pt x="3169" y="0"/>
                  </a:moveTo>
                  <a:cubicBezTo>
                    <a:pt x="3151" y="0"/>
                    <a:pt x="3132" y="1"/>
                    <a:pt x="3113" y="4"/>
                  </a:cubicBezTo>
                  <a:lnTo>
                    <a:pt x="517" y="480"/>
                  </a:lnTo>
                  <a:cubicBezTo>
                    <a:pt x="0" y="606"/>
                    <a:pt x="115" y="1364"/>
                    <a:pt x="615" y="1364"/>
                  </a:cubicBezTo>
                  <a:cubicBezTo>
                    <a:pt x="634" y="1364"/>
                    <a:pt x="653" y="1363"/>
                    <a:pt x="672" y="1361"/>
                  </a:cubicBezTo>
                  <a:lnTo>
                    <a:pt x="3267" y="885"/>
                  </a:lnTo>
                  <a:cubicBezTo>
                    <a:pt x="3796" y="758"/>
                    <a:pt x="3670" y="0"/>
                    <a:pt x="3169"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903" name="Google Shape;6903;p72"/>
            <p:cNvSpPr/>
            <p:nvPr/>
          </p:nvSpPr>
          <p:spPr>
            <a:xfrm>
              <a:off x="8287157" y="708297"/>
              <a:ext cx="250396" cy="224721"/>
            </a:xfrm>
            <a:custGeom>
              <a:avLst/>
              <a:gdLst/>
              <a:ahLst/>
              <a:cxnLst/>
              <a:rect l="l" t="t" r="r" b="b"/>
              <a:pathLst>
                <a:path w="7763" h="6967" extrusionOk="0">
                  <a:moveTo>
                    <a:pt x="3922" y="1"/>
                  </a:moveTo>
                  <a:cubicBezTo>
                    <a:pt x="2892" y="1"/>
                    <a:pt x="1881" y="465"/>
                    <a:pt x="1215" y="1338"/>
                  </a:cubicBezTo>
                  <a:lnTo>
                    <a:pt x="6953" y="4969"/>
                  </a:lnTo>
                  <a:cubicBezTo>
                    <a:pt x="7763" y="3398"/>
                    <a:pt x="7239" y="1469"/>
                    <a:pt x="5751" y="528"/>
                  </a:cubicBezTo>
                  <a:cubicBezTo>
                    <a:pt x="5183" y="173"/>
                    <a:pt x="4549" y="1"/>
                    <a:pt x="3922" y="1"/>
                  </a:cubicBezTo>
                  <a:close/>
                  <a:moveTo>
                    <a:pt x="810" y="1993"/>
                  </a:moveTo>
                  <a:cubicBezTo>
                    <a:pt x="0" y="3553"/>
                    <a:pt x="512" y="5493"/>
                    <a:pt x="2012" y="6434"/>
                  </a:cubicBezTo>
                  <a:cubicBezTo>
                    <a:pt x="2578" y="6793"/>
                    <a:pt x="3210" y="6966"/>
                    <a:pt x="3835" y="6966"/>
                  </a:cubicBezTo>
                  <a:cubicBezTo>
                    <a:pt x="4867" y="6966"/>
                    <a:pt x="5881" y="6495"/>
                    <a:pt x="6549" y="5612"/>
                  </a:cubicBezTo>
                  <a:lnTo>
                    <a:pt x="810" y="1993"/>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904" name="Google Shape;6904;p72"/>
            <p:cNvSpPr/>
            <p:nvPr/>
          </p:nvSpPr>
          <p:spPr>
            <a:xfrm>
              <a:off x="8756435" y="226472"/>
              <a:ext cx="195885" cy="181918"/>
            </a:xfrm>
            <a:custGeom>
              <a:avLst/>
              <a:gdLst/>
              <a:ahLst/>
              <a:cxnLst/>
              <a:rect l="l" t="t" r="r" b="b"/>
              <a:pathLst>
                <a:path w="6073" h="5640" extrusionOk="0">
                  <a:moveTo>
                    <a:pt x="3596" y="0"/>
                  </a:moveTo>
                  <a:lnTo>
                    <a:pt x="1203" y="1631"/>
                  </a:lnTo>
                  <a:cubicBezTo>
                    <a:pt x="251" y="2286"/>
                    <a:pt x="1" y="3596"/>
                    <a:pt x="655" y="4560"/>
                  </a:cubicBezTo>
                  <a:lnTo>
                    <a:pt x="763" y="4715"/>
                  </a:lnTo>
                  <a:cubicBezTo>
                    <a:pt x="1163" y="5316"/>
                    <a:pt x="1827" y="5640"/>
                    <a:pt x="2502" y="5640"/>
                  </a:cubicBezTo>
                  <a:cubicBezTo>
                    <a:pt x="2909" y="5640"/>
                    <a:pt x="3321" y="5521"/>
                    <a:pt x="3680" y="5275"/>
                  </a:cubicBezTo>
                  <a:lnTo>
                    <a:pt x="6073" y="3644"/>
                  </a:lnTo>
                  <a:lnTo>
                    <a:pt x="3596" y="0"/>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905" name="Google Shape;6905;p72"/>
            <p:cNvSpPr/>
            <p:nvPr/>
          </p:nvSpPr>
          <p:spPr>
            <a:xfrm>
              <a:off x="8888938" y="151317"/>
              <a:ext cx="196272" cy="181950"/>
            </a:xfrm>
            <a:custGeom>
              <a:avLst/>
              <a:gdLst/>
              <a:ahLst/>
              <a:cxnLst/>
              <a:rect l="l" t="t" r="r" b="b"/>
              <a:pathLst>
                <a:path w="6085" h="5641" extrusionOk="0">
                  <a:moveTo>
                    <a:pt x="3574" y="1"/>
                  </a:moveTo>
                  <a:cubicBezTo>
                    <a:pt x="3167" y="1"/>
                    <a:pt x="2757" y="119"/>
                    <a:pt x="2393" y="366"/>
                  </a:cubicBezTo>
                  <a:lnTo>
                    <a:pt x="0" y="1997"/>
                  </a:lnTo>
                  <a:lnTo>
                    <a:pt x="2477" y="5640"/>
                  </a:lnTo>
                  <a:lnTo>
                    <a:pt x="4870" y="4009"/>
                  </a:lnTo>
                  <a:cubicBezTo>
                    <a:pt x="5834" y="3354"/>
                    <a:pt x="6084" y="2044"/>
                    <a:pt x="5429" y="1080"/>
                  </a:cubicBezTo>
                  <a:lnTo>
                    <a:pt x="5322" y="925"/>
                  </a:lnTo>
                  <a:cubicBezTo>
                    <a:pt x="4907" y="324"/>
                    <a:pt x="4246" y="1"/>
                    <a:pt x="357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906" name="Google Shape;6906;p72"/>
            <p:cNvSpPr/>
            <p:nvPr/>
          </p:nvSpPr>
          <p:spPr>
            <a:xfrm>
              <a:off x="8698827" y="602242"/>
              <a:ext cx="346064" cy="344032"/>
            </a:xfrm>
            <a:custGeom>
              <a:avLst/>
              <a:gdLst/>
              <a:ahLst/>
              <a:cxnLst/>
              <a:rect l="l" t="t" r="r" b="b"/>
              <a:pathLst>
                <a:path w="10729" h="10666" extrusionOk="0">
                  <a:moveTo>
                    <a:pt x="4999" y="1"/>
                  </a:moveTo>
                  <a:cubicBezTo>
                    <a:pt x="4821" y="1"/>
                    <a:pt x="4665" y="136"/>
                    <a:pt x="4644" y="328"/>
                  </a:cubicBezTo>
                  <a:lnTo>
                    <a:pt x="4192" y="3805"/>
                  </a:lnTo>
                  <a:lnTo>
                    <a:pt x="703" y="3340"/>
                  </a:lnTo>
                  <a:cubicBezTo>
                    <a:pt x="688" y="3338"/>
                    <a:pt x="673" y="3338"/>
                    <a:pt x="659" y="3338"/>
                  </a:cubicBezTo>
                  <a:cubicBezTo>
                    <a:pt x="474" y="3338"/>
                    <a:pt x="308" y="3474"/>
                    <a:pt x="286" y="3662"/>
                  </a:cubicBezTo>
                  <a:lnTo>
                    <a:pt x="24" y="5638"/>
                  </a:lnTo>
                  <a:cubicBezTo>
                    <a:pt x="1" y="5840"/>
                    <a:pt x="143" y="6031"/>
                    <a:pt x="346" y="6055"/>
                  </a:cubicBezTo>
                  <a:lnTo>
                    <a:pt x="346" y="6043"/>
                  </a:lnTo>
                  <a:lnTo>
                    <a:pt x="3822" y="6507"/>
                  </a:lnTo>
                  <a:lnTo>
                    <a:pt x="3370" y="9984"/>
                  </a:lnTo>
                  <a:cubicBezTo>
                    <a:pt x="3334" y="10186"/>
                    <a:pt x="3477" y="10377"/>
                    <a:pt x="3692" y="10401"/>
                  </a:cubicBezTo>
                  <a:lnTo>
                    <a:pt x="5656" y="10663"/>
                  </a:lnTo>
                  <a:cubicBezTo>
                    <a:pt x="5671" y="10664"/>
                    <a:pt x="5686" y="10665"/>
                    <a:pt x="5700" y="10665"/>
                  </a:cubicBezTo>
                  <a:cubicBezTo>
                    <a:pt x="5885" y="10665"/>
                    <a:pt x="6051" y="10529"/>
                    <a:pt x="6073" y="10341"/>
                  </a:cubicBezTo>
                  <a:lnTo>
                    <a:pt x="6537" y="6864"/>
                  </a:lnTo>
                  <a:lnTo>
                    <a:pt x="10026" y="7329"/>
                  </a:lnTo>
                  <a:cubicBezTo>
                    <a:pt x="10040" y="7331"/>
                    <a:pt x="10055" y="7331"/>
                    <a:pt x="10070" y="7331"/>
                  </a:cubicBezTo>
                  <a:cubicBezTo>
                    <a:pt x="10253" y="7331"/>
                    <a:pt x="10409" y="7195"/>
                    <a:pt x="10442" y="7007"/>
                  </a:cubicBezTo>
                  <a:lnTo>
                    <a:pt x="10704" y="5031"/>
                  </a:lnTo>
                  <a:cubicBezTo>
                    <a:pt x="10728" y="4828"/>
                    <a:pt x="10585" y="4638"/>
                    <a:pt x="10383" y="4614"/>
                  </a:cubicBezTo>
                  <a:lnTo>
                    <a:pt x="6894" y="4150"/>
                  </a:lnTo>
                  <a:lnTo>
                    <a:pt x="7359" y="673"/>
                  </a:lnTo>
                  <a:cubicBezTo>
                    <a:pt x="7382" y="471"/>
                    <a:pt x="7240" y="280"/>
                    <a:pt x="7037" y="256"/>
                  </a:cubicBezTo>
                  <a:lnTo>
                    <a:pt x="5061" y="6"/>
                  </a:lnTo>
                  <a:cubicBezTo>
                    <a:pt x="5040" y="3"/>
                    <a:pt x="5019" y="1"/>
                    <a:pt x="4999"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907" name="Google Shape;6907;p72"/>
            <p:cNvSpPr/>
            <p:nvPr/>
          </p:nvSpPr>
          <p:spPr>
            <a:xfrm>
              <a:off x="8256031" y="1123935"/>
              <a:ext cx="349902" cy="435572"/>
            </a:xfrm>
            <a:custGeom>
              <a:avLst/>
              <a:gdLst/>
              <a:ahLst/>
              <a:cxnLst/>
              <a:rect l="l" t="t" r="r" b="b"/>
              <a:pathLst>
                <a:path w="10848" h="13504" extrusionOk="0">
                  <a:moveTo>
                    <a:pt x="4160" y="409"/>
                  </a:moveTo>
                  <a:cubicBezTo>
                    <a:pt x="4450" y="409"/>
                    <a:pt x="4735" y="584"/>
                    <a:pt x="4787" y="977"/>
                  </a:cubicBezTo>
                  <a:cubicBezTo>
                    <a:pt x="4823" y="1168"/>
                    <a:pt x="4763" y="1370"/>
                    <a:pt x="4632" y="1513"/>
                  </a:cubicBezTo>
                  <a:lnTo>
                    <a:pt x="3846" y="1668"/>
                  </a:lnTo>
                  <a:cubicBezTo>
                    <a:pt x="3668" y="1573"/>
                    <a:pt x="3549" y="1406"/>
                    <a:pt x="3513" y="1204"/>
                  </a:cubicBezTo>
                  <a:cubicBezTo>
                    <a:pt x="3399" y="705"/>
                    <a:pt x="3783" y="409"/>
                    <a:pt x="4160" y="409"/>
                  </a:cubicBezTo>
                  <a:close/>
                  <a:moveTo>
                    <a:pt x="7868" y="2729"/>
                  </a:moveTo>
                  <a:cubicBezTo>
                    <a:pt x="8126" y="2729"/>
                    <a:pt x="8354" y="2918"/>
                    <a:pt x="8406" y="3180"/>
                  </a:cubicBezTo>
                  <a:lnTo>
                    <a:pt x="9788" y="10741"/>
                  </a:lnTo>
                  <a:cubicBezTo>
                    <a:pt x="9847" y="11038"/>
                    <a:pt x="9645" y="11324"/>
                    <a:pt x="9347" y="11372"/>
                  </a:cubicBezTo>
                  <a:lnTo>
                    <a:pt x="3072" y="12515"/>
                  </a:lnTo>
                  <a:cubicBezTo>
                    <a:pt x="3037" y="12522"/>
                    <a:pt x="3003" y="12525"/>
                    <a:pt x="2968" y="12525"/>
                  </a:cubicBezTo>
                  <a:cubicBezTo>
                    <a:pt x="2713" y="12525"/>
                    <a:pt x="2494" y="12337"/>
                    <a:pt x="2441" y="12074"/>
                  </a:cubicBezTo>
                  <a:lnTo>
                    <a:pt x="1072" y="4514"/>
                  </a:lnTo>
                  <a:cubicBezTo>
                    <a:pt x="1013" y="4216"/>
                    <a:pt x="1215" y="3930"/>
                    <a:pt x="1513" y="3883"/>
                  </a:cubicBezTo>
                  <a:lnTo>
                    <a:pt x="2263" y="3740"/>
                  </a:lnTo>
                  <a:cubicBezTo>
                    <a:pt x="2295" y="3955"/>
                    <a:pt x="2483" y="4102"/>
                    <a:pt x="2695" y="4102"/>
                  </a:cubicBezTo>
                  <a:cubicBezTo>
                    <a:pt x="2717" y="4102"/>
                    <a:pt x="2740" y="4100"/>
                    <a:pt x="2763" y="4097"/>
                  </a:cubicBezTo>
                  <a:lnTo>
                    <a:pt x="6680" y="3382"/>
                  </a:lnTo>
                  <a:cubicBezTo>
                    <a:pt x="6906" y="3335"/>
                    <a:pt x="7073" y="3109"/>
                    <a:pt x="7025" y="2870"/>
                  </a:cubicBezTo>
                  <a:lnTo>
                    <a:pt x="7764" y="2740"/>
                  </a:lnTo>
                  <a:cubicBezTo>
                    <a:pt x="7799" y="2732"/>
                    <a:pt x="7834" y="2729"/>
                    <a:pt x="7868" y="2729"/>
                  </a:cubicBezTo>
                  <a:close/>
                  <a:moveTo>
                    <a:pt x="4149" y="1"/>
                  </a:moveTo>
                  <a:cubicBezTo>
                    <a:pt x="4001" y="1"/>
                    <a:pt x="3850" y="31"/>
                    <a:pt x="3704" y="96"/>
                  </a:cubicBezTo>
                  <a:cubicBezTo>
                    <a:pt x="3061" y="382"/>
                    <a:pt x="2858" y="1204"/>
                    <a:pt x="3299" y="1763"/>
                  </a:cubicBezTo>
                  <a:lnTo>
                    <a:pt x="2513" y="1906"/>
                  </a:lnTo>
                  <a:cubicBezTo>
                    <a:pt x="2203" y="1966"/>
                    <a:pt x="1989" y="2275"/>
                    <a:pt x="2049" y="2597"/>
                  </a:cubicBezTo>
                  <a:lnTo>
                    <a:pt x="2096" y="2870"/>
                  </a:lnTo>
                  <a:lnTo>
                    <a:pt x="810" y="3109"/>
                  </a:lnTo>
                  <a:cubicBezTo>
                    <a:pt x="322" y="3192"/>
                    <a:pt x="1" y="3656"/>
                    <a:pt x="96" y="4144"/>
                  </a:cubicBezTo>
                  <a:lnTo>
                    <a:pt x="1668" y="12765"/>
                  </a:lnTo>
                  <a:cubicBezTo>
                    <a:pt x="1753" y="13201"/>
                    <a:pt x="2123" y="13504"/>
                    <a:pt x="2549" y="13504"/>
                  </a:cubicBezTo>
                  <a:cubicBezTo>
                    <a:pt x="2600" y="13504"/>
                    <a:pt x="2652" y="13500"/>
                    <a:pt x="2703" y="13491"/>
                  </a:cubicBezTo>
                  <a:lnTo>
                    <a:pt x="10038" y="12145"/>
                  </a:lnTo>
                  <a:cubicBezTo>
                    <a:pt x="10526" y="12062"/>
                    <a:pt x="10847" y="11598"/>
                    <a:pt x="10752" y="11110"/>
                  </a:cubicBezTo>
                  <a:lnTo>
                    <a:pt x="9180" y="2478"/>
                  </a:lnTo>
                  <a:cubicBezTo>
                    <a:pt x="9107" y="2047"/>
                    <a:pt x="8737" y="1746"/>
                    <a:pt x="8316" y="1746"/>
                  </a:cubicBezTo>
                  <a:cubicBezTo>
                    <a:pt x="8260" y="1746"/>
                    <a:pt x="8202" y="1752"/>
                    <a:pt x="8145" y="1763"/>
                  </a:cubicBezTo>
                  <a:lnTo>
                    <a:pt x="6871" y="1989"/>
                  </a:lnTo>
                  <a:lnTo>
                    <a:pt x="6811" y="1716"/>
                  </a:lnTo>
                  <a:cubicBezTo>
                    <a:pt x="6757" y="1426"/>
                    <a:pt x="6510" y="1232"/>
                    <a:pt x="6226" y="1232"/>
                  </a:cubicBezTo>
                  <a:cubicBezTo>
                    <a:pt x="6195" y="1232"/>
                    <a:pt x="6164" y="1235"/>
                    <a:pt x="6132" y="1239"/>
                  </a:cubicBezTo>
                  <a:lnTo>
                    <a:pt x="5180" y="1418"/>
                  </a:lnTo>
                  <a:cubicBezTo>
                    <a:pt x="5239" y="1239"/>
                    <a:pt x="5251" y="1061"/>
                    <a:pt x="5216" y="894"/>
                  </a:cubicBezTo>
                  <a:cubicBezTo>
                    <a:pt x="5114" y="352"/>
                    <a:pt x="4651" y="1"/>
                    <a:pt x="4149"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908" name="Google Shape;6908;p72"/>
            <p:cNvSpPr/>
            <p:nvPr/>
          </p:nvSpPr>
          <p:spPr>
            <a:xfrm>
              <a:off x="8318251" y="1280275"/>
              <a:ext cx="60156" cy="49866"/>
            </a:xfrm>
            <a:custGeom>
              <a:avLst/>
              <a:gdLst/>
              <a:ahLst/>
              <a:cxnLst/>
              <a:rect l="l" t="t" r="r" b="b"/>
              <a:pathLst>
                <a:path w="1865" h="1546" extrusionOk="0">
                  <a:moveTo>
                    <a:pt x="1014" y="1"/>
                  </a:moveTo>
                  <a:cubicBezTo>
                    <a:pt x="970" y="1"/>
                    <a:pt x="926" y="4"/>
                    <a:pt x="882" y="12"/>
                  </a:cubicBezTo>
                  <a:cubicBezTo>
                    <a:pt x="191" y="131"/>
                    <a:pt x="0" y="1012"/>
                    <a:pt x="572" y="1405"/>
                  </a:cubicBezTo>
                  <a:cubicBezTo>
                    <a:pt x="710" y="1502"/>
                    <a:pt x="861" y="1545"/>
                    <a:pt x="1007" y="1545"/>
                  </a:cubicBezTo>
                  <a:cubicBezTo>
                    <a:pt x="1454" y="1545"/>
                    <a:pt x="1864" y="1142"/>
                    <a:pt x="1775" y="631"/>
                  </a:cubicBezTo>
                  <a:cubicBezTo>
                    <a:pt x="1700" y="259"/>
                    <a:pt x="1379" y="1"/>
                    <a:pt x="101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909" name="Google Shape;6909;p72"/>
            <p:cNvSpPr/>
            <p:nvPr/>
          </p:nvSpPr>
          <p:spPr>
            <a:xfrm>
              <a:off x="8386373" y="1265566"/>
              <a:ext cx="125214" cy="43931"/>
            </a:xfrm>
            <a:custGeom>
              <a:avLst/>
              <a:gdLst/>
              <a:ahLst/>
              <a:cxnLst/>
              <a:rect l="l" t="t" r="r" b="b"/>
              <a:pathLst>
                <a:path w="3882" h="1362" extrusionOk="0">
                  <a:moveTo>
                    <a:pt x="3273" y="1"/>
                  </a:moveTo>
                  <a:cubicBezTo>
                    <a:pt x="3234" y="1"/>
                    <a:pt x="3194" y="5"/>
                    <a:pt x="3151" y="15"/>
                  </a:cubicBezTo>
                  <a:lnTo>
                    <a:pt x="555" y="492"/>
                  </a:lnTo>
                  <a:cubicBezTo>
                    <a:pt x="0" y="569"/>
                    <a:pt x="108" y="1362"/>
                    <a:pt x="598" y="1362"/>
                  </a:cubicBezTo>
                  <a:cubicBezTo>
                    <a:pt x="634" y="1362"/>
                    <a:pt x="671" y="1358"/>
                    <a:pt x="710" y="1349"/>
                  </a:cubicBezTo>
                  <a:lnTo>
                    <a:pt x="3306" y="873"/>
                  </a:lnTo>
                  <a:cubicBezTo>
                    <a:pt x="3881" y="817"/>
                    <a:pt x="3778" y="1"/>
                    <a:pt x="327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910" name="Google Shape;6910;p72"/>
            <p:cNvSpPr/>
            <p:nvPr/>
          </p:nvSpPr>
          <p:spPr>
            <a:xfrm>
              <a:off x="8330927" y="1349784"/>
              <a:ext cx="60156" cy="49866"/>
            </a:xfrm>
            <a:custGeom>
              <a:avLst/>
              <a:gdLst/>
              <a:ahLst/>
              <a:cxnLst/>
              <a:rect l="l" t="t" r="r" b="b"/>
              <a:pathLst>
                <a:path w="1865" h="1546" extrusionOk="0">
                  <a:moveTo>
                    <a:pt x="1014" y="1"/>
                  </a:moveTo>
                  <a:cubicBezTo>
                    <a:pt x="970" y="1"/>
                    <a:pt x="926" y="4"/>
                    <a:pt x="881" y="12"/>
                  </a:cubicBezTo>
                  <a:cubicBezTo>
                    <a:pt x="203" y="131"/>
                    <a:pt x="0" y="1012"/>
                    <a:pt x="572" y="1405"/>
                  </a:cubicBezTo>
                  <a:cubicBezTo>
                    <a:pt x="710" y="1502"/>
                    <a:pt x="861" y="1545"/>
                    <a:pt x="1008" y="1545"/>
                  </a:cubicBezTo>
                  <a:cubicBezTo>
                    <a:pt x="1455" y="1545"/>
                    <a:pt x="1864" y="1145"/>
                    <a:pt x="1774" y="643"/>
                  </a:cubicBezTo>
                  <a:cubicBezTo>
                    <a:pt x="1700" y="260"/>
                    <a:pt x="1378" y="1"/>
                    <a:pt x="101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911" name="Google Shape;6911;p72"/>
            <p:cNvSpPr/>
            <p:nvPr/>
          </p:nvSpPr>
          <p:spPr>
            <a:xfrm>
              <a:off x="8400533" y="1335140"/>
              <a:ext cx="121279" cy="43544"/>
            </a:xfrm>
            <a:custGeom>
              <a:avLst/>
              <a:gdLst/>
              <a:ahLst/>
              <a:cxnLst/>
              <a:rect l="l" t="t" r="r" b="b"/>
              <a:pathLst>
                <a:path w="3760" h="1350" extrusionOk="0">
                  <a:moveTo>
                    <a:pt x="3129" y="0"/>
                  </a:moveTo>
                  <a:cubicBezTo>
                    <a:pt x="3117" y="0"/>
                    <a:pt x="3105" y="1"/>
                    <a:pt x="3093" y="2"/>
                  </a:cubicBezTo>
                  <a:lnTo>
                    <a:pt x="497" y="478"/>
                  </a:lnTo>
                  <a:cubicBezTo>
                    <a:pt x="1" y="628"/>
                    <a:pt x="120" y="1349"/>
                    <a:pt x="617" y="1349"/>
                  </a:cubicBezTo>
                  <a:cubicBezTo>
                    <a:pt x="632" y="1349"/>
                    <a:pt x="648" y="1348"/>
                    <a:pt x="664" y="1347"/>
                  </a:cubicBezTo>
                  <a:lnTo>
                    <a:pt x="3260" y="883"/>
                  </a:lnTo>
                  <a:cubicBezTo>
                    <a:pt x="3760" y="731"/>
                    <a:pt x="3635" y="0"/>
                    <a:pt x="3129"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912" name="Google Shape;6912;p72"/>
            <p:cNvSpPr/>
            <p:nvPr/>
          </p:nvSpPr>
          <p:spPr>
            <a:xfrm>
              <a:off x="8344377" y="1424293"/>
              <a:ext cx="60123" cy="49834"/>
            </a:xfrm>
            <a:custGeom>
              <a:avLst/>
              <a:gdLst/>
              <a:ahLst/>
              <a:cxnLst/>
              <a:rect l="l" t="t" r="r" b="b"/>
              <a:pathLst>
                <a:path w="1864" h="1545" extrusionOk="0">
                  <a:moveTo>
                    <a:pt x="1014" y="0"/>
                  </a:moveTo>
                  <a:cubicBezTo>
                    <a:pt x="970" y="0"/>
                    <a:pt x="926" y="4"/>
                    <a:pt x="881" y="12"/>
                  </a:cubicBezTo>
                  <a:cubicBezTo>
                    <a:pt x="203" y="131"/>
                    <a:pt x="0" y="1012"/>
                    <a:pt x="572" y="1405"/>
                  </a:cubicBezTo>
                  <a:cubicBezTo>
                    <a:pt x="710" y="1502"/>
                    <a:pt x="860" y="1545"/>
                    <a:pt x="1007" y="1545"/>
                  </a:cubicBezTo>
                  <a:cubicBezTo>
                    <a:pt x="1454" y="1545"/>
                    <a:pt x="1864" y="1142"/>
                    <a:pt x="1774" y="631"/>
                  </a:cubicBezTo>
                  <a:cubicBezTo>
                    <a:pt x="1700" y="259"/>
                    <a:pt x="1378" y="0"/>
                    <a:pt x="1014"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913" name="Google Shape;6913;p72"/>
            <p:cNvSpPr/>
            <p:nvPr/>
          </p:nvSpPr>
          <p:spPr>
            <a:xfrm>
              <a:off x="8413983" y="1409585"/>
              <a:ext cx="121440" cy="43577"/>
            </a:xfrm>
            <a:custGeom>
              <a:avLst/>
              <a:gdLst/>
              <a:ahLst/>
              <a:cxnLst/>
              <a:rect l="l" t="t" r="r" b="b"/>
              <a:pathLst>
                <a:path w="3765" h="1351" extrusionOk="0">
                  <a:moveTo>
                    <a:pt x="3162" y="0"/>
                  </a:moveTo>
                  <a:cubicBezTo>
                    <a:pt x="3143" y="0"/>
                    <a:pt x="3124" y="1"/>
                    <a:pt x="3105" y="3"/>
                  </a:cubicBezTo>
                  <a:lnTo>
                    <a:pt x="509" y="468"/>
                  </a:lnTo>
                  <a:cubicBezTo>
                    <a:pt x="1" y="606"/>
                    <a:pt x="120" y="1351"/>
                    <a:pt x="618" y="1351"/>
                  </a:cubicBezTo>
                  <a:cubicBezTo>
                    <a:pt x="633" y="1351"/>
                    <a:pt x="648" y="1350"/>
                    <a:pt x="664" y="1349"/>
                  </a:cubicBezTo>
                  <a:lnTo>
                    <a:pt x="3259" y="872"/>
                  </a:lnTo>
                  <a:cubicBezTo>
                    <a:pt x="3764" y="735"/>
                    <a:pt x="3650" y="0"/>
                    <a:pt x="316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914" name="Google Shape;6914;p72"/>
            <p:cNvSpPr/>
            <p:nvPr/>
          </p:nvSpPr>
          <p:spPr>
            <a:xfrm>
              <a:off x="8756435" y="1251439"/>
              <a:ext cx="195885" cy="181563"/>
            </a:xfrm>
            <a:custGeom>
              <a:avLst/>
              <a:gdLst/>
              <a:ahLst/>
              <a:cxnLst/>
              <a:rect l="l" t="t" r="r" b="b"/>
              <a:pathLst>
                <a:path w="6073" h="5629" extrusionOk="0">
                  <a:moveTo>
                    <a:pt x="3596" y="1"/>
                  </a:moveTo>
                  <a:lnTo>
                    <a:pt x="1203" y="1620"/>
                  </a:lnTo>
                  <a:cubicBezTo>
                    <a:pt x="239" y="2275"/>
                    <a:pt x="1" y="3585"/>
                    <a:pt x="655" y="4549"/>
                  </a:cubicBezTo>
                  <a:lnTo>
                    <a:pt x="763" y="4704"/>
                  </a:lnTo>
                  <a:cubicBezTo>
                    <a:pt x="1171" y="5305"/>
                    <a:pt x="1833" y="5629"/>
                    <a:pt x="2505" y="5629"/>
                  </a:cubicBezTo>
                  <a:cubicBezTo>
                    <a:pt x="2911" y="5629"/>
                    <a:pt x="3321" y="5510"/>
                    <a:pt x="3680" y="5264"/>
                  </a:cubicBezTo>
                  <a:lnTo>
                    <a:pt x="6073" y="3644"/>
                  </a:lnTo>
                  <a:lnTo>
                    <a:pt x="3596" y="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915" name="Google Shape;6915;p72"/>
            <p:cNvSpPr/>
            <p:nvPr/>
          </p:nvSpPr>
          <p:spPr>
            <a:xfrm>
              <a:off x="8888938" y="1176188"/>
              <a:ext cx="195885" cy="181660"/>
            </a:xfrm>
            <a:custGeom>
              <a:avLst/>
              <a:gdLst/>
              <a:ahLst/>
              <a:cxnLst/>
              <a:rect l="l" t="t" r="r" b="b"/>
              <a:pathLst>
                <a:path w="6073" h="5632" extrusionOk="0">
                  <a:moveTo>
                    <a:pt x="3588" y="1"/>
                  </a:moveTo>
                  <a:cubicBezTo>
                    <a:pt x="3176" y="1"/>
                    <a:pt x="2760" y="120"/>
                    <a:pt x="2393" y="369"/>
                  </a:cubicBezTo>
                  <a:lnTo>
                    <a:pt x="0" y="1989"/>
                  </a:lnTo>
                  <a:lnTo>
                    <a:pt x="2477" y="5632"/>
                  </a:lnTo>
                  <a:lnTo>
                    <a:pt x="4870" y="4001"/>
                  </a:lnTo>
                  <a:cubicBezTo>
                    <a:pt x="5834" y="3346"/>
                    <a:pt x="6072" y="2036"/>
                    <a:pt x="5429" y="1072"/>
                  </a:cubicBezTo>
                  <a:lnTo>
                    <a:pt x="5429" y="1072"/>
                  </a:lnTo>
                  <a:lnTo>
                    <a:pt x="5429" y="1084"/>
                  </a:lnTo>
                  <a:lnTo>
                    <a:pt x="5322" y="917"/>
                  </a:lnTo>
                  <a:cubicBezTo>
                    <a:pt x="4916" y="319"/>
                    <a:pt x="4259" y="1"/>
                    <a:pt x="358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916" name="Google Shape;6916;p72"/>
            <p:cNvSpPr/>
            <p:nvPr/>
          </p:nvSpPr>
          <p:spPr>
            <a:xfrm>
              <a:off x="7231805" y="98419"/>
              <a:ext cx="349902" cy="436120"/>
            </a:xfrm>
            <a:custGeom>
              <a:avLst/>
              <a:gdLst/>
              <a:ahLst/>
              <a:cxnLst/>
              <a:rect l="l" t="t" r="r" b="b"/>
              <a:pathLst>
                <a:path w="10848" h="13521" extrusionOk="0">
                  <a:moveTo>
                    <a:pt x="4147" y="435"/>
                  </a:moveTo>
                  <a:cubicBezTo>
                    <a:pt x="4435" y="435"/>
                    <a:pt x="4718" y="607"/>
                    <a:pt x="4775" y="994"/>
                  </a:cubicBezTo>
                  <a:cubicBezTo>
                    <a:pt x="4799" y="1196"/>
                    <a:pt x="4751" y="1387"/>
                    <a:pt x="4620" y="1541"/>
                  </a:cubicBezTo>
                  <a:lnTo>
                    <a:pt x="3835" y="1684"/>
                  </a:lnTo>
                  <a:cubicBezTo>
                    <a:pt x="3656" y="1589"/>
                    <a:pt x="3537" y="1422"/>
                    <a:pt x="3501" y="1232"/>
                  </a:cubicBezTo>
                  <a:cubicBezTo>
                    <a:pt x="3386" y="732"/>
                    <a:pt x="3770" y="435"/>
                    <a:pt x="4147" y="435"/>
                  </a:cubicBezTo>
                  <a:close/>
                  <a:moveTo>
                    <a:pt x="7843" y="2749"/>
                  </a:moveTo>
                  <a:cubicBezTo>
                    <a:pt x="8105" y="2749"/>
                    <a:pt x="8340" y="2930"/>
                    <a:pt x="8383" y="3208"/>
                  </a:cubicBezTo>
                  <a:lnTo>
                    <a:pt x="9776" y="10769"/>
                  </a:lnTo>
                  <a:cubicBezTo>
                    <a:pt x="9823" y="11066"/>
                    <a:pt x="9633" y="11352"/>
                    <a:pt x="9323" y="11400"/>
                  </a:cubicBezTo>
                  <a:lnTo>
                    <a:pt x="3061" y="12543"/>
                  </a:lnTo>
                  <a:cubicBezTo>
                    <a:pt x="3025" y="12550"/>
                    <a:pt x="2990" y="12553"/>
                    <a:pt x="2956" y="12553"/>
                  </a:cubicBezTo>
                  <a:cubicBezTo>
                    <a:pt x="2699" y="12553"/>
                    <a:pt x="2472" y="12365"/>
                    <a:pt x="2430" y="12102"/>
                  </a:cubicBezTo>
                  <a:lnTo>
                    <a:pt x="1048" y="4530"/>
                  </a:lnTo>
                  <a:cubicBezTo>
                    <a:pt x="989" y="4232"/>
                    <a:pt x="1191" y="3946"/>
                    <a:pt x="1489" y="3899"/>
                  </a:cubicBezTo>
                  <a:lnTo>
                    <a:pt x="2239" y="3768"/>
                  </a:lnTo>
                  <a:cubicBezTo>
                    <a:pt x="2270" y="3977"/>
                    <a:pt x="2449" y="4122"/>
                    <a:pt x="2653" y="4122"/>
                  </a:cubicBezTo>
                  <a:cubicBezTo>
                    <a:pt x="2681" y="4122"/>
                    <a:pt x="2710" y="4119"/>
                    <a:pt x="2739" y="4113"/>
                  </a:cubicBezTo>
                  <a:lnTo>
                    <a:pt x="6656" y="3399"/>
                  </a:lnTo>
                  <a:cubicBezTo>
                    <a:pt x="6894" y="3363"/>
                    <a:pt x="7049" y="3125"/>
                    <a:pt x="7002" y="2899"/>
                  </a:cubicBezTo>
                  <a:lnTo>
                    <a:pt x="7752" y="2756"/>
                  </a:lnTo>
                  <a:cubicBezTo>
                    <a:pt x="7782" y="2751"/>
                    <a:pt x="7813" y="2749"/>
                    <a:pt x="7843" y="2749"/>
                  </a:cubicBezTo>
                  <a:close/>
                  <a:moveTo>
                    <a:pt x="4125" y="0"/>
                  </a:moveTo>
                  <a:cubicBezTo>
                    <a:pt x="4061" y="0"/>
                    <a:pt x="3995" y="6"/>
                    <a:pt x="3930" y="17"/>
                  </a:cubicBezTo>
                  <a:cubicBezTo>
                    <a:pt x="3334" y="136"/>
                    <a:pt x="2942" y="708"/>
                    <a:pt x="3061" y="1303"/>
                  </a:cubicBezTo>
                  <a:cubicBezTo>
                    <a:pt x="3096" y="1482"/>
                    <a:pt x="3168" y="1649"/>
                    <a:pt x="3275" y="1779"/>
                  </a:cubicBezTo>
                  <a:lnTo>
                    <a:pt x="2501" y="1922"/>
                  </a:lnTo>
                  <a:cubicBezTo>
                    <a:pt x="2191" y="1982"/>
                    <a:pt x="1977" y="2291"/>
                    <a:pt x="2037" y="2613"/>
                  </a:cubicBezTo>
                  <a:lnTo>
                    <a:pt x="2084" y="2887"/>
                  </a:lnTo>
                  <a:lnTo>
                    <a:pt x="798" y="3125"/>
                  </a:lnTo>
                  <a:cubicBezTo>
                    <a:pt x="310" y="3208"/>
                    <a:pt x="1" y="3673"/>
                    <a:pt x="84" y="4149"/>
                  </a:cubicBezTo>
                  <a:lnTo>
                    <a:pt x="1656" y="12781"/>
                  </a:lnTo>
                  <a:cubicBezTo>
                    <a:pt x="1730" y="13217"/>
                    <a:pt x="2118" y="13520"/>
                    <a:pt x="2540" y="13520"/>
                  </a:cubicBezTo>
                  <a:cubicBezTo>
                    <a:pt x="2590" y="13520"/>
                    <a:pt x="2641" y="13516"/>
                    <a:pt x="2692" y="13507"/>
                  </a:cubicBezTo>
                  <a:lnTo>
                    <a:pt x="10038" y="12162"/>
                  </a:lnTo>
                  <a:cubicBezTo>
                    <a:pt x="10526" y="12066"/>
                    <a:pt x="10847" y="11602"/>
                    <a:pt x="10752" y="11126"/>
                  </a:cubicBezTo>
                  <a:lnTo>
                    <a:pt x="9169" y="2506"/>
                  </a:lnTo>
                  <a:cubicBezTo>
                    <a:pt x="9094" y="2069"/>
                    <a:pt x="8715" y="1766"/>
                    <a:pt x="8287" y="1766"/>
                  </a:cubicBezTo>
                  <a:cubicBezTo>
                    <a:pt x="8236" y="1766"/>
                    <a:pt x="8185" y="1771"/>
                    <a:pt x="8133" y="1779"/>
                  </a:cubicBezTo>
                  <a:lnTo>
                    <a:pt x="6847" y="2018"/>
                  </a:lnTo>
                  <a:lnTo>
                    <a:pt x="6799" y="1744"/>
                  </a:lnTo>
                  <a:cubicBezTo>
                    <a:pt x="6746" y="1458"/>
                    <a:pt x="6506" y="1258"/>
                    <a:pt x="6228" y="1258"/>
                  </a:cubicBezTo>
                  <a:cubicBezTo>
                    <a:pt x="6193" y="1258"/>
                    <a:pt x="6157" y="1261"/>
                    <a:pt x="6121" y="1268"/>
                  </a:cubicBezTo>
                  <a:lnTo>
                    <a:pt x="5168" y="1434"/>
                  </a:lnTo>
                  <a:cubicBezTo>
                    <a:pt x="5228" y="1268"/>
                    <a:pt x="5239" y="1089"/>
                    <a:pt x="5204" y="922"/>
                  </a:cubicBezTo>
                  <a:cubicBezTo>
                    <a:pt x="5119" y="381"/>
                    <a:pt x="4655" y="0"/>
                    <a:pt x="4125"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917" name="Google Shape;6917;p72"/>
            <p:cNvSpPr/>
            <p:nvPr/>
          </p:nvSpPr>
          <p:spPr>
            <a:xfrm>
              <a:off x="7293638" y="255566"/>
              <a:ext cx="60059" cy="49898"/>
            </a:xfrm>
            <a:custGeom>
              <a:avLst/>
              <a:gdLst/>
              <a:ahLst/>
              <a:cxnLst/>
              <a:rect l="l" t="t" r="r" b="b"/>
              <a:pathLst>
                <a:path w="1862" h="1547" extrusionOk="0">
                  <a:moveTo>
                    <a:pt x="1015" y="1"/>
                  </a:moveTo>
                  <a:cubicBezTo>
                    <a:pt x="967" y="1"/>
                    <a:pt x="919" y="5"/>
                    <a:pt x="870" y="15"/>
                  </a:cubicBezTo>
                  <a:cubicBezTo>
                    <a:pt x="191" y="134"/>
                    <a:pt x="1" y="1015"/>
                    <a:pt x="572" y="1408"/>
                  </a:cubicBezTo>
                  <a:cubicBezTo>
                    <a:pt x="709" y="1504"/>
                    <a:pt x="858" y="1547"/>
                    <a:pt x="1002" y="1547"/>
                  </a:cubicBezTo>
                  <a:cubicBezTo>
                    <a:pt x="1451" y="1547"/>
                    <a:pt x="1862" y="1138"/>
                    <a:pt x="1763" y="634"/>
                  </a:cubicBezTo>
                  <a:cubicBezTo>
                    <a:pt x="1700" y="266"/>
                    <a:pt x="1377" y="1"/>
                    <a:pt x="1015"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918" name="Google Shape;6918;p72"/>
            <p:cNvSpPr/>
            <p:nvPr/>
          </p:nvSpPr>
          <p:spPr>
            <a:xfrm>
              <a:off x="7361825" y="241019"/>
              <a:ext cx="124504" cy="43706"/>
            </a:xfrm>
            <a:custGeom>
              <a:avLst/>
              <a:gdLst/>
              <a:ahLst/>
              <a:cxnLst/>
              <a:rect l="l" t="t" r="r" b="b"/>
              <a:pathLst>
                <a:path w="3860" h="1355" extrusionOk="0">
                  <a:moveTo>
                    <a:pt x="3263" y="1"/>
                  </a:moveTo>
                  <a:cubicBezTo>
                    <a:pt x="3227" y="1"/>
                    <a:pt x="3189" y="5"/>
                    <a:pt x="3149" y="14"/>
                  </a:cubicBezTo>
                  <a:lnTo>
                    <a:pt x="3137" y="14"/>
                  </a:lnTo>
                  <a:lnTo>
                    <a:pt x="554" y="490"/>
                  </a:lnTo>
                  <a:cubicBezTo>
                    <a:pt x="1" y="580"/>
                    <a:pt x="121" y="1354"/>
                    <a:pt x="622" y="1354"/>
                  </a:cubicBezTo>
                  <a:cubicBezTo>
                    <a:pt x="650" y="1354"/>
                    <a:pt x="678" y="1352"/>
                    <a:pt x="708" y="1347"/>
                  </a:cubicBezTo>
                  <a:lnTo>
                    <a:pt x="3304" y="871"/>
                  </a:lnTo>
                  <a:cubicBezTo>
                    <a:pt x="3859" y="793"/>
                    <a:pt x="3762" y="1"/>
                    <a:pt x="326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919" name="Google Shape;6919;p72"/>
            <p:cNvSpPr/>
            <p:nvPr/>
          </p:nvSpPr>
          <p:spPr>
            <a:xfrm>
              <a:off x="7306314" y="325172"/>
              <a:ext cx="60059" cy="49866"/>
            </a:xfrm>
            <a:custGeom>
              <a:avLst/>
              <a:gdLst/>
              <a:ahLst/>
              <a:cxnLst/>
              <a:rect l="l" t="t" r="r" b="b"/>
              <a:pathLst>
                <a:path w="1862" h="1546" extrusionOk="0">
                  <a:moveTo>
                    <a:pt x="1002" y="1"/>
                  </a:moveTo>
                  <a:cubicBezTo>
                    <a:pt x="959" y="1"/>
                    <a:pt x="914" y="4"/>
                    <a:pt x="870" y="12"/>
                  </a:cubicBezTo>
                  <a:cubicBezTo>
                    <a:pt x="191" y="131"/>
                    <a:pt x="1" y="1012"/>
                    <a:pt x="560" y="1405"/>
                  </a:cubicBezTo>
                  <a:cubicBezTo>
                    <a:pt x="701" y="1502"/>
                    <a:pt x="854" y="1545"/>
                    <a:pt x="1002" y="1545"/>
                  </a:cubicBezTo>
                  <a:cubicBezTo>
                    <a:pt x="1453" y="1545"/>
                    <a:pt x="1861" y="1142"/>
                    <a:pt x="1763" y="631"/>
                  </a:cubicBezTo>
                  <a:cubicBezTo>
                    <a:pt x="1699" y="259"/>
                    <a:pt x="1369"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920" name="Google Shape;6920;p72"/>
            <p:cNvSpPr/>
            <p:nvPr/>
          </p:nvSpPr>
          <p:spPr>
            <a:xfrm>
              <a:off x="7375824" y="310528"/>
              <a:ext cx="121408" cy="43512"/>
            </a:xfrm>
            <a:custGeom>
              <a:avLst/>
              <a:gdLst/>
              <a:ahLst/>
              <a:cxnLst/>
              <a:rect l="l" t="t" r="r" b="b"/>
              <a:pathLst>
                <a:path w="3764" h="1349" extrusionOk="0">
                  <a:moveTo>
                    <a:pt x="3143" y="0"/>
                  </a:moveTo>
                  <a:cubicBezTo>
                    <a:pt x="3132" y="0"/>
                    <a:pt x="3120" y="1"/>
                    <a:pt x="3108" y="2"/>
                  </a:cubicBezTo>
                  <a:lnTo>
                    <a:pt x="3096" y="2"/>
                  </a:lnTo>
                  <a:lnTo>
                    <a:pt x="501" y="478"/>
                  </a:lnTo>
                  <a:cubicBezTo>
                    <a:pt x="0" y="618"/>
                    <a:pt x="125" y="1348"/>
                    <a:pt x="631" y="1348"/>
                  </a:cubicBezTo>
                  <a:cubicBezTo>
                    <a:pt x="643" y="1348"/>
                    <a:pt x="655" y="1348"/>
                    <a:pt x="667" y="1347"/>
                  </a:cubicBezTo>
                  <a:lnTo>
                    <a:pt x="3263" y="871"/>
                  </a:lnTo>
                  <a:cubicBezTo>
                    <a:pt x="3763" y="731"/>
                    <a:pt x="3638" y="0"/>
                    <a:pt x="3143"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921" name="Google Shape;6921;p72"/>
            <p:cNvSpPr/>
            <p:nvPr/>
          </p:nvSpPr>
          <p:spPr>
            <a:xfrm>
              <a:off x="7319765" y="399294"/>
              <a:ext cx="60156" cy="50189"/>
            </a:xfrm>
            <a:custGeom>
              <a:avLst/>
              <a:gdLst/>
              <a:ahLst/>
              <a:cxnLst/>
              <a:rect l="l" t="t" r="r" b="b"/>
              <a:pathLst>
                <a:path w="1865" h="1556" extrusionOk="0">
                  <a:moveTo>
                    <a:pt x="1013" y="1"/>
                  </a:moveTo>
                  <a:cubicBezTo>
                    <a:pt x="970" y="1"/>
                    <a:pt x="926" y="4"/>
                    <a:pt x="881" y="12"/>
                  </a:cubicBezTo>
                  <a:cubicBezTo>
                    <a:pt x="203" y="131"/>
                    <a:pt x="0" y="1012"/>
                    <a:pt x="572" y="1417"/>
                  </a:cubicBezTo>
                  <a:cubicBezTo>
                    <a:pt x="711" y="1513"/>
                    <a:pt x="862" y="1556"/>
                    <a:pt x="1007" y="1556"/>
                  </a:cubicBezTo>
                  <a:cubicBezTo>
                    <a:pt x="1458" y="1556"/>
                    <a:pt x="1864" y="1147"/>
                    <a:pt x="1774" y="643"/>
                  </a:cubicBezTo>
                  <a:cubicBezTo>
                    <a:pt x="1700" y="260"/>
                    <a:pt x="1378" y="1"/>
                    <a:pt x="101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922" name="Google Shape;6922;p72"/>
            <p:cNvSpPr/>
            <p:nvPr/>
          </p:nvSpPr>
          <p:spPr>
            <a:xfrm>
              <a:off x="7388726" y="384586"/>
              <a:ext cx="122472" cy="44028"/>
            </a:xfrm>
            <a:custGeom>
              <a:avLst/>
              <a:gdLst/>
              <a:ahLst/>
              <a:cxnLst/>
              <a:rect l="l" t="t" r="r" b="b"/>
              <a:pathLst>
                <a:path w="3797" h="1365" extrusionOk="0">
                  <a:moveTo>
                    <a:pt x="3182" y="0"/>
                  </a:moveTo>
                  <a:cubicBezTo>
                    <a:pt x="3164" y="0"/>
                    <a:pt x="3144" y="1"/>
                    <a:pt x="3125" y="4"/>
                  </a:cubicBezTo>
                  <a:lnTo>
                    <a:pt x="529" y="480"/>
                  </a:lnTo>
                  <a:cubicBezTo>
                    <a:pt x="1" y="606"/>
                    <a:pt x="126" y="1364"/>
                    <a:pt x="627" y="1364"/>
                  </a:cubicBezTo>
                  <a:cubicBezTo>
                    <a:pt x="646" y="1364"/>
                    <a:pt x="665" y="1363"/>
                    <a:pt x="684" y="1361"/>
                  </a:cubicBezTo>
                  <a:lnTo>
                    <a:pt x="3280" y="885"/>
                  </a:lnTo>
                  <a:cubicBezTo>
                    <a:pt x="3796" y="747"/>
                    <a:pt x="3682" y="0"/>
                    <a:pt x="318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923" name="Google Shape;6923;p72"/>
            <p:cNvSpPr/>
            <p:nvPr/>
          </p:nvSpPr>
          <p:spPr>
            <a:xfrm>
              <a:off x="7262544" y="708039"/>
              <a:ext cx="250428" cy="224688"/>
            </a:xfrm>
            <a:custGeom>
              <a:avLst/>
              <a:gdLst/>
              <a:ahLst/>
              <a:cxnLst/>
              <a:rect l="l" t="t" r="r" b="b"/>
              <a:pathLst>
                <a:path w="7764" h="6966" extrusionOk="0">
                  <a:moveTo>
                    <a:pt x="3934" y="1"/>
                  </a:moveTo>
                  <a:cubicBezTo>
                    <a:pt x="2900" y="1"/>
                    <a:pt x="1883" y="469"/>
                    <a:pt x="1215" y="1346"/>
                  </a:cubicBezTo>
                  <a:lnTo>
                    <a:pt x="6953" y="4977"/>
                  </a:lnTo>
                  <a:cubicBezTo>
                    <a:pt x="7763" y="3406"/>
                    <a:pt x="7251" y="1477"/>
                    <a:pt x="5751" y="525"/>
                  </a:cubicBezTo>
                  <a:cubicBezTo>
                    <a:pt x="5187" y="171"/>
                    <a:pt x="4557" y="1"/>
                    <a:pt x="3934" y="1"/>
                  </a:cubicBezTo>
                  <a:close/>
                  <a:moveTo>
                    <a:pt x="810" y="2001"/>
                  </a:moveTo>
                  <a:lnTo>
                    <a:pt x="810" y="2001"/>
                  </a:lnTo>
                  <a:cubicBezTo>
                    <a:pt x="0" y="3561"/>
                    <a:pt x="524" y="5489"/>
                    <a:pt x="2012" y="6442"/>
                  </a:cubicBezTo>
                  <a:cubicBezTo>
                    <a:pt x="2576" y="6796"/>
                    <a:pt x="3206" y="6966"/>
                    <a:pt x="3829" y="6966"/>
                  </a:cubicBezTo>
                  <a:cubicBezTo>
                    <a:pt x="4864" y="6966"/>
                    <a:pt x="5880" y="6497"/>
                    <a:pt x="6549" y="5620"/>
                  </a:cubicBezTo>
                  <a:lnTo>
                    <a:pt x="810" y="200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924" name="Google Shape;6924;p72"/>
            <p:cNvSpPr/>
            <p:nvPr/>
          </p:nvSpPr>
          <p:spPr>
            <a:xfrm>
              <a:off x="7731822" y="226472"/>
              <a:ext cx="195885" cy="181918"/>
            </a:xfrm>
            <a:custGeom>
              <a:avLst/>
              <a:gdLst/>
              <a:ahLst/>
              <a:cxnLst/>
              <a:rect l="l" t="t" r="r" b="b"/>
              <a:pathLst>
                <a:path w="6073" h="5640" extrusionOk="0">
                  <a:moveTo>
                    <a:pt x="3596" y="0"/>
                  </a:moveTo>
                  <a:lnTo>
                    <a:pt x="1203" y="1631"/>
                  </a:lnTo>
                  <a:cubicBezTo>
                    <a:pt x="251" y="2286"/>
                    <a:pt x="1" y="3596"/>
                    <a:pt x="655" y="4560"/>
                  </a:cubicBezTo>
                  <a:lnTo>
                    <a:pt x="763" y="4715"/>
                  </a:lnTo>
                  <a:cubicBezTo>
                    <a:pt x="1171" y="5316"/>
                    <a:pt x="1833" y="5640"/>
                    <a:pt x="2508" y="5640"/>
                  </a:cubicBezTo>
                  <a:cubicBezTo>
                    <a:pt x="2916" y="5640"/>
                    <a:pt x="3328" y="5521"/>
                    <a:pt x="3692" y="5275"/>
                  </a:cubicBezTo>
                  <a:lnTo>
                    <a:pt x="6073" y="3644"/>
                  </a:lnTo>
                  <a:lnTo>
                    <a:pt x="3596" y="0"/>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925" name="Google Shape;6925;p72"/>
            <p:cNvSpPr/>
            <p:nvPr/>
          </p:nvSpPr>
          <p:spPr>
            <a:xfrm>
              <a:off x="7864326" y="151317"/>
              <a:ext cx="196272" cy="181950"/>
            </a:xfrm>
            <a:custGeom>
              <a:avLst/>
              <a:gdLst/>
              <a:ahLst/>
              <a:cxnLst/>
              <a:rect l="l" t="t" r="r" b="b"/>
              <a:pathLst>
                <a:path w="6085" h="5641" extrusionOk="0">
                  <a:moveTo>
                    <a:pt x="3568" y="1"/>
                  </a:moveTo>
                  <a:cubicBezTo>
                    <a:pt x="3162" y="1"/>
                    <a:pt x="2752" y="119"/>
                    <a:pt x="2393" y="366"/>
                  </a:cubicBezTo>
                  <a:lnTo>
                    <a:pt x="0" y="1997"/>
                  </a:lnTo>
                  <a:lnTo>
                    <a:pt x="2477" y="5640"/>
                  </a:lnTo>
                  <a:lnTo>
                    <a:pt x="4870" y="4009"/>
                  </a:lnTo>
                  <a:cubicBezTo>
                    <a:pt x="5834" y="3354"/>
                    <a:pt x="6084" y="2044"/>
                    <a:pt x="5430" y="1080"/>
                  </a:cubicBezTo>
                  <a:lnTo>
                    <a:pt x="5310" y="925"/>
                  </a:lnTo>
                  <a:cubicBezTo>
                    <a:pt x="4902" y="324"/>
                    <a:pt x="4240" y="1"/>
                    <a:pt x="356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926" name="Google Shape;6926;p72"/>
            <p:cNvSpPr/>
            <p:nvPr/>
          </p:nvSpPr>
          <p:spPr>
            <a:xfrm>
              <a:off x="7674215" y="602242"/>
              <a:ext cx="346064" cy="344032"/>
            </a:xfrm>
            <a:custGeom>
              <a:avLst/>
              <a:gdLst/>
              <a:ahLst/>
              <a:cxnLst/>
              <a:rect l="l" t="t" r="r" b="b"/>
              <a:pathLst>
                <a:path w="10729" h="10666" extrusionOk="0">
                  <a:moveTo>
                    <a:pt x="4999" y="1"/>
                  </a:moveTo>
                  <a:cubicBezTo>
                    <a:pt x="4821" y="1"/>
                    <a:pt x="4665" y="136"/>
                    <a:pt x="4644" y="328"/>
                  </a:cubicBezTo>
                  <a:lnTo>
                    <a:pt x="4180" y="3805"/>
                  </a:lnTo>
                  <a:lnTo>
                    <a:pt x="715" y="3340"/>
                  </a:lnTo>
                  <a:cubicBezTo>
                    <a:pt x="693" y="3336"/>
                    <a:pt x="671" y="3335"/>
                    <a:pt x="650" y="3335"/>
                  </a:cubicBezTo>
                  <a:cubicBezTo>
                    <a:pt x="465" y="3335"/>
                    <a:pt x="318" y="3469"/>
                    <a:pt x="286" y="3662"/>
                  </a:cubicBezTo>
                  <a:lnTo>
                    <a:pt x="36" y="5626"/>
                  </a:lnTo>
                  <a:cubicBezTo>
                    <a:pt x="1" y="5829"/>
                    <a:pt x="144" y="6019"/>
                    <a:pt x="358" y="6043"/>
                  </a:cubicBezTo>
                  <a:lnTo>
                    <a:pt x="346" y="6043"/>
                  </a:lnTo>
                  <a:lnTo>
                    <a:pt x="3823" y="6507"/>
                  </a:lnTo>
                  <a:lnTo>
                    <a:pt x="3370" y="9984"/>
                  </a:lnTo>
                  <a:cubicBezTo>
                    <a:pt x="3334" y="10186"/>
                    <a:pt x="3477" y="10377"/>
                    <a:pt x="3692" y="10401"/>
                  </a:cubicBezTo>
                  <a:lnTo>
                    <a:pt x="5656" y="10663"/>
                  </a:lnTo>
                  <a:cubicBezTo>
                    <a:pt x="5671" y="10664"/>
                    <a:pt x="5686" y="10665"/>
                    <a:pt x="5700" y="10665"/>
                  </a:cubicBezTo>
                  <a:cubicBezTo>
                    <a:pt x="5886" y="10665"/>
                    <a:pt x="6051" y="10529"/>
                    <a:pt x="6073" y="10341"/>
                  </a:cubicBezTo>
                  <a:lnTo>
                    <a:pt x="6537" y="6864"/>
                  </a:lnTo>
                  <a:lnTo>
                    <a:pt x="10014" y="7329"/>
                  </a:lnTo>
                  <a:cubicBezTo>
                    <a:pt x="10029" y="7331"/>
                    <a:pt x="10043" y="7331"/>
                    <a:pt x="10058" y="7331"/>
                  </a:cubicBezTo>
                  <a:cubicBezTo>
                    <a:pt x="10243" y="7331"/>
                    <a:pt x="10408" y="7195"/>
                    <a:pt x="10431" y="7007"/>
                  </a:cubicBezTo>
                  <a:lnTo>
                    <a:pt x="10693" y="5031"/>
                  </a:lnTo>
                  <a:cubicBezTo>
                    <a:pt x="10728" y="4828"/>
                    <a:pt x="10573" y="4638"/>
                    <a:pt x="10371" y="4614"/>
                  </a:cubicBezTo>
                  <a:lnTo>
                    <a:pt x="6894" y="4150"/>
                  </a:lnTo>
                  <a:lnTo>
                    <a:pt x="7359" y="673"/>
                  </a:lnTo>
                  <a:cubicBezTo>
                    <a:pt x="7383" y="471"/>
                    <a:pt x="7240" y="280"/>
                    <a:pt x="7037" y="256"/>
                  </a:cubicBezTo>
                  <a:lnTo>
                    <a:pt x="5061" y="6"/>
                  </a:lnTo>
                  <a:cubicBezTo>
                    <a:pt x="5040" y="3"/>
                    <a:pt x="5019" y="1"/>
                    <a:pt x="4999"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927" name="Google Shape;6927;p72"/>
            <p:cNvSpPr/>
            <p:nvPr/>
          </p:nvSpPr>
          <p:spPr>
            <a:xfrm>
              <a:off x="7231418" y="1123290"/>
              <a:ext cx="350289" cy="436217"/>
            </a:xfrm>
            <a:custGeom>
              <a:avLst/>
              <a:gdLst/>
              <a:ahLst/>
              <a:cxnLst/>
              <a:rect l="l" t="t" r="r" b="b"/>
              <a:pathLst>
                <a:path w="10860" h="13524" extrusionOk="0">
                  <a:moveTo>
                    <a:pt x="4155" y="429"/>
                  </a:moveTo>
                  <a:cubicBezTo>
                    <a:pt x="4444" y="429"/>
                    <a:pt x="4730" y="604"/>
                    <a:pt x="4787" y="997"/>
                  </a:cubicBezTo>
                  <a:cubicBezTo>
                    <a:pt x="4811" y="1188"/>
                    <a:pt x="4763" y="1390"/>
                    <a:pt x="4632" y="1533"/>
                  </a:cubicBezTo>
                  <a:lnTo>
                    <a:pt x="3847" y="1688"/>
                  </a:lnTo>
                  <a:cubicBezTo>
                    <a:pt x="3668" y="1593"/>
                    <a:pt x="3549" y="1426"/>
                    <a:pt x="3513" y="1224"/>
                  </a:cubicBezTo>
                  <a:cubicBezTo>
                    <a:pt x="3399" y="725"/>
                    <a:pt x="3779" y="429"/>
                    <a:pt x="4155" y="429"/>
                  </a:cubicBezTo>
                  <a:close/>
                  <a:moveTo>
                    <a:pt x="7868" y="2749"/>
                  </a:moveTo>
                  <a:cubicBezTo>
                    <a:pt x="8126" y="2749"/>
                    <a:pt x="8354" y="2938"/>
                    <a:pt x="8407" y="3200"/>
                  </a:cubicBezTo>
                  <a:lnTo>
                    <a:pt x="9788" y="10761"/>
                  </a:lnTo>
                  <a:cubicBezTo>
                    <a:pt x="9835" y="11058"/>
                    <a:pt x="9645" y="11344"/>
                    <a:pt x="9335" y="11392"/>
                  </a:cubicBezTo>
                  <a:lnTo>
                    <a:pt x="3073" y="12535"/>
                  </a:lnTo>
                  <a:cubicBezTo>
                    <a:pt x="3037" y="12542"/>
                    <a:pt x="3002" y="12545"/>
                    <a:pt x="2968" y="12545"/>
                  </a:cubicBezTo>
                  <a:cubicBezTo>
                    <a:pt x="2711" y="12545"/>
                    <a:pt x="2484" y="12357"/>
                    <a:pt x="2442" y="12094"/>
                  </a:cubicBezTo>
                  <a:lnTo>
                    <a:pt x="1060" y="4534"/>
                  </a:lnTo>
                  <a:cubicBezTo>
                    <a:pt x="1013" y="4236"/>
                    <a:pt x="1215" y="3950"/>
                    <a:pt x="1513" y="3903"/>
                  </a:cubicBezTo>
                  <a:lnTo>
                    <a:pt x="2251" y="3760"/>
                  </a:lnTo>
                  <a:cubicBezTo>
                    <a:pt x="2294" y="3975"/>
                    <a:pt x="2483" y="4122"/>
                    <a:pt x="2695" y="4122"/>
                  </a:cubicBezTo>
                  <a:cubicBezTo>
                    <a:pt x="2717" y="4122"/>
                    <a:pt x="2740" y="4120"/>
                    <a:pt x="2763" y="4117"/>
                  </a:cubicBezTo>
                  <a:lnTo>
                    <a:pt x="6680" y="3402"/>
                  </a:lnTo>
                  <a:cubicBezTo>
                    <a:pt x="6906" y="3355"/>
                    <a:pt x="7073" y="3129"/>
                    <a:pt x="7025" y="2890"/>
                  </a:cubicBezTo>
                  <a:lnTo>
                    <a:pt x="7764" y="2760"/>
                  </a:lnTo>
                  <a:cubicBezTo>
                    <a:pt x="7799" y="2752"/>
                    <a:pt x="7834" y="2749"/>
                    <a:pt x="7868" y="2749"/>
                  </a:cubicBezTo>
                  <a:close/>
                  <a:moveTo>
                    <a:pt x="4154" y="0"/>
                  </a:moveTo>
                  <a:cubicBezTo>
                    <a:pt x="4084" y="0"/>
                    <a:pt x="4013" y="7"/>
                    <a:pt x="3942" y="21"/>
                  </a:cubicBezTo>
                  <a:cubicBezTo>
                    <a:pt x="3346" y="128"/>
                    <a:pt x="2954" y="700"/>
                    <a:pt x="3073" y="1307"/>
                  </a:cubicBezTo>
                  <a:cubicBezTo>
                    <a:pt x="3108" y="1474"/>
                    <a:pt x="3180" y="1640"/>
                    <a:pt x="3287" y="1783"/>
                  </a:cubicBezTo>
                  <a:lnTo>
                    <a:pt x="2513" y="1926"/>
                  </a:lnTo>
                  <a:cubicBezTo>
                    <a:pt x="2203" y="1986"/>
                    <a:pt x="1989" y="2295"/>
                    <a:pt x="2049" y="2617"/>
                  </a:cubicBezTo>
                  <a:lnTo>
                    <a:pt x="2096" y="2890"/>
                  </a:lnTo>
                  <a:lnTo>
                    <a:pt x="810" y="3129"/>
                  </a:lnTo>
                  <a:cubicBezTo>
                    <a:pt x="322" y="3212"/>
                    <a:pt x="1" y="3676"/>
                    <a:pt x="96" y="4164"/>
                  </a:cubicBezTo>
                  <a:lnTo>
                    <a:pt x="1668" y="12785"/>
                  </a:lnTo>
                  <a:cubicBezTo>
                    <a:pt x="1742" y="13221"/>
                    <a:pt x="2130" y="13524"/>
                    <a:pt x="2552" y="13524"/>
                  </a:cubicBezTo>
                  <a:cubicBezTo>
                    <a:pt x="2602" y="13524"/>
                    <a:pt x="2653" y="13520"/>
                    <a:pt x="2704" y="13511"/>
                  </a:cubicBezTo>
                  <a:lnTo>
                    <a:pt x="10050" y="12165"/>
                  </a:lnTo>
                  <a:cubicBezTo>
                    <a:pt x="10538" y="12082"/>
                    <a:pt x="10859" y="11618"/>
                    <a:pt x="10764" y="11130"/>
                  </a:cubicBezTo>
                  <a:lnTo>
                    <a:pt x="9192" y="2498"/>
                  </a:lnTo>
                  <a:cubicBezTo>
                    <a:pt x="9108" y="2067"/>
                    <a:pt x="8738" y="1766"/>
                    <a:pt x="8317" y="1766"/>
                  </a:cubicBezTo>
                  <a:cubicBezTo>
                    <a:pt x="8260" y="1766"/>
                    <a:pt x="8203" y="1772"/>
                    <a:pt x="8145" y="1783"/>
                  </a:cubicBezTo>
                  <a:lnTo>
                    <a:pt x="6859" y="2009"/>
                  </a:lnTo>
                  <a:lnTo>
                    <a:pt x="6811" y="1736"/>
                  </a:lnTo>
                  <a:cubicBezTo>
                    <a:pt x="6757" y="1446"/>
                    <a:pt x="6500" y="1252"/>
                    <a:pt x="6223" y="1252"/>
                  </a:cubicBezTo>
                  <a:cubicBezTo>
                    <a:pt x="6193" y="1252"/>
                    <a:pt x="6163" y="1255"/>
                    <a:pt x="6133" y="1259"/>
                  </a:cubicBezTo>
                  <a:lnTo>
                    <a:pt x="5180" y="1438"/>
                  </a:lnTo>
                  <a:cubicBezTo>
                    <a:pt x="5240" y="1259"/>
                    <a:pt x="5251" y="1081"/>
                    <a:pt x="5216" y="914"/>
                  </a:cubicBezTo>
                  <a:cubicBezTo>
                    <a:pt x="5132" y="378"/>
                    <a:pt x="4677" y="0"/>
                    <a:pt x="4154"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928" name="Google Shape;6928;p72"/>
            <p:cNvSpPr/>
            <p:nvPr/>
          </p:nvSpPr>
          <p:spPr>
            <a:xfrm>
              <a:off x="7293638" y="1280275"/>
              <a:ext cx="60059" cy="49866"/>
            </a:xfrm>
            <a:custGeom>
              <a:avLst/>
              <a:gdLst/>
              <a:ahLst/>
              <a:cxnLst/>
              <a:rect l="l" t="t" r="r" b="b"/>
              <a:pathLst>
                <a:path w="1862" h="1546" extrusionOk="0">
                  <a:moveTo>
                    <a:pt x="1002" y="1"/>
                  </a:moveTo>
                  <a:cubicBezTo>
                    <a:pt x="959" y="1"/>
                    <a:pt x="914" y="4"/>
                    <a:pt x="870" y="12"/>
                  </a:cubicBezTo>
                  <a:cubicBezTo>
                    <a:pt x="191" y="131"/>
                    <a:pt x="1" y="1012"/>
                    <a:pt x="572" y="1405"/>
                  </a:cubicBezTo>
                  <a:cubicBezTo>
                    <a:pt x="710" y="1502"/>
                    <a:pt x="861" y="1545"/>
                    <a:pt x="1007" y="1545"/>
                  </a:cubicBezTo>
                  <a:cubicBezTo>
                    <a:pt x="1453" y="1545"/>
                    <a:pt x="1861" y="1142"/>
                    <a:pt x="1763" y="631"/>
                  </a:cubicBezTo>
                  <a:cubicBezTo>
                    <a:pt x="1699" y="259"/>
                    <a:pt x="1369"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929" name="Google Shape;6929;p72"/>
            <p:cNvSpPr/>
            <p:nvPr/>
          </p:nvSpPr>
          <p:spPr>
            <a:xfrm>
              <a:off x="7361406" y="1265566"/>
              <a:ext cx="125569" cy="43931"/>
            </a:xfrm>
            <a:custGeom>
              <a:avLst/>
              <a:gdLst/>
              <a:ahLst/>
              <a:cxnLst/>
              <a:rect l="l" t="t" r="r" b="b"/>
              <a:pathLst>
                <a:path w="3893" h="1362" extrusionOk="0">
                  <a:moveTo>
                    <a:pt x="3284" y="1"/>
                  </a:moveTo>
                  <a:cubicBezTo>
                    <a:pt x="3246" y="1"/>
                    <a:pt x="3205" y="5"/>
                    <a:pt x="3162" y="15"/>
                  </a:cubicBezTo>
                  <a:lnTo>
                    <a:pt x="3150" y="15"/>
                  </a:lnTo>
                  <a:lnTo>
                    <a:pt x="567" y="492"/>
                  </a:lnTo>
                  <a:cubicBezTo>
                    <a:pt x="0" y="569"/>
                    <a:pt x="107" y="1362"/>
                    <a:pt x="607" y="1362"/>
                  </a:cubicBezTo>
                  <a:cubicBezTo>
                    <a:pt x="643" y="1362"/>
                    <a:pt x="681" y="1358"/>
                    <a:pt x="721" y="1349"/>
                  </a:cubicBezTo>
                  <a:lnTo>
                    <a:pt x="3317" y="873"/>
                  </a:lnTo>
                  <a:cubicBezTo>
                    <a:pt x="3892" y="817"/>
                    <a:pt x="3789" y="1"/>
                    <a:pt x="328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930" name="Google Shape;6930;p72"/>
            <p:cNvSpPr/>
            <p:nvPr/>
          </p:nvSpPr>
          <p:spPr>
            <a:xfrm>
              <a:off x="7306314" y="1349784"/>
              <a:ext cx="60059" cy="49866"/>
            </a:xfrm>
            <a:custGeom>
              <a:avLst/>
              <a:gdLst/>
              <a:ahLst/>
              <a:cxnLst/>
              <a:rect l="l" t="t" r="r" b="b"/>
              <a:pathLst>
                <a:path w="1862" h="1546" extrusionOk="0">
                  <a:moveTo>
                    <a:pt x="1002" y="1"/>
                  </a:moveTo>
                  <a:cubicBezTo>
                    <a:pt x="958" y="1"/>
                    <a:pt x="914" y="4"/>
                    <a:pt x="870" y="12"/>
                  </a:cubicBezTo>
                  <a:cubicBezTo>
                    <a:pt x="191" y="131"/>
                    <a:pt x="1" y="1012"/>
                    <a:pt x="560" y="1405"/>
                  </a:cubicBezTo>
                  <a:cubicBezTo>
                    <a:pt x="701" y="1502"/>
                    <a:pt x="854" y="1545"/>
                    <a:pt x="1003" y="1545"/>
                  </a:cubicBezTo>
                  <a:cubicBezTo>
                    <a:pt x="1454" y="1545"/>
                    <a:pt x="1861" y="1145"/>
                    <a:pt x="1763" y="643"/>
                  </a:cubicBezTo>
                  <a:cubicBezTo>
                    <a:pt x="1699" y="260"/>
                    <a:pt x="1369"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931" name="Google Shape;6931;p72"/>
            <p:cNvSpPr/>
            <p:nvPr/>
          </p:nvSpPr>
          <p:spPr>
            <a:xfrm>
              <a:off x="7375953" y="1335140"/>
              <a:ext cx="121279" cy="43544"/>
            </a:xfrm>
            <a:custGeom>
              <a:avLst/>
              <a:gdLst/>
              <a:ahLst/>
              <a:cxnLst/>
              <a:rect l="l" t="t" r="r" b="b"/>
              <a:pathLst>
                <a:path w="3760" h="1350" extrusionOk="0">
                  <a:moveTo>
                    <a:pt x="3128" y="0"/>
                  </a:moveTo>
                  <a:cubicBezTo>
                    <a:pt x="3116" y="0"/>
                    <a:pt x="3104" y="1"/>
                    <a:pt x="3092" y="2"/>
                  </a:cubicBezTo>
                  <a:lnTo>
                    <a:pt x="497" y="478"/>
                  </a:lnTo>
                  <a:cubicBezTo>
                    <a:pt x="0" y="628"/>
                    <a:pt x="119" y="1349"/>
                    <a:pt x="616" y="1349"/>
                  </a:cubicBezTo>
                  <a:cubicBezTo>
                    <a:pt x="631" y="1349"/>
                    <a:pt x="647" y="1348"/>
                    <a:pt x="663" y="1347"/>
                  </a:cubicBezTo>
                  <a:lnTo>
                    <a:pt x="3259" y="883"/>
                  </a:lnTo>
                  <a:cubicBezTo>
                    <a:pt x="3759" y="731"/>
                    <a:pt x="3634" y="0"/>
                    <a:pt x="3128"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932" name="Google Shape;6932;p72"/>
            <p:cNvSpPr/>
            <p:nvPr/>
          </p:nvSpPr>
          <p:spPr>
            <a:xfrm>
              <a:off x="7319765" y="1424293"/>
              <a:ext cx="60123" cy="49834"/>
            </a:xfrm>
            <a:custGeom>
              <a:avLst/>
              <a:gdLst/>
              <a:ahLst/>
              <a:cxnLst/>
              <a:rect l="l" t="t" r="r" b="b"/>
              <a:pathLst>
                <a:path w="1864" h="1545" extrusionOk="0">
                  <a:moveTo>
                    <a:pt x="1014" y="0"/>
                  </a:moveTo>
                  <a:cubicBezTo>
                    <a:pt x="970" y="0"/>
                    <a:pt x="926" y="4"/>
                    <a:pt x="881" y="12"/>
                  </a:cubicBezTo>
                  <a:cubicBezTo>
                    <a:pt x="203" y="131"/>
                    <a:pt x="0" y="1012"/>
                    <a:pt x="572" y="1405"/>
                  </a:cubicBezTo>
                  <a:cubicBezTo>
                    <a:pt x="710" y="1502"/>
                    <a:pt x="860" y="1545"/>
                    <a:pt x="1007" y="1545"/>
                  </a:cubicBezTo>
                  <a:cubicBezTo>
                    <a:pt x="1454" y="1545"/>
                    <a:pt x="1864" y="1142"/>
                    <a:pt x="1774" y="631"/>
                  </a:cubicBezTo>
                  <a:cubicBezTo>
                    <a:pt x="1700" y="259"/>
                    <a:pt x="1378" y="0"/>
                    <a:pt x="1014"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933" name="Google Shape;6933;p72"/>
            <p:cNvSpPr/>
            <p:nvPr/>
          </p:nvSpPr>
          <p:spPr>
            <a:xfrm>
              <a:off x="7389371" y="1409585"/>
              <a:ext cx="121440" cy="43577"/>
            </a:xfrm>
            <a:custGeom>
              <a:avLst/>
              <a:gdLst/>
              <a:ahLst/>
              <a:cxnLst/>
              <a:rect l="l" t="t" r="r" b="b"/>
              <a:pathLst>
                <a:path w="3765" h="1351" extrusionOk="0">
                  <a:moveTo>
                    <a:pt x="3162" y="0"/>
                  </a:moveTo>
                  <a:cubicBezTo>
                    <a:pt x="3143" y="0"/>
                    <a:pt x="3124" y="1"/>
                    <a:pt x="3105" y="3"/>
                  </a:cubicBezTo>
                  <a:lnTo>
                    <a:pt x="509" y="468"/>
                  </a:lnTo>
                  <a:cubicBezTo>
                    <a:pt x="1" y="606"/>
                    <a:pt x="109" y="1351"/>
                    <a:pt x="617" y="1351"/>
                  </a:cubicBezTo>
                  <a:cubicBezTo>
                    <a:pt x="632" y="1351"/>
                    <a:pt x="648" y="1350"/>
                    <a:pt x="664" y="1349"/>
                  </a:cubicBezTo>
                  <a:lnTo>
                    <a:pt x="3260" y="872"/>
                  </a:lnTo>
                  <a:cubicBezTo>
                    <a:pt x="3764" y="735"/>
                    <a:pt x="3650" y="0"/>
                    <a:pt x="316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934" name="Google Shape;6934;p72"/>
            <p:cNvSpPr/>
            <p:nvPr/>
          </p:nvSpPr>
          <p:spPr>
            <a:xfrm>
              <a:off x="7731435" y="1251439"/>
              <a:ext cx="196272" cy="181563"/>
            </a:xfrm>
            <a:custGeom>
              <a:avLst/>
              <a:gdLst/>
              <a:ahLst/>
              <a:cxnLst/>
              <a:rect l="l" t="t" r="r" b="b"/>
              <a:pathLst>
                <a:path w="6085" h="5629" extrusionOk="0">
                  <a:moveTo>
                    <a:pt x="3608" y="1"/>
                  </a:moveTo>
                  <a:lnTo>
                    <a:pt x="1215" y="1620"/>
                  </a:lnTo>
                  <a:cubicBezTo>
                    <a:pt x="251" y="2275"/>
                    <a:pt x="1" y="3585"/>
                    <a:pt x="667" y="4549"/>
                  </a:cubicBezTo>
                  <a:lnTo>
                    <a:pt x="775" y="4704"/>
                  </a:lnTo>
                  <a:cubicBezTo>
                    <a:pt x="1183" y="5305"/>
                    <a:pt x="1845" y="5629"/>
                    <a:pt x="2520" y="5629"/>
                  </a:cubicBezTo>
                  <a:cubicBezTo>
                    <a:pt x="2928" y="5629"/>
                    <a:pt x="3340" y="5510"/>
                    <a:pt x="3704" y="5264"/>
                  </a:cubicBezTo>
                  <a:lnTo>
                    <a:pt x="6085" y="3644"/>
                  </a:lnTo>
                  <a:lnTo>
                    <a:pt x="3608" y="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935" name="Google Shape;6935;p72"/>
            <p:cNvSpPr/>
            <p:nvPr/>
          </p:nvSpPr>
          <p:spPr>
            <a:xfrm>
              <a:off x="7864326" y="1176188"/>
              <a:ext cx="195885" cy="181660"/>
            </a:xfrm>
            <a:custGeom>
              <a:avLst/>
              <a:gdLst/>
              <a:ahLst/>
              <a:cxnLst/>
              <a:rect l="l" t="t" r="r" b="b"/>
              <a:pathLst>
                <a:path w="6073" h="5632" extrusionOk="0">
                  <a:moveTo>
                    <a:pt x="3579" y="1"/>
                  </a:moveTo>
                  <a:cubicBezTo>
                    <a:pt x="3169" y="1"/>
                    <a:pt x="2756" y="120"/>
                    <a:pt x="2393" y="369"/>
                  </a:cubicBezTo>
                  <a:lnTo>
                    <a:pt x="0" y="1989"/>
                  </a:lnTo>
                  <a:lnTo>
                    <a:pt x="2477" y="5632"/>
                  </a:lnTo>
                  <a:lnTo>
                    <a:pt x="4870" y="4001"/>
                  </a:lnTo>
                  <a:cubicBezTo>
                    <a:pt x="5822" y="3346"/>
                    <a:pt x="6072" y="2036"/>
                    <a:pt x="5430" y="1072"/>
                  </a:cubicBezTo>
                  <a:lnTo>
                    <a:pt x="5430" y="1072"/>
                  </a:lnTo>
                  <a:lnTo>
                    <a:pt x="5430" y="1084"/>
                  </a:lnTo>
                  <a:lnTo>
                    <a:pt x="5310" y="917"/>
                  </a:lnTo>
                  <a:cubicBezTo>
                    <a:pt x="4905" y="319"/>
                    <a:pt x="4247" y="1"/>
                    <a:pt x="3579"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936" name="Google Shape;6936;p72"/>
            <p:cNvSpPr/>
            <p:nvPr/>
          </p:nvSpPr>
          <p:spPr>
            <a:xfrm>
              <a:off x="6207193" y="99161"/>
              <a:ext cx="349515" cy="435378"/>
            </a:xfrm>
            <a:custGeom>
              <a:avLst/>
              <a:gdLst/>
              <a:ahLst/>
              <a:cxnLst/>
              <a:rect l="l" t="t" r="r" b="b"/>
              <a:pathLst>
                <a:path w="10836" h="13498" extrusionOk="0">
                  <a:moveTo>
                    <a:pt x="4145" y="412"/>
                  </a:moveTo>
                  <a:cubicBezTo>
                    <a:pt x="4431" y="412"/>
                    <a:pt x="4712" y="584"/>
                    <a:pt x="4763" y="971"/>
                  </a:cubicBezTo>
                  <a:cubicBezTo>
                    <a:pt x="4799" y="1173"/>
                    <a:pt x="4751" y="1364"/>
                    <a:pt x="4620" y="1518"/>
                  </a:cubicBezTo>
                  <a:lnTo>
                    <a:pt x="3823" y="1661"/>
                  </a:lnTo>
                  <a:cubicBezTo>
                    <a:pt x="3656" y="1566"/>
                    <a:pt x="3537" y="1399"/>
                    <a:pt x="3501" y="1209"/>
                  </a:cubicBezTo>
                  <a:cubicBezTo>
                    <a:pt x="3386" y="709"/>
                    <a:pt x="3770" y="412"/>
                    <a:pt x="4145" y="412"/>
                  </a:cubicBezTo>
                  <a:close/>
                  <a:moveTo>
                    <a:pt x="7831" y="2726"/>
                  </a:moveTo>
                  <a:cubicBezTo>
                    <a:pt x="8094" y="2726"/>
                    <a:pt x="8329" y="2907"/>
                    <a:pt x="8383" y="3185"/>
                  </a:cubicBezTo>
                  <a:lnTo>
                    <a:pt x="9776" y="10746"/>
                  </a:lnTo>
                  <a:cubicBezTo>
                    <a:pt x="9823" y="11043"/>
                    <a:pt x="9621" y="11329"/>
                    <a:pt x="9323" y="11377"/>
                  </a:cubicBezTo>
                  <a:lnTo>
                    <a:pt x="3061" y="12520"/>
                  </a:lnTo>
                  <a:cubicBezTo>
                    <a:pt x="3026" y="12527"/>
                    <a:pt x="2991" y="12530"/>
                    <a:pt x="2956" y="12530"/>
                  </a:cubicBezTo>
                  <a:cubicBezTo>
                    <a:pt x="2699" y="12530"/>
                    <a:pt x="2472" y="12342"/>
                    <a:pt x="2430" y="12079"/>
                  </a:cubicBezTo>
                  <a:lnTo>
                    <a:pt x="1049" y="4507"/>
                  </a:lnTo>
                  <a:cubicBezTo>
                    <a:pt x="989" y="4209"/>
                    <a:pt x="1191" y="3935"/>
                    <a:pt x="1489" y="3876"/>
                  </a:cubicBezTo>
                  <a:lnTo>
                    <a:pt x="2239" y="3745"/>
                  </a:lnTo>
                  <a:cubicBezTo>
                    <a:pt x="2271" y="3954"/>
                    <a:pt x="2449" y="4099"/>
                    <a:pt x="2653" y="4099"/>
                  </a:cubicBezTo>
                  <a:cubicBezTo>
                    <a:pt x="2681" y="4099"/>
                    <a:pt x="2710" y="4096"/>
                    <a:pt x="2739" y="4090"/>
                  </a:cubicBezTo>
                  <a:lnTo>
                    <a:pt x="6656" y="3376"/>
                  </a:lnTo>
                  <a:cubicBezTo>
                    <a:pt x="6883" y="3340"/>
                    <a:pt x="7049" y="3102"/>
                    <a:pt x="7002" y="2876"/>
                  </a:cubicBezTo>
                  <a:lnTo>
                    <a:pt x="7740" y="2733"/>
                  </a:lnTo>
                  <a:cubicBezTo>
                    <a:pt x="7770" y="2728"/>
                    <a:pt x="7801" y="2726"/>
                    <a:pt x="7831" y="2726"/>
                  </a:cubicBezTo>
                  <a:close/>
                  <a:moveTo>
                    <a:pt x="4135" y="1"/>
                  </a:moveTo>
                  <a:cubicBezTo>
                    <a:pt x="4071" y="1"/>
                    <a:pt x="4006" y="6"/>
                    <a:pt x="3942" y="18"/>
                  </a:cubicBezTo>
                  <a:cubicBezTo>
                    <a:pt x="3346" y="125"/>
                    <a:pt x="2954" y="697"/>
                    <a:pt x="3061" y="1280"/>
                  </a:cubicBezTo>
                  <a:cubicBezTo>
                    <a:pt x="3096" y="1459"/>
                    <a:pt x="3168" y="1626"/>
                    <a:pt x="3275" y="1756"/>
                  </a:cubicBezTo>
                  <a:lnTo>
                    <a:pt x="2501" y="1899"/>
                  </a:lnTo>
                  <a:cubicBezTo>
                    <a:pt x="2180" y="1959"/>
                    <a:pt x="1977" y="2268"/>
                    <a:pt x="2025" y="2590"/>
                  </a:cubicBezTo>
                  <a:lnTo>
                    <a:pt x="2084" y="2864"/>
                  </a:lnTo>
                  <a:lnTo>
                    <a:pt x="799" y="3102"/>
                  </a:lnTo>
                  <a:cubicBezTo>
                    <a:pt x="322" y="3185"/>
                    <a:pt x="1" y="3650"/>
                    <a:pt x="84" y="4126"/>
                  </a:cubicBezTo>
                  <a:lnTo>
                    <a:pt x="1656" y="12758"/>
                  </a:lnTo>
                  <a:cubicBezTo>
                    <a:pt x="1741" y="13194"/>
                    <a:pt x="2111" y="13497"/>
                    <a:pt x="2538" y="13497"/>
                  </a:cubicBezTo>
                  <a:cubicBezTo>
                    <a:pt x="2588" y="13497"/>
                    <a:pt x="2640" y="13493"/>
                    <a:pt x="2692" y="13484"/>
                  </a:cubicBezTo>
                  <a:lnTo>
                    <a:pt x="10038" y="12139"/>
                  </a:lnTo>
                  <a:cubicBezTo>
                    <a:pt x="10514" y="12043"/>
                    <a:pt x="10836" y="11579"/>
                    <a:pt x="10752" y="11103"/>
                  </a:cubicBezTo>
                  <a:lnTo>
                    <a:pt x="9181" y="2471"/>
                  </a:lnTo>
                  <a:cubicBezTo>
                    <a:pt x="9097" y="2041"/>
                    <a:pt x="8726" y="1740"/>
                    <a:pt x="8305" y="1740"/>
                  </a:cubicBezTo>
                  <a:cubicBezTo>
                    <a:pt x="8248" y="1740"/>
                    <a:pt x="8191" y="1745"/>
                    <a:pt x="8133" y="1756"/>
                  </a:cubicBezTo>
                  <a:lnTo>
                    <a:pt x="6847" y="1995"/>
                  </a:lnTo>
                  <a:lnTo>
                    <a:pt x="6799" y="1721"/>
                  </a:lnTo>
                  <a:cubicBezTo>
                    <a:pt x="6746" y="1435"/>
                    <a:pt x="6497" y="1235"/>
                    <a:pt x="6225" y="1235"/>
                  </a:cubicBezTo>
                  <a:cubicBezTo>
                    <a:pt x="6190" y="1235"/>
                    <a:pt x="6155" y="1238"/>
                    <a:pt x="6121" y="1245"/>
                  </a:cubicBezTo>
                  <a:lnTo>
                    <a:pt x="5168" y="1411"/>
                  </a:lnTo>
                  <a:cubicBezTo>
                    <a:pt x="5228" y="1245"/>
                    <a:pt x="5228" y="1066"/>
                    <a:pt x="5204" y="899"/>
                  </a:cubicBezTo>
                  <a:cubicBezTo>
                    <a:pt x="5109" y="370"/>
                    <a:pt x="4646" y="1"/>
                    <a:pt x="4135"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937" name="Google Shape;6937;p72"/>
            <p:cNvSpPr/>
            <p:nvPr/>
          </p:nvSpPr>
          <p:spPr>
            <a:xfrm>
              <a:off x="6269026" y="255566"/>
              <a:ext cx="60059" cy="49898"/>
            </a:xfrm>
            <a:custGeom>
              <a:avLst/>
              <a:gdLst/>
              <a:ahLst/>
              <a:cxnLst/>
              <a:rect l="l" t="t" r="r" b="b"/>
              <a:pathLst>
                <a:path w="1862" h="1547" extrusionOk="0">
                  <a:moveTo>
                    <a:pt x="1016" y="1"/>
                  </a:moveTo>
                  <a:cubicBezTo>
                    <a:pt x="968" y="1"/>
                    <a:pt x="919" y="5"/>
                    <a:pt x="870" y="15"/>
                  </a:cubicBezTo>
                  <a:cubicBezTo>
                    <a:pt x="191" y="134"/>
                    <a:pt x="1" y="1015"/>
                    <a:pt x="560" y="1408"/>
                  </a:cubicBezTo>
                  <a:cubicBezTo>
                    <a:pt x="700" y="1504"/>
                    <a:pt x="851" y="1547"/>
                    <a:pt x="997" y="1547"/>
                  </a:cubicBezTo>
                  <a:cubicBezTo>
                    <a:pt x="1451" y="1547"/>
                    <a:pt x="1862" y="1138"/>
                    <a:pt x="1763" y="634"/>
                  </a:cubicBezTo>
                  <a:cubicBezTo>
                    <a:pt x="1700" y="266"/>
                    <a:pt x="1377" y="1"/>
                    <a:pt x="1016"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938" name="Google Shape;6938;p72"/>
            <p:cNvSpPr/>
            <p:nvPr/>
          </p:nvSpPr>
          <p:spPr>
            <a:xfrm>
              <a:off x="6337213" y="241019"/>
              <a:ext cx="124117" cy="43706"/>
            </a:xfrm>
            <a:custGeom>
              <a:avLst/>
              <a:gdLst/>
              <a:ahLst/>
              <a:cxnLst/>
              <a:rect l="l" t="t" r="r" b="b"/>
              <a:pathLst>
                <a:path w="3848" h="1355" extrusionOk="0">
                  <a:moveTo>
                    <a:pt x="3261" y="1"/>
                  </a:moveTo>
                  <a:cubicBezTo>
                    <a:pt x="3226" y="1"/>
                    <a:pt x="3189" y="5"/>
                    <a:pt x="3149" y="14"/>
                  </a:cubicBezTo>
                  <a:lnTo>
                    <a:pt x="3137" y="14"/>
                  </a:lnTo>
                  <a:lnTo>
                    <a:pt x="542" y="490"/>
                  </a:lnTo>
                  <a:cubicBezTo>
                    <a:pt x="0" y="580"/>
                    <a:pt x="111" y="1354"/>
                    <a:pt x="620" y="1354"/>
                  </a:cubicBezTo>
                  <a:cubicBezTo>
                    <a:pt x="648" y="1354"/>
                    <a:pt x="678" y="1352"/>
                    <a:pt x="709" y="1347"/>
                  </a:cubicBezTo>
                  <a:lnTo>
                    <a:pt x="3292" y="871"/>
                  </a:lnTo>
                  <a:cubicBezTo>
                    <a:pt x="3847" y="793"/>
                    <a:pt x="3750" y="1"/>
                    <a:pt x="3261"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939" name="Google Shape;6939;p72"/>
            <p:cNvSpPr/>
            <p:nvPr/>
          </p:nvSpPr>
          <p:spPr>
            <a:xfrm>
              <a:off x="6281702" y="325172"/>
              <a:ext cx="59769" cy="49866"/>
            </a:xfrm>
            <a:custGeom>
              <a:avLst/>
              <a:gdLst/>
              <a:ahLst/>
              <a:cxnLst/>
              <a:rect l="l" t="t" r="r" b="b"/>
              <a:pathLst>
                <a:path w="1853" h="1546" extrusionOk="0">
                  <a:moveTo>
                    <a:pt x="1002" y="1"/>
                  </a:moveTo>
                  <a:cubicBezTo>
                    <a:pt x="959" y="1"/>
                    <a:pt x="914" y="4"/>
                    <a:pt x="870" y="12"/>
                  </a:cubicBezTo>
                  <a:cubicBezTo>
                    <a:pt x="191" y="131"/>
                    <a:pt x="1" y="1012"/>
                    <a:pt x="560" y="1405"/>
                  </a:cubicBezTo>
                  <a:cubicBezTo>
                    <a:pt x="701" y="1502"/>
                    <a:pt x="853" y="1545"/>
                    <a:pt x="1000" y="1545"/>
                  </a:cubicBezTo>
                  <a:cubicBezTo>
                    <a:pt x="1449" y="1545"/>
                    <a:pt x="1852" y="1142"/>
                    <a:pt x="1763" y="631"/>
                  </a:cubicBezTo>
                  <a:cubicBezTo>
                    <a:pt x="1699" y="259"/>
                    <a:pt x="1369"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940" name="Google Shape;6940;p72"/>
            <p:cNvSpPr/>
            <p:nvPr/>
          </p:nvSpPr>
          <p:spPr>
            <a:xfrm>
              <a:off x="6351212" y="310528"/>
              <a:ext cx="121021" cy="43512"/>
            </a:xfrm>
            <a:custGeom>
              <a:avLst/>
              <a:gdLst/>
              <a:ahLst/>
              <a:cxnLst/>
              <a:rect l="l" t="t" r="r" b="b"/>
              <a:pathLst>
                <a:path w="3752" h="1349" extrusionOk="0">
                  <a:moveTo>
                    <a:pt x="3132" y="0"/>
                  </a:moveTo>
                  <a:cubicBezTo>
                    <a:pt x="3121" y="0"/>
                    <a:pt x="3109" y="1"/>
                    <a:pt x="3096" y="2"/>
                  </a:cubicBezTo>
                  <a:lnTo>
                    <a:pt x="501" y="478"/>
                  </a:lnTo>
                  <a:cubicBezTo>
                    <a:pt x="0" y="618"/>
                    <a:pt x="125" y="1348"/>
                    <a:pt x="620" y="1348"/>
                  </a:cubicBezTo>
                  <a:cubicBezTo>
                    <a:pt x="632" y="1348"/>
                    <a:pt x="644" y="1348"/>
                    <a:pt x="656" y="1347"/>
                  </a:cubicBezTo>
                  <a:lnTo>
                    <a:pt x="3251" y="871"/>
                  </a:lnTo>
                  <a:cubicBezTo>
                    <a:pt x="3751" y="731"/>
                    <a:pt x="3638" y="0"/>
                    <a:pt x="313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941" name="Google Shape;6941;p72"/>
            <p:cNvSpPr/>
            <p:nvPr/>
          </p:nvSpPr>
          <p:spPr>
            <a:xfrm>
              <a:off x="6295152" y="399294"/>
              <a:ext cx="60156" cy="50189"/>
            </a:xfrm>
            <a:custGeom>
              <a:avLst/>
              <a:gdLst/>
              <a:ahLst/>
              <a:cxnLst/>
              <a:rect l="l" t="t" r="r" b="b"/>
              <a:pathLst>
                <a:path w="1865" h="1556" extrusionOk="0">
                  <a:moveTo>
                    <a:pt x="1014" y="1"/>
                  </a:moveTo>
                  <a:cubicBezTo>
                    <a:pt x="970" y="1"/>
                    <a:pt x="926" y="4"/>
                    <a:pt x="881" y="12"/>
                  </a:cubicBezTo>
                  <a:cubicBezTo>
                    <a:pt x="191" y="131"/>
                    <a:pt x="0" y="1012"/>
                    <a:pt x="572" y="1417"/>
                  </a:cubicBezTo>
                  <a:cubicBezTo>
                    <a:pt x="709" y="1513"/>
                    <a:pt x="857" y="1556"/>
                    <a:pt x="1002" y="1556"/>
                  </a:cubicBezTo>
                  <a:cubicBezTo>
                    <a:pt x="1451" y="1556"/>
                    <a:pt x="1864" y="1147"/>
                    <a:pt x="1774" y="643"/>
                  </a:cubicBezTo>
                  <a:cubicBezTo>
                    <a:pt x="1700" y="260"/>
                    <a:pt x="1378" y="1"/>
                    <a:pt x="101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942" name="Google Shape;6942;p72"/>
            <p:cNvSpPr/>
            <p:nvPr/>
          </p:nvSpPr>
          <p:spPr>
            <a:xfrm>
              <a:off x="6364146" y="384586"/>
              <a:ext cx="122440" cy="44028"/>
            </a:xfrm>
            <a:custGeom>
              <a:avLst/>
              <a:gdLst/>
              <a:ahLst/>
              <a:cxnLst/>
              <a:rect l="l" t="t" r="r" b="b"/>
              <a:pathLst>
                <a:path w="3796" h="1365" extrusionOk="0">
                  <a:moveTo>
                    <a:pt x="3170" y="0"/>
                  </a:moveTo>
                  <a:cubicBezTo>
                    <a:pt x="3151" y="0"/>
                    <a:pt x="3132" y="1"/>
                    <a:pt x="3112" y="4"/>
                  </a:cubicBezTo>
                  <a:lnTo>
                    <a:pt x="528" y="480"/>
                  </a:lnTo>
                  <a:cubicBezTo>
                    <a:pt x="0" y="606"/>
                    <a:pt x="114" y="1364"/>
                    <a:pt x="625" y="1364"/>
                  </a:cubicBezTo>
                  <a:cubicBezTo>
                    <a:pt x="644" y="1364"/>
                    <a:pt x="663" y="1363"/>
                    <a:pt x="683" y="1361"/>
                  </a:cubicBezTo>
                  <a:lnTo>
                    <a:pt x="3279" y="885"/>
                  </a:lnTo>
                  <a:cubicBezTo>
                    <a:pt x="3796" y="758"/>
                    <a:pt x="3681" y="0"/>
                    <a:pt x="3170"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943" name="Google Shape;6943;p72"/>
            <p:cNvSpPr/>
            <p:nvPr/>
          </p:nvSpPr>
          <p:spPr>
            <a:xfrm>
              <a:off x="6237545" y="708297"/>
              <a:ext cx="250815" cy="224721"/>
            </a:xfrm>
            <a:custGeom>
              <a:avLst/>
              <a:gdLst/>
              <a:ahLst/>
              <a:cxnLst/>
              <a:rect l="l" t="t" r="r" b="b"/>
              <a:pathLst>
                <a:path w="7776" h="6967" extrusionOk="0">
                  <a:moveTo>
                    <a:pt x="3932" y="1"/>
                  </a:moveTo>
                  <a:cubicBezTo>
                    <a:pt x="2904" y="1"/>
                    <a:pt x="1893" y="465"/>
                    <a:pt x="1227" y="1338"/>
                  </a:cubicBezTo>
                  <a:lnTo>
                    <a:pt x="6966" y="4969"/>
                  </a:lnTo>
                  <a:cubicBezTo>
                    <a:pt x="7775" y="3398"/>
                    <a:pt x="7251" y="1469"/>
                    <a:pt x="5751" y="528"/>
                  </a:cubicBezTo>
                  <a:cubicBezTo>
                    <a:pt x="5188" y="173"/>
                    <a:pt x="4557" y="1"/>
                    <a:pt x="3932" y="1"/>
                  </a:cubicBezTo>
                  <a:close/>
                  <a:moveTo>
                    <a:pt x="822" y="1993"/>
                  </a:moveTo>
                  <a:lnTo>
                    <a:pt x="822" y="1993"/>
                  </a:lnTo>
                  <a:cubicBezTo>
                    <a:pt x="0" y="3553"/>
                    <a:pt x="524" y="5493"/>
                    <a:pt x="2024" y="6434"/>
                  </a:cubicBezTo>
                  <a:cubicBezTo>
                    <a:pt x="2586" y="6793"/>
                    <a:pt x="3217" y="6966"/>
                    <a:pt x="3842" y="6966"/>
                  </a:cubicBezTo>
                  <a:cubicBezTo>
                    <a:pt x="4875" y="6966"/>
                    <a:pt x="5893" y="6495"/>
                    <a:pt x="6561" y="5612"/>
                  </a:cubicBezTo>
                  <a:lnTo>
                    <a:pt x="822" y="1993"/>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944" name="Google Shape;6944;p72"/>
            <p:cNvSpPr/>
            <p:nvPr/>
          </p:nvSpPr>
          <p:spPr>
            <a:xfrm>
              <a:off x="6706823" y="226472"/>
              <a:ext cx="196272" cy="181918"/>
            </a:xfrm>
            <a:custGeom>
              <a:avLst/>
              <a:gdLst/>
              <a:ahLst/>
              <a:cxnLst/>
              <a:rect l="l" t="t" r="r" b="b"/>
              <a:pathLst>
                <a:path w="6085" h="5640" extrusionOk="0">
                  <a:moveTo>
                    <a:pt x="3620" y="0"/>
                  </a:moveTo>
                  <a:lnTo>
                    <a:pt x="1215" y="1631"/>
                  </a:lnTo>
                  <a:cubicBezTo>
                    <a:pt x="251" y="2286"/>
                    <a:pt x="1" y="3596"/>
                    <a:pt x="656" y="4560"/>
                  </a:cubicBezTo>
                  <a:lnTo>
                    <a:pt x="763" y="4715"/>
                  </a:lnTo>
                  <a:cubicBezTo>
                    <a:pt x="1171" y="5316"/>
                    <a:pt x="1833" y="5640"/>
                    <a:pt x="2508" y="5640"/>
                  </a:cubicBezTo>
                  <a:cubicBezTo>
                    <a:pt x="2916" y="5640"/>
                    <a:pt x="3328" y="5521"/>
                    <a:pt x="3692" y="5275"/>
                  </a:cubicBezTo>
                  <a:lnTo>
                    <a:pt x="6085" y="3644"/>
                  </a:lnTo>
                  <a:lnTo>
                    <a:pt x="3620" y="0"/>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945" name="Google Shape;6945;p72"/>
            <p:cNvSpPr/>
            <p:nvPr/>
          </p:nvSpPr>
          <p:spPr>
            <a:xfrm>
              <a:off x="6839327" y="151317"/>
              <a:ext cx="196272" cy="181563"/>
            </a:xfrm>
            <a:custGeom>
              <a:avLst/>
              <a:gdLst/>
              <a:ahLst/>
              <a:cxnLst/>
              <a:rect l="l" t="t" r="r" b="b"/>
              <a:pathLst>
                <a:path w="6085" h="5629" extrusionOk="0">
                  <a:moveTo>
                    <a:pt x="3577" y="1"/>
                  </a:moveTo>
                  <a:cubicBezTo>
                    <a:pt x="3169" y="1"/>
                    <a:pt x="2757" y="119"/>
                    <a:pt x="2394" y="366"/>
                  </a:cubicBezTo>
                  <a:lnTo>
                    <a:pt x="1" y="1985"/>
                  </a:lnTo>
                  <a:lnTo>
                    <a:pt x="2489" y="5628"/>
                  </a:lnTo>
                  <a:lnTo>
                    <a:pt x="4882" y="4009"/>
                  </a:lnTo>
                  <a:cubicBezTo>
                    <a:pt x="5835" y="3354"/>
                    <a:pt x="6085" y="2044"/>
                    <a:pt x="5430" y="1080"/>
                  </a:cubicBezTo>
                  <a:lnTo>
                    <a:pt x="5323" y="925"/>
                  </a:lnTo>
                  <a:cubicBezTo>
                    <a:pt x="4914" y="324"/>
                    <a:pt x="4252" y="1"/>
                    <a:pt x="3577"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946" name="Google Shape;6946;p72"/>
            <p:cNvSpPr/>
            <p:nvPr/>
          </p:nvSpPr>
          <p:spPr>
            <a:xfrm>
              <a:off x="6649603" y="602242"/>
              <a:ext cx="345677" cy="344032"/>
            </a:xfrm>
            <a:custGeom>
              <a:avLst/>
              <a:gdLst/>
              <a:ahLst/>
              <a:cxnLst/>
              <a:rect l="l" t="t" r="r" b="b"/>
              <a:pathLst>
                <a:path w="10717" h="10666" extrusionOk="0">
                  <a:moveTo>
                    <a:pt x="4999" y="1"/>
                  </a:moveTo>
                  <a:cubicBezTo>
                    <a:pt x="4821" y="1"/>
                    <a:pt x="4666" y="136"/>
                    <a:pt x="4644" y="328"/>
                  </a:cubicBezTo>
                  <a:lnTo>
                    <a:pt x="4180" y="3805"/>
                  </a:lnTo>
                  <a:lnTo>
                    <a:pt x="703" y="3340"/>
                  </a:lnTo>
                  <a:cubicBezTo>
                    <a:pt x="688" y="3338"/>
                    <a:pt x="674" y="3338"/>
                    <a:pt x="659" y="3338"/>
                  </a:cubicBezTo>
                  <a:cubicBezTo>
                    <a:pt x="474" y="3338"/>
                    <a:pt x="309" y="3474"/>
                    <a:pt x="287" y="3662"/>
                  </a:cubicBezTo>
                  <a:lnTo>
                    <a:pt x="37" y="5626"/>
                  </a:lnTo>
                  <a:cubicBezTo>
                    <a:pt x="1" y="5829"/>
                    <a:pt x="144" y="6019"/>
                    <a:pt x="346" y="6043"/>
                  </a:cubicBezTo>
                  <a:lnTo>
                    <a:pt x="3823" y="6507"/>
                  </a:lnTo>
                  <a:lnTo>
                    <a:pt x="3370" y="9984"/>
                  </a:lnTo>
                  <a:cubicBezTo>
                    <a:pt x="3335" y="10186"/>
                    <a:pt x="3477" y="10377"/>
                    <a:pt x="3692" y="10401"/>
                  </a:cubicBezTo>
                  <a:lnTo>
                    <a:pt x="5656" y="10663"/>
                  </a:lnTo>
                  <a:cubicBezTo>
                    <a:pt x="5671" y="10664"/>
                    <a:pt x="5686" y="10665"/>
                    <a:pt x="5700" y="10665"/>
                  </a:cubicBezTo>
                  <a:cubicBezTo>
                    <a:pt x="5886" y="10665"/>
                    <a:pt x="6051" y="10529"/>
                    <a:pt x="6073" y="10341"/>
                  </a:cubicBezTo>
                  <a:lnTo>
                    <a:pt x="6537" y="6864"/>
                  </a:lnTo>
                  <a:lnTo>
                    <a:pt x="10014" y="7329"/>
                  </a:lnTo>
                  <a:cubicBezTo>
                    <a:pt x="10029" y="7331"/>
                    <a:pt x="10044" y="7331"/>
                    <a:pt x="10058" y="7331"/>
                  </a:cubicBezTo>
                  <a:cubicBezTo>
                    <a:pt x="10243" y="7331"/>
                    <a:pt x="10409" y="7195"/>
                    <a:pt x="10431" y="7007"/>
                  </a:cubicBezTo>
                  <a:lnTo>
                    <a:pt x="10693" y="5031"/>
                  </a:lnTo>
                  <a:cubicBezTo>
                    <a:pt x="10716" y="4828"/>
                    <a:pt x="10574" y="4638"/>
                    <a:pt x="10371" y="4614"/>
                  </a:cubicBezTo>
                  <a:lnTo>
                    <a:pt x="6895" y="4150"/>
                  </a:lnTo>
                  <a:lnTo>
                    <a:pt x="7347" y="673"/>
                  </a:lnTo>
                  <a:cubicBezTo>
                    <a:pt x="7383" y="471"/>
                    <a:pt x="7240" y="280"/>
                    <a:pt x="7026" y="256"/>
                  </a:cubicBezTo>
                  <a:lnTo>
                    <a:pt x="5061" y="6"/>
                  </a:lnTo>
                  <a:cubicBezTo>
                    <a:pt x="5040" y="3"/>
                    <a:pt x="5019" y="1"/>
                    <a:pt x="4999"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947" name="Google Shape;6947;p72"/>
            <p:cNvSpPr/>
            <p:nvPr/>
          </p:nvSpPr>
          <p:spPr>
            <a:xfrm>
              <a:off x="6206806" y="1123773"/>
              <a:ext cx="349902" cy="435733"/>
            </a:xfrm>
            <a:custGeom>
              <a:avLst/>
              <a:gdLst/>
              <a:ahLst/>
              <a:cxnLst/>
              <a:rect l="l" t="t" r="r" b="b"/>
              <a:pathLst>
                <a:path w="10848" h="13509" extrusionOk="0">
                  <a:moveTo>
                    <a:pt x="4153" y="414"/>
                  </a:moveTo>
                  <a:cubicBezTo>
                    <a:pt x="4440" y="414"/>
                    <a:pt x="4724" y="589"/>
                    <a:pt x="4775" y="982"/>
                  </a:cubicBezTo>
                  <a:cubicBezTo>
                    <a:pt x="4811" y="1173"/>
                    <a:pt x="4763" y="1375"/>
                    <a:pt x="4632" y="1518"/>
                  </a:cubicBezTo>
                  <a:lnTo>
                    <a:pt x="3835" y="1673"/>
                  </a:lnTo>
                  <a:cubicBezTo>
                    <a:pt x="3668" y="1578"/>
                    <a:pt x="3549" y="1411"/>
                    <a:pt x="3513" y="1209"/>
                  </a:cubicBezTo>
                  <a:cubicBezTo>
                    <a:pt x="3399" y="710"/>
                    <a:pt x="3779" y="414"/>
                    <a:pt x="4153" y="414"/>
                  </a:cubicBezTo>
                  <a:close/>
                  <a:moveTo>
                    <a:pt x="7868" y="2734"/>
                  </a:moveTo>
                  <a:cubicBezTo>
                    <a:pt x="8126" y="2734"/>
                    <a:pt x="8354" y="2923"/>
                    <a:pt x="8407" y="3185"/>
                  </a:cubicBezTo>
                  <a:lnTo>
                    <a:pt x="9788" y="10746"/>
                  </a:lnTo>
                  <a:cubicBezTo>
                    <a:pt x="9835" y="11043"/>
                    <a:pt x="9633" y="11329"/>
                    <a:pt x="9335" y="11377"/>
                  </a:cubicBezTo>
                  <a:lnTo>
                    <a:pt x="3073" y="12520"/>
                  </a:lnTo>
                  <a:cubicBezTo>
                    <a:pt x="3038" y="12527"/>
                    <a:pt x="3003" y="12530"/>
                    <a:pt x="2968" y="12530"/>
                  </a:cubicBezTo>
                  <a:cubicBezTo>
                    <a:pt x="2711" y="12530"/>
                    <a:pt x="2484" y="12342"/>
                    <a:pt x="2442" y="12079"/>
                  </a:cubicBezTo>
                  <a:lnTo>
                    <a:pt x="1061" y="4519"/>
                  </a:lnTo>
                  <a:cubicBezTo>
                    <a:pt x="1013" y="4221"/>
                    <a:pt x="1203" y="3935"/>
                    <a:pt x="1513" y="3888"/>
                  </a:cubicBezTo>
                  <a:lnTo>
                    <a:pt x="2251" y="3745"/>
                  </a:lnTo>
                  <a:cubicBezTo>
                    <a:pt x="2294" y="3960"/>
                    <a:pt x="2483" y="4107"/>
                    <a:pt x="2695" y="4107"/>
                  </a:cubicBezTo>
                  <a:cubicBezTo>
                    <a:pt x="2717" y="4107"/>
                    <a:pt x="2740" y="4105"/>
                    <a:pt x="2763" y="4102"/>
                  </a:cubicBezTo>
                  <a:lnTo>
                    <a:pt x="6668" y="3387"/>
                  </a:lnTo>
                  <a:cubicBezTo>
                    <a:pt x="6907" y="3340"/>
                    <a:pt x="7061" y="3114"/>
                    <a:pt x="7026" y="2875"/>
                  </a:cubicBezTo>
                  <a:lnTo>
                    <a:pt x="7764" y="2745"/>
                  </a:lnTo>
                  <a:cubicBezTo>
                    <a:pt x="7799" y="2737"/>
                    <a:pt x="7834" y="2734"/>
                    <a:pt x="7868" y="2734"/>
                  </a:cubicBezTo>
                  <a:close/>
                  <a:moveTo>
                    <a:pt x="4147" y="0"/>
                  </a:moveTo>
                  <a:cubicBezTo>
                    <a:pt x="4083" y="0"/>
                    <a:pt x="4018" y="6"/>
                    <a:pt x="3954" y="18"/>
                  </a:cubicBezTo>
                  <a:cubicBezTo>
                    <a:pt x="3358" y="125"/>
                    <a:pt x="2966" y="697"/>
                    <a:pt x="3073" y="1292"/>
                  </a:cubicBezTo>
                  <a:cubicBezTo>
                    <a:pt x="3108" y="1459"/>
                    <a:pt x="3180" y="1625"/>
                    <a:pt x="3287" y="1768"/>
                  </a:cubicBezTo>
                  <a:lnTo>
                    <a:pt x="2513" y="1911"/>
                  </a:lnTo>
                  <a:cubicBezTo>
                    <a:pt x="2192" y="1971"/>
                    <a:pt x="1989" y="2280"/>
                    <a:pt x="2037" y="2602"/>
                  </a:cubicBezTo>
                  <a:lnTo>
                    <a:pt x="2096" y="2875"/>
                  </a:lnTo>
                  <a:lnTo>
                    <a:pt x="811" y="3114"/>
                  </a:lnTo>
                  <a:cubicBezTo>
                    <a:pt x="322" y="3197"/>
                    <a:pt x="1" y="3661"/>
                    <a:pt x="96" y="4149"/>
                  </a:cubicBezTo>
                  <a:lnTo>
                    <a:pt x="1668" y="12770"/>
                  </a:lnTo>
                  <a:cubicBezTo>
                    <a:pt x="1742" y="13206"/>
                    <a:pt x="2121" y="13509"/>
                    <a:pt x="2549" y="13509"/>
                  </a:cubicBezTo>
                  <a:cubicBezTo>
                    <a:pt x="2600" y="13509"/>
                    <a:pt x="2652" y="13505"/>
                    <a:pt x="2704" y="13496"/>
                  </a:cubicBezTo>
                  <a:lnTo>
                    <a:pt x="10038" y="12150"/>
                  </a:lnTo>
                  <a:cubicBezTo>
                    <a:pt x="10526" y="12067"/>
                    <a:pt x="10848" y="11603"/>
                    <a:pt x="10752" y="11115"/>
                  </a:cubicBezTo>
                  <a:lnTo>
                    <a:pt x="9181" y="2483"/>
                  </a:lnTo>
                  <a:cubicBezTo>
                    <a:pt x="9097" y="2052"/>
                    <a:pt x="8726" y="1751"/>
                    <a:pt x="8313" y="1751"/>
                  </a:cubicBezTo>
                  <a:cubicBezTo>
                    <a:pt x="8257" y="1751"/>
                    <a:pt x="8201" y="1757"/>
                    <a:pt x="8145" y="1768"/>
                  </a:cubicBezTo>
                  <a:lnTo>
                    <a:pt x="6859" y="1994"/>
                  </a:lnTo>
                  <a:lnTo>
                    <a:pt x="6811" y="1721"/>
                  </a:lnTo>
                  <a:cubicBezTo>
                    <a:pt x="6758" y="1431"/>
                    <a:pt x="6500" y="1237"/>
                    <a:pt x="6223" y="1237"/>
                  </a:cubicBezTo>
                  <a:cubicBezTo>
                    <a:pt x="6193" y="1237"/>
                    <a:pt x="6163" y="1240"/>
                    <a:pt x="6133" y="1244"/>
                  </a:cubicBezTo>
                  <a:lnTo>
                    <a:pt x="5180" y="1423"/>
                  </a:lnTo>
                  <a:cubicBezTo>
                    <a:pt x="5240" y="1244"/>
                    <a:pt x="5240" y="1066"/>
                    <a:pt x="5216" y="899"/>
                  </a:cubicBezTo>
                  <a:cubicBezTo>
                    <a:pt x="5121" y="370"/>
                    <a:pt x="4658" y="0"/>
                    <a:pt x="4147"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948" name="Google Shape;6948;p72"/>
            <p:cNvSpPr/>
            <p:nvPr/>
          </p:nvSpPr>
          <p:spPr>
            <a:xfrm>
              <a:off x="6269026" y="1280275"/>
              <a:ext cx="60059" cy="49866"/>
            </a:xfrm>
            <a:custGeom>
              <a:avLst/>
              <a:gdLst/>
              <a:ahLst/>
              <a:cxnLst/>
              <a:rect l="l" t="t" r="r" b="b"/>
              <a:pathLst>
                <a:path w="1862" h="1546" extrusionOk="0">
                  <a:moveTo>
                    <a:pt x="1003" y="1"/>
                  </a:moveTo>
                  <a:cubicBezTo>
                    <a:pt x="959" y="1"/>
                    <a:pt x="914" y="4"/>
                    <a:pt x="870" y="12"/>
                  </a:cubicBezTo>
                  <a:cubicBezTo>
                    <a:pt x="191" y="131"/>
                    <a:pt x="1" y="1012"/>
                    <a:pt x="560" y="1405"/>
                  </a:cubicBezTo>
                  <a:cubicBezTo>
                    <a:pt x="701" y="1502"/>
                    <a:pt x="854" y="1545"/>
                    <a:pt x="1002" y="1545"/>
                  </a:cubicBezTo>
                  <a:cubicBezTo>
                    <a:pt x="1454" y="1545"/>
                    <a:pt x="1861" y="1142"/>
                    <a:pt x="1763" y="631"/>
                  </a:cubicBezTo>
                  <a:cubicBezTo>
                    <a:pt x="1699" y="259"/>
                    <a:pt x="1369" y="1"/>
                    <a:pt x="100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949" name="Google Shape;6949;p72"/>
            <p:cNvSpPr/>
            <p:nvPr/>
          </p:nvSpPr>
          <p:spPr>
            <a:xfrm>
              <a:off x="6336761" y="1265566"/>
              <a:ext cx="125214" cy="43931"/>
            </a:xfrm>
            <a:custGeom>
              <a:avLst/>
              <a:gdLst/>
              <a:ahLst/>
              <a:cxnLst/>
              <a:rect l="l" t="t" r="r" b="b"/>
              <a:pathLst>
                <a:path w="3882" h="1362" extrusionOk="0">
                  <a:moveTo>
                    <a:pt x="3285" y="1"/>
                  </a:moveTo>
                  <a:cubicBezTo>
                    <a:pt x="3247" y="1"/>
                    <a:pt x="3206" y="5"/>
                    <a:pt x="3163" y="15"/>
                  </a:cubicBezTo>
                  <a:lnTo>
                    <a:pt x="3151" y="15"/>
                  </a:lnTo>
                  <a:lnTo>
                    <a:pt x="556" y="492"/>
                  </a:lnTo>
                  <a:cubicBezTo>
                    <a:pt x="1" y="569"/>
                    <a:pt x="108" y="1362"/>
                    <a:pt x="599" y="1362"/>
                  </a:cubicBezTo>
                  <a:cubicBezTo>
                    <a:pt x="634" y="1362"/>
                    <a:pt x="671" y="1358"/>
                    <a:pt x="711" y="1349"/>
                  </a:cubicBezTo>
                  <a:lnTo>
                    <a:pt x="3306" y="873"/>
                  </a:lnTo>
                  <a:cubicBezTo>
                    <a:pt x="3882" y="817"/>
                    <a:pt x="3788" y="1"/>
                    <a:pt x="3285"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950" name="Google Shape;6950;p72"/>
            <p:cNvSpPr/>
            <p:nvPr/>
          </p:nvSpPr>
          <p:spPr>
            <a:xfrm>
              <a:off x="6281702" y="1349784"/>
              <a:ext cx="59769" cy="49866"/>
            </a:xfrm>
            <a:custGeom>
              <a:avLst/>
              <a:gdLst/>
              <a:ahLst/>
              <a:cxnLst/>
              <a:rect l="l" t="t" r="r" b="b"/>
              <a:pathLst>
                <a:path w="1853" h="1546" extrusionOk="0">
                  <a:moveTo>
                    <a:pt x="1002" y="1"/>
                  </a:moveTo>
                  <a:cubicBezTo>
                    <a:pt x="958" y="1"/>
                    <a:pt x="914" y="4"/>
                    <a:pt x="870" y="12"/>
                  </a:cubicBezTo>
                  <a:cubicBezTo>
                    <a:pt x="191" y="131"/>
                    <a:pt x="1" y="1012"/>
                    <a:pt x="560" y="1405"/>
                  </a:cubicBezTo>
                  <a:cubicBezTo>
                    <a:pt x="702" y="1502"/>
                    <a:pt x="854" y="1545"/>
                    <a:pt x="1001" y="1545"/>
                  </a:cubicBezTo>
                  <a:cubicBezTo>
                    <a:pt x="1450" y="1545"/>
                    <a:pt x="1852" y="1145"/>
                    <a:pt x="1763" y="643"/>
                  </a:cubicBezTo>
                  <a:cubicBezTo>
                    <a:pt x="1699" y="260"/>
                    <a:pt x="1369"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951" name="Google Shape;6951;p72"/>
            <p:cNvSpPr/>
            <p:nvPr/>
          </p:nvSpPr>
          <p:spPr>
            <a:xfrm>
              <a:off x="6351341" y="1335140"/>
              <a:ext cx="120892" cy="43544"/>
            </a:xfrm>
            <a:custGeom>
              <a:avLst/>
              <a:gdLst/>
              <a:ahLst/>
              <a:cxnLst/>
              <a:rect l="l" t="t" r="r" b="b"/>
              <a:pathLst>
                <a:path w="3748" h="1350" extrusionOk="0">
                  <a:moveTo>
                    <a:pt x="3128" y="0"/>
                  </a:moveTo>
                  <a:cubicBezTo>
                    <a:pt x="3117" y="0"/>
                    <a:pt x="3105" y="1"/>
                    <a:pt x="3092" y="2"/>
                  </a:cubicBezTo>
                  <a:lnTo>
                    <a:pt x="497" y="478"/>
                  </a:lnTo>
                  <a:cubicBezTo>
                    <a:pt x="0" y="628"/>
                    <a:pt x="120" y="1349"/>
                    <a:pt x="605" y="1349"/>
                  </a:cubicBezTo>
                  <a:cubicBezTo>
                    <a:pt x="620" y="1349"/>
                    <a:pt x="636" y="1348"/>
                    <a:pt x="652" y="1347"/>
                  </a:cubicBezTo>
                  <a:lnTo>
                    <a:pt x="3247" y="883"/>
                  </a:lnTo>
                  <a:cubicBezTo>
                    <a:pt x="3747" y="731"/>
                    <a:pt x="3634" y="0"/>
                    <a:pt x="3128"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952" name="Google Shape;6952;p72"/>
            <p:cNvSpPr/>
            <p:nvPr/>
          </p:nvSpPr>
          <p:spPr>
            <a:xfrm>
              <a:off x="6295152" y="1424293"/>
              <a:ext cx="60156" cy="49834"/>
            </a:xfrm>
            <a:custGeom>
              <a:avLst/>
              <a:gdLst/>
              <a:ahLst/>
              <a:cxnLst/>
              <a:rect l="l" t="t" r="r" b="b"/>
              <a:pathLst>
                <a:path w="1865" h="1545" extrusionOk="0">
                  <a:moveTo>
                    <a:pt x="1014" y="0"/>
                  </a:moveTo>
                  <a:cubicBezTo>
                    <a:pt x="970" y="0"/>
                    <a:pt x="926" y="4"/>
                    <a:pt x="881" y="12"/>
                  </a:cubicBezTo>
                  <a:cubicBezTo>
                    <a:pt x="191" y="131"/>
                    <a:pt x="0" y="1012"/>
                    <a:pt x="572" y="1405"/>
                  </a:cubicBezTo>
                  <a:cubicBezTo>
                    <a:pt x="710" y="1502"/>
                    <a:pt x="860" y="1545"/>
                    <a:pt x="1007" y="1545"/>
                  </a:cubicBezTo>
                  <a:cubicBezTo>
                    <a:pt x="1454" y="1545"/>
                    <a:pt x="1864" y="1142"/>
                    <a:pt x="1774" y="631"/>
                  </a:cubicBezTo>
                  <a:cubicBezTo>
                    <a:pt x="1700" y="259"/>
                    <a:pt x="1379" y="0"/>
                    <a:pt x="1014"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953" name="Google Shape;6953;p72"/>
            <p:cNvSpPr/>
            <p:nvPr/>
          </p:nvSpPr>
          <p:spPr>
            <a:xfrm>
              <a:off x="6364404" y="1409585"/>
              <a:ext cx="121795" cy="43577"/>
            </a:xfrm>
            <a:custGeom>
              <a:avLst/>
              <a:gdLst/>
              <a:ahLst/>
              <a:cxnLst/>
              <a:rect l="l" t="t" r="r" b="b"/>
              <a:pathLst>
                <a:path w="3776" h="1351" extrusionOk="0">
                  <a:moveTo>
                    <a:pt x="3162" y="0"/>
                  </a:moveTo>
                  <a:cubicBezTo>
                    <a:pt x="3143" y="0"/>
                    <a:pt x="3124" y="1"/>
                    <a:pt x="3104" y="3"/>
                  </a:cubicBezTo>
                  <a:lnTo>
                    <a:pt x="520" y="468"/>
                  </a:lnTo>
                  <a:cubicBezTo>
                    <a:pt x="0" y="606"/>
                    <a:pt x="120" y="1351"/>
                    <a:pt x="628" y="1351"/>
                  </a:cubicBezTo>
                  <a:cubicBezTo>
                    <a:pt x="643" y="1351"/>
                    <a:pt x="659" y="1350"/>
                    <a:pt x="675" y="1349"/>
                  </a:cubicBezTo>
                  <a:lnTo>
                    <a:pt x="3271" y="872"/>
                  </a:lnTo>
                  <a:cubicBezTo>
                    <a:pt x="3776" y="735"/>
                    <a:pt x="3661" y="0"/>
                    <a:pt x="316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954" name="Google Shape;6954;p72"/>
            <p:cNvSpPr/>
            <p:nvPr/>
          </p:nvSpPr>
          <p:spPr>
            <a:xfrm>
              <a:off x="6706823" y="1251439"/>
              <a:ext cx="196272" cy="181563"/>
            </a:xfrm>
            <a:custGeom>
              <a:avLst/>
              <a:gdLst/>
              <a:ahLst/>
              <a:cxnLst/>
              <a:rect l="l" t="t" r="r" b="b"/>
              <a:pathLst>
                <a:path w="6085" h="5629" extrusionOk="0">
                  <a:moveTo>
                    <a:pt x="3620" y="1"/>
                  </a:moveTo>
                  <a:lnTo>
                    <a:pt x="1215" y="1620"/>
                  </a:lnTo>
                  <a:cubicBezTo>
                    <a:pt x="251" y="2275"/>
                    <a:pt x="1" y="3585"/>
                    <a:pt x="656" y="4549"/>
                  </a:cubicBezTo>
                  <a:lnTo>
                    <a:pt x="763" y="4704"/>
                  </a:lnTo>
                  <a:cubicBezTo>
                    <a:pt x="1171" y="5305"/>
                    <a:pt x="1833" y="5629"/>
                    <a:pt x="2508" y="5629"/>
                  </a:cubicBezTo>
                  <a:cubicBezTo>
                    <a:pt x="2916" y="5629"/>
                    <a:pt x="3328" y="5510"/>
                    <a:pt x="3692" y="5264"/>
                  </a:cubicBezTo>
                  <a:lnTo>
                    <a:pt x="6085" y="3644"/>
                  </a:lnTo>
                  <a:lnTo>
                    <a:pt x="3620" y="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955" name="Google Shape;6955;p72"/>
            <p:cNvSpPr/>
            <p:nvPr/>
          </p:nvSpPr>
          <p:spPr>
            <a:xfrm>
              <a:off x="6839327" y="1176188"/>
              <a:ext cx="196272" cy="181660"/>
            </a:xfrm>
            <a:custGeom>
              <a:avLst/>
              <a:gdLst/>
              <a:ahLst/>
              <a:cxnLst/>
              <a:rect l="l" t="t" r="r" b="b"/>
              <a:pathLst>
                <a:path w="6085" h="5632" extrusionOk="0">
                  <a:moveTo>
                    <a:pt x="3588" y="1"/>
                  </a:moveTo>
                  <a:cubicBezTo>
                    <a:pt x="3177" y="1"/>
                    <a:pt x="2760" y="120"/>
                    <a:pt x="2394" y="369"/>
                  </a:cubicBezTo>
                  <a:lnTo>
                    <a:pt x="1" y="1989"/>
                  </a:lnTo>
                  <a:lnTo>
                    <a:pt x="2489" y="5632"/>
                  </a:lnTo>
                  <a:lnTo>
                    <a:pt x="4882" y="4001"/>
                  </a:lnTo>
                  <a:cubicBezTo>
                    <a:pt x="5835" y="3346"/>
                    <a:pt x="6085" y="2036"/>
                    <a:pt x="5430" y="1072"/>
                  </a:cubicBezTo>
                  <a:lnTo>
                    <a:pt x="5430" y="1072"/>
                  </a:lnTo>
                  <a:lnTo>
                    <a:pt x="5430" y="1084"/>
                  </a:lnTo>
                  <a:lnTo>
                    <a:pt x="5323" y="917"/>
                  </a:lnTo>
                  <a:cubicBezTo>
                    <a:pt x="4917" y="319"/>
                    <a:pt x="4259" y="1"/>
                    <a:pt x="358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956" name="Google Shape;6956;p72"/>
            <p:cNvSpPr/>
            <p:nvPr/>
          </p:nvSpPr>
          <p:spPr>
            <a:xfrm>
              <a:off x="5182226" y="98419"/>
              <a:ext cx="349870" cy="436120"/>
            </a:xfrm>
            <a:custGeom>
              <a:avLst/>
              <a:gdLst/>
              <a:ahLst/>
              <a:cxnLst/>
              <a:rect l="l" t="t" r="r" b="b"/>
              <a:pathLst>
                <a:path w="10847" h="13521" extrusionOk="0">
                  <a:moveTo>
                    <a:pt x="4151" y="435"/>
                  </a:moveTo>
                  <a:cubicBezTo>
                    <a:pt x="4440" y="435"/>
                    <a:pt x="4723" y="607"/>
                    <a:pt x="4774" y="994"/>
                  </a:cubicBezTo>
                  <a:cubicBezTo>
                    <a:pt x="4810" y="1196"/>
                    <a:pt x="4751" y="1387"/>
                    <a:pt x="4632" y="1541"/>
                  </a:cubicBezTo>
                  <a:lnTo>
                    <a:pt x="3834" y="1684"/>
                  </a:lnTo>
                  <a:cubicBezTo>
                    <a:pt x="3667" y="1589"/>
                    <a:pt x="3548" y="1422"/>
                    <a:pt x="3512" y="1232"/>
                  </a:cubicBezTo>
                  <a:lnTo>
                    <a:pt x="3500" y="1232"/>
                  </a:lnTo>
                  <a:cubicBezTo>
                    <a:pt x="3386" y="732"/>
                    <a:pt x="3773" y="435"/>
                    <a:pt x="4151" y="435"/>
                  </a:cubicBezTo>
                  <a:close/>
                  <a:moveTo>
                    <a:pt x="7854" y="2749"/>
                  </a:moveTo>
                  <a:cubicBezTo>
                    <a:pt x="8117" y="2749"/>
                    <a:pt x="8351" y="2930"/>
                    <a:pt x="8394" y="3208"/>
                  </a:cubicBezTo>
                  <a:lnTo>
                    <a:pt x="9787" y="10769"/>
                  </a:lnTo>
                  <a:cubicBezTo>
                    <a:pt x="9835" y="11066"/>
                    <a:pt x="9644" y="11340"/>
                    <a:pt x="9346" y="11400"/>
                  </a:cubicBezTo>
                  <a:lnTo>
                    <a:pt x="3084" y="12543"/>
                  </a:lnTo>
                  <a:cubicBezTo>
                    <a:pt x="3049" y="12550"/>
                    <a:pt x="3014" y="12553"/>
                    <a:pt x="2979" y="12553"/>
                  </a:cubicBezTo>
                  <a:cubicBezTo>
                    <a:pt x="2722" y="12553"/>
                    <a:pt x="2493" y="12365"/>
                    <a:pt x="2441" y="12102"/>
                  </a:cubicBezTo>
                  <a:lnTo>
                    <a:pt x="1060" y="4530"/>
                  </a:lnTo>
                  <a:cubicBezTo>
                    <a:pt x="1012" y="4232"/>
                    <a:pt x="1203" y="3958"/>
                    <a:pt x="1512" y="3899"/>
                  </a:cubicBezTo>
                  <a:lnTo>
                    <a:pt x="2250" y="3768"/>
                  </a:lnTo>
                  <a:cubicBezTo>
                    <a:pt x="2292" y="3977"/>
                    <a:pt x="2472" y="4122"/>
                    <a:pt x="2676" y="4122"/>
                  </a:cubicBezTo>
                  <a:cubicBezTo>
                    <a:pt x="2704" y="4122"/>
                    <a:pt x="2733" y="4119"/>
                    <a:pt x="2762" y="4113"/>
                  </a:cubicBezTo>
                  <a:lnTo>
                    <a:pt x="6668" y="3399"/>
                  </a:lnTo>
                  <a:cubicBezTo>
                    <a:pt x="6906" y="3363"/>
                    <a:pt x="7060" y="3125"/>
                    <a:pt x="7025" y="2899"/>
                  </a:cubicBezTo>
                  <a:lnTo>
                    <a:pt x="7763" y="2756"/>
                  </a:lnTo>
                  <a:cubicBezTo>
                    <a:pt x="7793" y="2751"/>
                    <a:pt x="7824" y="2749"/>
                    <a:pt x="7854" y="2749"/>
                  </a:cubicBezTo>
                  <a:close/>
                  <a:moveTo>
                    <a:pt x="4133" y="0"/>
                  </a:moveTo>
                  <a:cubicBezTo>
                    <a:pt x="4070" y="0"/>
                    <a:pt x="4005" y="6"/>
                    <a:pt x="3941" y="17"/>
                  </a:cubicBezTo>
                  <a:cubicBezTo>
                    <a:pt x="3346" y="136"/>
                    <a:pt x="2953" y="708"/>
                    <a:pt x="3072" y="1303"/>
                  </a:cubicBezTo>
                  <a:cubicBezTo>
                    <a:pt x="3108" y="1482"/>
                    <a:pt x="3179" y="1637"/>
                    <a:pt x="3286" y="1779"/>
                  </a:cubicBezTo>
                  <a:lnTo>
                    <a:pt x="2512" y="1934"/>
                  </a:lnTo>
                  <a:cubicBezTo>
                    <a:pt x="2191" y="1994"/>
                    <a:pt x="1988" y="2291"/>
                    <a:pt x="2036" y="2613"/>
                  </a:cubicBezTo>
                  <a:lnTo>
                    <a:pt x="2096" y="2899"/>
                  </a:lnTo>
                  <a:lnTo>
                    <a:pt x="798" y="3125"/>
                  </a:lnTo>
                  <a:cubicBezTo>
                    <a:pt x="322" y="3208"/>
                    <a:pt x="0" y="3673"/>
                    <a:pt x="83" y="4149"/>
                  </a:cubicBezTo>
                  <a:lnTo>
                    <a:pt x="1667" y="12781"/>
                  </a:lnTo>
                  <a:cubicBezTo>
                    <a:pt x="1741" y="13217"/>
                    <a:pt x="2120" y="13520"/>
                    <a:pt x="2548" y="13520"/>
                  </a:cubicBezTo>
                  <a:cubicBezTo>
                    <a:pt x="2599" y="13520"/>
                    <a:pt x="2651" y="13516"/>
                    <a:pt x="2703" y="13507"/>
                  </a:cubicBezTo>
                  <a:lnTo>
                    <a:pt x="10037" y="12162"/>
                  </a:lnTo>
                  <a:cubicBezTo>
                    <a:pt x="10525" y="12066"/>
                    <a:pt x="10847" y="11602"/>
                    <a:pt x="10763" y="11126"/>
                  </a:cubicBezTo>
                  <a:lnTo>
                    <a:pt x="9180" y="2494"/>
                  </a:lnTo>
                  <a:cubicBezTo>
                    <a:pt x="9106" y="2064"/>
                    <a:pt x="8737" y="1763"/>
                    <a:pt x="8316" y="1763"/>
                  </a:cubicBezTo>
                  <a:cubicBezTo>
                    <a:pt x="8259" y="1763"/>
                    <a:pt x="8202" y="1768"/>
                    <a:pt x="8144" y="1779"/>
                  </a:cubicBezTo>
                  <a:lnTo>
                    <a:pt x="6858" y="2018"/>
                  </a:lnTo>
                  <a:lnTo>
                    <a:pt x="6810" y="1744"/>
                  </a:lnTo>
                  <a:cubicBezTo>
                    <a:pt x="6758" y="1458"/>
                    <a:pt x="6508" y="1258"/>
                    <a:pt x="6228" y="1258"/>
                  </a:cubicBezTo>
                  <a:cubicBezTo>
                    <a:pt x="6192" y="1258"/>
                    <a:pt x="6156" y="1261"/>
                    <a:pt x="6120" y="1268"/>
                  </a:cubicBezTo>
                  <a:lnTo>
                    <a:pt x="5179" y="1434"/>
                  </a:lnTo>
                  <a:cubicBezTo>
                    <a:pt x="5227" y="1268"/>
                    <a:pt x="5239" y="1089"/>
                    <a:pt x="5215" y="922"/>
                  </a:cubicBezTo>
                  <a:cubicBezTo>
                    <a:pt x="5119" y="381"/>
                    <a:pt x="4655" y="0"/>
                    <a:pt x="4133"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957" name="Google Shape;6957;p72"/>
            <p:cNvSpPr/>
            <p:nvPr/>
          </p:nvSpPr>
          <p:spPr>
            <a:xfrm>
              <a:off x="5244414" y="255566"/>
              <a:ext cx="60059" cy="49898"/>
            </a:xfrm>
            <a:custGeom>
              <a:avLst/>
              <a:gdLst/>
              <a:ahLst/>
              <a:cxnLst/>
              <a:rect l="l" t="t" r="r" b="b"/>
              <a:pathLst>
                <a:path w="1862" h="1547" extrusionOk="0">
                  <a:moveTo>
                    <a:pt x="1015" y="1"/>
                  </a:moveTo>
                  <a:cubicBezTo>
                    <a:pt x="967" y="1"/>
                    <a:pt x="919" y="5"/>
                    <a:pt x="870" y="15"/>
                  </a:cubicBezTo>
                  <a:cubicBezTo>
                    <a:pt x="191" y="134"/>
                    <a:pt x="1" y="1015"/>
                    <a:pt x="560" y="1408"/>
                  </a:cubicBezTo>
                  <a:cubicBezTo>
                    <a:pt x="700" y="1504"/>
                    <a:pt x="851" y="1547"/>
                    <a:pt x="998" y="1547"/>
                  </a:cubicBezTo>
                  <a:cubicBezTo>
                    <a:pt x="1451" y="1547"/>
                    <a:pt x="1862" y="1138"/>
                    <a:pt x="1763" y="634"/>
                  </a:cubicBezTo>
                  <a:cubicBezTo>
                    <a:pt x="1689" y="266"/>
                    <a:pt x="1375" y="1"/>
                    <a:pt x="1015"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958" name="Google Shape;6958;p72"/>
            <p:cNvSpPr/>
            <p:nvPr/>
          </p:nvSpPr>
          <p:spPr>
            <a:xfrm>
              <a:off x="5312052" y="241148"/>
              <a:ext cx="124117" cy="43673"/>
            </a:xfrm>
            <a:custGeom>
              <a:avLst/>
              <a:gdLst/>
              <a:ahLst/>
              <a:cxnLst/>
              <a:rect l="l" t="t" r="r" b="b"/>
              <a:pathLst>
                <a:path w="3848" h="1354" extrusionOk="0">
                  <a:moveTo>
                    <a:pt x="3239" y="0"/>
                  </a:moveTo>
                  <a:cubicBezTo>
                    <a:pt x="3208" y="0"/>
                    <a:pt x="3176" y="3"/>
                    <a:pt x="3143" y="10"/>
                  </a:cubicBezTo>
                  <a:lnTo>
                    <a:pt x="3155" y="10"/>
                  </a:lnTo>
                  <a:lnTo>
                    <a:pt x="559" y="486"/>
                  </a:lnTo>
                  <a:cubicBezTo>
                    <a:pt x="0" y="553"/>
                    <a:pt x="102" y="1354"/>
                    <a:pt x="609" y="1354"/>
                  </a:cubicBezTo>
                  <a:cubicBezTo>
                    <a:pt x="642" y="1354"/>
                    <a:pt x="677" y="1350"/>
                    <a:pt x="714" y="1343"/>
                  </a:cubicBezTo>
                  <a:lnTo>
                    <a:pt x="3309" y="867"/>
                  </a:lnTo>
                  <a:cubicBezTo>
                    <a:pt x="3847" y="766"/>
                    <a:pt x="3731" y="0"/>
                    <a:pt x="3239"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959" name="Google Shape;6959;p72"/>
            <p:cNvSpPr/>
            <p:nvPr/>
          </p:nvSpPr>
          <p:spPr>
            <a:xfrm>
              <a:off x="5257090" y="325172"/>
              <a:ext cx="59769" cy="49866"/>
            </a:xfrm>
            <a:custGeom>
              <a:avLst/>
              <a:gdLst/>
              <a:ahLst/>
              <a:cxnLst/>
              <a:rect l="l" t="t" r="r" b="b"/>
              <a:pathLst>
                <a:path w="1853" h="1546" extrusionOk="0">
                  <a:moveTo>
                    <a:pt x="1003" y="1"/>
                  </a:moveTo>
                  <a:cubicBezTo>
                    <a:pt x="959" y="1"/>
                    <a:pt x="914" y="4"/>
                    <a:pt x="870" y="12"/>
                  </a:cubicBezTo>
                  <a:cubicBezTo>
                    <a:pt x="191" y="131"/>
                    <a:pt x="1" y="1012"/>
                    <a:pt x="560" y="1405"/>
                  </a:cubicBezTo>
                  <a:cubicBezTo>
                    <a:pt x="701" y="1502"/>
                    <a:pt x="853" y="1545"/>
                    <a:pt x="1000" y="1545"/>
                  </a:cubicBezTo>
                  <a:cubicBezTo>
                    <a:pt x="1449" y="1545"/>
                    <a:pt x="1853" y="1142"/>
                    <a:pt x="1763" y="631"/>
                  </a:cubicBezTo>
                  <a:cubicBezTo>
                    <a:pt x="1699" y="259"/>
                    <a:pt x="1369" y="1"/>
                    <a:pt x="100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960" name="Google Shape;6960;p72"/>
            <p:cNvSpPr/>
            <p:nvPr/>
          </p:nvSpPr>
          <p:spPr>
            <a:xfrm>
              <a:off x="5326599" y="310528"/>
              <a:ext cx="121408" cy="43512"/>
            </a:xfrm>
            <a:custGeom>
              <a:avLst/>
              <a:gdLst/>
              <a:ahLst/>
              <a:cxnLst/>
              <a:rect l="l" t="t" r="r" b="b"/>
              <a:pathLst>
                <a:path w="3764" h="1349" extrusionOk="0">
                  <a:moveTo>
                    <a:pt x="3133" y="0"/>
                  </a:moveTo>
                  <a:cubicBezTo>
                    <a:pt x="3121" y="0"/>
                    <a:pt x="3109" y="1"/>
                    <a:pt x="3096" y="2"/>
                  </a:cubicBezTo>
                  <a:lnTo>
                    <a:pt x="501" y="478"/>
                  </a:lnTo>
                  <a:cubicBezTo>
                    <a:pt x="1" y="618"/>
                    <a:pt x="126" y="1348"/>
                    <a:pt x="620" y="1348"/>
                  </a:cubicBezTo>
                  <a:cubicBezTo>
                    <a:pt x="632" y="1348"/>
                    <a:pt x="644" y="1348"/>
                    <a:pt x="656" y="1347"/>
                  </a:cubicBezTo>
                  <a:lnTo>
                    <a:pt x="3251" y="871"/>
                  </a:lnTo>
                  <a:cubicBezTo>
                    <a:pt x="3763" y="731"/>
                    <a:pt x="3638" y="0"/>
                    <a:pt x="3133"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961" name="Google Shape;6961;p72"/>
            <p:cNvSpPr/>
            <p:nvPr/>
          </p:nvSpPr>
          <p:spPr>
            <a:xfrm>
              <a:off x="5270540" y="399294"/>
              <a:ext cx="60059" cy="50189"/>
            </a:xfrm>
            <a:custGeom>
              <a:avLst/>
              <a:gdLst/>
              <a:ahLst/>
              <a:cxnLst/>
              <a:rect l="l" t="t" r="r" b="b"/>
              <a:pathLst>
                <a:path w="1862" h="1556" extrusionOk="0">
                  <a:moveTo>
                    <a:pt x="1002" y="1"/>
                  </a:moveTo>
                  <a:cubicBezTo>
                    <a:pt x="958" y="1"/>
                    <a:pt x="914" y="4"/>
                    <a:pt x="870" y="12"/>
                  </a:cubicBezTo>
                  <a:cubicBezTo>
                    <a:pt x="191" y="131"/>
                    <a:pt x="0" y="1012"/>
                    <a:pt x="572" y="1417"/>
                  </a:cubicBezTo>
                  <a:cubicBezTo>
                    <a:pt x="709" y="1513"/>
                    <a:pt x="857" y="1556"/>
                    <a:pt x="1002" y="1556"/>
                  </a:cubicBezTo>
                  <a:cubicBezTo>
                    <a:pt x="1451" y="1556"/>
                    <a:pt x="1862" y="1147"/>
                    <a:pt x="1763" y="643"/>
                  </a:cubicBezTo>
                  <a:cubicBezTo>
                    <a:pt x="1699" y="260"/>
                    <a:pt x="1369"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962" name="Google Shape;6962;p72"/>
            <p:cNvSpPr/>
            <p:nvPr/>
          </p:nvSpPr>
          <p:spPr>
            <a:xfrm>
              <a:off x="5339501" y="384586"/>
              <a:ext cx="122440" cy="44028"/>
            </a:xfrm>
            <a:custGeom>
              <a:avLst/>
              <a:gdLst/>
              <a:ahLst/>
              <a:cxnLst/>
              <a:rect l="l" t="t" r="r" b="b"/>
              <a:pathLst>
                <a:path w="3796" h="1365" extrusionOk="0">
                  <a:moveTo>
                    <a:pt x="3172" y="0"/>
                  </a:moveTo>
                  <a:cubicBezTo>
                    <a:pt x="3153" y="0"/>
                    <a:pt x="3133" y="1"/>
                    <a:pt x="3113" y="4"/>
                  </a:cubicBezTo>
                  <a:lnTo>
                    <a:pt x="518" y="480"/>
                  </a:lnTo>
                  <a:cubicBezTo>
                    <a:pt x="1" y="606"/>
                    <a:pt x="115" y="1364"/>
                    <a:pt x="626" y="1364"/>
                  </a:cubicBezTo>
                  <a:cubicBezTo>
                    <a:pt x="645" y="1364"/>
                    <a:pt x="664" y="1363"/>
                    <a:pt x="684" y="1361"/>
                  </a:cubicBezTo>
                  <a:lnTo>
                    <a:pt x="3268" y="885"/>
                  </a:lnTo>
                  <a:cubicBezTo>
                    <a:pt x="3796" y="747"/>
                    <a:pt x="3682" y="0"/>
                    <a:pt x="317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963" name="Google Shape;6963;p72"/>
            <p:cNvSpPr/>
            <p:nvPr/>
          </p:nvSpPr>
          <p:spPr>
            <a:xfrm>
              <a:off x="5212933" y="708039"/>
              <a:ext cx="250815" cy="224688"/>
            </a:xfrm>
            <a:custGeom>
              <a:avLst/>
              <a:gdLst/>
              <a:ahLst/>
              <a:cxnLst/>
              <a:rect l="l" t="t" r="r" b="b"/>
              <a:pathLst>
                <a:path w="7776" h="6966" extrusionOk="0">
                  <a:moveTo>
                    <a:pt x="3943" y="1"/>
                  </a:moveTo>
                  <a:cubicBezTo>
                    <a:pt x="2906" y="1"/>
                    <a:pt x="1888" y="469"/>
                    <a:pt x="1227" y="1346"/>
                  </a:cubicBezTo>
                  <a:lnTo>
                    <a:pt x="6966" y="4977"/>
                  </a:lnTo>
                  <a:cubicBezTo>
                    <a:pt x="7775" y="3406"/>
                    <a:pt x="7251" y="1477"/>
                    <a:pt x="5763" y="525"/>
                  </a:cubicBezTo>
                  <a:cubicBezTo>
                    <a:pt x="5199" y="171"/>
                    <a:pt x="4568" y="1"/>
                    <a:pt x="3943" y="1"/>
                  </a:cubicBezTo>
                  <a:close/>
                  <a:moveTo>
                    <a:pt x="822" y="2001"/>
                  </a:moveTo>
                  <a:cubicBezTo>
                    <a:pt x="1" y="3561"/>
                    <a:pt x="524" y="5489"/>
                    <a:pt x="2025" y="6442"/>
                  </a:cubicBezTo>
                  <a:cubicBezTo>
                    <a:pt x="2584" y="6796"/>
                    <a:pt x="3211" y="6966"/>
                    <a:pt x="3833" y="6966"/>
                  </a:cubicBezTo>
                  <a:cubicBezTo>
                    <a:pt x="4864" y="6966"/>
                    <a:pt x="5880" y="6497"/>
                    <a:pt x="6549" y="5620"/>
                  </a:cubicBezTo>
                  <a:lnTo>
                    <a:pt x="822" y="200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964" name="Google Shape;6964;p72"/>
            <p:cNvSpPr/>
            <p:nvPr/>
          </p:nvSpPr>
          <p:spPr>
            <a:xfrm>
              <a:off x="5682211" y="226472"/>
              <a:ext cx="196304" cy="181918"/>
            </a:xfrm>
            <a:custGeom>
              <a:avLst/>
              <a:gdLst/>
              <a:ahLst/>
              <a:cxnLst/>
              <a:rect l="l" t="t" r="r" b="b"/>
              <a:pathLst>
                <a:path w="6086" h="5640" extrusionOk="0">
                  <a:moveTo>
                    <a:pt x="3609" y="0"/>
                  </a:moveTo>
                  <a:lnTo>
                    <a:pt x="1215" y="1631"/>
                  </a:lnTo>
                  <a:cubicBezTo>
                    <a:pt x="251" y="2286"/>
                    <a:pt x="1" y="3596"/>
                    <a:pt x="656" y="4560"/>
                  </a:cubicBezTo>
                  <a:lnTo>
                    <a:pt x="763" y="4715"/>
                  </a:lnTo>
                  <a:cubicBezTo>
                    <a:pt x="1171" y="5316"/>
                    <a:pt x="1834" y="5640"/>
                    <a:pt x="2508" y="5640"/>
                  </a:cubicBezTo>
                  <a:cubicBezTo>
                    <a:pt x="2916" y="5640"/>
                    <a:pt x="3329" y="5521"/>
                    <a:pt x="3692" y="5275"/>
                  </a:cubicBezTo>
                  <a:lnTo>
                    <a:pt x="6085" y="3644"/>
                  </a:lnTo>
                  <a:lnTo>
                    <a:pt x="3609" y="0"/>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965" name="Google Shape;6965;p72"/>
            <p:cNvSpPr/>
            <p:nvPr/>
          </p:nvSpPr>
          <p:spPr>
            <a:xfrm>
              <a:off x="5814714" y="151317"/>
              <a:ext cx="196272" cy="181950"/>
            </a:xfrm>
            <a:custGeom>
              <a:avLst/>
              <a:gdLst/>
              <a:ahLst/>
              <a:cxnLst/>
              <a:rect l="l" t="t" r="r" b="b"/>
              <a:pathLst>
                <a:path w="6085" h="5641" extrusionOk="0">
                  <a:moveTo>
                    <a:pt x="3580" y="1"/>
                  </a:moveTo>
                  <a:cubicBezTo>
                    <a:pt x="3174" y="1"/>
                    <a:pt x="2765" y="119"/>
                    <a:pt x="2406" y="366"/>
                  </a:cubicBezTo>
                  <a:lnTo>
                    <a:pt x="1" y="1985"/>
                  </a:lnTo>
                  <a:lnTo>
                    <a:pt x="2477" y="5640"/>
                  </a:lnTo>
                  <a:lnTo>
                    <a:pt x="4870" y="4009"/>
                  </a:lnTo>
                  <a:cubicBezTo>
                    <a:pt x="5835" y="3354"/>
                    <a:pt x="6085" y="2044"/>
                    <a:pt x="5430" y="1080"/>
                  </a:cubicBezTo>
                  <a:lnTo>
                    <a:pt x="5323" y="925"/>
                  </a:lnTo>
                  <a:cubicBezTo>
                    <a:pt x="4915" y="324"/>
                    <a:pt x="4252" y="1"/>
                    <a:pt x="3580"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966" name="Google Shape;6966;p72"/>
            <p:cNvSpPr/>
            <p:nvPr/>
          </p:nvSpPr>
          <p:spPr>
            <a:xfrm>
              <a:off x="5624636" y="602242"/>
              <a:ext cx="346032" cy="344032"/>
            </a:xfrm>
            <a:custGeom>
              <a:avLst/>
              <a:gdLst/>
              <a:ahLst/>
              <a:cxnLst/>
              <a:rect l="l" t="t" r="r" b="b"/>
              <a:pathLst>
                <a:path w="10728" h="10666" extrusionOk="0">
                  <a:moveTo>
                    <a:pt x="5007" y="1"/>
                  </a:moveTo>
                  <a:cubicBezTo>
                    <a:pt x="4823" y="1"/>
                    <a:pt x="4677" y="136"/>
                    <a:pt x="4655" y="328"/>
                  </a:cubicBezTo>
                  <a:lnTo>
                    <a:pt x="4191" y="3805"/>
                  </a:lnTo>
                  <a:lnTo>
                    <a:pt x="714" y="3340"/>
                  </a:lnTo>
                  <a:cubicBezTo>
                    <a:pt x="699" y="3338"/>
                    <a:pt x="683" y="3338"/>
                    <a:pt x="668" y="3338"/>
                  </a:cubicBezTo>
                  <a:cubicBezTo>
                    <a:pt x="475" y="3338"/>
                    <a:pt x="320" y="3474"/>
                    <a:pt x="298" y="3662"/>
                  </a:cubicBezTo>
                  <a:lnTo>
                    <a:pt x="36" y="5638"/>
                  </a:lnTo>
                  <a:cubicBezTo>
                    <a:pt x="0" y="5840"/>
                    <a:pt x="143" y="6031"/>
                    <a:pt x="357" y="6055"/>
                  </a:cubicBezTo>
                  <a:lnTo>
                    <a:pt x="357" y="6043"/>
                  </a:lnTo>
                  <a:lnTo>
                    <a:pt x="3834" y="6507"/>
                  </a:lnTo>
                  <a:lnTo>
                    <a:pt x="3370" y="9984"/>
                  </a:lnTo>
                  <a:cubicBezTo>
                    <a:pt x="3346" y="10186"/>
                    <a:pt x="3489" y="10377"/>
                    <a:pt x="3691" y="10401"/>
                  </a:cubicBezTo>
                  <a:lnTo>
                    <a:pt x="5667" y="10663"/>
                  </a:lnTo>
                  <a:cubicBezTo>
                    <a:pt x="5682" y="10664"/>
                    <a:pt x="5697" y="10665"/>
                    <a:pt x="5712" y="10665"/>
                  </a:cubicBezTo>
                  <a:cubicBezTo>
                    <a:pt x="5897" y="10665"/>
                    <a:pt x="6062" y="10529"/>
                    <a:pt x="6084" y="10341"/>
                  </a:cubicBezTo>
                  <a:lnTo>
                    <a:pt x="6548" y="6864"/>
                  </a:lnTo>
                  <a:lnTo>
                    <a:pt x="10025" y="7329"/>
                  </a:lnTo>
                  <a:cubicBezTo>
                    <a:pt x="10040" y="7331"/>
                    <a:pt x="10055" y="7331"/>
                    <a:pt x="10069" y="7331"/>
                  </a:cubicBezTo>
                  <a:cubicBezTo>
                    <a:pt x="10254" y="7331"/>
                    <a:pt x="10420" y="7195"/>
                    <a:pt x="10442" y="7007"/>
                  </a:cubicBezTo>
                  <a:lnTo>
                    <a:pt x="10704" y="5031"/>
                  </a:lnTo>
                  <a:cubicBezTo>
                    <a:pt x="10728" y="4828"/>
                    <a:pt x="10585" y="4638"/>
                    <a:pt x="10382" y="4614"/>
                  </a:cubicBezTo>
                  <a:lnTo>
                    <a:pt x="6894" y="4150"/>
                  </a:lnTo>
                  <a:lnTo>
                    <a:pt x="7358" y="673"/>
                  </a:lnTo>
                  <a:cubicBezTo>
                    <a:pt x="7382" y="471"/>
                    <a:pt x="7239" y="280"/>
                    <a:pt x="7037" y="256"/>
                  </a:cubicBezTo>
                  <a:lnTo>
                    <a:pt x="5072" y="6"/>
                  </a:lnTo>
                  <a:cubicBezTo>
                    <a:pt x="5050" y="3"/>
                    <a:pt x="5028" y="1"/>
                    <a:pt x="5007"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967" name="Google Shape;6967;p72"/>
            <p:cNvSpPr/>
            <p:nvPr/>
          </p:nvSpPr>
          <p:spPr>
            <a:xfrm>
              <a:off x="5182226" y="1123290"/>
              <a:ext cx="349870" cy="436217"/>
            </a:xfrm>
            <a:custGeom>
              <a:avLst/>
              <a:gdLst/>
              <a:ahLst/>
              <a:cxnLst/>
              <a:rect l="l" t="t" r="r" b="b"/>
              <a:pathLst>
                <a:path w="10847" h="13524" extrusionOk="0">
                  <a:moveTo>
                    <a:pt x="4147" y="429"/>
                  </a:moveTo>
                  <a:cubicBezTo>
                    <a:pt x="4437" y="429"/>
                    <a:pt x="4723" y="604"/>
                    <a:pt x="4774" y="997"/>
                  </a:cubicBezTo>
                  <a:cubicBezTo>
                    <a:pt x="4810" y="1188"/>
                    <a:pt x="4751" y="1390"/>
                    <a:pt x="4632" y="1533"/>
                  </a:cubicBezTo>
                  <a:lnTo>
                    <a:pt x="3834" y="1688"/>
                  </a:lnTo>
                  <a:cubicBezTo>
                    <a:pt x="3667" y="1593"/>
                    <a:pt x="3548" y="1426"/>
                    <a:pt x="3512" y="1224"/>
                  </a:cubicBezTo>
                  <a:lnTo>
                    <a:pt x="3500" y="1224"/>
                  </a:lnTo>
                  <a:cubicBezTo>
                    <a:pt x="3386" y="725"/>
                    <a:pt x="3770" y="429"/>
                    <a:pt x="4147" y="429"/>
                  </a:cubicBezTo>
                  <a:close/>
                  <a:moveTo>
                    <a:pt x="7867" y="2749"/>
                  </a:moveTo>
                  <a:cubicBezTo>
                    <a:pt x="8125" y="2749"/>
                    <a:pt x="8352" y="2938"/>
                    <a:pt x="8394" y="3200"/>
                  </a:cubicBezTo>
                  <a:lnTo>
                    <a:pt x="9787" y="10761"/>
                  </a:lnTo>
                  <a:cubicBezTo>
                    <a:pt x="9835" y="11058"/>
                    <a:pt x="9644" y="11344"/>
                    <a:pt x="9346" y="11392"/>
                  </a:cubicBezTo>
                  <a:lnTo>
                    <a:pt x="3084" y="12535"/>
                  </a:lnTo>
                  <a:cubicBezTo>
                    <a:pt x="3049" y="12542"/>
                    <a:pt x="3014" y="12545"/>
                    <a:pt x="2979" y="12545"/>
                  </a:cubicBezTo>
                  <a:cubicBezTo>
                    <a:pt x="2722" y="12545"/>
                    <a:pt x="2493" y="12357"/>
                    <a:pt x="2441" y="12094"/>
                  </a:cubicBezTo>
                  <a:lnTo>
                    <a:pt x="1060" y="4534"/>
                  </a:lnTo>
                  <a:cubicBezTo>
                    <a:pt x="1012" y="4236"/>
                    <a:pt x="1203" y="3950"/>
                    <a:pt x="1512" y="3903"/>
                  </a:cubicBezTo>
                  <a:lnTo>
                    <a:pt x="2250" y="3760"/>
                  </a:lnTo>
                  <a:cubicBezTo>
                    <a:pt x="2293" y="3975"/>
                    <a:pt x="2482" y="4122"/>
                    <a:pt x="2694" y="4122"/>
                  </a:cubicBezTo>
                  <a:cubicBezTo>
                    <a:pt x="2717" y="4122"/>
                    <a:pt x="2739" y="4120"/>
                    <a:pt x="2762" y="4117"/>
                  </a:cubicBezTo>
                  <a:lnTo>
                    <a:pt x="6668" y="3402"/>
                  </a:lnTo>
                  <a:cubicBezTo>
                    <a:pt x="6906" y="3355"/>
                    <a:pt x="7060" y="3129"/>
                    <a:pt x="7025" y="2890"/>
                  </a:cubicBezTo>
                  <a:lnTo>
                    <a:pt x="7763" y="2760"/>
                  </a:lnTo>
                  <a:cubicBezTo>
                    <a:pt x="7798" y="2752"/>
                    <a:pt x="7833" y="2749"/>
                    <a:pt x="7867" y="2749"/>
                  </a:cubicBezTo>
                  <a:close/>
                  <a:moveTo>
                    <a:pt x="4150" y="0"/>
                  </a:moveTo>
                  <a:cubicBezTo>
                    <a:pt x="4081" y="0"/>
                    <a:pt x="4011" y="7"/>
                    <a:pt x="3941" y="21"/>
                  </a:cubicBezTo>
                  <a:cubicBezTo>
                    <a:pt x="3346" y="128"/>
                    <a:pt x="2953" y="700"/>
                    <a:pt x="3072" y="1307"/>
                  </a:cubicBezTo>
                  <a:cubicBezTo>
                    <a:pt x="3108" y="1474"/>
                    <a:pt x="3179" y="1640"/>
                    <a:pt x="3286" y="1783"/>
                  </a:cubicBezTo>
                  <a:lnTo>
                    <a:pt x="2512" y="1926"/>
                  </a:lnTo>
                  <a:cubicBezTo>
                    <a:pt x="2191" y="1986"/>
                    <a:pt x="1988" y="2295"/>
                    <a:pt x="2036" y="2617"/>
                  </a:cubicBezTo>
                  <a:lnTo>
                    <a:pt x="2096" y="2890"/>
                  </a:lnTo>
                  <a:lnTo>
                    <a:pt x="798" y="3129"/>
                  </a:lnTo>
                  <a:cubicBezTo>
                    <a:pt x="322" y="3212"/>
                    <a:pt x="0" y="3676"/>
                    <a:pt x="83" y="4164"/>
                  </a:cubicBezTo>
                  <a:lnTo>
                    <a:pt x="1667" y="12785"/>
                  </a:lnTo>
                  <a:cubicBezTo>
                    <a:pt x="1741" y="13221"/>
                    <a:pt x="2120" y="13524"/>
                    <a:pt x="2548" y="13524"/>
                  </a:cubicBezTo>
                  <a:cubicBezTo>
                    <a:pt x="2599" y="13524"/>
                    <a:pt x="2651" y="13520"/>
                    <a:pt x="2703" y="13511"/>
                  </a:cubicBezTo>
                  <a:lnTo>
                    <a:pt x="10049" y="12165"/>
                  </a:lnTo>
                  <a:cubicBezTo>
                    <a:pt x="10525" y="12082"/>
                    <a:pt x="10847" y="11618"/>
                    <a:pt x="10763" y="11130"/>
                  </a:cubicBezTo>
                  <a:lnTo>
                    <a:pt x="9192" y="2498"/>
                  </a:lnTo>
                  <a:cubicBezTo>
                    <a:pt x="9108" y="2067"/>
                    <a:pt x="8737" y="1766"/>
                    <a:pt x="8316" y="1766"/>
                  </a:cubicBezTo>
                  <a:cubicBezTo>
                    <a:pt x="8259" y="1766"/>
                    <a:pt x="8202" y="1772"/>
                    <a:pt x="8144" y="1783"/>
                  </a:cubicBezTo>
                  <a:lnTo>
                    <a:pt x="6858" y="2009"/>
                  </a:lnTo>
                  <a:lnTo>
                    <a:pt x="6810" y="1736"/>
                  </a:lnTo>
                  <a:cubicBezTo>
                    <a:pt x="6757" y="1446"/>
                    <a:pt x="6499" y="1252"/>
                    <a:pt x="6214" y="1252"/>
                  </a:cubicBezTo>
                  <a:cubicBezTo>
                    <a:pt x="6183" y="1252"/>
                    <a:pt x="6151" y="1255"/>
                    <a:pt x="6120" y="1259"/>
                  </a:cubicBezTo>
                  <a:lnTo>
                    <a:pt x="5179" y="1438"/>
                  </a:lnTo>
                  <a:cubicBezTo>
                    <a:pt x="5227" y="1259"/>
                    <a:pt x="5239" y="1081"/>
                    <a:pt x="5215" y="914"/>
                  </a:cubicBezTo>
                  <a:cubicBezTo>
                    <a:pt x="5120" y="378"/>
                    <a:pt x="4665" y="0"/>
                    <a:pt x="4150"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968" name="Google Shape;6968;p72"/>
            <p:cNvSpPr/>
            <p:nvPr/>
          </p:nvSpPr>
          <p:spPr>
            <a:xfrm>
              <a:off x="5244414" y="1280275"/>
              <a:ext cx="60059" cy="49866"/>
            </a:xfrm>
            <a:custGeom>
              <a:avLst/>
              <a:gdLst/>
              <a:ahLst/>
              <a:cxnLst/>
              <a:rect l="l" t="t" r="r" b="b"/>
              <a:pathLst>
                <a:path w="1862" h="1546" extrusionOk="0">
                  <a:moveTo>
                    <a:pt x="1002" y="1"/>
                  </a:moveTo>
                  <a:cubicBezTo>
                    <a:pt x="959" y="1"/>
                    <a:pt x="915" y="4"/>
                    <a:pt x="870" y="12"/>
                  </a:cubicBezTo>
                  <a:cubicBezTo>
                    <a:pt x="191" y="131"/>
                    <a:pt x="1" y="1012"/>
                    <a:pt x="560" y="1405"/>
                  </a:cubicBezTo>
                  <a:cubicBezTo>
                    <a:pt x="702" y="1502"/>
                    <a:pt x="854" y="1545"/>
                    <a:pt x="1002" y="1545"/>
                  </a:cubicBezTo>
                  <a:cubicBezTo>
                    <a:pt x="1454" y="1545"/>
                    <a:pt x="1862" y="1142"/>
                    <a:pt x="1763" y="631"/>
                  </a:cubicBezTo>
                  <a:cubicBezTo>
                    <a:pt x="1689" y="259"/>
                    <a:pt x="1367"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969" name="Google Shape;6969;p72"/>
            <p:cNvSpPr/>
            <p:nvPr/>
          </p:nvSpPr>
          <p:spPr>
            <a:xfrm>
              <a:off x="5311504" y="1265631"/>
              <a:ext cx="125182" cy="43931"/>
            </a:xfrm>
            <a:custGeom>
              <a:avLst/>
              <a:gdLst/>
              <a:ahLst/>
              <a:cxnLst/>
              <a:rect l="l" t="t" r="r" b="b"/>
              <a:pathLst>
                <a:path w="3881" h="1362" extrusionOk="0">
                  <a:moveTo>
                    <a:pt x="3274" y="0"/>
                  </a:moveTo>
                  <a:cubicBezTo>
                    <a:pt x="3238" y="0"/>
                    <a:pt x="3200" y="5"/>
                    <a:pt x="3160" y="13"/>
                  </a:cubicBezTo>
                  <a:lnTo>
                    <a:pt x="3172" y="13"/>
                  </a:lnTo>
                  <a:lnTo>
                    <a:pt x="576" y="490"/>
                  </a:lnTo>
                  <a:cubicBezTo>
                    <a:pt x="0" y="545"/>
                    <a:pt x="104" y="1362"/>
                    <a:pt x="609" y="1362"/>
                  </a:cubicBezTo>
                  <a:cubicBezTo>
                    <a:pt x="647" y="1362"/>
                    <a:pt x="688" y="1357"/>
                    <a:pt x="731" y="1347"/>
                  </a:cubicBezTo>
                  <a:lnTo>
                    <a:pt x="3314" y="871"/>
                  </a:lnTo>
                  <a:cubicBezTo>
                    <a:pt x="3881" y="793"/>
                    <a:pt x="3774" y="0"/>
                    <a:pt x="3274"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970" name="Google Shape;6970;p72"/>
            <p:cNvSpPr/>
            <p:nvPr/>
          </p:nvSpPr>
          <p:spPr>
            <a:xfrm>
              <a:off x="5257090" y="1349784"/>
              <a:ext cx="59769" cy="49866"/>
            </a:xfrm>
            <a:custGeom>
              <a:avLst/>
              <a:gdLst/>
              <a:ahLst/>
              <a:cxnLst/>
              <a:rect l="l" t="t" r="r" b="b"/>
              <a:pathLst>
                <a:path w="1853" h="1546" extrusionOk="0">
                  <a:moveTo>
                    <a:pt x="1002" y="1"/>
                  </a:moveTo>
                  <a:cubicBezTo>
                    <a:pt x="959" y="1"/>
                    <a:pt x="914" y="4"/>
                    <a:pt x="870" y="12"/>
                  </a:cubicBezTo>
                  <a:cubicBezTo>
                    <a:pt x="191" y="131"/>
                    <a:pt x="1" y="1012"/>
                    <a:pt x="560" y="1405"/>
                  </a:cubicBezTo>
                  <a:cubicBezTo>
                    <a:pt x="702" y="1502"/>
                    <a:pt x="854" y="1545"/>
                    <a:pt x="1001" y="1545"/>
                  </a:cubicBezTo>
                  <a:cubicBezTo>
                    <a:pt x="1450" y="1545"/>
                    <a:pt x="1852" y="1145"/>
                    <a:pt x="1763" y="643"/>
                  </a:cubicBezTo>
                  <a:cubicBezTo>
                    <a:pt x="1699" y="260"/>
                    <a:pt x="1369"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971" name="Google Shape;6971;p72"/>
            <p:cNvSpPr/>
            <p:nvPr/>
          </p:nvSpPr>
          <p:spPr>
            <a:xfrm>
              <a:off x="5326728" y="1335140"/>
              <a:ext cx="121279" cy="43544"/>
            </a:xfrm>
            <a:custGeom>
              <a:avLst/>
              <a:gdLst/>
              <a:ahLst/>
              <a:cxnLst/>
              <a:rect l="l" t="t" r="r" b="b"/>
              <a:pathLst>
                <a:path w="3760" h="1350" extrusionOk="0">
                  <a:moveTo>
                    <a:pt x="3129" y="0"/>
                  </a:moveTo>
                  <a:cubicBezTo>
                    <a:pt x="3117" y="0"/>
                    <a:pt x="3105" y="1"/>
                    <a:pt x="3092" y="2"/>
                  </a:cubicBezTo>
                  <a:lnTo>
                    <a:pt x="497" y="478"/>
                  </a:lnTo>
                  <a:cubicBezTo>
                    <a:pt x="0" y="628"/>
                    <a:pt x="120" y="1349"/>
                    <a:pt x="605" y="1349"/>
                  </a:cubicBezTo>
                  <a:cubicBezTo>
                    <a:pt x="620" y="1349"/>
                    <a:pt x="636" y="1348"/>
                    <a:pt x="652" y="1347"/>
                  </a:cubicBezTo>
                  <a:lnTo>
                    <a:pt x="3247" y="883"/>
                  </a:lnTo>
                  <a:cubicBezTo>
                    <a:pt x="3759" y="731"/>
                    <a:pt x="3634" y="0"/>
                    <a:pt x="3129"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972" name="Google Shape;6972;p72"/>
            <p:cNvSpPr/>
            <p:nvPr/>
          </p:nvSpPr>
          <p:spPr>
            <a:xfrm>
              <a:off x="5270540" y="1424293"/>
              <a:ext cx="60059" cy="49834"/>
            </a:xfrm>
            <a:custGeom>
              <a:avLst/>
              <a:gdLst/>
              <a:ahLst/>
              <a:cxnLst/>
              <a:rect l="l" t="t" r="r" b="b"/>
              <a:pathLst>
                <a:path w="1862" h="1545" extrusionOk="0">
                  <a:moveTo>
                    <a:pt x="1002" y="0"/>
                  </a:moveTo>
                  <a:cubicBezTo>
                    <a:pt x="959" y="0"/>
                    <a:pt x="914" y="4"/>
                    <a:pt x="870" y="12"/>
                  </a:cubicBezTo>
                  <a:cubicBezTo>
                    <a:pt x="191" y="131"/>
                    <a:pt x="0" y="1012"/>
                    <a:pt x="560" y="1405"/>
                  </a:cubicBezTo>
                  <a:cubicBezTo>
                    <a:pt x="701" y="1502"/>
                    <a:pt x="854" y="1545"/>
                    <a:pt x="1002" y="1545"/>
                  </a:cubicBezTo>
                  <a:cubicBezTo>
                    <a:pt x="1453" y="1545"/>
                    <a:pt x="1861" y="1142"/>
                    <a:pt x="1763" y="631"/>
                  </a:cubicBezTo>
                  <a:cubicBezTo>
                    <a:pt x="1699" y="259"/>
                    <a:pt x="1369" y="0"/>
                    <a:pt x="100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973" name="Google Shape;6973;p72"/>
            <p:cNvSpPr/>
            <p:nvPr/>
          </p:nvSpPr>
          <p:spPr>
            <a:xfrm>
              <a:off x="5339792" y="1409585"/>
              <a:ext cx="121795" cy="43577"/>
            </a:xfrm>
            <a:custGeom>
              <a:avLst/>
              <a:gdLst/>
              <a:ahLst/>
              <a:cxnLst/>
              <a:rect l="l" t="t" r="r" b="b"/>
              <a:pathLst>
                <a:path w="3776" h="1351" extrusionOk="0">
                  <a:moveTo>
                    <a:pt x="3162" y="0"/>
                  </a:moveTo>
                  <a:cubicBezTo>
                    <a:pt x="3143" y="0"/>
                    <a:pt x="3124" y="1"/>
                    <a:pt x="3104" y="3"/>
                  </a:cubicBezTo>
                  <a:lnTo>
                    <a:pt x="509" y="468"/>
                  </a:lnTo>
                  <a:cubicBezTo>
                    <a:pt x="0" y="606"/>
                    <a:pt x="120" y="1351"/>
                    <a:pt x="628" y="1351"/>
                  </a:cubicBezTo>
                  <a:cubicBezTo>
                    <a:pt x="643" y="1351"/>
                    <a:pt x="659" y="1350"/>
                    <a:pt x="675" y="1349"/>
                  </a:cubicBezTo>
                  <a:lnTo>
                    <a:pt x="3259" y="872"/>
                  </a:lnTo>
                  <a:cubicBezTo>
                    <a:pt x="3775" y="735"/>
                    <a:pt x="3661" y="0"/>
                    <a:pt x="316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974" name="Google Shape;6974;p72"/>
            <p:cNvSpPr/>
            <p:nvPr/>
          </p:nvSpPr>
          <p:spPr>
            <a:xfrm>
              <a:off x="5682211" y="1251439"/>
              <a:ext cx="196304" cy="181563"/>
            </a:xfrm>
            <a:custGeom>
              <a:avLst/>
              <a:gdLst/>
              <a:ahLst/>
              <a:cxnLst/>
              <a:rect l="l" t="t" r="r" b="b"/>
              <a:pathLst>
                <a:path w="6086" h="5629" extrusionOk="0">
                  <a:moveTo>
                    <a:pt x="3609" y="1"/>
                  </a:moveTo>
                  <a:lnTo>
                    <a:pt x="1215" y="1620"/>
                  </a:lnTo>
                  <a:cubicBezTo>
                    <a:pt x="251" y="2275"/>
                    <a:pt x="1" y="3585"/>
                    <a:pt x="656" y="4549"/>
                  </a:cubicBezTo>
                  <a:lnTo>
                    <a:pt x="763" y="4704"/>
                  </a:lnTo>
                  <a:cubicBezTo>
                    <a:pt x="1171" y="5305"/>
                    <a:pt x="1834" y="5629"/>
                    <a:pt x="2508" y="5629"/>
                  </a:cubicBezTo>
                  <a:cubicBezTo>
                    <a:pt x="2916" y="5629"/>
                    <a:pt x="3329" y="5510"/>
                    <a:pt x="3692" y="5264"/>
                  </a:cubicBezTo>
                  <a:lnTo>
                    <a:pt x="6085" y="3644"/>
                  </a:lnTo>
                  <a:lnTo>
                    <a:pt x="3609" y="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975" name="Google Shape;6975;p72"/>
            <p:cNvSpPr/>
            <p:nvPr/>
          </p:nvSpPr>
          <p:spPr>
            <a:xfrm>
              <a:off x="5814714" y="1176188"/>
              <a:ext cx="196272" cy="181660"/>
            </a:xfrm>
            <a:custGeom>
              <a:avLst/>
              <a:gdLst/>
              <a:ahLst/>
              <a:cxnLst/>
              <a:rect l="l" t="t" r="r" b="b"/>
              <a:pathLst>
                <a:path w="6085" h="5632" extrusionOk="0">
                  <a:moveTo>
                    <a:pt x="3591" y="1"/>
                  </a:moveTo>
                  <a:cubicBezTo>
                    <a:pt x="3182" y="1"/>
                    <a:pt x="2768" y="120"/>
                    <a:pt x="2406" y="369"/>
                  </a:cubicBezTo>
                  <a:lnTo>
                    <a:pt x="1" y="1989"/>
                  </a:lnTo>
                  <a:lnTo>
                    <a:pt x="2477" y="5632"/>
                  </a:lnTo>
                  <a:lnTo>
                    <a:pt x="4870" y="4001"/>
                  </a:lnTo>
                  <a:cubicBezTo>
                    <a:pt x="5835" y="3346"/>
                    <a:pt x="6085" y="2036"/>
                    <a:pt x="5430" y="1072"/>
                  </a:cubicBezTo>
                  <a:lnTo>
                    <a:pt x="5430" y="1072"/>
                  </a:lnTo>
                  <a:lnTo>
                    <a:pt x="5430" y="1084"/>
                  </a:lnTo>
                  <a:lnTo>
                    <a:pt x="5323" y="917"/>
                  </a:lnTo>
                  <a:cubicBezTo>
                    <a:pt x="4917" y="319"/>
                    <a:pt x="4259" y="1"/>
                    <a:pt x="3591"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976" name="Google Shape;6976;p72"/>
            <p:cNvSpPr/>
            <p:nvPr/>
          </p:nvSpPr>
          <p:spPr>
            <a:xfrm>
              <a:off x="4157614" y="99161"/>
              <a:ext cx="349483" cy="435378"/>
            </a:xfrm>
            <a:custGeom>
              <a:avLst/>
              <a:gdLst/>
              <a:ahLst/>
              <a:cxnLst/>
              <a:rect l="l" t="t" r="r" b="b"/>
              <a:pathLst>
                <a:path w="10835" h="13498" extrusionOk="0">
                  <a:moveTo>
                    <a:pt x="4152" y="412"/>
                  </a:moveTo>
                  <a:cubicBezTo>
                    <a:pt x="4440" y="412"/>
                    <a:pt x="4723" y="584"/>
                    <a:pt x="4775" y="971"/>
                  </a:cubicBezTo>
                  <a:cubicBezTo>
                    <a:pt x="4810" y="1173"/>
                    <a:pt x="4751" y="1364"/>
                    <a:pt x="4632" y="1518"/>
                  </a:cubicBezTo>
                  <a:lnTo>
                    <a:pt x="3834" y="1661"/>
                  </a:lnTo>
                  <a:cubicBezTo>
                    <a:pt x="3667" y="1566"/>
                    <a:pt x="3536" y="1399"/>
                    <a:pt x="3501" y="1209"/>
                  </a:cubicBezTo>
                  <a:cubicBezTo>
                    <a:pt x="3386" y="709"/>
                    <a:pt x="3773" y="412"/>
                    <a:pt x="4152" y="412"/>
                  </a:cubicBezTo>
                  <a:close/>
                  <a:moveTo>
                    <a:pt x="7842" y="2726"/>
                  </a:moveTo>
                  <a:cubicBezTo>
                    <a:pt x="8105" y="2726"/>
                    <a:pt x="8341" y="2907"/>
                    <a:pt x="8394" y="3185"/>
                  </a:cubicBezTo>
                  <a:lnTo>
                    <a:pt x="9775" y="10746"/>
                  </a:lnTo>
                  <a:cubicBezTo>
                    <a:pt x="9835" y="11043"/>
                    <a:pt x="9632" y="11329"/>
                    <a:pt x="9335" y="11377"/>
                  </a:cubicBezTo>
                  <a:lnTo>
                    <a:pt x="3072" y="12520"/>
                  </a:lnTo>
                  <a:cubicBezTo>
                    <a:pt x="3037" y="12527"/>
                    <a:pt x="3002" y="12530"/>
                    <a:pt x="2967" y="12530"/>
                  </a:cubicBezTo>
                  <a:cubicBezTo>
                    <a:pt x="2710" y="12530"/>
                    <a:pt x="2482" y="12342"/>
                    <a:pt x="2429" y="12079"/>
                  </a:cubicBezTo>
                  <a:lnTo>
                    <a:pt x="1048" y="4507"/>
                  </a:lnTo>
                  <a:cubicBezTo>
                    <a:pt x="1000" y="4209"/>
                    <a:pt x="1203" y="3935"/>
                    <a:pt x="1500" y="3876"/>
                  </a:cubicBezTo>
                  <a:lnTo>
                    <a:pt x="2239" y="3745"/>
                  </a:lnTo>
                  <a:cubicBezTo>
                    <a:pt x="2280" y="3954"/>
                    <a:pt x="2460" y="4099"/>
                    <a:pt x="2664" y="4099"/>
                  </a:cubicBezTo>
                  <a:cubicBezTo>
                    <a:pt x="2693" y="4099"/>
                    <a:pt x="2721" y="4096"/>
                    <a:pt x="2751" y="4090"/>
                  </a:cubicBezTo>
                  <a:lnTo>
                    <a:pt x="6656" y="3376"/>
                  </a:lnTo>
                  <a:cubicBezTo>
                    <a:pt x="6894" y="3340"/>
                    <a:pt x="7049" y="3114"/>
                    <a:pt x="7013" y="2876"/>
                  </a:cubicBezTo>
                  <a:lnTo>
                    <a:pt x="7751" y="2733"/>
                  </a:lnTo>
                  <a:cubicBezTo>
                    <a:pt x="7782" y="2728"/>
                    <a:pt x="7812" y="2726"/>
                    <a:pt x="7842" y="2726"/>
                  </a:cubicBezTo>
                  <a:close/>
                  <a:moveTo>
                    <a:pt x="4137" y="1"/>
                  </a:moveTo>
                  <a:cubicBezTo>
                    <a:pt x="4073" y="1"/>
                    <a:pt x="4007" y="6"/>
                    <a:pt x="3941" y="18"/>
                  </a:cubicBezTo>
                  <a:cubicBezTo>
                    <a:pt x="3358" y="125"/>
                    <a:pt x="2965" y="697"/>
                    <a:pt x="3072" y="1280"/>
                  </a:cubicBezTo>
                  <a:cubicBezTo>
                    <a:pt x="3096" y="1459"/>
                    <a:pt x="3179" y="1614"/>
                    <a:pt x="3286" y="1756"/>
                  </a:cubicBezTo>
                  <a:lnTo>
                    <a:pt x="2512" y="1899"/>
                  </a:lnTo>
                  <a:cubicBezTo>
                    <a:pt x="2191" y="1959"/>
                    <a:pt x="1977" y="2268"/>
                    <a:pt x="2036" y="2578"/>
                  </a:cubicBezTo>
                  <a:lnTo>
                    <a:pt x="2084" y="2864"/>
                  </a:lnTo>
                  <a:lnTo>
                    <a:pt x="798" y="3102"/>
                  </a:lnTo>
                  <a:cubicBezTo>
                    <a:pt x="322" y="3185"/>
                    <a:pt x="0" y="3650"/>
                    <a:pt x="84" y="4126"/>
                  </a:cubicBezTo>
                  <a:lnTo>
                    <a:pt x="1655" y="12758"/>
                  </a:lnTo>
                  <a:cubicBezTo>
                    <a:pt x="1740" y="13194"/>
                    <a:pt x="2120" y="13497"/>
                    <a:pt x="2540" y="13497"/>
                  </a:cubicBezTo>
                  <a:cubicBezTo>
                    <a:pt x="2590" y="13497"/>
                    <a:pt x="2640" y="13493"/>
                    <a:pt x="2691" y="13484"/>
                  </a:cubicBezTo>
                  <a:lnTo>
                    <a:pt x="10037" y="12139"/>
                  </a:lnTo>
                  <a:cubicBezTo>
                    <a:pt x="10513" y="12055"/>
                    <a:pt x="10835" y="11579"/>
                    <a:pt x="10752" y="11103"/>
                  </a:cubicBezTo>
                  <a:lnTo>
                    <a:pt x="9180" y="2483"/>
                  </a:lnTo>
                  <a:cubicBezTo>
                    <a:pt x="9095" y="2046"/>
                    <a:pt x="8715" y="1743"/>
                    <a:pt x="8287" y="1743"/>
                  </a:cubicBezTo>
                  <a:cubicBezTo>
                    <a:pt x="8236" y="1743"/>
                    <a:pt x="8184" y="1748"/>
                    <a:pt x="8132" y="1756"/>
                  </a:cubicBezTo>
                  <a:lnTo>
                    <a:pt x="6858" y="1995"/>
                  </a:lnTo>
                  <a:lnTo>
                    <a:pt x="6811" y="1721"/>
                  </a:lnTo>
                  <a:cubicBezTo>
                    <a:pt x="6747" y="1435"/>
                    <a:pt x="6506" y="1235"/>
                    <a:pt x="6227" y="1235"/>
                  </a:cubicBezTo>
                  <a:cubicBezTo>
                    <a:pt x="6192" y="1235"/>
                    <a:pt x="6156" y="1238"/>
                    <a:pt x="6120" y="1245"/>
                  </a:cubicBezTo>
                  <a:lnTo>
                    <a:pt x="5179" y="1411"/>
                  </a:lnTo>
                  <a:cubicBezTo>
                    <a:pt x="5227" y="1245"/>
                    <a:pt x="5239" y="1066"/>
                    <a:pt x="5203" y="899"/>
                  </a:cubicBezTo>
                  <a:cubicBezTo>
                    <a:pt x="5108" y="370"/>
                    <a:pt x="4655" y="1"/>
                    <a:pt x="4137"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977" name="Google Shape;6977;p72"/>
            <p:cNvSpPr/>
            <p:nvPr/>
          </p:nvSpPr>
          <p:spPr>
            <a:xfrm>
              <a:off x="4219446" y="255566"/>
              <a:ext cx="60156" cy="49898"/>
            </a:xfrm>
            <a:custGeom>
              <a:avLst/>
              <a:gdLst/>
              <a:ahLst/>
              <a:cxnLst/>
              <a:rect l="l" t="t" r="r" b="b"/>
              <a:pathLst>
                <a:path w="1865" h="1547" extrusionOk="0">
                  <a:moveTo>
                    <a:pt x="1026" y="1"/>
                  </a:moveTo>
                  <a:cubicBezTo>
                    <a:pt x="979" y="1"/>
                    <a:pt x="930" y="5"/>
                    <a:pt x="881" y="15"/>
                  </a:cubicBezTo>
                  <a:cubicBezTo>
                    <a:pt x="202" y="134"/>
                    <a:pt x="0" y="1015"/>
                    <a:pt x="572" y="1408"/>
                  </a:cubicBezTo>
                  <a:cubicBezTo>
                    <a:pt x="711" y="1504"/>
                    <a:pt x="861" y="1547"/>
                    <a:pt x="1007" y="1547"/>
                  </a:cubicBezTo>
                  <a:cubicBezTo>
                    <a:pt x="1458" y="1547"/>
                    <a:pt x="1864" y="1138"/>
                    <a:pt x="1774" y="634"/>
                  </a:cubicBezTo>
                  <a:cubicBezTo>
                    <a:pt x="1701" y="266"/>
                    <a:pt x="1386" y="1"/>
                    <a:pt x="1026"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978" name="Google Shape;6978;p72"/>
            <p:cNvSpPr/>
            <p:nvPr/>
          </p:nvSpPr>
          <p:spPr>
            <a:xfrm>
              <a:off x="4287988" y="241148"/>
              <a:ext cx="123956" cy="43577"/>
            </a:xfrm>
            <a:custGeom>
              <a:avLst/>
              <a:gdLst/>
              <a:ahLst/>
              <a:cxnLst/>
              <a:rect l="l" t="t" r="r" b="b"/>
              <a:pathLst>
                <a:path w="3843" h="1351" extrusionOk="0">
                  <a:moveTo>
                    <a:pt x="3234" y="0"/>
                  </a:moveTo>
                  <a:cubicBezTo>
                    <a:pt x="3203" y="0"/>
                    <a:pt x="3171" y="3"/>
                    <a:pt x="3138" y="10"/>
                  </a:cubicBezTo>
                  <a:lnTo>
                    <a:pt x="542" y="486"/>
                  </a:lnTo>
                  <a:cubicBezTo>
                    <a:pt x="1" y="576"/>
                    <a:pt x="111" y="1350"/>
                    <a:pt x="610" y="1350"/>
                  </a:cubicBezTo>
                  <a:cubicBezTo>
                    <a:pt x="638" y="1350"/>
                    <a:pt x="667" y="1348"/>
                    <a:pt x="697" y="1343"/>
                  </a:cubicBezTo>
                  <a:lnTo>
                    <a:pt x="3304" y="867"/>
                  </a:lnTo>
                  <a:cubicBezTo>
                    <a:pt x="3842" y="766"/>
                    <a:pt x="3726" y="0"/>
                    <a:pt x="3234"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979" name="Google Shape;6979;p72"/>
            <p:cNvSpPr/>
            <p:nvPr/>
          </p:nvSpPr>
          <p:spPr>
            <a:xfrm>
              <a:off x="4232090" y="325172"/>
              <a:ext cx="60156" cy="49866"/>
            </a:xfrm>
            <a:custGeom>
              <a:avLst/>
              <a:gdLst/>
              <a:ahLst/>
              <a:cxnLst/>
              <a:rect l="l" t="t" r="r" b="b"/>
              <a:pathLst>
                <a:path w="1865" h="1546" extrusionOk="0">
                  <a:moveTo>
                    <a:pt x="1014" y="1"/>
                  </a:moveTo>
                  <a:cubicBezTo>
                    <a:pt x="971" y="1"/>
                    <a:pt x="927" y="4"/>
                    <a:pt x="882" y="12"/>
                  </a:cubicBezTo>
                  <a:cubicBezTo>
                    <a:pt x="203" y="131"/>
                    <a:pt x="1" y="1012"/>
                    <a:pt x="572" y="1405"/>
                  </a:cubicBezTo>
                  <a:cubicBezTo>
                    <a:pt x="711" y="1502"/>
                    <a:pt x="861" y="1545"/>
                    <a:pt x="1008" y="1545"/>
                  </a:cubicBezTo>
                  <a:cubicBezTo>
                    <a:pt x="1455" y="1545"/>
                    <a:pt x="1865" y="1142"/>
                    <a:pt x="1775" y="631"/>
                  </a:cubicBezTo>
                  <a:cubicBezTo>
                    <a:pt x="1701" y="259"/>
                    <a:pt x="1379" y="1"/>
                    <a:pt x="101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980" name="Google Shape;6980;p72"/>
            <p:cNvSpPr/>
            <p:nvPr/>
          </p:nvSpPr>
          <p:spPr>
            <a:xfrm>
              <a:off x="4301987" y="310528"/>
              <a:ext cx="121021" cy="43512"/>
            </a:xfrm>
            <a:custGeom>
              <a:avLst/>
              <a:gdLst/>
              <a:ahLst/>
              <a:cxnLst/>
              <a:rect l="l" t="t" r="r" b="b"/>
              <a:pathLst>
                <a:path w="3752" h="1349" extrusionOk="0">
                  <a:moveTo>
                    <a:pt x="3132" y="0"/>
                  </a:moveTo>
                  <a:cubicBezTo>
                    <a:pt x="3120" y="0"/>
                    <a:pt x="3109" y="1"/>
                    <a:pt x="3097" y="2"/>
                  </a:cubicBezTo>
                  <a:lnTo>
                    <a:pt x="501" y="478"/>
                  </a:lnTo>
                  <a:cubicBezTo>
                    <a:pt x="1" y="618"/>
                    <a:pt x="114" y="1348"/>
                    <a:pt x="620" y="1348"/>
                  </a:cubicBezTo>
                  <a:cubicBezTo>
                    <a:pt x="631" y="1348"/>
                    <a:pt x="644" y="1348"/>
                    <a:pt x="656" y="1347"/>
                  </a:cubicBezTo>
                  <a:lnTo>
                    <a:pt x="3251" y="871"/>
                  </a:lnTo>
                  <a:cubicBezTo>
                    <a:pt x="3752" y="731"/>
                    <a:pt x="3627" y="0"/>
                    <a:pt x="313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981" name="Google Shape;6981;p72"/>
            <p:cNvSpPr/>
            <p:nvPr/>
          </p:nvSpPr>
          <p:spPr>
            <a:xfrm>
              <a:off x="4245928" y="399294"/>
              <a:ext cx="60059" cy="50189"/>
            </a:xfrm>
            <a:custGeom>
              <a:avLst/>
              <a:gdLst/>
              <a:ahLst/>
              <a:cxnLst/>
              <a:rect l="l" t="t" r="r" b="b"/>
              <a:pathLst>
                <a:path w="1862" h="1556" extrusionOk="0">
                  <a:moveTo>
                    <a:pt x="1002" y="1"/>
                  </a:moveTo>
                  <a:cubicBezTo>
                    <a:pt x="958" y="1"/>
                    <a:pt x="914" y="4"/>
                    <a:pt x="870" y="12"/>
                  </a:cubicBezTo>
                  <a:cubicBezTo>
                    <a:pt x="191" y="131"/>
                    <a:pt x="1" y="1012"/>
                    <a:pt x="560" y="1417"/>
                  </a:cubicBezTo>
                  <a:cubicBezTo>
                    <a:pt x="700" y="1513"/>
                    <a:pt x="851" y="1556"/>
                    <a:pt x="997" y="1556"/>
                  </a:cubicBezTo>
                  <a:cubicBezTo>
                    <a:pt x="1451" y="1556"/>
                    <a:pt x="1862" y="1147"/>
                    <a:pt x="1763" y="643"/>
                  </a:cubicBezTo>
                  <a:cubicBezTo>
                    <a:pt x="1699" y="260"/>
                    <a:pt x="1369"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982" name="Google Shape;6982;p72"/>
            <p:cNvSpPr/>
            <p:nvPr/>
          </p:nvSpPr>
          <p:spPr>
            <a:xfrm>
              <a:off x="4314889" y="384586"/>
              <a:ext cx="122472" cy="44028"/>
            </a:xfrm>
            <a:custGeom>
              <a:avLst/>
              <a:gdLst/>
              <a:ahLst/>
              <a:cxnLst/>
              <a:rect l="l" t="t" r="r" b="b"/>
              <a:pathLst>
                <a:path w="3797" h="1365" extrusionOk="0">
                  <a:moveTo>
                    <a:pt x="3171" y="0"/>
                  </a:moveTo>
                  <a:cubicBezTo>
                    <a:pt x="3152" y="0"/>
                    <a:pt x="3133" y="1"/>
                    <a:pt x="3113" y="4"/>
                  </a:cubicBezTo>
                  <a:lnTo>
                    <a:pt x="518" y="480"/>
                  </a:lnTo>
                  <a:cubicBezTo>
                    <a:pt x="1" y="606"/>
                    <a:pt x="116" y="1364"/>
                    <a:pt x="627" y="1364"/>
                  </a:cubicBezTo>
                  <a:cubicBezTo>
                    <a:pt x="645" y="1364"/>
                    <a:pt x="665" y="1363"/>
                    <a:pt x="684" y="1361"/>
                  </a:cubicBezTo>
                  <a:lnTo>
                    <a:pt x="3268" y="885"/>
                  </a:lnTo>
                  <a:cubicBezTo>
                    <a:pt x="3796" y="758"/>
                    <a:pt x="3682" y="0"/>
                    <a:pt x="3171"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983" name="Google Shape;6983;p72"/>
            <p:cNvSpPr/>
            <p:nvPr/>
          </p:nvSpPr>
          <p:spPr>
            <a:xfrm>
              <a:off x="4188320" y="708297"/>
              <a:ext cx="250428" cy="224721"/>
            </a:xfrm>
            <a:custGeom>
              <a:avLst/>
              <a:gdLst/>
              <a:ahLst/>
              <a:cxnLst/>
              <a:rect l="l" t="t" r="r" b="b"/>
              <a:pathLst>
                <a:path w="7764" h="6967" extrusionOk="0">
                  <a:moveTo>
                    <a:pt x="3929" y="1"/>
                  </a:moveTo>
                  <a:cubicBezTo>
                    <a:pt x="2899" y="1"/>
                    <a:pt x="1886" y="465"/>
                    <a:pt x="1227" y="1338"/>
                  </a:cubicBezTo>
                  <a:lnTo>
                    <a:pt x="6954" y="4969"/>
                  </a:lnTo>
                  <a:cubicBezTo>
                    <a:pt x="7764" y="3398"/>
                    <a:pt x="7240" y="1469"/>
                    <a:pt x="5751" y="528"/>
                  </a:cubicBezTo>
                  <a:cubicBezTo>
                    <a:pt x="5188" y="173"/>
                    <a:pt x="4555" y="1"/>
                    <a:pt x="3929" y="1"/>
                  </a:cubicBezTo>
                  <a:close/>
                  <a:moveTo>
                    <a:pt x="810" y="1993"/>
                  </a:moveTo>
                  <a:lnTo>
                    <a:pt x="810" y="1993"/>
                  </a:lnTo>
                  <a:cubicBezTo>
                    <a:pt x="1" y="3553"/>
                    <a:pt x="525" y="5493"/>
                    <a:pt x="2013" y="6434"/>
                  </a:cubicBezTo>
                  <a:cubicBezTo>
                    <a:pt x="2579" y="6793"/>
                    <a:pt x="3211" y="6966"/>
                    <a:pt x="3836" y="6966"/>
                  </a:cubicBezTo>
                  <a:cubicBezTo>
                    <a:pt x="4868" y="6966"/>
                    <a:pt x="5882" y="6495"/>
                    <a:pt x="6549" y="5612"/>
                  </a:cubicBezTo>
                  <a:lnTo>
                    <a:pt x="810" y="1993"/>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984" name="Google Shape;6984;p72"/>
            <p:cNvSpPr/>
            <p:nvPr/>
          </p:nvSpPr>
          <p:spPr>
            <a:xfrm>
              <a:off x="4657631" y="226472"/>
              <a:ext cx="196272" cy="181918"/>
            </a:xfrm>
            <a:custGeom>
              <a:avLst/>
              <a:gdLst/>
              <a:ahLst/>
              <a:cxnLst/>
              <a:rect l="l" t="t" r="r" b="b"/>
              <a:pathLst>
                <a:path w="6085" h="5640" extrusionOk="0">
                  <a:moveTo>
                    <a:pt x="3596" y="0"/>
                  </a:moveTo>
                  <a:lnTo>
                    <a:pt x="1215" y="1631"/>
                  </a:lnTo>
                  <a:cubicBezTo>
                    <a:pt x="250" y="2286"/>
                    <a:pt x="0" y="3596"/>
                    <a:pt x="655" y="4560"/>
                  </a:cubicBezTo>
                  <a:lnTo>
                    <a:pt x="774" y="4715"/>
                  </a:lnTo>
                  <a:cubicBezTo>
                    <a:pt x="1175" y="5316"/>
                    <a:pt x="1834" y="5640"/>
                    <a:pt x="2508" y="5640"/>
                  </a:cubicBezTo>
                  <a:cubicBezTo>
                    <a:pt x="2915" y="5640"/>
                    <a:pt x="3328" y="5521"/>
                    <a:pt x="3691" y="5275"/>
                  </a:cubicBezTo>
                  <a:lnTo>
                    <a:pt x="6084" y="3644"/>
                  </a:lnTo>
                  <a:lnTo>
                    <a:pt x="3596" y="0"/>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985" name="Google Shape;6985;p72"/>
            <p:cNvSpPr/>
            <p:nvPr/>
          </p:nvSpPr>
          <p:spPr>
            <a:xfrm>
              <a:off x="4790102" y="151317"/>
              <a:ext cx="196272" cy="181563"/>
            </a:xfrm>
            <a:custGeom>
              <a:avLst/>
              <a:gdLst/>
              <a:ahLst/>
              <a:cxnLst/>
              <a:rect l="l" t="t" r="r" b="b"/>
              <a:pathLst>
                <a:path w="6085" h="5629" extrusionOk="0">
                  <a:moveTo>
                    <a:pt x="3578" y="1"/>
                  </a:moveTo>
                  <a:cubicBezTo>
                    <a:pt x="3170" y="1"/>
                    <a:pt x="2757" y="119"/>
                    <a:pt x="2394" y="366"/>
                  </a:cubicBezTo>
                  <a:lnTo>
                    <a:pt x="1" y="1985"/>
                  </a:lnTo>
                  <a:lnTo>
                    <a:pt x="2477" y="5628"/>
                  </a:lnTo>
                  <a:lnTo>
                    <a:pt x="4870" y="4009"/>
                  </a:lnTo>
                  <a:cubicBezTo>
                    <a:pt x="5835" y="3354"/>
                    <a:pt x="6085" y="2044"/>
                    <a:pt x="5430" y="1080"/>
                  </a:cubicBezTo>
                  <a:lnTo>
                    <a:pt x="5323" y="925"/>
                  </a:lnTo>
                  <a:cubicBezTo>
                    <a:pt x="4915" y="324"/>
                    <a:pt x="4252" y="1"/>
                    <a:pt x="357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986" name="Google Shape;6986;p72"/>
            <p:cNvSpPr/>
            <p:nvPr/>
          </p:nvSpPr>
          <p:spPr>
            <a:xfrm>
              <a:off x="4600023" y="602242"/>
              <a:ext cx="346032" cy="344032"/>
            </a:xfrm>
            <a:custGeom>
              <a:avLst/>
              <a:gdLst/>
              <a:ahLst/>
              <a:cxnLst/>
              <a:rect l="l" t="t" r="r" b="b"/>
              <a:pathLst>
                <a:path w="10728" h="10666" extrusionOk="0">
                  <a:moveTo>
                    <a:pt x="5007" y="1"/>
                  </a:moveTo>
                  <a:cubicBezTo>
                    <a:pt x="4823" y="1"/>
                    <a:pt x="4676" y="136"/>
                    <a:pt x="4644" y="328"/>
                  </a:cubicBezTo>
                  <a:lnTo>
                    <a:pt x="4191" y="3793"/>
                  </a:lnTo>
                  <a:lnTo>
                    <a:pt x="715" y="3340"/>
                  </a:lnTo>
                  <a:cubicBezTo>
                    <a:pt x="692" y="3336"/>
                    <a:pt x="671" y="3335"/>
                    <a:pt x="649" y="3335"/>
                  </a:cubicBezTo>
                  <a:cubicBezTo>
                    <a:pt x="465" y="3335"/>
                    <a:pt x="318" y="3469"/>
                    <a:pt x="286" y="3662"/>
                  </a:cubicBezTo>
                  <a:lnTo>
                    <a:pt x="24" y="5626"/>
                  </a:lnTo>
                  <a:cubicBezTo>
                    <a:pt x="0" y="5829"/>
                    <a:pt x="143" y="6019"/>
                    <a:pt x="345" y="6043"/>
                  </a:cubicBezTo>
                  <a:lnTo>
                    <a:pt x="3834" y="6507"/>
                  </a:lnTo>
                  <a:lnTo>
                    <a:pt x="3370" y="9984"/>
                  </a:lnTo>
                  <a:cubicBezTo>
                    <a:pt x="3346" y="10186"/>
                    <a:pt x="3489" y="10377"/>
                    <a:pt x="3691" y="10401"/>
                  </a:cubicBezTo>
                  <a:lnTo>
                    <a:pt x="5668" y="10663"/>
                  </a:lnTo>
                  <a:cubicBezTo>
                    <a:pt x="5682" y="10664"/>
                    <a:pt x="5697" y="10665"/>
                    <a:pt x="5712" y="10665"/>
                  </a:cubicBezTo>
                  <a:cubicBezTo>
                    <a:pt x="5897" y="10665"/>
                    <a:pt x="6062" y="10529"/>
                    <a:pt x="6084" y="10341"/>
                  </a:cubicBezTo>
                  <a:lnTo>
                    <a:pt x="6537" y="6864"/>
                  </a:lnTo>
                  <a:lnTo>
                    <a:pt x="10025" y="7329"/>
                  </a:lnTo>
                  <a:cubicBezTo>
                    <a:pt x="10039" y="7330"/>
                    <a:pt x="10053" y="7331"/>
                    <a:pt x="10067" y="7331"/>
                  </a:cubicBezTo>
                  <a:cubicBezTo>
                    <a:pt x="10253" y="7331"/>
                    <a:pt x="10420" y="7184"/>
                    <a:pt x="10442" y="6995"/>
                  </a:cubicBezTo>
                  <a:lnTo>
                    <a:pt x="10704" y="5019"/>
                  </a:lnTo>
                  <a:cubicBezTo>
                    <a:pt x="10728" y="4817"/>
                    <a:pt x="10585" y="4626"/>
                    <a:pt x="10382" y="4602"/>
                  </a:cubicBezTo>
                  <a:lnTo>
                    <a:pt x="6906" y="4150"/>
                  </a:lnTo>
                  <a:lnTo>
                    <a:pt x="7358" y="661"/>
                  </a:lnTo>
                  <a:cubicBezTo>
                    <a:pt x="7382" y="459"/>
                    <a:pt x="7239" y="280"/>
                    <a:pt x="7037" y="245"/>
                  </a:cubicBezTo>
                  <a:lnTo>
                    <a:pt x="5072" y="6"/>
                  </a:lnTo>
                  <a:cubicBezTo>
                    <a:pt x="5050" y="3"/>
                    <a:pt x="5028" y="1"/>
                    <a:pt x="5007"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987" name="Google Shape;6987;p72"/>
            <p:cNvSpPr/>
            <p:nvPr/>
          </p:nvSpPr>
          <p:spPr>
            <a:xfrm>
              <a:off x="4157614" y="1123773"/>
              <a:ext cx="349483" cy="435733"/>
            </a:xfrm>
            <a:custGeom>
              <a:avLst/>
              <a:gdLst/>
              <a:ahLst/>
              <a:cxnLst/>
              <a:rect l="l" t="t" r="r" b="b"/>
              <a:pathLst>
                <a:path w="10835" h="13509" extrusionOk="0">
                  <a:moveTo>
                    <a:pt x="4147" y="414"/>
                  </a:moveTo>
                  <a:cubicBezTo>
                    <a:pt x="4437" y="414"/>
                    <a:pt x="4723" y="589"/>
                    <a:pt x="4775" y="982"/>
                  </a:cubicBezTo>
                  <a:cubicBezTo>
                    <a:pt x="4810" y="1173"/>
                    <a:pt x="4751" y="1375"/>
                    <a:pt x="4632" y="1518"/>
                  </a:cubicBezTo>
                  <a:lnTo>
                    <a:pt x="3834" y="1673"/>
                  </a:lnTo>
                  <a:cubicBezTo>
                    <a:pt x="3655" y="1578"/>
                    <a:pt x="3536" y="1411"/>
                    <a:pt x="3501" y="1209"/>
                  </a:cubicBezTo>
                  <a:cubicBezTo>
                    <a:pt x="3386" y="710"/>
                    <a:pt x="3770" y="414"/>
                    <a:pt x="4147" y="414"/>
                  </a:cubicBezTo>
                  <a:close/>
                  <a:moveTo>
                    <a:pt x="7868" y="2734"/>
                  </a:moveTo>
                  <a:cubicBezTo>
                    <a:pt x="8125" y="2734"/>
                    <a:pt x="8352" y="2923"/>
                    <a:pt x="8394" y="3185"/>
                  </a:cubicBezTo>
                  <a:lnTo>
                    <a:pt x="9775" y="10746"/>
                  </a:lnTo>
                  <a:cubicBezTo>
                    <a:pt x="9835" y="11043"/>
                    <a:pt x="9632" y="11329"/>
                    <a:pt x="9335" y="11377"/>
                  </a:cubicBezTo>
                  <a:lnTo>
                    <a:pt x="3072" y="12520"/>
                  </a:lnTo>
                  <a:cubicBezTo>
                    <a:pt x="3037" y="12527"/>
                    <a:pt x="3002" y="12530"/>
                    <a:pt x="2967" y="12530"/>
                  </a:cubicBezTo>
                  <a:cubicBezTo>
                    <a:pt x="2710" y="12530"/>
                    <a:pt x="2482" y="12342"/>
                    <a:pt x="2429" y="12079"/>
                  </a:cubicBezTo>
                  <a:lnTo>
                    <a:pt x="1060" y="4519"/>
                  </a:lnTo>
                  <a:cubicBezTo>
                    <a:pt x="1000" y="4221"/>
                    <a:pt x="1203" y="3935"/>
                    <a:pt x="1500" y="3888"/>
                  </a:cubicBezTo>
                  <a:lnTo>
                    <a:pt x="2250" y="3745"/>
                  </a:lnTo>
                  <a:cubicBezTo>
                    <a:pt x="2283" y="3960"/>
                    <a:pt x="2471" y="4107"/>
                    <a:pt x="2682" y="4107"/>
                  </a:cubicBezTo>
                  <a:cubicBezTo>
                    <a:pt x="2705" y="4107"/>
                    <a:pt x="2728" y="4105"/>
                    <a:pt x="2751" y="4102"/>
                  </a:cubicBezTo>
                  <a:lnTo>
                    <a:pt x="6668" y="3387"/>
                  </a:lnTo>
                  <a:cubicBezTo>
                    <a:pt x="6906" y="3340"/>
                    <a:pt x="7061" y="3114"/>
                    <a:pt x="7013" y="2875"/>
                  </a:cubicBezTo>
                  <a:lnTo>
                    <a:pt x="7763" y="2745"/>
                  </a:lnTo>
                  <a:cubicBezTo>
                    <a:pt x="7798" y="2737"/>
                    <a:pt x="7833" y="2734"/>
                    <a:pt x="7868" y="2734"/>
                  </a:cubicBezTo>
                  <a:close/>
                  <a:moveTo>
                    <a:pt x="4137" y="0"/>
                  </a:moveTo>
                  <a:cubicBezTo>
                    <a:pt x="4073" y="0"/>
                    <a:pt x="4007" y="6"/>
                    <a:pt x="3941" y="18"/>
                  </a:cubicBezTo>
                  <a:cubicBezTo>
                    <a:pt x="3358" y="125"/>
                    <a:pt x="2965" y="697"/>
                    <a:pt x="3072" y="1292"/>
                  </a:cubicBezTo>
                  <a:cubicBezTo>
                    <a:pt x="3096" y="1459"/>
                    <a:pt x="3179" y="1625"/>
                    <a:pt x="3286" y="1768"/>
                  </a:cubicBezTo>
                  <a:lnTo>
                    <a:pt x="2512" y="1911"/>
                  </a:lnTo>
                  <a:cubicBezTo>
                    <a:pt x="2191" y="1971"/>
                    <a:pt x="1977" y="2280"/>
                    <a:pt x="2036" y="2602"/>
                  </a:cubicBezTo>
                  <a:lnTo>
                    <a:pt x="2084" y="2875"/>
                  </a:lnTo>
                  <a:lnTo>
                    <a:pt x="798" y="3114"/>
                  </a:lnTo>
                  <a:cubicBezTo>
                    <a:pt x="310" y="3197"/>
                    <a:pt x="0" y="3661"/>
                    <a:pt x="84" y="4149"/>
                  </a:cubicBezTo>
                  <a:lnTo>
                    <a:pt x="1655" y="12770"/>
                  </a:lnTo>
                  <a:cubicBezTo>
                    <a:pt x="1740" y="13206"/>
                    <a:pt x="2120" y="13509"/>
                    <a:pt x="2540" y="13509"/>
                  </a:cubicBezTo>
                  <a:cubicBezTo>
                    <a:pt x="2590" y="13509"/>
                    <a:pt x="2640" y="13505"/>
                    <a:pt x="2691" y="13496"/>
                  </a:cubicBezTo>
                  <a:lnTo>
                    <a:pt x="10037" y="12150"/>
                  </a:lnTo>
                  <a:cubicBezTo>
                    <a:pt x="10513" y="12067"/>
                    <a:pt x="10835" y="11603"/>
                    <a:pt x="10752" y="11115"/>
                  </a:cubicBezTo>
                  <a:lnTo>
                    <a:pt x="9180" y="2483"/>
                  </a:lnTo>
                  <a:cubicBezTo>
                    <a:pt x="9096" y="2052"/>
                    <a:pt x="8725" y="1751"/>
                    <a:pt x="8304" y="1751"/>
                  </a:cubicBezTo>
                  <a:cubicBezTo>
                    <a:pt x="8247" y="1751"/>
                    <a:pt x="8190" y="1757"/>
                    <a:pt x="8132" y="1768"/>
                  </a:cubicBezTo>
                  <a:lnTo>
                    <a:pt x="6858" y="1994"/>
                  </a:lnTo>
                  <a:lnTo>
                    <a:pt x="6811" y="1721"/>
                  </a:lnTo>
                  <a:cubicBezTo>
                    <a:pt x="6746" y="1431"/>
                    <a:pt x="6497" y="1237"/>
                    <a:pt x="6213" y="1237"/>
                  </a:cubicBezTo>
                  <a:cubicBezTo>
                    <a:pt x="6183" y="1237"/>
                    <a:pt x="6151" y="1240"/>
                    <a:pt x="6120" y="1244"/>
                  </a:cubicBezTo>
                  <a:lnTo>
                    <a:pt x="5179" y="1423"/>
                  </a:lnTo>
                  <a:cubicBezTo>
                    <a:pt x="5227" y="1244"/>
                    <a:pt x="5239" y="1066"/>
                    <a:pt x="5203" y="899"/>
                  </a:cubicBezTo>
                  <a:cubicBezTo>
                    <a:pt x="5108" y="370"/>
                    <a:pt x="4655" y="0"/>
                    <a:pt x="4137"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988" name="Google Shape;6988;p72"/>
            <p:cNvSpPr/>
            <p:nvPr/>
          </p:nvSpPr>
          <p:spPr>
            <a:xfrm>
              <a:off x="4219446" y="1280275"/>
              <a:ext cx="60123" cy="49866"/>
            </a:xfrm>
            <a:custGeom>
              <a:avLst/>
              <a:gdLst/>
              <a:ahLst/>
              <a:cxnLst/>
              <a:rect l="l" t="t" r="r" b="b"/>
              <a:pathLst>
                <a:path w="1864" h="1546" extrusionOk="0">
                  <a:moveTo>
                    <a:pt x="1013" y="1"/>
                  </a:moveTo>
                  <a:cubicBezTo>
                    <a:pt x="970" y="1"/>
                    <a:pt x="926" y="4"/>
                    <a:pt x="881" y="12"/>
                  </a:cubicBezTo>
                  <a:cubicBezTo>
                    <a:pt x="202" y="131"/>
                    <a:pt x="0" y="1012"/>
                    <a:pt x="572" y="1405"/>
                  </a:cubicBezTo>
                  <a:cubicBezTo>
                    <a:pt x="713" y="1502"/>
                    <a:pt x="865" y="1545"/>
                    <a:pt x="1012" y="1545"/>
                  </a:cubicBezTo>
                  <a:cubicBezTo>
                    <a:pt x="1460" y="1545"/>
                    <a:pt x="1864" y="1142"/>
                    <a:pt x="1774" y="631"/>
                  </a:cubicBezTo>
                  <a:cubicBezTo>
                    <a:pt x="1700" y="259"/>
                    <a:pt x="1378" y="1"/>
                    <a:pt x="101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989" name="Google Shape;6989;p72"/>
            <p:cNvSpPr/>
            <p:nvPr/>
          </p:nvSpPr>
          <p:spPr>
            <a:xfrm>
              <a:off x="4287537" y="1265566"/>
              <a:ext cx="124859" cy="43931"/>
            </a:xfrm>
            <a:custGeom>
              <a:avLst/>
              <a:gdLst/>
              <a:ahLst/>
              <a:cxnLst/>
              <a:rect l="l" t="t" r="r" b="b"/>
              <a:pathLst>
                <a:path w="3871" h="1362" extrusionOk="0">
                  <a:moveTo>
                    <a:pt x="3275" y="0"/>
                  </a:moveTo>
                  <a:cubicBezTo>
                    <a:pt x="3236" y="0"/>
                    <a:pt x="3195" y="5"/>
                    <a:pt x="3152" y="15"/>
                  </a:cubicBezTo>
                  <a:lnTo>
                    <a:pt x="556" y="492"/>
                  </a:lnTo>
                  <a:cubicBezTo>
                    <a:pt x="1" y="569"/>
                    <a:pt x="108" y="1362"/>
                    <a:pt x="599" y="1362"/>
                  </a:cubicBezTo>
                  <a:cubicBezTo>
                    <a:pt x="634" y="1362"/>
                    <a:pt x="672" y="1358"/>
                    <a:pt x="711" y="1349"/>
                  </a:cubicBezTo>
                  <a:lnTo>
                    <a:pt x="3318" y="873"/>
                  </a:lnTo>
                  <a:cubicBezTo>
                    <a:pt x="3870" y="784"/>
                    <a:pt x="3767" y="0"/>
                    <a:pt x="3275"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990" name="Google Shape;6990;p72"/>
            <p:cNvSpPr/>
            <p:nvPr/>
          </p:nvSpPr>
          <p:spPr>
            <a:xfrm>
              <a:off x="4232090" y="1349784"/>
              <a:ext cx="60156" cy="49866"/>
            </a:xfrm>
            <a:custGeom>
              <a:avLst/>
              <a:gdLst/>
              <a:ahLst/>
              <a:cxnLst/>
              <a:rect l="l" t="t" r="r" b="b"/>
              <a:pathLst>
                <a:path w="1865" h="1546" extrusionOk="0">
                  <a:moveTo>
                    <a:pt x="1014" y="1"/>
                  </a:moveTo>
                  <a:cubicBezTo>
                    <a:pt x="971" y="1"/>
                    <a:pt x="926" y="4"/>
                    <a:pt x="882" y="12"/>
                  </a:cubicBezTo>
                  <a:cubicBezTo>
                    <a:pt x="203" y="131"/>
                    <a:pt x="1" y="1012"/>
                    <a:pt x="572" y="1405"/>
                  </a:cubicBezTo>
                  <a:cubicBezTo>
                    <a:pt x="711" y="1502"/>
                    <a:pt x="862" y="1545"/>
                    <a:pt x="1009" y="1545"/>
                  </a:cubicBezTo>
                  <a:cubicBezTo>
                    <a:pt x="1455" y="1545"/>
                    <a:pt x="1865" y="1145"/>
                    <a:pt x="1775" y="643"/>
                  </a:cubicBezTo>
                  <a:cubicBezTo>
                    <a:pt x="1701" y="260"/>
                    <a:pt x="1379" y="1"/>
                    <a:pt x="101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991" name="Google Shape;6991;p72"/>
            <p:cNvSpPr/>
            <p:nvPr/>
          </p:nvSpPr>
          <p:spPr>
            <a:xfrm>
              <a:off x="4302116" y="1335140"/>
              <a:ext cx="120892" cy="43544"/>
            </a:xfrm>
            <a:custGeom>
              <a:avLst/>
              <a:gdLst/>
              <a:ahLst/>
              <a:cxnLst/>
              <a:rect l="l" t="t" r="r" b="b"/>
              <a:pathLst>
                <a:path w="3748" h="1350" extrusionOk="0">
                  <a:moveTo>
                    <a:pt x="3128" y="0"/>
                  </a:moveTo>
                  <a:cubicBezTo>
                    <a:pt x="3116" y="0"/>
                    <a:pt x="3105" y="1"/>
                    <a:pt x="3093" y="2"/>
                  </a:cubicBezTo>
                  <a:lnTo>
                    <a:pt x="497" y="478"/>
                  </a:lnTo>
                  <a:cubicBezTo>
                    <a:pt x="0" y="628"/>
                    <a:pt x="109" y="1349"/>
                    <a:pt x="604" y="1349"/>
                  </a:cubicBezTo>
                  <a:cubicBezTo>
                    <a:pt x="620" y="1349"/>
                    <a:pt x="636" y="1348"/>
                    <a:pt x="652" y="1347"/>
                  </a:cubicBezTo>
                  <a:lnTo>
                    <a:pt x="3247" y="883"/>
                  </a:lnTo>
                  <a:cubicBezTo>
                    <a:pt x="3748" y="731"/>
                    <a:pt x="3623" y="0"/>
                    <a:pt x="3128"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992" name="Google Shape;6992;p72"/>
            <p:cNvSpPr/>
            <p:nvPr/>
          </p:nvSpPr>
          <p:spPr>
            <a:xfrm>
              <a:off x="4245928" y="1424293"/>
              <a:ext cx="60059" cy="49834"/>
            </a:xfrm>
            <a:custGeom>
              <a:avLst/>
              <a:gdLst/>
              <a:ahLst/>
              <a:cxnLst/>
              <a:rect l="l" t="t" r="r" b="b"/>
              <a:pathLst>
                <a:path w="1862" h="1545" extrusionOk="0">
                  <a:moveTo>
                    <a:pt x="1002" y="0"/>
                  </a:moveTo>
                  <a:cubicBezTo>
                    <a:pt x="959" y="0"/>
                    <a:pt x="914" y="4"/>
                    <a:pt x="870" y="12"/>
                  </a:cubicBezTo>
                  <a:cubicBezTo>
                    <a:pt x="191" y="131"/>
                    <a:pt x="1" y="1012"/>
                    <a:pt x="560" y="1405"/>
                  </a:cubicBezTo>
                  <a:cubicBezTo>
                    <a:pt x="701" y="1502"/>
                    <a:pt x="854" y="1545"/>
                    <a:pt x="1002" y="1545"/>
                  </a:cubicBezTo>
                  <a:cubicBezTo>
                    <a:pt x="1453" y="1545"/>
                    <a:pt x="1861" y="1142"/>
                    <a:pt x="1763" y="631"/>
                  </a:cubicBezTo>
                  <a:cubicBezTo>
                    <a:pt x="1699" y="259"/>
                    <a:pt x="1369" y="0"/>
                    <a:pt x="100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993" name="Google Shape;6993;p72"/>
            <p:cNvSpPr/>
            <p:nvPr/>
          </p:nvSpPr>
          <p:spPr>
            <a:xfrm>
              <a:off x="4315179" y="1409230"/>
              <a:ext cx="121892" cy="43931"/>
            </a:xfrm>
            <a:custGeom>
              <a:avLst/>
              <a:gdLst/>
              <a:ahLst/>
              <a:cxnLst/>
              <a:rect l="l" t="t" r="r" b="b"/>
              <a:pathLst>
                <a:path w="3779" h="1362" extrusionOk="0">
                  <a:moveTo>
                    <a:pt x="3152" y="0"/>
                  </a:moveTo>
                  <a:cubicBezTo>
                    <a:pt x="3136" y="0"/>
                    <a:pt x="3121" y="1"/>
                    <a:pt x="3104" y="2"/>
                  </a:cubicBezTo>
                  <a:lnTo>
                    <a:pt x="3104" y="14"/>
                  </a:lnTo>
                  <a:lnTo>
                    <a:pt x="509" y="479"/>
                  </a:lnTo>
                  <a:cubicBezTo>
                    <a:pt x="0" y="617"/>
                    <a:pt x="120" y="1362"/>
                    <a:pt x="628" y="1362"/>
                  </a:cubicBezTo>
                  <a:cubicBezTo>
                    <a:pt x="644" y="1362"/>
                    <a:pt x="659" y="1361"/>
                    <a:pt x="675" y="1360"/>
                  </a:cubicBezTo>
                  <a:lnTo>
                    <a:pt x="3259" y="883"/>
                  </a:lnTo>
                  <a:cubicBezTo>
                    <a:pt x="3779" y="733"/>
                    <a:pt x="3660" y="0"/>
                    <a:pt x="315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994" name="Google Shape;6994;p72"/>
            <p:cNvSpPr/>
            <p:nvPr/>
          </p:nvSpPr>
          <p:spPr>
            <a:xfrm>
              <a:off x="4657631" y="1251439"/>
              <a:ext cx="196272" cy="181563"/>
            </a:xfrm>
            <a:custGeom>
              <a:avLst/>
              <a:gdLst/>
              <a:ahLst/>
              <a:cxnLst/>
              <a:rect l="l" t="t" r="r" b="b"/>
              <a:pathLst>
                <a:path w="6085" h="5629" extrusionOk="0">
                  <a:moveTo>
                    <a:pt x="3596" y="1"/>
                  </a:moveTo>
                  <a:lnTo>
                    <a:pt x="1215" y="1620"/>
                  </a:lnTo>
                  <a:cubicBezTo>
                    <a:pt x="250" y="2275"/>
                    <a:pt x="0" y="3585"/>
                    <a:pt x="655" y="4549"/>
                  </a:cubicBezTo>
                  <a:lnTo>
                    <a:pt x="774" y="4704"/>
                  </a:lnTo>
                  <a:cubicBezTo>
                    <a:pt x="1175" y="5305"/>
                    <a:pt x="1834" y="5629"/>
                    <a:pt x="2508" y="5629"/>
                  </a:cubicBezTo>
                  <a:cubicBezTo>
                    <a:pt x="2915" y="5629"/>
                    <a:pt x="3328" y="5510"/>
                    <a:pt x="3691" y="5264"/>
                  </a:cubicBezTo>
                  <a:lnTo>
                    <a:pt x="6084" y="3644"/>
                  </a:lnTo>
                  <a:lnTo>
                    <a:pt x="3596" y="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995" name="Google Shape;6995;p72"/>
            <p:cNvSpPr/>
            <p:nvPr/>
          </p:nvSpPr>
          <p:spPr>
            <a:xfrm>
              <a:off x="4790102" y="1176188"/>
              <a:ext cx="196272" cy="181660"/>
            </a:xfrm>
            <a:custGeom>
              <a:avLst/>
              <a:gdLst/>
              <a:ahLst/>
              <a:cxnLst/>
              <a:rect l="l" t="t" r="r" b="b"/>
              <a:pathLst>
                <a:path w="6085" h="5632" extrusionOk="0">
                  <a:moveTo>
                    <a:pt x="3589" y="1"/>
                  </a:moveTo>
                  <a:cubicBezTo>
                    <a:pt x="3177" y="1"/>
                    <a:pt x="2761" y="120"/>
                    <a:pt x="2394" y="369"/>
                  </a:cubicBezTo>
                  <a:lnTo>
                    <a:pt x="1" y="1989"/>
                  </a:lnTo>
                  <a:lnTo>
                    <a:pt x="2477" y="5632"/>
                  </a:lnTo>
                  <a:lnTo>
                    <a:pt x="4870" y="4001"/>
                  </a:lnTo>
                  <a:cubicBezTo>
                    <a:pt x="5835" y="3346"/>
                    <a:pt x="6085" y="2036"/>
                    <a:pt x="5430" y="1072"/>
                  </a:cubicBezTo>
                  <a:lnTo>
                    <a:pt x="5430" y="1072"/>
                  </a:lnTo>
                  <a:lnTo>
                    <a:pt x="5430" y="1084"/>
                  </a:lnTo>
                  <a:lnTo>
                    <a:pt x="5323" y="917"/>
                  </a:lnTo>
                  <a:cubicBezTo>
                    <a:pt x="4917" y="319"/>
                    <a:pt x="4259" y="1"/>
                    <a:pt x="3589"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996" name="Google Shape;6996;p72"/>
            <p:cNvSpPr/>
            <p:nvPr/>
          </p:nvSpPr>
          <p:spPr>
            <a:xfrm>
              <a:off x="3132614" y="98419"/>
              <a:ext cx="350257" cy="436217"/>
            </a:xfrm>
            <a:custGeom>
              <a:avLst/>
              <a:gdLst/>
              <a:ahLst/>
              <a:cxnLst/>
              <a:rect l="l" t="t" r="r" b="b"/>
              <a:pathLst>
                <a:path w="10859" h="13524" extrusionOk="0">
                  <a:moveTo>
                    <a:pt x="4164" y="435"/>
                  </a:moveTo>
                  <a:cubicBezTo>
                    <a:pt x="4452" y="435"/>
                    <a:pt x="4735" y="607"/>
                    <a:pt x="4787" y="994"/>
                  </a:cubicBezTo>
                  <a:cubicBezTo>
                    <a:pt x="4822" y="1196"/>
                    <a:pt x="4763" y="1387"/>
                    <a:pt x="4632" y="1541"/>
                  </a:cubicBezTo>
                  <a:lnTo>
                    <a:pt x="3846" y="1684"/>
                  </a:lnTo>
                  <a:cubicBezTo>
                    <a:pt x="3668" y="1589"/>
                    <a:pt x="3548" y="1422"/>
                    <a:pt x="3513" y="1232"/>
                  </a:cubicBezTo>
                  <a:cubicBezTo>
                    <a:pt x="3398" y="732"/>
                    <a:pt x="3785" y="435"/>
                    <a:pt x="4164" y="435"/>
                  </a:cubicBezTo>
                  <a:close/>
                  <a:moveTo>
                    <a:pt x="7857" y="2749"/>
                  </a:moveTo>
                  <a:cubicBezTo>
                    <a:pt x="8127" y="2749"/>
                    <a:pt x="8353" y="2930"/>
                    <a:pt x="8406" y="3208"/>
                  </a:cubicBezTo>
                  <a:lnTo>
                    <a:pt x="9787" y="10769"/>
                  </a:lnTo>
                  <a:cubicBezTo>
                    <a:pt x="9847" y="11054"/>
                    <a:pt x="9644" y="11340"/>
                    <a:pt x="9359" y="11400"/>
                  </a:cubicBezTo>
                  <a:lnTo>
                    <a:pt x="3084" y="12543"/>
                  </a:lnTo>
                  <a:cubicBezTo>
                    <a:pt x="3049" y="12550"/>
                    <a:pt x="3014" y="12553"/>
                    <a:pt x="2980" y="12553"/>
                  </a:cubicBezTo>
                  <a:cubicBezTo>
                    <a:pt x="2722" y="12553"/>
                    <a:pt x="2495" y="12365"/>
                    <a:pt x="2453" y="12102"/>
                  </a:cubicBezTo>
                  <a:lnTo>
                    <a:pt x="1072" y="4530"/>
                  </a:lnTo>
                  <a:cubicBezTo>
                    <a:pt x="1012" y="4232"/>
                    <a:pt x="1215" y="3958"/>
                    <a:pt x="1512" y="3899"/>
                  </a:cubicBezTo>
                  <a:lnTo>
                    <a:pt x="2263" y="3768"/>
                  </a:lnTo>
                  <a:cubicBezTo>
                    <a:pt x="2294" y="3977"/>
                    <a:pt x="2481" y="4122"/>
                    <a:pt x="2688" y="4122"/>
                  </a:cubicBezTo>
                  <a:cubicBezTo>
                    <a:pt x="2716" y="4122"/>
                    <a:pt x="2745" y="4119"/>
                    <a:pt x="2775" y="4113"/>
                  </a:cubicBezTo>
                  <a:lnTo>
                    <a:pt x="6680" y="3399"/>
                  </a:lnTo>
                  <a:cubicBezTo>
                    <a:pt x="6906" y="3363"/>
                    <a:pt x="7073" y="3125"/>
                    <a:pt x="7025" y="2899"/>
                  </a:cubicBezTo>
                  <a:lnTo>
                    <a:pt x="7763" y="2756"/>
                  </a:lnTo>
                  <a:cubicBezTo>
                    <a:pt x="7795" y="2751"/>
                    <a:pt x="7826" y="2749"/>
                    <a:pt x="7857" y="2749"/>
                  </a:cubicBezTo>
                  <a:close/>
                  <a:moveTo>
                    <a:pt x="4145" y="0"/>
                  </a:moveTo>
                  <a:cubicBezTo>
                    <a:pt x="4082" y="0"/>
                    <a:pt x="4018" y="6"/>
                    <a:pt x="3953" y="17"/>
                  </a:cubicBezTo>
                  <a:cubicBezTo>
                    <a:pt x="3358" y="136"/>
                    <a:pt x="2965" y="708"/>
                    <a:pt x="3084" y="1303"/>
                  </a:cubicBezTo>
                  <a:cubicBezTo>
                    <a:pt x="3108" y="1482"/>
                    <a:pt x="3179" y="1637"/>
                    <a:pt x="3298" y="1779"/>
                  </a:cubicBezTo>
                  <a:lnTo>
                    <a:pt x="2525" y="1922"/>
                  </a:lnTo>
                  <a:cubicBezTo>
                    <a:pt x="2203" y="1982"/>
                    <a:pt x="1989" y="2291"/>
                    <a:pt x="2048" y="2601"/>
                  </a:cubicBezTo>
                  <a:lnTo>
                    <a:pt x="2096" y="2887"/>
                  </a:lnTo>
                  <a:lnTo>
                    <a:pt x="810" y="3125"/>
                  </a:lnTo>
                  <a:cubicBezTo>
                    <a:pt x="322" y="3208"/>
                    <a:pt x="0" y="3673"/>
                    <a:pt x="96" y="4161"/>
                  </a:cubicBezTo>
                  <a:lnTo>
                    <a:pt x="1667" y="12793"/>
                  </a:lnTo>
                  <a:cubicBezTo>
                    <a:pt x="1751" y="13223"/>
                    <a:pt x="2122" y="13524"/>
                    <a:pt x="2543" y="13524"/>
                  </a:cubicBezTo>
                  <a:cubicBezTo>
                    <a:pt x="2600" y="13524"/>
                    <a:pt x="2657" y="13518"/>
                    <a:pt x="2715" y="13507"/>
                  </a:cubicBezTo>
                  <a:lnTo>
                    <a:pt x="10049" y="12174"/>
                  </a:lnTo>
                  <a:cubicBezTo>
                    <a:pt x="10537" y="12078"/>
                    <a:pt x="10859" y="11614"/>
                    <a:pt x="10764" y="11126"/>
                  </a:cubicBezTo>
                  <a:lnTo>
                    <a:pt x="9192" y="2506"/>
                  </a:lnTo>
                  <a:cubicBezTo>
                    <a:pt x="9107" y="2069"/>
                    <a:pt x="8727" y="1766"/>
                    <a:pt x="8299" y="1766"/>
                  </a:cubicBezTo>
                  <a:cubicBezTo>
                    <a:pt x="8248" y="1766"/>
                    <a:pt x="8196" y="1771"/>
                    <a:pt x="8144" y="1779"/>
                  </a:cubicBezTo>
                  <a:lnTo>
                    <a:pt x="6870" y="2018"/>
                  </a:lnTo>
                  <a:lnTo>
                    <a:pt x="6823" y="1744"/>
                  </a:lnTo>
                  <a:cubicBezTo>
                    <a:pt x="6770" y="1458"/>
                    <a:pt x="6520" y="1258"/>
                    <a:pt x="6248" y="1258"/>
                  </a:cubicBezTo>
                  <a:cubicBezTo>
                    <a:pt x="6214" y="1258"/>
                    <a:pt x="6179" y="1261"/>
                    <a:pt x="6144" y="1268"/>
                  </a:cubicBezTo>
                  <a:lnTo>
                    <a:pt x="5192" y="1434"/>
                  </a:lnTo>
                  <a:cubicBezTo>
                    <a:pt x="5239" y="1268"/>
                    <a:pt x="5251" y="1089"/>
                    <a:pt x="5215" y="922"/>
                  </a:cubicBezTo>
                  <a:cubicBezTo>
                    <a:pt x="5130" y="381"/>
                    <a:pt x="4667" y="0"/>
                    <a:pt x="4145"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997" name="Google Shape;6997;p72"/>
            <p:cNvSpPr/>
            <p:nvPr/>
          </p:nvSpPr>
          <p:spPr>
            <a:xfrm>
              <a:off x="3194834" y="255566"/>
              <a:ext cx="60156" cy="49898"/>
            </a:xfrm>
            <a:custGeom>
              <a:avLst/>
              <a:gdLst/>
              <a:ahLst/>
              <a:cxnLst/>
              <a:rect l="l" t="t" r="r" b="b"/>
              <a:pathLst>
                <a:path w="1865" h="1547" extrusionOk="0">
                  <a:moveTo>
                    <a:pt x="1023" y="1"/>
                  </a:moveTo>
                  <a:cubicBezTo>
                    <a:pt x="976" y="1"/>
                    <a:pt x="929" y="5"/>
                    <a:pt x="881" y="15"/>
                  </a:cubicBezTo>
                  <a:cubicBezTo>
                    <a:pt x="191" y="134"/>
                    <a:pt x="0" y="1015"/>
                    <a:pt x="572" y="1408"/>
                  </a:cubicBezTo>
                  <a:cubicBezTo>
                    <a:pt x="708" y="1504"/>
                    <a:pt x="857" y="1547"/>
                    <a:pt x="1002" y="1547"/>
                  </a:cubicBezTo>
                  <a:cubicBezTo>
                    <a:pt x="1451" y="1547"/>
                    <a:pt x="1864" y="1138"/>
                    <a:pt x="1774" y="634"/>
                  </a:cubicBezTo>
                  <a:cubicBezTo>
                    <a:pt x="1701" y="266"/>
                    <a:pt x="1377" y="1"/>
                    <a:pt x="102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998" name="Google Shape;6998;p72"/>
            <p:cNvSpPr/>
            <p:nvPr/>
          </p:nvSpPr>
          <p:spPr>
            <a:xfrm>
              <a:off x="3263021" y="241019"/>
              <a:ext cx="124440" cy="43706"/>
            </a:xfrm>
            <a:custGeom>
              <a:avLst/>
              <a:gdLst/>
              <a:ahLst/>
              <a:cxnLst/>
              <a:rect l="l" t="t" r="r" b="b"/>
              <a:pathLst>
                <a:path w="3858" h="1355" extrusionOk="0">
                  <a:moveTo>
                    <a:pt x="3263" y="1"/>
                  </a:moveTo>
                  <a:cubicBezTo>
                    <a:pt x="3227" y="1"/>
                    <a:pt x="3189" y="5"/>
                    <a:pt x="3149" y="14"/>
                  </a:cubicBezTo>
                  <a:lnTo>
                    <a:pt x="553" y="490"/>
                  </a:lnTo>
                  <a:cubicBezTo>
                    <a:pt x="0" y="580"/>
                    <a:pt x="121" y="1354"/>
                    <a:pt x="621" y="1354"/>
                  </a:cubicBezTo>
                  <a:cubicBezTo>
                    <a:pt x="649" y="1354"/>
                    <a:pt x="678" y="1352"/>
                    <a:pt x="708" y="1347"/>
                  </a:cubicBezTo>
                  <a:lnTo>
                    <a:pt x="3292" y="871"/>
                  </a:lnTo>
                  <a:cubicBezTo>
                    <a:pt x="3858" y="793"/>
                    <a:pt x="3761" y="1"/>
                    <a:pt x="326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6999" name="Google Shape;6999;p72"/>
            <p:cNvSpPr/>
            <p:nvPr/>
          </p:nvSpPr>
          <p:spPr>
            <a:xfrm>
              <a:off x="3207510" y="325172"/>
              <a:ext cx="60123" cy="49866"/>
            </a:xfrm>
            <a:custGeom>
              <a:avLst/>
              <a:gdLst/>
              <a:ahLst/>
              <a:cxnLst/>
              <a:rect l="l" t="t" r="r" b="b"/>
              <a:pathLst>
                <a:path w="1864" h="1546" extrusionOk="0">
                  <a:moveTo>
                    <a:pt x="1014" y="1"/>
                  </a:moveTo>
                  <a:cubicBezTo>
                    <a:pt x="970" y="1"/>
                    <a:pt x="926" y="4"/>
                    <a:pt x="881" y="12"/>
                  </a:cubicBezTo>
                  <a:cubicBezTo>
                    <a:pt x="203" y="131"/>
                    <a:pt x="0" y="1012"/>
                    <a:pt x="572" y="1405"/>
                  </a:cubicBezTo>
                  <a:cubicBezTo>
                    <a:pt x="710" y="1502"/>
                    <a:pt x="860" y="1545"/>
                    <a:pt x="1007" y="1545"/>
                  </a:cubicBezTo>
                  <a:cubicBezTo>
                    <a:pt x="1454" y="1545"/>
                    <a:pt x="1864" y="1142"/>
                    <a:pt x="1774" y="631"/>
                  </a:cubicBezTo>
                  <a:cubicBezTo>
                    <a:pt x="1700" y="259"/>
                    <a:pt x="1378" y="1"/>
                    <a:pt x="101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000" name="Google Shape;7000;p72"/>
            <p:cNvSpPr/>
            <p:nvPr/>
          </p:nvSpPr>
          <p:spPr>
            <a:xfrm>
              <a:off x="3277020" y="310528"/>
              <a:ext cx="121376" cy="43512"/>
            </a:xfrm>
            <a:custGeom>
              <a:avLst/>
              <a:gdLst/>
              <a:ahLst/>
              <a:cxnLst/>
              <a:rect l="l" t="t" r="r" b="b"/>
              <a:pathLst>
                <a:path w="3763" h="1349" extrusionOk="0">
                  <a:moveTo>
                    <a:pt x="3143" y="0"/>
                  </a:moveTo>
                  <a:cubicBezTo>
                    <a:pt x="3131" y="0"/>
                    <a:pt x="3120" y="1"/>
                    <a:pt x="3108" y="2"/>
                  </a:cubicBezTo>
                  <a:lnTo>
                    <a:pt x="512" y="478"/>
                  </a:lnTo>
                  <a:cubicBezTo>
                    <a:pt x="0" y="618"/>
                    <a:pt x="125" y="1348"/>
                    <a:pt x="631" y="1348"/>
                  </a:cubicBezTo>
                  <a:cubicBezTo>
                    <a:pt x="643" y="1348"/>
                    <a:pt x="655" y="1348"/>
                    <a:pt x="667" y="1347"/>
                  </a:cubicBezTo>
                  <a:lnTo>
                    <a:pt x="3262" y="871"/>
                  </a:lnTo>
                  <a:cubicBezTo>
                    <a:pt x="3763" y="731"/>
                    <a:pt x="3638" y="0"/>
                    <a:pt x="3143"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001" name="Google Shape;7001;p72"/>
            <p:cNvSpPr/>
            <p:nvPr/>
          </p:nvSpPr>
          <p:spPr>
            <a:xfrm>
              <a:off x="3221315" y="399294"/>
              <a:ext cx="60059" cy="50189"/>
            </a:xfrm>
            <a:custGeom>
              <a:avLst/>
              <a:gdLst/>
              <a:ahLst/>
              <a:cxnLst/>
              <a:rect l="l" t="t" r="r" b="b"/>
              <a:pathLst>
                <a:path w="1862" h="1556" extrusionOk="0">
                  <a:moveTo>
                    <a:pt x="1002" y="1"/>
                  </a:moveTo>
                  <a:cubicBezTo>
                    <a:pt x="959" y="1"/>
                    <a:pt x="914" y="4"/>
                    <a:pt x="870" y="12"/>
                  </a:cubicBezTo>
                  <a:cubicBezTo>
                    <a:pt x="191" y="131"/>
                    <a:pt x="1" y="1012"/>
                    <a:pt x="560" y="1417"/>
                  </a:cubicBezTo>
                  <a:cubicBezTo>
                    <a:pt x="700" y="1513"/>
                    <a:pt x="851" y="1556"/>
                    <a:pt x="997" y="1556"/>
                  </a:cubicBezTo>
                  <a:cubicBezTo>
                    <a:pt x="1451" y="1556"/>
                    <a:pt x="1862" y="1147"/>
                    <a:pt x="1763" y="643"/>
                  </a:cubicBezTo>
                  <a:cubicBezTo>
                    <a:pt x="1699" y="260"/>
                    <a:pt x="1369"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002" name="Google Shape;7002;p72"/>
            <p:cNvSpPr/>
            <p:nvPr/>
          </p:nvSpPr>
          <p:spPr>
            <a:xfrm>
              <a:off x="3290277" y="384586"/>
              <a:ext cx="122472" cy="44028"/>
            </a:xfrm>
            <a:custGeom>
              <a:avLst/>
              <a:gdLst/>
              <a:ahLst/>
              <a:cxnLst/>
              <a:rect l="l" t="t" r="r" b="b"/>
              <a:pathLst>
                <a:path w="3797" h="1365" extrusionOk="0">
                  <a:moveTo>
                    <a:pt x="3172" y="0"/>
                  </a:moveTo>
                  <a:cubicBezTo>
                    <a:pt x="3153" y="0"/>
                    <a:pt x="3133" y="1"/>
                    <a:pt x="3113" y="4"/>
                  </a:cubicBezTo>
                  <a:lnTo>
                    <a:pt x="518" y="480"/>
                  </a:lnTo>
                  <a:cubicBezTo>
                    <a:pt x="1" y="606"/>
                    <a:pt x="116" y="1364"/>
                    <a:pt x="616" y="1364"/>
                  </a:cubicBezTo>
                  <a:cubicBezTo>
                    <a:pt x="634" y="1364"/>
                    <a:pt x="653" y="1363"/>
                    <a:pt x="673" y="1361"/>
                  </a:cubicBezTo>
                  <a:lnTo>
                    <a:pt x="3280" y="885"/>
                  </a:lnTo>
                  <a:cubicBezTo>
                    <a:pt x="3797" y="747"/>
                    <a:pt x="3682" y="0"/>
                    <a:pt x="317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003" name="Google Shape;7003;p72"/>
            <p:cNvSpPr/>
            <p:nvPr/>
          </p:nvSpPr>
          <p:spPr>
            <a:xfrm>
              <a:off x="3163708" y="708297"/>
              <a:ext cx="250428" cy="224430"/>
            </a:xfrm>
            <a:custGeom>
              <a:avLst/>
              <a:gdLst/>
              <a:ahLst/>
              <a:cxnLst/>
              <a:rect l="l" t="t" r="r" b="b"/>
              <a:pathLst>
                <a:path w="7764" h="6958" extrusionOk="0">
                  <a:moveTo>
                    <a:pt x="3923" y="1"/>
                  </a:moveTo>
                  <a:cubicBezTo>
                    <a:pt x="2893" y="1"/>
                    <a:pt x="1881" y="465"/>
                    <a:pt x="1215" y="1338"/>
                  </a:cubicBezTo>
                  <a:lnTo>
                    <a:pt x="6954" y="4969"/>
                  </a:lnTo>
                  <a:cubicBezTo>
                    <a:pt x="7764" y="3398"/>
                    <a:pt x="7240" y="1469"/>
                    <a:pt x="5752" y="528"/>
                  </a:cubicBezTo>
                  <a:cubicBezTo>
                    <a:pt x="5184" y="173"/>
                    <a:pt x="4550" y="1"/>
                    <a:pt x="3923" y="1"/>
                  </a:cubicBezTo>
                  <a:close/>
                  <a:moveTo>
                    <a:pt x="810" y="1993"/>
                  </a:moveTo>
                  <a:cubicBezTo>
                    <a:pt x="1" y="3553"/>
                    <a:pt x="525" y="5481"/>
                    <a:pt x="2013" y="6434"/>
                  </a:cubicBezTo>
                  <a:cubicBezTo>
                    <a:pt x="2577" y="6788"/>
                    <a:pt x="3207" y="6958"/>
                    <a:pt x="3830" y="6958"/>
                  </a:cubicBezTo>
                  <a:cubicBezTo>
                    <a:pt x="4864" y="6958"/>
                    <a:pt x="5881" y="6489"/>
                    <a:pt x="6549" y="5612"/>
                  </a:cubicBezTo>
                  <a:lnTo>
                    <a:pt x="810" y="1993"/>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004" name="Google Shape;7004;p72"/>
            <p:cNvSpPr/>
            <p:nvPr/>
          </p:nvSpPr>
          <p:spPr>
            <a:xfrm>
              <a:off x="3633018" y="226472"/>
              <a:ext cx="195885" cy="181918"/>
            </a:xfrm>
            <a:custGeom>
              <a:avLst/>
              <a:gdLst/>
              <a:ahLst/>
              <a:cxnLst/>
              <a:rect l="l" t="t" r="r" b="b"/>
              <a:pathLst>
                <a:path w="6073" h="5640" extrusionOk="0">
                  <a:moveTo>
                    <a:pt x="3596" y="0"/>
                  </a:moveTo>
                  <a:lnTo>
                    <a:pt x="1203" y="1631"/>
                  </a:lnTo>
                  <a:cubicBezTo>
                    <a:pt x="250" y="2286"/>
                    <a:pt x="0" y="3596"/>
                    <a:pt x="655" y="4560"/>
                  </a:cubicBezTo>
                  <a:lnTo>
                    <a:pt x="762" y="4715"/>
                  </a:lnTo>
                  <a:cubicBezTo>
                    <a:pt x="1170" y="5316"/>
                    <a:pt x="1833" y="5640"/>
                    <a:pt x="2507" y="5640"/>
                  </a:cubicBezTo>
                  <a:cubicBezTo>
                    <a:pt x="2915" y="5640"/>
                    <a:pt x="3328" y="5521"/>
                    <a:pt x="3691" y="5275"/>
                  </a:cubicBezTo>
                  <a:lnTo>
                    <a:pt x="6072" y="3644"/>
                  </a:lnTo>
                  <a:lnTo>
                    <a:pt x="3596" y="0"/>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005" name="Google Shape;7005;p72"/>
            <p:cNvSpPr/>
            <p:nvPr/>
          </p:nvSpPr>
          <p:spPr>
            <a:xfrm>
              <a:off x="3765490" y="151317"/>
              <a:ext cx="196272" cy="181563"/>
            </a:xfrm>
            <a:custGeom>
              <a:avLst/>
              <a:gdLst/>
              <a:ahLst/>
              <a:cxnLst/>
              <a:rect l="l" t="t" r="r" b="b"/>
              <a:pathLst>
                <a:path w="6085" h="5629" extrusionOk="0">
                  <a:moveTo>
                    <a:pt x="3578" y="1"/>
                  </a:moveTo>
                  <a:cubicBezTo>
                    <a:pt x="3170" y="1"/>
                    <a:pt x="2757" y="119"/>
                    <a:pt x="2394" y="366"/>
                  </a:cubicBezTo>
                  <a:lnTo>
                    <a:pt x="1" y="1985"/>
                  </a:lnTo>
                  <a:lnTo>
                    <a:pt x="2477" y="5628"/>
                  </a:lnTo>
                  <a:lnTo>
                    <a:pt x="4871" y="4009"/>
                  </a:lnTo>
                  <a:cubicBezTo>
                    <a:pt x="5835" y="3354"/>
                    <a:pt x="6085" y="2044"/>
                    <a:pt x="5430" y="1080"/>
                  </a:cubicBezTo>
                  <a:lnTo>
                    <a:pt x="5323" y="925"/>
                  </a:lnTo>
                  <a:cubicBezTo>
                    <a:pt x="4915" y="324"/>
                    <a:pt x="4252" y="1"/>
                    <a:pt x="357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006" name="Google Shape;7006;p72"/>
            <p:cNvSpPr/>
            <p:nvPr/>
          </p:nvSpPr>
          <p:spPr>
            <a:xfrm>
              <a:off x="3575411" y="602242"/>
              <a:ext cx="345645" cy="344032"/>
            </a:xfrm>
            <a:custGeom>
              <a:avLst/>
              <a:gdLst/>
              <a:ahLst/>
              <a:cxnLst/>
              <a:rect l="l" t="t" r="r" b="b"/>
              <a:pathLst>
                <a:path w="10716" h="10666" extrusionOk="0">
                  <a:moveTo>
                    <a:pt x="4998" y="1"/>
                  </a:moveTo>
                  <a:cubicBezTo>
                    <a:pt x="4820" y="1"/>
                    <a:pt x="4665" y="136"/>
                    <a:pt x="4644" y="328"/>
                  </a:cubicBezTo>
                  <a:lnTo>
                    <a:pt x="4191" y="3805"/>
                  </a:lnTo>
                  <a:lnTo>
                    <a:pt x="703" y="3340"/>
                  </a:lnTo>
                  <a:cubicBezTo>
                    <a:pt x="688" y="3338"/>
                    <a:pt x="673" y="3338"/>
                    <a:pt x="659" y="3338"/>
                  </a:cubicBezTo>
                  <a:cubicBezTo>
                    <a:pt x="473" y="3338"/>
                    <a:pt x="308" y="3474"/>
                    <a:pt x="286" y="3662"/>
                  </a:cubicBezTo>
                  <a:lnTo>
                    <a:pt x="24" y="5638"/>
                  </a:lnTo>
                  <a:cubicBezTo>
                    <a:pt x="0" y="5840"/>
                    <a:pt x="143" y="6031"/>
                    <a:pt x="346" y="6055"/>
                  </a:cubicBezTo>
                  <a:lnTo>
                    <a:pt x="346" y="6043"/>
                  </a:lnTo>
                  <a:lnTo>
                    <a:pt x="3834" y="6507"/>
                  </a:lnTo>
                  <a:lnTo>
                    <a:pt x="3370" y="9984"/>
                  </a:lnTo>
                  <a:cubicBezTo>
                    <a:pt x="3334" y="10186"/>
                    <a:pt x="3477" y="10377"/>
                    <a:pt x="3691" y="10401"/>
                  </a:cubicBezTo>
                  <a:lnTo>
                    <a:pt x="5656" y="10663"/>
                  </a:lnTo>
                  <a:cubicBezTo>
                    <a:pt x="5671" y="10664"/>
                    <a:pt x="5685" y="10665"/>
                    <a:pt x="5700" y="10665"/>
                  </a:cubicBezTo>
                  <a:cubicBezTo>
                    <a:pt x="5885" y="10665"/>
                    <a:pt x="6050" y="10529"/>
                    <a:pt x="6072" y="10341"/>
                  </a:cubicBezTo>
                  <a:lnTo>
                    <a:pt x="6537" y="6864"/>
                  </a:lnTo>
                  <a:lnTo>
                    <a:pt x="10013" y="7329"/>
                  </a:lnTo>
                  <a:cubicBezTo>
                    <a:pt x="10028" y="7331"/>
                    <a:pt x="10043" y="7331"/>
                    <a:pt x="10058" y="7331"/>
                  </a:cubicBezTo>
                  <a:cubicBezTo>
                    <a:pt x="10243" y="7331"/>
                    <a:pt x="10408" y="7195"/>
                    <a:pt x="10430" y="7007"/>
                  </a:cubicBezTo>
                  <a:lnTo>
                    <a:pt x="10692" y="5031"/>
                  </a:lnTo>
                  <a:cubicBezTo>
                    <a:pt x="10716" y="4828"/>
                    <a:pt x="10573" y="4638"/>
                    <a:pt x="10371" y="4614"/>
                  </a:cubicBezTo>
                  <a:lnTo>
                    <a:pt x="6894" y="4150"/>
                  </a:lnTo>
                  <a:lnTo>
                    <a:pt x="7358" y="673"/>
                  </a:lnTo>
                  <a:cubicBezTo>
                    <a:pt x="7382" y="471"/>
                    <a:pt x="7239" y="280"/>
                    <a:pt x="7037" y="256"/>
                  </a:cubicBezTo>
                  <a:lnTo>
                    <a:pt x="5060" y="6"/>
                  </a:lnTo>
                  <a:cubicBezTo>
                    <a:pt x="5040" y="3"/>
                    <a:pt x="5019" y="1"/>
                    <a:pt x="499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007" name="Google Shape;7007;p72"/>
            <p:cNvSpPr/>
            <p:nvPr/>
          </p:nvSpPr>
          <p:spPr>
            <a:xfrm>
              <a:off x="3133001" y="1123290"/>
              <a:ext cx="349870" cy="436217"/>
            </a:xfrm>
            <a:custGeom>
              <a:avLst/>
              <a:gdLst/>
              <a:ahLst/>
              <a:cxnLst/>
              <a:rect l="l" t="t" r="r" b="b"/>
              <a:pathLst>
                <a:path w="10847" h="13524" extrusionOk="0">
                  <a:moveTo>
                    <a:pt x="4148" y="429"/>
                  </a:moveTo>
                  <a:cubicBezTo>
                    <a:pt x="4437" y="429"/>
                    <a:pt x="4723" y="604"/>
                    <a:pt x="4775" y="997"/>
                  </a:cubicBezTo>
                  <a:cubicBezTo>
                    <a:pt x="4810" y="1188"/>
                    <a:pt x="4751" y="1390"/>
                    <a:pt x="4620" y="1533"/>
                  </a:cubicBezTo>
                  <a:lnTo>
                    <a:pt x="3834" y="1688"/>
                  </a:lnTo>
                  <a:cubicBezTo>
                    <a:pt x="3656" y="1593"/>
                    <a:pt x="3536" y="1426"/>
                    <a:pt x="3501" y="1224"/>
                  </a:cubicBezTo>
                  <a:cubicBezTo>
                    <a:pt x="3386" y="725"/>
                    <a:pt x="3770" y="429"/>
                    <a:pt x="4148" y="429"/>
                  </a:cubicBezTo>
                  <a:close/>
                  <a:moveTo>
                    <a:pt x="7843" y="2740"/>
                  </a:moveTo>
                  <a:cubicBezTo>
                    <a:pt x="8105" y="2740"/>
                    <a:pt x="8341" y="2921"/>
                    <a:pt x="8394" y="3188"/>
                  </a:cubicBezTo>
                  <a:lnTo>
                    <a:pt x="9775" y="10761"/>
                  </a:lnTo>
                  <a:cubicBezTo>
                    <a:pt x="9835" y="11058"/>
                    <a:pt x="9632" y="11344"/>
                    <a:pt x="9347" y="11392"/>
                  </a:cubicBezTo>
                  <a:lnTo>
                    <a:pt x="3072" y="12535"/>
                  </a:lnTo>
                  <a:cubicBezTo>
                    <a:pt x="3037" y="12542"/>
                    <a:pt x="3002" y="12545"/>
                    <a:pt x="2968" y="12545"/>
                  </a:cubicBezTo>
                  <a:cubicBezTo>
                    <a:pt x="2710" y="12545"/>
                    <a:pt x="2483" y="12357"/>
                    <a:pt x="2441" y="12094"/>
                  </a:cubicBezTo>
                  <a:lnTo>
                    <a:pt x="1060" y="4534"/>
                  </a:lnTo>
                  <a:cubicBezTo>
                    <a:pt x="1000" y="4236"/>
                    <a:pt x="1203" y="3950"/>
                    <a:pt x="1500" y="3903"/>
                  </a:cubicBezTo>
                  <a:lnTo>
                    <a:pt x="2251" y="3760"/>
                  </a:lnTo>
                  <a:cubicBezTo>
                    <a:pt x="2283" y="3975"/>
                    <a:pt x="2471" y="4122"/>
                    <a:pt x="2682" y="4122"/>
                  </a:cubicBezTo>
                  <a:cubicBezTo>
                    <a:pt x="2705" y="4122"/>
                    <a:pt x="2728" y="4120"/>
                    <a:pt x="2751" y="4117"/>
                  </a:cubicBezTo>
                  <a:lnTo>
                    <a:pt x="6668" y="3391"/>
                  </a:lnTo>
                  <a:cubicBezTo>
                    <a:pt x="6894" y="3355"/>
                    <a:pt x="7061" y="3129"/>
                    <a:pt x="7013" y="2890"/>
                  </a:cubicBezTo>
                  <a:lnTo>
                    <a:pt x="7751" y="2748"/>
                  </a:lnTo>
                  <a:cubicBezTo>
                    <a:pt x="7782" y="2743"/>
                    <a:pt x="7812" y="2740"/>
                    <a:pt x="7843" y="2740"/>
                  </a:cubicBezTo>
                  <a:close/>
                  <a:moveTo>
                    <a:pt x="4150" y="0"/>
                  </a:moveTo>
                  <a:cubicBezTo>
                    <a:pt x="4081" y="0"/>
                    <a:pt x="4011" y="7"/>
                    <a:pt x="3941" y="21"/>
                  </a:cubicBezTo>
                  <a:cubicBezTo>
                    <a:pt x="3346" y="128"/>
                    <a:pt x="2953" y="700"/>
                    <a:pt x="3072" y="1307"/>
                  </a:cubicBezTo>
                  <a:cubicBezTo>
                    <a:pt x="3096" y="1474"/>
                    <a:pt x="3179" y="1640"/>
                    <a:pt x="3286" y="1783"/>
                  </a:cubicBezTo>
                  <a:lnTo>
                    <a:pt x="2513" y="1926"/>
                  </a:lnTo>
                  <a:cubicBezTo>
                    <a:pt x="2191" y="1986"/>
                    <a:pt x="1977" y="2295"/>
                    <a:pt x="2036" y="2617"/>
                  </a:cubicBezTo>
                  <a:lnTo>
                    <a:pt x="2084" y="2890"/>
                  </a:lnTo>
                  <a:lnTo>
                    <a:pt x="798" y="3129"/>
                  </a:lnTo>
                  <a:cubicBezTo>
                    <a:pt x="310" y="3212"/>
                    <a:pt x="0" y="3676"/>
                    <a:pt x="84" y="4164"/>
                  </a:cubicBezTo>
                  <a:lnTo>
                    <a:pt x="1655" y="12785"/>
                  </a:lnTo>
                  <a:cubicBezTo>
                    <a:pt x="1740" y="13221"/>
                    <a:pt x="2120" y="13524"/>
                    <a:pt x="2549" y="13524"/>
                  </a:cubicBezTo>
                  <a:cubicBezTo>
                    <a:pt x="2600" y="13524"/>
                    <a:pt x="2651" y="13520"/>
                    <a:pt x="2703" y="13511"/>
                  </a:cubicBezTo>
                  <a:lnTo>
                    <a:pt x="10037" y="12165"/>
                  </a:lnTo>
                  <a:cubicBezTo>
                    <a:pt x="10525" y="12082"/>
                    <a:pt x="10847" y="11618"/>
                    <a:pt x="10752" y="11130"/>
                  </a:cubicBezTo>
                  <a:lnTo>
                    <a:pt x="9180" y="2498"/>
                  </a:lnTo>
                  <a:cubicBezTo>
                    <a:pt x="9107" y="2067"/>
                    <a:pt x="8737" y="1766"/>
                    <a:pt x="8316" y="1766"/>
                  </a:cubicBezTo>
                  <a:cubicBezTo>
                    <a:pt x="8260" y="1766"/>
                    <a:pt x="8202" y="1772"/>
                    <a:pt x="8144" y="1783"/>
                  </a:cubicBezTo>
                  <a:lnTo>
                    <a:pt x="6858" y="2009"/>
                  </a:lnTo>
                  <a:lnTo>
                    <a:pt x="6799" y="1736"/>
                  </a:lnTo>
                  <a:cubicBezTo>
                    <a:pt x="6745" y="1446"/>
                    <a:pt x="6497" y="1252"/>
                    <a:pt x="6213" y="1252"/>
                  </a:cubicBezTo>
                  <a:cubicBezTo>
                    <a:pt x="6183" y="1252"/>
                    <a:pt x="6152" y="1255"/>
                    <a:pt x="6120" y="1259"/>
                  </a:cubicBezTo>
                  <a:lnTo>
                    <a:pt x="5180" y="1438"/>
                  </a:lnTo>
                  <a:cubicBezTo>
                    <a:pt x="5227" y="1259"/>
                    <a:pt x="5239" y="1081"/>
                    <a:pt x="5203" y="914"/>
                  </a:cubicBezTo>
                  <a:cubicBezTo>
                    <a:pt x="5119" y="378"/>
                    <a:pt x="4665" y="0"/>
                    <a:pt x="4150"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008" name="Google Shape;7008;p72"/>
            <p:cNvSpPr/>
            <p:nvPr/>
          </p:nvSpPr>
          <p:spPr>
            <a:xfrm>
              <a:off x="3194834" y="1280275"/>
              <a:ext cx="60123" cy="49866"/>
            </a:xfrm>
            <a:custGeom>
              <a:avLst/>
              <a:gdLst/>
              <a:ahLst/>
              <a:cxnLst/>
              <a:rect l="l" t="t" r="r" b="b"/>
              <a:pathLst>
                <a:path w="1864" h="1546" extrusionOk="0">
                  <a:moveTo>
                    <a:pt x="1014" y="1"/>
                  </a:moveTo>
                  <a:cubicBezTo>
                    <a:pt x="970" y="1"/>
                    <a:pt x="926" y="4"/>
                    <a:pt x="881" y="12"/>
                  </a:cubicBezTo>
                  <a:cubicBezTo>
                    <a:pt x="191" y="131"/>
                    <a:pt x="0" y="1012"/>
                    <a:pt x="572" y="1405"/>
                  </a:cubicBezTo>
                  <a:cubicBezTo>
                    <a:pt x="710" y="1502"/>
                    <a:pt x="860" y="1545"/>
                    <a:pt x="1007" y="1545"/>
                  </a:cubicBezTo>
                  <a:cubicBezTo>
                    <a:pt x="1454" y="1545"/>
                    <a:pt x="1864" y="1142"/>
                    <a:pt x="1774" y="631"/>
                  </a:cubicBezTo>
                  <a:cubicBezTo>
                    <a:pt x="1700" y="259"/>
                    <a:pt x="1378" y="1"/>
                    <a:pt x="101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009" name="Google Shape;7009;p72"/>
            <p:cNvSpPr/>
            <p:nvPr/>
          </p:nvSpPr>
          <p:spPr>
            <a:xfrm>
              <a:off x="3262570" y="1265502"/>
              <a:ext cx="125472" cy="43996"/>
            </a:xfrm>
            <a:custGeom>
              <a:avLst/>
              <a:gdLst/>
              <a:ahLst/>
              <a:cxnLst/>
              <a:rect l="l" t="t" r="r" b="b"/>
              <a:pathLst>
                <a:path w="3890" h="1364" extrusionOk="0">
                  <a:moveTo>
                    <a:pt x="3293" y="0"/>
                  </a:moveTo>
                  <a:cubicBezTo>
                    <a:pt x="3252" y="0"/>
                    <a:pt x="3209" y="6"/>
                    <a:pt x="3163" y="17"/>
                  </a:cubicBezTo>
                  <a:lnTo>
                    <a:pt x="567" y="494"/>
                  </a:lnTo>
                  <a:cubicBezTo>
                    <a:pt x="1" y="571"/>
                    <a:pt x="108" y="1364"/>
                    <a:pt x="608" y="1364"/>
                  </a:cubicBezTo>
                  <a:cubicBezTo>
                    <a:pt x="644" y="1364"/>
                    <a:pt x="682" y="1360"/>
                    <a:pt x="722" y="1351"/>
                  </a:cubicBezTo>
                  <a:lnTo>
                    <a:pt x="3318" y="875"/>
                  </a:lnTo>
                  <a:cubicBezTo>
                    <a:pt x="3890" y="809"/>
                    <a:pt x="3791" y="0"/>
                    <a:pt x="3293"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010" name="Google Shape;7010;p72"/>
            <p:cNvSpPr/>
            <p:nvPr/>
          </p:nvSpPr>
          <p:spPr>
            <a:xfrm>
              <a:off x="3207510" y="1349784"/>
              <a:ext cx="60123" cy="49866"/>
            </a:xfrm>
            <a:custGeom>
              <a:avLst/>
              <a:gdLst/>
              <a:ahLst/>
              <a:cxnLst/>
              <a:rect l="l" t="t" r="r" b="b"/>
              <a:pathLst>
                <a:path w="1864" h="1546" extrusionOk="0">
                  <a:moveTo>
                    <a:pt x="1013" y="1"/>
                  </a:moveTo>
                  <a:cubicBezTo>
                    <a:pt x="970" y="1"/>
                    <a:pt x="926" y="4"/>
                    <a:pt x="881" y="12"/>
                  </a:cubicBezTo>
                  <a:cubicBezTo>
                    <a:pt x="203" y="131"/>
                    <a:pt x="0" y="1012"/>
                    <a:pt x="572" y="1405"/>
                  </a:cubicBezTo>
                  <a:cubicBezTo>
                    <a:pt x="710" y="1502"/>
                    <a:pt x="861" y="1545"/>
                    <a:pt x="1008" y="1545"/>
                  </a:cubicBezTo>
                  <a:cubicBezTo>
                    <a:pt x="1454" y="1545"/>
                    <a:pt x="1864" y="1145"/>
                    <a:pt x="1774" y="643"/>
                  </a:cubicBezTo>
                  <a:cubicBezTo>
                    <a:pt x="1700" y="260"/>
                    <a:pt x="1378" y="1"/>
                    <a:pt x="101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011" name="Google Shape;7011;p72"/>
            <p:cNvSpPr/>
            <p:nvPr/>
          </p:nvSpPr>
          <p:spPr>
            <a:xfrm>
              <a:off x="3277149" y="1335140"/>
              <a:ext cx="121247" cy="43544"/>
            </a:xfrm>
            <a:custGeom>
              <a:avLst/>
              <a:gdLst/>
              <a:ahLst/>
              <a:cxnLst/>
              <a:rect l="l" t="t" r="r" b="b"/>
              <a:pathLst>
                <a:path w="3759" h="1350" extrusionOk="0">
                  <a:moveTo>
                    <a:pt x="3139" y="0"/>
                  </a:moveTo>
                  <a:cubicBezTo>
                    <a:pt x="3127" y="0"/>
                    <a:pt x="3116" y="1"/>
                    <a:pt x="3104" y="2"/>
                  </a:cubicBezTo>
                  <a:lnTo>
                    <a:pt x="508" y="478"/>
                  </a:lnTo>
                  <a:cubicBezTo>
                    <a:pt x="0" y="628"/>
                    <a:pt x="119" y="1349"/>
                    <a:pt x="615" y="1349"/>
                  </a:cubicBezTo>
                  <a:cubicBezTo>
                    <a:pt x="631" y="1349"/>
                    <a:pt x="647" y="1348"/>
                    <a:pt x="663" y="1347"/>
                  </a:cubicBezTo>
                  <a:lnTo>
                    <a:pt x="3258" y="883"/>
                  </a:lnTo>
                  <a:cubicBezTo>
                    <a:pt x="3759" y="731"/>
                    <a:pt x="3634" y="0"/>
                    <a:pt x="3139"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012" name="Google Shape;7012;p72"/>
            <p:cNvSpPr/>
            <p:nvPr/>
          </p:nvSpPr>
          <p:spPr>
            <a:xfrm>
              <a:off x="3221315" y="1424293"/>
              <a:ext cx="59769" cy="49834"/>
            </a:xfrm>
            <a:custGeom>
              <a:avLst/>
              <a:gdLst/>
              <a:ahLst/>
              <a:cxnLst/>
              <a:rect l="l" t="t" r="r" b="b"/>
              <a:pathLst>
                <a:path w="1853" h="1545" extrusionOk="0">
                  <a:moveTo>
                    <a:pt x="1003" y="0"/>
                  </a:moveTo>
                  <a:cubicBezTo>
                    <a:pt x="959" y="0"/>
                    <a:pt x="914" y="4"/>
                    <a:pt x="870" y="12"/>
                  </a:cubicBezTo>
                  <a:cubicBezTo>
                    <a:pt x="191" y="131"/>
                    <a:pt x="1" y="1012"/>
                    <a:pt x="560" y="1405"/>
                  </a:cubicBezTo>
                  <a:cubicBezTo>
                    <a:pt x="701" y="1502"/>
                    <a:pt x="853" y="1545"/>
                    <a:pt x="1000" y="1545"/>
                  </a:cubicBezTo>
                  <a:cubicBezTo>
                    <a:pt x="1449" y="1545"/>
                    <a:pt x="1853" y="1142"/>
                    <a:pt x="1763" y="631"/>
                  </a:cubicBezTo>
                  <a:cubicBezTo>
                    <a:pt x="1699" y="259"/>
                    <a:pt x="1369" y="0"/>
                    <a:pt x="1003"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013" name="Google Shape;7013;p72"/>
            <p:cNvSpPr/>
            <p:nvPr/>
          </p:nvSpPr>
          <p:spPr>
            <a:xfrm>
              <a:off x="3290567" y="1409230"/>
              <a:ext cx="121924" cy="43931"/>
            </a:xfrm>
            <a:custGeom>
              <a:avLst/>
              <a:gdLst/>
              <a:ahLst/>
              <a:cxnLst/>
              <a:rect l="l" t="t" r="r" b="b"/>
              <a:pathLst>
                <a:path w="3780" h="1362" extrusionOk="0">
                  <a:moveTo>
                    <a:pt x="3152" y="0"/>
                  </a:moveTo>
                  <a:cubicBezTo>
                    <a:pt x="3137" y="0"/>
                    <a:pt x="3121" y="1"/>
                    <a:pt x="3104" y="2"/>
                  </a:cubicBezTo>
                  <a:lnTo>
                    <a:pt x="3104" y="14"/>
                  </a:lnTo>
                  <a:lnTo>
                    <a:pt x="509" y="479"/>
                  </a:lnTo>
                  <a:cubicBezTo>
                    <a:pt x="0" y="617"/>
                    <a:pt x="120" y="1362"/>
                    <a:pt x="617" y="1362"/>
                  </a:cubicBezTo>
                  <a:cubicBezTo>
                    <a:pt x="633" y="1362"/>
                    <a:pt x="648" y="1361"/>
                    <a:pt x="664" y="1360"/>
                  </a:cubicBezTo>
                  <a:lnTo>
                    <a:pt x="3271" y="883"/>
                  </a:lnTo>
                  <a:cubicBezTo>
                    <a:pt x="3779" y="733"/>
                    <a:pt x="3660" y="0"/>
                    <a:pt x="315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014" name="Google Shape;7014;p72"/>
            <p:cNvSpPr/>
            <p:nvPr/>
          </p:nvSpPr>
          <p:spPr>
            <a:xfrm>
              <a:off x="3632631" y="1251439"/>
              <a:ext cx="196272" cy="181563"/>
            </a:xfrm>
            <a:custGeom>
              <a:avLst/>
              <a:gdLst/>
              <a:ahLst/>
              <a:cxnLst/>
              <a:rect l="l" t="t" r="r" b="b"/>
              <a:pathLst>
                <a:path w="6085" h="5629" extrusionOk="0">
                  <a:moveTo>
                    <a:pt x="3608" y="1"/>
                  </a:moveTo>
                  <a:lnTo>
                    <a:pt x="1215" y="1620"/>
                  </a:lnTo>
                  <a:cubicBezTo>
                    <a:pt x="250" y="2275"/>
                    <a:pt x="0" y="3585"/>
                    <a:pt x="667" y="4549"/>
                  </a:cubicBezTo>
                  <a:lnTo>
                    <a:pt x="774" y="4704"/>
                  </a:lnTo>
                  <a:cubicBezTo>
                    <a:pt x="1182" y="5305"/>
                    <a:pt x="1845" y="5629"/>
                    <a:pt x="2519" y="5629"/>
                  </a:cubicBezTo>
                  <a:cubicBezTo>
                    <a:pt x="2927" y="5629"/>
                    <a:pt x="3340" y="5510"/>
                    <a:pt x="3703" y="5264"/>
                  </a:cubicBezTo>
                  <a:lnTo>
                    <a:pt x="6084" y="3644"/>
                  </a:lnTo>
                  <a:lnTo>
                    <a:pt x="3608" y="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015" name="Google Shape;7015;p72"/>
            <p:cNvSpPr/>
            <p:nvPr/>
          </p:nvSpPr>
          <p:spPr>
            <a:xfrm>
              <a:off x="3765490" y="1176188"/>
              <a:ext cx="196272" cy="181660"/>
            </a:xfrm>
            <a:custGeom>
              <a:avLst/>
              <a:gdLst/>
              <a:ahLst/>
              <a:cxnLst/>
              <a:rect l="l" t="t" r="r" b="b"/>
              <a:pathLst>
                <a:path w="6085" h="5632" extrusionOk="0">
                  <a:moveTo>
                    <a:pt x="3589" y="1"/>
                  </a:moveTo>
                  <a:cubicBezTo>
                    <a:pt x="3177" y="1"/>
                    <a:pt x="2761" y="120"/>
                    <a:pt x="2394" y="369"/>
                  </a:cubicBezTo>
                  <a:lnTo>
                    <a:pt x="1" y="1989"/>
                  </a:lnTo>
                  <a:lnTo>
                    <a:pt x="2477" y="5632"/>
                  </a:lnTo>
                  <a:lnTo>
                    <a:pt x="4871" y="4001"/>
                  </a:lnTo>
                  <a:cubicBezTo>
                    <a:pt x="5835" y="3346"/>
                    <a:pt x="6085" y="2036"/>
                    <a:pt x="5430" y="1072"/>
                  </a:cubicBezTo>
                  <a:lnTo>
                    <a:pt x="5430" y="1072"/>
                  </a:lnTo>
                  <a:lnTo>
                    <a:pt x="5430" y="1084"/>
                  </a:lnTo>
                  <a:lnTo>
                    <a:pt x="5323" y="917"/>
                  </a:lnTo>
                  <a:cubicBezTo>
                    <a:pt x="4917" y="319"/>
                    <a:pt x="4260" y="1"/>
                    <a:pt x="3589"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016" name="Google Shape;7016;p72"/>
            <p:cNvSpPr/>
            <p:nvPr/>
          </p:nvSpPr>
          <p:spPr>
            <a:xfrm>
              <a:off x="2108389" y="99161"/>
              <a:ext cx="349515" cy="435378"/>
            </a:xfrm>
            <a:custGeom>
              <a:avLst/>
              <a:gdLst/>
              <a:ahLst/>
              <a:cxnLst/>
              <a:rect l="l" t="t" r="r" b="b"/>
              <a:pathLst>
                <a:path w="10836" h="13498" extrusionOk="0">
                  <a:moveTo>
                    <a:pt x="4147" y="412"/>
                  </a:moveTo>
                  <a:cubicBezTo>
                    <a:pt x="4434" y="412"/>
                    <a:pt x="4718" y="584"/>
                    <a:pt x="4775" y="971"/>
                  </a:cubicBezTo>
                  <a:cubicBezTo>
                    <a:pt x="4799" y="1173"/>
                    <a:pt x="4751" y="1364"/>
                    <a:pt x="4620" y="1518"/>
                  </a:cubicBezTo>
                  <a:lnTo>
                    <a:pt x="3834" y="1661"/>
                  </a:lnTo>
                  <a:cubicBezTo>
                    <a:pt x="3656" y="1566"/>
                    <a:pt x="3537" y="1399"/>
                    <a:pt x="3501" y="1209"/>
                  </a:cubicBezTo>
                  <a:cubicBezTo>
                    <a:pt x="3386" y="709"/>
                    <a:pt x="3770" y="412"/>
                    <a:pt x="4147" y="412"/>
                  </a:cubicBezTo>
                  <a:close/>
                  <a:moveTo>
                    <a:pt x="7842" y="2726"/>
                  </a:moveTo>
                  <a:cubicBezTo>
                    <a:pt x="8105" y="2726"/>
                    <a:pt x="8340" y="2907"/>
                    <a:pt x="8382" y="3185"/>
                  </a:cubicBezTo>
                  <a:lnTo>
                    <a:pt x="9775" y="10746"/>
                  </a:lnTo>
                  <a:cubicBezTo>
                    <a:pt x="9823" y="11043"/>
                    <a:pt x="9633" y="11329"/>
                    <a:pt x="9323" y="11377"/>
                  </a:cubicBezTo>
                  <a:lnTo>
                    <a:pt x="3060" y="12520"/>
                  </a:lnTo>
                  <a:cubicBezTo>
                    <a:pt x="3025" y="12527"/>
                    <a:pt x="2990" y="12530"/>
                    <a:pt x="2956" y="12530"/>
                  </a:cubicBezTo>
                  <a:cubicBezTo>
                    <a:pt x="2699" y="12530"/>
                    <a:pt x="2471" y="12342"/>
                    <a:pt x="2429" y="12079"/>
                  </a:cubicBezTo>
                  <a:lnTo>
                    <a:pt x="1048" y="4507"/>
                  </a:lnTo>
                  <a:cubicBezTo>
                    <a:pt x="989" y="4209"/>
                    <a:pt x="1191" y="3935"/>
                    <a:pt x="1489" y="3876"/>
                  </a:cubicBezTo>
                  <a:lnTo>
                    <a:pt x="2239" y="3745"/>
                  </a:lnTo>
                  <a:cubicBezTo>
                    <a:pt x="2270" y="3954"/>
                    <a:pt x="2448" y="4099"/>
                    <a:pt x="2653" y="4099"/>
                  </a:cubicBezTo>
                  <a:cubicBezTo>
                    <a:pt x="2681" y="4099"/>
                    <a:pt x="2710" y="4096"/>
                    <a:pt x="2739" y="4090"/>
                  </a:cubicBezTo>
                  <a:lnTo>
                    <a:pt x="6656" y="3376"/>
                  </a:lnTo>
                  <a:cubicBezTo>
                    <a:pt x="6894" y="3340"/>
                    <a:pt x="7049" y="3114"/>
                    <a:pt x="7001" y="2876"/>
                  </a:cubicBezTo>
                  <a:lnTo>
                    <a:pt x="7751" y="2733"/>
                  </a:lnTo>
                  <a:cubicBezTo>
                    <a:pt x="7782" y="2728"/>
                    <a:pt x="7812" y="2726"/>
                    <a:pt x="7842" y="2726"/>
                  </a:cubicBezTo>
                  <a:close/>
                  <a:moveTo>
                    <a:pt x="4134" y="1"/>
                  </a:moveTo>
                  <a:cubicBezTo>
                    <a:pt x="4071" y="1"/>
                    <a:pt x="4006" y="6"/>
                    <a:pt x="3941" y="18"/>
                  </a:cubicBezTo>
                  <a:cubicBezTo>
                    <a:pt x="3346" y="125"/>
                    <a:pt x="2953" y="697"/>
                    <a:pt x="3072" y="1280"/>
                  </a:cubicBezTo>
                  <a:cubicBezTo>
                    <a:pt x="3096" y="1459"/>
                    <a:pt x="3167" y="1614"/>
                    <a:pt x="3275" y="1756"/>
                  </a:cubicBezTo>
                  <a:lnTo>
                    <a:pt x="2501" y="1899"/>
                  </a:lnTo>
                  <a:cubicBezTo>
                    <a:pt x="2191" y="1959"/>
                    <a:pt x="1977" y="2268"/>
                    <a:pt x="2036" y="2578"/>
                  </a:cubicBezTo>
                  <a:lnTo>
                    <a:pt x="2084" y="2864"/>
                  </a:lnTo>
                  <a:lnTo>
                    <a:pt x="798" y="3102"/>
                  </a:lnTo>
                  <a:cubicBezTo>
                    <a:pt x="310" y="3185"/>
                    <a:pt x="0" y="3650"/>
                    <a:pt x="84" y="4126"/>
                  </a:cubicBezTo>
                  <a:lnTo>
                    <a:pt x="1655" y="12758"/>
                  </a:lnTo>
                  <a:cubicBezTo>
                    <a:pt x="1741" y="13194"/>
                    <a:pt x="2111" y="13497"/>
                    <a:pt x="2537" y="13497"/>
                  </a:cubicBezTo>
                  <a:cubicBezTo>
                    <a:pt x="2588" y="13497"/>
                    <a:pt x="2639" y="13493"/>
                    <a:pt x="2691" y="13484"/>
                  </a:cubicBezTo>
                  <a:lnTo>
                    <a:pt x="10025" y="12139"/>
                  </a:lnTo>
                  <a:cubicBezTo>
                    <a:pt x="10514" y="12055"/>
                    <a:pt x="10835" y="11579"/>
                    <a:pt x="10752" y="11103"/>
                  </a:cubicBezTo>
                  <a:lnTo>
                    <a:pt x="9168" y="2483"/>
                  </a:lnTo>
                  <a:cubicBezTo>
                    <a:pt x="9094" y="2046"/>
                    <a:pt x="8715" y="1743"/>
                    <a:pt x="8287" y="1743"/>
                  </a:cubicBezTo>
                  <a:cubicBezTo>
                    <a:pt x="8236" y="1743"/>
                    <a:pt x="8184" y="1748"/>
                    <a:pt x="8132" y="1756"/>
                  </a:cubicBezTo>
                  <a:lnTo>
                    <a:pt x="6847" y="1995"/>
                  </a:lnTo>
                  <a:lnTo>
                    <a:pt x="6799" y="1721"/>
                  </a:lnTo>
                  <a:cubicBezTo>
                    <a:pt x="6746" y="1435"/>
                    <a:pt x="6506" y="1235"/>
                    <a:pt x="6228" y="1235"/>
                  </a:cubicBezTo>
                  <a:cubicBezTo>
                    <a:pt x="6192" y="1235"/>
                    <a:pt x="6156" y="1238"/>
                    <a:pt x="6120" y="1245"/>
                  </a:cubicBezTo>
                  <a:lnTo>
                    <a:pt x="5168" y="1411"/>
                  </a:lnTo>
                  <a:cubicBezTo>
                    <a:pt x="5227" y="1245"/>
                    <a:pt x="5239" y="1066"/>
                    <a:pt x="5203" y="899"/>
                  </a:cubicBezTo>
                  <a:cubicBezTo>
                    <a:pt x="5108" y="370"/>
                    <a:pt x="4646" y="1"/>
                    <a:pt x="413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017" name="Google Shape;7017;p72"/>
            <p:cNvSpPr/>
            <p:nvPr/>
          </p:nvSpPr>
          <p:spPr>
            <a:xfrm>
              <a:off x="2170222" y="255566"/>
              <a:ext cx="60059" cy="49898"/>
            </a:xfrm>
            <a:custGeom>
              <a:avLst/>
              <a:gdLst/>
              <a:ahLst/>
              <a:cxnLst/>
              <a:rect l="l" t="t" r="r" b="b"/>
              <a:pathLst>
                <a:path w="1862" h="1547" extrusionOk="0">
                  <a:moveTo>
                    <a:pt x="1015" y="1"/>
                  </a:moveTo>
                  <a:cubicBezTo>
                    <a:pt x="967" y="1"/>
                    <a:pt x="918" y="5"/>
                    <a:pt x="869" y="15"/>
                  </a:cubicBezTo>
                  <a:cubicBezTo>
                    <a:pt x="191" y="134"/>
                    <a:pt x="0" y="1015"/>
                    <a:pt x="572" y="1408"/>
                  </a:cubicBezTo>
                  <a:cubicBezTo>
                    <a:pt x="709" y="1504"/>
                    <a:pt x="857" y="1547"/>
                    <a:pt x="1002" y="1547"/>
                  </a:cubicBezTo>
                  <a:cubicBezTo>
                    <a:pt x="1450" y="1547"/>
                    <a:pt x="1861" y="1138"/>
                    <a:pt x="1762" y="634"/>
                  </a:cubicBezTo>
                  <a:cubicBezTo>
                    <a:pt x="1699" y="266"/>
                    <a:pt x="1377" y="1"/>
                    <a:pt x="1015"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018" name="Google Shape;7018;p72"/>
            <p:cNvSpPr/>
            <p:nvPr/>
          </p:nvSpPr>
          <p:spPr>
            <a:xfrm>
              <a:off x="2238409" y="241019"/>
              <a:ext cx="124117" cy="43706"/>
            </a:xfrm>
            <a:custGeom>
              <a:avLst/>
              <a:gdLst/>
              <a:ahLst/>
              <a:cxnLst/>
              <a:rect l="l" t="t" r="r" b="b"/>
              <a:pathLst>
                <a:path w="3848" h="1355" extrusionOk="0">
                  <a:moveTo>
                    <a:pt x="3261" y="1"/>
                  </a:moveTo>
                  <a:cubicBezTo>
                    <a:pt x="3225" y="1"/>
                    <a:pt x="3188" y="5"/>
                    <a:pt x="3149" y="14"/>
                  </a:cubicBezTo>
                  <a:lnTo>
                    <a:pt x="553" y="490"/>
                  </a:lnTo>
                  <a:cubicBezTo>
                    <a:pt x="1" y="580"/>
                    <a:pt x="121" y="1354"/>
                    <a:pt x="622" y="1354"/>
                  </a:cubicBezTo>
                  <a:cubicBezTo>
                    <a:pt x="649" y="1354"/>
                    <a:pt x="678" y="1352"/>
                    <a:pt x="708" y="1347"/>
                  </a:cubicBezTo>
                  <a:lnTo>
                    <a:pt x="3292" y="871"/>
                  </a:lnTo>
                  <a:cubicBezTo>
                    <a:pt x="3847" y="793"/>
                    <a:pt x="3750" y="1"/>
                    <a:pt x="3261"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019" name="Google Shape;7019;p72"/>
            <p:cNvSpPr/>
            <p:nvPr/>
          </p:nvSpPr>
          <p:spPr>
            <a:xfrm>
              <a:off x="2182898" y="325172"/>
              <a:ext cx="60123" cy="49866"/>
            </a:xfrm>
            <a:custGeom>
              <a:avLst/>
              <a:gdLst/>
              <a:ahLst/>
              <a:cxnLst/>
              <a:rect l="l" t="t" r="r" b="b"/>
              <a:pathLst>
                <a:path w="1864" h="1546" extrusionOk="0">
                  <a:moveTo>
                    <a:pt x="1014" y="1"/>
                  </a:moveTo>
                  <a:cubicBezTo>
                    <a:pt x="970" y="1"/>
                    <a:pt x="926" y="4"/>
                    <a:pt x="881" y="12"/>
                  </a:cubicBezTo>
                  <a:cubicBezTo>
                    <a:pt x="191" y="131"/>
                    <a:pt x="0" y="1012"/>
                    <a:pt x="572" y="1405"/>
                  </a:cubicBezTo>
                  <a:cubicBezTo>
                    <a:pt x="710" y="1502"/>
                    <a:pt x="860" y="1545"/>
                    <a:pt x="1007" y="1545"/>
                  </a:cubicBezTo>
                  <a:cubicBezTo>
                    <a:pt x="1454" y="1545"/>
                    <a:pt x="1864" y="1142"/>
                    <a:pt x="1774" y="631"/>
                  </a:cubicBezTo>
                  <a:cubicBezTo>
                    <a:pt x="1700" y="259"/>
                    <a:pt x="1378" y="1"/>
                    <a:pt x="101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020" name="Google Shape;7020;p72"/>
            <p:cNvSpPr/>
            <p:nvPr/>
          </p:nvSpPr>
          <p:spPr>
            <a:xfrm>
              <a:off x="2252408" y="310528"/>
              <a:ext cx="121376" cy="43512"/>
            </a:xfrm>
            <a:custGeom>
              <a:avLst/>
              <a:gdLst/>
              <a:ahLst/>
              <a:cxnLst/>
              <a:rect l="l" t="t" r="r" b="b"/>
              <a:pathLst>
                <a:path w="3763" h="1349" extrusionOk="0">
                  <a:moveTo>
                    <a:pt x="3132" y="0"/>
                  </a:moveTo>
                  <a:cubicBezTo>
                    <a:pt x="3120" y="0"/>
                    <a:pt x="3108" y="1"/>
                    <a:pt x="3096" y="2"/>
                  </a:cubicBezTo>
                  <a:lnTo>
                    <a:pt x="500" y="478"/>
                  </a:lnTo>
                  <a:cubicBezTo>
                    <a:pt x="0" y="618"/>
                    <a:pt x="125" y="1348"/>
                    <a:pt x="631" y="1348"/>
                  </a:cubicBezTo>
                  <a:cubicBezTo>
                    <a:pt x="643" y="1348"/>
                    <a:pt x="655" y="1348"/>
                    <a:pt x="667" y="1347"/>
                  </a:cubicBezTo>
                  <a:lnTo>
                    <a:pt x="3263" y="871"/>
                  </a:lnTo>
                  <a:cubicBezTo>
                    <a:pt x="3763" y="731"/>
                    <a:pt x="3638" y="0"/>
                    <a:pt x="313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021" name="Google Shape;7021;p72"/>
            <p:cNvSpPr/>
            <p:nvPr/>
          </p:nvSpPr>
          <p:spPr>
            <a:xfrm>
              <a:off x="2196316" y="399294"/>
              <a:ext cx="60156" cy="50189"/>
            </a:xfrm>
            <a:custGeom>
              <a:avLst/>
              <a:gdLst/>
              <a:ahLst/>
              <a:cxnLst/>
              <a:rect l="l" t="t" r="r" b="b"/>
              <a:pathLst>
                <a:path w="1865" h="1556" extrusionOk="0">
                  <a:moveTo>
                    <a:pt x="1014" y="1"/>
                  </a:moveTo>
                  <a:cubicBezTo>
                    <a:pt x="971" y="1"/>
                    <a:pt x="926" y="4"/>
                    <a:pt x="882" y="12"/>
                  </a:cubicBezTo>
                  <a:cubicBezTo>
                    <a:pt x="191" y="131"/>
                    <a:pt x="1" y="1012"/>
                    <a:pt x="572" y="1417"/>
                  </a:cubicBezTo>
                  <a:cubicBezTo>
                    <a:pt x="709" y="1513"/>
                    <a:pt x="858" y="1556"/>
                    <a:pt x="1003" y="1556"/>
                  </a:cubicBezTo>
                  <a:cubicBezTo>
                    <a:pt x="1452" y="1556"/>
                    <a:pt x="1865" y="1147"/>
                    <a:pt x="1775" y="643"/>
                  </a:cubicBezTo>
                  <a:cubicBezTo>
                    <a:pt x="1701" y="260"/>
                    <a:pt x="1379" y="1"/>
                    <a:pt x="101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022" name="Google Shape;7022;p72"/>
            <p:cNvSpPr/>
            <p:nvPr/>
          </p:nvSpPr>
          <p:spPr>
            <a:xfrm>
              <a:off x="2265310" y="384586"/>
              <a:ext cx="122472" cy="44028"/>
            </a:xfrm>
            <a:custGeom>
              <a:avLst/>
              <a:gdLst/>
              <a:ahLst/>
              <a:cxnLst/>
              <a:rect l="l" t="t" r="r" b="b"/>
              <a:pathLst>
                <a:path w="3797" h="1365" extrusionOk="0">
                  <a:moveTo>
                    <a:pt x="3170" y="0"/>
                  </a:moveTo>
                  <a:cubicBezTo>
                    <a:pt x="3152" y="0"/>
                    <a:pt x="3132" y="1"/>
                    <a:pt x="3113" y="4"/>
                  </a:cubicBezTo>
                  <a:lnTo>
                    <a:pt x="3125" y="4"/>
                  </a:lnTo>
                  <a:lnTo>
                    <a:pt x="529" y="480"/>
                  </a:lnTo>
                  <a:cubicBezTo>
                    <a:pt x="1" y="606"/>
                    <a:pt x="115" y="1364"/>
                    <a:pt x="626" y="1364"/>
                  </a:cubicBezTo>
                  <a:cubicBezTo>
                    <a:pt x="645" y="1364"/>
                    <a:pt x="664" y="1363"/>
                    <a:pt x="684" y="1361"/>
                  </a:cubicBezTo>
                  <a:lnTo>
                    <a:pt x="3279" y="885"/>
                  </a:lnTo>
                  <a:cubicBezTo>
                    <a:pt x="3796" y="758"/>
                    <a:pt x="3681" y="0"/>
                    <a:pt x="3170"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023" name="Google Shape;7023;p72"/>
            <p:cNvSpPr/>
            <p:nvPr/>
          </p:nvSpPr>
          <p:spPr>
            <a:xfrm>
              <a:off x="2138741" y="708297"/>
              <a:ext cx="250783" cy="224721"/>
            </a:xfrm>
            <a:custGeom>
              <a:avLst/>
              <a:gdLst/>
              <a:ahLst/>
              <a:cxnLst/>
              <a:rect l="l" t="t" r="r" b="b"/>
              <a:pathLst>
                <a:path w="7775" h="6967" extrusionOk="0">
                  <a:moveTo>
                    <a:pt x="3934" y="1"/>
                  </a:moveTo>
                  <a:cubicBezTo>
                    <a:pt x="2904" y="1"/>
                    <a:pt x="1893" y="465"/>
                    <a:pt x="1226" y="1338"/>
                  </a:cubicBezTo>
                  <a:lnTo>
                    <a:pt x="6965" y="4969"/>
                  </a:lnTo>
                  <a:cubicBezTo>
                    <a:pt x="7775" y="3398"/>
                    <a:pt x="7251" y="1469"/>
                    <a:pt x="5763" y="528"/>
                  </a:cubicBezTo>
                  <a:cubicBezTo>
                    <a:pt x="5195" y="173"/>
                    <a:pt x="4561" y="1"/>
                    <a:pt x="3934" y="1"/>
                  </a:cubicBezTo>
                  <a:close/>
                  <a:moveTo>
                    <a:pt x="822" y="1993"/>
                  </a:moveTo>
                  <a:lnTo>
                    <a:pt x="822" y="1993"/>
                  </a:lnTo>
                  <a:cubicBezTo>
                    <a:pt x="0" y="3553"/>
                    <a:pt x="524" y="5493"/>
                    <a:pt x="2024" y="6434"/>
                  </a:cubicBezTo>
                  <a:cubicBezTo>
                    <a:pt x="2590" y="6793"/>
                    <a:pt x="3222" y="6966"/>
                    <a:pt x="3847" y="6966"/>
                  </a:cubicBezTo>
                  <a:cubicBezTo>
                    <a:pt x="4879" y="6966"/>
                    <a:pt x="5893" y="6495"/>
                    <a:pt x="6560" y="5612"/>
                  </a:cubicBezTo>
                  <a:lnTo>
                    <a:pt x="822" y="1993"/>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024" name="Google Shape;7024;p72"/>
            <p:cNvSpPr/>
            <p:nvPr/>
          </p:nvSpPr>
          <p:spPr>
            <a:xfrm>
              <a:off x="2608019" y="226472"/>
              <a:ext cx="196272" cy="181918"/>
            </a:xfrm>
            <a:custGeom>
              <a:avLst/>
              <a:gdLst/>
              <a:ahLst/>
              <a:cxnLst/>
              <a:rect l="l" t="t" r="r" b="b"/>
              <a:pathLst>
                <a:path w="6085" h="5640" extrusionOk="0">
                  <a:moveTo>
                    <a:pt x="3608" y="0"/>
                  </a:moveTo>
                  <a:lnTo>
                    <a:pt x="1215" y="1631"/>
                  </a:lnTo>
                  <a:cubicBezTo>
                    <a:pt x="250" y="2286"/>
                    <a:pt x="0" y="3596"/>
                    <a:pt x="655" y="4560"/>
                  </a:cubicBezTo>
                  <a:lnTo>
                    <a:pt x="762" y="4715"/>
                  </a:lnTo>
                  <a:cubicBezTo>
                    <a:pt x="1171" y="5316"/>
                    <a:pt x="1833" y="5640"/>
                    <a:pt x="2508" y="5640"/>
                  </a:cubicBezTo>
                  <a:cubicBezTo>
                    <a:pt x="2916" y="5640"/>
                    <a:pt x="3328" y="5521"/>
                    <a:pt x="3691" y="5275"/>
                  </a:cubicBezTo>
                  <a:lnTo>
                    <a:pt x="6085" y="3644"/>
                  </a:lnTo>
                  <a:lnTo>
                    <a:pt x="3608" y="0"/>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025" name="Google Shape;7025;p72"/>
            <p:cNvSpPr/>
            <p:nvPr/>
          </p:nvSpPr>
          <p:spPr>
            <a:xfrm>
              <a:off x="2740909" y="151317"/>
              <a:ext cx="196272" cy="181563"/>
            </a:xfrm>
            <a:custGeom>
              <a:avLst/>
              <a:gdLst/>
              <a:ahLst/>
              <a:cxnLst/>
              <a:rect l="l" t="t" r="r" b="b"/>
              <a:pathLst>
                <a:path w="6085" h="5629" extrusionOk="0">
                  <a:moveTo>
                    <a:pt x="3571" y="1"/>
                  </a:moveTo>
                  <a:cubicBezTo>
                    <a:pt x="3163" y="1"/>
                    <a:pt x="2752" y="119"/>
                    <a:pt x="2393" y="366"/>
                  </a:cubicBezTo>
                  <a:lnTo>
                    <a:pt x="0" y="1985"/>
                  </a:lnTo>
                  <a:lnTo>
                    <a:pt x="2477" y="5628"/>
                  </a:lnTo>
                  <a:lnTo>
                    <a:pt x="4870" y="4009"/>
                  </a:lnTo>
                  <a:cubicBezTo>
                    <a:pt x="5834" y="3354"/>
                    <a:pt x="6084" y="2044"/>
                    <a:pt x="5429" y="1080"/>
                  </a:cubicBezTo>
                  <a:lnTo>
                    <a:pt x="5310" y="925"/>
                  </a:lnTo>
                  <a:cubicBezTo>
                    <a:pt x="4910" y="324"/>
                    <a:pt x="4245" y="1"/>
                    <a:pt x="3571"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026" name="Google Shape;7026;p72"/>
            <p:cNvSpPr/>
            <p:nvPr/>
          </p:nvSpPr>
          <p:spPr>
            <a:xfrm>
              <a:off x="2550799" y="602242"/>
              <a:ext cx="346032" cy="344032"/>
            </a:xfrm>
            <a:custGeom>
              <a:avLst/>
              <a:gdLst/>
              <a:ahLst/>
              <a:cxnLst/>
              <a:rect l="l" t="t" r="r" b="b"/>
              <a:pathLst>
                <a:path w="10728" h="10666" extrusionOk="0">
                  <a:moveTo>
                    <a:pt x="5007" y="1"/>
                  </a:moveTo>
                  <a:cubicBezTo>
                    <a:pt x="4823" y="1"/>
                    <a:pt x="4676" y="136"/>
                    <a:pt x="4644" y="328"/>
                  </a:cubicBezTo>
                  <a:lnTo>
                    <a:pt x="4191" y="3805"/>
                  </a:lnTo>
                  <a:lnTo>
                    <a:pt x="715" y="3340"/>
                  </a:lnTo>
                  <a:cubicBezTo>
                    <a:pt x="699" y="3338"/>
                    <a:pt x="684" y="3338"/>
                    <a:pt x="668" y="3338"/>
                  </a:cubicBezTo>
                  <a:cubicBezTo>
                    <a:pt x="475" y="3338"/>
                    <a:pt x="319" y="3474"/>
                    <a:pt x="286" y="3662"/>
                  </a:cubicBezTo>
                  <a:lnTo>
                    <a:pt x="36" y="5638"/>
                  </a:lnTo>
                  <a:cubicBezTo>
                    <a:pt x="0" y="5840"/>
                    <a:pt x="143" y="6031"/>
                    <a:pt x="346" y="6055"/>
                  </a:cubicBezTo>
                  <a:lnTo>
                    <a:pt x="346" y="6043"/>
                  </a:lnTo>
                  <a:lnTo>
                    <a:pt x="3822" y="6507"/>
                  </a:lnTo>
                  <a:lnTo>
                    <a:pt x="3370" y="9984"/>
                  </a:lnTo>
                  <a:cubicBezTo>
                    <a:pt x="3334" y="10186"/>
                    <a:pt x="3489" y="10377"/>
                    <a:pt x="3691" y="10401"/>
                  </a:cubicBezTo>
                  <a:lnTo>
                    <a:pt x="5668" y="10663"/>
                  </a:lnTo>
                  <a:cubicBezTo>
                    <a:pt x="5683" y="10664"/>
                    <a:pt x="5697" y="10665"/>
                    <a:pt x="5712" y="10665"/>
                  </a:cubicBezTo>
                  <a:cubicBezTo>
                    <a:pt x="5896" y="10665"/>
                    <a:pt x="6051" y="10529"/>
                    <a:pt x="6085" y="10341"/>
                  </a:cubicBezTo>
                  <a:lnTo>
                    <a:pt x="6537" y="6864"/>
                  </a:lnTo>
                  <a:lnTo>
                    <a:pt x="10025" y="7329"/>
                  </a:lnTo>
                  <a:cubicBezTo>
                    <a:pt x="10040" y="7331"/>
                    <a:pt x="10055" y="7331"/>
                    <a:pt x="10069" y="7331"/>
                  </a:cubicBezTo>
                  <a:cubicBezTo>
                    <a:pt x="10253" y="7331"/>
                    <a:pt x="10409" y="7195"/>
                    <a:pt x="10442" y="7007"/>
                  </a:cubicBezTo>
                  <a:lnTo>
                    <a:pt x="10704" y="5031"/>
                  </a:lnTo>
                  <a:cubicBezTo>
                    <a:pt x="10728" y="4828"/>
                    <a:pt x="10585" y="4638"/>
                    <a:pt x="10383" y="4614"/>
                  </a:cubicBezTo>
                  <a:lnTo>
                    <a:pt x="6894" y="4150"/>
                  </a:lnTo>
                  <a:lnTo>
                    <a:pt x="7358" y="673"/>
                  </a:lnTo>
                  <a:cubicBezTo>
                    <a:pt x="7382" y="471"/>
                    <a:pt x="7239" y="280"/>
                    <a:pt x="7037" y="256"/>
                  </a:cubicBezTo>
                  <a:lnTo>
                    <a:pt x="5072" y="6"/>
                  </a:lnTo>
                  <a:cubicBezTo>
                    <a:pt x="5050" y="3"/>
                    <a:pt x="5029" y="1"/>
                    <a:pt x="5007"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027" name="Google Shape;7027;p72"/>
            <p:cNvSpPr/>
            <p:nvPr/>
          </p:nvSpPr>
          <p:spPr>
            <a:xfrm>
              <a:off x="2108002" y="1123773"/>
              <a:ext cx="349902" cy="435733"/>
            </a:xfrm>
            <a:custGeom>
              <a:avLst/>
              <a:gdLst/>
              <a:ahLst/>
              <a:cxnLst/>
              <a:rect l="l" t="t" r="r" b="b"/>
              <a:pathLst>
                <a:path w="10848" h="13509" extrusionOk="0">
                  <a:moveTo>
                    <a:pt x="4155" y="414"/>
                  </a:moveTo>
                  <a:cubicBezTo>
                    <a:pt x="4444" y="414"/>
                    <a:pt x="4730" y="589"/>
                    <a:pt x="4787" y="982"/>
                  </a:cubicBezTo>
                  <a:cubicBezTo>
                    <a:pt x="4811" y="1173"/>
                    <a:pt x="4763" y="1375"/>
                    <a:pt x="4632" y="1518"/>
                  </a:cubicBezTo>
                  <a:lnTo>
                    <a:pt x="3846" y="1673"/>
                  </a:lnTo>
                  <a:cubicBezTo>
                    <a:pt x="3668" y="1578"/>
                    <a:pt x="3549" y="1411"/>
                    <a:pt x="3513" y="1209"/>
                  </a:cubicBezTo>
                  <a:cubicBezTo>
                    <a:pt x="3398" y="710"/>
                    <a:pt x="3779" y="414"/>
                    <a:pt x="4155" y="414"/>
                  </a:cubicBezTo>
                  <a:close/>
                  <a:moveTo>
                    <a:pt x="7872" y="2734"/>
                  </a:moveTo>
                  <a:cubicBezTo>
                    <a:pt x="8128" y="2734"/>
                    <a:pt x="8354" y="2914"/>
                    <a:pt x="8406" y="3185"/>
                  </a:cubicBezTo>
                  <a:lnTo>
                    <a:pt x="9787" y="10746"/>
                  </a:lnTo>
                  <a:cubicBezTo>
                    <a:pt x="9835" y="11043"/>
                    <a:pt x="9645" y="11329"/>
                    <a:pt x="9335" y="11377"/>
                  </a:cubicBezTo>
                  <a:lnTo>
                    <a:pt x="3072" y="12520"/>
                  </a:lnTo>
                  <a:cubicBezTo>
                    <a:pt x="3037" y="12527"/>
                    <a:pt x="3002" y="12530"/>
                    <a:pt x="2968" y="12530"/>
                  </a:cubicBezTo>
                  <a:cubicBezTo>
                    <a:pt x="2711" y="12530"/>
                    <a:pt x="2483" y="12342"/>
                    <a:pt x="2441" y="12079"/>
                  </a:cubicBezTo>
                  <a:lnTo>
                    <a:pt x="1060" y="4519"/>
                  </a:lnTo>
                  <a:cubicBezTo>
                    <a:pt x="1013" y="4221"/>
                    <a:pt x="1215" y="3935"/>
                    <a:pt x="1513" y="3888"/>
                  </a:cubicBezTo>
                  <a:lnTo>
                    <a:pt x="2251" y="3745"/>
                  </a:lnTo>
                  <a:cubicBezTo>
                    <a:pt x="2294" y="3960"/>
                    <a:pt x="2483" y="4107"/>
                    <a:pt x="2694" y="4107"/>
                  </a:cubicBezTo>
                  <a:cubicBezTo>
                    <a:pt x="2717" y="4107"/>
                    <a:pt x="2740" y="4105"/>
                    <a:pt x="2763" y="4102"/>
                  </a:cubicBezTo>
                  <a:lnTo>
                    <a:pt x="6668" y="3387"/>
                  </a:lnTo>
                  <a:cubicBezTo>
                    <a:pt x="6906" y="3340"/>
                    <a:pt x="7061" y="3114"/>
                    <a:pt x="7025" y="2875"/>
                  </a:cubicBezTo>
                  <a:lnTo>
                    <a:pt x="7763" y="2745"/>
                  </a:lnTo>
                  <a:cubicBezTo>
                    <a:pt x="7800" y="2737"/>
                    <a:pt x="7836" y="2734"/>
                    <a:pt x="7872" y="2734"/>
                  </a:cubicBezTo>
                  <a:close/>
                  <a:moveTo>
                    <a:pt x="4146" y="0"/>
                  </a:moveTo>
                  <a:cubicBezTo>
                    <a:pt x="4083" y="0"/>
                    <a:pt x="4018" y="6"/>
                    <a:pt x="3953" y="18"/>
                  </a:cubicBezTo>
                  <a:cubicBezTo>
                    <a:pt x="3358" y="125"/>
                    <a:pt x="2965" y="697"/>
                    <a:pt x="3084" y="1292"/>
                  </a:cubicBezTo>
                  <a:cubicBezTo>
                    <a:pt x="3108" y="1459"/>
                    <a:pt x="3179" y="1625"/>
                    <a:pt x="3287" y="1768"/>
                  </a:cubicBezTo>
                  <a:lnTo>
                    <a:pt x="2513" y="1911"/>
                  </a:lnTo>
                  <a:cubicBezTo>
                    <a:pt x="2203" y="1971"/>
                    <a:pt x="1989" y="2280"/>
                    <a:pt x="2048" y="2602"/>
                  </a:cubicBezTo>
                  <a:lnTo>
                    <a:pt x="2096" y="2875"/>
                  </a:lnTo>
                  <a:lnTo>
                    <a:pt x="810" y="3114"/>
                  </a:lnTo>
                  <a:cubicBezTo>
                    <a:pt x="322" y="3197"/>
                    <a:pt x="1" y="3661"/>
                    <a:pt x="96" y="4149"/>
                  </a:cubicBezTo>
                  <a:lnTo>
                    <a:pt x="1667" y="12770"/>
                  </a:lnTo>
                  <a:cubicBezTo>
                    <a:pt x="1742" y="13206"/>
                    <a:pt x="2121" y="13509"/>
                    <a:pt x="2549" y="13509"/>
                  </a:cubicBezTo>
                  <a:cubicBezTo>
                    <a:pt x="2600" y="13509"/>
                    <a:pt x="2651" y="13505"/>
                    <a:pt x="2703" y="13496"/>
                  </a:cubicBezTo>
                  <a:lnTo>
                    <a:pt x="10037" y="12150"/>
                  </a:lnTo>
                  <a:cubicBezTo>
                    <a:pt x="10526" y="12067"/>
                    <a:pt x="10847" y="11603"/>
                    <a:pt x="10764" y="11115"/>
                  </a:cubicBezTo>
                  <a:lnTo>
                    <a:pt x="9180" y="2483"/>
                  </a:lnTo>
                  <a:cubicBezTo>
                    <a:pt x="9107" y="2052"/>
                    <a:pt x="8737" y="1751"/>
                    <a:pt x="8316" y="1751"/>
                  </a:cubicBezTo>
                  <a:cubicBezTo>
                    <a:pt x="8260" y="1751"/>
                    <a:pt x="8202" y="1757"/>
                    <a:pt x="8144" y="1768"/>
                  </a:cubicBezTo>
                  <a:lnTo>
                    <a:pt x="6859" y="1994"/>
                  </a:lnTo>
                  <a:lnTo>
                    <a:pt x="6811" y="1721"/>
                  </a:lnTo>
                  <a:cubicBezTo>
                    <a:pt x="6757" y="1431"/>
                    <a:pt x="6510" y="1237"/>
                    <a:pt x="6226" y="1237"/>
                  </a:cubicBezTo>
                  <a:cubicBezTo>
                    <a:pt x="6195" y="1237"/>
                    <a:pt x="6164" y="1240"/>
                    <a:pt x="6132" y="1244"/>
                  </a:cubicBezTo>
                  <a:lnTo>
                    <a:pt x="5180" y="1423"/>
                  </a:lnTo>
                  <a:cubicBezTo>
                    <a:pt x="5239" y="1244"/>
                    <a:pt x="5251" y="1066"/>
                    <a:pt x="5215" y="899"/>
                  </a:cubicBezTo>
                  <a:cubicBezTo>
                    <a:pt x="5120" y="370"/>
                    <a:pt x="4658" y="0"/>
                    <a:pt x="4146"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028" name="Google Shape;7028;p72"/>
            <p:cNvSpPr/>
            <p:nvPr/>
          </p:nvSpPr>
          <p:spPr>
            <a:xfrm>
              <a:off x="2170222" y="1280275"/>
              <a:ext cx="60059" cy="49866"/>
            </a:xfrm>
            <a:custGeom>
              <a:avLst/>
              <a:gdLst/>
              <a:ahLst/>
              <a:cxnLst/>
              <a:rect l="l" t="t" r="r" b="b"/>
              <a:pathLst>
                <a:path w="1862" h="1546" extrusionOk="0">
                  <a:moveTo>
                    <a:pt x="1002" y="1"/>
                  </a:moveTo>
                  <a:cubicBezTo>
                    <a:pt x="958" y="1"/>
                    <a:pt x="914" y="4"/>
                    <a:pt x="869" y="12"/>
                  </a:cubicBezTo>
                  <a:cubicBezTo>
                    <a:pt x="191" y="131"/>
                    <a:pt x="0" y="1012"/>
                    <a:pt x="572" y="1405"/>
                  </a:cubicBezTo>
                  <a:cubicBezTo>
                    <a:pt x="710" y="1502"/>
                    <a:pt x="860" y="1545"/>
                    <a:pt x="1007" y="1545"/>
                  </a:cubicBezTo>
                  <a:cubicBezTo>
                    <a:pt x="1453" y="1545"/>
                    <a:pt x="1861" y="1142"/>
                    <a:pt x="1762" y="631"/>
                  </a:cubicBezTo>
                  <a:cubicBezTo>
                    <a:pt x="1699" y="259"/>
                    <a:pt x="1369"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029" name="Google Shape;7029;p72"/>
            <p:cNvSpPr/>
            <p:nvPr/>
          </p:nvSpPr>
          <p:spPr>
            <a:xfrm>
              <a:off x="2238344" y="1265566"/>
              <a:ext cx="124053" cy="43931"/>
            </a:xfrm>
            <a:custGeom>
              <a:avLst/>
              <a:gdLst/>
              <a:ahLst/>
              <a:cxnLst/>
              <a:rect l="l" t="t" r="r" b="b"/>
              <a:pathLst>
                <a:path w="3846" h="1362" extrusionOk="0">
                  <a:moveTo>
                    <a:pt x="3262" y="0"/>
                  </a:moveTo>
                  <a:cubicBezTo>
                    <a:pt x="3223" y="0"/>
                    <a:pt x="3182" y="5"/>
                    <a:pt x="3139" y="15"/>
                  </a:cubicBezTo>
                  <a:lnTo>
                    <a:pt x="3151" y="15"/>
                  </a:lnTo>
                  <a:lnTo>
                    <a:pt x="555" y="492"/>
                  </a:lnTo>
                  <a:cubicBezTo>
                    <a:pt x="0" y="569"/>
                    <a:pt x="108" y="1362"/>
                    <a:pt x="598" y="1362"/>
                  </a:cubicBezTo>
                  <a:cubicBezTo>
                    <a:pt x="633" y="1362"/>
                    <a:pt x="671" y="1358"/>
                    <a:pt x="710" y="1349"/>
                  </a:cubicBezTo>
                  <a:lnTo>
                    <a:pt x="3294" y="873"/>
                  </a:lnTo>
                  <a:cubicBezTo>
                    <a:pt x="3846" y="784"/>
                    <a:pt x="3753" y="0"/>
                    <a:pt x="326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030" name="Google Shape;7030;p72"/>
            <p:cNvSpPr/>
            <p:nvPr/>
          </p:nvSpPr>
          <p:spPr>
            <a:xfrm>
              <a:off x="2182898" y="1349784"/>
              <a:ext cx="60123" cy="49866"/>
            </a:xfrm>
            <a:custGeom>
              <a:avLst/>
              <a:gdLst/>
              <a:ahLst/>
              <a:cxnLst/>
              <a:rect l="l" t="t" r="r" b="b"/>
              <a:pathLst>
                <a:path w="1864" h="1546" extrusionOk="0">
                  <a:moveTo>
                    <a:pt x="1013" y="1"/>
                  </a:moveTo>
                  <a:cubicBezTo>
                    <a:pt x="970" y="1"/>
                    <a:pt x="926" y="4"/>
                    <a:pt x="881" y="12"/>
                  </a:cubicBezTo>
                  <a:cubicBezTo>
                    <a:pt x="191" y="131"/>
                    <a:pt x="0" y="1012"/>
                    <a:pt x="572" y="1405"/>
                  </a:cubicBezTo>
                  <a:cubicBezTo>
                    <a:pt x="710" y="1502"/>
                    <a:pt x="861" y="1545"/>
                    <a:pt x="1008" y="1545"/>
                  </a:cubicBezTo>
                  <a:cubicBezTo>
                    <a:pt x="1454" y="1545"/>
                    <a:pt x="1864" y="1145"/>
                    <a:pt x="1774" y="643"/>
                  </a:cubicBezTo>
                  <a:cubicBezTo>
                    <a:pt x="1700" y="260"/>
                    <a:pt x="1378" y="1"/>
                    <a:pt x="101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031" name="Google Shape;7031;p72"/>
            <p:cNvSpPr/>
            <p:nvPr/>
          </p:nvSpPr>
          <p:spPr>
            <a:xfrm>
              <a:off x="2252504" y="1335140"/>
              <a:ext cx="121279" cy="43544"/>
            </a:xfrm>
            <a:custGeom>
              <a:avLst/>
              <a:gdLst/>
              <a:ahLst/>
              <a:cxnLst/>
              <a:rect l="l" t="t" r="r" b="b"/>
              <a:pathLst>
                <a:path w="3760" h="1350" extrusionOk="0">
                  <a:moveTo>
                    <a:pt x="3129" y="0"/>
                  </a:moveTo>
                  <a:cubicBezTo>
                    <a:pt x="3117" y="0"/>
                    <a:pt x="3105" y="1"/>
                    <a:pt x="3093" y="2"/>
                  </a:cubicBezTo>
                  <a:lnTo>
                    <a:pt x="497" y="478"/>
                  </a:lnTo>
                  <a:cubicBezTo>
                    <a:pt x="1" y="628"/>
                    <a:pt x="120" y="1349"/>
                    <a:pt x="617" y="1349"/>
                  </a:cubicBezTo>
                  <a:cubicBezTo>
                    <a:pt x="632" y="1349"/>
                    <a:pt x="648" y="1348"/>
                    <a:pt x="664" y="1347"/>
                  </a:cubicBezTo>
                  <a:lnTo>
                    <a:pt x="3260" y="883"/>
                  </a:lnTo>
                  <a:cubicBezTo>
                    <a:pt x="3760" y="731"/>
                    <a:pt x="3635" y="0"/>
                    <a:pt x="3129"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032" name="Google Shape;7032;p72"/>
            <p:cNvSpPr/>
            <p:nvPr/>
          </p:nvSpPr>
          <p:spPr>
            <a:xfrm>
              <a:off x="2196316" y="1424293"/>
              <a:ext cx="60156" cy="49834"/>
            </a:xfrm>
            <a:custGeom>
              <a:avLst/>
              <a:gdLst/>
              <a:ahLst/>
              <a:cxnLst/>
              <a:rect l="l" t="t" r="r" b="b"/>
              <a:pathLst>
                <a:path w="1865" h="1545" extrusionOk="0">
                  <a:moveTo>
                    <a:pt x="1014" y="0"/>
                  </a:moveTo>
                  <a:cubicBezTo>
                    <a:pt x="971" y="0"/>
                    <a:pt x="927" y="4"/>
                    <a:pt x="882" y="12"/>
                  </a:cubicBezTo>
                  <a:cubicBezTo>
                    <a:pt x="191" y="131"/>
                    <a:pt x="1" y="1012"/>
                    <a:pt x="572" y="1405"/>
                  </a:cubicBezTo>
                  <a:cubicBezTo>
                    <a:pt x="711" y="1502"/>
                    <a:pt x="861" y="1545"/>
                    <a:pt x="1008" y="1545"/>
                  </a:cubicBezTo>
                  <a:cubicBezTo>
                    <a:pt x="1455" y="1545"/>
                    <a:pt x="1865" y="1142"/>
                    <a:pt x="1775" y="631"/>
                  </a:cubicBezTo>
                  <a:cubicBezTo>
                    <a:pt x="1701" y="259"/>
                    <a:pt x="1379" y="0"/>
                    <a:pt x="1014"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033" name="Google Shape;7033;p72"/>
            <p:cNvSpPr/>
            <p:nvPr/>
          </p:nvSpPr>
          <p:spPr>
            <a:xfrm>
              <a:off x="2265568" y="1409230"/>
              <a:ext cx="121924" cy="43931"/>
            </a:xfrm>
            <a:custGeom>
              <a:avLst/>
              <a:gdLst/>
              <a:ahLst/>
              <a:cxnLst/>
              <a:rect l="l" t="t" r="r" b="b"/>
              <a:pathLst>
                <a:path w="3780" h="1362" extrusionOk="0">
                  <a:moveTo>
                    <a:pt x="3163" y="0"/>
                  </a:moveTo>
                  <a:cubicBezTo>
                    <a:pt x="3148" y="0"/>
                    <a:pt x="3132" y="1"/>
                    <a:pt x="3117" y="2"/>
                  </a:cubicBezTo>
                  <a:lnTo>
                    <a:pt x="3117" y="14"/>
                  </a:lnTo>
                  <a:lnTo>
                    <a:pt x="521" y="479"/>
                  </a:lnTo>
                  <a:cubicBezTo>
                    <a:pt x="1" y="617"/>
                    <a:pt x="120" y="1362"/>
                    <a:pt x="629" y="1362"/>
                  </a:cubicBezTo>
                  <a:cubicBezTo>
                    <a:pt x="644" y="1362"/>
                    <a:pt x="660" y="1361"/>
                    <a:pt x="676" y="1360"/>
                  </a:cubicBezTo>
                  <a:lnTo>
                    <a:pt x="3271" y="883"/>
                  </a:lnTo>
                  <a:cubicBezTo>
                    <a:pt x="3780" y="733"/>
                    <a:pt x="3660" y="0"/>
                    <a:pt x="3163"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034" name="Google Shape;7034;p72"/>
            <p:cNvSpPr/>
            <p:nvPr/>
          </p:nvSpPr>
          <p:spPr>
            <a:xfrm>
              <a:off x="2608019" y="1251439"/>
              <a:ext cx="196272" cy="181563"/>
            </a:xfrm>
            <a:custGeom>
              <a:avLst/>
              <a:gdLst/>
              <a:ahLst/>
              <a:cxnLst/>
              <a:rect l="l" t="t" r="r" b="b"/>
              <a:pathLst>
                <a:path w="6085" h="5629" extrusionOk="0">
                  <a:moveTo>
                    <a:pt x="3608" y="1"/>
                  </a:moveTo>
                  <a:lnTo>
                    <a:pt x="1215" y="1620"/>
                  </a:lnTo>
                  <a:cubicBezTo>
                    <a:pt x="250" y="2275"/>
                    <a:pt x="0" y="3585"/>
                    <a:pt x="655" y="4549"/>
                  </a:cubicBezTo>
                  <a:lnTo>
                    <a:pt x="762" y="4704"/>
                  </a:lnTo>
                  <a:cubicBezTo>
                    <a:pt x="1171" y="5305"/>
                    <a:pt x="1833" y="5629"/>
                    <a:pt x="2508" y="5629"/>
                  </a:cubicBezTo>
                  <a:cubicBezTo>
                    <a:pt x="2916" y="5629"/>
                    <a:pt x="3328" y="5510"/>
                    <a:pt x="3691" y="5264"/>
                  </a:cubicBezTo>
                  <a:lnTo>
                    <a:pt x="6085" y="3644"/>
                  </a:lnTo>
                  <a:lnTo>
                    <a:pt x="3608" y="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035" name="Google Shape;7035;p72"/>
            <p:cNvSpPr/>
            <p:nvPr/>
          </p:nvSpPr>
          <p:spPr>
            <a:xfrm>
              <a:off x="2740909" y="1176188"/>
              <a:ext cx="195885" cy="181660"/>
            </a:xfrm>
            <a:custGeom>
              <a:avLst/>
              <a:gdLst/>
              <a:ahLst/>
              <a:cxnLst/>
              <a:rect l="l" t="t" r="r" b="b"/>
              <a:pathLst>
                <a:path w="6073" h="5632" extrusionOk="0">
                  <a:moveTo>
                    <a:pt x="3579" y="1"/>
                  </a:moveTo>
                  <a:cubicBezTo>
                    <a:pt x="3169" y="1"/>
                    <a:pt x="2755" y="120"/>
                    <a:pt x="2393" y="369"/>
                  </a:cubicBezTo>
                  <a:lnTo>
                    <a:pt x="0" y="1989"/>
                  </a:lnTo>
                  <a:lnTo>
                    <a:pt x="2477" y="5632"/>
                  </a:lnTo>
                  <a:lnTo>
                    <a:pt x="4870" y="4001"/>
                  </a:lnTo>
                  <a:cubicBezTo>
                    <a:pt x="5822" y="3346"/>
                    <a:pt x="6072" y="2036"/>
                    <a:pt x="5429" y="1072"/>
                  </a:cubicBezTo>
                  <a:lnTo>
                    <a:pt x="5429" y="1072"/>
                  </a:lnTo>
                  <a:lnTo>
                    <a:pt x="5429" y="1084"/>
                  </a:lnTo>
                  <a:lnTo>
                    <a:pt x="5310" y="917"/>
                  </a:lnTo>
                  <a:cubicBezTo>
                    <a:pt x="4904" y="319"/>
                    <a:pt x="4247" y="1"/>
                    <a:pt x="3579"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036" name="Google Shape;7036;p72"/>
            <p:cNvSpPr/>
            <p:nvPr/>
          </p:nvSpPr>
          <p:spPr>
            <a:xfrm>
              <a:off x="1083390" y="98419"/>
              <a:ext cx="349902" cy="436120"/>
            </a:xfrm>
            <a:custGeom>
              <a:avLst/>
              <a:gdLst/>
              <a:ahLst/>
              <a:cxnLst/>
              <a:rect l="l" t="t" r="r" b="b"/>
              <a:pathLst>
                <a:path w="10848" h="13521" extrusionOk="0">
                  <a:moveTo>
                    <a:pt x="4159" y="435"/>
                  </a:moveTo>
                  <a:cubicBezTo>
                    <a:pt x="4446" y="435"/>
                    <a:pt x="4730" y="607"/>
                    <a:pt x="4787" y="994"/>
                  </a:cubicBezTo>
                  <a:cubicBezTo>
                    <a:pt x="4811" y="1196"/>
                    <a:pt x="4763" y="1387"/>
                    <a:pt x="4632" y="1541"/>
                  </a:cubicBezTo>
                  <a:lnTo>
                    <a:pt x="3846" y="1684"/>
                  </a:lnTo>
                  <a:cubicBezTo>
                    <a:pt x="3668" y="1589"/>
                    <a:pt x="3549" y="1422"/>
                    <a:pt x="3513" y="1232"/>
                  </a:cubicBezTo>
                  <a:cubicBezTo>
                    <a:pt x="3398" y="732"/>
                    <a:pt x="3782" y="435"/>
                    <a:pt x="4159" y="435"/>
                  </a:cubicBezTo>
                  <a:close/>
                  <a:moveTo>
                    <a:pt x="7866" y="2749"/>
                  </a:moveTo>
                  <a:cubicBezTo>
                    <a:pt x="8129" y="2749"/>
                    <a:pt x="8364" y="2930"/>
                    <a:pt x="8406" y="3208"/>
                  </a:cubicBezTo>
                  <a:lnTo>
                    <a:pt x="9788" y="10769"/>
                  </a:lnTo>
                  <a:cubicBezTo>
                    <a:pt x="9835" y="11066"/>
                    <a:pt x="9645" y="11340"/>
                    <a:pt x="9347" y="11400"/>
                  </a:cubicBezTo>
                  <a:lnTo>
                    <a:pt x="3084" y="12543"/>
                  </a:lnTo>
                  <a:cubicBezTo>
                    <a:pt x="3049" y="12550"/>
                    <a:pt x="3014" y="12553"/>
                    <a:pt x="2980" y="12553"/>
                  </a:cubicBezTo>
                  <a:cubicBezTo>
                    <a:pt x="2723" y="12553"/>
                    <a:pt x="2495" y="12365"/>
                    <a:pt x="2453" y="12102"/>
                  </a:cubicBezTo>
                  <a:lnTo>
                    <a:pt x="1072" y="4530"/>
                  </a:lnTo>
                  <a:cubicBezTo>
                    <a:pt x="1013" y="4232"/>
                    <a:pt x="1215" y="3958"/>
                    <a:pt x="1513" y="3899"/>
                  </a:cubicBezTo>
                  <a:lnTo>
                    <a:pt x="2263" y="3768"/>
                  </a:lnTo>
                  <a:cubicBezTo>
                    <a:pt x="2294" y="3977"/>
                    <a:pt x="2472" y="4122"/>
                    <a:pt x="2677" y="4122"/>
                  </a:cubicBezTo>
                  <a:cubicBezTo>
                    <a:pt x="2705" y="4122"/>
                    <a:pt x="2734" y="4119"/>
                    <a:pt x="2763" y="4113"/>
                  </a:cubicBezTo>
                  <a:lnTo>
                    <a:pt x="6680" y="3399"/>
                  </a:lnTo>
                  <a:cubicBezTo>
                    <a:pt x="6906" y="3363"/>
                    <a:pt x="7073" y="3125"/>
                    <a:pt x="7025" y="2899"/>
                  </a:cubicBezTo>
                  <a:lnTo>
                    <a:pt x="7775" y="2756"/>
                  </a:lnTo>
                  <a:cubicBezTo>
                    <a:pt x="7806" y="2751"/>
                    <a:pt x="7836" y="2749"/>
                    <a:pt x="7866" y="2749"/>
                  </a:cubicBezTo>
                  <a:close/>
                  <a:moveTo>
                    <a:pt x="4133" y="0"/>
                  </a:moveTo>
                  <a:cubicBezTo>
                    <a:pt x="4070" y="0"/>
                    <a:pt x="4006" y="6"/>
                    <a:pt x="3942" y="17"/>
                  </a:cubicBezTo>
                  <a:cubicBezTo>
                    <a:pt x="3346" y="136"/>
                    <a:pt x="2953" y="708"/>
                    <a:pt x="3072" y="1303"/>
                  </a:cubicBezTo>
                  <a:cubicBezTo>
                    <a:pt x="3108" y="1482"/>
                    <a:pt x="3180" y="1649"/>
                    <a:pt x="3287" y="1779"/>
                  </a:cubicBezTo>
                  <a:lnTo>
                    <a:pt x="2513" y="1922"/>
                  </a:lnTo>
                  <a:cubicBezTo>
                    <a:pt x="2203" y="1982"/>
                    <a:pt x="1989" y="2291"/>
                    <a:pt x="2049" y="2601"/>
                  </a:cubicBezTo>
                  <a:lnTo>
                    <a:pt x="2096" y="2887"/>
                  </a:lnTo>
                  <a:lnTo>
                    <a:pt x="810" y="3125"/>
                  </a:lnTo>
                  <a:cubicBezTo>
                    <a:pt x="322" y="3208"/>
                    <a:pt x="1" y="3673"/>
                    <a:pt x="96" y="4149"/>
                  </a:cubicBezTo>
                  <a:lnTo>
                    <a:pt x="1668" y="12781"/>
                  </a:lnTo>
                  <a:cubicBezTo>
                    <a:pt x="1742" y="13217"/>
                    <a:pt x="2121" y="13520"/>
                    <a:pt x="2549" y="13520"/>
                  </a:cubicBezTo>
                  <a:cubicBezTo>
                    <a:pt x="2600" y="13520"/>
                    <a:pt x="2651" y="13516"/>
                    <a:pt x="2703" y="13507"/>
                  </a:cubicBezTo>
                  <a:lnTo>
                    <a:pt x="10038" y="12162"/>
                  </a:lnTo>
                  <a:cubicBezTo>
                    <a:pt x="10526" y="12066"/>
                    <a:pt x="10847" y="11602"/>
                    <a:pt x="10752" y="11126"/>
                  </a:cubicBezTo>
                  <a:lnTo>
                    <a:pt x="9192" y="2506"/>
                  </a:lnTo>
                  <a:cubicBezTo>
                    <a:pt x="9108" y="2074"/>
                    <a:pt x="8735" y="1763"/>
                    <a:pt x="8312" y="1763"/>
                  </a:cubicBezTo>
                  <a:cubicBezTo>
                    <a:pt x="8257" y="1763"/>
                    <a:pt x="8201" y="1769"/>
                    <a:pt x="8145" y="1779"/>
                  </a:cubicBezTo>
                  <a:lnTo>
                    <a:pt x="6859" y="2018"/>
                  </a:lnTo>
                  <a:lnTo>
                    <a:pt x="6811" y="1744"/>
                  </a:lnTo>
                  <a:cubicBezTo>
                    <a:pt x="6748" y="1458"/>
                    <a:pt x="6506" y="1258"/>
                    <a:pt x="6228" y="1258"/>
                  </a:cubicBezTo>
                  <a:cubicBezTo>
                    <a:pt x="6193" y="1258"/>
                    <a:pt x="6157" y="1261"/>
                    <a:pt x="6120" y="1268"/>
                  </a:cubicBezTo>
                  <a:lnTo>
                    <a:pt x="5180" y="1434"/>
                  </a:lnTo>
                  <a:cubicBezTo>
                    <a:pt x="5227" y="1268"/>
                    <a:pt x="5239" y="1089"/>
                    <a:pt x="5204" y="922"/>
                  </a:cubicBezTo>
                  <a:cubicBezTo>
                    <a:pt x="5119" y="381"/>
                    <a:pt x="4655" y="0"/>
                    <a:pt x="4133"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037" name="Google Shape;7037;p72"/>
            <p:cNvSpPr/>
            <p:nvPr/>
          </p:nvSpPr>
          <p:spPr>
            <a:xfrm>
              <a:off x="1145609" y="255566"/>
              <a:ext cx="60059" cy="49898"/>
            </a:xfrm>
            <a:custGeom>
              <a:avLst/>
              <a:gdLst/>
              <a:ahLst/>
              <a:cxnLst/>
              <a:rect l="l" t="t" r="r" b="b"/>
              <a:pathLst>
                <a:path w="1862" h="1547" extrusionOk="0">
                  <a:moveTo>
                    <a:pt x="1015" y="1"/>
                  </a:moveTo>
                  <a:cubicBezTo>
                    <a:pt x="967" y="1"/>
                    <a:pt x="918" y="5"/>
                    <a:pt x="870" y="15"/>
                  </a:cubicBezTo>
                  <a:cubicBezTo>
                    <a:pt x="191" y="134"/>
                    <a:pt x="0" y="1015"/>
                    <a:pt x="572" y="1408"/>
                  </a:cubicBezTo>
                  <a:cubicBezTo>
                    <a:pt x="709" y="1504"/>
                    <a:pt x="857" y="1547"/>
                    <a:pt x="1002" y="1547"/>
                  </a:cubicBezTo>
                  <a:cubicBezTo>
                    <a:pt x="1451" y="1547"/>
                    <a:pt x="1862" y="1138"/>
                    <a:pt x="1763" y="634"/>
                  </a:cubicBezTo>
                  <a:cubicBezTo>
                    <a:pt x="1700" y="266"/>
                    <a:pt x="1377" y="1"/>
                    <a:pt x="1015"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038" name="Google Shape;7038;p72"/>
            <p:cNvSpPr/>
            <p:nvPr/>
          </p:nvSpPr>
          <p:spPr>
            <a:xfrm>
              <a:off x="1213797" y="241019"/>
              <a:ext cx="124472" cy="43706"/>
            </a:xfrm>
            <a:custGeom>
              <a:avLst/>
              <a:gdLst/>
              <a:ahLst/>
              <a:cxnLst/>
              <a:rect l="l" t="t" r="r" b="b"/>
              <a:pathLst>
                <a:path w="3859" h="1355" extrusionOk="0">
                  <a:moveTo>
                    <a:pt x="3261" y="1"/>
                  </a:moveTo>
                  <a:cubicBezTo>
                    <a:pt x="3226" y="1"/>
                    <a:pt x="3188" y="5"/>
                    <a:pt x="3149" y="14"/>
                  </a:cubicBezTo>
                  <a:lnTo>
                    <a:pt x="3137" y="14"/>
                  </a:lnTo>
                  <a:lnTo>
                    <a:pt x="542" y="490"/>
                  </a:lnTo>
                  <a:cubicBezTo>
                    <a:pt x="0" y="580"/>
                    <a:pt x="111" y="1354"/>
                    <a:pt x="620" y="1354"/>
                  </a:cubicBezTo>
                  <a:cubicBezTo>
                    <a:pt x="648" y="1354"/>
                    <a:pt x="678" y="1352"/>
                    <a:pt x="708" y="1347"/>
                  </a:cubicBezTo>
                  <a:lnTo>
                    <a:pt x="3292" y="871"/>
                  </a:lnTo>
                  <a:cubicBezTo>
                    <a:pt x="3858" y="793"/>
                    <a:pt x="3751" y="1"/>
                    <a:pt x="3261"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039" name="Google Shape;7039;p72"/>
            <p:cNvSpPr/>
            <p:nvPr/>
          </p:nvSpPr>
          <p:spPr>
            <a:xfrm>
              <a:off x="1158286" y="325172"/>
              <a:ext cx="60059" cy="49866"/>
            </a:xfrm>
            <a:custGeom>
              <a:avLst/>
              <a:gdLst/>
              <a:ahLst/>
              <a:cxnLst/>
              <a:rect l="l" t="t" r="r" b="b"/>
              <a:pathLst>
                <a:path w="1862" h="1546" extrusionOk="0">
                  <a:moveTo>
                    <a:pt x="1002" y="1"/>
                  </a:moveTo>
                  <a:cubicBezTo>
                    <a:pt x="958" y="1"/>
                    <a:pt x="914" y="4"/>
                    <a:pt x="870" y="12"/>
                  </a:cubicBezTo>
                  <a:cubicBezTo>
                    <a:pt x="191" y="131"/>
                    <a:pt x="0" y="1012"/>
                    <a:pt x="560" y="1405"/>
                  </a:cubicBezTo>
                  <a:cubicBezTo>
                    <a:pt x="701" y="1502"/>
                    <a:pt x="854" y="1545"/>
                    <a:pt x="1002" y="1545"/>
                  </a:cubicBezTo>
                  <a:cubicBezTo>
                    <a:pt x="1453" y="1545"/>
                    <a:pt x="1861" y="1142"/>
                    <a:pt x="1762" y="631"/>
                  </a:cubicBezTo>
                  <a:cubicBezTo>
                    <a:pt x="1699" y="259"/>
                    <a:pt x="1369"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040" name="Google Shape;7040;p72"/>
            <p:cNvSpPr/>
            <p:nvPr/>
          </p:nvSpPr>
          <p:spPr>
            <a:xfrm>
              <a:off x="1227795" y="310528"/>
              <a:ext cx="121376" cy="43512"/>
            </a:xfrm>
            <a:custGeom>
              <a:avLst/>
              <a:gdLst/>
              <a:ahLst/>
              <a:cxnLst/>
              <a:rect l="l" t="t" r="r" b="b"/>
              <a:pathLst>
                <a:path w="3763" h="1349" extrusionOk="0">
                  <a:moveTo>
                    <a:pt x="3132" y="0"/>
                  </a:moveTo>
                  <a:cubicBezTo>
                    <a:pt x="3120" y="0"/>
                    <a:pt x="3108" y="1"/>
                    <a:pt x="3096" y="2"/>
                  </a:cubicBezTo>
                  <a:lnTo>
                    <a:pt x="500" y="478"/>
                  </a:lnTo>
                  <a:cubicBezTo>
                    <a:pt x="0" y="618"/>
                    <a:pt x="125" y="1348"/>
                    <a:pt x="631" y="1348"/>
                  </a:cubicBezTo>
                  <a:cubicBezTo>
                    <a:pt x="643" y="1348"/>
                    <a:pt x="655" y="1348"/>
                    <a:pt x="667" y="1347"/>
                  </a:cubicBezTo>
                  <a:lnTo>
                    <a:pt x="3263" y="871"/>
                  </a:lnTo>
                  <a:cubicBezTo>
                    <a:pt x="3763" y="731"/>
                    <a:pt x="3638" y="0"/>
                    <a:pt x="313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041" name="Google Shape;7041;p72"/>
            <p:cNvSpPr/>
            <p:nvPr/>
          </p:nvSpPr>
          <p:spPr>
            <a:xfrm>
              <a:off x="1171736" y="399294"/>
              <a:ext cx="60156" cy="50189"/>
            </a:xfrm>
            <a:custGeom>
              <a:avLst/>
              <a:gdLst/>
              <a:ahLst/>
              <a:cxnLst/>
              <a:rect l="l" t="t" r="r" b="b"/>
              <a:pathLst>
                <a:path w="1865" h="1556" extrusionOk="0">
                  <a:moveTo>
                    <a:pt x="1013" y="1"/>
                  </a:moveTo>
                  <a:cubicBezTo>
                    <a:pt x="970" y="1"/>
                    <a:pt x="926" y="4"/>
                    <a:pt x="881" y="12"/>
                  </a:cubicBezTo>
                  <a:cubicBezTo>
                    <a:pt x="202" y="131"/>
                    <a:pt x="0" y="1012"/>
                    <a:pt x="572" y="1417"/>
                  </a:cubicBezTo>
                  <a:cubicBezTo>
                    <a:pt x="708" y="1513"/>
                    <a:pt x="857" y="1556"/>
                    <a:pt x="1002" y="1556"/>
                  </a:cubicBezTo>
                  <a:cubicBezTo>
                    <a:pt x="1451" y="1556"/>
                    <a:pt x="1864" y="1147"/>
                    <a:pt x="1774" y="643"/>
                  </a:cubicBezTo>
                  <a:cubicBezTo>
                    <a:pt x="1700" y="260"/>
                    <a:pt x="1378" y="1"/>
                    <a:pt x="101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042" name="Google Shape;7042;p72"/>
            <p:cNvSpPr/>
            <p:nvPr/>
          </p:nvSpPr>
          <p:spPr>
            <a:xfrm>
              <a:off x="1240697" y="384586"/>
              <a:ext cx="122440" cy="44028"/>
            </a:xfrm>
            <a:custGeom>
              <a:avLst/>
              <a:gdLst/>
              <a:ahLst/>
              <a:cxnLst/>
              <a:rect l="l" t="t" r="r" b="b"/>
              <a:pathLst>
                <a:path w="3796" h="1365" extrusionOk="0">
                  <a:moveTo>
                    <a:pt x="3182" y="0"/>
                  </a:moveTo>
                  <a:cubicBezTo>
                    <a:pt x="3163" y="0"/>
                    <a:pt x="3144" y="1"/>
                    <a:pt x="3125" y="4"/>
                  </a:cubicBezTo>
                  <a:lnTo>
                    <a:pt x="529" y="480"/>
                  </a:lnTo>
                  <a:cubicBezTo>
                    <a:pt x="1" y="606"/>
                    <a:pt x="126" y="1364"/>
                    <a:pt x="627" y="1364"/>
                  </a:cubicBezTo>
                  <a:cubicBezTo>
                    <a:pt x="646" y="1364"/>
                    <a:pt x="664" y="1363"/>
                    <a:pt x="684" y="1361"/>
                  </a:cubicBezTo>
                  <a:lnTo>
                    <a:pt x="3279" y="885"/>
                  </a:lnTo>
                  <a:cubicBezTo>
                    <a:pt x="3796" y="747"/>
                    <a:pt x="3682" y="0"/>
                    <a:pt x="318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043" name="Google Shape;7043;p72"/>
            <p:cNvSpPr/>
            <p:nvPr/>
          </p:nvSpPr>
          <p:spPr>
            <a:xfrm>
              <a:off x="1114516" y="708297"/>
              <a:ext cx="250396" cy="224430"/>
            </a:xfrm>
            <a:custGeom>
              <a:avLst/>
              <a:gdLst/>
              <a:ahLst/>
              <a:cxnLst/>
              <a:rect l="l" t="t" r="r" b="b"/>
              <a:pathLst>
                <a:path w="7763" h="6958" extrusionOk="0">
                  <a:moveTo>
                    <a:pt x="3922" y="1"/>
                  </a:moveTo>
                  <a:cubicBezTo>
                    <a:pt x="2892" y="1"/>
                    <a:pt x="1881" y="465"/>
                    <a:pt x="1214" y="1338"/>
                  </a:cubicBezTo>
                  <a:lnTo>
                    <a:pt x="6953" y="4969"/>
                  </a:lnTo>
                  <a:cubicBezTo>
                    <a:pt x="7763" y="3398"/>
                    <a:pt x="7239" y="1469"/>
                    <a:pt x="5751" y="528"/>
                  </a:cubicBezTo>
                  <a:cubicBezTo>
                    <a:pt x="5183" y="173"/>
                    <a:pt x="4549" y="1"/>
                    <a:pt x="3922" y="1"/>
                  </a:cubicBezTo>
                  <a:close/>
                  <a:moveTo>
                    <a:pt x="810" y="1993"/>
                  </a:moveTo>
                  <a:cubicBezTo>
                    <a:pt x="0" y="3553"/>
                    <a:pt x="524" y="5481"/>
                    <a:pt x="2012" y="6434"/>
                  </a:cubicBezTo>
                  <a:cubicBezTo>
                    <a:pt x="2576" y="6788"/>
                    <a:pt x="3206" y="6958"/>
                    <a:pt x="3829" y="6958"/>
                  </a:cubicBezTo>
                  <a:cubicBezTo>
                    <a:pt x="4863" y="6958"/>
                    <a:pt x="5880" y="6489"/>
                    <a:pt x="6548" y="5612"/>
                  </a:cubicBezTo>
                  <a:lnTo>
                    <a:pt x="810" y="1993"/>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044" name="Google Shape;7044;p72"/>
            <p:cNvSpPr/>
            <p:nvPr/>
          </p:nvSpPr>
          <p:spPr>
            <a:xfrm>
              <a:off x="1583407" y="226472"/>
              <a:ext cx="196272" cy="181918"/>
            </a:xfrm>
            <a:custGeom>
              <a:avLst/>
              <a:gdLst/>
              <a:ahLst/>
              <a:cxnLst/>
              <a:rect l="l" t="t" r="r" b="b"/>
              <a:pathLst>
                <a:path w="6085" h="5640" extrusionOk="0">
                  <a:moveTo>
                    <a:pt x="3608" y="0"/>
                  </a:moveTo>
                  <a:lnTo>
                    <a:pt x="1215" y="1631"/>
                  </a:lnTo>
                  <a:cubicBezTo>
                    <a:pt x="251" y="2286"/>
                    <a:pt x="1" y="3596"/>
                    <a:pt x="655" y="4560"/>
                  </a:cubicBezTo>
                  <a:lnTo>
                    <a:pt x="763" y="4715"/>
                  </a:lnTo>
                  <a:cubicBezTo>
                    <a:pt x="1171" y="5316"/>
                    <a:pt x="1833" y="5640"/>
                    <a:pt x="2508" y="5640"/>
                  </a:cubicBezTo>
                  <a:cubicBezTo>
                    <a:pt x="2916" y="5640"/>
                    <a:pt x="3328" y="5521"/>
                    <a:pt x="3692" y="5275"/>
                  </a:cubicBezTo>
                  <a:lnTo>
                    <a:pt x="6085" y="3644"/>
                  </a:lnTo>
                  <a:lnTo>
                    <a:pt x="3608" y="0"/>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045" name="Google Shape;7045;p72"/>
            <p:cNvSpPr/>
            <p:nvPr/>
          </p:nvSpPr>
          <p:spPr>
            <a:xfrm>
              <a:off x="1716297" y="151317"/>
              <a:ext cx="196272" cy="181563"/>
            </a:xfrm>
            <a:custGeom>
              <a:avLst/>
              <a:gdLst/>
              <a:ahLst/>
              <a:cxnLst/>
              <a:rect l="l" t="t" r="r" b="b"/>
              <a:pathLst>
                <a:path w="6085" h="5629" extrusionOk="0">
                  <a:moveTo>
                    <a:pt x="3568" y="1"/>
                  </a:moveTo>
                  <a:cubicBezTo>
                    <a:pt x="3162" y="1"/>
                    <a:pt x="2752" y="119"/>
                    <a:pt x="2393" y="366"/>
                  </a:cubicBezTo>
                  <a:lnTo>
                    <a:pt x="0" y="1985"/>
                  </a:lnTo>
                  <a:lnTo>
                    <a:pt x="2477" y="5628"/>
                  </a:lnTo>
                  <a:lnTo>
                    <a:pt x="4870" y="4009"/>
                  </a:lnTo>
                  <a:cubicBezTo>
                    <a:pt x="5834" y="3354"/>
                    <a:pt x="6084" y="2044"/>
                    <a:pt x="5417" y="1080"/>
                  </a:cubicBezTo>
                  <a:lnTo>
                    <a:pt x="5310" y="925"/>
                  </a:lnTo>
                  <a:cubicBezTo>
                    <a:pt x="4902" y="324"/>
                    <a:pt x="4240" y="1"/>
                    <a:pt x="356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046" name="Google Shape;7046;p72"/>
            <p:cNvSpPr/>
            <p:nvPr/>
          </p:nvSpPr>
          <p:spPr>
            <a:xfrm>
              <a:off x="1526186" y="602242"/>
              <a:ext cx="345677" cy="344032"/>
            </a:xfrm>
            <a:custGeom>
              <a:avLst/>
              <a:gdLst/>
              <a:ahLst/>
              <a:cxnLst/>
              <a:rect l="l" t="t" r="r" b="b"/>
              <a:pathLst>
                <a:path w="10717" h="10666" extrusionOk="0">
                  <a:moveTo>
                    <a:pt x="4999" y="1"/>
                  </a:moveTo>
                  <a:cubicBezTo>
                    <a:pt x="4821" y="1"/>
                    <a:pt x="4665" y="136"/>
                    <a:pt x="4644" y="328"/>
                  </a:cubicBezTo>
                  <a:lnTo>
                    <a:pt x="4180" y="3805"/>
                  </a:lnTo>
                  <a:lnTo>
                    <a:pt x="703" y="3340"/>
                  </a:lnTo>
                  <a:cubicBezTo>
                    <a:pt x="688" y="3338"/>
                    <a:pt x="673" y="3338"/>
                    <a:pt x="659" y="3338"/>
                  </a:cubicBezTo>
                  <a:cubicBezTo>
                    <a:pt x="474" y="3338"/>
                    <a:pt x="308" y="3474"/>
                    <a:pt x="286" y="3662"/>
                  </a:cubicBezTo>
                  <a:lnTo>
                    <a:pt x="24" y="5638"/>
                  </a:lnTo>
                  <a:cubicBezTo>
                    <a:pt x="1" y="5840"/>
                    <a:pt x="143" y="6031"/>
                    <a:pt x="346" y="6055"/>
                  </a:cubicBezTo>
                  <a:lnTo>
                    <a:pt x="346" y="6043"/>
                  </a:lnTo>
                  <a:lnTo>
                    <a:pt x="3822" y="6507"/>
                  </a:lnTo>
                  <a:lnTo>
                    <a:pt x="3370" y="9984"/>
                  </a:lnTo>
                  <a:cubicBezTo>
                    <a:pt x="3334" y="10186"/>
                    <a:pt x="3477" y="10377"/>
                    <a:pt x="3691" y="10401"/>
                  </a:cubicBezTo>
                  <a:lnTo>
                    <a:pt x="5656" y="10663"/>
                  </a:lnTo>
                  <a:cubicBezTo>
                    <a:pt x="5671" y="10664"/>
                    <a:pt x="5686" y="10665"/>
                    <a:pt x="5700" y="10665"/>
                  </a:cubicBezTo>
                  <a:cubicBezTo>
                    <a:pt x="5885" y="10665"/>
                    <a:pt x="6051" y="10529"/>
                    <a:pt x="6073" y="10341"/>
                  </a:cubicBezTo>
                  <a:lnTo>
                    <a:pt x="6537" y="6864"/>
                  </a:lnTo>
                  <a:lnTo>
                    <a:pt x="10014" y="7329"/>
                  </a:lnTo>
                  <a:cubicBezTo>
                    <a:pt x="10028" y="7331"/>
                    <a:pt x="10043" y="7331"/>
                    <a:pt x="10058" y="7331"/>
                  </a:cubicBezTo>
                  <a:cubicBezTo>
                    <a:pt x="10243" y="7331"/>
                    <a:pt x="10408" y="7195"/>
                    <a:pt x="10430" y="7007"/>
                  </a:cubicBezTo>
                  <a:lnTo>
                    <a:pt x="10692" y="5031"/>
                  </a:lnTo>
                  <a:cubicBezTo>
                    <a:pt x="10716" y="4828"/>
                    <a:pt x="10573" y="4638"/>
                    <a:pt x="10371" y="4614"/>
                  </a:cubicBezTo>
                  <a:lnTo>
                    <a:pt x="6894" y="4150"/>
                  </a:lnTo>
                  <a:lnTo>
                    <a:pt x="7347" y="673"/>
                  </a:lnTo>
                  <a:cubicBezTo>
                    <a:pt x="7382" y="471"/>
                    <a:pt x="7240" y="280"/>
                    <a:pt x="7025" y="256"/>
                  </a:cubicBezTo>
                  <a:lnTo>
                    <a:pt x="5061" y="6"/>
                  </a:lnTo>
                  <a:cubicBezTo>
                    <a:pt x="5040" y="3"/>
                    <a:pt x="5019" y="1"/>
                    <a:pt x="4999"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047" name="Google Shape;7047;p72"/>
            <p:cNvSpPr/>
            <p:nvPr/>
          </p:nvSpPr>
          <p:spPr>
            <a:xfrm>
              <a:off x="1083390" y="1123290"/>
              <a:ext cx="349902" cy="435862"/>
            </a:xfrm>
            <a:custGeom>
              <a:avLst/>
              <a:gdLst/>
              <a:ahLst/>
              <a:cxnLst/>
              <a:rect l="l" t="t" r="r" b="b"/>
              <a:pathLst>
                <a:path w="10848" h="13513" extrusionOk="0">
                  <a:moveTo>
                    <a:pt x="4155" y="429"/>
                  </a:moveTo>
                  <a:cubicBezTo>
                    <a:pt x="4444" y="429"/>
                    <a:pt x="4730" y="604"/>
                    <a:pt x="4787" y="997"/>
                  </a:cubicBezTo>
                  <a:cubicBezTo>
                    <a:pt x="4811" y="1188"/>
                    <a:pt x="4763" y="1390"/>
                    <a:pt x="4632" y="1533"/>
                  </a:cubicBezTo>
                  <a:lnTo>
                    <a:pt x="3846" y="1688"/>
                  </a:lnTo>
                  <a:cubicBezTo>
                    <a:pt x="3668" y="1593"/>
                    <a:pt x="3549" y="1426"/>
                    <a:pt x="3513" y="1224"/>
                  </a:cubicBezTo>
                  <a:cubicBezTo>
                    <a:pt x="3399" y="725"/>
                    <a:pt x="3779" y="429"/>
                    <a:pt x="4155" y="429"/>
                  </a:cubicBezTo>
                  <a:close/>
                  <a:moveTo>
                    <a:pt x="7868" y="2749"/>
                  </a:moveTo>
                  <a:cubicBezTo>
                    <a:pt x="8125" y="2749"/>
                    <a:pt x="8354" y="2938"/>
                    <a:pt x="8406" y="3200"/>
                  </a:cubicBezTo>
                  <a:lnTo>
                    <a:pt x="9788" y="10761"/>
                  </a:lnTo>
                  <a:cubicBezTo>
                    <a:pt x="9835" y="11058"/>
                    <a:pt x="9645" y="11344"/>
                    <a:pt x="9347" y="11392"/>
                  </a:cubicBezTo>
                  <a:lnTo>
                    <a:pt x="3084" y="12535"/>
                  </a:lnTo>
                  <a:cubicBezTo>
                    <a:pt x="3049" y="12542"/>
                    <a:pt x="3014" y="12545"/>
                    <a:pt x="2980" y="12545"/>
                  </a:cubicBezTo>
                  <a:cubicBezTo>
                    <a:pt x="2723" y="12545"/>
                    <a:pt x="2495" y="12357"/>
                    <a:pt x="2453" y="12094"/>
                  </a:cubicBezTo>
                  <a:lnTo>
                    <a:pt x="1060" y="4534"/>
                  </a:lnTo>
                  <a:cubicBezTo>
                    <a:pt x="1013" y="4236"/>
                    <a:pt x="1215" y="3950"/>
                    <a:pt x="1513" y="3903"/>
                  </a:cubicBezTo>
                  <a:lnTo>
                    <a:pt x="2251" y="3760"/>
                  </a:lnTo>
                  <a:cubicBezTo>
                    <a:pt x="2294" y="3975"/>
                    <a:pt x="2483" y="4122"/>
                    <a:pt x="2695" y="4122"/>
                  </a:cubicBezTo>
                  <a:cubicBezTo>
                    <a:pt x="2717" y="4122"/>
                    <a:pt x="2740" y="4120"/>
                    <a:pt x="2763" y="4117"/>
                  </a:cubicBezTo>
                  <a:lnTo>
                    <a:pt x="6668" y="3402"/>
                  </a:lnTo>
                  <a:cubicBezTo>
                    <a:pt x="6906" y="3355"/>
                    <a:pt x="7061" y="3129"/>
                    <a:pt x="7025" y="2890"/>
                  </a:cubicBezTo>
                  <a:lnTo>
                    <a:pt x="7764" y="2760"/>
                  </a:lnTo>
                  <a:cubicBezTo>
                    <a:pt x="7799" y="2752"/>
                    <a:pt x="7834" y="2749"/>
                    <a:pt x="7868" y="2749"/>
                  </a:cubicBezTo>
                  <a:close/>
                  <a:moveTo>
                    <a:pt x="4154" y="0"/>
                  </a:moveTo>
                  <a:cubicBezTo>
                    <a:pt x="4084" y="0"/>
                    <a:pt x="4013" y="7"/>
                    <a:pt x="3942" y="21"/>
                  </a:cubicBezTo>
                  <a:cubicBezTo>
                    <a:pt x="3346" y="128"/>
                    <a:pt x="2953" y="700"/>
                    <a:pt x="3072" y="1307"/>
                  </a:cubicBezTo>
                  <a:cubicBezTo>
                    <a:pt x="3108" y="1474"/>
                    <a:pt x="3180" y="1640"/>
                    <a:pt x="3287" y="1783"/>
                  </a:cubicBezTo>
                  <a:lnTo>
                    <a:pt x="2513" y="1926"/>
                  </a:lnTo>
                  <a:cubicBezTo>
                    <a:pt x="2203" y="1986"/>
                    <a:pt x="2001" y="2283"/>
                    <a:pt x="2049" y="2605"/>
                  </a:cubicBezTo>
                  <a:lnTo>
                    <a:pt x="2096" y="2879"/>
                  </a:lnTo>
                  <a:lnTo>
                    <a:pt x="810" y="3117"/>
                  </a:lnTo>
                  <a:cubicBezTo>
                    <a:pt x="322" y="3200"/>
                    <a:pt x="1" y="3664"/>
                    <a:pt x="96" y="4153"/>
                  </a:cubicBezTo>
                  <a:lnTo>
                    <a:pt x="1668" y="12785"/>
                  </a:lnTo>
                  <a:cubicBezTo>
                    <a:pt x="1742" y="13210"/>
                    <a:pt x="2121" y="13512"/>
                    <a:pt x="2549" y="13512"/>
                  </a:cubicBezTo>
                  <a:cubicBezTo>
                    <a:pt x="2600" y="13512"/>
                    <a:pt x="2651" y="13508"/>
                    <a:pt x="2703" y="13499"/>
                  </a:cubicBezTo>
                  <a:lnTo>
                    <a:pt x="10038" y="12154"/>
                  </a:lnTo>
                  <a:cubicBezTo>
                    <a:pt x="10526" y="12070"/>
                    <a:pt x="10847" y="11606"/>
                    <a:pt x="10752" y="11118"/>
                  </a:cubicBezTo>
                  <a:lnTo>
                    <a:pt x="9180" y="2486"/>
                  </a:lnTo>
                  <a:cubicBezTo>
                    <a:pt x="9107" y="2055"/>
                    <a:pt x="8728" y="1755"/>
                    <a:pt x="8313" y="1755"/>
                  </a:cubicBezTo>
                  <a:cubicBezTo>
                    <a:pt x="8257" y="1755"/>
                    <a:pt x="8201" y="1760"/>
                    <a:pt x="8145" y="1771"/>
                  </a:cubicBezTo>
                  <a:lnTo>
                    <a:pt x="6859" y="2009"/>
                  </a:lnTo>
                  <a:lnTo>
                    <a:pt x="6811" y="1736"/>
                  </a:lnTo>
                  <a:cubicBezTo>
                    <a:pt x="6757" y="1446"/>
                    <a:pt x="6500" y="1252"/>
                    <a:pt x="6223" y="1252"/>
                  </a:cubicBezTo>
                  <a:cubicBezTo>
                    <a:pt x="6193" y="1252"/>
                    <a:pt x="6163" y="1255"/>
                    <a:pt x="6132" y="1259"/>
                  </a:cubicBezTo>
                  <a:lnTo>
                    <a:pt x="5180" y="1438"/>
                  </a:lnTo>
                  <a:cubicBezTo>
                    <a:pt x="5239" y="1259"/>
                    <a:pt x="5251" y="1081"/>
                    <a:pt x="5216" y="914"/>
                  </a:cubicBezTo>
                  <a:cubicBezTo>
                    <a:pt x="5132" y="378"/>
                    <a:pt x="4677" y="0"/>
                    <a:pt x="4154"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048" name="Google Shape;7048;p72"/>
            <p:cNvSpPr/>
            <p:nvPr/>
          </p:nvSpPr>
          <p:spPr>
            <a:xfrm>
              <a:off x="1145609" y="1280275"/>
              <a:ext cx="60059" cy="49866"/>
            </a:xfrm>
            <a:custGeom>
              <a:avLst/>
              <a:gdLst/>
              <a:ahLst/>
              <a:cxnLst/>
              <a:rect l="l" t="t" r="r" b="b"/>
              <a:pathLst>
                <a:path w="1862" h="1546" extrusionOk="0">
                  <a:moveTo>
                    <a:pt x="1002" y="1"/>
                  </a:moveTo>
                  <a:cubicBezTo>
                    <a:pt x="958" y="1"/>
                    <a:pt x="914" y="4"/>
                    <a:pt x="870" y="12"/>
                  </a:cubicBezTo>
                  <a:cubicBezTo>
                    <a:pt x="191" y="131"/>
                    <a:pt x="0" y="1012"/>
                    <a:pt x="572" y="1405"/>
                  </a:cubicBezTo>
                  <a:cubicBezTo>
                    <a:pt x="710" y="1502"/>
                    <a:pt x="861" y="1545"/>
                    <a:pt x="1007" y="1545"/>
                  </a:cubicBezTo>
                  <a:cubicBezTo>
                    <a:pt x="1453" y="1545"/>
                    <a:pt x="1861" y="1142"/>
                    <a:pt x="1763" y="631"/>
                  </a:cubicBezTo>
                  <a:cubicBezTo>
                    <a:pt x="1699" y="259"/>
                    <a:pt x="1369"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049" name="Google Shape;7049;p72"/>
            <p:cNvSpPr/>
            <p:nvPr/>
          </p:nvSpPr>
          <p:spPr>
            <a:xfrm>
              <a:off x="1213345" y="1265502"/>
              <a:ext cx="125117" cy="43996"/>
            </a:xfrm>
            <a:custGeom>
              <a:avLst/>
              <a:gdLst/>
              <a:ahLst/>
              <a:cxnLst/>
              <a:rect l="l" t="t" r="r" b="b"/>
              <a:pathLst>
                <a:path w="3879" h="1364" extrusionOk="0">
                  <a:moveTo>
                    <a:pt x="3293" y="0"/>
                  </a:moveTo>
                  <a:cubicBezTo>
                    <a:pt x="3252" y="0"/>
                    <a:pt x="3209" y="6"/>
                    <a:pt x="3163" y="17"/>
                  </a:cubicBezTo>
                  <a:lnTo>
                    <a:pt x="3151" y="17"/>
                  </a:lnTo>
                  <a:lnTo>
                    <a:pt x="556" y="494"/>
                  </a:lnTo>
                  <a:cubicBezTo>
                    <a:pt x="0" y="571"/>
                    <a:pt x="108" y="1364"/>
                    <a:pt x="608" y="1364"/>
                  </a:cubicBezTo>
                  <a:cubicBezTo>
                    <a:pt x="644" y="1364"/>
                    <a:pt x="682" y="1360"/>
                    <a:pt x="722" y="1351"/>
                  </a:cubicBezTo>
                  <a:lnTo>
                    <a:pt x="3306" y="875"/>
                  </a:lnTo>
                  <a:cubicBezTo>
                    <a:pt x="3878" y="809"/>
                    <a:pt x="3789" y="0"/>
                    <a:pt x="3293"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050" name="Google Shape;7050;p72"/>
            <p:cNvSpPr/>
            <p:nvPr/>
          </p:nvSpPr>
          <p:spPr>
            <a:xfrm>
              <a:off x="1158286" y="1349784"/>
              <a:ext cx="60059" cy="49866"/>
            </a:xfrm>
            <a:custGeom>
              <a:avLst/>
              <a:gdLst/>
              <a:ahLst/>
              <a:cxnLst/>
              <a:rect l="l" t="t" r="r" b="b"/>
              <a:pathLst>
                <a:path w="1862" h="1546" extrusionOk="0">
                  <a:moveTo>
                    <a:pt x="1002" y="1"/>
                  </a:moveTo>
                  <a:cubicBezTo>
                    <a:pt x="958" y="1"/>
                    <a:pt x="914" y="4"/>
                    <a:pt x="870" y="12"/>
                  </a:cubicBezTo>
                  <a:cubicBezTo>
                    <a:pt x="191" y="131"/>
                    <a:pt x="0" y="1012"/>
                    <a:pt x="560" y="1405"/>
                  </a:cubicBezTo>
                  <a:cubicBezTo>
                    <a:pt x="701" y="1502"/>
                    <a:pt x="854" y="1545"/>
                    <a:pt x="1003" y="1545"/>
                  </a:cubicBezTo>
                  <a:cubicBezTo>
                    <a:pt x="1454" y="1545"/>
                    <a:pt x="1861" y="1145"/>
                    <a:pt x="1762" y="643"/>
                  </a:cubicBezTo>
                  <a:cubicBezTo>
                    <a:pt x="1699" y="260"/>
                    <a:pt x="1369"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051" name="Google Shape;7051;p72"/>
            <p:cNvSpPr/>
            <p:nvPr/>
          </p:nvSpPr>
          <p:spPr>
            <a:xfrm>
              <a:off x="1227892" y="1335140"/>
              <a:ext cx="121279" cy="43544"/>
            </a:xfrm>
            <a:custGeom>
              <a:avLst/>
              <a:gdLst/>
              <a:ahLst/>
              <a:cxnLst/>
              <a:rect l="l" t="t" r="r" b="b"/>
              <a:pathLst>
                <a:path w="3760" h="1350" extrusionOk="0">
                  <a:moveTo>
                    <a:pt x="3129" y="0"/>
                  </a:moveTo>
                  <a:cubicBezTo>
                    <a:pt x="3117" y="0"/>
                    <a:pt x="3105" y="1"/>
                    <a:pt x="3093" y="2"/>
                  </a:cubicBezTo>
                  <a:lnTo>
                    <a:pt x="497" y="478"/>
                  </a:lnTo>
                  <a:cubicBezTo>
                    <a:pt x="1" y="628"/>
                    <a:pt x="120" y="1349"/>
                    <a:pt x="617" y="1349"/>
                  </a:cubicBezTo>
                  <a:cubicBezTo>
                    <a:pt x="632" y="1349"/>
                    <a:pt x="648" y="1348"/>
                    <a:pt x="664" y="1347"/>
                  </a:cubicBezTo>
                  <a:lnTo>
                    <a:pt x="3260" y="883"/>
                  </a:lnTo>
                  <a:cubicBezTo>
                    <a:pt x="3760" y="731"/>
                    <a:pt x="3635" y="0"/>
                    <a:pt x="3129"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052" name="Google Shape;7052;p72"/>
            <p:cNvSpPr/>
            <p:nvPr/>
          </p:nvSpPr>
          <p:spPr>
            <a:xfrm>
              <a:off x="1171736" y="1424293"/>
              <a:ext cx="60123" cy="49834"/>
            </a:xfrm>
            <a:custGeom>
              <a:avLst/>
              <a:gdLst/>
              <a:ahLst/>
              <a:cxnLst/>
              <a:rect l="l" t="t" r="r" b="b"/>
              <a:pathLst>
                <a:path w="1864" h="1545" extrusionOk="0">
                  <a:moveTo>
                    <a:pt x="1013" y="0"/>
                  </a:moveTo>
                  <a:cubicBezTo>
                    <a:pt x="970" y="0"/>
                    <a:pt x="926" y="4"/>
                    <a:pt x="881" y="12"/>
                  </a:cubicBezTo>
                  <a:cubicBezTo>
                    <a:pt x="202" y="131"/>
                    <a:pt x="0" y="1012"/>
                    <a:pt x="572" y="1405"/>
                  </a:cubicBezTo>
                  <a:cubicBezTo>
                    <a:pt x="710" y="1502"/>
                    <a:pt x="860" y="1545"/>
                    <a:pt x="1007" y="1545"/>
                  </a:cubicBezTo>
                  <a:cubicBezTo>
                    <a:pt x="1454" y="1545"/>
                    <a:pt x="1864" y="1142"/>
                    <a:pt x="1774" y="631"/>
                  </a:cubicBezTo>
                  <a:cubicBezTo>
                    <a:pt x="1700" y="259"/>
                    <a:pt x="1378" y="0"/>
                    <a:pt x="1013"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053" name="Google Shape;7053;p72"/>
            <p:cNvSpPr/>
            <p:nvPr/>
          </p:nvSpPr>
          <p:spPr>
            <a:xfrm>
              <a:off x="1241342" y="1409230"/>
              <a:ext cx="121537" cy="43931"/>
            </a:xfrm>
            <a:custGeom>
              <a:avLst/>
              <a:gdLst/>
              <a:ahLst/>
              <a:cxnLst/>
              <a:rect l="l" t="t" r="r" b="b"/>
              <a:pathLst>
                <a:path w="3768" h="1362" extrusionOk="0">
                  <a:moveTo>
                    <a:pt x="3141" y="0"/>
                  </a:moveTo>
                  <a:cubicBezTo>
                    <a:pt x="3125" y="0"/>
                    <a:pt x="3109" y="1"/>
                    <a:pt x="3093" y="2"/>
                  </a:cubicBezTo>
                  <a:lnTo>
                    <a:pt x="3105" y="14"/>
                  </a:lnTo>
                  <a:lnTo>
                    <a:pt x="509" y="479"/>
                  </a:lnTo>
                  <a:cubicBezTo>
                    <a:pt x="1" y="617"/>
                    <a:pt x="109" y="1362"/>
                    <a:pt x="617" y="1362"/>
                  </a:cubicBezTo>
                  <a:cubicBezTo>
                    <a:pt x="632" y="1362"/>
                    <a:pt x="648" y="1361"/>
                    <a:pt x="664" y="1360"/>
                  </a:cubicBezTo>
                  <a:lnTo>
                    <a:pt x="3259" y="883"/>
                  </a:lnTo>
                  <a:cubicBezTo>
                    <a:pt x="3768" y="733"/>
                    <a:pt x="3648" y="0"/>
                    <a:pt x="3141"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054" name="Google Shape;7054;p72"/>
            <p:cNvSpPr/>
            <p:nvPr/>
          </p:nvSpPr>
          <p:spPr>
            <a:xfrm>
              <a:off x="1583407" y="1251439"/>
              <a:ext cx="196272" cy="181563"/>
            </a:xfrm>
            <a:custGeom>
              <a:avLst/>
              <a:gdLst/>
              <a:ahLst/>
              <a:cxnLst/>
              <a:rect l="l" t="t" r="r" b="b"/>
              <a:pathLst>
                <a:path w="6085" h="5629" extrusionOk="0">
                  <a:moveTo>
                    <a:pt x="3608" y="1"/>
                  </a:moveTo>
                  <a:lnTo>
                    <a:pt x="1215" y="1620"/>
                  </a:lnTo>
                  <a:cubicBezTo>
                    <a:pt x="251" y="2275"/>
                    <a:pt x="1" y="3585"/>
                    <a:pt x="655" y="4549"/>
                  </a:cubicBezTo>
                  <a:lnTo>
                    <a:pt x="763" y="4704"/>
                  </a:lnTo>
                  <a:cubicBezTo>
                    <a:pt x="1171" y="5305"/>
                    <a:pt x="1833" y="5629"/>
                    <a:pt x="2508" y="5629"/>
                  </a:cubicBezTo>
                  <a:cubicBezTo>
                    <a:pt x="2916" y="5629"/>
                    <a:pt x="3328" y="5510"/>
                    <a:pt x="3692" y="5264"/>
                  </a:cubicBezTo>
                  <a:lnTo>
                    <a:pt x="6085" y="3644"/>
                  </a:lnTo>
                  <a:lnTo>
                    <a:pt x="3608" y="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055" name="Google Shape;7055;p72"/>
            <p:cNvSpPr/>
            <p:nvPr/>
          </p:nvSpPr>
          <p:spPr>
            <a:xfrm>
              <a:off x="1716297" y="1176188"/>
              <a:ext cx="195885" cy="181660"/>
            </a:xfrm>
            <a:custGeom>
              <a:avLst/>
              <a:gdLst/>
              <a:ahLst/>
              <a:cxnLst/>
              <a:rect l="l" t="t" r="r" b="b"/>
              <a:pathLst>
                <a:path w="6073" h="5632" extrusionOk="0">
                  <a:moveTo>
                    <a:pt x="3579" y="1"/>
                  </a:moveTo>
                  <a:cubicBezTo>
                    <a:pt x="3169" y="1"/>
                    <a:pt x="2755" y="120"/>
                    <a:pt x="2393" y="369"/>
                  </a:cubicBezTo>
                  <a:lnTo>
                    <a:pt x="0" y="1989"/>
                  </a:lnTo>
                  <a:lnTo>
                    <a:pt x="2477" y="5632"/>
                  </a:lnTo>
                  <a:lnTo>
                    <a:pt x="4870" y="4001"/>
                  </a:lnTo>
                  <a:cubicBezTo>
                    <a:pt x="5822" y="3346"/>
                    <a:pt x="6072" y="2036"/>
                    <a:pt x="5417" y="1072"/>
                  </a:cubicBezTo>
                  <a:lnTo>
                    <a:pt x="5417" y="1072"/>
                  </a:lnTo>
                  <a:lnTo>
                    <a:pt x="5417" y="1084"/>
                  </a:lnTo>
                  <a:lnTo>
                    <a:pt x="5310" y="917"/>
                  </a:lnTo>
                  <a:cubicBezTo>
                    <a:pt x="4904" y="319"/>
                    <a:pt x="4247" y="1"/>
                    <a:pt x="3579"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056" name="Google Shape;7056;p72"/>
            <p:cNvSpPr/>
            <p:nvPr/>
          </p:nvSpPr>
          <p:spPr>
            <a:xfrm>
              <a:off x="58777" y="99161"/>
              <a:ext cx="349902" cy="435088"/>
            </a:xfrm>
            <a:custGeom>
              <a:avLst/>
              <a:gdLst/>
              <a:ahLst/>
              <a:cxnLst/>
              <a:rect l="l" t="t" r="r" b="b"/>
              <a:pathLst>
                <a:path w="10848" h="13489" extrusionOk="0">
                  <a:moveTo>
                    <a:pt x="4152" y="412"/>
                  </a:moveTo>
                  <a:cubicBezTo>
                    <a:pt x="4441" y="412"/>
                    <a:pt x="4724" y="584"/>
                    <a:pt x="4775" y="971"/>
                  </a:cubicBezTo>
                  <a:cubicBezTo>
                    <a:pt x="4811" y="1173"/>
                    <a:pt x="4751" y="1364"/>
                    <a:pt x="4632" y="1518"/>
                  </a:cubicBezTo>
                  <a:lnTo>
                    <a:pt x="3835" y="1661"/>
                  </a:lnTo>
                  <a:cubicBezTo>
                    <a:pt x="3668" y="1566"/>
                    <a:pt x="3549" y="1399"/>
                    <a:pt x="3501" y="1209"/>
                  </a:cubicBezTo>
                  <a:cubicBezTo>
                    <a:pt x="3386" y="709"/>
                    <a:pt x="3774" y="412"/>
                    <a:pt x="4152" y="412"/>
                  </a:cubicBezTo>
                  <a:close/>
                  <a:moveTo>
                    <a:pt x="7855" y="2726"/>
                  </a:moveTo>
                  <a:cubicBezTo>
                    <a:pt x="8117" y="2726"/>
                    <a:pt x="8352" y="2907"/>
                    <a:pt x="8395" y="3185"/>
                  </a:cubicBezTo>
                  <a:lnTo>
                    <a:pt x="9788" y="10746"/>
                  </a:lnTo>
                  <a:cubicBezTo>
                    <a:pt x="9835" y="11043"/>
                    <a:pt x="9633" y="11329"/>
                    <a:pt x="9335" y="11377"/>
                  </a:cubicBezTo>
                  <a:lnTo>
                    <a:pt x="3073" y="12520"/>
                  </a:lnTo>
                  <a:cubicBezTo>
                    <a:pt x="3037" y="12527"/>
                    <a:pt x="3002" y="12530"/>
                    <a:pt x="2968" y="12530"/>
                  </a:cubicBezTo>
                  <a:cubicBezTo>
                    <a:pt x="2711" y="12530"/>
                    <a:pt x="2482" y="12342"/>
                    <a:pt x="2430" y="12079"/>
                  </a:cubicBezTo>
                  <a:lnTo>
                    <a:pt x="1072" y="4519"/>
                  </a:lnTo>
                  <a:cubicBezTo>
                    <a:pt x="1013" y="4209"/>
                    <a:pt x="1215" y="3935"/>
                    <a:pt x="1513" y="3876"/>
                  </a:cubicBezTo>
                  <a:lnTo>
                    <a:pt x="2263" y="3745"/>
                  </a:lnTo>
                  <a:cubicBezTo>
                    <a:pt x="2294" y="3954"/>
                    <a:pt x="2473" y="4099"/>
                    <a:pt x="2677" y="4099"/>
                  </a:cubicBezTo>
                  <a:cubicBezTo>
                    <a:pt x="2705" y="4099"/>
                    <a:pt x="2734" y="4096"/>
                    <a:pt x="2763" y="4090"/>
                  </a:cubicBezTo>
                  <a:lnTo>
                    <a:pt x="6680" y="3376"/>
                  </a:lnTo>
                  <a:cubicBezTo>
                    <a:pt x="6906" y="3328"/>
                    <a:pt x="7061" y="3102"/>
                    <a:pt x="7025" y="2876"/>
                  </a:cubicBezTo>
                  <a:lnTo>
                    <a:pt x="7764" y="2733"/>
                  </a:lnTo>
                  <a:cubicBezTo>
                    <a:pt x="7794" y="2728"/>
                    <a:pt x="7825" y="2726"/>
                    <a:pt x="7855" y="2726"/>
                  </a:cubicBezTo>
                  <a:close/>
                  <a:moveTo>
                    <a:pt x="4138" y="1"/>
                  </a:moveTo>
                  <a:cubicBezTo>
                    <a:pt x="4073" y="1"/>
                    <a:pt x="4008" y="6"/>
                    <a:pt x="3942" y="18"/>
                  </a:cubicBezTo>
                  <a:cubicBezTo>
                    <a:pt x="3358" y="125"/>
                    <a:pt x="2965" y="697"/>
                    <a:pt x="3073" y="1280"/>
                  </a:cubicBezTo>
                  <a:cubicBezTo>
                    <a:pt x="3108" y="1459"/>
                    <a:pt x="3180" y="1614"/>
                    <a:pt x="3287" y="1756"/>
                  </a:cubicBezTo>
                  <a:lnTo>
                    <a:pt x="2513" y="1911"/>
                  </a:lnTo>
                  <a:cubicBezTo>
                    <a:pt x="2192" y="1971"/>
                    <a:pt x="1989" y="2268"/>
                    <a:pt x="2037" y="2590"/>
                  </a:cubicBezTo>
                  <a:lnTo>
                    <a:pt x="2096" y="2876"/>
                  </a:lnTo>
                  <a:lnTo>
                    <a:pt x="798" y="3102"/>
                  </a:lnTo>
                  <a:cubicBezTo>
                    <a:pt x="322" y="3185"/>
                    <a:pt x="1" y="3650"/>
                    <a:pt x="84" y="4138"/>
                  </a:cubicBezTo>
                  <a:lnTo>
                    <a:pt x="1668" y="12770"/>
                  </a:lnTo>
                  <a:cubicBezTo>
                    <a:pt x="1752" y="13189"/>
                    <a:pt x="2122" y="13489"/>
                    <a:pt x="2535" y="13489"/>
                  </a:cubicBezTo>
                  <a:cubicBezTo>
                    <a:pt x="2591" y="13489"/>
                    <a:pt x="2647" y="13484"/>
                    <a:pt x="2703" y="13472"/>
                  </a:cubicBezTo>
                  <a:lnTo>
                    <a:pt x="10050" y="12139"/>
                  </a:lnTo>
                  <a:cubicBezTo>
                    <a:pt x="10526" y="12043"/>
                    <a:pt x="10847" y="11579"/>
                    <a:pt x="10764" y="11091"/>
                  </a:cubicBezTo>
                  <a:lnTo>
                    <a:pt x="9180" y="2483"/>
                  </a:lnTo>
                  <a:cubicBezTo>
                    <a:pt x="9095" y="2046"/>
                    <a:pt x="8715" y="1743"/>
                    <a:pt x="8287" y="1743"/>
                  </a:cubicBezTo>
                  <a:cubicBezTo>
                    <a:pt x="8236" y="1743"/>
                    <a:pt x="8185" y="1748"/>
                    <a:pt x="8133" y="1756"/>
                  </a:cubicBezTo>
                  <a:lnTo>
                    <a:pt x="6859" y="1995"/>
                  </a:lnTo>
                  <a:lnTo>
                    <a:pt x="6811" y="1721"/>
                  </a:lnTo>
                  <a:cubicBezTo>
                    <a:pt x="6758" y="1435"/>
                    <a:pt x="6509" y="1235"/>
                    <a:pt x="6237" y="1235"/>
                  </a:cubicBezTo>
                  <a:cubicBezTo>
                    <a:pt x="6202" y="1235"/>
                    <a:pt x="6167" y="1238"/>
                    <a:pt x="6132" y="1245"/>
                  </a:cubicBezTo>
                  <a:lnTo>
                    <a:pt x="5180" y="1411"/>
                  </a:lnTo>
                  <a:cubicBezTo>
                    <a:pt x="5228" y="1245"/>
                    <a:pt x="5240" y="1066"/>
                    <a:pt x="5216" y="899"/>
                  </a:cubicBezTo>
                  <a:cubicBezTo>
                    <a:pt x="5110" y="370"/>
                    <a:pt x="4656" y="1"/>
                    <a:pt x="413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057" name="Google Shape;7057;p72"/>
            <p:cNvSpPr/>
            <p:nvPr/>
          </p:nvSpPr>
          <p:spPr>
            <a:xfrm>
              <a:off x="120997" y="255566"/>
              <a:ext cx="60059" cy="49898"/>
            </a:xfrm>
            <a:custGeom>
              <a:avLst/>
              <a:gdLst/>
              <a:ahLst/>
              <a:cxnLst/>
              <a:rect l="l" t="t" r="r" b="b"/>
              <a:pathLst>
                <a:path w="1862" h="1547" extrusionOk="0">
                  <a:moveTo>
                    <a:pt x="1015" y="1"/>
                  </a:moveTo>
                  <a:cubicBezTo>
                    <a:pt x="967" y="1"/>
                    <a:pt x="919" y="5"/>
                    <a:pt x="870" y="15"/>
                  </a:cubicBezTo>
                  <a:cubicBezTo>
                    <a:pt x="191" y="134"/>
                    <a:pt x="1" y="1015"/>
                    <a:pt x="560" y="1408"/>
                  </a:cubicBezTo>
                  <a:cubicBezTo>
                    <a:pt x="700" y="1504"/>
                    <a:pt x="851" y="1547"/>
                    <a:pt x="997" y="1547"/>
                  </a:cubicBezTo>
                  <a:cubicBezTo>
                    <a:pt x="1451" y="1547"/>
                    <a:pt x="1862" y="1138"/>
                    <a:pt x="1763" y="634"/>
                  </a:cubicBezTo>
                  <a:cubicBezTo>
                    <a:pt x="1689" y="266"/>
                    <a:pt x="1374" y="1"/>
                    <a:pt x="1015"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058" name="Google Shape;7058;p72"/>
            <p:cNvSpPr/>
            <p:nvPr/>
          </p:nvSpPr>
          <p:spPr>
            <a:xfrm>
              <a:off x="189184" y="241019"/>
              <a:ext cx="124117" cy="43706"/>
            </a:xfrm>
            <a:custGeom>
              <a:avLst/>
              <a:gdLst/>
              <a:ahLst/>
              <a:cxnLst/>
              <a:rect l="l" t="t" r="r" b="b"/>
              <a:pathLst>
                <a:path w="3848" h="1355" extrusionOk="0">
                  <a:moveTo>
                    <a:pt x="3261" y="1"/>
                  </a:moveTo>
                  <a:cubicBezTo>
                    <a:pt x="3226" y="1"/>
                    <a:pt x="3188" y="5"/>
                    <a:pt x="3149" y="14"/>
                  </a:cubicBezTo>
                  <a:lnTo>
                    <a:pt x="3137" y="14"/>
                  </a:lnTo>
                  <a:lnTo>
                    <a:pt x="542" y="490"/>
                  </a:lnTo>
                  <a:cubicBezTo>
                    <a:pt x="0" y="580"/>
                    <a:pt x="111" y="1354"/>
                    <a:pt x="610" y="1354"/>
                  </a:cubicBezTo>
                  <a:cubicBezTo>
                    <a:pt x="638" y="1354"/>
                    <a:pt x="666" y="1352"/>
                    <a:pt x="696" y="1347"/>
                  </a:cubicBezTo>
                  <a:lnTo>
                    <a:pt x="3292" y="871"/>
                  </a:lnTo>
                  <a:cubicBezTo>
                    <a:pt x="3847" y="793"/>
                    <a:pt x="3750" y="1"/>
                    <a:pt x="3261"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059" name="Google Shape;7059;p72"/>
            <p:cNvSpPr/>
            <p:nvPr/>
          </p:nvSpPr>
          <p:spPr>
            <a:xfrm>
              <a:off x="133673" y="325172"/>
              <a:ext cx="60059" cy="49866"/>
            </a:xfrm>
            <a:custGeom>
              <a:avLst/>
              <a:gdLst/>
              <a:ahLst/>
              <a:cxnLst/>
              <a:rect l="l" t="t" r="r" b="b"/>
              <a:pathLst>
                <a:path w="1862" h="1546" extrusionOk="0">
                  <a:moveTo>
                    <a:pt x="1002" y="1"/>
                  </a:moveTo>
                  <a:cubicBezTo>
                    <a:pt x="958" y="1"/>
                    <a:pt x="914" y="4"/>
                    <a:pt x="870" y="12"/>
                  </a:cubicBezTo>
                  <a:cubicBezTo>
                    <a:pt x="191" y="131"/>
                    <a:pt x="0" y="1012"/>
                    <a:pt x="560" y="1405"/>
                  </a:cubicBezTo>
                  <a:cubicBezTo>
                    <a:pt x="701" y="1502"/>
                    <a:pt x="854" y="1545"/>
                    <a:pt x="1002" y="1545"/>
                  </a:cubicBezTo>
                  <a:cubicBezTo>
                    <a:pt x="1453" y="1545"/>
                    <a:pt x="1861" y="1142"/>
                    <a:pt x="1763" y="631"/>
                  </a:cubicBezTo>
                  <a:cubicBezTo>
                    <a:pt x="1699" y="259"/>
                    <a:pt x="1369"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060" name="Google Shape;7060;p72"/>
            <p:cNvSpPr/>
            <p:nvPr/>
          </p:nvSpPr>
          <p:spPr>
            <a:xfrm>
              <a:off x="203183" y="310528"/>
              <a:ext cx="121021" cy="43512"/>
            </a:xfrm>
            <a:custGeom>
              <a:avLst/>
              <a:gdLst/>
              <a:ahLst/>
              <a:cxnLst/>
              <a:rect l="l" t="t" r="r" b="b"/>
              <a:pathLst>
                <a:path w="3752" h="1349" extrusionOk="0">
                  <a:moveTo>
                    <a:pt x="3132" y="0"/>
                  </a:moveTo>
                  <a:cubicBezTo>
                    <a:pt x="3120" y="0"/>
                    <a:pt x="3108" y="1"/>
                    <a:pt x="3096" y="2"/>
                  </a:cubicBezTo>
                  <a:lnTo>
                    <a:pt x="501" y="478"/>
                  </a:lnTo>
                  <a:cubicBezTo>
                    <a:pt x="0" y="618"/>
                    <a:pt x="125" y="1348"/>
                    <a:pt x="620" y="1348"/>
                  </a:cubicBezTo>
                  <a:cubicBezTo>
                    <a:pt x="632" y="1348"/>
                    <a:pt x="643" y="1348"/>
                    <a:pt x="655" y="1347"/>
                  </a:cubicBezTo>
                  <a:lnTo>
                    <a:pt x="3251" y="871"/>
                  </a:lnTo>
                  <a:cubicBezTo>
                    <a:pt x="3751" y="731"/>
                    <a:pt x="3638" y="0"/>
                    <a:pt x="313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061" name="Google Shape;7061;p72"/>
            <p:cNvSpPr/>
            <p:nvPr/>
          </p:nvSpPr>
          <p:spPr>
            <a:xfrm>
              <a:off x="147124" y="399294"/>
              <a:ext cx="60156" cy="50189"/>
            </a:xfrm>
            <a:custGeom>
              <a:avLst/>
              <a:gdLst/>
              <a:ahLst/>
              <a:cxnLst/>
              <a:rect l="l" t="t" r="r" b="b"/>
              <a:pathLst>
                <a:path w="1865" h="1556" extrusionOk="0">
                  <a:moveTo>
                    <a:pt x="1013" y="1"/>
                  </a:moveTo>
                  <a:cubicBezTo>
                    <a:pt x="970" y="1"/>
                    <a:pt x="926" y="4"/>
                    <a:pt x="881" y="12"/>
                  </a:cubicBezTo>
                  <a:cubicBezTo>
                    <a:pt x="191" y="131"/>
                    <a:pt x="0" y="1012"/>
                    <a:pt x="572" y="1417"/>
                  </a:cubicBezTo>
                  <a:cubicBezTo>
                    <a:pt x="708" y="1513"/>
                    <a:pt x="857" y="1556"/>
                    <a:pt x="1002" y="1556"/>
                  </a:cubicBezTo>
                  <a:cubicBezTo>
                    <a:pt x="1451" y="1556"/>
                    <a:pt x="1864" y="1147"/>
                    <a:pt x="1774" y="643"/>
                  </a:cubicBezTo>
                  <a:cubicBezTo>
                    <a:pt x="1700" y="260"/>
                    <a:pt x="1378" y="1"/>
                    <a:pt x="101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062" name="Google Shape;7062;p72"/>
            <p:cNvSpPr/>
            <p:nvPr/>
          </p:nvSpPr>
          <p:spPr>
            <a:xfrm>
              <a:off x="216085" y="384586"/>
              <a:ext cx="122472" cy="44028"/>
            </a:xfrm>
            <a:custGeom>
              <a:avLst/>
              <a:gdLst/>
              <a:ahLst/>
              <a:cxnLst/>
              <a:rect l="l" t="t" r="r" b="b"/>
              <a:pathLst>
                <a:path w="3797" h="1365" extrusionOk="0">
                  <a:moveTo>
                    <a:pt x="3171" y="0"/>
                  </a:moveTo>
                  <a:cubicBezTo>
                    <a:pt x="3152" y="0"/>
                    <a:pt x="3133" y="1"/>
                    <a:pt x="3113" y="4"/>
                  </a:cubicBezTo>
                  <a:lnTo>
                    <a:pt x="517" y="480"/>
                  </a:lnTo>
                  <a:cubicBezTo>
                    <a:pt x="0" y="606"/>
                    <a:pt x="115" y="1364"/>
                    <a:pt x="626" y="1364"/>
                  </a:cubicBezTo>
                  <a:cubicBezTo>
                    <a:pt x="645" y="1364"/>
                    <a:pt x="664" y="1363"/>
                    <a:pt x="684" y="1361"/>
                  </a:cubicBezTo>
                  <a:lnTo>
                    <a:pt x="3280" y="885"/>
                  </a:lnTo>
                  <a:cubicBezTo>
                    <a:pt x="3796" y="758"/>
                    <a:pt x="3682" y="0"/>
                    <a:pt x="3171"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063" name="Google Shape;7063;p72"/>
            <p:cNvSpPr/>
            <p:nvPr/>
          </p:nvSpPr>
          <p:spPr>
            <a:xfrm>
              <a:off x="89903" y="708297"/>
              <a:ext cx="250428" cy="224430"/>
            </a:xfrm>
            <a:custGeom>
              <a:avLst/>
              <a:gdLst/>
              <a:ahLst/>
              <a:cxnLst/>
              <a:rect l="l" t="t" r="r" b="b"/>
              <a:pathLst>
                <a:path w="7764" h="6958" extrusionOk="0">
                  <a:moveTo>
                    <a:pt x="3919" y="1"/>
                  </a:moveTo>
                  <a:cubicBezTo>
                    <a:pt x="2892" y="1"/>
                    <a:pt x="1881" y="465"/>
                    <a:pt x="1215" y="1338"/>
                  </a:cubicBezTo>
                  <a:lnTo>
                    <a:pt x="6953" y="4969"/>
                  </a:lnTo>
                  <a:cubicBezTo>
                    <a:pt x="7763" y="3398"/>
                    <a:pt x="7239" y="1469"/>
                    <a:pt x="5739" y="528"/>
                  </a:cubicBezTo>
                  <a:cubicBezTo>
                    <a:pt x="5176" y="173"/>
                    <a:pt x="4545" y="1"/>
                    <a:pt x="3919" y="1"/>
                  </a:cubicBezTo>
                  <a:close/>
                  <a:moveTo>
                    <a:pt x="810" y="1993"/>
                  </a:moveTo>
                  <a:lnTo>
                    <a:pt x="810" y="1993"/>
                  </a:lnTo>
                  <a:cubicBezTo>
                    <a:pt x="0" y="3553"/>
                    <a:pt x="524" y="5481"/>
                    <a:pt x="2012" y="6434"/>
                  </a:cubicBezTo>
                  <a:cubicBezTo>
                    <a:pt x="2572" y="6788"/>
                    <a:pt x="3201" y="6958"/>
                    <a:pt x="3824" y="6958"/>
                  </a:cubicBezTo>
                  <a:cubicBezTo>
                    <a:pt x="4859" y="6958"/>
                    <a:pt x="5880" y="6489"/>
                    <a:pt x="6549" y="5612"/>
                  </a:cubicBezTo>
                  <a:lnTo>
                    <a:pt x="810" y="1993"/>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064" name="Google Shape;7064;p72"/>
            <p:cNvSpPr/>
            <p:nvPr/>
          </p:nvSpPr>
          <p:spPr>
            <a:xfrm>
              <a:off x="558794" y="226472"/>
              <a:ext cx="196272" cy="181918"/>
            </a:xfrm>
            <a:custGeom>
              <a:avLst/>
              <a:gdLst/>
              <a:ahLst/>
              <a:cxnLst/>
              <a:rect l="l" t="t" r="r" b="b"/>
              <a:pathLst>
                <a:path w="6085" h="5640" extrusionOk="0">
                  <a:moveTo>
                    <a:pt x="3608" y="0"/>
                  </a:moveTo>
                  <a:lnTo>
                    <a:pt x="1215" y="1631"/>
                  </a:lnTo>
                  <a:cubicBezTo>
                    <a:pt x="251" y="2286"/>
                    <a:pt x="1" y="3596"/>
                    <a:pt x="656" y="4560"/>
                  </a:cubicBezTo>
                  <a:lnTo>
                    <a:pt x="763" y="4715"/>
                  </a:lnTo>
                  <a:cubicBezTo>
                    <a:pt x="1171" y="5316"/>
                    <a:pt x="1833" y="5640"/>
                    <a:pt x="2508" y="5640"/>
                  </a:cubicBezTo>
                  <a:cubicBezTo>
                    <a:pt x="2916" y="5640"/>
                    <a:pt x="3328" y="5521"/>
                    <a:pt x="3692" y="5275"/>
                  </a:cubicBezTo>
                  <a:lnTo>
                    <a:pt x="6085" y="3644"/>
                  </a:lnTo>
                  <a:lnTo>
                    <a:pt x="3608" y="0"/>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065" name="Google Shape;7065;p72"/>
            <p:cNvSpPr/>
            <p:nvPr/>
          </p:nvSpPr>
          <p:spPr>
            <a:xfrm>
              <a:off x="691298" y="151317"/>
              <a:ext cx="196272" cy="181563"/>
            </a:xfrm>
            <a:custGeom>
              <a:avLst/>
              <a:gdLst/>
              <a:ahLst/>
              <a:cxnLst/>
              <a:rect l="l" t="t" r="r" b="b"/>
              <a:pathLst>
                <a:path w="6085" h="5629" extrusionOk="0">
                  <a:moveTo>
                    <a:pt x="3577" y="1"/>
                  </a:moveTo>
                  <a:cubicBezTo>
                    <a:pt x="3169" y="1"/>
                    <a:pt x="2757" y="119"/>
                    <a:pt x="2394" y="366"/>
                  </a:cubicBezTo>
                  <a:lnTo>
                    <a:pt x="0" y="1985"/>
                  </a:lnTo>
                  <a:lnTo>
                    <a:pt x="2489" y="5628"/>
                  </a:lnTo>
                  <a:lnTo>
                    <a:pt x="4870" y="4009"/>
                  </a:lnTo>
                  <a:cubicBezTo>
                    <a:pt x="5834" y="3354"/>
                    <a:pt x="6084" y="2044"/>
                    <a:pt x="5430" y="1080"/>
                  </a:cubicBezTo>
                  <a:lnTo>
                    <a:pt x="5322" y="925"/>
                  </a:lnTo>
                  <a:cubicBezTo>
                    <a:pt x="4914" y="324"/>
                    <a:pt x="4252" y="1"/>
                    <a:pt x="3577"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066" name="Google Shape;7066;p72"/>
            <p:cNvSpPr/>
            <p:nvPr/>
          </p:nvSpPr>
          <p:spPr>
            <a:xfrm>
              <a:off x="501187" y="602242"/>
              <a:ext cx="346451" cy="344032"/>
            </a:xfrm>
            <a:custGeom>
              <a:avLst/>
              <a:gdLst/>
              <a:ahLst/>
              <a:cxnLst/>
              <a:rect l="l" t="t" r="r" b="b"/>
              <a:pathLst>
                <a:path w="10741" h="10666" extrusionOk="0">
                  <a:moveTo>
                    <a:pt x="5011" y="1"/>
                  </a:moveTo>
                  <a:cubicBezTo>
                    <a:pt x="4833" y="1"/>
                    <a:pt x="4677" y="136"/>
                    <a:pt x="4656" y="328"/>
                  </a:cubicBezTo>
                  <a:lnTo>
                    <a:pt x="4192" y="3805"/>
                  </a:lnTo>
                  <a:lnTo>
                    <a:pt x="715" y="3340"/>
                  </a:lnTo>
                  <a:cubicBezTo>
                    <a:pt x="700" y="3338"/>
                    <a:pt x="686" y="3338"/>
                    <a:pt x="671" y="3338"/>
                  </a:cubicBezTo>
                  <a:cubicBezTo>
                    <a:pt x="486" y="3338"/>
                    <a:pt x="320" y="3474"/>
                    <a:pt x="298" y="3662"/>
                  </a:cubicBezTo>
                  <a:lnTo>
                    <a:pt x="36" y="5638"/>
                  </a:lnTo>
                  <a:cubicBezTo>
                    <a:pt x="1" y="5840"/>
                    <a:pt x="144" y="6031"/>
                    <a:pt x="358" y="6055"/>
                  </a:cubicBezTo>
                  <a:lnTo>
                    <a:pt x="358" y="6043"/>
                  </a:lnTo>
                  <a:lnTo>
                    <a:pt x="3835" y="6507"/>
                  </a:lnTo>
                  <a:lnTo>
                    <a:pt x="3370" y="9984"/>
                  </a:lnTo>
                  <a:cubicBezTo>
                    <a:pt x="3346" y="10186"/>
                    <a:pt x="3489" y="10377"/>
                    <a:pt x="3692" y="10401"/>
                  </a:cubicBezTo>
                  <a:lnTo>
                    <a:pt x="5668" y="10663"/>
                  </a:lnTo>
                  <a:cubicBezTo>
                    <a:pt x="5683" y="10664"/>
                    <a:pt x="5698" y="10665"/>
                    <a:pt x="5712" y="10665"/>
                  </a:cubicBezTo>
                  <a:cubicBezTo>
                    <a:pt x="5898" y="10665"/>
                    <a:pt x="6063" y="10529"/>
                    <a:pt x="6085" y="10341"/>
                  </a:cubicBezTo>
                  <a:lnTo>
                    <a:pt x="6549" y="6864"/>
                  </a:lnTo>
                  <a:lnTo>
                    <a:pt x="10026" y="7329"/>
                  </a:lnTo>
                  <a:cubicBezTo>
                    <a:pt x="10041" y="7331"/>
                    <a:pt x="10055" y="7331"/>
                    <a:pt x="10070" y="7331"/>
                  </a:cubicBezTo>
                  <a:cubicBezTo>
                    <a:pt x="10255" y="7331"/>
                    <a:pt x="10421" y="7195"/>
                    <a:pt x="10454" y="7007"/>
                  </a:cubicBezTo>
                  <a:lnTo>
                    <a:pt x="10704" y="5031"/>
                  </a:lnTo>
                  <a:cubicBezTo>
                    <a:pt x="10740" y="4828"/>
                    <a:pt x="10597" y="4638"/>
                    <a:pt x="10383" y="4614"/>
                  </a:cubicBezTo>
                  <a:lnTo>
                    <a:pt x="6906" y="4150"/>
                  </a:lnTo>
                  <a:lnTo>
                    <a:pt x="7371" y="673"/>
                  </a:lnTo>
                  <a:cubicBezTo>
                    <a:pt x="7395" y="471"/>
                    <a:pt x="7252" y="280"/>
                    <a:pt x="7049" y="256"/>
                  </a:cubicBezTo>
                  <a:lnTo>
                    <a:pt x="5073" y="6"/>
                  </a:lnTo>
                  <a:cubicBezTo>
                    <a:pt x="5052" y="3"/>
                    <a:pt x="5031" y="1"/>
                    <a:pt x="5011"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067" name="Google Shape;7067;p72"/>
            <p:cNvSpPr/>
            <p:nvPr/>
          </p:nvSpPr>
          <p:spPr>
            <a:xfrm>
              <a:off x="58777" y="1123773"/>
              <a:ext cx="349902" cy="435378"/>
            </a:xfrm>
            <a:custGeom>
              <a:avLst/>
              <a:gdLst/>
              <a:ahLst/>
              <a:cxnLst/>
              <a:rect l="l" t="t" r="r" b="b"/>
              <a:pathLst>
                <a:path w="10848" h="13498" extrusionOk="0">
                  <a:moveTo>
                    <a:pt x="4148" y="414"/>
                  </a:moveTo>
                  <a:cubicBezTo>
                    <a:pt x="4438" y="414"/>
                    <a:pt x="4723" y="589"/>
                    <a:pt x="4775" y="982"/>
                  </a:cubicBezTo>
                  <a:cubicBezTo>
                    <a:pt x="4811" y="1173"/>
                    <a:pt x="4763" y="1375"/>
                    <a:pt x="4632" y="1518"/>
                  </a:cubicBezTo>
                  <a:lnTo>
                    <a:pt x="3835" y="1673"/>
                  </a:lnTo>
                  <a:cubicBezTo>
                    <a:pt x="3668" y="1578"/>
                    <a:pt x="3549" y="1411"/>
                    <a:pt x="3501" y="1209"/>
                  </a:cubicBezTo>
                  <a:cubicBezTo>
                    <a:pt x="3387" y="710"/>
                    <a:pt x="3771" y="414"/>
                    <a:pt x="4148" y="414"/>
                  </a:cubicBezTo>
                  <a:close/>
                  <a:moveTo>
                    <a:pt x="7868" y="2734"/>
                  </a:moveTo>
                  <a:cubicBezTo>
                    <a:pt x="8126" y="2734"/>
                    <a:pt x="8354" y="2923"/>
                    <a:pt x="8407" y="3185"/>
                  </a:cubicBezTo>
                  <a:lnTo>
                    <a:pt x="9788" y="10746"/>
                  </a:lnTo>
                  <a:cubicBezTo>
                    <a:pt x="9835" y="11043"/>
                    <a:pt x="9633" y="11329"/>
                    <a:pt x="9335" y="11377"/>
                  </a:cubicBezTo>
                  <a:lnTo>
                    <a:pt x="3073" y="12520"/>
                  </a:lnTo>
                  <a:cubicBezTo>
                    <a:pt x="3037" y="12527"/>
                    <a:pt x="3002" y="12530"/>
                    <a:pt x="2968" y="12530"/>
                  </a:cubicBezTo>
                  <a:cubicBezTo>
                    <a:pt x="2711" y="12530"/>
                    <a:pt x="2482" y="12342"/>
                    <a:pt x="2430" y="12079"/>
                  </a:cubicBezTo>
                  <a:lnTo>
                    <a:pt x="1072" y="4519"/>
                  </a:lnTo>
                  <a:cubicBezTo>
                    <a:pt x="1013" y="4221"/>
                    <a:pt x="1215" y="3935"/>
                    <a:pt x="1513" y="3888"/>
                  </a:cubicBezTo>
                  <a:lnTo>
                    <a:pt x="2263" y="3745"/>
                  </a:lnTo>
                  <a:cubicBezTo>
                    <a:pt x="2295" y="3960"/>
                    <a:pt x="2483" y="4107"/>
                    <a:pt x="2695" y="4107"/>
                  </a:cubicBezTo>
                  <a:cubicBezTo>
                    <a:pt x="2717" y="4107"/>
                    <a:pt x="2740" y="4105"/>
                    <a:pt x="2763" y="4102"/>
                  </a:cubicBezTo>
                  <a:lnTo>
                    <a:pt x="6680" y="3387"/>
                  </a:lnTo>
                  <a:cubicBezTo>
                    <a:pt x="6906" y="3340"/>
                    <a:pt x="7061" y="3114"/>
                    <a:pt x="7025" y="2887"/>
                  </a:cubicBezTo>
                  <a:lnTo>
                    <a:pt x="7764" y="2745"/>
                  </a:lnTo>
                  <a:cubicBezTo>
                    <a:pt x="7799" y="2737"/>
                    <a:pt x="7834" y="2734"/>
                    <a:pt x="7868" y="2734"/>
                  </a:cubicBezTo>
                  <a:close/>
                  <a:moveTo>
                    <a:pt x="4138" y="0"/>
                  </a:moveTo>
                  <a:cubicBezTo>
                    <a:pt x="4073" y="0"/>
                    <a:pt x="4008" y="6"/>
                    <a:pt x="3942" y="18"/>
                  </a:cubicBezTo>
                  <a:cubicBezTo>
                    <a:pt x="3358" y="125"/>
                    <a:pt x="2965" y="697"/>
                    <a:pt x="3073" y="1292"/>
                  </a:cubicBezTo>
                  <a:cubicBezTo>
                    <a:pt x="3108" y="1459"/>
                    <a:pt x="3180" y="1625"/>
                    <a:pt x="3287" y="1768"/>
                  </a:cubicBezTo>
                  <a:lnTo>
                    <a:pt x="2513" y="1911"/>
                  </a:lnTo>
                  <a:cubicBezTo>
                    <a:pt x="2192" y="1971"/>
                    <a:pt x="1989" y="2280"/>
                    <a:pt x="2037" y="2602"/>
                  </a:cubicBezTo>
                  <a:lnTo>
                    <a:pt x="2096" y="2875"/>
                  </a:lnTo>
                  <a:lnTo>
                    <a:pt x="798" y="3114"/>
                  </a:lnTo>
                  <a:cubicBezTo>
                    <a:pt x="322" y="3197"/>
                    <a:pt x="1" y="3661"/>
                    <a:pt x="84" y="4149"/>
                  </a:cubicBezTo>
                  <a:lnTo>
                    <a:pt x="1668" y="12758"/>
                  </a:lnTo>
                  <a:cubicBezTo>
                    <a:pt x="1742" y="13194"/>
                    <a:pt x="2121" y="13497"/>
                    <a:pt x="2549" y="13497"/>
                  </a:cubicBezTo>
                  <a:cubicBezTo>
                    <a:pt x="2600" y="13497"/>
                    <a:pt x="2652" y="13493"/>
                    <a:pt x="2703" y="13484"/>
                  </a:cubicBezTo>
                  <a:lnTo>
                    <a:pt x="10050" y="12139"/>
                  </a:lnTo>
                  <a:cubicBezTo>
                    <a:pt x="10526" y="12055"/>
                    <a:pt x="10847" y="11579"/>
                    <a:pt x="10764" y="11103"/>
                  </a:cubicBezTo>
                  <a:lnTo>
                    <a:pt x="9180" y="2471"/>
                  </a:lnTo>
                  <a:cubicBezTo>
                    <a:pt x="9106" y="2034"/>
                    <a:pt x="8727" y="1731"/>
                    <a:pt x="8299" y="1731"/>
                  </a:cubicBezTo>
                  <a:cubicBezTo>
                    <a:pt x="8248" y="1731"/>
                    <a:pt x="8196" y="1736"/>
                    <a:pt x="8145" y="1744"/>
                  </a:cubicBezTo>
                  <a:lnTo>
                    <a:pt x="6859" y="1994"/>
                  </a:lnTo>
                  <a:lnTo>
                    <a:pt x="6811" y="1721"/>
                  </a:lnTo>
                  <a:cubicBezTo>
                    <a:pt x="6757" y="1431"/>
                    <a:pt x="6500" y="1237"/>
                    <a:pt x="6223" y="1237"/>
                  </a:cubicBezTo>
                  <a:cubicBezTo>
                    <a:pt x="6193" y="1237"/>
                    <a:pt x="6163" y="1240"/>
                    <a:pt x="6132" y="1244"/>
                  </a:cubicBezTo>
                  <a:lnTo>
                    <a:pt x="5180" y="1423"/>
                  </a:lnTo>
                  <a:cubicBezTo>
                    <a:pt x="5228" y="1244"/>
                    <a:pt x="5240" y="1066"/>
                    <a:pt x="5216" y="899"/>
                  </a:cubicBezTo>
                  <a:cubicBezTo>
                    <a:pt x="5110" y="370"/>
                    <a:pt x="4656" y="0"/>
                    <a:pt x="4138"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068" name="Google Shape;7068;p72"/>
            <p:cNvSpPr/>
            <p:nvPr/>
          </p:nvSpPr>
          <p:spPr>
            <a:xfrm>
              <a:off x="120997" y="1280275"/>
              <a:ext cx="60059" cy="49866"/>
            </a:xfrm>
            <a:custGeom>
              <a:avLst/>
              <a:gdLst/>
              <a:ahLst/>
              <a:cxnLst/>
              <a:rect l="l" t="t" r="r" b="b"/>
              <a:pathLst>
                <a:path w="1862" h="1546" extrusionOk="0">
                  <a:moveTo>
                    <a:pt x="1002" y="1"/>
                  </a:moveTo>
                  <a:cubicBezTo>
                    <a:pt x="959" y="1"/>
                    <a:pt x="914" y="4"/>
                    <a:pt x="870" y="12"/>
                  </a:cubicBezTo>
                  <a:cubicBezTo>
                    <a:pt x="191" y="131"/>
                    <a:pt x="1" y="1012"/>
                    <a:pt x="560" y="1405"/>
                  </a:cubicBezTo>
                  <a:cubicBezTo>
                    <a:pt x="701" y="1502"/>
                    <a:pt x="854" y="1545"/>
                    <a:pt x="1002" y="1545"/>
                  </a:cubicBezTo>
                  <a:cubicBezTo>
                    <a:pt x="1453" y="1545"/>
                    <a:pt x="1861" y="1142"/>
                    <a:pt x="1763" y="631"/>
                  </a:cubicBezTo>
                  <a:cubicBezTo>
                    <a:pt x="1699" y="259"/>
                    <a:pt x="1369"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069" name="Google Shape;7069;p72"/>
            <p:cNvSpPr/>
            <p:nvPr/>
          </p:nvSpPr>
          <p:spPr>
            <a:xfrm>
              <a:off x="188733" y="1265502"/>
              <a:ext cx="125117" cy="43996"/>
            </a:xfrm>
            <a:custGeom>
              <a:avLst/>
              <a:gdLst/>
              <a:ahLst/>
              <a:cxnLst/>
              <a:rect l="l" t="t" r="r" b="b"/>
              <a:pathLst>
                <a:path w="3879" h="1364" extrusionOk="0">
                  <a:moveTo>
                    <a:pt x="3291" y="0"/>
                  </a:moveTo>
                  <a:cubicBezTo>
                    <a:pt x="3251" y="0"/>
                    <a:pt x="3208" y="6"/>
                    <a:pt x="3163" y="17"/>
                  </a:cubicBezTo>
                  <a:lnTo>
                    <a:pt x="3151" y="17"/>
                  </a:lnTo>
                  <a:lnTo>
                    <a:pt x="556" y="494"/>
                  </a:lnTo>
                  <a:cubicBezTo>
                    <a:pt x="0" y="571"/>
                    <a:pt x="108" y="1364"/>
                    <a:pt x="598" y="1364"/>
                  </a:cubicBezTo>
                  <a:cubicBezTo>
                    <a:pt x="634" y="1364"/>
                    <a:pt x="671" y="1360"/>
                    <a:pt x="710" y="1351"/>
                  </a:cubicBezTo>
                  <a:lnTo>
                    <a:pt x="3306" y="875"/>
                  </a:lnTo>
                  <a:cubicBezTo>
                    <a:pt x="3878" y="809"/>
                    <a:pt x="3779" y="0"/>
                    <a:pt x="3291"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070" name="Google Shape;7070;p72"/>
            <p:cNvSpPr/>
            <p:nvPr/>
          </p:nvSpPr>
          <p:spPr>
            <a:xfrm>
              <a:off x="133673" y="1349784"/>
              <a:ext cx="60059" cy="49866"/>
            </a:xfrm>
            <a:custGeom>
              <a:avLst/>
              <a:gdLst/>
              <a:ahLst/>
              <a:cxnLst/>
              <a:rect l="l" t="t" r="r" b="b"/>
              <a:pathLst>
                <a:path w="1862" h="1546" extrusionOk="0">
                  <a:moveTo>
                    <a:pt x="1002" y="1"/>
                  </a:moveTo>
                  <a:cubicBezTo>
                    <a:pt x="958" y="1"/>
                    <a:pt x="914" y="4"/>
                    <a:pt x="870" y="12"/>
                  </a:cubicBezTo>
                  <a:cubicBezTo>
                    <a:pt x="191" y="131"/>
                    <a:pt x="0" y="1012"/>
                    <a:pt x="560" y="1405"/>
                  </a:cubicBezTo>
                  <a:cubicBezTo>
                    <a:pt x="701" y="1502"/>
                    <a:pt x="854" y="1545"/>
                    <a:pt x="1003" y="1545"/>
                  </a:cubicBezTo>
                  <a:cubicBezTo>
                    <a:pt x="1454" y="1545"/>
                    <a:pt x="1861" y="1145"/>
                    <a:pt x="1763" y="643"/>
                  </a:cubicBezTo>
                  <a:cubicBezTo>
                    <a:pt x="1699" y="260"/>
                    <a:pt x="1369"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071" name="Google Shape;7071;p72"/>
            <p:cNvSpPr/>
            <p:nvPr/>
          </p:nvSpPr>
          <p:spPr>
            <a:xfrm>
              <a:off x="203312" y="1335140"/>
              <a:ext cx="120892" cy="43544"/>
            </a:xfrm>
            <a:custGeom>
              <a:avLst/>
              <a:gdLst/>
              <a:ahLst/>
              <a:cxnLst/>
              <a:rect l="l" t="t" r="r" b="b"/>
              <a:pathLst>
                <a:path w="3748" h="1350" extrusionOk="0">
                  <a:moveTo>
                    <a:pt x="3128" y="0"/>
                  </a:moveTo>
                  <a:cubicBezTo>
                    <a:pt x="3116" y="0"/>
                    <a:pt x="3104" y="1"/>
                    <a:pt x="3092" y="2"/>
                  </a:cubicBezTo>
                  <a:lnTo>
                    <a:pt x="497" y="478"/>
                  </a:lnTo>
                  <a:cubicBezTo>
                    <a:pt x="0" y="628"/>
                    <a:pt x="119" y="1349"/>
                    <a:pt x="605" y="1349"/>
                  </a:cubicBezTo>
                  <a:cubicBezTo>
                    <a:pt x="620" y="1349"/>
                    <a:pt x="636" y="1348"/>
                    <a:pt x="651" y="1347"/>
                  </a:cubicBezTo>
                  <a:lnTo>
                    <a:pt x="3247" y="883"/>
                  </a:lnTo>
                  <a:cubicBezTo>
                    <a:pt x="3747" y="731"/>
                    <a:pt x="3634" y="0"/>
                    <a:pt x="3128"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072" name="Google Shape;7072;p72"/>
            <p:cNvSpPr/>
            <p:nvPr/>
          </p:nvSpPr>
          <p:spPr>
            <a:xfrm>
              <a:off x="147124" y="1424293"/>
              <a:ext cx="60123" cy="49834"/>
            </a:xfrm>
            <a:custGeom>
              <a:avLst/>
              <a:gdLst/>
              <a:ahLst/>
              <a:cxnLst/>
              <a:rect l="l" t="t" r="r" b="b"/>
              <a:pathLst>
                <a:path w="1864" h="1545" extrusionOk="0">
                  <a:moveTo>
                    <a:pt x="1014" y="0"/>
                  </a:moveTo>
                  <a:cubicBezTo>
                    <a:pt x="970" y="0"/>
                    <a:pt x="926" y="4"/>
                    <a:pt x="881" y="12"/>
                  </a:cubicBezTo>
                  <a:cubicBezTo>
                    <a:pt x="191" y="131"/>
                    <a:pt x="0" y="1012"/>
                    <a:pt x="572" y="1405"/>
                  </a:cubicBezTo>
                  <a:cubicBezTo>
                    <a:pt x="710" y="1502"/>
                    <a:pt x="860" y="1545"/>
                    <a:pt x="1007" y="1545"/>
                  </a:cubicBezTo>
                  <a:cubicBezTo>
                    <a:pt x="1454" y="1545"/>
                    <a:pt x="1864" y="1142"/>
                    <a:pt x="1774" y="631"/>
                  </a:cubicBezTo>
                  <a:cubicBezTo>
                    <a:pt x="1700" y="259"/>
                    <a:pt x="1378" y="0"/>
                    <a:pt x="1014"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073" name="Google Shape;7073;p72"/>
            <p:cNvSpPr/>
            <p:nvPr/>
          </p:nvSpPr>
          <p:spPr>
            <a:xfrm>
              <a:off x="216343" y="1409230"/>
              <a:ext cx="121924" cy="43931"/>
            </a:xfrm>
            <a:custGeom>
              <a:avLst/>
              <a:gdLst/>
              <a:ahLst/>
              <a:cxnLst/>
              <a:rect l="l" t="t" r="r" b="b"/>
              <a:pathLst>
                <a:path w="3780" h="1362" extrusionOk="0">
                  <a:moveTo>
                    <a:pt x="3153" y="0"/>
                  </a:moveTo>
                  <a:cubicBezTo>
                    <a:pt x="3137" y="0"/>
                    <a:pt x="3121" y="1"/>
                    <a:pt x="3105" y="2"/>
                  </a:cubicBezTo>
                  <a:lnTo>
                    <a:pt x="3105" y="14"/>
                  </a:lnTo>
                  <a:lnTo>
                    <a:pt x="509" y="479"/>
                  </a:lnTo>
                  <a:cubicBezTo>
                    <a:pt x="1" y="617"/>
                    <a:pt x="120" y="1362"/>
                    <a:pt x="629" y="1362"/>
                  </a:cubicBezTo>
                  <a:cubicBezTo>
                    <a:pt x="644" y="1362"/>
                    <a:pt x="660" y="1361"/>
                    <a:pt x="676" y="1360"/>
                  </a:cubicBezTo>
                  <a:lnTo>
                    <a:pt x="3272" y="883"/>
                  </a:lnTo>
                  <a:cubicBezTo>
                    <a:pt x="3780" y="733"/>
                    <a:pt x="3660" y="0"/>
                    <a:pt x="3153"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074" name="Google Shape;7074;p72"/>
            <p:cNvSpPr/>
            <p:nvPr/>
          </p:nvSpPr>
          <p:spPr>
            <a:xfrm>
              <a:off x="558794" y="1251439"/>
              <a:ext cx="196272" cy="181563"/>
            </a:xfrm>
            <a:custGeom>
              <a:avLst/>
              <a:gdLst/>
              <a:ahLst/>
              <a:cxnLst/>
              <a:rect l="l" t="t" r="r" b="b"/>
              <a:pathLst>
                <a:path w="6085" h="5629" extrusionOk="0">
                  <a:moveTo>
                    <a:pt x="3608" y="1"/>
                  </a:moveTo>
                  <a:lnTo>
                    <a:pt x="1215" y="1620"/>
                  </a:lnTo>
                  <a:cubicBezTo>
                    <a:pt x="251" y="2275"/>
                    <a:pt x="1" y="3585"/>
                    <a:pt x="656" y="4549"/>
                  </a:cubicBezTo>
                  <a:lnTo>
                    <a:pt x="763" y="4704"/>
                  </a:lnTo>
                  <a:cubicBezTo>
                    <a:pt x="1171" y="5305"/>
                    <a:pt x="1833" y="5629"/>
                    <a:pt x="2508" y="5629"/>
                  </a:cubicBezTo>
                  <a:cubicBezTo>
                    <a:pt x="2916" y="5629"/>
                    <a:pt x="3328" y="5510"/>
                    <a:pt x="3692" y="5264"/>
                  </a:cubicBezTo>
                  <a:lnTo>
                    <a:pt x="6085" y="3644"/>
                  </a:lnTo>
                  <a:lnTo>
                    <a:pt x="3608" y="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075" name="Google Shape;7075;p72"/>
            <p:cNvSpPr/>
            <p:nvPr/>
          </p:nvSpPr>
          <p:spPr>
            <a:xfrm>
              <a:off x="691298" y="1176188"/>
              <a:ext cx="196272" cy="181660"/>
            </a:xfrm>
            <a:custGeom>
              <a:avLst/>
              <a:gdLst/>
              <a:ahLst/>
              <a:cxnLst/>
              <a:rect l="l" t="t" r="r" b="b"/>
              <a:pathLst>
                <a:path w="6085" h="5632" extrusionOk="0">
                  <a:moveTo>
                    <a:pt x="3588" y="1"/>
                  </a:moveTo>
                  <a:cubicBezTo>
                    <a:pt x="3177" y="1"/>
                    <a:pt x="2760" y="120"/>
                    <a:pt x="2394" y="369"/>
                  </a:cubicBezTo>
                  <a:lnTo>
                    <a:pt x="0" y="1989"/>
                  </a:lnTo>
                  <a:lnTo>
                    <a:pt x="2489" y="5632"/>
                  </a:lnTo>
                  <a:lnTo>
                    <a:pt x="4870" y="4001"/>
                  </a:lnTo>
                  <a:cubicBezTo>
                    <a:pt x="5834" y="3346"/>
                    <a:pt x="6084" y="2036"/>
                    <a:pt x="5430" y="1072"/>
                  </a:cubicBezTo>
                  <a:lnTo>
                    <a:pt x="5430" y="1072"/>
                  </a:lnTo>
                  <a:lnTo>
                    <a:pt x="5430" y="1084"/>
                  </a:lnTo>
                  <a:lnTo>
                    <a:pt x="5322" y="917"/>
                  </a:lnTo>
                  <a:cubicBezTo>
                    <a:pt x="4917" y="319"/>
                    <a:pt x="4259" y="1"/>
                    <a:pt x="358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grpSp>
      <p:sp>
        <p:nvSpPr>
          <p:cNvPr id="7076" name="Google Shape;7076;p72"/>
          <p:cNvSpPr txBox="1">
            <a:spLocks noGrp="1"/>
          </p:cNvSpPr>
          <p:nvPr>
            <p:ph type="sldNum" idx="12"/>
          </p:nvPr>
        </p:nvSpPr>
        <p:spPr>
          <a:xfrm>
            <a:off x="11409045" y="6333135"/>
            <a:ext cx="731600" cy="524800"/>
          </a:xfrm>
          <a:prstGeom prst="rect">
            <a:avLst/>
          </a:prstGeom>
          <a:noFill/>
          <a:ln>
            <a:noFill/>
          </a:ln>
        </p:spPr>
        <p:txBody>
          <a:bodyPr spcFirstLastPara="1" wrap="square" lIns="68575" tIns="68575" rIns="68575" bIns="68575" anchor="t" anchorCtr="0">
            <a:noAutofit/>
          </a:bodyPr>
          <a:lstStyle>
            <a:lvl1pPr marL="0" marR="0" lvl="0" indent="0" algn="r">
              <a:lnSpc>
                <a:spcPct val="100000"/>
              </a:lnSpc>
              <a:spcBef>
                <a:spcPts val="0"/>
              </a:spcBef>
              <a:spcAft>
                <a:spcPts val="0"/>
              </a:spcAft>
              <a:buClr>
                <a:srgbClr val="000000"/>
              </a:buClr>
              <a:buSzPts val="1000"/>
              <a:buFont typeface="Arial"/>
              <a:buNone/>
              <a:defRPr sz="1733" b="0" i="0" u="none" strike="noStrike" cap="none">
                <a:solidFill>
                  <a:schemeClr val="dk2"/>
                </a:solidFill>
                <a:latin typeface="Open Sans"/>
                <a:ea typeface="Open Sans"/>
                <a:cs typeface="Open Sans"/>
                <a:sym typeface="Open Sans"/>
              </a:defRPr>
            </a:lvl1pPr>
            <a:lvl2pPr marL="0" marR="0" lvl="1" indent="0" algn="r">
              <a:lnSpc>
                <a:spcPct val="100000"/>
              </a:lnSpc>
              <a:spcBef>
                <a:spcPts val="0"/>
              </a:spcBef>
              <a:spcAft>
                <a:spcPts val="0"/>
              </a:spcAft>
              <a:buClr>
                <a:srgbClr val="000000"/>
              </a:buClr>
              <a:buSzPts val="1000"/>
              <a:buFont typeface="Arial"/>
              <a:buNone/>
              <a:defRPr sz="1733" b="0" i="0" u="none" strike="noStrike" cap="none">
                <a:solidFill>
                  <a:schemeClr val="dk2"/>
                </a:solidFill>
                <a:latin typeface="Open Sans"/>
                <a:ea typeface="Open Sans"/>
                <a:cs typeface="Open Sans"/>
                <a:sym typeface="Open Sans"/>
              </a:defRPr>
            </a:lvl2pPr>
            <a:lvl3pPr marL="0" marR="0" lvl="2" indent="0" algn="r">
              <a:lnSpc>
                <a:spcPct val="100000"/>
              </a:lnSpc>
              <a:spcBef>
                <a:spcPts val="0"/>
              </a:spcBef>
              <a:spcAft>
                <a:spcPts val="0"/>
              </a:spcAft>
              <a:buClr>
                <a:srgbClr val="000000"/>
              </a:buClr>
              <a:buSzPts val="1000"/>
              <a:buFont typeface="Arial"/>
              <a:buNone/>
              <a:defRPr sz="1733" b="0" i="0" u="none" strike="noStrike" cap="none">
                <a:solidFill>
                  <a:schemeClr val="dk2"/>
                </a:solidFill>
                <a:latin typeface="Open Sans"/>
                <a:ea typeface="Open Sans"/>
                <a:cs typeface="Open Sans"/>
                <a:sym typeface="Open Sans"/>
              </a:defRPr>
            </a:lvl3pPr>
            <a:lvl4pPr marL="0" marR="0" lvl="3" indent="0" algn="r">
              <a:lnSpc>
                <a:spcPct val="100000"/>
              </a:lnSpc>
              <a:spcBef>
                <a:spcPts val="0"/>
              </a:spcBef>
              <a:spcAft>
                <a:spcPts val="0"/>
              </a:spcAft>
              <a:buClr>
                <a:srgbClr val="000000"/>
              </a:buClr>
              <a:buSzPts val="1000"/>
              <a:buFont typeface="Arial"/>
              <a:buNone/>
              <a:defRPr sz="1733" b="0" i="0" u="none" strike="noStrike" cap="none">
                <a:solidFill>
                  <a:schemeClr val="dk2"/>
                </a:solidFill>
                <a:latin typeface="Open Sans"/>
                <a:ea typeface="Open Sans"/>
                <a:cs typeface="Open Sans"/>
                <a:sym typeface="Open Sans"/>
              </a:defRPr>
            </a:lvl4pPr>
            <a:lvl5pPr marL="0" marR="0" lvl="4" indent="0" algn="r">
              <a:lnSpc>
                <a:spcPct val="100000"/>
              </a:lnSpc>
              <a:spcBef>
                <a:spcPts val="0"/>
              </a:spcBef>
              <a:spcAft>
                <a:spcPts val="0"/>
              </a:spcAft>
              <a:buClr>
                <a:srgbClr val="000000"/>
              </a:buClr>
              <a:buSzPts val="1000"/>
              <a:buFont typeface="Arial"/>
              <a:buNone/>
              <a:defRPr sz="1733" b="0" i="0" u="none" strike="noStrike" cap="none">
                <a:solidFill>
                  <a:schemeClr val="dk2"/>
                </a:solidFill>
                <a:latin typeface="Open Sans"/>
                <a:ea typeface="Open Sans"/>
                <a:cs typeface="Open Sans"/>
                <a:sym typeface="Open Sans"/>
              </a:defRPr>
            </a:lvl5pPr>
            <a:lvl6pPr marL="0" marR="0" lvl="5" indent="0" algn="r">
              <a:lnSpc>
                <a:spcPct val="100000"/>
              </a:lnSpc>
              <a:spcBef>
                <a:spcPts val="0"/>
              </a:spcBef>
              <a:spcAft>
                <a:spcPts val="0"/>
              </a:spcAft>
              <a:buClr>
                <a:srgbClr val="000000"/>
              </a:buClr>
              <a:buSzPts val="1000"/>
              <a:buFont typeface="Arial"/>
              <a:buNone/>
              <a:defRPr sz="1733" b="0" i="0" u="none" strike="noStrike" cap="none">
                <a:solidFill>
                  <a:schemeClr val="dk2"/>
                </a:solidFill>
                <a:latin typeface="Open Sans"/>
                <a:ea typeface="Open Sans"/>
                <a:cs typeface="Open Sans"/>
                <a:sym typeface="Open Sans"/>
              </a:defRPr>
            </a:lvl6pPr>
            <a:lvl7pPr marL="0" marR="0" lvl="6" indent="0" algn="r">
              <a:lnSpc>
                <a:spcPct val="100000"/>
              </a:lnSpc>
              <a:spcBef>
                <a:spcPts val="0"/>
              </a:spcBef>
              <a:spcAft>
                <a:spcPts val="0"/>
              </a:spcAft>
              <a:buClr>
                <a:srgbClr val="000000"/>
              </a:buClr>
              <a:buSzPts val="1000"/>
              <a:buFont typeface="Arial"/>
              <a:buNone/>
              <a:defRPr sz="1733" b="0" i="0" u="none" strike="noStrike" cap="none">
                <a:solidFill>
                  <a:schemeClr val="dk2"/>
                </a:solidFill>
                <a:latin typeface="Open Sans"/>
                <a:ea typeface="Open Sans"/>
                <a:cs typeface="Open Sans"/>
                <a:sym typeface="Open Sans"/>
              </a:defRPr>
            </a:lvl7pPr>
            <a:lvl8pPr marL="0" marR="0" lvl="7" indent="0" algn="r">
              <a:lnSpc>
                <a:spcPct val="100000"/>
              </a:lnSpc>
              <a:spcBef>
                <a:spcPts val="0"/>
              </a:spcBef>
              <a:spcAft>
                <a:spcPts val="0"/>
              </a:spcAft>
              <a:buClr>
                <a:srgbClr val="000000"/>
              </a:buClr>
              <a:buSzPts val="1000"/>
              <a:buFont typeface="Arial"/>
              <a:buNone/>
              <a:defRPr sz="1733" b="0" i="0" u="none" strike="noStrike" cap="none">
                <a:solidFill>
                  <a:schemeClr val="dk2"/>
                </a:solidFill>
                <a:latin typeface="Open Sans"/>
                <a:ea typeface="Open Sans"/>
                <a:cs typeface="Open Sans"/>
                <a:sym typeface="Open Sans"/>
              </a:defRPr>
            </a:lvl8pPr>
            <a:lvl9pPr marL="0" marR="0" lvl="8" indent="0" algn="r">
              <a:lnSpc>
                <a:spcPct val="100000"/>
              </a:lnSpc>
              <a:spcBef>
                <a:spcPts val="0"/>
              </a:spcBef>
              <a:spcAft>
                <a:spcPts val="0"/>
              </a:spcAft>
              <a:buClr>
                <a:srgbClr val="000000"/>
              </a:buClr>
              <a:buSzPts val="1000"/>
              <a:buFont typeface="Arial"/>
              <a:buNone/>
              <a:defRPr sz="1733" b="0" i="0" u="none" strike="noStrike" cap="none">
                <a:solidFill>
                  <a:schemeClr val="dk2"/>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and text 7">
  <p:cSld name="Title and text 7">
    <p:spTree>
      <p:nvGrpSpPr>
        <p:cNvPr id="1" name="Shape 7077"/>
        <p:cNvGrpSpPr/>
        <p:nvPr/>
      </p:nvGrpSpPr>
      <p:grpSpPr>
        <a:xfrm>
          <a:off x="0" y="0"/>
          <a:ext cx="0" cy="0"/>
          <a:chOff x="0" y="0"/>
          <a:chExt cx="0" cy="0"/>
        </a:xfrm>
      </p:grpSpPr>
      <p:grpSp>
        <p:nvGrpSpPr>
          <p:cNvPr id="7078" name="Google Shape;7078;p73"/>
          <p:cNvGrpSpPr/>
          <p:nvPr/>
        </p:nvGrpSpPr>
        <p:grpSpPr>
          <a:xfrm>
            <a:off x="78370" y="131227"/>
            <a:ext cx="12035244" cy="1948117"/>
            <a:chOff x="58777" y="98419"/>
            <a:chExt cx="9026433" cy="1461088"/>
          </a:xfrm>
        </p:grpSpPr>
        <p:sp>
          <p:nvSpPr>
            <p:cNvPr id="7079" name="Google Shape;7079;p73"/>
            <p:cNvSpPr/>
            <p:nvPr/>
          </p:nvSpPr>
          <p:spPr>
            <a:xfrm>
              <a:off x="8256418" y="98419"/>
              <a:ext cx="349515" cy="436120"/>
            </a:xfrm>
            <a:custGeom>
              <a:avLst/>
              <a:gdLst/>
              <a:ahLst/>
              <a:cxnLst/>
              <a:rect l="l" t="t" r="r" b="b"/>
              <a:pathLst>
                <a:path w="10836" h="13521" extrusionOk="0">
                  <a:moveTo>
                    <a:pt x="4145" y="435"/>
                  </a:moveTo>
                  <a:cubicBezTo>
                    <a:pt x="4431" y="435"/>
                    <a:pt x="4712" y="607"/>
                    <a:pt x="4763" y="994"/>
                  </a:cubicBezTo>
                  <a:cubicBezTo>
                    <a:pt x="4799" y="1196"/>
                    <a:pt x="4751" y="1387"/>
                    <a:pt x="4620" y="1541"/>
                  </a:cubicBezTo>
                  <a:lnTo>
                    <a:pt x="3822" y="1684"/>
                  </a:lnTo>
                  <a:cubicBezTo>
                    <a:pt x="3656" y="1589"/>
                    <a:pt x="3537" y="1422"/>
                    <a:pt x="3501" y="1232"/>
                  </a:cubicBezTo>
                  <a:cubicBezTo>
                    <a:pt x="3386" y="732"/>
                    <a:pt x="3770" y="435"/>
                    <a:pt x="4145" y="435"/>
                  </a:cubicBezTo>
                  <a:close/>
                  <a:moveTo>
                    <a:pt x="7834" y="2749"/>
                  </a:moveTo>
                  <a:cubicBezTo>
                    <a:pt x="8105" y="2749"/>
                    <a:pt x="8340" y="2930"/>
                    <a:pt x="8383" y="3208"/>
                  </a:cubicBezTo>
                  <a:lnTo>
                    <a:pt x="9776" y="10769"/>
                  </a:lnTo>
                  <a:cubicBezTo>
                    <a:pt x="9823" y="11066"/>
                    <a:pt x="9621" y="11352"/>
                    <a:pt x="9323" y="11400"/>
                  </a:cubicBezTo>
                  <a:lnTo>
                    <a:pt x="3060" y="12543"/>
                  </a:lnTo>
                  <a:cubicBezTo>
                    <a:pt x="3025" y="12550"/>
                    <a:pt x="2990" y="12553"/>
                    <a:pt x="2956" y="12553"/>
                  </a:cubicBezTo>
                  <a:cubicBezTo>
                    <a:pt x="2699" y="12553"/>
                    <a:pt x="2471" y="12365"/>
                    <a:pt x="2429" y="12102"/>
                  </a:cubicBezTo>
                  <a:lnTo>
                    <a:pt x="1048" y="4530"/>
                  </a:lnTo>
                  <a:cubicBezTo>
                    <a:pt x="989" y="4232"/>
                    <a:pt x="1191" y="3958"/>
                    <a:pt x="1489" y="3899"/>
                  </a:cubicBezTo>
                  <a:lnTo>
                    <a:pt x="2239" y="3768"/>
                  </a:lnTo>
                  <a:cubicBezTo>
                    <a:pt x="2270" y="3977"/>
                    <a:pt x="2449" y="4122"/>
                    <a:pt x="2653" y="4122"/>
                  </a:cubicBezTo>
                  <a:cubicBezTo>
                    <a:pt x="2681" y="4122"/>
                    <a:pt x="2710" y="4119"/>
                    <a:pt x="2739" y="4113"/>
                  </a:cubicBezTo>
                  <a:lnTo>
                    <a:pt x="6656" y="3399"/>
                  </a:lnTo>
                  <a:cubicBezTo>
                    <a:pt x="6882" y="3363"/>
                    <a:pt x="7049" y="3125"/>
                    <a:pt x="7001" y="2899"/>
                  </a:cubicBezTo>
                  <a:lnTo>
                    <a:pt x="7740" y="2756"/>
                  </a:lnTo>
                  <a:cubicBezTo>
                    <a:pt x="7771" y="2751"/>
                    <a:pt x="7803" y="2749"/>
                    <a:pt x="7834" y="2749"/>
                  </a:cubicBezTo>
                  <a:close/>
                  <a:moveTo>
                    <a:pt x="4133" y="0"/>
                  </a:moveTo>
                  <a:cubicBezTo>
                    <a:pt x="4070" y="0"/>
                    <a:pt x="4006" y="6"/>
                    <a:pt x="3942" y="17"/>
                  </a:cubicBezTo>
                  <a:cubicBezTo>
                    <a:pt x="3334" y="136"/>
                    <a:pt x="2941" y="708"/>
                    <a:pt x="3072" y="1303"/>
                  </a:cubicBezTo>
                  <a:cubicBezTo>
                    <a:pt x="3096" y="1482"/>
                    <a:pt x="3168" y="1649"/>
                    <a:pt x="3287" y="1779"/>
                  </a:cubicBezTo>
                  <a:lnTo>
                    <a:pt x="2501" y="1922"/>
                  </a:lnTo>
                  <a:cubicBezTo>
                    <a:pt x="2191" y="1982"/>
                    <a:pt x="1977" y="2291"/>
                    <a:pt x="2037" y="2613"/>
                  </a:cubicBezTo>
                  <a:lnTo>
                    <a:pt x="2084" y="2887"/>
                  </a:lnTo>
                  <a:lnTo>
                    <a:pt x="798" y="3125"/>
                  </a:lnTo>
                  <a:cubicBezTo>
                    <a:pt x="310" y="3208"/>
                    <a:pt x="1" y="3673"/>
                    <a:pt x="84" y="4149"/>
                  </a:cubicBezTo>
                  <a:lnTo>
                    <a:pt x="1656" y="12781"/>
                  </a:lnTo>
                  <a:cubicBezTo>
                    <a:pt x="1741" y="13217"/>
                    <a:pt x="2111" y="13520"/>
                    <a:pt x="2537" y="13520"/>
                  </a:cubicBezTo>
                  <a:cubicBezTo>
                    <a:pt x="2588" y="13520"/>
                    <a:pt x="2640" y="13516"/>
                    <a:pt x="2691" y="13507"/>
                  </a:cubicBezTo>
                  <a:lnTo>
                    <a:pt x="10026" y="12162"/>
                  </a:lnTo>
                  <a:cubicBezTo>
                    <a:pt x="10514" y="12066"/>
                    <a:pt x="10835" y="11602"/>
                    <a:pt x="10740" y="11126"/>
                  </a:cubicBezTo>
                  <a:lnTo>
                    <a:pt x="9168" y="2494"/>
                  </a:lnTo>
                  <a:cubicBezTo>
                    <a:pt x="9095" y="2064"/>
                    <a:pt x="8725" y="1763"/>
                    <a:pt x="8304" y="1763"/>
                  </a:cubicBezTo>
                  <a:cubicBezTo>
                    <a:pt x="8248" y="1763"/>
                    <a:pt x="8190" y="1768"/>
                    <a:pt x="8133" y="1779"/>
                  </a:cubicBezTo>
                  <a:lnTo>
                    <a:pt x="6859" y="2018"/>
                  </a:lnTo>
                  <a:lnTo>
                    <a:pt x="6799" y="1744"/>
                  </a:lnTo>
                  <a:cubicBezTo>
                    <a:pt x="6746" y="1458"/>
                    <a:pt x="6506" y="1258"/>
                    <a:pt x="6228" y="1258"/>
                  </a:cubicBezTo>
                  <a:cubicBezTo>
                    <a:pt x="6192" y="1258"/>
                    <a:pt x="6157" y="1261"/>
                    <a:pt x="6120" y="1268"/>
                  </a:cubicBezTo>
                  <a:lnTo>
                    <a:pt x="5168" y="1434"/>
                  </a:lnTo>
                  <a:cubicBezTo>
                    <a:pt x="5227" y="1268"/>
                    <a:pt x="5239" y="1089"/>
                    <a:pt x="5204" y="922"/>
                  </a:cubicBezTo>
                  <a:cubicBezTo>
                    <a:pt x="5119" y="381"/>
                    <a:pt x="4655" y="0"/>
                    <a:pt x="4133"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080" name="Google Shape;7080;p73"/>
            <p:cNvSpPr/>
            <p:nvPr/>
          </p:nvSpPr>
          <p:spPr>
            <a:xfrm>
              <a:off x="8318251" y="255566"/>
              <a:ext cx="60156" cy="49898"/>
            </a:xfrm>
            <a:custGeom>
              <a:avLst/>
              <a:gdLst/>
              <a:ahLst/>
              <a:cxnLst/>
              <a:rect l="l" t="t" r="r" b="b"/>
              <a:pathLst>
                <a:path w="1865" h="1547" extrusionOk="0">
                  <a:moveTo>
                    <a:pt x="1027" y="1"/>
                  </a:moveTo>
                  <a:cubicBezTo>
                    <a:pt x="979" y="1"/>
                    <a:pt x="930" y="5"/>
                    <a:pt x="882" y="15"/>
                  </a:cubicBezTo>
                  <a:cubicBezTo>
                    <a:pt x="191" y="134"/>
                    <a:pt x="0" y="1015"/>
                    <a:pt x="572" y="1408"/>
                  </a:cubicBezTo>
                  <a:cubicBezTo>
                    <a:pt x="709" y="1504"/>
                    <a:pt x="857" y="1547"/>
                    <a:pt x="1002" y="1547"/>
                  </a:cubicBezTo>
                  <a:cubicBezTo>
                    <a:pt x="1451" y="1547"/>
                    <a:pt x="1864" y="1138"/>
                    <a:pt x="1775" y="634"/>
                  </a:cubicBezTo>
                  <a:cubicBezTo>
                    <a:pt x="1701" y="266"/>
                    <a:pt x="1386" y="1"/>
                    <a:pt x="1027"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081" name="Google Shape;7081;p73"/>
            <p:cNvSpPr/>
            <p:nvPr/>
          </p:nvSpPr>
          <p:spPr>
            <a:xfrm>
              <a:off x="8386792" y="241019"/>
              <a:ext cx="124149" cy="43706"/>
            </a:xfrm>
            <a:custGeom>
              <a:avLst/>
              <a:gdLst/>
              <a:ahLst/>
              <a:cxnLst/>
              <a:rect l="l" t="t" r="r" b="b"/>
              <a:pathLst>
                <a:path w="3849" h="1355" extrusionOk="0">
                  <a:moveTo>
                    <a:pt x="3252" y="1"/>
                  </a:moveTo>
                  <a:cubicBezTo>
                    <a:pt x="3216" y="1"/>
                    <a:pt x="3178" y="5"/>
                    <a:pt x="3138" y="14"/>
                  </a:cubicBezTo>
                  <a:lnTo>
                    <a:pt x="542" y="490"/>
                  </a:lnTo>
                  <a:cubicBezTo>
                    <a:pt x="1" y="580"/>
                    <a:pt x="112" y="1354"/>
                    <a:pt x="611" y="1354"/>
                  </a:cubicBezTo>
                  <a:cubicBezTo>
                    <a:pt x="638" y="1354"/>
                    <a:pt x="667" y="1352"/>
                    <a:pt x="697" y="1347"/>
                  </a:cubicBezTo>
                  <a:lnTo>
                    <a:pt x="3293" y="871"/>
                  </a:lnTo>
                  <a:cubicBezTo>
                    <a:pt x="3848" y="793"/>
                    <a:pt x="3751" y="1"/>
                    <a:pt x="325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082" name="Google Shape;7082;p73"/>
            <p:cNvSpPr/>
            <p:nvPr/>
          </p:nvSpPr>
          <p:spPr>
            <a:xfrm>
              <a:off x="8330927" y="325172"/>
              <a:ext cx="60156" cy="49866"/>
            </a:xfrm>
            <a:custGeom>
              <a:avLst/>
              <a:gdLst/>
              <a:ahLst/>
              <a:cxnLst/>
              <a:rect l="l" t="t" r="r" b="b"/>
              <a:pathLst>
                <a:path w="1865" h="1546" extrusionOk="0">
                  <a:moveTo>
                    <a:pt x="1014" y="1"/>
                  </a:moveTo>
                  <a:cubicBezTo>
                    <a:pt x="970" y="1"/>
                    <a:pt x="926" y="4"/>
                    <a:pt x="881" y="12"/>
                  </a:cubicBezTo>
                  <a:cubicBezTo>
                    <a:pt x="203" y="131"/>
                    <a:pt x="0" y="1012"/>
                    <a:pt x="572" y="1405"/>
                  </a:cubicBezTo>
                  <a:cubicBezTo>
                    <a:pt x="710" y="1502"/>
                    <a:pt x="861" y="1545"/>
                    <a:pt x="1007" y="1545"/>
                  </a:cubicBezTo>
                  <a:cubicBezTo>
                    <a:pt x="1454" y="1545"/>
                    <a:pt x="1864" y="1142"/>
                    <a:pt x="1774" y="631"/>
                  </a:cubicBezTo>
                  <a:cubicBezTo>
                    <a:pt x="1700" y="259"/>
                    <a:pt x="1379" y="1"/>
                    <a:pt x="101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083" name="Google Shape;7083;p73"/>
            <p:cNvSpPr/>
            <p:nvPr/>
          </p:nvSpPr>
          <p:spPr>
            <a:xfrm>
              <a:off x="8400436" y="310528"/>
              <a:ext cx="121376" cy="43512"/>
            </a:xfrm>
            <a:custGeom>
              <a:avLst/>
              <a:gdLst/>
              <a:ahLst/>
              <a:cxnLst/>
              <a:rect l="l" t="t" r="r" b="b"/>
              <a:pathLst>
                <a:path w="3763" h="1349" extrusionOk="0">
                  <a:moveTo>
                    <a:pt x="3132" y="0"/>
                  </a:moveTo>
                  <a:cubicBezTo>
                    <a:pt x="3120" y="0"/>
                    <a:pt x="3108" y="1"/>
                    <a:pt x="3096" y="2"/>
                  </a:cubicBezTo>
                  <a:lnTo>
                    <a:pt x="500" y="478"/>
                  </a:lnTo>
                  <a:cubicBezTo>
                    <a:pt x="0" y="618"/>
                    <a:pt x="125" y="1348"/>
                    <a:pt x="631" y="1348"/>
                  </a:cubicBezTo>
                  <a:cubicBezTo>
                    <a:pt x="643" y="1348"/>
                    <a:pt x="655" y="1348"/>
                    <a:pt x="667" y="1347"/>
                  </a:cubicBezTo>
                  <a:lnTo>
                    <a:pt x="3263" y="871"/>
                  </a:lnTo>
                  <a:cubicBezTo>
                    <a:pt x="3763" y="731"/>
                    <a:pt x="3638" y="0"/>
                    <a:pt x="313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084" name="Google Shape;7084;p73"/>
            <p:cNvSpPr/>
            <p:nvPr/>
          </p:nvSpPr>
          <p:spPr>
            <a:xfrm>
              <a:off x="8344377" y="399294"/>
              <a:ext cx="60156" cy="50189"/>
            </a:xfrm>
            <a:custGeom>
              <a:avLst/>
              <a:gdLst/>
              <a:ahLst/>
              <a:cxnLst/>
              <a:rect l="l" t="t" r="r" b="b"/>
              <a:pathLst>
                <a:path w="1865" h="1556" extrusionOk="0">
                  <a:moveTo>
                    <a:pt x="1013" y="1"/>
                  </a:moveTo>
                  <a:cubicBezTo>
                    <a:pt x="970" y="1"/>
                    <a:pt x="926" y="4"/>
                    <a:pt x="881" y="12"/>
                  </a:cubicBezTo>
                  <a:cubicBezTo>
                    <a:pt x="203" y="131"/>
                    <a:pt x="0" y="1012"/>
                    <a:pt x="572" y="1417"/>
                  </a:cubicBezTo>
                  <a:cubicBezTo>
                    <a:pt x="711" y="1513"/>
                    <a:pt x="861" y="1556"/>
                    <a:pt x="1007" y="1556"/>
                  </a:cubicBezTo>
                  <a:cubicBezTo>
                    <a:pt x="1458" y="1556"/>
                    <a:pt x="1864" y="1147"/>
                    <a:pt x="1774" y="643"/>
                  </a:cubicBezTo>
                  <a:cubicBezTo>
                    <a:pt x="1700" y="260"/>
                    <a:pt x="1378" y="1"/>
                    <a:pt x="101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085" name="Google Shape;7085;p73"/>
            <p:cNvSpPr/>
            <p:nvPr/>
          </p:nvSpPr>
          <p:spPr>
            <a:xfrm>
              <a:off x="8413725" y="384586"/>
              <a:ext cx="122440" cy="44028"/>
            </a:xfrm>
            <a:custGeom>
              <a:avLst/>
              <a:gdLst/>
              <a:ahLst/>
              <a:cxnLst/>
              <a:rect l="l" t="t" r="r" b="b"/>
              <a:pathLst>
                <a:path w="3796" h="1365" extrusionOk="0">
                  <a:moveTo>
                    <a:pt x="3169" y="0"/>
                  </a:moveTo>
                  <a:cubicBezTo>
                    <a:pt x="3151" y="0"/>
                    <a:pt x="3132" y="1"/>
                    <a:pt x="3113" y="4"/>
                  </a:cubicBezTo>
                  <a:lnTo>
                    <a:pt x="517" y="480"/>
                  </a:lnTo>
                  <a:cubicBezTo>
                    <a:pt x="0" y="606"/>
                    <a:pt x="115" y="1364"/>
                    <a:pt x="615" y="1364"/>
                  </a:cubicBezTo>
                  <a:cubicBezTo>
                    <a:pt x="634" y="1364"/>
                    <a:pt x="653" y="1363"/>
                    <a:pt x="672" y="1361"/>
                  </a:cubicBezTo>
                  <a:lnTo>
                    <a:pt x="3267" y="885"/>
                  </a:lnTo>
                  <a:cubicBezTo>
                    <a:pt x="3796" y="758"/>
                    <a:pt x="3670" y="0"/>
                    <a:pt x="3169"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086" name="Google Shape;7086;p73"/>
            <p:cNvSpPr/>
            <p:nvPr/>
          </p:nvSpPr>
          <p:spPr>
            <a:xfrm>
              <a:off x="8287157" y="708297"/>
              <a:ext cx="250396" cy="224721"/>
            </a:xfrm>
            <a:custGeom>
              <a:avLst/>
              <a:gdLst/>
              <a:ahLst/>
              <a:cxnLst/>
              <a:rect l="l" t="t" r="r" b="b"/>
              <a:pathLst>
                <a:path w="7763" h="6967" extrusionOk="0">
                  <a:moveTo>
                    <a:pt x="3922" y="1"/>
                  </a:moveTo>
                  <a:cubicBezTo>
                    <a:pt x="2892" y="1"/>
                    <a:pt x="1881" y="465"/>
                    <a:pt x="1215" y="1338"/>
                  </a:cubicBezTo>
                  <a:lnTo>
                    <a:pt x="6953" y="4969"/>
                  </a:lnTo>
                  <a:cubicBezTo>
                    <a:pt x="7763" y="3398"/>
                    <a:pt x="7239" y="1469"/>
                    <a:pt x="5751" y="528"/>
                  </a:cubicBezTo>
                  <a:cubicBezTo>
                    <a:pt x="5183" y="173"/>
                    <a:pt x="4549" y="1"/>
                    <a:pt x="3922" y="1"/>
                  </a:cubicBezTo>
                  <a:close/>
                  <a:moveTo>
                    <a:pt x="810" y="1993"/>
                  </a:moveTo>
                  <a:cubicBezTo>
                    <a:pt x="0" y="3553"/>
                    <a:pt x="512" y="5493"/>
                    <a:pt x="2012" y="6434"/>
                  </a:cubicBezTo>
                  <a:cubicBezTo>
                    <a:pt x="2578" y="6793"/>
                    <a:pt x="3210" y="6966"/>
                    <a:pt x="3835" y="6966"/>
                  </a:cubicBezTo>
                  <a:cubicBezTo>
                    <a:pt x="4867" y="6966"/>
                    <a:pt x="5881" y="6495"/>
                    <a:pt x="6549" y="5612"/>
                  </a:cubicBezTo>
                  <a:lnTo>
                    <a:pt x="810" y="1993"/>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087" name="Google Shape;7087;p73"/>
            <p:cNvSpPr/>
            <p:nvPr/>
          </p:nvSpPr>
          <p:spPr>
            <a:xfrm>
              <a:off x="8756435" y="226472"/>
              <a:ext cx="195885" cy="181918"/>
            </a:xfrm>
            <a:custGeom>
              <a:avLst/>
              <a:gdLst/>
              <a:ahLst/>
              <a:cxnLst/>
              <a:rect l="l" t="t" r="r" b="b"/>
              <a:pathLst>
                <a:path w="6073" h="5640" extrusionOk="0">
                  <a:moveTo>
                    <a:pt x="3596" y="0"/>
                  </a:moveTo>
                  <a:lnTo>
                    <a:pt x="1203" y="1631"/>
                  </a:lnTo>
                  <a:cubicBezTo>
                    <a:pt x="251" y="2286"/>
                    <a:pt x="1" y="3596"/>
                    <a:pt x="655" y="4560"/>
                  </a:cubicBezTo>
                  <a:lnTo>
                    <a:pt x="763" y="4715"/>
                  </a:lnTo>
                  <a:cubicBezTo>
                    <a:pt x="1163" y="5316"/>
                    <a:pt x="1827" y="5640"/>
                    <a:pt x="2502" y="5640"/>
                  </a:cubicBezTo>
                  <a:cubicBezTo>
                    <a:pt x="2909" y="5640"/>
                    <a:pt x="3321" y="5521"/>
                    <a:pt x="3680" y="5275"/>
                  </a:cubicBezTo>
                  <a:lnTo>
                    <a:pt x="6073" y="3644"/>
                  </a:lnTo>
                  <a:lnTo>
                    <a:pt x="3596" y="0"/>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088" name="Google Shape;7088;p73"/>
            <p:cNvSpPr/>
            <p:nvPr/>
          </p:nvSpPr>
          <p:spPr>
            <a:xfrm>
              <a:off x="8888938" y="151317"/>
              <a:ext cx="196272" cy="181950"/>
            </a:xfrm>
            <a:custGeom>
              <a:avLst/>
              <a:gdLst/>
              <a:ahLst/>
              <a:cxnLst/>
              <a:rect l="l" t="t" r="r" b="b"/>
              <a:pathLst>
                <a:path w="6085" h="5641" extrusionOk="0">
                  <a:moveTo>
                    <a:pt x="3574" y="1"/>
                  </a:moveTo>
                  <a:cubicBezTo>
                    <a:pt x="3167" y="1"/>
                    <a:pt x="2757" y="119"/>
                    <a:pt x="2393" y="366"/>
                  </a:cubicBezTo>
                  <a:lnTo>
                    <a:pt x="0" y="1997"/>
                  </a:lnTo>
                  <a:lnTo>
                    <a:pt x="2477" y="5640"/>
                  </a:lnTo>
                  <a:lnTo>
                    <a:pt x="4870" y="4009"/>
                  </a:lnTo>
                  <a:cubicBezTo>
                    <a:pt x="5834" y="3354"/>
                    <a:pt x="6084" y="2044"/>
                    <a:pt x="5429" y="1080"/>
                  </a:cubicBezTo>
                  <a:lnTo>
                    <a:pt x="5322" y="925"/>
                  </a:lnTo>
                  <a:cubicBezTo>
                    <a:pt x="4907" y="324"/>
                    <a:pt x="4246" y="1"/>
                    <a:pt x="357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089" name="Google Shape;7089;p73"/>
            <p:cNvSpPr/>
            <p:nvPr/>
          </p:nvSpPr>
          <p:spPr>
            <a:xfrm>
              <a:off x="8698827" y="602242"/>
              <a:ext cx="346064" cy="344032"/>
            </a:xfrm>
            <a:custGeom>
              <a:avLst/>
              <a:gdLst/>
              <a:ahLst/>
              <a:cxnLst/>
              <a:rect l="l" t="t" r="r" b="b"/>
              <a:pathLst>
                <a:path w="10729" h="10666" extrusionOk="0">
                  <a:moveTo>
                    <a:pt x="4999" y="1"/>
                  </a:moveTo>
                  <a:cubicBezTo>
                    <a:pt x="4821" y="1"/>
                    <a:pt x="4665" y="136"/>
                    <a:pt x="4644" y="328"/>
                  </a:cubicBezTo>
                  <a:lnTo>
                    <a:pt x="4192" y="3805"/>
                  </a:lnTo>
                  <a:lnTo>
                    <a:pt x="703" y="3340"/>
                  </a:lnTo>
                  <a:cubicBezTo>
                    <a:pt x="688" y="3338"/>
                    <a:pt x="673" y="3338"/>
                    <a:pt x="659" y="3338"/>
                  </a:cubicBezTo>
                  <a:cubicBezTo>
                    <a:pt x="474" y="3338"/>
                    <a:pt x="308" y="3474"/>
                    <a:pt x="286" y="3662"/>
                  </a:cubicBezTo>
                  <a:lnTo>
                    <a:pt x="24" y="5638"/>
                  </a:lnTo>
                  <a:cubicBezTo>
                    <a:pt x="1" y="5840"/>
                    <a:pt x="143" y="6031"/>
                    <a:pt x="346" y="6055"/>
                  </a:cubicBezTo>
                  <a:lnTo>
                    <a:pt x="346" y="6043"/>
                  </a:lnTo>
                  <a:lnTo>
                    <a:pt x="3822" y="6507"/>
                  </a:lnTo>
                  <a:lnTo>
                    <a:pt x="3370" y="9984"/>
                  </a:lnTo>
                  <a:cubicBezTo>
                    <a:pt x="3334" y="10186"/>
                    <a:pt x="3477" y="10377"/>
                    <a:pt x="3692" y="10401"/>
                  </a:cubicBezTo>
                  <a:lnTo>
                    <a:pt x="5656" y="10663"/>
                  </a:lnTo>
                  <a:cubicBezTo>
                    <a:pt x="5671" y="10664"/>
                    <a:pt x="5686" y="10665"/>
                    <a:pt x="5700" y="10665"/>
                  </a:cubicBezTo>
                  <a:cubicBezTo>
                    <a:pt x="5885" y="10665"/>
                    <a:pt x="6051" y="10529"/>
                    <a:pt x="6073" y="10341"/>
                  </a:cubicBezTo>
                  <a:lnTo>
                    <a:pt x="6537" y="6864"/>
                  </a:lnTo>
                  <a:lnTo>
                    <a:pt x="10026" y="7329"/>
                  </a:lnTo>
                  <a:cubicBezTo>
                    <a:pt x="10040" y="7331"/>
                    <a:pt x="10055" y="7331"/>
                    <a:pt x="10070" y="7331"/>
                  </a:cubicBezTo>
                  <a:cubicBezTo>
                    <a:pt x="10253" y="7331"/>
                    <a:pt x="10409" y="7195"/>
                    <a:pt x="10442" y="7007"/>
                  </a:cubicBezTo>
                  <a:lnTo>
                    <a:pt x="10704" y="5031"/>
                  </a:lnTo>
                  <a:cubicBezTo>
                    <a:pt x="10728" y="4828"/>
                    <a:pt x="10585" y="4638"/>
                    <a:pt x="10383" y="4614"/>
                  </a:cubicBezTo>
                  <a:lnTo>
                    <a:pt x="6894" y="4150"/>
                  </a:lnTo>
                  <a:lnTo>
                    <a:pt x="7359" y="673"/>
                  </a:lnTo>
                  <a:cubicBezTo>
                    <a:pt x="7382" y="471"/>
                    <a:pt x="7240" y="280"/>
                    <a:pt x="7037" y="256"/>
                  </a:cubicBezTo>
                  <a:lnTo>
                    <a:pt x="5061" y="6"/>
                  </a:lnTo>
                  <a:cubicBezTo>
                    <a:pt x="5040" y="3"/>
                    <a:pt x="5019" y="1"/>
                    <a:pt x="4999"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090" name="Google Shape;7090;p73"/>
            <p:cNvSpPr/>
            <p:nvPr/>
          </p:nvSpPr>
          <p:spPr>
            <a:xfrm>
              <a:off x="8256031" y="1123935"/>
              <a:ext cx="349902" cy="435572"/>
            </a:xfrm>
            <a:custGeom>
              <a:avLst/>
              <a:gdLst/>
              <a:ahLst/>
              <a:cxnLst/>
              <a:rect l="l" t="t" r="r" b="b"/>
              <a:pathLst>
                <a:path w="10848" h="13504" extrusionOk="0">
                  <a:moveTo>
                    <a:pt x="4160" y="409"/>
                  </a:moveTo>
                  <a:cubicBezTo>
                    <a:pt x="4450" y="409"/>
                    <a:pt x="4735" y="584"/>
                    <a:pt x="4787" y="977"/>
                  </a:cubicBezTo>
                  <a:cubicBezTo>
                    <a:pt x="4823" y="1168"/>
                    <a:pt x="4763" y="1370"/>
                    <a:pt x="4632" y="1513"/>
                  </a:cubicBezTo>
                  <a:lnTo>
                    <a:pt x="3846" y="1668"/>
                  </a:lnTo>
                  <a:cubicBezTo>
                    <a:pt x="3668" y="1573"/>
                    <a:pt x="3549" y="1406"/>
                    <a:pt x="3513" y="1204"/>
                  </a:cubicBezTo>
                  <a:cubicBezTo>
                    <a:pt x="3399" y="705"/>
                    <a:pt x="3783" y="409"/>
                    <a:pt x="4160" y="409"/>
                  </a:cubicBezTo>
                  <a:close/>
                  <a:moveTo>
                    <a:pt x="7868" y="2729"/>
                  </a:moveTo>
                  <a:cubicBezTo>
                    <a:pt x="8126" y="2729"/>
                    <a:pt x="8354" y="2918"/>
                    <a:pt x="8406" y="3180"/>
                  </a:cubicBezTo>
                  <a:lnTo>
                    <a:pt x="9788" y="10741"/>
                  </a:lnTo>
                  <a:cubicBezTo>
                    <a:pt x="9847" y="11038"/>
                    <a:pt x="9645" y="11324"/>
                    <a:pt x="9347" y="11372"/>
                  </a:cubicBezTo>
                  <a:lnTo>
                    <a:pt x="3072" y="12515"/>
                  </a:lnTo>
                  <a:cubicBezTo>
                    <a:pt x="3037" y="12522"/>
                    <a:pt x="3003" y="12525"/>
                    <a:pt x="2968" y="12525"/>
                  </a:cubicBezTo>
                  <a:cubicBezTo>
                    <a:pt x="2713" y="12525"/>
                    <a:pt x="2494" y="12337"/>
                    <a:pt x="2441" y="12074"/>
                  </a:cubicBezTo>
                  <a:lnTo>
                    <a:pt x="1072" y="4514"/>
                  </a:lnTo>
                  <a:cubicBezTo>
                    <a:pt x="1013" y="4216"/>
                    <a:pt x="1215" y="3930"/>
                    <a:pt x="1513" y="3883"/>
                  </a:cubicBezTo>
                  <a:lnTo>
                    <a:pt x="2263" y="3740"/>
                  </a:lnTo>
                  <a:cubicBezTo>
                    <a:pt x="2295" y="3955"/>
                    <a:pt x="2483" y="4102"/>
                    <a:pt x="2695" y="4102"/>
                  </a:cubicBezTo>
                  <a:cubicBezTo>
                    <a:pt x="2717" y="4102"/>
                    <a:pt x="2740" y="4100"/>
                    <a:pt x="2763" y="4097"/>
                  </a:cubicBezTo>
                  <a:lnTo>
                    <a:pt x="6680" y="3382"/>
                  </a:lnTo>
                  <a:cubicBezTo>
                    <a:pt x="6906" y="3335"/>
                    <a:pt x="7073" y="3109"/>
                    <a:pt x="7025" y="2870"/>
                  </a:cubicBezTo>
                  <a:lnTo>
                    <a:pt x="7764" y="2740"/>
                  </a:lnTo>
                  <a:cubicBezTo>
                    <a:pt x="7799" y="2732"/>
                    <a:pt x="7834" y="2729"/>
                    <a:pt x="7868" y="2729"/>
                  </a:cubicBezTo>
                  <a:close/>
                  <a:moveTo>
                    <a:pt x="4149" y="1"/>
                  </a:moveTo>
                  <a:cubicBezTo>
                    <a:pt x="4001" y="1"/>
                    <a:pt x="3850" y="31"/>
                    <a:pt x="3704" y="96"/>
                  </a:cubicBezTo>
                  <a:cubicBezTo>
                    <a:pt x="3061" y="382"/>
                    <a:pt x="2858" y="1204"/>
                    <a:pt x="3299" y="1763"/>
                  </a:cubicBezTo>
                  <a:lnTo>
                    <a:pt x="2513" y="1906"/>
                  </a:lnTo>
                  <a:cubicBezTo>
                    <a:pt x="2203" y="1966"/>
                    <a:pt x="1989" y="2275"/>
                    <a:pt x="2049" y="2597"/>
                  </a:cubicBezTo>
                  <a:lnTo>
                    <a:pt x="2096" y="2870"/>
                  </a:lnTo>
                  <a:lnTo>
                    <a:pt x="810" y="3109"/>
                  </a:lnTo>
                  <a:cubicBezTo>
                    <a:pt x="322" y="3192"/>
                    <a:pt x="1" y="3656"/>
                    <a:pt x="96" y="4144"/>
                  </a:cubicBezTo>
                  <a:lnTo>
                    <a:pt x="1668" y="12765"/>
                  </a:lnTo>
                  <a:cubicBezTo>
                    <a:pt x="1753" y="13201"/>
                    <a:pt x="2123" y="13504"/>
                    <a:pt x="2549" y="13504"/>
                  </a:cubicBezTo>
                  <a:cubicBezTo>
                    <a:pt x="2600" y="13504"/>
                    <a:pt x="2652" y="13500"/>
                    <a:pt x="2703" y="13491"/>
                  </a:cubicBezTo>
                  <a:lnTo>
                    <a:pt x="10038" y="12145"/>
                  </a:lnTo>
                  <a:cubicBezTo>
                    <a:pt x="10526" y="12062"/>
                    <a:pt x="10847" y="11598"/>
                    <a:pt x="10752" y="11110"/>
                  </a:cubicBezTo>
                  <a:lnTo>
                    <a:pt x="9180" y="2478"/>
                  </a:lnTo>
                  <a:cubicBezTo>
                    <a:pt x="9107" y="2047"/>
                    <a:pt x="8737" y="1746"/>
                    <a:pt x="8316" y="1746"/>
                  </a:cubicBezTo>
                  <a:cubicBezTo>
                    <a:pt x="8260" y="1746"/>
                    <a:pt x="8202" y="1752"/>
                    <a:pt x="8145" y="1763"/>
                  </a:cubicBezTo>
                  <a:lnTo>
                    <a:pt x="6871" y="1989"/>
                  </a:lnTo>
                  <a:lnTo>
                    <a:pt x="6811" y="1716"/>
                  </a:lnTo>
                  <a:cubicBezTo>
                    <a:pt x="6757" y="1426"/>
                    <a:pt x="6510" y="1232"/>
                    <a:pt x="6226" y="1232"/>
                  </a:cubicBezTo>
                  <a:cubicBezTo>
                    <a:pt x="6195" y="1232"/>
                    <a:pt x="6164" y="1235"/>
                    <a:pt x="6132" y="1239"/>
                  </a:cubicBezTo>
                  <a:lnTo>
                    <a:pt x="5180" y="1418"/>
                  </a:lnTo>
                  <a:cubicBezTo>
                    <a:pt x="5239" y="1239"/>
                    <a:pt x="5251" y="1061"/>
                    <a:pt x="5216" y="894"/>
                  </a:cubicBezTo>
                  <a:cubicBezTo>
                    <a:pt x="5114" y="352"/>
                    <a:pt x="4651" y="1"/>
                    <a:pt x="4149"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091" name="Google Shape;7091;p73"/>
            <p:cNvSpPr/>
            <p:nvPr/>
          </p:nvSpPr>
          <p:spPr>
            <a:xfrm>
              <a:off x="8318251" y="1280275"/>
              <a:ext cx="60156" cy="49866"/>
            </a:xfrm>
            <a:custGeom>
              <a:avLst/>
              <a:gdLst/>
              <a:ahLst/>
              <a:cxnLst/>
              <a:rect l="l" t="t" r="r" b="b"/>
              <a:pathLst>
                <a:path w="1865" h="1546" extrusionOk="0">
                  <a:moveTo>
                    <a:pt x="1014" y="1"/>
                  </a:moveTo>
                  <a:cubicBezTo>
                    <a:pt x="970" y="1"/>
                    <a:pt x="926" y="4"/>
                    <a:pt x="882" y="12"/>
                  </a:cubicBezTo>
                  <a:cubicBezTo>
                    <a:pt x="191" y="131"/>
                    <a:pt x="0" y="1012"/>
                    <a:pt x="572" y="1405"/>
                  </a:cubicBezTo>
                  <a:cubicBezTo>
                    <a:pt x="710" y="1502"/>
                    <a:pt x="861" y="1545"/>
                    <a:pt x="1007" y="1545"/>
                  </a:cubicBezTo>
                  <a:cubicBezTo>
                    <a:pt x="1454" y="1545"/>
                    <a:pt x="1864" y="1142"/>
                    <a:pt x="1775" y="631"/>
                  </a:cubicBezTo>
                  <a:cubicBezTo>
                    <a:pt x="1700" y="259"/>
                    <a:pt x="1379" y="1"/>
                    <a:pt x="101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092" name="Google Shape;7092;p73"/>
            <p:cNvSpPr/>
            <p:nvPr/>
          </p:nvSpPr>
          <p:spPr>
            <a:xfrm>
              <a:off x="8386373" y="1265566"/>
              <a:ext cx="125214" cy="43931"/>
            </a:xfrm>
            <a:custGeom>
              <a:avLst/>
              <a:gdLst/>
              <a:ahLst/>
              <a:cxnLst/>
              <a:rect l="l" t="t" r="r" b="b"/>
              <a:pathLst>
                <a:path w="3882" h="1362" extrusionOk="0">
                  <a:moveTo>
                    <a:pt x="3273" y="1"/>
                  </a:moveTo>
                  <a:cubicBezTo>
                    <a:pt x="3234" y="1"/>
                    <a:pt x="3194" y="5"/>
                    <a:pt x="3151" y="15"/>
                  </a:cubicBezTo>
                  <a:lnTo>
                    <a:pt x="555" y="492"/>
                  </a:lnTo>
                  <a:cubicBezTo>
                    <a:pt x="0" y="569"/>
                    <a:pt x="108" y="1362"/>
                    <a:pt x="598" y="1362"/>
                  </a:cubicBezTo>
                  <a:cubicBezTo>
                    <a:pt x="634" y="1362"/>
                    <a:pt x="671" y="1358"/>
                    <a:pt x="710" y="1349"/>
                  </a:cubicBezTo>
                  <a:lnTo>
                    <a:pt x="3306" y="873"/>
                  </a:lnTo>
                  <a:cubicBezTo>
                    <a:pt x="3881" y="817"/>
                    <a:pt x="3778" y="1"/>
                    <a:pt x="327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093" name="Google Shape;7093;p73"/>
            <p:cNvSpPr/>
            <p:nvPr/>
          </p:nvSpPr>
          <p:spPr>
            <a:xfrm>
              <a:off x="8330927" y="1349784"/>
              <a:ext cx="60156" cy="49866"/>
            </a:xfrm>
            <a:custGeom>
              <a:avLst/>
              <a:gdLst/>
              <a:ahLst/>
              <a:cxnLst/>
              <a:rect l="l" t="t" r="r" b="b"/>
              <a:pathLst>
                <a:path w="1865" h="1546" extrusionOk="0">
                  <a:moveTo>
                    <a:pt x="1014" y="1"/>
                  </a:moveTo>
                  <a:cubicBezTo>
                    <a:pt x="970" y="1"/>
                    <a:pt x="926" y="4"/>
                    <a:pt x="881" y="12"/>
                  </a:cubicBezTo>
                  <a:cubicBezTo>
                    <a:pt x="203" y="131"/>
                    <a:pt x="0" y="1012"/>
                    <a:pt x="572" y="1405"/>
                  </a:cubicBezTo>
                  <a:cubicBezTo>
                    <a:pt x="710" y="1502"/>
                    <a:pt x="861" y="1545"/>
                    <a:pt x="1008" y="1545"/>
                  </a:cubicBezTo>
                  <a:cubicBezTo>
                    <a:pt x="1455" y="1545"/>
                    <a:pt x="1864" y="1145"/>
                    <a:pt x="1774" y="643"/>
                  </a:cubicBezTo>
                  <a:cubicBezTo>
                    <a:pt x="1700" y="260"/>
                    <a:pt x="1378" y="1"/>
                    <a:pt x="101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094" name="Google Shape;7094;p73"/>
            <p:cNvSpPr/>
            <p:nvPr/>
          </p:nvSpPr>
          <p:spPr>
            <a:xfrm>
              <a:off x="8400533" y="1335140"/>
              <a:ext cx="121279" cy="43544"/>
            </a:xfrm>
            <a:custGeom>
              <a:avLst/>
              <a:gdLst/>
              <a:ahLst/>
              <a:cxnLst/>
              <a:rect l="l" t="t" r="r" b="b"/>
              <a:pathLst>
                <a:path w="3760" h="1350" extrusionOk="0">
                  <a:moveTo>
                    <a:pt x="3129" y="0"/>
                  </a:moveTo>
                  <a:cubicBezTo>
                    <a:pt x="3117" y="0"/>
                    <a:pt x="3105" y="1"/>
                    <a:pt x="3093" y="2"/>
                  </a:cubicBezTo>
                  <a:lnTo>
                    <a:pt x="497" y="478"/>
                  </a:lnTo>
                  <a:cubicBezTo>
                    <a:pt x="1" y="628"/>
                    <a:pt x="120" y="1349"/>
                    <a:pt x="617" y="1349"/>
                  </a:cubicBezTo>
                  <a:cubicBezTo>
                    <a:pt x="632" y="1349"/>
                    <a:pt x="648" y="1348"/>
                    <a:pt x="664" y="1347"/>
                  </a:cubicBezTo>
                  <a:lnTo>
                    <a:pt x="3260" y="883"/>
                  </a:lnTo>
                  <a:cubicBezTo>
                    <a:pt x="3760" y="731"/>
                    <a:pt x="3635" y="0"/>
                    <a:pt x="3129"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095" name="Google Shape;7095;p73"/>
            <p:cNvSpPr/>
            <p:nvPr/>
          </p:nvSpPr>
          <p:spPr>
            <a:xfrm>
              <a:off x="8344377" y="1424293"/>
              <a:ext cx="60123" cy="49834"/>
            </a:xfrm>
            <a:custGeom>
              <a:avLst/>
              <a:gdLst/>
              <a:ahLst/>
              <a:cxnLst/>
              <a:rect l="l" t="t" r="r" b="b"/>
              <a:pathLst>
                <a:path w="1864" h="1545" extrusionOk="0">
                  <a:moveTo>
                    <a:pt x="1014" y="0"/>
                  </a:moveTo>
                  <a:cubicBezTo>
                    <a:pt x="970" y="0"/>
                    <a:pt x="926" y="4"/>
                    <a:pt x="881" y="12"/>
                  </a:cubicBezTo>
                  <a:cubicBezTo>
                    <a:pt x="203" y="131"/>
                    <a:pt x="0" y="1012"/>
                    <a:pt x="572" y="1405"/>
                  </a:cubicBezTo>
                  <a:cubicBezTo>
                    <a:pt x="710" y="1502"/>
                    <a:pt x="860" y="1545"/>
                    <a:pt x="1007" y="1545"/>
                  </a:cubicBezTo>
                  <a:cubicBezTo>
                    <a:pt x="1454" y="1545"/>
                    <a:pt x="1864" y="1142"/>
                    <a:pt x="1774" y="631"/>
                  </a:cubicBezTo>
                  <a:cubicBezTo>
                    <a:pt x="1700" y="259"/>
                    <a:pt x="1378" y="0"/>
                    <a:pt x="1014"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096" name="Google Shape;7096;p73"/>
            <p:cNvSpPr/>
            <p:nvPr/>
          </p:nvSpPr>
          <p:spPr>
            <a:xfrm>
              <a:off x="8413983" y="1409585"/>
              <a:ext cx="121440" cy="43577"/>
            </a:xfrm>
            <a:custGeom>
              <a:avLst/>
              <a:gdLst/>
              <a:ahLst/>
              <a:cxnLst/>
              <a:rect l="l" t="t" r="r" b="b"/>
              <a:pathLst>
                <a:path w="3765" h="1351" extrusionOk="0">
                  <a:moveTo>
                    <a:pt x="3162" y="0"/>
                  </a:moveTo>
                  <a:cubicBezTo>
                    <a:pt x="3143" y="0"/>
                    <a:pt x="3124" y="1"/>
                    <a:pt x="3105" y="3"/>
                  </a:cubicBezTo>
                  <a:lnTo>
                    <a:pt x="509" y="468"/>
                  </a:lnTo>
                  <a:cubicBezTo>
                    <a:pt x="1" y="606"/>
                    <a:pt x="120" y="1351"/>
                    <a:pt x="618" y="1351"/>
                  </a:cubicBezTo>
                  <a:cubicBezTo>
                    <a:pt x="633" y="1351"/>
                    <a:pt x="648" y="1350"/>
                    <a:pt x="664" y="1349"/>
                  </a:cubicBezTo>
                  <a:lnTo>
                    <a:pt x="3259" y="872"/>
                  </a:lnTo>
                  <a:cubicBezTo>
                    <a:pt x="3764" y="735"/>
                    <a:pt x="3650" y="0"/>
                    <a:pt x="316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097" name="Google Shape;7097;p73"/>
            <p:cNvSpPr/>
            <p:nvPr/>
          </p:nvSpPr>
          <p:spPr>
            <a:xfrm>
              <a:off x="8756435" y="1251439"/>
              <a:ext cx="195885" cy="181563"/>
            </a:xfrm>
            <a:custGeom>
              <a:avLst/>
              <a:gdLst/>
              <a:ahLst/>
              <a:cxnLst/>
              <a:rect l="l" t="t" r="r" b="b"/>
              <a:pathLst>
                <a:path w="6073" h="5629" extrusionOk="0">
                  <a:moveTo>
                    <a:pt x="3596" y="1"/>
                  </a:moveTo>
                  <a:lnTo>
                    <a:pt x="1203" y="1620"/>
                  </a:lnTo>
                  <a:cubicBezTo>
                    <a:pt x="239" y="2275"/>
                    <a:pt x="1" y="3585"/>
                    <a:pt x="655" y="4549"/>
                  </a:cubicBezTo>
                  <a:lnTo>
                    <a:pt x="763" y="4704"/>
                  </a:lnTo>
                  <a:cubicBezTo>
                    <a:pt x="1171" y="5305"/>
                    <a:pt x="1833" y="5629"/>
                    <a:pt x="2505" y="5629"/>
                  </a:cubicBezTo>
                  <a:cubicBezTo>
                    <a:pt x="2911" y="5629"/>
                    <a:pt x="3321" y="5510"/>
                    <a:pt x="3680" y="5264"/>
                  </a:cubicBezTo>
                  <a:lnTo>
                    <a:pt x="6073" y="3644"/>
                  </a:lnTo>
                  <a:lnTo>
                    <a:pt x="3596" y="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098" name="Google Shape;7098;p73"/>
            <p:cNvSpPr/>
            <p:nvPr/>
          </p:nvSpPr>
          <p:spPr>
            <a:xfrm>
              <a:off x="8888938" y="1176188"/>
              <a:ext cx="195885" cy="181660"/>
            </a:xfrm>
            <a:custGeom>
              <a:avLst/>
              <a:gdLst/>
              <a:ahLst/>
              <a:cxnLst/>
              <a:rect l="l" t="t" r="r" b="b"/>
              <a:pathLst>
                <a:path w="6073" h="5632" extrusionOk="0">
                  <a:moveTo>
                    <a:pt x="3588" y="1"/>
                  </a:moveTo>
                  <a:cubicBezTo>
                    <a:pt x="3176" y="1"/>
                    <a:pt x="2760" y="120"/>
                    <a:pt x="2393" y="369"/>
                  </a:cubicBezTo>
                  <a:lnTo>
                    <a:pt x="0" y="1989"/>
                  </a:lnTo>
                  <a:lnTo>
                    <a:pt x="2477" y="5632"/>
                  </a:lnTo>
                  <a:lnTo>
                    <a:pt x="4870" y="4001"/>
                  </a:lnTo>
                  <a:cubicBezTo>
                    <a:pt x="5834" y="3346"/>
                    <a:pt x="6072" y="2036"/>
                    <a:pt x="5429" y="1072"/>
                  </a:cubicBezTo>
                  <a:lnTo>
                    <a:pt x="5429" y="1072"/>
                  </a:lnTo>
                  <a:lnTo>
                    <a:pt x="5429" y="1084"/>
                  </a:lnTo>
                  <a:lnTo>
                    <a:pt x="5322" y="917"/>
                  </a:lnTo>
                  <a:cubicBezTo>
                    <a:pt x="4916" y="319"/>
                    <a:pt x="4259" y="1"/>
                    <a:pt x="358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099" name="Google Shape;7099;p73"/>
            <p:cNvSpPr/>
            <p:nvPr/>
          </p:nvSpPr>
          <p:spPr>
            <a:xfrm>
              <a:off x="7231805" y="98419"/>
              <a:ext cx="349902" cy="436120"/>
            </a:xfrm>
            <a:custGeom>
              <a:avLst/>
              <a:gdLst/>
              <a:ahLst/>
              <a:cxnLst/>
              <a:rect l="l" t="t" r="r" b="b"/>
              <a:pathLst>
                <a:path w="10848" h="13521" extrusionOk="0">
                  <a:moveTo>
                    <a:pt x="4147" y="435"/>
                  </a:moveTo>
                  <a:cubicBezTo>
                    <a:pt x="4435" y="435"/>
                    <a:pt x="4718" y="607"/>
                    <a:pt x="4775" y="994"/>
                  </a:cubicBezTo>
                  <a:cubicBezTo>
                    <a:pt x="4799" y="1196"/>
                    <a:pt x="4751" y="1387"/>
                    <a:pt x="4620" y="1541"/>
                  </a:cubicBezTo>
                  <a:lnTo>
                    <a:pt x="3835" y="1684"/>
                  </a:lnTo>
                  <a:cubicBezTo>
                    <a:pt x="3656" y="1589"/>
                    <a:pt x="3537" y="1422"/>
                    <a:pt x="3501" y="1232"/>
                  </a:cubicBezTo>
                  <a:cubicBezTo>
                    <a:pt x="3386" y="732"/>
                    <a:pt x="3770" y="435"/>
                    <a:pt x="4147" y="435"/>
                  </a:cubicBezTo>
                  <a:close/>
                  <a:moveTo>
                    <a:pt x="7843" y="2749"/>
                  </a:moveTo>
                  <a:cubicBezTo>
                    <a:pt x="8105" y="2749"/>
                    <a:pt x="8340" y="2930"/>
                    <a:pt x="8383" y="3208"/>
                  </a:cubicBezTo>
                  <a:lnTo>
                    <a:pt x="9776" y="10769"/>
                  </a:lnTo>
                  <a:cubicBezTo>
                    <a:pt x="9823" y="11066"/>
                    <a:pt x="9633" y="11352"/>
                    <a:pt x="9323" y="11400"/>
                  </a:cubicBezTo>
                  <a:lnTo>
                    <a:pt x="3061" y="12543"/>
                  </a:lnTo>
                  <a:cubicBezTo>
                    <a:pt x="3025" y="12550"/>
                    <a:pt x="2990" y="12553"/>
                    <a:pt x="2956" y="12553"/>
                  </a:cubicBezTo>
                  <a:cubicBezTo>
                    <a:pt x="2699" y="12553"/>
                    <a:pt x="2472" y="12365"/>
                    <a:pt x="2430" y="12102"/>
                  </a:cubicBezTo>
                  <a:lnTo>
                    <a:pt x="1048" y="4530"/>
                  </a:lnTo>
                  <a:cubicBezTo>
                    <a:pt x="989" y="4232"/>
                    <a:pt x="1191" y="3946"/>
                    <a:pt x="1489" y="3899"/>
                  </a:cubicBezTo>
                  <a:lnTo>
                    <a:pt x="2239" y="3768"/>
                  </a:lnTo>
                  <a:cubicBezTo>
                    <a:pt x="2270" y="3977"/>
                    <a:pt x="2449" y="4122"/>
                    <a:pt x="2653" y="4122"/>
                  </a:cubicBezTo>
                  <a:cubicBezTo>
                    <a:pt x="2681" y="4122"/>
                    <a:pt x="2710" y="4119"/>
                    <a:pt x="2739" y="4113"/>
                  </a:cubicBezTo>
                  <a:lnTo>
                    <a:pt x="6656" y="3399"/>
                  </a:lnTo>
                  <a:cubicBezTo>
                    <a:pt x="6894" y="3363"/>
                    <a:pt x="7049" y="3125"/>
                    <a:pt x="7002" y="2899"/>
                  </a:cubicBezTo>
                  <a:lnTo>
                    <a:pt x="7752" y="2756"/>
                  </a:lnTo>
                  <a:cubicBezTo>
                    <a:pt x="7782" y="2751"/>
                    <a:pt x="7813" y="2749"/>
                    <a:pt x="7843" y="2749"/>
                  </a:cubicBezTo>
                  <a:close/>
                  <a:moveTo>
                    <a:pt x="4125" y="0"/>
                  </a:moveTo>
                  <a:cubicBezTo>
                    <a:pt x="4061" y="0"/>
                    <a:pt x="3995" y="6"/>
                    <a:pt x="3930" y="17"/>
                  </a:cubicBezTo>
                  <a:cubicBezTo>
                    <a:pt x="3334" y="136"/>
                    <a:pt x="2942" y="708"/>
                    <a:pt x="3061" y="1303"/>
                  </a:cubicBezTo>
                  <a:cubicBezTo>
                    <a:pt x="3096" y="1482"/>
                    <a:pt x="3168" y="1649"/>
                    <a:pt x="3275" y="1779"/>
                  </a:cubicBezTo>
                  <a:lnTo>
                    <a:pt x="2501" y="1922"/>
                  </a:lnTo>
                  <a:cubicBezTo>
                    <a:pt x="2191" y="1982"/>
                    <a:pt x="1977" y="2291"/>
                    <a:pt x="2037" y="2613"/>
                  </a:cubicBezTo>
                  <a:lnTo>
                    <a:pt x="2084" y="2887"/>
                  </a:lnTo>
                  <a:lnTo>
                    <a:pt x="798" y="3125"/>
                  </a:lnTo>
                  <a:cubicBezTo>
                    <a:pt x="310" y="3208"/>
                    <a:pt x="1" y="3673"/>
                    <a:pt x="84" y="4149"/>
                  </a:cubicBezTo>
                  <a:lnTo>
                    <a:pt x="1656" y="12781"/>
                  </a:lnTo>
                  <a:cubicBezTo>
                    <a:pt x="1730" y="13217"/>
                    <a:pt x="2118" y="13520"/>
                    <a:pt x="2540" y="13520"/>
                  </a:cubicBezTo>
                  <a:cubicBezTo>
                    <a:pt x="2590" y="13520"/>
                    <a:pt x="2641" y="13516"/>
                    <a:pt x="2692" y="13507"/>
                  </a:cubicBezTo>
                  <a:lnTo>
                    <a:pt x="10038" y="12162"/>
                  </a:lnTo>
                  <a:cubicBezTo>
                    <a:pt x="10526" y="12066"/>
                    <a:pt x="10847" y="11602"/>
                    <a:pt x="10752" y="11126"/>
                  </a:cubicBezTo>
                  <a:lnTo>
                    <a:pt x="9169" y="2506"/>
                  </a:lnTo>
                  <a:cubicBezTo>
                    <a:pt x="9094" y="2069"/>
                    <a:pt x="8715" y="1766"/>
                    <a:pt x="8287" y="1766"/>
                  </a:cubicBezTo>
                  <a:cubicBezTo>
                    <a:pt x="8236" y="1766"/>
                    <a:pt x="8185" y="1771"/>
                    <a:pt x="8133" y="1779"/>
                  </a:cubicBezTo>
                  <a:lnTo>
                    <a:pt x="6847" y="2018"/>
                  </a:lnTo>
                  <a:lnTo>
                    <a:pt x="6799" y="1744"/>
                  </a:lnTo>
                  <a:cubicBezTo>
                    <a:pt x="6746" y="1458"/>
                    <a:pt x="6506" y="1258"/>
                    <a:pt x="6228" y="1258"/>
                  </a:cubicBezTo>
                  <a:cubicBezTo>
                    <a:pt x="6193" y="1258"/>
                    <a:pt x="6157" y="1261"/>
                    <a:pt x="6121" y="1268"/>
                  </a:cubicBezTo>
                  <a:lnTo>
                    <a:pt x="5168" y="1434"/>
                  </a:lnTo>
                  <a:cubicBezTo>
                    <a:pt x="5228" y="1268"/>
                    <a:pt x="5239" y="1089"/>
                    <a:pt x="5204" y="922"/>
                  </a:cubicBezTo>
                  <a:cubicBezTo>
                    <a:pt x="5119" y="381"/>
                    <a:pt x="4655" y="0"/>
                    <a:pt x="4125"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100" name="Google Shape;7100;p73"/>
            <p:cNvSpPr/>
            <p:nvPr/>
          </p:nvSpPr>
          <p:spPr>
            <a:xfrm>
              <a:off x="7293638" y="255566"/>
              <a:ext cx="60059" cy="49898"/>
            </a:xfrm>
            <a:custGeom>
              <a:avLst/>
              <a:gdLst/>
              <a:ahLst/>
              <a:cxnLst/>
              <a:rect l="l" t="t" r="r" b="b"/>
              <a:pathLst>
                <a:path w="1862" h="1547" extrusionOk="0">
                  <a:moveTo>
                    <a:pt x="1015" y="1"/>
                  </a:moveTo>
                  <a:cubicBezTo>
                    <a:pt x="967" y="1"/>
                    <a:pt x="919" y="5"/>
                    <a:pt x="870" y="15"/>
                  </a:cubicBezTo>
                  <a:cubicBezTo>
                    <a:pt x="191" y="134"/>
                    <a:pt x="1" y="1015"/>
                    <a:pt x="572" y="1408"/>
                  </a:cubicBezTo>
                  <a:cubicBezTo>
                    <a:pt x="709" y="1504"/>
                    <a:pt x="858" y="1547"/>
                    <a:pt x="1002" y="1547"/>
                  </a:cubicBezTo>
                  <a:cubicBezTo>
                    <a:pt x="1451" y="1547"/>
                    <a:pt x="1862" y="1138"/>
                    <a:pt x="1763" y="634"/>
                  </a:cubicBezTo>
                  <a:cubicBezTo>
                    <a:pt x="1700" y="266"/>
                    <a:pt x="1377" y="1"/>
                    <a:pt x="1015"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101" name="Google Shape;7101;p73"/>
            <p:cNvSpPr/>
            <p:nvPr/>
          </p:nvSpPr>
          <p:spPr>
            <a:xfrm>
              <a:off x="7361825" y="241019"/>
              <a:ext cx="124504" cy="43706"/>
            </a:xfrm>
            <a:custGeom>
              <a:avLst/>
              <a:gdLst/>
              <a:ahLst/>
              <a:cxnLst/>
              <a:rect l="l" t="t" r="r" b="b"/>
              <a:pathLst>
                <a:path w="3860" h="1355" extrusionOk="0">
                  <a:moveTo>
                    <a:pt x="3263" y="1"/>
                  </a:moveTo>
                  <a:cubicBezTo>
                    <a:pt x="3227" y="1"/>
                    <a:pt x="3189" y="5"/>
                    <a:pt x="3149" y="14"/>
                  </a:cubicBezTo>
                  <a:lnTo>
                    <a:pt x="3137" y="14"/>
                  </a:lnTo>
                  <a:lnTo>
                    <a:pt x="554" y="490"/>
                  </a:lnTo>
                  <a:cubicBezTo>
                    <a:pt x="1" y="580"/>
                    <a:pt x="121" y="1354"/>
                    <a:pt x="622" y="1354"/>
                  </a:cubicBezTo>
                  <a:cubicBezTo>
                    <a:pt x="650" y="1354"/>
                    <a:pt x="678" y="1352"/>
                    <a:pt x="708" y="1347"/>
                  </a:cubicBezTo>
                  <a:lnTo>
                    <a:pt x="3304" y="871"/>
                  </a:lnTo>
                  <a:cubicBezTo>
                    <a:pt x="3859" y="793"/>
                    <a:pt x="3762" y="1"/>
                    <a:pt x="326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102" name="Google Shape;7102;p73"/>
            <p:cNvSpPr/>
            <p:nvPr/>
          </p:nvSpPr>
          <p:spPr>
            <a:xfrm>
              <a:off x="7306314" y="325172"/>
              <a:ext cx="60059" cy="49866"/>
            </a:xfrm>
            <a:custGeom>
              <a:avLst/>
              <a:gdLst/>
              <a:ahLst/>
              <a:cxnLst/>
              <a:rect l="l" t="t" r="r" b="b"/>
              <a:pathLst>
                <a:path w="1862" h="1546" extrusionOk="0">
                  <a:moveTo>
                    <a:pt x="1002" y="1"/>
                  </a:moveTo>
                  <a:cubicBezTo>
                    <a:pt x="959" y="1"/>
                    <a:pt x="914" y="4"/>
                    <a:pt x="870" y="12"/>
                  </a:cubicBezTo>
                  <a:cubicBezTo>
                    <a:pt x="191" y="131"/>
                    <a:pt x="1" y="1012"/>
                    <a:pt x="560" y="1405"/>
                  </a:cubicBezTo>
                  <a:cubicBezTo>
                    <a:pt x="701" y="1502"/>
                    <a:pt x="854" y="1545"/>
                    <a:pt x="1002" y="1545"/>
                  </a:cubicBezTo>
                  <a:cubicBezTo>
                    <a:pt x="1453" y="1545"/>
                    <a:pt x="1861" y="1142"/>
                    <a:pt x="1763" y="631"/>
                  </a:cubicBezTo>
                  <a:cubicBezTo>
                    <a:pt x="1699" y="259"/>
                    <a:pt x="1369"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103" name="Google Shape;7103;p73"/>
            <p:cNvSpPr/>
            <p:nvPr/>
          </p:nvSpPr>
          <p:spPr>
            <a:xfrm>
              <a:off x="7375824" y="310528"/>
              <a:ext cx="121408" cy="43512"/>
            </a:xfrm>
            <a:custGeom>
              <a:avLst/>
              <a:gdLst/>
              <a:ahLst/>
              <a:cxnLst/>
              <a:rect l="l" t="t" r="r" b="b"/>
              <a:pathLst>
                <a:path w="3764" h="1349" extrusionOk="0">
                  <a:moveTo>
                    <a:pt x="3143" y="0"/>
                  </a:moveTo>
                  <a:cubicBezTo>
                    <a:pt x="3132" y="0"/>
                    <a:pt x="3120" y="1"/>
                    <a:pt x="3108" y="2"/>
                  </a:cubicBezTo>
                  <a:lnTo>
                    <a:pt x="3096" y="2"/>
                  </a:lnTo>
                  <a:lnTo>
                    <a:pt x="501" y="478"/>
                  </a:lnTo>
                  <a:cubicBezTo>
                    <a:pt x="0" y="618"/>
                    <a:pt x="125" y="1348"/>
                    <a:pt x="631" y="1348"/>
                  </a:cubicBezTo>
                  <a:cubicBezTo>
                    <a:pt x="643" y="1348"/>
                    <a:pt x="655" y="1348"/>
                    <a:pt x="667" y="1347"/>
                  </a:cubicBezTo>
                  <a:lnTo>
                    <a:pt x="3263" y="871"/>
                  </a:lnTo>
                  <a:cubicBezTo>
                    <a:pt x="3763" y="731"/>
                    <a:pt x="3638" y="0"/>
                    <a:pt x="3143"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104" name="Google Shape;7104;p73"/>
            <p:cNvSpPr/>
            <p:nvPr/>
          </p:nvSpPr>
          <p:spPr>
            <a:xfrm>
              <a:off x="7319765" y="399294"/>
              <a:ext cx="60156" cy="50189"/>
            </a:xfrm>
            <a:custGeom>
              <a:avLst/>
              <a:gdLst/>
              <a:ahLst/>
              <a:cxnLst/>
              <a:rect l="l" t="t" r="r" b="b"/>
              <a:pathLst>
                <a:path w="1865" h="1556" extrusionOk="0">
                  <a:moveTo>
                    <a:pt x="1013" y="1"/>
                  </a:moveTo>
                  <a:cubicBezTo>
                    <a:pt x="970" y="1"/>
                    <a:pt x="926" y="4"/>
                    <a:pt x="881" y="12"/>
                  </a:cubicBezTo>
                  <a:cubicBezTo>
                    <a:pt x="203" y="131"/>
                    <a:pt x="0" y="1012"/>
                    <a:pt x="572" y="1417"/>
                  </a:cubicBezTo>
                  <a:cubicBezTo>
                    <a:pt x="711" y="1513"/>
                    <a:pt x="862" y="1556"/>
                    <a:pt x="1007" y="1556"/>
                  </a:cubicBezTo>
                  <a:cubicBezTo>
                    <a:pt x="1458" y="1556"/>
                    <a:pt x="1864" y="1147"/>
                    <a:pt x="1774" y="643"/>
                  </a:cubicBezTo>
                  <a:cubicBezTo>
                    <a:pt x="1700" y="260"/>
                    <a:pt x="1378" y="1"/>
                    <a:pt x="101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105" name="Google Shape;7105;p73"/>
            <p:cNvSpPr/>
            <p:nvPr/>
          </p:nvSpPr>
          <p:spPr>
            <a:xfrm>
              <a:off x="7388726" y="384586"/>
              <a:ext cx="122472" cy="44028"/>
            </a:xfrm>
            <a:custGeom>
              <a:avLst/>
              <a:gdLst/>
              <a:ahLst/>
              <a:cxnLst/>
              <a:rect l="l" t="t" r="r" b="b"/>
              <a:pathLst>
                <a:path w="3797" h="1365" extrusionOk="0">
                  <a:moveTo>
                    <a:pt x="3182" y="0"/>
                  </a:moveTo>
                  <a:cubicBezTo>
                    <a:pt x="3164" y="0"/>
                    <a:pt x="3144" y="1"/>
                    <a:pt x="3125" y="4"/>
                  </a:cubicBezTo>
                  <a:lnTo>
                    <a:pt x="529" y="480"/>
                  </a:lnTo>
                  <a:cubicBezTo>
                    <a:pt x="1" y="606"/>
                    <a:pt x="126" y="1364"/>
                    <a:pt x="627" y="1364"/>
                  </a:cubicBezTo>
                  <a:cubicBezTo>
                    <a:pt x="646" y="1364"/>
                    <a:pt x="665" y="1363"/>
                    <a:pt x="684" y="1361"/>
                  </a:cubicBezTo>
                  <a:lnTo>
                    <a:pt x="3280" y="885"/>
                  </a:lnTo>
                  <a:cubicBezTo>
                    <a:pt x="3796" y="747"/>
                    <a:pt x="3682" y="0"/>
                    <a:pt x="318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106" name="Google Shape;7106;p73"/>
            <p:cNvSpPr/>
            <p:nvPr/>
          </p:nvSpPr>
          <p:spPr>
            <a:xfrm>
              <a:off x="7262544" y="708039"/>
              <a:ext cx="250428" cy="224688"/>
            </a:xfrm>
            <a:custGeom>
              <a:avLst/>
              <a:gdLst/>
              <a:ahLst/>
              <a:cxnLst/>
              <a:rect l="l" t="t" r="r" b="b"/>
              <a:pathLst>
                <a:path w="7764" h="6966" extrusionOk="0">
                  <a:moveTo>
                    <a:pt x="3934" y="1"/>
                  </a:moveTo>
                  <a:cubicBezTo>
                    <a:pt x="2900" y="1"/>
                    <a:pt x="1883" y="469"/>
                    <a:pt x="1215" y="1346"/>
                  </a:cubicBezTo>
                  <a:lnTo>
                    <a:pt x="6953" y="4977"/>
                  </a:lnTo>
                  <a:cubicBezTo>
                    <a:pt x="7763" y="3406"/>
                    <a:pt x="7251" y="1477"/>
                    <a:pt x="5751" y="525"/>
                  </a:cubicBezTo>
                  <a:cubicBezTo>
                    <a:pt x="5187" y="171"/>
                    <a:pt x="4557" y="1"/>
                    <a:pt x="3934" y="1"/>
                  </a:cubicBezTo>
                  <a:close/>
                  <a:moveTo>
                    <a:pt x="810" y="2001"/>
                  </a:moveTo>
                  <a:lnTo>
                    <a:pt x="810" y="2001"/>
                  </a:lnTo>
                  <a:cubicBezTo>
                    <a:pt x="0" y="3561"/>
                    <a:pt x="524" y="5489"/>
                    <a:pt x="2012" y="6442"/>
                  </a:cubicBezTo>
                  <a:cubicBezTo>
                    <a:pt x="2576" y="6796"/>
                    <a:pt x="3206" y="6966"/>
                    <a:pt x="3829" y="6966"/>
                  </a:cubicBezTo>
                  <a:cubicBezTo>
                    <a:pt x="4864" y="6966"/>
                    <a:pt x="5880" y="6497"/>
                    <a:pt x="6549" y="5620"/>
                  </a:cubicBezTo>
                  <a:lnTo>
                    <a:pt x="810" y="200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107" name="Google Shape;7107;p73"/>
            <p:cNvSpPr/>
            <p:nvPr/>
          </p:nvSpPr>
          <p:spPr>
            <a:xfrm>
              <a:off x="7731822" y="226472"/>
              <a:ext cx="195885" cy="181918"/>
            </a:xfrm>
            <a:custGeom>
              <a:avLst/>
              <a:gdLst/>
              <a:ahLst/>
              <a:cxnLst/>
              <a:rect l="l" t="t" r="r" b="b"/>
              <a:pathLst>
                <a:path w="6073" h="5640" extrusionOk="0">
                  <a:moveTo>
                    <a:pt x="3596" y="0"/>
                  </a:moveTo>
                  <a:lnTo>
                    <a:pt x="1203" y="1631"/>
                  </a:lnTo>
                  <a:cubicBezTo>
                    <a:pt x="251" y="2286"/>
                    <a:pt x="1" y="3596"/>
                    <a:pt x="655" y="4560"/>
                  </a:cubicBezTo>
                  <a:lnTo>
                    <a:pt x="763" y="4715"/>
                  </a:lnTo>
                  <a:cubicBezTo>
                    <a:pt x="1171" y="5316"/>
                    <a:pt x="1833" y="5640"/>
                    <a:pt x="2508" y="5640"/>
                  </a:cubicBezTo>
                  <a:cubicBezTo>
                    <a:pt x="2916" y="5640"/>
                    <a:pt x="3328" y="5521"/>
                    <a:pt x="3692" y="5275"/>
                  </a:cubicBezTo>
                  <a:lnTo>
                    <a:pt x="6073" y="3644"/>
                  </a:lnTo>
                  <a:lnTo>
                    <a:pt x="3596" y="0"/>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108" name="Google Shape;7108;p73"/>
            <p:cNvSpPr/>
            <p:nvPr/>
          </p:nvSpPr>
          <p:spPr>
            <a:xfrm>
              <a:off x="7864326" y="151317"/>
              <a:ext cx="196272" cy="181950"/>
            </a:xfrm>
            <a:custGeom>
              <a:avLst/>
              <a:gdLst/>
              <a:ahLst/>
              <a:cxnLst/>
              <a:rect l="l" t="t" r="r" b="b"/>
              <a:pathLst>
                <a:path w="6085" h="5641" extrusionOk="0">
                  <a:moveTo>
                    <a:pt x="3568" y="1"/>
                  </a:moveTo>
                  <a:cubicBezTo>
                    <a:pt x="3162" y="1"/>
                    <a:pt x="2752" y="119"/>
                    <a:pt x="2393" y="366"/>
                  </a:cubicBezTo>
                  <a:lnTo>
                    <a:pt x="0" y="1997"/>
                  </a:lnTo>
                  <a:lnTo>
                    <a:pt x="2477" y="5640"/>
                  </a:lnTo>
                  <a:lnTo>
                    <a:pt x="4870" y="4009"/>
                  </a:lnTo>
                  <a:cubicBezTo>
                    <a:pt x="5834" y="3354"/>
                    <a:pt x="6084" y="2044"/>
                    <a:pt x="5430" y="1080"/>
                  </a:cubicBezTo>
                  <a:lnTo>
                    <a:pt x="5310" y="925"/>
                  </a:lnTo>
                  <a:cubicBezTo>
                    <a:pt x="4902" y="324"/>
                    <a:pt x="4240" y="1"/>
                    <a:pt x="356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109" name="Google Shape;7109;p73"/>
            <p:cNvSpPr/>
            <p:nvPr/>
          </p:nvSpPr>
          <p:spPr>
            <a:xfrm>
              <a:off x="7674215" y="602242"/>
              <a:ext cx="346064" cy="344032"/>
            </a:xfrm>
            <a:custGeom>
              <a:avLst/>
              <a:gdLst/>
              <a:ahLst/>
              <a:cxnLst/>
              <a:rect l="l" t="t" r="r" b="b"/>
              <a:pathLst>
                <a:path w="10729" h="10666" extrusionOk="0">
                  <a:moveTo>
                    <a:pt x="4999" y="1"/>
                  </a:moveTo>
                  <a:cubicBezTo>
                    <a:pt x="4821" y="1"/>
                    <a:pt x="4665" y="136"/>
                    <a:pt x="4644" y="328"/>
                  </a:cubicBezTo>
                  <a:lnTo>
                    <a:pt x="4180" y="3805"/>
                  </a:lnTo>
                  <a:lnTo>
                    <a:pt x="715" y="3340"/>
                  </a:lnTo>
                  <a:cubicBezTo>
                    <a:pt x="693" y="3336"/>
                    <a:pt x="671" y="3335"/>
                    <a:pt x="650" y="3335"/>
                  </a:cubicBezTo>
                  <a:cubicBezTo>
                    <a:pt x="465" y="3335"/>
                    <a:pt x="318" y="3469"/>
                    <a:pt x="286" y="3662"/>
                  </a:cubicBezTo>
                  <a:lnTo>
                    <a:pt x="36" y="5626"/>
                  </a:lnTo>
                  <a:cubicBezTo>
                    <a:pt x="1" y="5829"/>
                    <a:pt x="144" y="6019"/>
                    <a:pt x="358" y="6043"/>
                  </a:cubicBezTo>
                  <a:lnTo>
                    <a:pt x="346" y="6043"/>
                  </a:lnTo>
                  <a:lnTo>
                    <a:pt x="3823" y="6507"/>
                  </a:lnTo>
                  <a:lnTo>
                    <a:pt x="3370" y="9984"/>
                  </a:lnTo>
                  <a:cubicBezTo>
                    <a:pt x="3334" y="10186"/>
                    <a:pt x="3477" y="10377"/>
                    <a:pt x="3692" y="10401"/>
                  </a:cubicBezTo>
                  <a:lnTo>
                    <a:pt x="5656" y="10663"/>
                  </a:lnTo>
                  <a:cubicBezTo>
                    <a:pt x="5671" y="10664"/>
                    <a:pt x="5686" y="10665"/>
                    <a:pt x="5700" y="10665"/>
                  </a:cubicBezTo>
                  <a:cubicBezTo>
                    <a:pt x="5886" y="10665"/>
                    <a:pt x="6051" y="10529"/>
                    <a:pt x="6073" y="10341"/>
                  </a:cubicBezTo>
                  <a:lnTo>
                    <a:pt x="6537" y="6864"/>
                  </a:lnTo>
                  <a:lnTo>
                    <a:pt x="10014" y="7329"/>
                  </a:lnTo>
                  <a:cubicBezTo>
                    <a:pt x="10029" y="7331"/>
                    <a:pt x="10043" y="7331"/>
                    <a:pt x="10058" y="7331"/>
                  </a:cubicBezTo>
                  <a:cubicBezTo>
                    <a:pt x="10243" y="7331"/>
                    <a:pt x="10408" y="7195"/>
                    <a:pt x="10431" y="7007"/>
                  </a:cubicBezTo>
                  <a:lnTo>
                    <a:pt x="10693" y="5031"/>
                  </a:lnTo>
                  <a:cubicBezTo>
                    <a:pt x="10728" y="4828"/>
                    <a:pt x="10573" y="4638"/>
                    <a:pt x="10371" y="4614"/>
                  </a:cubicBezTo>
                  <a:lnTo>
                    <a:pt x="6894" y="4150"/>
                  </a:lnTo>
                  <a:lnTo>
                    <a:pt x="7359" y="673"/>
                  </a:lnTo>
                  <a:cubicBezTo>
                    <a:pt x="7383" y="471"/>
                    <a:pt x="7240" y="280"/>
                    <a:pt x="7037" y="256"/>
                  </a:cubicBezTo>
                  <a:lnTo>
                    <a:pt x="5061" y="6"/>
                  </a:lnTo>
                  <a:cubicBezTo>
                    <a:pt x="5040" y="3"/>
                    <a:pt x="5019" y="1"/>
                    <a:pt x="4999"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110" name="Google Shape;7110;p73"/>
            <p:cNvSpPr/>
            <p:nvPr/>
          </p:nvSpPr>
          <p:spPr>
            <a:xfrm>
              <a:off x="7231418" y="1123290"/>
              <a:ext cx="350289" cy="436217"/>
            </a:xfrm>
            <a:custGeom>
              <a:avLst/>
              <a:gdLst/>
              <a:ahLst/>
              <a:cxnLst/>
              <a:rect l="l" t="t" r="r" b="b"/>
              <a:pathLst>
                <a:path w="10860" h="13524" extrusionOk="0">
                  <a:moveTo>
                    <a:pt x="4155" y="429"/>
                  </a:moveTo>
                  <a:cubicBezTo>
                    <a:pt x="4444" y="429"/>
                    <a:pt x="4730" y="604"/>
                    <a:pt x="4787" y="997"/>
                  </a:cubicBezTo>
                  <a:cubicBezTo>
                    <a:pt x="4811" y="1188"/>
                    <a:pt x="4763" y="1390"/>
                    <a:pt x="4632" y="1533"/>
                  </a:cubicBezTo>
                  <a:lnTo>
                    <a:pt x="3847" y="1688"/>
                  </a:lnTo>
                  <a:cubicBezTo>
                    <a:pt x="3668" y="1593"/>
                    <a:pt x="3549" y="1426"/>
                    <a:pt x="3513" y="1224"/>
                  </a:cubicBezTo>
                  <a:cubicBezTo>
                    <a:pt x="3399" y="725"/>
                    <a:pt x="3779" y="429"/>
                    <a:pt x="4155" y="429"/>
                  </a:cubicBezTo>
                  <a:close/>
                  <a:moveTo>
                    <a:pt x="7868" y="2749"/>
                  </a:moveTo>
                  <a:cubicBezTo>
                    <a:pt x="8126" y="2749"/>
                    <a:pt x="8354" y="2938"/>
                    <a:pt x="8407" y="3200"/>
                  </a:cubicBezTo>
                  <a:lnTo>
                    <a:pt x="9788" y="10761"/>
                  </a:lnTo>
                  <a:cubicBezTo>
                    <a:pt x="9835" y="11058"/>
                    <a:pt x="9645" y="11344"/>
                    <a:pt x="9335" y="11392"/>
                  </a:cubicBezTo>
                  <a:lnTo>
                    <a:pt x="3073" y="12535"/>
                  </a:lnTo>
                  <a:cubicBezTo>
                    <a:pt x="3037" y="12542"/>
                    <a:pt x="3002" y="12545"/>
                    <a:pt x="2968" y="12545"/>
                  </a:cubicBezTo>
                  <a:cubicBezTo>
                    <a:pt x="2711" y="12545"/>
                    <a:pt x="2484" y="12357"/>
                    <a:pt x="2442" y="12094"/>
                  </a:cubicBezTo>
                  <a:lnTo>
                    <a:pt x="1060" y="4534"/>
                  </a:lnTo>
                  <a:cubicBezTo>
                    <a:pt x="1013" y="4236"/>
                    <a:pt x="1215" y="3950"/>
                    <a:pt x="1513" y="3903"/>
                  </a:cubicBezTo>
                  <a:lnTo>
                    <a:pt x="2251" y="3760"/>
                  </a:lnTo>
                  <a:cubicBezTo>
                    <a:pt x="2294" y="3975"/>
                    <a:pt x="2483" y="4122"/>
                    <a:pt x="2695" y="4122"/>
                  </a:cubicBezTo>
                  <a:cubicBezTo>
                    <a:pt x="2717" y="4122"/>
                    <a:pt x="2740" y="4120"/>
                    <a:pt x="2763" y="4117"/>
                  </a:cubicBezTo>
                  <a:lnTo>
                    <a:pt x="6680" y="3402"/>
                  </a:lnTo>
                  <a:cubicBezTo>
                    <a:pt x="6906" y="3355"/>
                    <a:pt x="7073" y="3129"/>
                    <a:pt x="7025" y="2890"/>
                  </a:cubicBezTo>
                  <a:lnTo>
                    <a:pt x="7764" y="2760"/>
                  </a:lnTo>
                  <a:cubicBezTo>
                    <a:pt x="7799" y="2752"/>
                    <a:pt x="7834" y="2749"/>
                    <a:pt x="7868" y="2749"/>
                  </a:cubicBezTo>
                  <a:close/>
                  <a:moveTo>
                    <a:pt x="4154" y="0"/>
                  </a:moveTo>
                  <a:cubicBezTo>
                    <a:pt x="4084" y="0"/>
                    <a:pt x="4013" y="7"/>
                    <a:pt x="3942" y="21"/>
                  </a:cubicBezTo>
                  <a:cubicBezTo>
                    <a:pt x="3346" y="128"/>
                    <a:pt x="2954" y="700"/>
                    <a:pt x="3073" y="1307"/>
                  </a:cubicBezTo>
                  <a:cubicBezTo>
                    <a:pt x="3108" y="1474"/>
                    <a:pt x="3180" y="1640"/>
                    <a:pt x="3287" y="1783"/>
                  </a:cubicBezTo>
                  <a:lnTo>
                    <a:pt x="2513" y="1926"/>
                  </a:lnTo>
                  <a:cubicBezTo>
                    <a:pt x="2203" y="1986"/>
                    <a:pt x="1989" y="2295"/>
                    <a:pt x="2049" y="2617"/>
                  </a:cubicBezTo>
                  <a:lnTo>
                    <a:pt x="2096" y="2890"/>
                  </a:lnTo>
                  <a:lnTo>
                    <a:pt x="810" y="3129"/>
                  </a:lnTo>
                  <a:cubicBezTo>
                    <a:pt x="322" y="3212"/>
                    <a:pt x="1" y="3676"/>
                    <a:pt x="96" y="4164"/>
                  </a:cubicBezTo>
                  <a:lnTo>
                    <a:pt x="1668" y="12785"/>
                  </a:lnTo>
                  <a:cubicBezTo>
                    <a:pt x="1742" y="13221"/>
                    <a:pt x="2130" y="13524"/>
                    <a:pt x="2552" y="13524"/>
                  </a:cubicBezTo>
                  <a:cubicBezTo>
                    <a:pt x="2602" y="13524"/>
                    <a:pt x="2653" y="13520"/>
                    <a:pt x="2704" y="13511"/>
                  </a:cubicBezTo>
                  <a:lnTo>
                    <a:pt x="10050" y="12165"/>
                  </a:lnTo>
                  <a:cubicBezTo>
                    <a:pt x="10538" y="12082"/>
                    <a:pt x="10859" y="11618"/>
                    <a:pt x="10764" y="11130"/>
                  </a:cubicBezTo>
                  <a:lnTo>
                    <a:pt x="9192" y="2498"/>
                  </a:lnTo>
                  <a:cubicBezTo>
                    <a:pt x="9108" y="2067"/>
                    <a:pt x="8738" y="1766"/>
                    <a:pt x="8317" y="1766"/>
                  </a:cubicBezTo>
                  <a:cubicBezTo>
                    <a:pt x="8260" y="1766"/>
                    <a:pt x="8203" y="1772"/>
                    <a:pt x="8145" y="1783"/>
                  </a:cubicBezTo>
                  <a:lnTo>
                    <a:pt x="6859" y="2009"/>
                  </a:lnTo>
                  <a:lnTo>
                    <a:pt x="6811" y="1736"/>
                  </a:lnTo>
                  <a:cubicBezTo>
                    <a:pt x="6757" y="1446"/>
                    <a:pt x="6500" y="1252"/>
                    <a:pt x="6223" y="1252"/>
                  </a:cubicBezTo>
                  <a:cubicBezTo>
                    <a:pt x="6193" y="1252"/>
                    <a:pt x="6163" y="1255"/>
                    <a:pt x="6133" y="1259"/>
                  </a:cubicBezTo>
                  <a:lnTo>
                    <a:pt x="5180" y="1438"/>
                  </a:lnTo>
                  <a:cubicBezTo>
                    <a:pt x="5240" y="1259"/>
                    <a:pt x="5251" y="1081"/>
                    <a:pt x="5216" y="914"/>
                  </a:cubicBezTo>
                  <a:cubicBezTo>
                    <a:pt x="5132" y="378"/>
                    <a:pt x="4677" y="0"/>
                    <a:pt x="4154"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111" name="Google Shape;7111;p73"/>
            <p:cNvSpPr/>
            <p:nvPr/>
          </p:nvSpPr>
          <p:spPr>
            <a:xfrm>
              <a:off x="7293638" y="1280275"/>
              <a:ext cx="60059" cy="49866"/>
            </a:xfrm>
            <a:custGeom>
              <a:avLst/>
              <a:gdLst/>
              <a:ahLst/>
              <a:cxnLst/>
              <a:rect l="l" t="t" r="r" b="b"/>
              <a:pathLst>
                <a:path w="1862" h="1546" extrusionOk="0">
                  <a:moveTo>
                    <a:pt x="1002" y="1"/>
                  </a:moveTo>
                  <a:cubicBezTo>
                    <a:pt x="959" y="1"/>
                    <a:pt x="914" y="4"/>
                    <a:pt x="870" y="12"/>
                  </a:cubicBezTo>
                  <a:cubicBezTo>
                    <a:pt x="191" y="131"/>
                    <a:pt x="1" y="1012"/>
                    <a:pt x="572" y="1405"/>
                  </a:cubicBezTo>
                  <a:cubicBezTo>
                    <a:pt x="710" y="1502"/>
                    <a:pt x="861" y="1545"/>
                    <a:pt x="1007" y="1545"/>
                  </a:cubicBezTo>
                  <a:cubicBezTo>
                    <a:pt x="1453" y="1545"/>
                    <a:pt x="1861" y="1142"/>
                    <a:pt x="1763" y="631"/>
                  </a:cubicBezTo>
                  <a:cubicBezTo>
                    <a:pt x="1699" y="259"/>
                    <a:pt x="1369"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112" name="Google Shape;7112;p73"/>
            <p:cNvSpPr/>
            <p:nvPr/>
          </p:nvSpPr>
          <p:spPr>
            <a:xfrm>
              <a:off x="7361406" y="1265566"/>
              <a:ext cx="125569" cy="43931"/>
            </a:xfrm>
            <a:custGeom>
              <a:avLst/>
              <a:gdLst/>
              <a:ahLst/>
              <a:cxnLst/>
              <a:rect l="l" t="t" r="r" b="b"/>
              <a:pathLst>
                <a:path w="3893" h="1362" extrusionOk="0">
                  <a:moveTo>
                    <a:pt x="3284" y="1"/>
                  </a:moveTo>
                  <a:cubicBezTo>
                    <a:pt x="3246" y="1"/>
                    <a:pt x="3205" y="5"/>
                    <a:pt x="3162" y="15"/>
                  </a:cubicBezTo>
                  <a:lnTo>
                    <a:pt x="3150" y="15"/>
                  </a:lnTo>
                  <a:lnTo>
                    <a:pt x="567" y="492"/>
                  </a:lnTo>
                  <a:cubicBezTo>
                    <a:pt x="0" y="569"/>
                    <a:pt x="107" y="1362"/>
                    <a:pt x="607" y="1362"/>
                  </a:cubicBezTo>
                  <a:cubicBezTo>
                    <a:pt x="643" y="1362"/>
                    <a:pt x="681" y="1358"/>
                    <a:pt x="721" y="1349"/>
                  </a:cubicBezTo>
                  <a:lnTo>
                    <a:pt x="3317" y="873"/>
                  </a:lnTo>
                  <a:cubicBezTo>
                    <a:pt x="3892" y="817"/>
                    <a:pt x="3789" y="1"/>
                    <a:pt x="328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113" name="Google Shape;7113;p73"/>
            <p:cNvSpPr/>
            <p:nvPr/>
          </p:nvSpPr>
          <p:spPr>
            <a:xfrm>
              <a:off x="7306314" y="1349784"/>
              <a:ext cx="60059" cy="49866"/>
            </a:xfrm>
            <a:custGeom>
              <a:avLst/>
              <a:gdLst/>
              <a:ahLst/>
              <a:cxnLst/>
              <a:rect l="l" t="t" r="r" b="b"/>
              <a:pathLst>
                <a:path w="1862" h="1546" extrusionOk="0">
                  <a:moveTo>
                    <a:pt x="1002" y="1"/>
                  </a:moveTo>
                  <a:cubicBezTo>
                    <a:pt x="958" y="1"/>
                    <a:pt x="914" y="4"/>
                    <a:pt x="870" y="12"/>
                  </a:cubicBezTo>
                  <a:cubicBezTo>
                    <a:pt x="191" y="131"/>
                    <a:pt x="1" y="1012"/>
                    <a:pt x="560" y="1405"/>
                  </a:cubicBezTo>
                  <a:cubicBezTo>
                    <a:pt x="701" y="1502"/>
                    <a:pt x="854" y="1545"/>
                    <a:pt x="1003" y="1545"/>
                  </a:cubicBezTo>
                  <a:cubicBezTo>
                    <a:pt x="1454" y="1545"/>
                    <a:pt x="1861" y="1145"/>
                    <a:pt x="1763" y="643"/>
                  </a:cubicBezTo>
                  <a:cubicBezTo>
                    <a:pt x="1699" y="260"/>
                    <a:pt x="1369"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114" name="Google Shape;7114;p73"/>
            <p:cNvSpPr/>
            <p:nvPr/>
          </p:nvSpPr>
          <p:spPr>
            <a:xfrm>
              <a:off x="7375953" y="1335140"/>
              <a:ext cx="121279" cy="43544"/>
            </a:xfrm>
            <a:custGeom>
              <a:avLst/>
              <a:gdLst/>
              <a:ahLst/>
              <a:cxnLst/>
              <a:rect l="l" t="t" r="r" b="b"/>
              <a:pathLst>
                <a:path w="3760" h="1350" extrusionOk="0">
                  <a:moveTo>
                    <a:pt x="3128" y="0"/>
                  </a:moveTo>
                  <a:cubicBezTo>
                    <a:pt x="3116" y="0"/>
                    <a:pt x="3104" y="1"/>
                    <a:pt x="3092" y="2"/>
                  </a:cubicBezTo>
                  <a:lnTo>
                    <a:pt x="497" y="478"/>
                  </a:lnTo>
                  <a:cubicBezTo>
                    <a:pt x="0" y="628"/>
                    <a:pt x="119" y="1349"/>
                    <a:pt x="616" y="1349"/>
                  </a:cubicBezTo>
                  <a:cubicBezTo>
                    <a:pt x="631" y="1349"/>
                    <a:pt x="647" y="1348"/>
                    <a:pt x="663" y="1347"/>
                  </a:cubicBezTo>
                  <a:lnTo>
                    <a:pt x="3259" y="883"/>
                  </a:lnTo>
                  <a:cubicBezTo>
                    <a:pt x="3759" y="731"/>
                    <a:pt x="3634" y="0"/>
                    <a:pt x="3128"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115" name="Google Shape;7115;p73"/>
            <p:cNvSpPr/>
            <p:nvPr/>
          </p:nvSpPr>
          <p:spPr>
            <a:xfrm>
              <a:off x="7319765" y="1424293"/>
              <a:ext cx="60123" cy="49834"/>
            </a:xfrm>
            <a:custGeom>
              <a:avLst/>
              <a:gdLst/>
              <a:ahLst/>
              <a:cxnLst/>
              <a:rect l="l" t="t" r="r" b="b"/>
              <a:pathLst>
                <a:path w="1864" h="1545" extrusionOk="0">
                  <a:moveTo>
                    <a:pt x="1014" y="0"/>
                  </a:moveTo>
                  <a:cubicBezTo>
                    <a:pt x="970" y="0"/>
                    <a:pt x="926" y="4"/>
                    <a:pt x="881" y="12"/>
                  </a:cubicBezTo>
                  <a:cubicBezTo>
                    <a:pt x="203" y="131"/>
                    <a:pt x="0" y="1012"/>
                    <a:pt x="572" y="1405"/>
                  </a:cubicBezTo>
                  <a:cubicBezTo>
                    <a:pt x="710" y="1502"/>
                    <a:pt x="860" y="1545"/>
                    <a:pt x="1007" y="1545"/>
                  </a:cubicBezTo>
                  <a:cubicBezTo>
                    <a:pt x="1454" y="1545"/>
                    <a:pt x="1864" y="1142"/>
                    <a:pt x="1774" y="631"/>
                  </a:cubicBezTo>
                  <a:cubicBezTo>
                    <a:pt x="1700" y="259"/>
                    <a:pt x="1378" y="0"/>
                    <a:pt x="1014"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116" name="Google Shape;7116;p73"/>
            <p:cNvSpPr/>
            <p:nvPr/>
          </p:nvSpPr>
          <p:spPr>
            <a:xfrm>
              <a:off x="7389371" y="1409585"/>
              <a:ext cx="121440" cy="43577"/>
            </a:xfrm>
            <a:custGeom>
              <a:avLst/>
              <a:gdLst/>
              <a:ahLst/>
              <a:cxnLst/>
              <a:rect l="l" t="t" r="r" b="b"/>
              <a:pathLst>
                <a:path w="3765" h="1351" extrusionOk="0">
                  <a:moveTo>
                    <a:pt x="3162" y="0"/>
                  </a:moveTo>
                  <a:cubicBezTo>
                    <a:pt x="3143" y="0"/>
                    <a:pt x="3124" y="1"/>
                    <a:pt x="3105" y="3"/>
                  </a:cubicBezTo>
                  <a:lnTo>
                    <a:pt x="509" y="468"/>
                  </a:lnTo>
                  <a:cubicBezTo>
                    <a:pt x="1" y="606"/>
                    <a:pt x="109" y="1351"/>
                    <a:pt x="617" y="1351"/>
                  </a:cubicBezTo>
                  <a:cubicBezTo>
                    <a:pt x="632" y="1351"/>
                    <a:pt x="648" y="1350"/>
                    <a:pt x="664" y="1349"/>
                  </a:cubicBezTo>
                  <a:lnTo>
                    <a:pt x="3260" y="872"/>
                  </a:lnTo>
                  <a:cubicBezTo>
                    <a:pt x="3764" y="735"/>
                    <a:pt x="3650" y="0"/>
                    <a:pt x="316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117" name="Google Shape;7117;p73"/>
            <p:cNvSpPr/>
            <p:nvPr/>
          </p:nvSpPr>
          <p:spPr>
            <a:xfrm>
              <a:off x="7731435" y="1251439"/>
              <a:ext cx="196272" cy="181563"/>
            </a:xfrm>
            <a:custGeom>
              <a:avLst/>
              <a:gdLst/>
              <a:ahLst/>
              <a:cxnLst/>
              <a:rect l="l" t="t" r="r" b="b"/>
              <a:pathLst>
                <a:path w="6085" h="5629" extrusionOk="0">
                  <a:moveTo>
                    <a:pt x="3608" y="1"/>
                  </a:moveTo>
                  <a:lnTo>
                    <a:pt x="1215" y="1620"/>
                  </a:lnTo>
                  <a:cubicBezTo>
                    <a:pt x="251" y="2275"/>
                    <a:pt x="1" y="3585"/>
                    <a:pt x="667" y="4549"/>
                  </a:cubicBezTo>
                  <a:lnTo>
                    <a:pt x="775" y="4704"/>
                  </a:lnTo>
                  <a:cubicBezTo>
                    <a:pt x="1183" y="5305"/>
                    <a:pt x="1845" y="5629"/>
                    <a:pt x="2520" y="5629"/>
                  </a:cubicBezTo>
                  <a:cubicBezTo>
                    <a:pt x="2928" y="5629"/>
                    <a:pt x="3340" y="5510"/>
                    <a:pt x="3704" y="5264"/>
                  </a:cubicBezTo>
                  <a:lnTo>
                    <a:pt x="6085" y="3644"/>
                  </a:lnTo>
                  <a:lnTo>
                    <a:pt x="3608" y="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118" name="Google Shape;7118;p73"/>
            <p:cNvSpPr/>
            <p:nvPr/>
          </p:nvSpPr>
          <p:spPr>
            <a:xfrm>
              <a:off x="7864326" y="1176188"/>
              <a:ext cx="195885" cy="181660"/>
            </a:xfrm>
            <a:custGeom>
              <a:avLst/>
              <a:gdLst/>
              <a:ahLst/>
              <a:cxnLst/>
              <a:rect l="l" t="t" r="r" b="b"/>
              <a:pathLst>
                <a:path w="6073" h="5632" extrusionOk="0">
                  <a:moveTo>
                    <a:pt x="3579" y="1"/>
                  </a:moveTo>
                  <a:cubicBezTo>
                    <a:pt x="3169" y="1"/>
                    <a:pt x="2756" y="120"/>
                    <a:pt x="2393" y="369"/>
                  </a:cubicBezTo>
                  <a:lnTo>
                    <a:pt x="0" y="1989"/>
                  </a:lnTo>
                  <a:lnTo>
                    <a:pt x="2477" y="5632"/>
                  </a:lnTo>
                  <a:lnTo>
                    <a:pt x="4870" y="4001"/>
                  </a:lnTo>
                  <a:cubicBezTo>
                    <a:pt x="5822" y="3346"/>
                    <a:pt x="6072" y="2036"/>
                    <a:pt x="5430" y="1072"/>
                  </a:cubicBezTo>
                  <a:lnTo>
                    <a:pt x="5430" y="1072"/>
                  </a:lnTo>
                  <a:lnTo>
                    <a:pt x="5430" y="1084"/>
                  </a:lnTo>
                  <a:lnTo>
                    <a:pt x="5310" y="917"/>
                  </a:lnTo>
                  <a:cubicBezTo>
                    <a:pt x="4905" y="319"/>
                    <a:pt x="4247" y="1"/>
                    <a:pt x="3579"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119" name="Google Shape;7119;p73"/>
            <p:cNvSpPr/>
            <p:nvPr/>
          </p:nvSpPr>
          <p:spPr>
            <a:xfrm>
              <a:off x="6207193" y="99161"/>
              <a:ext cx="349515" cy="435378"/>
            </a:xfrm>
            <a:custGeom>
              <a:avLst/>
              <a:gdLst/>
              <a:ahLst/>
              <a:cxnLst/>
              <a:rect l="l" t="t" r="r" b="b"/>
              <a:pathLst>
                <a:path w="10836" h="13498" extrusionOk="0">
                  <a:moveTo>
                    <a:pt x="4145" y="412"/>
                  </a:moveTo>
                  <a:cubicBezTo>
                    <a:pt x="4431" y="412"/>
                    <a:pt x="4712" y="584"/>
                    <a:pt x="4763" y="971"/>
                  </a:cubicBezTo>
                  <a:cubicBezTo>
                    <a:pt x="4799" y="1173"/>
                    <a:pt x="4751" y="1364"/>
                    <a:pt x="4620" y="1518"/>
                  </a:cubicBezTo>
                  <a:lnTo>
                    <a:pt x="3823" y="1661"/>
                  </a:lnTo>
                  <a:cubicBezTo>
                    <a:pt x="3656" y="1566"/>
                    <a:pt x="3537" y="1399"/>
                    <a:pt x="3501" y="1209"/>
                  </a:cubicBezTo>
                  <a:cubicBezTo>
                    <a:pt x="3386" y="709"/>
                    <a:pt x="3770" y="412"/>
                    <a:pt x="4145" y="412"/>
                  </a:cubicBezTo>
                  <a:close/>
                  <a:moveTo>
                    <a:pt x="7831" y="2726"/>
                  </a:moveTo>
                  <a:cubicBezTo>
                    <a:pt x="8094" y="2726"/>
                    <a:pt x="8329" y="2907"/>
                    <a:pt x="8383" y="3185"/>
                  </a:cubicBezTo>
                  <a:lnTo>
                    <a:pt x="9776" y="10746"/>
                  </a:lnTo>
                  <a:cubicBezTo>
                    <a:pt x="9823" y="11043"/>
                    <a:pt x="9621" y="11329"/>
                    <a:pt x="9323" y="11377"/>
                  </a:cubicBezTo>
                  <a:lnTo>
                    <a:pt x="3061" y="12520"/>
                  </a:lnTo>
                  <a:cubicBezTo>
                    <a:pt x="3026" y="12527"/>
                    <a:pt x="2991" y="12530"/>
                    <a:pt x="2956" y="12530"/>
                  </a:cubicBezTo>
                  <a:cubicBezTo>
                    <a:pt x="2699" y="12530"/>
                    <a:pt x="2472" y="12342"/>
                    <a:pt x="2430" y="12079"/>
                  </a:cubicBezTo>
                  <a:lnTo>
                    <a:pt x="1049" y="4507"/>
                  </a:lnTo>
                  <a:cubicBezTo>
                    <a:pt x="989" y="4209"/>
                    <a:pt x="1191" y="3935"/>
                    <a:pt x="1489" y="3876"/>
                  </a:cubicBezTo>
                  <a:lnTo>
                    <a:pt x="2239" y="3745"/>
                  </a:lnTo>
                  <a:cubicBezTo>
                    <a:pt x="2271" y="3954"/>
                    <a:pt x="2449" y="4099"/>
                    <a:pt x="2653" y="4099"/>
                  </a:cubicBezTo>
                  <a:cubicBezTo>
                    <a:pt x="2681" y="4099"/>
                    <a:pt x="2710" y="4096"/>
                    <a:pt x="2739" y="4090"/>
                  </a:cubicBezTo>
                  <a:lnTo>
                    <a:pt x="6656" y="3376"/>
                  </a:lnTo>
                  <a:cubicBezTo>
                    <a:pt x="6883" y="3340"/>
                    <a:pt x="7049" y="3102"/>
                    <a:pt x="7002" y="2876"/>
                  </a:cubicBezTo>
                  <a:lnTo>
                    <a:pt x="7740" y="2733"/>
                  </a:lnTo>
                  <a:cubicBezTo>
                    <a:pt x="7770" y="2728"/>
                    <a:pt x="7801" y="2726"/>
                    <a:pt x="7831" y="2726"/>
                  </a:cubicBezTo>
                  <a:close/>
                  <a:moveTo>
                    <a:pt x="4135" y="1"/>
                  </a:moveTo>
                  <a:cubicBezTo>
                    <a:pt x="4071" y="1"/>
                    <a:pt x="4006" y="6"/>
                    <a:pt x="3942" y="18"/>
                  </a:cubicBezTo>
                  <a:cubicBezTo>
                    <a:pt x="3346" y="125"/>
                    <a:pt x="2954" y="697"/>
                    <a:pt x="3061" y="1280"/>
                  </a:cubicBezTo>
                  <a:cubicBezTo>
                    <a:pt x="3096" y="1459"/>
                    <a:pt x="3168" y="1626"/>
                    <a:pt x="3275" y="1756"/>
                  </a:cubicBezTo>
                  <a:lnTo>
                    <a:pt x="2501" y="1899"/>
                  </a:lnTo>
                  <a:cubicBezTo>
                    <a:pt x="2180" y="1959"/>
                    <a:pt x="1977" y="2268"/>
                    <a:pt x="2025" y="2590"/>
                  </a:cubicBezTo>
                  <a:lnTo>
                    <a:pt x="2084" y="2864"/>
                  </a:lnTo>
                  <a:lnTo>
                    <a:pt x="799" y="3102"/>
                  </a:lnTo>
                  <a:cubicBezTo>
                    <a:pt x="322" y="3185"/>
                    <a:pt x="1" y="3650"/>
                    <a:pt x="84" y="4126"/>
                  </a:cubicBezTo>
                  <a:lnTo>
                    <a:pt x="1656" y="12758"/>
                  </a:lnTo>
                  <a:cubicBezTo>
                    <a:pt x="1741" y="13194"/>
                    <a:pt x="2111" y="13497"/>
                    <a:pt x="2538" y="13497"/>
                  </a:cubicBezTo>
                  <a:cubicBezTo>
                    <a:pt x="2588" y="13497"/>
                    <a:pt x="2640" y="13493"/>
                    <a:pt x="2692" y="13484"/>
                  </a:cubicBezTo>
                  <a:lnTo>
                    <a:pt x="10038" y="12139"/>
                  </a:lnTo>
                  <a:cubicBezTo>
                    <a:pt x="10514" y="12043"/>
                    <a:pt x="10836" y="11579"/>
                    <a:pt x="10752" y="11103"/>
                  </a:cubicBezTo>
                  <a:lnTo>
                    <a:pt x="9181" y="2471"/>
                  </a:lnTo>
                  <a:cubicBezTo>
                    <a:pt x="9097" y="2041"/>
                    <a:pt x="8726" y="1740"/>
                    <a:pt x="8305" y="1740"/>
                  </a:cubicBezTo>
                  <a:cubicBezTo>
                    <a:pt x="8248" y="1740"/>
                    <a:pt x="8191" y="1745"/>
                    <a:pt x="8133" y="1756"/>
                  </a:cubicBezTo>
                  <a:lnTo>
                    <a:pt x="6847" y="1995"/>
                  </a:lnTo>
                  <a:lnTo>
                    <a:pt x="6799" y="1721"/>
                  </a:lnTo>
                  <a:cubicBezTo>
                    <a:pt x="6746" y="1435"/>
                    <a:pt x="6497" y="1235"/>
                    <a:pt x="6225" y="1235"/>
                  </a:cubicBezTo>
                  <a:cubicBezTo>
                    <a:pt x="6190" y="1235"/>
                    <a:pt x="6155" y="1238"/>
                    <a:pt x="6121" y="1245"/>
                  </a:cubicBezTo>
                  <a:lnTo>
                    <a:pt x="5168" y="1411"/>
                  </a:lnTo>
                  <a:cubicBezTo>
                    <a:pt x="5228" y="1245"/>
                    <a:pt x="5228" y="1066"/>
                    <a:pt x="5204" y="899"/>
                  </a:cubicBezTo>
                  <a:cubicBezTo>
                    <a:pt x="5109" y="370"/>
                    <a:pt x="4646" y="1"/>
                    <a:pt x="4135"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120" name="Google Shape;7120;p73"/>
            <p:cNvSpPr/>
            <p:nvPr/>
          </p:nvSpPr>
          <p:spPr>
            <a:xfrm>
              <a:off x="6269026" y="255566"/>
              <a:ext cx="60059" cy="49898"/>
            </a:xfrm>
            <a:custGeom>
              <a:avLst/>
              <a:gdLst/>
              <a:ahLst/>
              <a:cxnLst/>
              <a:rect l="l" t="t" r="r" b="b"/>
              <a:pathLst>
                <a:path w="1862" h="1547" extrusionOk="0">
                  <a:moveTo>
                    <a:pt x="1016" y="1"/>
                  </a:moveTo>
                  <a:cubicBezTo>
                    <a:pt x="968" y="1"/>
                    <a:pt x="919" y="5"/>
                    <a:pt x="870" y="15"/>
                  </a:cubicBezTo>
                  <a:cubicBezTo>
                    <a:pt x="191" y="134"/>
                    <a:pt x="1" y="1015"/>
                    <a:pt x="560" y="1408"/>
                  </a:cubicBezTo>
                  <a:cubicBezTo>
                    <a:pt x="700" y="1504"/>
                    <a:pt x="851" y="1547"/>
                    <a:pt x="997" y="1547"/>
                  </a:cubicBezTo>
                  <a:cubicBezTo>
                    <a:pt x="1451" y="1547"/>
                    <a:pt x="1862" y="1138"/>
                    <a:pt x="1763" y="634"/>
                  </a:cubicBezTo>
                  <a:cubicBezTo>
                    <a:pt x="1700" y="266"/>
                    <a:pt x="1377" y="1"/>
                    <a:pt x="1016"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121" name="Google Shape;7121;p73"/>
            <p:cNvSpPr/>
            <p:nvPr/>
          </p:nvSpPr>
          <p:spPr>
            <a:xfrm>
              <a:off x="6337213" y="241019"/>
              <a:ext cx="124117" cy="43706"/>
            </a:xfrm>
            <a:custGeom>
              <a:avLst/>
              <a:gdLst/>
              <a:ahLst/>
              <a:cxnLst/>
              <a:rect l="l" t="t" r="r" b="b"/>
              <a:pathLst>
                <a:path w="3848" h="1355" extrusionOk="0">
                  <a:moveTo>
                    <a:pt x="3261" y="1"/>
                  </a:moveTo>
                  <a:cubicBezTo>
                    <a:pt x="3226" y="1"/>
                    <a:pt x="3189" y="5"/>
                    <a:pt x="3149" y="14"/>
                  </a:cubicBezTo>
                  <a:lnTo>
                    <a:pt x="3137" y="14"/>
                  </a:lnTo>
                  <a:lnTo>
                    <a:pt x="542" y="490"/>
                  </a:lnTo>
                  <a:cubicBezTo>
                    <a:pt x="0" y="580"/>
                    <a:pt x="111" y="1354"/>
                    <a:pt x="620" y="1354"/>
                  </a:cubicBezTo>
                  <a:cubicBezTo>
                    <a:pt x="648" y="1354"/>
                    <a:pt x="678" y="1352"/>
                    <a:pt x="709" y="1347"/>
                  </a:cubicBezTo>
                  <a:lnTo>
                    <a:pt x="3292" y="871"/>
                  </a:lnTo>
                  <a:cubicBezTo>
                    <a:pt x="3847" y="793"/>
                    <a:pt x="3750" y="1"/>
                    <a:pt x="3261"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122" name="Google Shape;7122;p73"/>
            <p:cNvSpPr/>
            <p:nvPr/>
          </p:nvSpPr>
          <p:spPr>
            <a:xfrm>
              <a:off x="6281702" y="325172"/>
              <a:ext cx="59769" cy="49866"/>
            </a:xfrm>
            <a:custGeom>
              <a:avLst/>
              <a:gdLst/>
              <a:ahLst/>
              <a:cxnLst/>
              <a:rect l="l" t="t" r="r" b="b"/>
              <a:pathLst>
                <a:path w="1853" h="1546" extrusionOk="0">
                  <a:moveTo>
                    <a:pt x="1002" y="1"/>
                  </a:moveTo>
                  <a:cubicBezTo>
                    <a:pt x="959" y="1"/>
                    <a:pt x="914" y="4"/>
                    <a:pt x="870" y="12"/>
                  </a:cubicBezTo>
                  <a:cubicBezTo>
                    <a:pt x="191" y="131"/>
                    <a:pt x="1" y="1012"/>
                    <a:pt x="560" y="1405"/>
                  </a:cubicBezTo>
                  <a:cubicBezTo>
                    <a:pt x="701" y="1502"/>
                    <a:pt x="853" y="1545"/>
                    <a:pt x="1000" y="1545"/>
                  </a:cubicBezTo>
                  <a:cubicBezTo>
                    <a:pt x="1449" y="1545"/>
                    <a:pt x="1852" y="1142"/>
                    <a:pt x="1763" y="631"/>
                  </a:cubicBezTo>
                  <a:cubicBezTo>
                    <a:pt x="1699" y="259"/>
                    <a:pt x="1369"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123" name="Google Shape;7123;p73"/>
            <p:cNvSpPr/>
            <p:nvPr/>
          </p:nvSpPr>
          <p:spPr>
            <a:xfrm>
              <a:off x="6351212" y="310528"/>
              <a:ext cx="121021" cy="43512"/>
            </a:xfrm>
            <a:custGeom>
              <a:avLst/>
              <a:gdLst/>
              <a:ahLst/>
              <a:cxnLst/>
              <a:rect l="l" t="t" r="r" b="b"/>
              <a:pathLst>
                <a:path w="3752" h="1349" extrusionOk="0">
                  <a:moveTo>
                    <a:pt x="3132" y="0"/>
                  </a:moveTo>
                  <a:cubicBezTo>
                    <a:pt x="3121" y="0"/>
                    <a:pt x="3109" y="1"/>
                    <a:pt x="3096" y="2"/>
                  </a:cubicBezTo>
                  <a:lnTo>
                    <a:pt x="501" y="478"/>
                  </a:lnTo>
                  <a:cubicBezTo>
                    <a:pt x="0" y="618"/>
                    <a:pt x="125" y="1348"/>
                    <a:pt x="620" y="1348"/>
                  </a:cubicBezTo>
                  <a:cubicBezTo>
                    <a:pt x="632" y="1348"/>
                    <a:pt x="644" y="1348"/>
                    <a:pt x="656" y="1347"/>
                  </a:cubicBezTo>
                  <a:lnTo>
                    <a:pt x="3251" y="871"/>
                  </a:lnTo>
                  <a:cubicBezTo>
                    <a:pt x="3751" y="731"/>
                    <a:pt x="3638" y="0"/>
                    <a:pt x="313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124" name="Google Shape;7124;p73"/>
            <p:cNvSpPr/>
            <p:nvPr/>
          </p:nvSpPr>
          <p:spPr>
            <a:xfrm>
              <a:off x="6295152" y="399294"/>
              <a:ext cx="60156" cy="50189"/>
            </a:xfrm>
            <a:custGeom>
              <a:avLst/>
              <a:gdLst/>
              <a:ahLst/>
              <a:cxnLst/>
              <a:rect l="l" t="t" r="r" b="b"/>
              <a:pathLst>
                <a:path w="1865" h="1556" extrusionOk="0">
                  <a:moveTo>
                    <a:pt x="1014" y="1"/>
                  </a:moveTo>
                  <a:cubicBezTo>
                    <a:pt x="970" y="1"/>
                    <a:pt x="926" y="4"/>
                    <a:pt x="881" y="12"/>
                  </a:cubicBezTo>
                  <a:cubicBezTo>
                    <a:pt x="191" y="131"/>
                    <a:pt x="0" y="1012"/>
                    <a:pt x="572" y="1417"/>
                  </a:cubicBezTo>
                  <a:cubicBezTo>
                    <a:pt x="709" y="1513"/>
                    <a:pt x="857" y="1556"/>
                    <a:pt x="1002" y="1556"/>
                  </a:cubicBezTo>
                  <a:cubicBezTo>
                    <a:pt x="1451" y="1556"/>
                    <a:pt x="1864" y="1147"/>
                    <a:pt x="1774" y="643"/>
                  </a:cubicBezTo>
                  <a:cubicBezTo>
                    <a:pt x="1700" y="260"/>
                    <a:pt x="1378" y="1"/>
                    <a:pt x="101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125" name="Google Shape;7125;p73"/>
            <p:cNvSpPr/>
            <p:nvPr/>
          </p:nvSpPr>
          <p:spPr>
            <a:xfrm>
              <a:off x="6364146" y="384586"/>
              <a:ext cx="122440" cy="44028"/>
            </a:xfrm>
            <a:custGeom>
              <a:avLst/>
              <a:gdLst/>
              <a:ahLst/>
              <a:cxnLst/>
              <a:rect l="l" t="t" r="r" b="b"/>
              <a:pathLst>
                <a:path w="3796" h="1365" extrusionOk="0">
                  <a:moveTo>
                    <a:pt x="3170" y="0"/>
                  </a:moveTo>
                  <a:cubicBezTo>
                    <a:pt x="3151" y="0"/>
                    <a:pt x="3132" y="1"/>
                    <a:pt x="3112" y="4"/>
                  </a:cubicBezTo>
                  <a:lnTo>
                    <a:pt x="528" y="480"/>
                  </a:lnTo>
                  <a:cubicBezTo>
                    <a:pt x="0" y="606"/>
                    <a:pt x="114" y="1364"/>
                    <a:pt x="625" y="1364"/>
                  </a:cubicBezTo>
                  <a:cubicBezTo>
                    <a:pt x="644" y="1364"/>
                    <a:pt x="663" y="1363"/>
                    <a:pt x="683" y="1361"/>
                  </a:cubicBezTo>
                  <a:lnTo>
                    <a:pt x="3279" y="885"/>
                  </a:lnTo>
                  <a:cubicBezTo>
                    <a:pt x="3796" y="758"/>
                    <a:pt x="3681" y="0"/>
                    <a:pt x="3170"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126" name="Google Shape;7126;p73"/>
            <p:cNvSpPr/>
            <p:nvPr/>
          </p:nvSpPr>
          <p:spPr>
            <a:xfrm>
              <a:off x="6237545" y="708297"/>
              <a:ext cx="250815" cy="224721"/>
            </a:xfrm>
            <a:custGeom>
              <a:avLst/>
              <a:gdLst/>
              <a:ahLst/>
              <a:cxnLst/>
              <a:rect l="l" t="t" r="r" b="b"/>
              <a:pathLst>
                <a:path w="7776" h="6967" extrusionOk="0">
                  <a:moveTo>
                    <a:pt x="3932" y="1"/>
                  </a:moveTo>
                  <a:cubicBezTo>
                    <a:pt x="2904" y="1"/>
                    <a:pt x="1893" y="465"/>
                    <a:pt x="1227" y="1338"/>
                  </a:cubicBezTo>
                  <a:lnTo>
                    <a:pt x="6966" y="4969"/>
                  </a:lnTo>
                  <a:cubicBezTo>
                    <a:pt x="7775" y="3398"/>
                    <a:pt x="7251" y="1469"/>
                    <a:pt x="5751" y="528"/>
                  </a:cubicBezTo>
                  <a:cubicBezTo>
                    <a:pt x="5188" y="173"/>
                    <a:pt x="4557" y="1"/>
                    <a:pt x="3932" y="1"/>
                  </a:cubicBezTo>
                  <a:close/>
                  <a:moveTo>
                    <a:pt x="822" y="1993"/>
                  </a:moveTo>
                  <a:lnTo>
                    <a:pt x="822" y="1993"/>
                  </a:lnTo>
                  <a:cubicBezTo>
                    <a:pt x="0" y="3553"/>
                    <a:pt x="524" y="5493"/>
                    <a:pt x="2024" y="6434"/>
                  </a:cubicBezTo>
                  <a:cubicBezTo>
                    <a:pt x="2586" y="6793"/>
                    <a:pt x="3217" y="6966"/>
                    <a:pt x="3842" y="6966"/>
                  </a:cubicBezTo>
                  <a:cubicBezTo>
                    <a:pt x="4875" y="6966"/>
                    <a:pt x="5893" y="6495"/>
                    <a:pt x="6561" y="5612"/>
                  </a:cubicBezTo>
                  <a:lnTo>
                    <a:pt x="822" y="1993"/>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127" name="Google Shape;7127;p73"/>
            <p:cNvSpPr/>
            <p:nvPr/>
          </p:nvSpPr>
          <p:spPr>
            <a:xfrm>
              <a:off x="6706823" y="226472"/>
              <a:ext cx="196272" cy="181918"/>
            </a:xfrm>
            <a:custGeom>
              <a:avLst/>
              <a:gdLst/>
              <a:ahLst/>
              <a:cxnLst/>
              <a:rect l="l" t="t" r="r" b="b"/>
              <a:pathLst>
                <a:path w="6085" h="5640" extrusionOk="0">
                  <a:moveTo>
                    <a:pt x="3620" y="0"/>
                  </a:moveTo>
                  <a:lnTo>
                    <a:pt x="1215" y="1631"/>
                  </a:lnTo>
                  <a:cubicBezTo>
                    <a:pt x="251" y="2286"/>
                    <a:pt x="1" y="3596"/>
                    <a:pt x="656" y="4560"/>
                  </a:cubicBezTo>
                  <a:lnTo>
                    <a:pt x="763" y="4715"/>
                  </a:lnTo>
                  <a:cubicBezTo>
                    <a:pt x="1171" y="5316"/>
                    <a:pt x="1833" y="5640"/>
                    <a:pt x="2508" y="5640"/>
                  </a:cubicBezTo>
                  <a:cubicBezTo>
                    <a:pt x="2916" y="5640"/>
                    <a:pt x="3328" y="5521"/>
                    <a:pt x="3692" y="5275"/>
                  </a:cubicBezTo>
                  <a:lnTo>
                    <a:pt x="6085" y="3644"/>
                  </a:lnTo>
                  <a:lnTo>
                    <a:pt x="3620" y="0"/>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128" name="Google Shape;7128;p73"/>
            <p:cNvSpPr/>
            <p:nvPr/>
          </p:nvSpPr>
          <p:spPr>
            <a:xfrm>
              <a:off x="6839327" y="151317"/>
              <a:ext cx="196272" cy="181563"/>
            </a:xfrm>
            <a:custGeom>
              <a:avLst/>
              <a:gdLst/>
              <a:ahLst/>
              <a:cxnLst/>
              <a:rect l="l" t="t" r="r" b="b"/>
              <a:pathLst>
                <a:path w="6085" h="5629" extrusionOk="0">
                  <a:moveTo>
                    <a:pt x="3577" y="1"/>
                  </a:moveTo>
                  <a:cubicBezTo>
                    <a:pt x="3169" y="1"/>
                    <a:pt x="2757" y="119"/>
                    <a:pt x="2394" y="366"/>
                  </a:cubicBezTo>
                  <a:lnTo>
                    <a:pt x="1" y="1985"/>
                  </a:lnTo>
                  <a:lnTo>
                    <a:pt x="2489" y="5628"/>
                  </a:lnTo>
                  <a:lnTo>
                    <a:pt x="4882" y="4009"/>
                  </a:lnTo>
                  <a:cubicBezTo>
                    <a:pt x="5835" y="3354"/>
                    <a:pt x="6085" y="2044"/>
                    <a:pt x="5430" y="1080"/>
                  </a:cubicBezTo>
                  <a:lnTo>
                    <a:pt x="5323" y="925"/>
                  </a:lnTo>
                  <a:cubicBezTo>
                    <a:pt x="4914" y="324"/>
                    <a:pt x="4252" y="1"/>
                    <a:pt x="3577"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129" name="Google Shape;7129;p73"/>
            <p:cNvSpPr/>
            <p:nvPr/>
          </p:nvSpPr>
          <p:spPr>
            <a:xfrm>
              <a:off x="6649603" y="602242"/>
              <a:ext cx="345677" cy="344032"/>
            </a:xfrm>
            <a:custGeom>
              <a:avLst/>
              <a:gdLst/>
              <a:ahLst/>
              <a:cxnLst/>
              <a:rect l="l" t="t" r="r" b="b"/>
              <a:pathLst>
                <a:path w="10717" h="10666" extrusionOk="0">
                  <a:moveTo>
                    <a:pt x="4999" y="1"/>
                  </a:moveTo>
                  <a:cubicBezTo>
                    <a:pt x="4821" y="1"/>
                    <a:pt x="4666" y="136"/>
                    <a:pt x="4644" y="328"/>
                  </a:cubicBezTo>
                  <a:lnTo>
                    <a:pt x="4180" y="3805"/>
                  </a:lnTo>
                  <a:lnTo>
                    <a:pt x="703" y="3340"/>
                  </a:lnTo>
                  <a:cubicBezTo>
                    <a:pt x="688" y="3338"/>
                    <a:pt x="674" y="3338"/>
                    <a:pt x="659" y="3338"/>
                  </a:cubicBezTo>
                  <a:cubicBezTo>
                    <a:pt x="474" y="3338"/>
                    <a:pt x="309" y="3474"/>
                    <a:pt x="287" y="3662"/>
                  </a:cubicBezTo>
                  <a:lnTo>
                    <a:pt x="37" y="5626"/>
                  </a:lnTo>
                  <a:cubicBezTo>
                    <a:pt x="1" y="5829"/>
                    <a:pt x="144" y="6019"/>
                    <a:pt x="346" y="6043"/>
                  </a:cubicBezTo>
                  <a:lnTo>
                    <a:pt x="3823" y="6507"/>
                  </a:lnTo>
                  <a:lnTo>
                    <a:pt x="3370" y="9984"/>
                  </a:lnTo>
                  <a:cubicBezTo>
                    <a:pt x="3335" y="10186"/>
                    <a:pt x="3477" y="10377"/>
                    <a:pt x="3692" y="10401"/>
                  </a:cubicBezTo>
                  <a:lnTo>
                    <a:pt x="5656" y="10663"/>
                  </a:lnTo>
                  <a:cubicBezTo>
                    <a:pt x="5671" y="10664"/>
                    <a:pt x="5686" y="10665"/>
                    <a:pt x="5700" y="10665"/>
                  </a:cubicBezTo>
                  <a:cubicBezTo>
                    <a:pt x="5886" y="10665"/>
                    <a:pt x="6051" y="10529"/>
                    <a:pt x="6073" y="10341"/>
                  </a:cubicBezTo>
                  <a:lnTo>
                    <a:pt x="6537" y="6864"/>
                  </a:lnTo>
                  <a:lnTo>
                    <a:pt x="10014" y="7329"/>
                  </a:lnTo>
                  <a:cubicBezTo>
                    <a:pt x="10029" y="7331"/>
                    <a:pt x="10044" y="7331"/>
                    <a:pt x="10058" y="7331"/>
                  </a:cubicBezTo>
                  <a:cubicBezTo>
                    <a:pt x="10243" y="7331"/>
                    <a:pt x="10409" y="7195"/>
                    <a:pt x="10431" y="7007"/>
                  </a:cubicBezTo>
                  <a:lnTo>
                    <a:pt x="10693" y="5031"/>
                  </a:lnTo>
                  <a:cubicBezTo>
                    <a:pt x="10716" y="4828"/>
                    <a:pt x="10574" y="4638"/>
                    <a:pt x="10371" y="4614"/>
                  </a:cubicBezTo>
                  <a:lnTo>
                    <a:pt x="6895" y="4150"/>
                  </a:lnTo>
                  <a:lnTo>
                    <a:pt x="7347" y="673"/>
                  </a:lnTo>
                  <a:cubicBezTo>
                    <a:pt x="7383" y="471"/>
                    <a:pt x="7240" y="280"/>
                    <a:pt x="7026" y="256"/>
                  </a:cubicBezTo>
                  <a:lnTo>
                    <a:pt x="5061" y="6"/>
                  </a:lnTo>
                  <a:cubicBezTo>
                    <a:pt x="5040" y="3"/>
                    <a:pt x="5019" y="1"/>
                    <a:pt x="4999"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130" name="Google Shape;7130;p73"/>
            <p:cNvSpPr/>
            <p:nvPr/>
          </p:nvSpPr>
          <p:spPr>
            <a:xfrm>
              <a:off x="6206806" y="1123773"/>
              <a:ext cx="349902" cy="435733"/>
            </a:xfrm>
            <a:custGeom>
              <a:avLst/>
              <a:gdLst/>
              <a:ahLst/>
              <a:cxnLst/>
              <a:rect l="l" t="t" r="r" b="b"/>
              <a:pathLst>
                <a:path w="10848" h="13509" extrusionOk="0">
                  <a:moveTo>
                    <a:pt x="4153" y="414"/>
                  </a:moveTo>
                  <a:cubicBezTo>
                    <a:pt x="4440" y="414"/>
                    <a:pt x="4724" y="589"/>
                    <a:pt x="4775" y="982"/>
                  </a:cubicBezTo>
                  <a:cubicBezTo>
                    <a:pt x="4811" y="1173"/>
                    <a:pt x="4763" y="1375"/>
                    <a:pt x="4632" y="1518"/>
                  </a:cubicBezTo>
                  <a:lnTo>
                    <a:pt x="3835" y="1673"/>
                  </a:lnTo>
                  <a:cubicBezTo>
                    <a:pt x="3668" y="1578"/>
                    <a:pt x="3549" y="1411"/>
                    <a:pt x="3513" y="1209"/>
                  </a:cubicBezTo>
                  <a:cubicBezTo>
                    <a:pt x="3399" y="710"/>
                    <a:pt x="3779" y="414"/>
                    <a:pt x="4153" y="414"/>
                  </a:cubicBezTo>
                  <a:close/>
                  <a:moveTo>
                    <a:pt x="7868" y="2734"/>
                  </a:moveTo>
                  <a:cubicBezTo>
                    <a:pt x="8126" y="2734"/>
                    <a:pt x="8354" y="2923"/>
                    <a:pt x="8407" y="3185"/>
                  </a:cubicBezTo>
                  <a:lnTo>
                    <a:pt x="9788" y="10746"/>
                  </a:lnTo>
                  <a:cubicBezTo>
                    <a:pt x="9835" y="11043"/>
                    <a:pt x="9633" y="11329"/>
                    <a:pt x="9335" y="11377"/>
                  </a:cubicBezTo>
                  <a:lnTo>
                    <a:pt x="3073" y="12520"/>
                  </a:lnTo>
                  <a:cubicBezTo>
                    <a:pt x="3038" y="12527"/>
                    <a:pt x="3003" y="12530"/>
                    <a:pt x="2968" y="12530"/>
                  </a:cubicBezTo>
                  <a:cubicBezTo>
                    <a:pt x="2711" y="12530"/>
                    <a:pt x="2484" y="12342"/>
                    <a:pt x="2442" y="12079"/>
                  </a:cubicBezTo>
                  <a:lnTo>
                    <a:pt x="1061" y="4519"/>
                  </a:lnTo>
                  <a:cubicBezTo>
                    <a:pt x="1013" y="4221"/>
                    <a:pt x="1203" y="3935"/>
                    <a:pt x="1513" y="3888"/>
                  </a:cubicBezTo>
                  <a:lnTo>
                    <a:pt x="2251" y="3745"/>
                  </a:lnTo>
                  <a:cubicBezTo>
                    <a:pt x="2294" y="3960"/>
                    <a:pt x="2483" y="4107"/>
                    <a:pt x="2695" y="4107"/>
                  </a:cubicBezTo>
                  <a:cubicBezTo>
                    <a:pt x="2717" y="4107"/>
                    <a:pt x="2740" y="4105"/>
                    <a:pt x="2763" y="4102"/>
                  </a:cubicBezTo>
                  <a:lnTo>
                    <a:pt x="6668" y="3387"/>
                  </a:lnTo>
                  <a:cubicBezTo>
                    <a:pt x="6907" y="3340"/>
                    <a:pt x="7061" y="3114"/>
                    <a:pt x="7026" y="2875"/>
                  </a:cubicBezTo>
                  <a:lnTo>
                    <a:pt x="7764" y="2745"/>
                  </a:lnTo>
                  <a:cubicBezTo>
                    <a:pt x="7799" y="2737"/>
                    <a:pt x="7834" y="2734"/>
                    <a:pt x="7868" y="2734"/>
                  </a:cubicBezTo>
                  <a:close/>
                  <a:moveTo>
                    <a:pt x="4147" y="0"/>
                  </a:moveTo>
                  <a:cubicBezTo>
                    <a:pt x="4083" y="0"/>
                    <a:pt x="4018" y="6"/>
                    <a:pt x="3954" y="18"/>
                  </a:cubicBezTo>
                  <a:cubicBezTo>
                    <a:pt x="3358" y="125"/>
                    <a:pt x="2966" y="697"/>
                    <a:pt x="3073" y="1292"/>
                  </a:cubicBezTo>
                  <a:cubicBezTo>
                    <a:pt x="3108" y="1459"/>
                    <a:pt x="3180" y="1625"/>
                    <a:pt x="3287" y="1768"/>
                  </a:cubicBezTo>
                  <a:lnTo>
                    <a:pt x="2513" y="1911"/>
                  </a:lnTo>
                  <a:cubicBezTo>
                    <a:pt x="2192" y="1971"/>
                    <a:pt x="1989" y="2280"/>
                    <a:pt x="2037" y="2602"/>
                  </a:cubicBezTo>
                  <a:lnTo>
                    <a:pt x="2096" y="2875"/>
                  </a:lnTo>
                  <a:lnTo>
                    <a:pt x="811" y="3114"/>
                  </a:lnTo>
                  <a:cubicBezTo>
                    <a:pt x="322" y="3197"/>
                    <a:pt x="1" y="3661"/>
                    <a:pt x="96" y="4149"/>
                  </a:cubicBezTo>
                  <a:lnTo>
                    <a:pt x="1668" y="12770"/>
                  </a:lnTo>
                  <a:cubicBezTo>
                    <a:pt x="1742" y="13206"/>
                    <a:pt x="2121" y="13509"/>
                    <a:pt x="2549" y="13509"/>
                  </a:cubicBezTo>
                  <a:cubicBezTo>
                    <a:pt x="2600" y="13509"/>
                    <a:pt x="2652" y="13505"/>
                    <a:pt x="2704" y="13496"/>
                  </a:cubicBezTo>
                  <a:lnTo>
                    <a:pt x="10038" y="12150"/>
                  </a:lnTo>
                  <a:cubicBezTo>
                    <a:pt x="10526" y="12067"/>
                    <a:pt x="10848" y="11603"/>
                    <a:pt x="10752" y="11115"/>
                  </a:cubicBezTo>
                  <a:lnTo>
                    <a:pt x="9181" y="2483"/>
                  </a:lnTo>
                  <a:cubicBezTo>
                    <a:pt x="9097" y="2052"/>
                    <a:pt x="8726" y="1751"/>
                    <a:pt x="8313" y="1751"/>
                  </a:cubicBezTo>
                  <a:cubicBezTo>
                    <a:pt x="8257" y="1751"/>
                    <a:pt x="8201" y="1757"/>
                    <a:pt x="8145" y="1768"/>
                  </a:cubicBezTo>
                  <a:lnTo>
                    <a:pt x="6859" y="1994"/>
                  </a:lnTo>
                  <a:lnTo>
                    <a:pt x="6811" y="1721"/>
                  </a:lnTo>
                  <a:cubicBezTo>
                    <a:pt x="6758" y="1431"/>
                    <a:pt x="6500" y="1237"/>
                    <a:pt x="6223" y="1237"/>
                  </a:cubicBezTo>
                  <a:cubicBezTo>
                    <a:pt x="6193" y="1237"/>
                    <a:pt x="6163" y="1240"/>
                    <a:pt x="6133" y="1244"/>
                  </a:cubicBezTo>
                  <a:lnTo>
                    <a:pt x="5180" y="1423"/>
                  </a:lnTo>
                  <a:cubicBezTo>
                    <a:pt x="5240" y="1244"/>
                    <a:pt x="5240" y="1066"/>
                    <a:pt x="5216" y="899"/>
                  </a:cubicBezTo>
                  <a:cubicBezTo>
                    <a:pt x="5121" y="370"/>
                    <a:pt x="4658" y="0"/>
                    <a:pt x="4147"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131" name="Google Shape;7131;p73"/>
            <p:cNvSpPr/>
            <p:nvPr/>
          </p:nvSpPr>
          <p:spPr>
            <a:xfrm>
              <a:off x="6269026" y="1280275"/>
              <a:ext cx="60059" cy="49866"/>
            </a:xfrm>
            <a:custGeom>
              <a:avLst/>
              <a:gdLst/>
              <a:ahLst/>
              <a:cxnLst/>
              <a:rect l="l" t="t" r="r" b="b"/>
              <a:pathLst>
                <a:path w="1862" h="1546" extrusionOk="0">
                  <a:moveTo>
                    <a:pt x="1003" y="1"/>
                  </a:moveTo>
                  <a:cubicBezTo>
                    <a:pt x="959" y="1"/>
                    <a:pt x="914" y="4"/>
                    <a:pt x="870" y="12"/>
                  </a:cubicBezTo>
                  <a:cubicBezTo>
                    <a:pt x="191" y="131"/>
                    <a:pt x="1" y="1012"/>
                    <a:pt x="560" y="1405"/>
                  </a:cubicBezTo>
                  <a:cubicBezTo>
                    <a:pt x="701" y="1502"/>
                    <a:pt x="854" y="1545"/>
                    <a:pt x="1002" y="1545"/>
                  </a:cubicBezTo>
                  <a:cubicBezTo>
                    <a:pt x="1454" y="1545"/>
                    <a:pt x="1861" y="1142"/>
                    <a:pt x="1763" y="631"/>
                  </a:cubicBezTo>
                  <a:cubicBezTo>
                    <a:pt x="1699" y="259"/>
                    <a:pt x="1369" y="1"/>
                    <a:pt x="100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132" name="Google Shape;7132;p73"/>
            <p:cNvSpPr/>
            <p:nvPr/>
          </p:nvSpPr>
          <p:spPr>
            <a:xfrm>
              <a:off x="6336761" y="1265566"/>
              <a:ext cx="125214" cy="43931"/>
            </a:xfrm>
            <a:custGeom>
              <a:avLst/>
              <a:gdLst/>
              <a:ahLst/>
              <a:cxnLst/>
              <a:rect l="l" t="t" r="r" b="b"/>
              <a:pathLst>
                <a:path w="3882" h="1362" extrusionOk="0">
                  <a:moveTo>
                    <a:pt x="3285" y="1"/>
                  </a:moveTo>
                  <a:cubicBezTo>
                    <a:pt x="3247" y="1"/>
                    <a:pt x="3206" y="5"/>
                    <a:pt x="3163" y="15"/>
                  </a:cubicBezTo>
                  <a:lnTo>
                    <a:pt x="3151" y="15"/>
                  </a:lnTo>
                  <a:lnTo>
                    <a:pt x="556" y="492"/>
                  </a:lnTo>
                  <a:cubicBezTo>
                    <a:pt x="1" y="569"/>
                    <a:pt x="108" y="1362"/>
                    <a:pt x="599" y="1362"/>
                  </a:cubicBezTo>
                  <a:cubicBezTo>
                    <a:pt x="634" y="1362"/>
                    <a:pt x="671" y="1358"/>
                    <a:pt x="711" y="1349"/>
                  </a:cubicBezTo>
                  <a:lnTo>
                    <a:pt x="3306" y="873"/>
                  </a:lnTo>
                  <a:cubicBezTo>
                    <a:pt x="3882" y="817"/>
                    <a:pt x="3788" y="1"/>
                    <a:pt x="3285"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133" name="Google Shape;7133;p73"/>
            <p:cNvSpPr/>
            <p:nvPr/>
          </p:nvSpPr>
          <p:spPr>
            <a:xfrm>
              <a:off x="6281702" y="1349784"/>
              <a:ext cx="59769" cy="49866"/>
            </a:xfrm>
            <a:custGeom>
              <a:avLst/>
              <a:gdLst/>
              <a:ahLst/>
              <a:cxnLst/>
              <a:rect l="l" t="t" r="r" b="b"/>
              <a:pathLst>
                <a:path w="1853" h="1546" extrusionOk="0">
                  <a:moveTo>
                    <a:pt x="1002" y="1"/>
                  </a:moveTo>
                  <a:cubicBezTo>
                    <a:pt x="958" y="1"/>
                    <a:pt x="914" y="4"/>
                    <a:pt x="870" y="12"/>
                  </a:cubicBezTo>
                  <a:cubicBezTo>
                    <a:pt x="191" y="131"/>
                    <a:pt x="1" y="1012"/>
                    <a:pt x="560" y="1405"/>
                  </a:cubicBezTo>
                  <a:cubicBezTo>
                    <a:pt x="702" y="1502"/>
                    <a:pt x="854" y="1545"/>
                    <a:pt x="1001" y="1545"/>
                  </a:cubicBezTo>
                  <a:cubicBezTo>
                    <a:pt x="1450" y="1545"/>
                    <a:pt x="1852" y="1145"/>
                    <a:pt x="1763" y="643"/>
                  </a:cubicBezTo>
                  <a:cubicBezTo>
                    <a:pt x="1699" y="260"/>
                    <a:pt x="1369"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134" name="Google Shape;7134;p73"/>
            <p:cNvSpPr/>
            <p:nvPr/>
          </p:nvSpPr>
          <p:spPr>
            <a:xfrm>
              <a:off x="6351341" y="1335140"/>
              <a:ext cx="120892" cy="43544"/>
            </a:xfrm>
            <a:custGeom>
              <a:avLst/>
              <a:gdLst/>
              <a:ahLst/>
              <a:cxnLst/>
              <a:rect l="l" t="t" r="r" b="b"/>
              <a:pathLst>
                <a:path w="3748" h="1350" extrusionOk="0">
                  <a:moveTo>
                    <a:pt x="3128" y="0"/>
                  </a:moveTo>
                  <a:cubicBezTo>
                    <a:pt x="3117" y="0"/>
                    <a:pt x="3105" y="1"/>
                    <a:pt x="3092" y="2"/>
                  </a:cubicBezTo>
                  <a:lnTo>
                    <a:pt x="497" y="478"/>
                  </a:lnTo>
                  <a:cubicBezTo>
                    <a:pt x="0" y="628"/>
                    <a:pt x="120" y="1349"/>
                    <a:pt x="605" y="1349"/>
                  </a:cubicBezTo>
                  <a:cubicBezTo>
                    <a:pt x="620" y="1349"/>
                    <a:pt x="636" y="1348"/>
                    <a:pt x="652" y="1347"/>
                  </a:cubicBezTo>
                  <a:lnTo>
                    <a:pt x="3247" y="883"/>
                  </a:lnTo>
                  <a:cubicBezTo>
                    <a:pt x="3747" y="731"/>
                    <a:pt x="3634" y="0"/>
                    <a:pt x="3128"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135" name="Google Shape;7135;p73"/>
            <p:cNvSpPr/>
            <p:nvPr/>
          </p:nvSpPr>
          <p:spPr>
            <a:xfrm>
              <a:off x="6295152" y="1424293"/>
              <a:ext cx="60156" cy="49834"/>
            </a:xfrm>
            <a:custGeom>
              <a:avLst/>
              <a:gdLst/>
              <a:ahLst/>
              <a:cxnLst/>
              <a:rect l="l" t="t" r="r" b="b"/>
              <a:pathLst>
                <a:path w="1865" h="1545" extrusionOk="0">
                  <a:moveTo>
                    <a:pt x="1014" y="0"/>
                  </a:moveTo>
                  <a:cubicBezTo>
                    <a:pt x="970" y="0"/>
                    <a:pt x="926" y="4"/>
                    <a:pt x="881" y="12"/>
                  </a:cubicBezTo>
                  <a:cubicBezTo>
                    <a:pt x="191" y="131"/>
                    <a:pt x="0" y="1012"/>
                    <a:pt x="572" y="1405"/>
                  </a:cubicBezTo>
                  <a:cubicBezTo>
                    <a:pt x="710" y="1502"/>
                    <a:pt x="860" y="1545"/>
                    <a:pt x="1007" y="1545"/>
                  </a:cubicBezTo>
                  <a:cubicBezTo>
                    <a:pt x="1454" y="1545"/>
                    <a:pt x="1864" y="1142"/>
                    <a:pt x="1774" y="631"/>
                  </a:cubicBezTo>
                  <a:cubicBezTo>
                    <a:pt x="1700" y="259"/>
                    <a:pt x="1379" y="0"/>
                    <a:pt x="1014"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136" name="Google Shape;7136;p73"/>
            <p:cNvSpPr/>
            <p:nvPr/>
          </p:nvSpPr>
          <p:spPr>
            <a:xfrm>
              <a:off x="6364404" y="1409585"/>
              <a:ext cx="121795" cy="43577"/>
            </a:xfrm>
            <a:custGeom>
              <a:avLst/>
              <a:gdLst/>
              <a:ahLst/>
              <a:cxnLst/>
              <a:rect l="l" t="t" r="r" b="b"/>
              <a:pathLst>
                <a:path w="3776" h="1351" extrusionOk="0">
                  <a:moveTo>
                    <a:pt x="3162" y="0"/>
                  </a:moveTo>
                  <a:cubicBezTo>
                    <a:pt x="3143" y="0"/>
                    <a:pt x="3124" y="1"/>
                    <a:pt x="3104" y="3"/>
                  </a:cubicBezTo>
                  <a:lnTo>
                    <a:pt x="520" y="468"/>
                  </a:lnTo>
                  <a:cubicBezTo>
                    <a:pt x="0" y="606"/>
                    <a:pt x="120" y="1351"/>
                    <a:pt x="628" y="1351"/>
                  </a:cubicBezTo>
                  <a:cubicBezTo>
                    <a:pt x="643" y="1351"/>
                    <a:pt x="659" y="1350"/>
                    <a:pt x="675" y="1349"/>
                  </a:cubicBezTo>
                  <a:lnTo>
                    <a:pt x="3271" y="872"/>
                  </a:lnTo>
                  <a:cubicBezTo>
                    <a:pt x="3776" y="735"/>
                    <a:pt x="3661" y="0"/>
                    <a:pt x="316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137" name="Google Shape;7137;p73"/>
            <p:cNvSpPr/>
            <p:nvPr/>
          </p:nvSpPr>
          <p:spPr>
            <a:xfrm>
              <a:off x="6706823" y="1251439"/>
              <a:ext cx="196272" cy="181563"/>
            </a:xfrm>
            <a:custGeom>
              <a:avLst/>
              <a:gdLst/>
              <a:ahLst/>
              <a:cxnLst/>
              <a:rect l="l" t="t" r="r" b="b"/>
              <a:pathLst>
                <a:path w="6085" h="5629" extrusionOk="0">
                  <a:moveTo>
                    <a:pt x="3620" y="1"/>
                  </a:moveTo>
                  <a:lnTo>
                    <a:pt x="1215" y="1620"/>
                  </a:lnTo>
                  <a:cubicBezTo>
                    <a:pt x="251" y="2275"/>
                    <a:pt x="1" y="3585"/>
                    <a:pt x="656" y="4549"/>
                  </a:cubicBezTo>
                  <a:lnTo>
                    <a:pt x="763" y="4704"/>
                  </a:lnTo>
                  <a:cubicBezTo>
                    <a:pt x="1171" y="5305"/>
                    <a:pt x="1833" y="5629"/>
                    <a:pt x="2508" y="5629"/>
                  </a:cubicBezTo>
                  <a:cubicBezTo>
                    <a:pt x="2916" y="5629"/>
                    <a:pt x="3328" y="5510"/>
                    <a:pt x="3692" y="5264"/>
                  </a:cubicBezTo>
                  <a:lnTo>
                    <a:pt x="6085" y="3644"/>
                  </a:lnTo>
                  <a:lnTo>
                    <a:pt x="3620" y="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138" name="Google Shape;7138;p73"/>
            <p:cNvSpPr/>
            <p:nvPr/>
          </p:nvSpPr>
          <p:spPr>
            <a:xfrm>
              <a:off x="6839327" y="1176188"/>
              <a:ext cx="196272" cy="181660"/>
            </a:xfrm>
            <a:custGeom>
              <a:avLst/>
              <a:gdLst/>
              <a:ahLst/>
              <a:cxnLst/>
              <a:rect l="l" t="t" r="r" b="b"/>
              <a:pathLst>
                <a:path w="6085" h="5632" extrusionOk="0">
                  <a:moveTo>
                    <a:pt x="3588" y="1"/>
                  </a:moveTo>
                  <a:cubicBezTo>
                    <a:pt x="3177" y="1"/>
                    <a:pt x="2760" y="120"/>
                    <a:pt x="2394" y="369"/>
                  </a:cubicBezTo>
                  <a:lnTo>
                    <a:pt x="1" y="1989"/>
                  </a:lnTo>
                  <a:lnTo>
                    <a:pt x="2489" y="5632"/>
                  </a:lnTo>
                  <a:lnTo>
                    <a:pt x="4882" y="4001"/>
                  </a:lnTo>
                  <a:cubicBezTo>
                    <a:pt x="5835" y="3346"/>
                    <a:pt x="6085" y="2036"/>
                    <a:pt x="5430" y="1072"/>
                  </a:cubicBezTo>
                  <a:lnTo>
                    <a:pt x="5430" y="1072"/>
                  </a:lnTo>
                  <a:lnTo>
                    <a:pt x="5430" y="1084"/>
                  </a:lnTo>
                  <a:lnTo>
                    <a:pt x="5323" y="917"/>
                  </a:lnTo>
                  <a:cubicBezTo>
                    <a:pt x="4917" y="319"/>
                    <a:pt x="4259" y="1"/>
                    <a:pt x="358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139" name="Google Shape;7139;p73"/>
            <p:cNvSpPr/>
            <p:nvPr/>
          </p:nvSpPr>
          <p:spPr>
            <a:xfrm>
              <a:off x="5182226" y="98419"/>
              <a:ext cx="349870" cy="436120"/>
            </a:xfrm>
            <a:custGeom>
              <a:avLst/>
              <a:gdLst/>
              <a:ahLst/>
              <a:cxnLst/>
              <a:rect l="l" t="t" r="r" b="b"/>
              <a:pathLst>
                <a:path w="10847" h="13521" extrusionOk="0">
                  <a:moveTo>
                    <a:pt x="4151" y="435"/>
                  </a:moveTo>
                  <a:cubicBezTo>
                    <a:pt x="4440" y="435"/>
                    <a:pt x="4723" y="607"/>
                    <a:pt x="4774" y="994"/>
                  </a:cubicBezTo>
                  <a:cubicBezTo>
                    <a:pt x="4810" y="1196"/>
                    <a:pt x="4751" y="1387"/>
                    <a:pt x="4632" y="1541"/>
                  </a:cubicBezTo>
                  <a:lnTo>
                    <a:pt x="3834" y="1684"/>
                  </a:lnTo>
                  <a:cubicBezTo>
                    <a:pt x="3667" y="1589"/>
                    <a:pt x="3548" y="1422"/>
                    <a:pt x="3512" y="1232"/>
                  </a:cubicBezTo>
                  <a:lnTo>
                    <a:pt x="3500" y="1232"/>
                  </a:lnTo>
                  <a:cubicBezTo>
                    <a:pt x="3386" y="732"/>
                    <a:pt x="3773" y="435"/>
                    <a:pt x="4151" y="435"/>
                  </a:cubicBezTo>
                  <a:close/>
                  <a:moveTo>
                    <a:pt x="7854" y="2749"/>
                  </a:moveTo>
                  <a:cubicBezTo>
                    <a:pt x="8117" y="2749"/>
                    <a:pt x="8351" y="2930"/>
                    <a:pt x="8394" y="3208"/>
                  </a:cubicBezTo>
                  <a:lnTo>
                    <a:pt x="9787" y="10769"/>
                  </a:lnTo>
                  <a:cubicBezTo>
                    <a:pt x="9835" y="11066"/>
                    <a:pt x="9644" y="11340"/>
                    <a:pt x="9346" y="11400"/>
                  </a:cubicBezTo>
                  <a:lnTo>
                    <a:pt x="3084" y="12543"/>
                  </a:lnTo>
                  <a:cubicBezTo>
                    <a:pt x="3049" y="12550"/>
                    <a:pt x="3014" y="12553"/>
                    <a:pt x="2979" y="12553"/>
                  </a:cubicBezTo>
                  <a:cubicBezTo>
                    <a:pt x="2722" y="12553"/>
                    <a:pt x="2493" y="12365"/>
                    <a:pt x="2441" y="12102"/>
                  </a:cubicBezTo>
                  <a:lnTo>
                    <a:pt x="1060" y="4530"/>
                  </a:lnTo>
                  <a:cubicBezTo>
                    <a:pt x="1012" y="4232"/>
                    <a:pt x="1203" y="3958"/>
                    <a:pt x="1512" y="3899"/>
                  </a:cubicBezTo>
                  <a:lnTo>
                    <a:pt x="2250" y="3768"/>
                  </a:lnTo>
                  <a:cubicBezTo>
                    <a:pt x="2292" y="3977"/>
                    <a:pt x="2472" y="4122"/>
                    <a:pt x="2676" y="4122"/>
                  </a:cubicBezTo>
                  <a:cubicBezTo>
                    <a:pt x="2704" y="4122"/>
                    <a:pt x="2733" y="4119"/>
                    <a:pt x="2762" y="4113"/>
                  </a:cubicBezTo>
                  <a:lnTo>
                    <a:pt x="6668" y="3399"/>
                  </a:lnTo>
                  <a:cubicBezTo>
                    <a:pt x="6906" y="3363"/>
                    <a:pt x="7060" y="3125"/>
                    <a:pt x="7025" y="2899"/>
                  </a:cubicBezTo>
                  <a:lnTo>
                    <a:pt x="7763" y="2756"/>
                  </a:lnTo>
                  <a:cubicBezTo>
                    <a:pt x="7793" y="2751"/>
                    <a:pt x="7824" y="2749"/>
                    <a:pt x="7854" y="2749"/>
                  </a:cubicBezTo>
                  <a:close/>
                  <a:moveTo>
                    <a:pt x="4133" y="0"/>
                  </a:moveTo>
                  <a:cubicBezTo>
                    <a:pt x="4070" y="0"/>
                    <a:pt x="4005" y="6"/>
                    <a:pt x="3941" y="17"/>
                  </a:cubicBezTo>
                  <a:cubicBezTo>
                    <a:pt x="3346" y="136"/>
                    <a:pt x="2953" y="708"/>
                    <a:pt x="3072" y="1303"/>
                  </a:cubicBezTo>
                  <a:cubicBezTo>
                    <a:pt x="3108" y="1482"/>
                    <a:pt x="3179" y="1637"/>
                    <a:pt x="3286" y="1779"/>
                  </a:cubicBezTo>
                  <a:lnTo>
                    <a:pt x="2512" y="1934"/>
                  </a:lnTo>
                  <a:cubicBezTo>
                    <a:pt x="2191" y="1994"/>
                    <a:pt x="1988" y="2291"/>
                    <a:pt x="2036" y="2613"/>
                  </a:cubicBezTo>
                  <a:lnTo>
                    <a:pt x="2096" y="2899"/>
                  </a:lnTo>
                  <a:lnTo>
                    <a:pt x="798" y="3125"/>
                  </a:lnTo>
                  <a:cubicBezTo>
                    <a:pt x="322" y="3208"/>
                    <a:pt x="0" y="3673"/>
                    <a:pt x="83" y="4149"/>
                  </a:cubicBezTo>
                  <a:lnTo>
                    <a:pt x="1667" y="12781"/>
                  </a:lnTo>
                  <a:cubicBezTo>
                    <a:pt x="1741" y="13217"/>
                    <a:pt x="2120" y="13520"/>
                    <a:pt x="2548" y="13520"/>
                  </a:cubicBezTo>
                  <a:cubicBezTo>
                    <a:pt x="2599" y="13520"/>
                    <a:pt x="2651" y="13516"/>
                    <a:pt x="2703" y="13507"/>
                  </a:cubicBezTo>
                  <a:lnTo>
                    <a:pt x="10037" y="12162"/>
                  </a:lnTo>
                  <a:cubicBezTo>
                    <a:pt x="10525" y="12066"/>
                    <a:pt x="10847" y="11602"/>
                    <a:pt x="10763" y="11126"/>
                  </a:cubicBezTo>
                  <a:lnTo>
                    <a:pt x="9180" y="2494"/>
                  </a:lnTo>
                  <a:cubicBezTo>
                    <a:pt x="9106" y="2064"/>
                    <a:pt x="8737" y="1763"/>
                    <a:pt x="8316" y="1763"/>
                  </a:cubicBezTo>
                  <a:cubicBezTo>
                    <a:pt x="8259" y="1763"/>
                    <a:pt x="8202" y="1768"/>
                    <a:pt x="8144" y="1779"/>
                  </a:cubicBezTo>
                  <a:lnTo>
                    <a:pt x="6858" y="2018"/>
                  </a:lnTo>
                  <a:lnTo>
                    <a:pt x="6810" y="1744"/>
                  </a:lnTo>
                  <a:cubicBezTo>
                    <a:pt x="6758" y="1458"/>
                    <a:pt x="6508" y="1258"/>
                    <a:pt x="6228" y="1258"/>
                  </a:cubicBezTo>
                  <a:cubicBezTo>
                    <a:pt x="6192" y="1258"/>
                    <a:pt x="6156" y="1261"/>
                    <a:pt x="6120" y="1268"/>
                  </a:cubicBezTo>
                  <a:lnTo>
                    <a:pt x="5179" y="1434"/>
                  </a:lnTo>
                  <a:cubicBezTo>
                    <a:pt x="5227" y="1268"/>
                    <a:pt x="5239" y="1089"/>
                    <a:pt x="5215" y="922"/>
                  </a:cubicBezTo>
                  <a:cubicBezTo>
                    <a:pt x="5119" y="381"/>
                    <a:pt x="4655" y="0"/>
                    <a:pt x="4133"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140" name="Google Shape;7140;p73"/>
            <p:cNvSpPr/>
            <p:nvPr/>
          </p:nvSpPr>
          <p:spPr>
            <a:xfrm>
              <a:off x="5244414" y="255566"/>
              <a:ext cx="60059" cy="49898"/>
            </a:xfrm>
            <a:custGeom>
              <a:avLst/>
              <a:gdLst/>
              <a:ahLst/>
              <a:cxnLst/>
              <a:rect l="l" t="t" r="r" b="b"/>
              <a:pathLst>
                <a:path w="1862" h="1547" extrusionOk="0">
                  <a:moveTo>
                    <a:pt x="1015" y="1"/>
                  </a:moveTo>
                  <a:cubicBezTo>
                    <a:pt x="967" y="1"/>
                    <a:pt x="919" y="5"/>
                    <a:pt x="870" y="15"/>
                  </a:cubicBezTo>
                  <a:cubicBezTo>
                    <a:pt x="191" y="134"/>
                    <a:pt x="1" y="1015"/>
                    <a:pt x="560" y="1408"/>
                  </a:cubicBezTo>
                  <a:cubicBezTo>
                    <a:pt x="700" y="1504"/>
                    <a:pt x="851" y="1547"/>
                    <a:pt x="998" y="1547"/>
                  </a:cubicBezTo>
                  <a:cubicBezTo>
                    <a:pt x="1451" y="1547"/>
                    <a:pt x="1862" y="1138"/>
                    <a:pt x="1763" y="634"/>
                  </a:cubicBezTo>
                  <a:cubicBezTo>
                    <a:pt x="1689" y="266"/>
                    <a:pt x="1375" y="1"/>
                    <a:pt x="1015"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141" name="Google Shape;7141;p73"/>
            <p:cNvSpPr/>
            <p:nvPr/>
          </p:nvSpPr>
          <p:spPr>
            <a:xfrm>
              <a:off x="5312052" y="241148"/>
              <a:ext cx="124117" cy="43673"/>
            </a:xfrm>
            <a:custGeom>
              <a:avLst/>
              <a:gdLst/>
              <a:ahLst/>
              <a:cxnLst/>
              <a:rect l="l" t="t" r="r" b="b"/>
              <a:pathLst>
                <a:path w="3848" h="1354" extrusionOk="0">
                  <a:moveTo>
                    <a:pt x="3239" y="0"/>
                  </a:moveTo>
                  <a:cubicBezTo>
                    <a:pt x="3208" y="0"/>
                    <a:pt x="3176" y="3"/>
                    <a:pt x="3143" y="10"/>
                  </a:cubicBezTo>
                  <a:lnTo>
                    <a:pt x="3155" y="10"/>
                  </a:lnTo>
                  <a:lnTo>
                    <a:pt x="559" y="486"/>
                  </a:lnTo>
                  <a:cubicBezTo>
                    <a:pt x="0" y="553"/>
                    <a:pt x="102" y="1354"/>
                    <a:pt x="609" y="1354"/>
                  </a:cubicBezTo>
                  <a:cubicBezTo>
                    <a:pt x="642" y="1354"/>
                    <a:pt x="677" y="1350"/>
                    <a:pt x="714" y="1343"/>
                  </a:cubicBezTo>
                  <a:lnTo>
                    <a:pt x="3309" y="867"/>
                  </a:lnTo>
                  <a:cubicBezTo>
                    <a:pt x="3847" y="766"/>
                    <a:pt x="3731" y="0"/>
                    <a:pt x="3239"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142" name="Google Shape;7142;p73"/>
            <p:cNvSpPr/>
            <p:nvPr/>
          </p:nvSpPr>
          <p:spPr>
            <a:xfrm>
              <a:off x="5257090" y="325172"/>
              <a:ext cx="59769" cy="49866"/>
            </a:xfrm>
            <a:custGeom>
              <a:avLst/>
              <a:gdLst/>
              <a:ahLst/>
              <a:cxnLst/>
              <a:rect l="l" t="t" r="r" b="b"/>
              <a:pathLst>
                <a:path w="1853" h="1546" extrusionOk="0">
                  <a:moveTo>
                    <a:pt x="1003" y="1"/>
                  </a:moveTo>
                  <a:cubicBezTo>
                    <a:pt x="959" y="1"/>
                    <a:pt x="914" y="4"/>
                    <a:pt x="870" y="12"/>
                  </a:cubicBezTo>
                  <a:cubicBezTo>
                    <a:pt x="191" y="131"/>
                    <a:pt x="1" y="1012"/>
                    <a:pt x="560" y="1405"/>
                  </a:cubicBezTo>
                  <a:cubicBezTo>
                    <a:pt x="701" y="1502"/>
                    <a:pt x="853" y="1545"/>
                    <a:pt x="1000" y="1545"/>
                  </a:cubicBezTo>
                  <a:cubicBezTo>
                    <a:pt x="1449" y="1545"/>
                    <a:pt x="1853" y="1142"/>
                    <a:pt x="1763" y="631"/>
                  </a:cubicBezTo>
                  <a:cubicBezTo>
                    <a:pt x="1699" y="259"/>
                    <a:pt x="1369" y="1"/>
                    <a:pt x="100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143" name="Google Shape;7143;p73"/>
            <p:cNvSpPr/>
            <p:nvPr/>
          </p:nvSpPr>
          <p:spPr>
            <a:xfrm>
              <a:off x="5326599" y="310528"/>
              <a:ext cx="121408" cy="43512"/>
            </a:xfrm>
            <a:custGeom>
              <a:avLst/>
              <a:gdLst/>
              <a:ahLst/>
              <a:cxnLst/>
              <a:rect l="l" t="t" r="r" b="b"/>
              <a:pathLst>
                <a:path w="3764" h="1349" extrusionOk="0">
                  <a:moveTo>
                    <a:pt x="3133" y="0"/>
                  </a:moveTo>
                  <a:cubicBezTo>
                    <a:pt x="3121" y="0"/>
                    <a:pt x="3109" y="1"/>
                    <a:pt x="3096" y="2"/>
                  </a:cubicBezTo>
                  <a:lnTo>
                    <a:pt x="501" y="478"/>
                  </a:lnTo>
                  <a:cubicBezTo>
                    <a:pt x="1" y="618"/>
                    <a:pt x="126" y="1348"/>
                    <a:pt x="620" y="1348"/>
                  </a:cubicBezTo>
                  <a:cubicBezTo>
                    <a:pt x="632" y="1348"/>
                    <a:pt x="644" y="1348"/>
                    <a:pt x="656" y="1347"/>
                  </a:cubicBezTo>
                  <a:lnTo>
                    <a:pt x="3251" y="871"/>
                  </a:lnTo>
                  <a:cubicBezTo>
                    <a:pt x="3763" y="731"/>
                    <a:pt x="3638" y="0"/>
                    <a:pt x="3133"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144" name="Google Shape;7144;p73"/>
            <p:cNvSpPr/>
            <p:nvPr/>
          </p:nvSpPr>
          <p:spPr>
            <a:xfrm>
              <a:off x="5270540" y="399294"/>
              <a:ext cx="60059" cy="50189"/>
            </a:xfrm>
            <a:custGeom>
              <a:avLst/>
              <a:gdLst/>
              <a:ahLst/>
              <a:cxnLst/>
              <a:rect l="l" t="t" r="r" b="b"/>
              <a:pathLst>
                <a:path w="1862" h="1556" extrusionOk="0">
                  <a:moveTo>
                    <a:pt x="1002" y="1"/>
                  </a:moveTo>
                  <a:cubicBezTo>
                    <a:pt x="958" y="1"/>
                    <a:pt x="914" y="4"/>
                    <a:pt x="870" y="12"/>
                  </a:cubicBezTo>
                  <a:cubicBezTo>
                    <a:pt x="191" y="131"/>
                    <a:pt x="0" y="1012"/>
                    <a:pt x="572" y="1417"/>
                  </a:cubicBezTo>
                  <a:cubicBezTo>
                    <a:pt x="709" y="1513"/>
                    <a:pt x="857" y="1556"/>
                    <a:pt x="1002" y="1556"/>
                  </a:cubicBezTo>
                  <a:cubicBezTo>
                    <a:pt x="1451" y="1556"/>
                    <a:pt x="1862" y="1147"/>
                    <a:pt x="1763" y="643"/>
                  </a:cubicBezTo>
                  <a:cubicBezTo>
                    <a:pt x="1699" y="260"/>
                    <a:pt x="1369"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145" name="Google Shape;7145;p73"/>
            <p:cNvSpPr/>
            <p:nvPr/>
          </p:nvSpPr>
          <p:spPr>
            <a:xfrm>
              <a:off x="5339501" y="384586"/>
              <a:ext cx="122440" cy="44028"/>
            </a:xfrm>
            <a:custGeom>
              <a:avLst/>
              <a:gdLst/>
              <a:ahLst/>
              <a:cxnLst/>
              <a:rect l="l" t="t" r="r" b="b"/>
              <a:pathLst>
                <a:path w="3796" h="1365" extrusionOk="0">
                  <a:moveTo>
                    <a:pt x="3172" y="0"/>
                  </a:moveTo>
                  <a:cubicBezTo>
                    <a:pt x="3153" y="0"/>
                    <a:pt x="3133" y="1"/>
                    <a:pt x="3113" y="4"/>
                  </a:cubicBezTo>
                  <a:lnTo>
                    <a:pt x="518" y="480"/>
                  </a:lnTo>
                  <a:cubicBezTo>
                    <a:pt x="1" y="606"/>
                    <a:pt x="115" y="1364"/>
                    <a:pt x="626" y="1364"/>
                  </a:cubicBezTo>
                  <a:cubicBezTo>
                    <a:pt x="645" y="1364"/>
                    <a:pt x="664" y="1363"/>
                    <a:pt x="684" y="1361"/>
                  </a:cubicBezTo>
                  <a:lnTo>
                    <a:pt x="3268" y="885"/>
                  </a:lnTo>
                  <a:cubicBezTo>
                    <a:pt x="3796" y="747"/>
                    <a:pt x="3682" y="0"/>
                    <a:pt x="317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146" name="Google Shape;7146;p73"/>
            <p:cNvSpPr/>
            <p:nvPr/>
          </p:nvSpPr>
          <p:spPr>
            <a:xfrm>
              <a:off x="5212933" y="708039"/>
              <a:ext cx="250815" cy="224688"/>
            </a:xfrm>
            <a:custGeom>
              <a:avLst/>
              <a:gdLst/>
              <a:ahLst/>
              <a:cxnLst/>
              <a:rect l="l" t="t" r="r" b="b"/>
              <a:pathLst>
                <a:path w="7776" h="6966" extrusionOk="0">
                  <a:moveTo>
                    <a:pt x="3943" y="1"/>
                  </a:moveTo>
                  <a:cubicBezTo>
                    <a:pt x="2906" y="1"/>
                    <a:pt x="1888" y="469"/>
                    <a:pt x="1227" y="1346"/>
                  </a:cubicBezTo>
                  <a:lnTo>
                    <a:pt x="6966" y="4977"/>
                  </a:lnTo>
                  <a:cubicBezTo>
                    <a:pt x="7775" y="3406"/>
                    <a:pt x="7251" y="1477"/>
                    <a:pt x="5763" y="525"/>
                  </a:cubicBezTo>
                  <a:cubicBezTo>
                    <a:pt x="5199" y="171"/>
                    <a:pt x="4568" y="1"/>
                    <a:pt x="3943" y="1"/>
                  </a:cubicBezTo>
                  <a:close/>
                  <a:moveTo>
                    <a:pt x="822" y="2001"/>
                  </a:moveTo>
                  <a:cubicBezTo>
                    <a:pt x="1" y="3561"/>
                    <a:pt x="524" y="5489"/>
                    <a:pt x="2025" y="6442"/>
                  </a:cubicBezTo>
                  <a:cubicBezTo>
                    <a:pt x="2584" y="6796"/>
                    <a:pt x="3211" y="6966"/>
                    <a:pt x="3833" y="6966"/>
                  </a:cubicBezTo>
                  <a:cubicBezTo>
                    <a:pt x="4864" y="6966"/>
                    <a:pt x="5880" y="6497"/>
                    <a:pt x="6549" y="5620"/>
                  </a:cubicBezTo>
                  <a:lnTo>
                    <a:pt x="822" y="200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147" name="Google Shape;7147;p73"/>
            <p:cNvSpPr/>
            <p:nvPr/>
          </p:nvSpPr>
          <p:spPr>
            <a:xfrm>
              <a:off x="5682211" y="226472"/>
              <a:ext cx="196304" cy="181918"/>
            </a:xfrm>
            <a:custGeom>
              <a:avLst/>
              <a:gdLst/>
              <a:ahLst/>
              <a:cxnLst/>
              <a:rect l="l" t="t" r="r" b="b"/>
              <a:pathLst>
                <a:path w="6086" h="5640" extrusionOk="0">
                  <a:moveTo>
                    <a:pt x="3609" y="0"/>
                  </a:moveTo>
                  <a:lnTo>
                    <a:pt x="1215" y="1631"/>
                  </a:lnTo>
                  <a:cubicBezTo>
                    <a:pt x="251" y="2286"/>
                    <a:pt x="1" y="3596"/>
                    <a:pt x="656" y="4560"/>
                  </a:cubicBezTo>
                  <a:lnTo>
                    <a:pt x="763" y="4715"/>
                  </a:lnTo>
                  <a:cubicBezTo>
                    <a:pt x="1171" y="5316"/>
                    <a:pt x="1834" y="5640"/>
                    <a:pt x="2508" y="5640"/>
                  </a:cubicBezTo>
                  <a:cubicBezTo>
                    <a:pt x="2916" y="5640"/>
                    <a:pt x="3329" y="5521"/>
                    <a:pt x="3692" y="5275"/>
                  </a:cubicBezTo>
                  <a:lnTo>
                    <a:pt x="6085" y="3644"/>
                  </a:lnTo>
                  <a:lnTo>
                    <a:pt x="3609" y="0"/>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148" name="Google Shape;7148;p73"/>
            <p:cNvSpPr/>
            <p:nvPr/>
          </p:nvSpPr>
          <p:spPr>
            <a:xfrm>
              <a:off x="5814714" y="151317"/>
              <a:ext cx="196272" cy="181950"/>
            </a:xfrm>
            <a:custGeom>
              <a:avLst/>
              <a:gdLst/>
              <a:ahLst/>
              <a:cxnLst/>
              <a:rect l="l" t="t" r="r" b="b"/>
              <a:pathLst>
                <a:path w="6085" h="5641" extrusionOk="0">
                  <a:moveTo>
                    <a:pt x="3580" y="1"/>
                  </a:moveTo>
                  <a:cubicBezTo>
                    <a:pt x="3174" y="1"/>
                    <a:pt x="2765" y="119"/>
                    <a:pt x="2406" y="366"/>
                  </a:cubicBezTo>
                  <a:lnTo>
                    <a:pt x="1" y="1985"/>
                  </a:lnTo>
                  <a:lnTo>
                    <a:pt x="2477" y="5640"/>
                  </a:lnTo>
                  <a:lnTo>
                    <a:pt x="4870" y="4009"/>
                  </a:lnTo>
                  <a:cubicBezTo>
                    <a:pt x="5835" y="3354"/>
                    <a:pt x="6085" y="2044"/>
                    <a:pt x="5430" y="1080"/>
                  </a:cubicBezTo>
                  <a:lnTo>
                    <a:pt x="5323" y="925"/>
                  </a:lnTo>
                  <a:cubicBezTo>
                    <a:pt x="4915" y="324"/>
                    <a:pt x="4252" y="1"/>
                    <a:pt x="3580"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149" name="Google Shape;7149;p73"/>
            <p:cNvSpPr/>
            <p:nvPr/>
          </p:nvSpPr>
          <p:spPr>
            <a:xfrm>
              <a:off x="5624636" y="602242"/>
              <a:ext cx="346032" cy="344032"/>
            </a:xfrm>
            <a:custGeom>
              <a:avLst/>
              <a:gdLst/>
              <a:ahLst/>
              <a:cxnLst/>
              <a:rect l="l" t="t" r="r" b="b"/>
              <a:pathLst>
                <a:path w="10728" h="10666" extrusionOk="0">
                  <a:moveTo>
                    <a:pt x="5007" y="1"/>
                  </a:moveTo>
                  <a:cubicBezTo>
                    <a:pt x="4823" y="1"/>
                    <a:pt x="4677" y="136"/>
                    <a:pt x="4655" y="328"/>
                  </a:cubicBezTo>
                  <a:lnTo>
                    <a:pt x="4191" y="3805"/>
                  </a:lnTo>
                  <a:lnTo>
                    <a:pt x="714" y="3340"/>
                  </a:lnTo>
                  <a:cubicBezTo>
                    <a:pt x="699" y="3338"/>
                    <a:pt x="683" y="3338"/>
                    <a:pt x="668" y="3338"/>
                  </a:cubicBezTo>
                  <a:cubicBezTo>
                    <a:pt x="475" y="3338"/>
                    <a:pt x="320" y="3474"/>
                    <a:pt x="298" y="3662"/>
                  </a:cubicBezTo>
                  <a:lnTo>
                    <a:pt x="36" y="5638"/>
                  </a:lnTo>
                  <a:cubicBezTo>
                    <a:pt x="0" y="5840"/>
                    <a:pt x="143" y="6031"/>
                    <a:pt x="357" y="6055"/>
                  </a:cubicBezTo>
                  <a:lnTo>
                    <a:pt x="357" y="6043"/>
                  </a:lnTo>
                  <a:lnTo>
                    <a:pt x="3834" y="6507"/>
                  </a:lnTo>
                  <a:lnTo>
                    <a:pt x="3370" y="9984"/>
                  </a:lnTo>
                  <a:cubicBezTo>
                    <a:pt x="3346" y="10186"/>
                    <a:pt x="3489" y="10377"/>
                    <a:pt x="3691" y="10401"/>
                  </a:cubicBezTo>
                  <a:lnTo>
                    <a:pt x="5667" y="10663"/>
                  </a:lnTo>
                  <a:cubicBezTo>
                    <a:pt x="5682" y="10664"/>
                    <a:pt x="5697" y="10665"/>
                    <a:pt x="5712" y="10665"/>
                  </a:cubicBezTo>
                  <a:cubicBezTo>
                    <a:pt x="5897" y="10665"/>
                    <a:pt x="6062" y="10529"/>
                    <a:pt x="6084" y="10341"/>
                  </a:cubicBezTo>
                  <a:lnTo>
                    <a:pt x="6548" y="6864"/>
                  </a:lnTo>
                  <a:lnTo>
                    <a:pt x="10025" y="7329"/>
                  </a:lnTo>
                  <a:cubicBezTo>
                    <a:pt x="10040" y="7331"/>
                    <a:pt x="10055" y="7331"/>
                    <a:pt x="10069" y="7331"/>
                  </a:cubicBezTo>
                  <a:cubicBezTo>
                    <a:pt x="10254" y="7331"/>
                    <a:pt x="10420" y="7195"/>
                    <a:pt x="10442" y="7007"/>
                  </a:cubicBezTo>
                  <a:lnTo>
                    <a:pt x="10704" y="5031"/>
                  </a:lnTo>
                  <a:cubicBezTo>
                    <a:pt x="10728" y="4828"/>
                    <a:pt x="10585" y="4638"/>
                    <a:pt x="10382" y="4614"/>
                  </a:cubicBezTo>
                  <a:lnTo>
                    <a:pt x="6894" y="4150"/>
                  </a:lnTo>
                  <a:lnTo>
                    <a:pt x="7358" y="673"/>
                  </a:lnTo>
                  <a:cubicBezTo>
                    <a:pt x="7382" y="471"/>
                    <a:pt x="7239" y="280"/>
                    <a:pt x="7037" y="256"/>
                  </a:cubicBezTo>
                  <a:lnTo>
                    <a:pt x="5072" y="6"/>
                  </a:lnTo>
                  <a:cubicBezTo>
                    <a:pt x="5050" y="3"/>
                    <a:pt x="5028" y="1"/>
                    <a:pt x="5007"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150" name="Google Shape;7150;p73"/>
            <p:cNvSpPr/>
            <p:nvPr/>
          </p:nvSpPr>
          <p:spPr>
            <a:xfrm>
              <a:off x="5182226" y="1123290"/>
              <a:ext cx="349870" cy="436217"/>
            </a:xfrm>
            <a:custGeom>
              <a:avLst/>
              <a:gdLst/>
              <a:ahLst/>
              <a:cxnLst/>
              <a:rect l="l" t="t" r="r" b="b"/>
              <a:pathLst>
                <a:path w="10847" h="13524" extrusionOk="0">
                  <a:moveTo>
                    <a:pt x="4147" y="429"/>
                  </a:moveTo>
                  <a:cubicBezTo>
                    <a:pt x="4437" y="429"/>
                    <a:pt x="4723" y="604"/>
                    <a:pt x="4774" y="997"/>
                  </a:cubicBezTo>
                  <a:cubicBezTo>
                    <a:pt x="4810" y="1188"/>
                    <a:pt x="4751" y="1390"/>
                    <a:pt x="4632" y="1533"/>
                  </a:cubicBezTo>
                  <a:lnTo>
                    <a:pt x="3834" y="1688"/>
                  </a:lnTo>
                  <a:cubicBezTo>
                    <a:pt x="3667" y="1593"/>
                    <a:pt x="3548" y="1426"/>
                    <a:pt x="3512" y="1224"/>
                  </a:cubicBezTo>
                  <a:lnTo>
                    <a:pt x="3500" y="1224"/>
                  </a:lnTo>
                  <a:cubicBezTo>
                    <a:pt x="3386" y="725"/>
                    <a:pt x="3770" y="429"/>
                    <a:pt x="4147" y="429"/>
                  </a:cubicBezTo>
                  <a:close/>
                  <a:moveTo>
                    <a:pt x="7867" y="2749"/>
                  </a:moveTo>
                  <a:cubicBezTo>
                    <a:pt x="8125" y="2749"/>
                    <a:pt x="8352" y="2938"/>
                    <a:pt x="8394" y="3200"/>
                  </a:cubicBezTo>
                  <a:lnTo>
                    <a:pt x="9787" y="10761"/>
                  </a:lnTo>
                  <a:cubicBezTo>
                    <a:pt x="9835" y="11058"/>
                    <a:pt x="9644" y="11344"/>
                    <a:pt x="9346" y="11392"/>
                  </a:cubicBezTo>
                  <a:lnTo>
                    <a:pt x="3084" y="12535"/>
                  </a:lnTo>
                  <a:cubicBezTo>
                    <a:pt x="3049" y="12542"/>
                    <a:pt x="3014" y="12545"/>
                    <a:pt x="2979" y="12545"/>
                  </a:cubicBezTo>
                  <a:cubicBezTo>
                    <a:pt x="2722" y="12545"/>
                    <a:pt x="2493" y="12357"/>
                    <a:pt x="2441" y="12094"/>
                  </a:cubicBezTo>
                  <a:lnTo>
                    <a:pt x="1060" y="4534"/>
                  </a:lnTo>
                  <a:cubicBezTo>
                    <a:pt x="1012" y="4236"/>
                    <a:pt x="1203" y="3950"/>
                    <a:pt x="1512" y="3903"/>
                  </a:cubicBezTo>
                  <a:lnTo>
                    <a:pt x="2250" y="3760"/>
                  </a:lnTo>
                  <a:cubicBezTo>
                    <a:pt x="2293" y="3975"/>
                    <a:pt x="2482" y="4122"/>
                    <a:pt x="2694" y="4122"/>
                  </a:cubicBezTo>
                  <a:cubicBezTo>
                    <a:pt x="2717" y="4122"/>
                    <a:pt x="2739" y="4120"/>
                    <a:pt x="2762" y="4117"/>
                  </a:cubicBezTo>
                  <a:lnTo>
                    <a:pt x="6668" y="3402"/>
                  </a:lnTo>
                  <a:cubicBezTo>
                    <a:pt x="6906" y="3355"/>
                    <a:pt x="7060" y="3129"/>
                    <a:pt x="7025" y="2890"/>
                  </a:cubicBezTo>
                  <a:lnTo>
                    <a:pt x="7763" y="2760"/>
                  </a:lnTo>
                  <a:cubicBezTo>
                    <a:pt x="7798" y="2752"/>
                    <a:pt x="7833" y="2749"/>
                    <a:pt x="7867" y="2749"/>
                  </a:cubicBezTo>
                  <a:close/>
                  <a:moveTo>
                    <a:pt x="4150" y="0"/>
                  </a:moveTo>
                  <a:cubicBezTo>
                    <a:pt x="4081" y="0"/>
                    <a:pt x="4011" y="7"/>
                    <a:pt x="3941" y="21"/>
                  </a:cubicBezTo>
                  <a:cubicBezTo>
                    <a:pt x="3346" y="128"/>
                    <a:pt x="2953" y="700"/>
                    <a:pt x="3072" y="1307"/>
                  </a:cubicBezTo>
                  <a:cubicBezTo>
                    <a:pt x="3108" y="1474"/>
                    <a:pt x="3179" y="1640"/>
                    <a:pt x="3286" y="1783"/>
                  </a:cubicBezTo>
                  <a:lnTo>
                    <a:pt x="2512" y="1926"/>
                  </a:lnTo>
                  <a:cubicBezTo>
                    <a:pt x="2191" y="1986"/>
                    <a:pt x="1988" y="2295"/>
                    <a:pt x="2036" y="2617"/>
                  </a:cubicBezTo>
                  <a:lnTo>
                    <a:pt x="2096" y="2890"/>
                  </a:lnTo>
                  <a:lnTo>
                    <a:pt x="798" y="3129"/>
                  </a:lnTo>
                  <a:cubicBezTo>
                    <a:pt x="322" y="3212"/>
                    <a:pt x="0" y="3676"/>
                    <a:pt x="83" y="4164"/>
                  </a:cubicBezTo>
                  <a:lnTo>
                    <a:pt x="1667" y="12785"/>
                  </a:lnTo>
                  <a:cubicBezTo>
                    <a:pt x="1741" y="13221"/>
                    <a:pt x="2120" y="13524"/>
                    <a:pt x="2548" y="13524"/>
                  </a:cubicBezTo>
                  <a:cubicBezTo>
                    <a:pt x="2599" y="13524"/>
                    <a:pt x="2651" y="13520"/>
                    <a:pt x="2703" y="13511"/>
                  </a:cubicBezTo>
                  <a:lnTo>
                    <a:pt x="10049" y="12165"/>
                  </a:lnTo>
                  <a:cubicBezTo>
                    <a:pt x="10525" y="12082"/>
                    <a:pt x="10847" y="11618"/>
                    <a:pt x="10763" y="11130"/>
                  </a:cubicBezTo>
                  <a:lnTo>
                    <a:pt x="9192" y="2498"/>
                  </a:lnTo>
                  <a:cubicBezTo>
                    <a:pt x="9108" y="2067"/>
                    <a:pt x="8737" y="1766"/>
                    <a:pt x="8316" y="1766"/>
                  </a:cubicBezTo>
                  <a:cubicBezTo>
                    <a:pt x="8259" y="1766"/>
                    <a:pt x="8202" y="1772"/>
                    <a:pt x="8144" y="1783"/>
                  </a:cubicBezTo>
                  <a:lnTo>
                    <a:pt x="6858" y="2009"/>
                  </a:lnTo>
                  <a:lnTo>
                    <a:pt x="6810" y="1736"/>
                  </a:lnTo>
                  <a:cubicBezTo>
                    <a:pt x="6757" y="1446"/>
                    <a:pt x="6499" y="1252"/>
                    <a:pt x="6214" y="1252"/>
                  </a:cubicBezTo>
                  <a:cubicBezTo>
                    <a:pt x="6183" y="1252"/>
                    <a:pt x="6151" y="1255"/>
                    <a:pt x="6120" y="1259"/>
                  </a:cubicBezTo>
                  <a:lnTo>
                    <a:pt x="5179" y="1438"/>
                  </a:lnTo>
                  <a:cubicBezTo>
                    <a:pt x="5227" y="1259"/>
                    <a:pt x="5239" y="1081"/>
                    <a:pt x="5215" y="914"/>
                  </a:cubicBezTo>
                  <a:cubicBezTo>
                    <a:pt x="5120" y="378"/>
                    <a:pt x="4665" y="0"/>
                    <a:pt x="4150"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151" name="Google Shape;7151;p73"/>
            <p:cNvSpPr/>
            <p:nvPr/>
          </p:nvSpPr>
          <p:spPr>
            <a:xfrm>
              <a:off x="5244414" y="1280275"/>
              <a:ext cx="60059" cy="49866"/>
            </a:xfrm>
            <a:custGeom>
              <a:avLst/>
              <a:gdLst/>
              <a:ahLst/>
              <a:cxnLst/>
              <a:rect l="l" t="t" r="r" b="b"/>
              <a:pathLst>
                <a:path w="1862" h="1546" extrusionOk="0">
                  <a:moveTo>
                    <a:pt x="1002" y="1"/>
                  </a:moveTo>
                  <a:cubicBezTo>
                    <a:pt x="959" y="1"/>
                    <a:pt x="915" y="4"/>
                    <a:pt x="870" y="12"/>
                  </a:cubicBezTo>
                  <a:cubicBezTo>
                    <a:pt x="191" y="131"/>
                    <a:pt x="1" y="1012"/>
                    <a:pt x="560" y="1405"/>
                  </a:cubicBezTo>
                  <a:cubicBezTo>
                    <a:pt x="702" y="1502"/>
                    <a:pt x="854" y="1545"/>
                    <a:pt x="1002" y="1545"/>
                  </a:cubicBezTo>
                  <a:cubicBezTo>
                    <a:pt x="1454" y="1545"/>
                    <a:pt x="1862" y="1142"/>
                    <a:pt x="1763" y="631"/>
                  </a:cubicBezTo>
                  <a:cubicBezTo>
                    <a:pt x="1689" y="259"/>
                    <a:pt x="1367"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152" name="Google Shape;7152;p73"/>
            <p:cNvSpPr/>
            <p:nvPr/>
          </p:nvSpPr>
          <p:spPr>
            <a:xfrm>
              <a:off x="5311504" y="1265631"/>
              <a:ext cx="125182" cy="43931"/>
            </a:xfrm>
            <a:custGeom>
              <a:avLst/>
              <a:gdLst/>
              <a:ahLst/>
              <a:cxnLst/>
              <a:rect l="l" t="t" r="r" b="b"/>
              <a:pathLst>
                <a:path w="3881" h="1362" extrusionOk="0">
                  <a:moveTo>
                    <a:pt x="3274" y="0"/>
                  </a:moveTo>
                  <a:cubicBezTo>
                    <a:pt x="3238" y="0"/>
                    <a:pt x="3200" y="5"/>
                    <a:pt x="3160" y="13"/>
                  </a:cubicBezTo>
                  <a:lnTo>
                    <a:pt x="3172" y="13"/>
                  </a:lnTo>
                  <a:lnTo>
                    <a:pt x="576" y="490"/>
                  </a:lnTo>
                  <a:cubicBezTo>
                    <a:pt x="0" y="545"/>
                    <a:pt x="104" y="1362"/>
                    <a:pt x="609" y="1362"/>
                  </a:cubicBezTo>
                  <a:cubicBezTo>
                    <a:pt x="647" y="1362"/>
                    <a:pt x="688" y="1357"/>
                    <a:pt x="731" y="1347"/>
                  </a:cubicBezTo>
                  <a:lnTo>
                    <a:pt x="3314" y="871"/>
                  </a:lnTo>
                  <a:cubicBezTo>
                    <a:pt x="3881" y="793"/>
                    <a:pt x="3774" y="0"/>
                    <a:pt x="3274"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153" name="Google Shape;7153;p73"/>
            <p:cNvSpPr/>
            <p:nvPr/>
          </p:nvSpPr>
          <p:spPr>
            <a:xfrm>
              <a:off x="5257090" y="1349784"/>
              <a:ext cx="59769" cy="49866"/>
            </a:xfrm>
            <a:custGeom>
              <a:avLst/>
              <a:gdLst/>
              <a:ahLst/>
              <a:cxnLst/>
              <a:rect l="l" t="t" r="r" b="b"/>
              <a:pathLst>
                <a:path w="1853" h="1546" extrusionOk="0">
                  <a:moveTo>
                    <a:pt x="1002" y="1"/>
                  </a:moveTo>
                  <a:cubicBezTo>
                    <a:pt x="959" y="1"/>
                    <a:pt x="914" y="4"/>
                    <a:pt x="870" y="12"/>
                  </a:cubicBezTo>
                  <a:cubicBezTo>
                    <a:pt x="191" y="131"/>
                    <a:pt x="1" y="1012"/>
                    <a:pt x="560" y="1405"/>
                  </a:cubicBezTo>
                  <a:cubicBezTo>
                    <a:pt x="702" y="1502"/>
                    <a:pt x="854" y="1545"/>
                    <a:pt x="1001" y="1545"/>
                  </a:cubicBezTo>
                  <a:cubicBezTo>
                    <a:pt x="1450" y="1545"/>
                    <a:pt x="1852" y="1145"/>
                    <a:pt x="1763" y="643"/>
                  </a:cubicBezTo>
                  <a:cubicBezTo>
                    <a:pt x="1699" y="260"/>
                    <a:pt x="1369"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154" name="Google Shape;7154;p73"/>
            <p:cNvSpPr/>
            <p:nvPr/>
          </p:nvSpPr>
          <p:spPr>
            <a:xfrm>
              <a:off x="5326728" y="1335140"/>
              <a:ext cx="121279" cy="43544"/>
            </a:xfrm>
            <a:custGeom>
              <a:avLst/>
              <a:gdLst/>
              <a:ahLst/>
              <a:cxnLst/>
              <a:rect l="l" t="t" r="r" b="b"/>
              <a:pathLst>
                <a:path w="3760" h="1350" extrusionOk="0">
                  <a:moveTo>
                    <a:pt x="3129" y="0"/>
                  </a:moveTo>
                  <a:cubicBezTo>
                    <a:pt x="3117" y="0"/>
                    <a:pt x="3105" y="1"/>
                    <a:pt x="3092" y="2"/>
                  </a:cubicBezTo>
                  <a:lnTo>
                    <a:pt x="497" y="478"/>
                  </a:lnTo>
                  <a:cubicBezTo>
                    <a:pt x="0" y="628"/>
                    <a:pt x="120" y="1349"/>
                    <a:pt x="605" y="1349"/>
                  </a:cubicBezTo>
                  <a:cubicBezTo>
                    <a:pt x="620" y="1349"/>
                    <a:pt x="636" y="1348"/>
                    <a:pt x="652" y="1347"/>
                  </a:cubicBezTo>
                  <a:lnTo>
                    <a:pt x="3247" y="883"/>
                  </a:lnTo>
                  <a:cubicBezTo>
                    <a:pt x="3759" y="731"/>
                    <a:pt x="3634" y="0"/>
                    <a:pt x="3129"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155" name="Google Shape;7155;p73"/>
            <p:cNvSpPr/>
            <p:nvPr/>
          </p:nvSpPr>
          <p:spPr>
            <a:xfrm>
              <a:off x="5270540" y="1424293"/>
              <a:ext cx="60059" cy="49834"/>
            </a:xfrm>
            <a:custGeom>
              <a:avLst/>
              <a:gdLst/>
              <a:ahLst/>
              <a:cxnLst/>
              <a:rect l="l" t="t" r="r" b="b"/>
              <a:pathLst>
                <a:path w="1862" h="1545" extrusionOk="0">
                  <a:moveTo>
                    <a:pt x="1002" y="0"/>
                  </a:moveTo>
                  <a:cubicBezTo>
                    <a:pt x="959" y="0"/>
                    <a:pt x="914" y="4"/>
                    <a:pt x="870" y="12"/>
                  </a:cubicBezTo>
                  <a:cubicBezTo>
                    <a:pt x="191" y="131"/>
                    <a:pt x="0" y="1012"/>
                    <a:pt x="560" y="1405"/>
                  </a:cubicBezTo>
                  <a:cubicBezTo>
                    <a:pt x="701" y="1502"/>
                    <a:pt x="854" y="1545"/>
                    <a:pt x="1002" y="1545"/>
                  </a:cubicBezTo>
                  <a:cubicBezTo>
                    <a:pt x="1453" y="1545"/>
                    <a:pt x="1861" y="1142"/>
                    <a:pt x="1763" y="631"/>
                  </a:cubicBezTo>
                  <a:cubicBezTo>
                    <a:pt x="1699" y="259"/>
                    <a:pt x="1369" y="0"/>
                    <a:pt x="100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156" name="Google Shape;7156;p73"/>
            <p:cNvSpPr/>
            <p:nvPr/>
          </p:nvSpPr>
          <p:spPr>
            <a:xfrm>
              <a:off x="5339792" y="1409585"/>
              <a:ext cx="121795" cy="43577"/>
            </a:xfrm>
            <a:custGeom>
              <a:avLst/>
              <a:gdLst/>
              <a:ahLst/>
              <a:cxnLst/>
              <a:rect l="l" t="t" r="r" b="b"/>
              <a:pathLst>
                <a:path w="3776" h="1351" extrusionOk="0">
                  <a:moveTo>
                    <a:pt x="3162" y="0"/>
                  </a:moveTo>
                  <a:cubicBezTo>
                    <a:pt x="3143" y="0"/>
                    <a:pt x="3124" y="1"/>
                    <a:pt x="3104" y="3"/>
                  </a:cubicBezTo>
                  <a:lnTo>
                    <a:pt x="509" y="468"/>
                  </a:lnTo>
                  <a:cubicBezTo>
                    <a:pt x="0" y="606"/>
                    <a:pt x="120" y="1351"/>
                    <a:pt x="628" y="1351"/>
                  </a:cubicBezTo>
                  <a:cubicBezTo>
                    <a:pt x="643" y="1351"/>
                    <a:pt x="659" y="1350"/>
                    <a:pt x="675" y="1349"/>
                  </a:cubicBezTo>
                  <a:lnTo>
                    <a:pt x="3259" y="872"/>
                  </a:lnTo>
                  <a:cubicBezTo>
                    <a:pt x="3775" y="735"/>
                    <a:pt x="3661" y="0"/>
                    <a:pt x="316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157" name="Google Shape;7157;p73"/>
            <p:cNvSpPr/>
            <p:nvPr/>
          </p:nvSpPr>
          <p:spPr>
            <a:xfrm>
              <a:off x="5682211" y="1251439"/>
              <a:ext cx="196304" cy="181563"/>
            </a:xfrm>
            <a:custGeom>
              <a:avLst/>
              <a:gdLst/>
              <a:ahLst/>
              <a:cxnLst/>
              <a:rect l="l" t="t" r="r" b="b"/>
              <a:pathLst>
                <a:path w="6086" h="5629" extrusionOk="0">
                  <a:moveTo>
                    <a:pt x="3609" y="1"/>
                  </a:moveTo>
                  <a:lnTo>
                    <a:pt x="1215" y="1620"/>
                  </a:lnTo>
                  <a:cubicBezTo>
                    <a:pt x="251" y="2275"/>
                    <a:pt x="1" y="3585"/>
                    <a:pt x="656" y="4549"/>
                  </a:cubicBezTo>
                  <a:lnTo>
                    <a:pt x="763" y="4704"/>
                  </a:lnTo>
                  <a:cubicBezTo>
                    <a:pt x="1171" y="5305"/>
                    <a:pt x="1834" y="5629"/>
                    <a:pt x="2508" y="5629"/>
                  </a:cubicBezTo>
                  <a:cubicBezTo>
                    <a:pt x="2916" y="5629"/>
                    <a:pt x="3329" y="5510"/>
                    <a:pt x="3692" y="5264"/>
                  </a:cubicBezTo>
                  <a:lnTo>
                    <a:pt x="6085" y="3644"/>
                  </a:lnTo>
                  <a:lnTo>
                    <a:pt x="3609" y="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158" name="Google Shape;7158;p73"/>
            <p:cNvSpPr/>
            <p:nvPr/>
          </p:nvSpPr>
          <p:spPr>
            <a:xfrm>
              <a:off x="5814714" y="1176188"/>
              <a:ext cx="196272" cy="181660"/>
            </a:xfrm>
            <a:custGeom>
              <a:avLst/>
              <a:gdLst/>
              <a:ahLst/>
              <a:cxnLst/>
              <a:rect l="l" t="t" r="r" b="b"/>
              <a:pathLst>
                <a:path w="6085" h="5632" extrusionOk="0">
                  <a:moveTo>
                    <a:pt x="3591" y="1"/>
                  </a:moveTo>
                  <a:cubicBezTo>
                    <a:pt x="3182" y="1"/>
                    <a:pt x="2768" y="120"/>
                    <a:pt x="2406" y="369"/>
                  </a:cubicBezTo>
                  <a:lnTo>
                    <a:pt x="1" y="1989"/>
                  </a:lnTo>
                  <a:lnTo>
                    <a:pt x="2477" y="5632"/>
                  </a:lnTo>
                  <a:lnTo>
                    <a:pt x="4870" y="4001"/>
                  </a:lnTo>
                  <a:cubicBezTo>
                    <a:pt x="5835" y="3346"/>
                    <a:pt x="6085" y="2036"/>
                    <a:pt x="5430" y="1072"/>
                  </a:cubicBezTo>
                  <a:lnTo>
                    <a:pt x="5430" y="1072"/>
                  </a:lnTo>
                  <a:lnTo>
                    <a:pt x="5430" y="1084"/>
                  </a:lnTo>
                  <a:lnTo>
                    <a:pt x="5323" y="917"/>
                  </a:lnTo>
                  <a:cubicBezTo>
                    <a:pt x="4917" y="319"/>
                    <a:pt x="4259" y="1"/>
                    <a:pt x="3591"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159" name="Google Shape;7159;p73"/>
            <p:cNvSpPr/>
            <p:nvPr/>
          </p:nvSpPr>
          <p:spPr>
            <a:xfrm>
              <a:off x="4157614" y="99161"/>
              <a:ext cx="349483" cy="435378"/>
            </a:xfrm>
            <a:custGeom>
              <a:avLst/>
              <a:gdLst/>
              <a:ahLst/>
              <a:cxnLst/>
              <a:rect l="l" t="t" r="r" b="b"/>
              <a:pathLst>
                <a:path w="10835" h="13498" extrusionOk="0">
                  <a:moveTo>
                    <a:pt x="4152" y="412"/>
                  </a:moveTo>
                  <a:cubicBezTo>
                    <a:pt x="4440" y="412"/>
                    <a:pt x="4723" y="584"/>
                    <a:pt x="4775" y="971"/>
                  </a:cubicBezTo>
                  <a:cubicBezTo>
                    <a:pt x="4810" y="1173"/>
                    <a:pt x="4751" y="1364"/>
                    <a:pt x="4632" y="1518"/>
                  </a:cubicBezTo>
                  <a:lnTo>
                    <a:pt x="3834" y="1661"/>
                  </a:lnTo>
                  <a:cubicBezTo>
                    <a:pt x="3667" y="1566"/>
                    <a:pt x="3536" y="1399"/>
                    <a:pt x="3501" y="1209"/>
                  </a:cubicBezTo>
                  <a:cubicBezTo>
                    <a:pt x="3386" y="709"/>
                    <a:pt x="3773" y="412"/>
                    <a:pt x="4152" y="412"/>
                  </a:cubicBezTo>
                  <a:close/>
                  <a:moveTo>
                    <a:pt x="7842" y="2726"/>
                  </a:moveTo>
                  <a:cubicBezTo>
                    <a:pt x="8105" y="2726"/>
                    <a:pt x="8341" y="2907"/>
                    <a:pt x="8394" y="3185"/>
                  </a:cubicBezTo>
                  <a:lnTo>
                    <a:pt x="9775" y="10746"/>
                  </a:lnTo>
                  <a:cubicBezTo>
                    <a:pt x="9835" y="11043"/>
                    <a:pt x="9632" y="11329"/>
                    <a:pt x="9335" y="11377"/>
                  </a:cubicBezTo>
                  <a:lnTo>
                    <a:pt x="3072" y="12520"/>
                  </a:lnTo>
                  <a:cubicBezTo>
                    <a:pt x="3037" y="12527"/>
                    <a:pt x="3002" y="12530"/>
                    <a:pt x="2967" y="12530"/>
                  </a:cubicBezTo>
                  <a:cubicBezTo>
                    <a:pt x="2710" y="12530"/>
                    <a:pt x="2482" y="12342"/>
                    <a:pt x="2429" y="12079"/>
                  </a:cubicBezTo>
                  <a:lnTo>
                    <a:pt x="1048" y="4507"/>
                  </a:lnTo>
                  <a:cubicBezTo>
                    <a:pt x="1000" y="4209"/>
                    <a:pt x="1203" y="3935"/>
                    <a:pt x="1500" y="3876"/>
                  </a:cubicBezTo>
                  <a:lnTo>
                    <a:pt x="2239" y="3745"/>
                  </a:lnTo>
                  <a:cubicBezTo>
                    <a:pt x="2280" y="3954"/>
                    <a:pt x="2460" y="4099"/>
                    <a:pt x="2664" y="4099"/>
                  </a:cubicBezTo>
                  <a:cubicBezTo>
                    <a:pt x="2693" y="4099"/>
                    <a:pt x="2721" y="4096"/>
                    <a:pt x="2751" y="4090"/>
                  </a:cubicBezTo>
                  <a:lnTo>
                    <a:pt x="6656" y="3376"/>
                  </a:lnTo>
                  <a:cubicBezTo>
                    <a:pt x="6894" y="3340"/>
                    <a:pt x="7049" y="3114"/>
                    <a:pt x="7013" y="2876"/>
                  </a:cubicBezTo>
                  <a:lnTo>
                    <a:pt x="7751" y="2733"/>
                  </a:lnTo>
                  <a:cubicBezTo>
                    <a:pt x="7782" y="2728"/>
                    <a:pt x="7812" y="2726"/>
                    <a:pt x="7842" y="2726"/>
                  </a:cubicBezTo>
                  <a:close/>
                  <a:moveTo>
                    <a:pt x="4137" y="1"/>
                  </a:moveTo>
                  <a:cubicBezTo>
                    <a:pt x="4073" y="1"/>
                    <a:pt x="4007" y="6"/>
                    <a:pt x="3941" y="18"/>
                  </a:cubicBezTo>
                  <a:cubicBezTo>
                    <a:pt x="3358" y="125"/>
                    <a:pt x="2965" y="697"/>
                    <a:pt x="3072" y="1280"/>
                  </a:cubicBezTo>
                  <a:cubicBezTo>
                    <a:pt x="3096" y="1459"/>
                    <a:pt x="3179" y="1614"/>
                    <a:pt x="3286" y="1756"/>
                  </a:cubicBezTo>
                  <a:lnTo>
                    <a:pt x="2512" y="1899"/>
                  </a:lnTo>
                  <a:cubicBezTo>
                    <a:pt x="2191" y="1959"/>
                    <a:pt x="1977" y="2268"/>
                    <a:pt x="2036" y="2578"/>
                  </a:cubicBezTo>
                  <a:lnTo>
                    <a:pt x="2084" y="2864"/>
                  </a:lnTo>
                  <a:lnTo>
                    <a:pt x="798" y="3102"/>
                  </a:lnTo>
                  <a:cubicBezTo>
                    <a:pt x="322" y="3185"/>
                    <a:pt x="0" y="3650"/>
                    <a:pt x="84" y="4126"/>
                  </a:cubicBezTo>
                  <a:lnTo>
                    <a:pt x="1655" y="12758"/>
                  </a:lnTo>
                  <a:cubicBezTo>
                    <a:pt x="1740" y="13194"/>
                    <a:pt x="2120" y="13497"/>
                    <a:pt x="2540" y="13497"/>
                  </a:cubicBezTo>
                  <a:cubicBezTo>
                    <a:pt x="2590" y="13497"/>
                    <a:pt x="2640" y="13493"/>
                    <a:pt x="2691" y="13484"/>
                  </a:cubicBezTo>
                  <a:lnTo>
                    <a:pt x="10037" y="12139"/>
                  </a:lnTo>
                  <a:cubicBezTo>
                    <a:pt x="10513" y="12055"/>
                    <a:pt x="10835" y="11579"/>
                    <a:pt x="10752" y="11103"/>
                  </a:cubicBezTo>
                  <a:lnTo>
                    <a:pt x="9180" y="2483"/>
                  </a:lnTo>
                  <a:cubicBezTo>
                    <a:pt x="9095" y="2046"/>
                    <a:pt x="8715" y="1743"/>
                    <a:pt x="8287" y="1743"/>
                  </a:cubicBezTo>
                  <a:cubicBezTo>
                    <a:pt x="8236" y="1743"/>
                    <a:pt x="8184" y="1748"/>
                    <a:pt x="8132" y="1756"/>
                  </a:cubicBezTo>
                  <a:lnTo>
                    <a:pt x="6858" y="1995"/>
                  </a:lnTo>
                  <a:lnTo>
                    <a:pt x="6811" y="1721"/>
                  </a:lnTo>
                  <a:cubicBezTo>
                    <a:pt x="6747" y="1435"/>
                    <a:pt x="6506" y="1235"/>
                    <a:pt x="6227" y="1235"/>
                  </a:cubicBezTo>
                  <a:cubicBezTo>
                    <a:pt x="6192" y="1235"/>
                    <a:pt x="6156" y="1238"/>
                    <a:pt x="6120" y="1245"/>
                  </a:cubicBezTo>
                  <a:lnTo>
                    <a:pt x="5179" y="1411"/>
                  </a:lnTo>
                  <a:cubicBezTo>
                    <a:pt x="5227" y="1245"/>
                    <a:pt x="5239" y="1066"/>
                    <a:pt x="5203" y="899"/>
                  </a:cubicBezTo>
                  <a:cubicBezTo>
                    <a:pt x="5108" y="370"/>
                    <a:pt x="4655" y="1"/>
                    <a:pt x="4137"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160" name="Google Shape;7160;p73"/>
            <p:cNvSpPr/>
            <p:nvPr/>
          </p:nvSpPr>
          <p:spPr>
            <a:xfrm>
              <a:off x="4219446" y="255566"/>
              <a:ext cx="60156" cy="49898"/>
            </a:xfrm>
            <a:custGeom>
              <a:avLst/>
              <a:gdLst/>
              <a:ahLst/>
              <a:cxnLst/>
              <a:rect l="l" t="t" r="r" b="b"/>
              <a:pathLst>
                <a:path w="1865" h="1547" extrusionOk="0">
                  <a:moveTo>
                    <a:pt x="1026" y="1"/>
                  </a:moveTo>
                  <a:cubicBezTo>
                    <a:pt x="979" y="1"/>
                    <a:pt x="930" y="5"/>
                    <a:pt x="881" y="15"/>
                  </a:cubicBezTo>
                  <a:cubicBezTo>
                    <a:pt x="202" y="134"/>
                    <a:pt x="0" y="1015"/>
                    <a:pt x="572" y="1408"/>
                  </a:cubicBezTo>
                  <a:cubicBezTo>
                    <a:pt x="711" y="1504"/>
                    <a:pt x="861" y="1547"/>
                    <a:pt x="1007" y="1547"/>
                  </a:cubicBezTo>
                  <a:cubicBezTo>
                    <a:pt x="1458" y="1547"/>
                    <a:pt x="1864" y="1138"/>
                    <a:pt x="1774" y="634"/>
                  </a:cubicBezTo>
                  <a:cubicBezTo>
                    <a:pt x="1701" y="266"/>
                    <a:pt x="1386" y="1"/>
                    <a:pt x="1026"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161" name="Google Shape;7161;p73"/>
            <p:cNvSpPr/>
            <p:nvPr/>
          </p:nvSpPr>
          <p:spPr>
            <a:xfrm>
              <a:off x="4287988" y="241148"/>
              <a:ext cx="123956" cy="43577"/>
            </a:xfrm>
            <a:custGeom>
              <a:avLst/>
              <a:gdLst/>
              <a:ahLst/>
              <a:cxnLst/>
              <a:rect l="l" t="t" r="r" b="b"/>
              <a:pathLst>
                <a:path w="3843" h="1351" extrusionOk="0">
                  <a:moveTo>
                    <a:pt x="3234" y="0"/>
                  </a:moveTo>
                  <a:cubicBezTo>
                    <a:pt x="3203" y="0"/>
                    <a:pt x="3171" y="3"/>
                    <a:pt x="3138" y="10"/>
                  </a:cubicBezTo>
                  <a:lnTo>
                    <a:pt x="542" y="486"/>
                  </a:lnTo>
                  <a:cubicBezTo>
                    <a:pt x="1" y="576"/>
                    <a:pt x="111" y="1350"/>
                    <a:pt x="610" y="1350"/>
                  </a:cubicBezTo>
                  <a:cubicBezTo>
                    <a:pt x="638" y="1350"/>
                    <a:pt x="667" y="1348"/>
                    <a:pt x="697" y="1343"/>
                  </a:cubicBezTo>
                  <a:lnTo>
                    <a:pt x="3304" y="867"/>
                  </a:lnTo>
                  <a:cubicBezTo>
                    <a:pt x="3842" y="766"/>
                    <a:pt x="3726" y="0"/>
                    <a:pt x="3234"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162" name="Google Shape;7162;p73"/>
            <p:cNvSpPr/>
            <p:nvPr/>
          </p:nvSpPr>
          <p:spPr>
            <a:xfrm>
              <a:off x="4232090" y="325172"/>
              <a:ext cx="60156" cy="49866"/>
            </a:xfrm>
            <a:custGeom>
              <a:avLst/>
              <a:gdLst/>
              <a:ahLst/>
              <a:cxnLst/>
              <a:rect l="l" t="t" r="r" b="b"/>
              <a:pathLst>
                <a:path w="1865" h="1546" extrusionOk="0">
                  <a:moveTo>
                    <a:pt x="1014" y="1"/>
                  </a:moveTo>
                  <a:cubicBezTo>
                    <a:pt x="971" y="1"/>
                    <a:pt x="927" y="4"/>
                    <a:pt x="882" y="12"/>
                  </a:cubicBezTo>
                  <a:cubicBezTo>
                    <a:pt x="203" y="131"/>
                    <a:pt x="1" y="1012"/>
                    <a:pt x="572" y="1405"/>
                  </a:cubicBezTo>
                  <a:cubicBezTo>
                    <a:pt x="711" y="1502"/>
                    <a:pt x="861" y="1545"/>
                    <a:pt x="1008" y="1545"/>
                  </a:cubicBezTo>
                  <a:cubicBezTo>
                    <a:pt x="1455" y="1545"/>
                    <a:pt x="1865" y="1142"/>
                    <a:pt x="1775" y="631"/>
                  </a:cubicBezTo>
                  <a:cubicBezTo>
                    <a:pt x="1701" y="259"/>
                    <a:pt x="1379" y="1"/>
                    <a:pt x="101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163" name="Google Shape;7163;p73"/>
            <p:cNvSpPr/>
            <p:nvPr/>
          </p:nvSpPr>
          <p:spPr>
            <a:xfrm>
              <a:off x="4301987" y="310528"/>
              <a:ext cx="121021" cy="43512"/>
            </a:xfrm>
            <a:custGeom>
              <a:avLst/>
              <a:gdLst/>
              <a:ahLst/>
              <a:cxnLst/>
              <a:rect l="l" t="t" r="r" b="b"/>
              <a:pathLst>
                <a:path w="3752" h="1349" extrusionOk="0">
                  <a:moveTo>
                    <a:pt x="3132" y="0"/>
                  </a:moveTo>
                  <a:cubicBezTo>
                    <a:pt x="3120" y="0"/>
                    <a:pt x="3109" y="1"/>
                    <a:pt x="3097" y="2"/>
                  </a:cubicBezTo>
                  <a:lnTo>
                    <a:pt x="501" y="478"/>
                  </a:lnTo>
                  <a:cubicBezTo>
                    <a:pt x="1" y="618"/>
                    <a:pt x="114" y="1348"/>
                    <a:pt x="620" y="1348"/>
                  </a:cubicBezTo>
                  <a:cubicBezTo>
                    <a:pt x="631" y="1348"/>
                    <a:pt x="644" y="1348"/>
                    <a:pt x="656" y="1347"/>
                  </a:cubicBezTo>
                  <a:lnTo>
                    <a:pt x="3251" y="871"/>
                  </a:lnTo>
                  <a:cubicBezTo>
                    <a:pt x="3752" y="731"/>
                    <a:pt x="3627" y="0"/>
                    <a:pt x="313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164" name="Google Shape;7164;p73"/>
            <p:cNvSpPr/>
            <p:nvPr/>
          </p:nvSpPr>
          <p:spPr>
            <a:xfrm>
              <a:off x="4245928" y="399294"/>
              <a:ext cx="60059" cy="50189"/>
            </a:xfrm>
            <a:custGeom>
              <a:avLst/>
              <a:gdLst/>
              <a:ahLst/>
              <a:cxnLst/>
              <a:rect l="l" t="t" r="r" b="b"/>
              <a:pathLst>
                <a:path w="1862" h="1556" extrusionOk="0">
                  <a:moveTo>
                    <a:pt x="1002" y="1"/>
                  </a:moveTo>
                  <a:cubicBezTo>
                    <a:pt x="958" y="1"/>
                    <a:pt x="914" y="4"/>
                    <a:pt x="870" y="12"/>
                  </a:cubicBezTo>
                  <a:cubicBezTo>
                    <a:pt x="191" y="131"/>
                    <a:pt x="1" y="1012"/>
                    <a:pt x="560" y="1417"/>
                  </a:cubicBezTo>
                  <a:cubicBezTo>
                    <a:pt x="700" y="1513"/>
                    <a:pt x="851" y="1556"/>
                    <a:pt x="997" y="1556"/>
                  </a:cubicBezTo>
                  <a:cubicBezTo>
                    <a:pt x="1451" y="1556"/>
                    <a:pt x="1862" y="1147"/>
                    <a:pt x="1763" y="643"/>
                  </a:cubicBezTo>
                  <a:cubicBezTo>
                    <a:pt x="1699" y="260"/>
                    <a:pt x="1369"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165" name="Google Shape;7165;p73"/>
            <p:cNvSpPr/>
            <p:nvPr/>
          </p:nvSpPr>
          <p:spPr>
            <a:xfrm>
              <a:off x="4314889" y="384586"/>
              <a:ext cx="122472" cy="44028"/>
            </a:xfrm>
            <a:custGeom>
              <a:avLst/>
              <a:gdLst/>
              <a:ahLst/>
              <a:cxnLst/>
              <a:rect l="l" t="t" r="r" b="b"/>
              <a:pathLst>
                <a:path w="3797" h="1365" extrusionOk="0">
                  <a:moveTo>
                    <a:pt x="3171" y="0"/>
                  </a:moveTo>
                  <a:cubicBezTo>
                    <a:pt x="3152" y="0"/>
                    <a:pt x="3133" y="1"/>
                    <a:pt x="3113" y="4"/>
                  </a:cubicBezTo>
                  <a:lnTo>
                    <a:pt x="518" y="480"/>
                  </a:lnTo>
                  <a:cubicBezTo>
                    <a:pt x="1" y="606"/>
                    <a:pt x="116" y="1364"/>
                    <a:pt x="627" y="1364"/>
                  </a:cubicBezTo>
                  <a:cubicBezTo>
                    <a:pt x="645" y="1364"/>
                    <a:pt x="665" y="1363"/>
                    <a:pt x="684" y="1361"/>
                  </a:cubicBezTo>
                  <a:lnTo>
                    <a:pt x="3268" y="885"/>
                  </a:lnTo>
                  <a:cubicBezTo>
                    <a:pt x="3796" y="758"/>
                    <a:pt x="3682" y="0"/>
                    <a:pt x="3171"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166" name="Google Shape;7166;p73"/>
            <p:cNvSpPr/>
            <p:nvPr/>
          </p:nvSpPr>
          <p:spPr>
            <a:xfrm>
              <a:off x="4188320" y="708297"/>
              <a:ext cx="250428" cy="224721"/>
            </a:xfrm>
            <a:custGeom>
              <a:avLst/>
              <a:gdLst/>
              <a:ahLst/>
              <a:cxnLst/>
              <a:rect l="l" t="t" r="r" b="b"/>
              <a:pathLst>
                <a:path w="7764" h="6967" extrusionOk="0">
                  <a:moveTo>
                    <a:pt x="3929" y="1"/>
                  </a:moveTo>
                  <a:cubicBezTo>
                    <a:pt x="2899" y="1"/>
                    <a:pt x="1886" y="465"/>
                    <a:pt x="1227" y="1338"/>
                  </a:cubicBezTo>
                  <a:lnTo>
                    <a:pt x="6954" y="4969"/>
                  </a:lnTo>
                  <a:cubicBezTo>
                    <a:pt x="7764" y="3398"/>
                    <a:pt x="7240" y="1469"/>
                    <a:pt x="5751" y="528"/>
                  </a:cubicBezTo>
                  <a:cubicBezTo>
                    <a:pt x="5188" y="173"/>
                    <a:pt x="4555" y="1"/>
                    <a:pt x="3929" y="1"/>
                  </a:cubicBezTo>
                  <a:close/>
                  <a:moveTo>
                    <a:pt x="810" y="1993"/>
                  </a:moveTo>
                  <a:lnTo>
                    <a:pt x="810" y="1993"/>
                  </a:lnTo>
                  <a:cubicBezTo>
                    <a:pt x="1" y="3553"/>
                    <a:pt x="525" y="5493"/>
                    <a:pt x="2013" y="6434"/>
                  </a:cubicBezTo>
                  <a:cubicBezTo>
                    <a:pt x="2579" y="6793"/>
                    <a:pt x="3211" y="6966"/>
                    <a:pt x="3836" y="6966"/>
                  </a:cubicBezTo>
                  <a:cubicBezTo>
                    <a:pt x="4868" y="6966"/>
                    <a:pt x="5882" y="6495"/>
                    <a:pt x="6549" y="5612"/>
                  </a:cubicBezTo>
                  <a:lnTo>
                    <a:pt x="810" y="1993"/>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167" name="Google Shape;7167;p73"/>
            <p:cNvSpPr/>
            <p:nvPr/>
          </p:nvSpPr>
          <p:spPr>
            <a:xfrm>
              <a:off x="4657631" y="226472"/>
              <a:ext cx="196272" cy="181918"/>
            </a:xfrm>
            <a:custGeom>
              <a:avLst/>
              <a:gdLst/>
              <a:ahLst/>
              <a:cxnLst/>
              <a:rect l="l" t="t" r="r" b="b"/>
              <a:pathLst>
                <a:path w="6085" h="5640" extrusionOk="0">
                  <a:moveTo>
                    <a:pt x="3596" y="0"/>
                  </a:moveTo>
                  <a:lnTo>
                    <a:pt x="1215" y="1631"/>
                  </a:lnTo>
                  <a:cubicBezTo>
                    <a:pt x="250" y="2286"/>
                    <a:pt x="0" y="3596"/>
                    <a:pt x="655" y="4560"/>
                  </a:cubicBezTo>
                  <a:lnTo>
                    <a:pt x="774" y="4715"/>
                  </a:lnTo>
                  <a:cubicBezTo>
                    <a:pt x="1175" y="5316"/>
                    <a:pt x="1834" y="5640"/>
                    <a:pt x="2508" y="5640"/>
                  </a:cubicBezTo>
                  <a:cubicBezTo>
                    <a:pt x="2915" y="5640"/>
                    <a:pt x="3328" y="5521"/>
                    <a:pt x="3691" y="5275"/>
                  </a:cubicBezTo>
                  <a:lnTo>
                    <a:pt x="6084" y="3644"/>
                  </a:lnTo>
                  <a:lnTo>
                    <a:pt x="3596" y="0"/>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168" name="Google Shape;7168;p73"/>
            <p:cNvSpPr/>
            <p:nvPr/>
          </p:nvSpPr>
          <p:spPr>
            <a:xfrm>
              <a:off x="4790102" y="151317"/>
              <a:ext cx="196272" cy="181563"/>
            </a:xfrm>
            <a:custGeom>
              <a:avLst/>
              <a:gdLst/>
              <a:ahLst/>
              <a:cxnLst/>
              <a:rect l="l" t="t" r="r" b="b"/>
              <a:pathLst>
                <a:path w="6085" h="5629" extrusionOk="0">
                  <a:moveTo>
                    <a:pt x="3578" y="1"/>
                  </a:moveTo>
                  <a:cubicBezTo>
                    <a:pt x="3170" y="1"/>
                    <a:pt x="2757" y="119"/>
                    <a:pt x="2394" y="366"/>
                  </a:cubicBezTo>
                  <a:lnTo>
                    <a:pt x="1" y="1985"/>
                  </a:lnTo>
                  <a:lnTo>
                    <a:pt x="2477" y="5628"/>
                  </a:lnTo>
                  <a:lnTo>
                    <a:pt x="4870" y="4009"/>
                  </a:lnTo>
                  <a:cubicBezTo>
                    <a:pt x="5835" y="3354"/>
                    <a:pt x="6085" y="2044"/>
                    <a:pt x="5430" y="1080"/>
                  </a:cubicBezTo>
                  <a:lnTo>
                    <a:pt x="5323" y="925"/>
                  </a:lnTo>
                  <a:cubicBezTo>
                    <a:pt x="4915" y="324"/>
                    <a:pt x="4252" y="1"/>
                    <a:pt x="357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169" name="Google Shape;7169;p73"/>
            <p:cNvSpPr/>
            <p:nvPr/>
          </p:nvSpPr>
          <p:spPr>
            <a:xfrm>
              <a:off x="4600023" y="602242"/>
              <a:ext cx="346032" cy="344032"/>
            </a:xfrm>
            <a:custGeom>
              <a:avLst/>
              <a:gdLst/>
              <a:ahLst/>
              <a:cxnLst/>
              <a:rect l="l" t="t" r="r" b="b"/>
              <a:pathLst>
                <a:path w="10728" h="10666" extrusionOk="0">
                  <a:moveTo>
                    <a:pt x="5007" y="1"/>
                  </a:moveTo>
                  <a:cubicBezTo>
                    <a:pt x="4823" y="1"/>
                    <a:pt x="4676" y="136"/>
                    <a:pt x="4644" y="328"/>
                  </a:cubicBezTo>
                  <a:lnTo>
                    <a:pt x="4191" y="3793"/>
                  </a:lnTo>
                  <a:lnTo>
                    <a:pt x="715" y="3340"/>
                  </a:lnTo>
                  <a:cubicBezTo>
                    <a:pt x="692" y="3336"/>
                    <a:pt x="671" y="3335"/>
                    <a:pt x="649" y="3335"/>
                  </a:cubicBezTo>
                  <a:cubicBezTo>
                    <a:pt x="465" y="3335"/>
                    <a:pt x="318" y="3469"/>
                    <a:pt x="286" y="3662"/>
                  </a:cubicBezTo>
                  <a:lnTo>
                    <a:pt x="24" y="5626"/>
                  </a:lnTo>
                  <a:cubicBezTo>
                    <a:pt x="0" y="5829"/>
                    <a:pt x="143" y="6019"/>
                    <a:pt x="345" y="6043"/>
                  </a:cubicBezTo>
                  <a:lnTo>
                    <a:pt x="3834" y="6507"/>
                  </a:lnTo>
                  <a:lnTo>
                    <a:pt x="3370" y="9984"/>
                  </a:lnTo>
                  <a:cubicBezTo>
                    <a:pt x="3346" y="10186"/>
                    <a:pt x="3489" y="10377"/>
                    <a:pt x="3691" y="10401"/>
                  </a:cubicBezTo>
                  <a:lnTo>
                    <a:pt x="5668" y="10663"/>
                  </a:lnTo>
                  <a:cubicBezTo>
                    <a:pt x="5682" y="10664"/>
                    <a:pt x="5697" y="10665"/>
                    <a:pt x="5712" y="10665"/>
                  </a:cubicBezTo>
                  <a:cubicBezTo>
                    <a:pt x="5897" y="10665"/>
                    <a:pt x="6062" y="10529"/>
                    <a:pt x="6084" y="10341"/>
                  </a:cubicBezTo>
                  <a:lnTo>
                    <a:pt x="6537" y="6864"/>
                  </a:lnTo>
                  <a:lnTo>
                    <a:pt x="10025" y="7329"/>
                  </a:lnTo>
                  <a:cubicBezTo>
                    <a:pt x="10039" y="7330"/>
                    <a:pt x="10053" y="7331"/>
                    <a:pt x="10067" y="7331"/>
                  </a:cubicBezTo>
                  <a:cubicBezTo>
                    <a:pt x="10253" y="7331"/>
                    <a:pt x="10420" y="7184"/>
                    <a:pt x="10442" y="6995"/>
                  </a:cubicBezTo>
                  <a:lnTo>
                    <a:pt x="10704" y="5019"/>
                  </a:lnTo>
                  <a:cubicBezTo>
                    <a:pt x="10728" y="4817"/>
                    <a:pt x="10585" y="4626"/>
                    <a:pt x="10382" y="4602"/>
                  </a:cubicBezTo>
                  <a:lnTo>
                    <a:pt x="6906" y="4150"/>
                  </a:lnTo>
                  <a:lnTo>
                    <a:pt x="7358" y="661"/>
                  </a:lnTo>
                  <a:cubicBezTo>
                    <a:pt x="7382" y="459"/>
                    <a:pt x="7239" y="280"/>
                    <a:pt x="7037" y="245"/>
                  </a:cubicBezTo>
                  <a:lnTo>
                    <a:pt x="5072" y="6"/>
                  </a:lnTo>
                  <a:cubicBezTo>
                    <a:pt x="5050" y="3"/>
                    <a:pt x="5028" y="1"/>
                    <a:pt x="5007"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170" name="Google Shape;7170;p73"/>
            <p:cNvSpPr/>
            <p:nvPr/>
          </p:nvSpPr>
          <p:spPr>
            <a:xfrm>
              <a:off x="4157614" y="1123773"/>
              <a:ext cx="349483" cy="435733"/>
            </a:xfrm>
            <a:custGeom>
              <a:avLst/>
              <a:gdLst/>
              <a:ahLst/>
              <a:cxnLst/>
              <a:rect l="l" t="t" r="r" b="b"/>
              <a:pathLst>
                <a:path w="10835" h="13509" extrusionOk="0">
                  <a:moveTo>
                    <a:pt x="4147" y="414"/>
                  </a:moveTo>
                  <a:cubicBezTo>
                    <a:pt x="4437" y="414"/>
                    <a:pt x="4723" y="589"/>
                    <a:pt x="4775" y="982"/>
                  </a:cubicBezTo>
                  <a:cubicBezTo>
                    <a:pt x="4810" y="1173"/>
                    <a:pt x="4751" y="1375"/>
                    <a:pt x="4632" y="1518"/>
                  </a:cubicBezTo>
                  <a:lnTo>
                    <a:pt x="3834" y="1673"/>
                  </a:lnTo>
                  <a:cubicBezTo>
                    <a:pt x="3655" y="1578"/>
                    <a:pt x="3536" y="1411"/>
                    <a:pt x="3501" y="1209"/>
                  </a:cubicBezTo>
                  <a:cubicBezTo>
                    <a:pt x="3386" y="710"/>
                    <a:pt x="3770" y="414"/>
                    <a:pt x="4147" y="414"/>
                  </a:cubicBezTo>
                  <a:close/>
                  <a:moveTo>
                    <a:pt x="7868" y="2734"/>
                  </a:moveTo>
                  <a:cubicBezTo>
                    <a:pt x="8125" y="2734"/>
                    <a:pt x="8352" y="2923"/>
                    <a:pt x="8394" y="3185"/>
                  </a:cubicBezTo>
                  <a:lnTo>
                    <a:pt x="9775" y="10746"/>
                  </a:lnTo>
                  <a:cubicBezTo>
                    <a:pt x="9835" y="11043"/>
                    <a:pt x="9632" y="11329"/>
                    <a:pt x="9335" y="11377"/>
                  </a:cubicBezTo>
                  <a:lnTo>
                    <a:pt x="3072" y="12520"/>
                  </a:lnTo>
                  <a:cubicBezTo>
                    <a:pt x="3037" y="12527"/>
                    <a:pt x="3002" y="12530"/>
                    <a:pt x="2967" y="12530"/>
                  </a:cubicBezTo>
                  <a:cubicBezTo>
                    <a:pt x="2710" y="12530"/>
                    <a:pt x="2482" y="12342"/>
                    <a:pt x="2429" y="12079"/>
                  </a:cubicBezTo>
                  <a:lnTo>
                    <a:pt x="1060" y="4519"/>
                  </a:lnTo>
                  <a:cubicBezTo>
                    <a:pt x="1000" y="4221"/>
                    <a:pt x="1203" y="3935"/>
                    <a:pt x="1500" y="3888"/>
                  </a:cubicBezTo>
                  <a:lnTo>
                    <a:pt x="2250" y="3745"/>
                  </a:lnTo>
                  <a:cubicBezTo>
                    <a:pt x="2283" y="3960"/>
                    <a:pt x="2471" y="4107"/>
                    <a:pt x="2682" y="4107"/>
                  </a:cubicBezTo>
                  <a:cubicBezTo>
                    <a:pt x="2705" y="4107"/>
                    <a:pt x="2728" y="4105"/>
                    <a:pt x="2751" y="4102"/>
                  </a:cubicBezTo>
                  <a:lnTo>
                    <a:pt x="6668" y="3387"/>
                  </a:lnTo>
                  <a:cubicBezTo>
                    <a:pt x="6906" y="3340"/>
                    <a:pt x="7061" y="3114"/>
                    <a:pt x="7013" y="2875"/>
                  </a:cubicBezTo>
                  <a:lnTo>
                    <a:pt x="7763" y="2745"/>
                  </a:lnTo>
                  <a:cubicBezTo>
                    <a:pt x="7798" y="2737"/>
                    <a:pt x="7833" y="2734"/>
                    <a:pt x="7868" y="2734"/>
                  </a:cubicBezTo>
                  <a:close/>
                  <a:moveTo>
                    <a:pt x="4137" y="0"/>
                  </a:moveTo>
                  <a:cubicBezTo>
                    <a:pt x="4073" y="0"/>
                    <a:pt x="4007" y="6"/>
                    <a:pt x="3941" y="18"/>
                  </a:cubicBezTo>
                  <a:cubicBezTo>
                    <a:pt x="3358" y="125"/>
                    <a:pt x="2965" y="697"/>
                    <a:pt x="3072" y="1292"/>
                  </a:cubicBezTo>
                  <a:cubicBezTo>
                    <a:pt x="3096" y="1459"/>
                    <a:pt x="3179" y="1625"/>
                    <a:pt x="3286" y="1768"/>
                  </a:cubicBezTo>
                  <a:lnTo>
                    <a:pt x="2512" y="1911"/>
                  </a:lnTo>
                  <a:cubicBezTo>
                    <a:pt x="2191" y="1971"/>
                    <a:pt x="1977" y="2280"/>
                    <a:pt x="2036" y="2602"/>
                  </a:cubicBezTo>
                  <a:lnTo>
                    <a:pt x="2084" y="2875"/>
                  </a:lnTo>
                  <a:lnTo>
                    <a:pt x="798" y="3114"/>
                  </a:lnTo>
                  <a:cubicBezTo>
                    <a:pt x="310" y="3197"/>
                    <a:pt x="0" y="3661"/>
                    <a:pt x="84" y="4149"/>
                  </a:cubicBezTo>
                  <a:lnTo>
                    <a:pt x="1655" y="12770"/>
                  </a:lnTo>
                  <a:cubicBezTo>
                    <a:pt x="1740" y="13206"/>
                    <a:pt x="2120" y="13509"/>
                    <a:pt x="2540" y="13509"/>
                  </a:cubicBezTo>
                  <a:cubicBezTo>
                    <a:pt x="2590" y="13509"/>
                    <a:pt x="2640" y="13505"/>
                    <a:pt x="2691" y="13496"/>
                  </a:cubicBezTo>
                  <a:lnTo>
                    <a:pt x="10037" y="12150"/>
                  </a:lnTo>
                  <a:cubicBezTo>
                    <a:pt x="10513" y="12067"/>
                    <a:pt x="10835" y="11603"/>
                    <a:pt x="10752" y="11115"/>
                  </a:cubicBezTo>
                  <a:lnTo>
                    <a:pt x="9180" y="2483"/>
                  </a:lnTo>
                  <a:cubicBezTo>
                    <a:pt x="9096" y="2052"/>
                    <a:pt x="8725" y="1751"/>
                    <a:pt x="8304" y="1751"/>
                  </a:cubicBezTo>
                  <a:cubicBezTo>
                    <a:pt x="8247" y="1751"/>
                    <a:pt x="8190" y="1757"/>
                    <a:pt x="8132" y="1768"/>
                  </a:cubicBezTo>
                  <a:lnTo>
                    <a:pt x="6858" y="1994"/>
                  </a:lnTo>
                  <a:lnTo>
                    <a:pt x="6811" y="1721"/>
                  </a:lnTo>
                  <a:cubicBezTo>
                    <a:pt x="6746" y="1431"/>
                    <a:pt x="6497" y="1237"/>
                    <a:pt x="6213" y="1237"/>
                  </a:cubicBezTo>
                  <a:cubicBezTo>
                    <a:pt x="6183" y="1237"/>
                    <a:pt x="6151" y="1240"/>
                    <a:pt x="6120" y="1244"/>
                  </a:cubicBezTo>
                  <a:lnTo>
                    <a:pt x="5179" y="1423"/>
                  </a:lnTo>
                  <a:cubicBezTo>
                    <a:pt x="5227" y="1244"/>
                    <a:pt x="5239" y="1066"/>
                    <a:pt x="5203" y="899"/>
                  </a:cubicBezTo>
                  <a:cubicBezTo>
                    <a:pt x="5108" y="370"/>
                    <a:pt x="4655" y="0"/>
                    <a:pt x="4137"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171" name="Google Shape;7171;p73"/>
            <p:cNvSpPr/>
            <p:nvPr/>
          </p:nvSpPr>
          <p:spPr>
            <a:xfrm>
              <a:off x="4219446" y="1280275"/>
              <a:ext cx="60123" cy="49866"/>
            </a:xfrm>
            <a:custGeom>
              <a:avLst/>
              <a:gdLst/>
              <a:ahLst/>
              <a:cxnLst/>
              <a:rect l="l" t="t" r="r" b="b"/>
              <a:pathLst>
                <a:path w="1864" h="1546" extrusionOk="0">
                  <a:moveTo>
                    <a:pt x="1013" y="1"/>
                  </a:moveTo>
                  <a:cubicBezTo>
                    <a:pt x="970" y="1"/>
                    <a:pt x="926" y="4"/>
                    <a:pt x="881" y="12"/>
                  </a:cubicBezTo>
                  <a:cubicBezTo>
                    <a:pt x="202" y="131"/>
                    <a:pt x="0" y="1012"/>
                    <a:pt x="572" y="1405"/>
                  </a:cubicBezTo>
                  <a:cubicBezTo>
                    <a:pt x="713" y="1502"/>
                    <a:pt x="865" y="1545"/>
                    <a:pt x="1012" y="1545"/>
                  </a:cubicBezTo>
                  <a:cubicBezTo>
                    <a:pt x="1460" y="1545"/>
                    <a:pt x="1864" y="1142"/>
                    <a:pt x="1774" y="631"/>
                  </a:cubicBezTo>
                  <a:cubicBezTo>
                    <a:pt x="1700" y="259"/>
                    <a:pt x="1378" y="1"/>
                    <a:pt x="101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172" name="Google Shape;7172;p73"/>
            <p:cNvSpPr/>
            <p:nvPr/>
          </p:nvSpPr>
          <p:spPr>
            <a:xfrm>
              <a:off x="4287537" y="1265566"/>
              <a:ext cx="124859" cy="43931"/>
            </a:xfrm>
            <a:custGeom>
              <a:avLst/>
              <a:gdLst/>
              <a:ahLst/>
              <a:cxnLst/>
              <a:rect l="l" t="t" r="r" b="b"/>
              <a:pathLst>
                <a:path w="3871" h="1362" extrusionOk="0">
                  <a:moveTo>
                    <a:pt x="3275" y="0"/>
                  </a:moveTo>
                  <a:cubicBezTo>
                    <a:pt x="3236" y="0"/>
                    <a:pt x="3195" y="5"/>
                    <a:pt x="3152" y="15"/>
                  </a:cubicBezTo>
                  <a:lnTo>
                    <a:pt x="556" y="492"/>
                  </a:lnTo>
                  <a:cubicBezTo>
                    <a:pt x="1" y="569"/>
                    <a:pt x="108" y="1362"/>
                    <a:pt x="599" y="1362"/>
                  </a:cubicBezTo>
                  <a:cubicBezTo>
                    <a:pt x="634" y="1362"/>
                    <a:pt x="672" y="1358"/>
                    <a:pt x="711" y="1349"/>
                  </a:cubicBezTo>
                  <a:lnTo>
                    <a:pt x="3318" y="873"/>
                  </a:lnTo>
                  <a:cubicBezTo>
                    <a:pt x="3870" y="784"/>
                    <a:pt x="3767" y="0"/>
                    <a:pt x="3275"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173" name="Google Shape;7173;p73"/>
            <p:cNvSpPr/>
            <p:nvPr/>
          </p:nvSpPr>
          <p:spPr>
            <a:xfrm>
              <a:off x="4232090" y="1349784"/>
              <a:ext cx="60156" cy="49866"/>
            </a:xfrm>
            <a:custGeom>
              <a:avLst/>
              <a:gdLst/>
              <a:ahLst/>
              <a:cxnLst/>
              <a:rect l="l" t="t" r="r" b="b"/>
              <a:pathLst>
                <a:path w="1865" h="1546" extrusionOk="0">
                  <a:moveTo>
                    <a:pt x="1014" y="1"/>
                  </a:moveTo>
                  <a:cubicBezTo>
                    <a:pt x="971" y="1"/>
                    <a:pt x="926" y="4"/>
                    <a:pt x="882" y="12"/>
                  </a:cubicBezTo>
                  <a:cubicBezTo>
                    <a:pt x="203" y="131"/>
                    <a:pt x="1" y="1012"/>
                    <a:pt x="572" y="1405"/>
                  </a:cubicBezTo>
                  <a:cubicBezTo>
                    <a:pt x="711" y="1502"/>
                    <a:pt x="862" y="1545"/>
                    <a:pt x="1009" y="1545"/>
                  </a:cubicBezTo>
                  <a:cubicBezTo>
                    <a:pt x="1455" y="1545"/>
                    <a:pt x="1865" y="1145"/>
                    <a:pt x="1775" y="643"/>
                  </a:cubicBezTo>
                  <a:cubicBezTo>
                    <a:pt x="1701" y="260"/>
                    <a:pt x="1379" y="1"/>
                    <a:pt x="101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174" name="Google Shape;7174;p73"/>
            <p:cNvSpPr/>
            <p:nvPr/>
          </p:nvSpPr>
          <p:spPr>
            <a:xfrm>
              <a:off x="4302116" y="1335140"/>
              <a:ext cx="120892" cy="43544"/>
            </a:xfrm>
            <a:custGeom>
              <a:avLst/>
              <a:gdLst/>
              <a:ahLst/>
              <a:cxnLst/>
              <a:rect l="l" t="t" r="r" b="b"/>
              <a:pathLst>
                <a:path w="3748" h="1350" extrusionOk="0">
                  <a:moveTo>
                    <a:pt x="3128" y="0"/>
                  </a:moveTo>
                  <a:cubicBezTo>
                    <a:pt x="3116" y="0"/>
                    <a:pt x="3105" y="1"/>
                    <a:pt x="3093" y="2"/>
                  </a:cubicBezTo>
                  <a:lnTo>
                    <a:pt x="497" y="478"/>
                  </a:lnTo>
                  <a:cubicBezTo>
                    <a:pt x="0" y="628"/>
                    <a:pt x="109" y="1349"/>
                    <a:pt x="604" y="1349"/>
                  </a:cubicBezTo>
                  <a:cubicBezTo>
                    <a:pt x="620" y="1349"/>
                    <a:pt x="636" y="1348"/>
                    <a:pt x="652" y="1347"/>
                  </a:cubicBezTo>
                  <a:lnTo>
                    <a:pt x="3247" y="883"/>
                  </a:lnTo>
                  <a:cubicBezTo>
                    <a:pt x="3748" y="731"/>
                    <a:pt x="3623" y="0"/>
                    <a:pt x="3128"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175" name="Google Shape;7175;p73"/>
            <p:cNvSpPr/>
            <p:nvPr/>
          </p:nvSpPr>
          <p:spPr>
            <a:xfrm>
              <a:off x="4245928" y="1424293"/>
              <a:ext cx="60059" cy="49834"/>
            </a:xfrm>
            <a:custGeom>
              <a:avLst/>
              <a:gdLst/>
              <a:ahLst/>
              <a:cxnLst/>
              <a:rect l="l" t="t" r="r" b="b"/>
              <a:pathLst>
                <a:path w="1862" h="1545" extrusionOk="0">
                  <a:moveTo>
                    <a:pt x="1002" y="0"/>
                  </a:moveTo>
                  <a:cubicBezTo>
                    <a:pt x="959" y="0"/>
                    <a:pt x="914" y="4"/>
                    <a:pt x="870" y="12"/>
                  </a:cubicBezTo>
                  <a:cubicBezTo>
                    <a:pt x="191" y="131"/>
                    <a:pt x="1" y="1012"/>
                    <a:pt x="560" y="1405"/>
                  </a:cubicBezTo>
                  <a:cubicBezTo>
                    <a:pt x="701" y="1502"/>
                    <a:pt x="854" y="1545"/>
                    <a:pt x="1002" y="1545"/>
                  </a:cubicBezTo>
                  <a:cubicBezTo>
                    <a:pt x="1453" y="1545"/>
                    <a:pt x="1861" y="1142"/>
                    <a:pt x="1763" y="631"/>
                  </a:cubicBezTo>
                  <a:cubicBezTo>
                    <a:pt x="1699" y="259"/>
                    <a:pt x="1369" y="0"/>
                    <a:pt x="100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176" name="Google Shape;7176;p73"/>
            <p:cNvSpPr/>
            <p:nvPr/>
          </p:nvSpPr>
          <p:spPr>
            <a:xfrm>
              <a:off x="4315179" y="1409230"/>
              <a:ext cx="121892" cy="43931"/>
            </a:xfrm>
            <a:custGeom>
              <a:avLst/>
              <a:gdLst/>
              <a:ahLst/>
              <a:cxnLst/>
              <a:rect l="l" t="t" r="r" b="b"/>
              <a:pathLst>
                <a:path w="3779" h="1362" extrusionOk="0">
                  <a:moveTo>
                    <a:pt x="3152" y="0"/>
                  </a:moveTo>
                  <a:cubicBezTo>
                    <a:pt x="3136" y="0"/>
                    <a:pt x="3121" y="1"/>
                    <a:pt x="3104" y="2"/>
                  </a:cubicBezTo>
                  <a:lnTo>
                    <a:pt x="3104" y="14"/>
                  </a:lnTo>
                  <a:lnTo>
                    <a:pt x="509" y="479"/>
                  </a:lnTo>
                  <a:cubicBezTo>
                    <a:pt x="0" y="617"/>
                    <a:pt x="120" y="1362"/>
                    <a:pt x="628" y="1362"/>
                  </a:cubicBezTo>
                  <a:cubicBezTo>
                    <a:pt x="644" y="1362"/>
                    <a:pt x="659" y="1361"/>
                    <a:pt x="675" y="1360"/>
                  </a:cubicBezTo>
                  <a:lnTo>
                    <a:pt x="3259" y="883"/>
                  </a:lnTo>
                  <a:cubicBezTo>
                    <a:pt x="3779" y="733"/>
                    <a:pt x="3660" y="0"/>
                    <a:pt x="315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177" name="Google Shape;7177;p73"/>
            <p:cNvSpPr/>
            <p:nvPr/>
          </p:nvSpPr>
          <p:spPr>
            <a:xfrm>
              <a:off x="4657631" y="1251439"/>
              <a:ext cx="196272" cy="181563"/>
            </a:xfrm>
            <a:custGeom>
              <a:avLst/>
              <a:gdLst/>
              <a:ahLst/>
              <a:cxnLst/>
              <a:rect l="l" t="t" r="r" b="b"/>
              <a:pathLst>
                <a:path w="6085" h="5629" extrusionOk="0">
                  <a:moveTo>
                    <a:pt x="3596" y="1"/>
                  </a:moveTo>
                  <a:lnTo>
                    <a:pt x="1215" y="1620"/>
                  </a:lnTo>
                  <a:cubicBezTo>
                    <a:pt x="250" y="2275"/>
                    <a:pt x="0" y="3585"/>
                    <a:pt x="655" y="4549"/>
                  </a:cubicBezTo>
                  <a:lnTo>
                    <a:pt x="774" y="4704"/>
                  </a:lnTo>
                  <a:cubicBezTo>
                    <a:pt x="1175" y="5305"/>
                    <a:pt x="1834" y="5629"/>
                    <a:pt x="2508" y="5629"/>
                  </a:cubicBezTo>
                  <a:cubicBezTo>
                    <a:pt x="2915" y="5629"/>
                    <a:pt x="3328" y="5510"/>
                    <a:pt x="3691" y="5264"/>
                  </a:cubicBezTo>
                  <a:lnTo>
                    <a:pt x="6084" y="3644"/>
                  </a:lnTo>
                  <a:lnTo>
                    <a:pt x="3596" y="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178" name="Google Shape;7178;p73"/>
            <p:cNvSpPr/>
            <p:nvPr/>
          </p:nvSpPr>
          <p:spPr>
            <a:xfrm>
              <a:off x="4790102" y="1176188"/>
              <a:ext cx="196272" cy="181660"/>
            </a:xfrm>
            <a:custGeom>
              <a:avLst/>
              <a:gdLst/>
              <a:ahLst/>
              <a:cxnLst/>
              <a:rect l="l" t="t" r="r" b="b"/>
              <a:pathLst>
                <a:path w="6085" h="5632" extrusionOk="0">
                  <a:moveTo>
                    <a:pt x="3589" y="1"/>
                  </a:moveTo>
                  <a:cubicBezTo>
                    <a:pt x="3177" y="1"/>
                    <a:pt x="2761" y="120"/>
                    <a:pt x="2394" y="369"/>
                  </a:cubicBezTo>
                  <a:lnTo>
                    <a:pt x="1" y="1989"/>
                  </a:lnTo>
                  <a:lnTo>
                    <a:pt x="2477" y="5632"/>
                  </a:lnTo>
                  <a:lnTo>
                    <a:pt x="4870" y="4001"/>
                  </a:lnTo>
                  <a:cubicBezTo>
                    <a:pt x="5835" y="3346"/>
                    <a:pt x="6085" y="2036"/>
                    <a:pt x="5430" y="1072"/>
                  </a:cubicBezTo>
                  <a:lnTo>
                    <a:pt x="5430" y="1072"/>
                  </a:lnTo>
                  <a:lnTo>
                    <a:pt x="5430" y="1084"/>
                  </a:lnTo>
                  <a:lnTo>
                    <a:pt x="5323" y="917"/>
                  </a:lnTo>
                  <a:cubicBezTo>
                    <a:pt x="4917" y="319"/>
                    <a:pt x="4259" y="1"/>
                    <a:pt x="3589"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179" name="Google Shape;7179;p73"/>
            <p:cNvSpPr/>
            <p:nvPr/>
          </p:nvSpPr>
          <p:spPr>
            <a:xfrm>
              <a:off x="3132614" y="98419"/>
              <a:ext cx="350257" cy="436217"/>
            </a:xfrm>
            <a:custGeom>
              <a:avLst/>
              <a:gdLst/>
              <a:ahLst/>
              <a:cxnLst/>
              <a:rect l="l" t="t" r="r" b="b"/>
              <a:pathLst>
                <a:path w="10859" h="13524" extrusionOk="0">
                  <a:moveTo>
                    <a:pt x="4164" y="435"/>
                  </a:moveTo>
                  <a:cubicBezTo>
                    <a:pt x="4452" y="435"/>
                    <a:pt x="4735" y="607"/>
                    <a:pt x="4787" y="994"/>
                  </a:cubicBezTo>
                  <a:cubicBezTo>
                    <a:pt x="4822" y="1196"/>
                    <a:pt x="4763" y="1387"/>
                    <a:pt x="4632" y="1541"/>
                  </a:cubicBezTo>
                  <a:lnTo>
                    <a:pt x="3846" y="1684"/>
                  </a:lnTo>
                  <a:cubicBezTo>
                    <a:pt x="3668" y="1589"/>
                    <a:pt x="3548" y="1422"/>
                    <a:pt x="3513" y="1232"/>
                  </a:cubicBezTo>
                  <a:cubicBezTo>
                    <a:pt x="3398" y="732"/>
                    <a:pt x="3785" y="435"/>
                    <a:pt x="4164" y="435"/>
                  </a:cubicBezTo>
                  <a:close/>
                  <a:moveTo>
                    <a:pt x="7857" y="2749"/>
                  </a:moveTo>
                  <a:cubicBezTo>
                    <a:pt x="8127" y="2749"/>
                    <a:pt x="8353" y="2930"/>
                    <a:pt x="8406" y="3208"/>
                  </a:cubicBezTo>
                  <a:lnTo>
                    <a:pt x="9787" y="10769"/>
                  </a:lnTo>
                  <a:cubicBezTo>
                    <a:pt x="9847" y="11054"/>
                    <a:pt x="9644" y="11340"/>
                    <a:pt x="9359" y="11400"/>
                  </a:cubicBezTo>
                  <a:lnTo>
                    <a:pt x="3084" y="12543"/>
                  </a:lnTo>
                  <a:cubicBezTo>
                    <a:pt x="3049" y="12550"/>
                    <a:pt x="3014" y="12553"/>
                    <a:pt x="2980" y="12553"/>
                  </a:cubicBezTo>
                  <a:cubicBezTo>
                    <a:pt x="2722" y="12553"/>
                    <a:pt x="2495" y="12365"/>
                    <a:pt x="2453" y="12102"/>
                  </a:cubicBezTo>
                  <a:lnTo>
                    <a:pt x="1072" y="4530"/>
                  </a:lnTo>
                  <a:cubicBezTo>
                    <a:pt x="1012" y="4232"/>
                    <a:pt x="1215" y="3958"/>
                    <a:pt x="1512" y="3899"/>
                  </a:cubicBezTo>
                  <a:lnTo>
                    <a:pt x="2263" y="3768"/>
                  </a:lnTo>
                  <a:cubicBezTo>
                    <a:pt x="2294" y="3977"/>
                    <a:pt x="2481" y="4122"/>
                    <a:pt x="2688" y="4122"/>
                  </a:cubicBezTo>
                  <a:cubicBezTo>
                    <a:pt x="2716" y="4122"/>
                    <a:pt x="2745" y="4119"/>
                    <a:pt x="2775" y="4113"/>
                  </a:cubicBezTo>
                  <a:lnTo>
                    <a:pt x="6680" y="3399"/>
                  </a:lnTo>
                  <a:cubicBezTo>
                    <a:pt x="6906" y="3363"/>
                    <a:pt x="7073" y="3125"/>
                    <a:pt x="7025" y="2899"/>
                  </a:cubicBezTo>
                  <a:lnTo>
                    <a:pt x="7763" y="2756"/>
                  </a:lnTo>
                  <a:cubicBezTo>
                    <a:pt x="7795" y="2751"/>
                    <a:pt x="7826" y="2749"/>
                    <a:pt x="7857" y="2749"/>
                  </a:cubicBezTo>
                  <a:close/>
                  <a:moveTo>
                    <a:pt x="4145" y="0"/>
                  </a:moveTo>
                  <a:cubicBezTo>
                    <a:pt x="4082" y="0"/>
                    <a:pt x="4018" y="6"/>
                    <a:pt x="3953" y="17"/>
                  </a:cubicBezTo>
                  <a:cubicBezTo>
                    <a:pt x="3358" y="136"/>
                    <a:pt x="2965" y="708"/>
                    <a:pt x="3084" y="1303"/>
                  </a:cubicBezTo>
                  <a:cubicBezTo>
                    <a:pt x="3108" y="1482"/>
                    <a:pt x="3179" y="1637"/>
                    <a:pt x="3298" y="1779"/>
                  </a:cubicBezTo>
                  <a:lnTo>
                    <a:pt x="2525" y="1922"/>
                  </a:lnTo>
                  <a:cubicBezTo>
                    <a:pt x="2203" y="1982"/>
                    <a:pt x="1989" y="2291"/>
                    <a:pt x="2048" y="2601"/>
                  </a:cubicBezTo>
                  <a:lnTo>
                    <a:pt x="2096" y="2887"/>
                  </a:lnTo>
                  <a:lnTo>
                    <a:pt x="810" y="3125"/>
                  </a:lnTo>
                  <a:cubicBezTo>
                    <a:pt x="322" y="3208"/>
                    <a:pt x="0" y="3673"/>
                    <a:pt x="96" y="4161"/>
                  </a:cubicBezTo>
                  <a:lnTo>
                    <a:pt x="1667" y="12793"/>
                  </a:lnTo>
                  <a:cubicBezTo>
                    <a:pt x="1751" y="13223"/>
                    <a:pt x="2122" y="13524"/>
                    <a:pt x="2543" y="13524"/>
                  </a:cubicBezTo>
                  <a:cubicBezTo>
                    <a:pt x="2600" y="13524"/>
                    <a:pt x="2657" y="13518"/>
                    <a:pt x="2715" y="13507"/>
                  </a:cubicBezTo>
                  <a:lnTo>
                    <a:pt x="10049" y="12174"/>
                  </a:lnTo>
                  <a:cubicBezTo>
                    <a:pt x="10537" y="12078"/>
                    <a:pt x="10859" y="11614"/>
                    <a:pt x="10764" y="11126"/>
                  </a:cubicBezTo>
                  <a:lnTo>
                    <a:pt x="9192" y="2506"/>
                  </a:lnTo>
                  <a:cubicBezTo>
                    <a:pt x="9107" y="2069"/>
                    <a:pt x="8727" y="1766"/>
                    <a:pt x="8299" y="1766"/>
                  </a:cubicBezTo>
                  <a:cubicBezTo>
                    <a:pt x="8248" y="1766"/>
                    <a:pt x="8196" y="1771"/>
                    <a:pt x="8144" y="1779"/>
                  </a:cubicBezTo>
                  <a:lnTo>
                    <a:pt x="6870" y="2018"/>
                  </a:lnTo>
                  <a:lnTo>
                    <a:pt x="6823" y="1744"/>
                  </a:lnTo>
                  <a:cubicBezTo>
                    <a:pt x="6770" y="1458"/>
                    <a:pt x="6520" y="1258"/>
                    <a:pt x="6248" y="1258"/>
                  </a:cubicBezTo>
                  <a:cubicBezTo>
                    <a:pt x="6214" y="1258"/>
                    <a:pt x="6179" y="1261"/>
                    <a:pt x="6144" y="1268"/>
                  </a:cubicBezTo>
                  <a:lnTo>
                    <a:pt x="5192" y="1434"/>
                  </a:lnTo>
                  <a:cubicBezTo>
                    <a:pt x="5239" y="1268"/>
                    <a:pt x="5251" y="1089"/>
                    <a:pt x="5215" y="922"/>
                  </a:cubicBezTo>
                  <a:cubicBezTo>
                    <a:pt x="5130" y="381"/>
                    <a:pt x="4667" y="0"/>
                    <a:pt x="4145"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180" name="Google Shape;7180;p73"/>
            <p:cNvSpPr/>
            <p:nvPr/>
          </p:nvSpPr>
          <p:spPr>
            <a:xfrm>
              <a:off x="3194834" y="255566"/>
              <a:ext cx="60156" cy="49898"/>
            </a:xfrm>
            <a:custGeom>
              <a:avLst/>
              <a:gdLst/>
              <a:ahLst/>
              <a:cxnLst/>
              <a:rect l="l" t="t" r="r" b="b"/>
              <a:pathLst>
                <a:path w="1865" h="1547" extrusionOk="0">
                  <a:moveTo>
                    <a:pt x="1023" y="1"/>
                  </a:moveTo>
                  <a:cubicBezTo>
                    <a:pt x="976" y="1"/>
                    <a:pt x="929" y="5"/>
                    <a:pt x="881" y="15"/>
                  </a:cubicBezTo>
                  <a:cubicBezTo>
                    <a:pt x="191" y="134"/>
                    <a:pt x="0" y="1015"/>
                    <a:pt x="572" y="1408"/>
                  </a:cubicBezTo>
                  <a:cubicBezTo>
                    <a:pt x="708" y="1504"/>
                    <a:pt x="857" y="1547"/>
                    <a:pt x="1002" y="1547"/>
                  </a:cubicBezTo>
                  <a:cubicBezTo>
                    <a:pt x="1451" y="1547"/>
                    <a:pt x="1864" y="1138"/>
                    <a:pt x="1774" y="634"/>
                  </a:cubicBezTo>
                  <a:cubicBezTo>
                    <a:pt x="1701" y="266"/>
                    <a:pt x="1377" y="1"/>
                    <a:pt x="102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181" name="Google Shape;7181;p73"/>
            <p:cNvSpPr/>
            <p:nvPr/>
          </p:nvSpPr>
          <p:spPr>
            <a:xfrm>
              <a:off x="3263021" y="241019"/>
              <a:ext cx="124440" cy="43706"/>
            </a:xfrm>
            <a:custGeom>
              <a:avLst/>
              <a:gdLst/>
              <a:ahLst/>
              <a:cxnLst/>
              <a:rect l="l" t="t" r="r" b="b"/>
              <a:pathLst>
                <a:path w="3858" h="1355" extrusionOk="0">
                  <a:moveTo>
                    <a:pt x="3263" y="1"/>
                  </a:moveTo>
                  <a:cubicBezTo>
                    <a:pt x="3227" y="1"/>
                    <a:pt x="3189" y="5"/>
                    <a:pt x="3149" y="14"/>
                  </a:cubicBezTo>
                  <a:lnTo>
                    <a:pt x="553" y="490"/>
                  </a:lnTo>
                  <a:cubicBezTo>
                    <a:pt x="0" y="580"/>
                    <a:pt x="121" y="1354"/>
                    <a:pt x="621" y="1354"/>
                  </a:cubicBezTo>
                  <a:cubicBezTo>
                    <a:pt x="649" y="1354"/>
                    <a:pt x="678" y="1352"/>
                    <a:pt x="708" y="1347"/>
                  </a:cubicBezTo>
                  <a:lnTo>
                    <a:pt x="3292" y="871"/>
                  </a:lnTo>
                  <a:cubicBezTo>
                    <a:pt x="3858" y="793"/>
                    <a:pt x="3761" y="1"/>
                    <a:pt x="326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182" name="Google Shape;7182;p73"/>
            <p:cNvSpPr/>
            <p:nvPr/>
          </p:nvSpPr>
          <p:spPr>
            <a:xfrm>
              <a:off x="3207510" y="325172"/>
              <a:ext cx="60123" cy="49866"/>
            </a:xfrm>
            <a:custGeom>
              <a:avLst/>
              <a:gdLst/>
              <a:ahLst/>
              <a:cxnLst/>
              <a:rect l="l" t="t" r="r" b="b"/>
              <a:pathLst>
                <a:path w="1864" h="1546" extrusionOk="0">
                  <a:moveTo>
                    <a:pt x="1014" y="1"/>
                  </a:moveTo>
                  <a:cubicBezTo>
                    <a:pt x="970" y="1"/>
                    <a:pt x="926" y="4"/>
                    <a:pt x="881" y="12"/>
                  </a:cubicBezTo>
                  <a:cubicBezTo>
                    <a:pt x="203" y="131"/>
                    <a:pt x="0" y="1012"/>
                    <a:pt x="572" y="1405"/>
                  </a:cubicBezTo>
                  <a:cubicBezTo>
                    <a:pt x="710" y="1502"/>
                    <a:pt x="860" y="1545"/>
                    <a:pt x="1007" y="1545"/>
                  </a:cubicBezTo>
                  <a:cubicBezTo>
                    <a:pt x="1454" y="1545"/>
                    <a:pt x="1864" y="1142"/>
                    <a:pt x="1774" y="631"/>
                  </a:cubicBezTo>
                  <a:cubicBezTo>
                    <a:pt x="1700" y="259"/>
                    <a:pt x="1378" y="1"/>
                    <a:pt x="101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183" name="Google Shape;7183;p73"/>
            <p:cNvSpPr/>
            <p:nvPr/>
          </p:nvSpPr>
          <p:spPr>
            <a:xfrm>
              <a:off x="3277020" y="310528"/>
              <a:ext cx="121376" cy="43512"/>
            </a:xfrm>
            <a:custGeom>
              <a:avLst/>
              <a:gdLst/>
              <a:ahLst/>
              <a:cxnLst/>
              <a:rect l="l" t="t" r="r" b="b"/>
              <a:pathLst>
                <a:path w="3763" h="1349" extrusionOk="0">
                  <a:moveTo>
                    <a:pt x="3143" y="0"/>
                  </a:moveTo>
                  <a:cubicBezTo>
                    <a:pt x="3131" y="0"/>
                    <a:pt x="3120" y="1"/>
                    <a:pt x="3108" y="2"/>
                  </a:cubicBezTo>
                  <a:lnTo>
                    <a:pt x="512" y="478"/>
                  </a:lnTo>
                  <a:cubicBezTo>
                    <a:pt x="0" y="618"/>
                    <a:pt x="125" y="1348"/>
                    <a:pt x="631" y="1348"/>
                  </a:cubicBezTo>
                  <a:cubicBezTo>
                    <a:pt x="643" y="1348"/>
                    <a:pt x="655" y="1348"/>
                    <a:pt x="667" y="1347"/>
                  </a:cubicBezTo>
                  <a:lnTo>
                    <a:pt x="3262" y="871"/>
                  </a:lnTo>
                  <a:cubicBezTo>
                    <a:pt x="3763" y="731"/>
                    <a:pt x="3638" y="0"/>
                    <a:pt x="3143"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184" name="Google Shape;7184;p73"/>
            <p:cNvSpPr/>
            <p:nvPr/>
          </p:nvSpPr>
          <p:spPr>
            <a:xfrm>
              <a:off x="3221315" y="399294"/>
              <a:ext cx="60059" cy="50189"/>
            </a:xfrm>
            <a:custGeom>
              <a:avLst/>
              <a:gdLst/>
              <a:ahLst/>
              <a:cxnLst/>
              <a:rect l="l" t="t" r="r" b="b"/>
              <a:pathLst>
                <a:path w="1862" h="1556" extrusionOk="0">
                  <a:moveTo>
                    <a:pt x="1002" y="1"/>
                  </a:moveTo>
                  <a:cubicBezTo>
                    <a:pt x="959" y="1"/>
                    <a:pt x="914" y="4"/>
                    <a:pt x="870" y="12"/>
                  </a:cubicBezTo>
                  <a:cubicBezTo>
                    <a:pt x="191" y="131"/>
                    <a:pt x="1" y="1012"/>
                    <a:pt x="560" y="1417"/>
                  </a:cubicBezTo>
                  <a:cubicBezTo>
                    <a:pt x="700" y="1513"/>
                    <a:pt x="851" y="1556"/>
                    <a:pt x="997" y="1556"/>
                  </a:cubicBezTo>
                  <a:cubicBezTo>
                    <a:pt x="1451" y="1556"/>
                    <a:pt x="1862" y="1147"/>
                    <a:pt x="1763" y="643"/>
                  </a:cubicBezTo>
                  <a:cubicBezTo>
                    <a:pt x="1699" y="260"/>
                    <a:pt x="1369"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185" name="Google Shape;7185;p73"/>
            <p:cNvSpPr/>
            <p:nvPr/>
          </p:nvSpPr>
          <p:spPr>
            <a:xfrm>
              <a:off x="3290277" y="384586"/>
              <a:ext cx="122472" cy="44028"/>
            </a:xfrm>
            <a:custGeom>
              <a:avLst/>
              <a:gdLst/>
              <a:ahLst/>
              <a:cxnLst/>
              <a:rect l="l" t="t" r="r" b="b"/>
              <a:pathLst>
                <a:path w="3797" h="1365" extrusionOk="0">
                  <a:moveTo>
                    <a:pt x="3172" y="0"/>
                  </a:moveTo>
                  <a:cubicBezTo>
                    <a:pt x="3153" y="0"/>
                    <a:pt x="3133" y="1"/>
                    <a:pt x="3113" y="4"/>
                  </a:cubicBezTo>
                  <a:lnTo>
                    <a:pt x="518" y="480"/>
                  </a:lnTo>
                  <a:cubicBezTo>
                    <a:pt x="1" y="606"/>
                    <a:pt x="116" y="1364"/>
                    <a:pt x="616" y="1364"/>
                  </a:cubicBezTo>
                  <a:cubicBezTo>
                    <a:pt x="634" y="1364"/>
                    <a:pt x="653" y="1363"/>
                    <a:pt x="673" y="1361"/>
                  </a:cubicBezTo>
                  <a:lnTo>
                    <a:pt x="3280" y="885"/>
                  </a:lnTo>
                  <a:cubicBezTo>
                    <a:pt x="3797" y="747"/>
                    <a:pt x="3682" y="0"/>
                    <a:pt x="317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186" name="Google Shape;7186;p73"/>
            <p:cNvSpPr/>
            <p:nvPr/>
          </p:nvSpPr>
          <p:spPr>
            <a:xfrm>
              <a:off x="3163708" y="708297"/>
              <a:ext cx="250428" cy="224430"/>
            </a:xfrm>
            <a:custGeom>
              <a:avLst/>
              <a:gdLst/>
              <a:ahLst/>
              <a:cxnLst/>
              <a:rect l="l" t="t" r="r" b="b"/>
              <a:pathLst>
                <a:path w="7764" h="6958" extrusionOk="0">
                  <a:moveTo>
                    <a:pt x="3923" y="1"/>
                  </a:moveTo>
                  <a:cubicBezTo>
                    <a:pt x="2893" y="1"/>
                    <a:pt x="1881" y="465"/>
                    <a:pt x="1215" y="1338"/>
                  </a:cubicBezTo>
                  <a:lnTo>
                    <a:pt x="6954" y="4969"/>
                  </a:lnTo>
                  <a:cubicBezTo>
                    <a:pt x="7764" y="3398"/>
                    <a:pt x="7240" y="1469"/>
                    <a:pt x="5752" y="528"/>
                  </a:cubicBezTo>
                  <a:cubicBezTo>
                    <a:pt x="5184" y="173"/>
                    <a:pt x="4550" y="1"/>
                    <a:pt x="3923" y="1"/>
                  </a:cubicBezTo>
                  <a:close/>
                  <a:moveTo>
                    <a:pt x="810" y="1993"/>
                  </a:moveTo>
                  <a:cubicBezTo>
                    <a:pt x="1" y="3553"/>
                    <a:pt x="525" y="5481"/>
                    <a:pt x="2013" y="6434"/>
                  </a:cubicBezTo>
                  <a:cubicBezTo>
                    <a:pt x="2577" y="6788"/>
                    <a:pt x="3207" y="6958"/>
                    <a:pt x="3830" y="6958"/>
                  </a:cubicBezTo>
                  <a:cubicBezTo>
                    <a:pt x="4864" y="6958"/>
                    <a:pt x="5881" y="6489"/>
                    <a:pt x="6549" y="5612"/>
                  </a:cubicBezTo>
                  <a:lnTo>
                    <a:pt x="810" y="1993"/>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187" name="Google Shape;7187;p73"/>
            <p:cNvSpPr/>
            <p:nvPr/>
          </p:nvSpPr>
          <p:spPr>
            <a:xfrm>
              <a:off x="3633018" y="226472"/>
              <a:ext cx="195885" cy="181918"/>
            </a:xfrm>
            <a:custGeom>
              <a:avLst/>
              <a:gdLst/>
              <a:ahLst/>
              <a:cxnLst/>
              <a:rect l="l" t="t" r="r" b="b"/>
              <a:pathLst>
                <a:path w="6073" h="5640" extrusionOk="0">
                  <a:moveTo>
                    <a:pt x="3596" y="0"/>
                  </a:moveTo>
                  <a:lnTo>
                    <a:pt x="1203" y="1631"/>
                  </a:lnTo>
                  <a:cubicBezTo>
                    <a:pt x="250" y="2286"/>
                    <a:pt x="0" y="3596"/>
                    <a:pt x="655" y="4560"/>
                  </a:cubicBezTo>
                  <a:lnTo>
                    <a:pt x="762" y="4715"/>
                  </a:lnTo>
                  <a:cubicBezTo>
                    <a:pt x="1170" y="5316"/>
                    <a:pt x="1833" y="5640"/>
                    <a:pt x="2507" y="5640"/>
                  </a:cubicBezTo>
                  <a:cubicBezTo>
                    <a:pt x="2915" y="5640"/>
                    <a:pt x="3328" y="5521"/>
                    <a:pt x="3691" y="5275"/>
                  </a:cubicBezTo>
                  <a:lnTo>
                    <a:pt x="6072" y="3644"/>
                  </a:lnTo>
                  <a:lnTo>
                    <a:pt x="3596" y="0"/>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188" name="Google Shape;7188;p73"/>
            <p:cNvSpPr/>
            <p:nvPr/>
          </p:nvSpPr>
          <p:spPr>
            <a:xfrm>
              <a:off x="3765490" y="151317"/>
              <a:ext cx="196272" cy="181563"/>
            </a:xfrm>
            <a:custGeom>
              <a:avLst/>
              <a:gdLst/>
              <a:ahLst/>
              <a:cxnLst/>
              <a:rect l="l" t="t" r="r" b="b"/>
              <a:pathLst>
                <a:path w="6085" h="5629" extrusionOk="0">
                  <a:moveTo>
                    <a:pt x="3578" y="1"/>
                  </a:moveTo>
                  <a:cubicBezTo>
                    <a:pt x="3170" y="1"/>
                    <a:pt x="2757" y="119"/>
                    <a:pt x="2394" y="366"/>
                  </a:cubicBezTo>
                  <a:lnTo>
                    <a:pt x="1" y="1985"/>
                  </a:lnTo>
                  <a:lnTo>
                    <a:pt x="2477" y="5628"/>
                  </a:lnTo>
                  <a:lnTo>
                    <a:pt x="4871" y="4009"/>
                  </a:lnTo>
                  <a:cubicBezTo>
                    <a:pt x="5835" y="3354"/>
                    <a:pt x="6085" y="2044"/>
                    <a:pt x="5430" y="1080"/>
                  </a:cubicBezTo>
                  <a:lnTo>
                    <a:pt x="5323" y="925"/>
                  </a:lnTo>
                  <a:cubicBezTo>
                    <a:pt x="4915" y="324"/>
                    <a:pt x="4252" y="1"/>
                    <a:pt x="357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189" name="Google Shape;7189;p73"/>
            <p:cNvSpPr/>
            <p:nvPr/>
          </p:nvSpPr>
          <p:spPr>
            <a:xfrm>
              <a:off x="3575411" y="602242"/>
              <a:ext cx="345645" cy="344032"/>
            </a:xfrm>
            <a:custGeom>
              <a:avLst/>
              <a:gdLst/>
              <a:ahLst/>
              <a:cxnLst/>
              <a:rect l="l" t="t" r="r" b="b"/>
              <a:pathLst>
                <a:path w="10716" h="10666" extrusionOk="0">
                  <a:moveTo>
                    <a:pt x="4998" y="1"/>
                  </a:moveTo>
                  <a:cubicBezTo>
                    <a:pt x="4820" y="1"/>
                    <a:pt x="4665" y="136"/>
                    <a:pt x="4644" y="328"/>
                  </a:cubicBezTo>
                  <a:lnTo>
                    <a:pt x="4191" y="3805"/>
                  </a:lnTo>
                  <a:lnTo>
                    <a:pt x="703" y="3340"/>
                  </a:lnTo>
                  <a:cubicBezTo>
                    <a:pt x="688" y="3338"/>
                    <a:pt x="673" y="3338"/>
                    <a:pt x="659" y="3338"/>
                  </a:cubicBezTo>
                  <a:cubicBezTo>
                    <a:pt x="473" y="3338"/>
                    <a:pt x="308" y="3474"/>
                    <a:pt x="286" y="3662"/>
                  </a:cubicBezTo>
                  <a:lnTo>
                    <a:pt x="24" y="5638"/>
                  </a:lnTo>
                  <a:cubicBezTo>
                    <a:pt x="0" y="5840"/>
                    <a:pt x="143" y="6031"/>
                    <a:pt x="346" y="6055"/>
                  </a:cubicBezTo>
                  <a:lnTo>
                    <a:pt x="346" y="6043"/>
                  </a:lnTo>
                  <a:lnTo>
                    <a:pt x="3834" y="6507"/>
                  </a:lnTo>
                  <a:lnTo>
                    <a:pt x="3370" y="9984"/>
                  </a:lnTo>
                  <a:cubicBezTo>
                    <a:pt x="3334" y="10186"/>
                    <a:pt x="3477" y="10377"/>
                    <a:pt x="3691" y="10401"/>
                  </a:cubicBezTo>
                  <a:lnTo>
                    <a:pt x="5656" y="10663"/>
                  </a:lnTo>
                  <a:cubicBezTo>
                    <a:pt x="5671" y="10664"/>
                    <a:pt x="5685" y="10665"/>
                    <a:pt x="5700" y="10665"/>
                  </a:cubicBezTo>
                  <a:cubicBezTo>
                    <a:pt x="5885" y="10665"/>
                    <a:pt x="6050" y="10529"/>
                    <a:pt x="6072" y="10341"/>
                  </a:cubicBezTo>
                  <a:lnTo>
                    <a:pt x="6537" y="6864"/>
                  </a:lnTo>
                  <a:lnTo>
                    <a:pt x="10013" y="7329"/>
                  </a:lnTo>
                  <a:cubicBezTo>
                    <a:pt x="10028" y="7331"/>
                    <a:pt x="10043" y="7331"/>
                    <a:pt x="10058" y="7331"/>
                  </a:cubicBezTo>
                  <a:cubicBezTo>
                    <a:pt x="10243" y="7331"/>
                    <a:pt x="10408" y="7195"/>
                    <a:pt x="10430" y="7007"/>
                  </a:cubicBezTo>
                  <a:lnTo>
                    <a:pt x="10692" y="5031"/>
                  </a:lnTo>
                  <a:cubicBezTo>
                    <a:pt x="10716" y="4828"/>
                    <a:pt x="10573" y="4638"/>
                    <a:pt x="10371" y="4614"/>
                  </a:cubicBezTo>
                  <a:lnTo>
                    <a:pt x="6894" y="4150"/>
                  </a:lnTo>
                  <a:lnTo>
                    <a:pt x="7358" y="673"/>
                  </a:lnTo>
                  <a:cubicBezTo>
                    <a:pt x="7382" y="471"/>
                    <a:pt x="7239" y="280"/>
                    <a:pt x="7037" y="256"/>
                  </a:cubicBezTo>
                  <a:lnTo>
                    <a:pt x="5060" y="6"/>
                  </a:lnTo>
                  <a:cubicBezTo>
                    <a:pt x="5040" y="3"/>
                    <a:pt x="5019" y="1"/>
                    <a:pt x="499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190" name="Google Shape;7190;p73"/>
            <p:cNvSpPr/>
            <p:nvPr/>
          </p:nvSpPr>
          <p:spPr>
            <a:xfrm>
              <a:off x="3133001" y="1123290"/>
              <a:ext cx="349870" cy="436217"/>
            </a:xfrm>
            <a:custGeom>
              <a:avLst/>
              <a:gdLst/>
              <a:ahLst/>
              <a:cxnLst/>
              <a:rect l="l" t="t" r="r" b="b"/>
              <a:pathLst>
                <a:path w="10847" h="13524" extrusionOk="0">
                  <a:moveTo>
                    <a:pt x="4148" y="429"/>
                  </a:moveTo>
                  <a:cubicBezTo>
                    <a:pt x="4437" y="429"/>
                    <a:pt x="4723" y="604"/>
                    <a:pt x="4775" y="997"/>
                  </a:cubicBezTo>
                  <a:cubicBezTo>
                    <a:pt x="4810" y="1188"/>
                    <a:pt x="4751" y="1390"/>
                    <a:pt x="4620" y="1533"/>
                  </a:cubicBezTo>
                  <a:lnTo>
                    <a:pt x="3834" y="1688"/>
                  </a:lnTo>
                  <a:cubicBezTo>
                    <a:pt x="3656" y="1593"/>
                    <a:pt x="3536" y="1426"/>
                    <a:pt x="3501" y="1224"/>
                  </a:cubicBezTo>
                  <a:cubicBezTo>
                    <a:pt x="3386" y="725"/>
                    <a:pt x="3770" y="429"/>
                    <a:pt x="4148" y="429"/>
                  </a:cubicBezTo>
                  <a:close/>
                  <a:moveTo>
                    <a:pt x="7843" y="2740"/>
                  </a:moveTo>
                  <a:cubicBezTo>
                    <a:pt x="8105" y="2740"/>
                    <a:pt x="8341" y="2921"/>
                    <a:pt x="8394" y="3188"/>
                  </a:cubicBezTo>
                  <a:lnTo>
                    <a:pt x="9775" y="10761"/>
                  </a:lnTo>
                  <a:cubicBezTo>
                    <a:pt x="9835" y="11058"/>
                    <a:pt x="9632" y="11344"/>
                    <a:pt x="9347" y="11392"/>
                  </a:cubicBezTo>
                  <a:lnTo>
                    <a:pt x="3072" y="12535"/>
                  </a:lnTo>
                  <a:cubicBezTo>
                    <a:pt x="3037" y="12542"/>
                    <a:pt x="3002" y="12545"/>
                    <a:pt x="2968" y="12545"/>
                  </a:cubicBezTo>
                  <a:cubicBezTo>
                    <a:pt x="2710" y="12545"/>
                    <a:pt x="2483" y="12357"/>
                    <a:pt x="2441" y="12094"/>
                  </a:cubicBezTo>
                  <a:lnTo>
                    <a:pt x="1060" y="4534"/>
                  </a:lnTo>
                  <a:cubicBezTo>
                    <a:pt x="1000" y="4236"/>
                    <a:pt x="1203" y="3950"/>
                    <a:pt x="1500" y="3903"/>
                  </a:cubicBezTo>
                  <a:lnTo>
                    <a:pt x="2251" y="3760"/>
                  </a:lnTo>
                  <a:cubicBezTo>
                    <a:pt x="2283" y="3975"/>
                    <a:pt x="2471" y="4122"/>
                    <a:pt x="2682" y="4122"/>
                  </a:cubicBezTo>
                  <a:cubicBezTo>
                    <a:pt x="2705" y="4122"/>
                    <a:pt x="2728" y="4120"/>
                    <a:pt x="2751" y="4117"/>
                  </a:cubicBezTo>
                  <a:lnTo>
                    <a:pt x="6668" y="3391"/>
                  </a:lnTo>
                  <a:cubicBezTo>
                    <a:pt x="6894" y="3355"/>
                    <a:pt x="7061" y="3129"/>
                    <a:pt x="7013" y="2890"/>
                  </a:cubicBezTo>
                  <a:lnTo>
                    <a:pt x="7751" y="2748"/>
                  </a:lnTo>
                  <a:cubicBezTo>
                    <a:pt x="7782" y="2743"/>
                    <a:pt x="7812" y="2740"/>
                    <a:pt x="7843" y="2740"/>
                  </a:cubicBezTo>
                  <a:close/>
                  <a:moveTo>
                    <a:pt x="4150" y="0"/>
                  </a:moveTo>
                  <a:cubicBezTo>
                    <a:pt x="4081" y="0"/>
                    <a:pt x="4011" y="7"/>
                    <a:pt x="3941" y="21"/>
                  </a:cubicBezTo>
                  <a:cubicBezTo>
                    <a:pt x="3346" y="128"/>
                    <a:pt x="2953" y="700"/>
                    <a:pt x="3072" y="1307"/>
                  </a:cubicBezTo>
                  <a:cubicBezTo>
                    <a:pt x="3096" y="1474"/>
                    <a:pt x="3179" y="1640"/>
                    <a:pt x="3286" y="1783"/>
                  </a:cubicBezTo>
                  <a:lnTo>
                    <a:pt x="2513" y="1926"/>
                  </a:lnTo>
                  <a:cubicBezTo>
                    <a:pt x="2191" y="1986"/>
                    <a:pt x="1977" y="2295"/>
                    <a:pt x="2036" y="2617"/>
                  </a:cubicBezTo>
                  <a:lnTo>
                    <a:pt x="2084" y="2890"/>
                  </a:lnTo>
                  <a:lnTo>
                    <a:pt x="798" y="3129"/>
                  </a:lnTo>
                  <a:cubicBezTo>
                    <a:pt x="310" y="3212"/>
                    <a:pt x="0" y="3676"/>
                    <a:pt x="84" y="4164"/>
                  </a:cubicBezTo>
                  <a:lnTo>
                    <a:pt x="1655" y="12785"/>
                  </a:lnTo>
                  <a:cubicBezTo>
                    <a:pt x="1740" y="13221"/>
                    <a:pt x="2120" y="13524"/>
                    <a:pt x="2549" y="13524"/>
                  </a:cubicBezTo>
                  <a:cubicBezTo>
                    <a:pt x="2600" y="13524"/>
                    <a:pt x="2651" y="13520"/>
                    <a:pt x="2703" y="13511"/>
                  </a:cubicBezTo>
                  <a:lnTo>
                    <a:pt x="10037" y="12165"/>
                  </a:lnTo>
                  <a:cubicBezTo>
                    <a:pt x="10525" y="12082"/>
                    <a:pt x="10847" y="11618"/>
                    <a:pt x="10752" y="11130"/>
                  </a:cubicBezTo>
                  <a:lnTo>
                    <a:pt x="9180" y="2498"/>
                  </a:lnTo>
                  <a:cubicBezTo>
                    <a:pt x="9107" y="2067"/>
                    <a:pt x="8737" y="1766"/>
                    <a:pt x="8316" y="1766"/>
                  </a:cubicBezTo>
                  <a:cubicBezTo>
                    <a:pt x="8260" y="1766"/>
                    <a:pt x="8202" y="1772"/>
                    <a:pt x="8144" y="1783"/>
                  </a:cubicBezTo>
                  <a:lnTo>
                    <a:pt x="6858" y="2009"/>
                  </a:lnTo>
                  <a:lnTo>
                    <a:pt x="6799" y="1736"/>
                  </a:lnTo>
                  <a:cubicBezTo>
                    <a:pt x="6745" y="1446"/>
                    <a:pt x="6497" y="1252"/>
                    <a:pt x="6213" y="1252"/>
                  </a:cubicBezTo>
                  <a:cubicBezTo>
                    <a:pt x="6183" y="1252"/>
                    <a:pt x="6152" y="1255"/>
                    <a:pt x="6120" y="1259"/>
                  </a:cubicBezTo>
                  <a:lnTo>
                    <a:pt x="5180" y="1438"/>
                  </a:lnTo>
                  <a:cubicBezTo>
                    <a:pt x="5227" y="1259"/>
                    <a:pt x="5239" y="1081"/>
                    <a:pt x="5203" y="914"/>
                  </a:cubicBezTo>
                  <a:cubicBezTo>
                    <a:pt x="5119" y="378"/>
                    <a:pt x="4665" y="0"/>
                    <a:pt x="4150"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191" name="Google Shape;7191;p73"/>
            <p:cNvSpPr/>
            <p:nvPr/>
          </p:nvSpPr>
          <p:spPr>
            <a:xfrm>
              <a:off x="3194834" y="1280275"/>
              <a:ext cx="60123" cy="49866"/>
            </a:xfrm>
            <a:custGeom>
              <a:avLst/>
              <a:gdLst/>
              <a:ahLst/>
              <a:cxnLst/>
              <a:rect l="l" t="t" r="r" b="b"/>
              <a:pathLst>
                <a:path w="1864" h="1546" extrusionOk="0">
                  <a:moveTo>
                    <a:pt x="1014" y="1"/>
                  </a:moveTo>
                  <a:cubicBezTo>
                    <a:pt x="970" y="1"/>
                    <a:pt x="926" y="4"/>
                    <a:pt x="881" y="12"/>
                  </a:cubicBezTo>
                  <a:cubicBezTo>
                    <a:pt x="191" y="131"/>
                    <a:pt x="0" y="1012"/>
                    <a:pt x="572" y="1405"/>
                  </a:cubicBezTo>
                  <a:cubicBezTo>
                    <a:pt x="710" y="1502"/>
                    <a:pt x="860" y="1545"/>
                    <a:pt x="1007" y="1545"/>
                  </a:cubicBezTo>
                  <a:cubicBezTo>
                    <a:pt x="1454" y="1545"/>
                    <a:pt x="1864" y="1142"/>
                    <a:pt x="1774" y="631"/>
                  </a:cubicBezTo>
                  <a:cubicBezTo>
                    <a:pt x="1700" y="259"/>
                    <a:pt x="1378" y="1"/>
                    <a:pt x="101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192" name="Google Shape;7192;p73"/>
            <p:cNvSpPr/>
            <p:nvPr/>
          </p:nvSpPr>
          <p:spPr>
            <a:xfrm>
              <a:off x="3262570" y="1265502"/>
              <a:ext cx="125472" cy="43996"/>
            </a:xfrm>
            <a:custGeom>
              <a:avLst/>
              <a:gdLst/>
              <a:ahLst/>
              <a:cxnLst/>
              <a:rect l="l" t="t" r="r" b="b"/>
              <a:pathLst>
                <a:path w="3890" h="1364" extrusionOk="0">
                  <a:moveTo>
                    <a:pt x="3293" y="0"/>
                  </a:moveTo>
                  <a:cubicBezTo>
                    <a:pt x="3252" y="0"/>
                    <a:pt x="3209" y="6"/>
                    <a:pt x="3163" y="17"/>
                  </a:cubicBezTo>
                  <a:lnTo>
                    <a:pt x="567" y="494"/>
                  </a:lnTo>
                  <a:cubicBezTo>
                    <a:pt x="1" y="571"/>
                    <a:pt x="108" y="1364"/>
                    <a:pt x="608" y="1364"/>
                  </a:cubicBezTo>
                  <a:cubicBezTo>
                    <a:pt x="644" y="1364"/>
                    <a:pt x="682" y="1360"/>
                    <a:pt x="722" y="1351"/>
                  </a:cubicBezTo>
                  <a:lnTo>
                    <a:pt x="3318" y="875"/>
                  </a:lnTo>
                  <a:cubicBezTo>
                    <a:pt x="3890" y="809"/>
                    <a:pt x="3791" y="0"/>
                    <a:pt x="3293"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193" name="Google Shape;7193;p73"/>
            <p:cNvSpPr/>
            <p:nvPr/>
          </p:nvSpPr>
          <p:spPr>
            <a:xfrm>
              <a:off x="3207510" y="1349784"/>
              <a:ext cx="60123" cy="49866"/>
            </a:xfrm>
            <a:custGeom>
              <a:avLst/>
              <a:gdLst/>
              <a:ahLst/>
              <a:cxnLst/>
              <a:rect l="l" t="t" r="r" b="b"/>
              <a:pathLst>
                <a:path w="1864" h="1546" extrusionOk="0">
                  <a:moveTo>
                    <a:pt x="1013" y="1"/>
                  </a:moveTo>
                  <a:cubicBezTo>
                    <a:pt x="970" y="1"/>
                    <a:pt x="926" y="4"/>
                    <a:pt x="881" y="12"/>
                  </a:cubicBezTo>
                  <a:cubicBezTo>
                    <a:pt x="203" y="131"/>
                    <a:pt x="0" y="1012"/>
                    <a:pt x="572" y="1405"/>
                  </a:cubicBezTo>
                  <a:cubicBezTo>
                    <a:pt x="710" y="1502"/>
                    <a:pt x="861" y="1545"/>
                    <a:pt x="1008" y="1545"/>
                  </a:cubicBezTo>
                  <a:cubicBezTo>
                    <a:pt x="1454" y="1545"/>
                    <a:pt x="1864" y="1145"/>
                    <a:pt x="1774" y="643"/>
                  </a:cubicBezTo>
                  <a:cubicBezTo>
                    <a:pt x="1700" y="260"/>
                    <a:pt x="1378" y="1"/>
                    <a:pt x="101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194" name="Google Shape;7194;p73"/>
            <p:cNvSpPr/>
            <p:nvPr/>
          </p:nvSpPr>
          <p:spPr>
            <a:xfrm>
              <a:off x="3277149" y="1335140"/>
              <a:ext cx="121247" cy="43544"/>
            </a:xfrm>
            <a:custGeom>
              <a:avLst/>
              <a:gdLst/>
              <a:ahLst/>
              <a:cxnLst/>
              <a:rect l="l" t="t" r="r" b="b"/>
              <a:pathLst>
                <a:path w="3759" h="1350" extrusionOk="0">
                  <a:moveTo>
                    <a:pt x="3139" y="0"/>
                  </a:moveTo>
                  <a:cubicBezTo>
                    <a:pt x="3127" y="0"/>
                    <a:pt x="3116" y="1"/>
                    <a:pt x="3104" y="2"/>
                  </a:cubicBezTo>
                  <a:lnTo>
                    <a:pt x="508" y="478"/>
                  </a:lnTo>
                  <a:cubicBezTo>
                    <a:pt x="0" y="628"/>
                    <a:pt x="119" y="1349"/>
                    <a:pt x="615" y="1349"/>
                  </a:cubicBezTo>
                  <a:cubicBezTo>
                    <a:pt x="631" y="1349"/>
                    <a:pt x="647" y="1348"/>
                    <a:pt x="663" y="1347"/>
                  </a:cubicBezTo>
                  <a:lnTo>
                    <a:pt x="3258" y="883"/>
                  </a:lnTo>
                  <a:cubicBezTo>
                    <a:pt x="3759" y="731"/>
                    <a:pt x="3634" y="0"/>
                    <a:pt x="3139"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195" name="Google Shape;7195;p73"/>
            <p:cNvSpPr/>
            <p:nvPr/>
          </p:nvSpPr>
          <p:spPr>
            <a:xfrm>
              <a:off x="3221315" y="1424293"/>
              <a:ext cx="59769" cy="49834"/>
            </a:xfrm>
            <a:custGeom>
              <a:avLst/>
              <a:gdLst/>
              <a:ahLst/>
              <a:cxnLst/>
              <a:rect l="l" t="t" r="r" b="b"/>
              <a:pathLst>
                <a:path w="1853" h="1545" extrusionOk="0">
                  <a:moveTo>
                    <a:pt x="1003" y="0"/>
                  </a:moveTo>
                  <a:cubicBezTo>
                    <a:pt x="959" y="0"/>
                    <a:pt x="914" y="4"/>
                    <a:pt x="870" y="12"/>
                  </a:cubicBezTo>
                  <a:cubicBezTo>
                    <a:pt x="191" y="131"/>
                    <a:pt x="1" y="1012"/>
                    <a:pt x="560" y="1405"/>
                  </a:cubicBezTo>
                  <a:cubicBezTo>
                    <a:pt x="701" y="1502"/>
                    <a:pt x="853" y="1545"/>
                    <a:pt x="1000" y="1545"/>
                  </a:cubicBezTo>
                  <a:cubicBezTo>
                    <a:pt x="1449" y="1545"/>
                    <a:pt x="1853" y="1142"/>
                    <a:pt x="1763" y="631"/>
                  </a:cubicBezTo>
                  <a:cubicBezTo>
                    <a:pt x="1699" y="259"/>
                    <a:pt x="1369" y="0"/>
                    <a:pt x="1003"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196" name="Google Shape;7196;p73"/>
            <p:cNvSpPr/>
            <p:nvPr/>
          </p:nvSpPr>
          <p:spPr>
            <a:xfrm>
              <a:off x="3290567" y="1409230"/>
              <a:ext cx="121924" cy="43931"/>
            </a:xfrm>
            <a:custGeom>
              <a:avLst/>
              <a:gdLst/>
              <a:ahLst/>
              <a:cxnLst/>
              <a:rect l="l" t="t" r="r" b="b"/>
              <a:pathLst>
                <a:path w="3780" h="1362" extrusionOk="0">
                  <a:moveTo>
                    <a:pt x="3152" y="0"/>
                  </a:moveTo>
                  <a:cubicBezTo>
                    <a:pt x="3137" y="0"/>
                    <a:pt x="3121" y="1"/>
                    <a:pt x="3104" y="2"/>
                  </a:cubicBezTo>
                  <a:lnTo>
                    <a:pt x="3104" y="14"/>
                  </a:lnTo>
                  <a:lnTo>
                    <a:pt x="509" y="479"/>
                  </a:lnTo>
                  <a:cubicBezTo>
                    <a:pt x="0" y="617"/>
                    <a:pt x="120" y="1362"/>
                    <a:pt x="617" y="1362"/>
                  </a:cubicBezTo>
                  <a:cubicBezTo>
                    <a:pt x="633" y="1362"/>
                    <a:pt x="648" y="1361"/>
                    <a:pt x="664" y="1360"/>
                  </a:cubicBezTo>
                  <a:lnTo>
                    <a:pt x="3271" y="883"/>
                  </a:lnTo>
                  <a:cubicBezTo>
                    <a:pt x="3779" y="733"/>
                    <a:pt x="3660" y="0"/>
                    <a:pt x="315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197" name="Google Shape;7197;p73"/>
            <p:cNvSpPr/>
            <p:nvPr/>
          </p:nvSpPr>
          <p:spPr>
            <a:xfrm>
              <a:off x="3632631" y="1251439"/>
              <a:ext cx="196272" cy="181563"/>
            </a:xfrm>
            <a:custGeom>
              <a:avLst/>
              <a:gdLst/>
              <a:ahLst/>
              <a:cxnLst/>
              <a:rect l="l" t="t" r="r" b="b"/>
              <a:pathLst>
                <a:path w="6085" h="5629" extrusionOk="0">
                  <a:moveTo>
                    <a:pt x="3608" y="1"/>
                  </a:moveTo>
                  <a:lnTo>
                    <a:pt x="1215" y="1620"/>
                  </a:lnTo>
                  <a:cubicBezTo>
                    <a:pt x="250" y="2275"/>
                    <a:pt x="0" y="3585"/>
                    <a:pt x="667" y="4549"/>
                  </a:cubicBezTo>
                  <a:lnTo>
                    <a:pt x="774" y="4704"/>
                  </a:lnTo>
                  <a:cubicBezTo>
                    <a:pt x="1182" y="5305"/>
                    <a:pt x="1845" y="5629"/>
                    <a:pt x="2519" y="5629"/>
                  </a:cubicBezTo>
                  <a:cubicBezTo>
                    <a:pt x="2927" y="5629"/>
                    <a:pt x="3340" y="5510"/>
                    <a:pt x="3703" y="5264"/>
                  </a:cubicBezTo>
                  <a:lnTo>
                    <a:pt x="6084" y="3644"/>
                  </a:lnTo>
                  <a:lnTo>
                    <a:pt x="3608" y="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198" name="Google Shape;7198;p73"/>
            <p:cNvSpPr/>
            <p:nvPr/>
          </p:nvSpPr>
          <p:spPr>
            <a:xfrm>
              <a:off x="3765490" y="1176188"/>
              <a:ext cx="196272" cy="181660"/>
            </a:xfrm>
            <a:custGeom>
              <a:avLst/>
              <a:gdLst/>
              <a:ahLst/>
              <a:cxnLst/>
              <a:rect l="l" t="t" r="r" b="b"/>
              <a:pathLst>
                <a:path w="6085" h="5632" extrusionOk="0">
                  <a:moveTo>
                    <a:pt x="3589" y="1"/>
                  </a:moveTo>
                  <a:cubicBezTo>
                    <a:pt x="3177" y="1"/>
                    <a:pt x="2761" y="120"/>
                    <a:pt x="2394" y="369"/>
                  </a:cubicBezTo>
                  <a:lnTo>
                    <a:pt x="1" y="1989"/>
                  </a:lnTo>
                  <a:lnTo>
                    <a:pt x="2477" y="5632"/>
                  </a:lnTo>
                  <a:lnTo>
                    <a:pt x="4871" y="4001"/>
                  </a:lnTo>
                  <a:cubicBezTo>
                    <a:pt x="5835" y="3346"/>
                    <a:pt x="6085" y="2036"/>
                    <a:pt x="5430" y="1072"/>
                  </a:cubicBezTo>
                  <a:lnTo>
                    <a:pt x="5430" y="1072"/>
                  </a:lnTo>
                  <a:lnTo>
                    <a:pt x="5430" y="1084"/>
                  </a:lnTo>
                  <a:lnTo>
                    <a:pt x="5323" y="917"/>
                  </a:lnTo>
                  <a:cubicBezTo>
                    <a:pt x="4917" y="319"/>
                    <a:pt x="4260" y="1"/>
                    <a:pt x="3589"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199" name="Google Shape;7199;p73"/>
            <p:cNvSpPr/>
            <p:nvPr/>
          </p:nvSpPr>
          <p:spPr>
            <a:xfrm>
              <a:off x="2108389" y="99161"/>
              <a:ext cx="349515" cy="435378"/>
            </a:xfrm>
            <a:custGeom>
              <a:avLst/>
              <a:gdLst/>
              <a:ahLst/>
              <a:cxnLst/>
              <a:rect l="l" t="t" r="r" b="b"/>
              <a:pathLst>
                <a:path w="10836" h="13498" extrusionOk="0">
                  <a:moveTo>
                    <a:pt x="4147" y="412"/>
                  </a:moveTo>
                  <a:cubicBezTo>
                    <a:pt x="4434" y="412"/>
                    <a:pt x="4718" y="584"/>
                    <a:pt x="4775" y="971"/>
                  </a:cubicBezTo>
                  <a:cubicBezTo>
                    <a:pt x="4799" y="1173"/>
                    <a:pt x="4751" y="1364"/>
                    <a:pt x="4620" y="1518"/>
                  </a:cubicBezTo>
                  <a:lnTo>
                    <a:pt x="3834" y="1661"/>
                  </a:lnTo>
                  <a:cubicBezTo>
                    <a:pt x="3656" y="1566"/>
                    <a:pt x="3537" y="1399"/>
                    <a:pt x="3501" y="1209"/>
                  </a:cubicBezTo>
                  <a:cubicBezTo>
                    <a:pt x="3386" y="709"/>
                    <a:pt x="3770" y="412"/>
                    <a:pt x="4147" y="412"/>
                  </a:cubicBezTo>
                  <a:close/>
                  <a:moveTo>
                    <a:pt x="7842" y="2726"/>
                  </a:moveTo>
                  <a:cubicBezTo>
                    <a:pt x="8105" y="2726"/>
                    <a:pt x="8340" y="2907"/>
                    <a:pt x="8382" y="3185"/>
                  </a:cubicBezTo>
                  <a:lnTo>
                    <a:pt x="9775" y="10746"/>
                  </a:lnTo>
                  <a:cubicBezTo>
                    <a:pt x="9823" y="11043"/>
                    <a:pt x="9633" y="11329"/>
                    <a:pt x="9323" y="11377"/>
                  </a:cubicBezTo>
                  <a:lnTo>
                    <a:pt x="3060" y="12520"/>
                  </a:lnTo>
                  <a:cubicBezTo>
                    <a:pt x="3025" y="12527"/>
                    <a:pt x="2990" y="12530"/>
                    <a:pt x="2956" y="12530"/>
                  </a:cubicBezTo>
                  <a:cubicBezTo>
                    <a:pt x="2699" y="12530"/>
                    <a:pt x="2471" y="12342"/>
                    <a:pt x="2429" y="12079"/>
                  </a:cubicBezTo>
                  <a:lnTo>
                    <a:pt x="1048" y="4507"/>
                  </a:lnTo>
                  <a:cubicBezTo>
                    <a:pt x="989" y="4209"/>
                    <a:pt x="1191" y="3935"/>
                    <a:pt x="1489" y="3876"/>
                  </a:cubicBezTo>
                  <a:lnTo>
                    <a:pt x="2239" y="3745"/>
                  </a:lnTo>
                  <a:cubicBezTo>
                    <a:pt x="2270" y="3954"/>
                    <a:pt x="2448" y="4099"/>
                    <a:pt x="2653" y="4099"/>
                  </a:cubicBezTo>
                  <a:cubicBezTo>
                    <a:pt x="2681" y="4099"/>
                    <a:pt x="2710" y="4096"/>
                    <a:pt x="2739" y="4090"/>
                  </a:cubicBezTo>
                  <a:lnTo>
                    <a:pt x="6656" y="3376"/>
                  </a:lnTo>
                  <a:cubicBezTo>
                    <a:pt x="6894" y="3340"/>
                    <a:pt x="7049" y="3114"/>
                    <a:pt x="7001" y="2876"/>
                  </a:cubicBezTo>
                  <a:lnTo>
                    <a:pt x="7751" y="2733"/>
                  </a:lnTo>
                  <a:cubicBezTo>
                    <a:pt x="7782" y="2728"/>
                    <a:pt x="7812" y="2726"/>
                    <a:pt x="7842" y="2726"/>
                  </a:cubicBezTo>
                  <a:close/>
                  <a:moveTo>
                    <a:pt x="4134" y="1"/>
                  </a:moveTo>
                  <a:cubicBezTo>
                    <a:pt x="4071" y="1"/>
                    <a:pt x="4006" y="6"/>
                    <a:pt x="3941" y="18"/>
                  </a:cubicBezTo>
                  <a:cubicBezTo>
                    <a:pt x="3346" y="125"/>
                    <a:pt x="2953" y="697"/>
                    <a:pt x="3072" y="1280"/>
                  </a:cubicBezTo>
                  <a:cubicBezTo>
                    <a:pt x="3096" y="1459"/>
                    <a:pt x="3167" y="1614"/>
                    <a:pt x="3275" y="1756"/>
                  </a:cubicBezTo>
                  <a:lnTo>
                    <a:pt x="2501" y="1899"/>
                  </a:lnTo>
                  <a:cubicBezTo>
                    <a:pt x="2191" y="1959"/>
                    <a:pt x="1977" y="2268"/>
                    <a:pt x="2036" y="2578"/>
                  </a:cubicBezTo>
                  <a:lnTo>
                    <a:pt x="2084" y="2864"/>
                  </a:lnTo>
                  <a:lnTo>
                    <a:pt x="798" y="3102"/>
                  </a:lnTo>
                  <a:cubicBezTo>
                    <a:pt x="310" y="3185"/>
                    <a:pt x="0" y="3650"/>
                    <a:pt x="84" y="4126"/>
                  </a:cubicBezTo>
                  <a:lnTo>
                    <a:pt x="1655" y="12758"/>
                  </a:lnTo>
                  <a:cubicBezTo>
                    <a:pt x="1741" y="13194"/>
                    <a:pt x="2111" y="13497"/>
                    <a:pt x="2537" y="13497"/>
                  </a:cubicBezTo>
                  <a:cubicBezTo>
                    <a:pt x="2588" y="13497"/>
                    <a:pt x="2639" y="13493"/>
                    <a:pt x="2691" y="13484"/>
                  </a:cubicBezTo>
                  <a:lnTo>
                    <a:pt x="10025" y="12139"/>
                  </a:lnTo>
                  <a:cubicBezTo>
                    <a:pt x="10514" y="12055"/>
                    <a:pt x="10835" y="11579"/>
                    <a:pt x="10752" y="11103"/>
                  </a:cubicBezTo>
                  <a:lnTo>
                    <a:pt x="9168" y="2483"/>
                  </a:lnTo>
                  <a:cubicBezTo>
                    <a:pt x="9094" y="2046"/>
                    <a:pt x="8715" y="1743"/>
                    <a:pt x="8287" y="1743"/>
                  </a:cubicBezTo>
                  <a:cubicBezTo>
                    <a:pt x="8236" y="1743"/>
                    <a:pt x="8184" y="1748"/>
                    <a:pt x="8132" y="1756"/>
                  </a:cubicBezTo>
                  <a:lnTo>
                    <a:pt x="6847" y="1995"/>
                  </a:lnTo>
                  <a:lnTo>
                    <a:pt x="6799" y="1721"/>
                  </a:lnTo>
                  <a:cubicBezTo>
                    <a:pt x="6746" y="1435"/>
                    <a:pt x="6506" y="1235"/>
                    <a:pt x="6228" y="1235"/>
                  </a:cubicBezTo>
                  <a:cubicBezTo>
                    <a:pt x="6192" y="1235"/>
                    <a:pt x="6156" y="1238"/>
                    <a:pt x="6120" y="1245"/>
                  </a:cubicBezTo>
                  <a:lnTo>
                    <a:pt x="5168" y="1411"/>
                  </a:lnTo>
                  <a:cubicBezTo>
                    <a:pt x="5227" y="1245"/>
                    <a:pt x="5239" y="1066"/>
                    <a:pt x="5203" y="899"/>
                  </a:cubicBezTo>
                  <a:cubicBezTo>
                    <a:pt x="5108" y="370"/>
                    <a:pt x="4646" y="1"/>
                    <a:pt x="413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200" name="Google Shape;7200;p73"/>
            <p:cNvSpPr/>
            <p:nvPr/>
          </p:nvSpPr>
          <p:spPr>
            <a:xfrm>
              <a:off x="2170222" y="255566"/>
              <a:ext cx="60059" cy="49898"/>
            </a:xfrm>
            <a:custGeom>
              <a:avLst/>
              <a:gdLst/>
              <a:ahLst/>
              <a:cxnLst/>
              <a:rect l="l" t="t" r="r" b="b"/>
              <a:pathLst>
                <a:path w="1862" h="1547" extrusionOk="0">
                  <a:moveTo>
                    <a:pt x="1015" y="1"/>
                  </a:moveTo>
                  <a:cubicBezTo>
                    <a:pt x="967" y="1"/>
                    <a:pt x="918" y="5"/>
                    <a:pt x="869" y="15"/>
                  </a:cubicBezTo>
                  <a:cubicBezTo>
                    <a:pt x="191" y="134"/>
                    <a:pt x="0" y="1015"/>
                    <a:pt x="572" y="1408"/>
                  </a:cubicBezTo>
                  <a:cubicBezTo>
                    <a:pt x="709" y="1504"/>
                    <a:pt x="857" y="1547"/>
                    <a:pt x="1002" y="1547"/>
                  </a:cubicBezTo>
                  <a:cubicBezTo>
                    <a:pt x="1450" y="1547"/>
                    <a:pt x="1861" y="1138"/>
                    <a:pt x="1762" y="634"/>
                  </a:cubicBezTo>
                  <a:cubicBezTo>
                    <a:pt x="1699" y="266"/>
                    <a:pt x="1377" y="1"/>
                    <a:pt x="1015"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201" name="Google Shape;7201;p73"/>
            <p:cNvSpPr/>
            <p:nvPr/>
          </p:nvSpPr>
          <p:spPr>
            <a:xfrm>
              <a:off x="2238409" y="241019"/>
              <a:ext cx="124117" cy="43706"/>
            </a:xfrm>
            <a:custGeom>
              <a:avLst/>
              <a:gdLst/>
              <a:ahLst/>
              <a:cxnLst/>
              <a:rect l="l" t="t" r="r" b="b"/>
              <a:pathLst>
                <a:path w="3848" h="1355" extrusionOk="0">
                  <a:moveTo>
                    <a:pt x="3261" y="1"/>
                  </a:moveTo>
                  <a:cubicBezTo>
                    <a:pt x="3225" y="1"/>
                    <a:pt x="3188" y="5"/>
                    <a:pt x="3149" y="14"/>
                  </a:cubicBezTo>
                  <a:lnTo>
                    <a:pt x="553" y="490"/>
                  </a:lnTo>
                  <a:cubicBezTo>
                    <a:pt x="1" y="580"/>
                    <a:pt x="121" y="1354"/>
                    <a:pt x="622" y="1354"/>
                  </a:cubicBezTo>
                  <a:cubicBezTo>
                    <a:pt x="649" y="1354"/>
                    <a:pt x="678" y="1352"/>
                    <a:pt x="708" y="1347"/>
                  </a:cubicBezTo>
                  <a:lnTo>
                    <a:pt x="3292" y="871"/>
                  </a:lnTo>
                  <a:cubicBezTo>
                    <a:pt x="3847" y="793"/>
                    <a:pt x="3750" y="1"/>
                    <a:pt x="3261"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202" name="Google Shape;7202;p73"/>
            <p:cNvSpPr/>
            <p:nvPr/>
          </p:nvSpPr>
          <p:spPr>
            <a:xfrm>
              <a:off x="2182898" y="325172"/>
              <a:ext cx="60123" cy="49866"/>
            </a:xfrm>
            <a:custGeom>
              <a:avLst/>
              <a:gdLst/>
              <a:ahLst/>
              <a:cxnLst/>
              <a:rect l="l" t="t" r="r" b="b"/>
              <a:pathLst>
                <a:path w="1864" h="1546" extrusionOk="0">
                  <a:moveTo>
                    <a:pt x="1014" y="1"/>
                  </a:moveTo>
                  <a:cubicBezTo>
                    <a:pt x="970" y="1"/>
                    <a:pt x="926" y="4"/>
                    <a:pt x="881" y="12"/>
                  </a:cubicBezTo>
                  <a:cubicBezTo>
                    <a:pt x="191" y="131"/>
                    <a:pt x="0" y="1012"/>
                    <a:pt x="572" y="1405"/>
                  </a:cubicBezTo>
                  <a:cubicBezTo>
                    <a:pt x="710" y="1502"/>
                    <a:pt x="860" y="1545"/>
                    <a:pt x="1007" y="1545"/>
                  </a:cubicBezTo>
                  <a:cubicBezTo>
                    <a:pt x="1454" y="1545"/>
                    <a:pt x="1864" y="1142"/>
                    <a:pt x="1774" y="631"/>
                  </a:cubicBezTo>
                  <a:cubicBezTo>
                    <a:pt x="1700" y="259"/>
                    <a:pt x="1378" y="1"/>
                    <a:pt x="101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203" name="Google Shape;7203;p73"/>
            <p:cNvSpPr/>
            <p:nvPr/>
          </p:nvSpPr>
          <p:spPr>
            <a:xfrm>
              <a:off x="2252408" y="310528"/>
              <a:ext cx="121376" cy="43512"/>
            </a:xfrm>
            <a:custGeom>
              <a:avLst/>
              <a:gdLst/>
              <a:ahLst/>
              <a:cxnLst/>
              <a:rect l="l" t="t" r="r" b="b"/>
              <a:pathLst>
                <a:path w="3763" h="1349" extrusionOk="0">
                  <a:moveTo>
                    <a:pt x="3132" y="0"/>
                  </a:moveTo>
                  <a:cubicBezTo>
                    <a:pt x="3120" y="0"/>
                    <a:pt x="3108" y="1"/>
                    <a:pt x="3096" y="2"/>
                  </a:cubicBezTo>
                  <a:lnTo>
                    <a:pt x="500" y="478"/>
                  </a:lnTo>
                  <a:cubicBezTo>
                    <a:pt x="0" y="618"/>
                    <a:pt x="125" y="1348"/>
                    <a:pt x="631" y="1348"/>
                  </a:cubicBezTo>
                  <a:cubicBezTo>
                    <a:pt x="643" y="1348"/>
                    <a:pt x="655" y="1348"/>
                    <a:pt x="667" y="1347"/>
                  </a:cubicBezTo>
                  <a:lnTo>
                    <a:pt x="3263" y="871"/>
                  </a:lnTo>
                  <a:cubicBezTo>
                    <a:pt x="3763" y="731"/>
                    <a:pt x="3638" y="0"/>
                    <a:pt x="313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204" name="Google Shape;7204;p73"/>
            <p:cNvSpPr/>
            <p:nvPr/>
          </p:nvSpPr>
          <p:spPr>
            <a:xfrm>
              <a:off x="2196316" y="399294"/>
              <a:ext cx="60156" cy="50189"/>
            </a:xfrm>
            <a:custGeom>
              <a:avLst/>
              <a:gdLst/>
              <a:ahLst/>
              <a:cxnLst/>
              <a:rect l="l" t="t" r="r" b="b"/>
              <a:pathLst>
                <a:path w="1865" h="1556" extrusionOk="0">
                  <a:moveTo>
                    <a:pt x="1014" y="1"/>
                  </a:moveTo>
                  <a:cubicBezTo>
                    <a:pt x="971" y="1"/>
                    <a:pt x="926" y="4"/>
                    <a:pt x="882" y="12"/>
                  </a:cubicBezTo>
                  <a:cubicBezTo>
                    <a:pt x="191" y="131"/>
                    <a:pt x="1" y="1012"/>
                    <a:pt x="572" y="1417"/>
                  </a:cubicBezTo>
                  <a:cubicBezTo>
                    <a:pt x="709" y="1513"/>
                    <a:pt x="858" y="1556"/>
                    <a:pt x="1003" y="1556"/>
                  </a:cubicBezTo>
                  <a:cubicBezTo>
                    <a:pt x="1452" y="1556"/>
                    <a:pt x="1865" y="1147"/>
                    <a:pt x="1775" y="643"/>
                  </a:cubicBezTo>
                  <a:cubicBezTo>
                    <a:pt x="1701" y="260"/>
                    <a:pt x="1379" y="1"/>
                    <a:pt x="101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205" name="Google Shape;7205;p73"/>
            <p:cNvSpPr/>
            <p:nvPr/>
          </p:nvSpPr>
          <p:spPr>
            <a:xfrm>
              <a:off x="2265310" y="384586"/>
              <a:ext cx="122472" cy="44028"/>
            </a:xfrm>
            <a:custGeom>
              <a:avLst/>
              <a:gdLst/>
              <a:ahLst/>
              <a:cxnLst/>
              <a:rect l="l" t="t" r="r" b="b"/>
              <a:pathLst>
                <a:path w="3797" h="1365" extrusionOk="0">
                  <a:moveTo>
                    <a:pt x="3170" y="0"/>
                  </a:moveTo>
                  <a:cubicBezTo>
                    <a:pt x="3152" y="0"/>
                    <a:pt x="3132" y="1"/>
                    <a:pt x="3113" y="4"/>
                  </a:cubicBezTo>
                  <a:lnTo>
                    <a:pt x="3125" y="4"/>
                  </a:lnTo>
                  <a:lnTo>
                    <a:pt x="529" y="480"/>
                  </a:lnTo>
                  <a:cubicBezTo>
                    <a:pt x="1" y="606"/>
                    <a:pt x="115" y="1364"/>
                    <a:pt x="626" y="1364"/>
                  </a:cubicBezTo>
                  <a:cubicBezTo>
                    <a:pt x="645" y="1364"/>
                    <a:pt x="664" y="1363"/>
                    <a:pt x="684" y="1361"/>
                  </a:cubicBezTo>
                  <a:lnTo>
                    <a:pt x="3279" y="885"/>
                  </a:lnTo>
                  <a:cubicBezTo>
                    <a:pt x="3796" y="758"/>
                    <a:pt x="3681" y="0"/>
                    <a:pt x="3170"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206" name="Google Shape;7206;p73"/>
            <p:cNvSpPr/>
            <p:nvPr/>
          </p:nvSpPr>
          <p:spPr>
            <a:xfrm>
              <a:off x="2138741" y="708297"/>
              <a:ext cx="250783" cy="224721"/>
            </a:xfrm>
            <a:custGeom>
              <a:avLst/>
              <a:gdLst/>
              <a:ahLst/>
              <a:cxnLst/>
              <a:rect l="l" t="t" r="r" b="b"/>
              <a:pathLst>
                <a:path w="7775" h="6967" extrusionOk="0">
                  <a:moveTo>
                    <a:pt x="3934" y="1"/>
                  </a:moveTo>
                  <a:cubicBezTo>
                    <a:pt x="2904" y="1"/>
                    <a:pt x="1893" y="465"/>
                    <a:pt x="1226" y="1338"/>
                  </a:cubicBezTo>
                  <a:lnTo>
                    <a:pt x="6965" y="4969"/>
                  </a:lnTo>
                  <a:cubicBezTo>
                    <a:pt x="7775" y="3398"/>
                    <a:pt x="7251" y="1469"/>
                    <a:pt x="5763" y="528"/>
                  </a:cubicBezTo>
                  <a:cubicBezTo>
                    <a:pt x="5195" y="173"/>
                    <a:pt x="4561" y="1"/>
                    <a:pt x="3934" y="1"/>
                  </a:cubicBezTo>
                  <a:close/>
                  <a:moveTo>
                    <a:pt x="822" y="1993"/>
                  </a:moveTo>
                  <a:lnTo>
                    <a:pt x="822" y="1993"/>
                  </a:lnTo>
                  <a:cubicBezTo>
                    <a:pt x="0" y="3553"/>
                    <a:pt x="524" y="5493"/>
                    <a:pt x="2024" y="6434"/>
                  </a:cubicBezTo>
                  <a:cubicBezTo>
                    <a:pt x="2590" y="6793"/>
                    <a:pt x="3222" y="6966"/>
                    <a:pt x="3847" y="6966"/>
                  </a:cubicBezTo>
                  <a:cubicBezTo>
                    <a:pt x="4879" y="6966"/>
                    <a:pt x="5893" y="6495"/>
                    <a:pt x="6560" y="5612"/>
                  </a:cubicBezTo>
                  <a:lnTo>
                    <a:pt x="822" y="1993"/>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207" name="Google Shape;7207;p73"/>
            <p:cNvSpPr/>
            <p:nvPr/>
          </p:nvSpPr>
          <p:spPr>
            <a:xfrm>
              <a:off x="2608019" y="226472"/>
              <a:ext cx="196272" cy="181918"/>
            </a:xfrm>
            <a:custGeom>
              <a:avLst/>
              <a:gdLst/>
              <a:ahLst/>
              <a:cxnLst/>
              <a:rect l="l" t="t" r="r" b="b"/>
              <a:pathLst>
                <a:path w="6085" h="5640" extrusionOk="0">
                  <a:moveTo>
                    <a:pt x="3608" y="0"/>
                  </a:moveTo>
                  <a:lnTo>
                    <a:pt x="1215" y="1631"/>
                  </a:lnTo>
                  <a:cubicBezTo>
                    <a:pt x="250" y="2286"/>
                    <a:pt x="0" y="3596"/>
                    <a:pt x="655" y="4560"/>
                  </a:cubicBezTo>
                  <a:lnTo>
                    <a:pt x="762" y="4715"/>
                  </a:lnTo>
                  <a:cubicBezTo>
                    <a:pt x="1171" y="5316"/>
                    <a:pt x="1833" y="5640"/>
                    <a:pt x="2508" y="5640"/>
                  </a:cubicBezTo>
                  <a:cubicBezTo>
                    <a:pt x="2916" y="5640"/>
                    <a:pt x="3328" y="5521"/>
                    <a:pt x="3691" y="5275"/>
                  </a:cubicBezTo>
                  <a:lnTo>
                    <a:pt x="6085" y="3644"/>
                  </a:lnTo>
                  <a:lnTo>
                    <a:pt x="3608" y="0"/>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208" name="Google Shape;7208;p73"/>
            <p:cNvSpPr/>
            <p:nvPr/>
          </p:nvSpPr>
          <p:spPr>
            <a:xfrm>
              <a:off x="2740909" y="151317"/>
              <a:ext cx="196272" cy="181563"/>
            </a:xfrm>
            <a:custGeom>
              <a:avLst/>
              <a:gdLst/>
              <a:ahLst/>
              <a:cxnLst/>
              <a:rect l="l" t="t" r="r" b="b"/>
              <a:pathLst>
                <a:path w="6085" h="5629" extrusionOk="0">
                  <a:moveTo>
                    <a:pt x="3571" y="1"/>
                  </a:moveTo>
                  <a:cubicBezTo>
                    <a:pt x="3163" y="1"/>
                    <a:pt x="2752" y="119"/>
                    <a:pt x="2393" y="366"/>
                  </a:cubicBezTo>
                  <a:lnTo>
                    <a:pt x="0" y="1985"/>
                  </a:lnTo>
                  <a:lnTo>
                    <a:pt x="2477" y="5628"/>
                  </a:lnTo>
                  <a:lnTo>
                    <a:pt x="4870" y="4009"/>
                  </a:lnTo>
                  <a:cubicBezTo>
                    <a:pt x="5834" y="3354"/>
                    <a:pt x="6084" y="2044"/>
                    <a:pt x="5429" y="1080"/>
                  </a:cubicBezTo>
                  <a:lnTo>
                    <a:pt x="5310" y="925"/>
                  </a:lnTo>
                  <a:cubicBezTo>
                    <a:pt x="4910" y="324"/>
                    <a:pt x="4245" y="1"/>
                    <a:pt x="3571"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209" name="Google Shape;7209;p73"/>
            <p:cNvSpPr/>
            <p:nvPr/>
          </p:nvSpPr>
          <p:spPr>
            <a:xfrm>
              <a:off x="2550799" y="602242"/>
              <a:ext cx="346032" cy="344032"/>
            </a:xfrm>
            <a:custGeom>
              <a:avLst/>
              <a:gdLst/>
              <a:ahLst/>
              <a:cxnLst/>
              <a:rect l="l" t="t" r="r" b="b"/>
              <a:pathLst>
                <a:path w="10728" h="10666" extrusionOk="0">
                  <a:moveTo>
                    <a:pt x="5007" y="1"/>
                  </a:moveTo>
                  <a:cubicBezTo>
                    <a:pt x="4823" y="1"/>
                    <a:pt x="4676" y="136"/>
                    <a:pt x="4644" y="328"/>
                  </a:cubicBezTo>
                  <a:lnTo>
                    <a:pt x="4191" y="3805"/>
                  </a:lnTo>
                  <a:lnTo>
                    <a:pt x="715" y="3340"/>
                  </a:lnTo>
                  <a:cubicBezTo>
                    <a:pt x="699" y="3338"/>
                    <a:pt x="684" y="3338"/>
                    <a:pt x="668" y="3338"/>
                  </a:cubicBezTo>
                  <a:cubicBezTo>
                    <a:pt x="475" y="3338"/>
                    <a:pt x="319" y="3474"/>
                    <a:pt x="286" y="3662"/>
                  </a:cubicBezTo>
                  <a:lnTo>
                    <a:pt x="36" y="5638"/>
                  </a:lnTo>
                  <a:cubicBezTo>
                    <a:pt x="0" y="5840"/>
                    <a:pt x="143" y="6031"/>
                    <a:pt x="346" y="6055"/>
                  </a:cubicBezTo>
                  <a:lnTo>
                    <a:pt x="346" y="6043"/>
                  </a:lnTo>
                  <a:lnTo>
                    <a:pt x="3822" y="6507"/>
                  </a:lnTo>
                  <a:lnTo>
                    <a:pt x="3370" y="9984"/>
                  </a:lnTo>
                  <a:cubicBezTo>
                    <a:pt x="3334" y="10186"/>
                    <a:pt x="3489" y="10377"/>
                    <a:pt x="3691" y="10401"/>
                  </a:cubicBezTo>
                  <a:lnTo>
                    <a:pt x="5668" y="10663"/>
                  </a:lnTo>
                  <a:cubicBezTo>
                    <a:pt x="5683" y="10664"/>
                    <a:pt x="5697" y="10665"/>
                    <a:pt x="5712" y="10665"/>
                  </a:cubicBezTo>
                  <a:cubicBezTo>
                    <a:pt x="5896" y="10665"/>
                    <a:pt x="6051" y="10529"/>
                    <a:pt x="6085" y="10341"/>
                  </a:cubicBezTo>
                  <a:lnTo>
                    <a:pt x="6537" y="6864"/>
                  </a:lnTo>
                  <a:lnTo>
                    <a:pt x="10025" y="7329"/>
                  </a:lnTo>
                  <a:cubicBezTo>
                    <a:pt x="10040" y="7331"/>
                    <a:pt x="10055" y="7331"/>
                    <a:pt x="10069" y="7331"/>
                  </a:cubicBezTo>
                  <a:cubicBezTo>
                    <a:pt x="10253" y="7331"/>
                    <a:pt x="10409" y="7195"/>
                    <a:pt x="10442" y="7007"/>
                  </a:cubicBezTo>
                  <a:lnTo>
                    <a:pt x="10704" y="5031"/>
                  </a:lnTo>
                  <a:cubicBezTo>
                    <a:pt x="10728" y="4828"/>
                    <a:pt x="10585" y="4638"/>
                    <a:pt x="10383" y="4614"/>
                  </a:cubicBezTo>
                  <a:lnTo>
                    <a:pt x="6894" y="4150"/>
                  </a:lnTo>
                  <a:lnTo>
                    <a:pt x="7358" y="673"/>
                  </a:lnTo>
                  <a:cubicBezTo>
                    <a:pt x="7382" y="471"/>
                    <a:pt x="7239" y="280"/>
                    <a:pt x="7037" y="256"/>
                  </a:cubicBezTo>
                  <a:lnTo>
                    <a:pt x="5072" y="6"/>
                  </a:lnTo>
                  <a:cubicBezTo>
                    <a:pt x="5050" y="3"/>
                    <a:pt x="5029" y="1"/>
                    <a:pt x="5007"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210" name="Google Shape;7210;p73"/>
            <p:cNvSpPr/>
            <p:nvPr/>
          </p:nvSpPr>
          <p:spPr>
            <a:xfrm>
              <a:off x="2108002" y="1123773"/>
              <a:ext cx="349902" cy="435733"/>
            </a:xfrm>
            <a:custGeom>
              <a:avLst/>
              <a:gdLst/>
              <a:ahLst/>
              <a:cxnLst/>
              <a:rect l="l" t="t" r="r" b="b"/>
              <a:pathLst>
                <a:path w="10848" h="13509" extrusionOk="0">
                  <a:moveTo>
                    <a:pt x="4155" y="414"/>
                  </a:moveTo>
                  <a:cubicBezTo>
                    <a:pt x="4444" y="414"/>
                    <a:pt x="4730" y="589"/>
                    <a:pt x="4787" y="982"/>
                  </a:cubicBezTo>
                  <a:cubicBezTo>
                    <a:pt x="4811" y="1173"/>
                    <a:pt x="4763" y="1375"/>
                    <a:pt x="4632" y="1518"/>
                  </a:cubicBezTo>
                  <a:lnTo>
                    <a:pt x="3846" y="1673"/>
                  </a:lnTo>
                  <a:cubicBezTo>
                    <a:pt x="3668" y="1578"/>
                    <a:pt x="3549" y="1411"/>
                    <a:pt x="3513" y="1209"/>
                  </a:cubicBezTo>
                  <a:cubicBezTo>
                    <a:pt x="3398" y="710"/>
                    <a:pt x="3779" y="414"/>
                    <a:pt x="4155" y="414"/>
                  </a:cubicBezTo>
                  <a:close/>
                  <a:moveTo>
                    <a:pt x="7872" y="2734"/>
                  </a:moveTo>
                  <a:cubicBezTo>
                    <a:pt x="8128" y="2734"/>
                    <a:pt x="8354" y="2914"/>
                    <a:pt x="8406" y="3185"/>
                  </a:cubicBezTo>
                  <a:lnTo>
                    <a:pt x="9787" y="10746"/>
                  </a:lnTo>
                  <a:cubicBezTo>
                    <a:pt x="9835" y="11043"/>
                    <a:pt x="9645" y="11329"/>
                    <a:pt x="9335" y="11377"/>
                  </a:cubicBezTo>
                  <a:lnTo>
                    <a:pt x="3072" y="12520"/>
                  </a:lnTo>
                  <a:cubicBezTo>
                    <a:pt x="3037" y="12527"/>
                    <a:pt x="3002" y="12530"/>
                    <a:pt x="2968" y="12530"/>
                  </a:cubicBezTo>
                  <a:cubicBezTo>
                    <a:pt x="2711" y="12530"/>
                    <a:pt x="2483" y="12342"/>
                    <a:pt x="2441" y="12079"/>
                  </a:cubicBezTo>
                  <a:lnTo>
                    <a:pt x="1060" y="4519"/>
                  </a:lnTo>
                  <a:cubicBezTo>
                    <a:pt x="1013" y="4221"/>
                    <a:pt x="1215" y="3935"/>
                    <a:pt x="1513" y="3888"/>
                  </a:cubicBezTo>
                  <a:lnTo>
                    <a:pt x="2251" y="3745"/>
                  </a:lnTo>
                  <a:cubicBezTo>
                    <a:pt x="2294" y="3960"/>
                    <a:pt x="2483" y="4107"/>
                    <a:pt x="2694" y="4107"/>
                  </a:cubicBezTo>
                  <a:cubicBezTo>
                    <a:pt x="2717" y="4107"/>
                    <a:pt x="2740" y="4105"/>
                    <a:pt x="2763" y="4102"/>
                  </a:cubicBezTo>
                  <a:lnTo>
                    <a:pt x="6668" y="3387"/>
                  </a:lnTo>
                  <a:cubicBezTo>
                    <a:pt x="6906" y="3340"/>
                    <a:pt x="7061" y="3114"/>
                    <a:pt x="7025" y="2875"/>
                  </a:cubicBezTo>
                  <a:lnTo>
                    <a:pt x="7763" y="2745"/>
                  </a:lnTo>
                  <a:cubicBezTo>
                    <a:pt x="7800" y="2737"/>
                    <a:pt x="7836" y="2734"/>
                    <a:pt x="7872" y="2734"/>
                  </a:cubicBezTo>
                  <a:close/>
                  <a:moveTo>
                    <a:pt x="4146" y="0"/>
                  </a:moveTo>
                  <a:cubicBezTo>
                    <a:pt x="4083" y="0"/>
                    <a:pt x="4018" y="6"/>
                    <a:pt x="3953" y="18"/>
                  </a:cubicBezTo>
                  <a:cubicBezTo>
                    <a:pt x="3358" y="125"/>
                    <a:pt x="2965" y="697"/>
                    <a:pt x="3084" y="1292"/>
                  </a:cubicBezTo>
                  <a:cubicBezTo>
                    <a:pt x="3108" y="1459"/>
                    <a:pt x="3179" y="1625"/>
                    <a:pt x="3287" y="1768"/>
                  </a:cubicBezTo>
                  <a:lnTo>
                    <a:pt x="2513" y="1911"/>
                  </a:lnTo>
                  <a:cubicBezTo>
                    <a:pt x="2203" y="1971"/>
                    <a:pt x="1989" y="2280"/>
                    <a:pt x="2048" y="2602"/>
                  </a:cubicBezTo>
                  <a:lnTo>
                    <a:pt x="2096" y="2875"/>
                  </a:lnTo>
                  <a:lnTo>
                    <a:pt x="810" y="3114"/>
                  </a:lnTo>
                  <a:cubicBezTo>
                    <a:pt x="322" y="3197"/>
                    <a:pt x="1" y="3661"/>
                    <a:pt x="96" y="4149"/>
                  </a:cubicBezTo>
                  <a:lnTo>
                    <a:pt x="1667" y="12770"/>
                  </a:lnTo>
                  <a:cubicBezTo>
                    <a:pt x="1742" y="13206"/>
                    <a:pt x="2121" y="13509"/>
                    <a:pt x="2549" y="13509"/>
                  </a:cubicBezTo>
                  <a:cubicBezTo>
                    <a:pt x="2600" y="13509"/>
                    <a:pt x="2651" y="13505"/>
                    <a:pt x="2703" y="13496"/>
                  </a:cubicBezTo>
                  <a:lnTo>
                    <a:pt x="10037" y="12150"/>
                  </a:lnTo>
                  <a:cubicBezTo>
                    <a:pt x="10526" y="12067"/>
                    <a:pt x="10847" y="11603"/>
                    <a:pt x="10764" y="11115"/>
                  </a:cubicBezTo>
                  <a:lnTo>
                    <a:pt x="9180" y="2483"/>
                  </a:lnTo>
                  <a:cubicBezTo>
                    <a:pt x="9107" y="2052"/>
                    <a:pt x="8737" y="1751"/>
                    <a:pt x="8316" y="1751"/>
                  </a:cubicBezTo>
                  <a:cubicBezTo>
                    <a:pt x="8260" y="1751"/>
                    <a:pt x="8202" y="1757"/>
                    <a:pt x="8144" y="1768"/>
                  </a:cubicBezTo>
                  <a:lnTo>
                    <a:pt x="6859" y="1994"/>
                  </a:lnTo>
                  <a:lnTo>
                    <a:pt x="6811" y="1721"/>
                  </a:lnTo>
                  <a:cubicBezTo>
                    <a:pt x="6757" y="1431"/>
                    <a:pt x="6510" y="1237"/>
                    <a:pt x="6226" y="1237"/>
                  </a:cubicBezTo>
                  <a:cubicBezTo>
                    <a:pt x="6195" y="1237"/>
                    <a:pt x="6164" y="1240"/>
                    <a:pt x="6132" y="1244"/>
                  </a:cubicBezTo>
                  <a:lnTo>
                    <a:pt x="5180" y="1423"/>
                  </a:lnTo>
                  <a:cubicBezTo>
                    <a:pt x="5239" y="1244"/>
                    <a:pt x="5251" y="1066"/>
                    <a:pt x="5215" y="899"/>
                  </a:cubicBezTo>
                  <a:cubicBezTo>
                    <a:pt x="5120" y="370"/>
                    <a:pt x="4658" y="0"/>
                    <a:pt x="4146"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211" name="Google Shape;7211;p73"/>
            <p:cNvSpPr/>
            <p:nvPr/>
          </p:nvSpPr>
          <p:spPr>
            <a:xfrm>
              <a:off x="2170222" y="1280275"/>
              <a:ext cx="60059" cy="49866"/>
            </a:xfrm>
            <a:custGeom>
              <a:avLst/>
              <a:gdLst/>
              <a:ahLst/>
              <a:cxnLst/>
              <a:rect l="l" t="t" r="r" b="b"/>
              <a:pathLst>
                <a:path w="1862" h="1546" extrusionOk="0">
                  <a:moveTo>
                    <a:pt x="1002" y="1"/>
                  </a:moveTo>
                  <a:cubicBezTo>
                    <a:pt x="958" y="1"/>
                    <a:pt x="914" y="4"/>
                    <a:pt x="869" y="12"/>
                  </a:cubicBezTo>
                  <a:cubicBezTo>
                    <a:pt x="191" y="131"/>
                    <a:pt x="0" y="1012"/>
                    <a:pt x="572" y="1405"/>
                  </a:cubicBezTo>
                  <a:cubicBezTo>
                    <a:pt x="710" y="1502"/>
                    <a:pt x="860" y="1545"/>
                    <a:pt x="1007" y="1545"/>
                  </a:cubicBezTo>
                  <a:cubicBezTo>
                    <a:pt x="1453" y="1545"/>
                    <a:pt x="1861" y="1142"/>
                    <a:pt x="1762" y="631"/>
                  </a:cubicBezTo>
                  <a:cubicBezTo>
                    <a:pt x="1699" y="259"/>
                    <a:pt x="1369"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212" name="Google Shape;7212;p73"/>
            <p:cNvSpPr/>
            <p:nvPr/>
          </p:nvSpPr>
          <p:spPr>
            <a:xfrm>
              <a:off x="2238344" y="1265566"/>
              <a:ext cx="124053" cy="43931"/>
            </a:xfrm>
            <a:custGeom>
              <a:avLst/>
              <a:gdLst/>
              <a:ahLst/>
              <a:cxnLst/>
              <a:rect l="l" t="t" r="r" b="b"/>
              <a:pathLst>
                <a:path w="3846" h="1362" extrusionOk="0">
                  <a:moveTo>
                    <a:pt x="3262" y="0"/>
                  </a:moveTo>
                  <a:cubicBezTo>
                    <a:pt x="3223" y="0"/>
                    <a:pt x="3182" y="5"/>
                    <a:pt x="3139" y="15"/>
                  </a:cubicBezTo>
                  <a:lnTo>
                    <a:pt x="3151" y="15"/>
                  </a:lnTo>
                  <a:lnTo>
                    <a:pt x="555" y="492"/>
                  </a:lnTo>
                  <a:cubicBezTo>
                    <a:pt x="0" y="569"/>
                    <a:pt x="108" y="1362"/>
                    <a:pt x="598" y="1362"/>
                  </a:cubicBezTo>
                  <a:cubicBezTo>
                    <a:pt x="633" y="1362"/>
                    <a:pt x="671" y="1358"/>
                    <a:pt x="710" y="1349"/>
                  </a:cubicBezTo>
                  <a:lnTo>
                    <a:pt x="3294" y="873"/>
                  </a:lnTo>
                  <a:cubicBezTo>
                    <a:pt x="3846" y="784"/>
                    <a:pt x="3753" y="0"/>
                    <a:pt x="326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213" name="Google Shape;7213;p73"/>
            <p:cNvSpPr/>
            <p:nvPr/>
          </p:nvSpPr>
          <p:spPr>
            <a:xfrm>
              <a:off x="2182898" y="1349784"/>
              <a:ext cx="60123" cy="49866"/>
            </a:xfrm>
            <a:custGeom>
              <a:avLst/>
              <a:gdLst/>
              <a:ahLst/>
              <a:cxnLst/>
              <a:rect l="l" t="t" r="r" b="b"/>
              <a:pathLst>
                <a:path w="1864" h="1546" extrusionOk="0">
                  <a:moveTo>
                    <a:pt x="1013" y="1"/>
                  </a:moveTo>
                  <a:cubicBezTo>
                    <a:pt x="970" y="1"/>
                    <a:pt x="926" y="4"/>
                    <a:pt x="881" y="12"/>
                  </a:cubicBezTo>
                  <a:cubicBezTo>
                    <a:pt x="191" y="131"/>
                    <a:pt x="0" y="1012"/>
                    <a:pt x="572" y="1405"/>
                  </a:cubicBezTo>
                  <a:cubicBezTo>
                    <a:pt x="710" y="1502"/>
                    <a:pt x="861" y="1545"/>
                    <a:pt x="1008" y="1545"/>
                  </a:cubicBezTo>
                  <a:cubicBezTo>
                    <a:pt x="1454" y="1545"/>
                    <a:pt x="1864" y="1145"/>
                    <a:pt x="1774" y="643"/>
                  </a:cubicBezTo>
                  <a:cubicBezTo>
                    <a:pt x="1700" y="260"/>
                    <a:pt x="1378" y="1"/>
                    <a:pt x="101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214" name="Google Shape;7214;p73"/>
            <p:cNvSpPr/>
            <p:nvPr/>
          </p:nvSpPr>
          <p:spPr>
            <a:xfrm>
              <a:off x="2252504" y="1335140"/>
              <a:ext cx="121279" cy="43544"/>
            </a:xfrm>
            <a:custGeom>
              <a:avLst/>
              <a:gdLst/>
              <a:ahLst/>
              <a:cxnLst/>
              <a:rect l="l" t="t" r="r" b="b"/>
              <a:pathLst>
                <a:path w="3760" h="1350" extrusionOk="0">
                  <a:moveTo>
                    <a:pt x="3129" y="0"/>
                  </a:moveTo>
                  <a:cubicBezTo>
                    <a:pt x="3117" y="0"/>
                    <a:pt x="3105" y="1"/>
                    <a:pt x="3093" y="2"/>
                  </a:cubicBezTo>
                  <a:lnTo>
                    <a:pt x="497" y="478"/>
                  </a:lnTo>
                  <a:cubicBezTo>
                    <a:pt x="1" y="628"/>
                    <a:pt x="120" y="1349"/>
                    <a:pt x="617" y="1349"/>
                  </a:cubicBezTo>
                  <a:cubicBezTo>
                    <a:pt x="632" y="1349"/>
                    <a:pt x="648" y="1348"/>
                    <a:pt x="664" y="1347"/>
                  </a:cubicBezTo>
                  <a:lnTo>
                    <a:pt x="3260" y="883"/>
                  </a:lnTo>
                  <a:cubicBezTo>
                    <a:pt x="3760" y="731"/>
                    <a:pt x="3635" y="0"/>
                    <a:pt x="3129"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215" name="Google Shape;7215;p73"/>
            <p:cNvSpPr/>
            <p:nvPr/>
          </p:nvSpPr>
          <p:spPr>
            <a:xfrm>
              <a:off x="2196316" y="1424293"/>
              <a:ext cx="60156" cy="49834"/>
            </a:xfrm>
            <a:custGeom>
              <a:avLst/>
              <a:gdLst/>
              <a:ahLst/>
              <a:cxnLst/>
              <a:rect l="l" t="t" r="r" b="b"/>
              <a:pathLst>
                <a:path w="1865" h="1545" extrusionOk="0">
                  <a:moveTo>
                    <a:pt x="1014" y="0"/>
                  </a:moveTo>
                  <a:cubicBezTo>
                    <a:pt x="971" y="0"/>
                    <a:pt x="927" y="4"/>
                    <a:pt x="882" y="12"/>
                  </a:cubicBezTo>
                  <a:cubicBezTo>
                    <a:pt x="191" y="131"/>
                    <a:pt x="1" y="1012"/>
                    <a:pt x="572" y="1405"/>
                  </a:cubicBezTo>
                  <a:cubicBezTo>
                    <a:pt x="711" y="1502"/>
                    <a:pt x="861" y="1545"/>
                    <a:pt x="1008" y="1545"/>
                  </a:cubicBezTo>
                  <a:cubicBezTo>
                    <a:pt x="1455" y="1545"/>
                    <a:pt x="1865" y="1142"/>
                    <a:pt x="1775" y="631"/>
                  </a:cubicBezTo>
                  <a:cubicBezTo>
                    <a:pt x="1701" y="259"/>
                    <a:pt x="1379" y="0"/>
                    <a:pt x="1014"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216" name="Google Shape;7216;p73"/>
            <p:cNvSpPr/>
            <p:nvPr/>
          </p:nvSpPr>
          <p:spPr>
            <a:xfrm>
              <a:off x="2265568" y="1409230"/>
              <a:ext cx="121924" cy="43931"/>
            </a:xfrm>
            <a:custGeom>
              <a:avLst/>
              <a:gdLst/>
              <a:ahLst/>
              <a:cxnLst/>
              <a:rect l="l" t="t" r="r" b="b"/>
              <a:pathLst>
                <a:path w="3780" h="1362" extrusionOk="0">
                  <a:moveTo>
                    <a:pt x="3163" y="0"/>
                  </a:moveTo>
                  <a:cubicBezTo>
                    <a:pt x="3148" y="0"/>
                    <a:pt x="3132" y="1"/>
                    <a:pt x="3117" y="2"/>
                  </a:cubicBezTo>
                  <a:lnTo>
                    <a:pt x="3117" y="14"/>
                  </a:lnTo>
                  <a:lnTo>
                    <a:pt x="521" y="479"/>
                  </a:lnTo>
                  <a:cubicBezTo>
                    <a:pt x="1" y="617"/>
                    <a:pt x="120" y="1362"/>
                    <a:pt x="629" y="1362"/>
                  </a:cubicBezTo>
                  <a:cubicBezTo>
                    <a:pt x="644" y="1362"/>
                    <a:pt x="660" y="1361"/>
                    <a:pt x="676" y="1360"/>
                  </a:cubicBezTo>
                  <a:lnTo>
                    <a:pt x="3271" y="883"/>
                  </a:lnTo>
                  <a:cubicBezTo>
                    <a:pt x="3780" y="733"/>
                    <a:pt x="3660" y="0"/>
                    <a:pt x="3163"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217" name="Google Shape;7217;p73"/>
            <p:cNvSpPr/>
            <p:nvPr/>
          </p:nvSpPr>
          <p:spPr>
            <a:xfrm>
              <a:off x="2608019" y="1251439"/>
              <a:ext cx="196272" cy="181563"/>
            </a:xfrm>
            <a:custGeom>
              <a:avLst/>
              <a:gdLst/>
              <a:ahLst/>
              <a:cxnLst/>
              <a:rect l="l" t="t" r="r" b="b"/>
              <a:pathLst>
                <a:path w="6085" h="5629" extrusionOk="0">
                  <a:moveTo>
                    <a:pt x="3608" y="1"/>
                  </a:moveTo>
                  <a:lnTo>
                    <a:pt x="1215" y="1620"/>
                  </a:lnTo>
                  <a:cubicBezTo>
                    <a:pt x="250" y="2275"/>
                    <a:pt x="0" y="3585"/>
                    <a:pt x="655" y="4549"/>
                  </a:cubicBezTo>
                  <a:lnTo>
                    <a:pt x="762" y="4704"/>
                  </a:lnTo>
                  <a:cubicBezTo>
                    <a:pt x="1171" y="5305"/>
                    <a:pt x="1833" y="5629"/>
                    <a:pt x="2508" y="5629"/>
                  </a:cubicBezTo>
                  <a:cubicBezTo>
                    <a:pt x="2916" y="5629"/>
                    <a:pt x="3328" y="5510"/>
                    <a:pt x="3691" y="5264"/>
                  </a:cubicBezTo>
                  <a:lnTo>
                    <a:pt x="6085" y="3644"/>
                  </a:lnTo>
                  <a:lnTo>
                    <a:pt x="3608" y="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218" name="Google Shape;7218;p73"/>
            <p:cNvSpPr/>
            <p:nvPr/>
          </p:nvSpPr>
          <p:spPr>
            <a:xfrm>
              <a:off x="2740909" y="1176188"/>
              <a:ext cx="195885" cy="181660"/>
            </a:xfrm>
            <a:custGeom>
              <a:avLst/>
              <a:gdLst/>
              <a:ahLst/>
              <a:cxnLst/>
              <a:rect l="l" t="t" r="r" b="b"/>
              <a:pathLst>
                <a:path w="6073" h="5632" extrusionOk="0">
                  <a:moveTo>
                    <a:pt x="3579" y="1"/>
                  </a:moveTo>
                  <a:cubicBezTo>
                    <a:pt x="3169" y="1"/>
                    <a:pt x="2755" y="120"/>
                    <a:pt x="2393" y="369"/>
                  </a:cubicBezTo>
                  <a:lnTo>
                    <a:pt x="0" y="1989"/>
                  </a:lnTo>
                  <a:lnTo>
                    <a:pt x="2477" y="5632"/>
                  </a:lnTo>
                  <a:lnTo>
                    <a:pt x="4870" y="4001"/>
                  </a:lnTo>
                  <a:cubicBezTo>
                    <a:pt x="5822" y="3346"/>
                    <a:pt x="6072" y="2036"/>
                    <a:pt x="5429" y="1072"/>
                  </a:cubicBezTo>
                  <a:lnTo>
                    <a:pt x="5429" y="1072"/>
                  </a:lnTo>
                  <a:lnTo>
                    <a:pt x="5429" y="1084"/>
                  </a:lnTo>
                  <a:lnTo>
                    <a:pt x="5310" y="917"/>
                  </a:lnTo>
                  <a:cubicBezTo>
                    <a:pt x="4904" y="319"/>
                    <a:pt x="4247" y="1"/>
                    <a:pt x="3579"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219" name="Google Shape;7219;p73"/>
            <p:cNvSpPr/>
            <p:nvPr/>
          </p:nvSpPr>
          <p:spPr>
            <a:xfrm>
              <a:off x="1083390" y="98419"/>
              <a:ext cx="349902" cy="436120"/>
            </a:xfrm>
            <a:custGeom>
              <a:avLst/>
              <a:gdLst/>
              <a:ahLst/>
              <a:cxnLst/>
              <a:rect l="l" t="t" r="r" b="b"/>
              <a:pathLst>
                <a:path w="10848" h="13521" extrusionOk="0">
                  <a:moveTo>
                    <a:pt x="4159" y="435"/>
                  </a:moveTo>
                  <a:cubicBezTo>
                    <a:pt x="4446" y="435"/>
                    <a:pt x="4730" y="607"/>
                    <a:pt x="4787" y="994"/>
                  </a:cubicBezTo>
                  <a:cubicBezTo>
                    <a:pt x="4811" y="1196"/>
                    <a:pt x="4763" y="1387"/>
                    <a:pt x="4632" y="1541"/>
                  </a:cubicBezTo>
                  <a:lnTo>
                    <a:pt x="3846" y="1684"/>
                  </a:lnTo>
                  <a:cubicBezTo>
                    <a:pt x="3668" y="1589"/>
                    <a:pt x="3549" y="1422"/>
                    <a:pt x="3513" y="1232"/>
                  </a:cubicBezTo>
                  <a:cubicBezTo>
                    <a:pt x="3398" y="732"/>
                    <a:pt x="3782" y="435"/>
                    <a:pt x="4159" y="435"/>
                  </a:cubicBezTo>
                  <a:close/>
                  <a:moveTo>
                    <a:pt x="7866" y="2749"/>
                  </a:moveTo>
                  <a:cubicBezTo>
                    <a:pt x="8129" y="2749"/>
                    <a:pt x="8364" y="2930"/>
                    <a:pt x="8406" y="3208"/>
                  </a:cubicBezTo>
                  <a:lnTo>
                    <a:pt x="9788" y="10769"/>
                  </a:lnTo>
                  <a:cubicBezTo>
                    <a:pt x="9835" y="11066"/>
                    <a:pt x="9645" y="11340"/>
                    <a:pt x="9347" y="11400"/>
                  </a:cubicBezTo>
                  <a:lnTo>
                    <a:pt x="3084" y="12543"/>
                  </a:lnTo>
                  <a:cubicBezTo>
                    <a:pt x="3049" y="12550"/>
                    <a:pt x="3014" y="12553"/>
                    <a:pt x="2980" y="12553"/>
                  </a:cubicBezTo>
                  <a:cubicBezTo>
                    <a:pt x="2723" y="12553"/>
                    <a:pt x="2495" y="12365"/>
                    <a:pt x="2453" y="12102"/>
                  </a:cubicBezTo>
                  <a:lnTo>
                    <a:pt x="1072" y="4530"/>
                  </a:lnTo>
                  <a:cubicBezTo>
                    <a:pt x="1013" y="4232"/>
                    <a:pt x="1215" y="3958"/>
                    <a:pt x="1513" y="3899"/>
                  </a:cubicBezTo>
                  <a:lnTo>
                    <a:pt x="2263" y="3768"/>
                  </a:lnTo>
                  <a:cubicBezTo>
                    <a:pt x="2294" y="3977"/>
                    <a:pt x="2472" y="4122"/>
                    <a:pt x="2677" y="4122"/>
                  </a:cubicBezTo>
                  <a:cubicBezTo>
                    <a:pt x="2705" y="4122"/>
                    <a:pt x="2734" y="4119"/>
                    <a:pt x="2763" y="4113"/>
                  </a:cubicBezTo>
                  <a:lnTo>
                    <a:pt x="6680" y="3399"/>
                  </a:lnTo>
                  <a:cubicBezTo>
                    <a:pt x="6906" y="3363"/>
                    <a:pt x="7073" y="3125"/>
                    <a:pt x="7025" y="2899"/>
                  </a:cubicBezTo>
                  <a:lnTo>
                    <a:pt x="7775" y="2756"/>
                  </a:lnTo>
                  <a:cubicBezTo>
                    <a:pt x="7806" y="2751"/>
                    <a:pt x="7836" y="2749"/>
                    <a:pt x="7866" y="2749"/>
                  </a:cubicBezTo>
                  <a:close/>
                  <a:moveTo>
                    <a:pt x="4133" y="0"/>
                  </a:moveTo>
                  <a:cubicBezTo>
                    <a:pt x="4070" y="0"/>
                    <a:pt x="4006" y="6"/>
                    <a:pt x="3942" y="17"/>
                  </a:cubicBezTo>
                  <a:cubicBezTo>
                    <a:pt x="3346" y="136"/>
                    <a:pt x="2953" y="708"/>
                    <a:pt x="3072" y="1303"/>
                  </a:cubicBezTo>
                  <a:cubicBezTo>
                    <a:pt x="3108" y="1482"/>
                    <a:pt x="3180" y="1649"/>
                    <a:pt x="3287" y="1779"/>
                  </a:cubicBezTo>
                  <a:lnTo>
                    <a:pt x="2513" y="1922"/>
                  </a:lnTo>
                  <a:cubicBezTo>
                    <a:pt x="2203" y="1982"/>
                    <a:pt x="1989" y="2291"/>
                    <a:pt x="2049" y="2601"/>
                  </a:cubicBezTo>
                  <a:lnTo>
                    <a:pt x="2096" y="2887"/>
                  </a:lnTo>
                  <a:lnTo>
                    <a:pt x="810" y="3125"/>
                  </a:lnTo>
                  <a:cubicBezTo>
                    <a:pt x="322" y="3208"/>
                    <a:pt x="1" y="3673"/>
                    <a:pt x="96" y="4149"/>
                  </a:cubicBezTo>
                  <a:lnTo>
                    <a:pt x="1668" y="12781"/>
                  </a:lnTo>
                  <a:cubicBezTo>
                    <a:pt x="1742" y="13217"/>
                    <a:pt x="2121" y="13520"/>
                    <a:pt x="2549" y="13520"/>
                  </a:cubicBezTo>
                  <a:cubicBezTo>
                    <a:pt x="2600" y="13520"/>
                    <a:pt x="2651" y="13516"/>
                    <a:pt x="2703" y="13507"/>
                  </a:cubicBezTo>
                  <a:lnTo>
                    <a:pt x="10038" y="12162"/>
                  </a:lnTo>
                  <a:cubicBezTo>
                    <a:pt x="10526" y="12066"/>
                    <a:pt x="10847" y="11602"/>
                    <a:pt x="10752" y="11126"/>
                  </a:cubicBezTo>
                  <a:lnTo>
                    <a:pt x="9192" y="2506"/>
                  </a:lnTo>
                  <a:cubicBezTo>
                    <a:pt x="9108" y="2074"/>
                    <a:pt x="8735" y="1763"/>
                    <a:pt x="8312" y="1763"/>
                  </a:cubicBezTo>
                  <a:cubicBezTo>
                    <a:pt x="8257" y="1763"/>
                    <a:pt x="8201" y="1769"/>
                    <a:pt x="8145" y="1779"/>
                  </a:cubicBezTo>
                  <a:lnTo>
                    <a:pt x="6859" y="2018"/>
                  </a:lnTo>
                  <a:lnTo>
                    <a:pt x="6811" y="1744"/>
                  </a:lnTo>
                  <a:cubicBezTo>
                    <a:pt x="6748" y="1458"/>
                    <a:pt x="6506" y="1258"/>
                    <a:pt x="6228" y="1258"/>
                  </a:cubicBezTo>
                  <a:cubicBezTo>
                    <a:pt x="6193" y="1258"/>
                    <a:pt x="6157" y="1261"/>
                    <a:pt x="6120" y="1268"/>
                  </a:cubicBezTo>
                  <a:lnTo>
                    <a:pt x="5180" y="1434"/>
                  </a:lnTo>
                  <a:cubicBezTo>
                    <a:pt x="5227" y="1268"/>
                    <a:pt x="5239" y="1089"/>
                    <a:pt x="5204" y="922"/>
                  </a:cubicBezTo>
                  <a:cubicBezTo>
                    <a:pt x="5119" y="381"/>
                    <a:pt x="4655" y="0"/>
                    <a:pt x="4133"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220" name="Google Shape;7220;p73"/>
            <p:cNvSpPr/>
            <p:nvPr/>
          </p:nvSpPr>
          <p:spPr>
            <a:xfrm>
              <a:off x="1145609" y="255566"/>
              <a:ext cx="60059" cy="49898"/>
            </a:xfrm>
            <a:custGeom>
              <a:avLst/>
              <a:gdLst/>
              <a:ahLst/>
              <a:cxnLst/>
              <a:rect l="l" t="t" r="r" b="b"/>
              <a:pathLst>
                <a:path w="1862" h="1547" extrusionOk="0">
                  <a:moveTo>
                    <a:pt x="1015" y="1"/>
                  </a:moveTo>
                  <a:cubicBezTo>
                    <a:pt x="967" y="1"/>
                    <a:pt x="918" y="5"/>
                    <a:pt x="870" y="15"/>
                  </a:cubicBezTo>
                  <a:cubicBezTo>
                    <a:pt x="191" y="134"/>
                    <a:pt x="0" y="1015"/>
                    <a:pt x="572" y="1408"/>
                  </a:cubicBezTo>
                  <a:cubicBezTo>
                    <a:pt x="709" y="1504"/>
                    <a:pt x="857" y="1547"/>
                    <a:pt x="1002" y="1547"/>
                  </a:cubicBezTo>
                  <a:cubicBezTo>
                    <a:pt x="1451" y="1547"/>
                    <a:pt x="1862" y="1138"/>
                    <a:pt x="1763" y="634"/>
                  </a:cubicBezTo>
                  <a:cubicBezTo>
                    <a:pt x="1700" y="266"/>
                    <a:pt x="1377" y="1"/>
                    <a:pt x="1015"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221" name="Google Shape;7221;p73"/>
            <p:cNvSpPr/>
            <p:nvPr/>
          </p:nvSpPr>
          <p:spPr>
            <a:xfrm>
              <a:off x="1213797" y="241019"/>
              <a:ext cx="124472" cy="43706"/>
            </a:xfrm>
            <a:custGeom>
              <a:avLst/>
              <a:gdLst/>
              <a:ahLst/>
              <a:cxnLst/>
              <a:rect l="l" t="t" r="r" b="b"/>
              <a:pathLst>
                <a:path w="3859" h="1355" extrusionOk="0">
                  <a:moveTo>
                    <a:pt x="3261" y="1"/>
                  </a:moveTo>
                  <a:cubicBezTo>
                    <a:pt x="3226" y="1"/>
                    <a:pt x="3188" y="5"/>
                    <a:pt x="3149" y="14"/>
                  </a:cubicBezTo>
                  <a:lnTo>
                    <a:pt x="3137" y="14"/>
                  </a:lnTo>
                  <a:lnTo>
                    <a:pt x="542" y="490"/>
                  </a:lnTo>
                  <a:cubicBezTo>
                    <a:pt x="0" y="580"/>
                    <a:pt x="111" y="1354"/>
                    <a:pt x="620" y="1354"/>
                  </a:cubicBezTo>
                  <a:cubicBezTo>
                    <a:pt x="648" y="1354"/>
                    <a:pt x="678" y="1352"/>
                    <a:pt x="708" y="1347"/>
                  </a:cubicBezTo>
                  <a:lnTo>
                    <a:pt x="3292" y="871"/>
                  </a:lnTo>
                  <a:cubicBezTo>
                    <a:pt x="3858" y="793"/>
                    <a:pt x="3751" y="1"/>
                    <a:pt x="3261"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222" name="Google Shape;7222;p73"/>
            <p:cNvSpPr/>
            <p:nvPr/>
          </p:nvSpPr>
          <p:spPr>
            <a:xfrm>
              <a:off x="1158286" y="325172"/>
              <a:ext cx="60059" cy="49866"/>
            </a:xfrm>
            <a:custGeom>
              <a:avLst/>
              <a:gdLst/>
              <a:ahLst/>
              <a:cxnLst/>
              <a:rect l="l" t="t" r="r" b="b"/>
              <a:pathLst>
                <a:path w="1862" h="1546" extrusionOk="0">
                  <a:moveTo>
                    <a:pt x="1002" y="1"/>
                  </a:moveTo>
                  <a:cubicBezTo>
                    <a:pt x="958" y="1"/>
                    <a:pt x="914" y="4"/>
                    <a:pt x="870" y="12"/>
                  </a:cubicBezTo>
                  <a:cubicBezTo>
                    <a:pt x="191" y="131"/>
                    <a:pt x="0" y="1012"/>
                    <a:pt x="560" y="1405"/>
                  </a:cubicBezTo>
                  <a:cubicBezTo>
                    <a:pt x="701" y="1502"/>
                    <a:pt x="854" y="1545"/>
                    <a:pt x="1002" y="1545"/>
                  </a:cubicBezTo>
                  <a:cubicBezTo>
                    <a:pt x="1453" y="1545"/>
                    <a:pt x="1861" y="1142"/>
                    <a:pt x="1762" y="631"/>
                  </a:cubicBezTo>
                  <a:cubicBezTo>
                    <a:pt x="1699" y="259"/>
                    <a:pt x="1369"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223" name="Google Shape;7223;p73"/>
            <p:cNvSpPr/>
            <p:nvPr/>
          </p:nvSpPr>
          <p:spPr>
            <a:xfrm>
              <a:off x="1227795" y="310528"/>
              <a:ext cx="121376" cy="43512"/>
            </a:xfrm>
            <a:custGeom>
              <a:avLst/>
              <a:gdLst/>
              <a:ahLst/>
              <a:cxnLst/>
              <a:rect l="l" t="t" r="r" b="b"/>
              <a:pathLst>
                <a:path w="3763" h="1349" extrusionOk="0">
                  <a:moveTo>
                    <a:pt x="3132" y="0"/>
                  </a:moveTo>
                  <a:cubicBezTo>
                    <a:pt x="3120" y="0"/>
                    <a:pt x="3108" y="1"/>
                    <a:pt x="3096" y="2"/>
                  </a:cubicBezTo>
                  <a:lnTo>
                    <a:pt x="500" y="478"/>
                  </a:lnTo>
                  <a:cubicBezTo>
                    <a:pt x="0" y="618"/>
                    <a:pt x="125" y="1348"/>
                    <a:pt x="631" y="1348"/>
                  </a:cubicBezTo>
                  <a:cubicBezTo>
                    <a:pt x="643" y="1348"/>
                    <a:pt x="655" y="1348"/>
                    <a:pt x="667" y="1347"/>
                  </a:cubicBezTo>
                  <a:lnTo>
                    <a:pt x="3263" y="871"/>
                  </a:lnTo>
                  <a:cubicBezTo>
                    <a:pt x="3763" y="731"/>
                    <a:pt x="3638" y="0"/>
                    <a:pt x="313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224" name="Google Shape;7224;p73"/>
            <p:cNvSpPr/>
            <p:nvPr/>
          </p:nvSpPr>
          <p:spPr>
            <a:xfrm>
              <a:off x="1171736" y="399294"/>
              <a:ext cx="60156" cy="50189"/>
            </a:xfrm>
            <a:custGeom>
              <a:avLst/>
              <a:gdLst/>
              <a:ahLst/>
              <a:cxnLst/>
              <a:rect l="l" t="t" r="r" b="b"/>
              <a:pathLst>
                <a:path w="1865" h="1556" extrusionOk="0">
                  <a:moveTo>
                    <a:pt x="1013" y="1"/>
                  </a:moveTo>
                  <a:cubicBezTo>
                    <a:pt x="970" y="1"/>
                    <a:pt x="926" y="4"/>
                    <a:pt x="881" y="12"/>
                  </a:cubicBezTo>
                  <a:cubicBezTo>
                    <a:pt x="202" y="131"/>
                    <a:pt x="0" y="1012"/>
                    <a:pt x="572" y="1417"/>
                  </a:cubicBezTo>
                  <a:cubicBezTo>
                    <a:pt x="708" y="1513"/>
                    <a:pt x="857" y="1556"/>
                    <a:pt x="1002" y="1556"/>
                  </a:cubicBezTo>
                  <a:cubicBezTo>
                    <a:pt x="1451" y="1556"/>
                    <a:pt x="1864" y="1147"/>
                    <a:pt x="1774" y="643"/>
                  </a:cubicBezTo>
                  <a:cubicBezTo>
                    <a:pt x="1700" y="260"/>
                    <a:pt x="1378" y="1"/>
                    <a:pt x="101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225" name="Google Shape;7225;p73"/>
            <p:cNvSpPr/>
            <p:nvPr/>
          </p:nvSpPr>
          <p:spPr>
            <a:xfrm>
              <a:off x="1240697" y="384586"/>
              <a:ext cx="122440" cy="44028"/>
            </a:xfrm>
            <a:custGeom>
              <a:avLst/>
              <a:gdLst/>
              <a:ahLst/>
              <a:cxnLst/>
              <a:rect l="l" t="t" r="r" b="b"/>
              <a:pathLst>
                <a:path w="3796" h="1365" extrusionOk="0">
                  <a:moveTo>
                    <a:pt x="3182" y="0"/>
                  </a:moveTo>
                  <a:cubicBezTo>
                    <a:pt x="3163" y="0"/>
                    <a:pt x="3144" y="1"/>
                    <a:pt x="3125" y="4"/>
                  </a:cubicBezTo>
                  <a:lnTo>
                    <a:pt x="529" y="480"/>
                  </a:lnTo>
                  <a:cubicBezTo>
                    <a:pt x="1" y="606"/>
                    <a:pt x="126" y="1364"/>
                    <a:pt x="627" y="1364"/>
                  </a:cubicBezTo>
                  <a:cubicBezTo>
                    <a:pt x="646" y="1364"/>
                    <a:pt x="664" y="1363"/>
                    <a:pt x="684" y="1361"/>
                  </a:cubicBezTo>
                  <a:lnTo>
                    <a:pt x="3279" y="885"/>
                  </a:lnTo>
                  <a:cubicBezTo>
                    <a:pt x="3796" y="747"/>
                    <a:pt x="3682" y="0"/>
                    <a:pt x="318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226" name="Google Shape;7226;p73"/>
            <p:cNvSpPr/>
            <p:nvPr/>
          </p:nvSpPr>
          <p:spPr>
            <a:xfrm>
              <a:off x="1114516" y="708297"/>
              <a:ext cx="250396" cy="224430"/>
            </a:xfrm>
            <a:custGeom>
              <a:avLst/>
              <a:gdLst/>
              <a:ahLst/>
              <a:cxnLst/>
              <a:rect l="l" t="t" r="r" b="b"/>
              <a:pathLst>
                <a:path w="7763" h="6958" extrusionOk="0">
                  <a:moveTo>
                    <a:pt x="3922" y="1"/>
                  </a:moveTo>
                  <a:cubicBezTo>
                    <a:pt x="2892" y="1"/>
                    <a:pt x="1881" y="465"/>
                    <a:pt x="1214" y="1338"/>
                  </a:cubicBezTo>
                  <a:lnTo>
                    <a:pt x="6953" y="4969"/>
                  </a:lnTo>
                  <a:cubicBezTo>
                    <a:pt x="7763" y="3398"/>
                    <a:pt x="7239" y="1469"/>
                    <a:pt x="5751" y="528"/>
                  </a:cubicBezTo>
                  <a:cubicBezTo>
                    <a:pt x="5183" y="173"/>
                    <a:pt x="4549" y="1"/>
                    <a:pt x="3922" y="1"/>
                  </a:cubicBezTo>
                  <a:close/>
                  <a:moveTo>
                    <a:pt x="810" y="1993"/>
                  </a:moveTo>
                  <a:cubicBezTo>
                    <a:pt x="0" y="3553"/>
                    <a:pt x="524" y="5481"/>
                    <a:pt x="2012" y="6434"/>
                  </a:cubicBezTo>
                  <a:cubicBezTo>
                    <a:pt x="2576" y="6788"/>
                    <a:pt x="3206" y="6958"/>
                    <a:pt x="3829" y="6958"/>
                  </a:cubicBezTo>
                  <a:cubicBezTo>
                    <a:pt x="4863" y="6958"/>
                    <a:pt x="5880" y="6489"/>
                    <a:pt x="6548" y="5612"/>
                  </a:cubicBezTo>
                  <a:lnTo>
                    <a:pt x="810" y="1993"/>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227" name="Google Shape;7227;p73"/>
            <p:cNvSpPr/>
            <p:nvPr/>
          </p:nvSpPr>
          <p:spPr>
            <a:xfrm>
              <a:off x="1583407" y="226472"/>
              <a:ext cx="196272" cy="181918"/>
            </a:xfrm>
            <a:custGeom>
              <a:avLst/>
              <a:gdLst/>
              <a:ahLst/>
              <a:cxnLst/>
              <a:rect l="l" t="t" r="r" b="b"/>
              <a:pathLst>
                <a:path w="6085" h="5640" extrusionOk="0">
                  <a:moveTo>
                    <a:pt x="3608" y="0"/>
                  </a:moveTo>
                  <a:lnTo>
                    <a:pt x="1215" y="1631"/>
                  </a:lnTo>
                  <a:cubicBezTo>
                    <a:pt x="251" y="2286"/>
                    <a:pt x="1" y="3596"/>
                    <a:pt x="655" y="4560"/>
                  </a:cubicBezTo>
                  <a:lnTo>
                    <a:pt x="763" y="4715"/>
                  </a:lnTo>
                  <a:cubicBezTo>
                    <a:pt x="1171" y="5316"/>
                    <a:pt x="1833" y="5640"/>
                    <a:pt x="2508" y="5640"/>
                  </a:cubicBezTo>
                  <a:cubicBezTo>
                    <a:pt x="2916" y="5640"/>
                    <a:pt x="3328" y="5521"/>
                    <a:pt x="3692" y="5275"/>
                  </a:cubicBezTo>
                  <a:lnTo>
                    <a:pt x="6085" y="3644"/>
                  </a:lnTo>
                  <a:lnTo>
                    <a:pt x="3608" y="0"/>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228" name="Google Shape;7228;p73"/>
            <p:cNvSpPr/>
            <p:nvPr/>
          </p:nvSpPr>
          <p:spPr>
            <a:xfrm>
              <a:off x="1716297" y="151317"/>
              <a:ext cx="196272" cy="181563"/>
            </a:xfrm>
            <a:custGeom>
              <a:avLst/>
              <a:gdLst/>
              <a:ahLst/>
              <a:cxnLst/>
              <a:rect l="l" t="t" r="r" b="b"/>
              <a:pathLst>
                <a:path w="6085" h="5629" extrusionOk="0">
                  <a:moveTo>
                    <a:pt x="3568" y="1"/>
                  </a:moveTo>
                  <a:cubicBezTo>
                    <a:pt x="3162" y="1"/>
                    <a:pt x="2752" y="119"/>
                    <a:pt x="2393" y="366"/>
                  </a:cubicBezTo>
                  <a:lnTo>
                    <a:pt x="0" y="1985"/>
                  </a:lnTo>
                  <a:lnTo>
                    <a:pt x="2477" y="5628"/>
                  </a:lnTo>
                  <a:lnTo>
                    <a:pt x="4870" y="4009"/>
                  </a:lnTo>
                  <a:cubicBezTo>
                    <a:pt x="5834" y="3354"/>
                    <a:pt x="6084" y="2044"/>
                    <a:pt x="5417" y="1080"/>
                  </a:cubicBezTo>
                  <a:lnTo>
                    <a:pt x="5310" y="925"/>
                  </a:lnTo>
                  <a:cubicBezTo>
                    <a:pt x="4902" y="324"/>
                    <a:pt x="4240" y="1"/>
                    <a:pt x="356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229" name="Google Shape;7229;p73"/>
            <p:cNvSpPr/>
            <p:nvPr/>
          </p:nvSpPr>
          <p:spPr>
            <a:xfrm>
              <a:off x="1526186" y="602242"/>
              <a:ext cx="345677" cy="344032"/>
            </a:xfrm>
            <a:custGeom>
              <a:avLst/>
              <a:gdLst/>
              <a:ahLst/>
              <a:cxnLst/>
              <a:rect l="l" t="t" r="r" b="b"/>
              <a:pathLst>
                <a:path w="10717" h="10666" extrusionOk="0">
                  <a:moveTo>
                    <a:pt x="4999" y="1"/>
                  </a:moveTo>
                  <a:cubicBezTo>
                    <a:pt x="4821" y="1"/>
                    <a:pt x="4665" y="136"/>
                    <a:pt x="4644" y="328"/>
                  </a:cubicBezTo>
                  <a:lnTo>
                    <a:pt x="4180" y="3805"/>
                  </a:lnTo>
                  <a:lnTo>
                    <a:pt x="703" y="3340"/>
                  </a:lnTo>
                  <a:cubicBezTo>
                    <a:pt x="688" y="3338"/>
                    <a:pt x="673" y="3338"/>
                    <a:pt x="659" y="3338"/>
                  </a:cubicBezTo>
                  <a:cubicBezTo>
                    <a:pt x="474" y="3338"/>
                    <a:pt x="308" y="3474"/>
                    <a:pt x="286" y="3662"/>
                  </a:cubicBezTo>
                  <a:lnTo>
                    <a:pt x="24" y="5638"/>
                  </a:lnTo>
                  <a:cubicBezTo>
                    <a:pt x="1" y="5840"/>
                    <a:pt x="143" y="6031"/>
                    <a:pt x="346" y="6055"/>
                  </a:cubicBezTo>
                  <a:lnTo>
                    <a:pt x="346" y="6043"/>
                  </a:lnTo>
                  <a:lnTo>
                    <a:pt x="3822" y="6507"/>
                  </a:lnTo>
                  <a:lnTo>
                    <a:pt x="3370" y="9984"/>
                  </a:lnTo>
                  <a:cubicBezTo>
                    <a:pt x="3334" y="10186"/>
                    <a:pt x="3477" y="10377"/>
                    <a:pt x="3691" y="10401"/>
                  </a:cubicBezTo>
                  <a:lnTo>
                    <a:pt x="5656" y="10663"/>
                  </a:lnTo>
                  <a:cubicBezTo>
                    <a:pt x="5671" y="10664"/>
                    <a:pt x="5686" y="10665"/>
                    <a:pt x="5700" y="10665"/>
                  </a:cubicBezTo>
                  <a:cubicBezTo>
                    <a:pt x="5885" y="10665"/>
                    <a:pt x="6051" y="10529"/>
                    <a:pt x="6073" y="10341"/>
                  </a:cubicBezTo>
                  <a:lnTo>
                    <a:pt x="6537" y="6864"/>
                  </a:lnTo>
                  <a:lnTo>
                    <a:pt x="10014" y="7329"/>
                  </a:lnTo>
                  <a:cubicBezTo>
                    <a:pt x="10028" y="7331"/>
                    <a:pt x="10043" y="7331"/>
                    <a:pt x="10058" y="7331"/>
                  </a:cubicBezTo>
                  <a:cubicBezTo>
                    <a:pt x="10243" y="7331"/>
                    <a:pt x="10408" y="7195"/>
                    <a:pt x="10430" y="7007"/>
                  </a:cubicBezTo>
                  <a:lnTo>
                    <a:pt x="10692" y="5031"/>
                  </a:lnTo>
                  <a:cubicBezTo>
                    <a:pt x="10716" y="4828"/>
                    <a:pt x="10573" y="4638"/>
                    <a:pt x="10371" y="4614"/>
                  </a:cubicBezTo>
                  <a:lnTo>
                    <a:pt x="6894" y="4150"/>
                  </a:lnTo>
                  <a:lnTo>
                    <a:pt x="7347" y="673"/>
                  </a:lnTo>
                  <a:cubicBezTo>
                    <a:pt x="7382" y="471"/>
                    <a:pt x="7240" y="280"/>
                    <a:pt x="7025" y="256"/>
                  </a:cubicBezTo>
                  <a:lnTo>
                    <a:pt x="5061" y="6"/>
                  </a:lnTo>
                  <a:cubicBezTo>
                    <a:pt x="5040" y="3"/>
                    <a:pt x="5019" y="1"/>
                    <a:pt x="4999"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230" name="Google Shape;7230;p73"/>
            <p:cNvSpPr/>
            <p:nvPr/>
          </p:nvSpPr>
          <p:spPr>
            <a:xfrm>
              <a:off x="1083390" y="1123290"/>
              <a:ext cx="349902" cy="435862"/>
            </a:xfrm>
            <a:custGeom>
              <a:avLst/>
              <a:gdLst/>
              <a:ahLst/>
              <a:cxnLst/>
              <a:rect l="l" t="t" r="r" b="b"/>
              <a:pathLst>
                <a:path w="10848" h="13513" extrusionOk="0">
                  <a:moveTo>
                    <a:pt x="4155" y="429"/>
                  </a:moveTo>
                  <a:cubicBezTo>
                    <a:pt x="4444" y="429"/>
                    <a:pt x="4730" y="604"/>
                    <a:pt x="4787" y="997"/>
                  </a:cubicBezTo>
                  <a:cubicBezTo>
                    <a:pt x="4811" y="1188"/>
                    <a:pt x="4763" y="1390"/>
                    <a:pt x="4632" y="1533"/>
                  </a:cubicBezTo>
                  <a:lnTo>
                    <a:pt x="3846" y="1688"/>
                  </a:lnTo>
                  <a:cubicBezTo>
                    <a:pt x="3668" y="1593"/>
                    <a:pt x="3549" y="1426"/>
                    <a:pt x="3513" y="1224"/>
                  </a:cubicBezTo>
                  <a:cubicBezTo>
                    <a:pt x="3399" y="725"/>
                    <a:pt x="3779" y="429"/>
                    <a:pt x="4155" y="429"/>
                  </a:cubicBezTo>
                  <a:close/>
                  <a:moveTo>
                    <a:pt x="7868" y="2749"/>
                  </a:moveTo>
                  <a:cubicBezTo>
                    <a:pt x="8125" y="2749"/>
                    <a:pt x="8354" y="2938"/>
                    <a:pt x="8406" y="3200"/>
                  </a:cubicBezTo>
                  <a:lnTo>
                    <a:pt x="9788" y="10761"/>
                  </a:lnTo>
                  <a:cubicBezTo>
                    <a:pt x="9835" y="11058"/>
                    <a:pt x="9645" y="11344"/>
                    <a:pt x="9347" y="11392"/>
                  </a:cubicBezTo>
                  <a:lnTo>
                    <a:pt x="3084" y="12535"/>
                  </a:lnTo>
                  <a:cubicBezTo>
                    <a:pt x="3049" y="12542"/>
                    <a:pt x="3014" y="12545"/>
                    <a:pt x="2980" y="12545"/>
                  </a:cubicBezTo>
                  <a:cubicBezTo>
                    <a:pt x="2723" y="12545"/>
                    <a:pt x="2495" y="12357"/>
                    <a:pt x="2453" y="12094"/>
                  </a:cubicBezTo>
                  <a:lnTo>
                    <a:pt x="1060" y="4534"/>
                  </a:lnTo>
                  <a:cubicBezTo>
                    <a:pt x="1013" y="4236"/>
                    <a:pt x="1215" y="3950"/>
                    <a:pt x="1513" y="3903"/>
                  </a:cubicBezTo>
                  <a:lnTo>
                    <a:pt x="2251" y="3760"/>
                  </a:lnTo>
                  <a:cubicBezTo>
                    <a:pt x="2294" y="3975"/>
                    <a:pt x="2483" y="4122"/>
                    <a:pt x="2695" y="4122"/>
                  </a:cubicBezTo>
                  <a:cubicBezTo>
                    <a:pt x="2717" y="4122"/>
                    <a:pt x="2740" y="4120"/>
                    <a:pt x="2763" y="4117"/>
                  </a:cubicBezTo>
                  <a:lnTo>
                    <a:pt x="6668" y="3402"/>
                  </a:lnTo>
                  <a:cubicBezTo>
                    <a:pt x="6906" y="3355"/>
                    <a:pt x="7061" y="3129"/>
                    <a:pt x="7025" y="2890"/>
                  </a:cubicBezTo>
                  <a:lnTo>
                    <a:pt x="7764" y="2760"/>
                  </a:lnTo>
                  <a:cubicBezTo>
                    <a:pt x="7799" y="2752"/>
                    <a:pt x="7834" y="2749"/>
                    <a:pt x="7868" y="2749"/>
                  </a:cubicBezTo>
                  <a:close/>
                  <a:moveTo>
                    <a:pt x="4154" y="0"/>
                  </a:moveTo>
                  <a:cubicBezTo>
                    <a:pt x="4084" y="0"/>
                    <a:pt x="4013" y="7"/>
                    <a:pt x="3942" y="21"/>
                  </a:cubicBezTo>
                  <a:cubicBezTo>
                    <a:pt x="3346" y="128"/>
                    <a:pt x="2953" y="700"/>
                    <a:pt x="3072" y="1307"/>
                  </a:cubicBezTo>
                  <a:cubicBezTo>
                    <a:pt x="3108" y="1474"/>
                    <a:pt x="3180" y="1640"/>
                    <a:pt x="3287" y="1783"/>
                  </a:cubicBezTo>
                  <a:lnTo>
                    <a:pt x="2513" y="1926"/>
                  </a:lnTo>
                  <a:cubicBezTo>
                    <a:pt x="2203" y="1986"/>
                    <a:pt x="2001" y="2283"/>
                    <a:pt x="2049" y="2605"/>
                  </a:cubicBezTo>
                  <a:lnTo>
                    <a:pt x="2096" y="2879"/>
                  </a:lnTo>
                  <a:lnTo>
                    <a:pt x="810" y="3117"/>
                  </a:lnTo>
                  <a:cubicBezTo>
                    <a:pt x="322" y="3200"/>
                    <a:pt x="1" y="3664"/>
                    <a:pt x="96" y="4153"/>
                  </a:cubicBezTo>
                  <a:lnTo>
                    <a:pt x="1668" y="12785"/>
                  </a:lnTo>
                  <a:cubicBezTo>
                    <a:pt x="1742" y="13210"/>
                    <a:pt x="2121" y="13512"/>
                    <a:pt x="2549" y="13512"/>
                  </a:cubicBezTo>
                  <a:cubicBezTo>
                    <a:pt x="2600" y="13512"/>
                    <a:pt x="2651" y="13508"/>
                    <a:pt x="2703" y="13499"/>
                  </a:cubicBezTo>
                  <a:lnTo>
                    <a:pt x="10038" y="12154"/>
                  </a:lnTo>
                  <a:cubicBezTo>
                    <a:pt x="10526" y="12070"/>
                    <a:pt x="10847" y="11606"/>
                    <a:pt x="10752" y="11118"/>
                  </a:cubicBezTo>
                  <a:lnTo>
                    <a:pt x="9180" y="2486"/>
                  </a:lnTo>
                  <a:cubicBezTo>
                    <a:pt x="9107" y="2055"/>
                    <a:pt x="8728" y="1755"/>
                    <a:pt x="8313" y="1755"/>
                  </a:cubicBezTo>
                  <a:cubicBezTo>
                    <a:pt x="8257" y="1755"/>
                    <a:pt x="8201" y="1760"/>
                    <a:pt x="8145" y="1771"/>
                  </a:cubicBezTo>
                  <a:lnTo>
                    <a:pt x="6859" y="2009"/>
                  </a:lnTo>
                  <a:lnTo>
                    <a:pt x="6811" y="1736"/>
                  </a:lnTo>
                  <a:cubicBezTo>
                    <a:pt x="6757" y="1446"/>
                    <a:pt x="6500" y="1252"/>
                    <a:pt x="6223" y="1252"/>
                  </a:cubicBezTo>
                  <a:cubicBezTo>
                    <a:pt x="6193" y="1252"/>
                    <a:pt x="6163" y="1255"/>
                    <a:pt x="6132" y="1259"/>
                  </a:cubicBezTo>
                  <a:lnTo>
                    <a:pt x="5180" y="1438"/>
                  </a:lnTo>
                  <a:cubicBezTo>
                    <a:pt x="5239" y="1259"/>
                    <a:pt x="5251" y="1081"/>
                    <a:pt x="5216" y="914"/>
                  </a:cubicBezTo>
                  <a:cubicBezTo>
                    <a:pt x="5132" y="378"/>
                    <a:pt x="4677" y="0"/>
                    <a:pt x="4154"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231" name="Google Shape;7231;p73"/>
            <p:cNvSpPr/>
            <p:nvPr/>
          </p:nvSpPr>
          <p:spPr>
            <a:xfrm>
              <a:off x="1145609" y="1280275"/>
              <a:ext cx="60059" cy="49866"/>
            </a:xfrm>
            <a:custGeom>
              <a:avLst/>
              <a:gdLst/>
              <a:ahLst/>
              <a:cxnLst/>
              <a:rect l="l" t="t" r="r" b="b"/>
              <a:pathLst>
                <a:path w="1862" h="1546" extrusionOk="0">
                  <a:moveTo>
                    <a:pt x="1002" y="1"/>
                  </a:moveTo>
                  <a:cubicBezTo>
                    <a:pt x="958" y="1"/>
                    <a:pt x="914" y="4"/>
                    <a:pt x="870" y="12"/>
                  </a:cubicBezTo>
                  <a:cubicBezTo>
                    <a:pt x="191" y="131"/>
                    <a:pt x="0" y="1012"/>
                    <a:pt x="572" y="1405"/>
                  </a:cubicBezTo>
                  <a:cubicBezTo>
                    <a:pt x="710" y="1502"/>
                    <a:pt x="861" y="1545"/>
                    <a:pt x="1007" y="1545"/>
                  </a:cubicBezTo>
                  <a:cubicBezTo>
                    <a:pt x="1453" y="1545"/>
                    <a:pt x="1861" y="1142"/>
                    <a:pt x="1763" y="631"/>
                  </a:cubicBezTo>
                  <a:cubicBezTo>
                    <a:pt x="1699" y="259"/>
                    <a:pt x="1369"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232" name="Google Shape;7232;p73"/>
            <p:cNvSpPr/>
            <p:nvPr/>
          </p:nvSpPr>
          <p:spPr>
            <a:xfrm>
              <a:off x="1213345" y="1265502"/>
              <a:ext cx="125117" cy="43996"/>
            </a:xfrm>
            <a:custGeom>
              <a:avLst/>
              <a:gdLst/>
              <a:ahLst/>
              <a:cxnLst/>
              <a:rect l="l" t="t" r="r" b="b"/>
              <a:pathLst>
                <a:path w="3879" h="1364" extrusionOk="0">
                  <a:moveTo>
                    <a:pt x="3293" y="0"/>
                  </a:moveTo>
                  <a:cubicBezTo>
                    <a:pt x="3252" y="0"/>
                    <a:pt x="3209" y="6"/>
                    <a:pt x="3163" y="17"/>
                  </a:cubicBezTo>
                  <a:lnTo>
                    <a:pt x="3151" y="17"/>
                  </a:lnTo>
                  <a:lnTo>
                    <a:pt x="556" y="494"/>
                  </a:lnTo>
                  <a:cubicBezTo>
                    <a:pt x="0" y="571"/>
                    <a:pt x="108" y="1364"/>
                    <a:pt x="608" y="1364"/>
                  </a:cubicBezTo>
                  <a:cubicBezTo>
                    <a:pt x="644" y="1364"/>
                    <a:pt x="682" y="1360"/>
                    <a:pt x="722" y="1351"/>
                  </a:cubicBezTo>
                  <a:lnTo>
                    <a:pt x="3306" y="875"/>
                  </a:lnTo>
                  <a:cubicBezTo>
                    <a:pt x="3878" y="809"/>
                    <a:pt x="3789" y="0"/>
                    <a:pt x="3293"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233" name="Google Shape;7233;p73"/>
            <p:cNvSpPr/>
            <p:nvPr/>
          </p:nvSpPr>
          <p:spPr>
            <a:xfrm>
              <a:off x="1158286" y="1349784"/>
              <a:ext cx="60059" cy="49866"/>
            </a:xfrm>
            <a:custGeom>
              <a:avLst/>
              <a:gdLst/>
              <a:ahLst/>
              <a:cxnLst/>
              <a:rect l="l" t="t" r="r" b="b"/>
              <a:pathLst>
                <a:path w="1862" h="1546" extrusionOk="0">
                  <a:moveTo>
                    <a:pt x="1002" y="1"/>
                  </a:moveTo>
                  <a:cubicBezTo>
                    <a:pt x="958" y="1"/>
                    <a:pt x="914" y="4"/>
                    <a:pt x="870" y="12"/>
                  </a:cubicBezTo>
                  <a:cubicBezTo>
                    <a:pt x="191" y="131"/>
                    <a:pt x="0" y="1012"/>
                    <a:pt x="560" y="1405"/>
                  </a:cubicBezTo>
                  <a:cubicBezTo>
                    <a:pt x="701" y="1502"/>
                    <a:pt x="854" y="1545"/>
                    <a:pt x="1003" y="1545"/>
                  </a:cubicBezTo>
                  <a:cubicBezTo>
                    <a:pt x="1454" y="1545"/>
                    <a:pt x="1861" y="1145"/>
                    <a:pt x="1762" y="643"/>
                  </a:cubicBezTo>
                  <a:cubicBezTo>
                    <a:pt x="1699" y="260"/>
                    <a:pt x="1369"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234" name="Google Shape;7234;p73"/>
            <p:cNvSpPr/>
            <p:nvPr/>
          </p:nvSpPr>
          <p:spPr>
            <a:xfrm>
              <a:off x="1227892" y="1335140"/>
              <a:ext cx="121279" cy="43544"/>
            </a:xfrm>
            <a:custGeom>
              <a:avLst/>
              <a:gdLst/>
              <a:ahLst/>
              <a:cxnLst/>
              <a:rect l="l" t="t" r="r" b="b"/>
              <a:pathLst>
                <a:path w="3760" h="1350" extrusionOk="0">
                  <a:moveTo>
                    <a:pt x="3129" y="0"/>
                  </a:moveTo>
                  <a:cubicBezTo>
                    <a:pt x="3117" y="0"/>
                    <a:pt x="3105" y="1"/>
                    <a:pt x="3093" y="2"/>
                  </a:cubicBezTo>
                  <a:lnTo>
                    <a:pt x="497" y="478"/>
                  </a:lnTo>
                  <a:cubicBezTo>
                    <a:pt x="1" y="628"/>
                    <a:pt x="120" y="1349"/>
                    <a:pt x="617" y="1349"/>
                  </a:cubicBezTo>
                  <a:cubicBezTo>
                    <a:pt x="632" y="1349"/>
                    <a:pt x="648" y="1348"/>
                    <a:pt x="664" y="1347"/>
                  </a:cubicBezTo>
                  <a:lnTo>
                    <a:pt x="3260" y="883"/>
                  </a:lnTo>
                  <a:cubicBezTo>
                    <a:pt x="3760" y="731"/>
                    <a:pt x="3635" y="0"/>
                    <a:pt x="3129"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235" name="Google Shape;7235;p73"/>
            <p:cNvSpPr/>
            <p:nvPr/>
          </p:nvSpPr>
          <p:spPr>
            <a:xfrm>
              <a:off x="1171736" y="1424293"/>
              <a:ext cx="60123" cy="49834"/>
            </a:xfrm>
            <a:custGeom>
              <a:avLst/>
              <a:gdLst/>
              <a:ahLst/>
              <a:cxnLst/>
              <a:rect l="l" t="t" r="r" b="b"/>
              <a:pathLst>
                <a:path w="1864" h="1545" extrusionOk="0">
                  <a:moveTo>
                    <a:pt x="1013" y="0"/>
                  </a:moveTo>
                  <a:cubicBezTo>
                    <a:pt x="970" y="0"/>
                    <a:pt x="926" y="4"/>
                    <a:pt x="881" y="12"/>
                  </a:cubicBezTo>
                  <a:cubicBezTo>
                    <a:pt x="202" y="131"/>
                    <a:pt x="0" y="1012"/>
                    <a:pt x="572" y="1405"/>
                  </a:cubicBezTo>
                  <a:cubicBezTo>
                    <a:pt x="710" y="1502"/>
                    <a:pt x="860" y="1545"/>
                    <a:pt x="1007" y="1545"/>
                  </a:cubicBezTo>
                  <a:cubicBezTo>
                    <a:pt x="1454" y="1545"/>
                    <a:pt x="1864" y="1142"/>
                    <a:pt x="1774" y="631"/>
                  </a:cubicBezTo>
                  <a:cubicBezTo>
                    <a:pt x="1700" y="259"/>
                    <a:pt x="1378" y="0"/>
                    <a:pt x="1013"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236" name="Google Shape;7236;p73"/>
            <p:cNvSpPr/>
            <p:nvPr/>
          </p:nvSpPr>
          <p:spPr>
            <a:xfrm>
              <a:off x="1241342" y="1409230"/>
              <a:ext cx="121537" cy="43931"/>
            </a:xfrm>
            <a:custGeom>
              <a:avLst/>
              <a:gdLst/>
              <a:ahLst/>
              <a:cxnLst/>
              <a:rect l="l" t="t" r="r" b="b"/>
              <a:pathLst>
                <a:path w="3768" h="1362" extrusionOk="0">
                  <a:moveTo>
                    <a:pt x="3141" y="0"/>
                  </a:moveTo>
                  <a:cubicBezTo>
                    <a:pt x="3125" y="0"/>
                    <a:pt x="3109" y="1"/>
                    <a:pt x="3093" y="2"/>
                  </a:cubicBezTo>
                  <a:lnTo>
                    <a:pt x="3105" y="14"/>
                  </a:lnTo>
                  <a:lnTo>
                    <a:pt x="509" y="479"/>
                  </a:lnTo>
                  <a:cubicBezTo>
                    <a:pt x="1" y="617"/>
                    <a:pt x="109" y="1362"/>
                    <a:pt x="617" y="1362"/>
                  </a:cubicBezTo>
                  <a:cubicBezTo>
                    <a:pt x="632" y="1362"/>
                    <a:pt x="648" y="1361"/>
                    <a:pt x="664" y="1360"/>
                  </a:cubicBezTo>
                  <a:lnTo>
                    <a:pt x="3259" y="883"/>
                  </a:lnTo>
                  <a:cubicBezTo>
                    <a:pt x="3768" y="733"/>
                    <a:pt x="3648" y="0"/>
                    <a:pt x="3141"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237" name="Google Shape;7237;p73"/>
            <p:cNvSpPr/>
            <p:nvPr/>
          </p:nvSpPr>
          <p:spPr>
            <a:xfrm>
              <a:off x="1583407" y="1251439"/>
              <a:ext cx="196272" cy="181563"/>
            </a:xfrm>
            <a:custGeom>
              <a:avLst/>
              <a:gdLst/>
              <a:ahLst/>
              <a:cxnLst/>
              <a:rect l="l" t="t" r="r" b="b"/>
              <a:pathLst>
                <a:path w="6085" h="5629" extrusionOk="0">
                  <a:moveTo>
                    <a:pt x="3608" y="1"/>
                  </a:moveTo>
                  <a:lnTo>
                    <a:pt x="1215" y="1620"/>
                  </a:lnTo>
                  <a:cubicBezTo>
                    <a:pt x="251" y="2275"/>
                    <a:pt x="1" y="3585"/>
                    <a:pt x="655" y="4549"/>
                  </a:cubicBezTo>
                  <a:lnTo>
                    <a:pt x="763" y="4704"/>
                  </a:lnTo>
                  <a:cubicBezTo>
                    <a:pt x="1171" y="5305"/>
                    <a:pt x="1833" y="5629"/>
                    <a:pt x="2508" y="5629"/>
                  </a:cubicBezTo>
                  <a:cubicBezTo>
                    <a:pt x="2916" y="5629"/>
                    <a:pt x="3328" y="5510"/>
                    <a:pt x="3692" y="5264"/>
                  </a:cubicBezTo>
                  <a:lnTo>
                    <a:pt x="6085" y="3644"/>
                  </a:lnTo>
                  <a:lnTo>
                    <a:pt x="3608" y="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238" name="Google Shape;7238;p73"/>
            <p:cNvSpPr/>
            <p:nvPr/>
          </p:nvSpPr>
          <p:spPr>
            <a:xfrm>
              <a:off x="1716297" y="1176188"/>
              <a:ext cx="195885" cy="181660"/>
            </a:xfrm>
            <a:custGeom>
              <a:avLst/>
              <a:gdLst/>
              <a:ahLst/>
              <a:cxnLst/>
              <a:rect l="l" t="t" r="r" b="b"/>
              <a:pathLst>
                <a:path w="6073" h="5632" extrusionOk="0">
                  <a:moveTo>
                    <a:pt x="3579" y="1"/>
                  </a:moveTo>
                  <a:cubicBezTo>
                    <a:pt x="3169" y="1"/>
                    <a:pt x="2755" y="120"/>
                    <a:pt x="2393" y="369"/>
                  </a:cubicBezTo>
                  <a:lnTo>
                    <a:pt x="0" y="1989"/>
                  </a:lnTo>
                  <a:lnTo>
                    <a:pt x="2477" y="5632"/>
                  </a:lnTo>
                  <a:lnTo>
                    <a:pt x="4870" y="4001"/>
                  </a:lnTo>
                  <a:cubicBezTo>
                    <a:pt x="5822" y="3346"/>
                    <a:pt x="6072" y="2036"/>
                    <a:pt x="5417" y="1072"/>
                  </a:cubicBezTo>
                  <a:lnTo>
                    <a:pt x="5417" y="1072"/>
                  </a:lnTo>
                  <a:lnTo>
                    <a:pt x="5417" y="1084"/>
                  </a:lnTo>
                  <a:lnTo>
                    <a:pt x="5310" y="917"/>
                  </a:lnTo>
                  <a:cubicBezTo>
                    <a:pt x="4904" y="319"/>
                    <a:pt x="4247" y="1"/>
                    <a:pt x="3579"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239" name="Google Shape;7239;p73"/>
            <p:cNvSpPr/>
            <p:nvPr/>
          </p:nvSpPr>
          <p:spPr>
            <a:xfrm>
              <a:off x="58777" y="99161"/>
              <a:ext cx="349902" cy="435088"/>
            </a:xfrm>
            <a:custGeom>
              <a:avLst/>
              <a:gdLst/>
              <a:ahLst/>
              <a:cxnLst/>
              <a:rect l="l" t="t" r="r" b="b"/>
              <a:pathLst>
                <a:path w="10848" h="13489" extrusionOk="0">
                  <a:moveTo>
                    <a:pt x="4152" y="412"/>
                  </a:moveTo>
                  <a:cubicBezTo>
                    <a:pt x="4441" y="412"/>
                    <a:pt x="4724" y="584"/>
                    <a:pt x="4775" y="971"/>
                  </a:cubicBezTo>
                  <a:cubicBezTo>
                    <a:pt x="4811" y="1173"/>
                    <a:pt x="4751" y="1364"/>
                    <a:pt x="4632" y="1518"/>
                  </a:cubicBezTo>
                  <a:lnTo>
                    <a:pt x="3835" y="1661"/>
                  </a:lnTo>
                  <a:cubicBezTo>
                    <a:pt x="3668" y="1566"/>
                    <a:pt x="3549" y="1399"/>
                    <a:pt x="3501" y="1209"/>
                  </a:cubicBezTo>
                  <a:cubicBezTo>
                    <a:pt x="3386" y="709"/>
                    <a:pt x="3774" y="412"/>
                    <a:pt x="4152" y="412"/>
                  </a:cubicBezTo>
                  <a:close/>
                  <a:moveTo>
                    <a:pt x="7855" y="2726"/>
                  </a:moveTo>
                  <a:cubicBezTo>
                    <a:pt x="8117" y="2726"/>
                    <a:pt x="8352" y="2907"/>
                    <a:pt x="8395" y="3185"/>
                  </a:cubicBezTo>
                  <a:lnTo>
                    <a:pt x="9788" y="10746"/>
                  </a:lnTo>
                  <a:cubicBezTo>
                    <a:pt x="9835" y="11043"/>
                    <a:pt x="9633" y="11329"/>
                    <a:pt x="9335" y="11377"/>
                  </a:cubicBezTo>
                  <a:lnTo>
                    <a:pt x="3073" y="12520"/>
                  </a:lnTo>
                  <a:cubicBezTo>
                    <a:pt x="3037" y="12527"/>
                    <a:pt x="3002" y="12530"/>
                    <a:pt x="2968" y="12530"/>
                  </a:cubicBezTo>
                  <a:cubicBezTo>
                    <a:pt x="2711" y="12530"/>
                    <a:pt x="2482" y="12342"/>
                    <a:pt x="2430" y="12079"/>
                  </a:cubicBezTo>
                  <a:lnTo>
                    <a:pt x="1072" y="4519"/>
                  </a:lnTo>
                  <a:cubicBezTo>
                    <a:pt x="1013" y="4209"/>
                    <a:pt x="1215" y="3935"/>
                    <a:pt x="1513" y="3876"/>
                  </a:cubicBezTo>
                  <a:lnTo>
                    <a:pt x="2263" y="3745"/>
                  </a:lnTo>
                  <a:cubicBezTo>
                    <a:pt x="2294" y="3954"/>
                    <a:pt x="2473" y="4099"/>
                    <a:pt x="2677" y="4099"/>
                  </a:cubicBezTo>
                  <a:cubicBezTo>
                    <a:pt x="2705" y="4099"/>
                    <a:pt x="2734" y="4096"/>
                    <a:pt x="2763" y="4090"/>
                  </a:cubicBezTo>
                  <a:lnTo>
                    <a:pt x="6680" y="3376"/>
                  </a:lnTo>
                  <a:cubicBezTo>
                    <a:pt x="6906" y="3328"/>
                    <a:pt x="7061" y="3102"/>
                    <a:pt x="7025" y="2876"/>
                  </a:cubicBezTo>
                  <a:lnTo>
                    <a:pt x="7764" y="2733"/>
                  </a:lnTo>
                  <a:cubicBezTo>
                    <a:pt x="7794" y="2728"/>
                    <a:pt x="7825" y="2726"/>
                    <a:pt x="7855" y="2726"/>
                  </a:cubicBezTo>
                  <a:close/>
                  <a:moveTo>
                    <a:pt x="4138" y="1"/>
                  </a:moveTo>
                  <a:cubicBezTo>
                    <a:pt x="4073" y="1"/>
                    <a:pt x="4008" y="6"/>
                    <a:pt x="3942" y="18"/>
                  </a:cubicBezTo>
                  <a:cubicBezTo>
                    <a:pt x="3358" y="125"/>
                    <a:pt x="2965" y="697"/>
                    <a:pt x="3073" y="1280"/>
                  </a:cubicBezTo>
                  <a:cubicBezTo>
                    <a:pt x="3108" y="1459"/>
                    <a:pt x="3180" y="1614"/>
                    <a:pt x="3287" y="1756"/>
                  </a:cubicBezTo>
                  <a:lnTo>
                    <a:pt x="2513" y="1911"/>
                  </a:lnTo>
                  <a:cubicBezTo>
                    <a:pt x="2192" y="1971"/>
                    <a:pt x="1989" y="2268"/>
                    <a:pt x="2037" y="2590"/>
                  </a:cubicBezTo>
                  <a:lnTo>
                    <a:pt x="2096" y="2876"/>
                  </a:lnTo>
                  <a:lnTo>
                    <a:pt x="798" y="3102"/>
                  </a:lnTo>
                  <a:cubicBezTo>
                    <a:pt x="322" y="3185"/>
                    <a:pt x="1" y="3650"/>
                    <a:pt x="84" y="4138"/>
                  </a:cubicBezTo>
                  <a:lnTo>
                    <a:pt x="1668" y="12770"/>
                  </a:lnTo>
                  <a:cubicBezTo>
                    <a:pt x="1752" y="13189"/>
                    <a:pt x="2122" y="13489"/>
                    <a:pt x="2535" y="13489"/>
                  </a:cubicBezTo>
                  <a:cubicBezTo>
                    <a:pt x="2591" y="13489"/>
                    <a:pt x="2647" y="13484"/>
                    <a:pt x="2703" y="13472"/>
                  </a:cubicBezTo>
                  <a:lnTo>
                    <a:pt x="10050" y="12139"/>
                  </a:lnTo>
                  <a:cubicBezTo>
                    <a:pt x="10526" y="12043"/>
                    <a:pt x="10847" y="11579"/>
                    <a:pt x="10764" y="11091"/>
                  </a:cubicBezTo>
                  <a:lnTo>
                    <a:pt x="9180" y="2483"/>
                  </a:lnTo>
                  <a:cubicBezTo>
                    <a:pt x="9095" y="2046"/>
                    <a:pt x="8715" y="1743"/>
                    <a:pt x="8287" y="1743"/>
                  </a:cubicBezTo>
                  <a:cubicBezTo>
                    <a:pt x="8236" y="1743"/>
                    <a:pt x="8185" y="1748"/>
                    <a:pt x="8133" y="1756"/>
                  </a:cubicBezTo>
                  <a:lnTo>
                    <a:pt x="6859" y="1995"/>
                  </a:lnTo>
                  <a:lnTo>
                    <a:pt x="6811" y="1721"/>
                  </a:lnTo>
                  <a:cubicBezTo>
                    <a:pt x="6758" y="1435"/>
                    <a:pt x="6509" y="1235"/>
                    <a:pt x="6237" y="1235"/>
                  </a:cubicBezTo>
                  <a:cubicBezTo>
                    <a:pt x="6202" y="1235"/>
                    <a:pt x="6167" y="1238"/>
                    <a:pt x="6132" y="1245"/>
                  </a:cubicBezTo>
                  <a:lnTo>
                    <a:pt x="5180" y="1411"/>
                  </a:lnTo>
                  <a:cubicBezTo>
                    <a:pt x="5228" y="1245"/>
                    <a:pt x="5240" y="1066"/>
                    <a:pt x="5216" y="899"/>
                  </a:cubicBezTo>
                  <a:cubicBezTo>
                    <a:pt x="5110" y="370"/>
                    <a:pt x="4656" y="1"/>
                    <a:pt x="413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240" name="Google Shape;7240;p73"/>
            <p:cNvSpPr/>
            <p:nvPr/>
          </p:nvSpPr>
          <p:spPr>
            <a:xfrm>
              <a:off x="120997" y="255566"/>
              <a:ext cx="60059" cy="49898"/>
            </a:xfrm>
            <a:custGeom>
              <a:avLst/>
              <a:gdLst/>
              <a:ahLst/>
              <a:cxnLst/>
              <a:rect l="l" t="t" r="r" b="b"/>
              <a:pathLst>
                <a:path w="1862" h="1547" extrusionOk="0">
                  <a:moveTo>
                    <a:pt x="1015" y="1"/>
                  </a:moveTo>
                  <a:cubicBezTo>
                    <a:pt x="967" y="1"/>
                    <a:pt x="919" y="5"/>
                    <a:pt x="870" y="15"/>
                  </a:cubicBezTo>
                  <a:cubicBezTo>
                    <a:pt x="191" y="134"/>
                    <a:pt x="1" y="1015"/>
                    <a:pt x="560" y="1408"/>
                  </a:cubicBezTo>
                  <a:cubicBezTo>
                    <a:pt x="700" y="1504"/>
                    <a:pt x="851" y="1547"/>
                    <a:pt x="997" y="1547"/>
                  </a:cubicBezTo>
                  <a:cubicBezTo>
                    <a:pt x="1451" y="1547"/>
                    <a:pt x="1862" y="1138"/>
                    <a:pt x="1763" y="634"/>
                  </a:cubicBezTo>
                  <a:cubicBezTo>
                    <a:pt x="1689" y="266"/>
                    <a:pt x="1374" y="1"/>
                    <a:pt x="1015"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241" name="Google Shape;7241;p73"/>
            <p:cNvSpPr/>
            <p:nvPr/>
          </p:nvSpPr>
          <p:spPr>
            <a:xfrm>
              <a:off x="189184" y="241019"/>
              <a:ext cx="124117" cy="43706"/>
            </a:xfrm>
            <a:custGeom>
              <a:avLst/>
              <a:gdLst/>
              <a:ahLst/>
              <a:cxnLst/>
              <a:rect l="l" t="t" r="r" b="b"/>
              <a:pathLst>
                <a:path w="3848" h="1355" extrusionOk="0">
                  <a:moveTo>
                    <a:pt x="3261" y="1"/>
                  </a:moveTo>
                  <a:cubicBezTo>
                    <a:pt x="3226" y="1"/>
                    <a:pt x="3188" y="5"/>
                    <a:pt x="3149" y="14"/>
                  </a:cubicBezTo>
                  <a:lnTo>
                    <a:pt x="3137" y="14"/>
                  </a:lnTo>
                  <a:lnTo>
                    <a:pt x="542" y="490"/>
                  </a:lnTo>
                  <a:cubicBezTo>
                    <a:pt x="0" y="580"/>
                    <a:pt x="111" y="1354"/>
                    <a:pt x="610" y="1354"/>
                  </a:cubicBezTo>
                  <a:cubicBezTo>
                    <a:pt x="638" y="1354"/>
                    <a:pt x="666" y="1352"/>
                    <a:pt x="696" y="1347"/>
                  </a:cubicBezTo>
                  <a:lnTo>
                    <a:pt x="3292" y="871"/>
                  </a:lnTo>
                  <a:cubicBezTo>
                    <a:pt x="3847" y="793"/>
                    <a:pt x="3750" y="1"/>
                    <a:pt x="3261"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242" name="Google Shape;7242;p73"/>
            <p:cNvSpPr/>
            <p:nvPr/>
          </p:nvSpPr>
          <p:spPr>
            <a:xfrm>
              <a:off x="133673" y="325172"/>
              <a:ext cx="60059" cy="49866"/>
            </a:xfrm>
            <a:custGeom>
              <a:avLst/>
              <a:gdLst/>
              <a:ahLst/>
              <a:cxnLst/>
              <a:rect l="l" t="t" r="r" b="b"/>
              <a:pathLst>
                <a:path w="1862" h="1546" extrusionOk="0">
                  <a:moveTo>
                    <a:pt x="1002" y="1"/>
                  </a:moveTo>
                  <a:cubicBezTo>
                    <a:pt x="958" y="1"/>
                    <a:pt x="914" y="4"/>
                    <a:pt x="870" y="12"/>
                  </a:cubicBezTo>
                  <a:cubicBezTo>
                    <a:pt x="191" y="131"/>
                    <a:pt x="0" y="1012"/>
                    <a:pt x="560" y="1405"/>
                  </a:cubicBezTo>
                  <a:cubicBezTo>
                    <a:pt x="701" y="1502"/>
                    <a:pt x="854" y="1545"/>
                    <a:pt x="1002" y="1545"/>
                  </a:cubicBezTo>
                  <a:cubicBezTo>
                    <a:pt x="1453" y="1545"/>
                    <a:pt x="1861" y="1142"/>
                    <a:pt x="1763" y="631"/>
                  </a:cubicBezTo>
                  <a:cubicBezTo>
                    <a:pt x="1699" y="259"/>
                    <a:pt x="1369"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243" name="Google Shape;7243;p73"/>
            <p:cNvSpPr/>
            <p:nvPr/>
          </p:nvSpPr>
          <p:spPr>
            <a:xfrm>
              <a:off x="203183" y="310528"/>
              <a:ext cx="121021" cy="43512"/>
            </a:xfrm>
            <a:custGeom>
              <a:avLst/>
              <a:gdLst/>
              <a:ahLst/>
              <a:cxnLst/>
              <a:rect l="l" t="t" r="r" b="b"/>
              <a:pathLst>
                <a:path w="3752" h="1349" extrusionOk="0">
                  <a:moveTo>
                    <a:pt x="3132" y="0"/>
                  </a:moveTo>
                  <a:cubicBezTo>
                    <a:pt x="3120" y="0"/>
                    <a:pt x="3108" y="1"/>
                    <a:pt x="3096" y="2"/>
                  </a:cubicBezTo>
                  <a:lnTo>
                    <a:pt x="501" y="478"/>
                  </a:lnTo>
                  <a:cubicBezTo>
                    <a:pt x="0" y="618"/>
                    <a:pt x="125" y="1348"/>
                    <a:pt x="620" y="1348"/>
                  </a:cubicBezTo>
                  <a:cubicBezTo>
                    <a:pt x="632" y="1348"/>
                    <a:pt x="643" y="1348"/>
                    <a:pt x="655" y="1347"/>
                  </a:cubicBezTo>
                  <a:lnTo>
                    <a:pt x="3251" y="871"/>
                  </a:lnTo>
                  <a:cubicBezTo>
                    <a:pt x="3751" y="731"/>
                    <a:pt x="3638" y="0"/>
                    <a:pt x="313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244" name="Google Shape;7244;p73"/>
            <p:cNvSpPr/>
            <p:nvPr/>
          </p:nvSpPr>
          <p:spPr>
            <a:xfrm>
              <a:off x="147124" y="399294"/>
              <a:ext cx="60156" cy="50189"/>
            </a:xfrm>
            <a:custGeom>
              <a:avLst/>
              <a:gdLst/>
              <a:ahLst/>
              <a:cxnLst/>
              <a:rect l="l" t="t" r="r" b="b"/>
              <a:pathLst>
                <a:path w="1865" h="1556" extrusionOk="0">
                  <a:moveTo>
                    <a:pt x="1013" y="1"/>
                  </a:moveTo>
                  <a:cubicBezTo>
                    <a:pt x="970" y="1"/>
                    <a:pt x="926" y="4"/>
                    <a:pt x="881" y="12"/>
                  </a:cubicBezTo>
                  <a:cubicBezTo>
                    <a:pt x="191" y="131"/>
                    <a:pt x="0" y="1012"/>
                    <a:pt x="572" y="1417"/>
                  </a:cubicBezTo>
                  <a:cubicBezTo>
                    <a:pt x="708" y="1513"/>
                    <a:pt x="857" y="1556"/>
                    <a:pt x="1002" y="1556"/>
                  </a:cubicBezTo>
                  <a:cubicBezTo>
                    <a:pt x="1451" y="1556"/>
                    <a:pt x="1864" y="1147"/>
                    <a:pt x="1774" y="643"/>
                  </a:cubicBezTo>
                  <a:cubicBezTo>
                    <a:pt x="1700" y="260"/>
                    <a:pt x="1378" y="1"/>
                    <a:pt x="101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245" name="Google Shape;7245;p73"/>
            <p:cNvSpPr/>
            <p:nvPr/>
          </p:nvSpPr>
          <p:spPr>
            <a:xfrm>
              <a:off x="216085" y="384586"/>
              <a:ext cx="122472" cy="44028"/>
            </a:xfrm>
            <a:custGeom>
              <a:avLst/>
              <a:gdLst/>
              <a:ahLst/>
              <a:cxnLst/>
              <a:rect l="l" t="t" r="r" b="b"/>
              <a:pathLst>
                <a:path w="3797" h="1365" extrusionOk="0">
                  <a:moveTo>
                    <a:pt x="3171" y="0"/>
                  </a:moveTo>
                  <a:cubicBezTo>
                    <a:pt x="3152" y="0"/>
                    <a:pt x="3133" y="1"/>
                    <a:pt x="3113" y="4"/>
                  </a:cubicBezTo>
                  <a:lnTo>
                    <a:pt x="517" y="480"/>
                  </a:lnTo>
                  <a:cubicBezTo>
                    <a:pt x="0" y="606"/>
                    <a:pt x="115" y="1364"/>
                    <a:pt x="626" y="1364"/>
                  </a:cubicBezTo>
                  <a:cubicBezTo>
                    <a:pt x="645" y="1364"/>
                    <a:pt x="664" y="1363"/>
                    <a:pt x="684" y="1361"/>
                  </a:cubicBezTo>
                  <a:lnTo>
                    <a:pt x="3280" y="885"/>
                  </a:lnTo>
                  <a:cubicBezTo>
                    <a:pt x="3796" y="758"/>
                    <a:pt x="3682" y="0"/>
                    <a:pt x="3171"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246" name="Google Shape;7246;p73"/>
            <p:cNvSpPr/>
            <p:nvPr/>
          </p:nvSpPr>
          <p:spPr>
            <a:xfrm>
              <a:off x="89903" y="708297"/>
              <a:ext cx="250428" cy="224430"/>
            </a:xfrm>
            <a:custGeom>
              <a:avLst/>
              <a:gdLst/>
              <a:ahLst/>
              <a:cxnLst/>
              <a:rect l="l" t="t" r="r" b="b"/>
              <a:pathLst>
                <a:path w="7764" h="6958" extrusionOk="0">
                  <a:moveTo>
                    <a:pt x="3919" y="1"/>
                  </a:moveTo>
                  <a:cubicBezTo>
                    <a:pt x="2892" y="1"/>
                    <a:pt x="1881" y="465"/>
                    <a:pt x="1215" y="1338"/>
                  </a:cubicBezTo>
                  <a:lnTo>
                    <a:pt x="6953" y="4969"/>
                  </a:lnTo>
                  <a:cubicBezTo>
                    <a:pt x="7763" y="3398"/>
                    <a:pt x="7239" y="1469"/>
                    <a:pt x="5739" y="528"/>
                  </a:cubicBezTo>
                  <a:cubicBezTo>
                    <a:pt x="5176" y="173"/>
                    <a:pt x="4545" y="1"/>
                    <a:pt x="3919" y="1"/>
                  </a:cubicBezTo>
                  <a:close/>
                  <a:moveTo>
                    <a:pt x="810" y="1993"/>
                  </a:moveTo>
                  <a:lnTo>
                    <a:pt x="810" y="1993"/>
                  </a:lnTo>
                  <a:cubicBezTo>
                    <a:pt x="0" y="3553"/>
                    <a:pt x="524" y="5481"/>
                    <a:pt x="2012" y="6434"/>
                  </a:cubicBezTo>
                  <a:cubicBezTo>
                    <a:pt x="2572" y="6788"/>
                    <a:pt x="3201" y="6958"/>
                    <a:pt x="3824" y="6958"/>
                  </a:cubicBezTo>
                  <a:cubicBezTo>
                    <a:pt x="4859" y="6958"/>
                    <a:pt x="5880" y="6489"/>
                    <a:pt x="6549" y="5612"/>
                  </a:cubicBezTo>
                  <a:lnTo>
                    <a:pt x="810" y="1993"/>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247" name="Google Shape;7247;p73"/>
            <p:cNvSpPr/>
            <p:nvPr/>
          </p:nvSpPr>
          <p:spPr>
            <a:xfrm>
              <a:off x="558794" y="226472"/>
              <a:ext cx="196272" cy="181918"/>
            </a:xfrm>
            <a:custGeom>
              <a:avLst/>
              <a:gdLst/>
              <a:ahLst/>
              <a:cxnLst/>
              <a:rect l="l" t="t" r="r" b="b"/>
              <a:pathLst>
                <a:path w="6085" h="5640" extrusionOk="0">
                  <a:moveTo>
                    <a:pt x="3608" y="0"/>
                  </a:moveTo>
                  <a:lnTo>
                    <a:pt x="1215" y="1631"/>
                  </a:lnTo>
                  <a:cubicBezTo>
                    <a:pt x="251" y="2286"/>
                    <a:pt x="1" y="3596"/>
                    <a:pt x="656" y="4560"/>
                  </a:cubicBezTo>
                  <a:lnTo>
                    <a:pt x="763" y="4715"/>
                  </a:lnTo>
                  <a:cubicBezTo>
                    <a:pt x="1171" y="5316"/>
                    <a:pt x="1833" y="5640"/>
                    <a:pt x="2508" y="5640"/>
                  </a:cubicBezTo>
                  <a:cubicBezTo>
                    <a:pt x="2916" y="5640"/>
                    <a:pt x="3328" y="5521"/>
                    <a:pt x="3692" y="5275"/>
                  </a:cubicBezTo>
                  <a:lnTo>
                    <a:pt x="6085" y="3644"/>
                  </a:lnTo>
                  <a:lnTo>
                    <a:pt x="3608" y="0"/>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248" name="Google Shape;7248;p73"/>
            <p:cNvSpPr/>
            <p:nvPr/>
          </p:nvSpPr>
          <p:spPr>
            <a:xfrm>
              <a:off x="691298" y="151317"/>
              <a:ext cx="196272" cy="181563"/>
            </a:xfrm>
            <a:custGeom>
              <a:avLst/>
              <a:gdLst/>
              <a:ahLst/>
              <a:cxnLst/>
              <a:rect l="l" t="t" r="r" b="b"/>
              <a:pathLst>
                <a:path w="6085" h="5629" extrusionOk="0">
                  <a:moveTo>
                    <a:pt x="3577" y="1"/>
                  </a:moveTo>
                  <a:cubicBezTo>
                    <a:pt x="3169" y="1"/>
                    <a:pt x="2757" y="119"/>
                    <a:pt x="2394" y="366"/>
                  </a:cubicBezTo>
                  <a:lnTo>
                    <a:pt x="0" y="1985"/>
                  </a:lnTo>
                  <a:lnTo>
                    <a:pt x="2489" y="5628"/>
                  </a:lnTo>
                  <a:lnTo>
                    <a:pt x="4870" y="4009"/>
                  </a:lnTo>
                  <a:cubicBezTo>
                    <a:pt x="5834" y="3354"/>
                    <a:pt x="6084" y="2044"/>
                    <a:pt x="5430" y="1080"/>
                  </a:cubicBezTo>
                  <a:lnTo>
                    <a:pt x="5322" y="925"/>
                  </a:lnTo>
                  <a:cubicBezTo>
                    <a:pt x="4914" y="324"/>
                    <a:pt x="4252" y="1"/>
                    <a:pt x="3577"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249" name="Google Shape;7249;p73"/>
            <p:cNvSpPr/>
            <p:nvPr/>
          </p:nvSpPr>
          <p:spPr>
            <a:xfrm>
              <a:off x="501187" y="602242"/>
              <a:ext cx="346451" cy="344032"/>
            </a:xfrm>
            <a:custGeom>
              <a:avLst/>
              <a:gdLst/>
              <a:ahLst/>
              <a:cxnLst/>
              <a:rect l="l" t="t" r="r" b="b"/>
              <a:pathLst>
                <a:path w="10741" h="10666" extrusionOk="0">
                  <a:moveTo>
                    <a:pt x="5011" y="1"/>
                  </a:moveTo>
                  <a:cubicBezTo>
                    <a:pt x="4833" y="1"/>
                    <a:pt x="4677" y="136"/>
                    <a:pt x="4656" y="328"/>
                  </a:cubicBezTo>
                  <a:lnTo>
                    <a:pt x="4192" y="3805"/>
                  </a:lnTo>
                  <a:lnTo>
                    <a:pt x="715" y="3340"/>
                  </a:lnTo>
                  <a:cubicBezTo>
                    <a:pt x="700" y="3338"/>
                    <a:pt x="686" y="3338"/>
                    <a:pt x="671" y="3338"/>
                  </a:cubicBezTo>
                  <a:cubicBezTo>
                    <a:pt x="486" y="3338"/>
                    <a:pt x="320" y="3474"/>
                    <a:pt x="298" y="3662"/>
                  </a:cubicBezTo>
                  <a:lnTo>
                    <a:pt x="36" y="5638"/>
                  </a:lnTo>
                  <a:cubicBezTo>
                    <a:pt x="1" y="5840"/>
                    <a:pt x="144" y="6031"/>
                    <a:pt x="358" y="6055"/>
                  </a:cubicBezTo>
                  <a:lnTo>
                    <a:pt x="358" y="6043"/>
                  </a:lnTo>
                  <a:lnTo>
                    <a:pt x="3835" y="6507"/>
                  </a:lnTo>
                  <a:lnTo>
                    <a:pt x="3370" y="9984"/>
                  </a:lnTo>
                  <a:cubicBezTo>
                    <a:pt x="3346" y="10186"/>
                    <a:pt x="3489" y="10377"/>
                    <a:pt x="3692" y="10401"/>
                  </a:cubicBezTo>
                  <a:lnTo>
                    <a:pt x="5668" y="10663"/>
                  </a:lnTo>
                  <a:cubicBezTo>
                    <a:pt x="5683" y="10664"/>
                    <a:pt x="5698" y="10665"/>
                    <a:pt x="5712" y="10665"/>
                  </a:cubicBezTo>
                  <a:cubicBezTo>
                    <a:pt x="5898" y="10665"/>
                    <a:pt x="6063" y="10529"/>
                    <a:pt x="6085" y="10341"/>
                  </a:cubicBezTo>
                  <a:lnTo>
                    <a:pt x="6549" y="6864"/>
                  </a:lnTo>
                  <a:lnTo>
                    <a:pt x="10026" y="7329"/>
                  </a:lnTo>
                  <a:cubicBezTo>
                    <a:pt x="10041" y="7331"/>
                    <a:pt x="10055" y="7331"/>
                    <a:pt x="10070" y="7331"/>
                  </a:cubicBezTo>
                  <a:cubicBezTo>
                    <a:pt x="10255" y="7331"/>
                    <a:pt x="10421" y="7195"/>
                    <a:pt x="10454" y="7007"/>
                  </a:cubicBezTo>
                  <a:lnTo>
                    <a:pt x="10704" y="5031"/>
                  </a:lnTo>
                  <a:cubicBezTo>
                    <a:pt x="10740" y="4828"/>
                    <a:pt x="10597" y="4638"/>
                    <a:pt x="10383" y="4614"/>
                  </a:cubicBezTo>
                  <a:lnTo>
                    <a:pt x="6906" y="4150"/>
                  </a:lnTo>
                  <a:lnTo>
                    <a:pt x="7371" y="673"/>
                  </a:lnTo>
                  <a:cubicBezTo>
                    <a:pt x="7395" y="471"/>
                    <a:pt x="7252" y="280"/>
                    <a:pt x="7049" y="256"/>
                  </a:cubicBezTo>
                  <a:lnTo>
                    <a:pt x="5073" y="6"/>
                  </a:lnTo>
                  <a:cubicBezTo>
                    <a:pt x="5052" y="3"/>
                    <a:pt x="5031" y="1"/>
                    <a:pt x="5011"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250" name="Google Shape;7250;p73"/>
            <p:cNvSpPr/>
            <p:nvPr/>
          </p:nvSpPr>
          <p:spPr>
            <a:xfrm>
              <a:off x="58777" y="1123773"/>
              <a:ext cx="349902" cy="435378"/>
            </a:xfrm>
            <a:custGeom>
              <a:avLst/>
              <a:gdLst/>
              <a:ahLst/>
              <a:cxnLst/>
              <a:rect l="l" t="t" r="r" b="b"/>
              <a:pathLst>
                <a:path w="10848" h="13498" extrusionOk="0">
                  <a:moveTo>
                    <a:pt x="4148" y="414"/>
                  </a:moveTo>
                  <a:cubicBezTo>
                    <a:pt x="4438" y="414"/>
                    <a:pt x="4723" y="589"/>
                    <a:pt x="4775" y="982"/>
                  </a:cubicBezTo>
                  <a:cubicBezTo>
                    <a:pt x="4811" y="1173"/>
                    <a:pt x="4763" y="1375"/>
                    <a:pt x="4632" y="1518"/>
                  </a:cubicBezTo>
                  <a:lnTo>
                    <a:pt x="3835" y="1673"/>
                  </a:lnTo>
                  <a:cubicBezTo>
                    <a:pt x="3668" y="1578"/>
                    <a:pt x="3549" y="1411"/>
                    <a:pt x="3501" y="1209"/>
                  </a:cubicBezTo>
                  <a:cubicBezTo>
                    <a:pt x="3387" y="710"/>
                    <a:pt x="3771" y="414"/>
                    <a:pt x="4148" y="414"/>
                  </a:cubicBezTo>
                  <a:close/>
                  <a:moveTo>
                    <a:pt x="7868" y="2734"/>
                  </a:moveTo>
                  <a:cubicBezTo>
                    <a:pt x="8126" y="2734"/>
                    <a:pt x="8354" y="2923"/>
                    <a:pt x="8407" y="3185"/>
                  </a:cubicBezTo>
                  <a:lnTo>
                    <a:pt x="9788" y="10746"/>
                  </a:lnTo>
                  <a:cubicBezTo>
                    <a:pt x="9835" y="11043"/>
                    <a:pt x="9633" y="11329"/>
                    <a:pt x="9335" y="11377"/>
                  </a:cubicBezTo>
                  <a:lnTo>
                    <a:pt x="3073" y="12520"/>
                  </a:lnTo>
                  <a:cubicBezTo>
                    <a:pt x="3037" y="12527"/>
                    <a:pt x="3002" y="12530"/>
                    <a:pt x="2968" y="12530"/>
                  </a:cubicBezTo>
                  <a:cubicBezTo>
                    <a:pt x="2711" y="12530"/>
                    <a:pt x="2482" y="12342"/>
                    <a:pt x="2430" y="12079"/>
                  </a:cubicBezTo>
                  <a:lnTo>
                    <a:pt x="1072" y="4519"/>
                  </a:lnTo>
                  <a:cubicBezTo>
                    <a:pt x="1013" y="4221"/>
                    <a:pt x="1215" y="3935"/>
                    <a:pt x="1513" y="3888"/>
                  </a:cubicBezTo>
                  <a:lnTo>
                    <a:pt x="2263" y="3745"/>
                  </a:lnTo>
                  <a:cubicBezTo>
                    <a:pt x="2295" y="3960"/>
                    <a:pt x="2483" y="4107"/>
                    <a:pt x="2695" y="4107"/>
                  </a:cubicBezTo>
                  <a:cubicBezTo>
                    <a:pt x="2717" y="4107"/>
                    <a:pt x="2740" y="4105"/>
                    <a:pt x="2763" y="4102"/>
                  </a:cubicBezTo>
                  <a:lnTo>
                    <a:pt x="6680" y="3387"/>
                  </a:lnTo>
                  <a:cubicBezTo>
                    <a:pt x="6906" y="3340"/>
                    <a:pt x="7061" y="3114"/>
                    <a:pt x="7025" y="2887"/>
                  </a:cubicBezTo>
                  <a:lnTo>
                    <a:pt x="7764" y="2745"/>
                  </a:lnTo>
                  <a:cubicBezTo>
                    <a:pt x="7799" y="2737"/>
                    <a:pt x="7834" y="2734"/>
                    <a:pt x="7868" y="2734"/>
                  </a:cubicBezTo>
                  <a:close/>
                  <a:moveTo>
                    <a:pt x="4138" y="0"/>
                  </a:moveTo>
                  <a:cubicBezTo>
                    <a:pt x="4073" y="0"/>
                    <a:pt x="4008" y="6"/>
                    <a:pt x="3942" y="18"/>
                  </a:cubicBezTo>
                  <a:cubicBezTo>
                    <a:pt x="3358" y="125"/>
                    <a:pt x="2965" y="697"/>
                    <a:pt x="3073" y="1292"/>
                  </a:cubicBezTo>
                  <a:cubicBezTo>
                    <a:pt x="3108" y="1459"/>
                    <a:pt x="3180" y="1625"/>
                    <a:pt x="3287" y="1768"/>
                  </a:cubicBezTo>
                  <a:lnTo>
                    <a:pt x="2513" y="1911"/>
                  </a:lnTo>
                  <a:cubicBezTo>
                    <a:pt x="2192" y="1971"/>
                    <a:pt x="1989" y="2280"/>
                    <a:pt x="2037" y="2602"/>
                  </a:cubicBezTo>
                  <a:lnTo>
                    <a:pt x="2096" y="2875"/>
                  </a:lnTo>
                  <a:lnTo>
                    <a:pt x="798" y="3114"/>
                  </a:lnTo>
                  <a:cubicBezTo>
                    <a:pt x="322" y="3197"/>
                    <a:pt x="1" y="3661"/>
                    <a:pt x="84" y="4149"/>
                  </a:cubicBezTo>
                  <a:lnTo>
                    <a:pt x="1668" y="12758"/>
                  </a:lnTo>
                  <a:cubicBezTo>
                    <a:pt x="1742" y="13194"/>
                    <a:pt x="2121" y="13497"/>
                    <a:pt x="2549" y="13497"/>
                  </a:cubicBezTo>
                  <a:cubicBezTo>
                    <a:pt x="2600" y="13497"/>
                    <a:pt x="2652" y="13493"/>
                    <a:pt x="2703" y="13484"/>
                  </a:cubicBezTo>
                  <a:lnTo>
                    <a:pt x="10050" y="12139"/>
                  </a:lnTo>
                  <a:cubicBezTo>
                    <a:pt x="10526" y="12055"/>
                    <a:pt x="10847" y="11579"/>
                    <a:pt x="10764" y="11103"/>
                  </a:cubicBezTo>
                  <a:lnTo>
                    <a:pt x="9180" y="2471"/>
                  </a:lnTo>
                  <a:cubicBezTo>
                    <a:pt x="9106" y="2034"/>
                    <a:pt x="8727" y="1731"/>
                    <a:pt x="8299" y="1731"/>
                  </a:cubicBezTo>
                  <a:cubicBezTo>
                    <a:pt x="8248" y="1731"/>
                    <a:pt x="8196" y="1736"/>
                    <a:pt x="8145" y="1744"/>
                  </a:cubicBezTo>
                  <a:lnTo>
                    <a:pt x="6859" y="1994"/>
                  </a:lnTo>
                  <a:lnTo>
                    <a:pt x="6811" y="1721"/>
                  </a:lnTo>
                  <a:cubicBezTo>
                    <a:pt x="6757" y="1431"/>
                    <a:pt x="6500" y="1237"/>
                    <a:pt x="6223" y="1237"/>
                  </a:cubicBezTo>
                  <a:cubicBezTo>
                    <a:pt x="6193" y="1237"/>
                    <a:pt x="6163" y="1240"/>
                    <a:pt x="6132" y="1244"/>
                  </a:cubicBezTo>
                  <a:lnTo>
                    <a:pt x="5180" y="1423"/>
                  </a:lnTo>
                  <a:cubicBezTo>
                    <a:pt x="5228" y="1244"/>
                    <a:pt x="5240" y="1066"/>
                    <a:pt x="5216" y="899"/>
                  </a:cubicBezTo>
                  <a:cubicBezTo>
                    <a:pt x="5110" y="370"/>
                    <a:pt x="4656" y="0"/>
                    <a:pt x="4138"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251" name="Google Shape;7251;p73"/>
            <p:cNvSpPr/>
            <p:nvPr/>
          </p:nvSpPr>
          <p:spPr>
            <a:xfrm>
              <a:off x="120997" y="1280275"/>
              <a:ext cx="60059" cy="49866"/>
            </a:xfrm>
            <a:custGeom>
              <a:avLst/>
              <a:gdLst/>
              <a:ahLst/>
              <a:cxnLst/>
              <a:rect l="l" t="t" r="r" b="b"/>
              <a:pathLst>
                <a:path w="1862" h="1546" extrusionOk="0">
                  <a:moveTo>
                    <a:pt x="1002" y="1"/>
                  </a:moveTo>
                  <a:cubicBezTo>
                    <a:pt x="959" y="1"/>
                    <a:pt x="914" y="4"/>
                    <a:pt x="870" y="12"/>
                  </a:cubicBezTo>
                  <a:cubicBezTo>
                    <a:pt x="191" y="131"/>
                    <a:pt x="1" y="1012"/>
                    <a:pt x="560" y="1405"/>
                  </a:cubicBezTo>
                  <a:cubicBezTo>
                    <a:pt x="701" y="1502"/>
                    <a:pt x="854" y="1545"/>
                    <a:pt x="1002" y="1545"/>
                  </a:cubicBezTo>
                  <a:cubicBezTo>
                    <a:pt x="1453" y="1545"/>
                    <a:pt x="1861" y="1142"/>
                    <a:pt x="1763" y="631"/>
                  </a:cubicBezTo>
                  <a:cubicBezTo>
                    <a:pt x="1699" y="259"/>
                    <a:pt x="1369"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252" name="Google Shape;7252;p73"/>
            <p:cNvSpPr/>
            <p:nvPr/>
          </p:nvSpPr>
          <p:spPr>
            <a:xfrm>
              <a:off x="188733" y="1265502"/>
              <a:ext cx="125117" cy="43996"/>
            </a:xfrm>
            <a:custGeom>
              <a:avLst/>
              <a:gdLst/>
              <a:ahLst/>
              <a:cxnLst/>
              <a:rect l="l" t="t" r="r" b="b"/>
              <a:pathLst>
                <a:path w="3879" h="1364" extrusionOk="0">
                  <a:moveTo>
                    <a:pt x="3291" y="0"/>
                  </a:moveTo>
                  <a:cubicBezTo>
                    <a:pt x="3251" y="0"/>
                    <a:pt x="3208" y="6"/>
                    <a:pt x="3163" y="17"/>
                  </a:cubicBezTo>
                  <a:lnTo>
                    <a:pt x="3151" y="17"/>
                  </a:lnTo>
                  <a:lnTo>
                    <a:pt x="556" y="494"/>
                  </a:lnTo>
                  <a:cubicBezTo>
                    <a:pt x="0" y="571"/>
                    <a:pt x="108" y="1364"/>
                    <a:pt x="598" y="1364"/>
                  </a:cubicBezTo>
                  <a:cubicBezTo>
                    <a:pt x="634" y="1364"/>
                    <a:pt x="671" y="1360"/>
                    <a:pt x="710" y="1351"/>
                  </a:cubicBezTo>
                  <a:lnTo>
                    <a:pt x="3306" y="875"/>
                  </a:lnTo>
                  <a:cubicBezTo>
                    <a:pt x="3878" y="809"/>
                    <a:pt x="3779" y="0"/>
                    <a:pt x="3291"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253" name="Google Shape;7253;p73"/>
            <p:cNvSpPr/>
            <p:nvPr/>
          </p:nvSpPr>
          <p:spPr>
            <a:xfrm>
              <a:off x="133673" y="1349784"/>
              <a:ext cx="60059" cy="49866"/>
            </a:xfrm>
            <a:custGeom>
              <a:avLst/>
              <a:gdLst/>
              <a:ahLst/>
              <a:cxnLst/>
              <a:rect l="l" t="t" r="r" b="b"/>
              <a:pathLst>
                <a:path w="1862" h="1546" extrusionOk="0">
                  <a:moveTo>
                    <a:pt x="1002" y="1"/>
                  </a:moveTo>
                  <a:cubicBezTo>
                    <a:pt x="958" y="1"/>
                    <a:pt x="914" y="4"/>
                    <a:pt x="870" y="12"/>
                  </a:cubicBezTo>
                  <a:cubicBezTo>
                    <a:pt x="191" y="131"/>
                    <a:pt x="0" y="1012"/>
                    <a:pt x="560" y="1405"/>
                  </a:cubicBezTo>
                  <a:cubicBezTo>
                    <a:pt x="701" y="1502"/>
                    <a:pt x="854" y="1545"/>
                    <a:pt x="1003" y="1545"/>
                  </a:cubicBezTo>
                  <a:cubicBezTo>
                    <a:pt x="1454" y="1545"/>
                    <a:pt x="1861" y="1145"/>
                    <a:pt x="1763" y="643"/>
                  </a:cubicBezTo>
                  <a:cubicBezTo>
                    <a:pt x="1699" y="260"/>
                    <a:pt x="1369"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254" name="Google Shape;7254;p73"/>
            <p:cNvSpPr/>
            <p:nvPr/>
          </p:nvSpPr>
          <p:spPr>
            <a:xfrm>
              <a:off x="203312" y="1335140"/>
              <a:ext cx="120892" cy="43544"/>
            </a:xfrm>
            <a:custGeom>
              <a:avLst/>
              <a:gdLst/>
              <a:ahLst/>
              <a:cxnLst/>
              <a:rect l="l" t="t" r="r" b="b"/>
              <a:pathLst>
                <a:path w="3748" h="1350" extrusionOk="0">
                  <a:moveTo>
                    <a:pt x="3128" y="0"/>
                  </a:moveTo>
                  <a:cubicBezTo>
                    <a:pt x="3116" y="0"/>
                    <a:pt x="3104" y="1"/>
                    <a:pt x="3092" y="2"/>
                  </a:cubicBezTo>
                  <a:lnTo>
                    <a:pt x="497" y="478"/>
                  </a:lnTo>
                  <a:cubicBezTo>
                    <a:pt x="0" y="628"/>
                    <a:pt x="119" y="1349"/>
                    <a:pt x="605" y="1349"/>
                  </a:cubicBezTo>
                  <a:cubicBezTo>
                    <a:pt x="620" y="1349"/>
                    <a:pt x="636" y="1348"/>
                    <a:pt x="651" y="1347"/>
                  </a:cubicBezTo>
                  <a:lnTo>
                    <a:pt x="3247" y="883"/>
                  </a:lnTo>
                  <a:cubicBezTo>
                    <a:pt x="3747" y="731"/>
                    <a:pt x="3634" y="0"/>
                    <a:pt x="3128"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255" name="Google Shape;7255;p73"/>
            <p:cNvSpPr/>
            <p:nvPr/>
          </p:nvSpPr>
          <p:spPr>
            <a:xfrm>
              <a:off x="147124" y="1424293"/>
              <a:ext cx="60123" cy="49834"/>
            </a:xfrm>
            <a:custGeom>
              <a:avLst/>
              <a:gdLst/>
              <a:ahLst/>
              <a:cxnLst/>
              <a:rect l="l" t="t" r="r" b="b"/>
              <a:pathLst>
                <a:path w="1864" h="1545" extrusionOk="0">
                  <a:moveTo>
                    <a:pt x="1014" y="0"/>
                  </a:moveTo>
                  <a:cubicBezTo>
                    <a:pt x="970" y="0"/>
                    <a:pt x="926" y="4"/>
                    <a:pt x="881" y="12"/>
                  </a:cubicBezTo>
                  <a:cubicBezTo>
                    <a:pt x="191" y="131"/>
                    <a:pt x="0" y="1012"/>
                    <a:pt x="572" y="1405"/>
                  </a:cubicBezTo>
                  <a:cubicBezTo>
                    <a:pt x="710" y="1502"/>
                    <a:pt x="860" y="1545"/>
                    <a:pt x="1007" y="1545"/>
                  </a:cubicBezTo>
                  <a:cubicBezTo>
                    <a:pt x="1454" y="1545"/>
                    <a:pt x="1864" y="1142"/>
                    <a:pt x="1774" y="631"/>
                  </a:cubicBezTo>
                  <a:cubicBezTo>
                    <a:pt x="1700" y="259"/>
                    <a:pt x="1378" y="0"/>
                    <a:pt x="1014"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256" name="Google Shape;7256;p73"/>
            <p:cNvSpPr/>
            <p:nvPr/>
          </p:nvSpPr>
          <p:spPr>
            <a:xfrm>
              <a:off x="216343" y="1409230"/>
              <a:ext cx="121924" cy="43931"/>
            </a:xfrm>
            <a:custGeom>
              <a:avLst/>
              <a:gdLst/>
              <a:ahLst/>
              <a:cxnLst/>
              <a:rect l="l" t="t" r="r" b="b"/>
              <a:pathLst>
                <a:path w="3780" h="1362" extrusionOk="0">
                  <a:moveTo>
                    <a:pt x="3153" y="0"/>
                  </a:moveTo>
                  <a:cubicBezTo>
                    <a:pt x="3137" y="0"/>
                    <a:pt x="3121" y="1"/>
                    <a:pt x="3105" y="2"/>
                  </a:cubicBezTo>
                  <a:lnTo>
                    <a:pt x="3105" y="14"/>
                  </a:lnTo>
                  <a:lnTo>
                    <a:pt x="509" y="479"/>
                  </a:lnTo>
                  <a:cubicBezTo>
                    <a:pt x="1" y="617"/>
                    <a:pt x="120" y="1362"/>
                    <a:pt x="629" y="1362"/>
                  </a:cubicBezTo>
                  <a:cubicBezTo>
                    <a:pt x="644" y="1362"/>
                    <a:pt x="660" y="1361"/>
                    <a:pt x="676" y="1360"/>
                  </a:cubicBezTo>
                  <a:lnTo>
                    <a:pt x="3272" y="883"/>
                  </a:lnTo>
                  <a:cubicBezTo>
                    <a:pt x="3780" y="733"/>
                    <a:pt x="3660" y="0"/>
                    <a:pt x="3153"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257" name="Google Shape;7257;p73"/>
            <p:cNvSpPr/>
            <p:nvPr/>
          </p:nvSpPr>
          <p:spPr>
            <a:xfrm>
              <a:off x="558794" y="1251439"/>
              <a:ext cx="196272" cy="181563"/>
            </a:xfrm>
            <a:custGeom>
              <a:avLst/>
              <a:gdLst/>
              <a:ahLst/>
              <a:cxnLst/>
              <a:rect l="l" t="t" r="r" b="b"/>
              <a:pathLst>
                <a:path w="6085" h="5629" extrusionOk="0">
                  <a:moveTo>
                    <a:pt x="3608" y="1"/>
                  </a:moveTo>
                  <a:lnTo>
                    <a:pt x="1215" y="1620"/>
                  </a:lnTo>
                  <a:cubicBezTo>
                    <a:pt x="251" y="2275"/>
                    <a:pt x="1" y="3585"/>
                    <a:pt x="656" y="4549"/>
                  </a:cubicBezTo>
                  <a:lnTo>
                    <a:pt x="763" y="4704"/>
                  </a:lnTo>
                  <a:cubicBezTo>
                    <a:pt x="1171" y="5305"/>
                    <a:pt x="1833" y="5629"/>
                    <a:pt x="2508" y="5629"/>
                  </a:cubicBezTo>
                  <a:cubicBezTo>
                    <a:pt x="2916" y="5629"/>
                    <a:pt x="3328" y="5510"/>
                    <a:pt x="3692" y="5264"/>
                  </a:cubicBezTo>
                  <a:lnTo>
                    <a:pt x="6085" y="3644"/>
                  </a:lnTo>
                  <a:lnTo>
                    <a:pt x="3608" y="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258" name="Google Shape;7258;p73"/>
            <p:cNvSpPr/>
            <p:nvPr/>
          </p:nvSpPr>
          <p:spPr>
            <a:xfrm>
              <a:off x="691298" y="1176188"/>
              <a:ext cx="196272" cy="181660"/>
            </a:xfrm>
            <a:custGeom>
              <a:avLst/>
              <a:gdLst/>
              <a:ahLst/>
              <a:cxnLst/>
              <a:rect l="l" t="t" r="r" b="b"/>
              <a:pathLst>
                <a:path w="6085" h="5632" extrusionOk="0">
                  <a:moveTo>
                    <a:pt x="3588" y="1"/>
                  </a:moveTo>
                  <a:cubicBezTo>
                    <a:pt x="3177" y="1"/>
                    <a:pt x="2760" y="120"/>
                    <a:pt x="2394" y="369"/>
                  </a:cubicBezTo>
                  <a:lnTo>
                    <a:pt x="0" y="1989"/>
                  </a:lnTo>
                  <a:lnTo>
                    <a:pt x="2489" y="5632"/>
                  </a:lnTo>
                  <a:lnTo>
                    <a:pt x="4870" y="4001"/>
                  </a:lnTo>
                  <a:cubicBezTo>
                    <a:pt x="5834" y="3346"/>
                    <a:pt x="6084" y="2036"/>
                    <a:pt x="5430" y="1072"/>
                  </a:cubicBezTo>
                  <a:lnTo>
                    <a:pt x="5430" y="1072"/>
                  </a:lnTo>
                  <a:lnTo>
                    <a:pt x="5430" y="1084"/>
                  </a:lnTo>
                  <a:lnTo>
                    <a:pt x="5322" y="917"/>
                  </a:lnTo>
                  <a:cubicBezTo>
                    <a:pt x="4917" y="319"/>
                    <a:pt x="4259" y="1"/>
                    <a:pt x="358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grpSp>
      <p:sp>
        <p:nvSpPr>
          <p:cNvPr id="7259" name="Google Shape;7259;p73"/>
          <p:cNvSpPr txBox="1">
            <a:spLocks noGrp="1"/>
          </p:cNvSpPr>
          <p:nvPr>
            <p:ph type="title"/>
          </p:nvPr>
        </p:nvSpPr>
        <p:spPr>
          <a:xfrm>
            <a:off x="951933" y="495733"/>
            <a:ext cx="10714800" cy="763600"/>
          </a:xfrm>
          <a:prstGeom prst="rect">
            <a:avLst/>
          </a:prstGeom>
          <a:noFill/>
          <a:ln>
            <a:noFill/>
          </a:ln>
        </p:spPr>
        <p:txBody>
          <a:bodyPr spcFirstLastPara="1" wrap="square" lIns="68575" tIns="68575" rIns="68575" bIns="68575" anchor="t" anchorCtr="0">
            <a:noAutofit/>
          </a:bodyPr>
          <a:lstStyle>
            <a:lvl1pPr lvl="0" algn="l">
              <a:lnSpc>
                <a:spcPct val="100000"/>
              </a:lnSpc>
              <a:spcBef>
                <a:spcPts val="0"/>
              </a:spcBef>
              <a:spcAft>
                <a:spcPts val="0"/>
              </a:spcAft>
              <a:buSzPts val="1800"/>
              <a:buNone/>
              <a:defRPr sz="3200"/>
            </a:lvl1pPr>
            <a:lvl2pPr lvl="1" algn="l">
              <a:lnSpc>
                <a:spcPct val="100000"/>
              </a:lnSpc>
              <a:spcBef>
                <a:spcPts val="0"/>
              </a:spcBef>
              <a:spcAft>
                <a:spcPts val="0"/>
              </a:spcAft>
              <a:buSzPts val="2100"/>
              <a:buNone/>
              <a:defRPr/>
            </a:lvl2pPr>
            <a:lvl3pPr lvl="2" algn="l">
              <a:lnSpc>
                <a:spcPct val="100000"/>
              </a:lnSpc>
              <a:spcBef>
                <a:spcPts val="0"/>
              </a:spcBef>
              <a:spcAft>
                <a:spcPts val="0"/>
              </a:spcAft>
              <a:buSzPts val="2100"/>
              <a:buNone/>
              <a:defRPr/>
            </a:lvl3pPr>
            <a:lvl4pPr lvl="3" algn="l">
              <a:lnSpc>
                <a:spcPct val="100000"/>
              </a:lnSpc>
              <a:spcBef>
                <a:spcPts val="0"/>
              </a:spcBef>
              <a:spcAft>
                <a:spcPts val="0"/>
              </a:spcAft>
              <a:buSzPts val="2100"/>
              <a:buNone/>
              <a:defRPr/>
            </a:lvl4pPr>
            <a:lvl5pPr lvl="4" algn="l">
              <a:lnSpc>
                <a:spcPct val="100000"/>
              </a:lnSpc>
              <a:spcBef>
                <a:spcPts val="0"/>
              </a:spcBef>
              <a:spcAft>
                <a:spcPts val="0"/>
              </a:spcAft>
              <a:buSzPts val="2100"/>
              <a:buNone/>
              <a:defRPr/>
            </a:lvl5pPr>
            <a:lvl6pPr lvl="5" algn="l">
              <a:lnSpc>
                <a:spcPct val="100000"/>
              </a:lnSpc>
              <a:spcBef>
                <a:spcPts val="0"/>
              </a:spcBef>
              <a:spcAft>
                <a:spcPts val="0"/>
              </a:spcAft>
              <a:buSzPts val="2100"/>
              <a:buNone/>
              <a:defRPr/>
            </a:lvl6pPr>
            <a:lvl7pPr lvl="6" algn="l">
              <a:lnSpc>
                <a:spcPct val="100000"/>
              </a:lnSpc>
              <a:spcBef>
                <a:spcPts val="0"/>
              </a:spcBef>
              <a:spcAft>
                <a:spcPts val="0"/>
              </a:spcAft>
              <a:buSzPts val="2100"/>
              <a:buNone/>
              <a:defRPr/>
            </a:lvl7pPr>
            <a:lvl8pPr lvl="7" algn="l">
              <a:lnSpc>
                <a:spcPct val="100000"/>
              </a:lnSpc>
              <a:spcBef>
                <a:spcPts val="0"/>
              </a:spcBef>
              <a:spcAft>
                <a:spcPts val="0"/>
              </a:spcAft>
              <a:buSzPts val="2100"/>
              <a:buNone/>
              <a:defRPr/>
            </a:lvl8pPr>
            <a:lvl9pPr lvl="8" algn="l">
              <a:lnSpc>
                <a:spcPct val="100000"/>
              </a:lnSpc>
              <a:spcBef>
                <a:spcPts val="0"/>
              </a:spcBef>
              <a:spcAft>
                <a:spcPts val="0"/>
              </a:spcAft>
              <a:buSzPts val="2100"/>
              <a:buNone/>
              <a:defRPr/>
            </a:lvl9pPr>
          </a:lstStyle>
          <a:p>
            <a:endParaRPr/>
          </a:p>
        </p:txBody>
      </p:sp>
      <p:sp>
        <p:nvSpPr>
          <p:cNvPr id="7260" name="Google Shape;7260;p73"/>
          <p:cNvSpPr txBox="1">
            <a:spLocks noGrp="1"/>
          </p:cNvSpPr>
          <p:nvPr>
            <p:ph type="subTitle" idx="1"/>
          </p:nvPr>
        </p:nvSpPr>
        <p:spPr>
          <a:xfrm>
            <a:off x="2026800" y="2911033"/>
            <a:ext cx="4069200" cy="1892400"/>
          </a:xfrm>
          <a:prstGeom prst="rect">
            <a:avLst/>
          </a:prstGeom>
          <a:noFill/>
          <a:ln>
            <a:noFill/>
          </a:ln>
        </p:spPr>
        <p:txBody>
          <a:bodyPr spcFirstLastPara="1" wrap="square" lIns="68575" tIns="68575" rIns="68575" bIns="68575" anchor="ctr" anchorCtr="0">
            <a:noAutofit/>
          </a:bodyPr>
          <a:lstStyle>
            <a:lvl1pPr lvl="0" algn="r">
              <a:lnSpc>
                <a:spcPct val="100000"/>
              </a:lnSpc>
              <a:spcBef>
                <a:spcPts val="0"/>
              </a:spcBef>
              <a:spcAft>
                <a:spcPts val="0"/>
              </a:spcAft>
              <a:buSzPts val="1200"/>
              <a:buNone/>
              <a:defRPr sz="2133"/>
            </a:lvl1pPr>
            <a:lvl2pPr lvl="1" algn="l">
              <a:lnSpc>
                <a:spcPct val="100000"/>
              </a:lnSpc>
              <a:spcBef>
                <a:spcPts val="2133"/>
              </a:spcBef>
              <a:spcAft>
                <a:spcPts val="0"/>
              </a:spcAft>
              <a:buSzPts val="1100"/>
              <a:buNone/>
              <a:defRPr/>
            </a:lvl2pPr>
            <a:lvl3pPr lvl="2" algn="l">
              <a:lnSpc>
                <a:spcPct val="100000"/>
              </a:lnSpc>
              <a:spcBef>
                <a:spcPts val="2133"/>
              </a:spcBef>
              <a:spcAft>
                <a:spcPts val="0"/>
              </a:spcAft>
              <a:buSzPts val="1100"/>
              <a:buNone/>
              <a:defRPr/>
            </a:lvl3pPr>
            <a:lvl4pPr lvl="3" algn="l">
              <a:lnSpc>
                <a:spcPct val="100000"/>
              </a:lnSpc>
              <a:spcBef>
                <a:spcPts val="2133"/>
              </a:spcBef>
              <a:spcAft>
                <a:spcPts val="0"/>
              </a:spcAft>
              <a:buSzPts val="1100"/>
              <a:buNone/>
              <a:defRPr/>
            </a:lvl4pPr>
            <a:lvl5pPr lvl="4" algn="l">
              <a:lnSpc>
                <a:spcPct val="100000"/>
              </a:lnSpc>
              <a:spcBef>
                <a:spcPts val="2133"/>
              </a:spcBef>
              <a:spcAft>
                <a:spcPts val="0"/>
              </a:spcAft>
              <a:buSzPts val="1100"/>
              <a:buNone/>
              <a:defRPr/>
            </a:lvl5pPr>
            <a:lvl6pPr lvl="5" algn="l">
              <a:lnSpc>
                <a:spcPct val="100000"/>
              </a:lnSpc>
              <a:spcBef>
                <a:spcPts val="2133"/>
              </a:spcBef>
              <a:spcAft>
                <a:spcPts val="0"/>
              </a:spcAft>
              <a:buSzPts val="1100"/>
              <a:buNone/>
              <a:defRPr/>
            </a:lvl6pPr>
            <a:lvl7pPr lvl="6" algn="l">
              <a:lnSpc>
                <a:spcPct val="100000"/>
              </a:lnSpc>
              <a:spcBef>
                <a:spcPts val="2133"/>
              </a:spcBef>
              <a:spcAft>
                <a:spcPts val="0"/>
              </a:spcAft>
              <a:buSzPts val="1100"/>
              <a:buNone/>
              <a:defRPr/>
            </a:lvl7pPr>
            <a:lvl8pPr lvl="7" algn="l">
              <a:lnSpc>
                <a:spcPct val="100000"/>
              </a:lnSpc>
              <a:spcBef>
                <a:spcPts val="2133"/>
              </a:spcBef>
              <a:spcAft>
                <a:spcPts val="0"/>
              </a:spcAft>
              <a:buSzPts val="1100"/>
              <a:buNone/>
              <a:defRPr/>
            </a:lvl8pPr>
            <a:lvl9pPr lvl="8" algn="l">
              <a:lnSpc>
                <a:spcPct val="100000"/>
              </a:lnSpc>
              <a:spcBef>
                <a:spcPts val="2133"/>
              </a:spcBef>
              <a:spcAft>
                <a:spcPts val="2133"/>
              </a:spcAft>
              <a:buSzPts val="1100"/>
              <a:buNone/>
              <a:defRPr/>
            </a:lvl9pPr>
          </a:lstStyle>
          <a:p>
            <a:endParaRPr/>
          </a:p>
        </p:txBody>
      </p:sp>
      <p:sp>
        <p:nvSpPr>
          <p:cNvPr id="7261" name="Google Shape;7261;p73"/>
          <p:cNvSpPr/>
          <p:nvPr/>
        </p:nvSpPr>
        <p:spPr>
          <a:xfrm>
            <a:off x="-348067" y="853133"/>
            <a:ext cx="1300000" cy="48800"/>
          </a:xfrm>
          <a:prstGeom prst="rect">
            <a:avLst/>
          </a:pr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262" name="Google Shape;7262;p73"/>
          <p:cNvSpPr txBox="1">
            <a:spLocks noGrp="1"/>
          </p:cNvSpPr>
          <p:nvPr>
            <p:ph type="sldNum" idx="12"/>
          </p:nvPr>
        </p:nvSpPr>
        <p:spPr>
          <a:xfrm>
            <a:off x="11409045" y="6333135"/>
            <a:ext cx="731600" cy="524800"/>
          </a:xfrm>
          <a:prstGeom prst="rect">
            <a:avLst/>
          </a:prstGeom>
          <a:noFill/>
          <a:ln>
            <a:noFill/>
          </a:ln>
        </p:spPr>
        <p:txBody>
          <a:bodyPr spcFirstLastPara="1" wrap="square" lIns="68575" tIns="68575" rIns="68575" bIns="68575" anchor="t" anchorCtr="0">
            <a:noAutofit/>
          </a:bodyPr>
          <a:lstStyle>
            <a:lvl1pPr marL="0" marR="0" lvl="0" indent="0" algn="r">
              <a:lnSpc>
                <a:spcPct val="100000"/>
              </a:lnSpc>
              <a:spcBef>
                <a:spcPts val="0"/>
              </a:spcBef>
              <a:spcAft>
                <a:spcPts val="0"/>
              </a:spcAft>
              <a:buClr>
                <a:srgbClr val="000000"/>
              </a:buClr>
              <a:buSzPts val="1000"/>
              <a:buFont typeface="Arial"/>
              <a:buNone/>
              <a:defRPr sz="1733" b="0" i="0" u="none" strike="noStrike" cap="none">
                <a:solidFill>
                  <a:schemeClr val="dk2"/>
                </a:solidFill>
                <a:latin typeface="Open Sans"/>
                <a:ea typeface="Open Sans"/>
                <a:cs typeface="Open Sans"/>
                <a:sym typeface="Open Sans"/>
              </a:defRPr>
            </a:lvl1pPr>
            <a:lvl2pPr marL="0" marR="0" lvl="1" indent="0" algn="r">
              <a:lnSpc>
                <a:spcPct val="100000"/>
              </a:lnSpc>
              <a:spcBef>
                <a:spcPts val="0"/>
              </a:spcBef>
              <a:spcAft>
                <a:spcPts val="0"/>
              </a:spcAft>
              <a:buClr>
                <a:srgbClr val="000000"/>
              </a:buClr>
              <a:buSzPts val="1000"/>
              <a:buFont typeface="Arial"/>
              <a:buNone/>
              <a:defRPr sz="1733" b="0" i="0" u="none" strike="noStrike" cap="none">
                <a:solidFill>
                  <a:schemeClr val="dk2"/>
                </a:solidFill>
                <a:latin typeface="Open Sans"/>
                <a:ea typeface="Open Sans"/>
                <a:cs typeface="Open Sans"/>
                <a:sym typeface="Open Sans"/>
              </a:defRPr>
            </a:lvl2pPr>
            <a:lvl3pPr marL="0" marR="0" lvl="2" indent="0" algn="r">
              <a:lnSpc>
                <a:spcPct val="100000"/>
              </a:lnSpc>
              <a:spcBef>
                <a:spcPts val="0"/>
              </a:spcBef>
              <a:spcAft>
                <a:spcPts val="0"/>
              </a:spcAft>
              <a:buClr>
                <a:srgbClr val="000000"/>
              </a:buClr>
              <a:buSzPts val="1000"/>
              <a:buFont typeface="Arial"/>
              <a:buNone/>
              <a:defRPr sz="1733" b="0" i="0" u="none" strike="noStrike" cap="none">
                <a:solidFill>
                  <a:schemeClr val="dk2"/>
                </a:solidFill>
                <a:latin typeface="Open Sans"/>
                <a:ea typeface="Open Sans"/>
                <a:cs typeface="Open Sans"/>
                <a:sym typeface="Open Sans"/>
              </a:defRPr>
            </a:lvl3pPr>
            <a:lvl4pPr marL="0" marR="0" lvl="3" indent="0" algn="r">
              <a:lnSpc>
                <a:spcPct val="100000"/>
              </a:lnSpc>
              <a:spcBef>
                <a:spcPts val="0"/>
              </a:spcBef>
              <a:spcAft>
                <a:spcPts val="0"/>
              </a:spcAft>
              <a:buClr>
                <a:srgbClr val="000000"/>
              </a:buClr>
              <a:buSzPts val="1000"/>
              <a:buFont typeface="Arial"/>
              <a:buNone/>
              <a:defRPr sz="1733" b="0" i="0" u="none" strike="noStrike" cap="none">
                <a:solidFill>
                  <a:schemeClr val="dk2"/>
                </a:solidFill>
                <a:latin typeface="Open Sans"/>
                <a:ea typeface="Open Sans"/>
                <a:cs typeface="Open Sans"/>
                <a:sym typeface="Open Sans"/>
              </a:defRPr>
            </a:lvl4pPr>
            <a:lvl5pPr marL="0" marR="0" lvl="4" indent="0" algn="r">
              <a:lnSpc>
                <a:spcPct val="100000"/>
              </a:lnSpc>
              <a:spcBef>
                <a:spcPts val="0"/>
              </a:spcBef>
              <a:spcAft>
                <a:spcPts val="0"/>
              </a:spcAft>
              <a:buClr>
                <a:srgbClr val="000000"/>
              </a:buClr>
              <a:buSzPts val="1000"/>
              <a:buFont typeface="Arial"/>
              <a:buNone/>
              <a:defRPr sz="1733" b="0" i="0" u="none" strike="noStrike" cap="none">
                <a:solidFill>
                  <a:schemeClr val="dk2"/>
                </a:solidFill>
                <a:latin typeface="Open Sans"/>
                <a:ea typeface="Open Sans"/>
                <a:cs typeface="Open Sans"/>
                <a:sym typeface="Open Sans"/>
              </a:defRPr>
            </a:lvl5pPr>
            <a:lvl6pPr marL="0" marR="0" lvl="5" indent="0" algn="r">
              <a:lnSpc>
                <a:spcPct val="100000"/>
              </a:lnSpc>
              <a:spcBef>
                <a:spcPts val="0"/>
              </a:spcBef>
              <a:spcAft>
                <a:spcPts val="0"/>
              </a:spcAft>
              <a:buClr>
                <a:srgbClr val="000000"/>
              </a:buClr>
              <a:buSzPts val="1000"/>
              <a:buFont typeface="Arial"/>
              <a:buNone/>
              <a:defRPr sz="1733" b="0" i="0" u="none" strike="noStrike" cap="none">
                <a:solidFill>
                  <a:schemeClr val="dk2"/>
                </a:solidFill>
                <a:latin typeface="Open Sans"/>
                <a:ea typeface="Open Sans"/>
                <a:cs typeface="Open Sans"/>
                <a:sym typeface="Open Sans"/>
              </a:defRPr>
            </a:lvl6pPr>
            <a:lvl7pPr marL="0" marR="0" lvl="6" indent="0" algn="r">
              <a:lnSpc>
                <a:spcPct val="100000"/>
              </a:lnSpc>
              <a:spcBef>
                <a:spcPts val="0"/>
              </a:spcBef>
              <a:spcAft>
                <a:spcPts val="0"/>
              </a:spcAft>
              <a:buClr>
                <a:srgbClr val="000000"/>
              </a:buClr>
              <a:buSzPts val="1000"/>
              <a:buFont typeface="Arial"/>
              <a:buNone/>
              <a:defRPr sz="1733" b="0" i="0" u="none" strike="noStrike" cap="none">
                <a:solidFill>
                  <a:schemeClr val="dk2"/>
                </a:solidFill>
                <a:latin typeface="Open Sans"/>
                <a:ea typeface="Open Sans"/>
                <a:cs typeface="Open Sans"/>
                <a:sym typeface="Open Sans"/>
              </a:defRPr>
            </a:lvl7pPr>
            <a:lvl8pPr marL="0" marR="0" lvl="7" indent="0" algn="r">
              <a:lnSpc>
                <a:spcPct val="100000"/>
              </a:lnSpc>
              <a:spcBef>
                <a:spcPts val="0"/>
              </a:spcBef>
              <a:spcAft>
                <a:spcPts val="0"/>
              </a:spcAft>
              <a:buClr>
                <a:srgbClr val="000000"/>
              </a:buClr>
              <a:buSzPts val="1000"/>
              <a:buFont typeface="Arial"/>
              <a:buNone/>
              <a:defRPr sz="1733" b="0" i="0" u="none" strike="noStrike" cap="none">
                <a:solidFill>
                  <a:schemeClr val="dk2"/>
                </a:solidFill>
                <a:latin typeface="Open Sans"/>
                <a:ea typeface="Open Sans"/>
                <a:cs typeface="Open Sans"/>
                <a:sym typeface="Open Sans"/>
              </a:defRPr>
            </a:lvl8pPr>
            <a:lvl9pPr marL="0" marR="0" lvl="8" indent="0" algn="r">
              <a:lnSpc>
                <a:spcPct val="100000"/>
              </a:lnSpc>
              <a:spcBef>
                <a:spcPts val="0"/>
              </a:spcBef>
              <a:spcAft>
                <a:spcPts val="0"/>
              </a:spcAft>
              <a:buClr>
                <a:srgbClr val="000000"/>
              </a:buClr>
              <a:buSzPts val="1000"/>
              <a:buFont typeface="Arial"/>
              <a:buNone/>
              <a:defRPr sz="1733" b="0" i="0" u="none" strike="noStrike" cap="none">
                <a:solidFill>
                  <a:schemeClr val="dk2"/>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and text 8">
  <p:cSld name="Title and text 8">
    <p:spTree>
      <p:nvGrpSpPr>
        <p:cNvPr id="1" name="Shape 7263"/>
        <p:cNvGrpSpPr/>
        <p:nvPr/>
      </p:nvGrpSpPr>
      <p:grpSpPr>
        <a:xfrm>
          <a:off x="0" y="0"/>
          <a:ext cx="0" cy="0"/>
          <a:chOff x="0" y="0"/>
          <a:chExt cx="0" cy="0"/>
        </a:xfrm>
      </p:grpSpPr>
      <p:sp>
        <p:nvSpPr>
          <p:cNvPr id="7264" name="Google Shape;7264;p74"/>
          <p:cNvSpPr txBox="1">
            <a:spLocks noGrp="1"/>
          </p:cNvSpPr>
          <p:nvPr>
            <p:ph type="body" idx="1"/>
          </p:nvPr>
        </p:nvSpPr>
        <p:spPr>
          <a:xfrm>
            <a:off x="6096000" y="3394328"/>
            <a:ext cx="5166000" cy="1780000"/>
          </a:xfrm>
          <a:prstGeom prst="rect">
            <a:avLst/>
          </a:prstGeom>
          <a:noFill/>
          <a:ln>
            <a:noFill/>
          </a:ln>
        </p:spPr>
        <p:txBody>
          <a:bodyPr spcFirstLastPara="1" wrap="square" lIns="68575" tIns="68575" rIns="68575" bIns="68575" anchor="t" anchorCtr="0">
            <a:noAutofit/>
          </a:bodyPr>
          <a:lstStyle>
            <a:lvl1pPr marL="457200" lvl="0" indent="-304800" algn="ctr">
              <a:lnSpc>
                <a:spcPct val="100000"/>
              </a:lnSpc>
              <a:spcBef>
                <a:spcPts val="0"/>
              </a:spcBef>
              <a:spcAft>
                <a:spcPts val="0"/>
              </a:spcAft>
              <a:buSzPts val="1200"/>
              <a:buChar char="●"/>
              <a:defRPr sz="2133"/>
            </a:lvl1pPr>
            <a:lvl2pPr marL="914400" lvl="1" indent="-304800" algn="l">
              <a:lnSpc>
                <a:spcPct val="100000"/>
              </a:lnSpc>
              <a:spcBef>
                <a:spcPts val="0"/>
              </a:spcBef>
              <a:spcAft>
                <a:spcPts val="0"/>
              </a:spcAft>
              <a:buSzPts val="1200"/>
              <a:buChar char="○"/>
              <a:defRPr sz="2133"/>
            </a:lvl2pPr>
            <a:lvl3pPr marL="1371600" lvl="2" indent="-304800" algn="l">
              <a:lnSpc>
                <a:spcPct val="100000"/>
              </a:lnSpc>
              <a:spcBef>
                <a:spcPts val="2133"/>
              </a:spcBef>
              <a:spcAft>
                <a:spcPts val="0"/>
              </a:spcAft>
              <a:buSzPts val="1200"/>
              <a:buChar char="■"/>
              <a:defRPr sz="2133"/>
            </a:lvl3pPr>
            <a:lvl4pPr marL="1828800" lvl="3" indent="-304800" algn="l">
              <a:lnSpc>
                <a:spcPct val="100000"/>
              </a:lnSpc>
              <a:spcBef>
                <a:spcPts val="2133"/>
              </a:spcBef>
              <a:spcAft>
                <a:spcPts val="0"/>
              </a:spcAft>
              <a:buSzPts val="1200"/>
              <a:buChar char="●"/>
              <a:defRPr sz="2133"/>
            </a:lvl4pPr>
            <a:lvl5pPr marL="2286000" lvl="4" indent="-304800" algn="l">
              <a:lnSpc>
                <a:spcPct val="100000"/>
              </a:lnSpc>
              <a:spcBef>
                <a:spcPts val="2133"/>
              </a:spcBef>
              <a:spcAft>
                <a:spcPts val="0"/>
              </a:spcAft>
              <a:buSzPts val="1200"/>
              <a:buChar char="○"/>
              <a:defRPr sz="2133"/>
            </a:lvl5pPr>
            <a:lvl6pPr marL="2743200" lvl="5" indent="-304800" algn="l">
              <a:lnSpc>
                <a:spcPct val="100000"/>
              </a:lnSpc>
              <a:spcBef>
                <a:spcPts val="2133"/>
              </a:spcBef>
              <a:spcAft>
                <a:spcPts val="0"/>
              </a:spcAft>
              <a:buSzPts val="1200"/>
              <a:buChar char="■"/>
              <a:defRPr sz="2133"/>
            </a:lvl6pPr>
            <a:lvl7pPr marL="3200400" lvl="6" indent="-304800" algn="l">
              <a:lnSpc>
                <a:spcPct val="100000"/>
              </a:lnSpc>
              <a:spcBef>
                <a:spcPts val="2133"/>
              </a:spcBef>
              <a:spcAft>
                <a:spcPts val="0"/>
              </a:spcAft>
              <a:buSzPts val="1200"/>
              <a:buChar char="●"/>
              <a:defRPr sz="2133"/>
            </a:lvl7pPr>
            <a:lvl8pPr marL="3657600" lvl="7" indent="-304800" algn="l">
              <a:lnSpc>
                <a:spcPct val="100000"/>
              </a:lnSpc>
              <a:spcBef>
                <a:spcPts val="2133"/>
              </a:spcBef>
              <a:spcAft>
                <a:spcPts val="0"/>
              </a:spcAft>
              <a:buSzPts val="1200"/>
              <a:buChar char="○"/>
              <a:defRPr sz="2133"/>
            </a:lvl8pPr>
            <a:lvl9pPr marL="4114800" lvl="8" indent="-304800" algn="l">
              <a:lnSpc>
                <a:spcPct val="100000"/>
              </a:lnSpc>
              <a:spcBef>
                <a:spcPts val="2133"/>
              </a:spcBef>
              <a:spcAft>
                <a:spcPts val="2133"/>
              </a:spcAft>
              <a:buSzPts val="1200"/>
              <a:buChar char="■"/>
              <a:defRPr sz="2133"/>
            </a:lvl9pPr>
          </a:lstStyle>
          <a:p>
            <a:endParaRPr/>
          </a:p>
        </p:txBody>
      </p:sp>
      <p:sp>
        <p:nvSpPr>
          <p:cNvPr id="7265" name="Google Shape;7265;p74"/>
          <p:cNvSpPr txBox="1">
            <a:spLocks noGrp="1"/>
          </p:cNvSpPr>
          <p:nvPr>
            <p:ph type="title"/>
          </p:nvPr>
        </p:nvSpPr>
        <p:spPr>
          <a:xfrm>
            <a:off x="951933" y="495733"/>
            <a:ext cx="10714800" cy="763600"/>
          </a:xfrm>
          <a:prstGeom prst="rect">
            <a:avLst/>
          </a:prstGeom>
          <a:noFill/>
          <a:ln>
            <a:noFill/>
          </a:ln>
        </p:spPr>
        <p:txBody>
          <a:bodyPr spcFirstLastPara="1" wrap="square" lIns="68575" tIns="68575" rIns="68575" bIns="68575" anchor="t" anchorCtr="0">
            <a:noAutofit/>
          </a:bodyPr>
          <a:lstStyle>
            <a:lvl1pPr lvl="0" algn="l">
              <a:lnSpc>
                <a:spcPct val="100000"/>
              </a:lnSpc>
              <a:spcBef>
                <a:spcPts val="0"/>
              </a:spcBef>
              <a:spcAft>
                <a:spcPts val="0"/>
              </a:spcAft>
              <a:buSzPts val="1800"/>
              <a:buNone/>
              <a:defRPr sz="3200"/>
            </a:lvl1pPr>
            <a:lvl2pPr lvl="1" algn="l">
              <a:lnSpc>
                <a:spcPct val="100000"/>
              </a:lnSpc>
              <a:spcBef>
                <a:spcPts val="0"/>
              </a:spcBef>
              <a:spcAft>
                <a:spcPts val="0"/>
              </a:spcAft>
              <a:buSzPts val="2100"/>
              <a:buNone/>
              <a:defRPr/>
            </a:lvl2pPr>
            <a:lvl3pPr lvl="2" algn="l">
              <a:lnSpc>
                <a:spcPct val="100000"/>
              </a:lnSpc>
              <a:spcBef>
                <a:spcPts val="0"/>
              </a:spcBef>
              <a:spcAft>
                <a:spcPts val="0"/>
              </a:spcAft>
              <a:buSzPts val="2100"/>
              <a:buNone/>
              <a:defRPr/>
            </a:lvl3pPr>
            <a:lvl4pPr lvl="3" algn="l">
              <a:lnSpc>
                <a:spcPct val="100000"/>
              </a:lnSpc>
              <a:spcBef>
                <a:spcPts val="0"/>
              </a:spcBef>
              <a:spcAft>
                <a:spcPts val="0"/>
              </a:spcAft>
              <a:buSzPts val="2100"/>
              <a:buNone/>
              <a:defRPr/>
            </a:lvl4pPr>
            <a:lvl5pPr lvl="4" algn="l">
              <a:lnSpc>
                <a:spcPct val="100000"/>
              </a:lnSpc>
              <a:spcBef>
                <a:spcPts val="0"/>
              </a:spcBef>
              <a:spcAft>
                <a:spcPts val="0"/>
              </a:spcAft>
              <a:buSzPts val="2100"/>
              <a:buNone/>
              <a:defRPr/>
            </a:lvl5pPr>
            <a:lvl6pPr lvl="5" algn="l">
              <a:lnSpc>
                <a:spcPct val="100000"/>
              </a:lnSpc>
              <a:spcBef>
                <a:spcPts val="0"/>
              </a:spcBef>
              <a:spcAft>
                <a:spcPts val="0"/>
              </a:spcAft>
              <a:buSzPts val="2100"/>
              <a:buNone/>
              <a:defRPr/>
            </a:lvl6pPr>
            <a:lvl7pPr lvl="6" algn="l">
              <a:lnSpc>
                <a:spcPct val="100000"/>
              </a:lnSpc>
              <a:spcBef>
                <a:spcPts val="0"/>
              </a:spcBef>
              <a:spcAft>
                <a:spcPts val="0"/>
              </a:spcAft>
              <a:buSzPts val="2100"/>
              <a:buNone/>
              <a:defRPr/>
            </a:lvl7pPr>
            <a:lvl8pPr lvl="7" algn="l">
              <a:lnSpc>
                <a:spcPct val="100000"/>
              </a:lnSpc>
              <a:spcBef>
                <a:spcPts val="0"/>
              </a:spcBef>
              <a:spcAft>
                <a:spcPts val="0"/>
              </a:spcAft>
              <a:buSzPts val="2100"/>
              <a:buNone/>
              <a:defRPr/>
            </a:lvl8pPr>
            <a:lvl9pPr lvl="8" algn="l">
              <a:lnSpc>
                <a:spcPct val="100000"/>
              </a:lnSpc>
              <a:spcBef>
                <a:spcPts val="0"/>
              </a:spcBef>
              <a:spcAft>
                <a:spcPts val="0"/>
              </a:spcAft>
              <a:buSzPts val="2100"/>
              <a:buNone/>
              <a:defRPr/>
            </a:lvl9pPr>
          </a:lstStyle>
          <a:p>
            <a:endParaRPr/>
          </a:p>
        </p:txBody>
      </p:sp>
      <p:sp>
        <p:nvSpPr>
          <p:cNvPr id="7266" name="Google Shape;7266;p74"/>
          <p:cNvSpPr/>
          <p:nvPr/>
        </p:nvSpPr>
        <p:spPr>
          <a:xfrm>
            <a:off x="-348067" y="853133"/>
            <a:ext cx="1300000" cy="48800"/>
          </a:xfrm>
          <a:prstGeom prst="rect">
            <a:avLst/>
          </a:pr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grpSp>
        <p:nvGrpSpPr>
          <p:cNvPr id="7267" name="Google Shape;7267;p74"/>
          <p:cNvGrpSpPr/>
          <p:nvPr/>
        </p:nvGrpSpPr>
        <p:grpSpPr>
          <a:xfrm>
            <a:off x="78370" y="4825727"/>
            <a:ext cx="12035244" cy="1948117"/>
            <a:chOff x="58777" y="98419"/>
            <a:chExt cx="9026433" cy="1461088"/>
          </a:xfrm>
        </p:grpSpPr>
        <p:sp>
          <p:nvSpPr>
            <p:cNvPr id="7268" name="Google Shape;7268;p74"/>
            <p:cNvSpPr/>
            <p:nvPr/>
          </p:nvSpPr>
          <p:spPr>
            <a:xfrm>
              <a:off x="8256418" y="98419"/>
              <a:ext cx="349515" cy="436120"/>
            </a:xfrm>
            <a:custGeom>
              <a:avLst/>
              <a:gdLst/>
              <a:ahLst/>
              <a:cxnLst/>
              <a:rect l="l" t="t" r="r" b="b"/>
              <a:pathLst>
                <a:path w="10836" h="13521" extrusionOk="0">
                  <a:moveTo>
                    <a:pt x="4145" y="435"/>
                  </a:moveTo>
                  <a:cubicBezTo>
                    <a:pt x="4431" y="435"/>
                    <a:pt x="4712" y="607"/>
                    <a:pt x="4763" y="994"/>
                  </a:cubicBezTo>
                  <a:cubicBezTo>
                    <a:pt x="4799" y="1196"/>
                    <a:pt x="4751" y="1387"/>
                    <a:pt x="4620" y="1541"/>
                  </a:cubicBezTo>
                  <a:lnTo>
                    <a:pt x="3822" y="1684"/>
                  </a:lnTo>
                  <a:cubicBezTo>
                    <a:pt x="3656" y="1589"/>
                    <a:pt x="3537" y="1422"/>
                    <a:pt x="3501" y="1232"/>
                  </a:cubicBezTo>
                  <a:cubicBezTo>
                    <a:pt x="3386" y="732"/>
                    <a:pt x="3770" y="435"/>
                    <a:pt x="4145" y="435"/>
                  </a:cubicBezTo>
                  <a:close/>
                  <a:moveTo>
                    <a:pt x="7834" y="2749"/>
                  </a:moveTo>
                  <a:cubicBezTo>
                    <a:pt x="8105" y="2749"/>
                    <a:pt x="8340" y="2930"/>
                    <a:pt x="8383" y="3208"/>
                  </a:cubicBezTo>
                  <a:lnTo>
                    <a:pt x="9776" y="10769"/>
                  </a:lnTo>
                  <a:cubicBezTo>
                    <a:pt x="9823" y="11066"/>
                    <a:pt x="9621" y="11352"/>
                    <a:pt x="9323" y="11400"/>
                  </a:cubicBezTo>
                  <a:lnTo>
                    <a:pt x="3060" y="12543"/>
                  </a:lnTo>
                  <a:cubicBezTo>
                    <a:pt x="3025" y="12550"/>
                    <a:pt x="2990" y="12553"/>
                    <a:pt x="2956" y="12553"/>
                  </a:cubicBezTo>
                  <a:cubicBezTo>
                    <a:pt x="2699" y="12553"/>
                    <a:pt x="2471" y="12365"/>
                    <a:pt x="2429" y="12102"/>
                  </a:cubicBezTo>
                  <a:lnTo>
                    <a:pt x="1048" y="4530"/>
                  </a:lnTo>
                  <a:cubicBezTo>
                    <a:pt x="989" y="4232"/>
                    <a:pt x="1191" y="3958"/>
                    <a:pt x="1489" y="3899"/>
                  </a:cubicBezTo>
                  <a:lnTo>
                    <a:pt x="2239" y="3768"/>
                  </a:lnTo>
                  <a:cubicBezTo>
                    <a:pt x="2270" y="3977"/>
                    <a:pt x="2449" y="4122"/>
                    <a:pt x="2653" y="4122"/>
                  </a:cubicBezTo>
                  <a:cubicBezTo>
                    <a:pt x="2681" y="4122"/>
                    <a:pt x="2710" y="4119"/>
                    <a:pt x="2739" y="4113"/>
                  </a:cubicBezTo>
                  <a:lnTo>
                    <a:pt x="6656" y="3399"/>
                  </a:lnTo>
                  <a:cubicBezTo>
                    <a:pt x="6882" y="3363"/>
                    <a:pt x="7049" y="3125"/>
                    <a:pt x="7001" y="2899"/>
                  </a:cubicBezTo>
                  <a:lnTo>
                    <a:pt x="7740" y="2756"/>
                  </a:lnTo>
                  <a:cubicBezTo>
                    <a:pt x="7771" y="2751"/>
                    <a:pt x="7803" y="2749"/>
                    <a:pt x="7834" y="2749"/>
                  </a:cubicBezTo>
                  <a:close/>
                  <a:moveTo>
                    <a:pt x="4133" y="0"/>
                  </a:moveTo>
                  <a:cubicBezTo>
                    <a:pt x="4070" y="0"/>
                    <a:pt x="4006" y="6"/>
                    <a:pt x="3942" y="17"/>
                  </a:cubicBezTo>
                  <a:cubicBezTo>
                    <a:pt x="3334" y="136"/>
                    <a:pt x="2941" y="708"/>
                    <a:pt x="3072" y="1303"/>
                  </a:cubicBezTo>
                  <a:cubicBezTo>
                    <a:pt x="3096" y="1482"/>
                    <a:pt x="3168" y="1649"/>
                    <a:pt x="3287" y="1779"/>
                  </a:cubicBezTo>
                  <a:lnTo>
                    <a:pt x="2501" y="1922"/>
                  </a:lnTo>
                  <a:cubicBezTo>
                    <a:pt x="2191" y="1982"/>
                    <a:pt x="1977" y="2291"/>
                    <a:pt x="2037" y="2613"/>
                  </a:cubicBezTo>
                  <a:lnTo>
                    <a:pt x="2084" y="2887"/>
                  </a:lnTo>
                  <a:lnTo>
                    <a:pt x="798" y="3125"/>
                  </a:lnTo>
                  <a:cubicBezTo>
                    <a:pt x="310" y="3208"/>
                    <a:pt x="1" y="3673"/>
                    <a:pt x="84" y="4149"/>
                  </a:cubicBezTo>
                  <a:lnTo>
                    <a:pt x="1656" y="12781"/>
                  </a:lnTo>
                  <a:cubicBezTo>
                    <a:pt x="1741" y="13217"/>
                    <a:pt x="2111" y="13520"/>
                    <a:pt x="2537" y="13520"/>
                  </a:cubicBezTo>
                  <a:cubicBezTo>
                    <a:pt x="2588" y="13520"/>
                    <a:pt x="2640" y="13516"/>
                    <a:pt x="2691" y="13507"/>
                  </a:cubicBezTo>
                  <a:lnTo>
                    <a:pt x="10026" y="12162"/>
                  </a:lnTo>
                  <a:cubicBezTo>
                    <a:pt x="10514" y="12066"/>
                    <a:pt x="10835" y="11602"/>
                    <a:pt x="10740" y="11126"/>
                  </a:cubicBezTo>
                  <a:lnTo>
                    <a:pt x="9168" y="2494"/>
                  </a:lnTo>
                  <a:cubicBezTo>
                    <a:pt x="9095" y="2064"/>
                    <a:pt x="8725" y="1763"/>
                    <a:pt x="8304" y="1763"/>
                  </a:cubicBezTo>
                  <a:cubicBezTo>
                    <a:pt x="8248" y="1763"/>
                    <a:pt x="8190" y="1768"/>
                    <a:pt x="8133" y="1779"/>
                  </a:cubicBezTo>
                  <a:lnTo>
                    <a:pt x="6859" y="2018"/>
                  </a:lnTo>
                  <a:lnTo>
                    <a:pt x="6799" y="1744"/>
                  </a:lnTo>
                  <a:cubicBezTo>
                    <a:pt x="6746" y="1458"/>
                    <a:pt x="6506" y="1258"/>
                    <a:pt x="6228" y="1258"/>
                  </a:cubicBezTo>
                  <a:cubicBezTo>
                    <a:pt x="6192" y="1258"/>
                    <a:pt x="6157" y="1261"/>
                    <a:pt x="6120" y="1268"/>
                  </a:cubicBezTo>
                  <a:lnTo>
                    <a:pt x="5168" y="1434"/>
                  </a:lnTo>
                  <a:cubicBezTo>
                    <a:pt x="5227" y="1268"/>
                    <a:pt x="5239" y="1089"/>
                    <a:pt x="5204" y="922"/>
                  </a:cubicBezTo>
                  <a:cubicBezTo>
                    <a:pt x="5119" y="381"/>
                    <a:pt x="4655" y="0"/>
                    <a:pt x="4133"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269" name="Google Shape;7269;p74"/>
            <p:cNvSpPr/>
            <p:nvPr/>
          </p:nvSpPr>
          <p:spPr>
            <a:xfrm>
              <a:off x="8318251" y="255566"/>
              <a:ext cx="60156" cy="49898"/>
            </a:xfrm>
            <a:custGeom>
              <a:avLst/>
              <a:gdLst/>
              <a:ahLst/>
              <a:cxnLst/>
              <a:rect l="l" t="t" r="r" b="b"/>
              <a:pathLst>
                <a:path w="1865" h="1547" extrusionOk="0">
                  <a:moveTo>
                    <a:pt x="1027" y="1"/>
                  </a:moveTo>
                  <a:cubicBezTo>
                    <a:pt x="979" y="1"/>
                    <a:pt x="930" y="5"/>
                    <a:pt x="882" y="15"/>
                  </a:cubicBezTo>
                  <a:cubicBezTo>
                    <a:pt x="191" y="134"/>
                    <a:pt x="0" y="1015"/>
                    <a:pt x="572" y="1408"/>
                  </a:cubicBezTo>
                  <a:cubicBezTo>
                    <a:pt x="709" y="1504"/>
                    <a:pt x="857" y="1547"/>
                    <a:pt x="1002" y="1547"/>
                  </a:cubicBezTo>
                  <a:cubicBezTo>
                    <a:pt x="1451" y="1547"/>
                    <a:pt x="1864" y="1138"/>
                    <a:pt x="1775" y="634"/>
                  </a:cubicBezTo>
                  <a:cubicBezTo>
                    <a:pt x="1701" y="266"/>
                    <a:pt x="1386" y="1"/>
                    <a:pt x="1027"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270" name="Google Shape;7270;p74"/>
            <p:cNvSpPr/>
            <p:nvPr/>
          </p:nvSpPr>
          <p:spPr>
            <a:xfrm>
              <a:off x="8386792" y="241019"/>
              <a:ext cx="124149" cy="43706"/>
            </a:xfrm>
            <a:custGeom>
              <a:avLst/>
              <a:gdLst/>
              <a:ahLst/>
              <a:cxnLst/>
              <a:rect l="l" t="t" r="r" b="b"/>
              <a:pathLst>
                <a:path w="3849" h="1355" extrusionOk="0">
                  <a:moveTo>
                    <a:pt x="3252" y="1"/>
                  </a:moveTo>
                  <a:cubicBezTo>
                    <a:pt x="3216" y="1"/>
                    <a:pt x="3178" y="5"/>
                    <a:pt x="3138" y="14"/>
                  </a:cubicBezTo>
                  <a:lnTo>
                    <a:pt x="542" y="490"/>
                  </a:lnTo>
                  <a:cubicBezTo>
                    <a:pt x="1" y="580"/>
                    <a:pt x="112" y="1354"/>
                    <a:pt x="611" y="1354"/>
                  </a:cubicBezTo>
                  <a:cubicBezTo>
                    <a:pt x="638" y="1354"/>
                    <a:pt x="667" y="1352"/>
                    <a:pt x="697" y="1347"/>
                  </a:cubicBezTo>
                  <a:lnTo>
                    <a:pt x="3293" y="871"/>
                  </a:lnTo>
                  <a:cubicBezTo>
                    <a:pt x="3848" y="793"/>
                    <a:pt x="3751" y="1"/>
                    <a:pt x="325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271" name="Google Shape;7271;p74"/>
            <p:cNvSpPr/>
            <p:nvPr/>
          </p:nvSpPr>
          <p:spPr>
            <a:xfrm>
              <a:off x="8330927" y="325172"/>
              <a:ext cx="60156" cy="49866"/>
            </a:xfrm>
            <a:custGeom>
              <a:avLst/>
              <a:gdLst/>
              <a:ahLst/>
              <a:cxnLst/>
              <a:rect l="l" t="t" r="r" b="b"/>
              <a:pathLst>
                <a:path w="1865" h="1546" extrusionOk="0">
                  <a:moveTo>
                    <a:pt x="1014" y="1"/>
                  </a:moveTo>
                  <a:cubicBezTo>
                    <a:pt x="970" y="1"/>
                    <a:pt x="926" y="4"/>
                    <a:pt x="881" y="12"/>
                  </a:cubicBezTo>
                  <a:cubicBezTo>
                    <a:pt x="203" y="131"/>
                    <a:pt x="0" y="1012"/>
                    <a:pt x="572" y="1405"/>
                  </a:cubicBezTo>
                  <a:cubicBezTo>
                    <a:pt x="710" y="1502"/>
                    <a:pt x="861" y="1545"/>
                    <a:pt x="1007" y="1545"/>
                  </a:cubicBezTo>
                  <a:cubicBezTo>
                    <a:pt x="1454" y="1545"/>
                    <a:pt x="1864" y="1142"/>
                    <a:pt x="1774" y="631"/>
                  </a:cubicBezTo>
                  <a:cubicBezTo>
                    <a:pt x="1700" y="259"/>
                    <a:pt x="1379" y="1"/>
                    <a:pt x="101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272" name="Google Shape;7272;p74"/>
            <p:cNvSpPr/>
            <p:nvPr/>
          </p:nvSpPr>
          <p:spPr>
            <a:xfrm>
              <a:off x="8400436" y="310528"/>
              <a:ext cx="121376" cy="43512"/>
            </a:xfrm>
            <a:custGeom>
              <a:avLst/>
              <a:gdLst/>
              <a:ahLst/>
              <a:cxnLst/>
              <a:rect l="l" t="t" r="r" b="b"/>
              <a:pathLst>
                <a:path w="3763" h="1349" extrusionOk="0">
                  <a:moveTo>
                    <a:pt x="3132" y="0"/>
                  </a:moveTo>
                  <a:cubicBezTo>
                    <a:pt x="3120" y="0"/>
                    <a:pt x="3108" y="1"/>
                    <a:pt x="3096" y="2"/>
                  </a:cubicBezTo>
                  <a:lnTo>
                    <a:pt x="500" y="478"/>
                  </a:lnTo>
                  <a:cubicBezTo>
                    <a:pt x="0" y="618"/>
                    <a:pt x="125" y="1348"/>
                    <a:pt x="631" y="1348"/>
                  </a:cubicBezTo>
                  <a:cubicBezTo>
                    <a:pt x="643" y="1348"/>
                    <a:pt x="655" y="1348"/>
                    <a:pt x="667" y="1347"/>
                  </a:cubicBezTo>
                  <a:lnTo>
                    <a:pt x="3263" y="871"/>
                  </a:lnTo>
                  <a:cubicBezTo>
                    <a:pt x="3763" y="731"/>
                    <a:pt x="3638" y="0"/>
                    <a:pt x="313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273" name="Google Shape;7273;p74"/>
            <p:cNvSpPr/>
            <p:nvPr/>
          </p:nvSpPr>
          <p:spPr>
            <a:xfrm>
              <a:off x="8344377" y="399294"/>
              <a:ext cx="60156" cy="50189"/>
            </a:xfrm>
            <a:custGeom>
              <a:avLst/>
              <a:gdLst/>
              <a:ahLst/>
              <a:cxnLst/>
              <a:rect l="l" t="t" r="r" b="b"/>
              <a:pathLst>
                <a:path w="1865" h="1556" extrusionOk="0">
                  <a:moveTo>
                    <a:pt x="1013" y="1"/>
                  </a:moveTo>
                  <a:cubicBezTo>
                    <a:pt x="970" y="1"/>
                    <a:pt x="926" y="4"/>
                    <a:pt x="881" y="12"/>
                  </a:cubicBezTo>
                  <a:cubicBezTo>
                    <a:pt x="203" y="131"/>
                    <a:pt x="0" y="1012"/>
                    <a:pt x="572" y="1417"/>
                  </a:cubicBezTo>
                  <a:cubicBezTo>
                    <a:pt x="711" y="1513"/>
                    <a:pt x="861" y="1556"/>
                    <a:pt x="1007" y="1556"/>
                  </a:cubicBezTo>
                  <a:cubicBezTo>
                    <a:pt x="1458" y="1556"/>
                    <a:pt x="1864" y="1147"/>
                    <a:pt x="1774" y="643"/>
                  </a:cubicBezTo>
                  <a:cubicBezTo>
                    <a:pt x="1700" y="260"/>
                    <a:pt x="1378" y="1"/>
                    <a:pt x="101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274" name="Google Shape;7274;p74"/>
            <p:cNvSpPr/>
            <p:nvPr/>
          </p:nvSpPr>
          <p:spPr>
            <a:xfrm>
              <a:off x="8413725" y="384586"/>
              <a:ext cx="122440" cy="44028"/>
            </a:xfrm>
            <a:custGeom>
              <a:avLst/>
              <a:gdLst/>
              <a:ahLst/>
              <a:cxnLst/>
              <a:rect l="l" t="t" r="r" b="b"/>
              <a:pathLst>
                <a:path w="3796" h="1365" extrusionOk="0">
                  <a:moveTo>
                    <a:pt x="3169" y="0"/>
                  </a:moveTo>
                  <a:cubicBezTo>
                    <a:pt x="3151" y="0"/>
                    <a:pt x="3132" y="1"/>
                    <a:pt x="3113" y="4"/>
                  </a:cubicBezTo>
                  <a:lnTo>
                    <a:pt x="517" y="480"/>
                  </a:lnTo>
                  <a:cubicBezTo>
                    <a:pt x="0" y="606"/>
                    <a:pt x="115" y="1364"/>
                    <a:pt x="615" y="1364"/>
                  </a:cubicBezTo>
                  <a:cubicBezTo>
                    <a:pt x="634" y="1364"/>
                    <a:pt x="653" y="1363"/>
                    <a:pt x="672" y="1361"/>
                  </a:cubicBezTo>
                  <a:lnTo>
                    <a:pt x="3267" y="885"/>
                  </a:lnTo>
                  <a:cubicBezTo>
                    <a:pt x="3796" y="758"/>
                    <a:pt x="3670" y="0"/>
                    <a:pt x="3169"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275" name="Google Shape;7275;p74"/>
            <p:cNvSpPr/>
            <p:nvPr/>
          </p:nvSpPr>
          <p:spPr>
            <a:xfrm>
              <a:off x="8287157" y="708297"/>
              <a:ext cx="250396" cy="224721"/>
            </a:xfrm>
            <a:custGeom>
              <a:avLst/>
              <a:gdLst/>
              <a:ahLst/>
              <a:cxnLst/>
              <a:rect l="l" t="t" r="r" b="b"/>
              <a:pathLst>
                <a:path w="7763" h="6967" extrusionOk="0">
                  <a:moveTo>
                    <a:pt x="3922" y="1"/>
                  </a:moveTo>
                  <a:cubicBezTo>
                    <a:pt x="2892" y="1"/>
                    <a:pt x="1881" y="465"/>
                    <a:pt x="1215" y="1338"/>
                  </a:cubicBezTo>
                  <a:lnTo>
                    <a:pt x="6953" y="4969"/>
                  </a:lnTo>
                  <a:cubicBezTo>
                    <a:pt x="7763" y="3398"/>
                    <a:pt x="7239" y="1469"/>
                    <a:pt x="5751" y="528"/>
                  </a:cubicBezTo>
                  <a:cubicBezTo>
                    <a:pt x="5183" y="173"/>
                    <a:pt x="4549" y="1"/>
                    <a:pt x="3922" y="1"/>
                  </a:cubicBezTo>
                  <a:close/>
                  <a:moveTo>
                    <a:pt x="810" y="1993"/>
                  </a:moveTo>
                  <a:cubicBezTo>
                    <a:pt x="0" y="3553"/>
                    <a:pt x="512" y="5493"/>
                    <a:pt x="2012" y="6434"/>
                  </a:cubicBezTo>
                  <a:cubicBezTo>
                    <a:pt x="2578" y="6793"/>
                    <a:pt x="3210" y="6966"/>
                    <a:pt x="3835" y="6966"/>
                  </a:cubicBezTo>
                  <a:cubicBezTo>
                    <a:pt x="4867" y="6966"/>
                    <a:pt x="5881" y="6495"/>
                    <a:pt x="6549" y="5612"/>
                  </a:cubicBezTo>
                  <a:lnTo>
                    <a:pt x="810" y="1993"/>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276" name="Google Shape;7276;p74"/>
            <p:cNvSpPr/>
            <p:nvPr/>
          </p:nvSpPr>
          <p:spPr>
            <a:xfrm>
              <a:off x="8756435" y="226472"/>
              <a:ext cx="195885" cy="181918"/>
            </a:xfrm>
            <a:custGeom>
              <a:avLst/>
              <a:gdLst/>
              <a:ahLst/>
              <a:cxnLst/>
              <a:rect l="l" t="t" r="r" b="b"/>
              <a:pathLst>
                <a:path w="6073" h="5640" extrusionOk="0">
                  <a:moveTo>
                    <a:pt x="3596" y="0"/>
                  </a:moveTo>
                  <a:lnTo>
                    <a:pt x="1203" y="1631"/>
                  </a:lnTo>
                  <a:cubicBezTo>
                    <a:pt x="251" y="2286"/>
                    <a:pt x="1" y="3596"/>
                    <a:pt x="655" y="4560"/>
                  </a:cubicBezTo>
                  <a:lnTo>
                    <a:pt x="763" y="4715"/>
                  </a:lnTo>
                  <a:cubicBezTo>
                    <a:pt x="1163" y="5316"/>
                    <a:pt x="1827" y="5640"/>
                    <a:pt x="2502" y="5640"/>
                  </a:cubicBezTo>
                  <a:cubicBezTo>
                    <a:pt x="2909" y="5640"/>
                    <a:pt x="3321" y="5521"/>
                    <a:pt x="3680" y="5275"/>
                  </a:cubicBezTo>
                  <a:lnTo>
                    <a:pt x="6073" y="3644"/>
                  </a:lnTo>
                  <a:lnTo>
                    <a:pt x="3596" y="0"/>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277" name="Google Shape;7277;p74"/>
            <p:cNvSpPr/>
            <p:nvPr/>
          </p:nvSpPr>
          <p:spPr>
            <a:xfrm>
              <a:off x="8888938" y="151317"/>
              <a:ext cx="196272" cy="181950"/>
            </a:xfrm>
            <a:custGeom>
              <a:avLst/>
              <a:gdLst/>
              <a:ahLst/>
              <a:cxnLst/>
              <a:rect l="l" t="t" r="r" b="b"/>
              <a:pathLst>
                <a:path w="6085" h="5641" extrusionOk="0">
                  <a:moveTo>
                    <a:pt x="3574" y="1"/>
                  </a:moveTo>
                  <a:cubicBezTo>
                    <a:pt x="3167" y="1"/>
                    <a:pt x="2757" y="119"/>
                    <a:pt x="2393" y="366"/>
                  </a:cubicBezTo>
                  <a:lnTo>
                    <a:pt x="0" y="1997"/>
                  </a:lnTo>
                  <a:lnTo>
                    <a:pt x="2477" y="5640"/>
                  </a:lnTo>
                  <a:lnTo>
                    <a:pt x="4870" y="4009"/>
                  </a:lnTo>
                  <a:cubicBezTo>
                    <a:pt x="5834" y="3354"/>
                    <a:pt x="6084" y="2044"/>
                    <a:pt x="5429" y="1080"/>
                  </a:cubicBezTo>
                  <a:lnTo>
                    <a:pt x="5322" y="925"/>
                  </a:lnTo>
                  <a:cubicBezTo>
                    <a:pt x="4907" y="324"/>
                    <a:pt x="4246" y="1"/>
                    <a:pt x="357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278" name="Google Shape;7278;p74"/>
            <p:cNvSpPr/>
            <p:nvPr/>
          </p:nvSpPr>
          <p:spPr>
            <a:xfrm>
              <a:off x="8698827" y="602242"/>
              <a:ext cx="346064" cy="344032"/>
            </a:xfrm>
            <a:custGeom>
              <a:avLst/>
              <a:gdLst/>
              <a:ahLst/>
              <a:cxnLst/>
              <a:rect l="l" t="t" r="r" b="b"/>
              <a:pathLst>
                <a:path w="10729" h="10666" extrusionOk="0">
                  <a:moveTo>
                    <a:pt x="4999" y="1"/>
                  </a:moveTo>
                  <a:cubicBezTo>
                    <a:pt x="4821" y="1"/>
                    <a:pt x="4665" y="136"/>
                    <a:pt x="4644" y="328"/>
                  </a:cubicBezTo>
                  <a:lnTo>
                    <a:pt x="4192" y="3805"/>
                  </a:lnTo>
                  <a:lnTo>
                    <a:pt x="703" y="3340"/>
                  </a:lnTo>
                  <a:cubicBezTo>
                    <a:pt x="688" y="3338"/>
                    <a:pt x="673" y="3338"/>
                    <a:pt x="659" y="3338"/>
                  </a:cubicBezTo>
                  <a:cubicBezTo>
                    <a:pt x="474" y="3338"/>
                    <a:pt x="308" y="3474"/>
                    <a:pt x="286" y="3662"/>
                  </a:cubicBezTo>
                  <a:lnTo>
                    <a:pt x="24" y="5638"/>
                  </a:lnTo>
                  <a:cubicBezTo>
                    <a:pt x="1" y="5840"/>
                    <a:pt x="143" y="6031"/>
                    <a:pt x="346" y="6055"/>
                  </a:cubicBezTo>
                  <a:lnTo>
                    <a:pt x="346" y="6043"/>
                  </a:lnTo>
                  <a:lnTo>
                    <a:pt x="3822" y="6507"/>
                  </a:lnTo>
                  <a:lnTo>
                    <a:pt x="3370" y="9984"/>
                  </a:lnTo>
                  <a:cubicBezTo>
                    <a:pt x="3334" y="10186"/>
                    <a:pt x="3477" y="10377"/>
                    <a:pt x="3692" y="10401"/>
                  </a:cubicBezTo>
                  <a:lnTo>
                    <a:pt x="5656" y="10663"/>
                  </a:lnTo>
                  <a:cubicBezTo>
                    <a:pt x="5671" y="10664"/>
                    <a:pt x="5686" y="10665"/>
                    <a:pt x="5700" y="10665"/>
                  </a:cubicBezTo>
                  <a:cubicBezTo>
                    <a:pt x="5885" y="10665"/>
                    <a:pt x="6051" y="10529"/>
                    <a:pt x="6073" y="10341"/>
                  </a:cubicBezTo>
                  <a:lnTo>
                    <a:pt x="6537" y="6864"/>
                  </a:lnTo>
                  <a:lnTo>
                    <a:pt x="10026" y="7329"/>
                  </a:lnTo>
                  <a:cubicBezTo>
                    <a:pt x="10040" y="7331"/>
                    <a:pt x="10055" y="7331"/>
                    <a:pt x="10070" y="7331"/>
                  </a:cubicBezTo>
                  <a:cubicBezTo>
                    <a:pt x="10253" y="7331"/>
                    <a:pt x="10409" y="7195"/>
                    <a:pt x="10442" y="7007"/>
                  </a:cubicBezTo>
                  <a:lnTo>
                    <a:pt x="10704" y="5031"/>
                  </a:lnTo>
                  <a:cubicBezTo>
                    <a:pt x="10728" y="4828"/>
                    <a:pt x="10585" y="4638"/>
                    <a:pt x="10383" y="4614"/>
                  </a:cubicBezTo>
                  <a:lnTo>
                    <a:pt x="6894" y="4150"/>
                  </a:lnTo>
                  <a:lnTo>
                    <a:pt x="7359" y="673"/>
                  </a:lnTo>
                  <a:cubicBezTo>
                    <a:pt x="7382" y="471"/>
                    <a:pt x="7240" y="280"/>
                    <a:pt x="7037" y="256"/>
                  </a:cubicBezTo>
                  <a:lnTo>
                    <a:pt x="5061" y="6"/>
                  </a:lnTo>
                  <a:cubicBezTo>
                    <a:pt x="5040" y="3"/>
                    <a:pt x="5019" y="1"/>
                    <a:pt x="4999"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279" name="Google Shape;7279;p74"/>
            <p:cNvSpPr/>
            <p:nvPr/>
          </p:nvSpPr>
          <p:spPr>
            <a:xfrm>
              <a:off x="8256031" y="1123935"/>
              <a:ext cx="349902" cy="435572"/>
            </a:xfrm>
            <a:custGeom>
              <a:avLst/>
              <a:gdLst/>
              <a:ahLst/>
              <a:cxnLst/>
              <a:rect l="l" t="t" r="r" b="b"/>
              <a:pathLst>
                <a:path w="10848" h="13504" extrusionOk="0">
                  <a:moveTo>
                    <a:pt x="4160" y="409"/>
                  </a:moveTo>
                  <a:cubicBezTo>
                    <a:pt x="4450" y="409"/>
                    <a:pt x="4735" y="584"/>
                    <a:pt x="4787" y="977"/>
                  </a:cubicBezTo>
                  <a:cubicBezTo>
                    <a:pt x="4823" y="1168"/>
                    <a:pt x="4763" y="1370"/>
                    <a:pt x="4632" y="1513"/>
                  </a:cubicBezTo>
                  <a:lnTo>
                    <a:pt x="3846" y="1668"/>
                  </a:lnTo>
                  <a:cubicBezTo>
                    <a:pt x="3668" y="1573"/>
                    <a:pt x="3549" y="1406"/>
                    <a:pt x="3513" y="1204"/>
                  </a:cubicBezTo>
                  <a:cubicBezTo>
                    <a:pt x="3399" y="705"/>
                    <a:pt x="3783" y="409"/>
                    <a:pt x="4160" y="409"/>
                  </a:cubicBezTo>
                  <a:close/>
                  <a:moveTo>
                    <a:pt x="7868" y="2729"/>
                  </a:moveTo>
                  <a:cubicBezTo>
                    <a:pt x="8126" y="2729"/>
                    <a:pt x="8354" y="2918"/>
                    <a:pt x="8406" y="3180"/>
                  </a:cubicBezTo>
                  <a:lnTo>
                    <a:pt x="9788" y="10741"/>
                  </a:lnTo>
                  <a:cubicBezTo>
                    <a:pt x="9847" y="11038"/>
                    <a:pt x="9645" y="11324"/>
                    <a:pt x="9347" y="11372"/>
                  </a:cubicBezTo>
                  <a:lnTo>
                    <a:pt x="3072" y="12515"/>
                  </a:lnTo>
                  <a:cubicBezTo>
                    <a:pt x="3037" y="12522"/>
                    <a:pt x="3003" y="12525"/>
                    <a:pt x="2968" y="12525"/>
                  </a:cubicBezTo>
                  <a:cubicBezTo>
                    <a:pt x="2713" y="12525"/>
                    <a:pt x="2494" y="12337"/>
                    <a:pt x="2441" y="12074"/>
                  </a:cubicBezTo>
                  <a:lnTo>
                    <a:pt x="1072" y="4514"/>
                  </a:lnTo>
                  <a:cubicBezTo>
                    <a:pt x="1013" y="4216"/>
                    <a:pt x="1215" y="3930"/>
                    <a:pt x="1513" y="3883"/>
                  </a:cubicBezTo>
                  <a:lnTo>
                    <a:pt x="2263" y="3740"/>
                  </a:lnTo>
                  <a:cubicBezTo>
                    <a:pt x="2295" y="3955"/>
                    <a:pt x="2483" y="4102"/>
                    <a:pt x="2695" y="4102"/>
                  </a:cubicBezTo>
                  <a:cubicBezTo>
                    <a:pt x="2717" y="4102"/>
                    <a:pt x="2740" y="4100"/>
                    <a:pt x="2763" y="4097"/>
                  </a:cubicBezTo>
                  <a:lnTo>
                    <a:pt x="6680" y="3382"/>
                  </a:lnTo>
                  <a:cubicBezTo>
                    <a:pt x="6906" y="3335"/>
                    <a:pt x="7073" y="3109"/>
                    <a:pt x="7025" y="2870"/>
                  </a:cubicBezTo>
                  <a:lnTo>
                    <a:pt x="7764" y="2740"/>
                  </a:lnTo>
                  <a:cubicBezTo>
                    <a:pt x="7799" y="2732"/>
                    <a:pt x="7834" y="2729"/>
                    <a:pt x="7868" y="2729"/>
                  </a:cubicBezTo>
                  <a:close/>
                  <a:moveTo>
                    <a:pt x="4149" y="1"/>
                  </a:moveTo>
                  <a:cubicBezTo>
                    <a:pt x="4001" y="1"/>
                    <a:pt x="3850" y="31"/>
                    <a:pt x="3704" y="96"/>
                  </a:cubicBezTo>
                  <a:cubicBezTo>
                    <a:pt x="3061" y="382"/>
                    <a:pt x="2858" y="1204"/>
                    <a:pt x="3299" y="1763"/>
                  </a:cubicBezTo>
                  <a:lnTo>
                    <a:pt x="2513" y="1906"/>
                  </a:lnTo>
                  <a:cubicBezTo>
                    <a:pt x="2203" y="1966"/>
                    <a:pt x="1989" y="2275"/>
                    <a:pt x="2049" y="2597"/>
                  </a:cubicBezTo>
                  <a:lnTo>
                    <a:pt x="2096" y="2870"/>
                  </a:lnTo>
                  <a:lnTo>
                    <a:pt x="810" y="3109"/>
                  </a:lnTo>
                  <a:cubicBezTo>
                    <a:pt x="322" y="3192"/>
                    <a:pt x="1" y="3656"/>
                    <a:pt x="96" y="4144"/>
                  </a:cubicBezTo>
                  <a:lnTo>
                    <a:pt x="1668" y="12765"/>
                  </a:lnTo>
                  <a:cubicBezTo>
                    <a:pt x="1753" y="13201"/>
                    <a:pt x="2123" y="13504"/>
                    <a:pt x="2549" y="13504"/>
                  </a:cubicBezTo>
                  <a:cubicBezTo>
                    <a:pt x="2600" y="13504"/>
                    <a:pt x="2652" y="13500"/>
                    <a:pt x="2703" y="13491"/>
                  </a:cubicBezTo>
                  <a:lnTo>
                    <a:pt x="10038" y="12145"/>
                  </a:lnTo>
                  <a:cubicBezTo>
                    <a:pt x="10526" y="12062"/>
                    <a:pt x="10847" y="11598"/>
                    <a:pt x="10752" y="11110"/>
                  </a:cubicBezTo>
                  <a:lnTo>
                    <a:pt x="9180" y="2478"/>
                  </a:lnTo>
                  <a:cubicBezTo>
                    <a:pt x="9107" y="2047"/>
                    <a:pt x="8737" y="1746"/>
                    <a:pt x="8316" y="1746"/>
                  </a:cubicBezTo>
                  <a:cubicBezTo>
                    <a:pt x="8260" y="1746"/>
                    <a:pt x="8202" y="1752"/>
                    <a:pt x="8145" y="1763"/>
                  </a:cubicBezTo>
                  <a:lnTo>
                    <a:pt x="6871" y="1989"/>
                  </a:lnTo>
                  <a:lnTo>
                    <a:pt x="6811" y="1716"/>
                  </a:lnTo>
                  <a:cubicBezTo>
                    <a:pt x="6757" y="1426"/>
                    <a:pt x="6510" y="1232"/>
                    <a:pt x="6226" y="1232"/>
                  </a:cubicBezTo>
                  <a:cubicBezTo>
                    <a:pt x="6195" y="1232"/>
                    <a:pt x="6164" y="1235"/>
                    <a:pt x="6132" y="1239"/>
                  </a:cubicBezTo>
                  <a:lnTo>
                    <a:pt x="5180" y="1418"/>
                  </a:lnTo>
                  <a:cubicBezTo>
                    <a:pt x="5239" y="1239"/>
                    <a:pt x="5251" y="1061"/>
                    <a:pt x="5216" y="894"/>
                  </a:cubicBezTo>
                  <a:cubicBezTo>
                    <a:pt x="5114" y="352"/>
                    <a:pt x="4651" y="1"/>
                    <a:pt x="4149"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280" name="Google Shape;7280;p74"/>
            <p:cNvSpPr/>
            <p:nvPr/>
          </p:nvSpPr>
          <p:spPr>
            <a:xfrm>
              <a:off x="8318251" y="1280275"/>
              <a:ext cx="60156" cy="49866"/>
            </a:xfrm>
            <a:custGeom>
              <a:avLst/>
              <a:gdLst/>
              <a:ahLst/>
              <a:cxnLst/>
              <a:rect l="l" t="t" r="r" b="b"/>
              <a:pathLst>
                <a:path w="1865" h="1546" extrusionOk="0">
                  <a:moveTo>
                    <a:pt x="1014" y="1"/>
                  </a:moveTo>
                  <a:cubicBezTo>
                    <a:pt x="970" y="1"/>
                    <a:pt x="926" y="4"/>
                    <a:pt x="882" y="12"/>
                  </a:cubicBezTo>
                  <a:cubicBezTo>
                    <a:pt x="191" y="131"/>
                    <a:pt x="0" y="1012"/>
                    <a:pt x="572" y="1405"/>
                  </a:cubicBezTo>
                  <a:cubicBezTo>
                    <a:pt x="710" y="1502"/>
                    <a:pt x="861" y="1545"/>
                    <a:pt x="1007" y="1545"/>
                  </a:cubicBezTo>
                  <a:cubicBezTo>
                    <a:pt x="1454" y="1545"/>
                    <a:pt x="1864" y="1142"/>
                    <a:pt x="1775" y="631"/>
                  </a:cubicBezTo>
                  <a:cubicBezTo>
                    <a:pt x="1700" y="259"/>
                    <a:pt x="1379" y="1"/>
                    <a:pt x="101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281" name="Google Shape;7281;p74"/>
            <p:cNvSpPr/>
            <p:nvPr/>
          </p:nvSpPr>
          <p:spPr>
            <a:xfrm>
              <a:off x="8386373" y="1265566"/>
              <a:ext cx="125214" cy="43931"/>
            </a:xfrm>
            <a:custGeom>
              <a:avLst/>
              <a:gdLst/>
              <a:ahLst/>
              <a:cxnLst/>
              <a:rect l="l" t="t" r="r" b="b"/>
              <a:pathLst>
                <a:path w="3882" h="1362" extrusionOk="0">
                  <a:moveTo>
                    <a:pt x="3273" y="1"/>
                  </a:moveTo>
                  <a:cubicBezTo>
                    <a:pt x="3234" y="1"/>
                    <a:pt x="3194" y="5"/>
                    <a:pt x="3151" y="15"/>
                  </a:cubicBezTo>
                  <a:lnTo>
                    <a:pt x="555" y="492"/>
                  </a:lnTo>
                  <a:cubicBezTo>
                    <a:pt x="0" y="569"/>
                    <a:pt x="108" y="1362"/>
                    <a:pt x="598" y="1362"/>
                  </a:cubicBezTo>
                  <a:cubicBezTo>
                    <a:pt x="634" y="1362"/>
                    <a:pt x="671" y="1358"/>
                    <a:pt x="710" y="1349"/>
                  </a:cubicBezTo>
                  <a:lnTo>
                    <a:pt x="3306" y="873"/>
                  </a:lnTo>
                  <a:cubicBezTo>
                    <a:pt x="3881" y="817"/>
                    <a:pt x="3778" y="1"/>
                    <a:pt x="327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282" name="Google Shape;7282;p74"/>
            <p:cNvSpPr/>
            <p:nvPr/>
          </p:nvSpPr>
          <p:spPr>
            <a:xfrm>
              <a:off x="8330927" y="1349784"/>
              <a:ext cx="60156" cy="49866"/>
            </a:xfrm>
            <a:custGeom>
              <a:avLst/>
              <a:gdLst/>
              <a:ahLst/>
              <a:cxnLst/>
              <a:rect l="l" t="t" r="r" b="b"/>
              <a:pathLst>
                <a:path w="1865" h="1546" extrusionOk="0">
                  <a:moveTo>
                    <a:pt x="1014" y="1"/>
                  </a:moveTo>
                  <a:cubicBezTo>
                    <a:pt x="970" y="1"/>
                    <a:pt x="926" y="4"/>
                    <a:pt x="881" y="12"/>
                  </a:cubicBezTo>
                  <a:cubicBezTo>
                    <a:pt x="203" y="131"/>
                    <a:pt x="0" y="1012"/>
                    <a:pt x="572" y="1405"/>
                  </a:cubicBezTo>
                  <a:cubicBezTo>
                    <a:pt x="710" y="1502"/>
                    <a:pt x="861" y="1545"/>
                    <a:pt x="1008" y="1545"/>
                  </a:cubicBezTo>
                  <a:cubicBezTo>
                    <a:pt x="1455" y="1545"/>
                    <a:pt x="1864" y="1145"/>
                    <a:pt x="1774" y="643"/>
                  </a:cubicBezTo>
                  <a:cubicBezTo>
                    <a:pt x="1700" y="260"/>
                    <a:pt x="1378" y="1"/>
                    <a:pt x="101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283" name="Google Shape;7283;p74"/>
            <p:cNvSpPr/>
            <p:nvPr/>
          </p:nvSpPr>
          <p:spPr>
            <a:xfrm>
              <a:off x="8400533" y="1335140"/>
              <a:ext cx="121279" cy="43544"/>
            </a:xfrm>
            <a:custGeom>
              <a:avLst/>
              <a:gdLst/>
              <a:ahLst/>
              <a:cxnLst/>
              <a:rect l="l" t="t" r="r" b="b"/>
              <a:pathLst>
                <a:path w="3760" h="1350" extrusionOk="0">
                  <a:moveTo>
                    <a:pt x="3129" y="0"/>
                  </a:moveTo>
                  <a:cubicBezTo>
                    <a:pt x="3117" y="0"/>
                    <a:pt x="3105" y="1"/>
                    <a:pt x="3093" y="2"/>
                  </a:cubicBezTo>
                  <a:lnTo>
                    <a:pt x="497" y="478"/>
                  </a:lnTo>
                  <a:cubicBezTo>
                    <a:pt x="1" y="628"/>
                    <a:pt x="120" y="1349"/>
                    <a:pt x="617" y="1349"/>
                  </a:cubicBezTo>
                  <a:cubicBezTo>
                    <a:pt x="632" y="1349"/>
                    <a:pt x="648" y="1348"/>
                    <a:pt x="664" y="1347"/>
                  </a:cubicBezTo>
                  <a:lnTo>
                    <a:pt x="3260" y="883"/>
                  </a:lnTo>
                  <a:cubicBezTo>
                    <a:pt x="3760" y="731"/>
                    <a:pt x="3635" y="0"/>
                    <a:pt x="3129"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284" name="Google Shape;7284;p74"/>
            <p:cNvSpPr/>
            <p:nvPr/>
          </p:nvSpPr>
          <p:spPr>
            <a:xfrm>
              <a:off x="8344377" y="1424293"/>
              <a:ext cx="60123" cy="49834"/>
            </a:xfrm>
            <a:custGeom>
              <a:avLst/>
              <a:gdLst/>
              <a:ahLst/>
              <a:cxnLst/>
              <a:rect l="l" t="t" r="r" b="b"/>
              <a:pathLst>
                <a:path w="1864" h="1545" extrusionOk="0">
                  <a:moveTo>
                    <a:pt x="1014" y="0"/>
                  </a:moveTo>
                  <a:cubicBezTo>
                    <a:pt x="970" y="0"/>
                    <a:pt x="926" y="4"/>
                    <a:pt x="881" y="12"/>
                  </a:cubicBezTo>
                  <a:cubicBezTo>
                    <a:pt x="203" y="131"/>
                    <a:pt x="0" y="1012"/>
                    <a:pt x="572" y="1405"/>
                  </a:cubicBezTo>
                  <a:cubicBezTo>
                    <a:pt x="710" y="1502"/>
                    <a:pt x="860" y="1545"/>
                    <a:pt x="1007" y="1545"/>
                  </a:cubicBezTo>
                  <a:cubicBezTo>
                    <a:pt x="1454" y="1545"/>
                    <a:pt x="1864" y="1142"/>
                    <a:pt x="1774" y="631"/>
                  </a:cubicBezTo>
                  <a:cubicBezTo>
                    <a:pt x="1700" y="259"/>
                    <a:pt x="1378" y="0"/>
                    <a:pt x="1014"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285" name="Google Shape;7285;p74"/>
            <p:cNvSpPr/>
            <p:nvPr/>
          </p:nvSpPr>
          <p:spPr>
            <a:xfrm>
              <a:off x="8413983" y="1409585"/>
              <a:ext cx="121440" cy="43577"/>
            </a:xfrm>
            <a:custGeom>
              <a:avLst/>
              <a:gdLst/>
              <a:ahLst/>
              <a:cxnLst/>
              <a:rect l="l" t="t" r="r" b="b"/>
              <a:pathLst>
                <a:path w="3765" h="1351" extrusionOk="0">
                  <a:moveTo>
                    <a:pt x="3162" y="0"/>
                  </a:moveTo>
                  <a:cubicBezTo>
                    <a:pt x="3143" y="0"/>
                    <a:pt x="3124" y="1"/>
                    <a:pt x="3105" y="3"/>
                  </a:cubicBezTo>
                  <a:lnTo>
                    <a:pt x="509" y="468"/>
                  </a:lnTo>
                  <a:cubicBezTo>
                    <a:pt x="1" y="606"/>
                    <a:pt x="120" y="1351"/>
                    <a:pt x="618" y="1351"/>
                  </a:cubicBezTo>
                  <a:cubicBezTo>
                    <a:pt x="633" y="1351"/>
                    <a:pt x="648" y="1350"/>
                    <a:pt x="664" y="1349"/>
                  </a:cubicBezTo>
                  <a:lnTo>
                    <a:pt x="3259" y="872"/>
                  </a:lnTo>
                  <a:cubicBezTo>
                    <a:pt x="3764" y="735"/>
                    <a:pt x="3650" y="0"/>
                    <a:pt x="316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286" name="Google Shape;7286;p74"/>
            <p:cNvSpPr/>
            <p:nvPr/>
          </p:nvSpPr>
          <p:spPr>
            <a:xfrm>
              <a:off x="8756435" y="1251439"/>
              <a:ext cx="195885" cy="181563"/>
            </a:xfrm>
            <a:custGeom>
              <a:avLst/>
              <a:gdLst/>
              <a:ahLst/>
              <a:cxnLst/>
              <a:rect l="l" t="t" r="r" b="b"/>
              <a:pathLst>
                <a:path w="6073" h="5629" extrusionOk="0">
                  <a:moveTo>
                    <a:pt x="3596" y="1"/>
                  </a:moveTo>
                  <a:lnTo>
                    <a:pt x="1203" y="1620"/>
                  </a:lnTo>
                  <a:cubicBezTo>
                    <a:pt x="239" y="2275"/>
                    <a:pt x="1" y="3585"/>
                    <a:pt x="655" y="4549"/>
                  </a:cubicBezTo>
                  <a:lnTo>
                    <a:pt x="763" y="4704"/>
                  </a:lnTo>
                  <a:cubicBezTo>
                    <a:pt x="1171" y="5305"/>
                    <a:pt x="1833" y="5629"/>
                    <a:pt x="2505" y="5629"/>
                  </a:cubicBezTo>
                  <a:cubicBezTo>
                    <a:pt x="2911" y="5629"/>
                    <a:pt x="3321" y="5510"/>
                    <a:pt x="3680" y="5264"/>
                  </a:cubicBezTo>
                  <a:lnTo>
                    <a:pt x="6073" y="3644"/>
                  </a:lnTo>
                  <a:lnTo>
                    <a:pt x="3596" y="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287" name="Google Shape;7287;p74"/>
            <p:cNvSpPr/>
            <p:nvPr/>
          </p:nvSpPr>
          <p:spPr>
            <a:xfrm>
              <a:off x="8888938" y="1176188"/>
              <a:ext cx="195885" cy="181660"/>
            </a:xfrm>
            <a:custGeom>
              <a:avLst/>
              <a:gdLst/>
              <a:ahLst/>
              <a:cxnLst/>
              <a:rect l="l" t="t" r="r" b="b"/>
              <a:pathLst>
                <a:path w="6073" h="5632" extrusionOk="0">
                  <a:moveTo>
                    <a:pt x="3588" y="1"/>
                  </a:moveTo>
                  <a:cubicBezTo>
                    <a:pt x="3176" y="1"/>
                    <a:pt x="2760" y="120"/>
                    <a:pt x="2393" y="369"/>
                  </a:cubicBezTo>
                  <a:lnTo>
                    <a:pt x="0" y="1989"/>
                  </a:lnTo>
                  <a:lnTo>
                    <a:pt x="2477" y="5632"/>
                  </a:lnTo>
                  <a:lnTo>
                    <a:pt x="4870" y="4001"/>
                  </a:lnTo>
                  <a:cubicBezTo>
                    <a:pt x="5834" y="3346"/>
                    <a:pt x="6072" y="2036"/>
                    <a:pt x="5429" y="1072"/>
                  </a:cubicBezTo>
                  <a:lnTo>
                    <a:pt x="5429" y="1072"/>
                  </a:lnTo>
                  <a:lnTo>
                    <a:pt x="5429" y="1084"/>
                  </a:lnTo>
                  <a:lnTo>
                    <a:pt x="5322" y="917"/>
                  </a:lnTo>
                  <a:cubicBezTo>
                    <a:pt x="4916" y="319"/>
                    <a:pt x="4259" y="1"/>
                    <a:pt x="358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288" name="Google Shape;7288;p74"/>
            <p:cNvSpPr/>
            <p:nvPr/>
          </p:nvSpPr>
          <p:spPr>
            <a:xfrm>
              <a:off x="7231805" y="98419"/>
              <a:ext cx="349902" cy="436120"/>
            </a:xfrm>
            <a:custGeom>
              <a:avLst/>
              <a:gdLst/>
              <a:ahLst/>
              <a:cxnLst/>
              <a:rect l="l" t="t" r="r" b="b"/>
              <a:pathLst>
                <a:path w="10848" h="13521" extrusionOk="0">
                  <a:moveTo>
                    <a:pt x="4147" y="435"/>
                  </a:moveTo>
                  <a:cubicBezTo>
                    <a:pt x="4435" y="435"/>
                    <a:pt x="4718" y="607"/>
                    <a:pt x="4775" y="994"/>
                  </a:cubicBezTo>
                  <a:cubicBezTo>
                    <a:pt x="4799" y="1196"/>
                    <a:pt x="4751" y="1387"/>
                    <a:pt x="4620" y="1541"/>
                  </a:cubicBezTo>
                  <a:lnTo>
                    <a:pt x="3835" y="1684"/>
                  </a:lnTo>
                  <a:cubicBezTo>
                    <a:pt x="3656" y="1589"/>
                    <a:pt x="3537" y="1422"/>
                    <a:pt x="3501" y="1232"/>
                  </a:cubicBezTo>
                  <a:cubicBezTo>
                    <a:pt x="3386" y="732"/>
                    <a:pt x="3770" y="435"/>
                    <a:pt x="4147" y="435"/>
                  </a:cubicBezTo>
                  <a:close/>
                  <a:moveTo>
                    <a:pt x="7843" y="2749"/>
                  </a:moveTo>
                  <a:cubicBezTo>
                    <a:pt x="8105" y="2749"/>
                    <a:pt x="8340" y="2930"/>
                    <a:pt x="8383" y="3208"/>
                  </a:cubicBezTo>
                  <a:lnTo>
                    <a:pt x="9776" y="10769"/>
                  </a:lnTo>
                  <a:cubicBezTo>
                    <a:pt x="9823" y="11066"/>
                    <a:pt x="9633" y="11352"/>
                    <a:pt x="9323" y="11400"/>
                  </a:cubicBezTo>
                  <a:lnTo>
                    <a:pt x="3061" y="12543"/>
                  </a:lnTo>
                  <a:cubicBezTo>
                    <a:pt x="3025" y="12550"/>
                    <a:pt x="2990" y="12553"/>
                    <a:pt x="2956" y="12553"/>
                  </a:cubicBezTo>
                  <a:cubicBezTo>
                    <a:pt x="2699" y="12553"/>
                    <a:pt x="2472" y="12365"/>
                    <a:pt x="2430" y="12102"/>
                  </a:cubicBezTo>
                  <a:lnTo>
                    <a:pt x="1048" y="4530"/>
                  </a:lnTo>
                  <a:cubicBezTo>
                    <a:pt x="989" y="4232"/>
                    <a:pt x="1191" y="3946"/>
                    <a:pt x="1489" y="3899"/>
                  </a:cubicBezTo>
                  <a:lnTo>
                    <a:pt x="2239" y="3768"/>
                  </a:lnTo>
                  <a:cubicBezTo>
                    <a:pt x="2270" y="3977"/>
                    <a:pt x="2449" y="4122"/>
                    <a:pt x="2653" y="4122"/>
                  </a:cubicBezTo>
                  <a:cubicBezTo>
                    <a:pt x="2681" y="4122"/>
                    <a:pt x="2710" y="4119"/>
                    <a:pt x="2739" y="4113"/>
                  </a:cubicBezTo>
                  <a:lnTo>
                    <a:pt x="6656" y="3399"/>
                  </a:lnTo>
                  <a:cubicBezTo>
                    <a:pt x="6894" y="3363"/>
                    <a:pt x="7049" y="3125"/>
                    <a:pt x="7002" y="2899"/>
                  </a:cubicBezTo>
                  <a:lnTo>
                    <a:pt x="7752" y="2756"/>
                  </a:lnTo>
                  <a:cubicBezTo>
                    <a:pt x="7782" y="2751"/>
                    <a:pt x="7813" y="2749"/>
                    <a:pt x="7843" y="2749"/>
                  </a:cubicBezTo>
                  <a:close/>
                  <a:moveTo>
                    <a:pt x="4125" y="0"/>
                  </a:moveTo>
                  <a:cubicBezTo>
                    <a:pt x="4061" y="0"/>
                    <a:pt x="3995" y="6"/>
                    <a:pt x="3930" y="17"/>
                  </a:cubicBezTo>
                  <a:cubicBezTo>
                    <a:pt x="3334" y="136"/>
                    <a:pt x="2942" y="708"/>
                    <a:pt x="3061" y="1303"/>
                  </a:cubicBezTo>
                  <a:cubicBezTo>
                    <a:pt x="3096" y="1482"/>
                    <a:pt x="3168" y="1649"/>
                    <a:pt x="3275" y="1779"/>
                  </a:cubicBezTo>
                  <a:lnTo>
                    <a:pt x="2501" y="1922"/>
                  </a:lnTo>
                  <a:cubicBezTo>
                    <a:pt x="2191" y="1982"/>
                    <a:pt x="1977" y="2291"/>
                    <a:pt x="2037" y="2613"/>
                  </a:cubicBezTo>
                  <a:lnTo>
                    <a:pt x="2084" y="2887"/>
                  </a:lnTo>
                  <a:lnTo>
                    <a:pt x="798" y="3125"/>
                  </a:lnTo>
                  <a:cubicBezTo>
                    <a:pt x="310" y="3208"/>
                    <a:pt x="1" y="3673"/>
                    <a:pt x="84" y="4149"/>
                  </a:cubicBezTo>
                  <a:lnTo>
                    <a:pt x="1656" y="12781"/>
                  </a:lnTo>
                  <a:cubicBezTo>
                    <a:pt x="1730" y="13217"/>
                    <a:pt x="2118" y="13520"/>
                    <a:pt x="2540" y="13520"/>
                  </a:cubicBezTo>
                  <a:cubicBezTo>
                    <a:pt x="2590" y="13520"/>
                    <a:pt x="2641" y="13516"/>
                    <a:pt x="2692" y="13507"/>
                  </a:cubicBezTo>
                  <a:lnTo>
                    <a:pt x="10038" y="12162"/>
                  </a:lnTo>
                  <a:cubicBezTo>
                    <a:pt x="10526" y="12066"/>
                    <a:pt x="10847" y="11602"/>
                    <a:pt x="10752" y="11126"/>
                  </a:cubicBezTo>
                  <a:lnTo>
                    <a:pt x="9169" y="2506"/>
                  </a:lnTo>
                  <a:cubicBezTo>
                    <a:pt x="9094" y="2069"/>
                    <a:pt x="8715" y="1766"/>
                    <a:pt x="8287" y="1766"/>
                  </a:cubicBezTo>
                  <a:cubicBezTo>
                    <a:pt x="8236" y="1766"/>
                    <a:pt x="8185" y="1771"/>
                    <a:pt x="8133" y="1779"/>
                  </a:cubicBezTo>
                  <a:lnTo>
                    <a:pt x="6847" y="2018"/>
                  </a:lnTo>
                  <a:lnTo>
                    <a:pt x="6799" y="1744"/>
                  </a:lnTo>
                  <a:cubicBezTo>
                    <a:pt x="6746" y="1458"/>
                    <a:pt x="6506" y="1258"/>
                    <a:pt x="6228" y="1258"/>
                  </a:cubicBezTo>
                  <a:cubicBezTo>
                    <a:pt x="6193" y="1258"/>
                    <a:pt x="6157" y="1261"/>
                    <a:pt x="6121" y="1268"/>
                  </a:cubicBezTo>
                  <a:lnTo>
                    <a:pt x="5168" y="1434"/>
                  </a:lnTo>
                  <a:cubicBezTo>
                    <a:pt x="5228" y="1268"/>
                    <a:pt x="5239" y="1089"/>
                    <a:pt x="5204" y="922"/>
                  </a:cubicBezTo>
                  <a:cubicBezTo>
                    <a:pt x="5119" y="381"/>
                    <a:pt x="4655" y="0"/>
                    <a:pt x="4125"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289" name="Google Shape;7289;p74"/>
            <p:cNvSpPr/>
            <p:nvPr/>
          </p:nvSpPr>
          <p:spPr>
            <a:xfrm>
              <a:off x="7293638" y="255566"/>
              <a:ext cx="60059" cy="49898"/>
            </a:xfrm>
            <a:custGeom>
              <a:avLst/>
              <a:gdLst/>
              <a:ahLst/>
              <a:cxnLst/>
              <a:rect l="l" t="t" r="r" b="b"/>
              <a:pathLst>
                <a:path w="1862" h="1547" extrusionOk="0">
                  <a:moveTo>
                    <a:pt x="1015" y="1"/>
                  </a:moveTo>
                  <a:cubicBezTo>
                    <a:pt x="967" y="1"/>
                    <a:pt x="919" y="5"/>
                    <a:pt x="870" y="15"/>
                  </a:cubicBezTo>
                  <a:cubicBezTo>
                    <a:pt x="191" y="134"/>
                    <a:pt x="1" y="1015"/>
                    <a:pt x="572" y="1408"/>
                  </a:cubicBezTo>
                  <a:cubicBezTo>
                    <a:pt x="709" y="1504"/>
                    <a:pt x="858" y="1547"/>
                    <a:pt x="1002" y="1547"/>
                  </a:cubicBezTo>
                  <a:cubicBezTo>
                    <a:pt x="1451" y="1547"/>
                    <a:pt x="1862" y="1138"/>
                    <a:pt x="1763" y="634"/>
                  </a:cubicBezTo>
                  <a:cubicBezTo>
                    <a:pt x="1700" y="266"/>
                    <a:pt x="1377" y="1"/>
                    <a:pt x="1015"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290" name="Google Shape;7290;p74"/>
            <p:cNvSpPr/>
            <p:nvPr/>
          </p:nvSpPr>
          <p:spPr>
            <a:xfrm>
              <a:off x="7361825" y="241019"/>
              <a:ext cx="124504" cy="43706"/>
            </a:xfrm>
            <a:custGeom>
              <a:avLst/>
              <a:gdLst/>
              <a:ahLst/>
              <a:cxnLst/>
              <a:rect l="l" t="t" r="r" b="b"/>
              <a:pathLst>
                <a:path w="3860" h="1355" extrusionOk="0">
                  <a:moveTo>
                    <a:pt x="3263" y="1"/>
                  </a:moveTo>
                  <a:cubicBezTo>
                    <a:pt x="3227" y="1"/>
                    <a:pt x="3189" y="5"/>
                    <a:pt x="3149" y="14"/>
                  </a:cubicBezTo>
                  <a:lnTo>
                    <a:pt x="3137" y="14"/>
                  </a:lnTo>
                  <a:lnTo>
                    <a:pt x="554" y="490"/>
                  </a:lnTo>
                  <a:cubicBezTo>
                    <a:pt x="1" y="580"/>
                    <a:pt x="121" y="1354"/>
                    <a:pt x="622" y="1354"/>
                  </a:cubicBezTo>
                  <a:cubicBezTo>
                    <a:pt x="650" y="1354"/>
                    <a:pt x="678" y="1352"/>
                    <a:pt x="708" y="1347"/>
                  </a:cubicBezTo>
                  <a:lnTo>
                    <a:pt x="3304" y="871"/>
                  </a:lnTo>
                  <a:cubicBezTo>
                    <a:pt x="3859" y="793"/>
                    <a:pt x="3762" y="1"/>
                    <a:pt x="326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291" name="Google Shape;7291;p74"/>
            <p:cNvSpPr/>
            <p:nvPr/>
          </p:nvSpPr>
          <p:spPr>
            <a:xfrm>
              <a:off x="7306314" y="325172"/>
              <a:ext cx="60059" cy="49866"/>
            </a:xfrm>
            <a:custGeom>
              <a:avLst/>
              <a:gdLst/>
              <a:ahLst/>
              <a:cxnLst/>
              <a:rect l="l" t="t" r="r" b="b"/>
              <a:pathLst>
                <a:path w="1862" h="1546" extrusionOk="0">
                  <a:moveTo>
                    <a:pt x="1002" y="1"/>
                  </a:moveTo>
                  <a:cubicBezTo>
                    <a:pt x="959" y="1"/>
                    <a:pt x="914" y="4"/>
                    <a:pt x="870" y="12"/>
                  </a:cubicBezTo>
                  <a:cubicBezTo>
                    <a:pt x="191" y="131"/>
                    <a:pt x="1" y="1012"/>
                    <a:pt x="560" y="1405"/>
                  </a:cubicBezTo>
                  <a:cubicBezTo>
                    <a:pt x="701" y="1502"/>
                    <a:pt x="854" y="1545"/>
                    <a:pt x="1002" y="1545"/>
                  </a:cubicBezTo>
                  <a:cubicBezTo>
                    <a:pt x="1453" y="1545"/>
                    <a:pt x="1861" y="1142"/>
                    <a:pt x="1763" y="631"/>
                  </a:cubicBezTo>
                  <a:cubicBezTo>
                    <a:pt x="1699" y="259"/>
                    <a:pt x="1369"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292" name="Google Shape;7292;p74"/>
            <p:cNvSpPr/>
            <p:nvPr/>
          </p:nvSpPr>
          <p:spPr>
            <a:xfrm>
              <a:off x="7375824" y="310528"/>
              <a:ext cx="121408" cy="43512"/>
            </a:xfrm>
            <a:custGeom>
              <a:avLst/>
              <a:gdLst/>
              <a:ahLst/>
              <a:cxnLst/>
              <a:rect l="l" t="t" r="r" b="b"/>
              <a:pathLst>
                <a:path w="3764" h="1349" extrusionOk="0">
                  <a:moveTo>
                    <a:pt x="3143" y="0"/>
                  </a:moveTo>
                  <a:cubicBezTo>
                    <a:pt x="3132" y="0"/>
                    <a:pt x="3120" y="1"/>
                    <a:pt x="3108" y="2"/>
                  </a:cubicBezTo>
                  <a:lnTo>
                    <a:pt x="3096" y="2"/>
                  </a:lnTo>
                  <a:lnTo>
                    <a:pt x="501" y="478"/>
                  </a:lnTo>
                  <a:cubicBezTo>
                    <a:pt x="0" y="618"/>
                    <a:pt x="125" y="1348"/>
                    <a:pt x="631" y="1348"/>
                  </a:cubicBezTo>
                  <a:cubicBezTo>
                    <a:pt x="643" y="1348"/>
                    <a:pt x="655" y="1348"/>
                    <a:pt x="667" y="1347"/>
                  </a:cubicBezTo>
                  <a:lnTo>
                    <a:pt x="3263" y="871"/>
                  </a:lnTo>
                  <a:cubicBezTo>
                    <a:pt x="3763" y="731"/>
                    <a:pt x="3638" y="0"/>
                    <a:pt x="3143"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293" name="Google Shape;7293;p74"/>
            <p:cNvSpPr/>
            <p:nvPr/>
          </p:nvSpPr>
          <p:spPr>
            <a:xfrm>
              <a:off x="7319765" y="399294"/>
              <a:ext cx="60156" cy="50189"/>
            </a:xfrm>
            <a:custGeom>
              <a:avLst/>
              <a:gdLst/>
              <a:ahLst/>
              <a:cxnLst/>
              <a:rect l="l" t="t" r="r" b="b"/>
              <a:pathLst>
                <a:path w="1865" h="1556" extrusionOk="0">
                  <a:moveTo>
                    <a:pt x="1013" y="1"/>
                  </a:moveTo>
                  <a:cubicBezTo>
                    <a:pt x="970" y="1"/>
                    <a:pt x="926" y="4"/>
                    <a:pt x="881" y="12"/>
                  </a:cubicBezTo>
                  <a:cubicBezTo>
                    <a:pt x="203" y="131"/>
                    <a:pt x="0" y="1012"/>
                    <a:pt x="572" y="1417"/>
                  </a:cubicBezTo>
                  <a:cubicBezTo>
                    <a:pt x="711" y="1513"/>
                    <a:pt x="862" y="1556"/>
                    <a:pt x="1007" y="1556"/>
                  </a:cubicBezTo>
                  <a:cubicBezTo>
                    <a:pt x="1458" y="1556"/>
                    <a:pt x="1864" y="1147"/>
                    <a:pt x="1774" y="643"/>
                  </a:cubicBezTo>
                  <a:cubicBezTo>
                    <a:pt x="1700" y="260"/>
                    <a:pt x="1378" y="1"/>
                    <a:pt x="101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294" name="Google Shape;7294;p74"/>
            <p:cNvSpPr/>
            <p:nvPr/>
          </p:nvSpPr>
          <p:spPr>
            <a:xfrm>
              <a:off x="7388726" y="384586"/>
              <a:ext cx="122472" cy="44028"/>
            </a:xfrm>
            <a:custGeom>
              <a:avLst/>
              <a:gdLst/>
              <a:ahLst/>
              <a:cxnLst/>
              <a:rect l="l" t="t" r="r" b="b"/>
              <a:pathLst>
                <a:path w="3797" h="1365" extrusionOk="0">
                  <a:moveTo>
                    <a:pt x="3182" y="0"/>
                  </a:moveTo>
                  <a:cubicBezTo>
                    <a:pt x="3164" y="0"/>
                    <a:pt x="3144" y="1"/>
                    <a:pt x="3125" y="4"/>
                  </a:cubicBezTo>
                  <a:lnTo>
                    <a:pt x="529" y="480"/>
                  </a:lnTo>
                  <a:cubicBezTo>
                    <a:pt x="1" y="606"/>
                    <a:pt x="126" y="1364"/>
                    <a:pt x="627" y="1364"/>
                  </a:cubicBezTo>
                  <a:cubicBezTo>
                    <a:pt x="646" y="1364"/>
                    <a:pt x="665" y="1363"/>
                    <a:pt x="684" y="1361"/>
                  </a:cubicBezTo>
                  <a:lnTo>
                    <a:pt x="3280" y="885"/>
                  </a:lnTo>
                  <a:cubicBezTo>
                    <a:pt x="3796" y="747"/>
                    <a:pt x="3682" y="0"/>
                    <a:pt x="318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295" name="Google Shape;7295;p74"/>
            <p:cNvSpPr/>
            <p:nvPr/>
          </p:nvSpPr>
          <p:spPr>
            <a:xfrm>
              <a:off x="7262544" y="708039"/>
              <a:ext cx="250428" cy="224688"/>
            </a:xfrm>
            <a:custGeom>
              <a:avLst/>
              <a:gdLst/>
              <a:ahLst/>
              <a:cxnLst/>
              <a:rect l="l" t="t" r="r" b="b"/>
              <a:pathLst>
                <a:path w="7764" h="6966" extrusionOk="0">
                  <a:moveTo>
                    <a:pt x="3934" y="1"/>
                  </a:moveTo>
                  <a:cubicBezTo>
                    <a:pt x="2900" y="1"/>
                    <a:pt x="1883" y="469"/>
                    <a:pt x="1215" y="1346"/>
                  </a:cubicBezTo>
                  <a:lnTo>
                    <a:pt x="6953" y="4977"/>
                  </a:lnTo>
                  <a:cubicBezTo>
                    <a:pt x="7763" y="3406"/>
                    <a:pt x="7251" y="1477"/>
                    <a:pt x="5751" y="525"/>
                  </a:cubicBezTo>
                  <a:cubicBezTo>
                    <a:pt x="5187" y="171"/>
                    <a:pt x="4557" y="1"/>
                    <a:pt x="3934" y="1"/>
                  </a:cubicBezTo>
                  <a:close/>
                  <a:moveTo>
                    <a:pt x="810" y="2001"/>
                  </a:moveTo>
                  <a:lnTo>
                    <a:pt x="810" y="2001"/>
                  </a:lnTo>
                  <a:cubicBezTo>
                    <a:pt x="0" y="3561"/>
                    <a:pt x="524" y="5489"/>
                    <a:pt x="2012" y="6442"/>
                  </a:cubicBezTo>
                  <a:cubicBezTo>
                    <a:pt x="2576" y="6796"/>
                    <a:pt x="3206" y="6966"/>
                    <a:pt x="3829" y="6966"/>
                  </a:cubicBezTo>
                  <a:cubicBezTo>
                    <a:pt x="4864" y="6966"/>
                    <a:pt x="5880" y="6497"/>
                    <a:pt x="6549" y="5620"/>
                  </a:cubicBezTo>
                  <a:lnTo>
                    <a:pt x="810" y="200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296" name="Google Shape;7296;p74"/>
            <p:cNvSpPr/>
            <p:nvPr/>
          </p:nvSpPr>
          <p:spPr>
            <a:xfrm>
              <a:off x="7731822" y="226472"/>
              <a:ext cx="195885" cy="181918"/>
            </a:xfrm>
            <a:custGeom>
              <a:avLst/>
              <a:gdLst/>
              <a:ahLst/>
              <a:cxnLst/>
              <a:rect l="l" t="t" r="r" b="b"/>
              <a:pathLst>
                <a:path w="6073" h="5640" extrusionOk="0">
                  <a:moveTo>
                    <a:pt x="3596" y="0"/>
                  </a:moveTo>
                  <a:lnTo>
                    <a:pt x="1203" y="1631"/>
                  </a:lnTo>
                  <a:cubicBezTo>
                    <a:pt x="251" y="2286"/>
                    <a:pt x="1" y="3596"/>
                    <a:pt x="655" y="4560"/>
                  </a:cubicBezTo>
                  <a:lnTo>
                    <a:pt x="763" y="4715"/>
                  </a:lnTo>
                  <a:cubicBezTo>
                    <a:pt x="1171" y="5316"/>
                    <a:pt x="1833" y="5640"/>
                    <a:pt x="2508" y="5640"/>
                  </a:cubicBezTo>
                  <a:cubicBezTo>
                    <a:pt x="2916" y="5640"/>
                    <a:pt x="3328" y="5521"/>
                    <a:pt x="3692" y="5275"/>
                  </a:cubicBezTo>
                  <a:lnTo>
                    <a:pt x="6073" y="3644"/>
                  </a:lnTo>
                  <a:lnTo>
                    <a:pt x="3596" y="0"/>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297" name="Google Shape;7297;p74"/>
            <p:cNvSpPr/>
            <p:nvPr/>
          </p:nvSpPr>
          <p:spPr>
            <a:xfrm>
              <a:off x="7864326" y="151317"/>
              <a:ext cx="196272" cy="181950"/>
            </a:xfrm>
            <a:custGeom>
              <a:avLst/>
              <a:gdLst/>
              <a:ahLst/>
              <a:cxnLst/>
              <a:rect l="l" t="t" r="r" b="b"/>
              <a:pathLst>
                <a:path w="6085" h="5641" extrusionOk="0">
                  <a:moveTo>
                    <a:pt x="3568" y="1"/>
                  </a:moveTo>
                  <a:cubicBezTo>
                    <a:pt x="3162" y="1"/>
                    <a:pt x="2752" y="119"/>
                    <a:pt x="2393" y="366"/>
                  </a:cubicBezTo>
                  <a:lnTo>
                    <a:pt x="0" y="1997"/>
                  </a:lnTo>
                  <a:lnTo>
                    <a:pt x="2477" y="5640"/>
                  </a:lnTo>
                  <a:lnTo>
                    <a:pt x="4870" y="4009"/>
                  </a:lnTo>
                  <a:cubicBezTo>
                    <a:pt x="5834" y="3354"/>
                    <a:pt x="6084" y="2044"/>
                    <a:pt x="5430" y="1080"/>
                  </a:cubicBezTo>
                  <a:lnTo>
                    <a:pt x="5310" y="925"/>
                  </a:lnTo>
                  <a:cubicBezTo>
                    <a:pt x="4902" y="324"/>
                    <a:pt x="4240" y="1"/>
                    <a:pt x="356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298" name="Google Shape;7298;p74"/>
            <p:cNvSpPr/>
            <p:nvPr/>
          </p:nvSpPr>
          <p:spPr>
            <a:xfrm>
              <a:off x="7674215" y="602242"/>
              <a:ext cx="346064" cy="344032"/>
            </a:xfrm>
            <a:custGeom>
              <a:avLst/>
              <a:gdLst/>
              <a:ahLst/>
              <a:cxnLst/>
              <a:rect l="l" t="t" r="r" b="b"/>
              <a:pathLst>
                <a:path w="10729" h="10666" extrusionOk="0">
                  <a:moveTo>
                    <a:pt x="4999" y="1"/>
                  </a:moveTo>
                  <a:cubicBezTo>
                    <a:pt x="4821" y="1"/>
                    <a:pt x="4665" y="136"/>
                    <a:pt x="4644" y="328"/>
                  </a:cubicBezTo>
                  <a:lnTo>
                    <a:pt x="4180" y="3805"/>
                  </a:lnTo>
                  <a:lnTo>
                    <a:pt x="715" y="3340"/>
                  </a:lnTo>
                  <a:cubicBezTo>
                    <a:pt x="693" y="3336"/>
                    <a:pt x="671" y="3335"/>
                    <a:pt x="650" y="3335"/>
                  </a:cubicBezTo>
                  <a:cubicBezTo>
                    <a:pt x="465" y="3335"/>
                    <a:pt x="318" y="3469"/>
                    <a:pt x="286" y="3662"/>
                  </a:cubicBezTo>
                  <a:lnTo>
                    <a:pt x="36" y="5626"/>
                  </a:lnTo>
                  <a:cubicBezTo>
                    <a:pt x="1" y="5829"/>
                    <a:pt x="144" y="6019"/>
                    <a:pt x="358" y="6043"/>
                  </a:cubicBezTo>
                  <a:lnTo>
                    <a:pt x="346" y="6043"/>
                  </a:lnTo>
                  <a:lnTo>
                    <a:pt x="3823" y="6507"/>
                  </a:lnTo>
                  <a:lnTo>
                    <a:pt x="3370" y="9984"/>
                  </a:lnTo>
                  <a:cubicBezTo>
                    <a:pt x="3334" y="10186"/>
                    <a:pt x="3477" y="10377"/>
                    <a:pt x="3692" y="10401"/>
                  </a:cubicBezTo>
                  <a:lnTo>
                    <a:pt x="5656" y="10663"/>
                  </a:lnTo>
                  <a:cubicBezTo>
                    <a:pt x="5671" y="10664"/>
                    <a:pt x="5686" y="10665"/>
                    <a:pt x="5700" y="10665"/>
                  </a:cubicBezTo>
                  <a:cubicBezTo>
                    <a:pt x="5886" y="10665"/>
                    <a:pt x="6051" y="10529"/>
                    <a:pt x="6073" y="10341"/>
                  </a:cubicBezTo>
                  <a:lnTo>
                    <a:pt x="6537" y="6864"/>
                  </a:lnTo>
                  <a:lnTo>
                    <a:pt x="10014" y="7329"/>
                  </a:lnTo>
                  <a:cubicBezTo>
                    <a:pt x="10029" y="7331"/>
                    <a:pt x="10043" y="7331"/>
                    <a:pt x="10058" y="7331"/>
                  </a:cubicBezTo>
                  <a:cubicBezTo>
                    <a:pt x="10243" y="7331"/>
                    <a:pt x="10408" y="7195"/>
                    <a:pt x="10431" y="7007"/>
                  </a:cubicBezTo>
                  <a:lnTo>
                    <a:pt x="10693" y="5031"/>
                  </a:lnTo>
                  <a:cubicBezTo>
                    <a:pt x="10728" y="4828"/>
                    <a:pt x="10573" y="4638"/>
                    <a:pt x="10371" y="4614"/>
                  </a:cubicBezTo>
                  <a:lnTo>
                    <a:pt x="6894" y="4150"/>
                  </a:lnTo>
                  <a:lnTo>
                    <a:pt x="7359" y="673"/>
                  </a:lnTo>
                  <a:cubicBezTo>
                    <a:pt x="7383" y="471"/>
                    <a:pt x="7240" y="280"/>
                    <a:pt x="7037" y="256"/>
                  </a:cubicBezTo>
                  <a:lnTo>
                    <a:pt x="5061" y="6"/>
                  </a:lnTo>
                  <a:cubicBezTo>
                    <a:pt x="5040" y="3"/>
                    <a:pt x="5019" y="1"/>
                    <a:pt x="4999"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299" name="Google Shape;7299;p74"/>
            <p:cNvSpPr/>
            <p:nvPr/>
          </p:nvSpPr>
          <p:spPr>
            <a:xfrm>
              <a:off x="7231418" y="1123290"/>
              <a:ext cx="350289" cy="436217"/>
            </a:xfrm>
            <a:custGeom>
              <a:avLst/>
              <a:gdLst/>
              <a:ahLst/>
              <a:cxnLst/>
              <a:rect l="l" t="t" r="r" b="b"/>
              <a:pathLst>
                <a:path w="10860" h="13524" extrusionOk="0">
                  <a:moveTo>
                    <a:pt x="4155" y="429"/>
                  </a:moveTo>
                  <a:cubicBezTo>
                    <a:pt x="4444" y="429"/>
                    <a:pt x="4730" y="604"/>
                    <a:pt x="4787" y="997"/>
                  </a:cubicBezTo>
                  <a:cubicBezTo>
                    <a:pt x="4811" y="1188"/>
                    <a:pt x="4763" y="1390"/>
                    <a:pt x="4632" y="1533"/>
                  </a:cubicBezTo>
                  <a:lnTo>
                    <a:pt x="3847" y="1688"/>
                  </a:lnTo>
                  <a:cubicBezTo>
                    <a:pt x="3668" y="1593"/>
                    <a:pt x="3549" y="1426"/>
                    <a:pt x="3513" y="1224"/>
                  </a:cubicBezTo>
                  <a:cubicBezTo>
                    <a:pt x="3399" y="725"/>
                    <a:pt x="3779" y="429"/>
                    <a:pt x="4155" y="429"/>
                  </a:cubicBezTo>
                  <a:close/>
                  <a:moveTo>
                    <a:pt x="7868" y="2749"/>
                  </a:moveTo>
                  <a:cubicBezTo>
                    <a:pt x="8126" y="2749"/>
                    <a:pt x="8354" y="2938"/>
                    <a:pt x="8407" y="3200"/>
                  </a:cubicBezTo>
                  <a:lnTo>
                    <a:pt x="9788" y="10761"/>
                  </a:lnTo>
                  <a:cubicBezTo>
                    <a:pt x="9835" y="11058"/>
                    <a:pt x="9645" y="11344"/>
                    <a:pt x="9335" y="11392"/>
                  </a:cubicBezTo>
                  <a:lnTo>
                    <a:pt x="3073" y="12535"/>
                  </a:lnTo>
                  <a:cubicBezTo>
                    <a:pt x="3037" y="12542"/>
                    <a:pt x="3002" y="12545"/>
                    <a:pt x="2968" y="12545"/>
                  </a:cubicBezTo>
                  <a:cubicBezTo>
                    <a:pt x="2711" y="12545"/>
                    <a:pt x="2484" y="12357"/>
                    <a:pt x="2442" y="12094"/>
                  </a:cubicBezTo>
                  <a:lnTo>
                    <a:pt x="1060" y="4534"/>
                  </a:lnTo>
                  <a:cubicBezTo>
                    <a:pt x="1013" y="4236"/>
                    <a:pt x="1215" y="3950"/>
                    <a:pt x="1513" y="3903"/>
                  </a:cubicBezTo>
                  <a:lnTo>
                    <a:pt x="2251" y="3760"/>
                  </a:lnTo>
                  <a:cubicBezTo>
                    <a:pt x="2294" y="3975"/>
                    <a:pt x="2483" y="4122"/>
                    <a:pt x="2695" y="4122"/>
                  </a:cubicBezTo>
                  <a:cubicBezTo>
                    <a:pt x="2717" y="4122"/>
                    <a:pt x="2740" y="4120"/>
                    <a:pt x="2763" y="4117"/>
                  </a:cubicBezTo>
                  <a:lnTo>
                    <a:pt x="6680" y="3402"/>
                  </a:lnTo>
                  <a:cubicBezTo>
                    <a:pt x="6906" y="3355"/>
                    <a:pt x="7073" y="3129"/>
                    <a:pt x="7025" y="2890"/>
                  </a:cubicBezTo>
                  <a:lnTo>
                    <a:pt x="7764" y="2760"/>
                  </a:lnTo>
                  <a:cubicBezTo>
                    <a:pt x="7799" y="2752"/>
                    <a:pt x="7834" y="2749"/>
                    <a:pt x="7868" y="2749"/>
                  </a:cubicBezTo>
                  <a:close/>
                  <a:moveTo>
                    <a:pt x="4154" y="0"/>
                  </a:moveTo>
                  <a:cubicBezTo>
                    <a:pt x="4084" y="0"/>
                    <a:pt x="4013" y="7"/>
                    <a:pt x="3942" y="21"/>
                  </a:cubicBezTo>
                  <a:cubicBezTo>
                    <a:pt x="3346" y="128"/>
                    <a:pt x="2954" y="700"/>
                    <a:pt x="3073" y="1307"/>
                  </a:cubicBezTo>
                  <a:cubicBezTo>
                    <a:pt x="3108" y="1474"/>
                    <a:pt x="3180" y="1640"/>
                    <a:pt x="3287" y="1783"/>
                  </a:cubicBezTo>
                  <a:lnTo>
                    <a:pt x="2513" y="1926"/>
                  </a:lnTo>
                  <a:cubicBezTo>
                    <a:pt x="2203" y="1986"/>
                    <a:pt x="1989" y="2295"/>
                    <a:pt x="2049" y="2617"/>
                  </a:cubicBezTo>
                  <a:lnTo>
                    <a:pt x="2096" y="2890"/>
                  </a:lnTo>
                  <a:lnTo>
                    <a:pt x="810" y="3129"/>
                  </a:lnTo>
                  <a:cubicBezTo>
                    <a:pt x="322" y="3212"/>
                    <a:pt x="1" y="3676"/>
                    <a:pt x="96" y="4164"/>
                  </a:cubicBezTo>
                  <a:lnTo>
                    <a:pt x="1668" y="12785"/>
                  </a:lnTo>
                  <a:cubicBezTo>
                    <a:pt x="1742" y="13221"/>
                    <a:pt x="2130" y="13524"/>
                    <a:pt x="2552" y="13524"/>
                  </a:cubicBezTo>
                  <a:cubicBezTo>
                    <a:pt x="2602" y="13524"/>
                    <a:pt x="2653" y="13520"/>
                    <a:pt x="2704" y="13511"/>
                  </a:cubicBezTo>
                  <a:lnTo>
                    <a:pt x="10050" y="12165"/>
                  </a:lnTo>
                  <a:cubicBezTo>
                    <a:pt x="10538" y="12082"/>
                    <a:pt x="10859" y="11618"/>
                    <a:pt x="10764" y="11130"/>
                  </a:cubicBezTo>
                  <a:lnTo>
                    <a:pt x="9192" y="2498"/>
                  </a:lnTo>
                  <a:cubicBezTo>
                    <a:pt x="9108" y="2067"/>
                    <a:pt x="8738" y="1766"/>
                    <a:pt x="8317" y="1766"/>
                  </a:cubicBezTo>
                  <a:cubicBezTo>
                    <a:pt x="8260" y="1766"/>
                    <a:pt x="8203" y="1772"/>
                    <a:pt x="8145" y="1783"/>
                  </a:cubicBezTo>
                  <a:lnTo>
                    <a:pt x="6859" y="2009"/>
                  </a:lnTo>
                  <a:lnTo>
                    <a:pt x="6811" y="1736"/>
                  </a:lnTo>
                  <a:cubicBezTo>
                    <a:pt x="6757" y="1446"/>
                    <a:pt x="6500" y="1252"/>
                    <a:pt x="6223" y="1252"/>
                  </a:cubicBezTo>
                  <a:cubicBezTo>
                    <a:pt x="6193" y="1252"/>
                    <a:pt x="6163" y="1255"/>
                    <a:pt x="6133" y="1259"/>
                  </a:cubicBezTo>
                  <a:lnTo>
                    <a:pt x="5180" y="1438"/>
                  </a:lnTo>
                  <a:cubicBezTo>
                    <a:pt x="5240" y="1259"/>
                    <a:pt x="5251" y="1081"/>
                    <a:pt x="5216" y="914"/>
                  </a:cubicBezTo>
                  <a:cubicBezTo>
                    <a:pt x="5132" y="378"/>
                    <a:pt x="4677" y="0"/>
                    <a:pt x="4154"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300" name="Google Shape;7300;p74"/>
            <p:cNvSpPr/>
            <p:nvPr/>
          </p:nvSpPr>
          <p:spPr>
            <a:xfrm>
              <a:off x="7293638" y="1280275"/>
              <a:ext cx="60059" cy="49866"/>
            </a:xfrm>
            <a:custGeom>
              <a:avLst/>
              <a:gdLst/>
              <a:ahLst/>
              <a:cxnLst/>
              <a:rect l="l" t="t" r="r" b="b"/>
              <a:pathLst>
                <a:path w="1862" h="1546" extrusionOk="0">
                  <a:moveTo>
                    <a:pt x="1002" y="1"/>
                  </a:moveTo>
                  <a:cubicBezTo>
                    <a:pt x="959" y="1"/>
                    <a:pt x="914" y="4"/>
                    <a:pt x="870" y="12"/>
                  </a:cubicBezTo>
                  <a:cubicBezTo>
                    <a:pt x="191" y="131"/>
                    <a:pt x="1" y="1012"/>
                    <a:pt x="572" y="1405"/>
                  </a:cubicBezTo>
                  <a:cubicBezTo>
                    <a:pt x="710" y="1502"/>
                    <a:pt x="861" y="1545"/>
                    <a:pt x="1007" y="1545"/>
                  </a:cubicBezTo>
                  <a:cubicBezTo>
                    <a:pt x="1453" y="1545"/>
                    <a:pt x="1861" y="1142"/>
                    <a:pt x="1763" y="631"/>
                  </a:cubicBezTo>
                  <a:cubicBezTo>
                    <a:pt x="1699" y="259"/>
                    <a:pt x="1369"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301" name="Google Shape;7301;p74"/>
            <p:cNvSpPr/>
            <p:nvPr/>
          </p:nvSpPr>
          <p:spPr>
            <a:xfrm>
              <a:off x="7361406" y="1265566"/>
              <a:ext cx="125569" cy="43931"/>
            </a:xfrm>
            <a:custGeom>
              <a:avLst/>
              <a:gdLst/>
              <a:ahLst/>
              <a:cxnLst/>
              <a:rect l="l" t="t" r="r" b="b"/>
              <a:pathLst>
                <a:path w="3893" h="1362" extrusionOk="0">
                  <a:moveTo>
                    <a:pt x="3284" y="1"/>
                  </a:moveTo>
                  <a:cubicBezTo>
                    <a:pt x="3246" y="1"/>
                    <a:pt x="3205" y="5"/>
                    <a:pt x="3162" y="15"/>
                  </a:cubicBezTo>
                  <a:lnTo>
                    <a:pt x="3150" y="15"/>
                  </a:lnTo>
                  <a:lnTo>
                    <a:pt x="567" y="492"/>
                  </a:lnTo>
                  <a:cubicBezTo>
                    <a:pt x="0" y="569"/>
                    <a:pt x="107" y="1362"/>
                    <a:pt x="607" y="1362"/>
                  </a:cubicBezTo>
                  <a:cubicBezTo>
                    <a:pt x="643" y="1362"/>
                    <a:pt x="681" y="1358"/>
                    <a:pt x="721" y="1349"/>
                  </a:cubicBezTo>
                  <a:lnTo>
                    <a:pt x="3317" y="873"/>
                  </a:lnTo>
                  <a:cubicBezTo>
                    <a:pt x="3892" y="817"/>
                    <a:pt x="3789" y="1"/>
                    <a:pt x="328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302" name="Google Shape;7302;p74"/>
            <p:cNvSpPr/>
            <p:nvPr/>
          </p:nvSpPr>
          <p:spPr>
            <a:xfrm>
              <a:off x="7306314" y="1349784"/>
              <a:ext cx="60059" cy="49866"/>
            </a:xfrm>
            <a:custGeom>
              <a:avLst/>
              <a:gdLst/>
              <a:ahLst/>
              <a:cxnLst/>
              <a:rect l="l" t="t" r="r" b="b"/>
              <a:pathLst>
                <a:path w="1862" h="1546" extrusionOk="0">
                  <a:moveTo>
                    <a:pt x="1002" y="1"/>
                  </a:moveTo>
                  <a:cubicBezTo>
                    <a:pt x="958" y="1"/>
                    <a:pt x="914" y="4"/>
                    <a:pt x="870" y="12"/>
                  </a:cubicBezTo>
                  <a:cubicBezTo>
                    <a:pt x="191" y="131"/>
                    <a:pt x="1" y="1012"/>
                    <a:pt x="560" y="1405"/>
                  </a:cubicBezTo>
                  <a:cubicBezTo>
                    <a:pt x="701" y="1502"/>
                    <a:pt x="854" y="1545"/>
                    <a:pt x="1003" y="1545"/>
                  </a:cubicBezTo>
                  <a:cubicBezTo>
                    <a:pt x="1454" y="1545"/>
                    <a:pt x="1861" y="1145"/>
                    <a:pt x="1763" y="643"/>
                  </a:cubicBezTo>
                  <a:cubicBezTo>
                    <a:pt x="1699" y="260"/>
                    <a:pt x="1369"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303" name="Google Shape;7303;p74"/>
            <p:cNvSpPr/>
            <p:nvPr/>
          </p:nvSpPr>
          <p:spPr>
            <a:xfrm>
              <a:off x="7375953" y="1335140"/>
              <a:ext cx="121279" cy="43544"/>
            </a:xfrm>
            <a:custGeom>
              <a:avLst/>
              <a:gdLst/>
              <a:ahLst/>
              <a:cxnLst/>
              <a:rect l="l" t="t" r="r" b="b"/>
              <a:pathLst>
                <a:path w="3760" h="1350" extrusionOk="0">
                  <a:moveTo>
                    <a:pt x="3128" y="0"/>
                  </a:moveTo>
                  <a:cubicBezTo>
                    <a:pt x="3116" y="0"/>
                    <a:pt x="3104" y="1"/>
                    <a:pt x="3092" y="2"/>
                  </a:cubicBezTo>
                  <a:lnTo>
                    <a:pt x="497" y="478"/>
                  </a:lnTo>
                  <a:cubicBezTo>
                    <a:pt x="0" y="628"/>
                    <a:pt x="119" y="1349"/>
                    <a:pt x="616" y="1349"/>
                  </a:cubicBezTo>
                  <a:cubicBezTo>
                    <a:pt x="631" y="1349"/>
                    <a:pt x="647" y="1348"/>
                    <a:pt x="663" y="1347"/>
                  </a:cubicBezTo>
                  <a:lnTo>
                    <a:pt x="3259" y="883"/>
                  </a:lnTo>
                  <a:cubicBezTo>
                    <a:pt x="3759" y="731"/>
                    <a:pt x="3634" y="0"/>
                    <a:pt x="3128"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304" name="Google Shape;7304;p74"/>
            <p:cNvSpPr/>
            <p:nvPr/>
          </p:nvSpPr>
          <p:spPr>
            <a:xfrm>
              <a:off x="7319765" y="1424293"/>
              <a:ext cx="60123" cy="49834"/>
            </a:xfrm>
            <a:custGeom>
              <a:avLst/>
              <a:gdLst/>
              <a:ahLst/>
              <a:cxnLst/>
              <a:rect l="l" t="t" r="r" b="b"/>
              <a:pathLst>
                <a:path w="1864" h="1545" extrusionOk="0">
                  <a:moveTo>
                    <a:pt x="1014" y="0"/>
                  </a:moveTo>
                  <a:cubicBezTo>
                    <a:pt x="970" y="0"/>
                    <a:pt x="926" y="4"/>
                    <a:pt x="881" y="12"/>
                  </a:cubicBezTo>
                  <a:cubicBezTo>
                    <a:pt x="203" y="131"/>
                    <a:pt x="0" y="1012"/>
                    <a:pt x="572" y="1405"/>
                  </a:cubicBezTo>
                  <a:cubicBezTo>
                    <a:pt x="710" y="1502"/>
                    <a:pt x="860" y="1545"/>
                    <a:pt x="1007" y="1545"/>
                  </a:cubicBezTo>
                  <a:cubicBezTo>
                    <a:pt x="1454" y="1545"/>
                    <a:pt x="1864" y="1142"/>
                    <a:pt x="1774" y="631"/>
                  </a:cubicBezTo>
                  <a:cubicBezTo>
                    <a:pt x="1700" y="259"/>
                    <a:pt x="1378" y="0"/>
                    <a:pt x="1014"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305" name="Google Shape;7305;p74"/>
            <p:cNvSpPr/>
            <p:nvPr/>
          </p:nvSpPr>
          <p:spPr>
            <a:xfrm>
              <a:off x="7389371" y="1409585"/>
              <a:ext cx="121440" cy="43577"/>
            </a:xfrm>
            <a:custGeom>
              <a:avLst/>
              <a:gdLst/>
              <a:ahLst/>
              <a:cxnLst/>
              <a:rect l="l" t="t" r="r" b="b"/>
              <a:pathLst>
                <a:path w="3765" h="1351" extrusionOk="0">
                  <a:moveTo>
                    <a:pt x="3162" y="0"/>
                  </a:moveTo>
                  <a:cubicBezTo>
                    <a:pt x="3143" y="0"/>
                    <a:pt x="3124" y="1"/>
                    <a:pt x="3105" y="3"/>
                  </a:cubicBezTo>
                  <a:lnTo>
                    <a:pt x="509" y="468"/>
                  </a:lnTo>
                  <a:cubicBezTo>
                    <a:pt x="1" y="606"/>
                    <a:pt x="109" y="1351"/>
                    <a:pt x="617" y="1351"/>
                  </a:cubicBezTo>
                  <a:cubicBezTo>
                    <a:pt x="632" y="1351"/>
                    <a:pt x="648" y="1350"/>
                    <a:pt x="664" y="1349"/>
                  </a:cubicBezTo>
                  <a:lnTo>
                    <a:pt x="3260" y="872"/>
                  </a:lnTo>
                  <a:cubicBezTo>
                    <a:pt x="3764" y="735"/>
                    <a:pt x="3650" y="0"/>
                    <a:pt x="316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306" name="Google Shape;7306;p74"/>
            <p:cNvSpPr/>
            <p:nvPr/>
          </p:nvSpPr>
          <p:spPr>
            <a:xfrm>
              <a:off x="7731435" y="1251439"/>
              <a:ext cx="196272" cy="181563"/>
            </a:xfrm>
            <a:custGeom>
              <a:avLst/>
              <a:gdLst/>
              <a:ahLst/>
              <a:cxnLst/>
              <a:rect l="l" t="t" r="r" b="b"/>
              <a:pathLst>
                <a:path w="6085" h="5629" extrusionOk="0">
                  <a:moveTo>
                    <a:pt x="3608" y="1"/>
                  </a:moveTo>
                  <a:lnTo>
                    <a:pt x="1215" y="1620"/>
                  </a:lnTo>
                  <a:cubicBezTo>
                    <a:pt x="251" y="2275"/>
                    <a:pt x="1" y="3585"/>
                    <a:pt x="667" y="4549"/>
                  </a:cubicBezTo>
                  <a:lnTo>
                    <a:pt x="775" y="4704"/>
                  </a:lnTo>
                  <a:cubicBezTo>
                    <a:pt x="1183" y="5305"/>
                    <a:pt x="1845" y="5629"/>
                    <a:pt x="2520" y="5629"/>
                  </a:cubicBezTo>
                  <a:cubicBezTo>
                    <a:pt x="2928" y="5629"/>
                    <a:pt x="3340" y="5510"/>
                    <a:pt x="3704" y="5264"/>
                  </a:cubicBezTo>
                  <a:lnTo>
                    <a:pt x="6085" y="3644"/>
                  </a:lnTo>
                  <a:lnTo>
                    <a:pt x="3608" y="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307" name="Google Shape;7307;p74"/>
            <p:cNvSpPr/>
            <p:nvPr/>
          </p:nvSpPr>
          <p:spPr>
            <a:xfrm>
              <a:off x="7864326" y="1176188"/>
              <a:ext cx="195885" cy="181660"/>
            </a:xfrm>
            <a:custGeom>
              <a:avLst/>
              <a:gdLst/>
              <a:ahLst/>
              <a:cxnLst/>
              <a:rect l="l" t="t" r="r" b="b"/>
              <a:pathLst>
                <a:path w="6073" h="5632" extrusionOk="0">
                  <a:moveTo>
                    <a:pt x="3579" y="1"/>
                  </a:moveTo>
                  <a:cubicBezTo>
                    <a:pt x="3169" y="1"/>
                    <a:pt x="2756" y="120"/>
                    <a:pt x="2393" y="369"/>
                  </a:cubicBezTo>
                  <a:lnTo>
                    <a:pt x="0" y="1989"/>
                  </a:lnTo>
                  <a:lnTo>
                    <a:pt x="2477" y="5632"/>
                  </a:lnTo>
                  <a:lnTo>
                    <a:pt x="4870" y="4001"/>
                  </a:lnTo>
                  <a:cubicBezTo>
                    <a:pt x="5822" y="3346"/>
                    <a:pt x="6072" y="2036"/>
                    <a:pt x="5430" y="1072"/>
                  </a:cubicBezTo>
                  <a:lnTo>
                    <a:pt x="5430" y="1072"/>
                  </a:lnTo>
                  <a:lnTo>
                    <a:pt x="5430" y="1084"/>
                  </a:lnTo>
                  <a:lnTo>
                    <a:pt x="5310" y="917"/>
                  </a:lnTo>
                  <a:cubicBezTo>
                    <a:pt x="4905" y="319"/>
                    <a:pt x="4247" y="1"/>
                    <a:pt x="3579"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308" name="Google Shape;7308;p74"/>
            <p:cNvSpPr/>
            <p:nvPr/>
          </p:nvSpPr>
          <p:spPr>
            <a:xfrm>
              <a:off x="6207193" y="99161"/>
              <a:ext cx="349515" cy="435378"/>
            </a:xfrm>
            <a:custGeom>
              <a:avLst/>
              <a:gdLst/>
              <a:ahLst/>
              <a:cxnLst/>
              <a:rect l="l" t="t" r="r" b="b"/>
              <a:pathLst>
                <a:path w="10836" h="13498" extrusionOk="0">
                  <a:moveTo>
                    <a:pt x="4145" y="412"/>
                  </a:moveTo>
                  <a:cubicBezTo>
                    <a:pt x="4431" y="412"/>
                    <a:pt x="4712" y="584"/>
                    <a:pt x="4763" y="971"/>
                  </a:cubicBezTo>
                  <a:cubicBezTo>
                    <a:pt x="4799" y="1173"/>
                    <a:pt x="4751" y="1364"/>
                    <a:pt x="4620" y="1518"/>
                  </a:cubicBezTo>
                  <a:lnTo>
                    <a:pt x="3823" y="1661"/>
                  </a:lnTo>
                  <a:cubicBezTo>
                    <a:pt x="3656" y="1566"/>
                    <a:pt x="3537" y="1399"/>
                    <a:pt x="3501" y="1209"/>
                  </a:cubicBezTo>
                  <a:cubicBezTo>
                    <a:pt x="3386" y="709"/>
                    <a:pt x="3770" y="412"/>
                    <a:pt x="4145" y="412"/>
                  </a:cubicBezTo>
                  <a:close/>
                  <a:moveTo>
                    <a:pt x="7831" y="2726"/>
                  </a:moveTo>
                  <a:cubicBezTo>
                    <a:pt x="8094" y="2726"/>
                    <a:pt x="8329" y="2907"/>
                    <a:pt x="8383" y="3185"/>
                  </a:cubicBezTo>
                  <a:lnTo>
                    <a:pt x="9776" y="10746"/>
                  </a:lnTo>
                  <a:cubicBezTo>
                    <a:pt x="9823" y="11043"/>
                    <a:pt x="9621" y="11329"/>
                    <a:pt x="9323" y="11377"/>
                  </a:cubicBezTo>
                  <a:lnTo>
                    <a:pt x="3061" y="12520"/>
                  </a:lnTo>
                  <a:cubicBezTo>
                    <a:pt x="3026" y="12527"/>
                    <a:pt x="2991" y="12530"/>
                    <a:pt x="2956" y="12530"/>
                  </a:cubicBezTo>
                  <a:cubicBezTo>
                    <a:pt x="2699" y="12530"/>
                    <a:pt x="2472" y="12342"/>
                    <a:pt x="2430" y="12079"/>
                  </a:cubicBezTo>
                  <a:lnTo>
                    <a:pt x="1049" y="4507"/>
                  </a:lnTo>
                  <a:cubicBezTo>
                    <a:pt x="989" y="4209"/>
                    <a:pt x="1191" y="3935"/>
                    <a:pt x="1489" y="3876"/>
                  </a:cubicBezTo>
                  <a:lnTo>
                    <a:pt x="2239" y="3745"/>
                  </a:lnTo>
                  <a:cubicBezTo>
                    <a:pt x="2271" y="3954"/>
                    <a:pt x="2449" y="4099"/>
                    <a:pt x="2653" y="4099"/>
                  </a:cubicBezTo>
                  <a:cubicBezTo>
                    <a:pt x="2681" y="4099"/>
                    <a:pt x="2710" y="4096"/>
                    <a:pt x="2739" y="4090"/>
                  </a:cubicBezTo>
                  <a:lnTo>
                    <a:pt x="6656" y="3376"/>
                  </a:lnTo>
                  <a:cubicBezTo>
                    <a:pt x="6883" y="3340"/>
                    <a:pt x="7049" y="3102"/>
                    <a:pt x="7002" y="2876"/>
                  </a:cubicBezTo>
                  <a:lnTo>
                    <a:pt x="7740" y="2733"/>
                  </a:lnTo>
                  <a:cubicBezTo>
                    <a:pt x="7770" y="2728"/>
                    <a:pt x="7801" y="2726"/>
                    <a:pt x="7831" y="2726"/>
                  </a:cubicBezTo>
                  <a:close/>
                  <a:moveTo>
                    <a:pt x="4135" y="1"/>
                  </a:moveTo>
                  <a:cubicBezTo>
                    <a:pt x="4071" y="1"/>
                    <a:pt x="4006" y="6"/>
                    <a:pt x="3942" y="18"/>
                  </a:cubicBezTo>
                  <a:cubicBezTo>
                    <a:pt x="3346" y="125"/>
                    <a:pt x="2954" y="697"/>
                    <a:pt x="3061" y="1280"/>
                  </a:cubicBezTo>
                  <a:cubicBezTo>
                    <a:pt x="3096" y="1459"/>
                    <a:pt x="3168" y="1626"/>
                    <a:pt x="3275" y="1756"/>
                  </a:cubicBezTo>
                  <a:lnTo>
                    <a:pt x="2501" y="1899"/>
                  </a:lnTo>
                  <a:cubicBezTo>
                    <a:pt x="2180" y="1959"/>
                    <a:pt x="1977" y="2268"/>
                    <a:pt x="2025" y="2590"/>
                  </a:cubicBezTo>
                  <a:lnTo>
                    <a:pt x="2084" y="2864"/>
                  </a:lnTo>
                  <a:lnTo>
                    <a:pt x="799" y="3102"/>
                  </a:lnTo>
                  <a:cubicBezTo>
                    <a:pt x="322" y="3185"/>
                    <a:pt x="1" y="3650"/>
                    <a:pt x="84" y="4126"/>
                  </a:cubicBezTo>
                  <a:lnTo>
                    <a:pt x="1656" y="12758"/>
                  </a:lnTo>
                  <a:cubicBezTo>
                    <a:pt x="1741" y="13194"/>
                    <a:pt x="2111" y="13497"/>
                    <a:pt x="2538" y="13497"/>
                  </a:cubicBezTo>
                  <a:cubicBezTo>
                    <a:pt x="2588" y="13497"/>
                    <a:pt x="2640" y="13493"/>
                    <a:pt x="2692" y="13484"/>
                  </a:cubicBezTo>
                  <a:lnTo>
                    <a:pt x="10038" y="12139"/>
                  </a:lnTo>
                  <a:cubicBezTo>
                    <a:pt x="10514" y="12043"/>
                    <a:pt x="10836" y="11579"/>
                    <a:pt x="10752" y="11103"/>
                  </a:cubicBezTo>
                  <a:lnTo>
                    <a:pt x="9181" y="2471"/>
                  </a:lnTo>
                  <a:cubicBezTo>
                    <a:pt x="9097" y="2041"/>
                    <a:pt x="8726" y="1740"/>
                    <a:pt x="8305" y="1740"/>
                  </a:cubicBezTo>
                  <a:cubicBezTo>
                    <a:pt x="8248" y="1740"/>
                    <a:pt x="8191" y="1745"/>
                    <a:pt x="8133" y="1756"/>
                  </a:cubicBezTo>
                  <a:lnTo>
                    <a:pt x="6847" y="1995"/>
                  </a:lnTo>
                  <a:lnTo>
                    <a:pt x="6799" y="1721"/>
                  </a:lnTo>
                  <a:cubicBezTo>
                    <a:pt x="6746" y="1435"/>
                    <a:pt x="6497" y="1235"/>
                    <a:pt x="6225" y="1235"/>
                  </a:cubicBezTo>
                  <a:cubicBezTo>
                    <a:pt x="6190" y="1235"/>
                    <a:pt x="6155" y="1238"/>
                    <a:pt x="6121" y="1245"/>
                  </a:cubicBezTo>
                  <a:lnTo>
                    <a:pt x="5168" y="1411"/>
                  </a:lnTo>
                  <a:cubicBezTo>
                    <a:pt x="5228" y="1245"/>
                    <a:pt x="5228" y="1066"/>
                    <a:pt x="5204" y="899"/>
                  </a:cubicBezTo>
                  <a:cubicBezTo>
                    <a:pt x="5109" y="370"/>
                    <a:pt x="4646" y="1"/>
                    <a:pt x="4135"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309" name="Google Shape;7309;p74"/>
            <p:cNvSpPr/>
            <p:nvPr/>
          </p:nvSpPr>
          <p:spPr>
            <a:xfrm>
              <a:off x="6269026" y="255566"/>
              <a:ext cx="60059" cy="49898"/>
            </a:xfrm>
            <a:custGeom>
              <a:avLst/>
              <a:gdLst/>
              <a:ahLst/>
              <a:cxnLst/>
              <a:rect l="l" t="t" r="r" b="b"/>
              <a:pathLst>
                <a:path w="1862" h="1547" extrusionOk="0">
                  <a:moveTo>
                    <a:pt x="1016" y="1"/>
                  </a:moveTo>
                  <a:cubicBezTo>
                    <a:pt x="968" y="1"/>
                    <a:pt x="919" y="5"/>
                    <a:pt x="870" y="15"/>
                  </a:cubicBezTo>
                  <a:cubicBezTo>
                    <a:pt x="191" y="134"/>
                    <a:pt x="1" y="1015"/>
                    <a:pt x="560" y="1408"/>
                  </a:cubicBezTo>
                  <a:cubicBezTo>
                    <a:pt x="700" y="1504"/>
                    <a:pt x="851" y="1547"/>
                    <a:pt x="997" y="1547"/>
                  </a:cubicBezTo>
                  <a:cubicBezTo>
                    <a:pt x="1451" y="1547"/>
                    <a:pt x="1862" y="1138"/>
                    <a:pt x="1763" y="634"/>
                  </a:cubicBezTo>
                  <a:cubicBezTo>
                    <a:pt x="1700" y="266"/>
                    <a:pt x="1377" y="1"/>
                    <a:pt x="1016"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310" name="Google Shape;7310;p74"/>
            <p:cNvSpPr/>
            <p:nvPr/>
          </p:nvSpPr>
          <p:spPr>
            <a:xfrm>
              <a:off x="6337213" y="241019"/>
              <a:ext cx="124117" cy="43706"/>
            </a:xfrm>
            <a:custGeom>
              <a:avLst/>
              <a:gdLst/>
              <a:ahLst/>
              <a:cxnLst/>
              <a:rect l="l" t="t" r="r" b="b"/>
              <a:pathLst>
                <a:path w="3848" h="1355" extrusionOk="0">
                  <a:moveTo>
                    <a:pt x="3261" y="1"/>
                  </a:moveTo>
                  <a:cubicBezTo>
                    <a:pt x="3226" y="1"/>
                    <a:pt x="3189" y="5"/>
                    <a:pt x="3149" y="14"/>
                  </a:cubicBezTo>
                  <a:lnTo>
                    <a:pt x="3137" y="14"/>
                  </a:lnTo>
                  <a:lnTo>
                    <a:pt x="542" y="490"/>
                  </a:lnTo>
                  <a:cubicBezTo>
                    <a:pt x="0" y="580"/>
                    <a:pt x="111" y="1354"/>
                    <a:pt x="620" y="1354"/>
                  </a:cubicBezTo>
                  <a:cubicBezTo>
                    <a:pt x="648" y="1354"/>
                    <a:pt x="678" y="1352"/>
                    <a:pt x="709" y="1347"/>
                  </a:cubicBezTo>
                  <a:lnTo>
                    <a:pt x="3292" y="871"/>
                  </a:lnTo>
                  <a:cubicBezTo>
                    <a:pt x="3847" y="793"/>
                    <a:pt x="3750" y="1"/>
                    <a:pt x="3261"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311" name="Google Shape;7311;p74"/>
            <p:cNvSpPr/>
            <p:nvPr/>
          </p:nvSpPr>
          <p:spPr>
            <a:xfrm>
              <a:off x="6281702" y="325172"/>
              <a:ext cx="59769" cy="49866"/>
            </a:xfrm>
            <a:custGeom>
              <a:avLst/>
              <a:gdLst/>
              <a:ahLst/>
              <a:cxnLst/>
              <a:rect l="l" t="t" r="r" b="b"/>
              <a:pathLst>
                <a:path w="1853" h="1546" extrusionOk="0">
                  <a:moveTo>
                    <a:pt x="1002" y="1"/>
                  </a:moveTo>
                  <a:cubicBezTo>
                    <a:pt x="959" y="1"/>
                    <a:pt x="914" y="4"/>
                    <a:pt x="870" y="12"/>
                  </a:cubicBezTo>
                  <a:cubicBezTo>
                    <a:pt x="191" y="131"/>
                    <a:pt x="1" y="1012"/>
                    <a:pt x="560" y="1405"/>
                  </a:cubicBezTo>
                  <a:cubicBezTo>
                    <a:pt x="701" y="1502"/>
                    <a:pt x="853" y="1545"/>
                    <a:pt x="1000" y="1545"/>
                  </a:cubicBezTo>
                  <a:cubicBezTo>
                    <a:pt x="1449" y="1545"/>
                    <a:pt x="1852" y="1142"/>
                    <a:pt x="1763" y="631"/>
                  </a:cubicBezTo>
                  <a:cubicBezTo>
                    <a:pt x="1699" y="259"/>
                    <a:pt x="1369"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312" name="Google Shape;7312;p74"/>
            <p:cNvSpPr/>
            <p:nvPr/>
          </p:nvSpPr>
          <p:spPr>
            <a:xfrm>
              <a:off x="6351212" y="310528"/>
              <a:ext cx="121021" cy="43512"/>
            </a:xfrm>
            <a:custGeom>
              <a:avLst/>
              <a:gdLst/>
              <a:ahLst/>
              <a:cxnLst/>
              <a:rect l="l" t="t" r="r" b="b"/>
              <a:pathLst>
                <a:path w="3752" h="1349" extrusionOk="0">
                  <a:moveTo>
                    <a:pt x="3132" y="0"/>
                  </a:moveTo>
                  <a:cubicBezTo>
                    <a:pt x="3121" y="0"/>
                    <a:pt x="3109" y="1"/>
                    <a:pt x="3096" y="2"/>
                  </a:cubicBezTo>
                  <a:lnTo>
                    <a:pt x="501" y="478"/>
                  </a:lnTo>
                  <a:cubicBezTo>
                    <a:pt x="0" y="618"/>
                    <a:pt x="125" y="1348"/>
                    <a:pt x="620" y="1348"/>
                  </a:cubicBezTo>
                  <a:cubicBezTo>
                    <a:pt x="632" y="1348"/>
                    <a:pt x="644" y="1348"/>
                    <a:pt x="656" y="1347"/>
                  </a:cubicBezTo>
                  <a:lnTo>
                    <a:pt x="3251" y="871"/>
                  </a:lnTo>
                  <a:cubicBezTo>
                    <a:pt x="3751" y="731"/>
                    <a:pt x="3638" y="0"/>
                    <a:pt x="313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313" name="Google Shape;7313;p74"/>
            <p:cNvSpPr/>
            <p:nvPr/>
          </p:nvSpPr>
          <p:spPr>
            <a:xfrm>
              <a:off x="6295152" y="399294"/>
              <a:ext cx="60156" cy="50189"/>
            </a:xfrm>
            <a:custGeom>
              <a:avLst/>
              <a:gdLst/>
              <a:ahLst/>
              <a:cxnLst/>
              <a:rect l="l" t="t" r="r" b="b"/>
              <a:pathLst>
                <a:path w="1865" h="1556" extrusionOk="0">
                  <a:moveTo>
                    <a:pt x="1014" y="1"/>
                  </a:moveTo>
                  <a:cubicBezTo>
                    <a:pt x="970" y="1"/>
                    <a:pt x="926" y="4"/>
                    <a:pt x="881" y="12"/>
                  </a:cubicBezTo>
                  <a:cubicBezTo>
                    <a:pt x="191" y="131"/>
                    <a:pt x="0" y="1012"/>
                    <a:pt x="572" y="1417"/>
                  </a:cubicBezTo>
                  <a:cubicBezTo>
                    <a:pt x="709" y="1513"/>
                    <a:pt x="857" y="1556"/>
                    <a:pt x="1002" y="1556"/>
                  </a:cubicBezTo>
                  <a:cubicBezTo>
                    <a:pt x="1451" y="1556"/>
                    <a:pt x="1864" y="1147"/>
                    <a:pt x="1774" y="643"/>
                  </a:cubicBezTo>
                  <a:cubicBezTo>
                    <a:pt x="1700" y="260"/>
                    <a:pt x="1378" y="1"/>
                    <a:pt x="101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314" name="Google Shape;7314;p74"/>
            <p:cNvSpPr/>
            <p:nvPr/>
          </p:nvSpPr>
          <p:spPr>
            <a:xfrm>
              <a:off x="6364146" y="384586"/>
              <a:ext cx="122440" cy="44028"/>
            </a:xfrm>
            <a:custGeom>
              <a:avLst/>
              <a:gdLst/>
              <a:ahLst/>
              <a:cxnLst/>
              <a:rect l="l" t="t" r="r" b="b"/>
              <a:pathLst>
                <a:path w="3796" h="1365" extrusionOk="0">
                  <a:moveTo>
                    <a:pt x="3170" y="0"/>
                  </a:moveTo>
                  <a:cubicBezTo>
                    <a:pt x="3151" y="0"/>
                    <a:pt x="3132" y="1"/>
                    <a:pt x="3112" y="4"/>
                  </a:cubicBezTo>
                  <a:lnTo>
                    <a:pt x="528" y="480"/>
                  </a:lnTo>
                  <a:cubicBezTo>
                    <a:pt x="0" y="606"/>
                    <a:pt x="114" y="1364"/>
                    <a:pt x="625" y="1364"/>
                  </a:cubicBezTo>
                  <a:cubicBezTo>
                    <a:pt x="644" y="1364"/>
                    <a:pt x="663" y="1363"/>
                    <a:pt x="683" y="1361"/>
                  </a:cubicBezTo>
                  <a:lnTo>
                    <a:pt x="3279" y="885"/>
                  </a:lnTo>
                  <a:cubicBezTo>
                    <a:pt x="3796" y="758"/>
                    <a:pt x="3681" y="0"/>
                    <a:pt x="3170"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315" name="Google Shape;7315;p74"/>
            <p:cNvSpPr/>
            <p:nvPr/>
          </p:nvSpPr>
          <p:spPr>
            <a:xfrm>
              <a:off x="6237545" y="708297"/>
              <a:ext cx="250815" cy="224721"/>
            </a:xfrm>
            <a:custGeom>
              <a:avLst/>
              <a:gdLst/>
              <a:ahLst/>
              <a:cxnLst/>
              <a:rect l="l" t="t" r="r" b="b"/>
              <a:pathLst>
                <a:path w="7776" h="6967" extrusionOk="0">
                  <a:moveTo>
                    <a:pt x="3932" y="1"/>
                  </a:moveTo>
                  <a:cubicBezTo>
                    <a:pt x="2904" y="1"/>
                    <a:pt x="1893" y="465"/>
                    <a:pt x="1227" y="1338"/>
                  </a:cubicBezTo>
                  <a:lnTo>
                    <a:pt x="6966" y="4969"/>
                  </a:lnTo>
                  <a:cubicBezTo>
                    <a:pt x="7775" y="3398"/>
                    <a:pt x="7251" y="1469"/>
                    <a:pt x="5751" y="528"/>
                  </a:cubicBezTo>
                  <a:cubicBezTo>
                    <a:pt x="5188" y="173"/>
                    <a:pt x="4557" y="1"/>
                    <a:pt x="3932" y="1"/>
                  </a:cubicBezTo>
                  <a:close/>
                  <a:moveTo>
                    <a:pt x="822" y="1993"/>
                  </a:moveTo>
                  <a:lnTo>
                    <a:pt x="822" y="1993"/>
                  </a:lnTo>
                  <a:cubicBezTo>
                    <a:pt x="0" y="3553"/>
                    <a:pt x="524" y="5493"/>
                    <a:pt x="2024" y="6434"/>
                  </a:cubicBezTo>
                  <a:cubicBezTo>
                    <a:pt x="2586" y="6793"/>
                    <a:pt x="3217" y="6966"/>
                    <a:pt x="3842" y="6966"/>
                  </a:cubicBezTo>
                  <a:cubicBezTo>
                    <a:pt x="4875" y="6966"/>
                    <a:pt x="5893" y="6495"/>
                    <a:pt x="6561" y="5612"/>
                  </a:cubicBezTo>
                  <a:lnTo>
                    <a:pt x="822" y="1993"/>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316" name="Google Shape;7316;p74"/>
            <p:cNvSpPr/>
            <p:nvPr/>
          </p:nvSpPr>
          <p:spPr>
            <a:xfrm>
              <a:off x="6706823" y="226472"/>
              <a:ext cx="196272" cy="181918"/>
            </a:xfrm>
            <a:custGeom>
              <a:avLst/>
              <a:gdLst/>
              <a:ahLst/>
              <a:cxnLst/>
              <a:rect l="l" t="t" r="r" b="b"/>
              <a:pathLst>
                <a:path w="6085" h="5640" extrusionOk="0">
                  <a:moveTo>
                    <a:pt x="3620" y="0"/>
                  </a:moveTo>
                  <a:lnTo>
                    <a:pt x="1215" y="1631"/>
                  </a:lnTo>
                  <a:cubicBezTo>
                    <a:pt x="251" y="2286"/>
                    <a:pt x="1" y="3596"/>
                    <a:pt x="656" y="4560"/>
                  </a:cubicBezTo>
                  <a:lnTo>
                    <a:pt x="763" y="4715"/>
                  </a:lnTo>
                  <a:cubicBezTo>
                    <a:pt x="1171" y="5316"/>
                    <a:pt x="1833" y="5640"/>
                    <a:pt x="2508" y="5640"/>
                  </a:cubicBezTo>
                  <a:cubicBezTo>
                    <a:pt x="2916" y="5640"/>
                    <a:pt x="3328" y="5521"/>
                    <a:pt x="3692" y="5275"/>
                  </a:cubicBezTo>
                  <a:lnTo>
                    <a:pt x="6085" y="3644"/>
                  </a:lnTo>
                  <a:lnTo>
                    <a:pt x="3620" y="0"/>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317" name="Google Shape;7317;p74"/>
            <p:cNvSpPr/>
            <p:nvPr/>
          </p:nvSpPr>
          <p:spPr>
            <a:xfrm>
              <a:off x="6839327" y="151317"/>
              <a:ext cx="196272" cy="181563"/>
            </a:xfrm>
            <a:custGeom>
              <a:avLst/>
              <a:gdLst/>
              <a:ahLst/>
              <a:cxnLst/>
              <a:rect l="l" t="t" r="r" b="b"/>
              <a:pathLst>
                <a:path w="6085" h="5629" extrusionOk="0">
                  <a:moveTo>
                    <a:pt x="3577" y="1"/>
                  </a:moveTo>
                  <a:cubicBezTo>
                    <a:pt x="3169" y="1"/>
                    <a:pt x="2757" y="119"/>
                    <a:pt x="2394" y="366"/>
                  </a:cubicBezTo>
                  <a:lnTo>
                    <a:pt x="1" y="1985"/>
                  </a:lnTo>
                  <a:lnTo>
                    <a:pt x="2489" y="5628"/>
                  </a:lnTo>
                  <a:lnTo>
                    <a:pt x="4882" y="4009"/>
                  </a:lnTo>
                  <a:cubicBezTo>
                    <a:pt x="5835" y="3354"/>
                    <a:pt x="6085" y="2044"/>
                    <a:pt x="5430" y="1080"/>
                  </a:cubicBezTo>
                  <a:lnTo>
                    <a:pt x="5323" y="925"/>
                  </a:lnTo>
                  <a:cubicBezTo>
                    <a:pt x="4914" y="324"/>
                    <a:pt x="4252" y="1"/>
                    <a:pt x="3577"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318" name="Google Shape;7318;p74"/>
            <p:cNvSpPr/>
            <p:nvPr/>
          </p:nvSpPr>
          <p:spPr>
            <a:xfrm>
              <a:off x="6649603" y="602242"/>
              <a:ext cx="345677" cy="344032"/>
            </a:xfrm>
            <a:custGeom>
              <a:avLst/>
              <a:gdLst/>
              <a:ahLst/>
              <a:cxnLst/>
              <a:rect l="l" t="t" r="r" b="b"/>
              <a:pathLst>
                <a:path w="10717" h="10666" extrusionOk="0">
                  <a:moveTo>
                    <a:pt x="4999" y="1"/>
                  </a:moveTo>
                  <a:cubicBezTo>
                    <a:pt x="4821" y="1"/>
                    <a:pt x="4666" y="136"/>
                    <a:pt x="4644" y="328"/>
                  </a:cubicBezTo>
                  <a:lnTo>
                    <a:pt x="4180" y="3805"/>
                  </a:lnTo>
                  <a:lnTo>
                    <a:pt x="703" y="3340"/>
                  </a:lnTo>
                  <a:cubicBezTo>
                    <a:pt x="688" y="3338"/>
                    <a:pt x="674" y="3338"/>
                    <a:pt x="659" y="3338"/>
                  </a:cubicBezTo>
                  <a:cubicBezTo>
                    <a:pt x="474" y="3338"/>
                    <a:pt x="309" y="3474"/>
                    <a:pt x="287" y="3662"/>
                  </a:cubicBezTo>
                  <a:lnTo>
                    <a:pt x="37" y="5626"/>
                  </a:lnTo>
                  <a:cubicBezTo>
                    <a:pt x="1" y="5829"/>
                    <a:pt x="144" y="6019"/>
                    <a:pt x="346" y="6043"/>
                  </a:cubicBezTo>
                  <a:lnTo>
                    <a:pt x="3823" y="6507"/>
                  </a:lnTo>
                  <a:lnTo>
                    <a:pt x="3370" y="9984"/>
                  </a:lnTo>
                  <a:cubicBezTo>
                    <a:pt x="3335" y="10186"/>
                    <a:pt x="3477" y="10377"/>
                    <a:pt x="3692" y="10401"/>
                  </a:cubicBezTo>
                  <a:lnTo>
                    <a:pt x="5656" y="10663"/>
                  </a:lnTo>
                  <a:cubicBezTo>
                    <a:pt x="5671" y="10664"/>
                    <a:pt x="5686" y="10665"/>
                    <a:pt x="5700" y="10665"/>
                  </a:cubicBezTo>
                  <a:cubicBezTo>
                    <a:pt x="5886" y="10665"/>
                    <a:pt x="6051" y="10529"/>
                    <a:pt x="6073" y="10341"/>
                  </a:cubicBezTo>
                  <a:lnTo>
                    <a:pt x="6537" y="6864"/>
                  </a:lnTo>
                  <a:lnTo>
                    <a:pt x="10014" y="7329"/>
                  </a:lnTo>
                  <a:cubicBezTo>
                    <a:pt x="10029" y="7331"/>
                    <a:pt x="10044" y="7331"/>
                    <a:pt x="10058" y="7331"/>
                  </a:cubicBezTo>
                  <a:cubicBezTo>
                    <a:pt x="10243" y="7331"/>
                    <a:pt x="10409" y="7195"/>
                    <a:pt x="10431" y="7007"/>
                  </a:cubicBezTo>
                  <a:lnTo>
                    <a:pt x="10693" y="5031"/>
                  </a:lnTo>
                  <a:cubicBezTo>
                    <a:pt x="10716" y="4828"/>
                    <a:pt x="10574" y="4638"/>
                    <a:pt x="10371" y="4614"/>
                  </a:cubicBezTo>
                  <a:lnTo>
                    <a:pt x="6895" y="4150"/>
                  </a:lnTo>
                  <a:lnTo>
                    <a:pt x="7347" y="673"/>
                  </a:lnTo>
                  <a:cubicBezTo>
                    <a:pt x="7383" y="471"/>
                    <a:pt x="7240" y="280"/>
                    <a:pt x="7026" y="256"/>
                  </a:cubicBezTo>
                  <a:lnTo>
                    <a:pt x="5061" y="6"/>
                  </a:lnTo>
                  <a:cubicBezTo>
                    <a:pt x="5040" y="3"/>
                    <a:pt x="5019" y="1"/>
                    <a:pt x="4999"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319" name="Google Shape;7319;p74"/>
            <p:cNvSpPr/>
            <p:nvPr/>
          </p:nvSpPr>
          <p:spPr>
            <a:xfrm>
              <a:off x="6206806" y="1123773"/>
              <a:ext cx="349902" cy="435733"/>
            </a:xfrm>
            <a:custGeom>
              <a:avLst/>
              <a:gdLst/>
              <a:ahLst/>
              <a:cxnLst/>
              <a:rect l="l" t="t" r="r" b="b"/>
              <a:pathLst>
                <a:path w="10848" h="13509" extrusionOk="0">
                  <a:moveTo>
                    <a:pt x="4153" y="414"/>
                  </a:moveTo>
                  <a:cubicBezTo>
                    <a:pt x="4440" y="414"/>
                    <a:pt x="4724" y="589"/>
                    <a:pt x="4775" y="982"/>
                  </a:cubicBezTo>
                  <a:cubicBezTo>
                    <a:pt x="4811" y="1173"/>
                    <a:pt x="4763" y="1375"/>
                    <a:pt x="4632" y="1518"/>
                  </a:cubicBezTo>
                  <a:lnTo>
                    <a:pt x="3835" y="1673"/>
                  </a:lnTo>
                  <a:cubicBezTo>
                    <a:pt x="3668" y="1578"/>
                    <a:pt x="3549" y="1411"/>
                    <a:pt x="3513" y="1209"/>
                  </a:cubicBezTo>
                  <a:cubicBezTo>
                    <a:pt x="3399" y="710"/>
                    <a:pt x="3779" y="414"/>
                    <a:pt x="4153" y="414"/>
                  </a:cubicBezTo>
                  <a:close/>
                  <a:moveTo>
                    <a:pt x="7868" y="2734"/>
                  </a:moveTo>
                  <a:cubicBezTo>
                    <a:pt x="8126" y="2734"/>
                    <a:pt x="8354" y="2923"/>
                    <a:pt x="8407" y="3185"/>
                  </a:cubicBezTo>
                  <a:lnTo>
                    <a:pt x="9788" y="10746"/>
                  </a:lnTo>
                  <a:cubicBezTo>
                    <a:pt x="9835" y="11043"/>
                    <a:pt x="9633" y="11329"/>
                    <a:pt x="9335" y="11377"/>
                  </a:cubicBezTo>
                  <a:lnTo>
                    <a:pt x="3073" y="12520"/>
                  </a:lnTo>
                  <a:cubicBezTo>
                    <a:pt x="3038" y="12527"/>
                    <a:pt x="3003" y="12530"/>
                    <a:pt x="2968" y="12530"/>
                  </a:cubicBezTo>
                  <a:cubicBezTo>
                    <a:pt x="2711" y="12530"/>
                    <a:pt x="2484" y="12342"/>
                    <a:pt x="2442" y="12079"/>
                  </a:cubicBezTo>
                  <a:lnTo>
                    <a:pt x="1061" y="4519"/>
                  </a:lnTo>
                  <a:cubicBezTo>
                    <a:pt x="1013" y="4221"/>
                    <a:pt x="1203" y="3935"/>
                    <a:pt x="1513" y="3888"/>
                  </a:cubicBezTo>
                  <a:lnTo>
                    <a:pt x="2251" y="3745"/>
                  </a:lnTo>
                  <a:cubicBezTo>
                    <a:pt x="2294" y="3960"/>
                    <a:pt x="2483" y="4107"/>
                    <a:pt x="2695" y="4107"/>
                  </a:cubicBezTo>
                  <a:cubicBezTo>
                    <a:pt x="2717" y="4107"/>
                    <a:pt x="2740" y="4105"/>
                    <a:pt x="2763" y="4102"/>
                  </a:cubicBezTo>
                  <a:lnTo>
                    <a:pt x="6668" y="3387"/>
                  </a:lnTo>
                  <a:cubicBezTo>
                    <a:pt x="6907" y="3340"/>
                    <a:pt x="7061" y="3114"/>
                    <a:pt x="7026" y="2875"/>
                  </a:cubicBezTo>
                  <a:lnTo>
                    <a:pt x="7764" y="2745"/>
                  </a:lnTo>
                  <a:cubicBezTo>
                    <a:pt x="7799" y="2737"/>
                    <a:pt x="7834" y="2734"/>
                    <a:pt x="7868" y="2734"/>
                  </a:cubicBezTo>
                  <a:close/>
                  <a:moveTo>
                    <a:pt x="4147" y="0"/>
                  </a:moveTo>
                  <a:cubicBezTo>
                    <a:pt x="4083" y="0"/>
                    <a:pt x="4018" y="6"/>
                    <a:pt x="3954" y="18"/>
                  </a:cubicBezTo>
                  <a:cubicBezTo>
                    <a:pt x="3358" y="125"/>
                    <a:pt x="2966" y="697"/>
                    <a:pt x="3073" y="1292"/>
                  </a:cubicBezTo>
                  <a:cubicBezTo>
                    <a:pt x="3108" y="1459"/>
                    <a:pt x="3180" y="1625"/>
                    <a:pt x="3287" y="1768"/>
                  </a:cubicBezTo>
                  <a:lnTo>
                    <a:pt x="2513" y="1911"/>
                  </a:lnTo>
                  <a:cubicBezTo>
                    <a:pt x="2192" y="1971"/>
                    <a:pt x="1989" y="2280"/>
                    <a:pt x="2037" y="2602"/>
                  </a:cubicBezTo>
                  <a:lnTo>
                    <a:pt x="2096" y="2875"/>
                  </a:lnTo>
                  <a:lnTo>
                    <a:pt x="811" y="3114"/>
                  </a:lnTo>
                  <a:cubicBezTo>
                    <a:pt x="322" y="3197"/>
                    <a:pt x="1" y="3661"/>
                    <a:pt x="96" y="4149"/>
                  </a:cubicBezTo>
                  <a:lnTo>
                    <a:pt x="1668" y="12770"/>
                  </a:lnTo>
                  <a:cubicBezTo>
                    <a:pt x="1742" y="13206"/>
                    <a:pt x="2121" y="13509"/>
                    <a:pt x="2549" y="13509"/>
                  </a:cubicBezTo>
                  <a:cubicBezTo>
                    <a:pt x="2600" y="13509"/>
                    <a:pt x="2652" y="13505"/>
                    <a:pt x="2704" y="13496"/>
                  </a:cubicBezTo>
                  <a:lnTo>
                    <a:pt x="10038" y="12150"/>
                  </a:lnTo>
                  <a:cubicBezTo>
                    <a:pt x="10526" y="12067"/>
                    <a:pt x="10848" y="11603"/>
                    <a:pt x="10752" y="11115"/>
                  </a:cubicBezTo>
                  <a:lnTo>
                    <a:pt x="9181" y="2483"/>
                  </a:lnTo>
                  <a:cubicBezTo>
                    <a:pt x="9097" y="2052"/>
                    <a:pt x="8726" y="1751"/>
                    <a:pt x="8313" y="1751"/>
                  </a:cubicBezTo>
                  <a:cubicBezTo>
                    <a:pt x="8257" y="1751"/>
                    <a:pt x="8201" y="1757"/>
                    <a:pt x="8145" y="1768"/>
                  </a:cubicBezTo>
                  <a:lnTo>
                    <a:pt x="6859" y="1994"/>
                  </a:lnTo>
                  <a:lnTo>
                    <a:pt x="6811" y="1721"/>
                  </a:lnTo>
                  <a:cubicBezTo>
                    <a:pt x="6758" y="1431"/>
                    <a:pt x="6500" y="1237"/>
                    <a:pt x="6223" y="1237"/>
                  </a:cubicBezTo>
                  <a:cubicBezTo>
                    <a:pt x="6193" y="1237"/>
                    <a:pt x="6163" y="1240"/>
                    <a:pt x="6133" y="1244"/>
                  </a:cubicBezTo>
                  <a:lnTo>
                    <a:pt x="5180" y="1423"/>
                  </a:lnTo>
                  <a:cubicBezTo>
                    <a:pt x="5240" y="1244"/>
                    <a:pt x="5240" y="1066"/>
                    <a:pt x="5216" y="899"/>
                  </a:cubicBezTo>
                  <a:cubicBezTo>
                    <a:pt x="5121" y="370"/>
                    <a:pt x="4658" y="0"/>
                    <a:pt x="4147"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320" name="Google Shape;7320;p74"/>
            <p:cNvSpPr/>
            <p:nvPr/>
          </p:nvSpPr>
          <p:spPr>
            <a:xfrm>
              <a:off x="6269026" y="1280275"/>
              <a:ext cx="60059" cy="49866"/>
            </a:xfrm>
            <a:custGeom>
              <a:avLst/>
              <a:gdLst/>
              <a:ahLst/>
              <a:cxnLst/>
              <a:rect l="l" t="t" r="r" b="b"/>
              <a:pathLst>
                <a:path w="1862" h="1546" extrusionOk="0">
                  <a:moveTo>
                    <a:pt x="1003" y="1"/>
                  </a:moveTo>
                  <a:cubicBezTo>
                    <a:pt x="959" y="1"/>
                    <a:pt x="914" y="4"/>
                    <a:pt x="870" y="12"/>
                  </a:cubicBezTo>
                  <a:cubicBezTo>
                    <a:pt x="191" y="131"/>
                    <a:pt x="1" y="1012"/>
                    <a:pt x="560" y="1405"/>
                  </a:cubicBezTo>
                  <a:cubicBezTo>
                    <a:pt x="701" y="1502"/>
                    <a:pt x="854" y="1545"/>
                    <a:pt x="1002" y="1545"/>
                  </a:cubicBezTo>
                  <a:cubicBezTo>
                    <a:pt x="1454" y="1545"/>
                    <a:pt x="1861" y="1142"/>
                    <a:pt x="1763" y="631"/>
                  </a:cubicBezTo>
                  <a:cubicBezTo>
                    <a:pt x="1699" y="259"/>
                    <a:pt x="1369" y="1"/>
                    <a:pt x="100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321" name="Google Shape;7321;p74"/>
            <p:cNvSpPr/>
            <p:nvPr/>
          </p:nvSpPr>
          <p:spPr>
            <a:xfrm>
              <a:off x="6336761" y="1265566"/>
              <a:ext cx="125214" cy="43931"/>
            </a:xfrm>
            <a:custGeom>
              <a:avLst/>
              <a:gdLst/>
              <a:ahLst/>
              <a:cxnLst/>
              <a:rect l="l" t="t" r="r" b="b"/>
              <a:pathLst>
                <a:path w="3882" h="1362" extrusionOk="0">
                  <a:moveTo>
                    <a:pt x="3285" y="1"/>
                  </a:moveTo>
                  <a:cubicBezTo>
                    <a:pt x="3247" y="1"/>
                    <a:pt x="3206" y="5"/>
                    <a:pt x="3163" y="15"/>
                  </a:cubicBezTo>
                  <a:lnTo>
                    <a:pt x="3151" y="15"/>
                  </a:lnTo>
                  <a:lnTo>
                    <a:pt x="556" y="492"/>
                  </a:lnTo>
                  <a:cubicBezTo>
                    <a:pt x="1" y="569"/>
                    <a:pt x="108" y="1362"/>
                    <a:pt x="599" y="1362"/>
                  </a:cubicBezTo>
                  <a:cubicBezTo>
                    <a:pt x="634" y="1362"/>
                    <a:pt x="671" y="1358"/>
                    <a:pt x="711" y="1349"/>
                  </a:cubicBezTo>
                  <a:lnTo>
                    <a:pt x="3306" y="873"/>
                  </a:lnTo>
                  <a:cubicBezTo>
                    <a:pt x="3882" y="817"/>
                    <a:pt x="3788" y="1"/>
                    <a:pt x="3285"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322" name="Google Shape;7322;p74"/>
            <p:cNvSpPr/>
            <p:nvPr/>
          </p:nvSpPr>
          <p:spPr>
            <a:xfrm>
              <a:off x="6281702" y="1349784"/>
              <a:ext cx="59769" cy="49866"/>
            </a:xfrm>
            <a:custGeom>
              <a:avLst/>
              <a:gdLst/>
              <a:ahLst/>
              <a:cxnLst/>
              <a:rect l="l" t="t" r="r" b="b"/>
              <a:pathLst>
                <a:path w="1853" h="1546" extrusionOk="0">
                  <a:moveTo>
                    <a:pt x="1002" y="1"/>
                  </a:moveTo>
                  <a:cubicBezTo>
                    <a:pt x="958" y="1"/>
                    <a:pt x="914" y="4"/>
                    <a:pt x="870" y="12"/>
                  </a:cubicBezTo>
                  <a:cubicBezTo>
                    <a:pt x="191" y="131"/>
                    <a:pt x="1" y="1012"/>
                    <a:pt x="560" y="1405"/>
                  </a:cubicBezTo>
                  <a:cubicBezTo>
                    <a:pt x="702" y="1502"/>
                    <a:pt x="854" y="1545"/>
                    <a:pt x="1001" y="1545"/>
                  </a:cubicBezTo>
                  <a:cubicBezTo>
                    <a:pt x="1450" y="1545"/>
                    <a:pt x="1852" y="1145"/>
                    <a:pt x="1763" y="643"/>
                  </a:cubicBezTo>
                  <a:cubicBezTo>
                    <a:pt x="1699" y="260"/>
                    <a:pt x="1369"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323" name="Google Shape;7323;p74"/>
            <p:cNvSpPr/>
            <p:nvPr/>
          </p:nvSpPr>
          <p:spPr>
            <a:xfrm>
              <a:off x="6351341" y="1335140"/>
              <a:ext cx="120892" cy="43544"/>
            </a:xfrm>
            <a:custGeom>
              <a:avLst/>
              <a:gdLst/>
              <a:ahLst/>
              <a:cxnLst/>
              <a:rect l="l" t="t" r="r" b="b"/>
              <a:pathLst>
                <a:path w="3748" h="1350" extrusionOk="0">
                  <a:moveTo>
                    <a:pt x="3128" y="0"/>
                  </a:moveTo>
                  <a:cubicBezTo>
                    <a:pt x="3117" y="0"/>
                    <a:pt x="3105" y="1"/>
                    <a:pt x="3092" y="2"/>
                  </a:cubicBezTo>
                  <a:lnTo>
                    <a:pt x="497" y="478"/>
                  </a:lnTo>
                  <a:cubicBezTo>
                    <a:pt x="0" y="628"/>
                    <a:pt x="120" y="1349"/>
                    <a:pt x="605" y="1349"/>
                  </a:cubicBezTo>
                  <a:cubicBezTo>
                    <a:pt x="620" y="1349"/>
                    <a:pt x="636" y="1348"/>
                    <a:pt x="652" y="1347"/>
                  </a:cubicBezTo>
                  <a:lnTo>
                    <a:pt x="3247" y="883"/>
                  </a:lnTo>
                  <a:cubicBezTo>
                    <a:pt x="3747" y="731"/>
                    <a:pt x="3634" y="0"/>
                    <a:pt x="3128"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324" name="Google Shape;7324;p74"/>
            <p:cNvSpPr/>
            <p:nvPr/>
          </p:nvSpPr>
          <p:spPr>
            <a:xfrm>
              <a:off x="6295152" y="1424293"/>
              <a:ext cx="60156" cy="49834"/>
            </a:xfrm>
            <a:custGeom>
              <a:avLst/>
              <a:gdLst/>
              <a:ahLst/>
              <a:cxnLst/>
              <a:rect l="l" t="t" r="r" b="b"/>
              <a:pathLst>
                <a:path w="1865" h="1545" extrusionOk="0">
                  <a:moveTo>
                    <a:pt x="1014" y="0"/>
                  </a:moveTo>
                  <a:cubicBezTo>
                    <a:pt x="970" y="0"/>
                    <a:pt x="926" y="4"/>
                    <a:pt x="881" y="12"/>
                  </a:cubicBezTo>
                  <a:cubicBezTo>
                    <a:pt x="191" y="131"/>
                    <a:pt x="0" y="1012"/>
                    <a:pt x="572" y="1405"/>
                  </a:cubicBezTo>
                  <a:cubicBezTo>
                    <a:pt x="710" y="1502"/>
                    <a:pt x="860" y="1545"/>
                    <a:pt x="1007" y="1545"/>
                  </a:cubicBezTo>
                  <a:cubicBezTo>
                    <a:pt x="1454" y="1545"/>
                    <a:pt x="1864" y="1142"/>
                    <a:pt x="1774" y="631"/>
                  </a:cubicBezTo>
                  <a:cubicBezTo>
                    <a:pt x="1700" y="259"/>
                    <a:pt x="1379" y="0"/>
                    <a:pt x="1014"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325" name="Google Shape;7325;p74"/>
            <p:cNvSpPr/>
            <p:nvPr/>
          </p:nvSpPr>
          <p:spPr>
            <a:xfrm>
              <a:off x="6364404" y="1409585"/>
              <a:ext cx="121795" cy="43577"/>
            </a:xfrm>
            <a:custGeom>
              <a:avLst/>
              <a:gdLst/>
              <a:ahLst/>
              <a:cxnLst/>
              <a:rect l="l" t="t" r="r" b="b"/>
              <a:pathLst>
                <a:path w="3776" h="1351" extrusionOk="0">
                  <a:moveTo>
                    <a:pt x="3162" y="0"/>
                  </a:moveTo>
                  <a:cubicBezTo>
                    <a:pt x="3143" y="0"/>
                    <a:pt x="3124" y="1"/>
                    <a:pt x="3104" y="3"/>
                  </a:cubicBezTo>
                  <a:lnTo>
                    <a:pt x="520" y="468"/>
                  </a:lnTo>
                  <a:cubicBezTo>
                    <a:pt x="0" y="606"/>
                    <a:pt x="120" y="1351"/>
                    <a:pt x="628" y="1351"/>
                  </a:cubicBezTo>
                  <a:cubicBezTo>
                    <a:pt x="643" y="1351"/>
                    <a:pt x="659" y="1350"/>
                    <a:pt x="675" y="1349"/>
                  </a:cubicBezTo>
                  <a:lnTo>
                    <a:pt x="3271" y="872"/>
                  </a:lnTo>
                  <a:cubicBezTo>
                    <a:pt x="3776" y="735"/>
                    <a:pt x="3661" y="0"/>
                    <a:pt x="316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326" name="Google Shape;7326;p74"/>
            <p:cNvSpPr/>
            <p:nvPr/>
          </p:nvSpPr>
          <p:spPr>
            <a:xfrm>
              <a:off x="6706823" y="1251439"/>
              <a:ext cx="196272" cy="181563"/>
            </a:xfrm>
            <a:custGeom>
              <a:avLst/>
              <a:gdLst/>
              <a:ahLst/>
              <a:cxnLst/>
              <a:rect l="l" t="t" r="r" b="b"/>
              <a:pathLst>
                <a:path w="6085" h="5629" extrusionOk="0">
                  <a:moveTo>
                    <a:pt x="3620" y="1"/>
                  </a:moveTo>
                  <a:lnTo>
                    <a:pt x="1215" y="1620"/>
                  </a:lnTo>
                  <a:cubicBezTo>
                    <a:pt x="251" y="2275"/>
                    <a:pt x="1" y="3585"/>
                    <a:pt x="656" y="4549"/>
                  </a:cubicBezTo>
                  <a:lnTo>
                    <a:pt x="763" y="4704"/>
                  </a:lnTo>
                  <a:cubicBezTo>
                    <a:pt x="1171" y="5305"/>
                    <a:pt x="1833" y="5629"/>
                    <a:pt x="2508" y="5629"/>
                  </a:cubicBezTo>
                  <a:cubicBezTo>
                    <a:pt x="2916" y="5629"/>
                    <a:pt x="3328" y="5510"/>
                    <a:pt x="3692" y="5264"/>
                  </a:cubicBezTo>
                  <a:lnTo>
                    <a:pt x="6085" y="3644"/>
                  </a:lnTo>
                  <a:lnTo>
                    <a:pt x="3620" y="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327" name="Google Shape;7327;p74"/>
            <p:cNvSpPr/>
            <p:nvPr/>
          </p:nvSpPr>
          <p:spPr>
            <a:xfrm>
              <a:off x="6839327" y="1176188"/>
              <a:ext cx="196272" cy="181660"/>
            </a:xfrm>
            <a:custGeom>
              <a:avLst/>
              <a:gdLst/>
              <a:ahLst/>
              <a:cxnLst/>
              <a:rect l="l" t="t" r="r" b="b"/>
              <a:pathLst>
                <a:path w="6085" h="5632" extrusionOk="0">
                  <a:moveTo>
                    <a:pt x="3588" y="1"/>
                  </a:moveTo>
                  <a:cubicBezTo>
                    <a:pt x="3177" y="1"/>
                    <a:pt x="2760" y="120"/>
                    <a:pt x="2394" y="369"/>
                  </a:cubicBezTo>
                  <a:lnTo>
                    <a:pt x="1" y="1989"/>
                  </a:lnTo>
                  <a:lnTo>
                    <a:pt x="2489" y="5632"/>
                  </a:lnTo>
                  <a:lnTo>
                    <a:pt x="4882" y="4001"/>
                  </a:lnTo>
                  <a:cubicBezTo>
                    <a:pt x="5835" y="3346"/>
                    <a:pt x="6085" y="2036"/>
                    <a:pt x="5430" y="1072"/>
                  </a:cubicBezTo>
                  <a:lnTo>
                    <a:pt x="5430" y="1072"/>
                  </a:lnTo>
                  <a:lnTo>
                    <a:pt x="5430" y="1084"/>
                  </a:lnTo>
                  <a:lnTo>
                    <a:pt x="5323" y="917"/>
                  </a:lnTo>
                  <a:cubicBezTo>
                    <a:pt x="4917" y="319"/>
                    <a:pt x="4259" y="1"/>
                    <a:pt x="358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328" name="Google Shape;7328;p74"/>
            <p:cNvSpPr/>
            <p:nvPr/>
          </p:nvSpPr>
          <p:spPr>
            <a:xfrm>
              <a:off x="5182226" y="98419"/>
              <a:ext cx="349870" cy="436120"/>
            </a:xfrm>
            <a:custGeom>
              <a:avLst/>
              <a:gdLst/>
              <a:ahLst/>
              <a:cxnLst/>
              <a:rect l="l" t="t" r="r" b="b"/>
              <a:pathLst>
                <a:path w="10847" h="13521" extrusionOk="0">
                  <a:moveTo>
                    <a:pt x="4151" y="435"/>
                  </a:moveTo>
                  <a:cubicBezTo>
                    <a:pt x="4440" y="435"/>
                    <a:pt x="4723" y="607"/>
                    <a:pt x="4774" y="994"/>
                  </a:cubicBezTo>
                  <a:cubicBezTo>
                    <a:pt x="4810" y="1196"/>
                    <a:pt x="4751" y="1387"/>
                    <a:pt x="4632" y="1541"/>
                  </a:cubicBezTo>
                  <a:lnTo>
                    <a:pt x="3834" y="1684"/>
                  </a:lnTo>
                  <a:cubicBezTo>
                    <a:pt x="3667" y="1589"/>
                    <a:pt x="3548" y="1422"/>
                    <a:pt x="3512" y="1232"/>
                  </a:cubicBezTo>
                  <a:lnTo>
                    <a:pt x="3500" y="1232"/>
                  </a:lnTo>
                  <a:cubicBezTo>
                    <a:pt x="3386" y="732"/>
                    <a:pt x="3773" y="435"/>
                    <a:pt x="4151" y="435"/>
                  </a:cubicBezTo>
                  <a:close/>
                  <a:moveTo>
                    <a:pt x="7854" y="2749"/>
                  </a:moveTo>
                  <a:cubicBezTo>
                    <a:pt x="8117" y="2749"/>
                    <a:pt x="8351" y="2930"/>
                    <a:pt x="8394" y="3208"/>
                  </a:cubicBezTo>
                  <a:lnTo>
                    <a:pt x="9787" y="10769"/>
                  </a:lnTo>
                  <a:cubicBezTo>
                    <a:pt x="9835" y="11066"/>
                    <a:pt x="9644" y="11340"/>
                    <a:pt x="9346" y="11400"/>
                  </a:cubicBezTo>
                  <a:lnTo>
                    <a:pt x="3084" y="12543"/>
                  </a:lnTo>
                  <a:cubicBezTo>
                    <a:pt x="3049" y="12550"/>
                    <a:pt x="3014" y="12553"/>
                    <a:pt x="2979" y="12553"/>
                  </a:cubicBezTo>
                  <a:cubicBezTo>
                    <a:pt x="2722" y="12553"/>
                    <a:pt x="2493" y="12365"/>
                    <a:pt x="2441" y="12102"/>
                  </a:cubicBezTo>
                  <a:lnTo>
                    <a:pt x="1060" y="4530"/>
                  </a:lnTo>
                  <a:cubicBezTo>
                    <a:pt x="1012" y="4232"/>
                    <a:pt x="1203" y="3958"/>
                    <a:pt x="1512" y="3899"/>
                  </a:cubicBezTo>
                  <a:lnTo>
                    <a:pt x="2250" y="3768"/>
                  </a:lnTo>
                  <a:cubicBezTo>
                    <a:pt x="2292" y="3977"/>
                    <a:pt x="2472" y="4122"/>
                    <a:pt x="2676" y="4122"/>
                  </a:cubicBezTo>
                  <a:cubicBezTo>
                    <a:pt x="2704" y="4122"/>
                    <a:pt x="2733" y="4119"/>
                    <a:pt x="2762" y="4113"/>
                  </a:cubicBezTo>
                  <a:lnTo>
                    <a:pt x="6668" y="3399"/>
                  </a:lnTo>
                  <a:cubicBezTo>
                    <a:pt x="6906" y="3363"/>
                    <a:pt x="7060" y="3125"/>
                    <a:pt x="7025" y="2899"/>
                  </a:cubicBezTo>
                  <a:lnTo>
                    <a:pt x="7763" y="2756"/>
                  </a:lnTo>
                  <a:cubicBezTo>
                    <a:pt x="7793" y="2751"/>
                    <a:pt x="7824" y="2749"/>
                    <a:pt x="7854" y="2749"/>
                  </a:cubicBezTo>
                  <a:close/>
                  <a:moveTo>
                    <a:pt x="4133" y="0"/>
                  </a:moveTo>
                  <a:cubicBezTo>
                    <a:pt x="4070" y="0"/>
                    <a:pt x="4005" y="6"/>
                    <a:pt x="3941" y="17"/>
                  </a:cubicBezTo>
                  <a:cubicBezTo>
                    <a:pt x="3346" y="136"/>
                    <a:pt x="2953" y="708"/>
                    <a:pt x="3072" y="1303"/>
                  </a:cubicBezTo>
                  <a:cubicBezTo>
                    <a:pt x="3108" y="1482"/>
                    <a:pt x="3179" y="1637"/>
                    <a:pt x="3286" y="1779"/>
                  </a:cubicBezTo>
                  <a:lnTo>
                    <a:pt x="2512" y="1934"/>
                  </a:lnTo>
                  <a:cubicBezTo>
                    <a:pt x="2191" y="1994"/>
                    <a:pt x="1988" y="2291"/>
                    <a:pt x="2036" y="2613"/>
                  </a:cubicBezTo>
                  <a:lnTo>
                    <a:pt x="2096" y="2899"/>
                  </a:lnTo>
                  <a:lnTo>
                    <a:pt x="798" y="3125"/>
                  </a:lnTo>
                  <a:cubicBezTo>
                    <a:pt x="322" y="3208"/>
                    <a:pt x="0" y="3673"/>
                    <a:pt x="83" y="4149"/>
                  </a:cubicBezTo>
                  <a:lnTo>
                    <a:pt x="1667" y="12781"/>
                  </a:lnTo>
                  <a:cubicBezTo>
                    <a:pt x="1741" y="13217"/>
                    <a:pt x="2120" y="13520"/>
                    <a:pt x="2548" y="13520"/>
                  </a:cubicBezTo>
                  <a:cubicBezTo>
                    <a:pt x="2599" y="13520"/>
                    <a:pt x="2651" y="13516"/>
                    <a:pt x="2703" y="13507"/>
                  </a:cubicBezTo>
                  <a:lnTo>
                    <a:pt x="10037" y="12162"/>
                  </a:lnTo>
                  <a:cubicBezTo>
                    <a:pt x="10525" y="12066"/>
                    <a:pt x="10847" y="11602"/>
                    <a:pt x="10763" y="11126"/>
                  </a:cubicBezTo>
                  <a:lnTo>
                    <a:pt x="9180" y="2494"/>
                  </a:lnTo>
                  <a:cubicBezTo>
                    <a:pt x="9106" y="2064"/>
                    <a:pt x="8737" y="1763"/>
                    <a:pt x="8316" y="1763"/>
                  </a:cubicBezTo>
                  <a:cubicBezTo>
                    <a:pt x="8259" y="1763"/>
                    <a:pt x="8202" y="1768"/>
                    <a:pt x="8144" y="1779"/>
                  </a:cubicBezTo>
                  <a:lnTo>
                    <a:pt x="6858" y="2018"/>
                  </a:lnTo>
                  <a:lnTo>
                    <a:pt x="6810" y="1744"/>
                  </a:lnTo>
                  <a:cubicBezTo>
                    <a:pt x="6758" y="1458"/>
                    <a:pt x="6508" y="1258"/>
                    <a:pt x="6228" y="1258"/>
                  </a:cubicBezTo>
                  <a:cubicBezTo>
                    <a:pt x="6192" y="1258"/>
                    <a:pt x="6156" y="1261"/>
                    <a:pt x="6120" y="1268"/>
                  </a:cubicBezTo>
                  <a:lnTo>
                    <a:pt x="5179" y="1434"/>
                  </a:lnTo>
                  <a:cubicBezTo>
                    <a:pt x="5227" y="1268"/>
                    <a:pt x="5239" y="1089"/>
                    <a:pt x="5215" y="922"/>
                  </a:cubicBezTo>
                  <a:cubicBezTo>
                    <a:pt x="5119" y="381"/>
                    <a:pt x="4655" y="0"/>
                    <a:pt x="4133"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329" name="Google Shape;7329;p74"/>
            <p:cNvSpPr/>
            <p:nvPr/>
          </p:nvSpPr>
          <p:spPr>
            <a:xfrm>
              <a:off x="5244414" y="255566"/>
              <a:ext cx="60059" cy="49898"/>
            </a:xfrm>
            <a:custGeom>
              <a:avLst/>
              <a:gdLst/>
              <a:ahLst/>
              <a:cxnLst/>
              <a:rect l="l" t="t" r="r" b="b"/>
              <a:pathLst>
                <a:path w="1862" h="1547" extrusionOk="0">
                  <a:moveTo>
                    <a:pt x="1015" y="1"/>
                  </a:moveTo>
                  <a:cubicBezTo>
                    <a:pt x="967" y="1"/>
                    <a:pt x="919" y="5"/>
                    <a:pt x="870" y="15"/>
                  </a:cubicBezTo>
                  <a:cubicBezTo>
                    <a:pt x="191" y="134"/>
                    <a:pt x="1" y="1015"/>
                    <a:pt x="560" y="1408"/>
                  </a:cubicBezTo>
                  <a:cubicBezTo>
                    <a:pt x="700" y="1504"/>
                    <a:pt x="851" y="1547"/>
                    <a:pt x="998" y="1547"/>
                  </a:cubicBezTo>
                  <a:cubicBezTo>
                    <a:pt x="1451" y="1547"/>
                    <a:pt x="1862" y="1138"/>
                    <a:pt x="1763" y="634"/>
                  </a:cubicBezTo>
                  <a:cubicBezTo>
                    <a:pt x="1689" y="266"/>
                    <a:pt x="1375" y="1"/>
                    <a:pt x="1015"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330" name="Google Shape;7330;p74"/>
            <p:cNvSpPr/>
            <p:nvPr/>
          </p:nvSpPr>
          <p:spPr>
            <a:xfrm>
              <a:off x="5312052" y="241148"/>
              <a:ext cx="124117" cy="43673"/>
            </a:xfrm>
            <a:custGeom>
              <a:avLst/>
              <a:gdLst/>
              <a:ahLst/>
              <a:cxnLst/>
              <a:rect l="l" t="t" r="r" b="b"/>
              <a:pathLst>
                <a:path w="3848" h="1354" extrusionOk="0">
                  <a:moveTo>
                    <a:pt x="3239" y="0"/>
                  </a:moveTo>
                  <a:cubicBezTo>
                    <a:pt x="3208" y="0"/>
                    <a:pt x="3176" y="3"/>
                    <a:pt x="3143" y="10"/>
                  </a:cubicBezTo>
                  <a:lnTo>
                    <a:pt x="3155" y="10"/>
                  </a:lnTo>
                  <a:lnTo>
                    <a:pt x="559" y="486"/>
                  </a:lnTo>
                  <a:cubicBezTo>
                    <a:pt x="0" y="553"/>
                    <a:pt x="102" y="1354"/>
                    <a:pt x="609" y="1354"/>
                  </a:cubicBezTo>
                  <a:cubicBezTo>
                    <a:pt x="642" y="1354"/>
                    <a:pt x="677" y="1350"/>
                    <a:pt x="714" y="1343"/>
                  </a:cubicBezTo>
                  <a:lnTo>
                    <a:pt x="3309" y="867"/>
                  </a:lnTo>
                  <a:cubicBezTo>
                    <a:pt x="3847" y="766"/>
                    <a:pt x="3731" y="0"/>
                    <a:pt x="3239"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331" name="Google Shape;7331;p74"/>
            <p:cNvSpPr/>
            <p:nvPr/>
          </p:nvSpPr>
          <p:spPr>
            <a:xfrm>
              <a:off x="5257090" y="325172"/>
              <a:ext cx="59769" cy="49866"/>
            </a:xfrm>
            <a:custGeom>
              <a:avLst/>
              <a:gdLst/>
              <a:ahLst/>
              <a:cxnLst/>
              <a:rect l="l" t="t" r="r" b="b"/>
              <a:pathLst>
                <a:path w="1853" h="1546" extrusionOk="0">
                  <a:moveTo>
                    <a:pt x="1003" y="1"/>
                  </a:moveTo>
                  <a:cubicBezTo>
                    <a:pt x="959" y="1"/>
                    <a:pt x="914" y="4"/>
                    <a:pt x="870" y="12"/>
                  </a:cubicBezTo>
                  <a:cubicBezTo>
                    <a:pt x="191" y="131"/>
                    <a:pt x="1" y="1012"/>
                    <a:pt x="560" y="1405"/>
                  </a:cubicBezTo>
                  <a:cubicBezTo>
                    <a:pt x="701" y="1502"/>
                    <a:pt x="853" y="1545"/>
                    <a:pt x="1000" y="1545"/>
                  </a:cubicBezTo>
                  <a:cubicBezTo>
                    <a:pt x="1449" y="1545"/>
                    <a:pt x="1853" y="1142"/>
                    <a:pt x="1763" y="631"/>
                  </a:cubicBezTo>
                  <a:cubicBezTo>
                    <a:pt x="1699" y="259"/>
                    <a:pt x="1369" y="1"/>
                    <a:pt x="100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332" name="Google Shape;7332;p74"/>
            <p:cNvSpPr/>
            <p:nvPr/>
          </p:nvSpPr>
          <p:spPr>
            <a:xfrm>
              <a:off x="5326599" y="310528"/>
              <a:ext cx="121408" cy="43512"/>
            </a:xfrm>
            <a:custGeom>
              <a:avLst/>
              <a:gdLst/>
              <a:ahLst/>
              <a:cxnLst/>
              <a:rect l="l" t="t" r="r" b="b"/>
              <a:pathLst>
                <a:path w="3764" h="1349" extrusionOk="0">
                  <a:moveTo>
                    <a:pt x="3133" y="0"/>
                  </a:moveTo>
                  <a:cubicBezTo>
                    <a:pt x="3121" y="0"/>
                    <a:pt x="3109" y="1"/>
                    <a:pt x="3096" y="2"/>
                  </a:cubicBezTo>
                  <a:lnTo>
                    <a:pt x="501" y="478"/>
                  </a:lnTo>
                  <a:cubicBezTo>
                    <a:pt x="1" y="618"/>
                    <a:pt x="126" y="1348"/>
                    <a:pt x="620" y="1348"/>
                  </a:cubicBezTo>
                  <a:cubicBezTo>
                    <a:pt x="632" y="1348"/>
                    <a:pt x="644" y="1348"/>
                    <a:pt x="656" y="1347"/>
                  </a:cubicBezTo>
                  <a:lnTo>
                    <a:pt x="3251" y="871"/>
                  </a:lnTo>
                  <a:cubicBezTo>
                    <a:pt x="3763" y="731"/>
                    <a:pt x="3638" y="0"/>
                    <a:pt x="3133"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333" name="Google Shape;7333;p74"/>
            <p:cNvSpPr/>
            <p:nvPr/>
          </p:nvSpPr>
          <p:spPr>
            <a:xfrm>
              <a:off x="5270540" y="399294"/>
              <a:ext cx="60059" cy="50189"/>
            </a:xfrm>
            <a:custGeom>
              <a:avLst/>
              <a:gdLst/>
              <a:ahLst/>
              <a:cxnLst/>
              <a:rect l="l" t="t" r="r" b="b"/>
              <a:pathLst>
                <a:path w="1862" h="1556" extrusionOk="0">
                  <a:moveTo>
                    <a:pt x="1002" y="1"/>
                  </a:moveTo>
                  <a:cubicBezTo>
                    <a:pt x="958" y="1"/>
                    <a:pt x="914" y="4"/>
                    <a:pt x="870" y="12"/>
                  </a:cubicBezTo>
                  <a:cubicBezTo>
                    <a:pt x="191" y="131"/>
                    <a:pt x="0" y="1012"/>
                    <a:pt x="572" y="1417"/>
                  </a:cubicBezTo>
                  <a:cubicBezTo>
                    <a:pt x="709" y="1513"/>
                    <a:pt x="857" y="1556"/>
                    <a:pt x="1002" y="1556"/>
                  </a:cubicBezTo>
                  <a:cubicBezTo>
                    <a:pt x="1451" y="1556"/>
                    <a:pt x="1862" y="1147"/>
                    <a:pt x="1763" y="643"/>
                  </a:cubicBezTo>
                  <a:cubicBezTo>
                    <a:pt x="1699" y="260"/>
                    <a:pt x="1369"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334" name="Google Shape;7334;p74"/>
            <p:cNvSpPr/>
            <p:nvPr/>
          </p:nvSpPr>
          <p:spPr>
            <a:xfrm>
              <a:off x="5339501" y="384586"/>
              <a:ext cx="122440" cy="44028"/>
            </a:xfrm>
            <a:custGeom>
              <a:avLst/>
              <a:gdLst/>
              <a:ahLst/>
              <a:cxnLst/>
              <a:rect l="l" t="t" r="r" b="b"/>
              <a:pathLst>
                <a:path w="3796" h="1365" extrusionOk="0">
                  <a:moveTo>
                    <a:pt x="3172" y="0"/>
                  </a:moveTo>
                  <a:cubicBezTo>
                    <a:pt x="3153" y="0"/>
                    <a:pt x="3133" y="1"/>
                    <a:pt x="3113" y="4"/>
                  </a:cubicBezTo>
                  <a:lnTo>
                    <a:pt x="518" y="480"/>
                  </a:lnTo>
                  <a:cubicBezTo>
                    <a:pt x="1" y="606"/>
                    <a:pt x="115" y="1364"/>
                    <a:pt x="626" y="1364"/>
                  </a:cubicBezTo>
                  <a:cubicBezTo>
                    <a:pt x="645" y="1364"/>
                    <a:pt x="664" y="1363"/>
                    <a:pt x="684" y="1361"/>
                  </a:cubicBezTo>
                  <a:lnTo>
                    <a:pt x="3268" y="885"/>
                  </a:lnTo>
                  <a:cubicBezTo>
                    <a:pt x="3796" y="747"/>
                    <a:pt x="3682" y="0"/>
                    <a:pt x="317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335" name="Google Shape;7335;p74"/>
            <p:cNvSpPr/>
            <p:nvPr/>
          </p:nvSpPr>
          <p:spPr>
            <a:xfrm>
              <a:off x="5212933" y="708039"/>
              <a:ext cx="250815" cy="224688"/>
            </a:xfrm>
            <a:custGeom>
              <a:avLst/>
              <a:gdLst/>
              <a:ahLst/>
              <a:cxnLst/>
              <a:rect l="l" t="t" r="r" b="b"/>
              <a:pathLst>
                <a:path w="7776" h="6966" extrusionOk="0">
                  <a:moveTo>
                    <a:pt x="3943" y="1"/>
                  </a:moveTo>
                  <a:cubicBezTo>
                    <a:pt x="2906" y="1"/>
                    <a:pt x="1888" y="469"/>
                    <a:pt x="1227" y="1346"/>
                  </a:cubicBezTo>
                  <a:lnTo>
                    <a:pt x="6966" y="4977"/>
                  </a:lnTo>
                  <a:cubicBezTo>
                    <a:pt x="7775" y="3406"/>
                    <a:pt x="7251" y="1477"/>
                    <a:pt x="5763" y="525"/>
                  </a:cubicBezTo>
                  <a:cubicBezTo>
                    <a:pt x="5199" y="171"/>
                    <a:pt x="4568" y="1"/>
                    <a:pt x="3943" y="1"/>
                  </a:cubicBezTo>
                  <a:close/>
                  <a:moveTo>
                    <a:pt x="822" y="2001"/>
                  </a:moveTo>
                  <a:cubicBezTo>
                    <a:pt x="1" y="3561"/>
                    <a:pt x="524" y="5489"/>
                    <a:pt x="2025" y="6442"/>
                  </a:cubicBezTo>
                  <a:cubicBezTo>
                    <a:pt x="2584" y="6796"/>
                    <a:pt x="3211" y="6966"/>
                    <a:pt x="3833" y="6966"/>
                  </a:cubicBezTo>
                  <a:cubicBezTo>
                    <a:pt x="4864" y="6966"/>
                    <a:pt x="5880" y="6497"/>
                    <a:pt x="6549" y="5620"/>
                  </a:cubicBezTo>
                  <a:lnTo>
                    <a:pt x="822" y="200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336" name="Google Shape;7336;p74"/>
            <p:cNvSpPr/>
            <p:nvPr/>
          </p:nvSpPr>
          <p:spPr>
            <a:xfrm>
              <a:off x="5682211" y="226472"/>
              <a:ext cx="196304" cy="181918"/>
            </a:xfrm>
            <a:custGeom>
              <a:avLst/>
              <a:gdLst/>
              <a:ahLst/>
              <a:cxnLst/>
              <a:rect l="l" t="t" r="r" b="b"/>
              <a:pathLst>
                <a:path w="6086" h="5640" extrusionOk="0">
                  <a:moveTo>
                    <a:pt x="3609" y="0"/>
                  </a:moveTo>
                  <a:lnTo>
                    <a:pt x="1215" y="1631"/>
                  </a:lnTo>
                  <a:cubicBezTo>
                    <a:pt x="251" y="2286"/>
                    <a:pt x="1" y="3596"/>
                    <a:pt x="656" y="4560"/>
                  </a:cubicBezTo>
                  <a:lnTo>
                    <a:pt x="763" y="4715"/>
                  </a:lnTo>
                  <a:cubicBezTo>
                    <a:pt x="1171" y="5316"/>
                    <a:pt x="1834" y="5640"/>
                    <a:pt x="2508" y="5640"/>
                  </a:cubicBezTo>
                  <a:cubicBezTo>
                    <a:pt x="2916" y="5640"/>
                    <a:pt x="3329" y="5521"/>
                    <a:pt x="3692" y="5275"/>
                  </a:cubicBezTo>
                  <a:lnTo>
                    <a:pt x="6085" y="3644"/>
                  </a:lnTo>
                  <a:lnTo>
                    <a:pt x="3609" y="0"/>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337" name="Google Shape;7337;p74"/>
            <p:cNvSpPr/>
            <p:nvPr/>
          </p:nvSpPr>
          <p:spPr>
            <a:xfrm>
              <a:off x="5814714" y="151317"/>
              <a:ext cx="196272" cy="181950"/>
            </a:xfrm>
            <a:custGeom>
              <a:avLst/>
              <a:gdLst/>
              <a:ahLst/>
              <a:cxnLst/>
              <a:rect l="l" t="t" r="r" b="b"/>
              <a:pathLst>
                <a:path w="6085" h="5641" extrusionOk="0">
                  <a:moveTo>
                    <a:pt x="3580" y="1"/>
                  </a:moveTo>
                  <a:cubicBezTo>
                    <a:pt x="3174" y="1"/>
                    <a:pt x="2765" y="119"/>
                    <a:pt x="2406" y="366"/>
                  </a:cubicBezTo>
                  <a:lnTo>
                    <a:pt x="1" y="1985"/>
                  </a:lnTo>
                  <a:lnTo>
                    <a:pt x="2477" y="5640"/>
                  </a:lnTo>
                  <a:lnTo>
                    <a:pt x="4870" y="4009"/>
                  </a:lnTo>
                  <a:cubicBezTo>
                    <a:pt x="5835" y="3354"/>
                    <a:pt x="6085" y="2044"/>
                    <a:pt x="5430" y="1080"/>
                  </a:cubicBezTo>
                  <a:lnTo>
                    <a:pt x="5323" y="925"/>
                  </a:lnTo>
                  <a:cubicBezTo>
                    <a:pt x="4915" y="324"/>
                    <a:pt x="4252" y="1"/>
                    <a:pt x="3580"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338" name="Google Shape;7338;p74"/>
            <p:cNvSpPr/>
            <p:nvPr/>
          </p:nvSpPr>
          <p:spPr>
            <a:xfrm>
              <a:off x="5624636" y="602242"/>
              <a:ext cx="346032" cy="344032"/>
            </a:xfrm>
            <a:custGeom>
              <a:avLst/>
              <a:gdLst/>
              <a:ahLst/>
              <a:cxnLst/>
              <a:rect l="l" t="t" r="r" b="b"/>
              <a:pathLst>
                <a:path w="10728" h="10666" extrusionOk="0">
                  <a:moveTo>
                    <a:pt x="5007" y="1"/>
                  </a:moveTo>
                  <a:cubicBezTo>
                    <a:pt x="4823" y="1"/>
                    <a:pt x="4677" y="136"/>
                    <a:pt x="4655" y="328"/>
                  </a:cubicBezTo>
                  <a:lnTo>
                    <a:pt x="4191" y="3805"/>
                  </a:lnTo>
                  <a:lnTo>
                    <a:pt x="714" y="3340"/>
                  </a:lnTo>
                  <a:cubicBezTo>
                    <a:pt x="699" y="3338"/>
                    <a:pt x="683" y="3338"/>
                    <a:pt x="668" y="3338"/>
                  </a:cubicBezTo>
                  <a:cubicBezTo>
                    <a:pt x="475" y="3338"/>
                    <a:pt x="320" y="3474"/>
                    <a:pt x="298" y="3662"/>
                  </a:cubicBezTo>
                  <a:lnTo>
                    <a:pt x="36" y="5638"/>
                  </a:lnTo>
                  <a:cubicBezTo>
                    <a:pt x="0" y="5840"/>
                    <a:pt x="143" y="6031"/>
                    <a:pt x="357" y="6055"/>
                  </a:cubicBezTo>
                  <a:lnTo>
                    <a:pt x="357" y="6043"/>
                  </a:lnTo>
                  <a:lnTo>
                    <a:pt x="3834" y="6507"/>
                  </a:lnTo>
                  <a:lnTo>
                    <a:pt x="3370" y="9984"/>
                  </a:lnTo>
                  <a:cubicBezTo>
                    <a:pt x="3346" y="10186"/>
                    <a:pt x="3489" y="10377"/>
                    <a:pt x="3691" y="10401"/>
                  </a:cubicBezTo>
                  <a:lnTo>
                    <a:pt x="5667" y="10663"/>
                  </a:lnTo>
                  <a:cubicBezTo>
                    <a:pt x="5682" y="10664"/>
                    <a:pt x="5697" y="10665"/>
                    <a:pt x="5712" y="10665"/>
                  </a:cubicBezTo>
                  <a:cubicBezTo>
                    <a:pt x="5897" y="10665"/>
                    <a:pt x="6062" y="10529"/>
                    <a:pt x="6084" y="10341"/>
                  </a:cubicBezTo>
                  <a:lnTo>
                    <a:pt x="6548" y="6864"/>
                  </a:lnTo>
                  <a:lnTo>
                    <a:pt x="10025" y="7329"/>
                  </a:lnTo>
                  <a:cubicBezTo>
                    <a:pt x="10040" y="7331"/>
                    <a:pt x="10055" y="7331"/>
                    <a:pt x="10069" y="7331"/>
                  </a:cubicBezTo>
                  <a:cubicBezTo>
                    <a:pt x="10254" y="7331"/>
                    <a:pt x="10420" y="7195"/>
                    <a:pt x="10442" y="7007"/>
                  </a:cubicBezTo>
                  <a:lnTo>
                    <a:pt x="10704" y="5031"/>
                  </a:lnTo>
                  <a:cubicBezTo>
                    <a:pt x="10728" y="4828"/>
                    <a:pt x="10585" y="4638"/>
                    <a:pt x="10382" y="4614"/>
                  </a:cubicBezTo>
                  <a:lnTo>
                    <a:pt x="6894" y="4150"/>
                  </a:lnTo>
                  <a:lnTo>
                    <a:pt x="7358" y="673"/>
                  </a:lnTo>
                  <a:cubicBezTo>
                    <a:pt x="7382" y="471"/>
                    <a:pt x="7239" y="280"/>
                    <a:pt x="7037" y="256"/>
                  </a:cubicBezTo>
                  <a:lnTo>
                    <a:pt x="5072" y="6"/>
                  </a:lnTo>
                  <a:cubicBezTo>
                    <a:pt x="5050" y="3"/>
                    <a:pt x="5028" y="1"/>
                    <a:pt x="5007"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339" name="Google Shape;7339;p74"/>
            <p:cNvSpPr/>
            <p:nvPr/>
          </p:nvSpPr>
          <p:spPr>
            <a:xfrm>
              <a:off x="5182226" y="1123290"/>
              <a:ext cx="349870" cy="436217"/>
            </a:xfrm>
            <a:custGeom>
              <a:avLst/>
              <a:gdLst/>
              <a:ahLst/>
              <a:cxnLst/>
              <a:rect l="l" t="t" r="r" b="b"/>
              <a:pathLst>
                <a:path w="10847" h="13524" extrusionOk="0">
                  <a:moveTo>
                    <a:pt x="4147" y="429"/>
                  </a:moveTo>
                  <a:cubicBezTo>
                    <a:pt x="4437" y="429"/>
                    <a:pt x="4723" y="604"/>
                    <a:pt x="4774" y="997"/>
                  </a:cubicBezTo>
                  <a:cubicBezTo>
                    <a:pt x="4810" y="1188"/>
                    <a:pt x="4751" y="1390"/>
                    <a:pt x="4632" y="1533"/>
                  </a:cubicBezTo>
                  <a:lnTo>
                    <a:pt x="3834" y="1688"/>
                  </a:lnTo>
                  <a:cubicBezTo>
                    <a:pt x="3667" y="1593"/>
                    <a:pt x="3548" y="1426"/>
                    <a:pt x="3512" y="1224"/>
                  </a:cubicBezTo>
                  <a:lnTo>
                    <a:pt x="3500" y="1224"/>
                  </a:lnTo>
                  <a:cubicBezTo>
                    <a:pt x="3386" y="725"/>
                    <a:pt x="3770" y="429"/>
                    <a:pt x="4147" y="429"/>
                  </a:cubicBezTo>
                  <a:close/>
                  <a:moveTo>
                    <a:pt x="7867" y="2749"/>
                  </a:moveTo>
                  <a:cubicBezTo>
                    <a:pt x="8125" y="2749"/>
                    <a:pt x="8352" y="2938"/>
                    <a:pt x="8394" y="3200"/>
                  </a:cubicBezTo>
                  <a:lnTo>
                    <a:pt x="9787" y="10761"/>
                  </a:lnTo>
                  <a:cubicBezTo>
                    <a:pt x="9835" y="11058"/>
                    <a:pt x="9644" y="11344"/>
                    <a:pt x="9346" y="11392"/>
                  </a:cubicBezTo>
                  <a:lnTo>
                    <a:pt x="3084" y="12535"/>
                  </a:lnTo>
                  <a:cubicBezTo>
                    <a:pt x="3049" y="12542"/>
                    <a:pt x="3014" y="12545"/>
                    <a:pt x="2979" y="12545"/>
                  </a:cubicBezTo>
                  <a:cubicBezTo>
                    <a:pt x="2722" y="12545"/>
                    <a:pt x="2493" y="12357"/>
                    <a:pt x="2441" y="12094"/>
                  </a:cubicBezTo>
                  <a:lnTo>
                    <a:pt x="1060" y="4534"/>
                  </a:lnTo>
                  <a:cubicBezTo>
                    <a:pt x="1012" y="4236"/>
                    <a:pt x="1203" y="3950"/>
                    <a:pt x="1512" y="3903"/>
                  </a:cubicBezTo>
                  <a:lnTo>
                    <a:pt x="2250" y="3760"/>
                  </a:lnTo>
                  <a:cubicBezTo>
                    <a:pt x="2293" y="3975"/>
                    <a:pt x="2482" y="4122"/>
                    <a:pt x="2694" y="4122"/>
                  </a:cubicBezTo>
                  <a:cubicBezTo>
                    <a:pt x="2717" y="4122"/>
                    <a:pt x="2739" y="4120"/>
                    <a:pt x="2762" y="4117"/>
                  </a:cubicBezTo>
                  <a:lnTo>
                    <a:pt x="6668" y="3402"/>
                  </a:lnTo>
                  <a:cubicBezTo>
                    <a:pt x="6906" y="3355"/>
                    <a:pt x="7060" y="3129"/>
                    <a:pt x="7025" y="2890"/>
                  </a:cubicBezTo>
                  <a:lnTo>
                    <a:pt x="7763" y="2760"/>
                  </a:lnTo>
                  <a:cubicBezTo>
                    <a:pt x="7798" y="2752"/>
                    <a:pt x="7833" y="2749"/>
                    <a:pt x="7867" y="2749"/>
                  </a:cubicBezTo>
                  <a:close/>
                  <a:moveTo>
                    <a:pt x="4150" y="0"/>
                  </a:moveTo>
                  <a:cubicBezTo>
                    <a:pt x="4081" y="0"/>
                    <a:pt x="4011" y="7"/>
                    <a:pt x="3941" y="21"/>
                  </a:cubicBezTo>
                  <a:cubicBezTo>
                    <a:pt x="3346" y="128"/>
                    <a:pt x="2953" y="700"/>
                    <a:pt x="3072" y="1307"/>
                  </a:cubicBezTo>
                  <a:cubicBezTo>
                    <a:pt x="3108" y="1474"/>
                    <a:pt x="3179" y="1640"/>
                    <a:pt x="3286" y="1783"/>
                  </a:cubicBezTo>
                  <a:lnTo>
                    <a:pt x="2512" y="1926"/>
                  </a:lnTo>
                  <a:cubicBezTo>
                    <a:pt x="2191" y="1986"/>
                    <a:pt x="1988" y="2295"/>
                    <a:pt x="2036" y="2617"/>
                  </a:cubicBezTo>
                  <a:lnTo>
                    <a:pt x="2096" y="2890"/>
                  </a:lnTo>
                  <a:lnTo>
                    <a:pt x="798" y="3129"/>
                  </a:lnTo>
                  <a:cubicBezTo>
                    <a:pt x="322" y="3212"/>
                    <a:pt x="0" y="3676"/>
                    <a:pt x="83" y="4164"/>
                  </a:cubicBezTo>
                  <a:lnTo>
                    <a:pt x="1667" y="12785"/>
                  </a:lnTo>
                  <a:cubicBezTo>
                    <a:pt x="1741" y="13221"/>
                    <a:pt x="2120" y="13524"/>
                    <a:pt x="2548" y="13524"/>
                  </a:cubicBezTo>
                  <a:cubicBezTo>
                    <a:pt x="2599" y="13524"/>
                    <a:pt x="2651" y="13520"/>
                    <a:pt x="2703" y="13511"/>
                  </a:cubicBezTo>
                  <a:lnTo>
                    <a:pt x="10049" y="12165"/>
                  </a:lnTo>
                  <a:cubicBezTo>
                    <a:pt x="10525" y="12082"/>
                    <a:pt x="10847" y="11618"/>
                    <a:pt x="10763" y="11130"/>
                  </a:cubicBezTo>
                  <a:lnTo>
                    <a:pt x="9192" y="2498"/>
                  </a:lnTo>
                  <a:cubicBezTo>
                    <a:pt x="9108" y="2067"/>
                    <a:pt x="8737" y="1766"/>
                    <a:pt x="8316" y="1766"/>
                  </a:cubicBezTo>
                  <a:cubicBezTo>
                    <a:pt x="8259" y="1766"/>
                    <a:pt x="8202" y="1772"/>
                    <a:pt x="8144" y="1783"/>
                  </a:cubicBezTo>
                  <a:lnTo>
                    <a:pt x="6858" y="2009"/>
                  </a:lnTo>
                  <a:lnTo>
                    <a:pt x="6810" y="1736"/>
                  </a:lnTo>
                  <a:cubicBezTo>
                    <a:pt x="6757" y="1446"/>
                    <a:pt x="6499" y="1252"/>
                    <a:pt x="6214" y="1252"/>
                  </a:cubicBezTo>
                  <a:cubicBezTo>
                    <a:pt x="6183" y="1252"/>
                    <a:pt x="6151" y="1255"/>
                    <a:pt x="6120" y="1259"/>
                  </a:cubicBezTo>
                  <a:lnTo>
                    <a:pt x="5179" y="1438"/>
                  </a:lnTo>
                  <a:cubicBezTo>
                    <a:pt x="5227" y="1259"/>
                    <a:pt x="5239" y="1081"/>
                    <a:pt x="5215" y="914"/>
                  </a:cubicBezTo>
                  <a:cubicBezTo>
                    <a:pt x="5120" y="378"/>
                    <a:pt x="4665" y="0"/>
                    <a:pt x="4150"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340" name="Google Shape;7340;p74"/>
            <p:cNvSpPr/>
            <p:nvPr/>
          </p:nvSpPr>
          <p:spPr>
            <a:xfrm>
              <a:off x="5244414" y="1280275"/>
              <a:ext cx="60059" cy="49866"/>
            </a:xfrm>
            <a:custGeom>
              <a:avLst/>
              <a:gdLst/>
              <a:ahLst/>
              <a:cxnLst/>
              <a:rect l="l" t="t" r="r" b="b"/>
              <a:pathLst>
                <a:path w="1862" h="1546" extrusionOk="0">
                  <a:moveTo>
                    <a:pt x="1002" y="1"/>
                  </a:moveTo>
                  <a:cubicBezTo>
                    <a:pt x="959" y="1"/>
                    <a:pt x="915" y="4"/>
                    <a:pt x="870" y="12"/>
                  </a:cubicBezTo>
                  <a:cubicBezTo>
                    <a:pt x="191" y="131"/>
                    <a:pt x="1" y="1012"/>
                    <a:pt x="560" y="1405"/>
                  </a:cubicBezTo>
                  <a:cubicBezTo>
                    <a:pt x="702" y="1502"/>
                    <a:pt x="854" y="1545"/>
                    <a:pt x="1002" y="1545"/>
                  </a:cubicBezTo>
                  <a:cubicBezTo>
                    <a:pt x="1454" y="1545"/>
                    <a:pt x="1862" y="1142"/>
                    <a:pt x="1763" y="631"/>
                  </a:cubicBezTo>
                  <a:cubicBezTo>
                    <a:pt x="1689" y="259"/>
                    <a:pt x="1367"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341" name="Google Shape;7341;p74"/>
            <p:cNvSpPr/>
            <p:nvPr/>
          </p:nvSpPr>
          <p:spPr>
            <a:xfrm>
              <a:off x="5311504" y="1265631"/>
              <a:ext cx="125182" cy="43931"/>
            </a:xfrm>
            <a:custGeom>
              <a:avLst/>
              <a:gdLst/>
              <a:ahLst/>
              <a:cxnLst/>
              <a:rect l="l" t="t" r="r" b="b"/>
              <a:pathLst>
                <a:path w="3881" h="1362" extrusionOk="0">
                  <a:moveTo>
                    <a:pt x="3274" y="0"/>
                  </a:moveTo>
                  <a:cubicBezTo>
                    <a:pt x="3238" y="0"/>
                    <a:pt x="3200" y="5"/>
                    <a:pt x="3160" y="13"/>
                  </a:cubicBezTo>
                  <a:lnTo>
                    <a:pt x="3172" y="13"/>
                  </a:lnTo>
                  <a:lnTo>
                    <a:pt x="576" y="490"/>
                  </a:lnTo>
                  <a:cubicBezTo>
                    <a:pt x="0" y="545"/>
                    <a:pt x="104" y="1362"/>
                    <a:pt x="609" y="1362"/>
                  </a:cubicBezTo>
                  <a:cubicBezTo>
                    <a:pt x="647" y="1362"/>
                    <a:pt x="688" y="1357"/>
                    <a:pt x="731" y="1347"/>
                  </a:cubicBezTo>
                  <a:lnTo>
                    <a:pt x="3314" y="871"/>
                  </a:lnTo>
                  <a:cubicBezTo>
                    <a:pt x="3881" y="793"/>
                    <a:pt x="3774" y="0"/>
                    <a:pt x="3274"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342" name="Google Shape;7342;p74"/>
            <p:cNvSpPr/>
            <p:nvPr/>
          </p:nvSpPr>
          <p:spPr>
            <a:xfrm>
              <a:off x="5257090" y="1349784"/>
              <a:ext cx="59769" cy="49866"/>
            </a:xfrm>
            <a:custGeom>
              <a:avLst/>
              <a:gdLst/>
              <a:ahLst/>
              <a:cxnLst/>
              <a:rect l="l" t="t" r="r" b="b"/>
              <a:pathLst>
                <a:path w="1853" h="1546" extrusionOk="0">
                  <a:moveTo>
                    <a:pt x="1002" y="1"/>
                  </a:moveTo>
                  <a:cubicBezTo>
                    <a:pt x="959" y="1"/>
                    <a:pt x="914" y="4"/>
                    <a:pt x="870" y="12"/>
                  </a:cubicBezTo>
                  <a:cubicBezTo>
                    <a:pt x="191" y="131"/>
                    <a:pt x="1" y="1012"/>
                    <a:pt x="560" y="1405"/>
                  </a:cubicBezTo>
                  <a:cubicBezTo>
                    <a:pt x="702" y="1502"/>
                    <a:pt x="854" y="1545"/>
                    <a:pt x="1001" y="1545"/>
                  </a:cubicBezTo>
                  <a:cubicBezTo>
                    <a:pt x="1450" y="1545"/>
                    <a:pt x="1852" y="1145"/>
                    <a:pt x="1763" y="643"/>
                  </a:cubicBezTo>
                  <a:cubicBezTo>
                    <a:pt x="1699" y="260"/>
                    <a:pt x="1369"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343" name="Google Shape;7343;p74"/>
            <p:cNvSpPr/>
            <p:nvPr/>
          </p:nvSpPr>
          <p:spPr>
            <a:xfrm>
              <a:off x="5326728" y="1335140"/>
              <a:ext cx="121279" cy="43544"/>
            </a:xfrm>
            <a:custGeom>
              <a:avLst/>
              <a:gdLst/>
              <a:ahLst/>
              <a:cxnLst/>
              <a:rect l="l" t="t" r="r" b="b"/>
              <a:pathLst>
                <a:path w="3760" h="1350" extrusionOk="0">
                  <a:moveTo>
                    <a:pt x="3129" y="0"/>
                  </a:moveTo>
                  <a:cubicBezTo>
                    <a:pt x="3117" y="0"/>
                    <a:pt x="3105" y="1"/>
                    <a:pt x="3092" y="2"/>
                  </a:cubicBezTo>
                  <a:lnTo>
                    <a:pt x="497" y="478"/>
                  </a:lnTo>
                  <a:cubicBezTo>
                    <a:pt x="0" y="628"/>
                    <a:pt x="120" y="1349"/>
                    <a:pt x="605" y="1349"/>
                  </a:cubicBezTo>
                  <a:cubicBezTo>
                    <a:pt x="620" y="1349"/>
                    <a:pt x="636" y="1348"/>
                    <a:pt x="652" y="1347"/>
                  </a:cubicBezTo>
                  <a:lnTo>
                    <a:pt x="3247" y="883"/>
                  </a:lnTo>
                  <a:cubicBezTo>
                    <a:pt x="3759" y="731"/>
                    <a:pt x="3634" y="0"/>
                    <a:pt x="3129"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344" name="Google Shape;7344;p74"/>
            <p:cNvSpPr/>
            <p:nvPr/>
          </p:nvSpPr>
          <p:spPr>
            <a:xfrm>
              <a:off x="5270540" y="1424293"/>
              <a:ext cx="60059" cy="49834"/>
            </a:xfrm>
            <a:custGeom>
              <a:avLst/>
              <a:gdLst/>
              <a:ahLst/>
              <a:cxnLst/>
              <a:rect l="l" t="t" r="r" b="b"/>
              <a:pathLst>
                <a:path w="1862" h="1545" extrusionOk="0">
                  <a:moveTo>
                    <a:pt x="1002" y="0"/>
                  </a:moveTo>
                  <a:cubicBezTo>
                    <a:pt x="959" y="0"/>
                    <a:pt x="914" y="4"/>
                    <a:pt x="870" y="12"/>
                  </a:cubicBezTo>
                  <a:cubicBezTo>
                    <a:pt x="191" y="131"/>
                    <a:pt x="0" y="1012"/>
                    <a:pt x="560" y="1405"/>
                  </a:cubicBezTo>
                  <a:cubicBezTo>
                    <a:pt x="701" y="1502"/>
                    <a:pt x="854" y="1545"/>
                    <a:pt x="1002" y="1545"/>
                  </a:cubicBezTo>
                  <a:cubicBezTo>
                    <a:pt x="1453" y="1545"/>
                    <a:pt x="1861" y="1142"/>
                    <a:pt x="1763" y="631"/>
                  </a:cubicBezTo>
                  <a:cubicBezTo>
                    <a:pt x="1699" y="259"/>
                    <a:pt x="1369" y="0"/>
                    <a:pt x="100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345" name="Google Shape;7345;p74"/>
            <p:cNvSpPr/>
            <p:nvPr/>
          </p:nvSpPr>
          <p:spPr>
            <a:xfrm>
              <a:off x="5339792" y="1409585"/>
              <a:ext cx="121795" cy="43577"/>
            </a:xfrm>
            <a:custGeom>
              <a:avLst/>
              <a:gdLst/>
              <a:ahLst/>
              <a:cxnLst/>
              <a:rect l="l" t="t" r="r" b="b"/>
              <a:pathLst>
                <a:path w="3776" h="1351" extrusionOk="0">
                  <a:moveTo>
                    <a:pt x="3162" y="0"/>
                  </a:moveTo>
                  <a:cubicBezTo>
                    <a:pt x="3143" y="0"/>
                    <a:pt x="3124" y="1"/>
                    <a:pt x="3104" y="3"/>
                  </a:cubicBezTo>
                  <a:lnTo>
                    <a:pt x="509" y="468"/>
                  </a:lnTo>
                  <a:cubicBezTo>
                    <a:pt x="0" y="606"/>
                    <a:pt x="120" y="1351"/>
                    <a:pt x="628" y="1351"/>
                  </a:cubicBezTo>
                  <a:cubicBezTo>
                    <a:pt x="643" y="1351"/>
                    <a:pt x="659" y="1350"/>
                    <a:pt x="675" y="1349"/>
                  </a:cubicBezTo>
                  <a:lnTo>
                    <a:pt x="3259" y="872"/>
                  </a:lnTo>
                  <a:cubicBezTo>
                    <a:pt x="3775" y="735"/>
                    <a:pt x="3661" y="0"/>
                    <a:pt x="316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346" name="Google Shape;7346;p74"/>
            <p:cNvSpPr/>
            <p:nvPr/>
          </p:nvSpPr>
          <p:spPr>
            <a:xfrm>
              <a:off x="5682211" y="1251439"/>
              <a:ext cx="196304" cy="181563"/>
            </a:xfrm>
            <a:custGeom>
              <a:avLst/>
              <a:gdLst/>
              <a:ahLst/>
              <a:cxnLst/>
              <a:rect l="l" t="t" r="r" b="b"/>
              <a:pathLst>
                <a:path w="6086" h="5629" extrusionOk="0">
                  <a:moveTo>
                    <a:pt x="3609" y="1"/>
                  </a:moveTo>
                  <a:lnTo>
                    <a:pt x="1215" y="1620"/>
                  </a:lnTo>
                  <a:cubicBezTo>
                    <a:pt x="251" y="2275"/>
                    <a:pt x="1" y="3585"/>
                    <a:pt x="656" y="4549"/>
                  </a:cubicBezTo>
                  <a:lnTo>
                    <a:pt x="763" y="4704"/>
                  </a:lnTo>
                  <a:cubicBezTo>
                    <a:pt x="1171" y="5305"/>
                    <a:pt x="1834" y="5629"/>
                    <a:pt x="2508" y="5629"/>
                  </a:cubicBezTo>
                  <a:cubicBezTo>
                    <a:pt x="2916" y="5629"/>
                    <a:pt x="3329" y="5510"/>
                    <a:pt x="3692" y="5264"/>
                  </a:cubicBezTo>
                  <a:lnTo>
                    <a:pt x="6085" y="3644"/>
                  </a:lnTo>
                  <a:lnTo>
                    <a:pt x="3609" y="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347" name="Google Shape;7347;p74"/>
            <p:cNvSpPr/>
            <p:nvPr/>
          </p:nvSpPr>
          <p:spPr>
            <a:xfrm>
              <a:off x="5814714" y="1176188"/>
              <a:ext cx="196272" cy="181660"/>
            </a:xfrm>
            <a:custGeom>
              <a:avLst/>
              <a:gdLst/>
              <a:ahLst/>
              <a:cxnLst/>
              <a:rect l="l" t="t" r="r" b="b"/>
              <a:pathLst>
                <a:path w="6085" h="5632" extrusionOk="0">
                  <a:moveTo>
                    <a:pt x="3591" y="1"/>
                  </a:moveTo>
                  <a:cubicBezTo>
                    <a:pt x="3182" y="1"/>
                    <a:pt x="2768" y="120"/>
                    <a:pt x="2406" y="369"/>
                  </a:cubicBezTo>
                  <a:lnTo>
                    <a:pt x="1" y="1989"/>
                  </a:lnTo>
                  <a:lnTo>
                    <a:pt x="2477" y="5632"/>
                  </a:lnTo>
                  <a:lnTo>
                    <a:pt x="4870" y="4001"/>
                  </a:lnTo>
                  <a:cubicBezTo>
                    <a:pt x="5835" y="3346"/>
                    <a:pt x="6085" y="2036"/>
                    <a:pt x="5430" y="1072"/>
                  </a:cubicBezTo>
                  <a:lnTo>
                    <a:pt x="5430" y="1072"/>
                  </a:lnTo>
                  <a:lnTo>
                    <a:pt x="5430" y="1084"/>
                  </a:lnTo>
                  <a:lnTo>
                    <a:pt x="5323" y="917"/>
                  </a:lnTo>
                  <a:cubicBezTo>
                    <a:pt x="4917" y="319"/>
                    <a:pt x="4259" y="1"/>
                    <a:pt x="3591"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348" name="Google Shape;7348;p74"/>
            <p:cNvSpPr/>
            <p:nvPr/>
          </p:nvSpPr>
          <p:spPr>
            <a:xfrm>
              <a:off x="4157614" y="99161"/>
              <a:ext cx="349483" cy="435378"/>
            </a:xfrm>
            <a:custGeom>
              <a:avLst/>
              <a:gdLst/>
              <a:ahLst/>
              <a:cxnLst/>
              <a:rect l="l" t="t" r="r" b="b"/>
              <a:pathLst>
                <a:path w="10835" h="13498" extrusionOk="0">
                  <a:moveTo>
                    <a:pt x="4152" y="412"/>
                  </a:moveTo>
                  <a:cubicBezTo>
                    <a:pt x="4440" y="412"/>
                    <a:pt x="4723" y="584"/>
                    <a:pt x="4775" y="971"/>
                  </a:cubicBezTo>
                  <a:cubicBezTo>
                    <a:pt x="4810" y="1173"/>
                    <a:pt x="4751" y="1364"/>
                    <a:pt x="4632" y="1518"/>
                  </a:cubicBezTo>
                  <a:lnTo>
                    <a:pt x="3834" y="1661"/>
                  </a:lnTo>
                  <a:cubicBezTo>
                    <a:pt x="3667" y="1566"/>
                    <a:pt x="3536" y="1399"/>
                    <a:pt x="3501" y="1209"/>
                  </a:cubicBezTo>
                  <a:cubicBezTo>
                    <a:pt x="3386" y="709"/>
                    <a:pt x="3773" y="412"/>
                    <a:pt x="4152" y="412"/>
                  </a:cubicBezTo>
                  <a:close/>
                  <a:moveTo>
                    <a:pt x="7842" y="2726"/>
                  </a:moveTo>
                  <a:cubicBezTo>
                    <a:pt x="8105" y="2726"/>
                    <a:pt x="8341" y="2907"/>
                    <a:pt x="8394" y="3185"/>
                  </a:cubicBezTo>
                  <a:lnTo>
                    <a:pt x="9775" y="10746"/>
                  </a:lnTo>
                  <a:cubicBezTo>
                    <a:pt x="9835" y="11043"/>
                    <a:pt x="9632" y="11329"/>
                    <a:pt x="9335" y="11377"/>
                  </a:cubicBezTo>
                  <a:lnTo>
                    <a:pt x="3072" y="12520"/>
                  </a:lnTo>
                  <a:cubicBezTo>
                    <a:pt x="3037" y="12527"/>
                    <a:pt x="3002" y="12530"/>
                    <a:pt x="2967" y="12530"/>
                  </a:cubicBezTo>
                  <a:cubicBezTo>
                    <a:pt x="2710" y="12530"/>
                    <a:pt x="2482" y="12342"/>
                    <a:pt x="2429" y="12079"/>
                  </a:cubicBezTo>
                  <a:lnTo>
                    <a:pt x="1048" y="4507"/>
                  </a:lnTo>
                  <a:cubicBezTo>
                    <a:pt x="1000" y="4209"/>
                    <a:pt x="1203" y="3935"/>
                    <a:pt x="1500" y="3876"/>
                  </a:cubicBezTo>
                  <a:lnTo>
                    <a:pt x="2239" y="3745"/>
                  </a:lnTo>
                  <a:cubicBezTo>
                    <a:pt x="2280" y="3954"/>
                    <a:pt x="2460" y="4099"/>
                    <a:pt x="2664" y="4099"/>
                  </a:cubicBezTo>
                  <a:cubicBezTo>
                    <a:pt x="2693" y="4099"/>
                    <a:pt x="2721" y="4096"/>
                    <a:pt x="2751" y="4090"/>
                  </a:cubicBezTo>
                  <a:lnTo>
                    <a:pt x="6656" y="3376"/>
                  </a:lnTo>
                  <a:cubicBezTo>
                    <a:pt x="6894" y="3340"/>
                    <a:pt x="7049" y="3114"/>
                    <a:pt x="7013" y="2876"/>
                  </a:cubicBezTo>
                  <a:lnTo>
                    <a:pt x="7751" y="2733"/>
                  </a:lnTo>
                  <a:cubicBezTo>
                    <a:pt x="7782" y="2728"/>
                    <a:pt x="7812" y="2726"/>
                    <a:pt x="7842" y="2726"/>
                  </a:cubicBezTo>
                  <a:close/>
                  <a:moveTo>
                    <a:pt x="4137" y="1"/>
                  </a:moveTo>
                  <a:cubicBezTo>
                    <a:pt x="4073" y="1"/>
                    <a:pt x="4007" y="6"/>
                    <a:pt x="3941" y="18"/>
                  </a:cubicBezTo>
                  <a:cubicBezTo>
                    <a:pt x="3358" y="125"/>
                    <a:pt x="2965" y="697"/>
                    <a:pt x="3072" y="1280"/>
                  </a:cubicBezTo>
                  <a:cubicBezTo>
                    <a:pt x="3096" y="1459"/>
                    <a:pt x="3179" y="1614"/>
                    <a:pt x="3286" y="1756"/>
                  </a:cubicBezTo>
                  <a:lnTo>
                    <a:pt x="2512" y="1899"/>
                  </a:lnTo>
                  <a:cubicBezTo>
                    <a:pt x="2191" y="1959"/>
                    <a:pt x="1977" y="2268"/>
                    <a:pt x="2036" y="2578"/>
                  </a:cubicBezTo>
                  <a:lnTo>
                    <a:pt x="2084" y="2864"/>
                  </a:lnTo>
                  <a:lnTo>
                    <a:pt x="798" y="3102"/>
                  </a:lnTo>
                  <a:cubicBezTo>
                    <a:pt x="322" y="3185"/>
                    <a:pt x="0" y="3650"/>
                    <a:pt x="84" y="4126"/>
                  </a:cubicBezTo>
                  <a:lnTo>
                    <a:pt x="1655" y="12758"/>
                  </a:lnTo>
                  <a:cubicBezTo>
                    <a:pt x="1740" y="13194"/>
                    <a:pt x="2120" y="13497"/>
                    <a:pt x="2540" y="13497"/>
                  </a:cubicBezTo>
                  <a:cubicBezTo>
                    <a:pt x="2590" y="13497"/>
                    <a:pt x="2640" y="13493"/>
                    <a:pt x="2691" y="13484"/>
                  </a:cubicBezTo>
                  <a:lnTo>
                    <a:pt x="10037" y="12139"/>
                  </a:lnTo>
                  <a:cubicBezTo>
                    <a:pt x="10513" y="12055"/>
                    <a:pt x="10835" y="11579"/>
                    <a:pt x="10752" y="11103"/>
                  </a:cubicBezTo>
                  <a:lnTo>
                    <a:pt x="9180" y="2483"/>
                  </a:lnTo>
                  <a:cubicBezTo>
                    <a:pt x="9095" y="2046"/>
                    <a:pt x="8715" y="1743"/>
                    <a:pt x="8287" y="1743"/>
                  </a:cubicBezTo>
                  <a:cubicBezTo>
                    <a:pt x="8236" y="1743"/>
                    <a:pt x="8184" y="1748"/>
                    <a:pt x="8132" y="1756"/>
                  </a:cubicBezTo>
                  <a:lnTo>
                    <a:pt x="6858" y="1995"/>
                  </a:lnTo>
                  <a:lnTo>
                    <a:pt x="6811" y="1721"/>
                  </a:lnTo>
                  <a:cubicBezTo>
                    <a:pt x="6747" y="1435"/>
                    <a:pt x="6506" y="1235"/>
                    <a:pt x="6227" y="1235"/>
                  </a:cubicBezTo>
                  <a:cubicBezTo>
                    <a:pt x="6192" y="1235"/>
                    <a:pt x="6156" y="1238"/>
                    <a:pt x="6120" y="1245"/>
                  </a:cubicBezTo>
                  <a:lnTo>
                    <a:pt x="5179" y="1411"/>
                  </a:lnTo>
                  <a:cubicBezTo>
                    <a:pt x="5227" y="1245"/>
                    <a:pt x="5239" y="1066"/>
                    <a:pt x="5203" y="899"/>
                  </a:cubicBezTo>
                  <a:cubicBezTo>
                    <a:pt x="5108" y="370"/>
                    <a:pt x="4655" y="1"/>
                    <a:pt x="4137"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349" name="Google Shape;7349;p74"/>
            <p:cNvSpPr/>
            <p:nvPr/>
          </p:nvSpPr>
          <p:spPr>
            <a:xfrm>
              <a:off x="4219446" y="255566"/>
              <a:ext cx="60156" cy="49898"/>
            </a:xfrm>
            <a:custGeom>
              <a:avLst/>
              <a:gdLst/>
              <a:ahLst/>
              <a:cxnLst/>
              <a:rect l="l" t="t" r="r" b="b"/>
              <a:pathLst>
                <a:path w="1865" h="1547" extrusionOk="0">
                  <a:moveTo>
                    <a:pt x="1026" y="1"/>
                  </a:moveTo>
                  <a:cubicBezTo>
                    <a:pt x="979" y="1"/>
                    <a:pt x="930" y="5"/>
                    <a:pt x="881" y="15"/>
                  </a:cubicBezTo>
                  <a:cubicBezTo>
                    <a:pt x="202" y="134"/>
                    <a:pt x="0" y="1015"/>
                    <a:pt x="572" y="1408"/>
                  </a:cubicBezTo>
                  <a:cubicBezTo>
                    <a:pt x="711" y="1504"/>
                    <a:pt x="861" y="1547"/>
                    <a:pt x="1007" y="1547"/>
                  </a:cubicBezTo>
                  <a:cubicBezTo>
                    <a:pt x="1458" y="1547"/>
                    <a:pt x="1864" y="1138"/>
                    <a:pt x="1774" y="634"/>
                  </a:cubicBezTo>
                  <a:cubicBezTo>
                    <a:pt x="1701" y="266"/>
                    <a:pt x="1386" y="1"/>
                    <a:pt x="1026"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350" name="Google Shape;7350;p74"/>
            <p:cNvSpPr/>
            <p:nvPr/>
          </p:nvSpPr>
          <p:spPr>
            <a:xfrm>
              <a:off x="4287988" y="241148"/>
              <a:ext cx="123956" cy="43577"/>
            </a:xfrm>
            <a:custGeom>
              <a:avLst/>
              <a:gdLst/>
              <a:ahLst/>
              <a:cxnLst/>
              <a:rect l="l" t="t" r="r" b="b"/>
              <a:pathLst>
                <a:path w="3843" h="1351" extrusionOk="0">
                  <a:moveTo>
                    <a:pt x="3234" y="0"/>
                  </a:moveTo>
                  <a:cubicBezTo>
                    <a:pt x="3203" y="0"/>
                    <a:pt x="3171" y="3"/>
                    <a:pt x="3138" y="10"/>
                  </a:cubicBezTo>
                  <a:lnTo>
                    <a:pt x="542" y="486"/>
                  </a:lnTo>
                  <a:cubicBezTo>
                    <a:pt x="1" y="576"/>
                    <a:pt x="111" y="1350"/>
                    <a:pt x="610" y="1350"/>
                  </a:cubicBezTo>
                  <a:cubicBezTo>
                    <a:pt x="638" y="1350"/>
                    <a:pt x="667" y="1348"/>
                    <a:pt x="697" y="1343"/>
                  </a:cubicBezTo>
                  <a:lnTo>
                    <a:pt x="3304" y="867"/>
                  </a:lnTo>
                  <a:cubicBezTo>
                    <a:pt x="3842" y="766"/>
                    <a:pt x="3726" y="0"/>
                    <a:pt x="3234"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351" name="Google Shape;7351;p74"/>
            <p:cNvSpPr/>
            <p:nvPr/>
          </p:nvSpPr>
          <p:spPr>
            <a:xfrm>
              <a:off x="4232090" y="325172"/>
              <a:ext cx="60156" cy="49866"/>
            </a:xfrm>
            <a:custGeom>
              <a:avLst/>
              <a:gdLst/>
              <a:ahLst/>
              <a:cxnLst/>
              <a:rect l="l" t="t" r="r" b="b"/>
              <a:pathLst>
                <a:path w="1865" h="1546" extrusionOk="0">
                  <a:moveTo>
                    <a:pt x="1014" y="1"/>
                  </a:moveTo>
                  <a:cubicBezTo>
                    <a:pt x="971" y="1"/>
                    <a:pt x="927" y="4"/>
                    <a:pt x="882" y="12"/>
                  </a:cubicBezTo>
                  <a:cubicBezTo>
                    <a:pt x="203" y="131"/>
                    <a:pt x="1" y="1012"/>
                    <a:pt x="572" y="1405"/>
                  </a:cubicBezTo>
                  <a:cubicBezTo>
                    <a:pt x="711" y="1502"/>
                    <a:pt x="861" y="1545"/>
                    <a:pt x="1008" y="1545"/>
                  </a:cubicBezTo>
                  <a:cubicBezTo>
                    <a:pt x="1455" y="1545"/>
                    <a:pt x="1865" y="1142"/>
                    <a:pt x="1775" y="631"/>
                  </a:cubicBezTo>
                  <a:cubicBezTo>
                    <a:pt x="1701" y="259"/>
                    <a:pt x="1379" y="1"/>
                    <a:pt x="101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352" name="Google Shape;7352;p74"/>
            <p:cNvSpPr/>
            <p:nvPr/>
          </p:nvSpPr>
          <p:spPr>
            <a:xfrm>
              <a:off x="4301987" y="310528"/>
              <a:ext cx="121021" cy="43512"/>
            </a:xfrm>
            <a:custGeom>
              <a:avLst/>
              <a:gdLst/>
              <a:ahLst/>
              <a:cxnLst/>
              <a:rect l="l" t="t" r="r" b="b"/>
              <a:pathLst>
                <a:path w="3752" h="1349" extrusionOk="0">
                  <a:moveTo>
                    <a:pt x="3132" y="0"/>
                  </a:moveTo>
                  <a:cubicBezTo>
                    <a:pt x="3120" y="0"/>
                    <a:pt x="3109" y="1"/>
                    <a:pt x="3097" y="2"/>
                  </a:cubicBezTo>
                  <a:lnTo>
                    <a:pt x="501" y="478"/>
                  </a:lnTo>
                  <a:cubicBezTo>
                    <a:pt x="1" y="618"/>
                    <a:pt x="114" y="1348"/>
                    <a:pt x="620" y="1348"/>
                  </a:cubicBezTo>
                  <a:cubicBezTo>
                    <a:pt x="631" y="1348"/>
                    <a:pt x="644" y="1348"/>
                    <a:pt x="656" y="1347"/>
                  </a:cubicBezTo>
                  <a:lnTo>
                    <a:pt x="3251" y="871"/>
                  </a:lnTo>
                  <a:cubicBezTo>
                    <a:pt x="3752" y="731"/>
                    <a:pt x="3627" y="0"/>
                    <a:pt x="313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353" name="Google Shape;7353;p74"/>
            <p:cNvSpPr/>
            <p:nvPr/>
          </p:nvSpPr>
          <p:spPr>
            <a:xfrm>
              <a:off x="4245928" y="399294"/>
              <a:ext cx="60059" cy="50189"/>
            </a:xfrm>
            <a:custGeom>
              <a:avLst/>
              <a:gdLst/>
              <a:ahLst/>
              <a:cxnLst/>
              <a:rect l="l" t="t" r="r" b="b"/>
              <a:pathLst>
                <a:path w="1862" h="1556" extrusionOk="0">
                  <a:moveTo>
                    <a:pt x="1002" y="1"/>
                  </a:moveTo>
                  <a:cubicBezTo>
                    <a:pt x="958" y="1"/>
                    <a:pt x="914" y="4"/>
                    <a:pt x="870" y="12"/>
                  </a:cubicBezTo>
                  <a:cubicBezTo>
                    <a:pt x="191" y="131"/>
                    <a:pt x="1" y="1012"/>
                    <a:pt x="560" y="1417"/>
                  </a:cubicBezTo>
                  <a:cubicBezTo>
                    <a:pt x="700" y="1513"/>
                    <a:pt x="851" y="1556"/>
                    <a:pt x="997" y="1556"/>
                  </a:cubicBezTo>
                  <a:cubicBezTo>
                    <a:pt x="1451" y="1556"/>
                    <a:pt x="1862" y="1147"/>
                    <a:pt x="1763" y="643"/>
                  </a:cubicBezTo>
                  <a:cubicBezTo>
                    <a:pt x="1699" y="260"/>
                    <a:pt x="1369"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354" name="Google Shape;7354;p74"/>
            <p:cNvSpPr/>
            <p:nvPr/>
          </p:nvSpPr>
          <p:spPr>
            <a:xfrm>
              <a:off x="4314889" y="384586"/>
              <a:ext cx="122472" cy="44028"/>
            </a:xfrm>
            <a:custGeom>
              <a:avLst/>
              <a:gdLst/>
              <a:ahLst/>
              <a:cxnLst/>
              <a:rect l="l" t="t" r="r" b="b"/>
              <a:pathLst>
                <a:path w="3797" h="1365" extrusionOk="0">
                  <a:moveTo>
                    <a:pt x="3171" y="0"/>
                  </a:moveTo>
                  <a:cubicBezTo>
                    <a:pt x="3152" y="0"/>
                    <a:pt x="3133" y="1"/>
                    <a:pt x="3113" y="4"/>
                  </a:cubicBezTo>
                  <a:lnTo>
                    <a:pt x="518" y="480"/>
                  </a:lnTo>
                  <a:cubicBezTo>
                    <a:pt x="1" y="606"/>
                    <a:pt x="116" y="1364"/>
                    <a:pt x="627" y="1364"/>
                  </a:cubicBezTo>
                  <a:cubicBezTo>
                    <a:pt x="645" y="1364"/>
                    <a:pt x="665" y="1363"/>
                    <a:pt x="684" y="1361"/>
                  </a:cubicBezTo>
                  <a:lnTo>
                    <a:pt x="3268" y="885"/>
                  </a:lnTo>
                  <a:cubicBezTo>
                    <a:pt x="3796" y="758"/>
                    <a:pt x="3682" y="0"/>
                    <a:pt x="3171"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355" name="Google Shape;7355;p74"/>
            <p:cNvSpPr/>
            <p:nvPr/>
          </p:nvSpPr>
          <p:spPr>
            <a:xfrm>
              <a:off x="4188320" y="708297"/>
              <a:ext cx="250428" cy="224721"/>
            </a:xfrm>
            <a:custGeom>
              <a:avLst/>
              <a:gdLst/>
              <a:ahLst/>
              <a:cxnLst/>
              <a:rect l="l" t="t" r="r" b="b"/>
              <a:pathLst>
                <a:path w="7764" h="6967" extrusionOk="0">
                  <a:moveTo>
                    <a:pt x="3929" y="1"/>
                  </a:moveTo>
                  <a:cubicBezTo>
                    <a:pt x="2899" y="1"/>
                    <a:pt x="1886" y="465"/>
                    <a:pt x="1227" y="1338"/>
                  </a:cubicBezTo>
                  <a:lnTo>
                    <a:pt x="6954" y="4969"/>
                  </a:lnTo>
                  <a:cubicBezTo>
                    <a:pt x="7764" y="3398"/>
                    <a:pt x="7240" y="1469"/>
                    <a:pt x="5751" y="528"/>
                  </a:cubicBezTo>
                  <a:cubicBezTo>
                    <a:pt x="5188" y="173"/>
                    <a:pt x="4555" y="1"/>
                    <a:pt x="3929" y="1"/>
                  </a:cubicBezTo>
                  <a:close/>
                  <a:moveTo>
                    <a:pt x="810" y="1993"/>
                  </a:moveTo>
                  <a:lnTo>
                    <a:pt x="810" y="1993"/>
                  </a:lnTo>
                  <a:cubicBezTo>
                    <a:pt x="1" y="3553"/>
                    <a:pt x="525" y="5493"/>
                    <a:pt x="2013" y="6434"/>
                  </a:cubicBezTo>
                  <a:cubicBezTo>
                    <a:pt x="2579" y="6793"/>
                    <a:pt x="3211" y="6966"/>
                    <a:pt x="3836" y="6966"/>
                  </a:cubicBezTo>
                  <a:cubicBezTo>
                    <a:pt x="4868" y="6966"/>
                    <a:pt x="5882" y="6495"/>
                    <a:pt x="6549" y="5612"/>
                  </a:cubicBezTo>
                  <a:lnTo>
                    <a:pt x="810" y="1993"/>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356" name="Google Shape;7356;p74"/>
            <p:cNvSpPr/>
            <p:nvPr/>
          </p:nvSpPr>
          <p:spPr>
            <a:xfrm>
              <a:off x="4657631" y="226472"/>
              <a:ext cx="196272" cy="181918"/>
            </a:xfrm>
            <a:custGeom>
              <a:avLst/>
              <a:gdLst/>
              <a:ahLst/>
              <a:cxnLst/>
              <a:rect l="l" t="t" r="r" b="b"/>
              <a:pathLst>
                <a:path w="6085" h="5640" extrusionOk="0">
                  <a:moveTo>
                    <a:pt x="3596" y="0"/>
                  </a:moveTo>
                  <a:lnTo>
                    <a:pt x="1215" y="1631"/>
                  </a:lnTo>
                  <a:cubicBezTo>
                    <a:pt x="250" y="2286"/>
                    <a:pt x="0" y="3596"/>
                    <a:pt x="655" y="4560"/>
                  </a:cubicBezTo>
                  <a:lnTo>
                    <a:pt x="774" y="4715"/>
                  </a:lnTo>
                  <a:cubicBezTo>
                    <a:pt x="1175" y="5316"/>
                    <a:pt x="1834" y="5640"/>
                    <a:pt x="2508" y="5640"/>
                  </a:cubicBezTo>
                  <a:cubicBezTo>
                    <a:pt x="2915" y="5640"/>
                    <a:pt x="3328" y="5521"/>
                    <a:pt x="3691" y="5275"/>
                  </a:cubicBezTo>
                  <a:lnTo>
                    <a:pt x="6084" y="3644"/>
                  </a:lnTo>
                  <a:lnTo>
                    <a:pt x="3596" y="0"/>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357" name="Google Shape;7357;p74"/>
            <p:cNvSpPr/>
            <p:nvPr/>
          </p:nvSpPr>
          <p:spPr>
            <a:xfrm>
              <a:off x="4790102" y="151317"/>
              <a:ext cx="196272" cy="181563"/>
            </a:xfrm>
            <a:custGeom>
              <a:avLst/>
              <a:gdLst/>
              <a:ahLst/>
              <a:cxnLst/>
              <a:rect l="l" t="t" r="r" b="b"/>
              <a:pathLst>
                <a:path w="6085" h="5629" extrusionOk="0">
                  <a:moveTo>
                    <a:pt x="3578" y="1"/>
                  </a:moveTo>
                  <a:cubicBezTo>
                    <a:pt x="3170" y="1"/>
                    <a:pt x="2757" y="119"/>
                    <a:pt x="2394" y="366"/>
                  </a:cubicBezTo>
                  <a:lnTo>
                    <a:pt x="1" y="1985"/>
                  </a:lnTo>
                  <a:lnTo>
                    <a:pt x="2477" y="5628"/>
                  </a:lnTo>
                  <a:lnTo>
                    <a:pt x="4870" y="4009"/>
                  </a:lnTo>
                  <a:cubicBezTo>
                    <a:pt x="5835" y="3354"/>
                    <a:pt x="6085" y="2044"/>
                    <a:pt x="5430" y="1080"/>
                  </a:cubicBezTo>
                  <a:lnTo>
                    <a:pt x="5323" y="925"/>
                  </a:lnTo>
                  <a:cubicBezTo>
                    <a:pt x="4915" y="324"/>
                    <a:pt x="4252" y="1"/>
                    <a:pt x="357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358" name="Google Shape;7358;p74"/>
            <p:cNvSpPr/>
            <p:nvPr/>
          </p:nvSpPr>
          <p:spPr>
            <a:xfrm>
              <a:off x="4600023" y="602242"/>
              <a:ext cx="346032" cy="344032"/>
            </a:xfrm>
            <a:custGeom>
              <a:avLst/>
              <a:gdLst/>
              <a:ahLst/>
              <a:cxnLst/>
              <a:rect l="l" t="t" r="r" b="b"/>
              <a:pathLst>
                <a:path w="10728" h="10666" extrusionOk="0">
                  <a:moveTo>
                    <a:pt x="5007" y="1"/>
                  </a:moveTo>
                  <a:cubicBezTo>
                    <a:pt x="4823" y="1"/>
                    <a:pt x="4676" y="136"/>
                    <a:pt x="4644" y="328"/>
                  </a:cubicBezTo>
                  <a:lnTo>
                    <a:pt x="4191" y="3793"/>
                  </a:lnTo>
                  <a:lnTo>
                    <a:pt x="715" y="3340"/>
                  </a:lnTo>
                  <a:cubicBezTo>
                    <a:pt x="692" y="3336"/>
                    <a:pt x="671" y="3335"/>
                    <a:pt x="649" y="3335"/>
                  </a:cubicBezTo>
                  <a:cubicBezTo>
                    <a:pt x="465" y="3335"/>
                    <a:pt x="318" y="3469"/>
                    <a:pt x="286" y="3662"/>
                  </a:cubicBezTo>
                  <a:lnTo>
                    <a:pt x="24" y="5626"/>
                  </a:lnTo>
                  <a:cubicBezTo>
                    <a:pt x="0" y="5829"/>
                    <a:pt x="143" y="6019"/>
                    <a:pt x="345" y="6043"/>
                  </a:cubicBezTo>
                  <a:lnTo>
                    <a:pt x="3834" y="6507"/>
                  </a:lnTo>
                  <a:lnTo>
                    <a:pt x="3370" y="9984"/>
                  </a:lnTo>
                  <a:cubicBezTo>
                    <a:pt x="3346" y="10186"/>
                    <a:pt x="3489" y="10377"/>
                    <a:pt x="3691" y="10401"/>
                  </a:cubicBezTo>
                  <a:lnTo>
                    <a:pt x="5668" y="10663"/>
                  </a:lnTo>
                  <a:cubicBezTo>
                    <a:pt x="5682" y="10664"/>
                    <a:pt x="5697" y="10665"/>
                    <a:pt x="5712" y="10665"/>
                  </a:cubicBezTo>
                  <a:cubicBezTo>
                    <a:pt x="5897" y="10665"/>
                    <a:pt x="6062" y="10529"/>
                    <a:pt x="6084" y="10341"/>
                  </a:cubicBezTo>
                  <a:lnTo>
                    <a:pt x="6537" y="6864"/>
                  </a:lnTo>
                  <a:lnTo>
                    <a:pt x="10025" y="7329"/>
                  </a:lnTo>
                  <a:cubicBezTo>
                    <a:pt x="10039" y="7330"/>
                    <a:pt x="10053" y="7331"/>
                    <a:pt x="10067" y="7331"/>
                  </a:cubicBezTo>
                  <a:cubicBezTo>
                    <a:pt x="10253" y="7331"/>
                    <a:pt x="10420" y="7184"/>
                    <a:pt x="10442" y="6995"/>
                  </a:cubicBezTo>
                  <a:lnTo>
                    <a:pt x="10704" y="5019"/>
                  </a:lnTo>
                  <a:cubicBezTo>
                    <a:pt x="10728" y="4817"/>
                    <a:pt x="10585" y="4626"/>
                    <a:pt x="10382" y="4602"/>
                  </a:cubicBezTo>
                  <a:lnTo>
                    <a:pt x="6906" y="4150"/>
                  </a:lnTo>
                  <a:lnTo>
                    <a:pt x="7358" y="661"/>
                  </a:lnTo>
                  <a:cubicBezTo>
                    <a:pt x="7382" y="459"/>
                    <a:pt x="7239" y="280"/>
                    <a:pt x="7037" y="245"/>
                  </a:cubicBezTo>
                  <a:lnTo>
                    <a:pt x="5072" y="6"/>
                  </a:lnTo>
                  <a:cubicBezTo>
                    <a:pt x="5050" y="3"/>
                    <a:pt x="5028" y="1"/>
                    <a:pt x="5007"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359" name="Google Shape;7359;p74"/>
            <p:cNvSpPr/>
            <p:nvPr/>
          </p:nvSpPr>
          <p:spPr>
            <a:xfrm>
              <a:off x="4157614" y="1123773"/>
              <a:ext cx="349483" cy="435733"/>
            </a:xfrm>
            <a:custGeom>
              <a:avLst/>
              <a:gdLst/>
              <a:ahLst/>
              <a:cxnLst/>
              <a:rect l="l" t="t" r="r" b="b"/>
              <a:pathLst>
                <a:path w="10835" h="13509" extrusionOk="0">
                  <a:moveTo>
                    <a:pt x="4147" y="414"/>
                  </a:moveTo>
                  <a:cubicBezTo>
                    <a:pt x="4437" y="414"/>
                    <a:pt x="4723" y="589"/>
                    <a:pt x="4775" y="982"/>
                  </a:cubicBezTo>
                  <a:cubicBezTo>
                    <a:pt x="4810" y="1173"/>
                    <a:pt x="4751" y="1375"/>
                    <a:pt x="4632" y="1518"/>
                  </a:cubicBezTo>
                  <a:lnTo>
                    <a:pt x="3834" y="1673"/>
                  </a:lnTo>
                  <a:cubicBezTo>
                    <a:pt x="3655" y="1578"/>
                    <a:pt x="3536" y="1411"/>
                    <a:pt x="3501" y="1209"/>
                  </a:cubicBezTo>
                  <a:cubicBezTo>
                    <a:pt x="3386" y="710"/>
                    <a:pt x="3770" y="414"/>
                    <a:pt x="4147" y="414"/>
                  </a:cubicBezTo>
                  <a:close/>
                  <a:moveTo>
                    <a:pt x="7868" y="2734"/>
                  </a:moveTo>
                  <a:cubicBezTo>
                    <a:pt x="8125" y="2734"/>
                    <a:pt x="8352" y="2923"/>
                    <a:pt x="8394" y="3185"/>
                  </a:cubicBezTo>
                  <a:lnTo>
                    <a:pt x="9775" y="10746"/>
                  </a:lnTo>
                  <a:cubicBezTo>
                    <a:pt x="9835" y="11043"/>
                    <a:pt x="9632" y="11329"/>
                    <a:pt x="9335" y="11377"/>
                  </a:cubicBezTo>
                  <a:lnTo>
                    <a:pt x="3072" y="12520"/>
                  </a:lnTo>
                  <a:cubicBezTo>
                    <a:pt x="3037" y="12527"/>
                    <a:pt x="3002" y="12530"/>
                    <a:pt x="2967" y="12530"/>
                  </a:cubicBezTo>
                  <a:cubicBezTo>
                    <a:pt x="2710" y="12530"/>
                    <a:pt x="2482" y="12342"/>
                    <a:pt x="2429" y="12079"/>
                  </a:cubicBezTo>
                  <a:lnTo>
                    <a:pt x="1060" y="4519"/>
                  </a:lnTo>
                  <a:cubicBezTo>
                    <a:pt x="1000" y="4221"/>
                    <a:pt x="1203" y="3935"/>
                    <a:pt x="1500" y="3888"/>
                  </a:cubicBezTo>
                  <a:lnTo>
                    <a:pt x="2250" y="3745"/>
                  </a:lnTo>
                  <a:cubicBezTo>
                    <a:pt x="2283" y="3960"/>
                    <a:pt x="2471" y="4107"/>
                    <a:pt x="2682" y="4107"/>
                  </a:cubicBezTo>
                  <a:cubicBezTo>
                    <a:pt x="2705" y="4107"/>
                    <a:pt x="2728" y="4105"/>
                    <a:pt x="2751" y="4102"/>
                  </a:cubicBezTo>
                  <a:lnTo>
                    <a:pt x="6668" y="3387"/>
                  </a:lnTo>
                  <a:cubicBezTo>
                    <a:pt x="6906" y="3340"/>
                    <a:pt x="7061" y="3114"/>
                    <a:pt x="7013" y="2875"/>
                  </a:cubicBezTo>
                  <a:lnTo>
                    <a:pt x="7763" y="2745"/>
                  </a:lnTo>
                  <a:cubicBezTo>
                    <a:pt x="7798" y="2737"/>
                    <a:pt x="7833" y="2734"/>
                    <a:pt x="7868" y="2734"/>
                  </a:cubicBezTo>
                  <a:close/>
                  <a:moveTo>
                    <a:pt x="4137" y="0"/>
                  </a:moveTo>
                  <a:cubicBezTo>
                    <a:pt x="4073" y="0"/>
                    <a:pt x="4007" y="6"/>
                    <a:pt x="3941" y="18"/>
                  </a:cubicBezTo>
                  <a:cubicBezTo>
                    <a:pt x="3358" y="125"/>
                    <a:pt x="2965" y="697"/>
                    <a:pt x="3072" y="1292"/>
                  </a:cubicBezTo>
                  <a:cubicBezTo>
                    <a:pt x="3096" y="1459"/>
                    <a:pt x="3179" y="1625"/>
                    <a:pt x="3286" y="1768"/>
                  </a:cubicBezTo>
                  <a:lnTo>
                    <a:pt x="2512" y="1911"/>
                  </a:lnTo>
                  <a:cubicBezTo>
                    <a:pt x="2191" y="1971"/>
                    <a:pt x="1977" y="2280"/>
                    <a:pt x="2036" y="2602"/>
                  </a:cubicBezTo>
                  <a:lnTo>
                    <a:pt x="2084" y="2875"/>
                  </a:lnTo>
                  <a:lnTo>
                    <a:pt x="798" y="3114"/>
                  </a:lnTo>
                  <a:cubicBezTo>
                    <a:pt x="310" y="3197"/>
                    <a:pt x="0" y="3661"/>
                    <a:pt x="84" y="4149"/>
                  </a:cubicBezTo>
                  <a:lnTo>
                    <a:pt x="1655" y="12770"/>
                  </a:lnTo>
                  <a:cubicBezTo>
                    <a:pt x="1740" y="13206"/>
                    <a:pt x="2120" y="13509"/>
                    <a:pt x="2540" y="13509"/>
                  </a:cubicBezTo>
                  <a:cubicBezTo>
                    <a:pt x="2590" y="13509"/>
                    <a:pt x="2640" y="13505"/>
                    <a:pt x="2691" y="13496"/>
                  </a:cubicBezTo>
                  <a:lnTo>
                    <a:pt x="10037" y="12150"/>
                  </a:lnTo>
                  <a:cubicBezTo>
                    <a:pt x="10513" y="12067"/>
                    <a:pt x="10835" y="11603"/>
                    <a:pt x="10752" y="11115"/>
                  </a:cubicBezTo>
                  <a:lnTo>
                    <a:pt x="9180" y="2483"/>
                  </a:lnTo>
                  <a:cubicBezTo>
                    <a:pt x="9096" y="2052"/>
                    <a:pt x="8725" y="1751"/>
                    <a:pt x="8304" y="1751"/>
                  </a:cubicBezTo>
                  <a:cubicBezTo>
                    <a:pt x="8247" y="1751"/>
                    <a:pt x="8190" y="1757"/>
                    <a:pt x="8132" y="1768"/>
                  </a:cubicBezTo>
                  <a:lnTo>
                    <a:pt x="6858" y="1994"/>
                  </a:lnTo>
                  <a:lnTo>
                    <a:pt x="6811" y="1721"/>
                  </a:lnTo>
                  <a:cubicBezTo>
                    <a:pt x="6746" y="1431"/>
                    <a:pt x="6497" y="1237"/>
                    <a:pt x="6213" y="1237"/>
                  </a:cubicBezTo>
                  <a:cubicBezTo>
                    <a:pt x="6183" y="1237"/>
                    <a:pt x="6151" y="1240"/>
                    <a:pt x="6120" y="1244"/>
                  </a:cubicBezTo>
                  <a:lnTo>
                    <a:pt x="5179" y="1423"/>
                  </a:lnTo>
                  <a:cubicBezTo>
                    <a:pt x="5227" y="1244"/>
                    <a:pt x="5239" y="1066"/>
                    <a:pt x="5203" y="899"/>
                  </a:cubicBezTo>
                  <a:cubicBezTo>
                    <a:pt x="5108" y="370"/>
                    <a:pt x="4655" y="0"/>
                    <a:pt x="4137"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360" name="Google Shape;7360;p74"/>
            <p:cNvSpPr/>
            <p:nvPr/>
          </p:nvSpPr>
          <p:spPr>
            <a:xfrm>
              <a:off x="4219446" y="1280275"/>
              <a:ext cx="60123" cy="49866"/>
            </a:xfrm>
            <a:custGeom>
              <a:avLst/>
              <a:gdLst/>
              <a:ahLst/>
              <a:cxnLst/>
              <a:rect l="l" t="t" r="r" b="b"/>
              <a:pathLst>
                <a:path w="1864" h="1546" extrusionOk="0">
                  <a:moveTo>
                    <a:pt x="1013" y="1"/>
                  </a:moveTo>
                  <a:cubicBezTo>
                    <a:pt x="970" y="1"/>
                    <a:pt x="926" y="4"/>
                    <a:pt x="881" y="12"/>
                  </a:cubicBezTo>
                  <a:cubicBezTo>
                    <a:pt x="202" y="131"/>
                    <a:pt x="0" y="1012"/>
                    <a:pt x="572" y="1405"/>
                  </a:cubicBezTo>
                  <a:cubicBezTo>
                    <a:pt x="713" y="1502"/>
                    <a:pt x="865" y="1545"/>
                    <a:pt x="1012" y="1545"/>
                  </a:cubicBezTo>
                  <a:cubicBezTo>
                    <a:pt x="1460" y="1545"/>
                    <a:pt x="1864" y="1142"/>
                    <a:pt x="1774" y="631"/>
                  </a:cubicBezTo>
                  <a:cubicBezTo>
                    <a:pt x="1700" y="259"/>
                    <a:pt x="1378" y="1"/>
                    <a:pt x="101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361" name="Google Shape;7361;p74"/>
            <p:cNvSpPr/>
            <p:nvPr/>
          </p:nvSpPr>
          <p:spPr>
            <a:xfrm>
              <a:off x="4287537" y="1265566"/>
              <a:ext cx="124859" cy="43931"/>
            </a:xfrm>
            <a:custGeom>
              <a:avLst/>
              <a:gdLst/>
              <a:ahLst/>
              <a:cxnLst/>
              <a:rect l="l" t="t" r="r" b="b"/>
              <a:pathLst>
                <a:path w="3871" h="1362" extrusionOk="0">
                  <a:moveTo>
                    <a:pt x="3275" y="0"/>
                  </a:moveTo>
                  <a:cubicBezTo>
                    <a:pt x="3236" y="0"/>
                    <a:pt x="3195" y="5"/>
                    <a:pt x="3152" y="15"/>
                  </a:cubicBezTo>
                  <a:lnTo>
                    <a:pt x="556" y="492"/>
                  </a:lnTo>
                  <a:cubicBezTo>
                    <a:pt x="1" y="569"/>
                    <a:pt x="108" y="1362"/>
                    <a:pt x="599" y="1362"/>
                  </a:cubicBezTo>
                  <a:cubicBezTo>
                    <a:pt x="634" y="1362"/>
                    <a:pt x="672" y="1358"/>
                    <a:pt x="711" y="1349"/>
                  </a:cubicBezTo>
                  <a:lnTo>
                    <a:pt x="3318" y="873"/>
                  </a:lnTo>
                  <a:cubicBezTo>
                    <a:pt x="3870" y="784"/>
                    <a:pt x="3767" y="0"/>
                    <a:pt x="3275"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362" name="Google Shape;7362;p74"/>
            <p:cNvSpPr/>
            <p:nvPr/>
          </p:nvSpPr>
          <p:spPr>
            <a:xfrm>
              <a:off x="4232090" y="1349784"/>
              <a:ext cx="60156" cy="49866"/>
            </a:xfrm>
            <a:custGeom>
              <a:avLst/>
              <a:gdLst/>
              <a:ahLst/>
              <a:cxnLst/>
              <a:rect l="l" t="t" r="r" b="b"/>
              <a:pathLst>
                <a:path w="1865" h="1546" extrusionOk="0">
                  <a:moveTo>
                    <a:pt x="1014" y="1"/>
                  </a:moveTo>
                  <a:cubicBezTo>
                    <a:pt x="971" y="1"/>
                    <a:pt x="926" y="4"/>
                    <a:pt x="882" y="12"/>
                  </a:cubicBezTo>
                  <a:cubicBezTo>
                    <a:pt x="203" y="131"/>
                    <a:pt x="1" y="1012"/>
                    <a:pt x="572" y="1405"/>
                  </a:cubicBezTo>
                  <a:cubicBezTo>
                    <a:pt x="711" y="1502"/>
                    <a:pt x="862" y="1545"/>
                    <a:pt x="1009" y="1545"/>
                  </a:cubicBezTo>
                  <a:cubicBezTo>
                    <a:pt x="1455" y="1545"/>
                    <a:pt x="1865" y="1145"/>
                    <a:pt x="1775" y="643"/>
                  </a:cubicBezTo>
                  <a:cubicBezTo>
                    <a:pt x="1701" y="260"/>
                    <a:pt x="1379" y="1"/>
                    <a:pt x="101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363" name="Google Shape;7363;p74"/>
            <p:cNvSpPr/>
            <p:nvPr/>
          </p:nvSpPr>
          <p:spPr>
            <a:xfrm>
              <a:off x="4302116" y="1335140"/>
              <a:ext cx="120892" cy="43544"/>
            </a:xfrm>
            <a:custGeom>
              <a:avLst/>
              <a:gdLst/>
              <a:ahLst/>
              <a:cxnLst/>
              <a:rect l="l" t="t" r="r" b="b"/>
              <a:pathLst>
                <a:path w="3748" h="1350" extrusionOk="0">
                  <a:moveTo>
                    <a:pt x="3128" y="0"/>
                  </a:moveTo>
                  <a:cubicBezTo>
                    <a:pt x="3116" y="0"/>
                    <a:pt x="3105" y="1"/>
                    <a:pt x="3093" y="2"/>
                  </a:cubicBezTo>
                  <a:lnTo>
                    <a:pt x="497" y="478"/>
                  </a:lnTo>
                  <a:cubicBezTo>
                    <a:pt x="0" y="628"/>
                    <a:pt x="109" y="1349"/>
                    <a:pt x="604" y="1349"/>
                  </a:cubicBezTo>
                  <a:cubicBezTo>
                    <a:pt x="620" y="1349"/>
                    <a:pt x="636" y="1348"/>
                    <a:pt x="652" y="1347"/>
                  </a:cubicBezTo>
                  <a:lnTo>
                    <a:pt x="3247" y="883"/>
                  </a:lnTo>
                  <a:cubicBezTo>
                    <a:pt x="3748" y="731"/>
                    <a:pt x="3623" y="0"/>
                    <a:pt x="3128"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364" name="Google Shape;7364;p74"/>
            <p:cNvSpPr/>
            <p:nvPr/>
          </p:nvSpPr>
          <p:spPr>
            <a:xfrm>
              <a:off x="4245928" y="1424293"/>
              <a:ext cx="60059" cy="49834"/>
            </a:xfrm>
            <a:custGeom>
              <a:avLst/>
              <a:gdLst/>
              <a:ahLst/>
              <a:cxnLst/>
              <a:rect l="l" t="t" r="r" b="b"/>
              <a:pathLst>
                <a:path w="1862" h="1545" extrusionOk="0">
                  <a:moveTo>
                    <a:pt x="1002" y="0"/>
                  </a:moveTo>
                  <a:cubicBezTo>
                    <a:pt x="959" y="0"/>
                    <a:pt x="914" y="4"/>
                    <a:pt x="870" y="12"/>
                  </a:cubicBezTo>
                  <a:cubicBezTo>
                    <a:pt x="191" y="131"/>
                    <a:pt x="1" y="1012"/>
                    <a:pt x="560" y="1405"/>
                  </a:cubicBezTo>
                  <a:cubicBezTo>
                    <a:pt x="701" y="1502"/>
                    <a:pt x="854" y="1545"/>
                    <a:pt x="1002" y="1545"/>
                  </a:cubicBezTo>
                  <a:cubicBezTo>
                    <a:pt x="1453" y="1545"/>
                    <a:pt x="1861" y="1142"/>
                    <a:pt x="1763" y="631"/>
                  </a:cubicBezTo>
                  <a:cubicBezTo>
                    <a:pt x="1699" y="259"/>
                    <a:pt x="1369" y="0"/>
                    <a:pt x="100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365" name="Google Shape;7365;p74"/>
            <p:cNvSpPr/>
            <p:nvPr/>
          </p:nvSpPr>
          <p:spPr>
            <a:xfrm>
              <a:off x="4315179" y="1409230"/>
              <a:ext cx="121892" cy="43931"/>
            </a:xfrm>
            <a:custGeom>
              <a:avLst/>
              <a:gdLst/>
              <a:ahLst/>
              <a:cxnLst/>
              <a:rect l="l" t="t" r="r" b="b"/>
              <a:pathLst>
                <a:path w="3779" h="1362" extrusionOk="0">
                  <a:moveTo>
                    <a:pt x="3152" y="0"/>
                  </a:moveTo>
                  <a:cubicBezTo>
                    <a:pt x="3136" y="0"/>
                    <a:pt x="3121" y="1"/>
                    <a:pt x="3104" y="2"/>
                  </a:cubicBezTo>
                  <a:lnTo>
                    <a:pt x="3104" y="14"/>
                  </a:lnTo>
                  <a:lnTo>
                    <a:pt x="509" y="479"/>
                  </a:lnTo>
                  <a:cubicBezTo>
                    <a:pt x="0" y="617"/>
                    <a:pt x="120" y="1362"/>
                    <a:pt x="628" y="1362"/>
                  </a:cubicBezTo>
                  <a:cubicBezTo>
                    <a:pt x="644" y="1362"/>
                    <a:pt x="659" y="1361"/>
                    <a:pt x="675" y="1360"/>
                  </a:cubicBezTo>
                  <a:lnTo>
                    <a:pt x="3259" y="883"/>
                  </a:lnTo>
                  <a:cubicBezTo>
                    <a:pt x="3779" y="733"/>
                    <a:pt x="3660" y="0"/>
                    <a:pt x="315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366" name="Google Shape;7366;p74"/>
            <p:cNvSpPr/>
            <p:nvPr/>
          </p:nvSpPr>
          <p:spPr>
            <a:xfrm>
              <a:off x="4657631" y="1251439"/>
              <a:ext cx="196272" cy="181563"/>
            </a:xfrm>
            <a:custGeom>
              <a:avLst/>
              <a:gdLst/>
              <a:ahLst/>
              <a:cxnLst/>
              <a:rect l="l" t="t" r="r" b="b"/>
              <a:pathLst>
                <a:path w="6085" h="5629" extrusionOk="0">
                  <a:moveTo>
                    <a:pt x="3596" y="1"/>
                  </a:moveTo>
                  <a:lnTo>
                    <a:pt x="1215" y="1620"/>
                  </a:lnTo>
                  <a:cubicBezTo>
                    <a:pt x="250" y="2275"/>
                    <a:pt x="0" y="3585"/>
                    <a:pt x="655" y="4549"/>
                  </a:cubicBezTo>
                  <a:lnTo>
                    <a:pt x="774" y="4704"/>
                  </a:lnTo>
                  <a:cubicBezTo>
                    <a:pt x="1175" y="5305"/>
                    <a:pt x="1834" y="5629"/>
                    <a:pt x="2508" y="5629"/>
                  </a:cubicBezTo>
                  <a:cubicBezTo>
                    <a:pt x="2915" y="5629"/>
                    <a:pt x="3328" y="5510"/>
                    <a:pt x="3691" y="5264"/>
                  </a:cubicBezTo>
                  <a:lnTo>
                    <a:pt x="6084" y="3644"/>
                  </a:lnTo>
                  <a:lnTo>
                    <a:pt x="3596" y="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367" name="Google Shape;7367;p74"/>
            <p:cNvSpPr/>
            <p:nvPr/>
          </p:nvSpPr>
          <p:spPr>
            <a:xfrm>
              <a:off x="4790102" y="1176188"/>
              <a:ext cx="196272" cy="181660"/>
            </a:xfrm>
            <a:custGeom>
              <a:avLst/>
              <a:gdLst/>
              <a:ahLst/>
              <a:cxnLst/>
              <a:rect l="l" t="t" r="r" b="b"/>
              <a:pathLst>
                <a:path w="6085" h="5632" extrusionOk="0">
                  <a:moveTo>
                    <a:pt x="3589" y="1"/>
                  </a:moveTo>
                  <a:cubicBezTo>
                    <a:pt x="3177" y="1"/>
                    <a:pt x="2761" y="120"/>
                    <a:pt x="2394" y="369"/>
                  </a:cubicBezTo>
                  <a:lnTo>
                    <a:pt x="1" y="1989"/>
                  </a:lnTo>
                  <a:lnTo>
                    <a:pt x="2477" y="5632"/>
                  </a:lnTo>
                  <a:lnTo>
                    <a:pt x="4870" y="4001"/>
                  </a:lnTo>
                  <a:cubicBezTo>
                    <a:pt x="5835" y="3346"/>
                    <a:pt x="6085" y="2036"/>
                    <a:pt x="5430" y="1072"/>
                  </a:cubicBezTo>
                  <a:lnTo>
                    <a:pt x="5430" y="1072"/>
                  </a:lnTo>
                  <a:lnTo>
                    <a:pt x="5430" y="1084"/>
                  </a:lnTo>
                  <a:lnTo>
                    <a:pt x="5323" y="917"/>
                  </a:lnTo>
                  <a:cubicBezTo>
                    <a:pt x="4917" y="319"/>
                    <a:pt x="4259" y="1"/>
                    <a:pt x="3589"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368" name="Google Shape;7368;p74"/>
            <p:cNvSpPr/>
            <p:nvPr/>
          </p:nvSpPr>
          <p:spPr>
            <a:xfrm>
              <a:off x="3132614" y="98419"/>
              <a:ext cx="350257" cy="436217"/>
            </a:xfrm>
            <a:custGeom>
              <a:avLst/>
              <a:gdLst/>
              <a:ahLst/>
              <a:cxnLst/>
              <a:rect l="l" t="t" r="r" b="b"/>
              <a:pathLst>
                <a:path w="10859" h="13524" extrusionOk="0">
                  <a:moveTo>
                    <a:pt x="4164" y="435"/>
                  </a:moveTo>
                  <a:cubicBezTo>
                    <a:pt x="4452" y="435"/>
                    <a:pt x="4735" y="607"/>
                    <a:pt x="4787" y="994"/>
                  </a:cubicBezTo>
                  <a:cubicBezTo>
                    <a:pt x="4822" y="1196"/>
                    <a:pt x="4763" y="1387"/>
                    <a:pt x="4632" y="1541"/>
                  </a:cubicBezTo>
                  <a:lnTo>
                    <a:pt x="3846" y="1684"/>
                  </a:lnTo>
                  <a:cubicBezTo>
                    <a:pt x="3668" y="1589"/>
                    <a:pt x="3548" y="1422"/>
                    <a:pt x="3513" y="1232"/>
                  </a:cubicBezTo>
                  <a:cubicBezTo>
                    <a:pt x="3398" y="732"/>
                    <a:pt x="3785" y="435"/>
                    <a:pt x="4164" y="435"/>
                  </a:cubicBezTo>
                  <a:close/>
                  <a:moveTo>
                    <a:pt x="7857" y="2749"/>
                  </a:moveTo>
                  <a:cubicBezTo>
                    <a:pt x="8127" y="2749"/>
                    <a:pt x="8353" y="2930"/>
                    <a:pt x="8406" y="3208"/>
                  </a:cubicBezTo>
                  <a:lnTo>
                    <a:pt x="9787" y="10769"/>
                  </a:lnTo>
                  <a:cubicBezTo>
                    <a:pt x="9847" y="11054"/>
                    <a:pt x="9644" y="11340"/>
                    <a:pt x="9359" y="11400"/>
                  </a:cubicBezTo>
                  <a:lnTo>
                    <a:pt x="3084" y="12543"/>
                  </a:lnTo>
                  <a:cubicBezTo>
                    <a:pt x="3049" y="12550"/>
                    <a:pt x="3014" y="12553"/>
                    <a:pt x="2980" y="12553"/>
                  </a:cubicBezTo>
                  <a:cubicBezTo>
                    <a:pt x="2722" y="12553"/>
                    <a:pt x="2495" y="12365"/>
                    <a:pt x="2453" y="12102"/>
                  </a:cubicBezTo>
                  <a:lnTo>
                    <a:pt x="1072" y="4530"/>
                  </a:lnTo>
                  <a:cubicBezTo>
                    <a:pt x="1012" y="4232"/>
                    <a:pt x="1215" y="3958"/>
                    <a:pt x="1512" y="3899"/>
                  </a:cubicBezTo>
                  <a:lnTo>
                    <a:pt x="2263" y="3768"/>
                  </a:lnTo>
                  <a:cubicBezTo>
                    <a:pt x="2294" y="3977"/>
                    <a:pt x="2481" y="4122"/>
                    <a:pt x="2688" y="4122"/>
                  </a:cubicBezTo>
                  <a:cubicBezTo>
                    <a:pt x="2716" y="4122"/>
                    <a:pt x="2745" y="4119"/>
                    <a:pt x="2775" y="4113"/>
                  </a:cubicBezTo>
                  <a:lnTo>
                    <a:pt x="6680" y="3399"/>
                  </a:lnTo>
                  <a:cubicBezTo>
                    <a:pt x="6906" y="3363"/>
                    <a:pt x="7073" y="3125"/>
                    <a:pt x="7025" y="2899"/>
                  </a:cubicBezTo>
                  <a:lnTo>
                    <a:pt x="7763" y="2756"/>
                  </a:lnTo>
                  <a:cubicBezTo>
                    <a:pt x="7795" y="2751"/>
                    <a:pt x="7826" y="2749"/>
                    <a:pt x="7857" y="2749"/>
                  </a:cubicBezTo>
                  <a:close/>
                  <a:moveTo>
                    <a:pt x="4145" y="0"/>
                  </a:moveTo>
                  <a:cubicBezTo>
                    <a:pt x="4082" y="0"/>
                    <a:pt x="4018" y="6"/>
                    <a:pt x="3953" y="17"/>
                  </a:cubicBezTo>
                  <a:cubicBezTo>
                    <a:pt x="3358" y="136"/>
                    <a:pt x="2965" y="708"/>
                    <a:pt x="3084" y="1303"/>
                  </a:cubicBezTo>
                  <a:cubicBezTo>
                    <a:pt x="3108" y="1482"/>
                    <a:pt x="3179" y="1637"/>
                    <a:pt x="3298" y="1779"/>
                  </a:cubicBezTo>
                  <a:lnTo>
                    <a:pt x="2525" y="1922"/>
                  </a:lnTo>
                  <a:cubicBezTo>
                    <a:pt x="2203" y="1982"/>
                    <a:pt x="1989" y="2291"/>
                    <a:pt x="2048" y="2601"/>
                  </a:cubicBezTo>
                  <a:lnTo>
                    <a:pt x="2096" y="2887"/>
                  </a:lnTo>
                  <a:lnTo>
                    <a:pt x="810" y="3125"/>
                  </a:lnTo>
                  <a:cubicBezTo>
                    <a:pt x="322" y="3208"/>
                    <a:pt x="0" y="3673"/>
                    <a:pt x="96" y="4161"/>
                  </a:cubicBezTo>
                  <a:lnTo>
                    <a:pt x="1667" y="12793"/>
                  </a:lnTo>
                  <a:cubicBezTo>
                    <a:pt x="1751" y="13223"/>
                    <a:pt x="2122" y="13524"/>
                    <a:pt x="2543" y="13524"/>
                  </a:cubicBezTo>
                  <a:cubicBezTo>
                    <a:pt x="2600" y="13524"/>
                    <a:pt x="2657" y="13518"/>
                    <a:pt x="2715" y="13507"/>
                  </a:cubicBezTo>
                  <a:lnTo>
                    <a:pt x="10049" y="12174"/>
                  </a:lnTo>
                  <a:cubicBezTo>
                    <a:pt x="10537" y="12078"/>
                    <a:pt x="10859" y="11614"/>
                    <a:pt x="10764" y="11126"/>
                  </a:cubicBezTo>
                  <a:lnTo>
                    <a:pt x="9192" y="2506"/>
                  </a:lnTo>
                  <a:cubicBezTo>
                    <a:pt x="9107" y="2069"/>
                    <a:pt x="8727" y="1766"/>
                    <a:pt x="8299" y="1766"/>
                  </a:cubicBezTo>
                  <a:cubicBezTo>
                    <a:pt x="8248" y="1766"/>
                    <a:pt x="8196" y="1771"/>
                    <a:pt x="8144" y="1779"/>
                  </a:cubicBezTo>
                  <a:lnTo>
                    <a:pt x="6870" y="2018"/>
                  </a:lnTo>
                  <a:lnTo>
                    <a:pt x="6823" y="1744"/>
                  </a:lnTo>
                  <a:cubicBezTo>
                    <a:pt x="6770" y="1458"/>
                    <a:pt x="6520" y="1258"/>
                    <a:pt x="6248" y="1258"/>
                  </a:cubicBezTo>
                  <a:cubicBezTo>
                    <a:pt x="6214" y="1258"/>
                    <a:pt x="6179" y="1261"/>
                    <a:pt x="6144" y="1268"/>
                  </a:cubicBezTo>
                  <a:lnTo>
                    <a:pt x="5192" y="1434"/>
                  </a:lnTo>
                  <a:cubicBezTo>
                    <a:pt x="5239" y="1268"/>
                    <a:pt x="5251" y="1089"/>
                    <a:pt x="5215" y="922"/>
                  </a:cubicBezTo>
                  <a:cubicBezTo>
                    <a:pt x="5130" y="381"/>
                    <a:pt x="4667" y="0"/>
                    <a:pt x="4145"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369" name="Google Shape;7369;p74"/>
            <p:cNvSpPr/>
            <p:nvPr/>
          </p:nvSpPr>
          <p:spPr>
            <a:xfrm>
              <a:off x="3194834" y="255566"/>
              <a:ext cx="60156" cy="49898"/>
            </a:xfrm>
            <a:custGeom>
              <a:avLst/>
              <a:gdLst/>
              <a:ahLst/>
              <a:cxnLst/>
              <a:rect l="l" t="t" r="r" b="b"/>
              <a:pathLst>
                <a:path w="1865" h="1547" extrusionOk="0">
                  <a:moveTo>
                    <a:pt x="1023" y="1"/>
                  </a:moveTo>
                  <a:cubicBezTo>
                    <a:pt x="976" y="1"/>
                    <a:pt x="929" y="5"/>
                    <a:pt x="881" y="15"/>
                  </a:cubicBezTo>
                  <a:cubicBezTo>
                    <a:pt x="191" y="134"/>
                    <a:pt x="0" y="1015"/>
                    <a:pt x="572" y="1408"/>
                  </a:cubicBezTo>
                  <a:cubicBezTo>
                    <a:pt x="708" y="1504"/>
                    <a:pt x="857" y="1547"/>
                    <a:pt x="1002" y="1547"/>
                  </a:cubicBezTo>
                  <a:cubicBezTo>
                    <a:pt x="1451" y="1547"/>
                    <a:pt x="1864" y="1138"/>
                    <a:pt x="1774" y="634"/>
                  </a:cubicBezTo>
                  <a:cubicBezTo>
                    <a:pt x="1701" y="266"/>
                    <a:pt x="1377" y="1"/>
                    <a:pt x="102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370" name="Google Shape;7370;p74"/>
            <p:cNvSpPr/>
            <p:nvPr/>
          </p:nvSpPr>
          <p:spPr>
            <a:xfrm>
              <a:off x="3263021" y="241019"/>
              <a:ext cx="124440" cy="43706"/>
            </a:xfrm>
            <a:custGeom>
              <a:avLst/>
              <a:gdLst/>
              <a:ahLst/>
              <a:cxnLst/>
              <a:rect l="l" t="t" r="r" b="b"/>
              <a:pathLst>
                <a:path w="3858" h="1355" extrusionOk="0">
                  <a:moveTo>
                    <a:pt x="3263" y="1"/>
                  </a:moveTo>
                  <a:cubicBezTo>
                    <a:pt x="3227" y="1"/>
                    <a:pt x="3189" y="5"/>
                    <a:pt x="3149" y="14"/>
                  </a:cubicBezTo>
                  <a:lnTo>
                    <a:pt x="553" y="490"/>
                  </a:lnTo>
                  <a:cubicBezTo>
                    <a:pt x="0" y="580"/>
                    <a:pt x="121" y="1354"/>
                    <a:pt x="621" y="1354"/>
                  </a:cubicBezTo>
                  <a:cubicBezTo>
                    <a:pt x="649" y="1354"/>
                    <a:pt x="678" y="1352"/>
                    <a:pt x="708" y="1347"/>
                  </a:cubicBezTo>
                  <a:lnTo>
                    <a:pt x="3292" y="871"/>
                  </a:lnTo>
                  <a:cubicBezTo>
                    <a:pt x="3858" y="793"/>
                    <a:pt x="3761" y="1"/>
                    <a:pt x="326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371" name="Google Shape;7371;p74"/>
            <p:cNvSpPr/>
            <p:nvPr/>
          </p:nvSpPr>
          <p:spPr>
            <a:xfrm>
              <a:off x="3207510" y="325172"/>
              <a:ext cx="60123" cy="49866"/>
            </a:xfrm>
            <a:custGeom>
              <a:avLst/>
              <a:gdLst/>
              <a:ahLst/>
              <a:cxnLst/>
              <a:rect l="l" t="t" r="r" b="b"/>
              <a:pathLst>
                <a:path w="1864" h="1546" extrusionOk="0">
                  <a:moveTo>
                    <a:pt x="1014" y="1"/>
                  </a:moveTo>
                  <a:cubicBezTo>
                    <a:pt x="970" y="1"/>
                    <a:pt x="926" y="4"/>
                    <a:pt x="881" y="12"/>
                  </a:cubicBezTo>
                  <a:cubicBezTo>
                    <a:pt x="203" y="131"/>
                    <a:pt x="0" y="1012"/>
                    <a:pt x="572" y="1405"/>
                  </a:cubicBezTo>
                  <a:cubicBezTo>
                    <a:pt x="710" y="1502"/>
                    <a:pt x="860" y="1545"/>
                    <a:pt x="1007" y="1545"/>
                  </a:cubicBezTo>
                  <a:cubicBezTo>
                    <a:pt x="1454" y="1545"/>
                    <a:pt x="1864" y="1142"/>
                    <a:pt x="1774" y="631"/>
                  </a:cubicBezTo>
                  <a:cubicBezTo>
                    <a:pt x="1700" y="259"/>
                    <a:pt x="1378" y="1"/>
                    <a:pt x="101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372" name="Google Shape;7372;p74"/>
            <p:cNvSpPr/>
            <p:nvPr/>
          </p:nvSpPr>
          <p:spPr>
            <a:xfrm>
              <a:off x="3277020" y="310528"/>
              <a:ext cx="121376" cy="43512"/>
            </a:xfrm>
            <a:custGeom>
              <a:avLst/>
              <a:gdLst/>
              <a:ahLst/>
              <a:cxnLst/>
              <a:rect l="l" t="t" r="r" b="b"/>
              <a:pathLst>
                <a:path w="3763" h="1349" extrusionOk="0">
                  <a:moveTo>
                    <a:pt x="3143" y="0"/>
                  </a:moveTo>
                  <a:cubicBezTo>
                    <a:pt x="3131" y="0"/>
                    <a:pt x="3120" y="1"/>
                    <a:pt x="3108" y="2"/>
                  </a:cubicBezTo>
                  <a:lnTo>
                    <a:pt x="512" y="478"/>
                  </a:lnTo>
                  <a:cubicBezTo>
                    <a:pt x="0" y="618"/>
                    <a:pt x="125" y="1348"/>
                    <a:pt x="631" y="1348"/>
                  </a:cubicBezTo>
                  <a:cubicBezTo>
                    <a:pt x="643" y="1348"/>
                    <a:pt x="655" y="1348"/>
                    <a:pt x="667" y="1347"/>
                  </a:cubicBezTo>
                  <a:lnTo>
                    <a:pt x="3262" y="871"/>
                  </a:lnTo>
                  <a:cubicBezTo>
                    <a:pt x="3763" y="731"/>
                    <a:pt x="3638" y="0"/>
                    <a:pt x="3143"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373" name="Google Shape;7373;p74"/>
            <p:cNvSpPr/>
            <p:nvPr/>
          </p:nvSpPr>
          <p:spPr>
            <a:xfrm>
              <a:off x="3221315" y="399294"/>
              <a:ext cx="60059" cy="50189"/>
            </a:xfrm>
            <a:custGeom>
              <a:avLst/>
              <a:gdLst/>
              <a:ahLst/>
              <a:cxnLst/>
              <a:rect l="l" t="t" r="r" b="b"/>
              <a:pathLst>
                <a:path w="1862" h="1556" extrusionOk="0">
                  <a:moveTo>
                    <a:pt x="1002" y="1"/>
                  </a:moveTo>
                  <a:cubicBezTo>
                    <a:pt x="959" y="1"/>
                    <a:pt x="914" y="4"/>
                    <a:pt x="870" y="12"/>
                  </a:cubicBezTo>
                  <a:cubicBezTo>
                    <a:pt x="191" y="131"/>
                    <a:pt x="1" y="1012"/>
                    <a:pt x="560" y="1417"/>
                  </a:cubicBezTo>
                  <a:cubicBezTo>
                    <a:pt x="700" y="1513"/>
                    <a:pt x="851" y="1556"/>
                    <a:pt x="997" y="1556"/>
                  </a:cubicBezTo>
                  <a:cubicBezTo>
                    <a:pt x="1451" y="1556"/>
                    <a:pt x="1862" y="1147"/>
                    <a:pt x="1763" y="643"/>
                  </a:cubicBezTo>
                  <a:cubicBezTo>
                    <a:pt x="1699" y="260"/>
                    <a:pt x="1369"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374" name="Google Shape;7374;p74"/>
            <p:cNvSpPr/>
            <p:nvPr/>
          </p:nvSpPr>
          <p:spPr>
            <a:xfrm>
              <a:off x="3290277" y="384586"/>
              <a:ext cx="122472" cy="44028"/>
            </a:xfrm>
            <a:custGeom>
              <a:avLst/>
              <a:gdLst/>
              <a:ahLst/>
              <a:cxnLst/>
              <a:rect l="l" t="t" r="r" b="b"/>
              <a:pathLst>
                <a:path w="3797" h="1365" extrusionOk="0">
                  <a:moveTo>
                    <a:pt x="3172" y="0"/>
                  </a:moveTo>
                  <a:cubicBezTo>
                    <a:pt x="3153" y="0"/>
                    <a:pt x="3133" y="1"/>
                    <a:pt x="3113" y="4"/>
                  </a:cubicBezTo>
                  <a:lnTo>
                    <a:pt x="518" y="480"/>
                  </a:lnTo>
                  <a:cubicBezTo>
                    <a:pt x="1" y="606"/>
                    <a:pt x="116" y="1364"/>
                    <a:pt x="616" y="1364"/>
                  </a:cubicBezTo>
                  <a:cubicBezTo>
                    <a:pt x="634" y="1364"/>
                    <a:pt x="653" y="1363"/>
                    <a:pt x="673" y="1361"/>
                  </a:cubicBezTo>
                  <a:lnTo>
                    <a:pt x="3280" y="885"/>
                  </a:lnTo>
                  <a:cubicBezTo>
                    <a:pt x="3797" y="747"/>
                    <a:pt x="3682" y="0"/>
                    <a:pt x="317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375" name="Google Shape;7375;p74"/>
            <p:cNvSpPr/>
            <p:nvPr/>
          </p:nvSpPr>
          <p:spPr>
            <a:xfrm>
              <a:off x="3163708" y="708297"/>
              <a:ext cx="250428" cy="224430"/>
            </a:xfrm>
            <a:custGeom>
              <a:avLst/>
              <a:gdLst/>
              <a:ahLst/>
              <a:cxnLst/>
              <a:rect l="l" t="t" r="r" b="b"/>
              <a:pathLst>
                <a:path w="7764" h="6958" extrusionOk="0">
                  <a:moveTo>
                    <a:pt x="3923" y="1"/>
                  </a:moveTo>
                  <a:cubicBezTo>
                    <a:pt x="2893" y="1"/>
                    <a:pt x="1881" y="465"/>
                    <a:pt x="1215" y="1338"/>
                  </a:cubicBezTo>
                  <a:lnTo>
                    <a:pt x="6954" y="4969"/>
                  </a:lnTo>
                  <a:cubicBezTo>
                    <a:pt x="7764" y="3398"/>
                    <a:pt x="7240" y="1469"/>
                    <a:pt x="5752" y="528"/>
                  </a:cubicBezTo>
                  <a:cubicBezTo>
                    <a:pt x="5184" y="173"/>
                    <a:pt x="4550" y="1"/>
                    <a:pt x="3923" y="1"/>
                  </a:cubicBezTo>
                  <a:close/>
                  <a:moveTo>
                    <a:pt x="810" y="1993"/>
                  </a:moveTo>
                  <a:cubicBezTo>
                    <a:pt x="1" y="3553"/>
                    <a:pt x="525" y="5481"/>
                    <a:pt x="2013" y="6434"/>
                  </a:cubicBezTo>
                  <a:cubicBezTo>
                    <a:pt x="2577" y="6788"/>
                    <a:pt x="3207" y="6958"/>
                    <a:pt x="3830" y="6958"/>
                  </a:cubicBezTo>
                  <a:cubicBezTo>
                    <a:pt x="4864" y="6958"/>
                    <a:pt x="5881" y="6489"/>
                    <a:pt x="6549" y="5612"/>
                  </a:cubicBezTo>
                  <a:lnTo>
                    <a:pt x="810" y="1993"/>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376" name="Google Shape;7376;p74"/>
            <p:cNvSpPr/>
            <p:nvPr/>
          </p:nvSpPr>
          <p:spPr>
            <a:xfrm>
              <a:off x="3633018" y="226472"/>
              <a:ext cx="195885" cy="181918"/>
            </a:xfrm>
            <a:custGeom>
              <a:avLst/>
              <a:gdLst/>
              <a:ahLst/>
              <a:cxnLst/>
              <a:rect l="l" t="t" r="r" b="b"/>
              <a:pathLst>
                <a:path w="6073" h="5640" extrusionOk="0">
                  <a:moveTo>
                    <a:pt x="3596" y="0"/>
                  </a:moveTo>
                  <a:lnTo>
                    <a:pt x="1203" y="1631"/>
                  </a:lnTo>
                  <a:cubicBezTo>
                    <a:pt x="250" y="2286"/>
                    <a:pt x="0" y="3596"/>
                    <a:pt x="655" y="4560"/>
                  </a:cubicBezTo>
                  <a:lnTo>
                    <a:pt x="762" y="4715"/>
                  </a:lnTo>
                  <a:cubicBezTo>
                    <a:pt x="1170" y="5316"/>
                    <a:pt x="1833" y="5640"/>
                    <a:pt x="2507" y="5640"/>
                  </a:cubicBezTo>
                  <a:cubicBezTo>
                    <a:pt x="2915" y="5640"/>
                    <a:pt x="3328" y="5521"/>
                    <a:pt x="3691" y="5275"/>
                  </a:cubicBezTo>
                  <a:lnTo>
                    <a:pt x="6072" y="3644"/>
                  </a:lnTo>
                  <a:lnTo>
                    <a:pt x="3596" y="0"/>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377" name="Google Shape;7377;p74"/>
            <p:cNvSpPr/>
            <p:nvPr/>
          </p:nvSpPr>
          <p:spPr>
            <a:xfrm>
              <a:off x="3765490" y="151317"/>
              <a:ext cx="196272" cy="181563"/>
            </a:xfrm>
            <a:custGeom>
              <a:avLst/>
              <a:gdLst/>
              <a:ahLst/>
              <a:cxnLst/>
              <a:rect l="l" t="t" r="r" b="b"/>
              <a:pathLst>
                <a:path w="6085" h="5629" extrusionOk="0">
                  <a:moveTo>
                    <a:pt x="3578" y="1"/>
                  </a:moveTo>
                  <a:cubicBezTo>
                    <a:pt x="3170" y="1"/>
                    <a:pt x="2757" y="119"/>
                    <a:pt x="2394" y="366"/>
                  </a:cubicBezTo>
                  <a:lnTo>
                    <a:pt x="1" y="1985"/>
                  </a:lnTo>
                  <a:lnTo>
                    <a:pt x="2477" y="5628"/>
                  </a:lnTo>
                  <a:lnTo>
                    <a:pt x="4871" y="4009"/>
                  </a:lnTo>
                  <a:cubicBezTo>
                    <a:pt x="5835" y="3354"/>
                    <a:pt x="6085" y="2044"/>
                    <a:pt x="5430" y="1080"/>
                  </a:cubicBezTo>
                  <a:lnTo>
                    <a:pt x="5323" y="925"/>
                  </a:lnTo>
                  <a:cubicBezTo>
                    <a:pt x="4915" y="324"/>
                    <a:pt x="4252" y="1"/>
                    <a:pt x="357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378" name="Google Shape;7378;p74"/>
            <p:cNvSpPr/>
            <p:nvPr/>
          </p:nvSpPr>
          <p:spPr>
            <a:xfrm>
              <a:off x="3575411" y="602242"/>
              <a:ext cx="345645" cy="344032"/>
            </a:xfrm>
            <a:custGeom>
              <a:avLst/>
              <a:gdLst/>
              <a:ahLst/>
              <a:cxnLst/>
              <a:rect l="l" t="t" r="r" b="b"/>
              <a:pathLst>
                <a:path w="10716" h="10666" extrusionOk="0">
                  <a:moveTo>
                    <a:pt x="4998" y="1"/>
                  </a:moveTo>
                  <a:cubicBezTo>
                    <a:pt x="4820" y="1"/>
                    <a:pt x="4665" y="136"/>
                    <a:pt x="4644" y="328"/>
                  </a:cubicBezTo>
                  <a:lnTo>
                    <a:pt x="4191" y="3805"/>
                  </a:lnTo>
                  <a:lnTo>
                    <a:pt x="703" y="3340"/>
                  </a:lnTo>
                  <a:cubicBezTo>
                    <a:pt x="688" y="3338"/>
                    <a:pt x="673" y="3338"/>
                    <a:pt x="659" y="3338"/>
                  </a:cubicBezTo>
                  <a:cubicBezTo>
                    <a:pt x="473" y="3338"/>
                    <a:pt x="308" y="3474"/>
                    <a:pt x="286" y="3662"/>
                  </a:cubicBezTo>
                  <a:lnTo>
                    <a:pt x="24" y="5638"/>
                  </a:lnTo>
                  <a:cubicBezTo>
                    <a:pt x="0" y="5840"/>
                    <a:pt x="143" y="6031"/>
                    <a:pt x="346" y="6055"/>
                  </a:cubicBezTo>
                  <a:lnTo>
                    <a:pt x="346" y="6043"/>
                  </a:lnTo>
                  <a:lnTo>
                    <a:pt x="3834" y="6507"/>
                  </a:lnTo>
                  <a:lnTo>
                    <a:pt x="3370" y="9984"/>
                  </a:lnTo>
                  <a:cubicBezTo>
                    <a:pt x="3334" y="10186"/>
                    <a:pt x="3477" y="10377"/>
                    <a:pt x="3691" y="10401"/>
                  </a:cubicBezTo>
                  <a:lnTo>
                    <a:pt x="5656" y="10663"/>
                  </a:lnTo>
                  <a:cubicBezTo>
                    <a:pt x="5671" y="10664"/>
                    <a:pt x="5685" y="10665"/>
                    <a:pt x="5700" y="10665"/>
                  </a:cubicBezTo>
                  <a:cubicBezTo>
                    <a:pt x="5885" y="10665"/>
                    <a:pt x="6050" y="10529"/>
                    <a:pt x="6072" y="10341"/>
                  </a:cubicBezTo>
                  <a:lnTo>
                    <a:pt x="6537" y="6864"/>
                  </a:lnTo>
                  <a:lnTo>
                    <a:pt x="10013" y="7329"/>
                  </a:lnTo>
                  <a:cubicBezTo>
                    <a:pt x="10028" y="7331"/>
                    <a:pt x="10043" y="7331"/>
                    <a:pt x="10058" y="7331"/>
                  </a:cubicBezTo>
                  <a:cubicBezTo>
                    <a:pt x="10243" y="7331"/>
                    <a:pt x="10408" y="7195"/>
                    <a:pt x="10430" y="7007"/>
                  </a:cubicBezTo>
                  <a:lnTo>
                    <a:pt x="10692" y="5031"/>
                  </a:lnTo>
                  <a:cubicBezTo>
                    <a:pt x="10716" y="4828"/>
                    <a:pt x="10573" y="4638"/>
                    <a:pt x="10371" y="4614"/>
                  </a:cubicBezTo>
                  <a:lnTo>
                    <a:pt x="6894" y="4150"/>
                  </a:lnTo>
                  <a:lnTo>
                    <a:pt x="7358" y="673"/>
                  </a:lnTo>
                  <a:cubicBezTo>
                    <a:pt x="7382" y="471"/>
                    <a:pt x="7239" y="280"/>
                    <a:pt x="7037" y="256"/>
                  </a:cubicBezTo>
                  <a:lnTo>
                    <a:pt x="5060" y="6"/>
                  </a:lnTo>
                  <a:cubicBezTo>
                    <a:pt x="5040" y="3"/>
                    <a:pt x="5019" y="1"/>
                    <a:pt x="499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379" name="Google Shape;7379;p74"/>
            <p:cNvSpPr/>
            <p:nvPr/>
          </p:nvSpPr>
          <p:spPr>
            <a:xfrm>
              <a:off x="3133001" y="1123290"/>
              <a:ext cx="349870" cy="436217"/>
            </a:xfrm>
            <a:custGeom>
              <a:avLst/>
              <a:gdLst/>
              <a:ahLst/>
              <a:cxnLst/>
              <a:rect l="l" t="t" r="r" b="b"/>
              <a:pathLst>
                <a:path w="10847" h="13524" extrusionOk="0">
                  <a:moveTo>
                    <a:pt x="4148" y="429"/>
                  </a:moveTo>
                  <a:cubicBezTo>
                    <a:pt x="4437" y="429"/>
                    <a:pt x="4723" y="604"/>
                    <a:pt x="4775" y="997"/>
                  </a:cubicBezTo>
                  <a:cubicBezTo>
                    <a:pt x="4810" y="1188"/>
                    <a:pt x="4751" y="1390"/>
                    <a:pt x="4620" y="1533"/>
                  </a:cubicBezTo>
                  <a:lnTo>
                    <a:pt x="3834" y="1688"/>
                  </a:lnTo>
                  <a:cubicBezTo>
                    <a:pt x="3656" y="1593"/>
                    <a:pt x="3536" y="1426"/>
                    <a:pt x="3501" y="1224"/>
                  </a:cubicBezTo>
                  <a:cubicBezTo>
                    <a:pt x="3386" y="725"/>
                    <a:pt x="3770" y="429"/>
                    <a:pt x="4148" y="429"/>
                  </a:cubicBezTo>
                  <a:close/>
                  <a:moveTo>
                    <a:pt x="7843" y="2740"/>
                  </a:moveTo>
                  <a:cubicBezTo>
                    <a:pt x="8105" y="2740"/>
                    <a:pt x="8341" y="2921"/>
                    <a:pt x="8394" y="3188"/>
                  </a:cubicBezTo>
                  <a:lnTo>
                    <a:pt x="9775" y="10761"/>
                  </a:lnTo>
                  <a:cubicBezTo>
                    <a:pt x="9835" y="11058"/>
                    <a:pt x="9632" y="11344"/>
                    <a:pt x="9347" y="11392"/>
                  </a:cubicBezTo>
                  <a:lnTo>
                    <a:pt x="3072" y="12535"/>
                  </a:lnTo>
                  <a:cubicBezTo>
                    <a:pt x="3037" y="12542"/>
                    <a:pt x="3002" y="12545"/>
                    <a:pt x="2968" y="12545"/>
                  </a:cubicBezTo>
                  <a:cubicBezTo>
                    <a:pt x="2710" y="12545"/>
                    <a:pt x="2483" y="12357"/>
                    <a:pt x="2441" y="12094"/>
                  </a:cubicBezTo>
                  <a:lnTo>
                    <a:pt x="1060" y="4534"/>
                  </a:lnTo>
                  <a:cubicBezTo>
                    <a:pt x="1000" y="4236"/>
                    <a:pt x="1203" y="3950"/>
                    <a:pt x="1500" y="3903"/>
                  </a:cubicBezTo>
                  <a:lnTo>
                    <a:pt x="2251" y="3760"/>
                  </a:lnTo>
                  <a:cubicBezTo>
                    <a:pt x="2283" y="3975"/>
                    <a:pt x="2471" y="4122"/>
                    <a:pt x="2682" y="4122"/>
                  </a:cubicBezTo>
                  <a:cubicBezTo>
                    <a:pt x="2705" y="4122"/>
                    <a:pt x="2728" y="4120"/>
                    <a:pt x="2751" y="4117"/>
                  </a:cubicBezTo>
                  <a:lnTo>
                    <a:pt x="6668" y="3391"/>
                  </a:lnTo>
                  <a:cubicBezTo>
                    <a:pt x="6894" y="3355"/>
                    <a:pt x="7061" y="3129"/>
                    <a:pt x="7013" y="2890"/>
                  </a:cubicBezTo>
                  <a:lnTo>
                    <a:pt x="7751" y="2748"/>
                  </a:lnTo>
                  <a:cubicBezTo>
                    <a:pt x="7782" y="2743"/>
                    <a:pt x="7812" y="2740"/>
                    <a:pt x="7843" y="2740"/>
                  </a:cubicBezTo>
                  <a:close/>
                  <a:moveTo>
                    <a:pt x="4150" y="0"/>
                  </a:moveTo>
                  <a:cubicBezTo>
                    <a:pt x="4081" y="0"/>
                    <a:pt x="4011" y="7"/>
                    <a:pt x="3941" y="21"/>
                  </a:cubicBezTo>
                  <a:cubicBezTo>
                    <a:pt x="3346" y="128"/>
                    <a:pt x="2953" y="700"/>
                    <a:pt x="3072" y="1307"/>
                  </a:cubicBezTo>
                  <a:cubicBezTo>
                    <a:pt x="3096" y="1474"/>
                    <a:pt x="3179" y="1640"/>
                    <a:pt x="3286" y="1783"/>
                  </a:cubicBezTo>
                  <a:lnTo>
                    <a:pt x="2513" y="1926"/>
                  </a:lnTo>
                  <a:cubicBezTo>
                    <a:pt x="2191" y="1986"/>
                    <a:pt x="1977" y="2295"/>
                    <a:pt x="2036" y="2617"/>
                  </a:cubicBezTo>
                  <a:lnTo>
                    <a:pt x="2084" y="2890"/>
                  </a:lnTo>
                  <a:lnTo>
                    <a:pt x="798" y="3129"/>
                  </a:lnTo>
                  <a:cubicBezTo>
                    <a:pt x="310" y="3212"/>
                    <a:pt x="0" y="3676"/>
                    <a:pt x="84" y="4164"/>
                  </a:cubicBezTo>
                  <a:lnTo>
                    <a:pt x="1655" y="12785"/>
                  </a:lnTo>
                  <a:cubicBezTo>
                    <a:pt x="1740" y="13221"/>
                    <a:pt x="2120" y="13524"/>
                    <a:pt x="2549" y="13524"/>
                  </a:cubicBezTo>
                  <a:cubicBezTo>
                    <a:pt x="2600" y="13524"/>
                    <a:pt x="2651" y="13520"/>
                    <a:pt x="2703" y="13511"/>
                  </a:cubicBezTo>
                  <a:lnTo>
                    <a:pt x="10037" y="12165"/>
                  </a:lnTo>
                  <a:cubicBezTo>
                    <a:pt x="10525" y="12082"/>
                    <a:pt x="10847" y="11618"/>
                    <a:pt x="10752" y="11130"/>
                  </a:cubicBezTo>
                  <a:lnTo>
                    <a:pt x="9180" y="2498"/>
                  </a:lnTo>
                  <a:cubicBezTo>
                    <a:pt x="9107" y="2067"/>
                    <a:pt x="8737" y="1766"/>
                    <a:pt x="8316" y="1766"/>
                  </a:cubicBezTo>
                  <a:cubicBezTo>
                    <a:pt x="8260" y="1766"/>
                    <a:pt x="8202" y="1772"/>
                    <a:pt x="8144" y="1783"/>
                  </a:cubicBezTo>
                  <a:lnTo>
                    <a:pt x="6858" y="2009"/>
                  </a:lnTo>
                  <a:lnTo>
                    <a:pt x="6799" y="1736"/>
                  </a:lnTo>
                  <a:cubicBezTo>
                    <a:pt x="6745" y="1446"/>
                    <a:pt x="6497" y="1252"/>
                    <a:pt x="6213" y="1252"/>
                  </a:cubicBezTo>
                  <a:cubicBezTo>
                    <a:pt x="6183" y="1252"/>
                    <a:pt x="6152" y="1255"/>
                    <a:pt x="6120" y="1259"/>
                  </a:cubicBezTo>
                  <a:lnTo>
                    <a:pt x="5180" y="1438"/>
                  </a:lnTo>
                  <a:cubicBezTo>
                    <a:pt x="5227" y="1259"/>
                    <a:pt x="5239" y="1081"/>
                    <a:pt x="5203" y="914"/>
                  </a:cubicBezTo>
                  <a:cubicBezTo>
                    <a:pt x="5119" y="378"/>
                    <a:pt x="4665" y="0"/>
                    <a:pt x="4150"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380" name="Google Shape;7380;p74"/>
            <p:cNvSpPr/>
            <p:nvPr/>
          </p:nvSpPr>
          <p:spPr>
            <a:xfrm>
              <a:off x="3194834" y="1280275"/>
              <a:ext cx="60123" cy="49866"/>
            </a:xfrm>
            <a:custGeom>
              <a:avLst/>
              <a:gdLst/>
              <a:ahLst/>
              <a:cxnLst/>
              <a:rect l="l" t="t" r="r" b="b"/>
              <a:pathLst>
                <a:path w="1864" h="1546" extrusionOk="0">
                  <a:moveTo>
                    <a:pt x="1014" y="1"/>
                  </a:moveTo>
                  <a:cubicBezTo>
                    <a:pt x="970" y="1"/>
                    <a:pt x="926" y="4"/>
                    <a:pt x="881" y="12"/>
                  </a:cubicBezTo>
                  <a:cubicBezTo>
                    <a:pt x="191" y="131"/>
                    <a:pt x="0" y="1012"/>
                    <a:pt x="572" y="1405"/>
                  </a:cubicBezTo>
                  <a:cubicBezTo>
                    <a:pt x="710" y="1502"/>
                    <a:pt x="860" y="1545"/>
                    <a:pt x="1007" y="1545"/>
                  </a:cubicBezTo>
                  <a:cubicBezTo>
                    <a:pt x="1454" y="1545"/>
                    <a:pt x="1864" y="1142"/>
                    <a:pt x="1774" y="631"/>
                  </a:cubicBezTo>
                  <a:cubicBezTo>
                    <a:pt x="1700" y="259"/>
                    <a:pt x="1378" y="1"/>
                    <a:pt x="101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381" name="Google Shape;7381;p74"/>
            <p:cNvSpPr/>
            <p:nvPr/>
          </p:nvSpPr>
          <p:spPr>
            <a:xfrm>
              <a:off x="3262570" y="1265502"/>
              <a:ext cx="125472" cy="43996"/>
            </a:xfrm>
            <a:custGeom>
              <a:avLst/>
              <a:gdLst/>
              <a:ahLst/>
              <a:cxnLst/>
              <a:rect l="l" t="t" r="r" b="b"/>
              <a:pathLst>
                <a:path w="3890" h="1364" extrusionOk="0">
                  <a:moveTo>
                    <a:pt x="3293" y="0"/>
                  </a:moveTo>
                  <a:cubicBezTo>
                    <a:pt x="3252" y="0"/>
                    <a:pt x="3209" y="6"/>
                    <a:pt x="3163" y="17"/>
                  </a:cubicBezTo>
                  <a:lnTo>
                    <a:pt x="567" y="494"/>
                  </a:lnTo>
                  <a:cubicBezTo>
                    <a:pt x="1" y="571"/>
                    <a:pt x="108" y="1364"/>
                    <a:pt x="608" y="1364"/>
                  </a:cubicBezTo>
                  <a:cubicBezTo>
                    <a:pt x="644" y="1364"/>
                    <a:pt x="682" y="1360"/>
                    <a:pt x="722" y="1351"/>
                  </a:cubicBezTo>
                  <a:lnTo>
                    <a:pt x="3318" y="875"/>
                  </a:lnTo>
                  <a:cubicBezTo>
                    <a:pt x="3890" y="809"/>
                    <a:pt x="3791" y="0"/>
                    <a:pt x="3293"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382" name="Google Shape;7382;p74"/>
            <p:cNvSpPr/>
            <p:nvPr/>
          </p:nvSpPr>
          <p:spPr>
            <a:xfrm>
              <a:off x="3207510" y="1349784"/>
              <a:ext cx="60123" cy="49866"/>
            </a:xfrm>
            <a:custGeom>
              <a:avLst/>
              <a:gdLst/>
              <a:ahLst/>
              <a:cxnLst/>
              <a:rect l="l" t="t" r="r" b="b"/>
              <a:pathLst>
                <a:path w="1864" h="1546" extrusionOk="0">
                  <a:moveTo>
                    <a:pt x="1013" y="1"/>
                  </a:moveTo>
                  <a:cubicBezTo>
                    <a:pt x="970" y="1"/>
                    <a:pt x="926" y="4"/>
                    <a:pt x="881" y="12"/>
                  </a:cubicBezTo>
                  <a:cubicBezTo>
                    <a:pt x="203" y="131"/>
                    <a:pt x="0" y="1012"/>
                    <a:pt x="572" y="1405"/>
                  </a:cubicBezTo>
                  <a:cubicBezTo>
                    <a:pt x="710" y="1502"/>
                    <a:pt x="861" y="1545"/>
                    <a:pt x="1008" y="1545"/>
                  </a:cubicBezTo>
                  <a:cubicBezTo>
                    <a:pt x="1454" y="1545"/>
                    <a:pt x="1864" y="1145"/>
                    <a:pt x="1774" y="643"/>
                  </a:cubicBezTo>
                  <a:cubicBezTo>
                    <a:pt x="1700" y="260"/>
                    <a:pt x="1378" y="1"/>
                    <a:pt x="101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383" name="Google Shape;7383;p74"/>
            <p:cNvSpPr/>
            <p:nvPr/>
          </p:nvSpPr>
          <p:spPr>
            <a:xfrm>
              <a:off x="3277149" y="1335140"/>
              <a:ext cx="121247" cy="43544"/>
            </a:xfrm>
            <a:custGeom>
              <a:avLst/>
              <a:gdLst/>
              <a:ahLst/>
              <a:cxnLst/>
              <a:rect l="l" t="t" r="r" b="b"/>
              <a:pathLst>
                <a:path w="3759" h="1350" extrusionOk="0">
                  <a:moveTo>
                    <a:pt x="3139" y="0"/>
                  </a:moveTo>
                  <a:cubicBezTo>
                    <a:pt x="3127" y="0"/>
                    <a:pt x="3116" y="1"/>
                    <a:pt x="3104" y="2"/>
                  </a:cubicBezTo>
                  <a:lnTo>
                    <a:pt x="508" y="478"/>
                  </a:lnTo>
                  <a:cubicBezTo>
                    <a:pt x="0" y="628"/>
                    <a:pt x="119" y="1349"/>
                    <a:pt x="615" y="1349"/>
                  </a:cubicBezTo>
                  <a:cubicBezTo>
                    <a:pt x="631" y="1349"/>
                    <a:pt x="647" y="1348"/>
                    <a:pt x="663" y="1347"/>
                  </a:cubicBezTo>
                  <a:lnTo>
                    <a:pt x="3258" y="883"/>
                  </a:lnTo>
                  <a:cubicBezTo>
                    <a:pt x="3759" y="731"/>
                    <a:pt x="3634" y="0"/>
                    <a:pt x="3139"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384" name="Google Shape;7384;p74"/>
            <p:cNvSpPr/>
            <p:nvPr/>
          </p:nvSpPr>
          <p:spPr>
            <a:xfrm>
              <a:off x="3221315" y="1424293"/>
              <a:ext cx="59769" cy="49834"/>
            </a:xfrm>
            <a:custGeom>
              <a:avLst/>
              <a:gdLst/>
              <a:ahLst/>
              <a:cxnLst/>
              <a:rect l="l" t="t" r="r" b="b"/>
              <a:pathLst>
                <a:path w="1853" h="1545" extrusionOk="0">
                  <a:moveTo>
                    <a:pt x="1003" y="0"/>
                  </a:moveTo>
                  <a:cubicBezTo>
                    <a:pt x="959" y="0"/>
                    <a:pt x="914" y="4"/>
                    <a:pt x="870" y="12"/>
                  </a:cubicBezTo>
                  <a:cubicBezTo>
                    <a:pt x="191" y="131"/>
                    <a:pt x="1" y="1012"/>
                    <a:pt x="560" y="1405"/>
                  </a:cubicBezTo>
                  <a:cubicBezTo>
                    <a:pt x="701" y="1502"/>
                    <a:pt x="853" y="1545"/>
                    <a:pt x="1000" y="1545"/>
                  </a:cubicBezTo>
                  <a:cubicBezTo>
                    <a:pt x="1449" y="1545"/>
                    <a:pt x="1853" y="1142"/>
                    <a:pt x="1763" y="631"/>
                  </a:cubicBezTo>
                  <a:cubicBezTo>
                    <a:pt x="1699" y="259"/>
                    <a:pt x="1369" y="0"/>
                    <a:pt x="1003"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385" name="Google Shape;7385;p74"/>
            <p:cNvSpPr/>
            <p:nvPr/>
          </p:nvSpPr>
          <p:spPr>
            <a:xfrm>
              <a:off x="3290567" y="1409230"/>
              <a:ext cx="121924" cy="43931"/>
            </a:xfrm>
            <a:custGeom>
              <a:avLst/>
              <a:gdLst/>
              <a:ahLst/>
              <a:cxnLst/>
              <a:rect l="l" t="t" r="r" b="b"/>
              <a:pathLst>
                <a:path w="3780" h="1362" extrusionOk="0">
                  <a:moveTo>
                    <a:pt x="3152" y="0"/>
                  </a:moveTo>
                  <a:cubicBezTo>
                    <a:pt x="3137" y="0"/>
                    <a:pt x="3121" y="1"/>
                    <a:pt x="3104" y="2"/>
                  </a:cubicBezTo>
                  <a:lnTo>
                    <a:pt x="3104" y="14"/>
                  </a:lnTo>
                  <a:lnTo>
                    <a:pt x="509" y="479"/>
                  </a:lnTo>
                  <a:cubicBezTo>
                    <a:pt x="0" y="617"/>
                    <a:pt x="120" y="1362"/>
                    <a:pt x="617" y="1362"/>
                  </a:cubicBezTo>
                  <a:cubicBezTo>
                    <a:pt x="633" y="1362"/>
                    <a:pt x="648" y="1361"/>
                    <a:pt x="664" y="1360"/>
                  </a:cubicBezTo>
                  <a:lnTo>
                    <a:pt x="3271" y="883"/>
                  </a:lnTo>
                  <a:cubicBezTo>
                    <a:pt x="3779" y="733"/>
                    <a:pt x="3660" y="0"/>
                    <a:pt x="315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386" name="Google Shape;7386;p74"/>
            <p:cNvSpPr/>
            <p:nvPr/>
          </p:nvSpPr>
          <p:spPr>
            <a:xfrm>
              <a:off x="3632631" y="1251439"/>
              <a:ext cx="196272" cy="181563"/>
            </a:xfrm>
            <a:custGeom>
              <a:avLst/>
              <a:gdLst/>
              <a:ahLst/>
              <a:cxnLst/>
              <a:rect l="l" t="t" r="r" b="b"/>
              <a:pathLst>
                <a:path w="6085" h="5629" extrusionOk="0">
                  <a:moveTo>
                    <a:pt x="3608" y="1"/>
                  </a:moveTo>
                  <a:lnTo>
                    <a:pt x="1215" y="1620"/>
                  </a:lnTo>
                  <a:cubicBezTo>
                    <a:pt x="250" y="2275"/>
                    <a:pt x="0" y="3585"/>
                    <a:pt x="667" y="4549"/>
                  </a:cubicBezTo>
                  <a:lnTo>
                    <a:pt x="774" y="4704"/>
                  </a:lnTo>
                  <a:cubicBezTo>
                    <a:pt x="1182" y="5305"/>
                    <a:pt x="1845" y="5629"/>
                    <a:pt x="2519" y="5629"/>
                  </a:cubicBezTo>
                  <a:cubicBezTo>
                    <a:pt x="2927" y="5629"/>
                    <a:pt x="3340" y="5510"/>
                    <a:pt x="3703" y="5264"/>
                  </a:cubicBezTo>
                  <a:lnTo>
                    <a:pt x="6084" y="3644"/>
                  </a:lnTo>
                  <a:lnTo>
                    <a:pt x="3608" y="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387" name="Google Shape;7387;p74"/>
            <p:cNvSpPr/>
            <p:nvPr/>
          </p:nvSpPr>
          <p:spPr>
            <a:xfrm>
              <a:off x="3765490" y="1176188"/>
              <a:ext cx="196272" cy="181660"/>
            </a:xfrm>
            <a:custGeom>
              <a:avLst/>
              <a:gdLst/>
              <a:ahLst/>
              <a:cxnLst/>
              <a:rect l="l" t="t" r="r" b="b"/>
              <a:pathLst>
                <a:path w="6085" h="5632" extrusionOk="0">
                  <a:moveTo>
                    <a:pt x="3589" y="1"/>
                  </a:moveTo>
                  <a:cubicBezTo>
                    <a:pt x="3177" y="1"/>
                    <a:pt x="2761" y="120"/>
                    <a:pt x="2394" y="369"/>
                  </a:cubicBezTo>
                  <a:lnTo>
                    <a:pt x="1" y="1989"/>
                  </a:lnTo>
                  <a:lnTo>
                    <a:pt x="2477" y="5632"/>
                  </a:lnTo>
                  <a:lnTo>
                    <a:pt x="4871" y="4001"/>
                  </a:lnTo>
                  <a:cubicBezTo>
                    <a:pt x="5835" y="3346"/>
                    <a:pt x="6085" y="2036"/>
                    <a:pt x="5430" y="1072"/>
                  </a:cubicBezTo>
                  <a:lnTo>
                    <a:pt x="5430" y="1072"/>
                  </a:lnTo>
                  <a:lnTo>
                    <a:pt x="5430" y="1084"/>
                  </a:lnTo>
                  <a:lnTo>
                    <a:pt x="5323" y="917"/>
                  </a:lnTo>
                  <a:cubicBezTo>
                    <a:pt x="4917" y="319"/>
                    <a:pt x="4260" y="1"/>
                    <a:pt x="3589"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388" name="Google Shape;7388;p74"/>
            <p:cNvSpPr/>
            <p:nvPr/>
          </p:nvSpPr>
          <p:spPr>
            <a:xfrm>
              <a:off x="2108389" y="99161"/>
              <a:ext cx="349515" cy="435378"/>
            </a:xfrm>
            <a:custGeom>
              <a:avLst/>
              <a:gdLst/>
              <a:ahLst/>
              <a:cxnLst/>
              <a:rect l="l" t="t" r="r" b="b"/>
              <a:pathLst>
                <a:path w="10836" h="13498" extrusionOk="0">
                  <a:moveTo>
                    <a:pt x="4147" y="412"/>
                  </a:moveTo>
                  <a:cubicBezTo>
                    <a:pt x="4434" y="412"/>
                    <a:pt x="4718" y="584"/>
                    <a:pt x="4775" y="971"/>
                  </a:cubicBezTo>
                  <a:cubicBezTo>
                    <a:pt x="4799" y="1173"/>
                    <a:pt x="4751" y="1364"/>
                    <a:pt x="4620" y="1518"/>
                  </a:cubicBezTo>
                  <a:lnTo>
                    <a:pt x="3834" y="1661"/>
                  </a:lnTo>
                  <a:cubicBezTo>
                    <a:pt x="3656" y="1566"/>
                    <a:pt x="3537" y="1399"/>
                    <a:pt x="3501" y="1209"/>
                  </a:cubicBezTo>
                  <a:cubicBezTo>
                    <a:pt x="3386" y="709"/>
                    <a:pt x="3770" y="412"/>
                    <a:pt x="4147" y="412"/>
                  </a:cubicBezTo>
                  <a:close/>
                  <a:moveTo>
                    <a:pt x="7842" y="2726"/>
                  </a:moveTo>
                  <a:cubicBezTo>
                    <a:pt x="8105" y="2726"/>
                    <a:pt x="8340" y="2907"/>
                    <a:pt x="8382" y="3185"/>
                  </a:cubicBezTo>
                  <a:lnTo>
                    <a:pt x="9775" y="10746"/>
                  </a:lnTo>
                  <a:cubicBezTo>
                    <a:pt x="9823" y="11043"/>
                    <a:pt x="9633" y="11329"/>
                    <a:pt x="9323" y="11377"/>
                  </a:cubicBezTo>
                  <a:lnTo>
                    <a:pt x="3060" y="12520"/>
                  </a:lnTo>
                  <a:cubicBezTo>
                    <a:pt x="3025" y="12527"/>
                    <a:pt x="2990" y="12530"/>
                    <a:pt x="2956" y="12530"/>
                  </a:cubicBezTo>
                  <a:cubicBezTo>
                    <a:pt x="2699" y="12530"/>
                    <a:pt x="2471" y="12342"/>
                    <a:pt x="2429" y="12079"/>
                  </a:cubicBezTo>
                  <a:lnTo>
                    <a:pt x="1048" y="4507"/>
                  </a:lnTo>
                  <a:cubicBezTo>
                    <a:pt x="989" y="4209"/>
                    <a:pt x="1191" y="3935"/>
                    <a:pt x="1489" y="3876"/>
                  </a:cubicBezTo>
                  <a:lnTo>
                    <a:pt x="2239" y="3745"/>
                  </a:lnTo>
                  <a:cubicBezTo>
                    <a:pt x="2270" y="3954"/>
                    <a:pt x="2448" y="4099"/>
                    <a:pt x="2653" y="4099"/>
                  </a:cubicBezTo>
                  <a:cubicBezTo>
                    <a:pt x="2681" y="4099"/>
                    <a:pt x="2710" y="4096"/>
                    <a:pt x="2739" y="4090"/>
                  </a:cubicBezTo>
                  <a:lnTo>
                    <a:pt x="6656" y="3376"/>
                  </a:lnTo>
                  <a:cubicBezTo>
                    <a:pt x="6894" y="3340"/>
                    <a:pt x="7049" y="3114"/>
                    <a:pt x="7001" y="2876"/>
                  </a:cubicBezTo>
                  <a:lnTo>
                    <a:pt x="7751" y="2733"/>
                  </a:lnTo>
                  <a:cubicBezTo>
                    <a:pt x="7782" y="2728"/>
                    <a:pt x="7812" y="2726"/>
                    <a:pt x="7842" y="2726"/>
                  </a:cubicBezTo>
                  <a:close/>
                  <a:moveTo>
                    <a:pt x="4134" y="1"/>
                  </a:moveTo>
                  <a:cubicBezTo>
                    <a:pt x="4071" y="1"/>
                    <a:pt x="4006" y="6"/>
                    <a:pt x="3941" y="18"/>
                  </a:cubicBezTo>
                  <a:cubicBezTo>
                    <a:pt x="3346" y="125"/>
                    <a:pt x="2953" y="697"/>
                    <a:pt x="3072" y="1280"/>
                  </a:cubicBezTo>
                  <a:cubicBezTo>
                    <a:pt x="3096" y="1459"/>
                    <a:pt x="3167" y="1614"/>
                    <a:pt x="3275" y="1756"/>
                  </a:cubicBezTo>
                  <a:lnTo>
                    <a:pt x="2501" y="1899"/>
                  </a:lnTo>
                  <a:cubicBezTo>
                    <a:pt x="2191" y="1959"/>
                    <a:pt x="1977" y="2268"/>
                    <a:pt x="2036" y="2578"/>
                  </a:cubicBezTo>
                  <a:lnTo>
                    <a:pt x="2084" y="2864"/>
                  </a:lnTo>
                  <a:lnTo>
                    <a:pt x="798" y="3102"/>
                  </a:lnTo>
                  <a:cubicBezTo>
                    <a:pt x="310" y="3185"/>
                    <a:pt x="0" y="3650"/>
                    <a:pt x="84" y="4126"/>
                  </a:cubicBezTo>
                  <a:lnTo>
                    <a:pt x="1655" y="12758"/>
                  </a:lnTo>
                  <a:cubicBezTo>
                    <a:pt x="1741" y="13194"/>
                    <a:pt x="2111" y="13497"/>
                    <a:pt x="2537" y="13497"/>
                  </a:cubicBezTo>
                  <a:cubicBezTo>
                    <a:pt x="2588" y="13497"/>
                    <a:pt x="2639" y="13493"/>
                    <a:pt x="2691" y="13484"/>
                  </a:cubicBezTo>
                  <a:lnTo>
                    <a:pt x="10025" y="12139"/>
                  </a:lnTo>
                  <a:cubicBezTo>
                    <a:pt x="10514" y="12055"/>
                    <a:pt x="10835" y="11579"/>
                    <a:pt x="10752" y="11103"/>
                  </a:cubicBezTo>
                  <a:lnTo>
                    <a:pt x="9168" y="2483"/>
                  </a:lnTo>
                  <a:cubicBezTo>
                    <a:pt x="9094" y="2046"/>
                    <a:pt x="8715" y="1743"/>
                    <a:pt x="8287" y="1743"/>
                  </a:cubicBezTo>
                  <a:cubicBezTo>
                    <a:pt x="8236" y="1743"/>
                    <a:pt x="8184" y="1748"/>
                    <a:pt x="8132" y="1756"/>
                  </a:cubicBezTo>
                  <a:lnTo>
                    <a:pt x="6847" y="1995"/>
                  </a:lnTo>
                  <a:lnTo>
                    <a:pt x="6799" y="1721"/>
                  </a:lnTo>
                  <a:cubicBezTo>
                    <a:pt x="6746" y="1435"/>
                    <a:pt x="6506" y="1235"/>
                    <a:pt x="6228" y="1235"/>
                  </a:cubicBezTo>
                  <a:cubicBezTo>
                    <a:pt x="6192" y="1235"/>
                    <a:pt x="6156" y="1238"/>
                    <a:pt x="6120" y="1245"/>
                  </a:cubicBezTo>
                  <a:lnTo>
                    <a:pt x="5168" y="1411"/>
                  </a:lnTo>
                  <a:cubicBezTo>
                    <a:pt x="5227" y="1245"/>
                    <a:pt x="5239" y="1066"/>
                    <a:pt x="5203" y="899"/>
                  </a:cubicBezTo>
                  <a:cubicBezTo>
                    <a:pt x="5108" y="370"/>
                    <a:pt x="4646" y="1"/>
                    <a:pt x="413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389" name="Google Shape;7389;p74"/>
            <p:cNvSpPr/>
            <p:nvPr/>
          </p:nvSpPr>
          <p:spPr>
            <a:xfrm>
              <a:off x="2170222" y="255566"/>
              <a:ext cx="60059" cy="49898"/>
            </a:xfrm>
            <a:custGeom>
              <a:avLst/>
              <a:gdLst/>
              <a:ahLst/>
              <a:cxnLst/>
              <a:rect l="l" t="t" r="r" b="b"/>
              <a:pathLst>
                <a:path w="1862" h="1547" extrusionOk="0">
                  <a:moveTo>
                    <a:pt x="1015" y="1"/>
                  </a:moveTo>
                  <a:cubicBezTo>
                    <a:pt x="967" y="1"/>
                    <a:pt x="918" y="5"/>
                    <a:pt x="869" y="15"/>
                  </a:cubicBezTo>
                  <a:cubicBezTo>
                    <a:pt x="191" y="134"/>
                    <a:pt x="0" y="1015"/>
                    <a:pt x="572" y="1408"/>
                  </a:cubicBezTo>
                  <a:cubicBezTo>
                    <a:pt x="709" y="1504"/>
                    <a:pt x="857" y="1547"/>
                    <a:pt x="1002" y="1547"/>
                  </a:cubicBezTo>
                  <a:cubicBezTo>
                    <a:pt x="1450" y="1547"/>
                    <a:pt x="1861" y="1138"/>
                    <a:pt x="1762" y="634"/>
                  </a:cubicBezTo>
                  <a:cubicBezTo>
                    <a:pt x="1699" y="266"/>
                    <a:pt x="1377" y="1"/>
                    <a:pt x="1015"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390" name="Google Shape;7390;p74"/>
            <p:cNvSpPr/>
            <p:nvPr/>
          </p:nvSpPr>
          <p:spPr>
            <a:xfrm>
              <a:off x="2238409" y="241019"/>
              <a:ext cx="124117" cy="43706"/>
            </a:xfrm>
            <a:custGeom>
              <a:avLst/>
              <a:gdLst/>
              <a:ahLst/>
              <a:cxnLst/>
              <a:rect l="l" t="t" r="r" b="b"/>
              <a:pathLst>
                <a:path w="3848" h="1355" extrusionOk="0">
                  <a:moveTo>
                    <a:pt x="3261" y="1"/>
                  </a:moveTo>
                  <a:cubicBezTo>
                    <a:pt x="3225" y="1"/>
                    <a:pt x="3188" y="5"/>
                    <a:pt x="3149" y="14"/>
                  </a:cubicBezTo>
                  <a:lnTo>
                    <a:pt x="553" y="490"/>
                  </a:lnTo>
                  <a:cubicBezTo>
                    <a:pt x="1" y="580"/>
                    <a:pt x="121" y="1354"/>
                    <a:pt x="622" y="1354"/>
                  </a:cubicBezTo>
                  <a:cubicBezTo>
                    <a:pt x="649" y="1354"/>
                    <a:pt x="678" y="1352"/>
                    <a:pt x="708" y="1347"/>
                  </a:cubicBezTo>
                  <a:lnTo>
                    <a:pt x="3292" y="871"/>
                  </a:lnTo>
                  <a:cubicBezTo>
                    <a:pt x="3847" y="793"/>
                    <a:pt x="3750" y="1"/>
                    <a:pt x="3261"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391" name="Google Shape;7391;p74"/>
            <p:cNvSpPr/>
            <p:nvPr/>
          </p:nvSpPr>
          <p:spPr>
            <a:xfrm>
              <a:off x="2182898" y="325172"/>
              <a:ext cx="60123" cy="49866"/>
            </a:xfrm>
            <a:custGeom>
              <a:avLst/>
              <a:gdLst/>
              <a:ahLst/>
              <a:cxnLst/>
              <a:rect l="l" t="t" r="r" b="b"/>
              <a:pathLst>
                <a:path w="1864" h="1546" extrusionOk="0">
                  <a:moveTo>
                    <a:pt x="1014" y="1"/>
                  </a:moveTo>
                  <a:cubicBezTo>
                    <a:pt x="970" y="1"/>
                    <a:pt x="926" y="4"/>
                    <a:pt x="881" y="12"/>
                  </a:cubicBezTo>
                  <a:cubicBezTo>
                    <a:pt x="191" y="131"/>
                    <a:pt x="0" y="1012"/>
                    <a:pt x="572" y="1405"/>
                  </a:cubicBezTo>
                  <a:cubicBezTo>
                    <a:pt x="710" y="1502"/>
                    <a:pt x="860" y="1545"/>
                    <a:pt x="1007" y="1545"/>
                  </a:cubicBezTo>
                  <a:cubicBezTo>
                    <a:pt x="1454" y="1545"/>
                    <a:pt x="1864" y="1142"/>
                    <a:pt x="1774" y="631"/>
                  </a:cubicBezTo>
                  <a:cubicBezTo>
                    <a:pt x="1700" y="259"/>
                    <a:pt x="1378" y="1"/>
                    <a:pt x="101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392" name="Google Shape;7392;p74"/>
            <p:cNvSpPr/>
            <p:nvPr/>
          </p:nvSpPr>
          <p:spPr>
            <a:xfrm>
              <a:off x="2252408" y="310528"/>
              <a:ext cx="121376" cy="43512"/>
            </a:xfrm>
            <a:custGeom>
              <a:avLst/>
              <a:gdLst/>
              <a:ahLst/>
              <a:cxnLst/>
              <a:rect l="l" t="t" r="r" b="b"/>
              <a:pathLst>
                <a:path w="3763" h="1349" extrusionOk="0">
                  <a:moveTo>
                    <a:pt x="3132" y="0"/>
                  </a:moveTo>
                  <a:cubicBezTo>
                    <a:pt x="3120" y="0"/>
                    <a:pt x="3108" y="1"/>
                    <a:pt x="3096" y="2"/>
                  </a:cubicBezTo>
                  <a:lnTo>
                    <a:pt x="500" y="478"/>
                  </a:lnTo>
                  <a:cubicBezTo>
                    <a:pt x="0" y="618"/>
                    <a:pt x="125" y="1348"/>
                    <a:pt x="631" y="1348"/>
                  </a:cubicBezTo>
                  <a:cubicBezTo>
                    <a:pt x="643" y="1348"/>
                    <a:pt x="655" y="1348"/>
                    <a:pt x="667" y="1347"/>
                  </a:cubicBezTo>
                  <a:lnTo>
                    <a:pt x="3263" y="871"/>
                  </a:lnTo>
                  <a:cubicBezTo>
                    <a:pt x="3763" y="731"/>
                    <a:pt x="3638" y="0"/>
                    <a:pt x="313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393" name="Google Shape;7393;p74"/>
            <p:cNvSpPr/>
            <p:nvPr/>
          </p:nvSpPr>
          <p:spPr>
            <a:xfrm>
              <a:off x="2196316" y="399294"/>
              <a:ext cx="60156" cy="50189"/>
            </a:xfrm>
            <a:custGeom>
              <a:avLst/>
              <a:gdLst/>
              <a:ahLst/>
              <a:cxnLst/>
              <a:rect l="l" t="t" r="r" b="b"/>
              <a:pathLst>
                <a:path w="1865" h="1556" extrusionOk="0">
                  <a:moveTo>
                    <a:pt x="1014" y="1"/>
                  </a:moveTo>
                  <a:cubicBezTo>
                    <a:pt x="971" y="1"/>
                    <a:pt x="926" y="4"/>
                    <a:pt x="882" y="12"/>
                  </a:cubicBezTo>
                  <a:cubicBezTo>
                    <a:pt x="191" y="131"/>
                    <a:pt x="1" y="1012"/>
                    <a:pt x="572" y="1417"/>
                  </a:cubicBezTo>
                  <a:cubicBezTo>
                    <a:pt x="709" y="1513"/>
                    <a:pt x="858" y="1556"/>
                    <a:pt x="1003" y="1556"/>
                  </a:cubicBezTo>
                  <a:cubicBezTo>
                    <a:pt x="1452" y="1556"/>
                    <a:pt x="1865" y="1147"/>
                    <a:pt x="1775" y="643"/>
                  </a:cubicBezTo>
                  <a:cubicBezTo>
                    <a:pt x="1701" y="260"/>
                    <a:pt x="1379" y="1"/>
                    <a:pt x="101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394" name="Google Shape;7394;p74"/>
            <p:cNvSpPr/>
            <p:nvPr/>
          </p:nvSpPr>
          <p:spPr>
            <a:xfrm>
              <a:off x="2265310" y="384586"/>
              <a:ext cx="122472" cy="44028"/>
            </a:xfrm>
            <a:custGeom>
              <a:avLst/>
              <a:gdLst/>
              <a:ahLst/>
              <a:cxnLst/>
              <a:rect l="l" t="t" r="r" b="b"/>
              <a:pathLst>
                <a:path w="3797" h="1365" extrusionOk="0">
                  <a:moveTo>
                    <a:pt x="3170" y="0"/>
                  </a:moveTo>
                  <a:cubicBezTo>
                    <a:pt x="3152" y="0"/>
                    <a:pt x="3132" y="1"/>
                    <a:pt x="3113" y="4"/>
                  </a:cubicBezTo>
                  <a:lnTo>
                    <a:pt x="3125" y="4"/>
                  </a:lnTo>
                  <a:lnTo>
                    <a:pt x="529" y="480"/>
                  </a:lnTo>
                  <a:cubicBezTo>
                    <a:pt x="1" y="606"/>
                    <a:pt x="115" y="1364"/>
                    <a:pt x="626" y="1364"/>
                  </a:cubicBezTo>
                  <a:cubicBezTo>
                    <a:pt x="645" y="1364"/>
                    <a:pt x="664" y="1363"/>
                    <a:pt x="684" y="1361"/>
                  </a:cubicBezTo>
                  <a:lnTo>
                    <a:pt x="3279" y="885"/>
                  </a:lnTo>
                  <a:cubicBezTo>
                    <a:pt x="3796" y="758"/>
                    <a:pt x="3681" y="0"/>
                    <a:pt x="3170"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395" name="Google Shape;7395;p74"/>
            <p:cNvSpPr/>
            <p:nvPr/>
          </p:nvSpPr>
          <p:spPr>
            <a:xfrm>
              <a:off x="2138741" y="708297"/>
              <a:ext cx="250783" cy="224721"/>
            </a:xfrm>
            <a:custGeom>
              <a:avLst/>
              <a:gdLst/>
              <a:ahLst/>
              <a:cxnLst/>
              <a:rect l="l" t="t" r="r" b="b"/>
              <a:pathLst>
                <a:path w="7775" h="6967" extrusionOk="0">
                  <a:moveTo>
                    <a:pt x="3934" y="1"/>
                  </a:moveTo>
                  <a:cubicBezTo>
                    <a:pt x="2904" y="1"/>
                    <a:pt x="1893" y="465"/>
                    <a:pt x="1226" y="1338"/>
                  </a:cubicBezTo>
                  <a:lnTo>
                    <a:pt x="6965" y="4969"/>
                  </a:lnTo>
                  <a:cubicBezTo>
                    <a:pt x="7775" y="3398"/>
                    <a:pt x="7251" y="1469"/>
                    <a:pt x="5763" y="528"/>
                  </a:cubicBezTo>
                  <a:cubicBezTo>
                    <a:pt x="5195" y="173"/>
                    <a:pt x="4561" y="1"/>
                    <a:pt x="3934" y="1"/>
                  </a:cubicBezTo>
                  <a:close/>
                  <a:moveTo>
                    <a:pt x="822" y="1993"/>
                  </a:moveTo>
                  <a:lnTo>
                    <a:pt x="822" y="1993"/>
                  </a:lnTo>
                  <a:cubicBezTo>
                    <a:pt x="0" y="3553"/>
                    <a:pt x="524" y="5493"/>
                    <a:pt x="2024" y="6434"/>
                  </a:cubicBezTo>
                  <a:cubicBezTo>
                    <a:pt x="2590" y="6793"/>
                    <a:pt x="3222" y="6966"/>
                    <a:pt x="3847" y="6966"/>
                  </a:cubicBezTo>
                  <a:cubicBezTo>
                    <a:pt x="4879" y="6966"/>
                    <a:pt x="5893" y="6495"/>
                    <a:pt x="6560" y="5612"/>
                  </a:cubicBezTo>
                  <a:lnTo>
                    <a:pt x="822" y="1993"/>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396" name="Google Shape;7396;p74"/>
            <p:cNvSpPr/>
            <p:nvPr/>
          </p:nvSpPr>
          <p:spPr>
            <a:xfrm>
              <a:off x="2608019" y="226472"/>
              <a:ext cx="196272" cy="181918"/>
            </a:xfrm>
            <a:custGeom>
              <a:avLst/>
              <a:gdLst/>
              <a:ahLst/>
              <a:cxnLst/>
              <a:rect l="l" t="t" r="r" b="b"/>
              <a:pathLst>
                <a:path w="6085" h="5640" extrusionOk="0">
                  <a:moveTo>
                    <a:pt x="3608" y="0"/>
                  </a:moveTo>
                  <a:lnTo>
                    <a:pt x="1215" y="1631"/>
                  </a:lnTo>
                  <a:cubicBezTo>
                    <a:pt x="250" y="2286"/>
                    <a:pt x="0" y="3596"/>
                    <a:pt x="655" y="4560"/>
                  </a:cubicBezTo>
                  <a:lnTo>
                    <a:pt x="762" y="4715"/>
                  </a:lnTo>
                  <a:cubicBezTo>
                    <a:pt x="1171" y="5316"/>
                    <a:pt x="1833" y="5640"/>
                    <a:pt x="2508" y="5640"/>
                  </a:cubicBezTo>
                  <a:cubicBezTo>
                    <a:pt x="2916" y="5640"/>
                    <a:pt x="3328" y="5521"/>
                    <a:pt x="3691" y="5275"/>
                  </a:cubicBezTo>
                  <a:lnTo>
                    <a:pt x="6085" y="3644"/>
                  </a:lnTo>
                  <a:lnTo>
                    <a:pt x="3608" y="0"/>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397" name="Google Shape;7397;p74"/>
            <p:cNvSpPr/>
            <p:nvPr/>
          </p:nvSpPr>
          <p:spPr>
            <a:xfrm>
              <a:off x="2740909" y="151317"/>
              <a:ext cx="196272" cy="181563"/>
            </a:xfrm>
            <a:custGeom>
              <a:avLst/>
              <a:gdLst/>
              <a:ahLst/>
              <a:cxnLst/>
              <a:rect l="l" t="t" r="r" b="b"/>
              <a:pathLst>
                <a:path w="6085" h="5629" extrusionOk="0">
                  <a:moveTo>
                    <a:pt x="3571" y="1"/>
                  </a:moveTo>
                  <a:cubicBezTo>
                    <a:pt x="3163" y="1"/>
                    <a:pt x="2752" y="119"/>
                    <a:pt x="2393" y="366"/>
                  </a:cubicBezTo>
                  <a:lnTo>
                    <a:pt x="0" y="1985"/>
                  </a:lnTo>
                  <a:lnTo>
                    <a:pt x="2477" y="5628"/>
                  </a:lnTo>
                  <a:lnTo>
                    <a:pt x="4870" y="4009"/>
                  </a:lnTo>
                  <a:cubicBezTo>
                    <a:pt x="5834" y="3354"/>
                    <a:pt x="6084" y="2044"/>
                    <a:pt x="5429" y="1080"/>
                  </a:cubicBezTo>
                  <a:lnTo>
                    <a:pt x="5310" y="925"/>
                  </a:lnTo>
                  <a:cubicBezTo>
                    <a:pt x="4910" y="324"/>
                    <a:pt x="4245" y="1"/>
                    <a:pt x="3571"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398" name="Google Shape;7398;p74"/>
            <p:cNvSpPr/>
            <p:nvPr/>
          </p:nvSpPr>
          <p:spPr>
            <a:xfrm>
              <a:off x="2550799" y="602242"/>
              <a:ext cx="346032" cy="344032"/>
            </a:xfrm>
            <a:custGeom>
              <a:avLst/>
              <a:gdLst/>
              <a:ahLst/>
              <a:cxnLst/>
              <a:rect l="l" t="t" r="r" b="b"/>
              <a:pathLst>
                <a:path w="10728" h="10666" extrusionOk="0">
                  <a:moveTo>
                    <a:pt x="5007" y="1"/>
                  </a:moveTo>
                  <a:cubicBezTo>
                    <a:pt x="4823" y="1"/>
                    <a:pt x="4676" y="136"/>
                    <a:pt x="4644" y="328"/>
                  </a:cubicBezTo>
                  <a:lnTo>
                    <a:pt x="4191" y="3805"/>
                  </a:lnTo>
                  <a:lnTo>
                    <a:pt x="715" y="3340"/>
                  </a:lnTo>
                  <a:cubicBezTo>
                    <a:pt x="699" y="3338"/>
                    <a:pt x="684" y="3338"/>
                    <a:pt x="668" y="3338"/>
                  </a:cubicBezTo>
                  <a:cubicBezTo>
                    <a:pt x="475" y="3338"/>
                    <a:pt x="319" y="3474"/>
                    <a:pt x="286" y="3662"/>
                  </a:cubicBezTo>
                  <a:lnTo>
                    <a:pt x="36" y="5638"/>
                  </a:lnTo>
                  <a:cubicBezTo>
                    <a:pt x="0" y="5840"/>
                    <a:pt x="143" y="6031"/>
                    <a:pt x="346" y="6055"/>
                  </a:cubicBezTo>
                  <a:lnTo>
                    <a:pt x="346" y="6043"/>
                  </a:lnTo>
                  <a:lnTo>
                    <a:pt x="3822" y="6507"/>
                  </a:lnTo>
                  <a:lnTo>
                    <a:pt x="3370" y="9984"/>
                  </a:lnTo>
                  <a:cubicBezTo>
                    <a:pt x="3334" y="10186"/>
                    <a:pt x="3489" y="10377"/>
                    <a:pt x="3691" y="10401"/>
                  </a:cubicBezTo>
                  <a:lnTo>
                    <a:pt x="5668" y="10663"/>
                  </a:lnTo>
                  <a:cubicBezTo>
                    <a:pt x="5683" y="10664"/>
                    <a:pt x="5697" y="10665"/>
                    <a:pt x="5712" y="10665"/>
                  </a:cubicBezTo>
                  <a:cubicBezTo>
                    <a:pt x="5896" y="10665"/>
                    <a:pt x="6051" y="10529"/>
                    <a:pt x="6085" y="10341"/>
                  </a:cubicBezTo>
                  <a:lnTo>
                    <a:pt x="6537" y="6864"/>
                  </a:lnTo>
                  <a:lnTo>
                    <a:pt x="10025" y="7329"/>
                  </a:lnTo>
                  <a:cubicBezTo>
                    <a:pt x="10040" y="7331"/>
                    <a:pt x="10055" y="7331"/>
                    <a:pt x="10069" y="7331"/>
                  </a:cubicBezTo>
                  <a:cubicBezTo>
                    <a:pt x="10253" y="7331"/>
                    <a:pt x="10409" y="7195"/>
                    <a:pt x="10442" y="7007"/>
                  </a:cubicBezTo>
                  <a:lnTo>
                    <a:pt x="10704" y="5031"/>
                  </a:lnTo>
                  <a:cubicBezTo>
                    <a:pt x="10728" y="4828"/>
                    <a:pt x="10585" y="4638"/>
                    <a:pt x="10383" y="4614"/>
                  </a:cubicBezTo>
                  <a:lnTo>
                    <a:pt x="6894" y="4150"/>
                  </a:lnTo>
                  <a:lnTo>
                    <a:pt x="7358" y="673"/>
                  </a:lnTo>
                  <a:cubicBezTo>
                    <a:pt x="7382" y="471"/>
                    <a:pt x="7239" y="280"/>
                    <a:pt x="7037" y="256"/>
                  </a:cubicBezTo>
                  <a:lnTo>
                    <a:pt x="5072" y="6"/>
                  </a:lnTo>
                  <a:cubicBezTo>
                    <a:pt x="5050" y="3"/>
                    <a:pt x="5029" y="1"/>
                    <a:pt x="5007"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399" name="Google Shape;7399;p74"/>
            <p:cNvSpPr/>
            <p:nvPr/>
          </p:nvSpPr>
          <p:spPr>
            <a:xfrm>
              <a:off x="2108002" y="1123773"/>
              <a:ext cx="349902" cy="435733"/>
            </a:xfrm>
            <a:custGeom>
              <a:avLst/>
              <a:gdLst/>
              <a:ahLst/>
              <a:cxnLst/>
              <a:rect l="l" t="t" r="r" b="b"/>
              <a:pathLst>
                <a:path w="10848" h="13509" extrusionOk="0">
                  <a:moveTo>
                    <a:pt x="4155" y="414"/>
                  </a:moveTo>
                  <a:cubicBezTo>
                    <a:pt x="4444" y="414"/>
                    <a:pt x="4730" y="589"/>
                    <a:pt x="4787" y="982"/>
                  </a:cubicBezTo>
                  <a:cubicBezTo>
                    <a:pt x="4811" y="1173"/>
                    <a:pt x="4763" y="1375"/>
                    <a:pt x="4632" y="1518"/>
                  </a:cubicBezTo>
                  <a:lnTo>
                    <a:pt x="3846" y="1673"/>
                  </a:lnTo>
                  <a:cubicBezTo>
                    <a:pt x="3668" y="1578"/>
                    <a:pt x="3549" y="1411"/>
                    <a:pt x="3513" y="1209"/>
                  </a:cubicBezTo>
                  <a:cubicBezTo>
                    <a:pt x="3398" y="710"/>
                    <a:pt x="3779" y="414"/>
                    <a:pt x="4155" y="414"/>
                  </a:cubicBezTo>
                  <a:close/>
                  <a:moveTo>
                    <a:pt x="7872" y="2734"/>
                  </a:moveTo>
                  <a:cubicBezTo>
                    <a:pt x="8128" y="2734"/>
                    <a:pt x="8354" y="2914"/>
                    <a:pt x="8406" y="3185"/>
                  </a:cubicBezTo>
                  <a:lnTo>
                    <a:pt x="9787" y="10746"/>
                  </a:lnTo>
                  <a:cubicBezTo>
                    <a:pt x="9835" y="11043"/>
                    <a:pt x="9645" y="11329"/>
                    <a:pt x="9335" y="11377"/>
                  </a:cubicBezTo>
                  <a:lnTo>
                    <a:pt x="3072" y="12520"/>
                  </a:lnTo>
                  <a:cubicBezTo>
                    <a:pt x="3037" y="12527"/>
                    <a:pt x="3002" y="12530"/>
                    <a:pt x="2968" y="12530"/>
                  </a:cubicBezTo>
                  <a:cubicBezTo>
                    <a:pt x="2711" y="12530"/>
                    <a:pt x="2483" y="12342"/>
                    <a:pt x="2441" y="12079"/>
                  </a:cubicBezTo>
                  <a:lnTo>
                    <a:pt x="1060" y="4519"/>
                  </a:lnTo>
                  <a:cubicBezTo>
                    <a:pt x="1013" y="4221"/>
                    <a:pt x="1215" y="3935"/>
                    <a:pt x="1513" y="3888"/>
                  </a:cubicBezTo>
                  <a:lnTo>
                    <a:pt x="2251" y="3745"/>
                  </a:lnTo>
                  <a:cubicBezTo>
                    <a:pt x="2294" y="3960"/>
                    <a:pt x="2483" y="4107"/>
                    <a:pt x="2694" y="4107"/>
                  </a:cubicBezTo>
                  <a:cubicBezTo>
                    <a:pt x="2717" y="4107"/>
                    <a:pt x="2740" y="4105"/>
                    <a:pt x="2763" y="4102"/>
                  </a:cubicBezTo>
                  <a:lnTo>
                    <a:pt x="6668" y="3387"/>
                  </a:lnTo>
                  <a:cubicBezTo>
                    <a:pt x="6906" y="3340"/>
                    <a:pt x="7061" y="3114"/>
                    <a:pt x="7025" y="2875"/>
                  </a:cubicBezTo>
                  <a:lnTo>
                    <a:pt x="7763" y="2745"/>
                  </a:lnTo>
                  <a:cubicBezTo>
                    <a:pt x="7800" y="2737"/>
                    <a:pt x="7836" y="2734"/>
                    <a:pt x="7872" y="2734"/>
                  </a:cubicBezTo>
                  <a:close/>
                  <a:moveTo>
                    <a:pt x="4146" y="0"/>
                  </a:moveTo>
                  <a:cubicBezTo>
                    <a:pt x="4083" y="0"/>
                    <a:pt x="4018" y="6"/>
                    <a:pt x="3953" y="18"/>
                  </a:cubicBezTo>
                  <a:cubicBezTo>
                    <a:pt x="3358" y="125"/>
                    <a:pt x="2965" y="697"/>
                    <a:pt x="3084" y="1292"/>
                  </a:cubicBezTo>
                  <a:cubicBezTo>
                    <a:pt x="3108" y="1459"/>
                    <a:pt x="3179" y="1625"/>
                    <a:pt x="3287" y="1768"/>
                  </a:cubicBezTo>
                  <a:lnTo>
                    <a:pt x="2513" y="1911"/>
                  </a:lnTo>
                  <a:cubicBezTo>
                    <a:pt x="2203" y="1971"/>
                    <a:pt x="1989" y="2280"/>
                    <a:pt x="2048" y="2602"/>
                  </a:cubicBezTo>
                  <a:lnTo>
                    <a:pt x="2096" y="2875"/>
                  </a:lnTo>
                  <a:lnTo>
                    <a:pt x="810" y="3114"/>
                  </a:lnTo>
                  <a:cubicBezTo>
                    <a:pt x="322" y="3197"/>
                    <a:pt x="1" y="3661"/>
                    <a:pt x="96" y="4149"/>
                  </a:cubicBezTo>
                  <a:lnTo>
                    <a:pt x="1667" y="12770"/>
                  </a:lnTo>
                  <a:cubicBezTo>
                    <a:pt x="1742" y="13206"/>
                    <a:pt x="2121" y="13509"/>
                    <a:pt x="2549" y="13509"/>
                  </a:cubicBezTo>
                  <a:cubicBezTo>
                    <a:pt x="2600" y="13509"/>
                    <a:pt x="2651" y="13505"/>
                    <a:pt x="2703" y="13496"/>
                  </a:cubicBezTo>
                  <a:lnTo>
                    <a:pt x="10037" y="12150"/>
                  </a:lnTo>
                  <a:cubicBezTo>
                    <a:pt x="10526" y="12067"/>
                    <a:pt x="10847" y="11603"/>
                    <a:pt x="10764" y="11115"/>
                  </a:cubicBezTo>
                  <a:lnTo>
                    <a:pt x="9180" y="2483"/>
                  </a:lnTo>
                  <a:cubicBezTo>
                    <a:pt x="9107" y="2052"/>
                    <a:pt x="8737" y="1751"/>
                    <a:pt x="8316" y="1751"/>
                  </a:cubicBezTo>
                  <a:cubicBezTo>
                    <a:pt x="8260" y="1751"/>
                    <a:pt x="8202" y="1757"/>
                    <a:pt x="8144" y="1768"/>
                  </a:cubicBezTo>
                  <a:lnTo>
                    <a:pt x="6859" y="1994"/>
                  </a:lnTo>
                  <a:lnTo>
                    <a:pt x="6811" y="1721"/>
                  </a:lnTo>
                  <a:cubicBezTo>
                    <a:pt x="6757" y="1431"/>
                    <a:pt x="6510" y="1237"/>
                    <a:pt x="6226" y="1237"/>
                  </a:cubicBezTo>
                  <a:cubicBezTo>
                    <a:pt x="6195" y="1237"/>
                    <a:pt x="6164" y="1240"/>
                    <a:pt x="6132" y="1244"/>
                  </a:cubicBezTo>
                  <a:lnTo>
                    <a:pt x="5180" y="1423"/>
                  </a:lnTo>
                  <a:cubicBezTo>
                    <a:pt x="5239" y="1244"/>
                    <a:pt x="5251" y="1066"/>
                    <a:pt x="5215" y="899"/>
                  </a:cubicBezTo>
                  <a:cubicBezTo>
                    <a:pt x="5120" y="370"/>
                    <a:pt x="4658" y="0"/>
                    <a:pt x="4146"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400" name="Google Shape;7400;p74"/>
            <p:cNvSpPr/>
            <p:nvPr/>
          </p:nvSpPr>
          <p:spPr>
            <a:xfrm>
              <a:off x="2170222" y="1280275"/>
              <a:ext cx="60059" cy="49866"/>
            </a:xfrm>
            <a:custGeom>
              <a:avLst/>
              <a:gdLst/>
              <a:ahLst/>
              <a:cxnLst/>
              <a:rect l="l" t="t" r="r" b="b"/>
              <a:pathLst>
                <a:path w="1862" h="1546" extrusionOk="0">
                  <a:moveTo>
                    <a:pt x="1002" y="1"/>
                  </a:moveTo>
                  <a:cubicBezTo>
                    <a:pt x="958" y="1"/>
                    <a:pt x="914" y="4"/>
                    <a:pt x="869" y="12"/>
                  </a:cubicBezTo>
                  <a:cubicBezTo>
                    <a:pt x="191" y="131"/>
                    <a:pt x="0" y="1012"/>
                    <a:pt x="572" y="1405"/>
                  </a:cubicBezTo>
                  <a:cubicBezTo>
                    <a:pt x="710" y="1502"/>
                    <a:pt x="860" y="1545"/>
                    <a:pt x="1007" y="1545"/>
                  </a:cubicBezTo>
                  <a:cubicBezTo>
                    <a:pt x="1453" y="1545"/>
                    <a:pt x="1861" y="1142"/>
                    <a:pt x="1762" y="631"/>
                  </a:cubicBezTo>
                  <a:cubicBezTo>
                    <a:pt x="1699" y="259"/>
                    <a:pt x="1369"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401" name="Google Shape;7401;p74"/>
            <p:cNvSpPr/>
            <p:nvPr/>
          </p:nvSpPr>
          <p:spPr>
            <a:xfrm>
              <a:off x="2238344" y="1265566"/>
              <a:ext cx="124053" cy="43931"/>
            </a:xfrm>
            <a:custGeom>
              <a:avLst/>
              <a:gdLst/>
              <a:ahLst/>
              <a:cxnLst/>
              <a:rect l="l" t="t" r="r" b="b"/>
              <a:pathLst>
                <a:path w="3846" h="1362" extrusionOk="0">
                  <a:moveTo>
                    <a:pt x="3262" y="0"/>
                  </a:moveTo>
                  <a:cubicBezTo>
                    <a:pt x="3223" y="0"/>
                    <a:pt x="3182" y="5"/>
                    <a:pt x="3139" y="15"/>
                  </a:cubicBezTo>
                  <a:lnTo>
                    <a:pt x="3151" y="15"/>
                  </a:lnTo>
                  <a:lnTo>
                    <a:pt x="555" y="492"/>
                  </a:lnTo>
                  <a:cubicBezTo>
                    <a:pt x="0" y="569"/>
                    <a:pt x="108" y="1362"/>
                    <a:pt x="598" y="1362"/>
                  </a:cubicBezTo>
                  <a:cubicBezTo>
                    <a:pt x="633" y="1362"/>
                    <a:pt x="671" y="1358"/>
                    <a:pt x="710" y="1349"/>
                  </a:cubicBezTo>
                  <a:lnTo>
                    <a:pt x="3294" y="873"/>
                  </a:lnTo>
                  <a:cubicBezTo>
                    <a:pt x="3846" y="784"/>
                    <a:pt x="3753" y="0"/>
                    <a:pt x="326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402" name="Google Shape;7402;p74"/>
            <p:cNvSpPr/>
            <p:nvPr/>
          </p:nvSpPr>
          <p:spPr>
            <a:xfrm>
              <a:off x="2182898" y="1349784"/>
              <a:ext cx="60123" cy="49866"/>
            </a:xfrm>
            <a:custGeom>
              <a:avLst/>
              <a:gdLst/>
              <a:ahLst/>
              <a:cxnLst/>
              <a:rect l="l" t="t" r="r" b="b"/>
              <a:pathLst>
                <a:path w="1864" h="1546" extrusionOk="0">
                  <a:moveTo>
                    <a:pt x="1013" y="1"/>
                  </a:moveTo>
                  <a:cubicBezTo>
                    <a:pt x="970" y="1"/>
                    <a:pt x="926" y="4"/>
                    <a:pt x="881" y="12"/>
                  </a:cubicBezTo>
                  <a:cubicBezTo>
                    <a:pt x="191" y="131"/>
                    <a:pt x="0" y="1012"/>
                    <a:pt x="572" y="1405"/>
                  </a:cubicBezTo>
                  <a:cubicBezTo>
                    <a:pt x="710" y="1502"/>
                    <a:pt x="861" y="1545"/>
                    <a:pt x="1008" y="1545"/>
                  </a:cubicBezTo>
                  <a:cubicBezTo>
                    <a:pt x="1454" y="1545"/>
                    <a:pt x="1864" y="1145"/>
                    <a:pt x="1774" y="643"/>
                  </a:cubicBezTo>
                  <a:cubicBezTo>
                    <a:pt x="1700" y="260"/>
                    <a:pt x="1378" y="1"/>
                    <a:pt x="101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403" name="Google Shape;7403;p74"/>
            <p:cNvSpPr/>
            <p:nvPr/>
          </p:nvSpPr>
          <p:spPr>
            <a:xfrm>
              <a:off x="2252504" y="1335140"/>
              <a:ext cx="121279" cy="43544"/>
            </a:xfrm>
            <a:custGeom>
              <a:avLst/>
              <a:gdLst/>
              <a:ahLst/>
              <a:cxnLst/>
              <a:rect l="l" t="t" r="r" b="b"/>
              <a:pathLst>
                <a:path w="3760" h="1350" extrusionOk="0">
                  <a:moveTo>
                    <a:pt x="3129" y="0"/>
                  </a:moveTo>
                  <a:cubicBezTo>
                    <a:pt x="3117" y="0"/>
                    <a:pt x="3105" y="1"/>
                    <a:pt x="3093" y="2"/>
                  </a:cubicBezTo>
                  <a:lnTo>
                    <a:pt x="497" y="478"/>
                  </a:lnTo>
                  <a:cubicBezTo>
                    <a:pt x="1" y="628"/>
                    <a:pt x="120" y="1349"/>
                    <a:pt x="617" y="1349"/>
                  </a:cubicBezTo>
                  <a:cubicBezTo>
                    <a:pt x="632" y="1349"/>
                    <a:pt x="648" y="1348"/>
                    <a:pt x="664" y="1347"/>
                  </a:cubicBezTo>
                  <a:lnTo>
                    <a:pt x="3260" y="883"/>
                  </a:lnTo>
                  <a:cubicBezTo>
                    <a:pt x="3760" y="731"/>
                    <a:pt x="3635" y="0"/>
                    <a:pt x="3129"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404" name="Google Shape;7404;p74"/>
            <p:cNvSpPr/>
            <p:nvPr/>
          </p:nvSpPr>
          <p:spPr>
            <a:xfrm>
              <a:off x="2196316" y="1424293"/>
              <a:ext cx="60156" cy="49834"/>
            </a:xfrm>
            <a:custGeom>
              <a:avLst/>
              <a:gdLst/>
              <a:ahLst/>
              <a:cxnLst/>
              <a:rect l="l" t="t" r="r" b="b"/>
              <a:pathLst>
                <a:path w="1865" h="1545" extrusionOk="0">
                  <a:moveTo>
                    <a:pt x="1014" y="0"/>
                  </a:moveTo>
                  <a:cubicBezTo>
                    <a:pt x="971" y="0"/>
                    <a:pt x="927" y="4"/>
                    <a:pt x="882" y="12"/>
                  </a:cubicBezTo>
                  <a:cubicBezTo>
                    <a:pt x="191" y="131"/>
                    <a:pt x="1" y="1012"/>
                    <a:pt x="572" y="1405"/>
                  </a:cubicBezTo>
                  <a:cubicBezTo>
                    <a:pt x="711" y="1502"/>
                    <a:pt x="861" y="1545"/>
                    <a:pt x="1008" y="1545"/>
                  </a:cubicBezTo>
                  <a:cubicBezTo>
                    <a:pt x="1455" y="1545"/>
                    <a:pt x="1865" y="1142"/>
                    <a:pt x="1775" y="631"/>
                  </a:cubicBezTo>
                  <a:cubicBezTo>
                    <a:pt x="1701" y="259"/>
                    <a:pt x="1379" y="0"/>
                    <a:pt x="1014"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405" name="Google Shape;7405;p74"/>
            <p:cNvSpPr/>
            <p:nvPr/>
          </p:nvSpPr>
          <p:spPr>
            <a:xfrm>
              <a:off x="2265568" y="1409230"/>
              <a:ext cx="121924" cy="43931"/>
            </a:xfrm>
            <a:custGeom>
              <a:avLst/>
              <a:gdLst/>
              <a:ahLst/>
              <a:cxnLst/>
              <a:rect l="l" t="t" r="r" b="b"/>
              <a:pathLst>
                <a:path w="3780" h="1362" extrusionOk="0">
                  <a:moveTo>
                    <a:pt x="3163" y="0"/>
                  </a:moveTo>
                  <a:cubicBezTo>
                    <a:pt x="3148" y="0"/>
                    <a:pt x="3132" y="1"/>
                    <a:pt x="3117" y="2"/>
                  </a:cubicBezTo>
                  <a:lnTo>
                    <a:pt x="3117" y="14"/>
                  </a:lnTo>
                  <a:lnTo>
                    <a:pt x="521" y="479"/>
                  </a:lnTo>
                  <a:cubicBezTo>
                    <a:pt x="1" y="617"/>
                    <a:pt x="120" y="1362"/>
                    <a:pt x="629" y="1362"/>
                  </a:cubicBezTo>
                  <a:cubicBezTo>
                    <a:pt x="644" y="1362"/>
                    <a:pt x="660" y="1361"/>
                    <a:pt x="676" y="1360"/>
                  </a:cubicBezTo>
                  <a:lnTo>
                    <a:pt x="3271" y="883"/>
                  </a:lnTo>
                  <a:cubicBezTo>
                    <a:pt x="3780" y="733"/>
                    <a:pt x="3660" y="0"/>
                    <a:pt x="3163"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406" name="Google Shape;7406;p74"/>
            <p:cNvSpPr/>
            <p:nvPr/>
          </p:nvSpPr>
          <p:spPr>
            <a:xfrm>
              <a:off x="2608019" y="1251439"/>
              <a:ext cx="196272" cy="181563"/>
            </a:xfrm>
            <a:custGeom>
              <a:avLst/>
              <a:gdLst/>
              <a:ahLst/>
              <a:cxnLst/>
              <a:rect l="l" t="t" r="r" b="b"/>
              <a:pathLst>
                <a:path w="6085" h="5629" extrusionOk="0">
                  <a:moveTo>
                    <a:pt x="3608" y="1"/>
                  </a:moveTo>
                  <a:lnTo>
                    <a:pt x="1215" y="1620"/>
                  </a:lnTo>
                  <a:cubicBezTo>
                    <a:pt x="250" y="2275"/>
                    <a:pt x="0" y="3585"/>
                    <a:pt x="655" y="4549"/>
                  </a:cubicBezTo>
                  <a:lnTo>
                    <a:pt x="762" y="4704"/>
                  </a:lnTo>
                  <a:cubicBezTo>
                    <a:pt x="1171" y="5305"/>
                    <a:pt x="1833" y="5629"/>
                    <a:pt x="2508" y="5629"/>
                  </a:cubicBezTo>
                  <a:cubicBezTo>
                    <a:pt x="2916" y="5629"/>
                    <a:pt x="3328" y="5510"/>
                    <a:pt x="3691" y="5264"/>
                  </a:cubicBezTo>
                  <a:lnTo>
                    <a:pt x="6085" y="3644"/>
                  </a:lnTo>
                  <a:lnTo>
                    <a:pt x="3608" y="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407" name="Google Shape;7407;p74"/>
            <p:cNvSpPr/>
            <p:nvPr/>
          </p:nvSpPr>
          <p:spPr>
            <a:xfrm>
              <a:off x="2740909" y="1176188"/>
              <a:ext cx="195885" cy="181660"/>
            </a:xfrm>
            <a:custGeom>
              <a:avLst/>
              <a:gdLst/>
              <a:ahLst/>
              <a:cxnLst/>
              <a:rect l="l" t="t" r="r" b="b"/>
              <a:pathLst>
                <a:path w="6073" h="5632" extrusionOk="0">
                  <a:moveTo>
                    <a:pt x="3579" y="1"/>
                  </a:moveTo>
                  <a:cubicBezTo>
                    <a:pt x="3169" y="1"/>
                    <a:pt x="2755" y="120"/>
                    <a:pt x="2393" y="369"/>
                  </a:cubicBezTo>
                  <a:lnTo>
                    <a:pt x="0" y="1989"/>
                  </a:lnTo>
                  <a:lnTo>
                    <a:pt x="2477" y="5632"/>
                  </a:lnTo>
                  <a:lnTo>
                    <a:pt x="4870" y="4001"/>
                  </a:lnTo>
                  <a:cubicBezTo>
                    <a:pt x="5822" y="3346"/>
                    <a:pt x="6072" y="2036"/>
                    <a:pt x="5429" y="1072"/>
                  </a:cubicBezTo>
                  <a:lnTo>
                    <a:pt x="5429" y="1072"/>
                  </a:lnTo>
                  <a:lnTo>
                    <a:pt x="5429" y="1084"/>
                  </a:lnTo>
                  <a:lnTo>
                    <a:pt x="5310" y="917"/>
                  </a:lnTo>
                  <a:cubicBezTo>
                    <a:pt x="4904" y="319"/>
                    <a:pt x="4247" y="1"/>
                    <a:pt x="3579"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408" name="Google Shape;7408;p74"/>
            <p:cNvSpPr/>
            <p:nvPr/>
          </p:nvSpPr>
          <p:spPr>
            <a:xfrm>
              <a:off x="1083390" y="98419"/>
              <a:ext cx="349902" cy="436120"/>
            </a:xfrm>
            <a:custGeom>
              <a:avLst/>
              <a:gdLst/>
              <a:ahLst/>
              <a:cxnLst/>
              <a:rect l="l" t="t" r="r" b="b"/>
              <a:pathLst>
                <a:path w="10848" h="13521" extrusionOk="0">
                  <a:moveTo>
                    <a:pt x="4159" y="435"/>
                  </a:moveTo>
                  <a:cubicBezTo>
                    <a:pt x="4446" y="435"/>
                    <a:pt x="4730" y="607"/>
                    <a:pt x="4787" y="994"/>
                  </a:cubicBezTo>
                  <a:cubicBezTo>
                    <a:pt x="4811" y="1196"/>
                    <a:pt x="4763" y="1387"/>
                    <a:pt x="4632" y="1541"/>
                  </a:cubicBezTo>
                  <a:lnTo>
                    <a:pt x="3846" y="1684"/>
                  </a:lnTo>
                  <a:cubicBezTo>
                    <a:pt x="3668" y="1589"/>
                    <a:pt x="3549" y="1422"/>
                    <a:pt x="3513" y="1232"/>
                  </a:cubicBezTo>
                  <a:cubicBezTo>
                    <a:pt x="3398" y="732"/>
                    <a:pt x="3782" y="435"/>
                    <a:pt x="4159" y="435"/>
                  </a:cubicBezTo>
                  <a:close/>
                  <a:moveTo>
                    <a:pt x="7866" y="2749"/>
                  </a:moveTo>
                  <a:cubicBezTo>
                    <a:pt x="8129" y="2749"/>
                    <a:pt x="8364" y="2930"/>
                    <a:pt x="8406" y="3208"/>
                  </a:cubicBezTo>
                  <a:lnTo>
                    <a:pt x="9788" y="10769"/>
                  </a:lnTo>
                  <a:cubicBezTo>
                    <a:pt x="9835" y="11066"/>
                    <a:pt x="9645" y="11340"/>
                    <a:pt x="9347" y="11400"/>
                  </a:cubicBezTo>
                  <a:lnTo>
                    <a:pt x="3084" y="12543"/>
                  </a:lnTo>
                  <a:cubicBezTo>
                    <a:pt x="3049" y="12550"/>
                    <a:pt x="3014" y="12553"/>
                    <a:pt x="2980" y="12553"/>
                  </a:cubicBezTo>
                  <a:cubicBezTo>
                    <a:pt x="2723" y="12553"/>
                    <a:pt x="2495" y="12365"/>
                    <a:pt x="2453" y="12102"/>
                  </a:cubicBezTo>
                  <a:lnTo>
                    <a:pt x="1072" y="4530"/>
                  </a:lnTo>
                  <a:cubicBezTo>
                    <a:pt x="1013" y="4232"/>
                    <a:pt x="1215" y="3958"/>
                    <a:pt x="1513" y="3899"/>
                  </a:cubicBezTo>
                  <a:lnTo>
                    <a:pt x="2263" y="3768"/>
                  </a:lnTo>
                  <a:cubicBezTo>
                    <a:pt x="2294" y="3977"/>
                    <a:pt x="2472" y="4122"/>
                    <a:pt x="2677" y="4122"/>
                  </a:cubicBezTo>
                  <a:cubicBezTo>
                    <a:pt x="2705" y="4122"/>
                    <a:pt x="2734" y="4119"/>
                    <a:pt x="2763" y="4113"/>
                  </a:cubicBezTo>
                  <a:lnTo>
                    <a:pt x="6680" y="3399"/>
                  </a:lnTo>
                  <a:cubicBezTo>
                    <a:pt x="6906" y="3363"/>
                    <a:pt x="7073" y="3125"/>
                    <a:pt x="7025" y="2899"/>
                  </a:cubicBezTo>
                  <a:lnTo>
                    <a:pt x="7775" y="2756"/>
                  </a:lnTo>
                  <a:cubicBezTo>
                    <a:pt x="7806" y="2751"/>
                    <a:pt x="7836" y="2749"/>
                    <a:pt x="7866" y="2749"/>
                  </a:cubicBezTo>
                  <a:close/>
                  <a:moveTo>
                    <a:pt x="4133" y="0"/>
                  </a:moveTo>
                  <a:cubicBezTo>
                    <a:pt x="4070" y="0"/>
                    <a:pt x="4006" y="6"/>
                    <a:pt x="3942" y="17"/>
                  </a:cubicBezTo>
                  <a:cubicBezTo>
                    <a:pt x="3346" y="136"/>
                    <a:pt x="2953" y="708"/>
                    <a:pt x="3072" y="1303"/>
                  </a:cubicBezTo>
                  <a:cubicBezTo>
                    <a:pt x="3108" y="1482"/>
                    <a:pt x="3180" y="1649"/>
                    <a:pt x="3287" y="1779"/>
                  </a:cubicBezTo>
                  <a:lnTo>
                    <a:pt x="2513" y="1922"/>
                  </a:lnTo>
                  <a:cubicBezTo>
                    <a:pt x="2203" y="1982"/>
                    <a:pt x="1989" y="2291"/>
                    <a:pt x="2049" y="2601"/>
                  </a:cubicBezTo>
                  <a:lnTo>
                    <a:pt x="2096" y="2887"/>
                  </a:lnTo>
                  <a:lnTo>
                    <a:pt x="810" y="3125"/>
                  </a:lnTo>
                  <a:cubicBezTo>
                    <a:pt x="322" y="3208"/>
                    <a:pt x="1" y="3673"/>
                    <a:pt x="96" y="4149"/>
                  </a:cubicBezTo>
                  <a:lnTo>
                    <a:pt x="1668" y="12781"/>
                  </a:lnTo>
                  <a:cubicBezTo>
                    <a:pt x="1742" y="13217"/>
                    <a:pt x="2121" y="13520"/>
                    <a:pt x="2549" y="13520"/>
                  </a:cubicBezTo>
                  <a:cubicBezTo>
                    <a:pt x="2600" y="13520"/>
                    <a:pt x="2651" y="13516"/>
                    <a:pt x="2703" y="13507"/>
                  </a:cubicBezTo>
                  <a:lnTo>
                    <a:pt x="10038" y="12162"/>
                  </a:lnTo>
                  <a:cubicBezTo>
                    <a:pt x="10526" y="12066"/>
                    <a:pt x="10847" y="11602"/>
                    <a:pt x="10752" y="11126"/>
                  </a:cubicBezTo>
                  <a:lnTo>
                    <a:pt x="9192" y="2506"/>
                  </a:lnTo>
                  <a:cubicBezTo>
                    <a:pt x="9108" y="2074"/>
                    <a:pt x="8735" y="1763"/>
                    <a:pt x="8312" y="1763"/>
                  </a:cubicBezTo>
                  <a:cubicBezTo>
                    <a:pt x="8257" y="1763"/>
                    <a:pt x="8201" y="1769"/>
                    <a:pt x="8145" y="1779"/>
                  </a:cubicBezTo>
                  <a:lnTo>
                    <a:pt x="6859" y="2018"/>
                  </a:lnTo>
                  <a:lnTo>
                    <a:pt x="6811" y="1744"/>
                  </a:lnTo>
                  <a:cubicBezTo>
                    <a:pt x="6748" y="1458"/>
                    <a:pt x="6506" y="1258"/>
                    <a:pt x="6228" y="1258"/>
                  </a:cubicBezTo>
                  <a:cubicBezTo>
                    <a:pt x="6193" y="1258"/>
                    <a:pt x="6157" y="1261"/>
                    <a:pt x="6120" y="1268"/>
                  </a:cubicBezTo>
                  <a:lnTo>
                    <a:pt x="5180" y="1434"/>
                  </a:lnTo>
                  <a:cubicBezTo>
                    <a:pt x="5227" y="1268"/>
                    <a:pt x="5239" y="1089"/>
                    <a:pt x="5204" y="922"/>
                  </a:cubicBezTo>
                  <a:cubicBezTo>
                    <a:pt x="5119" y="381"/>
                    <a:pt x="4655" y="0"/>
                    <a:pt x="4133"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409" name="Google Shape;7409;p74"/>
            <p:cNvSpPr/>
            <p:nvPr/>
          </p:nvSpPr>
          <p:spPr>
            <a:xfrm>
              <a:off x="1145609" y="255566"/>
              <a:ext cx="60059" cy="49898"/>
            </a:xfrm>
            <a:custGeom>
              <a:avLst/>
              <a:gdLst/>
              <a:ahLst/>
              <a:cxnLst/>
              <a:rect l="l" t="t" r="r" b="b"/>
              <a:pathLst>
                <a:path w="1862" h="1547" extrusionOk="0">
                  <a:moveTo>
                    <a:pt x="1015" y="1"/>
                  </a:moveTo>
                  <a:cubicBezTo>
                    <a:pt x="967" y="1"/>
                    <a:pt x="918" y="5"/>
                    <a:pt x="870" y="15"/>
                  </a:cubicBezTo>
                  <a:cubicBezTo>
                    <a:pt x="191" y="134"/>
                    <a:pt x="0" y="1015"/>
                    <a:pt x="572" y="1408"/>
                  </a:cubicBezTo>
                  <a:cubicBezTo>
                    <a:pt x="709" y="1504"/>
                    <a:pt x="857" y="1547"/>
                    <a:pt x="1002" y="1547"/>
                  </a:cubicBezTo>
                  <a:cubicBezTo>
                    <a:pt x="1451" y="1547"/>
                    <a:pt x="1862" y="1138"/>
                    <a:pt x="1763" y="634"/>
                  </a:cubicBezTo>
                  <a:cubicBezTo>
                    <a:pt x="1700" y="266"/>
                    <a:pt x="1377" y="1"/>
                    <a:pt x="1015"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410" name="Google Shape;7410;p74"/>
            <p:cNvSpPr/>
            <p:nvPr/>
          </p:nvSpPr>
          <p:spPr>
            <a:xfrm>
              <a:off x="1213797" y="241019"/>
              <a:ext cx="124472" cy="43706"/>
            </a:xfrm>
            <a:custGeom>
              <a:avLst/>
              <a:gdLst/>
              <a:ahLst/>
              <a:cxnLst/>
              <a:rect l="l" t="t" r="r" b="b"/>
              <a:pathLst>
                <a:path w="3859" h="1355" extrusionOk="0">
                  <a:moveTo>
                    <a:pt x="3261" y="1"/>
                  </a:moveTo>
                  <a:cubicBezTo>
                    <a:pt x="3226" y="1"/>
                    <a:pt x="3188" y="5"/>
                    <a:pt x="3149" y="14"/>
                  </a:cubicBezTo>
                  <a:lnTo>
                    <a:pt x="3137" y="14"/>
                  </a:lnTo>
                  <a:lnTo>
                    <a:pt x="542" y="490"/>
                  </a:lnTo>
                  <a:cubicBezTo>
                    <a:pt x="0" y="580"/>
                    <a:pt x="111" y="1354"/>
                    <a:pt x="620" y="1354"/>
                  </a:cubicBezTo>
                  <a:cubicBezTo>
                    <a:pt x="648" y="1354"/>
                    <a:pt x="678" y="1352"/>
                    <a:pt x="708" y="1347"/>
                  </a:cubicBezTo>
                  <a:lnTo>
                    <a:pt x="3292" y="871"/>
                  </a:lnTo>
                  <a:cubicBezTo>
                    <a:pt x="3858" y="793"/>
                    <a:pt x="3751" y="1"/>
                    <a:pt x="3261"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411" name="Google Shape;7411;p74"/>
            <p:cNvSpPr/>
            <p:nvPr/>
          </p:nvSpPr>
          <p:spPr>
            <a:xfrm>
              <a:off x="1158286" y="325172"/>
              <a:ext cx="60059" cy="49866"/>
            </a:xfrm>
            <a:custGeom>
              <a:avLst/>
              <a:gdLst/>
              <a:ahLst/>
              <a:cxnLst/>
              <a:rect l="l" t="t" r="r" b="b"/>
              <a:pathLst>
                <a:path w="1862" h="1546" extrusionOk="0">
                  <a:moveTo>
                    <a:pt x="1002" y="1"/>
                  </a:moveTo>
                  <a:cubicBezTo>
                    <a:pt x="958" y="1"/>
                    <a:pt x="914" y="4"/>
                    <a:pt x="870" y="12"/>
                  </a:cubicBezTo>
                  <a:cubicBezTo>
                    <a:pt x="191" y="131"/>
                    <a:pt x="0" y="1012"/>
                    <a:pt x="560" y="1405"/>
                  </a:cubicBezTo>
                  <a:cubicBezTo>
                    <a:pt x="701" y="1502"/>
                    <a:pt x="854" y="1545"/>
                    <a:pt x="1002" y="1545"/>
                  </a:cubicBezTo>
                  <a:cubicBezTo>
                    <a:pt x="1453" y="1545"/>
                    <a:pt x="1861" y="1142"/>
                    <a:pt x="1762" y="631"/>
                  </a:cubicBezTo>
                  <a:cubicBezTo>
                    <a:pt x="1699" y="259"/>
                    <a:pt x="1369"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412" name="Google Shape;7412;p74"/>
            <p:cNvSpPr/>
            <p:nvPr/>
          </p:nvSpPr>
          <p:spPr>
            <a:xfrm>
              <a:off x="1227795" y="310528"/>
              <a:ext cx="121376" cy="43512"/>
            </a:xfrm>
            <a:custGeom>
              <a:avLst/>
              <a:gdLst/>
              <a:ahLst/>
              <a:cxnLst/>
              <a:rect l="l" t="t" r="r" b="b"/>
              <a:pathLst>
                <a:path w="3763" h="1349" extrusionOk="0">
                  <a:moveTo>
                    <a:pt x="3132" y="0"/>
                  </a:moveTo>
                  <a:cubicBezTo>
                    <a:pt x="3120" y="0"/>
                    <a:pt x="3108" y="1"/>
                    <a:pt x="3096" y="2"/>
                  </a:cubicBezTo>
                  <a:lnTo>
                    <a:pt x="500" y="478"/>
                  </a:lnTo>
                  <a:cubicBezTo>
                    <a:pt x="0" y="618"/>
                    <a:pt x="125" y="1348"/>
                    <a:pt x="631" y="1348"/>
                  </a:cubicBezTo>
                  <a:cubicBezTo>
                    <a:pt x="643" y="1348"/>
                    <a:pt x="655" y="1348"/>
                    <a:pt x="667" y="1347"/>
                  </a:cubicBezTo>
                  <a:lnTo>
                    <a:pt x="3263" y="871"/>
                  </a:lnTo>
                  <a:cubicBezTo>
                    <a:pt x="3763" y="731"/>
                    <a:pt x="3638" y="0"/>
                    <a:pt x="313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413" name="Google Shape;7413;p74"/>
            <p:cNvSpPr/>
            <p:nvPr/>
          </p:nvSpPr>
          <p:spPr>
            <a:xfrm>
              <a:off x="1171736" y="399294"/>
              <a:ext cx="60156" cy="50189"/>
            </a:xfrm>
            <a:custGeom>
              <a:avLst/>
              <a:gdLst/>
              <a:ahLst/>
              <a:cxnLst/>
              <a:rect l="l" t="t" r="r" b="b"/>
              <a:pathLst>
                <a:path w="1865" h="1556" extrusionOk="0">
                  <a:moveTo>
                    <a:pt x="1013" y="1"/>
                  </a:moveTo>
                  <a:cubicBezTo>
                    <a:pt x="970" y="1"/>
                    <a:pt x="926" y="4"/>
                    <a:pt x="881" y="12"/>
                  </a:cubicBezTo>
                  <a:cubicBezTo>
                    <a:pt x="202" y="131"/>
                    <a:pt x="0" y="1012"/>
                    <a:pt x="572" y="1417"/>
                  </a:cubicBezTo>
                  <a:cubicBezTo>
                    <a:pt x="708" y="1513"/>
                    <a:pt x="857" y="1556"/>
                    <a:pt x="1002" y="1556"/>
                  </a:cubicBezTo>
                  <a:cubicBezTo>
                    <a:pt x="1451" y="1556"/>
                    <a:pt x="1864" y="1147"/>
                    <a:pt x="1774" y="643"/>
                  </a:cubicBezTo>
                  <a:cubicBezTo>
                    <a:pt x="1700" y="260"/>
                    <a:pt x="1378" y="1"/>
                    <a:pt x="101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414" name="Google Shape;7414;p74"/>
            <p:cNvSpPr/>
            <p:nvPr/>
          </p:nvSpPr>
          <p:spPr>
            <a:xfrm>
              <a:off x="1240697" y="384586"/>
              <a:ext cx="122440" cy="44028"/>
            </a:xfrm>
            <a:custGeom>
              <a:avLst/>
              <a:gdLst/>
              <a:ahLst/>
              <a:cxnLst/>
              <a:rect l="l" t="t" r="r" b="b"/>
              <a:pathLst>
                <a:path w="3796" h="1365" extrusionOk="0">
                  <a:moveTo>
                    <a:pt x="3182" y="0"/>
                  </a:moveTo>
                  <a:cubicBezTo>
                    <a:pt x="3163" y="0"/>
                    <a:pt x="3144" y="1"/>
                    <a:pt x="3125" y="4"/>
                  </a:cubicBezTo>
                  <a:lnTo>
                    <a:pt x="529" y="480"/>
                  </a:lnTo>
                  <a:cubicBezTo>
                    <a:pt x="1" y="606"/>
                    <a:pt x="126" y="1364"/>
                    <a:pt x="627" y="1364"/>
                  </a:cubicBezTo>
                  <a:cubicBezTo>
                    <a:pt x="646" y="1364"/>
                    <a:pt x="664" y="1363"/>
                    <a:pt x="684" y="1361"/>
                  </a:cubicBezTo>
                  <a:lnTo>
                    <a:pt x="3279" y="885"/>
                  </a:lnTo>
                  <a:cubicBezTo>
                    <a:pt x="3796" y="747"/>
                    <a:pt x="3682" y="0"/>
                    <a:pt x="318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415" name="Google Shape;7415;p74"/>
            <p:cNvSpPr/>
            <p:nvPr/>
          </p:nvSpPr>
          <p:spPr>
            <a:xfrm>
              <a:off x="1114516" y="708297"/>
              <a:ext cx="250396" cy="224430"/>
            </a:xfrm>
            <a:custGeom>
              <a:avLst/>
              <a:gdLst/>
              <a:ahLst/>
              <a:cxnLst/>
              <a:rect l="l" t="t" r="r" b="b"/>
              <a:pathLst>
                <a:path w="7763" h="6958" extrusionOk="0">
                  <a:moveTo>
                    <a:pt x="3922" y="1"/>
                  </a:moveTo>
                  <a:cubicBezTo>
                    <a:pt x="2892" y="1"/>
                    <a:pt x="1881" y="465"/>
                    <a:pt x="1214" y="1338"/>
                  </a:cubicBezTo>
                  <a:lnTo>
                    <a:pt x="6953" y="4969"/>
                  </a:lnTo>
                  <a:cubicBezTo>
                    <a:pt x="7763" y="3398"/>
                    <a:pt x="7239" y="1469"/>
                    <a:pt x="5751" y="528"/>
                  </a:cubicBezTo>
                  <a:cubicBezTo>
                    <a:pt x="5183" y="173"/>
                    <a:pt x="4549" y="1"/>
                    <a:pt x="3922" y="1"/>
                  </a:cubicBezTo>
                  <a:close/>
                  <a:moveTo>
                    <a:pt x="810" y="1993"/>
                  </a:moveTo>
                  <a:cubicBezTo>
                    <a:pt x="0" y="3553"/>
                    <a:pt x="524" y="5481"/>
                    <a:pt x="2012" y="6434"/>
                  </a:cubicBezTo>
                  <a:cubicBezTo>
                    <a:pt x="2576" y="6788"/>
                    <a:pt x="3206" y="6958"/>
                    <a:pt x="3829" y="6958"/>
                  </a:cubicBezTo>
                  <a:cubicBezTo>
                    <a:pt x="4863" y="6958"/>
                    <a:pt x="5880" y="6489"/>
                    <a:pt x="6548" y="5612"/>
                  </a:cubicBezTo>
                  <a:lnTo>
                    <a:pt x="810" y="1993"/>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416" name="Google Shape;7416;p74"/>
            <p:cNvSpPr/>
            <p:nvPr/>
          </p:nvSpPr>
          <p:spPr>
            <a:xfrm>
              <a:off x="1583407" y="226472"/>
              <a:ext cx="196272" cy="181918"/>
            </a:xfrm>
            <a:custGeom>
              <a:avLst/>
              <a:gdLst/>
              <a:ahLst/>
              <a:cxnLst/>
              <a:rect l="l" t="t" r="r" b="b"/>
              <a:pathLst>
                <a:path w="6085" h="5640" extrusionOk="0">
                  <a:moveTo>
                    <a:pt x="3608" y="0"/>
                  </a:moveTo>
                  <a:lnTo>
                    <a:pt x="1215" y="1631"/>
                  </a:lnTo>
                  <a:cubicBezTo>
                    <a:pt x="251" y="2286"/>
                    <a:pt x="1" y="3596"/>
                    <a:pt x="655" y="4560"/>
                  </a:cubicBezTo>
                  <a:lnTo>
                    <a:pt x="763" y="4715"/>
                  </a:lnTo>
                  <a:cubicBezTo>
                    <a:pt x="1171" y="5316"/>
                    <a:pt x="1833" y="5640"/>
                    <a:pt x="2508" y="5640"/>
                  </a:cubicBezTo>
                  <a:cubicBezTo>
                    <a:pt x="2916" y="5640"/>
                    <a:pt x="3328" y="5521"/>
                    <a:pt x="3692" y="5275"/>
                  </a:cubicBezTo>
                  <a:lnTo>
                    <a:pt x="6085" y="3644"/>
                  </a:lnTo>
                  <a:lnTo>
                    <a:pt x="3608" y="0"/>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417" name="Google Shape;7417;p74"/>
            <p:cNvSpPr/>
            <p:nvPr/>
          </p:nvSpPr>
          <p:spPr>
            <a:xfrm>
              <a:off x="1716297" y="151317"/>
              <a:ext cx="196272" cy="181563"/>
            </a:xfrm>
            <a:custGeom>
              <a:avLst/>
              <a:gdLst/>
              <a:ahLst/>
              <a:cxnLst/>
              <a:rect l="l" t="t" r="r" b="b"/>
              <a:pathLst>
                <a:path w="6085" h="5629" extrusionOk="0">
                  <a:moveTo>
                    <a:pt x="3568" y="1"/>
                  </a:moveTo>
                  <a:cubicBezTo>
                    <a:pt x="3162" y="1"/>
                    <a:pt x="2752" y="119"/>
                    <a:pt x="2393" y="366"/>
                  </a:cubicBezTo>
                  <a:lnTo>
                    <a:pt x="0" y="1985"/>
                  </a:lnTo>
                  <a:lnTo>
                    <a:pt x="2477" y="5628"/>
                  </a:lnTo>
                  <a:lnTo>
                    <a:pt x="4870" y="4009"/>
                  </a:lnTo>
                  <a:cubicBezTo>
                    <a:pt x="5834" y="3354"/>
                    <a:pt x="6084" y="2044"/>
                    <a:pt x="5417" y="1080"/>
                  </a:cubicBezTo>
                  <a:lnTo>
                    <a:pt x="5310" y="925"/>
                  </a:lnTo>
                  <a:cubicBezTo>
                    <a:pt x="4902" y="324"/>
                    <a:pt x="4240" y="1"/>
                    <a:pt x="356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418" name="Google Shape;7418;p74"/>
            <p:cNvSpPr/>
            <p:nvPr/>
          </p:nvSpPr>
          <p:spPr>
            <a:xfrm>
              <a:off x="1526186" y="602242"/>
              <a:ext cx="345677" cy="344032"/>
            </a:xfrm>
            <a:custGeom>
              <a:avLst/>
              <a:gdLst/>
              <a:ahLst/>
              <a:cxnLst/>
              <a:rect l="l" t="t" r="r" b="b"/>
              <a:pathLst>
                <a:path w="10717" h="10666" extrusionOk="0">
                  <a:moveTo>
                    <a:pt x="4999" y="1"/>
                  </a:moveTo>
                  <a:cubicBezTo>
                    <a:pt x="4821" y="1"/>
                    <a:pt x="4665" y="136"/>
                    <a:pt x="4644" y="328"/>
                  </a:cubicBezTo>
                  <a:lnTo>
                    <a:pt x="4180" y="3805"/>
                  </a:lnTo>
                  <a:lnTo>
                    <a:pt x="703" y="3340"/>
                  </a:lnTo>
                  <a:cubicBezTo>
                    <a:pt x="688" y="3338"/>
                    <a:pt x="673" y="3338"/>
                    <a:pt x="659" y="3338"/>
                  </a:cubicBezTo>
                  <a:cubicBezTo>
                    <a:pt x="474" y="3338"/>
                    <a:pt x="308" y="3474"/>
                    <a:pt x="286" y="3662"/>
                  </a:cubicBezTo>
                  <a:lnTo>
                    <a:pt x="24" y="5638"/>
                  </a:lnTo>
                  <a:cubicBezTo>
                    <a:pt x="1" y="5840"/>
                    <a:pt x="143" y="6031"/>
                    <a:pt x="346" y="6055"/>
                  </a:cubicBezTo>
                  <a:lnTo>
                    <a:pt x="346" y="6043"/>
                  </a:lnTo>
                  <a:lnTo>
                    <a:pt x="3822" y="6507"/>
                  </a:lnTo>
                  <a:lnTo>
                    <a:pt x="3370" y="9984"/>
                  </a:lnTo>
                  <a:cubicBezTo>
                    <a:pt x="3334" y="10186"/>
                    <a:pt x="3477" y="10377"/>
                    <a:pt x="3691" y="10401"/>
                  </a:cubicBezTo>
                  <a:lnTo>
                    <a:pt x="5656" y="10663"/>
                  </a:lnTo>
                  <a:cubicBezTo>
                    <a:pt x="5671" y="10664"/>
                    <a:pt x="5686" y="10665"/>
                    <a:pt x="5700" y="10665"/>
                  </a:cubicBezTo>
                  <a:cubicBezTo>
                    <a:pt x="5885" y="10665"/>
                    <a:pt x="6051" y="10529"/>
                    <a:pt x="6073" y="10341"/>
                  </a:cubicBezTo>
                  <a:lnTo>
                    <a:pt x="6537" y="6864"/>
                  </a:lnTo>
                  <a:lnTo>
                    <a:pt x="10014" y="7329"/>
                  </a:lnTo>
                  <a:cubicBezTo>
                    <a:pt x="10028" y="7331"/>
                    <a:pt x="10043" y="7331"/>
                    <a:pt x="10058" y="7331"/>
                  </a:cubicBezTo>
                  <a:cubicBezTo>
                    <a:pt x="10243" y="7331"/>
                    <a:pt x="10408" y="7195"/>
                    <a:pt x="10430" y="7007"/>
                  </a:cubicBezTo>
                  <a:lnTo>
                    <a:pt x="10692" y="5031"/>
                  </a:lnTo>
                  <a:cubicBezTo>
                    <a:pt x="10716" y="4828"/>
                    <a:pt x="10573" y="4638"/>
                    <a:pt x="10371" y="4614"/>
                  </a:cubicBezTo>
                  <a:lnTo>
                    <a:pt x="6894" y="4150"/>
                  </a:lnTo>
                  <a:lnTo>
                    <a:pt x="7347" y="673"/>
                  </a:lnTo>
                  <a:cubicBezTo>
                    <a:pt x="7382" y="471"/>
                    <a:pt x="7240" y="280"/>
                    <a:pt x="7025" y="256"/>
                  </a:cubicBezTo>
                  <a:lnTo>
                    <a:pt x="5061" y="6"/>
                  </a:lnTo>
                  <a:cubicBezTo>
                    <a:pt x="5040" y="3"/>
                    <a:pt x="5019" y="1"/>
                    <a:pt x="4999"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419" name="Google Shape;7419;p74"/>
            <p:cNvSpPr/>
            <p:nvPr/>
          </p:nvSpPr>
          <p:spPr>
            <a:xfrm>
              <a:off x="1083390" y="1123290"/>
              <a:ext cx="349902" cy="435862"/>
            </a:xfrm>
            <a:custGeom>
              <a:avLst/>
              <a:gdLst/>
              <a:ahLst/>
              <a:cxnLst/>
              <a:rect l="l" t="t" r="r" b="b"/>
              <a:pathLst>
                <a:path w="10848" h="13513" extrusionOk="0">
                  <a:moveTo>
                    <a:pt x="4155" y="429"/>
                  </a:moveTo>
                  <a:cubicBezTo>
                    <a:pt x="4444" y="429"/>
                    <a:pt x="4730" y="604"/>
                    <a:pt x="4787" y="997"/>
                  </a:cubicBezTo>
                  <a:cubicBezTo>
                    <a:pt x="4811" y="1188"/>
                    <a:pt x="4763" y="1390"/>
                    <a:pt x="4632" y="1533"/>
                  </a:cubicBezTo>
                  <a:lnTo>
                    <a:pt x="3846" y="1688"/>
                  </a:lnTo>
                  <a:cubicBezTo>
                    <a:pt x="3668" y="1593"/>
                    <a:pt x="3549" y="1426"/>
                    <a:pt x="3513" y="1224"/>
                  </a:cubicBezTo>
                  <a:cubicBezTo>
                    <a:pt x="3399" y="725"/>
                    <a:pt x="3779" y="429"/>
                    <a:pt x="4155" y="429"/>
                  </a:cubicBezTo>
                  <a:close/>
                  <a:moveTo>
                    <a:pt x="7868" y="2749"/>
                  </a:moveTo>
                  <a:cubicBezTo>
                    <a:pt x="8125" y="2749"/>
                    <a:pt x="8354" y="2938"/>
                    <a:pt x="8406" y="3200"/>
                  </a:cubicBezTo>
                  <a:lnTo>
                    <a:pt x="9788" y="10761"/>
                  </a:lnTo>
                  <a:cubicBezTo>
                    <a:pt x="9835" y="11058"/>
                    <a:pt x="9645" y="11344"/>
                    <a:pt x="9347" y="11392"/>
                  </a:cubicBezTo>
                  <a:lnTo>
                    <a:pt x="3084" y="12535"/>
                  </a:lnTo>
                  <a:cubicBezTo>
                    <a:pt x="3049" y="12542"/>
                    <a:pt x="3014" y="12545"/>
                    <a:pt x="2980" y="12545"/>
                  </a:cubicBezTo>
                  <a:cubicBezTo>
                    <a:pt x="2723" y="12545"/>
                    <a:pt x="2495" y="12357"/>
                    <a:pt x="2453" y="12094"/>
                  </a:cubicBezTo>
                  <a:lnTo>
                    <a:pt x="1060" y="4534"/>
                  </a:lnTo>
                  <a:cubicBezTo>
                    <a:pt x="1013" y="4236"/>
                    <a:pt x="1215" y="3950"/>
                    <a:pt x="1513" y="3903"/>
                  </a:cubicBezTo>
                  <a:lnTo>
                    <a:pt x="2251" y="3760"/>
                  </a:lnTo>
                  <a:cubicBezTo>
                    <a:pt x="2294" y="3975"/>
                    <a:pt x="2483" y="4122"/>
                    <a:pt x="2695" y="4122"/>
                  </a:cubicBezTo>
                  <a:cubicBezTo>
                    <a:pt x="2717" y="4122"/>
                    <a:pt x="2740" y="4120"/>
                    <a:pt x="2763" y="4117"/>
                  </a:cubicBezTo>
                  <a:lnTo>
                    <a:pt x="6668" y="3402"/>
                  </a:lnTo>
                  <a:cubicBezTo>
                    <a:pt x="6906" y="3355"/>
                    <a:pt x="7061" y="3129"/>
                    <a:pt x="7025" y="2890"/>
                  </a:cubicBezTo>
                  <a:lnTo>
                    <a:pt x="7764" y="2760"/>
                  </a:lnTo>
                  <a:cubicBezTo>
                    <a:pt x="7799" y="2752"/>
                    <a:pt x="7834" y="2749"/>
                    <a:pt x="7868" y="2749"/>
                  </a:cubicBezTo>
                  <a:close/>
                  <a:moveTo>
                    <a:pt x="4154" y="0"/>
                  </a:moveTo>
                  <a:cubicBezTo>
                    <a:pt x="4084" y="0"/>
                    <a:pt x="4013" y="7"/>
                    <a:pt x="3942" y="21"/>
                  </a:cubicBezTo>
                  <a:cubicBezTo>
                    <a:pt x="3346" y="128"/>
                    <a:pt x="2953" y="700"/>
                    <a:pt x="3072" y="1307"/>
                  </a:cubicBezTo>
                  <a:cubicBezTo>
                    <a:pt x="3108" y="1474"/>
                    <a:pt x="3180" y="1640"/>
                    <a:pt x="3287" y="1783"/>
                  </a:cubicBezTo>
                  <a:lnTo>
                    <a:pt x="2513" y="1926"/>
                  </a:lnTo>
                  <a:cubicBezTo>
                    <a:pt x="2203" y="1986"/>
                    <a:pt x="2001" y="2283"/>
                    <a:pt x="2049" y="2605"/>
                  </a:cubicBezTo>
                  <a:lnTo>
                    <a:pt x="2096" y="2879"/>
                  </a:lnTo>
                  <a:lnTo>
                    <a:pt x="810" y="3117"/>
                  </a:lnTo>
                  <a:cubicBezTo>
                    <a:pt x="322" y="3200"/>
                    <a:pt x="1" y="3664"/>
                    <a:pt x="96" y="4153"/>
                  </a:cubicBezTo>
                  <a:lnTo>
                    <a:pt x="1668" y="12785"/>
                  </a:lnTo>
                  <a:cubicBezTo>
                    <a:pt x="1742" y="13210"/>
                    <a:pt x="2121" y="13512"/>
                    <a:pt x="2549" y="13512"/>
                  </a:cubicBezTo>
                  <a:cubicBezTo>
                    <a:pt x="2600" y="13512"/>
                    <a:pt x="2651" y="13508"/>
                    <a:pt x="2703" y="13499"/>
                  </a:cubicBezTo>
                  <a:lnTo>
                    <a:pt x="10038" y="12154"/>
                  </a:lnTo>
                  <a:cubicBezTo>
                    <a:pt x="10526" y="12070"/>
                    <a:pt x="10847" y="11606"/>
                    <a:pt x="10752" y="11118"/>
                  </a:cubicBezTo>
                  <a:lnTo>
                    <a:pt x="9180" y="2486"/>
                  </a:lnTo>
                  <a:cubicBezTo>
                    <a:pt x="9107" y="2055"/>
                    <a:pt x="8728" y="1755"/>
                    <a:pt x="8313" y="1755"/>
                  </a:cubicBezTo>
                  <a:cubicBezTo>
                    <a:pt x="8257" y="1755"/>
                    <a:pt x="8201" y="1760"/>
                    <a:pt x="8145" y="1771"/>
                  </a:cubicBezTo>
                  <a:lnTo>
                    <a:pt x="6859" y="2009"/>
                  </a:lnTo>
                  <a:lnTo>
                    <a:pt x="6811" y="1736"/>
                  </a:lnTo>
                  <a:cubicBezTo>
                    <a:pt x="6757" y="1446"/>
                    <a:pt x="6500" y="1252"/>
                    <a:pt x="6223" y="1252"/>
                  </a:cubicBezTo>
                  <a:cubicBezTo>
                    <a:pt x="6193" y="1252"/>
                    <a:pt x="6163" y="1255"/>
                    <a:pt x="6132" y="1259"/>
                  </a:cubicBezTo>
                  <a:lnTo>
                    <a:pt x="5180" y="1438"/>
                  </a:lnTo>
                  <a:cubicBezTo>
                    <a:pt x="5239" y="1259"/>
                    <a:pt x="5251" y="1081"/>
                    <a:pt x="5216" y="914"/>
                  </a:cubicBezTo>
                  <a:cubicBezTo>
                    <a:pt x="5132" y="378"/>
                    <a:pt x="4677" y="0"/>
                    <a:pt x="4154"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420" name="Google Shape;7420;p74"/>
            <p:cNvSpPr/>
            <p:nvPr/>
          </p:nvSpPr>
          <p:spPr>
            <a:xfrm>
              <a:off x="1145609" y="1280275"/>
              <a:ext cx="60059" cy="49866"/>
            </a:xfrm>
            <a:custGeom>
              <a:avLst/>
              <a:gdLst/>
              <a:ahLst/>
              <a:cxnLst/>
              <a:rect l="l" t="t" r="r" b="b"/>
              <a:pathLst>
                <a:path w="1862" h="1546" extrusionOk="0">
                  <a:moveTo>
                    <a:pt x="1002" y="1"/>
                  </a:moveTo>
                  <a:cubicBezTo>
                    <a:pt x="958" y="1"/>
                    <a:pt x="914" y="4"/>
                    <a:pt x="870" y="12"/>
                  </a:cubicBezTo>
                  <a:cubicBezTo>
                    <a:pt x="191" y="131"/>
                    <a:pt x="0" y="1012"/>
                    <a:pt x="572" y="1405"/>
                  </a:cubicBezTo>
                  <a:cubicBezTo>
                    <a:pt x="710" y="1502"/>
                    <a:pt x="861" y="1545"/>
                    <a:pt x="1007" y="1545"/>
                  </a:cubicBezTo>
                  <a:cubicBezTo>
                    <a:pt x="1453" y="1545"/>
                    <a:pt x="1861" y="1142"/>
                    <a:pt x="1763" y="631"/>
                  </a:cubicBezTo>
                  <a:cubicBezTo>
                    <a:pt x="1699" y="259"/>
                    <a:pt x="1369"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421" name="Google Shape;7421;p74"/>
            <p:cNvSpPr/>
            <p:nvPr/>
          </p:nvSpPr>
          <p:spPr>
            <a:xfrm>
              <a:off x="1213345" y="1265502"/>
              <a:ext cx="125117" cy="43996"/>
            </a:xfrm>
            <a:custGeom>
              <a:avLst/>
              <a:gdLst/>
              <a:ahLst/>
              <a:cxnLst/>
              <a:rect l="l" t="t" r="r" b="b"/>
              <a:pathLst>
                <a:path w="3879" h="1364" extrusionOk="0">
                  <a:moveTo>
                    <a:pt x="3293" y="0"/>
                  </a:moveTo>
                  <a:cubicBezTo>
                    <a:pt x="3252" y="0"/>
                    <a:pt x="3209" y="6"/>
                    <a:pt x="3163" y="17"/>
                  </a:cubicBezTo>
                  <a:lnTo>
                    <a:pt x="3151" y="17"/>
                  </a:lnTo>
                  <a:lnTo>
                    <a:pt x="556" y="494"/>
                  </a:lnTo>
                  <a:cubicBezTo>
                    <a:pt x="0" y="571"/>
                    <a:pt x="108" y="1364"/>
                    <a:pt x="608" y="1364"/>
                  </a:cubicBezTo>
                  <a:cubicBezTo>
                    <a:pt x="644" y="1364"/>
                    <a:pt x="682" y="1360"/>
                    <a:pt x="722" y="1351"/>
                  </a:cubicBezTo>
                  <a:lnTo>
                    <a:pt x="3306" y="875"/>
                  </a:lnTo>
                  <a:cubicBezTo>
                    <a:pt x="3878" y="809"/>
                    <a:pt x="3789" y="0"/>
                    <a:pt x="3293"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422" name="Google Shape;7422;p74"/>
            <p:cNvSpPr/>
            <p:nvPr/>
          </p:nvSpPr>
          <p:spPr>
            <a:xfrm>
              <a:off x="1158286" y="1349784"/>
              <a:ext cx="60059" cy="49866"/>
            </a:xfrm>
            <a:custGeom>
              <a:avLst/>
              <a:gdLst/>
              <a:ahLst/>
              <a:cxnLst/>
              <a:rect l="l" t="t" r="r" b="b"/>
              <a:pathLst>
                <a:path w="1862" h="1546" extrusionOk="0">
                  <a:moveTo>
                    <a:pt x="1002" y="1"/>
                  </a:moveTo>
                  <a:cubicBezTo>
                    <a:pt x="958" y="1"/>
                    <a:pt x="914" y="4"/>
                    <a:pt x="870" y="12"/>
                  </a:cubicBezTo>
                  <a:cubicBezTo>
                    <a:pt x="191" y="131"/>
                    <a:pt x="0" y="1012"/>
                    <a:pt x="560" y="1405"/>
                  </a:cubicBezTo>
                  <a:cubicBezTo>
                    <a:pt x="701" y="1502"/>
                    <a:pt x="854" y="1545"/>
                    <a:pt x="1003" y="1545"/>
                  </a:cubicBezTo>
                  <a:cubicBezTo>
                    <a:pt x="1454" y="1545"/>
                    <a:pt x="1861" y="1145"/>
                    <a:pt x="1762" y="643"/>
                  </a:cubicBezTo>
                  <a:cubicBezTo>
                    <a:pt x="1699" y="260"/>
                    <a:pt x="1369"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423" name="Google Shape;7423;p74"/>
            <p:cNvSpPr/>
            <p:nvPr/>
          </p:nvSpPr>
          <p:spPr>
            <a:xfrm>
              <a:off x="1227892" y="1335140"/>
              <a:ext cx="121279" cy="43544"/>
            </a:xfrm>
            <a:custGeom>
              <a:avLst/>
              <a:gdLst/>
              <a:ahLst/>
              <a:cxnLst/>
              <a:rect l="l" t="t" r="r" b="b"/>
              <a:pathLst>
                <a:path w="3760" h="1350" extrusionOk="0">
                  <a:moveTo>
                    <a:pt x="3129" y="0"/>
                  </a:moveTo>
                  <a:cubicBezTo>
                    <a:pt x="3117" y="0"/>
                    <a:pt x="3105" y="1"/>
                    <a:pt x="3093" y="2"/>
                  </a:cubicBezTo>
                  <a:lnTo>
                    <a:pt x="497" y="478"/>
                  </a:lnTo>
                  <a:cubicBezTo>
                    <a:pt x="1" y="628"/>
                    <a:pt x="120" y="1349"/>
                    <a:pt x="617" y="1349"/>
                  </a:cubicBezTo>
                  <a:cubicBezTo>
                    <a:pt x="632" y="1349"/>
                    <a:pt x="648" y="1348"/>
                    <a:pt x="664" y="1347"/>
                  </a:cubicBezTo>
                  <a:lnTo>
                    <a:pt x="3260" y="883"/>
                  </a:lnTo>
                  <a:cubicBezTo>
                    <a:pt x="3760" y="731"/>
                    <a:pt x="3635" y="0"/>
                    <a:pt x="3129"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424" name="Google Shape;7424;p74"/>
            <p:cNvSpPr/>
            <p:nvPr/>
          </p:nvSpPr>
          <p:spPr>
            <a:xfrm>
              <a:off x="1171736" y="1424293"/>
              <a:ext cx="60123" cy="49834"/>
            </a:xfrm>
            <a:custGeom>
              <a:avLst/>
              <a:gdLst/>
              <a:ahLst/>
              <a:cxnLst/>
              <a:rect l="l" t="t" r="r" b="b"/>
              <a:pathLst>
                <a:path w="1864" h="1545" extrusionOk="0">
                  <a:moveTo>
                    <a:pt x="1013" y="0"/>
                  </a:moveTo>
                  <a:cubicBezTo>
                    <a:pt x="970" y="0"/>
                    <a:pt x="926" y="4"/>
                    <a:pt x="881" y="12"/>
                  </a:cubicBezTo>
                  <a:cubicBezTo>
                    <a:pt x="202" y="131"/>
                    <a:pt x="0" y="1012"/>
                    <a:pt x="572" y="1405"/>
                  </a:cubicBezTo>
                  <a:cubicBezTo>
                    <a:pt x="710" y="1502"/>
                    <a:pt x="860" y="1545"/>
                    <a:pt x="1007" y="1545"/>
                  </a:cubicBezTo>
                  <a:cubicBezTo>
                    <a:pt x="1454" y="1545"/>
                    <a:pt x="1864" y="1142"/>
                    <a:pt x="1774" y="631"/>
                  </a:cubicBezTo>
                  <a:cubicBezTo>
                    <a:pt x="1700" y="259"/>
                    <a:pt x="1378" y="0"/>
                    <a:pt x="1013"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425" name="Google Shape;7425;p74"/>
            <p:cNvSpPr/>
            <p:nvPr/>
          </p:nvSpPr>
          <p:spPr>
            <a:xfrm>
              <a:off x="1241342" y="1409230"/>
              <a:ext cx="121537" cy="43931"/>
            </a:xfrm>
            <a:custGeom>
              <a:avLst/>
              <a:gdLst/>
              <a:ahLst/>
              <a:cxnLst/>
              <a:rect l="l" t="t" r="r" b="b"/>
              <a:pathLst>
                <a:path w="3768" h="1362" extrusionOk="0">
                  <a:moveTo>
                    <a:pt x="3141" y="0"/>
                  </a:moveTo>
                  <a:cubicBezTo>
                    <a:pt x="3125" y="0"/>
                    <a:pt x="3109" y="1"/>
                    <a:pt x="3093" y="2"/>
                  </a:cubicBezTo>
                  <a:lnTo>
                    <a:pt x="3105" y="14"/>
                  </a:lnTo>
                  <a:lnTo>
                    <a:pt x="509" y="479"/>
                  </a:lnTo>
                  <a:cubicBezTo>
                    <a:pt x="1" y="617"/>
                    <a:pt x="109" y="1362"/>
                    <a:pt x="617" y="1362"/>
                  </a:cubicBezTo>
                  <a:cubicBezTo>
                    <a:pt x="632" y="1362"/>
                    <a:pt x="648" y="1361"/>
                    <a:pt x="664" y="1360"/>
                  </a:cubicBezTo>
                  <a:lnTo>
                    <a:pt x="3259" y="883"/>
                  </a:lnTo>
                  <a:cubicBezTo>
                    <a:pt x="3768" y="733"/>
                    <a:pt x="3648" y="0"/>
                    <a:pt x="3141"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426" name="Google Shape;7426;p74"/>
            <p:cNvSpPr/>
            <p:nvPr/>
          </p:nvSpPr>
          <p:spPr>
            <a:xfrm>
              <a:off x="1583407" y="1251439"/>
              <a:ext cx="196272" cy="181563"/>
            </a:xfrm>
            <a:custGeom>
              <a:avLst/>
              <a:gdLst/>
              <a:ahLst/>
              <a:cxnLst/>
              <a:rect l="l" t="t" r="r" b="b"/>
              <a:pathLst>
                <a:path w="6085" h="5629" extrusionOk="0">
                  <a:moveTo>
                    <a:pt x="3608" y="1"/>
                  </a:moveTo>
                  <a:lnTo>
                    <a:pt x="1215" y="1620"/>
                  </a:lnTo>
                  <a:cubicBezTo>
                    <a:pt x="251" y="2275"/>
                    <a:pt x="1" y="3585"/>
                    <a:pt x="655" y="4549"/>
                  </a:cubicBezTo>
                  <a:lnTo>
                    <a:pt x="763" y="4704"/>
                  </a:lnTo>
                  <a:cubicBezTo>
                    <a:pt x="1171" y="5305"/>
                    <a:pt x="1833" y="5629"/>
                    <a:pt x="2508" y="5629"/>
                  </a:cubicBezTo>
                  <a:cubicBezTo>
                    <a:pt x="2916" y="5629"/>
                    <a:pt x="3328" y="5510"/>
                    <a:pt x="3692" y="5264"/>
                  </a:cubicBezTo>
                  <a:lnTo>
                    <a:pt x="6085" y="3644"/>
                  </a:lnTo>
                  <a:lnTo>
                    <a:pt x="3608" y="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427" name="Google Shape;7427;p74"/>
            <p:cNvSpPr/>
            <p:nvPr/>
          </p:nvSpPr>
          <p:spPr>
            <a:xfrm>
              <a:off x="1716297" y="1176188"/>
              <a:ext cx="195885" cy="181660"/>
            </a:xfrm>
            <a:custGeom>
              <a:avLst/>
              <a:gdLst/>
              <a:ahLst/>
              <a:cxnLst/>
              <a:rect l="l" t="t" r="r" b="b"/>
              <a:pathLst>
                <a:path w="6073" h="5632" extrusionOk="0">
                  <a:moveTo>
                    <a:pt x="3579" y="1"/>
                  </a:moveTo>
                  <a:cubicBezTo>
                    <a:pt x="3169" y="1"/>
                    <a:pt x="2755" y="120"/>
                    <a:pt x="2393" y="369"/>
                  </a:cubicBezTo>
                  <a:lnTo>
                    <a:pt x="0" y="1989"/>
                  </a:lnTo>
                  <a:lnTo>
                    <a:pt x="2477" y="5632"/>
                  </a:lnTo>
                  <a:lnTo>
                    <a:pt x="4870" y="4001"/>
                  </a:lnTo>
                  <a:cubicBezTo>
                    <a:pt x="5822" y="3346"/>
                    <a:pt x="6072" y="2036"/>
                    <a:pt x="5417" y="1072"/>
                  </a:cubicBezTo>
                  <a:lnTo>
                    <a:pt x="5417" y="1072"/>
                  </a:lnTo>
                  <a:lnTo>
                    <a:pt x="5417" y="1084"/>
                  </a:lnTo>
                  <a:lnTo>
                    <a:pt x="5310" y="917"/>
                  </a:lnTo>
                  <a:cubicBezTo>
                    <a:pt x="4904" y="319"/>
                    <a:pt x="4247" y="1"/>
                    <a:pt x="3579"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428" name="Google Shape;7428;p74"/>
            <p:cNvSpPr/>
            <p:nvPr/>
          </p:nvSpPr>
          <p:spPr>
            <a:xfrm>
              <a:off x="58777" y="99161"/>
              <a:ext cx="349902" cy="435088"/>
            </a:xfrm>
            <a:custGeom>
              <a:avLst/>
              <a:gdLst/>
              <a:ahLst/>
              <a:cxnLst/>
              <a:rect l="l" t="t" r="r" b="b"/>
              <a:pathLst>
                <a:path w="10848" h="13489" extrusionOk="0">
                  <a:moveTo>
                    <a:pt x="4152" y="412"/>
                  </a:moveTo>
                  <a:cubicBezTo>
                    <a:pt x="4441" y="412"/>
                    <a:pt x="4724" y="584"/>
                    <a:pt x="4775" y="971"/>
                  </a:cubicBezTo>
                  <a:cubicBezTo>
                    <a:pt x="4811" y="1173"/>
                    <a:pt x="4751" y="1364"/>
                    <a:pt x="4632" y="1518"/>
                  </a:cubicBezTo>
                  <a:lnTo>
                    <a:pt x="3835" y="1661"/>
                  </a:lnTo>
                  <a:cubicBezTo>
                    <a:pt x="3668" y="1566"/>
                    <a:pt x="3549" y="1399"/>
                    <a:pt x="3501" y="1209"/>
                  </a:cubicBezTo>
                  <a:cubicBezTo>
                    <a:pt x="3386" y="709"/>
                    <a:pt x="3774" y="412"/>
                    <a:pt x="4152" y="412"/>
                  </a:cubicBezTo>
                  <a:close/>
                  <a:moveTo>
                    <a:pt x="7855" y="2726"/>
                  </a:moveTo>
                  <a:cubicBezTo>
                    <a:pt x="8117" y="2726"/>
                    <a:pt x="8352" y="2907"/>
                    <a:pt x="8395" y="3185"/>
                  </a:cubicBezTo>
                  <a:lnTo>
                    <a:pt x="9788" y="10746"/>
                  </a:lnTo>
                  <a:cubicBezTo>
                    <a:pt x="9835" y="11043"/>
                    <a:pt x="9633" y="11329"/>
                    <a:pt x="9335" y="11377"/>
                  </a:cubicBezTo>
                  <a:lnTo>
                    <a:pt x="3073" y="12520"/>
                  </a:lnTo>
                  <a:cubicBezTo>
                    <a:pt x="3037" y="12527"/>
                    <a:pt x="3002" y="12530"/>
                    <a:pt x="2968" y="12530"/>
                  </a:cubicBezTo>
                  <a:cubicBezTo>
                    <a:pt x="2711" y="12530"/>
                    <a:pt x="2482" y="12342"/>
                    <a:pt x="2430" y="12079"/>
                  </a:cubicBezTo>
                  <a:lnTo>
                    <a:pt x="1072" y="4519"/>
                  </a:lnTo>
                  <a:cubicBezTo>
                    <a:pt x="1013" y="4209"/>
                    <a:pt x="1215" y="3935"/>
                    <a:pt x="1513" y="3876"/>
                  </a:cubicBezTo>
                  <a:lnTo>
                    <a:pt x="2263" y="3745"/>
                  </a:lnTo>
                  <a:cubicBezTo>
                    <a:pt x="2294" y="3954"/>
                    <a:pt x="2473" y="4099"/>
                    <a:pt x="2677" y="4099"/>
                  </a:cubicBezTo>
                  <a:cubicBezTo>
                    <a:pt x="2705" y="4099"/>
                    <a:pt x="2734" y="4096"/>
                    <a:pt x="2763" y="4090"/>
                  </a:cubicBezTo>
                  <a:lnTo>
                    <a:pt x="6680" y="3376"/>
                  </a:lnTo>
                  <a:cubicBezTo>
                    <a:pt x="6906" y="3328"/>
                    <a:pt x="7061" y="3102"/>
                    <a:pt x="7025" y="2876"/>
                  </a:cubicBezTo>
                  <a:lnTo>
                    <a:pt x="7764" y="2733"/>
                  </a:lnTo>
                  <a:cubicBezTo>
                    <a:pt x="7794" y="2728"/>
                    <a:pt x="7825" y="2726"/>
                    <a:pt x="7855" y="2726"/>
                  </a:cubicBezTo>
                  <a:close/>
                  <a:moveTo>
                    <a:pt x="4138" y="1"/>
                  </a:moveTo>
                  <a:cubicBezTo>
                    <a:pt x="4073" y="1"/>
                    <a:pt x="4008" y="6"/>
                    <a:pt x="3942" y="18"/>
                  </a:cubicBezTo>
                  <a:cubicBezTo>
                    <a:pt x="3358" y="125"/>
                    <a:pt x="2965" y="697"/>
                    <a:pt x="3073" y="1280"/>
                  </a:cubicBezTo>
                  <a:cubicBezTo>
                    <a:pt x="3108" y="1459"/>
                    <a:pt x="3180" y="1614"/>
                    <a:pt x="3287" y="1756"/>
                  </a:cubicBezTo>
                  <a:lnTo>
                    <a:pt x="2513" y="1911"/>
                  </a:lnTo>
                  <a:cubicBezTo>
                    <a:pt x="2192" y="1971"/>
                    <a:pt x="1989" y="2268"/>
                    <a:pt x="2037" y="2590"/>
                  </a:cubicBezTo>
                  <a:lnTo>
                    <a:pt x="2096" y="2876"/>
                  </a:lnTo>
                  <a:lnTo>
                    <a:pt x="798" y="3102"/>
                  </a:lnTo>
                  <a:cubicBezTo>
                    <a:pt x="322" y="3185"/>
                    <a:pt x="1" y="3650"/>
                    <a:pt x="84" y="4138"/>
                  </a:cubicBezTo>
                  <a:lnTo>
                    <a:pt x="1668" y="12770"/>
                  </a:lnTo>
                  <a:cubicBezTo>
                    <a:pt x="1752" y="13189"/>
                    <a:pt x="2122" y="13489"/>
                    <a:pt x="2535" y="13489"/>
                  </a:cubicBezTo>
                  <a:cubicBezTo>
                    <a:pt x="2591" y="13489"/>
                    <a:pt x="2647" y="13484"/>
                    <a:pt x="2703" y="13472"/>
                  </a:cubicBezTo>
                  <a:lnTo>
                    <a:pt x="10050" y="12139"/>
                  </a:lnTo>
                  <a:cubicBezTo>
                    <a:pt x="10526" y="12043"/>
                    <a:pt x="10847" y="11579"/>
                    <a:pt x="10764" y="11091"/>
                  </a:cubicBezTo>
                  <a:lnTo>
                    <a:pt x="9180" y="2483"/>
                  </a:lnTo>
                  <a:cubicBezTo>
                    <a:pt x="9095" y="2046"/>
                    <a:pt x="8715" y="1743"/>
                    <a:pt x="8287" y="1743"/>
                  </a:cubicBezTo>
                  <a:cubicBezTo>
                    <a:pt x="8236" y="1743"/>
                    <a:pt x="8185" y="1748"/>
                    <a:pt x="8133" y="1756"/>
                  </a:cubicBezTo>
                  <a:lnTo>
                    <a:pt x="6859" y="1995"/>
                  </a:lnTo>
                  <a:lnTo>
                    <a:pt x="6811" y="1721"/>
                  </a:lnTo>
                  <a:cubicBezTo>
                    <a:pt x="6758" y="1435"/>
                    <a:pt x="6509" y="1235"/>
                    <a:pt x="6237" y="1235"/>
                  </a:cubicBezTo>
                  <a:cubicBezTo>
                    <a:pt x="6202" y="1235"/>
                    <a:pt x="6167" y="1238"/>
                    <a:pt x="6132" y="1245"/>
                  </a:cubicBezTo>
                  <a:lnTo>
                    <a:pt x="5180" y="1411"/>
                  </a:lnTo>
                  <a:cubicBezTo>
                    <a:pt x="5228" y="1245"/>
                    <a:pt x="5240" y="1066"/>
                    <a:pt x="5216" y="899"/>
                  </a:cubicBezTo>
                  <a:cubicBezTo>
                    <a:pt x="5110" y="370"/>
                    <a:pt x="4656" y="1"/>
                    <a:pt x="413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429" name="Google Shape;7429;p74"/>
            <p:cNvSpPr/>
            <p:nvPr/>
          </p:nvSpPr>
          <p:spPr>
            <a:xfrm>
              <a:off x="120997" y="255566"/>
              <a:ext cx="60059" cy="49898"/>
            </a:xfrm>
            <a:custGeom>
              <a:avLst/>
              <a:gdLst/>
              <a:ahLst/>
              <a:cxnLst/>
              <a:rect l="l" t="t" r="r" b="b"/>
              <a:pathLst>
                <a:path w="1862" h="1547" extrusionOk="0">
                  <a:moveTo>
                    <a:pt x="1015" y="1"/>
                  </a:moveTo>
                  <a:cubicBezTo>
                    <a:pt x="967" y="1"/>
                    <a:pt x="919" y="5"/>
                    <a:pt x="870" y="15"/>
                  </a:cubicBezTo>
                  <a:cubicBezTo>
                    <a:pt x="191" y="134"/>
                    <a:pt x="1" y="1015"/>
                    <a:pt x="560" y="1408"/>
                  </a:cubicBezTo>
                  <a:cubicBezTo>
                    <a:pt x="700" y="1504"/>
                    <a:pt x="851" y="1547"/>
                    <a:pt x="997" y="1547"/>
                  </a:cubicBezTo>
                  <a:cubicBezTo>
                    <a:pt x="1451" y="1547"/>
                    <a:pt x="1862" y="1138"/>
                    <a:pt x="1763" y="634"/>
                  </a:cubicBezTo>
                  <a:cubicBezTo>
                    <a:pt x="1689" y="266"/>
                    <a:pt x="1374" y="1"/>
                    <a:pt x="1015"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430" name="Google Shape;7430;p74"/>
            <p:cNvSpPr/>
            <p:nvPr/>
          </p:nvSpPr>
          <p:spPr>
            <a:xfrm>
              <a:off x="189184" y="241019"/>
              <a:ext cx="124117" cy="43706"/>
            </a:xfrm>
            <a:custGeom>
              <a:avLst/>
              <a:gdLst/>
              <a:ahLst/>
              <a:cxnLst/>
              <a:rect l="l" t="t" r="r" b="b"/>
              <a:pathLst>
                <a:path w="3848" h="1355" extrusionOk="0">
                  <a:moveTo>
                    <a:pt x="3261" y="1"/>
                  </a:moveTo>
                  <a:cubicBezTo>
                    <a:pt x="3226" y="1"/>
                    <a:pt x="3188" y="5"/>
                    <a:pt x="3149" y="14"/>
                  </a:cubicBezTo>
                  <a:lnTo>
                    <a:pt x="3137" y="14"/>
                  </a:lnTo>
                  <a:lnTo>
                    <a:pt x="542" y="490"/>
                  </a:lnTo>
                  <a:cubicBezTo>
                    <a:pt x="0" y="580"/>
                    <a:pt x="111" y="1354"/>
                    <a:pt x="610" y="1354"/>
                  </a:cubicBezTo>
                  <a:cubicBezTo>
                    <a:pt x="638" y="1354"/>
                    <a:pt x="666" y="1352"/>
                    <a:pt x="696" y="1347"/>
                  </a:cubicBezTo>
                  <a:lnTo>
                    <a:pt x="3292" y="871"/>
                  </a:lnTo>
                  <a:cubicBezTo>
                    <a:pt x="3847" y="793"/>
                    <a:pt x="3750" y="1"/>
                    <a:pt x="3261"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431" name="Google Shape;7431;p74"/>
            <p:cNvSpPr/>
            <p:nvPr/>
          </p:nvSpPr>
          <p:spPr>
            <a:xfrm>
              <a:off x="133673" y="325172"/>
              <a:ext cx="60059" cy="49866"/>
            </a:xfrm>
            <a:custGeom>
              <a:avLst/>
              <a:gdLst/>
              <a:ahLst/>
              <a:cxnLst/>
              <a:rect l="l" t="t" r="r" b="b"/>
              <a:pathLst>
                <a:path w="1862" h="1546" extrusionOk="0">
                  <a:moveTo>
                    <a:pt x="1002" y="1"/>
                  </a:moveTo>
                  <a:cubicBezTo>
                    <a:pt x="958" y="1"/>
                    <a:pt x="914" y="4"/>
                    <a:pt x="870" y="12"/>
                  </a:cubicBezTo>
                  <a:cubicBezTo>
                    <a:pt x="191" y="131"/>
                    <a:pt x="0" y="1012"/>
                    <a:pt x="560" y="1405"/>
                  </a:cubicBezTo>
                  <a:cubicBezTo>
                    <a:pt x="701" y="1502"/>
                    <a:pt x="854" y="1545"/>
                    <a:pt x="1002" y="1545"/>
                  </a:cubicBezTo>
                  <a:cubicBezTo>
                    <a:pt x="1453" y="1545"/>
                    <a:pt x="1861" y="1142"/>
                    <a:pt x="1763" y="631"/>
                  </a:cubicBezTo>
                  <a:cubicBezTo>
                    <a:pt x="1699" y="259"/>
                    <a:pt x="1369"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432" name="Google Shape;7432;p74"/>
            <p:cNvSpPr/>
            <p:nvPr/>
          </p:nvSpPr>
          <p:spPr>
            <a:xfrm>
              <a:off x="203183" y="310528"/>
              <a:ext cx="121021" cy="43512"/>
            </a:xfrm>
            <a:custGeom>
              <a:avLst/>
              <a:gdLst/>
              <a:ahLst/>
              <a:cxnLst/>
              <a:rect l="l" t="t" r="r" b="b"/>
              <a:pathLst>
                <a:path w="3752" h="1349" extrusionOk="0">
                  <a:moveTo>
                    <a:pt x="3132" y="0"/>
                  </a:moveTo>
                  <a:cubicBezTo>
                    <a:pt x="3120" y="0"/>
                    <a:pt x="3108" y="1"/>
                    <a:pt x="3096" y="2"/>
                  </a:cubicBezTo>
                  <a:lnTo>
                    <a:pt x="501" y="478"/>
                  </a:lnTo>
                  <a:cubicBezTo>
                    <a:pt x="0" y="618"/>
                    <a:pt x="125" y="1348"/>
                    <a:pt x="620" y="1348"/>
                  </a:cubicBezTo>
                  <a:cubicBezTo>
                    <a:pt x="632" y="1348"/>
                    <a:pt x="643" y="1348"/>
                    <a:pt x="655" y="1347"/>
                  </a:cubicBezTo>
                  <a:lnTo>
                    <a:pt x="3251" y="871"/>
                  </a:lnTo>
                  <a:cubicBezTo>
                    <a:pt x="3751" y="731"/>
                    <a:pt x="3638" y="0"/>
                    <a:pt x="313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433" name="Google Shape;7433;p74"/>
            <p:cNvSpPr/>
            <p:nvPr/>
          </p:nvSpPr>
          <p:spPr>
            <a:xfrm>
              <a:off x="147124" y="399294"/>
              <a:ext cx="60156" cy="50189"/>
            </a:xfrm>
            <a:custGeom>
              <a:avLst/>
              <a:gdLst/>
              <a:ahLst/>
              <a:cxnLst/>
              <a:rect l="l" t="t" r="r" b="b"/>
              <a:pathLst>
                <a:path w="1865" h="1556" extrusionOk="0">
                  <a:moveTo>
                    <a:pt x="1013" y="1"/>
                  </a:moveTo>
                  <a:cubicBezTo>
                    <a:pt x="970" y="1"/>
                    <a:pt x="926" y="4"/>
                    <a:pt x="881" y="12"/>
                  </a:cubicBezTo>
                  <a:cubicBezTo>
                    <a:pt x="191" y="131"/>
                    <a:pt x="0" y="1012"/>
                    <a:pt x="572" y="1417"/>
                  </a:cubicBezTo>
                  <a:cubicBezTo>
                    <a:pt x="708" y="1513"/>
                    <a:pt x="857" y="1556"/>
                    <a:pt x="1002" y="1556"/>
                  </a:cubicBezTo>
                  <a:cubicBezTo>
                    <a:pt x="1451" y="1556"/>
                    <a:pt x="1864" y="1147"/>
                    <a:pt x="1774" y="643"/>
                  </a:cubicBezTo>
                  <a:cubicBezTo>
                    <a:pt x="1700" y="260"/>
                    <a:pt x="1378" y="1"/>
                    <a:pt x="101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434" name="Google Shape;7434;p74"/>
            <p:cNvSpPr/>
            <p:nvPr/>
          </p:nvSpPr>
          <p:spPr>
            <a:xfrm>
              <a:off x="216085" y="384586"/>
              <a:ext cx="122472" cy="44028"/>
            </a:xfrm>
            <a:custGeom>
              <a:avLst/>
              <a:gdLst/>
              <a:ahLst/>
              <a:cxnLst/>
              <a:rect l="l" t="t" r="r" b="b"/>
              <a:pathLst>
                <a:path w="3797" h="1365" extrusionOk="0">
                  <a:moveTo>
                    <a:pt x="3171" y="0"/>
                  </a:moveTo>
                  <a:cubicBezTo>
                    <a:pt x="3152" y="0"/>
                    <a:pt x="3133" y="1"/>
                    <a:pt x="3113" y="4"/>
                  </a:cubicBezTo>
                  <a:lnTo>
                    <a:pt x="517" y="480"/>
                  </a:lnTo>
                  <a:cubicBezTo>
                    <a:pt x="0" y="606"/>
                    <a:pt x="115" y="1364"/>
                    <a:pt x="626" y="1364"/>
                  </a:cubicBezTo>
                  <a:cubicBezTo>
                    <a:pt x="645" y="1364"/>
                    <a:pt x="664" y="1363"/>
                    <a:pt x="684" y="1361"/>
                  </a:cubicBezTo>
                  <a:lnTo>
                    <a:pt x="3280" y="885"/>
                  </a:lnTo>
                  <a:cubicBezTo>
                    <a:pt x="3796" y="758"/>
                    <a:pt x="3682" y="0"/>
                    <a:pt x="3171"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435" name="Google Shape;7435;p74"/>
            <p:cNvSpPr/>
            <p:nvPr/>
          </p:nvSpPr>
          <p:spPr>
            <a:xfrm>
              <a:off x="89903" y="708297"/>
              <a:ext cx="250428" cy="224430"/>
            </a:xfrm>
            <a:custGeom>
              <a:avLst/>
              <a:gdLst/>
              <a:ahLst/>
              <a:cxnLst/>
              <a:rect l="l" t="t" r="r" b="b"/>
              <a:pathLst>
                <a:path w="7764" h="6958" extrusionOk="0">
                  <a:moveTo>
                    <a:pt x="3919" y="1"/>
                  </a:moveTo>
                  <a:cubicBezTo>
                    <a:pt x="2892" y="1"/>
                    <a:pt x="1881" y="465"/>
                    <a:pt x="1215" y="1338"/>
                  </a:cubicBezTo>
                  <a:lnTo>
                    <a:pt x="6953" y="4969"/>
                  </a:lnTo>
                  <a:cubicBezTo>
                    <a:pt x="7763" y="3398"/>
                    <a:pt x="7239" y="1469"/>
                    <a:pt x="5739" y="528"/>
                  </a:cubicBezTo>
                  <a:cubicBezTo>
                    <a:pt x="5176" y="173"/>
                    <a:pt x="4545" y="1"/>
                    <a:pt x="3919" y="1"/>
                  </a:cubicBezTo>
                  <a:close/>
                  <a:moveTo>
                    <a:pt x="810" y="1993"/>
                  </a:moveTo>
                  <a:lnTo>
                    <a:pt x="810" y="1993"/>
                  </a:lnTo>
                  <a:cubicBezTo>
                    <a:pt x="0" y="3553"/>
                    <a:pt x="524" y="5481"/>
                    <a:pt x="2012" y="6434"/>
                  </a:cubicBezTo>
                  <a:cubicBezTo>
                    <a:pt x="2572" y="6788"/>
                    <a:pt x="3201" y="6958"/>
                    <a:pt x="3824" y="6958"/>
                  </a:cubicBezTo>
                  <a:cubicBezTo>
                    <a:pt x="4859" y="6958"/>
                    <a:pt x="5880" y="6489"/>
                    <a:pt x="6549" y="5612"/>
                  </a:cubicBezTo>
                  <a:lnTo>
                    <a:pt x="810" y="1993"/>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436" name="Google Shape;7436;p74"/>
            <p:cNvSpPr/>
            <p:nvPr/>
          </p:nvSpPr>
          <p:spPr>
            <a:xfrm>
              <a:off x="558794" y="226472"/>
              <a:ext cx="196272" cy="181918"/>
            </a:xfrm>
            <a:custGeom>
              <a:avLst/>
              <a:gdLst/>
              <a:ahLst/>
              <a:cxnLst/>
              <a:rect l="l" t="t" r="r" b="b"/>
              <a:pathLst>
                <a:path w="6085" h="5640" extrusionOk="0">
                  <a:moveTo>
                    <a:pt x="3608" y="0"/>
                  </a:moveTo>
                  <a:lnTo>
                    <a:pt x="1215" y="1631"/>
                  </a:lnTo>
                  <a:cubicBezTo>
                    <a:pt x="251" y="2286"/>
                    <a:pt x="1" y="3596"/>
                    <a:pt x="656" y="4560"/>
                  </a:cubicBezTo>
                  <a:lnTo>
                    <a:pt x="763" y="4715"/>
                  </a:lnTo>
                  <a:cubicBezTo>
                    <a:pt x="1171" y="5316"/>
                    <a:pt x="1833" y="5640"/>
                    <a:pt x="2508" y="5640"/>
                  </a:cubicBezTo>
                  <a:cubicBezTo>
                    <a:pt x="2916" y="5640"/>
                    <a:pt x="3328" y="5521"/>
                    <a:pt x="3692" y="5275"/>
                  </a:cubicBezTo>
                  <a:lnTo>
                    <a:pt x="6085" y="3644"/>
                  </a:lnTo>
                  <a:lnTo>
                    <a:pt x="3608" y="0"/>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437" name="Google Shape;7437;p74"/>
            <p:cNvSpPr/>
            <p:nvPr/>
          </p:nvSpPr>
          <p:spPr>
            <a:xfrm>
              <a:off x="691298" y="151317"/>
              <a:ext cx="196272" cy="181563"/>
            </a:xfrm>
            <a:custGeom>
              <a:avLst/>
              <a:gdLst/>
              <a:ahLst/>
              <a:cxnLst/>
              <a:rect l="l" t="t" r="r" b="b"/>
              <a:pathLst>
                <a:path w="6085" h="5629" extrusionOk="0">
                  <a:moveTo>
                    <a:pt x="3577" y="1"/>
                  </a:moveTo>
                  <a:cubicBezTo>
                    <a:pt x="3169" y="1"/>
                    <a:pt x="2757" y="119"/>
                    <a:pt x="2394" y="366"/>
                  </a:cubicBezTo>
                  <a:lnTo>
                    <a:pt x="0" y="1985"/>
                  </a:lnTo>
                  <a:lnTo>
                    <a:pt x="2489" y="5628"/>
                  </a:lnTo>
                  <a:lnTo>
                    <a:pt x="4870" y="4009"/>
                  </a:lnTo>
                  <a:cubicBezTo>
                    <a:pt x="5834" y="3354"/>
                    <a:pt x="6084" y="2044"/>
                    <a:pt x="5430" y="1080"/>
                  </a:cubicBezTo>
                  <a:lnTo>
                    <a:pt x="5322" y="925"/>
                  </a:lnTo>
                  <a:cubicBezTo>
                    <a:pt x="4914" y="324"/>
                    <a:pt x="4252" y="1"/>
                    <a:pt x="3577"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438" name="Google Shape;7438;p74"/>
            <p:cNvSpPr/>
            <p:nvPr/>
          </p:nvSpPr>
          <p:spPr>
            <a:xfrm>
              <a:off x="501187" y="602242"/>
              <a:ext cx="346451" cy="344032"/>
            </a:xfrm>
            <a:custGeom>
              <a:avLst/>
              <a:gdLst/>
              <a:ahLst/>
              <a:cxnLst/>
              <a:rect l="l" t="t" r="r" b="b"/>
              <a:pathLst>
                <a:path w="10741" h="10666" extrusionOk="0">
                  <a:moveTo>
                    <a:pt x="5011" y="1"/>
                  </a:moveTo>
                  <a:cubicBezTo>
                    <a:pt x="4833" y="1"/>
                    <a:pt x="4677" y="136"/>
                    <a:pt x="4656" y="328"/>
                  </a:cubicBezTo>
                  <a:lnTo>
                    <a:pt x="4192" y="3805"/>
                  </a:lnTo>
                  <a:lnTo>
                    <a:pt x="715" y="3340"/>
                  </a:lnTo>
                  <a:cubicBezTo>
                    <a:pt x="700" y="3338"/>
                    <a:pt x="686" y="3338"/>
                    <a:pt x="671" y="3338"/>
                  </a:cubicBezTo>
                  <a:cubicBezTo>
                    <a:pt x="486" y="3338"/>
                    <a:pt x="320" y="3474"/>
                    <a:pt x="298" y="3662"/>
                  </a:cubicBezTo>
                  <a:lnTo>
                    <a:pt x="36" y="5638"/>
                  </a:lnTo>
                  <a:cubicBezTo>
                    <a:pt x="1" y="5840"/>
                    <a:pt x="144" y="6031"/>
                    <a:pt x="358" y="6055"/>
                  </a:cubicBezTo>
                  <a:lnTo>
                    <a:pt x="358" y="6043"/>
                  </a:lnTo>
                  <a:lnTo>
                    <a:pt x="3835" y="6507"/>
                  </a:lnTo>
                  <a:lnTo>
                    <a:pt x="3370" y="9984"/>
                  </a:lnTo>
                  <a:cubicBezTo>
                    <a:pt x="3346" y="10186"/>
                    <a:pt x="3489" y="10377"/>
                    <a:pt x="3692" y="10401"/>
                  </a:cubicBezTo>
                  <a:lnTo>
                    <a:pt x="5668" y="10663"/>
                  </a:lnTo>
                  <a:cubicBezTo>
                    <a:pt x="5683" y="10664"/>
                    <a:pt x="5698" y="10665"/>
                    <a:pt x="5712" y="10665"/>
                  </a:cubicBezTo>
                  <a:cubicBezTo>
                    <a:pt x="5898" y="10665"/>
                    <a:pt x="6063" y="10529"/>
                    <a:pt x="6085" y="10341"/>
                  </a:cubicBezTo>
                  <a:lnTo>
                    <a:pt x="6549" y="6864"/>
                  </a:lnTo>
                  <a:lnTo>
                    <a:pt x="10026" y="7329"/>
                  </a:lnTo>
                  <a:cubicBezTo>
                    <a:pt x="10041" y="7331"/>
                    <a:pt x="10055" y="7331"/>
                    <a:pt x="10070" y="7331"/>
                  </a:cubicBezTo>
                  <a:cubicBezTo>
                    <a:pt x="10255" y="7331"/>
                    <a:pt x="10421" y="7195"/>
                    <a:pt x="10454" y="7007"/>
                  </a:cubicBezTo>
                  <a:lnTo>
                    <a:pt x="10704" y="5031"/>
                  </a:lnTo>
                  <a:cubicBezTo>
                    <a:pt x="10740" y="4828"/>
                    <a:pt x="10597" y="4638"/>
                    <a:pt x="10383" y="4614"/>
                  </a:cubicBezTo>
                  <a:lnTo>
                    <a:pt x="6906" y="4150"/>
                  </a:lnTo>
                  <a:lnTo>
                    <a:pt x="7371" y="673"/>
                  </a:lnTo>
                  <a:cubicBezTo>
                    <a:pt x="7395" y="471"/>
                    <a:pt x="7252" y="280"/>
                    <a:pt x="7049" y="256"/>
                  </a:cubicBezTo>
                  <a:lnTo>
                    <a:pt x="5073" y="6"/>
                  </a:lnTo>
                  <a:cubicBezTo>
                    <a:pt x="5052" y="3"/>
                    <a:pt x="5031" y="1"/>
                    <a:pt x="5011"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439" name="Google Shape;7439;p74"/>
            <p:cNvSpPr/>
            <p:nvPr/>
          </p:nvSpPr>
          <p:spPr>
            <a:xfrm>
              <a:off x="58777" y="1123773"/>
              <a:ext cx="349902" cy="435378"/>
            </a:xfrm>
            <a:custGeom>
              <a:avLst/>
              <a:gdLst/>
              <a:ahLst/>
              <a:cxnLst/>
              <a:rect l="l" t="t" r="r" b="b"/>
              <a:pathLst>
                <a:path w="10848" h="13498" extrusionOk="0">
                  <a:moveTo>
                    <a:pt x="4148" y="414"/>
                  </a:moveTo>
                  <a:cubicBezTo>
                    <a:pt x="4438" y="414"/>
                    <a:pt x="4723" y="589"/>
                    <a:pt x="4775" y="982"/>
                  </a:cubicBezTo>
                  <a:cubicBezTo>
                    <a:pt x="4811" y="1173"/>
                    <a:pt x="4763" y="1375"/>
                    <a:pt x="4632" y="1518"/>
                  </a:cubicBezTo>
                  <a:lnTo>
                    <a:pt x="3835" y="1673"/>
                  </a:lnTo>
                  <a:cubicBezTo>
                    <a:pt x="3668" y="1578"/>
                    <a:pt x="3549" y="1411"/>
                    <a:pt x="3501" y="1209"/>
                  </a:cubicBezTo>
                  <a:cubicBezTo>
                    <a:pt x="3387" y="710"/>
                    <a:pt x="3771" y="414"/>
                    <a:pt x="4148" y="414"/>
                  </a:cubicBezTo>
                  <a:close/>
                  <a:moveTo>
                    <a:pt x="7868" y="2734"/>
                  </a:moveTo>
                  <a:cubicBezTo>
                    <a:pt x="8126" y="2734"/>
                    <a:pt x="8354" y="2923"/>
                    <a:pt x="8407" y="3185"/>
                  </a:cubicBezTo>
                  <a:lnTo>
                    <a:pt x="9788" y="10746"/>
                  </a:lnTo>
                  <a:cubicBezTo>
                    <a:pt x="9835" y="11043"/>
                    <a:pt x="9633" y="11329"/>
                    <a:pt x="9335" y="11377"/>
                  </a:cubicBezTo>
                  <a:lnTo>
                    <a:pt x="3073" y="12520"/>
                  </a:lnTo>
                  <a:cubicBezTo>
                    <a:pt x="3037" y="12527"/>
                    <a:pt x="3002" y="12530"/>
                    <a:pt x="2968" y="12530"/>
                  </a:cubicBezTo>
                  <a:cubicBezTo>
                    <a:pt x="2711" y="12530"/>
                    <a:pt x="2482" y="12342"/>
                    <a:pt x="2430" y="12079"/>
                  </a:cubicBezTo>
                  <a:lnTo>
                    <a:pt x="1072" y="4519"/>
                  </a:lnTo>
                  <a:cubicBezTo>
                    <a:pt x="1013" y="4221"/>
                    <a:pt x="1215" y="3935"/>
                    <a:pt x="1513" y="3888"/>
                  </a:cubicBezTo>
                  <a:lnTo>
                    <a:pt x="2263" y="3745"/>
                  </a:lnTo>
                  <a:cubicBezTo>
                    <a:pt x="2295" y="3960"/>
                    <a:pt x="2483" y="4107"/>
                    <a:pt x="2695" y="4107"/>
                  </a:cubicBezTo>
                  <a:cubicBezTo>
                    <a:pt x="2717" y="4107"/>
                    <a:pt x="2740" y="4105"/>
                    <a:pt x="2763" y="4102"/>
                  </a:cubicBezTo>
                  <a:lnTo>
                    <a:pt x="6680" y="3387"/>
                  </a:lnTo>
                  <a:cubicBezTo>
                    <a:pt x="6906" y="3340"/>
                    <a:pt x="7061" y="3114"/>
                    <a:pt x="7025" y="2887"/>
                  </a:cubicBezTo>
                  <a:lnTo>
                    <a:pt x="7764" y="2745"/>
                  </a:lnTo>
                  <a:cubicBezTo>
                    <a:pt x="7799" y="2737"/>
                    <a:pt x="7834" y="2734"/>
                    <a:pt x="7868" y="2734"/>
                  </a:cubicBezTo>
                  <a:close/>
                  <a:moveTo>
                    <a:pt x="4138" y="0"/>
                  </a:moveTo>
                  <a:cubicBezTo>
                    <a:pt x="4073" y="0"/>
                    <a:pt x="4008" y="6"/>
                    <a:pt x="3942" y="18"/>
                  </a:cubicBezTo>
                  <a:cubicBezTo>
                    <a:pt x="3358" y="125"/>
                    <a:pt x="2965" y="697"/>
                    <a:pt x="3073" y="1292"/>
                  </a:cubicBezTo>
                  <a:cubicBezTo>
                    <a:pt x="3108" y="1459"/>
                    <a:pt x="3180" y="1625"/>
                    <a:pt x="3287" y="1768"/>
                  </a:cubicBezTo>
                  <a:lnTo>
                    <a:pt x="2513" y="1911"/>
                  </a:lnTo>
                  <a:cubicBezTo>
                    <a:pt x="2192" y="1971"/>
                    <a:pt x="1989" y="2280"/>
                    <a:pt x="2037" y="2602"/>
                  </a:cubicBezTo>
                  <a:lnTo>
                    <a:pt x="2096" y="2875"/>
                  </a:lnTo>
                  <a:lnTo>
                    <a:pt x="798" y="3114"/>
                  </a:lnTo>
                  <a:cubicBezTo>
                    <a:pt x="322" y="3197"/>
                    <a:pt x="1" y="3661"/>
                    <a:pt x="84" y="4149"/>
                  </a:cubicBezTo>
                  <a:lnTo>
                    <a:pt x="1668" y="12758"/>
                  </a:lnTo>
                  <a:cubicBezTo>
                    <a:pt x="1742" y="13194"/>
                    <a:pt x="2121" y="13497"/>
                    <a:pt x="2549" y="13497"/>
                  </a:cubicBezTo>
                  <a:cubicBezTo>
                    <a:pt x="2600" y="13497"/>
                    <a:pt x="2652" y="13493"/>
                    <a:pt x="2703" y="13484"/>
                  </a:cubicBezTo>
                  <a:lnTo>
                    <a:pt x="10050" y="12139"/>
                  </a:lnTo>
                  <a:cubicBezTo>
                    <a:pt x="10526" y="12055"/>
                    <a:pt x="10847" y="11579"/>
                    <a:pt x="10764" y="11103"/>
                  </a:cubicBezTo>
                  <a:lnTo>
                    <a:pt x="9180" y="2471"/>
                  </a:lnTo>
                  <a:cubicBezTo>
                    <a:pt x="9106" y="2034"/>
                    <a:pt x="8727" y="1731"/>
                    <a:pt x="8299" y="1731"/>
                  </a:cubicBezTo>
                  <a:cubicBezTo>
                    <a:pt x="8248" y="1731"/>
                    <a:pt x="8196" y="1736"/>
                    <a:pt x="8145" y="1744"/>
                  </a:cubicBezTo>
                  <a:lnTo>
                    <a:pt x="6859" y="1994"/>
                  </a:lnTo>
                  <a:lnTo>
                    <a:pt x="6811" y="1721"/>
                  </a:lnTo>
                  <a:cubicBezTo>
                    <a:pt x="6757" y="1431"/>
                    <a:pt x="6500" y="1237"/>
                    <a:pt x="6223" y="1237"/>
                  </a:cubicBezTo>
                  <a:cubicBezTo>
                    <a:pt x="6193" y="1237"/>
                    <a:pt x="6163" y="1240"/>
                    <a:pt x="6132" y="1244"/>
                  </a:cubicBezTo>
                  <a:lnTo>
                    <a:pt x="5180" y="1423"/>
                  </a:lnTo>
                  <a:cubicBezTo>
                    <a:pt x="5228" y="1244"/>
                    <a:pt x="5240" y="1066"/>
                    <a:pt x="5216" y="899"/>
                  </a:cubicBezTo>
                  <a:cubicBezTo>
                    <a:pt x="5110" y="370"/>
                    <a:pt x="4656" y="0"/>
                    <a:pt x="4138"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440" name="Google Shape;7440;p74"/>
            <p:cNvSpPr/>
            <p:nvPr/>
          </p:nvSpPr>
          <p:spPr>
            <a:xfrm>
              <a:off x="120997" y="1280275"/>
              <a:ext cx="60059" cy="49866"/>
            </a:xfrm>
            <a:custGeom>
              <a:avLst/>
              <a:gdLst/>
              <a:ahLst/>
              <a:cxnLst/>
              <a:rect l="l" t="t" r="r" b="b"/>
              <a:pathLst>
                <a:path w="1862" h="1546" extrusionOk="0">
                  <a:moveTo>
                    <a:pt x="1002" y="1"/>
                  </a:moveTo>
                  <a:cubicBezTo>
                    <a:pt x="959" y="1"/>
                    <a:pt x="914" y="4"/>
                    <a:pt x="870" y="12"/>
                  </a:cubicBezTo>
                  <a:cubicBezTo>
                    <a:pt x="191" y="131"/>
                    <a:pt x="1" y="1012"/>
                    <a:pt x="560" y="1405"/>
                  </a:cubicBezTo>
                  <a:cubicBezTo>
                    <a:pt x="701" y="1502"/>
                    <a:pt x="854" y="1545"/>
                    <a:pt x="1002" y="1545"/>
                  </a:cubicBezTo>
                  <a:cubicBezTo>
                    <a:pt x="1453" y="1545"/>
                    <a:pt x="1861" y="1142"/>
                    <a:pt x="1763" y="631"/>
                  </a:cubicBezTo>
                  <a:cubicBezTo>
                    <a:pt x="1699" y="259"/>
                    <a:pt x="1369"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441" name="Google Shape;7441;p74"/>
            <p:cNvSpPr/>
            <p:nvPr/>
          </p:nvSpPr>
          <p:spPr>
            <a:xfrm>
              <a:off x="188733" y="1265502"/>
              <a:ext cx="125117" cy="43996"/>
            </a:xfrm>
            <a:custGeom>
              <a:avLst/>
              <a:gdLst/>
              <a:ahLst/>
              <a:cxnLst/>
              <a:rect l="l" t="t" r="r" b="b"/>
              <a:pathLst>
                <a:path w="3879" h="1364" extrusionOk="0">
                  <a:moveTo>
                    <a:pt x="3291" y="0"/>
                  </a:moveTo>
                  <a:cubicBezTo>
                    <a:pt x="3251" y="0"/>
                    <a:pt x="3208" y="6"/>
                    <a:pt x="3163" y="17"/>
                  </a:cubicBezTo>
                  <a:lnTo>
                    <a:pt x="3151" y="17"/>
                  </a:lnTo>
                  <a:lnTo>
                    <a:pt x="556" y="494"/>
                  </a:lnTo>
                  <a:cubicBezTo>
                    <a:pt x="0" y="571"/>
                    <a:pt x="108" y="1364"/>
                    <a:pt x="598" y="1364"/>
                  </a:cubicBezTo>
                  <a:cubicBezTo>
                    <a:pt x="634" y="1364"/>
                    <a:pt x="671" y="1360"/>
                    <a:pt x="710" y="1351"/>
                  </a:cubicBezTo>
                  <a:lnTo>
                    <a:pt x="3306" y="875"/>
                  </a:lnTo>
                  <a:cubicBezTo>
                    <a:pt x="3878" y="809"/>
                    <a:pt x="3779" y="0"/>
                    <a:pt x="3291"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442" name="Google Shape;7442;p74"/>
            <p:cNvSpPr/>
            <p:nvPr/>
          </p:nvSpPr>
          <p:spPr>
            <a:xfrm>
              <a:off x="133673" y="1349784"/>
              <a:ext cx="60059" cy="49866"/>
            </a:xfrm>
            <a:custGeom>
              <a:avLst/>
              <a:gdLst/>
              <a:ahLst/>
              <a:cxnLst/>
              <a:rect l="l" t="t" r="r" b="b"/>
              <a:pathLst>
                <a:path w="1862" h="1546" extrusionOk="0">
                  <a:moveTo>
                    <a:pt x="1002" y="1"/>
                  </a:moveTo>
                  <a:cubicBezTo>
                    <a:pt x="958" y="1"/>
                    <a:pt x="914" y="4"/>
                    <a:pt x="870" y="12"/>
                  </a:cubicBezTo>
                  <a:cubicBezTo>
                    <a:pt x="191" y="131"/>
                    <a:pt x="0" y="1012"/>
                    <a:pt x="560" y="1405"/>
                  </a:cubicBezTo>
                  <a:cubicBezTo>
                    <a:pt x="701" y="1502"/>
                    <a:pt x="854" y="1545"/>
                    <a:pt x="1003" y="1545"/>
                  </a:cubicBezTo>
                  <a:cubicBezTo>
                    <a:pt x="1454" y="1545"/>
                    <a:pt x="1861" y="1145"/>
                    <a:pt x="1763" y="643"/>
                  </a:cubicBezTo>
                  <a:cubicBezTo>
                    <a:pt x="1699" y="260"/>
                    <a:pt x="1369"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443" name="Google Shape;7443;p74"/>
            <p:cNvSpPr/>
            <p:nvPr/>
          </p:nvSpPr>
          <p:spPr>
            <a:xfrm>
              <a:off x="203312" y="1335140"/>
              <a:ext cx="120892" cy="43544"/>
            </a:xfrm>
            <a:custGeom>
              <a:avLst/>
              <a:gdLst/>
              <a:ahLst/>
              <a:cxnLst/>
              <a:rect l="l" t="t" r="r" b="b"/>
              <a:pathLst>
                <a:path w="3748" h="1350" extrusionOk="0">
                  <a:moveTo>
                    <a:pt x="3128" y="0"/>
                  </a:moveTo>
                  <a:cubicBezTo>
                    <a:pt x="3116" y="0"/>
                    <a:pt x="3104" y="1"/>
                    <a:pt x="3092" y="2"/>
                  </a:cubicBezTo>
                  <a:lnTo>
                    <a:pt x="497" y="478"/>
                  </a:lnTo>
                  <a:cubicBezTo>
                    <a:pt x="0" y="628"/>
                    <a:pt x="119" y="1349"/>
                    <a:pt x="605" y="1349"/>
                  </a:cubicBezTo>
                  <a:cubicBezTo>
                    <a:pt x="620" y="1349"/>
                    <a:pt x="636" y="1348"/>
                    <a:pt x="651" y="1347"/>
                  </a:cubicBezTo>
                  <a:lnTo>
                    <a:pt x="3247" y="883"/>
                  </a:lnTo>
                  <a:cubicBezTo>
                    <a:pt x="3747" y="731"/>
                    <a:pt x="3634" y="0"/>
                    <a:pt x="3128"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444" name="Google Shape;7444;p74"/>
            <p:cNvSpPr/>
            <p:nvPr/>
          </p:nvSpPr>
          <p:spPr>
            <a:xfrm>
              <a:off x="147124" y="1424293"/>
              <a:ext cx="60123" cy="49834"/>
            </a:xfrm>
            <a:custGeom>
              <a:avLst/>
              <a:gdLst/>
              <a:ahLst/>
              <a:cxnLst/>
              <a:rect l="l" t="t" r="r" b="b"/>
              <a:pathLst>
                <a:path w="1864" h="1545" extrusionOk="0">
                  <a:moveTo>
                    <a:pt x="1014" y="0"/>
                  </a:moveTo>
                  <a:cubicBezTo>
                    <a:pt x="970" y="0"/>
                    <a:pt x="926" y="4"/>
                    <a:pt x="881" y="12"/>
                  </a:cubicBezTo>
                  <a:cubicBezTo>
                    <a:pt x="191" y="131"/>
                    <a:pt x="0" y="1012"/>
                    <a:pt x="572" y="1405"/>
                  </a:cubicBezTo>
                  <a:cubicBezTo>
                    <a:pt x="710" y="1502"/>
                    <a:pt x="860" y="1545"/>
                    <a:pt x="1007" y="1545"/>
                  </a:cubicBezTo>
                  <a:cubicBezTo>
                    <a:pt x="1454" y="1545"/>
                    <a:pt x="1864" y="1142"/>
                    <a:pt x="1774" y="631"/>
                  </a:cubicBezTo>
                  <a:cubicBezTo>
                    <a:pt x="1700" y="259"/>
                    <a:pt x="1378" y="0"/>
                    <a:pt x="1014"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445" name="Google Shape;7445;p74"/>
            <p:cNvSpPr/>
            <p:nvPr/>
          </p:nvSpPr>
          <p:spPr>
            <a:xfrm>
              <a:off x="216343" y="1409230"/>
              <a:ext cx="121924" cy="43931"/>
            </a:xfrm>
            <a:custGeom>
              <a:avLst/>
              <a:gdLst/>
              <a:ahLst/>
              <a:cxnLst/>
              <a:rect l="l" t="t" r="r" b="b"/>
              <a:pathLst>
                <a:path w="3780" h="1362" extrusionOk="0">
                  <a:moveTo>
                    <a:pt x="3153" y="0"/>
                  </a:moveTo>
                  <a:cubicBezTo>
                    <a:pt x="3137" y="0"/>
                    <a:pt x="3121" y="1"/>
                    <a:pt x="3105" y="2"/>
                  </a:cubicBezTo>
                  <a:lnTo>
                    <a:pt x="3105" y="14"/>
                  </a:lnTo>
                  <a:lnTo>
                    <a:pt x="509" y="479"/>
                  </a:lnTo>
                  <a:cubicBezTo>
                    <a:pt x="1" y="617"/>
                    <a:pt x="120" y="1362"/>
                    <a:pt x="629" y="1362"/>
                  </a:cubicBezTo>
                  <a:cubicBezTo>
                    <a:pt x="644" y="1362"/>
                    <a:pt x="660" y="1361"/>
                    <a:pt x="676" y="1360"/>
                  </a:cubicBezTo>
                  <a:lnTo>
                    <a:pt x="3272" y="883"/>
                  </a:lnTo>
                  <a:cubicBezTo>
                    <a:pt x="3780" y="733"/>
                    <a:pt x="3660" y="0"/>
                    <a:pt x="3153"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446" name="Google Shape;7446;p74"/>
            <p:cNvSpPr/>
            <p:nvPr/>
          </p:nvSpPr>
          <p:spPr>
            <a:xfrm>
              <a:off x="558794" y="1251439"/>
              <a:ext cx="196272" cy="181563"/>
            </a:xfrm>
            <a:custGeom>
              <a:avLst/>
              <a:gdLst/>
              <a:ahLst/>
              <a:cxnLst/>
              <a:rect l="l" t="t" r="r" b="b"/>
              <a:pathLst>
                <a:path w="6085" h="5629" extrusionOk="0">
                  <a:moveTo>
                    <a:pt x="3608" y="1"/>
                  </a:moveTo>
                  <a:lnTo>
                    <a:pt x="1215" y="1620"/>
                  </a:lnTo>
                  <a:cubicBezTo>
                    <a:pt x="251" y="2275"/>
                    <a:pt x="1" y="3585"/>
                    <a:pt x="656" y="4549"/>
                  </a:cubicBezTo>
                  <a:lnTo>
                    <a:pt x="763" y="4704"/>
                  </a:lnTo>
                  <a:cubicBezTo>
                    <a:pt x="1171" y="5305"/>
                    <a:pt x="1833" y="5629"/>
                    <a:pt x="2508" y="5629"/>
                  </a:cubicBezTo>
                  <a:cubicBezTo>
                    <a:pt x="2916" y="5629"/>
                    <a:pt x="3328" y="5510"/>
                    <a:pt x="3692" y="5264"/>
                  </a:cubicBezTo>
                  <a:lnTo>
                    <a:pt x="6085" y="3644"/>
                  </a:lnTo>
                  <a:lnTo>
                    <a:pt x="3608" y="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447" name="Google Shape;7447;p74"/>
            <p:cNvSpPr/>
            <p:nvPr/>
          </p:nvSpPr>
          <p:spPr>
            <a:xfrm>
              <a:off x="691298" y="1176188"/>
              <a:ext cx="196272" cy="181660"/>
            </a:xfrm>
            <a:custGeom>
              <a:avLst/>
              <a:gdLst/>
              <a:ahLst/>
              <a:cxnLst/>
              <a:rect l="l" t="t" r="r" b="b"/>
              <a:pathLst>
                <a:path w="6085" h="5632" extrusionOk="0">
                  <a:moveTo>
                    <a:pt x="3588" y="1"/>
                  </a:moveTo>
                  <a:cubicBezTo>
                    <a:pt x="3177" y="1"/>
                    <a:pt x="2760" y="120"/>
                    <a:pt x="2394" y="369"/>
                  </a:cubicBezTo>
                  <a:lnTo>
                    <a:pt x="0" y="1989"/>
                  </a:lnTo>
                  <a:lnTo>
                    <a:pt x="2489" y="5632"/>
                  </a:lnTo>
                  <a:lnTo>
                    <a:pt x="4870" y="4001"/>
                  </a:lnTo>
                  <a:cubicBezTo>
                    <a:pt x="5834" y="3346"/>
                    <a:pt x="6084" y="2036"/>
                    <a:pt x="5430" y="1072"/>
                  </a:cubicBezTo>
                  <a:lnTo>
                    <a:pt x="5430" y="1072"/>
                  </a:lnTo>
                  <a:lnTo>
                    <a:pt x="5430" y="1084"/>
                  </a:lnTo>
                  <a:lnTo>
                    <a:pt x="5322" y="917"/>
                  </a:lnTo>
                  <a:cubicBezTo>
                    <a:pt x="4917" y="319"/>
                    <a:pt x="4259" y="1"/>
                    <a:pt x="358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grpSp>
      <p:sp>
        <p:nvSpPr>
          <p:cNvPr id="7448" name="Google Shape;7448;p74"/>
          <p:cNvSpPr txBox="1">
            <a:spLocks noGrp="1"/>
          </p:cNvSpPr>
          <p:nvPr>
            <p:ph type="sldNum" idx="12"/>
          </p:nvPr>
        </p:nvSpPr>
        <p:spPr>
          <a:xfrm>
            <a:off x="11409045" y="6333135"/>
            <a:ext cx="731600" cy="524800"/>
          </a:xfrm>
          <a:prstGeom prst="rect">
            <a:avLst/>
          </a:prstGeom>
          <a:noFill/>
          <a:ln>
            <a:noFill/>
          </a:ln>
        </p:spPr>
        <p:txBody>
          <a:bodyPr spcFirstLastPara="1" wrap="square" lIns="68575" tIns="68575" rIns="68575" bIns="68575" anchor="t" anchorCtr="0">
            <a:noAutofit/>
          </a:bodyPr>
          <a:lstStyle>
            <a:lvl1pPr marL="0" marR="0" lvl="0" indent="0" algn="r">
              <a:lnSpc>
                <a:spcPct val="100000"/>
              </a:lnSpc>
              <a:spcBef>
                <a:spcPts val="0"/>
              </a:spcBef>
              <a:spcAft>
                <a:spcPts val="0"/>
              </a:spcAft>
              <a:buClr>
                <a:srgbClr val="000000"/>
              </a:buClr>
              <a:buSzPts val="1000"/>
              <a:buFont typeface="Arial"/>
              <a:buNone/>
              <a:defRPr sz="1733" b="0" i="0" u="none" strike="noStrike" cap="none">
                <a:solidFill>
                  <a:schemeClr val="dk2"/>
                </a:solidFill>
                <a:latin typeface="Open Sans"/>
                <a:ea typeface="Open Sans"/>
                <a:cs typeface="Open Sans"/>
                <a:sym typeface="Open Sans"/>
              </a:defRPr>
            </a:lvl1pPr>
            <a:lvl2pPr marL="0" marR="0" lvl="1" indent="0" algn="r">
              <a:lnSpc>
                <a:spcPct val="100000"/>
              </a:lnSpc>
              <a:spcBef>
                <a:spcPts val="0"/>
              </a:spcBef>
              <a:spcAft>
                <a:spcPts val="0"/>
              </a:spcAft>
              <a:buClr>
                <a:srgbClr val="000000"/>
              </a:buClr>
              <a:buSzPts val="1000"/>
              <a:buFont typeface="Arial"/>
              <a:buNone/>
              <a:defRPr sz="1733" b="0" i="0" u="none" strike="noStrike" cap="none">
                <a:solidFill>
                  <a:schemeClr val="dk2"/>
                </a:solidFill>
                <a:latin typeface="Open Sans"/>
                <a:ea typeface="Open Sans"/>
                <a:cs typeface="Open Sans"/>
                <a:sym typeface="Open Sans"/>
              </a:defRPr>
            </a:lvl2pPr>
            <a:lvl3pPr marL="0" marR="0" lvl="2" indent="0" algn="r">
              <a:lnSpc>
                <a:spcPct val="100000"/>
              </a:lnSpc>
              <a:spcBef>
                <a:spcPts val="0"/>
              </a:spcBef>
              <a:spcAft>
                <a:spcPts val="0"/>
              </a:spcAft>
              <a:buClr>
                <a:srgbClr val="000000"/>
              </a:buClr>
              <a:buSzPts val="1000"/>
              <a:buFont typeface="Arial"/>
              <a:buNone/>
              <a:defRPr sz="1733" b="0" i="0" u="none" strike="noStrike" cap="none">
                <a:solidFill>
                  <a:schemeClr val="dk2"/>
                </a:solidFill>
                <a:latin typeface="Open Sans"/>
                <a:ea typeface="Open Sans"/>
                <a:cs typeface="Open Sans"/>
                <a:sym typeface="Open Sans"/>
              </a:defRPr>
            </a:lvl3pPr>
            <a:lvl4pPr marL="0" marR="0" lvl="3" indent="0" algn="r">
              <a:lnSpc>
                <a:spcPct val="100000"/>
              </a:lnSpc>
              <a:spcBef>
                <a:spcPts val="0"/>
              </a:spcBef>
              <a:spcAft>
                <a:spcPts val="0"/>
              </a:spcAft>
              <a:buClr>
                <a:srgbClr val="000000"/>
              </a:buClr>
              <a:buSzPts val="1000"/>
              <a:buFont typeface="Arial"/>
              <a:buNone/>
              <a:defRPr sz="1733" b="0" i="0" u="none" strike="noStrike" cap="none">
                <a:solidFill>
                  <a:schemeClr val="dk2"/>
                </a:solidFill>
                <a:latin typeface="Open Sans"/>
                <a:ea typeface="Open Sans"/>
                <a:cs typeface="Open Sans"/>
                <a:sym typeface="Open Sans"/>
              </a:defRPr>
            </a:lvl4pPr>
            <a:lvl5pPr marL="0" marR="0" lvl="4" indent="0" algn="r">
              <a:lnSpc>
                <a:spcPct val="100000"/>
              </a:lnSpc>
              <a:spcBef>
                <a:spcPts val="0"/>
              </a:spcBef>
              <a:spcAft>
                <a:spcPts val="0"/>
              </a:spcAft>
              <a:buClr>
                <a:srgbClr val="000000"/>
              </a:buClr>
              <a:buSzPts val="1000"/>
              <a:buFont typeface="Arial"/>
              <a:buNone/>
              <a:defRPr sz="1733" b="0" i="0" u="none" strike="noStrike" cap="none">
                <a:solidFill>
                  <a:schemeClr val="dk2"/>
                </a:solidFill>
                <a:latin typeface="Open Sans"/>
                <a:ea typeface="Open Sans"/>
                <a:cs typeface="Open Sans"/>
                <a:sym typeface="Open Sans"/>
              </a:defRPr>
            </a:lvl5pPr>
            <a:lvl6pPr marL="0" marR="0" lvl="5" indent="0" algn="r">
              <a:lnSpc>
                <a:spcPct val="100000"/>
              </a:lnSpc>
              <a:spcBef>
                <a:spcPts val="0"/>
              </a:spcBef>
              <a:spcAft>
                <a:spcPts val="0"/>
              </a:spcAft>
              <a:buClr>
                <a:srgbClr val="000000"/>
              </a:buClr>
              <a:buSzPts val="1000"/>
              <a:buFont typeface="Arial"/>
              <a:buNone/>
              <a:defRPr sz="1733" b="0" i="0" u="none" strike="noStrike" cap="none">
                <a:solidFill>
                  <a:schemeClr val="dk2"/>
                </a:solidFill>
                <a:latin typeface="Open Sans"/>
                <a:ea typeface="Open Sans"/>
                <a:cs typeface="Open Sans"/>
                <a:sym typeface="Open Sans"/>
              </a:defRPr>
            </a:lvl6pPr>
            <a:lvl7pPr marL="0" marR="0" lvl="6" indent="0" algn="r">
              <a:lnSpc>
                <a:spcPct val="100000"/>
              </a:lnSpc>
              <a:spcBef>
                <a:spcPts val="0"/>
              </a:spcBef>
              <a:spcAft>
                <a:spcPts val="0"/>
              </a:spcAft>
              <a:buClr>
                <a:srgbClr val="000000"/>
              </a:buClr>
              <a:buSzPts val="1000"/>
              <a:buFont typeface="Arial"/>
              <a:buNone/>
              <a:defRPr sz="1733" b="0" i="0" u="none" strike="noStrike" cap="none">
                <a:solidFill>
                  <a:schemeClr val="dk2"/>
                </a:solidFill>
                <a:latin typeface="Open Sans"/>
                <a:ea typeface="Open Sans"/>
                <a:cs typeface="Open Sans"/>
                <a:sym typeface="Open Sans"/>
              </a:defRPr>
            </a:lvl7pPr>
            <a:lvl8pPr marL="0" marR="0" lvl="7" indent="0" algn="r">
              <a:lnSpc>
                <a:spcPct val="100000"/>
              </a:lnSpc>
              <a:spcBef>
                <a:spcPts val="0"/>
              </a:spcBef>
              <a:spcAft>
                <a:spcPts val="0"/>
              </a:spcAft>
              <a:buClr>
                <a:srgbClr val="000000"/>
              </a:buClr>
              <a:buSzPts val="1000"/>
              <a:buFont typeface="Arial"/>
              <a:buNone/>
              <a:defRPr sz="1733" b="0" i="0" u="none" strike="noStrike" cap="none">
                <a:solidFill>
                  <a:schemeClr val="dk2"/>
                </a:solidFill>
                <a:latin typeface="Open Sans"/>
                <a:ea typeface="Open Sans"/>
                <a:cs typeface="Open Sans"/>
                <a:sym typeface="Open Sans"/>
              </a:defRPr>
            </a:lvl8pPr>
            <a:lvl9pPr marL="0" marR="0" lvl="8" indent="0" algn="r">
              <a:lnSpc>
                <a:spcPct val="100000"/>
              </a:lnSpc>
              <a:spcBef>
                <a:spcPts val="0"/>
              </a:spcBef>
              <a:spcAft>
                <a:spcPts val="0"/>
              </a:spcAft>
              <a:buClr>
                <a:srgbClr val="000000"/>
              </a:buClr>
              <a:buSzPts val="1000"/>
              <a:buFont typeface="Arial"/>
              <a:buNone/>
              <a:defRPr sz="1733" b="0" i="0" u="none" strike="noStrike" cap="none">
                <a:solidFill>
                  <a:schemeClr val="dk2"/>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hanks">
  <p:cSld name="Thanks">
    <p:spTree>
      <p:nvGrpSpPr>
        <p:cNvPr id="1" name="Shape 7449"/>
        <p:cNvGrpSpPr/>
        <p:nvPr/>
      </p:nvGrpSpPr>
      <p:grpSpPr>
        <a:xfrm>
          <a:off x="0" y="0"/>
          <a:ext cx="0" cy="0"/>
          <a:chOff x="0" y="0"/>
          <a:chExt cx="0" cy="0"/>
        </a:xfrm>
      </p:grpSpPr>
      <p:grpSp>
        <p:nvGrpSpPr>
          <p:cNvPr id="7450" name="Google Shape;7450;p75"/>
          <p:cNvGrpSpPr/>
          <p:nvPr/>
        </p:nvGrpSpPr>
        <p:grpSpPr>
          <a:xfrm>
            <a:off x="78370" y="131228"/>
            <a:ext cx="12035244" cy="6595545"/>
            <a:chOff x="311925" y="921250"/>
            <a:chExt cx="6996150" cy="3834025"/>
          </a:xfrm>
        </p:grpSpPr>
        <p:sp>
          <p:nvSpPr>
            <p:cNvPr id="7451" name="Google Shape;7451;p75"/>
            <p:cNvSpPr/>
            <p:nvPr/>
          </p:nvSpPr>
          <p:spPr>
            <a:xfrm>
              <a:off x="6665700" y="921250"/>
              <a:ext cx="270900" cy="338025"/>
            </a:xfrm>
            <a:custGeom>
              <a:avLst/>
              <a:gdLst/>
              <a:ahLst/>
              <a:cxnLst/>
              <a:rect l="l" t="t" r="r" b="b"/>
              <a:pathLst>
                <a:path w="10836" h="13521" extrusionOk="0">
                  <a:moveTo>
                    <a:pt x="4145" y="435"/>
                  </a:moveTo>
                  <a:cubicBezTo>
                    <a:pt x="4431" y="435"/>
                    <a:pt x="4712" y="607"/>
                    <a:pt x="4763" y="994"/>
                  </a:cubicBezTo>
                  <a:cubicBezTo>
                    <a:pt x="4799" y="1196"/>
                    <a:pt x="4751" y="1387"/>
                    <a:pt x="4620" y="1541"/>
                  </a:cubicBezTo>
                  <a:lnTo>
                    <a:pt x="3822" y="1684"/>
                  </a:lnTo>
                  <a:cubicBezTo>
                    <a:pt x="3656" y="1589"/>
                    <a:pt x="3537" y="1422"/>
                    <a:pt x="3501" y="1232"/>
                  </a:cubicBezTo>
                  <a:cubicBezTo>
                    <a:pt x="3386" y="732"/>
                    <a:pt x="3770" y="435"/>
                    <a:pt x="4145" y="435"/>
                  </a:cubicBezTo>
                  <a:close/>
                  <a:moveTo>
                    <a:pt x="7834" y="2749"/>
                  </a:moveTo>
                  <a:cubicBezTo>
                    <a:pt x="8105" y="2749"/>
                    <a:pt x="8340" y="2930"/>
                    <a:pt x="8383" y="3208"/>
                  </a:cubicBezTo>
                  <a:lnTo>
                    <a:pt x="9776" y="10769"/>
                  </a:lnTo>
                  <a:cubicBezTo>
                    <a:pt x="9823" y="11066"/>
                    <a:pt x="9621" y="11352"/>
                    <a:pt x="9323" y="11400"/>
                  </a:cubicBezTo>
                  <a:lnTo>
                    <a:pt x="3060" y="12543"/>
                  </a:lnTo>
                  <a:cubicBezTo>
                    <a:pt x="3025" y="12550"/>
                    <a:pt x="2990" y="12553"/>
                    <a:pt x="2956" y="12553"/>
                  </a:cubicBezTo>
                  <a:cubicBezTo>
                    <a:pt x="2699" y="12553"/>
                    <a:pt x="2471" y="12365"/>
                    <a:pt x="2429" y="12102"/>
                  </a:cubicBezTo>
                  <a:lnTo>
                    <a:pt x="1048" y="4530"/>
                  </a:lnTo>
                  <a:cubicBezTo>
                    <a:pt x="989" y="4232"/>
                    <a:pt x="1191" y="3958"/>
                    <a:pt x="1489" y="3899"/>
                  </a:cubicBezTo>
                  <a:lnTo>
                    <a:pt x="2239" y="3768"/>
                  </a:lnTo>
                  <a:cubicBezTo>
                    <a:pt x="2270" y="3977"/>
                    <a:pt x="2449" y="4122"/>
                    <a:pt x="2653" y="4122"/>
                  </a:cubicBezTo>
                  <a:cubicBezTo>
                    <a:pt x="2681" y="4122"/>
                    <a:pt x="2710" y="4119"/>
                    <a:pt x="2739" y="4113"/>
                  </a:cubicBezTo>
                  <a:lnTo>
                    <a:pt x="6656" y="3399"/>
                  </a:lnTo>
                  <a:cubicBezTo>
                    <a:pt x="6882" y="3363"/>
                    <a:pt x="7049" y="3125"/>
                    <a:pt x="7001" y="2899"/>
                  </a:cubicBezTo>
                  <a:lnTo>
                    <a:pt x="7740" y="2756"/>
                  </a:lnTo>
                  <a:cubicBezTo>
                    <a:pt x="7771" y="2751"/>
                    <a:pt x="7803" y="2749"/>
                    <a:pt x="7834" y="2749"/>
                  </a:cubicBezTo>
                  <a:close/>
                  <a:moveTo>
                    <a:pt x="4133" y="0"/>
                  </a:moveTo>
                  <a:cubicBezTo>
                    <a:pt x="4070" y="0"/>
                    <a:pt x="4006" y="6"/>
                    <a:pt x="3942" y="17"/>
                  </a:cubicBezTo>
                  <a:cubicBezTo>
                    <a:pt x="3334" y="136"/>
                    <a:pt x="2941" y="708"/>
                    <a:pt x="3072" y="1303"/>
                  </a:cubicBezTo>
                  <a:cubicBezTo>
                    <a:pt x="3096" y="1482"/>
                    <a:pt x="3168" y="1649"/>
                    <a:pt x="3287" y="1779"/>
                  </a:cubicBezTo>
                  <a:lnTo>
                    <a:pt x="2501" y="1922"/>
                  </a:lnTo>
                  <a:cubicBezTo>
                    <a:pt x="2191" y="1982"/>
                    <a:pt x="1977" y="2291"/>
                    <a:pt x="2037" y="2613"/>
                  </a:cubicBezTo>
                  <a:lnTo>
                    <a:pt x="2084" y="2887"/>
                  </a:lnTo>
                  <a:lnTo>
                    <a:pt x="798" y="3125"/>
                  </a:lnTo>
                  <a:cubicBezTo>
                    <a:pt x="310" y="3208"/>
                    <a:pt x="1" y="3673"/>
                    <a:pt x="84" y="4149"/>
                  </a:cubicBezTo>
                  <a:lnTo>
                    <a:pt x="1656" y="12781"/>
                  </a:lnTo>
                  <a:cubicBezTo>
                    <a:pt x="1741" y="13217"/>
                    <a:pt x="2111" y="13520"/>
                    <a:pt x="2537" y="13520"/>
                  </a:cubicBezTo>
                  <a:cubicBezTo>
                    <a:pt x="2588" y="13520"/>
                    <a:pt x="2640" y="13516"/>
                    <a:pt x="2691" y="13507"/>
                  </a:cubicBezTo>
                  <a:lnTo>
                    <a:pt x="10026" y="12162"/>
                  </a:lnTo>
                  <a:cubicBezTo>
                    <a:pt x="10514" y="12066"/>
                    <a:pt x="10835" y="11602"/>
                    <a:pt x="10740" y="11126"/>
                  </a:cubicBezTo>
                  <a:lnTo>
                    <a:pt x="9168" y="2494"/>
                  </a:lnTo>
                  <a:cubicBezTo>
                    <a:pt x="9095" y="2064"/>
                    <a:pt x="8725" y="1763"/>
                    <a:pt x="8304" y="1763"/>
                  </a:cubicBezTo>
                  <a:cubicBezTo>
                    <a:pt x="8248" y="1763"/>
                    <a:pt x="8190" y="1768"/>
                    <a:pt x="8133" y="1779"/>
                  </a:cubicBezTo>
                  <a:lnTo>
                    <a:pt x="6859" y="2018"/>
                  </a:lnTo>
                  <a:lnTo>
                    <a:pt x="6799" y="1744"/>
                  </a:lnTo>
                  <a:cubicBezTo>
                    <a:pt x="6746" y="1458"/>
                    <a:pt x="6506" y="1258"/>
                    <a:pt x="6228" y="1258"/>
                  </a:cubicBezTo>
                  <a:cubicBezTo>
                    <a:pt x="6192" y="1258"/>
                    <a:pt x="6157" y="1261"/>
                    <a:pt x="6120" y="1268"/>
                  </a:cubicBezTo>
                  <a:lnTo>
                    <a:pt x="5168" y="1434"/>
                  </a:lnTo>
                  <a:cubicBezTo>
                    <a:pt x="5227" y="1268"/>
                    <a:pt x="5239" y="1089"/>
                    <a:pt x="5204" y="922"/>
                  </a:cubicBezTo>
                  <a:cubicBezTo>
                    <a:pt x="5119" y="381"/>
                    <a:pt x="4655" y="0"/>
                    <a:pt x="4133"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452" name="Google Shape;7452;p75"/>
            <p:cNvSpPr/>
            <p:nvPr/>
          </p:nvSpPr>
          <p:spPr>
            <a:xfrm>
              <a:off x="6713625" y="1043050"/>
              <a:ext cx="46625" cy="38675"/>
            </a:xfrm>
            <a:custGeom>
              <a:avLst/>
              <a:gdLst/>
              <a:ahLst/>
              <a:cxnLst/>
              <a:rect l="l" t="t" r="r" b="b"/>
              <a:pathLst>
                <a:path w="1865" h="1547" extrusionOk="0">
                  <a:moveTo>
                    <a:pt x="1027" y="1"/>
                  </a:moveTo>
                  <a:cubicBezTo>
                    <a:pt x="979" y="1"/>
                    <a:pt x="930" y="5"/>
                    <a:pt x="882" y="15"/>
                  </a:cubicBezTo>
                  <a:cubicBezTo>
                    <a:pt x="191" y="134"/>
                    <a:pt x="0" y="1015"/>
                    <a:pt x="572" y="1408"/>
                  </a:cubicBezTo>
                  <a:cubicBezTo>
                    <a:pt x="709" y="1504"/>
                    <a:pt x="857" y="1547"/>
                    <a:pt x="1002" y="1547"/>
                  </a:cubicBezTo>
                  <a:cubicBezTo>
                    <a:pt x="1451" y="1547"/>
                    <a:pt x="1864" y="1138"/>
                    <a:pt x="1775" y="634"/>
                  </a:cubicBezTo>
                  <a:cubicBezTo>
                    <a:pt x="1701" y="266"/>
                    <a:pt x="1386" y="1"/>
                    <a:pt x="1027"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453" name="Google Shape;7453;p75"/>
            <p:cNvSpPr/>
            <p:nvPr/>
          </p:nvSpPr>
          <p:spPr>
            <a:xfrm>
              <a:off x="6766750" y="1031775"/>
              <a:ext cx="96225" cy="33875"/>
            </a:xfrm>
            <a:custGeom>
              <a:avLst/>
              <a:gdLst/>
              <a:ahLst/>
              <a:cxnLst/>
              <a:rect l="l" t="t" r="r" b="b"/>
              <a:pathLst>
                <a:path w="3849" h="1355" extrusionOk="0">
                  <a:moveTo>
                    <a:pt x="3252" y="1"/>
                  </a:moveTo>
                  <a:cubicBezTo>
                    <a:pt x="3216" y="1"/>
                    <a:pt x="3178" y="5"/>
                    <a:pt x="3138" y="14"/>
                  </a:cubicBezTo>
                  <a:lnTo>
                    <a:pt x="542" y="490"/>
                  </a:lnTo>
                  <a:cubicBezTo>
                    <a:pt x="1" y="580"/>
                    <a:pt x="112" y="1354"/>
                    <a:pt x="611" y="1354"/>
                  </a:cubicBezTo>
                  <a:cubicBezTo>
                    <a:pt x="638" y="1354"/>
                    <a:pt x="667" y="1352"/>
                    <a:pt x="697" y="1347"/>
                  </a:cubicBezTo>
                  <a:lnTo>
                    <a:pt x="3293" y="871"/>
                  </a:lnTo>
                  <a:cubicBezTo>
                    <a:pt x="3848" y="793"/>
                    <a:pt x="3751" y="1"/>
                    <a:pt x="325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454" name="Google Shape;7454;p75"/>
            <p:cNvSpPr/>
            <p:nvPr/>
          </p:nvSpPr>
          <p:spPr>
            <a:xfrm>
              <a:off x="6723450" y="1097000"/>
              <a:ext cx="46625" cy="38650"/>
            </a:xfrm>
            <a:custGeom>
              <a:avLst/>
              <a:gdLst/>
              <a:ahLst/>
              <a:cxnLst/>
              <a:rect l="l" t="t" r="r" b="b"/>
              <a:pathLst>
                <a:path w="1865" h="1546" extrusionOk="0">
                  <a:moveTo>
                    <a:pt x="1014" y="1"/>
                  </a:moveTo>
                  <a:cubicBezTo>
                    <a:pt x="970" y="1"/>
                    <a:pt x="926" y="4"/>
                    <a:pt x="881" y="12"/>
                  </a:cubicBezTo>
                  <a:cubicBezTo>
                    <a:pt x="203" y="131"/>
                    <a:pt x="0" y="1012"/>
                    <a:pt x="572" y="1405"/>
                  </a:cubicBezTo>
                  <a:cubicBezTo>
                    <a:pt x="710" y="1502"/>
                    <a:pt x="861" y="1545"/>
                    <a:pt x="1007" y="1545"/>
                  </a:cubicBezTo>
                  <a:cubicBezTo>
                    <a:pt x="1454" y="1545"/>
                    <a:pt x="1864" y="1142"/>
                    <a:pt x="1774" y="631"/>
                  </a:cubicBezTo>
                  <a:cubicBezTo>
                    <a:pt x="1700" y="259"/>
                    <a:pt x="1379" y="1"/>
                    <a:pt x="101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455" name="Google Shape;7455;p75"/>
            <p:cNvSpPr/>
            <p:nvPr/>
          </p:nvSpPr>
          <p:spPr>
            <a:xfrm>
              <a:off x="6777325" y="1085650"/>
              <a:ext cx="94075" cy="33725"/>
            </a:xfrm>
            <a:custGeom>
              <a:avLst/>
              <a:gdLst/>
              <a:ahLst/>
              <a:cxnLst/>
              <a:rect l="l" t="t" r="r" b="b"/>
              <a:pathLst>
                <a:path w="3763" h="1349" extrusionOk="0">
                  <a:moveTo>
                    <a:pt x="3132" y="0"/>
                  </a:moveTo>
                  <a:cubicBezTo>
                    <a:pt x="3120" y="0"/>
                    <a:pt x="3108" y="1"/>
                    <a:pt x="3096" y="2"/>
                  </a:cubicBezTo>
                  <a:lnTo>
                    <a:pt x="500" y="478"/>
                  </a:lnTo>
                  <a:cubicBezTo>
                    <a:pt x="0" y="618"/>
                    <a:pt x="125" y="1348"/>
                    <a:pt x="631" y="1348"/>
                  </a:cubicBezTo>
                  <a:cubicBezTo>
                    <a:pt x="643" y="1348"/>
                    <a:pt x="655" y="1348"/>
                    <a:pt x="667" y="1347"/>
                  </a:cubicBezTo>
                  <a:lnTo>
                    <a:pt x="3263" y="871"/>
                  </a:lnTo>
                  <a:cubicBezTo>
                    <a:pt x="3763" y="731"/>
                    <a:pt x="3638" y="0"/>
                    <a:pt x="313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456" name="Google Shape;7456;p75"/>
            <p:cNvSpPr/>
            <p:nvPr/>
          </p:nvSpPr>
          <p:spPr>
            <a:xfrm>
              <a:off x="6733875" y="1154450"/>
              <a:ext cx="46625" cy="38900"/>
            </a:xfrm>
            <a:custGeom>
              <a:avLst/>
              <a:gdLst/>
              <a:ahLst/>
              <a:cxnLst/>
              <a:rect l="l" t="t" r="r" b="b"/>
              <a:pathLst>
                <a:path w="1865" h="1556" extrusionOk="0">
                  <a:moveTo>
                    <a:pt x="1013" y="1"/>
                  </a:moveTo>
                  <a:cubicBezTo>
                    <a:pt x="970" y="1"/>
                    <a:pt x="926" y="4"/>
                    <a:pt x="881" y="12"/>
                  </a:cubicBezTo>
                  <a:cubicBezTo>
                    <a:pt x="203" y="131"/>
                    <a:pt x="0" y="1012"/>
                    <a:pt x="572" y="1417"/>
                  </a:cubicBezTo>
                  <a:cubicBezTo>
                    <a:pt x="711" y="1513"/>
                    <a:pt x="861" y="1556"/>
                    <a:pt x="1007" y="1556"/>
                  </a:cubicBezTo>
                  <a:cubicBezTo>
                    <a:pt x="1458" y="1556"/>
                    <a:pt x="1864" y="1147"/>
                    <a:pt x="1774" y="643"/>
                  </a:cubicBezTo>
                  <a:cubicBezTo>
                    <a:pt x="1700" y="260"/>
                    <a:pt x="1378" y="1"/>
                    <a:pt x="101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457" name="Google Shape;7457;p75"/>
            <p:cNvSpPr/>
            <p:nvPr/>
          </p:nvSpPr>
          <p:spPr>
            <a:xfrm>
              <a:off x="6787625" y="1143050"/>
              <a:ext cx="94900" cy="34125"/>
            </a:xfrm>
            <a:custGeom>
              <a:avLst/>
              <a:gdLst/>
              <a:ahLst/>
              <a:cxnLst/>
              <a:rect l="l" t="t" r="r" b="b"/>
              <a:pathLst>
                <a:path w="3796" h="1365" extrusionOk="0">
                  <a:moveTo>
                    <a:pt x="3169" y="0"/>
                  </a:moveTo>
                  <a:cubicBezTo>
                    <a:pt x="3151" y="0"/>
                    <a:pt x="3132" y="1"/>
                    <a:pt x="3113" y="4"/>
                  </a:cubicBezTo>
                  <a:lnTo>
                    <a:pt x="517" y="480"/>
                  </a:lnTo>
                  <a:cubicBezTo>
                    <a:pt x="0" y="606"/>
                    <a:pt x="115" y="1364"/>
                    <a:pt x="615" y="1364"/>
                  </a:cubicBezTo>
                  <a:cubicBezTo>
                    <a:pt x="634" y="1364"/>
                    <a:pt x="653" y="1363"/>
                    <a:pt x="672" y="1361"/>
                  </a:cubicBezTo>
                  <a:lnTo>
                    <a:pt x="3267" y="885"/>
                  </a:lnTo>
                  <a:cubicBezTo>
                    <a:pt x="3796" y="758"/>
                    <a:pt x="3670" y="0"/>
                    <a:pt x="3169"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458" name="Google Shape;7458;p75"/>
            <p:cNvSpPr/>
            <p:nvPr/>
          </p:nvSpPr>
          <p:spPr>
            <a:xfrm>
              <a:off x="6689525" y="1393950"/>
              <a:ext cx="194075" cy="174175"/>
            </a:xfrm>
            <a:custGeom>
              <a:avLst/>
              <a:gdLst/>
              <a:ahLst/>
              <a:cxnLst/>
              <a:rect l="l" t="t" r="r" b="b"/>
              <a:pathLst>
                <a:path w="7763" h="6967" extrusionOk="0">
                  <a:moveTo>
                    <a:pt x="3922" y="1"/>
                  </a:moveTo>
                  <a:cubicBezTo>
                    <a:pt x="2892" y="1"/>
                    <a:pt x="1881" y="465"/>
                    <a:pt x="1215" y="1338"/>
                  </a:cubicBezTo>
                  <a:lnTo>
                    <a:pt x="6953" y="4969"/>
                  </a:lnTo>
                  <a:cubicBezTo>
                    <a:pt x="7763" y="3398"/>
                    <a:pt x="7239" y="1469"/>
                    <a:pt x="5751" y="528"/>
                  </a:cubicBezTo>
                  <a:cubicBezTo>
                    <a:pt x="5183" y="173"/>
                    <a:pt x="4549" y="1"/>
                    <a:pt x="3922" y="1"/>
                  </a:cubicBezTo>
                  <a:close/>
                  <a:moveTo>
                    <a:pt x="810" y="1993"/>
                  </a:moveTo>
                  <a:cubicBezTo>
                    <a:pt x="0" y="3553"/>
                    <a:pt x="512" y="5493"/>
                    <a:pt x="2012" y="6434"/>
                  </a:cubicBezTo>
                  <a:cubicBezTo>
                    <a:pt x="2578" y="6793"/>
                    <a:pt x="3210" y="6966"/>
                    <a:pt x="3835" y="6966"/>
                  </a:cubicBezTo>
                  <a:cubicBezTo>
                    <a:pt x="4867" y="6966"/>
                    <a:pt x="5881" y="6495"/>
                    <a:pt x="6549" y="5612"/>
                  </a:cubicBezTo>
                  <a:lnTo>
                    <a:pt x="810" y="1993"/>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459" name="Google Shape;7459;p75"/>
            <p:cNvSpPr/>
            <p:nvPr/>
          </p:nvSpPr>
          <p:spPr>
            <a:xfrm>
              <a:off x="7053250" y="1020500"/>
              <a:ext cx="151825" cy="141000"/>
            </a:xfrm>
            <a:custGeom>
              <a:avLst/>
              <a:gdLst/>
              <a:ahLst/>
              <a:cxnLst/>
              <a:rect l="l" t="t" r="r" b="b"/>
              <a:pathLst>
                <a:path w="6073" h="5640" extrusionOk="0">
                  <a:moveTo>
                    <a:pt x="3596" y="0"/>
                  </a:moveTo>
                  <a:lnTo>
                    <a:pt x="1203" y="1631"/>
                  </a:lnTo>
                  <a:cubicBezTo>
                    <a:pt x="251" y="2286"/>
                    <a:pt x="1" y="3596"/>
                    <a:pt x="655" y="4560"/>
                  </a:cubicBezTo>
                  <a:lnTo>
                    <a:pt x="763" y="4715"/>
                  </a:lnTo>
                  <a:cubicBezTo>
                    <a:pt x="1163" y="5316"/>
                    <a:pt x="1827" y="5640"/>
                    <a:pt x="2502" y="5640"/>
                  </a:cubicBezTo>
                  <a:cubicBezTo>
                    <a:pt x="2909" y="5640"/>
                    <a:pt x="3321" y="5521"/>
                    <a:pt x="3680" y="5275"/>
                  </a:cubicBezTo>
                  <a:lnTo>
                    <a:pt x="6073" y="3644"/>
                  </a:lnTo>
                  <a:lnTo>
                    <a:pt x="3596" y="0"/>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460" name="Google Shape;7460;p75"/>
            <p:cNvSpPr/>
            <p:nvPr/>
          </p:nvSpPr>
          <p:spPr>
            <a:xfrm>
              <a:off x="7155950" y="962250"/>
              <a:ext cx="152125" cy="141025"/>
            </a:xfrm>
            <a:custGeom>
              <a:avLst/>
              <a:gdLst/>
              <a:ahLst/>
              <a:cxnLst/>
              <a:rect l="l" t="t" r="r" b="b"/>
              <a:pathLst>
                <a:path w="6085" h="5641" extrusionOk="0">
                  <a:moveTo>
                    <a:pt x="3574" y="1"/>
                  </a:moveTo>
                  <a:cubicBezTo>
                    <a:pt x="3167" y="1"/>
                    <a:pt x="2757" y="119"/>
                    <a:pt x="2393" y="366"/>
                  </a:cubicBezTo>
                  <a:lnTo>
                    <a:pt x="0" y="1997"/>
                  </a:lnTo>
                  <a:lnTo>
                    <a:pt x="2477" y="5640"/>
                  </a:lnTo>
                  <a:lnTo>
                    <a:pt x="4870" y="4009"/>
                  </a:lnTo>
                  <a:cubicBezTo>
                    <a:pt x="5834" y="3354"/>
                    <a:pt x="6084" y="2044"/>
                    <a:pt x="5429" y="1080"/>
                  </a:cubicBezTo>
                  <a:lnTo>
                    <a:pt x="5322" y="925"/>
                  </a:lnTo>
                  <a:cubicBezTo>
                    <a:pt x="4907" y="324"/>
                    <a:pt x="4246" y="1"/>
                    <a:pt x="357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461" name="Google Shape;7461;p75"/>
            <p:cNvSpPr/>
            <p:nvPr/>
          </p:nvSpPr>
          <p:spPr>
            <a:xfrm>
              <a:off x="7008600" y="1311750"/>
              <a:ext cx="268225" cy="266650"/>
            </a:xfrm>
            <a:custGeom>
              <a:avLst/>
              <a:gdLst/>
              <a:ahLst/>
              <a:cxnLst/>
              <a:rect l="l" t="t" r="r" b="b"/>
              <a:pathLst>
                <a:path w="10729" h="10666" extrusionOk="0">
                  <a:moveTo>
                    <a:pt x="4999" y="1"/>
                  </a:moveTo>
                  <a:cubicBezTo>
                    <a:pt x="4821" y="1"/>
                    <a:pt x="4665" y="136"/>
                    <a:pt x="4644" y="328"/>
                  </a:cubicBezTo>
                  <a:lnTo>
                    <a:pt x="4192" y="3805"/>
                  </a:lnTo>
                  <a:lnTo>
                    <a:pt x="703" y="3340"/>
                  </a:lnTo>
                  <a:cubicBezTo>
                    <a:pt x="688" y="3338"/>
                    <a:pt x="673" y="3338"/>
                    <a:pt x="659" y="3338"/>
                  </a:cubicBezTo>
                  <a:cubicBezTo>
                    <a:pt x="474" y="3338"/>
                    <a:pt x="308" y="3474"/>
                    <a:pt x="286" y="3662"/>
                  </a:cubicBezTo>
                  <a:lnTo>
                    <a:pt x="24" y="5638"/>
                  </a:lnTo>
                  <a:cubicBezTo>
                    <a:pt x="1" y="5840"/>
                    <a:pt x="143" y="6031"/>
                    <a:pt x="346" y="6055"/>
                  </a:cubicBezTo>
                  <a:lnTo>
                    <a:pt x="346" y="6043"/>
                  </a:lnTo>
                  <a:lnTo>
                    <a:pt x="3822" y="6507"/>
                  </a:lnTo>
                  <a:lnTo>
                    <a:pt x="3370" y="9984"/>
                  </a:lnTo>
                  <a:cubicBezTo>
                    <a:pt x="3334" y="10186"/>
                    <a:pt x="3477" y="10377"/>
                    <a:pt x="3692" y="10401"/>
                  </a:cubicBezTo>
                  <a:lnTo>
                    <a:pt x="5656" y="10663"/>
                  </a:lnTo>
                  <a:cubicBezTo>
                    <a:pt x="5671" y="10664"/>
                    <a:pt x="5686" y="10665"/>
                    <a:pt x="5700" y="10665"/>
                  </a:cubicBezTo>
                  <a:cubicBezTo>
                    <a:pt x="5885" y="10665"/>
                    <a:pt x="6051" y="10529"/>
                    <a:pt x="6073" y="10341"/>
                  </a:cubicBezTo>
                  <a:lnTo>
                    <a:pt x="6537" y="6864"/>
                  </a:lnTo>
                  <a:lnTo>
                    <a:pt x="10026" y="7329"/>
                  </a:lnTo>
                  <a:cubicBezTo>
                    <a:pt x="10040" y="7331"/>
                    <a:pt x="10055" y="7331"/>
                    <a:pt x="10070" y="7331"/>
                  </a:cubicBezTo>
                  <a:cubicBezTo>
                    <a:pt x="10253" y="7331"/>
                    <a:pt x="10409" y="7195"/>
                    <a:pt x="10442" y="7007"/>
                  </a:cubicBezTo>
                  <a:lnTo>
                    <a:pt x="10704" y="5031"/>
                  </a:lnTo>
                  <a:cubicBezTo>
                    <a:pt x="10728" y="4828"/>
                    <a:pt x="10585" y="4638"/>
                    <a:pt x="10383" y="4614"/>
                  </a:cubicBezTo>
                  <a:lnTo>
                    <a:pt x="6894" y="4150"/>
                  </a:lnTo>
                  <a:lnTo>
                    <a:pt x="7359" y="673"/>
                  </a:lnTo>
                  <a:cubicBezTo>
                    <a:pt x="7382" y="471"/>
                    <a:pt x="7240" y="280"/>
                    <a:pt x="7037" y="256"/>
                  </a:cubicBezTo>
                  <a:lnTo>
                    <a:pt x="5061" y="6"/>
                  </a:lnTo>
                  <a:cubicBezTo>
                    <a:pt x="5040" y="3"/>
                    <a:pt x="5019" y="1"/>
                    <a:pt x="4999"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462" name="Google Shape;7462;p75"/>
            <p:cNvSpPr/>
            <p:nvPr/>
          </p:nvSpPr>
          <p:spPr>
            <a:xfrm>
              <a:off x="6665400" y="1716100"/>
              <a:ext cx="271200" cy="337600"/>
            </a:xfrm>
            <a:custGeom>
              <a:avLst/>
              <a:gdLst/>
              <a:ahLst/>
              <a:cxnLst/>
              <a:rect l="l" t="t" r="r" b="b"/>
              <a:pathLst>
                <a:path w="10848" h="13504" extrusionOk="0">
                  <a:moveTo>
                    <a:pt x="4160" y="409"/>
                  </a:moveTo>
                  <a:cubicBezTo>
                    <a:pt x="4450" y="409"/>
                    <a:pt x="4735" y="584"/>
                    <a:pt x="4787" y="977"/>
                  </a:cubicBezTo>
                  <a:cubicBezTo>
                    <a:pt x="4823" y="1168"/>
                    <a:pt x="4763" y="1370"/>
                    <a:pt x="4632" y="1513"/>
                  </a:cubicBezTo>
                  <a:lnTo>
                    <a:pt x="3846" y="1668"/>
                  </a:lnTo>
                  <a:cubicBezTo>
                    <a:pt x="3668" y="1573"/>
                    <a:pt x="3549" y="1406"/>
                    <a:pt x="3513" y="1204"/>
                  </a:cubicBezTo>
                  <a:cubicBezTo>
                    <a:pt x="3399" y="705"/>
                    <a:pt x="3783" y="409"/>
                    <a:pt x="4160" y="409"/>
                  </a:cubicBezTo>
                  <a:close/>
                  <a:moveTo>
                    <a:pt x="7868" y="2729"/>
                  </a:moveTo>
                  <a:cubicBezTo>
                    <a:pt x="8126" y="2729"/>
                    <a:pt x="8354" y="2918"/>
                    <a:pt x="8406" y="3180"/>
                  </a:cubicBezTo>
                  <a:lnTo>
                    <a:pt x="9788" y="10741"/>
                  </a:lnTo>
                  <a:cubicBezTo>
                    <a:pt x="9847" y="11038"/>
                    <a:pt x="9645" y="11324"/>
                    <a:pt x="9347" y="11372"/>
                  </a:cubicBezTo>
                  <a:lnTo>
                    <a:pt x="3072" y="12515"/>
                  </a:lnTo>
                  <a:cubicBezTo>
                    <a:pt x="3037" y="12522"/>
                    <a:pt x="3003" y="12525"/>
                    <a:pt x="2968" y="12525"/>
                  </a:cubicBezTo>
                  <a:cubicBezTo>
                    <a:pt x="2713" y="12525"/>
                    <a:pt x="2494" y="12337"/>
                    <a:pt x="2441" y="12074"/>
                  </a:cubicBezTo>
                  <a:lnTo>
                    <a:pt x="1072" y="4514"/>
                  </a:lnTo>
                  <a:cubicBezTo>
                    <a:pt x="1013" y="4216"/>
                    <a:pt x="1215" y="3930"/>
                    <a:pt x="1513" y="3883"/>
                  </a:cubicBezTo>
                  <a:lnTo>
                    <a:pt x="2263" y="3740"/>
                  </a:lnTo>
                  <a:cubicBezTo>
                    <a:pt x="2295" y="3955"/>
                    <a:pt x="2483" y="4102"/>
                    <a:pt x="2695" y="4102"/>
                  </a:cubicBezTo>
                  <a:cubicBezTo>
                    <a:pt x="2717" y="4102"/>
                    <a:pt x="2740" y="4100"/>
                    <a:pt x="2763" y="4097"/>
                  </a:cubicBezTo>
                  <a:lnTo>
                    <a:pt x="6680" y="3382"/>
                  </a:lnTo>
                  <a:cubicBezTo>
                    <a:pt x="6906" y="3335"/>
                    <a:pt x="7073" y="3109"/>
                    <a:pt x="7025" y="2870"/>
                  </a:cubicBezTo>
                  <a:lnTo>
                    <a:pt x="7764" y="2740"/>
                  </a:lnTo>
                  <a:cubicBezTo>
                    <a:pt x="7799" y="2732"/>
                    <a:pt x="7834" y="2729"/>
                    <a:pt x="7868" y="2729"/>
                  </a:cubicBezTo>
                  <a:close/>
                  <a:moveTo>
                    <a:pt x="4149" y="1"/>
                  </a:moveTo>
                  <a:cubicBezTo>
                    <a:pt x="4001" y="1"/>
                    <a:pt x="3850" y="31"/>
                    <a:pt x="3704" y="96"/>
                  </a:cubicBezTo>
                  <a:cubicBezTo>
                    <a:pt x="3061" y="382"/>
                    <a:pt x="2858" y="1204"/>
                    <a:pt x="3299" y="1763"/>
                  </a:cubicBezTo>
                  <a:lnTo>
                    <a:pt x="2513" y="1906"/>
                  </a:lnTo>
                  <a:cubicBezTo>
                    <a:pt x="2203" y="1966"/>
                    <a:pt x="1989" y="2275"/>
                    <a:pt x="2049" y="2597"/>
                  </a:cubicBezTo>
                  <a:lnTo>
                    <a:pt x="2096" y="2870"/>
                  </a:lnTo>
                  <a:lnTo>
                    <a:pt x="810" y="3109"/>
                  </a:lnTo>
                  <a:cubicBezTo>
                    <a:pt x="322" y="3192"/>
                    <a:pt x="1" y="3656"/>
                    <a:pt x="96" y="4144"/>
                  </a:cubicBezTo>
                  <a:lnTo>
                    <a:pt x="1668" y="12765"/>
                  </a:lnTo>
                  <a:cubicBezTo>
                    <a:pt x="1753" y="13201"/>
                    <a:pt x="2123" y="13504"/>
                    <a:pt x="2549" y="13504"/>
                  </a:cubicBezTo>
                  <a:cubicBezTo>
                    <a:pt x="2600" y="13504"/>
                    <a:pt x="2652" y="13500"/>
                    <a:pt x="2703" y="13491"/>
                  </a:cubicBezTo>
                  <a:lnTo>
                    <a:pt x="10038" y="12145"/>
                  </a:lnTo>
                  <a:cubicBezTo>
                    <a:pt x="10526" y="12062"/>
                    <a:pt x="10847" y="11598"/>
                    <a:pt x="10752" y="11110"/>
                  </a:cubicBezTo>
                  <a:lnTo>
                    <a:pt x="9180" y="2478"/>
                  </a:lnTo>
                  <a:cubicBezTo>
                    <a:pt x="9107" y="2047"/>
                    <a:pt x="8737" y="1746"/>
                    <a:pt x="8316" y="1746"/>
                  </a:cubicBezTo>
                  <a:cubicBezTo>
                    <a:pt x="8260" y="1746"/>
                    <a:pt x="8202" y="1752"/>
                    <a:pt x="8145" y="1763"/>
                  </a:cubicBezTo>
                  <a:lnTo>
                    <a:pt x="6871" y="1989"/>
                  </a:lnTo>
                  <a:lnTo>
                    <a:pt x="6811" y="1716"/>
                  </a:lnTo>
                  <a:cubicBezTo>
                    <a:pt x="6757" y="1426"/>
                    <a:pt x="6510" y="1232"/>
                    <a:pt x="6226" y="1232"/>
                  </a:cubicBezTo>
                  <a:cubicBezTo>
                    <a:pt x="6195" y="1232"/>
                    <a:pt x="6164" y="1235"/>
                    <a:pt x="6132" y="1239"/>
                  </a:cubicBezTo>
                  <a:lnTo>
                    <a:pt x="5180" y="1418"/>
                  </a:lnTo>
                  <a:cubicBezTo>
                    <a:pt x="5239" y="1239"/>
                    <a:pt x="5251" y="1061"/>
                    <a:pt x="5216" y="894"/>
                  </a:cubicBezTo>
                  <a:cubicBezTo>
                    <a:pt x="5114" y="352"/>
                    <a:pt x="4651" y="1"/>
                    <a:pt x="4149"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463" name="Google Shape;7463;p75"/>
            <p:cNvSpPr/>
            <p:nvPr/>
          </p:nvSpPr>
          <p:spPr>
            <a:xfrm>
              <a:off x="6713625" y="1837275"/>
              <a:ext cx="46625" cy="38650"/>
            </a:xfrm>
            <a:custGeom>
              <a:avLst/>
              <a:gdLst/>
              <a:ahLst/>
              <a:cxnLst/>
              <a:rect l="l" t="t" r="r" b="b"/>
              <a:pathLst>
                <a:path w="1865" h="1546" extrusionOk="0">
                  <a:moveTo>
                    <a:pt x="1014" y="1"/>
                  </a:moveTo>
                  <a:cubicBezTo>
                    <a:pt x="970" y="1"/>
                    <a:pt x="926" y="4"/>
                    <a:pt x="882" y="12"/>
                  </a:cubicBezTo>
                  <a:cubicBezTo>
                    <a:pt x="191" y="131"/>
                    <a:pt x="0" y="1012"/>
                    <a:pt x="572" y="1405"/>
                  </a:cubicBezTo>
                  <a:cubicBezTo>
                    <a:pt x="710" y="1502"/>
                    <a:pt x="861" y="1545"/>
                    <a:pt x="1007" y="1545"/>
                  </a:cubicBezTo>
                  <a:cubicBezTo>
                    <a:pt x="1454" y="1545"/>
                    <a:pt x="1864" y="1142"/>
                    <a:pt x="1775" y="631"/>
                  </a:cubicBezTo>
                  <a:cubicBezTo>
                    <a:pt x="1700" y="259"/>
                    <a:pt x="1379" y="1"/>
                    <a:pt x="101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464" name="Google Shape;7464;p75"/>
            <p:cNvSpPr/>
            <p:nvPr/>
          </p:nvSpPr>
          <p:spPr>
            <a:xfrm>
              <a:off x="6766425" y="1825875"/>
              <a:ext cx="97050" cy="34050"/>
            </a:xfrm>
            <a:custGeom>
              <a:avLst/>
              <a:gdLst/>
              <a:ahLst/>
              <a:cxnLst/>
              <a:rect l="l" t="t" r="r" b="b"/>
              <a:pathLst>
                <a:path w="3882" h="1362" extrusionOk="0">
                  <a:moveTo>
                    <a:pt x="3273" y="1"/>
                  </a:moveTo>
                  <a:cubicBezTo>
                    <a:pt x="3234" y="1"/>
                    <a:pt x="3194" y="5"/>
                    <a:pt x="3151" y="15"/>
                  </a:cubicBezTo>
                  <a:lnTo>
                    <a:pt x="555" y="492"/>
                  </a:lnTo>
                  <a:cubicBezTo>
                    <a:pt x="0" y="569"/>
                    <a:pt x="108" y="1362"/>
                    <a:pt x="598" y="1362"/>
                  </a:cubicBezTo>
                  <a:cubicBezTo>
                    <a:pt x="634" y="1362"/>
                    <a:pt x="671" y="1358"/>
                    <a:pt x="710" y="1349"/>
                  </a:cubicBezTo>
                  <a:lnTo>
                    <a:pt x="3306" y="873"/>
                  </a:lnTo>
                  <a:cubicBezTo>
                    <a:pt x="3881" y="817"/>
                    <a:pt x="3778" y="1"/>
                    <a:pt x="327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465" name="Google Shape;7465;p75"/>
            <p:cNvSpPr/>
            <p:nvPr/>
          </p:nvSpPr>
          <p:spPr>
            <a:xfrm>
              <a:off x="6723450" y="1891150"/>
              <a:ext cx="46625" cy="38650"/>
            </a:xfrm>
            <a:custGeom>
              <a:avLst/>
              <a:gdLst/>
              <a:ahLst/>
              <a:cxnLst/>
              <a:rect l="l" t="t" r="r" b="b"/>
              <a:pathLst>
                <a:path w="1865" h="1546" extrusionOk="0">
                  <a:moveTo>
                    <a:pt x="1014" y="1"/>
                  </a:moveTo>
                  <a:cubicBezTo>
                    <a:pt x="970" y="1"/>
                    <a:pt x="926" y="4"/>
                    <a:pt x="881" y="12"/>
                  </a:cubicBezTo>
                  <a:cubicBezTo>
                    <a:pt x="203" y="131"/>
                    <a:pt x="0" y="1012"/>
                    <a:pt x="572" y="1405"/>
                  </a:cubicBezTo>
                  <a:cubicBezTo>
                    <a:pt x="710" y="1502"/>
                    <a:pt x="861" y="1545"/>
                    <a:pt x="1008" y="1545"/>
                  </a:cubicBezTo>
                  <a:cubicBezTo>
                    <a:pt x="1455" y="1545"/>
                    <a:pt x="1864" y="1145"/>
                    <a:pt x="1774" y="643"/>
                  </a:cubicBezTo>
                  <a:cubicBezTo>
                    <a:pt x="1700" y="260"/>
                    <a:pt x="1378" y="1"/>
                    <a:pt x="101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466" name="Google Shape;7466;p75"/>
            <p:cNvSpPr/>
            <p:nvPr/>
          </p:nvSpPr>
          <p:spPr>
            <a:xfrm>
              <a:off x="6777400" y="1879800"/>
              <a:ext cx="94000" cy="33750"/>
            </a:xfrm>
            <a:custGeom>
              <a:avLst/>
              <a:gdLst/>
              <a:ahLst/>
              <a:cxnLst/>
              <a:rect l="l" t="t" r="r" b="b"/>
              <a:pathLst>
                <a:path w="3760" h="1350" extrusionOk="0">
                  <a:moveTo>
                    <a:pt x="3129" y="0"/>
                  </a:moveTo>
                  <a:cubicBezTo>
                    <a:pt x="3117" y="0"/>
                    <a:pt x="3105" y="1"/>
                    <a:pt x="3093" y="2"/>
                  </a:cubicBezTo>
                  <a:lnTo>
                    <a:pt x="497" y="478"/>
                  </a:lnTo>
                  <a:cubicBezTo>
                    <a:pt x="1" y="628"/>
                    <a:pt x="120" y="1349"/>
                    <a:pt x="617" y="1349"/>
                  </a:cubicBezTo>
                  <a:cubicBezTo>
                    <a:pt x="632" y="1349"/>
                    <a:pt x="648" y="1348"/>
                    <a:pt x="664" y="1347"/>
                  </a:cubicBezTo>
                  <a:lnTo>
                    <a:pt x="3260" y="883"/>
                  </a:lnTo>
                  <a:cubicBezTo>
                    <a:pt x="3760" y="731"/>
                    <a:pt x="3635" y="0"/>
                    <a:pt x="3129"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467" name="Google Shape;7467;p75"/>
            <p:cNvSpPr/>
            <p:nvPr/>
          </p:nvSpPr>
          <p:spPr>
            <a:xfrm>
              <a:off x="6733875" y="1948900"/>
              <a:ext cx="46600" cy="38625"/>
            </a:xfrm>
            <a:custGeom>
              <a:avLst/>
              <a:gdLst/>
              <a:ahLst/>
              <a:cxnLst/>
              <a:rect l="l" t="t" r="r" b="b"/>
              <a:pathLst>
                <a:path w="1864" h="1545" extrusionOk="0">
                  <a:moveTo>
                    <a:pt x="1014" y="0"/>
                  </a:moveTo>
                  <a:cubicBezTo>
                    <a:pt x="970" y="0"/>
                    <a:pt x="926" y="4"/>
                    <a:pt x="881" y="12"/>
                  </a:cubicBezTo>
                  <a:cubicBezTo>
                    <a:pt x="203" y="131"/>
                    <a:pt x="0" y="1012"/>
                    <a:pt x="572" y="1405"/>
                  </a:cubicBezTo>
                  <a:cubicBezTo>
                    <a:pt x="710" y="1502"/>
                    <a:pt x="860" y="1545"/>
                    <a:pt x="1007" y="1545"/>
                  </a:cubicBezTo>
                  <a:cubicBezTo>
                    <a:pt x="1454" y="1545"/>
                    <a:pt x="1864" y="1142"/>
                    <a:pt x="1774" y="631"/>
                  </a:cubicBezTo>
                  <a:cubicBezTo>
                    <a:pt x="1700" y="259"/>
                    <a:pt x="1378" y="0"/>
                    <a:pt x="1014"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468" name="Google Shape;7468;p75"/>
            <p:cNvSpPr/>
            <p:nvPr/>
          </p:nvSpPr>
          <p:spPr>
            <a:xfrm>
              <a:off x="6787825" y="1937500"/>
              <a:ext cx="94125" cy="33775"/>
            </a:xfrm>
            <a:custGeom>
              <a:avLst/>
              <a:gdLst/>
              <a:ahLst/>
              <a:cxnLst/>
              <a:rect l="l" t="t" r="r" b="b"/>
              <a:pathLst>
                <a:path w="3765" h="1351" extrusionOk="0">
                  <a:moveTo>
                    <a:pt x="3162" y="0"/>
                  </a:moveTo>
                  <a:cubicBezTo>
                    <a:pt x="3143" y="0"/>
                    <a:pt x="3124" y="1"/>
                    <a:pt x="3105" y="3"/>
                  </a:cubicBezTo>
                  <a:lnTo>
                    <a:pt x="509" y="468"/>
                  </a:lnTo>
                  <a:cubicBezTo>
                    <a:pt x="1" y="606"/>
                    <a:pt x="120" y="1351"/>
                    <a:pt x="618" y="1351"/>
                  </a:cubicBezTo>
                  <a:cubicBezTo>
                    <a:pt x="633" y="1351"/>
                    <a:pt x="648" y="1350"/>
                    <a:pt x="664" y="1349"/>
                  </a:cubicBezTo>
                  <a:lnTo>
                    <a:pt x="3259" y="872"/>
                  </a:lnTo>
                  <a:cubicBezTo>
                    <a:pt x="3764" y="735"/>
                    <a:pt x="3650" y="0"/>
                    <a:pt x="316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469" name="Google Shape;7469;p75"/>
            <p:cNvSpPr/>
            <p:nvPr/>
          </p:nvSpPr>
          <p:spPr>
            <a:xfrm>
              <a:off x="6690400" y="2188200"/>
              <a:ext cx="193200" cy="173650"/>
            </a:xfrm>
            <a:custGeom>
              <a:avLst/>
              <a:gdLst/>
              <a:ahLst/>
              <a:cxnLst/>
              <a:rect l="l" t="t" r="r" b="b"/>
              <a:pathLst>
                <a:path w="7728" h="6946" extrusionOk="0">
                  <a:moveTo>
                    <a:pt x="3899" y="0"/>
                  </a:moveTo>
                  <a:cubicBezTo>
                    <a:pt x="2865" y="0"/>
                    <a:pt x="1848" y="469"/>
                    <a:pt x="1180" y="1346"/>
                  </a:cubicBezTo>
                  <a:lnTo>
                    <a:pt x="6918" y="4965"/>
                  </a:lnTo>
                  <a:cubicBezTo>
                    <a:pt x="7728" y="3394"/>
                    <a:pt x="7204" y="1465"/>
                    <a:pt x="5716" y="524"/>
                  </a:cubicBezTo>
                  <a:cubicBezTo>
                    <a:pt x="5152" y="171"/>
                    <a:pt x="4522" y="0"/>
                    <a:pt x="3899" y="0"/>
                  </a:cubicBezTo>
                  <a:close/>
                  <a:moveTo>
                    <a:pt x="775" y="1989"/>
                  </a:moveTo>
                  <a:lnTo>
                    <a:pt x="775" y="1989"/>
                  </a:lnTo>
                  <a:cubicBezTo>
                    <a:pt x="1" y="3548"/>
                    <a:pt x="489" y="5477"/>
                    <a:pt x="1953" y="6418"/>
                  </a:cubicBezTo>
                  <a:cubicBezTo>
                    <a:pt x="2521" y="6774"/>
                    <a:pt x="3157" y="6945"/>
                    <a:pt x="3786" y="6945"/>
                  </a:cubicBezTo>
                  <a:cubicBezTo>
                    <a:pt x="4821" y="6945"/>
                    <a:pt x="5840" y="6482"/>
                    <a:pt x="6514" y="5608"/>
                  </a:cubicBezTo>
                  <a:lnTo>
                    <a:pt x="775" y="1989"/>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470" name="Google Shape;7470;p75"/>
            <p:cNvSpPr/>
            <p:nvPr/>
          </p:nvSpPr>
          <p:spPr>
            <a:xfrm>
              <a:off x="7053250" y="1814925"/>
              <a:ext cx="151825" cy="140725"/>
            </a:xfrm>
            <a:custGeom>
              <a:avLst/>
              <a:gdLst/>
              <a:ahLst/>
              <a:cxnLst/>
              <a:rect l="l" t="t" r="r" b="b"/>
              <a:pathLst>
                <a:path w="6073" h="5629" extrusionOk="0">
                  <a:moveTo>
                    <a:pt x="3596" y="1"/>
                  </a:moveTo>
                  <a:lnTo>
                    <a:pt x="1203" y="1620"/>
                  </a:lnTo>
                  <a:cubicBezTo>
                    <a:pt x="239" y="2275"/>
                    <a:pt x="1" y="3585"/>
                    <a:pt x="655" y="4549"/>
                  </a:cubicBezTo>
                  <a:lnTo>
                    <a:pt x="763" y="4704"/>
                  </a:lnTo>
                  <a:cubicBezTo>
                    <a:pt x="1171" y="5305"/>
                    <a:pt x="1833" y="5629"/>
                    <a:pt x="2505" y="5629"/>
                  </a:cubicBezTo>
                  <a:cubicBezTo>
                    <a:pt x="2911" y="5629"/>
                    <a:pt x="3321" y="5510"/>
                    <a:pt x="3680" y="5264"/>
                  </a:cubicBezTo>
                  <a:lnTo>
                    <a:pt x="6073" y="3644"/>
                  </a:lnTo>
                  <a:lnTo>
                    <a:pt x="3596" y="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471" name="Google Shape;7471;p75"/>
            <p:cNvSpPr/>
            <p:nvPr/>
          </p:nvSpPr>
          <p:spPr>
            <a:xfrm>
              <a:off x="7155950" y="1756600"/>
              <a:ext cx="151825" cy="140800"/>
            </a:xfrm>
            <a:custGeom>
              <a:avLst/>
              <a:gdLst/>
              <a:ahLst/>
              <a:cxnLst/>
              <a:rect l="l" t="t" r="r" b="b"/>
              <a:pathLst>
                <a:path w="6073" h="5632" extrusionOk="0">
                  <a:moveTo>
                    <a:pt x="3588" y="1"/>
                  </a:moveTo>
                  <a:cubicBezTo>
                    <a:pt x="3176" y="1"/>
                    <a:pt x="2760" y="120"/>
                    <a:pt x="2393" y="369"/>
                  </a:cubicBezTo>
                  <a:lnTo>
                    <a:pt x="0" y="1989"/>
                  </a:lnTo>
                  <a:lnTo>
                    <a:pt x="2477" y="5632"/>
                  </a:lnTo>
                  <a:lnTo>
                    <a:pt x="4870" y="4001"/>
                  </a:lnTo>
                  <a:cubicBezTo>
                    <a:pt x="5834" y="3346"/>
                    <a:pt x="6072" y="2036"/>
                    <a:pt x="5429" y="1072"/>
                  </a:cubicBezTo>
                  <a:lnTo>
                    <a:pt x="5429" y="1072"/>
                  </a:lnTo>
                  <a:lnTo>
                    <a:pt x="5429" y="1084"/>
                  </a:lnTo>
                  <a:lnTo>
                    <a:pt x="5322" y="917"/>
                  </a:lnTo>
                  <a:cubicBezTo>
                    <a:pt x="4916" y="319"/>
                    <a:pt x="4259" y="1"/>
                    <a:pt x="358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472" name="Google Shape;7472;p75"/>
            <p:cNvSpPr/>
            <p:nvPr/>
          </p:nvSpPr>
          <p:spPr>
            <a:xfrm>
              <a:off x="7008600" y="2105900"/>
              <a:ext cx="268225" cy="266700"/>
            </a:xfrm>
            <a:custGeom>
              <a:avLst/>
              <a:gdLst/>
              <a:ahLst/>
              <a:cxnLst/>
              <a:rect l="l" t="t" r="r" b="b"/>
              <a:pathLst>
                <a:path w="10729" h="10668" extrusionOk="0">
                  <a:moveTo>
                    <a:pt x="4998" y="1"/>
                  </a:moveTo>
                  <a:cubicBezTo>
                    <a:pt x="4821" y="1"/>
                    <a:pt x="4665" y="134"/>
                    <a:pt x="4644" y="316"/>
                  </a:cubicBezTo>
                  <a:lnTo>
                    <a:pt x="4192" y="3804"/>
                  </a:lnTo>
                  <a:lnTo>
                    <a:pt x="703" y="3340"/>
                  </a:lnTo>
                  <a:cubicBezTo>
                    <a:pt x="688" y="3338"/>
                    <a:pt x="673" y="3337"/>
                    <a:pt x="659" y="3337"/>
                  </a:cubicBezTo>
                  <a:cubicBezTo>
                    <a:pt x="474" y="3337"/>
                    <a:pt x="308" y="3474"/>
                    <a:pt x="286" y="3661"/>
                  </a:cubicBezTo>
                  <a:lnTo>
                    <a:pt x="24" y="5638"/>
                  </a:lnTo>
                  <a:cubicBezTo>
                    <a:pt x="1" y="5840"/>
                    <a:pt x="143" y="6031"/>
                    <a:pt x="346" y="6055"/>
                  </a:cubicBezTo>
                  <a:lnTo>
                    <a:pt x="346" y="6043"/>
                  </a:lnTo>
                  <a:lnTo>
                    <a:pt x="3822" y="6507"/>
                  </a:lnTo>
                  <a:lnTo>
                    <a:pt x="3370" y="9984"/>
                  </a:lnTo>
                  <a:cubicBezTo>
                    <a:pt x="3334" y="10186"/>
                    <a:pt x="3477" y="10377"/>
                    <a:pt x="3692" y="10400"/>
                  </a:cubicBezTo>
                  <a:lnTo>
                    <a:pt x="5656" y="10662"/>
                  </a:lnTo>
                  <a:cubicBezTo>
                    <a:pt x="5677" y="10666"/>
                    <a:pt x="5698" y="10668"/>
                    <a:pt x="5718" y="10668"/>
                  </a:cubicBezTo>
                  <a:cubicBezTo>
                    <a:pt x="5896" y="10668"/>
                    <a:pt x="6051" y="10533"/>
                    <a:pt x="6073" y="10341"/>
                  </a:cubicBezTo>
                  <a:lnTo>
                    <a:pt x="6537" y="6864"/>
                  </a:lnTo>
                  <a:lnTo>
                    <a:pt x="10014" y="7329"/>
                  </a:lnTo>
                  <a:cubicBezTo>
                    <a:pt x="10029" y="7330"/>
                    <a:pt x="10043" y="7331"/>
                    <a:pt x="10058" y="7331"/>
                  </a:cubicBezTo>
                  <a:cubicBezTo>
                    <a:pt x="10243" y="7331"/>
                    <a:pt x="10409" y="7195"/>
                    <a:pt x="10442" y="7007"/>
                  </a:cubicBezTo>
                  <a:lnTo>
                    <a:pt x="10692" y="5031"/>
                  </a:lnTo>
                  <a:cubicBezTo>
                    <a:pt x="10728" y="4828"/>
                    <a:pt x="10585" y="4638"/>
                    <a:pt x="10371" y="4614"/>
                  </a:cubicBezTo>
                  <a:lnTo>
                    <a:pt x="6894" y="4150"/>
                  </a:lnTo>
                  <a:lnTo>
                    <a:pt x="7359" y="685"/>
                  </a:lnTo>
                  <a:cubicBezTo>
                    <a:pt x="7382" y="471"/>
                    <a:pt x="7240" y="292"/>
                    <a:pt x="7037" y="256"/>
                  </a:cubicBezTo>
                  <a:lnTo>
                    <a:pt x="5061" y="6"/>
                  </a:lnTo>
                  <a:cubicBezTo>
                    <a:pt x="5040" y="3"/>
                    <a:pt x="5019" y="1"/>
                    <a:pt x="499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473" name="Google Shape;7473;p75"/>
            <p:cNvSpPr/>
            <p:nvPr/>
          </p:nvSpPr>
          <p:spPr>
            <a:xfrm>
              <a:off x="6665700" y="2509825"/>
              <a:ext cx="270900" cy="337750"/>
            </a:xfrm>
            <a:custGeom>
              <a:avLst/>
              <a:gdLst/>
              <a:ahLst/>
              <a:cxnLst/>
              <a:rect l="l" t="t" r="r" b="b"/>
              <a:pathLst>
                <a:path w="10836" h="13510" extrusionOk="0">
                  <a:moveTo>
                    <a:pt x="4138" y="431"/>
                  </a:moveTo>
                  <a:cubicBezTo>
                    <a:pt x="4427" y="431"/>
                    <a:pt x="4711" y="605"/>
                    <a:pt x="4763" y="994"/>
                  </a:cubicBezTo>
                  <a:cubicBezTo>
                    <a:pt x="4799" y="1185"/>
                    <a:pt x="4751" y="1387"/>
                    <a:pt x="4620" y="1530"/>
                  </a:cubicBezTo>
                  <a:lnTo>
                    <a:pt x="3822" y="1685"/>
                  </a:lnTo>
                  <a:cubicBezTo>
                    <a:pt x="3656" y="1590"/>
                    <a:pt x="3537" y="1423"/>
                    <a:pt x="3501" y="1232"/>
                  </a:cubicBezTo>
                  <a:lnTo>
                    <a:pt x="3501" y="1220"/>
                  </a:lnTo>
                  <a:cubicBezTo>
                    <a:pt x="3387" y="723"/>
                    <a:pt x="3765" y="431"/>
                    <a:pt x="4138" y="431"/>
                  </a:cubicBezTo>
                  <a:close/>
                  <a:moveTo>
                    <a:pt x="7844" y="2734"/>
                  </a:moveTo>
                  <a:cubicBezTo>
                    <a:pt x="8102" y="2734"/>
                    <a:pt x="8330" y="2922"/>
                    <a:pt x="8383" y="3185"/>
                  </a:cubicBezTo>
                  <a:lnTo>
                    <a:pt x="9776" y="10757"/>
                  </a:lnTo>
                  <a:cubicBezTo>
                    <a:pt x="9823" y="11055"/>
                    <a:pt x="9621" y="11341"/>
                    <a:pt x="9323" y="11388"/>
                  </a:cubicBezTo>
                  <a:lnTo>
                    <a:pt x="3060" y="12531"/>
                  </a:lnTo>
                  <a:cubicBezTo>
                    <a:pt x="3025" y="12538"/>
                    <a:pt x="2990" y="12542"/>
                    <a:pt x="2956" y="12542"/>
                  </a:cubicBezTo>
                  <a:cubicBezTo>
                    <a:pt x="2699" y="12542"/>
                    <a:pt x="2471" y="12353"/>
                    <a:pt x="2429" y="12091"/>
                  </a:cubicBezTo>
                  <a:lnTo>
                    <a:pt x="1048" y="4518"/>
                  </a:lnTo>
                  <a:cubicBezTo>
                    <a:pt x="989" y="4221"/>
                    <a:pt x="1191" y="3935"/>
                    <a:pt x="1489" y="3887"/>
                  </a:cubicBezTo>
                  <a:lnTo>
                    <a:pt x="2239" y="3745"/>
                  </a:lnTo>
                  <a:cubicBezTo>
                    <a:pt x="2271" y="3955"/>
                    <a:pt x="2451" y="4110"/>
                    <a:pt x="2657" y="4110"/>
                  </a:cubicBezTo>
                  <a:cubicBezTo>
                    <a:pt x="2684" y="4110"/>
                    <a:pt x="2711" y="4107"/>
                    <a:pt x="2739" y="4102"/>
                  </a:cubicBezTo>
                  <a:lnTo>
                    <a:pt x="6656" y="3387"/>
                  </a:lnTo>
                  <a:cubicBezTo>
                    <a:pt x="6882" y="3340"/>
                    <a:pt x="7049" y="3114"/>
                    <a:pt x="7001" y="2875"/>
                  </a:cubicBezTo>
                  <a:lnTo>
                    <a:pt x="7740" y="2744"/>
                  </a:lnTo>
                  <a:cubicBezTo>
                    <a:pt x="7775" y="2737"/>
                    <a:pt x="7810" y="2734"/>
                    <a:pt x="7844" y="2734"/>
                  </a:cubicBezTo>
                  <a:close/>
                  <a:moveTo>
                    <a:pt x="4134" y="1"/>
                  </a:moveTo>
                  <a:cubicBezTo>
                    <a:pt x="4070" y="1"/>
                    <a:pt x="4006" y="6"/>
                    <a:pt x="3942" y="18"/>
                  </a:cubicBezTo>
                  <a:cubicBezTo>
                    <a:pt x="3334" y="125"/>
                    <a:pt x="2941" y="708"/>
                    <a:pt x="3072" y="1304"/>
                  </a:cubicBezTo>
                  <a:cubicBezTo>
                    <a:pt x="3096" y="1470"/>
                    <a:pt x="3168" y="1637"/>
                    <a:pt x="3287" y="1780"/>
                  </a:cubicBezTo>
                  <a:lnTo>
                    <a:pt x="2501" y="1923"/>
                  </a:lnTo>
                  <a:cubicBezTo>
                    <a:pt x="2191" y="1982"/>
                    <a:pt x="1977" y="2280"/>
                    <a:pt x="2037" y="2602"/>
                  </a:cubicBezTo>
                  <a:lnTo>
                    <a:pt x="2084" y="2887"/>
                  </a:lnTo>
                  <a:lnTo>
                    <a:pt x="798" y="3114"/>
                  </a:lnTo>
                  <a:cubicBezTo>
                    <a:pt x="310" y="3209"/>
                    <a:pt x="1" y="3673"/>
                    <a:pt x="84" y="4149"/>
                  </a:cubicBezTo>
                  <a:lnTo>
                    <a:pt x="1656" y="12781"/>
                  </a:lnTo>
                  <a:cubicBezTo>
                    <a:pt x="1740" y="13216"/>
                    <a:pt x="2109" y="13509"/>
                    <a:pt x="2533" y="13509"/>
                  </a:cubicBezTo>
                  <a:cubicBezTo>
                    <a:pt x="2585" y="13509"/>
                    <a:pt x="2638" y="13505"/>
                    <a:pt x="2691" y="13496"/>
                  </a:cubicBezTo>
                  <a:lnTo>
                    <a:pt x="10026" y="12162"/>
                  </a:lnTo>
                  <a:cubicBezTo>
                    <a:pt x="10514" y="12067"/>
                    <a:pt x="10835" y="11603"/>
                    <a:pt x="10752" y="11114"/>
                  </a:cubicBezTo>
                  <a:lnTo>
                    <a:pt x="9168" y="2482"/>
                  </a:lnTo>
                  <a:cubicBezTo>
                    <a:pt x="9094" y="2048"/>
                    <a:pt x="8718" y="1755"/>
                    <a:pt x="8291" y="1755"/>
                  </a:cubicBezTo>
                  <a:cubicBezTo>
                    <a:pt x="8239" y="1755"/>
                    <a:pt x="8186" y="1759"/>
                    <a:pt x="8133" y="1768"/>
                  </a:cubicBezTo>
                  <a:lnTo>
                    <a:pt x="6859" y="2006"/>
                  </a:lnTo>
                  <a:lnTo>
                    <a:pt x="6799" y="1732"/>
                  </a:lnTo>
                  <a:cubicBezTo>
                    <a:pt x="6745" y="1442"/>
                    <a:pt x="6498" y="1249"/>
                    <a:pt x="6214" y="1249"/>
                  </a:cubicBezTo>
                  <a:cubicBezTo>
                    <a:pt x="6183" y="1249"/>
                    <a:pt x="6152" y="1251"/>
                    <a:pt x="6120" y="1256"/>
                  </a:cubicBezTo>
                  <a:lnTo>
                    <a:pt x="5168" y="1435"/>
                  </a:lnTo>
                  <a:cubicBezTo>
                    <a:pt x="5227" y="1268"/>
                    <a:pt x="5239" y="1089"/>
                    <a:pt x="5204" y="911"/>
                  </a:cubicBezTo>
                  <a:cubicBezTo>
                    <a:pt x="5119" y="380"/>
                    <a:pt x="4655" y="1"/>
                    <a:pt x="413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474" name="Google Shape;7474;p75"/>
            <p:cNvSpPr/>
            <p:nvPr/>
          </p:nvSpPr>
          <p:spPr>
            <a:xfrm>
              <a:off x="6713625" y="2631725"/>
              <a:ext cx="46625" cy="38625"/>
            </a:xfrm>
            <a:custGeom>
              <a:avLst/>
              <a:gdLst/>
              <a:ahLst/>
              <a:cxnLst/>
              <a:rect l="l" t="t" r="r" b="b"/>
              <a:pathLst>
                <a:path w="1865" h="1545" extrusionOk="0">
                  <a:moveTo>
                    <a:pt x="1014" y="0"/>
                  </a:moveTo>
                  <a:cubicBezTo>
                    <a:pt x="970" y="0"/>
                    <a:pt x="926" y="4"/>
                    <a:pt x="882" y="12"/>
                  </a:cubicBezTo>
                  <a:cubicBezTo>
                    <a:pt x="191" y="131"/>
                    <a:pt x="0" y="1012"/>
                    <a:pt x="572" y="1405"/>
                  </a:cubicBezTo>
                  <a:cubicBezTo>
                    <a:pt x="710" y="1502"/>
                    <a:pt x="861" y="1545"/>
                    <a:pt x="1007" y="1545"/>
                  </a:cubicBezTo>
                  <a:cubicBezTo>
                    <a:pt x="1454" y="1545"/>
                    <a:pt x="1864" y="1142"/>
                    <a:pt x="1775" y="631"/>
                  </a:cubicBezTo>
                  <a:cubicBezTo>
                    <a:pt x="1700" y="258"/>
                    <a:pt x="1379" y="0"/>
                    <a:pt x="1014"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475" name="Google Shape;7475;p75"/>
            <p:cNvSpPr/>
            <p:nvPr/>
          </p:nvSpPr>
          <p:spPr>
            <a:xfrm>
              <a:off x="6766850" y="2620125"/>
              <a:ext cx="96200" cy="33850"/>
            </a:xfrm>
            <a:custGeom>
              <a:avLst/>
              <a:gdLst/>
              <a:ahLst/>
              <a:cxnLst/>
              <a:rect l="l" t="t" r="r" b="b"/>
              <a:pathLst>
                <a:path w="3848" h="1354" extrusionOk="0">
                  <a:moveTo>
                    <a:pt x="3240" y="0"/>
                  </a:moveTo>
                  <a:cubicBezTo>
                    <a:pt x="3207" y="0"/>
                    <a:pt x="3171" y="4"/>
                    <a:pt x="3134" y="11"/>
                  </a:cubicBezTo>
                  <a:lnTo>
                    <a:pt x="538" y="487"/>
                  </a:lnTo>
                  <a:cubicBezTo>
                    <a:pt x="0" y="588"/>
                    <a:pt x="106" y="1354"/>
                    <a:pt x="597" y="1354"/>
                  </a:cubicBezTo>
                  <a:cubicBezTo>
                    <a:pt x="628" y="1354"/>
                    <a:pt x="660" y="1351"/>
                    <a:pt x="693" y="1345"/>
                  </a:cubicBezTo>
                  <a:lnTo>
                    <a:pt x="3289" y="868"/>
                  </a:lnTo>
                  <a:cubicBezTo>
                    <a:pt x="3847" y="790"/>
                    <a:pt x="3746" y="0"/>
                    <a:pt x="3240"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476" name="Google Shape;7476;p75"/>
            <p:cNvSpPr/>
            <p:nvPr/>
          </p:nvSpPr>
          <p:spPr>
            <a:xfrm>
              <a:off x="6723450" y="2685525"/>
              <a:ext cx="46625" cy="38700"/>
            </a:xfrm>
            <a:custGeom>
              <a:avLst/>
              <a:gdLst/>
              <a:ahLst/>
              <a:cxnLst/>
              <a:rect l="l" t="t" r="r" b="b"/>
              <a:pathLst>
                <a:path w="1865" h="1548" extrusionOk="0">
                  <a:moveTo>
                    <a:pt x="1027" y="0"/>
                  </a:moveTo>
                  <a:cubicBezTo>
                    <a:pt x="979" y="0"/>
                    <a:pt x="930" y="5"/>
                    <a:pt x="881" y="15"/>
                  </a:cubicBezTo>
                  <a:cubicBezTo>
                    <a:pt x="203" y="122"/>
                    <a:pt x="0" y="1015"/>
                    <a:pt x="572" y="1408"/>
                  </a:cubicBezTo>
                  <a:cubicBezTo>
                    <a:pt x="710" y="1505"/>
                    <a:pt x="861" y="1548"/>
                    <a:pt x="1007" y="1548"/>
                  </a:cubicBezTo>
                  <a:cubicBezTo>
                    <a:pt x="1454" y="1548"/>
                    <a:pt x="1864" y="1145"/>
                    <a:pt x="1774" y="634"/>
                  </a:cubicBezTo>
                  <a:cubicBezTo>
                    <a:pt x="1701" y="266"/>
                    <a:pt x="1386" y="0"/>
                    <a:pt x="1027"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477" name="Google Shape;7477;p75"/>
            <p:cNvSpPr/>
            <p:nvPr/>
          </p:nvSpPr>
          <p:spPr>
            <a:xfrm>
              <a:off x="6777400" y="2673950"/>
              <a:ext cx="94000" cy="33725"/>
            </a:xfrm>
            <a:custGeom>
              <a:avLst/>
              <a:gdLst/>
              <a:ahLst/>
              <a:cxnLst/>
              <a:rect l="l" t="t" r="r" b="b"/>
              <a:pathLst>
                <a:path w="3760" h="1349" extrusionOk="0">
                  <a:moveTo>
                    <a:pt x="3129" y="0"/>
                  </a:moveTo>
                  <a:cubicBezTo>
                    <a:pt x="3117" y="0"/>
                    <a:pt x="3105" y="1"/>
                    <a:pt x="3093" y="1"/>
                  </a:cubicBezTo>
                  <a:lnTo>
                    <a:pt x="497" y="478"/>
                  </a:lnTo>
                  <a:cubicBezTo>
                    <a:pt x="1" y="628"/>
                    <a:pt x="120" y="1349"/>
                    <a:pt x="617" y="1349"/>
                  </a:cubicBezTo>
                  <a:cubicBezTo>
                    <a:pt x="632" y="1349"/>
                    <a:pt x="648" y="1348"/>
                    <a:pt x="664" y="1347"/>
                  </a:cubicBezTo>
                  <a:lnTo>
                    <a:pt x="3260" y="882"/>
                  </a:lnTo>
                  <a:cubicBezTo>
                    <a:pt x="3760" y="731"/>
                    <a:pt x="3635" y="0"/>
                    <a:pt x="3129"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478" name="Google Shape;7478;p75"/>
            <p:cNvSpPr/>
            <p:nvPr/>
          </p:nvSpPr>
          <p:spPr>
            <a:xfrm>
              <a:off x="6733875" y="2743050"/>
              <a:ext cx="46600" cy="38625"/>
            </a:xfrm>
            <a:custGeom>
              <a:avLst/>
              <a:gdLst/>
              <a:ahLst/>
              <a:cxnLst/>
              <a:rect l="l" t="t" r="r" b="b"/>
              <a:pathLst>
                <a:path w="1864" h="1545" extrusionOk="0">
                  <a:moveTo>
                    <a:pt x="1014" y="0"/>
                  </a:moveTo>
                  <a:cubicBezTo>
                    <a:pt x="970" y="0"/>
                    <a:pt x="926" y="4"/>
                    <a:pt x="881" y="11"/>
                  </a:cubicBezTo>
                  <a:cubicBezTo>
                    <a:pt x="203" y="131"/>
                    <a:pt x="0" y="1012"/>
                    <a:pt x="572" y="1404"/>
                  </a:cubicBezTo>
                  <a:cubicBezTo>
                    <a:pt x="713" y="1501"/>
                    <a:pt x="865" y="1545"/>
                    <a:pt x="1012" y="1545"/>
                  </a:cubicBezTo>
                  <a:cubicBezTo>
                    <a:pt x="1460" y="1545"/>
                    <a:pt x="1864" y="1142"/>
                    <a:pt x="1774" y="631"/>
                  </a:cubicBezTo>
                  <a:cubicBezTo>
                    <a:pt x="1700" y="258"/>
                    <a:pt x="1378" y="0"/>
                    <a:pt x="1014"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479" name="Google Shape;7479;p75"/>
            <p:cNvSpPr/>
            <p:nvPr/>
          </p:nvSpPr>
          <p:spPr>
            <a:xfrm>
              <a:off x="6787625" y="2731600"/>
              <a:ext cx="94825" cy="33850"/>
            </a:xfrm>
            <a:custGeom>
              <a:avLst/>
              <a:gdLst/>
              <a:ahLst/>
              <a:cxnLst/>
              <a:rect l="l" t="t" r="r" b="b"/>
              <a:pathLst>
                <a:path w="3793" h="1354" extrusionOk="0">
                  <a:moveTo>
                    <a:pt x="3180" y="1"/>
                  </a:moveTo>
                  <a:cubicBezTo>
                    <a:pt x="3158" y="1"/>
                    <a:pt x="3136" y="2"/>
                    <a:pt x="3113" y="5"/>
                  </a:cubicBezTo>
                  <a:lnTo>
                    <a:pt x="517" y="469"/>
                  </a:lnTo>
                  <a:cubicBezTo>
                    <a:pt x="1" y="607"/>
                    <a:pt x="115" y="1354"/>
                    <a:pt x="615" y="1354"/>
                  </a:cubicBezTo>
                  <a:cubicBezTo>
                    <a:pt x="633" y="1354"/>
                    <a:pt x="652" y="1353"/>
                    <a:pt x="672" y="1351"/>
                  </a:cubicBezTo>
                  <a:lnTo>
                    <a:pt x="3267" y="874"/>
                  </a:lnTo>
                  <a:cubicBezTo>
                    <a:pt x="3792" y="749"/>
                    <a:pt x="3672" y="1"/>
                    <a:pt x="3180"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480" name="Google Shape;7480;p75"/>
            <p:cNvSpPr/>
            <p:nvPr/>
          </p:nvSpPr>
          <p:spPr>
            <a:xfrm>
              <a:off x="6689525" y="2982275"/>
              <a:ext cx="194075" cy="174225"/>
            </a:xfrm>
            <a:custGeom>
              <a:avLst/>
              <a:gdLst/>
              <a:ahLst/>
              <a:cxnLst/>
              <a:rect l="l" t="t" r="r" b="b"/>
              <a:pathLst>
                <a:path w="7763" h="6969" extrusionOk="0">
                  <a:moveTo>
                    <a:pt x="3926" y="0"/>
                  </a:moveTo>
                  <a:cubicBezTo>
                    <a:pt x="2894" y="0"/>
                    <a:pt x="1881" y="467"/>
                    <a:pt x="1215" y="1349"/>
                  </a:cubicBezTo>
                  <a:lnTo>
                    <a:pt x="6953" y="4968"/>
                  </a:lnTo>
                  <a:cubicBezTo>
                    <a:pt x="7763" y="3396"/>
                    <a:pt x="7239" y="1468"/>
                    <a:pt x="5751" y="527"/>
                  </a:cubicBezTo>
                  <a:cubicBezTo>
                    <a:pt x="5184" y="172"/>
                    <a:pt x="4552" y="0"/>
                    <a:pt x="3926" y="0"/>
                  </a:cubicBezTo>
                  <a:close/>
                  <a:moveTo>
                    <a:pt x="810" y="1992"/>
                  </a:moveTo>
                  <a:lnTo>
                    <a:pt x="810" y="1992"/>
                  </a:lnTo>
                  <a:cubicBezTo>
                    <a:pt x="0" y="3563"/>
                    <a:pt x="512" y="5492"/>
                    <a:pt x="2012" y="6444"/>
                  </a:cubicBezTo>
                  <a:cubicBezTo>
                    <a:pt x="2576" y="6798"/>
                    <a:pt x="3206" y="6968"/>
                    <a:pt x="3829" y="6968"/>
                  </a:cubicBezTo>
                  <a:cubicBezTo>
                    <a:pt x="4864" y="6968"/>
                    <a:pt x="5880" y="6500"/>
                    <a:pt x="6549" y="5623"/>
                  </a:cubicBezTo>
                  <a:lnTo>
                    <a:pt x="810" y="1992"/>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481" name="Google Shape;7481;p75"/>
            <p:cNvSpPr/>
            <p:nvPr/>
          </p:nvSpPr>
          <p:spPr>
            <a:xfrm>
              <a:off x="7053250" y="2609075"/>
              <a:ext cx="151825" cy="140725"/>
            </a:xfrm>
            <a:custGeom>
              <a:avLst/>
              <a:gdLst/>
              <a:ahLst/>
              <a:cxnLst/>
              <a:rect l="l" t="t" r="r" b="b"/>
              <a:pathLst>
                <a:path w="6073" h="5629" extrusionOk="0">
                  <a:moveTo>
                    <a:pt x="3596" y="1"/>
                  </a:moveTo>
                  <a:lnTo>
                    <a:pt x="1203" y="1620"/>
                  </a:lnTo>
                  <a:cubicBezTo>
                    <a:pt x="251" y="2275"/>
                    <a:pt x="1" y="3585"/>
                    <a:pt x="655" y="4549"/>
                  </a:cubicBezTo>
                  <a:lnTo>
                    <a:pt x="763" y="4716"/>
                  </a:lnTo>
                  <a:cubicBezTo>
                    <a:pt x="1163" y="5308"/>
                    <a:pt x="1825" y="5629"/>
                    <a:pt x="2498" y="5629"/>
                  </a:cubicBezTo>
                  <a:cubicBezTo>
                    <a:pt x="2907" y="5629"/>
                    <a:pt x="3320" y="5511"/>
                    <a:pt x="3680" y="5263"/>
                  </a:cubicBezTo>
                  <a:lnTo>
                    <a:pt x="6073" y="3644"/>
                  </a:lnTo>
                  <a:lnTo>
                    <a:pt x="3596" y="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482" name="Google Shape;7482;p75"/>
            <p:cNvSpPr/>
            <p:nvPr/>
          </p:nvSpPr>
          <p:spPr>
            <a:xfrm>
              <a:off x="7155950" y="2550550"/>
              <a:ext cx="151825" cy="141000"/>
            </a:xfrm>
            <a:custGeom>
              <a:avLst/>
              <a:gdLst/>
              <a:ahLst/>
              <a:cxnLst/>
              <a:rect l="l" t="t" r="r" b="b"/>
              <a:pathLst>
                <a:path w="6073" h="5640" extrusionOk="0">
                  <a:moveTo>
                    <a:pt x="3577" y="0"/>
                  </a:moveTo>
                  <a:cubicBezTo>
                    <a:pt x="3169" y="0"/>
                    <a:pt x="2757" y="119"/>
                    <a:pt x="2393" y="365"/>
                  </a:cubicBezTo>
                  <a:lnTo>
                    <a:pt x="0" y="1996"/>
                  </a:lnTo>
                  <a:lnTo>
                    <a:pt x="2477" y="5640"/>
                  </a:lnTo>
                  <a:lnTo>
                    <a:pt x="4870" y="4009"/>
                  </a:lnTo>
                  <a:cubicBezTo>
                    <a:pt x="5834" y="3354"/>
                    <a:pt x="6072" y="2044"/>
                    <a:pt x="5429" y="1080"/>
                  </a:cubicBezTo>
                  <a:lnTo>
                    <a:pt x="5322" y="925"/>
                  </a:lnTo>
                  <a:cubicBezTo>
                    <a:pt x="4914" y="324"/>
                    <a:pt x="4252" y="0"/>
                    <a:pt x="3577"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483" name="Google Shape;7483;p75"/>
            <p:cNvSpPr/>
            <p:nvPr/>
          </p:nvSpPr>
          <p:spPr>
            <a:xfrm>
              <a:off x="7008600" y="2899825"/>
              <a:ext cx="268225" cy="266925"/>
            </a:xfrm>
            <a:custGeom>
              <a:avLst/>
              <a:gdLst/>
              <a:ahLst/>
              <a:cxnLst/>
              <a:rect l="l" t="t" r="r" b="b"/>
              <a:pathLst>
                <a:path w="10729" h="10677" extrusionOk="0">
                  <a:moveTo>
                    <a:pt x="5017" y="1"/>
                  </a:moveTo>
                  <a:cubicBezTo>
                    <a:pt x="4831" y="1"/>
                    <a:pt x="4666" y="137"/>
                    <a:pt x="4644" y="325"/>
                  </a:cubicBezTo>
                  <a:lnTo>
                    <a:pt x="4180" y="3813"/>
                  </a:lnTo>
                  <a:lnTo>
                    <a:pt x="703" y="3349"/>
                  </a:lnTo>
                  <a:cubicBezTo>
                    <a:pt x="688" y="3347"/>
                    <a:pt x="673" y="3346"/>
                    <a:pt x="659" y="3346"/>
                  </a:cubicBezTo>
                  <a:cubicBezTo>
                    <a:pt x="474" y="3346"/>
                    <a:pt x="308" y="3483"/>
                    <a:pt x="286" y="3670"/>
                  </a:cubicBezTo>
                  <a:lnTo>
                    <a:pt x="24" y="5635"/>
                  </a:lnTo>
                  <a:cubicBezTo>
                    <a:pt x="1" y="5849"/>
                    <a:pt x="143" y="6028"/>
                    <a:pt x="346" y="6063"/>
                  </a:cubicBezTo>
                  <a:lnTo>
                    <a:pt x="3822" y="6516"/>
                  </a:lnTo>
                  <a:lnTo>
                    <a:pt x="3370" y="10004"/>
                  </a:lnTo>
                  <a:cubicBezTo>
                    <a:pt x="3346" y="10207"/>
                    <a:pt x="3489" y="10385"/>
                    <a:pt x="3692" y="10421"/>
                  </a:cubicBezTo>
                  <a:lnTo>
                    <a:pt x="5656" y="10671"/>
                  </a:lnTo>
                  <a:cubicBezTo>
                    <a:pt x="5678" y="10675"/>
                    <a:pt x="5700" y="10677"/>
                    <a:pt x="5721" y="10677"/>
                  </a:cubicBezTo>
                  <a:cubicBezTo>
                    <a:pt x="5906" y="10677"/>
                    <a:pt x="6053" y="10543"/>
                    <a:pt x="6085" y="10362"/>
                  </a:cubicBezTo>
                  <a:lnTo>
                    <a:pt x="6537" y="6873"/>
                  </a:lnTo>
                  <a:lnTo>
                    <a:pt x="10014" y="7337"/>
                  </a:lnTo>
                  <a:cubicBezTo>
                    <a:pt x="10029" y="7339"/>
                    <a:pt x="10045" y="7340"/>
                    <a:pt x="10060" y="7340"/>
                  </a:cubicBezTo>
                  <a:cubicBezTo>
                    <a:pt x="10253" y="7340"/>
                    <a:pt x="10409" y="7204"/>
                    <a:pt x="10442" y="7016"/>
                  </a:cubicBezTo>
                  <a:lnTo>
                    <a:pt x="10692" y="5039"/>
                  </a:lnTo>
                  <a:cubicBezTo>
                    <a:pt x="10728" y="4837"/>
                    <a:pt x="10585" y="4647"/>
                    <a:pt x="10383" y="4623"/>
                  </a:cubicBezTo>
                  <a:lnTo>
                    <a:pt x="6894" y="4158"/>
                  </a:lnTo>
                  <a:lnTo>
                    <a:pt x="7359" y="682"/>
                  </a:lnTo>
                  <a:cubicBezTo>
                    <a:pt x="7382" y="479"/>
                    <a:pt x="7240" y="289"/>
                    <a:pt x="7037" y="265"/>
                  </a:cubicBezTo>
                  <a:lnTo>
                    <a:pt x="5061" y="3"/>
                  </a:lnTo>
                  <a:cubicBezTo>
                    <a:pt x="5046" y="1"/>
                    <a:pt x="5031" y="1"/>
                    <a:pt x="5017"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484" name="Google Shape;7484;p75"/>
            <p:cNvSpPr/>
            <p:nvPr/>
          </p:nvSpPr>
          <p:spPr>
            <a:xfrm>
              <a:off x="6665400" y="3304575"/>
              <a:ext cx="271200" cy="337725"/>
            </a:xfrm>
            <a:custGeom>
              <a:avLst/>
              <a:gdLst/>
              <a:ahLst/>
              <a:cxnLst/>
              <a:rect l="l" t="t" r="r" b="b"/>
              <a:pathLst>
                <a:path w="10848" h="13509" extrusionOk="0">
                  <a:moveTo>
                    <a:pt x="4164" y="411"/>
                  </a:moveTo>
                  <a:cubicBezTo>
                    <a:pt x="4452" y="411"/>
                    <a:pt x="4735" y="584"/>
                    <a:pt x="4787" y="970"/>
                  </a:cubicBezTo>
                  <a:cubicBezTo>
                    <a:pt x="4823" y="1172"/>
                    <a:pt x="4763" y="1363"/>
                    <a:pt x="4632" y="1518"/>
                  </a:cubicBezTo>
                  <a:lnTo>
                    <a:pt x="3846" y="1661"/>
                  </a:lnTo>
                  <a:cubicBezTo>
                    <a:pt x="3668" y="1565"/>
                    <a:pt x="3549" y="1399"/>
                    <a:pt x="3513" y="1208"/>
                  </a:cubicBezTo>
                  <a:cubicBezTo>
                    <a:pt x="3398" y="708"/>
                    <a:pt x="3786" y="411"/>
                    <a:pt x="4164" y="411"/>
                  </a:cubicBezTo>
                  <a:close/>
                  <a:moveTo>
                    <a:pt x="7873" y="2721"/>
                  </a:moveTo>
                  <a:cubicBezTo>
                    <a:pt x="8128" y="2721"/>
                    <a:pt x="8353" y="2900"/>
                    <a:pt x="8395" y="3161"/>
                  </a:cubicBezTo>
                  <a:lnTo>
                    <a:pt x="9788" y="10745"/>
                  </a:lnTo>
                  <a:cubicBezTo>
                    <a:pt x="9847" y="11043"/>
                    <a:pt x="9645" y="11328"/>
                    <a:pt x="9347" y="11376"/>
                  </a:cubicBezTo>
                  <a:lnTo>
                    <a:pt x="3072" y="12519"/>
                  </a:lnTo>
                  <a:cubicBezTo>
                    <a:pt x="3042" y="12524"/>
                    <a:pt x="3012" y="12526"/>
                    <a:pt x="2981" y="12526"/>
                  </a:cubicBezTo>
                  <a:cubicBezTo>
                    <a:pt x="2719" y="12526"/>
                    <a:pt x="2484" y="12344"/>
                    <a:pt x="2441" y="12067"/>
                  </a:cubicBezTo>
                  <a:lnTo>
                    <a:pt x="1060" y="4506"/>
                  </a:lnTo>
                  <a:cubicBezTo>
                    <a:pt x="1001" y="4209"/>
                    <a:pt x="1203" y="3923"/>
                    <a:pt x="1501" y="3863"/>
                  </a:cubicBezTo>
                  <a:lnTo>
                    <a:pt x="2251" y="3732"/>
                  </a:lnTo>
                  <a:cubicBezTo>
                    <a:pt x="2282" y="3941"/>
                    <a:pt x="2470" y="4086"/>
                    <a:pt x="2668" y="4086"/>
                  </a:cubicBezTo>
                  <a:cubicBezTo>
                    <a:pt x="2696" y="4086"/>
                    <a:pt x="2723" y="4083"/>
                    <a:pt x="2751" y="4078"/>
                  </a:cubicBezTo>
                  <a:lnTo>
                    <a:pt x="6668" y="3375"/>
                  </a:lnTo>
                  <a:cubicBezTo>
                    <a:pt x="6906" y="3327"/>
                    <a:pt x="7061" y="3101"/>
                    <a:pt x="7013" y="2863"/>
                  </a:cubicBezTo>
                  <a:lnTo>
                    <a:pt x="7764" y="2732"/>
                  </a:lnTo>
                  <a:cubicBezTo>
                    <a:pt x="7800" y="2725"/>
                    <a:pt x="7837" y="2721"/>
                    <a:pt x="7873" y="2721"/>
                  </a:cubicBezTo>
                  <a:close/>
                  <a:moveTo>
                    <a:pt x="4154" y="0"/>
                  </a:moveTo>
                  <a:cubicBezTo>
                    <a:pt x="4004" y="0"/>
                    <a:pt x="3851" y="32"/>
                    <a:pt x="3704" y="101"/>
                  </a:cubicBezTo>
                  <a:cubicBezTo>
                    <a:pt x="3061" y="387"/>
                    <a:pt x="2858" y="1208"/>
                    <a:pt x="3299" y="1756"/>
                  </a:cubicBezTo>
                  <a:lnTo>
                    <a:pt x="2513" y="1911"/>
                  </a:lnTo>
                  <a:cubicBezTo>
                    <a:pt x="2203" y="1970"/>
                    <a:pt x="1989" y="2280"/>
                    <a:pt x="2049" y="2589"/>
                  </a:cubicBezTo>
                  <a:lnTo>
                    <a:pt x="2096" y="2875"/>
                  </a:lnTo>
                  <a:lnTo>
                    <a:pt x="810" y="3101"/>
                  </a:lnTo>
                  <a:cubicBezTo>
                    <a:pt x="322" y="3196"/>
                    <a:pt x="1" y="3661"/>
                    <a:pt x="96" y="4149"/>
                  </a:cubicBezTo>
                  <a:lnTo>
                    <a:pt x="1668" y="12769"/>
                  </a:lnTo>
                  <a:cubicBezTo>
                    <a:pt x="1753" y="13205"/>
                    <a:pt x="2123" y="13509"/>
                    <a:pt x="2549" y="13509"/>
                  </a:cubicBezTo>
                  <a:cubicBezTo>
                    <a:pt x="2600" y="13509"/>
                    <a:pt x="2652" y="13504"/>
                    <a:pt x="2703" y="13495"/>
                  </a:cubicBezTo>
                  <a:lnTo>
                    <a:pt x="10038" y="12150"/>
                  </a:lnTo>
                  <a:cubicBezTo>
                    <a:pt x="10526" y="12055"/>
                    <a:pt x="10847" y="11590"/>
                    <a:pt x="10752" y="11114"/>
                  </a:cubicBezTo>
                  <a:lnTo>
                    <a:pt x="9180" y="2482"/>
                  </a:lnTo>
                  <a:cubicBezTo>
                    <a:pt x="9106" y="2046"/>
                    <a:pt x="8727" y="1743"/>
                    <a:pt x="8299" y="1743"/>
                  </a:cubicBezTo>
                  <a:cubicBezTo>
                    <a:pt x="8248" y="1743"/>
                    <a:pt x="8196" y="1747"/>
                    <a:pt x="8145" y="1756"/>
                  </a:cubicBezTo>
                  <a:lnTo>
                    <a:pt x="6871" y="1994"/>
                  </a:lnTo>
                  <a:lnTo>
                    <a:pt x="6811" y="1720"/>
                  </a:lnTo>
                  <a:cubicBezTo>
                    <a:pt x="6758" y="1435"/>
                    <a:pt x="6518" y="1234"/>
                    <a:pt x="6240" y="1234"/>
                  </a:cubicBezTo>
                  <a:cubicBezTo>
                    <a:pt x="6204" y="1234"/>
                    <a:pt x="6169" y="1237"/>
                    <a:pt x="6132" y="1244"/>
                  </a:cubicBezTo>
                  <a:lnTo>
                    <a:pt x="5180" y="1411"/>
                  </a:lnTo>
                  <a:cubicBezTo>
                    <a:pt x="5239" y="1244"/>
                    <a:pt x="5251" y="1065"/>
                    <a:pt x="5216" y="899"/>
                  </a:cubicBezTo>
                  <a:cubicBezTo>
                    <a:pt x="5115" y="358"/>
                    <a:pt x="4654" y="0"/>
                    <a:pt x="4154"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485" name="Google Shape;7485;p75"/>
            <p:cNvSpPr/>
            <p:nvPr/>
          </p:nvSpPr>
          <p:spPr>
            <a:xfrm>
              <a:off x="6713625" y="3425775"/>
              <a:ext cx="46625" cy="38725"/>
            </a:xfrm>
            <a:custGeom>
              <a:avLst/>
              <a:gdLst/>
              <a:ahLst/>
              <a:cxnLst/>
              <a:rect l="l" t="t" r="r" b="b"/>
              <a:pathLst>
                <a:path w="1865" h="1549" extrusionOk="0">
                  <a:moveTo>
                    <a:pt x="1027" y="1"/>
                  </a:moveTo>
                  <a:cubicBezTo>
                    <a:pt x="979" y="1"/>
                    <a:pt x="930" y="6"/>
                    <a:pt x="882" y="15"/>
                  </a:cubicBezTo>
                  <a:cubicBezTo>
                    <a:pt x="191" y="134"/>
                    <a:pt x="0" y="1015"/>
                    <a:pt x="572" y="1408"/>
                  </a:cubicBezTo>
                  <a:cubicBezTo>
                    <a:pt x="710" y="1505"/>
                    <a:pt x="861" y="1549"/>
                    <a:pt x="1007" y="1549"/>
                  </a:cubicBezTo>
                  <a:cubicBezTo>
                    <a:pt x="1454" y="1549"/>
                    <a:pt x="1864" y="1146"/>
                    <a:pt x="1775" y="634"/>
                  </a:cubicBezTo>
                  <a:cubicBezTo>
                    <a:pt x="1701" y="267"/>
                    <a:pt x="1386" y="1"/>
                    <a:pt x="1027"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486" name="Google Shape;7486;p75"/>
            <p:cNvSpPr/>
            <p:nvPr/>
          </p:nvSpPr>
          <p:spPr>
            <a:xfrm>
              <a:off x="6766425" y="3414175"/>
              <a:ext cx="97050" cy="34050"/>
            </a:xfrm>
            <a:custGeom>
              <a:avLst/>
              <a:gdLst/>
              <a:ahLst/>
              <a:cxnLst/>
              <a:rect l="l" t="t" r="r" b="b"/>
              <a:pathLst>
                <a:path w="3882" h="1362" extrusionOk="0">
                  <a:moveTo>
                    <a:pt x="3273" y="0"/>
                  </a:moveTo>
                  <a:cubicBezTo>
                    <a:pt x="3234" y="0"/>
                    <a:pt x="3194" y="5"/>
                    <a:pt x="3151" y="15"/>
                  </a:cubicBezTo>
                  <a:lnTo>
                    <a:pt x="555" y="491"/>
                  </a:lnTo>
                  <a:cubicBezTo>
                    <a:pt x="1" y="580"/>
                    <a:pt x="108" y="1362"/>
                    <a:pt x="597" y="1362"/>
                  </a:cubicBezTo>
                  <a:cubicBezTo>
                    <a:pt x="633" y="1362"/>
                    <a:pt x="671" y="1357"/>
                    <a:pt x="710" y="1349"/>
                  </a:cubicBezTo>
                  <a:lnTo>
                    <a:pt x="3306" y="872"/>
                  </a:lnTo>
                  <a:cubicBezTo>
                    <a:pt x="3881" y="817"/>
                    <a:pt x="3778" y="0"/>
                    <a:pt x="3273"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487" name="Google Shape;7487;p75"/>
            <p:cNvSpPr/>
            <p:nvPr/>
          </p:nvSpPr>
          <p:spPr>
            <a:xfrm>
              <a:off x="6723450" y="3479650"/>
              <a:ext cx="46625" cy="38725"/>
            </a:xfrm>
            <a:custGeom>
              <a:avLst/>
              <a:gdLst/>
              <a:ahLst/>
              <a:cxnLst/>
              <a:rect l="l" t="t" r="r" b="b"/>
              <a:pathLst>
                <a:path w="1865" h="1549" extrusionOk="0">
                  <a:moveTo>
                    <a:pt x="1027" y="1"/>
                  </a:moveTo>
                  <a:cubicBezTo>
                    <a:pt x="979" y="1"/>
                    <a:pt x="930" y="6"/>
                    <a:pt x="881" y="15"/>
                  </a:cubicBezTo>
                  <a:cubicBezTo>
                    <a:pt x="203" y="134"/>
                    <a:pt x="0" y="1015"/>
                    <a:pt x="572" y="1408"/>
                  </a:cubicBezTo>
                  <a:cubicBezTo>
                    <a:pt x="710" y="1505"/>
                    <a:pt x="861" y="1549"/>
                    <a:pt x="1007" y="1549"/>
                  </a:cubicBezTo>
                  <a:cubicBezTo>
                    <a:pt x="1454" y="1549"/>
                    <a:pt x="1864" y="1146"/>
                    <a:pt x="1774" y="635"/>
                  </a:cubicBezTo>
                  <a:cubicBezTo>
                    <a:pt x="1701" y="267"/>
                    <a:pt x="1386" y="1"/>
                    <a:pt x="1027"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488" name="Google Shape;7488;p75"/>
            <p:cNvSpPr/>
            <p:nvPr/>
          </p:nvSpPr>
          <p:spPr>
            <a:xfrm>
              <a:off x="6777325" y="3468350"/>
              <a:ext cx="94000" cy="33750"/>
            </a:xfrm>
            <a:custGeom>
              <a:avLst/>
              <a:gdLst/>
              <a:ahLst/>
              <a:cxnLst/>
              <a:rect l="l" t="t" r="r" b="b"/>
              <a:pathLst>
                <a:path w="3760" h="1350" extrusionOk="0">
                  <a:moveTo>
                    <a:pt x="3144" y="1"/>
                  </a:moveTo>
                  <a:cubicBezTo>
                    <a:pt x="3128" y="1"/>
                    <a:pt x="3112" y="2"/>
                    <a:pt x="3096" y="3"/>
                  </a:cubicBezTo>
                  <a:lnTo>
                    <a:pt x="500" y="467"/>
                  </a:lnTo>
                  <a:cubicBezTo>
                    <a:pt x="0" y="619"/>
                    <a:pt x="125" y="1350"/>
                    <a:pt x="631" y="1350"/>
                  </a:cubicBezTo>
                  <a:cubicBezTo>
                    <a:pt x="643" y="1350"/>
                    <a:pt x="655" y="1349"/>
                    <a:pt x="667" y="1348"/>
                  </a:cubicBezTo>
                  <a:lnTo>
                    <a:pt x="3263" y="872"/>
                  </a:lnTo>
                  <a:cubicBezTo>
                    <a:pt x="3759" y="722"/>
                    <a:pt x="3640" y="1"/>
                    <a:pt x="314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489" name="Google Shape;7489;p75"/>
            <p:cNvSpPr/>
            <p:nvPr/>
          </p:nvSpPr>
          <p:spPr>
            <a:xfrm>
              <a:off x="6733875" y="3537175"/>
              <a:ext cx="46600" cy="38650"/>
            </a:xfrm>
            <a:custGeom>
              <a:avLst/>
              <a:gdLst/>
              <a:ahLst/>
              <a:cxnLst/>
              <a:rect l="l" t="t" r="r" b="b"/>
              <a:pathLst>
                <a:path w="1864" h="1546" extrusionOk="0">
                  <a:moveTo>
                    <a:pt x="1013" y="1"/>
                  </a:moveTo>
                  <a:cubicBezTo>
                    <a:pt x="970" y="1"/>
                    <a:pt x="926" y="5"/>
                    <a:pt x="881" y="12"/>
                  </a:cubicBezTo>
                  <a:cubicBezTo>
                    <a:pt x="203" y="131"/>
                    <a:pt x="0" y="1012"/>
                    <a:pt x="572" y="1405"/>
                  </a:cubicBezTo>
                  <a:cubicBezTo>
                    <a:pt x="710" y="1502"/>
                    <a:pt x="861" y="1546"/>
                    <a:pt x="1008" y="1546"/>
                  </a:cubicBezTo>
                  <a:cubicBezTo>
                    <a:pt x="1454" y="1546"/>
                    <a:pt x="1864" y="1145"/>
                    <a:pt x="1774" y="643"/>
                  </a:cubicBezTo>
                  <a:cubicBezTo>
                    <a:pt x="1700" y="260"/>
                    <a:pt x="1378" y="1"/>
                    <a:pt x="101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490" name="Google Shape;7490;p75"/>
            <p:cNvSpPr/>
            <p:nvPr/>
          </p:nvSpPr>
          <p:spPr>
            <a:xfrm>
              <a:off x="6787825" y="3525775"/>
              <a:ext cx="94125" cy="33800"/>
            </a:xfrm>
            <a:custGeom>
              <a:avLst/>
              <a:gdLst/>
              <a:ahLst/>
              <a:cxnLst/>
              <a:rect l="l" t="t" r="r" b="b"/>
              <a:pathLst>
                <a:path w="3765" h="1352" extrusionOk="0">
                  <a:moveTo>
                    <a:pt x="3162" y="1"/>
                  </a:moveTo>
                  <a:cubicBezTo>
                    <a:pt x="3143" y="1"/>
                    <a:pt x="3124" y="2"/>
                    <a:pt x="3105" y="4"/>
                  </a:cubicBezTo>
                  <a:lnTo>
                    <a:pt x="509" y="480"/>
                  </a:lnTo>
                  <a:cubicBezTo>
                    <a:pt x="1" y="619"/>
                    <a:pt x="120" y="1351"/>
                    <a:pt x="617" y="1351"/>
                  </a:cubicBezTo>
                  <a:cubicBezTo>
                    <a:pt x="632" y="1351"/>
                    <a:pt x="648" y="1351"/>
                    <a:pt x="664" y="1349"/>
                  </a:cubicBezTo>
                  <a:lnTo>
                    <a:pt x="3259" y="873"/>
                  </a:lnTo>
                  <a:cubicBezTo>
                    <a:pt x="3764" y="735"/>
                    <a:pt x="3650" y="1"/>
                    <a:pt x="316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491" name="Google Shape;7491;p75"/>
            <p:cNvSpPr/>
            <p:nvPr/>
          </p:nvSpPr>
          <p:spPr>
            <a:xfrm>
              <a:off x="6690400" y="3776475"/>
              <a:ext cx="193200" cy="173675"/>
            </a:xfrm>
            <a:custGeom>
              <a:avLst/>
              <a:gdLst/>
              <a:ahLst/>
              <a:cxnLst/>
              <a:rect l="l" t="t" r="r" b="b"/>
              <a:pathLst>
                <a:path w="7728" h="6947" extrusionOk="0">
                  <a:moveTo>
                    <a:pt x="3899" y="1"/>
                  </a:moveTo>
                  <a:cubicBezTo>
                    <a:pt x="2865" y="1"/>
                    <a:pt x="1848" y="470"/>
                    <a:pt x="1180" y="1346"/>
                  </a:cubicBezTo>
                  <a:lnTo>
                    <a:pt x="6918" y="4978"/>
                  </a:lnTo>
                  <a:cubicBezTo>
                    <a:pt x="7728" y="3406"/>
                    <a:pt x="7204" y="1477"/>
                    <a:pt x="5716" y="525"/>
                  </a:cubicBezTo>
                  <a:cubicBezTo>
                    <a:pt x="5152" y="171"/>
                    <a:pt x="4522" y="1"/>
                    <a:pt x="3899" y="1"/>
                  </a:cubicBezTo>
                  <a:close/>
                  <a:moveTo>
                    <a:pt x="775" y="1989"/>
                  </a:moveTo>
                  <a:lnTo>
                    <a:pt x="775" y="1989"/>
                  </a:lnTo>
                  <a:cubicBezTo>
                    <a:pt x="1" y="3561"/>
                    <a:pt x="489" y="5478"/>
                    <a:pt x="1953" y="6418"/>
                  </a:cubicBezTo>
                  <a:cubicBezTo>
                    <a:pt x="2522" y="6775"/>
                    <a:pt x="3159" y="6947"/>
                    <a:pt x="3790" y="6947"/>
                  </a:cubicBezTo>
                  <a:cubicBezTo>
                    <a:pt x="4824" y="6947"/>
                    <a:pt x="5841" y="6486"/>
                    <a:pt x="6514" y="5621"/>
                  </a:cubicBezTo>
                  <a:lnTo>
                    <a:pt x="775" y="1989"/>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492" name="Google Shape;7492;p75"/>
            <p:cNvSpPr/>
            <p:nvPr/>
          </p:nvSpPr>
          <p:spPr>
            <a:xfrm>
              <a:off x="7053250" y="3403225"/>
              <a:ext cx="151825" cy="140800"/>
            </a:xfrm>
            <a:custGeom>
              <a:avLst/>
              <a:gdLst/>
              <a:ahLst/>
              <a:cxnLst/>
              <a:rect l="l" t="t" r="r" b="b"/>
              <a:pathLst>
                <a:path w="6073" h="5632" extrusionOk="0">
                  <a:moveTo>
                    <a:pt x="3596" y="1"/>
                  </a:moveTo>
                  <a:lnTo>
                    <a:pt x="1203" y="1632"/>
                  </a:lnTo>
                  <a:cubicBezTo>
                    <a:pt x="239" y="2275"/>
                    <a:pt x="1" y="3584"/>
                    <a:pt x="655" y="4549"/>
                  </a:cubicBezTo>
                  <a:lnTo>
                    <a:pt x="763" y="4715"/>
                  </a:lnTo>
                  <a:cubicBezTo>
                    <a:pt x="1172" y="5311"/>
                    <a:pt x="1837" y="5632"/>
                    <a:pt x="2511" y="5632"/>
                  </a:cubicBezTo>
                  <a:cubicBezTo>
                    <a:pt x="2915" y="5632"/>
                    <a:pt x="3322" y="5516"/>
                    <a:pt x="3680" y="5275"/>
                  </a:cubicBezTo>
                  <a:lnTo>
                    <a:pt x="6073" y="3644"/>
                  </a:lnTo>
                  <a:lnTo>
                    <a:pt x="3596" y="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493" name="Google Shape;7493;p75"/>
            <p:cNvSpPr/>
            <p:nvPr/>
          </p:nvSpPr>
          <p:spPr>
            <a:xfrm>
              <a:off x="7155950" y="3344700"/>
              <a:ext cx="151825" cy="141000"/>
            </a:xfrm>
            <a:custGeom>
              <a:avLst/>
              <a:gdLst/>
              <a:ahLst/>
              <a:cxnLst/>
              <a:rect l="l" t="t" r="r" b="b"/>
              <a:pathLst>
                <a:path w="6073" h="5640" extrusionOk="0">
                  <a:moveTo>
                    <a:pt x="3577" y="0"/>
                  </a:moveTo>
                  <a:cubicBezTo>
                    <a:pt x="3169" y="0"/>
                    <a:pt x="2757" y="118"/>
                    <a:pt x="2393" y="365"/>
                  </a:cubicBezTo>
                  <a:lnTo>
                    <a:pt x="0" y="1996"/>
                  </a:lnTo>
                  <a:lnTo>
                    <a:pt x="2477" y="5640"/>
                  </a:lnTo>
                  <a:lnTo>
                    <a:pt x="4870" y="4008"/>
                  </a:lnTo>
                  <a:cubicBezTo>
                    <a:pt x="5834" y="3354"/>
                    <a:pt x="6072" y="2044"/>
                    <a:pt x="5429" y="1091"/>
                  </a:cubicBezTo>
                  <a:lnTo>
                    <a:pt x="5322" y="925"/>
                  </a:lnTo>
                  <a:cubicBezTo>
                    <a:pt x="4914" y="324"/>
                    <a:pt x="4252" y="0"/>
                    <a:pt x="3577"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494" name="Google Shape;7494;p75"/>
            <p:cNvSpPr/>
            <p:nvPr/>
          </p:nvSpPr>
          <p:spPr>
            <a:xfrm>
              <a:off x="7008600" y="3694200"/>
              <a:ext cx="268225" cy="266925"/>
            </a:xfrm>
            <a:custGeom>
              <a:avLst/>
              <a:gdLst/>
              <a:ahLst/>
              <a:cxnLst/>
              <a:rect l="l" t="t" r="r" b="b"/>
              <a:pathLst>
                <a:path w="10729" h="10677" extrusionOk="0">
                  <a:moveTo>
                    <a:pt x="4998" y="0"/>
                  </a:moveTo>
                  <a:cubicBezTo>
                    <a:pt x="4821" y="0"/>
                    <a:pt x="4665" y="134"/>
                    <a:pt x="4644" y="315"/>
                  </a:cubicBezTo>
                  <a:lnTo>
                    <a:pt x="4180" y="3804"/>
                  </a:lnTo>
                  <a:lnTo>
                    <a:pt x="703" y="3340"/>
                  </a:lnTo>
                  <a:cubicBezTo>
                    <a:pt x="688" y="3338"/>
                    <a:pt x="673" y="3337"/>
                    <a:pt x="659" y="3337"/>
                  </a:cubicBezTo>
                  <a:cubicBezTo>
                    <a:pt x="474" y="3337"/>
                    <a:pt x="308" y="3473"/>
                    <a:pt x="286" y="3661"/>
                  </a:cubicBezTo>
                  <a:lnTo>
                    <a:pt x="24" y="5638"/>
                  </a:lnTo>
                  <a:cubicBezTo>
                    <a:pt x="1" y="5840"/>
                    <a:pt x="143" y="6030"/>
                    <a:pt x="346" y="6054"/>
                  </a:cubicBezTo>
                  <a:lnTo>
                    <a:pt x="3822" y="6519"/>
                  </a:lnTo>
                  <a:lnTo>
                    <a:pt x="3370" y="9995"/>
                  </a:lnTo>
                  <a:cubicBezTo>
                    <a:pt x="3334" y="10198"/>
                    <a:pt x="3477" y="10388"/>
                    <a:pt x="3692" y="10412"/>
                  </a:cubicBezTo>
                  <a:lnTo>
                    <a:pt x="5656" y="10674"/>
                  </a:lnTo>
                  <a:cubicBezTo>
                    <a:pt x="5671" y="10676"/>
                    <a:pt x="5686" y="10676"/>
                    <a:pt x="5700" y="10676"/>
                  </a:cubicBezTo>
                  <a:cubicBezTo>
                    <a:pt x="5885" y="10676"/>
                    <a:pt x="6051" y="10540"/>
                    <a:pt x="6073" y="10352"/>
                  </a:cubicBezTo>
                  <a:lnTo>
                    <a:pt x="6537" y="6876"/>
                  </a:lnTo>
                  <a:lnTo>
                    <a:pt x="10014" y="7328"/>
                  </a:lnTo>
                  <a:cubicBezTo>
                    <a:pt x="10035" y="7332"/>
                    <a:pt x="10055" y="7334"/>
                    <a:pt x="10076" y="7334"/>
                  </a:cubicBezTo>
                  <a:cubicBezTo>
                    <a:pt x="10254" y="7334"/>
                    <a:pt x="10410" y="7199"/>
                    <a:pt x="10442" y="7007"/>
                  </a:cubicBezTo>
                  <a:lnTo>
                    <a:pt x="10692" y="5042"/>
                  </a:lnTo>
                  <a:cubicBezTo>
                    <a:pt x="10728" y="4840"/>
                    <a:pt x="10585" y="4649"/>
                    <a:pt x="10371" y="4625"/>
                  </a:cubicBezTo>
                  <a:lnTo>
                    <a:pt x="6894" y="4161"/>
                  </a:lnTo>
                  <a:lnTo>
                    <a:pt x="7359" y="685"/>
                  </a:lnTo>
                  <a:cubicBezTo>
                    <a:pt x="7382" y="470"/>
                    <a:pt x="7240" y="292"/>
                    <a:pt x="7037" y="256"/>
                  </a:cubicBezTo>
                  <a:lnTo>
                    <a:pt x="5061" y="6"/>
                  </a:lnTo>
                  <a:cubicBezTo>
                    <a:pt x="5040" y="2"/>
                    <a:pt x="5019" y="0"/>
                    <a:pt x="4998"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495" name="Google Shape;7495;p75"/>
            <p:cNvSpPr/>
            <p:nvPr/>
          </p:nvSpPr>
          <p:spPr>
            <a:xfrm>
              <a:off x="6665700" y="4098125"/>
              <a:ext cx="270900" cy="338025"/>
            </a:xfrm>
            <a:custGeom>
              <a:avLst/>
              <a:gdLst/>
              <a:ahLst/>
              <a:cxnLst/>
              <a:rect l="l" t="t" r="r" b="b"/>
              <a:pathLst>
                <a:path w="10836" h="13521" extrusionOk="0">
                  <a:moveTo>
                    <a:pt x="4145" y="435"/>
                  </a:moveTo>
                  <a:cubicBezTo>
                    <a:pt x="4431" y="435"/>
                    <a:pt x="4712" y="608"/>
                    <a:pt x="4763" y="994"/>
                  </a:cubicBezTo>
                  <a:cubicBezTo>
                    <a:pt x="4799" y="1184"/>
                    <a:pt x="4751" y="1387"/>
                    <a:pt x="4620" y="1542"/>
                  </a:cubicBezTo>
                  <a:lnTo>
                    <a:pt x="3822" y="1684"/>
                  </a:lnTo>
                  <a:cubicBezTo>
                    <a:pt x="3656" y="1589"/>
                    <a:pt x="3537" y="1434"/>
                    <a:pt x="3501" y="1244"/>
                  </a:cubicBezTo>
                  <a:lnTo>
                    <a:pt x="3501" y="1232"/>
                  </a:lnTo>
                  <a:cubicBezTo>
                    <a:pt x="3386" y="732"/>
                    <a:pt x="3770" y="435"/>
                    <a:pt x="4145" y="435"/>
                  </a:cubicBezTo>
                  <a:close/>
                  <a:moveTo>
                    <a:pt x="7848" y="2746"/>
                  </a:moveTo>
                  <a:cubicBezTo>
                    <a:pt x="8111" y="2746"/>
                    <a:pt x="8330" y="2934"/>
                    <a:pt x="8383" y="3196"/>
                  </a:cubicBezTo>
                  <a:lnTo>
                    <a:pt x="9776" y="10757"/>
                  </a:lnTo>
                  <a:cubicBezTo>
                    <a:pt x="9823" y="11066"/>
                    <a:pt x="9621" y="11352"/>
                    <a:pt x="9323" y="11400"/>
                  </a:cubicBezTo>
                  <a:lnTo>
                    <a:pt x="3060" y="12543"/>
                  </a:lnTo>
                  <a:cubicBezTo>
                    <a:pt x="3030" y="12548"/>
                    <a:pt x="2999" y="12550"/>
                    <a:pt x="2969" y="12550"/>
                  </a:cubicBezTo>
                  <a:cubicBezTo>
                    <a:pt x="2707" y="12550"/>
                    <a:pt x="2472" y="12369"/>
                    <a:pt x="2429" y="12102"/>
                  </a:cubicBezTo>
                  <a:lnTo>
                    <a:pt x="1048" y="4530"/>
                  </a:lnTo>
                  <a:cubicBezTo>
                    <a:pt x="989" y="4232"/>
                    <a:pt x="1191" y="3947"/>
                    <a:pt x="1489" y="3899"/>
                  </a:cubicBezTo>
                  <a:lnTo>
                    <a:pt x="2239" y="3768"/>
                  </a:lnTo>
                  <a:cubicBezTo>
                    <a:pt x="2271" y="3968"/>
                    <a:pt x="2451" y="4121"/>
                    <a:pt x="2657" y="4121"/>
                  </a:cubicBezTo>
                  <a:cubicBezTo>
                    <a:pt x="2684" y="4121"/>
                    <a:pt x="2711" y="4119"/>
                    <a:pt x="2739" y="4113"/>
                  </a:cubicBezTo>
                  <a:lnTo>
                    <a:pt x="6656" y="3399"/>
                  </a:lnTo>
                  <a:cubicBezTo>
                    <a:pt x="6882" y="3351"/>
                    <a:pt x="7049" y="3125"/>
                    <a:pt x="7001" y="2887"/>
                  </a:cubicBezTo>
                  <a:lnTo>
                    <a:pt x="7740" y="2756"/>
                  </a:lnTo>
                  <a:cubicBezTo>
                    <a:pt x="7776" y="2749"/>
                    <a:pt x="7812" y="2746"/>
                    <a:pt x="7848" y="2746"/>
                  </a:cubicBezTo>
                  <a:close/>
                  <a:moveTo>
                    <a:pt x="4134" y="0"/>
                  </a:moveTo>
                  <a:cubicBezTo>
                    <a:pt x="4070" y="0"/>
                    <a:pt x="4006" y="6"/>
                    <a:pt x="3942" y="18"/>
                  </a:cubicBezTo>
                  <a:cubicBezTo>
                    <a:pt x="3334" y="125"/>
                    <a:pt x="2941" y="708"/>
                    <a:pt x="3072" y="1303"/>
                  </a:cubicBezTo>
                  <a:cubicBezTo>
                    <a:pt x="3096" y="1482"/>
                    <a:pt x="3168" y="1637"/>
                    <a:pt x="3287" y="1780"/>
                  </a:cubicBezTo>
                  <a:lnTo>
                    <a:pt x="2501" y="1923"/>
                  </a:lnTo>
                  <a:cubicBezTo>
                    <a:pt x="2191" y="1982"/>
                    <a:pt x="1977" y="2292"/>
                    <a:pt x="2037" y="2601"/>
                  </a:cubicBezTo>
                  <a:lnTo>
                    <a:pt x="2084" y="2887"/>
                  </a:lnTo>
                  <a:lnTo>
                    <a:pt x="798" y="3125"/>
                  </a:lnTo>
                  <a:cubicBezTo>
                    <a:pt x="310" y="3208"/>
                    <a:pt x="1" y="3673"/>
                    <a:pt x="84" y="4161"/>
                  </a:cubicBezTo>
                  <a:lnTo>
                    <a:pt x="1656" y="12793"/>
                  </a:lnTo>
                  <a:cubicBezTo>
                    <a:pt x="1741" y="13218"/>
                    <a:pt x="2111" y="13520"/>
                    <a:pt x="2537" y="13520"/>
                  </a:cubicBezTo>
                  <a:cubicBezTo>
                    <a:pt x="2588" y="13520"/>
                    <a:pt x="2639" y="13516"/>
                    <a:pt x="2691" y="13507"/>
                  </a:cubicBezTo>
                  <a:lnTo>
                    <a:pt x="10026" y="12162"/>
                  </a:lnTo>
                  <a:cubicBezTo>
                    <a:pt x="10514" y="12079"/>
                    <a:pt x="10835" y="11602"/>
                    <a:pt x="10752" y="11126"/>
                  </a:cubicBezTo>
                  <a:lnTo>
                    <a:pt x="9168" y="2494"/>
                  </a:lnTo>
                  <a:cubicBezTo>
                    <a:pt x="9095" y="2064"/>
                    <a:pt x="8725" y="1763"/>
                    <a:pt x="8304" y="1763"/>
                  </a:cubicBezTo>
                  <a:cubicBezTo>
                    <a:pt x="8248" y="1763"/>
                    <a:pt x="8190" y="1768"/>
                    <a:pt x="8133" y="1780"/>
                  </a:cubicBezTo>
                  <a:lnTo>
                    <a:pt x="6859" y="2018"/>
                  </a:lnTo>
                  <a:lnTo>
                    <a:pt x="6799" y="1732"/>
                  </a:lnTo>
                  <a:cubicBezTo>
                    <a:pt x="6745" y="1451"/>
                    <a:pt x="6496" y="1249"/>
                    <a:pt x="6210" y="1249"/>
                  </a:cubicBezTo>
                  <a:cubicBezTo>
                    <a:pt x="6180" y="1249"/>
                    <a:pt x="6151" y="1251"/>
                    <a:pt x="6120" y="1256"/>
                  </a:cubicBezTo>
                  <a:lnTo>
                    <a:pt x="5168" y="1434"/>
                  </a:lnTo>
                  <a:cubicBezTo>
                    <a:pt x="5227" y="1268"/>
                    <a:pt x="5239" y="1089"/>
                    <a:pt x="5204" y="910"/>
                  </a:cubicBezTo>
                  <a:cubicBezTo>
                    <a:pt x="5119" y="380"/>
                    <a:pt x="4655" y="0"/>
                    <a:pt x="4134"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496" name="Google Shape;7496;p75"/>
            <p:cNvSpPr/>
            <p:nvPr/>
          </p:nvSpPr>
          <p:spPr>
            <a:xfrm>
              <a:off x="6713625" y="4220000"/>
              <a:ext cx="46625" cy="38650"/>
            </a:xfrm>
            <a:custGeom>
              <a:avLst/>
              <a:gdLst/>
              <a:ahLst/>
              <a:cxnLst/>
              <a:rect l="l" t="t" r="r" b="b"/>
              <a:pathLst>
                <a:path w="1865" h="1546" extrusionOk="0">
                  <a:moveTo>
                    <a:pt x="1014" y="1"/>
                  </a:moveTo>
                  <a:cubicBezTo>
                    <a:pt x="970" y="1"/>
                    <a:pt x="926" y="5"/>
                    <a:pt x="882" y="12"/>
                  </a:cubicBezTo>
                  <a:cubicBezTo>
                    <a:pt x="191" y="131"/>
                    <a:pt x="0" y="1012"/>
                    <a:pt x="572" y="1405"/>
                  </a:cubicBezTo>
                  <a:cubicBezTo>
                    <a:pt x="710" y="1502"/>
                    <a:pt x="861" y="1545"/>
                    <a:pt x="1007" y="1545"/>
                  </a:cubicBezTo>
                  <a:cubicBezTo>
                    <a:pt x="1454" y="1545"/>
                    <a:pt x="1864" y="1142"/>
                    <a:pt x="1775" y="631"/>
                  </a:cubicBezTo>
                  <a:cubicBezTo>
                    <a:pt x="1700" y="259"/>
                    <a:pt x="1379" y="1"/>
                    <a:pt x="101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497" name="Google Shape;7497;p75"/>
            <p:cNvSpPr/>
            <p:nvPr/>
          </p:nvSpPr>
          <p:spPr>
            <a:xfrm>
              <a:off x="6766850" y="4208650"/>
              <a:ext cx="96125" cy="33625"/>
            </a:xfrm>
            <a:custGeom>
              <a:avLst/>
              <a:gdLst/>
              <a:ahLst/>
              <a:cxnLst/>
              <a:rect l="l" t="t" r="r" b="b"/>
              <a:pathLst>
                <a:path w="3845" h="1345" extrusionOk="0">
                  <a:moveTo>
                    <a:pt x="3248" y="1"/>
                  </a:moveTo>
                  <a:cubicBezTo>
                    <a:pt x="3212" y="1"/>
                    <a:pt x="3174" y="5"/>
                    <a:pt x="3134" y="14"/>
                  </a:cubicBezTo>
                  <a:lnTo>
                    <a:pt x="538" y="478"/>
                  </a:lnTo>
                  <a:cubicBezTo>
                    <a:pt x="0" y="579"/>
                    <a:pt x="106" y="1345"/>
                    <a:pt x="597" y="1345"/>
                  </a:cubicBezTo>
                  <a:cubicBezTo>
                    <a:pt x="628" y="1345"/>
                    <a:pt x="660" y="1342"/>
                    <a:pt x="693" y="1335"/>
                  </a:cubicBezTo>
                  <a:lnTo>
                    <a:pt x="3289" y="871"/>
                  </a:lnTo>
                  <a:cubicBezTo>
                    <a:pt x="3844" y="793"/>
                    <a:pt x="3747" y="1"/>
                    <a:pt x="324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498" name="Google Shape;7498;p75"/>
            <p:cNvSpPr/>
            <p:nvPr/>
          </p:nvSpPr>
          <p:spPr>
            <a:xfrm>
              <a:off x="6723450" y="4273875"/>
              <a:ext cx="46625" cy="38650"/>
            </a:xfrm>
            <a:custGeom>
              <a:avLst/>
              <a:gdLst/>
              <a:ahLst/>
              <a:cxnLst/>
              <a:rect l="l" t="t" r="r" b="b"/>
              <a:pathLst>
                <a:path w="1865" h="1546" extrusionOk="0">
                  <a:moveTo>
                    <a:pt x="1014" y="1"/>
                  </a:moveTo>
                  <a:cubicBezTo>
                    <a:pt x="970" y="1"/>
                    <a:pt x="926" y="5"/>
                    <a:pt x="881" y="12"/>
                  </a:cubicBezTo>
                  <a:cubicBezTo>
                    <a:pt x="203" y="131"/>
                    <a:pt x="0" y="1012"/>
                    <a:pt x="572" y="1405"/>
                  </a:cubicBezTo>
                  <a:cubicBezTo>
                    <a:pt x="710" y="1502"/>
                    <a:pt x="861" y="1546"/>
                    <a:pt x="1007" y="1546"/>
                  </a:cubicBezTo>
                  <a:cubicBezTo>
                    <a:pt x="1454" y="1546"/>
                    <a:pt x="1864" y="1142"/>
                    <a:pt x="1774" y="631"/>
                  </a:cubicBezTo>
                  <a:cubicBezTo>
                    <a:pt x="1700" y="259"/>
                    <a:pt x="1379" y="1"/>
                    <a:pt x="101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499" name="Google Shape;7499;p75"/>
            <p:cNvSpPr/>
            <p:nvPr/>
          </p:nvSpPr>
          <p:spPr>
            <a:xfrm>
              <a:off x="6777325" y="4262500"/>
              <a:ext cx="94000" cy="33750"/>
            </a:xfrm>
            <a:custGeom>
              <a:avLst/>
              <a:gdLst/>
              <a:ahLst/>
              <a:cxnLst/>
              <a:rect l="l" t="t" r="r" b="b"/>
              <a:pathLst>
                <a:path w="3760" h="1350" extrusionOk="0">
                  <a:moveTo>
                    <a:pt x="3144" y="1"/>
                  </a:moveTo>
                  <a:cubicBezTo>
                    <a:pt x="3128" y="1"/>
                    <a:pt x="3112" y="1"/>
                    <a:pt x="3096" y="3"/>
                  </a:cubicBezTo>
                  <a:lnTo>
                    <a:pt x="500" y="467"/>
                  </a:lnTo>
                  <a:cubicBezTo>
                    <a:pt x="0" y="618"/>
                    <a:pt x="125" y="1349"/>
                    <a:pt x="631" y="1349"/>
                  </a:cubicBezTo>
                  <a:cubicBezTo>
                    <a:pt x="643" y="1349"/>
                    <a:pt x="655" y="1349"/>
                    <a:pt x="667" y="1348"/>
                  </a:cubicBezTo>
                  <a:lnTo>
                    <a:pt x="3263" y="872"/>
                  </a:lnTo>
                  <a:cubicBezTo>
                    <a:pt x="3759" y="722"/>
                    <a:pt x="3640" y="1"/>
                    <a:pt x="314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500" name="Google Shape;7500;p75"/>
            <p:cNvSpPr/>
            <p:nvPr/>
          </p:nvSpPr>
          <p:spPr>
            <a:xfrm>
              <a:off x="6733875" y="4331350"/>
              <a:ext cx="46600" cy="38925"/>
            </a:xfrm>
            <a:custGeom>
              <a:avLst/>
              <a:gdLst/>
              <a:ahLst/>
              <a:cxnLst/>
              <a:rect l="l" t="t" r="r" b="b"/>
              <a:pathLst>
                <a:path w="1864" h="1557" extrusionOk="0">
                  <a:moveTo>
                    <a:pt x="1010" y="0"/>
                  </a:moveTo>
                  <a:cubicBezTo>
                    <a:pt x="967" y="0"/>
                    <a:pt x="924" y="4"/>
                    <a:pt x="881" y="11"/>
                  </a:cubicBezTo>
                  <a:cubicBezTo>
                    <a:pt x="203" y="130"/>
                    <a:pt x="0" y="1011"/>
                    <a:pt x="572" y="1416"/>
                  </a:cubicBezTo>
                  <a:cubicBezTo>
                    <a:pt x="710" y="1513"/>
                    <a:pt x="860" y="1556"/>
                    <a:pt x="1007" y="1556"/>
                  </a:cubicBezTo>
                  <a:cubicBezTo>
                    <a:pt x="1454" y="1556"/>
                    <a:pt x="1864" y="1153"/>
                    <a:pt x="1774" y="642"/>
                  </a:cubicBezTo>
                  <a:cubicBezTo>
                    <a:pt x="1710" y="268"/>
                    <a:pt x="1378" y="0"/>
                    <a:pt x="1010"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501" name="Google Shape;7501;p75"/>
            <p:cNvSpPr/>
            <p:nvPr/>
          </p:nvSpPr>
          <p:spPr>
            <a:xfrm>
              <a:off x="6787700" y="4319900"/>
              <a:ext cx="94750" cy="33875"/>
            </a:xfrm>
            <a:custGeom>
              <a:avLst/>
              <a:gdLst/>
              <a:ahLst/>
              <a:cxnLst/>
              <a:rect l="l" t="t" r="r" b="b"/>
              <a:pathLst>
                <a:path w="3790" h="1355" extrusionOk="0">
                  <a:moveTo>
                    <a:pt x="3177" y="0"/>
                  </a:moveTo>
                  <a:cubicBezTo>
                    <a:pt x="3155" y="0"/>
                    <a:pt x="3133" y="2"/>
                    <a:pt x="3110" y="5"/>
                  </a:cubicBezTo>
                  <a:lnTo>
                    <a:pt x="514" y="481"/>
                  </a:lnTo>
                  <a:cubicBezTo>
                    <a:pt x="1" y="606"/>
                    <a:pt x="110" y="1355"/>
                    <a:pt x="602" y="1355"/>
                  </a:cubicBezTo>
                  <a:cubicBezTo>
                    <a:pt x="623" y="1355"/>
                    <a:pt x="646" y="1353"/>
                    <a:pt x="669" y="1350"/>
                  </a:cubicBezTo>
                  <a:lnTo>
                    <a:pt x="3264" y="886"/>
                  </a:lnTo>
                  <a:cubicBezTo>
                    <a:pt x="3789" y="749"/>
                    <a:pt x="3669" y="0"/>
                    <a:pt x="3177"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502" name="Google Shape;7502;p75"/>
            <p:cNvSpPr/>
            <p:nvPr/>
          </p:nvSpPr>
          <p:spPr>
            <a:xfrm>
              <a:off x="6689525" y="4570700"/>
              <a:ext cx="194075" cy="174075"/>
            </a:xfrm>
            <a:custGeom>
              <a:avLst/>
              <a:gdLst/>
              <a:ahLst/>
              <a:cxnLst/>
              <a:rect l="l" t="t" r="r" b="b"/>
              <a:pathLst>
                <a:path w="7763" h="6963" extrusionOk="0">
                  <a:moveTo>
                    <a:pt x="3924" y="1"/>
                  </a:moveTo>
                  <a:cubicBezTo>
                    <a:pt x="2893" y="1"/>
                    <a:pt x="1881" y="469"/>
                    <a:pt x="1215" y="1343"/>
                  </a:cubicBezTo>
                  <a:lnTo>
                    <a:pt x="6953" y="4975"/>
                  </a:lnTo>
                  <a:cubicBezTo>
                    <a:pt x="7763" y="3403"/>
                    <a:pt x="7239" y="1474"/>
                    <a:pt x="5751" y="534"/>
                  </a:cubicBezTo>
                  <a:cubicBezTo>
                    <a:pt x="5184" y="174"/>
                    <a:pt x="4551" y="1"/>
                    <a:pt x="3924" y="1"/>
                  </a:cubicBezTo>
                  <a:close/>
                  <a:moveTo>
                    <a:pt x="810" y="1986"/>
                  </a:moveTo>
                  <a:lnTo>
                    <a:pt x="810" y="1986"/>
                  </a:lnTo>
                  <a:cubicBezTo>
                    <a:pt x="0" y="3558"/>
                    <a:pt x="512" y="5498"/>
                    <a:pt x="2012" y="6439"/>
                  </a:cubicBezTo>
                  <a:cubicBezTo>
                    <a:pt x="2576" y="6793"/>
                    <a:pt x="3206" y="6963"/>
                    <a:pt x="3829" y="6963"/>
                  </a:cubicBezTo>
                  <a:cubicBezTo>
                    <a:pt x="4864" y="6963"/>
                    <a:pt x="5880" y="6494"/>
                    <a:pt x="6549" y="5618"/>
                  </a:cubicBezTo>
                  <a:lnTo>
                    <a:pt x="810" y="1986"/>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503" name="Google Shape;7503;p75"/>
            <p:cNvSpPr/>
            <p:nvPr/>
          </p:nvSpPr>
          <p:spPr>
            <a:xfrm>
              <a:off x="7053250" y="4197375"/>
              <a:ext cx="151825" cy="141000"/>
            </a:xfrm>
            <a:custGeom>
              <a:avLst/>
              <a:gdLst/>
              <a:ahLst/>
              <a:cxnLst/>
              <a:rect l="l" t="t" r="r" b="b"/>
              <a:pathLst>
                <a:path w="6073" h="5640" extrusionOk="0">
                  <a:moveTo>
                    <a:pt x="3596" y="0"/>
                  </a:moveTo>
                  <a:lnTo>
                    <a:pt x="1203" y="1632"/>
                  </a:lnTo>
                  <a:cubicBezTo>
                    <a:pt x="251" y="2286"/>
                    <a:pt x="1" y="3596"/>
                    <a:pt x="655" y="4560"/>
                  </a:cubicBezTo>
                  <a:lnTo>
                    <a:pt x="763" y="4715"/>
                  </a:lnTo>
                  <a:cubicBezTo>
                    <a:pt x="1163" y="5316"/>
                    <a:pt x="1827" y="5640"/>
                    <a:pt x="2502" y="5640"/>
                  </a:cubicBezTo>
                  <a:cubicBezTo>
                    <a:pt x="2909" y="5640"/>
                    <a:pt x="3321" y="5522"/>
                    <a:pt x="3680" y="5275"/>
                  </a:cubicBezTo>
                  <a:lnTo>
                    <a:pt x="6073" y="3644"/>
                  </a:lnTo>
                  <a:lnTo>
                    <a:pt x="3596" y="0"/>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504" name="Google Shape;7504;p75"/>
            <p:cNvSpPr/>
            <p:nvPr/>
          </p:nvSpPr>
          <p:spPr>
            <a:xfrm>
              <a:off x="7155950" y="4138825"/>
              <a:ext cx="151825" cy="141025"/>
            </a:xfrm>
            <a:custGeom>
              <a:avLst/>
              <a:gdLst/>
              <a:ahLst/>
              <a:cxnLst/>
              <a:rect l="l" t="t" r="r" b="b"/>
              <a:pathLst>
                <a:path w="6073" h="5641" extrusionOk="0">
                  <a:moveTo>
                    <a:pt x="3577" y="1"/>
                  </a:moveTo>
                  <a:cubicBezTo>
                    <a:pt x="3169" y="1"/>
                    <a:pt x="2757" y="119"/>
                    <a:pt x="2393" y="366"/>
                  </a:cubicBezTo>
                  <a:lnTo>
                    <a:pt x="0" y="1997"/>
                  </a:lnTo>
                  <a:lnTo>
                    <a:pt x="2477" y="5640"/>
                  </a:lnTo>
                  <a:lnTo>
                    <a:pt x="4870" y="4009"/>
                  </a:lnTo>
                  <a:cubicBezTo>
                    <a:pt x="5834" y="3354"/>
                    <a:pt x="6072" y="2045"/>
                    <a:pt x="5429" y="1092"/>
                  </a:cubicBezTo>
                  <a:lnTo>
                    <a:pt x="5322" y="926"/>
                  </a:lnTo>
                  <a:cubicBezTo>
                    <a:pt x="4914" y="325"/>
                    <a:pt x="4252" y="1"/>
                    <a:pt x="3577"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505" name="Google Shape;7505;p75"/>
            <p:cNvSpPr/>
            <p:nvPr/>
          </p:nvSpPr>
          <p:spPr>
            <a:xfrm>
              <a:off x="7008600" y="4488125"/>
              <a:ext cx="268225" cy="267150"/>
            </a:xfrm>
            <a:custGeom>
              <a:avLst/>
              <a:gdLst/>
              <a:ahLst/>
              <a:cxnLst/>
              <a:rect l="l" t="t" r="r" b="b"/>
              <a:pathLst>
                <a:path w="10729" h="10686" extrusionOk="0">
                  <a:moveTo>
                    <a:pt x="5017" y="0"/>
                  </a:moveTo>
                  <a:cubicBezTo>
                    <a:pt x="4831" y="0"/>
                    <a:pt x="4666" y="137"/>
                    <a:pt x="4644" y="324"/>
                  </a:cubicBezTo>
                  <a:lnTo>
                    <a:pt x="4192" y="3813"/>
                  </a:lnTo>
                  <a:lnTo>
                    <a:pt x="703" y="3348"/>
                  </a:lnTo>
                  <a:cubicBezTo>
                    <a:pt x="688" y="3347"/>
                    <a:pt x="673" y="3346"/>
                    <a:pt x="659" y="3346"/>
                  </a:cubicBezTo>
                  <a:cubicBezTo>
                    <a:pt x="474" y="3346"/>
                    <a:pt x="308" y="3482"/>
                    <a:pt x="286" y="3670"/>
                  </a:cubicBezTo>
                  <a:lnTo>
                    <a:pt x="24" y="5646"/>
                  </a:lnTo>
                  <a:cubicBezTo>
                    <a:pt x="1" y="5849"/>
                    <a:pt x="143" y="6027"/>
                    <a:pt x="346" y="6063"/>
                  </a:cubicBezTo>
                  <a:lnTo>
                    <a:pt x="3822" y="6527"/>
                  </a:lnTo>
                  <a:lnTo>
                    <a:pt x="3370" y="10004"/>
                  </a:lnTo>
                  <a:cubicBezTo>
                    <a:pt x="3334" y="10206"/>
                    <a:pt x="3477" y="10397"/>
                    <a:pt x="3692" y="10421"/>
                  </a:cubicBezTo>
                  <a:lnTo>
                    <a:pt x="5656" y="10683"/>
                  </a:lnTo>
                  <a:cubicBezTo>
                    <a:pt x="5671" y="10684"/>
                    <a:pt x="5686" y="10685"/>
                    <a:pt x="5700" y="10685"/>
                  </a:cubicBezTo>
                  <a:cubicBezTo>
                    <a:pt x="5885" y="10685"/>
                    <a:pt x="6051" y="10549"/>
                    <a:pt x="6073" y="10361"/>
                  </a:cubicBezTo>
                  <a:lnTo>
                    <a:pt x="6537" y="6885"/>
                  </a:lnTo>
                  <a:lnTo>
                    <a:pt x="10026" y="7337"/>
                  </a:lnTo>
                  <a:cubicBezTo>
                    <a:pt x="10040" y="7339"/>
                    <a:pt x="10055" y="7340"/>
                    <a:pt x="10070" y="7340"/>
                  </a:cubicBezTo>
                  <a:cubicBezTo>
                    <a:pt x="10253" y="7340"/>
                    <a:pt x="10409" y="7203"/>
                    <a:pt x="10442" y="7016"/>
                  </a:cubicBezTo>
                  <a:lnTo>
                    <a:pt x="10704" y="5039"/>
                  </a:lnTo>
                  <a:cubicBezTo>
                    <a:pt x="10728" y="4837"/>
                    <a:pt x="10585" y="4646"/>
                    <a:pt x="10383" y="4622"/>
                  </a:cubicBezTo>
                  <a:lnTo>
                    <a:pt x="6894" y="4170"/>
                  </a:lnTo>
                  <a:lnTo>
                    <a:pt x="7359" y="681"/>
                  </a:lnTo>
                  <a:cubicBezTo>
                    <a:pt x="7382" y="479"/>
                    <a:pt x="7240" y="300"/>
                    <a:pt x="7037" y="265"/>
                  </a:cubicBezTo>
                  <a:lnTo>
                    <a:pt x="5061" y="3"/>
                  </a:lnTo>
                  <a:cubicBezTo>
                    <a:pt x="5046" y="1"/>
                    <a:pt x="5031" y="0"/>
                    <a:pt x="5017"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506" name="Google Shape;7506;p75"/>
            <p:cNvSpPr/>
            <p:nvPr/>
          </p:nvSpPr>
          <p:spPr>
            <a:xfrm>
              <a:off x="5871550" y="921250"/>
              <a:ext cx="271200" cy="338025"/>
            </a:xfrm>
            <a:custGeom>
              <a:avLst/>
              <a:gdLst/>
              <a:ahLst/>
              <a:cxnLst/>
              <a:rect l="l" t="t" r="r" b="b"/>
              <a:pathLst>
                <a:path w="10848" h="13521" extrusionOk="0">
                  <a:moveTo>
                    <a:pt x="4147" y="435"/>
                  </a:moveTo>
                  <a:cubicBezTo>
                    <a:pt x="4435" y="435"/>
                    <a:pt x="4718" y="607"/>
                    <a:pt x="4775" y="994"/>
                  </a:cubicBezTo>
                  <a:cubicBezTo>
                    <a:pt x="4799" y="1196"/>
                    <a:pt x="4751" y="1387"/>
                    <a:pt x="4620" y="1541"/>
                  </a:cubicBezTo>
                  <a:lnTo>
                    <a:pt x="3835" y="1684"/>
                  </a:lnTo>
                  <a:cubicBezTo>
                    <a:pt x="3656" y="1589"/>
                    <a:pt x="3537" y="1422"/>
                    <a:pt x="3501" y="1232"/>
                  </a:cubicBezTo>
                  <a:cubicBezTo>
                    <a:pt x="3386" y="732"/>
                    <a:pt x="3770" y="435"/>
                    <a:pt x="4147" y="435"/>
                  </a:cubicBezTo>
                  <a:close/>
                  <a:moveTo>
                    <a:pt x="7843" y="2749"/>
                  </a:moveTo>
                  <a:cubicBezTo>
                    <a:pt x="8105" y="2749"/>
                    <a:pt x="8340" y="2930"/>
                    <a:pt x="8383" y="3208"/>
                  </a:cubicBezTo>
                  <a:lnTo>
                    <a:pt x="9776" y="10769"/>
                  </a:lnTo>
                  <a:cubicBezTo>
                    <a:pt x="9823" y="11066"/>
                    <a:pt x="9633" y="11352"/>
                    <a:pt x="9323" y="11400"/>
                  </a:cubicBezTo>
                  <a:lnTo>
                    <a:pt x="3061" y="12543"/>
                  </a:lnTo>
                  <a:cubicBezTo>
                    <a:pt x="3025" y="12550"/>
                    <a:pt x="2990" y="12553"/>
                    <a:pt x="2956" y="12553"/>
                  </a:cubicBezTo>
                  <a:cubicBezTo>
                    <a:pt x="2699" y="12553"/>
                    <a:pt x="2472" y="12365"/>
                    <a:pt x="2430" y="12102"/>
                  </a:cubicBezTo>
                  <a:lnTo>
                    <a:pt x="1048" y="4530"/>
                  </a:lnTo>
                  <a:cubicBezTo>
                    <a:pt x="989" y="4232"/>
                    <a:pt x="1191" y="3946"/>
                    <a:pt x="1489" y="3899"/>
                  </a:cubicBezTo>
                  <a:lnTo>
                    <a:pt x="2239" y="3768"/>
                  </a:lnTo>
                  <a:cubicBezTo>
                    <a:pt x="2270" y="3977"/>
                    <a:pt x="2449" y="4122"/>
                    <a:pt x="2653" y="4122"/>
                  </a:cubicBezTo>
                  <a:cubicBezTo>
                    <a:pt x="2681" y="4122"/>
                    <a:pt x="2710" y="4119"/>
                    <a:pt x="2739" y="4113"/>
                  </a:cubicBezTo>
                  <a:lnTo>
                    <a:pt x="6656" y="3399"/>
                  </a:lnTo>
                  <a:cubicBezTo>
                    <a:pt x="6894" y="3363"/>
                    <a:pt x="7049" y="3125"/>
                    <a:pt x="7002" y="2899"/>
                  </a:cubicBezTo>
                  <a:lnTo>
                    <a:pt x="7752" y="2756"/>
                  </a:lnTo>
                  <a:cubicBezTo>
                    <a:pt x="7782" y="2751"/>
                    <a:pt x="7813" y="2749"/>
                    <a:pt x="7843" y="2749"/>
                  </a:cubicBezTo>
                  <a:close/>
                  <a:moveTo>
                    <a:pt x="4125" y="0"/>
                  </a:moveTo>
                  <a:cubicBezTo>
                    <a:pt x="4061" y="0"/>
                    <a:pt x="3995" y="6"/>
                    <a:pt x="3930" y="17"/>
                  </a:cubicBezTo>
                  <a:cubicBezTo>
                    <a:pt x="3334" y="136"/>
                    <a:pt x="2942" y="708"/>
                    <a:pt x="3061" y="1303"/>
                  </a:cubicBezTo>
                  <a:cubicBezTo>
                    <a:pt x="3096" y="1482"/>
                    <a:pt x="3168" y="1649"/>
                    <a:pt x="3275" y="1779"/>
                  </a:cubicBezTo>
                  <a:lnTo>
                    <a:pt x="2501" y="1922"/>
                  </a:lnTo>
                  <a:cubicBezTo>
                    <a:pt x="2191" y="1982"/>
                    <a:pt x="1977" y="2291"/>
                    <a:pt x="2037" y="2613"/>
                  </a:cubicBezTo>
                  <a:lnTo>
                    <a:pt x="2084" y="2887"/>
                  </a:lnTo>
                  <a:lnTo>
                    <a:pt x="798" y="3125"/>
                  </a:lnTo>
                  <a:cubicBezTo>
                    <a:pt x="310" y="3208"/>
                    <a:pt x="1" y="3673"/>
                    <a:pt x="84" y="4149"/>
                  </a:cubicBezTo>
                  <a:lnTo>
                    <a:pt x="1656" y="12781"/>
                  </a:lnTo>
                  <a:cubicBezTo>
                    <a:pt x="1730" y="13217"/>
                    <a:pt x="2118" y="13520"/>
                    <a:pt x="2540" y="13520"/>
                  </a:cubicBezTo>
                  <a:cubicBezTo>
                    <a:pt x="2590" y="13520"/>
                    <a:pt x="2641" y="13516"/>
                    <a:pt x="2692" y="13507"/>
                  </a:cubicBezTo>
                  <a:lnTo>
                    <a:pt x="10038" y="12162"/>
                  </a:lnTo>
                  <a:cubicBezTo>
                    <a:pt x="10526" y="12066"/>
                    <a:pt x="10847" y="11602"/>
                    <a:pt x="10752" y="11126"/>
                  </a:cubicBezTo>
                  <a:lnTo>
                    <a:pt x="9169" y="2506"/>
                  </a:lnTo>
                  <a:cubicBezTo>
                    <a:pt x="9094" y="2069"/>
                    <a:pt x="8715" y="1766"/>
                    <a:pt x="8287" y="1766"/>
                  </a:cubicBezTo>
                  <a:cubicBezTo>
                    <a:pt x="8236" y="1766"/>
                    <a:pt x="8185" y="1771"/>
                    <a:pt x="8133" y="1779"/>
                  </a:cubicBezTo>
                  <a:lnTo>
                    <a:pt x="6847" y="2018"/>
                  </a:lnTo>
                  <a:lnTo>
                    <a:pt x="6799" y="1744"/>
                  </a:lnTo>
                  <a:cubicBezTo>
                    <a:pt x="6746" y="1458"/>
                    <a:pt x="6506" y="1258"/>
                    <a:pt x="6228" y="1258"/>
                  </a:cubicBezTo>
                  <a:cubicBezTo>
                    <a:pt x="6193" y="1258"/>
                    <a:pt x="6157" y="1261"/>
                    <a:pt x="6121" y="1268"/>
                  </a:cubicBezTo>
                  <a:lnTo>
                    <a:pt x="5168" y="1434"/>
                  </a:lnTo>
                  <a:cubicBezTo>
                    <a:pt x="5228" y="1268"/>
                    <a:pt x="5239" y="1089"/>
                    <a:pt x="5204" y="922"/>
                  </a:cubicBezTo>
                  <a:cubicBezTo>
                    <a:pt x="5119" y="381"/>
                    <a:pt x="4655" y="0"/>
                    <a:pt x="4125"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507" name="Google Shape;7507;p75"/>
            <p:cNvSpPr/>
            <p:nvPr/>
          </p:nvSpPr>
          <p:spPr>
            <a:xfrm>
              <a:off x="5919475" y="1043050"/>
              <a:ext cx="46550" cy="38675"/>
            </a:xfrm>
            <a:custGeom>
              <a:avLst/>
              <a:gdLst/>
              <a:ahLst/>
              <a:cxnLst/>
              <a:rect l="l" t="t" r="r" b="b"/>
              <a:pathLst>
                <a:path w="1862" h="1547" extrusionOk="0">
                  <a:moveTo>
                    <a:pt x="1015" y="1"/>
                  </a:moveTo>
                  <a:cubicBezTo>
                    <a:pt x="967" y="1"/>
                    <a:pt x="919" y="5"/>
                    <a:pt x="870" y="15"/>
                  </a:cubicBezTo>
                  <a:cubicBezTo>
                    <a:pt x="191" y="134"/>
                    <a:pt x="1" y="1015"/>
                    <a:pt x="572" y="1408"/>
                  </a:cubicBezTo>
                  <a:cubicBezTo>
                    <a:pt x="709" y="1504"/>
                    <a:pt x="858" y="1547"/>
                    <a:pt x="1002" y="1547"/>
                  </a:cubicBezTo>
                  <a:cubicBezTo>
                    <a:pt x="1451" y="1547"/>
                    <a:pt x="1862" y="1138"/>
                    <a:pt x="1763" y="634"/>
                  </a:cubicBezTo>
                  <a:cubicBezTo>
                    <a:pt x="1700" y="266"/>
                    <a:pt x="1377" y="1"/>
                    <a:pt x="1015"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508" name="Google Shape;7508;p75"/>
            <p:cNvSpPr/>
            <p:nvPr/>
          </p:nvSpPr>
          <p:spPr>
            <a:xfrm>
              <a:off x="5972325" y="1031775"/>
              <a:ext cx="96500" cy="33875"/>
            </a:xfrm>
            <a:custGeom>
              <a:avLst/>
              <a:gdLst/>
              <a:ahLst/>
              <a:cxnLst/>
              <a:rect l="l" t="t" r="r" b="b"/>
              <a:pathLst>
                <a:path w="3860" h="1355" extrusionOk="0">
                  <a:moveTo>
                    <a:pt x="3263" y="1"/>
                  </a:moveTo>
                  <a:cubicBezTo>
                    <a:pt x="3227" y="1"/>
                    <a:pt x="3189" y="5"/>
                    <a:pt x="3149" y="14"/>
                  </a:cubicBezTo>
                  <a:lnTo>
                    <a:pt x="3137" y="14"/>
                  </a:lnTo>
                  <a:lnTo>
                    <a:pt x="554" y="490"/>
                  </a:lnTo>
                  <a:cubicBezTo>
                    <a:pt x="1" y="580"/>
                    <a:pt x="121" y="1354"/>
                    <a:pt x="622" y="1354"/>
                  </a:cubicBezTo>
                  <a:cubicBezTo>
                    <a:pt x="650" y="1354"/>
                    <a:pt x="678" y="1352"/>
                    <a:pt x="708" y="1347"/>
                  </a:cubicBezTo>
                  <a:lnTo>
                    <a:pt x="3304" y="871"/>
                  </a:lnTo>
                  <a:cubicBezTo>
                    <a:pt x="3859" y="793"/>
                    <a:pt x="3762" y="1"/>
                    <a:pt x="326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509" name="Google Shape;7509;p75"/>
            <p:cNvSpPr/>
            <p:nvPr/>
          </p:nvSpPr>
          <p:spPr>
            <a:xfrm>
              <a:off x="5929300" y="1097000"/>
              <a:ext cx="46550" cy="38650"/>
            </a:xfrm>
            <a:custGeom>
              <a:avLst/>
              <a:gdLst/>
              <a:ahLst/>
              <a:cxnLst/>
              <a:rect l="l" t="t" r="r" b="b"/>
              <a:pathLst>
                <a:path w="1862" h="1546" extrusionOk="0">
                  <a:moveTo>
                    <a:pt x="1002" y="1"/>
                  </a:moveTo>
                  <a:cubicBezTo>
                    <a:pt x="959" y="1"/>
                    <a:pt x="914" y="4"/>
                    <a:pt x="870" y="12"/>
                  </a:cubicBezTo>
                  <a:cubicBezTo>
                    <a:pt x="191" y="131"/>
                    <a:pt x="1" y="1012"/>
                    <a:pt x="560" y="1405"/>
                  </a:cubicBezTo>
                  <a:cubicBezTo>
                    <a:pt x="701" y="1502"/>
                    <a:pt x="854" y="1545"/>
                    <a:pt x="1002" y="1545"/>
                  </a:cubicBezTo>
                  <a:cubicBezTo>
                    <a:pt x="1453" y="1545"/>
                    <a:pt x="1861" y="1142"/>
                    <a:pt x="1763" y="631"/>
                  </a:cubicBezTo>
                  <a:cubicBezTo>
                    <a:pt x="1699" y="259"/>
                    <a:pt x="1369"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510" name="Google Shape;7510;p75"/>
            <p:cNvSpPr/>
            <p:nvPr/>
          </p:nvSpPr>
          <p:spPr>
            <a:xfrm>
              <a:off x="5983175" y="1085650"/>
              <a:ext cx="94100" cy="33725"/>
            </a:xfrm>
            <a:custGeom>
              <a:avLst/>
              <a:gdLst/>
              <a:ahLst/>
              <a:cxnLst/>
              <a:rect l="l" t="t" r="r" b="b"/>
              <a:pathLst>
                <a:path w="3764" h="1349" extrusionOk="0">
                  <a:moveTo>
                    <a:pt x="3143" y="0"/>
                  </a:moveTo>
                  <a:cubicBezTo>
                    <a:pt x="3132" y="0"/>
                    <a:pt x="3120" y="1"/>
                    <a:pt x="3108" y="2"/>
                  </a:cubicBezTo>
                  <a:lnTo>
                    <a:pt x="3096" y="2"/>
                  </a:lnTo>
                  <a:lnTo>
                    <a:pt x="501" y="478"/>
                  </a:lnTo>
                  <a:cubicBezTo>
                    <a:pt x="0" y="618"/>
                    <a:pt x="125" y="1348"/>
                    <a:pt x="631" y="1348"/>
                  </a:cubicBezTo>
                  <a:cubicBezTo>
                    <a:pt x="643" y="1348"/>
                    <a:pt x="655" y="1348"/>
                    <a:pt x="667" y="1347"/>
                  </a:cubicBezTo>
                  <a:lnTo>
                    <a:pt x="3263" y="871"/>
                  </a:lnTo>
                  <a:cubicBezTo>
                    <a:pt x="3763" y="731"/>
                    <a:pt x="3638" y="0"/>
                    <a:pt x="3143"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511" name="Google Shape;7511;p75"/>
            <p:cNvSpPr/>
            <p:nvPr/>
          </p:nvSpPr>
          <p:spPr>
            <a:xfrm>
              <a:off x="5939725" y="1154450"/>
              <a:ext cx="46625" cy="38900"/>
            </a:xfrm>
            <a:custGeom>
              <a:avLst/>
              <a:gdLst/>
              <a:ahLst/>
              <a:cxnLst/>
              <a:rect l="l" t="t" r="r" b="b"/>
              <a:pathLst>
                <a:path w="1865" h="1556" extrusionOk="0">
                  <a:moveTo>
                    <a:pt x="1013" y="1"/>
                  </a:moveTo>
                  <a:cubicBezTo>
                    <a:pt x="970" y="1"/>
                    <a:pt x="926" y="4"/>
                    <a:pt x="881" y="12"/>
                  </a:cubicBezTo>
                  <a:cubicBezTo>
                    <a:pt x="203" y="131"/>
                    <a:pt x="0" y="1012"/>
                    <a:pt x="572" y="1417"/>
                  </a:cubicBezTo>
                  <a:cubicBezTo>
                    <a:pt x="711" y="1513"/>
                    <a:pt x="862" y="1556"/>
                    <a:pt x="1007" y="1556"/>
                  </a:cubicBezTo>
                  <a:cubicBezTo>
                    <a:pt x="1458" y="1556"/>
                    <a:pt x="1864" y="1147"/>
                    <a:pt x="1774" y="643"/>
                  </a:cubicBezTo>
                  <a:cubicBezTo>
                    <a:pt x="1700" y="260"/>
                    <a:pt x="1378" y="1"/>
                    <a:pt x="101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512" name="Google Shape;7512;p75"/>
            <p:cNvSpPr/>
            <p:nvPr/>
          </p:nvSpPr>
          <p:spPr>
            <a:xfrm>
              <a:off x="5993175" y="1143050"/>
              <a:ext cx="94925" cy="34125"/>
            </a:xfrm>
            <a:custGeom>
              <a:avLst/>
              <a:gdLst/>
              <a:ahLst/>
              <a:cxnLst/>
              <a:rect l="l" t="t" r="r" b="b"/>
              <a:pathLst>
                <a:path w="3797" h="1365" extrusionOk="0">
                  <a:moveTo>
                    <a:pt x="3182" y="0"/>
                  </a:moveTo>
                  <a:cubicBezTo>
                    <a:pt x="3164" y="0"/>
                    <a:pt x="3144" y="1"/>
                    <a:pt x="3125" y="4"/>
                  </a:cubicBezTo>
                  <a:lnTo>
                    <a:pt x="529" y="480"/>
                  </a:lnTo>
                  <a:cubicBezTo>
                    <a:pt x="1" y="606"/>
                    <a:pt x="126" y="1364"/>
                    <a:pt x="627" y="1364"/>
                  </a:cubicBezTo>
                  <a:cubicBezTo>
                    <a:pt x="646" y="1364"/>
                    <a:pt x="665" y="1363"/>
                    <a:pt x="684" y="1361"/>
                  </a:cubicBezTo>
                  <a:lnTo>
                    <a:pt x="3280" y="885"/>
                  </a:lnTo>
                  <a:cubicBezTo>
                    <a:pt x="3796" y="747"/>
                    <a:pt x="3682" y="0"/>
                    <a:pt x="318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513" name="Google Shape;7513;p75"/>
            <p:cNvSpPr/>
            <p:nvPr/>
          </p:nvSpPr>
          <p:spPr>
            <a:xfrm>
              <a:off x="5895375" y="1393750"/>
              <a:ext cx="194100" cy="174150"/>
            </a:xfrm>
            <a:custGeom>
              <a:avLst/>
              <a:gdLst/>
              <a:ahLst/>
              <a:cxnLst/>
              <a:rect l="l" t="t" r="r" b="b"/>
              <a:pathLst>
                <a:path w="7764" h="6966" extrusionOk="0">
                  <a:moveTo>
                    <a:pt x="3934" y="1"/>
                  </a:moveTo>
                  <a:cubicBezTo>
                    <a:pt x="2900" y="1"/>
                    <a:pt x="1883" y="469"/>
                    <a:pt x="1215" y="1346"/>
                  </a:cubicBezTo>
                  <a:lnTo>
                    <a:pt x="6953" y="4977"/>
                  </a:lnTo>
                  <a:cubicBezTo>
                    <a:pt x="7763" y="3406"/>
                    <a:pt x="7251" y="1477"/>
                    <a:pt x="5751" y="525"/>
                  </a:cubicBezTo>
                  <a:cubicBezTo>
                    <a:pt x="5187" y="171"/>
                    <a:pt x="4557" y="1"/>
                    <a:pt x="3934" y="1"/>
                  </a:cubicBezTo>
                  <a:close/>
                  <a:moveTo>
                    <a:pt x="810" y="2001"/>
                  </a:moveTo>
                  <a:lnTo>
                    <a:pt x="810" y="2001"/>
                  </a:lnTo>
                  <a:cubicBezTo>
                    <a:pt x="0" y="3561"/>
                    <a:pt x="524" y="5489"/>
                    <a:pt x="2012" y="6442"/>
                  </a:cubicBezTo>
                  <a:cubicBezTo>
                    <a:pt x="2576" y="6796"/>
                    <a:pt x="3206" y="6966"/>
                    <a:pt x="3829" y="6966"/>
                  </a:cubicBezTo>
                  <a:cubicBezTo>
                    <a:pt x="4864" y="6966"/>
                    <a:pt x="5880" y="6497"/>
                    <a:pt x="6549" y="5620"/>
                  </a:cubicBezTo>
                  <a:lnTo>
                    <a:pt x="810" y="200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514" name="Google Shape;7514;p75"/>
            <p:cNvSpPr/>
            <p:nvPr/>
          </p:nvSpPr>
          <p:spPr>
            <a:xfrm>
              <a:off x="6259100" y="1020500"/>
              <a:ext cx="151825" cy="141000"/>
            </a:xfrm>
            <a:custGeom>
              <a:avLst/>
              <a:gdLst/>
              <a:ahLst/>
              <a:cxnLst/>
              <a:rect l="l" t="t" r="r" b="b"/>
              <a:pathLst>
                <a:path w="6073" h="5640" extrusionOk="0">
                  <a:moveTo>
                    <a:pt x="3596" y="0"/>
                  </a:moveTo>
                  <a:lnTo>
                    <a:pt x="1203" y="1631"/>
                  </a:lnTo>
                  <a:cubicBezTo>
                    <a:pt x="251" y="2286"/>
                    <a:pt x="1" y="3596"/>
                    <a:pt x="655" y="4560"/>
                  </a:cubicBezTo>
                  <a:lnTo>
                    <a:pt x="763" y="4715"/>
                  </a:lnTo>
                  <a:cubicBezTo>
                    <a:pt x="1171" y="5316"/>
                    <a:pt x="1833" y="5640"/>
                    <a:pt x="2508" y="5640"/>
                  </a:cubicBezTo>
                  <a:cubicBezTo>
                    <a:pt x="2916" y="5640"/>
                    <a:pt x="3328" y="5521"/>
                    <a:pt x="3692" y="5275"/>
                  </a:cubicBezTo>
                  <a:lnTo>
                    <a:pt x="6073" y="3644"/>
                  </a:lnTo>
                  <a:lnTo>
                    <a:pt x="3596" y="0"/>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515" name="Google Shape;7515;p75"/>
            <p:cNvSpPr/>
            <p:nvPr/>
          </p:nvSpPr>
          <p:spPr>
            <a:xfrm>
              <a:off x="6361800" y="962250"/>
              <a:ext cx="152125" cy="141025"/>
            </a:xfrm>
            <a:custGeom>
              <a:avLst/>
              <a:gdLst/>
              <a:ahLst/>
              <a:cxnLst/>
              <a:rect l="l" t="t" r="r" b="b"/>
              <a:pathLst>
                <a:path w="6085" h="5641" extrusionOk="0">
                  <a:moveTo>
                    <a:pt x="3568" y="1"/>
                  </a:moveTo>
                  <a:cubicBezTo>
                    <a:pt x="3162" y="1"/>
                    <a:pt x="2752" y="119"/>
                    <a:pt x="2393" y="366"/>
                  </a:cubicBezTo>
                  <a:lnTo>
                    <a:pt x="0" y="1997"/>
                  </a:lnTo>
                  <a:lnTo>
                    <a:pt x="2477" y="5640"/>
                  </a:lnTo>
                  <a:lnTo>
                    <a:pt x="4870" y="4009"/>
                  </a:lnTo>
                  <a:cubicBezTo>
                    <a:pt x="5834" y="3354"/>
                    <a:pt x="6084" y="2044"/>
                    <a:pt x="5430" y="1080"/>
                  </a:cubicBezTo>
                  <a:lnTo>
                    <a:pt x="5310" y="925"/>
                  </a:lnTo>
                  <a:cubicBezTo>
                    <a:pt x="4902" y="324"/>
                    <a:pt x="4240" y="1"/>
                    <a:pt x="356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516" name="Google Shape;7516;p75"/>
            <p:cNvSpPr/>
            <p:nvPr/>
          </p:nvSpPr>
          <p:spPr>
            <a:xfrm>
              <a:off x="6214450" y="1311750"/>
              <a:ext cx="268225" cy="266650"/>
            </a:xfrm>
            <a:custGeom>
              <a:avLst/>
              <a:gdLst/>
              <a:ahLst/>
              <a:cxnLst/>
              <a:rect l="l" t="t" r="r" b="b"/>
              <a:pathLst>
                <a:path w="10729" h="10666" extrusionOk="0">
                  <a:moveTo>
                    <a:pt x="4999" y="1"/>
                  </a:moveTo>
                  <a:cubicBezTo>
                    <a:pt x="4821" y="1"/>
                    <a:pt x="4665" y="136"/>
                    <a:pt x="4644" y="328"/>
                  </a:cubicBezTo>
                  <a:lnTo>
                    <a:pt x="4180" y="3805"/>
                  </a:lnTo>
                  <a:lnTo>
                    <a:pt x="715" y="3340"/>
                  </a:lnTo>
                  <a:cubicBezTo>
                    <a:pt x="693" y="3336"/>
                    <a:pt x="671" y="3335"/>
                    <a:pt x="650" y="3335"/>
                  </a:cubicBezTo>
                  <a:cubicBezTo>
                    <a:pt x="465" y="3335"/>
                    <a:pt x="318" y="3469"/>
                    <a:pt x="286" y="3662"/>
                  </a:cubicBezTo>
                  <a:lnTo>
                    <a:pt x="36" y="5626"/>
                  </a:lnTo>
                  <a:cubicBezTo>
                    <a:pt x="1" y="5829"/>
                    <a:pt x="144" y="6019"/>
                    <a:pt x="358" y="6043"/>
                  </a:cubicBezTo>
                  <a:lnTo>
                    <a:pt x="346" y="6043"/>
                  </a:lnTo>
                  <a:lnTo>
                    <a:pt x="3823" y="6507"/>
                  </a:lnTo>
                  <a:lnTo>
                    <a:pt x="3370" y="9984"/>
                  </a:lnTo>
                  <a:cubicBezTo>
                    <a:pt x="3334" y="10186"/>
                    <a:pt x="3477" y="10377"/>
                    <a:pt x="3692" y="10401"/>
                  </a:cubicBezTo>
                  <a:lnTo>
                    <a:pt x="5656" y="10663"/>
                  </a:lnTo>
                  <a:cubicBezTo>
                    <a:pt x="5671" y="10664"/>
                    <a:pt x="5686" y="10665"/>
                    <a:pt x="5700" y="10665"/>
                  </a:cubicBezTo>
                  <a:cubicBezTo>
                    <a:pt x="5886" y="10665"/>
                    <a:pt x="6051" y="10529"/>
                    <a:pt x="6073" y="10341"/>
                  </a:cubicBezTo>
                  <a:lnTo>
                    <a:pt x="6537" y="6864"/>
                  </a:lnTo>
                  <a:lnTo>
                    <a:pt x="10014" y="7329"/>
                  </a:lnTo>
                  <a:cubicBezTo>
                    <a:pt x="10029" y="7331"/>
                    <a:pt x="10043" y="7331"/>
                    <a:pt x="10058" y="7331"/>
                  </a:cubicBezTo>
                  <a:cubicBezTo>
                    <a:pt x="10243" y="7331"/>
                    <a:pt x="10408" y="7195"/>
                    <a:pt x="10431" y="7007"/>
                  </a:cubicBezTo>
                  <a:lnTo>
                    <a:pt x="10693" y="5031"/>
                  </a:lnTo>
                  <a:cubicBezTo>
                    <a:pt x="10728" y="4828"/>
                    <a:pt x="10573" y="4638"/>
                    <a:pt x="10371" y="4614"/>
                  </a:cubicBezTo>
                  <a:lnTo>
                    <a:pt x="6894" y="4150"/>
                  </a:lnTo>
                  <a:lnTo>
                    <a:pt x="7359" y="673"/>
                  </a:lnTo>
                  <a:cubicBezTo>
                    <a:pt x="7383" y="471"/>
                    <a:pt x="7240" y="280"/>
                    <a:pt x="7037" y="256"/>
                  </a:cubicBezTo>
                  <a:lnTo>
                    <a:pt x="5061" y="6"/>
                  </a:lnTo>
                  <a:cubicBezTo>
                    <a:pt x="5040" y="3"/>
                    <a:pt x="5019" y="1"/>
                    <a:pt x="4999"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517" name="Google Shape;7517;p75"/>
            <p:cNvSpPr/>
            <p:nvPr/>
          </p:nvSpPr>
          <p:spPr>
            <a:xfrm>
              <a:off x="5871250" y="1715600"/>
              <a:ext cx="271500" cy="338100"/>
            </a:xfrm>
            <a:custGeom>
              <a:avLst/>
              <a:gdLst/>
              <a:ahLst/>
              <a:cxnLst/>
              <a:rect l="l" t="t" r="r" b="b"/>
              <a:pathLst>
                <a:path w="10860" h="13524" extrusionOk="0">
                  <a:moveTo>
                    <a:pt x="4155" y="429"/>
                  </a:moveTo>
                  <a:cubicBezTo>
                    <a:pt x="4444" y="429"/>
                    <a:pt x="4730" y="604"/>
                    <a:pt x="4787" y="997"/>
                  </a:cubicBezTo>
                  <a:cubicBezTo>
                    <a:pt x="4811" y="1188"/>
                    <a:pt x="4763" y="1390"/>
                    <a:pt x="4632" y="1533"/>
                  </a:cubicBezTo>
                  <a:lnTo>
                    <a:pt x="3847" y="1688"/>
                  </a:lnTo>
                  <a:cubicBezTo>
                    <a:pt x="3668" y="1593"/>
                    <a:pt x="3549" y="1426"/>
                    <a:pt x="3513" y="1224"/>
                  </a:cubicBezTo>
                  <a:cubicBezTo>
                    <a:pt x="3399" y="725"/>
                    <a:pt x="3779" y="429"/>
                    <a:pt x="4155" y="429"/>
                  </a:cubicBezTo>
                  <a:close/>
                  <a:moveTo>
                    <a:pt x="7868" y="2749"/>
                  </a:moveTo>
                  <a:cubicBezTo>
                    <a:pt x="8126" y="2749"/>
                    <a:pt x="8354" y="2938"/>
                    <a:pt x="8407" y="3200"/>
                  </a:cubicBezTo>
                  <a:lnTo>
                    <a:pt x="9788" y="10761"/>
                  </a:lnTo>
                  <a:cubicBezTo>
                    <a:pt x="9835" y="11058"/>
                    <a:pt x="9645" y="11344"/>
                    <a:pt x="9335" y="11392"/>
                  </a:cubicBezTo>
                  <a:lnTo>
                    <a:pt x="3073" y="12535"/>
                  </a:lnTo>
                  <a:cubicBezTo>
                    <a:pt x="3037" y="12542"/>
                    <a:pt x="3002" y="12545"/>
                    <a:pt x="2968" y="12545"/>
                  </a:cubicBezTo>
                  <a:cubicBezTo>
                    <a:pt x="2711" y="12545"/>
                    <a:pt x="2484" y="12357"/>
                    <a:pt x="2442" y="12094"/>
                  </a:cubicBezTo>
                  <a:lnTo>
                    <a:pt x="1060" y="4534"/>
                  </a:lnTo>
                  <a:cubicBezTo>
                    <a:pt x="1013" y="4236"/>
                    <a:pt x="1215" y="3950"/>
                    <a:pt x="1513" y="3903"/>
                  </a:cubicBezTo>
                  <a:lnTo>
                    <a:pt x="2251" y="3760"/>
                  </a:lnTo>
                  <a:cubicBezTo>
                    <a:pt x="2294" y="3975"/>
                    <a:pt x="2483" y="4122"/>
                    <a:pt x="2695" y="4122"/>
                  </a:cubicBezTo>
                  <a:cubicBezTo>
                    <a:pt x="2717" y="4122"/>
                    <a:pt x="2740" y="4120"/>
                    <a:pt x="2763" y="4117"/>
                  </a:cubicBezTo>
                  <a:lnTo>
                    <a:pt x="6680" y="3402"/>
                  </a:lnTo>
                  <a:cubicBezTo>
                    <a:pt x="6906" y="3355"/>
                    <a:pt x="7073" y="3129"/>
                    <a:pt x="7025" y="2890"/>
                  </a:cubicBezTo>
                  <a:lnTo>
                    <a:pt x="7764" y="2760"/>
                  </a:lnTo>
                  <a:cubicBezTo>
                    <a:pt x="7799" y="2752"/>
                    <a:pt x="7834" y="2749"/>
                    <a:pt x="7868" y="2749"/>
                  </a:cubicBezTo>
                  <a:close/>
                  <a:moveTo>
                    <a:pt x="4154" y="0"/>
                  </a:moveTo>
                  <a:cubicBezTo>
                    <a:pt x="4084" y="0"/>
                    <a:pt x="4013" y="7"/>
                    <a:pt x="3942" y="21"/>
                  </a:cubicBezTo>
                  <a:cubicBezTo>
                    <a:pt x="3346" y="128"/>
                    <a:pt x="2954" y="700"/>
                    <a:pt x="3073" y="1307"/>
                  </a:cubicBezTo>
                  <a:cubicBezTo>
                    <a:pt x="3108" y="1474"/>
                    <a:pt x="3180" y="1640"/>
                    <a:pt x="3287" y="1783"/>
                  </a:cubicBezTo>
                  <a:lnTo>
                    <a:pt x="2513" y="1926"/>
                  </a:lnTo>
                  <a:cubicBezTo>
                    <a:pt x="2203" y="1986"/>
                    <a:pt x="1989" y="2295"/>
                    <a:pt x="2049" y="2617"/>
                  </a:cubicBezTo>
                  <a:lnTo>
                    <a:pt x="2096" y="2890"/>
                  </a:lnTo>
                  <a:lnTo>
                    <a:pt x="810" y="3129"/>
                  </a:lnTo>
                  <a:cubicBezTo>
                    <a:pt x="322" y="3212"/>
                    <a:pt x="1" y="3676"/>
                    <a:pt x="96" y="4164"/>
                  </a:cubicBezTo>
                  <a:lnTo>
                    <a:pt x="1668" y="12785"/>
                  </a:lnTo>
                  <a:cubicBezTo>
                    <a:pt x="1742" y="13221"/>
                    <a:pt x="2130" y="13524"/>
                    <a:pt x="2552" y="13524"/>
                  </a:cubicBezTo>
                  <a:cubicBezTo>
                    <a:pt x="2602" y="13524"/>
                    <a:pt x="2653" y="13520"/>
                    <a:pt x="2704" y="13511"/>
                  </a:cubicBezTo>
                  <a:lnTo>
                    <a:pt x="10050" y="12165"/>
                  </a:lnTo>
                  <a:cubicBezTo>
                    <a:pt x="10538" y="12082"/>
                    <a:pt x="10859" y="11618"/>
                    <a:pt x="10764" y="11130"/>
                  </a:cubicBezTo>
                  <a:lnTo>
                    <a:pt x="9192" y="2498"/>
                  </a:lnTo>
                  <a:cubicBezTo>
                    <a:pt x="9108" y="2067"/>
                    <a:pt x="8738" y="1766"/>
                    <a:pt x="8317" y="1766"/>
                  </a:cubicBezTo>
                  <a:cubicBezTo>
                    <a:pt x="8260" y="1766"/>
                    <a:pt x="8203" y="1772"/>
                    <a:pt x="8145" y="1783"/>
                  </a:cubicBezTo>
                  <a:lnTo>
                    <a:pt x="6859" y="2009"/>
                  </a:lnTo>
                  <a:lnTo>
                    <a:pt x="6811" y="1736"/>
                  </a:lnTo>
                  <a:cubicBezTo>
                    <a:pt x="6757" y="1446"/>
                    <a:pt x="6500" y="1252"/>
                    <a:pt x="6223" y="1252"/>
                  </a:cubicBezTo>
                  <a:cubicBezTo>
                    <a:pt x="6193" y="1252"/>
                    <a:pt x="6163" y="1255"/>
                    <a:pt x="6133" y="1259"/>
                  </a:cubicBezTo>
                  <a:lnTo>
                    <a:pt x="5180" y="1438"/>
                  </a:lnTo>
                  <a:cubicBezTo>
                    <a:pt x="5240" y="1259"/>
                    <a:pt x="5251" y="1081"/>
                    <a:pt x="5216" y="914"/>
                  </a:cubicBezTo>
                  <a:cubicBezTo>
                    <a:pt x="5132" y="378"/>
                    <a:pt x="4677" y="0"/>
                    <a:pt x="4154"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518" name="Google Shape;7518;p75"/>
            <p:cNvSpPr/>
            <p:nvPr/>
          </p:nvSpPr>
          <p:spPr>
            <a:xfrm>
              <a:off x="5919475" y="1837275"/>
              <a:ext cx="46550" cy="38650"/>
            </a:xfrm>
            <a:custGeom>
              <a:avLst/>
              <a:gdLst/>
              <a:ahLst/>
              <a:cxnLst/>
              <a:rect l="l" t="t" r="r" b="b"/>
              <a:pathLst>
                <a:path w="1862" h="1546" extrusionOk="0">
                  <a:moveTo>
                    <a:pt x="1002" y="1"/>
                  </a:moveTo>
                  <a:cubicBezTo>
                    <a:pt x="959" y="1"/>
                    <a:pt x="914" y="4"/>
                    <a:pt x="870" y="12"/>
                  </a:cubicBezTo>
                  <a:cubicBezTo>
                    <a:pt x="191" y="131"/>
                    <a:pt x="1" y="1012"/>
                    <a:pt x="572" y="1405"/>
                  </a:cubicBezTo>
                  <a:cubicBezTo>
                    <a:pt x="710" y="1502"/>
                    <a:pt x="861" y="1545"/>
                    <a:pt x="1007" y="1545"/>
                  </a:cubicBezTo>
                  <a:cubicBezTo>
                    <a:pt x="1453" y="1545"/>
                    <a:pt x="1861" y="1142"/>
                    <a:pt x="1763" y="631"/>
                  </a:cubicBezTo>
                  <a:cubicBezTo>
                    <a:pt x="1699" y="259"/>
                    <a:pt x="1369"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519" name="Google Shape;7519;p75"/>
            <p:cNvSpPr/>
            <p:nvPr/>
          </p:nvSpPr>
          <p:spPr>
            <a:xfrm>
              <a:off x="5972000" y="1825875"/>
              <a:ext cx="97325" cy="34050"/>
            </a:xfrm>
            <a:custGeom>
              <a:avLst/>
              <a:gdLst/>
              <a:ahLst/>
              <a:cxnLst/>
              <a:rect l="l" t="t" r="r" b="b"/>
              <a:pathLst>
                <a:path w="3893" h="1362" extrusionOk="0">
                  <a:moveTo>
                    <a:pt x="3284" y="1"/>
                  </a:moveTo>
                  <a:cubicBezTo>
                    <a:pt x="3246" y="1"/>
                    <a:pt x="3205" y="5"/>
                    <a:pt x="3162" y="15"/>
                  </a:cubicBezTo>
                  <a:lnTo>
                    <a:pt x="3150" y="15"/>
                  </a:lnTo>
                  <a:lnTo>
                    <a:pt x="567" y="492"/>
                  </a:lnTo>
                  <a:cubicBezTo>
                    <a:pt x="0" y="569"/>
                    <a:pt x="107" y="1362"/>
                    <a:pt x="607" y="1362"/>
                  </a:cubicBezTo>
                  <a:cubicBezTo>
                    <a:pt x="643" y="1362"/>
                    <a:pt x="681" y="1358"/>
                    <a:pt x="721" y="1349"/>
                  </a:cubicBezTo>
                  <a:lnTo>
                    <a:pt x="3317" y="873"/>
                  </a:lnTo>
                  <a:cubicBezTo>
                    <a:pt x="3892" y="817"/>
                    <a:pt x="3789" y="1"/>
                    <a:pt x="328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520" name="Google Shape;7520;p75"/>
            <p:cNvSpPr/>
            <p:nvPr/>
          </p:nvSpPr>
          <p:spPr>
            <a:xfrm>
              <a:off x="5929300" y="1891150"/>
              <a:ext cx="46550" cy="38650"/>
            </a:xfrm>
            <a:custGeom>
              <a:avLst/>
              <a:gdLst/>
              <a:ahLst/>
              <a:cxnLst/>
              <a:rect l="l" t="t" r="r" b="b"/>
              <a:pathLst>
                <a:path w="1862" h="1546" extrusionOk="0">
                  <a:moveTo>
                    <a:pt x="1002" y="1"/>
                  </a:moveTo>
                  <a:cubicBezTo>
                    <a:pt x="958" y="1"/>
                    <a:pt x="914" y="4"/>
                    <a:pt x="870" y="12"/>
                  </a:cubicBezTo>
                  <a:cubicBezTo>
                    <a:pt x="191" y="131"/>
                    <a:pt x="1" y="1012"/>
                    <a:pt x="560" y="1405"/>
                  </a:cubicBezTo>
                  <a:cubicBezTo>
                    <a:pt x="701" y="1502"/>
                    <a:pt x="854" y="1545"/>
                    <a:pt x="1003" y="1545"/>
                  </a:cubicBezTo>
                  <a:cubicBezTo>
                    <a:pt x="1454" y="1545"/>
                    <a:pt x="1861" y="1145"/>
                    <a:pt x="1763" y="643"/>
                  </a:cubicBezTo>
                  <a:cubicBezTo>
                    <a:pt x="1699" y="260"/>
                    <a:pt x="1369"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521" name="Google Shape;7521;p75"/>
            <p:cNvSpPr/>
            <p:nvPr/>
          </p:nvSpPr>
          <p:spPr>
            <a:xfrm>
              <a:off x="5983275" y="1879800"/>
              <a:ext cx="94000" cy="33750"/>
            </a:xfrm>
            <a:custGeom>
              <a:avLst/>
              <a:gdLst/>
              <a:ahLst/>
              <a:cxnLst/>
              <a:rect l="l" t="t" r="r" b="b"/>
              <a:pathLst>
                <a:path w="3760" h="1350" extrusionOk="0">
                  <a:moveTo>
                    <a:pt x="3128" y="0"/>
                  </a:moveTo>
                  <a:cubicBezTo>
                    <a:pt x="3116" y="0"/>
                    <a:pt x="3104" y="1"/>
                    <a:pt x="3092" y="2"/>
                  </a:cubicBezTo>
                  <a:lnTo>
                    <a:pt x="497" y="478"/>
                  </a:lnTo>
                  <a:cubicBezTo>
                    <a:pt x="0" y="628"/>
                    <a:pt x="119" y="1349"/>
                    <a:pt x="616" y="1349"/>
                  </a:cubicBezTo>
                  <a:cubicBezTo>
                    <a:pt x="631" y="1349"/>
                    <a:pt x="647" y="1348"/>
                    <a:pt x="663" y="1347"/>
                  </a:cubicBezTo>
                  <a:lnTo>
                    <a:pt x="3259" y="883"/>
                  </a:lnTo>
                  <a:cubicBezTo>
                    <a:pt x="3759" y="731"/>
                    <a:pt x="3634" y="0"/>
                    <a:pt x="3128"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522" name="Google Shape;7522;p75"/>
            <p:cNvSpPr/>
            <p:nvPr/>
          </p:nvSpPr>
          <p:spPr>
            <a:xfrm>
              <a:off x="5939725" y="1948900"/>
              <a:ext cx="46600" cy="38625"/>
            </a:xfrm>
            <a:custGeom>
              <a:avLst/>
              <a:gdLst/>
              <a:ahLst/>
              <a:cxnLst/>
              <a:rect l="l" t="t" r="r" b="b"/>
              <a:pathLst>
                <a:path w="1864" h="1545" extrusionOk="0">
                  <a:moveTo>
                    <a:pt x="1014" y="0"/>
                  </a:moveTo>
                  <a:cubicBezTo>
                    <a:pt x="970" y="0"/>
                    <a:pt x="926" y="4"/>
                    <a:pt x="881" y="12"/>
                  </a:cubicBezTo>
                  <a:cubicBezTo>
                    <a:pt x="203" y="131"/>
                    <a:pt x="0" y="1012"/>
                    <a:pt x="572" y="1405"/>
                  </a:cubicBezTo>
                  <a:cubicBezTo>
                    <a:pt x="710" y="1502"/>
                    <a:pt x="860" y="1545"/>
                    <a:pt x="1007" y="1545"/>
                  </a:cubicBezTo>
                  <a:cubicBezTo>
                    <a:pt x="1454" y="1545"/>
                    <a:pt x="1864" y="1142"/>
                    <a:pt x="1774" y="631"/>
                  </a:cubicBezTo>
                  <a:cubicBezTo>
                    <a:pt x="1700" y="259"/>
                    <a:pt x="1378" y="0"/>
                    <a:pt x="1014"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523" name="Google Shape;7523;p75"/>
            <p:cNvSpPr/>
            <p:nvPr/>
          </p:nvSpPr>
          <p:spPr>
            <a:xfrm>
              <a:off x="5993675" y="1937500"/>
              <a:ext cx="94125" cy="33775"/>
            </a:xfrm>
            <a:custGeom>
              <a:avLst/>
              <a:gdLst/>
              <a:ahLst/>
              <a:cxnLst/>
              <a:rect l="l" t="t" r="r" b="b"/>
              <a:pathLst>
                <a:path w="3765" h="1351" extrusionOk="0">
                  <a:moveTo>
                    <a:pt x="3162" y="0"/>
                  </a:moveTo>
                  <a:cubicBezTo>
                    <a:pt x="3143" y="0"/>
                    <a:pt x="3124" y="1"/>
                    <a:pt x="3105" y="3"/>
                  </a:cubicBezTo>
                  <a:lnTo>
                    <a:pt x="509" y="468"/>
                  </a:lnTo>
                  <a:cubicBezTo>
                    <a:pt x="1" y="606"/>
                    <a:pt x="109" y="1351"/>
                    <a:pt x="617" y="1351"/>
                  </a:cubicBezTo>
                  <a:cubicBezTo>
                    <a:pt x="632" y="1351"/>
                    <a:pt x="648" y="1350"/>
                    <a:pt x="664" y="1349"/>
                  </a:cubicBezTo>
                  <a:lnTo>
                    <a:pt x="3260" y="872"/>
                  </a:lnTo>
                  <a:cubicBezTo>
                    <a:pt x="3764" y="735"/>
                    <a:pt x="3650" y="0"/>
                    <a:pt x="316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524" name="Google Shape;7524;p75"/>
            <p:cNvSpPr/>
            <p:nvPr/>
          </p:nvSpPr>
          <p:spPr>
            <a:xfrm>
              <a:off x="5895375" y="2188400"/>
              <a:ext cx="193200" cy="173650"/>
            </a:xfrm>
            <a:custGeom>
              <a:avLst/>
              <a:gdLst/>
              <a:ahLst/>
              <a:cxnLst/>
              <a:rect l="l" t="t" r="r" b="b"/>
              <a:pathLst>
                <a:path w="7728" h="6946" extrusionOk="0">
                  <a:moveTo>
                    <a:pt x="3942" y="0"/>
                  </a:moveTo>
                  <a:cubicBezTo>
                    <a:pt x="2907" y="0"/>
                    <a:pt x="1888" y="464"/>
                    <a:pt x="1215" y="1338"/>
                  </a:cubicBezTo>
                  <a:lnTo>
                    <a:pt x="6953" y="4957"/>
                  </a:lnTo>
                  <a:cubicBezTo>
                    <a:pt x="7727" y="3398"/>
                    <a:pt x="7239" y="1469"/>
                    <a:pt x="5775" y="528"/>
                  </a:cubicBezTo>
                  <a:cubicBezTo>
                    <a:pt x="5207" y="172"/>
                    <a:pt x="4571" y="0"/>
                    <a:pt x="3942" y="0"/>
                  </a:cubicBezTo>
                  <a:close/>
                  <a:moveTo>
                    <a:pt x="810" y="1981"/>
                  </a:moveTo>
                  <a:lnTo>
                    <a:pt x="810" y="1981"/>
                  </a:lnTo>
                  <a:cubicBezTo>
                    <a:pt x="0" y="3552"/>
                    <a:pt x="524" y="5481"/>
                    <a:pt x="2012" y="6422"/>
                  </a:cubicBezTo>
                  <a:cubicBezTo>
                    <a:pt x="2576" y="6775"/>
                    <a:pt x="3206" y="6946"/>
                    <a:pt x="3829" y="6946"/>
                  </a:cubicBezTo>
                  <a:cubicBezTo>
                    <a:pt x="4864" y="6946"/>
                    <a:pt x="5880" y="6477"/>
                    <a:pt x="6549" y="5600"/>
                  </a:cubicBezTo>
                  <a:lnTo>
                    <a:pt x="810" y="198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525" name="Google Shape;7525;p75"/>
            <p:cNvSpPr/>
            <p:nvPr/>
          </p:nvSpPr>
          <p:spPr>
            <a:xfrm>
              <a:off x="6258800" y="1814925"/>
              <a:ext cx="152125" cy="140725"/>
            </a:xfrm>
            <a:custGeom>
              <a:avLst/>
              <a:gdLst/>
              <a:ahLst/>
              <a:cxnLst/>
              <a:rect l="l" t="t" r="r" b="b"/>
              <a:pathLst>
                <a:path w="6085" h="5629" extrusionOk="0">
                  <a:moveTo>
                    <a:pt x="3608" y="1"/>
                  </a:moveTo>
                  <a:lnTo>
                    <a:pt x="1215" y="1620"/>
                  </a:lnTo>
                  <a:cubicBezTo>
                    <a:pt x="251" y="2275"/>
                    <a:pt x="1" y="3585"/>
                    <a:pt x="667" y="4549"/>
                  </a:cubicBezTo>
                  <a:lnTo>
                    <a:pt x="775" y="4704"/>
                  </a:lnTo>
                  <a:cubicBezTo>
                    <a:pt x="1183" y="5305"/>
                    <a:pt x="1845" y="5629"/>
                    <a:pt x="2520" y="5629"/>
                  </a:cubicBezTo>
                  <a:cubicBezTo>
                    <a:pt x="2928" y="5629"/>
                    <a:pt x="3340" y="5510"/>
                    <a:pt x="3704" y="5264"/>
                  </a:cubicBezTo>
                  <a:lnTo>
                    <a:pt x="6085" y="3644"/>
                  </a:lnTo>
                  <a:lnTo>
                    <a:pt x="3608" y="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526" name="Google Shape;7526;p75"/>
            <p:cNvSpPr/>
            <p:nvPr/>
          </p:nvSpPr>
          <p:spPr>
            <a:xfrm>
              <a:off x="6361800" y="1756600"/>
              <a:ext cx="151825" cy="140800"/>
            </a:xfrm>
            <a:custGeom>
              <a:avLst/>
              <a:gdLst/>
              <a:ahLst/>
              <a:cxnLst/>
              <a:rect l="l" t="t" r="r" b="b"/>
              <a:pathLst>
                <a:path w="6073" h="5632" extrusionOk="0">
                  <a:moveTo>
                    <a:pt x="3579" y="1"/>
                  </a:moveTo>
                  <a:cubicBezTo>
                    <a:pt x="3169" y="1"/>
                    <a:pt x="2756" y="120"/>
                    <a:pt x="2393" y="369"/>
                  </a:cubicBezTo>
                  <a:lnTo>
                    <a:pt x="0" y="1989"/>
                  </a:lnTo>
                  <a:lnTo>
                    <a:pt x="2477" y="5632"/>
                  </a:lnTo>
                  <a:lnTo>
                    <a:pt x="4870" y="4001"/>
                  </a:lnTo>
                  <a:cubicBezTo>
                    <a:pt x="5822" y="3346"/>
                    <a:pt x="6072" y="2036"/>
                    <a:pt x="5430" y="1072"/>
                  </a:cubicBezTo>
                  <a:lnTo>
                    <a:pt x="5430" y="1072"/>
                  </a:lnTo>
                  <a:lnTo>
                    <a:pt x="5430" y="1084"/>
                  </a:lnTo>
                  <a:lnTo>
                    <a:pt x="5310" y="917"/>
                  </a:lnTo>
                  <a:cubicBezTo>
                    <a:pt x="4905" y="319"/>
                    <a:pt x="4247" y="1"/>
                    <a:pt x="3579"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527" name="Google Shape;7527;p75"/>
            <p:cNvSpPr/>
            <p:nvPr/>
          </p:nvSpPr>
          <p:spPr>
            <a:xfrm>
              <a:off x="6214450" y="2105675"/>
              <a:ext cx="268225" cy="266925"/>
            </a:xfrm>
            <a:custGeom>
              <a:avLst/>
              <a:gdLst/>
              <a:ahLst/>
              <a:cxnLst/>
              <a:rect l="l" t="t" r="r" b="b"/>
              <a:pathLst>
                <a:path w="10729" h="10677" extrusionOk="0">
                  <a:moveTo>
                    <a:pt x="5017" y="1"/>
                  </a:moveTo>
                  <a:cubicBezTo>
                    <a:pt x="4831" y="1"/>
                    <a:pt x="4666" y="137"/>
                    <a:pt x="4644" y="325"/>
                  </a:cubicBezTo>
                  <a:lnTo>
                    <a:pt x="4180" y="3813"/>
                  </a:lnTo>
                  <a:lnTo>
                    <a:pt x="715" y="3349"/>
                  </a:lnTo>
                  <a:cubicBezTo>
                    <a:pt x="693" y="3345"/>
                    <a:pt x="671" y="3344"/>
                    <a:pt x="650" y="3344"/>
                  </a:cubicBezTo>
                  <a:cubicBezTo>
                    <a:pt x="465" y="3344"/>
                    <a:pt x="318" y="3478"/>
                    <a:pt x="286" y="3670"/>
                  </a:cubicBezTo>
                  <a:lnTo>
                    <a:pt x="36" y="5635"/>
                  </a:lnTo>
                  <a:cubicBezTo>
                    <a:pt x="1" y="5837"/>
                    <a:pt x="144" y="6028"/>
                    <a:pt x="358" y="6052"/>
                  </a:cubicBezTo>
                  <a:lnTo>
                    <a:pt x="346" y="6052"/>
                  </a:lnTo>
                  <a:lnTo>
                    <a:pt x="3823" y="6516"/>
                  </a:lnTo>
                  <a:lnTo>
                    <a:pt x="3370" y="9993"/>
                  </a:lnTo>
                  <a:cubicBezTo>
                    <a:pt x="3334" y="10195"/>
                    <a:pt x="3477" y="10386"/>
                    <a:pt x="3692" y="10409"/>
                  </a:cubicBezTo>
                  <a:lnTo>
                    <a:pt x="5656" y="10671"/>
                  </a:lnTo>
                  <a:cubicBezTo>
                    <a:pt x="5677" y="10675"/>
                    <a:pt x="5698" y="10677"/>
                    <a:pt x="5718" y="10677"/>
                  </a:cubicBezTo>
                  <a:cubicBezTo>
                    <a:pt x="5896" y="10677"/>
                    <a:pt x="6052" y="10542"/>
                    <a:pt x="6073" y="10350"/>
                  </a:cubicBezTo>
                  <a:lnTo>
                    <a:pt x="6537" y="6873"/>
                  </a:lnTo>
                  <a:lnTo>
                    <a:pt x="10014" y="7338"/>
                  </a:lnTo>
                  <a:cubicBezTo>
                    <a:pt x="10029" y="7339"/>
                    <a:pt x="10043" y="7340"/>
                    <a:pt x="10058" y="7340"/>
                  </a:cubicBezTo>
                  <a:cubicBezTo>
                    <a:pt x="10243" y="7340"/>
                    <a:pt x="10408" y="7204"/>
                    <a:pt x="10431" y="7016"/>
                  </a:cubicBezTo>
                  <a:lnTo>
                    <a:pt x="10693" y="5040"/>
                  </a:lnTo>
                  <a:cubicBezTo>
                    <a:pt x="10728" y="4837"/>
                    <a:pt x="10573" y="4647"/>
                    <a:pt x="10371" y="4623"/>
                  </a:cubicBezTo>
                  <a:lnTo>
                    <a:pt x="6894" y="4159"/>
                  </a:lnTo>
                  <a:lnTo>
                    <a:pt x="7359" y="682"/>
                  </a:lnTo>
                  <a:cubicBezTo>
                    <a:pt x="7383" y="480"/>
                    <a:pt x="7240" y="289"/>
                    <a:pt x="7037" y="265"/>
                  </a:cubicBezTo>
                  <a:lnTo>
                    <a:pt x="5061" y="3"/>
                  </a:lnTo>
                  <a:cubicBezTo>
                    <a:pt x="5046" y="2"/>
                    <a:pt x="5031" y="1"/>
                    <a:pt x="5017"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528" name="Google Shape;7528;p75"/>
            <p:cNvSpPr/>
            <p:nvPr/>
          </p:nvSpPr>
          <p:spPr>
            <a:xfrm>
              <a:off x="5871550" y="2509825"/>
              <a:ext cx="271200" cy="337825"/>
            </a:xfrm>
            <a:custGeom>
              <a:avLst/>
              <a:gdLst/>
              <a:ahLst/>
              <a:cxnLst/>
              <a:rect l="l" t="t" r="r" b="b"/>
              <a:pathLst>
                <a:path w="10848" h="13513" extrusionOk="0">
                  <a:moveTo>
                    <a:pt x="4141" y="431"/>
                  </a:moveTo>
                  <a:cubicBezTo>
                    <a:pt x="4430" y="431"/>
                    <a:pt x="4718" y="605"/>
                    <a:pt x="4775" y="994"/>
                  </a:cubicBezTo>
                  <a:cubicBezTo>
                    <a:pt x="4799" y="1185"/>
                    <a:pt x="4751" y="1387"/>
                    <a:pt x="4620" y="1530"/>
                  </a:cubicBezTo>
                  <a:lnTo>
                    <a:pt x="3835" y="1685"/>
                  </a:lnTo>
                  <a:cubicBezTo>
                    <a:pt x="3656" y="1590"/>
                    <a:pt x="3537" y="1423"/>
                    <a:pt x="3501" y="1232"/>
                  </a:cubicBezTo>
                  <a:lnTo>
                    <a:pt x="3501" y="1220"/>
                  </a:lnTo>
                  <a:cubicBezTo>
                    <a:pt x="3387" y="723"/>
                    <a:pt x="3766" y="431"/>
                    <a:pt x="4141" y="431"/>
                  </a:cubicBezTo>
                  <a:close/>
                  <a:moveTo>
                    <a:pt x="7856" y="2734"/>
                  </a:moveTo>
                  <a:cubicBezTo>
                    <a:pt x="8113" y="2734"/>
                    <a:pt x="8341" y="2922"/>
                    <a:pt x="8383" y="3185"/>
                  </a:cubicBezTo>
                  <a:lnTo>
                    <a:pt x="9776" y="10757"/>
                  </a:lnTo>
                  <a:cubicBezTo>
                    <a:pt x="9823" y="11055"/>
                    <a:pt x="9633" y="11341"/>
                    <a:pt x="9323" y="11388"/>
                  </a:cubicBezTo>
                  <a:lnTo>
                    <a:pt x="3061" y="12531"/>
                  </a:lnTo>
                  <a:cubicBezTo>
                    <a:pt x="3025" y="12538"/>
                    <a:pt x="2990" y="12542"/>
                    <a:pt x="2956" y="12542"/>
                  </a:cubicBezTo>
                  <a:cubicBezTo>
                    <a:pt x="2699" y="12542"/>
                    <a:pt x="2472" y="12353"/>
                    <a:pt x="2430" y="12091"/>
                  </a:cubicBezTo>
                  <a:lnTo>
                    <a:pt x="1048" y="4518"/>
                  </a:lnTo>
                  <a:cubicBezTo>
                    <a:pt x="989" y="4221"/>
                    <a:pt x="1191" y="3935"/>
                    <a:pt x="1489" y="3887"/>
                  </a:cubicBezTo>
                  <a:lnTo>
                    <a:pt x="2239" y="3745"/>
                  </a:lnTo>
                  <a:cubicBezTo>
                    <a:pt x="2271" y="3955"/>
                    <a:pt x="2451" y="4110"/>
                    <a:pt x="2657" y="4110"/>
                  </a:cubicBezTo>
                  <a:cubicBezTo>
                    <a:pt x="2684" y="4110"/>
                    <a:pt x="2712" y="4107"/>
                    <a:pt x="2739" y="4102"/>
                  </a:cubicBezTo>
                  <a:lnTo>
                    <a:pt x="6656" y="3387"/>
                  </a:lnTo>
                  <a:cubicBezTo>
                    <a:pt x="6894" y="3340"/>
                    <a:pt x="7049" y="3114"/>
                    <a:pt x="7002" y="2875"/>
                  </a:cubicBezTo>
                  <a:lnTo>
                    <a:pt x="7752" y="2744"/>
                  </a:lnTo>
                  <a:cubicBezTo>
                    <a:pt x="7787" y="2737"/>
                    <a:pt x="7822" y="2734"/>
                    <a:pt x="7856" y="2734"/>
                  </a:cubicBezTo>
                  <a:close/>
                  <a:moveTo>
                    <a:pt x="4125" y="1"/>
                  </a:moveTo>
                  <a:cubicBezTo>
                    <a:pt x="4061" y="1"/>
                    <a:pt x="3996" y="6"/>
                    <a:pt x="3930" y="18"/>
                  </a:cubicBezTo>
                  <a:cubicBezTo>
                    <a:pt x="3334" y="125"/>
                    <a:pt x="2942" y="708"/>
                    <a:pt x="3061" y="1304"/>
                  </a:cubicBezTo>
                  <a:cubicBezTo>
                    <a:pt x="3096" y="1470"/>
                    <a:pt x="3168" y="1637"/>
                    <a:pt x="3275" y="1780"/>
                  </a:cubicBezTo>
                  <a:lnTo>
                    <a:pt x="2501" y="1923"/>
                  </a:lnTo>
                  <a:cubicBezTo>
                    <a:pt x="2191" y="1982"/>
                    <a:pt x="1977" y="2280"/>
                    <a:pt x="2037" y="2602"/>
                  </a:cubicBezTo>
                  <a:lnTo>
                    <a:pt x="2084" y="2887"/>
                  </a:lnTo>
                  <a:lnTo>
                    <a:pt x="798" y="3114"/>
                  </a:lnTo>
                  <a:cubicBezTo>
                    <a:pt x="310" y="3209"/>
                    <a:pt x="1" y="3673"/>
                    <a:pt x="84" y="4149"/>
                  </a:cubicBezTo>
                  <a:lnTo>
                    <a:pt x="1656" y="12781"/>
                  </a:lnTo>
                  <a:cubicBezTo>
                    <a:pt x="1729" y="13212"/>
                    <a:pt x="2108" y="13512"/>
                    <a:pt x="2523" y="13512"/>
                  </a:cubicBezTo>
                  <a:cubicBezTo>
                    <a:pt x="2579" y="13512"/>
                    <a:pt x="2635" y="13507"/>
                    <a:pt x="2692" y="13496"/>
                  </a:cubicBezTo>
                  <a:lnTo>
                    <a:pt x="10038" y="12162"/>
                  </a:lnTo>
                  <a:cubicBezTo>
                    <a:pt x="10526" y="12067"/>
                    <a:pt x="10847" y="11603"/>
                    <a:pt x="10752" y="11114"/>
                  </a:cubicBezTo>
                  <a:lnTo>
                    <a:pt x="9180" y="2482"/>
                  </a:lnTo>
                  <a:cubicBezTo>
                    <a:pt x="9096" y="2048"/>
                    <a:pt x="8718" y="1755"/>
                    <a:pt x="8291" y="1755"/>
                  </a:cubicBezTo>
                  <a:cubicBezTo>
                    <a:pt x="8239" y="1755"/>
                    <a:pt x="8186" y="1759"/>
                    <a:pt x="8133" y="1768"/>
                  </a:cubicBezTo>
                  <a:lnTo>
                    <a:pt x="6847" y="2006"/>
                  </a:lnTo>
                  <a:lnTo>
                    <a:pt x="6799" y="1732"/>
                  </a:lnTo>
                  <a:cubicBezTo>
                    <a:pt x="6745" y="1442"/>
                    <a:pt x="6498" y="1249"/>
                    <a:pt x="6214" y="1249"/>
                  </a:cubicBezTo>
                  <a:cubicBezTo>
                    <a:pt x="6183" y="1249"/>
                    <a:pt x="6152" y="1251"/>
                    <a:pt x="6121" y="1256"/>
                  </a:cubicBezTo>
                  <a:lnTo>
                    <a:pt x="5168" y="1435"/>
                  </a:lnTo>
                  <a:cubicBezTo>
                    <a:pt x="5228" y="1268"/>
                    <a:pt x="5239" y="1089"/>
                    <a:pt x="5204" y="911"/>
                  </a:cubicBezTo>
                  <a:cubicBezTo>
                    <a:pt x="5119" y="380"/>
                    <a:pt x="4655" y="1"/>
                    <a:pt x="4125"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529" name="Google Shape;7529;p75"/>
            <p:cNvSpPr/>
            <p:nvPr/>
          </p:nvSpPr>
          <p:spPr>
            <a:xfrm>
              <a:off x="5919475" y="2631725"/>
              <a:ext cx="46550" cy="38625"/>
            </a:xfrm>
            <a:custGeom>
              <a:avLst/>
              <a:gdLst/>
              <a:ahLst/>
              <a:cxnLst/>
              <a:rect l="l" t="t" r="r" b="b"/>
              <a:pathLst>
                <a:path w="1862" h="1545" extrusionOk="0">
                  <a:moveTo>
                    <a:pt x="1002" y="0"/>
                  </a:moveTo>
                  <a:cubicBezTo>
                    <a:pt x="959" y="0"/>
                    <a:pt x="914" y="4"/>
                    <a:pt x="870" y="12"/>
                  </a:cubicBezTo>
                  <a:cubicBezTo>
                    <a:pt x="191" y="131"/>
                    <a:pt x="1" y="1012"/>
                    <a:pt x="572" y="1405"/>
                  </a:cubicBezTo>
                  <a:cubicBezTo>
                    <a:pt x="710" y="1502"/>
                    <a:pt x="861" y="1545"/>
                    <a:pt x="1007" y="1545"/>
                  </a:cubicBezTo>
                  <a:cubicBezTo>
                    <a:pt x="1453" y="1545"/>
                    <a:pt x="1861" y="1142"/>
                    <a:pt x="1763" y="631"/>
                  </a:cubicBezTo>
                  <a:cubicBezTo>
                    <a:pt x="1699" y="258"/>
                    <a:pt x="1369" y="0"/>
                    <a:pt x="100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530" name="Google Shape;7530;p75"/>
            <p:cNvSpPr/>
            <p:nvPr/>
          </p:nvSpPr>
          <p:spPr>
            <a:xfrm>
              <a:off x="5972425" y="2620125"/>
              <a:ext cx="96475" cy="33850"/>
            </a:xfrm>
            <a:custGeom>
              <a:avLst/>
              <a:gdLst/>
              <a:ahLst/>
              <a:cxnLst/>
              <a:rect l="l" t="t" r="r" b="b"/>
              <a:pathLst>
                <a:path w="3859" h="1354" extrusionOk="0">
                  <a:moveTo>
                    <a:pt x="3251" y="0"/>
                  </a:moveTo>
                  <a:cubicBezTo>
                    <a:pt x="3218" y="0"/>
                    <a:pt x="3182" y="4"/>
                    <a:pt x="3145" y="11"/>
                  </a:cubicBezTo>
                  <a:lnTo>
                    <a:pt x="3133" y="11"/>
                  </a:lnTo>
                  <a:lnTo>
                    <a:pt x="550" y="487"/>
                  </a:lnTo>
                  <a:cubicBezTo>
                    <a:pt x="0" y="588"/>
                    <a:pt x="116" y="1354"/>
                    <a:pt x="608" y="1354"/>
                  </a:cubicBezTo>
                  <a:cubicBezTo>
                    <a:pt x="639" y="1354"/>
                    <a:pt x="671" y="1351"/>
                    <a:pt x="704" y="1345"/>
                  </a:cubicBezTo>
                  <a:lnTo>
                    <a:pt x="3300" y="868"/>
                  </a:lnTo>
                  <a:cubicBezTo>
                    <a:pt x="3858" y="790"/>
                    <a:pt x="3757" y="0"/>
                    <a:pt x="3251"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531" name="Google Shape;7531;p75"/>
            <p:cNvSpPr/>
            <p:nvPr/>
          </p:nvSpPr>
          <p:spPr>
            <a:xfrm>
              <a:off x="5929300" y="2685525"/>
              <a:ext cx="46550" cy="38700"/>
            </a:xfrm>
            <a:custGeom>
              <a:avLst/>
              <a:gdLst/>
              <a:ahLst/>
              <a:cxnLst/>
              <a:rect l="l" t="t" r="r" b="b"/>
              <a:pathLst>
                <a:path w="1862" h="1548" extrusionOk="0">
                  <a:moveTo>
                    <a:pt x="1015" y="0"/>
                  </a:moveTo>
                  <a:cubicBezTo>
                    <a:pt x="967" y="0"/>
                    <a:pt x="919" y="5"/>
                    <a:pt x="870" y="15"/>
                  </a:cubicBezTo>
                  <a:cubicBezTo>
                    <a:pt x="191" y="122"/>
                    <a:pt x="1" y="1015"/>
                    <a:pt x="560" y="1408"/>
                  </a:cubicBezTo>
                  <a:cubicBezTo>
                    <a:pt x="701" y="1505"/>
                    <a:pt x="854" y="1548"/>
                    <a:pt x="1002" y="1548"/>
                  </a:cubicBezTo>
                  <a:cubicBezTo>
                    <a:pt x="1453" y="1548"/>
                    <a:pt x="1861" y="1145"/>
                    <a:pt x="1763" y="634"/>
                  </a:cubicBezTo>
                  <a:cubicBezTo>
                    <a:pt x="1700" y="266"/>
                    <a:pt x="1377" y="0"/>
                    <a:pt x="1015"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532" name="Google Shape;7532;p75"/>
            <p:cNvSpPr/>
            <p:nvPr/>
          </p:nvSpPr>
          <p:spPr>
            <a:xfrm>
              <a:off x="5983275" y="2673950"/>
              <a:ext cx="94000" cy="33725"/>
            </a:xfrm>
            <a:custGeom>
              <a:avLst/>
              <a:gdLst/>
              <a:ahLst/>
              <a:cxnLst/>
              <a:rect l="l" t="t" r="r" b="b"/>
              <a:pathLst>
                <a:path w="3760" h="1349" extrusionOk="0">
                  <a:moveTo>
                    <a:pt x="3139" y="0"/>
                  </a:moveTo>
                  <a:cubicBezTo>
                    <a:pt x="3128" y="0"/>
                    <a:pt x="3116" y="1"/>
                    <a:pt x="3104" y="1"/>
                  </a:cubicBezTo>
                  <a:lnTo>
                    <a:pt x="3092" y="1"/>
                  </a:lnTo>
                  <a:lnTo>
                    <a:pt x="497" y="478"/>
                  </a:lnTo>
                  <a:cubicBezTo>
                    <a:pt x="0" y="628"/>
                    <a:pt x="119" y="1349"/>
                    <a:pt x="616" y="1349"/>
                  </a:cubicBezTo>
                  <a:cubicBezTo>
                    <a:pt x="631" y="1349"/>
                    <a:pt x="647" y="1348"/>
                    <a:pt x="663" y="1347"/>
                  </a:cubicBezTo>
                  <a:lnTo>
                    <a:pt x="3259" y="882"/>
                  </a:lnTo>
                  <a:cubicBezTo>
                    <a:pt x="3759" y="731"/>
                    <a:pt x="3634" y="0"/>
                    <a:pt x="3139"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533" name="Google Shape;7533;p75"/>
            <p:cNvSpPr/>
            <p:nvPr/>
          </p:nvSpPr>
          <p:spPr>
            <a:xfrm>
              <a:off x="5939725" y="2743050"/>
              <a:ext cx="46600" cy="38625"/>
            </a:xfrm>
            <a:custGeom>
              <a:avLst/>
              <a:gdLst/>
              <a:ahLst/>
              <a:cxnLst/>
              <a:rect l="l" t="t" r="r" b="b"/>
              <a:pathLst>
                <a:path w="1864" h="1545" extrusionOk="0">
                  <a:moveTo>
                    <a:pt x="1014" y="0"/>
                  </a:moveTo>
                  <a:cubicBezTo>
                    <a:pt x="970" y="0"/>
                    <a:pt x="926" y="4"/>
                    <a:pt x="881" y="11"/>
                  </a:cubicBezTo>
                  <a:cubicBezTo>
                    <a:pt x="203" y="131"/>
                    <a:pt x="0" y="1012"/>
                    <a:pt x="572" y="1404"/>
                  </a:cubicBezTo>
                  <a:cubicBezTo>
                    <a:pt x="713" y="1501"/>
                    <a:pt x="865" y="1545"/>
                    <a:pt x="1012" y="1545"/>
                  </a:cubicBezTo>
                  <a:cubicBezTo>
                    <a:pt x="1461" y="1545"/>
                    <a:pt x="1864" y="1142"/>
                    <a:pt x="1774" y="631"/>
                  </a:cubicBezTo>
                  <a:cubicBezTo>
                    <a:pt x="1700" y="258"/>
                    <a:pt x="1378" y="0"/>
                    <a:pt x="1014"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534" name="Google Shape;7534;p75"/>
            <p:cNvSpPr/>
            <p:nvPr/>
          </p:nvSpPr>
          <p:spPr>
            <a:xfrm>
              <a:off x="5993200" y="2731600"/>
              <a:ext cx="94800" cy="33850"/>
            </a:xfrm>
            <a:custGeom>
              <a:avLst/>
              <a:gdLst/>
              <a:ahLst/>
              <a:cxnLst/>
              <a:rect l="l" t="t" r="r" b="b"/>
              <a:pathLst>
                <a:path w="3792" h="1354" extrusionOk="0">
                  <a:moveTo>
                    <a:pt x="3191" y="1"/>
                  </a:moveTo>
                  <a:cubicBezTo>
                    <a:pt x="3169" y="1"/>
                    <a:pt x="3147" y="2"/>
                    <a:pt x="3124" y="5"/>
                  </a:cubicBezTo>
                  <a:lnTo>
                    <a:pt x="528" y="469"/>
                  </a:lnTo>
                  <a:cubicBezTo>
                    <a:pt x="0" y="607"/>
                    <a:pt x="125" y="1354"/>
                    <a:pt x="626" y="1354"/>
                  </a:cubicBezTo>
                  <a:cubicBezTo>
                    <a:pt x="644" y="1354"/>
                    <a:pt x="663" y="1353"/>
                    <a:pt x="683" y="1351"/>
                  </a:cubicBezTo>
                  <a:lnTo>
                    <a:pt x="3279" y="874"/>
                  </a:lnTo>
                  <a:cubicBezTo>
                    <a:pt x="3792" y="749"/>
                    <a:pt x="3682" y="1"/>
                    <a:pt x="3191"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535" name="Google Shape;7535;p75"/>
            <p:cNvSpPr/>
            <p:nvPr/>
          </p:nvSpPr>
          <p:spPr>
            <a:xfrm>
              <a:off x="5895375" y="2982050"/>
              <a:ext cx="194100" cy="174250"/>
            </a:xfrm>
            <a:custGeom>
              <a:avLst/>
              <a:gdLst/>
              <a:ahLst/>
              <a:cxnLst/>
              <a:rect l="l" t="t" r="r" b="b"/>
              <a:pathLst>
                <a:path w="7764" h="6970" extrusionOk="0">
                  <a:moveTo>
                    <a:pt x="3937" y="1"/>
                  </a:moveTo>
                  <a:cubicBezTo>
                    <a:pt x="2902" y="1"/>
                    <a:pt x="1884" y="472"/>
                    <a:pt x="1215" y="1358"/>
                  </a:cubicBezTo>
                  <a:lnTo>
                    <a:pt x="6953" y="4977"/>
                  </a:lnTo>
                  <a:cubicBezTo>
                    <a:pt x="7763" y="3405"/>
                    <a:pt x="7251" y="1477"/>
                    <a:pt x="5751" y="524"/>
                  </a:cubicBezTo>
                  <a:cubicBezTo>
                    <a:pt x="5188" y="171"/>
                    <a:pt x="4559" y="1"/>
                    <a:pt x="3937" y="1"/>
                  </a:cubicBezTo>
                  <a:close/>
                  <a:moveTo>
                    <a:pt x="810" y="2001"/>
                  </a:moveTo>
                  <a:lnTo>
                    <a:pt x="810" y="2001"/>
                  </a:lnTo>
                  <a:cubicBezTo>
                    <a:pt x="0" y="3572"/>
                    <a:pt x="524" y="5501"/>
                    <a:pt x="2012" y="6442"/>
                  </a:cubicBezTo>
                  <a:cubicBezTo>
                    <a:pt x="2580" y="6797"/>
                    <a:pt x="3214" y="6969"/>
                    <a:pt x="3841" y="6969"/>
                  </a:cubicBezTo>
                  <a:cubicBezTo>
                    <a:pt x="4871" y="6969"/>
                    <a:pt x="5882" y="6505"/>
                    <a:pt x="6549" y="5632"/>
                  </a:cubicBezTo>
                  <a:lnTo>
                    <a:pt x="810" y="200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536" name="Google Shape;7536;p75"/>
            <p:cNvSpPr/>
            <p:nvPr/>
          </p:nvSpPr>
          <p:spPr>
            <a:xfrm>
              <a:off x="6259100" y="2609075"/>
              <a:ext cx="151825" cy="140725"/>
            </a:xfrm>
            <a:custGeom>
              <a:avLst/>
              <a:gdLst/>
              <a:ahLst/>
              <a:cxnLst/>
              <a:rect l="l" t="t" r="r" b="b"/>
              <a:pathLst>
                <a:path w="6073" h="5629" extrusionOk="0">
                  <a:moveTo>
                    <a:pt x="3596" y="1"/>
                  </a:moveTo>
                  <a:lnTo>
                    <a:pt x="1203" y="1620"/>
                  </a:lnTo>
                  <a:cubicBezTo>
                    <a:pt x="251" y="2275"/>
                    <a:pt x="1" y="3585"/>
                    <a:pt x="655" y="4549"/>
                  </a:cubicBezTo>
                  <a:lnTo>
                    <a:pt x="763" y="4716"/>
                  </a:lnTo>
                  <a:cubicBezTo>
                    <a:pt x="1170" y="5308"/>
                    <a:pt x="1831" y="5629"/>
                    <a:pt x="2505" y="5629"/>
                  </a:cubicBezTo>
                  <a:cubicBezTo>
                    <a:pt x="2914" y="5629"/>
                    <a:pt x="3327" y="5511"/>
                    <a:pt x="3692" y="5263"/>
                  </a:cubicBezTo>
                  <a:lnTo>
                    <a:pt x="6073" y="3644"/>
                  </a:lnTo>
                  <a:lnTo>
                    <a:pt x="3596" y="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537" name="Google Shape;7537;p75"/>
            <p:cNvSpPr/>
            <p:nvPr/>
          </p:nvSpPr>
          <p:spPr>
            <a:xfrm>
              <a:off x="6361800" y="2550550"/>
              <a:ext cx="151825" cy="141000"/>
            </a:xfrm>
            <a:custGeom>
              <a:avLst/>
              <a:gdLst/>
              <a:ahLst/>
              <a:cxnLst/>
              <a:rect l="l" t="t" r="r" b="b"/>
              <a:pathLst>
                <a:path w="6073" h="5640" extrusionOk="0">
                  <a:moveTo>
                    <a:pt x="3568" y="0"/>
                  </a:moveTo>
                  <a:cubicBezTo>
                    <a:pt x="3162" y="0"/>
                    <a:pt x="2752" y="119"/>
                    <a:pt x="2393" y="365"/>
                  </a:cubicBezTo>
                  <a:lnTo>
                    <a:pt x="0" y="1996"/>
                  </a:lnTo>
                  <a:lnTo>
                    <a:pt x="2477" y="5640"/>
                  </a:lnTo>
                  <a:lnTo>
                    <a:pt x="4870" y="4009"/>
                  </a:lnTo>
                  <a:cubicBezTo>
                    <a:pt x="5822" y="3354"/>
                    <a:pt x="6072" y="2044"/>
                    <a:pt x="5430" y="1080"/>
                  </a:cubicBezTo>
                  <a:lnTo>
                    <a:pt x="5310" y="925"/>
                  </a:lnTo>
                  <a:cubicBezTo>
                    <a:pt x="4902" y="324"/>
                    <a:pt x="4240" y="0"/>
                    <a:pt x="3568"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538" name="Google Shape;7538;p75"/>
            <p:cNvSpPr/>
            <p:nvPr/>
          </p:nvSpPr>
          <p:spPr>
            <a:xfrm>
              <a:off x="6214450" y="2899825"/>
              <a:ext cx="268225" cy="266925"/>
            </a:xfrm>
            <a:custGeom>
              <a:avLst/>
              <a:gdLst/>
              <a:ahLst/>
              <a:cxnLst/>
              <a:rect l="l" t="t" r="r" b="b"/>
              <a:pathLst>
                <a:path w="10729" h="10677" extrusionOk="0">
                  <a:moveTo>
                    <a:pt x="5017" y="1"/>
                  </a:moveTo>
                  <a:cubicBezTo>
                    <a:pt x="4831" y="1"/>
                    <a:pt x="4666" y="137"/>
                    <a:pt x="4644" y="325"/>
                  </a:cubicBezTo>
                  <a:lnTo>
                    <a:pt x="4180" y="3813"/>
                  </a:lnTo>
                  <a:lnTo>
                    <a:pt x="715" y="3349"/>
                  </a:lnTo>
                  <a:cubicBezTo>
                    <a:pt x="699" y="3347"/>
                    <a:pt x="684" y="3346"/>
                    <a:pt x="669" y="3346"/>
                  </a:cubicBezTo>
                  <a:cubicBezTo>
                    <a:pt x="475" y="3346"/>
                    <a:pt x="320" y="3483"/>
                    <a:pt x="286" y="3670"/>
                  </a:cubicBezTo>
                  <a:lnTo>
                    <a:pt x="36" y="5635"/>
                  </a:lnTo>
                  <a:cubicBezTo>
                    <a:pt x="1" y="5849"/>
                    <a:pt x="144" y="6028"/>
                    <a:pt x="358" y="6063"/>
                  </a:cubicBezTo>
                  <a:lnTo>
                    <a:pt x="346" y="6063"/>
                  </a:lnTo>
                  <a:lnTo>
                    <a:pt x="3823" y="6516"/>
                  </a:lnTo>
                  <a:lnTo>
                    <a:pt x="3370" y="10004"/>
                  </a:lnTo>
                  <a:cubicBezTo>
                    <a:pt x="3334" y="10207"/>
                    <a:pt x="3477" y="10385"/>
                    <a:pt x="3692" y="10421"/>
                  </a:cubicBezTo>
                  <a:lnTo>
                    <a:pt x="5656" y="10671"/>
                  </a:lnTo>
                  <a:cubicBezTo>
                    <a:pt x="5677" y="10675"/>
                    <a:pt x="5698" y="10677"/>
                    <a:pt x="5719" y="10677"/>
                  </a:cubicBezTo>
                  <a:cubicBezTo>
                    <a:pt x="5896" y="10677"/>
                    <a:pt x="6052" y="10543"/>
                    <a:pt x="6073" y="10362"/>
                  </a:cubicBezTo>
                  <a:lnTo>
                    <a:pt x="6537" y="6873"/>
                  </a:lnTo>
                  <a:lnTo>
                    <a:pt x="10014" y="7337"/>
                  </a:lnTo>
                  <a:cubicBezTo>
                    <a:pt x="10029" y="7339"/>
                    <a:pt x="10043" y="7340"/>
                    <a:pt x="10058" y="7340"/>
                  </a:cubicBezTo>
                  <a:cubicBezTo>
                    <a:pt x="10243" y="7340"/>
                    <a:pt x="10408" y="7204"/>
                    <a:pt x="10431" y="7016"/>
                  </a:cubicBezTo>
                  <a:lnTo>
                    <a:pt x="10693" y="5039"/>
                  </a:lnTo>
                  <a:cubicBezTo>
                    <a:pt x="10728" y="4837"/>
                    <a:pt x="10573" y="4647"/>
                    <a:pt x="10371" y="4623"/>
                  </a:cubicBezTo>
                  <a:lnTo>
                    <a:pt x="6894" y="4170"/>
                  </a:lnTo>
                  <a:lnTo>
                    <a:pt x="7359" y="682"/>
                  </a:lnTo>
                  <a:cubicBezTo>
                    <a:pt x="7383" y="479"/>
                    <a:pt x="7240" y="289"/>
                    <a:pt x="7037" y="265"/>
                  </a:cubicBezTo>
                  <a:lnTo>
                    <a:pt x="5061" y="3"/>
                  </a:lnTo>
                  <a:cubicBezTo>
                    <a:pt x="5046" y="1"/>
                    <a:pt x="5031" y="1"/>
                    <a:pt x="5017"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539" name="Google Shape;7539;p75"/>
            <p:cNvSpPr/>
            <p:nvPr/>
          </p:nvSpPr>
          <p:spPr>
            <a:xfrm>
              <a:off x="5871250" y="3303975"/>
              <a:ext cx="271500" cy="338325"/>
            </a:xfrm>
            <a:custGeom>
              <a:avLst/>
              <a:gdLst/>
              <a:ahLst/>
              <a:cxnLst/>
              <a:rect l="l" t="t" r="r" b="b"/>
              <a:pathLst>
                <a:path w="10860" h="13533" extrusionOk="0">
                  <a:moveTo>
                    <a:pt x="4159" y="435"/>
                  </a:moveTo>
                  <a:cubicBezTo>
                    <a:pt x="4447" y="435"/>
                    <a:pt x="4730" y="608"/>
                    <a:pt x="4787" y="994"/>
                  </a:cubicBezTo>
                  <a:cubicBezTo>
                    <a:pt x="4811" y="1196"/>
                    <a:pt x="4763" y="1387"/>
                    <a:pt x="4632" y="1542"/>
                  </a:cubicBezTo>
                  <a:lnTo>
                    <a:pt x="3847" y="1685"/>
                  </a:lnTo>
                  <a:cubicBezTo>
                    <a:pt x="3668" y="1589"/>
                    <a:pt x="3549" y="1423"/>
                    <a:pt x="3513" y="1232"/>
                  </a:cubicBezTo>
                  <a:cubicBezTo>
                    <a:pt x="3398" y="732"/>
                    <a:pt x="3782" y="435"/>
                    <a:pt x="4159" y="435"/>
                  </a:cubicBezTo>
                  <a:close/>
                  <a:moveTo>
                    <a:pt x="7873" y="2745"/>
                  </a:moveTo>
                  <a:cubicBezTo>
                    <a:pt x="8128" y="2745"/>
                    <a:pt x="8353" y="2924"/>
                    <a:pt x="8395" y="3185"/>
                  </a:cubicBezTo>
                  <a:lnTo>
                    <a:pt x="9788" y="10769"/>
                  </a:lnTo>
                  <a:cubicBezTo>
                    <a:pt x="9835" y="11067"/>
                    <a:pt x="9645" y="11352"/>
                    <a:pt x="9335" y="11400"/>
                  </a:cubicBezTo>
                  <a:lnTo>
                    <a:pt x="3073" y="12543"/>
                  </a:lnTo>
                  <a:cubicBezTo>
                    <a:pt x="3038" y="12550"/>
                    <a:pt x="3003" y="12553"/>
                    <a:pt x="2968" y="12553"/>
                  </a:cubicBezTo>
                  <a:cubicBezTo>
                    <a:pt x="2711" y="12553"/>
                    <a:pt x="2484" y="12364"/>
                    <a:pt x="2442" y="12091"/>
                  </a:cubicBezTo>
                  <a:lnTo>
                    <a:pt x="1060" y="4530"/>
                  </a:lnTo>
                  <a:cubicBezTo>
                    <a:pt x="1001" y="4233"/>
                    <a:pt x="1203" y="3947"/>
                    <a:pt x="1501" y="3887"/>
                  </a:cubicBezTo>
                  <a:lnTo>
                    <a:pt x="2251" y="3756"/>
                  </a:lnTo>
                  <a:cubicBezTo>
                    <a:pt x="2282" y="3965"/>
                    <a:pt x="2461" y="4110"/>
                    <a:pt x="2665" y="4110"/>
                  </a:cubicBezTo>
                  <a:cubicBezTo>
                    <a:pt x="2693" y="4110"/>
                    <a:pt x="2722" y="4107"/>
                    <a:pt x="2751" y="4102"/>
                  </a:cubicBezTo>
                  <a:lnTo>
                    <a:pt x="6668" y="3399"/>
                  </a:lnTo>
                  <a:cubicBezTo>
                    <a:pt x="6906" y="3351"/>
                    <a:pt x="7061" y="3125"/>
                    <a:pt x="7014" y="2887"/>
                  </a:cubicBezTo>
                  <a:lnTo>
                    <a:pt x="7764" y="2756"/>
                  </a:lnTo>
                  <a:cubicBezTo>
                    <a:pt x="7800" y="2749"/>
                    <a:pt x="7837" y="2745"/>
                    <a:pt x="7873" y="2745"/>
                  </a:cubicBezTo>
                  <a:close/>
                  <a:moveTo>
                    <a:pt x="4137" y="1"/>
                  </a:moveTo>
                  <a:cubicBezTo>
                    <a:pt x="4073" y="1"/>
                    <a:pt x="4007" y="6"/>
                    <a:pt x="3942" y="18"/>
                  </a:cubicBezTo>
                  <a:cubicBezTo>
                    <a:pt x="3346" y="125"/>
                    <a:pt x="2954" y="708"/>
                    <a:pt x="3073" y="1304"/>
                  </a:cubicBezTo>
                  <a:cubicBezTo>
                    <a:pt x="3108" y="1482"/>
                    <a:pt x="3180" y="1649"/>
                    <a:pt x="3287" y="1780"/>
                  </a:cubicBezTo>
                  <a:lnTo>
                    <a:pt x="2513" y="1935"/>
                  </a:lnTo>
                  <a:cubicBezTo>
                    <a:pt x="2203" y="1994"/>
                    <a:pt x="1989" y="2304"/>
                    <a:pt x="2049" y="2613"/>
                  </a:cubicBezTo>
                  <a:lnTo>
                    <a:pt x="2096" y="2899"/>
                  </a:lnTo>
                  <a:lnTo>
                    <a:pt x="810" y="3125"/>
                  </a:lnTo>
                  <a:cubicBezTo>
                    <a:pt x="322" y="3220"/>
                    <a:pt x="1" y="3685"/>
                    <a:pt x="96" y="4173"/>
                  </a:cubicBezTo>
                  <a:lnTo>
                    <a:pt x="1668" y="12793"/>
                  </a:lnTo>
                  <a:cubicBezTo>
                    <a:pt x="1742" y="13229"/>
                    <a:pt x="2130" y="13533"/>
                    <a:pt x="2552" y="13533"/>
                  </a:cubicBezTo>
                  <a:cubicBezTo>
                    <a:pt x="2602" y="13533"/>
                    <a:pt x="2653" y="13528"/>
                    <a:pt x="2704" y="13519"/>
                  </a:cubicBezTo>
                  <a:lnTo>
                    <a:pt x="10050" y="12174"/>
                  </a:lnTo>
                  <a:cubicBezTo>
                    <a:pt x="10538" y="12079"/>
                    <a:pt x="10859" y="11614"/>
                    <a:pt x="10764" y="11138"/>
                  </a:cubicBezTo>
                  <a:lnTo>
                    <a:pt x="9192" y="2506"/>
                  </a:lnTo>
                  <a:cubicBezTo>
                    <a:pt x="9107" y="2070"/>
                    <a:pt x="8727" y="1767"/>
                    <a:pt x="8299" y="1767"/>
                  </a:cubicBezTo>
                  <a:cubicBezTo>
                    <a:pt x="8248" y="1767"/>
                    <a:pt x="8197" y="1771"/>
                    <a:pt x="8145" y="1780"/>
                  </a:cubicBezTo>
                  <a:lnTo>
                    <a:pt x="6859" y="2018"/>
                  </a:lnTo>
                  <a:lnTo>
                    <a:pt x="6811" y="1744"/>
                  </a:lnTo>
                  <a:cubicBezTo>
                    <a:pt x="6758" y="1459"/>
                    <a:pt x="6509" y="1258"/>
                    <a:pt x="6237" y="1258"/>
                  </a:cubicBezTo>
                  <a:cubicBezTo>
                    <a:pt x="6202" y="1258"/>
                    <a:pt x="6167" y="1261"/>
                    <a:pt x="6133" y="1268"/>
                  </a:cubicBezTo>
                  <a:lnTo>
                    <a:pt x="5180" y="1435"/>
                  </a:lnTo>
                  <a:cubicBezTo>
                    <a:pt x="5240" y="1268"/>
                    <a:pt x="5251" y="1089"/>
                    <a:pt x="5216" y="923"/>
                  </a:cubicBezTo>
                  <a:cubicBezTo>
                    <a:pt x="5131" y="381"/>
                    <a:pt x="4667" y="1"/>
                    <a:pt x="4137"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540" name="Google Shape;7540;p75"/>
            <p:cNvSpPr/>
            <p:nvPr/>
          </p:nvSpPr>
          <p:spPr>
            <a:xfrm>
              <a:off x="5919475" y="3425875"/>
              <a:ext cx="46550" cy="38625"/>
            </a:xfrm>
            <a:custGeom>
              <a:avLst/>
              <a:gdLst/>
              <a:ahLst/>
              <a:cxnLst/>
              <a:rect l="l" t="t" r="r" b="b"/>
              <a:pathLst>
                <a:path w="1862" h="1545" extrusionOk="0">
                  <a:moveTo>
                    <a:pt x="1002" y="0"/>
                  </a:moveTo>
                  <a:cubicBezTo>
                    <a:pt x="959" y="0"/>
                    <a:pt x="914" y="4"/>
                    <a:pt x="870" y="11"/>
                  </a:cubicBezTo>
                  <a:cubicBezTo>
                    <a:pt x="191" y="130"/>
                    <a:pt x="1" y="1011"/>
                    <a:pt x="572" y="1404"/>
                  </a:cubicBezTo>
                  <a:cubicBezTo>
                    <a:pt x="710" y="1501"/>
                    <a:pt x="861" y="1545"/>
                    <a:pt x="1007" y="1545"/>
                  </a:cubicBezTo>
                  <a:cubicBezTo>
                    <a:pt x="1453" y="1545"/>
                    <a:pt x="1861" y="1142"/>
                    <a:pt x="1763" y="630"/>
                  </a:cubicBezTo>
                  <a:cubicBezTo>
                    <a:pt x="1699" y="258"/>
                    <a:pt x="1369" y="0"/>
                    <a:pt x="100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541" name="Google Shape;7541;p75"/>
            <p:cNvSpPr/>
            <p:nvPr/>
          </p:nvSpPr>
          <p:spPr>
            <a:xfrm>
              <a:off x="5972000" y="3414175"/>
              <a:ext cx="97325" cy="34050"/>
            </a:xfrm>
            <a:custGeom>
              <a:avLst/>
              <a:gdLst/>
              <a:ahLst/>
              <a:cxnLst/>
              <a:rect l="l" t="t" r="r" b="b"/>
              <a:pathLst>
                <a:path w="3893" h="1362" extrusionOk="0">
                  <a:moveTo>
                    <a:pt x="3284" y="0"/>
                  </a:moveTo>
                  <a:cubicBezTo>
                    <a:pt x="3246" y="0"/>
                    <a:pt x="3205" y="5"/>
                    <a:pt x="3162" y="15"/>
                  </a:cubicBezTo>
                  <a:lnTo>
                    <a:pt x="3150" y="15"/>
                  </a:lnTo>
                  <a:lnTo>
                    <a:pt x="567" y="491"/>
                  </a:lnTo>
                  <a:cubicBezTo>
                    <a:pt x="0" y="569"/>
                    <a:pt x="107" y="1361"/>
                    <a:pt x="607" y="1361"/>
                  </a:cubicBezTo>
                  <a:cubicBezTo>
                    <a:pt x="643" y="1361"/>
                    <a:pt x="681" y="1357"/>
                    <a:pt x="721" y="1349"/>
                  </a:cubicBezTo>
                  <a:lnTo>
                    <a:pt x="3317" y="872"/>
                  </a:lnTo>
                  <a:cubicBezTo>
                    <a:pt x="3892" y="817"/>
                    <a:pt x="3789" y="0"/>
                    <a:pt x="3284"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542" name="Google Shape;7542;p75"/>
            <p:cNvSpPr/>
            <p:nvPr/>
          </p:nvSpPr>
          <p:spPr>
            <a:xfrm>
              <a:off x="5929300" y="3479650"/>
              <a:ext cx="46550" cy="38725"/>
            </a:xfrm>
            <a:custGeom>
              <a:avLst/>
              <a:gdLst/>
              <a:ahLst/>
              <a:cxnLst/>
              <a:rect l="l" t="t" r="r" b="b"/>
              <a:pathLst>
                <a:path w="1862" h="1549" extrusionOk="0">
                  <a:moveTo>
                    <a:pt x="1015" y="1"/>
                  </a:moveTo>
                  <a:cubicBezTo>
                    <a:pt x="967" y="1"/>
                    <a:pt x="919" y="6"/>
                    <a:pt x="870" y="15"/>
                  </a:cubicBezTo>
                  <a:cubicBezTo>
                    <a:pt x="191" y="134"/>
                    <a:pt x="1" y="1015"/>
                    <a:pt x="560" y="1408"/>
                  </a:cubicBezTo>
                  <a:cubicBezTo>
                    <a:pt x="701" y="1505"/>
                    <a:pt x="854" y="1549"/>
                    <a:pt x="1002" y="1549"/>
                  </a:cubicBezTo>
                  <a:cubicBezTo>
                    <a:pt x="1453" y="1549"/>
                    <a:pt x="1861" y="1146"/>
                    <a:pt x="1763" y="635"/>
                  </a:cubicBezTo>
                  <a:cubicBezTo>
                    <a:pt x="1700" y="267"/>
                    <a:pt x="1377" y="1"/>
                    <a:pt x="1015"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543" name="Google Shape;7543;p75"/>
            <p:cNvSpPr/>
            <p:nvPr/>
          </p:nvSpPr>
          <p:spPr>
            <a:xfrm>
              <a:off x="5983175" y="3468350"/>
              <a:ext cx="94000" cy="33750"/>
            </a:xfrm>
            <a:custGeom>
              <a:avLst/>
              <a:gdLst/>
              <a:ahLst/>
              <a:cxnLst/>
              <a:rect l="l" t="t" r="r" b="b"/>
              <a:pathLst>
                <a:path w="3760" h="1350" extrusionOk="0">
                  <a:moveTo>
                    <a:pt x="3144" y="1"/>
                  </a:moveTo>
                  <a:cubicBezTo>
                    <a:pt x="3128" y="1"/>
                    <a:pt x="3112" y="2"/>
                    <a:pt x="3096" y="3"/>
                  </a:cubicBezTo>
                  <a:lnTo>
                    <a:pt x="501" y="467"/>
                  </a:lnTo>
                  <a:cubicBezTo>
                    <a:pt x="0" y="619"/>
                    <a:pt x="125" y="1350"/>
                    <a:pt x="631" y="1350"/>
                  </a:cubicBezTo>
                  <a:cubicBezTo>
                    <a:pt x="643" y="1350"/>
                    <a:pt x="655" y="1349"/>
                    <a:pt x="667" y="1348"/>
                  </a:cubicBezTo>
                  <a:lnTo>
                    <a:pt x="3263" y="872"/>
                  </a:lnTo>
                  <a:cubicBezTo>
                    <a:pt x="3759" y="722"/>
                    <a:pt x="3640" y="1"/>
                    <a:pt x="314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544" name="Google Shape;7544;p75"/>
            <p:cNvSpPr/>
            <p:nvPr/>
          </p:nvSpPr>
          <p:spPr>
            <a:xfrm>
              <a:off x="5939725" y="3537175"/>
              <a:ext cx="46600" cy="38650"/>
            </a:xfrm>
            <a:custGeom>
              <a:avLst/>
              <a:gdLst/>
              <a:ahLst/>
              <a:cxnLst/>
              <a:rect l="l" t="t" r="r" b="b"/>
              <a:pathLst>
                <a:path w="1864" h="1546" extrusionOk="0">
                  <a:moveTo>
                    <a:pt x="1013" y="1"/>
                  </a:moveTo>
                  <a:cubicBezTo>
                    <a:pt x="970" y="1"/>
                    <a:pt x="926" y="5"/>
                    <a:pt x="881" y="12"/>
                  </a:cubicBezTo>
                  <a:cubicBezTo>
                    <a:pt x="203" y="131"/>
                    <a:pt x="0" y="1012"/>
                    <a:pt x="572" y="1405"/>
                  </a:cubicBezTo>
                  <a:cubicBezTo>
                    <a:pt x="710" y="1502"/>
                    <a:pt x="861" y="1546"/>
                    <a:pt x="1008" y="1546"/>
                  </a:cubicBezTo>
                  <a:cubicBezTo>
                    <a:pt x="1454" y="1546"/>
                    <a:pt x="1864" y="1145"/>
                    <a:pt x="1774" y="643"/>
                  </a:cubicBezTo>
                  <a:cubicBezTo>
                    <a:pt x="1700" y="260"/>
                    <a:pt x="1378" y="1"/>
                    <a:pt x="101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545" name="Google Shape;7545;p75"/>
            <p:cNvSpPr/>
            <p:nvPr/>
          </p:nvSpPr>
          <p:spPr>
            <a:xfrm>
              <a:off x="5993675" y="3525800"/>
              <a:ext cx="94200" cy="33775"/>
            </a:xfrm>
            <a:custGeom>
              <a:avLst/>
              <a:gdLst/>
              <a:ahLst/>
              <a:cxnLst/>
              <a:rect l="l" t="t" r="r" b="b"/>
              <a:pathLst>
                <a:path w="3768" h="1351" extrusionOk="0">
                  <a:moveTo>
                    <a:pt x="3152" y="1"/>
                  </a:moveTo>
                  <a:cubicBezTo>
                    <a:pt x="3136" y="1"/>
                    <a:pt x="3121" y="2"/>
                    <a:pt x="3105" y="3"/>
                  </a:cubicBezTo>
                  <a:lnTo>
                    <a:pt x="509" y="479"/>
                  </a:lnTo>
                  <a:cubicBezTo>
                    <a:pt x="1" y="618"/>
                    <a:pt x="109" y="1350"/>
                    <a:pt x="616" y="1350"/>
                  </a:cubicBezTo>
                  <a:cubicBezTo>
                    <a:pt x="632" y="1350"/>
                    <a:pt x="648" y="1350"/>
                    <a:pt x="664" y="1348"/>
                  </a:cubicBezTo>
                  <a:lnTo>
                    <a:pt x="3260" y="872"/>
                  </a:lnTo>
                  <a:cubicBezTo>
                    <a:pt x="3768" y="733"/>
                    <a:pt x="3648" y="1"/>
                    <a:pt x="315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546" name="Google Shape;7546;p75"/>
            <p:cNvSpPr/>
            <p:nvPr/>
          </p:nvSpPr>
          <p:spPr>
            <a:xfrm>
              <a:off x="5895375" y="3776850"/>
              <a:ext cx="193200" cy="173725"/>
            </a:xfrm>
            <a:custGeom>
              <a:avLst/>
              <a:gdLst/>
              <a:ahLst/>
              <a:cxnLst/>
              <a:rect l="l" t="t" r="r" b="b"/>
              <a:pathLst>
                <a:path w="7728" h="6949" extrusionOk="0">
                  <a:moveTo>
                    <a:pt x="3940" y="0"/>
                  </a:moveTo>
                  <a:cubicBezTo>
                    <a:pt x="2906" y="0"/>
                    <a:pt x="1888" y="466"/>
                    <a:pt x="1215" y="1331"/>
                  </a:cubicBezTo>
                  <a:lnTo>
                    <a:pt x="6953" y="4963"/>
                  </a:lnTo>
                  <a:cubicBezTo>
                    <a:pt x="7727" y="3391"/>
                    <a:pt x="7239" y="1474"/>
                    <a:pt x="5775" y="534"/>
                  </a:cubicBezTo>
                  <a:cubicBezTo>
                    <a:pt x="5207" y="173"/>
                    <a:pt x="4570" y="0"/>
                    <a:pt x="3940" y="0"/>
                  </a:cubicBezTo>
                  <a:close/>
                  <a:moveTo>
                    <a:pt x="810" y="1974"/>
                  </a:moveTo>
                  <a:lnTo>
                    <a:pt x="810" y="1974"/>
                  </a:lnTo>
                  <a:cubicBezTo>
                    <a:pt x="0" y="3546"/>
                    <a:pt x="524" y="5475"/>
                    <a:pt x="2012" y="6415"/>
                  </a:cubicBezTo>
                  <a:cubicBezTo>
                    <a:pt x="2579" y="6775"/>
                    <a:pt x="3213" y="6948"/>
                    <a:pt x="3839" y="6948"/>
                  </a:cubicBezTo>
                  <a:cubicBezTo>
                    <a:pt x="4870" y="6948"/>
                    <a:pt x="5882" y="6480"/>
                    <a:pt x="6549" y="5606"/>
                  </a:cubicBezTo>
                  <a:lnTo>
                    <a:pt x="810" y="1974"/>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547" name="Google Shape;7547;p75"/>
            <p:cNvSpPr/>
            <p:nvPr/>
          </p:nvSpPr>
          <p:spPr>
            <a:xfrm>
              <a:off x="6258800" y="3403225"/>
              <a:ext cx="152125" cy="140800"/>
            </a:xfrm>
            <a:custGeom>
              <a:avLst/>
              <a:gdLst/>
              <a:ahLst/>
              <a:cxnLst/>
              <a:rect l="l" t="t" r="r" b="b"/>
              <a:pathLst>
                <a:path w="6085" h="5632" extrusionOk="0">
                  <a:moveTo>
                    <a:pt x="3608" y="1"/>
                  </a:moveTo>
                  <a:lnTo>
                    <a:pt x="1215" y="1632"/>
                  </a:lnTo>
                  <a:cubicBezTo>
                    <a:pt x="251" y="2275"/>
                    <a:pt x="1" y="3584"/>
                    <a:pt x="667" y="4549"/>
                  </a:cubicBezTo>
                  <a:lnTo>
                    <a:pt x="775" y="4715"/>
                  </a:lnTo>
                  <a:cubicBezTo>
                    <a:pt x="1184" y="5311"/>
                    <a:pt x="1849" y="5632"/>
                    <a:pt x="2526" y="5632"/>
                  </a:cubicBezTo>
                  <a:cubicBezTo>
                    <a:pt x="2932" y="5632"/>
                    <a:pt x="3342" y="5516"/>
                    <a:pt x="3704" y="5275"/>
                  </a:cubicBezTo>
                  <a:lnTo>
                    <a:pt x="6085" y="3644"/>
                  </a:lnTo>
                  <a:lnTo>
                    <a:pt x="3608" y="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548" name="Google Shape;7548;p75"/>
            <p:cNvSpPr/>
            <p:nvPr/>
          </p:nvSpPr>
          <p:spPr>
            <a:xfrm>
              <a:off x="6361800" y="3344700"/>
              <a:ext cx="151825" cy="141000"/>
            </a:xfrm>
            <a:custGeom>
              <a:avLst/>
              <a:gdLst/>
              <a:ahLst/>
              <a:cxnLst/>
              <a:rect l="l" t="t" r="r" b="b"/>
              <a:pathLst>
                <a:path w="6073" h="5640" extrusionOk="0">
                  <a:moveTo>
                    <a:pt x="3568" y="0"/>
                  </a:moveTo>
                  <a:cubicBezTo>
                    <a:pt x="3162" y="0"/>
                    <a:pt x="2752" y="118"/>
                    <a:pt x="2393" y="365"/>
                  </a:cubicBezTo>
                  <a:lnTo>
                    <a:pt x="0" y="1996"/>
                  </a:lnTo>
                  <a:lnTo>
                    <a:pt x="2477" y="5640"/>
                  </a:lnTo>
                  <a:lnTo>
                    <a:pt x="4870" y="4008"/>
                  </a:lnTo>
                  <a:cubicBezTo>
                    <a:pt x="5822" y="3354"/>
                    <a:pt x="6072" y="2044"/>
                    <a:pt x="5430" y="1091"/>
                  </a:cubicBezTo>
                  <a:lnTo>
                    <a:pt x="5310" y="925"/>
                  </a:lnTo>
                  <a:cubicBezTo>
                    <a:pt x="4902" y="324"/>
                    <a:pt x="4240" y="0"/>
                    <a:pt x="3568"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549" name="Google Shape;7549;p75"/>
            <p:cNvSpPr/>
            <p:nvPr/>
          </p:nvSpPr>
          <p:spPr>
            <a:xfrm>
              <a:off x="6214450" y="3694200"/>
              <a:ext cx="268225" cy="266925"/>
            </a:xfrm>
            <a:custGeom>
              <a:avLst/>
              <a:gdLst/>
              <a:ahLst/>
              <a:cxnLst/>
              <a:rect l="l" t="t" r="r" b="b"/>
              <a:pathLst>
                <a:path w="10729" h="10677" extrusionOk="0">
                  <a:moveTo>
                    <a:pt x="4999" y="0"/>
                  </a:moveTo>
                  <a:cubicBezTo>
                    <a:pt x="4821" y="0"/>
                    <a:pt x="4665" y="135"/>
                    <a:pt x="4644" y="327"/>
                  </a:cubicBezTo>
                  <a:lnTo>
                    <a:pt x="4180" y="3804"/>
                  </a:lnTo>
                  <a:lnTo>
                    <a:pt x="715" y="3340"/>
                  </a:lnTo>
                  <a:cubicBezTo>
                    <a:pt x="699" y="3338"/>
                    <a:pt x="684" y="3337"/>
                    <a:pt x="669" y="3337"/>
                  </a:cubicBezTo>
                  <a:cubicBezTo>
                    <a:pt x="475" y="3337"/>
                    <a:pt x="320" y="3473"/>
                    <a:pt x="286" y="3661"/>
                  </a:cubicBezTo>
                  <a:lnTo>
                    <a:pt x="36" y="5638"/>
                  </a:lnTo>
                  <a:cubicBezTo>
                    <a:pt x="1" y="5840"/>
                    <a:pt x="144" y="6030"/>
                    <a:pt x="358" y="6054"/>
                  </a:cubicBezTo>
                  <a:lnTo>
                    <a:pt x="346" y="6054"/>
                  </a:lnTo>
                  <a:lnTo>
                    <a:pt x="3823" y="6519"/>
                  </a:lnTo>
                  <a:lnTo>
                    <a:pt x="3370" y="9995"/>
                  </a:lnTo>
                  <a:cubicBezTo>
                    <a:pt x="3334" y="10198"/>
                    <a:pt x="3477" y="10388"/>
                    <a:pt x="3692" y="10412"/>
                  </a:cubicBezTo>
                  <a:lnTo>
                    <a:pt x="5656" y="10674"/>
                  </a:lnTo>
                  <a:cubicBezTo>
                    <a:pt x="5671" y="10676"/>
                    <a:pt x="5686" y="10676"/>
                    <a:pt x="5700" y="10676"/>
                  </a:cubicBezTo>
                  <a:cubicBezTo>
                    <a:pt x="5886" y="10676"/>
                    <a:pt x="6051" y="10540"/>
                    <a:pt x="6073" y="10352"/>
                  </a:cubicBezTo>
                  <a:lnTo>
                    <a:pt x="6537" y="6876"/>
                  </a:lnTo>
                  <a:lnTo>
                    <a:pt x="10014" y="7328"/>
                  </a:lnTo>
                  <a:cubicBezTo>
                    <a:pt x="10035" y="7332"/>
                    <a:pt x="10055" y="7334"/>
                    <a:pt x="10076" y="7334"/>
                  </a:cubicBezTo>
                  <a:cubicBezTo>
                    <a:pt x="10254" y="7334"/>
                    <a:pt x="10409" y="7199"/>
                    <a:pt x="10431" y="7007"/>
                  </a:cubicBezTo>
                  <a:lnTo>
                    <a:pt x="10693" y="5042"/>
                  </a:lnTo>
                  <a:cubicBezTo>
                    <a:pt x="10728" y="4840"/>
                    <a:pt x="10573" y="4649"/>
                    <a:pt x="10371" y="4625"/>
                  </a:cubicBezTo>
                  <a:lnTo>
                    <a:pt x="6894" y="4161"/>
                  </a:lnTo>
                  <a:lnTo>
                    <a:pt x="7359" y="685"/>
                  </a:lnTo>
                  <a:cubicBezTo>
                    <a:pt x="7383" y="482"/>
                    <a:pt x="7240" y="292"/>
                    <a:pt x="7037" y="268"/>
                  </a:cubicBezTo>
                  <a:lnTo>
                    <a:pt x="5061" y="6"/>
                  </a:lnTo>
                  <a:cubicBezTo>
                    <a:pt x="5040" y="2"/>
                    <a:pt x="5019" y="0"/>
                    <a:pt x="4999"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550" name="Google Shape;7550;p75"/>
            <p:cNvSpPr/>
            <p:nvPr/>
          </p:nvSpPr>
          <p:spPr>
            <a:xfrm>
              <a:off x="5871550" y="4098125"/>
              <a:ext cx="271200" cy="338025"/>
            </a:xfrm>
            <a:custGeom>
              <a:avLst/>
              <a:gdLst/>
              <a:ahLst/>
              <a:cxnLst/>
              <a:rect l="l" t="t" r="r" b="b"/>
              <a:pathLst>
                <a:path w="10848" h="13521" extrusionOk="0">
                  <a:moveTo>
                    <a:pt x="4147" y="435"/>
                  </a:moveTo>
                  <a:cubicBezTo>
                    <a:pt x="4435" y="435"/>
                    <a:pt x="4718" y="608"/>
                    <a:pt x="4775" y="994"/>
                  </a:cubicBezTo>
                  <a:cubicBezTo>
                    <a:pt x="4799" y="1184"/>
                    <a:pt x="4751" y="1387"/>
                    <a:pt x="4620" y="1542"/>
                  </a:cubicBezTo>
                  <a:lnTo>
                    <a:pt x="3835" y="1684"/>
                  </a:lnTo>
                  <a:cubicBezTo>
                    <a:pt x="3656" y="1589"/>
                    <a:pt x="3537" y="1434"/>
                    <a:pt x="3501" y="1244"/>
                  </a:cubicBezTo>
                  <a:lnTo>
                    <a:pt x="3501" y="1232"/>
                  </a:lnTo>
                  <a:cubicBezTo>
                    <a:pt x="3386" y="732"/>
                    <a:pt x="3770" y="435"/>
                    <a:pt x="4147" y="435"/>
                  </a:cubicBezTo>
                  <a:close/>
                  <a:moveTo>
                    <a:pt x="7856" y="2746"/>
                  </a:moveTo>
                  <a:cubicBezTo>
                    <a:pt x="8113" y="2746"/>
                    <a:pt x="8341" y="2934"/>
                    <a:pt x="8383" y="3196"/>
                  </a:cubicBezTo>
                  <a:lnTo>
                    <a:pt x="9776" y="10757"/>
                  </a:lnTo>
                  <a:cubicBezTo>
                    <a:pt x="9823" y="11066"/>
                    <a:pt x="9633" y="11340"/>
                    <a:pt x="9323" y="11400"/>
                  </a:cubicBezTo>
                  <a:lnTo>
                    <a:pt x="3061" y="12543"/>
                  </a:lnTo>
                  <a:cubicBezTo>
                    <a:pt x="3030" y="12548"/>
                    <a:pt x="2999" y="12550"/>
                    <a:pt x="2969" y="12550"/>
                  </a:cubicBezTo>
                  <a:cubicBezTo>
                    <a:pt x="2707" y="12550"/>
                    <a:pt x="2472" y="12369"/>
                    <a:pt x="2430" y="12102"/>
                  </a:cubicBezTo>
                  <a:lnTo>
                    <a:pt x="1048" y="4530"/>
                  </a:lnTo>
                  <a:cubicBezTo>
                    <a:pt x="989" y="4232"/>
                    <a:pt x="1191" y="3947"/>
                    <a:pt x="1489" y="3899"/>
                  </a:cubicBezTo>
                  <a:lnTo>
                    <a:pt x="2239" y="3768"/>
                  </a:lnTo>
                  <a:cubicBezTo>
                    <a:pt x="2271" y="3968"/>
                    <a:pt x="2451" y="4121"/>
                    <a:pt x="2657" y="4121"/>
                  </a:cubicBezTo>
                  <a:cubicBezTo>
                    <a:pt x="2684" y="4121"/>
                    <a:pt x="2712" y="4119"/>
                    <a:pt x="2739" y="4113"/>
                  </a:cubicBezTo>
                  <a:lnTo>
                    <a:pt x="6656" y="3399"/>
                  </a:lnTo>
                  <a:cubicBezTo>
                    <a:pt x="6894" y="3351"/>
                    <a:pt x="7049" y="3125"/>
                    <a:pt x="7002" y="2887"/>
                  </a:cubicBezTo>
                  <a:lnTo>
                    <a:pt x="7752" y="2756"/>
                  </a:lnTo>
                  <a:cubicBezTo>
                    <a:pt x="7787" y="2749"/>
                    <a:pt x="7822" y="2746"/>
                    <a:pt x="7856" y="2746"/>
                  </a:cubicBezTo>
                  <a:close/>
                  <a:moveTo>
                    <a:pt x="4125" y="0"/>
                  </a:moveTo>
                  <a:cubicBezTo>
                    <a:pt x="4061" y="0"/>
                    <a:pt x="3996" y="6"/>
                    <a:pt x="3930" y="18"/>
                  </a:cubicBezTo>
                  <a:cubicBezTo>
                    <a:pt x="3334" y="125"/>
                    <a:pt x="2942" y="708"/>
                    <a:pt x="3061" y="1303"/>
                  </a:cubicBezTo>
                  <a:cubicBezTo>
                    <a:pt x="3096" y="1482"/>
                    <a:pt x="3168" y="1637"/>
                    <a:pt x="3275" y="1780"/>
                  </a:cubicBezTo>
                  <a:lnTo>
                    <a:pt x="2501" y="1923"/>
                  </a:lnTo>
                  <a:cubicBezTo>
                    <a:pt x="2191" y="1982"/>
                    <a:pt x="1977" y="2292"/>
                    <a:pt x="2037" y="2601"/>
                  </a:cubicBezTo>
                  <a:lnTo>
                    <a:pt x="2084" y="2887"/>
                  </a:lnTo>
                  <a:lnTo>
                    <a:pt x="798" y="3125"/>
                  </a:lnTo>
                  <a:cubicBezTo>
                    <a:pt x="310" y="3208"/>
                    <a:pt x="1" y="3673"/>
                    <a:pt x="84" y="4161"/>
                  </a:cubicBezTo>
                  <a:lnTo>
                    <a:pt x="1656" y="12793"/>
                  </a:lnTo>
                  <a:cubicBezTo>
                    <a:pt x="1730" y="13218"/>
                    <a:pt x="2118" y="13520"/>
                    <a:pt x="2540" y="13520"/>
                  </a:cubicBezTo>
                  <a:cubicBezTo>
                    <a:pt x="2590" y="13520"/>
                    <a:pt x="2641" y="13516"/>
                    <a:pt x="2692" y="13507"/>
                  </a:cubicBezTo>
                  <a:lnTo>
                    <a:pt x="10038" y="12162"/>
                  </a:lnTo>
                  <a:cubicBezTo>
                    <a:pt x="10526" y="12079"/>
                    <a:pt x="10847" y="11602"/>
                    <a:pt x="10752" y="11126"/>
                  </a:cubicBezTo>
                  <a:lnTo>
                    <a:pt x="9180" y="2494"/>
                  </a:lnTo>
                  <a:cubicBezTo>
                    <a:pt x="9096" y="2064"/>
                    <a:pt x="8726" y="1763"/>
                    <a:pt x="8305" y="1763"/>
                  </a:cubicBezTo>
                  <a:cubicBezTo>
                    <a:pt x="8248" y="1763"/>
                    <a:pt x="8191" y="1768"/>
                    <a:pt x="8133" y="1780"/>
                  </a:cubicBezTo>
                  <a:lnTo>
                    <a:pt x="6847" y="2018"/>
                  </a:lnTo>
                  <a:lnTo>
                    <a:pt x="6799" y="1732"/>
                  </a:lnTo>
                  <a:cubicBezTo>
                    <a:pt x="6745" y="1451"/>
                    <a:pt x="6496" y="1249"/>
                    <a:pt x="6210" y="1249"/>
                  </a:cubicBezTo>
                  <a:cubicBezTo>
                    <a:pt x="6181" y="1249"/>
                    <a:pt x="6151" y="1251"/>
                    <a:pt x="6121" y="1256"/>
                  </a:cubicBezTo>
                  <a:lnTo>
                    <a:pt x="5168" y="1434"/>
                  </a:lnTo>
                  <a:cubicBezTo>
                    <a:pt x="5228" y="1268"/>
                    <a:pt x="5239" y="1089"/>
                    <a:pt x="5204" y="910"/>
                  </a:cubicBezTo>
                  <a:cubicBezTo>
                    <a:pt x="5119" y="380"/>
                    <a:pt x="4655" y="0"/>
                    <a:pt x="4125"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551" name="Google Shape;7551;p75"/>
            <p:cNvSpPr/>
            <p:nvPr/>
          </p:nvSpPr>
          <p:spPr>
            <a:xfrm>
              <a:off x="5919475" y="4220000"/>
              <a:ext cx="46550" cy="38650"/>
            </a:xfrm>
            <a:custGeom>
              <a:avLst/>
              <a:gdLst/>
              <a:ahLst/>
              <a:cxnLst/>
              <a:rect l="l" t="t" r="r" b="b"/>
              <a:pathLst>
                <a:path w="1862" h="1546" extrusionOk="0">
                  <a:moveTo>
                    <a:pt x="1002" y="1"/>
                  </a:moveTo>
                  <a:cubicBezTo>
                    <a:pt x="959" y="1"/>
                    <a:pt x="914" y="5"/>
                    <a:pt x="870" y="12"/>
                  </a:cubicBezTo>
                  <a:cubicBezTo>
                    <a:pt x="191" y="131"/>
                    <a:pt x="1" y="1012"/>
                    <a:pt x="572" y="1405"/>
                  </a:cubicBezTo>
                  <a:cubicBezTo>
                    <a:pt x="710" y="1502"/>
                    <a:pt x="861" y="1545"/>
                    <a:pt x="1007" y="1545"/>
                  </a:cubicBezTo>
                  <a:cubicBezTo>
                    <a:pt x="1453" y="1545"/>
                    <a:pt x="1861" y="1142"/>
                    <a:pt x="1763" y="631"/>
                  </a:cubicBezTo>
                  <a:cubicBezTo>
                    <a:pt x="1699" y="259"/>
                    <a:pt x="1369"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552" name="Google Shape;7552;p75"/>
            <p:cNvSpPr/>
            <p:nvPr/>
          </p:nvSpPr>
          <p:spPr>
            <a:xfrm>
              <a:off x="5972425" y="4208650"/>
              <a:ext cx="96400" cy="33625"/>
            </a:xfrm>
            <a:custGeom>
              <a:avLst/>
              <a:gdLst/>
              <a:ahLst/>
              <a:cxnLst/>
              <a:rect l="l" t="t" r="r" b="b"/>
              <a:pathLst>
                <a:path w="3856" h="1345" extrusionOk="0">
                  <a:moveTo>
                    <a:pt x="3259" y="1"/>
                  </a:moveTo>
                  <a:cubicBezTo>
                    <a:pt x="3223" y="1"/>
                    <a:pt x="3185" y="5"/>
                    <a:pt x="3145" y="14"/>
                  </a:cubicBezTo>
                  <a:lnTo>
                    <a:pt x="3133" y="14"/>
                  </a:lnTo>
                  <a:lnTo>
                    <a:pt x="550" y="478"/>
                  </a:lnTo>
                  <a:cubicBezTo>
                    <a:pt x="0" y="579"/>
                    <a:pt x="116" y="1345"/>
                    <a:pt x="608" y="1345"/>
                  </a:cubicBezTo>
                  <a:cubicBezTo>
                    <a:pt x="639" y="1345"/>
                    <a:pt x="671" y="1342"/>
                    <a:pt x="704" y="1335"/>
                  </a:cubicBezTo>
                  <a:lnTo>
                    <a:pt x="3300" y="871"/>
                  </a:lnTo>
                  <a:cubicBezTo>
                    <a:pt x="3855" y="793"/>
                    <a:pt x="3758" y="1"/>
                    <a:pt x="3259"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553" name="Google Shape;7553;p75"/>
            <p:cNvSpPr/>
            <p:nvPr/>
          </p:nvSpPr>
          <p:spPr>
            <a:xfrm>
              <a:off x="5929300" y="4273875"/>
              <a:ext cx="46550" cy="38650"/>
            </a:xfrm>
            <a:custGeom>
              <a:avLst/>
              <a:gdLst/>
              <a:ahLst/>
              <a:cxnLst/>
              <a:rect l="l" t="t" r="r" b="b"/>
              <a:pathLst>
                <a:path w="1862" h="1546" extrusionOk="0">
                  <a:moveTo>
                    <a:pt x="1002" y="1"/>
                  </a:moveTo>
                  <a:cubicBezTo>
                    <a:pt x="959" y="1"/>
                    <a:pt x="914" y="5"/>
                    <a:pt x="870" y="12"/>
                  </a:cubicBezTo>
                  <a:cubicBezTo>
                    <a:pt x="191" y="131"/>
                    <a:pt x="1" y="1012"/>
                    <a:pt x="560" y="1405"/>
                  </a:cubicBezTo>
                  <a:cubicBezTo>
                    <a:pt x="701" y="1502"/>
                    <a:pt x="854" y="1546"/>
                    <a:pt x="1002" y="1546"/>
                  </a:cubicBezTo>
                  <a:cubicBezTo>
                    <a:pt x="1453" y="1546"/>
                    <a:pt x="1861" y="1142"/>
                    <a:pt x="1763" y="631"/>
                  </a:cubicBezTo>
                  <a:cubicBezTo>
                    <a:pt x="1699" y="259"/>
                    <a:pt x="1369"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554" name="Google Shape;7554;p75"/>
            <p:cNvSpPr/>
            <p:nvPr/>
          </p:nvSpPr>
          <p:spPr>
            <a:xfrm>
              <a:off x="5983175" y="4262500"/>
              <a:ext cx="94000" cy="33750"/>
            </a:xfrm>
            <a:custGeom>
              <a:avLst/>
              <a:gdLst/>
              <a:ahLst/>
              <a:cxnLst/>
              <a:rect l="l" t="t" r="r" b="b"/>
              <a:pathLst>
                <a:path w="3760" h="1350" extrusionOk="0">
                  <a:moveTo>
                    <a:pt x="3144" y="1"/>
                  </a:moveTo>
                  <a:cubicBezTo>
                    <a:pt x="3128" y="1"/>
                    <a:pt x="3112" y="1"/>
                    <a:pt x="3096" y="3"/>
                  </a:cubicBezTo>
                  <a:lnTo>
                    <a:pt x="501" y="467"/>
                  </a:lnTo>
                  <a:cubicBezTo>
                    <a:pt x="0" y="618"/>
                    <a:pt x="125" y="1349"/>
                    <a:pt x="631" y="1349"/>
                  </a:cubicBezTo>
                  <a:cubicBezTo>
                    <a:pt x="643" y="1349"/>
                    <a:pt x="655" y="1349"/>
                    <a:pt x="667" y="1348"/>
                  </a:cubicBezTo>
                  <a:lnTo>
                    <a:pt x="3263" y="872"/>
                  </a:lnTo>
                  <a:cubicBezTo>
                    <a:pt x="3759" y="722"/>
                    <a:pt x="3640" y="1"/>
                    <a:pt x="314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555" name="Google Shape;7555;p75"/>
            <p:cNvSpPr/>
            <p:nvPr/>
          </p:nvSpPr>
          <p:spPr>
            <a:xfrm>
              <a:off x="5939725" y="4331350"/>
              <a:ext cx="46600" cy="38925"/>
            </a:xfrm>
            <a:custGeom>
              <a:avLst/>
              <a:gdLst/>
              <a:ahLst/>
              <a:cxnLst/>
              <a:rect l="l" t="t" r="r" b="b"/>
              <a:pathLst>
                <a:path w="1864" h="1557" extrusionOk="0">
                  <a:moveTo>
                    <a:pt x="1009" y="0"/>
                  </a:moveTo>
                  <a:cubicBezTo>
                    <a:pt x="967" y="0"/>
                    <a:pt x="924" y="4"/>
                    <a:pt x="881" y="11"/>
                  </a:cubicBezTo>
                  <a:cubicBezTo>
                    <a:pt x="203" y="130"/>
                    <a:pt x="0" y="1011"/>
                    <a:pt x="572" y="1416"/>
                  </a:cubicBezTo>
                  <a:cubicBezTo>
                    <a:pt x="710" y="1513"/>
                    <a:pt x="860" y="1556"/>
                    <a:pt x="1007" y="1556"/>
                  </a:cubicBezTo>
                  <a:cubicBezTo>
                    <a:pt x="1454" y="1556"/>
                    <a:pt x="1864" y="1153"/>
                    <a:pt x="1774" y="642"/>
                  </a:cubicBezTo>
                  <a:cubicBezTo>
                    <a:pt x="1700" y="268"/>
                    <a:pt x="1376" y="0"/>
                    <a:pt x="1009"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556" name="Google Shape;7556;p75"/>
            <p:cNvSpPr/>
            <p:nvPr/>
          </p:nvSpPr>
          <p:spPr>
            <a:xfrm>
              <a:off x="5993275" y="4319925"/>
              <a:ext cx="94825" cy="33850"/>
            </a:xfrm>
            <a:custGeom>
              <a:avLst/>
              <a:gdLst/>
              <a:ahLst/>
              <a:cxnLst/>
              <a:rect l="l" t="t" r="r" b="b"/>
              <a:pathLst>
                <a:path w="3793" h="1354" extrusionOk="0">
                  <a:moveTo>
                    <a:pt x="3178" y="1"/>
                  </a:moveTo>
                  <a:cubicBezTo>
                    <a:pt x="3160" y="1"/>
                    <a:pt x="3140" y="2"/>
                    <a:pt x="3121" y="4"/>
                  </a:cubicBezTo>
                  <a:lnTo>
                    <a:pt x="525" y="480"/>
                  </a:lnTo>
                  <a:cubicBezTo>
                    <a:pt x="1" y="605"/>
                    <a:pt x="121" y="1354"/>
                    <a:pt x="613" y="1354"/>
                  </a:cubicBezTo>
                  <a:cubicBezTo>
                    <a:pt x="635" y="1354"/>
                    <a:pt x="657" y="1352"/>
                    <a:pt x="680" y="1349"/>
                  </a:cubicBezTo>
                  <a:lnTo>
                    <a:pt x="3276" y="885"/>
                  </a:lnTo>
                  <a:cubicBezTo>
                    <a:pt x="3792" y="747"/>
                    <a:pt x="3678" y="1"/>
                    <a:pt x="317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557" name="Google Shape;7557;p75"/>
            <p:cNvSpPr/>
            <p:nvPr/>
          </p:nvSpPr>
          <p:spPr>
            <a:xfrm>
              <a:off x="5895375" y="4570625"/>
              <a:ext cx="194100" cy="174100"/>
            </a:xfrm>
            <a:custGeom>
              <a:avLst/>
              <a:gdLst/>
              <a:ahLst/>
              <a:cxnLst/>
              <a:rect l="l" t="t" r="r" b="b"/>
              <a:pathLst>
                <a:path w="7764" h="6964" extrusionOk="0">
                  <a:moveTo>
                    <a:pt x="3934" y="1"/>
                  </a:moveTo>
                  <a:cubicBezTo>
                    <a:pt x="2900" y="1"/>
                    <a:pt x="1883" y="470"/>
                    <a:pt x="1215" y="1346"/>
                  </a:cubicBezTo>
                  <a:lnTo>
                    <a:pt x="6953" y="4978"/>
                  </a:lnTo>
                  <a:cubicBezTo>
                    <a:pt x="7763" y="3406"/>
                    <a:pt x="7251" y="1465"/>
                    <a:pt x="5751" y="525"/>
                  </a:cubicBezTo>
                  <a:cubicBezTo>
                    <a:pt x="5187" y="171"/>
                    <a:pt x="4557" y="1"/>
                    <a:pt x="3934" y="1"/>
                  </a:cubicBezTo>
                  <a:close/>
                  <a:moveTo>
                    <a:pt x="810" y="1989"/>
                  </a:moveTo>
                  <a:lnTo>
                    <a:pt x="810" y="1989"/>
                  </a:lnTo>
                  <a:cubicBezTo>
                    <a:pt x="0" y="3561"/>
                    <a:pt x="524" y="5490"/>
                    <a:pt x="2012" y="6430"/>
                  </a:cubicBezTo>
                  <a:cubicBezTo>
                    <a:pt x="2579" y="6790"/>
                    <a:pt x="3213" y="6963"/>
                    <a:pt x="3839" y="6963"/>
                  </a:cubicBezTo>
                  <a:cubicBezTo>
                    <a:pt x="4870" y="6963"/>
                    <a:pt x="5882" y="6495"/>
                    <a:pt x="6549" y="5621"/>
                  </a:cubicBezTo>
                  <a:lnTo>
                    <a:pt x="810" y="1989"/>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558" name="Google Shape;7558;p75"/>
            <p:cNvSpPr/>
            <p:nvPr/>
          </p:nvSpPr>
          <p:spPr>
            <a:xfrm>
              <a:off x="6259100" y="4197375"/>
              <a:ext cx="151825" cy="141000"/>
            </a:xfrm>
            <a:custGeom>
              <a:avLst/>
              <a:gdLst/>
              <a:ahLst/>
              <a:cxnLst/>
              <a:rect l="l" t="t" r="r" b="b"/>
              <a:pathLst>
                <a:path w="6073" h="5640" extrusionOk="0">
                  <a:moveTo>
                    <a:pt x="3596" y="0"/>
                  </a:moveTo>
                  <a:lnTo>
                    <a:pt x="1203" y="1632"/>
                  </a:lnTo>
                  <a:cubicBezTo>
                    <a:pt x="251" y="2286"/>
                    <a:pt x="1" y="3596"/>
                    <a:pt x="655" y="4560"/>
                  </a:cubicBezTo>
                  <a:lnTo>
                    <a:pt x="763" y="4715"/>
                  </a:lnTo>
                  <a:cubicBezTo>
                    <a:pt x="1171" y="5316"/>
                    <a:pt x="1833" y="5640"/>
                    <a:pt x="2508" y="5640"/>
                  </a:cubicBezTo>
                  <a:cubicBezTo>
                    <a:pt x="2916" y="5640"/>
                    <a:pt x="3328" y="5522"/>
                    <a:pt x="3692" y="5275"/>
                  </a:cubicBezTo>
                  <a:lnTo>
                    <a:pt x="6073" y="3644"/>
                  </a:lnTo>
                  <a:lnTo>
                    <a:pt x="3596" y="0"/>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559" name="Google Shape;7559;p75"/>
            <p:cNvSpPr/>
            <p:nvPr/>
          </p:nvSpPr>
          <p:spPr>
            <a:xfrm>
              <a:off x="6361800" y="4138825"/>
              <a:ext cx="151825" cy="141025"/>
            </a:xfrm>
            <a:custGeom>
              <a:avLst/>
              <a:gdLst/>
              <a:ahLst/>
              <a:cxnLst/>
              <a:rect l="l" t="t" r="r" b="b"/>
              <a:pathLst>
                <a:path w="6073" h="5641" extrusionOk="0">
                  <a:moveTo>
                    <a:pt x="3568" y="1"/>
                  </a:moveTo>
                  <a:cubicBezTo>
                    <a:pt x="3162" y="1"/>
                    <a:pt x="2752" y="119"/>
                    <a:pt x="2393" y="366"/>
                  </a:cubicBezTo>
                  <a:lnTo>
                    <a:pt x="0" y="1997"/>
                  </a:lnTo>
                  <a:lnTo>
                    <a:pt x="2477" y="5640"/>
                  </a:lnTo>
                  <a:lnTo>
                    <a:pt x="4870" y="4009"/>
                  </a:lnTo>
                  <a:cubicBezTo>
                    <a:pt x="5822" y="3354"/>
                    <a:pt x="6072" y="2045"/>
                    <a:pt x="5430" y="1092"/>
                  </a:cubicBezTo>
                  <a:lnTo>
                    <a:pt x="5310" y="926"/>
                  </a:lnTo>
                  <a:cubicBezTo>
                    <a:pt x="4902" y="325"/>
                    <a:pt x="4240" y="1"/>
                    <a:pt x="356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560" name="Google Shape;7560;p75"/>
            <p:cNvSpPr/>
            <p:nvPr/>
          </p:nvSpPr>
          <p:spPr>
            <a:xfrm>
              <a:off x="6214450" y="4488350"/>
              <a:ext cx="268225" cy="266925"/>
            </a:xfrm>
            <a:custGeom>
              <a:avLst/>
              <a:gdLst/>
              <a:ahLst/>
              <a:cxnLst/>
              <a:rect l="l" t="t" r="r" b="b"/>
              <a:pathLst>
                <a:path w="10729" h="10677" extrusionOk="0">
                  <a:moveTo>
                    <a:pt x="4999" y="0"/>
                  </a:moveTo>
                  <a:cubicBezTo>
                    <a:pt x="4821" y="0"/>
                    <a:pt x="4665" y="135"/>
                    <a:pt x="4644" y="327"/>
                  </a:cubicBezTo>
                  <a:lnTo>
                    <a:pt x="4180" y="3804"/>
                  </a:lnTo>
                  <a:lnTo>
                    <a:pt x="703" y="3339"/>
                  </a:lnTo>
                  <a:cubicBezTo>
                    <a:pt x="688" y="3338"/>
                    <a:pt x="674" y="3337"/>
                    <a:pt x="659" y="3337"/>
                  </a:cubicBezTo>
                  <a:cubicBezTo>
                    <a:pt x="474" y="3337"/>
                    <a:pt x="309" y="3473"/>
                    <a:pt x="286" y="3661"/>
                  </a:cubicBezTo>
                  <a:lnTo>
                    <a:pt x="25" y="5637"/>
                  </a:lnTo>
                  <a:cubicBezTo>
                    <a:pt x="1" y="5840"/>
                    <a:pt x="144" y="6030"/>
                    <a:pt x="346" y="6054"/>
                  </a:cubicBezTo>
                  <a:lnTo>
                    <a:pt x="3823" y="6518"/>
                  </a:lnTo>
                  <a:lnTo>
                    <a:pt x="3370" y="9995"/>
                  </a:lnTo>
                  <a:cubicBezTo>
                    <a:pt x="3334" y="10197"/>
                    <a:pt x="3477" y="10388"/>
                    <a:pt x="3692" y="10412"/>
                  </a:cubicBezTo>
                  <a:lnTo>
                    <a:pt x="5656" y="10674"/>
                  </a:lnTo>
                  <a:cubicBezTo>
                    <a:pt x="5671" y="10675"/>
                    <a:pt x="5686" y="10676"/>
                    <a:pt x="5700" y="10676"/>
                  </a:cubicBezTo>
                  <a:cubicBezTo>
                    <a:pt x="5886" y="10676"/>
                    <a:pt x="6051" y="10540"/>
                    <a:pt x="6073" y="10352"/>
                  </a:cubicBezTo>
                  <a:lnTo>
                    <a:pt x="6537" y="6876"/>
                  </a:lnTo>
                  <a:lnTo>
                    <a:pt x="10014" y="7328"/>
                  </a:lnTo>
                  <a:cubicBezTo>
                    <a:pt x="10034" y="7331"/>
                    <a:pt x="10053" y="7333"/>
                    <a:pt x="10072" y="7333"/>
                  </a:cubicBezTo>
                  <a:cubicBezTo>
                    <a:pt x="10252" y="7333"/>
                    <a:pt x="10409" y="7189"/>
                    <a:pt x="10431" y="7007"/>
                  </a:cubicBezTo>
                  <a:lnTo>
                    <a:pt x="10693" y="5042"/>
                  </a:lnTo>
                  <a:cubicBezTo>
                    <a:pt x="10728" y="4828"/>
                    <a:pt x="10573" y="4649"/>
                    <a:pt x="10371" y="4613"/>
                  </a:cubicBezTo>
                  <a:lnTo>
                    <a:pt x="6894" y="4161"/>
                  </a:lnTo>
                  <a:lnTo>
                    <a:pt x="7359" y="684"/>
                  </a:lnTo>
                  <a:cubicBezTo>
                    <a:pt x="7383" y="470"/>
                    <a:pt x="7240" y="291"/>
                    <a:pt x="7037" y="256"/>
                  </a:cubicBezTo>
                  <a:lnTo>
                    <a:pt x="5061" y="6"/>
                  </a:lnTo>
                  <a:cubicBezTo>
                    <a:pt x="5040" y="2"/>
                    <a:pt x="5019" y="0"/>
                    <a:pt x="4999"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561" name="Google Shape;7561;p75"/>
            <p:cNvSpPr/>
            <p:nvPr/>
          </p:nvSpPr>
          <p:spPr>
            <a:xfrm>
              <a:off x="5077400" y="921825"/>
              <a:ext cx="270900" cy="337450"/>
            </a:xfrm>
            <a:custGeom>
              <a:avLst/>
              <a:gdLst/>
              <a:ahLst/>
              <a:cxnLst/>
              <a:rect l="l" t="t" r="r" b="b"/>
              <a:pathLst>
                <a:path w="10836" h="13498" extrusionOk="0">
                  <a:moveTo>
                    <a:pt x="4145" y="412"/>
                  </a:moveTo>
                  <a:cubicBezTo>
                    <a:pt x="4431" y="412"/>
                    <a:pt x="4712" y="584"/>
                    <a:pt x="4763" y="971"/>
                  </a:cubicBezTo>
                  <a:cubicBezTo>
                    <a:pt x="4799" y="1173"/>
                    <a:pt x="4751" y="1364"/>
                    <a:pt x="4620" y="1518"/>
                  </a:cubicBezTo>
                  <a:lnTo>
                    <a:pt x="3823" y="1661"/>
                  </a:lnTo>
                  <a:cubicBezTo>
                    <a:pt x="3656" y="1566"/>
                    <a:pt x="3537" y="1399"/>
                    <a:pt x="3501" y="1209"/>
                  </a:cubicBezTo>
                  <a:cubicBezTo>
                    <a:pt x="3386" y="709"/>
                    <a:pt x="3770" y="412"/>
                    <a:pt x="4145" y="412"/>
                  </a:cubicBezTo>
                  <a:close/>
                  <a:moveTo>
                    <a:pt x="7831" y="2726"/>
                  </a:moveTo>
                  <a:cubicBezTo>
                    <a:pt x="8094" y="2726"/>
                    <a:pt x="8329" y="2907"/>
                    <a:pt x="8383" y="3185"/>
                  </a:cubicBezTo>
                  <a:lnTo>
                    <a:pt x="9776" y="10746"/>
                  </a:lnTo>
                  <a:cubicBezTo>
                    <a:pt x="9823" y="11043"/>
                    <a:pt x="9621" y="11329"/>
                    <a:pt x="9323" y="11377"/>
                  </a:cubicBezTo>
                  <a:lnTo>
                    <a:pt x="3061" y="12520"/>
                  </a:lnTo>
                  <a:cubicBezTo>
                    <a:pt x="3026" y="12527"/>
                    <a:pt x="2991" y="12530"/>
                    <a:pt x="2956" y="12530"/>
                  </a:cubicBezTo>
                  <a:cubicBezTo>
                    <a:pt x="2699" y="12530"/>
                    <a:pt x="2472" y="12342"/>
                    <a:pt x="2430" y="12079"/>
                  </a:cubicBezTo>
                  <a:lnTo>
                    <a:pt x="1049" y="4507"/>
                  </a:lnTo>
                  <a:cubicBezTo>
                    <a:pt x="989" y="4209"/>
                    <a:pt x="1191" y="3935"/>
                    <a:pt x="1489" y="3876"/>
                  </a:cubicBezTo>
                  <a:lnTo>
                    <a:pt x="2239" y="3745"/>
                  </a:lnTo>
                  <a:cubicBezTo>
                    <a:pt x="2271" y="3954"/>
                    <a:pt x="2449" y="4099"/>
                    <a:pt x="2653" y="4099"/>
                  </a:cubicBezTo>
                  <a:cubicBezTo>
                    <a:pt x="2681" y="4099"/>
                    <a:pt x="2710" y="4096"/>
                    <a:pt x="2739" y="4090"/>
                  </a:cubicBezTo>
                  <a:lnTo>
                    <a:pt x="6656" y="3376"/>
                  </a:lnTo>
                  <a:cubicBezTo>
                    <a:pt x="6883" y="3340"/>
                    <a:pt x="7049" y="3102"/>
                    <a:pt x="7002" y="2876"/>
                  </a:cubicBezTo>
                  <a:lnTo>
                    <a:pt x="7740" y="2733"/>
                  </a:lnTo>
                  <a:cubicBezTo>
                    <a:pt x="7770" y="2728"/>
                    <a:pt x="7801" y="2726"/>
                    <a:pt x="7831" y="2726"/>
                  </a:cubicBezTo>
                  <a:close/>
                  <a:moveTo>
                    <a:pt x="4135" y="1"/>
                  </a:moveTo>
                  <a:cubicBezTo>
                    <a:pt x="4071" y="1"/>
                    <a:pt x="4006" y="6"/>
                    <a:pt x="3942" y="18"/>
                  </a:cubicBezTo>
                  <a:cubicBezTo>
                    <a:pt x="3346" y="125"/>
                    <a:pt x="2954" y="697"/>
                    <a:pt x="3061" y="1280"/>
                  </a:cubicBezTo>
                  <a:cubicBezTo>
                    <a:pt x="3096" y="1459"/>
                    <a:pt x="3168" y="1626"/>
                    <a:pt x="3275" y="1756"/>
                  </a:cubicBezTo>
                  <a:lnTo>
                    <a:pt x="2501" y="1899"/>
                  </a:lnTo>
                  <a:cubicBezTo>
                    <a:pt x="2180" y="1959"/>
                    <a:pt x="1977" y="2268"/>
                    <a:pt x="2025" y="2590"/>
                  </a:cubicBezTo>
                  <a:lnTo>
                    <a:pt x="2084" y="2864"/>
                  </a:lnTo>
                  <a:lnTo>
                    <a:pt x="799" y="3102"/>
                  </a:lnTo>
                  <a:cubicBezTo>
                    <a:pt x="322" y="3185"/>
                    <a:pt x="1" y="3650"/>
                    <a:pt x="84" y="4126"/>
                  </a:cubicBezTo>
                  <a:lnTo>
                    <a:pt x="1656" y="12758"/>
                  </a:lnTo>
                  <a:cubicBezTo>
                    <a:pt x="1741" y="13194"/>
                    <a:pt x="2111" y="13497"/>
                    <a:pt x="2538" y="13497"/>
                  </a:cubicBezTo>
                  <a:cubicBezTo>
                    <a:pt x="2588" y="13497"/>
                    <a:pt x="2640" y="13493"/>
                    <a:pt x="2692" y="13484"/>
                  </a:cubicBezTo>
                  <a:lnTo>
                    <a:pt x="10038" y="12139"/>
                  </a:lnTo>
                  <a:cubicBezTo>
                    <a:pt x="10514" y="12043"/>
                    <a:pt x="10836" y="11579"/>
                    <a:pt x="10752" y="11103"/>
                  </a:cubicBezTo>
                  <a:lnTo>
                    <a:pt x="9181" y="2471"/>
                  </a:lnTo>
                  <a:cubicBezTo>
                    <a:pt x="9097" y="2041"/>
                    <a:pt x="8726" y="1740"/>
                    <a:pt x="8305" y="1740"/>
                  </a:cubicBezTo>
                  <a:cubicBezTo>
                    <a:pt x="8248" y="1740"/>
                    <a:pt x="8191" y="1745"/>
                    <a:pt x="8133" y="1756"/>
                  </a:cubicBezTo>
                  <a:lnTo>
                    <a:pt x="6847" y="1995"/>
                  </a:lnTo>
                  <a:lnTo>
                    <a:pt x="6799" y="1721"/>
                  </a:lnTo>
                  <a:cubicBezTo>
                    <a:pt x="6746" y="1435"/>
                    <a:pt x="6497" y="1235"/>
                    <a:pt x="6225" y="1235"/>
                  </a:cubicBezTo>
                  <a:cubicBezTo>
                    <a:pt x="6190" y="1235"/>
                    <a:pt x="6155" y="1238"/>
                    <a:pt x="6121" y="1245"/>
                  </a:cubicBezTo>
                  <a:lnTo>
                    <a:pt x="5168" y="1411"/>
                  </a:lnTo>
                  <a:cubicBezTo>
                    <a:pt x="5228" y="1245"/>
                    <a:pt x="5228" y="1066"/>
                    <a:pt x="5204" y="899"/>
                  </a:cubicBezTo>
                  <a:cubicBezTo>
                    <a:pt x="5109" y="370"/>
                    <a:pt x="4646" y="1"/>
                    <a:pt x="4135"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562" name="Google Shape;7562;p75"/>
            <p:cNvSpPr/>
            <p:nvPr/>
          </p:nvSpPr>
          <p:spPr>
            <a:xfrm>
              <a:off x="5125325" y="1043050"/>
              <a:ext cx="46550" cy="38675"/>
            </a:xfrm>
            <a:custGeom>
              <a:avLst/>
              <a:gdLst/>
              <a:ahLst/>
              <a:cxnLst/>
              <a:rect l="l" t="t" r="r" b="b"/>
              <a:pathLst>
                <a:path w="1862" h="1547" extrusionOk="0">
                  <a:moveTo>
                    <a:pt x="1016" y="1"/>
                  </a:moveTo>
                  <a:cubicBezTo>
                    <a:pt x="968" y="1"/>
                    <a:pt x="919" y="5"/>
                    <a:pt x="870" y="15"/>
                  </a:cubicBezTo>
                  <a:cubicBezTo>
                    <a:pt x="191" y="134"/>
                    <a:pt x="1" y="1015"/>
                    <a:pt x="560" y="1408"/>
                  </a:cubicBezTo>
                  <a:cubicBezTo>
                    <a:pt x="700" y="1504"/>
                    <a:pt x="851" y="1547"/>
                    <a:pt x="997" y="1547"/>
                  </a:cubicBezTo>
                  <a:cubicBezTo>
                    <a:pt x="1451" y="1547"/>
                    <a:pt x="1862" y="1138"/>
                    <a:pt x="1763" y="634"/>
                  </a:cubicBezTo>
                  <a:cubicBezTo>
                    <a:pt x="1700" y="266"/>
                    <a:pt x="1377" y="1"/>
                    <a:pt x="1016"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563" name="Google Shape;7563;p75"/>
            <p:cNvSpPr/>
            <p:nvPr/>
          </p:nvSpPr>
          <p:spPr>
            <a:xfrm>
              <a:off x="5178175" y="1031775"/>
              <a:ext cx="96200" cy="33875"/>
            </a:xfrm>
            <a:custGeom>
              <a:avLst/>
              <a:gdLst/>
              <a:ahLst/>
              <a:cxnLst/>
              <a:rect l="l" t="t" r="r" b="b"/>
              <a:pathLst>
                <a:path w="3848" h="1355" extrusionOk="0">
                  <a:moveTo>
                    <a:pt x="3261" y="1"/>
                  </a:moveTo>
                  <a:cubicBezTo>
                    <a:pt x="3226" y="1"/>
                    <a:pt x="3189" y="5"/>
                    <a:pt x="3149" y="14"/>
                  </a:cubicBezTo>
                  <a:lnTo>
                    <a:pt x="3137" y="14"/>
                  </a:lnTo>
                  <a:lnTo>
                    <a:pt x="542" y="490"/>
                  </a:lnTo>
                  <a:cubicBezTo>
                    <a:pt x="0" y="580"/>
                    <a:pt x="111" y="1354"/>
                    <a:pt x="620" y="1354"/>
                  </a:cubicBezTo>
                  <a:cubicBezTo>
                    <a:pt x="648" y="1354"/>
                    <a:pt x="678" y="1352"/>
                    <a:pt x="709" y="1347"/>
                  </a:cubicBezTo>
                  <a:lnTo>
                    <a:pt x="3292" y="871"/>
                  </a:lnTo>
                  <a:cubicBezTo>
                    <a:pt x="3847" y="793"/>
                    <a:pt x="3750" y="1"/>
                    <a:pt x="3261"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564" name="Google Shape;7564;p75"/>
            <p:cNvSpPr/>
            <p:nvPr/>
          </p:nvSpPr>
          <p:spPr>
            <a:xfrm>
              <a:off x="5135150" y="1097000"/>
              <a:ext cx="46325" cy="38650"/>
            </a:xfrm>
            <a:custGeom>
              <a:avLst/>
              <a:gdLst/>
              <a:ahLst/>
              <a:cxnLst/>
              <a:rect l="l" t="t" r="r" b="b"/>
              <a:pathLst>
                <a:path w="1853" h="1546" extrusionOk="0">
                  <a:moveTo>
                    <a:pt x="1002" y="1"/>
                  </a:moveTo>
                  <a:cubicBezTo>
                    <a:pt x="959" y="1"/>
                    <a:pt x="914" y="4"/>
                    <a:pt x="870" y="12"/>
                  </a:cubicBezTo>
                  <a:cubicBezTo>
                    <a:pt x="191" y="131"/>
                    <a:pt x="1" y="1012"/>
                    <a:pt x="560" y="1405"/>
                  </a:cubicBezTo>
                  <a:cubicBezTo>
                    <a:pt x="701" y="1502"/>
                    <a:pt x="853" y="1545"/>
                    <a:pt x="1000" y="1545"/>
                  </a:cubicBezTo>
                  <a:cubicBezTo>
                    <a:pt x="1449" y="1545"/>
                    <a:pt x="1852" y="1142"/>
                    <a:pt x="1763" y="631"/>
                  </a:cubicBezTo>
                  <a:cubicBezTo>
                    <a:pt x="1699" y="259"/>
                    <a:pt x="1369"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565" name="Google Shape;7565;p75"/>
            <p:cNvSpPr/>
            <p:nvPr/>
          </p:nvSpPr>
          <p:spPr>
            <a:xfrm>
              <a:off x="5189025" y="1085650"/>
              <a:ext cx="93800" cy="33725"/>
            </a:xfrm>
            <a:custGeom>
              <a:avLst/>
              <a:gdLst/>
              <a:ahLst/>
              <a:cxnLst/>
              <a:rect l="l" t="t" r="r" b="b"/>
              <a:pathLst>
                <a:path w="3752" h="1349" extrusionOk="0">
                  <a:moveTo>
                    <a:pt x="3132" y="0"/>
                  </a:moveTo>
                  <a:cubicBezTo>
                    <a:pt x="3121" y="0"/>
                    <a:pt x="3109" y="1"/>
                    <a:pt x="3096" y="2"/>
                  </a:cubicBezTo>
                  <a:lnTo>
                    <a:pt x="501" y="478"/>
                  </a:lnTo>
                  <a:cubicBezTo>
                    <a:pt x="0" y="618"/>
                    <a:pt x="125" y="1348"/>
                    <a:pt x="620" y="1348"/>
                  </a:cubicBezTo>
                  <a:cubicBezTo>
                    <a:pt x="632" y="1348"/>
                    <a:pt x="644" y="1348"/>
                    <a:pt x="656" y="1347"/>
                  </a:cubicBezTo>
                  <a:lnTo>
                    <a:pt x="3251" y="871"/>
                  </a:lnTo>
                  <a:cubicBezTo>
                    <a:pt x="3751" y="731"/>
                    <a:pt x="3638" y="0"/>
                    <a:pt x="313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566" name="Google Shape;7566;p75"/>
            <p:cNvSpPr/>
            <p:nvPr/>
          </p:nvSpPr>
          <p:spPr>
            <a:xfrm>
              <a:off x="5145575" y="1154450"/>
              <a:ext cx="46625" cy="38900"/>
            </a:xfrm>
            <a:custGeom>
              <a:avLst/>
              <a:gdLst/>
              <a:ahLst/>
              <a:cxnLst/>
              <a:rect l="l" t="t" r="r" b="b"/>
              <a:pathLst>
                <a:path w="1865" h="1556" extrusionOk="0">
                  <a:moveTo>
                    <a:pt x="1014" y="1"/>
                  </a:moveTo>
                  <a:cubicBezTo>
                    <a:pt x="970" y="1"/>
                    <a:pt x="926" y="4"/>
                    <a:pt x="881" y="12"/>
                  </a:cubicBezTo>
                  <a:cubicBezTo>
                    <a:pt x="191" y="131"/>
                    <a:pt x="0" y="1012"/>
                    <a:pt x="572" y="1417"/>
                  </a:cubicBezTo>
                  <a:cubicBezTo>
                    <a:pt x="709" y="1513"/>
                    <a:pt x="857" y="1556"/>
                    <a:pt x="1002" y="1556"/>
                  </a:cubicBezTo>
                  <a:cubicBezTo>
                    <a:pt x="1451" y="1556"/>
                    <a:pt x="1864" y="1147"/>
                    <a:pt x="1774" y="643"/>
                  </a:cubicBezTo>
                  <a:cubicBezTo>
                    <a:pt x="1700" y="260"/>
                    <a:pt x="1378" y="1"/>
                    <a:pt x="101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567" name="Google Shape;7567;p75"/>
            <p:cNvSpPr/>
            <p:nvPr/>
          </p:nvSpPr>
          <p:spPr>
            <a:xfrm>
              <a:off x="5199050" y="1143050"/>
              <a:ext cx="94900" cy="34125"/>
            </a:xfrm>
            <a:custGeom>
              <a:avLst/>
              <a:gdLst/>
              <a:ahLst/>
              <a:cxnLst/>
              <a:rect l="l" t="t" r="r" b="b"/>
              <a:pathLst>
                <a:path w="3796" h="1365" extrusionOk="0">
                  <a:moveTo>
                    <a:pt x="3170" y="0"/>
                  </a:moveTo>
                  <a:cubicBezTo>
                    <a:pt x="3151" y="0"/>
                    <a:pt x="3132" y="1"/>
                    <a:pt x="3112" y="4"/>
                  </a:cubicBezTo>
                  <a:lnTo>
                    <a:pt x="528" y="480"/>
                  </a:lnTo>
                  <a:cubicBezTo>
                    <a:pt x="0" y="606"/>
                    <a:pt x="114" y="1364"/>
                    <a:pt x="625" y="1364"/>
                  </a:cubicBezTo>
                  <a:cubicBezTo>
                    <a:pt x="644" y="1364"/>
                    <a:pt x="663" y="1363"/>
                    <a:pt x="683" y="1361"/>
                  </a:cubicBezTo>
                  <a:lnTo>
                    <a:pt x="3279" y="885"/>
                  </a:lnTo>
                  <a:cubicBezTo>
                    <a:pt x="3796" y="758"/>
                    <a:pt x="3681" y="0"/>
                    <a:pt x="3170"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568" name="Google Shape;7568;p75"/>
            <p:cNvSpPr/>
            <p:nvPr/>
          </p:nvSpPr>
          <p:spPr>
            <a:xfrm>
              <a:off x="5100925" y="1393950"/>
              <a:ext cx="194400" cy="174175"/>
            </a:xfrm>
            <a:custGeom>
              <a:avLst/>
              <a:gdLst/>
              <a:ahLst/>
              <a:cxnLst/>
              <a:rect l="l" t="t" r="r" b="b"/>
              <a:pathLst>
                <a:path w="7776" h="6967" extrusionOk="0">
                  <a:moveTo>
                    <a:pt x="3932" y="1"/>
                  </a:moveTo>
                  <a:cubicBezTo>
                    <a:pt x="2904" y="1"/>
                    <a:pt x="1893" y="465"/>
                    <a:pt x="1227" y="1338"/>
                  </a:cubicBezTo>
                  <a:lnTo>
                    <a:pt x="6966" y="4969"/>
                  </a:lnTo>
                  <a:cubicBezTo>
                    <a:pt x="7775" y="3398"/>
                    <a:pt x="7251" y="1469"/>
                    <a:pt x="5751" y="528"/>
                  </a:cubicBezTo>
                  <a:cubicBezTo>
                    <a:pt x="5188" y="173"/>
                    <a:pt x="4557" y="1"/>
                    <a:pt x="3932" y="1"/>
                  </a:cubicBezTo>
                  <a:close/>
                  <a:moveTo>
                    <a:pt x="822" y="1993"/>
                  </a:moveTo>
                  <a:lnTo>
                    <a:pt x="822" y="1993"/>
                  </a:lnTo>
                  <a:cubicBezTo>
                    <a:pt x="0" y="3553"/>
                    <a:pt x="524" y="5493"/>
                    <a:pt x="2024" y="6434"/>
                  </a:cubicBezTo>
                  <a:cubicBezTo>
                    <a:pt x="2586" y="6793"/>
                    <a:pt x="3217" y="6966"/>
                    <a:pt x="3842" y="6966"/>
                  </a:cubicBezTo>
                  <a:cubicBezTo>
                    <a:pt x="4875" y="6966"/>
                    <a:pt x="5893" y="6495"/>
                    <a:pt x="6561" y="5612"/>
                  </a:cubicBezTo>
                  <a:lnTo>
                    <a:pt x="822" y="1993"/>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569" name="Google Shape;7569;p75"/>
            <p:cNvSpPr/>
            <p:nvPr/>
          </p:nvSpPr>
          <p:spPr>
            <a:xfrm>
              <a:off x="5464650" y="1020500"/>
              <a:ext cx="152125" cy="141000"/>
            </a:xfrm>
            <a:custGeom>
              <a:avLst/>
              <a:gdLst/>
              <a:ahLst/>
              <a:cxnLst/>
              <a:rect l="l" t="t" r="r" b="b"/>
              <a:pathLst>
                <a:path w="6085" h="5640" extrusionOk="0">
                  <a:moveTo>
                    <a:pt x="3620" y="0"/>
                  </a:moveTo>
                  <a:lnTo>
                    <a:pt x="1215" y="1631"/>
                  </a:lnTo>
                  <a:cubicBezTo>
                    <a:pt x="251" y="2286"/>
                    <a:pt x="1" y="3596"/>
                    <a:pt x="656" y="4560"/>
                  </a:cubicBezTo>
                  <a:lnTo>
                    <a:pt x="763" y="4715"/>
                  </a:lnTo>
                  <a:cubicBezTo>
                    <a:pt x="1171" y="5316"/>
                    <a:pt x="1833" y="5640"/>
                    <a:pt x="2508" y="5640"/>
                  </a:cubicBezTo>
                  <a:cubicBezTo>
                    <a:pt x="2916" y="5640"/>
                    <a:pt x="3328" y="5521"/>
                    <a:pt x="3692" y="5275"/>
                  </a:cubicBezTo>
                  <a:lnTo>
                    <a:pt x="6085" y="3644"/>
                  </a:lnTo>
                  <a:lnTo>
                    <a:pt x="3620" y="0"/>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570" name="Google Shape;7570;p75"/>
            <p:cNvSpPr/>
            <p:nvPr/>
          </p:nvSpPr>
          <p:spPr>
            <a:xfrm>
              <a:off x="5567350" y="962250"/>
              <a:ext cx="152125" cy="140725"/>
            </a:xfrm>
            <a:custGeom>
              <a:avLst/>
              <a:gdLst/>
              <a:ahLst/>
              <a:cxnLst/>
              <a:rect l="l" t="t" r="r" b="b"/>
              <a:pathLst>
                <a:path w="6085" h="5629" extrusionOk="0">
                  <a:moveTo>
                    <a:pt x="3577" y="1"/>
                  </a:moveTo>
                  <a:cubicBezTo>
                    <a:pt x="3169" y="1"/>
                    <a:pt x="2757" y="119"/>
                    <a:pt x="2394" y="366"/>
                  </a:cubicBezTo>
                  <a:lnTo>
                    <a:pt x="1" y="1985"/>
                  </a:lnTo>
                  <a:lnTo>
                    <a:pt x="2489" y="5628"/>
                  </a:lnTo>
                  <a:lnTo>
                    <a:pt x="4882" y="4009"/>
                  </a:lnTo>
                  <a:cubicBezTo>
                    <a:pt x="5835" y="3354"/>
                    <a:pt x="6085" y="2044"/>
                    <a:pt x="5430" y="1080"/>
                  </a:cubicBezTo>
                  <a:lnTo>
                    <a:pt x="5323" y="925"/>
                  </a:lnTo>
                  <a:cubicBezTo>
                    <a:pt x="4914" y="324"/>
                    <a:pt x="4252" y="1"/>
                    <a:pt x="3577"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571" name="Google Shape;7571;p75"/>
            <p:cNvSpPr/>
            <p:nvPr/>
          </p:nvSpPr>
          <p:spPr>
            <a:xfrm>
              <a:off x="5420300" y="1311750"/>
              <a:ext cx="267925" cy="266650"/>
            </a:xfrm>
            <a:custGeom>
              <a:avLst/>
              <a:gdLst/>
              <a:ahLst/>
              <a:cxnLst/>
              <a:rect l="l" t="t" r="r" b="b"/>
              <a:pathLst>
                <a:path w="10717" h="10666" extrusionOk="0">
                  <a:moveTo>
                    <a:pt x="4999" y="1"/>
                  </a:moveTo>
                  <a:cubicBezTo>
                    <a:pt x="4821" y="1"/>
                    <a:pt x="4666" y="136"/>
                    <a:pt x="4644" y="328"/>
                  </a:cubicBezTo>
                  <a:lnTo>
                    <a:pt x="4180" y="3805"/>
                  </a:lnTo>
                  <a:lnTo>
                    <a:pt x="703" y="3340"/>
                  </a:lnTo>
                  <a:cubicBezTo>
                    <a:pt x="688" y="3338"/>
                    <a:pt x="674" y="3338"/>
                    <a:pt x="659" y="3338"/>
                  </a:cubicBezTo>
                  <a:cubicBezTo>
                    <a:pt x="474" y="3338"/>
                    <a:pt x="309" y="3474"/>
                    <a:pt x="287" y="3662"/>
                  </a:cubicBezTo>
                  <a:lnTo>
                    <a:pt x="37" y="5626"/>
                  </a:lnTo>
                  <a:cubicBezTo>
                    <a:pt x="1" y="5829"/>
                    <a:pt x="144" y="6019"/>
                    <a:pt x="346" y="6043"/>
                  </a:cubicBezTo>
                  <a:lnTo>
                    <a:pt x="3823" y="6507"/>
                  </a:lnTo>
                  <a:lnTo>
                    <a:pt x="3370" y="9984"/>
                  </a:lnTo>
                  <a:cubicBezTo>
                    <a:pt x="3335" y="10186"/>
                    <a:pt x="3477" y="10377"/>
                    <a:pt x="3692" y="10401"/>
                  </a:cubicBezTo>
                  <a:lnTo>
                    <a:pt x="5656" y="10663"/>
                  </a:lnTo>
                  <a:cubicBezTo>
                    <a:pt x="5671" y="10664"/>
                    <a:pt x="5686" y="10665"/>
                    <a:pt x="5700" y="10665"/>
                  </a:cubicBezTo>
                  <a:cubicBezTo>
                    <a:pt x="5886" y="10665"/>
                    <a:pt x="6051" y="10529"/>
                    <a:pt x="6073" y="10341"/>
                  </a:cubicBezTo>
                  <a:lnTo>
                    <a:pt x="6537" y="6864"/>
                  </a:lnTo>
                  <a:lnTo>
                    <a:pt x="10014" y="7329"/>
                  </a:lnTo>
                  <a:cubicBezTo>
                    <a:pt x="10029" y="7331"/>
                    <a:pt x="10044" y="7331"/>
                    <a:pt x="10058" y="7331"/>
                  </a:cubicBezTo>
                  <a:cubicBezTo>
                    <a:pt x="10243" y="7331"/>
                    <a:pt x="10409" y="7195"/>
                    <a:pt x="10431" y="7007"/>
                  </a:cubicBezTo>
                  <a:lnTo>
                    <a:pt x="10693" y="5031"/>
                  </a:lnTo>
                  <a:cubicBezTo>
                    <a:pt x="10716" y="4828"/>
                    <a:pt x="10574" y="4638"/>
                    <a:pt x="10371" y="4614"/>
                  </a:cubicBezTo>
                  <a:lnTo>
                    <a:pt x="6895" y="4150"/>
                  </a:lnTo>
                  <a:lnTo>
                    <a:pt x="7347" y="673"/>
                  </a:lnTo>
                  <a:cubicBezTo>
                    <a:pt x="7383" y="471"/>
                    <a:pt x="7240" y="280"/>
                    <a:pt x="7026" y="256"/>
                  </a:cubicBezTo>
                  <a:lnTo>
                    <a:pt x="5061" y="6"/>
                  </a:lnTo>
                  <a:cubicBezTo>
                    <a:pt x="5040" y="3"/>
                    <a:pt x="5019" y="1"/>
                    <a:pt x="4999"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572" name="Google Shape;7572;p75"/>
            <p:cNvSpPr/>
            <p:nvPr/>
          </p:nvSpPr>
          <p:spPr>
            <a:xfrm>
              <a:off x="5077100" y="1715975"/>
              <a:ext cx="271200" cy="337725"/>
            </a:xfrm>
            <a:custGeom>
              <a:avLst/>
              <a:gdLst/>
              <a:ahLst/>
              <a:cxnLst/>
              <a:rect l="l" t="t" r="r" b="b"/>
              <a:pathLst>
                <a:path w="10848" h="13509" extrusionOk="0">
                  <a:moveTo>
                    <a:pt x="4153" y="414"/>
                  </a:moveTo>
                  <a:cubicBezTo>
                    <a:pt x="4440" y="414"/>
                    <a:pt x="4724" y="589"/>
                    <a:pt x="4775" y="982"/>
                  </a:cubicBezTo>
                  <a:cubicBezTo>
                    <a:pt x="4811" y="1173"/>
                    <a:pt x="4763" y="1375"/>
                    <a:pt x="4632" y="1518"/>
                  </a:cubicBezTo>
                  <a:lnTo>
                    <a:pt x="3835" y="1673"/>
                  </a:lnTo>
                  <a:cubicBezTo>
                    <a:pt x="3668" y="1578"/>
                    <a:pt x="3549" y="1411"/>
                    <a:pt x="3513" y="1209"/>
                  </a:cubicBezTo>
                  <a:cubicBezTo>
                    <a:pt x="3399" y="710"/>
                    <a:pt x="3779" y="414"/>
                    <a:pt x="4153" y="414"/>
                  </a:cubicBezTo>
                  <a:close/>
                  <a:moveTo>
                    <a:pt x="7868" y="2734"/>
                  </a:moveTo>
                  <a:cubicBezTo>
                    <a:pt x="8126" y="2734"/>
                    <a:pt x="8354" y="2923"/>
                    <a:pt x="8407" y="3185"/>
                  </a:cubicBezTo>
                  <a:lnTo>
                    <a:pt x="9788" y="10746"/>
                  </a:lnTo>
                  <a:cubicBezTo>
                    <a:pt x="9835" y="11043"/>
                    <a:pt x="9633" y="11329"/>
                    <a:pt x="9335" y="11377"/>
                  </a:cubicBezTo>
                  <a:lnTo>
                    <a:pt x="3073" y="12520"/>
                  </a:lnTo>
                  <a:cubicBezTo>
                    <a:pt x="3038" y="12527"/>
                    <a:pt x="3003" y="12530"/>
                    <a:pt x="2968" y="12530"/>
                  </a:cubicBezTo>
                  <a:cubicBezTo>
                    <a:pt x="2711" y="12530"/>
                    <a:pt x="2484" y="12342"/>
                    <a:pt x="2442" y="12079"/>
                  </a:cubicBezTo>
                  <a:lnTo>
                    <a:pt x="1061" y="4519"/>
                  </a:lnTo>
                  <a:cubicBezTo>
                    <a:pt x="1013" y="4221"/>
                    <a:pt x="1203" y="3935"/>
                    <a:pt x="1513" y="3888"/>
                  </a:cubicBezTo>
                  <a:lnTo>
                    <a:pt x="2251" y="3745"/>
                  </a:lnTo>
                  <a:cubicBezTo>
                    <a:pt x="2294" y="3960"/>
                    <a:pt x="2483" y="4107"/>
                    <a:pt x="2695" y="4107"/>
                  </a:cubicBezTo>
                  <a:cubicBezTo>
                    <a:pt x="2717" y="4107"/>
                    <a:pt x="2740" y="4105"/>
                    <a:pt x="2763" y="4102"/>
                  </a:cubicBezTo>
                  <a:lnTo>
                    <a:pt x="6668" y="3387"/>
                  </a:lnTo>
                  <a:cubicBezTo>
                    <a:pt x="6907" y="3340"/>
                    <a:pt x="7061" y="3114"/>
                    <a:pt x="7026" y="2875"/>
                  </a:cubicBezTo>
                  <a:lnTo>
                    <a:pt x="7764" y="2745"/>
                  </a:lnTo>
                  <a:cubicBezTo>
                    <a:pt x="7799" y="2737"/>
                    <a:pt x="7834" y="2734"/>
                    <a:pt x="7868" y="2734"/>
                  </a:cubicBezTo>
                  <a:close/>
                  <a:moveTo>
                    <a:pt x="4147" y="0"/>
                  </a:moveTo>
                  <a:cubicBezTo>
                    <a:pt x="4083" y="0"/>
                    <a:pt x="4018" y="6"/>
                    <a:pt x="3954" y="18"/>
                  </a:cubicBezTo>
                  <a:cubicBezTo>
                    <a:pt x="3358" y="125"/>
                    <a:pt x="2966" y="697"/>
                    <a:pt x="3073" y="1292"/>
                  </a:cubicBezTo>
                  <a:cubicBezTo>
                    <a:pt x="3108" y="1459"/>
                    <a:pt x="3180" y="1625"/>
                    <a:pt x="3287" y="1768"/>
                  </a:cubicBezTo>
                  <a:lnTo>
                    <a:pt x="2513" y="1911"/>
                  </a:lnTo>
                  <a:cubicBezTo>
                    <a:pt x="2192" y="1971"/>
                    <a:pt x="1989" y="2280"/>
                    <a:pt x="2037" y="2602"/>
                  </a:cubicBezTo>
                  <a:lnTo>
                    <a:pt x="2096" y="2875"/>
                  </a:lnTo>
                  <a:lnTo>
                    <a:pt x="811" y="3114"/>
                  </a:lnTo>
                  <a:cubicBezTo>
                    <a:pt x="322" y="3197"/>
                    <a:pt x="1" y="3661"/>
                    <a:pt x="96" y="4149"/>
                  </a:cubicBezTo>
                  <a:lnTo>
                    <a:pt x="1668" y="12770"/>
                  </a:lnTo>
                  <a:cubicBezTo>
                    <a:pt x="1742" y="13206"/>
                    <a:pt x="2121" y="13509"/>
                    <a:pt x="2549" y="13509"/>
                  </a:cubicBezTo>
                  <a:cubicBezTo>
                    <a:pt x="2600" y="13509"/>
                    <a:pt x="2652" y="13505"/>
                    <a:pt x="2704" y="13496"/>
                  </a:cubicBezTo>
                  <a:lnTo>
                    <a:pt x="10038" y="12150"/>
                  </a:lnTo>
                  <a:cubicBezTo>
                    <a:pt x="10526" y="12067"/>
                    <a:pt x="10848" y="11603"/>
                    <a:pt x="10752" y="11115"/>
                  </a:cubicBezTo>
                  <a:lnTo>
                    <a:pt x="9181" y="2483"/>
                  </a:lnTo>
                  <a:cubicBezTo>
                    <a:pt x="9097" y="2052"/>
                    <a:pt x="8726" y="1751"/>
                    <a:pt x="8313" y="1751"/>
                  </a:cubicBezTo>
                  <a:cubicBezTo>
                    <a:pt x="8257" y="1751"/>
                    <a:pt x="8201" y="1757"/>
                    <a:pt x="8145" y="1768"/>
                  </a:cubicBezTo>
                  <a:lnTo>
                    <a:pt x="6859" y="1994"/>
                  </a:lnTo>
                  <a:lnTo>
                    <a:pt x="6811" y="1721"/>
                  </a:lnTo>
                  <a:cubicBezTo>
                    <a:pt x="6758" y="1431"/>
                    <a:pt x="6500" y="1237"/>
                    <a:pt x="6223" y="1237"/>
                  </a:cubicBezTo>
                  <a:cubicBezTo>
                    <a:pt x="6193" y="1237"/>
                    <a:pt x="6163" y="1240"/>
                    <a:pt x="6133" y="1244"/>
                  </a:cubicBezTo>
                  <a:lnTo>
                    <a:pt x="5180" y="1423"/>
                  </a:lnTo>
                  <a:cubicBezTo>
                    <a:pt x="5240" y="1244"/>
                    <a:pt x="5240" y="1066"/>
                    <a:pt x="5216" y="899"/>
                  </a:cubicBezTo>
                  <a:cubicBezTo>
                    <a:pt x="5121" y="370"/>
                    <a:pt x="4658" y="0"/>
                    <a:pt x="4147"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573" name="Google Shape;7573;p75"/>
            <p:cNvSpPr/>
            <p:nvPr/>
          </p:nvSpPr>
          <p:spPr>
            <a:xfrm>
              <a:off x="5125325" y="1837275"/>
              <a:ext cx="46550" cy="38650"/>
            </a:xfrm>
            <a:custGeom>
              <a:avLst/>
              <a:gdLst/>
              <a:ahLst/>
              <a:cxnLst/>
              <a:rect l="l" t="t" r="r" b="b"/>
              <a:pathLst>
                <a:path w="1862" h="1546" extrusionOk="0">
                  <a:moveTo>
                    <a:pt x="1003" y="1"/>
                  </a:moveTo>
                  <a:cubicBezTo>
                    <a:pt x="959" y="1"/>
                    <a:pt x="914" y="4"/>
                    <a:pt x="870" y="12"/>
                  </a:cubicBezTo>
                  <a:cubicBezTo>
                    <a:pt x="191" y="131"/>
                    <a:pt x="1" y="1012"/>
                    <a:pt x="560" y="1405"/>
                  </a:cubicBezTo>
                  <a:cubicBezTo>
                    <a:pt x="701" y="1502"/>
                    <a:pt x="854" y="1545"/>
                    <a:pt x="1002" y="1545"/>
                  </a:cubicBezTo>
                  <a:cubicBezTo>
                    <a:pt x="1454" y="1545"/>
                    <a:pt x="1861" y="1142"/>
                    <a:pt x="1763" y="631"/>
                  </a:cubicBezTo>
                  <a:cubicBezTo>
                    <a:pt x="1699" y="259"/>
                    <a:pt x="1369" y="1"/>
                    <a:pt x="100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574" name="Google Shape;7574;p75"/>
            <p:cNvSpPr/>
            <p:nvPr/>
          </p:nvSpPr>
          <p:spPr>
            <a:xfrm>
              <a:off x="5177825" y="1825875"/>
              <a:ext cx="97050" cy="34050"/>
            </a:xfrm>
            <a:custGeom>
              <a:avLst/>
              <a:gdLst/>
              <a:ahLst/>
              <a:cxnLst/>
              <a:rect l="l" t="t" r="r" b="b"/>
              <a:pathLst>
                <a:path w="3882" h="1362" extrusionOk="0">
                  <a:moveTo>
                    <a:pt x="3285" y="1"/>
                  </a:moveTo>
                  <a:cubicBezTo>
                    <a:pt x="3247" y="1"/>
                    <a:pt x="3206" y="5"/>
                    <a:pt x="3163" y="15"/>
                  </a:cubicBezTo>
                  <a:lnTo>
                    <a:pt x="3151" y="15"/>
                  </a:lnTo>
                  <a:lnTo>
                    <a:pt x="556" y="492"/>
                  </a:lnTo>
                  <a:cubicBezTo>
                    <a:pt x="1" y="569"/>
                    <a:pt x="108" y="1362"/>
                    <a:pt x="599" y="1362"/>
                  </a:cubicBezTo>
                  <a:cubicBezTo>
                    <a:pt x="634" y="1362"/>
                    <a:pt x="671" y="1358"/>
                    <a:pt x="711" y="1349"/>
                  </a:cubicBezTo>
                  <a:lnTo>
                    <a:pt x="3306" y="873"/>
                  </a:lnTo>
                  <a:cubicBezTo>
                    <a:pt x="3882" y="817"/>
                    <a:pt x="3788" y="1"/>
                    <a:pt x="3285"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575" name="Google Shape;7575;p75"/>
            <p:cNvSpPr/>
            <p:nvPr/>
          </p:nvSpPr>
          <p:spPr>
            <a:xfrm>
              <a:off x="5135150" y="1891150"/>
              <a:ext cx="46325" cy="38650"/>
            </a:xfrm>
            <a:custGeom>
              <a:avLst/>
              <a:gdLst/>
              <a:ahLst/>
              <a:cxnLst/>
              <a:rect l="l" t="t" r="r" b="b"/>
              <a:pathLst>
                <a:path w="1853" h="1546" extrusionOk="0">
                  <a:moveTo>
                    <a:pt x="1002" y="1"/>
                  </a:moveTo>
                  <a:cubicBezTo>
                    <a:pt x="958" y="1"/>
                    <a:pt x="914" y="4"/>
                    <a:pt x="870" y="12"/>
                  </a:cubicBezTo>
                  <a:cubicBezTo>
                    <a:pt x="191" y="131"/>
                    <a:pt x="1" y="1012"/>
                    <a:pt x="560" y="1405"/>
                  </a:cubicBezTo>
                  <a:cubicBezTo>
                    <a:pt x="702" y="1502"/>
                    <a:pt x="854" y="1545"/>
                    <a:pt x="1001" y="1545"/>
                  </a:cubicBezTo>
                  <a:cubicBezTo>
                    <a:pt x="1450" y="1545"/>
                    <a:pt x="1852" y="1145"/>
                    <a:pt x="1763" y="643"/>
                  </a:cubicBezTo>
                  <a:cubicBezTo>
                    <a:pt x="1699" y="260"/>
                    <a:pt x="1369"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576" name="Google Shape;7576;p75"/>
            <p:cNvSpPr/>
            <p:nvPr/>
          </p:nvSpPr>
          <p:spPr>
            <a:xfrm>
              <a:off x="5189125" y="1879800"/>
              <a:ext cx="93700" cy="33750"/>
            </a:xfrm>
            <a:custGeom>
              <a:avLst/>
              <a:gdLst/>
              <a:ahLst/>
              <a:cxnLst/>
              <a:rect l="l" t="t" r="r" b="b"/>
              <a:pathLst>
                <a:path w="3748" h="1350" extrusionOk="0">
                  <a:moveTo>
                    <a:pt x="3128" y="0"/>
                  </a:moveTo>
                  <a:cubicBezTo>
                    <a:pt x="3117" y="0"/>
                    <a:pt x="3105" y="1"/>
                    <a:pt x="3092" y="2"/>
                  </a:cubicBezTo>
                  <a:lnTo>
                    <a:pt x="497" y="478"/>
                  </a:lnTo>
                  <a:cubicBezTo>
                    <a:pt x="0" y="628"/>
                    <a:pt x="120" y="1349"/>
                    <a:pt x="605" y="1349"/>
                  </a:cubicBezTo>
                  <a:cubicBezTo>
                    <a:pt x="620" y="1349"/>
                    <a:pt x="636" y="1348"/>
                    <a:pt x="652" y="1347"/>
                  </a:cubicBezTo>
                  <a:lnTo>
                    <a:pt x="3247" y="883"/>
                  </a:lnTo>
                  <a:cubicBezTo>
                    <a:pt x="3747" y="731"/>
                    <a:pt x="3634" y="0"/>
                    <a:pt x="3128"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577" name="Google Shape;7577;p75"/>
            <p:cNvSpPr/>
            <p:nvPr/>
          </p:nvSpPr>
          <p:spPr>
            <a:xfrm>
              <a:off x="5145575" y="1948900"/>
              <a:ext cx="46625" cy="38625"/>
            </a:xfrm>
            <a:custGeom>
              <a:avLst/>
              <a:gdLst/>
              <a:ahLst/>
              <a:cxnLst/>
              <a:rect l="l" t="t" r="r" b="b"/>
              <a:pathLst>
                <a:path w="1865" h="1545" extrusionOk="0">
                  <a:moveTo>
                    <a:pt x="1014" y="0"/>
                  </a:moveTo>
                  <a:cubicBezTo>
                    <a:pt x="970" y="0"/>
                    <a:pt x="926" y="4"/>
                    <a:pt x="881" y="12"/>
                  </a:cubicBezTo>
                  <a:cubicBezTo>
                    <a:pt x="191" y="131"/>
                    <a:pt x="0" y="1012"/>
                    <a:pt x="572" y="1405"/>
                  </a:cubicBezTo>
                  <a:cubicBezTo>
                    <a:pt x="710" y="1502"/>
                    <a:pt x="860" y="1545"/>
                    <a:pt x="1007" y="1545"/>
                  </a:cubicBezTo>
                  <a:cubicBezTo>
                    <a:pt x="1454" y="1545"/>
                    <a:pt x="1864" y="1142"/>
                    <a:pt x="1774" y="631"/>
                  </a:cubicBezTo>
                  <a:cubicBezTo>
                    <a:pt x="1700" y="259"/>
                    <a:pt x="1379" y="0"/>
                    <a:pt x="1014"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578" name="Google Shape;7578;p75"/>
            <p:cNvSpPr/>
            <p:nvPr/>
          </p:nvSpPr>
          <p:spPr>
            <a:xfrm>
              <a:off x="5199250" y="1937500"/>
              <a:ext cx="94400" cy="33775"/>
            </a:xfrm>
            <a:custGeom>
              <a:avLst/>
              <a:gdLst/>
              <a:ahLst/>
              <a:cxnLst/>
              <a:rect l="l" t="t" r="r" b="b"/>
              <a:pathLst>
                <a:path w="3776" h="1351" extrusionOk="0">
                  <a:moveTo>
                    <a:pt x="3162" y="0"/>
                  </a:moveTo>
                  <a:cubicBezTo>
                    <a:pt x="3143" y="0"/>
                    <a:pt x="3124" y="1"/>
                    <a:pt x="3104" y="3"/>
                  </a:cubicBezTo>
                  <a:lnTo>
                    <a:pt x="520" y="468"/>
                  </a:lnTo>
                  <a:cubicBezTo>
                    <a:pt x="0" y="606"/>
                    <a:pt x="120" y="1351"/>
                    <a:pt x="628" y="1351"/>
                  </a:cubicBezTo>
                  <a:cubicBezTo>
                    <a:pt x="643" y="1351"/>
                    <a:pt x="659" y="1350"/>
                    <a:pt x="675" y="1349"/>
                  </a:cubicBezTo>
                  <a:lnTo>
                    <a:pt x="3271" y="872"/>
                  </a:lnTo>
                  <a:cubicBezTo>
                    <a:pt x="3776" y="735"/>
                    <a:pt x="3661" y="0"/>
                    <a:pt x="316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579" name="Google Shape;7579;p75"/>
            <p:cNvSpPr/>
            <p:nvPr/>
          </p:nvSpPr>
          <p:spPr>
            <a:xfrm>
              <a:off x="5102125" y="2188200"/>
              <a:ext cx="193200" cy="173650"/>
            </a:xfrm>
            <a:custGeom>
              <a:avLst/>
              <a:gdLst/>
              <a:ahLst/>
              <a:cxnLst/>
              <a:rect l="l" t="t" r="r" b="b"/>
              <a:pathLst>
                <a:path w="7728" h="6946" extrusionOk="0">
                  <a:moveTo>
                    <a:pt x="3895" y="0"/>
                  </a:moveTo>
                  <a:cubicBezTo>
                    <a:pt x="2864" y="0"/>
                    <a:pt x="1847" y="469"/>
                    <a:pt x="1179" y="1346"/>
                  </a:cubicBezTo>
                  <a:lnTo>
                    <a:pt x="6918" y="4965"/>
                  </a:lnTo>
                  <a:cubicBezTo>
                    <a:pt x="7727" y="3394"/>
                    <a:pt x="7203" y="1465"/>
                    <a:pt x="5703" y="524"/>
                  </a:cubicBezTo>
                  <a:cubicBezTo>
                    <a:pt x="5144" y="171"/>
                    <a:pt x="4517" y="0"/>
                    <a:pt x="3895" y="0"/>
                  </a:cubicBezTo>
                  <a:close/>
                  <a:moveTo>
                    <a:pt x="774" y="1989"/>
                  </a:moveTo>
                  <a:cubicBezTo>
                    <a:pt x="0" y="3548"/>
                    <a:pt x="488" y="5477"/>
                    <a:pt x="1953" y="6418"/>
                  </a:cubicBezTo>
                  <a:cubicBezTo>
                    <a:pt x="2520" y="6774"/>
                    <a:pt x="3154" y="6945"/>
                    <a:pt x="3783" y="6945"/>
                  </a:cubicBezTo>
                  <a:cubicBezTo>
                    <a:pt x="4815" y="6945"/>
                    <a:pt x="5832" y="6482"/>
                    <a:pt x="6513" y="5608"/>
                  </a:cubicBezTo>
                  <a:lnTo>
                    <a:pt x="774" y="1989"/>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580" name="Google Shape;7580;p75"/>
            <p:cNvSpPr/>
            <p:nvPr/>
          </p:nvSpPr>
          <p:spPr>
            <a:xfrm>
              <a:off x="5464650" y="1814925"/>
              <a:ext cx="152125" cy="140725"/>
            </a:xfrm>
            <a:custGeom>
              <a:avLst/>
              <a:gdLst/>
              <a:ahLst/>
              <a:cxnLst/>
              <a:rect l="l" t="t" r="r" b="b"/>
              <a:pathLst>
                <a:path w="6085" h="5629" extrusionOk="0">
                  <a:moveTo>
                    <a:pt x="3620" y="1"/>
                  </a:moveTo>
                  <a:lnTo>
                    <a:pt x="1215" y="1620"/>
                  </a:lnTo>
                  <a:cubicBezTo>
                    <a:pt x="251" y="2275"/>
                    <a:pt x="1" y="3585"/>
                    <a:pt x="656" y="4549"/>
                  </a:cubicBezTo>
                  <a:lnTo>
                    <a:pt x="763" y="4704"/>
                  </a:lnTo>
                  <a:cubicBezTo>
                    <a:pt x="1171" y="5305"/>
                    <a:pt x="1833" y="5629"/>
                    <a:pt x="2508" y="5629"/>
                  </a:cubicBezTo>
                  <a:cubicBezTo>
                    <a:pt x="2916" y="5629"/>
                    <a:pt x="3328" y="5510"/>
                    <a:pt x="3692" y="5264"/>
                  </a:cubicBezTo>
                  <a:lnTo>
                    <a:pt x="6085" y="3644"/>
                  </a:lnTo>
                  <a:lnTo>
                    <a:pt x="3620" y="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581" name="Google Shape;7581;p75"/>
            <p:cNvSpPr/>
            <p:nvPr/>
          </p:nvSpPr>
          <p:spPr>
            <a:xfrm>
              <a:off x="5567350" y="1756600"/>
              <a:ext cx="152125" cy="140800"/>
            </a:xfrm>
            <a:custGeom>
              <a:avLst/>
              <a:gdLst/>
              <a:ahLst/>
              <a:cxnLst/>
              <a:rect l="l" t="t" r="r" b="b"/>
              <a:pathLst>
                <a:path w="6085" h="5632" extrusionOk="0">
                  <a:moveTo>
                    <a:pt x="3588" y="1"/>
                  </a:moveTo>
                  <a:cubicBezTo>
                    <a:pt x="3177" y="1"/>
                    <a:pt x="2760" y="120"/>
                    <a:pt x="2394" y="369"/>
                  </a:cubicBezTo>
                  <a:lnTo>
                    <a:pt x="1" y="1989"/>
                  </a:lnTo>
                  <a:lnTo>
                    <a:pt x="2489" y="5632"/>
                  </a:lnTo>
                  <a:lnTo>
                    <a:pt x="4882" y="4001"/>
                  </a:lnTo>
                  <a:cubicBezTo>
                    <a:pt x="5835" y="3346"/>
                    <a:pt x="6085" y="2036"/>
                    <a:pt x="5430" y="1072"/>
                  </a:cubicBezTo>
                  <a:lnTo>
                    <a:pt x="5430" y="1072"/>
                  </a:lnTo>
                  <a:lnTo>
                    <a:pt x="5430" y="1084"/>
                  </a:lnTo>
                  <a:lnTo>
                    <a:pt x="5323" y="917"/>
                  </a:lnTo>
                  <a:cubicBezTo>
                    <a:pt x="4917" y="319"/>
                    <a:pt x="4259" y="1"/>
                    <a:pt x="358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582" name="Google Shape;7582;p75"/>
            <p:cNvSpPr/>
            <p:nvPr/>
          </p:nvSpPr>
          <p:spPr>
            <a:xfrm>
              <a:off x="5420300" y="2105675"/>
              <a:ext cx="267925" cy="266925"/>
            </a:xfrm>
            <a:custGeom>
              <a:avLst/>
              <a:gdLst/>
              <a:ahLst/>
              <a:cxnLst/>
              <a:rect l="l" t="t" r="r" b="b"/>
              <a:pathLst>
                <a:path w="10717" h="10677" extrusionOk="0">
                  <a:moveTo>
                    <a:pt x="5017" y="1"/>
                  </a:moveTo>
                  <a:cubicBezTo>
                    <a:pt x="4832" y="1"/>
                    <a:pt x="4666" y="137"/>
                    <a:pt x="4644" y="325"/>
                  </a:cubicBezTo>
                  <a:lnTo>
                    <a:pt x="4180" y="3813"/>
                  </a:lnTo>
                  <a:lnTo>
                    <a:pt x="703" y="3349"/>
                  </a:lnTo>
                  <a:cubicBezTo>
                    <a:pt x="688" y="3347"/>
                    <a:pt x="674" y="3346"/>
                    <a:pt x="659" y="3346"/>
                  </a:cubicBezTo>
                  <a:cubicBezTo>
                    <a:pt x="474" y="3346"/>
                    <a:pt x="309" y="3483"/>
                    <a:pt x="287" y="3670"/>
                  </a:cubicBezTo>
                  <a:lnTo>
                    <a:pt x="37" y="5635"/>
                  </a:lnTo>
                  <a:cubicBezTo>
                    <a:pt x="1" y="5837"/>
                    <a:pt x="144" y="6028"/>
                    <a:pt x="346" y="6052"/>
                  </a:cubicBezTo>
                  <a:lnTo>
                    <a:pt x="3823" y="6516"/>
                  </a:lnTo>
                  <a:lnTo>
                    <a:pt x="3370" y="9993"/>
                  </a:lnTo>
                  <a:cubicBezTo>
                    <a:pt x="3335" y="10195"/>
                    <a:pt x="3477" y="10386"/>
                    <a:pt x="3692" y="10409"/>
                  </a:cubicBezTo>
                  <a:lnTo>
                    <a:pt x="5656" y="10671"/>
                  </a:lnTo>
                  <a:cubicBezTo>
                    <a:pt x="5677" y="10675"/>
                    <a:pt x="5698" y="10677"/>
                    <a:pt x="5718" y="10677"/>
                  </a:cubicBezTo>
                  <a:cubicBezTo>
                    <a:pt x="5896" y="10677"/>
                    <a:pt x="6052" y="10542"/>
                    <a:pt x="6073" y="10350"/>
                  </a:cubicBezTo>
                  <a:lnTo>
                    <a:pt x="6537" y="6873"/>
                  </a:lnTo>
                  <a:lnTo>
                    <a:pt x="10014" y="7338"/>
                  </a:lnTo>
                  <a:cubicBezTo>
                    <a:pt x="10029" y="7339"/>
                    <a:pt x="10044" y="7340"/>
                    <a:pt x="10058" y="7340"/>
                  </a:cubicBezTo>
                  <a:cubicBezTo>
                    <a:pt x="10243" y="7340"/>
                    <a:pt x="10409" y="7204"/>
                    <a:pt x="10431" y="7016"/>
                  </a:cubicBezTo>
                  <a:lnTo>
                    <a:pt x="10693" y="5040"/>
                  </a:lnTo>
                  <a:cubicBezTo>
                    <a:pt x="10716" y="4837"/>
                    <a:pt x="10574" y="4647"/>
                    <a:pt x="10371" y="4623"/>
                  </a:cubicBezTo>
                  <a:lnTo>
                    <a:pt x="6895" y="4159"/>
                  </a:lnTo>
                  <a:lnTo>
                    <a:pt x="7347" y="682"/>
                  </a:lnTo>
                  <a:cubicBezTo>
                    <a:pt x="7383" y="480"/>
                    <a:pt x="7240" y="289"/>
                    <a:pt x="7026" y="265"/>
                  </a:cubicBezTo>
                  <a:lnTo>
                    <a:pt x="5061" y="3"/>
                  </a:lnTo>
                  <a:cubicBezTo>
                    <a:pt x="5046" y="2"/>
                    <a:pt x="5031" y="1"/>
                    <a:pt x="5017"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583" name="Google Shape;7583;p75"/>
            <p:cNvSpPr/>
            <p:nvPr/>
          </p:nvSpPr>
          <p:spPr>
            <a:xfrm>
              <a:off x="5077100" y="2510400"/>
              <a:ext cx="271200" cy="337175"/>
            </a:xfrm>
            <a:custGeom>
              <a:avLst/>
              <a:gdLst/>
              <a:ahLst/>
              <a:cxnLst/>
              <a:rect l="l" t="t" r="r" b="b"/>
              <a:pathLst>
                <a:path w="10848" h="13487" extrusionOk="0">
                  <a:moveTo>
                    <a:pt x="4151" y="408"/>
                  </a:moveTo>
                  <a:cubicBezTo>
                    <a:pt x="4439" y="408"/>
                    <a:pt x="4723" y="582"/>
                    <a:pt x="4775" y="971"/>
                  </a:cubicBezTo>
                  <a:cubicBezTo>
                    <a:pt x="4811" y="1162"/>
                    <a:pt x="4763" y="1364"/>
                    <a:pt x="4632" y="1507"/>
                  </a:cubicBezTo>
                  <a:lnTo>
                    <a:pt x="3835" y="1662"/>
                  </a:lnTo>
                  <a:cubicBezTo>
                    <a:pt x="3668" y="1567"/>
                    <a:pt x="3549" y="1400"/>
                    <a:pt x="3513" y="1209"/>
                  </a:cubicBezTo>
                  <a:lnTo>
                    <a:pt x="3513" y="1197"/>
                  </a:lnTo>
                  <a:cubicBezTo>
                    <a:pt x="3399" y="700"/>
                    <a:pt x="3778" y="408"/>
                    <a:pt x="4151" y="408"/>
                  </a:cubicBezTo>
                  <a:close/>
                  <a:moveTo>
                    <a:pt x="7856" y="2711"/>
                  </a:moveTo>
                  <a:cubicBezTo>
                    <a:pt x="8114" y="2711"/>
                    <a:pt x="8342" y="2899"/>
                    <a:pt x="8395" y="3162"/>
                  </a:cubicBezTo>
                  <a:lnTo>
                    <a:pt x="9788" y="10734"/>
                  </a:lnTo>
                  <a:cubicBezTo>
                    <a:pt x="9835" y="11032"/>
                    <a:pt x="9633" y="11318"/>
                    <a:pt x="9335" y="11365"/>
                  </a:cubicBezTo>
                  <a:lnTo>
                    <a:pt x="3073" y="12508"/>
                  </a:lnTo>
                  <a:cubicBezTo>
                    <a:pt x="3038" y="12515"/>
                    <a:pt x="3003" y="12519"/>
                    <a:pt x="2968" y="12519"/>
                  </a:cubicBezTo>
                  <a:cubicBezTo>
                    <a:pt x="2711" y="12519"/>
                    <a:pt x="2484" y="12330"/>
                    <a:pt x="2442" y="12068"/>
                  </a:cubicBezTo>
                  <a:lnTo>
                    <a:pt x="1061" y="4495"/>
                  </a:lnTo>
                  <a:cubicBezTo>
                    <a:pt x="1001" y="4198"/>
                    <a:pt x="1203" y="3912"/>
                    <a:pt x="1501" y="3864"/>
                  </a:cubicBezTo>
                  <a:lnTo>
                    <a:pt x="2251" y="3722"/>
                  </a:lnTo>
                  <a:cubicBezTo>
                    <a:pt x="2283" y="3932"/>
                    <a:pt x="2463" y="4087"/>
                    <a:pt x="2669" y="4087"/>
                  </a:cubicBezTo>
                  <a:cubicBezTo>
                    <a:pt x="2696" y="4087"/>
                    <a:pt x="2724" y="4084"/>
                    <a:pt x="2751" y="4079"/>
                  </a:cubicBezTo>
                  <a:lnTo>
                    <a:pt x="6668" y="3364"/>
                  </a:lnTo>
                  <a:cubicBezTo>
                    <a:pt x="6895" y="3317"/>
                    <a:pt x="7061" y="3091"/>
                    <a:pt x="7014" y="2852"/>
                  </a:cubicBezTo>
                  <a:lnTo>
                    <a:pt x="7752" y="2721"/>
                  </a:lnTo>
                  <a:cubicBezTo>
                    <a:pt x="7787" y="2714"/>
                    <a:pt x="7822" y="2711"/>
                    <a:pt x="7856" y="2711"/>
                  </a:cubicBezTo>
                  <a:close/>
                  <a:moveTo>
                    <a:pt x="4151" y="1"/>
                  </a:moveTo>
                  <a:cubicBezTo>
                    <a:pt x="4086" y="1"/>
                    <a:pt x="4020" y="7"/>
                    <a:pt x="3954" y="19"/>
                  </a:cubicBezTo>
                  <a:cubicBezTo>
                    <a:pt x="3358" y="126"/>
                    <a:pt x="2966" y="685"/>
                    <a:pt x="3073" y="1281"/>
                  </a:cubicBezTo>
                  <a:cubicBezTo>
                    <a:pt x="3108" y="1447"/>
                    <a:pt x="3180" y="1614"/>
                    <a:pt x="3287" y="1757"/>
                  </a:cubicBezTo>
                  <a:lnTo>
                    <a:pt x="2513" y="1900"/>
                  </a:lnTo>
                  <a:cubicBezTo>
                    <a:pt x="2192" y="1959"/>
                    <a:pt x="1989" y="2257"/>
                    <a:pt x="2037" y="2579"/>
                  </a:cubicBezTo>
                  <a:lnTo>
                    <a:pt x="2096" y="2864"/>
                  </a:lnTo>
                  <a:lnTo>
                    <a:pt x="811" y="3091"/>
                  </a:lnTo>
                  <a:cubicBezTo>
                    <a:pt x="322" y="3186"/>
                    <a:pt x="1" y="3650"/>
                    <a:pt x="96" y="4126"/>
                  </a:cubicBezTo>
                  <a:lnTo>
                    <a:pt x="1668" y="12758"/>
                  </a:lnTo>
                  <a:cubicBezTo>
                    <a:pt x="1742" y="13193"/>
                    <a:pt x="2119" y="13486"/>
                    <a:pt x="2545" y="13486"/>
                  </a:cubicBezTo>
                  <a:cubicBezTo>
                    <a:pt x="2597" y="13486"/>
                    <a:pt x="2650" y="13482"/>
                    <a:pt x="2704" y="13473"/>
                  </a:cubicBezTo>
                  <a:lnTo>
                    <a:pt x="10038" y="12139"/>
                  </a:lnTo>
                  <a:cubicBezTo>
                    <a:pt x="10526" y="12044"/>
                    <a:pt x="10848" y="11580"/>
                    <a:pt x="10752" y="11091"/>
                  </a:cubicBezTo>
                  <a:lnTo>
                    <a:pt x="9181" y="2459"/>
                  </a:lnTo>
                  <a:cubicBezTo>
                    <a:pt x="9096" y="2025"/>
                    <a:pt x="8718" y="1732"/>
                    <a:pt x="8300" y="1732"/>
                  </a:cubicBezTo>
                  <a:cubicBezTo>
                    <a:pt x="8249" y="1732"/>
                    <a:pt x="8197" y="1736"/>
                    <a:pt x="8145" y="1745"/>
                  </a:cubicBezTo>
                  <a:lnTo>
                    <a:pt x="6859" y="1983"/>
                  </a:lnTo>
                  <a:lnTo>
                    <a:pt x="6811" y="1709"/>
                  </a:lnTo>
                  <a:cubicBezTo>
                    <a:pt x="6758" y="1419"/>
                    <a:pt x="6500" y="1226"/>
                    <a:pt x="6223" y="1226"/>
                  </a:cubicBezTo>
                  <a:cubicBezTo>
                    <a:pt x="6193" y="1226"/>
                    <a:pt x="6163" y="1228"/>
                    <a:pt x="6133" y="1233"/>
                  </a:cubicBezTo>
                  <a:lnTo>
                    <a:pt x="5180" y="1412"/>
                  </a:lnTo>
                  <a:cubicBezTo>
                    <a:pt x="5240" y="1245"/>
                    <a:pt x="5240" y="1066"/>
                    <a:pt x="5216" y="888"/>
                  </a:cubicBezTo>
                  <a:cubicBezTo>
                    <a:pt x="5121" y="360"/>
                    <a:pt x="4661" y="1"/>
                    <a:pt x="4151"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584" name="Google Shape;7584;p75"/>
            <p:cNvSpPr/>
            <p:nvPr/>
          </p:nvSpPr>
          <p:spPr>
            <a:xfrm>
              <a:off x="5125325" y="2631725"/>
              <a:ext cx="46550" cy="38625"/>
            </a:xfrm>
            <a:custGeom>
              <a:avLst/>
              <a:gdLst/>
              <a:ahLst/>
              <a:cxnLst/>
              <a:rect l="l" t="t" r="r" b="b"/>
              <a:pathLst>
                <a:path w="1862" h="1545" extrusionOk="0">
                  <a:moveTo>
                    <a:pt x="1003" y="0"/>
                  </a:moveTo>
                  <a:cubicBezTo>
                    <a:pt x="959" y="0"/>
                    <a:pt x="914" y="4"/>
                    <a:pt x="870" y="12"/>
                  </a:cubicBezTo>
                  <a:cubicBezTo>
                    <a:pt x="191" y="131"/>
                    <a:pt x="1" y="1012"/>
                    <a:pt x="560" y="1405"/>
                  </a:cubicBezTo>
                  <a:cubicBezTo>
                    <a:pt x="701" y="1502"/>
                    <a:pt x="854" y="1545"/>
                    <a:pt x="1002" y="1545"/>
                  </a:cubicBezTo>
                  <a:cubicBezTo>
                    <a:pt x="1454" y="1545"/>
                    <a:pt x="1861" y="1142"/>
                    <a:pt x="1763" y="631"/>
                  </a:cubicBezTo>
                  <a:cubicBezTo>
                    <a:pt x="1699" y="258"/>
                    <a:pt x="1369" y="0"/>
                    <a:pt x="1003"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585" name="Google Shape;7585;p75"/>
            <p:cNvSpPr/>
            <p:nvPr/>
          </p:nvSpPr>
          <p:spPr>
            <a:xfrm>
              <a:off x="5178250" y="2620125"/>
              <a:ext cx="96200" cy="33850"/>
            </a:xfrm>
            <a:custGeom>
              <a:avLst/>
              <a:gdLst/>
              <a:ahLst/>
              <a:cxnLst/>
              <a:rect l="l" t="t" r="r" b="b"/>
              <a:pathLst>
                <a:path w="3848" h="1354" extrusionOk="0">
                  <a:moveTo>
                    <a:pt x="3250" y="0"/>
                  </a:moveTo>
                  <a:cubicBezTo>
                    <a:pt x="3217" y="0"/>
                    <a:pt x="3183" y="4"/>
                    <a:pt x="3146" y="11"/>
                  </a:cubicBezTo>
                  <a:lnTo>
                    <a:pt x="3134" y="11"/>
                  </a:lnTo>
                  <a:lnTo>
                    <a:pt x="539" y="487"/>
                  </a:lnTo>
                  <a:cubicBezTo>
                    <a:pt x="1" y="588"/>
                    <a:pt x="106" y="1354"/>
                    <a:pt x="597" y="1354"/>
                  </a:cubicBezTo>
                  <a:cubicBezTo>
                    <a:pt x="628" y="1354"/>
                    <a:pt x="660" y="1351"/>
                    <a:pt x="694" y="1345"/>
                  </a:cubicBezTo>
                  <a:lnTo>
                    <a:pt x="3289" y="868"/>
                  </a:lnTo>
                  <a:cubicBezTo>
                    <a:pt x="3847" y="790"/>
                    <a:pt x="3746" y="0"/>
                    <a:pt x="3250"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586" name="Google Shape;7586;p75"/>
            <p:cNvSpPr/>
            <p:nvPr/>
          </p:nvSpPr>
          <p:spPr>
            <a:xfrm>
              <a:off x="5135150" y="2685525"/>
              <a:ext cx="46325" cy="38700"/>
            </a:xfrm>
            <a:custGeom>
              <a:avLst/>
              <a:gdLst/>
              <a:ahLst/>
              <a:cxnLst/>
              <a:rect l="l" t="t" r="r" b="b"/>
              <a:pathLst>
                <a:path w="1853" h="1548" extrusionOk="0">
                  <a:moveTo>
                    <a:pt x="1015" y="0"/>
                  </a:moveTo>
                  <a:cubicBezTo>
                    <a:pt x="967" y="0"/>
                    <a:pt x="919" y="5"/>
                    <a:pt x="870" y="15"/>
                  </a:cubicBezTo>
                  <a:cubicBezTo>
                    <a:pt x="191" y="122"/>
                    <a:pt x="1" y="1015"/>
                    <a:pt x="560" y="1408"/>
                  </a:cubicBezTo>
                  <a:cubicBezTo>
                    <a:pt x="701" y="1505"/>
                    <a:pt x="853" y="1548"/>
                    <a:pt x="1000" y="1548"/>
                  </a:cubicBezTo>
                  <a:cubicBezTo>
                    <a:pt x="1449" y="1548"/>
                    <a:pt x="1852" y="1145"/>
                    <a:pt x="1763" y="634"/>
                  </a:cubicBezTo>
                  <a:cubicBezTo>
                    <a:pt x="1700" y="266"/>
                    <a:pt x="1377" y="0"/>
                    <a:pt x="1015"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587" name="Google Shape;7587;p75"/>
            <p:cNvSpPr/>
            <p:nvPr/>
          </p:nvSpPr>
          <p:spPr>
            <a:xfrm>
              <a:off x="5189125" y="2673950"/>
              <a:ext cx="93700" cy="33725"/>
            </a:xfrm>
            <a:custGeom>
              <a:avLst/>
              <a:gdLst/>
              <a:ahLst/>
              <a:cxnLst/>
              <a:rect l="l" t="t" r="r" b="b"/>
              <a:pathLst>
                <a:path w="3748" h="1349" extrusionOk="0">
                  <a:moveTo>
                    <a:pt x="3128" y="0"/>
                  </a:moveTo>
                  <a:cubicBezTo>
                    <a:pt x="3117" y="0"/>
                    <a:pt x="3105" y="1"/>
                    <a:pt x="3092" y="1"/>
                  </a:cubicBezTo>
                  <a:lnTo>
                    <a:pt x="497" y="478"/>
                  </a:lnTo>
                  <a:cubicBezTo>
                    <a:pt x="0" y="628"/>
                    <a:pt x="120" y="1349"/>
                    <a:pt x="605" y="1349"/>
                  </a:cubicBezTo>
                  <a:cubicBezTo>
                    <a:pt x="620" y="1349"/>
                    <a:pt x="636" y="1348"/>
                    <a:pt x="652" y="1347"/>
                  </a:cubicBezTo>
                  <a:lnTo>
                    <a:pt x="3247" y="882"/>
                  </a:lnTo>
                  <a:cubicBezTo>
                    <a:pt x="3747" y="731"/>
                    <a:pt x="3634" y="0"/>
                    <a:pt x="3128"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588" name="Google Shape;7588;p75"/>
            <p:cNvSpPr/>
            <p:nvPr/>
          </p:nvSpPr>
          <p:spPr>
            <a:xfrm>
              <a:off x="5145575" y="2743050"/>
              <a:ext cx="46625" cy="38625"/>
            </a:xfrm>
            <a:custGeom>
              <a:avLst/>
              <a:gdLst/>
              <a:ahLst/>
              <a:cxnLst/>
              <a:rect l="l" t="t" r="r" b="b"/>
              <a:pathLst>
                <a:path w="1865" h="1545" extrusionOk="0">
                  <a:moveTo>
                    <a:pt x="1014" y="0"/>
                  </a:moveTo>
                  <a:cubicBezTo>
                    <a:pt x="970" y="0"/>
                    <a:pt x="926" y="4"/>
                    <a:pt x="881" y="11"/>
                  </a:cubicBezTo>
                  <a:cubicBezTo>
                    <a:pt x="191" y="131"/>
                    <a:pt x="0" y="1012"/>
                    <a:pt x="572" y="1404"/>
                  </a:cubicBezTo>
                  <a:cubicBezTo>
                    <a:pt x="710" y="1501"/>
                    <a:pt x="860" y="1545"/>
                    <a:pt x="1007" y="1545"/>
                  </a:cubicBezTo>
                  <a:cubicBezTo>
                    <a:pt x="1454" y="1545"/>
                    <a:pt x="1864" y="1142"/>
                    <a:pt x="1774" y="631"/>
                  </a:cubicBezTo>
                  <a:cubicBezTo>
                    <a:pt x="1700" y="258"/>
                    <a:pt x="1379" y="0"/>
                    <a:pt x="1014"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589" name="Google Shape;7589;p75"/>
            <p:cNvSpPr/>
            <p:nvPr/>
          </p:nvSpPr>
          <p:spPr>
            <a:xfrm>
              <a:off x="5199050" y="2731600"/>
              <a:ext cx="94800" cy="33850"/>
            </a:xfrm>
            <a:custGeom>
              <a:avLst/>
              <a:gdLst/>
              <a:ahLst/>
              <a:cxnLst/>
              <a:rect l="l" t="t" r="r" b="b"/>
              <a:pathLst>
                <a:path w="3792" h="1354" extrusionOk="0">
                  <a:moveTo>
                    <a:pt x="3180" y="1"/>
                  </a:moveTo>
                  <a:cubicBezTo>
                    <a:pt x="3158" y="1"/>
                    <a:pt x="3136" y="2"/>
                    <a:pt x="3112" y="5"/>
                  </a:cubicBezTo>
                  <a:lnTo>
                    <a:pt x="528" y="469"/>
                  </a:lnTo>
                  <a:cubicBezTo>
                    <a:pt x="0" y="607"/>
                    <a:pt x="114" y="1354"/>
                    <a:pt x="625" y="1354"/>
                  </a:cubicBezTo>
                  <a:cubicBezTo>
                    <a:pt x="644" y="1354"/>
                    <a:pt x="663" y="1353"/>
                    <a:pt x="683" y="1351"/>
                  </a:cubicBezTo>
                  <a:lnTo>
                    <a:pt x="3279" y="874"/>
                  </a:lnTo>
                  <a:cubicBezTo>
                    <a:pt x="3792" y="749"/>
                    <a:pt x="3682" y="1"/>
                    <a:pt x="3180"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590" name="Google Shape;7590;p75"/>
            <p:cNvSpPr/>
            <p:nvPr/>
          </p:nvSpPr>
          <p:spPr>
            <a:xfrm>
              <a:off x="5100925" y="2982275"/>
              <a:ext cx="194400" cy="174225"/>
            </a:xfrm>
            <a:custGeom>
              <a:avLst/>
              <a:gdLst/>
              <a:ahLst/>
              <a:cxnLst/>
              <a:rect l="l" t="t" r="r" b="b"/>
              <a:pathLst>
                <a:path w="7776" h="6969" extrusionOk="0">
                  <a:moveTo>
                    <a:pt x="3935" y="0"/>
                  </a:moveTo>
                  <a:cubicBezTo>
                    <a:pt x="2906" y="0"/>
                    <a:pt x="1894" y="467"/>
                    <a:pt x="1227" y="1349"/>
                  </a:cubicBezTo>
                  <a:lnTo>
                    <a:pt x="6966" y="4968"/>
                  </a:lnTo>
                  <a:cubicBezTo>
                    <a:pt x="7775" y="3396"/>
                    <a:pt x="7251" y="1468"/>
                    <a:pt x="5751" y="527"/>
                  </a:cubicBezTo>
                  <a:cubicBezTo>
                    <a:pt x="5189" y="172"/>
                    <a:pt x="4559" y="0"/>
                    <a:pt x="3935" y="0"/>
                  </a:cubicBezTo>
                  <a:close/>
                  <a:moveTo>
                    <a:pt x="822" y="1992"/>
                  </a:moveTo>
                  <a:lnTo>
                    <a:pt x="822" y="1992"/>
                  </a:lnTo>
                  <a:cubicBezTo>
                    <a:pt x="0" y="3563"/>
                    <a:pt x="524" y="5492"/>
                    <a:pt x="2024" y="6444"/>
                  </a:cubicBezTo>
                  <a:cubicBezTo>
                    <a:pt x="2584" y="6798"/>
                    <a:pt x="3213" y="6968"/>
                    <a:pt x="3836" y="6968"/>
                  </a:cubicBezTo>
                  <a:cubicBezTo>
                    <a:pt x="4871" y="6968"/>
                    <a:pt x="5892" y="6500"/>
                    <a:pt x="6561" y="5623"/>
                  </a:cubicBezTo>
                  <a:lnTo>
                    <a:pt x="822" y="1992"/>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591" name="Google Shape;7591;p75"/>
            <p:cNvSpPr/>
            <p:nvPr/>
          </p:nvSpPr>
          <p:spPr>
            <a:xfrm>
              <a:off x="5464650" y="2609075"/>
              <a:ext cx="152125" cy="140725"/>
            </a:xfrm>
            <a:custGeom>
              <a:avLst/>
              <a:gdLst/>
              <a:ahLst/>
              <a:cxnLst/>
              <a:rect l="l" t="t" r="r" b="b"/>
              <a:pathLst>
                <a:path w="6085" h="5629" extrusionOk="0">
                  <a:moveTo>
                    <a:pt x="3620" y="1"/>
                  </a:moveTo>
                  <a:lnTo>
                    <a:pt x="1215" y="1620"/>
                  </a:lnTo>
                  <a:cubicBezTo>
                    <a:pt x="251" y="2275"/>
                    <a:pt x="1" y="3585"/>
                    <a:pt x="656" y="4549"/>
                  </a:cubicBezTo>
                  <a:lnTo>
                    <a:pt x="763" y="4716"/>
                  </a:lnTo>
                  <a:cubicBezTo>
                    <a:pt x="1170" y="5308"/>
                    <a:pt x="1831" y="5629"/>
                    <a:pt x="2505" y="5629"/>
                  </a:cubicBezTo>
                  <a:cubicBezTo>
                    <a:pt x="2914" y="5629"/>
                    <a:pt x="3327" y="5511"/>
                    <a:pt x="3692" y="5263"/>
                  </a:cubicBezTo>
                  <a:lnTo>
                    <a:pt x="6085" y="3644"/>
                  </a:lnTo>
                  <a:lnTo>
                    <a:pt x="3620" y="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592" name="Google Shape;7592;p75"/>
            <p:cNvSpPr/>
            <p:nvPr/>
          </p:nvSpPr>
          <p:spPr>
            <a:xfrm>
              <a:off x="5567350" y="2550550"/>
              <a:ext cx="152125" cy="141000"/>
            </a:xfrm>
            <a:custGeom>
              <a:avLst/>
              <a:gdLst/>
              <a:ahLst/>
              <a:cxnLst/>
              <a:rect l="l" t="t" r="r" b="b"/>
              <a:pathLst>
                <a:path w="6085" h="5640" extrusionOk="0">
                  <a:moveTo>
                    <a:pt x="3577" y="0"/>
                  </a:moveTo>
                  <a:cubicBezTo>
                    <a:pt x="3169" y="0"/>
                    <a:pt x="2757" y="119"/>
                    <a:pt x="2394" y="365"/>
                  </a:cubicBezTo>
                  <a:lnTo>
                    <a:pt x="1" y="1996"/>
                  </a:lnTo>
                  <a:lnTo>
                    <a:pt x="2489" y="5640"/>
                  </a:lnTo>
                  <a:lnTo>
                    <a:pt x="4882" y="4009"/>
                  </a:lnTo>
                  <a:cubicBezTo>
                    <a:pt x="5835" y="3354"/>
                    <a:pt x="6085" y="2044"/>
                    <a:pt x="5430" y="1080"/>
                  </a:cubicBezTo>
                  <a:lnTo>
                    <a:pt x="5323" y="925"/>
                  </a:lnTo>
                  <a:cubicBezTo>
                    <a:pt x="4914" y="324"/>
                    <a:pt x="4252" y="0"/>
                    <a:pt x="3577"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593" name="Google Shape;7593;p75"/>
            <p:cNvSpPr/>
            <p:nvPr/>
          </p:nvSpPr>
          <p:spPr>
            <a:xfrm>
              <a:off x="5420300" y="2899825"/>
              <a:ext cx="267925" cy="266925"/>
            </a:xfrm>
            <a:custGeom>
              <a:avLst/>
              <a:gdLst/>
              <a:ahLst/>
              <a:cxnLst/>
              <a:rect l="l" t="t" r="r" b="b"/>
              <a:pathLst>
                <a:path w="10717" h="10677" extrusionOk="0">
                  <a:moveTo>
                    <a:pt x="5017" y="1"/>
                  </a:moveTo>
                  <a:cubicBezTo>
                    <a:pt x="4832" y="1"/>
                    <a:pt x="4666" y="137"/>
                    <a:pt x="4644" y="325"/>
                  </a:cubicBezTo>
                  <a:lnTo>
                    <a:pt x="4180" y="3801"/>
                  </a:lnTo>
                  <a:lnTo>
                    <a:pt x="703" y="3349"/>
                  </a:lnTo>
                  <a:cubicBezTo>
                    <a:pt x="682" y="3345"/>
                    <a:pt x="662" y="3343"/>
                    <a:pt x="641" y="3343"/>
                  </a:cubicBezTo>
                  <a:cubicBezTo>
                    <a:pt x="463" y="3343"/>
                    <a:pt x="308" y="3478"/>
                    <a:pt x="287" y="3670"/>
                  </a:cubicBezTo>
                  <a:lnTo>
                    <a:pt x="37" y="5647"/>
                  </a:lnTo>
                  <a:cubicBezTo>
                    <a:pt x="1" y="5849"/>
                    <a:pt x="144" y="6028"/>
                    <a:pt x="346" y="6063"/>
                  </a:cubicBezTo>
                  <a:lnTo>
                    <a:pt x="3823" y="6516"/>
                  </a:lnTo>
                  <a:lnTo>
                    <a:pt x="3370" y="10004"/>
                  </a:lnTo>
                  <a:cubicBezTo>
                    <a:pt x="3335" y="10207"/>
                    <a:pt x="3477" y="10385"/>
                    <a:pt x="3692" y="10421"/>
                  </a:cubicBezTo>
                  <a:lnTo>
                    <a:pt x="5656" y="10671"/>
                  </a:lnTo>
                  <a:cubicBezTo>
                    <a:pt x="5677" y="10675"/>
                    <a:pt x="5698" y="10677"/>
                    <a:pt x="5719" y="10677"/>
                  </a:cubicBezTo>
                  <a:cubicBezTo>
                    <a:pt x="5896" y="10677"/>
                    <a:pt x="6052" y="10543"/>
                    <a:pt x="6073" y="10362"/>
                  </a:cubicBezTo>
                  <a:lnTo>
                    <a:pt x="6537" y="6873"/>
                  </a:lnTo>
                  <a:lnTo>
                    <a:pt x="10014" y="7337"/>
                  </a:lnTo>
                  <a:cubicBezTo>
                    <a:pt x="10029" y="7339"/>
                    <a:pt x="10044" y="7340"/>
                    <a:pt x="10058" y="7340"/>
                  </a:cubicBezTo>
                  <a:cubicBezTo>
                    <a:pt x="10243" y="7340"/>
                    <a:pt x="10409" y="7204"/>
                    <a:pt x="10431" y="7016"/>
                  </a:cubicBezTo>
                  <a:lnTo>
                    <a:pt x="10693" y="5039"/>
                  </a:lnTo>
                  <a:cubicBezTo>
                    <a:pt x="10716" y="4837"/>
                    <a:pt x="10574" y="4647"/>
                    <a:pt x="10371" y="4623"/>
                  </a:cubicBezTo>
                  <a:lnTo>
                    <a:pt x="6895" y="4158"/>
                  </a:lnTo>
                  <a:lnTo>
                    <a:pt x="7347" y="682"/>
                  </a:lnTo>
                  <a:cubicBezTo>
                    <a:pt x="7383" y="479"/>
                    <a:pt x="7240" y="289"/>
                    <a:pt x="7026" y="265"/>
                  </a:cubicBezTo>
                  <a:lnTo>
                    <a:pt x="5061" y="3"/>
                  </a:lnTo>
                  <a:cubicBezTo>
                    <a:pt x="5046" y="1"/>
                    <a:pt x="5031" y="1"/>
                    <a:pt x="5017"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594" name="Google Shape;7594;p75"/>
            <p:cNvSpPr/>
            <p:nvPr/>
          </p:nvSpPr>
          <p:spPr>
            <a:xfrm>
              <a:off x="5077100" y="3304550"/>
              <a:ext cx="271200" cy="337750"/>
            </a:xfrm>
            <a:custGeom>
              <a:avLst/>
              <a:gdLst/>
              <a:ahLst/>
              <a:cxnLst/>
              <a:rect l="l" t="t" r="r" b="b"/>
              <a:pathLst>
                <a:path w="10848" h="13510" extrusionOk="0">
                  <a:moveTo>
                    <a:pt x="4157" y="412"/>
                  </a:moveTo>
                  <a:cubicBezTo>
                    <a:pt x="4443" y="412"/>
                    <a:pt x="4724" y="585"/>
                    <a:pt x="4775" y="971"/>
                  </a:cubicBezTo>
                  <a:cubicBezTo>
                    <a:pt x="4811" y="1173"/>
                    <a:pt x="4763" y="1364"/>
                    <a:pt x="4632" y="1519"/>
                  </a:cubicBezTo>
                  <a:lnTo>
                    <a:pt x="3835" y="1662"/>
                  </a:lnTo>
                  <a:cubicBezTo>
                    <a:pt x="3668" y="1566"/>
                    <a:pt x="3549" y="1400"/>
                    <a:pt x="3513" y="1209"/>
                  </a:cubicBezTo>
                  <a:cubicBezTo>
                    <a:pt x="3398" y="709"/>
                    <a:pt x="3782" y="412"/>
                    <a:pt x="4157" y="412"/>
                  </a:cubicBezTo>
                  <a:close/>
                  <a:moveTo>
                    <a:pt x="7861" y="2722"/>
                  </a:moveTo>
                  <a:cubicBezTo>
                    <a:pt x="8117" y="2722"/>
                    <a:pt x="8343" y="2901"/>
                    <a:pt x="8395" y="3162"/>
                  </a:cubicBezTo>
                  <a:lnTo>
                    <a:pt x="9788" y="10746"/>
                  </a:lnTo>
                  <a:cubicBezTo>
                    <a:pt x="9835" y="11044"/>
                    <a:pt x="9633" y="11329"/>
                    <a:pt x="9335" y="11377"/>
                  </a:cubicBezTo>
                  <a:lnTo>
                    <a:pt x="3073" y="12520"/>
                  </a:lnTo>
                  <a:cubicBezTo>
                    <a:pt x="3042" y="12525"/>
                    <a:pt x="3012" y="12527"/>
                    <a:pt x="2982" y="12527"/>
                  </a:cubicBezTo>
                  <a:cubicBezTo>
                    <a:pt x="2719" y="12527"/>
                    <a:pt x="2484" y="12345"/>
                    <a:pt x="2442" y="12068"/>
                  </a:cubicBezTo>
                  <a:lnTo>
                    <a:pt x="1061" y="4507"/>
                  </a:lnTo>
                  <a:cubicBezTo>
                    <a:pt x="1001" y="4210"/>
                    <a:pt x="1203" y="3924"/>
                    <a:pt x="1501" y="3864"/>
                  </a:cubicBezTo>
                  <a:lnTo>
                    <a:pt x="2251" y="3733"/>
                  </a:lnTo>
                  <a:cubicBezTo>
                    <a:pt x="2283" y="3942"/>
                    <a:pt x="2461" y="4087"/>
                    <a:pt x="2665" y="4087"/>
                  </a:cubicBezTo>
                  <a:cubicBezTo>
                    <a:pt x="2693" y="4087"/>
                    <a:pt x="2722" y="4084"/>
                    <a:pt x="2751" y="4079"/>
                  </a:cubicBezTo>
                  <a:lnTo>
                    <a:pt x="6668" y="3376"/>
                  </a:lnTo>
                  <a:cubicBezTo>
                    <a:pt x="6895" y="3328"/>
                    <a:pt x="7061" y="3102"/>
                    <a:pt x="7014" y="2864"/>
                  </a:cubicBezTo>
                  <a:lnTo>
                    <a:pt x="7752" y="2733"/>
                  </a:lnTo>
                  <a:cubicBezTo>
                    <a:pt x="7789" y="2726"/>
                    <a:pt x="7825" y="2722"/>
                    <a:pt x="7861" y="2722"/>
                  </a:cubicBezTo>
                  <a:close/>
                  <a:moveTo>
                    <a:pt x="4147" y="1"/>
                  </a:moveTo>
                  <a:cubicBezTo>
                    <a:pt x="4083" y="1"/>
                    <a:pt x="4018" y="7"/>
                    <a:pt x="3954" y="19"/>
                  </a:cubicBezTo>
                  <a:cubicBezTo>
                    <a:pt x="3358" y="126"/>
                    <a:pt x="2966" y="697"/>
                    <a:pt x="3073" y="1281"/>
                  </a:cubicBezTo>
                  <a:cubicBezTo>
                    <a:pt x="3108" y="1459"/>
                    <a:pt x="3180" y="1626"/>
                    <a:pt x="3287" y="1757"/>
                  </a:cubicBezTo>
                  <a:lnTo>
                    <a:pt x="2513" y="1912"/>
                  </a:lnTo>
                  <a:cubicBezTo>
                    <a:pt x="2192" y="1971"/>
                    <a:pt x="1989" y="2281"/>
                    <a:pt x="2037" y="2590"/>
                  </a:cubicBezTo>
                  <a:lnTo>
                    <a:pt x="2096" y="2876"/>
                  </a:lnTo>
                  <a:lnTo>
                    <a:pt x="811" y="3102"/>
                  </a:lnTo>
                  <a:cubicBezTo>
                    <a:pt x="322" y="3197"/>
                    <a:pt x="1" y="3662"/>
                    <a:pt x="96" y="4150"/>
                  </a:cubicBezTo>
                  <a:lnTo>
                    <a:pt x="1668" y="12770"/>
                  </a:lnTo>
                  <a:cubicBezTo>
                    <a:pt x="1742" y="13206"/>
                    <a:pt x="2121" y="13510"/>
                    <a:pt x="2549" y="13510"/>
                  </a:cubicBezTo>
                  <a:cubicBezTo>
                    <a:pt x="2600" y="13510"/>
                    <a:pt x="2652" y="13505"/>
                    <a:pt x="2704" y="13496"/>
                  </a:cubicBezTo>
                  <a:lnTo>
                    <a:pt x="10038" y="12151"/>
                  </a:lnTo>
                  <a:cubicBezTo>
                    <a:pt x="10526" y="12056"/>
                    <a:pt x="10848" y="11591"/>
                    <a:pt x="10752" y="11115"/>
                  </a:cubicBezTo>
                  <a:lnTo>
                    <a:pt x="9181" y="2483"/>
                  </a:lnTo>
                  <a:cubicBezTo>
                    <a:pt x="9096" y="2047"/>
                    <a:pt x="8716" y="1744"/>
                    <a:pt x="8296" y="1744"/>
                  </a:cubicBezTo>
                  <a:cubicBezTo>
                    <a:pt x="8246" y="1744"/>
                    <a:pt x="8195" y="1748"/>
                    <a:pt x="8145" y="1757"/>
                  </a:cubicBezTo>
                  <a:lnTo>
                    <a:pt x="6859" y="1995"/>
                  </a:lnTo>
                  <a:lnTo>
                    <a:pt x="6811" y="1721"/>
                  </a:lnTo>
                  <a:cubicBezTo>
                    <a:pt x="6758" y="1436"/>
                    <a:pt x="6509" y="1235"/>
                    <a:pt x="6237" y="1235"/>
                  </a:cubicBezTo>
                  <a:cubicBezTo>
                    <a:pt x="6202" y="1235"/>
                    <a:pt x="6167" y="1238"/>
                    <a:pt x="6133" y="1245"/>
                  </a:cubicBezTo>
                  <a:lnTo>
                    <a:pt x="5180" y="1412"/>
                  </a:lnTo>
                  <a:cubicBezTo>
                    <a:pt x="5240" y="1245"/>
                    <a:pt x="5240" y="1066"/>
                    <a:pt x="5216" y="900"/>
                  </a:cubicBezTo>
                  <a:cubicBezTo>
                    <a:pt x="5121" y="370"/>
                    <a:pt x="4658" y="1"/>
                    <a:pt x="4147"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595" name="Google Shape;7595;p75"/>
            <p:cNvSpPr/>
            <p:nvPr/>
          </p:nvSpPr>
          <p:spPr>
            <a:xfrm>
              <a:off x="5125325" y="3425775"/>
              <a:ext cx="46550" cy="38725"/>
            </a:xfrm>
            <a:custGeom>
              <a:avLst/>
              <a:gdLst/>
              <a:ahLst/>
              <a:cxnLst/>
              <a:rect l="l" t="t" r="r" b="b"/>
              <a:pathLst>
                <a:path w="1862" h="1549" extrusionOk="0">
                  <a:moveTo>
                    <a:pt x="1016" y="1"/>
                  </a:moveTo>
                  <a:cubicBezTo>
                    <a:pt x="968" y="1"/>
                    <a:pt x="919" y="6"/>
                    <a:pt x="870" y="15"/>
                  </a:cubicBezTo>
                  <a:cubicBezTo>
                    <a:pt x="191" y="134"/>
                    <a:pt x="1" y="1015"/>
                    <a:pt x="560" y="1408"/>
                  </a:cubicBezTo>
                  <a:cubicBezTo>
                    <a:pt x="701" y="1505"/>
                    <a:pt x="854" y="1549"/>
                    <a:pt x="1002" y="1549"/>
                  </a:cubicBezTo>
                  <a:cubicBezTo>
                    <a:pt x="1454" y="1549"/>
                    <a:pt x="1861" y="1146"/>
                    <a:pt x="1763" y="634"/>
                  </a:cubicBezTo>
                  <a:cubicBezTo>
                    <a:pt x="1700" y="267"/>
                    <a:pt x="1377" y="1"/>
                    <a:pt x="1016"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596" name="Google Shape;7596;p75"/>
            <p:cNvSpPr/>
            <p:nvPr/>
          </p:nvSpPr>
          <p:spPr>
            <a:xfrm>
              <a:off x="5177850" y="3414175"/>
              <a:ext cx="97025" cy="34050"/>
            </a:xfrm>
            <a:custGeom>
              <a:avLst/>
              <a:gdLst/>
              <a:ahLst/>
              <a:cxnLst/>
              <a:rect l="l" t="t" r="r" b="b"/>
              <a:pathLst>
                <a:path w="3881" h="1362" extrusionOk="0">
                  <a:moveTo>
                    <a:pt x="3284" y="0"/>
                  </a:moveTo>
                  <a:cubicBezTo>
                    <a:pt x="3246" y="0"/>
                    <a:pt x="3205" y="5"/>
                    <a:pt x="3162" y="15"/>
                  </a:cubicBezTo>
                  <a:lnTo>
                    <a:pt x="3150" y="15"/>
                  </a:lnTo>
                  <a:lnTo>
                    <a:pt x="555" y="491"/>
                  </a:lnTo>
                  <a:cubicBezTo>
                    <a:pt x="0" y="580"/>
                    <a:pt x="107" y="1362"/>
                    <a:pt x="596" y="1362"/>
                  </a:cubicBezTo>
                  <a:cubicBezTo>
                    <a:pt x="632" y="1362"/>
                    <a:pt x="670" y="1357"/>
                    <a:pt x="710" y="1349"/>
                  </a:cubicBezTo>
                  <a:lnTo>
                    <a:pt x="3305" y="872"/>
                  </a:lnTo>
                  <a:cubicBezTo>
                    <a:pt x="3881" y="817"/>
                    <a:pt x="3787" y="0"/>
                    <a:pt x="3284"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597" name="Google Shape;7597;p75"/>
            <p:cNvSpPr/>
            <p:nvPr/>
          </p:nvSpPr>
          <p:spPr>
            <a:xfrm>
              <a:off x="5135150" y="3479650"/>
              <a:ext cx="46325" cy="38725"/>
            </a:xfrm>
            <a:custGeom>
              <a:avLst/>
              <a:gdLst/>
              <a:ahLst/>
              <a:cxnLst/>
              <a:rect l="l" t="t" r="r" b="b"/>
              <a:pathLst>
                <a:path w="1853" h="1549" extrusionOk="0">
                  <a:moveTo>
                    <a:pt x="1015" y="1"/>
                  </a:moveTo>
                  <a:cubicBezTo>
                    <a:pt x="967" y="1"/>
                    <a:pt x="919" y="6"/>
                    <a:pt x="870" y="15"/>
                  </a:cubicBezTo>
                  <a:cubicBezTo>
                    <a:pt x="191" y="134"/>
                    <a:pt x="1" y="1015"/>
                    <a:pt x="560" y="1408"/>
                  </a:cubicBezTo>
                  <a:cubicBezTo>
                    <a:pt x="701" y="1505"/>
                    <a:pt x="853" y="1549"/>
                    <a:pt x="1000" y="1549"/>
                  </a:cubicBezTo>
                  <a:cubicBezTo>
                    <a:pt x="1449" y="1549"/>
                    <a:pt x="1852" y="1146"/>
                    <a:pt x="1763" y="635"/>
                  </a:cubicBezTo>
                  <a:cubicBezTo>
                    <a:pt x="1700" y="267"/>
                    <a:pt x="1377" y="1"/>
                    <a:pt x="1015"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598" name="Google Shape;7598;p75"/>
            <p:cNvSpPr/>
            <p:nvPr/>
          </p:nvSpPr>
          <p:spPr>
            <a:xfrm>
              <a:off x="5189025" y="3468350"/>
              <a:ext cx="93700" cy="33750"/>
            </a:xfrm>
            <a:custGeom>
              <a:avLst/>
              <a:gdLst/>
              <a:ahLst/>
              <a:cxnLst/>
              <a:rect l="l" t="t" r="r" b="b"/>
              <a:pathLst>
                <a:path w="3748" h="1350" extrusionOk="0">
                  <a:moveTo>
                    <a:pt x="3144" y="1"/>
                  </a:moveTo>
                  <a:cubicBezTo>
                    <a:pt x="3128" y="1"/>
                    <a:pt x="3112" y="2"/>
                    <a:pt x="3096" y="3"/>
                  </a:cubicBezTo>
                  <a:lnTo>
                    <a:pt x="501" y="467"/>
                  </a:lnTo>
                  <a:cubicBezTo>
                    <a:pt x="0" y="619"/>
                    <a:pt x="125" y="1350"/>
                    <a:pt x="620" y="1350"/>
                  </a:cubicBezTo>
                  <a:cubicBezTo>
                    <a:pt x="632" y="1350"/>
                    <a:pt x="644" y="1349"/>
                    <a:pt x="656" y="1348"/>
                  </a:cubicBezTo>
                  <a:lnTo>
                    <a:pt x="3251" y="872"/>
                  </a:lnTo>
                  <a:cubicBezTo>
                    <a:pt x="3748" y="722"/>
                    <a:pt x="3639" y="1"/>
                    <a:pt x="314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599" name="Google Shape;7599;p75"/>
            <p:cNvSpPr/>
            <p:nvPr/>
          </p:nvSpPr>
          <p:spPr>
            <a:xfrm>
              <a:off x="5145575" y="3537175"/>
              <a:ext cx="46600" cy="38650"/>
            </a:xfrm>
            <a:custGeom>
              <a:avLst/>
              <a:gdLst/>
              <a:ahLst/>
              <a:cxnLst/>
              <a:rect l="l" t="t" r="r" b="b"/>
              <a:pathLst>
                <a:path w="1864" h="1546" extrusionOk="0">
                  <a:moveTo>
                    <a:pt x="1014" y="1"/>
                  </a:moveTo>
                  <a:cubicBezTo>
                    <a:pt x="970" y="1"/>
                    <a:pt x="926" y="5"/>
                    <a:pt x="881" y="12"/>
                  </a:cubicBezTo>
                  <a:cubicBezTo>
                    <a:pt x="191" y="131"/>
                    <a:pt x="0" y="1012"/>
                    <a:pt x="572" y="1405"/>
                  </a:cubicBezTo>
                  <a:cubicBezTo>
                    <a:pt x="710" y="1502"/>
                    <a:pt x="861" y="1546"/>
                    <a:pt x="1008" y="1546"/>
                  </a:cubicBezTo>
                  <a:cubicBezTo>
                    <a:pt x="1455" y="1546"/>
                    <a:pt x="1864" y="1145"/>
                    <a:pt x="1774" y="643"/>
                  </a:cubicBezTo>
                  <a:cubicBezTo>
                    <a:pt x="1700" y="260"/>
                    <a:pt x="1378" y="1"/>
                    <a:pt x="101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600" name="Google Shape;7600;p75"/>
            <p:cNvSpPr/>
            <p:nvPr/>
          </p:nvSpPr>
          <p:spPr>
            <a:xfrm>
              <a:off x="5199250" y="3525775"/>
              <a:ext cx="94400" cy="33800"/>
            </a:xfrm>
            <a:custGeom>
              <a:avLst/>
              <a:gdLst/>
              <a:ahLst/>
              <a:cxnLst/>
              <a:rect l="l" t="t" r="r" b="b"/>
              <a:pathLst>
                <a:path w="3776" h="1352" extrusionOk="0">
                  <a:moveTo>
                    <a:pt x="3162" y="1"/>
                  </a:moveTo>
                  <a:cubicBezTo>
                    <a:pt x="3143" y="1"/>
                    <a:pt x="3124" y="2"/>
                    <a:pt x="3104" y="4"/>
                  </a:cubicBezTo>
                  <a:lnTo>
                    <a:pt x="520" y="480"/>
                  </a:lnTo>
                  <a:cubicBezTo>
                    <a:pt x="1" y="619"/>
                    <a:pt x="120" y="1351"/>
                    <a:pt x="627" y="1351"/>
                  </a:cubicBezTo>
                  <a:cubicBezTo>
                    <a:pt x="643" y="1351"/>
                    <a:pt x="659" y="1351"/>
                    <a:pt x="675" y="1349"/>
                  </a:cubicBezTo>
                  <a:lnTo>
                    <a:pt x="3271" y="873"/>
                  </a:lnTo>
                  <a:cubicBezTo>
                    <a:pt x="3776" y="735"/>
                    <a:pt x="3661" y="1"/>
                    <a:pt x="316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601" name="Google Shape;7601;p75"/>
            <p:cNvSpPr/>
            <p:nvPr/>
          </p:nvSpPr>
          <p:spPr>
            <a:xfrm>
              <a:off x="5102125" y="3776475"/>
              <a:ext cx="193200" cy="173675"/>
            </a:xfrm>
            <a:custGeom>
              <a:avLst/>
              <a:gdLst/>
              <a:ahLst/>
              <a:cxnLst/>
              <a:rect l="l" t="t" r="r" b="b"/>
              <a:pathLst>
                <a:path w="7728" h="6947" extrusionOk="0">
                  <a:moveTo>
                    <a:pt x="3895" y="1"/>
                  </a:moveTo>
                  <a:cubicBezTo>
                    <a:pt x="2864" y="1"/>
                    <a:pt x="1847" y="470"/>
                    <a:pt x="1179" y="1346"/>
                  </a:cubicBezTo>
                  <a:lnTo>
                    <a:pt x="6918" y="4978"/>
                  </a:lnTo>
                  <a:cubicBezTo>
                    <a:pt x="7727" y="3406"/>
                    <a:pt x="7203" y="1477"/>
                    <a:pt x="5703" y="525"/>
                  </a:cubicBezTo>
                  <a:cubicBezTo>
                    <a:pt x="5144" y="171"/>
                    <a:pt x="4517" y="1"/>
                    <a:pt x="3895" y="1"/>
                  </a:cubicBezTo>
                  <a:close/>
                  <a:moveTo>
                    <a:pt x="774" y="1989"/>
                  </a:moveTo>
                  <a:cubicBezTo>
                    <a:pt x="0" y="3561"/>
                    <a:pt x="488" y="5478"/>
                    <a:pt x="1953" y="6418"/>
                  </a:cubicBezTo>
                  <a:cubicBezTo>
                    <a:pt x="2521" y="6775"/>
                    <a:pt x="3157" y="6947"/>
                    <a:pt x="3786" y="6947"/>
                  </a:cubicBezTo>
                  <a:cubicBezTo>
                    <a:pt x="4817" y="6947"/>
                    <a:pt x="5833" y="6486"/>
                    <a:pt x="6513" y="5621"/>
                  </a:cubicBezTo>
                  <a:lnTo>
                    <a:pt x="774" y="1989"/>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602" name="Google Shape;7602;p75"/>
            <p:cNvSpPr/>
            <p:nvPr/>
          </p:nvSpPr>
          <p:spPr>
            <a:xfrm>
              <a:off x="5464650" y="3403225"/>
              <a:ext cx="152125" cy="140800"/>
            </a:xfrm>
            <a:custGeom>
              <a:avLst/>
              <a:gdLst/>
              <a:ahLst/>
              <a:cxnLst/>
              <a:rect l="l" t="t" r="r" b="b"/>
              <a:pathLst>
                <a:path w="6085" h="5632" extrusionOk="0">
                  <a:moveTo>
                    <a:pt x="3620" y="1"/>
                  </a:moveTo>
                  <a:lnTo>
                    <a:pt x="1215" y="1632"/>
                  </a:lnTo>
                  <a:cubicBezTo>
                    <a:pt x="251" y="2275"/>
                    <a:pt x="1" y="3584"/>
                    <a:pt x="656" y="4549"/>
                  </a:cubicBezTo>
                  <a:lnTo>
                    <a:pt x="763" y="4715"/>
                  </a:lnTo>
                  <a:cubicBezTo>
                    <a:pt x="1172" y="5311"/>
                    <a:pt x="1837" y="5632"/>
                    <a:pt x="2514" y="5632"/>
                  </a:cubicBezTo>
                  <a:cubicBezTo>
                    <a:pt x="2920" y="5632"/>
                    <a:pt x="3330" y="5516"/>
                    <a:pt x="3692" y="5275"/>
                  </a:cubicBezTo>
                  <a:lnTo>
                    <a:pt x="6085" y="3644"/>
                  </a:lnTo>
                  <a:lnTo>
                    <a:pt x="3620" y="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603" name="Google Shape;7603;p75"/>
            <p:cNvSpPr/>
            <p:nvPr/>
          </p:nvSpPr>
          <p:spPr>
            <a:xfrm>
              <a:off x="5567350" y="3344700"/>
              <a:ext cx="152125" cy="141000"/>
            </a:xfrm>
            <a:custGeom>
              <a:avLst/>
              <a:gdLst/>
              <a:ahLst/>
              <a:cxnLst/>
              <a:rect l="l" t="t" r="r" b="b"/>
              <a:pathLst>
                <a:path w="6085" h="5640" extrusionOk="0">
                  <a:moveTo>
                    <a:pt x="3577" y="0"/>
                  </a:moveTo>
                  <a:cubicBezTo>
                    <a:pt x="3169" y="0"/>
                    <a:pt x="2757" y="118"/>
                    <a:pt x="2394" y="365"/>
                  </a:cubicBezTo>
                  <a:lnTo>
                    <a:pt x="1" y="1996"/>
                  </a:lnTo>
                  <a:lnTo>
                    <a:pt x="2489" y="5640"/>
                  </a:lnTo>
                  <a:lnTo>
                    <a:pt x="4882" y="4008"/>
                  </a:lnTo>
                  <a:cubicBezTo>
                    <a:pt x="5835" y="3354"/>
                    <a:pt x="6085" y="2044"/>
                    <a:pt x="5430" y="1091"/>
                  </a:cubicBezTo>
                  <a:lnTo>
                    <a:pt x="5323" y="925"/>
                  </a:lnTo>
                  <a:cubicBezTo>
                    <a:pt x="4914" y="324"/>
                    <a:pt x="4252" y="0"/>
                    <a:pt x="3577"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604" name="Google Shape;7604;p75"/>
            <p:cNvSpPr/>
            <p:nvPr/>
          </p:nvSpPr>
          <p:spPr>
            <a:xfrm>
              <a:off x="5420300" y="3693975"/>
              <a:ext cx="267925" cy="267150"/>
            </a:xfrm>
            <a:custGeom>
              <a:avLst/>
              <a:gdLst/>
              <a:ahLst/>
              <a:cxnLst/>
              <a:rect l="l" t="t" r="r" b="b"/>
              <a:pathLst>
                <a:path w="10717" h="10686" extrusionOk="0">
                  <a:moveTo>
                    <a:pt x="5017" y="0"/>
                  </a:moveTo>
                  <a:cubicBezTo>
                    <a:pt x="4832" y="0"/>
                    <a:pt x="4666" y="137"/>
                    <a:pt x="4644" y="324"/>
                  </a:cubicBezTo>
                  <a:lnTo>
                    <a:pt x="4180" y="3813"/>
                  </a:lnTo>
                  <a:lnTo>
                    <a:pt x="703" y="3349"/>
                  </a:lnTo>
                  <a:cubicBezTo>
                    <a:pt x="688" y="3347"/>
                    <a:pt x="674" y="3346"/>
                    <a:pt x="659" y="3346"/>
                  </a:cubicBezTo>
                  <a:cubicBezTo>
                    <a:pt x="474" y="3346"/>
                    <a:pt x="309" y="3482"/>
                    <a:pt x="287" y="3670"/>
                  </a:cubicBezTo>
                  <a:lnTo>
                    <a:pt x="37" y="5647"/>
                  </a:lnTo>
                  <a:cubicBezTo>
                    <a:pt x="1" y="5849"/>
                    <a:pt x="144" y="6028"/>
                    <a:pt x="346" y="6063"/>
                  </a:cubicBezTo>
                  <a:lnTo>
                    <a:pt x="3823" y="6528"/>
                  </a:lnTo>
                  <a:lnTo>
                    <a:pt x="3370" y="10004"/>
                  </a:lnTo>
                  <a:cubicBezTo>
                    <a:pt x="3335" y="10207"/>
                    <a:pt x="3477" y="10397"/>
                    <a:pt x="3692" y="10421"/>
                  </a:cubicBezTo>
                  <a:lnTo>
                    <a:pt x="5656" y="10683"/>
                  </a:lnTo>
                  <a:cubicBezTo>
                    <a:pt x="5671" y="10685"/>
                    <a:pt x="5686" y="10685"/>
                    <a:pt x="5700" y="10685"/>
                  </a:cubicBezTo>
                  <a:cubicBezTo>
                    <a:pt x="5886" y="10685"/>
                    <a:pt x="6051" y="10549"/>
                    <a:pt x="6073" y="10361"/>
                  </a:cubicBezTo>
                  <a:lnTo>
                    <a:pt x="6537" y="6873"/>
                  </a:lnTo>
                  <a:lnTo>
                    <a:pt x="10014" y="7337"/>
                  </a:lnTo>
                  <a:cubicBezTo>
                    <a:pt x="10029" y="7339"/>
                    <a:pt x="10044" y="7340"/>
                    <a:pt x="10058" y="7340"/>
                  </a:cubicBezTo>
                  <a:cubicBezTo>
                    <a:pt x="10243" y="7340"/>
                    <a:pt x="10409" y="7203"/>
                    <a:pt x="10431" y="7016"/>
                  </a:cubicBezTo>
                  <a:lnTo>
                    <a:pt x="10693" y="5039"/>
                  </a:lnTo>
                  <a:cubicBezTo>
                    <a:pt x="10716" y="4837"/>
                    <a:pt x="10574" y="4646"/>
                    <a:pt x="10371" y="4623"/>
                  </a:cubicBezTo>
                  <a:lnTo>
                    <a:pt x="6895" y="4170"/>
                  </a:lnTo>
                  <a:lnTo>
                    <a:pt x="7347" y="682"/>
                  </a:lnTo>
                  <a:cubicBezTo>
                    <a:pt x="7383" y="479"/>
                    <a:pt x="7240" y="301"/>
                    <a:pt x="7026" y="265"/>
                  </a:cubicBezTo>
                  <a:lnTo>
                    <a:pt x="5061" y="3"/>
                  </a:lnTo>
                  <a:cubicBezTo>
                    <a:pt x="5046" y="1"/>
                    <a:pt x="5031" y="0"/>
                    <a:pt x="5017"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605" name="Google Shape;7605;p75"/>
            <p:cNvSpPr/>
            <p:nvPr/>
          </p:nvSpPr>
          <p:spPr>
            <a:xfrm>
              <a:off x="5077100" y="4098700"/>
              <a:ext cx="271200" cy="337450"/>
            </a:xfrm>
            <a:custGeom>
              <a:avLst/>
              <a:gdLst/>
              <a:ahLst/>
              <a:cxnLst/>
              <a:rect l="l" t="t" r="r" b="b"/>
              <a:pathLst>
                <a:path w="10848" h="13498" extrusionOk="0">
                  <a:moveTo>
                    <a:pt x="4157" y="412"/>
                  </a:moveTo>
                  <a:cubicBezTo>
                    <a:pt x="4443" y="412"/>
                    <a:pt x="4724" y="585"/>
                    <a:pt x="4775" y="971"/>
                  </a:cubicBezTo>
                  <a:cubicBezTo>
                    <a:pt x="4811" y="1161"/>
                    <a:pt x="4763" y="1364"/>
                    <a:pt x="4632" y="1519"/>
                  </a:cubicBezTo>
                  <a:lnTo>
                    <a:pt x="3835" y="1661"/>
                  </a:lnTo>
                  <a:cubicBezTo>
                    <a:pt x="3668" y="1566"/>
                    <a:pt x="3549" y="1411"/>
                    <a:pt x="3513" y="1221"/>
                  </a:cubicBezTo>
                  <a:lnTo>
                    <a:pt x="3513" y="1209"/>
                  </a:lnTo>
                  <a:cubicBezTo>
                    <a:pt x="3398" y="709"/>
                    <a:pt x="3782" y="412"/>
                    <a:pt x="4157" y="412"/>
                  </a:cubicBezTo>
                  <a:close/>
                  <a:moveTo>
                    <a:pt x="7856" y="2723"/>
                  </a:moveTo>
                  <a:cubicBezTo>
                    <a:pt x="8114" y="2723"/>
                    <a:pt x="8342" y="2911"/>
                    <a:pt x="8395" y="3173"/>
                  </a:cubicBezTo>
                  <a:lnTo>
                    <a:pt x="9788" y="10734"/>
                  </a:lnTo>
                  <a:cubicBezTo>
                    <a:pt x="9835" y="11043"/>
                    <a:pt x="9633" y="11329"/>
                    <a:pt x="9335" y="11377"/>
                  </a:cubicBezTo>
                  <a:lnTo>
                    <a:pt x="3073" y="12520"/>
                  </a:lnTo>
                  <a:cubicBezTo>
                    <a:pt x="3042" y="12525"/>
                    <a:pt x="3012" y="12527"/>
                    <a:pt x="2981" y="12527"/>
                  </a:cubicBezTo>
                  <a:cubicBezTo>
                    <a:pt x="2719" y="12527"/>
                    <a:pt x="2484" y="12346"/>
                    <a:pt x="2442" y="12079"/>
                  </a:cubicBezTo>
                  <a:lnTo>
                    <a:pt x="1061" y="4507"/>
                  </a:lnTo>
                  <a:cubicBezTo>
                    <a:pt x="1001" y="4209"/>
                    <a:pt x="1203" y="3924"/>
                    <a:pt x="1501" y="3876"/>
                  </a:cubicBezTo>
                  <a:lnTo>
                    <a:pt x="2251" y="3745"/>
                  </a:lnTo>
                  <a:cubicBezTo>
                    <a:pt x="2283" y="3945"/>
                    <a:pt x="2463" y="4098"/>
                    <a:pt x="2669" y="4098"/>
                  </a:cubicBezTo>
                  <a:cubicBezTo>
                    <a:pt x="2696" y="4098"/>
                    <a:pt x="2724" y="4096"/>
                    <a:pt x="2751" y="4090"/>
                  </a:cubicBezTo>
                  <a:lnTo>
                    <a:pt x="6668" y="3376"/>
                  </a:lnTo>
                  <a:cubicBezTo>
                    <a:pt x="6895" y="3328"/>
                    <a:pt x="7061" y="3102"/>
                    <a:pt x="7014" y="2864"/>
                  </a:cubicBezTo>
                  <a:lnTo>
                    <a:pt x="7752" y="2733"/>
                  </a:lnTo>
                  <a:cubicBezTo>
                    <a:pt x="7787" y="2726"/>
                    <a:pt x="7822" y="2723"/>
                    <a:pt x="7856" y="2723"/>
                  </a:cubicBezTo>
                  <a:close/>
                  <a:moveTo>
                    <a:pt x="4147" y="1"/>
                  </a:moveTo>
                  <a:cubicBezTo>
                    <a:pt x="4083" y="1"/>
                    <a:pt x="4019" y="6"/>
                    <a:pt x="3954" y="18"/>
                  </a:cubicBezTo>
                  <a:cubicBezTo>
                    <a:pt x="3358" y="125"/>
                    <a:pt x="2966" y="697"/>
                    <a:pt x="3073" y="1280"/>
                  </a:cubicBezTo>
                  <a:cubicBezTo>
                    <a:pt x="3108" y="1459"/>
                    <a:pt x="3180" y="1614"/>
                    <a:pt x="3287" y="1757"/>
                  </a:cubicBezTo>
                  <a:lnTo>
                    <a:pt x="2513" y="1900"/>
                  </a:lnTo>
                  <a:cubicBezTo>
                    <a:pt x="2192" y="1959"/>
                    <a:pt x="1989" y="2269"/>
                    <a:pt x="2037" y="2578"/>
                  </a:cubicBezTo>
                  <a:lnTo>
                    <a:pt x="2096" y="2864"/>
                  </a:lnTo>
                  <a:lnTo>
                    <a:pt x="811" y="3102"/>
                  </a:lnTo>
                  <a:cubicBezTo>
                    <a:pt x="322" y="3185"/>
                    <a:pt x="1" y="3650"/>
                    <a:pt x="96" y="4138"/>
                  </a:cubicBezTo>
                  <a:lnTo>
                    <a:pt x="1668" y="12770"/>
                  </a:lnTo>
                  <a:cubicBezTo>
                    <a:pt x="1742" y="13195"/>
                    <a:pt x="2121" y="13497"/>
                    <a:pt x="2549" y="13497"/>
                  </a:cubicBezTo>
                  <a:cubicBezTo>
                    <a:pt x="2600" y="13497"/>
                    <a:pt x="2652" y="13493"/>
                    <a:pt x="2704" y="13484"/>
                  </a:cubicBezTo>
                  <a:lnTo>
                    <a:pt x="10038" y="12139"/>
                  </a:lnTo>
                  <a:cubicBezTo>
                    <a:pt x="10526" y="12056"/>
                    <a:pt x="10848" y="11579"/>
                    <a:pt x="10752" y="11103"/>
                  </a:cubicBezTo>
                  <a:lnTo>
                    <a:pt x="9181" y="2471"/>
                  </a:lnTo>
                  <a:cubicBezTo>
                    <a:pt x="9097" y="2041"/>
                    <a:pt x="8726" y="1740"/>
                    <a:pt x="8313" y="1740"/>
                  </a:cubicBezTo>
                  <a:cubicBezTo>
                    <a:pt x="8257" y="1740"/>
                    <a:pt x="8201" y="1745"/>
                    <a:pt x="8145" y="1757"/>
                  </a:cubicBezTo>
                  <a:lnTo>
                    <a:pt x="6859" y="1995"/>
                  </a:lnTo>
                  <a:lnTo>
                    <a:pt x="6811" y="1709"/>
                  </a:lnTo>
                  <a:cubicBezTo>
                    <a:pt x="6757" y="1428"/>
                    <a:pt x="6498" y="1226"/>
                    <a:pt x="6219" y="1226"/>
                  </a:cubicBezTo>
                  <a:cubicBezTo>
                    <a:pt x="6191" y="1226"/>
                    <a:pt x="6162" y="1228"/>
                    <a:pt x="6133" y="1233"/>
                  </a:cubicBezTo>
                  <a:lnTo>
                    <a:pt x="5180" y="1411"/>
                  </a:lnTo>
                  <a:cubicBezTo>
                    <a:pt x="5240" y="1245"/>
                    <a:pt x="5240" y="1066"/>
                    <a:pt x="5216" y="887"/>
                  </a:cubicBezTo>
                  <a:cubicBezTo>
                    <a:pt x="5121" y="369"/>
                    <a:pt x="4658" y="1"/>
                    <a:pt x="4147"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606" name="Google Shape;7606;p75"/>
            <p:cNvSpPr/>
            <p:nvPr/>
          </p:nvSpPr>
          <p:spPr>
            <a:xfrm>
              <a:off x="5125325" y="4220000"/>
              <a:ext cx="46550" cy="38650"/>
            </a:xfrm>
            <a:custGeom>
              <a:avLst/>
              <a:gdLst/>
              <a:ahLst/>
              <a:cxnLst/>
              <a:rect l="l" t="t" r="r" b="b"/>
              <a:pathLst>
                <a:path w="1862" h="1546" extrusionOk="0">
                  <a:moveTo>
                    <a:pt x="1003" y="1"/>
                  </a:moveTo>
                  <a:cubicBezTo>
                    <a:pt x="959" y="1"/>
                    <a:pt x="914" y="5"/>
                    <a:pt x="870" y="12"/>
                  </a:cubicBezTo>
                  <a:cubicBezTo>
                    <a:pt x="191" y="131"/>
                    <a:pt x="1" y="1012"/>
                    <a:pt x="560" y="1405"/>
                  </a:cubicBezTo>
                  <a:cubicBezTo>
                    <a:pt x="701" y="1502"/>
                    <a:pt x="854" y="1545"/>
                    <a:pt x="1002" y="1545"/>
                  </a:cubicBezTo>
                  <a:cubicBezTo>
                    <a:pt x="1454" y="1545"/>
                    <a:pt x="1861" y="1142"/>
                    <a:pt x="1763" y="631"/>
                  </a:cubicBezTo>
                  <a:cubicBezTo>
                    <a:pt x="1699" y="259"/>
                    <a:pt x="1369" y="1"/>
                    <a:pt x="100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607" name="Google Shape;7607;p75"/>
            <p:cNvSpPr/>
            <p:nvPr/>
          </p:nvSpPr>
          <p:spPr>
            <a:xfrm>
              <a:off x="5178250" y="4208650"/>
              <a:ext cx="96125" cy="33625"/>
            </a:xfrm>
            <a:custGeom>
              <a:avLst/>
              <a:gdLst/>
              <a:ahLst/>
              <a:cxnLst/>
              <a:rect l="l" t="t" r="r" b="b"/>
              <a:pathLst>
                <a:path w="3845" h="1345" extrusionOk="0">
                  <a:moveTo>
                    <a:pt x="3258" y="1"/>
                  </a:moveTo>
                  <a:cubicBezTo>
                    <a:pt x="3223" y="1"/>
                    <a:pt x="3186" y="5"/>
                    <a:pt x="3146" y="14"/>
                  </a:cubicBezTo>
                  <a:lnTo>
                    <a:pt x="3134" y="14"/>
                  </a:lnTo>
                  <a:lnTo>
                    <a:pt x="539" y="478"/>
                  </a:lnTo>
                  <a:cubicBezTo>
                    <a:pt x="1" y="579"/>
                    <a:pt x="106" y="1345"/>
                    <a:pt x="597" y="1345"/>
                  </a:cubicBezTo>
                  <a:cubicBezTo>
                    <a:pt x="628" y="1345"/>
                    <a:pt x="660" y="1342"/>
                    <a:pt x="694" y="1335"/>
                  </a:cubicBezTo>
                  <a:lnTo>
                    <a:pt x="3289" y="871"/>
                  </a:lnTo>
                  <a:cubicBezTo>
                    <a:pt x="3844" y="793"/>
                    <a:pt x="3747" y="1"/>
                    <a:pt x="325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608" name="Google Shape;7608;p75"/>
            <p:cNvSpPr/>
            <p:nvPr/>
          </p:nvSpPr>
          <p:spPr>
            <a:xfrm>
              <a:off x="5135150" y="4273875"/>
              <a:ext cx="46325" cy="38650"/>
            </a:xfrm>
            <a:custGeom>
              <a:avLst/>
              <a:gdLst/>
              <a:ahLst/>
              <a:cxnLst/>
              <a:rect l="l" t="t" r="r" b="b"/>
              <a:pathLst>
                <a:path w="1853" h="1546" extrusionOk="0">
                  <a:moveTo>
                    <a:pt x="1002" y="1"/>
                  </a:moveTo>
                  <a:cubicBezTo>
                    <a:pt x="959" y="1"/>
                    <a:pt x="914" y="5"/>
                    <a:pt x="870" y="12"/>
                  </a:cubicBezTo>
                  <a:cubicBezTo>
                    <a:pt x="191" y="131"/>
                    <a:pt x="1" y="1012"/>
                    <a:pt x="560" y="1405"/>
                  </a:cubicBezTo>
                  <a:cubicBezTo>
                    <a:pt x="701" y="1502"/>
                    <a:pt x="853" y="1546"/>
                    <a:pt x="1000" y="1546"/>
                  </a:cubicBezTo>
                  <a:cubicBezTo>
                    <a:pt x="1449" y="1546"/>
                    <a:pt x="1852" y="1142"/>
                    <a:pt x="1763" y="631"/>
                  </a:cubicBezTo>
                  <a:cubicBezTo>
                    <a:pt x="1699" y="259"/>
                    <a:pt x="1369"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609" name="Google Shape;7609;p75"/>
            <p:cNvSpPr/>
            <p:nvPr/>
          </p:nvSpPr>
          <p:spPr>
            <a:xfrm>
              <a:off x="5189025" y="4262500"/>
              <a:ext cx="93700" cy="33750"/>
            </a:xfrm>
            <a:custGeom>
              <a:avLst/>
              <a:gdLst/>
              <a:ahLst/>
              <a:cxnLst/>
              <a:rect l="l" t="t" r="r" b="b"/>
              <a:pathLst>
                <a:path w="3748" h="1350" extrusionOk="0">
                  <a:moveTo>
                    <a:pt x="3144" y="1"/>
                  </a:moveTo>
                  <a:cubicBezTo>
                    <a:pt x="3128" y="1"/>
                    <a:pt x="3112" y="1"/>
                    <a:pt x="3096" y="3"/>
                  </a:cubicBezTo>
                  <a:lnTo>
                    <a:pt x="501" y="467"/>
                  </a:lnTo>
                  <a:cubicBezTo>
                    <a:pt x="0" y="618"/>
                    <a:pt x="125" y="1349"/>
                    <a:pt x="620" y="1349"/>
                  </a:cubicBezTo>
                  <a:cubicBezTo>
                    <a:pt x="632" y="1349"/>
                    <a:pt x="644" y="1349"/>
                    <a:pt x="656" y="1348"/>
                  </a:cubicBezTo>
                  <a:lnTo>
                    <a:pt x="3251" y="872"/>
                  </a:lnTo>
                  <a:cubicBezTo>
                    <a:pt x="3748" y="722"/>
                    <a:pt x="3639" y="1"/>
                    <a:pt x="314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610" name="Google Shape;7610;p75"/>
            <p:cNvSpPr/>
            <p:nvPr/>
          </p:nvSpPr>
          <p:spPr>
            <a:xfrm>
              <a:off x="5145575" y="4331350"/>
              <a:ext cx="46625" cy="38925"/>
            </a:xfrm>
            <a:custGeom>
              <a:avLst/>
              <a:gdLst/>
              <a:ahLst/>
              <a:cxnLst/>
              <a:rect l="l" t="t" r="r" b="b"/>
              <a:pathLst>
                <a:path w="1865" h="1557" extrusionOk="0">
                  <a:moveTo>
                    <a:pt x="1010" y="0"/>
                  </a:moveTo>
                  <a:cubicBezTo>
                    <a:pt x="967" y="0"/>
                    <a:pt x="924" y="4"/>
                    <a:pt x="881" y="11"/>
                  </a:cubicBezTo>
                  <a:cubicBezTo>
                    <a:pt x="191" y="130"/>
                    <a:pt x="0" y="1011"/>
                    <a:pt x="572" y="1416"/>
                  </a:cubicBezTo>
                  <a:cubicBezTo>
                    <a:pt x="710" y="1513"/>
                    <a:pt x="860" y="1556"/>
                    <a:pt x="1007" y="1556"/>
                  </a:cubicBezTo>
                  <a:cubicBezTo>
                    <a:pt x="1454" y="1556"/>
                    <a:pt x="1864" y="1153"/>
                    <a:pt x="1774" y="642"/>
                  </a:cubicBezTo>
                  <a:cubicBezTo>
                    <a:pt x="1700" y="268"/>
                    <a:pt x="1376" y="0"/>
                    <a:pt x="1010"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611" name="Google Shape;7611;p75"/>
            <p:cNvSpPr/>
            <p:nvPr/>
          </p:nvSpPr>
          <p:spPr>
            <a:xfrm>
              <a:off x="5199125" y="4319900"/>
              <a:ext cx="94725" cy="33875"/>
            </a:xfrm>
            <a:custGeom>
              <a:avLst/>
              <a:gdLst/>
              <a:ahLst/>
              <a:cxnLst/>
              <a:rect l="l" t="t" r="r" b="b"/>
              <a:pathLst>
                <a:path w="3789" h="1355" extrusionOk="0">
                  <a:moveTo>
                    <a:pt x="3177" y="0"/>
                  </a:moveTo>
                  <a:cubicBezTo>
                    <a:pt x="3155" y="0"/>
                    <a:pt x="3133" y="2"/>
                    <a:pt x="3109" y="5"/>
                  </a:cubicBezTo>
                  <a:lnTo>
                    <a:pt x="525" y="481"/>
                  </a:lnTo>
                  <a:cubicBezTo>
                    <a:pt x="1" y="606"/>
                    <a:pt x="110" y="1355"/>
                    <a:pt x="612" y="1355"/>
                  </a:cubicBezTo>
                  <a:cubicBezTo>
                    <a:pt x="634" y="1355"/>
                    <a:pt x="657" y="1353"/>
                    <a:pt x="680" y="1350"/>
                  </a:cubicBezTo>
                  <a:lnTo>
                    <a:pt x="3276" y="886"/>
                  </a:lnTo>
                  <a:cubicBezTo>
                    <a:pt x="3789" y="749"/>
                    <a:pt x="3679" y="0"/>
                    <a:pt x="3177"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612" name="Google Shape;7612;p75"/>
            <p:cNvSpPr/>
            <p:nvPr/>
          </p:nvSpPr>
          <p:spPr>
            <a:xfrm>
              <a:off x="5100925" y="4570700"/>
              <a:ext cx="194400" cy="174075"/>
            </a:xfrm>
            <a:custGeom>
              <a:avLst/>
              <a:gdLst/>
              <a:ahLst/>
              <a:cxnLst/>
              <a:rect l="l" t="t" r="r" b="b"/>
              <a:pathLst>
                <a:path w="7776" h="6963" extrusionOk="0">
                  <a:moveTo>
                    <a:pt x="3934" y="1"/>
                  </a:moveTo>
                  <a:cubicBezTo>
                    <a:pt x="2906" y="1"/>
                    <a:pt x="1893" y="469"/>
                    <a:pt x="1227" y="1343"/>
                  </a:cubicBezTo>
                  <a:lnTo>
                    <a:pt x="6966" y="4975"/>
                  </a:lnTo>
                  <a:cubicBezTo>
                    <a:pt x="7775" y="3403"/>
                    <a:pt x="7251" y="1474"/>
                    <a:pt x="5751" y="534"/>
                  </a:cubicBezTo>
                  <a:cubicBezTo>
                    <a:pt x="5189" y="174"/>
                    <a:pt x="4558" y="1"/>
                    <a:pt x="3934" y="1"/>
                  </a:cubicBezTo>
                  <a:close/>
                  <a:moveTo>
                    <a:pt x="822" y="1986"/>
                  </a:moveTo>
                  <a:lnTo>
                    <a:pt x="822" y="1986"/>
                  </a:lnTo>
                  <a:cubicBezTo>
                    <a:pt x="0" y="3558"/>
                    <a:pt x="524" y="5498"/>
                    <a:pt x="2024" y="6439"/>
                  </a:cubicBezTo>
                  <a:cubicBezTo>
                    <a:pt x="2584" y="6793"/>
                    <a:pt x="3213" y="6963"/>
                    <a:pt x="3836" y="6963"/>
                  </a:cubicBezTo>
                  <a:cubicBezTo>
                    <a:pt x="4871" y="6963"/>
                    <a:pt x="5892" y="6494"/>
                    <a:pt x="6561" y="5618"/>
                  </a:cubicBezTo>
                  <a:lnTo>
                    <a:pt x="822" y="1986"/>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613" name="Google Shape;7613;p75"/>
            <p:cNvSpPr/>
            <p:nvPr/>
          </p:nvSpPr>
          <p:spPr>
            <a:xfrm>
              <a:off x="5464650" y="4197375"/>
              <a:ext cx="152125" cy="141000"/>
            </a:xfrm>
            <a:custGeom>
              <a:avLst/>
              <a:gdLst/>
              <a:ahLst/>
              <a:cxnLst/>
              <a:rect l="l" t="t" r="r" b="b"/>
              <a:pathLst>
                <a:path w="6085" h="5640" extrusionOk="0">
                  <a:moveTo>
                    <a:pt x="3620" y="0"/>
                  </a:moveTo>
                  <a:lnTo>
                    <a:pt x="1215" y="1632"/>
                  </a:lnTo>
                  <a:cubicBezTo>
                    <a:pt x="251" y="2286"/>
                    <a:pt x="1" y="3596"/>
                    <a:pt x="656" y="4560"/>
                  </a:cubicBezTo>
                  <a:lnTo>
                    <a:pt x="763" y="4715"/>
                  </a:lnTo>
                  <a:cubicBezTo>
                    <a:pt x="1171" y="5316"/>
                    <a:pt x="1833" y="5640"/>
                    <a:pt x="2508" y="5640"/>
                  </a:cubicBezTo>
                  <a:cubicBezTo>
                    <a:pt x="2916" y="5640"/>
                    <a:pt x="3328" y="5522"/>
                    <a:pt x="3692" y="5275"/>
                  </a:cubicBezTo>
                  <a:lnTo>
                    <a:pt x="6085" y="3644"/>
                  </a:lnTo>
                  <a:lnTo>
                    <a:pt x="3620" y="0"/>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614" name="Google Shape;7614;p75"/>
            <p:cNvSpPr/>
            <p:nvPr/>
          </p:nvSpPr>
          <p:spPr>
            <a:xfrm>
              <a:off x="5567350" y="4138825"/>
              <a:ext cx="152125" cy="141025"/>
            </a:xfrm>
            <a:custGeom>
              <a:avLst/>
              <a:gdLst/>
              <a:ahLst/>
              <a:cxnLst/>
              <a:rect l="l" t="t" r="r" b="b"/>
              <a:pathLst>
                <a:path w="6085" h="5641" extrusionOk="0">
                  <a:moveTo>
                    <a:pt x="3577" y="1"/>
                  </a:moveTo>
                  <a:cubicBezTo>
                    <a:pt x="3169" y="1"/>
                    <a:pt x="2757" y="119"/>
                    <a:pt x="2394" y="366"/>
                  </a:cubicBezTo>
                  <a:lnTo>
                    <a:pt x="1" y="1997"/>
                  </a:lnTo>
                  <a:lnTo>
                    <a:pt x="2489" y="5640"/>
                  </a:lnTo>
                  <a:lnTo>
                    <a:pt x="4882" y="4009"/>
                  </a:lnTo>
                  <a:cubicBezTo>
                    <a:pt x="5835" y="3354"/>
                    <a:pt x="6085" y="2045"/>
                    <a:pt x="5430" y="1092"/>
                  </a:cubicBezTo>
                  <a:lnTo>
                    <a:pt x="5323" y="926"/>
                  </a:lnTo>
                  <a:cubicBezTo>
                    <a:pt x="4914" y="325"/>
                    <a:pt x="4252" y="1"/>
                    <a:pt x="3577"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615" name="Google Shape;7615;p75"/>
            <p:cNvSpPr/>
            <p:nvPr/>
          </p:nvSpPr>
          <p:spPr>
            <a:xfrm>
              <a:off x="5420300" y="4488350"/>
              <a:ext cx="267925" cy="266925"/>
            </a:xfrm>
            <a:custGeom>
              <a:avLst/>
              <a:gdLst/>
              <a:ahLst/>
              <a:cxnLst/>
              <a:rect l="l" t="t" r="r" b="b"/>
              <a:pathLst>
                <a:path w="10717" h="10677" extrusionOk="0">
                  <a:moveTo>
                    <a:pt x="4999" y="0"/>
                  </a:moveTo>
                  <a:cubicBezTo>
                    <a:pt x="4821" y="0"/>
                    <a:pt x="4666" y="135"/>
                    <a:pt x="4644" y="327"/>
                  </a:cubicBezTo>
                  <a:lnTo>
                    <a:pt x="4180" y="3804"/>
                  </a:lnTo>
                  <a:lnTo>
                    <a:pt x="703" y="3339"/>
                  </a:lnTo>
                  <a:cubicBezTo>
                    <a:pt x="688" y="3338"/>
                    <a:pt x="674" y="3337"/>
                    <a:pt x="659" y="3337"/>
                  </a:cubicBezTo>
                  <a:cubicBezTo>
                    <a:pt x="474" y="3337"/>
                    <a:pt x="309" y="3473"/>
                    <a:pt x="287" y="3661"/>
                  </a:cubicBezTo>
                  <a:lnTo>
                    <a:pt x="25" y="5637"/>
                  </a:lnTo>
                  <a:cubicBezTo>
                    <a:pt x="1" y="5840"/>
                    <a:pt x="144" y="6030"/>
                    <a:pt x="346" y="6054"/>
                  </a:cubicBezTo>
                  <a:lnTo>
                    <a:pt x="3823" y="6518"/>
                  </a:lnTo>
                  <a:lnTo>
                    <a:pt x="3370" y="9995"/>
                  </a:lnTo>
                  <a:cubicBezTo>
                    <a:pt x="3335" y="10197"/>
                    <a:pt x="3477" y="10388"/>
                    <a:pt x="3692" y="10412"/>
                  </a:cubicBezTo>
                  <a:lnTo>
                    <a:pt x="5656" y="10674"/>
                  </a:lnTo>
                  <a:cubicBezTo>
                    <a:pt x="5671" y="10675"/>
                    <a:pt x="5686" y="10676"/>
                    <a:pt x="5700" y="10676"/>
                  </a:cubicBezTo>
                  <a:cubicBezTo>
                    <a:pt x="5886" y="10676"/>
                    <a:pt x="6051" y="10540"/>
                    <a:pt x="6073" y="10352"/>
                  </a:cubicBezTo>
                  <a:lnTo>
                    <a:pt x="6537" y="6876"/>
                  </a:lnTo>
                  <a:lnTo>
                    <a:pt x="10014" y="7328"/>
                  </a:lnTo>
                  <a:cubicBezTo>
                    <a:pt x="10034" y="7331"/>
                    <a:pt x="10053" y="7333"/>
                    <a:pt x="10073" y="7333"/>
                  </a:cubicBezTo>
                  <a:cubicBezTo>
                    <a:pt x="10252" y="7333"/>
                    <a:pt x="10409" y="7189"/>
                    <a:pt x="10431" y="7007"/>
                  </a:cubicBezTo>
                  <a:lnTo>
                    <a:pt x="10693" y="5042"/>
                  </a:lnTo>
                  <a:cubicBezTo>
                    <a:pt x="10716" y="4828"/>
                    <a:pt x="10574" y="4649"/>
                    <a:pt x="10371" y="4613"/>
                  </a:cubicBezTo>
                  <a:lnTo>
                    <a:pt x="6895" y="4161"/>
                  </a:lnTo>
                  <a:lnTo>
                    <a:pt x="7347" y="684"/>
                  </a:lnTo>
                  <a:cubicBezTo>
                    <a:pt x="7383" y="482"/>
                    <a:pt x="7240" y="291"/>
                    <a:pt x="7026" y="256"/>
                  </a:cubicBezTo>
                  <a:lnTo>
                    <a:pt x="5061" y="6"/>
                  </a:lnTo>
                  <a:cubicBezTo>
                    <a:pt x="5040" y="2"/>
                    <a:pt x="5019" y="0"/>
                    <a:pt x="4999"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616" name="Google Shape;7616;p75"/>
            <p:cNvSpPr/>
            <p:nvPr/>
          </p:nvSpPr>
          <p:spPr>
            <a:xfrm>
              <a:off x="4282975" y="921250"/>
              <a:ext cx="271175" cy="338025"/>
            </a:xfrm>
            <a:custGeom>
              <a:avLst/>
              <a:gdLst/>
              <a:ahLst/>
              <a:cxnLst/>
              <a:rect l="l" t="t" r="r" b="b"/>
              <a:pathLst>
                <a:path w="10847" h="13521" extrusionOk="0">
                  <a:moveTo>
                    <a:pt x="4151" y="435"/>
                  </a:moveTo>
                  <a:cubicBezTo>
                    <a:pt x="4440" y="435"/>
                    <a:pt x="4723" y="607"/>
                    <a:pt x="4774" y="994"/>
                  </a:cubicBezTo>
                  <a:cubicBezTo>
                    <a:pt x="4810" y="1196"/>
                    <a:pt x="4751" y="1387"/>
                    <a:pt x="4632" y="1541"/>
                  </a:cubicBezTo>
                  <a:lnTo>
                    <a:pt x="3834" y="1684"/>
                  </a:lnTo>
                  <a:cubicBezTo>
                    <a:pt x="3667" y="1589"/>
                    <a:pt x="3548" y="1422"/>
                    <a:pt x="3512" y="1232"/>
                  </a:cubicBezTo>
                  <a:lnTo>
                    <a:pt x="3500" y="1232"/>
                  </a:lnTo>
                  <a:cubicBezTo>
                    <a:pt x="3386" y="732"/>
                    <a:pt x="3773" y="435"/>
                    <a:pt x="4151" y="435"/>
                  </a:cubicBezTo>
                  <a:close/>
                  <a:moveTo>
                    <a:pt x="7854" y="2749"/>
                  </a:moveTo>
                  <a:cubicBezTo>
                    <a:pt x="8117" y="2749"/>
                    <a:pt x="8351" y="2930"/>
                    <a:pt x="8394" y="3208"/>
                  </a:cubicBezTo>
                  <a:lnTo>
                    <a:pt x="9787" y="10769"/>
                  </a:lnTo>
                  <a:cubicBezTo>
                    <a:pt x="9835" y="11066"/>
                    <a:pt x="9644" y="11340"/>
                    <a:pt x="9346" y="11400"/>
                  </a:cubicBezTo>
                  <a:lnTo>
                    <a:pt x="3084" y="12543"/>
                  </a:lnTo>
                  <a:cubicBezTo>
                    <a:pt x="3049" y="12550"/>
                    <a:pt x="3014" y="12553"/>
                    <a:pt x="2979" y="12553"/>
                  </a:cubicBezTo>
                  <a:cubicBezTo>
                    <a:pt x="2722" y="12553"/>
                    <a:pt x="2493" y="12365"/>
                    <a:pt x="2441" y="12102"/>
                  </a:cubicBezTo>
                  <a:lnTo>
                    <a:pt x="1060" y="4530"/>
                  </a:lnTo>
                  <a:cubicBezTo>
                    <a:pt x="1012" y="4232"/>
                    <a:pt x="1203" y="3958"/>
                    <a:pt x="1512" y="3899"/>
                  </a:cubicBezTo>
                  <a:lnTo>
                    <a:pt x="2250" y="3768"/>
                  </a:lnTo>
                  <a:cubicBezTo>
                    <a:pt x="2292" y="3977"/>
                    <a:pt x="2472" y="4122"/>
                    <a:pt x="2676" y="4122"/>
                  </a:cubicBezTo>
                  <a:cubicBezTo>
                    <a:pt x="2704" y="4122"/>
                    <a:pt x="2733" y="4119"/>
                    <a:pt x="2762" y="4113"/>
                  </a:cubicBezTo>
                  <a:lnTo>
                    <a:pt x="6668" y="3399"/>
                  </a:lnTo>
                  <a:cubicBezTo>
                    <a:pt x="6906" y="3363"/>
                    <a:pt x="7060" y="3125"/>
                    <a:pt x="7025" y="2899"/>
                  </a:cubicBezTo>
                  <a:lnTo>
                    <a:pt x="7763" y="2756"/>
                  </a:lnTo>
                  <a:cubicBezTo>
                    <a:pt x="7793" y="2751"/>
                    <a:pt x="7824" y="2749"/>
                    <a:pt x="7854" y="2749"/>
                  </a:cubicBezTo>
                  <a:close/>
                  <a:moveTo>
                    <a:pt x="4133" y="0"/>
                  </a:moveTo>
                  <a:cubicBezTo>
                    <a:pt x="4070" y="0"/>
                    <a:pt x="4005" y="6"/>
                    <a:pt x="3941" y="17"/>
                  </a:cubicBezTo>
                  <a:cubicBezTo>
                    <a:pt x="3346" y="136"/>
                    <a:pt x="2953" y="708"/>
                    <a:pt x="3072" y="1303"/>
                  </a:cubicBezTo>
                  <a:cubicBezTo>
                    <a:pt x="3108" y="1482"/>
                    <a:pt x="3179" y="1637"/>
                    <a:pt x="3286" y="1779"/>
                  </a:cubicBezTo>
                  <a:lnTo>
                    <a:pt x="2512" y="1934"/>
                  </a:lnTo>
                  <a:cubicBezTo>
                    <a:pt x="2191" y="1994"/>
                    <a:pt x="1988" y="2291"/>
                    <a:pt x="2036" y="2613"/>
                  </a:cubicBezTo>
                  <a:lnTo>
                    <a:pt x="2096" y="2899"/>
                  </a:lnTo>
                  <a:lnTo>
                    <a:pt x="798" y="3125"/>
                  </a:lnTo>
                  <a:cubicBezTo>
                    <a:pt x="322" y="3208"/>
                    <a:pt x="0" y="3673"/>
                    <a:pt x="83" y="4149"/>
                  </a:cubicBezTo>
                  <a:lnTo>
                    <a:pt x="1667" y="12781"/>
                  </a:lnTo>
                  <a:cubicBezTo>
                    <a:pt x="1741" y="13217"/>
                    <a:pt x="2120" y="13520"/>
                    <a:pt x="2548" y="13520"/>
                  </a:cubicBezTo>
                  <a:cubicBezTo>
                    <a:pt x="2599" y="13520"/>
                    <a:pt x="2651" y="13516"/>
                    <a:pt x="2703" y="13507"/>
                  </a:cubicBezTo>
                  <a:lnTo>
                    <a:pt x="10037" y="12162"/>
                  </a:lnTo>
                  <a:cubicBezTo>
                    <a:pt x="10525" y="12066"/>
                    <a:pt x="10847" y="11602"/>
                    <a:pt x="10763" y="11126"/>
                  </a:cubicBezTo>
                  <a:lnTo>
                    <a:pt x="9180" y="2494"/>
                  </a:lnTo>
                  <a:cubicBezTo>
                    <a:pt x="9106" y="2064"/>
                    <a:pt x="8737" y="1763"/>
                    <a:pt x="8316" y="1763"/>
                  </a:cubicBezTo>
                  <a:cubicBezTo>
                    <a:pt x="8259" y="1763"/>
                    <a:pt x="8202" y="1768"/>
                    <a:pt x="8144" y="1779"/>
                  </a:cubicBezTo>
                  <a:lnTo>
                    <a:pt x="6858" y="2018"/>
                  </a:lnTo>
                  <a:lnTo>
                    <a:pt x="6810" y="1744"/>
                  </a:lnTo>
                  <a:cubicBezTo>
                    <a:pt x="6758" y="1458"/>
                    <a:pt x="6508" y="1258"/>
                    <a:pt x="6228" y="1258"/>
                  </a:cubicBezTo>
                  <a:cubicBezTo>
                    <a:pt x="6192" y="1258"/>
                    <a:pt x="6156" y="1261"/>
                    <a:pt x="6120" y="1268"/>
                  </a:cubicBezTo>
                  <a:lnTo>
                    <a:pt x="5179" y="1434"/>
                  </a:lnTo>
                  <a:cubicBezTo>
                    <a:pt x="5227" y="1268"/>
                    <a:pt x="5239" y="1089"/>
                    <a:pt x="5215" y="922"/>
                  </a:cubicBezTo>
                  <a:cubicBezTo>
                    <a:pt x="5119" y="381"/>
                    <a:pt x="4655" y="0"/>
                    <a:pt x="4133"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617" name="Google Shape;7617;p75"/>
            <p:cNvSpPr/>
            <p:nvPr/>
          </p:nvSpPr>
          <p:spPr>
            <a:xfrm>
              <a:off x="4331175" y="1043050"/>
              <a:ext cx="46550" cy="38675"/>
            </a:xfrm>
            <a:custGeom>
              <a:avLst/>
              <a:gdLst/>
              <a:ahLst/>
              <a:cxnLst/>
              <a:rect l="l" t="t" r="r" b="b"/>
              <a:pathLst>
                <a:path w="1862" h="1547" extrusionOk="0">
                  <a:moveTo>
                    <a:pt x="1015" y="1"/>
                  </a:moveTo>
                  <a:cubicBezTo>
                    <a:pt x="967" y="1"/>
                    <a:pt x="919" y="5"/>
                    <a:pt x="870" y="15"/>
                  </a:cubicBezTo>
                  <a:cubicBezTo>
                    <a:pt x="191" y="134"/>
                    <a:pt x="1" y="1015"/>
                    <a:pt x="560" y="1408"/>
                  </a:cubicBezTo>
                  <a:cubicBezTo>
                    <a:pt x="700" y="1504"/>
                    <a:pt x="851" y="1547"/>
                    <a:pt x="998" y="1547"/>
                  </a:cubicBezTo>
                  <a:cubicBezTo>
                    <a:pt x="1451" y="1547"/>
                    <a:pt x="1862" y="1138"/>
                    <a:pt x="1763" y="634"/>
                  </a:cubicBezTo>
                  <a:cubicBezTo>
                    <a:pt x="1689" y="266"/>
                    <a:pt x="1375" y="1"/>
                    <a:pt x="1015"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618" name="Google Shape;7618;p75"/>
            <p:cNvSpPr/>
            <p:nvPr/>
          </p:nvSpPr>
          <p:spPr>
            <a:xfrm>
              <a:off x="4383600" y="1031875"/>
              <a:ext cx="96200" cy="33850"/>
            </a:xfrm>
            <a:custGeom>
              <a:avLst/>
              <a:gdLst/>
              <a:ahLst/>
              <a:cxnLst/>
              <a:rect l="l" t="t" r="r" b="b"/>
              <a:pathLst>
                <a:path w="3848" h="1354" extrusionOk="0">
                  <a:moveTo>
                    <a:pt x="3239" y="0"/>
                  </a:moveTo>
                  <a:cubicBezTo>
                    <a:pt x="3208" y="0"/>
                    <a:pt x="3176" y="3"/>
                    <a:pt x="3143" y="10"/>
                  </a:cubicBezTo>
                  <a:lnTo>
                    <a:pt x="3155" y="10"/>
                  </a:lnTo>
                  <a:lnTo>
                    <a:pt x="559" y="486"/>
                  </a:lnTo>
                  <a:cubicBezTo>
                    <a:pt x="0" y="553"/>
                    <a:pt x="102" y="1354"/>
                    <a:pt x="609" y="1354"/>
                  </a:cubicBezTo>
                  <a:cubicBezTo>
                    <a:pt x="642" y="1354"/>
                    <a:pt x="677" y="1350"/>
                    <a:pt x="714" y="1343"/>
                  </a:cubicBezTo>
                  <a:lnTo>
                    <a:pt x="3309" y="867"/>
                  </a:lnTo>
                  <a:cubicBezTo>
                    <a:pt x="3847" y="766"/>
                    <a:pt x="3731" y="0"/>
                    <a:pt x="3239"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619" name="Google Shape;7619;p75"/>
            <p:cNvSpPr/>
            <p:nvPr/>
          </p:nvSpPr>
          <p:spPr>
            <a:xfrm>
              <a:off x="4341000" y="1097000"/>
              <a:ext cx="46325" cy="38650"/>
            </a:xfrm>
            <a:custGeom>
              <a:avLst/>
              <a:gdLst/>
              <a:ahLst/>
              <a:cxnLst/>
              <a:rect l="l" t="t" r="r" b="b"/>
              <a:pathLst>
                <a:path w="1853" h="1546" extrusionOk="0">
                  <a:moveTo>
                    <a:pt x="1003" y="1"/>
                  </a:moveTo>
                  <a:cubicBezTo>
                    <a:pt x="959" y="1"/>
                    <a:pt x="914" y="4"/>
                    <a:pt x="870" y="12"/>
                  </a:cubicBezTo>
                  <a:cubicBezTo>
                    <a:pt x="191" y="131"/>
                    <a:pt x="1" y="1012"/>
                    <a:pt x="560" y="1405"/>
                  </a:cubicBezTo>
                  <a:cubicBezTo>
                    <a:pt x="701" y="1502"/>
                    <a:pt x="853" y="1545"/>
                    <a:pt x="1000" y="1545"/>
                  </a:cubicBezTo>
                  <a:cubicBezTo>
                    <a:pt x="1449" y="1545"/>
                    <a:pt x="1853" y="1142"/>
                    <a:pt x="1763" y="631"/>
                  </a:cubicBezTo>
                  <a:cubicBezTo>
                    <a:pt x="1699" y="259"/>
                    <a:pt x="1369" y="1"/>
                    <a:pt x="100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620" name="Google Shape;7620;p75"/>
            <p:cNvSpPr/>
            <p:nvPr/>
          </p:nvSpPr>
          <p:spPr>
            <a:xfrm>
              <a:off x="4394875" y="1085650"/>
              <a:ext cx="94100" cy="33725"/>
            </a:xfrm>
            <a:custGeom>
              <a:avLst/>
              <a:gdLst/>
              <a:ahLst/>
              <a:cxnLst/>
              <a:rect l="l" t="t" r="r" b="b"/>
              <a:pathLst>
                <a:path w="3764" h="1349" extrusionOk="0">
                  <a:moveTo>
                    <a:pt x="3133" y="0"/>
                  </a:moveTo>
                  <a:cubicBezTo>
                    <a:pt x="3121" y="0"/>
                    <a:pt x="3109" y="1"/>
                    <a:pt x="3096" y="2"/>
                  </a:cubicBezTo>
                  <a:lnTo>
                    <a:pt x="501" y="478"/>
                  </a:lnTo>
                  <a:cubicBezTo>
                    <a:pt x="1" y="618"/>
                    <a:pt x="126" y="1348"/>
                    <a:pt x="620" y="1348"/>
                  </a:cubicBezTo>
                  <a:cubicBezTo>
                    <a:pt x="632" y="1348"/>
                    <a:pt x="644" y="1348"/>
                    <a:pt x="656" y="1347"/>
                  </a:cubicBezTo>
                  <a:lnTo>
                    <a:pt x="3251" y="871"/>
                  </a:lnTo>
                  <a:cubicBezTo>
                    <a:pt x="3763" y="731"/>
                    <a:pt x="3638" y="0"/>
                    <a:pt x="3133"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621" name="Google Shape;7621;p75"/>
            <p:cNvSpPr/>
            <p:nvPr/>
          </p:nvSpPr>
          <p:spPr>
            <a:xfrm>
              <a:off x="4351425" y="1154450"/>
              <a:ext cx="46550" cy="38900"/>
            </a:xfrm>
            <a:custGeom>
              <a:avLst/>
              <a:gdLst/>
              <a:ahLst/>
              <a:cxnLst/>
              <a:rect l="l" t="t" r="r" b="b"/>
              <a:pathLst>
                <a:path w="1862" h="1556" extrusionOk="0">
                  <a:moveTo>
                    <a:pt x="1002" y="1"/>
                  </a:moveTo>
                  <a:cubicBezTo>
                    <a:pt x="958" y="1"/>
                    <a:pt x="914" y="4"/>
                    <a:pt x="870" y="12"/>
                  </a:cubicBezTo>
                  <a:cubicBezTo>
                    <a:pt x="191" y="131"/>
                    <a:pt x="0" y="1012"/>
                    <a:pt x="572" y="1417"/>
                  </a:cubicBezTo>
                  <a:cubicBezTo>
                    <a:pt x="709" y="1513"/>
                    <a:pt x="857" y="1556"/>
                    <a:pt x="1002" y="1556"/>
                  </a:cubicBezTo>
                  <a:cubicBezTo>
                    <a:pt x="1451" y="1556"/>
                    <a:pt x="1862" y="1147"/>
                    <a:pt x="1763" y="643"/>
                  </a:cubicBezTo>
                  <a:cubicBezTo>
                    <a:pt x="1699" y="260"/>
                    <a:pt x="1369"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622" name="Google Shape;7622;p75"/>
            <p:cNvSpPr/>
            <p:nvPr/>
          </p:nvSpPr>
          <p:spPr>
            <a:xfrm>
              <a:off x="4404875" y="1143050"/>
              <a:ext cx="94900" cy="34125"/>
            </a:xfrm>
            <a:custGeom>
              <a:avLst/>
              <a:gdLst/>
              <a:ahLst/>
              <a:cxnLst/>
              <a:rect l="l" t="t" r="r" b="b"/>
              <a:pathLst>
                <a:path w="3796" h="1365" extrusionOk="0">
                  <a:moveTo>
                    <a:pt x="3172" y="0"/>
                  </a:moveTo>
                  <a:cubicBezTo>
                    <a:pt x="3153" y="0"/>
                    <a:pt x="3133" y="1"/>
                    <a:pt x="3113" y="4"/>
                  </a:cubicBezTo>
                  <a:lnTo>
                    <a:pt x="518" y="480"/>
                  </a:lnTo>
                  <a:cubicBezTo>
                    <a:pt x="1" y="606"/>
                    <a:pt x="115" y="1364"/>
                    <a:pt x="626" y="1364"/>
                  </a:cubicBezTo>
                  <a:cubicBezTo>
                    <a:pt x="645" y="1364"/>
                    <a:pt x="664" y="1363"/>
                    <a:pt x="684" y="1361"/>
                  </a:cubicBezTo>
                  <a:lnTo>
                    <a:pt x="3268" y="885"/>
                  </a:lnTo>
                  <a:cubicBezTo>
                    <a:pt x="3796" y="747"/>
                    <a:pt x="3682" y="0"/>
                    <a:pt x="317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623" name="Google Shape;7623;p75"/>
            <p:cNvSpPr/>
            <p:nvPr/>
          </p:nvSpPr>
          <p:spPr>
            <a:xfrm>
              <a:off x="4306775" y="1393750"/>
              <a:ext cx="194400" cy="174150"/>
            </a:xfrm>
            <a:custGeom>
              <a:avLst/>
              <a:gdLst/>
              <a:ahLst/>
              <a:cxnLst/>
              <a:rect l="l" t="t" r="r" b="b"/>
              <a:pathLst>
                <a:path w="7776" h="6966" extrusionOk="0">
                  <a:moveTo>
                    <a:pt x="3943" y="1"/>
                  </a:moveTo>
                  <a:cubicBezTo>
                    <a:pt x="2906" y="1"/>
                    <a:pt x="1888" y="469"/>
                    <a:pt x="1227" y="1346"/>
                  </a:cubicBezTo>
                  <a:lnTo>
                    <a:pt x="6966" y="4977"/>
                  </a:lnTo>
                  <a:cubicBezTo>
                    <a:pt x="7775" y="3406"/>
                    <a:pt x="7251" y="1477"/>
                    <a:pt x="5763" y="525"/>
                  </a:cubicBezTo>
                  <a:cubicBezTo>
                    <a:pt x="5199" y="171"/>
                    <a:pt x="4568" y="1"/>
                    <a:pt x="3943" y="1"/>
                  </a:cubicBezTo>
                  <a:close/>
                  <a:moveTo>
                    <a:pt x="822" y="2001"/>
                  </a:moveTo>
                  <a:cubicBezTo>
                    <a:pt x="1" y="3561"/>
                    <a:pt x="524" y="5489"/>
                    <a:pt x="2025" y="6442"/>
                  </a:cubicBezTo>
                  <a:cubicBezTo>
                    <a:pt x="2584" y="6796"/>
                    <a:pt x="3211" y="6966"/>
                    <a:pt x="3833" y="6966"/>
                  </a:cubicBezTo>
                  <a:cubicBezTo>
                    <a:pt x="4864" y="6966"/>
                    <a:pt x="5880" y="6497"/>
                    <a:pt x="6549" y="5620"/>
                  </a:cubicBezTo>
                  <a:lnTo>
                    <a:pt x="822" y="200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624" name="Google Shape;7624;p75"/>
            <p:cNvSpPr/>
            <p:nvPr/>
          </p:nvSpPr>
          <p:spPr>
            <a:xfrm>
              <a:off x="4670500" y="1020500"/>
              <a:ext cx="152150" cy="141000"/>
            </a:xfrm>
            <a:custGeom>
              <a:avLst/>
              <a:gdLst/>
              <a:ahLst/>
              <a:cxnLst/>
              <a:rect l="l" t="t" r="r" b="b"/>
              <a:pathLst>
                <a:path w="6086" h="5640" extrusionOk="0">
                  <a:moveTo>
                    <a:pt x="3609" y="0"/>
                  </a:moveTo>
                  <a:lnTo>
                    <a:pt x="1215" y="1631"/>
                  </a:lnTo>
                  <a:cubicBezTo>
                    <a:pt x="251" y="2286"/>
                    <a:pt x="1" y="3596"/>
                    <a:pt x="656" y="4560"/>
                  </a:cubicBezTo>
                  <a:lnTo>
                    <a:pt x="763" y="4715"/>
                  </a:lnTo>
                  <a:cubicBezTo>
                    <a:pt x="1171" y="5316"/>
                    <a:pt x="1834" y="5640"/>
                    <a:pt x="2508" y="5640"/>
                  </a:cubicBezTo>
                  <a:cubicBezTo>
                    <a:pt x="2916" y="5640"/>
                    <a:pt x="3329" y="5521"/>
                    <a:pt x="3692" y="5275"/>
                  </a:cubicBezTo>
                  <a:lnTo>
                    <a:pt x="6085" y="3644"/>
                  </a:lnTo>
                  <a:lnTo>
                    <a:pt x="3609" y="0"/>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625" name="Google Shape;7625;p75"/>
            <p:cNvSpPr/>
            <p:nvPr/>
          </p:nvSpPr>
          <p:spPr>
            <a:xfrm>
              <a:off x="4773200" y="962250"/>
              <a:ext cx="152125" cy="141025"/>
            </a:xfrm>
            <a:custGeom>
              <a:avLst/>
              <a:gdLst/>
              <a:ahLst/>
              <a:cxnLst/>
              <a:rect l="l" t="t" r="r" b="b"/>
              <a:pathLst>
                <a:path w="6085" h="5641" extrusionOk="0">
                  <a:moveTo>
                    <a:pt x="3580" y="1"/>
                  </a:moveTo>
                  <a:cubicBezTo>
                    <a:pt x="3174" y="1"/>
                    <a:pt x="2765" y="119"/>
                    <a:pt x="2406" y="366"/>
                  </a:cubicBezTo>
                  <a:lnTo>
                    <a:pt x="1" y="1985"/>
                  </a:lnTo>
                  <a:lnTo>
                    <a:pt x="2477" y="5640"/>
                  </a:lnTo>
                  <a:lnTo>
                    <a:pt x="4870" y="4009"/>
                  </a:lnTo>
                  <a:cubicBezTo>
                    <a:pt x="5835" y="3354"/>
                    <a:pt x="6085" y="2044"/>
                    <a:pt x="5430" y="1080"/>
                  </a:cubicBezTo>
                  <a:lnTo>
                    <a:pt x="5323" y="925"/>
                  </a:lnTo>
                  <a:cubicBezTo>
                    <a:pt x="4915" y="324"/>
                    <a:pt x="4252" y="1"/>
                    <a:pt x="3580"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626" name="Google Shape;7626;p75"/>
            <p:cNvSpPr/>
            <p:nvPr/>
          </p:nvSpPr>
          <p:spPr>
            <a:xfrm>
              <a:off x="4625875" y="1311750"/>
              <a:ext cx="268200" cy="266650"/>
            </a:xfrm>
            <a:custGeom>
              <a:avLst/>
              <a:gdLst/>
              <a:ahLst/>
              <a:cxnLst/>
              <a:rect l="l" t="t" r="r" b="b"/>
              <a:pathLst>
                <a:path w="10728" h="10666" extrusionOk="0">
                  <a:moveTo>
                    <a:pt x="5007" y="1"/>
                  </a:moveTo>
                  <a:cubicBezTo>
                    <a:pt x="4823" y="1"/>
                    <a:pt x="4677" y="136"/>
                    <a:pt x="4655" y="328"/>
                  </a:cubicBezTo>
                  <a:lnTo>
                    <a:pt x="4191" y="3805"/>
                  </a:lnTo>
                  <a:lnTo>
                    <a:pt x="714" y="3340"/>
                  </a:lnTo>
                  <a:cubicBezTo>
                    <a:pt x="699" y="3338"/>
                    <a:pt x="683" y="3338"/>
                    <a:pt x="668" y="3338"/>
                  </a:cubicBezTo>
                  <a:cubicBezTo>
                    <a:pt x="475" y="3338"/>
                    <a:pt x="320" y="3474"/>
                    <a:pt x="298" y="3662"/>
                  </a:cubicBezTo>
                  <a:lnTo>
                    <a:pt x="36" y="5638"/>
                  </a:lnTo>
                  <a:cubicBezTo>
                    <a:pt x="0" y="5840"/>
                    <a:pt x="143" y="6031"/>
                    <a:pt x="357" y="6055"/>
                  </a:cubicBezTo>
                  <a:lnTo>
                    <a:pt x="357" y="6043"/>
                  </a:lnTo>
                  <a:lnTo>
                    <a:pt x="3834" y="6507"/>
                  </a:lnTo>
                  <a:lnTo>
                    <a:pt x="3370" y="9984"/>
                  </a:lnTo>
                  <a:cubicBezTo>
                    <a:pt x="3346" y="10186"/>
                    <a:pt x="3489" y="10377"/>
                    <a:pt x="3691" y="10401"/>
                  </a:cubicBezTo>
                  <a:lnTo>
                    <a:pt x="5667" y="10663"/>
                  </a:lnTo>
                  <a:cubicBezTo>
                    <a:pt x="5682" y="10664"/>
                    <a:pt x="5697" y="10665"/>
                    <a:pt x="5712" y="10665"/>
                  </a:cubicBezTo>
                  <a:cubicBezTo>
                    <a:pt x="5897" y="10665"/>
                    <a:pt x="6062" y="10529"/>
                    <a:pt x="6084" y="10341"/>
                  </a:cubicBezTo>
                  <a:lnTo>
                    <a:pt x="6548" y="6864"/>
                  </a:lnTo>
                  <a:lnTo>
                    <a:pt x="10025" y="7329"/>
                  </a:lnTo>
                  <a:cubicBezTo>
                    <a:pt x="10040" y="7331"/>
                    <a:pt x="10055" y="7331"/>
                    <a:pt x="10069" y="7331"/>
                  </a:cubicBezTo>
                  <a:cubicBezTo>
                    <a:pt x="10254" y="7331"/>
                    <a:pt x="10420" y="7195"/>
                    <a:pt x="10442" y="7007"/>
                  </a:cubicBezTo>
                  <a:lnTo>
                    <a:pt x="10704" y="5031"/>
                  </a:lnTo>
                  <a:cubicBezTo>
                    <a:pt x="10728" y="4828"/>
                    <a:pt x="10585" y="4638"/>
                    <a:pt x="10382" y="4614"/>
                  </a:cubicBezTo>
                  <a:lnTo>
                    <a:pt x="6894" y="4150"/>
                  </a:lnTo>
                  <a:lnTo>
                    <a:pt x="7358" y="673"/>
                  </a:lnTo>
                  <a:cubicBezTo>
                    <a:pt x="7382" y="471"/>
                    <a:pt x="7239" y="280"/>
                    <a:pt x="7037" y="256"/>
                  </a:cubicBezTo>
                  <a:lnTo>
                    <a:pt x="5072" y="6"/>
                  </a:lnTo>
                  <a:cubicBezTo>
                    <a:pt x="5050" y="3"/>
                    <a:pt x="5028" y="1"/>
                    <a:pt x="5007"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627" name="Google Shape;7627;p75"/>
            <p:cNvSpPr/>
            <p:nvPr/>
          </p:nvSpPr>
          <p:spPr>
            <a:xfrm>
              <a:off x="4282975" y="1715600"/>
              <a:ext cx="271175" cy="338100"/>
            </a:xfrm>
            <a:custGeom>
              <a:avLst/>
              <a:gdLst/>
              <a:ahLst/>
              <a:cxnLst/>
              <a:rect l="l" t="t" r="r" b="b"/>
              <a:pathLst>
                <a:path w="10847" h="13524" extrusionOk="0">
                  <a:moveTo>
                    <a:pt x="4147" y="429"/>
                  </a:moveTo>
                  <a:cubicBezTo>
                    <a:pt x="4437" y="429"/>
                    <a:pt x="4723" y="604"/>
                    <a:pt x="4774" y="997"/>
                  </a:cubicBezTo>
                  <a:cubicBezTo>
                    <a:pt x="4810" y="1188"/>
                    <a:pt x="4751" y="1390"/>
                    <a:pt x="4632" y="1533"/>
                  </a:cubicBezTo>
                  <a:lnTo>
                    <a:pt x="3834" y="1688"/>
                  </a:lnTo>
                  <a:cubicBezTo>
                    <a:pt x="3667" y="1593"/>
                    <a:pt x="3548" y="1426"/>
                    <a:pt x="3512" y="1224"/>
                  </a:cubicBezTo>
                  <a:lnTo>
                    <a:pt x="3500" y="1224"/>
                  </a:lnTo>
                  <a:cubicBezTo>
                    <a:pt x="3386" y="725"/>
                    <a:pt x="3770" y="429"/>
                    <a:pt x="4147" y="429"/>
                  </a:cubicBezTo>
                  <a:close/>
                  <a:moveTo>
                    <a:pt x="7867" y="2749"/>
                  </a:moveTo>
                  <a:cubicBezTo>
                    <a:pt x="8125" y="2749"/>
                    <a:pt x="8352" y="2938"/>
                    <a:pt x="8394" y="3200"/>
                  </a:cubicBezTo>
                  <a:lnTo>
                    <a:pt x="9787" y="10761"/>
                  </a:lnTo>
                  <a:cubicBezTo>
                    <a:pt x="9835" y="11058"/>
                    <a:pt x="9644" y="11344"/>
                    <a:pt x="9346" y="11392"/>
                  </a:cubicBezTo>
                  <a:lnTo>
                    <a:pt x="3084" y="12535"/>
                  </a:lnTo>
                  <a:cubicBezTo>
                    <a:pt x="3049" y="12542"/>
                    <a:pt x="3014" y="12545"/>
                    <a:pt x="2979" y="12545"/>
                  </a:cubicBezTo>
                  <a:cubicBezTo>
                    <a:pt x="2722" y="12545"/>
                    <a:pt x="2493" y="12357"/>
                    <a:pt x="2441" y="12094"/>
                  </a:cubicBezTo>
                  <a:lnTo>
                    <a:pt x="1060" y="4534"/>
                  </a:lnTo>
                  <a:cubicBezTo>
                    <a:pt x="1012" y="4236"/>
                    <a:pt x="1203" y="3950"/>
                    <a:pt x="1512" y="3903"/>
                  </a:cubicBezTo>
                  <a:lnTo>
                    <a:pt x="2250" y="3760"/>
                  </a:lnTo>
                  <a:cubicBezTo>
                    <a:pt x="2293" y="3975"/>
                    <a:pt x="2482" y="4122"/>
                    <a:pt x="2694" y="4122"/>
                  </a:cubicBezTo>
                  <a:cubicBezTo>
                    <a:pt x="2717" y="4122"/>
                    <a:pt x="2739" y="4120"/>
                    <a:pt x="2762" y="4117"/>
                  </a:cubicBezTo>
                  <a:lnTo>
                    <a:pt x="6668" y="3402"/>
                  </a:lnTo>
                  <a:cubicBezTo>
                    <a:pt x="6906" y="3355"/>
                    <a:pt x="7060" y="3129"/>
                    <a:pt x="7025" y="2890"/>
                  </a:cubicBezTo>
                  <a:lnTo>
                    <a:pt x="7763" y="2760"/>
                  </a:lnTo>
                  <a:cubicBezTo>
                    <a:pt x="7798" y="2752"/>
                    <a:pt x="7833" y="2749"/>
                    <a:pt x="7867" y="2749"/>
                  </a:cubicBezTo>
                  <a:close/>
                  <a:moveTo>
                    <a:pt x="4150" y="0"/>
                  </a:moveTo>
                  <a:cubicBezTo>
                    <a:pt x="4081" y="0"/>
                    <a:pt x="4011" y="7"/>
                    <a:pt x="3941" y="21"/>
                  </a:cubicBezTo>
                  <a:cubicBezTo>
                    <a:pt x="3346" y="128"/>
                    <a:pt x="2953" y="700"/>
                    <a:pt x="3072" y="1307"/>
                  </a:cubicBezTo>
                  <a:cubicBezTo>
                    <a:pt x="3108" y="1474"/>
                    <a:pt x="3179" y="1640"/>
                    <a:pt x="3286" y="1783"/>
                  </a:cubicBezTo>
                  <a:lnTo>
                    <a:pt x="2512" y="1926"/>
                  </a:lnTo>
                  <a:cubicBezTo>
                    <a:pt x="2191" y="1986"/>
                    <a:pt x="1988" y="2295"/>
                    <a:pt x="2036" y="2617"/>
                  </a:cubicBezTo>
                  <a:lnTo>
                    <a:pt x="2096" y="2890"/>
                  </a:lnTo>
                  <a:lnTo>
                    <a:pt x="798" y="3129"/>
                  </a:lnTo>
                  <a:cubicBezTo>
                    <a:pt x="322" y="3212"/>
                    <a:pt x="0" y="3676"/>
                    <a:pt x="83" y="4164"/>
                  </a:cubicBezTo>
                  <a:lnTo>
                    <a:pt x="1667" y="12785"/>
                  </a:lnTo>
                  <a:cubicBezTo>
                    <a:pt x="1741" y="13221"/>
                    <a:pt x="2120" y="13524"/>
                    <a:pt x="2548" y="13524"/>
                  </a:cubicBezTo>
                  <a:cubicBezTo>
                    <a:pt x="2599" y="13524"/>
                    <a:pt x="2651" y="13520"/>
                    <a:pt x="2703" y="13511"/>
                  </a:cubicBezTo>
                  <a:lnTo>
                    <a:pt x="10049" y="12165"/>
                  </a:lnTo>
                  <a:cubicBezTo>
                    <a:pt x="10525" y="12082"/>
                    <a:pt x="10847" y="11618"/>
                    <a:pt x="10763" y="11130"/>
                  </a:cubicBezTo>
                  <a:lnTo>
                    <a:pt x="9192" y="2498"/>
                  </a:lnTo>
                  <a:cubicBezTo>
                    <a:pt x="9108" y="2067"/>
                    <a:pt x="8737" y="1766"/>
                    <a:pt x="8316" y="1766"/>
                  </a:cubicBezTo>
                  <a:cubicBezTo>
                    <a:pt x="8259" y="1766"/>
                    <a:pt x="8202" y="1772"/>
                    <a:pt x="8144" y="1783"/>
                  </a:cubicBezTo>
                  <a:lnTo>
                    <a:pt x="6858" y="2009"/>
                  </a:lnTo>
                  <a:lnTo>
                    <a:pt x="6810" y="1736"/>
                  </a:lnTo>
                  <a:cubicBezTo>
                    <a:pt x="6757" y="1446"/>
                    <a:pt x="6499" y="1252"/>
                    <a:pt x="6214" y="1252"/>
                  </a:cubicBezTo>
                  <a:cubicBezTo>
                    <a:pt x="6183" y="1252"/>
                    <a:pt x="6151" y="1255"/>
                    <a:pt x="6120" y="1259"/>
                  </a:cubicBezTo>
                  <a:lnTo>
                    <a:pt x="5179" y="1438"/>
                  </a:lnTo>
                  <a:cubicBezTo>
                    <a:pt x="5227" y="1259"/>
                    <a:pt x="5239" y="1081"/>
                    <a:pt x="5215" y="914"/>
                  </a:cubicBezTo>
                  <a:cubicBezTo>
                    <a:pt x="5120" y="378"/>
                    <a:pt x="4665" y="0"/>
                    <a:pt x="4150"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628" name="Google Shape;7628;p75"/>
            <p:cNvSpPr/>
            <p:nvPr/>
          </p:nvSpPr>
          <p:spPr>
            <a:xfrm>
              <a:off x="4331175" y="1837275"/>
              <a:ext cx="46550" cy="38650"/>
            </a:xfrm>
            <a:custGeom>
              <a:avLst/>
              <a:gdLst/>
              <a:ahLst/>
              <a:cxnLst/>
              <a:rect l="l" t="t" r="r" b="b"/>
              <a:pathLst>
                <a:path w="1862" h="1546" extrusionOk="0">
                  <a:moveTo>
                    <a:pt x="1002" y="1"/>
                  </a:moveTo>
                  <a:cubicBezTo>
                    <a:pt x="959" y="1"/>
                    <a:pt x="915" y="4"/>
                    <a:pt x="870" y="12"/>
                  </a:cubicBezTo>
                  <a:cubicBezTo>
                    <a:pt x="191" y="131"/>
                    <a:pt x="1" y="1012"/>
                    <a:pt x="560" y="1405"/>
                  </a:cubicBezTo>
                  <a:cubicBezTo>
                    <a:pt x="702" y="1502"/>
                    <a:pt x="854" y="1545"/>
                    <a:pt x="1002" y="1545"/>
                  </a:cubicBezTo>
                  <a:cubicBezTo>
                    <a:pt x="1454" y="1545"/>
                    <a:pt x="1862" y="1142"/>
                    <a:pt x="1763" y="631"/>
                  </a:cubicBezTo>
                  <a:cubicBezTo>
                    <a:pt x="1689" y="259"/>
                    <a:pt x="1367"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629" name="Google Shape;7629;p75"/>
            <p:cNvSpPr/>
            <p:nvPr/>
          </p:nvSpPr>
          <p:spPr>
            <a:xfrm>
              <a:off x="4383175" y="1825925"/>
              <a:ext cx="97025" cy="34050"/>
            </a:xfrm>
            <a:custGeom>
              <a:avLst/>
              <a:gdLst/>
              <a:ahLst/>
              <a:cxnLst/>
              <a:rect l="l" t="t" r="r" b="b"/>
              <a:pathLst>
                <a:path w="3881" h="1362" extrusionOk="0">
                  <a:moveTo>
                    <a:pt x="3274" y="0"/>
                  </a:moveTo>
                  <a:cubicBezTo>
                    <a:pt x="3238" y="0"/>
                    <a:pt x="3200" y="5"/>
                    <a:pt x="3160" y="13"/>
                  </a:cubicBezTo>
                  <a:lnTo>
                    <a:pt x="3172" y="13"/>
                  </a:lnTo>
                  <a:lnTo>
                    <a:pt x="576" y="490"/>
                  </a:lnTo>
                  <a:cubicBezTo>
                    <a:pt x="0" y="545"/>
                    <a:pt x="104" y="1362"/>
                    <a:pt x="609" y="1362"/>
                  </a:cubicBezTo>
                  <a:cubicBezTo>
                    <a:pt x="647" y="1362"/>
                    <a:pt x="688" y="1357"/>
                    <a:pt x="731" y="1347"/>
                  </a:cubicBezTo>
                  <a:lnTo>
                    <a:pt x="3314" y="871"/>
                  </a:lnTo>
                  <a:cubicBezTo>
                    <a:pt x="3881" y="793"/>
                    <a:pt x="3774" y="0"/>
                    <a:pt x="3274"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630" name="Google Shape;7630;p75"/>
            <p:cNvSpPr/>
            <p:nvPr/>
          </p:nvSpPr>
          <p:spPr>
            <a:xfrm>
              <a:off x="4341000" y="1891150"/>
              <a:ext cx="46325" cy="38650"/>
            </a:xfrm>
            <a:custGeom>
              <a:avLst/>
              <a:gdLst/>
              <a:ahLst/>
              <a:cxnLst/>
              <a:rect l="l" t="t" r="r" b="b"/>
              <a:pathLst>
                <a:path w="1853" h="1546" extrusionOk="0">
                  <a:moveTo>
                    <a:pt x="1002" y="1"/>
                  </a:moveTo>
                  <a:cubicBezTo>
                    <a:pt x="959" y="1"/>
                    <a:pt x="914" y="4"/>
                    <a:pt x="870" y="12"/>
                  </a:cubicBezTo>
                  <a:cubicBezTo>
                    <a:pt x="191" y="131"/>
                    <a:pt x="1" y="1012"/>
                    <a:pt x="560" y="1405"/>
                  </a:cubicBezTo>
                  <a:cubicBezTo>
                    <a:pt x="702" y="1502"/>
                    <a:pt x="854" y="1545"/>
                    <a:pt x="1001" y="1545"/>
                  </a:cubicBezTo>
                  <a:cubicBezTo>
                    <a:pt x="1450" y="1545"/>
                    <a:pt x="1852" y="1145"/>
                    <a:pt x="1763" y="643"/>
                  </a:cubicBezTo>
                  <a:cubicBezTo>
                    <a:pt x="1699" y="260"/>
                    <a:pt x="1369"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631" name="Google Shape;7631;p75"/>
            <p:cNvSpPr/>
            <p:nvPr/>
          </p:nvSpPr>
          <p:spPr>
            <a:xfrm>
              <a:off x="4394975" y="1879800"/>
              <a:ext cx="94000" cy="33750"/>
            </a:xfrm>
            <a:custGeom>
              <a:avLst/>
              <a:gdLst/>
              <a:ahLst/>
              <a:cxnLst/>
              <a:rect l="l" t="t" r="r" b="b"/>
              <a:pathLst>
                <a:path w="3760" h="1350" extrusionOk="0">
                  <a:moveTo>
                    <a:pt x="3129" y="0"/>
                  </a:moveTo>
                  <a:cubicBezTo>
                    <a:pt x="3117" y="0"/>
                    <a:pt x="3105" y="1"/>
                    <a:pt x="3092" y="2"/>
                  </a:cubicBezTo>
                  <a:lnTo>
                    <a:pt x="497" y="478"/>
                  </a:lnTo>
                  <a:cubicBezTo>
                    <a:pt x="0" y="628"/>
                    <a:pt x="120" y="1349"/>
                    <a:pt x="605" y="1349"/>
                  </a:cubicBezTo>
                  <a:cubicBezTo>
                    <a:pt x="620" y="1349"/>
                    <a:pt x="636" y="1348"/>
                    <a:pt x="652" y="1347"/>
                  </a:cubicBezTo>
                  <a:lnTo>
                    <a:pt x="3247" y="883"/>
                  </a:lnTo>
                  <a:cubicBezTo>
                    <a:pt x="3759" y="731"/>
                    <a:pt x="3634" y="0"/>
                    <a:pt x="3129"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632" name="Google Shape;7632;p75"/>
            <p:cNvSpPr/>
            <p:nvPr/>
          </p:nvSpPr>
          <p:spPr>
            <a:xfrm>
              <a:off x="4351425" y="1948900"/>
              <a:ext cx="46550" cy="38625"/>
            </a:xfrm>
            <a:custGeom>
              <a:avLst/>
              <a:gdLst/>
              <a:ahLst/>
              <a:cxnLst/>
              <a:rect l="l" t="t" r="r" b="b"/>
              <a:pathLst>
                <a:path w="1862" h="1545" extrusionOk="0">
                  <a:moveTo>
                    <a:pt x="1002" y="0"/>
                  </a:moveTo>
                  <a:cubicBezTo>
                    <a:pt x="959" y="0"/>
                    <a:pt x="914" y="4"/>
                    <a:pt x="870" y="12"/>
                  </a:cubicBezTo>
                  <a:cubicBezTo>
                    <a:pt x="191" y="131"/>
                    <a:pt x="0" y="1012"/>
                    <a:pt x="560" y="1405"/>
                  </a:cubicBezTo>
                  <a:cubicBezTo>
                    <a:pt x="701" y="1502"/>
                    <a:pt x="854" y="1545"/>
                    <a:pt x="1002" y="1545"/>
                  </a:cubicBezTo>
                  <a:cubicBezTo>
                    <a:pt x="1453" y="1545"/>
                    <a:pt x="1861" y="1142"/>
                    <a:pt x="1763" y="631"/>
                  </a:cubicBezTo>
                  <a:cubicBezTo>
                    <a:pt x="1699" y="259"/>
                    <a:pt x="1369" y="0"/>
                    <a:pt x="100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633" name="Google Shape;7633;p75"/>
            <p:cNvSpPr/>
            <p:nvPr/>
          </p:nvSpPr>
          <p:spPr>
            <a:xfrm>
              <a:off x="4405100" y="1937500"/>
              <a:ext cx="94400" cy="33775"/>
            </a:xfrm>
            <a:custGeom>
              <a:avLst/>
              <a:gdLst/>
              <a:ahLst/>
              <a:cxnLst/>
              <a:rect l="l" t="t" r="r" b="b"/>
              <a:pathLst>
                <a:path w="3776" h="1351" extrusionOk="0">
                  <a:moveTo>
                    <a:pt x="3162" y="0"/>
                  </a:moveTo>
                  <a:cubicBezTo>
                    <a:pt x="3143" y="0"/>
                    <a:pt x="3124" y="1"/>
                    <a:pt x="3104" y="3"/>
                  </a:cubicBezTo>
                  <a:lnTo>
                    <a:pt x="509" y="468"/>
                  </a:lnTo>
                  <a:cubicBezTo>
                    <a:pt x="0" y="606"/>
                    <a:pt x="120" y="1351"/>
                    <a:pt x="628" y="1351"/>
                  </a:cubicBezTo>
                  <a:cubicBezTo>
                    <a:pt x="643" y="1351"/>
                    <a:pt x="659" y="1350"/>
                    <a:pt x="675" y="1349"/>
                  </a:cubicBezTo>
                  <a:lnTo>
                    <a:pt x="3259" y="872"/>
                  </a:lnTo>
                  <a:cubicBezTo>
                    <a:pt x="3775" y="735"/>
                    <a:pt x="3661" y="0"/>
                    <a:pt x="316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634" name="Google Shape;7634;p75"/>
            <p:cNvSpPr/>
            <p:nvPr/>
          </p:nvSpPr>
          <p:spPr>
            <a:xfrm>
              <a:off x="4306775" y="2188400"/>
              <a:ext cx="193200" cy="173650"/>
            </a:xfrm>
            <a:custGeom>
              <a:avLst/>
              <a:gdLst/>
              <a:ahLst/>
              <a:cxnLst/>
              <a:rect l="l" t="t" r="r" b="b"/>
              <a:pathLst>
                <a:path w="7728" h="6946" extrusionOk="0">
                  <a:moveTo>
                    <a:pt x="3946" y="0"/>
                  </a:moveTo>
                  <a:cubicBezTo>
                    <a:pt x="2915" y="0"/>
                    <a:pt x="1900" y="464"/>
                    <a:pt x="1227" y="1338"/>
                  </a:cubicBezTo>
                  <a:lnTo>
                    <a:pt x="6966" y="4957"/>
                  </a:lnTo>
                  <a:cubicBezTo>
                    <a:pt x="7728" y="3398"/>
                    <a:pt x="7251" y="1469"/>
                    <a:pt x="5775" y="528"/>
                  </a:cubicBezTo>
                  <a:cubicBezTo>
                    <a:pt x="5208" y="172"/>
                    <a:pt x="4573" y="0"/>
                    <a:pt x="3946" y="0"/>
                  </a:cubicBezTo>
                  <a:close/>
                  <a:moveTo>
                    <a:pt x="822" y="1981"/>
                  </a:moveTo>
                  <a:cubicBezTo>
                    <a:pt x="1" y="3552"/>
                    <a:pt x="524" y="5481"/>
                    <a:pt x="2025" y="6422"/>
                  </a:cubicBezTo>
                  <a:cubicBezTo>
                    <a:pt x="2584" y="6775"/>
                    <a:pt x="3211" y="6946"/>
                    <a:pt x="3833" y="6946"/>
                  </a:cubicBezTo>
                  <a:cubicBezTo>
                    <a:pt x="4864" y="6946"/>
                    <a:pt x="5880" y="6477"/>
                    <a:pt x="6549" y="5600"/>
                  </a:cubicBezTo>
                  <a:lnTo>
                    <a:pt x="822" y="198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635" name="Google Shape;7635;p75"/>
            <p:cNvSpPr/>
            <p:nvPr/>
          </p:nvSpPr>
          <p:spPr>
            <a:xfrm>
              <a:off x="4670500" y="1814925"/>
              <a:ext cx="152150" cy="140725"/>
            </a:xfrm>
            <a:custGeom>
              <a:avLst/>
              <a:gdLst/>
              <a:ahLst/>
              <a:cxnLst/>
              <a:rect l="l" t="t" r="r" b="b"/>
              <a:pathLst>
                <a:path w="6086" h="5629" extrusionOk="0">
                  <a:moveTo>
                    <a:pt x="3609" y="1"/>
                  </a:moveTo>
                  <a:lnTo>
                    <a:pt x="1215" y="1620"/>
                  </a:lnTo>
                  <a:cubicBezTo>
                    <a:pt x="251" y="2275"/>
                    <a:pt x="1" y="3585"/>
                    <a:pt x="656" y="4549"/>
                  </a:cubicBezTo>
                  <a:lnTo>
                    <a:pt x="763" y="4704"/>
                  </a:lnTo>
                  <a:cubicBezTo>
                    <a:pt x="1171" y="5305"/>
                    <a:pt x="1834" y="5629"/>
                    <a:pt x="2508" y="5629"/>
                  </a:cubicBezTo>
                  <a:cubicBezTo>
                    <a:pt x="2916" y="5629"/>
                    <a:pt x="3329" y="5510"/>
                    <a:pt x="3692" y="5264"/>
                  </a:cubicBezTo>
                  <a:lnTo>
                    <a:pt x="6085" y="3644"/>
                  </a:lnTo>
                  <a:lnTo>
                    <a:pt x="3609" y="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636" name="Google Shape;7636;p75"/>
            <p:cNvSpPr/>
            <p:nvPr/>
          </p:nvSpPr>
          <p:spPr>
            <a:xfrm>
              <a:off x="4773200" y="1756600"/>
              <a:ext cx="152125" cy="140800"/>
            </a:xfrm>
            <a:custGeom>
              <a:avLst/>
              <a:gdLst/>
              <a:ahLst/>
              <a:cxnLst/>
              <a:rect l="l" t="t" r="r" b="b"/>
              <a:pathLst>
                <a:path w="6085" h="5632" extrusionOk="0">
                  <a:moveTo>
                    <a:pt x="3591" y="1"/>
                  </a:moveTo>
                  <a:cubicBezTo>
                    <a:pt x="3182" y="1"/>
                    <a:pt x="2768" y="120"/>
                    <a:pt x="2406" y="369"/>
                  </a:cubicBezTo>
                  <a:lnTo>
                    <a:pt x="1" y="1989"/>
                  </a:lnTo>
                  <a:lnTo>
                    <a:pt x="2477" y="5632"/>
                  </a:lnTo>
                  <a:lnTo>
                    <a:pt x="4870" y="4001"/>
                  </a:lnTo>
                  <a:cubicBezTo>
                    <a:pt x="5835" y="3346"/>
                    <a:pt x="6085" y="2036"/>
                    <a:pt x="5430" y="1072"/>
                  </a:cubicBezTo>
                  <a:lnTo>
                    <a:pt x="5430" y="1072"/>
                  </a:lnTo>
                  <a:lnTo>
                    <a:pt x="5430" y="1084"/>
                  </a:lnTo>
                  <a:lnTo>
                    <a:pt x="5323" y="917"/>
                  </a:lnTo>
                  <a:cubicBezTo>
                    <a:pt x="4917" y="319"/>
                    <a:pt x="4259" y="1"/>
                    <a:pt x="3591"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637" name="Google Shape;7637;p75"/>
            <p:cNvSpPr/>
            <p:nvPr/>
          </p:nvSpPr>
          <p:spPr>
            <a:xfrm>
              <a:off x="4625875" y="2105675"/>
              <a:ext cx="268200" cy="266925"/>
            </a:xfrm>
            <a:custGeom>
              <a:avLst/>
              <a:gdLst/>
              <a:ahLst/>
              <a:cxnLst/>
              <a:rect l="l" t="t" r="r" b="b"/>
              <a:pathLst>
                <a:path w="10728" h="10677" extrusionOk="0">
                  <a:moveTo>
                    <a:pt x="5028" y="1"/>
                  </a:moveTo>
                  <a:cubicBezTo>
                    <a:pt x="4843" y="1"/>
                    <a:pt x="4677" y="137"/>
                    <a:pt x="4655" y="325"/>
                  </a:cubicBezTo>
                  <a:lnTo>
                    <a:pt x="4191" y="3813"/>
                  </a:lnTo>
                  <a:lnTo>
                    <a:pt x="714" y="3349"/>
                  </a:lnTo>
                  <a:cubicBezTo>
                    <a:pt x="700" y="3347"/>
                    <a:pt x="685" y="3346"/>
                    <a:pt x="670" y="3346"/>
                  </a:cubicBezTo>
                  <a:cubicBezTo>
                    <a:pt x="485" y="3346"/>
                    <a:pt x="320" y="3483"/>
                    <a:pt x="298" y="3670"/>
                  </a:cubicBezTo>
                  <a:lnTo>
                    <a:pt x="36" y="5647"/>
                  </a:lnTo>
                  <a:cubicBezTo>
                    <a:pt x="0" y="5849"/>
                    <a:pt x="143" y="6040"/>
                    <a:pt x="357" y="6064"/>
                  </a:cubicBezTo>
                  <a:lnTo>
                    <a:pt x="357" y="6052"/>
                  </a:lnTo>
                  <a:lnTo>
                    <a:pt x="3834" y="6516"/>
                  </a:lnTo>
                  <a:lnTo>
                    <a:pt x="3370" y="9993"/>
                  </a:lnTo>
                  <a:cubicBezTo>
                    <a:pt x="3346" y="10195"/>
                    <a:pt x="3489" y="10386"/>
                    <a:pt x="3691" y="10409"/>
                  </a:cubicBezTo>
                  <a:lnTo>
                    <a:pt x="5667" y="10671"/>
                  </a:lnTo>
                  <a:cubicBezTo>
                    <a:pt x="5688" y="10675"/>
                    <a:pt x="5709" y="10677"/>
                    <a:pt x="5730" y="10677"/>
                  </a:cubicBezTo>
                  <a:cubicBezTo>
                    <a:pt x="5907" y="10677"/>
                    <a:pt x="6063" y="10542"/>
                    <a:pt x="6084" y="10350"/>
                  </a:cubicBezTo>
                  <a:lnTo>
                    <a:pt x="6548" y="6873"/>
                  </a:lnTo>
                  <a:lnTo>
                    <a:pt x="10025" y="7338"/>
                  </a:lnTo>
                  <a:cubicBezTo>
                    <a:pt x="10040" y="7339"/>
                    <a:pt x="10055" y="7340"/>
                    <a:pt x="10069" y="7340"/>
                  </a:cubicBezTo>
                  <a:cubicBezTo>
                    <a:pt x="10254" y="7340"/>
                    <a:pt x="10420" y="7204"/>
                    <a:pt x="10442" y="7016"/>
                  </a:cubicBezTo>
                  <a:lnTo>
                    <a:pt x="10704" y="5040"/>
                  </a:lnTo>
                  <a:cubicBezTo>
                    <a:pt x="10728" y="4837"/>
                    <a:pt x="10585" y="4647"/>
                    <a:pt x="10382" y="4623"/>
                  </a:cubicBezTo>
                  <a:lnTo>
                    <a:pt x="6906" y="4159"/>
                  </a:lnTo>
                  <a:lnTo>
                    <a:pt x="7358" y="682"/>
                  </a:lnTo>
                  <a:cubicBezTo>
                    <a:pt x="7394" y="480"/>
                    <a:pt x="7239" y="289"/>
                    <a:pt x="7037" y="265"/>
                  </a:cubicBezTo>
                  <a:lnTo>
                    <a:pt x="5072" y="3"/>
                  </a:lnTo>
                  <a:cubicBezTo>
                    <a:pt x="5057" y="2"/>
                    <a:pt x="5043" y="1"/>
                    <a:pt x="502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638" name="Google Shape;7638;p75"/>
            <p:cNvSpPr/>
            <p:nvPr/>
          </p:nvSpPr>
          <p:spPr>
            <a:xfrm>
              <a:off x="4282975" y="2509825"/>
              <a:ext cx="271175" cy="337825"/>
            </a:xfrm>
            <a:custGeom>
              <a:avLst/>
              <a:gdLst/>
              <a:ahLst/>
              <a:cxnLst/>
              <a:rect l="l" t="t" r="r" b="b"/>
              <a:pathLst>
                <a:path w="10847" h="13513" extrusionOk="0">
                  <a:moveTo>
                    <a:pt x="4145" y="431"/>
                  </a:moveTo>
                  <a:cubicBezTo>
                    <a:pt x="4436" y="431"/>
                    <a:pt x="4723" y="605"/>
                    <a:pt x="4774" y="994"/>
                  </a:cubicBezTo>
                  <a:cubicBezTo>
                    <a:pt x="4810" y="1185"/>
                    <a:pt x="4751" y="1387"/>
                    <a:pt x="4632" y="1530"/>
                  </a:cubicBezTo>
                  <a:lnTo>
                    <a:pt x="3834" y="1685"/>
                  </a:lnTo>
                  <a:cubicBezTo>
                    <a:pt x="3667" y="1590"/>
                    <a:pt x="3548" y="1423"/>
                    <a:pt x="3512" y="1232"/>
                  </a:cubicBezTo>
                  <a:lnTo>
                    <a:pt x="3500" y="1220"/>
                  </a:lnTo>
                  <a:cubicBezTo>
                    <a:pt x="3386" y="723"/>
                    <a:pt x="3769" y="431"/>
                    <a:pt x="4145" y="431"/>
                  </a:cubicBezTo>
                  <a:close/>
                  <a:moveTo>
                    <a:pt x="7867" y="2734"/>
                  </a:moveTo>
                  <a:cubicBezTo>
                    <a:pt x="8125" y="2734"/>
                    <a:pt x="8352" y="2922"/>
                    <a:pt x="8394" y="3185"/>
                  </a:cubicBezTo>
                  <a:lnTo>
                    <a:pt x="9787" y="10757"/>
                  </a:lnTo>
                  <a:cubicBezTo>
                    <a:pt x="9835" y="11055"/>
                    <a:pt x="9644" y="11341"/>
                    <a:pt x="9346" y="11388"/>
                  </a:cubicBezTo>
                  <a:lnTo>
                    <a:pt x="3084" y="12531"/>
                  </a:lnTo>
                  <a:cubicBezTo>
                    <a:pt x="3047" y="12538"/>
                    <a:pt x="3011" y="12542"/>
                    <a:pt x="2975" y="12542"/>
                  </a:cubicBezTo>
                  <a:cubicBezTo>
                    <a:pt x="2710" y="12542"/>
                    <a:pt x="2483" y="12353"/>
                    <a:pt x="2441" y="12091"/>
                  </a:cubicBezTo>
                  <a:lnTo>
                    <a:pt x="1060" y="4518"/>
                  </a:lnTo>
                  <a:cubicBezTo>
                    <a:pt x="1012" y="4221"/>
                    <a:pt x="1203" y="3935"/>
                    <a:pt x="1512" y="3887"/>
                  </a:cubicBezTo>
                  <a:lnTo>
                    <a:pt x="2250" y="3745"/>
                  </a:lnTo>
                  <a:cubicBezTo>
                    <a:pt x="2292" y="3955"/>
                    <a:pt x="2474" y="4110"/>
                    <a:pt x="2680" y="4110"/>
                  </a:cubicBezTo>
                  <a:cubicBezTo>
                    <a:pt x="2707" y="4110"/>
                    <a:pt x="2735" y="4107"/>
                    <a:pt x="2762" y="4102"/>
                  </a:cubicBezTo>
                  <a:lnTo>
                    <a:pt x="6668" y="3387"/>
                  </a:lnTo>
                  <a:cubicBezTo>
                    <a:pt x="6906" y="3340"/>
                    <a:pt x="7060" y="3114"/>
                    <a:pt x="7025" y="2875"/>
                  </a:cubicBezTo>
                  <a:lnTo>
                    <a:pt x="7763" y="2744"/>
                  </a:lnTo>
                  <a:cubicBezTo>
                    <a:pt x="7798" y="2737"/>
                    <a:pt x="7833" y="2734"/>
                    <a:pt x="7867" y="2734"/>
                  </a:cubicBezTo>
                  <a:close/>
                  <a:moveTo>
                    <a:pt x="4133" y="1"/>
                  </a:moveTo>
                  <a:cubicBezTo>
                    <a:pt x="4070" y="1"/>
                    <a:pt x="4006" y="6"/>
                    <a:pt x="3941" y="18"/>
                  </a:cubicBezTo>
                  <a:cubicBezTo>
                    <a:pt x="3346" y="125"/>
                    <a:pt x="2953" y="708"/>
                    <a:pt x="3072" y="1304"/>
                  </a:cubicBezTo>
                  <a:cubicBezTo>
                    <a:pt x="3108" y="1470"/>
                    <a:pt x="3179" y="1637"/>
                    <a:pt x="3286" y="1780"/>
                  </a:cubicBezTo>
                  <a:lnTo>
                    <a:pt x="2512" y="1923"/>
                  </a:lnTo>
                  <a:cubicBezTo>
                    <a:pt x="2191" y="1982"/>
                    <a:pt x="1988" y="2280"/>
                    <a:pt x="2036" y="2602"/>
                  </a:cubicBezTo>
                  <a:lnTo>
                    <a:pt x="2096" y="2887"/>
                  </a:lnTo>
                  <a:lnTo>
                    <a:pt x="798" y="3114"/>
                  </a:lnTo>
                  <a:cubicBezTo>
                    <a:pt x="322" y="3209"/>
                    <a:pt x="0" y="3673"/>
                    <a:pt x="83" y="4149"/>
                  </a:cubicBezTo>
                  <a:lnTo>
                    <a:pt x="1667" y="12781"/>
                  </a:lnTo>
                  <a:cubicBezTo>
                    <a:pt x="1740" y="13212"/>
                    <a:pt x="2110" y="13512"/>
                    <a:pt x="2531" y="13512"/>
                  </a:cubicBezTo>
                  <a:cubicBezTo>
                    <a:pt x="2587" y="13512"/>
                    <a:pt x="2645" y="13507"/>
                    <a:pt x="2703" y="13496"/>
                  </a:cubicBezTo>
                  <a:lnTo>
                    <a:pt x="10049" y="12162"/>
                  </a:lnTo>
                  <a:cubicBezTo>
                    <a:pt x="10525" y="12067"/>
                    <a:pt x="10847" y="11603"/>
                    <a:pt x="10763" y="11114"/>
                  </a:cubicBezTo>
                  <a:lnTo>
                    <a:pt x="9192" y="2482"/>
                  </a:lnTo>
                  <a:cubicBezTo>
                    <a:pt x="9107" y="2048"/>
                    <a:pt x="8729" y="1755"/>
                    <a:pt x="8303" y="1755"/>
                  </a:cubicBezTo>
                  <a:cubicBezTo>
                    <a:pt x="8250" y="1755"/>
                    <a:pt x="8197" y="1759"/>
                    <a:pt x="8144" y="1768"/>
                  </a:cubicBezTo>
                  <a:lnTo>
                    <a:pt x="6858" y="2006"/>
                  </a:lnTo>
                  <a:lnTo>
                    <a:pt x="6810" y="1732"/>
                  </a:lnTo>
                  <a:cubicBezTo>
                    <a:pt x="6757" y="1442"/>
                    <a:pt x="6499" y="1249"/>
                    <a:pt x="6214" y="1249"/>
                  </a:cubicBezTo>
                  <a:cubicBezTo>
                    <a:pt x="6183" y="1249"/>
                    <a:pt x="6151" y="1251"/>
                    <a:pt x="6120" y="1256"/>
                  </a:cubicBezTo>
                  <a:lnTo>
                    <a:pt x="5179" y="1435"/>
                  </a:lnTo>
                  <a:cubicBezTo>
                    <a:pt x="5227" y="1268"/>
                    <a:pt x="5239" y="1089"/>
                    <a:pt x="5215" y="911"/>
                  </a:cubicBezTo>
                  <a:cubicBezTo>
                    <a:pt x="5119" y="380"/>
                    <a:pt x="4655" y="1"/>
                    <a:pt x="413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639" name="Google Shape;7639;p75"/>
            <p:cNvSpPr/>
            <p:nvPr/>
          </p:nvSpPr>
          <p:spPr>
            <a:xfrm>
              <a:off x="4331175" y="2631725"/>
              <a:ext cx="46550" cy="38625"/>
            </a:xfrm>
            <a:custGeom>
              <a:avLst/>
              <a:gdLst/>
              <a:ahLst/>
              <a:cxnLst/>
              <a:rect l="l" t="t" r="r" b="b"/>
              <a:pathLst>
                <a:path w="1862" h="1545" extrusionOk="0">
                  <a:moveTo>
                    <a:pt x="1002" y="0"/>
                  </a:moveTo>
                  <a:cubicBezTo>
                    <a:pt x="959" y="0"/>
                    <a:pt x="915" y="4"/>
                    <a:pt x="870" y="12"/>
                  </a:cubicBezTo>
                  <a:cubicBezTo>
                    <a:pt x="191" y="131"/>
                    <a:pt x="1" y="1012"/>
                    <a:pt x="560" y="1405"/>
                  </a:cubicBezTo>
                  <a:cubicBezTo>
                    <a:pt x="702" y="1502"/>
                    <a:pt x="854" y="1545"/>
                    <a:pt x="1002" y="1545"/>
                  </a:cubicBezTo>
                  <a:cubicBezTo>
                    <a:pt x="1454" y="1545"/>
                    <a:pt x="1862" y="1142"/>
                    <a:pt x="1763" y="631"/>
                  </a:cubicBezTo>
                  <a:cubicBezTo>
                    <a:pt x="1689" y="258"/>
                    <a:pt x="1367" y="0"/>
                    <a:pt x="100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640" name="Google Shape;7640;p75"/>
            <p:cNvSpPr/>
            <p:nvPr/>
          </p:nvSpPr>
          <p:spPr>
            <a:xfrm>
              <a:off x="4383600" y="2620175"/>
              <a:ext cx="96200" cy="33850"/>
            </a:xfrm>
            <a:custGeom>
              <a:avLst/>
              <a:gdLst/>
              <a:ahLst/>
              <a:cxnLst/>
              <a:rect l="l" t="t" r="r" b="b"/>
              <a:pathLst>
                <a:path w="3848" h="1354" extrusionOk="0">
                  <a:moveTo>
                    <a:pt x="3238" y="0"/>
                  </a:moveTo>
                  <a:cubicBezTo>
                    <a:pt x="3207" y="0"/>
                    <a:pt x="3176" y="3"/>
                    <a:pt x="3143" y="9"/>
                  </a:cubicBezTo>
                  <a:lnTo>
                    <a:pt x="3155" y="9"/>
                  </a:lnTo>
                  <a:lnTo>
                    <a:pt x="559" y="485"/>
                  </a:lnTo>
                  <a:cubicBezTo>
                    <a:pt x="1" y="564"/>
                    <a:pt x="102" y="1354"/>
                    <a:pt x="608" y="1354"/>
                  </a:cubicBezTo>
                  <a:cubicBezTo>
                    <a:pt x="641" y="1354"/>
                    <a:pt x="677" y="1350"/>
                    <a:pt x="714" y="1343"/>
                  </a:cubicBezTo>
                  <a:lnTo>
                    <a:pt x="3297" y="866"/>
                  </a:lnTo>
                  <a:cubicBezTo>
                    <a:pt x="3847" y="777"/>
                    <a:pt x="3731" y="0"/>
                    <a:pt x="3238"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641" name="Google Shape;7641;p75"/>
            <p:cNvSpPr/>
            <p:nvPr/>
          </p:nvSpPr>
          <p:spPr>
            <a:xfrm>
              <a:off x="4341000" y="2685525"/>
              <a:ext cx="46325" cy="38700"/>
            </a:xfrm>
            <a:custGeom>
              <a:avLst/>
              <a:gdLst/>
              <a:ahLst/>
              <a:cxnLst/>
              <a:rect l="l" t="t" r="r" b="b"/>
              <a:pathLst>
                <a:path w="1853" h="1548" extrusionOk="0">
                  <a:moveTo>
                    <a:pt x="1016" y="0"/>
                  </a:moveTo>
                  <a:cubicBezTo>
                    <a:pt x="968" y="0"/>
                    <a:pt x="919" y="5"/>
                    <a:pt x="870" y="15"/>
                  </a:cubicBezTo>
                  <a:cubicBezTo>
                    <a:pt x="191" y="122"/>
                    <a:pt x="1" y="1015"/>
                    <a:pt x="560" y="1408"/>
                  </a:cubicBezTo>
                  <a:cubicBezTo>
                    <a:pt x="701" y="1505"/>
                    <a:pt x="853" y="1548"/>
                    <a:pt x="1000" y="1548"/>
                  </a:cubicBezTo>
                  <a:cubicBezTo>
                    <a:pt x="1449" y="1548"/>
                    <a:pt x="1853" y="1145"/>
                    <a:pt x="1763" y="634"/>
                  </a:cubicBezTo>
                  <a:cubicBezTo>
                    <a:pt x="1700" y="266"/>
                    <a:pt x="1377" y="0"/>
                    <a:pt x="1016"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642" name="Google Shape;7642;p75"/>
            <p:cNvSpPr/>
            <p:nvPr/>
          </p:nvSpPr>
          <p:spPr>
            <a:xfrm>
              <a:off x="4394975" y="2673950"/>
              <a:ext cx="94000" cy="33725"/>
            </a:xfrm>
            <a:custGeom>
              <a:avLst/>
              <a:gdLst/>
              <a:ahLst/>
              <a:cxnLst/>
              <a:rect l="l" t="t" r="r" b="b"/>
              <a:pathLst>
                <a:path w="3760" h="1349" extrusionOk="0">
                  <a:moveTo>
                    <a:pt x="3129" y="0"/>
                  </a:moveTo>
                  <a:cubicBezTo>
                    <a:pt x="3117" y="0"/>
                    <a:pt x="3105" y="1"/>
                    <a:pt x="3092" y="1"/>
                  </a:cubicBezTo>
                  <a:lnTo>
                    <a:pt x="497" y="478"/>
                  </a:lnTo>
                  <a:cubicBezTo>
                    <a:pt x="0" y="628"/>
                    <a:pt x="120" y="1349"/>
                    <a:pt x="605" y="1349"/>
                  </a:cubicBezTo>
                  <a:cubicBezTo>
                    <a:pt x="620" y="1349"/>
                    <a:pt x="636" y="1348"/>
                    <a:pt x="652" y="1347"/>
                  </a:cubicBezTo>
                  <a:lnTo>
                    <a:pt x="3247" y="882"/>
                  </a:lnTo>
                  <a:cubicBezTo>
                    <a:pt x="3759" y="731"/>
                    <a:pt x="3634" y="0"/>
                    <a:pt x="3129"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643" name="Google Shape;7643;p75"/>
            <p:cNvSpPr/>
            <p:nvPr/>
          </p:nvSpPr>
          <p:spPr>
            <a:xfrm>
              <a:off x="4351425" y="2743050"/>
              <a:ext cx="46550" cy="38625"/>
            </a:xfrm>
            <a:custGeom>
              <a:avLst/>
              <a:gdLst/>
              <a:ahLst/>
              <a:cxnLst/>
              <a:rect l="l" t="t" r="r" b="b"/>
              <a:pathLst>
                <a:path w="1862" h="1545" extrusionOk="0">
                  <a:moveTo>
                    <a:pt x="1002" y="0"/>
                  </a:moveTo>
                  <a:cubicBezTo>
                    <a:pt x="959" y="0"/>
                    <a:pt x="914" y="4"/>
                    <a:pt x="870" y="11"/>
                  </a:cubicBezTo>
                  <a:cubicBezTo>
                    <a:pt x="191" y="131"/>
                    <a:pt x="0" y="1012"/>
                    <a:pt x="572" y="1404"/>
                  </a:cubicBezTo>
                  <a:cubicBezTo>
                    <a:pt x="710" y="1501"/>
                    <a:pt x="861" y="1545"/>
                    <a:pt x="1007" y="1545"/>
                  </a:cubicBezTo>
                  <a:cubicBezTo>
                    <a:pt x="1453" y="1545"/>
                    <a:pt x="1861" y="1142"/>
                    <a:pt x="1763" y="631"/>
                  </a:cubicBezTo>
                  <a:cubicBezTo>
                    <a:pt x="1699" y="258"/>
                    <a:pt x="1369" y="0"/>
                    <a:pt x="100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644" name="Google Shape;7644;p75"/>
            <p:cNvSpPr/>
            <p:nvPr/>
          </p:nvSpPr>
          <p:spPr>
            <a:xfrm>
              <a:off x="4404900" y="2731600"/>
              <a:ext cx="94800" cy="33850"/>
            </a:xfrm>
            <a:custGeom>
              <a:avLst/>
              <a:gdLst/>
              <a:ahLst/>
              <a:cxnLst/>
              <a:rect l="l" t="t" r="r" b="b"/>
              <a:pathLst>
                <a:path w="3792" h="1354" extrusionOk="0">
                  <a:moveTo>
                    <a:pt x="3181" y="1"/>
                  </a:moveTo>
                  <a:cubicBezTo>
                    <a:pt x="3159" y="1"/>
                    <a:pt x="3136" y="2"/>
                    <a:pt x="3112" y="5"/>
                  </a:cubicBezTo>
                  <a:lnTo>
                    <a:pt x="517" y="469"/>
                  </a:lnTo>
                  <a:cubicBezTo>
                    <a:pt x="0" y="607"/>
                    <a:pt x="114" y="1354"/>
                    <a:pt x="625" y="1354"/>
                  </a:cubicBezTo>
                  <a:cubicBezTo>
                    <a:pt x="644" y="1354"/>
                    <a:pt x="663" y="1353"/>
                    <a:pt x="683" y="1351"/>
                  </a:cubicBezTo>
                  <a:lnTo>
                    <a:pt x="3267" y="874"/>
                  </a:lnTo>
                  <a:cubicBezTo>
                    <a:pt x="3792" y="749"/>
                    <a:pt x="3683" y="1"/>
                    <a:pt x="3181"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645" name="Google Shape;7645;p75"/>
            <p:cNvSpPr/>
            <p:nvPr/>
          </p:nvSpPr>
          <p:spPr>
            <a:xfrm>
              <a:off x="4306775" y="2982050"/>
              <a:ext cx="194400" cy="174250"/>
            </a:xfrm>
            <a:custGeom>
              <a:avLst/>
              <a:gdLst/>
              <a:ahLst/>
              <a:cxnLst/>
              <a:rect l="l" t="t" r="r" b="b"/>
              <a:pathLst>
                <a:path w="7776" h="6970" extrusionOk="0">
                  <a:moveTo>
                    <a:pt x="3946" y="1"/>
                  </a:moveTo>
                  <a:cubicBezTo>
                    <a:pt x="2909" y="1"/>
                    <a:pt x="1889" y="472"/>
                    <a:pt x="1227" y="1358"/>
                  </a:cubicBezTo>
                  <a:lnTo>
                    <a:pt x="6966" y="4977"/>
                  </a:lnTo>
                  <a:cubicBezTo>
                    <a:pt x="7775" y="3405"/>
                    <a:pt x="7251" y="1477"/>
                    <a:pt x="5763" y="524"/>
                  </a:cubicBezTo>
                  <a:cubicBezTo>
                    <a:pt x="5200" y="171"/>
                    <a:pt x="4570" y="1"/>
                    <a:pt x="3946" y="1"/>
                  </a:cubicBezTo>
                  <a:close/>
                  <a:moveTo>
                    <a:pt x="822" y="2001"/>
                  </a:moveTo>
                  <a:lnTo>
                    <a:pt x="822" y="2001"/>
                  </a:lnTo>
                  <a:cubicBezTo>
                    <a:pt x="1" y="3572"/>
                    <a:pt x="524" y="5501"/>
                    <a:pt x="2025" y="6442"/>
                  </a:cubicBezTo>
                  <a:cubicBezTo>
                    <a:pt x="2588" y="6797"/>
                    <a:pt x="3219" y="6969"/>
                    <a:pt x="3844" y="6969"/>
                  </a:cubicBezTo>
                  <a:cubicBezTo>
                    <a:pt x="4872" y="6969"/>
                    <a:pt x="5883" y="6505"/>
                    <a:pt x="6549" y="5632"/>
                  </a:cubicBezTo>
                  <a:lnTo>
                    <a:pt x="822" y="200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646" name="Google Shape;7646;p75"/>
            <p:cNvSpPr/>
            <p:nvPr/>
          </p:nvSpPr>
          <p:spPr>
            <a:xfrm>
              <a:off x="4670500" y="2609075"/>
              <a:ext cx="152150" cy="140725"/>
            </a:xfrm>
            <a:custGeom>
              <a:avLst/>
              <a:gdLst/>
              <a:ahLst/>
              <a:cxnLst/>
              <a:rect l="l" t="t" r="r" b="b"/>
              <a:pathLst>
                <a:path w="6086" h="5629" extrusionOk="0">
                  <a:moveTo>
                    <a:pt x="3609" y="1"/>
                  </a:moveTo>
                  <a:lnTo>
                    <a:pt x="1215" y="1620"/>
                  </a:lnTo>
                  <a:cubicBezTo>
                    <a:pt x="251" y="2275"/>
                    <a:pt x="1" y="3585"/>
                    <a:pt x="656" y="4549"/>
                  </a:cubicBezTo>
                  <a:lnTo>
                    <a:pt x="763" y="4716"/>
                  </a:lnTo>
                  <a:cubicBezTo>
                    <a:pt x="1170" y="5308"/>
                    <a:pt x="1831" y="5629"/>
                    <a:pt x="2505" y="5629"/>
                  </a:cubicBezTo>
                  <a:cubicBezTo>
                    <a:pt x="2914" y="5629"/>
                    <a:pt x="3328" y="5511"/>
                    <a:pt x="3692" y="5263"/>
                  </a:cubicBezTo>
                  <a:lnTo>
                    <a:pt x="6085" y="3644"/>
                  </a:lnTo>
                  <a:lnTo>
                    <a:pt x="3609" y="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647" name="Google Shape;7647;p75"/>
            <p:cNvSpPr/>
            <p:nvPr/>
          </p:nvSpPr>
          <p:spPr>
            <a:xfrm>
              <a:off x="4773200" y="2550550"/>
              <a:ext cx="152125" cy="141000"/>
            </a:xfrm>
            <a:custGeom>
              <a:avLst/>
              <a:gdLst/>
              <a:ahLst/>
              <a:cxnLst/>
              <a:rect l="l" t="t" r="r" b="b"/>
              <a:pathLst>
                <a:path w="6085" h="5640" extrusionOk="0">
                  <a:moveTo>
                    <a:pt x="3580" y="0"/>
                  </a:moveTo>
                  <a:cubicBezTo>
                    <a:pt x="3174" y="0"/>
                    <a:pt x="2765" y="119"/>
                    <a:pt x="2406" y="365"/>
                  </a:cubicBezTo>
                  <a:lnTo>
                    <a:pt x="1" y="1996"/>
                  </a:lnTo>
                  <a:lnTo>
                    <a:pt x="2477" y="5640"/>
                  </a:lnTo>
                  <a:lnTo>
                    <a:pt x="4870" y="4009"/>
                  </a:lnTo>
                  <a:cubicBezTo>
                    <a:pt x="5835" y="3354"/>
                    <a:pt x="6085" y="2044"/>
                    <a:pt x="5430" y="1080"/>
                  </a:cubicBezTo>
                  <a:lnTo>
                    <a:pt x="5323" y="925"/>
                  </a:lnTo>
                  <a:cubicBezTo>
                    <a:pt x="4915" y="324"/>
                    <a:pt x="4252" y="0"/>
                    <a:pt x="3580"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648" name="Google Shape;7648;p75"/>
            <p:cNvSpPr/>
            <p:nvPr/>
          </p:nvSpPr>
          <p:spPr>
            <a:xfrm>
              <a:off x="4625875" y="2899825"/>
              <a:ext cx="268200" cy="266925"/>
            </a:xfrm>
            <a:custGeom>
              <a:avLst/>
              <a:gdLst/>
              <a:ahLst/>
              <a:cxnLst/>
              <a:rect l="l" t="t" r="r" b="b"/>
              <a:pathLst>
                <a:path w="10728" h="10677" extrusionOk="0">
                  <a:moveTo>
                    <a:pt x="5026" y="1"/>
                  </a:moveTo>
                  <a:cubicBezTo>
                    <a:pt x="4832" y="1"/>
                    <a:pt x="4677" y="137"/>
                    <a:pt x="4643" y="325"/>
                  </a:cubicBezTo>
                  <a:lnTo>
                    <a:pt x="4191" y="3813"/>
                  </a:lnTo>
                  <a:lnTo>
                    <a:pt x="714" y="3349"/>
                  </a:lnTo>
                  <a:cubicBezTo>
                    <a:pt x="699" y="3347"/>
                    <a:pt x="683" y="3346"/>
                    <a:pt x="668" y="3346"/>
                  </a:cubicBezTo>
                  <a:cubicBezTo>
                    <a:pt x="475" y="3346"/>
                    <a:pt x="319" y="3483"/>
                    <a:pt x="286" y="3670"/>
                  </a:cubicBezTo>
                  <a:lnTo>
                    <a:pt x="36" y="5647"/>
                  </a:lnTo>
                  <a:cubicBezTo>
                    <a:pt x="0" y="5849"/>
                    <a:pt x="143" y="6028"/>
                    <a:pt x="357" y="6063"/>
                  </a:cubicBezTo>
                  <a:lnTo>
                    <a:pt x="3834" y="6516"/>
                  </a:lnTo>
                  <a:lnTo>
                    <a:pt x="3370" y="10004"/>
                  </a:lnTo>
                  <a:cubicBezTo>
                    <a:pt x="3346" y="10207"/>
                    <a:pt x="3489" y="10385"/>
                    <a:pt x="3691" y="10421"/>
                  </a:cubicBezTo>
                  <a:lnTo>
                    <a:pt x="5667" y="10671"/>
                  </a:lnTo>
                  <a:cubicBezTo>
                    <a:pt x="5688" y="10675"/>
                    <a:pt x="5709" y="10677"/>
                    <a:pt x="5730" y="10677"/>
                  </a:cubicBezTo>
                  <a:cubicBezTo>
                    <a:pt x="5907" y="10677"/>
                    <a:pt x="6063" y="10543"/>
                    <a:pt x="6084" y="10362"/>
                  </a:cubicBezTo>
                  <a:lnTo>
                    <a:pt x="6548" y="6873"/>
                  </a:lnTo>
                  <a:lnTo>
                    <a:pt x="10025" y="7337"/>
                  </a:lnTo>
                  <a:cubicBezTo>
                    <a:pt x="10040" y="7339"/>
                    <a:pt x="10055" y="7340"/>
                    <a:pt x="10069" y="7340"/>
                  </a:cubicBezTo>
                  <a:cubicBezTo>
                    <a:pt x="10254" y="7340"/>
                    <a:pt x="10420" y="7204"/>
                    <a:pt x="10442" y="7016"/>
                  </a:cubicBezTo>
                  <a:lnTo>
                    <a:pt x="10704" y="5039"/>
                  </a:lnTo>
                  <a:cubicBezTo>
                    <a:pt x="10728" y="4837"/>
                    <a:pt x="10585" y="4647"/>
                    <a:pt x="10382" y="4623"/>
                  </a:cubicBezTo>
                  <a:lnTo>
                    <a:pt x="6906" y="4170"/>
                  </a:lnTo>
                  <a:lnTo>
                    <a:pt x="7358" y="682"/>
                  </a:lnTo>
                  <a:cubicBezTo>
                    <a:pt x="7394" y="479"/>
                    <a:pt x="7239" y="289"/>
                    <a:pt x="7037" y="265"/>
                  </a:cubicBezTo>
                  <a:lnTo>
                    <a:pt x="5072" y="3"/>
                  </a:lnTo>
                  <a:cubicBezTo>
                    <a:pt x="5056" y="1"/>
                    <a:pt x="5041" y="1"/>
                    <a:pt x="5026"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649" name="Google Shape;7649;p75"/>
            <p:cNvSpPr/>
            <p:nvPr/>
          </p:nvSpPr>
          <p:spPr>
            <a:xfrm>
              <a:off x="4282975" y="3303975"/>
              <a:ext cx="271175" cy="338325"/>
            </a:xfrm>
            <a:custGeom>
              <a:avLst/>
              <a:gdLst/>
              <a:ahLst/>
              <a:cxnLst/>
              <a:rect l="l" t="t" r="r" b="b"/>
              <a:pathLst>
                <a:path w="10847" h="13533" extrusionOk="0">
                  <a:moveTo>
                    <a:pt x="4151" y="435"/>
                  </a:moveTo>
                  <a:cubicBezTo>
                    <a:pt x="4440" y="435"/>
                    <a:pt x="4723" y="608"/>
                    <a:pt x="4774" y="994"/>
                  </a:cubicBezTo>
                  <a:cubicBezTo>
                    <a:pt x="4810" y="1196"/>
                    <a:pt x="4751" y="1387"/>
                    <a:pt x="4632" y="1542"/>
                  </a:cubicBezTo>
                  <a:lnTo>
                    <a:pt x="3834" y="1685"/>
                  </a:lnTo>
                  <a:cubicBezTo>
                    <a:pt x="3667" y="1589"/>
                    <a:pt x="3548" y="1423"/>
                    <a:pt x="3512" y="1232"/>
                  </a:cubicBezTo>
                  <a:lnTo>
                    <a:pt x="3500" y="1232"/>
                  </a:lnTo>
                  <a:cubicBezTo>
                    <a:pt x="3386" y="732"/>
                    <a:pt x="3773" y="435"/>
                    <a:pt x="4151" y="435"/>
                  </a:cubicBezTo>
                  <a:close/>
                  <a:moveTo>
                    <a:pt x="7872" y="2745"/>
                  </a:moveTo>
                  <a:cubicBezTo>
                    <a:pt x="8127" y="2745"/>
                    <a:pt x="8352" y="2924"/>
                    <a:pt x="8394" y="3185"/>
                  </a:cubicBezTo>
                  <a:lnTo>
                    <a:pt x="9787" y="10769"/>
                  </a:lnTo>
                  <a:cubicBezTo>
                    <a:pt x="9835" y="11067"/>
                    <a:pt x="9644" y="11341"/>
                    <a:pt x="9346" y="11400"/>
                  </a:cubicBezTo>
                  <a:lnTo>
                    <a:pt x="3084" y="12543"/>
                  </a:lnTo>
                  <a:cubicBezTo>
                    <a:pt x="3047" y="12550"/>
                    <a:pt x="3011" y="12553"/>
                    <a:pt x="2976" y="12553"/>
                  </a:cubicBezTo>
                  <a:cubicBezTo>
                    <a:pt x="2710" y="12553"/>
                    <a:pt x="2483" y="12364"/>
                    <a:pt x="2441" y="12091"/>
                  </a:cubicBezTo>
                  <a:lnTo>
                    <a:pt x="1060" y="4530"/>
                  </a:lnTo>
                  <a:cubicBezTo>
                    <a:pt x="1012" y="4233"/>
                    <a:pt x="1203" y="3947"/>
                    <a:pt x="1512" y="3887"/>
                  </a:cubicBezTo>
                  <a:lnTo>
                    <a:pt x="2250" y="3756"/>
                  </a:lnTo>
                  <a:cubicBezTo>
                    <a:pt x="2292" y="3965"/>
                    <a:pt x="2472" y="4110"/>
                    <a:pt x="2676" y="4110"/>
                  </a:cubicBezTo>
                  <a:cubicBezTo>
                    <a:pt x="2704" y="4110"/>
                    <a:pt x="2733" y="4107"/>
                    <a:pt x="2762" y="4102"/>
                  </a:cubicBezTo>
                  <a:lnTo>
                    <a:pt x="6668" y="3399"/>
                  </a:lnTo>
                  <a:cubicBezTo>
                    <a:pt x="6906" y="3351"/>
                    <a:pt x="7060" y="3125"/>
                    <a:pt x="7025" y="2887"/>
                  </a:cubicBezTo>
                  <a:lnTo>
                    <a:pt x="7763" y="2756"/>
                  </a:lnTo>
                  <a:cubicBezTo>
                    <a:pt x="7800" y="2749"/>
                    <a:pt x="7836" y="2745"/>
                    <a:pt x="7872" y="2745"/>
                  </a:cubicBezTo>
                  <a:close/>
                  <a:moveTo>
                    <a:pt x="4133" y="1"/>
                  </a:moveTo>
                  <a:cubicBezTo>
                    <a:pt x="4070" y="1"/>
                    <a:pt x="4005" y="6"/>
                    <a:pt x="3941" y="18"/>
                  </a:cubicBezTo>
                  <a:cubicBezTo>
                    <a:pt x="3346" y="125"/>
                    <a:pt x="2953" y="708"/>
                    <a:pt x="3072" y="1304"/>
                  </a:cubicBezTo>
                  <a:cubicBezTo>
                    <a:pt x="3108" y="1482"/>
                    <a:pt x="3179" y="1649"/>
                    <a:pt x="3286" y="1780"/>
                  </a:cubicBezTo>
                  <a:lnTo>
                    <a:pt x="2512" y="1935"/>
                  </a:lnTo>
                  <a:cubicBezTo>
                    <a:pt x="2191" y="1994"/>
                    <a:pt x="1988" y="2304"/>
                    <a:pt x="2036" y="2613"/>
                  </a:cubicBezTo>
                  <a:lnTo>
                    <a:pt x="2096" y="2899"/>
                  </a:lnTo>
                  <a:lnTo>
                    <a:pt x="798" y="3125"/>
                  </a:lnTo>
                  <a:cubicBezTo>
                    <a:pt x="322" y="3220"/>
                    <a:pt x="0" y="3685"/>
                    <a:pt x="83" y="4173"/>
                  </a:cubicBezTo>
                  <a:lnTo>
                    <a:pt x="1667" y="12793"/>
                  </a:lnTo>
                  <a:cubicBezTo>
                    <a:pt x="1741" y="13229"/>
                    <a:pt x="2120" y="13533"/>
                    <a:pt x="2548" y="13533"/>
                  </a:cubicBezTo>
                  <a:cubicBezTo>
                    <a:pt x="2599" y="13533"/>
                    <a:pt x="2651" y="13528"/>
                    <a:pt x="2703" y="13519"/>
                  </a:cubicBezTo>
                  <a:lnTo>
                    <a:pt x="10049" y="12174"/>
                  </a:lnTo>
                  <a:cubicBezTo>
                    <a:pt x="10525" y="12079"/>
                    <a:pt x="10847" y="11614"/>
                    <a:pt x="10763" y="11138"/>
                  </a:cubicBezTo>
                  <a:lnTo>
                    <a:pt x="9192" y="2506"/>
                  </a:lnTo>
                  <a:cubicBezTo>
                    <a:pt x="9107" y="2070"/>
                    <a:pt x="8727" y="1767"/>
                    <a:pt x="8298" y="1767"/>
                  </a:cubicBezTo>
                  <a:cubicBezTo>
                    <a:pt x="8247" y="1767"/>
                    <a:pt x="8196" y="1771"/>
                    <a:pt x="8144" y="1780"/>
                  </a:cubicBezTo>
                  <a:lnTo>
                    <a:pt x="6858" y="2018"/>
                  </a:lnTo>
                  <a:lnTo>
                    <a:pt x="6810" y="1744"/>
                  </a:lnTo>
                  <a:cubicBezTo>
                    <a:pt x="6758" y="1459"/>
                    <a:pt x="6508" y="1258"/>
                    <a:pt x="6228" y="1258"/>
                  </a:cubicBezTo>
                  <a:cubicBezTo>
                    <a:pt x="6192" y="1258"/>
                    <a:pt x="6156" y="1261"/>
                    <a:pt x="6120" y="1268"/>
                  </a:cubicBezTo>
                  <a:lnTo>
                    <a:pt x="5179" y="1435"/>
                  </a:lnTo>
                  <a:cubicBezTo>
                    <a:pt x="5227" y="1268"/>
                    <a:pt x="5239" y="1089"/>
                    <a:pt x="5215" y="923"/>
                  </a:cubicBezTo>
                  <a:cubicBezTo>
                    <a:pt x="5119" y="381"/>
                    <a:pt x="4655" y="1"/>
                    <a:pt x="413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650" name="Google Shape;7650;p75"/>
            <p:cNvSpPr/>
            <p:nvPr/>
          </p:nvSpPr>
          <p:spPr>
            <a:xfrm>
              <a:off x="4331175" y="3425875"/>
              <a:ext cx="46550" cy="38625"/>
            </a:xfrm>
            <a:custGeom>
              <a:avLst/>
              <a:gdLst/>
              <a:ahLst/>
              <a:cxnLst/>
              <a:rect l="l" t="t" r="r" b="b"/>
              <a:pathLst>
                <a:path w="1862" h="1545" extrusionOk="0">
                  <a:moveTo>
                    <a:pt x="1002" y="0"/>
                  </a:moveTo>
                  <a:cubicBezTo>
                    <a:pt x="959" y="0"/>
                    <a:pt x="915" y="4"/>
                    <a:pt x="870" y="11"/>
                  </a:cubicBezTo>
                  <a:cubicBezTo>
                    <a:pt x="191" y="130"/>
                    <a:pt x="1" y="1011"/>
                    <a:pt x="560" y="1404"/>
                  </a:cubicBezTo>
                  <a:cubicBezTo>
                    <a:pt x="702" y="1501"/>
                    <a:pt x="854" y="1545"/>
                    <a:pt x="1002" y="1545"/>
                  </a:cubicBezTo>
                  <a:cubicBezTo>
                    <a:pt x="1454" y="1545"/>
                    <a:pt x="1862" y="1142"/>
                    <a:pt x="1763" y="630"/>
                  </a:cubicBezTo>
                  <a:cubicBezTo>
                    <a:pt x="1689" y="258"/>
                    <a:pt x="1367" y="0"/>
                    <a:pt x="100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651" name="Google Shape;7651;p75"/>
            <p:cNvSpPr/>
            <p:nvPr/>
          </p:nvSpPr>
          <p:spPr>
            <a:xfrm>
              <a:off x="4383250" y="3414225"/>
              <a:ext cx="96950" cy="34100"/>
            </a:xfrm>
            <a:custGeom>
              <a:avLst/>
              <a:gdLst/>
              <a:ahLst/>
              <a:cxnLst/>
              <a:rect l="l" t="t" r="r" b="b"/>
              <a:pathLst>
                <a:path w="3878" h="1364" extrusionOk="0">
                  <a:moveTo>
                    <a:pt x="3271" y="0"/>
                  </a:moveTo>
                  <a:cubicBezTo>
                    <a:pt x="3235" y="0"/>
                    <a:pt x="3197" y="4"/>
                    <a:pt x="3157" y="13"/>
                  </a:cubicBezTo>
                  <a:lnTo>
                    <a:pt x="3169" y="13"/>
                  </a:lnTo>
                  <a:lnTo>
                    <a:pt x="573" y="489"/>
                  </a:lnTo>
                  <a:cubicBezTo>
                    <a:pt x="1" y="555"/>
                    <a:pt x="100" y="1364"/>
                    <a:pt x="597" y="1364"/>
                  </a:cubicBezTo>
                  <a:cubicBezTo>
                    <a:pt x="638" y="1364"/>
                    <a:pt x="682" y="1358"/>
                    <a:pt x="728" y="1347"/>
                  </a:cubicBezTo>
                  <a:lnTo>
                    <a:pt x="3311" y="870"/>
                  </a:lnTo>
                  <a:cubicBezTo>
                    <a:pt x="3878" y="793"/>
                    <a:pt x="3771" y="0"/>
                    <a:pt x="3271"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652" name="Google Shape;7652;p75"/>
            <p:cNvSpPr/>
            <p:nvPr/>
          </p:nvSpPr>
          <p:spPr>
            <a:xfrm>
              <a:off x="4341000" y="3479650"/>
              <a:ext cx="46325" cy="38725"/>
            </a:xfrm>
            <a:custGeom>
              <a:avLst/>
              <a:gdLst/>
              <a:ahLst/>
              <a:cxnLst/>
              <a:rect l="l" t="t" r="r" b="b"/>
              <a:pathLst>
                <a:path w="1853" h="1549" extrusionOk="0">
                  <a:moveTo>
                    <a:pt x="1016" y="1"/>
                  </a:moveTo>
                  <a:cubicBezTo>
                    <a:pt x="968" y="1"/>
                    <a:pt x="919" y="6"/>
                    <a:pt x="870" y="15"/>
                  </a:cubicBezTo>
                  <a:cubicBezTo>
                    <a:pt x="191" y="134"/>
                    <a:pt x="1" y="1015"/>
                    <a:pt x="560" y="1408"/>
                  </a:cubicBezTo>
                  <a:cubicBezTo>
                    <a:pt x="701" y="1505"/>
                    <a:pt x="853" y="1549"/>
                    <a:pt x="1000" y="1549"/>
                  </a:cubicBezTo>
                  <a:cubicBezTo>
                    <a:pt x="1449" y="1549"/>
                    <a:pt x="1853" y="1146"/>
                    <a:pt x="1763" y="635"/>
                  </a:cubicBezTo>
                  <a:cubicBezTo>
                    <a:pt x="1700" y="267"/>
                    <a:pt x="1377" y="1"/>
                    <a:pt x="1016"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653" name="Google Shape;7653;p75"/>
            <p:cNvSpPr/>
            <p:nvPr/>
          </p:nvSpPr>
          <p:spPr>
            <a:xfrm>
              <a:off x="4394875" y="3468350"/>
              <a:ext cx="94000" cy="33750"/>
            </a:xfrm>
            <a:custGeom>
              <a:avLst/>
              <a:gdLst/>
              <a:ahLst/>
              <a:cxnLst/>
              <a:rect l="l" t="t" r="r" b="b"/>
              <a:pathLst>
                <a:path w="3760" h="1350" extrusionOk="0">
                  <a:moveTo>
                    <a:pt x="3144" y="1"/>
                  </a:moveTo>
                  <a:cubicBezTo>
                    <a:pt x="3128" y="1"/>
                    <a:pt x="3113" y="2"/>
                    <a:pt x="3096" y="3"/>
                  </a:cubicBezTo>
                  <a:lnTo>
                    <a:pt x="501" y="467"/>
                  </a:lnTo>
                  <a:cubicBezTo>
                    <a:pt x="1" y="619"/>
                    <a:pt x="126" y="1350"/>
                    <a:pt x="620" y="1350"/>
                  </a:cubicBezTo>
                  <a:cubicBezTo>
                    <a:pt x="632" y="1350"/>
                    <a:pt x="644" y="1349"/>
                    <a:pt x="656" y="1348"/>
                  </a:cubicBezTo>
                  <a:lnTo>
                    <a:pt x="3251" y="872"/>
                  </a:lnTo>
                  <a:cubicBezTo>
                    <a:pt x="3759" y="722"/>
                    <a:pt x="3640" y="1"/>
                    <a:pt x="314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654" name="Google Shape;7654;p75"/>
            <p:cNvSpPr/>
            <p:nvPr/>
          </p:nvSpPr>
          <p:spPr>
            <a:xfrm>
              <a:off x="4351425" y="3537175"/>
              <a:ext cx="46550" cy="38650"/>
            </a:xfrm>
            <a:custGeom>
              <a:avLst/>
              <a:gdLst/>
              <a:ahLst/>
              <a:cxnLst/>
              <a:rect l="l" t="t" r="r" b="b"/>
              <a:pathLst>
                <a:path w="1862" h="1546" extrusionOk="0">
                  <a:moveTo>
                    <a:pt x="1002" y="1"/>
                  </a:moveTo>
                  <a:cubicBezTo>
                    <a:pt x="958" y="1"/>
                    <a:pt x="914" y="5"/>
                    <a:pt x="870" y="12"/>
                  </a:cubicBezTo>
                  <a:cubicBezTo>
                    <a:pt x="191" y="131"/>
                    <a:pt x="0" y="1012"/>
                    <a:pt x="560" y="1405"/>
                  </a:cubicBezTo>
                  <a:cubicBezTo>
                    <a:pt x="701" y="1502"/>
                    <a:pt x="854" y="1546"/>
                    <a:pt x="1003" y="1546"/>
                  </a:cubicBezTo>
                  <a:cubicBezTo>
                    <a:pt x="1454" y="1546"/>
                    <a:pt x="1861" y="1145"/>
                    <a:pt x="1763" y="643"/>
                  </a:cubicBezTo>
                  <a:cubicBezTo>
                    <a:pt x="1699" y="260"/>
                    <a:pt x="1369"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655" name="Google Shape;7655;p75"/>
            <p:cNvSpPr/>
            <p:nvPr/>
          </p:nvSpPr>
          <p:spPr>
            <a:xfrm>
              <a:off x="4405100" y="3525800"/>
              <a:ext cx="94475" cy="33775"/>
            </a:xfrm>
            <a:custGeom>
              <a:avLst/>
              <a:gdLst/>
              <a:ahLst/>
              <a:cxnLst/>
              <a:rect l="l" t="t" r="r" b="b"/>
              <a:pathLst>
                <a:path w="3779" h="1351" extrusionOk="0">
                  <a:moveTo>
                    <a:pt x="3152" y="1"/>
                  </a:moveTo>
                  <a:cubicBezTo>
                    <a:pt x="3136" y="1"/>
                    <a:pt x="3120" y="2"/>
                    <a:pt x="3104" y="3"/>
                  </a:cubicBezTo>
                  <a:lnTo>
                    <a:pt x="509" y="479"/>
                  </a:lnTo>
                  <a:cubicBezTo>
                    <a:pt x="0" y="618"/>
                    <a:pt x="120" y="1350"/>
                    <a:pt x="627" y="1350"/>
                  </a:cubicBezTo>
                  <a:cubicBezTo>
                    <a:pt x="643" y="1350"/>
                    <a:pt x="659" y="1350"/>
                    <a:pt x="675" y="1348"/>
                  </a:cubicBezTo>
                  <a:lnTo>
                    <a:pt x="3259" y="872"/>
                  </a:lnTo>
                  <a:cubicBezTo>
                    <a:pt x="3779" y="733"/>
                    <a:pt x="3660" y="1"/>
                    <a:pt x="315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656" name="Google Shape;7656;p75"/>
            <p:cNvSpPr/>
            <p:nvPr/>
          </p:nvSpPr>
          <p:spPr>
            <a:xfrm>
              <a:off x="4306775" y="3776850"/>
              <a:ext cx="193200" cy="173725"/>
            </a:xfrm>
            <a:custGeom>
              <a:avLst/>
              <a:gdLst/>
              <a:ahLst/>
              <a:cxnLst/>
              <a:rect l="l" t="t" r="r" b="b"/>
              <a:pathLst>
                <a:path w="7728" h="6949" extrusionOk="0">
                  <a:moveTo>
                    <a:pt x="3944" y="0"/>
                  </a:moveTo>
                  <a:cubicBezTo>
                    <a:pt x="2914" y="0"/>
                    <a:pt x="1900" y="466"/>
                    <a:pt x="1227" y="1331"/>
                  </a:cubicBezTo>
                  <a:lnTo>
                    <a:pt x="6966" y="4963"/>
                  </a:lnTo>
                  <a:cubicBezTo>
                    <a:pt x="7728" y="3391"/>
                    <a:pt x="7251" y="1474"/>
                    <a:pt x="5775" y="534"/>
                  </a:cubicBezTo>
                  <a:cubicBezTo>
                    <a:pt x="5207" y="173"/>
                    <a:pt x="4572" y="0"/>
                    <a:pt x="3944" y="0"/>
                  </a:cubicBezTo>
                  <a:close/>
                  <a:moveTo>
                    <a:pt x="822" y="1974"/>
                  </a:moveTo>
                  <a:lnTo>
                    <a:pt x="822" y="1974"/>
                  </a:lnTo>
                  <a:cubicBezTo>
                    <a:pt x="1" y="3546"/>
                    <a:pt x="524" y="5475"/>
                    <a:pt x="2025" y="6415"/>
                  </a:cubicBezTo>
                  <a:cubicBezTo>
                    <a:pt x="2587" y="6775"/>
                    <a:pt x="3218" y="6948"/>
                    <a:pt x="3842" y="6948"/>
                  </a:cubicBezTo>
                  <a:cubicBezTo>
                    <a:pt x="4870" y="6948"/>
                    <a:pt x="5882" y="6480"/>
                    <a:pt x="6549" y="5606"/>
                  </a:cubicBezTo>
                  <a:lnTo>
                    <a:pt x="822" y="1974"/>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657" name="Google Shape;7657;p75"/>
            <p:cNvSpPr/>
            <p:nvPr/>
          </p:nvSpPr>
          <p:spPr>
            <a:xfrm>
              <a:off x="4670500" y="3403225"/>
              <a:ext cx="152150" cy="140800"/>
            </a:xfrm>
            <a:custGeom>
              <a:avLst/>
              <a:gdLst/>
              <a:ahLst/>
              <a:cxnLst/>
              <a:rect l="l" t="t" r="r" b="b"/>
              <a:pathLst>
                <a:path w="6086" h="5632" extrusionOk="0">
                  <a:moveTo>
                    <a:pt x="3609" y="1"/>
                  </a:moveTo>
                  <a:lnTo>
                    <a:pt x="1215" y="1632"/>
                  </a:lnTo>
                  <a:cubicBezTo>
                    <a:pt x="251" y="2275"/>
                    <a:pt x="1" y="3584"/>
                    <a:pt x="656" y="4549"/>
                  </a:cubicBezTo>
                  <a:lnTo>
                    <a:pt x="763" y="4715"/>
                  </a:lnTo>
                  <a:cubicBezTo>
                    <a:pt x="1172" y="5311"/>
                    <a:pt x="1837" y="5632"/>
                    <a:pt x="2514" y="5632"/>
                  </a:cubicBezTo>
                  <a:cubicBezTo>
                    <a:pt x="2920" y="5632"/>
                    <a:pt x="3330" y="5516"/>
                    <a:pt x="3692" y="5275"/>
                  </a:cubicBezTo>
                  <a:lnTo>
                    <a:pt x="6085" y="3644"/>
                  </a:lnTo>
                  <a:lnTo>
                    <a:pt x="3609" y="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658" name="Google Shape;7658;p75"/>
            <p:cNvSpPr/>
            <p:nvPr/>
          </p:nvSpPr>
          <p:spPr>
            <a:xfrm>
              <a:off x="4773200" y="3344700"/>
              <a:ext cx="152125" cy="141000"/>
            </a:xfrm>
            <a:custGeom>
              <a:avLst/>
              <a:gdLst/>
              <a:ahLst/>
              <a:cxnLst/>
              <a:rect l="l" t="t" r="r" b="b"/>
              <a:pathLst>
                <a:path w="6085" h="5640" extrusionOk="0">
                  <a:moveTo>
                    <a:pt x="3580" y="0"/>
                  </a:moveTo>
                  <a:cubicBezTo>
                    <a:pt x="3174" y="0"/>
                    <a:pt x="2765" y="118"/>
                    <a:pt x="2406" y="365"/>
                  </a:cubicBezTo>
                  <a:lnTo>
                    <a:pt x="1" y="1996"/>
                  </a:lnTo>
                  <a:lnTo>
                    <a:pt x="2477" y="5640"/>
                  </a:lnTo>
                  <a:lnTo>
                    <a:pt x="4870" y="4008"/>
                  </a:lnTo>
                  <a:cubicBezTo>
                    <a:pt x="5835" y="3354"/>
                    <a:pt x="6085" y="2044"/>
                    <a:pt x="5430" y="1091"/>
                  </a:cubicBezTo>
                  <a:lnTo>
                    <a:pt x="5323" y="925"/>
                  </a:lnTo>
                  <a:cubicBezTo>
                    <a:pt x="4915" y="324"/>
                    <a:pt x="4252" y="0"/>
                    <a:pt x="3580"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659" name="Google Shape;7659;p75"/>
            <p:cNvSpPr/>
            <p:nvPr/>
          </p:nvSpPr>
          <p:spPr>
            <a:xfrm>
              <a:off x="4625875" y="3694200"/>
              <a:ext cx="268200" cy="266925"/>
            </a:xfrm>
            <a:custGeom>
              <a:avLst/>
              <a:gdLst/>
              <a:ahLst/>
              <a:cxnLst/>
              <a:rect l="l" t="t" r="r" b="b"/>
              <a:pathLst>
                <a:path w="10728" h="10677" extrusionOk="0">
                  <a:moveTo>
                    <a:pt x="5010" y="0"/>
                  </a:moveTo>
                  <a:cubicBezTo>
                    <a:pt x="4832" y="0"/>
                    <a:pt x="4677" y="135"/>
                    <a:pt x="4655" y="327"/>
                  </a:cubicBezTo>
                  <a:lnTo>
                    <a:pt x="4191" y="3804"/>
                  </a:lnTo>
                  <a:lnTo>
                    <a:pt x="714" y="3340"/>
                  </a:lnTo>
                  <a:cubicBezTo>
                    <a:pt x="700" y="3338"/>
                    <a:pt x="685" y="3337"/>
                    <a:pt x="670" y="3337"/>
                  </a:cubicBezTo>
                  <a:cubicBezTo>
                    <a:pt x="485" y="3337"/>
                    <a:pt x="320" y="3473"/>
                    <a:pt x="298" y="3661"/>
                  </a:cubicBezTo>
                  <a:lnTo>
                    <a:pt x="36" y="5638"/>
                  </a:lnTo>
                  <a:cubicBezTo>
                    <a:pt x="0" y="5840"/>
                    <a:pt x="143" y="6030"/>
                    <a:pt x="357" y="6054"/>
                  </a:cubicBezTo>
                  <a:lnTo>
                    <a:pt x="3834" y="6519"/>
                  </a:lnTo>
                  <a:lnTo>
                    <a:pt x="3370" y="9995"/>
                  </a:lnTo>
                  <a:cubicBezTo>
                    <a:pt x="3346" y="10198"/>
                    <a:pt x="3489" y="10388"/>
                    <a:pt x="3691" y="10412"/>
                  </a:cubicBezTo>
                  <a:lnTo>
                    <a:pt x="5667" y="10674"/>
                  </a:lnTo>
                  <a:cubicBezTo>
                    <a:pt x="5682" y="10676"/>
                    <a:pt x="5697" y="10676"/>
                    <a:pt x="5712" y="10676"/>
                  </a:cubicBezTo>
                  <a:cubicBezTo>
                    <a:pt x="5897" y="10676"/>
                    <a:pt x="6062" y="10540"/>
                    <a:pt x="6084" y="10352"/>
                  </a:cubicBezTo>
                  <a:lnTo>
                    <a:pt x="6548" y="6876"/>
                  </a:lnTo>
                  <a:lnTo>
                    <a:pt x="10025" y="7328"/>
                  </a:lnTo>
                  <a:cubicBezTo>
                    <a:pt x="10046" y="7332"/>
                    <a:pt x="10067" y="7334"/>
                    <a:pt x="10087" y="7334"/>
                  </a:cubicBezTo>
                  <a:cubicBezTo>
                    <a:pt x="10265" y="7334"/>
                    <a:pt x="10420" y="7199"/>
                    <a:pt x="10442" y="7007"/>
                  </a:cubicBezTo>
                  <a:lnTo>
                    <a:pt x="10704" y="5042"/>
                  </a:lnTo>
                  <a:cubicBezTo>
                    <a:pt x="10728" y="4840"/>
                    <a:pt x="10585" y="4649"/>
                    <a:pt x="10382" y="4625"/>
                  </a:cubicBezTo>
                  <a:lnTo>
                    <a:pt x="6906" y="4161"/>
                  </a:lnTo>
                  <a:lnTo>
                    <a:pt x="7358" y="685"/>
                  </a:lnTo>
                  <a:cubicBezTo>
                    <a:pt x="7394" y="482"/>
                    <a:pt x="7239" y="292"/>
                    <a:pt x="7037" y="268"/>
                  </a:cubicBezTo>
                  <a:lnTo>
                    <a:pt x="5072" y="6"/>
                  </a:lnTo>
                  <a:cubicBezTo>
                    <a:pt x="5051" y="2"/>
                    <a:pt x="5030" y="0"/>
                    <a:pt x="5010"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660" name="Google Shape;7660;p75"/>
            <p:cNvSpPr/>
            <p:nvPr/>
          </p:nvSpPr>
          <p:spPr>
            <a:xfrm>
              <a:off x="4282975" y="4098125"/>
              <a:ext cx="271175" cy="338025"/>
            </a:xfrm>
            <a:custGeom>
              <a:avLst/>
              <a:gdLst/>
              <a:ahLst/>
              <a:cxnLst/>
              <a:rect l="l" t="t" r="r" b="b"/>
              <a:pathLst>
                <a:path w="10847" h="13521" extrusionOk="0">
                  <a:moveTo>
                    <a:pt x="4151" y="435"/>
                  </a:moveTo>
                  <a:cubicBezTo>
                    <a:pt x="4440" y="435"/>
                    <a:pt x="4723" y="608"/>
                    <a:pt x="4774" y="994"/>
                  </a:cubicBezTo>
                  <a:cubicBezTo>
                    <a:pt x="4810" y="1184"/>
                    <a:pt x="4751" y="1387"/>
                    <a:pt x="4632" y="1542"/>
                  </a:cubicBezTo>
                  <a:lnTo>
                    <a:pt x="3834" y="1684"/>
                  </a:lnTo>
                  <a:cubicBezTo>
                    <a:pt x="3667" y="1589"/>
                    <a:pt x="3548" y="1434"/>
                    <a:pt x="3512" y="1244"/>
                  </a:cubicBezTo>
                  <a:lnTo>
                    <a:pt x="3500" y="1232"/>
                  </a:lnTo>
                  <a:cubicBezTo>
                    <a:pt x="3386" y="732"/>
                    <a:pt x="3773" y="435"/>
                    <a:pt x="4151" y="435"/>
                  </a:cubicBezTo>
                  <a:close/>
                  <a:moveTo>
                    <a:pt x="7867" y="2746"/>
                  </a:moveTo>
                  <a:cubicBezTo>
                    <a:pt x="8125" y="2746"/>
                    <a:pt x="8352" y="2934"/>
                    <a:pt x="8394" y="3196"/>
                  </a:cubicBezTo>
                  <a:lnTo>
                    <a:pt x="9787" y="10757"/>
                  </a:lnTo>
                  <a:cubicBezTo>
                    <a:pt x="9835" y="11055"/>
                    <a:pt x="9644" y="11340"/>
                    <a:pt x="9346" y="11400"/>
                  </a:cubicBezTo>
                  <a:lnTo>
                    <a:pt x="3084" y="12543"/>
                  </a:lnTo>
                  <a:cubicBezTo>
                    <a:pt x="3053" y="12548"/>
                    <a:pt x="3023" y="12550"/>
                    <a:pt x="2992" y="12550"/>
                  </a:cubicBezTo>
                  <a:cubicBezTo>
                    <a:pt x="2730" y="12550"/>
                    <a:pt x="2494" y="12369"/>
                    <a:pt x="2441" y="12102"/>
                  </a:cubicBezTo>
                  <a:lnTo>
                    <a:pt x="1060" y="4530"/>
                  </a:lnTo>
                  <a:cubicBezTo>
                    <a:pt x="1012" y="4232"/>
                    <a:pt x="1203" y="3947"/>
                    <a:pt x="1512" y="3899"/>
                  </a:cubicBezTo>
                  <a:lnTo>
                    <a:pt x="2250" y="3768"/>
                  </a:lnTo>
                  <a:cubicBezTo>
                    <a:pt x="2292" y="3968"/>
                    <a:pt x="2474" y="4121"/>
                    <a:pt x="2680" y="4121"/>
                  </a:cubicBezTo>
                  <a:cubicBezTo>
                    <a:pt x="2707" y="4121"/>
                    <a:pt x="2735" y="4119"/>
                    <a:pt x="2762" y="4113"/>
                  </a:cubicBezTo>
                  <a:lnTo>
                    <a:pt x="6668" y="3399"/>
                  </a:lnTo>
                  <a:cubicBezTo>
                    <a:pt x="6906" y="3351"/>
                    <a:pt x="7060" y="3125"/>
                    <a:pt x="7025" y="2887"/>
                  </a:cubicBezTo>
                  <a:lnTo>
                    <a:pt x="7763" y="2756"/>
                  </a:lnTo>
                  <a:cubicBezTo>
                    <a:pt x="7798" y="2749"/>
                    <a:pt x="7833" y="2746"/>
                    <a:pt x="7867" y="2746"/>
                  </a:cubicBezTo>
                  <a:close/>
                  <a:moveTo>
                    <a:pt x="4133" y="0"/>
                  </a:moveTo>
                  <a:cubicBezTo>
                    <a:pt x="4070" y="0"/>
                    <a:pt x="4006" y="6"/>
                    <a:pt x="3941" y="18"/>
                  </a:cubicBezTo>
                  <a:cubicBezTo>
                    <a:pt x="3346" y="125"/>
                    <a:pt x="2953" y="708"/>
                    <a:pt x="3072" y="1303"/>
                  </a:cubicBezTo>
                  <a:cubicBezTo>
                    <a:pt x="3108" y="1482"/>
                    <a:pt x="3179" y="1637"/>
                    <a:pt x="3286" y="1780"/>
                  </a:cubicBezTo>
                  <a:lnTo>
                    <a:pt x="2512" y="1923"/>
                  </a:lnTo>
                  <a:cubicBezTo>
                    <a:pt x="2191" y="1982"/>
                    <a:pt x="1988" y="2292"/>
                    <a:pt x="2036" y="2601"/>
                  </a:cubicBezTo>
                  <a:lnTo>
                    <a:pt x="2096" y="2887"/>
                  </a:lnTo>
                  <a:lnTo>
                    <a:pt x="798" y="3125"/>
                  </a:lnTo>
                  <a:cubicBezTo>
                    <a:pt x="322" y="3208"/>
                    <a:pt x="0" y="3673"/>
                    <a:pt x="83" y="4161"/>
                  </a:cubicBezTo>
                  <a:lnTo>
                    <a:pt x="1667" y="12793"/>
                  </a:lnTo>
                  <a:cubicBezTo>
                    <a:pt x="1741" y="13218"/>
                    <a:pt x="2120" y="13520"/>
                    <a:pt x="2548" y="13520"/>
                  </a:cubicBezTo>
                  <a:cubicBezTo>
                    <a:pt x="2599" y="13520"/>
                    <a:pt x="2651" y="13516"/>
                    <a:pt x="2703" y="13507"/>
                  </a:cubicBezTo>
                  <a:lnTo>
                    <a:pt x="10049" y="12162"/>
                  </a:lnTo>
                  <a:cubicBezTo>
                    <a:pt x="10525" y="12079"/>
                    <a:pt x="10847" y="11602"/>
                    <a:pt x="10763" y="11126"/>
                  </a:cubicBezTo>
                  <a:lnTo>
                    <a:pt x="9192" y="2494"/>
                  </a:lnTo>
                  <a:cubicBezTo>
                    <a:pt x="9108" y="2064"/>
                    <a:pt x="8737" y="1763"/>
                    <a:pt x="8316" y="1763"/>
                  </a:cubicBezTo>
                  <a:cubicBezTo>
                    <a:pt x="8259" y="1763"/>
                    <a:pt x="8202" y="1768"/>
                    <a:pt x="8144" y="1780"/>
                  </a:cubicBezTo>
                  <a:lnTo>
                    <a:pt x="6858" y="2018"/>
                  </a:lnTo>
                  <a:lnTo>
                    <a:pt x="6810" y="1732"/>
                  </a:lnTo>
                  <a:cubicBezTo>
                    <a:pt x="6756" y="1451"/>
                    <a:pt x="6497" y="1249"/>
                    <a:pt x="6210" y="1249"/>
                  </a:cubicBezTo>
                  <a:cubicBezTo>
                    <a:pt x="6180" y="1249"/>
                    <a:pt x="6150" y="1251"/>
                    <a:pt x="6120" y="1256"/>
                  </a:cubicBezTo>
                  <a:lnTo>
                    <a:pt x="5179" y="1434"/>
                  </a:lnTo>
                  <a:cubicBezTo>
                    <a:pt x="5227" y="1268"/>
                    <a:pt x="5239" y="1089"/>
                    <a:pt x="5215" y="910"/>
                  </a:cubicBezTo>
                  <a:cubicBezTo>
                    <a:pt x="5119" y="380"/>
                    <a:pt x="4655" y="0"/>
                    <a:pt x="4133"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661" name="Google Shape;7661;p75"/>
            <p:cNvSpPr/>
            <p:nvPr/>
          </p:nvSpPr>
          <p:spPr>
            <a:xfrm>
              <a:off x="4331175" y="4220000"/>
              <a:ext cx="46550" cy="38650"/>
            </a:xfrm>
            <a:custGeom>
              <a:avLst/>
              <a:gdLst/>
              <a:ahLst/>
              <a:cxnLst/>
              <a:rect l="l" t="t" r="r" b="b"/>
              <a:pathLst>
                <a:path w="1862" h="1546" extrusionOk="0">
                  <a:moveTo>
                    <a:pt x="1002" y="1"/>
                  </a:moveTo>
                  <a:cubicBezTo>
                    <a:pt x="959" y="1"/>
                    <a:pt x="915" y="5"/>
                    <a:pt x="870" y="12"/>
                  </a:cubicBezTo>
                  <a:cubicBezTo>
                    <a:pt x="191" y="131"/>
                    <a:pt x="1" y="1012"/>
                    <a:pt x="560" y="1405"/>
                  </a:cubicBezTo>
                  <a:cubicBezTo>
                    <a:pt x="702" y="1502"/>
                    <a:pt x="854" y="1545"/>
                    <a:pt x="1002" y="1545"/>
                  </a:cubicBezTo>
                  <a:cubicBezTo>
                    <a:pt x="1454" y="1545"/>
                    <a:pt x="1862" y="1142"/>
                    <a:pt x="1763" y="631"/>
                  </a:cubicBezTo>
                  <a:cubicBezTo>
                    <a:pt x="1689" y="259"/>
                    <a:pt x="1367"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662" name="Google Shape;7662;p75"/>
            <p:cNvSpPr/>
            <p:nvPr/>
          </p:nvSpPr>
          <p:spPr>
            <a:xfrm>
              <a:off x="4383675" y="4208750"/>
              <a:ext cx="96100" cy="33625"/>
            </a:xfrm>
            <a:custGeom>
              <a:avLst/>
              <a:gdLst/>
              <a:ahLst/>
              <a:cxnLst/>
              <a:rect l="l" t="t" r="r" b="b"/>
              <a:pathLst>
                <a:path w="3844" h="1345" extrusionOk="0">
                  <a:moveTo>
                    <a:pt x="3236" y="0"/>
                  </a:moveTo>
                  <a:cubicBezTo>
                    <a:pt x="3205" y="0"/>
                    <a:pt x="3173" y="3"/>
                    <a:pt x="3140" y="10"/>
                  </a:cubicBezTo>
                  <a:lnTo>
                    <a:pt x="3152" y="10"/>
                  </a:lnTo>
                  <a:lnTo>
                    <a:pt x="556" y="474"/>
                  </a:lnTo>
                  <a:cubicBezTo>
                    <a:pt x="1" y="552"/>
                    <a:pt x="98" y="1344"/>
                    <a:pt x="597" y="1344"/>
                  </a:cubicBezTo>
                  <a:cubicBezTo>
                    <a:pt x="633" y="1344"/>
                    <a:pt x="671" y="1340"/>
                    <a:pt x="711" y="1331"/>
                  </a:cubicBezTo>
                  <a:lnTo>
                    <a:pt x="3294" y="867"/>
                  </a:lnTo>
                  <a:cubicBezTo>
                    <a:pt x="3844" y="766"/>
                    <a:pt x="3728" y="0"/>
                    <a:pt x="3236"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663" name="Google Shape;7663;p75"/>
            <p:cNvSpPr/>
            <p:nvPr/>
          </p:nvSpPr>
          <p:spPr>
            <a:xfrm>
              <a:off x="4341000" y="4273875"/>
              <a:ext cx="46325" cy="38650"/>
            </a:xfrm>
            <a:custGeom>
              <a:avLst/>
              <a:gdLst/>
              <a:ahLst/>
              <a:cxnLst/>
              <a:rect l="l" t="t" r="r" b="b"/>
              <a:pathLst>
                <a:path w="1853" h="1546" extrusionOk="0">
                  <a:moveTo>
                    <a:pt x="1003" y="1"/>
                  </a:moveTo>
                  <a:cubicBezTo>
                    <a:pt x="959" y="1"/>
                    <a:pt x="914" y="5"/>
                    <a:pt x="870" y="12"/>
                  </a:cubicBezTo>
                  <a:cubicBezTo>
                    <a:pt x="191" y="131"/>
                    <a:pt x="1" y="1012"/>
                    <a:pt x="560" y="1405"/>
                  </a:cubicBezTo>
                  <a:cubicBezTo>
                    <a:pt x="701" y="1502"/>
                    <a:pt x="853" y="1546"/>
                    <a:pt x="1000" y="1546"/>
                  </a:cubicBezTo>
                  <a:cubicBezTo>
                    <a:pt x="1449" y="1546"/>
                    <a:pt x="1853" y="1142"/>
                    <a:pt x="1763" y="631"/>
                  </a:cubicBezTo>
                  <a:cubicBezTo>
                    <a:pt x="1699" y="259"/>
                    <a:pt x="1369" y="1"/>
                    <a:pt x="100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664" name="Google Shape;7664;p75"/>
            <p:cNvSpPr/>
            <p:nvPr/>
          </p:nvSpPr>
          <p:spPr>
            <a:xfrm>
              <a:off x="4394875" y="4262500"/>
              <a:ext cx="94000" cy="33750"/>
            </a:xfrm>
            <a:custGeom>
              <a:avLst/>
              <a:gdLst/>
              <a:ahLst/>
              <a:cxnLst/>
              <a:rect l="l" t="t" r="r" b="b"/>
              <a:pathLst>
                <a:path w="3760" h="1350" extrusionOk="0">
                  <a:moveTo>
                    <a:pt x="3144" y="1"/>
                  </a:moveTo>
                  <a:cubicBezTo>
                    <a:pt x="3128" y="1"/>
                    <a:pt x="3113" y="1"/>
                    <a:pt x="3096" y="3"/>
                  </a:cubicBezTo>
                  <a:lnTo>
                    <a:pt x="501" y="467"/>
                  </a:lnTo>
                  <a:cubicBezTo>
                    <a:pt x="1" y="618"/>
                    <a:pt x="126" y="1349"/>
                    <a:pt x="620" y="1349"/>
                  </a:cubicBezTo>
                  <a:cubicBezTo>
                    <a:pt x="632" y="1349"/>
                    <a:pt x="644" y="1349"/>
                    <a:pt x="656" y="1348"/>
                  </a:cubicBezTo>
                  <a:lnTo>
                    <a:pt x="3251" y="872"/>
                  </a:lnTo>
                  <a:cubicBezTo>
                    <a:pt x="3759" y="722"/>
                    <a:pt x="3640" y="1"/>
                    <a:pt x="314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665" name="Google Shape;7665;p75"/>
            <p:cNvSpPr/>
            <p:nvPr/>
          </p:nvSpPr>
          <p:spPr>
            <a:xfrm>
              <a:off x="4351425" y="4331350"/>
              <a:ext cx="46550" cy="38925"/>
            </a:xfrm>
            <a:custGeom>
              <a:avLst/>
              <a:gdLst/>
              <a:ahLst/>
              <a:cxnLst/>
              <a:rect l="l" t="t" r="r" b="b"/>
              <a:pathLst>
                <a:path w="1862" h="1557" extrusionOk="0">
                  <a:moveTo>
                    <a:pt x="998" y="0"/>
                  </a:moveTo>
                  <a:cubicBezTo>
                    <a:pt x="956" y="0"/>
                    <a:pt x="913" y="4"/>
                    <a:pt x="870" y="11"/>
                  </a:cubicBezTo>
                  <a:cubicBezTo>
                    <a:pt x="191" y="130"/>
                    <a:pt x="0" y="1011"/>
                    <a:pt x="560" y="1416"/>
                  </a:cubicBezTo>
                  <a:cubicBezTo>
                    <a:pt x="701" y="1513"/>
                    <a:pt x="854" y="1556"/>
                    <a:pt x="1002" y="1556"/>
                  </a:cubicBezTo>
                  <a:cubicBezTo>
                    <a:pt x="1453" y="1556"/>
                    <a:pt x="1861" y="1153"/>
                    <a:pt x="1763" y="642"/>
                  </a:cubicBezTo>
                  <a:cubicBezTo>
                    <a:pt x="1699" y="268"/>
                    <a:pt x="1366" y="0"/>
                    <a:pt x="998"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666" name="Google Shape;7666;p75"/>
            <p:cNvSpPr/>
            <p:nvPr/>
          </p:nvSpPr>
          <p:spPr>
            <a:xfrm>
              <a:off x="4404975" y="4319925"/>
              <a:ext cx="94800" cy="33850"/>
            </a:xfrm>
            <a:custGeom>
              <a:avLst/>
              <a:gdLst/>
              <a:ahLst/>
              <a:cxnLst/>
              <a:rect l="l" t="t" r="r" b="b"/>
              <a:pathLst>
                <a:path w="3792" h="1354" extrusionOk="0">
                  <a:moveTo>
                    <a:pt x="3168" y="1"/>
                  </a:moveTo>
                  <a:cubicBezTo>
                    <a:pt x="3149" y="1"/>
                    <a:pt x="3129" y="2"/>
                    <a:pt x="3109" y="4"/>
                  </a:cubicBezTo>
                  <a:lnTo>
                    <a:pt x="514" y="480"/>
                  </a:lnTo>
                  <a:cubicBezTo>
                    <a:pt x="0" y="605"/>
                    <a:pt x="110" y="1354"/>
                    <a:pt x="612" y="1354"/>
                  </a:cubicBezTo>
                  <a:cubicBezTo>
                    <a:pt x="634" y="1354"/>
                    <a:pt x="657" y="1352"/>
                    <a:pt x="680" y="1349"/>
                  </a:cubicBezTo>
                  <a:lnTo>
                    <a:pt x="3264" y="885"/>
                  </a:lnTo>
                  <a:cubicBezTo>
                    <a:pt x="3792" y="747"/>
                    <a:pt x="3678" y="1"/>
                    <a:pt x="316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667" name="Google Shape;7667;p75"/>
            <p:cNvSpPr/>
            <p:nvPr/>
          </p:nvSpPr>
          <p:spPr>
            <a:xfrm>
              <a:off x="4306775" y="4570625"/>
              <a:ext cx="194400" cy="174100"/>
            </a:xfrm>
            <a:custGeom>
              <a:avLst/>
              <a:gdLst/>
              <a:ahLst/>
              <a:cxnLst/>
              <a:rect l="l" t="t" r="r" b="b"/>
              <a:pathLst>
                <a:path w="7776" h="6964" extrusionOk="0">
                  <a:moveTo>
                    <a:pt x="3943" y="1"/>
                  </a:moveTo>
                  <a:cubicBezTo>
                    <a:pt x="2906" y="1"/>
                    <a:pt x="1888" y="470"/>
                    <a:pt x="1227" y="1346"/>
                  </a:cubicBezTo>
                  <a:lnTo>
                    <a:pt x="6966" y="4978"/>
                  </a:lnTo>
                  <a:cubicBezTo>
                    <a:pt x="7775" y="3406"/>
                    <a:pt x="7251" y="1465"/>
                    <a:pt x="5763" y="525"/>
                  </a:cubicBezTo>
                  <a:cubicBezTo>
                    <a:pt x="5199" y="171"/>
                    <a:pt x="4568" y="1"/>
                    <a:pt x="3943" y="1"/>
                  </a:cubicBezTo>
                  <a:close/>
                  <a:moveTo>
                    <a:pt x="822" y="1989"/>
                  </a:moveTo>
                  <a:lnTo>
                    <a:pt x="822" y="1989"/>
                  </a:lnTo>
                  <a:cubicBezTo>
                    <a:pt x="1" y="3561"/>
                    <a:pt x="524" y="5490"/>
                    <a:pt x="2025" y="6430"/>
                  </a:cubicBezTo>
                  <a:cubicBezTo>
                    <a:pt x="2587" y="6790"/>
                    <a:pt x="3218" y="6963"/>
                    <a:pt x="3842" y="6963"/>
                  </a:cubicBezTo>
                  <a:cubicBezTo>
                    <a:pt x="4870" y="6963"/>
                    <a:pt x="5882" y="6495"/>
                    <a:pt x="6549" y="5621"/>
                  </a:cubicBezTo>
                  <a:lnTo>
                    <a:pt x="822" y="1989"/>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668" name="Google Shape;7668;p75"/>
            <p:cNvSpPr/>
            <p:nvPr/>
          </p:nvSpPr>
          <p:spPr>
            <a:xfrm>
              <a:off x="4670500" y="4197375"/>
              <a:ext cx="152150" cy="141000"/>
            </a:xfrm>
            <a:custGeom>
              <a:avLst/>
              <a:gdLst/>
              <a:ahLst/>
              <a:cxnLst/>
              <a:rect l="l" t="t" r="r" b="b"/>
              <a:pathLst>
                <a:path w="6086" h="5640" extrusionOk="0">
                  <a:moveTo>
                    <a:pt x="3609" y="0"/>
                  </a:moveTo>
                  <a:lnTo>
                    <a:pt x="1215" y="1632"/>
                  </a:lnTo>
                  <a:cubicBezTo>
                    <a:pt x="251" y="2286"/>
                    <a:pt x="1" y="3596"/>
                    <a:pt x="656" y="4560"/>
                  </a:cubicBezTo>
                  <a:lnTo>
                    <a:pt x="763" y="4715"/>
                  </a:lnTo>
                  <a:cubicBezTo>
                    <a:pt x="1171" y="5316"/>
                    <a:pt x="1834" y="5640"/>
                    <a:pt x="2508" y="5640"/>
                  </a:cubicBezTo>
                  <a:cubicBezTo>
                    <a:pt x="2916" y="5640"/>
                    <a:pt x="3329" y="5522"/>
                    <a:pt x="3692" y="5275"/>
                  </a:cubicBezTo>
                  <a:lnTo>
                    <a:pt x="6085" y="3644"/>
                  </a:lnTo>
                  <a:lnTo>
                    <a:pt x="3609" y="0"/>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669" name="Google Shape;7669;p75"/>
            <p:cNvSpPr/>
            <p:nvPr/>
          </p:nvSpPr>
          <p:spPr>
            <a:xfrm>
              <a:off x="4773200" y="4138825"/>
              <a:ext cx="152125" cy="141025"/>
            </a:xfrm>
            <a:custGeom>
              <a:avLst/>
              <a:gdLst/>
              <a:ahLst/>
              <a:cxnLst/>
              <a:rect l="l" t="t" r="r" b="b"/>
              <a:pathLst>
                <a:path w="6085" h="5641" extrusionOk="0">
                  <a:moveTo>
                    <a:pt x="3580" y="1"/>
                  </a:moveTo>
                  <a:cubicBezTo>
                    <a:pt x="3174" y="1"/>
                    <a:pt x="2765" y="119"/>
                    <a:pt x="2406" y="366"/>
                  </a:cubicBezTo>
                  <a:lnTo>
                    <a:pt x="1" y="1997"/>
                  </a:lnTo>
                  <a:lnTo>
                    <a:pt x="2477" y="5640"/>
                  </a:lnTo>
                  <a:lnTo>
                    <a:pt x="4870" y="4009"/>
                  </a:lnTo>
                  <a:cubicBezTo>
                    <a:pt x="5835" y="3354"/>
                    <a:pt x="6085" y="2045"/>
                    <a:pt x="5430" y="1092"/>
                  </a:cubicBezTo>
                  <a:lnTo>
                    <a:pt x="5323" y="926"/>
                  </a:lnTo>
                  <a:cubicBezTo>
                    <a:pt x="4915" y="325"/>
                    <a:pt x="4252" y="1"/>
                    <a:pt x="3580"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670" name="Google Shape;7670;p75"/>
            <p:cNvSpPr/>
            <p:nvPr/>
          </p:nvSpPr>
          <p:spPr>
            <a:xfrm>
              <a:off x="4625875" y="4488350"/>
              <a:ext cx="268200" cy="266925"/>
            </a:xfrm>
            <a:custGeom>
              <a:avLst/>
              <a:gdLst/>
              <a:ahLst/>
              <a:cxnLst/>
              <a:rect l="l" t="t" r="r" b="b"/>
              <a:pathLst>
                <a:path w="10728" h="10677" extrusionOk="0">
                  <a:moveTo>
                    <a:pt x="5007" y="0"/>
                  </a:moveTo>
                  <a:cubicBezTo>
                    <a:pt x="4823" y="0"/>
                    <a:pt x="4677" y="135"/>
                    <a:pt x="4655" y="327"/>
                  </a:cubicBezTo>
                  <a:lnTo>
                    <a:pt x="4191" y="3804"/>
                  </a:lnTo>
                  <a:lnTo>
                    <a:pt x="714" y="3339"/>
                  </a:lnTo>
                  <a:cubicBezTo>
                    <a:pt x="699" y="3338"/>
                    <a:pt x="683" y="3337"/>
                    <a:pt x="668" y="3337"/>
                  </a:cubicBezTo>
                  <a:cubicBezTo>
                    <a:pt x="475" y="3337"/>
                    <a:pt x="320" y="3473"/>
                    <a:pt x="298" y="3661"/>
                  </a:cubicBezTo>
                  <a:lnTo>
                    <a:pt x="36" y="5637"/>
                  </a:lnTo>
                  <a:cubicBezTo>
                    <a:pt x="0" y="5840"/>
                    <a:pt x="143" y="6030"/>
                    <a:pt x="357" y="6054"/>
                  </a:cubicBezTo>
                  <a:lnTo>
                    <a:pt x="3834" y="6518"/>
                  </a:lnTo>
                  <a:lnTo>
                    <a:pt x="3370" y="9995"/>
                  </a:lnTo>
                  <a:cubicBezTo>
                    <a:pt x="3346" y="10197"/>
                    <a:pt x="3489" y="10388"/>
                    <a:pt x="3691" y="10412"/>
                  </a:cubicBezTo>
                  <a:lnTo>
                    <a:pt x="5667" y="10674"/>
                  </a:lnTo>
                  <a:cubicBezTo>
                    <a:pt x="5682" y="10675"/>
                    <a:pt x="5697" y="10676"/>
                    <a:pt x="5712" y="10676"/>
                  </a:cubicBezTo>
                  <a:cubicBezTo>
                    <a:pt x="5897" y="10676"/>
                    <a:pt x="6062" y="10540"/>
                    <a:pt x="6084" y="10352"/>
                  </a:cubicBezTo>
                  <a:lnTo>
                    <a:pt x="6548" y="6876"/>
                  </a:lnTo>
                  <a:lnTo>
                    <a:pt x="10025" y="7328"/>
                  </a:lnTo>
                  <a:cubicBezTo>
                    <a:pt x="10045" y="7331"/>
                    <a:pt x="10064" y="7333"/>
                    <a:pt x="10084" y="7333"/>
                  </a:cubicBezTo>
                  <a:cubicBezTo>
                    <a:pt x="10263" y="7333"/>
                    <a:pt x="10420" y="7189"/>
                    <a:pt x="10442" y="7007"/>
                  </a:cubicBezTo>
                  <a:lnTo>
                    <a:pt x="10704" y="5042"/>
                  </a:lnTo>
                  <a:cubicBezTo>
                    <a:pt x="10728" y="4828"/>
                    <a:pt x="10585" y="4649"/>
                    <a:pt x="10382" y="4613"/>
                  </a:cubicBezTo>
                  <a:lnTo>
                    <a:pt x="6906" y="4161"/>
                  </a:lnTo>
                  <a:lnTo>
                    <a:pt x="7358" y="684"/>
                  </a:lnTo>
                  <a:cubicBezTo>
                    <a:pt x="7394" y="470"/>
                    <a:pt x="7239" y="291"/>
                    <a:pt x="7037" y="256"/>
                  </a:cubicBezTo>
                  <a:lnTo>
                    <a:pt x="5072" y="6"/>
                  </a:lnTo>
                  <a:cubicBezTo>
                    <a:pt x="5050" y="2"/>
                    <a:pt x="5028" y="0"/>
                    <a:pt x="5007"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671" name="Google Shape;7671;p75"/>
            <p:cNvSpPr/>
            <p:nvPr/>
          </p:nvSpPr>
          <p:spPr>
            <a:xfrm>
              <a:off x="3488825" y="921825"/>
              <a:ext cx="270875" cy="337450"/>
            </a:xfrm>
            <a:custGeom>
              <a:avLst/>
              <a:gdLst/>
              <a:ahLst/>
              <a:cxnLst/>
              <a:rect l="l" t="t" r="r" b="b"/>
              <a:pathLst>
                <a:path w="10835" h="13498" extrusionOk="0">
                  <a:moveTo>
                    <a:pt x="4152" y="412"/>
                  </a:moveTo>
                  <a:cubicBezTo>
                    <a:pt x="4440" y="412"/>
                    <a:pt x="4723" y="584"/>
                    <a:pt x="4775" y="971"/>
                  </a:cubicBezTo>
                  <a:cubicBezTo>
                    <a:pt x="4810" y="1173"/>
                    <a:pt x="4751" y="1364"/>
                    <a:pt x="4632" y="1518"/>
                  </a:cubicBezTo>
                  <a:lnTo>
                    <a:pt x="3834" y="1661"/>
                  </a:lnTo>
                  <a:cubicBezTo>
                    <a:pt x="3667" y="1566"/>
                    <a:pt x="3536" y="1399"/>
                    <a:pt x="3501" y="1209"/>
                  </a:cubicBezTo>
                  <a:cubicBezTo>
                    <a:pt x="3386" y="709"/>
                    <a:pt x="3773" y="412"/>
                    <a:pt x="4152" y="412"/>
                  </a:cubicBezTo>
                  <a:close/>
                  <a:moveTo>
                    <a:pt x="7842" y="2726"/>
                  </a:moveTo>
                  <a:cubicBezTo>
                    <a:pt x="8105" y="2726"/>
                    <a:pt x="8341" y="2907"/>
                    <a:pt x="8394" y="3185"/>
                  </a:cubicBezTo>
                  <a:lnTo>
                    <a:pt x="9775" y="10746"/>
                  </a:lnTo>
                  <a:cubicBezTo>
                    <a:pt x="9835" y="11043"/>
                    <a:pt x="9632" y="11329"/>
                    <a:pt x="9335" y="11377"/>
                  </a:cubicBezTo>
                  <a:lnTo>
                    <a:pt x="3072" y="12520"/>
                  </a:lnTo>
                  <a:cubicBezTo>
                    <a:pt x="3037" y="12527"/>
                    <a:pt x="3002" y="12530"/>
                    <a:pt x="2967" y="12530"/>
                  </a:cubicBezTo>
                  <a:cubicBezTo>
                    <a:pt x="2710" y="12530"/>
                    <a:pt x="2482" y="12342"/>
                    <a:pt x="2429" y="12079"/>
                  </a:cubicBezTo>
                  <a:lnTo>
                    <a:pt x="1048" y="4507"/>
                  </a:lnTo>
                  <a:cubicBezTo>
                    <a:pt x="1000" y="4209"/>
                    <a:pt x="1203" y="3935"/>
                    <a:pt x="1500" y="3876"/>
                  </a:cubicBezTo>
                  <a:lnTo>
                    <a:pt x="2239" y="3745"/>
                  </a:lnTo>
                  <a:cubicBezTo>
                    <a:pt x="2280" y="3954"/>
                    <a:pt x="2460" y="4099"/>
                    <a:pt x="2664" y="4099"/>
                  </a:cubicBezTo>
                  <a:cubicBezTo>
                    <a:pt x="2693" y="4099"/>
                    <a:pt x="2721" y="4096"/>
                    <a:pt x="2751" y="4090"/>
                  </a:cubicBezTo>
                  <a:lnTo>
                    <a:pt x="6656" y="3376"/>
                  </a:lnTo>
                  <a:cubicBezTo>
                    <a:pt x="6894" y="3340"/>
                    <a:pt x="7049" y="3114"/>
                    <a:pt x="7013" y="2876"/>
                  </a:cubicBezTo>
                  <a:lnTo>
                    <a:pt x="7751" y="2733"/>
                  </a:lnTo>
                  <a:cubicBezTo>
                    <a:pt x="7782" y="2728"/>
                    <a:pt x="7812" y="2726"/>
                    <a:pt x="7842" y="2726"/>
                  </a:cubicBezTo>
                  <a:close/>
                  <a:moveTo>
                    <a:pt x="4137" y="1"/>
                  </a:moveTo>
                  <a:cubicBezTo>
                    <a:pt x="4073" y="1"/>
                    <a:pt x="4007" y="6"/>
                    <a:pt x="3941" y="18"/>
                  </a:cubicBezTo>
                  <a:cubicBezTo>
                    <a:pt x="3358" y="125"/>
                    <a:pt x="2965" y="697"/>
                    <a:pt x="3072" y="1280"/>
                  </a:cubicBezTo>
                  <a:cubicBezTo>
                    <a:pt x="3096" y="1459"/>
                    <a:pt x="3179" y="1614"/>
                    <a:pt x="3286" y="1756"/>
                  </a:cubicBezTo>
                  <a:lnTo>
                    <a:pt x="2512" y="1899"/>
                  </a:lnTo>
                  <a:cubicBezTo>
                    <a:pt x="2191" y="1959"/>
                    <a:pt x="1977" y="2268"/>
                    <a:pt x="2036" y="2578"/>
                  </a:cubicBezTo>
                  <a:lnTo>
                    <a:pt x="2084" y="2864"/>
                  </a:lnTo>
                  <a:lnTo>
                    <a:pt x="798" y="3102"/>
                  </a:lnTo>
                  <a:cubicBezTo>
                    <a:pt x="322" y="3185"/>
                    <a:pt x="0" y="3650"/>
                    <a:pt x="84" y="4126"/>
                  </a:cubicBezTo>
                  <a:lnTo>
                    <a:pt x="1655" y="12758"/>
                  </a:lnTo>
                  <a:cubicBezTo>
                    <a:pt x="1740" y="13194"/>
                    <a:pt x="2120" y="13497"/>
                    <a:pt x="2540" y="13497"/>
                  </a:cubicBezTo>
                  <a:cubicBezTo>
                    <a:pt x="2590" y="13497"/>
                    <a:pt x="2640" y="13493"/>
                    <a:pt x="2691" y="13484"/>
                  </a:cubicBezTo>
                  <a:lnTo>
                    <a:pt x="10037" y="12139"/>
                  </a:lnTo>
                  <a:cubicBezTo>
                    <a:pt x="10513" y="12055"/>
                    <a:pt x="10835" y="11579"/>
                    <a:pt x="10752" y="11103"/>
                  </a:cubicBezTo>
                  <a:lnTo>
                    <a:pt x="9180" y="2483"/>
                  </a:lnTo>
                  <a:cubicBezTo>
                    <a:pt x="9095" y="2046"/>
                    <a:pt x="8715" y="1743"/>
                    <a:pt x="8287" y="1743"/>
                  </a:cubicBezTo>
                  <a:cubicBezTo>
                    <a:pt x="8236" y="1743"/>
                    <a:pt x="8184" y="1748"/>
                    <a:pt x="8132" y="1756"/>
                  </a:cubicBezTo>
                  <a:lnTo>
                    <a:pt x="6858" y="1995"/>
                  </a:lnTo>
                  <a:lnTo>
                    <a:pt x="6811" y="1721"/>
                  </a:lnTo>
                  <a:cubicBezTo>
                    <a:pt x="6747" y="1435"/>
                    <a:pt x="6506" y="1235"/>
                    <a:pt x="6227" y="1235"/>
                  </a:cubicBezTo>
                  <a:cubicBezTo>
                    <a:pt x="6192" y="1235"/>
                    <a:pt x="6156" y="1238"/>
                    <a:pt x="6120" y="1245"/>
                  </a:cubicBezTo>
                  <a:lnTo>
                    <a:pt x="5179" y="1411"/>
                  </a:lnTo>
                  <a:cubicBezTo>
                    <a:pt x="5227" y="1245"/>
                    <a:pt x="5239" y="1066"/>
                    <a:pt x="5203" y="899"/>
                  </a:cubicBezTo>
                  <a:cubicBezTo>
                    <a:pt x="5108" y="370"/>
                    <a:pt x="4655" y="1"/>
                    <a:pt x="4137"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672" name="Google Shape;7672;p75"/>
            <p:cNvSpPr/>
            <p:nvPr/>
          </p:nvSpPr>
          <p:spPr>
            <a:xfrm>
              <a:off x="3536750" y="1043050"/>
              <a:ext cx="46625" cy="38675"/>
            </a:xfrm>
            <a:custGeom>
              <a:avLst/>
              <a:gdLst/>
              <a:ahLst/>
              <a:cxnLst/>
              <a:rect l="l" t="t" r="r" b="b"/>
              <a:pathLst>
                <a:path w="1865" h="1547" extrusionOk="0">
                  <a:moveTo>
                    <a:pt x="1026" y="1"/>
                  </a:moveTo>
                  <a:cubicBezTo>
                    <a:pt x="979" y="1"/>
                    <a:pt x="930" y="5"/>
                    <a:pt x="881" y="15"/>
                  </a:cubicBezTo>
                  <a:cubicBezTo>
                    <a:pt x="202" y="134"/>
                    <a:pt x="0" y="1015"/>
                    <a:pt x="572" y="1408"/>
                  </a:cubicBezTo>
                  <a:cubicBezTo>
                    <a:pt x="711" y="1504"/>
                    <a:pt x="861" y="1547"/>
                    <a:pt x="1007" y="1547"/>
                  </a:cubicBezTo>
                  <a:cubicBezTo>
                    <a:pt x="1458" y="1547"/>
                    <a:pt x="1864" y="1138"/>
                    <a:pt x="1774" y="634"/>
                  </a:cubicBezTo>
                  <a:cubicBezTo>
                    <a:pt x="1701" y="266"/>
                    <a:pt x="1386" y="1"/>
                    <a:pt x="1026"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673" name="Google Shape;7673;p75"/>
            <p:cNvSpPr/>
            <p:nvPr/>
          </p:nvSpPr>
          <p:spPr>
            <a:xfrm>
              <a:off x="3589875" y="1031875"/>
              <a:ext cx="96075" cy="33775"/>
            </a:xfrm>
            <a:custGeom>
              <a:avLst/>
              <a:gdLst/>
              <a:ahLst/>
              <a:cxnLst/>
              <a:rect l="l" t="t" r="r" b="b"/>
              <a:pathLst>
                <a:path w="3843" h="1351" extrusionOk="0">
                  <a:moveTo>
                    <a:pt x="3234" y="0"/>
                  </a:moveTo>
                  <a:cubicBezTo>
                    <a:pt x="3203" y="0"/>
                    <a:pt x="3171" y="3"/>
                    <a:pt x="3138" y="10"/>
                  </a:cubicBezTo>
                  <a:lnTo>
                    <a:pt x="542" y="486"/>
                  </a:lnTo>
                  <a:cubicBezTo>
                    <a:pt x="1" y="576"/>
                    <a:pt x="111" y="1350"/>
                    <a:pt x="610" y="1350"/>
                  </a:cubicBezTo>
                  <a:cubicBezTo>
                    <a:pt x="638" y="1350"/>
                    <a:pt x="667" y="1348"/>
                    <a:pt x="697" y="1343"/>
                  </a:cubicBezTo>
                  <a:lnTo>
                    <a:pt x="3304" y="867"/>
                  </a:lnTo>
                  <a:cubicBezTo>
                    <a:pt x="3842" y="766"/>
                    <a:pt x="3726" y="0"/>
                    <a:pt x="3234"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674" name="Google Shape;7674;p75"/>
            <p:cNvSpPr/>
            <p:nvPr/>
          </p:nvSpPr>
          <p:spPr>
            <a:xfrm>
              <a:off x="3546550" y="1097000"/>
              <a:ext cx="46625" cy="38650"/>
            </a:xfrm>
            <a:custGeom>
              <a:avLst/>
              <a:gdLst/>
              <a:ahLst/>
              <a:cxnLst/>
              <a:rect l="l" t="t" r="r" b="b"/>
              <a:pathLst>
                <a:path w="1865" h="1546" extrusionOk="0">
                  <a:moveTo>
                    <a:pt x="1014" y="1"/>
                  </a:moveTo>
                  <a:cubicBezTo>
                    <a:pt x="971" y="1"/>
                    <a:pt x="927" y="4"/>
                    <a:pt x="882" y="12"/>
                  </a:cubicBezTo>
                  <a:cubicBezTo>
                    <a:pt x="203" y="131"/>
                    <a:pt x="1" y="1012"/>
                    <a:pt x="572" y="1405"/>
                  </a:cubicBezTo>
                  <a:cubicBezTo>
                    <a:pt x="711" y="1502"/>
                    <a:pt x="861" y="1545"/>
                    <a:pt x="1008" y="1545"/>
                  </a:cubicBezTo>
                  <a:cubicBezTo>
                    <a:pt x="1455" y="1545"/>
                    <a:pt x="1865" y="1142"/>
                    <a:pt x="1775" y="631"/>
                  </a:cubicBezTo>
                  <a:cubicBezTo>
                    <a:pt x="1701" y="259"/>
                    <a:pt x="1379" y="1"/>
                    <a:pt x="101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675" name="Google Shape;7675;p75"/>
            <p:cNvSpPr/>
            <p:nvPr/>
          </p:nvSpPr>
          <p:spPr>
            <a:xfrm>
              <a:off x="3600725" y="1085650"/>
              <a:ext cx="93800" cy="33725"/>
            </a:xfrm>
            <a:custGeom>
              <a:avLst/>
              <a:gdLst/>
              <a:ahLst/>
              <a:cxnLst/>
              <a:rect l="l" t="t" r="r" b="b"/>
              <a:pathLst>
                <a:path w="3752" h="1349" extrusionOk="0">
                  <a:moveTo>
                    <a:pt x="3132" y="0"/>
                  </a:moveTo>
                  <a:cubicBezTo>
                    <a:pt x="3120" y="0"/>
                    <a:pt x="3109" y="1"/>
                    <a:pt x="3097" y="2"/>
                  </a:cubicBezTo>
                  <a:lnTo>
                    <a:pt x="501" y="478"/>
                  </a:lnTo>
                  <a:cubicBezTo>
                    <a:pt x="1" y="618"/>
                    <a:pt x="114" y="1348"/>
                    <a:pt x="620" y="1348"/>
                  </a:cubicBezTo>
                  <a:cubicBezTo>
                    <a:pt x="631" y="1348"/>
                    <a:pt x="644" y="1348"/>
                    <a:pt x="656" y="1347"/>
                  </a:cubicBezTo>
                  <a:lnTo>
                    <a:pt x="3251" y="871"/>
                  </a:lnTo>
                  <a:cubicBezTo>
                    <a:pt x="3752" y="731"/>
                    <a:pt x="3627" y="0"/>
                    <a:pt x="313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676" name="Google Shape;7676;p75"/>
            <p:cNvSpPr/>
            <p:nvPr/>
          </p:nvSpPr>
          <p:spPr>
            <a:xfrm>
              <a:off x="3557275" y="1154450"/>
              <a:ext cx="46550" cy="38900"/>
            </a:xfrm>
            <a:custGeom>
              <a:avLst/>
              <a:gdLst/>
              <a:ahLst/>
              <a:cxnLst/>
              <a:rect l="l" t="t" r="r" b="b"/>
              <a:pathLst>
                <a:path w="1862" h="1556" extrusionOk="0">
                  <a:moveTo>
                    <a:pt x="1002" y="1"/>
                  </a:moveTo>
                  <a:cubicBezTo>
                    <a:pt x="958" y="1"/>
                    <a:pt x="914" y="4"/>
                    <a:pt x="870" y="12"/>
                  </a:cubicBezTo>
                  <a:cubicBezTo>
                    <a:pt x="191" y="131"/>
                    <a:pt x="1" y="1012"/>
                    <a:pt x="560" y="1417"/>
                  </a:cubicBezTo>
                  <a:cubicBezTo>
                    <a:pt x="700" y="1513"/>
                    <a:pt x="851" y="1556"/>
                    <a:pt x="997" y="1556"/>
                  </a:cubicBezTo>
                  <a:cubicBezTo>
                    <a:pt x="1451" y="1556"/>
                    <a:pt x="1862" y="1147"/>
                    <a:pt x="1763" y="643"/>
                  </a:cubicBezTo>
                  <a:cubicBezTo>
                    <a:pt x="1699" y="260"/>
                    <a:pt x="1369"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677" name="Google Shape;7677;p75"/>
            <p:cNvSpPr/>
            <p:nvPr/>
          </p:nvSpPr>
          <p:spPr>
            <a:xfrm>
              <a:off x="3610725" y="1143050"/>
              <a:ext cx="94925" cy="34125"/>
            </a:xfrm>
            <a:custGeom>
              <a:avLst/>
              <a:gdLst/>
              <a:ahLst/>
              <a:cxnLst/>
              <a:rect l="l" t="t" r="r" b="b"/>
              <a:pathLst>
                <a:path w="3797" h="1365" extrusionOk="0">
                  <a:moveTo>
                    <a:pt x="3171" y="0"/>
                  </a:moveTo>
                  <a:cubicBezTo>
                    <a:pt x="3152" y="0"/>
                    <a:pt x="3133" y="1"/>
                    <a:pt x="3113" y="4"/>
                  </a:cubicBezTo>
                  <a:lnTo>
                    <a:pt x="518" y="480"/>
                  </a:lnTo>
                  <a:cubicBezTo>
                    <a:pt x="1" y="606"/>
                    <a:pt x="116" y="1364"/>
                    <a:pt x="627" y="1364"/>
                  </a:cubicBezTo>
                  <a:cubicBezTo>
                    <a:pt x="645" y="1364"/>
                    <a:pt x="665" y="1363"/>
                    <a:pt x="684" y="1361"/>
                  </a:cubicBezTo>
                  <a:lnTo>
                    <a:pt x="3268" y="885"/>
                  </a:lnTo>
                  <a:cubicBezTo>
                    <a:pt x="3796" y="758"/>
                    <a:pt x="3682" y="0"/>
                    <a:pt x="3171"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678" name="Google Shape;7678;p75"/>
            <p:cNvSpPr/>
            <p:nvPr/>
          </p:nvSpPr>
          <p:spPr>
            <a:xfrm>
              <a:off x="3512625" y="1393950"/>
              <a:ext cx="194100" cy="174175"/>
            </a:xfrm>
            <a:custGeom>
              <a:avLst/>
              <a:gdLst/>
              <a:ahLst/>
              <a:cxnLst/>
              <a:rect l="l" t="t" r="r" b="b"/>
              <a:pathLst>
                <a:path w="7764" h="6967" extrusionOk="0">
                  <a:moveTo>
                    <a:pt x="3929" y="1"/>
                  </a:moveTo>
                  <a:cubicBezTo>
                    <a:pt x="2899" y="1"/>
                    <a:pt x="1886" y="465"/>
                    <a:pt x="1227" y="1338"/>
                  </a:cubicBezTo>
                  <a:lnTo>
                    <a:pt x="6954" y="4969"/>
                  </a:lnTo>
                  <a:cubicBezTo>
                    <a:pt x="7764" y="3398"/>
                    <a:pt x="7240" y="1469"/>
                    <a:pt x="5751" y="528"/>
                  </a:cubicBezTo>
                  <a:cubicBezTo>
                    <a:pt x="5188" y="173"/>
                    <a:pt x="4555" y="1"/>
                    <a:pt x="3929" y="1"/>
                  </a:cubicBezTo>
                  <a:close/>
                  <a:moveTo>
                    <a:pt x="810" y="1993"/>
                  </a:moveTo>
                  <a:lnTo>
                    <a:pt x="810" y="1993"/>
                  </a:lnTo>
                  <a:cubicBezTo>
                    <a:pt x="1" y="3553"/>
                    <a:pt x="525" y="5493"/>
                    <a:pt x="2013" y="6434"/>
                  </a:cubicBezTo>
                  <a:cubicBezTo>
                    <a:pt x="2579" y="6793"/>
                    <a:pt x="3211" y="6966"/>
                    <a:pt x="3836" y="6966"/>
                  </a:cubicBezTo>
                  <a:cubicBezTo>
                    <a:pt x="4868" y="6966"/>
                    <a:pt x="5882" y="6495"/>
                    <a:pt x="6549" y="5612"/>
                  </a:cubicBezTo>
                  <a:lnTo>
                    <a:pt x="810" y="1993"/>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679" name="Google Shape;7679;p75"/>
            <p:cNvSpPr/>
            <p:nvPr/>
          </p:nvSpPr>
          <p:spPr>
            <a:xfrm>
              <a:off x="3876375" y="1020500"/>
              <a:ext cx="152125" cy="141000"/>
            </a:xfrm>
            <a:custGeom>
              <a:avLst/>
              <a:gdLst/>
              <a:ahLst/>
              <a:cxnLst/>
              <a:rect l="l" t="t" r="r" b="b"/>
              <a:pathLst>
                <a:path w="6085" h="5640" extrusionOk="0">
                  <a:moveTo>
                    <a:pt x="3596" y="0"/>
                  </a:moveTo>
                  <a:lnTo>
                    <a:pt x="1215" y="1631"/>
                  </a:lnTo>
                  <a:cubicBezTo>
                    <a:pt x="250" y="2286"/>
                    <a:pt x="0" y="3596"/>
                    <a:pt x="655" y="4560"/>
                  </a:cubicBezTo>
                  <a:lnTo>
                    <a:pt x="774" y="4715"/>
                  </a:lnTo>
                  <a:cubicBezTo>
                    <a:pt x="1175" y="5316"/>
                    <a:pt x="1834" y="5640"/>
                    <a:pt x="2508" y="5640"/>
                  </a:cubicBezTo>
                  <a:cubicBezTo>
                    <a:pt x="2915" y="5640"/>
                    <a:pt x="3328" y="5521"/>
                    <a:pt x="3691" y="5275"/>
                  </a:cubicBezTo>
                  <a:lnTo>
                    <a:pt x="6084" y="3644"/>
                  </a:lnTo>
                  <a:lnTo>
                    <a:pt x="3596" y="0"/>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680" name="Google Shape;7680;p75"/>
            <p:cNvSpPr/>
            <p:nvPr/>
          </p:nvSpPr>
          <p:spPr>
            <a:xfrm>
              <a:off x="3979050" y="962250"/>
              <a:ext cx="152125" cy="140725"/>
            </a:xfrm>
            <a:custGeom>
              <a:avLst/>
              <a:gdLst/>
              <a:ahLst/>
              <a:cxnLst/>
              <a:rect l="l" t="t" r="r" b="b"/>
              <a:pathLst>
                <a:path w="6085" h="5629" extrusionOk="0">
                  <a:moveTo>
                    <a:pt x="3578" y="1"/>
                  </a:moveTo>
                  <a:cubicBezTo>
                    <a:pt x="3170" y="1"/>
                    <a:pt x="2757" y="119"/>
                    <a:pt x="2394" y="366"/>
                  </a:cubicBezTo>
                  <a:lnTo>
                    <a:pt x="1" y="1985"/>
                  </a:lnTo>
                  <a:lnTo>
                    <a:pt x="2477" y="5628"/>
                  </a:lnTo>
                  <a:lnTo>
                    <a:pt x="4870" y="4009"/>
                  </a:lnTo>
                  <a:cubicBezTo>
                    <a:pt x="5835" y="3354"/>
                    <a:pt x="6085" y="2044"/>
                    <a:pt x="5430" y="1080"/>
                  </a:cubicBezTo>
                  <a:lnTo>
                    <a:pt x="5323" y="925"/>
                  </a:lnTo>
                  <a:cubicBezTo>
                    <a:pt x="4915" y="324"/>
                    <a:pt x="4252" y="1"/>
                    <a:pt x="357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681" name="Google Shape;7681;p75"/>
            <p:cNvSpPr/>
            <p:nvPr/>
          </p:nvSpPr>
          <p:spPr>
            <a:xfrm>
              <a:off x="3831725" y="1311750"/>
              <a:ext cx="268200" cy="266650"/>
            </a:xfrm>
            <a:custGeom>
              <a:avLst/>
              <a:gdLst/>
              <a:ahLst/>
              <a:cxnLst/>
              <a:rect l="l" t="t" r="r" b="b"/>
              <a:pathLst>
                <a:path w="10728" h="10666" extrusionOk="0">
                  <a:moveTo>
                    <a:pt x="5007" y="1"/>
                  </a:moveTo>
                  <a:cubicBezTo>
                    <a:pt x="4823" y="1"/>
                    <a:pt x="4676" y="136"/>
                    <a:pt x="4644" y="328"/>
                  </a:cubicBezTo>
                  <a:lnTo>
                    <a:pt x="4191" y="3793"/>
                  </a:lnTo>
                  <a:lnTo>
                    <a:pt x="715" y="3340"/>
                  </a:lnTo>
                  <a:cubicBezTo>
                    <a:pt x="692" y="3336"/>
                    <a:pt x="671" y="3335"/>
                    <a:pt x="649" y="3335"/>
                  </a:cubicBezTo>
                  <a:cubicBezTo>
                    <a:pt x="465" y="3335"/>
                    <a:pt x="318" y="3469"/>
                    <a:pt x="286" y="3662"/>
                  </a:cubicBezTo>
                  <a:lnTo>
                    <a:pt x="24" y="5626"/>
                  </a:lnTo>
                  <a:cubicBezTo>
                    <a:pt x="0" y="5829"/>
                    <a:pt x="143" y="6019"/>
                    <a:pt x="345" y="6043"/>
                  </a:cubicBezTo>
                  <a:lnTo>
                    <a:pt x="3834" y="6507"/>
                  </a:lnTo>
                  <a:lnTo>
                    <a:pt x="3370" y="9984"/>
                  </a:lnTo>
                  <a:cubicBezTo>
                    <a:pt x="3346" y="10186"/>
                    <a:pt x="3489" y="10377"/>
                    <a:pt x="3691" y="10401"/>
                  </a:cubicBezTo>
                  <a:lnTo>
                    <a:pt x="5668" y="10663"/>
                  </a:lnTo>
                  <a:cubicBezTo>
                    <a:pt x="5682" y="10664"/>
                    <a:pt x="5697" y="10665"/>
                    <a:pt x="5712" y="10665"/>
                  </a:cubicBezTo>
                  <a:cubicBezTo>
                    <a:pt x="5897" y="10665"/>
                    <a:pt x="6062" y="10529"/>
                    <a:pt x="6084" y="10341"/>
                  </a:cubicBezTo>
                  <a:lnTo>
                    <a:pt x="6537" y="6864"/>
                  </a:lnTo>
                  <a:lnTo>
                    <a:pt x="10025" y="7329"/>
                  </a:lnTo>
                  <a:cubicBezTo>
                    <a:pt x="10039" y="7330"/>
                    <a:pt x="10053" y="7331"/>
                    <a:pt x="10067" y="7331"/>
                  </a:cubicBezTo>
                  <a:cubicBezTo>
                    <a:pt x="10253" y="7331"/>
                    <a:pt x="10420" y="7184"/>
                    <a:pt x="10442" y="6995"/>
                  </a:cubicBezTo>
                  <a:lnTo>
                    <a:pt x="10704" y="5019"/>
                  </a:lnTo>
                  <a:cubicBezTo>
                    <a:pt x="10728" y="4817"/>
                    <a:pt x="10585" y="4626"/>
                    <a:pt x="10382" y="4602"/>
                  </a:cubicBezTo>
                  <a:lnTo>
                    <a:pt x="6906" y="4150"/>
                  </a:lnTo>
                  <a:lnTo>
                    <a:pt x="7358" y="661"/>
                  </a:lnTo>
                  <a:cubicBezTo>
                    <a:pt x="7382" y="459"/>
                    <a:pt x="7239" y="280"/>
                    <a:pt x="7037" y="245"/>
                  </a:cubicBezTo>
                  <a:lnTo>
                    <a:pt x="5072" y="6"/>
                  </a:lnTo>
                  <a:cubicBezTo>
                    <a:pt x="5050" y="3"/>
                    <a:pt x="5028" y="1"/>
                    <a:pt x="5007"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682" name="Google Shape;7682;p75"/>
            <p:cNvSpPr/>
            <p:nvPr/>
          </p:nvSpPr>
          <p:spPr>
            <a:xfrm>
              <a:off x="3488825" y="1715975"/>
              <a:ext cx="270875" cy="337725"/>
            </a:xfrm>
            <a:custGeom>
              <a:avLst/>
              <a:gdLst/>
              <a:ahLst/>
              <a:cxnLst/>
              <a:rect l="l" t="t" r="r" b="b"/>
              <a:pathLst>
                <a:path w="10835" h="13509" extrusionOk="0">
                  <a:moveTo>
                    <a:pt x="4147" y="414"/>
                  </a:moveTo>
                  <a:cubicBezTo>
                    <a:pt x="4437" y="414"/>
                    <a:pt x="4723" y="589"/>
                    <a:pt x="4775" y="982"/>
                  </a:cubicBezTo>
                  <a:cubicBezTo>
                    <a:pt x="4810" y="1173"/>
                    <a:pt x="4751" y="1375"/>
                    <a:pt x="4632" y="1518"/>
                  </a:cubicBezTo>
                  <a:lnTo>
                    <a:pt x="3834" y="1673"/>
                  </a:lnTo>
                  <a:cubicBezTo>
                    <a:pt x="3655" y="1578"/>
                    <a:pt x="3536" y="1411"/>
                    <a:pt x="3501" y="1209"/>
                  </a:cubicBezTo>
                  <a:cubicBezTo>
                    <a:pt x="3386" y="710"/>
                    <a:pt x="3770" y="414"/>
                    <a:pt x="4147" y="414"/>
                  </a:cubicBezTo>
                  <a:close/>
                  <a:moveTo>
                    <a:pt x="7868" y="2734"/>
                  </a:moveTo>
                  <a:cubicBezTo>
                    <a:pt x="8125" y="2734"/>
                    <a:pt x="8352" y="2923"/>
                    <a:pt x="8394" y="3185"/>
                  </a:cubicBezTo>
                  <a:lnTo>
                    <a:pt x="9775" y="10746"/>
                  </a:lnTo>
                  <a:cubicBezTo>
                    <a:pt x="9835" y="11043"/>
                    <a:pt x="9632" y="11329"/>
                    <a:pt x="9335" y="11377"/>
                  </a:cubicBezTo>
                  <a:lnTo>
                    <a:pt x="3072" y="12520"/>
                  </a:lnTo>
                  <a:cubicBezTo>
                    <a:pt x="3037" y="12527"/>
                    <a:pt x="3002" y="12530"/>
                    <a:pt x="2967" y="12530"/>
                  </a:cubicBezTo>
                  <a:cubicBezTo>
                    <a:pt x="2710" y="12530"/>
                    <a:pt x="2482" y="12342"/>
                    <a:pt x="2429" y="12079"/>
                  </a:cubicBezTo>
                  <a:lnTo>
                    <a:pt x="1060" y="4519"/>
                  </a:lnTo>
                  <a:cubicBezTo>
                    <a:pt x="1000" y="4221"/>
                    <a:pt x="1203" y="3935"/>
                    <a:pt x="1500" y="3888"/>
                  </a:cubicBezTo>
                  <a:lnTo>
                    <a:pt x="2250" y="3745"/>
                  </a:lnTo>
                  <a:cubicBezTo>
                    <a:pt x="2283" y="3960"/>
                    <a:pt x="2471" y="4107"/>
                    <a:pt x="2682" y="4107"/>
                  </a:cubicBezTo>
                  <a:cubicBezTo>
                    <a:pt x="2705" y="4107"/>
                    <a:pt x="2728" y="4105"/>
                    <a:pt x="2751" y="4102"/>
                  </a:cubicBezTo>
                  <a:lnTo>
                    <a:pt x="6668" y="3387"/>
                  </a:lnTo>
                  <a:cubicBezTo>
                    <a:pt x="6906" y="3340"/>
                    <a:pt x="7061" y="3114"/>
                    <a:pt x="7013" y="2875"/>
                  </a:cubicBezTo>
                  <a:lnTo>
                    <a:pt x="7763" y="2745"/>
                  </a:lnTo>
                  <a:cubicBezTo>
                    <a:pt x="7798" y="2737"/>
                    <a:pt x="7833" y="2734"/>
                    <a:pt x="7868" y="2734"/>
                  </a:cubicBezTo>
                  <a:close/>
                  <a:moveTo>
                    <a:pt x="4137" y="0"/>
                  </a:moveTo>
                  <a:cubicBezTo>
                    <a:pt x="4073" y="0"/>
                    <a:pt x="4007" y="6"/>
                    <a:pt x="3941" y="18"/>
                  </a:cubicBezTo>
                  <a:cubicBezTo>
                    <a:pt x="3358" y="125"/>
                    <a:pt x="2965" y="697"/>
                    <a:pt x="3072" y="1292"/>
                  </a:cubicBezTo>
                  <a:cubicBezTo>
                    <a:pt x="3096" y="1459"/>
                    <a:pt x="3179" y="1625"/>
                    <a:pt x="3286" y="1768"/>
                  </a:cubicBezTo>
                  <a:lnTo>
                    <a:pt x="2512" y="1911"/>
                  </a:lnTo>
                  <a:cubicBezTo>
                    <a:pt x="2191" y="1971"/>
                    <a:pt x="1977" y="2280"/>
                    <a:pt x="2036" y="2602"/>
                  </a:cubicBezTo>
                  <a:lnTo>
                    <a:pt x="2084" y="2875"/>
                  </a:lnTo>
                  <a:lnTo>
                    <a:pt x="798" y="3114"/>
                  </a:lnTo>
                  <a:cubicBezTo>
                    <a:pt x="310" y="3197"/>
                    <a:pt x="0" y="3661"/>
                    <a:pt x="84" y="4149"/>
                  </a:cubicBezTo>
                  <a:lnTo>
                    <a:pt x="1655" y="12770"/>
                  </a:lnTo>
                  <a:cubicBezTo>
                    <a:pt x="1740" y="13206"/>
                    <a:pt x="2120" y="13509"/>
                    <a:pt x="2540" y="13509"/>
                  </a:cubicBezTo>
                  <a:cubicBezTo>
                    <a:pt x="2590" y="13509"/>
                    <a:pt x="2640" y="13505"/>
                    <a:pt x="2691" y="13496"/>
                  </a:cubicBezTo>
                  <a:lnTo>
                    <a:pt x="10037" y="12150"/>
                  </a:lnTo>
                  <a:cubicBezTo>
                    <a:pt x="10513" y="12067"/>
                    <a:pt x="10835" y="11603"/>
                    <a:pt x="10752" y="11115"/>
                  </a:cubicBezTo>
                  <a:lnTo>
                    <a:pt x="9180" y="2483"/>
                  </a:lnTo>
                  <a:cubicBezTo>
                    <a:pt x="9096" y="2052"/>
                    <a:pt x="8725" y="1751"/>
                    <a:pt x="8304" y="1751"/>
                  </a:cubicBezTo>
                  <a:cubicBezTo>
                    <a:pt x="8247" y="1751"/>
                    <a:pt x="8190" y="1757"/>
                    <a:pt x="8132" y="1768"/>
                  </a:cubicBezTo>
                  <a:lnTo>
                    <a:pt x="6858" y="1994"/>
                  </a:lnTo>
                  <a:lnTo>
                    <a:pt x="6811" y="1721"/>
                  </a:lnTo>
                  <a:cubicBezTo>
                    <a:pt x="6746" y="1431"/>
                    <a:pt x="6497" y="1237"/>
                    <a:pt x="6213" y="1237"/>
                  </a:cubicBezTo>
                  <a:cubicBezTo>
                    <a:pt x="6183" y="1237"/>
                    <a:pt x="6151" y="1240"/>
                    <a:pt x="6120" y="1244"/>
                  </a:cubicBezTo>
                  <a:lnTo>
                    <a:pt x="5179" y="1423"/>
                  </a:lnTo>
                  <a:cubicBezTo>
                    <a:pt x="5227" y="1244"/>
                    <a:pt x="5239" y="1066"/>
                    <a:pt x="5203" y="899"/>
                  </a:cubicBezTo>
                  <a:cubicBezTo>
                    <a:pt x="5108" y="370"/>
                    <a:pt x="4655" y="0"/>
                    <a:pt x="4137"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683" name="Google Shape;7683;p75"/>
            <p:cNvSpPr/>
            <p:nvPr/>
          </p:nvSpPr>
          <p:spPr>
            <a:xfrm>
              <a:off x="3536750" y="1837275"/>
              <a:ext cx="46600" cy="38650"/>
            </a:xfrm>
            <a:custGeom>
              <a:avLst/>
              <a:gdLst/>
              <a:ahLst/>
              <a:cxnLst/>
              <a:rect l="l" t="t" r="r" b="b"/>
              <a:pathLst>
                <a:path w="1864" h="1546" extrusionOk="0">
                  <a:moveTo>
                    <a:pt x="1013" y="1"/>
                  </a:moveTo>
                  <a:cubicBezTo>
                    <a:pt x="970" y="1"/>
                    <a:pt x="926" y="4"/>
                    <a:pt x="881" y="12"/>
                  </a:cubicBezTo>
                  <a:cubicBezTo>
                    <a:pt x="202" y="131"/>
                    <a:pt x="0" y="1012"/>
                    <a:pt x="572" y="1405"/>
                  </a:cubicBezTo>
                  <a:cubicBezTo>
                    <a:pt x="713" y="1502"/>
                    <a:pt x="865" y="1545"/>
                    <a:pt x="1012" y="1545"/>
                  </a:cubicBezTo>
                  <a:cubicBezTo>
                    <a:pt x="1460" y="1545"/>
                    <a:pt x="1864" y="1142"/>
                    <a:pt x="1774" y="631"/>
                  </a:cubicBezTo>
                  <a:cubicBezTo>
                    <a:pt x="1700" y="259"/>
                    <a:pt x="1378" y="1"/>
                    <a:pt x="101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684" name="Google Shape;7684;p75"/>
            <p:cNvSpPr/>
            <p:nvPr/>
          </p:nvSpPr>
          <p:spPr>
            <a:xfrm>
              <a:off x="3589525" y="1825875"/>
              <a:ext cx="96775" cy="34050"/>
            </a:xfrm>
            <a:custGeom>
              <a:avLst/>
              <a:gdLst/>
              <a:ahLst/>
              <a:cxnLst/>
              <a:rect l="l" t="t" r="r" b="b"/>
              <a:pathLst>
                <a:path w="3871" h="1362" extrusionOk="0">
                  <a:moveTo>
                    <a:pt x="3275" y="0"/>
                  </a:moveTo>
                  <a:cubicBezTo>
                    <a:pt x="3236" y="0"/>
                    <a:pt x="3195" y="5"/>
                    <a:pt x="3152" y="15"/>
                  </a:cubicBezTo>
                  <a:lnTo>
                    <a:pt x="556" y="492"/>
                  </a:lnTo>
                  <a:cubicBezTo>
                    <a:pt x="1" y="569"/>
                    <a:pt x="108" y="1362"/>
                    <a:pt x="599" y="1362"/>
                  </a:cubicBezTo>
                  <a:cubicBezTo>
                    <a:pt x="634" y="1362"/>
                    <a:pt x="672" y="1358"/>
                    <a:pt x="711" y="1349"/>
                  </a:cubicBezTo>
                  <a:lnTo>
                    <a:pt x="3318" y="873"/>
                  </a:lnTo>
                  <a:cubicBezTo>
                    <a:pt x="3870" y="784"/>
                    <a:pt x="3767" y="0"/>
                    <a:pt x="3275"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685" name="Google Shape;7685;p75"/>
            <p:cNvSpPr/>
            <p:nvPr/>
          </p:nvSpPr>
          <p:spPr>
            <a:xfrm>
              <a:off x="3546550" y="1891150"/>
              <a:ext cx="46625" cy="38650"/>
            </a:xfrm>
            <a:custGeom>
              <a:avLst/>
              <a:gdLst/>
              <a:ahLst/>
              <a:cxnLst/>
              <a:rect l="l" t="t" r="r" b="b"/>
              <a:pathLst>
                <a:path w="1865" h="1546" extrusionOk="0">
                  <a:moveTo>
                    <a:pt x="1014" y="1"/>
                  </a:moveTo>
                  <a:cubicBezTo>
                    <a:pt x="971" y="1"/>
                    <a:pt x="926" y="4"/>
                    <a:pt x="882" y="12"/>
                  </a:cubicBezTo>
                  <a:cubicBezTo>
                    <a:pt x="203" y="131"/>
                    <a:pt x="1" y="1012"/>
                    <a:pt x="572" y="1405"/>
                  </a:cubicBezTo>
                  <a:cubicBezTo>
                    <a:pt x="711" y="1502"/>
                    <a:pt x="862" y="1545"/>
                    <a:pt x="1009" y="1545"/>
                  </a:cubicBezTo>
                  <a:cubicBezTo>
                    <a:pt x="1455" y="1545"/>
                    <a:pt x="1865" y="1145"/>
                    <a:pt x="1775" y="643"/>
                  </a:cubicBezTo>
                  <a:cubicBezTo>
                    <a:pt x="1701" y="260"/>
                    <a:pt x="1379" y="1"/>
                    <a:pt x="101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686" name="Google Shape;7686;p75"/>
            <p:cNvSpPr/>
            <p:nvPr/>
          </p:nvSpPr>
          <p:spPr>
            <a:xfrm>
              <a:off x="3600825" y="1879800"/>
              <a:ext cx="93700" cy="33750"/>
            </a:xfrm>
            <a:custGeom>
              <a:avLst/>
              <a:gdLst/>
              <a:ahLst/>
              <a:cxnLst/>
              <a:rect l="l" t="t" r="r" b="b"/>
              <a:pathLst>
                <a:path w="3748" h="1350" extrusionOk="0">
                  <a:moveTo>
                    <a:pt x="3128" y="0"/>
                  </a:moveTo>
                  <a:cubicBezTo>
                    <a:pt x="3116" y="0"/>
                    <a:pt x="3105" y="1"/>
                    <a:pt x="3093" y="2"/>
                  </a:cubicBezTo>
                  <a:lnTo>
                    <a:pt x="497" y="478"/>
                  </a:lnTo>
                  <a:cubicBezTo>
                    <a:pt x="0" y="628"/>
                    <a:pt x="109" y="1349"/>
                    <a:pt x="604" y="1349"/>
                  </a:cubicBezTo>
                  <a:cubicBezTo>
                    <a:pt x="620" y="1349"/>
                    <a:pt x="636" y="1348"/>
                    <a:pt x="652" y="1347"/>
                  </a:cubicBezTo>
                  <a:lnTo>
                    <a:pt x="3247" y="883"/>
                  </a:lnTo>
                  <a:cubicBezTo>
                    <a:pt x="3748" y="731"/>
                    <a:pt x="3623" y="0"/>
                    <a:pt x="3128"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687" name="Google Shape;7687;p75"/>
            <p:cNvSpPr/>
            <p:nvPr/>
          </p:nvSpPr>
          <p:spPr>
            <a:xfrm>
              <a:off x="3557275" y="1948900"/>
              <a:ext cx="46550" cy="38625"/>
            </a:xfrm>
            <a:custGeom>
              <a:avLst/>
              <a:gdLst/>
              <a:ahLst/>
              <a:cxnLst/>
              <a:rect l="l" t="t" r="r" b="b"/>
              <a:pathLst>
                <a:path w="1862" h="1545" extrusionOk="0">
                  <a:moveTo>
                    <a:pt x="1002" y="0"/>
                  </a:moveTo>
                  <a:cubicBezTo>
                    <a:pt x="959" y="0"/>
                    <a:pt x="914" y="4"/>
                    <a:pt x="870" y="12"/>
                  </a:cubicBezTo>
                  <a:cubicBezTo>
                    <a:pt x="191" y="131"/>
                    <a:pt x="1" y="1012"/>
                    <a:pt x="560" y="1405"/>
                  </a:cubicBezTo>
                  <a:cubicBezTo>
                    <a:pt x="701" y="1502"/>
                    <a:pt x="854" y="1545"/>
                    <a:pt x="1002" y="1545"/>
                  </a:cubicBezTo>
                  <a:cubicBezTo>
                    <a:pt x="1453" y="1545"/>
                    <a:pt x="1861" y="1142"/>
                    <a:pt x="1763" y="631"/>
                  </a:cubicBezTo>
                  <a:cubicBezTo>
                    <a:pt x="1699" y="259"/>
                    <a:pt x="1369" y="0"/>
                    <a:pt x="100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688" name="Google Shape;7688;p75"/>
            <p:cNvSpPr/>
            <p:nvPr/>
          </p:nvSpPr>
          <p:spPr>
            <a:xfrm>
              <a:off x="3610950" y="1937225"/>
              <a:ext cx="94475" cy="34050"/>
            </a:xfrm>
            <a:custGeom>
              <a:avLst/>
              <a:gdLst/>
              <a:ahLst/>
              <a:cxnLst/>
              <a:rect l="l" t="t" r="r" b="b"/>
              <a:pathLst>
                <a:path w="3779" h="1362" extrusionOk="0">
                  <a:moveTo>
                    <a:pt x="3152" y="0"/>
                  </a:moveTo>
                  <a:cubicBezTo>
                    <a:pt x="3136" y="0"/>
                    <a:pt x="3121" y="1"/>
                    <a:pt x="3104" y="2"/>
                  </a:cubicBezTo>
                  <a:lnTo>
                    <a:pt x="3104" y="14"/>
                  </a:lnTo>
                  <a:lnTo>
                    <a:pt x="509" y="479"/>
                  </a:lnTo>
                  <a:cubicBezTo>
                    <a:pt x="0" y="617"/>
                    <a:pt x="120" y="1362"/>
                    <a:pt x="628" y="1362"/>
                  </a:cubicBezTo>
                  <a:cubicBezTo>
                    <a:pt x="644" y="1362"/>
                    <a:pt x="659" y="1361"/>
                    <a:pt x="675" y="1360"/>
                  </a:cubicBezTo>
                  <a:lnTo>
                    <a:pt x="3259" y="883"/>
                  </a:lnTo>
                  <a:cubicBezTo>
                    <a:pt x="3779" y="733"/>
                    <a:pt x="3660" y="0"/>
                    <a:pt x="315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689" name="Google Shape;7689;p75"/>
            <p:cNvSpPr/>
            <p:nvPr/>
          </p:nvSpPr>
          <p:spPr>
            <a:xfrm>
              <a:off x="3513825" y="2188200"/>
              <a:ext cx="192900" cy="173650"/>
            </a:xfrm>
            <a:custGeom>
              <a:avLst/>
              <a:gdLst/>
              <a:ahLst/>
              <a:cxnLst/>
              <a:rect l="l" t="t" r="r" b="b"/>
              <a:pathLst>
                <a:path w="7716" h="6946" extrusionOk="0">
                  <a:moveTo>
                    <a:pt x="3892" y="0"/>
                  </a:moveTo>
                  <a:cubicBezTo>
                    <a:pt x="2858" y="0"/>
                    <a:pt x="1840" y="469"/>
                    <a:pt x="1179" y="1346"/>
                  </a:cubicBezTo>
                  <a:lnTo>
                    <a:pt x="6906" y="4965"/>
                  </a:lnTo>
                  <a:cubicBezTo>
                    <a:pt x="7716" y="3394"/>
                    <a:pt x="7192" y="1465"/>
                    <a:pt x="5703" y="524"/>
                  </a:cubicBezTo>
                  <a:cubicBezTo>
                    <a:pt x="5144" y="171"/>
                    <a:pt x="4515" y="0"/>
                    <a:pt x="3892" y="0"/>
                  </a:cubicBezTo>
                  <a:close/>
                  <a:moveTo>
                    <a:pt x="762" y="1989"/>
                  </a:moveTo>
                  <a:lnTo>
                    <a:pt x="762" y="1989"/>
                  </a:lnTo>
                  <a:cubicBezTo>
                    <a:pt x="0" y="3548"/>
                    <a:pt x="477" y="5477"/>
                    <a:pt x="1953" y="6418"/>
                  </a:cubicBezTo>
                  <a:cubicBezTo>
                    <a:pt x="2520" y="6774"/>
                    <a:pt x="3155" y="6945"/>
                    <a:pt x="3782" y="6945"/>
                  </a:cubicBezTo>
                  <a:cubicBezTo>
                    <a:pt x="4813" y="6945"/>
                    <a:pt x="5828" y="6482"/>
                    <a:pt x="6501" y="5608"/>
                  </a:cubicBezTo>
                  <a:lnTo>
                    <a:pt x="762" y="1989"/>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690" name="Google Shape;7690;p75"/>
            <p:cNvSpPr/>
            <p:nvPr/>
          </p:nvSpPr>
          <p:spPr>
            <a:xfrm>
              <a:off x="3876375" y="1814925"/>
              <a:ext cx="152125" cy="140725"/>
            </a:xfrm>
            <a:custGeom>
              <a:avLst/>
              <a:gdLst/>
              <a:ahLst/>
              <a:cxnLst/>
              <a:rect l="l" t="t" r="r" b="b"/>
              <a:pathLst>
                <a:path w="6085" h="5629" extrusionOk="0">
                  <a:moveTo>
                    <a:pt x="3596" y="1"/>
                  </a:moveTo>
                  <a:lnTo>
                    <a:pt x="1215" y="1620"/>
                  </a:lnTo>
                  <a:cubicBezTo>
                    <a:pt x="250" y="2275"/>
                    <a:pt x="0" y="3585"/>
                    <a:pt x="655" y="4549"/>
                  </a:cubicBezTo>
                  <a:lnTo>
                    <a:pt x="774" y="4704"/>
                  </a:lnTo>
                  <a:cubicBezTo>
                    <a:pt x="1175" y="5305"/>
                    <a:pt x="1834" y="5629"/>
                    <a:pt x="2508" y="5629"/>
                  </a:cubicBezTo>
                  <a:cubicBezTo>
                    <a:pt x="2915" y="5629"/>
                    <a:pt x="3328" y="5510"/>
                    <a:pt x="3691" y="5264"/>
                  </a:cubicBezTo>
                  <a:lnTo>
                    <a:pt x="6084" y="3644"/>
                  </a:lnTo>
                  <a:lnTo>
                    <a:pt x="3596" y="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691" name="Google Shape;7691;p75"/>
            <p:cNvSpPr/>
            <p:nvPr/>
          </p:nvSpPr>
          <p:spPr>
            <a:xfrm>
              <a:off x="3979050" y="1756600"/>
              <a:ext cx="152125" cy="140800"/>
            </a:xfrm>
            <a:custGeom>
              <a:avLst/>
              <a:gdLst/>
              <a:ahLst/>
              <a:cxnLst/>
              <a:rect l="l" t="t" r="r" b="b"/>
              <a:pathLst>
                <a:path w="6085" h="5632" extrusionOk="0">
                  <a:moveTo>
                    <a:pt x="3589" y="1"/>
                  </a:moveTo>
                  <a:cubicBezTo>
                    <a:pt x="3177" y="1"/>
                    <a:pt x="2761" y="120"/>
                    <a:pt x="2394" y="369"/>
                  </a:cubicBezTo>
                  <a:lnTo>
                    <a:pt x="1" y="1989"/>
                  </a:lnTo>
                  <a:lnTo>
                    <a:pt x="2477" y="5632"/>
                  </a:lnTo>
                  <a:lnTo>
                    <a:pt x="4870" y="4001"/>
                  </a:lnTo>
                  <a:cubicBezTo>
                    <a:pt x="5835" y="3346"/>
                    <a:pt x="6085" y="2036"/>
                    <a:pt x="5430" y="1072"/>
                  </a:cubicBezTo>
                  <a:lnTo>
                    <a:pt x="5430" y="1072"/>
                  </a:lnTo>
                  <a:lnTo>
                    <a:pt x="5430" y="1084"/>
                  </a:lnTo>
                  <a:lnTo>
                    <a:pt x="5323" y="917"/>
                  </a:lnTo>
                  <a:cubicBezTo>
                    <a:pt x="4917" y="319"/>
                    <a:pt x="4259" y="1"/>
                    <a:pt x="3589"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692" name="Google Shape;7692;p75"/>
            <p:cNvSpPr/>
            <p:nvPr/>
          </p:nvSpPr>
          <p:spPr>
            <a:xfrm>
              <a:off x="3831725" y="2105675"/>
              <a:ext cx="268200" cy="266925"/>
            </a:xfrm>
            <a:custGeom>
              <a:avLst/>
              <a:gdLst/>
              <a:ahLst/>
              <a:cxnLst/>
              <a:rect l="l" t="t" r="r" b="b"/>
              <a:pathLst>
                <a:path w="10728" h="10677" extrusionOk="0">
                  <a:moveTo>
                    <a:pt x="5026" y="1"/>
                  </a:moveTo>
                  <a:cubicBezTo>
                    <a:pt x="4833" y="1"/>
                    <a:pt x="4677" y="137"/>
                    <a:pt x="4644" y="325"/>
                  </a:cubicBezTo>
                  <a:lnTo>
                    <a:pt x="4191" y="3813"/>
                  </a:lnTo>
                  <a:lnTo>
                    <a:pt x="715" y="3349"/>
                  </a:lnTo>
                  <a:cubicBezTo>
                    <a:pt x="700" y="3347"/>
                    <a:pt x="685" y="3346"/>
                    <a:pt x="670" y="3346"/>
                  </a:cubicBezTo>
                  <a:cubicBezTo>
                    <a:pt x="485" y="3346"/>
                    <a:pt x="320" y="3483"/>
                    <a:pt x="298" y="3670"/>
                  </a:cubicBezTo>
                  <a:lnTo>
                    <a:pt x="24" y="5635"/>
                  </a:lnTo>
                  <a:cubicBezTo>
                    <a:pt x="0" y="5837"/>
                    <a:pt x="143" y="6028"/>
                    <a:pt x="345" y="6052"/>
                  </a:cubicBezTo>
                  <a:lnTo>
                    <a:pt x="3834" y="6516"/>
                  </a:lnTo>
                  <a:lnTo>
                    <a:pt x="3370" y="9993"/>
                  </a:lnTo>
                  <a:cubicBezTo>
                    <a:pt x="3346" y="10195"/>
                    <a:pt x="3489" y="10386"/>
                    <a:pt x="3691" y="10409"/>
                  </a:cubicBezTo>
                  <a:lnTo>
                    <a:pt x="5668" y="10671"/>
                  </a:lnTo>
                  <a:cubicBezTo>
                    <a:pt x="5688" y="10675"/>
                    <a:pt x="5709" y="10677"/>
                    <a:pt x="5729" y="10677"/>
                  </a:cubicBezTo>
                  <a:cubicBezTo>
                    <a:pt x="5905" y="10677"/>
                    <a:pt x="6052" y="10542"/>
                    <a:pt x="6084" y="10350"/>
                  </a:cubicBezTo>
                  <a:lnTo>
                    <a:pt x="6537" y="6873"/>
                  </a:lnTo>
                  <a:lnTo>
                    <a:pt x="10025" y="7338"/>
                  </a:lnTo>
                  <a:cubicBezTo>
                    <a:pt x="10040" y="7339"/>
                    <a:pt x="10055" y="7340"/>
                    <a:pt x="10069" y="7340"/>
                  </a:cubicBezTo>
                  <a:cubicBezTo>
                    <a:pt x="10255" y="7340"/>
                    <a:pt x="10420" y="7204"/>
                    <a:pt x="10442" y="7016"/>
                  </a:cubicBezTo>
                  <a:lnTo>
                    <a:pt x="10704" y="5040"/>
                  </a:lnTo>
                  <a:cubicBezTo>
                    <a:pt x="10728" y="4837"/>
                    <a:pt x="10585" y="4647"/>
                    <a:pt x="10382" y="4623"/>
                  </a:cubicBezTo>
                  <a:lnTo>
                    <a:pt x="6906" y="4159"/>
                  </a:lnTo>
                  <a:lnTo>
                    <a:pt x="7358" y="682"/>
                  </a:lnTo>
                  <a:cubicBezTo>
                    <a:pt x="7382" y="480"/>
                    <a:pt x="7239" y="289"/>
                    <a:pt x="7037" y="265"/>
                  </a:cubicBezTo>
                  <a:lnTo>
                    <a:pt x="5072" y="3"/>
                  </a:lnTo>
                  <a:cubicBezTo>
                    <a:pt x="5057" y="2"/>
                    <a:pt x="5041" y="1"/>
                    <a:pt x="5026"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693" name="Google Shape;7693;p75"/>
            <p:cNvSpPr/>
            <p:nvPr/>
          </p:nvSpPr>
          <p:spPr>
            <a:xfrm>
              <a:off x="3488825" y="2510400"/>
              <a:ext cx="270875" cy="337175"/>
            </a:xfrm>
            <a:custGeom>
              <a:avLst/>
              <a:gdLst/>
              <a:ahLst/>
              <a:cxnLst/>
              <a:rect l="l" t="t" r="r" b="b"/>
              <a:pathLst>
                <a:path w="10835" h="13487" extrusionOk="0">
                  <a:moveTo>
                    <a:pt x="4145" y="408"/>
                  </a:moveTo>
                  <a:cubicBezTo>
                    <a:pt x="4436" y="408"/>
                    <a:pt x="4723" y="582"/>
                    <a:pt x="4775" y="971"/>
                  </a:cubicBezTo>
                  <a:cubicBezTo>
                    <a:pt x="4810" y="1162"/>
                    <a:pt x="4751" y="1364"/>
                    <a:pt x="4632" y="1507"/>
                  </a:cubicBezTo>
                  <a:lnTo>
                    <a:pt x="3834" y="1662"/>
                  </a:lnTo>
                  <a:cubicBezTo>
                    <a:pt x="3667" y="1567"/>
                    <a:pt x="3536" y="1400"/>
                    <a:pt x="3501" y="1209"/>
                  </a:cubicBezTo>
                  <a:lnTo>
                    <a:pt x="3501" y="1197"/>
                  </a:lnTo>
                  <a:cubicBezTo>
                    <a:pt x="3386" y="700"/>
                    <a:pt x="3769" y="408"/>
                    <a:pt x="4145" y="408"/>
                  </a:cubicBezTo>
                  <a:close/>
                  <a:moveTo>
                    <a:pt x="7856" y="2711"/>
                  </a:moveTo>
                  <a:cubicBezTo>
                    <a:pt x="8113" y="2711"/>
                    <a:pt x="8342" y="2899"/>
                    <a:pt x="8394" y="3162"/>
                  </a:cubicBezTo>
                  <a:lnTo>
                    <a:pt x="9775" y="10734"/>
                  </a:lnTo>
                  <a:cubicBezTo>
                    <a:pt x="9835" y="11032"/>
                    <a:pt x="9632" y="11318"/>
                    <a:pt x="9335" y="11365"/>
                  </a:cubicBezTo>
                  <a:lnTo>
                    <a:pt x="3072" y="12508"/>
                  </a:lnTo>
                  <a:cubicBezTo>
                    <a:pt x="3037" y="12515"/>
                    <a:pt x="3002" y="12519"/>
                    <a:pt x="2967" y="12519"/>
                  </a:cubicBezTo>
                  <a:cubicBezTo>
                    <a:pt x="2708" y="12519"/>
                    <a:pt x="2471" y="12330"/>
                    <a:pt x="2429" y="12068"/>
                  </a:cubicBezTo>
                  <a:lnTo>
                    <a:pt x="1048" y="4495"/>
                  </a:lnTo>
                  <a:cubicBezTo>
                    <a:pt x="1000" y="4198"/>
                    <a:pt x="1203" y="3912"/>
                    <a:pt x="1500" y="3864"/>
                  </a:cubicBezTo>
                  <a:lnTo>
                    <a:pt x="2239" y="3722"/>
                  </a:lnTo>
                  <a:cubicBezTo>
                    <a:pt x="2281" y="3932"/>
                    <a:pt x="2462" y="4087"/>
                    <a:pt x="2669" y="4087"/>
                  </a:cubicBezTo>
                  <a:cubicBezTo>
                    <a:pt x="2696" y="4087"/>
                    <a:pt x="2723" y="4084"/>
                    <a:pt x="2751" y="4079"/>
                  </a:cubicBezTo>
                  <a:lnTo>
                    <a:pt x="6656" y="3364"/>
                  </a:lnTo>
                  <a:cubicBezTo>
                    <a:pt x="6894" y="3317"/>
                    <a:pt x="7049" y="3091"/>
                    <a:pt x="7013" y="2852"/>
                  </a:cubicBezTo>
                  <a:lnTo>
                    <a:pt x="7751" y="2721"/>
                  </a:lnTo>
                  <a:cubicBezTo>
                    <a:pt x="7786" y="2714"/>
                    <a:pt x="7821" y="2711"/>
                    <a:pt x="7856" y="2711"/>
                  </a:cubicBezTo>
                  <a:close/>
                  <a:moveTo>
                    <a:pt x="4142" y="1"/>
                  </a:moveTo>
                  <a:cubicBezTo>
                    <a:pt x="4076" y="1"/>
                    <a:pt x="4009" y="7"/>
                    <a:pt x="3941" y="19"/>
                  </a:cubicBezTo>
                  <a:cubicBezTo>
                    <a:pt x="3358" y="126"/>
                    <a:pt x="2965" y="685"/>
                    <a:pt x="3072" y="1281"/>
                  </a:cubicBezTo>
                  <a:cubicBezTo>
                    <a:pt x="3096" y="1447"/>
                    <a:pt x="3179" y="1614"/>
                    <a:pt x="3286" y="1757"/>
                  </a:cubicBezTo>
                  <a:lnTo>
                    <a:pt x="2512" y="1900"/>
                  </a:lnTo>
                  <a:cubicBezTo>
                    <a:pt x="2191" y="1959"/>
                    <a:pt x="1977" y="2257"/>
                    <a:pt x="2036" y="2579"/>
                  </a:cubicBezTo>
                  <a:lnTo>
                    <a:pt x="2084" y="2864"/>
                  </a:lnTo>
                  <a:lnTo>
                    <a:pt x="798" y="3091"/>
                  </a:lnTo>
                  <a:cubicBezTo>
                    <a:pt x="322" y="3186"/>
                    <a:pt x="0" y="3650"/>
                    <a:pt x="84" y="4126"/>
                  </a:cubicBezTo>
                  <a:lnTo>
                    <a:pt x="1655" y="12758"/>
                  </a:lnTo>
                  <a:cubicBezTo>
                    <a:pt x="1740" y="13193"/>
                    <a:pt x="2118" y="13486"/>
                    <a:pt x="2536" y="13486"/>
                  </a:cubicBezTo>
                  <a:cubicBezTo>
                    <a:pt x="2587" y="13486"/>
                    <a:pt x="2639" y="13482"/>
                    <a:pt x="2691" y="13473"/>
                  </a:cubicBezTo>
                  <a:lnTo>
                    <a:pt x="10037" y="12139"/>
                  </a:lnTo>
                  <a:cubicBezTo>
                    <a:pt x="10513" y="12044"/>
                    <a:pt x="10835" y="11580"/>
                    <a:pt x="10752" y="11091"/>
                  </a:cubicBezTo>
                  <a:lnTo>
                    <a:pt x="9180" y="2459"/>
                  </a:lnTo>
                  <a:cubicBezTo>
                    <a:pt x="9095" y="2025"/>
                    <a:pt x="8717" y="1732"/>
                    <a:pt x="8291" y="1732"/>
                  </a:cubicBezTo>
                  <a:cubicBezTo>
                    <a:pt x="8239" y="1732"/>
                    <a:pt x="8185" y="1736"/>
                    <a:pt x="8132" y="1745"/>
                  </a:cubicBezTo>
                  <a:lnTo>
                    <a:pt x="6858" y="1983"/>
                  </a:lnTo>
                  <a:lnTo>
                    <a:pt x="6811" y="1709"/>
                  </a:lnTo>
                  <a:cubicBezTo>
                    <a:pt x="6746" y="1419"/>
                    <a:pt x="6497" y="1226"/>
                    <a:pt x="6213" y="1226"/>
                  </a:cubicBezTo>
                  <a:cubicBezTo>
                    <a:pt x="6183" y="1226"/>
                    <a:pt x="6151" y="1228"/>
                    <a:pt x="6120" y="1233"/>
                  </a:cubicBezTo>
                  <a:lnTo>
                    <a:pt x="5179" y="1412"/>
                  </a:lnTo>
                  <a:cubicBezTo>
                    <a:pt x="5227" y="1245"/>
                    <a:pt x="5239" y="1066"/>
                    <a:pt x="5203" y="888"/>
                  </a:cubicBezTo>
                  <a:cubicBezTo>
                    <a:pt x="5108" y="360"/>
                    <a:pt x="4658" y="1"/>
                    <a:pt x="414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694" name="Google Shape;7694;p75"/>
            <p:cNvSpPr/>
            <p:nvPr/>
          </p:nvSpPr>
          <p:spPr>
            <a:xfrm>
              <a:off x="3536750" y="2631725"/>
              <a:ext cx="46600" cy="38625"/>
            </a:xfrm>
            <a:custGeom>
              <a:avLst/>
              <a:gdLst/>
              <a:ahLst/>
              <a:cxnLst/>
              <a:rect l="l" t="t" r="r" b="b"/>
              <a:pathLst>
                <a:path w="1864" h="1545" extrusionOk="0">
                  <a:moveTo>
                    <a:pt x="1013" y="0"/>
                  </a:moveTo>
                  <a:cubicBezTo>
                    <a:pt x="970" y="0"/>
                    <a:pt x="926" y="4"/>
                    <a:pt x="881" y="12"/>
                  </a:cubicBezTo>
                  <a:cubicBezTo>
                    <a:pt x="202" y="131"/>
                    <a:pt x="0" y="1012"/>
                    <a:pt x="572" y="1405"/>
                  </a:cubicBezTo>
                  <a:cubicBezTo>
                    <a:pt x="713" y="1502"/>
                    <a:pt x="865" y="1545"/>
                    <a:pt x="1012" y="1545"/>
                  </a:cubicBezTo>
                  <a:cubicBezTo>
                    <a:pt x="1460" y="1545"/>
                    <a:pt x="1864" y="1142"/>
                    <a:pt x="1774" y="631"/>
                  </a:cubicBezTo>
                  <a:cubicBezTo>
                    <a:pt x="1700" y="258"/>
                    <a:pt x="1378" y="0"/>
                    <a:pt x="1013"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695" name="Google Shape;7695;p75"/>
            <p:cNvSpPr/>
            <p:nvPr/>
          </p:nvSpPr>
          <p:spPr>
            <a:xfrm>
              <a:off x="3589975" y="2620175"/>
              <a:ext cx="95975" cy="33800"/>
            </a:xfrm>
            <a:custGeom>
              <a:avLst/>
              <a:gdLst/>
              <a:ahLst/>
              <a:cxnLst/>
              <a:rect l="l" t="t" r="r" b="b"/>
              <a:pathLst>
                <a:path w="3839" h="1352" extrusionOk="0">
                  <a:moveTo>
                    <a:pt x="3229" y="0"/>
                  </a:moveTo>
                  <a:cubicBezTo>
                    <a:pt x="3198" y="0"/>
                    <a:pt x="3167" y="3"/>
                    <a:pt x="3134" y="9"/>
                  </a:cubicBezTo>
                  <a:lnTo>
                    <a:pt x="538" y="485"/>
                  </a:lnTo>
                  <a:cubicBezTo>
                    <a:pt x="0" y="586"/>
                    <a:pt x="106" y="1352"/>
                    <a:pt x="597" y="1352"/>
                  </a:cubicBezTo>
                  <a:cubicBezTo>
                    <a:pt x="627" y="1352"/>
                    <a:pt x="659" y="1349"/>
                    <a:pt x="693" y="1343"/>
                  </a:cubicBezTo>
                  <a:lnTo>
                    <a:pt x="3300" y="866"/>
                  </a:lnTo>
                  <a:cubicBezTo>
                    <a:pt x="3839" y="777"/>
                    <a:pt x="3722" y="0"/>
                    <a:pt x="3229"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696" name="Google Shape;7696;p75"/>
            <p:cNvSpPr/>
            <p:nvPr/>
          </p:nvSpPr>
          <p:spPr>
            <a:xfrm>
              <a:off x="3546550" y="2685525"/>
              <a:ext cx="46625" cy="38700"/>
            </a:xfrm>
            <a:custGeom>
              <a:avLst/>
              <a:gdLst/>
              <a:ahLst/>
              <a:cxnLst/>
              <a:rect l="l" t="t" r="r" b="b"/>
              <a:pathLst>
                <a:path w="1865" h="1548" extrusionOk="0">
                  <a:moveTo>
                    <a:pt x="1027" y="0"/>
                  </a:moveTo>
                  <a:cubicBezTo>
                    <a:pt x="980" y="0"/>
                    <a:pt x="931" y="5"/>
                    <a:pt x="882" y="15"/>
                  </a:cubicBezTo>
                  <a:cubicBezTo>
                    <a:pt x="203" y="122"/>
                    <a:pt x="1" y="1015"/>
                    <a:pt x="572" y="1408"/>
                  </a:cubicBezTo>
                  <a:cubicBezTo>
                    <a:pt x="711" y="1505"/>
                    <a:pt x="861" y="1548"/>
                    <a:pt x="1008" y="1548"/>
                  </a:cubicBezTo>
                  <a:cubicBezTo>
                    <a:pt x="1455" y="1548"/>
                    <a:pt x="1865" y="1145"/>
                    <a:pt x="1775" y="634"/>
                  </a:cubicBezTo>
                  <a:cubicBezTo>
                    <a:pt x="1701" y="266"/>
                    <a:pt x="1387" y="0"/>
                    <a:pt x="1027"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697" name="Google Shape;7697;p75"/>
            <p:cNvSpPr/>
            <p:nvPr/>
          </p:nvSpPr>
          <p:spPr>
            <a:xfrm>
              <a:off x="3600825" y="2673950"/>
              <a:ext cx="93700" cy="33725"/>
            </a:xfrm>
            <a:custGeom>
              <a:avLst/>
              <a:gdLst/>
              <a:ahLst/>
              <a:cxnLst/>
              <a:rect l="l" t="t" r="r" b="b"/>
              <a:pathLst>
                <a:path w="3748" h="1349" extrusionOk="0">
                  <a:moveTo>
                    <a:pt x="3128" y="0"/>
                  </a:moveTo>
                  <a:cubicBezTo>
                    <a:pt x="3116" y="0"/>
                    <a:pt x="3105" y="1"/>
                    <a:pt x="3093" y="1"/>
                  </a:cubicBezTo>
                  <a:lnTo>
                    <a:pt x="497" y="478"/>
                  </a:lnTo>
                  <a:cubicBezTo>
                    <a:pt x="0" y="628"/>
                    <a:pt x="109" y="1349"/>
                    <a:pt x="604" y="1349"/>
                  </a:cubicBezTo>
                  <a:cubicBezTo>
                    <a:pt x="620" y="1349"/>
                    <a:pt x="636" y="1348"/>
                    <a:pt x="652" y="1347"/>
                  </a:cubicBezTo>
                  <a:lnTo>
                    <a:pt x="3247" y="882"/>
                  </a:lnTo>
                  <a:cubicBezTo>
                    <a:pt x="3748" y="731"/>
                    <a:pt x="3623" y="0"/>
                    <a:pt x="3128"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698" name="Google Shape;7698;p75"/>
            <p:cNvSpPr/>
            <p:nvPr/>
          </p:nvSpPr>
          <p:spPr>
            <a:xfrm>
              <a:off x="3557275" y="2743050"/>
              <a:ext cx="46550" cy="38625"/>
            </a:xfrm>
            <a:custGeom>
              <a:avLst/>
              <a:gdLst/>
              <a:ahLst/>
              <a:cxnLst/>
              <a:rect l="l" t="t" r="r" b="b"/>
              <a:pathLst>
                <a:path w="1862" h="1545" extrusionOk="0">
                  <a:moveTo>
                    <a:pt x="1002" y="0"/>
                  </a:moveTo>
                  <a:cubicBezTo>
                    <a:pt x="959" y="0"/>
                    <a:pt x="914" y="4"/>
                    <a:pt x="870" y="11"/>
                  </a:cubicBezTo>
                  <a:cubicBezTo>
                    <a:pt x="191" y="131"/>
                    <a:pt x="1" y="1012"/>
                    <a:pt x="560" y="1404"/>
                  </a:cubicBezTo>
                  <a:cubicBezTo>
                    <a:pt x="701" y="1501"/>
                    <a:pt x="854" y="1545"/>
                    <a:pt x="1002" y="1545"/>
                  </a:cubicBezTo>
                  <a:cubicBezTo>
                    <a:pt x="1453" y="1545"/>
                    <a:pt x="1861" y="1142"/>
                    <a:pt x="1763" y="631"/>
                  </a:cubicBezTo>
                  <a:cubicBezTo>
                    <a:pt x="1699" y="258"/>
                    <a:pt x="1369" y="0"/>
                    <a:pt x="100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699" name="Google Shape;7699;p75"/>
            <p:cNvSpPr/>
            <p:nvPr/>
          </p:nvSpPr>
          <p:spPr>
            <a:xfrm>
              <a:off x="3610750" y="2731600"/>
              <a:ext cx="94800" cy="33850"/>
            </a:xfrm>
            <a:custGeom>
              <a:avLst/>
              <a:gdLst/>
              <a:ahLst/>
              <a:cxnLst/>
              <a:rect l="l" t="t" r="r" b="b"/>
              <a:pathLst>
                <a:path w="3792" h="1354" extrusionOk="0">
                  <a:moveTo>
                    <a:pt x="3181" y="1"/>
                  </a:moveTo>
                  <a:cubicBezTo>
                    <a:pt x="3159" y="1"/>
                    <a:pt x="3136" y="2"/>
                    <a:pt x="3112" y="5"/>
                  </a:cubicBezTo>
                  <a:lnTo>
                    <a:pt x="517" y="469"/>
                  </a:lnTo>
                  <a:cubicBezTo>
                    <a:pt x="0" y="607"/>
                    <a:pt x="114" y="1354"/>
                    <a:pt x="625" y="1354"/>
                  </a:cubicBezTo>
                  <a:cubicBezTo>
                    <a:pt x="644" y="1354"/>
                    <a:pt x="663" y="1353"/>
                    <a:pt x="683" y="1351"/>
                  </a:cubicBezTo>
                  <a:lnTo>
                    <a:pt x="3267" y="874"/>
                  </a:lnTo>
                  <a:cubicBezTo>
                    <a:pt x="3792" y="749"/>
                    <a:pt x="3683" y="1"/>
                    <a:pt x="3181"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700" name="Google Shape;7700;p75"/>
            <p:cNvSpPr/>
            <p:nvPr/>
          </p:nvSpPr>
          <p:spPr>
            <a:xfrm>
              <a:off x="3512625" y="2982275"/>
              <a:ext cx="194100" cy="174225"/>
            </a:xfrm>
            <a:custGeom>
              <a:avLst/>
              <a:gdLst/>
              <a:ahLst/>
              <a:cxnLst/>
              <a:rect l="l" t="t" r="r" b="b"/>
              <a:pathLst>
                <a:path w="7764" h="6969" extrusionOk="0">
                  <a:moveTo>
                    <a:pt x="3932" y="0"/>
                  </a:moveTo>
                  <a:cubicBezTo>
                    <a:pt x="2901" y="0"/>
                    <a:pt x="1887" y="467"/>
                    <a:pt x="1227" y="1349"/>
                  </a:cubicBezTo>
                  <a:lnTo>
                    <a:pt x="6954" y="4968"/>
                  </a:lnTo>
                  <a:cubicBezTo>
                    <a:pt x="7764" y="3396"/>
                    <a:pt x="7240" y="1468"/>
                    <a:pt x="5751" y="527"/>
                  </a:cubicBezTo>
                  <a:cubicBezTo>
                    <a:pt x="5189" y="172"/>
                    <a:pt x="4558" y="0"/>
                    <a:pt x="3932" y="0"/>
                  </a:cubicBezTo>
                  <a:close/>
                  <a:moveTo>
                    <a:pt x="810" y="1992"/>
                  </a:moveTo>
                  <a:lnTo>
                    <a:pt x="810" y="1992"/>
                  </a:lnTo>
                  <a:cubicBezTo>
                    <a:pt x="1" y="3563"/>
                    <a:pt x="525" y="5492"/>
                    <a:pt x="2013" y="6444"/>
                  </a:cubicBezTo>
                  <a:cubicBezTo>
                    <a:pt x="2577" y="6798"/>
                    <a:pt x="3207" y="6968"/>
                    <a:pt x="3830" y="6968"/>
                  </a:cubicBezTo>
                  <a:cubicBezTo>
                    <a:pt x="4864" y="6968"/>
                    <a:pt x="5880" y="6500"/>
                    <a:pt x="6549" y="5623"/>
                  </a:cubicBezTo>
                  <a:lnTo>
                    <a:pt x="810" y="1992"/>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701" name="Google Shape;7701;p75"/>
            <p:cNvSpPr/>
            <p:nvPr/>
          </p:nvSpPr>
          <p:spPr>
            <a:xfrm>
              <a:off x="3876375" y="2609075"/>
              <a:ext cx="152125" cy="140725"/>
            </a:xfrm>
            <a:custGeom>
              <a:avLst/>
              <a:gdLst/>
              <a:ahLst/>
              <a:cxnLst/>
              <a:rect l="l" t="t" r="r" b="b"/>
              <a:pathLst>
                <a:path w="6085" h="5629" extrusionOk="0">
                  <a:moveTo>
                    <a:pt x="3596" y="1"/>
                  </a:moveTo>
                  <a:lnTo>
                    <a:pt x="1215" y="1620"/>
                  </a:lnTo>
                  <a:cubicBezTo>
                    <a:pt x="250" y="2275"/>
                    <a:pt x="0" y="3585"/>
                    <a:pt x="655" y="4549"/>
                  </a:cubicBezTo>
                  <a:lnTo>
                    <a:pt x="774" y="4716"/>
                  </a:lnTo>
                  <a:cubicBezTo>
                    <a:pt x="1174" y="5308"/>
                    <a:pt x="1832" y="5629"/>
                    <a:pt x="2505" y="5629"/>
                  </a:cubicBezTo>
                  <a:cubicBezTo>
                    <a:pt x="2913" y="5629"/>
                    <a:pt x="3327" y="5511"/>
                    <a:pt x="3691" y="5263"/>
                  </a:cubicBezTo>
                  <a:lnTo>
                    <a:pt x="6084" y="3644"/>
                  </a:lnTo>
                  <a:lnTo>
                    <a:pt x="3596" y="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702" name="Google Shape;7702;p75"/>
            <p:cNvSpPr/>
            <p:nvPr/>
          </p:nvSpPr>
          <p:spPr>
            <a:xfrm>
              <a:off x="3979050" y="2550550"/>
              <a:ext cx="152125" cy="141000"/>
            </a:xfrm>
            <a:custGeom>
              <a:avLst/>
              <a:gdLst/>
              <a:ahLst/>
              <a:cxnLst/>
              <a:rect l="l" t="t" r="r" b="b"/>
              <a:pathLst>
                <a:path w="6085" h="5640" extrusionOk="0">
                  <a:moveTo>
                    <a:pt x="3578" y="0"/>
                  </a:moveTo>
                  <a:cubicBezTo>
                    <a:pt x="3170" y="0"/>
                    <a:pt x="2757" y="119"/>
                    <a:pt x="2394" y="365"/>
                  </a:cubicBezTo>
                  <a:lnTo>
                    <a:pt x="1" y="1996"/>
                  </a:lnTo>
                  <a:lnTo>
                    <a:pt x="2477" y="5640"/>
                  </a:lnTo>
                  <a:lnTo>
                    <a:pt x="4870" y="4009"/>
                  </a:lnTo>
                  <a:cubicBezTo>
                    <a:pt x="5835" y="3354"/>
                    <a:pt x="6085" y="2044"/>
                    <a:pt x="5430" y="1080"/>
                  </a:cubicBezTo>
                  <a:lnTo>
                    <a:pt x="5323" y="925"/>
                  </a:lnTo>
                  <a:cubicBezTo>
                    <a:pt x="4915" y="324"/>
                    <a:pt x="4252" y="0"/>
                    <a:pt x="3578"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703" name="Google Shape;7703;p75"/>
            <p:cNvSpPr/>
            <p:nvPr/>
          </p:nvSpPr>
          <p:spPr>
            <a:xfrm>
              <a:off x="3831725" y="2900125"/>
              <a:ext cx="268200" cy="266625"/>
            </a:xfrm>
            <a:custGeom>
              <a:avLst/>
              <a:gdLst/>
              <a:ahLst/>
              <a:cxnLst/>
              <a:rect l="l" t="t" r="r" b="b"/>
              <a:pathLst>
                <a:path w="10728" h="10665" extrusionOk="0">
                  <a:moveTo>
                    <a:pt x="5026" y="0"/>
                  </a:moveTo>
                  <a:cubicBezTo>
                    <a:pt x="4833" y="0"/>
                    <a:pt x="4678" y="137"/>
                    <a:pt x="4656" y="325"/>
                  </a:cubicBezTo>
                  <a:lnTo>
                    <a:pt x="4191" y="3801"/>
                  </a:lnTo>
                  <a:lnTo>
                    <a:pt x="715" y="3337"/>
                  </a:lnTo>
                  <a:cubicBezTo>
                    <a:pt x="700" y="3335"/>
                    <a:pt x="685" y="3334"/>
                    <a:pt x="670" y="3334"/>
                  </a:cubicBezTo>
                  <a:cubicBezTo>
                    <a:pt x="485" y="3334"/>
                    <a:pt x="320" y="3471"/>
                    <a:pt x="298" y="3658"/>
                  </a:cubicBezTo>
                  <a:lnTo>
                    <a:pt x="24" y="5635"/>
                  </a:lnTo>
                  <a:cubicBezTo>
                    <a:pt x="0" y="5837"/>
                    <a:pt x="143" y="6016"/>
                    <a:pt x="345" y="6051"/>
                  </a:cubicBezTo>
                  <a:lnTo>
                    <a:pt x="3834" y="6504"/>
                  </a:lnTo>
                  <a:lnTo>
                    <a:pt x="3370" y="9992"/>
                  </a:lnTo>
                  <a:cubicBezTo>
                    <a:pt x="3346" y="10195"/>
                    <a:pt x="3489" y="10373"/>
                    <a:pt x="3691" y="10409"/>
                  </a:cubicBezTo>
                  <a:lnTo>
                    <a:pt x="5668" y="10659"/>
                  </a:lnTo>
                  <a:cubicBezTo>
                    <a:pt x="5689" y="10663"/>
                    <a:pt x="5709" y="10665"/>
                    <a:pt x="5730" y="10665"/>
                  </a:cubicBezTo>
                  <a:cubicBezTo>
                    <a:pt x="5908" y="10665"/>
                    <a:pt x="6063" y="10531"/>
                    <a:pt x="6084" y="10350"/>
                  </a:cubicBezTo>
                  <a:lnTo>
                    <a:pt x="6537" y="6861"/>
                  </a:lnTo>
                  <a:lnTo>
                    <a:pt x="10025" y="7325"/>
                  </a:lnTo>
                  <a:cubicBezTo>
                    <a:pt x="10040" y="7327"/>
                    <a:pt x="10055" y="7328"/>
                    <a:pt x="10069" y="7328"/>
                  </a:cubicBezTo>
                  <a:cubicBezTo>
                    <a:pt x="10253" y="7328"/>
                    <a:pt x="10409" y="7192"/>
                    <a:pt x="10442" y="7016"/>
                  </a:cubicBezTo>
                  <a:lnTo>
                    <a:pt x="10704" y="5039"/>
                  </a:lnTo>
                  <a:cubicBezTo>
                    <a:pt x="10728" y="4837"/>
                    <a:pt x="10585" y="4646"/>
                    <a:pt x="10382" y="4623"/>
                  </a:cubicBezTo>
                  <a:lnTo>
                    <a:pt x="6906" y="4158"/>
                  </a:lnTo>
                  <a:lnTo>
                    <a:pt x="7358" y="682"/>
                  </a:lnTo>
                  <a:cubicBezTo>
                    <a:pt x="7382" y="479"/>
                    <a:pt x="7239" y="289"/>
                    <a:pt x="7037" y="265"/>
                  </a:cubicBezTo>
                  <a:lnTo>
                    <a:pt x="5072" y="3"/>
                  </a:lnTo>
                  <a:cubicBezTo>
                    <a:pt x="5057" y="1"/>
                    <a:pt x="5041" y="0"/>
                    <a:pt x="5026"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704" name="Google Shape;7704;p75"/>
            <p:cNvSpPr/>
            <p:nvPr/>
          </p:nvSpPr>
          <p:spPr>
            <a:xfrm>
              <a:off x="3488825" y="3304550"/>
              <a:ext cx="270875" cy="337750"/>
            </a:xfrm>
            <a:custGeom>
              <a:avLst/>
              <a:gdLst/>
              <a:ahLst/>
              <a:cxnLst/>
              <a:rect l="l" t="t" r="r" b="b"/>
              <a:pathLst>
                <a:path w="10835" h="13510" extrusionOk="0">
                  <a:moveTo>
                    <a:pt x="4152" y="412"/>
                  </a:moveTo>
                  <a:cubicBezTo>
                    <a:pt x="4440" y="412"/>
                    <a:pt x="4723" y="585"/>
                    <a:pt x="4775" y="971"/>
                  </a:cubicBezTo>
                  <a:cubicBezTo>
                    <a:pt x="4810" y="1173"/>
                    <a:pt x="4751" y="1364"/>
                    <a:pt x="4632" y="1519"/>
                  </a:cubicBezTo>
                  <a:lnTo>
                    <a:pt x="3834" y="1662"/>
                  </a:lnTo>
                  <a:cubicBezTo>
                    <a:pt x="3655" y="1566"/>
                    <a:pt x="3536" y="1400"/>
                    <a:pt x="3501" y="1209"/>
                  </a:cubicBezTo>
                  <a:cubicBezTo>
                    <a:pt x="3386" y="709"/>
                    <a:pt x="3773" y="412"/>
                    <a:pt x="4152" y="412"/>
                  </a:cubicBezTo>
                  <a:close/>
                  <a:moveTo>
                    <a:pt x="7860" y="2722"/>
                  </a:moveTo>
                  <a:cubicBezTo>
                    <a:pt x="8116" y="2722"/>
                    <a:pt x="8342" y="2901"/>
                    <a:pt x="8394" y="3162"/>
                  </a:cubicBezTo>
                  <a:lnTo>
                    <a:pt x="9775" y="10746"/>
                  </a:lnTo>
                  <a:cubicBezTo>
                    <a:pt x="9835" y="11044"/>
                    <a:pt x="9632" y="11329"/>
                    <a:pt x="9335" y="11377"/>
                  </a:cubicBezTo>
                  <a:lnTo>
                    <a:pt x="3072" y="12520"/>
                  </a:lnTo>
                  <a:cubicBezTo>
                    <a:pt x="3041" y="12525"/>
                    <a:pt x="3011" y="12527"/>
                    <a:pt x="2981" y="12527"/>
                  </a:cubicBezTo>
                  <a:cubicBezTo>
                    <a:pt x="2718" y="12527"/>
                    <a:pt x="2482" y="12345"/>
                    <a:pt x="2429" y="12068"/>
                  </a:cubicBezTo>
                  <a:lnTo>
                    <a:pt x="1048" y="4507"/>
                  </a:lnTo>
                  <a:cubicBezTo>
                    <a:pt x="1000" y="4210"/>
                    <a:pt x="1191" y="3924"/>
                    <a:pt x="1500" y="3864"/>
                  </a:cubicBezTo>
                  <a:lnTo>
                    <a:pt x="2239" y="3733"/>
                  </a:lnTo>
                  <a:cubicBezTo>
                    <a:pt x="2280" y="3942"/>
                    <a:pt x="2460" y="4087"/>
                    <a:pt x="2664" y="4087"/>
                  </a:cubicBezTo>
                  <a:cubicBezTo>
                    <a:pt x="2693" y="4087"/>
                    <a:pt x="2721" y="4084"/>
                    <a:pt x="2751" y="4079"/>
                  </a:cubicBezTo>
                  <a:lnTo>
                    <a:pt x="6656" y="3376"/>
                  </a:lnTo>
                  <a:cubicBezTo>
                    <a:pt x="6894" y="3328"/>
                    <a:pt x="7049" y="3102"/>
                    <a:pt x="7013" y="2864"/>
                  </a:cubicBezTo>
                  <a:lnTo>
                    <a:pt x="7751" y="2733"/>
                  </a:lnTo>
                  <a:cubicBezTo>
                    <a:pt x="7788" y="2726"/>
                    <a:pt x="7824" y="2722"/>
                    <a:pt x="7860" y="2722"/>
                  </a:cubicBezTo>
                  <a:close/>
                  <a:moveTo>
                    <a:pt x="4137" y="1"/>
                  </a:moveTo>
                  <a:cubicBezTo>
                    <a:pt x="4073" y="1"/>
                    <a:pt x="4007" y="7"/>
                    <a:pt x="3941" y="19"/>
                  </a:cubicBezTo>
                  <a:cubicBezTo>
                    <a:pt x="3358" y="126"/>
                    <a:pt x="2965" y="697"/>
                    <a:pt x="3072" y="1281"/>
                  </a:cubicBezTo>
                  <a:cubicBezTo>
                    <a:pt x="3096" y="1459"/>
                    <a:pt x="3179" y="1626"/>
                    <a:pt x="3286" y="1757"/>
                  </a:cubicBezTo>
                  <a:lnTo>
                    <a:pt x="2512" y="1912"/>
                  </a:lnTo>
                  <a:cubicBezTo>
                    <a:pt x="2191" y="1971"/>
                    <a:pt x="1977" y="2281"/>
                    <a:pt x="2036" y="2590"/>
                  </a:cubicBezTo>
                  <a:lnTo>
                    <a:pt x="2084" y="2876"/>
                  </a:lnTo>
                  <a:lnTo>
                    <a:pt x="798" y="3102"/>
                  </a:lnTo>
                  <a:cubicBezTo>
                    <a:pt x="310" y="3197"/>
                    <a:pt x="0" y="3662"/>
                    <a:pt x="84" y="4150"/>
                  </a:cubicBezTo>
                  <a:lnTo>
                    <a:pt x="1655" y="12770"/>
                  </a:lnTo>
                  <a:cubicBezTo>
                    <a:pt x="1740" y="13206"/>
                    <a:pt x="2120" y="13510"/>
                    <a:pt x="2540" y="13510"/>
                  </a:cubicBezTo>
                  <a:cubicBezTo>
                    <a:pt x="2590" y="13510"/>
                    <a:pt x="2640" y="13505"/>
                    <a:pt x="2691" y="13496"/>
                  </a:cubicBezTo>
                  <a:lnTo>
                    <a:pt x="10037" y="12151"/>
                  </a:lnTo>
                  <a:cubicBezTo>
                    <a:pt x="10513" y="12068"/>
                    <a:pt x="10835" y="11591"/>
                    <a:pt x="10752" y="11115"/>
                  </a:cubicBezTo>
                  <a:lnTo>
                    <a:pt x="9180" y="2483"/>
                  </a:lnTo>
                  <a:cubicBezTo>
                    <a:pt x="9095" y="2047"/>
                    <a:pt x="8715" y="1744"/>
                    <a:pt x="8287" y="1744"/>
                  </a:cubicBezTo>
                  <a:cubicBezTo>
                    <a:pt x="8236" y="1744"/>
                    <a:pt x="8184" y="1748"/>
                    <a:pt x="8132" y="1757"/>
                  </a:cubicBezTo>
                  <a:lnTo>
                    <a:pt x="6858" y="1995"/>
                  </a:lnTo>
                  <a:lnTo>
                    <a:pt x="6811" y="1721"/>
                  </a:lnTo>
                  <a:cubicBezTo>
                    <a:pt x="6747" y="1436"/>
                    <a:pt x="6506" y="1235"/>
                    <a:pt x="6227" y="1235"/>
                  </a:cubicBezTo>
                  <a:cubicBezTo>
                    <a:pt x="6192" y="1235"/>
                    <a:pt x="6156" y="1238"/>
                    <a:pt x="6120" y="1245"/>
                  </a:cubicBezTo>
                  <a:lnTo>
                    <a:pt x="5179" y="1412"/>
                  </a:lnTo>
                  <a:cubicBezTo>
                    <a:pt x="5227" y="1245"/>
                    <a:pt x="5239" y="1066"/>
                    <a:pt x="5203" y="900"/>
                  </a:cubicBezTo>
                  <a:cubicBezTo>
                    <a:pt x="5108" y="370"/>
                    <a:pt x="4655" y="1"/>
                    <a:pt x="4137"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705" name="Google Shape;7705;p75"/>
            <p:cNvSpPr/>
            <p:nvPr/>
          </p:nvSpPr>
          <p:spPr>
            <a:xfrm>
              <a:off x="3536750" y="3425775"/>
              <a:ext cx="46600" cy="38725"/>
            </a:xfrm>
            <a:custGeom>
              <a:avLst/>
              <a:gdLst/>
              <a:ahLst/>
              <a:cxnLst/>
              <a:rect l="l" t="t" r="r" b="b"/>
              <a:pathLst>
                <a:path w="1864" h="1549" extrusionOk="0">
                  <a:moveTo>
                    <a:pt x="1026" y="1"/>
                  </a:moveTo>
                  <a:cubicBezTo>
                    <a:pt x="979" y="1"/>
                    <a:pt x="930" y="6"/>
                    <a:pt x="881" y="15"/>
                  </a:cubicBezTo>
                  <a:cubicBezTo>
                    <a:pt x="202" y="134"/>
                    <a:pt x="0" y="1015"/>
                    <a:pt x="572" y="1408"/>
                  </a:cubicBezTo>
                  <a:cubicBezTo>
                    <a:pt x="713" y="1505"/>
                    <a:pt x="865" y="1549"/>
                    <a:pt x="1012" y="1549"/>
                  </a:cubicBezTo>
                  <a:cubicBezTo>
                    <a:pt x="1460" y="1549"/>
                    <a:pt x="1864" y="1146"/>
                    <a:pt x="1774" y="634"/>
                  </a:cubicBezTo>
                  <a:cubicBezTo>
                    <a:pt x="1701" y="267"/>
                    <a:pt x="1386" y="1"/>
                    <a:pt x="1026"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706" name="Google Shape;7706;p75"/>
            <p:cNvSpPr/>
            <p:nvPr/>
          </p:nvSpPr>
          <p:spPr>
            <a:xfrm>
              <a:off x="3589550" y="3414500"/>
              <a:ext cx="96825" cy="33725"/>
            </a:xfrm>
            <a:custGeom>
              <a:avLst/>
              <a:gdLst/>
              <a:ahLst/>
              <a:cxnLst/>
              <a:rect l="l" t="t" r="r" b="b"/>
              <a:pathLst>
                <a:path w="3873" h="1349" extrusionOk="0">
                  <a:moveTo>
                    <a:pt x="3265" y="1"/>
                  </a:moveTo>
                  <a:cubicBezTo>
                    <a:pt x="3229" y="1"/>
                    <a:pt x="3191" y="5"/>
                    <a:pt x="3151" y="14"/>
                  </a:cubicBezTo>
                  <a:lnTo>
                    <a:pt x="3151" y="2"/>
                  </a:lnTo>
                  <a:lnTo>
                    <a:pt x="555" y="478"/>
                  </a:lnTo>
                  <a:cubicBezTo>
                    <a:pt x="0" y="567"/>
                    <a:pt x="107" y="1349"/>
                    <a:pt x="597" y="1349"/>
                  </a:cubicBezTo>
                  <a:cubicBezTo>
                    <a:pt x="632" y="1349"/>
                    <a:pt x="670" y="1344"/>
                    <a:pt x="710" y="1336"/>
                  </a:cubicBezTo>
                  <a:lnTo>
                    <a:pt x="3317" y="871"/>
                  </a:lnTo>
                  <a:cubicBezTo>
                    <a:pt x="3873" y="793"/>
                    <a:pt x="3765" y="1"/>
                    <a:pt x="3265"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707" name="Google Shape;7707;p75"/>
            <p:cNvSpPr/>
            <p:nvPr/>
          </p:nvSpPr>
          <p:spPr>
            <a:xfrm>
              <a:off x="3546550" y="3479650"/>
              <a:ext cx="46625" cy="38725"/>
            </a:xfrm>
            <a:custGeom>
              <a:avLst/>
              <a:gdLst/>
              <a:ahLst/>
              <a:cxnLst/>
              <a:rect l="l" t="t" r="r" b="b"/>
              <a:pathLst>
                <a:path w="1865" h="1549" extrusionOk="0">
                  <a:moveTo>
                    <a:pt x="1027" y="1"/>
                  </a:moveTo>
                  <a:cubicBezTo>
                    <a:pt x="980" y="1"/>
                    <a:pt x="931" y="6"/>
                    <a:pt x="882" y="15"/>
                  </a:cubicBezTo>
                  <a:cubicBezTo>
                    <a:pt x="203" y="134"/>
                    <a:pt x="1" y="1015"/>
                    <a:pt x="572" y="1408"/>
                  </a:cubicBezTo>
                  <a:cubicBezTo>
                    <a:pt x="711" y="1505"/>
                    <a:pt x="861" y="1549"/>
                    <a:pt x="1008" y="1549"/>
                  </a:cubicBezTo>
                  <a:cubicBezTo>
                    <a:pt x="1455" y="1549"/>
                    <a:pt x="1865" y="1146"/>
                    <a:pt x="1775" y="635"/>
                  </a:cubicBezTo>
                  <a:cubicBezTo>
                    <a:pt x="1701" y="267"/>
                    <a:pt x="1387" y="1"/>
                    <a:pt x="1027"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708" name="Google Shape;7708;p75"/>
            <p:cNvSpPr/>
            <p:nvPr/>
          </p:nvSpPr>
          <p:spPr>
            <a:xfrm>
              <a:off x="3600725" y="3468350"/>
              <a:ext cx="93700" cy="33750"/>
            </a:xfrm>
            <a:custGeom>
              <a:avLst/>
              <a:gdLst/>
              <a:ahLst/>
              <a:cxnLst/>
              <a:rect l="l" t="t" r="r" b="b"/>
              <a:pathLst>
                <a:path w="3748" h="1350" extrusionOk="0">
                  <a:moveTo>
                    <a:pt x="3143" y="1"/>
                  </a:moveTo>
                  <a:cubicBezTo>
                    <a:pt x="3128" y="1"/>
                    <a:pt x="3112" y="2"/>
                    <a:pt x="3097" y="3"/>
                  </a:cubicBezTo>
                  <a:lnTo>
                    <a:pt x="501" y="467"/>
                  </a:lnTo>
                  <a:cubicBezTo>
                    <a:pt x="1" y="619"/>
                    <a:pt x="114" y="1350"/>
                    <a:pt x="620" y="1350"/>
                  </a:cubicBezTo>
                  <a:cubicBezTo>
                    <a:pt x="631" y="1350"/>
                    <a:pt x="644" y="1349"/>
                    <a:pt x="656" y="1348"/>
                  </a:cubicBezTo>
                  <a:lnTo>
                    <a:pt x="3251" y="872"/>
                  </a:lnTo>
                  <a:cubicBezTo>
                    <a:pt x="3748" y="722"/>
                    <a:pt x="3628" y="1"/>
                    <a:pt x="314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709" name="Google Shape;7709;p75"/>
            <p:cNvSpPr/>
            <p:nvPr/>
          </p:nvSpPr>
          <p:spPr>
            <a:xfrm>
              <a:off x="3557275" y="3537175"/>
              <a:ext cx="46550" cy="38650"/>
            </a:xfrm>
            <a:custGeom>
              <a:avLst/>
              <a:gdLst/>
              <a:ahLst/>
              <a:cxnLst/>
              <a:rect l="l" t="t" r="r" b="b"/>
              <a:pathLst>
                <a:path w="1862" h="1546" extrusionOk="0">
                  <a:moveTo>
                    <a:pt x="1002" y="1"/>
                  </a:moveTo>
                  <a:cubicBezTo>
                    <a:pt x="958" y="1"/>
                    <a:pt x="914" y="5"/>
                    <a:pt x="870" y="12"/>
                  </a:cubicBezTo>
                  <a:cubicBezTo>
                    <a:pt x="191" y="131"/>
                    <a:pt x="1" y="1012"/>
                    <a:pt x="560" y="1405"/>
                  </a:cubicBezTo>
                  <a:cubicBezTo>
                    <a:pt x="702" y="1502"/>
                    <a:pt x="855" y="1546"/>
                    <a:pt x="1003" y="1546"/>
                  </a:cubicBezTo>
                  <a:cubicBezTo>
                    <a:pt x="1454" y="1546"/>
                    <a:pt x="1861" y="1145"/>
                    <a:pt x="1763" y="643"/>
                  </a:cubicBezTo>
                  <a:cubicBezTo>
                    <a:pt x="1699" y="260"/>
                    <a:pt x="1369"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710" name="Google Shape;7710;p75"/>
            <p:cNvSpPr/>
            <p:nvPr/>
          </p:nvSpPr>
          <p:spPr>
            <a:xfrm>
              <a:off x="3610950" y="3525850"/>
              <a:ext cx="94400" cy="33725"/>
            </a:xfrm>
            <a:custGeom>
              <a:avLst/>
              <a:gdLst/>
              <a:ahLst/>
              <a:cxnLst/>
              <a:rect l="l" t="t" r="r" b="b"/>
              <a:pathLst>
                <a:path w="3776" h="1349" extrusionOk="0">
                  <a:moveTo>
                    <a:pt x="3104" y="1"/>
                  </a:moveTo>
                  <a:lnTo>
                    <a:pt x="509" y="477"/>
                  </a:lnTo>
                  <a:cubicBezTo>
                    <a:pt x="0" y="616"/>
                    <a:pt x="120" y="1348"/>
                    <a:pt x="628" y="1348"/>
                  </a:cubicBezTo>
                  <a:cubicBezTo>
                    <a:pt x="643" y="1348"/>
                    <a:pt x="659" y="1348"/>
                    <a:pt x="675" y="1346"/>
                  </a:cubicBezTo>
                  <a:lnTo>
                    <a:pt x="3259" y="882"/>
                  </a:lnTo>
                  <a:cubicBezTo>
                    <a:pt x="3775" y="744"/>
                    <a:pt x="3661" y="10"/>
                    <a:pt x="3162" y="10"/>
                  </a:cubicBezTo>
                  <a:cubicBezTo>
                    <a:pt x="3144" y="10"/>
                    <a:pt x="3124" y="11"/>
                    <a:pt x="3104" y="13"/>
                  </a:cubicBezTo>
                  <a:lnTo>
                    <a:pt x="3104" y="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711" name="Google Shape;7711;p75"/>
            <p:cNvSpPr/>
            <p:nvPr/>
          </p:nvSpPr>
          <p:spPr>
            <a:xfrm>
              <a:off x="3513825" y="3776475"/>
              <a:ext cx="192900" cy="173675"/>
            </a:xfrm>
            <a:custGeom>
              <a:avLst/>
              <a:gdLst/>
              <a:ahLst/>
              <a:cxnLst/>
              <a:rect l="l" t="t" r="r" b="b"/>
              <a:pathLst>
                <a:path w="7716" h="6947" extrusionOk="0">
                  <a:moveTo>
                    <a:pt x="3892" y="1"/>
                  </a:moveTo>
                  <a:cubicBezTo>
                    <a:pt x="2858" y="1"/>
                    <a:pt x="1840" y="470"/>
                    <a:pt x="1179" y="1346"/>
                  </a:cubicBezTo>
                  <a:lnTo>
                    <a:pt x="6906" y="4978"/>
                  </a:lnTo>
                  <a:cubicBezTo>
                    <a:pt x="7716" y="3406"/>
                    <a:pt x="7192" y="1477"/>
                    <a:pt x="5703" y="525"/>
                  </a:cubicBezTo>
                  <a:cubicBezTo>
                    <a:pt x="5144" y="171"/>
                    <a:pt x="4515" y="1"/>
                    <a:pt x="3892" y="1"/>
                  </a:cubicBezTo>
                  <a:close/>
                  <a:moveTo>
                    <a:pt x="762" y="1989"/>
                  </a:moveTo>
                  <a:lnTo>
                    <a:pt x="762" y="1989"/>
                  </a:lnTo>
                  <a:cubicBezTo>
                    <a:pt x="0" y="3561"/>
                    <a:pt x="477" y="5478"/>
                    <a:pt x="1953" y="6418"/>
                  </a:cubicBezTo>
                  <a:cubicBezTo>
                    <a:pt x="2522" y="6775"/>
                    <a:pt x="3157" y="6947"/>
                    <a:pt x="3786" y="6947"/>
                  </a:cubicBezTo>
                  <a:cubicBezTo>
                    <a:pt x="4816" y="6947"/>
                    <a:pt x="5828" y="6486"/>
                    <a:pt x="6501" y="5621"/>
                  </a:cubicBezTo>
                  <a:lnTo>
                    <a:pt x="762" y="1989"/>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712" name="Google Shape;7712;p75"/>
            <p:cNvSpPr/>
            <p:nvPr/>
          </p:nvSpPr>
          <p:spPr>
            <a:xfrm>
              <a:off x="3876375" y="3403225"/>
              <a:ext cx="152125" cy="140800"/>
            </a:xfrm>
            <a:custGeom>
              <a:avLst/>
              <a:gdLst/>
              <a:ahLst/>
              <a:cxnLst/>
              <a:rect l="l" t="t" r="r" b="b"/>
              <a:pathLst>
                <a:path w="6085" h="5632" extrusionOk="0">
                  <a:moveTo>
                    <a:pt x="3596" y="1"/>
                  </a:moveTo>
                  <a:lnTo>
                    <a:pt x="1215" y="1620"/>
                  </a:lnTo>
                  <a:cubicBezTo>
                    <a:pt x="250" y="2275"/>
                    <a:pt x="0" y="3584"/>
                    <a:pt x="655" y="4549"/>
                  </a:cubicBezTo>
                  <a:lnTo>
                    <a:pt x="774" y="4715"/>
                  </a:lnTo>
                  <a:cubicBezTo>
                    <a:pt x="1176" y="5311"/>
                    <a:pt x="1838" y="5632"/>
                    <a:pt x="2514" y="5632"/>
                  </a:cubicBezTo>
                  <a:cubicBezTo>
                    <a:pt x="2919" y="5632"/>
                    <a:pt x="3329" y="5516"/>
                    <a:pt x="3691" y="5275"/>
                  </a:cubicBezTo>
                  <a:lnTo>
                    <a:pt x="6084" y="3644"/>
                  </a:lnTo>
                  <a:lnTo>
                    <a:pt x="3596" y="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713" name="Google Shape;7713;p75"/>
            <p:cNvSpPr/>
            <p:nvPr/>
          </p:nvSpPr>
          <p:spPr>
            <a:xfrm>
              <a:off x="3979050" y="3344700"/>
              <a:ext cx="152125" cy="141000"/>
            </a:xfrm>
            <a:custGeom>
              <a:avLst/>
              <a:gdLst/>
              <a:ahLst/>
              <a:cxnLst/>
              <a:rect l="l" t="t" r="r" b="b"/>
              <a:pathLst>
                <a:path w="6085" h="5640" extrusionOk="0">
                  <a:moveTo>
                    <a:pt x="3578" y="0"/>
                  </a:moveTo>
                  <a:cubicBezTo>
                    <a:pt x="3170" y="0"/>
                    <a:pt x="2757" y="118"/>
                    <a:pt x="2394" y="365"/>
                  </a:cubicBezTo>
                  <a:lnTo>
                    <a:pt x="1" y="1996"/>
                  </a:lnTo>
                  <a:lnTo>
                    <a:pt x="2477" y="5640"/>
                  </a:lnTo>
                  <a:lnTo>
                    <a:pt x="4870" y="4008"/>
                  </a:lnTo>
                  <a:cubicBezTo>
                    <a:pt x="5835" y="3354"/>
                    <a:pt x="6085" y="2044"/>
                    <a:pt x="5430" y="1091"/>
                  </a:cubicBezTo>
                  <a:lnTo>
                    <a:pt x="5323" y="925"/>
                  </a:lnTo>
                  <a:cubicBezTo>
                    <a:pt x="4915" y="324"/>
                    <a:pt x="4252" y="0"/>
                    <a:pt x="3578"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714" name="Google Shape;7714;p75"/>
            <p:cNvSpPr/>
            <p:nvPr/>
          </p:nvSpPr>
          <p:spPr>
            <a:xfrm>
              <a:off x="3831725" y="3694200"/>
              <a:ext cx="268200" cy="266925"/>
            </a:xfrm>
            <a:custGeom>
              <a:avLst/>
              <a:gdLst/>
              <a:ahLst/>
              <a:cxnLst/>
              <a:rect l="l" t="t" r="r" b="b"/>
              <a:pathLst>
                <a:path w="10728" h="10677" extrusionOk="0">
                  <a:moveTo>
                    <a:pt x="5007" y="0"/>
                  </a:moveTo>
                  <a:cubicBezTo>
                    <a:pt x="4823" y="0"/>
                    <a:pt x="4676" y="135"/>
                    <a:pt x="4644" y="327"/>
                  </a:cubicBezTo>
                  <a:lnTo>
                    <a:pt x="4191" y="3804"/>
                  </a:lnTo>
                  <a:lnTo>
                    <a:pt x="715" y="3340"/>
                  </a:lnTo>
                  <a:cubicBezTo>
                    <a:pt x="700" y="3338"/>
                    <a:pt x="685" y="3337"/>
                    <a:pt x="670" y="3337"/>
                  </a:cubicBezTo>
                  <a:cubicBezTo>
                    <a:pt x="485" y="3337"/>
                    <a:pt x="320" y="3473"/>
                    <a:pt x="298" y="3661"/>
                  </a:cubicBezTo>
                  <a:lnTo>
                    <a:pt x="24" y="5638"/>
                  </a:lnTo>
                  <a:cubicBezTo>
                    <a:pt x="0" y="5840"/>
                    <a:pt x="143" y="6019"/>
                    <a:pt x="345" y="6054"/>
                  </a:cubicBezTo>
                  <a:lnTo>
                    <a:pt x="3834" y="6519"/>
                  </a:lnTo>
                  <a:lnTo>
                    <a:pt x="3370" y="9995"/>
                  </a:lnTo>
                  <a:cubicBezTo>
                    <a:pt x="3346" y="10198"/>
                    <a:pt x="3489" y="10388"/>
                    <a:pt x="3691" y="10412"/>
                  </a:cubicBezTo>
                  <a:lnTo>
                    <a:pt x="5668" y="10674"/>
                  </a:lnTo>
                  <a:cubicBezTo>
                    <a:pt x="5682" y="10676"/>
                    <a:pt x="5697" y="10676"/>
                    <a:pt x="5712" y="10676"/>
                  </a:cubicBezTo>
                  <a:cubicBezTo>
                    <a:pt x="5895" y="10676"/>
                    <a:pt x="6051" y="10540"/>
                    <a:pt x="6084" y="10352"/>
                  </a:cubicBezTo>
                  <a:lnTo>
                    <a:pt x="6537" y="6876"/>
                  </a:lnTo>
                  <a:lnTo>
                    <a:pt x="10025" y="7328"/>
                  </a:lnTo>
                  <a:cubicBezTo>
                    <a:pt x="10046" y="7332"/>
                    <a:pt x="10067" y="7334"/>
                    <a:pt x="10087" y="7334"/>
                  </a:cubicBezTo>
                  <a:cubicBezTo>
                    <a:pt x="10265" y="7334"/>
                    <a:pt x="10421" y="7199"/>
                    <a:pt x="10442" y="7007"/>
                  </a:cubicBezTo>
                  <a:lnTo>
                    <a:pt x="10704" y="5042"/>
                  </a:lnTo>
                  <a:cubicBezTo>
                    <a:pt x="10728" y="4840"/>
                    <a:pt x="10585" y="4649"/>
                    <a:pt x="10382" y="4625"/>
                  </a:cubicBezTo>
                  <a:lnTo>
                    <a:pt x="6906" y="4161"/>
                  </a:lnTo>
                  <a:lnTo>
                    <a:pt x="7358" y="685"/>
                  </a:lnTo>
                  <a:cubicBezTo>
                    <a:pt x="7382" y="482"/>
                    <a:pt x="7239" y="292"/>
                    <a:pt x="7037" y="268"/>
                  </a:cubicBezTo>
                  <a:lnTo>
                    <a:pt x="5072" y="6"/>
                  </a:lnTo>
                  <a:cubicBezTo>
                    <a:pt x="5050" y="2"/>
                    <a:pt x="5028" y="0"/>
                    <a:pt x="5007"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715" name="Google Shape;7715;p75"/>
            <p:cNvSpPr/>
            <p:nvPr/>
          </p:nvSpPr>
          <p:spPr>
            <a:xfrm>
              <a:off x="3488825" y="4098700"/>
              <a:ext cx="270875" cy="337450"/>
            </a:xfrm>
            <a:custGeom>
              <a:avLst/>
              <a:gdLst/>
              <a:ahLst/>
              <a:cxnLst/>
              <a:rect l="l" t="t" r="r" b="b"/>
              <a:pathLst>
                <a:path w="10835" h="13498" extrusionOk="0">
                  <a:moveTo>
                    <a:pt x="4152" y="412"/>
                  </a:moveTo>
                  <a:cubicBezTo>
                    <a:pt x="4440" y="412"/>
                    <a:pt x="4723" y="585"/>
                    <a:pt x="4775" y="971"/>
                  </a:cubicBezTo>
                  <a:cubicBezTo>
                    <a:pt x="4810" y="1161"/>
                    <a:pt x="4751" y="1364"/>
                    <a:pt x="4632" y="1519"/>
                  </a:cubicBezTo>
                  <a:lnTo>
                    <a:pt x="3834" y="1661"/>
                  </a:lnTo>
                  <a:cubicBezTo>
                    <a:pt x="3667" y="1566"/>
                    <a:pt x="3536" y="1411"/>
                    <a:pt x="3501" y="1221"/>
                  </a:cubicBezTo>
                  <a:lnTo>
                    <a:pt x="3501" y="1209"/>
                  </a:lnTo>
                  <a:cubicBezTo>
                    <a:pt x="3386" y="709"/>
                    <a:pt x="3773" y="412"/>
                    <a:pt x="4152" y="412"/>
                  </a:cubicBezTo>
                  <a:close/>
                  <a:moveTo>
                    <a:pt x="7856" y="2723"/>
                  </a:moveTo>
                  <a:cubicBezTo>
                    <a:pt x="8113" y="2723"/>
                    <a:pt x="8342" y="2911"/>
                    <a:pt x="8394" y="3173"/>
                  </a:cubicBezTo>
                  <a:lnTo>
                    <a:pt x="9775" y="10734"/>
                  </a:lnTo>
                  <a:cubicBezTo>
                    <a:pt x="9835" y="11043"/>
                    <a:pt x="9632" y="11329"/>
                    <a:pt x="9335" y="11377"/>
                  </a:cubicBezTo>
                  <a:lnTo>
                    <a:pt x="3072" y="12520"/>
                  </a:lnTo>
                  <a:cubicBezTo>
                    <a:pt x="3041" y="12525"/>
                    <a:pt x="3011" y="12527"/>
                    <a:pt x="2981" y="12527"/>
                  </a:cubicBezTo>
                  <a:cubicBezTo>
                    <a:pt x="2718" y="12527"/>
                    <a:pt x="2482" y="12346"/>
                    <a:pt x="2429" y="12079"/>
                  </a:cubicBezTo>
                  <a:lnTo>
                    <a:pt x="1048" y="4507"/>
                  </a:lnTo>
                  <a:cubicBezTo>
                    <a:pt x="1000" y="4209"/>
                    <a:pt x="1203" y="3924"/>
                    <a:pt x="1500" y="3876"/>
                  </a:cubicBezTo>
                  <a:lnTo>
                    <a:pt x="2239" y="3745"/>
                  </a:lnTo>
                  <a:cubicBezTo>
                    <a:pt x="2281" y="3945"/>
                    <a:pt x="2462" y="4098"/>
                    <a:pt x="2668" y="4098"/>
                  </a:cubicBezTo>
                  <a:cubicBezTo>
                    <a:pt x="2695" y="4098"/>
                    <a:pt x="2723" y="4096"/>
                    <a:pt x="2751" y="4090"/>
                  </a:cubicBezTo>
                  <a:lnTo>
                    <a:pt x="6656" y="3376"/>
                  </a:lnTo>
                  <a:cubicBezTo>
                    <a:pt x="6894" y="3328"/>
                    <a:pt x="7049" y="3102"/>
                    <a:pt x="7013" y="2864"/>
                  </a:cubicBezTo>
                  <a:lnTo>
                    <a:pt x="7751" y="2733"/>
                  </a:lnTo>
                  <a:cubicBezTo>
                    <a:pt x="7786" y="2726"/>
                    <a:pt x="7821" y="2723"/>
                    <a:pt x="7856" y="2723"/>
                  </a:cubicBezTo>
                  <a:close/>
                  <a:moveTo>
                    <a:pt x="4137" y="1"/>
                  </a:moveTo>
                  <a:cubicBezTo>
                    <a:pt x="4073" y="1"/>
                    <a:pt x="4007" y="6"/>
                    <a:pt x="3941" y="18"/>
                  </a:cubicBezTo>
                  <a:cubicBezTo>
                    <a:pt x="3358" y="125"/>
                    <a:pt x="2965" y="697"/>
                    <a:pt x="3072" y="1280"/>
                  </a:cubicBezTo>
                  <a:cubicBezTo>
                    <a:pt x="3096" y="1459"/>
                    <a:pt x="3179" y="1614"/>
                    <a:pt x="3286" y="1757"/>
                  </a:cubicBezTo>
                  <a:lnTo>
                    <a:pt x="2512" y="1900"/>
                  </a:lnTo>
                  <a:cubicBezTo>
                    <a:pt x="2191" y="1959"/>
                    <a:pt x="1977" y="2269"/>
                    <a:pt x="2036" y="2578"/>
                  </a:cubicBezTo>
                  <a:lnTo>
                    <a:pt x="2084" y="2864"/>
                  </a:lnTo>
                  <a:lnTo>
                    <a:pt x="798" y="3102"/>
                  </a:lnTo>
                  <a:cubicBezTo>
                    <a:pt x="322" y="3185"/>
                    <a:pt x="0" y="3650"/>
                    <a:pt x="84" y="4138"/>
                  </a:cubicBezTo>
                  <a:lnTo>
                    <a:pt x="1655" y="12770"/>
                  </a:lnTo>
                  <a:cubicBezTo>
                    <a:pt x="1740" y="13195"/>
                    <a:pt x="2120" y="13497"/>
                    <a:pt x="2540" y="13497"/>
                  </a:cubicBezTo>
                  <a:cubicBezTo>
                    <a:pt x="2590" y="13497"/>
                    <a:pt x="2640" y="13493"/>
                    <a:pt x="2691" y="13484"/>
                  </a:cubicBezTo>
                  <a:lnTo>
                    <a:pt x="10037" y="12139"/>
                  </a:lnTo>
                  <a:cubicBezTo>
                    <a:pt x="10513" y="12056"/>
                    <a:pt x="10835" y="11579"/>
                    <a:pt x="10752" y="11103"/>
                  </a:cubicBezTo>
                  <a:lnTo>
                    <a:pt x="9180" y="2471"/>
                  </a:lnTo>
                  <a:cubicBezTo>
                    <a:pt x="9096" y="2041"/>
                    <a:pt x="8725" y="1740"/>
                    <a:pt x="8304" y="1740"/>
                  </a:cubicBezTo>
                  <a:cubicBezTo>
                    <a:pt x="8247" y="1740"/>
                    <a:pt x="8190" y="1745"/>
                    <a:pt x="8132" y="1757"/>
                  </a:cubicBezTo>
                  <a:lnTo>
                    <a:pt x="6858" y="1995"/>
                  </a:lnTo>
                  <a:lnTo>
                    <a:pt x="6811" y="1709"/>
                  </a:lnTo>
                  <a:cubicBezTo>
                    <a:pt x="6746" y="1428"/>
                    <a:pt x="6495" y="1226"/>
                    <a:pt x="6210" y="1226"/>
                  </a:cubicBezTo>
                  <a:cubicBezTo>
                    <a:pt x="6180" y="1226"/>
                    <a:pt x="6150" y="1228"/>
                    <a:pt x="6120" y="1233"/>
                  </a:cubicBezTo>
                  <a:lnTo>
                    <a:pt x="5179" y="1411"/>
                  </a:lnTo>
                  <a:cubicBezTo>
                    <a:pt x="5227" y="1245"/>
                    <a:pt x="5239" y="1066"/>
                    <a:pt x="5203" y="887"/>
                  </a:cubicBezTo>
                  <a:cubicBezTo>
                    <a:pt x="5108" y="369"/>
                    <a:pt x="4655" y="1"/>
                    <a:pt x="4137"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716" name="Google Shape;7716;p75"/>
            <p:cNvSpPr/>
            <p:nvPr/>
          </p:nvSpPr>
          <p:spPr>
            <a:xfrm>
              <a:off x="3536750" y="4220000"/>
              <a:ext cx="46600" cy="38650"/>
            </a:xfrm>
            <a:custGeom>
              <a:avLst/>
              <a:gdLst/>
              <a:ahLst/>
              <a:cxnLst/>
              <a:rect l="l" t="t" r="r" b="b"/>
              <a:pathLst>
                <a:path w="1864" h="1546" extrusionOk="0">
                  <a:moveTo>
                    <a:pt x="1013" y="1"/>
                  </a:moveTo>
                  <a:cubicBezTo>
                    <a:pt x="970" y="1"/>
                    <a:pt x="926" y="5"/>
                    <a:pt x="881" y="12"/>
                  </a:cubicBezTo>
                  <a:cubicBezTo>
                    <a:pt x="202" y="131"/>
                    <a:pt x="0" y="1012"/>
                    <a:pt x="572" y="1405"/>
                  </a:cubicBezTo>
                  <a:cubicBezTo>
                    <a:pt x="713" y="1502"/>
                    <a:pt x="865" y="1545"/>
                    <a:pt x="1012" y="1545"/>
                  </a:cubicBezTo>
                  <a:cubicBezTo>
                    <a:pt x="1460" y="1545"/>
                    <a:pt x="1864" y="1142"/>
                    <a:pt x="1774" y="631"/>
                  </a:cubicBezTo>
                  <a:cubicBezTo>
                    <a:pt x="1700" y="259"/>
                    <a:pt x="1378" y="1"/>
                    <a:pt x="101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717" name="Google Shape;7717;p75"/>
            <p:cNvSpPr/>
            <p:nvPr/>
          </p:nvSpPr>
          <p:spPr>
            <a:xfrm>
              <a:off x="3589975" y="4208750"/>
              <a:ext cx="95975" cy="33525"/>
            </a:xfrm>
            <a:custGeom>
              <a:avLst/>
              <a:gdLst/>
              <a:ahLst/>
              <a:cxnLst/>
              <a:rect l="l" t="t" r="r" b="b"/>
              <a:pathLst>
                <a:path w="3839" h="1341" extrusionOk="0">
                  <a:moveTo>
                    <a:pt x="3230" y="0"/>
                  </a:moveTo>
                  <a:cubicBezTo>
                    <a:pt x="3199" y="0"/>
                    <a:pt x="3167" y="3"/>
                    <a:pt x="3134" y="10"/>
                  </a:cubicBezTo>
                  <a:lnTo>
                    <a:pt x="538" y="474"/>
                  </a:lnTo>
                  <a:cubicBezTo>
                    <a:pt x="0" y="575"/>
                    <a:pt x="106" y="1341"/>
                    <a:pt x="597" y="1341"/>
                  </a:cubicBezTo>
                  <a:cubicBezTo>
                    <a:pt x="627" y="1341"/>
                    <a:pt x="659" y="1338"/>
                    <a:pt x="693" y="1331"/>
                  </a:cubicBezTo>
                  <a:lnTo>
                    <a:pt x="3300" y="867"/>
                  </a:lnTo>
                  <a:cubicBezTo>
                    <a:pt x="3838" y="766"/>
                    <a:pt x="3722" y="0"/>
                    <a:pt x="3230"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718" name="Google Shape;7718;p75"/>
            <p:cNvSpPr/>
            <p:nvPr/>
          </p:nvSpPr>
          <p:spPr>
            <a:xfrm>
              <a:off x="3546550" y="4273875"/>
              <a:ext cx="46625" cy="38650"/>
            </a:xfrm>
            <a:custGeom>
              <a:avLst/>
              <a:gdLst/>
              <a:ahLst/>
              <a:cxnLst/>
              <a:rect l="l" t="t" r="r" b="b"/>
              <a:pathLst>
                <a:path w="1865" h="1546" extrusionOk="0">
                  <a:moveTo>
                    <a:pt x="1014" y="1"/>
                  </a:moveTo>
                  <a:cubicBezTo>
                    <a:pt x="971" y="1"/>
                    <a:pt x="927" y="5"/>
                    <a:pt x="882" y="12"/>
                  </a:cubicBezTo>
                  <a:cubicBezTo>
                    <a:pt x="203" y="131"/>
                    <a:pt x="1" y="1012"/>
                    <a:pt x="572" y="1405"/>
                  </a:cubicBezTo>
                  <a:cubicBezTo>
                    <a:pt x="711" y="1502"/>
                    <a:pt x="861" y="1546"/>
                    <a:pt x="1008" y="1546"/>
                  </a:cubicBezTo>
                  <a:cubicBezTo>
                    <a:pt x="1455" y="1546"/>
                    <a:pt x="1865" y="1142"/>
                    <a:pt x="1775" y="631"/>
                  </a:cubicBezTo>
                  <a:cubicBezTo>
                    <a:pt x="1701" y="259"/>
                    <a:pt x="1379" y="1"/>
                    <a:pt x="101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719" name="Google Shape;7719;p75"/>
            <p:cNvSpPr/>
            <p:nvPr/>
          </p:nvSpPr>
          <p:spPr>
            <a:xfrm>
              <a:off x="3600725" y="4262500"/>
              <a:ext cx="93700" cy="33750"/>
            </a:xfrm>
            <a:custGeom>
              <a:avLst/>
              <a:gdLst/>
              <a:ahLst/>
              <a:cxnLst/>
              <a:rect l="l" t="t" r="r" b="b"/>
              <a:pathLst>
                <a:path w="3748" h="1350" extrusionOk="0">
                  <a:moveTo>
                    <a:pt x="3143" y="1"/>
                  </a:moveTo>
                  <a:cubicBezTo>
                    <a:pt x="3128" y="1"/>
                    <a:pt x="3112" y="1"/>
                    <a:pt x="3097" y="3"/>
                  </a:cubicBezTo>
                  <a:lnTo>
                    <a:pt x="501" y="467"/>
                  </a:lnTo>
                  <a:cubicBezTo>
                    <a:pt x="1" y="618"/>
                    <a:pt x="114" y="1349"/>
                    <a:pt x="620" y="1349"/>
                  </a:cubicBezTo>
                  <a:cubicBezTo>
                    <a:pt x="631" y="1349"/>
                    <a:pt x="644" y="1349"/>
                    <a:pt x="656" y="1348"/>
                  </a:cubicBezTo>
                  <a:lnTo>
                    <a:pt x="3251" y="872"/>
                  </a:lnTo>
                  <a:cubicBezTo>
                    <a:pt x="3748" y="722"/>
                    <a:pt x="3628" y="1"/>
                    <a:pt x="314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720" name="Google Shape;7720;p75"/>
            <p:cNvSpPr/>
            <p:nvPr/>
          </p:nvSpPr>
          <p:spPr>
            <a:xfrm>
              <a:off x="3557275" y="4331350"/>
              <a:ext cx="46550" cy="38925"/>
            </a:xfrm>
            <a:custGeom>
              <a:avLst/>
              <a:gdLst/>
              <a:ahLst/>
              <a:cxnLst/>
              <a:rect l="l" t="t" r="r" b="b"/>
              <a:pathLst>
                <a:path w="1862" h="1557" extrusionOk="0">
                  <a:moveTo>
                    <a:pt x="998" y="0"/>
                  </a:moveTo>
                  <a:cubicBezTo>
                    <a:pt x="956" y="0"/>
                    <a:pt x="913" y="4"/>
                    <a:pt x="870" y="11"/>
                  </a:cubicBezTo>
                  <a:cubicBezTo>
                    <a:pt x="191" y="130"/>
                    <a:pt x="1" y="1011"/>
                    <a:pt x="560" y="1416"/>
                  </a:cubicBezTo>
                  <a:cubicBezTo>
                    <a:pt x="701" y="1513"/>
                    <a:pt x="854" y="1556"/>
                    <a:pt x="1002" y="1556"/>
                  </a:cubicBezTo>
                  <a:cubicBezTo>
                    <a:pt x="1453" y="1556"/>
                    <a:pt x="1861" y="1153"/>
                    <a:pt x="1763" y="642"/>
                  </a:cubicBezTo>
                  <a:cubicBezTo>
                    <a:pt x="1699" y="268"/>
                    <a:pt x="1367" y="0"/>
                    <a:pt x="998"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721" name="Google Shape;7721;p75"/>
            <p:cNvSpPr/>
            <p:nvPr/>
          </p:nvSpPr>
          <p:spPr>
            <a:xfrm>
              <a:off x="3610825" y="4319900"/>
              <a:ext cx="94725" cy="33875"/>
            </a:xfrm>
            <a:custGeom>
              <a:avLst/>
              <a:gdLst/>
              <a:ahLst/>
              <a:cxnLst/>
              <a:rect l="l" t="t" r="r" b="b"/>
              <a:pathLst>
                <a:path w="3789" h="1355" extrusionOk="0">
                  <a:moveTo>
                    <a:pt x="3178" y="0"/>
                  </a:moveTo>
                  <a:cubicBezTo>
                    <a:pt x="3156" y="0"/>
                    <a:pt x="3133" y="2"/>
                    <a:pt x="3109" y="5"/>
                  </a:cubicBezTo>
                  <a:lnTo>
                    <a:pt x="514" y="481"/>
                  </a:lnTo>
                  <a:cubicBezTo>
                    <a:pt x="0" y="606"/>
                    <a:pt x="110" y="1355"/>
                    <a:pt x="612" y="1355"/>
                  </a:cubicBezTo>
                  <a:cubicBezTo>
                    <a:pt x="634" y="1355"/>
                    <a:pt x="657" y="1353"/>
                    <a:pt x="680" y="1350"/>
                  </a:cubicBezTo>
                  <a:lnTo>
                    <a:pt x="3264" y="886"/>
                  </a:lnTo>
                  <a:cubicBezTo>
                    <a:pt x="3789" y="749"/>
                    <a:pt x="3680" y="0"/>
                    <a:pt x="3178"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722" name="Google Shape;7722;p75"/>
            <p:cNvSpPr/>
            <p:nvPr/>
          </p:nvSpPr>
          <p:spPr>
            <a:xfrm>
              <a:off x="3512625" y="4570700"/>
              <a:ext cx="194100" cy="174075"/>
            </a:xfrm>
            <a:custGeom>
              <a:avLst/>
              <a:gdLst/>
              <a:ahLst/>
              <a:cxnLst/>
              <a:rect l="l" t="t" r="r" b="b"/>
              <a:pathLst>
                <a:path w="7764" h="6963" extrusionOk="0">
                  <a:moveTo>
                    <a:pt x="3931" y="1"/>
                  </a:moveTo>
                  <a:cubicBezTo>
                    <a:pt x="2900" y="1"/>
                    <a:pt x="1886" y="469"/>
                    <a:pt x="1227" y="1343"/>
                  </a:cubicBezTo>
                  <a:lnTo>
                    <a:pt x="6954" y="4975"/>
                  </a:lnTo>
                  <a:cubicBezTo>
                    <a:pt x="7764" y="3403"/>
                    <a:pt x="7240" y="1474"/>
                    <a:pt x="5751" y="534"/>
                  </a:cubicBezTo>
                  <a:cubicBezTo>
                    <a:pt x="5189" y="174"/>
                    <a:pt x="4557" y="1"/>
                    <a:pt x="3931" y="1"/>
                  </a:cubicBezTo>
                  <a:close/>
                  <a:moveTo>
                    <a:pt x="810" y="1986"/>
                  </a:moveTo>
                  <a:lnTo>
                    <a:pt x="810" y="1986"/>
                  </a:lnTo>
                  <a:cubicBezTo>
                    <a:pt x="1" y="3558"/>
                    <a:pt x="525" y="5498"/>
                    <a:pt x="2013" y="6439"/>
                  </a:cubicBezTo>
                  <a:cubicBezTo>
                    <a:pt x="2577" y="6793"/>
                    <a:pt x="3207" y="6963"/>
                    <a:pt x="3830" y="6963"/>
                  </a:cubicBezTo>
                  <a:cubicBezTo>
                    <a:pt x="4864" y="6963"/>
                    <a:pt x="5880" y="6494"/>
                    <a:pt x="6549" y="5618"/>
                  </a:cubicBezTo>
                  <a:lnTo>
                    <a:pt x="810" y="1986"/>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723" name="Google Shape;7723;p75"/>
            <p:cNvSpPr/>
            <p:nvPr/>
          </p:nvSpPr>
          <p:spPr>
            <a:xfrm>
              <a:off x="3876375" y="4197375"/>
              <a:ext cx="152125" cy="141000"/>
            </a:xfrm>
            <a:custGeom>
              <a:avLst/>
              <a:gdLst/>
              <a:ahLst/>
              <a:cxnLst/>
              <a:rect l="l" t="t" r="r" b="b"/>
              <a:pathLst>
                <a:path w="6085" h="5640" extrusionOk="0">
                  <a:moveTo>
                    <a:pt x="3596" y="0"/>
                  </a:moveTo>
                  <a:lnTo>
                    <a:pt x="1215" y="1632"/>
                  </a:lnTo>
                  <a:cubicBezTo>
                    <a:pt x="250" y="2286"/>
                    <a:pt x="0" y="3596"/>
                    <a:pt x="655" y="4549"/>
                  </a:cubicBezTo>
                  <a:lnTo>
                    <a:pt x="774" y="4715"/>
                  </a:lnTo>
                  <a:cubicBezTo>
                    <a:pt x="1175" y="5316"/>
                    <a:pt x="1834" y="5640"/>
                    <a:pt x="2508" y="5640"/>
                  </a:cubicBezTo>
                  <a:cubicBezTo>
                    <a:pt x="2915" y="5640"/>
                    <a:pt x="3328" y="5522"/>
                    <a:pt x="3691" y="5275"/>
                  </a:cubicBezTo>
                  <a:lnTo>
                    <a:pt x="6084" y="3644"/>
                  </a:lnTo>
                  <a:lnTo>
                    <a:pt x="3596" y="0"/>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724" name="Google Shape;7724;p75"/>
            <p:cNvSpPr/>
            <p:nvPr/>
          </p:nvSpPr>
          <p:spPr>
            <a:xfrm>
              <a:off x="3979050" y="4138825"/>
              <a:ext cx="152125" cy="141025"/>
            </a:xfrm>
            <a:custGeom>
              <a:avLst/>
              <a:gdLst/>
              <a:ahLst/>
              <a:cxnLst/>
              <a:rect l="l" t="t" r="r" b="b"/>
              <a:pathLst>
                <a:path w="6085" h="5641" extrusionOk="0">
                  <a:moveTo>
                    <a:pt x="3578" y="1"/>
                  </a:moveTo>
                  <a:cubicBezTo>
                    <a:pt x="3170" y="1"/>
                    <a:pt x="2757" y="119"/>
                    <a:pt x="2394" y="366"/>
                  </a:cubicBezTo>
                  <a:lnTo>
                    <a:pt x="1" y="1997"/>
                  </a:lnTo>
                  <a:lnTo>
                    <a:pt x="2477" y="5640"/>
                  </a:lnTo>
                  <a:lnTo>
                    <a:pt x="4870" y="4009"/>
                  </a:lnTo>
                  <a:cubicBezTo>
                    <a:pt x="5835" y="3354"/>
                    <a:pt x="6085" y="2045"/>
                    <a:pt x="5430" y="1092"/>
                  </a:cubicBezTo>
                  <a:lnTo>
                    <a:pt x="5323" y="926"/>
                  </a:lnTo>
                  <a:cubicBezTo>
                    <a:pt x="4915" y="325"/>
                    <a:pt x="4252" y="1"/>
                    <a:pt x="357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725" name="Google Shape;7725;p75"/>
            <p:cNvSpPr/>
            <p:nvPr/>
          </p:nvSpPr>
          <p:spPr>
            <a:xfrm>
              <a:off x="3831725" y="4488350"/>
              <a:ext cx="268200" cy="266925"/>
            </a:xfrm>
            <a:custGeom>
              <a:avLst/>
              <a:gdLst/>
              <a:ahLst/>
              <a:cxnLst/>
              <a:rect l="l" t="t" r="r" b="b"/>
              <a:pathLst>
                <a:path w="10728" h="10677" extrusionOk="0">
                  <a:moveTo>
                    <a:pt x="5007" y="0"/>
                  </a:moveTo>
                  <a:cubicBezTo>
                    <a:pt x="4823" y="0"/>
                    <a:pt x="4676" y="135"/>
                    <a:pt x="4644" y="327"/>
                  </a:cubicBezTo>
                  <a:lnTo>
                    <a:pt x="4191" y="3804"/>
                  </a:lnTo>
                  <a:lnTo>
                    <a:pt x="715" y="3339"/>
                  </a:lnTo>
                  <a:cubicBezTo>
                    <a:pt x="700" y="3338"/>
                    <a:pt x="685" y="3337"/>
                    <a:pt x="670" y="3337"/>
                  </a:cubicBezTo>
                  <a:cubicBezTo>
                    <a:pt x="485" y="3337"/>
                    <a:pt x="320" y="3473"/>
                    <a:pt x="298" y="3661"/>
                  </a:cubicBezTo>
                  <a:lnTo>
                    <a:pt x="24" y="5637"/>
                  </a:lnTo>
                  <a:cubicBezTo>
                    <a:pt x="0" y="5840"/>
                    <a:pt x="143" y="6030"/>
                    <a:pt x="345" y="6054"/>
                  </a:cubicBezTo>
                  <a:lnTo>
                    <a:pt x="3834" y="6518"/>
                  </a:lnTo>
                  <a:lnTo>
                    <a:pt x="3370" y="9995"/>
                  </a:lnTo>
                  <a:cubicBezTo>
                    <a:pt x="3346" y="10197"/>
                    <a:pt x="3489" y="10388"/>
                    <a:pt x="3691" y="10412"/>
                  </a:cubicBezTo>
                  <a:lnTo>
                    <a:pt x="5668" y="10674"/>
                  </a:lnTo>
                  <a:cubicBezTo>
                    <a:pt x="5682" y="10675"/>
                    <a:pt x="5697" y="10676"/>
                    <a:pt x="5712" y="10676"/>
                  </a:cubicBezTo>
                  <a:cubicBezTo>
                    <a:pt x="5897" y="10676"/>
                    <a:pt x="6062" y="10540"/>
                    <a:pt x="6084" y="10352"/>
                  </a:cubicBezTo>
                  <a:lnTo>
                    <a:pt x="6537" y="6876"/>
                  </a:lnTo>
                  <a:lnTo>
                    <a:pt x="10025" y="7328"/>
                  </a:lnTo>
                  <a:cubicBezTo>
                    <a:pt x="10045" y="7331"/>
                    <a:pt x="10065" y="7333"/>
                    <a:pt x="10084" y="7333"/>
                  </a:cubicBezTo>
                  <a:cubicBezTo>
                    <a:pt x="10263" y="7333"/>
                    <a:pt x="10420" y="7189"/>
                    <a:pt x="10442" y="7007"/>
                  </a:cubicBezTo>
                  <a:lnTo>
                    <a:pt x="10704" y="5042"/>
                  </a:lnTo>
                  <a:cubicBezTo>
                    <a:pt x="10728" y="4828"/>
                    <a:pt x="10585" y="4649"/>
                    <a:pt x="10382" y="4613"/>
                  </a:cubicBezTo>
                  <a:lnTo>
                    <a:pt x="6906" y="4161"/>
                  </a:lnTo>
                  <a:lnTo>
                    <a:pt x="7358" y="684"/>
                  </a:lnTo>
                  <a:cubicBezTo>
                    <a:pt x="7382" y="482"/>
                    <a:pt x="7239" y="291"/>
                    <a:pt x="7037" y="256"/>
                  </a:cubicBezTo>
                  <a:lnTo>
                    <a:pt x="5072" y="6"/>
                  </a:lnTo>
                  <a:cubicBezTo>
                    <a:pt x="5050" y="2"/>
                    <a:pt x="5028" y="0"/>
                    <a:pt x="5007"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726" name="Google Shape;7726;p75"/>
            <p:cNvSpPr/>
            <p:nvPr/>
          </p:nvSpPr>
          <p:spPr>
            <a:xfrm>
              <a:off x="2694375" y="921250"/>
              <a:ext cx="271475" cy="338100"/>
            </a:xfrm>
            <a:custGeom>
              <a:avLst/>
              <a:gdLst/>
              <a:ahLst/>
              <a:cxnLst/>
              <a:rect l="l" t="t" r="r" b="b"/>
              <a:pathLst>
                <a:path w="10859" h="13524" extrusionOk="0">
                  <a:moveTo>
                    <a:pt x="4164" y="435"/>
                  </a:moveTo>
                  <a:cubicBezTo>
                    <a:pt x="4452" y="435"/>
                    <a:pt x="4735" y="607"/>
                    <a:pt x="4787" y="994"/>
                  </a:cubicBezTo>
                  <a:cubicBezTo>
                    <a:pt x="4822" y="1196"/>
                    <a:pt x="4763" y="1387"/>
                    <a:pt x="4632" y="1541"/>
                  </a:cubicBezTo>
                  <a:lnTo>
                    <a:pt x="3846" y="1684"/>
                  </a:lnTo>
                  <a:cubicBezTo>
                    <a:pt x="3668" y="1589"/>
                    <a:pt x="3548" y="1422"/>
                    <a:pt x="3513" y="1232"/>
                  </a:cubicBezTo>
                  <a:cubicBezTo>
                    <a:pt x="3398" y="732"/>
                    <a:pt x="3785" y="435"/>
                    <a:pt x="4164" y="435"/>
                  </a:cubicBezTo>
                  <a:close/>
                  <a:moveTo>
                    <a:pt x="7857" y="2749"/>
                  </a:moveTo>
                  <a:cubicBezTo>
                    <a:pt x="8127" y="2749"/>
                    <a:pt x="8353" y="2930"/>
                    <a:pt x="8406" y="3208"/>
                  </a:cubicBezTo>
                  <a:lnTo>
                    <a:pt x="9787" y="10769"/>
                  </a:lnTo>
                  <a:cubicBezTo>
                    <a:pt x="9847" y="11054"/>
                    <a:pt x="9644" y="11340"/>
                    <a:pt x="9359" y="11400"/>
                  </a:cubicBezTo>
                  <a:lnTo>
                    <a:pt x="3084" y="12543"/>
                  </a:lnTo>
                  <a:cubicBezTo>
                    <a:pt x="3049" y="12550"/>
                    <a:pt x="3014" y="12553"/>
                    <a:pt x="2980" y="12553"/>
                  </a:cubicBezTo>
                  <a:cubicBezTo>
                    <a:pt x="2722" y="12553"/>
                    <a:pt x="2495" y="12365"/>
                    <a:pt x="2453" y="12102"/>
                  </a:cubicBezTo>
                  <a:lnTo>
                    <a:pt x="1072" y="4530"/>
                  </a:lnTo>
                  <a:cubicBezTo>
                    <a:pt x="1012" y="4232"/>
                    <a:pt x="1215" y="3958"/>
                    <a:pt x="1512" y="3899"/>
                  </a:cubicBezTo>
                  <a:lnTo>
                    <a:pt x="2263" y="3768"/>
                  </a:lnTo>
                  <a:cubicBezTo>
                    <a:pt x="2294" y="3977"/>
                    <a:pt x="2481" y="4122"/>
                    <a:pt x="2688" y="4122"/>
                  </a:cubicBezTo>
                  <a:cubicBezTo>
                    <a:pt x="2716" y="4122"/>
                    <a:pt x="2745" y="4119"/>
                    <a:pt x="2775" y="4113"/>
                  </a:cubicBezTo>
                  <a:lnTo>
                    <a:pt x="6680" y="3399"/>
                  </a:lnTo>
                  <a:cubicBezTo>
                    <a:pt x="6906" y="3363"/>
                    <a:pt x="7073" y="3125"/>
                    <a:pt x="7025" y="2899"/>
                  </a:cubicBezTo>
                  <a:lnTo>
                    <a:pt x="7763" y="2756"/>
                  </a:lnTo>
                  <a:cubicBezTo>
                    <a:pt x="7795" y="2751"/>
                    <a:pt x="7826" y="2749"/>
                    <a:pt x="7857" y="2749"/>
                  </a:cubicBezTo>
                  <a:close/>
                  <a:moveTo>
                    <a:pt x="4145" y="0"/>
                  </a:moveTo>
                  <a:cubicBezTo>
                    <a:pt x="4082" y="0"/>
                    <a:pt x="4018" y="6"/>
                    <a:pt x="3953" y="17"/>
                  </a:cubicBezTo>
                  <a:cubicBezTo>
                    <a:pt x="3358" y="136"/>
                    <a:pt x="2965" y="708"/>
                    <a:pt x="3084" y="1303"/>
                  </a:cubicBezTo>
                  <a:cubicBezTo>
                    <a:pt x="3108" y="1482"/>
                    <a:pt x="3179" y="1637"/>
                    <a:pt x="3298" y="1779"/>
                  </a:cubicBezTo>
                  <a:lnTo>
                    <a:pt x="2525" y="1922"/>
                  </a:lnTo>
                  <a:cubicBezTo>
                    <a:pt x="2203" y="1982"/>
                    <a:pt x="1989" y="2291"/>
                    <a:pt x="2048" y="2601"/>
                  </a:cubicBezTo>
                  <a:lnTo>
                    <a:pt x="2096" y="2887"/>
                  </a:lnTo>
                  <a:lnTo>
                    <a:pt x="810" y="3125"/>
                  </a:lnTo>
                  <a:cubicBezTo>
                    <a:pt x="322" y="3208"/>
                    <a:pt x="0" y="3673"/>
                    <a:pt x="96" y="4161"/>
                  </a:cubicBezTo>
                  <a:lnTo>
                    <a:pt x="1667" y="12793"/>
                  </a:lnTo>
                  <a:cubicBezTo>
                    <a:pt x="1751" y="13223"/>
                    <a:pt x="2122" y="13524"/>
                    <a:pt x="2543" y="13524"/>
                  </a:cubicBezTo>
                  <a:cubicBezTo>
                    <a:pt x="2600" y="13524"/>
                    <a:pt x="2657" y="13518"/>
                    <a:pt x="2715" y="13507"/>
                  </a:cubicBezTo>
                  <a:lnTo>
                    <a:pt x="10049" y="12174"/>
                  </a:lnTo>
                  <a:cubicBezTo>
                    <a:pt x="10537" y="12078"/>
                    <a:pt x="10859" y="11614"/>
                    <a:pt x="10764" y="11126"/>
                  </a:cubicBezTo>
                  <a:lnTo>
                    <a:pt x="9192" y="2506"/>
                  </a:lnTo>
                  <a:cubicBezTo>
                    <a:pt x="9107" y="2069"/>
                    <a:pt x="8727" y="1766"/>
                    <a:pt x="8299" y="1766"/>
                  </a:cubicBezTo>
                  <a:cubicBezTo>
                    <a:pt x="8248" y="1766"/>
                    <a:pt x="8196" y="1771"/>
                    <a:pt x="8144" y="1779"/>
                  </a:cubicBezTo>
                  <a:lnTo>
                    <a:pt x="6870" y="2018"/>
                  </a:lnTo>
                  <a:lnTo>
                    <a:pt x="6823" y="1744"/>
                  </a:lnTo>
                  <a:cubicBezTo>
                    <a:pt x="6770" y="1458"/>
                    <a:pt x="6520" y="1258"/>
                    <a:pt x="6248" y="1258"/>
                  </a:cubicBezTo>
                  <a:cubicBezTo>
                    <a:pt x="6214" y="1258"/>
                    <a:pt x="6179" y="1261"/>
                    <a:pt x="6144" y="1268"/>
                  </a:cubicBezTo>
                  <a:lnTo>
                    <a:pt x="5192" y="1434"/>
                  </a:lnTo>
                  <a:cubicBezTo>
                    <a:pt x="5239" y="1268"/>
                    <a:pt x="5251" y="1089"/>
                    <a:pt x="5215" y="922"/>
                  </a:cubicBezTo>
                  <a:cubicBezTo>
                    <a:pt x="5130" y="381"/>
                    <a:pt x="4667" y="0"/>
                    <a:pt x="4145"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727" name="Google Shape;7727;p75"/>
            <p:cNvSpPr/>
            <p:nvPr/>
          </p:nvSpPr>
          <p:spPr>
            <a:xfrm>
              <a:off x="2742600" y="1043050"/>
              <a:ext cx="46625" cy="38675"/>
            </a:xfrm>
            <a:custGeom>
              <a:avLst/>
              <a:gdLst/>
              <a:ahLst/>
              <a:cxnLst/>
              <a:rect l="l" t="t" r="r" b="b"/>
              <a:pathLst>
                <a:path w="1865" h="1547" extrusionOk="0">
                  <a:moveTo>
                    <a:pt x="1023" y="1"/>
                  </a:moveTo>
                  <a:cubicBezTo>
                    <a:pt x="976" y="1"/>
                    <a:pt x="929" y="5"/>
                    <a:pt x="881" y="15"/>
                  </a:cubicBezTo>
                  <a:cubicBezTo>
                    <a:pt x="191" y="134"/>
                    <a:pt x="0" y="1015"/>
                    <a:pt x="572" y="1408"/>
                  </a:cubicBezTo>
                  <a:cubicBezTo>
                    <a:pt x="708" y="1504"/>
                    <a:pt x="857" y="1547"/>
                    <a:pt x="1002" y="1547"/>
                  </a:cubicBezTo>
                  <a:cubicBezTo>
                    <a:pt x="1451" y="1547"/>
                    <a:pt x="1864" y="1138"/>
                    <a:pt x="1774" y="634"/>
                  </a:cubicBezTo>
                  <a:cubicBezTo>
                    <a:pt x="1701" y="266"/>
                    <a:pt x="1377" y="1"/>
                    <a:pt x="102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728" name="Google Shape;7728;p75"/>
            <p:cNvSpPr/>
            <p:nvPr/>
          </p:nvSpPr>
          <p:spPr>
            <a:xfrm>
              <a:off x="2795450" y="1031775"/>
              <a:ext cx="96450" cy="33875"/>
            </a:xfrm>
            <a:custGeom>
              <a:avLst/>
              <a:gdLst/>
              <a:ahLst/>
              <a:cxnLst/>
              <a:rect l="l" t="t" r="r" b="b"/>
              <a:pathLst>
                <a:path w="3858" h="1355" extrusionOk="0">
                  <a:moveTo>
                    <a:pt x="3263" y="1"/>
                  </a:moveTo>
                  <a:cubicBezTo>
                    <a:pt x="3227" y="1"/>
                    <a:pt x="3189" y="5"/>
                    <a:pt x="3149" y="14"/>
                  </a:cubicBezTo>
                  <a:lnTo>
                    <a:pt x="553" y="490"/>
                  </a:lnTo>
                  <a:cubicBezTo>
                    <a:pt x="0" y="580"/>
                    <a:pt x="121" y="1354"/>
                    <a:pt x="621" y="1354"/>
                  </a:cubicBezTo>
                  <a:cubicBezTo>
                    <a:pt x="649" y="1354"/>
                    <a:pt x="678" y="1352"/>
                    <a:pt x="708" y="1347"/>
                  </a:cubicBezTo>
                  <a:lnTo>
                    <a:pt x="3292" y="871"/>
                  </a:lnTo>
                  <a:cubicBezTo>
                    <a:pt x="3858" y="793"/>
                    <a:pt x="3761" y="1"/>
                    <a:pt x="326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729" name="Google Shape;7729;p75"/>
            <p:cNvSpPr/>
            <p:nvPr/>
          </p:nvSpPr>
          <p:spPr>
            <a:xfrm>
              <a:off x="2752425" y="1097000"/>
              <a:ext cx="46600" cy="38650"/>
            </a:xfrm>
            <a:custGeom>
              <a:avLst/>
              <a:gdLst/>
              <a:ahLst/>
              <a:cxnLst/>
              <a:rect l="l" t="t" r="r" b="b"/>
              <a:pathLst>
                <a:path w="1864" h="1546" extrusionOk="0">
                  <a:moveTo>
                    <a:pt x="1014" y="1"/>
                  </a:moveTo>
                  <a:cubicBezTo>
                    <a:pt x="970" y="1"/>
                    <a:pt x="926" y="4"/>
                    <a:pt x="881" y="12"/>
                  </a:cubicBezTo>
                  <a:cubicBezTo>
                    <a:pt x="203" y="131"/>
                    <a:pt x="0" y="1012"/>
                    <a:pt x="572" y="1405"/>
                  </a:cubicBezTo>
                  <a:cubicBezTo>
                    <a:pt x="710" y="1502"/>
                    <a:pt x="860" y="1545"/>
                    <a:pt x="1007" y="1545"/>
                  </a:cubicBezTo>
                  <a:cubicBezTo>
                    <a:pt x="1454" y="1545"/>
                    <a:pt x="1864" y="1142"/>
                    <a:pt x="1774" y="631"/>
                  </a:cubicBezTo>
                  <a:cubicBezTo>
                    <a:pt x="1700" y="259"/>
                    <a:pt x="1378" y="1"/>
                    <a:pt x="101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730" name="Google Shape;7730;p75"/>
            <p:cNvSpPr/>
            <p:nvPr/>
          </p:nvSpPr>
          <p:spPr>
            <a:xfrm>
              <a:off x="2806300" y="1085650"/>
              <a:ext cx="94075" cy="33725"/>
            </a:xfrm>
            <a:custGeom>
              <a:avLst/>
              <a:gdLst/>
              <a:ahLst/>
              <a:cxnLst/>
              <a:rect l="l" t="t" r="r" b="b"/>
              <a:pathLst>
                <a:path w="3763" h="1349" extrusionOk="0">
                  <a:moveTo>
                    <a:pt x="3143" y="0"/>
                  </a:moveTo>
                  <a:cubicBezTo>
                    <a:pt x="3131" y="0"/>
                    <a:pt x="3120" y="1"/>
                    <a:pt x="3108" y="2"/>
                  </a:cubicBezTo>
                  <a:lnTo>
                    <a:pt x="512" y="478"/>
                  </a:lnTo>
                  <a:cubicBezTo>
                    <a:pt x="0" y="618"/>
                    <a:pt x="125" y="1348"/>
                    <a:pt x="631" y="1348"/>
                  </a:cubicBezTo>
                  <a:cubicBezTo>
                    <a:pt x="643" y="1348"/>
                    <a:pt x="655" y="1348"/>
                    <a:pt x="667" y="1347"/>
                  </a:cubicBezTo>
                  <a:lnTo>
                    <a:pt x="3262" y="871"/>
                  </a:lnTo>
                  <a:cubicBezTo>
                    <a:pt x="3763" y="731"/>
                    <a:pt x="3638" y="0"/>
                    <a:pt x="3143"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731" name="Google Shape;7731;p75"/>
            <p:cNvSpPr/>
            <p:nvPr/>
          </p:nvSpPr>
          <p:spPr>
            <a:xfrm>
              <a:off x="2763125" y="1154450"/>
              <a:ext cx="46550" cy="38900"/>
            </a:xfrm>
            <a:custGeom>
              <a:avLst/>
              <a:gdLst/>
              <a:ahLst/>
              <a:cxnLst/>
              <a:rect l="l" t="t" r="r" b="b"/>
              <a:pathLst>
                <a:path w="1862" h="1556" extrusionOk="0">
                  <a:moveTo>
                    <a:pt x="1002" y="1"/>
                  </a:moveTo>
                  <a:cubicBezTo>
                    <a:pt x="959" y="1"/>
                    <a:pt x="914" y="4"/>
                    <a:pt x="870" y="12"/>
                  </a:cubicBezTo>
                  <a:cubicBezTo>
                    <a:pt x="191" y="131"/>
                    <a:pt x="1" y="1012"/>
                    <a:pt x="560" y="1417"/>
                  </a:cubicBezTo>
                  <a:cubicBezTo>
                    <a:pt x="700" y="1513"/>
                    <a:pt x="851" y="1556"/>
                    <a:pt x="997" y="1556"/>
                  </a:cubicBezTo>
                  <a:cubicBezTo>
                    <a:pt x="1451" y="1556"/>
                    <a:pt x="1862" y="1147"/>
                    <a:pt x="1763" y="643"/>
                  </a:cubicBezTo>
                  <a:cubicBezTo>
                    <a:pt x="1699" y="260"/>
                    <a:pt x="1369"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732" name="Google Shape;7732;p75"/>
            <p:cNvSpPr/>
            <p:nvPr/>
          </p:nvSpPr>
          <p:spPr>
            <a:xfrm>
              <a:off x="2816575" y="1143050"/>
              <a:ext cx="94925" cy="34125"/>
            </a:xfrm>
            <a:custGeom>
              <a:avLst/>
              <a:gdLst/>
              <a:ahLst/>
              <a:cxnLst/>
              <a:rect l="l" t="t" r="r" b="b"/>
              <a:pathLst>
                <a:path w="3797" h="1365" extrusionOk="0">
                  <a:moveTo>
                    <a:pt x="3172" y="0"/>
                  </a:moveTo>
                  <a:cubicBezTo>
                    <a:pt x="3153" y="0"/>
                    <a:pt x="3133" y="1"/>
                    <a:pt x="3113" y="4"/>
                  </a:cubicBezTo>
                  <a:lnTo>
                    <a:pt x="518" y="480"/>
                  </a:lnTo>
                  <a:cubicBezTo>
                    <a:pt x="1" y="606"/>
                    <a:pt x="116" y="1364"/>
                    <a:pt x="616" y="1364"/>
                  </a:cubicBezTo>
                  <a:cubicBezTo>
                    <a:pt x="634" y="1364"/>
                    <a:pt x="653" y="1363"/>
                    <a:pt x="673" y="1361"/>
                  </a:cubicBezTo>
                  <a:lnTo>
                    <a:pt x="3280" y="885"/>
                  </a:lnTo>
                  <a:cubicBezTo>
                    <a:pt x="3797" y="747"/>
                    <a:pt x="3682" y="0"/>
                    <a:pt x="317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733" name="Google Shape;7733;p75"/>
            <p:cNvSpPr/>
            <p:nvPr/>
          </p:nvSpPr>
          <p:spPr>
            <a:xfrm>
              <a:off x="2718475" y="1393950"/>
              <a:ext cx="194100" cy="173950"/>
            </a:xfrm>
            <a:custGeom>
              <a:avLst/>
              <a:gdLst/>
              <a:ahLst/>
              <a:cxnLst/>
              <a:rect l="l" t="t" r="r" b="b"/>
              <a:pathLst>
                <a:path w="7764" h="6958" extrusionOk="0">
                  <a:moveTo>
                    <a:pt x="3923" y="1"/>
                  </a:moveTo>
                  <a:cubicBezTo>
                    <a:pt x="2893" y="1"/>
                    <a:pt x="1881" y="465"/>
                    <a:pt x="1215" y="1338"/>
                  </a:cubicBezTo>
                  <a:lnTo>
                    <a:pt x="6954" y="4969"/>
                  </a:lnTo>
                  <a:cubicBezTo>
                    <a:pt x="7764" y="3398"/>
                    <a:pt x="7240" y="1469"/>
                    <a:pt x="5752" y="528"/>
                  </a:cubicBezTo>
                  <a:cubicBezTo>
                    <a:pt x="5184" y="173"/>
                    <a:pt x="4550" y="1"/>
                    <a:pt x="3923" y="1"/>
                  </a:cubicBezTo>
                  <a:close/>
                  <a:moveTo>
                    <a:pt x="810" y="1993"/>
                  </a:moveTo>
                  <a:cubicBezTo>
                    <a:pt x="1" y="3553"/>
                    <a:pt x="525" y="5481"/>
                    <a:pt x="2013" y="6434"/>
                  </a:cubicBezTo>
                  <a:cubicBezTo>
                    <a:pt x="2577" y="6788"/>
                    <a:pt x="3207" y="6958"/>
                    <a:pt x="3830" y="6958"/>
                  </a:cubicBezTo>
                  <a:cubicBezTo>
                    <a:pt x="4864" y="6958"/>
                    <a:pt x="5881" y="6489"/>
                    <a:pt x="6549" y="5612"/>
                  </a:cubicBezTo>
                  <a:lnTo>
                    <a:pt x="810" y="1993"/>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734" name="Google Shape;7734;p75"/>
            <p:cNvSpPr/>
            <p:nvPr/>
          </p:nvSpPr>
          <p:spPr>
            <a:xfrm>
              <a:off x="3082225" y="1020500"/>
              <a:ext cx="151825" cy="141000"/>
            </a:xfrm>
            <a:custGeom>
              <a:avLst/>
              <a:gdLst/>
              <a:ahLst/>
              <a:cxnLst/>
              <a:rect l="l" t="t" r="r" b="b"/>
              <a:pathLst>
                <a:path w="6073" h="5640" extrusionOk="0">
                  <a:moveTo>
                    <a:pt x="3596" y="0"/>
                  </a:moveTo>
                  <a:lnTo>
                    <a:pt x="1203" y="1631"/>
                  </a:lnTo>
                  <a:cubicBezTo>
                    <a:pt x="250" y="2286"/>
                    <a:pt x="0" y="3596"/>
                    <a:pt x="655" y="4560"/>
                  </a:cubicBezTo>
                  <a:lnTo>
                    <a:pt x="762" y="4715"/>
                  </a:lnTo>
                  <a:cubicBezTo>
                    <a:pt x="1170" y="5316"/>
                    <a:pt x="1833" y="5640"/>
                    <a:pt x="2507" y="5640"/>
                  </a:cubicBezTo>
                  <a:cubicBezTo>
                    <a:pt x="2915" y="5640"/>
                    <a:pt x="3328" y="5521"/>
                    <a:pt x="3691" y="5275"/>
                  </a:cubicBezTo>
                  <a:lnTo>
                    <a:pt x="6072" y="3644"/>
                  </a:lnTo>
                  <a:lnTo>
                    <a:pt x="3596" y="0"/>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735" name="Google Shape;7735;p75"/>
            <p:cNvSpPr/>
            <p:nvPr/>
          </p:nvSpPr>
          <p:spPr>
            <a:xfrm>
              <a:off x="3184900" y="962250"/>
              <a:ext cx="152125" cy="140725"/>
            </a:xfrm>
            <a:custGeom>
              <a:avLst/>
              <a:gdLst/>
              <a:ahLst/>
              <a:cxnLst/>
              <a:rect l="l" t="t" r="r" b="b"/>
              <a:pathLst>
                <a:path w="6085" h="5629" extrusionOk="0">
                  <a:moveTo>
                    <a:pt x="3578" y="1"/>
                  </a:moveTo>
                  <a:cubicBezTo>
                    <a:pt x="3170" y="1"/>
                    <a:pt x="2757" y="119"/>
                    <a:pt x="2394" y="366"/>
                  </a:cubicBezTo>
                  <a:lnTo>
                    <a:pt x="1" y="1985"/>
                  </a:lnTo>
                  <a:lnTo>
                    <a:pt x="2477" y="5628"/>
                  </a:lnTo>
                  <a:lnTo>
                    <a:pt x="4871" y="4009"/>
                  </a:lnTo>
                  <a:cubicBezTo>
                    <a:pt x="5835" y="3354"/>
                    <a:pt x="6085" y="2044"/>
                    <a:pt x="5430" y="1080"/>
                  </a:cubicBezTo>
                  <a:lnTo>
                    <a:pt x="5323" y="925"/>
                  </a:lnTo>
                  <a:cubicBezTo>
                    <a:pt x="4915" y="324"/>
                    <a:pt x="4252" y="1"/>
                    <a:pt x="357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736" name="Google Shape;7736;p75"/>
            <p:cNvSpPr/>
            <p:nvPr/>
          </p:nvSpPr>
          <p:spPr>
            <a:xfrm>
              <a:off x="3037575" y="1311750"/>
              <a:ext cx="267900" cy="266650"/>
            </a:xfrm>
            <a:custGeom>
              <a:avLst/>
              <a:gdLst/>
              <a:ahLst/>
              <a:cxnLst/>
              <a:rect l="l" t="t" r="r" b="b"/>
              <a:pathLst>
                <a:path w="10716" h="10666" extrusionOk="0">
                  <a:moveTo>
                    <a:pt x="4998" y="1"/>
                  </a:moveTo>
                  <a:cubicBezTo>
                    <a:pt x="4820" y="1"/>
                    <a:pt x="4665" y="136"/>
                    <a:pt x="4644" y="328"/>
                  </a:cubicBezTo>
                  <a:lnTo>
                    <a:pt x="4191" y="3805"/>
                  </a:lnTo>
                  <a:lnTo>
                    <a:pt x="703" y="3340"/>
                  </a:lnTo>
                  <a:cubicBezTo>
                    <a:pt x="688" y="3338"/>
                    <a:pt x="673" y="3338"/>
                    <a:pt x="659" y="3338"/>
                  </a:cubicBezTo>
                  <a:cubicBezTo>
                    <a:pt x="473" y="3338"/>
                    <a:pt x="308" y="3474"/>
                    <a:pt x="286" y="3662"/>
                  </a:cubicBezTo>
                  <a:lnTo>
                    <a:pt x="24" y="5638"/>
                  </a:lnTo>
                  <a:cubicBezTo>
                    <a:pt x="0" y="5840"/>
                    <a:pt x="143" y="6031"/>
                    <a:pt x="346" y="6055"/>
                  </a:cubicBezTo>
                  <a:lnTo>
                    <a:pt x="346" y="6043"/>
                  </a:lnTo>
                  <a:lnTo>
                    <a:pt x="3834" y="6507"/>
                  </a:lnTo>
                  <a:lnTo>
                    <a:pt x="3370" y="9984"/>
                  </a:lnTo>
                  <a:cubicBezTo>
                    <a:pt x="3334" y="10186"/>
                    <a:pt x="3477" y="10377"/>
                    <a:pt x="3691" y="10401"/>
                  </a:cubicBezTo>
                  <a:lnTo>
                    <a:pt x="5656" y="10663"/>
                  </a:lnTo>
                  <a:cubicBezTo>
                    <a:pt x="5671" y="10664"/>
                    <a:pt x="5685" y="10665"/>
                    <a:pt x="5700" y="10665"/>
                  </a:cubicBezTo>
                  <a:cubicBezTo>
                    <a:pt x="5885" y="10665"/>
                    <a:pt x="6050" y="10529"/>
                    <a:pt x="6072" y="10341"/>
                  </a:cubicBezTo>
                  <a:lnTo>
                    <a:pt x="6537" y="6864"/>
                  </a:lnTo>
                  <a:lnTo>
                    <a:pt x="10013" y="7329"/>
                  </a:lnTo>
                  <a:cubicBezTo>
                    <a:pt x="10028" y="7331"/>
                    <a:pt x="10043" y="7331"/>
                    <a:pt x="10058" y="7331"/>
                  </a:cubicBezTo>
                  <a:cubicBezTo>
                    <a:pt x="10243" y="7331"/>
                    <a:pt x="10408" y="7195"/>
                    <a:pt x="10430" y="7007"/>
                  </a:cubicBezTo>
                  <a:lnTo>
                    <a:pt x="10692" y="5031"/>
                  </a:lnTo>
                  <a:cubicBezTo>
                    <a:pt x="10716" y="4828"/>
                    <a:pt x="10573" y="4638"/>
                    <a:pt x="10371" y="4614"/>
                  </a:cubicBezTo>
                  <a:lnTo>
                    <a:pt x="6894" y="4150"/>
                  </a:lnTo>
                  <a:lnTo>
                    <a:pt x="7358" y="673"/>
                  </a:lnTo>
                  <a:cubicBezTo>
                    <a:pt x="7382" y="471"/>
                    <a:pt x="7239" y="280"/>
                    <a:pt x="7037" y="256"/>
                  </a:cubicBezTo>
                  <a:lnTo>
                    <a:pt x="5060" y="6"/>
                  </a:lnTo>
                  <a:cubicBezTo>
                    <a:pt x="5040" y="3"/>
                    <a:pt x="5019" y="1"/>
                    <a:pt x="499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737" name="Google Shape;7737;p75"/>
            <p:cNvSpPr/>
            <p:nvPr/>
          </p:nvSpPr>
          <p:spPr>
            <a:xfrm>
              <a:off x="2694675" y="1715600"/>
              <a:ext cx="271175" cy="338100"/>
            </a:xfrm>
            <a:custGeom>
              <a:avLst/>
              <a:gdLst/>
              <a:ahLst/>
              <a:cxnLst/>
              <a:rect l="l" t="t" r="r" b="b"/>
              <a:pathLst>
                <a:path w="10847" h="13524" extrusionOk="0">
                  <a:moveTo>
                    <a:pt x="4148" y="429"/>
                  </a:moveTo>
                  <a:cubicBezTo>
                    <a:pt x="4437" y="429"/>
                    <a:pt x="4723" y="604"/>
                    <a:pt x="4775" y="997"/>
                  </a:cubicBezTo>
                  <a:cubicBezTo>
                    <a:pt x="4810" y="1188"/>
                    <a:pt x="4751" y="1390"/>
                    <a:pt x="4620" y="1533"/>
                  </a:cubicBezTo>
                  <a:lnTo>
                    <a:pt x="3834" y="1688"/>
                  </a:lnTo>
                  <a:cubicBezTo>
                    <a:pt x="3656" y="1593"/>
                    <a:pt x="3536" y="1426"/>
                    <a:pt x="3501" y="1224"/>
                  </a:cubicBezTo>
                  <a:cubicBezTo>
                    <a:pt x="3386" y="725"/>
                    <a:pt x="3770" y="429"/>
                    <a:pt x="4148" y="429"/>
                  </a:cubicBezTo>
                  <a:close/>
                  <a:moveTo>
                    <a:pt x="7843" y="2740"/>
                  </a:moveTo>
                  <a:cubicBezTo>
                    <a:pt x="8105" y="2740"/>
                    <a:pt x="8341" y="2921"/>
                    <a:pt x="8394" y="3188"/>
                  </a:cubicBezTo>
                  <a:lnTo>
                    <a:pt x="9775" y="10761"/>
                  </a:lnTo>
                  <a:cubicBezTo>
                    <a:pt x="9835" y="11058"/>
                    <a:pt x="9632" y="11344"/>
                    <a:pt x="9347" y="11392"/>
                  </a:cubicBezTo>
                  <a:lnTo>
                    <a:pt x="3072" y="12535"/>
                  </a:lnTo>
                  <a:cubicBezTo>
                    <a:pt x="3037" y="12542"/>
                    <a:pt x="3002" y="12545"/>
                    <a:pt x="2968" y="12545"/>
                  </a:cubicBezTo>
                  <a:cubicBezTo>
                    <a:pt x="2710" y="12545"/>
                    <a:pt x="2483" y="12357"/>
                    <a:pt x="2441" y="12094"/>
                  </a:cubicBezTo>
                  <a:lnTo>
                    <a:pt x="1060" y="4534"/>
                  </a:lnTo>
                  <a:cubicBezTo>
                    <a:pt x="1000" y="4236"/>
                    <a:pt x="1203" y="3950"/>
                    <a:pt x="1500" y="3903"/>
                  </a:cubicBezTo>
                  <a:lnTo>
                    <a:pt x="2251" y="3760"/>
                  </a:lnTo>
                  <a:cubicBezTo>
                    <a:pt x="2283" y="3975"/>
                    <a:pt x="2471" y="4122"/>
                    <a:pt x="2682" y="4122"/>
                  </a:cubicBezTo>
                  <a:cubicBezTo>
                    <a:pt x="2705" y="4122"/>
                    <a:pt x="2728" y="4120"/>
                    <a:pt x="2751" y="4117"/>
                  </a:cubicBezTo>
                  <a:lnTo>
                    <a:pt x="6668" y="3391"/>
                  </a:lnTo>
                  <a:cubicBezTo>
                    <a:pt x="6894" y="3355"/>
                    <a:pt x="7061" y="3129"/>
                    <a:pt x="7013" y="2890"/>
                  </a:cubicBezTo>
                  <a:lnTo>
                    <a:pt x="7751" y="2748"/>
                  </a:lnTo>
                  <a:cubicBezTo>
                    <a:pt x="7782" y="2743"/>
                    <a:pt x="7812" y="2740"/>
                    <a:pt x="7843" y="2740"/>
                  </a:cubicBezTo>
                  <a:close/>
                  <a:moveTo>
                    <a:pt x="4150" y="0"/>
                  </a:moveTo>
                  <a:cubicBezTo>
                    <a:pt x="4081" y="0"/>
                    <a:pt x="4011" y="7"/>
                    <a:pt x="3941" y="21"/>
                  </a:cubicBezTo>
                  <a:cubicBezTo>
                    <a:pt x="3346" y="128"/>
                    <a:pt x="2953" y="700"/>
                    <a:pt x="3072" y="1307"/>
                  </a:cubicBezTo>
                  <a:cubicBezTo>
                    <a:pt x="3096" y="1474"/>
                    <a:pt x="3179" y="1640"/>
                    <a:pt x="3286" y="1783"/>
                  </a:cubicBezTo>
                  <a:lnTo>
                    <a:pt x="2513" y="1926"/>
                  </a:lnTo>
                  <a:cubicBezTo>
                    <a:pt x="2191" y="1986"/>
                    <a:pt x="1977" y="2295"/>
                    <a:pt x="2036" y="2617"/>
                  </a:cubicBezTo>
                  <a:lnTo>
                    <a:pt x="2084" y="2890"/>
                  </a:lnTo>
                  <a:lnTo>
                    <a:pt x="798" y="3129"/>
                  </a:lnTo>
                  <a:cubicBezTo>
                    <a:pt x="310" y="3212"/>
                    <a:pt x="0" y="3676"/>
                    <a:pt x="84" y="4164"/>
                  </a:cubicBezTo>
                  <a:lnTo>
                    <a:pt x="1655" y="12785"/>
                  </a:lnTo>
                  <a:cubicBezTo>
                    <a:pt x="1740" y="13221"/>
                    <a:pt x="2120" y="13524"/>
                    <a:pt x="2549" y="13524"/>
                  </a:cubicBezTo>
                  <a:cubicBezTo>
                    <a:pt x="2600" y="13524"/>
                    <a:pt x="2651" y="13520"/>
                    <a:pt x="2703" y="13511"/>
                  </a:cubicBezTo>
                  <a:lnTo>
                    <a:pt x="10037" y="12165"/>
                  </a:lnTo>
                  <a:cubicBezTo>
                    <a:pt x="10525" y="12082"/>
                    <a:pt x="10847" y="11618"/>
                    <a:pt x="10752" y="11130"/>
                  </a:cubicBezTo>
                  <a:lnTo>
                    <a:pt x="9180" y="2498"/>
                  </a:lnTo>
                  <a:cubicBezTo>
                    <a:pt x="9107" y="2067"/>
                    <a:pt x="8737" y="1766"/>
                    <a:pt x="8316" y="1766"/>
                  </a:cubicBezTo>
                  <a:cubicBezTo>
                    <a:pt x="8260" y="1766"/>
                    <a:pt x="8202" y="1772"/>
                    <a:pt x="8144" y="1783"/>
                  </a:cubicBezTo>
                  <a:lnTo>
                    <a:pt x="6858" y="2009"/>
                  </a:lnTo>
                  <a:lnTo>
                    <a:pt x="6799" y="1736"/>
                  </a:lnTo>
                  <a:cubicBezTo>
                    <a:pt x="6745" y="1446"/>
                    <a:pt x="6497" y="1252"/>
                    <a:pt x="6213" y="1252"/>
                  </a:cubicBezTo>
                  <a:cubicBezTo>
                    <a:pt x="6183" y="1252"/>
                    <a:pt x="6152" y="1255"/>
                    <a:pt x="6120" y="1259"/>
                  </a:cubicBezTo>
                  <a:lnTo>
                    <a:pt x="5180" y="1438"/>
                  </a:lnTo>
                  <a:cubicBezTo>
                    <a:pt x="5227" y="1259"/>
                    <a:pt x="5239" y="1081"/>
                    <a:pt x="5203" y="914"/>
                  </a:cubicBezTo>
                  <a:cubicBezTo>
                    <a:pt x="5119" y="378"/>
                    <a:pt x="4665" y="0"/>
                    <a:pt x="4150"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738" name="Google Shape;7738;p75"/>
            <p:cNvSpPr/>
            <p:nvPr/>
          </p:nvSpPr>
          <p:spPr>
            <a:xfrm>
              <a:off x="2742600" y="1837275"/>
              <a:ext cx="46600" cy="38650"/>
            </a:xfrm>
            <a:custGeom>
              <a:avLst/>
              <a:gdLst/>
              <a:ahLst/>
              <a:cxnLst/>
              <a:rect l="l" t="t" r="r" b="b"/>
              <a:pathLst>
                <a:path w="1864" h="1546" extrusionOk="0">
                  <a:moveTo>
                    <a:pt x="1014" y="1"/>
                  </a:moveTo>
                  <a:cubicBezTo>
                    <a:pt x="970" y="1"/>
                    <a:pt x="926" y="4"/>
                    <a:pt x="881" y="12"/>
                  </a:cubicBezTo>
                  <a:cubicBezTo>
                    <a:pt x="191" y="131"/>
                    <a:pt x="0" y="1012"/>
                    <a:pt x="572" y="1405"/>
                  </a:cubicBezTo>
                  <a:cubicBezTo>
                    <a:pt x="710" y="1502"/>
                    <a:pt x="860" y="1545"/>
                    <a:pt x="1007" y="1545"/>
                  </a:cubicBezTo>
                  <a:cubicBezTo>
                    <a:pt x="1454" y="1545"/>
                    <a:pt x="1864" y="1142"/>
                    <a:pt x="1774" y="631"/>
                  </a:cubicBezTo>
                  <a:cubicBezTo>
                    <a:pt x="1700" y="259"/>
                    <a:pt x="1378" y="1"/>
                    <a:pt x="101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739" name="Google Shape;7739;p75"/>
            <p:cNvSpPr/>
            <p:nvPr/>
          </p:nvSpPr>
          <p:spPr>
            <a:xfrm>
              <a:off x="2795100" y="1825825"/>
              <a:ext cx="97250" cy="34100"/>
            </a:xfrm>
            <a:custGeom>
              <a:avLst/>
              <a:gdLst/>
              <a:ahLst/>
              <a:cxnLst/>
              <a:rect l="l" t="t" r="r" b="b"/>
              <a:pathLst>
                <a:path w="3890" h="1364" extrusionOk="0">
                  <a:moveTo>
                    <a:pt x="3293" y="0"/>
                  </a:moveTo>
                  <a:cubicBezTo>
                    <a:pt x="3252" y="0"/>
                    <a:pt x="3209" y="6"/>
                    <a:pt x="3163" y="17"/>
                  </a:cubicBezTo>
                  <a:lnTo>
                    <a:pt x="567" y="494"/>
                  </a:lnTo>
                  <a:cubicBezTo>
                    <a:pt x="1" y="571"/>
                    <a:pt x="108" y="1364"/>
                    <a:pt x="608" y="1364"/>
                  </a:cubicBezTo>
                  <a:cubicBezTo>
                    <a:pt x="644" y="1364"/>
                    <a:pt x="682" y="1360"/>
                    <a:pt x="722" y="1351"/>
                  </a:cubicBezTo>
                  <a:lnTo>
                    <a:pt x="3318" y="875"/>
                  </a:lnTo>
                  <a:cubicBezTo>
                    <a:pt x="3890" y="809"/>
                    <a:pt x="3791" y="0"/>
                    <a:pt x="3293"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740" name="Google Shape;7740;p75"/>
            <p:cNvSpPr/>
            <p:nvPr/>
          </p:nvSpPr>
          <p:spPr>
            <a:xfrm>
              <a:off x="2752425" y="1891150"/>
              <a:ext cx="46600" cy="38650"/>
            </a:xfrm>
            <a:custGeom>
              <a:avLst/>
              <a:gdLst/>
              <a:ahLst/>
              <a:cxnLst/>
              <a:rect l="l" t="t" r="r" b="b"/>
              <a:pathLst>
                <a:path w="1864" h="1546" extrusionOk="0">
                  <a:moveTo>
                    <a:pt x="1013" y="1"/>
                  </a:moveTo>
                  <a:cubicBezTo>
                    <a:pt x="970" y="1"/>
                    <a:pt x="926" y="4"/>
                    <a:pt x="881" y="12"/>
                  </a:cubicBezTo>
                  <a:cubicBezTo>
                    <a:pt x="203" y="131"/>
                    <a:pt x="0" y="1012"/>
                    <a:pt x="572" y="1405"/>
                  </a:cubicBezTo>
                  <a:cubicBezTo>
                    <a:pt x="710" y="1502"/>
                    <a:pt x="861" y="1545"/>
                    <a:pt x="1008" y="1545"/>
                  </a:cubicBezTo>
                  <a:cubicBezTo>
                    <a:pt x="1454" y="1545"/>
                    <a:pt x="1864" y="1145"/>
                    <a:pt x="1774" y="643"/>
                  </a:cubicBezTo>
                  <a:cubicBezTo>
                    <a:pt x="1700" y="260"/>
                    <a:pt x="1378" y="1"/>
                    <a:pt x="101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741" name="Google Shape;7741;p75"/>
            <p:cNvSpPr/>
            <p:nvPr/>
          </p:nvSpPr>
          <p:spPr>
            <a:xfrm>
              <a:off x="2806400" y="1879800"/>
              <a:ext cx="93975" cy="33750"/>
            </a:xfrm>
            <a:custGeom>
              <a:avLst/>
              <a:gdLst/>
              <a:ahLst/>
              <a:cxnLst/>
              <a:rect l="l" t="t" r="r" b="b"/>
              <a:pathLst>
                <a:path w="3759" h="1350" extrusionOk="0">
                  <a:moveTo>
                    <a:pt x="3139" y="0"/>
                  </a:moveTo>
                  <a:cubicBezTo>
                    <a:pt x="3127" y="0"/>
                    <a:pt x="3116" y="1"/>
                    <a:pt x="3104" y="2"/>
                  </a:cubicBezTo>
                  <a:lnTo>
                    <a:pt x="508" y="478"/>
                  </a:lnTo>
                  <a:cubicBezTo>
                    <a:pt x="0" y="628"/>
                    <a:pt x="119" y="1349"/>
                    <a:pt x="615" y="1349"/>
                  </a:cubicBezTo>
                  <a:cubicBezTo>
                    <a:pt x="631" y="1349"/>
                    <a:pt x="647" y="1348"/>
                    <a:pt x="663" y="1347"/>
                  </a:cubicBezTo>
                  <a:lnTo>
                    <a:pt x="3258" y="883"/>
                  </a:lnTo>
                  <a:cubicBezTo>
                    <a:pt x="3759" y="731"/>
                    <a:pt x="3634" y="0"/>
                    <a:pt x="3139"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742" name="Google Shape;7742;p75"/>
            <p:cNvSpPr/>
            <p:nvPr/>
          </p:nvSpPr>
          <p:spPr>
            <a:xfrm>
              <a:off x="2763125" y="1948900"/>
              <a:ext cx="46325" cy="38625"/>
            </a:xfrm>
            <a:custGeom>
              <a:avLst/>
              <a:gdLst/>
              <a:ahLst/>
              <a:cxnLst/>
              <a:rect l="l" t="t" r="r" b="b"/>
              <a:pathLst>
                <a:path w="1853" h="1545" extrusionOk="0">
                  <a:moveTo>
                    <a:pt x="1003" y="0"/>
                  </a:moveTo>
                  <a:cubicBezTo>
                    <a:pt x="959" y="0"/>
                    <a:pt x="914" y="4"/>
                    <a:pt x="870" y="12"/>
                  </a:cubicBezTo>
                  <a:cubicBezTo>
                    <a:pt x="191" y="131"/>
                    <a:pt x="1" y="1012"/>
                    <a:pt x="560" y="1405"/>
                  </a:cubicBezTo>
                  <a:cubicBezTo>
                    <a:pt x="701" y="1502"/>
                    <a:pt x="853" y="1545"/>
                    <a:pt x="1000" y="1545"/>
                  </a:cubicBezTo>
                  <a:cubicBezTo>
                    <a:pt x="1449" y="1545"/>
                    <a:pt x="1853" y="1142"/>
                    <a:pt x="1763" y="631"/>
                  </a:cubicBezTo>
                  <a:cubicBezTo>
                    <a:pt x="1699" y="259"/>
                    <a:pt x="1369" y="0"/>
                    <a:pt x="1003"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743" name="Google Shape;7743;p75"/>
            <p:cNvSpPr/>
            <p:nvPr/>
          </p:nvSpPr>
          <p:spPr>
            <a:xfrm>
              <a:off x="2816800" y="1937225"/>
              <a:ext cx="94500" cy="34050"/>
            </a:xfrm>
            <a:custGeom>
              <a:avLst/>
              <a:gdLst/>
              <a:ahLst/>
              <a:cxnLst/>
              <a:rect l="l" t="t" r="r" b="b"/>
              <a:pathLst>
                <a:path w="3780" h="1362" extrusionOk="0">
                  <a:moveTo>
                    <a:pt x="3152" y="0"/>
                  </a:moveTo>
                  <a:cubicBezTo>
                    <a:pt x="3137" y="0"/>
                    <a:pt x="3121" y="1"/>
                    <a:pt x="3104" y="2"/>
                  </a:cubicBezTo>
                  <a:lnTo>
                    <a:pt x="3104" y="14"/>
                  </a:lnTo>
                  <a:lnTo>
                    <a:pt x="509" y="479"/>
                  </a:lnTo>
                  <a:cubicBezTo>
                    <a:pt x="0" y="617"/>
                    <a:pt x="120" y="1362"/>
                    <a:pt x="617" y="1362"/>
                  </a:cubicBezTo>
                  <a:cubicBezTo>
                    <a:pt x="633" y="1362"/>
                    <a:pt x="648" y="1361"/>
                    <a:pt x="664" y="1360"/>
                  </a:cubicBezTo>
                  <a:lnTo>
                    <a:pt x="3271" y="883"/>
                  </a:lnTo>
                  <a:cubicBezTo>
                    <a:pt x="3779" y="733"/>
                    <a:pt x="3660" y="0"/>
                    <a:pt x="315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744" name="Google Shape;7744;p75"/>
            <p:cNvSpPr/>
            <p:nvPr/>
          </p:nvSpPr>
          <p:spPr>
            <a:xfrm>
              <a:off x="2718475" y="2188400"/>
              <a:ext cx="193200" cy="173650"/>
            </a:xfrm>
            <a:custGeom>
              <a:avLst/>
              <a:gdLst/>
              <a:ahLst/>
              <a:cxnLst/>
              <a:rect l="l" t="t" r="r" b="b"/>
              <a:pathLst>
                <a:path w="7728" h="6946" extrusionOk="0">
                  <a:moveTo>
                    <a:pt x="3945" y="0"/>
                  </a:moveTo>
                  <a:cubicBezTo>
                    <a:pt x="2913" y="0"/>
                    <a:pt x="1896" y="464"/>
                    <a:pt x="1215" y="1338"/>
                  </a:cubicBezTo>
                  <a:lnTo>
                    <a:pt x="6954" y="4957"/>
                  </a:lnTo>
                  <a:cubicBezTo>
                    <a:pt x="7728" y="3398"/>
                    <a:pt x="7240" y="1469"/>
                    <a:pt x="5775" y="528"/>
                  </a:cubicBezTo>
                  <a:cubicBezTo>
                    <a:pt x="5208" y="172"/>
                    <a:pt x="4574" y="0"/>
                    <a:pt x="3945" y="0"/>
                  </a:cubicBezTo>
                  <a:close/>
                  <a:moveTo>
                    <a:pt x="810" y="1981"/>
                  </a:moveTo>
                  <a:cubicBezTo>
                    <a:pt x="1" y="3552"/>
                    <a:pt x="525" y="5481"/>
                    <a:pt x="2013" y="6422"/>
                  </a:cubicBezTo>
                  <a:cubicBezTo>
                    <a:pt x="2577" y="6775"/>
                    <a:pt x="3207" y="6946"/>
                    <a:pt x="3830" y="6946"/>
                  </a:cubicBezTo>
                  <a:cubicBezTo>
                    <a:pt x="4864" y="6946"/>
                    <a:pt x="5881" y="6477"/>
                    <a:pt x="6549" y="5600"/>
                  </a:cubicBezTo>
                  <a:lnTo>
                    <a:pt x="810" y="198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745" name="Google Shape;7745;p75"/>
            <p:cNvSpPr/>
            <p:nvPr/>
          </p:nvSpPr>
          <p:spPr>
            <a:xfrm>
              <a:off x="3081925" y="1814925"/>
              <a:ext cx="152125" cy="140725"/>
            </a:xfrm>
            <a:custGeom>
              <a:avLst/>
              <a:gdLst/>
              <a:ahLst/>
              <a:cxnLst/>
              <a:rect l="l" t="t" r="r" b="b"/>
              <a:pathLst>
                <a:path w="6085" h="5629" extrusionOk="0">
                  <a:moveTo>
                    <a:pt x="3608" y="1"/>
                  </a:moveTo>
                  <a:lnTo>
                    <a:pt x="1215" y="1620"/>
                  </a:lnTo>
                  <a:cubicBezTo>
                    <a:pt x="250" y="2275"/>
                    <a:pt x="0" y="3585"/>
                    <a:pt x="667" y="4549"/>
                  </a:cubicBezTo>
                  <a:lnTo>
                    <a:pt x="774" y="4704"/>
                  </a:lnTo>
                  <a:cubicBezTo>
                    <a:pt x="1182" y="5305"/>
                    <a:pt x="1845" y="5629"/>
                    <a:pt x="2519" y="5629"/>
                  </a:cubicBezTo>
                  <a:cubicBezTo>
                    <a:pt x="2927" y="5629"/>
                    <a:pt x="3340" y="5510"/>
                    <a:pt x="3703" y="5264"/>
                  </a:cubicBezTo>
                  <a:lnTo>
                    <a:pt x="6084" y="3644"/>
                  </a:lnTo>
                  <a:lnTo>
                    <a:pt x="3608" y="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746" name="Google Shape;7746;p75"/>
            <p:cNvSpPr/>
            <p:nvPr/>
          </p:nvSpPr>
          <p:spPr>
            <a:xfrm>
              <a:off x="3184900" y="1756600"/>
              <a:ext cx="152125" cy="140800"/>
            </a:xfrm>
            <a:custGeom>
              <a:avLst/>
              <a:gdLst/>
              <a:ahLst/>
              <a:cxnLst/>
              <a:rect l="l" t="t" r="r" b="b"/>
              <a:pathLst>
                <a:path w="6085" h="5632" extrusionOk="0">
                  <a:moveTo>
                    <a:pt x="3589" y="1"/>
                  </a:moveTo>
                  <a:cubicBezTo>
                    <a:pt x="3177" y="1"/>
                    <a:pt x="2761" y="120"/>
                    <a:pt x="2394" y="369"/>
                  </a:cubicBezTo>
                  <a:lnTo>
                    <a:pt x="1" y="1989"/>
                  </a:lnTo>
                  <a:lnTo>
                    <a:pt x="2477" y="5632"/>
                  </a:lnTo>
                  <a:lnTo>
                    <a:pt x="4871" y="4001"/>
                  </a:lnTo>
                  <a:cubicBezTo>
                    <a:pt x="5835" y="3346"/>
                    <a:pt x="6085" y="2036"/>
                    <a:pt x="5430" y="1072"/>
                  </a:cubicBezTo>
                  <a:lnTo>
                    <a:pt x="5430" y="1072"/>
                  </a:lnTo>
                  <a:lnTo>
                    <a:pt x="5430" y="1084"/>
                  </a:lnTo>
                  <a:lnTo>
                    <a:pt x="5323" y="917"/>
                  </a:lnTo>
                  <a:cubicBezTo>
                    <a:pt x="4917" y="319"/>
                    <a:pt x="4260" y="1"/>
                    <a:pt x="3589"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747" name="Google Shape;7747;p75"/>
            <p:cNvSpPr/>
            <p:nvPr/>
          </p:nvSpPr>
          <p:spPr>
            <a:xfrm>
              <a:off x="3037575" y="2105900"/>
              <a:ext cx="267900" cy="266700"/>
            </a:xfrm>
            <a:custGeom>
              <a:avLst/>
              <a:gdLst/>
              <a:ahLst/>
              <a:cxnLst/>
              <a:rect l="l" t="t" r="r" b="b"/>
              <a:pathLst>
                <a:path w="10716" h="10668" extrusionOk="0">
                  <a:moveTo>
                    <a:pt x="4998" y="1"/>
                  </a:moveTo>
                  <a:cubicBezTo>
                    <a:pt x="4820" y="1"/>
                    <a:pt x="4665" y="134"/>
                    <a:pt x="4644" y="316"/>
                  </a:cubicBezTo>
                  <a:lnTo>
                    <a:pt x="4191" y="3804"/>
                  </a:lnTo>
                  <a:lnTo>
                    <a:pt x="703" y="3340"/>
                  </a:lnTo>
                  <a:cubicBezTo>
                    <a:pt x="688" y="3338"/>
                    <a:pt x="673" y="3337"/>
                    <a:pt x="659" y="3337"/>
                  </a:cubicBezTo>
                  <a:cubicBezTo>
                    <a:pt x="473" y="3337"/>
                    <a:pt x="308" y="3474"/>
                    <a:pt x="286" y="3661"/>
                  </a:cubicBezTo>
                  <a:lnTo>
                    <a:pt x="24" y="5638"/>
                  </a:lnTo>
                  <a:cubicBezTo>
                    <a:pt x="0" y="5840"/>
                    <a:pt x="143" y="6031"/>
                    <a:pt x="346" y="6055"/>
                  </a:cubicBezTo>
                  <a:lnTo>
                    <a:pt x="346" y="6043"/>
                  </a:lnTo>
                  <a:lnTo>
                    <a:pt x="3834" y="6507"/>
                  </a:lnTo>
                  <a:lnTo>
                    <a:pt x="3370" y="9984"/>
                  </a:lnTo>
                  <a:cubicBezTo>
                    <a:pt x="3334" y="10186"/>
                    <a:pt x="3477" y="10377"/>
                    <a:pt x="3691" y="10400"/>
                  </a:cubicBezTo>
                  <a:lnTo>
                    <a:pt x="5656" y="10662"/>
                  </a:lnTo>
                  <a:cubicBezTo>
                    <a:pt x="5677" y="10666"/>
                    <a:pt x="5697" y="10668"/>
                    <a:pt x="5718" y="10668"/>
                  </a:cubicBezTo>
                  <a:cubicBezTo>
                    <a:pt x="5896" y="10668"/>
                    <a:pt x="6051" y="10533"/>
                    <a:pt x="6072" y="10341"/>
                  </a:cubicBezTo>
                  <a:lnTo>
                    <a:pt x="6537" y="6864"/>
                  </a:lnTo>
                  <a:lnTo>
                    <a:pt x="10013" y="7329"/>
                  </a:lnTo>
                  <a:cubicBezTo>
                    <a:pt x="10028" y="7330"/>
                    <a:pt x="10043" y="7331"/>
                    <a:pt x="10058" y="7331"/>
                  </a:cubicBezTo>
                  <a:cubicBezTo>
                    <a:pt x="10243" y="7331"/>
                    <a:pt x="10408" y="7195"/>
                    <a:pt x="10430" y="7007"/>
                  </a:cubicBezTo>
                  <a:lnTo>
                    <a:pt x="10692" y="5031"/>
                  </a:lnTo>
                  <a:cubicBezTo>
                    <a:pt x="10716" y="4828"/>
                    <a:pt x="10573" y="4638"/>
                    <a:pt x="10371" y="4614"/>
                  </a:cubicBezTo>
                  <a:lnTo>
                    <a:pt x="6894" y="4150"/>
                  </a:lnTo>
                  <a:lnTo>
                    <a:pt x="7358" y="685"/>
                  </a:lnTo>
                  <a:cubicBezTo>
                    <a:pt x="7382" y="471"/>
                    <a:pt x="7239" y="292"/>
                    <a:pt x="7037" y="256"/>
                  </a:cubicBezTo>
                  <a:lnTo>
                    <a:pt x="5060" y="6"/>
                  </a:lnTo>
                  <a:cubicBezTo>
                    <a:pt x="5039" y="3"/>
                    <a:pt x="5019" y="1"/>
                    <a:pt x="499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748" name="Google Shape;7748;p75"/>
            <p:cNvSpPr/>
            <p:nvPr/>
          </p:nvSpPr>
          <p:spPr>
            <a:xfrm>
              <a:off x="2694675" y="2509825"/>
              <a:ext cx="271175" cy="337825"/>
            </a:xfrm>
            <a:custGeom>
              <a:avLst/>
              <a:gdLst/>
              <a:ahLst/>
              <a:cxnLst/>
              <a:rect l="l" t="t" r="r" b="b"/>
              <a:pathLst>
                <a:path w="10847" h="13513" extrusionOk="0">
                  <a:moveTo>
                    <a:pt x="4145" y="431"/>
                  </a:moveTo>
                  <a:cubicBezTo>
                    <a:pt x="4436" y="431"/>
                    <a:pt x="4723" y="605"/>
                    <a:pt x="4775" y="994"/>
                  </a:cubicBezTo>
                  <a:cubicBezTo>
                    <a:pt x="4810" y="1185"/>
                    <a:pt x="4751" y="1387"/>
                    <a:pt x="4620" y="1530"/>
                  </a:cubicBezTo>
                  <a:lnTo>
                    <a:pt x="3834" y="1685"/>
                  </a:lnTo>
                  <a:cubicBezTo>
                    <a:pt x="3667" y="1590"/>
                    <a:pt x="3536" y="1423"/>
                    <a:pt x="3501" y="1232"/>
                  </a:cubicBezTo>
                  <a:lnTo>
                    <a:pt x="3501" y="1220"/>
                  </a:lnTo>
                  <a:cubicBezTo>
                    <a:pt x="3387" y="723"/>
                    <a:pt x="3769" y="431"/>
                    <a:pt x="4145" y="431"/>
                  </a:cubicBezTo>
                  <a:close/>
                  <a:moveTo>
                    <a:pt x="7860" y="2745"/>
                  </a:moveTo>
                  <a:cubicBezTo>
                    <a:pt x="8116" y="2745"/>
                    <a:pt x="8342" y="2924"/>
                    <a:pt x="8394" y="3185"/>
                  </a:cubicBezTo>
                  <a:lnTo>
                    <a:pt x="9775" y="10757"/>
                  </a:lnTo>
                  <a:cubicBezTo>
                    <a:pt x="9835" y="11055"/>
                    <a:pt x="9632" y="11341"/>
                    <a:pt x="9335" y="11388"/>
                  </a:cubicBezTo>
                  <a:lnTo>
                    <a:pt x="3072" y="12531"/>
                  </a:lnTo>
                  <a:cubicBezTo>
                    <a:pt x="3037" y="12538"/>
                    <a:pt x="3002" y="12542"/>
                    <a:pt x="2968" y="12542"/>
                  </a:cubicBezTo>
                  <a:cubicBezTo>
                    <a:pt x="2710" y="12542"/>
                    <a:pt x="2483" y="12353"/>
                    <a:pt x="2441" y="12091"/>
                  </a:cubicBezTo>
                  <a:lnTo>
                    <a:pt x="1060" y="4518"/>
                  </a:lnTo>
                  <a:cubicBezTo>
                    <a:pt x="1000" y="4221"/>
                    <a:pt x="1203" y="3935"/>
                    <a:pt x="1500" y="3887"/>
                  </a:cubicBezTo>
                  <a:lnTo>
                    <a:pt x="2251" y="3745"/>
                  </a:lnTo>
                  <a:cubicBezTo>
                    <a:pt x="2282" y="3955"/>
                    <a:pt x="2463" y="4110"/>
                    <a:pt x="2669" y="4110"/>
                  </a:cubicBezTo>
                  <a:cubicBezTo>
                    <a:pt x="2696" y="4110"/>
                    <a:pt x="2723" y="4107"/>
                    <a:pt x="2751" y="4102"/>
                  </a:cubicBezTo>
                  <a:lnTo>
                    <a:pt x="6668" y="3399"/>
                  </a:lnTo>
                  <a:cubicBezTo>
                    <a:pt x="6894" y="3352"/>
                    <a:pt x="7061" y="3125"/>
                    <a:pt x="7013" y="2887"/>
                  </a:cubicBezTo>
                  <a:lnTo>
                    <a:pt x="7751" y="2756"/>
                  </a:lnTo>
                  <a:cubicBezTo>
                    <a:pt x="7788" y="2749"/>
                    <a:pt x="7825" y="2745"/>
                    <a:pt x="7860" y="2745"/>
                  </a:cubicBezTo>
                  <a:close/>
                  <a:moveTo>
                    <a:pt x="4133" y="1"/>
                  </a:moveTo>
                  <a:cubicBezTo>
                    <a:pt x="4070" y="1"/>
                    <a:pt x="4006" y="6"/>
                    <a:pt x="3941" y="18"/>
                  </a:cubicBezTo>
                  <a:cubicBezTo>
                    <a:pt x="3346" y="125"/>
                    <a:pt x="2953" y="708"/>
                    <a:pt x="3072" y="1304"/>
                  </a:cubicBezTo>
                  <a:cubicBezTo>
                    <a:pt x="3096" y="1470"/>
                    <a:pt x="3179" y="1637"/>
                    <a:pt x="3286" y="1780"/>
                  </a:cubicBezTo>
                  <a:lnTo>
                    <a:pt x="2513" y="1923"/>
                  </a:lnTo>
                  <a:cubicBezTo>
                    <a:pt x="2191" y="1982"/>
                    <a:pt x="1977" y="2280"/>
                    <a:pt x="2036" y="2602"/>
                  </a:cubicBezTo>
                  <a:lnTo>
                    <a:pt x="2084" y="2887"/>
                  </a:lnTo>
                  <a:lnTo>
                    <a:pt x="798" y="3114"/>
                  </a:lnTo>
                  <a:cubicBezTo>
                    <a:pt x="322" y="3209"/>
                    <a:pt x="0" y="3673"/>
                    <a:pt x="84" y="4149"/>
                  </a:cubicBezTo>
                  <a:lnTo>
                    <a:pt x="1655" y="12781"/>
                  </a:lnTo>
                  <a:cubicBezTo>
                    <a:pt x="1739" y="13212"/>
                    <a:pt x="2110" y="13512"/>
                    <a:pt x="2531" y="13512"/>
                  </a:cubicBezTo>
                  <a:cubicBezTo>
                    <a:pt x="2588" y="13512"/>
                    <a:pt x="2645" y="13507"/>
                    <a:pt x="2703" y="13496"/>
                  </a:cubicBezTo>
                  <a:lnTo>
                    <a:pt x="10037" y="12162"/>
                  </a:lnTo>
                  <a:cubicBezTo>
                    <a:pt x="10525" y="12067"/>
                    <a:pt x="10847" y="11603"/>
                    <a:pt x="10752" y="11114"/>
                  </a:cubicBezTo>
                  <a:lnTo>
                    <a:pt x="9180" y="2482"/>
                  </a:lnTo>
                  <a:cubicBezTo>
                    <a:pt x="9106" y="2048"/>
                    <a:pt x="8729" y="1755"/>
                    <a:pt x="8303" y="1755"/>
                  </a:cubicBezTo>
                  <a:cubicBezTo>
                    <a:pt x="8251" y="1755"/>
                    <a:pt x="8198" y="1759"/>
                    <a:pt x="8144" y="1768"/>
                  </a:cubicBezTo>
                  <a:lnTo>
                    <a:pt x="6858" y="2006"/>
                  </a:lnTo>
                  <a:lnTo>
                    <a:pt x="6799" y="1732"/>
                  </a:lnTo>
                  <a:cubicBezTo>
                    <a:pt x="6745" y="1442"/>
                    <a:pt x="6497" y="1249"/>
                    <a:pt x="6213" y="1249"/>
                  </a:cubicBezTo>
                  <a:cubicBezTo>
                    <a:pt x="6183" y="1249"/>
                    <a:pt x="6152" y="1251"/>
                    <a:pt x="6120" y="1256"/>
                  </a:cubicBezTo>
                  <a:lnTo>
                    <a:pt x="5180" y="1435"/>
                  </a:lnTo>
                  <a:cubicBezTo>
                    <a:pt x="5227" y="1268"/>
                    <a:pt x="5239" y="1089"/>
                    <a:pt x="5203" y="911"/>
                  </a:cubicBezTo>
                  <a:cubicBezTo>
                    <a:pt x="5118" y="380"/>
                    <a:pt x="4655" y="1"/>
                    <a:pt x="413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749" name="Google Shape;7749;p75"/>
            <p:cNvSpPr/>
            <p:nvPr/>
          </p:nvSpPr>
          <p:spPr>
            <a:xfrm>
              <a:off x="2742600" y="2631725"/>
              <a:ext cx="46600" cy="38625"/>
            </a:xfrm>
            <a:custGeom>
              <a:avLst/>
              <a:gdLst/>
              <a:ahLst/>
              <a:cxnLst/>
              <a:rect l="l" t="t" r="r" b="b"/>
              <a:pathLst>
                <a:path w="1864" h="1545" extrusionOk="0">
                  <a:moveTo>
                    <a:pt x="1011" y="0"/>
                  </a:moveTo>
                  <a:cubicBezTo>
                    <a:pt x="968" y="0"/>
                    <a:pt x="924" y="4"/>
                    <a:pt x="881" y="12"/>
                  </a:cubicBezTo>
                  <a:cubicBezTo>
                    <a:pt x="191" y="131"/>
                    <a:pt x="0" y="1012"/>
                    <a:pt x="572" y="1405"/>
                  </a:cubicBezTo>
                  <a:cubicBezTo>
                    <a:pt x="710" y="1502"/>
                    <a:pt x="860" y="1545"/>
                    <a:pt x="1007" y="1545"/>
                  </a:cubicBezTo>
                  <a:cubicBezTo>
                    <a:pt x="1454" y="1545"/>
                    <a:pt x="1864" y="1142"/>
                    <a:pt x="1774" y="631"/>
                  </a:cubicBezTo>
                  <a:cubicBezTo>
                    <a:pt x="1700" y="258"/>
                    <a:pt x="1369" y="0"/>
                    <a:pt x="1011"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750" name="Google Shape;7750;p75"/>
            <p:cNvSpPr/>
            <p:nvPr/>
          </p:nvSpPr>
          <p:spPr>
            <a:xfrm>
              <a:off x="2795525" y="2620125"/>
              <a:ext cx="96450" cy="33850"/>
            </a:xfrm>
            <a:custGeom>
              <a:avLst/>
              <a:gdLst/>
              <a:ahLst/>
              <a:cxnLst/>
              <a:rect l="l" t="t" r="r" b="b"/>
              <a:pathLst>
                <a:path w="3858" h="1354" extrusionOk="0">
                  <a:moveTo>
                    <a:pt x="3252" y="0"/>
                  </a:moveTo>
                  <a:cubicBezTo>
                    <a:pt x="3218" y="0"/>
                    <a:pt x="3183" y="4"/>
                    <a:pt x="3146" y="11"/>
                  </a:cubicBezTo>
                  <a:lnTo>
                    <a:pt x="550" y="487"/>
                  </a:lnTo>
                  <a:cubicBezTo>
                    <a:pt x="1" y="588"/>
                    <a:pt x="117" y="1354"/>
                    <a:pt x="609" y="1354"/>
                  </a:cubicBezTo>
                  <a:cubicBezTo>
                    <a:pt x="639" y="1354"/>
                    <a:pt x="671" y="1351"/>
                    <a:pt x="705" y="1345"/>
                  </a:cubicBezTo>
                  <a:lnTo>
                    <a:pt x="3289" y="868"/>
                  </a:lnTo>
                  <a:cubicBezTo>
                    <a:pt x="3858" y="790"/>
                    <a:pt x="3757" y="0"/>
                    <a:pt x="325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751" name="Google Shape;7751;p75"/>
            <p:cNvSpPr/>
            <p:nvPr/>
          </p:nvSpPr>
          <p:spPr>
            <a:xfrm>
              <a:off x="2752425" y="2685525"/>
              <a:ext cx="46600" cy="38700"/>
            </a:xfrm>
            <a:custGeom>
              <a:avLst/>
              <a:gdLst/>
              <a:ahLst/>
              <a:cxnLst/>
              <a:rect l="l" t="t" r="r" b="b"/>
              <a:pathLst>
                <a:path w="1864" h="1548" extrusionOk="0">
                  <a:moveTo>
                    <a:pt x="1026" y="0"/>
                  </a:moveTo>
                  <a:cubicBezTo>
                    <a:pt x="979" y="0"/>
                    <a:pt x="930" y="5"/>
                    <a:pt x="881" y="15"/>
                  </a:cubicBezTo>
                  <a:cubicBezTo>
                    <a:pt x="203" y="122"/>
                    <a:pt x="0" y="1015"/>
                    <a:pt x="572" y="1408"/>
                  </a:cubicBezTo>
                  <a:cubicBezTo>
                    <a:pt x="710" y="1505"/>
                    <a:pt x="860" y="1548"/>
                    <a:pt x="1007" y="1548"/>
                  </a:cubicBezTo>
                  <a:cubicBezTo>
                    <a:pt x="1454" y="1548"/>
                    <a:pt x="1864" y="1145"/>
                    <a:pt x="1774" y="634"/>
                  </a:cubicBezTo>
                  <a:cubicBezTo>
                    <a:pt x="1701" y="266"/>
                    <a:pt x="1386" y="0"/>
                    <a:pt x="1026"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752" name="Google Shape;7752;p75"/>
            <p:cNvSpPr/>
            <p:nvPr/>
          </p:nvSpPr>
          <p:spPr>
            <a:xfrm>
              <a:off x="2806400" y="2673950"/>
              <a:ext cx="93975" cy="33725"/>
            </a:xfrm>
            <a:custGeom>
              <a:avLst/>
              <a:gdLst/>
              <a:ahLst/>
              <a:cxnLst/>
              <a:rect l="l" t="t" r="r" b="b"/>
              <a:pathLst>
                <a:path w="3759" h="1349" extrusionOk="0">
                  <a:moveTo>
                    <a:pt x="3139" y="0"/>
                  </a:moveTo>
                  <a:cubicBezTo>
                    <a:pt x="3127" y="0"/>
                    <a:pt x="3116" y="1"/>
                    <a:pt x="3104" y="1"/>
                  </a:cubicBezTo>
                  <a:lnTo>
                    <a:pt x="508" y="478"/>
                  </a:lnTo>
                  <a:cubicBezTo>
                    <a:pt x="0" y="628"/>
                    <a:pt x="119" y="1349"/>
                    <a:pt x="615" y="1349"/>
                  </a:cubicBezTo>
                  <a:cubicBezTo>
                    <a:pt x="631" y="1349"/>
                    <a:pt x="647" y="1348"/>
                    <a:pt x="663" y="1347"/>
                  </a:cubicBezTo>
                  <a:lnTo>
                    <a:pt x="3258" y="882"/>
                  </a:lnTo>
                  <a:cubicBezTo>
                    <a:pt x="3759" y="731"/>
                    <a:pt x="3634" y="0"/>
                    <a:pt x="3139"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753" name="Google Shape;7753;p75"/>
            <p:cNvSpPr/>
            <p:nvPr/>
          </p:nvSpPr>
          <p:spPr>
            <a:xfrm>
              <a:off x="2763125" y="2743050"/>
              <a:ext cx="46550" cy="38625"/>
            </a:xfrm>
            <a:custGeom>
              <a:avLst/>
              <a:gdLst/>
              <a:ahLst/>
              <a:cxnLst/>
              <a:rect l="l" t="t" r="r" b="b"/>
              <a:pathLst>
                <a:path w="1862" h="1545" extrusionOk="0">
                  <a:moveTo>
                    <a:pt x="1003" y="0"/>
                  </a:moveTo>
                  <a:cubicBezTo>
                    <a:pt x="959" y="0"/>
                    <a:pt x="914" y="4"/>
                    <a:pt x="870" y="11"/>
                  </a:cubicBezTo>
                  <a:cubicBezTo>
                    <a:pt x="191" y="131"/>
                    <a:pt x="1" y="1012"/>
                    <a:pt x="560" y="1404"/>
                  </a:cubicBezTo>
                  <a:cubicBezTo>
                    <a:pt x="701" y="1501"/>
                    <a:pt x="854" y="1545"/>
                    <a:pt x="1002" y="1545"/>
                  </a:cubicBezTo>
                  <a:cubicBezTo>
                    <a:pt x="1454" y="1545"/>
                    <a:pt x="1861" y="1142"/>
                    <a:pt x="1763" y="631"/>
                  </a:cubicBezTo>
                  <a:cubicBezTo>
                    <a:pt x="1699" y="258"/>
                    <a:pt x="1369" y="0"/>
                    <a:pt x="1003"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754" name="Google Shape;7754;p75"/>
            <p:cNvSpPr/>
            <p:nvPr/>
          </p:nvSpPr>
          <p:spPr>
            <a:xfrm>
              <a:off x="2816600" y="2731600"/>
              <a:ext cx="94825" cy="33850"/>
            </a:xfrm>
            <a:custGeom>
              <a:avLst/>
              <a:gdLst/>
              <a:ahLst/>
              <a:cxnLst/>
              <a:rect l="l" t="t" r="r" b="b"/>
              <a:pathLst>
                <a:path w="3793" h="1354" extrusionOk="0">
                  <a:moveTo>
                    <a:pt x="3181" y="1"/>
                  </a:moveTo>
                  <a:cubicBezTo>
                    <a:pt x="3159" y="1"/>
                    <a:pt x="3136" y="2"/>
                    <a:pt x="3112" y="5"/>
                  </a:cubicBezTo>
                  <a:lnTo>
                    <a:pt x="517" y="469"/>
                  </a:lnTo>
                  <a:cubicBezTo>
                    <a:pt x="0" y="607"/>
                    <a:pt x="115" y="1354"/>
                    <a:pt x="614" y="1354"/>
                  </a:cubicBezTo>
                  <a:cubicBezTo>
                    <a:pt x="633" y="1354"/>
                    <a:pt x="652" y="1353"/>
                    <a:pt x="672" y="1351"/>
                  </a:cubicBezTo>
                  <a:lnTo>
                    <a:pt x="3279" y="874"/>
                  </a:lnTo>
                  <a:cubicBezTo>
                    <a:pt x="3792" y="749"/>
                    <a:pt x="3683" y="1"/>
                    <a:pt x="3181"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755" name="Google Shape;7755;p75"/>
            <p:cNvSpPr/>
            <p:nvPr/>
          </p:nvSpPr>
          <p:spPr>
            <a:xfrm>
              <a:off x="2718475" y="2982275"/>
              <a:ext cx="194100" cy="174025"/>
            </a:xfrm>
            <a:custGeom>
              <a:avLst/>
              <a:gdLst/>
              <a:ahLst/>
              <a:cxnLst/>
              <a:rect l="l" t="t" r="r" b="b"/>
              <a:pathLst>
                <a:path w="7764" h="6961" extrusionOk="0">
                  <a:moveTo>
                    <a:pt x="3926" y="0"/>
                  </a:moveTo>
                  <a:cubicBezTo>
                    <a:pt x="2895" y="0"/>
                    <a:pt x="1882" y="467"/>
                    <a:pt x="1215" y="1349"/>
                  </a:cubicBezTo>
                  <a:lnTo>
                    <a:pt x="6954" y="4968"/>
                  </a:lnTo>
                  <a:cubicBezTo>
                    <a:pt x="7764" y="3396"/>
                    <a:pt x="7240" y="1468"/>
                    <a:pt x="5752" y="527"/>
                  </a:cubicBezTo>
                  <a:cubicBezTo>
                    <a:pt x="5185" y="172"/>
                    <a:pt x="4552" y="0"/>
                    <a:pt x="3926" y="0"/>
                  </a:cubicBezTo>
                  <a:close/>
                  <a:moveTo>
                    <a:pt x="810" y="1992"/>
                  </a:moveTo>
                  <a:lnTo>
                    <a:pt x="810" y="1992"/>
                  </a:lnTo>
                  <a:cubicBezTo>
                    <a:pt x="1" y="3563"/>
                    <a:pt x="525" y="5492"/>
                    <a:pt x="2013" y="6433"/>
                  </a:cubicBezTo>
                  <a:cubicBezTo>
                    <a:pt x="2581" y="6788"/>
                    <a:pt x="3215" y="6960"/>
                    <a:pt x="3842" y="6960"/>
                  </a:cubicBezTo>
                  <a:cubicBezTo>
                    <a:pt x="4872" y="6960"/>
                    <a:pt x="5883" y="6496"/>
                    <a:pt x="6549" y="5623"/>
                  </a:cubicBezTo>
                  <a:lnTo>
                    <a:pt x="810" y="1992"/>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756" name="Google Shape;7756;p75"/>
            <p:cNvSpPr/>
            <p:nvPr/>
          </p:nvSpPr>
          <p:spPr>
            <a:xfrm>
              <a:off x="3082225" y="2609075"/>
              <a:ext cx="151825" cy="140725"/>
            </a:xfrm>
            <a:custGeom>
              <a:avLst/>
              <a:gdLst/>
              <a:ahLst/>
              <a:cxnLst/>
              <a:rect l="l" t="t" r="r" b="b"/>
              <a:pathLst>
                <a:path w="6073" h="5629" extrusionOk="0">
                  <a:moveTo>
                    <a:pt x="3596" y="1"/>
                  </a:moveTo>
                  <a:lnTo>
                    <a:pt x="1203" y="1620"/>
                  </a:lnTo>
                  <a:cubicBezTo>
                    <a:pt x="250" y="2275"/>
                    <a:pt x="0" y="3585"/>
                    <a:pt x="655" y="4549"/>
                  </a:cubicBezTo>
                  <a:lnTo>
                    <a:pt x="762" y="4716"/>
                  </a:lnTo>
                  <a:cubicBezTo>
                    <a:pt x="1170" y="5308"/>
                    <a:pt x="1831" y="5629"/>
                    <a:pt x="2504" y="5629"/>
                  </a:cubicBezTo>
                  <a:cubicBezTo>
                    <a:pt x="2913" y="5629"/>
                    <a:pt x="3327" y="5511"/>
                    <a:pt x="3691" y="5263"/>
                  </a:cubicBezTo>
                  <a:lnTo>
                    <a:pt x="6072" y="3644"/>
                  </a:lnTo>
                  <a:lnTo>
                    <a:pt x="3596" y="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757" name="Google Shape;7757;p75"/>
            <p:cNvSpPr/>
            <p:nvPr/>
          </p:nvSpPr>
          <p:spPr>
            <a:xfrm>
              <a:off x="3184900" y="2550550"/>
              <a:ext cx="152125" cy="141000"/>
            </a:xfrm>
            <a:custGeom>
              <a:avLst/>
              <a:gdLst/>
              <a:ahLst/>
              <a:cxnLst/>
              <a:rect l="l" t="t" r="r" b="b"/>
              <a:pathLst>
                <a:path w="6085" h="5640" extrusionOk="0">
                  <a:moveTo>
                    <a:pt x="3578" y="0"/>
                  </a:moveTo>
                  <a:cubicBezTo>
                    <a:pt x="3170" y="0"/>
                    <a:pt x="2757" y="119"/>
                    <a:pt x="2394" y="365"/>
                  </a:cubicBezTo>
                  <a:lnTo>
                    <a:pt x="1" y="1996"/>
                  </a:lnTo>
                  <a:lnTo>
                    <a:pt x="2477" y="5640"/>
                  </a:lnTo>
                  <a:lnTo>
                    <a:pt x="4871" y="4009"/>
                  </a:lnTo>
                  <a:cubicBezTo>
                    <a:pt x="5835" y="3354"/>
                    <a:pt x="6085" y="2044"/>
                    <a:pt x="5430" y="1080"/>
                  </a:cubicBezTo>
                  <a:lnTo>
                    <a:pt x="5323" y="925"/>
                  </a:lnTo>
                  <a:cubicBezTo>
                    <a:pt x="4915" y="324"/>
                    <a:pt x="4252" y="0"/>
                    <a:pt x="3578"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758" name="Google Shape;7758;p75"/>
            <p:cNvSpPr/>
            <p:nvPr/>
          </p:nvSpPr>
          <p:spPr>
            <a:xfrm>
              <a:off x="3037575" y="2899825"/>
              <a:ext cx="268200" cy="266925"/>
            </a:xfrm>
            <a:custGeom>
              <a:avLst/>
              <a:gdLst/>
              <a:ahLst/>
              <a:cxnLst/>
              <a:rect l="l" t="t" r="r" b="b"/>
              <a:pathLst>
                <a:path w="10728" h="10677" extrusionOk="0">
                  <a:moveTo>
                    <a:pt x="5016" y="1"/>
                  </a:moveTo>
                  <a:cubicBezTo>
                    <a:pt x="4831" y="1"/>
                    <a:pt x="4666" y="137"/>
                    <a:pt x="4644" y="325"/>
                  </a:cubicBezTo>
                  <a:lnTo>
                    <a:pt x="4191" y="3801"/>
                  </a:lnTo>
                  <a:lnTo>
                    <a:pt x="703" y="3349"/>
                  </a:lnTo>
                  <a:cubicBezTo>
                    <a:pt x="682" y="3345"/>
                    <a:pt x="661" y="3343"/>
                    <a:pt x="641" y="3343"/>
                  </a:cubicBezTo>
                  <a:cubicBezTo>
                    <a:pt x="463" y="3343"/>
                    <a:pt x="307" y="3478"/>
                    <a:pt x="286" y="3670"/>
                  </a:cubicBezTo>
                  <a:lnTo>
                    <a:pt x="24" y="5635"/>
                  </a:lnTo>
                  <a:cubicBezTo>
                    <a:pt x="0" y="5837"/>
                    <a:pt x="143" y="6028"/>
                    <a:pt x="346" y="6052"/>
                  </a:cubicBezTo>
                  <a:lnTo>
                    <a:pt x="346" y="6063"/>
                  </a:lnTo>
                  <a:lnTo>
                    <a:pt x="3834" y="6516"/>
                  </a:lnTo>
                  <a:lnTo>
                    <a:pt x="3370" y="10004"/>
                  </a:lnTo>
                  <a:cubicBezTo>
                    <a:pt x="3334" y="10207"/>
                    <a:pt x="3477" y="10385"/>
                    <a:pt x="3691" y="10421"/>
                  </a:cubicBezTo>
                  <a:lnTo>
                    <a:pt x="5656" y="10671"/>
                  </a:lnTo>
                  <a:cubicBezTo>
                    <a:pt x="5677" y="10675"/>
                    <a:pt x="5698" y="10677"/>
                    <a:pt x="5718" y="10677"/>
                  </a:cubicBezTo>
                  <a:cubicBezTo>
                    <a:pt x="5896" y="10677"/>
                    <a:pt x="6051" y="10543"/>
                    <a:pt x="6072" y="10362"/>
                  </a:cubicBezTo>
                  <a:lnTo>
                    <a:pt x="6537" y="6873"/>
                  </a:lnTo>
                  <a:lnTo>
                    <a:pt x="10025" y="7337"/>
                  </a:lnTo>
                  <a:cubicBezTo>
                    <a:pt x="10040" y="7339"/>
                    <a:pt x="10055" y="7340"/>
                    <a:pt x="10069" y="7340"/>
                  </a:cubicBezTo>
                  <a:cubicBezTo>
                    <a:pt x="10253" y="7340"/>
                    <a:pt x="10409" y="7204"/>
                    <a:pt x="10442" y="7016"/>
                  </a:cubicBezTo>
                  <a:lnTo>
                    <a:pt x="10704" y="5039"/>
                  </a:lnTo>
                  <a:cubicBezTo>
                    <a:pt x="10728" y="4837"/>
                    <a:pt x="10585" y="4647"/>
                    <a:pt x="10383" y="4623"/>
                  </a:cubicBezTo>
                  <a:lnTo>
                    <a:pt x="6894" y="4158"/>
                  </a:lnTo>
                  <a:lnTo>
                    <a:pt x="7358" y="682"/>
                  </a:lnTo>
                  <a:cubicBezTo>
                    <a:pt x="7382" y="479"/>
                    <a:pt x="7239" y="289"/>
                    <a:pt x="7037" y="265"/>
                  </a:cubicBezTo>
                  <a:lnTo>
                    <a:pt x="5060" y="3"/>
                  </a:lnTo>
                  <a:cubicBezTo>
                    <a:pt x="5046" y="1"/>
                    <a:pt x="5031" y="1"/>
                    <a:pt x="5016"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759" name="Google Shape;7759;p75"/>
            <p:cNvSpPr/>
            <p:nvPr/>
          </p:nvSpPr>
          <p:spPr>
            <a:xfrm>
              <a:off x="2694675" y="3303975"/>
              <a:ext cx="271175" cy="338125"/>
            </a:xfrm>
            <a:custGeom>
              <a:avLst/>
              <a:gdLst/>
              <a:ahLst/>
              <a:cxnLst/>
              <a:rect l="l" t="t" r="r" b="b"/>
              <a:pathLst>
                <a:path w="10847" h="13525" extrusionOk="0">
                  <a:moveTo>
                    <a:pt x="4152" y="435"/>
                  </a:moveTo>
                  <a:cubicBezTo>
                    <a:pt x="4440" y="435"/>
                    <a:pt x="4723" y="608"/>
                    <a:pt x="4775" y="994"/>
                  </a:cubicBezTo>
                  <a:cubicBezTo>
                    <a:pt x="4810" y="1196"/>
                    <a:pt x="4751" y="1387"/>
                    <a:pt x="4620" y="1542"/>
                  </a:cubicBezTo>
                  <a:lnTo>
                    <a:pt x="3834" y="1685"/>
                  </a:lnTo>
                  <a:cubicBezTo>
                    <a:pt x="3656" y="1589"/>
                    <a:pt x="3536" y="1423"/>
                    <a:pt x="3501" y="1232"/>
                  </a:cubicBezTo>
                  <a:cubicBezTo>
                    <a:pt x="3386" y="732"/>
                    <a:pt x="3773" y="435"/>
                    <a:pt x="4152" y="435"/>
                  </a:cubicBezTo>
                  <a:close/>
                  <a:moveTo>
                    <a:pt x="7856" y="2746"/>
                  </a:moveTo>
                  <a:cubicBezTo>
                    <a:pt x="8113" y="2746"/>
                    <a:pt x="8342" y="2934"/>
                    <a:pt x="8394" y="3197"/>
                  </a:cubicBezTo>
                  <a:lnTo>
                    <a:pt x="9775" y="10769"/>
                  </a:lnTo>
                  <a:cubicBezTo>
                    <a:pt x="9823" y="11055"/>
                    <a:pt x="9632" y="11341"/>
                    <a:pt x="9347" y="11400"/>
                  </a:cubicBezTo>
                  <a:lnTo>
                    <a:pt x="3072" y="12543"/>
                  </a:lnTo>
                  <a:cubicBezTo>
                    <a:pt x="3043" y="12548"/>
                    <a:pt x="3014" y="12550"/>
                    <a:pt x="2985" y="12550"/>
                  </a:cubicBezTo>
                  <a:cubicBezTo>
                    <a:pt x="2721" y="12550"/>
                    <a:pt x="2484" y="12359"/>
                    <a:pt x="2441" y="12091"/>
                  </a:cubicBezTo>
                  <a:lnTo>
                    <a:pt x="1060" y="4518"/>
                  </a:lnTo>
                  <a:cubicBezTo>
                    <a:pt x="1000" y="4221"/>
                    <a:pt x="1203" y="3935"/>
                    <a:pt x="1500" y="3887"/>
                  </a:cubicBezTo>
                  <a:lnTo>
                    <a:pt x="2251" y="3756"/>
                  </a:lnTo>
                  <a:cubicBezTo>
                    <a:pt x="2282" y="3956"/>
                    <a:pt x="2472" y="4110"/>
                    <a:pt x="2680" y="4110"/>
                  </a:cubicBezTo>
                  <a:cubicBezTo>
                    <a:pt x="2707" y="4110"/>
                    <a:pt x="2735" y="4107"/>
                    <a:pt x="2763" y="4102"/>
                  </a:cubicBezTo>
                  <a:lnTo>
                    <a:pt x="6668" y="3399"/>
                  </a:lnTo>
                  <a:cubicBezTo>
                    <a:pt x="6894" y="3351"/>
                    <a:pt x="7061" y="3125"/>
                    <a:pt x="7013" y="2887"/>
                  </a:cubicBezTo>
                  <a:lnTo>
                    <a:pt x="7751" y="2756"/>
                  </a:lnTo>
                  <a:cubicBezTo>
                    <a:pt x="7786" y="2749"/>
                    <a:pt x="7821" y="2746"/>
                    <a:pt x="7856" y="2746"/>
                  </a:cubicBezTo>
                  <a:close/>
                  <a:moveTo>
                    <a:pt x="4133" y="0"/>
                  </a:moveTo>
                  <a:cubicBezTo>
                    <a:pt x="4070" y="0"/>
                    <a:pt x="4006" y="6"/>
                    <a:pt x="3941" y="18"/>
                  </a:cubicBezTo>
                  <a:cubicBezTo>
                    <a:pt x="3346" y="125"/>
                    <a:pt x="2953" y="708"/>
                    <a:pt x="3072" y="1304"/>
                  </a:cubicBezTo>
                  <a:cubicBezTo>
                    <a:pt x="3096" y="1470"/>
                    <a:pt x="3179" y="1637"/>
                    <a:pt x="3286" y="1780"/>
                  </a:cubicBezTo>
                  <a:lnTo>
                    <a:pt x="2513" y="1923"/>
                  </a:lnTo>
                  <a:cubicBezTo>
                    <a:pt x="2191" y="1994"/>
                    <a:pt x="1977" y="2292"/>
                    <a:pt x="2036" y="2613"/>
                  </a:cubicBezTo>
                  <a:lnTo>
                    <a:pt x="2084" y="2887"/>
                  </a:lnTo>
                  <a:lnTo>
                    <a:pt x="798" y="3125"/>
                  </a:lnTo>
                  <a:cubicBezTo>
                    <a:pt x="310" y="3220"/>
                    <a:pt x="0" y="3685"/>
                    <a:pt x="84" y="4173"/>
                  </a:cubicBezTo>
                  <a:lnTo>
                    <a:pt x="1655" y="12793"/>
                  </a:lnTo>
                  <a:cubicBezTo>
                    <a:pt x="1739" y="13223"/>
                    <a:pt x="2110" y="13524"/>
                    <a:pt x="2531" y="13524"/>
                  </a:cubicBezTo>
                  <a:cubicBezTo>
                    <a:pt x="2588" y="13524"/>
                    <a:pt x="2645" y="13519"/>
                    <a:pt x="2703" y="13507"/>
                  </a:cubicBezTo>
                  <a:lnTo>
                    <a:pt x="10037" y="12174"/>
                  </a:lnTo>
                  <a:cubicBezTo>
                    <a:pt x="10525" y="12079"/>
                    <a:pt x="10847" y="11614"/>
                    <a:pt x="10752" y="11126"/>
                  </a:cubicBezTo>
                  <a:lnTo>
                    <a:pt x="9180" y="2494"/>
                  </a:lnTo>
                  <a:cubicBezTo>
                    <a:pt x="9107" y="2064"/>
                    <a:pt x="8737" y="1763"/>
                    <a:pt x="8316" y="1763"/>
                  </a:cubicBezTo>
                  <a:cubicBezTo>
                    <a:pt x="8260" y="1763"/>
                    <a:pt x="8202" y="1769"/>
                    <a:pt x="8144" y="1780"/>
                  </a:cubicBezTo>
                  <a:lnTo>
                    <a:pt x="6858" y="2018"/>
                  </a:lnTo>
                  <a:lnTo>
                    <a:pt x="6799" y="1744"/>
                  </a:lnTo>
                  <a:cubicBezTo>
                    <a:pt x="6746" y="1459"/>
                    <a:pt x="6506" y="1258"/>
                    <a:pt x="6227" y="1258"/>
                  </a:cubicBezTo>
                  <a:cubicBezTo>
                    <a:pt x="6192" y="1258"/>
                    <a:pt x="6156" y="1261"/>
                    <a:pt x="6120" y="1268"/>
                  </a:cubicBezTo>
                  <a:lnTo>
                    <a:pt x="5180" y="1435"/>
                  </a:lnTo>
                  <a:cubicBezTo>
                    <a:pt x="5227" y="1268"/>
                    <a:pt x="5239" y="1089"/>
                    <a:pt x="5203" y="911"/>
                  </a:cubicBezTo>
                  <a:cubicBezTo>
                    <a:pt x="5118" y="380"/>
                    <a:pt x="4655" y="0"/>
                    <a:pt x="4133"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760" name="Google Shape;7760;p75"/>
            <p:cNvSpPr/>
            <p:nvPr/>
          </p:nvSpPr>
          <p:spPr>
            <a:xfrm>
              <a:off x="2742600" y="3425875"/>
              <a:ext cx="46600" cy="38625"/>
            </a:xfrm>
            <a:custGeom>
              <a:avLst/>
              <a:gdLst/>
              <a:ahLst/>
              <a:cxnLst/>
              <a:rect l="l" t="t" r="r" b="b"/>
              <a:pathLst>
                <a:path w="1864" h="1545" extrusionOk="0">
                  <a:moveTo>
                    <a:pt x="1014" y="0"/>
                  </a:moveTo>
                  <a:cubicBezTo>
                    <a:pt x="970" y="0"/>
                    <a:pt x="926" y="4"/>
                    <a:pt x="881" y="11"/>
                  </a:cubicBezTo>
                  <a:cubicBezTo>
                    <a:pt x="191" y="130"/>
                    <a:pt x="0" y="1011"/>
                    <a:pt x="572" y="1404"/>
                  </a:cubicBezTo>
                  <a:cubicBezTo>
                    <a:pt x="710" y="1501"/>
                    <a:pt x="860" y="1545"/>
                    <a:pt x="1007" y="1545"/>
                  </a:cubicBezTo>
                  <a:cubicBezTo>
                    <a:pt x="1454" y="1545"/>
                    <a:pt x="1864" y="1142"/>
                    <a:pt x="1774" y="630"/>
                  </a:cubicBezTo>
                  <a:cubicBezTo>
                    <a:pt x="1700" y="258"/>
                    <a:pt x="1378" y="0"/>
                    <a:pt x="1014"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761" name="Google Shape;7761;p75"/>
            <p:cNvSpPr/>
            <p:nvPr/>
          </p:nvSpPr>
          <p:spPr>
            <a:xfrm>
              <a:off x="2795100" y="3414475"/>
              <a:ext cx="97350" cy="33750"/>
            </a:xfrm>
            <a:custGeom>
              <a:avLst/>
              <a:gdLst/>
              <a:ahLst/>
              <a:cxnLst/>
              <a:rect l="l" t="t" r="r" b="b"/>
              <a:pathLst>
                <a:path w="3894" h="1350" extrusionOk="0">
                  <a:moveTo>
                    <a:pt x="3284" y="0"/>
                  </a:moveTo>
                  <a:cubicBezTo>
                    <a:pt x="3246" y="0"/>
                    <a:pt x="3206" y="5"/>
                    <a:pt x="3163" y="15"/>
                  </a:cubicBezTo>
                  <a:lnTo>
                    <a:pt x="3163" y="3"/>
                  </a:lnTo>
                  <a:lnTo>
                    <a:pt x="567" y="479"/>
                  </a:lnTo>
                  <a:cubicBezTo>
                    <a:pt x="1" y="557"/>
                    <a:pt x="108" y="1349"/>
                    <a:pt x="608" y="1349"/>
                  </a:cubicBezTo>
                  <a:cubicBezTo>
                    <a:pt x="644" y="1349"/>
                    <a:pt x="682" y="1345"/>
                    <a:pt x="722" y="1337"/>
                  </a:cubicBezTo>
                  <a:lnTo>
                    <a:pt x="3318" y="872"/>
                  </a:lnTo>
                  <a:cubicBezTo>
                    <a:pt x="3893" y="817"/>
                    <a:pt x="3790" y="0"/>
                    <a:pt x="3284"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762" name="Google Shape;7762;p75"/>
            <p:cNvSpPr/>
            <p:nvPr/>
          </p:nvSpPr>
          <p:spPr>
            <a:xfrm>
              <a:off x="2752425" y="3479650"/>
              <a:ext cx="46600" cy="38725"/>
            </a:xfrm>
            <a:custGeom>
              <a:avLst/>
              <a:gdLst/>
              <a:ahLst/>
              <a:cxnLst/>
              <a:rect l="l" t="t" r="r" b="b"/>
              <a:pathLst>
                <a:path w="1864" h="1549" extrusionOk="0">
                  <a:moveTo>
                    <a:pt x="1026" y="1"/>
                  </a:moveTo>
                  <a:cubicBezTo>
                    <a:pt x="979" y="1"/>
                    <a:pt x="930" y="6"/>
                    <a:pt x="881" y="15"/>
                  </a:cubicBezTo>
                  <a:cubicBezTo>
                    <a:pt x="203" y="134"/>
                    <a:pt x="0" y="1015"/>
                    <a:pt x="572" y="1408"/>
                  </a:cubicBezTo>
                  <a:cubicBezTo>
                    <a:pt x="710" y="1505"/>
                    <a:pt x="860" y="1549"/>
                    <a:pt x="1007" y="1549"/>
                  </a:cubicBezTo>
                  <a:cubicBezTo>
                    <a:pt x="1454" y="1549"/>
                    <a:pt x="1864" y="1146"/>
                    <a:pt x="1774" y="635"/>
                  </a:cubicBezTo>
                  <a:cubicBezTo>
                    <a:pt x="1701" y="267"/>
                    <a:pt x="1386" y="1"/>
                    <a:pt x="1026"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763" name="Google Shape;7763;p75"/>
            <p:cNvSpPr/>
            <p:nvPr/>
          </p:nvSpPr>
          <p:spPr>
            <a:xfrm>
              <a:off x="2806300" y="3468350"/>
              <a:ext cx="93975" cy="33750"/>
            </a:xfrm>
            <a:custGeom>
              <a:avLst/>
              <a:gdLst/>
              <a:ahLst/>
              <a:cxnLst/>
              <a:rect l="l" t="t" r="r" b="b"/>
              <a:pathLst>
                <a:path w="3759" h="1350" extrusionOk="0">
                  <a:moveTo>
                    <a:pt x="3154" y="1"/>
                  </a:moveTo>
                  <a:cubicBezTo>
                    <a:pt x="3139" y="1"/>
                    <a:pt x="3123" y="2"/>
                    <a:pt x="3108" y="3"/>
                  </a:cubicBezTo>
                  <a:lnTo>
                    <a:pt x="512" y="467"/>
                  </a:lnTo>
                  <a:cubicBezTo>
                    <a:pt x="0" y="619"/>
                    <a:pt x="125" y="1350"/>
                    <a:pt x="631" y="1350"/>
                  </a:cubicBezTo>
                  <a:cubicBezTo>
                    <a:pt x="643" y="1350"/>
                    <a:pt x="655" y="1349"/>
                    <a:pt x="667" y="1348"/>
                  </a:cubicBezTo>
                  <a:lnTo>
                    <a:pt x="3262" y="872"/>
                  </a:lnTo>
                  <a:cubicBezTo>
                    <a:pt x="3759" y="722"/>
                    <a:pt x="3640" y="1"/>
                    <a:pt x="315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764" name="Google Shape;7764;p75"/>
            <p:cNvSpPr/>
            <p:nvPr/>
          </p:nvSpPr>
          <p:spPr>
            <a:xfrm>
              <a:off x="2763125" y="3537175"/>
              <a:ext cx="46325" cy="38650"/>
            </a:xfrm>
            <a:custGeom>
              <a:avLst/>
              <a:gdLst/>
              <a:ahLst/>
              <a:cxnLst/>
              <a:rect l="l" t="t" r="r" b="b"/>
              <a:pathLst>
                <a:path w="1853" h="1546" extrusionOk="0">
                  <a:moveTo>
                    <a:pt x="1002" y="1"/>
                  </a:moveTo>
                  <a:cubicBezTo>
                    <a:pt x="959" y="1"/>
                    <a:pt x="914" y="5"/>
                    <a:pt x="870" y="12"/>
                  </a:cubicBezTo>
                  <a:cubicBezTo>
                    <a:pt x="191" y="131"/>
                    <a:pt x="1" y="1012"/>
                    <a:pt x="560" y="1405"/>
                  </a:cubicBezTo>
                  <a:cubicBezTo>
                    <a:pt x="702" y="1502"/>
                    <a:pt x="854" y="1546"/>
                    <a:pt x="1001" y="1546"/>
                  </a:cubicBezTo>
                  <a:cubicBezTo>
                    <a:pt x="1450" y="1546"/>
                    <a:pt x="1852" y="1145"/>
                    <a:pt x="1763" y="643"/>
                  </a:cubicBezTo>
                  <a:cubicBezTo>
                    <a:pt x="1699" y="260"/>
                    <a:pt x="1369"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765" name="Google Shape;7765;p75"/>
            <p:cNvSpPr/>
            <p:nvPr/>
          </p:nvSpPr>
          <p:spPr>
            <a:xfrm>
              <a:off x="2816800" y="3525850"/>
              <a:ext cx="94400" cy="33725"/>
            </a:xfrm>
            <a:custGeom>
              <a:avLst/>
              <a:gdLst/>
              <a:ahLst/>
              <a:cxnLst/>
              <a:rect l="l" t="t" r="r" b="b"/>
              <a:pathLst>
                <a:path w="3776" h="1349" extrusionOk="0">
                  <a:moveTo>
                    <a:pt x="3104" y="1"/>
                  </a:moveTo>
                  <a:lnTo>
                    <a:pt x="509" y="477"/>
                  </a:lnTo>
                  <a:cubicBezTo>
                    <a:pt x="1" y="616"/>
                    <a:pt x="120" y="1348"/>
                    <a:pt x="617" y="1348"/>
                  </a:cubicBezTo>
                  <a:cubicBezTo>
                    <a:pt x="632" y="1348"/>
                    <a:pt x="648" y="1348"/>
                    <a:pt x="664" y="1346"/>
                  </a:cubicBezTo>
                  <a:lnTo>
                    <a:pt x="3271" y="882"/>
                  </a:lnTo>
                  <a:cubicBezTo>
                    <a:pt x="3776" y="744"/>
                    <a:pt x="3662" y="10"/>
                    <a:pt x="3163" y="10"/>
                  </a:cubicBezTo>
                  <a:cubicBezTo>
                    <a:pt x="3144" y="10"/>
                    <a:pt x="3124" y="11"/>
                    <a:pt x="3104" y="13"/>
                  </a:cubicBezTo>
                  <a:lnTo>
                    <a:pt x="3104" y="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766" name="Google Shape;7766;p75"/>
            <p:cNvSpPr/>
            <p:nvPr/>
          </p:nvSpPr>
          <p:spPr>
            <a:xfrm>
              <a:off x="2718475" y="3776850"/>
              <a:ext cx="193200" cy="173725"/>
            </a:xfrm>
            <a:custGeom>
              <a:avLst/>
              <a:gdLst/>
              <a:ahLst/>
              <a:cxnLst/>
              <a:rect l="l" t="t" r="r" b="b"/>
              <a:pathLst>
                <a:path w="7728" h="6949" extrusionOk="0">
                  <a:moveTo>
                    <a:pt x="3944" y="0"/>
                  </a:moveTo>
                  <a:cubicBezTo>
                    <a:pt x="2912" y="0"/>
                    <a:pt x="1896" y="466"/>
                    <a:pt x="1215" y="1331"/>
                  </a:cubicBezTo>
                  <a:lnTo>
                    <a:pt x="6954" y="4963"/>
                  </a:lnTo>
                  <a:cubicBezTo>
                    <a:pt x="7728" y="3391"/>
                    <a:pt x="7240" y="1474"/>
                    <a:pt x="5775" y="534"/>
                  </a:cubicBezTo>
                  <a:cubicBezTo>
                    <a:pt x="5207" y="173"/>
                    <a:pt x="4573" y="0"/>
                    <a:pt x="3944" y="0"/>
                  </a:cubicBezTo>
                  <a:close/>
                  <a:moveTo>
                    <a:pt x="810" y="1974"/>
                  </a:moveTo>
                  <a:lnTo>
                    <a:pt x="810" y="1974"/>
                  </a:lnTo>
                  <a:cubicBezTo>
                    <a:pt x="1" y="3546"/>
                    <a:pt x="525" y="5475"/>
                    <a:pt x="2013" y="6415"/>
                  </a:cubicBezTo>
                  <a:cubicBezTo>
                    <a:pt x="2580" y="6775"/>
                    <a:pt x="3213" y="6948"/>
                    <a:pt x="3839" y="6948"/>
                  </a:cubicBezTo>
                  <a:cubicBezTo>
                    <a:pt x="4870" y="6948"/>
                    <a:pt x="5883" y="6480"/>
                    <a:pt x="6549" y="5606"/>
                  </a:cubicBezTo>
                  <a:lnTo>
                    <a:pt x="810" y="1974"/>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767" name="Google Shape;7767;p75"/>
            <p:cNvSpPr/>
            <p:nvPr/>
          </p:nvSpPr>
          <p:spPr>
            <a:xfrm>
              <a:off x="3081925" y="3402925"/>
              <a:ext cx="152125" cy="141100"/>
            </a:xfrm>
            <a:custGeom>
              <a:avLst/>
              <a:gdLst/>
              <a:ahLst/>
              <a:cxnLst/>
              <a:rect l="l" t="t" r="r" b="b"/>
              <a:pathLst>
                <a:path w="6085" h="5644" extrusionOk="0">
                  <a:moveTo>
                    <a:pt x="3608" y="1"/>
                  </a:moveTo>
                  <a:lnTo>
                    <a:pt x="1215" y="1632"/>
                  </a:lnTo>
                  <a:cubicBezTo>
                    <a:pt x="250" y="2287"/>
                    <a:pt x="0" y="3596"/>
                    <a:pt x="667" y="4561"/>
                  </a:cubicBezTo>
                  <a:lnTo>
                    <a:pt x="774" y="4727"/>
                  </a:lnTo>
                  <a:cubicBezTo>
                    <a:pt x="1184" y="5323"/>
                    <a:pt x="1849" y="5644"/>
                    <a:pt x="2525" y="5644"/>
                  </a:cubicBezTo>
                  <a:cubicBezTo>
                    <a:pt x="2931" y="5644"/>
                    <a:pt x="3342" y="5528"/>
                    <a:pt x="3703" y="5287"/>
                  </a:cubicBezTo>
                  <a:lnTo>
                    <a:pt x="6084" y="3656"/>
                  </a:lnTo>
                  <a:lnTo>
                    <a:pt x="3608" y="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768" name="Google Shape;7768;p75"/>
            <p:cNvSpPr/>
            <p:nvPr/>
          </p:nvSpPr>
          <p:spPr>
            <a:xfrm>
              <a:off x="3184900" y="3344700"/>
              <a:ext cx="152125" cy="141000"/>
            </a:xfrm>
            <a:custGeom>
              <a:avLst/>
              <a:gdLst/>
              <a:ahLst/>
              <a:cxnLst/>
              <a:rect l="l" t="t" r="r" b="b"/>
              <a:pathLst>
                <a:path w="6085" h="5640" extrusionOk="0">
                  <a:moveTo>
                    <a:pt x="3578" y="0"/>
                  </a:moveTo>
                  <a:cubicBezTo>
                    <a:pt x="3170" y="0"/>
                    <a:pt x="2757" y="118"/>
                    <a:pt x="2394" y="365"/>
                  </a:cubicBezTo>
                  <a:lnTo>
                    <a:pt x="1" y="1996"/>
                  </a:lnTo>
                  <a:lnTo>
                    <a:pt x="2477" y="5640"/>
                  </a:lnTo>
                  <a:lnTo>
                    <a:pt x="4871" y="4008"/>
                  </a:lnTo>
                  <a:cubicBezTo>
                    <a:pt x="5835" y="3354"/>
                    <a:pt x="6085" y="2044"/>
                    <a:pt x="5430" y="1091"/>
                  </a:cubicBezTo>
                  <a:lnTo>
                    <a:pt x="5323" y="925"/>
                  </a:lnTo>
                  <a:cubicBezTo>
                    <a:pt x="4915" y="324"/>
                    <a:pt x="4252" y="0"/>
                    <a:pt x="3578"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769" name="Google Shape;7769;p75"/>
            <p:cNvSpPr/>
            <p:nvPr/>
          </p:nvSpPr>
          <p:spPr>
            <a:xfrm>
              <a:off x="3037575" y="3693975"/>
              <a:ext cx="268200" cy="267150"/>
            </a:xfrm>
            <a:custGeom>
              <a:avLst/>
              <a:gdLst/>
              <a:ahLst/>
              <a:cxnLst/>
              <a:rect l="l" t="t" r="r" b="b"/>
              <a:pathLst>
                <a:path w="10728" h="10686" extrusionOk="0">
                  <a:moveTo>
                    <a:pt x="5016" y="0"/>
                  </a:moveTo>
                  <a:cubicBezTo>
                    <a:pt x="4831" y="0"/>
                    <a:pt x="4666" y="137"/>
                    <a:pt x="4644" y="324"/>
                  </a:cubicBezTo>
                  <a:lnTo>
                    <a:pt x="4191" y="3813"/>
                  </a:lnTo>
                  <a:lnTo>
                    <a:pt x="703" y="3349"/>
                  </a:lnTo>
                  <a:cubicBezTo>
                    <a:pt x="688" y="3347"/>
                    <a:pt x="673" y="3346"/>
                    <a:pt x="659" y="3346"/>
                  </a:cubicBezTo>
                  <a:cubicBezTo>
                    <a:pt x="473" y="3346"/>
                    <a:pt x="308" y="3482"/>
                    <a:pt x="286" y="3670"/>
                  </a:cubicBezTo>
                  <a:lnTo>
                    <a:pt x="24" y="5647"/>
                  </a:lnTo>
                  <a:cubicBezTo>
                    <a:pt x="0" y="5849"/>
                    <a:pt x="143" y="6028"/>
                    <a:pt x="346" y="6063"/>
                  </a:cubicBezTo>
                  <a:lnTo>
                    <a:pt x="3834" y="6528"/>
                  </a:lnTo>
                  <a:lnTo>
                    <a:pt x="3370" y="10004"/>
                  </a:lnTo>
                  <a:cubicBezTo>
                    <a:pt x="3334" y="10207"/>
                    <a:pt x="3477" y="10397"/>
                    <a:pt x="3691" y="10421"/>
                  </a:cubicBezTo>
                  <a:lnTo>
                    <a:pt x="5668" y="10683"/>
                  </a:lnTo>
                  <a:cubicBezTo>
                    <a:pt x="5682" y="10685"/>
                    <a:pt x="5697" y="10685"/>
                    <a:pt x="5712" y="10685"/>
                  </a:cubicBezTo>
                  <a:cubicBezTo>
                    <a:pt x="5895" y="10685"/>
                    <a:pt x="6051" y="10549"/>
                    <a:pt x="6084" y="10361"/>
                  </a:cubicBezTo>
                  <a:lnTo>
                    <a:pt x="6537" y="6873"/>
                  </a:lnTo>
                  <a:lnTo>
                    <a:pt x="10025" y="7337"/>
                  </a:lnTo>
                  <a:cubicBezTo>
                    <a:pt x="10040" y="7339"/>
                    <a:pt x="10055" y="7340"/>
                    <a:pt x="10069" y="7340"/>
                  </a:cubicBezTo>
                  <a:cubicBezTo>
                    <a:pt x="10253" y="7340"/>
                    <a:pt x="10409" y="7203"/>
                    <a:pt x="10442" y="7016"/>
                  </a:cubicBezTo>
                  <a:lnTo>
                    <a:pt x="10704" y="5039"/>
                  </a:lnTo>
                  <a:cubicBezTo>
                    <a:pt x="10728" y="4837"/>
                    <a:pt x="10585" y="4646"/>
                    <a:pt x="10383" y="4623"/>
                  </a:cubicBezTo>
                  <a:lnTo>
                    <a:pt x="6894" y="4170"/>
                  </a:lnTo>
                  <a:lnTo>
                    <a:pt x="7358" y="682"/>
                  </a:lnTo>
                  <a:cubicBezTo>
                    <a:pt x="7382" y="479"/>
                    <a:pt x="7239" y="289"/>
                    <a:pt x="7037" y="265"/>
                  </a:cubicBezTo>
                  <a:lnTo>
                    <a:pt x="5060" y="3"/>
                  </a:lnTo>
                  <a:cubicBezTo>
                    <a:pt x="5046" y="1"/>
                    <a:pt x="5031" y="0"/>
                    <a:pt x="5016"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770" name="Google Shape;7770;p75"/>
            <p:cNvSpPr/>
            <p:nvPr/>
          </p:nvSpPr>
          <p:spPr>
            <a:xfrm>
              <a:off x="2694675" y="4098125"/>
              <a:ext cx="271175" cy="338025"/>
            </a:xfrm>
            <a:custGeom>
              <a:avLst/>
              <a:gdLst/>
              <a:ahLst/>
              <a:cxnLst/>
              <a:rect l="l" t="t" r="r" b="b"/>
              <a:pathLst>
                <a:path w="10847" h="13521" extrusionOk="0">
                  <a:moveTo>
                    <a:pt x="4152" y="435"/>
                  </a:moveTo>
                  <a:cubicBezTo>
                    <a:pt x="4440" y="435"/>
                    <a:pt x="4723" y="608"/>
                    <a:pt x="4775" y="994"/>
                  </a:cubicBezTo>
                  <a:cubicBezTo>
                    <a:pt x="4810" y="1184"/>
                    <a:pt x="4751" y="1387"/>
                    <a:pt x="4620" y="1542"/>
                  </a:cubicBezTo>
                  <a:lnTo>
                    <a:pt x="3834" y="1684"/>
                  </a:lnTo>
                  <a:cubicBezTo>
                    <a:pt x="3667" y="1589"/>
                    <a:pt x="3536" y="1434"/>
                    <a:pt x="3501" y="1244"/>
                  </a:cubicBezTo>
                  <a:lnTo>
                    <a:pt x="3501" y="1232"/>
                  </a:lnTo>
                  <a:cubicBezTo>
                    <a:pt x="3386" y="732"/>
                    <a:pt x="3773" y="435"/>
                    <a:pt x="4152" y="435"/>
                  </a:cubicBezTo>
                  <a:close/>
                  <a:moveTo>
                    <a:pt x="7868" y="2746"/>
                  </a:moveTo>
                  <a:cubicBezTo>
                    <a:pt x="8125" y="2746"/>
                    <a:pt x="8352" y="2934"/>
                    <a:pt x="8394" y="3196"/>
                  </a:cubicBezTo>
                  <a:lnTo>
                    <a:pt x="9775" y="10757"/>
                  </a:lnTo>
                  <a:cubicBezTo>
                    <a:pt x="9835" y="11055"/>
                    <a:pt x="9632" y="11340"/>
                    <a:pt x="9335" y="11400"/>
                  </a:cubicBezTo>
                  <a:lnTo>
                    <a:pt x="3072" y="12543"/>
                  </a:lnTo>
                  <a:cubicBezTo>
                    <a:pt x="3041" y="12548"/>
                    <a:pt x="3011" y="12550"/>
                    <a:pt x="2981" y="12550"/>
                  </a:cubicBezTo>
                  <a:cubicBezTo>
                    <a:pt x="2718" y="12550"/>
                    <a:pt x="2484" y="12369"/>
                    <a:pt x="2441" y="12102"/>
                  </a:cubicBezTo>
                  <a:lnTo>
                    <a:pt x="1060" y="4530"/>
                  </a:lnTo>
                  <a:cubicBezTo>
                    <a:pt x="1000" y="4232"/>
                    <a:pt x="1203" y="3947"/>
                    <a:pt x="1500" y="3899"/>
                  </a:cubicBezTo>
                  <a:lnTo>
                    <a:pt x="2251" y="3768"/>
                  </a:lnTo>
                  <a:cubicBezTo>
                    <a:pt x="2282" y="3968"/>
                    <a:pt x="2463" y="4121"/>
                    <a:pt x="2669" y="4121"/>
                  </a:cubicBezTo>
                  <a:cubicBezTo>
                    <a:pt x="2696" y="4121"/>
                    <a:pt x="2723" y="4119"/>
                    <a:pt x="2751" y="4113"/>
                  </a:cubicBezTo>
                  <a:lnTo>
                    <a:pt x="6668" y="3399"/>
                  </a:lnTo>
                  <a:cubicBezTo>
                    <a:pt x="6906" y="3351"/>
                    <a:pt x="7061" y="3125"/>
                    <a:pt x="7013" y="2887"/>
                  </a:cubicBezTo>
                  <a:lnTo>
                    <a:pt x="7763" y="2756"/>
                  </a:lnTo>
                  <a:cubicBezTo>
                    <a:pt x="7798" y="2749"/>
                    <a:pt x="7833" y="2746"/>
                    <a:pt x="7868" y="2746"/>
                  </a:cubicBezTo>
                  <a:close/>
                  <a:moveTo>
                    <a:pt x="4133" y="0"/>
                  </a:moveTo>
                  <a:cubicBezTo>
                    <a:pt x="4070" y="0"/>
                    <a:pt x="4006" y="6"/>
                    <a:pt x="3941" y="18"/>
                  </a:cubicBezTo>
                  <a:cubicBezTo>
                    <a:pt x="3346" y="125"/>
                    <a:pt x="2953" y="708"/>
                    <a:pt x="3072" y="1303"/>
                  </a:cubicBezTo>
                  <a:cubicBezTo>
                    <a:pt x="3096" y="1482"/>
                    <a:pt x="3179" y="1637"/>
                    <a:pt x="3286" y="1780"/>
                  </a:cubicBezTo>
                  <a:lnTo>
                    <a:pt x="2513" y="1923"/>
                  </a:lnTo>
                  <a:cubicBezTo>
                    <a:pt x="2191" y="1982"/>
                    <a:pt x="1977" y="2292"/>
                    <a:pt x="2036" y="2601"/>
                  </a:cubicBezTo>
                  <a:lnTo>
                    <a:pt x="2084" y="2887"/>
                  </a:lnTo>
                  <a:lnTo>
                    <a:pt x="798" y="3125"/>
                  </a:lnTo>
                  <a:cubicBezTo>
                    <a:pt x="322" y="3208"/>
                    <a:pt x="0" y="3673"/>
                    <a:pt x="84" y="4161"/>
                  </a:cubicBezTo>
                  <a:lnTo>
                    <a:pt x="1655" y="12793"/>
                  </a:lnTo>
                  <a:cubicBezTo>
                    <a:pt x="1740" y="13218"/>
                    <a:pt x="2120" y="13520"/>
                    <a:pt x="2548" y="13520"/>
                  </a:cubicBezTo>
                  <a:cubicBezTo>
                    <a:pt x="2599" y="13520"/>
                    <a:pt x="2651" y="13516"/>
                    <a:pt x="2703" y="13507"/>
                  </a:cubicBezTo>
                  <a:lnTo>
                    <a:pt x="10037" y="12162"/>
                  </a:lnTo>
                  <a:cubicBezTo>
                    <a:pt x="10525" y="12079"/>
                    <a:pt x="10847" y="11602"/>
                    <a:pt x="10752" y="11126"/>
                  </a:cubicBezTo>
                  <a:lnTo>
                    <a:pt x="9180" y="2494"/>
                  </a:lnTo>
                  <a:cubicBezTo>
                    <a:pt x="9107" y="2064"/>
                    <a:pt x="8737" y="1763"/>
                    <a:pt x="8316" y="1763"/>
                  </a:cubicBezTo>
                  <a:cubicBezTo>
                    <a:pt x="8260" y="1763"/>
                    <a:pt x="8202" y="1768"/>
                    <a:pt x="8144" y="1780"/>
                  </a:cubicBezTo>
                  <a:lnTo>
                    <a:pt x="6858" y="2018"/>
                  </a:lnTo>
                  <a:lnTo>
                    <a:pt x="6799" y="1732"/>
                  </a:lnTo>
                  <a:cubicBezTo>
                    <a:pt x="6745" y="1451"/>
                    <a:pt x="6495" y="1249"/>
                    <a:pt x="6210" y="1249"/>
                  </a:cubicBezTo>
                  <a:cubicBezTo>
                    <a:pt x="6180" y="1249"/>
                    <a:pt x="6150" y="1251"/>
                    <a:pt x="6120" y="1256"/>
                  </a:cubicBezTo>
                  <a:lnTo>
                    <a:pt x="5180" y="1434"/>
                  </a:lnTo>
                  <a:cubicBezTo>
                    <a:pt x="5227" y="1268"/>
                    <a:pt x="5239" y="1089"/>
                    <a:pt x="5203" y="910"/>
                  </a:cubicBezTo>
                  <a:cubicBezTo>
                    <a:pt x="5118" y="380"/>
                    <a:pt x="4655" y="0"/>
                    <a:pt x="4133"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771" name="Google Shape;7771;p75"/>
            <p:cNvSpPr/>
            <p:nvPr/>
          </p:nvSpPr>
          <p:spPr>
            <a:xfrm>
              <a:off x="2742600" y="4220000"/>
              <a:ext cx="46600" cy="38650"/>
            </a:xfrm>
            <a:custGeom>
              <a:avLst/>
              <a:gdLst/>
              <a:ahLst/>
              <a:cxnLst/>
              <a:rect l="l" t="t" r="r" b="b"/>
              <a:pathLst>
                <a:path w="1864" h="1546" extrusionOk="0">
                  <a:moveTo>
                    <a:pt x="1011" y="1"/>
                  </a:moveTo>
                  <a:cubicBezTo>
                    <a:pt x="968" y="1"/>
                    <a:pt x="924" y="5"/>
                    <a:pt x="881" y="12"/>
                  </a:cubicBezTo>
                  <a:cubicBezTo>
                    <a:pt x="191" y="131"/>
                    <a:pt x="0" y="1012"/>
                    <a:pt x="572" y="1405"/>
                  </a:cubicBezTo>
                  <a:cubicBezTo>
                    <a:pt x="710" y="1502"/>
                    <a:pt x="860" y="1545"/>
                    <a:pt x="1007" y="1545"/>
                  </a:cubicBezTo>
                  <a:cubicBezTo>
                    <a:pt x="1454" y="1545"/>
                    <a:pt x="1864" y="1142"/>
                    <a:pt x="1774" y="631"/>
                  </a:cubicBezTo>
                  <a:cubicBezTo>
                    <a:pt x="1700" y="259"/>
                    <a:pt x="1369" y="1"/>
                    <a:pt x="1011"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772" name="Google Shape;7772;p75"/>
            <p:cNvSpPr/>
            <p:nvPr/>
          </p:nvSpPr>
          <p:spPr>
            <a:xfrm>
              <a:off x="2795525" y="4208650"/>
              <a:ext cx="96375" cy="33625"/>
            </a:xfrm>
            <a:custGeom>
              <a:avLst/>
              <a:gdLst/>
              <a:ahLst/>
              <a:cxnLst/>
              <a:rect l="l" t="t" r="r" b="b"/>
              <a:pathLst>
                <a:path w="3855" h="1345" extrusionOk="0">
                  <a:moveTo>
                    <a:pt x="3260" y="1"/>
                  </a:moveTo>
                  <a:cubicBezTo>
                    <a:pt x="3224" y="1"/>
                    <a:pt x="3186" y="5"/>
                    <a:pt x="3146" y="14"/>
                  </a:cubicBezTo>
                  <a:lnTo>
                    <a:pt x="550" y="478"/>
                  </a:lnTo>
                  <a:cubicBezTo>
                    <a:pt x="1" y="579"/>
                    <a:pt x="117" y="1345"/>
                    <a:pt x="609" y="1345"/>
                  </a:cubicBezTo>
                  <a:cubicBezTo>
                    <a:pt x="639" y="1345"/>
                    <a:pt x="671" y="1342"/>
                    <a:pt x="705" y="1335"/>
                  </a:cubicBezTo>
                  <a:lnTo>
                    <a:pt x="3289" y="871"/>
                  </a:lnTo>
                  <a:cubicBezTo>
                    <a:pt x="3855" y="793"/>
                    <a:pt x="3758" y="1"/>
                    <a:pt x="3260"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773" name="Google Shape;7773;p75"/>
            <p:cNvSpPr/>
            <p:nvPr/>
          </p:nvSpPr>
          <p:spPr>
            <a:xfrm>
              <a:off x="2752425" y="4273875"/>
              <a:ext cx="46600" cy="38650"/>
            </a:xfrm>
            <a:custGeom>
              <a:avLst/>
              <a:gdLst/>
              <a:ahLst/>
              <a:cxnLst/>
              <a:rect l="l" t="t" r="r" b="b"/>
              <a:pathLst>
                <a:path w="1864" h="1546" extrusionOk="0">
                  <a:moveTo>
                    <a:pt x="1014" y="1"/>
                  </a:moveTo>
                  <a:cubicBezTo>
                    <a:pt x="970" y="1"/>
                    <a:pt x="926" y="5"/>
                    <a:pt x="881" y="12"/>
                  </a:cubicBezTo>
                  <a:cubicBezTo>
                    <a:pt x="203" y="131"/>
                    <a:pt x="0" y="1012"/>
                    <a:pt x="572" y="1405"/>
                  </a:cubicBezTo>
                  <a:cubicBezTo>
                    <a:pt x="710" y="1502"/>
                    <a:pt x="860" y="1546"/>
                    <a:pt x="1007" y="1546"/>
                  </a:cubicBezTo>
                  <a:cubicBezTo>
                    <a:pt x="1454" y="1546"/>
                    <a:pt x="1864" y="1142"/>
                    <a:pt x="1774" y="631"/>
                  </a:cubicBezTo>
                  <a:cubicBezTo>
                    <a:pt x="1700" y="259"/>
                    <a:pt x="1378" y="1"/>
                    <a:pt x="101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774" name="Google Shape;7774;p75"/>
            <p:cNvSpPr/>
            <p:nvPr/>
          </p:nvSpPr>
          <p:spPr>
            <a:xfrm>
              <a:off x="2806300" y="4262500"/>
              <a:ext cx="93975" cy="33750"/>
            </a:xfrm>
            <a:custGeom>
              <a:avLst/>
              <a:gdLst/>
              <a:ahLst/>
              <a:cxnLst/>
              <a:rect l="l" t="t" r="r" b="b"/>
              <a:pathLst>
                <a:path w="3759" h="1350" extrusionOk="0">
                  <a:moveTo>
                    <a:pt x="3154" y="1"/>
                  </a:moveTo>
                  <a:cubicBezTo>
                    <a:pt x="3139" y="1"/>
                    <a:pt x="3123" y="1"/>
                    <a:pt x="3108" y="3"/>
                  </a:cubicBezTo>
                  <a:lnTo>
                    <a:pt x="512" y="467"/>
                  </a:lnTo>
                  <a:cubicBezTo>
                    <a:pt x="0" y="618"/>
                    <a:pt x="125" y="1349"/>
                    <a:pt x="631" y="1349"/>
                  </a:cubicBezTo>
                  <a:cubicBezTo>
                    <a:pt x="643" y="1349"/>
                    <a:pt x="655" y="1349"/>
                    <a:pt x="667" y="1348"/>
                  </a:cubicBezTo>
                  <a:lnTo>
                    <a:pt x="3262" y="872"/>
                  </a:lnTo>
                  <a:cubicBezTo>
                    <a:pt x="3759" y="722"/>
                    <a:pt x="3640" y="1"/>
                    <a:pt x="315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775" name="Google Shape;7775;p75"/>
            <p:cNvSpPr/>
            <p:nvPr/>
          </p:nvSpPr>
          <p:spPr>
            <a:xfrm>
              <a:off x="2763125" y="4331350"/>
              <a:ext cx="46325" cy="38925"/>
            </a:xfrm>
            <a:custGeom>
              <a:avLst/>
              <a:gdLst/>
              <a:ahLst/>
              <a:cxnLst/>
              <a:rect l="l" t="t" r="r" b="b"/>
              <a:pathLst>
                <a:path w="1853" h="1557" extrusionOk="0">
                  <a:moveTo>
                    <a:pt x="998" y="0"/>
                  </a:moveTo>
                  <a:cubicBezTo>
                    <a:pt x="956" y="0"/>
                    <a:pt x="913" y="4"/>
                    <a:pt x="870" y="11"/>
                  </a:cubicBezTo>
                  <a:cubicBezTo>
                    <a:pt x="191" y="130"/>
                    <a:pt x="1" y="1011"/>
                    <a:pt x="560" y="1416"/>
                  </a:cubicBezTo>
                  <a:cubicBezTo>
                    <a:pt x="701" y="1513"/>
                    <a:pt x="853" y="1556"/>
                    <a:pt x="1000" y="1556"/>
                  </a:cubicBezTo>
                  <a:cubicBezTo>
                    <a:pt x="1449" y="1556"/>
                    <a:pt x="1853" y="1153"/>
                    <a:pt x="1763" y="642"/>
                  </a:cubicBezTo>
                  <a:cubicBezTo>
                    <a:pt x="1699" y="268"/>
                    <a:pt x="1367" y="0"/>
                    <a:pt x="998"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776" name="Google Shape;7776;p75"/>
            <p:cNvSpPr/>
            <p:nvPr/>
          </p:nvSpPr>
          <p:spPr>
            <a:xfrm>
              <a:off x="2816675" y="4319925"/>
              <a:ext cx="94825" cy="33850"/>
            </a:xfrm>
            <a:custGeom>
              <a:avLst/>
              <a:gdLst/>
              <a:ahLst/>
              <a:cxnLst/>
              <a:rect l="l" t="t" r="r" b="b"/>
              <a:pathLst>
                <a:path w="3793" h="1354" extrusionOk="0">
                  <a:moveTo>
                    <a:pt x="3168" y="1"/>
                  </a:moveTo>
                  <a:cubicBezTo>
                    <a:pt x="3149" y="1"/>
                    <a:pt x="3129" y="2"/>
                    <a:pt x="3109" y="4"/>
                  </a:cubicBezTo>
                  <a:lnTo>
                    <a:pt x="514" y="480"/>
                  </a:lnTo>
                  <a:cubicBezTo>
                    <a:pt x="1" y="605"/>
                    <a:pt x="110" y="1354"/>
                    <a:pt x="602" y="1354"/>
                  </a:cubicBezTo>
                  <a:cubicBezTo>
                    <a:pt x="623" y="1354"/>
                    <a:pt x="646" y="1352"/>
                    <a:pt x="669" y="1349"/>
                  </a:cubicBezTo>
                  <a:lnTo>
                    <a:pt x="3276" y="885"/>
                  </a:lnTo>
                  <a:cubicBezTo>
                    <a:pt x="3793" y="747"/>
                    <a:pt x="3678" y="1"/>
                    <a:pt x="316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777" name="Google Shape;7777;p75"/>
            <p:cNvSpPr/>
            <p:nvPr/>
          </p:nvSpPr>
          <p:spPr>
            <a:xfrm>
              <a:off x="2718475" y="4570700"/>
              <a:ext cx="194100" cy="174025"/>
            </a:xfrm>
            <a:custGeom>
              <a:avLst/>
              <a:gdLst/>
              <a:ahLst/>
              <a:cxnLst/>
              <a:rect l="l" t="t" r="r" b="b"/>
              <a:pathLst>
                <a:path w="7764" h="6961" extrusionOk="0">
                  <a:moveTo>
                    <a:pt x="3925" y="1"/>
                  </a:moveTo>
                  <a:cubicBezTo>
                    <a:pt x="2894" y="1"/>
                    <a:pt x="1882" y="469"/>
                    <a:pt x="1215" y="1343"/>
                  </a:cubicBezTo>
                  <a:lnTo>
                    <a:pt x="6954" y="4975"/>
                  </a:lnTo>
                  <a:cubicBezTo>
                    <a:pt x="7764" y="3403"/>
                    <a:pt x="7240" y="1474"/>
                    <a:pt x="5752" y="534"/>
                  </a:cubicBezTo>
                  <a:cubicBezTo>
                    <a:pt x="5185" y="174"/>
                    <a:pt x="4551" y="1"/>
                    <a:pt x="3925" y="1"/>
                  </a:cubicBezTo>
                  <a:close/>
                  <a:moveTo>
                    <a:pt x="810" y="1986"/>
                  </a:moveTo>
                  <a:lnTo>
                    <a:pt x="810" y="1986"/>
                  </a:lnTo>
                  <a:cubicBezTo>
                    <a:pt x="1" y="3558"/>
                    <a:pt x="525" y="5487"/>
                    <a:pt x="2013" y="6427"/>
                  </a:cubicBezTo>
                  <a:cubicBezTo>
                    <a:pt x="2580" y="6787"/>
                    <a:pt x="3213" y="6960"/>
                    <a:pt x="3839" y="6960"/>
                  </a:cubicBezTo>
                  <a:cubicBezTo>
                    <a:pt x="4870" y="6960"/>
                    <a:pt x="5883" y="6492"/>
                    <a:pt x="6549" y="5618"/>
                  </a:cubicBezTo>
                  <a:lnTo>
                    <a:pt x="810" y="1986"/>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778" name="Google Shape;7778;p75"/>
            <p:cNvSpPr/>
            <p:nvPr/>
          </p:nvSpPr>
          <p:spPr>
            <a:xfrm>
              <a:off x="3082225" y="4197375"/>
              <a:ext cx="151825" cy="141000"/>
            </a:xfrm>
            <a:custGeom>
              <a:avLst/>
              <a:gdLst/>
              <a:ahLst/>
              <a:cxnLst/>
              <a:rect l="l" t="t" r="r" b="b"/>
              <a:pathLst>
                <a:path w="6073" h="5640" extrusionOk="0">
                  <a:moveTo>
                    <a:pt x="3596" y="0"/>
                  </a:moveTo>
                  <a:lnTo>
                    <a:pt x="1203" y="1632"/>
                  </a:lnTo>
                  <a:cubicBezTo>
                    <a:pt x="250" y="2286"/>
                    <a:pt x="0" y="3596"/>
                    <a:pt x="655" y="4560"/>
                  </a:cubicBezTo>
                  <a:lnTo>
                    <a:pt x="762" y="4715"/>
                  </a:lnTo>
                  <a:cubicBezTo>
                    <a:pt x="1170" y="5316"/>
                    <a:pt x="1833" y="5640"/>
                    <a:pt x="2507" y="5640"/>
                  </a:cubicBezTo>
                  <a:cubicBezTo>
                    <a:pt x="2915" y="5640"/>
                    <a:pt x="3328" y="5522"/>
                    <a:pt x="3691" y="5275"/>
                  </a:cubicBezTo>
                  <a:lnTo>
                    <a:pt x="6072" y="3644"/>
                  </a:lnTo>
                  <a:lnTo>
                    <a:pt x="3596" y="0"/>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779" name="Google Shape;7779;p75"/>
            <p:cNvSpPr/>
            <p:nvPr/>
          </p:nvSpPr>
          <p:spPr>
            <a:xfrm>
              <a:off x="3184900" y="4138825"/>
              <a:ext cx="152125" cy="141025"/>
            </a:xfrm>
            <a:custGeom>
              <a:avLst/>
              <a:gdLst/>
              <a:ahLst/>
              <a:cxnLst/>
              <a:rect l="l" t="t" r="r" b="b"/>
              <a:pathLst>
                <a:path w="6085" h="5641" extrusionOk="0">
                  <a:moveTo>
                    <a:pt x="3578" y="1"/>
                  </a:moveTo>
                  <a:cubicBezTo>
                    <a:pt x="3170" y="1"/>
                    <a:pt x="2757" y="119"/>
                    <a:pt x="2394" y="366"/>
                  </a:cubicBezTo>
                  <a:lnTo>
                    <a:pt x="1" y="1997"/>
                  </a:lnTo>
                  <a:lnTo>
                    <a:pt x="2477" y="5640"/>
                  </a:lnTo>
                  <a:lnTo>
                    <a:pt x="4871" y="4009"/>
                  </a:lnTo>
                  <a:cubicBezTo>
                    <a:pt x="5835" y="3354"/>
                    <a:pt x="6085" y="2045"/>
                    <a:pt x="5430" y="1092"/>
                  </a:cubicBezTo>
                  <a:lnTo>
                    <a:pt x="5323" y="926"/>
                  </a:lnTo>
                  <a:cubicBezTo>
                    <a:pt x="4915" y="325"/>
                    <a:pt x="4252" y="1"/>
                    <a:pt x="357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780" name="Google Shape;7780;p75"/>
            <p:cNvSpPr/>
            <p:nvPr/>
          </p:nvSpPr>
          <p:spPr>
            <a:xfrm>
              <a:off x="3037575" y="4488350"/>
              <a:ext cx="267900" cy="266925"/>
            </a:xfrm>
            <a:custGeom>
              <a:avLst/>
              <a:gdLst/>
              <a:ahLst/>
              <a:cxnLst/>
              <a:rect l="l" t="t" r="r" b="b"/>
              <a:pathLst>
                <a:path w="10716" h="10677" extrusionOk="0">
                  <a:moveTo>
                    <a:pt x="4998" y="0"/>
                  </a:moveTo>
                  <a:cubicBezTo>
                    <a:pt x="4820" y="0"/>
                    <a:pt x="4665" y="135"/>
                    <a:pt x="4644" y="327"/>
                  </a:cubicBezTo>
                  <a:lnTo>
                    <a:pt x="4179" y="3804"/>
                  </a:lnTo>
                  <a:lnTo>
                    <a:pt x="703" y="3339"/>
                  </a:lnTo>
                  <a:cubicBezTo>
                    <a:pt x="688" y="3338"/>
                    <a:pt x="673" y="3337"/>
                    <a:pt x="659" y="3337"/>
                  </a:cubicBezTo>
                  <a:cubicBezTo>
                    <a:pt x="473" y="3337"/>
                    <a:pt x="308" y="3473"/>
                    <a:pt x="286" y="3661"/>
                  </a:cubicBezTo>
                  <a:lnTo>
                    <a:pt x="24" y="5637"/>
                  </a:lnTo>
                  <a:cubicBezTo>
                    <a:pt x="0" y="5840"/>
                    <a:pt x="143" y="6030"/>
                    <a:pt x="346" y="6054"/>
                  </a:cubicBezTo>
                  <a:lnTo>
                    <a:pt x="3834" y="6518"/>
                  </a:lnTo>
                  <a:lnTo>
                    <a:pt x="3370" y="9995"/>
                  </a:lnTo>
                  <a:cubicBezTo>
                    <a:pt x="3334" y="10197"/>
                    <a:pt x="3477" y="10388"/>
                    <a:pt x="3691" y="10412"/>
                  </a:cubicBezTo>
                  <a:lnTo>
                    <a:pt x="5656" y="10674"/>
                  </a:lnTo>
                  <a:cubicBezTo>
                    <a:pt x="5671" y="10675"/>
                    <a:pt x="5685" y="10676"/>
                    <a:pt x="5700" y="10676"/>
                  </a:cubicBezTo>
                  <a:cubicBezTo>
                    <a:pt x="5885" y="10676"/>
                    <a:pt x="6050" y="10540"/>
                    <a:pt x="6072" y="10352"/>
                  </a:cubicBezTo>
                  <a:lnTo>
                    <a:pt x="6537" y="6876"/>
                  </a:lnTo>
                  <a:lnTo>
                    <a:pt x="10013" y="7328"/>
                  </a:lnTo>
                  <a:cubicBezTo>
                    <a:pt x="10033" y="7331"/>
                    <a:pt x="10053" y="7333"/>
                    <a:pt x="10072" y="7333"/>
                  </a:cubicBezTo>
                  <a:cubicBezTo>
                    <a:pt x="10251" y="7333"/>
                    <a:pt x="10409" y="7189"/>
                    <a:pt x="10430" y="7007"/>
                  </a:cubicBezTo>
                  <a:lnTo>
                    <a:pt x="10692" y="5042"/>
                  </a:lnTo>
                  <a:cubicBezTo>
                    <a:pt x="10716" y="4828"/>
                    <a:pt x="10573" y="4649"/>
                    <a:pt x="10371" y="4613"/>
                  </a:cubicBezTo>
                  <a:lnTo>
                    <a:pt x="6894" y="4161"/>
                  </a:lnTo>
                  <a:lnTo>
                    <a:pt x="7358" y="684"/>
                  </a:lnTo>
                  <a:cubicBezTo>
                    <a:pt x="7382" y="470"/>
                    <a:pt x="7239" y="291"/>
                    <a:pt x="7037" y="256"/>
                  </a:cubicBezTo>
                  <a:lnTo>
                    <a:pt x="5060" y="6"/>
                  </a:lnTo>
                  <a:cubicBezTo>
                    <a:pt x="5040" y="2"/>
                    <a:pt x="5019" y="0"/>
                    <a:pt x="4998"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781" name="Google Shape;7781;p75"/>
            <p:cNvSpPr/>
            <p:nvPr/>
          </p:nvSpPr>
          <p:spPr>
            <a:xfrm>
              <a:off x="1900525" y="921825"/>
              <a:ext cx="270900" cy="337450"/>
            </a:xfrm>
            <a:custGeom>
              <a:avLst/>
              <a:gdLst/>
              <a:ahLst/>
              <a:cxnLst/>
              <a:rect l="l" t="t" r="r" b="b"/>
              <a:pathLst>
                <a:path w="10836" h="13498" extrusionOk="0">
                  <a:moveTo>
                    <a:pt x="4147" y="412"/>
                  </a:moveTo>
                  <a:cubicBezTo>
                    <a:pt x="4434" y="412"/>
                    <a:pt x="4718" y="584"/>
                    <a:pt x="4775" y="971"/>
                  </a:cubicBezTo>
                  <a:cubicBezTo>
                    <a:pt x="4799" y="1173"/>
                    <a:pt x="4751" y="1364"/>
                    <a:pt x="4620" y="1518"/>
                  </a:cubicBezTo>
                  <a:lnTo>
                    <a:pt x="3834" y="1661"/>
                  </a:lnTo>
                  <a:cubicBezTo>
                    <a:pt x="3656" y="1566"/>
                    <a:pt x="3537" y="1399"/>
                    <a:pt x="3501" y="1209"/>
                  </a:cubicBezTo>
                  <a:cubicBezTo>
                    <a:pt x="3386" y="709"/>
                    <a:pt x="3770" y="412"/>
                    <a:pt x="4147" y="412"/>
                  </a:cubicBezTo>
                  <a:close/>
                  <a:moveTo>
                    <a:pt x="7842" y="2726"/>
                  </a:moveTo>
                  <a:cubicBezTo>
                    <a:pt x="8105" y="2726"/>
                    <a:pt x="8340" y="2907"/>
                    <a:pt x="8382" y="3185"/>
                  </a:cubicBezTo>
                  <a:lnTo>
                    <a:pt x="9775" y="10746"/>
                  </a:lnTo>
                  <a:cubicBezTo>
                    <a:pt x="9823" y="11043"/>
                    <a:pt x="9633" y="11329"/>
                    <a:pt x="9323" y="11377"/>
                  </a:cubicBezTo>
                  <a:lnTo>
                    <a:pt x="3060" y="12520"/>
                  </a:lnTo>
                  <a:cubicBezTo>
                    <a:pt x="3025" y="12527"/>
                    <a:pt x="2990" y="12530"/>
                    <a:pt x="2956" y="12530"/>
                  </a:cubicBezTo>
                  <a:cubicBezTo>
                    <a:pt x="2699" y="12530"/>
                    <a:pt x="2471" y="12342"/>
                    <a:pt x="2429" y="12079"/>
                  </a:cubicBezTo>
                  <a:lnTo>
                    <a:pt x="1048" y="4507"/>
                  </a:lnTo>
                  <a:cubicBezTo>
                    <a:pt x="989" y="4209"/>
                    <a:pt x="1191" y="3935"/>
                    <a:pt x="1489" y="3876"/>
                  </a:cubicBezTo>
                  <a:lnTo>
                    <a:pt x="2239" y="3745"/>
                  </a:lnTo>
                  <a:cubicBezTo>
                    <a:pt x="2270" y="3954"/>
                    <a:pt x="2448" y="4099"/>
                    <a:pt x="2653" y="4099"/>
                  </a:cubicBezTo>
                  <a:cubicBezTo>
                    <a:pt x="2681" y="4099"/>
                    <a:pt x="2710" y="4096"/>
                    <a:pt x="2739" y="4090"/>
                  </a:cubicBezTo>
                  <a:lnTo>
                    <a:pt x="6656" y="3376"/>
                  </a:lnTo>
                  <a:cubicBezTo>
                    <a:pt x="6894" y="3340"/>
                    <a:pt x="7049" y="3114"/>
                    <a:pt x="7001" y="2876"/>
                  </a:cubicBezTo>
                  <a:lnTo>
                    <a:pt x="7751" y="2733"/>
                  </a:lnTo>
                  <a:cubicBezTo>
                    <a:pt x="7782" y="2728"/>
                    <a:pt x="7812" y="2726"/>
                    <a:pt x="7842" y="2726"/>
                  </a:cubicBezTo>
                  <a:close/>
                  <a:moveTo>
                    <a:pt x="4134" y="1"/>
                  </a:moveTo>
                  <a:cubicBezTo>
                    <a:pt x="4071" y="1"/>
                    <a:pt x="4006" y="6"/>
                    <a:pt x="3941" y="18"/>
                  </a:cubicBezTo>
                  <a:cubicBezTo>
                    <a:pt x="3346" y="125"/>
                    <a:pt x="2953" y="697"/>
                    <a:pt x="3072" y="1280"/>
                  </a:cubicBezTo>
                  <a:cubicBezTo>
                    <a:pt x="3096" y="1459"/>
                    <a:pt x="3167" y="1614"/>
                    <a:pt x="3275" y="1756"/>
                  </a:cubicBezTo>
                  <a:lnTo>
                    <a:pt x="2501" y="1899"/>
                  </a:lnTo>
                  <a:cubicBezTo>
                    <a:pt x="2191" y="1959"/>
                    <a:pt x="1977" y="2268"/>
                    <a:pt x="2036" y="2578"/>
                  </a:cubicBezTo>
                  <a:lnTo>
                    <a:pt x="2084" y="2864"/>
                  </a:lnTo>
                  <a:lnTo>
                    <a:pt x="798" y="3102"/>
                  </a:lnTo>
                  <a:cubicBezTo>
                    <a:pt x="310" y="3185"/>
                    <a:pt x="0" y="3650"/>
                    <a:pt x="84" y="4126"/>
                  </a:cubicBezTo>
                  <a:lnTo>
                    <a:pt x="1655" y="12758"/>
                  </a:lnTo>
                  <a:cubicBezTo>
                    <a:pt x="1741" y="13194"/>
                    <a:pt x="2111" y="13497"/>
                    <a:pt x="2537" y="13497"/>
                  </a:cubicBezTo>
                  <a:cubicBezTo>
                    <a:pt x="2588" y="13497"/>
                    <a:pt x="2639" y="13493"/>
                    <a:pt x="2691" y="13484"/>
                  </a:cubicBezTo>
                  <a:lnTo>
                    <a:pt x="10025" y="12139"/>
                  </a:lnTo>
                  <a:cubicBezTo>
                    <a:pt x="10514" y="12055"/>
                    <a:pt x="10835" y="11579"/>
                    <a:pt x="10752" y="11103"/>
                  </a:cubicBezTo>
                  <a:lnTo>
                    <a:pt x="9168" y="2483"/>
                  </a:lnTo>
                  <a:cubicBezTo>
                    <a:pt x="9094" y="2046"/>
                    <a:pt x="8715" y="1743"/>
                    <a:pt x="8287" y="1743"/>
                  </a:cubicBezTo>
                  <a:cubicBezTo>
                    <a:pt x="8236" y="1743"/>
                    <a:pt x="8184" y="1748"/>
                    <a:pt x="8132" y="1756"/>
                  </a:cubicBezTo>
                  <a:lnTo>
                    <a:pt x="6847" y="1995"/>
                  </a:lnTo>
                  <a:lnTo>
                    <a:pt x="6799" y="1721"/>
                  </a:lnTo>
                  <a:cubicBezTo>
                    <a:pt x="6746" y="1435"/>
                    <a:pt x="6506" y="1235"/>
                    <a:pt x="6228" y="1235"/>
                  </a:cubicBezTo>
                  <a:cubicBezTo>
                    <a:pt x="6192" y="1235"/>
                    <a:pt x="6156" y="1238"/>
                    <a:pt x="6120" y="1245"/>
                  </a:cubicBezTo>
                  <a:lnTo>
                    <a:pt x="5168" y="1411"/>
                  </a:lnTo>
                  <a:cubicBezTo>
                    <a:pt x="5227" y="1245"/>
                    <a:pt x="5239" y="1066"/>
                    <a:pt x="5203" y="899"/>
                  </a:cubicBezTo>
                  <a:cubicBezTo>
                    <a:pt x="5108" y="370"/>
                    <a:pt x="4646" y="1"/>
                    <a:pt x="413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782" name="Google Shape;7782;p75"/>
            <p:cNvSpPr/>
            <p:nvPr/>
          </p:nvSpPr>
          <p:spPr>
            <a:xfrm>
              <a:off x="1948450" y="1043050"/>
              <a:ext cx="46550" cy="38675"/>
            </a:xfrm>
            <a:custGeom>
              <a:avLst/>
              <a:gdLst/>
              <a:ahLst/>
              <a:cxnLst/>
              <a:rect l="l" t="t" r="r" b="b"/>
              <a:pathLst>
                <a:path w="1862" h="1547" extrusionOk="0">
                  <a:moveTo>
                    <a:pt x="1015" y="1"/>
                  </a:moveTo>
                  <a:cubicBezTo>
                    <a:pt x="967" y="1"/>
                    <a:pt x="918" y="5"/>
                    <a:pt x="869" y="15"/>
                  </a:cubicBezTo>
                  <a:cubicBezTo>
                    <a:pt x="191" y="134"/>
                    <a:pt x="0" y="1015"/>
                    <a:pt x="572" y="1408"/>
                  </a:cubicBezTo>
                  <a:cubicBezTo>
                    <a:pt x="709" y="1504"/>
                    <a:pt x="857" y="1547"/>
                    <a:pt x="1002" y="1547"/>
                  </a:cubicBezTo>
                  <a:cubicBezTo>
                    <a:pt x="1450" y="1547"/>
                    <a:pt x="1861" y="1138"/>
                    <a:pt x="1762" y="634"/>
                  </a:cubicBezTo>
                  <a:cubicBezTo>
                    <a:pt x="1699" y="266"/>
                    <a:pt x="1377" y="1"/>
                    <a:pt x="1015"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783" name="Google Shape;7783;p75"/>
            <p:cNvSpPr/>
            <p:nvPr/>
          </p:nvSpPr>
          <p:spPr>
            <a:xfrm>
              <a:off x="2001300" y="1031775"/>
              <a:ext cx="96200" cy="33875"/>
            </a:xfrm>
            <a:custGeom>
              <a:avLst/>
              <a:gdLst/>
              <a:ahLst/>
              <a:cxnLst/>
              <a:rect l="l" t="t" r="r" b="b"/>
              <a:pathLst>
                <a:path w="3848" h="1355" extrusionOk="0">
                  <a:moveTo>
                    <a:pt x="3261" y="1"/>
                  </a:moveTo>
                  <a:cubicBezTo>
                    <a:pt x="3225" y="1"/>
                    <a:pt x="3188" y="5"/>
                    <a:pt x="3149" y="14"/>
                  </a:cubicBezTo>
                  <a:lnTo>
                    <a:pt x="553" y="490"/>
                  </a:lnTo>
                  <a:cubicBezTo>
                    <a:pt x="1" y="580"/>
                    <a:pt x="121" y="1354"/>
                    <a:pt x="622" y="1354"/>
                  </a:cubicBezTo>
                  <a:cubicBezTo>
                    <a:pt x="649" y="1354"/>
                    <a:pt x="678" y="1352"/>
                    <a:pt x="708" y="1347"/>
                  </a:cubicBezTo>
                  <a:lnTo>
                    <a:pt x="3292" y="871"/>
                  </a:lnTo>
                  <a:cubicBezTo>
                    <a:pt x="3847" y="793"/>
                    <a:pt x="3750" y="1"/>
                    <a:pt x="3261"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784" name="Google Shape;7784;p75"/>
            <p:cNvSpPr/>
            <p:nvPr/>
          </p:nvSpPr>
          <p:spPr>
            <a:xfrm>
              <a:off x="1958275" y="1097000"/>
              <a:ext cx="46600" cy="38650"/>
            </a:xfrm>
            <a:custGeom>
              <a:avLst/>
              <a:gdLst/>
              <a:ahLst/>
              <a:cxnLst/>
              <a:rect l="l" t="t" r="r" b="b"/>
              <a:pathLst>
                <a:path w="1864" h="1546" extrusionOk="0">
                  <a:moveTo>
                    <a:pt x="1014" y="1"/>
                  </a:moveTo>
                  <a:cubicBezTo>
                    <a:pt x="970" y="1"/>
                    <a:pt x="926" y="4"/>
                    <a:pt x="881" y="12"/>
                  </a:cubicBezTo>
                  <a:cubicBezTo>
                    <a:pt x="191" y="131"/>
                    <a:pt x="0" y="1012"/>
                    <a:pt x="572" y="1405"/>
                  </a:cubicBezTo>
                  <a:cubicBezTo>
                    <a:pt x="710" y="1502"/>
                    <a:pt x="860" y="1545"/>
                    <a:pt x="1007" y="1545"/>
                  </a:cubicBezTo>
                  <a:cubicBezTo>
                    <a:pt x="1454" y="1545"/>
                    <a:pt x="1864" y="1142"/>
                    <a:pt x="1774" y="631"/>
                  </a:cubicBezTo>
                  <a:cubicBezTo>
                    <a:pt x="1700" y="259"/>
                    <a:pt x="1378" y="1"/>
                    <a:pt x="101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785" name="Google Shape;7785;p75"/>
            <p:cNvSpPr/>
            <p:nvPr/>
          </p:nvSpPr>
          <p:spPr>
            <a:xfrm>
              <a:off x="2012150" y="1085650"/>
              <a:ext cx="94075" cy="33725"/>
            </a:xfrm>
            <a:custGeom>
              <a:avLst/>
              <a:gdLst/>
              <a:ahLst/>
              <a:cxnLst/>
              <a:rect l="l" t="t" r="r" b="b"/>
              <a:pathLst>
                <a:path w="3763" h="1349" extrusionOk="0">
                  <a:moveTo>
                    <a:pt x="3132" y="0"/>
                  </a:moveTo>
                  <a:cubicBezTo>
                    <a:pt x="3120" y="0"/>
                    <a:pt x="3108" y="1"/>
                    <a:pt x="3096" y="2"/>
                  </a:cubicBezTo>
                  <a:lnTo>
                    <a:pt x="500" y="478"/>
                  </a:lnTo>
                  <a:cubicBezTo>
                    <a:pt x="0" y="618"/>
                    <a:pt x="125" y="1348"/>
                    <a:pt x="631" y="1348"/>
                  </a:cubicBezTo>
                  <a:cubicBezTo>
                    <a:pt x="643" y="1348"/>
                    <a:pt x="655" y="1348"/>
                    <a:pt x="667" y="1347"/>
                  </a:cubicBezTo>
                  <a:lnTo>
                    <a:pt x="3263" y="871"/>
                  </a:lnTo>
                  <a:cubicBezTo>
                    <a:pt x="3763" y="731"/>
                    <a:pt x="3638" y="0"/>
                    <a:pt x="313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786" name="Google Shape;7786;p75"/>
            <p:cNvSpPr/>
            <p:nvPr/>
          </p:nvSpPr>
          <p:spPr>
            <a:xfrm>
              <a:off x="1968675" y="1154450"/>
              <a:ext cx="46625" cy="38900"/>
            </a:xfrm>
            <a:custGeom>
              <a:avLst/>
              <a:gdLst/>
              <a:ahLst/>
              <a:cxnLst/>
              <a:rect l="l" t="t" r="r" b="b"/>
              <a:pathLst>
                <a:path w="1865" h="1556" extrusionOk="0">
                  <a:moveTo>
                    <a:pt x="1014" y="1"/>
                  </a:moveTo>
                  <a:cubicBezTo>
                    <a:pt x="971" y="1"/>
                    <a:pt x="926" y="4"/>
                    <a:pt x="882" y="12"/>
                  </a:cubicBezTo>
                  <a:cubicBezTo>
                    <a:pt x="191" y="131"/>
                    <a:pt x="1" y="1012"/>
                    <a:pt x="572" y="1417"/>
                  </a:cubicBezTo>
                  <a:cubicBezTo>
                    <a:pt x="709" y="1513"/>
                    <a:pt x="858" y="1556"/>
                    <a:pt x="1003" y="1556"/>
                  </a:cubicBezTo>
                  <a:cubicBezTo>
                    <a:pt x="1452" y="1556"/>
                    <a:pt x="1865" y="1147"/>
                    <a:pt x="1775" y="643"/>
                  </a:cubicBezTo>
                  <a:cubicBezTo>
                    <a:pt x="1701" y="260"/>
                    <a:pt x="1379" y="1"/>
                    <a:pt x="101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787" name="Google Shape;7787;p75"/>
            <p:cNvSpPr/>
            <p:nvPr/>
          </p:nvSpPr>
          <p:spPr>
            <a:xfrm>
              <a:off x="2022150" y="1143050"/>
              <a:ext cx="94925" cy="34125"/>
            </a:xfrm>
            <a:custGeom>
              <a:avLst/>
              <a:gdLst/>
              <a:ahLst/>
              <a:cxnLst/>
              <a:rect l="l" t="t" r="r" b="b"/>
              <a:pathLst>
                <a:path w="3797" h="1365" extrusionOk="0">
                  <a:moveTo>
                    <a:pt x="3170" y="0"/>
                  </a:moveTo>
                  <a:cubicBezTo>
                    <a:pt x="3152" y="0"/>
                    <a:pt x="3132" y="1"/>
                    <a:pt x="3113" y="4"/>
                  </a:cubicBezTo>
                  <a:lnTo>
                    <a:pt x="3125" y="4"/>
                  </a:lnTo>
                  <a:lnTo>
                    <a:pt x="529" y="480"/>
                  </a:lnTo>
                  <a:cubicBezTo>
                    <a:pt x="1" y="606"/>
                    <a:pt x="115" y="1364"/>
                    <a:pt x="626" y="1364"/>
                  </a:cubicBezTo>
                  <a:cubicBezTo>
                    <a:pt x="645" y="1364"/>
                    <a:pt x="664" y="1363"/>
                    <a:pt x="684" y="1361"/>
                  </a:cubicBezTo>
                  <a:lnTo>
                    <a:pt x="3279" y="885"/>
                  </a:lnTo>
                  <a:cubicBezTo>
                    <a:pt x="3796" y="758"/>
                    <a:pt x="3681" y="0"/>
                    <a:pt x="3170"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788" name="Google Shape;7788;p75"/>
            <p:cNvSpPr/>
            <p:nvPr/>
          </p:nvSpPr>
          <p:spPr>
            <a:xfrm>
              <a:off x="1924050" y="1393950"/>
              <a:ext cx="194375" cy="174175"/>
            </a:xfrm>
            <a:custGeom>
              <a:avLst/>
              <a:gdLst/>
              <a:ahLst/>
              <a:cxnLst/>
              <a:rect l="l" t="t" r="r" b="b"/>
              <a:pathLst>
                <a:path w="7775" h="6967" extrusionOk="0">
                  <a:moveTo>
                    <a:pt x="3934" y="1"/>
                  </a:moveTo>
                  <a:cubicBezTo>
                    <a:pt x="2904" y="1"/>
                    <a:pt x="1893" y="465"/>
                    <a:pt x="1226" y="1338"/>
                  </a:cubicBezTo>
                  <a:lnTo>
                    <a:pt x="6965" y="4969"/>
                  </a:lnTo>
                  <a:cubicBezTo>
                    <a:pt x="7775" y="3398"/>
                    <a:pt x="7251" y="1469"/>
                    <a:pt x="5763" y="528"/>
                  </a:cubicBezTo>
                  <a:cubicBezTo>
                    <a:pt x="5195" y="173"/>
                    <a:pt x="4561" y="1"/>
                    <a:pt x="3934" y="1"/>
                  </a:cubicBezTo>
                  <a:close/>
                  <a:moveTo>
                    <a:pt x="822" y="1993"/>
                  </a:moveTo>
                  <a:lnTo>
                    <a:pt x="822" y="1993"/>
                  </a:lnTo>
                  <a:cubicBezTo>
                    <a:pt x="0" y="3553"/>
                    <a:pt x="524" y="5493"/>
                    <a:pt x="2024" y="6434"/>
                  </a:cubicBezTo>
                  <a:cubicBezTo>
                    <a:pt x="2590" y="6793"/>
                    <a:pt x="3222" y="6966"/>
                    <a:pt x="3847" y="6966"/>
                  </a:cubicBezTo>
                  <a:cubicBezTo>
                    <a:pt x="4879" y="6966"/>
                    <a:pt x="5893" y="6495"/>
                    <a:pt x="6560" y="5612"/>
                  </a:cubicBezTo>
                  <a:lnTo>
                    <a:pt x="822" y="1993"/>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789" name="Google Shape;7789;p75"/>
            <p:cNvSpPr/>
            <p:nvPr/>
          </p:nvSpPr>
          <p:spPr>
            <a:xfrm>
              <a:off x="2287775" y="1020500"/>
              <a:ext cx="152125" cy="141000"/>
            </a:xfrm>
            <a:custGeom>
              <a:avLst/>
              <a:gdLst/>
              <a:ahLst/>
              <a:cxnLst/>
              <a:rect l="l" t="t" r="r" b="b"/>
              <a:pathLst>
                <a:path w="6085" h="5640" extrusionOk="0">
                  <a:moveTo>
                    <a:pt x="3608" y="0"/>
                  </a:moveTo>
                  <a:lnTo>
                    <a:pt x="1215" y="1631"/>
                  </a:lnTo>
                  <a:cubicBezTo>
                    <a:pt x="250" y="2286"/>
                    <a:pt x="0" y="3596"/>
                    <a:pt x="655" y="4560"/>
                  </a:cubicBezTo>
                  <a:lnTo>
                    <a:pt x="762" y="4715"/>
                  </a:lnTo>
                  <a:cubicBezTo>
                    <a:pt x="1171" y="5316"/>
                    <a:pt x="1833" y="5640"/>
                    <a:pt x="2508" y="5640"/>
                  </a:cubicBezTo>
                  <a:cubicBezTo>
                    <a:pt x="2916" y="5640"/>
                    <a:pt x="3328" y="5521"/>
                    <a:pt x="3691" y="5275"/>
                  </a:cubicBezTo>
                  <a:lnTo>
                    <a:pt x="6085" y="3644"/>
                  </a:lnTo>
                  <a:lnTo>
                    <a:pt x="3608" y="0"/>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790" name="Google Shape;7790;p75"/>
            <p:cNvSpPr/>
            <p:nvPr/>
          </p:nvSpPr>
          <p:spPr>
            <a:xfrm>
              <a:off x="2390775" y="962250"/>
              <a:ext cx="152125" cy="140725"/>
            </a:xfrm>
            <a:custGeom>
              <a:avLst/>
              <a:gdLst/>
              <a:ahLst/>
              <a:cxnLst/>
              <a:rect l="l" t="t" r="r" b="b"/>
              <a:pathLst>
                <a:path w="6085" h="5629" extrusionOk="0">
                  <a:moveTo>
                    <a:pt x="3571" y="1"/>
                  </a:moveTo>
                  <a:cubicBezTo>
                    <a:pt x="3163" y="1"/>
                    <a:pt x="2752" y="119"/>
                    <a:pt x="2393" y="366"/>
                  </a:cubicBezTo>
                  <a:lnTo>
                    <a:pt x="0" y="1985"/>
                  </a:lnTo>
                  <a:lnTo>
                    <a:pt x="2477" y="5628"/>
                  </a:lnTo>
                  <a:lnTo>
                    <a:pt x="4870" y="4009"/>
                  </a:lnTo>
                  <a:cubicBezTo>
                    <a:pt x="5834" y="3354"/>
                    <a:pt x="6084" y="2044"/>
                    <a:pt x="5429" y="1080"/>
                  </a:cubicBezTo>
                  <a:lnTo>
                    <a:pt x="5310" y="925"/>
                  </a:lnTo>
                  <a:cubicBezTo>
                    <a:pt x="4910" y="324"/>
                    <a:pt x="4245" y="1"/>
                    <a:pt x="3571"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791" name="Google Shape;7791;p75"/>
            <p:cNvSpPr/>
            <p:nvPr/>
          </p:nvSpPr>
          <p:spPr>
            <a:xfrm>
              <a:off x="2243425" y="1311750"/>
              <a:ext cx="268200" cy="266650"/>
            </a:xfrm>
            <a:custGeom>
              <a:avLst/>
              <a:gdLst/>
              <a:ahLst/>
              <a:cxnLst/>
              <a:rect l="l" t="t" r="r" b="b"/>
              <a:pathLst>
                <a:path w="10728" h="10666" extrusionOk="0">
                  <a:moveTo>
                    <a:pt x="5007" y="1"/>
                  </a:moveTo>
                  <a:cubicBezTo>
                    <a:pt x="4823" y="1"/>
                    <a:pt x="4676" y="136"/>
                    <a:pt x="4644" y="328"/>
                  </a:cubicBezTo>
                  <a:lnTo>
                    <a:pt x="4191" y="3805"/>
                  </a:lnTo>
                  <a:lnTo>
                    <a:pt x="715" y="3340"/>
                  </a:lnTo>
                  <a:cubicBezTo>
                    <a:pt x="699" y="3338"/>
                    <a:pt x="684" y="3338"/>
                    <a:pt x="668" y="3338"/>
                  </a:cubicBezTo>
                  <a:cubicBezTo>
                    <a:pt x="475" y="3338"/>
                    <a:pt x="319" y="3474"/>
                    <a:pt x="286" y="3662"/>
                  </a:cubicBezTo>
                  <a:lnTo>
                    <a:pt x="36" y="5638"/>
                  </a:lnTo>
                  <a:cubicBezTo>
                    <a:pt x="0" y="5840"/>
                    <a:pt x="143" y="6031"/>
                    <a:pt x="346" y="6055"/>
                  </a:cubicBezTo>
                  <a:lnTo>
                    <a:pt x="346" y="6043"/>
                  </a:lnTo>
                  <a:lnTo>
                    <a:pt x="3822" y="6507"/>
                  </a:lnTo>
                  <a:lnTo>
                    <a:pt x="3370" y="9984"/>
                  </a:lnTo>
                  <a:cubicBezTo>
                    <a:pt x="3334" y="10186"/>
                    <a:pt x="3489" y="10377"/>
                    <a:pt x="3691" y="10401"/>
                  </a:cubicBezTo>
                  <a:lnTo>
                    <a:pt x="5668" y="10663"/>
                  </a:lnTo>
                  <a:cubicBezTo>
                    <a:pt x="5683" y="10664"/>
                    <a:pt x="5697" y="10665"/>
                    <a:pt x="5712" y="10665"/>
                  </a:cubicBezTo>
                  <a:cubicBezTo>
                    <a:pt x="5896" y="10665"/>
                    <a:pt x="6051" y="10529"/>
                    <a:pt x="6085" y="10341"/>
                  </a:cubicBezTo>
                  <a:lnTo>
                    <a:pt x="6537" y="6864"/>
                  </a:lnTo>
                  <a:lnTo>
                    <a:pt x="10025" y="7329"/>
                  </a:lnTo>
                  <a:cubicBezTo>
                    <a:pt x="10040" y="7331"/>
                    <a:pt x="10055" y="7331"/>
                    <a:pt x="10069" y="7331"/>
                  </a:cubicBezTo>
                  <a:cubicBezTo>
                    <a:pt x="10253" y="7331"/>
                    <a:pt x="10409" y="7195"/>
                    <a:pt x="10442" y="7007"/>
                  </a:cubicBezTo>
                  <a:lnTo>
                    <a:pt x="10704" y="5031"/>
                  </a:lnTo>
                  <a:cubicBezTo>
                    <a:pt x="10728" y="4828"/>
                    <a:pt x="10585" y="4638"/>
                    <a:pt x="10383" y="4614"/>
                  </a:cubicBezTo>
                  <a:lnTo>
                    <a:pt x="6894" y="4150"/>
                  </a:lnTo>
                  <a:lnTo>
                    <a:pt x="7358" y="673"/>
                  </a:lnTo>
                  <a:cubicBezTo>
                    <a:pt x="7382" y="471"/>
                    <a:pt x="7239" y="280"/>
                    <a:pt x="7037" y="256"/>
                  </a:cubicBezTo>
                  <a:lnTo>
                    <a:pt x="5072" y="6"/>
                  </a:lnTo>
                  <a:cubicBezTo>
                    <a:pt x="5050" y="3"/>
                    <a:pt x="5029" y="1"/>
                    <a:pt x="5007"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792" name="Google Shape;7792;p75"/>
            <p:cNvSpPr/>
            <p:nvPr/>
          </p:nvSpPr>
          <p:spPr>
            <a:xfrm>
              <a:off x="1900225" y="1715975"/>
              <a:ext cx="271200" cy="337725"/>
            </a:xfrm>
            <a:custGeom>
              <a:avLst/>
              <a:gdLst/>
              <a:ahLst/>
              <a:cxnLst/>
              <a:rect l="l" t="t" r="r" b="b"/>
              <a:pathLst>
                <a:path w="10848" h="13509" extrusionOk="0">
                  <a:moveTo>
                    <a:pt x="4155" y="414"/>
                  </a:moveTo>
                  <a:cubicBezTo>
                    <a:pt x="4444" y="414"/>
                    <a:pt x="4730" y="589"/>
                    <a:pt x="4787" y="982"/>
                  </a:cubicBezTo>
                  <a:cubicBezTo>
                    <a:pt x="4811" y="1173"/>
                    <a:pt x="4763" y="1375"/>
                    <a:pt x="4632" y="1518"/>
                  </a:cubicBezTo>
                  <a:lnTo>
                    <a:pt x="3846" y="1673"/>
                  </a:lnTo>
                  <a:cubicBezTo>
                    <a:pt x="3668" y="1578"/>
                    <a:pt x="3549" y="1411"/>
                    <a:pt x="3513" y="1209"/>
                  </a:cubicBezTo>
                  <a:cubicBezTo>
                    <a:pt x="3398" y="710"/>
                    <a:pt x="3779" y="414"/>
                    <a:pt x="4155" y="414"/>
                  </a:cubicBezTo>
                  <a:close/>
                  <a:moveTo>
                    <a:pt x="7872" y="2734"/>
                  </a:moveTo>
                  <a:cubicBezTo>
                    <a:pt x="8128" y="2734"/>
                    <a:pt x="8354" y="2914"/>
                    <a:pt x="8406" y="3185"/>
                  </a:cubicBezTo>
                  <a:lnTo>
                    <a:pt x="9787" y="10746"/>
                  </a:lnTo>
                  <a:cubicBezTo>
                    <a:pt x="9835" y="11043"/>
                    <a:pt x="9645" y="11329"/>
                    <a:pt x="9335" y="11377"/>
                  </a:cubicBezTo>
                  <a:lnTo>
                    <a:pt x="3072" y="12520"/>
                  </a:lnTo>
                  <a:cubicBezTo>
                    <a:pt x="3037" y="12527"/>
                    <a:pt x="3002" y="12530"/>
                    <a:pt x="2968" y="12530"/>
                  </a:cubicBezTo>
                  <a:cubicBezTo>
                    <a:pt x="2711" y="12530"/>
                    <a:pt x="2483" y="12342"/>
                    <a:pt x="2441" y="12079"/>
                  </a:cubicBezTo>
                  <a:lnTo>
                    <a:pt x="1060" y="4519"/>
                  </a:lnTo>
                  <a:cubicBezTo>
                    <a:pt x="1013" y="4221"/>
                    <a:pt x="1215" y="3935"/>
                    <a:pt x="1513" y="3888"/>
                  </a:cubicBezTo>
                  <a:lnTo>
                    <a:pt x="2251" y="3745"/>
                  </a:lnTo>
                  <a:cubicBezTo>
                    <a:pt x="2294" y="3960"/>
                    <a:pt x="2483" y="4107"/>
                    <a:pt x="2694" y="4107"/>
                  </a:cubicBezTo>
                  <a:cubicBezTo>
                    <a:pt x="2717" y="4107"/>
                    <a:pt x="2740" y="4105"/>
                    <a:pt x="2763" y="4102"/>
                  </a:cubicBezTo>
                  <a:lnTo>
                    <a:pt x="6668" y="3387"/>
                  </a:lnTo>
                  <a:cubicBezTo>
                    <a:pt x="6906" y="3340"/>
                    <a:pt x="7061" y="3114"/>
                    <a:pt x="7025" y="2875"/>
                  </a:cubicBezTo>
                  <a:lnTo>
                    <a:pt x="7763" y="2745"/>
                  </a:lnTo>
                  <a:cubicBezTo>
                    <a:pt x="7800" y="2737"/>
                    <a:pt x="7836" y="2734"/>
                    <a:pt x="7872" y="2734"/>
                  </a:cubicBezTo>
                  <a:close/>
                  <a:moveTo>
                    <a:pt x="4146" y="0"/>
                  </a:moveTo>
                  <a:cubicBezTo>
                    <a:pt x="4083" y="0"/>
                    <a:pt x="4018" y="6"/>
                    <a:pt x="3953" y="18"/>
                  </a:cubicBezTo>
                  <a:cubicBezTo>
                    <a:pt x="3358" y="125"/>
                    <a:pt x="2965" y="697"/>
                    <a:pt x="3084" y="1292"/>
                  </a:cubicBezTo>
                  <a:cubicBezTo>
                    <a:pt x="3108" y="1459"/>
                    <a:pt x="3179" y="1625"/>
                    <a:pt x="3287" y="1768"/>
                  </a:cubicBezTo>
                  <a:lnTo>
                    <a:pt x="2513" y="1911"/>
                  </a:lnTo>
                  <a:cubicBezTo>
                    <a:pt x="2203" y="1971"/>
                    <a:pt x="1989" y="2280"/>
                    <a:pt x="2048" y="2602"/>
                  </a:cubicBezTo>
                  <a:lnTo>
                    <a:pt x="2096" y="2875"/>
                  </a:lnTo>
                  <a:lnTo>
                    <a:pt x="810" y="3114"/>
                  </a:lnTo>
                  <a:cubicBezTo>
                    <a:pt x="322" y="3197"/>
                    <a:pt x="1" y="3661"/>
                    <a:pt x="96" y="4149"/>
                  </a:cubicBezTo>
                  <a:lnTo>
                    <a:pt x="1667" y="12770"/>
                  </a:lnTo>
                  <a:cubicBezTo>
                    <a:pt x="1742" y="13206"/>
                    <a:pt x="2121" y="13509"/>
                    <a:pt x="2549" y="13509"/>
                  </a:cubicBezTo>
                  <a:cubicBezTo>
                    <a:pt x="2600" y="13509"/>
                    <a:pt x="2651" y="13505"/>
                    <a:pt x="2703" y="13496"/>
                  </a:cubicBezTo>
                  <a:lnTo>
                    <a:pt x="10037" y="12150"/>
                  </a:lnTo>
                  <a:cubicBezTo>
                    <a:pt x="10526" y="12067"/>
                    <a:pt x="10847" y="11603"/>
                    <a:pt x="10764" y="11115"/>
                  </a:cubicBezTo>
                  <a:lnTo>
                    <a:pt x="9180" y="2483"/>
                  </a:lnTo>
                  <a:cubicBezTo>
                    <a:pt x="9107" y="2052"/>
                    <a:pt x="8737" y="1751"/>
                    <a:pt x="8316" y="1751"/>
                  </a:cubicBezTo>
                  <a:cubicBezTo>
                    <a:pt x="8260" y="1751"/>
                    <a:pt x="8202" y="1757"/>
                    <a:pt x="8144" y="1768"/>
                  </a:cubicBezTo>
                  <a:lnTo>
                    <a:pt x="6859" y="1994"/>
                  </a:lnTo>
                  <a:lnTo>
                    <a:pt x="6811" y="1721"/>
                  </a:lnTo>
                  <a:cubicBezTo>
                    <a:pt x="6757" y="1431"/>
                    <a:pt x="6510" y="1237"/>
                    <a:pt x="6226" y="1237"/>
                  </a:cubicBezTo>
                  <a:cubicBezTo>
                    <a:pt x="6195" y="1237"/>
                    <a:pt x="6164" y="1240"/>
                    <a:pt x="6132" y="1244"/>
                  </a:cubicBezTo>
                  <a:lnTo>
                    <a:pt x="5180" y="1423"/>
                  </a:lnTo>
                  <a:cubicBezTo>
                    <a:pt x="5239" y="1244"/>
                    <a:pt x="5251" y="1066"/>
                    <a:pt x="5215" y="899"/>
                  </a:cubicBezTo>
                  <a:cubicBezTo>
                    <a:pt x="5120" y="370"/>
                    <a:pt x="4658" y="0"/>
                    <a:pt x="4146"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793" name="Google Shape;7793;p75"/>
            <p:cNvSpPr/>
            <p:nvPr/>
          </p:nvSpPr>
          <p:spPr>
            <a:xfrm>
              <a:off x="1948450" y="1837275"/>
              <a:ext cx="46550" cy="38650"/>
            </a:xfrm>
            <a:custGeom>
              <a:avLst/>
              <a:gdLst/>
              <a:ahLst/>
              <a:cxnLst/>
              <a:rect l="l" t="t" r="r" b="b"/>
              <a:pathLst>
                <a:path w="1862" h="1546" extrusionOk="0">
                  <a:moveTo>
                    <a:pt x="1002" y="1"/>
                  </a:moveTo>
                  <a:cubicBezTo>
                    <a:pt x="958" y="1"/>
                    <a:pt x="914" y="4"/>
                    <a:pt x="869" y="12"/>
                  </a:cubicBezTo>
                  <a:cubicBezTo>
                    <a:pt x="191" y="131"/>
                    <a:pt x="0" y="1012"/>
                    <a:pt x="572" y="1405"/>
                  </a:cubicBezTo>
                  <a:cubicBezTo>
                    <a:pt x="710" y="1502"/>
                    <a:pt x="860" y="1545"/>
                    <a:pt x="1007" y="1545"/>
                  </a:cubicBezTo>
                  <a:cubicBezTo>
                    <a:pt x="1453" y="1545"/>
                    <a:pt x="1861" y="1142"/>
                    <a:pt x="1762" y="631"/>
                  </a:cubicBezTo>
                  <a:cubicBezTo>
                    <a:pt x="1699" y="259"/>
                    <a:pt x="1369"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794" name="Google Shape;7794;p75"/>
            <p:cNvSpPr/>
            <p:nvPr/>
          </p:nvSpPr>
          <p:spPr>
            <a:xfrm>
              <a:off x="2001250" y="1825875"/>
              <a:ext cx="96150" cy="34050"/>
            </a:xfrm>
            <a:custGeom>
              <a:avLst/>
              <a:gdLst/>
              <a:ahLst/>
              <a:cxnLst/>
              <a:rect l="l" t="t" r="r" b="b"/>
              <a:pathLst>
                <a:path w="3846" h="1362" extrusionOk="0">
                  <a:moveTo>
                    <a:pt x="3262" y="0"/>
                  </a:moveTo>
                  <a:cubicBezTo>
                    <a:pt x="3223" y="0"/>
                    <a:pt x="3182" y="5"/>
                    <a:pt x="3139" y="15"/>
                  </a:cubicBezTo>
                  <a:lnTo>
                    <a:pt x="3151" y="15"/>
                  </a:lnTo>
                  <a:lnTo>
                    <a:pt x="555" y="492"/>
                  </a:lnTo>
                  <a:cubicBezTo>
                    <a:pt x="0" y="569"/>
                    <a:pt x="108" y="1362"/>
                    <a:pt x="598" y="1362"/>
                  </a:cubicBezTo>
                  <a:cubicBezTo>
                    <a:pt x="633" y="1362"/>
                    <a:pt x="671" y="1358"/>
                    <a:pt x="710" y="1349"/>
                  </a:cubicBezTo>
                  <a:lnTo>
                    <a:pt x="3294" y="873"/>
                  </a:lnTo>
                  <a:cubicBezTo>
                    <a:pt x="3846" y="784"/>
                    <a:pt x="3753" y="0"/>
                    <a:pt x="326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795" name="Google Shape;7795;p75"/>
            <p:cNvSpPr/>
            <p:nvPr/>
          </p:nvSpPr>
          <p:spPr>
            <a:xfrm>
              <a:off x="1958275" y="1891150"/>
              <a:ext cx="46600" cy="38650"/>
            </a:xfrm>
            <a:custGeom>
              <a:avLst/>
              <a:gdLst/>
              <a:ahLst/>
              <a:cxnLst/>
              <a:rect l="l" t="t" r="r" b="b"/>
              <a:pathLst>
                <a:path w="1864" h="1546" extrusionOk="0">
                  <a:moveTo>
                    <a:pt x="1013" y="1"/>
                  </a:moveTo>
                  <a:cubicBezTo>
                    <a:pt x="970" y="1"/>
                    <a:pt x="926" y="4"/>
                    <a:pt x="881" y="12"/>
                  </a:cubicBezTo>
                  <a:cubicBezTo>
                    <a:pt x="191" y="131"/>
                    <a:pt x="0" y="1012"/>
                    <a:pt x="572" y="1405"/>
                  </a:cubicBezTo>
                  <a:cubicBezTo>
                    <a:pt x="710" y="1502"/>
                    <a:pt x="861" y="1545"/>
                    <a:pt x="1008" y="1545"/>
                  </a:cubicBezTo>
                  <a:cubicBezTo>
                    <a:pt x="1454" y="1545"/>
                    <a:pt x="1864" y="1145"/>
                    <a:pt x="1774" y="643"/>
                  </a:cubicBezTo>
                  <a:cubicBezTo>
                    <a:pt x="1700" y="260"/>
                    <a:pt x="1378" y="1"/>
                    <a:pt x="101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796" name="Google Shape;7796;p75"/>
            <p:cNvSpPr/>
            <p:nvPr/>
          </p:nvSpPr>
          <p:spPr>
            <a:xfrm>
              <a:off x="2012225" y="1879800"/>
              <a:ext cx="94000" cy="33750"/>
            </a:xfrm>
            <a:custGeom>
              <a:avLst/>
              <a:gdLst/>
              <a:ahLst/>
              <a:cxnLst/>
              <a:rect l="l" t="t" r="r" b="b"/>
              <a:pathLst>
                <a:path w="3760" h="1350" extrusionOk="0">
                  <a:moveTo>
                    <a:pt x="3129" y="0"/>
                  </a:moveTo>
                  <a:cubicBezTo>
                    <a:pt x="3117" y="0"/>
                    <a:pt x="3105" y="1"/>
                    <a:pt x="3093" y="2"/>
                  </a:cubicBezTo>
                  <a:lnTo>
                    <a:pt x="497" y="478"/>
                  </a:lnTo>
                  <a:cubicBezTo>
                    <a:pt x="1" y="628"/>
                    <a:pt x="120" y="1349"/>
                    <a:pt x="617" y="1349"/>
                  </a:cubicBezTo>
                  <a:cubicBezTo>
                    <a:pt x="632" y="1349"/>
                    <a:pt x="648" y="1348"/>
                    <a:pt x="664" y="1347"/>
                  </a:cubicBezTo>
                  <a:lnTo>
                    <a:pt x="3260" y="883"/>
                  </a:lnTo>
                  <a:cubicBezTo>
                    <a:pt x="3760" y="731"/>
                    <a:pt x="3635" y="0"/>
                    <a:pt x="3129"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797" name="Google Shape;7797;p75"/>
            <p:cNvSpPr/>
            <p:nvPr/>
          </p:nvSpPr>
          <p:spPr>
            <a:xfrm>
              <a:off x="1968675" y="1948900"/>
              <a:ext cx="46625" cy="38625"/>
            </a:xfrm>
            <a:custGeom>
              <a:avLst/>
              <a:gdLst/>
              <a:ahLst/>
              <a:cxnLst/>
              <a:rect l="l" t="t" r="r" b="b"/>
              <a:pathLst>
                <a:path w="1865" h="1545" extrusionOk="0">
                  <a:moveTo>
                    <a:pt x="1014" y="0"/>
                  </a:moveTo>
                  <a:cubicBezTo>
                    <a:pt x="971" y="0"/>
                    <a:pt x="927" y="4"/>
                    <a:pt x="882" y="12"/>
                  </a:cubicBezTo>
                  <a:cubicBezTo>
                    <a:pt x="191" y="131"/>
                    <a:pt x="1" y="1012"/>
                    <a:pt x="572" y="1405"/>
                  </a:cubicBezTo>
                  <a:cubicBezTo>
                    <a:pt x="711" y="1502"/>
                    <a:pt x="861" y="1545"/>
                    <a:pt x="1008" y="1545"/>
                  </a:cubicBezTo>
                  <a:cubicBezTo>
                    <a:pt x="1455" y="1545"/>
                    <a:pt x="1865" y="1142"/>
                    <a:pt x="1775" y="631"/>
                  </a:cubicBezTo>
                  <a:cubicBezTo>
                    <a:pt x="1701" y="259"/>
                    <a:pt x="1379" y="0"/>
                    <a:pt x="1014"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798" name="Google Shape;7798;p75"/>
            <p:cNvSpPr/>
            <p:nvPr/>
          </p:nvSpPr>
          <p:spPr>
            <a:xfrm>
              <a:off x="2022350" y="1937225"/>
              <a:ext cx="94500" cy="34050"/>
            </a:xfrm>
            <a:custGeom>
              <a:avLst/>
              <a:gdLst/>
              <a:ahLst/>
              <a:cxnLst/>
              <a:rect l="l" t="t" r="r" b="b"/>
              <a:pathLst>
                <a:path w="3780" h="1362" extrusionOk="0">
                  <a:moveTo>
                    <a:pt x="3163" y="0"/>
                  </a:moveTo>
                  <a:cubicBezTo>
                    <a:pt x="3148" y="0"/>
                    <a:pt x="3132" y="1"/>
                    <a:pt x="3117" y="2"/>
                  </a:cubicBezTo>
                  <a:lnTo>
                    <a:pt x="3117" y="14"/>
                  </a:lnTo>
                  <a:lnTo>
                    <a:pt x="521" y="479"/>
                  </a:lnTo>
                  <a:cubicBezTo>
                    <a:pt x="1" y="617"/>
                    <a:pt x="120" y="1362"/>
                    <a:pt x="629" y="1362"/>
                  </a:cubicBezTo>
                  <a:cubicBezTo>
                    <a:pt x="644" y="1362"/>
                    <a:pt x="660" y="1361"/>
                    <a:pt x="676" y="1360"/>
                  </a:cubicBezTo>
                  <a:lnTo>
                    <a:pt x="3271" y="883"/>
                  </a:lnTo>
                  <a:cubicBezTo>
                    <a:pt x="3780" y="733"/>
                    <a:pt x="3660" y="0"/>
                    <a:pt x="3163"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799" name="Google Shape;7799;p75"/>
            <p:cNvSpPr/>
            <p:nvPr/>
          </p:nvSpPr>
          <p:spPr>
            <a:xfrm>
              <a:off x="1925225" y="2188200"/>
              <a:ext cx="193200" cy="173650"/>
            </a:xfrm>
            <a:custGeom>
              <a:avLst/>
              <a:gdLst/>
              <a:ahLst/>
              <a:cxnLst/>
              <a:rect l="l" t="t" r="r" b="b"/>
              <a:pathLst>
                <a:path w="7728" h="6946" extrusionOk="0">
                  <a:moveTo>
                    <a:pt x="3899" y="0"/>
                  </a:moveTo>
                  <a:cubicBezTo>
                    <a:pt x="2864" y="0"/>
                    <a:pt x="1848" y="469"/>
                    <a:pt x="1179" y="1346"/>
                  </a:cubicBezTo>
                  <a:lnTo>
                    <a:pt x="6918" y="4965"/>
                  </a:lnTo>
                  <a:cubicBezTo>
                    <a:pt x="7728" y="3394"/>
                    <a:pt x="7204" y="1465"/>
                    <a:pt x="5716" y="524"/>
                  </a:cubicBezTo>
                  <a:cubicBezTo>
                    <a:pt x="5152" y="171"/>
                    <a:pt x="4522" y="0"/>
                    <a:pt x="3899" y="0"/>
                  </a:cubicBezTo>
                  <a:close/>
                  <a:moveTo>
                    <a:pt x="775" y="1989"/>
                  </a:moveTo>
                  <a:lnTo>
                    <a:pt x="775" y="1989"/>
                  </a:lnTo>
                  <a:cubicBezTo>
                    <a:pt x="1" y="3548"/>
                    <a:pt x="489" y="5477"/>
                    <a:pt x="1953" y="6418"/>
                  </a:cubicBezTo>
                  <a:cubicBezTo>
                    <a:pt x="2521" y="6774"/>
                    <a:pt x="3157" y="6945"/>
                    <a:pt x="3786" y="6945"/>
                  </a:cubicBezTo>
                  <a:cubicBezTo>
                    <a:pt x="4821" y="6945"/>
                    <a:pt x="5840" y="6482"/>
                    <a:pt x="6513" y="5608"/>
                  </a:cubicBezTo>
                  <a:lnTo>
                    <a:pt x="775" y="1989"/>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800" name="Google Shape;7800;p75"/>
            <p:cNvSpPr/>
            <p:nvPr/>
          </p:nvSpPr>
          <p:spPr>
            <a:xfrm>
              <a:off x="2287775" y="1814925"/>
              <a:ext cx="152125" cy="140725"/>
            </a:xfrm>
            <a:custGeom>
              <a:avLst/>
              <a:gdLst/>
              <a:ahLst/>
              <a:cxnLst/>
              <a:rect l="l" t="t" r="r" b="b"/>
              <a:pathLst>
                <a:path w="6085" h="5629" extrusionOk="0">
                  <a:moveTo>
                    <a:pt x="3608" y="1"/>
                  </a:moveTo>
                  <a:lnTo>
                    <a:pt x="1215" y="1620"/>
                  </a:lnTo>
                  <a:cubicBezTo>
                    <a:pt x="250" y="2275"/>
                    <a:pt x="0" y="3585"/>
                    <a:pt x="655" y="4549"/>
                  </a:cubicBezTo>
                  <a:lnTo>
                    <a:pt x="762" y="4704"/>
                  </a:lnTo>
                  <a:cubicBezTo>
                    <a:pt x="1171" y="5305"/>
                    <a:pt x="1833" y="5629"/>
                    <a:pt x="2508" y="5629"/>
                  </a:cubicBezTo>
                  <a:cubicBezTo>
                    <a:pt x="2916" y="5629"/>
                    <a:pt x="3328" y="5510"/>
                    <a:pt x="3691" y="5264"/>
                  </a:cubicBezTo>
                  <a:lnTo>
                    <a:pt x="6085" y="3644"/>
                  </a:lnTo>
                  <a:lnTo>
                    <a:pt x="3608" y="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801" name="Google Shape;7801;p75"/>
            <p:cNvSpPr/>
            <p:nvPr/>
          </p:nvSpPr>
          <p:spPr>
            <a:xfrm>
              <a:off x="2390775" y="1756600"/>
              <a:ext cx="151825" cy="140800"/>
            </a:xfrm>
            <a:custGeom>
              <a:avLst/>
              <a:gdLst/>
              <a:ahLst/>
              <a:cxnLst/>
              <a:rect l="l" t="t" r="r" b="b"/>
              <a:pathLst>
                <a:path w="6073" h="5632" extrusionOk="0">
                  <a:moveTo>
                    <a:pt x="3579" y="1"/>
                  </a:moveTo>
                  <a:cubicBezTo>
                    <a:pt x="3169" y="1"/>
                    <a:pt x="2755" y="120"/>
                    <a:pt x="2393" y="369"/>
                  </a:cubicBezTo>
                  <a:lnTo>
                    <a:pt x="0" y="1989"/>
                  </a:lnTo>
                  <a:lnTo>
                    <a:pt x="2477" y="5632"/>
                  </a:lnTo>
                  <a:lnTo>
                    <a:pt x="4870" y="4001"/>
                  </a:lnTo>
                  <a:cubicBezTo>
                    <a:pt x="5822" y="3346"/>
                    <a:pt x="6072" y="2036"/>
                    <a:pt x="5429" y="1072"/>
                  </a:cubicBezTo>
                  <a:lnTo>
                    <a:pt x="5429" y="1072"/>
                  </a:lnTo>
                  <a:lnTo>
                    <a:pt x="5429" y="1084"/>
                  </a:lnTo>
                  <a:lnTo>
                    <a:pt x="5310" y="917"/>
                  </a:lnTo>
                  <a:cubicBezTo>
                    <a:pt x="4904" y="319"/>
                    <a:pt x="4247" y="1"/>
                    <a:pt x="3579"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802" name="Google Shape;7802;p75"/>
            <p:cNvSpPr/>
            <p:nvPr/>
          </p:nvSpPr>
          <p:spPr>
            <a:xfrm>
              <a:off x="2243425" y="2105675"/>
              <a:ext cx="268200" cy="266875"/>
            </a:xfrm>
            <a:custGeom>
              <a:avLst/>
              <a:gdLst/>
              <a:ahLst/>
              <a:cxnLst/>
              <a:rect l="l" t="t" r="r" b="b"/>
              <a:pathLst>
                <a:path w="10728" h="10675" extrusionOk="0">
                  <a:moveTo>
                    <a:pt x="5026" y="1"/>
                  </a:moveTo>
                  <a:cubicBezTo>
                    <a:pt x="4833" y="1"/>
                    <a:pt x="4677" y="137"/>
                    <a:pt x="4644" y="325"/>
                  </a:cubicBezTo>
                  <a:lnTo>
                    <a:pt x="4180" y="3813"/>
                  </a:lnTo>
                  <a:lnTo>
                    <a:pt x="703" y="3349"/>
                  </a:lnTo>
                  <a:cubicBezTo>
                    <a:pt x="688" y="3347"/>
                    <a:pt x="673" y="3346"/>
                    <a:pt x="659" y="3346"/>
                  </a:cubicBezTo>
                  <a:cubicBezTo>
                    <a:pt x="473" y="3346"/>
                    <a:pt x="308" y="3483"/>
                    <a:pt x="286" y="3670"/>
                  </a:cubicBezTo>
                  <a:lnTo>
                    <a:pt x="24" y="5647"/>
                  </a:lnTo>
                  <a:cubicBezTo>
                    <a:pt x="0" y="5849"/>
                    <a:pt x="143" y="6040"/>
                    <a:pt x="346" y="6064"/>
                  </a:cubicBezTo>
                  <a:lnTo>
                    <a:pt x="346" y="6052"/>
                  </a:lnTo>
                  <a:lnTo>
                    <a:pt x="3822" y="6516"/>
                  </a:lnTo>
                  <a:lnTo>
                    <a:pt x="3370" y="9993"/>
                  </a:lnTo>
                  <a:cubicBezTo>
                    <a:pt x="3334" y="10195"/>
                    <a:pt x="3489" y="10386"/>
                    <a:pt x="3691" y="10409"/>
                  </a:cubicBezTo>
                  <a:lnTo>
                    <a:pt x="5668" y="10671"/>
                  </a:lnTo>
                  <a:cubicBezTo>
                    <a:pt x="5683" y="10673"/>
                    <a:pt x="5698" y="10674"/>
                    <a:pt x="5713" y="10674"/>
                  </a:cubicBezTo>
                  <a:cubicBezTo>
                    <a:pt x="5887" y="10674"/>
                    <a:pt x="6051" y="10548"/>
                    <a:pt x="6073" y="10362"/>
                  </a:cubicBezTo>
                  <a:lnTo>
                    <a:pt x="6537" y="6885"/>
                  </a:lnTo>
                  <a:lnTo>
                    <a:pt x="10014" y="7338"/>
                  </a:lnTo>
                  <a:cubicBezTo>
                    <a:pt x="10034" y="7341"/>
                    <a:pt x="10055" y="7343"/>
                    <a:pt x="10076" y="7343"/>
                  </a:cubicBezTo>
                  <a:cubicBezTo>
                    <a:pt x="10254" y="7343"/>
                    <a:pt x="10410" y="7208"/>
                    <a:pt x="10442" y="7016"/>
                  </a:cubicBezTo>
                  <a:lnTo>
                    <a:pt x="10692" y="5052"/>
                  </a:lnTo>
                  <a:cubicBezTo>
                    <a:pt x="10728" y="4849"/>
                    <a:pt x="10585" y="4659"/>
                    <a:pt x="10371" y="4635"/>
                  </a:cubicBezTo>
                  <a:lnTo>
                    <a:pt x="6894" y="4171"/>
                  </a:lnTo>
                  <a:lnTo>
                    <a:pt x="7358" y="694"/>
                  </a:lnTo>
                  <a:cubicBezTo>
                    <a:pt x="7382" y="480"/>
                    <a:pt x="7239" y="301"/>
                    <a:pt x="7037" y="265"/>
                  </a:cubicBezTo>
                  <a:lnTo>
                    <a:pt x="5072" y="3"/>
                  </a:lnTo>
                  <a:cubicBezTo>
                    <a:pt x="5057" y="2"/>
                    <a:pt x="5041" y="1"/>
                    <a:pt x="5026"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803" name="Google Shape;7803;p75"/>
            <p:cNvSpPr/>
            <p:nvPr/>
          </p:nvSpPr>
          <p:spPr>
            <a:xfrm>
              <a:off x="1900525" y="2510400"/>
              <a:ext cx="270900" cy="337175"/>
            </a:xfrm>
            <a:custGeom>
              <a:avLst/>
              <a:gdLst/>
              <a:ahLst/>
              <a:cxnLst/>
              <a:rect l="l" t="t" r="r" b="b"/>
              <a:pathLst>
                <a:path w="10836" h="13487" extrusionOk="0">
                  <a:moveTo>
                    <a:pt x="4140" y="408"/>
                  </a:moveTo>
                  <a:cubicBezTo>
                    <a:pt x="4430" y="408"/>
                    <a:pt x="4718" y="582"/>
                    <a:pt x="4775" y="971"/>
                  </a:cubicBezTo>
                  <a:cubicBezTo>
                    <a:pt x="4799" y="1162"/>
                    <a:pt x="4751" y="1364"/>
                    <a:pt x="4620" y="1507"/>
                  </a:cubicBezTo>
                  <a:lnTo>
                    <a:pt x="3834" y="1662"/>
                  </a:lnTo>
                  <a:cubicBezTo>
                    <a:pt x="3656" y="1567"/>
                    <a:pt x="3537" y="1400"/>
                    <a:pt x="3501" y="1209"/>
                  </a:cubicBezTo>
                  <a:lnTo>
                    <a:pt x="3501" y="1197"/>
                  </a:lnTo>
                  <a:cubicBezTo>
                    <a:pt x="3387" y="700"/>
                    <a:pt x="3765" y="408"/>
                    <a:pt x="4140" y="408"/>
                  </a:cubicBezTo>
                  <a:close/>
                  <a:moveTo>
                    <a:pt x="7856" y="2711"/>
                  </a:moveTo>
                  <a:cubicBezTo>
                    <a:pt x="8113" y="2711"/>
                    <a:pt x="8340" y="2899"/>
                    <a:pt x="8382" y="3162"/>
                  </a:cubicBezTo>
                  <a:lnTo>
                    <a:pt x="9775" y="10734"/>
                  </a:lnTo>
                  <a:cubicBezTo>
                    <a:pt x="9823" y="11032"/>
                    <a:pt x="9633" y="11318"/>
                    <a:pt x="9323" y="11365"/>
                  </a:cubicBezTo>
                  <a:lnTo>
                    <a:pt x="3060" y="12508"/>
                  </a:lnTo>
                  <a:cubicBezTo>
                    <a:pt x="3025" y="12515"/>
                    <a:pt x="2990" y="12519"/>
                    <a:pt x="2956" y="12519"/>
                  </a:cubicBezTo>
                  <a:cubicBezTo>
                    <a:pt x="2699" y="12519"/>
                    <a:pt x="2471" y="12330"/>
                    <a:pt x="2429" y="12068"/>
                  </a:cubicBezTo>
                  <a:lnTo>
                    <a:pt x="1048" y="4495"/>
                  </a:lnTo>
                  <a:cubicBezTo>
                    <a:pt x="989" y="4198"/>
                    <a:pt x="1191" y="3912"/>
                    <a:pt x="1489" y="3864"/>
                  </a:cubicBezTo>
                  <a:lnTo>
                    <a:pt x="2239" y="3722"/>
                  </a:lnTo>
                  <a:cubicBezTo>
                    <a:pt x="2270" y="3932"/>
                    <a:pt x="2451" y="4087"/>
                    <a:pt x="2657" y="4087"/>
                  </a:cubicBezTo>
                  <a:cubicBezTo>
                    <a:pt x="2684" y="4087"/>
                    <a:pt x="2711" y="4084"/>
                    <a:pt x="2739" y="4079"/>
                  </a:cubicBezTo>
                  <a:lnTo>
                    <a:pt x="6656" y="3364"/>
                  </a:lnTo>
                  <a:cubicBezTo>
                    <a:pt x="6894" y="3317"/>
                    <a:pt x="7049" y="3091"/>
                    <a:pt x="7001" y="2852"/>
                  </a:cubicBezTo>
                  <a:lnTo>
                    <a:pt x="7751" y="2721"/>
                  </a:lnTo>
                  <a:cubicBezTo>
                    <a:pt x="7787" y="2714"/>
                    <a:pt x="7822" y="2711"/>
                    <a:pt x="7856" y="2711"/>
                  </a:cubicBezTo>
                  <a:close/>
                  <a:moveTo>
                    <a:pt x="4139" y="1"/>
                  </a:moveTo>
                  <a:cubicBezTo>
                    <a:pt x="4073" y="1"/>
                    <a:pt x="4008" y="7"/>
                    <a:pt x="3941" y="19"/>
                  </a:cubicBezTo>
                  <a:cubicBezTo>
                    <a:pt x="3346" y="126"/>
                    <a:pt x="2953" y="685"/>
                    <a:pt x="3072" y="1281"/>
                  </a:cubicBezTo>
                  <a:cubicBezTo>
                    <a:pt x="3096" y="1447"/>
                    <a:pt x="3167" y="1614"/>
                    <a:pt x="3275" y="1757"/>
                  </a:cubicBezTo>
                  <a:lnTo>
                    <a:pt x="2501" y="1900"/>
                  </a:lnTo>
                  <a:cubicBezTo>
                    <a:pt x="2191" y="1959"/>
                    <a:pt x="1977" y="2257"/>
                    <a:pt x="2036" y="2579"/>
                  </a:cubicBezTo>
                  <a:lnTo>
                    <a:pt x="2084" y="2864"/>
                  </a:lnTo>
                  <a:lnTo>
                    <a:pt x="798" y="3091"/>
                  </a:lnTo>
                  <a:cubicBezTo>
                    <a:pt x="310" y="3186"/>
                    <a:pt x="0" y="3650"/>
                    <a:pt x="84" y="4126"/>
                  </a:cubicBezTo>
                  <a:lnTo>
                    <a:pt x="1655" y="12758"/>
                  </a:lnTo>
                  <a:cubicBezTo>
                    <a:pt x="1740" y="13193"/>
                    <a:pt x="2108" y="13486"/>
                    <a:pt x="2533" y="13486"/>
                  </a:cubicBezTo>
                  <a:cubicBezTo>
                    <a:pt x="2585" y="13486"/>
                    <a:pt x="2638" y="13482"/>
                    <a:pt x="2691" y="13473"/>
                  </a:cubicBezTo>
                  <a:lnTo>
                    <a:pt x="10025" y="12139"/>
                  </a:lnTo>
                  <a:cubicBezTo>
                    <a:pt x="10514" y="12044"/>
                    <a:pt x="10835" y="11580"/>
                    <a:pt x="10752" y="11091"/>
                  </a:cubicBezTo>
                  <a:lnTo>
                    <a:pt x="9168" y="2459"/>
                  </a:lnTo>
                  <a:cubicBezTo>
                    <a:pt x="9094" y="2025"/>
                    <a:pt x="8718" y="1732"/>
                    <a:pt x="8291" y="1732"/>
                  </a:cubicBezTo>
                  <a:cubicBezTo>
                    <a:pt x="8239" y="1732"/>
                    <a:pt x="8186" y="1736"/>
                    <a:pt x="8132" y="1745"/>
                  </a:cubicBezTo>
                  <a:lnTo>
                    <a:pt x="6847" y="1983"/>
                  </a:lnTo>
                  <a:lnTo>
                    <a:pt x="6799" y="1709"/>
                  </a:lnTo>
                  <a:cubicBezTo>
                    <a:pt x="6745" y="1419"/>
                    <a:pt x="6498" y="1226"/>
                    <a:pt x="6214" y="1226"/>
                  </a:cubicBezTo>
                  <a:cubicBezTo>
                    <a:pt x="6183" y="1226"/>
                    <a:pt x="6152" y="1228"/>
                    <a:pt x="6120" y="1233"/>
                  </a:cubicBezTo>
                  <a:lnTo>
                    <a:pt x="5168" y="1412"/>
                  </a:lnTo>
                  <a:cubicBezTo>
                    <a:pt x="5227" y="1245"/>
                    <a:pt x="5239" y="1066"/>
                    <a:pt x="5203" y="888"/>
                  </a:cubicBezTo>
                  <a:cubicBezTo>
                    <a:pt x="5108" y="360"/>
                    <a:pt x="4648" y="1"/>
                    <a:pt x="4139"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804" name="Google Shape;7804;p75"/>
            <p:cNvSpPr/>
            <p:nvPr/>
          </p:nvSpPr>
          <p:spPr>
            <a:xfrm>
              <a:off x="1948450" y="2631725"/>
              <a:ext cx="46550" cy="38625"/>
            </a:xfrm>
            <a:custGeom>
              <a:avLst/>
              <a:gdLst/>
              <a:ahLst/>
              <a:cxnLst/>
              <a:rect l="l" t="t" r="r" b="b"/>
              <a:pathLst>
                <a:path w="1862" h="1545" extrusionOk="0">
                  <a:moveTo>
                    <a:pt x="1002" y="0"/>
                  </a:moveTo>
                  <a:cubicBezTo>
                    <a:pt x="958" y="0"/>
                    <a:pt x="914" y="4"/>
                    <a:pt x="869" y="12"/>
                  </a:cubicBezTo>
                  <a:cubicBezTo>
                    <a:pt x="191" y="131"/>
                    <a:pt x="0" y="1012"/>
                    <a:pt x="572" y="1405"/>
                  </a:cubicBezTo>
                  <a:cubicBezTo>
                    <a:pt x="710" y="1502"/>
                    <a:pt x="860" y="1545"/>
                    <a:pt x="1007" y="1545"/>
                  </a:cubicBezTo>
                  <a:cubicBezTo>
                    <a:pt x="1453" y="1545"/>
                    <a:pt x="1861" y="1142"/>
                    <a:pt x="1762" y="631"/>
                  </a:cubicBezTo>
                  <a:cubicBezTo>
                    <a:pt x="1699" y="258"/>
                    <a:pt x="1369" y="0"/>
                    <a:pt x="100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805" name="Google Shape;7805;p75"/>
            <p:cNvSpPr/>
            <p:nvPr/>
          </p:nvSpPr>
          <p:spPr>
            <a:xfrm>
              <a:off x="2001675" y="2620175"/>
              <a:ext cx="95400" cy="33800"/>
            </a:xfrm>
            <a:custGeom>
              <a:avLst/>
              <a:gdLst/>
              <a:ahLst/>
              <a:cxnLst/>
              <a:rect l="l" t="t" r="r" b="b"/>
              <a:pathLst>
                <a:path w="3816" h="1352" extrusionOk="0">
                  <a:moveTo>
                    <a:pt x="3217" y="0"/>
                  </a:moveTo>
                  <a:cubicBezTo>
                    <a:pt x="3187" y="0"/>
                    <a:pt x="3155" y="3"/>
                    <a:pt x="3122" y="9"/>
                  </a:cubicBezTo>
                  <a:lnTo>
                    <a:pt x="3134" y="9"/>
                  </a:lnTo>
                  <a:lnTo>
                    <a:pt x="538" y="485"/>
                  </a:lnTo>
                  <a:cubicBezTo>
                    <a:pt x="0" y="586"/>
                    <a:pt x="106" y="1352"/>
                    <a:pt x="597" y="1352"/>
                  </a:cubicBezTo>
                  <a:cubicBezTo>
                    <a:pt x="628" y="1352"/>
                    <a:pt x="660" y="1349"/>
                    <a:pt x="693" y="1343"/>
                  </a:cubicBezTo>
                  <a:lnTo>
                    <a:pt x="3277" y="866"/>
                  </a:lnTo>
                  <a:cubicBezTo>
                    <a:pt x="3815" y="777"/>
                    <a:pt x="3709" y="0"/>
                    <a:pt x="3217"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806" name="Google Shape;7806;p75"/>
            <p:cNvSpPr/>
            <p:nvPr/>
          </p:nvSpPr>
          <p:spPr>
            <a:xfrm>
              <a:off x="1958275" y="2685525"/>
              <a:ext cx="46600" cy="38700"/>
            </a:xfrm>
            <a:custGeom>
              <a:avLst/>
              <a:gdLst/>
              <a:ahLst/>
              <a:cxnLst/>
              <a:rect l="l" t="t" r="r" b="b"/>
              <a:pathLst>
                <a:path w="1864" h="1548" extrusionOk="0">
                  <a:moveTo>
                    <a:pt x="1027" y="0"/>
                  </a:moveTo>
                  <a:cubicBezTo>
                    <a:pt x="979" y="0"/>
                    <a:pt x="930" y="5"/>
                    <a:pt x="881" y="15"/>
                  </a:cubicBezTo>
                  <a:cubicBezTo>
                    <a:pt x="191" y="122"/>
                    <a:pt x="0" y="1015"/>
                    <a:pt x="572" y="1408"/>
                  </a:cubicBezTo>
                  <a:cubicBezTo>
                    <a:pt x="710" y="1505"/>
                    <a:pt x="860" y="1548"/>
                    <a:pt x="1007" y="1548"/>
                  </a:cubicBezTo>
                  <a:cubicBezTo>
                    <a:pt x="1454" y="1548"/>
                    <a:pt x="1864" y="1145"/>
                    <a:pt x="1774" y="634"/>
                  </a:cubicBezTo>
                  <a:cubicBezTo>
                    <a:pt x="1701" y="266"/>
                    <a:pt x="1386" y="0"/>
                    <a:pt x="1027"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807" name="Google Shape;7807;p75"/>
            <p:cNvSpPr/>
            <p:nvPr/>
          </p:nvSpPr>
          <p:spPr>
            <a:xfrm>
              <a:off x="2012225" y="2673950"/>
              <a:ext cx="94000" cy="33725"/>
            </a:xfrm>
            <a:custGeom>
              <a:avLst/>
              <a:gdLst/>
              <a:ahLst/>
              <a:cxnLst/>
              <a:rect l="l" t="t" r="r" b="b"/>
              <a:pathLst>
                <a:path w="3760" h="1349" extrusionOk="0">
                  <a:moveTo>
                    <a:pt x="3129" y="0"/>
                  </a:moveTo>
                  <a:cubicBezTo>
                    <a:pt x="3117" y="0"/>
                    <a:pt x="3105" y="1"/>
                    <a:pt x="3093" y="1"/>
                  </a:cubicBezTo>
                  <a:lnTo>
                    <a:pt x="497" y="478"/>
                  </a:lnTo>
                  <a:cubicBezTo>
                    <a:pt x="1" y="628"/>
                    <a:pt x="120" y="1349"/>
                    <a:pt x="617" y="1349"/>
                  </a:cubicBezTo>
                  <a:cubicBezTo>
                    <a:pt x="632" y="1349"/>
                    <a:pt x="648" y="1348"/>
                    <a:pt x="664" y="1347"/>
                  </a:cubicBezTo>
                  <a:lnTo>
                    <a:pt x="3260" y="882"/>
                  </a:lnTo>
                  <a:cubicBezTo>
                    <a:pt x="3760" y="731"/>
                    <a:pt x="3635" y="0"/>
                    <a:pt x="3129"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808" name="Google Shape;7808;p75"/>
            <p:cNvSpPr/>
            <p:nvPr/>
          </p:nvSpPr>
          <p:spPr>
            <a:xfrm>
              <a:off x="1968675" y="2743050"/>
              <a:ext cx="46625" cy="38625"/>
            </a:xfrm>
            <a:custGeom>
              <a:avLst/>
              <a:gdLst/>
              <a:ahLst/>
              <a:cxnLst/>
              <a:rect l="l" t="t" r="r" b="b"/>
              <a:pathLst>
                <a:path w="1865" h="1545" extrusionOk="0">
                  <a:moveTo>
                    <a:pt x="1014" y="0"/>
                  </a:moveTo>
                  <a:cubicBezTo>
                    <a:pt x="971" y="0"/>
                    <a:pt x="927" y="4"/>
                    <a:pt x="882" y="11"/>
                  </a:cubicBezTo>
                  <a:cubicBezTo>
                    <a:pt x="191" y="131"/>
                    <a:pt x="1" y="1012"/>
                    <a:pt x="572" y="1404"/>
                  </a:cubicBezTo>
                  <a:cubicBezTo>
                    <a:pt x="711" y="1501"/>
                    <a:pt x="861" y="1545"/>
                    <a:pt x="1008" y="1545"/>
                  </a:cubicBezTo>
                  <a:cubicBezTo>
                    <a:pt x="1455" y="1545"/>
                    <a:pt x="1865" y="1142"/>
                    <a:pt x="1775" y="631"/>
                  </a:cubicBezTo>
                  <a:cubicBezTo>
                    <a:pt x="1701" y="258"/>
                    <a:pt x="1379" y="0"/>
                    <a:pt x="1014"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809" name="Google Shape;7809;p75"/>
            <p:cNvSpPr/>
            <p:nvPr/>
          </p:nvSpPr>
          <p:spPr>
            <a:xfrm>
              <a:off x="2022150" y="2731600"/>
              <a:ext cx="94825" cy="33850"/>
            </a:xfrm>
            <a:custGeom>
              <a:avLst/>
              <a:gdLst/>
              <a:ahLst/>
              <a:cxnLst/>
              <a:rect l="l" t="t" r="r" b="b"/>
              <a:pathLst>
                <a:path w="3793" h="1354" extrusionOk="0">
                  <a:moveTo>
                    <a:pt x="3181" y="1"/>
                  </a:moveTo>
                  <a:cubicBezTo>
                    <a:pt x="3159" y="1"/>
                    <a:pt x="3136" y="2"/>
                    <a:pt x="3113" y="5"/>
                  </a:cubicBezTo>
                  <a:lnTo>
                    <a:pt x="3125" y="5"/>
                  </a:lnTo>
                  <a:lnTo>
                    <a:pt x="529" y="469"/>
                  </a:lnTo>
                  <a:cubicBezTo>
                    <a:pt x="1" y="607"/>
                    <a:pt x="115" y="1354"/>
                    <a:pt x="625" y="1354"/>
                  </a:cubicBezTo>
                  <a:cubicBezTo>
                    <a:pt x="644" y="1354"/>
                    <a:pt x="664" y="1353"/>
                    <a:pt x="684" y="1351"/>
                  </a:cubicBezTo>
                  <a:lnTo>
                    <a:pt x="3279" y="874"/>
                  </a:lnTo>
                  <a:cubicBezTo>
                    <a:pt x="3793" y="749"/>
                    <a:pt x="3683" y="1"/>
                    <a:pt x="3181"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810" name="Google Shape;7810;p75"/>
            <p:cNvSpPr/>
            <p:nvPr/>
          </p:nvSpPr>
          <p:spPr>
            <a:xfrm>
              <a:off x="1924050" y="2982275"/>
              <a:ext cx="194375" cy="174225"/>
            </a:xfrm>
            <a:custGeom>
              <a:avLst/>
              <a:gdLst/>
              <a:ahLst/>
              <a:cxnLst/>
              <a:rect l="l" t="t" r="r" b="b"/>
              <a:pathLst>
                <a:path w="7775" h="6969" extrusionOk="0">
                  <a:moveTo>
                    <a:pt x="3938" y="0"/>
                  </a:moveTo>
                  <a:cubicBezTo>
                    <a:pt x="2906" y="0"/>
                    <a:pt x="1893" y="467"/>
                    <a:pt x="1226" y="1349"/>
                  </a:cubicBezTo>
                  <a:lnTo>
                    <a:pt x="6965" y="4968"/>
                  </a:lnTo>
                  <a:cubicBezTo>
                    <a:pt x="7775" y="3396"/>
                    <a:pt x="7251" y="1468"/>
                    <a:pt x="5763" y="527"/>
                  </a:cubicBezTo>
                  <a:cubicBezTo>
                    <a:pt x="5196" y="172"/>
                    <a:pt x="4563" y="0"/>
                    <a:pt x="3938" y="0"/>
                  </a:cubicBezTo>
                  <a:close/>
                  <a:moveTo>
                    <a:pt x="822" y="1992"/>
                  </a:moveTo>
                  <a:lnTo>
                    <a:pt x="822" y="1992"/>
                  </a:lnTo>
                  <a:cubicBezTo>
                    <a:pt x="0" y="3563"/>
                    <a:pt x="524" y="5492"/>
                    <a:pt x="2024" y="6444"/>
                  </a:cubicBezTo>
                  <a:cubicBezTo>
                    <a:pt x="2588" y="6798"/>
                    <a:pt x="3218" y="6968"/>
                    <a:pt x="3841" y="6968"/>
                  </a:cubicBezTo>
                  <a:cubicBezTo>
                    <a:pt x="4875" y="6968"/>
                    <a:pt x="5892" y="6500"/>
                    <a:pt x="6560" y="5623"/>
                  </a:cubicBezTo>
                  <a:lnTo>
                    <a:pt x="822" y="1992"/>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811" name="Google Shape;7811;p75"/>
            <p:cNvSpPr/>
            <p:nvPr/>
          </p:nvSpPr>
          <p:spPr>
            <a:xfrm>
              <a:off x="2287775" y="2609075"/>
              <a:ext cx="152125" cy="140950"/>
            </a:xfrm>
            <a:custGeom>
              <a:avLst/>
              <a:gdLst/>
              <a:ahLst/>
              <a:cxnLst/>
              <a:rect l="l" t="t" r="r" b="b"/>
              <a:pathLst>
                <a:path w="6085" h="5638" extrusionOk="0">
                  <a:moveTo>
                    <a:pt x="3608" y="1"/>
                  </a:moveTo>
                  <a:lnTo>
                    <a:pt x="1215" y="1620"/>
                  </a:lnTo>
                  <a:cubicBezTo>
                    <a:pt x="250" y="2275"/>
                    <a:pt x="0" y="3585"/>
                    <a:pt x="655" y="4549"/>
                  </a:cubicBezTo>
                  <a:lnTo>
                    <a:pt x="762" y="4716"/>
                  </a:lnTo>
                  <a:cubicBezTo>
                    <a:pt x="1169" y="5314"/>
                    <a:pt x="1827" y="5637"/>
                    <a:pt x="2499" y="5637"/>
                  </a:cubicBezTo>
                  <a:cubicBezTo>
                    <a:pt x="2910" y="5637"/>
                    <a:pt x="3325" y="5516"/>
                    <a:pt x="3691" y="5263"/>
                  </a:cubicBezTo>
                  <a:lnTo>
                    <a:pt x="6085" y="3644"/>
                  </a:lnTo>
                  <a:lnTo>
                    <a:pt x="3608" y="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812" name="Google Shape;7812;p75"/>
            <p:cNvSpPr/>
            <p:nvPr/>
          </p:nvSpPr>
          <p:spPr>
            <a:xfrm>
              <a:off x="2390775" y="2550550"/>
              <a:ext cx="151825" cy="141000"/>
            </a:xfrm>
            <a:custGeom>
              <a:avLst/>
              <a:gdLst/>
              <a:ahLst/>
              <a:cxnLst/>
              <a:rect l="l" t="t" r="r" b="b"/>
              <a:pathLst>
                <a:path w="6073" h="5640" extrusionOk="0">
                  <a:moveTo>
                    <a:pt x="3568" y="0"/>
                  </a:moveTo>
                  <a:cubicBezTo>
                    <a:pt x="3162" y="0"/>
                    <a:pt x="2752" y="119"/>
                    <a:pt x="2393" y="365"/>
                  </a:cubicBezTo>
                  <a:lnTo>
                    <a:pt x="0" y="1996"/>
                  </a:lnTo>
                  <a:lnTo>
                    <a:pt x="2477" y="5640"/>
                  </a:lnTo>
                  <a:lnTo>
                    <a:pt x="4870" y="4009"/>
                  </a:lnTo>
                  <a:cubicBezTo>
                    <a:pt x="5822" y="3354"/>
                    <a:pt x="6072" y="2044"/>
                    <a:pt x="5429" y="1080"/>
                  </a:cubicBezTo>
                  <a:lnTo>
                    <a:pt x="5310" y="925"/>
                  </a:lnTo>
                  <a:cubicBezTo>
                    <a:pt x="4902" y="324"/>
                    <a:pt x="4240" y="0"/>
                    <a:pt x="3568"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813" name="Google Shape;7813;p75"/>
            <p:cNvSpPr/>
            <p:nvPr/>
          </p:nvSpPr>
          <p:spPr>
            <a:xfrm>
              <a:off x="2243425" y="2899825"/>
              <a:ext cx="268200" cy="266925"/>
            </a:xfrm>
            <a:custGeom>
              <a:avLst/>
              <a:gdLst/>
              <a:ahLst/>
              <a:cxnLst/>
              <a:rect l="l" t="t" r="r" b="b"/>
              <a:pathLst>
                <a:path w="10728" h="10677" extrusionOk="0">
                  <a:moveTo>
                    <a:pt x="5026" y="1"/>
                  </a:moveTo>
                  <a:cubicBezTo>
                    <a:pt x="4833" y="1"/>
                    <a:pt x="4677" y="137"/>
                    <a:pt x="4644" y="325"/>
                  </a:cubicBezTo>
                  <a:lnTo>
                    <a:pt x="4191" y="3813"/>
                  </a:lnTo>
                  <a:lnTo>
                    <a:pt x="715" y="3349"/>
                  </a:lnTo>
                  <a:cubicBezTo>
                    <a:pt x="699" y="3347"/>
                    <a:pt x="684" y="3346"/>
                    <a:pt x="668" y="3346"/>
                  </a:cubicBezTo>
                  <a:cubicBezTo>
                    <a:pt x="475" y="3346"/>
                    <a:pt x="319" y="3483"/>
                    <a:pt x="286" y="3670"/>
                  </a:cubicBezTo>
                  <a:lnTo>
                    <a:pt x="36" y="5635"/>
                  </a:lnTo>
                  <a:cubicBezTo>
                    <a:pt x="0" y="5849"/>
                    <a:pt x="143" y="6028"/>
                    <a:pt x="346" y="6063"/>
                  </a:cubicBezTo>
                  <a:lnTo>
                    <a:pt x="3822" y="6516"/>
                  </a:lnTo>
                  <a:lnTo>
                    <a:pt x="3370" y="10004"/>
                  </a:lnTo>
                  <a:cubicBezTo>
                    <a:pt x="3334" y="10207"/>
                    <a:pt x="3489" y="10385"/>
                    <a:pt x="3691" y="10421"/>
                  </a:cubicBezTo>
                  <a:lnTo>
                    <a:pt x="5668" y="10671"/>
                  </a:lnTo>
                  <a:cubicBezTo>
                    <a:pt x="5689" y="10675"/>
                    <a:pt x="5709" y="10677"/>
                    <a:pt x="5730" y="10677"/>
                  </a:cubicBezTo>
                  <a:cubicBezTo>
                    <a:pt x="5906" y="10677"/>
                    <a:pt x="6052" y="10543"/>
                    <a:pt x="6085" y="10362"/>
                  </a:cubicBezTo>
                  <a:lnTo>
                    <a:pt x="6537" y="6873"/>
                  </a:lnTo>
                  <a:lnTo>
                    <a:pt x="10014" y="7337"/>
                  </a:lnTo>
                  <a:cubicBezTo>
                    <a:pt x="10028" y="7339"/>
                    <a:pt x="10043" y="7340"/>
                    <a:pt x="10058" y="7340"/>
                  </a:cubicBezTo>
                  <a:cubicBezTo>
                    <a:pt x="10243" y="7340"/>
                    <a:pt x="10409" y="7204"/>
                    <a:pt x="10442" y="7016"/>
                  </a:cubicBezTo>
                  <a:lnTo>
                    <a:pt x="10692" y="5039"/>
                  </a:lnTo>
                  <a:cubicBezTo>
                    <a:pt x="10728" y="4837"/>
                    <a:pt x="10585" y="4647"/>
                    <a:pt x="10371" y="4623"/>
                  </a:cubicBezTo>
                  <a:lnTo>
                    <a:pt x="6894" y="4158"/>
                  </a:lnTo>
                  <a:lnTo>
                    <a:pt x="7358" y="682"/>
                  </a:lnTo>
                  <a:cubicBezTo>
                    <a:pt x="7382" y="479"/>
                    <a:pt x="7239" y="289"/>
                    <a:pt x="7037" y="265"/>
                  </a:cubicBezTo>
                  <a:lnTo>
                    <a:pt x="5072" y="3"/>
                  </a:lnTo>
                  <a:cubicBezTo>
                    <a:pt x="5057" y="1"/>
                    <a:pt x="5041" y="1"/>
                    <a:pt x="5026"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814" name="Google Shape;7814;p75"/>
            <p:cNvSpPr/>
            <p:nvPr/>
          </p:nvSpPr>
          <p:spPr>
            <a:xfrm>
              <a:off x="1900225" y="3304550"/>
              <a:ext cx="271200" cy="337750"/>
            </a:xfrm>
            <a:custGeom>
              <a:avLst/>
              <a:gdLst/>
              <a:ahLst/>
              <a:cxnLst/>
              <a:rect l="l" t="t" r="r" b="b"/>
              <a:pathLst>
                <a:path w="10848" h="13510" extrusionOk="0">
                  <a:moveTo>
                    <a:pt x="4159" y="412"/>
                  </a:moveTo>
                  <a:cubicBezTo>
                    <a:pt x="4446" y="412"/>
                    <a:pt x="4730" y="585"/>
                    <a:pt x="4787" y="971"/>
                  </a:cubicBezTo>
                  <a:cubicBezTo>
                    <a:pt x="4811" y="1173"/>
                    <a:pt x="4763" y="1364"/>
                    <a:pt x="4632" y="1519"/>
                  </a:cubicBezTo>
                  <a:lnTo>
                    <a:pt x="3846" y="1662"/>
                  </a:lnTo>
                  <a:cubicBezTo>
                    <a:pt x="3668" y="1566"/>
                    <a:pt x="3549" y="1400"/>
                    <a:pt x="3513" y="1209"/>
                  </a:cubicBezTo>
                  <a:cubicBezTo>
                    <a:pt x="3398" y="709"/>
                    <a:pt x="3782" y="412"/>
                    <a:pt x="4159" y="412"/>
                  </a:cubicBezTo>
                  <a:close/>
                  <a:moveTo>
                    <a:pt x="7873" y="2722"/>
                  </a:moveTo>
                  <a:cubicBezTo>
                    <a:pt x="8128" y="2722"/>
                    <a:pt x="8353" y="2901"/>
                    <a:pt x="8394" y="3162"/>
                  </a:cubicBezTo>
                  <a:lnTo>
                    <a:pt x="9787" y="10746"/>
                  </a:lnTo>
                  <a:cubicBezTo>
                    <a:pt x="9835" y="11044"/>
                    <a:pt x="9645" y="11329"/>
                    <a:pt x="9335" y="11377"/>
                  </a:cubicBezTo>
                  <a:lnTo>
                    <a:pt x="3072" y="12520"/>
                  </a:lnTo>
                  <a:cubicBezTo>
                    <a:pt x="3042" y="12525"/>
                    <a:pt x="3011" y="12527"/>
                    <a:pt x="2981" y="12527"/>
                  </a:cubicBezTo>
                  <a:cubicBezTo>
                    <a:pt x="2719" y="12527"/>
                    <a:pt x="2484" y="12345"/>
                    <a:pt x="2441" y="12068"/>
                  </a:cubicBezTo>
                  <a:lnTo>
                    <a:pt x="1060" y="4507"/>
                  </a:lnTo>
                  <a:cubicBezTo>
                    <a:pt x="1001" y="4210"/>
                    <a:pt x="1203" y="3924"/>
                    <a:pt x="1501" y="3864"/>
                  </a:cubicBezTo>
                  <a:lnTo>
                    <a:pt x="2251" y="3733"/>
                  </a:lnTo>
                  <a:cubicBezTo>
                    <a:pt x="2282" y="3942"/>
                    <a:pt x="2460" y="4087"/>
                    <a:pt x="2665" y="4087"/>
                  </a:cubicBezTo>
                  <a:cubicBezTo>
                    <a:pt x="2693" y="4087"/>
                    <a:pt x="2722" y="4084"/>
                    <a:pt x="2751" y="4079"/>
                  </a:cubicBezTo>
                  <a:lnTo>
                    <a:pt x="6668" y="3376"/>
                  </a:lnTo>
                  <a:cubicBezTo>
                    <a:pt x="6906" y="3328"/>
                    <a:pt x="7061" y="3102"/>
                    <a:pt x="7013" y="2864"/>
                  </a:cubicBezTo>
                  <a:lnTo>
                    <a:pt x="7763" y="2733"/>
                  </a:lnTo>
                  <a:cubicBezTo>
                    <a:pt x="7800" y="2726"/>
                    <a:pt x="7837" y="2722"/>
                    <a:pt x="7873" y="2722"/>
                  </a:cubicBezTo>
                  <a:close/>
                  <a:moveTo>
                    <a:pt x="4146" y="1"/>
                  </a:moveTo>
                  <a:cubicBezTo>
                    <a:pt x="4083" y="1"/>
                    <a:pt x="4018" y="7"/>
                    <a:pt x="3953" y="19"/>
                  </a:cubicBezTo>
                  <a:cubicBezTo>
                    <a:pt x="3358" y="126"/>
                    <a:pt x="2965" y="697"/>
                    <a:pt x="3084" y="1281"/>
                  </a:cubicBezTo>
                  <a:cubicBezTo>
                    <a:pt x="3108" y="1459"/>
                    <a:pt x="3179" y="1626"/>
                    <a:pt x="3287" y="1757"/>
                  </a:cubicBezTo>
                  <a:lnTo>
                    <a:pt x="2513" y="1912"/>
                  </a:lnTo>
                  <a:cubicBezTo>
                    <a:pt x="2203" y="1971"/>
                    <a:pt x="1989" y="2281"/>
                    <a:pt x="2048" y="2590"/>
                  </a:cubicBezTo>
                  <a:lnTo>
                    <a:pt x="2096" y="2876"/>
                  </a:lnTo>
                  <a:lnTo>
                    <a:pt x="810" y="3102"/>
                  </a:lnTo>
                  <a:cubicBezTo>
                    <a:pt x="322" y="3197"/>
                    <a:pt x="1" y="3662"/>
                    <a:pt x="96" y="4150"/>
                  </a:cubicBezTo>
                  <a:lnTo>
                    <a:pt x="1667" y="12770"/>
                  </a:lnTo>
                  <a:cubicBezTo>
                    <a:pt x="1742" y="13206"/>
                    <a:pt x="2121" y="13510"/>
                    <a:pt x="2549" y="13510"/>
                  </a:cubicBezTo>
                  <a:cubicBezTo>
                    <a:pt x="2600" y="13510"/>
                    <a:pt x="2651" y="13505"/>
                    <a:pt x="2703" y="13496"/>
                  </a:cubicBezTo>
                  <a:lnTo>
                    <a:pt x="10037" y="12151"/>
                  </a:lnTo>
                  <a:cubicBezTo>
                    <a:pt x="10526" y="12068"/>
                    <a:pt x="10847" y="11591"/>
                    <a:pt x="10764" y="11115"/>
                  </a:cubicBezTo>
                  <a:lnTo>
                    <a:pt x="9180" y="2483"/>
                  </a:lnTo>
                  <a:cubicBezTo>
                    <a:pt x="9106" y="2047"/>
                    <a:pt x="8727" y="1744"/>
                    <a:pt x="8299" y="1744"/>
                  </a:cubicBezTo>
                  <a:cubicBezTo>
                    <a:pt x="8248" y="1744"/>
                    <a:pt x="8196" y="1748"/>
                    <a:pt x="8144" y="1757"/>
                  </a:cubicBezTo>
                  <a:lnTo>
                    <a:pt x="6859" y="1995"/>
                  </a:lnTo>
                  <a:lnTo>
                    <a:pt x="6811" y="1721"/>
                  </a:lnTo>
                  <a:cubicBezTo>
                    <a:pt x="6758" y="1436"/>
                    <a:pt x="6518" y="1235"/>
                    <a:pt x="6240" y="1235"/>
                  </a:cubicBezTo>
                  <a:cubicBezTo>
                    <a:pt x="6204" y="1235"/>
                    <a:pt x="6168" y="1238"/>
                    <a:pt x="6132" y="1245"/>
                  </a:cubicBezTo>
                  <a:lnTo>
                    <a:pt x="5180" y="1412"/>
                  </a:lnTo>
                  <a:cubicBezTo>
                    <a:pt x="5239" y="1245"/>
                    <a:pt x="5251" y="1066"/>
                    <a:pt x="5215" y="900"/>
                  </a:cubicBezTo>
                  <a:cubicBezTo>
                    <a:pt x="5120" y="370"/>
                    <a:pt x="4658" y="1"/>
                    <a:pt x="4146"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815" name="Google Shape;7815;p75"/>
            <p:cNvSpPr/>
            <p:nvPr/>
          </p:nvSpPr>
          <p:spPr>
            <a:xfrm>
              <a:off x="1948450" y="3425775"/>
              <a:ext cx="46550" cy="38725"/>
            </a:xfrm>
            <a:custGeom>
              <a:avLst/>
              <a:gdLst/>
              <a:ahLst/>
              <a:cxnLst/>
              <a:rect l="l" t="t" r="r" b="b"/>
              <a:pathLst>
                <a:path w="1862" h="1549" extrusionOk="0">
                  <a:moveTo>
                    <a:pt x="1015" y="1"/>
                  </a:moveTo>
                  <a:cubicBezTo>
                    <a:pt x="967" y="1"/>
                    <a:pt x="918" y="6"/>
                    <a:pt x="869" y="15"/>
                  </a:cubicBezTo>
                  <a:cubicBezTo>
                    <a:pt x="191" y="134"/>
                    <a:pt x="0" y="1015"/>
                    <a:pt x="572" y="1408"/>
                  </a:cubicBezTo>
                  <a:cubicBezTo>
                    <a:pt x="710" y="1505"/>
                    <a:pt x="860" y="1549"/>
                    <a:pt x="1007" y="1549"/>
                  </a:cubicBezTo>
                  <a:cubicBezTo>
                    <a:pt x="1453" y="1549"/>
                    <a:pt x="1861" y="1146"/>
                    <a:pt x="1762" y="634"/>
                  </a:cubicBezTo>
                  <a:cubicBezTo>
                    <a:pt x="1699" y="267"/>
                    <a:pt x="1377" y="1"/>
                    <a:pt x="1015"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816" name="Google Shape;7816;p75"/>
            <p:cNvSpPr/>
            <p:nvPr/>
          </p:nvSpPr>
          <p:spPr>
            <a:xfrm>
              <a:off x="2001250" y="3414500"/>
              <a:ext cx="96250" cy="33725"/>
            </a:xfrm>
            <a:custGeom>
              <a:avLst/>
              <a:gdLst/>
              <a:ahLst/>
              <a:cxnLst/>
              <a:rect l="l" t="t" r="r" b="b"/>
              <a:pathLst>
                <a:path w="3850" h="1349" extrusionOk="0">
                  <a:moveTo>
                    <a:pt x="3253" y="1"/>
                  </a:moveTo>
                  <a:cubicBezTo>
                    <a:pt x="3217" y="1"/>
                    <a:pt x="3179" y="5"/>
                    <a:pt x="3139" y="14"/>
                  </a:cubicBezTo>
                  <a:lnTo>
                    <a:pt x="3151" y="2"/>
                  </a:lnTo>
                  <a:lnTo>
                    <a:pt x="555" y="478"/>
                  </a:lnTo>
                  <a:cubicBezTo>
                    <a:pt x="1" y="567"/>
                    <a:pt x="108" y="1349"/>
                    <a:pt x="597" y="1349"/>
                  </a:cubicBezTo>
                  <a:cubicBezTo>
                    <a:pt x="633" y="1349"/>
                    <a:pt x="670" y="1344"/>
                    <a:pt x="710" y="1336"/>
                  </a:cubicBezTo>
                  <a:lnTo>
                    <a:pt x="3294" y="871"/>
                  </a:lnTo>
                  <a:cubicBezTo>
                    <a:pt x="3849" y="793"/>
                    <a:pt x="3752" y="1"/>
                    <a:pt x="325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817" name="Google Shape;7817;p75"/>
            <p:cNvSpPr/>
            <p:nvPr/>
          </p:nvSpPr>
          <p:spPr>
            <a:xfrm>
              <a:off x="1958275" y="3479650"/>
              <a:ext cx="46600" cy="38725"/>
            </a:xfrm>
            <a:custGeom>
              <a:avLst/>
              <a:gdLst/>
              <a:ahLst/>
              <a:cxnLst/>
              <a:rect l="l" t="t" r="r" b="b"/>
              <a:pathLst>
                <a:path w="1864" h="1549" extrusionOk="0">
                  <a:moveTo>
                    <a:pt x="1027" y="1"/>
                  </a:moveTo>
                  <a:cubicBezTo>
                    <a:pt x="979" y="1"/>
                    <a:pt x="930" y="6"/>
                    <a:pt x="881" y="15"/>
                  </a:cubicBezTo>
                  <a:cubicBezTo>
                    <a:pt x="191" y="134"/>
                    <a:pt x="0" y="1015"/>
                    <a:pt x="572" y="1408"/>
                  </a:cubicBezTo>
                  <a:cubicBezTo>
                    <a:pt x="710" y="1505"/>
                    <a:pt x="860" y="1549"/>
                    <a:pt x="1007" y="1549"/>
                  </a:cubicBezTo>
                  <a:cubicBezTo>
                    <a:pt x="1454" y="1549"/>
                    <a:pt x="1864" y="1146"/>
                    <a:pt x="1774" y="635"/>
                  </a:cubicBezTo>
                  <a:cubicBezTo>
                    <a:pt x="1701" y="267"/>
                    <a:pt x="1386" y="1"/>
                    <a:pt x="1027"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818" name="Google Shape;7818;p75"/>
            <p:cNvSpPr/>
            <p:nvPr/>
          </p:nvSpPr>
          <p:spPr>
            <a:xfrm>
              <a:off x="2012150" y="3468350"/>
              <a:ext cx="94000" cy="33750"/>
            </a:xfrm>
            <a:custGeom>
              <a:avLst/>
              <a:gdLst/>
              <a:ahLst/>
              <a:cxnLst/>
              <a:rect l="l" t="t" r="r" b="b"/>
              <a:pathLst>
                <a:path w="3760" h="1350" extrusionOk="0">
                  <a:moveTo>
                    <a:pt x="3143" y="1"/>
                  </a:moveTo>
                  <a:cubicBezTo>
                    <a:pt x="3128" y="1"/>
                    <a:pt x="3112" y="2"/>
                    <a:pt x="3096" y="3"/>
                  </a:cubicBezTo>
                  <a:lnTo>
                    <a:pt x="500" y="467"/>
                  </a:lnTo>
                  <a:cubicBezTo>
                    <a:pt x="0" y="619"/>
                    <a:pt x="125" y="1350"/>
                    <a:pt x="631" y="1350"/>
                  </a:cubicBezTo>
                  <a:cubicBezTo>
                    <a:pt x="643" y="1350"/>
                    <a:pt x="655" y="1349"/>
                    <a:pt x="667" y="1348"/>
                  </a:cubicBezTo>
                  <a:lnTo>
                    <a:pt x="3263" y="872"/>
                  </a:lnTo>
                  <a:cubicBezTo>
                    <a:pt x="3759" y="722"/>
                    <a:pt x="3640" y="1"/>
                    <a:pt x="314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819" name="Google Shape;7819;p75"/>
            <p:cNvSpPr/>
            <p:nvPr/>
          </p:nvSpPr>
          <p:spPr>
            <a:xfrm>
              <a:off x="1968675" y="3537175"/>
              <a:ext cx="46625" cy="38650"/>
            </a:xfrm>
            <a:custGeom>
              <a:avLst/>
              <a:gdLst/>
              <a:ahLst/>
              <a:cxnLst/>
              <a:rect l="l" t="t" r="r" b="b"/>
              <a:pathLst>
                <a:path w="1865" h="1546" extrusionOk="0">
                  <a:moveTo>
                    <a:pt x="1014" y="1"/>
                  </a:moveTo>
                  <a:cubicBezTo>
                    <a:pt x="971" y="1"/>
                    <a:pt x="926" y="5"/>
                    <a:pt x="882" y="12"/>
                  </a:cubicBezTo>
                  <a:cubicBezTo>
                    <a:pt x="191" y="131"/>
                    <a:pt x="1" y="1012"/>
                    <a:pt x="572" y="1405"/>
                  </a:cubicBezTo>
                  <a:cubicBezTo>
                    <a:pt x="711" y="1502"/>
                    <a:pt x="862" y="1546"/>
                    <a:pt x="1008" y="1546"/>
                  </a:cubicBezTo>
                  <a:cubicBezTo>
                    <a:pt x="1455" y="1546"/>
                    <a:pt x="1865" y="1145"/>
                    <a:pt x="1775" y="643"/>
                  </a:cubicBezTo>
                  <a:cubicBezTo>
                    <a:pt x="1701" y="260"/>
                    <a:pt x="1379" y="1"/>
                    <a:pt x="101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820" name="Google Shape;7820;p75"/>
            <p:cNvSpPr/>
            <p:nvPr/>
          </p:nvSpPr>
          <p:spPr>
            <a:xfrm>
              <a:off x="2022375" y="3525850"/>
              <a:ext cx="94400" cy="33725"/>
            </a:xfrm>
            <a:custGeom>
              <a:avLst/>
              <a:gdLst/>
              <a:ahLst/>
              <a:cxnLst/>
              <a:rect l="l" t="t" r="r" b="b"/>
              <a:pathLst>
                <a:path w="3776" h="1349" extrusionOk="0">
                  <a:moveTo>
                    <a:pt x="3116" y="1"/>
                  </a:moveTo>
                  <a:lnTo>
                    <a:pt x="520" y="477"/>
                  </a:lnTo>
                  <a:cubicBezTo>
                    <a:pt x="0" y="616"/>
                    <a:pt x="119" y="1348"/>
                    <a:pt x="627" y="1348"/>
                  </a:cubicBezTo>
                  <a:cubicBezTo>
                    <a:pt x="642" y="1348"/>
                    <a:pt x="658" y="1348"/>
                    <a:pt x="675" y="1346"/>
                  </a:cubicBezTo>
                  <a:lnTo>
                    <a:pt x="3270" y="882"/>
                  </a:lnTo>
                  <a:cubicBezTo>
                    <a:pt x="3775" y="744"/>
                    <a:pt x="3661" y="10"/>
                    <a:pt x="3172" y="10"/>
                  </a:cubicBezTo>
                  <a:cubicBezTo>
                    <a:pt x="3154" y="10"/>
                    <a:pt x="3135" y="11"/>
                    <a:pt x="3116" y="13"/>
                  </a:cubicBezTo>
                  <a:lnTo>
                    <a:pt x="3116" y="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821" name="Google Shape;7821;p75"/>
            <p:cNvSpPr/>
            <p:nvPr/>
          </p:nvSpPr>
          <p:spPr>
            <a:xfrm>
              <a:off x="1925225" y="3776475"/>
              <a:ext cx="193200" cy="173675"/>
            </a:xfrm>
            <a:custGeom>
              <a:avLst/>
              <a:gdLst/>
              <a:ahLst/>
              <a:cxnLst/>
              <a:rect l="l" t="t" r="r" b="b"/>
              <a:pathLst>
                <a:path w="7728" h="6947" extrusionOk="0">
                  <a:moveTo>
                    <a:pt x="3899" y="1"/>
                  </a:moveTo>
                  <a:cubicBezTo>
                    <a:pt x="2864" y="1"/>
                    <a:pt x="1848" y="470"/>
                    <a:pt x="1179" y="1346"/>
                  </a:cubicBezTo>
                  <a:lnTo>
                    <a:pt x="6918" y="4978"/>
                  </a:lnTo>
                  <a:cubicBezTo>
                    <a:pt x="7728" y="3406"/>
                    <a:pt x="7204" y="1477"/>
                    <a:pt x="5716" y="525"/>
                  </a:cubicBezTo>
                  <a:cubicBezTo>
                    <a:pt x="5152" y="171"/>
                    <a:pt x="4522" y="1"/>
                    <a:pt x="3899" y="1"/>
                  </a:cubicBezTo>
                  <a:close/>
                  <a:moveTo>
                    <a:pt x="775" y="1989"/>
                  </a:moveTo>
                  <a:cubicBezTo>
                    <a:pt x="1" y="3561"/>
                    <a:pt x="489" y="5478"/>
                    <a:pt x="1953" y="6418"/>
                  </a:cubicBezTo>
                  <a:cubicBezTo>
                    <a:pt x="2522" y="6775"/>
                    <a:pt x="3159" y="6947"/>
                    <a:pt x="3790" y="6947"/>
                  </a:cubicBezTo>
                  <a:cubicBezTo>
                    <a:pt x="4823" y="6947"/>
                    <a:pt x="5841" y="6486"/>
                    <a:pt x="6513" y="5621"/>
                  </a:cubicBezTo>
                  <a:lnTo>
                    <a:pt x="775" y="1989"/>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822" name="Google Shape;7822;p75"/>
            <p:cNvSpPr/>
            <p:nvPr/>
          </p:nvSpPr>
          <p:spPr>
            <a:xfrm>
              <a:off x="2287775" y="3402925"/>
              <a:ext cx="152125" cy="141325"/>
            </a:xfrm>
            <a:custGeom>
              <a:avLst/>
              <a:gdLst/>
              <a:ahLst/>
              <a:cxnLst/>
              <a:rect l="l" t="t" r="r" b="b"/>
              <a:pathLst>
                <a:path w="6085" h="5653" extrusionOk="0">
                  <a:moveTo>
                    <a:pt x="3608" y="1"/>
                  </a:moveTo>
                  <a:lnTo>
                    <a:pt x="1215" y="1632"/>
                  </a:lnTo>
                  <a:cubicBezTo>
                    <a:pt x="250" y="2287"/>
                    <a:pt x="0" y="3596"/>
                    <a:pt x="655" y="4561"/>
                  </a:cubicBezTo>
                  <a:lnTo>
                    <a:pt x="762" y="4727"/>
                  </a:lnTo>
                  <a:cubicBezTo>
                    <a:pt x="1171" y="5328"/>
                    <a:pt x="1833" y="5652"/>
                    <a:pt x="2508" y="5652"/>
                  </a:cubicBezTo>
                  <a:cubicBezTo>
                    <a:pt x="2916" y="5652"/>
                    <a:pt x="3328" y="5534"/>
                    <a:pt x="3691" y="5287"/>
                  </a:cubicBezTo>
                  <a:lnTo>
                    <a:pt x="6085" y="3656"/>
                  </a:lnTo>
                  <a:lnTo>
                    <a:pt x="3608" y="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823" name="Google Shape;7823;p75"/>
            <p:cNvSpPr/>
            <p:nvPr/>
          </p:nvSpPr>
          <p:spPr>
            <a:xfrm>
              <a:off x="2390775" y="3344700"/>
              <a:ext cx="151825" cy="141000"/>
            </a:xfrm>
            <a:custGeom>
              <a:avLst/>
              <a:gdLst/>
              <a:ahLst/>
              <a:cxnLst/>
              <a:rect l="l" t="t" r="r" b="b"/>
              <a:pathLst>
                <a:path w="6073" h="5640" extrusionOk="0">
                  <a:moveTo>
                    <a:pt x="3568" y="0"/>
                  </a:moveTo>
                  <a:cubicBezTo>
                    <a:pt x="3162" y="0"/>
                    <a:pt x="2752" y="118"/>
                    <a:pt x="2393" y="365"/>
                  </a:cubicBezTo>
                  <a:lnTo>
                    <a:pt x="0" y="1996"/>
                  </a:lnTo>
                  <a:lnTo>
                    <a:pt x="2477" y="5640"/>
                  </a:lnTo>
                  <a:lnTo>
                    <a:pt x="4870" y="4008"/>
                  </a:lnTo>
                  <a:cubicBezTo>
                    <a:pt x="5822" y="3354"/>
                    <a:pt x="6072" y="2044"/>
                    <a:pt x="5429" y="1091"/>
                  </a:cubicBezTo>
                  <a:lnTo>
                    <a:pt x="5310" y="925"/>
                  </a:lnTo>
                  <a:cubicBezTo>
                    <a:pt x="4902" y="324"/>
                    <a:pt x="4240" y="0"/>
                    <a:pt x="3568"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824" name="Google Shape;7824;p75"/>
            <p:cNvSpPr/>
            <p:nvPr/>
          </p:nvSpPr>
          <p:spPr>
            <a:xfrm>
              <a:off x="2243425" y="3694200"/>
              <a:ext cx="268200" cy="266925"/>
            </a:xfrm>
            <a:custGeom>
              <a:avLst/>
              <a:gdLst/>
              <a:ahLst/>
              <a:cxnLst/>
              <a:rect l="l" t="t" r="r" b="b"/>
              <a:pathLst>
                <a:path w="10728" h="10677" extrusionOk="0">
                  <a:moveTo>
                    <a:pt x="5007" y="0"/>
                  </a:moveTo>
                  <a:cubicBezTo>
                    <a:pt x="4823" y="0"/>
                    <a:pt x="4676" y="134"/>
                    <a:pt x="4644" y="315"/>
                  </a:cubicBezTo>
                  <a:lnTo>
                    <a:pt x="4191" y="3804"/>
                  </a:lnTo>
                  <a:lnTo>
                    <a:pt x="715" y="3340"/>
                  </a:lnTo>
                  <a:cubicBezTo>
                    <a:pt x="699" y="3338"/>
                    <a:pt x="684" y="3337"/>
                    <a:pt x="668" y="3337"/>
                  </a:cubicBezTo>
                  <a:cubicBezTo>
                    <a:pt x="475" y="3337"/>
                    <a:pt x="319" y="3473"/>
                    <a:pt x="286" y="3661"/>
                  </a:cubicBezTo>
                  <a:lnTo>
                    <a:pt x="36" y="5638"/>
                  </a:lnTo>
                  <a:cubicBezTo>
                    <a:pt x="0" y="5840"/>
                    <a:pt x="143" y="6019"/>
                    <a:pt x="346" y="6054"/>
                  </a:cubicBezTo>
                  <a:lnTo>
                    <a:pt x="3822" y="6519"/>
                  </a:lnTo>
                  <a:lnTo>
                    <a:pt x="3370" y="9995"/>
                  </a:lnTo>
                  <a:cubicBezTo>
                    <a:pt x="3334" y="10198"/>
                    <a:pt x="3489" y="10388"/>
                    <a:pt x="3691" y="10412"/>
                  </a:cubicBezTo>
                  <a:lnTo>
                    <a:pt x="5668" y="10674"/>
                  </a:lnTo>
                  <a:cubicBezTo>
                    <a:pt x="5683" y="10676"/>
                    <a:pt x="5697" y="10676"/>
                    <a:pt x="5712" y="10676"/>
                  </a:cubicBezTo>
                  <a:cubicBezTo>
                    <a:pt x="5896" y="10676"/>
                    <a:pt x="6051" y="10540"/>
                    <a:pt x="6085" y="10352"/>
                  </a:cubicBezTo>
                  <a:lnTo>
                    <a:pt x="6537" y="6864"/>
                  </a:lnTo>
                  <a:lnTo>
                    <a:pt x="10025" y="7328"/>
                  </a:lnTo>
                  <a:cubicBezTo>
                    <a:pt x="10040" y="7330"/>
                    <a:pt x="10055" y="7331"/>
                    <a:pt x="10069" y="7331"/>
                  </a:cubicBezTo>
                  <a:cubicBezTo>
                    <a:pt x="10253" y="7331"/>
                    <a:pt x="10409" y="7194"/>
                    <a:pt x="10442" y="7007"/>
                  </a:cubicBezTo>
                  <a:lnTo>
                    <a:pt x="10704" y="5030"/>
                  </a:lnTo>
                  <a:cubicBezTo>
                    <a:pt x="10728" y="4828"/>
                    <a:pt x="10585" y="4637"/>
                    <a:pt x="10383" y="4614"/>
                  </a:cubicBezTo>
                  <a:lnTo>
                    <a:pt x="6894" y="4161"/>
                  </a:lnTo>
                  <a:lnTo>
                    <a:pt x="7358" y="673"/>
                  </a:lnTo>
                  <a:cubicBezTo>
                    <a:pt x="7382" y="470"/>
                    <a:pt x="7239" y="280"/>
                    <a:pt x="7037" y="256"/>
                  </a:cubicBezTo>
                  <a:lnTo>
                    <a:pt x="5072" y="6"/>
                  </a:lnTo>
                  <a:cubicBezTo>
                    <a:pt x="5050" y="2"/>
                    <a:pt x="5028" y="0"/>
                    <a:pt x="5007"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825" name="Google Shape;7825;p75"/>
            <p:cNvSpPr/>
            <p:nvPr/>
          </p:nvSpPr>
          <p:spPr>
            <a:xfrm>
              <a:off x="1900525" y="4098700"/>
              <a:ext cx="270900" cy="337450"/>
            </a:xfrm>
            <a:custGeom>
              <a:avLst/>
              <a:gdLst/>
              <a:ahLst/>
              <a:cxnLst/>
              <a:rect l="l" t="t" r="r" b="b"/>
              <a:pathLst>
                <a:path w="10836" h="13498" extrusionOk="0">
                  <a:moveTo>
                    <a:pt x="4147" y="412"/>
                  </a:moveTo>
                  <a:cubicBezTo>
                    <a:pt x="4434" y="412"/>
                    <a:pt x="4718" y="585"/>
                    <a:pt x="4775" y="971"/>
                  </a:cubicBezTo>
                  <a:cubicBezTo>
                    <a:pt x="4799" y="1161"/>
                    <a:pt x="4751" y="1364"/>
                    <a:pt x="4620" y="1519"/>
                  </a:cubicBezTo>
                  <a:lnTo>
                    <a:pt x="3834" y="1661"/>
                  </a:lnTo>
                  <a:cubicBezTo>
                    <a:pt x="3656" y="1566"/>
                    <a:pt x="3537" y="1411"/>
                    <a:pt x="3501" y="1221"/>
                  </a:cubicBezTo>
                  <a:lnTo>
                    <a:pt x="3501" y="1209"/>
                  </a:lnTo>
                  <a:cubicBezTo>
                    <a:pt x="3386" y="709"/>
                    <a:pt x="3770" y="412"/>
                    <a:pt x="4147" y="412"/>
                  </a:cubicBezTo>
                  <a:close/>
                  <a:moveTo>
                    <a:pt x="7856" y="2723"/>
                  </a:moveTo>
                  <a:cubicBezTo>
                    <a:pt x="8113" y="2723"/>
                    <a:pt x="8340" y="2911"/>
                    <a:pt x="8382" y="3173"/>
                  </a:cubicBezTo>
                  <a:lnTo>
                    <a:pt x="9775" y="10734"/>
                  </a:lnTo>
                  <a:cubicBezTo>
                    <a:pt x="9823" y="11043"/>
                    <a:pt x="9633" y="11329"/>
                    <a:pt x="9323" y="11377"/>
                  </a:cubicBezTo>
                  <a:lnTo>
                    <a:pt x="3060" y="12520"/>
                  </a:lnTo>
                  <a:cubicBezTo>
                    <a:pt x="3030" y="12525"/>
                    <a:pt x="2999" y="12527"/>
                    <a:pt x="2969" y="12527"/>
                  </a:cubicBezTo>
                  <a:cubicBezTo>
                    <a:pt x="2706" y="12527"/>
                    <a:pt x="2472" y="12346"/>
                    <a:pt x="2429" y="12079"/>
                  </a:cubicBezTo>
                  <a:lnTo>
                    <a:pt x="1048" y="4507"/>
                  </a:lnTo>
                  <a:cubicBezTo>
                    <a:pt x="989" y="4209"/>
                    <a:pt x="1191" y="3924"/>
                    <a:pt x="1489" y="3876"/>
                  </a:cubicBezTo>
                  <a:lnTo>
                    <a:pt x="2239" y="3745"/>
                  </a:lnTo>
                  <a:cubicBezTo>
                    <a:pt x="2270" y="3945"/>
                    <a:pt x="2451" y="4098"/>
                    <a:pt x="2657" y="4098"/>
                  </a:cubicBezTo>
                  <a:cubicBezTo>
                    <a:pt x="2684" y="4098"/>
                    <a:pt x="2711" y="4096"/>
                    <a:pt x="2739" y="4090"/>
                  </a:cubicBezTo>
                  <a:lnTo>
                    <a:pt x="6656" y="3376"/>
                  </a:lnTo>
                  <a:cubicBezTo>
                    <a:pt x="6894" y="3328"/>
                    <a:pt x="7049" y="3102"/>
                    <a:pt x="7001" y="2864"/>
                  </a:cubicBezTo>
                  <a:lnTo>
                    <a:pt x="7751" y="2733"/>
                  </a:lnTo>
                  <a:cubicBezTo>
                    <a:pt x="7787" y="2726"/>
                    <a:pt x="7822" y="2723"/>
                    <a:pt x="7856" y="2723"/>
                  </a:cubicBezTo>
                  <a:close/>
                  <a:moveTo>
                    <a:pt x="4135" y="1"/>
                  </a:moveTo>
                  <a:cubicBezTo>
                    <a:pt x="4071" y="1"/>
                    <a:pt x="4006" y="6"/>
                    <a:pt x="3941" y="18"/>
                  </a:cubicBezTo>
                  <a:cubicBezTo>
                    <a:pt x="3346" y="125"/>
                    <a:pt x="2953" y="697"/>
                    <a:pt x="3072" y="1280"/>
                  </a:cubicBezTo>
                  <a:cubicBezTo>
                    <a:pt x="3096" y="1459"/>
                    <a:pt x="3167" y="1614"/>
                    <a:pt x="3275" y="1757"/>
                  </a:cubicBezTo>
                  <a:lnTo>
                    <a:pt x="2501" y="1900"/>
                  </a:lnTo>
                  <a:cubicBezTo>
                    <a:pt x="2191" y="1959"/>
                    <a:pt x="1977" y="2269"/>
                    <a:pt x="2036" y="2578"/>
                  </a:cubicBezTo>
                  <a:lnTo>
                    <a:pt x="2084" y="2864"/>
                  </a:lnTo>
                  <a:lnTo>
                    <a:pt x="798" y="3102"/>
                  </a:lnTo>
                  <a:cubicBezTo>
                    <a:pt x="310" y="3185"/>
                    <a:pt x="0" y="3650"/>
                    <a:pt x="84" y="4138"/>
                  </a:cubicBezTo>
                  <a:lnTo>
                    <a:pt x="1655" y="12770"/>
                  </a:lnTo>
                  <a:cubicBezTo>
                    <a:pt x="1740" y="13195"/>
                    <a:pt x="2111" y="13497"/>
                    <a:pt x="2537" y="13497"/>
                  </a:cubicBezTo>
                  <a:cubicBezTo>
                    <a:pt x="2588" y="13497"/>
                    <a:pt x="2639" y="13493"/>
                    <a:pt x="2691" y="13484"/>
                  </a:cubicBezTo>
                  <a:lnTo>
                    <a:pt x="10025" y="12139"/>
                  </a:lnTo>
                  <a:cubicBezTo>
                    <a:pt x="10514" y="12056"/>
                    <a:pt x="10835" y="11579"/>
                    <a:pt x="10752" y="11103"/>
                  </a:cubicBezTo>
                  <a:lnTo>
                    <a:pt x="9168" y="2471"/>
                  </a:lnTo>
                  <a:cubicBezTo>
                    <a:pt x="9095" y="2041"/>
                    <a:pt x="8725" y="1740"/>
                    <a:pt x="8304" y="1740"/>
                  </a:cubicBezTo>
                  <a:cubicBezTo>
                    <a:pt x="8248" y="1740"/>
                    <a:pt x="8190" y="1745"/>
                    <a:pt x="8132" y="1757"/>
                  </a:cubicBezTo>
                  <a:lnTo>
                    <a:pt x="6847" y="1995"/>
                  </a:lnTo>
                  <a:lnTo>
                    <a:pt x="6799" y="1709"/>
                  </a:lnTo>
                  <a:cubicBezTo>
                    <a:pt x="6745" y="1428"/>
                    <a:pt x="6495" y="1226"/>
                    <a:pt x="6210" y="1226"/>
                  </a:cubicBezTo>
                  <a:cubicBezTo>
                    <a:pt x="6180" y="1226"/>
                    <a:pt x="6150" y="1228"/>
                    <a:pt x="6120" y="1233"/>
                  </a:cubicBezTo>
                  <a:lnTo>
                    <a:pt x="5168" y="1411"/>
                  </a:lnTo>
                  <a:cubicBezTo>
                    <a:pt x="5227" y="1245"/>
                    <a:pt x="5239" y="1066"/>
                    <a:pt x="5203" y="887"/>
                  </a:cubicBezTo>
                  <a:cubicBezTo>
                    <a:pt x="5108" y="369"/>
                    <a:pt x="4646" y="1"/>
                    <a:pt x="4135"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826" name="Google Shape;7826;p75"/>
            <p:cNvSpPr/>
            <p:nvPr/>
          </p:nvSpPr>
          <p:spPr>
            <a:xfrm>
              <a:off x="1948450" y="4220000"/>
              <a:ext cx="46550" cy="38650"/>
            </a:xfrm>
            <a:custGeom>
              <a:avLst/>
              <a:gdLst/>
              <a:ahLst/>
              <a:cxnLst/>
              <a:rect l="l" t="t" r="r" b="b"/>
              <a:pathLst>
                <a:path w="1862" h="1546" extrusionOk="0">
                  <a:moveTo>
                    <a:pt x="1002" y="1"/>
                  </a:moveTo>
                  <a:cubicBezTo>
                    <a:pt x="958" y="1"/>
                    <a:pt x="914" y="5"/>
                    <a:pt x="869" y="12"/>
                  </a:cubicBezTo>
                  <a:cubicBezTo>
                    <a:pt x="191" y="131"/>
                    <a:pt x="0" y="1012"/>
                    <a:pt x="572" y="1405"/>
                  </a:cubicBezTo>
                  <a:cubicBezTo>
                    <a:pt x="710" y="1502"/>
                    <a:pt x="860" y="1545"/>
                    <a:pt x="1007" y="1545"/>
                  </a:cubicBezTo>
                  <a:cubicBezTo>
                    <a:pt x="1453" y="1545"/>
                    <a:pt x="1861" y="1142"/>
                    <a:pt x="1762" y="631"/>
                  </a:cubicBezTo>
                  <a:cubicBezTo>
                    <a:pt x="1699" y="259"/>
                    <a:pt x="1369"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827" name="Google Shape;7827;p75"/>
            <p:cNvSpPr/>
            <p:nvPr/>
          </p:nvSpPr>
          <p:spPr>
            <a:xfrm>
              <a:off x="2001675" y="4208750"/>
              <a:ext cx="95375" cy="33525"/>
            </a:xfrm>
            <a:custGeom>
              <a:avLst/>
              <a:gdLst/>
              <a:ahLst/>
              <a:cxnLst/>
              <a:rect l="l" t="t" r="r" b="b"/>
              <a:pathLst>
                <a:path w="3815" h="1341" extrusionOk="0">
                  <a:moveTo>
                    <a:pt x="3218" y="0"/>
                  </a:moveTo>
                  <a:cubicBezTo>
                    <a:pt x="3188" y="0"/>
                    <a:pt x="3155" y="3"/>
                    <a:pt x="3122" y="10"/>
                  </a:cubicBezTo>
                  <a:lnTo>
                    <a:pt x="3134" y="10"/>
                  </a:lnTo>
                  <a:lnTo>
                    <a:pt x="538" y="474"/>
                  </a:lnTo>
                  <a:cubicBezTo>
                    <a:pt x="0" y="575"/>
                    <a:pt x="106" y="1341"/>
                    <a:pt x="597" y="1341"/>
                  </a:cubicBezTo>
                  <a:cubicBezTo>
                    <a:pt x="628" y="1341"/>
                    <a:pt x="660" y="1338"/>
                    <a:pt x="693" y="1331"/>
                  </a:cubicBezTo>
                  <a:lnTo>
                    <a:pt x="3277" y="867"/>
                  </a:lnTo>
                  <a:cubicBezTo>
                    <a:pt x="3815" y="766"/>
                    <a:pt x="3709" y="0"/>
                    <a:pt x="3218"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828" name="Google Shape;7828;p75"/>
            <p:cNvSpPr/>
            <p:nvPr/>
          </p:nvSpPr>
          <p:spPr>
            <a:xfrm>
              <a:off x="1958275" y="4273875"/>
              <a:ext cx="46600" cy="38650"/>
            </a:xfrm>
            <a:custGeom>
              <a:avLst/>
              <a:gdLst/>
              <a:ahLst/>
              <a:cxnLst/>
              <a:rect l="l" t="t" r="r" b="b"/>
              <a:pathLst>
                <a:path w="1864" h="1546" extrusionOk="0">
                  <a:moveTo>
                    <a:pt x="1014" y="1"/>
                  </a:moveTo>
                  <a:cubicBezTo>
                    <a:pt x="970" y="1"/>
                    <a:pt x="926" y="5"/>
                    <a:pt x="881" y="12"/>
                  </a:cubicBezTo>
                  <a:cubicBezTo>
                    <a:pt x="191" y="131"/>
                    <a:pt x="0" y="1012"/>
                    <a:pt x="572" y="1405"/>
                  </a:cubicBezTo>
                  <a:cubicBezTo>
                    <a:pt x="710" y="1502"/>
                    <a:pt x="860" y="1546"/>
                    <a:pt x="1007" y="1546"/>
                  </a:cubicBezTo>
                  <a:cubicBezTo>
                    <a:pt x="1454" y="1546"/>
                    <a:pt x="1864" y="1142"/>
                    <a:pt x="1774" y="631"/>
                  </a:cubicBezTo>
                  <a:cubicBezTo>
                    <a:pt x="1700" y="259"/>
                    <a:pt x="1378" y="1"/>
                    <a:pt x="101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829" name="Google Shape;7829;p75"/>
            <p:cNvSpPr/>
            <p:nvPr/>
          </p:nvSpPr>
          <p:spPr>
            <a:xfrm>
              <a:off x="2012150" y="4262500"/>
              <a:ext cx="94000" cy="33750"/>
            </a:xfrm>
            <a:custGeom>
              <a:avLst/>
              <a:gdLst/>
              <a:ahLst/>
              <a:cxnLst/>
              <a:rect l="l" t="t" r="r" b="b"/>
              <a:pathLst>
                <a:path w="3760" h="1350" extrusionOk="0">
                  <a:moveTo>
                    <a:pt x="3143" y="1"/>
                  </a:moveTo>
                  <a:cubicBezTo>
                    <a:pt x="3128" y="1"/>
                    <a:pt x="3112" y="1"/>
                    <a:pt x="3096" y="3"/>
                  </a:cubicBezTo>
                  <a:lnTo>
                    <a:pt x="500" y="467"/>
                  </a:lnTo>
                  <a:cubicBezTo>
                    <a:pt x="0" y="618"/>
                    <a:pt x="125" y="1349"/>
                    <a:pt x="631" y="1349"/>
                  </a:cubicBezTo>
                  <a:cubicBezTo>
                    <a:pt x="643" y="1349"/>
                    <a:pt x="655" y="1349"/>
                    <a:pt x="667" y="1348"/>
                  </a:cubicBezTo>
                  <a:lnTo>
                    <a:pt x="3263" y="872"/>
                  </a:lnTo>
                  <a:cubicBezTo>
                    <a:pt x="3759" y="722"/>
                    <a:pt x="3640" y="1"/>
                    <a:pt x="314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830" name="Google Shape;7830;p75"/>
            <p:cNvSpPr/>
            <p:nvPr/>
          </p:nvSpPr>
          <p:spPr>
            <a:xfrm>
              <a:off x="1968675" y="4331350"/>
              <a:ext cx="46625" cy="38925"/>
            </a:xfrm>
            <a:custGeom>
              <a:avLst/>
              <a:gdLst/>
              <a:ahLst/>
              <a:cxnLst/>
              <a:rect l="l" t="t" r="r" b="b"/>
              <a:pathLst>
                <a:path w="1865" h="1557" extrusionOk="0">
                  <a:moveTo>
                    <a:pt x="1010" y="0"/>
                  </a:moveTo>
                  <a:cubicBezTo>
                    <a:pt x="968" y="0"/>
                    <a:pt x="925" y="4"/>
                    <a:pt x="882" y="11"/>
                  </a:cubicBezTo>
                  <a:cubicBezTo>
                    <a:pt x="191" y="130"/>
                    <a:pt x="1" y="1011"/>
                    <a:pt x="572" y="1416"/>
                  </a:cubicBezTo>
                  <a:cubicBezTo>
                    <a:pt x="711" y="1513"/>
                    <a:pt x="861" y="1556"/>
                    <a:pt x="1008" y="1556"/>
                  </a:cubicBezTo>
                  <a:cubicBezTo>
                    <a:pt x="1455" y="1556"/>
                    <a:pt x="1865" y="1153"/>
                    <a:pt x="1775" y="642"/>
                  </a:cubicBezTo>
                  <a:cubicBezTo>
                    <a:pt x="1700" y="268"/>
                    <a:pt x="1377" y="0"/>
                    <a:pt x="1010"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831" name="Google Shape;7831;p75"/>
            <p:cNvSpPr/>
            <p:nvPr/>
          </p:nvSpPr>
          <p:spPr>
            <a:xfrm>
              <a:off x="2022250" y="4319900"/>
              <a:ext cx="94725" cy="33875"/>
            </a:xfrm>
            <a:custGeom>
              <a:avLst/>
              <a:gdLst/>
              <a:ahLst/>
              <a:cxnLst/>
              <a:rect l="l" t="t" r="r" b="b"/>
              <a:pathLst>
                <a:path w="3789" h="1355" extrusionOk="0">
                  <a:moveTo>
                    <a:pt x="3177" y="0"/>
                  </a:moveTo>
                  <a:cubicBezTo>
                    <a:pt x="3155" y="0"/>
                    <a:pt x="3132" y="2"/>
                    <a:pt x="3109" y="5"/>
                  </a:cubicBezTo>
                  <a:lnTo>
                    <a:pt x="3121" y="5"/>
                  </a:lnTo>
                  <a:lnTo>
                    <a:pt x="525" y="481"/>
                  </a:lnTo>
                  <a:cubicBezTo>
                    <a:pt x="0" y="606"/>
                    <a:pt x="109" y="1355"/>
                    <a:pt x="611" y="1355"/>
                  </a:cubicBezTo>
                  <a:cubicBezTo>
                    <a:pt x="633" y="1355"/>
                    <a:pt x="656" y="1353"/>
                    <a:pt x="680" y="1350"/>
                  </a:cubicBezTo>
                  <a:lnTo>
                    <a:pt x="3275" y="886"/>
                  </a:lnTo>
                  <a:cubicBezTo>
                    <a:pt x="3789" y="749"/>
                    <a:pt x="3679" y="0"/>
                    <a:pt x="3177"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832" name="Google Shape;7832;p75"/>
            <p:cNvSpPr/>
            <p:nvPr/>
          </p:nvSpPr>
          <p:spPr>
            <a:xfrm>
              <a:off x="1924050" y="4570700"/>
              <a:ext cx="194375" cy="174075"/>
            </a:xfrm>
            <a:custGeom>
              <a:avLst/>
              <a:gdLst/>
              <a:ahLst/>
              <a:cxnLst/>
              <a:rect l="l" t="t" r="r" b="b"/>
              <a:pathLst>
                <a:path w="7775" h="6963" extrusionOk="0">
                  <a:moveTo>
                    <a:pt x="3936" y="1"/>
                  </a:moveTo>
                  <a:cubicBezTo>
                    <a:pt x="2905" y="1"/>
                    <a:pt x="1893" y="469"/>
                    <a:pt x="1226" y="1343"/>
                  </a:cubicBezTo>
                  <a:lnTo>
                    <a:pt x="6965" y="4975"/>
                  </a:lnTo>
                  <a:cubicBezTo>
                    <a:pt x="7775" y="3403"/>
                    <a:pt x="7251" y="1474"/>
                    <a:pt x="5763" y="534"/>
                  </a:cubicBezTo>
                  <a:cubicBezTo>
                    <a:pt x="5196" y="174"/>
                    <a:pt x="4562" y="1"/>
                    <a:pt x="3936" y="1"/>
                  </a:cubicBezTo>
                  <a:close/>
                  <a:moveTo>
                    <a:pt x="822" y="1986"/>
                  </a:moveTo>
                  <a:lnTo>
                    <a:pt x="822" y="1986"/>
                  </a:lnTo>
                  <a:cubicBezTo>
                    <a:pt x="0" y="3558"/>
                    <a:pt x="524" y="5498"/>
                    <a:pt x="2024" y="6439"/>
                  </a:cubicBezTo>
                  <a:cubicBezTo>
                    <a:pt x="2588" y="6793"/>
                    <a:pt x="3218" y="6963"/>
                    <a:pt x="3841" y="6963"/>
                  </a:cubicBezTo>
                  <a:cubicBezTo>
                    <a:pt x="4875" y="6963"/>
                    <a:pt x="5892" y="6494"/>
                    <a:pt x="6560" y="5618"/>
                  </a:cubicBezTo>
                  <a:lnTo>
                    <a:pt x="822" y="1986"/>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833" name="Google Shape;7833;p75"/>
            <p:cNvSpPr/>
            <p:nvPr/>
          </p:nvSpPr>
          <p:spPr>
            <a:xfrm>
              <a:off x="2287775" y="4197375"/>
              <a:ext cx="152125" cy="141000"/>
            </a:xfrm>
            <a:custGeom>
              <a:avLst/>
              <a:gdLst/>
              <a:ahLst/>
              <a:cxnLst/>
              <a:rect l="l" t="t" r="r" b="b"/>
              <a:pathLst>
                <a:path w="6085" h="5640" extrusionOk="0">
                  <a:moveTo>
                    <a:pt x="3608" y="0"/>
                  </a:moveTo>
                  <a:lnTo>
                    <a:pt x="1215" y="1632"/>
                  </a:lnTo>
                  <a:cubicBezTo>
                    <a:pt x="250" y="2286"/>
                    <a:pt x="0" y="3596"/>
                    <a:pt x="655" y="4549"/>
                  </a:cubicBezTo>
                  <a:lnTo>
                    <a:pt x="762" y="4715"/>
                  </a:lnTo>
                  <a:cubicBezTo>
                    <a:pt x="1171" y="5316"/>
                    <a:pt x="1833" y="5640"/>
                    <a:pt x="2508" y="5640"/>
                  </a:cubicBezTo>
                  <a:cubicBezTo>
                    <a:pt x="2916" y="5640"/>
                    <a:pt x="3328" y="5522"/>
                    <a:pt x="3691" y="5275"/>
                  </a:cubicBezTo>
                  <a:lnTo>
                    <a:pt x="6085" y="3644"/>
                  </a:lnTo>
                  <a:lnTo>
                    <a:pt x="3608" y="0"/>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834" name="Google Shape;7834;p75"/>
            <p:cNvSpPr/>
            <p:nvPr/>
          </p:nvSpPr>
          <p:spPr>
            <a:xfrm>
              <a:off x="2390775" y="4138825"/>
              <a:ext cx="151825" cy="141025"/>
            </a:xfrm>
            <a:custGeom>
              <a:avLst/>
              <a:gdLst/>
              <a:ahLst/>
              <a:cxnLst/>
              <a:rect l="l" t="t" r="r" b="b"/>
              <a:pathLst>
                <a:path w="6073" h="5641" extrusionOk="0">
                  <a:moveTo>
                    <a:pt x="3568" y="1"/>
                  </a:moveTo>
                  <a:cubicBezTo>
                    <a:pt x="3162" y="1"/>
                    <a:pt x="2752" y="119"/>
                    <a:pt x="2393" y="366"/>
                  </a:cubicBezTo>
                  <a:lnTo>
                    <a:pt x="0" y="1997"/>
                  </a:lnTo>
                  <a:lnTo>
                    <a:pt x="2477" y="5640"/>
                  </a:lnTo>
                  <a:lnTo>
                    <a:pt x="4870" y="4009"/>
                  </a:lnTo>
                  <a:cubicBezTo>
                    <a:pt x="5822" y="3354"/>
                    <a:pt x="6072" y="2045"/>
                    <a:pt x="5429" y="1092"/>
                  </a:cubicBezTo>
                  <a:lnTo>
                    <a:pt x="5310" y="926"/>
                  </a:lnTo>
                  <a:cubicBezTo>
                    <a:pt x="4902" y="325"/>
                    <a:pt x="4240" y="1"/>
                    <a:pt x="356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835" name="Google Shape;7835;p75"/>
            <p:cNvSpPr/>
            <p:nvPr/>
          </p:nvSpPr>
          <p:spPr>
            <a:xfrm>
              <a:off x="2243425" y="4488350"/>
              <a:ext cx="268200" cy="266925"/>
            </a:xfrm>
            <a:custGeom>
              <a:avLst/>
              <a:gdLst/>
              <a:ahLst/>
              <a:cxnLst/>
              <a:rect l="l" t="t" r="r" b="b"/>
              <a:pathLst>
                <a:path w="10728" h="10677" extrusionOk="0">
                  <a:moveTo>
                    <a:pt x="5007" y="0"/>
                  </a:moveTo>
                  <a:cubicBezTo>
                    <a:pt x="4823" y="0"/>
                    <a:pt x="4676" y="135"/>
                    <a:pt x="4644" y="327"/>
                  </a:cubicBezTo>
                  <a:lnTo>
                    <a:pt x="4191" y="3804"/>
                  </a:lnTo>
                  <a:lnTo>
                    <a:pt x="715" y="3339"/>
                  </a:lnTo>
                  <a:cubicBezTo>
                    <a:pt x="699" y="3338"/>
                    <a:pt x="684" y="3337"/>
                    <a:pt x="668" y="3337"/>
                  </a:cubicBezTo>
                  <a:cubicBezTo>
                    <a:pt x="475" y="3337"/>
                    <a:pt x="319" y="3473"/>
                    <a:pt x="286" y="3661"/>
                  </a:cubicBezTo>
                  <a:lnTo>
                    <a:pt x="36" y="5637"/>
                  </a:lnTo>
                  <a:cubicBezTo>
                    <a:pt x="0" y="5840"/>
                    <a:pt x="143" y="6030"/>
                    <a:pt x="346" y="6054"/>
                  </a:cubicBezTo>
                  <a:lnTo>
                    <a:pt x="3822" y="6518"/>
                  </a:lnTo>
                  <a:lnTo>
                    <a:pt x="3370" y="9995"/>
                  </a:lnTo>
                  <a:cubicBezTo>
                    <a:pt x="3334" y="10197"/>
                    <a:pt x="3489" y="10388"/>
                    <a:pt x="3691" y="10412"/>
                  </a:cubicBezTo>
                  <a:lnTo>
                    <a:pt x="5656" y="10674"/>
                  </a:lnTo>
                  <a:cubicBezTo>
                    <a:pt x="5671" y="10675"/>
                    <a:pt x="5685" y="10676"/>
                    <a:pt x="5700" y="10676"/>
                  </a:cubicBezTo>
                  <a:cubicBezTo>
                    <a:pt x="5885" y="10676"/>
                    <a:pt x="6051" y="10540"/>
                    <a:pt x="6073" y="10352"/>
                  </a:cubicBezTo>
                  <a:lnTo>
                    <a:pt x="6537" y="6876"/>
                  </a:lnTo>
                  <a:lnTo>
                    <a:pt x="10014" y="7328"/>
                  </a:lnTo>
                  <a:cubicBezTo>
                    <a:pt x="10033" y="7331"/>
                    <a:pt x="10053" y="7333"/>
                    <a:pt x="10072" y="7333"/>
                  </a:cubicBezTo>
                  <a:cubicBezTo>
                    <a:pt x="10252" y="7333"/>
                    <a:pt x="10410" y="7189"/>
                    <a:pt x="10442" y="7007"/>
                  </a:cubicBezTo>
                  <a:lnTo>
                    <a:pt x="10692" y="5042"/>
                  </a:lnTo>
                  <a:cubicBezTo>
                    <a:pt x="10728" y="4828"/>
                    <a:pt x="10585" y="4649"/>
                    <a:pt x="10371" y="4613"/>
                  </a:cubicBezTo>
                  <a:lnTo>
                    <a:pt x="6894" y="4161"/>
                  </a:lnTo>
                  <a:lnTo>
                    <a:pt x="7358" y="684"/>
                  </a:lnTo>
                  <a:cubicBezTo>
                    <a:pt x="7382" y="470"/>
                    <a:pt x="7239" y="291"/>
                    <a:pt x="7037" y="256"/>
                  </a:cubicBezTo>
                  <a:lnTo>
                    <a:pt x="5072" y="6"/>
                  </a:lnTo>
                  <a:cubicBezTo>
                    <a:pt x="5050" y="2"/>
                    <a:pt x="5029" y="0"/>
                    <a:pt x="5007"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836" name="Google Shape;7836;p75"/>
            <p:cNvSpPr/>
            <p:nvPr/>
          </p:nvSpPr>
          <p:spPr>
            <a:xfrm>
              <a:off x="1106075" y="921250"/>
              <a:ext cx="271200" cy="338025"/>
            </a:xfrm>
            <a:custGeom>
              <a:avLst/>
              <a:gdLst/>
              <a:ahLst/>
              <a:cxnLst/>
              <a:rect l="l" t="t" r="r" b="b"/>
              <a:pathLst>
                <a:path w="10848" h="13521" extrusionOk="0">
                  <a:moveTo>
                    <a:pt x="4159" y="435"/>
                  </a:moveTo>
                  <a:cubicBezTo>
                    <a:pt x="4446" y="435"/>
                    <a:pt x="4730" y="607"/>
                    <a:pt x="4787" y="994"/>
                  </a:cubicBezTo>
                  <a:cubicBezTo>
                    <a:pt x="4811" y="1196"/>
                    <a:pt x="4763" y="1387"/>
                    <a:pt x="4632" y="1541"/>
                  </a:cubicBezTo>
                  <a:lnTo>
                    <a:pt x="3846" y="1684"/>
                  </a:lnTo>
                  <a:cubicBezTo>
                    <a:pt x="3668" y="1589"/>
                    <a:pt x="3549" y="1422"/>
                    <a:pt x="3513" y="1232"/>
                  </a:cubicBezTo>
                  <a:cubicBezTo>
                    <a:pt x="3398" y="732"/>
                    <a:pt x="3782" y="435"/>
                    <a:pt x="4159" y="435"/>
                  </a:cubicBezTo>
                  <a:close/>
                  <a:moveTo>
                    <a:pt x="7866" y="2749"/>
                  </a:moveTo>
                  <a:cubicBezTo>
                    <a:pt x="8129" y="2749"/>
                    <a:pt x="8364" y="2930"/>
                    <a:pt x="8406" y="3208"/>
                  </a:cubicBezTo>
                  <a:lnTo>
                    <a:pt x="9788" y="10769"/>
                  </a:lnTo>
                  <a:cubicBezTo>
                    <a:pt x="9835" y="11066"/>
                    <a:pt x="9645" y="11340"/>
                    <a:pt x="9347" y="11400"/>
                  </a:cubicBezTo>
                  <a:lnTo>
                    <a:pt x="3084" y="12543"/>
                  </a:lnTo>
                  <a:cubicBezTo>
                    <a:pt x="3049" y="12550"/>
                    <a:pt x="3014" y="12553"/>
                    <a:pt x="2980" y="12553"/>
                  </a:cubicBezTo>
                  <a:cubicBezTo>
                    <a:pt x="2723" y="12553"/>
                    <a:pt x="2495" y="12365"/>
                    <a:pt x="2453" y="12102"/>
                  </a:cubicBezTo>
                  <a:lnTo>
                    <a:pt x="1072" y="4530"/>
                  </a:lnTo>
                  <a:cubicBezTo>
                    <a:pt x="1013" y="4232"/>
                    <a:pt x="1215" y="3958"/>
                    <a:pt x="1513" y="3899"/>
                  </a:cubicBezTo>
                  <a:lnTo>
                    <a:pt x="2263" y="3768"/>
                  </a:lnTo>
                  <a:cubicBezTo>
                    <a:pt x="2294" y="3977"/>
                    <a:pt x="2472" y="4122"/>
                    <a:pt x="2677" y="4122"/>
                  </a:cubicBezTo>
                  <a:cubicBezTo>
                    <a:pt x="2705" y="4122"/>
                    <a:pt x="2734" y="4119"/>
                    <a:pt x="2763" y="4113"/>
                  </a:cubicBezTo>
                  <a:lnTo>
                    <a:pt x="6680" y="3399"/>
                  </a:lnTo>
                  <a:cubicBezTo>
                    <a:pt x="6906" y="3363"/>
                    <a:pt x="7073" y="3125"/>
                    <a:pt x="7025" y="2899"/>
                  </a:cubicBezTo>
                  <a:lnTo>
                    <a:pt x="7775" y="2756"/>
                  </a:lnTo>
                  <a:cubicBezTo>
                    <a:pt x="7806" y="2751"/>
                    <a:pt x="7836" y="2749"/>
                    <a:pt x="7866" y="2749"/>
                  </a:cubicBezTo>
                  <a:close/>
                  <a:moveTo>
                    <a:pt x="4133" y="0"/>
                  </a:moveTo>
                  <a:cubicBezTo>
                    <a:pt x="4070" y="0"/>
                    <a:pt x="4006" y="6"/>
                    <a:pt x="3942" y="17"/>
                  </a:cubicBezTo>
                  <a:cubicBezTo>
                    <a:pt x="3346" y="136"/>
                    <a:pt x="2953" y="708"/>
                    <a:pt x="3072" y="1303"/>
                  </a:cubicBezTo>
                  <a:cubicBezTo>
                    <a:pt x="3108" y="1482"/>
                    <a:pt x="3180" y="1649"/>
                    <a:pt x="3287" y="1779"/>
                  </a:cubicBezTo>
                  <a:lnTo>
                    <a:pt x="2513" y="1922"/>
                  </a:lnTo>
                  <a:cubicBezTo>
                    <a:pt x="2203" y="1982"/>
                    <a:pt x="1989" y="2291"/>
                    <a:pt x="2049" y="2601"/>
                  </a:cubicBezTo>
                  <a:lnTo>
                    <a:pt x="2096" y="2887"/>
                  </a:lnTo>
                  <a:lnTo>
                    <a:pt x="810" y="3125"/>
                  </a:lnTo>
                  <a:cubicBezTo>
                    <a:pt x="322" y="3208"/>
                    <a:pt x="1" y="3673"/>
                    <a:pt x="96" y="4149"/>
                  </a:cubicBezTo>
                  <a:lnTo>
                    <a:pt x="1668" y="12781"/>
                  </a:lnTo>
                  <a:cubicBezTo>
                    <a:pt x="1742" y="13217"/>
                    <a:pt x="2121" y="13520"/>
                    <a:pt x="2549" y="13520"/>
                  </a:cubicBezTo>
                  <a:cubicBezTo>
                    <a:pt x="2600" y="13520"/>
                    <a:pt x="2651" y="13516"/>
                    <a:pt x="2703" y="13507"/>
                  </a:cubicBezTo>
                  <a:lnTo>
                    <a:pt x="10038" y="12162"/>
                  </a:lnTo>
                  <a:cubicBezTo>
                    <a:pt x="10526" y="12066"/>
                    <a:pt x="10847" y="11602"/>
                    <a:pt x="10752" y="11126"/>
                  </a:cubicBezTo>
                  <a:lnTo>
                    <a:pt x="9192" y="2506"/>
                  </a:lnTo>
                  <a:cubicBezTo>
                    <a:pt x="9108" y="2074"/>
                    <a:pt x="8735" y="1763"/>
                    <a:pt x="8312" y="1763"/>
                  </a:cubicBezTo>
                  <a:cubicBezTo>
                    <a:pt x="8257" y="1763"/>
                    <a:pt x="8201" y="1769"/>
                    <a:pt x="8145" y="1779"/>
                  </a:cubicBezTo>
                  <a:lnTo>
                    <a:pt x="6859" y="2018"/>
                  </a:lnTo>
                  <a:lnTo>
                    <a:pt x="6811" y="1744"/>
                  </a:lnTo>
                  <a:cubicBezTo>
                    <a:pt x="6748" y="1458"/>
                    <a:pt x="6506" y="1258"/>
                    <a:pt x="6228" y="1258"/>
                  </a:cubicBezTo>
                  <a:cubicBezTo>
                    <a:pt x="6193" y="1258"/>
                    <a:pt x="6157" y="1261"/>
                    <a:pt x="6120" y="1268"/>
                  </a:cubicBezTo>
                  <a:lnTo>
                    <a:pt x="5180" y="1434"/>
                  </a:lnTo>
                  <a:cubicBezTo>
                    <a:pt x="5227" y="1268"/>
                    <a:pt x="5239" y="1089"/>
                    <a:pt x="5204" y="922"/>
                  </a:cubicBezTo>
                  <a:cubicBezTo>
                    <a:pt x="5119" y="381"/>
                    <a:pt x="4655" y="0"/>
                    <a:pt x="4133"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837" name="Google Shape;7837;p75"/>
            <p:cNvSpPr/>
            <p:nvPr/>
          </p:nvSpPr>
          <p:spPr>
            <a:xfrm>
              <a:off x="1154300" y="1043050"/>
              <a:ext cx="46550" cy="38675"/>
            </a:xfrm>
            <a:custGeom>
              <a:avLst/>
              <a:gdLst/>
              <a:ahLst/>
              <a:cxnLst/>
              <a:rect l="l" t="t" r="r" b="b"/>
              <a:pathLst>
                <a:path w="1862" h="1547" extrusionOk="0">
                  <a:moveTo>
                    <a:pt x="1015" y="1"/>
                  </a:moveTo>
                  <a:cubicBezTo>
                    <a:pt x="967" y="1"/>
                    <a:pt x="918" y="5"/>
                    <a:pt x="870" y="15"/>
                  </a:cubicBezTo>
                  <a:cubicBezTo>
                    <a:pt x="191" y="134"/>
                    <a:pt x="0" y="1015"/>
                    <a:pt x="572" y="1408"/>
                  </a:cubicBezTo>
                  <a:cubicBezTo>
                    <a:pt x="709" y="1504"/>
                    <a:pt x="857" y="1547"/>
                    <a:pt x="1002" y="1547"/>
                  </a:cubicBezTo>
                  <a:cubicBezTo>
                    <a:pt x="1451" y="1547"/>
                    <a:pt x="1862" y="1138"/>
                    <a:pt x="1763" y="634"/>
                  </a:cubicBezTo>
                  <a:cubicBezTo>
                    <a:pt x="1700" y="266"/>
                    <a:pt x="1377" y="1"/>
                    <a:pt x="1015"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838" name="Google Shape;7838;p75"/>
            <p:cNvSpPr/>
            <p:nvPr/>
          </p:nvSpPr>
          <p:spPr>
            <a:xfrm>
              <a:off x="1207150" y="1031775"/>
              <a:ext cx="96475" cy="33875"/>
            </a:xfrm>
            <a:custGeom>
              <a:avLst/>
              <a:gdLst/>
              <a:ahLst/>
              <a:cxnLst/>
              <a:rect l="l" t="t" r="r" b="b"/>
              <a:pathLst>
                <a:path w="3859" h="1355" extrusionOk="0">
                  <a:moveTo>
                    <a:pt x="3261" y="1"/>
                  </a:moveTo>
                  <a:cubicBezTo>
                    <a:pt x="3226" y="1"/>
                    <a:pt x="3188" y="5"/>
                    <a:pt x="3149" y="14"/>
                  </a:cubicBezTo>
                  <a:lnTo>
                    <a:pt x="3137" y="14"/>
                  </a:lnTo>
                  <a:lnTo>
                    <a:pt x="542" y="490"/>
                  </a:lnTo>
                  <a:cubicBezTo>
                    <a:pt x="0" y="580"/>
                    <a:pt x="111" y="1354"/>
                    <a:pt x="620" y="1354"/>
                  </a:cubicBezTo>
                  <a:cubicBezTo>
                    <a:pt x="648" y="1354"/>
                    <a:pt x="678" y="1352"/>
                    <a:pt x="708" y="1347"/>
                  </a:cubicBezTo>
                  <a:lnTo>
                    <a:pt x="3292" y="871"/>
                  </a:lnTo>
                  <a:cubicBezTo>
                    <a:pt x="3858" y="793"/>
                    <a:pt x="3751" y="1"/>
                    <a:pt x="3261"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839" name="Google Shape;7839;p75"/>
            <p:cNvSpPr/>
            <p:nvPr/>
          </p:nvSpPr>
          <p:spPr>
            <a:xfrm>
              <a:off x="1164125" y="1097000"/>
              <a:ext cx="46550" cy="38650"/>
            </a:xfrm>
            <a:custGeom>
              <a:avLst/>
              <a:gdLst/>
              <a:ahLst/>
              <a:cxnLst/>
              <a:rect l="l" t="t" r="r" b="b"/>
              <a:pathLst>
                <a:path w="1862" h="1546" extrusionOk="0">
                  <a:moveTo>
                    <a:pt x="1002" y="1"/>
                  </a:moveTo>
                  <a:cubicBezTo>
                    <a:pt x="958" y="1"/>
                    <a:pt x="914" y="4"/>
                    <a:pt x="870" y="12"/>
                  </a:cubicBezTo>
                  <a:cubicBezTo>
                    <a:pt x="191" y="131"/>
                    <a:pt x="0" y="1012"/>
                    <a:pt x="560" y="1405"/>
                  </a:cubicBezTo>
                  <a:cubicBezTo>
                    <a:pt x="701" y="1502"/>
                    <a:pt x="854" y="1545"/>
                    <a:pt x="1002" y="1545"/>
                  </a:cubicBezTo>
                  <a:cubicBezTo>
                    <a:pt x="1453" y="1545"/>
                    <a:pt x="1861" y="1142"/>
                    <a:pt x="1762" y="631"/>
                  </a:cubicBezTo>
                  <a:cubicBezTo>
                    <a:pt x="1699" y="259"/>
                    <a:pt x="1369"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840" name="Google Shape;7840;p75"/>
            <p:cNvSpPr/>
            <p:nvPr/>
          </p:nvSpPr>
          <p:spPr>
            <a:xfrm>
              <a:off x="1218000" y="1085650"/>
              <a:ext cx="94075" cy="33725"/>
            </a:xfrm>
            <a:custGeom>
              <a:avLst/>
              <a:gdLst/>
              <a:ahLst/>
              <a:cxnLst/>
              <a:rect l="l" t="t" r="r" b="b"/>
              <a:pathLst>
                <a:path w="3763" h="1349" extrusionOk="0">
                  <a:moveTo>
                    <a:pt x="3132" y="0"/>
                  </a:moveTo>
                  <a:cubicBezTo>
                    <a:pt x="3120" y="0"/>
                    <a:pt x="3108" y="1"/>
                    <a:pt x="3096" y="2"/>
                  </a:cubicBezTo>
                  <a:lnTo>
                    <a:pt x="500" y="478"/>
                  </a:lnTo>
                  <a:cubicBezTo>
                    <a:pt x="0" y="618"/>
                    <a:pt x="125" y="1348"/>
                    <a:pt x="631" y="1348"/>
                  </a:cubicBezTo>
                  <a:cubicBezTo>
                    <a:pt x="643" y="1348"/>
                    <a:pt x="655" y="1348"/>
                    <a:pt x="667" y="1347"/>
                  </a:cubicBezTo>
                  <a:lnTo>
                    <a:pt x="3263" y="871"/>
                  </a:lnTo>
                  <a:cubicBezTo>
                    <a:pt x="3763" y="731"/>
                    <a:pt x="3638" y="0"/>
                    <a:pt x="313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841" name="Google Shape;7841;p75"/>
            <p:cNvSpPr/>
            <p:nvPr/>
          </p:nvSpPr>
          <p:spPr>
            <a:xfrm>
              <a:off x="1174550" y="1154450"/>
              <a:ext cx="46625" cy="38900"/>
            </a:xfrm>
            <a:custGeom>
              <a:avLst/>
              <a:gdLst/>
              <a:ahLst/>
              <a:cxnLst/>
              <a:rect l="l" t="t" r="r" b="b"/>
              <a:pathLst>
                <a:path w="1865" h="1556" extrusionOk="0">
                  <a:moveTo>
                    <a:pt x="1013" y="1"/>
                  </a:moveTo>
                  <a:cubicBezTo>
                    <a:pt x="970" y="1"/>
                    <a:pt x="926" y="4"/>
                    <a:pt x="881" y="12"/>
                  </a:cubicBezTo>
                  <a:cubicBezTo>
                    <a:pt x="202" y="131"/>
                    <a:pt x="0" y="1012"/>
                    <a:pt x="572" y="1417"/>
                  </a:cubicBezTo>
                  <a:cubicBezTo>
                    <a:pt x="708" y="1513"/>
                    <a:pt x="857" y="1556"/>
                    <a:pt x="1002" y="1556"/>
                  </a:cubicBezTo>
                  <a:cubicBezTo>
                    <a:pt x="1451" y="1556"/>
                    <a:pt x="1864" y="1147"/>
                    <a:pt x="1774" y="643"/>
                  </a:cubicBezTo>
                  <a:cubicBezTo>
                    <a:pt x="1700" y="260"/>
                    <a:pt x="1378" y="1"/>
                    <a:pt x="101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842" name="Google Shape;7842;p75"/>
            <p:cNvSpPr/>
            <p:nvPr/>
          </p:nvSpPr>
          <p:spPr>
            <a:xfrm>
              <a:off x="1228000" y="1143050"/>
              <a:ext cx="94900" cy="34125"/>
            </a:xfrm>
            <a:custGeom>
              <a:avLst/>
              <a:gdLst/>
              <a:ahLst/>
              <a:cxnLst/>
              <a:rect l="l" t="t" r="r" b="b"/>
              <a:pathLst>
                <a:path w="3796" h="1365" extrusionOk="0">
                  <a:moveTo>
                    <a:pt x="3182" y="0"/>
                  </a:moveTo>
                  <a:cubicBezTo>
                    <a:pt x="3163" y="0"/>
                    <a:pt x="3144" y="1"/>
                    <a:pt x="3125" y="4"/>
                  </a:cubicBezTo>
                  <a:lnTo>
                    <a:pt x="529" y="480"/>
                  </a:lnTo>
                  <a:cubicBezTo>
                    <a:pt x="1" y="606"/>
                    <a:pt x="126" y="1364"/>
                    <a:pt x="627" y="1364"/>
                  </a:cubicBezTo>
                  <a:cubicBezTo>
                    <a:pt x="646" y="1364"/>
                    <a:pt x="664" y="1363"/>
                    <a:pt x="684" y="1361"/>
                  </a:cubicBezTo>
                  <a:lnTo>
                    <a:pt x="3279" y="885"/>
                  </a:lnTo>
                  <a:cubicBezTo>
                    <a:pt x="3796" y="747"/>
                    <a:pt x="3682" y="0"/>
                    <a:pt x="318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843" name="Google Shape;7843;p75"/>
            <p:cNvSpPr/>
            <p:nvPr/>
          </p:nvSpPr>
          <p:spPr>
            <a:xfrm>
              <a:off x="1130200" y="1393950"/>
              <a:ext cx="194075" cy="173950"/>
            </a:xfrm>
            <a:custGeom>
              <a:avLst/>
              <a:gdLst/>
              <a:ahLst/>
              <a:cxnLst/>
              <a:rect l="l" t="t" r="r" b="b"/>
              <a:pathLst>
                <a:path w="7763" h="6958" extrusionOk="0">
                  <a:moveTo>
                    <a:pt x="3922" y="1"/>
                  </a:moveTo>
                  <a:cubicBezTo>
                    <a:pt x="2892" y="1"/>
                    <a:pt x="1881" y="465"/>
                    <a:pt x="1214" y="1338"/>
                  </a:cubicBezTo>
                  <a:lnTo>
                    <a:pt x="6953" y="4969"/>
                  </a:lnTo>
                  <a:cubicBezTo>
                    <a:pt x="7763" y="3398"/>
                    <a:pt x="7239" y="1469"/>
                    <a:pt x="5751" y="528"/>
                  </a:cubicBezTo>
                  <a:cubicBezTo>
                    <a:pt x="5183" y="173"/>
                    <a:pt x="4549" y="1"/>
                    <a:pt x="3922" y="1"/>
                  </a:cubicBezTo>
                  <a:close/>
                  <a:moveTo>
                    <a:pt x="810" y="1993"/>
                  </a:moveTo>
                  <a:cubicBezTo>
                    <a:pt x="0" y="3553"/>
                    <a:pt x="524" y="5481"/>
                    <a:pt x="2012" y="6434"/>
                  </a:cubicBezTo>
                  <a:cubicBezTo>
                    <a:pt x="2576" y="6788"/>
                    <a:pt x="3206" y="6958"/>
                    <a:pt x="3829" y="6958"/>
                  </a:cubicBezTo>
                  <a:cubicBezTo>
                    <a:pt x="4863" y="6958"/>
                    <a:pt x="5880" y="6489"/>
                    <a:pt x="6548" y="5612"/>
                  </a:cubicBezTo>
                  <a:lnTo>
                    <a:pt x="810" y="1993"/>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844" name="Google Shape;7844;p75"/>
            <p:cNvSpPr/>
            <p:nvPr/>
          </p:nvSpPr>
          <p:spPr>
            <a:xfrm>
              <a:off x="1493625" y="1020500"/>
              <a:ext cx="152125" cy="141000"/>
            </a:xfrm>
            <a:custGeom>
              <a:avLst/>
              <a:gdLst/>
              <a:ahLst/>
              <a:cxnLst/>
              <a:rect l="l" t="t" r="r" b="b"/>
              <a:pathLst>
                <a:path w="6085" h="5640" extrusionOk="0">
                  <a:moveTo>
                    <a:pt x="3608" y="0"/>
                  </a:moveTo>
                  <a:lnTo>
                    <a:pt x="1215" y="1631"/>
                  </a:lnTo>
                  <a:cubicBezTo>
                    <a:pt x="251" y="2286"/>
                    <a:pt x="1" y="3596"/>
                    <a:pt x="655" y="4560"/>
                  </a:cubicBezTo>
                  <a:lnTo>
                    <a:pt x="763" y="4715"/>
                  </a:lnTo>
                  <a:cubicBezTo>
                    <a:pt x="1171" y="5316"/>
                    <a:pt x="1833" y="5640"/>
                    <a:pt x="2508" y="5640"/>
                  </a:cubicBezTo>
                  <a:cubicBezTo>
                    <a:pt x="2916" y="5640"/>
                    <a:pt x="3328" y="5521"/>
                    <a:pt x="3692" y="5275"/>
                  </a:cubicBezTo>
                  <a:lnTo>
                    <a:pt x="6085" y="3644"/>
                  </a:lnTo>
                  <a:lnTo>
                    <a:pt x="3608" y="0"/>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845" name="Google Shape;7845;p75"/>
            <p:cNvSpPr/>
            <p:nvPr/>
          </p:nvSpPr>
          <p:spPr>
            <a:xfrm>
              <a:off x="1596625" y="962250"/>
              <a:ext cx="152125" cy="140725"/>
            </a:xfrm>
            <a:custGeom>
              <a:avLst/>
              <a:gdLst/>
              <a:ahLst/>
              <a:cxnLst/>
              <a:rect l="l" t="t" r="r" b="b"/>
              <a:pathLst>
                <a:path w="6085" h="5629" extrusionOk="0">
                  <a:moveTo>
                    <a:pt x="3568" y="1"/>
                  </a:moveTo>
                  <a:cubicBezTo>
                    <a:pt x="3162" y="1"/>
                    <a:pt x="2752" y="119"/>
                    <a:pt x="2393" y="366"/>
                  </a:cubicBezTo>
                  <a:lnTo>
                    <a:pt x="0" y="1985"/>
                  </a:lnTo>
                  <a:lnTo>
                    <a:pt x="2477" y="5628"/>
                  </a:lnTo>
                  <a:lnTo>
                    <a:pt x="4870" y="4009"/>
                  </a:lnTo>
                  <a:cubicBezTo>
                    <a:pt x="5834" y="3354"/>
                    <a:pt x="6084" y="2044"/>
                    <a:pt x="5417" y="1080"/>
                  </a:cubicBezTo>
                  <a:lnTo>
                    <a:pt x="5310" y="925"/>
                  </a:lnTo>
                  <a:cubicBezTo>
                    <a:pt x="4902" y="324"/>
                    <a:pt x="4240" y="1"/>
                    <a:pt x="356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846" name="Google Shape;7846;p75"/>
            <p:cNvSpPr/>
            <p:nvPr/>
          </p:nvSpPr>
          <p:spPr>
            <a:xfrm>
              <a:off x="1449275" y="1311750"/>
              <a:ext cx="267925" cy="266650"/>
            </a:xfrm>
            <a:custGeom>
              <a:avLst/>
              <a:gdLst/>
              <a:ahLst/>
              <a:cxnLst/>
              <a:rect l="l" t="t" r="r" b="b"/>
              <a:pathLst>
                <a:path w="10717" h="10666" extrusionOk="0">
                  <a:moveTo>
                    <a:pt x="4999" y="1"/>
                  </a:moveTo>
                  <a:cubicBezTo>
                    <a:pt x="4821" y="1"/>
                    <a:pt x="4665" y="136"/>
                    <a:pt x="4644" y="328"/>
                  </a:cubicBezTo>
                  <a:lnTo>
                    <a:pt x="4180" y="3805"/>
                  </a:lnTo>
                  <a:lnTo>
                    <a:pt x="703" y="3340"/>
                  </a:lnTo>
                  <a:cubicBezTo>
                    <a:pt x="688" y="3338"/>
                    <a:pt x="673" y="3338"/>
                    <a:pt x="659" y="3338"/>
                  </a:cubicBezTo>
                  <a:cubicBezTo>
                    <a:pt x="474" y="3338"/>
                    <a:pt x="308" y="3474"/>
                    <a:pt x="286" y="3662"/>
                  </a:cubicBezTo>
                  <a:lnTo>
                    <a:pt x="24" y="5638"/>
                  </a:lnTo>
                  <a:cubicBezTo>
                    <a:pt x="1" y="5840"/>
                    <a:pt x="143" y="6031"/>
                    <a:pt x="346" y="6055"/>
                  </a:cubicBezTo>
                  <a:lnTo>
                    <a:pt x="346" y="6043"/>
                  </a:lnTo>
                  <a:lnTo>
                    <a:pt x="3822" y="6507"/>
                  </a:lnTo>
                  <a:lnTo>
                    <a:pt x="3370" y="9984"/>
                  </a:lnTo>
                  <a:cubicBezTo>
                    <a:pt x="3334" y="10186"/>
                    <a:pt x="3477" y="10377"/>
                    <a:pt x="3691" y="10401"/>
                  </a:cubicBezTo>
                  <a:lnTo>
                    <a:pt x="5656" y="10663"/>
                  </a:lnTo>
                  <a:cubicBezTo>
                    <a:pt x="5671" y="10664"/>
                    <a:pt x="5686" y="10665"/>
                    <a:pt x="5700" y="10665"/>
                  </a:cubicBezTo>
                  <a:cubicBezTo>
                    <a:pt x="5885" y="10665"/>
                    <a:pt x="6051" y="10529"/>
                    <a:pt x="6073" y="10341"/>
                  </a:cubicBezTo>
                  <a:lnTo>
                    <a:pt x="6537" y="6864"/>
                  </a:lnTo>
                  <a:lnTo>
                    <a:pt x="10014" y="7329"/>
                  </a:lnTo>
                  <a:cubicBezTo>
                    <a:pt x="10028" y="7331"/>
                    <a:pt x="10043" y="7331"/>
                    <a:pt x="10058" y="7331"/>
                  </a:cubicBezTo>
                  <a:cubicBezTo>
                    <a:pt x="10243" y="7331"/>
                    <a:pt x="10408" y="7195"/>
                    <a:pt x="10430" y="7007"/>
                  </a:cubicBezTo>
                  <a:lnTo>
                    <a:pt x="10692" y="5031"/>
                  </a:lnTo>
                  <a:cubicBezTo>
                    <a:pt x="10716" y="4828"/>
                    <a:pt x="10573" y="4638"/>
                    <a:pt x="10371" y="4614"/>
                  </a:cubicBezTo>
                  <a:lnTo>
                    <a:pt x="6894" y="4150"/>
                  </a:lnTo>
                  <a:lnTo>
                    <a:pt x="7347" y="673"/>
                  </a:lnTo>
                  <a:cubicBezTo>
                    <a:pt x="7382" y="471"/>
                    <a:pt x="7240" y="280"/>
                    <a:pt x="7025" y="256"/>
                  </a:cubicBezTo>
                  <a:lnTo>
                    <a:pt x="5061" y="6"/>
                  </a:lnTo>
                  <a:cubicBezTo>
                    <a:pt x="5040" y="3"/>
                    <a:pt x="5019" y="1"/>
                    <a:pt x="4999"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847" name="Google Shape;7847;p75"/>
            <p:cNvSpPr/>
            <p:nvPr/>
          </p:nvSpPr>
          <p:spPr>
            <a:xfrm>
              <a:off x="1106075" y="1715600"/>
              <a:ext cx="271200" cy="337825"/>
            </a:xfrm>
            <a:custGeom>
              <a:avLst/>
              <a:gdLst/>
              <a:ahLst/>
              <a:cxnLst/>
              <a:rect l="l" t="t" r="r" b="b"/>
              <a:pathLst>
                <a:path w="10848" h="13513" extrusionOk="0">
                  <a:moveTo>
                    <a:pt x="4155" y="429"/>
                  </a:moveTo>
                  <a:cubicBezTo>
                    <a:pt x="4444" y="429"/>
                    <a:pt x="4730" y="604"/>
                    <a:pt x="4787" y="997"/>
                  </a:cubicBezTo>
                  <a:cubicBezTo>
                    <a:pt x="4811" y="1188"/>
                    <a:pt x="4763" y="1390"/>
                    <a:pt x="4632" y="1533"/>
                  </a:cubicBezTo>
                  <a:lnTo>
                    <a:pt x="3846" y="1688"/>
                  </a:lnTo>
                  <a:cubicBezTo>
                    <a:pt x="3668" y="1593"/>
                    <a:pt x="3549" y="1426"/>
                    <a:pt x="3513" y="1224"/>
                  </a:cubicBezTo>
                  <a:cubicBezTo>
                    <a:pt x="3399" y="725"/>
                    <a:pt x="3779" y="429"/>
                    <a:pt x="4155" y="429"/>
                  </a:cubicBezTo>
                  <a:close/>
                  <a:moveTo>
                    <a:pt x="7868" y="2749"/>
                  </a:moveTo>
                  <a:cubicBezTo>
                    <a:pt x="8125" y="2749"/>
                    <a:pt x="8354" y="2938"/>
                    <a:pt x="8406" y="3200"/>
                  </a:cubicBezTo>
                  <a:lnTo>
                    <a:pt x="9788" y="10761"/>
                  </a:lnTo>
                  <a:cubicBezTo>
                    <a:pt x="9835" y="11058"/>
                    <a:pt x="9645" y="11344"/>
                    <a:pt x="9347" y="11392"/>
                  </a:cubicBezTo>
                  <a:lnTo>
                    <a:pt x="3084" y="12535"/>
                  </a:lnTo>
                  <a:cubicBezTo>
                    <a:pt x="3049" y="12542"/>
                    <a:pt x="3014" y="12545"/>
                    <a:pt x="2980" y="12545"/>
                  </a:cubicBezTo>
                  <a:cubicBezTo>
                    <a:pt x="2723" y="12545"/>
                    <a:pt x="2495" y="12357"/>
                    <a:pt x="2453" y="12094"/>
                  </a:cubicBezTo>
                  <a:lnTo>
                    <a:pt x="1060" y="4534"/>
                  </a:lnTo>
                  <a:cubicBezTo>
                    <a:pt x="1013" y="4236"/>
                    <a:pt x="1215" y="3950"/>
                    <a:pt x="1513" y="3903"/>
                  </a:cubicBezTo>
                  <a:lnTo>
                    <a:pt x="2251" y="3760"/>
                  </a:lnTo>
                  <a:cubicBezTo>
                    <a:pt x="2294" y="3975"/>
                    <a:pt x="2483" y="4122"/>
                    <a:pt x="2695" y="4122"/>
                  </a:cubicBezTo>
                  <a:cubicBezTo>
                    <a:pt x="2717" y="4122"/>
                    <a:pt x="2740" y="4120"/>
                    <a:pt x="2763" y="4117"/>
                  </a:cubicBezTo>
                  <a:lnTo>
                    <a:pt x="6668" y="3402"/>
                  </a:lnTo>
                  <a:cubicBezTo>
                    <a:pt x="6906" y="3355"/>
                    <a:pt x="7061" y="3129"/>
                    <a:pt x="7025" y="2890"/>
                  </a:cubicBezTo>
                  <a:lnTo>
                    <a:pt x="7764" y="2760"/>
                  </a:lnTo>
                  <a:cubicBezTo>
                    <a:pt x="7799" y="2752"/>
                    <a:pt x="7834" y="2749"/>
                    <a:pt x="7868" y="2749"/>
                  </a:cubicBezTo>
                  <a:close/>
                  <a:moveTo>
                    <a:pt x="4154" y="0"/>
                  </a:moveTo>
                  <a:cubicBezTo>
                    <a:pt x="4084" y="0"/>
                    <a:pt x="4013" y="7"/>
                    <a:pt x="3942" y="21"/>
                  </a:cubicBezTo>
                  <a:cubicBezTo>
                    <a:pt x="3346" y="128"/>
                    <a:pt x="2953" y="700"/>
                    <a:pt x="3072" y="1307"/>
                  </a:cubicBezTo>
                  <a:cubicBezTo>
                    <a:pt x="3108" y="1474"/>
                    <a:pt x="3180" y="1640"/>
                    <a:pt x="3287" y="1783"/>
                  </a:cubicBezTo>
                  <a:lnTo>
                    <a:pt x="2513" y="1926"/>
                  </a:lnTo>
                  <a:cubicBezTo>
                    <a:pt x="2203" y="1986"/>
                    <a:pt x="2001" y="2283"/>
                    <a:pt x="2049" y="2605"/>
                  </a:cubicBezTo>
                  <a:lnTo>
                    <a:pt x="2096" y="2879"/>
                  </a:lnTo>
                  <a:lnTo>
                    <a:pt x="810" y="3117"/>
                  </a:lnTo>
                  <a:cubicBezTo>
                    <a:pt x="322" y="3200"/>
                    <a:pt x="1" y="3664"/>
                    <a:pt x="96" y="4153"/>
                  </a:cubicBezTo>
                  <a:lnTo>
                    <a:pt x="1668" y="12785"/>
                  </a:lnTo>
                  <a:cubicBezTo>
                    <a:pt x="1742" y="13210"/>
                    <a:pt x="2121" y="13512"/>
                    <a:pt x="2549" y="13512"/>
                  </a:cubicBezTo>
                  <a:cubicBezTo>
                    <a:pt x="2600" y="13512"/>
                    <a:pt x="2651" y="13508"/>
                    <a:pt x="2703" y="13499"/>
                  </a:cubicBezTo>
                  <a:lnTo>
                    <a:pt x="10038" y="12154"/>
                  </a:lnTo>
                  <a:cubicBezTo>
                    <a:pt x="10526" y="12070"/>
                    <a:pt x="10847" y="11606"/>
                    <a:pt x="10752" y="11118"/>
                  </a:cubicBezTo>
                  <a:lnTo>
                    <a:pt x="9180" y="2486"/>
                  </a:lnTo>
                  <a:cubicBezTo>
                    <a:pt x="9107" y="2055"/>
                    <a:pt x="8728" y="1755"/>
                    <a:pt x="8313" y="1755"/>
                  </a:cubicBezTo>
                  <a:cubicBezTo>
                    <a:pt x="8257" y="1755"/>
                    <a:pt x="8201" y="1760"/>
                    <a:pt x="8145" y="1771"/>
                  </a:cubicBezTo>
                  <a:lnTo>
                    <a:pt x="6859" y="2009"/>
                  </a:lnTo>
                  <a:lnTo>
                    <a:pt x="6811" y="1736"/>
                  </a:lnTo>
                  <a:cubicBezTo>
                    <a:pt x="6757" y="1446"/>
                    <a:pt x="6500" y="1252"/>
                    <a:pt x="6223" y="1252"/>
                  </a:cubicBezTo>
                  <a:cubicBezTo>
                    <a:pt x="6193" y="1252"/>
                    <a:pt x="6163" y="1255"/>
                    <a:pt x="6132" y="1259"/>
                  </a:cubicBezTo>
                  <a:lnTo>
                    <a:pt x="5180" y="1438"/>
                  </a:lnTo>
                  <a:cubicBezTo>
                    <a:pt x="5239" y="1259"/>
                    <a:pt x="5251" y="1081"/>
                    <a:pt x="5216" y="914"/>
                  </a:cubicBezTo>
                  <a:cubicBezTo>
                    <a:pt x="5132" y="378"/>
                    <a:pt x="4677" y="0"/>
                    <a:pt x="4154"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848" name="Google Shape;7848;p75"/>
            <p:cNvSpPr/>
            <p:nvPr/>
          </p:nvSpPr>
          <p:spPr>
            <a:xfrm>
              <a:off x="1154300" y="1837275"/>
              <a:ext cx="46550" cy="38650"/>
            </a:xfrm>
            <a:custGeom>
              <a:avLst/>
              <a:gdLst/>
              <a:ahLst/>
              <a:cxnLst/>
              <a:rect l="l" t="t" r="r" b="b"/>
              <a:pathLst>
                <a:path w="1862" h="1546" extrusionOk="0">
                  <a:moveTo>
                    <a:pt x="1002" y="1"/>
                  </a:moveTo>
                  <a:cubicBezTo>
                    <a:pt x="958" y="1"/>
                    <a:pt x="914" y="4"/>
                    <a:pt x="870" y="12"/>
                  </a:cubicBezTo>
                  <a:cubicBezTo>
                    <a:pt x="191" y="131"/>
                    <a:pt x="0" y="1012"/>
                    <a:pt x="572" y="1405"/>
                  </a:cubicBezTo>
                  <a:cubicBezTo>
                    <a:pt x="710" y="1502"/>
                    <a:pt x="861" y="1545"/>
                    <a:pt x="1007" y="1545"/>
                  </a:cubicBezTo>
                  <a:cubicBezTo>
                    <a:pt x="1453" y="1545"/>
                    <a:pt x="1861" y="1142"/>
                    <a:pt x="1763" y="631"/>
                  </a:cubicBezTo>
                  <a:cubicBezTo>
                    <a:pt x="1699" y="259"/>
                    <a:pt x="1369"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849" name="Google Shape;7849;p75"/>
            <p:cNvSpPr/>
            <p:nvPr/>
          </p:nvSpPr>
          <p:spPr>
            <a:xfrm>
              <a:off x="1206800" y="1825825"/>
              <a:ext cx="96975" cy="34100"/>
            </a:xfrm>
            <a:custGeom>
              <a:avLst/>
              <a:gdLst/>
              <a:ahLst/>
              <a:cxnLst/>
              <a:rect l="l" t="t" r="r" b="b"/>
              <a:pathLst>
                <a:path w="3879" h="1364" extrusionOk="0">
                  <a:moveTo>
                    <a:pt x="3293" y="0"/>
                  </a:moveTo>
                  <a:cubicBezTo>
                    <a:pt x="3252" y="0"/>
                    <a:pt x="3209" y="6"/>
                    <a:pt x="3163" y="17"/>
                  </a:cubicBezTo>
                  <a:lnTo>
                    <a:pt x="3151" y="17"/>
                  </a:lnTo>
                  <a:lnTo>
                    <a:pt x="556" y="494"/>
                  </a:lnTo>
                  <a:cubicBezTo>
                    <a:pt x="0" y="571"/>
                    <a:pt x="108" y="1364"/>
                    <a:pt x="608" y="1364"/>
                  </a:cubicBezTo>
                  <a:cubicBezTo>
                    <a:pt x="644" y="1364"/>
                    <a:pt x="682" y="1360"/>
                    <a:pt x="722" y="1351"/>
                  </a:cubicBezTo>
                  <a:lnTo>
                    <a:pt x="3306" y="875"/>
                  </a:lnTo>
                  <a:cubicBezTo>
                    <a:pt x="3878" y="809"/>
                    <a:pt x="3789" y="0"/>
                    <a:pt x="3293"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850" name="Google Shape;7850;p75"/>
            <p:cNvSpPr/>
            <p:nvPr/>
          </p:nvSpPr>
          <p:spPr>
            <a:xfrm>
              <a:off x="1164125" y="1891150"/>
              <a:ext cx="46550" cy="38650"/>
            </a:xfrm>
            <a:custGeom>
              <a:avLst/>
              <a:gdLst/>
              <a:ahLst/>
              <a:cxnLst/>
              <a:rect l="l" t="t" r="r" b="b"/>
              <a:pathLst>
                <a:path w="1862" h="1546" extrusionOk="0">
                  <a:moveTo>
                    <a:pt x="1002" y="1"/>
                  </a:moveTo>
                  <a:cubicBezTo>
                    <a:pt x="958" y="1"/>
                    <a:pt x="914" y="4"/>
                    <a:pt x="870" y="12"/>
                  </a:cubicBezTo>
                  <a:cubicBezTo>
                    <a:pt x="191" y="131"/>
                    <a:pt x="0" y="1012"/>
                    <a:pt x="560" y="1405"/>
                  </a:cubicBezTo>
                  <a:cubicBezTo>
                    <a:pt x="701" y="1502"/>
                    <a:pt x="854" y="1545"/>
                    <a:pt x="1003" y="1545"/>
                  </a:cubicBezTo>
                  <a:cubicBezTo>
                    <a:pt x="1454" y="1545"/>
                    <a:pt x="1861" y="1145"/>
                    <a:pt x="1762" y="643"/>
                  </a:cubicBezTo>
                  <a:cubicBezTo>
                    <a:pt x="1699" y="260"/>
                    <a:pt x="1369"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851" name="Google Shape;7851;p75"/>
            <p:cNvSpPr/>
            <p:nvPr/>
          </p:nvSpPr>
          <p:spPr>
            <a:xfrm>
              <a:off x="1218075" y="1879800"/>
              <a:ext cx="94000" cy="33750"/>
            </a:xfrm>
            <a:custGeom>
              <a:avLst/>
              <a:gdLst/>
              <a:ahLst/>
              <a:cxnLst/>
              <a:rect l="l" t="t" r="r" b="b"/>
              <a:pathLst>
                <a:path w="3760" h="1350" extrusionOk="0">
                  <a:moveTo>
                    <a:pt x="3129" y="0"/>
                  </a:moveTo>
                  <a:cubicBezTo>
                    <a:pt x="3117" y="0"/>
                    <a:pt x="3105" y="1"/>
                    <a:pt x="3093" y="2"/>
                  </a:cubicBezTo>
                  <a:lnTo>
                    <a:pt x="497" y="478"/>
                  </a:lnTo>
                  <a:cubicBezTo>
                    <a:pt x="1" y="628"/>
                    <a:pt x="120" y="1349"/>
                    <a:pt x="617" y="1349"/>
                  </a:cubicBezTo>
                  <a:cubicBezTo>
                    <a:pt x="632" y="1349"/>
                    <a:pt x="648" y="1348"/>
                    <a:pt x="664" y="1347"/>
                  </a:cubicBezTo>
                  <a:lnTo>
                    <a:pt x="3260" y="883"/>
                  </a:lnTo>
                  <a:cubicBezTo>
                    <a:pt x="3760" y="731"/>
                    <a:pt x="3635" y="0"/>
                    <a:pt x="3129"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852" name="Google Shape;7852;p75"/>
            <p:cNvSpPr/>
            <p:nvPr/>
          </p:nvSpPr>
          <p:spPr>
            <a:xfrm>
              <a:off x="1174550" y="1948900"/>
              <a:ext cx="46600" cy="38625"/>
            </a:xfrm>
            <a:custGeom>
              <a:avLst/>
              <a:gdLst/>
              <a:ahLst/>
              <a:cxnLst/>
              <a:rect l="l" t="t" r="r" b="b"/>
              <a:pathLst>
                <a:path w="1864" h="1545" extrusionOk="0">
                  <a:moveTo>
                    <a:pt x="1013" y="0"/>
                  </a:moveTo>
                  <a:cubicBezTo>
                    <a:pt x="970" y="0"/>
                    <a:pt x="926" y="4"/>
                    <a:pt x="881" y="12"/>
                  </a:cubicBezTo>
                  <a:cubicBezTo>
                    <a:pt x="202" y="131"/>
                    <a:pt x="0" y="1012"/>
                    <a:pt x="572" y="1405"/>
                  </a:cubicBezTo>
                  <a:cubicBezTo>
                    <a:pt x="710" y="1502"/>
                    <a:pt x="860" y="1545"/>
                    <a:pt x="1007" y="1545"/>
                  </a:cubicBezTo>
                  <a:cubicBezTo>
                    <a:pt x="1454" y="1545"/>
                    <a:pt x="1864" y="1142"/>
                    <a:pt x="1774" y="631"/>
                  </a:cubicBezTo>
                  <a:cubicBezTo>
                    <a:pt x="1700" y="259"/>
                    <a:pt x="1378" y="0"/>
                    <a:pt x="1013"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853" name="Google Shape;7853;p75"/>
            <p:cNvSpPr/>
            <p:nvPr/>
          </p:nvSpPr>
          <p:spPr>
            <a:xfrm>
              <a:off x="1228500" y="1937225"/>
              <a:ext cx="94200" cy="34050"/>
            </a:xfrm>
            <a:custGeom>
              <a:avLst/>
              <a:gdLst/>
              <a:ahLst/>
              <a:cxnLst/>
              <a:rect l="l" t="t" r="r" b="b"/>
              <a:pathLst>
                <a:path w="3768" h="1362" extrusionOk="0">
                  <a:moveTo>
                    <a:pt x="3141" y="0"/>
                  </a:moveTo>
                  <a:cubicBezTo>
                    <a:pt x="3125" y="0"/>
                    <a:pt x="3109" y="1"/>
                    <a:pt x="3093" y="2"/>
                  </a:cubicBezTo>
                  <a:lnTo>
                    <a:pt x="3105" y="14"/>
                  </a:lnTo>
                  <a:lnTo>
                    <a:pt x="509" y="479"/>
                  </a:lnTo>
                  <a:cubicBezTo>
                    <a:pt x="1" y="617"/>
                    <a:pt x="109" y="1362"/>
                    <a:pt x="617" y="1362"/>
                  </a:cubicBezTo>
                  <a:cubicBezTo>
                    <a:pt x="632" y="1362"/>
                    <a:pt x="648" y="1361"/>
                    <a:pt x="664" y="1360"/>
                  </a:cubicBezTo>
                  <a:lnTo>
                    <a:pt x="3259" y="883"/>
                  </a:lnTo>
                  <a:cubicBezTo>
                    <a:pt x="3768" y="733"/>
                    <a:pt x="3648" y="0"/>
                    <a:pt x="3141"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854" name="Google Shape;7854;p75"/>
            <p:cNvSpPr/>
            <p:nvPr/>
          </p:nvSpPr>
          <p:spPr>
            <a:xfrm>
              <a:off x="1130200" y="2188400"/>
              <a:ext cx="193200" cy="173650"/>
            </a:xfrm>
            <a:custGeom>
              <a:avLst/>
              <a:gdLst/>
              <a:ahLst/>
              <a:cxnLst/>
              <a:rect l="l" t="t" r="r" b="b"/>
              <a:pathLst>
                <a:path w="7728" h="6946" extrusionOk="0">
                  <a:moveTo>
                    <a:pt x="3942" y="0"/>
                  </a:moveTo>
                  <a:cubicBezTo>
                    <a:pt x="2907" y="0"/>
                    <a:pt x="1888" y="464"/>
                    <a:pt x="1214" y="1338"/>
                  </a:cubicBezTo>
                  <a:lnTo>
                    <a:pt x="6953" y="4957"/>
                  </a:lnTo>
                  <a:cubicBezTo>
                    <a:pt x="7727" y="3398"/>
                    <a:pt x="7239" y="1469"/>
                    <a:pt x="5775" y="528"/>
                  </a:cubicBezTo>
                  <a:cubicBezTo>
                    <a:pt x="5207" y="172"/>
                    <a:pt x="4571" y="0"/>
                    <a:pt x="3942" y="0"/>
                  </a:cubicBezTo>
                  <a:close/>
                  <a:moveTo>
                    <a:pt x="810" y="1981"/>
                  </a:moveTo>
                  <a:lnTo>
                    <a:pt x="810" y="1981"/>
                  </a:lnTo>
                  <a:cubicBezTo>
                    <a:pt x="0" y="3552"/>
                    <a:pt x="524" y="5481"/>
                    <a:pt x="2012" y="6422"/>
                  </a:cubicBezTo>
                  <a:cubicBezTo>
                    <a:pt x="2576" y="6775"/>
                    <a:pt x="3206" y="6946"/>
                    <a:pt x="3829" y="6946"/>
                  </a:cubicBezTo>
                  <a:cubicBezTo>
                    <a:pt x="4863" y="6946"/>
                    <a:pt x="5880" y="6477"/>
                    <a:pt x="6548" y="5600"/>
                  </a:cubicBezTo>
                  <a:lnTo>
                    <a:pt x="810" y="198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855" name="Google Shape;7855;p75"/>
            <p:cNvSpPr/>
            <p:nvPr/>
          </p:nvSpPr>
          <p:spPr>
            <a:xfrm>
              <a:off x="1493625" y="1814925"/>
              <a:ext cx="152125" cy="140725"/>
            </a:xfrm>
            <a:custGeom>
              <a:avLst/>
              <a:gdLst/>
              <a:ahLst/>
              <a:cxnLst/>
              <a:rect l="l" t="t" r="r" b="b"/>
              <a:pathLst>
                <a:path w="6085" h="5629" extrusionOk="0">
                  <a:moveTo>
                    <a:pt x="3608" y="1"/>
                  </a:moveTo>
                  <a:lnTo>
                    <a:pt x="1215" y="1620"/>
                  </a:lnTo>
                  <a:cubicBezTo>
                    <a:pt x="251" y="2275"/>
                    <a:pt x="1" y="3585"/>
                    <a:pt x="655" y="4549"/>
                  </a:cubicBezTo>
                  <a:lnTo>
                    <a:pt x="763" y="4704"/>
                  </a:lnTo>
                  <a:cubicBezTo>
                    <a:pt x="1171" y="5305"/>
                    <a:pt x="1833" y="5629"/>
                    <a:pt x="2508" y="5629"/>
                  </a:cubicBezTo>
                  <a:cubicBezTo>
                    <a:pt x="2916" y="5629"/>
                    <a:pt x="3328" y="5510"/>
                    <a:pt x="3692" y="5264"/>
                  </a:cubicBezTo>
                  <a:lnTo>
                    <a:pt x="6085" y="3644"/>
                  </a:lnTo>
                  <a:lnTo>
                    <a:pt x="3608" y="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856" name="Google Shape;7856;p75"/>
            <p:cNvSpPr/>
            <p:nvPr/>
          </p:nvSpPr>
          <p:spPr>
            <a:xfrm>
              <a:off x="1596625" y="1756600"/>
              <a:ext cx="151825" cy="140800"/>
            </a:xfrm>
            <a:custGeom>
              <a:avLst/>
              <a:gdLst/>
              <a:ahLst/>
              <a:cxnLst/>
              <a:rect l="l" t="t" r="r" b="b"/>
              <a:pathLst>
                <a:path w="6073" h="5632" extrusionOk="0">
                  <a:moveTo>
                    <a:pt x="3579" y="1"/>
                  </a:moveTo>
                  <a:cubicBezTo>
                    <a:pt x="3169" y="1"/>
                    <a:pt x="2755" y="120"/>
                    <a:pt x="2393" y="369"/>
                  </a:cubicBezTo>
                  <a:lnTo>
                    <a:pt x="0" y="1989"/>
                  </a:lnTo>
                  <a:lnTo>
                    <a:pt x="2477" y="5632"/>
                  </a:lnTo>
                  <a:lnTo>
                    <a:pt x="4870" y="4001"/>
                  </a:lnTo>
                  <a:cubicBezTo>
                    <a:pt x="5822" y="3346"/>
                    <a:pt x="6072" y="2036"/>
                    <a:pt x="5417" y="1072"/>
                  </a:cubicBezTo>
                  <a:lnTo>
                    <a:pt x="5417" y="1072"/>
                  </a:lnTo>
                  <a:lnTo>
                    <a:pt x="5417" y="1084"/>
                  </a:lnTo>
                  <a:lnTo>
                    <a:pt x="5310" y="917"/>
                  </a:lnTo>
                  <a:cubicBezTo>
                    <a:pt x="4904" y="319"/>
                    <a:pt x="4247" y="1"/>
                    <a:pt x="3579"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857" name="Google Shape;7857;p75"/>
            <p:cNvSpPr/>
            <p:nvPr/>
          </p:nvSpPr>
          <p:spPr>
            <a:xfrm>
              <a:off x="1449275" y="2105900"/>
              <a:ext cx="267925" cy="266700"/>
            </a:xfrm>
            <a:custGeom>
              <a:avLst/>
              <a:gdLst/>
              <a:ahLst/>
              <a:cxnLst/>
              <a:rect l="l" t="t" r="r" b="b"/>
              <a:pathLst>
                <a:path w="10717" h="10668" extrusionOk="0">
                  <a:moveTo>
                    <a:pt x="4998" y="1"/>
                  </a:moveTo>
                  <a:cubicBezTo>
                    <a:pt x="4821" y="1"/>
                    <a:pt x="4665" y="134"/>
                    <a:pt x="4644" y="316"/>
                  </a:cubicBezTo>
                  <a:lnTo>
                    <a:pt x="4180" y="3804"/>
                  </a:lnTo>
                  <a:lnTo>
                    <a:pt x="703" y="3340"/>
                  </a:lnTo>
                  <a:cubicBezTo>
                    <a:pt x="688" y="3338"/>
                    <a:pt x="673" y="3337"/>
                    <a:pt x="659" y="3337"/>
                  </a:cubicBezTo>
                  <a:cubicBezTo>
                    <a:pt x="474" y="3337"/>
                    <a:pt x="308" y="3474"/>
                    <a:pt x="286" y="3661"/>
                  </a:cubicBezTo>
                  <a:lnTo>
                    <a:pt x="24" y="5638"/>
                  </a:lnTo>
                  <a:cubicBezTo>
                    <a:pt x="1" y="5840"/>
                    <a:pt x="143" y="6031"/>
                    <a:pt x="346" y="6055"/>
                  </a:cubicBezTo>
                  <a:lnTo>
                    <a:pt x="346" y="6043"/>
                  </a:lnTo>
                  <a:lnTo>
                    <a:pt x="3822" y="6507"/>
                  </a:lnTo>
                  <a:lnTo>
                    <a:pt x="3370" y="9984"/>
                  </a:lnTo>
                  <a:cubicBezTo>
                    <a:pt x="3334" y="10186"/>
                    <a:pt x="3477" y="10377"/>
                    <a:pt x="3691" y="10400"/>
                  </a:cubicBezTo>
                  <a:lnTo>
                    <a:pt x="5656" y="10662"/>
                  </a:lnTo>
                  <a:cubicBezTo>
                    <a:pt x="5677" y="10666"/>
                    <a:pt x="5698" y="10668"/>
                    <a:pt x="5718" y="10668"/>
                  </a:cubicBezTo>
                  <a:cubicBezTo>
                    <a:pt x="5896" y="10668"/>
                    <a:pt x="6051" y="10533"/>
                    <a:pt x="6073" y="10341"/>
                  </a:cubicBezTo>
                  <a:lnTo>
                    <a:pt x="6537" y="6864"/>
                  </a:lnTo>
                  <a:lnTo>
                    <a:pt x="10014" y="7329"/>
                  </a:lnTo>
                  <a:cubicBezTo>
                    <a:pt x="10028" y="7330"/>
                    <a:pt x="10043" y="7331"/>
                    <a:pt x="10058" y="7331"/>
                  </a:cubicBezTo>
                  <a:cubicBezTo>
                    <a:pt x="10243" y="7331"/>
                    <a:pt x="10408" y="7195"/>
                    <a:pt x="10430" y="7007"/>
                  </a:cubicBezTo>
                  <a:lnTo>
                    <a:pt x="10692" y="5031"/>
                  </a:lnTo>
                  <a:cubicBezTo>
                    <a:pt x="10716" y="4828"/>
                    <a:pt x="10573" y="4638"/>
                    <a:pt x="10371" y="4614"/>
                  </a:cubicBezTo>
                  <a:lnTo>
                    <a:pt x="6894" y="4150"/>
                  </a:lnTo>
                  <a:lnTo>
                    <a:pt x="7359" y="685"/>
                  </a:lnTo>
                  <a:cubicBezTo>
                    <a:pt x="7382" y="471"/>
                    <a:pt x="7240" y="292"/>
                    <a:pt x="7037" y="256"/>
                  </a:cubicBezTo>
                  <a:lnTo>
                    <a:pt x="5061" y="6"/>
                  </a:lnTo>
                  <a:cubicBezTo>
                    <a:pt x="5040" y="3"/>
                    <a:pt x="5019" y="1"/>
                    <a:pt x="499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858" name="Google Shape;7858;p75"/>
            <p:cNvSpPr/>
            <p:nvPr/>
          </p:nvSpPr>
          <p:spPr>
            <a:xfrm>
              <a:off x="1106075" y="2509825"/>
              <a:ext cx="271200" cy="337750"/>
            </a:xfrm>
            <a:custGeom>
              <a:avLst/>
              <a:gdLst/>
              <a:ahLst/>
              <a:cxnLst/>
              <a:rect l="l" t="t" r="r" b="b"/>
              <a:pathLst>
                <a:path w="10848" h="13510" extrusionOk="0">
                  <a:moveTo>
                    <a:pt x="4153" y="431"/>
                  </a:moveTo>
                  <a:cubicBezTo>
                    <a:pt x="4442" y="431"/>
                    <a:pt x="4730" y="605"/>
                    <a:pt x="4787" y="994"/>
                  </a:cubicBezTo>
                  <a:cubicBezTo>
                    <a:pt x="4811" y="1185"/>
                    <a:pt x="4763" y="1387"/>
                    <a:pt x="4632" y="1530"/>
                  </a:cubicBezTo>
                  <a:lnTo>
                    <a:pt x="3846" y="1685"/>
                  </a:lnTo>
                  <a:cubicBezTo>
                    <a:pt x="3668" y="1590"/>
                    <a:pt x="3549" y="1423"/>
                    <a:pt x="3513" y="1232"/>
                  </a:cubicBezTo>
                  <a:lnTo>
                    <a:pt x="3513" y="1220"/>
                  </a:lnTo>
                  <a:cubicBezTo>
                    <a:pt x="3399" y="723"/>
                    <a:pt x="3777" y="431"/>
                    <a:pt x="4153" y="431"/>
                  </a:cubicBezTo>
                  <a:close/>
                  <a:moveTo>
                    <a:pt x="7876" y="2734"/>
                  </a:moveTo>
                  <a:cubicBezTo>
                    <a:pt x="8125" y="2734"/>
                    <a:pt x="8354" y="2922"/>
                    <a:pt x="8406" y="3185"/>
                  </a:cubicBezTo>
                  <a:lnTo>
                    <a:pt x="9788" y="10757"/>
                  </a:lnTo>
                  <a:cubicBezTo>
                    <a:pt x="9835" y="11055"/>
                    <a:pt x="9645" y="11341"/>
                    <a:pt x="9347" y="11388"/>
                  </a:cubicBezTo>
                  <a:lnTo>
                    <a:pt x="3084" y="12531"/>
                  </a:lnTo>
                  <a:cubicBezTo>
                    <a:pt x="3049" y="12538"/>
                    <a:pt x="3014" y="12542"/>
                    <a:pt x="2980" y="12542"/>
                  </a:cubicBezTo>
                  <a:cubicBezTo>
                    <a:pt x="2723" y="12542"/>
                    <a:pt x="2495" y="12353"/>
                    <a:pt x="2453" y="12091"/>
                  </a:cubicBezTo>
                  <a:lnTo>
                    <a:pt x="1072" y="4518"/>
                  </a:lnTo>
                  <a:cubicBezTo>
                    <a:pt x="1013" y="4221"/>
                    <a:pt x="1215" y="3935"/>
                    <a:pt x="1513" y="3887"/>
                  </a:cubicBezTo>
                  <a:lnTo>
                    <a:pt x="2263" y="3756"/>
                  </a:lnTo>
                  <a:cubicBezTo>
                    <a:pt x="2294" y="3956"/>
                    <a:pt x="2475" y="4110"/>
                    <a:pt x="2681" y="4110"/>
                  </a:cubicBezTo>
                  <a:cubicBezTo>
                    <a:pt x="2708" y="4110"/>
                    <a:pt x="2735" y="4107"/>
                    <a:pt x="2763" y="4102"/>
                  </a:cubicBezTo>
                  <a:lnTo>
                    <a:pt x="6680" y="3387"/>
                  </a:lnTo>
                  <a:cubicBezTo>
                    <a:pt x="6906" y="3340"/>
                    <a:pt x="7073" y="3114"/>
                    <a:pt x="7025" y="2875"/>
                  </a:cubicBezTo>
                  <a:lnTo>
                    <a:pt x="7775" y="2744"/>
                  </a:lnTo>
                  <a:cubicBezTo>
                    <a:pt x="7809" y="2737"/>
                    <a:pt x="7843" y="2734"/>
                    <a:pt x="7876" y="2734"/>
                  </a:cubicBezTo>
                  <a:close/>
                  <a:moveTo>
                    <a:pt x="4137" y="1"/>
                  </a:moveTo>
                  <a:cubicBezTo>
                    <a:pt x="4073" y="1"/>
                    <a:pt x="4007" y="6"/>
                    <a:pt x="3942" y="18"/>
                  </a:cubicBezTo>
                  <a:cubicBezTo>
                    <a:pt x="3346" y="125"/>
                    <a:pt x="2953" y="708"/>
                    <a:pt x="3072" y="1304"/>
                  </a:cubicBezTo>
                  <a:cubicBezTo>
                    <a:pt x="3108" y="1470"/>
                    <a:pt x="3180" y="1637"/>
                    <a:pt x="3287" y="1780"/>
                  </a:cubicBezTo>
                  <a:lnTo>
                    <a:pt x="2513" y="1923"/>
                  </a:lnTo>
                  <a:cubicBezTo>
                    <a:pt x="2203" y="1982"/>
                    <a:pt x="1989" y="2280"/>
                    <a:pt x="2049" y="2602"/>
                  </a:cubicBezTo>
                  <a:lnTo>
                    <a:pt x="2096" y="2887"/>
                  </a:lnTo>
                  <a:lnTo>
                    <a:pt x="810" y="3114"/>
                  </a:lnTo>
                  <a:cubicBezTo>
                    <a:pt x="322" y="3209"/>
                    <a:pt x="1" y="3673"/>
                    <a:pt x="96" y="4149"/>
                  </a:cubicBezTo>
                  <a:lnTo>
                    <a:pt x="1668" y="12781"/>
                  </a:lnTo>
                  <a:cubicBezTo>
                    <a:pt x="1742" y="13216"/>
                    <a:pt x="2118" y="13509"/>
                    <a:pt x="2545" y="13509"/>
                  </a:cubicBezTo>
                  <a:cubicBezTo>
                    <a:pt x="2597" y="13509"/>
                    <a:pt x="2650" y="13505"/>
                    <a:pt x="2703" y="13496"/>
                  </a:cubicBezTo>
                  <a:lnTo>
                    <a:pt x="10038" y="12162"/>
                  </a:lnTo>
                  <a:cubicBezTo>
                    <a:pt x="10526" y="12067"/>
                    <a:pt x="10847" y="11603"/>
                    <a:pt x="10752" y="11114"/>
                  </a:cubicBezTo>
                  <a:lnTo>
                    <a:pt x="9180" y="2482"/>
                  </a:lnTo>
                  <a:cubicBezTo>
                    <a:pt x="9106" y="2048"/>
                    <a:pt x="8720" y="1755"/>
                    <a:pt x="8300" y="1755"/>
                  </a:cubicBezTo>
                  <a:cubicBezTo>
                    <a:pt x="8249" y="1755"/>
                    <a:pt x="8197" y="1759"/>
                    <a:pt x="8145" y="1768"/>
                  </a:cubicBezTo>
                  <a:lnTo>
                    <a:pt x="6859" y="2006"/>
                  </a:lnTo>
                  <a:lnTo>
                    <a:pt x="6811" y="1732"/>
                  </a:lnTo>
                  <a:cubicBezTo>
                    <a:pt x="6757" y="1442"/>
                    <a:pt x="6500" y="1249"/>
                    <a:pt x="6223" y="1249"/>
                  </a:cubicBezTo>
                  <a:cubicBezTo>
                    <a:pt x="6193" y="1249"/>
                    <a:pt x="6163" y="1251"/>
                    <a:pt x="6132" y="1256"/>
                  </a:cubicBezTo>
                  <a:lnTo>
                    <a:pt x="5180" y="1435"/>
                  </a:lnTo>
                  <a:cubicBezTo>
                    <a:pt x="5239" y="1268"/>
                    <a:pt x="5251" y="1089"/>
                    <a:pt x="5216" y="911"/>
                  </a:cubicBezTo>
                  <a:cubicBezTo>
                    <a:pt x="5131" y="380"/>
                    <a:pt x="4667" y="1"/>
                    <a:pt x="4137"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859" name="Google Shape;7859;p75"/>
            <p:cNvSpPr/>
            <p:nvPr/>
          </p:nvSpPr>
          <p:spPr>
            <a:xfrm>
              <a:off x="1154300" y="2631725"/>
              <a:ext cx="46550" cy="38625"/>
            </a:xfrm>
            <a:custGeom>
              <a:avLst/>
              <a:gdLst/>
              <a:ahLst/>
              <a:cxnLst/>
              <a:rect l="l" t="t" r="r" b="b"/>
              <a:pathLst>
                <a:path w="1862" h="1545" extrusionOk="0">
                  <a:moveTo>
                    <a:pt x="1002" y="0"/>
                  </a:moveTo>
                  <a:cubicBezTo>
                    <a:pt x="958" y="0"/>
                    <a:pt x="914" y="4"/>
                    <a:pt x="870" y="12"/>
                  </a:cubicBezTo>
                  <a:cubicBezTo>
                    <a:pt x="191" y="131"/>
                    <a:pt x="0" y="1012"/>
                    <a:pt x="572" y="1405"/>
                  </a:cubicBezTo>
                  <a:cubicBezTo>
                    <a:pt x="710" y="1502"/>
                    <a:pt x="861" y="1545"/>
                    <a:pt x="1007" y="1545"/>
                  </a:cubicBezTo>
                  <a:cubicBezTo>
                    <a:pt x="1453" y="1545"/>
                    <a:pt x="1861" y="1142"/>
                    <a:pt x="1763" y="631"/>
                  </a:cubicBezTo>
                  <a:cubicBezTo>
                    <a:pt x="1699" y="258"/>
                    <a:pt x="1369" y="0"/>
                    <a:pt x="100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860" name="Google Shape;7860;p75"/>
            <p:cNvSpPr/>
            <p:nvPr/>
          </p:nvSpPr>
          <p:spPr>
            <a:xfrm>
              <a:off x="1207225" y="2620125"/>
              <a:ext cx="96475" cy="33850"/>
            </a:xfrm>
            <a:custGeom>
              <a:avLst/>
              <a:gdLst/>
              <a:ahLst/>
              <a:cxnLst/>
              <a:rect l="l" t="t" r="r" b="b"/>
              <a:pathLst>
                <a:path w="3859" h="1354" extrusionOk="0">
                  <a:moveTo>
                    <a:pt x="3250" y="0"/>
                  </a:moveTo>
                  <a:cubicBezTo>
                    <a:pt x="3217" y="0"/>
                    <a:pt x="3182" y="4"/>
                    <a:pt x="3146" y="11"/>
                  </a:cubicBezTo>
                  <a:lnTo>
                    <a:pt x="3134" y="11"/>
                  </a:lnTo>
                  <a:lnTo>
                    <a:pt x="539" y="487"/>
                  </a:lnTo>
                  <a:cubicBezTo>
                    <a:pt x="1" y="588"/>
                    <a:pt x="106" y="1354"/>
                    <a:pt x="607" y="1354"/>
                  </a:cubicBezTo>
                  <a:cubicBezTo>
                    <a:pt x="638" y="1354"/>
                    <a:pt x="671" y="1351"/>
                    <a:pt x="705" y="1345"/>
                  </a:cubicBezTo>
                  <a:lnTo>
                    <a:pt x="3289" y="868"/>
                  </a:lnTo>
                  <a:cubicBezTo>
                    <a:pt x="3858" y="790"/>
                    <a:pt x="3747" y="0"/>
                    <a:pt x="3250"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861" name="Google Shape;7861;p75"/>
            <p:cNvSpPr/>
            <p:nvPr/>
          </p:nvSpPr>
          <p:spPr>
            <a:xfrm>
              <a:off x="1164125" y="2685525"/>
              <a:ext cx="46550" cy="38700"/>
            </a:xfrm>
            <a:custGeom>
              <a:avLst/>
              <a:gdLst/>
              <a:ahLst/>
              <a:cxnLst/>
              <a:rect l="l" t="t" r="r" b="b"/>
              <a:pathLst>
                <a:path w="1862" h="1548" extrusionOk="0">
                  <a:moveTo>
                    <a:pt x="1015" y="0"/>
                  </a:moveTo>
                  <a:cubicBezTo>
                    <a:pt x="967" y="0"/>
                    <a:pt x="918" y="5"/>
                    <a:pt x="870" y="15"/>
                  </a:cubicBezTo>
                  <a:cubicBezTo>
                    <a:pt x="191" y="122"/>
                    <a:pt x="0" y="1015"/>
                    <a:pt x="560" y="1408"/>
                  </a:cubicBezTo>
                  <a:cubicBezTo>
                    <a:pt x="701" y="1505"/>
                    <a:pt x="854" y="1548"/>
                    <a:pt x="1002" y="1548"/>
                  </a:cubicBezTo>
                  <a:cubicBezTo>
                    <a:pt x="1453" y="1548"/>
                    <a:pt x="1861" y="1145"/>
                    <a:pt x="1762" y="634"/>
                  </a:cubicBezTo>
                  <a:cubicBezTo>
                    <a:pt x="1699" y="266"/>
                    <a:pt x="1377" y="0"/>
                    <a:pt x="1015"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862" name="Google Shape;7862;p75"/>
            <p:cNvSpPr/>
            <p:nvPr/>
          </p:nvSpPr>
          <p:spPr>
            <a:xfrm>
              <a:off x="1218075" y="2673950"/>
              <a:ext cx="94000" cy="33725"/>
            </a:xfrm>
            <a:custGeom>
              <a:avLst/>
              <a:gdLst/>
              <a:ahLst/>
              <a:cxnLst/>
              <a:rect l="l" t="t" r="r" b="b"/>
              <a:pathLst>
                <a:path w="3760" h="1349" extrusionOk="0">
                  <a:moveTo>
                    <a:pt x="3129" y="0"/>
                  </a:moveTo>
                  <a:cubicBezTo>
                    <a:pt x="3117" y="0"/>
                    <a:pt x="3105" y="1"/>
                    <a:pt x="3093" y="1"/>
                  </a:cubicBezTo>
                  <a:lnTo>
                    <a:pt x="497" y="478"/>
                  </a:lnTo>
                  <a:cubicBezTo>
                    <a:pt x="1" y="628"/>
                    <a:pt x="120" y="1349"/>
                    <a:pt x="617" y="1349"/>
                  </a:cubicBezTo>
                  <a:cubicBezTo>
                    <a:pt x="632" y="1349"/>
                    <a:pt x="648" y="1348"/>
                    <a:pt x="664" y="1347"/>
                  </a:cubicBezTo>
                  <a:lnTo>
                    <a:pt x="3260" y="882"/>
                  </a:lnTo>
                  <a:cubicBezTo>
                    <a:pt x="3760" y="731"/>
                    <a:pt x="3635" y="0"/>
                    <a:pt x="3129"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863" name="Google Shape;7863;p75"/>
            <p:cNvSpPr/>
            <p:nvPr/>
          </p:nvSpPr>
          <p:spPr>
            <a:xfrm>
              <a:off x="1174550" y="2743050"/>
              <a:ext cx="46600" cy="38625"/>
            </a:xfrm>
            <a:custGeom>
              <a:avLst/>
              <a:gdLst/>
              <a:ahLst/>
              <a:cxnLst/>
              <a:rect l="l" t="t" r="r" b="b"/>
              <a:pathLst>
                <a:path w="1864" h="1545" extrusionOk="0">
                  <a:moveTo>
                    <a:pt x="1013" y="0"/>
                  </a:moveTo>
                  <a:cubicBezTo>
                    <a:pt x="970" y="0"/>
                    <a:pt x="926" y="4"/>
                    <a:pt x="881" y="11"/>
                  </a:cubicBezTo>
                  <a:cubicBezTo>
                    <a:pt x="202" y="131"/>
                    <a:pt x="0" y="1012"/>
                    <a:pt x="572" y="1404"/>
                  </a:cubicBezTo>
                  <a:cubicBezTo>
                    <a:pt x="710" y="1501"/>
                    <a:pt x="860" y="1545"/>
                    <a:pt x="1007" y="1545"/>
                  </a:cubicBezTo>
                  <a:cubicBezTo>
                    <a:pt x="1454" y="1545"/>
                    <a:pt x="1864" y="1142"/>
                    <a:pt x="1774" y="631"/>
                  </a:cubicBezTo>
                  <a:cubicBezTo>
                    <a:pt x="1700" y="258"/>
                    <a:pt x="1378" y="0"/>
                    <a:pt x="1013"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864" name="Google Shape;7864;p75"/>
            <p:cNvSpPr/>
            <p:nvPr/>
          </p:nvSpPr>
          <p:spPr>
            <a:xfrm>
              <a:off x="1228025" y="2731600"/>
              <a:ext cx="94800" cy="33850"/>
            </a:xfrm>
            <a:custGeom>
              <a:avLst/>
              <a:gdLst/>
              <a:ahLst/>
              <a:cxnLst/>
              <a:rect l="l" t="t" r="r" b="b"/>
              <a:pathLst>
                <a:path w="3792" h="1354" extrusionOk="0">
                  <a:moveTo>
                    <a:pt x="3191" y="1"/>
                  </a:moveTo>
                  <a:cubicBezTo>
                    <a:pt x="3169" y="1"/>
                    <a:pt x="3147" y="2"/>
                    <a:pt x="3124" y="5"/>
                  </a:cubicBezTo>
                  <a:lnTo>
                    <a:pt x="528" y="469"/>
                  </a:lnTo>
                  <a:cubicBezTo>
                    <a:pt x="0" y="607"/>
                    <a:pt x="125" y="1354"/>
                    <a:pt x="625" y="1354"/>
                  </a:cubicBezTo>
                  <a:cubicBezTo>
                    <a:pt x="644" y="1354"/>
                    <a:pt x="663" y="1353"/>
                    <a:pt x="683" y="1351"/>
                  </a:cubicBezTo>
                  <a:lnTo>
                    <a:pt x="3278" y="874"/>
                  </a:lnTo>
                  <a:cubicBezTo>
                    <a:pt x="3792" y="749"/>
                    <a:pt x="3682" y="1"/>
                    <a:pt x="3191"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865" name="Google Shape;7865;p75"/>
            <p:cNvSpPr/>
            <p:nvPr/>
          </p:nvSpPr>
          <p:spPr>
            <a:xfrm>
              <a:off x="1130200" y="2982275"/>
              <a:ext cx="194075" cy="174025"/>
            </a:xfrm>
            <a:custGeom>
              <a:avLst/>
              <a:gdLst/>
              <a:ahLst/>
              <a:cxnLst/>
              <a:rect l="l" t="t" r="r" b="b"/>
              <a:pathLst>
                <a:path w="7763" h="6961" extrusionOk="0">
                  <a:moveTo>
                    <a:pt x="3926" y="0"/>
                  </a:moveTo>
                  <a:cubicBezTo>
                    <a:pt x="2894" y="0"/>
                    <a:pt x="1881" y="467"/>
                    <a:pt x="1214" y="1349"/>
                  </a:cubicBezTo>
                  <a:lnTo>
                    <a:pt x="6953" y="4968"/>
                  </a:lnTo>
                  <a:cubicBezTo>
                    <a:pt x="7763" y="3396"/>
                    <a:pt x="7239" y="1468"/>
                    <a:pt x="5751" y="527"/>
                  </a:cubicBezTo>
                  <a:cubicBezTo>
                    <a:pt x="5184" y="172"/>
                    <a:pt x="4552" y="0"/>
                    <a:pt x="3926" y="0"/>
                  </a:cubicBezTo>
                  <a:close/>
                  <a:moveTo>
                    <a:pt x="810" y="1992"/>
                  </a:moveTo>
                  <a:lnTo>
                    <a:pt x="810" y="1992"/>
                  </a:lnTo>
                  <a:cubicBezTo>
                    <a:pt x="0" y="3563"/>
                    <a:pt x="524" y="5492"/>
                    <a:pt x="2012" y="6433"/>
                  </a:cubicBezTo>
                  <a:cubicBezTo>
                    <a:pt x="2580" y="6788"/>
                    <a:pt x="3214" y="6960"/>
                    <a:pt x="3841" y="6960"/>
                  </a:cubicBezTo>
                  <a:cubicBezTo>
                    <a:pt x="4871" y="6960"/>
                    <a:pt x="5882" y="6496"/>
                    <a:pt x="6548" y="5623"/>
                  </a:cubicBezTo>
                  <a:lnTo>
                    <a:pt x="810" y="1992"/>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866" name="Google Shape;7866;p75"/>
            <p:cNvSpPr/>
            <p:nvPr/>
          </p:nvSpPr>
          <p:spPr>
            <a:xfrm>
              <a:off x="1493625" y="2609075"/>
              <a:ext cx="152125" cy="140725"/>
            </a:xfrm>
            <a:custGeom>
              <a:avLst/>
              <a:gdLst/>
              <a:ahLst/>
              <a:cxnLst/>
              <a:rect l="l" t="t" r="r" b="b"/>
              <a:pathLst>
                <a:path w="6085" h="5629" extrusionOk="0">
                  <a:moveTo>
                    <a:pt x="3608" y="1"/>
                  </a:moveTo>
                  <a:lnTo>
                    <a:pt x="1215" y="1620"/>
                  </a:lnTo>
                  <a:cubicBezTo>
                    <a:pt x="251" y="2275"/>
                    <a:pt x="1" y="3585"/>
                    <a:pt x="655" y="4549"/>
                  </a:cubicBezTo>
                  <a:lnTo>
                    <a:pt x="763" y="4716"/>
                  </a:lnTo>
                  <a:cubicBezTo>
                    <a:pt x="1170" y="5308"/>
                    <a:pt x="1831" y="5629"/>
                    <a:pt x="2505" y="5629"/>
                  </a:cubicBezTo>
                  <a:cubicBezTo>
                    <a:pt x="2914" y="5629"/>
                    <a:pt x="3327" y="5511"/>
                    <a:pt x="3692" y="5263"/>
                  </a:cubicBezTo>
                  <a:lnTo>
                    <a:pt x="6085" y="3644"/>
                  </a:lnTo>
                  <a:lnTo>
                    <a:pt x="3608" y="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867" name="Google Shape;7867;p75"/>
            <p:cNvSpPr/>
            <p:nvPr/>
          </p:nvSpPr>
          <p:spPr>
            <a:xfrm>
              <a:off x="1596625" y="2550550"/>
              <a:ext cx="151825" cy="141000"/>
            </a:xfrm>
            <a:custGeom>
              <a:avLst/>
              <a:gdLst/>
              <a:ahLst/>
              <a:cxnLst/>
              <a:rect l="l" t="t" r="r" b="b"/>
              <a:pathLst>
                <a:path w="6073" h="5640" extrusionOk="0">
                  <a:moveTo>
                    <a:pt x="3568" y="0"/>
                  </a:moveTo>
                  <a:cubicBezTo>
                    <a:pt x="3162" y="0"/>
                    <a:pt x="2752" y="119"/>
                    <a:pt x="2393" y="365"/>
                  </a:cubicBezTo>
                  <a:lnTo>
                    <a:pt x="0" y="1996"/>
                  </a:lnTo>
                  <a:lnTo>
                    <a:pt x="2477" y="5640"/>
                  </a:lnTo>
                  <a:lnTo>
                    <a:pt x="4870" y="4009"/>
                  </a:lnTo>
                  <a:cubicBezTo>
                    <a:pt x="5822" y="3354"/>
                    <a:pt x="6072" y="2044"/>
                    <a:pt x="5417" y="1080"/>
                  </a:cubicBezTo>
                  <a:lnTo>
                    <a:pt x="5310" y="925"/>
                  </a:lnTo>
                  <a:cubicBezTo>
                    <a:pt x="4902" y="324"/>
                    <a:pt x="4240" y="0"/>
                    <a:pt x="3568"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868" name="Google Shape;7868;p75"/>
            <p:cNvSpPr/>
            <p:nvPr/>
          </p:nvSpPr>
          <p:spPr>
            <a:xfrm>
              <a:off x="1449275" y="2899825"/>
              <a:ext cx="267925" cy="266925"/>
            </a:xfrm>
            <a:custGeom>
              <a:avLst/>
              <a:gdLst/>
              <a:ahLst/>
              <a:cxnLst/>
              <a:rect l="l" t="t" r="r" b="b"/>
              <a:pathLst>
                <a:path w="10717" h="10677" extrusionOk="0">
                  <a:moveTo>
                    <a:pt x="5017" y="1"/>
                  </a:moveTo>
                  <a:cubicBezTo>
                    <a:pt x="4831" y="1"/>
                    <a:pt x="4666" y="137"/>
                    <a:pt x="4644" y="325"/>
                  </a:cubicBezTo>
                  <a:lnTo>
                    <a:pt x="4180" y="3801"/>
                  </a:lnTo>
                  <a:lnTo>
                    <a:pt x="703" y="3349"/>
                  </a:lnTo>
                  <a:cubicBezTo>
                    <a:pt x="682" y="3345"/>
                    <a:pt x="661" y="3343"/>
                    <a:pt x="641" y="3343"/>
                  </a:cubicBezTo>
                  <a:cubicBezTo>
                    <a:pt x="463" y="3343"/>
                    <a:pt x="308" y="3478"/>
                    <a:pt x="286" y="3670"/>
                  </a:cubicBezTo>
                  <a:lnTo>
                    <a:pt x="24" y="5635"/>
                  </a:lnTo>
                  <a:cubicBezTo>
                    <a:pt x="1" y="5837"/>
                    <a:pt x="143" y="6028"/>
                    <a:pt x="346" y="6052"/>
                  </a:cubicBezTo>
                  <a:lnTo>
                    <a:pt x="346" y="6063"/>
                  </a:lnTo>
                  <a:lnTo>
                    <a:pt x="3822" y="6516"/>
                  </a:lnTo>
                  <a:lnTo>
                    <a:pt x="3370" y="10004"/>
                  </a:lnTo>
                  <a:cubicBezTo>
                    <a:pt x="3334" y="10207"/>
                    <a:pt x="3477" y="10385"/>
                    <a:pt x="3691" y="10421"/>
                  </a:cubicBezTo>
                  <a:lnTo>
                    <a:pt x="5656" y="10671"/>
                  </a:lnTo>
                  <a:cubicBezTo>
                    <a:pt x="5677" y="10675"/>
                    <a:pt x="5698" y="10677"/>
                    <a:pt x="5718" y="10677"/>
                  </a:cubicBezTo>
                  <a:cubicBezTo>
                    <a:pt x="5896" y="10677"/>
                    <a:pt x="6051" y="10543"/>
                    <a:pt x="6073" y="10362"/>
                  </a:cubicBezTo>
                  <a:lnTo>
                    <a:pt x="6537" y="6873"/>
                  </a:lnTo>
                  <a:lnTo>
                    <a:pt x="10014" y="7337"/>
                  </a:lnTo>
                  <a:cubicBezTo>
                    <a:pt x="10028" y="7339"/>
                    <a:pt x="10043" y="7340"/>
                    <a:pt x="10058" y="7340"/>
                  </a:cubicBezTo>
                  <a:cubicBezTo>
                    <a:pt x="10243" y="7340"/>
                    <a:pt x="10408" y="7204"/>
                    <a:pt x="10430" y="7016"/>
                  </a:cubicBezTo>
                  <a:lnTo>
                    <a:pt x="10692" y="5039"/>
                  </a:lnTo>
                  <a:cubicBezTo>
                    <a:pt x="10716" y="4837"/>
                    <a:pt x="10573" y="4647"/>
                    <a:pt x="10371" y="4623"/>
                  </a:cubicBezTo>
                  <a:lnTo>
                    <a:pt x="6894" y="4158"/>
                  </a:lnTo>
                  <a:lnTo>
                    <a:pt x="7347" y="682"/>
                  </a:lnTo>
                  <a:cubicBezTo>
                    <a:pt x="7382" y="479"/>
                    <a:pt x="7240" y="289"/>
                    <a:pt x="7025" y="265"/>
                  </a:cubicBezTo>
                  <a:lnTo>
                    <a:pt x="5061" y="3"/>
                  </a:lnTo>
                  <a:cubicBezTo>
                    <a:pt x="5046" y="1"/>
                    <a:pt x="5031" y="1"/>
                    <a:pt x="5017"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869" name="Google Shape;7869;p75"/>
            <p:cNvSpPr/>
            <p:nvPr/>
          </p:nvSpPr>
          <p:spPr>
            <a:xfrm>
              <a:off x="1106075" y="3303975"/>
              <a:ext cx="271200" cy="338325"/>
            </a:xfrm>
            <a:custGeom>
              <a:avLst/>
              <a:gdLst/>
              <a:ahLst/>
              <a:cxnLst/>
              <a:rect l="l" t="t" r="r" b="b"/>
              <a:pathLst>
                <a:path w="10848" h="13533" extrusionOk="0">
                  <a:moveTo>
                    <a:pt x="4159" y="435"/>
                  </a:moveTo>
                  <a:cubicBezTo>
                    <a:pt x="4446" y="435"/>
                    <a:pt x="4730" y="608"/>
                    <a:pt x="4787" y="994"/>
                  </a:cubicBezTo>
                  <a:cubicBezTo>
                    <a:pt x="4811" y="1196"/>
                    <a:pt x="4763" y="1387"/>
                    <a:pt x="4632" y="1542"/>
                  </a:cubicBezTo>
                  <a:lnTo>
                    <a:pt x="3846" y="1685"/>
                  </a:lnTo>
                  <a:cubicBezTo>
                    <a:pt x="3668" y="1589"/>
                    <a:pt x="3549" y="1423"/>
                    <a:pt x="3513" y="1232"/>
                  </a:cubicBezTo>
                  <a:cubicBezTo>
                    <a:pt x="3398" y="732"/>
                    <a:pt x="3782" y="435"/>
                    <a:pt x="4159" y="435"/>
                  </a:cubicBezTo>
                  <a:close/>
                  <a:moveTo>
                    <a:pt x="7876" y="2734"/>
                  </a:moveTo>
                  <a:cubicBezTo>
                    <a:pt x="8125" y="2734"/>
                    <a:pt x="8354" y="2922"/>
                    <a:pt x="8406" y="3185"/>
                  </a:cubicBezTo>
                  <a:lnTo>
                    <a:pt x="9788" y="10757"/>
                  </a:lnTo>
                  <a:cubicBezTo>
                    <a:pt x="9835" y="11055"/>
                    <a:pt x="9645" y="11341"/>
                    <a:pt x="9347" y="11400"/>
                  </a:cubicBezTo>
                  <a:lnTo>
                    <a:pt x="3084" y="12543"/>
                  </a:lnTo>
                  <a:cubicBezTo>
                    <a:pt x="3055" y="12548"/>
                    <a:pt x="3026" y="12550"/>
                    <a:pt x="2997" y="12550"/>
                  </a:cubicBezTo>
                  <a:cubicBezTo>
                    <a:pt x="2733" y="12550"/>
                    <a:pt x="2496" y="12359"/>
                    <a:pt x="2453" y="12091"/>
                  </a:cubicBezTo>
                  <a:lnTo>
                    <a:pt x="1072" y="4530"/>
                  </a:lnTo>
                  <a:cubicBezTo>
                    <a:pt x="1013" y="4221"/>
                    <a:pt x="1215" y="3935"/>
                    <a:pt x="1513" y="3887"/>
                  </a:cubicBezTo>
                  <a:lnTo>
                    <a:pt x="2263" y="3756"/>
                  </a:lnTo>
                  <a:cubicBezTo>
                    <a:pt x="2294" y="3965"/>
                    <a:pt x="2472" y="4110"/>
                    <a:pt x="2677" y="4110"/>
                  </a:cubicBezTo>
                  <a:cubicBezTo>
                    <a:pt x="2705" y="4110"/>
                    <a:pt x="2734" y="4107"/>
                    <a:pt x="2763" y="4102"/>
                  </a:cubicBezTo>
                  <a:lnTo>
                    <a:pt x="6680" y="3387"/>
                  </a:lnTo>
                  <a:cubicBezTo>
                    <a:pt x="6906" y="3351"/>
                    <a:pt x="7073" y="3113"/>
                    <a:pt x="7025" y="2887"/>
                  </a:cubicBezTo>
                  <a:lnTo>
                    <a:pt x="7775" y="2744"/>
                  </a:lnTo>
                  <a:cubicBezTo>
                    <a:pt x="7809" y="2737"/>
                    <a:pt x="7843" y="2734"/>
                    <a:pt x="7876" y="2734"/>
                  </a:cubicBezTo>
                  <a:close/>
                  <a:moveTo>
                    <a:pt x="4137" y="1"/>
                  </a:moveTo>
                  <a:cubicBezTo>
                    <a:pt x="4073" y="1"/>
                    <a:pt x="4007" y="6"/>
                    <a:pt x="3942" y="18"/>
                  </a:cubicBezTo>
                  <a:cubicBezTo>
                    <a:pt x="3346" y="125"/>
                    <a:pt x="2953" y="708"/>
                    <a:pt x="3072" y="1304"/>
                  </a:cubicBezTo>
                  <a:cubicBezTo>
                    <a:pt x="3108" y="1482"/>
                    <a:pt x="3180" y="1649"/>
                    <a:pt x="3287" y="1780"/>
                  </a:cubicBezTo>
                  <a:lnTo>
                    <a:pt x="2513" y="1935"/>
                  </a:lnTo>
                  <a:cubicBezTo>
                    <a:pt x="2203" y="1994"/>
                    <a:pt x="1989" y="2304"/>
                    <a:pt x="2049" y="2613"/>
                  </a:cubicBezTo>
                  <a:lnTo>
                    <a:pt x="2096" y="2899"/>
                  </a:lnTo>
                  <a:lnTo>
                    <a:pt x="810" y="3125"/>
                  </a:lnTo>
                  <a:cubicBezTo>
                    <a:pt x="322" y="3220"/>
                    <a:pt x="1" y="3685"/>
                    <a:pt x="96" y="4173"/>
                  </a:cubicBezTo>
                  <a:lnTo>
                    <a:pt x="1668" y="12793"/>
                  </a:lnTo>
                  <a:cubicBezTo>
                    <a:pt x="1742" y="13229"/>
                    <a:pt x="2121" y="13533"/>
                    <a:pt x="2549" y="13533"/>
                  </a:cubicBezTo>
                  <a:cubicBezTo>
                    <a:pt x="2600" y="13533"/>
                    <a:pt x="2651" y="13528"/>
                    <a:pt x="2703" y="13519"/>
                  </a:cubicBezTo>
                  <a:lnTo>
                    <a:pt x="10038" y="12174"/>
                  </a:lnTo>
                  <a:cubicBezTo>
                    <a:pt x="10526" y="12079"/>
                    <a:pt x="10847" y="11614"/>
                    <a:pt x="10752" y="11138"/>
                  </a:cubicBezTo>
                  <a:lnTo>
                    <a:pt x="9192" y="2494"/>
                  </a:lnTo>
                  <a:cubicBezTo>
                    <a:pt x="9108" y="2064"/>
                    <a:pt x="8738" y="1763"/>
                    <a:pt x="8316" y="1763"/>
                  </a:cubicBezTo>
                  <a:cubicBezTo>
                    <a:pt x="8260" y="1763"/>
                    <a:pt x="8202" y="1769"/>
                    <a:pt x="8145" y="1780"/>
                  </a:cubicBezTo>
                  <a:lnTo>
                    <a:pt x="6859" y="2018"/>
                  </a:lnTo>
                  <a:lnTo>
                    <a:pt x="6811" y="1744"/>
                  </a:lnTo>
                  <a:cubicBezTo>
                    <a:pt x="6758" y="1459"/>
                    <a:pt x="6508" y="1258"/>
                    <a:pt x="6237" y="1258"/>
                  </a:cubicBezTo>
                  <a:cubicBezTo>
                    <a:pt x="6202" y="1258"/>
                    <a:pt x="6167" y="1261"/>
                    <a:pt x="6132" y="1268"/>
                  </a:cubicBezTo>
                  <a:lnTo>
                    <a:pt x="5180" y="1435"/>
                  </a:lnTo>
                  <a:cubicBezTo>
                    <a:pt x="5239" y="1268"/>
                    <a:pt x="5251" y="1089"/>
                    <a:pt x="5216" y="923"/>
                  </a:cubicBezTo>
                  <a:cubicBezTo>
                    <a:pt x="5131" y="381"/>
                    <a:pt x="4667" y="1"/>
                    <a:pt x="4137"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870" name="Google Shape;7870;p75"/>
            <p:cNvSpPr/>
            <p:nvPr/>
          </p:nvSpPr>
          <p:spPr>
            <a:xfrm>
              <a:off x="1154300" y="3425875"/>
              <a:ext cx="46550" cy="38625"/>
            </a:xfrm>
            <a:custGeom>
              <a:avLst/>
              <a:gdLst/>
              <a:ahLst/>
              <a:cxnLst/>
              <a:rect l="l" t="t" r="r" b="b"/>
              <a:pathLst>
                <a:path w="1862" h="1545" extrusionOk="0">
                  <a:moveTo>
                    <a:pt x="1002" y="0"/>
                  </a:moveTo>
                  <a:cubicBezTo>
                    <a:pt x="958" y="0"/>
                    <a:pt x="914" y="4"/>
                    <a:pt x="870" y="11"/>
                  </a:cubicBezTo>
                  <a:cubicBezTo>
                    <a:pt x="191" y="130"/>
                    <a:pt x="0" y="1011"/>
                    <a:pt x="572" y="1404"/>
                  </a:cubicBezTo>
                  <a:cubicBezTo>
                    <a:pt x="710" y="1501"/>
                    <a:pt x="861" y="1545"/>
                    <a:pt x="1007" y="1545"/>
                  </a:cubicBezTo>
                  <a:cubicBezTo>
                    <a:pt x="1453" y="1545"/>
                    <a:pt x="1861" y="1142"/>
                    <a:pt x="1763" y="630"/>
                  </a:cubicBezTo>
                  <a:cubicBezTo>
                    <a:pt x="1699" y="258"/>
                    <a:pt x="1369" y="0"/>
                    <a:pt x="100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871" name="Google Shape;7871;p75"/>
            <p:cNvSpPr/>
            <p:nvPr/>
          </p:nvSpPr>
          <p:spPr>
            <a:xfrm>
              <a:off x="1206800" y="3414475"/>
              <a:ext cx="97050" cy="33750"/>
            </a:xfrm>
            <a:custGeom>
              <a:avLst/>
              <a:gdLst/>
              <a:ahLst/>
              <a:cxnLst/>
              <a:rect l="l" t="t" r="r" b="b"/>
              <a:pathLst>
                <a:path w="3882" h="1350" extrusionOk="0">
                  <a:moveTo>
                    <a:pt x="3284" y="0"/>
                  </a:moveTo>
                  <a:cubicBezTo>
                    <a:pt x="3246" y="0"/>
                    <a:pt x="3206" y="5"/>
                    <a:pt x="3163" y="15"/>
                  </a:cubicBezTo>
                  <a:lnTo>
                    <a:pt x="3151" y="3"/>
                  </a:lnTo>
                  <a:lnTo>
                    <a:pt x="556" y="479"/>
                  </a:lnTo>
                  <a:cubicBezTo>
                    <a:pt x="0" y="557"/>
                    <a:pt x="108" y="1349"/>
                    <a:pt x="608" y="1349"/>
                  </a:cubicBezTo>
                  <a:cubicBezTo>
                    <a:pt x="644" y="1349"/>
                    <a:pt x="682" y="1345"/>
                    <a:pt x="722" y="1337"/>
                  </a:cubicBezTo>
                  <a:lnTo>
                    <a:pt x="3306" y="872"/>
                  </a:lnTo>
                  <a:cubicBezTo>
                    <a:pt x="3881" y="817"/>
                    <a:pt x="3788" y="0"/>
                    <a:pt x="3284"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872" name="Google Shape;7872;p75"/>
            <p:cNvSpPr/>
            <p:nvPr/>
          </p:nvSpPr>
          <p:spPr>
            <a:xfrm>
              <a:off x="1164125" y="3479650"/>
              <a:ext cx="46550" cy="38725"/>
            </a:xfrm>
            <a:custGeom>
              <a:avLst/>
              <a:gdLst/>
              <a:ahLst/>
              <a:cxnLst/>
              <a:rect l="l" t="t" r="r" b="b"/>
              <a:pathLst>
                <a:path w="1862" h="1549" extrusionOk="0">
                  <a:moveTo>
                    <a:pt x="1015" y="1"/>
                  </a:moveTo>
                  <a:cubicBezTo>
                    <a:pt x="967" y="1"/>
                    <a:pt x="918" y="6"/>
                    <a:pt x="870" y="15"/>
                  </a:cubicBezTo>
                  <a:cubicBezTo>
                    <a:pt x="191" y="134"/>
                    <a:pt x="0" y="1015"/>
                    <a:pt x="560" y="1408"/>
                  </a:cubicBezTo>
                  <a:cubicBezTo>
                    <a:pt x="701" y="1505"/>
                    <a:pt x="854" y="1549"/>
                    <a:pt x="1002" y="1549"/>
                  </a:cubicBezTo>
                  <a:cubicBezTo>
                    <a:pt x="1453" y="1549"/>
                    <a:pt x="1861" y="1146"/>
                    <a:pt x="1762" y="635"/>
                  </a:cubicBezTo>
                  <a:cubicBezTo>
                    <a:pt x="1699" y="267"/>
                    <a:pt x="1377" y="1"/>
                    <a:pt x="1015"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873" name="Google Shape;7873;p75"/>
            <p:cNvSpPr/>
            <p:nvPr/>
          </p:nvSpPr>
          <p:spPr>
            <a:xfrm>
              <a:off x="1218000" y="3468350"/>
              <a:ext cx="94000" cy="33750"/>
            </a:xfrm>
            <a:custGeom>
              <a:avLst/>
              <a:gdLst/>
              <a:ahLst/>
              <a:cxnLst/>
              <a:rect l="l" t="t" r="r" b="b"/>
              <a:pathLst>
                <a:path w="3760" h="1350" extrusionOk="0">
                  <a:moveTo>
                    <a:pt x="3143" y="1"/>
                  </a:moveTo>
                  <a:cubicBezTo>
                    <a:pt x="3128" y="1"/>
                    <a:pt x="3112" y="2"/>
                    <a:pt x="3096" y="3"/>
                  </a:cubicBezTo>
                  <a:lnTo>
                    <a:pt x="500" y="467"/>
                  </a:lnTo>
                  <a:cubicBezTo>
                    <a:pt x="0" y="619"/>
                    <a:pt x="125" y="1350"/>
                    <a:pt x="631" y="1350"/>
                  </a:cubicBezTo>
                  <a:cubicBezTo>
                    <a:pt x="643" y="1350"/>
                    <a:pt x="655" y="1349"/>
                    <a:pt x="667" y="1348"/>
                  </a:cubicBezTo>
                  <a:lnTo>
                    <a:pt x="3263" y="872"/>
                  </a:lnTo>
                  <a:cubicBezTo>
                    <a:pt x="3759" y="722"/>
                    <a:pt x="3640" y="1"/>
                    <a:pt x="314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874" name="Google Shape;7874;p75"/>
            <p:cNvSpPr/>
            <p:nvPr/>
          </p:nvSpPr>
          <p:spPr>
            <a:xfrm>
              <a:off x="1174550" y="3537175"/>
              <a:ext cx="46600" cy="38650"/>
            </a:xfrm>
            <a:custGeom>
              <a:avLst/>
              <a:gdLst/>
              <a:ahLst/>
              <a:cxnLst/>
              <a:rect l="l" t="t" r="r" b="b"/>
              <a:pathLst>
                <a:path w="1864" h="1546" extrusionOk="0">
                  <a:moveTo>
                    <a:pt x="1013" y="1"/>
                  </a:moveTo>
                  <a:cubicBezTo>
                    <a:pt x="970" y="1"/>
                    <a:pt x="926" y="5"/>
                    <a:pt x="881" y="12"/>
                  </a:cubicBezTo>
                  <a:cubicBezTo>
                    <a:pt x="202" y="131"/>
                    <a:pt x="0" y="1012"/>
                    <a:pt x="572" y="1405"/>
                  </a:cubicBezTo>
                  <a:cubicBezTo>
                    <a:pt x="710" y="1502"/>
                    <a:pt x="861" y="1546"/>
                    <a:pt x="1008" y="1546"/>
                  </a:cubicBezTo>
                  <a:cubicBezTo>
                    <a:pt x="1454" y="1546"/>
                    <a:pt x="1864" y="1145"/>
                    <a:pt x="1774" y="643"/>
                  </a:cubicBezTo>
                  <a:cubicBezTo>
                    <a:pt x="1700" y="260"/>
                    <a:pt x="1378" y="1"/>
                    <a:pt x="101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875" name="Google Shape;7875;p75"/>
            <p:cNvSpPr/>
            <p:nvPr/>
          </p:nvSpPr>
          <p:spPr>
            <a:xfrm>
              <a:off x="1228500" y="3525850"/>
              <a:ext cx="94125" cy="33725"/>
            </a:xfrm>
            <a:custGeom>
              <a:avLst/>
              <a:gdLst/>
              <a:ahLst/>
              <a:cxnLst/>
              <a:rect l="l" t="t" r="r" b="b"/>
              <a:pathLst>
                <a:path w="3765" h="1349" extrusionOk="0">
                  <a:moveTo>
                    <a:pt x="3105" y="1"/>
                  </a:moveTo>
                  <a:lnTo>
                    <a:pt x="509" y="477"/>
                  </a:lnTo>
                  <a:cubicBezTo>
                    <a:pt x="1" y="616"/>
                    <a:pt x="109" y="1348"/>
                    <a:pt x="616" y="1348"/>
                  </a:cubicBezTo>
                  <a:cubicBezTo>
                    <a:pt x="632" y="1348"/>
                    <a:pt x="648" y="1348"/>
                    <a:pt x="664" y="1346"/>
                  </a:cubicBezTo>
                  <a:lnTo>
                    <a:pt x="3259" y="882"/>
                  </a:lnTo>
                  <a:cubicBezTo>
                    <a:pt x="3764" y="744"/>
                    <a:pt x="3650" y="10"/>
                    <a:pt x="3151" y="10"/>
                  </a:cubicBezTo>
                  <a:cubicBezTo>
                    <a:pt x="3132" y="10"/>
                    <a:pt x="3113" y="11"/>
                    <a:pt x="3093" y="13"/>
                  </a:cubicBezTo>
                  <a:lnTo>
                    <a:pt x="3105" y="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876" name="Google Shape;7876;p75"/>
            <p:cNvSpPr/>
            <p:nvPr/>
          </p:nvSpPr>
          <p:spPr>
            <a:xfrm>
              <a:off x="1130200" y="3776850"/>
              <a:ext cx="193200" cy="173725"/>
            </a:xfrm>
            <a:custGeom>
              <a:avLst/>
              <a:gdLst/>
              <a:ahLst/>
              <a:cxnLst/>
              <a:rect l="l" t="t" r="r" b="b"/>
              <a:pathLst>
                <a:path w="7728" h="6949" extrusionOk="0">
                  <a:moveTo>
                    <a:pt x="3940" y="0"/>
                  </a:moveTo>
                  <a:cubicBezTo>
                    <a:pt x="2906" y="0"/>
                    <a:pt x="1888" y="466"/>
                    <a:pt x="1214" y="1331"/>
                  </a:cubicBezTo>
                  <a:lnTo>
                    <a:pt x="6953" y="4963"/>
                  </a:lnTo>
                  <a:cubicBezTo>
                    <a:pt x="7727" y="3391"/>
                    <a:pt x="7239" y="1474"/>
                    <a:pt x="5775" y="534"/>
                  </a:cubicBezTo>
                  <a:cubicBezTo>
                    <a:pt x="5207" y="173"/>
                    <a:pt x="4570" y="0"/>
                    <a:pt x="3940" y="0"/>
                  </a:cubicBezTo>
                  <a:close/>
                  <a:moveTo>
                    <a:pt x="810" y="1974"/>
                  </a:moveTo>
                  <a:lnTo>
                    <a:pt x="810" y="1974"/>
                  </a:lnTo>
                  <a:cubicBezTo>
                    <a:pt x="0" y="3546"/>
                    <a:pt x="524" y="5475"/>
                    <a:pt x="2012" y="6415"/>
                  </a:cubicBezTo>
                  <a:cubicBezTo>
                    <a:pt x="2579" y="6775"/>
                    <a:pt x="3212" y="6948"/>
                    <a:pt x="3839" y="6948"/>
                  </a:cubicBezTo>
                  <a:cubicBezTo>
                    <a:pt x="4870" y="6948"/>
                    <a:pt x="5882" y="6480"/>
                    <a:pt x="6548" y="5606"/>
                  </a:cubicBezTo>
                  <a:lnTo>
                    <a:pt x="810" y="1974"/>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877" name="Google Shape;7877;p75"/>
            <p:cNvSpPr/>
            <p:nvPr/>
          </p:nvSpPr>
          <p:spPr>
            <a:xfrm>
              <a:off x="1493625" y="3402925"/>
              <a:ext cx="152125" cy="141100"/>
            </a:xfrm>
            <a:custGeom>
              <a:avLst/>
              <a:gdLst/>
              <a:ahLst/>
              <a:cxnLst/>
              <a:rect l="l" t="t" r="r" b="b"/>
              <a:pathLst>
                <a:path w="6085" h="5644" extrusionOk="0">
                  <a:moveTo>
                    <a:pt x="3608" y="1"/>
                  </a:moveTo>
                  <a:lnTo>
                    <a:pt x="1215" y="1632"/>
                  </a:lnTo>
                  <a:cubicBezTo>
                    <a:pt x="251" y="2287"/>
                    <a:pt x="1" y="3596"/>
                    <a:pt x="655" y="4561"/>
                  </a:cubicBezTo>
                  <a:lnTo>
                    <a:pt x="763" y="4727"/>
                  </a:lnTo>
                  <a:cubicBezTo>
                    <a:pt x="1172" y="5323"/>
                    <a:pt x="1837" y="5644"/>
                    <a:pt x="2514" y="5644"/>
                  </a:cubicBezTo>
                  <a:cubicBezTo>
                    <a:pt x="2920" y="5644"/>
                    <a:pt x="3330" y="5528"/>
                    <a:pt x="3692" y="5287"/>
                  </a:cubicBezTo>
                  <a:lnTo>
                    <a:pt x="6085" y="3656"/>
                  </a:lnTo>
                  <a:lnTo>
                    <a:pt x="3608" y="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878" name="Google Shape;7878;p75"/>
            <p:cNvSpPr/>
            <p:nvPr/>
          </p:nvSpPr>
          <p:spPr>
            <a:xfrm>
              <a:off x="1596625" y="3344700"/>
              <a:ext cx="151825" cy="141000"/>
            </a:xfrm>
            <a:custGeom>
              <a:avLst/>
              <a:gdLst/>
              <a:ahLst/>
              <a:cxnLst/>
              <a:rect l="l" t="t" r="r" b="b"/>
              <a:pathLst>
                <a:path w="6073" h="5640" extrusionOk="0">
                  <a:moveTo>
                    <a:pt x="3568" y="0"/>
                  </a:moveTo>
                  <a:cubicBezTo>
                    <a:pt x="3162" y="0"/>
                    <a:pt x="2752" y="118"/>
                    <a:pt x="2393" y="365"/>
                  </a:cubicBezTo>
                  <a:lnTo>
                    <a:pt x="0" y="1996"/>
                  </a:lnTo>
                  <a:lnTo>
                    <a:pt x="2477" y="5640"/>
                  </a:lnTo>
                  <a:lnTo>
                    <a:pt x="4870" y="4008"/>
                  </a:lnTo>
                  <a:cubicBezTo>
                    <a:pt x="5822" y="3354"/>
                    <a:pt x="6072" y="2044"/>
                    <a:pt x="5417" y="1091"/>
                  </a:cubicBezTo>
                  <a:lnTo>
                    <a:pt x="5310" y="925"/>
                  </a:lnTo>
                  <a:cubicBezTo>
                    <a:pt x="4902" y="324"/>
                    <a:pt x="4240" y="0"/>
                    <a:pt x="3568"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879" name="Google Shape;7879;p75"/>
            <p:cNvSpPr/>
            <p:nvPr/>
          </p:nvSpPr>
          <p:spPr>
            <a:xfrm>
              <a:off x="1449275" y="3693975"/>
              <a:ext cx="267925" cy="267150"/>
            </a:xfrm>
            <a:custGeom>
              <a:avLst/>
              <a:gdLst/>
              <a:ahLst/>
              <a:cxnLst/>
              <a:rect l="l" t="t" r="r" b="b"/>
              <a:pathLst>
                <a:path w="10717" h="10686" extrusionOk="0">
                  <a:moveTo>
                    <a:pt x="5017" y="0"/>
                  </a:moveTo>
                  <a:cubicBezTo>
                    <a:pt x="4831" y="0"/>
                    <a:pt x="4666" y="137"/>
                    <a:pt x="4644" y="324"/>
                  </a:cubicBezTo>
                  <a:lnTo>
                    <a:pt x="4180" y="3813"/>
                  </a:lnTo>
                  <a:lnTo>
                    <a:pt x="703" y="3349"/>
                  </a:lnTo>
                  <a:cubicBezTo>
                    <a:pt x="688" y="3347"/>
                    <a:pt x="673" y="3346"/>
                    <a:pt x="659" y="3346"/>
                  </a:cubicBezTo>
                  <a:cubicBezTo>
                    <a:pt x="474" y="3346"/>
                    <a:pt x="308" y="3482"/>
                    <a:pt x="286" y="3670"/>
                  </a:cubicBezTo>
                  <a:lnTo>
                    <a:pt x="24" y="5647"/>
                  </a:lnTo>
                  <a:cubicBezTo>
                    <a:pt x="1" y="5849"/>
                    <a:pt x="143" y="6028"/>
                    <a:pt x="346" y="6063"/>
                  </a:cubicBezTo>
                  <a:lnTo>
                    <a:pt x="3822" y="6528"/>
                  </a:lnTo>
                  <a:lnTo>
                    <a:pt x="3370" y="10004"/>
                  </a:lnTo>
                  <a:cubicBezTo>
                    <a:pt x="3334" y="10207"/>
                    <a:pt x="3477" y="10397"/>
                    <a:pt x="3691" y="10421"/>
                  </a:cubicBezTo>
                  <a:lnTo>
                    <a:pt x="5656" y="10683"/>
                  </a:lnTo>
                  <a:cubicBezTo>
                    <a:pt x="5671" y="10685"/>
                    <a:pt x="5686" y="10685"/>
                    <a:pt x="5700" y="10685"/>
                  </a:cubicBezTo>
                  <a:cubicBezTo>
                    <a:pt x="5885" y="10685"/>
                    <a:pt x="6051" y="10549"/>
                    <a:pt x="6073" y="10361"/>
                  </a:cubicBezTo>
                  <a:lnTo>
                    <a:pt x="6537" y="6873"/>
                  </a:lnTo>
                  <a:lnTo>
                    <a:pt x="10014" y="7337"/>
                  </a:lnTo>
                  <a:cubicBezTo>
                    <a:pt x="10028" y="7339"/>
                    <a:pt x="10043" y="7340"/>
                    <a:pt x="10058" y="7340"/>
                  </a:cubicBezTo>
                  <a:cubicBezTo>
                    <a:pt x="10243" y="7340"/>
                    <a:pt x="10408" y="7203"/>
                    <a:pt x="10430" y="7016"/>
                  </a:cubicBezTo>
                  <a:lnTo>
                    <a:pt x="10692" y="5039"/>
                  </a:lnTo>
                  <a:cubicBezTo>
                    <a:pt x="10716" y="4837"/>
                    <a:pt x="10573" y="4646"/>
                    <a:pt x="10371" y="4623"/>
                  </a:cubicBezTo>
                  <a:lnTo>
                    <a:pt x="6894" y="4170"/>
                  </a:lnTo>
                  <a:lnTo>
                    <a:pt x="7347" y="682"/>
                  </a:lnTo>
                  <a:cubicBezTo>
                    <a:pt x="7382" y="479"/>
                    <a:pt x="7240" y="289"/>
                    <a:pt x="7025" y="265"/>
                  </a:cubicBezTo>
                  <a:lnTo>
                    <a:pt x="5061" y="3"/>
                  </a:lnTo>
                  <a:cubicBezTo>
                    <a:pt x="5046" y="1"/>
                    <a:pt x="5031" y="0"/>
                    <a:pt x="5017"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880" name="Google Shape;7880;p75"/>
            <p:cNvSpPr/>
            <p:nvPr/>
          </p:nvSpPr>
          <p:spPr>
            <a:xfrm>
              <a:off x="1106075" y="4098125"/>
              <a:ext cx="271200" cy="338025"/>
            </a:xfrm>
            <a:custGeom>
              <a:avLst/>
              <a:gdLst/>
              <a:ahLst/>
              <a:cxnLst/>
              <a:rect l="l" t="t" r="r" b="b"/>
              <a:pathLst>
                <a:path w="10848" h="13521" extrusionOk="0">
                  <a:moveTo>
                    <a:pt x="4159" y="435"/>
                  </a:moveTo>
                  <a:cubicBezTo>
                    <a:pt x="4446" y="435"/>
                    <a:pt x="4730" y="608"/>
                    <a:pt x="4787" y="994"/>
                  </a:cubicBezTo>
                  <a:cubicBezTo>
                    <a:pt x="4811" y="1184"/>
                    <a:pt x="4763" y="1387"/>
                    <a:pt x="4632" y="1542"/>
                  </a:cubicBezTo>
                  <a:lnTo>
                    <a:pt x="3846" y="1684"/>
                  </a:lnTo>
                  <a:cubicBezTo>
                    <a:pt x="3668" y="1589"/>
                    <a:pt x="3549" y="1434"/>
                    <a:pt x="3513" y="1244"/>
                  </a:cubicBezTo>
                  <a:lnTo>
                    <a:pt x="3513" y="1232"/>
                  </a:lnTo>
                  <a:cubicBezTo>
                    <a:pt x="3398" y="732"/>
                    <a:pt x="3782" y="435"/>
                    <a:pt x="4159" y="435"/>
                  </a:cubicBezTo>
                  <a:close/>
                  <a:moveTo>
                    <a:pt x="7880" y="2746"/>
                  </a:moveTo>
                  <a:cubicBezTo>
                    <a:pt x="8137" y="2746"/>
                    <a:pt x="8364" y="2934"/>
                    <a:pt x="8406" y="3196"/>
                  </a:cubicBezTo>
                  <a:lnTo>
                    <a:pt x="9788" y="10757"/>
                  </a:lnTo>
                  <a:cubicBezTo>
                    <a:pt x="9835" y="11055"/>
                    <a:pt x="9645" y="11340"/>
                    <a:pt x="9347" y="11400"/>
                  </a:cubicBezTo>
                  <a:lnTo>
                    <a:pt x="3084" y="12543"/>
                  </a:lnTo>
                  <a:cubicBezTo>
                    <a:pt x="3054" y="12548"/>
                    <a:pt x="3023" y="12550"/>
                    <a:pt x="2993" y="12550"/>
                  </a:cubicBezTo>
                  <a:cubicBezTo>
                    <a:pt x="2730" y="12550"/>
                    <a:pt x="2496" y="12369"/>
                    <a:pt x="2453" y="12102"/>
                  </a:cubicBezTo>
                  <a:lnTo>
                    <a:pt x="1072" y="4530"/>
                  </a:lnTo>
                  <a:cubicBezTo>
                    <a:pt x="1013" y="4232"/>
                    <a:pt x="1215" y="3947"/>
                    <a:pt x="1513" y="3899"/>
                  </a:cubicBezTo>
                  <a:lnTo>
                    <a:pt x="2263" y="3768"/>
                  </a:lnTo>
                  <a:cubicBezTo>
                    <a:pt x="2294" y="3968"/>
                    <a:pt x="2475" y="4121"/>
                    <a:pt x="2681" y="4121"/>
                  </a:cubicBezTo>
                  <a:cubicBezTo>
                    <a:pt x="2708" y="4121"/>
                    <a:pt x="2735" y="4119"/>
                    <a:pt x="2763" y="4113"/>
                  </a:cubicBezTo>
                  <a:lnTo>
                    <a:pt x="6680" y="3399"/>
                  </a:lnTo>
                  <a:cubicBezTo>
                    <a:pt x="6906" y="3351"/>
                    <a:pt x="7073" y="3125"/>
                    <a:pt x="7025" y="2887"/>
                  </a:cubicBezTo>
                  <a:lnTo>
                    <a:pt x="7775" y="2756"/>
                  </a:lnTo>
                  <a:cubicBezTo>
                    <a:pt x="7811" y="2749"/>
                    <a:pt x="7846" y="2746"/>
                    <a:pt x="7880" y="2746"/>
                  </a:cubicBezTo>
                  <a:close/>
                  <a:moveTo>
                    <a:pt x="4137" y="0"/>
                  </a:moveTo>
                  <a:cubicBezTo>
                    <a:pt x="4073" y="0"/>
                    <a:pt x="4007" y="6"/>
                    <a:pt x="3942" y="18"/>
                  </a:cubicBezTo>
                  <a:cubicBezTo>
                    <a:pt x="3346" y="125"/>
                    <a:pt x="2953" y="708"/>
                    <a:pt x="3072" y="1303"/>
                  </a:cubicBezTo>
                  <a:cubicBezTo>
                    <a:pt x="3108" y="1482"/>
                    <a:pt x="3180" y="1637"/>
                    <a:pt x="3287" y="1780"/>
                  </a:cubicBezTo>
                  <a:lnTo>
                    <a:pt x="2513" y="1923"/>
                  </a:lnTo>
                  <a:cubicBezTo>
                    <a:pt x="2203" y="1982"/>
                    <a:pt x="1989" y="2292"/>
                    <a:pt x="2049" y="2601"/>
                  </a:cubicBezTo>
                  <a:lnTo>
                    <a:pt x="2096" y="2887"/>
                  </a:lnTo>
                  <a:lnTo>
                    <a:pt x="810" y="3125"/>
                  </a:lnTo>
                  <a:cubicBezTo>
                    <a:pt x="322" y="3208"/>
                    <a:pt x="1" y="3673"/>
                    <a:pt x="96" y="4161"/>
                  </a:cubicBezTo>
                  <a:lnTo>
                    <a:pt x="1668" y="12793"/>
                  </a:lnTo>
                  <a:cubicBezTo>
                    <a:pt x="1742" y="13218"/>
                    <a:pt x="2121" y="13520"/>
                    <a:pt x="2549" y="13520"/>
                  </a:cubicBezTo>
                  <a:cubicBezTo>
                    <a:pt x="2600" y="13520"/>
                    <a:pt x="2651" y="13516"/>
                    <a:pt x="2703" y="13507"/>
                  </a:cubicBezTo>
                  <a:lnTo>
                    <a:pt x="10038" y="12162"/>
                  </a:lnTo>
                  <a:cubicBezTo>
                    <a:pt x="10526" y="12079"/>
                    <a:pt x="10847" y="11602"/>
                    <a:pt x="10752" y="11126"/>
                  </a:cubicBezTo>
                  <a:lnTo>
                    <a:pt x="9180" y="2494"/>
                  </a:lnTo>
                  <a:cubicBezTo>
                    <a:pt x="9107" y="2064"/>
                    <a:pt x="8728" y="1763"/>
                    <a:pt x="8313" y="1763"/>
                  </a:cubicBezTo>
                  <a:cubicBezTo>
                    <a:pt x="8257" y="1763"/>
                    <a:pt x="8201" y="1768"/>
                    <a:pt x="8145" y="1780"/>
                  </a:cubicBezTo>
                  <a:lnTo>
                    <a:pt x="6859" y="2018"/>
                  </a:lnTo>
                  <a:lnTo>
                    <a:pt x="6811" y="1732"/>
                  </a:lnTo>
                  <a:cubicBezTo>
                    <a:pt x="6757" y="1451"/>
                    <a:pt x="6498" y="1249"/>
                    <a:pt x="6219" y="1249"/>
                  </a:cubicBezTo>
                  <a:cubicBezTo>
                    <a:pt x="6190" y="1249"/>
                    <a:pt x="6161" y="1251"/>
                    <a:pt x="6132" y="1256"/>
                  </a:cubicBezTo>
                  <a:lnTo>
                    <a:pt x="5180" y="1434"/>
                  </a:lnTo>
                  <a:cubicBezTo>
                    <a:pt x="5239" y="1268"/>
                    <a:pt x="5251" y="1089"/>
                    <a:pt x="5216" y="910"/>
                  </a:cubicBezTo>
                  <a:cubicBezTo>
                    <a:pt x="5131" y="380"/>
                    <a:pt x="4667" y="0"/>
                    <a:pt x="4137"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881" name="Google Shape;7881;p75"/>
            <p:cNvSpPr/>
            <p:nvPr/>
          </p:nvSpPr>
          <p:spPr>
            <a:xfrm>
              <a:off x="1154300" y="4220000"/>
              <a:ext cx="46550" cy="38650"/>
            </a:xfrm>
            <a:custGeom>
              <a:avLst/>
              <a:gdLst/>
              <a:ahLst/>
              <a:cxnLst/>
              <a:rect l="l" t="t" r="r" b="b"/>
              <a:pathLst>
                <a:path w="1862" h="1546" extrusionOk="0">
                  <a:moveTo>
                    <a:pt x="1002" y="1"/>
                  </a:moveTo>
                  <a:cubicBezTo>
                    <a:pt x="958" y="1"/>
                    <a:pt x="914" y="5"/>
                    <a:pt x="870" y="12"/>
                  </a:cubicBezTo>
                  <a:cubicBezTo>
                    <a:pt x="191" y="131"/>
                    <a:pt x="0" y="1012"/>
                    <a:pt x="572" y="1405"/>
                  </a:cubicBezTo>
                  <a:cubicBezTo>
                    <a:pt x="710" y="1502"/>
                    <a:pt x="861" y="1545"/>
                    <a:pt x="1007" y="1545"/>
                  </a:cubicBezTo>
                  <a:cubicBezTo>
                    <a:pt x="1453" y="1545"/>
                    <a:pt x="1861" y="1142"/>
                    <a:pt x="1763" y="631"/>
                  </a:cubicBezTo>
                  <a:cubicBezTo>
                    <a:pt x="1699" y="259"/>
                    <a:pt x="1369"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882" name="Google Shape;7882;p75"/>
            <p:cNvSpPr/>
            <p:nvPr/>
          </p:nvSpPr>
          <p:spPr>
            <a:xfrm>
              <a:off x="1207225" y="4208650"/>
              <a:ext cx="96400" cy="33625"/>
            </a:xfrm>
            <a:custGeom>
              <a:avLst/>
              <a:gdLst/>
              <a:ahLst/>
              <a:cxnLst/>
              <a:rect l="l" t="t" r="r" b="b"/>
              <a:pathLst>
                <a:path w="3856" h="1345" extrusionOk="0">
                  <a:moveTo>
                    <a:pt x="3258" y="1"/>
                  </a:moveTo>
                  <a:cubicBezTo>
                    <a:pt x="3223" y="1"/>
                    <a:pt x="3185" y="5"/>
                    <a:pt x="3146" y="14"/>
                  </a:cubicBezTo>
                  <a:lnTo>
                    <a:pt x="3134" y="14"/>
                  </a:lnTo>
                  <a:lnTo>
                    <a:pt x="539" y="478"/>
                  </a:lnTo>
                  <a:cubicBezTo>
                    <a:pt x="1" y="579"/>
                    <a:pt x="106" y="1345"/>
                    <a:pt x="607" y="1345"/>
                  </a:cubicBezTo>
                  <a:cubicBezTo>
                    <a:pt x="638" y="1345"/>
                    <a:pt x="671" y="1342"/>
                    <a:pt x="705" y="1335"/>
                  </a:cubicBezTo>
                  <a:lnTo>
                    <a:pt x="3289" y="871"/>
                  </a:lnTo>
                  <a:cubicBezTo>
                    <a:pt x="3855" y="793"/>
                    <a:pt x="3748" y="1"/>
                    <a:pt x="325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883" name="Google Shape;7883;p75"/>
            <p:cNvSpPr/>
            <p:nvPr/>
          </p:nvSpPr>
          <p:spPr>
            <a:xfrm>
              <a:off x="1164125" y="4273875"/>
              <a:ext cx="46550" cy="38650"/>
            </a:xfrm>
            <a:custGeom>
              <a:avLst/>
              <a:gdLst/>
              <a:ahLst/>
              <a:cxnLst/>
              <a:rect l="l" t="t" r="r" b="b"/>
              <a:pathLst>
                <a:path w="1862" h="1546" extrusionOk="0">
                  <a:moveTo>
                    <a:pt x="1002" y="1"/>
                  </a:moveTo>
                  <a:cubicBezTo>
                    <a:pt x="958" y="1"/>
                    <a:pt x="914" y="5"/>
                    <a:pt x="870" y="12"/>
                  </a:cubicBezTo>
                  <a:cubicBezTo>
                    <a:pt x="191" y="131"/>
                    <a:pt x="0" y="1012"/>
                    <a:pt x="560" y="1405"/>
                  </a:cubicBezTo>
                  <a:cubicBezTo>
                    <a:pt x="701" y="1502"/>
                    <a:pt x="854" y="1546"/>
                    <a:pt x="1002" y="1546"/>
                  </a:cubicBezTo>
                  <a:cubicBezTo>
                    <a:pt x="1453" y="1546"/>
                    <a:pt x="1861" y="1142"/>
                    <a:pt x="1762" y="631"/>
                  </a:cubicBezTo>
                  <a:cubicBezTo>
                    <a:pt x="1699" y="259"/>
                    <a:pt x="1369"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884" name="Google Shape;7884;p75"/>
            <p:cNvSpPr/>
            <p:nvPr/>
          </p:nvSpPr>
          <p:spPr>
            <a:xfrm>
              <a:off x="1218000" y="4262500"/>
              <a:ext cx="94000" cy="33750"/>
            </a:xfrm>
            <a:custGeom>
              <a:avLst/>
              <a:gdLst/>
              <a:ahLst/>
              <a:cxnLst/>
              <a:rect l="l" t="t" r="r" b="b"/>
              <a:pathLst>
                <a:path w="3760" h="1350" extrusionOk="0">
                  <a:moveTo>
                    <a:pt x="3143" y="1"/>
                  </a:moveTo>
                  <a:cubicBezTo>
                    <a:pt x="3128" y="1"/>
                    <a:pt x="3112" y="1"/>
                    <a:pt x="3096" y="3"/>
                  </a:cubicBezTo>
                  <a:lnTo>
                    <a:pt x="500" y="467"/>
                  </a:lnTo>
                  <a:cubicBezTo>
                    <a:pt x="0" y="618"/>
                    <a:pt x="125" y="1349"/>
                    <a:pt x="631" y="1349"/>
                  </a:cubicBezTo>
                  <a:cubicBezTo>
                    <a:pt x="643" y="1349"/>
                    <a:pt x="655" y="1349"/>
                    <a:pt x="667" y="1348"/>
                  </a:cubicBezTo>
                  <a:lnTo>
                    <a:pt x="3263" y="872"/>
                  </a:lnTo>
                  <a:cubicBezTo>
                    <a:pt x="3759" y="722"/>
                    <a:pt x="3640" y="1"/>
                    <a:pt x="314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885" name="Google Shape;7885;p75"/>
            <p:cNvSpPr/>
            <p:nvPr/>
          </p:nvSpPr>
          <p:spPr>
            <a:xfrm>
              <a:off x="1174550" y="4331350"/>
              <a:ext cx="46600" cy="38925"/>
            </a:xfrm>
            <a:custGeom>
              <a:avLst/>
              <a:gdLst/>
              <a:ahLst/>
              <a:cxnLst/>
              <a:rect l="l" t="t" r="r" b="b"/>
              <a:pathLst>
                <a:path w="1864" h="1557" extrusionOk="0">
                  <a:moveTo>
                    <a:pt x="1009" y="0"/>
                  </a:moveTo>
                  <a:cubicBezTo>
                    <a:pt x="967" y="0"/>
                    <a:pt x="924" y="4"/>
                    <a:pt x="881" y="11"/>
                  </a:cubicBezTo>
                  <a:cubicBezTo>
                    <a:pt x="202" y="130"/>
                    <a:pt x="0" y="1011"/>
                    <a:pt x="572" y="1416"/>
                  </a:cubicBezTo>
                  <a:cubicBezTo>
                    <a:pt x="710" y="1513"/>
                    <a:pt x="860" y="1556"/>
                    <a:pt x="1007" y="1556"/>
                  </a:cubicBezTo>
                  <a:cubicBezTo>
                    <a:pt x="1454" y="1556"/>
                    <a:pt x="1864" y="1153"/>
                    <a:pt x="1774" y="642"/>
                  </a:cubicBezTo>
                  <a:cubicBezTo>
                    <a:pt x="1699" y="268"/>
                    <a:pt x="1376" y="0"/>
                    <a:pt x="1009"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886" name="Google Shape;7886;p75"/>
            <p:cNvSpPr/>
            <p:nvPr/>
          </p:nvSpPr>
          <p:spPr>
            <a:xfrm>
              <a:off x="1228100" y="4319925"/>
              <a:ext cx="94800" cy="33850"/>
            </a:xfrm>
            <a:custGeom>
              <a:avLst/>
              <a:gdLst/>
              <a:ahLst/>
              <a:cxnLst/>
              <a:rect l="l" t="t" r="r" b="b"/>
              <a:pathLst>
                <a:path w="3792" h="1354" extrusionOk="0">
                  <a:moveTo>
                    <a:pt x="3178" y="1"/>
                  </a:moveTo>
                  <a:cubicBezTo>
                    <a:pt x="3159" y="1"/>
                    <a:pt x="3140" y="2"/>
                    <a:pt x="3121" y="4"/>
                  </a:cubicBezTo>
                  <a:lnTo>
                    <a:pt x="525" y="480"/>
                  </a:lnTo>
                  <a:cubicBezTo>
                    <a:pt x="0" y="605"/>
                    <a:pt x="120" y="1354"/>
                    <a:pt x="613" y="1354"/>
                  </a:cubicBezTo>
                  <a:cubicBezTo>
                    <a:pt x="634" y="1354"/>
                    <a:pt x="657" y="1352"/>
                    <a:pt x="680" y="1349"/>
                  </a:cubicBezTo>
                  <a:lnTo>
                    <a:pt x="3275" y="885"/>
                  </a:lnTo>
                  <a:cubicBezTo>
                    <a:pt x="3792" y="747"/>
                    <a:pt x="3678" y="1"/>
                    <a:pt x="317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887" name="Google Shape;7887;p75"/>
            <p:cNvSpPr/>
            <p:nvPr/>
          </p:nvSpPr>
          <p:spPr>
            <a:xfrm>
              <a:off x="1130200" y="4570700"/>
              <a:ext cx="194075" cy="174025"/>
            </a:xfrm>
            <a:custGeom>
              <a:avLst/>
              <a:gdLst/>
              <a:ahLst/>
              <a:cxnLst/>
              <a:rect l="l" t="t" r="r" b="b"/>
              <a:pathLst>
                <a:path w="7763" h="6961" extrusionOk="0">
                  <a:moveTo>
                    <a:pt x="3924" y="1"/>
                  </a:moveTo>
                  <a:cubicBezTo>
                    <a:pt x="2893" y="1"/>
                    <a:pt x="1881" y="469"/>
                    <a:pt x="1214" y="1343"/>
                  </a:cubicBezTo>
                  <a:lnTo>
                    <a:pt x="6953" y="4975"/>
                  </a:lnTo>
                  <a:cubicBezTo>
                    <a:pt x="7763" y="3403"/>
                    <a:pt x="7239" y="1474"/>
                    <a:pt x="5751" y="534"/>
                  </a:cubicBezTo>
                  <a:cubicBezTo>
                    <a:pt x="5184" y="174"/>
                    <a:pt x="4551" y="1"/>
                    <a:pt x="3924" y="1"/>
                  </a:cubicBezTo>
                  <a:close/>
                  <a:moveTo>
                    <a:pt x="810" y="1986"/>
                  </a:moveTo>
                  <a:lnTo>
                    <a:pt x="810" y="1986"/>
                  </a:lnTo>
                  <a:cubicBezTo>
                    <a:pt x="0" y="3558"/>
                    <a:pt x="524" y="5487"/>
                    <a:pt x="2012" y="6427"/>
                  </a:cubicBezTo>
                  <a:cubicBezTo>
                    <a:pt x="2579" y="6787"/>
                    <a:pt x="3212" y="6960"/>
                    <a:pt x="3839" y="6960"/>
                  </a:cubicBezTo>
                  <a:cubicBezTo>
                    <a:pt x="4870" y="6960"/>
                    <a:pt x="5882" y="6492"/>
                    <a:pt x="6548" y="5618"/>
                  </a:cubicBezTo>
                  <a:lnTo>
                    <a:pt x="810" y="1986"/>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888" name="Google Shape;7888;p75"/>
            <p:cNvSpPr/>
            <p:nvPr/>
          </p:nvSpPr>
          <p:spPr>
            <a:xfrm>
              <a:off x="1493625" y="4197375"/>
              <a:ext cx="152125" cy="141000"/>
            </a:xfrm>
            <a:custGeom>
              <a:avLst/>
              <a:gdLst/>
              <a:ahLst/>
              <a:cxnLst/>
              <a:rect l="l" t="t" r="r" b="b"/>
              <a:pathLst>
                <a:path w="6085" h="5640" extrusionOk="0">
                  <a:moveTo>
                    <a:pt x="3608" y="0"/>
                  </a:moveTo>
                  <a:lnTo>
                    <a:pt x="1215" y="1632"/>
                  </a:lnTo>
                  <a:cubicBezTo>
                    <a:pt x="251" y="2286"/>
                    <a:pt x="1" y="3596"/>
                    <a:pt x="655" y="4560"/>
                  </a:cubicBezTo>
                  <a:lnTo>
                    <a:pt x="763" y="4715"/>
                  </a:lnTo>
                  <a:cubicBezTo>
                    <a:pt x="1171" y="5316"/>
                    <a:pt x="1833" y="5640"/>
                    <a:pt x="2508" y="5640"/>
                  </a:cubicBezTo>
                  <a:cubicBezTo>
                    <a:pt x="2916" y="5640"/>
                    <a:pt x="3328" y="5522"/>
                    <a:pt x="3692" y="5275"/>
                  </a:cubicBezTo>
                  <a:lnTo>
                    <a:pt x="6085" y="3644"/>
                  </a:lnTo>
                  <a:lnTo>
                    <a:pt x="3608" y="0"/>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889" name="Google Shape;7889;p75"/>
            <p:cNvSpPr/>
            <p:nvPr/>
          </p:nvSpPr>
          <p:spPr>
            <a:xfrm>
              <a:off x="1596625" y="4138825"/>
              <a:ext cx="151825" cy="141025"/>
            </a:xfrm>
            <a:custGeom>
              <a:avLst/>
              <a:gdLst/>
              <a:ahLst/>
              <a:cxnLst/>
              <a:rect l="l" t="t" r="r" b="b"/>
              <a:pathLst>
                <a:path w="6073" h="5641" extrusionOk="0">
                  <a:moveTo>
                    <a:pt x="3568" y="1"/>
                  </a:moveTo>
                  <a:cubicBezTo>
                    <a:pt x="3162" y="1"/>
                    <a:pt x="2752" y="119"/>
                    <a:pt x="2393" y="366"/>
                  </a:cubicBezTo>
                  <a:lnTo>
                    <a:pt x="0" y="1997"/>
                  </a:lnTo>
                  <a:lnTo>
                    <a:pt x="2477" y="5640"/>
                  </a:lnTo>
                  <a:lnTo>
                    <a:pt x="4870" y="4009"/>
                  </a:lnTo>
                  <a:cubicBezTo>
                    <a:pt x="5822" y="3354"/>
                    <a:pt x="6072" y="2045"/>
                    <a:pt x="5417" y="1092"/>
                  </a:cubicBezTo>
                  <a:lnTo>
                    <a:pt x="5310" y="926"/>
                  </a:lnTo>
                  <a:cubicBezTo>
                    <a:pt x="4902" y="325"/>
                    <a:pt x="4240" y="1"/>
                    <a:pt x="356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890" name="Google Shape;7890;p75"/>
            <p:cNvSpPr/>
            <p:nvPr/>
          </p:nvSpPr>
          <p:spPr>
            <a:xfrm>
              <a:off x="1449275" y="4488350"/>
              <a:ext cx="267925" cy="266925"/>
            </a:xfrm>
            <a:custGeom>
              <a:avLst/>
              <a:gdLst/>
              <a:ahLst/>
              <a:cxnLst/>
              <a:rect l="l" t="t" r="r" b="b"/>
              <a:pathLst>
                <a:path w="10717" h="10677" extrusionOk="0">
                  <a:moveTo>
                    <a:pt x="4999" y="0"/>
                  </a:moveTo>
                  <a:cubicBezTo>
                    <a:pt x="4821" y="0"/>
                    <a:pt x="4665" y="135"/>
                    <a:pt x="4644" y="327"/>
                  </a:cubicBezTo>
                  <a:lnTo>
                    <a:pt x="4180" y="3804"/>
                  </a:lnTo>
                  <a:lnTo>
                    <a:pt x="703" y="3339"/>
                  </a:lnTo>
                  <a:cubicBezTo>
                    <a:pt x="688" y="3338"/>
                    <a:pt x="673" y="3337"/>
                    <a:pt x="659" y="3337"/>
                  </a:cubicBezTo>
                  <a:cubicBezTo>
                    <a:pt x="474" y="3337"/>
                    <a:pt x="308" y="3473"/>
                    <a:pt x="286" y="3661"/>
                  </a:cubicBezTo>
                  <a:lnTo>
                    <a:pt x="24" y="5637"/>
                  </a:lnTo>
                  <a:cubicBezTo>
                    <a:pt x="1" y="5840"/>
                    <a:pt x="143" y="6030"/>
                    <a:pt x="346" y="6054"/>
                  </a:cubicBezTo>
                  <a:lnTo>
                    <a:pt x="3822" y="6518"/>
                  </a:lnTo>
                  <a:lnTo>
                    <a:pt x="3370" y="9995"/>
                  </a:lnTo>
                  <a:cubicBezTo>
                    <a:pt x="3334" y="10197"/>
                    <a:pt x="3477" y="10388"/>
                    <a:pt x="3691" y="10412"/>
                  </a:cubicBezTo>
                  <a:lnTo>
                    <a:pt x="5656" y="10674"/>
                  </a:lnTo>
                  <a:cubicBezTo>
                    <a:pt x="5671" y="10675"/>
                    <a:pt x="5686" y="10676"/>
                    <a:pt x="5700" y="10676"/>
                  </a:cubicBezTo>
                  <a:cubicBezTo>
                    <a:pt x="5885" y="10676"/>
                    <a:pt x="6051" y="10540"/>
                    <a:pt x="6073" y="10352"/>
                  </a:cubicBezTo>
                  <a:lnTo>
                    <a:pt x="6537" y="6876"/>
                  </a:lnTo>
                  <a:lnTo>
                    <a:pt x="10014" y="7328"/>
                  </a:lnTo>
                  <a:cubicBezTo>
                    <a:pt x="10033" y="7331"/>
                    <a:pt x="10053" y="7333"/>
                    <a:pt x="10072" y="7333"/>
                  </a:cubicBezTo>
                  <a:cubicBezTo>
                    <a:pt x="10252" y="7333"/>
                    <a:pt x="10409" y="7189"/>
                    <a:pt x="10430" y="7007"/>
                  </a:cubicBezTo>
                  <a:lnTo>
                    <a:pt x="10692" y="5042"/>
                  </a:lnTo>
                  <a:cubicBezTo>
                    <a:pt x="10716" y="4828"/>
                    <a:pt x="10573" y="4649"/>
                    <a:pt x="10371" y="4613"/>
                  </a:cubicBezTo>
                  <a:lnTo>
                    <a:pt x="6894" y="4161"/>
                  </a:lnTo>
                  <a:lnTo>
                    <a:pt x="7347" y="684"/>
                  </a:lnTo>
                  <a:cubicBezTo>
                    <a:pt x="7382" y="470"/>
                    <a:pt x="7240" y="291"/>
                    <a:pt x="7025" y="256"/>
                  </a:cubicBezTo>
                  <a:lnTo>
                    <a:pt x="5061" y="6"/>
                  </a:lnTo>
                  <a:cubicBezTo>
                    <a:pt x="5040" y="2"/>
                    <a:pt x="5019" y="0"/>
                    <a:pt x="4999"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891" name="Google Shape;7891;p75"/>
            <p:cNvSpPr/>
            <p:nvPr/>
          </p:nvSpPr>
          <p:spPr>
            <a:xfrm>
              <a:off x="311925" y="921825"/>
              <a:ext cx="271200" cy="337225"/>
            </a:xfrm>
            <a:custGeom>
              <a:avLst/>
              <a:gdLst/>
              <a:ahLst/>
              <a:cxnLst/>
              <a:rect l="l" t="t" r="r" b="b"/>
              <a:pathLst>
                <a:path w="10848" h="13489" extrusionOk="0">
                  <a:moveTo>
                    <a:pt x="4152" y="412"/>
                  </a:moveTo>
                  <a:cubicBezTo>
                    <a:pt x="4441" y="412"/>
                    <a:pt x="4724" y="584"/>
                    <a:pt x="4775" y="971"/>
                  </a:cubicBezTo>
                  <a:cubicBezTo>
                    <a:pt x="4811" y="1173"/>
                    <a:pt x="4751" y="1364"/>
                    <a:pt x="4632" y="1518"/>
                  </a:cubicBezTo>
                  <a:lnTo>
                    <a:pt x="3835" y="1661"/>
                  </a:lnTo>
                  <a:cubicBezTo>
                    <a:pt x="3668" y="1566"/>
                    <a:pt x="3549" y="1399"/>
                    <a:pt x="3501" y="1209"/>
                  </a:cubicBezTo>
                  <a:cubicBezTo>
                    <a:pt x="3386" y="709"/>
                    <a:pt x="3774" y="412"/>
                    <a:pt x="4152" y="412"/>
                  </a:cubicBezTo>
                  <a:close/>
                  <a:moveTo>
                    <a:pt x="7855" y="2726"/>
                  </a:moveTo>
                  <a:cubicBezTo>
                    <a:pt x="8117" y="2726"/>
                    <a:pt x="8352" y="2907"/>
                    <a:pt x="8395" y="3185"/>
                  </a:cubicBezTo>
                  <a:lnTo>
                    <a:pt x="9788" y="10746"/>
                  </a:lnTo>
                  <a:cubicBezTo>
                    <a:pt x="9835" y="11043"/>
                    <a:pt x="9633" y="11329"/>
                    <a:pt x="9335" y="11377"/>
                  </a:cubicBezTo>
                  <a:lnTo>
                    <a:pt x="3073" y="12520"/>
                  </a:lnTo>
                  <a:cubicBezTo>
                    <a:pt x="3037" y="12527"/>
                    <a:pt x="3002" y="12530"/>
                    <a:pt x="2968" y="12530"/>
                  </a:cubicBezTo>
                  <a:cubicBezTo>
                    <a:pt x="2711" y="12530"/>
                    <a:pt x="2482" y="12342"/>
                    <a:pt x="2430" y="12079"/>
                  </a:cubicBezTo>
                  <a:lnTo>
                    <a:pt x="1072" y="4519"/>
                  </a:lnTo>
                  <a:cubicBezTo>
                    <a:pt x="1013" y="4209"/>
                    <a:pt x="1215" y="3935"/>
                    <a:pt x="1513" y="3876"/>
                  </a:cubicBezTo>
                  <a:lnTo>
                    <a:pt x="2263" y="3745"/>
                  </a:lnTo>
                  <a:cubicBezTo>
                    <a:pt x="2294" y="3954"/>
                    <a:pt x="2473" y="4099"/>
                    <a:pt x="2677" y="4099"/>
                  </a:cubicBezTo>
                  <a:cubicBezTo>
                    <a:pt x="2705" y="4099"/>
                    <a:pt x="2734" y="4096"/>
                    <a:pt x="2763" y="4090"/>
                  </a:cubicBezTo>
                  <a:lnTo>
                    <a:pt x="6680" y="3376"/>
                  </a:lnTo>
                  <a:cubicBezTo>
                    <a:pt x="6906" y="3328"/>
                    <a:pt x="7061" y="3102"/>
                    <a:pt x="7025" y="2876"/>
                  </a:cubicBezTo>
                  <a:lnTo>
                    <a:pt x="7764" y="2733"/>
                  </a:lnTo>
                  <a:cubicBezTo>
                    <a:pt x="7794" y="2728"/>
                    <a:pt x="7825" y="2726"/>
                    <a:pt x="7855" y="2726"/>
                  </a:cubicBezTo>
                  <a:close/>
                  <a:moveTo>
                    <a:pt x="4138" y="1"/>
                  </a:moveTo>
                  <a:cubicBezTo>
                    <a:pt x="4073" y="1"/>
                    <a:pt x="4008" y="6"/>
                    <a:pt x="3942" y="18"/>
                  </a:cubicBezTo>
                  <a:cubicBezTo>
                    <a:pt x="3358" y="125"/>
                    <a:pt x="2965" y="697"/>
                    <a:pt x="3073" y="1280"/>
                  </a:cubicBezTo>
                  <a:cubicBezTo>
                    <a:pt x="3108" y="1459"/>
                    <a:pt x="3180" y="1614"/>
                    <a:pt x="3287" y="1756"/>
                  </a:cubicBezTo>
                  <a:lnTo>
                    <a:pt x="2513" y="1911"/>
                  </a:lnTo>
                  <a:cubicBezTo>
                    <a:pt x="2192" y="1971"/>
                    <a:pt x="1989" y="2268"/>
                    <a:pt x="2037" y="2590"/>
                  </a:cubicBezTo>
                  <a:lnTo>
                    <a:pt x="2096" y="2876"/>
                  </a:lnTo>
                  <a:lnTo>
                    <a:pt x="798" y="3102"/>
                  </a:lnTo>
                  <a:cubicBezTo>
                    <a:pt x="322" y="3185"/>
                    <a:pt x="1" y="3650"/>
                    <a:pt x="84" y="4138"/>
                  </a:cubicBezTo>
                  <a:lnTo>
                    <a:pt x="1668" y="12770"/>
                  </a:lnTo>
                  <a:cubicBezTo>
                    <a:pt x="1752" y="13189"/>
                    <a:pt x="2122" y="13489"/>
                    <a:pt x="2535" y="13489"/>
                  </a:cubicBezTo>
                  <a:cubicBezTo>
                    <a:pt x="2591" y="13489"/>
                    <a:pt x="2647" y="13484"/>
                    <a:pt x="2703" y="13472"/>
                  </a:cubicBezTo>
                  <a:lnTo>
                    <a:pt x="10050" y="12139"/>
                  </a:lnTo>
                  <a:cubicBezTo>
                    <a:pt x="10526" y="12043"/>
                    <a:pt x="10847" y="11579"/>
                    <a:pt x="10764" y="11091"/>
                  </a:cubicBezTo>
                  <a:lnTo>
                    <a:pt x="9180" y="2483"/>
                  </a:lnTo>
                  <a:cubicBezTo>
                    <a:pt x="9095" y="2046"/>
                    <a:pt x="8715" y="1743"/>
                    <a:pt x="8287" y="1743"/>
                  </a:cubicBezTo>
                  <a:cubicBezTo>
                    <a:pt x="8236" y="1743"/>
                    <a:pt x="8185" y="1748"/>
                    <a:pt x="8133" y="1756"/>
                  </a:cubicBezTo>
                  <a:lnTo>
                    <a:pt x="6859" y="1995"/>
                  </a:lnTo>
                  <a:lnTo>
                    <a:pt x="6811" y="1721"/>
                  </a:lnTo>
                  <a:cubicBezTo>
                    <a:pt x="6758" y="1435"/>
                    <a:pt x="6509" y="1235"/>
                    <a:pt x="6237" y="1235"/>
                  </a:cubicBezTo>
                  <a:cubicBezTo>
                    <a:pt x="6202" y="1235"/>
                    <a:pt x="6167" y="1238"/>
                    <a:pt x="6132" y="1245"/>
                  </a:cubicBezTo>
                  <a:lnTo>
                    <a:pt x="5180" y="1411"/>
                  </a:lnTo>
                  <a:cubicBezTo>
                    <a:pt x="5228" y="1245"/>
                    <a:pt x="5240" y="1066"/>
                    <a:pt x="5216" y="899"/>
                  </a:cubicBezTo>
                  <a:cubicBezTo>
                    <a:pt x="5110" y="370"/>
                    <a:pt x="4656" y="1"/>
                    <a:pt x="413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892" name="Google Shape;7892;p75"/>
            <p:cNvSpPr/>
            <p:nvPr/>
          </p:nvSpPr>
          <p:spPr>
            <a:xfrm>
              <a:off x="360150" y="1043050"/>
              <a:ext cx="46550" cy="38675"/>
            </a:xfrm>
            <a:custGeom>
              <a:avLst/>
              <a:gdLst/>
              <a:ahLst/>
              <a:cxnLst/>
              <a:rect l="l" t="t" r="r" b="b"/>
              <a:pathLst>
                <a:path w="1862" h="1547" extrusionOk="0">
                  <a:moveTo>
                    <a:pt x="1015" y="1"/>
                  </a:moveTo>
                  <a:cubicBezTo>
                    <a:pt x="967" y="1"/>
                    <a:pt x="919" y="5"/>
                    <a:pt x="870" y="15"/>
                  </a:cubicBezTo>
                  <a:cubicBezTo>
                    <a:pt x="191" y="134"/>
                    <a:pt x="1" y="1015"/>
                    <a:pt x="560" y="1408"/>
                  </a:cubicBezTo>
                  <a:cubicBezTo>
                    <a:pt x="700" y="1504"/>
                    <a:pt x="851" y="1547"/>
                    <a:pt x="997" y="1547"/>
                  </a:cubicBezTo>
                  <a:cubicBezTo>
                    <a:pt x="1451" y="1547"/>
                    <a:pt x="1862" y="1138"/>
                    <a:pt x="1763" y="634"/>
                  </a:cubicBezTo>
                  <a:cubicBezTo>
                    <a:pt x="1689" y="266"/>
                    <a:pt x="1374" y="1"/>
                    <a:pt x="1015"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893" name="Google Shape;7893;p75"/>
            <p:cNvSpPr/>
            <p:nvPr/>
          </p:nvSpPr>
          <p:spPr>
            <a:xfrm>
              <a:off x="413000" y="1031775"/>
              <a:ext cx="96200" cy="33875"/>
            </a:xfrm>
            <a:custGeom>
              <a:avLst/>
              <a:gdLst/>
              <a:ahLst/>
              <a:cxnLst/>
              <a:rect l="l" t="t" r="r" b="b"/>
              <a:pathLst>
                <a:path w="3848" h="1355" extrusionOk="0">
                  <a:moveTo>
                    <a:pt x="3261" y="1"/>
                  </a:moveTo>
                  <a:cubicBezTo>
                    <a:pt x="3226" y="1"/>
                    <a:pt x="3188" y="5"/>
                    <a:pt x="3149" y="14"/>
                  </a:cubicBezTo>
                  <a:lnTo>
                    <a:pt x="3137" y="14"/>
                  </a:lnTo>
                  <a:lnTo>
                    <a:pt x="542" y="490"/>
                  </a:lnTo>
                  <a:cubicBezTo>
                    <a:pt x="0" y="580"/>
                    <a:pt x="111" y="1354"/>
                    <a:pt x="610" y="1354"/>
                  </a:cubicBezTo>
                  <a:cubicBezTo>
                    <a:pt x="638" y="1354"/>
                    <a:pt x="666" y="1352"/>
                    <a:pt x="696" y="1347"/>
                  </a:cubicBezTo>
                  <a:lnTo>
                    <a:pt x="3292" y="871"/>
                  </a:lnTo>
                  <a:cubicBezTo>
                    <a:pt x="3847" y="793"/>
                    <a:pt x="3750" y="1"/>
                    <a:pt x="3261"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894" name="Google Shape;7894;p75"/>
            <p:cNvSpPr/>
            <p:nvPr/>
          </p:nvSpPr>
          <p:spPr>
            <a:xfrm>
              <a:off x="369975" y="1097000"/>
              <a:ext cx="46550" cy="38650"/>
            </a:xfrm>
            <a:custGeom>
              <a:avLst/>
              <a:gdLst/>
              <a:ahLst/>
              <a:cxnLst/>
              <a:rect l="l" t="t" r="r" b="b"/>
              <a:pathLst>
                <a:path w="1862" h="1546" extrusionOk="0">
                  <a:moveTo>
                    <a:pt x="1002" y="1"/>
                  </a:moveTo>
                  <a:cubicBezTo>
                    <a:pt x="958" y="1"/>
                    <a:pt x="914" y="4"/>
                    <a:pt x="870" y="12"/>
                  </a:cubicBezTo>
                  <a:cubicBezTo>
                    <a:pt x="191" y="131"/>
                    <a:pt x="0" y="1012"/>
                    <a:pt x="560" y="1405"/>
                  </a:cubicBezTo>
                  <a:cubicBezTo>
                    <a:pt x="701" y="1502"/>
                    <a:pt x="854" y="1545"/>
                    <a:pt x="1002" y="1545"/>
                  </a:cubicBezTo>
                  <a:cubicBezTo>
                    <a:pt x="1453" y="1545"/>
                    <a:pt x="1861" y="1142"/>
                    <a:pt x="1763" y="631"/>
                  </a:cubicBezTo>
                  <a:cubicBezTo>
                    <a:pt x="1699" y="259"/>
                    <a:pt x="1369"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895" name="Google Shape;7895;p75"/>
            <p:cNvSpPr/>
            <p:nvPr/>
          </p:nvSpPr>
          <p:spPr>
            <a:xfrm>
              <a:off x="423850" y="1085650"/>
              <a:ext cx="93800" cy="33725"/>
            </a:xfrm>
            <a:custGeom>
              <a:avLst/>
              <a:gdLst/>
              <a:ahLst/>
              <a:cxnLst/>
              <a:rect l="l" t="t" r="r" b="b"/>
              <a:pathLst>
                <a:path w="3752" h="1349" extrusionOk="0">
                  <a:moveTo>
                    <a:pt x="3132" y="0"/>
                  </a:moveTo>
                  <a:cubicBezTo>
                    <a:pt x="3120" y="0"/>
                    <a:pt x="3108" y="1"/>
                    <a:pt x="3096" y="2"/>
                  </a:cubicBezTo>
                  <a:lnTo>
                    <a:pt x="501" y="478"/>
                  </a:lnTo>
                  <a:cubicBezTo>
                    <a:pt x="0" y="618"/>
                    <a:pt x="125" y="1348"/>
                    <a:pt x="620" y="1348"/>
                  </a:cubicBezTo>
                  <a:cubicBezTo>
                    <a:pt x="632" y="1348"/>
                    <a:pt x="643" y="1348"/>
                    <a:pt x="655" y="1347"/>
                  </a:cubicBezTo>
                  <a:lnTo>
                    <a:pt x="3251" y="871"/>
                  </a:lnTo>
                  <a:cubicBezTo>
                    <a:pt x="3751" y="731"/>
                    <a:pt x="3638" y="0"/>
                    <a:pt x="313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896" name="Google Shape;7896;p75"/>
            <p:cNvSpPr/>
            <p:nvPr/>
          </p:nvSpPr>
          <p:spPr>
            <a:xfrm>
              <a:off x="380400" y="1154450"/>
              <a:ext cx="46625" cy="38900"/>
            </a:xfrm>
            <a:custGeom>
              <a:avLst/>
              <a:gdLst/>
              <a:ahLst/>
              <a:cxnLst/>
              <a:rect l="l" t="t" r="r" b="b"/>
              <a:pathLst>
                <a:path w="1865" h="1556" extrusionOk="0">
                  <a:moveTo>
                    <a:pt x="1013" y="1"/>
                  </a:moveTo>
                  <a:cubicBezTo>
                    <a:pt x="970" y="1"/>
                    <a:pt x="926" y="4"/>
                    <a:pt x="881" y="12"/>
                  </a:cubicBezTo>
                  <a:cubicBezTo>
                    <a:pt x="191" y="131"/>
                    <a:pt x="0" y="1012"/>
                    <a:pt x="572" y="1417"/>
                  </a:cubicBezTo>
                  <a:cubicBezTo>
                    <a:pt x="708" y="1513"/>
                    <a:pt x="857" y="1556"/>
                    <a:pt x="1002" y="1556"/>
                  </a:cubicBezTo>
                  <a:cubicBezTo>
                    <a:pt x="1451" y="1556"/>
                    <a:pt x="1864" y="1147"/>
                    <a:pt x="1774" y="643"/>
                  </a:cubicBezTo>
                  <a:cubicBezTo>
                    <a:pt x="1700" y="260"/>
                    <a:pt x="1378" y="1"/>
                    <a:pt x="101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897" name="Google Shape;7897;p75"/>
            <p:cNvSpPr/>
            <p:nvPr/>
          </p:nvSpPr>
          <p:spPr>
            <a:xfrm>
              <a:off x="433850" y="1143050"/>
              <a:ext cx="94925" cy="34125"/>
            </a:xfrm>
            <a:custGeom>
              <a:avLst/>
              <a:gdLst/>
              <a:ahLst/>
              <a:cxnLst/>
              <a:rect l="l" t="t" r="r" b="b"/>
              <a:pathLst>
                <a:path w="3797" h="1365" extrusionOk="0">
                  <a:moveTo>
                    <a:pt x="3171" y="0"/>
                  </a:moveTo>
                  <a:cubicBezTo>
                    <a:pt x="3152" y="0"/>
                    <a:pt x="3133" y="1"/>
                    <a:pt x="3113" y="4"/>
                  </a:cubicBezTo>
                  <a:lnTo>
                    <a:pt x="517" y="480"/>
                  </a:lnTo>
                  <a:cubicBezTo>
                    <a:pt x="0" y="606"/>
                    <a:pt x="115" y="1364"/>
                    <a:pt x="626" y="1364"/>
                  </a:cubicBezTo>
                  <a:cubicBezTo>
                    <a:pt x="645" y="1364"/>
                    <a:pt x="664" y="1363"/>
                    <a:pt x="684" y="1361"/>
                  </a:cubicBezTo>
                  <a:lnTo>
                    <a:pt x="3280" y="885"/>
                  </a:lnTo>
                  <a:cubicBezTo>
                    <a:pt x="3796" y="758"/>
                    <a:pt x="3682" y="0"/>
                    <a:pt x="3171"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898" name="Google Shape;7898;p75"/>
            <p:cNvSpPr/>
            <p:nvPr/>
          </p:nvSpPr>
          <p:spPr>
            <a:xfrm>
              <a:off x="336050" y="1393950"/>
              <a:ext cx="194100" cy="173950"/>
            </a:xfrm>
            <a:custGeom>
              <a:avLst/>
              <a:gdLst/>
              <a:ahLst/>
              <a:cxnLst/>
              <a:rect l="l" t="t" r="r" b="b"/>
              <a:pathLst>
                <a:path w="7764" h="6958" extrusionOk="0">
                  <a:moveTo>
                    <a:pt x="3919" y="1"/>
                  </a:moveTo>
                  <a:cubicBezTo>
                    <a:pt x="2892" y="1"/>
                    <a:pt x="1881" y="465"/>
                    <a:pt x="1215" y="1338"/>
                  </a:cubicBezTo>
                  <a:lnTo>
                    <a:pt x="6953" y="4969"/>
                  </a:lnTo>
                  <a:cubicBezTo>
                    <a:pt x="7763" y="3398"/>
                    <a:pt x="7239" y="1469"/>
                    <a:pt x="5739" y="528"/>
                  </a:cubicBezTo>
                  <a:cubicBezTo>
                    <a:pt x="5176" y="173"/>
                    <a:pt x="4545" y="1"/>
                    <a:pt x="3919" y="1"/>
                  </a:cubicBezTo>
                  <a:close/>
                  <a:moveTo>
                    <a:pt x="810" y="1993"/>
                  </a:moveTo>
                  <a:lnTo>
                    <a:pt x="810" y="1993"/>
                  </a:lnTo>
                  <a:cubicBezTo>
                    <a:pt x="0" y="3553"/>
                    <a:pt x="524" y="5481"/>
                    <a:pt x="2012" y="6434"/>
                  </a:cubicBezTo>
                  <a:cubicBezTo>
                    <a:pt x="2572" y="6788"/>
                    <a:pt x="3201" y="6958"/>
                    <a:pt x="3824" y="6958"/>
                  </a:cubicBezTo>
                  <a:cubicBezTo>
                    <a:pt x="4859" y="6958"/>
                    <a:pt x="5880" y="6489"/>
                    <a:pt x="6549" y="5612"/>
                  </a:cubicBezTo>
                  <a:lnTo>
                    <a:pt x="810" y="1993"/>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899" name="Google Shape;7899;p75"/>
            <p:cNvSpPr/>
            <p:nvPr/>
          </p:nvSpPr>
          <p:spPr>
            <a:xfrm>
              <a:off x="699475" y="1020500"/>
              <a:ext cx="152125" cy="141000"/>
            </a:xfrm>
            <a:custGeom>
              <a:avLst/>
              <a:gdLst/>
              <a:ahLst/>
              <a:cxnLst/>
              <a:rect l="l" t="t" r="r" b="b"/>
              <a:pathLst>
                <a:path w="6085" h="5640" extrusionOk="0">
                  <a:moveTo>
                    <a:pt x="3608" y="0"/>
                  </a:moveTo>
                  <a:lnTo>
                    <a:pt x="1215" y="1631"/>
                  </a:lnTo>
                  <a:cubicBezTo>
                    <a:pt x="251" y="2286"/>
                    <a:pt x="1" y="3596"/>
                    <a:pt x="656" y="4560"/>
                  </a:cubicBezTo>
                  <a:lnTo>
                    <a:pt x="763" y="4715"/>
                  </a:lnTo>
                  <a:cubicBezTo>
                    <a:pt x="1171" y="5316"/>
                    <a:pt x="1833" y="5640"/>
                    <a:pt x="2508" y="5640"/>
                  </a:cubicBezTo>
                  <a:cubicBezTo>
                    <a:pt x="2916" y="5640"/>
                    <a:pt x="3328" y="5521"/>
                    <a:pt x="3692" y="5275"/>
                  </a:cubicBezTo>
                  <a:lnTo>
                    <a:pt x="6085" y="3644"/>
                  </a:lnTo>
                  <a:lnTo>
                    <a:pt x="3608" y="0"/>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900" name="Google Shape;7900;p75"/>
            <p:cNvSpPr/>
            <p:nvPr/>
          </p:nvSpPr>
          <p:spPr>
            <a:xfrm>
              <a:off x="802175" y="962250"/>
              <a:ext cx="152125" cy="140725"/>
            </a:xfrm>
            <a:custGeom>
              <a:avLst/>
              <a:gdLst/>
              <a:ahLst/>
              <a:cxnLst/>
              <a:rect l="l" t="t" r="r" b="b"/>
              <a:pathLst>
                <a:path w="6085" h="5629" extrusionOk="0">
                  <a:moveTo>
                    <a:pt x="3577" y="1"/>
                  </a:moveTo>
                  <a:cubicBezTo>
                    <a:pt x="3169" y="1"/>
                    <a:pt x="2757" y="119"/>
                    <a:pt x="2394" y="366"/>
                  </a:cubicBezTo>
                  <a:lnTo>
                    <a:pt x="0" y="1985"/>
                  </a:lnTo>
                  <a:lnTo>
                    <a:pt x="2489" y="5628"/>
                  </a:lnTo>
                  <a:lnTo>
                    <a:pt x="4870" y="4009"/>
                  </a:lnTo>
                  <a:cubicBezTo>
                    <a:pt x="5834" y="3354"/>
                    <a:pt x="6084" y="2044"/>
                    <a:pt x="5430" y="1080"/>
                  </a:cubicBezTo>
                  <a:lnTo>
                    <a:pt x="5322" y="925"/>
                  </a:lnTo>
                  <a:cubicBezTo>
                    <a:pt x="4914" y="324"/>
                    <a:pt x="4252" y="1"/>
                    <a:pt x="3577"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901" name="Google Shape;7901;p75"/>
            <p:cNvSpPr/>
            <p:nvPr/>
          </p:nvSpPr>
          <p:spPr>
            <a:xfrm>
              <a:off x="654825" y="1311750"/>
              <a:ext cx="268525" cy="266650"/>
            </a:xfrm>
            <a:custGeom>
              <a:avLst/>
              <a:gdLst/>
              <a:ahLst/>
              <a:cxnLst/>
              <a:rect l="l" t="t" r="r" b="b"/>
              <a:pathLst>
                <a:path w="10741" h="10666" extrusionOk="0">
                  <a:moveTo>
                    <a:pt x="5011" y="1"/>
                  </a:moveTo>
                  <a:cubicBezTo>
                    <a:pt x="4833" y="1"/>
                    <a:pt x="4677" y="136"/>
                    <a:pt x="4656" y="328"/>
                  </a:cubicBezTo>
                  <a:lnTo>
                    <a:pt x="4192" y="3805"/>
                  </a:lnTo>
                  <a:lnTo>
                    <a:pt x="715" y="3340"/>
                  </a:lnTo>
                  <a:cubicBezTo>
                    <a:pt x="700" y="3338"/>
                    <a:pt x="686" y="3338"/>
                    <a:pt x="671" y="3338"/>
                  </a:cubicBezTo>
                  <a:cubicBezTo>
                    <a:pt x="486" y="3338"/>
                    <a:pt x="320" y="3474"/>
                    <a:pt x="298" y="3662"/>
                  </a:cubicBezTo>
                  <a:lnTo>
                    <a:pt x="36" y="5638"/>
                  </a:lnTo>
                  <a:cubicBezTo>
                    <a:pt x="1" y="5840"/>
                    <a:pt x="144" y="6031"/>
                    <a:pt x="358" y="6055"/>
                  </a:cubicBezTo>
                  <a:lnTo>
                    <a:pt x="358" y="6043"/>
                  </a:lnTo>
                  <a:lnTo>
                    <a:pt x="3835" y="6507"/>
                  </a:lnTo>
                  <a:lnTo>
                    <a:pt x="3370" y="9984"/>
                  </a:lnTo>
                  <a:cubicBezTo>
                    <a:pt x="3346" y="10186"/>
                    <a:pt x="3489" y="10377"/>
                    <a:pt x="3692" y="10401"/>
                  </a:cubicBezTo>
                  <a:lnTo>
                    <a:pt x="5668" y="10663"/>
                  </a:lnTo>
                  <a:cubicBezTo>
                    <a:pt x="5683" y="10664"/>
                    <a:pt x="5698" y="10665"/>
                    <a:pt x="5712" y="10665"/>
                  </a:cubicBezTo>
                  <a:cubicBezTo>
                    <a:pt x="5898" y="10665"/>
                    <a:pt x="6063" y="10529"/>
                    <a:pt x="6085" y="10341"/>
                  </a:cubicBezTo>
                  <a:lnTo>
                    <a:pt x="6549" y="6864"/>
                  </a:lnTo>
                  <a:lnTo>
                    <a:pt x="10026" y="7329"/>
                  </a:lnTo>
                  <a:cubicBezTo>
                    <a:pt x="10041" y="7331"/>
                    <a:pt x="10055" y="7331"/>
                    <a:pt x="10070" y="7331"/>
                  </a:cubicBezTo>
                  <a:cubicBezTo>
                    <a:pt x="10255" y="7331"/>
                    <a:pt x="10421" y="7195"/>
                    <a:pt x="10454" y="7007"/>
                  </a:cubicBezTo>
                  <a:lnTo>
                    <a:pt x="10704" y="5031"/>
                  </a:lnTo>
                  <a:cubicBezTo>
                    <a:pt x="10740" y="4828"/>
                    <a:pt x="10597" y="4638"/>
                    <a:pt x="10383" y="4614"/>
                  </a:cubicBezTo>
                  <a:lnTo>
                    <a:pt x="6906" y="4150"/>
                  </a:lnTo>
                  <a:lnTo>
                    <a:pt x="7371" y="673"/>
                  </a:lnTo>
                  <a:cubicBezTo>
                    <a:pt x="7395" y="471"/>
                    <a:pt x="7252" y="280"/>
                    <a:pt x="7049" y="256"/>
                  </a:cubicBezTo>
                  <a:lnTo>
                    <a:pt x="5073" y="6"/>
                  </a:lnTo>
                  <a:cubicBezTo>
                    <a:pt x="5052" y="3"/>
                    <a:pt x="5031" y="1"/>
                    <a:pt x="5011"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902" name="Google Shape;7902;p75"/>
            <p:cNvSpPr/>
            <p:nvPr/>
          </p:nvSpPr>
          <p:spPr>
            <a:xfrm>
              <a:off x="311925" y="1715975"/>
              <a:ext cx="271200" cy="337450"/>
            </a:xfrm>
            <a:custGeom>
              <a:avLst/>
              <a:gdLst/>
              <a:ahLst/>
              <a:cxnLst/>
              <a:rect l="l" t="t" r="r" b="b"/>
              <a:pathLst>
                <a:path w="10848" h="13498" extrusionOk="0">
                  <a:moveTo>
                    <a:pt x="4148" y="414"/>
                  </a:moveTo>
                  <a:cubicBezTo>
                    <a:pt x="4438" y="414"/>
                    <a:pt x="4723" y="589"/>
                    <a:pt x="4775" y="982"/>
                  </a:cubicBezTo>
                  <a:cubicBezTo>
                    <a:pt x="4811" y="1173"/>
                    <a:pt x="4763" y="1375"/>
                    <a:pt x="4632" y="1518"/>
                  </a:cubicBezTo>
                  <a:lnTo>
                    <a:pt x="3835" y="1673"/>
                  </a:lnTo>
                  <a:cubicBezTo>
                    <a:pt x="3668" y="1578"/>
                    <a:pt x="3549" y="1411"/>
                    <a:pt x="3501" y="1209"/>
                  </a:cubicBezTo>
                  <a:cubicBezTo>
                    <a:pt x="3387" y="710"/>
                    <a:pt x="3771" y="414"/>
                    <a:pt x="4148" y="414"/>
                  </a:cubicBezTo>
                  <a:close/>
                  <a:moveTo>
                    <a:pt x="7868" y="2734"/>
                  </a:moveTo>
                  <a:cubicBezTo>
                    <a:pt x="8126" y="2734"/>
                    <a:pt x="8354" y="2923"/>
                    <a:pt x="8407" y="3185"/>
                  </a:cubicBezTo>
                  <a:lnTo>
                    <a:pt x="9788" y="10746"/>
                  </a:lnTo>
                  <a:cubicBezTo>
                    <a:pt x="9835" y="11043"/>
                    <a:pt x="9633" y="11329"/>
                    <a:pt x="9335" y="11377"/>
                  </a:cubicBezTo>
                  <a:lnTo>
                    <a:pt x="3073" y="12520"/>
                  </a:lnTo>
                  <a:cubicBezTo>
                    <a:pt x="3037" y="12527"/>
                    <a:pt x="3002" y="12530"/>
                    <a:pt x="2968" y="12530"/>
                  </a:cubicBezTo>
                  <a:cubicBezTo>
                    <a:pt x="2711" y="12530"/>
                    <a:pt x="2482" y="12342"/>
                    <a:pt x="2430" y="12079"/>
                  </a:cubicBezTo>
                  <a:lnTo>
                    <a:pt x="1072" y="4519"/>
                  </a:lnTo>
                  <a:cubicBezTo>
                    <a:pt x="1013" y="4221"/>
                    <a:pt x="1215" y="3935"/>
                    <a:pt x="1513" y="3888"/>
                  </a:cubicBezTo>
                  <a:lnTo>
                    <a:pt x="2263" y="3745"/>
                  </a:lnTo>
                  <a:cubicBezTo>
                    <a:pt x="2295" y="3960"/>
                    <a:pt x="2483" y="4107"/>
                    <a:pt x="2695" y="4107"/>
                  </a:cubicBezTo>
                  <a:cubicBezTo>
                    <a:pt x="2717" y="4107"/>
                    <a:pt x="2740" y="4105"/>
                    <a:pt x="2763" y="4102"/>
                  </a:cubicBezTo>
                  <a:lnTo>
                    <a:pt x="6680" y="3387"/>
                  </a:lnTo>
                  <a:cubicBezTo>
                    <a:pt x="6906" y="3340"/>
                    <a:pt x="7061" y="3114"/>
                    <a:pt x="7025" y="2887"/>
                  </a:cubicBezTo>
                  <a:lnTo>
                    <a:pt x="7764" y="2745"/>
                  </a:lnTo>
                  <a:cubicBezTo>
                    <a:pt x="7799" y="2737"/>
                    <a:pt x="7834" y="2734"/>
                    <a:pt x="7868" y="2734"/>
                  </a:cubicBezTo>
                  <a:close/>
                  <a:moveTo>
                    <a:pt x="4138" y="0"/>
                  </a:moveTo>
                  <a:cubicBezTo>
                    <a:pt x="4073" y="0"/>
                    <a:pt x="4008" y="6"/>
                    <a:pt x="3942" y="18"/>
                  </a:cubicBezTo>
                  <a:cubicBezTo>
                    <a:pt x="3358" y="125"/>
                    <a:pt x="2965" y="697"/>
                    <a:pt x="3073" y="1292"/>
                  </a:cubicBezTo>
                  <a:cubicBezTo>
                    <a:pt x="3108" y="1459"/>
                    <a:pt x="3180" y="1625"/>
                    <a:pt x="3287" y="1768"/>
                  </a:cubicBezTo>
                  <a:lnTo>
                    <a:pt x="2513" y="1911"/>
                  </a:lnTo>
                  <a:cubicBezTo>
                    <a:pt x="2192" y="1971"/>
                    <a:pt x="1989" y="2280"/>
                    <a:pt x="2037" y="2602"/>
                  </a:cubicBezTo>
                  <a:lnTo>
                    <a:pt x="2096" y="2875"/>
                  </a:lnTo>
                  <a:lnTo>
                    <a:pt x="798" y="3114"/>
                  </a:lnTo>
                  <a:cubicBezTo>
                    <a:pt x="322" y="3197"/>
                    <a:pt x="1" y="3661"/>
                    <a:pt x="84" y="4149"/>
                  </a:cubicBezTo>
                  <a:lnTo>
                    <a:pt x="1668" y="12758"/>
                  </a:lnTo>
                  <a:cubicBezTo>
                    <a:pt x="1742" y="13194"/>
                    <a:pt x="2121" y="13497"/>
                    <a:pt x="2549" y="13497"/>
                  </a:cubicBezTo>
                  <a:cubicBezTo>
                    <a:pt x="2600" y="13497"/>
                    <a:pt x="2652" y="13493"/>
                    <a:pt x="2703" y="13484"/>
                  </a:cubicBezTo>
                  <a:lnTo>
                    <a:pt x="10050" y="12139"/>
                  </a:lnTo>
                  <a:cubicBezTo>
                    <a:pt x="10526" y="12055"/>
                    <a:pt x="10847" y="11579"/>
                    <a:pt x="10764" y="11103"/>
                  </a:cubicBezTo>
                  <a:lnTo>
                    <a:pt x="9180" y="2471"/>
                  </a:lnTo>
                  <a:cubicBezTo>
                    <a:pt x="9106" y="2034"/>
                    <a:pt x="8727" y="1731"/>
                    <a:pt x="8299" y="1731"/>
                  </a:cubicBezTo>
                  <a:cubicBezTo>
                    <a:pt x="8248" y="1731"/>
                    <a:pt x="8196" y="1736"/>
                    <a:pt x="8145" y="1744"/>
                  </a:cubicBezTo>
                  <a:lnTo>
                    <a:pt x="6859" y="1994"/>
                  </a:lnTo>
                  <a:lnTo>
                    <a:pt x="6811" y="1721"/>
                  </a:lnTo>
                  <a:cubicBezTo>
                    <a:pt x="6757" y="1431"/>
                    <a:pt x="6500" y="1237"/>
                    <a:pt x="6223" y="1237"/>
                  </a:cubicBezTo>
                  <a:cubicBezTo>
                    <a:pt x="6193" y="1237"/>
                    <a:pt x="6163" y="1240"/>
                    <a:pt x="6132" y="1244"/>
                  </a:cubicBezTo>
                  <a:lnTo>
                    <a:pt x="5180" y="1423"/>
                  </a:lnTo>
                  <a:cubicBezTo>
                    <a:pt x="5228" y="1244"/>
                    <a:pt x="5240" y="1066"/>
                    <a:pt x="5216" y="899"/>
                  </a:cubicBezTo>
                  <a:cubicBezTo>
                    <a:pt x="5110" y="370"/>
                    <a:pt x="4656" y="0"/>
                    <a:pt x="4138"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903" name="Google Shape;7903;p75"/>
            <p:cNvSpPr/>
            <p:nvPr/>
          </p:nvSpPr>
          <p:spPr>
            <a:xfrm>
              <a:off x="360150" y="1837275"/>
              <a:ext cx="46550" cy="38650"/>
            </a:xfrm>
            <a:custGeom>
              <a:avLst/>
              <a:gdLst/>
              <a:ahLst/>
              <a:cxnLst/>
              <a:rect l="l" t="t" r="r" b="b"/>
              <a:pathLst>
                <a:path w="1862" h="1546" extrusionOk="0">
                  <a:moveTo>
                    <a:pt x="1002" y="1"/>
                  </a:moveTo>
                  <a:cubicBezTo>
                    <a:pt x="959" y="1"/>
                    <a:pt x="914" y="4"/>
                    <a:pt x="870" y="12"/>
                  </a:cubicBezTo>
                  <a:cubicBezTo>
                    <a:pt x="191" y="131"/>
                    <a:pt x="1" y="1012"/>
                    <a:pt x="560" y="1405"/>
                  </a:cubicBezTo>
                  <a:cubicBezTo>
                    <a:pt x="701" y="1502"/>
                    <a:pt x="854" y="1545"/>
                    <a:pt x="1002" y="1545"/>
                  </a:cubicBezTo>
                  <a:cubicBezTo>
                    <a:pt x="1453" y="1545"/>
                    <a:pt x="1861" y="1142"/>
                    <a:pt x="1763" y="631"/>
                  </a:cubicBezTo>
                  <a:cubicBezTo>
                    <a:pt x="1699" y="259"/>
                    <a:pt x="1369"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904" name="Google Shape;7904;p75"/>
            <p:cNvSpPr/>
            <p:nvPr/>
          </p:nvSpPr>
          <p:spPr>
            <a:xfrm>
              <a:off x="412650" y="1825825"/>
              <a:ext cx="96975" cy="34100"/>
            </a:xfrm>
            <a:custGeom>
              <a:avLst/>
              <a:gdLst/>
              <a:ahLst/>
              <a:cxnLst/>
              <a:rect l="l" t="t" r="r" b="b"/>
              <a:pathLst>
                <a:path w="3879" h="1364" extrusionOk="0">
                  <a:moveTo>
                    <a:pt x="3291" y="0"/>
                  </a:moveTo>
                  <a:cubicBezTo>
                    <a:pt x="3251" y="0"/>
                    <a:pt x="3208" y="6"/>
                    <a:pt x="3163" y="17"/>
                  </a:cubicBezTo>
                  <a:lnTo>
                    <a:pt x="3151" y="17"/>
                  </a:lnTo>
                  <a:lnTo>
                    <a:pt x="556" y="494"/>
                  </a:lnTo>
                  <a:cubicBezTo>
                    <a:pt x="0" y="571"/>
                    <a:pt x="108" y="1364"/>
                    <a:pt x="598" y="1364"/>
                  </a:cubicBezTo>
                  <a:cubicBezTo>
                    <a:pt x="634" y="1364"/>
                    <a:pt x="671" y="1360"/>
                    <a:pt x="710" y="1351"/>
                  </a:cubicBezTo>
                  <a:lnTo>
                    <a:pt x="3306" y="875"/>
                  </a:lnTo>
                  <a:cubicBezTo>
                    <a:pt x="3878" y="809"/>
                    <a:pt x="3779" y="0"/>
                    <a:pt x="3291"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905" name="Google Shape;7905;p75"/>
            <p:cNvSpPr/>
            <p:nvPr/>
          </p:nvSpPr>
          <p:spPr>
            <a:xfrm>
              <a:off x="369975" y="1891150"/>
              <a:ext cx="46550" cy="38650"/>
            </a:xfrm>
            <a:custGeom>
              <a:avLst/>
              <a:gdLst/>
              <a:ahLst/>
              <a:cxnLst/>
              <a:rect l="l" t="t" r="r" b="b"/>
              <a:pathLst>
                <a:path w="1862" h="1546" extrusionOk="0">
                  <a:moveTo>
                    <a:pt x="1002" y="1"/>
                  </a:moveTo>
                  <a:cubicBezTo>
                    <a:pt x="958" y="1"/>
                    <a:pt x="914" y="4"/>
                    <a:pt x="870" y="12"/>
                  </a:cubicBezTo>
                  <a:cubicBezTo>
                    <a:pt x="191" y="131"/>
                    <a:pt x="0" y="1012"/>
                    <a:pt x="560" y="1405"/>
                  </a:cubicBezTo>
                  <a:cubicBezTo>
                    <a:pt x="701" y="1502"/>
                    <a:pt x="854" y="1545"/>
                    <a:pt x="1003" y="1545"/>
                  </a:cubicBezTo>
                  <a:cubicBezTo>
                    <a:pt x="1454" y="1545"/>
                    <a:pt x="1861" y="1145"/>
                    <a:pt x="1763" y="643"/>
                  </a:cubicBezTo>
                  <a:cubicBezTo>
                    <a:pt x="1699" y="260"/>
                    <a:pt x="1369"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906" name="Google Shape;7906;p75"/>
            <p:cNvSpPr/>
            <p:nvPr/>
          </p:nvSpPr>
          <p:spPr>
            <a:xfrm>
              <a:off x="423950" y="1879800"/>
              <a:ext cx="93700" cy="33750"/>
            </a:xfrm>
            <a:custGeom>
              <a:avLst/>
              <a:gdLst/>
              <a:ahLst/>
              <a:cxnLst/>
              <a:rect l="l" t="t" r="r" b="b"/>
              <a:pathLst>
                <a:path w="3748" h="1350" extrusionOk="0">
                  <a:moveTo>
                    <a:pt x="3128" y="0"/>
                  </a:moveTo>
                  <a:cubicBezTo>
                    <a:pt x="3116" y="0"/>
                    <a:pt x="3104" y="1"/>
                    <a:pt x="3092" y="2"/>
                  </a:cubicBezTo>
                  <a:lnTo>
                    <a:pt x="497" y="478"/>
                  </a:lnTo>
                  <a:cubicBezTo>
                    <a:pt x="0" y="628"/>
                    <a:pt x="119" y="1349"/>
                    <a:pt x="605" y="1349"/>
                  </a:cubicBezTo>
                  <a:cubicBezTo>
                    <a:pt x="620" y="1349"/>
                    <a:pt x="636" y="1348"/>
                    <a:pt x="651" y="1347"/>
                  </a:cubicBezTo>
                  <a:lnTo>
                    <a:pt x="3247" y="883"/>
                  </a:lnTo>
                  <a:cubicBezTo>
                    <a:pt x="3747" y="731"/>
                    <a:pt x="3634" y="0"/>
                    <a:pt x="3128"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907" name="Google Shape;7907;p75"/>
            <p:cNvSpPr/>
            <p:nvPr/>
          </p:nvSpPr>
          <p:spPr>
            <a:xfrm>
              <a:off x="380400" y="1948900"/>
              <a:ext cx="46600" cy="38625"/>
            </a:xfrm>
            <a:custGeom>
              <a:avLst/>
              <a:gdLst/>
              <a:ahLst/>
              <a:cxnLst/>
              <a:rect l="l" t="t" r="r" b="b"/>
              <a:pathLst>
                <a:path w="1864" h="1545" extrusionOk="0">
                  <a:moveTo>
                    <a:pt x="1014" y="0"/>
                  </a:moveTo>
                  <a:cubicBezTo>
                    <a:pt x="970" y="0"/>
                    <a:pt x="926" y="4"/>
                    <a:pt x="881" y="12"/>
                  </a:cubicBezTo>
                  <a:cubicBezTo>
                    <a:pt x="191" y="131"/>
                    <a:pt x="0" y="1012"/>
                    <a:pt x="572" y="1405"/>
                  </a:cubicBezTo>
                  <a:cubicBezTo>
                    <a:pt x="710" y="1502"/>
                    <a:pt x="860" y="1545"/>
                    <a:pt x="1007" y="1545"/>
                  </a:cubicBezTo>
                  <a:cubicBezTo>
                    <a:pt x="1454" y="1545"/>
                    <a:pt x="1864" y="1142"/>
                    <a:pt x="1774" y="631"/>
                  </a:cubicBezTo>
                  <a:cubicBezTo>
                    <a:pt x="1700" y="259"/>
                    <a:pt x="1378" y="0"/>
                    <a:pt x="1014"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908" name="Google Shape;7908;p75"/>
            <p:cNvSpPr/>
            <p:nvPr/>
          </p:nvSpPr>
          <p:spPr>
            <a:xfrm>
              <a:off x="434050" y="1937225"/>
              <a:ext cx="94500" cy="34050"/>
            </a:xfrm>
            <a:custGeom>
              <a:avLst/>
              <a:gdLst/>
              <a:ahLst/>
              <a:cxnLst/>
              <a:rect l="l" t="t" r="r" b="b"/>
              <a:pathLst>
                <a:path w="3780" h="1362" extrusionOk="0">
                  <a:moveTo>
                    <a:pt x="3153" y="0"/>
                  </a:moveTo>
                  <a:cubicBezTo>
                    <a:pt x="3137" y="0"/>
                    <a:pt x="3121" y="1"/>
                    <a:pt x="3105" y="2"/>
                  </a:cubicBezTo>
                  <a:lnTo>
                    <a:pt x="3105" y="14"/>
                  </a:lnTo>
                  <a:lnTo>
                    <a:pt x="509" y="479"/>
                  </a:lnTo>
                  <a:cubicBezTo>
                    <a:pt x="1" y="617"/>
                    <a:pt x="120" y="1362"/>
                    <a:pt x="629" y="1362"/>
                  </a:cubicBezTo>
                  <a:cubicBezTo>
                    <a:pt x="644" y="1362"/>
                    <a:pt x="660" y="1361"/>
                    <a:pt x="676" y="1360"/>
                  </a:cubicBezTo>
                  <a:lnTo>
                    <a:pt x="3272" y="883"/>
                  </a:lnTo>
                  <a:cubicBezTo>
                    <a:pt x="3780" y="733"/>
                    <a:pt x="3660" y="0"/>
                    <a:pt x="3153"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909" name="Google Shape;7909;p75"/>
            <p:cNvSpPr/>
            <p:nvPr/>
          </p:nvSpPr>
          <p:spPr>
            <a:xfrm>
              <a:off x="336925" y="2188200"/>
              <a:ext cx="193225" cy="173650"/>
            </a:xfrm>
            <a:custGeom>
              <a:avLst/>
              <a:gdLst/>
              <a:ahLst/>
              <a:cxnLst/>
              <a:rect l="l" t="t" r="r" b="b"/>
              <a:pathLst>
                <a:path w="7729" h="6946" extrusionOk="0">
                  <a:moveTo>
                    <a:pt x="3896" y="0"/>
                  </a:moveTo>
                  <a:cubicBezTo>
                    <a:pt x="2865" y="0"/>
                    <a:pt x="1848" y="469"/>
                    <a:pt x="1180" y="1346"/>
                  </a:cubicBezTo>
                  <a:lnTo>
                    <a:pt x="6918" y="4965"/>
                  </a:lnTo>
                  <a:cubicBezTo>
                    <a:pt x="7728" y="3394"/>
                    <a:pt x="7204" y="1465"/>
                    <a:pt x="5704" y="524"/>
                  </a:cubicBezTo>
                  <a:cubicBezTo>
                    <a:pt x="5144" y="171"/>
                    <a:pt x="4517" y="0"/>
                    <a:pt x="3896" y="0"/>
                  </a:cubicBezTo>
                  <a:close/>
                  <a:moveTo>
                    <a:pt x="775" y="1989"/>
                  </a:moveTo>
                  <a:lnTo>
                    <a:pt x="775" y="1989"/>
                  </a:lnTo>
                  <a:cubicBezTo>
                    <a:pt x="1" y="3548"/>
                    <a:pt x="489" y="5477"/>
                    <a:pt x="1954" y="6418"/>
                  </a:cubicBezTo>
                  <a:cubicBezTo>
                    <a:pt x="2521" y="6774"/>
                    <a:pt x="3155" y="6945"/>
                    <a:pt x="3783" y="6945"/>
                  </a:cubicBezTo>
                  <a:cubicBezTo>
                    <a:pt x="4816" y="6945"/>
                    <a:pt x="5833" y="6482"/>
                    <a:pt x="6514" y="5608"/>
                  </a:cubicBezTo>
                  <a:lnTo>
                    <a:pt x="775" y="1989"/>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910" name="Google Shape;7910;p75"/>
            <p:cNvSpPr/>
            <p:nvPr/>
          </p:nvSpPr>
          <p:spPr>
            <a:xfrm>
              <a:off x="699475" y="1814925"/>
              <a:ext cx="152125" cy="140725"/>
            </a:xfrm>
            <a:custGeom>
              <a:avLst/>
              <a:gdLst/>
              <a:ahLst/>
              <a:cxnLst/>
              <a:rect l="l" t="t" r="r" b="b"/>
              <a:pathLst>
                <a:path w="6085" h="5629" extrusionOk="0">
                  <a:moveTo>
                    <a:pt x="3608" y="1"/>
                  </a:moveTo>
                  <a:lnTo>
                    <a:pt x="1215" y="1620"/>
                  </a:lnTo>
                  <a:cubicBezTo>
                    <a:pt x="251" y="2275"/>
                    <a:pt x="1" y="3585"/>
                    <a:pt x="656" y="4549"/>
                  </a:cubicBezTo>
                  <a:lnTo>
                    <a:pt x="763" y="4704"/>
                  </a:lnTo>
                  <a:cubicBezTo>
                    <a:pt x="1171" y="5305"/>
                    <a:pt x="1833" y="5629"/>
                    <a:pt x="2508" y="5629"/>
                  </a:cubicBezTo>
                  <a:cubicBezTo>
                    <a:pt x="2916" y="5629"/>
                    <a:pt x="3328" y="5510"/>
                    <a:pt x="3692" y="5264"/>
                  </a:cubicBezTo>
                  <a:lnTo>
                    <a:pt x="6085" y="3644"/>
                  </a:lnTo>
                  <a:lnTo>
                    <a:pt x="3608" y="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911" name="Google Shape;7911;p75"/>
            <p:cNvSpPr/>
            <p:nvPr/>
          </p:nvSpPr>
          <p:spPr>
            <a:xfrm>
              <a:off x="802175" y="1756600"/>
              <a:ext cx="152125" cy="140800"/>
            </a:xfrm>
            <a:custGeom>
              <a:avLst/>
              <a:gdLst/>
              <a:ahLst/>
              <a:cxnLst/>
              <a:rect l="l" t="t" r="r" b="b"/>
              <a:pathLst>
                <a:path w="6085" h="5632" extrusionOk="0">
                  <a:moveTo>
                    <a:pt x="3588" y="1"/>
                  </a:moveTo>
                  <a:cubicBezTo>
                    <a:pt x="3177" y="1"/>
                    <a:pt x="2760" y="120"/>
                    <a:pt x="2394" y="369"/>
                  </a:cubicBezTo>
                  <a:lnTo>
                    <a:pt x="0" y="1989"/>
                  </a:lnTo>
                  <a:lnTo>
                    <a:pt x="2489" y="5632"/>
                  </a:lnTo>
                  <a:lnTo>
                    <a:pt x="4870" y="4001"/>
                  </a:lnTo>
                  <a:cubicBezTo>
                    <a:pt x="5834" y="3346"/>
                    <a:pt x="6084" y="2036"/>
                    <a:pt x="5430" y="1072"/>
                  </a:cubicBezTo>
                  <a:lnTo>
                    <a:pt x="5430" y="1072"/>
                  </a:lnTo>
                  <a:lnTo>
                    <a:pt x="5430" y="1084"/>
                  </a:lnTo>
                  <a:lnTo>
                    <a:pt x="5322" y="917"/>
                  </a:lnTo>
                  <a:cubicBezTo>
                    <a:pt x="4917" y="319"/>
                    <a:pt x="4259" y="1"/>
                    <a:pt x="358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912" name="Google Shape;7912;p75"/>
            <p:cNvSpPr/>
            <p:nvPr/>
          </p:nvSpPr>
          <p:spPr>
            <a:xfrm>
              <a:off x="655125" y="2105900"/>
              <a:ext cx="268225" cy="266700"/>
            </a:xfrm>
            <a:custGeom>
              <a:avLst/>
              <a:gdLst/>
              <a:ahLst/>
              <a:cxnLst/>
              <a:rect l="l" t="t" r="r" b="b"/>
              <a:pathLst>
                <a:path w="10729" h="10668" extrusionOk="0">
                  <a:moveTo>
                    <a:pt x="4998" y="1"/>
                  </a:moveTo>
                  <a:cubicBezTo>
                    <a:pt x="4821" y="1"/>
                    <a:pt x="4665" y="134"/>
                    <a:pt x="4644" y="316"/>
                  </a:cubicBezTo>
                  <a:lnTo>
                    <a:pt x="4180" y="3804"/>
                  </a:lnTo>
                  <a:lnTo>
                    <a:pt x="703" y="3340"/>
                  </a:lnTo>
                  <a:cubicBezTo>
                    <a:pt x="688" y="3338"/>
                    <a:pt x="674" y="3337"/>
                    <a:pt x="659" y="3337"/>
                  </a:cubicBezTo>
                  <a:cubicBezTo>
                    <a:pt x="475" y="3337"/>
                    <a:pt x="320" y="3474"/>
                    <a:pt x="286" y="3661"/>
                  </a:cubicBezTo>
                  <a:lnTo>
                    <a:pt x="24" y="5626"/>
                  </a:lnTo>
                  <a:cubicBezTo>
                    <a:pt x="1" y="5828"/>
                    <a:pt x="144" y="6019"/>
                    <a:pt x="346" y="6043"/>
                  </a:cubicBezTo>
                  <a:lnTo>
                    <a:pt x="3823" y="6507"/>
                  </a:lnTo>
                  <a:lnTo>
                    <a:pt x="3358" y="9984"/>
                  </a:lnTo>
                  <a:cubicBezTo>
                    <a:pt x="3334" y="10186"/>
                    <a:pt x="3477" y="10377"/>
                    <a:pt x="3680" y="10400"/>
                  </a:cubicBezTo>
                  <a:lnTo>
                    <a:pt x="5656" y="10662"/>
                  </a:lnTo>
                  <a:cubicBezTo>
                    <a:pt x="5677" y="10666"/>
                    <a:pt x="5698" y="10668"/>
                    <a:pt x="5718" y="10668"/>
                  </a:cubicBezTo>
                  <a:cubicBezTo>
                    <a:pt x="5896" y="10668"/>
                    <a:pt x="6051" y="10533"/>
                    <a:pt x="6073" y="10341"/>
                  </a:cubicBezTo>
                  <a:lnTo>
                    <a:pt x="6537" y="6864"/>
                  </a:lnTo>
                  <a:lnTo>
                    <a:pt x="10014" y="7329"/>
                  </a:lnTo>
                  <a:cubicBezTo>
                    <a:pt x="10029" y="7330"/>
                    <a:pt x="10043" y="7331"/>
                    <a:pt x="10058" y="7331"/>
                  </a:cubicBezTo>
                  <a:cubicBezTo>
                    <a:pt x="10243" y="7331"/>
                    <a:pt x="10409" y="7195"/>
                    <a:pt x="10442" y="7007"/>
                  </a:cubicBezTo>
                  <a:lnTo>
                    <a:pt x="10692" y="5031"/>
                  </a:lnTo>
                  <a:cubicBezTo>
                    <a:pt x="10728" y="4828"/>
                    <a:pt x="10585" y="4638"/>
                    <a:pt x="10371" y="4614"/>
                  </a:cubicBezTo>
                  <a:lnTo>
                    <a:pt x="6894" y="4150"/>
                  </a:lnTo>
                  <a:lnTo>
                    <a:pt x="7347" y="685"/>
                  </a:lnTo>
                  <a:cubicBezTo>
                    <a:pt x="7383" y="471"/>
                    <a:pt x="7240" y="292"/>
                    <a:pt x="7025" y="256"/>
                  </a:cubicBezTo>
                  <a:lnTo>
                    <a:pt x="5061" y="6"/>
                  </a:lnTo>
                  <a:cubicBezTo>
                    <a:pt x="5040" y="3"/>
                    <a:pt x="5019" y="1"/>
                    <a:pt x="499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913" name="Google Shape;7913;p75"/>
            <p:cNvSpPr/>
            <p:nvPr/>
          </p:nvSpPr>
          <p:spPr>
            <a:xfrm>
              <a:off x="311925" y="2510400"/>
              <a:ext cx="271200" cy="337175"/>
            </a:xfrm>
            <a:custGeom>
              <a:avLst/>
              <a:gdLst/>
              <a:ahLst/>
              <a:cxnLst/>
              <a:rect l="l" t="t" r="r" b="b"/>
              <a:pathLst>
                <a:path w="10848" h="13487" extrusionOk="0">
                  <a:moveTo>
                    <a:pt x="4146" y="408"/>
                  </a:moveTo>
                  <a:cubicBezTo>
                    <a:pt x="4436" y="408"/>
                    <a:pt x="4723" y="582"/>
                    <a:pt x="4775" y="971"/>
                  </a:cubicBezTo>
                  <a:cubicBezTo>
                    <a:pt x="4811" y="1162"/>
                    <a:pt x="4751" y="1364"/>
                    <a:pt x="4632" y="1507"/>
                  </a:cubicBezTo>
                  <a:lnTo>
                    <a:pt x="3835" y="1662"/>
                  </a:lnTo>
                  <a:cubicBezTo>
                    <a:pt x="3668" y="1567"/>
                    <a:pt x="3549" y="1400"/>
                    <a:pt x="3501" y="1209"/>
                  </a:cubicBezTo>
                  <a:lnTo>
                    <a:pt x="3501" y="1197"/>
                  </a:lnTo>
                  <a:cubicBezTo>
                    <a:pt x="3387" y="700"/>
                    <a:pt x="3769" y="408"/>
                    <a:pt x="4146" y="408"/>
                  </a:cubicBezTo>
                  <a:close/>
                  <a:moveTo>
                    <a:pt x="7855" y="2714"/>
                  </a:moveTo>
                  <a:cubicBezTo>
                    <a:pt x="8118" y="2714"/>
                    <a:pt x="8352" y="2895"/>
                    <a:pt x="8395" y="3162"/>
                  </a:cubicBezTo>
                  <a:lnTo>
                    <a:pt x="9788" y="10734"/>
                  </a:lnTo>
                  <a:cubicBezTo>
                    <a:pt x="9835" y="11032"/>
                    <a:pt x="9633" y="11318"/>
                    <a:pt x="9335" y="11365"/>
                  </a:cubicBezTo>
                  <a:lnTo>
                    <a:pt x="3073" y="12508"/>
                  </a:lnTo>
                  <a:cubicBezTo>
                    <a:pt x="3037" y="12515"/>
                    <a:pt x="3002" y="12519"/>
                    <a:pt x="2968" y="12519"/>
                  </a:cubicBezTo>
                  <a:cubicBezTo>
                    <a:pt x="2711" y="12519"/>
                    <a:pt x="2482" y="12330"/>
                    <a:pt x="2430" y="12068"/>
                  </a:cubicBezTo>
                  <a:lnTo>
                    <a:pt x="1072" y="4507"/>
                  </a:lnTo>
                  <a:cubicBezTo>
                    <a:pt x="1013" y="4210"/>
                    <a:pt x="1215" y="3924"/>
                    <a:pt x="1513" y="3876"/>
                  </a:cubicBezTo>
                  <a:lnTo>
                    <a:pt x="2263" y="3733"/>
                  </a:lnTo>
                  <a:cubicBezTo>
                    <a:pt x="2295" y="3949"/>
                    <a:pt x="2483" y="4096"/>
                    <a:pt x="2695" y="4096"/>
                  </a:cubicBezTo>
                  <a:cubicBezTo>
                    <a:pt x="2717" y="4096"/>
                    <a:pt x="2740" y="4094"/>
                    <a:pt x="2763" y="4091"/>
                  </a:cubicBezTo>
                  <a:lnTo>
                    <a:pt x="6680" y="3376"/>
                  </a:lnTo>
                  <a:cubicBezTo>
                    <a:pt x="6906" y="3329"/>
                    <a:pt x="7061" y="3102"/>
                    <a:pt x="7025" y="2864"/>
                  </a:cubicBezTo>
                  <a:lnTo>
                    <a:pt x="7764" y="2721"/>
                  </a:lnTo>
                  <a:cubicBezTo>
                    <a:pt x="7794" y="2717"/>
                    <a:pt x="7825" y="2714"/>
                    <a:pt x="7855" y="2714"/>
                  </a:cubicBezTo>
                  <a:close/>
                  <a:moveTo>
                    <a:pt x="4142" y="1"/>
                  </a:moveTo>
                  <a:cubicBezTo>
                    <a:pt x="4076" y="1"/>
                    <a:pt x="4009" y="7"/>
                    <a:pt x="3942" y="19"/>
                  </a:cubicBezTo>
                  <a:cubicBezTo>
                    <a:pt x="3358" y="126"/>
                    <a:pt x="2965" y="685"/>
                    <a:pt x="3073" y="1281"/>
                  </a:cubicBezTo>
                  <a:cubicBezTo>
                    <a:pt x="3108" y="1447"/>
                    <a:pt x="3180" y="1614"/>
                    <a:pt x="3287" y="1757"/>
                  </a:cubicBezTo>
                  <a:lnTo>
                    <a:pt x="2513" y="1900"/>
                  </a:lnTo>
                  <a:cubicBezTo>
                    <a:pt x="2192" y="1959"/>
                    <a:pt x="1989" y="2257"/>
                    <a:pt x="2037" y="2579"/>
                  </a:cubicBezTo>
                  <a:lnTo>
                    <a:pt x="2096" y="2864"/>
                  </a:lnTo>
                  <a:lnTo>
                    <a:pt x="798" y="3091"/>
                  </a:lnTo>
                  <a:cubicBezTo>
                    <a:pt x="322" y="3186"/>
                    <a:pt x="1" y="3650"/>
                    <a:pt x="84" y="4126"/>
                  </a:cubicBezTo>
                  <a:lnTo>
                    <a:pt x="1668" y="12758"/>
                  </a:lnTo>
                  <a:cubicBezTo>
                    <a:pt x="1742" y="13193"/>
                    <a:pt x="2118" y="13486"/>
                    <a:pt x="2545" y="13486"/>
                  </a:cubicBezTo>
                  <a:cubicBezTo>
                    <a:pt x="2597" y="13486"/>
                    <a:pt x="2650" y="13482"/>
                    <a:pt x="2703" y="13473"/>
                  </a:cubicBezTo>
                  <a:lnTo>
                    <a:pt x="10050" y="12127"/>
                  </a:lnTo>
                  <a:cubicBezTo>
                    <a:pt x="10526" y="12044"/>
                    <a:pt x="10847" y="11580"/>
                    <a:pt x="10764" y="11091"/>
                  </a:cubicBezTo>
                  <a:lnTo>
                    <a:pt x="9180" y="2459"/>
                  </a:lnTo>
                  <a:cubicBezTo>
                    <a:pt x="9107" y="2029"/>
                    <a:pt x="8737" y="1728"/>
                    <a:pt x="8317" y="1728"/>
                  </a:cubicBezTo>
                  <a:cubicBezTo>
                    <a:pt x="8260" y="1728"/>
                    <a:pt x="8202" y="1734"/>
                    <a:pt x="8145" y="1745"/>
                  </a:cubicBezTo>
                  <a:lnTo>
                    <a:pt x="6859" y="1983"/>
                  </a:lnTo>
                  <a:lnTo>
                    <a:pt x="6811" y="1709"/>
                  </a:lnTo>
                  <a:cubicBezTo>
                    <a:pt x="6757" y="1419"/>
                    <a:pt x="6500" y="1226"/>
                    <a:pt x="6223" y="1226"/>
                  </a:cubicBezTo>
                  <a:cubicBezTo>
                    <a:pt x="6193" y="1226"/>
                    <a:pt x="6163" y="1228"/>
                    <a:pt x="6132" y="1233"/>
                  </a:cubicBezTo>
                  <a:lnTo>
                    <a:pt x="5180" y="1412"/>
                  </a:lnTo>
                  <a:cubicBezTo>
                    <a:pt x="5228" y="1245"/>
                    <a:pt x="5240" y="1066"/>
                    <a:pt x="5216" y="888"/>
                  </a:cubicBezTo>
                  <a:cubicBezTo>
                    <a:pt x="5110" y="360"/>
                    <a:pt x="4658" y="1"/>
                    <a:pt x="414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914" name="Google Shape;7914;p75"/>
            <p:cNvSpPr/>
            <p:nvPr/>
          </p:nvSpPr>
          <p:spPr>
            <a:xfrm>
              <a:off x="360150" y="2631725"/>
              <a:ext cx="46550" cy="38625"/>
            </a:xfrm>
            <a:custGeom>
              <a:avLst/>
              <a:gdLst/>
              <a:ahLst/>
              <a:cxnLst/>
              <a:rect l="l" t="t" r="r" b="b"/>
              <a:pathLst>
                <a:path w="1862" h="1545" extrusionOk="0">
                  <a:moveTo>
                    <a:pt x="1002" y="0"/>
                  </a:moveTo>
                  <a:cubicBezTo>
                    <a:pt x="958" y="0"/>
                    <a:pt x="914" y="4"/>
                    <a:pt x="870" y="12"/>
                  </a:cubicBezTo>
                  <a:cubicBezTo>
                    <a:pt x="191" y="131"/>
                    <a:pt x="1" y="1012"/>
                    <a:pt x="560" y="1405"/>
                  </a:cubicBezTo>
                  <a:cubicBezTo>
                    <a:pt x="701" y="1502"/>
                    <a:pt x="854" y="1545"/>
                    <a:pt x="1002" y="1545"/>
                  </a:cubicBezTo>
                  <a:cubicBezTo>
                    <a:pt x="1453" y="1545"/>
                    <a:pt x="1861" y="1142"/>
                    <a:pt x="1763" y="631"/>
                  </a:cubicBezTo>
                  <a:cubicBezTo>
                    <a:pt x="1688" y="258"/>
                    <a:pt x="1367" y="0"/>
                    <a:pt x="100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915" name="Google Shape;7915;p75"/>
            <p:cNvSpPr/>
            <p:nvPr/>
          </p:nvSpPr>
          <p:spPr>
            <a:xfrm>
              <a:off x="413075" y="2620125"/>
              <a:ext cx="96200" cy="33850"/>
            </a:xfrm>
            <a:custGeom>
              <a:avLst/>
              <a:gdLst/>
              <a:ahLst/>
              <a:cxnLst/>
              <a:rect l="l" t="t" r="r" b="b"/>
              <a:pathLst>
                <a:path w="3848" h="1354" extrusionOk="0">
                  <a:moveTo>
                    <a:pt x="3250" y="0"/>
                  </a:moveTo>
                  <a:cubicBezTo>
                    <a:pt x="3217" y="0"/>
                    <a:pt x="3182" y="4"/>
                    <a:pt x="3146" y="11"/>
                  </a:cubicBezTo>
                  <a:lnTo>
                    <a:pt x="3134" y="11"/>
                  </a:lnTo>
                  <a:lnTo>
                    <a:pt x="539" y="487"/>
                  </a:lnTo>
                  <a:cubicBezTo>
                    <a:pt x="1" y="588"/>
                    <a:pt x="106" y="1354"/>
                    <a:pt x="597" y="1354"/>
                  </a:cubicBezTo>
                  <a:cubicBezTo>
                    <a:pt x="628" y="1354"/>
                    <a:pt x="660" y="1351"/>
                    <a:pt x="693" y="1345"/>
                  </a:cubicBezTo>
                  <a:lnTo>
                    <a:pt x="3289" y="868"/>
                  </a:lnTo>
                  <a:cubicBezTo>
                    <a:pt x="3847" y="790"/>
                    <a:pt x="3746" y="0"/>
                    <a:pt x="3250"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916" name="Google Shape;7916;p75"/>
            <p:cNvSpPr/>
            <p:nvPr/>
          </p:nvSpPr>
          <p:spPr>
            <a:xfrm>
              <a:off x="369975" y="2685525"/>
              <a:ext cx="46550" cy="38700"/>
            </a:xfrm>
            <a:custGeom>
              <a:avLst/>
              <a:gdLst/>
              <a:ahLst/>
              <a:cxnLst/>
              <a:rect l="l" t="t" r="r" b="b"/>
              <a:pathLst>
                <a:path w="1862" h="1548" extrusionOk="0">
                  <a:moveTo>
                    <a:pt x="1015" y="0"/>
                  </a:moveTo>
                  <a:cubicBezTo>
                    <a:pt x="967" y="0"/>
                    <a:pt x="919" y="5"/>
                    <a:pt x="870" y="15"/>
                  </a:cubicBezTo>
                  <a:cubicBezTo>
                    <a:pt x="191" y="122"/>
                    <a:pt x="0" y="1015"/>
                    <a:pt x="560" y="1408"/>
                  </a:cubicBezTo>
                  <a:cubicBezTo>
                    <a:pt x="701" y="1505"/>
                    <a:pt x="854" y="1548"/>
                    <a:pt x="1002" y="1548"/>
                  </a:cubicBezTo>
                  <a:cubicBezTo>
                    <a:pt x="1453" y="1548"/>
                    <a:pt x="1861" y="1145"/>
                    <a:pt x="1763" y="634"/>
                  </a:cubicBezTo>
                  <a:cubicBezTo>
                    <a:pt x="1700" y="266"/>
                    <a:pt x="1377" y="0"/>
                    <a:pt x="1015"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917" name="Google Shape;7917;p75"/>
            <p:cNvSpPr/>
            <p:nvPr/>
          </p:nvSpPr>
          <p:spPr>
            <a:xfrm>
              <a:off x="423950" y="2673950"/>
              <a:ext cx="93700" cy="33725"/>
            </a:xfrm>
            <a:custGeom>
              <a:avLst/>
              <a:gdLst/>
              <a:ahLst/>
              <a:cxnLst/>
              <a:rect l="l" t="t" r="r" b="b"/>
              <a:pathLst>
                <a:path w="3748" h="1349" extrusionOk="0">
                  <a:moveTo>
                    <a:pt x="3128" y="0"/>
                  </a:moveTo>
                  <a:cubicBezTo>
                    <a:pt x="3116" y="0"/>
                    <a:pt x="3104" y="1"/>
                    <a:pt x="3092" y="1"/>
                  </a:cubicBezTo>
                  <a:lnTo>
                    <a:pt x="497" y="478"/>
                  </a:lnTo>
                  <a:cubicBezTo>
                    <a:pt x="0" y="628"/>
                    <a:pt x="119" y="1349"/>
                    <a:pt x="605" y="1349"/>
                  </a:cubicBezTo>
                  <a:cubicBezTo>
                    <a:pt x="620" y="1349"/>
                    <a:pt x="636" y="1348"/>
                    <a:pt x="651" y="1347"/>
                  </a:cubicBezTo>
                  <a:lnTo>
                    <a:pt x="3247" y="882"/>
                  </a:lnTo>
                  <a:cubicBezTo>
                    <a:pt x="3747" y="731"/>
                    <a:pt x="3634" y="0"/>
                    <a:pt x="3128"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918" name="Google Shape;7918;p75"/>
            <p:cNvSpPr/>
            <p:nvPr/>
          </p:nvSpPr>
          <p:spPr>
            <a:xfrm>
              <a:off x="380400" y="2743050"/>
              <a:ext cx="46600" cy="38625"/>
            </a:xfrm>
            <a:custGeom>
              <a:avLst/>
              <a:gdLst/>
              <a:ahLst/>
              <a:cxnLst/>
              <a:rect l="l" t="t" r="r" b="b"/>
              <a:pathLst>
                <a:path w="1864" h="1545" extrusionOk="0">
                  <a:moveTo>
                    <a:pt x="1014" y="0"/>
                  </a:moveTo>
                  <a:cubicBezTo>
                    <a:pt x="970" y="0"/>
                    <a:pt x="926" y="4"/>
                    <a:pt x="881" y="11"/>
                  </a:cubicBezTo>
                  <a:cubicBezTo>
                    <a:pt x="191" y="131"/>
                    <a:pt x="0" y="1012"/>
                    <a:pt x="572" y="1404"/>
                  </a:cubicBezTo>
                  <a:cubicBezTo>
                    <a:pt x="710" y="1501"/>
                    <a:pt x="860" y="1545"/>
                    <a:pt x="1007" y="1545"/>
                  </a:cubicBezTo>
                  <a:cubicBezTo>
                    <a:pt x="1454" y="1545"/>
                    <a:pt x="1864" y="1142"/>
                    <a:pt x="1774" y="631"/>
                  </a:cubicBezTo>
                  <a:cubicBezTo>
                    <a:pt x="1700" y="258"/>
                    <a:pt x="1378" y="0"/>
                    <a:pt x="1014"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919" name="Google Shape;7919;p75"/>
            <p:cNvSpPr/>
            <p:nvPr/>
          </p:nvSpPr>
          <p:spPr>
            <a:xfrm>
              <a:off x="433850" y="2731600"/>
              <a:ext cx="94825" cy="33850"/>
            </a:xfrm>
            <a:custGeom>
              <a:avLst/>
              <a:gdLst/>
              <a:ahLst/>
              <a:cxnLst/>
              <a:rect l="l" t="t" r="r" b="b"/>
              <a:pathLst>
                <a:path w="3793" h="1354" extrusionOk="0">
                  <a:moveTo>
                    <a:pt x="3181" y="1"/>
                  </a:moveTo>
                  <a:cubicBezTo>
                    <a:pt x="3159" y="1"/>
                    <a:pt x="3136" y="2"/>
                    <a:pt x="3113" y="5"/>
                  </a:cubicBezTo>
                  <a:lnTo>
                    <a:pt x="517" y="469"/>
                  </a:lnTo>
                  <a:cubicBezTo>
                    <a:pt x="1" y="607"/>
                    <a:pt x="115" y="1354"/>
                    <a:pt x="625" y="1354"/>
                  </a:cubicBezTo>
                  <a:cubicBezTo>
                    <a:pt x="644" y="1354"/>
                    <a:pt x="664" y="1353"/>
                    <a:pt x="684" y="1351"/>
                  </a:cubicBezTo>
                  <a:lnTo>
                    <a:pt x="3280" y="874"/>
                  </a:lnTo>
                  <a:cubicBezTo>
                    <a:pt x="3793" y="749"/>
                    <a:pt x="3683" y="1"/>
                    <a:pt x="3181"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920" name="Google Shape;7920;p75"/>
            <p:cNvSpPr/>
            <p:nvPr/>
          </p:nvSpPr>
          <p:spPr>
            <a:xfrm>
              <a:off x="336050" y="2982275"/>
              <a:ext cx="194100" cy="174025"/>
            </a:xfrm>
            <a:custGeom>
              <a:avLst/>
              <a:gdLst/>
              <a:ahLst/>
              <a:cxnLst/>
              <a:rect l="l" t="t" r="r" b="b"/>
              <a:pathLst>
                <a:path w="7764" h="6961" extrusionOk="0">
                  <a:moveTo>
                    <a:pt x="3923" y="0"/>
                  </a:moveTo>
                  <a:cubicBezTo>
                    <a:pt x="2894" y="0"/>
                    <a:pt x="1882" y="467"/>
                    <a:pt x="1215" y="1349"/>
                  </a:cubicBezTo>
                  <a:lnTo>
                    <a:pt x="6953" y="4968"/>
                  </a:lnTo>
                  <a:cubicBezTo>
                    <a:pt x="7763" y="3408"/>
                    <a:pt x="7239" y="1468"/>
                    <a:pt x="5739" y="527"/>
                  </a:cubicBezTo>
                  <a:cubicBezTo>
                    <a:pt x="5177" y="172"/>
                    <a:pt x="4547" y="0"/>
                    <a:pt x="3923" y="0"/>
                  </a:cubicBezTo>
                  <a:close/>
                  <a:moveTo>
                    <a:pt x="810" y="1992"/>
                  </a:moveTo>
                  <a:lnTo>
                    <a:pt x="810" y="1992"/>
                  </a:lnTo>
                  <a:cubicBezTo>
                    <a:pt x="0" y="3563"/>
                    <a:pt x="524" y="5492"/>
                    <a:pt x="2012" y="6433"/>
                  </a:cubicBezTo>
                  <a:cubicBezTo>
                    <a:pt x="2575" y="6788"/>
                    <a:pt x="3208" y="6960"/>
                    <a:pt x="3836" y="6960"/>
                  </a:cubicBezTo>
                  <a:cubicBezTo>
                    <a:pt x="4867" y="6960"/>
                    <a:pt x="5882" y="6496"/>
                    <a:pt x="6549" y="5623"/>
                  </a:cubicBezTo>
                  <a:lnTo>
                    <a:pt x="810" y="1992"/>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921" name="Google Shape;7921;p75"/>
            <p:cNvSpPr/>
            <p:nvPr/>
          </p:nvSpPr>
          <p:spPr>
            <a:xfrm>
              <a:off x="699475" y="2609075"/>
              <a:ext cx="152125" cy="140725"/>
            </a:xfrm>
            <a:custGeom>
              <a:avLst/>
              <a:gdLst/>
              <a:ahLst/>
              <a:cxnLst/>
              <a:rect l="l" t="t" r="r" b="b"/>
              <a:pathLst>
                <a:path w="6085" h="5629" extrusionOk="0">
                  <a:moveTo>
                    <a:pt x="3608" y="1"/>
                  </a:moveTo>
                  <a:lnTo>
                    <a:pt x="1215" y="1620"/>
                  </a:lnTo>
                  <a:cubicBezTo>
                    <a:pt x="251" y="2275"/>
                    <a:pt x="1" y="3585"/>
                    <a:pt x="656" y="4549"/>
                  </a:cubicBezTo>
                  <a:lnTo>
                    <a:pt x="763" y="4716"/>
                  </a:lnTo>
                  <a:cubicBezTo>
                    <a:pt x="1170" y="5308"/>
                    <a:pt x="1831" y="5629"/>
                    <a:pt x="2505" y="5629"/>
                  </a:cubicBezTo>
                  <a:cubicBezTo>
                    <a:pt x="2914" y="5629"/>
                    <a:pt x="3327" y="5511"/>
                    <a:pt x="3692" y="5263"/>
                  </a:cubicBezTo>
                  <a:lnTo>
                    <a:pt x="6085" y="3644"/>
                  </a:lnTo>
                  <a:lnTo>
                    <a:pt x="3608" y="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922" name="Google Shape;7922;p75"/>
            <p:cNvSpPr/>
            <p:nvPr/>
          </p:nvSpPr>
          <p:spPr>
            <a:xfrm>
              <a:off x="802175" y="2550550"/>
              <a:ext cx="152125" cy="141000"/>
            </a:xfrm>
            <a:custGeom>
              <a:avLst/>
              <a:gdLst/>
              <a:ahLst/>
              <a:cxnLst/>
              <a:rect l="l" t="t" r="r" b="b"/>
              <a:pathLst>
                <a:path w="6085" h="5640" extrusionOk="0">
                  <a:moveTo>
                    <a:pt x="3577" y="0"/>
                  </a:moveTo>
                  <a:cubicBezTo>
                    <a:pt x="3169" y="0"/>
                    <a:pt x="2757" y="119"/>
                    <a:pt x="2394" y="365"/>
                  </a:cubicBezTo>
                  <a:lnTo>
                    <a:pt x="0" y="1996"/>
                  </a:lnTo>
                  <a:lnTo>
                    <a:pt x="2489" y="5640"/>
                  </a:lnTo>
                  <a:lnTo>
                    <a:pt x="4870" y="4009"/>
                  </a:lnTo>
                  <a:cubicBezTo>
                    <a:pt x="5834" y="3354"/>
                    <a:pt x="6084" y="2044"/>
                    <a:pt x="5430" y="1080"/>
                  </a:cubicBezTo>
                  <a:lnTo>
                    <a:pt x="5322" y="925"/>
                  </a:lnTo>
                  <a:cubicBezTo>
                    <a:pt x="4914" y="324"/>
                    <a:pt x="4252" y="0"/>
                    <a:pt x="3577"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923" name="Google Shape;7923;p75"/>
            <p:cNvSpPr/>
            <p:nvPr/>
          </p:nvSpPr>
          <p:spPr>
            <a:xfrm>
              <a:off x="655125" y="2899825"/>
              <a:ext cx="268225" cy="266925"/>
            </a:xfrm>
            <a:custGeom>
              <a:avLst/>
              <a:gdLst/>
              <a:ahLst/>
              <a:cxnLst/>
              <a:rect l="l" t="t" r="r" b="b"/>
              <a:pathLst>
                <a:path w="10729" h="10677" extrusionOk="0">
                  <a:moveTo>
                    <a:pt x="5017" y="1"/>
                  </a:moveTo>
                  <a:cubicBezTo>
                    <a:pt x="4831" y="1"/>
                    <a:pt x="4666" y="137"/>
                    <a:pt x="4644" y="325"/>
                  </a:cubicBezTo>
                  <a:lnTo>
                    <a:pt x="4180" y="3801"/>
                  </a:lnTo>
                  <a:lnTo>
                    <a:pt x="703" y="3349"/>
                  </a:lnTo>
                  <a:cubicBezTo>
                    <a:pt x="682" y="3345"/>
                    <a:pt x="661" y="3343"/>
                    <a:pt x="641" y="3343"/>
                  </a:cubicBezTo>
                  <a:cubicBezTo>
                    <a:pt x="463" y="3343"/>
                    <a:pt x="308" y="3478"/>
                    <a:pt x="286" y="3670"/>
                  </a:cubicBezTo>
                  <a:lnTo>
                    <a:pt x="24" y="5635"/>
                  </a:lnTo>
                  <a:cubicBezTo>
                    <a:pt x="1" y="5837"/>
                    <a:pt x="144" y="6028"/>
                    <a:pt x="346" y="6052"/>
                  </a:cubicBezTo>
                  <a:lnTo>
                    <a:pt x="346" y="6063"/>
                  </a:lnTo>
                  <a:lnTo>
                    <a:pt x="3823" y="6516"/>
                  </a:lnTo>
                  <a:lnTo>
                    <a:pt x="3358" y="10004"/>
                  </a:lnTo>
                  <a:cubicBezTo>
                    <a:pt x="3334" y="10207"/>
                    <a:pt x="3477" y="10385"/>
                    <a:pt x="3680" y="10421"/>
                  </a:cubicBezTo>
                  <a:lnTo>
                    <a:pt x="5656" y="10671"/>
                  </a:lnTo>
                  <a:cubicBezTo>
                    <a:pt x="5677" y="10675"/>
                    <a:pt x="5698" y="10677"/>
                    <a:pt x="5718" y="10677"/>
                  </a:cubicBezTo>
                  <a:cubicBezTo>
                    <a:pt x="5896" y="10677"/>
                    <a:pt x="6051" y="10543"/>
                    <a:pt x="6073" y="10362"/>
                  </a:cubicBezTo>
                  <a:lnTo>
                    <a:pt x="6537" y="6873"/>
                  </a:lnTo>
                  <a:lnTo>
                    <a:pt x="10014" y="7337"/>
                  </a:lnTo>
                  <a:cubicBezTo>
                    <a:pt x="10029" y="7339"/>
                    <a:pt x="10043" y="7340"/>
                    <a:pt x="10058" y="7340"/>
                  </a:cubicBezTo>
                  <a:cubicBezTo>
                    <a:pt x="10243" y="7340"/>
                    <a:pt x="10409" y="7204"/>
                    <a:pt x="10442" y="7016"/>
                  </a:cubicBezTo>
                  <a:lnTo>
                    <a:pt x="10692" y="5039"/>
                  </a:lnTo>
                  <a:cubicBezTo>
                    <a:pt x="10728" y="4837"/>
                    <a:pt x="10585" y="4647"/>
                    <a:pt x="10371" y="4623"/>
                  </a:cubicBezTo>
                  <a:lnTo>
                    <a:pt x="6894" y="4158"/>
                  </a:lnTo>
                  <a:lnTo>
                    <a:pt x="7359" y="682"/>
                  </a:lnTo>
                  <a:cubicBezTo>
                    <a:pt x="7383" y="479"/>
                    <a:pt x="7240" y="289"/>
                    <a:pt x="7037" y="265"/>
                  </a:cubicBezTo>
                  <a:lnTo>
                    <a:pt x="5061" y="3"/>
                  </a:lnTo>
                  <a:cubicBezTo>
                    <a:pt x="5046" y="1"/>
                    <a:pt x="5031" y="1"/>
                    <a:pt x="5017"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924" name="Google Shape;7924;p75"/>
            <p:cNvSpPr/>
            <p:nvPr/>
          </p:nvSpPr>
          <p:spPr>
            <a:xfrm>
              <a:off x="311925" y="3304550"/>
              <a:ext cx="271200" cy="337250"/>
            </a:xfrm>
            <a:custGeom>
              <a:avLst/>
              <a:gdLst/>
              <a:ahLst/>
              <a:cxnLst/>
              <a:rect l="l" t="t" r="r" b="b"/>
              <a:pathLst>
                <a:path w="10848" h="13490" extrusionOk="0">
                  <a:moveTo>
                    <a:pt x="4152" y="412"/>
                  </a:moveTo>
                  <a:cubicBezTo>
                    <a:pt x="4441" y="412"/>
                    <a:pt x="4724" y="585"/>
                    <a:pt x="4775" y="971"/>
                  </a:cubicBezTo>
                  <a:cubicBezTo>
                    <a:pt x="4811" y="1173"/>
                    <a:pt x="4763" y="1364"/>
                    <a:pt x="4632" y="1519"/>
                  </a:cubicBezTo>
                  <a:lnTo>
                    <a:pt x="3835" y="1662"/>
                  </a:lnTo>
                  <a:cubicBezTo>
                    <a:pt x="3668" y="1566"/>
                    <a:pt x="3549" y="1400"/>
                    <a:pt x="3501" y="1209"/>
                  </a:cubicBezTo>
                  <a:cubicBezTo>
                    <a:pt x="3386" y="709"/>
                    <a:pt x="3774" y="412"/>
                    <a:pt x="4152" y="412"/>
                  </a:cubicBezTo>
                  <a:close/>
                  <a:moveTo>
                    <a:pt x="7876" y="2723"/>
                  </a:moveTo>
                  <a:cubicBezTo>
                    <a:pt x="8126" y="2723"/>
                    <a:pt x="8354" y="2911"/>
                    <a:pt x="8407" y="3174"/>
                  </a:cubicBezTo>
                  <a:lnTo>
                    <a:pt x="9788" y="10746"/>
                  </a:lnTo>
                  <a:cubicBezTo>
                    <a:pt x="9835" y="11044"/>
                    <a:pt x="9633" y="11329"/>
                    <a:pt x="9335" y="11377"/>
                  </a:cubicBezTo>
                  <a:lnTo>
                    <a:pt x="3073" y="12520"/>
                  </a:lnTo>
                  <a:cubicBezTo>
                    <a:pt x="3042" y="12525"/>
                    <a:pt x="3012" y="12527"/>
                    <a:pt x="2982" y="12527"/>
                  </a:cubicBezTo>
                  <a:cubicBezTo>
                    <a:pt x="2719" y="12527"/>
                    <a:pt x="2483" y="12345"/>
                    <a:pt x="2430" y="12068"/>
                  </a:cubicBezTo>
                  <a:lnTo>
                    <a:pt x="1072" y="4507"/>
                  </a:lnTo>
                  <a:cubicBezTo>
                    <a:pt x="1013" y="4210"/>
                    <a:pt x="1215" y="3924"/>
                    <a:pt x="1513" y="3876"/>
                  </a:cubicBezTo>
                  <a:lnTo>
                    <a:pt x="2263" y="3733"/>
                  </a:lnTo>
                  <a:cubicBezTo>
                    <a:pt x="2295" y="3948"/>
                    <a:pt x="2483" y="4096"/>
                    <a:pt x="2695" y="4096"/>
                  </a:cubicBezTo>
                  <a:cubicBezTo>
                    <a:pt x="2717" y="4096"/>
                    <a:pt x="2740" y="4094"/>
                    <a:pt x="2763" y="4090"/>
                  </a:cubicBezTo>
                  <a:lnTo>
                    <a:pt x="6680" y="3376"/>
                  </a:lnTo>
                  <a:cubicBezTo>
                    <a:pt x="6906" y="3328"/>
                    <a:pt x="7073" y="3102"/>
                    <a:pt x="7025" y="2864"/>
                  </a:cubicBezTo>
                  <a:lnTo>
                    <a:pt x="7776" y="2733"/>
                  </a:lnTo>
                  <a:cubicBezTo>
                    <a:pt x="7809" y="2726"/>
                    <a:pt x="7843" y="2723"/>
                    <a:pt x="7876" y="2723"/>
                  </a:cubicBezTo>
                  <a:close/>
                  <a:moveTo>
                    <a:pt x="4138" y="1"/>
                  </a:moveTo>
                  <a:cubicBezTo>
                    <a:pt x="4073" y="1"/>
                    <a:pt x="4008" y="7"/>
                    <a:pt x="3942" y="19"/>
                  </a:cubicBezTo>
                  <a:cubicBezTo>
                    <a:pt x="3358" y="126"/>
                    <a:pt x="2965" y="685"/>
                    <a:pt x="3073" y="1281"/>
                  </a:cubicBezTo>
                  <a:cubicBezTo>
                    <a:pt x="3108" y="1447"/>
                    <a:pt x="3180" y="1614"/>
                    <a:pt x="3287" y="1757"/>
                  </a:cubicBezTo>
                  <a:lnTo>
                    <a:pt x="2513" y="1900"/>
                  </a:lnTo>
                  <a:cubicBezTo>
                    <a:pt x="2192" y="1971"/>
                    <a:pt x="1989" y="2269"/>
                    <a:pt x="2037" y="2590"/>
                  </a:cubicBezTo>
                  <a:lnTo>
                    <a:pt x="2096" y="2864"/>
                  </a:lnTo>
                  <a:lnTo>
                    <a:pt x="798" y="3102"/>
                  </a:lnTo>
                  <a:cubicBezTo>
                    <a:pt x="322" y="3197"/>
                    <a:pt x="1" y="3662"/>
                    <a:pt x="84" y="4150"/>
                  </a:cubicBezTo>
                  <a:lnTo>
                    <a:pt x="1668" y="12758"/>
                  </a:lnTo>
                  <a:cubicBezTo>
                    <a:pt x="1741" y="13188"/>
                    <a:pt x="2111" y="13489"/>
                    <a:pt x="2532" y="13489"/>
                  </a:cubicBezTo>
                  <a:cubicBezTo>
                    <a:pt x="2588" y="13489"/>
                    <a:pt x="2646" y="13484"/>
                    <a:pt x="2703" y="13473"/>
                  </a:cubicBezTo>
                  <a:lnTo>
                    <a:pt x="10050" y="12139"/>
                  </a:lnTo>
                  <a:cubicBezTo>
                    <a:pt x="10526" y="12044"/>
                    <a:pt x="10847" y="11579"/>
                    <a:pt x="10764" y="11091"/>
                  </a:cubicBezTo>
                  <a:lnTo>
                    <a:pt x="9180" y="2459"/>
                  </a:lnTo>
                  <a:cubicBezTo>
                    <a:pt x="9107" y="2029"/>
                    <a:pt x="8737" y="1728"/>
                    <a:pt x="8317" y="1728"/>
                  </a:cubicBezTo>
                  <a:cubicBezTo>
                    <a:pt x="8260" y="1728"/>
                    <a:pt x="8202" y="1734"/>
                    <a:pt x="8145" y="1745"/>
                  </a:cubicBezTo>
                  <a:lnTo>
                    <a:pt x="6859" y="1995"/>
                  </a:lnTo>
                  <a:lnTo>
                    <a:pt x="6811" y="1721"/>
                  </a:lnTo>
                  <a:cubicBezTo>
                    <a:pt x="6757" y="1430"/>
                    <a:pt x="6498" y="1226"/>
                    <a:pt x="6219" y="1226"/>
                  </a:cubicBezTo>
                  <a:cubicBezTo>
                    <a:pt x="6190" y="1226"/>
                    <a:pt x="6161" y="1228"/>
                    <a:pt x="6132" y="1233"/>
                  </a:cubicBezTo>
                  <a:lnTo>
                    <a:pt x="5180" y="1412"/>
                  </a:lnTo>
                  <a:cubicBezTo>
                    <a:pt x="5228" y="1245"/>
                    <a:pt x="5240" y="1066"/>
                    <a:pt x="5216" y="888"/>
                  </a:cubicBezTo>
                  <a:cubicBezTo>
                    <a:pt x="5110" y="369"/>
                    <a:pt x="4656" y="1"/>
                    <a:pt x="413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925" name="Google Shape;7925;p75"/>
            <p:cNvSpPr/>
            <p:nvPr/>
          </p:nvSpPr>
          <p:spPr>
            <a:xfrm>
              <a:off x="360150" y="3425775"/>
              <a:ext cx="46550" cy="38725"/>
            </a:xfrm>
            <a:custGeom>
              <a:avLst/>
              <a:gdLst/>
              <a:ahLst/>
              <a:cxnLst/>
              <a:rect l="l" t="t" r="r" b="b"/>
              <a:pathLst>
                <a:path w="1862" h="1549" extrusionOk="0">
                  <a:moveTo>
                    <a:pt x="1015" y="1"/>
                  </a:moveTo>
                  <a:cubicBezTo>
                    <a:pt x="967" y="1"/>
                    <a:pt x="919" y="6"/>
                    <a:pt x="870" y="15"/>
                  </a:cubicBezTo>
                  <a:cubicBezTo>
                    <a:pt x="191" y="134"/>
                    <a:pt x="1" y="1015"/>
                    <a:pt x="560" y="1408"/>
                  </a:cubicBezTo>
                  <a:cubicBezTo>
                    <a:pt x="701" y="1505"/>
                    <a:pt x="854" y="1549"/>
                    <a:pt x="1002" y="1549"/>
                  </a:cubicBezTo>
                  <a:cubicBezTo>
                    <a:pt x="1453" y="1549"/>
                    <a:pt x="1861" y="1146"/>
                    <a:pt x="1763" y="634"/>
                  </a:cubicBezTo>
                  <a:cubicBezTo>
                    <a:pt x="1700" y="267"/>
                    <a:pt x="1377" y="1"/>
                    <a:pt x="1015"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926" name="Google Shape;7926;p75"/>
            <p:cNvSpPr/>
            <p:nvPr/>
          </p:nvSpPr>
          <p:spPr>
            <a:xfrm>
              <a:off x="412650" y="3414475"/>
              <a:ext cx="97050" cy="33750"/>
            </a:xfrm>
            <a:custGeom>
              <a:avLst/>
              <a:gdLst/>
              <a:ahLst/>
              <a:cxnLst/>
              <a:rect l="l" t="t" r="r" b="b"/>
              <a:pathLst>
                <a:path w="3882" h="1350" extrusionOk="0">
                  <a:moveTo>
                    <a:pt x="3282" y="0"/>
                  </a:moveTo>
                  <a:cubicBezTo>
                    <a:pt x="3245" y="0"/>
                    <a:pt x="3205" y="5"/>
                    <a:pt x="3163" y="15"/>
                  </a:cubicBezTo>
                  <a:lnTo>
                    <a:pt x="3151" y="3"/>
                  </a:lnTo>
                  <a:lnTo>
                    <a:pt x="556" y="479"/>
                  </a:lnTo>
                  <a:cubicBezTo>
                    <a:pt x="1" y="568"/>
                    <a:pt x="108" y="1350"/>
                    <a:pt x="597" y="1350"/>
                  </a:cubicBezTo>
                  <a:cubicBezTo>
                    <a:pt x="633" y="1350"/>
                    <a:pt x="671" y="1345"/>
                    <a:pt x="710" y="1337"/>
                  </a:cubicBezTo>
                  <a:lnTo>
                    <a:pt x="3306" y="872"/>
                  </a:lnTo>
                  <a:cubicBezTo>
                    <a:pt x="3882" y="817"/>
                    <a:pt x="3778" y="0"/>
                    <a:pt x="328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927" name="Google Shape;7927;p75"/>
            <p:cNvSpPr/>
            <p:nvPr/>
          </p:nvSpPr>
          <p:spPr>
            <a:xfrm>
              <a:off x="369975" y="3479650"/>
              <a:ext cx="46550" cy="38725"/>
            </a:xfrm>
            <a:custGeom>
              <a:avLst/>
              <a:gdLst/>
              <a:ahLst/>
              <a:cxnLst/>
              <a:rect l="l" t="t" r="r" b="b"/>
              <a:pathLst>
                <a:path w="1862" h="1549" extrusionOk="0">
                  <a:moveTo>
                    <a:pt x="1015" y="1"/>
                  </a:moveTo>
                  <a:cubicBezTo>
                    <a:pt x="967" y="1"/>
                    <a:pt x="919" y="6"/>
                    <a:pt x="870" y="15"/>
                  </a:cubicBezTo>
                  <a:cubicBezTo>
                    <a:pt x="191" y="134"/>
                    <a:pt x="0" y="1015"/>
                    <a:pt x="560" y="1408"/>
                  </a:cubicBezTo>
                  <a:cubicBezTo>
                    <a:pt x="701" y="1505"/>
                    <a:pt x="854" y="1549"/>
                    <a:pt x="1002" y="1549"/>
                  </a:cubicBezTo>
                  <a:cubicBezTo>
                    <a:pt x="1453" y="1549"/>
                    <a:pt x="1861" y="1146"/>
                    <a:pt x="1763" y="635"/>
                  </a:cubicBezTo>
                  <a:cubicBezTo>
                    <a:pt x="1700" y="267"/>
                    <a:pt x="1377" y="1"/>
                    <a:pt x="1015"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928" name="Google Shape;7928;p75"/>
            <p:cNvSpPr/>
            <p:nvPr/>
          </p:nvSpPr>
          <p:spPr>
            <a:xfrm>
              <a:off x="423850" y="3468350"/>
              <a:ext cx="93700" cy="33750"/>
            </a:xfrm>
            <a:custGeom>
              <a:avLst/>
              <a:gdLst/>
              <a:ahLst/>
              <a:cxnLst/>
              <a:rect l="l" t="t" r="r" b="b"/>
              <a:pathLst>
                <a:path w="3748" h="1350" extrusionOk="0">
                  <a:moveTo>
                    <a:pt x="3144" y="1"/>
                  </a:moveTo>
                  <a:cubicBezTo>
                    <a:pt x="3128" y="1"/>
                    <a:pt x="3112" y="2"/>
                    <a:pt x="3096" y="3"/>
                  </a:cubicBezTo>
                  <a:lnTo>
                    <a:pt x="501" y="467"/>
                  </a:lnTo>
                  <a:cubicBezTo>
                    <a:pt x="0" y="619"/>
                    <a:pt x="125" y="1350"/>
                    <a:pt x="620" y="1350"/>
                  </a:cubicBezTo>
                  <a:cubicBezTo>
                    <a:pt x="632" y="1350"/>
                    <a:pt x="643" y="1349"/>
                    <a:pt x="655" y="1348"/>
                  </a:cubicBezTo>
                  <a:lnTo>
                    <a:pt x="3251" y="872"/>
                  </a:lnTo>
                  <a:cubicBezTo>
                    <a:pt x="3747" y="722"/>
                    <a:pt x="3639" y="1"/>
                    <a:pt x="314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929" name="Google Shape;7929;p75"/>
            <p:cNvSpPr/>
            <p:nvPr/>
          </p:nvSpPr>
          <p:spPr>
            <a:xfrm>
              <a:off x="380400" y="3537175"/>
              <a:ext cx="46600" cy="38650"/>
            </a:xfrm>
            <a:custGeom>
              <a:avLst/>
              <a:gdLst/>
              <a:ahLst/>
              <a:cxnLst/>
              <a:rect l="l" t="t" r="r" b="b"/>
              <a:pathLst>
                <a:path w="1864" h="1546" extrusionOk="0">
                  <a:moveTo>
                    <a:pt x="1013" y="1"/>
                  </a:moveTo>
                  <a:cubicBezTo>
                    <a:pt x="970" y="1"/>
                    <a:pt x="926" y="5"/>
                    <a:pt x="881" y="12"/>
                  </a:cubicBezTo>
                  <a:cubicBezTo>
                    <a:pt x="191" y="131"/>
                    <a:pt x="0" y="1012"/>
                    <a:pt x="572" y="1405"/>
                  </a:cubicBezTo>
                  <a:cubicBezTo>
                    <a:pt x="710" y="1502"/>
                    <a:pt x="861" y="1546"/>
                    <a:pt x="1008" y="1546"/>
                  </a:cubicBezTo>
                  <a:cubicBezTo>
                    <a:pt x="1454" y="1546"/>
                    <a:pt x="1864" y="1145"/>
                    <a:pt x="1774" y="643"/>
                  </a:cubicBezTo>
                  <a:cubicBezTo>
                    <a:pt x="1700" y="260"/>
                    <a:pt x="1378" y="1"/>
                    <a:pt x="101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930" name="Google Shape;7930;p75"/>
            <p:cNvSpPr/>
            <p:nvPr/>
          </p:nvSpPr>
          <p:spPr>
            <a:xfrm>
              <a:off x="434075" y="3525850"/>
              <a:ext cx="94400" cy="33725"/>
            </a:xfrm>
            <a:custGeom>
              <a:avLst/>
              <a:gdLst/>
              <a:ahLst/>
              <a:cxnLst/>
              <a:rect l="l" t="t" r="r" b="b"/>
              <a:pathLst>
                <a:path w="3776" h="1349" extrusionOk="0">
                  <a:moveTo>
                    <a:pt x="3104" y="1"/>
                  </a:moveTo>
                  <a:lnTo>
                    <a:pt x="508" y="477"/>
                  </a:lnTo>
                  <a:cubicBezTo>
                    <a:pt x="0" y="616"/>
                    <a:pt x="119" y="1348"/>
                    <a:pt x="627" y="1348"/>
                  </a:cubicBezTo>
                  <a:cubicBezTo>
                    <a:pt x="643" y="1348"/>
                    <a:pt x="659" y="1348"/>
                    <a:pt x="675" y="1346"/>
                  </a:cubicBezTo>
                  <a:lnTo>
                    <a:pt x="3271" y="882"/>
                  </a:lnTo>
                  <a:cubicBezTo>
                    <a:pt x="3775" y="744"/>
                    <a:pt x="3661" y="10"/>
                    <a:pt x="3162" y="10"/>
                  </a:cubicBezTo>
                  <a:cubicBezTo>
                    <a:pt x="3143" y="10"/>
                    <a:pt x="3124" y="11"/>
                    <a:pt x="3104" y="13"/>
                  </a:cubicBezTo>
                  <a:lnTo>
                    <a:pt x="3104" y="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931" name="Google Shape;7931;p75"/>
            <p:cNvSpPr/>
            <p:nvPr/>
          </p:nvSpPr>
          <p:spPr>
            <a:xfrm>
              <a:off x="336925" y="3776475"/>
              <a:ext cx="193225" cy="173675"/>
            </a:xfrm>
            <a:custGeom>
              <a:avLst/>
              <a:gdLst/>
              <a:ahLst/>
              <a:cxnLst/>
              <a:rect l="l" t="t" r="r" b="b"/>
              <a:pathLst>
                <a:path w="7729" h="6947" extrusionOk="0">
                  <a:moveTo>
                    <a:pt x="3896" y="1"/>
                  </a:moveTo>
                  <a:cubicBezTo>
                    <a:pt x="2865" y="1"/>
                    <a:pt x="1848" y="470"/>
                    <a:pt x="1180" y="1346"/>
                  </a:cubicBezTo>
                  <a:lnTo>
                    <a:pt x="6918" y="4978"/>
                  </a:lnTo>
                  <a:cubicBezTo>
                    <a:pt x="7728" y="3406"/>
                    <a:pt x="7204" y="1477"/>
                    <a:pt x="5704" y="525"/>
                  </a:cubicBezTo>
                  <a:cubicBezTo>
                    <a:pt x="5144" y="171"/>
                    <a:pt x="4517" y="1"/>
                    <a:pt x="3896" y="1"/>
                  </a:cubicBezTo>
                  <a:close/>
                  <a:moveTo>
                    <a:pt x="775" y="1989"/>
                  </a:moveTo>
                  <a:cubicBezTo>
                    <a:pt x="1" y="3561"/>
                    <a:pt x="489" y="5478"/>
                    <a:pt x="1954" y="6418"/>
                  </a:cubicBezTo>
                  <a:cubicBezTo>
                    <a:pt x="2522" y="6775"/>
                    <a:pt x="3157" y="6947"/>
                    <a:pt x="3787" y="6947"/>
                  </a:cubicBezTo>
                  <a:cubicBezTo>
                    <a:pt x="4818" y="6947"/>
                    <a:pt x="5833" y="6486"/>
                    <a:pt x="6514" y="5621"/>
                  </a:cubicBezTo>
                  <a:lnTo>
                    <a:pt x="775" y="1989"/>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932" name="Google Shape;7932;p75"/>
            <p:cNvSpPr/>
            <p:nvPr/>
          </p:nvSpPr>
          <p:spPr>
            <a:xfrm>
              <a:off x="699475" y="3402925"/>
              <a:ext cx="152125" cy="141100"/>
            </a:xfrm>
            <a:custGeom>
              <a:avLst/>
              <a:gdLst/>
              <a:ahLst/>
              <a:cxnLst/>
              <a:rect l="l" t="t" r="r" b="b"/>
              <a:pathLst>
                <a:path w="6085" h="5644" extrusionOk="0">
                  <a:moveTo>
                    <a:pt x="3608" y="1"/>
                  </a:moveTo>
                  <a:lnTo>
                    <a:pt x="1215" y="1632"/>
                  </a:lnTo>
                  <a:cubicBezTo>
                    <a:pt x="251" y="2287"/>
                    <a:pt x="1" y="3596"/>
                    <a:pt x="656" y="4561"/>
                  </a:cubicBezTo>
                  <a:lnTo>
                    <a:pt x="763" y="4727"/>
                  </a:lnTo>
                  <a:cubicBezTo>
                    <a:pt x="1172" y="5323"/>
                    <a:pt x="1837" y="5644"/>
                    <a:pt x="2514" y="5644"/>
                  </a:cubicBezTo>
                  <a:cubicBezTo>
                    <a:pt x="2920" y="5644"/>
                    <a:pt x="3330" y="5528"/>
                    <a:pt x="3692" y="5287"/>
                  </a:cubicBezTo>
                  <a:lnTo>
                    <a:pt x="6085" y="3656"/>
                  </a:lnTo>
                  <a:lnTo>
                    <a:pt x="3608" y="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933" name="Google Shape;7933;p75"/>
            <p:cNvSpPr/>
            <p:nvPr/>
          </p:nvSpPr>
          <p:spPr>
            <a:xfrm>
              <a:off x="802175" y="3344700"/>
              <a:ext cx="152125" cy="141000"/>
            </a:xfrm>
            <a:custGeom>
              <a:avLst/>
              <a:gdLst/>
              <a:ahLst/>
              <a:cxnLst/>
              <a:rect l="l" t="t" r="r" b="b"/>
              <a:pathLst>
                <a:path w="6085" h="5640" extrusionOk="0">
                  <a:moveTo>
                    <a:pt x="3577" y="0"/>
                  </a:moveTo>
                  <a:cubicBezTo>
                    <a:pt x="3169" y="0"/>
                    <a:pt x="2757" y="118"/>
                    <a:pt x="2394" y="365"/>
                  </a:cubicBezTo>
                  <a:lnTo>
                    <a:pt x="0" y="1996"/>
                  </a:lnTo>
                  <a:lnTo>
                    <a:pt x="2489" y="5640"/>
                  </a:lnTo>
                  <a:lnTo>
                    <a:pt x="4870" y="4008"/>
                  </a:lnTo>
                  <a:cubicBezTo>
                    <a:pt x="5834" y="3354"/>
                    <a:pt x="6084" y="2044"/>
                    <a:pt x="5430" y="1091"/>
                  </a:cubicBezTo>
                  <a:lnTo>
                    <a:pt x="5322" y="925"/>
                  </a:lnTo>
                  <a:cubicBezTo>
                    <a:pt x="4914" y="324"/>
                    <a:pt x="4252" y="0"/>
                    <a:pt x="3577"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934" name="Google Shape;7934;p75"/>
            <p:cNvSpPr/>
            <p:nvPr/>
          </p:nvSpPr>
          <p:spPr>
            <a:xfrm>
              <a:off x="655125" y="3694200"/>
              <a:ext cx="268225" cy="266925"/>
            </a:xfrm>
            <a:custGeom>
              <a:avLst/>
              <a:gdLst/>
              <a:ahLst/>
              <a:cxnLst/>
              <a:rect l="l" t="t" r="r" b="b"/>
              <a:pathLst>
                <a:path w="10729" h="10677" extrusionOk="0">
                  <a:moveTo>
                    <a:pt x="4998" y="0"/>
                  </a:moveTo>
                  <a:cubicBezTo>
                    <a:pt x="4821" y="0"/>
                    <a:pt x="4665" y="134"/>
                    <a:pt x="4644" y="315"/>
                  </a:cubicBezTo>
                  <a:lnTo>
                    <a:pt x="4180" y="3804"/>
                  </a:lnTo>
                  <a:lnTo>
                    <a:pt x="703" y="3340"/>
                  </a:lnTo>
                  <a:cubicBezTo>
                    <a:pt x="688" y="3338"/>
                    <a:pt x="674" y="3337"/>
                    <a:pt x="659" y="3337"/>
                  </a:cubicBezTo>
                  <a:cubicBezTo>
                    <a:pt x="474" y="3337"/>
                    <a:pt x="308" y="3473"/>
                    <a:pt x="286" y="3661"/>
                  </a:cubicBezTo>
                  <a:lnTo>
                    <a:pt x="24" y="5638"/>
                  </a:lnTo>
                  <a:cubicBezTo>
                    <a:pt x="1" y="5840"/>
                    <a:pt x="144" y="6019"/>
                    <a:pt x="346" y="6054"/>
                  </a:cubicBezTo>
                  <a:lnTo>
                    <a:pt x="3823" y="6519"/>
                  </a:lnTo>
                  <a:lnTo>
                    <a:pt x="3358" y="9995"/>
                  </a:lnTo>
                  <a:cubicBezTo>
                    <a:pt x="3334" y="10198"/>
                    <a:pt x="3477" y="10388"/>
                    <a:pt x="3680" y="10412"/>
                  </a:cubicBezTo>
                  <a:lnTo>
                    <a:pt x="5656" y="10674"/>
                  </a:lnTo>
                  <a:cubicBezTo>
                    <a:pt x="5671" y="10676"/>
                    <a:pt x="5686" y="10676"/>
                    <a:pt x="5700" y="10676"/>
                  </a:cubicBezTo>
                  <a:cubicBezTo>
                    <a:pt x="5886" y="10676"/>
                    <a:pt x="6051" y="10540"/>
                    <a:pt x="6073" y="10352"/>
                  </a:cubicBezTo>
                  <a:lnTo>
                    <a:pt x="6537" y="6876"/>
                  </a:lnTo>
                  <a:lnTo>
                    <a:pt x="10014" y="7328"/>
                  </a:lnTo>
                  <a:cubicBezTo>
                    <a:pt x="10029" y="7330"/>
                    <a:pt x="10043" y="7331"/>
                    <a:pt x="10058" y="7331"/>
                  </a:cubicBezTo>
                  <a:cubicBezTo>
                    <a:pt x="10243" y="7331"/>
                    <a:pt x="10409" y="7194"/>
                    <a:pt x="10442" y="7007"/>
                  </a:cubicBezTo>
                  <a:lnTo>
                    <a:pt x="10692" y="5042"/>
                  </a:lnTo>
                  <a:cubicBezTo>
                    <a:pt x="10728" y="4828"/>
                    <a:pt x="10585" y="4649"/>
                    <a:pt x="10371" y="4614"/>
                  </a:cubicBezTo>
                  <a:lnTo>
                    <a:pt x="6894" y="4161"/>
                  </a:lnTo>
                  <a:lnTo>
                    <a:pt x="7359" y="685"/>
                  </a:lnTo>
                  <a:cubicBezTo>
                    <a:pt x="7383" y="470"/>
                    <a:pt x="7240" y="292"/>
                    <a:pt x="7037" y="256"/>
                  </a:cubicBezTo>
                  <a:lnTo>
                    <a:pt x="5061" y="6"/>
                  </a:lnTo>
                  <a:cubicBezTo>
                    <a:pt x="5040" y="2"/>
                    <a:pt x="5019" y="0"/>
                    <a:pt x="4998"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935" name="Google Shape;7935;p75"/>
            <p:cNvSpPr/>
            <p:nvPr/>
          </p:nvSpPr>
          <p:spPr>
            <a:xfrm>
              <a:off x="311925" y="4098700"/>
              <a:ext cx="271200" cy="337250"/>
            </a:xfrm>
            <a:custGeom>
              <a:avLst/>
              <a:gdLst/>
              <a:ahLst/>
              <a:cxnLst/>
              <a:rect l="l" t="t" r="r" b="b"/>
              <a:pathLst>
                <a:path w="10848" h="13490" extrusionOk="0">
                  <a:moveTo>
                    <a:pt x="4152" y="412"/>
                  </a:moveTo>
                  <a:cubicBezTo>
                    <a:pt x="4441" y="412"/>
                    <a:pt x="4724" y="585"/>
                    <a:pt x="4775" y="971"/>
                  </a:cubicBezTo>
                  <a:cubicBezTo>
                    <a:pt x="4811" y="1161"/>
                    <a:pt x="4751" y="1364"/>
                    <a:pt x="4632" y="1519"/>
                  </a:cubicBezTo>
                  <a:lnTo>
                    <a:pt x="3835" y="1661"/>
                  </a:lnTo>
                  <a:cubicBezTo>
                    <a:pt x="3668" y="1566"/>
                    <a:pt x="3549" y="1411"/>
                    <a:pt x="3501" y="1221"/>
                  </a:cubicBezTo>
                  <a:lnTo>
                    <a:pt x="3501" y="1209"/>
                  </a:lnTo>
                  <a:cubicBezTo>
                    <a:pt x="3386" y="709"/>
                    <a:pt x="3774" y="412"/>
                    <a:pt x="4152" y="412"/>
                  </a:cubicBezTo>
                  <a:close/>
                  <a:moveTo>
                    <a:pt x="7880" y="2723"/>
                  </a:moveTo>
                  <a:cubicBezTo>
                    <a:pt x="8137" y="2723"/>
                    <a:pt x="8365" y="2911"/>
                    <a:pt x="8407" y="3173"/>
                  </a:cubicBezTo>
                  <a:lnTo>
                    <a:pt x="9788" y="10734"/>
                  </a:lnTo>
                  <a:cubicBezTo>
                    <a:pt x="9835" y="11043"/>
                    <a:pt x="9633" y="11329"/>
                    <a:pt x="9335" y="11377"/>
                  </a:cubicBezTo>
                  <a:lnTo>
                    <a:pt x="3073" y="12520"/>
                  </a:lnTo>
                  <a:cubicBezTo>
                    <a:pt x="3042" y="12525"/>
                    <a:pt x="3011" y="12527"/>
                    <a:pt x="2981" y="12527"/>
                  </a:cubicBezTo>
                  <a:cubicBezTo>
                    <a:pt x="2718" y="12527"/>
                    <a:pt x="2483" y="12346"/>
                    <a:pt x="2430" y="12079"/>
                  </a:cubicBezTo>
                  <a:lnTo>
                    <a:pt x="1072" y="4507"/>
                  </a:lnTo>
                  <a:cubicBezTo>
                    <a:pt x="1013" y="4209"/>
                    <a:pt x="1215" y="3924"/>
                    <a:pt x="1513" y="3876"/>
                  </a:cubicBezTo>
                  <a:lnTo>
                    <a:pt x="2263" y="3745"/>
                  </a:lnTo>
                  <a:cubicBezTo>
                    <a:pt x="2295" y="3945"/>
                    <a:pt x="2475" y="4098"/>
                    <a:pt x="2681" y="4098"/>
                  </a:cubicBezTo>
                  <a:cubicBezTo>
                    <a:pt x="2708" y="4098"/>
                    <a:pt x="2735" y="4096"/>
                    <a:pt x="2763" y="4090"/>
                  </a:cubicBezTo>
                  <a:lnTo>
                    <a:pt x="6680" y="3376"/>
                  </a:lnTo>
                  <a:cubicBezTo>
                    <a:pt x="6906" y="3328"/>
                    <a:pt x="7073" y="3102"/>
                    <a:pt x="7025" y="2864"/>
                  </a:cubicBezTo>
                  <a:lnTo>
                    <a:pt x="7776" y="2733"/>
                  </a:lnTo>
                  <a:cubicBezTo>
                    <a:pt x="7811" y="2726"/>
                    <a:pt x="7846" y="2723"/>
                    <a:pt x="7880" y="2723"/>
                  </a:cubicBezTo>
                  <a:close/>
                  <a:moveTo>
                    <a:pt x="4138" y="1"/>
                  </a:moveTo>
                  <a:cubicBezTo>
                    <a:pt x="4073" y="1"/>
                    <a:pt x="4008" y="6"/>
                    <a:pt x="3942" y="18"/>
                  </a:cubicBezTo>
                  <a:cubicBezTo>
                    <a:pt x="3358" y="125"/>
                    <a:pt x="2965" y="697"/>
                    <a:pt x="3073" y="1280"/>
                  </a:cubicBezTo>
                  <a:cubicBezTo>
                    <a:pt x="3108" y="1459"/>
                    <a:pt x="3180" y="1614"/>
                    <a:pt x="3287" y="1757"/>
                  </a:cubicBezTo>
                  <a:lnTo>
                    <a:pt x="2513" y="1900"/>
                  </a:lnTo>
                  <a:cubicBezTo>
                    <a:pt x="2192" y="1959"/>
                    <a:pt x="1989" y="2269"/>
                    <a:pt x="2037" y="2578"/>
                  </a:cubicBezTo>
                  <a:lnTo>
                    <a:pt x="2096" y="2864"/>
                  </a:lnTo>
                  <a:lnTo>
                    <a:pt x="798" y="3102"/>
                  </a:lnTo>
                  <a:cubicBezTo>
                    <a:pt x="322" y="3185"/>
                    <a:pt x="1" y="3650"/>
                    <a:pt x="84" y="4138"/>
                  </a:cubicBezTo>
                  <a:lnTo>
                    <a:pt x="1668" y="12770"/>
                  </a:lnTo>
                  <a:cubicBezTo>
                    <a:pt x="1741" y="13190"/>
                    <a:pt x="2110" y="13489"/>
                    <a:pt x="2531" y="13489"/>
                  </a:cubicBezTo>
                  <a:cubicBezTo>
                    <a:pt x="2588" y="13489"/>
                    <a:pt x="2646" y="13484"/>
                    <a:pt x="2703" y="13472"/>
                  </a:cubicBezTo>
                  <a:lnTo>
                    <a:pt x="10050" y="12139"/>
                  </a:lnTo>
                  <a:cubicBezTo>
                    <a:pt x="10526" y="12044"/>
                    <a:pt x="10847" y="11579"/>
                    <a:pt x="10764" y="11091"/>
                  </a:cubicBezTo>
                  <a:lnTo>
                    <a:pt x="9180" y="2459"/>
                  </a:lnTo>
                  <a:cubicBezTo>
                    <a:pt x="9107" y="2029"/>
                    <a:pt x="8737" y="1728"/>
                    <a:pt x="8317" y="1728"/>
                  </a:cubicBezTo>
                  <a:cubicBezTo>
                    <a:pt x="8260" y="1728"/>
                    <a:pt x="8202" y="1733"/>
                    <a:pt x="8145" y="1745"/>
                  </a:cubicBezTo>
                  <a:lnTo>
                    <a:pt x="6859" y="1995"/>
                  </a:lnTo>
                  <a:lnTo>
                    <a:pt x="6811" y="1709"/>
                  </a:lnTo>
                  <a:cubicBezTo>
                    <a:pt x="6758" y="1434"/>
                    <a:pt x="6509" y="1235"/>
                    <a:pt x="6237" y="1235"/>
                  </a:cubicBezTo>
                  <a:cubicBezTo>
                    <a:pt x="6202" y="1235"/>
                    <a:pt x="6167" y="1238"/>
                    <a:pt x="6132" y="1245"/>
                  </a:cubicBezTo>
                  <a:lnTo>
                    <a:pt x="5180" y="1411"/>
                  </a:lnTo>
                  <a:cubicBezTo>
                    <a:pt x="5228" y="1245"/>
                    <a:pt x="5240" y="1066"/>
                    <a:pt x="5216" y="887"/>
                  </a:cubicBezTo>
                  <a:cubicBezTo>
                    <a:pt x="5110" y="369"/>
                    <a:pt x="4656" y="1"/>
                    <a:pt x="413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936" name="Google Shape;7936;p75"/>
            <p:cNvSpPr/>
            <p:nvPr/>
          </p:nvSpPr>
          <p:spPr>
            <a:xfrm>
              <a:off x="360150" y="4220000"/>
              <a:ext cx="46550" cy="38650"/>
            </a:xfrm>
            <a:custGeom>
              <a:avLst/>
              <a:gdLst/>
              <a:ahLst/>
              <a:cxnLst/>
              <a:rect l="l" t="t" r="r" b="b"/>
              <a:pathLst>
                <a:path w="1862" h="1546" extrusionOk="0">
                  <a:moveTo>
                    <a:pt x="1002" y="1"/>
                  </a:moveTo>
                  <a:cubicBezTo>
                    <a:pt x="958" y="1"/>
                    <a:pt x="914" y="5"/>
                    <a:pt x="870" y="12"/>
                  </a:cubicBezTo>
                  <a:cubicBezTo>
                    <a:pt x="191" y="131"/>
                    <a:pt x="1" y="1012"/>
                    <a:pt x="560" y="1405"/>
                  </a:cubicBezTo>
                  <a:cubicBezTo>
                    <a:pt x="701" y="1502"/>
                    <a:pt x="854" y="1545"/>
                    <a:pt x="1002" y="1545"/>
                  </a:cubicBezTo>
                  <a:cubicBezTo>
                    <a:pt x="1453" y="1545"/>
                    <a:pt x="1861" y="1142"/>
                    <a:pt x="1763" y="631"/>
                  </a:cubicBezTo>
                  <a:cubicBezTo>
                    <a:pt x="1688" y="259"/>
                    <a:pt x="1367"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937" name="Google Shape;7937;p75"/>
            <p:cNvSpPr/>
            <p:nvPr/>
          </p:nvSpPr>
          <p:spPr>
            <a:xfrm>
              <a:off x="413075" y="4208650"/>
              <a:ext cx="96125" cy="33625"/>
            </a:xfrm>
            <a:custGeom>
              <a:avLst/>
              <a:gdLst/>
              <a:ahLst/>
              <a:cxnLst/>
              <a:rect l="l" t="t" r="r" b="b"/>
              <a:pathLst>
                <a:path w="3845" h="1345" extrusionOk="0">
                  <a:moveTo>
                    <a:pt x="3258" y="1"/>
                  </a:moveTo>
                  <a:cubicBezTo>
                    <a:pt x="3223" y="1"/>
                    <a:pt x="3185" y="5"/>
                    <a:pt x="3146" y="14"/>
                  </a:cubicBezTo>
                  <a:lnTo>
                    <a:pt x="3134" y="14"/>
                  </a:lnTo>
                  <a:lnTo>
                    <a:pt x="539" y="478"/>
                  </a:lnTo>
                  <a:cubicBezTo>
                    <a:pt x="1" y="579"/>
                    <a:pt x="106" y="1345"/>
                    <a:pt x="597" y="1345"/>
                  </a:cubicBezTo>
                  <a:cubicBezTo>
                    <a:pt x="628" y="1345"/>
                    <a:pt x="660" y="1342"/>
                    <a:pt x="693" y="1335"/>
                  </a:cubicBezTo>
                  <a:lnTo>
                    <a:pt x="3289" y="871"/>
                  </a:lnTo>
                  <a:cubicBezTo>
                    <a:pt x="3844" y="793"/>
                    <a:pt x="3747" y="1"/>
                    <a:pt x="325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938" name="Google Shape;7938;p75"/>
            <p:cNvSpPr/>
            <p:nvPr/>
          </p:nvSpPr>
          <p:spPr>
            <a:xfrm>
              <a:off x="369975" y="4273875"/>
              <a:ext cx="46550" cy="38650"/>
            </a:xfrm>
            <a:custGeom>
              <a:avLst/>
              <a:gdLst/>
              <a:ahLst/>
              <a:cxnLst/>
              <a:rect l="l" t="t" r="r" b="b"/>
              <a:pathLst>
                <a:path w="1862" h="1546" extrusionOk="0">
                  <a:moveTo>
                    <a:pt x="1002" y="1"/>
                  </a:moveTo>
                  <a:cubicBezTo>
                    <a:pt x="958" y="1"/>
                    <a:pt x="914" y="5"/>
                    <a:pt x="870" y="12"/>
                  </a:cubicBezTo>
                  <a:cubicBezTo>
                    <a:pt x="191" y="131"/>
                    <a:pt x="0" y="1012"/>
                    <a:pt x="560" y="1405"/>
                  </a:cubicBezTo>
                  <a:cubicBezTo>
                    <a:pt x="701" y="1502"/>
                    <a:pt x="854" y="1546"/>
                    <a:pt x="1002" y="1546"/>
                  </a:cubicBezTo>
                  <a:cubicBezTo>
                    <a:pt x="1453" y="1546"/>
                    <a:pt x="1861" y="1142"/>
                    <a:pt x="1763" y="631"/>
                  </a:cubicBezTo>
                  <a:cubicBezTo>
                    <a:pt x="1699" y="259"/>
                    <a:pt x="1369"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939" name="Google Shape;7939;p75"/>
            <p:cNvSpPr/>
            <p:nvPr/>
          </p:nvSpPr>
          <p:spPr>
            <a:xfrm>
              <a:off x="423850" y="4262500"/>
              <a:ext cx="93700" cy="33750"/>
            </a:xfrm>
            <a:custGeom>
              <a:avLst/>
              <a:gdLst/>
              <a:ahLst/>
              <a:cxnLst/>
              <a:rect l="l" t="t" r="r" b="b"/>
              <a:pathLst>
                <a:path w="3748" h="1350" extrusionOk="0">
                  <a:moveTo>
                    <a:pt x="3144" y="1"/>
                  </a:moveTo>
                  <a:cubicBezTo>
                    <a:pt x="3128" y="1"/>
                    <a:pt x="3112" y="1"/>
                    <a:pt x="3096" y="3"/>
                  </a:cubicBezTo>
                  <a:lnTo>
                    <a:pt x="501" y="467"/>
                  </a:lnTo>
                  <a:cubicBezTo>
                    <a:pt x="0" y="618"/>
                    <a:pt x="125" y="1349"/>
                    <a:pt x="620" y="1349"/>
                  </a:cubicBezTo>
                  <a:cubicBezTo>
                    <a:pt x="632" y="1349"/>
                    <a:pt x="643" y="1349"/>
                    <a:pt x="655" y="1348"/>
                  </a:cubicBezTo>
                  <a:lnTo>
                    <a:pt x="3251" y="872"/>
                  </a:lnTo>
                  <a:cubicBezTo>
                    <a:pt x="3747" y="722"/>
                    <a:pt x="3639" y="1"/>
                    <a:pt x="314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940" name="Google Shape;7940;p75"/>
            <p:cNvSpPr/>
            <p:nvPr/>
          </p:nvSpPr>
          <p:spPr>
            <a:xfrm>
              <a:off x="380400" y="4331350"/>
              <a:ext cx="46600" cy="38925"/>
            </a:xfrm>
            <a:custGeom>
              <a:avLst/>
              <a:gdLst/>
              <a:ahLst/>
              <a:cxnLst/>
              <a:rect l="l" t="t" r="r" b="b"/>
              <a:pathLst>
                <a:path w="1864" h="1557" extrusionOk="0">
                  <a:moveTo>
                    <a:pt x="1009" y="0"/>
                  </a:moveTo>
                  <a:cubicBezTo>
                    <a:pt x="967" y="0"/>
                    <a:pt x="924" y="4"/>
                    <a:pt x="881" y="11"/>
                  </a:cubicBezTo>
                  <a:cubicBezTo>
                    <a:pt x="191" y="130"/>
                    <a:pt x="0" y="1011"/>
                    <a:pt x="572" y="1416"/>
                  </a:cubicBezTo>
                  <a:cubicBezTo>
                    <a:pt x="710" y="1513"/>
                    <a:pt x="860" y="1556"/>
                    <a:pt x="1007" y="1556"/>
                  </a:cubicBezTo>
                  <a:cubicBezTo>
                    <a:pt x="1454" y="1556"/>
                    <a:pt x="1864" y="1153"/>
                    <a:pt x="1774" y="642"/>
                  </a:cubicBezTo>
                  <a:cubicBezTo>
                    <a:pt x="1699" y="268"/>
                    <a:pt x="1376" y="0"/>
                    <a:pt x="1009"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941" name="Google Shape;7941;p75"/>
            <p:cNvSpPr/>
            <p:nvPr/>
          </p:nvSpPr>
          <p:spPr>
            <a:xfrm>
              <a:off x="433950" y="4319900"/>
              <a:ext cx="94725" cy="33875"/>
            </a:xfrm>
            <a:custGeom>
              <a:avLst/>
              <a:gdLst/>
              <a:ahLst/>
              <a:cxnLst/>
              <a:rect l="l" t="t" r="r" b="b"/>
              <a:pathLst>
                <a:path w="3789" h="1355" extrusionOk="0">
                  <a:moveTo>
                    <a:pt x="3177" y="0"/>
                  </a:moveTo>
                  <a:cubicBezTo>
                    <a:pt x="3155" y="0"/>
                    <a:pt x="3132" y="2"/>
                    <a:pt x="3109" y="5"/>
                  </a:cubicBezTo>
                  <a:lnTo>
                    <a:pt x="513" y="481"/>
                  </a:lnTo>
                  <a:cubicBezTo>
                    <a:pt x="0" y="606"/>
                    <a:pt x="110" y="1355"/>
                    <a:pt x="612" y="1355"/>
                  </a:cubicBezTo>
                  <a:cubicBezTo>
                    <a:pt x="634" y="1355"/>
                    <a:pt x="656" y="1353"/>
                    <a:pt x="680" y="1350"/>
                  </a:cubicBezTo>
                  <a:lnTo>
                    <a:pt x="3276" y="886"/>
                  </a:lnTo>
                  <a:cubicBezTo>
                    <a:pt x="3789" y="749"/>
                    <a:pt x="3679" y="0"/>
                    <a:pt x="3177"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942" name="Google Shape;7942;p75"/>
            <p:cNvSpPr/>
            <p:nvPr/>
          </p:nvSpPr>
          <p:spPr>
            <a:xfrm>
              <a:off x="336050" y="4570700"/>
              <a:ext cx="194100" cy="174025"/>
            </a:xfrm>
            <a:custGeom>
              <a:avLst/>
              <a:gdLst/>
              <a:ahLst/>
              <a:cxnLst/>
              <a:rect l="l" t="t" r="r" b="b"/>
              <a:pathLst>
                <a:path w="7764" h="6961" extrusionOk="0">
                  <a:moveTo>
                    <a:pt x="3921" y="1"/>
                  </a:moveTo>
                  <a:cubicBezTo>
                    <a:pt x="2893" y="1"/>
                    <a:pt x="1881" y="469"/>
                    <a:pt x="1215" y="1343"/>
                  </a:cubicBezTo>
                  <a:lnTo>
                    <a:pt x="6953" y="4975"/>
                  </a:lnTo>
                  <a:cubicBezTo>
                    <a:pt x="7763" y="3403"/>
                    <a:pt x="7239" y="1474"/>
                    <a:pt x="5739" y="534"/>
                  </a:cubicBezTo>
                  <a:cubicBezTo>
                    <a:pt x="5177" y="174"/>
                    <a:pt x="4546" y="1"/>
                    <a:pt x="3921" y="1"/>
                  </a:cubicBezTo>
                  <a:close/>
                  <a:moveTo>
                    <a:pt x="810" y="1986"/>
                  </a:moveTo>
                  <a:cubicBezTo>
                    <a:pt x="0" y="3558"/>
                    <a:pt x="524" y="5487"/>
                    <a:pt x="2012" y="6427"/>
                  </a:cubicBezTo>
                  <a:cubicBezTo>
                    <a:pt x="2575" y="6787"/>
                    <a:pt x="3207" y="6960"/>
                    <a:pt x="3834" y="6960"/>
                  </a:cubicBezTo>
                  <a:cubicBezTo>
                    <a:pt x="4865" y="6960"/>
                    <a:pt x="5882" y="6492"/>
                    <a:pt x="6549" y="5618"/>
                  </a:cubicBezTo>
                  <a:lnTo>
                    <a:pt x="810" y="1986"/>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943" name="Google Shape;7943;p75"/>
            <p:cNvSpPr/>
            <p:nvPr/>
          </p:nvSpPr>
          <p:spPr>
            <a:xfrm>
              <a:off x="699475" y="4197375"/>
              <a:ext cx="152125" cy="141000"/>
            </a:xfrm>
            <a:custGeom>
              <a:avLst/>
              <a:gdLst/>
              <a:ahLst/>
              <a:cxnLst/>
              <a:rect l="l" t="t" r="r" b="b"/>
              <a:pathLst>
                <a:path w="6085" h="5640" extrusionOk="0">
                  <a:moveTo>
                    <a:pt x="3608" y="0"/>
                  </a:moveTo>
                  <a:lnTo>
                    <a:pt x="1215" y="1632"/>
                  </a:lnTo>
                  <a:cubicBezTo>
                    <a:pt x="251" y="2286"/>
                    <a:pt x="1" y="3596"/>
                    <a:pt x="656" y="4560"/>
                  </a:cubicBezTo>
                  <a:lnTo>
                    <a:pt x="763" y="4715"/>
                  </a:lnTo>
                  <a:cubicBezTo>
                    <a:pt x="1171" y="5316"/>
                    <a:pt x="1833" y="5640"/>
                    <a:pt x="2508" y="5640"/>
                  </a:cubicBezTo>
                  <a:cubicBezTo>
                    <a:pt x="2916" y="5640"/>
                    <a:pt x="3328" y="5522"/>
                    <a:pt x="3692" y="5275"/>
                  </a:cubicBezTo>
                  <a:lnTo>
                    <a:pt x="6085" y="3644"/>
                  </a:lnTo>
                  <a:lnTo>
                    <a:pt x="3608" y="0"/>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944" name="Google Shape;7944;p75"/>
            <p:cNvSpPr/>
            <p:nvPr/>
          </p:nvSpPr>
          <p:spPr>
            <a:xfrm>
              <a:off x="802175" y="4138825"/>
              <a:ext cx="152125" cy="141025"/>
            </a:xfrm>
            <a:custGeom>
              <a:avLst/>
              <a:gdLst/>
              <a:ahLst/>
              <a:cxnLst/>
              <a:rect l="l" t="t" r="r" b="b"/>
              <a:pathLst>
                <a:path w="6085" h="5641" extrusionOk="0">
                  <a:moveTo>
                    <a:pt x="3577" y="1"/>
                  </a:moveTo>
                  <a:cubicBezTo>
                    <a:pt x="3169" y="1"/>
                    <a:pt x="2757" y="119"/>
                    <a:pt x="2394" y="366"/>
                  </a:cubicBezTo>
                  <a:lnTo>
                    <a:pt x="0" y="1997"/>
                  </a:lnTo>
                  <a:lnTo>
                    <a:pt x="2489" y="5640"/>
                  </a:lnTo>
                  <a:lnTo>
                    <a:pt x="4870" y="4009"/>
                  </a:lnTo>
                  <a:cubicBezTo>
                    <a:pt x="5834" y="3354"/>
                    <a:pt x="6084" y="2045"/>
                    <a:pt x="5430" y="1092"/>
                  </a:cubicBezTo>
                  <a:lnTo>
                    <a:pt x="5322" y="926"/>
                  </a:lnTo>
                  <a:cubicBezTo>
                    <a:pt x="4914" y="325"/>
                    <a:pt x="4252" y="1"/>
                    <a:pt x="3577"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945" name="Google Shape;7945;p75"/>
            <p:cNvSpPr/>
            <p:nvPr/>
          </p:nvSpPr>
          <p:spPr>
            <a:xfrm>
              <a:off x="654825" y="4488350"/>
              <a:ext cx="268225" cy="266925"/>
            </a:xfrm>
            <a:custGeom>
              <a:avLst/>
              <a:gdLst/>
              <a:ahLst/>
              <a:cxnLst/>
              <a:rect l="l" t="t" r="r" b="b"/>
              <a:pathLst>
                <a:path w="10729" h="10677" extrusionOk="0">
                  <a:moveTo>
                    <a:pt x="5011" y="0"/>
                  </a:moveTo>
                  <a:cubicBezTo>
                    <a:pt x="4833" y="0"/>
                    <a:pt x="4677" y="135"/>
                    <a:pt x="4656" y="327"/>
                  </a:cubicBezTo>
                  <a:lnTo>
                    <a:pt x="4192" y="3804"/>
                  </a:lnTo>
                  <a:lnTo>
                    <a:pt x="715" y="3339"/>
                  </a:lnTo>
                  <a:cubicBezTo>
                    <a:pt x="700" y="3338"/>
                    <a:pt x="686" y="3337"/>
                    <a:pt x="671" y="3337"/>
                  </a:cubicBezTo>
                  <a:cubicBezTo>
                    <a:pt x="486" y="3337"/>
                    <a:pt x="320" y="3473"/>
                    <a:pt x="298" y="3661"/>
                  </a:cubicBezTo>
                  <a:lnTo>
                    <a:pt x="36" y="5637"/>
                  </a:lnTo>
                  <a:cubicBezTo>
                    <a:pt x="1" y="5840"/>
                    <a:pt x="144" y="6030"/>
                    <a:pt x="358" y="6054"/>
                  </a:cubicBezTo>
                  <a:lnTo>
                    <a:pt x="3835" y="6518"/>
                  </a:lnTo>
                  <a:lnTo>
                    <a:pt x="3370" y="9995"/>
                  </a:lnTo>
                  <a:cubicBezTo>
                    <a:pt x="3346" y="10197"/>
                    <a:pt x="3489" y="10388"/>
                    <a:pt x="3692" y="10412"/>
                  </a:cubicBezTo>
                  <a:lnTo>
                    <a:pt x="5668" y="10674"/>
                  </a:lnTo>
                  <a:cubicBezTo>
                    <a:pt x="5683" y="10675"/>
                    <a:pt x="5698" y="10676"/>
                    <a:pt x="5712" y="10676"/>
                  </a:cubicBezTo>
                  <a:cubicBezTo>
                    <a:pt x="5898" y="10676"/>
                    <a:pt x="6063" y="10540"/>
                    <a:pt x="6085" y="10352"/>
                  </a:cubicBezTo>
                  <a:lnTo>
                    <a:pt x="6549" y="6876"/>
                  </a:lnTo>
                  <a:lnTo>
                    <a:pt x="10026" y="7328"/>
                  </a:lnTo>
                  <a:cubicBezTo>
                    <a:pt x="10046" y="7331"/>
                    <a:pt x="10065" y="7333"/>
                    <a:pt x="10084" y="7333"/>
                  </a:cubicBezTo>
                  <a:cubicBezTo>
                    <a:pt x="10264" y="7333"/>
                    <a:pt x="10421" y="7189"/>
                    <a:pt x="10443" y="7007"/>
                  </a:cubicBezTo>
                  <a:lnTo>
                    <a:pt x="10704" y="5042"/>
                  </a:lnTo>
                  <a:cubicBezTo>
                    <a:pt x="10728" y="4828"/>
                    <a:pt x="10585" y="4649"/>
                    <a:pt x="10383" y="4613"/>
                  </a:cubicBezTo>
                  <a:lnTo>
                    <a:pt x="6906" y="4161"/>
                  </a:lnTo>
                  <a:lnTo>
                    <a:pt x="7359" y="684"/>
                  </a:lnTo>
                  <a:cubicBezTo>
                    <a:pt x="7395" y="470"/>
                    <a:pt x="7252" y="291"/>
                    <a:pt x="7037" y="256"/>
                  </a:cubicBezTo>
                  <a:lnTo>
                    <a:pt x="5073" y="6"/>
                  </a:lnTo>
                  <a:cubicBezTo>
                    <a:pt x="5052" y="2"/>
                    <a:pt x="5031" y="0"/>
                    <a:pt x="5011"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grpSp>
      <p:sp>
        <p:nvSpPr>
          <p:cNvPr id="7946" name="Google Shape;7946;p75"/>
          <p:cNvSpPr txBox="1">
            <a:spLocks noGrp="1"/>
          </p:cNvSpPr>
          <p:nvPr>
            <p:ph type="body" idx="1"/>
          </p:nvPr>
        </p:nvSpPr>
        <p:spPr>
          <a:xfrm>
            <a:off x="951933" y="1902067"/>
            <a:ext cx="4466800" cy="1733600"/>
          </a:xfrm>
          <a:prstGeom prst="rect">
            <a:avLst/>
          </a:prstGeom>
          <a:noFill/>
          <a:ln>
            <a:noFill/>
          </a:ln>
        </p:spPr>
        <p:txBody>
          <a:bodyPr spcFirstLastPara="1" wrap="square" lIns="68575" tIns="68575" rIns="68575" bIns="68575" anchor="t" anchorCtr="0">
            <a:noAutofit/>
          </a:bodyPr>
          <a:lstStyle>
            <a:lvl1pPr marL="457200" lvl="0" indent="-298450" algn="l">
              <a:lnSpc>
                <a:spcPct val="100000"/>
              </a:lnSpc>
              <a:spcBef>
                <a:spcPts val="0"/>
              </a:spcBef>
              <a:spcAft>
                <a:spcPts val="0"/>
              </a:spcAft>
              <a:buSzPts val="1100"/>
              <a:buChar char="●"/>
              <a:defRPr sz="1867"/>
            </a:lvl1pPr>
            <a:lvl2pPr marL="914400" lvl="1" indent="-298450" algn="l">
              <a:lnSpc>
                <a:spcPct val="100000"/>
              </a:lnSpc>
              <a:spcBef>
                <a:spcPts val="2133"/>
              </a:spcBef>
              <a:spcAft>
                <a:spcPts val="0"/>
              </a:spcAft>
              <a:buSzPts val="1100"/>
              <a:buChar char="○"/>
              <a:defRPr/>
            </a:lvl2pPr>
            <a:lvl3pPr marL="1371600" lvl="2" indent="-298450" algn="l">
              <a:lnSpc>
                <a:spcPct val="100000"/>
              </a:lnSpc>
              <a:spcBef>
                <a:spcPts val="2133"/>
              </a:spcBef>
              <a:spcAft>
                <a:spcPts val="0"/>
              </a:spcAft>
              <a:buSzPts val="1100"/>
              <a:buChar char="■"/>
              <a:defRPr/>
            </a:lvl3pPr>
            <a:lvl4pPr marL="1828800" lvl="3" indent="-298450" algn="l">
              <a:lnSpc>
                <a:spcPct val="100000"/>
              </a:lnSpc>
              <a:spcBef>
                <a:spcPts val="2133"/>
              </a:spcBef>
              <a:spcAft>
                <a:spcPts val="0"/>
              </a:spcAft>
              <a:buSzPts val="1100"/>
              <a:buChar char="●"/>
              <a:defRPr/>
            </a:lvl4pPr>
            <a:lvl5pPr marL="2286000" lvl="4" indent="-298450" algn="l">
              <a:lnSpc>
                <a:spcPct val="100000"/>
              </a:lnSpc>
              <a:spcBef>
                <a:spcPts val="2133"/>
              </a:spcBef>
              <a:spcAft>
                <a:spcPts val="0"/>
              </a:spcAft>
              <a:buSzPts val="1100"/>
              <a:buChar char="○"/>
              <a:defRPr/>
            </a:lvl5pPr>
            <a:lvl6pPr marL="2743200" lvl="5" indent="-298450" algn="l">
              <a:lnSpc>
                <a:spcPct val="100000"/>
              </a:lnSpc>
              <a:spcBef>
                <a:spcPts val="2133"/>
              </a:spcBef>
              <a:spcAft>
                <a:spcPts val="0"/>
              </a:spcAft>
              <a:buSzPts val="1100"/>
              <a:buChar char="■"/>
              <a:defRPr/>
            </a:lvl6pPr>
            <a:lvl7pPr marL="3200400" lvl="6" indent="-298450" algn="l">
              <a:lnSpc>
                <a:spcPct val="100000"/>
              </a:lnSpc>
              <a:spcBef>
                <a:spcPts val="2133"/>
              </a:spcBef>
              <a:spcAft>
                <a:spcPts val="0"/>
              </a:spcAft>
              <a:buSzPts val="1100"/>
              <a:buChar char="●"/>
              <a:defRPr/>
            </a:lvl7pPr>
            <a:lvl8pPr marL="3657600" lvl="7" indent="-298450" algn="l">
              <a:lnSpc>
                <a:spcPct val="100000"/>
              </a:lnSpc>
              <a:spcBef>
                <a:spcPts val="2133"/>
              </a:spcBef>
              <a:spcAft>
                <a:spcPts val="0"/>
              </a:spcAft>
              <a:buSzPts val="1100"/>
              <a:buChar char="○"/>
              <a:defRPr/>
            </a:lvl8pPr>
            <a:lvl9pPr marL="4114800" lvl="8" indent="-298450" algn="l">
              <a:lnSpc>
                <a:spcPct val="100000"/>
              </a:lnSpc>
              <a:spcBef>
                <a:spcPts val="2133"/>
              </a:spcBef>
              <a:spcAft>
                <a:spcPts val="2133"/>
              </a:spcAft>
              <a:buSzPts val="1100"/>
              <a:buChar char="■"/>
              <a:defRPr/>
            </a:lvl9pPr>
          </a:lstStyle>
          <a:p>
            <a:endParaRPr/>
          </a:p>
        </p:txBody>
      </p:sp>
      <p:sp>
        <p:nvSpPr>
          <p:cNvPr id="7947" name="Google Shape;7947;p75"/>
          <p:cNvSpPr txBox="1">
            <a:spLocks noGrp="1"/>
          </p:cNvSpPr>
          <p:nvPr>
            <p:ph type="title"/>
          </p:nvPr>
        </p:nvSpPr>
        <p:spPr>
          <a:xfrm>
            <a:off x="951933" y="1015767"/>
            <a:ext cx="5202000" cy="763600"/>
          </a:xfrm>
          <a:prstGeom prst="rect">
            <a:avLst/>
          </a:prstGeom>
          <a:noFill/>
          <a:ln>
            <a:noFill/>
          </a:ln>
        </p:spPr>
        <p:txBody>
          <a:bodyPr spcFirstLastPara="1" wrap="square" lIns="68575" tIns="68575" rIns="68575" bIns="68575" anchor="b" anchorCtr="0">
            <a:noAutofit/>
          </a:bodyPr>
          <a:lstStyle>
            <a:lvl1pPr lvl="0" algn="l">
              <a:lnSpc>
                <a:spcPct val="100000"/>
              </a:lnSpc>
              <a:spcBef>
                <a:spcPts val="0"/>
              </a:spcBef>
              <a:spcAft>
                <a:spcPts val="0"/>
              </a:spcAft>
              <a:buSzPts val="2700"/>
              <a:buNone/>
              <a:defRPr sz="4800"/>
            </a:lvl1pPr>
            <a:lvl2pPr lvl="1" algn="l">
              <a:lnSpc>
                <a:spcPct val="100000"/>
              </a:lnSpc>
              <a:spcBef>
                <a:spcPts val="0"/>
              </a:spcBef>
              <a:spcAft>
                <a:spcPts val="0"/>
              </a:spcAft>
              <a:buSzPts val="2100"/>
              <a:buNone/>
              <a:defRPr/>
            </a:lvl2pPr>
            <a:lvl3pPr lvl="2" algn="l">
              <a:lnSpc>
                <a:spcPct val="100000"/>
              </a:lnSpc>
              <a:spcBef>
                <a:spcPts val="0"/>
              </a:spcBef>
              <a:spcAft>
                <a:spcPts val="0"/>
              </a:spcAft>
              <a:buSzPts val="2100"/>
              <a:buNone/>
              <a:defRPr/>
            </a:lvl3pPr>
            <a:lvl4pPr lvl="3" algn="l">
              <a:lnSpc>
                <a:spcPct val="100000"/>
              </a:lnSpc>
              <a:spcBef>
                <a:spcPts val="0"/>
              </a:spcBef>
              <a:spcAft>
                <a:spcPts val="0"/>
              </a:spcAft>
              <a:buSzPts val="2100"/>
              <a:buNone/>
              <a:defRPr/>
            </a:lvl4pPr>
            <a:lvl5pPr lvl="4" algn="l">
              <a:lnSpc>
                <a:spcPct val="100000"/>
              </a:lnSpc>
              <a:spcBef>
                <a:spcPts val="0"/>
              </a:spcBef>
              <a:spcAft>
                <a:spcPts val="0"/>
              </a:spcAft>
              <a:buSzPts val="2100"/>
              <a:buNone/>
              <a:defRPr/>
            </a:lvl5pPr>
            <a:lvl6pPr lvl="5" algn="l">
              <a:lnSpc>
                <a:spcPct val="100000"/>
              </a:lnSpc>
              <a:spcBef>
                <a:spcPts val="0"/>
              </a:spcBef>
              <a:spcAft>
                <a:spcPts val="0"/>
              </a:spcAft>
              <a:buSzPts val="2100"/>
              <a:buNone/>
              <a:defRPr/>
            </a:lvl6pPr>
            <a:lvl7pPr lvl="6" algn="l">
              <a:lnSpc>
                <a:spcPct val="100000"/>
              </a:lnSpc>
              <a:spcBef>
                <a:spcPts val="0"/>
              </a:spcBef>
              <a:spcAft>
                <a:spcPts val="0"/>
              </a:spcAft>
              <a:buSzPts val="2100"/>
              <a:buNone/>
              <a:defRPr/>
            </a:lvl7pPr>
            <a:lvl8pPr lvl="7" algn="l">
              <a:lnSpc>
                <a:spcPct val="100000"/>
              </a:lnSpc>
              <a:spcBef>
                <a:spcPts val="0"/>
              </a:spcBef>
              <a:spcAft>
                <a:spcPts val="0"/>
              </a:spcAft>
              <a:buSzPts val="2100"/>
              <a:buNone/>
              <a:defRPr/>
            </a:lvl8pPr>
            <a:lvl9pPr lvl="8" algn="l">
              <a:lnSpc>
                <a:spcPct val="100000"/>
              </a:lnSpc>
              <a:spcBef>
                <a:spcPts val="0"/>
              </a:spcBef>
              <a:spcAft>
                <a:spcPts val="0"/>
              </a:spcAft>
              <a:buSzPts val="2100"/>
              <a:buNone/>
              <a:defRPr/>
            </a:lvl9pPr>
          </a:lstStyle>
          <a:p>
            <a:endParaRPr/>
          </a:p>
        </p:txBody>
      </p:sp>
      <p:sp>
        <p:nvSpPr>
          <p:cNvPr id="7948" name="Google Shape;7948;p75"/>
          <p:cNvSpPr txBox="1"/>
          <p:nvPr/>
        </p:nvSpPr>
        <p:spPr>
          <a:xfrm>
            <a:off x="951933" y="5089833"/>
            <a:ext cx="4847600" cy="8896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400"/>
              </a:spcBef>
              <a:spcAft>
                <a:spcPts val="0"/>
              </a:spcAft>
              <a:buClr>
                <a:srgbClr val="000000"/>
              </a:buClr>
              <a:buSzPts val="900"/>
              <a:buFont typeface="Arial"/>
              <a:buNone/>
            </a:pPr>
            <a:r>
              <a:rPr lang="en-US" sz="1600" b="0" i="0" u="none" strike="noStrike" cap="none">
                <a:solidFill>
                  <a:schemeClr val="dk2"/>
                </a:solidFill>
                <a:latin typeface="Open Sans"/>
                <a:ea typeface="Open Sans"/>
                <a:cs typeface="Open Sans"/>
                <a:sym typeface="Open Sans"/>
              </a:rPr>
              <a:t>CREDITS: This presentation template was created by </a:t>
            </a:r>
            <a:r>
              <a:rPr lang="en-US" sz="1600" b="0" i="0" u="none" strike="noStrike" cap="none">
                <a:solidFill>
                  <a:schemeClr val="dk2"/>
                </a:solidFill>
                <a:uFill>
                  <a:noFill/>
                </a:uFill>
                <a:latin typeface="Open Sans"/>
                <a:ea typeface="Open Sans"/>
                <a:cs typeface="Open Sans"/>
                <a:sym typeface="Open Sans"/>
                <a:hlinkClick r:id="rId2">
                  <a:extLst>
                    <a:ext uri="{A12FA001-AC4F-418D-AE19-62706E023703}">
                      <ahyp:hlinkClr xmlns:ahyp="http://schemas.microsoft.com/office/drawing/2018/hyperlinkcolor" val="tx"/>
                    </a:ext>
                  </a:extLst>
                </a:hlinkClick>
              </a:rPr>
              <a:t>Slidesgo</a:t>
            </a:r>
            <a:r>
              <a:rPr lang="en-US" sz="1600" b="0" i="0" u="none" strike="noStrike" cap="none">
                <a:solidFill>
                  <a:schemeClr val="dk2"/>
                </a:solidFill>
                <a:latin typeface="Open Sans"/>
                <a:ea typeface="Open Sans"/>
                <a:cs typeface="Open Sans"/>
                <a:sym typeface="Open Sans"/>
              </a:rPr>
              <a:t>, including icons by </a:t>
            </a:r>
            <a:r>
              <a:rPr lang="en-US" sz="1600" b="0" i="0" u="none" strike="noStrike" cap="none">
                <a:solidFill>
                  <a:schemeClr val="dk2"/>
                </a:solidFill>
                <a:uFill>
                  <a:noFill/>
                </a:uFill>
                <a:latin typeface="Open Sans"/>
                <a:ea typeface="Open Sans"/>
                <a:cs typeface="Open Sans"/>
                <a:sym typeface="Open Sans"/>
                <a:hlinkClick r:id="rId3">
                  <a:extLst>
                    <a:ext uri="{A12FA001-AC4F-418D-AE19-62706E023703}">
                      <ahyp:hlinkClr xmlns:ahyp="http://schemas.microsoft.com/office/drawing/2018/hyperlinkcolor" val="tx"/>
                    </a:ext>
                  </a:extLst>
                </a:hlinkClick>
              </a:rPr>
              <a:t>Flaticon</a:t>
            </a:r>
            <a:r>
              <a:rPr lang="en-US" sz="1600" b="0" i="0" u="none" strike="noStrike" cap="none">
                <a:solidFill>
                  <a:schemeClr val="dk2"/>
                </a:solidFill>
                <a:latin typeface="Open Sans"/>
                <a:ea typeface="Open Sans"/>
                <a:cs typeface="Open Sans"/>
                <a:sym typeface="Open Sans"/>
              </a:rPr>
              <a:t>, and infographics &amp; images by </a:t>
            </a:r>
            <a:r>
              <a:rPr lang="en-US" sz="1600" b="0" i="0" u="none" strike="noStrike" cap="none">
                <a:solidFill>
                  <a:schemeClr val="dk2"/>
                </a:solidFill>
                <a:uFill>
                  <a:noFill/>
                </a:uFill>
                <a:latin typeface="Open Sans"/>
                <a:ea typeface="Open Sans"/>
                <a:cs typeface="Open Sans"/>
                <a:sym typeface="Open Sans"/>
                <a:hlinkClick r:id="rId4">
                  <a:extLst>
                    <a:ext uri="{A12FA001-AC4F-418D-AE19-62706E023703}">
                      <ahyp:hlinkClr xmlns:ahyp="http://schemas.microsoft.com/office/drawing/2018/hyperlinkcolor" val="tx"/>
                    </a:ext>
                  </a:extLst>
                </a:hlinkClick>
              </a:rPr>
              <a:t>Freepik</a:t>
            </a:r>
            <a:r>
              <a:rPr lang="en-US" sz="1600" b="0" i="0" u="none" strike="noStrike" cap="none">
                <a:solidFill>
                  <a:schemeClr val="dk2"/>
                </a:solidFill>
                <a:latin typeface="Open Sans"/>
                <a:ea typeface="Open Sans"/>
                <a:cs typeface="Open Sans"/>
                <a:sym typeface="Open Sans"/>
              </a:rPr>
              <a:t>. </a:t>
            </a:r>
            <a:endParaRPr sz="1600" b="0" i="0" u="none" strike="noStrike" cap="none">
              <a:solidFill>
                <a:schemeClr val="dk2"/>
              </a:solidFill>
              <a:latin typeface="Open Sans"/>
              <a:ea typeface="Open Sans"/>
              <a:cs typeface="Open Sans"/>
              <a:sym typeface="Open Sans"/>
            </a:endParaRPr>
          </a:p>
          <a:p>
            <a:pPr marL="0" marR="0" lvl="0" indent="0" algn="l" rtl="0">
              <a:lnSpc>
                <a:spcPct val="115000"/>
              </a:lnSpc>
              <a:spcBef>
                <a:spcPts val="400"/>
              </a:spcBef>
              <a:spcAft>
                <a:spcPts val="0"/>
              </a:spcAft>
              <a:buClr>
                <a:srgbClr val="000000"/>
              </a:buClr>
              <a:buSzPts val="900"/>
              <a:buFont typeface="Arial"/>
              <a:buNone/>
            </a:pPr>
            <a:endParaRPr sz="1600" b="0" i="0" u="none" strike="noStrike" cap="none">
              <a:solidFill>
                <a:schemeClr val="dk2"/>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900"/>
              <a:buFont typeface="Arial"/>
              <a:buNone/>
            </a:pPr>
            <a:endParaRPr sz="1600" b="0" i="0" u="none" strike="noStrike" cap="none">
              <a:solidFill>
                <a:schemeClr val="dk2"/>
              </a:solidFill>
              <a:latin typeface="Open Sans"/>
              <a:ea typeface="Open Sans"/>
              <a:cs typeface="Open Sans"/>
              <a:sym typeface="Open Sans"/>
            </a:endParaRPr>
          </a:p>
        </p:txBody>
      </p:sp>
      <p:sp>
        <p:nvSpPr>
          <p:cNvPr id="7949" name="Google Shape;7949;p75"/>
          <p:cNvSpPr txBox="1">
            <a:spLocks noGrp="1"/>
          </p:cNvSpPr>
          <p:nvPr>
            <p:ph type="sldNum" idx="12"/>
          </p:nvPr>
        </p:nvSpPr>
        <p:spPr>
          <a:xfrm>
            <a:off x="11409045" y="6333135"/>
            <a:ext cx="731600" cy="524800"/>
          </a:xfrm>
          <a:prstGeom prst="rect">
            <a:avLst/>
          </a:prstGeom>
          <a:noFill/>
          <a:ln>
            <a:noFill/>
          </a:ln>
        </p:spPr>
        <p:txBody>
          <a:bodyPr spcFirstLastPara="1" wrap="square" lIns="68575" tIns="68575" rIns="68575" bIns="68575" anchor="t" anchorCtr="0">
            <a:noAutofit/>
          </a:bodyPr>
          <a:lstStyle>
            <a:lvl1pPr marL="0" marR="0" lvl="0" indent="0" algn="r">
              <a:lnSpc>
                <a:spcPct val="100000"/>
              </a:lnSpc>
              <a:spcBef>
                <a:spcPts val="0"/>
              </a:spcBef>
              <a:spcAft>
                <a:spcPts val="0"/>
              </a:spcAft>
              <a:buClr>
                <a:srgbClr val="000000"/>
              </a:buClr>
              <a:buSzPts val="1000"/>
              <a:buFont typeface="Arial"/>
              <a:buNone/>
              <a:defRPr sz="1733" b="0" i="0" u="none" strike="noStrike" cap="none">
                <a:solidFill>
                  <a:schemeClr val="dk2"/>
                </a:solidFill>
                <a:latin typeface="Open Sans"/>
                <a:ea typeface="Open Sans"/>
                <a:cs typeface="Open Sans"/>
                <a:sym typeface="Open Sans"/>
              </a:defRPr>
            </a:lvl1pPr>
            <a:lvl2pPr marL="0" marR="0" lvl="1" indent="0" algn="r">
              <a:lnSpc>
                <a:spcPct val="100000"/>
              </a:lnSpc>
              <a:spcBef>
                <a:spcPts val="0"/>
              </a:spcBef>
              <a:spcAft>
                <a:spcPts val="0"/>
              </a:spcAft>
              <a:buClr>
                <a:srgbClr val="000000"/>
              </a:buClr>
              <a:buSzPts val="1000"/>
              <a:buFont typeface="Arial"/>
              <a:buNone/>
              <a:defRPr sz="1733" b="0" i="0" u="none" strike="noStrike" cap="none">
                <a:solidFill>
                  <a:schemeClr val="dk2"/>
                </a:solidFill>
                <a:latin typeface="Open Sans"/>
                <a:ea typeface="Open Sans"/>
                <a:cs typeface="Open Sans"/>
                <a:sym typeface="Open Sans"/>
              </a:defRPr>
            </a:lvl2pPr>
            <a:lvl3pPr marL="0" marR="0" lvl="2" indent="0" algn="r">
              <a:lnSpc>
                <a:spcPct val="100000"/>
              </a:lnSpc>
              <a:spcBef>
                <a:spcPts val="0"/>
              </a:spcBef>
              <a:spcAft>
                <a:spcPts val="0"/>
              </a:spcAft>
              <a:buClr>
                <a:srgbClr val="000000"/>
              </a:buClr>
              <a:buSzPts val="1000"/>
              <a:buFont typeface="Arial"/>
              <a:buNone/>
              <a:defRPr sz="1733" b="0" i="0" u="none" strike="noStrike" cap="none">
                <a:solidFill>
                  <a:schemeClr val="dk2"/>
                </a:solidFill>
                <a:latin typeface="Open Sans"/>
                <a:ea typeface="Open Sans"/>
                <a:cs typeface="Open Sans"/>
                <a:sym typeface="Open Sans"/>
              </a:defRPr>
            </a:lvl3pPr>
            <a:lvl4pPr marL="0" marR="0" lvl="3" indent="0" algn="r">
              <a:lnSpc>
                <a:spcPct val="100000"/>
              </a:lnSpc>
              <a:spcBef>
                <a:spcPts val="0"/>
              </a:spcBef>
              <a:spcAft>
                <a:spcPts val="0"/>
              </a:spcAft>
              <a:buClr>
                <a:srgbClr val="000000"/>
              </a:buClr>
              <a:buSzPts val="1000"/>
              <a:buFont typeface="Arial"/>
              <a:buNone/>
              <a:defRPr sz="1733" b="0" i="0" u="none" strike="noStrike" cap="none">
                <a:solidFill>
                  <a:schemeClr val="dk2"/>
                </a:solidFill>
                <a:latin typeface="Open Sans"/>
                <a:ea typeface="Open Sans"/>
                <a:cs typeface="Open Sans"/>
                <a:sym typeface="Open Sans"/>
              </a:defRPr>
            </a:lvl4pPr>
            <a:lvl5pPr marL="0" marR="0" lvl="4" indent="0" algn="r">
              <a:lnSpc>
                <a:spcPct val="100000"/>
              </a:lnSpc>
              <a:spcBef>
                <a:spcPts val="0"/>
              </a:spcBef>
              <a:spcAft>
                <a:spcPts val="0"/>
              </a:spcAft>
              <a:buClr>
                <a:srgbClr val="000000"/>
              </a:buClr>
              <a:buSzPts val="1000"/>
              <a:buFont typeface="Arial"/>
              <a:buNone/>
              <a:defRPr sz="1733" b="0" i="0" u="none" strike="noStrike" cap="none">
                <a:solidFill>
                  <a:schemeClr val="dk2"/>
                </a:solidFill>
                <a:latin typeface="Open Sans"/>
                <a:ea typeface="Open Sans"/>
                <a:cs typeface="Open Sans"/>
                <a:sym typeface="Open Sans"/>
              </a:defRPr>
            </a:lvl5pPr>
            <a:lvl6pPr marL="0" marR="0" lvl="5" indent="0" algn="r">
              <a:lnSpc>
                <a:spcPct val="100000"/>
              </a:lnSpc>
              <a:spcBef>
                <a:spcPts val="0"/>
              </a:spcBef>
              <a:spcAft>
                <a:spcPts val="0"/>
              </a:spcAft>
              <a:buClr>
                <a:srgbClr val="000000"/>
              </a:buClr>
              <a:buSzPts val="1000"/>
              <a:buFont typeface="Arial"/>
              <a:buNone/>
              <a:defRPr sz="1733" b="0" i="0" u="none" strike="noStrike" cap="none">
                <a:solidFill>
                  <a:schemeClr val="dk2"/>
                </a:solidFill>
                <a:latin typeface="Open Sans"/>
                <a:ea typeface="Open Sans"/>
                <a:cs typeface="Open Sans"/>
                <a:sym typeface="Open Sans"/>
              </a:defRPr>
            </a:lvl6pPr>
            <a:lvl7pPr marL="0" marR="0" lvl="6" indent="0" algn="r">
              <a:lnSpc>
                <a:spcPct val="100000"/>
              </a:lnSpc>
              <a:spcBef>
                <a:spcPts val="0"/>
              </a:spcBef>
              <a:spcAft>
                <a:spcPts val="0"/>
              </a:spcAft>
              <a:buClr>
                <a:srgbClr val="000000"/>
              </a:buClr>
              <a:buSzPts val="1000"/>
              <a:buFont typeface="Arial"/>
              <a:buNone/>
              <a:defRPr sz="1733" b="0" i="0" u="none" strike="noStrike" cap="none">
                <a:solidFill>
                  <a:schemeClr val="dk2"/>
                </a:solidFill>
                <a:latin typeface="Open Sans"/>
                <a:ea typeface="Open Sans"/>
                <a:cs typeface="Open Sans"/>
                <a:sym typeface="Open Sans"/>
              </a:defRPr>
            </a:lvl7pPr>
            <a:lvl8pPr marL="0" marR="0" lvl="7" indent="0" algn="r">
              <a:lnSpc>
                <a:spcPct val="100000"/>
              </a:lnSpc>
              <a:spcBef>
                <a:spcPts val="0"/>
              </a:spcBef>
              <a:spcAft>
                <a:spcPts val="0"/>
              </a:spcAft>
              <a:buClr>
                <a:srgbClr val="000000"/>
              </a:buClr>
              <a:buSzPts val="1000"/>
              <a:buFont typeface="Arial"/>
              <a:buNone/>
              <a:defRPr sz="1733" b="0" i="0" u="none" strike="noStrike" cap="none">
                <a:solidFill>
                  <a:schemeClr val="dk2"/>
                </a:solidFill>
                <a:latin typeface="Open Sans"/>
                <a:ea typeface="Open Sans"/>
                <a:cs typeface="Open Sans"/>
                <a:sym typeface="Open Sans"/>
              </a:defRPr>
            </a:lvl8pPr>
            <a:lvl9pPr marL="0" marR="0" lvl="8" indent="0" algn="r">
              <a:lnSpc>
                <a:spcPct val="100000"/>
              </a:lnSpc>
              <a:spcBef>
                <a:spcPts val="0"/>
              </a:spcBef>
              <a:spcAft>
                <a:spcPts val="0"/>
              </a:spcAft>
              <a:buClr>
                <a:srgbClr val="000000"/>
              </a:buClr>
              <a:buSzPts val="1000"/>
              <a:buFont typeface="Arial"/>
              <a:buNone/>
              <a:defRPr sz="1733" b="0" i="0" u="none" strike="noStrike" cap="none">
                <a:solidFill>
                  <a:schemeClr val="dk2"/>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Background">
  <p:cSld name="Background">
    <p:spTree>
      <p:nvGrpSpPr>
        <p:cNvPr id="1" name="Shape 7950"/>
        <p:cNvGrpSpPr/>
        <p:nvPr/>
      </p:nvGrpSpPr>
      <p:grpSpPr>
        <a:xfrm>
          <a:off x="0" y="0"/>
          <a:ext cx="0" cy="0"/>
          <a:chOff x="0" y="0"/>
          <a:chExt cx="0" cy="0"/>
        </a:xfrm>
      </p:grpSpPr>
      <p:grpSp>
        <p:nvGrpSpPr>
          <p:cNvPr id="7951" name="Google Shape;7951;p76"/>
          <p:cNvGrpSpPr/>
          <p:nvPr/>
        </p:nvGrpSpPr>
        <p:grpSpPr>
          <a:xfrm>
            <a:off x="78370" y="131228"/>
            <a:ext cx="12035244" cy="6595545"/>
            <a:chOff x="311925" y="921250"/>
            <a:chExt cx="6996150" cy="3834025"/>
          </a:xfrm>
        </p:grpSpPr>
        <p:sp>
          <p:nvSpPr>
            <p:cNvPr id="7952" name="Google Shape;7952;p76"/>
            <p:cNvSpPr/>
            <p:nvPr/>
          </p:nvSpPr>
          <p:spPr>
            <a:xfrm>
              <a:off x="6665700" y="921250"/>
              <a:ext cx="270900" cy="338025"/>
            </a:xfrm>
            <a:custGeom>
              <a:avLst/>
              <a:gdLst/>
              <a:ahLst/>
              <a:cxnLst/>
              <a:rect l="l" t="t" r="r" b="b"/>
              <a:pathLst>
                <a:path w="10836" h="13521" extrusionOk="0">
                  <a:moveTo>
                    <a:pt x="4145" y="435"/>
                  </a:moveTo>
                  <a:cubicBezTo>
                    <a:pt x="4431" y="435"/>
                    <a:pt x="4712" y="607"/>
                    <a:pt x="4763" y="994"/>
                  </a:cubicBezTo>
                  <a:cubicBezTo>
                    <a:pt x="4799" y="1196"/>
                    <a:pt x="4751" y="1387"/>
                    <a:pt x="4620" y="1541"/>
                  </a:cubicBezTo>
                  <a:lnTo>
                    <a:pt x="3822" y="1684"/>
                  </a:lnTo>
                  <a:cubicBezTo>
                    <a:pt x="3656" y="1589"/>
                    <a:pt x="3537" y="1422"/>
                    <a:pt x="3501" y="1232"/>
                  </a:cubicBezTo>
                  <a:cubicBezTo>
                    <a:pt x="3386" y="732"/>
                    <a:pt x="3770" y="435"/>
                    <a:pt x="4145" y="435"/>
                  </a:cubicBezTo>
                  <a:close/>
                  <a:moveTo>
                    <a:pt x="7834" y="2749"/>
                  </a:moveTo>
                  <a:cubicBezTo>
                    <a:pt x="8105" y="2749"/>
                    <a:pt x="8340" y="2930"/>
                    <a:pt x="8383" y="3208"/>
                  </a:cubicBezTo>
                  <a:lnTo>
                    <a:pt x="9776" y="10769"/>
                  </a:lnTo>
                  <a:cubicBezTo>
                    <a:pt x="9823" y="11066"/>
                    <a:pt x="9621" y="11352"/>
                    <a:pt x="9323" y="11400"/>
                  </a:cubicBezTo>
                  <a:lnTo>
                    <a:pt x="3060" y="12543"/>
                  </a:lnTo>
                  <a:cubicBezTo>
                    <a:pt x="3025" y="12550"/>
                    <a:pt x="2990" y="12553"/>
                    <a:pt x="2956" y="12553"/>
                  </a:cubicBezTo>
                  <a:cubicBezTo>
                    <a:pt x="2699" y="12553"/>
                    <a:pt x="2471" y="12365"/>
                    <a:pt x="2429" y="12102"/>
                  </a:cubicBezTo>
                  <a:lnTo>
                    <a:pt x="1048" y="4530"/>
                  </a:lnTo>
                  <a:cubicBezTo>
                    <a:pt x="989" y="4232"/>
                    <a:pt x="1191" y="3958"/>
                    <a:pt x="1489" y="3899"/>
                  </a:cubicBezTo>
                  <a:lnTo>
                    <a:pt x="2239" y="3768"/>
                  </a:lnTo>
                  <a:cubicBezTo>
                    <a:pt x="2270" y="3977"/>
                    <a:pt x="2449" y="4122"/>
                    <a:pt x="2653" y="4122"/>
                  </a:cubicBezTo>
                  <a:cubicBezTo>
                    <a:pt x="2681" y="4122"/>
                    <a:pt x="2710" y="4119"/>
                    <a:pt x="2739" y="4113"/>
                  </a:cubicBezTo>
                  <a:lnTo>
                    <a:pt x="6656" y="3399"/>
                  </a:lnTo>
                  <a:cubicBezTo>
                    <a:pt x="6882" y="3363"/>
                    <a:pt x="7049" y="3125"/>
                    <a:pt x="7001" y="2899"/>
                  </a:cubicBezTo>
                  <a:lnTo>
                    <a:pt x="7740" y="2756"/>
                  </a:lnTo>
                  <a:cubicBezTo>
                    <a:pt x="7771" y="2751"/>
                    <a:pt x="7803" y="2749"/>
                    <a:pt x="7834" y="2749"/>
                  </a:cubicBezTo>
                  <a:close/>
                  <a:moveTo>
                    <a:pt x="4133" y="0"/>
                  </a:moveTo>
                  <a:cubicBezTo>
                    <a:pt x="4070" y="0"/>
                    <a:pt x="4006" y="6"/>
                    <a:pt x="3942" y="17"/>
                  </a:cubicBezTo>
                  <a:cubicBezTo>
                    <a:pt x="3334" y="136"/>
                    <a:pt x="2941" y="708"/>
                    <a:pt x="3072" y="1303"/>
                  </a:cubicBezTo>
                  <a:cubicBezTo>
                    <a:pt x="3096" y="1482"/>
                    <a:pt x="3168" y="1649"/>
                    <a:pt x="3287" y="1779"/>
                  </a:cubicBezTo>
                  <a:lnTo>
                    <a:pt x="2501" y="1922"/>
                  </a:lnTo>
                  <a:cubicBezTo>
                    <a:pt x="2191" y="1982"/>
                    <a:pt x="1977" y="2291"/>
                    <a:pt x="2037" y="2613"/>
                  </a:cubicBezTo>
                  <a:lnTo>
                    <a:pt x="2084" y="2887"/>
                  </a:lnTo>
                  <a:lnTo>
                    <a:pt x="798" y="3125"/>
                  </a:lnTo>
                  <a:cubicBezTo>
                    <a:pt x="310" y="3208"/>
                    <a:pt x="1" y="3673"/>
                    <a:pt x="84" y="4149"/>
                  </a:cubicBezTo>
                  <a:lnTo>
                    <a:pt x="1656" y="12781"/>
                  </a:lnTo>
                  <a:cubicBezTo>
                    <a:pt x="1741" y="13217"/>
                    <a:pt x="2111" y="13520"/>
                    <a:pt x="2537" y="13520"/>
                  </a:cubicBezTo>
                  <a:cubicBezTo>
                    <a:pt x="2588" y="13520"/>
                    <a:pt x="2640" y="13516"/>
                    <a:pt x="2691" y="13507"/>
                  </a:cubicBezTo>
                  <a:lnTo>
                    <a:pt x="10026" y="12162"/>
                  </a:lnTo>
                  <a:cubicBezTo>
                    <a:pt x="10514" y="12066"/>
                    <a:pt x="10835" y="11602"/>
                    <a:pt x="10740" y="11126"/>
                  </a:cubicBezTo>
                  <a:lnTo>
                    <a:pt x="9168" y="2494"/>
                  </a:lnTo>
                  <a:cubicBezTo>
                    <a:pt x="9095" y="2064"/>
                    <a:pt x="8725" y="1763"/>
                    <a:pt x="8304" y="1763"/>
                  </a:cubicBezTo>
                  <a:cubicBezTo>
                    <a:pt x="8248" y="1763"/>
                    <a:pt x="8190" y="1768"/>
                    <a:pt x="8133" y="1779"/>
                  </a:cubicBezTo>
                  <a:lnTo>
                    <a:pt x="6859" y="2018"/>
                  </a:lnTo>
                  <a:lnTo>
                    <a:pt x="6799" y="1744"/>
                  </a:lnTo>
                  <a:cubicBezTo>
                    <a:pt x="6746" y="1458"/>
                    <a:pt x="6506" y="1258"/>
                    <a:pt x="6228" y="1258"/>
                  </a:cubicBezTo>
                  <a:cubicBezTo>
                    <a:pt x="6192" y="1258"/>
                    <a:pt x="6157" y="1261"/>
                    <a:pt x="6120" y="1268"/>
                  </a:cubicBezTo>
                  <a:lnTo>
                    <a:pt x="5168" y="1434"/>
                  </a:lnTo>
                  <a:cubicBezTo>
                    <a:pt x="5227" y="1268"/>
                    <a:pt x="5239" y="1089"/>
                    <a:pt x="5204" y="922"/>
                  </a:cubicBezTo>
                  <a:cubicBezTo>
                    <a:pt x="5119" y="381"/>
                    <a:pt x="4655" y="0"/>
                    <a:pt x="4133"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953" name="Google Shape;7953;p76"/>
            <p:cNvSpPr/>
            <p:nvPr/>
          </p:nvSpPr>
          <p:spPr>
            <a:xfrm>
              <a:off x="6713625" y="1043050"/>
              <a:ext cx="46625" cy="38675"/>
            </a:xfrm>
            <a:custGeom>
              <a:avLst/>
              <a:gdLst/>
              <a:ahLst/>
              <a:cxnLst/>
              <a:rect l="l" t="t" r="r" b="b"/>
              <a:pathLst>
                <a:path w="1865" h="1547" extrusionOk="0">
                  <a:moveTo>
                    <a:pt x="1027" y="1"/>
                  </a:moveTo>
                  <a:cubicBezTo>
                    <a:pt x="979" y="1"/>
                    <a:pt x="930" y="5"/>
                    <a:pt x="882" y="15"/>
                  </a:cubicBezTo>
                  <a:cubicBezTo>
                    <a:pt x="191" y="134"/>
                    <a:pt x="0" y="1015"/>
                    <a:pt x="572" y="1408"/>
                  </a:cubicBezTo>
                  <a:cubicBezTo>
                    <a:pt x="709" y="1504"/>
                    <a:pt x="857" y="1547"/>
                    <a:pt x="1002" y="1547"/>
                  </a:cubicBezTo>
                  <a:cubicBezTo>
                    <a:pt x="1451" y="1547"/>
                    <a:pt x="1864" y="1138"/>
                    <a:pt x="1775" y="634"/>
                  </a:cubicBezTo>
                  <a:cubicBezTo>
                    <a:pt x="1701" y="266"/>
                    <a:pt x="1386" y="1"/>
                    <a:pt x="1027"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954" name="Google Shape;7954;p76"/>
            <p:cNvSpPr/>
            <p:nvPr/>
          </p:nvSpPr>
          <p:spPr>
            <a:xfrm>
              <a:off x="6766750" y="1031775"/>
              <a:ext cx="96225" cy="33875"/>
            </a:xfrm>
            <a:custGeom>
              <a:avLst/>
              <a:gdLst/>
              <a:ahLst/>
              <a:cxnLst/>
              <a:rect l="l" t="t" r="r" b="b"/>
              <a:pathLst>
                <a:path w="3849" h="1355" extrusionOk="0">
                  <a:moveTo>
                    <a:pt x="3252" y="1"/>
                  </a:moveTo>
                  <a:cubicBezTo>
                    <a:pt x="3216" y="1"/>
                    <a:pt x="3178" y="5"/>
                    <a:pt x="3138" y="14"/>
                  </a:cubicBezTo>
                  <a:lnTo>
                    <a:pt x="542" y="490"/>
                  </a:lnTo>
                  <a:cubicBezTo>
                    <a:pt x="1" y="580"/>
                    <a:pt x="112" y="1354"/>
                    <a:pt x="611" y="1354"/>
                  </a:cubicBezTo>
                  <a:cubicBezTo>
                    <a:pt x="638" y="1354"/>
                    <a:pt x="667" y="1352"/>
                    <a:pt x="697" y="1347"/>
                  </a:cubicBezTo>
                  <a:lnTo>
                    <a:pt x="3293" y="871"/>
                  </a:lnTo>
                  <a:cubicBezTo>
                    <a:pt x="3848" y="793"/>
                    <a:pt x="3751" y="1"/>
                    <a:pt x="325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955" name="Google Shape;7955;p76"/>
            <p:cNvSpPr/>
            <p:nvPr/>
          </p:nvSpPr>
          <p:spPr>
            <a:xfrm>
              <a:off x="6723450" y="1097000"/>
              <a:ext cx="46625" cy="38650"/>
            </a:xfrm>
            <a:custGeom>
              <a:avLst/>
              <a:gdLst/>
              <a:ahLst/>
              <a:cxnLst/>
              <a:rect l="l" t="t" r="r" b="b"/>
              <a:pathLst>
                <a:path w="1865" h="1546" extrusionOk="0">
                  <a:moveTo>
                    <a:pt x="1014" y="1"/>
                  </a:moveTo>
                  <a:cubicBezTo>
                    <a:pt x="970" y="1"/>
                    <a:pt x="926" y="4"/>
                    <a:pt x="881" y="12"/>
                  </a:cubicBezTo>
                  <a:cubicBezTo>
                    <a:pt x="203" y="131"/>
                    <a:pt x="0" y="1012"/>
                    <a:pt x="572" y="1405"/>
                  </a:cubicBezTo>
                  <a:cubicBezTo>
                    <a:pt x="710" y="1502"/>
                    <a:pt x="861" y="1545"/>
                    <a:pt x="1007" y="1545"/>
                  </a:cubicBezTo>
                  <a:cubicBezTo>
                    <a:pt x="1454" y="1545"/>
                    <a:pt x="1864" y="1142"/>
                    <a:pt x="1774" y="631"/>
                  </a:cubicBezTo>
                  <a:cubicBezTo>
                    <a:pt x="1700" y="259"/>
                    <a:pt x="1379" y="1"/>
                    <a:pt x="101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956" name="Google Shape;7956;p76"/>
            <p:cNvSpPr/>
            <p:nvPr/>
          </p:nvSpPr>
          <p:spPr>
            <a:xfrm>
              <a:off x="6777325" y="1085650"/>
              <a:ext cx="94075" cy="33725"/>
            </a:xfrm>
            <a:custGeom>
              <a:avLst/>
              <a:gdLst/>
              <a:ahLst/>
              <a:cxnLst/>
              <a:rect l="l" t="t" r="r" b="b"/>
              <a:pathLst>
                <a:path w="3763" h="1349" extrusionOk="0">
                  <a:moveTo>
                    <a:pt x="3132" y="0"/>
                  </a:moveTo>
                  <a:cubicBezTo>
                    <a:pt x="3120" y="0"/>
                    <a:pt x="3108" y="1"/>
                    <a:pt x="3096" y="2"/>
                  </a:cubicBezTo>
                  <a:lnTo>
                    <a:pt x="500" y="478"/>
                  </a:lnTo>
                  <a:cubicBezTo>
                    <a:pt x="0" y="618"/>
                    <a:pt x="125" y="1348"/>
                    <a:pt x="631" y="1348"/>
                  </a:cubicBezTo>
                  <a:cubicBezTo>
                    <a:pt x="643" y="1348"/>
                    <a:pt x="655" y="1348"/>
                    <a:pt x="667" y="1347"/>
                  </a:cubicBezTo>
                  <a:lnTo>
                    <a:pt x="3263" y="871"/>
                  </a:lnTo>
                  <a:cubicBezTo>
                    <a:pt x="3763" y="731"/>
                    <a:pt x="3638" y="0"/>
                    <a:pt x="313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957" name="Google Shape;7957;p76"/>
            <p:cNvSpPr/>
            <p:nvPr/>
          </p:nvSpPr>
          <p:spPr>
            <a:xfrm>
              <a:off x="6733875" y="1154450"/>
              <a:ext cx="46625" cy="38900"/>
            </a:xfrm>
            <a:custGeom>
              <a:avLst/>
              <a:gdLst/>
              <a:ahLst/>
              <a:cxnLst/>
              <a:rect l="l" t="t" r="r" b="b"/>
              <a:pathLst>
                <a:path w="1865" h="1556" extrusionOk="0">
                  <a:moveTo>
                    <a:pt x="1013" y="1"/>
                  </a:moveTo>
                  <a:cubicBezTo>
                    <a:pt x="970" y="1"/>
                    <a:pt x="926" y="4"/>
                    <a:pt x="881" y="12"/>
                  </a:cubicBezTo>
                  <a:cubicBezTo>
                    <a:pt x="203" y="131"/>
                    <a:pt x="0" y="1012"/>
                    <a:pt x="572" y="1417"/>
                  </a:cubicBezTo>
                  <a:cubicBezTo>
                    <a:pt x="711" y="1513"/>
                    <a:pt x="861" y="1556"/>
                    <a:pt x="1007" y="1556"/>
                  </a:cubicBezTo>
                  <a:cubicBezTo>
                    <a:pt x="1458" y="1556"/>
                    <a:pt x="1864" y="1147"/>
                    <a:pt x="1774" y="643"/>
                  </a:cubicBezTo>
                  <a:cubicBezTo>
                    <a:pt x="1700" y="260"/>
                    <a:pt x="1378" y="1"/>
                    <a:pt x="101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958" name="Google Shape;7958;p76"/>
            <p:cNvSpPr/>
            <p:nvPr/>
          </p:nvSpPr>
          <p:spPr>
            <a:xfrm>
              <a:off x="6787625" y="1143050"/>
              <a:ext cx="94900" cy="34125"/>
            </a:xfrm>
            <a:custGeom>
              <a:avLst/>
              <a:gdLst/>
              <a:ahLst/>
              <a:cxnLst/>
              <a:rect l="l" t="t" r="r" b="b"/>
              <a:pathLst>
                <a:path w="3796" h="1365" extrusionOk="0">
                  <a:moveTo>
                    <a:pt x="3169" y="0"/>
                  </a:moveTo>
                  <a:cubicBezTo>
                    <a:pt x="3151" y="0"/>
                    <a:pt x="3132" y="1"/>
                    <a:pt x="3113" y="4"/>
                  </a:cubicBezTo>
                  <a:lnTo>
                    <a:pt x="517" y="480"/>
                  </a:lnTo>
                  <a:cubicBezTo>
                    <a:pt x="0" y="606"/>
                    <a:pt x="115" y="1364"/>
                    <a:pt x="615" y="1364"/>
                  </a:cubicBezTo>
                  <a:cubicBezTo>
                    <a:pt x="634" y="1364"/>
                    <a:pt x="653" y="1363"/>
                    <a:pt x="672" y="1361"/>
                  </a:cubicBezTo>
                  <a:lnTo>
                    <a:pt x="3267" y="885"/>
                  </a:lnTo>
                  <a:cubicBezTo>
                    <a:pt x="3796" y="758"/>
                    <a:pt x="3670" y="0"/>
                    <a:pt x="3169"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959" name="Google Shape;7959;p76"/>
            <p:cNvSpPr/>
            <p:nvPr/>
          </p:nvSpPr>
          <p:spPr>
            <a:xfrm>
              <a:off x="6689525" y="1393950"/>
              <a:ext cx="194075" cy="174175"/>
            </a:xfrm>
            <a:custGeom>
              <a:avLst/>
              <a:gdLst/>
              <a:ahLst/>
              <a:cxnLst/>
              <a:rect l="l" t="t" r="r" b="b"/>
              <a:pathLst>
                <a:path w="7763" h="6967" extrusionOk="0">
                  <a:moveTo>
                    <a:pt x="3922" y="1"/>
                  </a:moveTo>
                  <a:cubicBezTo>
                    <a:pt x="2892" y="1"/>
                    <a:pt x="1881" y="465"/>
                    <a:pt x="1215" y="1338"/>
                  </a:cubicBezTo>
                  <a:lnTo>
                    <a:pt x="6953" y="4969"/>
                  </a:lnTo>
                  <a:cubicBezTo>
                    <a:pt x="7763" y="3398"/>
                    <a:pt x="7239" y="1469"/>
                    <a:pt x="5751" y="528"/>
                  </a:cubicBezTo>
                  <a:cubicBezTo>
                    <a:pt x="5183" y="173"/>
                    <a:pt x="4549" y="1"/>
                    <a:pt x="3922" y="1"/>
                  </a:cubicBezTo>
                  <a:close/>
                  <a:moveTo>
                    <a:pt x="810" y="1993"/>
                  </a:moveTo>
                  <a:cubicBezTo>
                    <a:pt x="0" y="3553"/>
                    <a:pt x="512" y="5493"/>
                    <a:pt x="2012" y="6434"/>
                  </a:cubicBezTo>
                  <a:cubicBezTo>
                    <a:pt x="2578" y="6793"/>
                    <a:pt x="3210" y="6966"/>
                    <a:pt x="3835" y="6966"/>
                  </a:cubicBezTo>
                  <a:cubicBezTo>
                    <a:pt x="4867" y="6966"/>
                    <a:pt x="5881" y="6495"/>
                    <a:pt x="6549" y="5612"/>
                  </a:cubicBezTo>
                  <a:lnTo>
                    <a:pt x="810" y="1993"/>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960" name="Google Shape;7960;p76"/>
            <p:cNvSpPr/>
            <p:nvPr/>
          </p:nvSpPr>
          <p:spPr>
            <a:xfrm>
              <a:off x="7053250" y="1020500"/>
              <a:ext cx="151825" cy="141000"/>
            </a:xfrm>
            <a:custGeom>
              <a:avLst/>
              <a:gdLst/>
              <a:ahLst/>
              <a:cxnLst/>
              <a:rect l="l" t="t" r="r" b="b"/>
              <a:pathLst>
                <a:path w="6073" h="5640" extrusionOk="0">
                  <a:moveTo>
                    <a:pt x="3596" y="0"/>
                  </a:moveTo>
                  <a:lnTo>
                    <a:pt x="1203" y="1631"/>
                  </a:lnTo>
                  <a:cubicBezTo>
                    <a:pt x="251" y="2286"/>
                    <a:pt x="1" y="3596"/>
                    <a:pt x="655" y="4560"/>
                  </a:cubicBezTo>
                  <a:lnTo>
                    <a:pt x="763" y="4715"/>
                  </a:lnTo>
                  <a:cubicBezTo>
                    <a:pt x="1163" y="5316"/>
                    <a:pt x="1827" y="5640"/>
                    <a:pt x="2502" y="5640"/>
                  </a:cubicBezTo>
                  <a:cubicBezTo>
                    <a:pt x="2909" y="5640"/>
                    <a:pt x="3321" y="5521"/>
                    <a:pt x="3680" y="5275"/>
                  </a:cubicBezTo>
                  <a:lnTo>
                    <a:pt x="6073" y="3644"/>
                  </a:lnTo>
                  <a:lnTo>
                    <a:pt x="3596" y="0"/>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961" name="Google Shape;7961;p76"/>
            <p:cNvSpPr/>
            <p:nvPr/>
          </p:nvSpPr>
          <p:spPr>
            <a:xfrm>
              <a:off x="7155950" y="962250"/>
              <a:ext cx="152125" cy="141025"/>
            </a:xfrm>
            <a:custGeom>
              <a:avLst/>
              <a:gdLst/>
              <a:ahLst/>
              <a:cxnLst/>
              <a:rect l="l" t="t" r="r" b="b"/>
              <a:pathLst>
                <a:path w="6085" h="5641" extrusionOk="0">
                  <a:moveTo>
                    <a:pt x="3574" y="1"/>
                  </a:moveTo>
                  <a:cubicBezTo>
                    <a:pt x="3167" y="1"/>
                    <a:pt x="2757" y="119"/>
                    <a:pt x="2393" y="366"/>
                  </a:cubicBezTo>
                  <a:lnTo>
                    <a:pt x="0" y="1997"/>
                  </a:lnTo>
                  <a:lnTo>
                    <a:pt x="2477" y="5640"/>
                  </a:lnTo>
                  <a:lnTo>
                    <a:pt x="4870" y="4009"/>
                  </a:lnTo>
                  <a:cubicBezTo>
                    <a:pt x="5834" y="3354"/>
                    <a:pt x="6084" y="2044"/>
                    <a:pt x="5429" y="1080"/>
                  </a:cubicBezTo>
                  <a:lnTo>
                    <a:pt x="5322" y="925"/>
                  </a:lnTo>
                  <a:cubicBezTo>
                    <a:pt x="4907" y="324"/>
                    <a:pt x="4246" y="1"/>
                    <a:pt x="357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962" name="Google Shape;7962;p76"/>
            <p:cNvSpPr/>
            <p:nvPr/>
          </p:nvSpPr>
          <p:spPr>
            <a:xfrm>
              <a:off x="7008600" y="1311750"/>
              <a:ext cx="268225" cy="266650"/>
            </a:xfrm>
            <a:custGeom>
              <a:avLst/>
              <a:gdLst/>
              <a:ahLst/>
              <a:cxnLst/>
              <a:rect l="l" t="t" r="r" b="b"/>
              <a:pathLst>
                <a:path w="10729" h="10666" extrusionOk="0">
                  <a:moveTo>
                    <a:pt x="4999" y="1"/>
                  </a:moveTo>
                  <a:cubicBezTo>
                    <a:pt x="4821" y="1"/>
                    <a:pt x="4665" y="136"/>
                    <a:pt x="4644" y="328"/>
                  </a:cubicBezTo>
                  <a:lnTo>
                    <a:pt x="4192" y="3805"/>
                  </a:lnTo>
                  <a:lnTo>
                    <a:pt x="703" y="3340"/>
                  </a:lnTo>
                  <a:cubicBezTo>
                    <a:pt x="688" y="3338"/>
                    <a:pt x="673" y="3338"/>
                    <a:pt x="659" y="3338"/>
                  </a:cubicBezTo>
                  <a:cubicBezTo>
                    <a:pt x="474" y="3338"/>
                    <a:pt x="308" y="3474"/>
                    <a:pt x="286" y="3662"/>
                  </a:cubicBezTo>
                  <a:lnTo>
                    <a:pt x="24" y="5638"/>
                  </a:lnTo>
                  <a:cubicBezTo>
                    <a:pt x="1" y="5840"/>
                    <a:pt x="143" y="6031"/>
                    <a:pt x="346" y="6055"/>
                  </a:cubicBezTo>
                  <a:lnTo>
                    <a:pt x="346" y="6043"/>
                  </a:lnTo>
                  <a:lnTo>
                    <a:pt x="3822" y="6507"/>
                  </a:lnTo>
                  <a:lnTo>
                    <a:pt x="3370" y="9984"/>
                  </a:lnTo>
                  <a:cubicBezTo>
                    <a:pt x="3334" y="10186"/>
                    <a:pt x="3477" y="10377"/>
                    <a:pt x="3692" y="10401"/>
                  </a:cubicBezTo>
                  <a:lnTo>
                    <a:pt x="5656" y="10663"/>
                  </a:lnTo>
                  <a:cubicBezTo>
                    <a:pt x="5671" y="10664"/>
                    <a:pt x="5686" y="10665"/>
                    <a:pt x="5700" y="10665"/>
                  </a:cubicBezTo>
                  <a:cubicBezTo>
                    <a:pt x="5885" y="10665"/>
                    <a:pt x="6051" y="10529"/>
                    <a:pt x="6073" y="10341"/>
                  </a:cubicBezTo>
                  <a:lnTo>
                    <a:pt x="6537" y="6864"/>
                  </a:lnTo>
                  <a:lnTo>
                    <a:pt x="10026" y="7329"/>
                  </a:lnTo>
                  <a:cubicBezTo>
                    <a:pt x="10040" y="7331"/>
                    <a:pt x="10055" y="7331"/>
                    <a:pt x="10070" y="7331"/>
                  </a:cubicBezTo>
                  <a:cubicBezTo>
                    <a:pt x="10253" y="7331"/>
                    <a:pt x="10409" y="7195"/>
                    <a:pt x="10442" y="7007"/>
                  </a:cubicBezTo>
                  <a:lnTo>
                    <a:pt x="10704" y="5031"/>
                  </a:lnTo>
                  <a:cubicBezTo>
                    <a:pt x="10728" y="4828"/>
                    <a:pt x="10585" y="4638"/>
                    <a:pt x="10383" y="4614"/>
                  </a:cubicBezTo>
                  <a:lnTo>
                    <a:pt x="6894" y="4150"/>
                  </a:lnTo>
                  <a:lnTo>
                    <a:pt x="7359" y="673"/>
                  </a:lnTo>
                  <a:cubicBezTo>
                    <a:pt x="7382" y="471"/>
                    <a:pt x="7240" y="280"/>
                    <a:pt x="7037" y="256"/>
                  </a:cubicBezTo>
                  <a:lnTo>
                    <a:pt x="5061" y="6"/>
                  </a:lnTo>
                  <a:cubicBezTo>
                    <a:pt x="5040" y="3"/>
                    <a:pt x="5019" y="1"/>
                    <a:pt x="4999"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963" name="Google Shape;7963;p76"/>
            <p:cNvSpPr/>
            <p:nvPr/>
          </p:nvSpPr>
          <p:spPr>
            <a:xfrm>
              <a:off x="6665400" y="1716100"/>
              <a:ext cx="271200" cy="337600"/>
            </a:xfrm>
            <a:custGeom>
              <a:avLst/>
              <a:gdLst/>
              <a:ahLst/>
              <a:cxnLst/>
              <a:rect l="l" t="t" r="r" b="b"/>
              <a:pathLst>
                <a:path w="10848" h="13504" extrusionOk="0">
                  <a:moveTo>
                    <a:pt x="4160" y="409"/>
                  </a:moveTo>
                  <a:cubicBezTo>
                    <a:pt x="4450" y="409"/>
                    <a:pt x="4735" y="584"/>
                    <a:pt x="4787" y="977"/>
                  </a:cubicBezTo>
                  <a:cubicBezTo>
                    <a:pt x="4823" y="1168"/>
                    <a:pt x="4763" y="1370"/>
                    <a:pt x="4632" y="1513"/>
                  </a:cubicBezTo>
                  <a:lnTo>
                    <a:pt x="3846" y="1668"/>
                  </a:lnTo>
                  <a:cubicBezTo>
                    <a:pt x="3668" y="1573"/>
                    <a:pt x="3549" y="1406"/>
                    <a:pt x="3513" y="1204"/>
                  </a:cubicBezTo>
                  <a:cubicBezTo>
                    <a:pt x="3399" y="705"/>
                    <a:pt x="3783" y="409"/>
                    <a:pt x="4160" y="409"/>
                  </a:cubicBezTo>
                  <a:close/>
                  <a:moveTo>
                    <a:pt x="7868" y="2729"/>
                  </a:moveTo>
                  <a:cubicBezTo>
                    <a:pt x="8126" y="2729"/>
                    <a:pt x="8354" y="2918"/>
                    <a:pt x="8406" y="3180"/>
                  </a:cubicBezTo>
                  <a:lnTo>
                    <a:pt x="9788" y="10741"/>
                  </a:lnTo>
                  <a:cubicBezTo>
                    <a:pt x="9847" y="11038"/>
                    <a:pt x="9645" y="11324"/>
                    <a:pt x="9347" y="11372"/>
                  </a:cubicBezTo>
                  <a:lnTo>
                    <a:pt x="3072" y="12515"/>
                  </a:lnTo>
                  <a:cubicBezTo>
                    <a:pt x="3037" y="12522"/>
                    <a:pt x="3003" y="12525"/>
                    <a:pt x="2968" y="12525"/>
                  </a:cubicBezTo>
                  <a:cubicBezTo>
                    <a:pt x="2713" y="12525"/>
                    <a:pt x="2494" y="12337"/>
                    <a:pt x="2441" y="12074"/>
                  </a:cubicBezTo>
                  <a:lnTo>
                    <a:pt x="1072" y="4514"/>
                  </a:lnTo>
                  <a:cubicBezTo>
                    <a:pt x="1013" y="4216"/>
                    <a:pt x="1215" y="3930"/>
                    <a:pt x="1513" y="3883"/>
                  </a:cubicBezTo>
                  <a:lnTo>
                    <a:pt x="2263" y="3740"/>
                  </a:lnTo>
                  <a:cubicBezTo>
                    <a:pt x="2295" y="3955"/>
                    <a:pt x="2483" y="4102"/>
                    <a:pt x="2695" y="4102"/>
                  </a:cubicBezTo>
                  <a:cubicBezTo>
                    <a:pt x="2717" y="4102"/>
                    <a:pt x="2740" y="4100"/>
                    <a:pt x="2763" y="4097"/>
                  </a:cubicBezTo>
                  <a:lnTo>
                    <a:pt x="6680" y="3382"/>
                  </a:lnTo>
                  <a:cubicBezTo>
                    <a:pt x="6906" y="3335"/>
                    <a:pt x="7073" y="3109"/>
                    <a:pt x="7025" y="2870"/>
                  </a:cubicBezTo>
                  <a:lnTo>
                    <a:pt x="7764" y="2740"/>
                  </a:lnTo>
                  <a:cubicBezTo>
                    <a:pt x="7799" y="2732"/>
                    <a:pt x="7834" y="2729"/>
                    <a:pt x="7868" y="2729"/>
                  </a:cubicBezTo>
                  <a:close/>
                  <a:moveTo>
                    <a:pt x="4149" y="1"/>
                  </a:moveTo>
                  <a:cubicBezTo>
                    <a:pt x="4001" y="1"/>
                    <a:pt x="3850" y="31"/>
                    <a:pt x="3704" y="96"/>
                  </a:cubicBezTo>
                  <a:cubicBezTo>
                    <a:pt x="3061" y="382"/>
                    <a:pt x="2858" y="1204"/>
                    <a:pt x="3299" y="1763"/>
                  </a:cubicBezTo>
                  <a:lnTo>
                    <a:pt x="2513" y="1906"/>
                  </a:lnTo>
                  <a:cubicBezTo>
                    <a:pt x="2203" y="1966"/>
                    <a:pt x="1989" y="2275"/>
                    <a:pt x="2049" y="2597"/>
                  </a:cubicBezTo>
                  <a:lnTo>
                    <a:pt x="2096" y="2870"/>
                  </a:lnTo>
                  <a:lnTo>
                    <a:pt x="810" y="3109"/>
                  </a:lnTo>
                  <a:cubicBezTo>
                    <a:pt x="322" y="3192"/>
                    <a:pt x="1" y="3656"/>
                    <a:pt x="96" y="4144"/>
                  </a:cubicBezTo>
                  <a:lnTo>
                    <a:pt x="1668" y="12765"/>
                  </a:lnTo>
                  <a:cubicBezTo>
                    <a:pt x="1753" y="13201"/>
                    <a:pt x="2123" y="13504"/>
                    <a:pt x="2549" y="13504"/>
                  </a:cubicBezTo>
                  <a:cubicBezTo>
                    <a:pt x="2600" y="13504"/>
                    <a:pt x="2652" y="13500"/>
                    <a:pt x="2703" y="13491"/>
                  </a:cubicBezTo>
                  <a:lnTo>
                    <a:pt x="10038" y="12145"/>
                  </a:lnTo>
                  <a:cubicBezTo>
                    <a:pt x="10526" y="12062"/>
                    <a:pt x="10847" y="11598"/>
                    <a:pt x="10752" y="11110"/>
                  </a:cubicBezTo>
                  <a:lnTo>
                    <a:pt x="9180" y="2478"/>
                  </a:lnTo>
                  <a:cubicBezTo>
                    <a:pt x="9107" y="2047"/>
                    <a:pt x="8737" y="1746"/>
                    <a:pt x="8316" y="1746"/>
                  </a:cubicBezTo>
                  <a:cubicBezTo>
                    <a:pt x="8260" y="1746"/>
                    <a:pt x="8202" y="1752"/>
                    <a:pt x="8145" y="1763"/>
                  </a:cubicBezTo>
                  <a:lnTo>
                    <a:pt x="6871" y="1989"/>
                  </a:lnTo>
                  <a:lnTo>
                    <a:pt x="6811" y="1716"/>
                  </a:lnTo>
                  <a:cubicBezTo>
                    <a:pt x="6757" y="1426"/>
                    <a:pt x="6510" y="1232"/>
                    <a:pt x="6226" y="1232"/>
                  </a:cubicBezTo>
                  <a:cubicBezTo>
                    <a:pt x="6195" y="1232"/>
                    <a:pt x="6164" y="1235"/>
                    <a:pt x="6132" y="1239"/>
                  </a:cubicBezTo>
                  <a:lnTo>
                    <a:pt x="5180" y="1418"/>
                  </a:lnTo>
                  <a:cubicBezTo>
                    <a:pt x="5239" y="1239"/>
                    <a:pt x="5251" y="1061"/>
                    <a:pt x="5216" y="894"/>
                  </a:cubicBezTo>
                  <a:cubicBezTo>
                    <a:pt x="5114" y="352"/>
                    <a:pt x="4651" y="1"/>
                    <a:pt x="4149"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964" name="Google Shape;7964;p76"/>
            <p:cNvSpPr/>
            <p:nvPr/>
          </p:nvSpPr>
          <p:spPr>
            <a:xfrm>
              <a:off x="6713625" y="1837275"/>
              <a:ext cx="46625" cy="38650"/>
            </a:xfrm>
            <a:custGeom>
              <a:avLst/>
              <a:gdLst/>
              <a:ahLst/>
              <a:cxnLst/>
              <a:rect l="l" t="t" r="r" b="b"/>
              <a:pathLst>
                <a:path w="1865" h="1546" extrusionOk="0">
                  <a:moveTo>
                    <a:pt x="1014" y="1"/>
                  </a:moveTo>
                  <a:cubicBezTo>
                    <a:pt x="970" y="1"/>
                    <a:pt x="926" y="4"/>
                    <a:pt x="882" y="12"/>
                  </a:cubicBezTo>
                  <a:cubicBezTo>
                    <a:pt x="191" y="131"/>
                    <a:pt x="0" y="1012"/>
                    <a:pt x="572" y="1405"/>
                  </a:cubicBezTo>
                  <a:cubicBezTo>
                    <a:pt x="710" y="1502"/>
                    <a:pt x="861" y="1545"/>
                    <a:pt x="1007" y="1545"/>
                  </a:cubicBezTo>
                  <a:cubicBezTo>
                    <a:pt x="1454" y="1545"/>
                    <a:pt x="1864" y="1142"/>
                    <a:pt x="1775" y="631"/>
                  </a:cubicBezTo>
                  <a:cubicBezTo>
                    <a:pt x="1700" y="259"/>
                    <a:pt x="1379" y="1"/>
                    <a:pt x="101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965" name="Google Shape;7965;p76"/>
            <p:cNvSpPr/>
            <p:nvPr/>
          </p:nvSpPr>
          <p:spPr>
            <a:xfrm>
              <a:off x="6766425" y="1825875"/>
              <a:ext cx="97050" cy="34050"/>
            </a:xfrm>
            <a:custGeom>
              <a:avLst/>
              <a:gdLst/>
              <a:ahLst/>
              <a:cxnLst/>
              <a:rect l="l" t="t" r="r" b="b"/>
              <a:pathLst>
                <a:path w="3882" h="1362" extrusionOk="0">
                  <a:moveTo>
                    <a:pt x="3273" y="1"/>
                  </a:moveTo>
                  <a:cubicBezTo>
                    <a:pt x="3234" y="1"/>
                    <a:pt x="3194" y="5"/>
                    <a:pt x="3151" y="15"/>
                  </a:cubicBezTo>
                  <a:lnTo>
                    <a:pt x="555" y="492"/>
                  </a:lnTo>
                  <a:cubicBezTo>
                    <a:pt x="0" y="569"/>
                    <a:pt x="108" y="1362"/>
                    <a:pt x="598" y="1362"/>
                  </a:cubicBezTo>
                  <a:cubicBezTo>
                    <a:pt x="634" y="1362"/>
                    <a:pt x="671" y="1358"/>
                    <a:pt x="710" y="1349"/>
                  </a:cubicBezTo>
                  <a:lnTo>
                    <a:pt x="3306" y="873"/>
                  </a:lnTo>
                  <a:cubicBezTo>
                    <a:pt x="3881" y="817"/>
                    <a:pt x="3778" y="1"/>
                    <a:pt x="327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966" name="Google Shape;7966;p76"/>
            <p:cNvSpPr/>
            <p:nvPr/>
          </p:nvSpPr>
          <p:spPr>
            <a:xfrm>
              <a:off x="6723450" y="1891150"/>
              <a:ext cx="46625" cy="38650"/>
            </a:xfrm>
            <a:custGeom>
              <a:avLst/>
              <a:gdLst/>
              <a:ahLst/>
              <a:cxnLst/>
              <a:rect l="l" t="t" r="r" b="b"/>
              <a:pathLst>
                <a:path w="1865" h="1546" extrusionOk="0">
                  <a:moveTo>
                    <a:pt x="1014" y="1"/>
                  </a:moveTo>
                  <a:cubicBezTo>
                    <a:pt x="970" y="1"/>
                    <a:pt x="926" y="4"/>
                    <a:pt x="881" y="12"/>
                  </a:cubicBezTo>
                  <a:cubicBezTo>
                    <a:pt x="203" y="131"/>
                    <a:pt x="0" y="1012"/>
                    <a:pt x="572" y="1405"/>
                  </a:cubicBezTo>
                  <a:cubicBezTo>
                    <a:pt x="710" y="1502"/>
                    <a:pt x="861" y="1545"/>
                    <a:pt x="1008" y="1545"/>
                  </a:cubicBezTo>
                  <a:cubicBezTo>
                    <a:pt x="1455" y="1545"/>
                    <a:pt x="1864" y="1145"/>
                    <a:pt x="1774" y="643"/>
                  </a:cubicBezTo>
                  <a:cubicBezTo>
                    <a:pt x="1700" y="260"/>
                    <a:pt x="1378" y="1"/>
                    <a:pt x="101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967" name="Google Shape;7967;p76"/>
            <p:cNvSpPr/>
            <p:nvPr/>
          </p:nvSpPr>
          <p:spPr>
            <a:xfrm>
              <a:off x="6777400" y="1879800"/>
              <a:ext cx="94000" cy="33750"/>
            </a:xfrm>
            <a:custGeom>
              <a:avLst/>
              <a:gdLst/>
              <a:ahLst/>
              <a:cxnLst/>
              <a:rect l="l" t="t" r="r" b="b"/>
              <a:pathLst>
                <a:path w="3760" h="1350" extrusionOk="0">
                  <a:moveTo>
                    <a:pt x="3129" y="0"/>
                  </a:moveTo>
                  <a:cubicBezTo>
                    <a:pt x="3117" y="0"/>
                    <a:pt x="3105" y="1"/>
                    <a:pt x="3093" y="2"/>
                  </a:cubicBezTo>
                  <a:lnTo>
                    <a:pt x="497" y="478"/>
                  </a:lnTo>
                  <a:cubicBezTo>
                    <a:pt x="1" y="628"/>
                    <a:pt x="120" y="1349"/>
                    <a:pt x="617" y="1349"/>
                  </a:cubicBezTo>
                  <a:cubicBezTo>
                    <a:pt x="632" y="1349"/>
                    <a:pt x="648" y="1348"/>
                    <a:pt x="664" y="1347"/>
                  </a:cubicBezTo>
                  <a:lnTo>
                    <a:pt x="3260" y="883"/>
                  </a:lnTo>
                  <a:cubicBezTo>
                    <a:pt x="3760" y="731"/>
                    <a:pt x="3635" y="0"/>
                    <a:pt x="3129"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968" name="Google Shape;7968;p76"/>
            <p:cNvSpPr/>
            <p:nvPr/>
          </p:nvSpPr>
          <p:spPr>
            <a:xfrm>
              <a:off x="6733875" y="1948900"/>
              <a:ext cx="46600" cy="38625"/>
            </a:xfrm>
            <a:custGeom>
              <a:avLst/>
              <a:gdLst/>
              <a:ahLst/>
              <a:cxnLst/>
              <a:rect l="l" t="t" r="r" b="b"/>
              <a:pathLst>
                <a:path w="1864" h="1545" extrusionOk="0">
                  <a:moveTo>
                    <a:pt x="1014" y="0"/>
                  </a:moveTo>
                  <a:cubicBezTo>
                    <a:pt x="970" y="0"/>
                    <a:pt x="926" y="4"/>
                    <a:pt x="881" y="12"/>
                  </a:cubicBezTo>
                  <a:cubicBezTo>
                    <a:pt x="203" y="131"/>
                    <a:pt x="0" y="1012"/>
                    <a:pt x="572" y="1405"/>
                  </a:cubicBezTo>
                  <a:cubicBezTo>
                    <a:pt x="710" y="1502"/>
                    <a:pt x="860" y="1545"/>
                    <a:pt x="1007" y="1545"/>
                  </a:cubicBezTo>
                  <a:cubicBezTo>
                    <a:pt x="1454" y="1545"/>
                    <a:pt x="1864" y="1142"/>
                    <a:pt x="1774" y="631"/>
                  </a:cubicBezTo>
                  <a:cubicBezTo>
                    <a:pt x="1700" y="259"/>
                    <a:pt x="1378" y="0"/>
                    <a:pt x="1014"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969" name="Google Shape;7969;p76"/>
            <p:cNvSpPr/>
            <p:nvPr/>
          </p:nvSpPr>
          <p:spPr>
            <a:xfrm>
              <a:off x="6787825" y="1937500"/>
              <a:ext cx="94125" cy="33775"/>
            </a:xfrm>
            <a:custGeom>
              <a:avLst/>
              <a:gdLst/>
              <a:ahLst/>
              <a:cxnLst/>
              <a:rect l="l" t="t" r="r" b="b"/>
              <a:pathLst>
                <a:path w="3765" h="1351" extrusionOk="0">
                  <a:moveTo>
                    <a:pt x="3162" y="0"/>
                  </a:moveTo>
                  <a:cubicBezTo>
                    <a:pt x="3143" y="0"/>
                    <a:pt x="3124" y="1"/>
                    <a:pt x="3105" y="3"/>
                  </a:cubicBezTo>
                  <a:lnTo>
                    <a:pt x="509" y="468"/>
                  </a:lnTo>
                  <a:cubicBezTo>
                    <a:pt x="1" y="606"/>
                    <a:pt x="120" y="1351"/>
                    <a:pt x="618" y="1351"/>
                  </a:cubicBezTo>
                  <a:cubicBezTo>
                    <a:pt x="633" y="1351"/>
                    <a:pt x="648" y="1350"/>
                    <a:pt x="664" y="1349"/>
                  </a:cubicBezTo>
                  <a:lnTo>
                    <a:pt x="3259" y="872"/>
                  </a:lnTo>
                  <a:cubicBezTo>
                    <a:pt x="3764" y="735"/>
                    <a:pt x="3650" y="0"/>
                    <a:pt x="316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970" name="Google Shape;7970;p76"/>
            <p:cNvSpPr/>
            <p:nvPr/>
          </p:nvSpPr>
          <p:spPr>
            <a:xfrm>
              <a:off x="6690400" y="2188200"/>
              <a:ext cx="193200" cy="173650"/>
            </a:xfrm>
            <a:custGeom>
              <a:avLst/>
              <a:gdLst/>
              <a:ahLst/>
              <a:cxnLst/>
              <a:rect l="l" t="t" r="r" b="b"/>
              <a:pathLst>
                <a:path w="7728" h="6946" extrusionOk="0">
                  <a:moveTo>
                    <a:pt x="3899" y="0"/>
                  </a:moveTo>
                  <a:cubicBezTo>
                    <a:pt x="2865" y="0"/>
                    <a:pt x="1848" y="469"/>
                    <a:pt x="1180" y="1346"/>
                  </a:cubicBezTo>
                  <a:lnTo>
                    <a:pt x="6918" y="4965"/>
                  </a:lnTo>
                  <a:cubicBezTo>
                    <a:pt x="7728" y="3394"/>
                    <a:pt x="7204" y="1465"/>
                    <a:pt x="5716" y="524"/>
                  </a:cubicBezTo>
                  <a:cubicBezTo>
                    <a:pt x="5152" y="171"/>
                    <a:pt x="4522" y="0"/>
                    <a:pt x="3899" y="0"/>
                  </a:cubicBezTo>
                  <a:close/>
                  <a:moveTo>
                    <a:pt x="775" y="1989"/>
                  </a:moveTo>
                  <a:lnTo>
                    <a:pt x="775" y="1989"/>
                  </a:lnTo>
                  <a:cubicBezTo>
                    <a:pt x="1" y="3548"/>
                    <a:pt x="489" y="5477"/>
                    <a:pt x="1953" y="6418"/>
                  </a:cubicBezTo>
                  <a:cubicBezTo>
                    <a:pt x="2521" y="6774"/>
                    <a:pt x="3157" y="6945"/>
                    <a:pt x="3786" y="6945"/>
                  </a:cubicBezTo>
                  <a:cubicBezTo>
                    <a:pt x="4821" y="6945"/>
                    <a:pt x="5840" y="6482"/>
                    <a:pt x="6514" y="5608"/>
                  </a:cubicBezTo>
                  <a:lnTo>
                    <a:pt x="775" y="1989"/>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971" name="Google Shape;7971;p76"/>
            <p:cNvSpPr/>
            <p:nvPr/>
          </p:nvSpPr>
          <p:spPr>
            <a:xfrm>
              <a:off x="7053250" y="1814925"/>
              <a:ext cx="151825" cy="140725"/>
            </a:xfrm>
            <a:custGeom>
              <a:avLst/>
              <a:gdLst/>
              <a:ahLst/>
              <a:cxnLst/>
              <a:rect l="l" t="t" r="r" b="b"/>
              <a:pathLst>
                <a:path w="6073" h="5629" extrusionOk="0">
                  <a:moveTo>
                    <a:pt x="3596" y="1"/>
                  </a:moveTo>
                  <a:lnTo>
                    <a:pt x="1203" y="1620"/>
                  </a:lnTo>
                  <a:cubicBezTo>
                    <a:pt x="239" y="2275"/>
                    <a:pt x="1" y="3585"/>
                    <a:pt x="655" y="4549"/>
                  </a:cubicBezTo>
                  <a:lnTo>
                    <a:pt x="763" y="4704"/>
                  </a:lnTo>
                  <a:cubicBezTo>
                    <a:pt x="1171" y="5305"/>
                    <a:pt x="1833" y="5629"/>
                    <a:pt x="2505" y="5629"/>
                  </a:cubicBezTo>
                  <a:cubicBezTo>
                    <a:pt x="2911" y="5629"/>
                    <a:pt x="3321" y="5510"/>
                    <a:pt x="3680" y="5264"/>
                  </a:cubicBezTo>
                  <a:lnTo>
                    <a:pt x="6073" y="3644"/>
                  </a:lnTo>
                  <a:lnTo>
                    <a:pt x="3596" y="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972" name="Google Shape;7972;p76"/>
            <p:cNvSpPr/>
            <p:nvPr/>
          </p:nvSpPr>
          <p:spPr>
            <a:xfrm>
              <a:off x="7155950" y="1756600"/>
              <a:ext cx="151825" cy="140800"/>
            </a:xfrm>
            <a:custGeom>
              <a:avLst/>
              <a:gdLst/>
              <a:ahLst/>
              <a:cxnLst/>
              <a:rect l="l" t="t" r="r" b="b"/>
              <a:pathLst>
                <a:path w="6073" h="5632" extrusionOk="0">
                  <a:moveTo>
                    <a:pt x="3588" y="1"/>
                  </a:moveTo>
                  <a:cubicBezTo>
                    <a:pt x="3176" y="1"/>
                    <a:pt x="2760" y="120"/>
                    <a:pt x="2393" y="369"/>
                  </a:cubicBezTo>
                  <a:lnTo>
                    <a:pt x="0" y="1989"/>
                  </a:lnTo>
                  <a:lnTo>
                    <a:pt x="2477" y="5632"/>
                  </a:lnTo>
                  <a:lnTo>
                    <a:pt x="4870" y="4001"/>
                  </a:lnTo>
                  <a:cubicBezTo>
                    <a:pt x="5834" y="3346"/>
                    <a:pt x="6072" y="2036"/>
                    <a:pt x="5429" y="1072"/>
                  </a:cubicBezTo>
                  <a:lnTo>
                    <a:pt x="5429" y="1072"/>
                  </a:lnTo>
                  <a:lnTo>
                    <a:pt x="5429" y="1084"/>
                  </a:lnTo>
                  <a:lnTo>
                    <a:pt x="5322" y="917"/>
                  </a:lnTo>
                  <a:cubicBezTo>
                    <a:pt x="4916" y="319"/>
                    <a:pt x="4259" y="1"/>
                    <a:pt x="358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973" name="Google Shape;7973;p76"/>
            <p:cNvSpPr/>
            <p:nvPr/>
          </p:nvSpPr>
          <p:spPr>
            <a:xfrm>
              <a:off x="7008600" y="2105900"/>
              <a:ext cx="268225" cy="266700"/>
            </a:xfrm>
            <a:custGeom>
              <a:avLst/>
              <a:gdLst/>
              <a:ahLst/>
              <a:cxnLst/>
              <a:rect l="l" t="t" r="r" b="b"/>
              <a:pathLst>
                <a:path w="10729" h="10668" extrusionOk="0">
                  <a:moveTo>
                    <a:pt x="4998" y="1"/>
                  </a:moveTo>
                  <a:cubicBezTo>
                    <a:pt x="4821" y="1"/>
                    <a:pt x="4665" y="134"/>
                    <a:pt x="4644" y="316"/>
                  </a:cubicBezTo>
                  <a:lnTo>
                    <a:pt x="4192" y="3804"/>
                  </a:lnTo>
                  <a:lnTo>
                    <a:pt x="703" y="3340"/>
                  </a:lnTo>
                  <a:cubicBezTo>
                    <a:pt x="688" y="3338"/>
                    <a:pt x="673" y="3337"/>
                    <a:pt x="659" y="3337"/>
                  </a:cubicBezTo>
                  <a:cubicBezTo>
                    <a:pt x="474" y="3337"/>
                    <a:pt x="308" y="3474"/>
                    <a:pt x="286" y="3661"/>
                  </a:cubicBezTo>
                  <a:lnTo>
                    <a:pt x="24" y="5638"/>
                  </a:lnTo>
                  <a:cubicBezTo>
                    <a:pt x="1" y="5840"/>
                    <a:pt x="143" y="6031"/>
                    <a:pt x="346" y="6055"/>
                  </a:cubicBezTo>
                  <a:lnTo>
                    <a:pt x="346" y="6043"/>
                  </a:lnTo>
                  <a:lnTo>
                    <a:pt x="3822" y="6507"/>
                  </a:lnTo>
                  <a:lnTo>
                    <a:pt x="3370" y="9984"/>
                  </a:lnTo>
                  <a:cubicBezTo>
                    <a:pt x="3334" y="10186"/>
                    <a:pt x="3477" y="10377"/>
                    <a:pt x="3692" y="10400"/>
                  </a:cubicBezTo>
                  <a:lnTo>
                    <a:pt x="5656" y="10662"/>
                  </a:lnTo>
                  <a:cubicBezTo>
                    <a:pt x="5677" y="10666"/>
                    <a:pt x="5698" y="10668"/>
                    <a:pt x="5718" y="10668"/>
                  </a:cubicBezTo>
                  <a:cubicBezTo>
                    <a:pt x="5896" y="10668"/>
                    <a:pt x="6051" y="10533"/>
                    <a:pt x="6073" y="10341"/>
                  </a:cubicBezTo>
                  <a:lnTo>
                    <a:pt x="6537" y="6864"/>
                  </a:lnTo>
                  <a:lnTo>
                    <a:pt x="10014" y="7329"/>
                  </a:lnTo>
                  <a:cubicBezTo>
                    <a:pt x="10029" y="7330"/>
                    <a:pt x="10043" y="7331"/>
                    <a:pt x="10058" y="7331"/>
                  </a:cubicBezTo>
                  <a:cubicBezTo>
                    <a:pt x="10243" y="7331"/>
                    <a:pt x="10409" y="7195"/>
                    <a:pt x="10442" y="7007"/>
                  </a:cubicBezTo>
                  <a:lnTo>
                    <a:pt x="10692" y="5031"/>
                  </a:lnTo>
                  <a:cubicBezTo>
                    <a:pt x="10728" y="4828"/>
                    <a:pt x="10585" y="4638"/>
                    <a:pt x="10371" y="4614"/>
                  </a:cubicBezTo>
                  <a:lnTo>
                    <a:pt x="6894" y="4150"/>
                  </a:lnTo>
                  <a:lnTo>
                    <a:pt x="7359" y="685"/>
                  </a:lnTo>
                  <a:cubicBezTo>
                    <a:pt x="7382" y="471"/>
                    <a:pt x="7240" y="292"/>
                    <a:pt x="7037" y="256"/>
                  </a:cubicBezTo>
                  <a:lnTo>
                    <a:pt x="5061" y="6"/>
                  </a:lnTo>
                  <a:cubicBezTo>
                    <a:pt x="5040" y="3"/>
                    <a:pt x="5019" y="1"/>
                    <a:pt x="499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974" name="Google Shape;7974;p76"/>
            <p:cNvSpPr/>
            <p:nvPr/>
          </p:nvSpPr>
          <p:spPr>
            <a:xfrm>
              <a:off x="6665700" y="2509825"/>
              <a:ext cx="270900" cy="337750"/>
            </a:xfrm>
            <a:custGeom>
              <a:avLst/>
              <a:gdLst/>
              <a:ahLst/>
              <a:cxnLst/>
              <a:rect l="l" t="t" r="r" b="b"/>
              <a:pathLst>
                <a:path w="10836" h="13510" extrusionOk="0">
                  <a:moveTo>
                    <a:pt x="4138" y="431"/>
                  </a:moveTo>
                  <a:cubicBezTo>
                    <a:pt x="4427" y="431"/>
                    <a:pt x="4711" y="605"/>
                    <a:pt x="4763" y="994"/>
                  </a:cubicBezTo>
                  <a:cubicBezTo>
                    <a:pt x="4799" y="1185"/>
                    <a:pt x="4751" y="1387"/>
                    <a:pt x="4620" y="1530"/>
                  </a:cubicBezTo>
                  <a:lnTo>
                    <a:pt x="3822" y="1685"/>
                  </a:lnTo>
                  <a:cubicBezTo>
                    <a:pt x="3656" y="1590"/>
                    <a:pt x="3537" y="1423"/>
                    <a:pt x="3501" y="1232"/>
                  </a:cubicBezTo>
                  <a:lnTo>
                    <a:pt x="3501" y="1220"/>
                  </a:lnTo>
                  <a:cubicBezTo>
                    <a:pt x="3387" y="723"/>
                    <a:pt x="3765" y="431"/>
                    <a:pt x="4138" y="431"/>
                  </a:cubicBezTo>
                  <a:close/>
                  <a:moveTo>
                    <a:pt x="7844" y="2734"/>
                  </a:moveTo>
                  <a:cubicBezTo>
                    <a:pt x="8102" y="2734"/>
                    <a:pt x="8330" y="2922"/>
                    <a:pt x="8383" y="3185"/>
                  </a:cubicBezTo>
                  <a:lnTo>
                    <a:pt x="9776" y="10757"/>
                  </a:lnTo>
                  <a:cubicBezTo>
                    <a:pt x="9823" y="11055"/>
                    <a:pt x="9621" y="11341"/>
                    <a:pt x="9323" y="11388"/>
                  </a:cubicBezTo>
                  <a:lnTo>
                    <a:pt x="3060" y="12531"/>
                  </a:lnTo>
                  <a:cubicBezTo>
                    <a:pt x="3025" y="12538"/>
                    <a:pt x="2990" y="12542"/>
                    <a:pt x="2956" y="12542"/>
                  </a:cubicBezTo>
                  <a:cubicBezTo>
                    <a:pt x="2699" y="12542"/>
                    <a:pt x="2471" y="12353"/>
                    <a:pt x="2429" y="12091"/>
                  </a:cubicBezTo>
                  <a:lnTo>
                    <a:pt x="1048" y="4518"/>
                  </a:lnTo>
                  <a:cubicBezTo>
                    <a:pt x="989" y="4221"/>
                    <a:pt x="1191" y="3935"/>
                    <a:pt x="1489" y="3887"/>
                  </a:cubicBezTo>
                  <a:lnTo>
                    <a:pt x="2239" y="3745"/>
                  </a:lnTo>
                  <a:cubicBezTo>
                    <a:pt x="2271" y="3955"/>
                    <a:pt x="2451" y="4110"/>
                    <a:pt x="2657" y="4110"/>
                  </a:cubicBezTo>
                  <a:cubicBezTo>
                    <a:pt x="2684" y="4110"/>
                    <a:pt x="2711" y="4107"/>
                    <a:pt x="2739" y="4102"/>
                  </a:cubicBezTo>
                  <a:lnTo>
                    <a:pt x="6656" y="3387"/>
                  </a:lnTo>
                  <a:cubicBezTo>
                    <a:pt x="6882" y="3340"/>
                    <a:pt x="7049" y="3114"/>
                    <a:pt x="7001" y="2875"/>
                  </a:cubicBezTo>
                  <a:lnTo>
                    <a:pt x="7740" y="2744"/>
                  </a:lnTo>
                  <a:cubicBezTo>
                    <a:pt x="7775" y="2737"/>
                    <a:pt x="7810" y="2734"/>
                    <a:pt x="7844" y="2734"/>
                  </a:cubicBezTo>
                  <a:close/>
                  <a:moveTo>
                    <a:pt x="4134" y="1"/>
                  </a:moveTo>
                  <a:cubicBezTo>
                    <a:pt x="4070" y="1"/>
                    <a:pt x="4006" y="6"/>
                    <a:pt x="3942" y="18"/>
                  </a:cubicBezTo>
                  <a:cubicBezTo>
                    <a:pt x="3334" y="125"/>
                    <a:pt x="2941" y="708"/>
                    <a:pt x="3072" y="1304"/>
                  </a:cubicBezTo>
                  <a:cubicBezTo>
                    <a:pt x="3096" y="1470"/>
                    <a:pt x="3168" y="1637"/>
                    <a:pt x="3287" y="1780"/>
                  </a:cubicBezTo>
                  <a:lnTo>
                    <a:pt x="2501" y="1923"/>
                  </a:lnTo>
                  <a:cubicBezTo>
                    <a:pt x="2191" y="1982"/>
                    <a:pt x="1977" y="2280"/>
                    <a:pt x="2037" y="2602"/>
                  </a:cubicBezTo>
                  <a:lnTo>
                    <a:pt x="2084" y="2887"/>
                  </a:lnTo>
                  <a:lnTo>
                    <a:pt x="798" y="3114"/>
                  </a:lnTo>
                  <a:cubicBezTo>
                    <a:pt x="310" y="3209"/>
                    <a:pt x="1" y="3673"/>
                    <a:pt x="84" y="4149"/>
                  </a:cubicBezTo>
                  <a:lnTo>
                    <a:pt x="1656" y="12781"/>
                  </a:lnTo>
                  <a:cubicBezTo>
                    <a:pt x="1740" y="13216"/>
                    <a:pt x="2109" y="13509"/>
                    <a:pt x="2533" y="13509"/>
                  </a:cubicBezTo>
                  <a:cubicBezTo>
                    <a:pt x="2585" y="13509"/>
                    <a:pt x="2638" y="13505"/>
                    <a:pt x="2691" y="13496"/>
                  </a:cubicBezTo>
                  <a:lnTo>
                    <a:pt x="10026" y="12162"/>
                  </a:lnTo>
                  <a:cubicBezTo>
                    <a:pt x="10514" y="12067"/>
                    <a:pt x="10835" y="11603"/>
                    <a:pt x="10752" y="11114"/>
                  </a:cubicBezTo>
                  <a:lnTo>
                    <a:pt x="9168" y="2482"/>
                  </a:lnTo>
                  <a:cubicBezTo>
                    <a:pt x="9094" y="2048"/>
                    <a:pt x="8718" y="1755"/>
                    <a:pt x="8291" y="1755"/>
                  </a:cubicBezTo>
                  <a:cubicBezTo>
                    <a:pt x="8239" y="1755"/>
                    <a:pt x="8186" y="1759"/>
                    <a:pt x="8133" y="1768"/>
                  </a:cubicBezTo>
                  <a:lnTo>
                    <a:pt x="6859" y="2006"/>
                  </a:lnTo>
                  <a:lnTo>
                    <a:pt x="6799" y="1732"/>
                  </a:lnTo>
                  <a:cubicBezTo>
                    <a:pt x="6745" y="1442"/>
                    <a:pt x="6498" y="1249"/>
                    <a:pt x="6214" y="1249"/>
                  </a:cubicBezTo>
                  <a:cubicBezTo>
                    <a:pt x="6183" y="1249"/>
                    <a:pt x="6152" y="1251"/>
                    <a:pt x="6120" y="1256"/>
                  </a:cubicBezTo>
                  <a:lnTo>
                    <a:pt x="5168" y="1435"/>
                  </a:lnTo>
                  <a:cubicBezTo>
                    <a:pt x="5227" y="1268"/>
                    <a:pt x="5239" y="1089"/>
                    <a:pt x="5204" y="911"/>
                  </a:cubicBezTo>
                  <a:cubicBezTo>
                    <a:pt x="5119" y="380"/>
                    <a:pt x="4655" y="1"/>
                    <a:pt x="413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975" name="Google Shape;7975;p76"/>
            <p:cNvSpPr/>
            <p:nvPr/>
          </p:nvSpPr>
          <p:spPr>
            <a:xfrm>
              <a:off x="6713625" y="2631725"/>
              <a:ext cx="46625" cy="38625"/>
            </a:xfrm>
            <a:custGeom>
              <a:avLst/>
              <a:gdLst/>
              <a:ahLst/>
              <a:cxnLst/>
              <a:rect l="l" t="t" r="r" b="b"/>
              <a:pathLst>
                <a:path w="1865" h="1545" extrusionOk="0">
                  <a:moveTo>
                    <a:pt x="1014" y="0"/>
                  </a:moveTo>
                  <a:cubicBezTo>
                    <a:pt x="970" y="0"/>
                    <a:pt x="926" y="4"/>
                    <a:pt x="882" y="12"/>
                  </a:cubicBezTo>
                  <a:cubicBezTo>
                    <a:pt x="191" y="131"/>
                    <a:pt x="0" y="1012"/>
                    <a:pt x="572" y="1405"/>
                  </a:cubicBezTo>
                  <a:cubicBezTo>
                    <a:pt x="710" y="1502"/>
                    <a:pt x="861" y="1545"/>
                    <a:pt x="1007" y="1545"/>
                  </a:cubicBezTo>
                  <a:cubicBezTo>
                    <a:pt x="1454" y="1545"/>
                    <a:pt x="1864" y="1142"/>
                    <a:pt x="1775" y="631"/>
                  </a:cubicBezTo>
                  <a:cubicBezTo>
                    <a:pt x="1700" y="258"/>
                    <a:pt x="1379" y="0"/>
                    <a:pt x="1014"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976" name="Google Shape;7976;p76"/>
            <p:cNvSpPr/>
            <p:nvPr/>
          </p:nvSpPr>
          <p:spPr>
            <a:xfrm>
              <a:off x="6766850" y="2620125"/>
              <a:ext cx="96200" cy="33850"/>
            </a:xfrm>
            <a:custGeom>
              <a:avLst/>
              <a:gdLst/>
              <a:ahLst/>
              <a:cxnLst/>
              <a:rect l="l" t="t" r="r" b="b"/>
              <a:pathLst>
                <a:path w="3848" h="1354" extrusionOk="0">
                  <a:moveTo>
                    <a:pt x="3240" y="0"/>
                  </a:moveTo>
                  <a:cubicBezTo>
                    <a:pt x="3207" y="0"/>
                    <a:pt x="3171" y="4"/>
                    <a:pt x="3134" y="11"/>
                  </a:cubicBezTo>
                  <a:lnTo>
                    <a:pt x="538" y="487"/>
                  </a:lnTo>
                  <a:cubicBezTo>
                    <a:pt x="0" y="588"/>
                    <a:pt x="106" y="1354"/>
                    <a:pt x="597" y="1354"/>
                  </a:cubicBezTo>
                  <a:cubicBezTo>
                    <a:pt x="628" y="1354"/>
                    <a:pt x="660" y="1351"/>
                    <a:pt x="693" y="1345"/>
                  </a:cubicBezTo>
                  <a:lnTo>
                    <a:pt x="3289" y="868"/>
                  </a:lnTo>
                  <a:cubicBezTo>
                    <a:pt x="3847" y="790"/>
                    <a:pt x="3746" y="0"/>
                    <a:pt x="3240"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977" name="Google Shape;7977;p76"/>
            <p:cNvSpPr/>
            <p:nvPr/>
          </p:nvSpPr>
          <p:spPr>
            <a:xfrm>
              <a:off x="6723450" y="2685525"/>
              <a:ext cx="46625" cy="38700"/>
            </a:xfrm>
            <a:custGeom>
              <a:avLst/>
              <a:gdLst/>
              <a:ahLst/>
              <a:cxnLst/>
              <a:rect l="l" t="t" r="r" b="b"/>
              <a:pathLst>
                <a:path w="1865" h="1548" extrusionOk="0">
                  <a:moveTo>
                    <a:pt x="1027" y="0"/>
                  </a:moveTo>
                  <a:cubicBezTo>
                    <a:pt x="979" y="0"/>
                    <a:pt x="930" y="5"/>
                    <a:pt x="881" y="15"/>
                  </a:cubicBezTo>
                  <a:cubicBezTo>
                    <a:pt x="203" y="122"/>
                    <a:pt x="0" y="1015"/>
                    <a:pt x="572" y="1408"/>
                  </a:cubicBezTo>
                  <a:cubicBezTo>
                    <a:pt x="710" y="1505"/>
                    <a:pt x="861" y="1548"/>
                    <a:pt x="1007" y="1548"/>
                  </a:cubicBezTo>
                  <a:cubicBezTo>
                    <a:pt x="1454" y="1548"/>
                    <a:pt x="1864" y="1145"/>
                    <a:pt x="1774" y="634"/>
                  </a:cubicBezTo>
                  <a:cubicBezTo>
                    <a:pt x="1701" y="266"/>
                    <a:pt x="1386" y="0"/>
                    <a:pt x="1027"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978" name="Google Shape;7978;p76"/>
            <p:cNvSpPr/>
            <p:nvPr/>
          </p:nvSpPr>
          <p:spPr>
            <a:xfrm>
              <a:off x="6777400" y="2673950"/>
              <a:ext cx="94000" cy="33725"/>
            </a:xfrm>
            <a:custGeom>
              <a:avLst/>
              <a:gdLst/>
              <a:ahLst/>
              <a:cxnLst/>
              <a:rect l="l" t="t" r="r" b="b"/>
              <a:pathLst>
                <a:path w="3760" h="1349" extrusionOk="0">
                  <a:moveTo>
                    <a:pt x="3129" y="0"/>
                  </a:moveTo>
                  <a:cubicBezTo>
                    <a:pt x="3117" y="0"/>
                    <a:pt x="3105" y="1"/>
                    <a:pt x="3093" y="1"/>
                  </a:cubicBezTo>
                  <a:lnTo>
                    <a:pt x="497" y="478"/>
                  </a:lnTo>
                  <a:cubicBezTo>
                    <a:pt x="1" y="628"/>
                    <a:pt x="120" y="1349"/>
                    <a:pt x="617" y="1349"/>
                  </a:cubicBezTo>
                  <a:cubicBezTo>
                    <a:pt x="632" y="1349"/>
                    <a:pt x="648" y="1348"/>
                    <a:pt x="664" y="1347"/>
                  </a:cubicBezTo>
                  <a:lnTo>
                    <a:pt x="3260" y="882"/>
                  </a:lnTo>
                  <a:cubicBezTo>
                    <a:pt x="3760" y="731"/>
                    <a:pt x="3635" y="0"/>
                    <a:pt x="3129"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979" name="Google Shape;7979;p76"/>
            <p:cNvSpPr/>
            <p:nvPr/>
          </p:nvSpPr>
          <p:spPr>
            <a:xfrm>
              <a:off x="6733875" y="2743050"/>
              <a:ext cx="46600" cy="38625"/>
            </a:xfrm>
            <a:custGeom>
              <a:avLst/>
              <a:gdLst/>
              <a:ahLst/>
              <a:cxnLst/>
              <a:rect l="l" t="t" r="r" b="b"/>
              <a:pathLst>
                <a:path w="1864" h="1545" extrusionOk="0">
                  <a:moveTo>
                    <a:pt x="1014" y="0"/>
                  </a:moveTo>
                  <a:cubicBezTo>
                    <a:pt x="970" y="0"/>
                    <a:pt x="926" y="4"/>
                    <a:pt x="881" y="11"/>
                  </a:cubicBezTo>
                  <a:cubicBezTo>
                    <a:pt x="203" y="131"/>
                    <a:pt x="0" y="1012"/>
                    <a:pt x="572" y="1404"/>
                  </a:cubicBezTo>
                  <a:cubicBezTo>
                    <a:pt x="713" y="1501"/>
                    <a:pt x="865" y="1545"/>
                    <a:pt x="1012" y="1545"/>
                  </a:cubicBezTo>
                  <a:cubicBezTo>
                    <a:pt x="1460" y="1545"/>
                    <a:pt x="1864" y="1142"/>
                    <a:pt x="1774" y="631"/>
                  </a:cubicBezTo>
                  <a:cubicBezTo>
                    <a:pt x="1700" y="258"/>
                    <a:pt x="1378" y="0"/>
                    <a:pt x="1014"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980" name="Google Shape;7980;p76"/>
            <p:cNvSpPr/>
            <p:nvPr/>
          </p:nvSpPr>
          <p:spPr>
            <a:xfrm>
              <a:off x="6787625" y="2731600"/>
              <a:ext cx="94825" cy="33850"/>
            </a:xfrm>
            <a:custGeom>
              <a:avLst/>
              <a:gdLst/>
              <a:ahLst/>
              <a:cxnLst/>
              <a:rect l="l" t="t" r="r" b="b"/>
              <a:pathLst>
                <a:path w="3793" h="1354" extrusionOk="0">
                  <a:moveTo>
                    <a:pt x="3180" y="1"/>
                  </a:moveTo>
                  <a:cubicBezTo>
                    <a:pt x="3158" y="1"/>
                    <a:pt x="3136" y="2"/>
                    <a:pt x="3113" y="5"/>
                  </a:cubicBezTo>
                  <a:lnTo>
                    <a:pt x="517" y="469"/>
                  </a:lnTo>
                  <a:cubicBezTo>
                    <a:pt x="1" y="607"/>
                    <a:pt x="115" y="1354"/>
                    <a:pt x="615" y="1354"/>
                  </a:cubicBezTo>
                  <a:cubicBezTo>
                    <a:pt x="633" y="1354"/>
                    <a:pt x="652" y="1353"/>
                    <a:pt x="672" y="1351"/>
                  </a:cubicBezTo>
                  <a:lnTo>
                    <a:pt x="3267" y="874"/>
                  </a:lnTo>
                  <a:cubicBezTo>
                    <a:pt x="3792" y="749"/>
                    <a:pt x="3672" y="1"/>
                    <a:pt x="3180"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981" name="Google Shape;7981;p76"/>
            <p:cNvSpPr/>
            <p:nvPr/>
          </p:nvSpPr>
          <p:spPr>
            <a:xfrm>
              <a:off x="6689525" y="2982275"/>
              <a:ext cx="194075" cy="174225"/>
            </a:xfrm>
            <a:custGeom>
              <a:avLst/>
              <a:gdLst/>
              <a:ahLst/>
              <a:cxnLst/>
              <a:rect l="l" t="t" r="r" b="b"/>
              <a:pathLst>
                <a:path w="7763" h="6969" extrusionOk="0">
                  <a:moveTo>
                    <a:pt x="3926" y="0"/>
                  </a:moveTo>
                  <a:cubicBezTo>
                    <a:pt x="2894" y="0"/>
                    <a:pt x="1881" y="467"/>
                    <a:pt x="1215" y="1349"/>
                  </a:cubicBezTo>
                  <a:lnTo>
                    <a:pt x="6953" y="4968"/>
                  </a:lnTo>
                  <a:cubicBezTo>
                    <a:pt x="7763" y="3396"/>
                    <a:pt x="7239" y="1468"/>
                    <a:pt x="5751" y="527"/>
                  </a:cubicBezTo>
                  <a:cubicBezTo>
                    <a:pt x="5184" y="172"/>
                    <a:pt x="4552" y="0"/>
                    <a:pt x="3926" y="0"/>
                  </a:cubicBezTo>
                  <a:close/>
                  <a:moveTo>
                    <a:pt x="810" y="1992"/>
                  </a:moveTo>
                  <a:lnTo>
                    <a:pt x="810" y="1992"/>
                  </a:lnTo>
                  <a:cubicBezTo>
                    <a:pt x="0" y="3563"/>
                    <a:pt x="512" y="5492"/>
                    <a:pt x="2012" y="6444"/>
                  </a:cubicBezTo>
                  <a:cubicBezTo>
                    <a:pt x="2576" y="6798"/>
                    <a:pt x="3206" y="6968"/>
                    <a:pt x="3829" y="6968"/>
                  </a:cubicBezTo>
                  <a:cubicBezTo>
                    <a:pt x="4864" y="6968"/>
                    <a:pt x="5880" y="6500"/>
                    <a:pt x="6549" y="5623"/>
                  </a:cubicBezTo>
                  <a:lnTo>
                    <a:pt x="810" y="1992"/>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982" name="Google Shape;7982;p76"/>
            <p:cNvSpPr/>
            <p:nvPr/>
          </p:nvSpPr>
          <p:spPr>
            <a:xfrm>
              <a:off x="7053250" y="2609075"/>
              <a:ext cx="151825" cy="140725"/>
            </a:xfrm>
            <a:custGeom>
              <a:avLst/>
              <a:gdLst/>
              <a:ahLst/>
              <a:cxnLst/>
              <a:rect l="l" t="t" r="r" b="b"/>
              <a:pathLst>
                <a:path w="6073" h="5629" extrusionOk="0">
                  <a:moveTo>
                    <a:pt x="3596" y="1"/>
                  </a:moveTo>
                  <a:lnTo>
                    <a:pt x="1203" y="1620"/>
                  </a:lnTo>
                  <a:cubicBezTo>
                    <a:pt x="251" y="2275"/>
                    <a:pt x="1" y="3585"/>
                    <a:pt x="655" y="4549"/>
                  </a:cubicBezTo>
                  <a:lnTo>
                    <a:pt x="763" y="4716"/>
                  </a:lnTo>
                  <a:cubicBezTo>
                    <a:pt x="1163" y="5308"/>
                    <a:pt x="1825" y="5629"/>
                    <a:pt x="2498" y="5629"/>
                  </a:cubicBezTo>
                  <a:cubicBezTo>
                    <a:pt x="2907" y="5629"/>
                    <a:pt x="3320" y="5511"/>
                    <a:pt x="3680" y="5263"/>
                  </a:cubicBezTo>
                  <a:lnTo>
                    <a:pt x="6073" y="3644"/>
                  </a:lnTo>
                  <a:lnTo>
                    <a:pt x="3596" y="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983" name="Google Shape;7983;p76"/>
            <p:cNvSpPr/>
            <p:nvPr/>
          </p:nvSpPr>
          <p:spPr>
            <a:xfrm>
              <a:off x="7155950" y="2550550"/>
              <a:ext cx="151825" cy="141000"/>
            </a:xfrm>
            <a:custGeom>
              <a:avLst/>
              <a:gdLst/>
              <a:ahLst/>
              <a:cxnLst/>
              <a:rect l="l" t="t" r="r" b="b"/>
              <a:pathLst>
                <a:path w="6073" h="5640" extrusionOk="0">
                  <a:moveTo>
                    <a:pt x="3577" y="0"/>
                  </a:moveTo>
                  <a:cubicBezTo>
                    <a:pt x="3169" y="0"/>
                    <a:pt x="2757" y="119"/>
                    <a:pt x="2393" y="365"/>
                  </a:cubicBezTo>
                  <a:lnTo>
                    <a:pt x="0" y="1996"/>
                  </a:lnTo>
                  <a:lnTo>
                    <a:pt x="2477" y="5640"/>
                  </a:lnTo>
                  <a:lnTo>
                    <a:pt x="4870" y="4009"/>
                  </a:lnTo>
                  <a:cubicBezTo>
                    <a:pt x="5834" y="3354"/>
                    <a:pt x="6072" y="2044"/>
                    <a:pt x="5429" y="1080"/>
                  </a:cubicBezTo>
                  <a:lnTo>
                    <a:pt x="5322" y="925"/>
                  </a:lnTo>
                  <a:cubicBezTo>
                    <a:pt x="4914" y="324"/>
                    <a:pt x="4252" y="0"/>
                    <a:pt x="3577"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984" name="Google Shape;7984;p76"/>
            <p:cNvSpPr/>
            <p:nvPr/>
          </p:nvSpPr>
          <p:spPr>
            <a:xfrm>
              <a:off x="7008600" y="2899825"/>
              <a:ext cx="268225" cy="266925"/>
            </a:xfrm>
            <a:custGeom>
              <a:avLst/>
              <a:gdLst/>
              <a:ahLst/>
              <a:cxnLst/>
              <a:rect l="l" t="t" r="r" b="b"/>
              <a:pathLst>
                <a:path w="10729" h="10677" extrusionOk="0">
                  <a:moveTo>
                    <a:pt x="5017" y="1"/>
                  </a:moveTo>
                  <a:cubicBezTo>
                    <a:pt x="4831" y="1"/>
                    <a:pt x="4666" y="137"/>
                    <a:pt x="4644" y="325"/>
                  </a:cubicBezTo>
                  <a:lnTo>
                    <a:pt x="4180" y="3813"/>
                  </a:lnTo>
                  <a:lnTo>
                    <a:pt x="703" y="3349"/>
                  </a:lnTo>
                  <a:cubicBezTo>
                    <a:pt x="688" y="3347"/>
                    <a:pt x="673" y="3346"/>
                    <a:pt x="659" y="3346"/>
                  </a:cubicBezTo>
                  <a:cubicBezTo>
                    <a:pt x="474" y="3346"/>
                    <a:pt x="308" y="3483"/>
                    <a:pt x="286" y="3670"/>
                  </a:cubicBezTo>
                  <a:lnTo>
                    <a:pt x="24" y="5635"/>
                  </a:lnTo>
                  <a:cubicBezTo>
                    <a:pt x="1" y="5849"/>
                    <a:pt x="143" y="6028"/>
                    <a:pt x="346" y="6063"/>
                  </a:cubicBezTo>
                  <a:lnTo>
                    <a:pt x="3822" y="6516"/>
                  </a:lnTo>
                  <a:lnTo>
                    <a:pt x="3370" y="10004"/>
                  </a:lnTo>
                  <a:cubicBezTo>
                    <a:pt x="3346" y="10207"/>
                    <a:pt x="3489" y="10385"/>
                    <a:pt x="3692" y="10421"/>
                  </a:cubicBezTo>
                  <a:lnTo>
                    <a:pt x="5656" y="10671"/>
                  </a:lnTo>
                  <a:cubicBezTo>
                    <a:pt x="5678" y="10675"/>
                    <a:pt x="5700" y="10677"/>
                    <a:pt x="5721" y="10677"/>
                  </a:cubicBezTo>
                  <a:cubicBezTo>
                    <a:pt x="5906" y="10677"/>
                    <a:pt x="6053" y="10543"/>
                    <a:pt x="6085" y="10362"/>
                  </a:cubicBezTo>
                  <a:lnTo>
                    <a:pt x="6537" y="6873"/>
                  </a:lnTo>
                  <a:lnTo>
                    <a:pt x="10014" y="7337"/>
                  </a:lnTo>
                  <a:cubicBezTo>
                    <a:pt x="10029" y="7339"/>
                    <a:pt x="10045" y="7340"/>
                    <a:pt x="10060" y="7340"/>
                  </a:cubicBezTo>
                  <a:cubicBezTo>
                    <a:pt x="10253" y="7340"/>
                    <a:pt x="10409" y="7204"/>
                    <a:pt x="10442" y="7016"/>
                  </a:cubicBezTo>
                  <a:lnTo>
                    <a:pt x="10692" y="5039"/>
                  </a:lnTo>
                  <a:cubicBezTo>
                    <a:pt x="10728" y="4837"/>
                    <a:pt x="10585" y="4647"/>
                    <a:pt x="10383" y="4623"/>
                  </a:cubicBezTo>
                  <a:lnTo>
                    <a:pt x="6894" y="4158"/>
                  </a:lnTo>
                  <a:lnTo>
                    <a:pt x="7359" y="682"/>
                  </a:lnTo>
                  <a:cubicBezTo>
                    <a:pt x="7382" y="479"/>
                    <a:pt x="7240" y="289"/>
                    <a:pt x="7037" y="265"/>
                  </a:cubicBezTo>
                  <a:lnTo>
                    <a:pt x="5061" y="3"/>
                  </a:lnTo>
                  <a:cubicBezTo>
                    <a:pt x="5046" y="1"/>
                    <a:pt x="5031" y="1"/>
                    <a:pt x="5017"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985" name="Google Shape;7985;p76"/>
            <p:cNvSpPr/>
            <p:nvPr/>
          </p:nvSpPr>
          <p:spPr>
            <a:xfrm>
              <a:off x="6665400" y="3304575"/>
              <a:ext cx="271200" cy="337725"/>
            </a:xfrm>
            <a:custGeom>
              <a:avLst/>
              <a:gdLst/>
              <a:ahLst/>
              <a:cxnLst/>
              <a:rect l="l" t="t" r="r" b="b"/>
              <a:pathLst>
                <a:path w="10848" h="13509" extrusionOk="0">
                  <a:moveTo>
                    <a:pt x="4164" y="411"/>
                  </a:moveTo>
                  <a:cubicBezTo>
                    <a:pt x="4452" y="411"/>
                    <a:pt x="4735" y="584"/>
                    <a:pt x="4787" y="970"/>
                  </a:cubicBezTo>
                  <a:cubicBezTo>
                    <a:pt x="4823" y="1172"/>
                    <a:pt x="4763" y="1363"/>
                    <a:pt x="4632" y="1518"/>
                  </a:cubicBezTo>
                  <a:lnTo>
                    <a:pt x="3846" y="1661"/>
                  </a:lnTo>
                  <a:cubicBezTo>
                    <a:pt x="3668" y="1565"/>
                    <a:pt x="3549" y="1399"/>
                    <a:pt x="3513" y="1208"/>
                  </a:cubicBezTo>
                  <a:cubicBezTo>
                    <a:pt x="3398" y="708"/>
                    <a:pt x="3786" y="411"/>
                    <a:pt x="4164" y="411"/>
                  </a:cubicBezTo>
                  <a:close/>
                  <a:moveTo>
                    <a:pt x="7873" y="2721"/>
                  </a:moveTo>
                  <a:cubicBezTo>
                    <a:pt x="8128" y="2721"/>
                    <a:pt x="8353" y="2900"/>
                    <a:pt x="8395" y="3161"/>
                  </a:cubicBezTo>
                  <a:lnTo>
                    <a:pt x="9788" y="10745"/>
                  </a:lnTo>
                  <a:cubicBezTo>
                    <a:pt x="9847" y="11043"/>
                    <a:pt x="9645" y="11328"/>
                    <a:pt x="9347" y="11376"/>
                  </a:cubicBezTo>
                  <a:lnTo>
                    <a:pt x="3072" y="12519"/>
                  </a:lnTo>
                  <a:cubicBezTo>
                    <a:pt x="3042" y="12524"/>
                    <a:pt x="3012" y="12526"/>
                    <a:pt x="2981" y="12526"/>
                  </a:cubicBezTo>
                  <a:cubicBezTo>
                    <a:pt x="2719" y="12526"/>
                    <a:pt x="2484" y="12344"/>
                    <a:pt x="2441" y="12067"/>
                  </a:cubicBezTo>
                  <a:lnTo>
                    <a:pt x="1060" y="4506"/>
                  </a:lnTo>
                  <a:cubicBezTo>
                    <a:pt x="1001" y="4209"/>
                    <a:pt x="1203" y="3923"/>
                    <a:pt x="1501" y="3863"/>
                  </a:cubicBezTo>
                  <a:lnTo>
                    <a:pt x="2251" y="3732"/>
                  </a:lnTo>
                  <a:cubicBezTo>
                    <a:pt x="2282" y="3941"/>
                    <a:pt x="2470" y="4086"/>
                    <a:pt x="2668" y="4086"/>
                  </a:cubicBezTo>
                  <a:cubicBezTo>
                    <a:pt x="2696" y="4086"/>
                    <a:pt x="2723" y="4083"/>
                    <a:pt x="2751" y="4078"/>
                  </a:cubicBezTo>
                  <a:lnTo>
                    <a:pt x="6668" y="3375"/>
                  </a:lnTo>
                  <a:cubicBezTo>
                    <a:pt x="6906" y="3327"/>
                    <a:pt x="7061" y="3101"/>
                    <a:pt x="7013" y="2863"/>
                  </a:cubicBezTo>
                  <a:lnTo>
                    <a:pt x="7764" y="2732"/>
                  </a:lnTo>
                  <a:cubicBezTo>
                    <a:pt x="7800" y="2725"/>
                    <a:pt x="7837" y="2721"/>
                    <a:pt x="7873" y="2721"/>
                  </a:cubicBezTo>
                  <a:close/>
                  <a:moveTo>
                    <a:pt x="4154" y="0"/>
                  </a:moveTo>
                  <a:cubicBezTo>
                    <a:pt x="4004" y="0"/>
                    <a:pt x="3851" y="32"/>
                    <a:pt x="3704" y="101"/>
                  </a:cubicBezTo>
                  <a:cubicBezTo>
                    <a:pt x="3061" y="387"/>
                    <a:pt x="2858" y="1208"/>
                    <a:pt x="3299" y="1756"/>
                  </a:cubicBezTo>
                  <a:lnTo>
                    <a:pt x="2513" y="1911"/>
                  </a:lnTo>
                  <a:cubicBezTo>
                    <a:pt x="2203" y="1970"/>
                    <a:pt x="1989" y="2280"/>
                    <a:pt x="2049" y="2589"/>
                  </a:cubicBezTo>
                  <a:lnTo>
                    <a:pt x="2096" y="2875"/>
                  </a:lnTo>
                  <a:lnTo>
                    <a:pt x="810" y="3101"/>
                  </a:lnTo>
                  <a:cubicBezTo>
                    <a:pt x="322" y="3196"/>
                    <a:pt x="1" y="3661"/>
                    <a:pt x="96" y="4149"/>
                  </a:cubicBezTo>
                  <a:lnTo>
                    <a:pt x="1668" y="12769"/>
                  </a:lnTo>
                  <a:cubicBezTo>
                    <a:pt x="1753" y="13205"/>
                    <a:pt x="2123" y="13509"/>
                    <a:pt x="2549" y="13509"/>
                  </a:cubicBezTo>
                  <a:cubicBezTo>
                    <a:pt x="2600" y="13509"/>
                    <a:pt x="2652" y="13504"/>
                    <a:pt x="2703" y="13495"/>
                  </a:cubicBezTo>
                  <a:lnTo>
                    <a:pt x="10038" y="12150"/>
                  </a:lnTo>
                  <a:cubicBezTo>
                    <a:pt x="10526" y="12055"/>
                    <a:pt x="10847" y="11590"/>
                    <a:pt x="10752" y="11114"/>
                  </a:cubicBezTo>
                  <a:lnTo>
                    <a:pt x="9180" y="2482"/>
                  </a:lnTo>
                  <a:cubicBezTo>
                    <a:pt x="9106" y="2046"/>
                    <a:pt x="8727" y="1743"/>
                    <a:pt x="8299" y="1743"/>
                  </a:cubicBezTo>
                  <a:cubicBezTo>
                    <a:pt x="8248" y="1743"/>
                    <a:pt x="8196" y="1747"/>
                    <a:pt x="8145" y="1756"/>
                  </a:cubicBezTo>
                  <a:lnTo>
                    <a:pt x="6871" y="1994"/>
                  </a:lnTo>
                  <a:lnTo>
                    <a:pt x="6811" y="1720"/>
                  </a:lnTo>
                  <a:cubicBezTo>
                    <a:pt x="6758" y="1435"/>
                    <a:pt x="6518" y="1234"/>
                    <a:pt x="6240" y="1234"/>
                  </a:cubicBezTo>
                  <a:cubicBezTo>
                    <a:pt x="6204" y="1234"/>
                    <a:pt x="6169" y="1237"/>
                    <a:pt x="6132" y="1244"/>
                  </a:cubicBezTo>
                  <a:lnTo>
                    <a:pt x="5180" y="1411"/>
                  </a:lnTo>
                  <a:cubicBezTo>
                    <a:pt x="5239" y="1244"/>
                    <a:pt x="5251" y="1065"/>
                    <a:pt x="5216" y="899"/>
                  </a:cubicBezTo>
                  <a:cubicBezTo>
                    <a:pt x="5115" y="358"/>
                    <a:pt x="4654" y="0"/>
                    <a:pt x="4154"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986" name="Google Shape;7986;p76"/>
            <p:cNvSpPr/>
            <p:nvPr/>
          </p:nvSpPr>
          <p:spPr>
            <a:xfrm>
              <a:off x="6713625" y="3425775"/>
              <a:ext cx="46625" cy="38725"/>
            </a:xfrm>
            <a:custGeom>
              <a:avLst/>
              <a:gdLst/>
              <a:ahLst/>
              <a:cxnLst/>
              <a:rect l="l" t="t" r="r" b="b"/>
              <a:pathLst>
                <a:path w="1865" h="1549" extrusionOk="0">
                  <a:moveTo>
                    <a:pt x="1027" y="1"/>
                  </a:moveTo>
                  <a:cubicBezTo>
                    <a:pt x="979" y="1"/>
                    <a:pt x="930" y="6"/>
                    <a:pt x="882" y="15"/>
                  </a:cubicBezTo>
                  <a:cubicBezTo>
                    <a:pt x="191" y="134"/>
                    <a:pt x="0" y="1015"/>
                    <a:pt x="572" y="1408"/>
                  </a:cubicBezTo>
                  <a:cubicBezTo>
                    <a:pt x="710" y="1505"/>
                    <a:pt x="861" y="1549"/>
                    <a:pt x="1007" y="1549"/>
                  </a:cubicBezTo>
                  <a:cubicBezTo>
                    <a:pt x="1454" y="1549"/>
                    <a:pt x="1864" y="1146"/>
                    <a:pt x="1775" y="634"/>
                  </a:cubicBezTo>
                  <a:cubicBezTo>
                    <a:pt x="1701" y="267"/>
                    <a:pt x="1386" y="1"/>
                    <a:pt x="1027"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987" name="Google Shape;7987;p76"/>
            <p:cNvSpPr/>
            <p:nvPr/>
          </p:nvSpPr>
          <p:spPr>
            <a:xfrm>
              <a:off x="6766425" y="3414175"/>
              <a:ext cx="97050" cy="34050"/>
            </a:xfrm>
            <a:custGeom>
              <a:avLst/>
              <a:gdLst/>
              <a:ahLst/>
              <a:cxnLst/>
              <a:rect l="l" t="t" r="r" b="b"/>
              <a:pathLst>
                <a:path w="3882" h="1362" extrusionOk="0">
                  <a:moveTo>
                    <a:pt x="3273" y="0"/>
                  </a:moveTo>
                  <a:cubicBezTo>
                    <a:pt x="3234" y="0"/>
                    <a:pt x="3194" y="5"/>
                    <a:pt x="3151" y="15"/>
                  </a:cubicBezTo>
                  <a:lnTo>
                    <a:pt x="555" y="491"/>
                  </a:lnTo>
                  <a:cubicBezTo>
                    <a:pt x="1" y="580"/>
                    <a:pt x="108" y="1362"/>
                    <a:pt x="597" y="1362"/>
                  </a:cubicBezTo>
                  <a:cubicBezTo>
                    <a:pt x="633" y="1362"/>
                    <a:pt x="671" y="1357"/>
                    <a:pt x="710" y="1349"/>
                  </a:cubicBezTo>
                  <a:lnTo>
                    <a:pt x="3306" y="872"/>
                  </a:lnTo>
                  <a:cubicBezTo>
                    <a:pt x="3881" y="817"/>
                    <a:pt x="3778" y="0"/>
                    <a:pt x="3273"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988" name="Google Shape;7988;p76"/>
            <p:cNvSpPr/>
            <p:nvPr/>
          </p:nvSpPr>
          <p:spPr>
            <a:xfrm>
              <a:off x="6723450" y="3479650"/>
              <a:ext cx="46625" cy="38725"/>
            </a:xfrm>
            <a:custGeom>
              <a:avLst/>
              <a:gdLst/>
              <a:ahLst/>
              <a:cxnLst/>
              <a:rect l="l" t="t" r="r" b="b"/>
              <a:pathLst>
                <a:path w="1865" h="1549" extrusionOk="0">
                  <a:moveTo>
                    <a:pt x="1027" y="1"/>
                  </a:moveTo>
                  <a:cubicBezTo>
                    <a:pt x="979" y="1"/>
                    <a:pt x="930" y="6"/>
                    <a:pt x="881" y="15"/>
                  </a:cubicBezTo>
                  <a:cubicBezTo>
                    <a:pt x="203" y="134"/>
                    <a:pt x="0" y="1015"/>
                    <a:pt x="572" y="1408"/>
                  </a:cubicBezTo>
                  <a:cubicBezTo>
                    <a:pt x="710" y="1505"/>
                    <a:pt x="861" y="1549"/>
                    <a:pt x="1007" y="1549"/>
                  </a:cubicBezTo>
                  <a:cubicBezTo>
                    <a:pt x="1454" y="1549"/>
                    <a:pt x="1864" y="1146"/>
                    <a:pt x="1774" y="635"/>
                  </a:cubicBezTo>
                  <a:cubicBezTo>
                    <a:pt x="1701" y="267"/>
                    <a:pt x="1386" y="1"/>
                    <a:pt x="1027"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989" name="Google Shape;7989;p76"/>
            <p:cNvSpPr/>
            <p:nvPr/>
          </p:nvSpPr>
          <p:spPr>
            <a:xfrm>
              <a:off x="6777325" y="3468350"/>
              <a:ext cx="94000" cy="33750"/>
            </a:xfrm>
            <a:custGeom>
              <a:avLst/>
              <a:gdLst/>
              <a:ahLst/>
              <a:cxnLst/>
              <a:rect l="l" t="t" r="r" b="b"/>
              <a:pathLst>
                <a:path w="3760" h="1350" extrusionOk="0">
                  <a:moveTo>
                    <a:pt x="3144" y="1"/>
                  </a:moveTo>
                  <a:cubicBezTo>
                    <a:pt x="3128" y="1"/>
                    <a:pt x="3112" y="2"/>
                    <a:pt x="3096" y="3"/>
                  </a:cubicBezTo>
                  <a:lnTo>
                    <a:pt x="500" y="467"/>
                  </a:lnTo>
                  <a:cubicBezTo>
                    <a:pt x="0" y="619"/>
                    <a:pt x="125" y="1350"/>
                    <a:pt x="631" y="1350"/>
                  </a:cubicBezTo>
                  <a:cubicBezTo>
                    <a:pt x="643" y="1350"/>
                    <a:pt x="655" y="1349"/>
                    <a:pt x="667" y="1348"/>
                  </a:cubicBezTo>
                  <a:lnTo>
                    <a:pt x="3263" y="872"/>
                  </a:lnTo>
                  <a:cubicBezTo>
                    <a:pt x="3759" y="722"/>
                    <a:pt x="3640" y="1"/>
                    <a:pt x="314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990" name="Google Shape;7990;p76"/>
            <p:cNvSpPr/>
            <p:nvPr/>
          </p:nvSpPr>
          <p:spPr>
            <a:xfrm>
              <a:off x="6733875" y="3537175"/>
              <a:ext cx="46600" cy="38650"/>
            </a:xfrm>
            <a:custGeom>
              <a:avLst/>
              <a:gdLst/>
              <a:ahLst/>
              <a:cxnLst/>
              <a:rect l="l" t="t" r="r" b="b"/>
              <a:pathLst>
                <a:path w="1864" h="1546" extrusionOk="0">
                  <a:moveTo>
                    <a:pt x="1013" y="1"/>
                  </a:moveTo>
                  <a:cubicBezTo>
                    <a:pt x="970" y="1"/>
                    <a:pt x="926" y="5"/>
                    <a:pt x="881" y="12"/>
                  </a:cubicBezTo>
                  <a:cubicBezTo>
                    <a:pt x="203" y="131"/>
                    <a:pt x="0" y="1012"/>
                    <a:pt x="572" y="1405"/>
                  </a:cubicBezTo>
                  <a:cubicBezTo>
                    <a:pt x="710" y="1502"/>
                    <a:pt x="861" y="1546"/>
                    <a:pt x="1008" y="1546"/>
                  </a:cubicBezTo>
                  <a:cubicBezTo>
                    <a:pt x="1454" y="1546"/>
                    <a:pt x="1864" y="1145"/>
                    <a:pt x="1774" y="643"/>
                  </a:cubicBezTo>
                  <a:cubicBezTo>
                    <a:pt x="1700" y="260"/>
                    <a:pt x="1378" y="1"/>
                    <a:pt x="101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991" name="Google Shape;7991;p76"/>
            <p:cNvSpPr/>
            <p:nvPr/>
          </p:nvSpPr>
          <p:spPr>
            <a:xfrm>
              <a:off x="6787825" y="3525775"/>
              <a:ext cx="94125" cy="33800"/>
            </a:xfrm>
            <a:custGeom>
              <a:avLst/>
              <a:gdLst/>
              <a:ahLst/>
              <a:cxnLst/>
              <a:rect l="l" t="t" r="r" b="b"/>
              <a:pathLst>
                <a:path w="3765" h="1352" extrusionOk="0">
                  <a:moveTo>
                    <a:pt x="3162" y="1"/>
                  </a:moveTo>
                  <a:cubicBezTo>
                    <a:pt x="3143" y="1"/>
                    <a:pt x="3124" y="2"/>
                    <a:pt x="3105" y="4"/>
                  </a:cubicBezTo>
                  <a:lnTo>
                    <a:pt x="509" y="480"/>
                  </a:lnTo>
                  <a:cubicBezTo>
                    <a:pt x="1" y="619"/>
                    <a:pt x="120" y="1351"/>
                    <a:pt x="617" y="1351"/>
                  </a:cubicBezTo>
                  <a:cubicBezTo>
                    <a:pt x="632" y="1351"/>
                    <a:pt x="648" y="1351"/>
                    <a:pt x="664" y="1349"/>
                  </a:cubicBezTo>
                  <a:lnTo>
                    <a:pt x="3259" y="873"/>
                  </a:lnTo>
                  <a:cubicBezTo>
                    <a:pt x="3764" y="735"/>
                    <a:pt x="3650" y="1"/>
                    <a:pt x="316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992" name="Google Shape;7992;p76"/>
            <p:cNvSpPr/>
            <p:nvPr/>
          </p:nvSpPr>
          <p:spPr>
            <a:xfrm>
              <a:off x="6690400" y="3776475"/>
              <a:ext cx="193200" cy="173675"/>
            </a:xfrm>
            <a:custGeom>
              <a:avLst/>
              <a:gdLst/>
              <a:ahLst/>
              <a:cxnLst/>
              <a:rect l="l" t="t" r="r" b="b"/>
              <a:pathLst>
                <a:path w="7728" h="6947" extrusionOk="0">
                  <a:moveTo>
                    <a:pt x="3899" y="1"/>
                  </a:moveTo>
                  <a:cubicBezTo>
                    <a:pt x="2865" y="1"/>
                    <a:pt x="1848" y="470"/>
                    <a:pt x="1180" y="1346"/>
                  </a:cubicBezTo>
                  <a:lnTo>
                    <a:pt x="6918" y="4978"/>
                  </a:lnTo>
                  <a:cubicBezTo>
                    <a:pt x="7728" y="3406"/>
                    <a:pt x="7204" y="1477"/>
                    <a:pt x="5716" y="525"/>
                  </a:cubicBezTo>
                  <a:cubicBezTo>
                    <a:pt x="5152" y="171"/>
                    <a:pt x="4522" y="1"/>
                    <a:pt x="3899" y="1"/>
                  </a:cubicBezTo>
                  <a:close/>
                  <a:moveTo>
                    <a:pt x="775" y="1989"/>
                  </a:moveTo>
                  <a:lnTo>
                    <a:pt x="775" y="1989"/>
                  </a:lnTo>
                  <a:cubicBezTo>
                    <a:pt x="1" y="3561"/>
                    <a:pt x="489" y="5478"/>
                    <a:pt x="1953" y="6418"/>
                  </a:cubicBezTo>
                  <a:cubicBezTo>
                    <a:pt x="2522" y="6775"/>
                    <a:pt x="3159" y="6947"/>
                    <a:pt x="3790" y="6947"/>
                  </a:cubicBezTo>
                  <a:cubicBezTo>
                    <a:pt x="4824" y="6947"/>
                    <a:pt x="5841" y="6486"/>
                    <a:pt x="6514" y="5621"/>
                  </a:cubicBezTo>
                  <a:lnTo>
                    <a:pt x="775" y="1989"/>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993" name="Google Shape;7993;p76"/>
            <p:cNvSpPr/>
            <p:nvPr/>
          </p:nvSpPr>
          <p:spPr>
            <a:xfrm>
              <a:off x="7053250" y="3403225"/>
              <a:ext cx="151825" cy="140800"/>
            </a:xfrm>
            <a:custGeom>
              <a:avLst/>
              <a:gdLst/>
              <a:ahLst/>
              <a:cxnLst/>
              <a:rect l="l" t="t" r="r" b="b"/>
              <a:pathLst>
                <a:path w="6073" h="5632" extrusionOk="0">
                  <a:moveTo>
                    <a:pt x="3596" y="1"/>
                  </a:moveTo>
                  <a:lnTo>
                    <a:pt x="1203" y="1632"/>
                  </a:lnTo>
                  <a:cubicBezTo>
                    <a:pt x="239" y="2275"/>
                    <a:pt x="1" y="3584"/>
                    <a:pt x="655" y="4549"/>
                  </a:cubicBezTo>
                  <a:lnTo>
                    <a:pt x="763" y="4715"/>
                  </a:lnTo>
                  <a:cubicBezTo>
                    <a:pt x="1172" y="5311"/>
                    <a:pt x="1837" y="5632"/>
                    <a:pt x="2511" y="5632"/>
                  </a:cubicBezTo>
                  <a:cubicBezTo>
                    <a:pt x="2915" y="5632"/>
                    <a:pt x="3322" y="5516"/>
                    <a:pt x="3680" y="5275"/>
                  </a:cubicBezTo>
                  <a:lnTo>
                    <a:pt x="6073" y="3644"/>
                  </a:lnTo>
                  <a:lnTo>
                    <a:pt x="3596" y="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994" name="Google Shape;7994;p76"/>
            <p:cNvSpPr/>
            <p:nvPr/>
          </p:nvSpPr>
          <p:spPr>
            <a:xfrm>
              <a:off x="7155950" y="3344700"/>
              <a:ext cx="151825" cy="141000"/>
            </a:xfrm>
            <a:custGeom>
              <a:avLst/>
              <a:gdLst/>
              <a:ahLst/>
              <a:cxnLst/>
              <a:rect l="l" t="t" r="r" b="b"/>
              <a:pathLst>
                <a:path w="6073" h="5640" extrusionOk="0">
                  <a:moveTo>
                    <a:pt x="3577" y="0"/>
                  </a:moveTo>
                  <a:cubicBezTo>
                    <a:pt x="3169" y="0"/>
                    <a:pt x="2757" y="118"/>
                    <a:pt x="2393" y="365"/>
                  </a:cubicBezTo>
                  <a:lnTo>
                    <a:pt x="0" y="1996"/>
                  </a:lnTo>
                  <a:lnTo>
                    <a:pt x="2477" y="5640"/>
                  </a:lnTo>
                  <a:lnTo>
                    <a:pt x="4870" y="4008"/>
                  </a:lnTo>
                  <a:cubicBezTo>
                    <a:pt x="5834" y="3354"/>
                    <a:pt x="6072" y="2044"/>
                    <a:pt x="5429" y="1091"/>
                  </a:cubicBezTo>
                  <a:lnTo>
                    <a:pt x="5322" y="925"/>
                  </a:lnTo>
                  <a:cubicBezTo>
                    <a:pt x="4914" y="324"/>
                    <a:pt x="4252" y="0"/>
                    <a:pt x="3577"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995" name="Google Shape;7995;p76"/>
            <p:cNvSpPr/>
            <p:nvPr/>
          </p:nvSpPr>
          <p:spPr>
            <a:xfrm>
              <a:off x="7008600" y="3694200"/>
              <a:ext cx="268225" cy="266925"/>
            </a:xfrm>
            <a:custGeom>
              <a:avLst/>
              <a:gdLst/>
              <a:ahLst/>
              <a:cxnLst/>
              <a:rect l="l" t="t" r="r" b="b"/>
              <a:pathLst>
                <a:path w="10729" h="10677" extrusionOk="0">
                  <a:moveTo>
                    <a:pt x="4998" y="0"/>
                  </a:moveTo>
                  <a:cubicBezTo>
                    <a:pt x="4821" y="0"/>
                    <a:pt x="4665" y="134"/>
                    <a:pt x="4644" y="315"/>
                  </a:cubicBezTo>
                  <a:lnTo>
                    <a:pt x="4180" y="3804"/>
                  </a:lnTo>
                  <a:lnTo>
                    <a:pt x="703" y="3340"/>
                  </a:lnTo>
                  <a:cubicBezTo>
                    <a:pt x="688" y="3338"/>
                    <a:pt x="673" y="3337"/>
                    <a:pt x="659" y="3337"/>
                  </a:cubicBezTo>
                  <a:cubicBezTo>
                    <a:pt x="474" y="3337"/>
                    <a:pt x="308" y="3473"/>
                    <a:pt x="286" y="3661"/>
                  </a:cubicBezTo>
                  <a:lnTo>
                    <a:pt x="24" y="5638"/>
                  </a:lnTo>
                  <a:cubicBezTo>
                    <a:pt x="1" y="5840"/>
                    <a:pt x="143" y="6030"/>
                    <a:pt x="346" y="6054"/>
                  </a:cubicBezTo>
                  <a:lnTo>
                    <a:pt x="3822" y="6519"/>
                  </a:lnTo>
                  <a:lnTo>
                    <a:pt x="3370" y="9995"/>
                  </a:lnTo>
                  <a:cubicBezTo>
                    <a:pt x="3334" y="10198"/>
                    <a:pt x="3477" y="10388"/>
                    <a:pt x="3692" y="10412"/>
                  </a:cubicBezTo>
                  <a:lnTo>
                    <a:pt x="5656" y="10674"/>
                  </a:lnTo>
                  <a:cubicBezTo>
                    <a:pt x="5671" y="10676"/>
                    <a:pt x="5686" y="10676"/>
                    <a:pt x="5700" y="10676"/>
                  </a:cubicBezTo>
                  <a:cubicBezTo>
                    <a:pt x="5885" y="10676"/>
                    <a:pt x="6051" y="10540"/>
                    <a:pt x="6073" y="10352"/>
                  </a:cubicBezTo>
                  <a:lnTo>
                    <a:pt x="6537" y="6876"/>
                  </a:lnTo>
                  <a:lnTo>
                    <a:pt x="10014" y="7328"/>
                  </a:lnTo>
                  <a:cubicBezTo>
                    <a:pt x="10035" y="7332"/>
                    <a:pt x="10055" y="7334"/>
                    <a:pt x="10076" y="7334"/>
                  </a:cubicBezTo>
                  <a:cubicBezTo>
                    <a:pt x="10254" y="7334"/>
                    <a:pt x="10410" y="7199"/>
                    <a:pt x="10442" y="7007"/>
                  </a:cubicBezTo>
                  <a:lnTo>
                    <a:pt x="10692" y="5042"/>
                  </a:lnTo>
                  <a:cubicBezTo>
                    <a:pt x="10728" y="4840"/>
                    <a:pt x="10585" y="4649"/>
                    <a:pt x="10371" y="4625"/>
                  </a:cubicBezTo>
                  <a:lnTo>
                    <a:pt x="6894" y="4161"/>
                  </a:lnTo>
                  <a:lnTo>
                    <a:pt x="7359" y="685"/>
                  </a:lnTo>
                  <a:cubicBezTo>
                    <a:pt x="7382" y="470"/>
                    <a:pt x="7240" y="292"/>
                    <a:pt x="7037" y="256"/>
                  </a:cubicBezTo>
                  <a:lnTo>
                    <a:pt x="5061" y="6"/>
                  </a:lnTo>
                  <a:cubicBezTo>
                    <a:pt x="5040" y="2"/>
                    <a:pt x="5019" y="0"/>
                    <a:pt x="4998"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996" name="Google Shape;7996;p76"/>
            <p:cNvSpPr/>
            <p:nvPr/>
          </p:nvSpPr>
          <p:spPr>
            <a:xfrm>
              <a:off x="6665700" y="4098125"/>
              <a:ext cx="270900" cy="338025"/>
            </a:xfrm>
            <a:custGeom>
              <a:avLst/>
              <a:gdLst/>
              <a:ahLst/>
              <a:cxnLst/>
              <a:rect l="l" t="t" r="r" b="b"/>
              <a:pathLst>
                <a:path w="10836" h="13521" extrusionOk="0">
                  <a:moveTo>
                    <a:pt x="4145" y="435"/>
                  </a:moveTo>
                  <a:cubicBezTo>
                    <a:pt x="4431" y="435"/>
                    <a:pt x="4712" y="608"/>
                    <a:pt x="4763" y="994"/>
                  </a:cubicBezTo>
                  <a:cubicBezTo>
                    <a:pt x="4799" y="1184"/>
                    <a:pt x="4751" y="1387"/>
                    <a:pt x="4620" y="1542"/>
                  </a:cubicBezTo>
                  <a:lnTo>
                    <a:pt x="3822" y="1684"/>
                  </a:lnTo>
                  <a:cubicBezTo>
                    <a:pt x="3656" y="1589"/>
                    <a:pt x="3537" y="1434"/>
                    <a:pt x="3501" y="1244"/>
                  </a:cubicBezTo>
                  <a:lnTo>
                    <a:pt x="3501" y="1232"/>
                  </a:lnTo>
                  <a:cubicBezTo>
                    <a:pt x="3386" y="732"/>
                    <a:pt x="3770" y="435"/>
                    <a:pt x="4145" y="435"/>
                  </a:cubicBezTo>
                  <a:close/>
                  <a:moveTo>
                    <a:pt x="7848" y="2746"/>
                  </a:moveTo>
                  <a:cubicBezTo>
                    <a:pt x="8111" y="2746"/>
                    <a:pt x="8330" y="2934"/>
                    <a:pt x="8383" y="3196"/>
                  </a:cubicBezTo>
                  <a:lnTo>
                    <a:pt x="9776" y="10757"/>
                  </a:lnTo>
                  <a:cubicBezTo>
                    <a:pt x="9823" y="11066"/>
                    <a:pt x="9621" y="11352"/>
                    <a:pt x="9323" y="11400"/>
                  </a:cubicBezTo>
                  <a:lnTo>
                    <a:pt x="3060" y="12543"/>
                  </a:lnTo>
                  <a:cubicBezTo>
                    <a:pt x="3030" y="12548"/>
                    <a:pt x="2999" y="12550"/>
                    <a:pt x="2969" y="12550"/>
                  </a:cubicBezTo>
                  <a:cubicBezTo>
                    <a:pt x="2707" y="12550"/>
                    <a:pt x="2472" y="12369"/>
                    <a:pt x="2429" y="12102"/>
                  </a:cubicBezTo>
                  <a:lnTo>
                    <a:pt x="1048" y="4530"/>
                  </a:lnTo>
                  <a:cubicBezTo>
                    <a:pt x="989" y="4232"/>
                    <a:pt x="1191" y="3947"/>
                    <a:pt x="1489" y="3899"/>
                  </a:cubicBezTo>
                  <a:lnTo>
                    <a:pt x="2239" y="3768"/>
                  </a:lnTo>
                  <a:cubicBezTo>
                    <a:pt x="2271" y="3968"/>
                    <a:pt x="2451" y="4121"/>
                    <a:pt x="2657" y="4121"/>
                  </a:cubicBezTo>
                  <a:cubicBezTo>
                    <a:pt x="2684" y="4121"/>
                    <a:pt x="2711" y="4119"/>
                    <a:pt x="2739" y="4113"/>
                  </a:cubicBezTo>
                  <a:lnTo>
                    <a:pt x="6656" y="3399"/>
                  </a:lnTo>
                  <a:cubicBezTo>
                    <a:pt x="6882" y="3351"/>
                    <a:pt x="7049" y="3125"/>
                    <a:pt x="7001" y="2887"/>
                  </a:cubicBezTo>
                  <a:lnTo>
                    <a:pt x="7740" y="2756"/>
                  </a:lnTo>
                  <a:cubicBezTo>
                    <a:pt x="7776" y="2749"/>
                    <a:pt x="7812" y="2746"/>
                    <a:pt x="7848" y="2746"/>
                  </a:cubicBezTo>
                  <a:close/>
                  <a:moveTo>
                    <a:pt x="4134" y="0"/>
                  </a:moveTo>
                  <a:cubicBezTo>
                    <a:pt x="4070" y="0"/>
                    <a:pt x="4006" y="6"/>
                    <a:pt x="3942" y="18"/>
                  </a:cubicBezTo>
                  <a:cubicBezTo>
                    <a:pt x="3334" y="125"/>
                    <a:pt x="2941" y="708"/>
                    <a:pt x="3072" y="1303"/>
                  </a:cubicBezTo>
                  <a:cubicBezTo>
                    <a:pt x="3096" y="1482"/>
                    <a:pt x="3168" y="1637"/>
                    <a:pt x="3287" y="1780"/>
                  </a:cubicBezTo>
                  <a:lnTo>
                    <a:pt x="2501" y="1923"/>
                  </a:lnTo>
                  <a:cubicBezTo>
                    <a:pt x="2191" y="1982"/>
                    <a:pt x="1977" y="2292"/>
                    <a:pt x="2037" y="2601"/>
                  </a:cubicBezTo>
                  <a:lnTo>
                    <a:pt x="2084" y="2887"/>
                  </a:lnTo>
                  <a:lnTo>
                    <a:pt x="798" y="3125"/>
                  </a:lnTo>
                  <a:cubicBezTo>
                    <a:pt x="310" y="3208"/>
                    <a:pt x="1" y="3673"/>
                    <a:pt x="84" y="4161"/>
                  </a:cubicBezTo>
                  <a:lnTo>
                    <a:pt x="1656" y="12793"/>
                  </a:lnTo>
                  <a:cubicBezTo>
                    <a:pt x="1741" y="13218"/>
                    <a:pt x="2111" y="13520"/>
                    <a:pt x="2537" y="13520"/>
                  </a:cubicBezTo>
                  <a:cubicBezTo>
                    <a:pt x="2588" y="13520"/>
                    <a:pt x="2639" y="13516"/>
                    <a:pt x="2691" y="13507"/>
                  </a:cubicBezTo>
                  <a:lnTo>
                    <a:pt x="10026" y="12162"/>
                  </a:lnTo>
                  <a:cubicBezTo>
                    <a:pt x="10514" y="12079"/>
                    <a:pt x="10835" y="11602"/>
                    <a:pt x="10752" y="11126"/>
                  </a:cubicBezTo>
                  <a:lnTo>
                    <a:pt x="9168" y="2494"/>
                  </a:lnTo>
                  <a:cubicBezTo>
                    <a:pt x="9095" y="2064"/>
                    <a:pt x="8725" y="1763"/>
                    <a:pt x="8304" y="1763"/>
                  </a:cubicBezTo>
                  <a:cubicBezTo>
                    <a:pt x="8248" y="1763"/>
                    <a:pt x="8190" y="1768"/>
                    <a:pt x="8133" y="1780"/>
                  </a:cubicBezTo>
                  <a:lnTo>
                    <a:pt x="6859" y="2018"/>
                  </a:lnTo>
                  <a:lnTo>
                    <a:pt x="6799" y="1732"/>
                  </a:lnTo>
                  <a:cubicBezTo>
                    <a:pt x="6745" y="1451"/>
                    <a:pt x="6496" y="1249"/>
                    <a:pt x="6210" y="1249"/>
                  </a:cubicBezTo>
                  <a:cubicBezTo>
                    <a:pt x="6180" y="1249"/>
                    <a:pt x="6151" y="1251"/>
                    <a:pt x="6120" y="1256"/>
                  </a:cubicBezTo>
                  <a:lnTo>
                    <a:pt x="5168" y="1434"/>
                  </a:lnTo>
                  <a:cubicBezTo>
                    <a:pt x="5227" y="1268"/>
                    <a:pt x="5239" y="1089"/>
                    <a:pt x="5204" y="910"/>
                  </a:cubicBezTo>
                  <a:cubicBezTo>
                    <a:pt x="5119" y="380"/>
                    <a:pt x="4655" y="0"/>
                    <a:pt x="4134"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997" name="Google Shape;7997;p76"/>
            <p:cNvSpPr/>
            <p:nvPr/>
          </p:nvSpPr>
          <p:spPr>
            <a:xfrm>
              <a:off x="6713625" y="4220000"/>
              <a:ext cx="46625" cy="38650"/>
            </a:xfrm>
            <a:custGeom>
              <a:avLst/>
              <a:gdLst/>
              <a:ahLst/>
              <a:cxnLst/>
              <a:rect l="l" t="t" r="r" b="b"/>
              <a:pathLst>
                <a:path w="1865" h="1546" extrusionOk="0">
                  <a:moveTo>
                    <a:pt x="1014" y="1"/>
                  </a:moveTo>
                  <a:cubicBezTo>
                    <a:pt x="970" y="1"/>
                    <a:pt x="926" y="5"/>
                    <a:pt x="882" y="12"/>
                  </a:cubicBezTo>
                  <a:cubicBezTo>
                    <a:pt x="191" y="131"/>
                    <a:pt x="0" y="1012"/>
                    <a:pt x="572" y="1405"/>
                  </a:cubicBezTo>
                  <a:cubicBezTo>
                    <a:pt x="710" y="1502"/>
                    <a:pt x="861" y="1545"/>
                    <a:pt x="1007" y="1545"/>
                  </a:cubicBezTo>
                  <a:cubicBezTo>
                    <a:pt x="1454" y="1545"/>
                    <a:pt x="1864" y="1142"/>
                    <a:pt x="1775" y="631"/>
                  </a:cubicBezTo>
                  <a:cubicBezTo>
                    <a:pt x="1700" y="259"/>
                    <a:pt x="1379" y="1"/>
                    <a:pt x="101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998" name="Google Shape;7998;p76"/>
            <p:cNvSpPr/>
            <p:nvPr/>
          </p:nvSpPr>
          <p:spPr>
            <a:xfrm>
              <a:off x="6766850" y="4208650"/>
              <a:ext cx="96125" cy="33625"/>
            </a:xfrm>
            <a:custGeom>
              <a:avLst/>
              <a:gdLst/>
              <a:ahLst/>
              <a:cxnLst/>
              <a:rect l="l" t="t" r="r" b="b"/>
              <a:pathLst>
                <a:path w="3845" h="1345" extrusionOk="0">
                  <a:moveTo>
                    <a:pt x="3248" y="1"/>
                  </a:moveTo>
                  <a:cubicBezTo>
                    <a:pt x="3212" y="1"/>
                    <a:pt x="3174" y="5"/>
                    <a:pt x="3134" y="14"/>
                  </a:cubicBezTo>
                  <a:lnTo>
                    <a:pt x="538" y="478"/>
                  </a:lnTo>
                  <a:cubicBezTo>
                    <a:pt x="0" y="579"/>
                    <a:pt x="106" y="1345"/>
                    <a:pt x="597" y="1345"/>
                  </a:cubicBezTo>
                  <a:cubicBezTo>
                    <a:pt x="628" y="1345"/>
                    <a:pt x="660" y="1342"/>
                    <a:pt x="693" y="1335"/>
                  </a:cubicBezTo>
                  <a:lnTo>
                    <a:pt x="3289" y="871"/>
                  </a:lnTo>
                  <a:cubicBezTo>
                    <a:pt x="3844" y="793"/>
                    <a:pt x="3747" y="1"/>
                    <a:pt x="324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7999" name="Google Shape;7999;p76"/>
            <p:cNvSpPr/>
            <p:nvPr/>
          </p:nvSpPr>
          <p:spPr>
            <a:xfrm>
              <a:off x="6723450" y="4273875"/>
              <a:ext cx="46625" cy="38650"/>
            </a:xfrm>
            <a:custGeom>
              <a:avLst/>
              <a:gdLst/>
              <a:ahLst/>
              <a:cxnLst/>
              <a:rect l="l" t="t" r="r" b="b"/>
              <a:pathLst>
                <a:path w="1865" h="1546" extrusionOk="0">
                  <a:moveTo>
                    <a:pt x="1014" y="1"/>
                  </a:moveTo>
                  <a:cubicBezTo>
                    <a:pt x="970" y="1"/>
                    <a:pt x="926" y="5"/>
                    <a:pt x="881" y="12"/>
                  </a:cubicBezTo>
                  <a:cubicBezTo>
                    <a:pt x="203" y="131"/>
                    <a:pt x="0" y="1012"/>
                    <a:pt x="572" y="1405"/>
                  </a:cubicBezTo>
                  <a:cubicBezTo>
                    <a:pt x="710" y="1502"/>
                    <a:pt x="861" y="1546"/>
                    <a:pt x="1007" y="1546"/>
                  </a:cubicBezTo>
                  <a:cubicBezTo>
                    <a:pt x="1454" y="1546"/>
                    <a:pt x="1864" y="1142"/>
                    <a:pt x="1774" y="631"/>
                  </a:cubicBezTo>
                  <a:cubicBezTo>
                    <a:pt x="1700" y="259"/>
                    <a:pt x="1379" y="1"/>
                    <a:pt x="101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000" name="Google Shape;8000;p76"/>
            <p:cNvSpPr/>
            <p:nvPr/>
          </p:nvSpPr>
          <p:spPr>
            <a:xfrm>
              <a:off x="6777325" y="4262500"/>
              <a:ext cx="94000" cy="33750"/>
            </a:xfrm>
            <a:custGeom>
              <a:avLst/>
              <a:gdLst/>
              <a:ahLst/>
              <a:cxnLst/>
              <a:rect l="l" t="t" r="r" b="b"/>
              <a:pathLst>
                <a:path w="3760" h="1350" extrusionOk="0">
                  <a:moveTo>
                    <a:pt x="3144" y="1"/>
                  </a:moveTo>
                  <a:cubicBezTo>
                    <a:pt x="3128" y="1"/>
                    <a:pt x="3112" y="1"/>
                    <a:pt x="3096" y="3"/>
                  </a:cubicBezTo>
                  <a:lnTo>
                    <a:pt x="500" y="467"/>
                  </a:lnTo>
                  <a:cubicBezTo>
                    <a:pt x="0" y="618"/>
                    <a:pt x="125" y="1349"/>
                    <a:pt x="631" y="1349"/>
                  </a:cubicBezTo>
                  <a:cubicBezTo>
                    <a:pt x="643" y="1349"/>
                    <a:pt x="655" y="1349"/>
                    <a:pt x="667" y="1348"/>
                  </a:cubicBezTo>
                  <a:lnTo>
                    <a:pt x="3263" y="872"/>
                  </a:lnTo>
                  <a:cubicBezTo>
                    <a:pt x="3759" y="722"/>
                    <a:pt x="3640" y="1"/>
                    <a:pt x="314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001" name="Google Shape;8001;p76"/>
            <p:cNvSpPr/>
            <p:nvPr/>
          </p:nvSpPr>
          <p:spPr>
            <a:xfrm>
              <a:off x="6733875" y="4331350"/>
              <a:ext cx="46600" cy="38925"/>
            </a:xfrm>
            <a:custGeom>
              <a:avLst/>
              <a:gdLst/>
              <a:ahLst/>
              <a:cxnLst/>
              <a:rect l="l" t="t" r="r" b="b"/>
              <a:pathLst>
                <a:path w="1864" h="1557" extrusionOk="0">
                  <a:moveTo>
                    <a:pt x="1010" y="0"/>
                  </a:moveTo>
                  <a:cubicBezTo>
                    <a:pt x="967" y="0"/>
                    <a:pt x="924" y="4"/>
                    <a:pt x="881" y="11"/>
                  </a:cubicBezTo>
                  <a:cubicBezTo>
                    <a:pt x="203" y="130"/>
                    <a:pt x="0" y="1011"/>
                    <a:pt x="572" y="1416"/>
                  </a:cubicBezTo>
                  <a:cubicBezTo>
                    <a:pt x="710" y="1513"/>
                    <a:pt x="860" y="1556"/>
                    <a:pt x="1007" y="1556"/>
                  </a:cubicBezTo>
                  <a:cubicBezTo>
                    <a:pt x="1454" y="1556"/>
                    <a:pt x="1864" y="1153"/>
                    <a:pt x="1774" y="642"/>
                  </a:cubicBezTo>
                  <a:cubicBezTo>
                    <a:pt x="1710" y="268"/>
                    <a:pt x="1378" y="0"/>
                    <a:pt x="1010"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002" name="Google Shape;8002;p76"/>
            <p:cNvSpPr/>
            <p:nvPr/>
          </p:nvSpPr>
          <p:spPr>
            <a:xfrm>
              <a:off x="6787700" y="4319900"/>
              <a:ext cx="94750" cy="33875"/>
            </a:xfrm>
            <a:custGeom>
              <a:avLst/>
              <a:gdLst/>
              <a:ahLst/>
              <a:cxnLst/>
              <a:rect l="l" t="t" r="r" b="b"/>
              <a:pathLst>
                <a:path w="3790" h="1355" extrusionOk="0">
                  <a:moveTo>
                    <a:pt x="3177" y="0"/>
                  </a:moveTo>
                  <a:cubicBezTo>
                    <a:pt x="3155" y="0"/>
                    <a:pt x="3133" y="2"/>
                    <a:pt x="3110" y="5"/>
                  </a:cubicBezTo>
                  <a:lnTo>
                    <a:pt x="514" y="481"/>
                  </a:lnTo>
                  <a:cubicBezTo>
                    <a:pt x="1" y="606"/>
                    <a:pt x="110" y="1355"/>
                    <a:pt x="602" y="1355"/>
                  </a:cubicBezTo>
                  <a:cubicBezTo>
                    <a:pt x="623" y="1355"/>
                    <a:pt x="646" y="1353"/>
                    <a:pt x="669" y="1350"/>
                  </a:cubicBezTo>
                  <a:lnTo>
                    <a:pt x="3264" y="886"/>
                  </a:lnTo>
                  <a:cubicBezTo>
                    <a:pt x="3789" y="749"/>
                    <a:pt x="3669" y="0"/>
                    <a:pt x="3177"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003" name="Google Shape;8003;p76"/>
            <p:cNvSpPr/>
            <p:nvPr/>
          </p:nvSpPr>
          <p:spPr>
            <a:xfrm>
              <a:off x="6689525" y="4570700"/>
              <a:ext cx="194075" cy="174075"/>
            </a:xfrm>
            <a:custGeom>
              <a:avLst/>
              <a:gdLst/>
              <a:ahLst/>
              <a:cxnLst/>
              <a:rect l="l" t="t" r="r" b="b"/>
              <a:pathLst>
                <a:path w="7763" h="6963" extrusionOk="0">
                  <a:moveTo>
                    <a:pt x="3924" y="1"/>
                  </a:moveTo>
                  <a:cubicBezTo>
                    <a:pt x="2893" y="1"/>
                    <a:pt x="1881" y="469"/>
                    <a:pt x="1215" y="1343"/>
                  </a:cubicBezTo>
                  <a:lnTo>
                    <a:pt x="6953" y="4975"/>
                  </a:lnTo>
                  <a:cubicBezTo>
                    <a:pt x="7763" y="3403"/>
                    <a:pt x="7239" y="1474"/>
                    <a:pt x="5751" y="534"/>
                  </a:cubicBezTo>
                  <a:cubicBezTo>
                    <a:pt x="5184" y="174"/>
                    <a:pt x="4551" y="1"/>
                    <a:pt x="3924" y="1"/>
                  </a:cubicBezTo>
                  <a:close/>
                  <a:moveTo>
                    <a:pt x="810" y="1986"/>
                  </a:moveTo>
                  <a:lnTo>
                    <a:pt x="810" y="1986"/>
                  </a:lnTo>
                  <a:cubicBezTo>
                    <a:pt x="0" y="3558"/>
                    <a:pt x="512" y="5498"/>
                    <a:pt x="2012" y="6439"/>
                  </a:cubicBezTo>
                  <a:cubicBezTo>
                    <a:pt x="2576" y="6793"/>
                    <a:pt x="3206" y="6963"/>
                    <a:pt x="3829" y="6963"/>
                  </a:cubicBezTo>
                  <a:cubicBezTo>
                    <a:pt x="4864" y="6963"/>
                    <a:pt x="5880" y="6494"/>
                    <a:pt x="6549" y="5618"/>
                  </a:cubicBezTo>
                  <a:lnTo>
                    <a:pt x="810" y="1986"/>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004" name="Google Shape;8004;p76"/>
            <p:cNvSpPr/>
            <p:nvPr/>
          </p:nvSpPr>
          <p:spPr>
            <a:xfrm>
              <a:off x="7053250" y="4197375"/>
              <a:ext cx="151825" cy="141000"/>
            </a:xfrm>
            <a:custGeom>
              <a:avLst/>
              <a:gdLst/>
              <a:ahLst/>
              <a:cxnLst/>
              <a:rect l="l" t="t" r="r" b="b"/>
              <a:pathLst>
                <a:path w="6073" h="5640" extrusionOk="0">
                  <a:moveTo>
                    <a:pt x="3596" y="0"/>
                  </a:moveTo>
                  <a:lnTo>
                    <a:pt x="1203" y="1632"/>
                  </a:lnTo>
                  <a:cubicBezTo>
                    <a:pt x="251" y="2286"/>
                    <a:pt x="1" y="3596"/>
                    <a:pt x="655" y="4560"/>
                  </a:cubicBezTo>
                  <a:lnTo>
                    <a:pt x="763" y="4715"/>
                  </a:lnTo>
                  <a:cubicBezTo>
                    <a:pt x="1163" y="5316"/>
                    <a:pt x="1827" y="5640"/>
                    <a:pt x="2502" y="5640"/>
                  </a:cubicBezTo>
                  <a:cubicBezTo>
                    <a:pt x="2909" y="5640"/>
                    <a:pt x="3321" y="5522"/>
                    <a:pt x="3680" y="5275"/>
                  </a:cubicBezTo>
                  <a:lnTo>
                    <a:pt x="6073" y="3644"/>
                  </a:lnTo>
                  <a:lnTo>
                    <a:pt x="3596" y="0"/>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005" name="Google Shape;8005;p76"/>
            <p:cNvSpPr/>
            <p:nvPr/>
          </p:nvSpPr>
          <p:spPr>
            <a:xfrm>
              <a:off x="7155950" y="4138825"/>
              <a:ext cx="151825" cy="141025"/>
            </a:xfrm>
            <a:custGeom>
              <a:avLst/>
              <a:gdLst/>
              <a:ahLst/>
              <a:cxnLst/>
              <a:rect l="l" t="t" r="r" b="b"/>
              <a:pathLst>
                <a:path w="6073" h="5641" extrusionOk="0">
                  <a:moveTo>
                    <a:pt x="3577" y="1"/>
                  </a:moveTo>
                  <a:cubicBezTo>
                    <a:pt x="3169" y="1"/>
                    <a:pt x="2757" y="119"/>
                    <a:pt x="2393" y="366"/>
                  </a:cubicBezTo>
                  <a:lnTo>
                    <a:pt x="0" y="1997"/>
                  </a:lnTo>
                  <a:lnTo>
                    <a:pt x="2477" y="5640"/>
                  </a:lnTo>
                  <a:lnTo>
                    <a:pt x="4870" y="4009"/>
                  </a:lnTo>
                  <a:cubicBezTo>
                    <a:pt x="5834" y="3354"/>
                    <a:pt x="6072" y="2045"/>
                    <a:pt x="5429" y="1092"/>
                  </a:cubicBezTo>
                  <a:lnTo>
                    <a:pt x="5322" y="926"/>
                  </a:lnTo>
                  <a:cubicBezTo>
                    <a:pt x="4914" y="325"/>
                    <a:pt x="4252" y="1"/>
                    <a:pt x="3577"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006" name="Google Shape;8006;p76"/>
            <p:cNvSpPr/>
            <p:nvPr/>
          </p:nvSpPr>
          <p:spPr>
            <a:xfrm>
              <a:off x="7008600" y="4488125"/>
              <a:ext cx="268225" cy="267150"/>
            </a:xfrm>
            <a:custGeom>
              <a:avLst/>
              <a:gdLst/>
              <a:ahLst/>
              <a:cxnLst/>
              <a:rect l="l" t="t" r="r" b="b"/>
              <a:pathLst>
                <a:path w="10729" h="10686" extrusionOk="0">
                  <a:moveTo>
                    <a:pt x="5017" y="0"/>
                  </a:moveTo>
                  <a:cubicBezTo>
                    <a:pt x="4831" y="0"/>
                    <a:pt x="4666" y="137"/>
                    <a:pt x="4644" y="324"/>
                  </a:cubicBezTo>
                  <a:lnTo>
                    <a:pt x="4192" y="3813"/>
                  </a:lnTo>
                  <a:lnTo>
                    <a:pt x="703" y="3348"/>
                  </a:lnTo>
                  <a:cubicBezTo>
                    <a:pt x="688" y="3347"/>
                    <a:pt x="673" y="3346"/>
                    <a:pt x="659" y="3346"/>
                  </a:cubicBezTo>
                  <a:cubicBezTo>
                    <a:pt x="474" y="3346"/>
                    <a:pt x="308" y="3482"/>
                    <a:pt x="286" y="3670"/>
                  </a:cubicBezTo>
                  <a:lnTo>
                    <a:pt x="24" y="5646"/>
                  </a:lnTo>
                  <a:cubicBezTo>
                    <a:pt x="1" y="5849"/>
                    <a:pt x="143" y="6027"/>
                    <a:pt x="346" y="6063"/>
                  </a:cubicBezTo>
                  <a:lnTo>
                    <a:pt x="3822" y="6527"/>
                  </a:lnTo>
                  <a:lnTo>
                    <a:pt x="3370" y="10004"/>
                  </a:lnTo>
                  <a:cubicBezTo>
                    <a:pt x="3334" y="10206"/>
                    <a:pt x="3477" y="10397"/>
                    <a:pt x="3692" y="10421"/>
                  </a:cubicBezTo>
                  <a:lnTo>
                    <a:pt x="5656" y="10683"/>
                  </a:lnTo>
                  <a:cubicBezTo>
                    <a:pt x="5671" y="10684"/>
                    <a:pt x="5686" y="10685"/>
                    <a:pt x="5700" y="10685"/>
                  </a:cubicBezTo>
                  <a:cubicBezTo>
                    <a:pt x="5885" y="10685"/>
                    <a:pt x="6051" y="10549"/>
                    <a:pt x="6073" y="10361"/>
                  </a:cubicBezTo>
                  <a:lnTo>
                    <a:pt x="6537" y="6885"/>
                  </a:lnTo>
                  <a:lnTo>
                    <a:pt x="10026" y="7337"/>
                  </a:lnTo>
                  <a:cubicBezTo>
                    <a:pt x="10040" y="7339"/>
                    <a:pt x="10055" y="7340"/>
                    <a:pt x="10070" y="7340"/>
                  </a:cubicBezTo>
                  <a:cubicBezTo>
                    <a:pt x="10253" y="7340"/>
                    <a:pt x="10409" y="7203"/>
                    <a:pt x="10442" y="7016"/>
                  </a:cubicBezTo>
                  <a:lnTo>
                    <a:pt x="10704" y="5039"/>
                  </a:lnTo>
                  <a:cubicBezTo>
                    <a:pt x="10728" y="4837"/>
                    <a:pt x="10585" y="4646"/>
                    <a:pt x="10383" y="4622"/>
                  </a:cubicBezTo>
                  <a:lnTo>
                    <a:pt x="6894" y="4170"/>
                  </a:lnTo>
                  <a:lnTo>
                    <a:pt x="7359" y="681"/>
                  </a:lnTo>
                  <a:cubicBezTo>
                    <a:pt x="7382" y="479"/>
                    <a:pt x="7240" y="300"/>
                    <a:pt x="7037" y="265"/>
                  </a:cubicBezTo>
                  <a:lnTo>
                    <a:pt x="5061" y="3"/>
                  </a:lnTo>
                  <a:cubicBezTo>
                    <a:pt x="5046" y="1"/>
                    <a:pt x="5031" y="0"/>
                    <a:pt x="5017"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007" name="Google Shape;8007;p76"/>
            <p:cNvSpPr/>
            <p:nvPr/>
          </p:nvSpPr>
          <p:spPr>
            <a:xfrm>
              <a:off x="5871550" y="921250"/>
              <a:ext cx="271200" cy="338025"/>
            </a:xfrm>
            <a:custGeom>
              <a:avLst/>
              <a:gdLst/>
              <a:ahLst/>
              <a:cxnLst/>
              <a:rect l="l" t="t" r="r" b="b"/>
              <a:pathLst>
                <a:path w="10848" h="13521" extrusionOk="0">
                  <a:moveTo>
                    <a:pt x="4147" y="435"/>
                  </a:moveTo>
                  <a:cubicBezTo>
                    <a:pt x="4435" y="435"/>
                    <a:pt x="4718" y="607"/>
                    <a:pt x="4775" y="994"/>
                  </a:cubicBezTo>
                  <a:cubicBezTo>
                    <a:pt x="4799" y="1196"/>
                    <a:pt x="4751" y="1387"/>
                    <a:pt x="4620" y="1541"/>
                  </a:cubicBezTo>
                  <a:lnTo>
                    <a:pt x="3835" y="1684"/>
                  </a:lnTo>
                  <a:cubicBezTo>
                    <a:pt x="3656" y="1589"/>
                    <a:pt x="3537" y="1422"/>
                    <a:pt x="3501" y="1232"/>
                  </a:cubicBezTo>
                  <a:cubicBezTo>
                    <a:pt x="3386" y="732"/>
                    <a:pt x="3770" y="435"/>
                    <a:pt x="4147" y="435"/>
                  </a:cubicBezTo>
                  <a:close/>
                  <a:moveTo>
                    <a:pt x="7843" y="2749"/>
                  </a:moveTo>
                  <a:cubicBezTo>
                    <a:pt x="8105" y="2749"/>
                    <a:pt x="8340" y="2930"/>
                    <a:pt x="8383" y="3208"/>
                  </a:cubicBezTo>
                  <a:lnTo>
                    <a:pt x="9776" y="10769"/>
                  </a:lnTo>
                  <a:cubicBezTo>
                    <a:pt x="9823" y="11066"/>
                    <a:pt x="9633" y="11352"/>
                    <a:pt x="9323" y="11400"/>
                  </a:cubicBezTo>
                  <a:lnTo>
                    <a:pt x="3061" y="12543"/>
                  </a:lnTo>
                  <a:cubicBezTo>
                    <a:pt x="3025" y="12550"/>
                    <a:pt x="2990" y="12553"/>
                    <a:pt x="2956" y="12553"/>
                  </a:cubicBezTo>
                  <a:cubicBezTo>
                    <a:pt x="2699" y="12553"/>
                    <a:pt x="2472" y="12365"/>
                    <a:pt x="2430" y="12102"/>
                  </a:cubicBezTo>
                  <a:lnTo>
                    <a:pt x="1048" y="4530"/>
                  </a:lnTo>
                  <a:cubicBezTo>
                    <a:pt x="989" y="4232"/>
                    <a:pt x="1191" y="3946"/>
                    <a:pt x="1489" y="3899"/>
                  </a:cubicBezTo>
                  <a:lnTo>
                    <a:pt x="2239" y="3768"/>
                  </a:lnTo>
                  <a:cubicBezTo>
                    <a:pt x="2270" y="3977"/>
                    <a:pt x="2449" y="4122"/>
                    <a:pt x="2653" y="4122"/>
                  </a:cubicBezTo>
                  <a:cubicBezTo>
                    <a:pt x="2681" y="4122"/>
                    <a:pt x="2710" y="4119"/>
                    <a:pt x="2739" y="4113"/>
                  </a:cubicBezTo>
                  <a:lnTo>
                    <a:pt x="6656" y="3399"/>
                  </a:lnTo>
                  <a:cubicBezTo>
                    <a:pt x="6894" y="3363"/>
                    <a:pt x="7049" y="3125"/>
                    <a:pt x="7002" y="2899"/>
                  </a:cubicBezTo>
                  <a:lnTo>
                    <a:pt x="7752" y="2756"/>
                  </a:lnTo>
                  <a:cubicBezTo>
                    <a:pt x="7782" y="2751"/>
                    <a:pt x="7813" y="2749"/>
                    <a:pt x="7843" y="2749"/>
                  </a:cubicBezTo>
                  <a:close/>
                  <a:moveTo>
                    <a:pt x="4125" y="0"/>
                  </a:moveTo>
                  <a:cubicBezTo>
                    <a:pt x="4061" y="0"/>
                    <a:pt x="3995" y="6"/>
                    <a:pt x="3930" y="17"/>
                  </a:cubicBezTo>
                  <a:cubicBezTo>
                    <a:pt x="3334" y="136"/>
                    <a:pt x="2942" y="708"/>
                    <a:pt x="3061" y="1303"/>
                  </a:cubicBezTo>
                  <a:cubicBezTo>
                    <a:pt x="3096" y="1482"/>
                    <a:pt x="3168" y="1649"/>
                    <a:pt x="3275" y="1779"/>
                  </a:cubicBezTo>
                  <a:lnTo>
                    <a:pt x="2501" y="1922"/>
                  </a:lnTo>
                  <a:cubicBezTo>
                    <a:pt x="2191" y="1982"/>
                    <a:pt x="1977" y="2291"/>
                    <a:pt x="2037" y="2613"/>
                  </a:cubicBezTo>
                  <a:lnTo>
                    <a:pt x="2084" y="2887"/>
                  </a:lnTo>
                  <a:lnTo>
                    <a:pt x="798" y="3125"/>
                  </a:lnTo>
                  <a:cubicBezTo>
                    <a:pt x="310" y="3208"/>
                    <a:pt x="1" y="3673"/>
                    <a:pt x="84" y="4149"/>
                  </a:cubicBezTo>
                  <a:lnTo>
                    <a:pt x="1656" y="12781"/>
                  </a:lnTo>
                  <a:cubicBezTo>
                    <a:pt x="1730" y="13217"/>
                    <a:pt x="2118" y="13520"/>
                    <a:pt x="2540" y="13520"/>
                  </a:cubicBezTo>
                  <a:cubicBezTo>
                    <a:pt x="2590" y="13520"/>
                    <a:pt x="2641" y="13516"/>
                    <a:pt x="2692" y="13507"/>
                  </a:cubicBezTo>
                  <a:lnTo>
                    <a:pt x="10038" y="12162"/>
                  </a:lnTo>
                  <a:cubicBezTo>
                    <a:pt x="10526" y="12066"/>
                    <a:pt x="10847" y="11602"/>
                    <a:pt x="10752" y="11126"/>
                  </a:cubicBezTo>
                  <a:lnTo>
                    <a:pt x="9169" y="2506"/>
                  </a:lnTo>
                  <a:cubicBezTo>
                    <a:pt x="9094" y="2069"/>
                    <a:pt x="8715" y="1766"/>
                    <a:pt x="8287" y="1766"/>
                  </a:cubicBezTo>
                  <a:cubicBezTo>
                    <a:pt x="8236" y="1766"/>
                    <a:pt x="8185" y="1771"/>
                    <a:pt x="8133" y="1779"/>
                  </a:cubicBezTo>
                  <a:lnTo>
                    <a:pt x="6847" y="2018"/>
                  </a:lnTo>
                  <a:lnTo>
                    <a:pt x="6799" y="1744"/>
                  </a:lnTo>
                  <a:cubicBezTo>
                    <a:pt x="6746" y="1458"/>
                    <a:pt x="6506" y="1258"/>
                    <a:pt x="6228" y="1258"/>
                  </a:cubicBezTo>
                  <a:cubicBezTo>
                    <a:pt x="6193" y="1258"/>
                    <a:pt x="6157" y="1261"/>
                    <a:pt x="6121" y="1268"/>
                  </a:cubicBezTo>
                  <a:lnTo>
                    <a:pt x="5168" y="1434"/>
                  </a:lnTo>
                  <a:cubicBezTo>
                    <a:pt x="5228" y="1268"/>
                    <a:pt x="5239" y="1089"/>
                    <a:pt x="5204" y="922"/>
                  </a:cubicBezTo>
                  <a:cubicBezTo>
                    <a:pt x="5119" y="381"/>
                    <a:pt x="4655" y="0"/>
                    <a:pt x="4125"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008" name="Google Shape;8008;p76"/>
            <p:cNvSpPr/>
            <p:nvPr/>
          </p:nvSpPr>
          <p:spPr>
            <a:xfrm>
              <a:off x="5919475" y="1043050"/>
              <a:ext cx="46550" cy="38675"/>
            </a:xfrm>
            <a:custGeom>
              <a:avLst/>
              <a:gdLst/>
              <a:ahLst/>
              <a:cxnLst/>
              <a:rect l="l" t="t" r="r" b="b"/>
              <a:pathLst>
                <a:path w="1862" h="1547" extrusionOk="0">
                  <a:moveTo>
                    <a:pt x="1015" y="1"/>
                  </a:moveTo>
                  <a:cubicBezTo>
                    <a:pt x="967" y="1"/>
                    <a:pt x="919" y="5"/>
                    <a:pt x="870" y="15"/>
                  </a:cubicBezTo>
                  <a:cubicBezTo>
                    <a:pt x="191" y="134"/>
                    <a:pt x="1" y="1015"/>
                    <a:pt x="572" y="1408"/>
                  </a:cubicBezTo>
                  <a:cubicBezTo>
                    <a:pt x="709" y="1504"/>
                    <a:pt x="858" y="1547"/>
                    <a:pt x="1002" y="1547"/>
                  </a:cubicBezTo>
                  <a:cubicBezTo>
                    <a:pt x="1451" y="1547"/>
                    <a:pt x="1862" y="1138"/>
                    <a:pt x="1763" y="634"/>
                  </a:cubicBezTo>
                  <a:cubicBezTo>
                    <a:pt x="1700" y="266"/>
                    <a:pt x="1377" y="1"/>
                    <a:pt x="1015"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009" name="Google Shape;8009;p76"/>
            <p:cNvSpPr/>
            <p:nvPr/>
          </p:nvSpPr>
          <p:spPr>
            <a:xfrm>
              <a:off x="5972325" y="1031775"/>
              <a:ext cx="96500" cy="33875"/>
            </a:xfrm>
            <a:custGeom>
              <a:avLst/>
              <a:gdLst/>
              <a:ahLst/>
              <a:cxnLst/>
              <a:rect l="l" t="t" r="r" b="b"/>
              <a:pathLst>
                <a:path w="3860" h="1355" extrusionOk="0">
                  <a:moveTo>
                    <a:pt x="3263" y="1"/>
                  </a:moveTo>
                  <a:cubicBezTo>
                    <a:pt x="3227" y="1"/>
                    <a:pt x="3189" y="5"/>
                    <a:pt x="3149" y="14"/>
                  </a:cubicBezTo>
                  <a:lnTo>
                    <a:pt x="3137" y="14"/>
                  </a:lnTo>
                  <a:lnTo>
                    <a:pt x="554" y="490"/>
                  </a:lnTo>
                  <a:cubicBezTo>
                    <a:pt x="1" y="580"/>
                    <a:pt x="121" y="1354"/>
                    <a:pt x="622" y="1354"/>
                  </a:cubicBezTo>
                  <a:cubicBezTo>
                    <a:pt x="650" y="1354"/>
                    <a:pt x="678" y="1352"/>
                    <a:pt x="708" y="1347"/>
                  </a:cubicBezTo>
                  <a:lnTo>
                    <a:pt x="3304" y="871"/>
                  </a:lnTo>
                  <a:cubicBezTo>
                    <a:pt x="3859" y="793"/>
                    <a:pt x="3762" y="1"/>
                    <a:pt x="326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010" name="Google Shape;8010;p76"/>
            <p:cNvSpPr/>
            <p:nvPr/>
          </p:nvSpPr>
          <p:spPr>
            <a:xfrm>
              <a:off x="5929300" y="1097000"/>
              <a:ext cx="46550" cy="38650"/>
            </a:xfrm>
            <a:custGeom>
              <a:avLst/>
              <a:gdLst/>
              <a:ahLst/>
              <a:cxnLst/>
              <a:rect l="l" t="t" r="r" b="b"/>
              <a:pathLst>
                <a:path w="1862" h="1546" extrusionOk="0">
                  <a:moveTo>
                    <a:pt x="1002" y="1"/>
                  </a:moveTo>
                  <a:cubicBezTo>
                    <a:pt x="959" y="1"/>
                    <a:pt x="914" y="4"/>
                    <a:pt x="870" y="12"/>
                  </a:cubicBezTo>
                  <a:cubicBezTo>
                    <a:pt x="191" y="131"/>
                    <a:pt x="1" y="1012"/>
                    <a:pt x="560" y="1405"/>
                  </a:cubicBezTo>
                  <a:cubicBezTo>
                    <a:pt x="701" y="1502"/>
                    <a:pt x="854" y="1545"/>
                    <a:pt x="1002" y="1545"/>
                  </a:cubicBezTo>
                  <a:cubicBezTo>
                    <a:pt x="1453" y="1545"/>
                    <a:pt x="1861" y="1142"/>
                    <a:pt x="1763" y="631"/>
                  </a:cubicBezTo>
                  <a:cubicBezTo>
                    <a:pt x="1699" y="259"/>
                    <a:pt x="1369"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011" name="Google Shape;8011;p76"/>
            <p:cNvSpPr/>
            <p:nvPr/>
          </p:nvSpPr>
          <p:spPr>
            <a:xfrm>
              <a:off x="5983175" y="1085650"/>
              <a:ext cx="94100" cy="33725"/>
            </a:xfrm>
            <a:custGeom>
              <a:avLst/>
              <a:gdLst/>
              <a:ahLst/>
              <a:cxnLst/>
              <a:rect l="l" t="t" r="r" b="b"/>
              <a:pathLst>
                <a:path w="3764" h="1349" extrusionOk="0">
                  <a:moveTo>
                    <a:pt x="3143" y="0"/>
                  </a:moveTo>
                  <a:cubicBezTo>
                    <a:pt x="3132" y="0"/>
                    <a:pt x="3120" y="1"/>
                    <a:pt x="3108" y="2"/>
                  </a:cubicBezTo>
                  <a:lnTo>
                    <a:pt x="3096" y="2"/>
                  </a:lnTo>
                  <a:lnTo>
                    <a:pt x="501" y="478"/>
                  </a:lnTo>
                  <a:cubicBezTo>
                    <a:pt x="0" y="618"/>
                    <a:pt x="125" y="1348"/>
                    <a:pt x="631" y="1348"/>
                  </a:cubicBezTo>
                  <a:cubicBezTo>
                    <a:pt x="643" y="1348"/>
                    <a:pt x="655" y="1348"/>
                    <a:pt x="667" y="1347"/>
                  </a:cubicBezTo>
                  <a:lnTo>
                    <a:pt x="3263" y="871"/>
                  </a:lnTo>
                  <a:cubicBezTo>
                    <a:pt x="3763" y="731"/>
                    <a:pt x="3638" y="0"/>
                    <a:pt x="3143"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012" name="Google Shape;8012;p76"/>
            <p:cNvSpPr/>
            <p:nvPr/>
          </p:nvSpPr>
          <p:spPr>
            <a:xfrm>
              <a:off x="5939725" y="1154450"/>
              <a:ext cx="46625" cy="38900"/>
            </a:xfrm>
            <a:custGeom>
              <a:avLst/>
              <a:gdLst/>
              <a:ahLst/>
              <a:cxnLst/>
              <a:rect l="l" t="t" r="r" b="b"/>
              <a:pathLst>
                <a:path w="1865" h="1556" extrusionOk="0">
                  <a:moveTo>
                    <a:pt x="1013" y="1"/>
                  </a:moveTo>
                  <a:cubicBezTo>
                    <a:pt x="970" y="1"/>
                    <a:pt x="926" y="4"/>
                    <a:pt x="881" y="12"/>
                  </a:cubicBezTo>
                  <a:cubicBezTo>
                    <a:pt x="203" y="131"/>
                    <a:pt x="0" y="1012"/>
                    <a:pt x="572" y="1417"/>
                  </a:cubicBezTo>
                  <a:cubicBezTo>
                    <a:pt x="711" y="1513"/>
                    <a:pt x="862" y="1556"/>
                    <a:pt x="1007" y="1556"/>
                  </a:cubicBezTo>
                  <a:cubicBezTo>
                    <a:pt x="1458" y="1556"/>
                    <a:pt x="1864" y="1147"/>
                    <a:pt x="1774" y="643"/>
                  </a:cubicBezTo>
                  <a:cubicBezTo>
                    <a:pt x="1700" y="260"/>
                    <a:pt x="1378" y="1"/>
                    <a:pt x="101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013" name="Google Shape;8013;p76"/>
            <p:cNvSpPr/>
            <p:nvPr/>
          </p:nvSpPr>
          <p:spPr>
            <a:xfrm>
              <a:off x="5993175" y="1143050"/>
              <a:ext cx="94925" cy="34125"/>
            </a:xfrm>
            <a:custGeom>
              <a:avLst/>
              <a:gdLst/>
              <a:ahLst/>
              <a:cxnLst/>
              <a:rect l="l" t="t" r="r" b="b"/>
              <a:pathLst>
                <a:path w="3797" h="1365" extrusionOk="0">
                  <a:moveTo>
                    <a:pt x="3182" y="0"/>
                  </a:moveTo>
                  <a:cubicBezTo>
                    <a:pt x="3164" y="0"/>
                    <a:pt x="3144" y="1"/>
                    <a:pt x="3125" y="4"/>
                  </a:cubicBezTo>
                  <a:lnTo>
                    <a:pt x="529" y="480"/>
                  </a:lnTo>
                  <a:cubicBezTo>
                    <a:pt x="1" y="606"/>
                    <a:pt x="126" y="1364"/>
                    <a:pt x="627" y="1364"/>
                  </a:cubicBezTo>
                  <a:cubicBezTo>
                    <a:pt x="646" y="1364"/>
                    <a:pt x="665" y="1363"/>
                    <a:pt x="684" y="1361"/>
                  </a:cubicBezTo>
                  <a:lnTo>
                    <a:pt x="3280" y="885"/>
                  </a:lnTo>
                  <a:cubicBezTo>
                    <a:pt x="3796" y="747"/>
                    <a:pt x="3682" y="0"/>
                    <a:pt x="318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014" name="Google Shape;8014;p76"/>
            <p:cNvSpPr/>
            <p:nvPr/>
          </p:nvSpPr>
          <p:spPr>
            <a:xfrm>
              <a:off x="5895375" y="1393750"/>
              <a:ext cx="194100" cy="174150"/>
            </a:xfrm>
            <a:custGeom>
              <a:avLst/>
              <a:gdLst/>
              <a:ahLst/>
              <a:cxnLst/>
              <a:rect l="l" t="t" r="r" b="b"/>
              <a:pathLst>
                <a:path w="7764" h="6966" extrusionOk="0">
                  <a:moveTo>
                    <a:pt x="3934" y="1"/>
                  </a:moveTo>
                  <a:cubicBezTo>
                    <a:pt x="2900" y="1"/>
                    <a:pt x="1883" y="469"/>
                    <a:pt x="1215" y="1346"/>
                  </a:cubicBezTo>
                  <a:lnTo>
                    <a:pt x="6953" y="4977"/>
                  </a:lnTo>
                  <a:cubicBezTo>
                    <a:pt x="7763" y="3406"/>
                    <a:pt x="7251" y="1477"/>
                    <a:pt x="5751" y="525"/>
                  </a:cubicBezTo>
                  <a:cubicBezTo>
                    <a:pt x="5187" y="171"/>
                    <a:pt x="4557" y="1"/>
                    <a:pt x="3934" y="1"/>
                  </a:cubicBezTo>
                  <a:close/>
                  <a:moveTo>
                    <a:pt x="810" y="2001"/>
                  </a:moveTo>
                  <a:lnTo>
                    <a:pt x="810" y="2001"/>
                  </a:lnTo>
                  <a:cubicBezTo>
                    <a:pt x="0" y="3561"/>
                    <a:pt x="524" y="5489"/>
                    <a:pt x="2012" y="6442"/>
                  </a:cubicBezTo>
                  <a:cubicBezTo>
                    <a:pt x="2576" y="6796"/>
                    <a:pt x="3206" y="6966"/>
                    <a:pt x="3829" y="6966"/>
                  </a:cubicBezTo>
                  <a:cubicBezTo>
                    <a:pt x="4864" y="6966"/>
                    <a:pt x="5880" y="6497"/>
                    <a:pt x="6549" y="5620"/>
                  </a:cubicBezTo>
                  <a:lnTo>
                    <a:pt x="810" y="200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015" name="Google Shape;8015;p76"/>
            <p:cNvSpPr/>
            <p:nvPr/>
          </p:nvSpPr>
          <p:spPr>
            <a:xfrm>
              <a:off x="6259100" y="1020500"/>
              <a:ext cx="151825" cy="141000"/>
            </a:xfrm>
            <a:custGeom>
              <a:avLst/>
              <a:gdLst/>
              <a:ahLst/>
              <a:cxnLst/>
              <a:rect l="l" t="t" r="r" b="b"/>
              <a:pathLst>
                <a:path w="6073" h="5640" extrusionOk="0">
                  <a:moveTo>
                    <a:pt x="3596" y="0"/>
                  </a:moveTo>
                  <a:lnTo>
                    <a:pt x="1203" y="1631"/>
                  </a:lnTo>
                  <a:cubicBezTo>
                    <a:pt x="251" y="2286"/>
                    <a:pt x="1" y="3596"/>
                    <a:pt x="655" y="4560"/>
                  </a:cubicBezTo>
                  <a:lnTo>
                    <a:pt x="763" y="4715"/>
                  </a:lnTo>
                  <a:cubicBezTo>
                    <a:pt x="1171" y="5316"/>
                    <a:pt x="1833" y="5640"/>
                    <a:pt x="2508" y="5640"/>
                  </a:cubicBezTo>
                  <a:cubicBezTo>
                    <a:pt x="2916" y="5640"/>
                    <a:pt x="3328" y="5521"/>
                    <a:pt x="3692" y="5275"/>
                  </a:cubicBezTo>
                  <a:lnTo>
                    <a:pt x="6073" y="3644"/>
                  </a:lnTo>
                  <a:lnTo>
                    <a:pt x="3596" y="0"/>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016" name="Google Shape;8016;p76"/>
            <p:cNvSpPr/>
            <p:nvPr/>
          </p:nvSpPr>
          <p:spPr>
            <a:xfrm>
              <a:off x="6361800" y="962250"/>
              <a:ext cx="152125" cy="141025"/>
            </a:xfrm>
            <a:custGeom>
              <a:avLst/>
              <a:gdLst/>
              <a:ahLst/>
              <a:cxnLst/>
              <a:rect l="l" t="t" r="r" b="b"/>
              <a:pathLst>
                <a:path w="6085" h="5641" extrusionOk="0">
                  <a:moveTo>
                    <a:pt x="3568" y="1"/>
                  </a:moveTo>
                  <a:cubicBezTo>
                    <a:pt x="3162" y="1"/>
                    <a:pt x="2752" y="119"/>
                    <a:pt x="2393" y="366"/>
                  </a:cubicBezTo>
                  <a:lnTo>
                    <a:pt x="0" y="1997"/>
                  </a:lnTo>
                  <a:lnTo>
                    <a:pt x="2477" y="5640"/>
                  </a:lnTo>
                  <a:lnTo>
                    <a:pt x="4870" y="4009"/>
                  </a:lnTo>
                  <a:cubicBezTo>
                    <a:pt x="5834" y="3354"/>
                    <a:pt x="6084" y="2044"/>
                    <a:pt x="5430" y="1080"/>
                  </a:cubicBezTo>
                  <a:lnTo>
                    <a:pt x="5310" y="925"/>
                  </a:lnTo>
                  <a:cubicBezTo>
                    <a:pt x="4902" y="324"/>
                    <a:pt x="4240" y="1"/>
                    <a:pt x="356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017" name="Google Shape;8017;p76"/>
            <p:cNvSpPr/>
            <p:nvPr/>
          </p:nvSpPr>
          <p:spPr>
            <a:xfrm>
              <a:off x="6214450" y="1311750"/>
              <a:ext cx="268225" cy="266650"/>
            </a:xfrm>
            <a:custGeom>
              <a:avLst/>
              <a:gdLst/>
              <a:ahLst/>
              <a:cxnLst/>
              <a:rect l="l" t="t" r="r" b="b"/>
              <a:pathLst>
                <a:path w="10729" h="10666" extrusionOk="0">
                  <a:moveTo>
                    <a:pt x="4999" y="1"/>
                  </a:moveTo>
                  <a:cubicBezTo>
                    <a:pt x="4821" y="1"/>
                    <a:pt x="4665" y="136"/>
                    <a:pt x="4644" y="328"/>
                  </a:cubicBezTo>
                  <a:lnTo>
                    <a:pt x="4180" y="3805"/>
                  </a:lnTo>
                  <a:lnTo>
                    <a:pt x="715" y="3340"/>
                  </a:lnTo>
                  <a:cubicBezTo>
                    <a:pt x="693" y="3336"/>
                    <a:pt x="671" y="3335"/>
                    <a:pt x="650" y="3335"/>
                  </a:cubicBezTo>
                  <a:cubicBezTo>
                    <a:pt x="465" y="3335"/>
                    <a:pt x="318" y="3469"/>
                    <a:pt x="286" y="3662"/>
                  </a:cubicBezTo>
                  <a:lnTo>
                    <a:pt x="36" y="5626"/>
                  </a:lnTo>
                  <a:cubicBezTo>
                    <a:pt x="1" y="5829"/>
                    <a:pt x="144" y="6019"/>
                    <a:pt x="358" y="6043"/>
                  </a:cubicBezTo>
                  <a:lnTo>
                    <a:pt x="346" y="6043"/>
                  </a:lnTo>
                  <a:lnTo>
                    <a:pt x="3823" y="6507"/>
                  </a:lnTo>
                  <a:lnTo>
                    <a:pt x="3370" y="9984"/>
                  </a:lnTo>
                  <a:cubicBezTo>
                    <a:pt x="3334" y="10186"/>
                    <a:pt x="3477" y="10377"/>
                    <a:pt x="3692" y="10401"/>
                  </a:cubicBezTo>
                  <a:lnTo>
                    <a:pt x="5656" y="10663"/>
                  </a:lnTo>
                  <a:cubicBezTo>
                    <a:pt x="5671" y="10664"/>
                    <a:pt x="5686" y="10665"/>
                    <a:pt x="5700" y="10665"/>
                  </a:cubicBezTo>
                  <a:cubicBezTo>
                    <a:pt x="5886" y="10665"/>
                    <a:pt x="6051" y="10529"/>
                    <a:pt x="6073" y="10341"/>
                  </a:cubicBezTo>
                  <a:lnTo>
                    <a:pt x="6537" y="6864"/>
                  </a:lnTo>
                  <a:lnTo>
                    <a:pt x="10014" y="7329"/>
                  </a:lnTo>
                  <a:cubicBezTo>
                    <a:pt x="10029" y="7331"/>
                    <a:pt x="10043" y="7331"/>
                    <a:pt x="10058" y="7331"/>
                  </a:cubicBezTo>
                  <a:cubicBezTo>
                    <a:pt x="10243" y="7331"/>
                    <a:pt x="10408" y="7195"/>
                    <a:pt x="10431" y="7007"/>
                  </a:cubicBezTo>
                  <a:lnTo>
                    <a:pt x="10693" y="5031"/>
                  </a:lnTo>
                  <a:cubicBezTo>
                    <a:pt x="10728" y="4828"/>
                    <a:pt x="10573" y="4638"/>
                    <a:pt x="10371" y="4614"/>
                  </a:cubicBezTo>
                  <a:lnTo>
                    <a:pt x="6894" y="4150"/>
                  </a:lnTo>
                  <a:lnTo>
                    <a:pt x="7359" y="673"/>
                  </a:lnTo>
                  <a:cubicBezTo>
                    <a:pt x="7383" y="471"/>
                    <a:pt x="7240" y="280"/>
                    <a:pt x="7037" y="256"/>
                  </a:cubicBezTo>
                  <a:lnTo>
                    <a:pt x="5061" y="6"/>
                  </a:lnTo>
                  <a:cubicBezTo>
                    <a:pt x="5040" y="3"/>
                    <a:pt x="5019" y="1"/>
                    <a:pt x="4999"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018" name="Google Shape;8018;p76"/>
            <p:cNvSpPr/>
            <p:nvPr/>
          </p:nvSpPr>
          <p:spPr>
            <a:xfrm>
              <a:off x="5871250" y="1715600"/>
              <a:ext cx="271500" cy="338100"/>
            </a:xfrm>
            <a:custGeom>
              <a:avLst/>
              <a:gdLst/>
              <a:ahLst/>
              <a:cxnLst/>
              <a:rect l="l" t="t" r="r" b="b"/>
              <a:pathLst>
                <a:path w="10860" h="13524" extrusionOk="0">
                  <a:moveTo>
                    <a:pt x="4155" y="429"/>
                  </a:moveTo>
                  <a:cubicBezTo>
                    <a:pt x="4444" y="429"/>
                    <a:pt x="4730" y="604"/>
                    <a:pt x="4787" y="997"/>
                  </a:cubicBezTo>
                  <a:cubicBezTo>
                    <a:pt x="4811" y="1188"/>
                    <a:pt x="4763" y="1390"/>
                    <a:pt x="4632" y="1533"/>
                  </a:cubicBezTo>
                  <a:lnTo>
                    <a:pt x="3847" y="1688"/>
                  </a:lnTo>
                  <a:cubicBezTo>
                    <a:pt x="3668" y="1593"/>
                    <a:pt x="3549" y="1426"/>
                    <a:pt x="3513" y="1224"/>
                  </a:cubicBezTo>
                  <a:cubicBezTo>
                    <a:pt x="3399" y="725"/>
                    <a:pt x="3779" y="429"/>
                    <a:pt x="4155" y="429"/>
                  </a:cubicBezTo>
                  <a:close/>
                  <a:moveTo>
                    <a:pt x="7868" y="2749"/>
                  </a:moveTo>
                  <a:cubicBezTo>
                    <a:pt x="8126" y="2749"/>
                    <a:pt x="8354" y="2938"/>
                    <a:pt x="8407" y="3200"/>
                  </a:cubicBezTo>
                  <a:lnTo>
                    <a:pt x="9788" y="10761"/>
                  </a:lnTo>
                  <a:cubicBezTo>
                    <a:pt x="9835" y="11058"/>
                    <a:pt x="9645" y="11344"/>
                    <a:pt x="9335" y="11392"/>
                  </a:cubicBezTo>
                  <a:lnTo>
                    <a:pt x="3073" y="12535"/>
                  </a:lnTo>
                  <a:cubicBezTo>
                    <a:pt x="3037" y="12542"/>
                    <a:pt x="3002" y="12545"/>
                    <a:pt x="2968" y="12545"/>
                  </a:cubicBezTo>
                  <a:cubicBezTo>
                    <a:pt x="2711" y="12545"/>
                    <a:pt x="2484" y="12357"/>
                    <a:pt x="2442" y="12094"/>
                  </a:cubicBezTo>
                  <a:lnTo>
                    <a:pt x="1060" y="4534"/>
                  </a:lnTo>
                  <a:cubicBezTo>
                    <a:pt x="1013" y="4236"/>
                    <a:pt x="1215" y="3950"/>
                    <a:pt x="1513" y="3903"/>
                  </a:cubicBezTo>
                  <a:lnTo>
                    <a:pt x="2251" y="3760"/>
                  </a:lnTo>
                  <a:cubicBezTo>
                    <a:pt x="2294" y="3975"/>
                    <a:pt x="2483" y="4122"/>
                    <a:pt x="2695" y="4122"/>
                  </a:cubicBezTo>
                  <a:cubicBezTo>
                    <a:pt x="2717" y="4122"/>
                    <a:pt x="2740" y="4120"/>
                    <a:pt x="2763" y="4117"/>
                  </a:cubicBezTo>
                  <a:lnTo>
                    <a:pt x="6680" y="3402"/>
                  </a:lnTo>
                  <a:cubicBezTo>
                    <a:pt x="6906" y="3355"/>
                    <a:pt x="7073" y="3129"/>
                    <a:pt x="7025" y="2890"/>
                  </a:cubicBezTo>
                  <a:lnTo>
                    <a:pt x="7764" y="2760"/>
                  </a:lnTo>
                  <a:cubicBezTo>
                    <a:pt x="7799" y="2752"/>
                    <a:pt x="7834" y="2749"/>
                    <a:pt x="7868" y="2749"/>
                  </a:cubicBezTo>
                  <a:close/>
                  <a:moveTo>
                    <a:pt x="4154" y="0"/>
                  </a:moveTo>
                  <a:cubicBezTo>
                    <a:pt x="4084" y="0"/>
                    <a:pt x="4013" y="7"/>
                    <a:pt x="3942" y="21"/>
                  </a:cubicBezTo>
                  <a:cubicBezTo>
                    <a:pt x="3346" y="128"/>
                    <a:pt x="2954" y="700"/>
                    <a:pt x="3073" y="1307"/>
                  </a:cubicBezTo>
                  <a:cubicBezTo>
                    <a:pt x="3108" y="1474"/>
                    <a:pt x="3180" y="1640"/>
                    <a:pt x="3287" y="1783"/>
                  </a:cubicBezTo>
                  <a:lnTo>
                    <a:pt x="2513" y="1926"/>
                  </a:lnTo>
                  <a:cubicBezTo>
                    <a:pt x="2203" y="1986"/>
                    <a:pt x="1989" y="2295"/>
                    <a:pt x="2049" y="2617"/>
                  </a:cubicBezTo>
                  <a:lnTo>
                    <a:pt x="2096" y="2890"/>
                  </a:lnTo>
                  <a:lnTo>
                    <a:pt x="810" y="3129"/>
                  </a:lnTo>
                  <a:cubicBezTo>
                    <a:pt x="322" y="3212"/>
                    <a:pt x="1" y="3676"/>
                    <a:pt x="96" y="4164"/>
                  </a:cubicBezTo>
                  <a:lnTo>
                    <a:pt x="1668" y="12785"/>
                  </a:lnTo>
                  <a:cubicBezTo>
                    <a:pt x="1742" y="13221"/>
                    <a:pt x="2130" y="13524"/>
                    <a:pt x="2552" y="13524"/>
                  </a:cubicBezTo>
                  <a:cubicBezTo>
                    <a:pt x="2602" y="13524"/>
                    <a:pt x="2653" y="13520"/>
                    <a:pt x="2704" y="13511"/>
                  </a:cubicBezTo>
                  <a:lnTo>
                    <a:pt x="10050" y="12165"/>
                  </a:lnTo>
                  <a:cubicBezTo>
                    <a:pt x="10538" y="12082"/>
                    <a:pt x="10859" y="11618"/>
                    <a:pt x="10764" y="11130"/>
                  </a:cubicBezTo>
                  <a:lnTo>
                    <a:pt x="9192" y="2498"/>
                  </a:lnTo>
                  <a:cubicBezTo>
                    <a:pt x="9108" y="2067"/>
                    <a:pt x="8738" y="1766"/>
                    <a:pt x="8317" y="1766"/>
                  </a:cubicBezTo>
                  <a:cubicBezTo>
                    <a:pt x="8260" y="1766"/>
                    <a:pt x="8203" y="1772"/>
                    <a:pt x="8145" y="1783"/>
                  </a:cubicBezTo>
                  <a:lnTo>
                    <a:pt x="6859" y="2009"/>
                  </a:lnTo>
                  <a:lnTo>
                    <a:pt x="6811" y="1736"/>
                  </a:lnTo>
                  <a:cubicBezTo>
                    <a:pt x="6757" y="1446"/>
                    <a:pt x="6500" y="1252"/>
                    <a:pt x="6223" y="1252"/>
                  </a:cubicBezTo>
                  <a:cubicBezTo>
                    <a:pt x="6193" y="1252"/>
                    <a:pt x="6163" y="1255"/>
                    <a:pt x="6133" y="1259"/>
                  </a:cubicBezTo>
                  <a:lnTo>
                    <a:pt x="5180" y="1438"/>
                  </a:lnTo>
                  <a:cubicBezTo>
                    <a:pt x="5240" y="1259"/>
                    <a:pt x="5251" y="1081"/>
                    <a:pt x="5216" y="914"/>
                  </a:cubicBezTo>
                  <a:cubicBezTo>
                    <a:pt x="5132" y="378"/>
                    <a:pt x="4677" y="0"/>
                    <a:pt x="4154"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019" name="Google Shape;8019;p76"/>
            <p:cNvSpPr/>
            <p:nvPr/>
          </p:nvSpPr>
          <p:spPr>
            <a:xfrm>
              <a:off x="5919475" y="1837275"/>
              <a:ext cx="46550" cy="38650"/>
            </a:xfrm>
            <a:custGeom>
              <a:avLst/>
              <a:gdLst/>
              <a:ahLst/>
              <a:cxnLst/>
              <a:rect l="l" t="t" r="r" b="b"/>
              <a:pathLst>
                <a:path w="1862" h="1546" extrusionOk="0">
                  <a:moveTo>
                    <a:pt x="1002" y="1"/>
                  </a:moveTo>
                  <a:cubicBezTo>
                    <a:pt x="959" y="1"/>
                    <a:pt x="914" y="4"/>
                    <a:pt x="870" y="12"/>
                  </a:cubicBezTo>
                  <a:cubicBezTo>
                    <a:pt x="191" y="131"/>
                    <a:pt x="1" y="1012"/>
                    <a:pt x="572" y="1405"/>
                  </a:cubicBezTo>
                  <a:cubicBezTo>
                    <a:pt x="710" y="1502"/>
                    <a:pt x="861" y="1545"/>
                    <a:pt x="1007" y="1545"/>
                  </a:cubicBezTo>
                  <a:cubicBezTo>
                    <a:pt x="1453" y="1545"/>
                    <a:pt x="1861" y="1142"/>
                    <a:pt x="1763" y="631"/>
                  </a:cubicBezTo>
                  <a:cubicBezTo>
                    <a:pt x="1699" y="259"/>
                    <a:pt x="1369"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020" name="Google Shape;8020;p76"/>
            <p:cNvSpPr/>
            <p:nvPr/>
          </p:nvSpPr>
          <p:spPr>
            <a:xfrm>
              <a:off x="5972000" y="1825875"/>
              <a:ext cx="97325" cy="34050"/>
            </a:xfrm>
            <a:custGeom>
              <a:avLst/>
              <a:gdLst/>
              <a:ahLst/>
              <a:cxnLst/>
              <a:rect l="l" t="t" r="r" b="b"/>
              <a:pathLst>
                <a:path w="3893" h="1362" extrusionOk="0">
                  <a:moveTo>
                    <a:pt x="3284" y="1"/>
                  </a:moveTo>
                  <a:cubicBezTo>
                    <a:pt x="3246" y="1"/>
                    <a:pt x="3205" y="5"/>
                    <a:pt x="3162" y="15"/>
                  </a:cubicBezTo>
                  <a:lnTo>
                    <a:pt x="3150" y="15"/>
                  </a:lnTo>
                  <a:lnTo>
                    <a:pt x="567" y="492"/>
                  </a:lnTo>
                  <a:cubicBezTo>
                    <a:pt x="0" y="569"/>
                    <a:pt x="107" y="1362"/>
                    <a:pt x="607" y="1362"/>
                  </a:cubicBezTo>
                  <a:cubicBezTo>
                    <a:pt x="643" y="1362"/>
                    <a:pt x="681" y="1358"/>
                    <a:pt x="721" y="1349"/>
                  </a:cubicBezTo>
                  <a:lnTo>
                    <a:pt x="3317" y="873"/>
                  </a:lnTo>
                  <a:cubicBezTo>
                    <a:pt x="3892" y="817"/>
                    <a:pt x="3789" y="1"/>
                    <a:pt x="328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021" name="Google Shape;8021;p76"/>
            <p:cNvSpPr/>
            <p:nvPr/>
          </p:nvSpPr>
          <p:spPr>
            <a:xfrm>
              <a:off x="5929300" y="1891150"/>
              <a:ext cx="46550" cy="38650"/>
            </a:xfrm>
            <a:custGeom>
              <a:avLst/>
              <a:gdLst/>
              <a:ahLst/>
              <a:cxnLst/>
              <a:rect l="l" t="t" r="r" b="b"/>
              <a:pathLst>
                <a:path w="1862" h="1546" extrusionOk="0">
                  <a:moveTo>
                    <a:pt x="1002" y="1"/>
                  </a:moveTo>
                  <a:cubicBezTo>
                    <a:pt x="958" y="1"/>
                    <a:pt x="914" y="4"/>
                    <a:pt x="870" y="12"/>
                  </a:cubicBezTo>
                  <a:cubicBezTo>
                    <a:pt x="191" y="131"/>
                    <a:pt x="1" y="1012"/>
                    <a:pt x="560" y="1405"/>
                  </a:cubicBezTo>
                  <a:cubicBezTo>
                    <a:pt x="701" y="1502"/>
                    <a:pt x="854" y="1545"/>
                    <a:pt x="1003" y="1545"/>
                  </a:cubicBezTo>
                  <a:cubicBezTo>
                    <a:pt x="1454" y="1545"/>
                    <a:pt x="1861" y="1145"/>
                    <a:pt x="1763" y="643"/>
                  </a:cubicBezTo>
                  <a:cubicBezTo>
                    <a:pt x="1699" y="260"/>
                    <a:pt x="1369"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022" name="Google Shape;8022;p76"/>
            <p:cNvSpPr/>
            <p:nvPr/>
          </p:nvSpPr>
          <p:spPr>
            <a:xfrm>
              <a:off x="5983275" y="1879800"/>
              <a:ext cx="94000" cy="33750"/>
            </a:xfrm>
            <a:custGeom>
              <a:avLst/>
              <a:gdLst/>
              <a:ahLst/>
              <a:cxnLst/>
              <a:rect l="l" t="t" r="r" b="b"/>
              <a:pathLst>
                <a:path w="3760" h="1350" extrusionOk="0">
                  <a:moveTo>
                    <a:pt x="3128" y="0"/>
                  </a:moveTo>
                  <a:cubicBezTo>
                    <a:pt x="3116" y="0"/>
                    <a:pt x="3104" y="1"/>
                    <a:pt x="3092" y="2"/>
                  </a:cubicBezTo>
                  <a:lnTo>
                    <a:pt x="497" y="478"/>
                  </a:lnTo>
                  <a:cubicBezTo>
                    <a:pt x="0" y="628"/>
                    <a:pt x="119" y="1349"/>
                    <a:pt x="616" y="1349"/>
                  </a:cubicBezTo>
                  <a:cubicBezTo>
                    <a:pt x="631" y="1349"/>
                    <a:pt x="647" y="1348"/>
                    <a:pt x="663" y="1347"/>
                  </a:cubicBezTo>
                  <a:lnTo>
                    <a:pt x="3259" y="883"/>
                  </a:lnTo>
                  <a:cubicBezTo>
                    <a:pt x="3759" y="731"/>
                    <a:pt x="3634" y="0"/>
                    <a:pt x="3128"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023" name="Google Shape;8023;p76"/>
            <p:cNvSpPr/>
            <p:nvPr/>
          </p:nvSpPr>
          <p:spPr>
            <a:xfrm>
              <a:off x="5939725" y="1948900"/>
              <a:ext cx="46600" cy="38625"/>
            </a:xfrm>
            <a:custGeom>
              <a:avLst/>
              <a:gdLst/>
              <a:ahLst/>
              <a:cxnLst/>
              <a:rect l="l" t="t" r="r" b="b"/>
              <a:pathLst>
                <a:path w="1864" h="1545" extrusionOk="0">
                  <a:moveTo>
                    <a:pt x="1014" y="0"/>
                  </a:moveTo>
                  <a:cubicBezTo>
                    <a:pt x="970" y="0"/>
                    <a:pt x="926" y="4"/>
                    <a:pt x="881" y="12"/>
                  </a:cubicBezTo>
                  <a:cubicBezTo>
                    <a:pt x="203" y="131"/>
                    <a:pt x="0" y="1012"/>
                    <a:pt x="572" y="1405"/>
                  </a:cubicBezTo>
                  <a:cubicBezTo>
                    <a:pt x="710" y="1502"/>
                    <a:pt x="860" y="1545"/>
                    <a:pt x="1007" y="1545"/>
                  </a:cubicBezTo>
                  <a:cubicBezTo>
                    <a:pt x="1454" y="1545"/>
                    <a:pt x="1864" y="1142"/>
                    <a:pt x="1774" y="631"/>
                  </a:cubicBezTo>
                  <a:cubicBezTo>
                    <a:pt x="1700" y="259"/>
                    <a:pt x="1378" y="0"/>
                    <a:pt x="1014"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024" name="Google Shape;8024;p76"/>
            <p:cNvSpPr/>
            <p:nvPr/>
          </p:nvSpPr>
          <p:spPr>
            <a:xfrm>
              <a:off x="5993675" y="1937500"/>
              <a:ext cx="94125" cy="33775"/>
            </a:xfrm>
            <a:custGeom>
              <a:avLst/>
              <a:gdLst/>
              <a:ahLst/>
              <a:cxnLst/>
              <a:rect l="l" t="t" r="r" b="b"/>
              <a:pathLst>
                <a:path w="3765" h="1351" extrusionOk="0">
                  <a:moveTo>
                    <a:pt x="3162" y="0"/>
                  </a:moveTo>
                  <a:cubicBezTo>
                    <a:pt x="3143" y="0"/>
                    <a:pt x="3124" y="1"/>
                    <a:pt x="3105" y="3"/>
                  </a:cubicBezTo>
                  <a:lnTo>
                    <a:pt x="509" y="468"/>
                  </a:lnTo>
                  <a:cubicBezTo>
                    <a:pt x="1" y="606"/>
                    <a:pt x="109" y="1351"/>
                    <a:pt x="617" y="1351"/>
                  </a:cubicBezTo>
                  <a:cubicBezTo>
                    <a:pt x="632" y="1351"/>
                    <a:pt x="648" y="1350"/>
                    <a:pt x="664" y="1349"/>
                  </a:cubicBezTo>
                  <a:lnTo>
                    <a:pt x="3260" y="872"/>
                  </a:lnTo>
                  <a:cubicBezTo>
                    <a:pt x="3764" y="735"/>
                    <a:pt x="3650" y="0"/>
                    <a:pt x="316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025" name="Google Shape;8025;p76"/>
            <p:cNvSpPr/>
            <p:nvPr/>
          </p:nvSpPr>
          <p:spPr>
            <a:xfrm>
              <a:off x="5895375" y="2188400"/>
              <a:ext cx="193200" cy="173650"/>
            </a:xfrm>
            <a:custGeom>
              <a:avLst/>
              <a:gdLst/>
              <a:ahLst/>
              <a:cxnLst/>
              <a:rect l="l" t="t" r="r" b="b"/>
              <a:pathLst>
                <a:path w="7728" h="6946" extrusionOk="0">
                  <a:moveTo>
                    <a:pt x="3942" y="0"/>
                  </a:moveTo>
                  <a:cubicBezTo>
                    <a:pt x="2907" y="0"/>
                    <a:pt x="1888" y="464"/>
                    <a:pt x="1215" y="1338"/>
                  </a:cubicBezTo>
                  <a:lnTo>
                    <a:pt x="6953" y="4957"/>
                  </a:lnTo>
                  <a:cubicBezTo>
                    <a:pt x="7727" y="3398"/>
                    <a:pt x="7239" y="1469"/>
                    <a:pt x="5775" y="528"/>
                  </a:cubicBezTo>
                  <a:cubicBezTo>
                    <a:pt x="5207" y="172"/>
                    <a:pt x="4571" y="0"/>
                    <a:pt x="3942" y="0"/>
                  </a:cubicBezTo>
                  <a:close/>
                  <a:moveTo>
                    <a:pt x="810" y="1981"/>
                  </a:moveTo>
                  <a:lnTo>
                    <a:pt x="810" y="1981"/>
                  </a:lnTo>
                  <a:cubicBezTo>
                    <a:pt x="0" y="3552"/>
                    <a:pt x="524" y="5481"/>
                    <a:pt x="2012" y="6422"/>
                  </a:cubicBezTo>
                  <a:cubicBezTo>
                    <a:pt x="2576" y="6775"/>
                    <a:pt x="3206" y="6946"/>
                    <a:pt x="3829" y="6946"/>
                  </a:cubicBezTo>
                  <a:cubicBezTo>
                    <a:pt x="4864" y="6946"/>
                    <a:pt x="5880" y="6477"/>
                    <a:pt x="6549" y="5600"/>
                  </a:cubicBezTo>
                  <a:lnTo>
                    <a:pt x="810" y="198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026" name="Google Shape;8026;p76"/>
            <p:cNvSpPr/>
            <p:nvPr/>
          </p:nvSpPr>
          <p:spPr>
            <a:xfrm>
              <a:off x="6258800" y="1814925"/>
              <a:ext cx="152125" cy="140725"/>
            </a:xfrm>
            <a:custGeom>
              <a:avLst/>
              <a:gdLst/>
              <a:ahLst/>
              <a:cxnLst/>
              <a:rect l="l" t="t" r="r" b="b"/>
              <a:pathLst>
                <a:path w="6085" h="5629" extrusionOk="0">
                  <a:moveTo>
                    <a:pt x="3608" y="1"/>
                  </a:moveTo>
                  <a:lnTo>
                    <a:pt x="1215" y="1620"/>
                  </a:lnTo>
                  <a:cubicBezTo>
                    <a:pt x="251" y="2275"/>
                    <a:pt x="1" y="3585"/>
                    <a:pt x="667" y="4549"/>
                  </a:cubicBezTo>
                  <a:lnTo>
                    <a:pt x="775" y="4704"/>
                  </a:lnTo>
                  <a:cubicBezTo>
                    <a:pt x="1183" y="5305"/>
                    <a:pt x="1845" y="5629"/>
                    <a:pt x="2520" y="5629"/>
                  </a:cubicBezTo>
                  <a:cubicBezTo>
                    <a:pt x="2928" y="5629"/>
                    <a:pt x="3340" y="5510"/>
                    <a:pt x="3704" y="5264"/>
                  </a:cubicBezTo>
                  <a:lnTo>
                    <a:pt x="6085" y="3644"/>
                  </a:lnTo>
                  <a:lnTo>
                    <a:pt x="3608" y="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027" name="Google Shape;8027;p76"/>
            <p:cNvSpPr/>
            <p:nvPr/>
          </p:nvSpPr>
          <p:spPr>
            <a:xfrm>
              <a:off x="6361800" y="1756600"/>
              <a:ext cx="151825" cy="140800"/>
            </a:xfrm>
            <a:custGeom>
              <a:avLst/>
              <a:gdLst/>
              <a:ahLst/>
              <a:cxnLst/>
              <a:rect l="l" t="t" r="r" b="b"/>
              <a:pathLst>
                <a:path w="6073" h="5632" extrusionOk="0">
                  <a:moveTo>
                    <a:pt x="3579" y="1"/>
                  </a:moveTo>
                  <a:cubicBezTo>
                    <a:pt x="3169" y="1"/>
                    <a:pt x="2756" y="120"/>
                    <a:pt x="2393" y="369"/>
                  </a:cubicBezTo>
                  <a:lnTo>
                    <a:pt x="0" y="1989"/>
                  </a:lnTo>
                  <a:lnTo>
                    <a:pt x="2477" y="5632"/>
                  </a:lnTo>
                  <a:lnTo>
                    <a:pt x="4870" y="4001"/>
                  </a:lnTo>
                  <a:cubicBezTo>
                    <a:pt x="5822" y="3346"/>
                    <a:pt x="6072" y="2036"/>
                    <a:pt x="5430" y="1072"/>
                  </a:cubicBezTo>
                  <a:lnTo>
                    <a:pt x="5430" y="1072"/>
                  </a:lnTo>
                  <a:lnTo>
                    <a:pt x="5430" y="1084"/>
                  </a:lnTo>
                  <a:lnTo>
                    <a:pt x="5310" y="917"/>
                  </a:lnTo>
                  <a:cubicBezTo>
                    <a:pt x="4905" y="319"/>
                    <a:pt x="4247" y="1"/>
                    <a:pt x="3579"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028" name="Google Shape;8028;p76"/>
            <p:cNvSpPr/>
            <p:nvPr/>
          </p:nvSpPr>
          <p:spPr>
            <a:xfrm>
              <a:off x="6214450" y="2105675"/>
              <a:ext cx="268225" cy="266925"/>
            </a:xfrm>
            <a:custGeom>
              <a:avLst/>
              <a:gdLst/>
              <a:ahLst/>
              <a:cxnLst/>
              <a:rect l="l" t="t" r="r" b="b"/>
              <a:pathLst>
                <a:path w="10729" h="10677" extrusionOk="0">
                  <a:moveTo>
                    <a:pt x="5017" y="1"/>
                  </a:moveTo>
                  <a:cubicBezTo>
                    <a:pt x="4831" y="1"/>
                    <a:pt x="4666" y="137"/>
                    <a:pt x="4644" y="325"/>
                  </a:cubicBezTo>
                  <a:lnTo>
                    <a:pt x="4180" y="3813"/>
                  </a:lnTo>
                  <a:lnTo>
                    <a:pt x="715" y="3349"/>
                  </a:lnTo>
                  <a:cubicBezTo>
                    <a:pt x="693" y="3345"/>
                    <a:pt x="671" y="3344"/>
                    <a:pt x="650" y="3344"/>
                  </a:cubicBezTo>
                  <a:cubicBezTo>
                    <a:pt x="465" y="3344"/>
                    <a:pt x="318" y="3478"/>
                    <a:pt x="286" y="3670"/>
                  </a:cubicBezTo>
                  <a:lnTo>
                    <a:pt x="36" y="5635"/>
                  </a:lnTo>
                  <a:cubicBezTo>
                    <a:pt x="1" y="5837"/>
                    <a:pt x="144" y="6028"/>
                    <a:pt x="358" y="6052"/>
                  </a:cubicBezTo>
                  <a:lnTo>
                    <a:pt x="346" y="6052"/>
                  </a:lnTo>
                  <a:lnTo>
                    <a:pt x="3823" y="6516"/>
                  </a:lnTo>
                  <a:lnTo>
                    <a:pt x="3370" y="9993"/>
                  </a:lnTo>
                  <a:cubicBezTo>
                    <a:pt x="3334" y="10195"/>
                    <a:pt x="3477" y="10386"/>
                    <a:pt x="3692" y="10409"/>
                  </a:cubicBezTo>
                  <a:lnTo>
                    <a:pt x="5656" y="10671"/>
                  </a:lnTo>
                  <a:cubicBezTo>
                    <a:pt x="5677" y="10675"/>
                    <a:pt x="5698" y="10677"/>
                    <a:pt x="5718" y="10677"/>
                  </a:cubicBezTo>
                  <a:cubicBezTo>
                    <a:pt x="5896" y="10677"/>
                    <a:pt x="6052" y="10542"/>
                    <a:pt x="6073" y="10350"/>
                  </a:cubicBezTo>
                  <a:lnTo>
                    <a:pt x="6537" y="6873"/>
                  </a:lnTo>
                  <a:lnTo>
                    <a:pt x="10014" y="7338"/>
                  </a:lnTo>
                  <a:cubicBezTo>
                    <a:pt x="10029" y="7339"/>
                    <a:pt x="10043" y="7340"/>
                    <a:pt x="10058" y="7340"/>
                  </a:cubicBezTo>
                  <a:cubicBezTo>
                    <a:pt x="10243" y="7340"/>
                    <a:pt x="10408" y="7204"/>
                    <a:pt x="10431" y="7016"/>
                  </a:cubicBezTo>
                  <a:lnTo>
                    <a:pt x="10693" y="5040"/>
                  </a:lnTo>
                  <a:cubicBezTo>
                    <a:pt x="10728" y="4837"/>
                    <a:pt x="10573" y="4647"/>
                    <a:pt x="10371" y="4623"/>
                  </a:cubicBezTo>
                  <a:lnTo>
                    <a:pt x="6894" y="4159"/>
                  </a:lnTo>
                  <a:lnTo>
                    <a:pt x="7359" y="682"/>
                  </a:lnTo>
                  <a:cubicBezTo>
                    <a:pt x="7383" y="480"/>
                    <a:pt x="7240" y="289"/>
                    <a:pt x="7037" y="265"/>
                  </a:cubicBezTo>
                  <a:lnTo>
                    <a:pt x="5061" y="3"/>
                  </a:lnTo>
                  <a:cubicBezTo>
                    <a:pt x="5046" y="2"/>
                    <a:pt x="5031" y="1"/>
                    <a:pt x="5017"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029" name="Google Shape;8029;p76"/>
            <p:cNvSpPr/>
            <p:nvPr/>
          </p:nvSpPr>
          <p:spPr>
            <a:xfrm>
              <a:off x="5871550" y="2509825"/>
              <a:ext cx="271200" cy="337825"/>
            </a:xfrm>
            <a:custGeom>
              <a:avLst/>
              <a:gdLst/>
              <a:ahLst/>
              <a:cxnLst/>
              <a:rect l="l" t="t" r="r" b="b"/>
              <a:pathLst>
                <a:path w="10848" h="13513" extrusionOk="0">
                  <a:moveTo>
                    <a:pt x="4141" y="431"/>
                  </a:moveTo>
                  <a:cubicBezTo>
                    <a:pt x="4430" y="431"/>
                    <a:pt x="4718" y="605"/>
                    <a:pt x="4775" y="994"/>
                  </a:cubicBezTo>
                  <a:cubicBezTo>
                    <a:pt x="4799" y="1185"/>
                    <a:pt x="4751" y="1387"/>
                    <a:pt x="4620" y="1530"/>
                  </a:cubicBezTo>
                  <a:lnTo>
                    <a:pt x="3835" y="1685"/>
                  </a:lnTo>
                  <a:cubicBezTo>
                    <a:pt x="3656" y="1590"/>
                    <a:pt x="3537" y="1423"/>
                    <a:pt x="3501" y="1232"/>
                  </a:cubicBezTo>
                  <a:lnTo>
                    <a:pt x="3501" y="1220"/>
                  </a:lnTo>
                  <a:cubicBezTo>
                    <a:pt x="3387" y="723"/>
                    <a:pt x="3766" y="431"/>
                    <a:pt x="4141" y="431"/>
                  </a:cubicBezTo>
                  <a:close/>
                  <a:moveTo>
                    <a:pt x="7856" y="2734"/>
                  </a:moveTo>
                  <a:cubicBezTo>
                    <a:pt x="8113" y="2734"/>
                    <a:pt x="8341" y="2922"/>
                    <a:pt x="8383" y="3185"/>
                  </a:cubicBezTo>
                  <a:lnTo>
                    <a:pt x="9776" y="10757"/>
                  </a:lnTo>
                  <a:cubicBezTo>
                    <a:pt x="9823" y="11055"/>
                    <a:pt x="9633" y="11341"/>
                    <a:pt x="9323" y="11388"/>
                  </a:cubicBezTo>
                  <a:lnTo>
                    <a:pt x="3061" y="12531"/>
                  </a:lnTo>
                  <a:cubicBezTo>
                    <a:pt x="3025" y="12538"/>
                    <a:pt x="2990" y="12542"/>
                    <a:pt x="2956" y="12542"/>
                  </a:cubicBezTo>
                  <a:cubicBezTo>
                    <a:pt x="2699" y="12542"/>
                    <a:pt x="2472" y="12353"/>
                    <a:pt x="2430" y="12091"/>
                  </a:cubicBezTo>
                  <a:lnTo>
                    <a:pt x="1048" y="4518"/>
                  </a:lnTo>
                  <a:cubicBezTo>
                    <a:pt x="989" y="4221"/>
                    <a:pt x="1191" y="3935"/>
                    <a:pt x="1489" y="3887"/>
                  </a:cubicBezTo>
                  <a:lnTo>
                    <a:pt x="2239" y="3745"/>
                  </a:lnTo>
                  <a:cubicBezTo>
                    <a:pt x="2271" y="3955"/>
                    <a:pt x="2451" y="4110"/>
                    <a:pt x="2657" y="4110"/>
                  </a:cubicBezTo>
                  <a:cubicBezTo>
                    <a:pt x="2684" y="4110"/>
                    <a:pt x="2712" y="4107"/>
                    <a:pt x="2739" y="4102"/>
                  </a:cubicBezTo>
                  <a:lnTo>
                    <a:pt x="6656" y="3387"/>
                  </a:lnTo>
                  <a:cubicBezTo>
                    <a:pt x="6894" y="3340"/>
                    <a:pt x="7049" y="3114"/>
                    <a:pt x="7002" y="2875"/>
                  </a:cubicBezTo>
                  <a:lnTo>
                    <a:pt x="7752" y="2744"/>
                  </a:lnTo>
                  <a:cubicBezTo>
                    <a:pt x="7787" y="2737"/>
                    <a:pt x="7822" y="2734"/>
                    <a:pt x="7856" y="2734"/>
                  </a:cubicBezTo>
                  <a:close/>
                  <a:moveTo>
                    <a:pt x="4125" y="1"/>
                  </a:moveTo>
                  <a:cubicBezTo>
                    <a:pt x="4061" y="1"/>
                    <a:pt x="3996" y="6"/>
                    <a:pt x="3930" y="18"/>
                  </a:cubicBezTo>
                  <a:cubicBezTo>
                    <a:pt x="3334" y="125"/>
                    <a:pt x="2942" y="708"/>
                    <a:pt x="3061" y="1304"/>
                  </a:cubicBezTo>
                  <a:cubicBezTo>
                    <a:pt x="3096" y="1470"/>
                    <a:pt x="3168" y="1637"/>
                    <a:pt x="3275" y="1780"/>
                  </a:cubicBezTo>
                  <a:lnTo>
                    <a:pt x="2501" y="1923"/>
                  </a:lnTo>
                  <a:cubicBezTo>
                    <a:pt x="2191" y="1982"/>
                    <a:pt x="1977" y="2280"/>
                    <a:pt x="2037" y="2602"/>
                  </a:cubicBezTo>
                  <a:lnTo>
                    <a:pt x="2084" y="2887"/>
                  </a:lnTo>
                  <a:lnTo>
                    <a:pt x="798" y="3114"/>
                  </a:lnTo>
                  <a:cubicBezTo>
                    <a:pt x="310" y="3209"/>
                    <a:pt x="1" y="3673"/>
                    <a:pt x="84" y="4149"/>
                  </a:cubicBezTo>
                  <a:lnTo>
                    <a:pt x="1656" y="12781"/>
                  </a:lnTo>
                  <a:cubicBezTo>
                    <a:pt x="1729" y="13212"/>
                    <a:pt x="2108" y="13512"/>
                    <a:pt x="2523" y="13512"/>
                  </a:cubicBezTo>
                  <a:cubicBezTo>
                    <a:pt x="2579" y="13512"/>
                    <a:pt x="2635" y="13507"/>
                    <a:pt x="2692" y="13496"/>
                  </a:cubicBezTo>
                  <a:lnTo>
                    <a:pt x="10038" y="12162"/>
                  </a:lnTo>
                  <a:cubicBezTo>
                    <a:pt x="10526" y="12067"/>
                    <a:pt x="10847" y="11603"/>
                    <a:pt x="10752" y="11114"/>
                  </a:cubicBezTo>
                  <a:lnTo>
                    <a:pt x="9180" y="2482"/>
                  </a:lnTo>
                  <a:cubicBezTo>
                    <a:pt x="9096" y="2048"/>
                    <a:pt x="8718" y="1755"/>
                    <a:pt x="8291" y="1755"/>
                  </a:cubicBezTo>
                  <a:cubicBezTo>
                    <a:pt x="8239" y="1755"/>
                    <a:pt x="8186" y="1759"/>
                    <a:pt x="8133" y="1768"/>
                  </a:cubicBezTo>
                  <a:lnTo>
                    <a:pt x="6847" y="2006"/>
                  </a:lnTo>
                  <a:lnTo>
                    <a:pt x="6799" y="1732"/>
                  </a:lnTo>
                  <a:cubicBezTo>
                    <a:pt x="6745" y="1442"/>
                    <a:pt x="6498" y="1249"/>
                    <a:pt x="6214" y="1249"/>
                  </a:cubicBezTo>
                  <a:cubicBezTo>
                    <a:pt x="6183" y="1249"/>
                    <a:pt x="6152" y="1251"/>
                    <a:pt x="6121" y="1256"/>
                  </a:cubicBezTo>
                  <a:lnTo>
                    <a:pt x="5168" y="1435"/>
                  </a:lnTo>
                  <a:cubicBezTo>
                    <a:pt x="5228" y="1268"/>
                    <a:pt x="5239" y="1089"/>
                    <a:pt x="5204" y="911"/>
                  </a:cubicBezTo>
                  <a:cubicBezTo>
                    <a:pt x="5119" y="380"/>
                    <a:pt x="4655" y="1"/>
                    <a:pt x="4125"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030" name="Google Shape;8030;p76"/>
            <p:cNvSpPr/>
            <p:nvPr/>
          </p:nvSpPr>
          <p:spPr>
            <a:xfrm>
              <a:off x="5919475" y="2631725"/>
              <a:ext cx="46550" cy="38625"/>
            </a:xfrm>
            <a:custGeom>
              <a:avLst/>
              <a:gdLst/>
              <a:ahLst/>
              <a:cxnLst/>
              <a:rect l="l" t="t" r="r" b="b"/>
              <a:pathLst>
                <a:path w="1862" h="1545" extrusionOk="0">
                  <a:moveTo>
                    <a:pt x="1002" y="0"/>
                  </a:moveTo>
                  <a:cubicBezTo>
                    <a:pt x="959" y="0"/>
                    <a:pt x="914" y="4"/>
                    <a:pt x="870" y="12"/>
                  </a:cubicBezTo>
                  <a:cubicBezTo>
                    <a:pt x="191" y="131"/>
                    <a:pt x="1" y="1012"/>
                    <a:pt x="572" y="1405"/>
                  </a:cubicBezTo>
                  <a:cubicBezTo>
                    <a:pt x="710" y="1502"/>
                    <a:pt x="861" y="1545"/>
                    <a:pt x="1007" y="1545"/>
                  </a:cubicBezTo>
                  <a:cubicBezTo>
                    <a:pt x="1453" y="1545"/>
                    <a:pt x="1861" y="1142"/>
                    <a:pt x="1763" y="631"/>
                  </a:cubicBezTo>
                  <a:cubicBezTo>
                    <a:pt x="1699" y="258"/>
                    <a:pt x="1369" y="0"/>
                    <a:pt x="100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031" name="Google Shape;8031;p76"/>
            <p:cNvSpPr/>
            <p:nvPr/>
          </p:nvSpPr>
          <p:spPr>
            <a:xfrm>
              <a:off x="5972425" y="2620125"/>
              <a:ext cx="96475" cy="33850"/>
            </a:xfrm>
            <a:custGeom>
              <a:avLst/>
              <a:gdLst/>
              <a:ahLst/>
              <a:cxnLst/>
              <a:rect l="l" t="t" r="r" b="b"/>
              <a:pathLst>
                <a:path w="3859" h="1354" extrusionOk="0">
                  <a:moveTo>
                    <a:pt x="3251" y="0"/>
                  </a:moveTo>
                  <a:cubicBezTo>
                    <a:pt x="3218" y="0"/>
                    <a:pt x="3182" y="4"/>
                    <a:pt x="3145" y="11"/>
                  </a:cubicBezTo>
                  <a:lnTo>
                    <a:pt x="3133" y="11"/>
                  </a:lnTo>
                  <a:lnTo>
                    <a:pt x="550" y="487"/>
                  </a:lnTo>
                  <a:cubicBezTo>
                    <a:pt x="0" y="588"/>
                    <a:pt x="116" y="1354"/>
                    <a:pt x="608" y="1354"/>
                  </a:cubicBezTo>
                  <a:cubicBezTo>
                    <a:pt x="639" y="1354"/>
                    <a:pt x="671" y="1351"/>
                    <a:pt x="704" y="1345"/>
                  </a:cubicBezTo>
                  <a:lnTo>
                    <a:pt x="3300" y="868"/>
                  </a:lnTo>
                  <a:cubicBezTo>
                    <a:pt x="3858" y="790"/>
                    <a:pt x="3757" y="0"/>
                    <a:pt x="3251"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032" name="Google Shape;8032;p76"/>
            <p:cNvSpPr/>
            <p:nvPr/>
          </p:nvSpPr>
          <p:spPr>
            <a:xfrm>
              <a:off x="5929300" y="2685525"/>
              <a:ext cx="46550" cy="38700"/>
            </a:xfrm>
            <a:custGeom>
              <a:avLst/>
              <a:gdLst/>
              <a:ahLst/>
              <a:cxnLst/>
              <a:rect l="l" t="t" r="r" b="b"/>
              <a:pathLst>
                <a:path w="1862" h="1548" extrusionOk="0">
                  <a:moveTo>
                    <a:pt x="1015" y="0"/>
                  </a:moveTo>
                  <a:cubicBezTo>
                    <a:pt x="967" y="0"/>
                    <a:pt x="919" y="5"/>
                    <a:pt x="870" y="15"/>
                  </a:cubicBezTo>
                  <a:cubicBezTo>
                    <a:pt x="191" y="122"/>
                    <a:pt x="1" y="1015"/>
                    <a:pt x="560" y="1408"/>
                  </a:cubicBezTo>
                  <a:cubicBezTo>
                    <a:pt x="701" y="1505"/>
                    <a:pt x="854" y="1548"/>
                    <a:pt x="1002" y="1548"/>
                  </a:cubicBezTo>
                  <a:cubicBezTo>
                    <a:pt x="1453" y="1548"/>
                    <a:pt x="1861" y="1145"/>
                    <a:pt x="1763" y="634"/>
                  </a:cubicBezTo>
                  <a:cubicBezTo>
                    <a:pt x="1700" y="266"/>
                    <a:pt x="1377" y="0"/>
                    <a:pt x="1015"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033" name="Google Shape;8033;p76"/>
            <p:cNvSpPr/>
            <p:nvPr/>
          </p:nvSpPr>
          <p:spPr>
            <a:xfrm>
              <a:off x="5983275" y="2673950"/>
              <a:ext cx="94000" cy="33725"/>
            </a:xfrm>
            <a:custGeom>
              <a:avLst/>
              <a:gdLst/>
              <a:ahLst/>
              <a:cxnLst/>
              <a:rect l="l" t="t" r="r" b="b"/>
              <a:pathLst>
                <a:path w="3760" h="1349" extrusionOk="0">
                  <a:moveTo>
                    <a:pt x="3139" y="0"/>
                  </a:moveTo>
                  <a:cubicBezTo>
                    <a:pt x="3128" y="0"/>
                    <a:pt x="3116" y="1"/>
                    <a:pt x="3104" y="1"/>
                  </a:cubicBezTo>
                  <a:lnTo>
                    <a:pt x="3092" y="1"/>
                  </a:lnTo>
                  <a:lnTo>
                    <a:pt x="497" y="478"/>
                  </a:lnTo>
                  <a:cubicBezTo>
                    <a:pt x="0" y="628"/>
                    <a:pt x="119" y="1349"/>
                    <a:pt x="616" y="1349"/>
                  </a:cubicBezTo>
                  <a:cubicBezTo>
                    <a:pt x="631" y="1349"/>
                    <a:pt x="647" y="1348"/>
                    <a:pt x="663" y="1347"/>
                  </a:cubicBezTo>
                  <a:lnTo>
                    <a:pt x="3259" y="882"/>
                  </a:lnTo>
                  <a:cubicBezTo>
                    <a:pt x="3759" y="731"/>
                    <a:pt x="3634" y="0"/>
                    <a:pt x="3139"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034" name="Google Shape;8034;p76"/>
            <p:cNvSpPr/>
            <p:nvPr/>
          </p:nvSpPr>
          <p:spPr>
            <a:xfrm>
              <a:off x="5939725" y="2743050"/>
              <a:ext cx="46600" cy="38625"/>
            </a:xfrm>
            <a:custGeom>
              <a:avLst/>
              <a:gdLst/>
              <a:ahLst/>
              <a:cxnLst/>
              <a:rect l="l" t="t" r="r" b="b"/>
              <a:pathLst>
                <a:path w="1864" h="1545" extrusionOk="0">
                  <a:moveTo>
                    <a:pt x="1014" y="0"/>
                  </a:moveTo>
                  <a:cubicBezTo>
                    <a:pt x="970" y="0"/>
                    <a:pt x="926" y="4"/>
                    <a:pt x="881" y="11"/>
                  </a:cubicBezTo>
                  <a:cubicBezTo>
                    <a:pt x="203" y="131"/>
                    <a:pt x="0" y="1012"/>
                    <a:pt x="572" y="1404"/>
                  </a:cubicBezTo>
                  <a:cubicBezTo>
                    <a:pt x="713" y="1501"/>
                    <a:pt x="865" y="1545"/>
                    <a:pt x="1012" y="1545"/>
                  </a:cubicBezTo>
                  <a:cubicBezTo>
                    <a:pt x="1461" y="1545"/>
                    <a:pt x="1864" y="1142"/>
                    <a:pt x="1774" y="631"/>
                  </a:cubicBezTo>
                  <a:cubicBezTo>
                    <a:pt x="1700" y="258"/>
                    <a:pt x="1378" y="0"/>
                    <a:pt x="1014"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035" name="Google Shape;8035;p76"/>
            <p:cNvSpPr/>
            <p:nvPr/>
          </p:nvSpPr>
          <p:spPr>
            <a:xfrm>
              <a:off x="5993200" y="2731600"/>
              <a:ext cx="94800" cy="33850"/>
            </a:xfrm>
            <a:custGeom>
              <a:avLst/>
              <a:gdLst/>
              <a:ahLst/>
              <a:cxnLst/>
              <a:rect l="l" t="t" r="r" b="b"/>
              <a:pathLst>
                <a:path w="3792" h="1354" extrusionOk="0">
                  <a:moveTo>
                    <a:pt x="3191" y="1"/>
                  </a:moveTo>
                  <a:cubicBezTo>
                    <a:pt x="3169" y="1"/>
                    <a:pt x="3147" y="2"/>
                    <a:pt x="3124" y="5"/>
                  </a:cubicBezTo>
                  <a:lnTo>
                    <a:pt x="528" y="469"/>
                  </a:lnTo>
                  <a:cubicBezTo>
                    <a:pt x="0" y="607"/>
                    <a:pt x="125" y="1354"/>
                    <a:pt x="626" y="1354"/>
                  </a:cubicBezTo>
                  <a:cubicBezTo>
                    <a:pt x="644" y="1354"/>
                    <a:pt x="663" y="1353"/>
                    <a:pt x="683" y="1351"/>
                  </a:cubicBezTo>
                  <a:lnTo>
                    <a:pt x="3279" y="874"/>
                  </a:lnTo>
                  <a:cubicBezTo>
                    <a:pt x="3792" y="749"/>
                    <a:pt x="3682" y="1"/>
                    <a:pt x="3191"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036" name="Google Shape;8036;p76"/>
            <p:cNvSpPr/>
            <p:nvPr/>
          </p:nvSpPr>
          <p:spPr>
            <a:xfrm>
              <a:off x="5895375" y="2982050"/>
              <a:ext cx="194100" cy="174250"/>
            </a:xfrm>
            <a:custGeom>
              <a:avLst/>
              <a:gdLst/>
              <a:ahLst/>
              <a:cxnLst/>
              <a:rect l="l" t="t" r="r" b="b"/>
              <a:pathLst>
                <a:path w="7764" h="6970" extrusionOk="0">
                  <a:moveTo>
                    <a:pt x="3937" y="1"/>
                  </a:moveTo>
                  <a:cubicBezTo>
                    <a:pt x="2902" y="1"/>
                    <a:pt x="1884" y="472"/>
                    <a:pt x="1215" y="1358"/>
                  </a:cubicBezTo>
                  <a:lnTo>
                    <a:pt x="6953" y="4977"/>
                  </a:lnTo>
                  <a:cubicBezTo>
                    <a:pt x="7763" y="3405"/>
                    <a:pt x="7251" y="1477"/>
                    <a:pt x="5751" y="524"/>
                  </a:cubicBezTo>
                  <a:cubicBezTo>
                    <a:pt x="5188" y="171"/>
                    <a:pt x="4559" y="1"/>
                    <a:pt x="3937" y="1"/>
                  </a:cubicBezTo>
                  <a:close/>
                  <a:moveTo>
                    <a:pt x="810" y="2001"/>
                  </a:moveTo>
                  <a:lnTo>
                    <a:pt x="810" y="2001"/>
                  </a:lnTo>
                  <a:cubicBezTo>
                    <a:pt x="0" y="3572"/>
                    <a:pt x="524" y="5501"/>
                    <a:pt x="2012" y="6442"/>
                  </a:cubicBezTo>
                  <a:cubicBezTo>
                    <a:pt x="2580" y="6797"/>
                    <a:pt x="3214" y="6969"/>
                    <a:pt x="3841" y="6969"/>
                  </a:cubicBezTo>
                  <a:cubicBezTo>
                    <a:pt x="4871" y="6969"/>
                    <a:pt x="5882" y="6505"/>
                    <a:pt x="6549" y="5632"/>
                  </a:cubicBezTo>
                  <a:lnTo>
                    <a:pt x="810" y="200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037" name="Google Shape;8037;p76"/>
            <p:cNvSpPr/>
            <p:nvPr/>
          </p:nvSpPr>
          <p:spPr>
            <a:xfrm>
              <a:off x="6259100" y="2609075"/>
              <a:ext cx="151825" cy="140725"/>
            </a:xfrm>
            <a:custGeom>
              <a:avLst/>
              <a:gdLst/>
              <a:ahLst/>
              <a:cxnLst/>
              <a:rect l="l" t="t" r="r" b="b"/>
              <a:pathLst>
                <a:path w="6073" h="5629" extrusionOk="0">
                  <a:moveTo>
                    <a:pt x="3596" y="1"/>
                  </a:moveTo>
                  <a:lnTo>
                    <a:pt x="1203" y="1620"/>
                  </a:lnTo>
                  <a:cubicBezTo>
                    <a:pt x="251" y="2275"/>
                    <a:pt x="1" y="3585"/>
                    <a:pt x="655" y="4549"/>
                  </a:cubicBezTo>
                  <a:lnTo>
                    <a:pt x="763" y="4716"/>
                  </a:lnTo>
                  <a:cubicBezTo>
                    <a:pt x="1170" y="5308"/>
                    <a:pt x="1831" y="5629"/>
                    <a:pt x="2505" y="5629"/>
                  </a:cubicBezTo>
                  <a:cubicBezTo>
                    <a:pt x="2914" y="5629"/>
                    <a:pt x="3327" y="5511"/>
                    <a:pt x="3692" y="5263"/>
                  </a:cubicBezTo>
                  <a:lnTo>
                    <a:pt x="6073" y="3644"/>
                  </a:lnTo>
                  <a:lnTo>
                    <a:pt x="3596" y="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038" name="Google Shape;8038;p76"/>
            <p:cNvSpPr/>
            <p:nvPr/>
          </p:nvSpPr>
          <p:spPr>
            <a:xfrm>
              <a:off x="6361800" y="2550550"/>
              <a:ext cx="151825" cy="141000"/>
            </a:xfrm>
            <a:custGeom>
              <a:avLst/>
              <a:gdLst/>
              <a:ahLst/>
              <a:cxnLst/>
              <a:rect l="l" t="t" r="r" b="b"/>
              <a:pathLst>
                <a:path w="6073" h="5640" extrusionOk="0">
                  <a:moveTo>
                    <a:pt x="3568" y="0"/>
                  </a:moveTo>
                  <a:cubicBezTo>
                    <a:pt x="3162" y="0"/>
                    <a:pt x="2752" y="119"/>
                    <a:pt x="2393" y="365"/>
                  </a:cubicBezTo>
                  <a:lnTo>
                    <a:pt x="0" y="1996"/>
                  </a:lnTo>
                  <a:lnTo>
                    <a:pt x="2477" y="5640"/>
                  </a:lnTo>
                  <a:lnTo>
                    <a:pt x="4870" y="4009"/>
                  </a:lnTo>
                  <a:cubicBezTo>
                    <a:pt x="5822" y="3354"/>
                    <a:pt x="6072" y="2044"/>
                    <a:pt x="5430" y="1080"/>
                  </a:cubicBezTo>
                  <a:lnTo>
                    <a:pt x="5310" y="925"/>
                  </a:lnTo>
                  <a:cubicBezTo>
                    <a:pt x="4902" y="324"/>
                    <a:pt x="4240" y="0"/>
                    <a:pt x="3568"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039" name="Google Shape;8039;p76"/>
            <p:cNvSpPr/>
            <p:nvPr/>
          </p:nvSpPr>
          <p:spPr>
            <a:xfrm>
              <a:off x="6214450" y="2899825"/>
              <a:ext cx="268225" cy="266925"/>
            </a:xfrm>
            <a:custGeom>
              <a:avLst/>
              <a:gdLst/>
              <a:ahLst/>
              <a:cxnLst/>
              <a:rect l="l" t="t" r="r" b="b"/>
              <a:pathLst>
                <a:path w="10729" h="10677" extrusionOk="0">
                  <a:moveTo>
                    <a:pt x="5017" y="1"/>
                  </a:moveTo>
                  <a:cubicBezTo>
                    <a:pt x="4831" y="1"/>
                    <a:pt x="4666" y="137"/>
                    <a:pt x="4644" y="325"/>
                  </a:cubicBezTo>
                  <a:lnTo>
                    <a:pt x="4180" y="3813"/>
                  </a:lnTo>
                  <a:lnTo>
                    <a:pt x="715" y="3349"/>
                  </a:lnTo>
                  <a:cubicBezTo>
                    <a:pt x="699" y="3347"/>
                    <a:pt x="684" y="3346"/>
                    <a:pt x="669" y="3346"/>
                  </a:cubicBezTo>
                  <a:cubicBezTo>
                    <a:pt x="475" y="3346"/>
                    <a:pt x="320" y="3483"/>
                    <a:pt x="286" y="3670"/>
                  </a:cubicBezTo>
                  <a:lnTo>
                    <a:pt x="36" y="5635"/>
                  </a:lnTo>
                  <a:cubicBezTo>
                    <a:pt x="1" y="5849"/>
                    <a:pt x="144" y="6028"/>
                    <a:pt x="358" y="6063"/>
                  </a:cubicBezTo>
                  <a:lnTo>
                    <a:pt x="346" y="6063"/>
                  </a:lnTo>
                  <a:lnTo>
                    <a:pt x="3823" y="6516"/>
                  </a:lnTo>
                  <a:lnTo>
                    <a:pt x="3370" y="10004"/>
                  </a:lnTo>
                  <a:cubicBezTo>
                    <a:pt x="3334" y="10207"/>
                    <a:pt x="3477" y="10385"/>
                    <a:pt x="3692" y="10421"/>
                  </a:cubicBezTo>
                  <a:lnTo>
                    <a:pt x="5656" y="10671"/>
                  </a:lnTo>
                  <a:cubicBezTo>
                    <a:pt x="5677" y="10675"/>
                    <a:pt x="5698" y="10677"/>
                    <a:pt x="5719" y="10677"/>
                  </a:cubicBezTo>
                  <a:cubicBezTo>
                    <a:pt x="5896" y="10677"/>
                    <a:pt x="6052" y="10543"/>
                    <a:pt x="6073" y="10362"/>
                  </a:cubicBezTo>
                  <a:lnTo>
                    <a:pt x="6537" y="6873"/>
                  </a:lnTo>
                  <a:lnTo>
                    <a:pt x="10014" y="7337"/>
                  </a:lnTo>
                  <a:cubicBezTo>
                    <a:pt x="10029" y="7339"/>
                    <a:pt x="10043" y="7340"/>
                    <a:pt x="10058" y="7340"/>
                  </a:cubicBezTo>
                  <a:cubicBezTo>
                    <a:pt x="10243" y="7340"/>
                    <a:pt x="10408" y="7204"/>
                    <a:pt x="10431" y="7016"/>
                  </a:cubicBezTo>
                  <a:lnTo>
                    <a:pt x="10693" y="5039"/>
                  </a:lnTo>
                  <a:cubicBezTo>
                    <a:pt x="10728" y="4837"/>
                    <a:pt x="10573" y="4647"/>
                    <a:pt x="10371" y="4623"/>
                  </a:cubicBezTo>
                  <a:lnTo>
                    <a:pt x="6894" y="4170"/>
                  </a:lnTo>
                  <a:lnTo>
                    <a:pt x="7359" y="682"/>
                  </a:lnTo>
                  <a:cubicBezTo>
                    <a:pt x="7383" y="479"/>
                    <a:pt x="7240" y="289"/>
                    <a:pt x="7037" y="265"/>
                  </a:cubicBezTo>
                  <a:lnTo>
                    <a:pt x="5061" y="3"/>
                  </a:lnTo>
                  <a:cubicBezTo>
                    <a:pt x="5046" y="1"/>
                    <a:pt x="5031" y="1"/>
                    <a:pt x="5017"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040" name="Google Shape;8040;p76"/>
            <p:cNvSpPr/>
            <p:nvPr/>
          </p:nvSpPr>
          <p:spPr>
            <a:xfrm>
              <a:off x="5871250" y="3303975"/>
              <a:ext cx="271500" cy="338325"/>
            </a:xfrm>
            <a:custGeom>
              <a:avLst/>
              <a:gdLst/>
              <a:ahLst/>
              <a:cxnLst/>
              <a:rect l="l" t="t" r="r" b="b"/>
              <a:pathLst>
                <a:path w="10860" h="13533" extrusionOk="0">
                  <a:moveTo>
                    <a:pt x="4159" y="435"/>
                  </a:moveTo>
                  <a:cubicBezTo>
                    <a:pt x="4447" y="435"/>
                    <a:pt x="4730" y="608"/>
                    <a:pt x="4787" y="994"/>
                  </a:cubicBezTo>
                  <a:cubicBezTo>
                    <a:pt x="4811" y="1196"/>
                    <a:pt x="4763" y="1387"/>
                    <a:pt x="4632" y="1542"/>
                  </a:cubicBezTo>
                  <a:lnTo>
                    <a:pt x="3847" y="1685"/>
                  </a:lnTo>
                  <a:cubicBezTo>
                    <a:pt x="3668" y="1589"/>
                    <a:pt x="3549" y="1423"/>
                    <a:pt x="3513" y="1232"/>
                  </a:cubicBezTo>
                  <a:cubicBezTo>
                    <a:pt x="3398" y="732"/>
                    <a:pt x="3782" y="435"/>
                    <a:pt x="4159" y="435"/>
                  </a:cubicBezTo>
                  <a:close/>
                  <a:moveTo>
                    <a:pt x="7873" y="2745"/>
                  </a:moveTo>
                  <a:cubicBezTo>
                    <a:pt x="8128" y="2745"/>
                    <a:pt x="8353" y="2924"/>
                    <a:pt x="8395" y="3185"/>
                  </a:cubicBezTo>
                  <a:lnTo>
                    <a:pt x="9788" y="10769"/>
                  </a:lnTo>
                  <a:cubicBezTo>
                    <a:pt x="9835" y="11067"/>
                    <a:pt x="9645" y="11352"/>
                    <a:pt x="9335" y="11400"/>
                  </a:cubicBezTo>
                  <a:lnTo>
                    <a:pt x="3073" y="12543"/>
                  </a:lnTo>
                  <a:cubicBezTo>
                    <a:pt x="3038" y="12550"/>
                    <a:pt x="3003" y="12553"/>
                    <a:pt x="2968" y="12553"/>
                  </a:cubicBezTo>
                  <a:cubicBezTo>
                    <a:pt x="2711" y="12553"/>
                    <a:pt x="2484" y="12364"/>
                    <a:pt x="2442" y="12091"/>
                  </a:cubicBezTo>
                  <a:lnTo>
                    <a:pt x="1060" y="4530"/>
                  </a:lnTo>
                  <a:cubicBezTo>
                    <a:pt x="1001" y="4233"/>
                    <a:pt x="1203" y="3947"/>
                    <a:pt x="1501" y="3887"/>
                  </a:cubicBezTo>
                  <a:lnTo>
                    <a:pt x="2251" y="3756"/>
                  </a:lnTo>
                  <a:cubicBezTo>
                    <a:pt x="2282" y="3965"/>
                    <a:pt x="2461" y="4110"/>
                    <a:pt x="2665" y="4110"/>
                  </a:cubicBezTo>
                  <a:cubicBezTo>
                    <a:pt x="2693" y="4110"/>
                    <a:pt x="2722" y="4107"/>
                    <a:pt x="2751" y="4102"/>
                  </a:cubicBezTo>
                  <a:lnTo>
                    <a:pt x="6668" y="3399"/>
                  </a:lnTo>
                  <a:cubicBezTo>
                    <a:pt x="6906" y="3351"/>
                    <a:pt x="7061" y="3125"/>
                    <a:pt x="7014" y="2887"/>
                  </a:cubicBezTo>
                  <a:lnTo>
                    <a:pt x="7764" y="2756"/>
                  </a:lnTo>
                  <a:cubicBezTo>
                    <a:pt x="7800" y="2749"/>
                    <a:pt x="7837" y="2745"/>
                    <a:pt x="7873" y="2745"/>
                  </a:cubicBezTo>
                  <a:close/>
                  <a:moveTo>
                    <a:pt x="4137" y="1"/>
                  </a:moveTo>
                  <a:cubicBezTo>
                    <a:pt x="4073" y="1"/>
                    <a:pt x="4007" y="6"/>
                    <a:pt x="3942" y="18"/>
                  </a:cubicBezTo>
                  <a:cubicBezTo>
                    <a:pt x="3346" y="125"/>
                    <a:pt x="2954" y="708"/>
                    <a:pt x="3073" y="1304"/>
                  </a:cubicBezTo>
                  <a:cubicBezTo>
                    <a:pt x="3108" y="1482"/>
                    <a:pt x="3180" y="1649"/>
                    <a:pt x="3287" y="1780"/>
                  </a:cubicBezTo>
                  <a:lnTo>
                    <a:pt x="2513" y="1935"/>
                  </a:lnTo>
                  <a:cubicBezTo>
                    <a:pt x="2203" y="1994"/>
                    <a:pt x="1989" y="2304"/>
                    <a:pt x="2049" y="2613"/>
                  </a:cubicBezTo>
                  <a:lnTo>
                    <a:pt x="2096" y="2899"/>
                  </a:lnTo>
                  <a:lnTo>
                    <a:pt x="810" y="3125"/>
                  </a:lnTo>
                  <a:cubicBezTo>
                    <a:pt x="322" y="3220"/>
                    <a:pt x="1" y="3685"/>
                    <a:pt x="96" y="4173"/>
                  </a:cubicBezTo>
                  <a:lnTo>
                    <a:pt x="1668" y="12793"/>
                  </a:lnTo>
                  <a:cubicBezTo>
                    <a:pt x="1742" y="13229"/>
                    <a:pt x="2130" y="13533"/>
                    <a:pt x="2552" y="13533"/>
                  </a:cubicBezTo>
                  <a:cubicBezTo>
                    <a:pt x="2602" y="13533"/>
                    <a:pt x="2653" y="13528"/>
                    <a:pt x="2704" y="13519"/>
                  </a:cubicBezTo>
                  <a:lnTo>
                    <a:pt x="10050" y="12174"/>
                  </a:lnTo>
                  <a:cubicBezTo>
                    <a:pt x="10538" y="12079"/>
                    <a:pt x="10859" y="11614"/>
                    <a:pt x="10764" y="11138"/>
                  </a:cubicBezTo>
                  <a:lnTo>
                    <a:pt x="9192" y="2506"/>
                  </a:lnTo>
                  <a:cubicBezTo>
                    <a:pt x="9107" y="2070"/>
                    <a:pt x="8727" y="1767"/>
                    <a:pt x="8299" y="1767"/>
                  </a:cubicBezTo>
                  <a:cubicBezTo>
                    <a:pt x="8248" y="1767"/>
                    <a:pt x="8197" y="1771"/>
                    <a:pt x="8145" y="1780"/>
                  </a:cubicBezTo>
                  <a:lnTo>
                    <a:pt x="6859" y="2018"/>
                  </a:lnTo>
                  <a:lnTo>
                    <a:pt x="6811" y="1744"/>
                  </a:lnTo>
                  <a:cubicBezTo>
                    <a:pt x="6758" y="1459"/>
                    <a:pt x="6509" y="1258"/>
                    <a:pt x="6237" y="1258"/>
                  </a:cubicBezTo>
                  <a:cubicBezTo>
                    <a:pt x="6202" y="1258"/>
                    <a:pt x="6167" y="1261"/>
                    <a:pt x="6133" y="1268"/>
                  </a:cubicBezTo>
                  <a:lnTo>
                    <a:pt x="5180" y="1435"/>
                  </a:lnTo>
                  <a:cubicBezTo>
                    <a:pt x="5240" y="1268"/>
                    <a:pt x="5251" y="1089"/>
                    <a:pt x="5216" y="923"/>
                  </a:cubicBezTo>
                  <a:cubicBezTo>
                    <a:pt x="5131" y="381"/>
                    <a:pt x="4667" y="1"/>
                    <a:pt x="4137"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041" name="Google Shape;8041;p76"/>
            <p:cNvSpPr/>
            <p:nvPr/>
          </p:nvSpPr>
          <p:spPr>
            <a:xfrm>
              <a:off x="5919475" y="3425875"/>
              <a:ext cx="46550" cy="38625"/>
            </a:xfrm>
            <a:custGeom>
              <a:avLst/>
              <a:gdLst/>
              <a:ahLst/>
              <a:cxnLst/>
              <a:rect l="l" t="t" r="r" b="b"/>
              <a:pathLst>
                <a:path w="1862" h="1545" extrusionOk="0">
                  <a:moveTo>
                    <a:pt x="1002" y="0"/>
                  </a:moveTo>
                  <a:cubicBezTo>
                    <a:pt x="959" y="0"/>
                    <a:pt x="914" y="4"/>
                    <a:pt x="870" y="11"/>
                  </a:cubicBezTo>
                  <a:cubicBezTo>
                    <a:pt x="191" y="130"/>
                    <a:pt x="1" y="1011"/>
                    <a:pt x="572" y="1404"/>
                  </a:cubicBezTo>
                  <a:cubicBezTo>
                    <a:pt x="710" y="1501"/>
                    <a:pt x="861" y="1545"/>
                    <a:pt x="1007" y="1545"/>
                  </a:cubicBezTo>
                  <a:cubicBezTo>
                    <a:pt x="1453" y="1545"/>
                    <a:pt x="1861" y="1142"/>
                    <a:pt x="1763" y="630"/>
                  </a:cubicBezTo>
                  <a:cubicBezTo>
                    <a:pt x="1699" y="258"/>
                    <a:pt x="1369" y="0"/>
                    <a:pt x="100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042" name="Google Shape;8042;p76"/>
            <p:cNvSpPr/>
            <p:nvPr/>
          </p:nvSpPr>
          <p:spPr>
            <a:xfrm>
              <a:off x="5972000" y="3414175"/>
              <a:ext cx="97325" cy="34050"/>
            </a:xfrm>
            <a:custGeom>
              <a:avLst/>
              <a:gdLst/>
              <a:ahLst/>
              <a:cxnLst/>
              <a:rect l="l" t="t" r="r" b="b"/>
              <a:pathLst>
                <a:path w="3893" h="1362" extrusionOk="0">
                  <a:moveTo>
                    <a:pt x="3284" y="0"/>
                  </a:moveTo>
                  <a:cubicBezTo>
                    <a:pt x="3246" y="0"/>
                    <a:pt x="3205" y="5"/>
                    <a:pt x="3162" y="15"/>
                  </a:cubicBezTo>
                  <a:lnTo>
                    <a:pt x="3150" y="15"/>
                  </a:lnTo>
                  <a:lnTo>
                    <a:pt x="567" y="491"/>
                  </a:lnTo>
                  <a:cubicBezTo>
                    <a:pt x="0" y="569"/>
                    <a:pt x="107" y="1361"/>
                    <a:pt x="607" y="1361"/>
                  </a:cubicBezTo>
                  <a:cubicBezTo>
                    <a:pt x="643" y="1361"/>
                    <a:pt x="681" y="1357"/>
                    <a:pt x="721" y="1349"/>
                  </a:cubicBezTo>
                  <a:lnTo>
                    <a:pt x="3317" y="872"/>
                  </a:lnTo>
                  <a:cubicBezTo>
                    <a:pt x="3892" y="817"/>
                    <a:pt x="3789" y="0"/>
                    <a:pt x="3284"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043" name="Google Shape;8043;p76"/>
            <p:cNvSpPr/>
            <p:nvPr/>
          </p:nvSpPr>
          <p:spPr>
            <a:xfrm>
              <a:off x="5929300" y="3479650"/>
              <a:ext cx="46550" cy="38725"/>
            </a:xfrm>
            <a:custGeom>
              <a:avLst/>
              <a:gdLst/>
              <a:ahLst/>
              <a:cxnLst/>
              <a:rect l="l" t="t" r="r" b="b"/>
              <a:pathLst>
                <a:path w="1862" h="1549" extrusionOk="0">
                  <a:moveTo>
                    <a:pt x="1015" y="1"/>
                  </a:moveTo>
                  <a:cubicBezTo>
                    <a:pt x="967" y="1"/>
                    <a:pt x="919" y="6"/>
                    <a:pt x="870" y="15"/>
                  </a:cubicBezTo>
                  <a:cubicBezTo>
                    <a:pt x="191" y="134"/>
                    <a:pt x="1" y="1015"/>
                    <a:pt x="560" y="1408"/>
                  </a:cubicBezTo>
                  <a:cubicBezTo>
                    <a:pt x="701" y="1505"/>
                    <a:pt x="854" y="1549"/>
                    <a:pt x="1002" y="1549"/>
                  </a:cubicBezTo>
                  <a:cubicBezTo>
                    <a:pt x="1453" y="1549"/>
                    <a:pt x="1861" y="1146"/>
                    <a:pt x="1763" y="635"/>
                  </a:cubicBezTo>
                  <a:cubicBezTo>
                    <a:pt x="1700" y="267"/>
                    <a:pt x="1377" y="1"/>
                    <a:pt x="1015"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044" name="Google Shape;8044;p76"/>
            <p:cNvSpPr/>
            <p:nvPr/>
          </p:nvSpPr>
          <p:spPr>
            <a:xfrm>
              <a:off x="5983175" y="3468350"/>
              <a:ext cx="94000" cy="33750"/>
            </a:xfrm>
            <a:custGeom>
              <a:avLst/>
              <a:gdLst/>
              <a:ahLst/>
              <a:cxnLst/>
              <a:rect l="l" t="t" r="r" b="b"/>
              <a:pathLst>
                <a:path w="3760" h="1350" extrusionOk="0">
                  <a:moveTo>
                    <a:pt x="3144" y="1"/>
                  </a:moveTo>
                  <a:cubicBezTo>
                    <a:pt x="3128" y="1"/>
                    <a:pt x="3112" y="2"/>
                    <a:pt x="3096" y="3"/>
                  </a:cubicBezTo>
                  <a:lnTo>
                    <a:pt x="501" y="467"/>
                  </a:lnTo>
                  <a:cubicBezTo>
                    <a:pt x="0" y="619"/>
                    <a:pt x="125" y="1350"/>
                    <a:pt x="631" y="1350"/>
                  </a:cubicBezTo>
                  <a:cubicBezTo>
                    <a:pt x="643" y="1350"/>
                    <a:pt x="655" y="1349"/>
                    <a:pt x="667" y="1348"/>
                  </a:cubicBezTo>
                  <a:lnTo>
                    <a:pt x="3263" y="872"/>
                  </a:lnTo>
                  <a:cubicBezTo>
                    <a:pt x="3759" y="722"/>
                    <a:pt x="3640" y="1"/>
                    <a:pt x="314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045" name="Google Shape;8045;p76"/>
            <p:cNvSpPr/>
            <p:nvPr/>
          </p:nvSpPr>
          <p:spPr>
            <a:xfrm>
              <a:off x="5939725" y="3537175"/>
              <a:ext cx="46600" cy="38650"/>
            </a:xfrm>
            <a:custGeom>
              <a:avLst/>
              <a:gdLst/>
              <a:ahLst/>
              <a:cxnLst/>
              <a:rect l="l" t="t" r="r" b="b"/>
              <a:pathLst>
                <a:path w="1864" h="1546" extrusionOk="0">
                  <a:moveTo>
                    <a:pt x="1013" y="1"/>
                  </a:moveTo>
                  <a:cubicBezTo>
                    <a:pt x="970" y="1"/>
                    <a:pt x="926" y="5"/>
                    <a:pt x="881" y="12"/>
                  </a:cubicBezTo>
                  <a:cubicBezTo>
                    <a:pt x="203" y="131"/>
                    <a:pt x="0" y="1012"/>
                    <a:pt x="572" y="1405"/>
                  </a:cubicBezTo>
                  <a:cubicBezTo>
                    <a:pt x="710" y="1502"/>
                    <a:pt x="861" y="1546"/>
                    <a:pt x="1008" y="1546"/>
                  </a:cubicBezTo>
                  <a:cubicBezTo>
                    <a:pt x="1454" y="1546"/>
                    <a:pt x="1864" y="1145"/>
                    <a:pt x="1774" y="643"/>
                  </a:cubicBezTo>
                  <a:cubicBezTo>
                    <a:pt x="1700" y="260"/>
                    <a:pt x="1378" y="1"/>
                    <a:pt x="101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046" name="Google Shape;8046;p76"/>
            <p:cNvSpPr/>
            <p:nvPr/>
          </p:nvSpPr>
          <p:spPr>
            <a:xfrm>
              <a:off x="5993675" y="3525800"/>
              <a:ext cx="94200" cy="33775"/>
            </a:xfrm>
            <a:custGeom>
              <a:avLst/>
              <a:gdLst/>
              <a:ahLst/>
              <a:cxnLst/>
              <a:rect l="l" t="t" r="r" b="b"/>
              <a:pathLst>
                <a:path w="3768" h="1351" extrusionOk="0">
                  <a:moveTo>
                    <a:pt x="3152" y="1"/>
                  </a:moveTo>
                  <a:cubicBezTo>
                    <a:pt x="3136" y="1"/>
                    <a:pt x="3121" y="2"/>
                    <a:pt x="3105" y="3"/>
                  </a:cubicBezTo>
                  <a:lnTo>
                    <a:pt x="509" y="479"/>
                  </a:lnTo>
                  <a:cubicBezTo>
                    <a:pt x="1" y="618"/>
                    <a:pt x="109" y="1350"/>
                    <a:pt x="616" y="1350"/>
                  </a:cubicBezTo>
                  <a:cubicBezTo>
                    <a:pt x="632" y="1350"/>
                    <a:pt x="648" y="1350"/>
                    <a:pt x="664" y="1348"/>
                  </a:cubicBezTo>
                  <a:lnTo>
                    <a:pt x="3260" y="872"/>
                  </a:lnTo>
                  <a:cubicBezTo>
                    <a:pt x="3768" y="733"/>
                    <a:pt x="3648" y="1"/>
                    <a:pt x="315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047" name="Google Shape;8047;p76"/>
            <p:cNvSpPr/>
            <p:nvPr/>
          </p:nvSpPr>
          <p:spPr>
            <a:xfrm>
              <a:off x="5895375" y="3776850"/>
              <a:ext cx="193200" cy="173725"/>
            </a:xfrm>
            <a:custGeom>
              <a:avLst/>
              <a:gdLst/>
              <a:ahLst/>
              <a:cxnLst/>
              <a:rect l="l" t="t" r="r" b="b"/>
              <a:pathLst>
                <a:path w="7728" h="6949" extrusionOk="0">
                  <a:moveTo>
                    <a:pt x="3940" y="0"/>
                  </a:moveTo>
                  <a:cubicBezTo>
                    <a:pt x="2906" y="0"/>
                    <a:pt x="1888" y="466"/>
                    <a:pt x="1215" y="1331"/>
                  </a:cubicBezTo>
                  <a:lnTo>
                    <a:pt x="6953" y="4963"/>
                  </a:lnTo>
                  <a:cubicBezTo>
                    <a:pt x="7727" y="3391"/>
                    <a:pt x="7239" y="1474"/>
                    <a:pt x="5775" y="534"/>
                  </a:cubicBezTo>
                  <a:cubicBezTo>
                    <a:pt x="5207" y="173"/>
                    <a:pt x="4570" y="0"/>
                    <a:pt x="3940" y="0"/>
                  </a:cubicBezTo>
                  <a:close/>
                  <a:moveTo>
                    <a:pt x="810" y="1974"/>
                  </a:moveTo>
                  <a:lnTo>
                    <a:pt x="810" y="1974"/>
                  </a:lnTo>
                  <a:cubicBezTo>
                    <a:pt x="0" y="3546"/>
                    <a:pt x="524" y="5475"/>
                    <a:pt x="2012" y="6415"/>
                  </a:cubicBezTo>
                  <a:cubicBezTo>
                    <a:pt x="2579" y="6775"/>
                    <a:pt x="3213" y="6948"/>
                    <a:pt x="3839" y="6948"/>
                  </a:cubicBezTo>
                  <a:cubicBezTo>
                    <a:pt x="4870" y="6948"/>
                    <a:pt x="5882" y="6480"/>
                    <a:pt x="6549" y="5606"/>
                  </a:cubicBezTo>
                  <a:lnTo>
                    <a:pt x="810" y="1974"/>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048" name="Google Shape;8048;p76"/>
            <p:cNvSpPr/>
            <p:nvPr/>
          </p:nvSpPr>
          <p:spPr>
            <a:xfrm>
              <a:off x="6258800" y="3403225"/>
              <a:ext cx="152125" cy="140800"/>
            </a:xfrm>
            <a:custGeom>
              <a:avLst/>
              <a:gdLst/>
              <a:ahLst/>
              <a:cxnLst/>
              <a:rect l="l" t="t" r="r" b="b"/>
              <a:pathLst>
                <a:path w="6085" h="5632" extrusionOk="0">
                  <a:moveTo>
                    <a:pt x="3608" y="1"/>
                  </a:moveTo>
                  <a:lnTo>
                    <a:pt x="1215" y="1632"/>
                  </a:lnTo>
                  <a:cubicBezTo>
                    <a:pt x="251" y="2275"/>
                    <a:pt x="1" y="3584"/>
                    <a:pt x="667" y="4549"/>
                  </a:cubicBezTo>
                  <a:lnTo>
                    <a:pt x="775" y="4715"/>
                  </a:lnTo>
                  <a:cubicBezTo>
                    <a:pt x="1184" y="5311"/>
                    <a:pt x="1849" y="5632"/>
                    <a:pt x="2526" y="5632"/>
                  </a:cubicBezTo>
                  <a:cubicBezTo>
                    <a:pt x="2932" y="5632"/>
                    <a:pt x="3342" y="5516"/>
                    <a:pt x="3704" y="5275"/>
                  </a:cubicBezTo>
                  <a:lnTo>
                    <a:pt x="6085" y="3644"/>
                  </a:lnTo>
                  <a:lnTo>
                    <a:pt x="3608" y="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049" name="Google Shape;8049;p76"/>
            <p:cNvSpPr/>
            <p:nvPr/>
          </p:nvSpPr>
          <p:spPr>
            <a:xfrm>
              <a:off x="6361800" y="3344700"/>
              <a:ext cx="151825" cy="141000"/>
            </a:xfrm>
            <a:custGeom>
              <a:avLst/>
              <a:gdLst/>
              <a:ahLst/>
              <a:cxnLst/>
              <a:rect l="l" t="t" r="r" b="b"/>
              <a:pathLst>
                <a:path w="6073" h="5640" extrusionOk="0">
                  <a:moveTo>
                    <a:pt x="3568" y="0"/>
                  </a:moveTo>
                  <a:cubicBezTo>
                    <a:pt x="3162" y="0"/>
                    <a:pt x="2752" y="118"/>
                    <a:pt x="2393" y="365"/>
                  </a:cubicBezTo>
                  <a:lnTo>
                    <a:pt x="0" y="1996"/>
                  </a:lnTo>
                  <a:lnTo>
                    <a:pt x="2477" y="5640"/>
                  </a:lnTo>
                  <a:lnTo>
                    <a:pt x="4870" y="4008"/>
                  </a:lnTo>
                  <a:cubicBezTo>
                    <a:pt x="5822" y="3354"/>
                    <a:pt x="6072" y="2044"/>
                    <a:pt x="5430" y="1091"/>
                  </a:cubicBezTo>
                  <a:lnTo>
                    <a:pt x="5310" y="925"/>
                  </a:lnTo>
                  <a:cubicBezTo>
                    <a:pt x="4902" y="324"/>
                    <a:pt x="4240" y="0"/>
                    <a:pt x="3568"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050" name="Google Shape;8050;p76"/>
            <p:cNvSpPr/>
            <p:nvPr/>
          </p:nvSpPr>
          <p:spPr>
            <a:xfrm>
              <a:off x="6214450" y="3694200"/>
              <a:ext cx="268225" cy="266925"/>
            </a:xfrm>
            <a:custGeom>
              <a:avLst/>
              <a:gdLst/>
              <a:ahLst/>
              <a:cxnLst/>
              <a:rect l="l" t="t" r="r" b="b"/>
              <a:pathLst>
                <a:path w="10729" h="10677" extrusionOk="0">
                  <a:moveTo>
                    <a:pt x="4999" y="0"/>
                  </a:moveTo>
                  <a:cubicBezTo>
                    <a:pt x="4821" y="0"/>
                    <a:pt x="4665" y="135"/>
                    <a:pt x="4644" y="327"/>
                  </a:cubicBezTo>
                  <a:lnTo>
                    <a:pt x="4180" y="3804"/>
                  </a:lnTo>
                  <a:lnTo>
                    <a:pt x="715" y="3340"/>
                  </a:lnTo>
                  <a:cubicBezTo>
                    <a:pt x="699" y="3338"/>
                    <a:pt x="684" y="3337"/>
                    <a:pt x="669" y="3337"/>
                  </a:cubicBezTo>
                  <a:cubicBezTo>
                    <a:pt x="475" y="3337"/>
                    <a:pt x="320" y="3473"/>
                    <a:pt x="286" y="3661"/>
                  </a:cubicBezTo>
                  <a:lnTo>
                    <a:pt x="36" y="5638"/>
                  </a:lnTo>
                  <a:cubicBezTo>
                    <a:pt x="1" y="5840"/>
                    <a:pt x="144" y="6030"/>
                    <a:pt x="358" y="6054"/>
                  </a:cubicBezTo>
                  <a:lnTo>
                    <a:pt x="346" y="6054"/>
                  </a:lnTo>
                  <a:lnTo>
                    <a:pt x="3823" y="6519"/>
                  </a:lnTo>
                  <a:lnTo>
                    <a:pt x="3370" y="9995"/>
                  </a:lnTo>
                  <a:cubicBezTo>
                    <a:pt x="3334" y="10198"/>
                    <a:pt x="3477" y="10388"/>
                    <a:pt x="3692" y="10412"/>
                  </a:cubicBezTo>
                  <a:lnTo>
                    <a:pt x="5656" y="10674"/>
                  </a:lnTo>
                  <a:cubicBezTo>
                    <a:pt x="5671" y="10676"/>
                    <a:pt x="5686" y="10676"/>
                    <a:pt x="5700" y="10676"/>
                  </a:cubicBezTo>
                  <a:cubicBezTo>
                    <a:pt x="5886" y="10676"/>
                    <a:pt x="6051" y="10540"/>
                    <a:pt x="6073" y="10352"/>
                  </a:cubicBezTo>
                  <a:lnTo>
                    <a:pt x="6537" y="6876"/>
                  </a:lnTo>
                  <a:lnTo>
                    <a:pt x="10014" y="7328"/>
                  </a:lnTo>
                  <a:cubicBezTo>
                    <a:pt x="10035" y="7332"/>
                    <a:pt x="10055" y="7334"/>
                    <a:pt x="10076" y="7334"/>
                  </a:cubicBezTo>
                  <a:cubicBezTo>
                    <a:pt x="10254" y="7334"/>
                    <a:pt x="10409" y="7199"/>
                    <a:pt x="10431" y="7007"/>
                  </a:cubicBezTo>
                  <a:lnTo>
                    <a:pt x="10693" y="5042"/>
                  </a:lnTo>
                  <a:cubicBezTo>
                    <a:pt x="10728" y="4840"/>
                    <a:pt x="10573" y="4649"/>
                    <a:pt x="10371" y="4625"/>
                  </a:cubicBezTo>
                  <a:lnTo>
                    <a:pt x="6894" y="4161"/>
                  </a:lnTo>
                  <a:lnTo>
                    <a:pt x="7359" y="685"/>
                  </a:lnTo>
                  <a:cubicBezTo>
                    <a:pt x="7383" y="482"/>
                    <a:pt x="7240" y="292"/>
                    <a:pt x="7037" y="268"/>
                  </a:cubicBezTo>
                  <a:lnTo>
                    <a:pt x="5061" y="6"/>
                  </a:lnTo>
                  <a:cubicBezTo>
                    <a:pt x="5040" y="2"/>
                    <a:pt x="5019" y="0"/>
                    <a:pt x="4999"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051" name="Google Shape;8051;p76"/>
            <p:cNvSpPr/>
            <p:nvPr/>
          </p:nvSpPr>
          <p:spPr>
            <a:xfrm>
              <a:off x="5871550" y="4098125"/>
              <a:ext cx="271200" cy="338025"/>
            </a:xfrm>
            <a:custGeom>
              <a:avLst/>
              <a:gdLst/>
              <a:ahLst/>
              <a:cxnLst/>
              <a:rect l="l" t="t" r="r" b="b"/>
              <a:pathLst>
                <a:path w="10848" h="13521" extrusionOk="0">
                  <a:moveTo>
                    <a:pt x="4147" y="435"/>
                  </a:moveTo>
                  <a:cubicBezTo>
                    <a:pt x="4435" y="435"/>
                    <a:pt x="4718" y="608"/>
                    <a:pt x="4775" y="994"/>
                  </a:cubicBezTo>
                  <a:cubicBezTo>
                    <a:pt x="4799" y="1184"/>
                    <a:pt x="4751" y="1387"/>
                    <a:pt x="4620" y="1542"/>
                  </a:cubicBezTo>
                  <a:lnTo>
                    <a:pt x="3835" y="1684"/>
                  </a:lnTo>
                  <a:cubicBezTo>
                    <a:pt x="3656" y="1589"/>
                    <a:pt x="3537" y="1434"/>
                    <a:pt x="3501" y="1244"/>
                  </a:cubicBezTo>
                  <a:lnTo>
                    <a:pt x="3501" y="1232"/>
                  </a:lnTo>
                  <a:cubicBezTo>
                    <a:pt x="3386" y="732"/>
                    <a:pt x="3770" y="435"/>
                    <a:pt x="4147" y="435"/>
                  </a:cubicBezTo>
                  <a:close/>
                  <a:moveTo>
                    <a:pt x="7856" y="2746"/>
                  </a:moveTo>
                  <a:cubicBezTo>
                    <a:pt x="8113" y="2746"/>
                    <a:pt x="8341" y="2934"/>
                    <a:pt x="8383" y="3196"/>
                  </a:cubicBezTo>
                  <a:lnTo>
                    <a:pt x="9776" y="10757"/>
                  </a:lnTo>
                  <a:cubicBezTo>
                    <a:pt x="9823" y="11066"/>
                    <a:pt x="9633" y="11340"/>
                    <a:pt x="9323" y="11400"/>
                  </a:cubicBezTo>
                  <a:lnTo>
                    <a:pt x="3061" y="12543"/>
                  </a:lnTo>
                  <a:cubicBezTo>
                    <a:pt x="3030" y="12548"/>
                    <a:pt x="2999" y="12550"/>
                    <a:pt x="2969" y="12550"/>
                  </a:cubicBezTo>
                  <a:cubicBezTo>
                    <a:pt x="2707" y="12550"/>
                    <a:pt x="2472" y="12369"/>
                    <a:pt x="2430" y="12102"/>
                  </a:cubicBezTo>
                  <a:lnTo>
                    <a:pt x="1048" y="4530"/>
                  </a:lnTo>
                  <a:cubicBezTo>
                    <a:pt x="989" y="4232"/>
                    <a:pt x="1191" y="3947"/>
                    <a:pt x="1489" y="3899"/>
                  </a:cubicBezTo>
                  <a:lnTo>
                    <a:pt x="2239" y="3768"/>
                  </a:lnTo>
                  <a:cubicBezTo>
                    <a:pt x="2271" y="3968"/>
                    <a:pt x="2451" y="4121"/>
                    <a:pt x="2657" y="4121"/>
                  </a:cubicBezTo>
                  <a:cubicBezTo>
                    <a:pt x="2684" y="4121"/>
                    <a:pt x="2712" y="4119"/>
                    <a:pt x="2739" y="4113"/>
                  </a:cubicBezTo>
                  <a:lnTo>
                    <a:pt x="6656" y="3399"/>
                  </a:lnTo>
                  <a:cubicBezTo>
                    <a:pt x="6894" y="3351"/>
                    <a:pt x="7049" y="3125"/>
                    <a:pt x="7002" y="2887"/>
                  </a:cubicBezTo>
                  <a:lnTo>
                    <a:pt x="7752" y="2756"/>
                  </a:lnTo>
                  <a:cubicBezTo>
                    <a:pt x="7787" y="2749"/>
                    <a:pt x="7822" y="2746"/>
                    <a:pt x="7856" y="2746"/>
                  </a:cubicBezTo>
                  <a:close/>
                  <a:moveTo>
                    <a:pt x="4125" y="0"/>
                  </a:moveTo>
                  <a:cubicBezTo>
                    <a:pt x="4061" y="0"/>
                    <a:pt x="3996" y="6"/>
                    <a:pt x="3930" y="18"/>
                  </a:cubicBezTo>
                  <a:cubicBezTo>
                    <a:pt x="3334" y="125"/>
                    <a:pt x="2942" y="708"/>
                    <a:pt x="3061" y="1303"/>
                  </a:cubicBezTo>
                  <a:cubicBezTo>
                    <a:pt x="3096" y="1482"/>
                    <a:pt x="3168" y="1637"/>
                    <a:pt x="3275" y="1780"/>
                  </a:cubicBezTo>
                  <a:lnTo>
                    <a:pt x="2501" y="1923"/>
                  </a:lnTo>
                  <a:cubicBezTo>
                    <a:pt x="2191" y="1982"/>
                    <a:pt x="1977" y="2292"/>
                    <a:pt x="2037" y="2601"/>
                  </a:cubicBezTo>
                  <a:lnTo>
                    <a:pt x="2084" y="2887"/>
                  </a:lnTo>
                  <a:lnTo>
                    <a:pt x="798" y="3125"/>
                  </a:lnTo>
                  <a:cubicBezTo>
                    <a:pt x="310" y="3208"/>
                    <a:pt x="1" y="3673"/>
                    <a:pt x="84" y="4161"/>
                  </a:cubicBezTo>
                  <a:lnTo>
                    <a:pt x="1656" y="12793"/>
                  </a:lnTo>
                  <a:cubicBezTo>
                    <a:pt x="1730" y="13218"/>
                    <a:pt x="2118" y="13520"/>
                    <a:pt x="2540" y="13520"/>
                  </a:cubicBezTo>
                  <a:cubicBezTo>
                    <a:pt x="2590" y="13520"/>
                    <a:pt x="2641" y="13516"/>
                    <a:pt x="2692" y="13507"/>
                  </a:cubicBezTo>
                  <a:lnTo>
                    <a:pt x="10038" y="12162"/>
                  </a:lnTo>
                  <a:cubicBezTo>
                    <a:pt x="10526" y="12079"/>
                    <a:pt x="10847" y="11602"/>
                    <a:pt x="10752" y="11126"/>
                  </a:cubicBezTo>
                  <a:lnTo>
                    <a:pt x="9180" y="2494"/>
                  </a:lnTo>
                  <a:cubicBezTo>
                    <a:pt x="9096" y="2064"/>
                    <a:pt x="8726" y="1763"/>
                    <a:pt x="8305" y="1763"/>
                  </a:cubicBezTo>
                  <a:cubicBezTo>
                    <a:pt x="8248" y="1763"/>
                    <a:pt x="8191" y="1768"/>
                    <a:pt x="8133" y="1780"/>
                  </a:cubicBezTo>
                  <a:lnTo>
                    <a:pt x="6847" y="2018"/>
                  </a:lnTo>
                  <a:lnTo>
                    <a:pt x="6799" y="1732"/>
                  </a:lnTo>
                  <a:cubicBezTo>
                    <a:pt x="6745" y="1451"/>
                    <a:pt x="6496" y="1249"/>
                    <a:pt x="6210" y="1249"/>
                  </a:cubicBezTo>
                  <a:cubicBezTo>
                    <a:pt x="6181" y="1249"/>
                    <a:pt x="6151" y="1251"/>
                    <a:pt x="6121" y="1256"/>
                  </a:cubicBezTo>
                  <a:lnTo>
                    <a:pt x="5168" y="1434"/>
                  </a:lnTo>
                  <a:cubicBezTo>
                    <a:pt x="5228" y="1268"/>
                    <a:pt x="5239" y="1089"/>
                    <a:pt x="5204" y="910"/>
                  </a:cubicBezTo>
                  <a:cubicBezTo>
                    <a:pt x="5119" y="380"/>
                    <a:pt x="4655" y="0"/>
                    <a:pt x="4125"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052" name="Google Shape;8052;p76"/>
            <p:cNvSpPr/>
            <p:nvPr/>
          </p:nvSpPr>
          <p:spPr>
            <a:xfrm>
              <a:off x="5919475" y="4220000"/>
              <a:ext cx="46550" cy="38650"/>
            </a:xfrm>
            <a:custGeom>
              <a:avLst/>
              <a:gdLst/>
              <a:ahLst/>
              <a:cxnLst/>
              <a:rect l="l" t="t" r="r" b="b"/>
              <a:pathLst>
                <a:path w="1862" h="1546" extrusionOk="0">
                  <a:moveTo>
                    <a:pt x="1002" y="1"/>
                  </a:moveTo>
                  <a:cubicBezTo>
                    <a:pt x="959" y="1"/>
                    <a:pt x="914" y="5"/>
                    <a:pt x="870" y="12"/>
                  </a:cubicBezTo>
                  <a:cubicBezTo>
                    <a:pt x="191" y="131"/>
                    <a:pt x="1" y="1012"/>
                    <a:pt x="572" y="1405"/>
                  </a:cubicBezTo>
                  <a:cubicBezTo>
                    <a:pt x="710" y="1502"/>
                    <a:pt x="861" y="1545"/>
                    <a:pt x="1007" y="1545"/>
                  </a:cubicBezTo>
                  <a:cubicBezTo>
                    <a:pt x="1453" y="1545"/>
                    <a:pt x="1861" y="1142"/>
                    <a:pt x="1763" y="631"/>
                  </a:cubicBezTo>
                  <a:cubicBezTo>
                    <a:pt x="1699" y="259"/>
                    <a:pt x="1369"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053" name="Google Shape;8053;p76"/>
            <p:cNvSpPr/>
            <p:nvPr/>
          </p:nvSpPr>
          <p:spPr>
            <a:xfrm>
              <a:off x="5972425" y="4208650"/>
              <a:ext cx="96400" cy="33625"/>
            </a:xfrm>
            <a:custGeom>
              <a:avLst/>
              <a:gdLst/>
              <a:ahLst/>
              <a:cxnLst/>
              <a:rect l="l" t="t" r="r" b="b"/>
              <a:pathLst>
                <a:path w="3856" h="1345" extrusionOk="0">
                  <a:moveTo>
                    <a:pt x="3259" y="1"/>
                  </a:moveTo>
                  <a:cubicBezTo>
                    <a:pt x="3223" y="1"/>
                    <a:pt x="3185" y="5"/>
                    <a:pt x="3145" y="14"/>
                  </a:cubicBezTo>
                  <a:lnTo>
                    <a:pt x="3133" y="14"/>
                  </a:lnTo>
                  <a:lnTo>
                    <a:pt x="550" y="478"/>
                  </a:lnTo>
                  <a:cubicBezTo>
                    <a:pt x="0" y="579"/>
                    <a:pt x="116" y="1345"/>
                    <a:pt x="608" y="1345"/>
                  </a:cubicBezTo>
                  <a:cubicBezTo>
                    <a:pt x="639" y="1345"/>
                    <a:pt x="671" y="1342"/>
                    <a:pt x="704" y="1335"/>
                  </a:cubicBezTo>
                  <a:lnTo>
                    <a:pt x="3300" y="871"/>
                  </a:lnTo>
                  <a:cubicBezTo>
                    <a:pt x="3855" y="793"/>
                    <a:pt x="3758" y="1"/>
                    <a:pt x="3259"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054" name="Google Shape;8054;p76"/>
            <p:cNvSpPr/>
            <p:nvPr/>
          </p:nvSpPr>
          <p:spPr>
            <a:xfrm>
              <a:off x="5929300" y="4273875"/>
              <a:ext cx="46550" cy="38650"/>
            </a:xfrm>
            <a:custGeom>
              <a:avLst/>
              <a:gdLst/>
              <a:ahLst/>
              <a:cxnLst/>
              <a:rect l="l" t="t" r="r" b="b"/>
              <a:pathLst>
                <a:path w="1862" h="1546" extrusionOk="0">
                  <a:moveTo>
                    <a:pt x="1002" y="1"/>
                  </a:moveTo>
                  <a:cubicBezTo>
                    <a:pt x="959" y="1"/>
                    <a:pt x="914" y="5"/>
                    <a:pt x="870" y="12"/>
                  </a:cubicBezTo>
                  <a:cubicBezTo>
                    <a:pt x="191" y="131"/>
                    <a:pt x="1" y="1012"/>
                    <a:pt x="560" y="1405"/>
                  </a:cubicBezTo>
                  <a:cubicBezTo>
                    <a:pt x="701" y="1502"/>
                    <a:pt x="854" y="1546"/>
                    <a:pt x="1002" y="1546"/>
                  </a:cubicBezTo>
                  <a:cubicBezTo>
                    <a:pt x="1453" y="1546"/>
                    <a:pt x="1861" y="1142"/>
                    <a:pt x="1763" y="631"/>
                  </a:cubicBezTo>
                  <a:cubicBezTo>
                    <a:pt x="1699" y="259"/>
                    <a:pt x="1369"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055" name="Google Shape;8055;p76"/>
            <p:cNvSpPr/>
            <p:nvPr/>
          </p:nvSpPr>
          <p:spPr>
            <a:xfrm>
              <a:off x="5983175" y="4262500"/>
              <a:ext cx="94000" cy="33750"/>
            </a:xfrm>
            <a:custGeom>
              <a:avLst/>
              <a:gdLst/>
              <a:ahLst/>
              <a:cxnLst/>
              <a:rect l="l" t="t" r="r" b="b"/>
              <a:pathLst>
                <a:path w="3760" h="1350" extrusionOk="0">
                  <a:moveTo>
                    <a:pt x="3144" y="1"/>
                  </a:moveTo>
                  <a:cubicBezTo>
                    <a:pt x="3128" y="1"/>
                    <a:pt x="3112" y="1"/>
                    <a:pt x="3096" y="3"/>
                  </a:cubicBezTo>
                  <a:lnTo>
                    <a:pt x="501" y="467"/>
                  </a:lnTo>
                  <a:cubicBezTo>
                    <a:pt x="0" y="618"/>
                    <a:pt x="125" y="1349"/>
                    <a:pt x="631" y="1349"/>
                  </a:cubicBezTo>
                  <a:cubicBezTo>
                    <a:pt x="643" y="1349"/>
                    <a:pt x="655" y="1349"/>
                    <a:pt x="667" y="1348"/>
                  </a:cubicBezTo>
                  <a:lnTo>
                    <a:pt x="3263" y="872"/>
                  </a:lnTo>
                  <a:cubicBezTo>
                    <a:pt x="3759" y="722"/>
                    <a:pt x="3640" y="1"/>
                    <a:pt x="314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056" name="Google Shape;8056;p76"/>
            <p:cNvSpPr/>
            <p:nvPr/>
          </p:nvSpPr>
          <p:spPr>
            <a:xfrm>
              <a:off x="5939725" y="4331350"/>
              <a:ext cx="46600" cy="38925"/>
            </a:xfrm>
            <a:custGeom>
              <a:avLst/>
              <a:gdLst/>
              <a:ahLst/>
              <a:cxnLst/>
              <a:rect l="l" t="t" r="r" b="b"/>
              <a:pathLst>
                <a:path w="1864" h="1557" extrusionOk="0">
                  <a:moveTo>
                    <a:pt x="1009" y="0"/>
                  </a:moveTo>
                  <a:cubicBezTo>
                    <a:pt x="967" y="0"/>
                    <a:pt x="924" y="4"/>
                    <a:pt x="881" y="11"/>
                  </a:cubicBezTo>
                  <a:cubicBezTo>
                    <a:pt x="203" y="130"/>
                    <a:pt x="0" y="1011"/>
                    <a:pt x="572" y="1416"/>
                  </a:cubicBezTo>
                  <a:cubicBezTo>
                    <a:pt x="710" y="1513"/>
                    <a:pt x="860" y="1556"/>
                    <a:pt x="1007" y="1556"/>
                  </a:cubicBezTo>
                  <a:cubicBezTo>
                    <a:pt x="1454" y="1556"/>
                    <a:pt x="1864" y="1153"/>
                    <a:pt x="1774" y="642"/>
                  </a:cubicBezTo>
                  <a:cubicBezTo>
                    <a:pt x="1700" y="268"/>
                    <a:pt x="1376" y="0"/>
                    <a:pt x="1009"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057" name="Google Shape;8057;p76"/>
            <p:cNvSpPr/>
            <p:nvPr/>
          </p:nvSpPr>
          <p:spPr>
            <a:xfrm>
              <a:off x="5993275" y="4319925"/>
              <a:ext cx="94825" cy="33850"/>
            </a:xfrm>
            <a:custGeom>
              <a:avLst/>
              <a:gdLst/>
              <a:ahLst/>
              <a:cxnLst/>
              <a:rect l="l" t="t" r="r" b="b"/>
              <a:pathLst>
                <a:path w="3793" h="1354" extrusionOk="0">
                  <a:moveTo>
                    <a:pt x="3178" y="1"/>
                  </a:moveTo>
                  <a:cubicBezTo>
                    <a:pt x="3160" y="1"/>
                    <a:pt x="3140" y="2"/>
                    <a:pt x="3121" y="4"/>
                  </a:cubicBezTo>
                  <a:lnTo>
                    <a:pt x="525" y="480"/>
                  </a:lnTo>
                  <a:cubicBezTo>
                    <a:pt x="1" y="605"/>
                    <a:pt x="121" y="1354"/>
                    <a:pt x="613" y="1354"/>
                  </a:cubicBezTo>
                  <a:cubicBezTo>
                    <a:pt x="635" y="1354"/>
                    <a:pt x="657" y="1352"/>
                    <a:pt x="680" y="1349"/>
                  </a:cubicBezTo>
                  <a:lnTo>
                    <a:pt x="3276" y="885"/>
                  </a:lnTo>
                  <a:cubicBezTo>
                    <a:pt x="3792" y="747"/>
                    <a:pt x="3678" y="1"/>
                    <a:pt x="317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058" name="Google Shape;8058;p76"/>
            <p:cNvSpPr/>
            <p:nvPr/>
          </p:nvSpPr>
          <p:spPr>
            <a:xfrm>
              <a:off x="5895375" y="4570625"/>
              <a:ext cx="194100" cy="174100"/>
            </a:xfrm>
            <a:custGeom>
              <a:avLst/>
              <a:gdLst/>
              <a:ahLst/>
              <a:cxnLst/>
              <a:rect l="l" t="t" r="r" b="b"/>
              <a:pathLst>
                <a:path w="7764" h="6964" extrusionOk="0">
                  <a:moveTo>
                    <a:pt x="3934" y="1"/>
                  </a:moveTo>
                  <a:cubicBezTo>
                    <a:pt x="2900" y="1"/>
                    <a:pt x="1883" y="470"/>
                    <a:pt x="1215" y="1346"/>
                  </a:cubicBezTo>
                  <a:lnTo>
                    <a:pt x="6953" y="4978"/>
                  </a:lnTo>
                  <a:cubicBezTo>
                    <a:pt x="7763" y="3406"/>
                    <a:pt x="7251" y="1465"/>
                    <a:pt x="5751" y="525"/>
                  </a:cubicBezTo>
                  <a:cubicBezTo>
                    <a:pt x="5187" y="171"/>
                    <a:pt x="4557" y="1"/>
                    <a:pt x="3934" y="1"/>
                  </a:cubicBezTo>
                  <a:close/>
                  <a:moveTo>
                    <a:pt x="810" y="1989"/>
                  </a:moveTo>
                  <a:lnTo>
                    <a:pt x="810" y="1989"/>
                  </a:lnTo>
                  <a:cubicBezTo>
                    <a:pt x="0" y="3561"/>
                    <a:pt x="524" y="5490"/>
                    <a:pt x="2012" y="6430"/>
                  </a:cubicBezTo>
                  <a:cubicBezTo>
                    <a:pt x="2579" y="6790"/>
                    <a:pt x="3213" y="6963"/>
                    <a:pt x="3839" y="6963"/>
                  </a:cubicBezTo>
                  <a:cubicBezTo>
                    <a:pt x="4870" y="6963"/>
                    <a:pt x="5882" y="6495"/>
                    <a:pt x="6549" y="5621"/>
                  </a:cubicBezTo>
                  <a:lnTo>
                    <a:pt x="810" y="1989"/>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059" name="Google Shape;8059;p76"/>
            <p:cNvSpPr/>
            <p:nvPr/>
          </p:nvSpPr>
          <p:spPr>
            <a:xfrm>
              <a:off x="6259100" y="4197375"/>
              <a:ext cx="151825" cy="141000"/>
            </a:xfrm>
            <a:custGeom>
              <a:avLst/>
              <a:gdLst/>
              <a:ahLst/>
              <a:cxnLst/>
              <a:rect l="l" t="t" r="r" b="b"/>
              <a:pathLst>
                <a:path w="6073" h="5640" extrusionOk="0">
                  <a:moveTo>
                    <a:pt x="3596" y="0"/>
                  </a:moveTo>
                  <a:lnTo>
                    <a:pt x="1203" y="1632"/>
                  </a:lnTo>
                  <a:cubicBezTo>
                    <a:pt x="251" y="2286"/>
                    <a:pt x="1" y="3596"/>
                    <a:pt x="655" y="4560"/>
                  </a:cubicBezTo>
                  <a:lnTo>
                    <a:pt x="763" y="4715"/>
                  </a:lnTo>
                  <a:cubicBezTo>
                    <a:pt x="1171" y="5316"/>
                    <a:pt x="1833" y="5640"/>
                    <a:pt x="2508" y="5640"/>
                  </a:cubicBezTo>
                  <a:cubicBezTo>
                    <a:pt x="2916" y="5640"/>
                    <a:pt x="3328" y="5522"/>
                    <a:pt x="3692" y="5275"/>
                  </a:cubicBezTo>
                  <a:lnTo>
                    <a:pt x="6073" y="3644"/>
                  </a:lnTo>
                  <a:lnTo>
                    <a:pt x="3596" y="0"/>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060" name="Google Shape;8060;p76"/>
            <p:cNvSpPr/>
            <p:nvPr/>
          </p:nvSpPr>
          <p:spPr>
            <a:xfrm>
              <a:off x="6361800" y="4138825"/>
              <a:ext cx="151825" cy="141025"/>
            </a:xfrm>
            <a:custGeom>
              <a:avLst/>
              <a:gdLst/>
              <a:ahLst/>
              <a:cxnLst/>
              <a:rect l="l" t="t" r="r" b="b"/>
              <a:pathLst>
                <a:path w="6073" h="5641" extrusionOk="0">
                  <a:moveTo>
                    <a:pt x="3568" y="1"/>
                  </a:moveTo>
                  <a:cubicBezTo>
                    <a:pt x="3162" y="1"/>
                    <a:pt x="2752" y="119"/>
                    <a:pt x="2393" y="366"/>
                  </a:cubicBezTo>
                  <a:lnTo>
                    <a:pt x="0" y="1997"/>
                  </a:lnTo>
                  <a:lnTo>
                    <a:pt x="2477" y="5640"/>
                  </a:lnTo>
                  <a:lnTo>
                    <a:pt x="4870" y="4009"/>
                  </a:lnTo>
                  <a:cubicBezTo>
                    <a:pt x="5822" y="3354"/>
                    <a:pt x="6072" y="2045"/>
                    <a:pt x="5430" y="1092"/>
                  </a:cubicBezTo>
                  <a:lnTo>
                    <a:pt x="5310" y="926"/>
                  </a:lnTo>
                  <a:cubicBezTo>
                    <a:pt x="4902" y="325"/>
                    <a:pt x="4240" y="1"/>
                    <a:pt x="356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061" name="Google Shape;8061;p76"/>
            <p:cNvSpPr/>
            <p:nvPr/>
          </p:nvSpPr>
          <p:spPr>
            <a:xfrm>
              <a:off x="6214450" y="4488350"/>
              <a:ext cx="268225" cy="266925"/>
            </a:xfrm>
            <a:custGeom>
              <a:avLst/>
              <a:gdLst/>
              <a:ahLst/>
              <a:cxnLst/>
              <a:rect l="l" t="t" r="r" b="b"/>
              <a:pathLst>
                <a:path w="10729" h="10677" extrusionOk="0">
                  <a:moveTo>
                    <a:pt x="4999" y="0"/>
                  </a:moveTo>
                  <a:cubicBezTo>
                    <a:pt x="4821" y="0"/>
                    <a:pt x="4665" y="135"/>
                    <a:pt x="4644" y="327"/>
                  </a:cubicBezTo>
                  <a:lnTo>
                    <a:pt x="4180" y="3804"/>
                  </a:lnTo>
                  <a:lnTo>
                    <a:pt x="703" y="3339"/>
                  </a:lnTo>
                  <a:cubicBezTo>
                    <a:pt x="688" y="3338"/>
                    <a:pt x="674" y="3337"/>
                    <a:pt x="659" y="3337"/>
                  </a:cubicBezTo>
                  <a:cubicBezTo>
                    <a:pt x="474" y="3337"/>
                    <a:pt x="309" y="3473"/>
                    <a:pt x="286" y="3661"/>
                  </a:cubicBezTo>
                  <a:lnTo>
                    <a:pt x="25" y="5637"/>
                  </a:lnTo>
                  <a:cubicBezTo>
                    <a:pt x="1" y="5840"/>
                    <a:pt x="144" y="6030"/>
                    <a:pt x="346" y="6054"/>
                  </a:cubicBezTo>
                  <a:lnTo>
                    <a:pt x="3823" y="6518"/>
                  </a:lnTo>
                  <a:lnTo>
                    <a:pt x="3370" y="9995"/>
                  </a:lnTo>
                  <a:cubicBezTo>
                    <a:pt x="3334" y="10197"/>
                    <a:pt x="3477" y="10388"/>
                    <a:pt x="3692" y="10412"/>
                  </a:cubicBezTo>
                  <a:lnTo>
                    <a:pt x="5656" y="10674"/>
                  </a:lnTo>
                  <a:cubicBezTo>
                    <a:pt x="5671" y="10675"/>
                    <a:pt x="5686" y="10676"/>
                    <a:pt x="5700" y="10676"/>
                  </a:cubicBezTo>
                  <a:cubicBezTo>
                    <a:pt x="5886" y="10676"/>
                    <a:pt x="6051" y="10540"/>
                    <a:pt x="6073" y="10352"/>
                  </a:cubicBezTo>
                  <a:lnTo>
                    <a:pt x="6537" y="6876"/>
                  </a:lnTo>
                  <a:lnTo>
                    <a:pt x="10014" y="7328"/>
                  </a:lnTo>
                  <a:cubicBezTo>
                    <a:pt x="10034" y="7331"/>
                    <a:pt x="10053" y="7333"/>
                    <a:pt x="10072" y="7333"/>
                  </a:cubicBezTo>
                  <a:cubicBezTo>
                    <a:pt x="10252" y="7333"/>
                    <a:pt x="10409" y="7189"/>
                    <a:pt x="10431" y="7007"/>
                  </a:cubicBezTo>
                  <a:lnTo>
                    <a:pt x="10693" y="5042"/>
                  </a:lnTo>
                  <a:cubicBezTo>
                    <a:pt x="10728" y="4828"/>
                    <a:pt x="10573" y="4649"/>
                    <a:pt x="10371" y="4613"/>
                  </a:cubicBezTo>
                  <a:lnTo>
                    <a:pt x="6894" y="4161"/>
                  </a:lnTo>
                  <a:lnTo>
                    <a:pt x="7359" y="684"/>
                  </a:lnTo>
                  <a:cubicBezTo>
                    <a:pt x="7383" y="470"/>
                    <a:pt x="7240" y="291"/>
                    <a:pt x="7037" y="256"/>
                  </a:cubicBezTo>
                  <a:lnTo>
                    <a:pt x="5061" y="6"/>
                  </a:lnTo>
                  <a:cubicBezTo>
                    <a:pt x="5040" y="2"/>
                    <a:pt x="5019" y="0"/>
                    <a:pt x="4999"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062" name="Google Shape;8062;p76"/>
            <p:cNvSpPr/>
            <p:nvPr/>
          </p:nvSpPr>
          <p:spPr>
            <a:xfrm>
              <a:off x="5077400" y="921825"/>
              <a:ext cx="270900" cy="337450"/>
            </a:xfrm>
            <a:custGeom>
              <a:avLst/>
              <a:gdLst/>
              <a:ahLst/>
              <a:cxnLst/>
              <a:rect l="l" t="t" r="r" b="b"/>
              <a:pathLst>
                <a:path w="10836" h="13498" extrusionOk="0">
                  <a:moveTo>
                    <a:pt x="4145" y="412"/>
                  </a:moveTo>
                  <a:cubicBezTo>
                    <a:pt x="4431" y="412"/>
                    <a:pt x="4712" y="584"/>
                    <a:pt x="4763" y="971"/>
                  </a:cubicBezTo>
                  <a:cubicBezTo>
                    <a:pt x="4799" y="1173"/>
                    <a:pt x="4751" y="1364"/>
                    <a:pt x="4620" y="1518"/>
                  </a:cubicBezTo>
                  <a:lnTo>
                    <a:pt x="3823" y="1661"/>
                  </a:lnTo>
                  <a:cubicBezTo>
                    <a:pt x="3656" y="1566"/>
                    <a:pt x="3537" y="1399"/>
                    <a:pt x="3501" y="1209"/>
                  </a:cubicBezTo>
                  <a:cubicBezTo>
                    <a:pt x="3386" y="709"/>
                    <a:pt x="3770" y="412"/>
                    <a:pt x="4145" y="412"/>
                  </a:cubicBezTo>
                  <a:close/>
                  <a:moveTo>
                    <a:pt x="7831" y="2726"/>
                  </a:moveTo>
                  <a:cubicBezTo>
                    <a:pt x="8094" y="2726"/>
                    <a:pt x="8329" y="2907"/>
                    <a:pt x="8383" y="3185"/>
                  </a:cubicBezTo>
                  <a:lnTo>
                    <a:pt x="9776" y="10746"/>
                  </a:lnTo>
                  <a:cubicBezTo>
                    <a:pt x="9823" y="11043"/>
                    <a:pt x="9621" y="11329"/>
                    <a:pt x="9323" y="11377"/>
                  </a:cubicBezTo>
                  <a:lnTo>
                    <a:pt x="3061" y="12520"/>
                  </a:lnTo>
                  <a:cubicBezTo>
                    <a:pt x="3026" y="12527"/>
                    <a:pt x="2991" y="12530"/>
                    <a:pt x="2956" y="12530"/>
                  </a:cubicBezTo>
                  <a:cubicBezTo>
                    <a:pt x="2699" y="12530"/>
                    <a:pt x="2472" y="12342"/>
                    <a:pt x="2430" y="12079"/>
                  </a:cubicBezTo>
                  <a:lnTo>
                    <a:pt x="1049" y="4507"/>
                  </a:lnTo>
                  <a:cubicBezTo>
                    <a:pt x="989" y="4209"/>
                    <a:pt x="1191" y="3935"/>
                    <a:pt x="1489" y="3876"/>
                  </a:cubicBezTo>
                  <a:lnTo>
                    <a:pt x="2239" y="3745"/>
                  </a:lnTo>
                  <a:cubicBezTo>
                    <a:pt x="2271" y="3954"/>
                    <a:pt x="2449" y="4099"/>
                    <a:pt x="2653" y="4099"/>
                  </a:cubicBezTo>
                  <a:cubicBezTo>
                    <a:pt x="2681" y="4099"/>
                    <a:pt x="2710" y="4096"/>
                    <a:pt x="2739" y="4090"/>
                  </a:cubicBezTo>
                  <a:lnTo>
                    <a:pt x="6656" y="3376"/>
                  </a:lnTo>
                  <a:cubicBezTo>
                    <a:pt x="6883" y="3340"/>
                    <a:pt x="7049" y="3102"/>
                    <a:pt x="7002" y="2876"/>
                  </a:cubicBezTo>
                  <a:lnTo>
                    <a:pt x="7740" y="2733"/>
                  </a:lnTo>
                  <a:cubicBezTo>
                    <a:pt x="7770" y="2728"/>
                    <a:pt x="7801" y="2726"/>
                    <a:pt x="7831" y="2726"/>
                  </a:cubicBezTo>
                  <a:close/>
                  <a:moveTo>
                    <a:pt x="4135" y="1"/>
                  </a:moveTo>
                  <a:cubicBezTo>
                    <a:pt x="4071" y="1"/>
                    <a:pt x="4006" y="6"/>
                    <a:pt x="3942" y="18"/>
                  </a:cubicBezTo>
                  <a:cubicBezTo>
                    <a:pt x="3346" y="125"/>
                    <a:pt x="2954" y="697"/>
                    <a:pt x="3061" y="1280"/>
                  </a:cubicBezTo>
                  <a:cubicBezTo>
                    <a:pt x="3096" y="1459"/>
                    <a:pt x="3168" y="1626"/>
                    <a:pt x="3275" y="1756"/>
                  </a:cubicBezTo>
                  <a:lnTo>
                    <a:pt x="2501" y="1899"/>
                  </a:lnTo>
                  <a:cubicBezTo>
                    <a:pt x="2180" y="1959"/>
                    <a:pt x="1977" y="2268"/>
                    <a:pt x="2025" y="2590"/>
                  </a:cubicBezTo>
                  <a:lnTo>
                    <a:pt x="2084" y="2864"/>
                  </a:lnTo>
                  <a:lnTo>
                    <a:pt x="799" y="3102"/>
                  </a:lnTo>
                  <a:cubicBezTo>
                    <a:pt x="322" y="3185"/>
                    <a:pt x="1" y="3650"/>
                    <a:pt x="84" y="4126"/>
                  </a:cubicBezTo>
                  <a:lnTo>
                    <a:pt x="1656" y="12758"/>
                  </a:lnTo>
                  <a:cubicBezTo>
                    <a:pt x="1741" y="13194"/>
                    <a:pt x="2111" y="13497"/>
                    <a:pt x="2538" y="13497"/>
                  </a:cubicBezTo>
                  <a:cubicBezTo>
                    <a:pt x="2588" y="13497"/>
                    <a:pt x="2640" y="13493"/>
                    <a:pt x="2692" y="13484"/>
                  </a:cubicBezTo>
                  <a:lnTo>
                    <a:pt x="10038" y="12139"/>
                  </a:lnTo>
                  <a:cubicBezTo>
                    <a:pt x="10514" y="12043"/>
                    <a:pt x="10836" y="11579"/>
                    <a:pt x="10752" y="11103"/>
                  </a:cubicBezTo>
                  <a:lnTo>
                    <a:pt x="9181" y="2471"/>
                  </a:lnTo>
                  <a:cubicBezTo>
                    <a:pt x="9097" y="2041"/>
                    <a:pt x="8726" y="1740"/>
                    <a:pt x="8305" y="1740"/>
                  </a:cubicBezTo>
                  <a:cubicBezTo>
                    <a:pt x="8248" y="1740"/>
                    <a:pt x="8191" y="1745"/>
                    <a:pt x="8133" y="1756"/>
                  </a:cubicBezTo>
                  <a:lnTo>
                    <a:pt x="6847" y="1995"/>
                  </a:lnTo>
                  <a:lnTo>
                    <a:pt x="6799" y="1721"/>
                  </a:lnTo>
                  <a:cubicBezTo>
                    <a:pt x="6746" y="1435"/>
                    <a:pt x="6497" y="1235"/>
                    <a:pt x="6225" y="1235"/>
                  </a:cubicBezTo>
                  <a:cubicBezTo>
                    <a:pt x="6190" y="1235"/>
                    <a:pt x="6155" y="1238"/>
                    <a:pt x="6121" y="1245"/>
                  </a:cubicBezTo>
                  <a:lnTo>
                    <a:pt x="5168" y="1411"/>
                  </a:lnTo>
                  <a:cubicBezTo>
                    <a:pt x="5228" y="1245"/>
                    <a:pt x="5228" y="1066"/>
                    <a:pt x="5204" y="899"/>
                  </a:cubicBezTo>
                  <a:cubicBezTo>
                    <a:pt x="5109" y="370"/>
                    <a:pt x="4646" y="1"/>
                    <a:pt x="4135"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063" name="Google Shape;8063;p76"/>
            <p:cNvSpPr/>
            <p:nvPr/>
          </p:nvSpPr>
          <p:spPr>
            <a:xfrm>
              <a:off x="5125325" y="1043050"/>
              <a:ext cx="46550" cy="38675"/>
            </a:xfrm>
            <a:custGeom>
              <a:avLst/>
              <a:gdLst/>
              <a:ahLst/>
              <a:cxnLst/>
              <a:rect l="l" t="t" r="r" b="b"/>
              <a:pathLst>
                <a:path w="1862" h="1547" extrusionOk="0">
                  <a:moveTo>
                    <a:pt x="1016" y="1"/>
                  </a:moveTo>
                  <a:cubicBezTo>
                    <a:pt x="968" y="1"/>
                    <a:pt x="919" y="5"/>
                    <a:pt x="870" y="15"/>
                  </a:cubicBezTo>
                  <a:cubicBezTo>
                    <a:pt x="191" y="134"/>
                    <a:pt x="1" y="1015"/>
                    <a:pt x="560" y="1408"/>
                  </a:cubicBezTo>
                  <a:cubicBezTo>
                    <a:pt x="700" y="1504"/>
                    <a:pt x="851" y="1547"/>
                    <a:pt x="997" y="1547"/>
                  </a:cubicBezTo>
                  <a:cubicBezTo>
                    <a:pt x="1451" y="1547"/>
                    <a:pt x="1862" y="1138"/>
                    <a:pt x="1763" y="634"/>
                  </a:cubicBezTo>
                  <a:cubicBezTo>
                    <a:pt x="1700" y="266"/>
                    <a:pt x="1377" y="1"/>
                    <a:pt x="1016"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064" name="Google Shape;8064;p76"/>
            <p:cNvSpPr/>
            <p:nvPr/>
          </p:nvSpPr>
          <p:spPr>
            <a:xfrm>
              <a:off x="5178175" y="1031775"/>
              <a:ext cx="96200" cy="33875"/>
            </a:xfrm>
            <a:custGeom>
              <a:avLst/>
              <a:gdLst/>
              <a:ahLst/>
              <a:cxnLst/>
              <a:rect l="l" t="t" r="r" b="b"/>
              <a:pathLst>
                <a:path w="3848" h="1355" extrusionOk="0">
                  <a:moveTo>
                    <a:pt x="3261" y="1"/>
                  </a:moveTo>
                  <a:cubicBezTo>
                    <a:pt x="3226" y="1"/>
                    <a:pt x="3189" y="5"/>
                    <a:pt x="3149" y="14"/>
                  </a:cubicBezTo>
                  <a:lnTo>
                    <a:pt x="3137" y="14"/>
                  </a:lnTo>
                  <a:lnTo>
                    <a:pt x="542" y="490"/>
                  </a:lnTo>
                  <a:cubicBezTo>
                    <a:pt x="0" y="580"/>
                    <a:pt x="111" y="1354"/>
                    <a:pt x="620" y="1354"/>
                  </a:cubicBezTo>
                  <a:cubicBezTo>
                    <a:pt x="648" y="1354"/>
                    <a:pt x="678" y="1352"/>
                    <a:pt x="709" y="1347"/>
                  </a:cubicBezTo>
                  <a:lnTo>
                    <a:pt x="3292" y="871"/>
                  </a:lnTo>
                  <a:cubicBezTo>
                    <a:pt x="3847" y="793"/>
                    <a:pt x="3750" y="1"/>
                    <a:pt x="3261"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065" name="Google Shape;8065;p76"/>
            <p:cNvSpPr/>
            <p:nvPr/>
          </p:nvSpPr>
          <p:spPr>
            <a:xfrm>
              <a:off x="5135150" y="1097000"/>
              <a:ext cx="46325" cy="38650"/>
            </a:xfrm>
            <a:custGeom>
              <a:avLst/>
              <a:gdLst/>
              <a:ahLst/>
              <a:cxnLst/>
              <a:rect l="l" t="t" r="r" b="b"/>
              <a:pathLst>
                <a:path w="1853" h="1546" extrusionOk="0">
                  <a:moveTo>
                    <a:pt x="1002" y="1"/>
                  </a:moveTo>
                  <a:cubicBezTo>
                    <a:pt x="959" y="1"/>
                    <a:pt x="914" y="4"/>
                    <a:pt x="870" y="12"/>
                  </a:cubicBezTo>
                  <a:cubicBezTo>
                    <a:pt x="191" y="131"/>
                    <a:pt x="1" y="1012"/>
                    <a:pt x="560" y="1405"/>
                  </a:cubicBezTo>
                  <a:cubicBezTo>
                    <a:pt x="701" y="1502"/>
                    <a:pt x="853" y="1545"/>
                    <a:pt x="1000" y="1545"/>
                  </a:cubicBezTo>
                  <a:cubicBezTo>
                    <a:pt x="1449" y="1545"/>
                    <a:pt x="1852" y="1142"/>
                    <a:pt x="1763" y="631"/>
                  </a:cubicBezTo>
                  <a:cubicBezTo>
                    <a:pt x="1699" y="259"/>
                    <a:pt x="1369"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066" name="Google Shape;8066;p76"/>
            <p:cNvSpPr/>
            <p:nvPr/>
          </p:nvSpPr>
          <p:spPr>
            <a:xfrm>
              <a:off x="5189025" y="1085650"/>
              <a:ext cx="93800" cy="33725"/>
            </a:xfrm>
            <a:custGeom>
              <a:avLst/>
              <a:gdLst/>
              <a:ahLst/>
              <a:cxnLst/>
              <a:rect l="l" t="t" r="r" b="b"/>
              <a:pathLst>
                <a:path w="3752" h="1349" extrusionOk="0">
                  <a:moveTo>
                    <a:pt x="3132" y="0"/>
                  </a:moveTo>
                  <a:cubicBezTo>
                    <a:pt x="3121" y="0"/>
                    <a:pt x="3109" y="1"/>
                    <a:pt x="3096" y="2"/>
                  </a:cubicBezTo>
                  <a:lnTo>
                    <a:pt x="501" y="478"/>
                  </a:lnTo>
                  <a:cubicBezTo>
                    <a:pt x="0" y="618"/>
                    <a:pt x="125" y="1348"/>
                    <a:pt x="620" y="1348"/>
                  </a:cubicBezTo>
                  <a:cubicBezTo>
                    <a:pt x="632" y="1348"/>
                    <a:pt x="644" y="1348"/>
                    <a:pt x="656" y="1347"/>
                  </a:cubicBezTo>
                  <a:lnTo>
                    <a:pt x="3251" y="871"/>
                  </a:lnTo>
                  <a:cubicBezTo>
                    <a:pt x="3751" y="731"/>
                    <a:pt x="3638" y="0"/>
                    <a:pt x="313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067" name="Google Shape;8067;p76"/>
            <p:cNvSpPr/>
            <p:nvPr/>
          </p:nvSpPr>
          <p:spPr>
            <a:xfrm>
              <a:off x="5145575" y="1154450"/>
              <a:ext cx="46625" cy="38900"/>
            </a:xfrm>
            <a:custGeom>
              <a:avLst/>
              <a:gdLst/>
              <a:ahLst/>
              <a:cxnLst/>
              <a:rect l="l" t="t" r="r" b="b"/>
              <a:pathLst>
                <a:path w="1865" h="1556" extrusionOk="0">
                  <a:moveTo>
                    <a:pt x="1014" y="1"/>
                  </a:moveTo>
                  <a:cubicBezTo>
                    <a:pt x="970" y="1"/>
                    <a:pt x="926" y="4"/>
                    <a:pt x="881" y="12"/>
                  </a:cubicBezTo>
                  <a:cubicBezTo>
                    <a:pt x="191" y="131"/>
                    <a:pt x="0" y="1012"/>
                    <a:pt x="572" y="1417"/>
                  </a:cubicBezTo>
                  <a:cubicBezTo>
                    <a:pt x="709" y="1513"/>
                    <a:pt x="857" y="1556"/>
                    <a:pt x="1002" y="1556"/>
                  </a:cubicBezTo>
                  <a:cubicBezTo>
                    <a:pt x="1451" y="1556"/>
                    <a:pt x="1864" y="1147"/>
                    <a:pt x="1774" y="643"/>
                  </a:cubicBezTo>
                  <a:cubicBezTo>
                    <a:pt x="1700" y="260"/>
                    <a:pt x="1378" y="1"/>
                    <a:pt x="101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068" name="Google Shape;8068;p76"/>
            <p:cNvSpPr/>
            <p:nvPr/>
          </p:nvSpPr>
          <p:spPr>
            <a:xfrm>
              <a:off x="5199050" y="1143050"/>
              <a:ext cx="94900" cy="34125"/>
            </a:xfrm>
            <a:custGeom>
              <a:avLst/>
              <a:gdLst/>
              <a:ahLst/>
              <a:cxnLst/>
              <a:rect l="l" t="t" r="r" b="b"/>
              <a:pathLst>
                <a:path w="3796" h="1365" extrusionOk="0">
                  <a:moveTo>
                    <a:pt x="3170" y="0"/>
                  </a:moveTo>
                  <a:cubicBezTo>
                    <a:pt x="3151" y="0"/>
                    <a:pt x="3132" y="1"/>
                    <a:pt x="3112" y="4"/>
                  </a:cubicBezTo>
                  <a:lnTo>
                    <a:pt x="528" y="480"/>
                  </a:lnTo>
                  <a:cubicBezTo>
                    <a:pt x="0" y="606"/>
                    <a:pt x="114" y="1364"/>
                    <a:pt x="625" y="1364"/>
                  </a:cubicBezTo>
                  <a:cubicBezTo>
                    <a:pt x="644" y="1364"/>
                    <a:pt x="663" y="1363"/>
                    <a:pt x="683" y="1361"/>
                  </a:cubicBezTo>
                  <a:lnTo>
                    <a:pt x="3279" y="885"/>
                  </a:lnTo>
                  <a:cubicBezTo>
                    <a:pt x="3796" y="758"/>
                    <a:pt x="3681" y="0"/>
                    <a:pt x="3170"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069" name="Google Shape;8069;p76"/>
            <p:cNvSpPr/>
            <p:nvPr/>
          </p:nvSpPr>
          <p:spPr>
            <a:xfrm>
              <a:off x="5100925" y="1393950"/>
              <a:ext cx="194400" cy="174175"/>
            </a:xfrm>
            <a:custGeom>
              <a:avLst/>
              <a:gdLst/>
              <a:ahLst/>
              <a:cxnLst/>
              <a:rect l="l" t="t" r="r" b="b"/>
              <a:pathLst>
                <a:path w="7776" h="6967" extrusionOk="0">
                  <a:moveTo>
                    <a:pt x="3932" y="1"/>
                  </a:moveTo>
                  <a:cubicBezTo>
                    <a:pt x="2904" y="1"/>
                    <a:pt x="1893" y="465"/>
                    <a:pt x="1227" y="1338"/>
                  </a:cubicBezTo>
                  <a:lnTo>
                    <a:pt x="6966" y="4969"/>
                  </a:lnTo>
                  <a:cubicBezTo>
                    <a:pt x="7775" y="3398"/>
                    <a:pt x="7251" y="1469"/>
                    <a:pt x="5751" y="528"/>
                  </a:cubicBezTo>
                  <a:cubicBezTo>
                    <a:pt x="5188" y="173"/>
                    <a:pt x="4557" y="1"/>
                    <a:pt x="3932" y="1"/>
                  </a:cubicBezTo>
                  <a:close/>
                  <a:moveTo>
                    <a:pt x="822" y="1993"/>
                  </a:moveTo>
                  <a:lnTo>
                    <a:pt x="822" y="1993"/>
                  </a:lnTo>
                  <a:cubicBezTo>
                    <a:pt x="0" y="3553"/>
                    <a:pt x="524" y="5493"/>
                    <a:pt x="2024" y="6434"/>
                  </a:cubicBezTo>
                  <a:cubicBezTo>
                    <a:pt x="2586" y="6793"/>
                    <a:pt x="3217" y="6966"/>
                    <a:pt x="3842" y="6966"/>
                  </a:cubicBezTo>
                  <a:cubicBezTo>
                    <a:pt x="4875" y="6966"/>
                    <a:pt x="5893" y="6495"/>
                    <a:pt x="6561" y="5612"/>
                  </a:cubicBezTo>
                  <a:lnTo>
                    <a:pt x="822" y="1993"/>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070" name="Google Shape;8070;p76"/>
            <p:cNvSpPr/>
            <p:nvPr/>
          </p:nvSpPr>
          <p:spPr>
            <a:xfrm>
              <a:off x="5464650" y="1020500"/>
              <a:ext cx="152125" cy="141000"/>
            </a:xfrm>
            <a:custGeom>
              <a:avLst/>
              <a:gdLst/>
              <a:ahLst/>
              <a:cxnLst/>
              <a:rect l="l" t="t" r="r" b="b"/>
              <a:pathLst>
                <a:path w="6085" h="5640" extrusionOk="0">
                  <a:moveTo>
                    <a:pt x="3620" y="0"/>
                  </a:moveTo>
                  <a:lnTo>
                    <a:pt x="1215" y="1631"/>
                  </a:lnTo>
                  <a:cubicBezTo>
                    <a:pt x="251" y="2286"/>
                    <a:pt x="1" y="3596"/>
                    <a:pt x="656" y="4560"/>
                  </a:cubicBezTo>
                  <a:lnTo>
                    <a:pt x="763" y="4715"/>
                  </a:lnTo>
                  <a:cubicBezTo>
                    <a:pt x="1171" y="5316"/>
                    <a:pt x="1833" y="5640"/>
                    <a:pt x="2508" y="5640"/>
                  </a:cubicBezTo>
                  <a:cubicBezTo>
                    <a:pt x="2916" y="5640"/>
                    <a:pt x="3328" y="5521"/>
                    <a:pt x="3692" y="5275"/>
                  </a:cubicBezTo>
                  <a:lnTo>
                    <a:pt x="6085" y="3644"/>
                  </a:lnTo>
                  <a:lnTo>
                    <a:pt x="3620" y="0"/>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071" name="Google Shape;8071;p76"/>
            <p:cNvSpPr/>
            <p:nvPr/>
          </p:nvSpPr>
          <p:spPr>
            <a:xfrm>
              <a:off x="5567350" y="962250"/>
              <a:ext cx="152125" cy="140725"/>
            </a:xfrm>
            <a:custGeom>
              <a:avLst/>
              <a:gdLst/>
              <a:ahLst/>
              <a:cxnLst/>
              <a:rect l="l" t="t" r="r" b="b"/>
              <a:pathLst>
                <a:path w="6085" h="5629" extrusionOk="0">
                  <a:moveTo>
                    <a:pt x="3577" y="1"/>
                  </a:moveTo>
                  <a:cubicBezTo>
                    <a:pt x="3169" y="1"/>
                    <a:pt x="2757" y="119"/>
                    <a:pt x="2394" y="366"/>
                  </a:cubicBezTo>
                  <a:lnTo>
                    <a:pt x="1" y="1985"/>
                  </a:lnTo>
                  <a:lnTo>
                    <a:pt x="2489" y="5628"/>
                  </a:lnTo>
                  <a:lnTo>
                    <a:pt x="4882" y="4009"/>
                  </a:lnTo>
                  <a:cubicBezTo>
                    <a:pt x="5835" y="3354"/>
                    <a:pt x="6085" y="2044"/>
                    <a:pt x="5430" y="1080"/>
                  </a:cubicBezTo>
                  <a:lnTo>
                    <a:pt x="5323" y="925"/>
                  </a:lnTo>
                  <a:cubicBezTo>
                    <a:pt x="4914" y="324"/>
                    <a:pt x="4252" y="1"/>
                    <a:pt x="3577"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072" name="Google Shape;8072;p76"/>
            <p:cNvSpPr/>
            <p:nvPr/>
          </p:nvSpPr>
          <p:spPr>
            <a:xfrm>
              <a:off x="5420300" y="1311750"/>
              <a:ext cx="267925" cy="266650"/>
            </a:xfrm>
            <a:custGeom>
              <a:avLst/>
              <a:gdLst/>
              <a:ahLst/>
              <a:cxnLst/>
              <a:rect l="l" t="t" r="r" b="b"/>
              <a:pathLst>
                <a:path w="10717" h="10666" extrusionOk="0">
                  <a:moveTo>
                    <a:pt x="4999" y="1"/>
                  </a:moveTo>
                  <a:cubicBezTo>
                    <a:pt x="4821" y="1"/>
                    <a:pt x="4666" y="136"/>
                    <a:pt x="4644" y="328"/>
                  </a:cubicBezTo>
                  <a:lnTo>
                    <a:pt x="4180" y="3805"/>
                  </a:lnTo>
                  <a:lnTo>
                    <a:pt x="703" y="3340"/>
                  </a:lnTo>
                  <a:cubicBezTo>
                    <a:pt x="688" y="3338"/>
                    <a:pt x="674" y="3338"/>
                    <a:pt x="659" y="3338"/>
                  </a:cubicBezTo>
                  <a:cubicBezTo>
                    <a:pt x="474" y="3338"/>
                    <a:pt x="309" y="3474"/>
                    <a:pt x="287" y="3662"/>
                  </a:cubicBezTo>
                  <a:lnTo>
                    <a:pt x="37" y="5626"/>
                  </a:lnTo>
                  <a:cubicBezTo>
                    <a:pt x="1" y="5829"/>
                    <a:pt x="144" y="6019"/>
                    <a:pt x="346" y="6043"/>
                  </a:cubicBezTo>
                  <a:lnTo>
                    <a:pt x="3823" y="6507"/>
                  </a:lnTo>
                  <a:lnTo>
                    <a:pt x="3370" y="9984"/>
                  </a:lnTo>
                  <a:cubicBezTo>
                    <a:pt x="3335" y="10186"/>
                    <a:pt x="3477" y="10377"/>
                    <a:pt x="3692" y="10401"/>
                  </a:cubicBezTo>
                  <a:lnTo>
                    <a:pt x="5656" y="10663"/>
                  </a:lnTo>
                  <a:cubicBezTo>
                    <a:pt x="5671" y="10664"/>
                    <a:pt x="5686" y="10665"/>
                    <a:pt x="5700" y="10665"/>
                  </a:cubicBezTo>
                  <a:cubicBezTo>
                    <a:pt x="5886" y="10665"/>
                    <a:pt x="6051" y="10529"/>
                    <a:pt x="6073" y="10341"/>
                  </a:cubicBezTo>
                  <a:lnTo>
                    <a:pt x="6537" y="6864"/>
                  </a:lnTo>
                  <a:lnTo>
                    <a:pt x="10014" y="7329"/>
                  </a:lnTo>
                  <a:cubicBezTo>
                    <a:pt x="10029" y="7331"/>
                    <a:pt x="10044" y="7331"/>
                    <a:pt x="10058" y="7331"/>
                  </a:cubicBezTo>
                  <a:cubicBezTo>
                    <a:pt x="10243" y="7331"/>
                    <a:pt x="10409" y="7195"/>
                    <a:pt x="10431" y="7007"/>
                  </a:cubicBezTo>
                  <a:lnTo>
                    <a:pt x="10693" y="5031"/>
                  </a:lnTo>
                  <a:cubicBezTo>
                    <a:pt x="10716" y="4828"/>
                    <a:pt x="10574" y="4638"/>
                    <a:pt x="10371" y="4614"/>
                  </a:cubicBezTo>
                  <a:lnTo>
                    <a:pt x="6895" y="4150"/>
                  </a:lnTo>
                  <a:lnTo>
                    <a:pt x="7347" y="673"/>
                  </a:lnTo>
                  <a:cubicBezTo>
                    <a:pt x="7383" y="471"/>
                    <a:pt x="7240" y="280"/>
                    <a:pt x="7026" y="256"/>
                  </a:cubicBezTo>
                  <a:lnTo>
                    <a:pt x="5061" y="6"/>
                  </a:lnTo>
                  <a:cubicBezTo>
                    <a:pt x="5040" y="3"/>
                    <a:pt x="5019" y="1"/>
                    <a:pt x="4999"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073" name="Google Shape;8073;p76"/>
            <p:cNvSpPr/>
            <p:nvPr/>
          </p:nvSpPr>
          <p:spPr>
            <a:xfrm>
              <a:off x="5077100" y="1715975"/>
              <a:ext cx="271200" cy="337725"/>
            </a:xfrm>
            <a:custGeom>
              <a:avLst/>
              <a:gdLst/>
              <a:ahLst/>
              <a:cxnLst/>
              <a:rect l="l" t="t" r="r" b="b"/>
              <a:pathLst>
                <a:path w="10848" h="13509" extrusionOk="0">
                  <a:moveTo>
                    <a:pt x="4153" y="414"/>
                  </a:moveTo>
                  <a:cubicBezTo>
                    <a:pt x="4440" y="414"/>
                    <a:pt x="4724" y="589"/>
                    <a:pt x="4775" y="982"/>
                  </a:cubicBezTo>
                  <a:cubicBezTo>
                    <a:pt x="4811" y="1173"/>
                    <a:pt x="4763" y="1375"/>
                    <a:pt x="4632" y="1518"/>
                  </a:cubicBezTo>
                  <a:lnTo>
                    <a:pt x="3835" y="1673"/>
                  </a:lnTo>
                  <a:cubicBezTo>
                    <a:pt x="3668" y="1578"/>
                    <a:pt x="3549" y="1411"/>
                    <a:pt x="3513" y="1209"/>
                  </a:cubicBezTo>
                  <a:cubicBezTo>
                    <a:pt x="3399" y="710"/>
                    <a:pt x="3779" y="414"/>
                    <a:pt x="4153" y="414"/>
                  </a:cubicBezTo>
                  <a:close/>
                  <a:moveTo>
                    <a:pt x="7868" y="2734"/>
                  </a:moveTo>
                  <a:cubicBezTo>
                    <a:pt x="8126" y="2734"/>
                    <a:pt x="8354" y="2923"/>
                    <a:pt x="8407" y="3185"/>
                  </a:cubicBezTo>
                  <a:lnTo>
                    <a:pt x="9788" y="10746"/>
                  </a:lnTo>
                  <a:cubicBezTo>
                    <a:pt x="9835" y="11043"/>
                    <a:pt x="9633" y="11329"/>
                    <a:pt x="9335" y="11377"/>
                  </a:cubicBezTo>
                  <a:lnTo>
                    <a:pt x="3073" y="12520"/>
                  </a:lnTo>
                  <a:cubicBezTo>
                    <a:pt x="3038" y="12527"/>
                    <a:pt x="3003" y="12530"/>
                    <a:pt x="2968" y="12530"/>
                  </a:cubicBezTo>
                  <a:cubicBezTo>
                    <a:pt x="2711" y="12530"/>
                    <a:pt x="2484" y="12342"/>
                    <a:pt x="2442" y="12079"/>
                  </a:cubicBezTo>
                  <a:lnTo>
                    <a:pt x="1061" y="4519"/>
                  </a:lnTo>
                  <a:cubicBezTo>
                    <a:pt x="1013" y="4221"/>
                    <a:pt x="1203" y="3935"/>
                    <a:pt x="1513" y="3888"/>
                  </a:cubicBezTo>
                  <a:lnTo>
                    <a:pt x="2251" y="3745"/>
                  </a:lnTo>
                  <a:cubicBezTo>
                    <a:pt x="2294" y="3960"/>
                    <a:pt x="2483" y="4107"/>
                    <a:pt x="2695" y="4107"/>
                  </a:cubicBezTo>
                  <a:cubicBezTo>
                    <a:pt x="2717" y="4107"/>
                    <a:pt x="2740" y="4105"/>
                    <a:pt x="2763" y="4102"/>
                  </a:cubicBezTo>
                  <a:lnTo>
                    <a:pt x="6668" y="3387"/>
                  </a:lnTo>
                  <a:cubicBezTo>
                    <a:pt x="6907" y="3340"/>
                    <a:pt x="7061" y="3114"/>
                    <a:pt x="7026" y="2875"/>
                  </a:cubicBezTo>
                  <a:lnTo>
                    <a:pt x="7764" y="2745"/>
                  </a:lnTo>
                  <a:cubicBezTo>
                    <a:pt x="7799" y="2737"/>
                    <a:pt x="7834" y="2734"/>
                    <a:pt x="7868" y="2734"/>
                  </a:cubicBezTo>
                  <a:close/>
                  <a:moveTo>
                    <a:pt x="4147" y="0"/>
                  </a:moveTo>
                  <a:cubicBezTo>
                    <a:pt x="4083" y="0"/>
                    <a:pt x="4018" y="6"/>
                    <a:pt x="3954" y="18"/>
                  </a:cubicBezTo>
                  <a:cubicBezTo>
                    <a:pt x="3358" y="125"/>
                    <a:pt x="2966" y="697"/>
                    <a:pt x="3073" y="1292"/>
                  </a:cubicBezTo>
                  <a:cubicBezTo>
                    <a:pt x="3108" y="1459"/>
                    <a:pt x="3180" y="1625"/>
                    <a:pt x="3287" y="1768"/>
                  </a:cubicBezTo>
                  <a:lnTo>
                    <a:pt x="2513" y="1911"/>
                  </a:lnTo>
                  <a:cubicBezTo>
                    <a:pt x="2192" y="1971"/>
                    <a:pt x="1989" y="2280"/>
                    <a:pt x="2037" y="2602"/>
                  </a:cubicBezTo>
                  <a:lnTo>
                    <a:pt x="2096" y="2875"/>
                  </a:lnTo>
                  <a:lnTo>
                    <a:pt x="811" y="3114"/>
                  </a:lnTo>
                  <a:cubicBezTo>
                    <a:pt x="322" y="3197"/>
                    <a:pt x="1" y="3661"/>
                    <a:pt x="96" y="4149"/>
                  </a:cubicBezTo>
                  <a:lnTo>
                    <a:pt x="1668" y="12770"/>
                  </a:lnTo>
                  <a:cubicBezTo>
                    <a:pt x="1742" y="13206"/>
                    <a:pt x="2121" y="13509"/>
                    <a:pt x="2549" y="13509"/>
                  </a:cubicBezTo>
                  <a:cubicBezTo>
                    <a:pt x="2600" y="13509"/>
                    <a:pt x="2652" y="13505"/>
                    <a:pt x="2704" y="13496"/>
                  </a:cubicBezTo>
                  <a:lnTo>
                    <a:pt x="10038" y="12150"/>
                  </a:lnTo>
                  <a:cubicBezTo>
                    <a:pt x="10526" y="12067"/>
                    <a:pt x="10848" y="11603"/>
                    <a:pt x="10752" y="11115"/>
                  </a:cubicBezTo>
                  <a:lnTo>
                    <a:pt x="9181" y="2483"/>
                  </a:lnTo>
                  <a:cubicBezTo>
                    <a:pt x="9097" y="2052"/>
                    <a:pt x="8726" y="1751"/>
                    <a:pt x="8313" y="1751"/>
                  </a:cubicBezTo>
                  <a:cubicBezTo>
                    <a:pt x="8257" y="1751"/>
                    <a:pt x="8201" y="1757"/>
                    <a:pt x="8145" y="1768"/>
                  </a:cubicBezTo>
                  <a:lnTo>
                    <a:pt x="6859" y="1994"/>
                  </a:lnTo>
                  <a:lnTo>
                    <a:pt x="6811" y="1721"/>
                  </a:lnTo>
                  <a:cubicBezTo>
                    <a:pt x="6758" y="1431"/>
                    <a:pt x="6500" y="1237"/>
                    <a:pt x="6223" y="1237"/>
                  </a:cubicBezTo>
                  <a:cubicBezTo>
                    <a:pt x="6193" y="1237"/>
                    <a:pt x="6163" y="1240"/>
                    <a:pt x="6133" y="1244"/>
                  </a:cubicBezTo>
                  <a:lnTo>
                    <a:pt x="5180" y="1423"/>
                  </a:lnTo>
                  <a:cubicBezTo>
                    <a:pt x="5240" y="1244"/>
                    <a:pt x="5240" y="1066"/>
                    <a:pt x="5216" y="899"/>
                  </a:cubicBezTo>
                  <a:cubicBezTo>
                    <a:pt x="5121" y="370"/>
                    <a:pt x="4658" y="0"/>
                    <a:pt x="4147"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074" name="Google Shape;8074;p76"/>
            <p:cNvSpPr/>
            <p:nvPr/>
          </p:nvSpPr>
          <p:spPr>
            <a:xfrm>
              <a:off x="5125325" y="1837275"/>
              <a:ext cx="46550" cy="38650"/>
            </a:xfrm>
            <a:custGeom>
              <a:avLst/>
              <a:gdLst/>
              <a:ahLst/>
              <a:cxnLst/>
              <a:rect l="l" t="t" r="r" b="b"/>
              <a:pathLst>
                <a:path w="1862" h="1546" extrusionOk="0">
                  <a:moveTo>
                    <a:pt x="1003" y="1"/>
                  </a:moveTo>
                  <a:cubicBezTo>
                    <a:pt x="959" y="1"/>
                    <a:pt x="914" y="4"/>
                    <a:pt x="870" y="12"/>
                  </a:cubicBezTo>
                  <a:cubicBezTo>
                    <a:pt x="191" y="131"/>
                    <a:pt x="1" y="1012"/>
                    <a:pt x="560" y="1405"/>
                  </a:cubicBezTo>
                  <a:cubicBezTo>
                    <a:pt x="701" y="1502"/>
                    <a:pt x="854" y="1545"/>
                    <a:pt x="1002" y="1545"/>
                  </a:cubicBezTo>
                  <a:cubicBezTo>
                    <a:pt x="1454" y="1545"/>
                    <a:pt x="1861" y="1142"/>
                    <a:pt x="1763" y="631"/>
                  </a:cubicBezTo>
                  <a:cubicBezTo>
                    <a:pt x="1699" y="259"/>
                    <a:pt x="1369" y="1"/>
                    <a:pt x="100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075" name="Google Shape;8075;p76"/>
            <p:cNvSpPr/>
            <p:nvPr/>
          </p:nvSpPr>
          <p:spPr>
            <a:xfrm>
              <a:off x="5177825" y="1825875"/>
              <a:ext cx="97050" cy="34050"/>
            </a:xfrm>
            <a:custGeom>
              <a:avLst/>
              <a:gdLst/>
              <a:ahLst/>
              <a:cxnLst/>
              <a:rect l="l" t="t" r="r" b="b"/>
              <a:pathLst>
                <a:path w="3882" h="1362" extrusionOk="0">
                  <a:moveTo>
                    <a:pt x="3285" y="1"/>
                  </a:moveTo>
                  <a:cubicBezTo>
                    <a:pt x="3247" y="1"/>
                    <a:pt x="3206" y="5"/>
                    <a:pt x="3163" y="15"/>
                  </a:cubicBezTo>
                  <a:lnTo>
                    <a:pt x="3151" y="15"/>
                  </a:lnTo>
                  <a:lnTo>
                    <a:pt x="556" y="492"/>
                  </a:lnTo>
                  <a:cubicBezTo>
                    <a:pt x="1" y="569"/>
                    <a:pt x="108" y="1362"/>
                    <a:pt x="599" y="1362"/>
                  </a:cubicBezTo>
                  <a:cubicBezTo>
                    <a:pt x="634" y="1362"/>
                    <a:pt x="671" y="1358"/>
                    <a:pt x="711" y="1349"/>
                  </a:cubicBezTo>
                  <a:lnTo>
                    <a:pt x="3306" y="873"/>
                  </a:lnTo>
                  <a:cubicBezTo>
                    <a:pt x="3882" y="817"/>
                    <a:pt x="3788" y="1"/>
                    <a:pt x="3285"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076" name="Google Shape;8076;p76"/>
            <p:cNvSpPr/>
            <p:nvPr/>
          </p:nvSpPr>
          <p:spPr>
            <a:xfrm>
              <a:off x="5135150" y="1891150"/>
              <a:ext cx="46325" cy="38650"/>
            </a:xfrm>
            <a:custGeom>
              <a:avLst/>
              <a:gdLst/>
              <a:ahLst/>
              <a:cxnLst/>
              <a:rect l="l" t="t" r="r" b="b"/>
              <a:pathLst>
                <a:path w="1853" h="1546" extrusionOk="0">
                  <a:moveTo>
                    <a:pt x="1002" y="1"/>
                  </a:moveTo>
                  <a:cubicBezTo>
                    <a:pt x="958" y="1"/>
                    <a:pt x="914" y="4"/>
                    <a:pt x="870" y="12"/>
                  </a:cubicBezTo>
                  <a:cubicBezTo>
                    <a:pt x="191" y="131"/>
                    <a:pt x="1" y="1012"/>
                    <a:pt x="560" y="1405"/>
                  </a:cubicBezTo>
                  <a:cubicBezTo>
                    <a:pt x="702" y="1502"/>
                    <a:pt x="854" y="1545"/>
                    <a:pt x="1001" y="1545"/>
                  </a:cubicBezTo>
                  <a:cubicBezTo>
                    <a:pt x="1450" y="1545"/>
                    <a:pt x="1852" y="1145"/>
                    <a:pt x="1763" y="643"/>
                  </a:cubicBezTo>
                  <a:cubicBezTo>
                    <a:pt x="1699" y="260"/>
                    <a:pt x="1369"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077" name="Google Shape;8077;p76"/>
            <p:cNvSpPr/>
            <p:nvPr/>
          </p:nvSpPr>
          <p:spPr>
            <a:xfrm>
              <a:off x="5189125" y="1879800"/>
              <a:ext cx="93700" cy="33750"/>
            </a:xfrm>
            <a:custGeom>
              <a:avLst/>
              <a:gdLst/>
              <a:ahLst/>
              <a:cxnLst/>
              <a:rect l="l" t="t" r="r" b="b"/>
              <a:pathLst>
                <a:path w="3748" h="1350" extrusionOk="0">
                  <a:moveTo>
                    <a:pt x="3128" y="0"/>
                  </a:moveTo>
                  <a:cubicBezTo>
                    <a:pt x="3117" y="0"/>
                    <a:pt x="3105" y="1"/>
                    <a:pt x="3092" y="2"/>
                  </a:cubicBezTo>
                  <a:lnTo>
                    <a:pt x="497" y="478"/>
                  </a:lnTo>
                  <a:cubicBezTo>
                    <a:pt x="0" y="628"/>
                    <a:pt x="120" y="1349"/>
                    <a:pt x="605" y="1349"/>
                  </a:cubicBezTo>
                  <a:cubicBezTo>
                    <a:pt x="620" y="1349"/>
                    <a:pt x="636" y="1348"/>
                    <a:pt x="652" y="1347"/>
                  </a:cubicBezTo>
                  <a:lnTo>
                    <a:pt x="3247" y="883"/>
                  </a:lnTo>
                  <a:cubicBezTo>
                    <a:pt x="3747" y="731"/>
                    <a:pt x="3634" y="0"/>
                    <a:pt x="3128"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078" name="Google Shape;8078;p76"/>
            <p:cNvSpPr/>
            <p:nvPr/>
          </p:nvSpPr>
          <p:spPr>
            <a:xfrm>
              <a:off x="5145575" y="1948900"/>
              <a:ext cx="46625" cy="38625"/>
            </a:xfrm>
            <a:custGeom>
              <a:avLst/>
              <a:gdLst/>
              <a:ahLst/>
              <a:cxnLst/>
              <a:rect l="l" t="t" r="r" b="b"/>
              <a:pathLst>
                <a:path w="1865" h="1545" extrusionOk="0">
                  <a:moveTo>
                    <a:pt x="1014" y="0"/>
                  </a:moveTo>
                  <a:cubicBezTo>
                    <a:pt x="970" y="0"/>
                    <a:pt x="926" y="4"/>
                    <a:pt x="881" y="12"/>
                  </a:cubicBezTo>
                  <a:cubicBezTo>
                    <a:pt x="191" y="131"/>
                    <a:pt x="0" y="1012"/>
                    <a:pt x="572" y="1405"/>
                  </a:cubicBezTo>
                  <a:cubicBezTo>
                    <a:pt x="710" y="1502"/>
                    <a:pt x="860" y="1545"/>
                    <a:pt x="1007" y="1545"/>
                  </a:cubicBezTo>
                  <a:cubicBezTo>
                    <a:pt x="1454" y="1545"/>
                    <a:pt x="1864" y="1142"/>
                    <a:pt x="1774" y="631"/>
                  </a:cubicBezTo>
                  <a:cubicBezTo>
                    <a:pt x="1700" y="259"/>
                    <a:pt x="1379" y="0"/>
                    <a:pt x="1014"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079" name="Google Shape;8079;p76"/>
            <p:cNvSpPr/>
            <p:nvPr/>
          </p:nvSpPr>
          <p:spPr>
            <a:xfrm>
              <a:off x="5199250" y="1937500"/>
              <a:ext cx="94400" cy="33775"/>
            </a:xfrm>
            <a:custGeom>
              <a:avLst/>
              <a:gdLst/>
              <a:ahLst/>
              <a:cxnLst/>
              <a:rect l="l" t="t" r="r" b="b"/>
              <a:pathLst>
                <a:path w="3776" h="1351" extrusionOk="0">
                  <a:moveTo>
                    <a:pt x="3162" y="0"/>
                  </a:moveTo>
                  <a:cubicBezTo>
                    <a:pt x="3143" y="0"/>
                    <a:pt x="3124" y="1"/>
                    <a:pt x="3104" y="3"/>
                  </a:cubicBezTo>
                  <a:lnTo>
                    <a:pt x="520" y="468"/>
                  </a:lnTo>
                  <a:cubicBezTo>
                    <a:pt x="0" y="606"/>
                    <a:pt x="120" y="1351"/>
                    <a:pt x="628" y="1351"/>
                  </a:cubicBezTo>
                  <a:cubicBezTo>
                    <a:pt x="643" y="1351"/>
                    <a:pt x="659" y="1350"/>
                    <a:pt x="675" y="1349"/>
                  </a:cubicBezTo>
                  <a:lnTo>
                    <a:pt x="3271" y="872"/>
                  </a:lnTo>
                  <a:cubicBezTo>
                    <a:pt x="3776" y="735"/>
                    <a:pt x="3661" y="0"/>
                    <a:pt x="316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080" name="Google Shape;8080;p76"/>
            <p:cNvSpPr/>
            <p:nvPr/>
          </p:nvSpPr>
          <p:spPr>
            <a:xfrm>
              <a:off x="5102125" y="2188200"/>
              <a:ext cx="193200" cy="173650"/>
            </a:xfrm>
            <a:custGeom>
              <a:avLst/>
              <a:gdLst/>
              <a:ahLst/>
              <a:cxnLst/>
              <a:rect l="l" t="t" r="r" b="b"/>
              <a:pathLst>
                <a:path w="7728" h="6946" extrusionOk="0">
                  <a:moveTo>
                    <a:pt x="3895" y="0"/>
                  </a:moveTo>
                  <a:cubicBezTo>
                    <a:pt x="2864" y="0"/>
                    <a:pt x="1847" y="469"/>
                    <a:pt x="1179" y="1346"/>
                  </a:cubicBezTo>
                  <a:lnTo>
                    <a:pt x="6918" y="4965"/>
                  </a:lnTo>
                  <a:cubicBezTo>
                    <a:pt x="7727" y="3394"/>
                    <a:pt x="7203" y="1465"/>
                    <a:pt x="5703" y="524"/>
                  </a:cubicBezTo>
                  <a:cubicBezTo>
                    <a:pt x="5144" y="171"/>
                    <a:pt x="4517" y="0"/>
                    <a:pt x="3895" y="0"/>
                  </a:cubicBezTo>
                  <a:close/>
                  <a:moveTo>
                    <a:pt x="774" y="1989"/>
                  </a:moveTo>
                  <a:cubicBezTo>
                    <a:pt x="0" y="3548"/>
                    <a:pt x="488" y="5477"/>
                    <a:pt x="1953" y="6418"/>
                  </a:cubicBezTo>
                  <a:cubicBezTo>
                    <a:pt x="2520" y="6774"/>
                    <a:pt x="3154" y="6945"/>
                    <a:pt x="3783" y="6945"/>
                  </a:cubicBezTo>
                  <a:cubicBezTo>
                    <a:pt x="4815" y="6945"/>
                    <a:pt x="5832" y="6482"/>
                    <a:pt x="6513" y="5608"/>
                  </a:cubicBezTo>
                  <a:lnTo>
                    <a:pt x="774" y="1989"/>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081" name="Google Shape;8081;p76"/>
            <p:cNvSpPr/>
            <p:nvPr/>
          </p:nvSpPr>
          <p:spPr>
            <a:xfrm>
              <a:off x="5464650" y="1814925"/>
              <a:ext cx="152125" cy="140725"/>
            </a:xfrm>
            <a:custGeom>
              <a:avLst/>
              <a:gdLst/>
              <a:ahLst/>
              <a:cxnLst/>
              <a:rect l="l" t="t" r="r" b="b"/>
              <a:pathLst>
                <a:path w="6085" h="5629" extrusionOk="0">
                  <a:moveTo>
                    <a:pt x="3620" y="1"/>
                  </a:moveTo>
                  <a:lnTo>
                    <a:pt x="1215" y="1620"/>
                  </a:lnTo>
                  <a:cubicBezTo>
                    <a:pt x="251" y="2275"/>
                    <a:pt x="1" y="3585"/>
                    <a:pt x="656" y="4549"/>
                  </a:cubicBezTo>
                  <a:lnTo>
                    <a:pt x="763" y="4704"/>
                  </a:lnTo>
                  <a:cubicBezTo>
                    <a:pt x="1171" y="5305"/>
                    <a:pt x="1833" y="5629"/>
                    <a:pt x="2508" y="5629"/>
                  </a:cubicBezTo>
                  <a:cubicBezTo>
                    <a:pt x="2916" y="5629"/>
                    <a:pt x="3328" y="5510"/>
                    <a:pt x="3692" y="5264"/>
                  </a:cubicBezTo>
                  <a:lnTo>
                    <a:pt x="6085" y="3644"/>
                  </a:lnTo>
                  <a:lnTo>
                    <a:pt x="3620" y="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082" name="Google Shape;8082;p76"/>
            <p:cNvSpPr/>
            <p:nvPr/>
          </p:nvSpPr>
          <p:spPr>
            <a:xfrm>
              <a:off x="5567350" y="1756600"/>
              <a:ext cx="152125" cy="140800"/>
            </a:xfrm>
            <a:custGeom>
              <a:avLst/>
              <a:gdLst/>
              <a:ahLst/>
              <a:cxnLst/>
              <a:rect l="l" t="t" r="r" b="b"/>
              <a:pathLst>
                <a:path w="6085" h="5632" extrusionOk="0">
                  <a:moveTo>
                    <a:pt x="3588" y="1"/>
                  </a:moveTo>
                  <a:cubicBezTo>
                    <a:pt x="3177" y="1"/>
                    <a:pt x="2760" y="120"/>
                    <a:pt x="2394" y="369"/>
                  </a:cubicBezTo>
                  <a:lnTo>
                    <a:pt x="1" y="1989"/>
                  </a:lnTo>
                  <a:lnTo>
                    <a:pt x="2489" y="5632"/>
                  </a:lnTo>
                  <a:lnTo>
                    <a:pt x="4882" y="4001"/>
                  </a:lnTo>
                  <a:cubicBezTo>
                    <a:pt x="5835" y="3346"/>
                    <a:pt x="6085" y="2036"/>
                    <a:pt x="5430" y="1072"/>
                  </a:cubicBezTo>
                  <a:lnTo>
                    <a:pt x="5430" y="1072"/>
                  </a:lnTo>
                  <a:lnTo>
                    <a:pt x="5430" y="1084"/>
                  </a:lnTo>
                  <a:lnTo>
                    <a:pt x="5323" y="917"/>
                  </a:lnTo>
                  <a:cubicBezTo>
                    <a:pt x="4917" y="319"/>
                    <a:pt x="4259" y="1"/>
                    <a:pt x="358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083" name="Google Shape;8083;p76"/>
            <p:cNvSpPr/>
            <p:nvPr/>
          </p:nvSpPr>
          <p:spPr>
            <a:xfrm>
              <a:off x="5420300" y="2105675"/>
              <a:ext cx="267925" cy="266925"/>
            </a:xfrm>
            <a:custGeom>
              <a:avLst/>
              <a:gdLst/>
              <a:ahLst/>
              <a:cxnLst/>
              <a:rect l="l" t="t" r="r" b="b"/>
              <a:pathLst>
                <a:path w="10717" h="10677" extrusionOk="0">
                  <a:moveTo>
                    <a:pt x="5017" y="1"/>
                  </a:moveTo>
                  <a:cubicBezTo>
                    <a:pt x="4832" y="1"/>
                    <a:pt x="4666" y="137"/>
                    <a:pt x="4644" y="325"/>
                  </a:cubicBezTo>
                  <a:lnTo>
                    <a:pt x="4180" y="3813"/>
                  </a:lnTo>
                  <a:lnTo>
                    <a:pt x="703" y="3349"/>
                  </a:lnTo>
                  <a:cubicBezTo>
                    <a:pt x="688" y="3347"/>
                    <a:pt x="674" y="3346"/>
                    <a:pt x="659" y="3346"/>
                  </a:cubicBezTo>
                  <a:cubicBezTo>
                    <a:pt x="474" y="3346"/>
                    <a:pt x="309" y="3483"/>
                    <a:pt x="287" y="3670"/>
                  </a:cubicBezTo>
                  <a:lnTo>
                    <a:pt x="37" y="5635"/>
                  </a:lnTo>
                  <a:cubicBezTo>
                    <a:pt x="1" y="5837"/>
                    <a:pt x="144" y="6028"/>
                    <a:pt x="346" y="6052"/>
                  </a:cubicBezTo>
                  <a:lnTo>
                    <a:pt x="3823" y="6516"/>
                  </a:lnTo>
                  <a:lnTo>
                    <a:pt x="3370" y="9993"/>
                  </a:lnTo>
                  <a:cubicBezTo>
                    <a:pt x="3335" y="10195"/>
                    <a:pt x="3477" y="10386"/>
                    <a:pt x="3692" y="10409"/>
                  </a:cubicBezTo>
                  <a:lnTo>
                    <a:pt x="5656" y="10671"/>
                  </a:lnTo>
                  <a:cubicBezTo>
                    <a:pt x="5677" y="10675"/>
                    <a:pt x="5698" y="10677"/>
                    <a:pt x="5718" y="10677"/>
                  </a:cubicBezTo>
                  <a:cubicBezTo>
                    <a:pt x="5896" y="10677"/>
                    <a:pt x="6052" y="10542"/>
                    <a:pt x="6073" y="10350"/>
                  </a:cubicBezTo>
                  <a:lnTo>
                    <a:pt x="6537" y="6873"/>
                  </a:lnTo>
                  <a:lnTo>
                    <a:pt x="10014" y="7338"/>
                  </a:lnTo>
                  <a:cubicBezTo>
                    <a:pt x="10029" y="7339"/>
                    <a:pt x="10044" y="7340"/>
                    <a:pt x="10058" y="7340"/>
                  </a:cubicBezTo>
                  <a:cubicBezTo>
                    <a:pt x="10243" y="7340"/>
                    <a:pt x="10409" y="7204"/>
                    <a:pt x="10431" y="7016"/>
                  </a:cubicBezTo>
                  <a:lnTo>
                    <a:pt x="10693" y="5040"/>
                  </a:lnTo>
                  <a:cubicBezTo>
                    <a:pt x="10716" y="4837"/>
                    <a:pt x="10574" y="4647"/>
                    <a:pt x="10371" y="4623"/>
                  </a:cubicBezTo>
                  <a:lnTo>
                    <a:pt x="6895" y="4159"/>
                  </a:lnTo>
                  <a:lnTo>
                    <a:pt x="7347" y="682"/>
                  </a:lnTo>
                  <a:cubicBezTo>
                    <a:pt x="7383" y="480"/>
                    <a:pt x="7240" y="289"/>
                    <a:pt x="7026" y="265"/>
                  </a:cubicBezTo>
                  <a:lnTo>
                    <a:pt x="5061" y="3"/>
                  </a:lnTo>
                  <a:cubicBezTo>
                    <a:pt x="5046" y="2"/>
                    <a:pt x="5031" y="1"/>
                    <a:pt x="5017"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084" name="Google Shape;8084;p76"/>
            <p:cNvSpPr/>
            <p:nvPr/>
          </p:nvSpPr>
          <p:spPr>
            <a:xfrm>
              <a:off x="5077100" y="2510400"/>
              <a:ext cx="271200" cy="337175"/>
            </a:xfrm>
            <a:custGeom>
              <a:avLst/>
              <a:gdLst/>
              <a:ahLst/>
              <a:cxnLst/>
              <a:rect l="l" t="t" r="r" b="b"/>
              <a:pathLst>
                <a:path w="10848" h="13487" extrusionOk="0">
                  <a:moveTo>
                    <a:pt x="4151" y="408"/>
                  </a:moveTo>
                  <a:cubicBezTo>
                    <a:pt x="4439" y="408"/>
                    <a:pt x="4723" y="582"/>
                    <a:pt x="4775" y="971"/>
                  </a:cubicBezTo>
                  <a:cubicBezTo>
                    <a:pt x="4811" y="1162"/>
                    <a:pt x="4763" y="1364"/>
                    <a:pt x="4632" y="1507"/>
                  </a:cubicBezTo>
                  <a:lnTo>
                    <a:pt x="3835" y="1662"/>
                  </a:lnTo>
                  <a:cubicBezTo>
                    <a:pt x="3668" y="1567"/>
                    <a:pt x="3549" y="1400"/>
                    <a:pt x="3513" y="1209"/>
                  </a:cubicBezTo>
                  <a:lnTo>
                    <a:pt x="3513" y="1197"/>
                  </a:lnTo>
                  <a:cubicBezTo>
                    <a:pt x="3399" y="700"/>
                    <a:pt x="3778" y="408"/>
                    <a:pt x="4151" y="408"/>
                  </a:cubicBezTo>
                  <a:close/>
                  <a:moveTo>
                    <a:pt x="7856" y="2711"/>
                  </a:moveTo>
                  <a:cubicBezTo>
                    <a:pt x="8114" y="2711"/>
                    <a:pt x="8342" y="2899"/>
                    <a:pt x="8395" y="3162"/>
                  </a:cubicBezTo>
                  <a:lnTo>
                    <a:pt x="9788" y="10734"/>
                  </a:lnTo>
                  <a:cubicBezTo>
                    <a:pt x="9835" y="11032"/>
                    <a:pt x="9633" y="11318"/>
                    <a:pt x="9335" y="11365"/>
                  </a:cubicBezTo>
                  <a:lnTo>
                    <a:pt x="3073" y="12508"/>
                  </a:lnTo>
                  <a:cubicBezTo>
                    <a:pt x="3038" y="12515"/>
                    <a:pt x="3003" y="12519"/>
                    <a:pt x="2968" y="12519"/>
                  </a:cubicBezTo>
                  <a:cubicBezTo>
                    <a:pt x="2711" y="12519"/>
                    <a:pt x="2484" y="12330"/>
                    <a:pt x="2442" y="12068"/>
                  </a:cubicBezTo>
                  <a:lnTo>
                    <a:pt x="1061" y="4495"/>
                  </a:lnTo>
                  <a:cubicBezTo>
                    <a:pt x="1001" y="4198"/>
                    <a:pt x="1203" y="3912"/>
                    <a:pt x="1501" y="3864"/>
                  </a:cubicBezTo>
                  <a:lnTo>
                    <a:pt x="2251" y="3722"/>
                  </a:lnTo>
                  <a:cubicBezTo>
                    <a:pt x="2283" y="3932"/>
                    <a:pt x="2463" y="4087"/>
                    <a:pt x="2669" y="4087"/>
                  </a:cubicBezTo>
                  <a:cubicBezTo>
                    <a:pt x="2696" y="4087"/>
                    <a:pt x="2724" y="4084"/>
                    <a:pt x="2751" y="4079"/>
                  </a:cubicBezTo>
                  <a:lnTo>
                    <a:pt x="6668" y="3364"/>
                  </a:lnTo>
                  <a:cubicBezTo>
                    <a:pt x="6895" y="3317"/>
                    <a:pt x="7061" y="3091"/>
                    <a:pt x="7014" y="2852"/>
                  </a:cubicBezTo>
                  <a:lnTo>
                    <a:pt x="7752" y="2721"/>
                  </a:lnTo>
                  <a:cubicBezTo>
                    <a:pt x="7787" y="2714"/>
                    <a:pt x="7822" y="2711"/>
                    <a:pt x="7856" y="2711"/>
                  </a:cubicBezTo>
                  <a:close/>
                  <a:moveTo>
                    <a:pt x="4151" y="1"/>
                  </a:moveTo>
                  <a:cubicBezTo>
                    <a:pt x="4086" y="1"/>
                    <a:pt x="4020" y="7"/>
                    <a:pt x="3954" y="19"/>
                  </a:cubicBezTo>
                  <a:cubicBezTo>
                    <a:pt x="3358" y="126"/>
                    <a:pt x="2966" y="685"/>
                    <a:pt x="3073" y="1281"/>
                  </a:cubicBezTo>
                  <a:cubicBezTo>
                    <a:pt x="3108" y="1447"/>
                    <a:pt x="3180" y="1614"/>
                    <a:pt x="3287" y="1757"/>
                  </a:cubicBezTo>
                  <a:lnTo>
                    <a:pt x="2513" y="1900"/>
                  </a:lnTo>
                  <a:cubicBezTo>
                    <a:pt x="2192" y="1959"/>
                    <a:pt x="1989" y="2257"/>
                    <a:pt x="2037" y="2579"/>
                  </a:cubicBezTo>
                  <a:lnTo>
                    <a:pt x="2096" y="2864"/>
                  </a:lnTo>
                  <a:lnTo>
                    <a:pt x="811" y="3091"/>
                  </a:lnTo>
                  <a:cubicBezTo>
                    <a:pt x="322" y="3186"/>
                    <a:pt x="1" y="3650"/>
                    <a:pt x="96" y="4126"/>
                  </a:cubicBezTo>
                  <a:lnTo>
                    <a:pt x="1668" y="12758"/>
                  </a:lnTo>
                  <a:cubicBezTo>
                    <a:pt x="1742" y="13193"/>
                    <a:pt x="2119" y="13486"/>
                    <a:pt x="2545" y="13486"/>
                  </a:cubicBezTo>
                  <a:cubicBezTo>
                    <a:pt x="2597" y="13486"/>
                    <a:pt x="2650" y="13482"/>
                    <a:pt x="2704" y="13473"/>
                  </a:cubicBezTo>
                  <a:lnTo>
                    <a:pt x="10038" y="12139"/>
                  </a:lnTo>
                  <a:cubicBezTo>
                    <a:pt x="10526" y="12044"/>
                    <a:pt x="10848" y="11580"/>
                    <a:pt x="10752" y="11091"/>
                  </a:cubicBezTo>
                  <a:lnTo>
                    <a:pt x="9181" y="2459"/>
                  </a:lnTo>
                  <a:cubicBezTo>
                    <a:pt x="9096" y="2025"/>
                    <a:pt x="8718" y="1732"/>
                    <a:pt x="8300" y="1732"/>
                  </a:cubicBezTo>
                  <a:cubicBezTo>
                    <a:pt x="8249" y="1732"/>
                    <a:pt x="8197" y="1736"/>
                    <a:pt x="8145" y="1745"/>
                  </a:cubicBezTo>
                  <a:lnTo>
                    <a:pt x="6859" y="1983"/>
                  </a:lnTo>
                  <a:lnTo>
                    <a:pt x="6811" y="1709"/>
                  </a:lnTo>
                  <a:cubicBezTo>
                    <a:pt x="6758" y="1419"/>
                    <a:pt x="6500" y="1226"/>
                    <a:pt x="6223" y="1226"/>
                  </a:cubicBezTo>
                  <a:cubicBezTo>
                    <a:pt x="6193" y="1226"/>
                    <a:pt x="6163" y="1228"/>
                    <a:pt x="6133" y="1233"/>
                  </a:cubicBezTo>
                  <a:lnTo>
                    <a:pt x="5180" y="1412"/>
                  </a:lnTo>
                  <a:cubicBezTo>
                    <a:pt x="5240" y="1245"/>
                    <a:pt x="5240" y="1066"/>
                    <a:pt x="5216" y="888"/>
                  </a:cubicBezTo>
                  <a:cubicBezTo>
                    <a:pt x="5121" y="360"/>
                    <a:pt x="4661" y="1"/>
                    <a:pt x="4151"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085" name="Google Shape;8085;p76"/>
            <p:cNvSpPr/>
            <p:nvPr/>
          </p:nvSpPr>
          <p:spPr>
            <a:xfrm>
              <a:off x="5125325" y="2631725"/>
              <a:ext cx="46550" cy="38625"/>
            </a:xfrm>
            <a:custGeom>
              <a:avLst/>
              <a:gdLst/>
              <a:ahLst/>
              <a:cxnLst/>
              <a:rect l="l" t="t" r="r" b="b"/>
              <a:pathLst>
                <a:path w="1862" h="1545" extrusionOk="0">
                  <a:moveTo>
                    <a:pt x="1003" y="0"/>
                  </a:moveTo>
                  <a:cubicBezTo>
                    <a:pt x="959" y="0"/>
                    <a:pt x="914" y="4"/>
                    <a:pt x="870" y="12"/>
                  </a:cubicBezTo>
                  <a:cubicBezTo>
                    <a:pt x="191" y="131"/>
                    <a:pt x="1" y="1012"/>
                    <a:pt x="560" y="1405"/>
                  </a:cubicBezTo>
                  <a:cubicBezTo>
                    <a:pt x="701" y="1502"/>
                    <a:pt x="854" y="1545"/>
                    <a:pt x="1002" y="1545"/>
                  </a:cubicBezTo>
                  <a:cubicBezTo>
                    <a:pt x="1454" y="1545"/>
                    <a:pt x="1861" y="1142"/>
                    <a:pt x="1763" y="631"/>
                  </a:cubicBezTo>
                  <a:cubicBezTo>
                    <a:pt x="1699" y="258"/>
                    <a:pt x="1369" y="0"/>
                    <a:pt x="1003"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086" name="Google Shape;8086;p76"/>
            <p:cNvSpPr/>
            <p:nvPr/>
          </p:nvSpPr>
          <p:spPr>
            <a:xfrm>
              <a:off x="5178250" y="2620125"/>
              <a:ext cx="96200" cy="33850"/>
            </a:xfrm>
            <a:custGeom>
              <a:avLst/>
              <a:gdLst/>
              <a:ahLst/>
              <a:cxnLst/>
              <a:rect l="l" t="t" r="r" b="b"/>
              <a:pathLst>
                <a:path w="3848" h="1354" extrusionOk="0">
                  <a:moveTo>
                    <a:pt x="3250" y="0"/>
                  </a:moveTo>
                  <a:cubicBezTo>
                    <a:pt x="3217" y="0"/>
                    <a:pt x="3183" y="4"/>
                    <a:pt x="3146" y="11"/>
                  </a:cubicBezTo>
                  <a:lnTo>
                    <a:pt x="3134" y="11"/>
                  </a:lnTo>
                  <a:lnTo>
                    <a:pt x="539" y="487"/>
                  </a:lnTo>
                  <a:cubicBezTo>
                    <a:pt x="1" y="588"/>
                    <a:pt x="106" y="1354"/>
                    <a:pt x="597" y="1354"/>
                  </a:cubicBezTo>
                  <a:cubicBezTo>
                    <a:pt x="628" y="1354"/>
                    <a:pt x="660" y="1351"/>
                    <a:pt x="694" y="1345"/>
                  </a:cubicBezTo>
                  <a:lnTo>
                    <a:pt x="3289" y="868"/>
                  </a:lnTo>
                  <a:cubicBezTo>
                    <a:pt x="3847" y="790"/>
                    <a:pt x="3746" y="0"/>
                    <a:pt x="3250"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087" name="Google Shape;8087;p76"/>
            <p:cNvSpPr/>
            <p:nvPr/>
          </p:nvSpPr>
          <p:spPr>
            <a:xfrm>
              <a:off x="5135150" y="2685525"/>
              <a:ext cx="46325" cy="38700"/>
            </a:xfrm>
            <a:custGeom>
              <a:avLst/>
              <a:gdLst/>
              <a:ahLst/>
              <a:cxnLst/>
              <a:rect l="l" t="t" r="r" b="b"/>
              <a:pathLst>
                <a:path w="1853" h="1548" extrusionOk="0">
                  <a:moveTo>
                    <a:pt x="1015" y="0"/>
                  </a:moveTo>
                  <a:cubicBezTo>
                    <a:pt x="967" y="0"/>
                    <a:pt x="919" y="5"/>
                    <a:pt x="870" y="15"/>
                  </a:cubicBezTo>
                  <a:cubicBezTo>
                    <a:pt x="191" y="122"/>
                    <a:pt x="1" y="1015"/>
                    <a:pt x="560" y="1408"/>
                  </a:cubicBezTo>
                  <a:cubicBezTo>
                    <a:pt x="701" y="1505"/>
                    <a:pt x="853" y="1548"/>
                    <a:pt x="1000" y="1548"/>
                  </a:cubicBezTo>
                  <a:cubicBezTo>
                    <a:pt x="1449" y="1548"/>
                    <a:pt x="1852" y="1145"/>
                    <a:pt x="1763" y="634"/>
                  </a:cubicBezTo>
                  <a:cubicBezTo>
                    <a:pt x="1700" y="266"/>
                    <a:pt x="1377" y="0"/>
                    <a:pt x="1015"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088" name="Google Shape;8088;p76"/>
            <p:cNvSpPr/>
            <p:nvPr/>
          </p:nvSpPr>
          <p:spPr>
            <a:xfrm>
              <a:off x="5189125" y="2673950"/>
              <a:ext cx="93700" cy="33725"/>
            </a:xfrm>
            <a:custGeom>
              <a:avLst/>
              <a:gdLst/>
              <a:ahLst/>
              <a:cxnLst/>
              <a:rect l="l" t="t" r="r" b="b"/>
              <a:pathLst>
                <a:path w="3748" h="1349" extrusionOk="0">
                  <a:moveTo>
                    <a:pt x="3128" y="0"/>
                  </a:moveTo>
                  <a:cubicBezTo>
                    <a:pt x="3117" y="0"/>
                    <a:pt x="3105" y="1"/>
                    <a:pt x="3092" y="1"/>
                  </a:cubicBezTo>
                  <a:lnTo>
                    <a:pt x="497" y="478"/>
                  </a:lnTo>
                  <a:cubicBezTo>
                    <a:pt x="0" y="628"/>
                    <a:pt x="120" y="1349"/>
                    <a:pt x="605" y="1349"/>
                  </a:cubicBezTo>
                  <a:cubicBezTo>
                    <a:pt x="620" y="1349"/>
                    <a:pt x="636" y="1348"/>
                    <a:pt x="652" y="1347"/>
                  </a:cubicBezTo>
                  <a:lnTo>
                    <a:pt x="3247" y="882"/>
                  </a:lnTo>
                  <a:cubicBezTo>
                    <a:pt x="3747" y="731"/>
                    <a:pt x="3634" y="0"/>
                    <a:pt x="3128"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089" name="Google Shape;8089;p76"/>
            <p:cNvSpPr/>
            <p:nvPr/>
          </p:nvSpPr>
          <p:spPr>
            <a:xfrm>
              <a:off x="5145575" y="2743050"/>
              <a:ext cx="46625" cy="38625"/>
            </a:xfrm>
            <a:custGeom>
              <a:avLst/>
              <a:gdLst/>
              <a:ahLst/>
              <a:cxnLst/>
              <a:rect l="l" t="t" r="r" b="b"/>
              <a:pathLst>
                <a:path w="1865" h="1545" extrusionOk="0">
                  <a:moveTo>
                    <a:pt x="1014" y="0"/>
                  </a:moveTo>
                  <a:cubicBezTo>
                    <a:pt x="970" y="0"/>
                    <a:pt x="926" y="4"/>
                    <a:pt x="881" y="11"/>
                  </a:cubicBezTo>
                  <a:cubicBezTo>
                    <a:pt x="191" y="131"/>
                    <a:pt x="0" y="1012"/>
                    <a:pt x="572" y="1404"/>
                  </a:cubicBezTo>
                  <a:cubicBezTo>
                    <a:pt x="710" y="1501"/>
                    <a:pt x="860" y="1545"/>
                    <a:pt x="1007" y="1545"/>
                  </a:cubicBezTo>
                  <a:cubicBezTo>
                    <a:pt x="1454" y="1545"/>
                    <a:pt x="1864" y="1142"/>
                    <a:pt x="1774" y="631"/>
                  </a:cubicBezTo>
                  <a:cubicBezTo>
                    <a:pt x="1700" y="258"/>
                    <a:pt x="1379" y="0"/>
                    <a:pt x="1014"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090" name="Google Shape;8090;p76"/>
            <p:cNvSpPr/>
            <p:nvPr/>
          </p:nvSpPr>
          <p:spPr>
            <a:xfrm>
              <a:off x="5199050" y="2731600"/>
              <a:ext cx="94800" cy="33850"/>
            </a:xfrm>
            <a:custGeom>
              <a:avLst/>
              <a:gdLst/>
              <a:ahLst/>
              <a:cxnLst/>
              <a:rect l="l" t="t" r="r" b="b"/>
              <a:pathLst>
                <a:path w="3792" h="1354" extrusionOk="0">
                  <a:moveTo>
                    <a:pt x="3180" y="1"/>
                  </a:moveTo>
                  <a:cubicBezTo>
                    <a:pt x="3158" y="1"/>
                    <a:pt x="3136" y="2"/>
                    <a:pt x="3112" y="5"/>
                  </a:cubicBezTo>
                  <a:lnTo>
                    <a:pt x="528" y="469"/>
                  </a:lnTo>
                  <a:cubicBezTo>
                    <a:pt x="0" y="607"/>
                    <a:pt x="114" y="1354"/>
                    <a:pt x="625" y="1354"/>
                  </a:cubicBezTo>
                  <a:cubicBezTo>
                    <a:pt x="644" y="1354"/>
                    <a:pt x="663" y="1353"/>
                    <a:pt x="683" y="1351"/>
                  </a:cubicBezTo>
                  <a:lnTo>
                    <a:pt x="3279" y="874"/>
                  </a:lnTo>
                  <a:cubicBezTo>
                    <a:pt x="3792" y="749"/>
                    <a:pt x="3682" y="1"/>
                    <a:pt x="3180"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091" name="Google Shape;8091;p76"/>
            <p:cNvSpPr/>
            <p:nvPr/>
          </p:nvSpPr>
          <p:spPr>
            <a:xfrm>
              <a:off x="5100925" y="2982275"/>
              <a:ext cx="194400" cy="174225"/>
            </a:xfrm>
            <a:custGeom>
              <a:avLst/>
              <a:gdLst/>
              <a:ahLst/>
              <a:cxnLst/>
              <a:rect l="l" t="t" r="r" b="b"/>
              <a:pathLst>
                <a:path w="7776" h="6969" extrusionOk="0">
                  <a:moveTo>
                    <a:pt x="3935" y="0"/>
                  </a:moveTo>
                  <a:cubicBezTo>
                    <a:pt x="2906" y="0"/>
                    <a:pt x="1894" y="467"/>
                    <a:pt x="1227" y="1349"/>
                  </a:cubicBezTo>
                  <a:lnTo>
                    <a:pt x="6966" y="4968"/>
                  </a:lnTo>
                  <a:cubicBezTo>
                    <a:pt x="7775" y="3396"/>
                    <a:pt x="7251" y="1468"/>
                    <a:pt x="5751" y="527"/>
                  </a:cubicBezTo>
                  <a:cubicBezTo>
                    <a:pt x="5189" y="172"/>
                    <a:pt x="4559" y="0"/>
                    <a:pt x="3935" y="0"/>
                  </a:cubicBezTo>
                  <a:close/>
                  <a:moveTo>
                    <a:pt x="822" y="1992"/>
                  </a:moveTo>
                  <a:lnTo>
                    <a:pt x="822" y="1992"/>
                  </a:lnTo>
                  <a:cubicBezTo>
                    <a:pt x="0" y="3563"/>
                    <a:pt x="524" y="5492"/>
                    <a:pt x="2024" y="6444"/>
                  </a:cubicBezTo>
                  <a:cubicBezTo>
                    <a:pt x="2584" y="6798"/>
                    <a:pt x="3213" y="6968"/>
                    <a:pt x="3836" y="6968"/>
                  </a:cubicBezTo>
                  <a:cubicBezTo>
                    <a:pt x="4871" y="6968"/>
                    <a:pt x="5892" y="6500"/>
                    <a:pt x="6561" y="5623"/>
                  </a:cubicBezTo>
                  <a:lnTo>
                    <a:pt x="822" y="1992"/>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092" name="Google Shape;8092;p76"/>
            <p:cNvSpPr/>
            <p:nvPr/>
          </p:nvSpPr>
          <p:spPr>
            <a:xfrm>
              <a:off x="5464650" y="2609075"/>
              <a:ext cx="152125" cy="140725"/>
            </a:xfrm>
            <a:custGeom>
              <a:avLst/>
              <a:gdLst/>
              <a:ahLst/>
              <a:cxnLst/>
              <a:rect l="l" t="t" r="r" b="b"/>
              <a:pathLst>
                <a:path w="6085" h="5629" extrusionOk="0">
                  <a:moveTo>
                    <a:pt x="3620" y="1"/>
                  </a:moveTo>
                  <a:lnTo>
                    <a:pt x="1215" y="1620"/>
                  </a:lnTo>
                  <a:cubicBezTo>
                    <a:pt x="251" y="2275"/>
                    <a:pt x="1" y="3585"/>
                    <a:pt x="656" y="4549"/>
                  </a:cubicBezTo>
                  <a:lnTo>
                    <a:pt x="763" y="4716"/>
                  </a:lnTo>
                  <a:cubicBezTo>
                    <a:pt x="1170" y="5308"/>
                    <a:pt x="1831" y="5629"/>
                    <a:pt x="2505" y="5629"/>
                  </a:cubicBezTo>
                  <a:cubicBezTo>
                    <a:pt x="2914" y="5629"/>
                    <a:pt x="3327" y="5511"/>
                    <a:pt x="3692" y="5263"/>
                  </a:cubicBezTo>
                  <a:lnTo>
                    <a:pt x="6085" y="3644"/>
                  </a:lnTo>
                  <a:lnTo>
                    <a:pt x="3620" y="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093" name="Google Shape;8093;p76"/>
            <p:cNvSpPr/>
            <p:nvPr/>
          </p:nvSpPr>
          <p:spPr>
            <a:xfrm>
              <a:off x="5567350" y="2550550"/>
              <a:ext cx="152125" cy="141000"/>
            </a:xfrm>
            <a:custGeom>
              <a:avLst/>
              <a:gdLst/>
              <a:ahLst/>
              <a:cxnLst/>
              <a:rect l="l" t="t" r="r" b="b"/>
              <a:pathLst>
                <a:path w="6085" h="5640" extrusionOk="0">
                  <a:moveTo>
                    <a:pt x="3577" y="0"/>
                  </a:moveTo>
                  <a:cubicBezTo>
                    <a:pt x="3169" y="0"/>
                    <a:pt x="2757" y="119"/>
                    <a:pt x="2394" y="365"/>
                  </a:cubicBezTo>
                  <a:lnTo>
                    <a:pt x="1" y="1996"/>
                  </a:lnTo>
                  <a:lnTo>
                    <a:pt x="2489" y="5640"/>
                  </a:lnTo>
                  <a:lnTo>
                    <a:pt x="4882" y="4009"/>
                  </a:lnTo>
                  <a:cubicBezTo>
                    <a:pt x="5835" y="3354"/>
                    <a:pt x="6085" y="2044"/>
                    <a:pt x="5430" y="1080"/>
                  </a:cubicBezTo>
                  <a:lnTo>
                    <a:pt x="5323" y="925"/>
                  </a:lnTo>
                  <a:cubicBezTo>
                    <a:pt x="4914" y="324"/>
                    <a:pt x="4252" y="0"/>
                    <a:pt x="3577"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094" name="Google Shape;8094;p76"/>
            <p:cNvSpPr/>
            <p:nvPr/>
          </p:nvSpPr>
          <p:spPr>
            <a:xfrm>
              <a:off x="5420300" y="2899825"/>
              <a:ext cx="267925" cy="266925"/>
            </a:xfrm>
            <a:custGeom>
              <a:avLst/>
              <a:gdLst/>
              <a:ahLst/>
              <a:cxnLst/>
              <a:rect l="l" t="t" r="r" b="b"/>
              <a:pathLst>
                <a:path w="10717" h="10677" extrusionOk="0">
                  <a:moveTo>
                    <a:pt x="5017" y="1"/>
                  </a:moveTo>
                  <a:cubicBezTo>
                    <a:pt x="4832" y="1"/>
                    <a:pt x="4666" y="137"/>
                    <a:pt x="4644" y="325"/>
                  </a:cubicBezTo>
                  <a:lnTo>
                    <a:pt x="4180" y="3801"/>
                  </a:lnTo>
                  <a:lnTo>
                    <a:pt x="703" y="3349"/>
                  </a:lnTo>
                  <a:cubicBezTo>
                    <a:pt x="682" y="3345"/>
                    <a:pt x="662" y="3343"/>
                    <a:pt x="641" y="3343"/>
                  </a:cubicBezTo>
                  <a:cubicBezTo>
                    <a:pt x="463" y="3343"/>
                    <a:pt x="308" y="3478"/>
                    <a:pt x="287" y="3670"/>
                  </a:cubicBezTo>
                  <a:lnTo>
                    <a:pt x="37" y="5647"/>
                  </a:lnTo>
                  <a:cubicBezTo>
                    <a:pt x="1" y="5849"/>
                    <a:pt x="144" y="6028"/>
                    <a:pt x="346" y="6063"/>
                  </a:cubicBezTo>
                  <a:lnTo>
                    <a:pt x="3823" y="6516"/>
                  </a:lnTo>
                  <a:lnTo>
                    <a:pt x="3370" y="10004"/>
                  </a:lnTo>
                  <a:cubicBezTo>
                    <a:pt x="3335" y="10207"/>
                    <a:pt x="3477" y="10385"/>
                    <a:pt x="3692" y="10421"/>
                  </a:cubicBezTo>
                  <a:lnTo>
                    <a:pt x="5656" y="10671"/>
                  </a:lnTo>
                  <a:cubicBezTo>
                    <a:pt x="5677" y="10675"/>
                    <a:pt x="5698" y="10677"/>
                    <a:pt x="5719" y="10677"/>
                  </a:cubicBezTo>
                  <a:cubicBezTo>
                    <a:pt x="5896" y="10677"/>
                    <a:pt x="6052" y="10543"/>
                    <a:pt x="6073" y="10362"/>
                  </a:cubicBezTo>
                  <a:lnTo>
                    <a:pt x="6537" y="6873"/>
                  </a:lnTo>
                  <a:lnTo>
                    <a:pt x="10014" y="7337"/>
                  </a:lnTo>
                  <a:cubicBezTo>
                    <a:pt x="10029" y="7339"/>
                    <a:pt x="10044" y="7340"/>
                    <a:pt x="10058" y="7340"/>
                  </a:cubicBezTo>
                  <a:cubicBezTo>
                    <a:pt x="10243" y="7340"/>
                    <a:pt x="10409" y="7204"/>
                    <a:pt x="10431" y="7016"/>
                  </a:cubicBezTo>
                  <a:lnTo>
                    <a:pt x="10693" y="5039"/>
                  </a:lnTo>
                  <a:cubicBezTo>
                    <a:pt x="10716" y="4837"/>
                    <a:pt x="10574" y="4647"/>
                    <a:pt x="10371" y="4623"/>
                  </a:cubicBezTo>
                  <a:lnTo>
                    <a:pt x="6895" y="4158"/>
                  </a:lnTo>
                  <a:lnTo>
                    <a:pt x="7347" y="682"/>
                  </a:lnTo>
                  <a:cubicBezTo>
                    <a:pt x="7383" y="479"/>
                    <a:pt x="7240" y="289"/>
                    <a:pt x="7026" y="265"/>
                  </a:cubicBezTo>
                  <a:lnTo>
                    <a:pt x="5061" y="3"/>
                  </a:lnTo>
                  <a:cubicBezTo>
                    <a:pt x="5046" y="1"/>
                    <a:pt x="5031" y="1"/>
                    <a:pt x="5017"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095" name="Google Shape;8095;p76"/>
            <p:cNvSpPr/>
            <p:nvPr/>
          </p:nvSpPr>
          <p:spPr>
            <a:xfrm>
              <a:off x="5077100" y="3304550"/>
              <a:ext cx="271200" cy="337750"/>
            </a:xfrm>
            <a:custGeom>
              <a:avLst/>
              <a:gdLst/>
              <a:ahLst/>
              <a:cxnLst/>
              <a:rect l="l" t="t" r="r" b="b"/>
              <a:pathLst>
                <a:path w="10848" h="13510" extrusionOk="0">
                  <a:moveTo>
                    <a:pt x="4157" y="412"/>
                  </a:moveTo>
                  <a:cubicBezTo>
                    <a:pt x="4443" y="412"/>
                    <a:pt x="4724" y="585"/>
                    <a:pt x="4775" y="971"/>
                  </a:cubicBezTo>
                  <a:cubicBezTo>
                    <a:pt x="4811" y="1173"/>
                    <a:pt x="4763" y="1364"/>
                    <a:pt x="4632" y="1519"/>
                  </a:cubicBezTo>
                  <a:lnTo>
                    <a:pt x="3835" y="1662"/>
                  </a:lnTo>
                  <a:cubicBezTo>
                    <a:pt x="3668" y="1566"/>
                    <a:pt x="3549" y="1400"/>
                    <a:pt x="3513" y="1209"/>
                  </a:cubicBezTo>
                  <a:cubicBezTo>
                    <a:pt x="3398" y="709"/>
                    <a:pt x="3782" y="412"/>
                    <a:pt x="4157" y="412"/>
                  </a:cubicBezTo>
                  <a:close/>
                  <a:moveTo>
                    <a:pt x="7861" y="2722"/>
                  </a:moveTo>
                  <a:cubicBezTo>
                    <a:pt x="8117" y="2722"/>
                    <a:pt x="8343" y="2901"/>
                    <a:pt x="8395" y="3162"/>
                  </a:cubicBezTo>
                  <a:lnTo>
                    <a:pt x="9788" y="10746"/>
                  </a:lnTo>
                  <a:cubicBezTo>
                    <a:pt x="9835" y="11044"/>
                    <a:pt x="9633" y="11329"/>
                    <a:pt x="9335" y="11377"/>
                  </a:cubicBezTo>
                  <a:lnTo>
                    <a:pt x="3073" y="12520"/>
                  </a:lnTo>
                  <a:cubicBezTo>
                    <a:pt x="3042" y="12525"/>
                    <a:pt x="3012" y="12527"/>
                    <a:pt x="2982" y="12527"/>
                  </a:cubicBezTo>
                  <a:cubicBezTo>
                    <a:pt x="2719" y="12527"/>
                    <a:pt x="2484" y="12345"/>
                    <a:pt x="2442" y="12068"/>
                  </a:cubicBezTo>
                  <a:lnTo>
                    <a:pt x="1061" y="4507"/>
                  </a:lnTo>
                  <a:cubicBezTo>
                    <a:pt x="1001" y="4210"/>
                    <a:pt x="1203" y="3924"/>
                    <a:pt x="1501" y="3864"/>
                  </a:cubicBezTo>
                  <a:lnTo>
                    <a:pt x="2251" y="3733"/>
                  </a:lnTo>
                  <a:cubicBezTo>
                    <a:pt x="2283" y="3942"/>
                    <a:pt x="2461" y="4087"/>
                    <a:pt x="2665" y="4087"/>
                  </a:cubicBezTo>
                  <a:cubicBezTo>
                    <a:pt x="2693" y="4087"/>
                    <a:pt x="2722" y="4084"/>
                    <a:pt x="2751" y="4079"/>
                  </a:cubicBezTo>
                  <a:lnTo>
                    <a:pt x="6668" y="3376"/>
                  </a:lnTo>
                  <a:cubicBezTo>
                    <a:pt x="6895" y="3328"/>
                    <a:pt x="7061" y="3102"/>
                    <a:pt x="7014" y="2864"/>
                  </a:cubicBezTo>
                  <a:lnTo>
                    <a:pt x="7752" y="2733"/>
                  </a:lnTo>
                  <a:cubicBezTo>
                    <a:pt x="7789" y="2726"/>
                    <a:pt x="7825" y="2722"/>
                    <a:pt x="7861" y="2722"/>
                  </a:cubicBezTo>
                  <a:close/>
                  <a:moveTo>
                    <a:pt x="4147" y="1"/>
                  </a:moveTo>
                  <a:cubicBezTo>
                    <a:pt x="4083" y="1"/>
                    <a:pt x="4018" y="7"/>
                    <a:pt x="3954" y="19"/>
                  </a:cubicBezTo>
                  <a:cubicBezTo>
                    <a:pt x="3358" y="126"/>
                    <a:pt x="2966" y="697"/>
                    <a:pt x="3073" y="1281"/>
                  </a:cubicBezTo>
                  <a:cubicBezTo>
                    <a:pt x="3108" y="1459"/>
                    <a:pt x="3180" y="1626"/>
                    <a:pt x="3287" y="1757"/>
                  </a:cubicBezTo>
                  <a:lnTo>
                    <a:pt x="2513" y="1912"/>
                  </a:lnTo>
                  <a:cubicBezTo>
                    <a:pt x="2192" y="1971"/>
                    <a:pt x="1989" y="2281"/>
                    <a:pt x="2037" y="2590"/>
                  </a:cubicBezTo>
                  <a:lnTo>
                    <a:pt x="2096" y="2876"/>
                  </a:lnTo>
                  <a:lnTo>
                    <a:pt x="811" y="3102"/>
                  </a:lnTo>
                  <a:cubicBezTo>
                    <a:pt x="322" y="3197"/>
                    <a:pt x="1" y="3662"/>
                    <a:pt x="96" y="4150"/>
                  </a:cubicBezTo>
                  <a:lnTo>
                    <a:pt x="1668" y="12770"/>
                  </a:lnTo>
                  <a:cubicBezTo>
                    <a:pt x="1742" y="13206"/>
                    <a:pt x="2121" y="13510"/>
                    <a:pt x="2549" y="13510"/>
                  </a:cubicBezTo>
                  <a:cubicBezTo>
                    <a:pt x="2600" y="13510"/>
                    <a:pt x="2652" y="13505"/>
                    <a:pt x="2704" y="13496"/>
                  </a:cubicBezTo>
                  <a:lnTo>
                    <a:pt x="10038" y="12151"/>
                  </a:lnTo>
                  <a:cubicBezTo>
                    <a:pt x="10526" y="12056"/>
                    <a:pt x="10848" y="11591"/>
                    <a:pt x="10752" y="11115"/>
                  </a:cubicBezTo>
                  <a:lnTo>
                    <a:pt x="9181" y="2483"/>
                  </a:lnTo>
                  <a:cubicBezTo>
                    <a:pt x="9096" y="2047"/>
                    <a:pt x="8716" y="1744"/>
                    <a:pt x="8296" y="1744"/>
                  </a:cubicBezTo>
                  <a:cubicBezTo>
                    <a:pt x="8246" y="1744"/>
                    <a:pt x="8195" y="1748"/>
                    <a:pt x="8145" y="1757"/>
                  </a:cubicBezTo>
                  <a:lnTo>
                    <a:pt x="6859" y="1995"/>
                  </a:lnTo>
                  <a:lnTo>
                    <a:pt x="6811" y="1721"/>
                  </a:lnTo>
                  <a:cubicBezTo>
                    <a:pt x="6758" y="1436"/>
                    <a:pt x="6509" y="1235"/>
                    <a:pt x="6237" y="1235"/>
                  </a:cubicBezTo>
                  <a:cubicBezTo>
                    <a:pt x="6202" y="1235"/>
                    <a:pt x="6167" y="1238"/>
                    <a:pt x="6133" y="1245"/>
                  </a:cubicBezTo>
                  <a:lnTo>
                    <a:pt x="5180" y="1412"/>
                  </a:lnTo>
                  <a:cubicBezTo>
                    <a:pt x="5240" y="1245"/>
                    <a:pt x="5240" y="1066"/>
                    <a:pt x="5216" y="900"/>
                  </a:cubicBezTo>
                  <a:cubicBezTo>
                    <a:pt x="5121" y="370"/>
                    <a:pt x="4658" y="1"/>
                    <a:pt x="4147"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096" name="Google Shape;8096;p76"/>
            <p:cNvSpPr/>
            <p:nvPr/>
          </p:nvSpPr>
          <p:spPr>
            <a:xfrm>
              <a:off x="5125325" y="3425775"/>
              <a:ext cx="46550" cy="38725"/>
            </a:xfrm>
            <a:custGeom>
              <a:avLst/>
              <a:gdLst/>
              <a:ahLst/>
              <a:cxnLst/>
              <a:rect l="l" t="t" r="r" b="b"/>
              <a:pathLst>
                <a:path w="1862" h="1549" extrusionOk="0">
                  <a:moveTo>
                    <a:pt x="1016" y="1"/>
                  </a:moveTo>
                  <a:cubicBezTo>
                    <a:pt x="968" y="1"/>
                    <a:pt x="919" y="6"/>
                    <a:pt x="870" y="15"/>
                  </a:cubicBezTo>
                  <a:cubicBezTo>
                    <a:pt x="191" y="134"/>
                    <a:pt x="1" y="1015"/>
                    <a:pt x="560" y="1408"/>
                  </a:cubicBezTo>
                  <a:cubicBezTo>
                    <a:pt x="701" y="1505"/>
                    <a:pt x="854" y="1549"/>
                    <a:pt x="1002" y="1549"/>
                  </a:cubicBezTo>
                  <a:cubicBezTo>
                    <a:pt x="1454" y="1549"/>
                    <a:pt x="1861" y="1146"/>
                    <a:pt x="1763" y="634"/>
                  </a:cubicBezTo>
                  <a:cubicBezTo>
                    <a:pt x="1700" y="267"/>
                    <a:pt x="1377" y="1"/>
                    <a:pt x="1016"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097" name="Google Shape;8097;p76"/>
            <p:cNvSpPr/>
            <p:nvPr/>
          </p:nvSpPr>
          <p:spPr>
            <a:xfrm>
              <a:off x="5177850" y="3414175"/>
              <a:ext cx="97025" cy="34050"/>
            </a:xfrm>
            <a:custGeom>
              <a:avLst/>
              <a:gdLst/>
              <a:ahLst/>
              <a:cxnLst/>
              <a:rect l="l" t="t" r="r" b="b"/>
              <a:pathLst>
                <a:path w="3881" h="1362" extrusionOk="0">
                  <a:moveTo>
                    <a:pt x="3284" y="0"/>
                  </a:moveTo>
                  <a:cubicBezTo>
                    <a:pt x="3246" y="0"/>
                    <a:pt x="3205" y="5"/>
                    <a:pt x="3162" y="15"/>
                  </a:cubicBezTo>
                  <a:lnTo>
                    <a:pt x="3150" y="15"/>
                  </a:lnTo>
                  <a:lnTo>
                    <a:pt x="555" y="491"/>
                  </a:lnTo>
                  <a:cubicBezTo>
                    <a:pt x="0" y="580"/>
                    <a:pt x="107" y="1362"/>
                    <a:pt x="596" y="1362"/>
                  </a:cubicBezTo>
                  <a:cubicBezTo>
                    <a:pt x="632" y="1362"/>
                    <a:pt x="670" y="1357"/>
                    <a:pt x="710" y="1349"/>
                  </a:cubicBezTo>
                  <a:lnTo>
                    <a:pt x="3305" y="872"/>
                  </a:lnTo>
                  <a:cubicBezTo>
                    <a:pt x="3881" y="817"/>
                    <a:pt x="3787" y="0"/>
                    <a:pt x="3284"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098" name="Google Shape;8098;p76"/>
            <p:cNvSpPr/>
            <p:nvPr/>
          </p:nvSpPr>
          <p:spPr>
            <a:xfrm>
              <a:off x="5135150" y="3479650"/>
              <a:ext cx="46325" cy="38725"/>
            </a:xfrm>
            <a:custGeom>
              <a:avLst/>
              <a:gdLst/>
              <a:ahLst/>
              <a:cxnLst/>
              <a:rect l="l" t="t" r="r" b="b"/>
              <a:pathLst>
                <a:path w="1853" h="1549" extrusionOk="0">
                  <a:moveTo>
                    <a:pt x="1015" y="1"/>
                  </a:moveTo>
                  <a:cubicBezTo>
                    <a:pt x="967" y="1"/>
                    <a:pt x="919" y="6"/>
                    <a:pt x="870" y="15"/>
                  </a:cubicBezTo>
                  <a:cubicBezTo>
                    <a:pt x="191" y="134"/>
                    <a:pt x="1" y="1015"/>
                    <a:pt x="560" y="1408"/>
                  </a:cubicBezTo>
                  <a:cubicBezTo>
                    <a:pt x="701" y="1505"/>
                    <a:pt x="853" y="1549"/>
                    <a:pt x="1000" y="1549"/>
                  </a:cubicBezTo>
                  <a:cubicBezTo>
                    <a:pt x="1449" y="1549"/>
                    <a:pt x="1852" y="1146"/>
                    <a:pt x="1763" y="635"/>
                  </a:cubicBezTo>
                  <a:cubicBezTo>
                    <a:pt x="1700" y="267"/>
                    <a:pt x="1377" y="1"/>
                    <a:pt x="1015"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099" name="Google Shape;8099;p76"/>
            <p:cNvSpPr/>
            <p:nvPr/>
          </p:nvSpPr>
          <p:spPr>
            <a:xfrm>
              <a:off x="5189025" y="3468350"/>
              <a:ext cx="93700" cy="33750"/>
            </a:xfrm>
            <a:custGeom>
              <a:avLst/>
              <a:gdLst/>
              <a:ahLst/>
              <a:cxnLst/>
              <a:rect l="l" t="t" r="r" b="b"/>
              <a:pathLst>
                <a:path w="3748" h="1350" extrusionOk="0">
                  <a:moveTo>
                    <a:pt x="3144" y="1"/>
                  </a:moveTo>
                  <a:cubicBezTo>
                    <a:pt x="3128" y="1"/>
                    <a:pt x="3112" y="2"/>
                    <a:pt x="3096" y="3"/>
                  </a:cubicBezTo>
                  <a:lnTo>
                    <a:pt x="501" y="467"/>
                  </a:lnTo>
                  <a:cubicBezTo>
                    <a:pt x="0" y="619"/>
                    <a:pt x="125" y="1350"/>
                    <a:pt x="620" y="1350"/>
                  </a:cubicBezTo>
                  <a:cubicBezTo>
                    <a:pt x="632" y="1350"/>
                    <a:pt x="644" y="1349"/>
                    <a:pt x="656" y="1348"/>
                  </a:cubicBezTo>
                  <a:lnTo>
                    <a:pt x="3251" y="872"/>
                  </a:lnTo>
                  <a:cubicBezTo>
                    <a:pt x="3748" y="722"/>
                    <a:pt x="3639" y="1"/>
                    <a:pt x="314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100" name="Google Shape;8100;p76"/>
            <p:cNvSpPr/>
            <p:nvPr/>
          </p:nvSpPr>
          <p:spPr>
            <a:xfrm>
              <a:off x="5145575" y="3537175"/>
              <a:ext cx="46600" cy="38650"/>
            </a:xfrm>
            <a:custGeom>
              <a:avLst/>
              <a:gdLst/>
              <a:ahLst/>
              <a:cxnLst/>
              <a:rect l="l" t="t" r="r" b="b"/>
              <a:pathLst>
                <a:path w="1864" h="1546" extrusionOk="0">
                  <a:moveTo>
                    <a:pt x="1014" y="1"/>
                  </a:moveTo>
                  <a:cubicBezTo>
                    <a:pt x="970" y="1"/>
                    <a:pt x="926" y="5"/>
                    <a:pt x="881" y="12"/>
                  </a:cubicBezTo>
                  <a:cubicBezTo>
                    <a:pt x="191" y="131"/>
                    <a:pt x="0" y="1012"/>
                    <a:pt x="572" y="1405"/>
                  </a:cubicBezTo>
                  <a:cubicBezTo>
                    <a:pt x="710" y="1502"/>
                    <a:pt x="861" y="1546"/>
                    <a:pt x="1008" y="1546"/>
                  </a:cubicBezTo>
                  <a:cubicBezTo>
                    <a:pt x="1455" y="1546"/>
                    <a:pt x="1864" y="1145"/>
                    <a:pt x="1774" y="643"/>
                  </a:cubicBezTo>
                  <a:cubicBezTo>
                    <a:pt x="1700" y="260"/>
                    <a:pt x="1378" y="1"/>
                    <a:pt x="101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101" name="Google Shape;8101;p76"/>
            <p:cNvSpPr/>
            <p:nvPr/>
          </p:nvSpPr>
          <p:spPr>
            <a:xfrm>
              <a:off x="5199250" y="3525775"/>
              <a:ext cx="94400" cy="33800"/>
            </a:xfrm>
            <a:custGeom>
              <a:avLst/>
              <a:gdLst/>
              <a:ahLst/>
              <a:cxnLst/>
              <a:rect l="l" t="t" r="r" b="b"/>
              <a:pathLst>
                <a:path w="3776" h="1352" extrusionOk="0">
                  <a:moveTo>
                    <a:pt x="3162" y="1"/>
                  </a:moveTo>
                  <a:cubicBezTo>
                    <a:pt x="3143" y="1"/>
                    <a:pt x="3124" y="2"/>
                    <a:pt x="3104" y="4"/>
                  </a:cubicBezTo>
                  <a:lnTo>
                    <a:pt x="520" y="480"/>
                  </a:lnTo>
                  <a:cubicBezTo>
                    <a:pt x="1" y="619"/>
                    <a:pt x="120" y="1351"/>
                    <a:pt x="627" y="1351"/>
                  </a:cubicBezTo>
                  <a:cubicBezTo>
                    <a:pt x="643" y="1351"/>
                    <a:pt x="659" y="1351"/>
                    <a:pt x="675" y="1349"/>
                  </a:cubicBezTo>
                  <a:lnTo>
                    <a:pt x="3271" y="873"/>
                  </a:lnTo>
                  <a:cubicBezTo>
                    <a:pt x="3776" y="735"/>
                    <a:pt x="3661" y="1"/>
                    <a:pt x="316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102" name="Google Shape;8102;p76"/>
            <p:cNvSpPr/>
            <p:nvPr/>
          </p:nvSpPr>
          <p:spPr>
            <a:xfrm>
              <a:off x="5102125" y="3776475"/>
              <a:ext cx="193200" cy="173675"/>
            </a:xfrm>
            <a:custGeom>
              <a:avLst/>
              <a:gdLst/>
              <a:ahLst/>
              <a:cxnLst/>
              <a:rect l="l" t="t" r="r" b="b"/>
              <a:pathLst>
                <a:path w="7728" h="6947" extrusionOk="0">
                  <a:moveTo>
                    <a:pt x="3895" y="1"/>
                  </a:moveTo>
                  <a:cubicBezTo>
                    <a:pt x="2864" y="1"/>
                    <a:pt x="1847" y="470"/>
                    <a:pt x="1179" y="1346"/>
                  </a:cubicBezTo>
                  <a:lnTo>
                    <a:pt x="6918" y="4978"/>
                  </a:lnTo>
                  <a:cubicBezTo>
                    <a:pt x="7727" y="3406"/>
                    <a:pt x="7203" y="1477"/>
                    <a:pt x="5703" y="525"/>
                  </a:cubicBezTo>
                  <a:cubicBezTo>
                    <a:pt x="5144" y="171"/>
                    <a:pt x="4517" y="1"/>
                    <a:pt x="3895" y="1"/>
                  </a:cubicBezTo>
                  <a:close/>
                  <a:moveTo>
                    <a:pt x="774" y="1989"/>
                  </a:moveTo>
                  <a:cubicBezTo>
                    <a:pt x="0" y="3561"/>
                    <a:pt x="488" y="5478"/>
                    <a:pt x="1953" y="6418"/>
                  </a:cubicBezTo>
                  <a:cubicBezTo>
                    <a:pt x="2521" y="6775"/>
                    <a:pt x="3157" y="6947"/>
                    <a:pt x="3786" y="6947"/>
                  </a:cubicBezTo>
                  <a:cubicBezTo>
                    <a:pt x="4817" y="6947"/>
                    <a:pt x="5833" y="6486"/>
                    <a:pt x="6513" y="5621"/>
                  </a:cubicBezTo>
                  <a:lnTo>
                    <a:pt x="774" y="1989"/>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103" name="Google Shape;8103;p76"/>
            <p:cNvSpPr/>
            <p:nvPr/>
          </p:nvSpPr>
          <p:spPr>
            <a:xfrm>
              <a:off x="5464650" y="3403225"/>
              <a:ext cx="152125" cy="140800"/>
            </a:xfrm>
            <a:custGeom>
              <a:avLst/>
              <a:gdLst/>
              <a:ahLst/>
              <a:cxnLst/>
              <a:rect l="l" t="t" r="r" b="b"/>
              <a:pathLst>
                <a:path w="6085" h="5632" extrusionOk="0">
                  <a:moveTo>
                    <a:pt x="3620" y="1"/>
                  </a:moveTo>
                  <a:lnTo>
                    <a:pt x="1215" y="1632"/>
                  </a:lnTo>
                  <a:cubicBezTo>
                    <a:pt x="251" y="2275"/>
                    <a:pt x="1" y="3584"/>
                    <a:pt x="656" y="4549"/>
                  </a:cubicBezTo>
                  <a:lnTo>
                    <a:pt x="763" y="4715"/>
                  </a:lnTo>
                  <a:cubicBezTo>
                    <a:pt x="1172" y="5311"/>
                    <a:pt x="1837" y="5632"/>
                    <a:pt x="2514" y="5632"/>
                  </a:cubicBezTo>
                  <a:cubicBezTo>
                    <a:pt x="2920" y="5632"/>
                    <a:pt x="3330" y="5516"/>
                    <a:pt x="3692" y="5275"/>
                  </a:cubicBezTo>
                  <a:lnTo>
                    <a:pt x="6085" y="3644"/>
                  </a:lnTo>
                  <a:lnTo>
                    <a:pt x="3620" y="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104" name="Google Shape;8104;p76"/>
            <p:cNvSpPr/>
            <p:nvPr/>
          </p:nvSpPr>
          <p:spPr>
            <a:xfrm>
              <a:off x="5567350" y="3344700"/>
              <a:ext cx="152125" cy="141000"/>
            </a:xfrm>
            <a:custGeom>
              <a:avLst/>
              <a:gdLst/>
              <a:ahLst/>
              <a:cxnLst/>
              <a:rect l="l" t="t" r="r" b="b"/>
              <a:pathLst>
                <a:path w="6085" h="5640" extrusionOk="0">
                  <a:moveTo>
                    <a:pt x="3577" y="0"/>
                  </a:moveTo>
                  <a:cubicBezTo>
                    <a:pt x="3169" y="0"/>
                    <a:pt x="2757" y="118"/>
                    <a:pt x="2394" y="365"/>
                  </a:cubicBezTo>
                  <a:lnTo>
                    <a:pt x="1" y="1996"/>
                  </a:lnTo>
                  <a:lnTo>
                    <a:pt x="2489" y="5640"/>
                  </a:lnTo>
                  <a:lnTo>
                    <a:pt x="4882" y="4008"/>
                  </a:lnTo>
                  <a:cubicBezTo>
                    <a:pt x="5835" y="3354"/>
                    <a:pt x="6085" y="2044"/>
                    <a:pt x="5430" y="1091"/>
                  </a:cubicBezTo>
                  <a:lnTo>
                    <a:pt x="5323" y="925"/>
                  </a:lnTo>
                  <a:cubicBezTo>
                    <a:pt x="4914" y="324"/>
                    <a:pt x="4252" y="0"/>
                    <a:pt x="3577"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105" name="Google Shape;8105;p76"/>
            <p:cNvSpPr/>
            <p:nvPr/>
          </p:nvSpPr>
          <p:spPr>
            <a:xfrm>
              <a:off x="5420300" y="3693975"/>
              <a:ext cx="267925" cy="267150"/>
            </a:xfrm>
            <a:custGeom>
              <a:avLst/>
              <a:gdLst/>
              <a:ahLst/>
              <a:cxnLst/>
              <a:rect l="l" t="t" r="r" b="b"/>
              <a:pathLst>
                <a:path w="10717" h="10686" extrusionOk="0">
                  <a:moveTo>
                    <a:pt x="5017" y="0"/>
                  </a:moveTo>
                  <a:cubicBezTo>
                    <a:pt x="4832" y="0"/>
                    <a:pt x="4666" y="137"/>
                    <a:pt x="4644" y="324"/>
                  </a:cubicBezTo>
                  <a:lnTo>
                    <a:pt x="4180" y="3813"/>
                  </a:lnTo>
                  <a:lnTo>
                    <a:pt x="703" y="3349"/>
                  </a:lnTo>
                  <a:cubicBezTo>
                    <a:pt x="688" y="3347"/>
                    <a:pt x="674" y="3346"/>
                    <a:pt x="659" y="3346"/>
                  </a:cubicBezTo>
                  <a:cubicBezTo>
                    <a:pt x="474" y="3346"/>
                    <a:pt x="309" y="3482"/>
                    <a:pt x="287" y="3670"/>
                  </a:cubicBezTo>
                  <a:lnTo>
                    <a:pt x="37" y="5647"/>
                  </a:lnTo>
                  <a:cubicBezTo>
                    <a:pt x="1" y="5849"/>
                    <a:pt x="144" y="6028"/>
                    <a:pt x="346" y="6063"/>
                  </a:cubicBezTo>
                  <a:lnTo>
                    <a:pt x="3823" y="6528"/>
                  </a:lnTo>
                  <a:lnTo>
                    <a:pt x="3370" y="10004"/>
                  </a:lnTo>
                  <a:cubicBezTo>
                    <a:pt x="3335" y="10207"/>
                    <a:pt x="3477" y="10397"/>
                    <a:pt x="3692" y="10421"/>
                  </a:cubicBezTo>
                  <a:lnTo>
                    <a:pt x="5656" y="10683"/>
                  </a:lnTo>
                  <a:cubicBezTo>
                    <a:pt x="5671" y="10685"/>
                    <a:pt x="5686" y="10685"/>
                    <a:pt x="5700" y="10685"/>
                  </a:cubicBezTo>
                  <a:cubicBezTo>
                    <a:pt x="5886" y="10685"/>
                    <a:pt x="6051" y="10549"/>
                    <a:pt x="6073" y="10361"/>
                  </a:cubicBezTo>
                  <a:lnTo>
                    <a:pt x="6537" y="6873"/>
                  </a:lnTo>
                  <a:lnTo>
                    <a:pt x="10014" y="7337"/>
                  </a:lnTo>
                  <a:cubicBezTo>
                    <a:pt x="10029" y="7339"/>
                    <a:pt x="10044" y="7340"/>
                    <a:pt x="10058" y="7340"/>
                  </a:cubicBezTo>
                  <a:cubicBezTo>
                    <a:pt x="10243" y="7340"/>
                    <a:pt x="10409" y="7203"/>
                    <a:pt x="10431" y="7016"/>
                  </a:cubicBezTo>
                  <a:lnTo>
                    <a:pt x="10693" y="5039"/>
                  </a:lnTo>
                  <a:cubicBezTo>
                    <a:pt x="10716" y="4837"/>
                    <a:pt x="10574" y="4646"/>
                    <a:pt x="10371" y="4623"/>
                  </a:cubicBezTo>
                  <a:lnTo>
                    <a:pt x="6895" y="4170"/>
                  </a:lnTo>
                  <a:lnTo>
                    <a:pt x="7347" y="682"/>
                  </a:lnTo>
                  <a:cubicBezTo>
                    <a:pt x="7383" y="479"/>
                    <a:pt x="7240" y="301"/>
                    <a:pt x="7026" y="265"/>
                  </a:cubicBezTo>
                  <a:lnTo>
                    <a:pt x="5061" y="3"/>
                  </a:lnTo>
                  <a:cubicBezTo>
                    <a:pt x="5046" y="1"/>
                    <a:pt x="5031" y="0"/>
                    <a:pt x="5017"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106" name="Google Shape;8106;p76"/>
            <p:cNvSpPr/>
            <p:nvPr/>
          </p:nvSpPr>
          <p:spPr>
            <a:xfrm>
              <a:off x="5077100" y="4098700"/>
              <a:ext cx="271200" cy="337450"/>
            </a:xfrm>
            <a:custGeom>
              <a:avLst/>
              <a:gdLst/>
              <a:ahLst/>
              <a:cxnLst/>
              <a:rect l="l" t="t" r="r" b="b"/>
              <a:pathLst>
                <a:path w="10848" h="13498" extrusionOk="0">
                  <a:moveTo>
                    <a:pt x="4157" y="412"/>
                  </a:moveTo>
                  <a:cubicBezTo>
                    <a:pt x="4443" y="412"/>
                    <a:pt x="4724" y="585"/>
                    <a:pt x="4775" y="971"/>
                  </a:cubicBezTo>
                  <a:cubicBezTo>
                    <a:pt x="4811" y="1161"/>
                    <a:pt x="4763" y="1364"/>
                    <a:pt x="4632" y="1519"/>
                  </a:cubicBezTo>
                  <a:lnTo>
                    <a:pt x="3835" y="1661"/>
                  </a:lnTo>
                  <a:cubicBezTo>
                    <a:pt x="3668" y="1566"/>
                    <a:pt x="3549" y="1411"/>
                    <a:pt x="3513" y="1221"/>
                  </a:cubicBezTo>
                  <a:lnTo>
                    <a:pt x="3513" y="1209"/>
                  </a:lnTo>
                  <a:cubicBezTo>
                    <a:pt x="3398" y="709"/>
                    <a:pt x="3782" y="412"/>
                    <a:pt x="4157" y="412"/>
                  </a:cubicBezTo>
                  <a:close/>
                  <a:moveTo>
                    <a:pt x="7856" y="2723"/>
                  </a:moveTo>
                  <a:cubicBezTo>
                    <a:pt x="8114" y="2723"/>
                    <a:pt x="8342" y="2911"/>
                    <a:pt x="8395" y="3173"/>
                  </a:cubicBezTo>
                  <a:lnTo>
                    <a:pt x="9788" y="10734"/>
                  </a:lnTo>
                  <a:cubicBezTo>
                    <a:pt x="9835" y="11043"/>
                    <a:pt x="9633" y="11329"/>
                    <a:pt x="9335" y="11377"/>
                  </a:cubicBezTo>
                  <a:lnTo>
                    <a:pt x="3073" y="12520"/>
                  </a:lnTo>
                  <a:cubicBezTo>
                    <a:pt x="3042" y="12525"/>
                    <a:pt x="3012" y="12527"/>
                    <a:pt x="2981" y="12527"/>
                  </a:cubicBezTo>
                  <a:cubicBezTo>
                    <a:pt x="2719" y="12527"/>
                    <a:pt x="2484" y="12346"/>
                    <a:pt x="2442" y="12079"/>
                  </a:cubicBezTo>
                  <a:lnTo>
                    <a:pt x="1061" y="4507"/>
                  </a:lnTo>
                  <a:cubicBezTo>
                    <a:pt x="1001" y="4209"/>
                    <a:pt x="1203" y="3924"/>
                    <a:pt x="1501" y="3876"/>
                  </a:cubicBezTo>
                  <a:lnTo>
                    <a:pt x="2251" y="3745"/>
                  </a:lnTo>
                  <a:cubicBezTo>
                    <a:pt x="2283" y="3945"/>
                    <a:pt x="2463" y="4098"/>
                    <a:pt x="2669" y="4098"/>
                  </a:cubicBezTo>
                  <a:cubicBezTo>
                    <a:pt x="2696" y="4098"/>
                    <a:pt x="2724" y="4096"/>
                    <a:pt x="2751" y="4090"/>
                  </a:cubicBezTo>
                  <a:lnTo>
                    <a:pt x="6668" y="3376"/>
                  </a:lnTo>
                  <a:cubicBezTo>
                    <a:pt x="6895" y="3328"/>
                    <a:pt x="7061" y="3102"/>
                    <a:pt x="7014" y="2864"/>
                  </a:cubicBezTo>
                  <a:lnTo>
                    <a:pt x="7752" y="2733"/>
                  </a:lnTo>
                  <a:cubicBezTo>
                    <a:pt x="7787" y="2726"/>
                    <a:pt x="7822" y="2723"/>
                    <a:pt x="7856" y="2723"/>
                  </a:cubicBezTo>
                  <a:close/>
                  <a:moveTo>
                    <a:pt x="4147" y="1"/>
                  </a:moveTo>
                  <a:cubicBezTo>
                    <a:pt x="4083" y="1"/>
                    <a:pt x="4019" y="6"/>
                    <a:pt x="3954" y="18"/>
                  </a:cubicBezTo>
                  <a:cubicBezTo>
                    <a:pt x="3358" y="125"/>
                    <a:pt x="2966" y="697"/>
                    <a:pt x="3073" y="1280"/>
                  </a:cubicBezTo>
                  <a:cubicBezTo>
                    <a:pt x="3108" y="1459"/>
                    <a:pt x="3180" y="1614"/>
                    <a:pt x="3287" y="1757"/>
                  </a:cubicBezTo>
                  <a:lnTo>
                    <a:pt x="2513" y="1900"/>
                  </a:lnTo>
                  <a:cubicBezTo>
                    <a:pt x="2192" y="1959"/>
                    <a:pt x="1989" y="2269"/>
                    <a:pt x="2037" y="2578"/>
                  </a:cubicBezTo>
                  <a:lnTo>
                    <a:pt x="2096" y="2864"/>
                  </a:lnTo>
                  <a:lnTo>
                    <a:pt x="811" y="3102"/>
                  </a:lnTo>
                  <a:cubicBezTo>
                    <a:pt x="322" y="3185"/>
                    <a:pt x="1" y="3650"/>
                    <a:pt x="96" y="4138"/>
                  </a:cubicBezTo>
                  <a:lnTo>
                    <a:pt x="1668" y="12770"/>
                  </a:lnTo>
                  <a:cubicBezTo>
                    <a:pt x="1742" y="13195"/>
                    <a:pt x="2121" y="13497"/>
                    <a:pt x="2549" y="13497"/>
                  </a:cubicBezTo>
                  <a:cubicBezTo>
                    <a:pt x="2600" y="13497"/>
                    <a:pt x="2652" y="13493"/>
                    <a:pt x="2704" y="13484"/>
                  </a:cubicBezTo>
                  <a:lnTo>
                    <a:pt x="10038" y="12139"/>
                  </a:lnTo>
                  <a:cubicBezTo>
                    <a:pt x="10526" y="12056"/>
                    <a:pt x="10848" y="11579"/>
                    <a:pt x="10752" y="11103"/>
                  </a:cubicBezTo>
                  <a:lnTo>
                    <a:pt x="9181" y="2471"/>
                  </a:lnTo>
                  <a:cubicBezTo>
                    <a:pt x="9097" y="2041"/>
                    <a:pt x="8726" y="1740"/>
                    <a:pt x="8313" y="1740"/>
                  </a:cubicBezTo>
                  <a:cubicBezTo>
                    <a:pt x="8257" y="1740"/>
                    <a:pt x="8201" y="1745"/>
                    <a:pt x="8145" y="1757"/>
                  </a:cubicBezTo>
                  <a:lnTo>
                    <a:pt x="6859" y="1995"/>
                  </a:lnTo>
                  <a:lnTo>
                    <a:pt x="6811" y="1709"/>
                  </a:lnTo>
                  <a:cubicBezTo>
                    <a:pt x="6757" y="1428"/>
                    <a:pt x="6498" y="1226"/>
                    <a:pt x="6219" y="1226"/>
                  </a:cubicBezTo>
                  <a:cubicBezTo>
                    <a:pt x="6191" y="1226"/>
                    <a:pt x="6162" y="1228"/>
                    <a:pt x="6133" y="1233"/>
                  </a:cubicBezTo>
                  <a:lnTo>
                    <a:pt x="5180" y="1411"/>
                  </a:lnTo>
                  <a:cubicBezTo>
                    <a:pt x="5240" y="1245"/>
                    <a:pt x="5240" y="1066"/>
                    <a:pt x="5216" y="887"/>
                  </a:cubicBezTo>
                  <a:cubicBezTo>
                    <a:pt x="5121" y="369"/>
                    <a:pt x="4658" y="1"/>
                    <a:pt x="4147"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107" name="Google Shape;8107;p76"/>
            <p:cNvSpPr/>
            <p:nvPr/>
          </p:nvSpPr>
          <p:spPr>
            <a:xfrm>
              <a:off x="5125325" y="4220000"/>
              <a:ext cx="46550" cy="38650"/>
            </a:xfrm>
            <a:custGeom>
              <a:avLst/>
              <a:gdLst/>
              <a:ahLst/>
              <a:cxnLst/>
              <a:rect l="l" t="t" r="r" b="b"/>
              <a:pathLst>
                <a:path w="1862" h="1546" extrusionOk="0">
                  <a:moveTo>
                    <a:pt x="1003" y="1"/>
                  </a:moveTo>
                  <a:cubicBezTo>
                    <a:pt x="959" y="1"/>
                    <a:pt x="914" y="5"/>
                    <a:pt x="870" y="12"/>
                  </a:cubicBezTo>
                  <a:cubicBezTo>
                    <a:pt x="191" y="131"/>
                    <a:pt x="1" y="1012"/>
                    <a:pt x="560" y="1405"/>
                  </a:cubicBezTo>
                  <a:cubicBezTo>
                    <a:pt x="701" y="1502"/>
                    <a:pt x="854" y="1545"/>
                    <a:pt x="1002" y="1545"/>
                  </a:cubicBezTo>
                  <a:cubicBezTo>
                    <a:pt x="1454" y="1545"/>
                    <a:pt x="1861" y="1142"/>
                    <a:pt x="1763" y="631"/>
                  </a:cubicBezTo>
                  <a:cubicBezTo>
                    <a:pt x="1699" y="259"/>
                    <a:pt x="1369" y="1"/>
                    <a:pt x="100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108" name="Google Shape;8108;p76"/>
            <p:cNvSpPr/>
            <p:nvPr/>
          </p:nvSpPr>
          <p:spPr>
            <a:xfrm>
              <a:off x="5178250" y="4208650"/>
              <a:ext cx="96125" cy="33625"/>
            </a:xfrm>
            <a:custGeom>
              <a:avLst/>
              <a:gdLst/>
              <a:ahLst/>
              <a:cxnLst/>
              <a:rect l="l" t="t" r="r" b="b"/>
              <a:pathLst>
                <a:path w="3845" h="1345" extrusionOk="0">
                  <a:moveTo>
                    <a:pt x="3258" y="1"/>
                  </a:moveTo>
                  <a:cubicBezTo>
                    <a:pt x="3223" y="1"/>
                    <a:pt x="3186" y="5"/>
                    <a:pt x="3146" y="14"/>
                  </a:cubicBezTo>
                  <a:lnTo>
                    <a:pt x="3134" y="14"/>
                  </a:lnTo>
                  <a:lnTo>
                    <a:pt x="539" y="478"/>
                  </a:lnTo>
                  <a:cubicBezTo>
                    <a:pt x="1" y="579"/>
                    <a:pt x="106" y="1345"/>
                    <a:pt x="597" y="1345"/>
                  </a:cubicBezTo>
                  <a:cubicBezTo>
                    <a:pt x="628" y="1345"/>
                    <a:pt x="660" y="1342"/>
                    <a:pt x="694" y="1335"/>
                  </a:cubicBezTo>
                  <a:lnTo>
                    <a:pt x="3289" y="871"/>
                  </a:lnTo>
                  <a:cubicBezTo>
                    <a:pt x="3844" y="793"/>
                    <a:pt x="3747" y="1"/>
                    <a:pt x="325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109" name="Google Shape;8109;p76"/>
            <p:cNvSpPr/>
            <p:nvPr/>
          </p:nvSpPr>
          <p:spPr>
            <a:xfrm>
              <a:off x="5135150" y="4273875"/>
              <a:ext cx="46325" cy="38650"/>
            </a:xfrm>
            <a:custGeom>
              <a:avLst/>
              <a:gdLst/>
              <a:ahLst/>
              <a:cxnLst/>
              <a:rect l="l" t="t" r="r" b="b"/>
              <a:pathLst>
                <a:path w="1853" h="1546" extrusionOk="0">
                  <a:moveTo>
                    <a:pt x="1002" y="1"/>
                  </a:moveTo>
                  <a:cubicBezTo>
                    <a:pt x="959" y="1"/>
                    <a:pt x="914" y="5"/>
                    <a:pt x="870" y="12"/>
                  </a:cubicBezTo>
                  <a:cubicBezTo>
                    <a:pt x="191" y="131"/>
                    <a:pt x="1" y="1012"/>
                    <a:pt x="560" y="1405"/>
                  </a:cubicBezTo>
                  <a:cubicBezTo>
                    <a:pt x="701" y="1502"/>
                    <a:pt x="853" y="1546"/>
                    <a:pt x="1000" y="1546"/>
                  </a:cubicBezTo>
                  <a:cubicBezTo>
                    <a:pt x="1449" y="1546"/>
                    <a:pt x="1852" y="1142"/>
                    <a:pt x="1763" y="631"/>
                  </a:cubicBezTo>
                  <a:cubicBezTo>
                    <a:pt x="1699" y="259"/>
                    <a:pt x="1369"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110" name="Google Shape;8110;p76"/>
            <p:cNvSpPr/>
            <p:nvPr/>
          </p:nvSpPr>
          <p:spPr>
            <a:xfrm>
              <a:off x="5189025" y="4262500"/>
              <a:ext cx="93700" cy="33750"/>
            </a:xfrm>
            <a:custGeom>
              <a:avLst/>
              <a:gdLst/>
              <a:ahLst/>
              <a:cxnLst/>
              <a:rect l="l" t="t" r="r" b="b"/>
              <a:pathLst>
                <a:path w="3748" h="1350" extrusionOk="0">
                  <a:moveTo>
                    <a:pt x="3144" y="1"/>
                  </a:moveTo>
                  <a:cubicBezTo>
                    <a:pt x="3128" y="1"/>
                    <a:pt x="3112" y="1"/>
                    <a:pt x="3096" y="3"/>
                  </a:cubicBezTo>
                  <a:lnTo>
                    <a:pt x="501" y="467"/>
                  </a:lnTo>
                  <a:cubicBezTo>
                    <a:pt x="0" y="618"/>
                    <a:pt x="125" y="1349"/>
                    <a:pt x="620" y="1349"/>
                  </a:cubicBezTo>
                  <a:cubicBezTo>
                    <a:pt x="632" y="1349"/>
                    <a:pt x="644" y="1349"/>
                    <a:pt x="656" y="1348"/>
                  </a:cubicBezTo>
                  <a:lnTo>
                    <a:pt x="3251" y="872"/>
                  </a:lnTo>
                  <a:cubicBezTo>
                    <a:pt x="3748" y="722"/>
                    <a:pt x="3639" y="1"/>
                    <a:pt x="314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111" name="Google Shape;8111;p76"/>
            <p:cNvSpPr/>
            <p:nvPr/>
          </p:nvSpPr>
          <p:spPr>
            <a:xfrm>
              <a:off x="5145575" y="4331350"/>
              <a:ext cx="46625" cy="38925"/>
            </a:xfrm>
            <a:custGeom>
              <a:avLst/>
              <a:gdLst/>
              <a:ahLst/>
              <a:cxnLst/>
              <a:rect l="l" t="t" r="r" b="b"/>
              <a:pathLst>
                <a:path w="1865" h="1557" extrusionOk="0">
                  <a:moveTo>
                    <a:pt x="1010" y="0"/>
                  </a:moveTo>
                  <a:cubicBezTo>
                    <a:pt x="967" y="0"/>
                    <a:pt x="924" y="4"/>
                    <a:pt x="881" y="11"/>
                  </a:cubicBezTo>
                  <a:cubicBezTo>
                    <a:pt x="191" y="130"/>
                    <a:pt x="0" y="1011"/>
                    <a:pt x="572" y="1416"/>
                  </a:cubicBezTo>
                  <a:cubicBezTo>
                    <a:pt x="710" y="1513"/>
                    <a:pt x="860" y="1556"/>
                    <a:pt x="1007" y="1556"/>
                  </a:cubicBezTo>
                  <a:cubicBezTo>
                    <a:pt x="1454" y="1556"/>
                    <a:pt x="1864" y="1153"/>
                    <a:pt x="1774" y="642"/>
                  </a:cubicBezTo>
                  <a:cubicBezTo>
                    <a:pt x="1700" y="268"/>
                    <a:pt x="1376" y="0"/>
                    <a:pt x="1010"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112" name="Google Shape;8112;p76"/>
            <p:cNvSpPr/>
            <p:nvPr/>
          </p:nvSpPr>
          <p:spPr>
            <a:xfrm>
              <a:off x="5199125" y="4319900"/>
              <a:ext cx="94725" cy="33875"/>
            </a:xfrm>
            <a:custGeom>
              <a:avLst/>
              <a:gdLst/>
              <a:ahLst/>
              <a:cxnLst/>
              <a:rect l="l" t="t" r="r" b="b"/>
              <a:pathLst>
                <a:path w="3789" h="1355" extrusionOk="0">
                  <a:moveTo>
                    <a:pt x="3177" y="0"/>
                  </a:moveTo>
                  <a:cubicBezTo>
                    <a:pt x="3155" y="0"/>
                    <a:pt x="3133" y="2"/>
                    <a:pt x="3109" y="5"/>
                  </a:cubicBezTo>
                  <a:lnTo>
                    <a:pt x="525" y="481"/>
                  </a:lnTo>
                  <a:cubicBezTo>
                    <a:pt x="1" y="606"/>
                    <a:pt x="110" y="1355"/>
                    <a:pt x="612" y="1355"/>
                  </a:cubicBezTo>
                  <a:cubicBezTo>
                    <a:pt x="634" y="1355"/>
                    <a:pt x="657" y="1353"/>
                    <a:pt x="680" y="1350"/>
                  </a:cubicBezTo>
                  <a:lnTo>
                    <a:pt x="3276" y="886"/>
                  </a:lnTo>
                  <a:cubicBezTo>
                    <a:pt x="3789" y="749"/>
                    <a:pt x="3679" y="0"/>
                    <a:pt x="3177"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113" name="Google Shape;8113;p76"/>
            <p:cNvSpPr/>
            <p:nvPr/>
          </p:nvSpPr>
          <p:spPr>
            <a:xfrm>
              <a:off x="5100925" y="4570700"/>
              <a:ext cx="194400" cy="174075"/>
            </a:xfrm>
            <a:custGeom>
              <a:avLst/>
              <a:gdLst/>
              <a:ahLst/>
              <a:cxnLst/>
              <a:rect l="l" t="t" r="r" b="b"/>
              <a:pathLst>
                <a:path w="7776" h="6963" extrusionOk="0">
                  <a:moveTo>
                    <a:pt x="3934" y="1"/>
                  </a:moveTo>
                  <a:cubicBezTo>
                    <a:pt x="2906" y="1"/>
                    <a:pt x="1893" y="469"/>
                    <a:pt x="1227" y="1343"/>
                  </a:cubicBezTo>
                  <a:lnTo>
                    <a:pt x="6966" y="4975"/>
                  </a:lnTo>
                  <a:cubicBezTo>
                    <a:pt x="7775" y="3403"/>
                    <a:pt x="7251" y="1474"/>
                    <a:pt x="5751" y="534"/>
                  </a:cubicBezTo>
                  <a:cubicBezTo>
                    <a:pt x="5189" y="174"/>
                    <a:pt x="4558" y="1"/>
                    <a:pt x="3934" y="1"/>
                  </a:cubicBezTo>
                  <a:close/>
                  <a:moveTo>
                    <a:pt x="822" y="1986"/>
                  </a:moveTo>
                  <a:lnTo>
                    <a:pt x="822" y="1986"/>
                  </a:lnTo>
                  <a:cubicBezTo>
                    <a:pt x="0" y="3558"/>
                    <a:pt x="524" y="5498"/>
                    <a:pt x="2024" y="6439"/>
                  </a:cubicBezTo>
                  <a:cubicBezTo>
                    <a:pt x="2584" y="6793"/>
                    <a:pt x="3213" y="6963"/>
                    <a:pt x="3836" y="6963"/>
                  </a:cubicBezTo>
                  <a:cubicBezTo>
                    <a:pt x="4871" y="6963"/>
                    <a:pt x="5892" y="6494"/>
                    <a:pt x="6561" y="5618"/>
                  </a:cubicBezTo>
                  <a:lnTo>
                    <a:pt x="822" y="1986"/>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114" name="Google Shape;8114;p76"/>
            <p:cNvSpPr/>
            <p:nvPr/>
          </p:nvSpPr>
          <p:spPr>
            <a:xfrm>
              <a:off x="5464650" y="4197375"/>
              <a:ext cx="152125" cy="141000"/>
            </a:xfrm>
            <a:custGeom>
              <a:avLst/>
              <a:gdLst/>
              <a:ahLst/>
              <a:cxnLst/>
              <a:rect l="l" t="t" r="r" b="b"/>
              <a:pathLst>
                <a:path w="6085" h="5640" extrusionOk="0">
                  <a:moveTo>
                    <a:pt x="3620" y="0"/>
                  </a:moveTo>
                  <a:lnTo>
                    <a:pt x="1215" y="1632"/>
                  </a:lnTo>
                  <a:cubicBezTo>
                    <a:pt x="251" y="2286"/>
                    <a:pt x="1" y="3596"/>
                    <a:pt x="656" y="4560"/>
                  </a:cubicBezTo>
                  <a:lnTo>
                    <a:pt x="763" y="4715"/>
                  </a:lnTo>
                  <a:cubicBezTo>
                    <a:pt x="1171" y="5316"/>
                    <a:pt x="1833" y="5640"/>
                    <a:pt x="2508" y="5640"/>
                  </a:cubicBezTo>
                  <a:cubicBezTo>
                    <a:pt x="2916" y="5640"/>
                    <a:pt x="3328" y="5522"/>
                    <a:pt x="3692" y="5275"/>
                  </a:cubicBezTo>
                  <a:lnTo>
                    <a:pt x="6085" y="3644"/>
                  </a:lnTo>
                  <a:lnTo>
                    <a:pt x="3620" y="0"/>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115" name="Google Shape;8115;p76"/>
            <p:cNvSpPr/>
            <p:nvPr/>
          </p:nvSpPr>
          <p:spPr>
            <a:xfrm>
              <a:off x="5567350" y="4138825"/>
              <a:ext cx="152125" cy="141025"/>
            </a:xfrm>
            <a:custGeom>
              <a:avLst/>
              <a:gdLst/>
              <a:ahLst/>
              <a:cxnLst/>
              <a:rect l="l" t="t" r="r" b="b"/>
              <a:pathLst>
                <a:path w="6085" h="5641" extrusionOk="0">
                  <a:moveTo>
                    <a:pt x="3577" y="1"/>
                  </a:moveTo>
                  <a:cubicBezTo>
                    <a:pt x="3169" y="1"/>
                    <a:pt x="2757" y="119"/>
                    <a:pt x="2394" y="366"/>
                  </a:cubicBezTo>
                  <a:lnTo>
                    <a:pt x="1" y="1997"/>
                  </a:lnTo>
                  <a:lnTo>
                    <a:pt x="2489" y="5640"/>
                  </a:lnTo>
                  <a:lnTo>
                    <a:pt x="4882" y="4009"/>
                  </a:lnTo>
                  <a:cubicBezTo>
                    <a:pt x="5835" y="3354"/>
                    <a:pt x="6085" y="2045"/>
                    <a:pt x="5430" y="1092"/>
                  </a:cubicBezTo>
                  <a:lnTo>
                    <a:pt x="5323" y="926"/>
                  </a:lnTo>
                  <a:cubicBezTo>
                    <a:pt x="4914" y="325"/>
                    <a:pt x="4252" y="1"/>
                    <a:pt x="3577"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116" name="Google Shape;8116;p76"/>
            <p:cNvSpPr/>
            <p:nvPr/>
          </p:nvSpPr>
          <p:spPr>
            <a:xfrm>
              <a:off x="5420300" y="4488350"/>
              <a:ext cx="267925" cy="266925"/>
            </a:xfrm>
            <a:custGeom>
              <a:avLst/>
              <a:gdLst/>
              <a:ahLst/>
              <a:cxnLst/>
              <a:rect l="l" t="t" r="r" b="b"/>
              <a:pathLst>
                <a:path w="10717" h="10677" extrusionOk="0">
                  <a:moveTo>
                    <a:pt x="4999" y="0"/>
                  </a:moveTo>
                  <a:cubicBezTo>
                    <a:pt x="4821" y="0"/>
                    <a:pt x="4666" y="135"/>
                    <a:pt x="4644" y="327"/>
                  </a:cubicBezTo>
                  <a:lnTo>
                    <a:pt x="4180" y="3804"/>
                  </a:lnTo>
                  <a:lnTo>
                    <a:pt x="703" y="3339"/>
                  </a:lnTo>
                  <a:cubicBezTo>
                    <a:pt x="688" y="3338"/>
                    <a:pt x="674" y="3337"/>
                    <a:pt x="659" y="3337"/>
                  </a:cubicBezTo>
                  <a:cubicBezTo>
                    <a:pt x="474" y="3337"/>
                    <a:pt x="309" y="3473"/>
                    <a:pt x="287" y="3661"/>
                  </a:cubicBezTo>
                  <a:lnTo>
                    <a:pt x="25" y="5637"/>
                  </a:lnTo>
                  <a:cubicBezTo>
                    <a:pt x="1" y="5840"/>
                    <a:pt x="144" y="6030"/>
                    <a:pt x="346" y="6054"/>
                  </a:cubicBezTo>
                  <a:lnTo>
                    <a:pt x="3823" y="6518"/>
                  </a:lnTo>
                  <a:lnTo>
                    <a:pt x="3370" y="9995"/>
                  </a:lnTo>
                  <a:cubicBezTo>
                    <a:pt x="3335" y="10197"/>
                    <a:pt x="3477" y="10388"/>
                    <a:pt x="3692" y="10412"/>
                  </a:cubicBezTo>
                  <a:lnTo>
                    <a:pt x="5656" y="10674"/>
                  </a:lnTo>
                  <a:cubicBezTo>
                    <a:pt x="5671" y="10675"/>
                    <a:pt x="5686" y="10676"/>
                    <a:pt x="5700" y="10676"/>
                  </a:cubicBezTo>
                  <a:cubicBezTo>
                    <a:pt x="5886" y="10676"/>
                    <a:pt x="6051" y="10540"/>
                    <a:pt x="6073" y="10352"/>
                  </a:cubicBezTo>
                  <a:lnTo>
                    <a:pt x="6537" y="6876"/>
                  </a:lnTo>
                  <a:lnTo>
                    <a:pt x="10014" y="7328"/>
                  </a:lnTo>
                  <a:cubicBezTo>
                    <a:pt x="10034" y="7331"/>
                    <a:pt x="10053" y="7333"/>
                    <a:pt x="10073" y="7333"/>
                  </a:cubicBezTo>
                  <a:cubicBezTo>
                    <a:pt x="10252" y="7333"/>
                    <a:pt x="10409" y="7189"/>
                    <a:pt x="10431" y="7007"/>
                  </a:cubicBezTo>
                  <a:lnTo>
                    <a:pt x="10693" y="5042"/>
                  </a:lnTo>
                  <a:cubicBezTo>
                    <a:pt x="10716" y="4828"/>
                    <a:pt x="10574" y="4649"/>
                    <a:pt x="10371" y="4613"/>
                  </a:cubicBezTo>
                  <a:lnTo>
                    <a:pt x="6895" y="4161"/>
                  </a:lnTo>
                  <a:lnTo>
                    <a:pt x="7347" y="684"/>
                  </a:lnTo>
                  <a:cubicBezTo>
                    <a:pt x="7383" y="482"/>
                    <a:pt x="7240" y="291"/>
                    <a:pt x="7026" y="256"/>
                  </a:cubicBezTo>
                  <a:lnTo>
                    <a:pt x="5061" y="6"/>
                  </a:lnTo>
                  <a:cubicBezTo>
                    <a:pt x="5040" y="2"/>
                    <a:pt x="5019" y="0"/>
                    <a:pt x="4999"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117" name="Google Shape;8117;p76"/>
            <p:cNvSpPr/>
            <p:nvPr/>
          </p:nvSpPr>
          <p:spPr>
            <a:xfrm>
              <a:off x="4282975" y="921250"/>
              <a:ext cx="271175" cy="338025"/>
            </a:xfrm>
            <a:custGeom>
              <a:avLst/>
              <a:gdLst/>
              <a:ahLst/>
              <a:cxnLst/>
              <a:rect l="l" t="t" r="r" b="b"/>
              <a:pathLst>
                <a:path w="10847" h="13521" extrusionOk="0">
                  <a:moveTo>
                    <a:pt x="4151" y="435"/>
                  </a:moveTo>
                  <a:cubicBezTo>
                    <a:pt x="4440" y="435"/>
                    <a:pt x="4723" y="607"/>
                    <a:pt x="4774" y="994"/>
                  </a:cubicBezTo>
                  <a:cubicBezTo>
                    <a:pt x="4810" y="1196"/>
                    <a:pt x="4751" y="1387"/>
                    <a:pt x="4632" y="1541"/>
                  </a:cubicBezTo>
                  <a:lnTo>
                    <a:pt x="3834" y="1684"/>
                  </a:lnTo>
                  <a:cubicBezTo>
                    <a:pt x="3667" y="1589"/>
                    <a:pt x="3548" y="1422"/>
                    <a:pt x="3512" y="1232"/>
                  </a:cubicBezTo>
                  <a:lnTo>
                    <a:pt x="3500" y="1232"/>
                  </a:lnTo>
                  <a:cubicBezTo>
                    <a:pt x="3386" y="732"/>
                    <a:pt x="3773" y="435"/>
                    <a:pt x="4151" y="435"/>
                  </a:cubicBezTo>
                  <a:close/>
                  <a:moveTo>
                    <a:pt x="7854" y="2749"/>
                  </a:moveTo>
                  <a:cubicBezTo>
                    <a:pt x="8117" y="2749"/>
                    <a:pt x="8351" y="2930"/>
                    <a:pt x="8394" y="3208"/>
                  </a:cubicBezTo>
                  <a:lnTo>
                    <a:pt x="9787" y="10769"/>
                  </a:lnTo>
                  <a:cubicBezTo>
                    <a:pt x="9835" y="11066"/>
                    <a:pt x="9644" y="11340"/>
                    <a:pt x="9346" y="11400"/>
                  </a:cubicBezTo>
                  <a:lnTo>
                    <a:pt x="3084" y="12543"/>
                  </a:lnTo>
                  <a:cubicBezTo>
                    <a:pt x="3049" y="12550"/>
                    <a:pt x="3014" y="12553"/>
                    <a:pt x="2979" y="12553"/>
                  </a:cubicBezTo>
                  <a:cubicBezTo>
                    <a:pt x="2722" y="12553"/>
                    <a:pt x="2493" y="12365"/>
                    <a:pt x="2441" y="12102"/>
                  </a:cubicBezTo>
                  <a:lnTo>
                    <a:pt x="1060" y="4530"/>
                  </a:lnTo>
                  <a:cubicBezTo>
                    <a:pt x="1012" y="4232"/>
                    <a:pt x="1203" y="3958"/>
                    <a:pt x="1512" y="3899"/>
                  </a:cubicBezTo>
                  <a:lnTo>
                    <a:pt x="2250" y="3768"/>
                  </a:lnTo>
                  <a:cubicBezTo>
                    <a:pt x="2292" y="3977"/>
                    <a:pt x="2472" y="4122"/>
                    <a:pt x="2676" y="4122"/>
                  </a:cubicBezTo>
                  <a:cubicBezTo>
                    <a:pt x="2704" y="4122"/>
                    <a:pt x="2733" y="4119"/>
                    <a:pt x="2762" y="4113"/>
                  </a:cubicBezTo>
                  <a:lnTo>
                    <a:pt x="6668" y="3399"/>
                  </a:lnTo>
                  <a:cubicBezTo>
                    <a:pt x="6906" y="3363"/>
                    <a:pt x="7060" y="3125"/>
                    <a:pt x="7025" y="2899"/>
                  </a:cubicBezTo>
                  <a:lnTo>
                    <a:pt x="7763" y="2756"/>
                  </a:lnTo>
                  <a:cubicBezTo>
                    <a:pt x="7793" y="2751"/>
                    <a:pt x="7824" y="2749"/>
                    <a:pt x="7854" y="2749"/>
                  </a:cubicBezTo>
                  <a:close/>
                  <a:moveTo>
                    <a:pt x="4133" y="0"/>
                  </a:moveTo>
                  <a:cubicBezTo>
                    <a:pt x="4070" y="0"/>
                    <a:pt x="4005" y="6"/>
                    <a:pt x="3941" y="17"/>
                  </a:cubicBezTo>
                  <a:cubicBezTo>
                    <a:pt x="3346" y="136"/>
                    <a:pt x="2953" y="708"/>
                    <a:pt x="3072" y="1303"/>
                  </a:cubicBezTo>
                  <a:cubicBezTo>
                    <a:pt x="3108" y="1482"/>
                    <a:pt x="3179" y="1637"/>
                    <a:pt x="3286" y="1779"/>
                  </a:cubicBezTo>
                  <a:lnTo>
                    <a:pt x="2512" y="1934"/>
                  </a:lnTo>
                  <a:cubicBezTo>
                    <a:pt x="2191" y="1994"/>
                    <a:pt x="1988" y="2291"/>
                    <a:pt x="2036" y="2613"/>
                  </a:cubicBezTo>
                  <a:lnTo>
                    <a:pt x="2096" y="2899"/>
                  </a:lnTo>
                  <a:lnTo>
                    <a:pt x="798" y="3125"/>
                  </a:lnTo>
                  <a:cubicBezTo>
                    <a:pt x="322" y="3208"/>
                    <a:pt x="0" y="3673"/>
                    <a:pt x="83" y="4149"/>
                  </a:cubicBezTo>
                  <a:lnTo>
                    <a:pt x="1667" y="12781"/>
                  </a:lnTo>
                  <a:cubicBezTo>
                    <a:pt x="1741" y="13217"/>
                    <a:pt x="2120" y="13520"/>
                    <a:pt x="2548" y="13520"/>
                  </a:cubicBezTo>
                  <a:cubicBezTo>
                    <a:pt x="2599" y="13520"/>
                    <a:pt x="2651" y="13516"/>
                    <a:pt x="2703" y="13507"/>
                  </a:cubicBezTo>
                  <a:lnTo>
                    <a:pt x="10037" y="12162"/>
                  </a:lnTo>
                  <a:cubicBezTo>
                    <a:pt x="10525" y="12066"/>
                    <a:pt x="10847" y="11602"/>
                    <a:pt x="10763" y="11126"/>
                  </a:cubicBezTo>
                  <a:lnTo>
                    <a:pt x="9180" y="2494"/>
                  </a:lnTo>
                  <a:cubicBezTo>
                    <a:pt x="9106" y="2064"/>
                    <a:pt x="8737" y="1763"/>
                    <a:pt x="8316" y="1763"/>
                  </a:cubicBezTo>
                  <a:cubicBezTo>
                    <a:pt x="8259" y="1763"/>
                    <a:pt x="8202" y="1768"/>
                    <a:pt x="8144" y="1779"/>
                  </a:cubicBezTo>
                  <a:lnTo>
                    <a:pt x="6858" y="2018"/>
                  </a:lnTo>
                  <a:lnTo>
                    <a:pt x="6810" y="1744"/>
                  </a:lnTo>
                  <a:cubicBezTo>
                    <a:pt x="6758" y="1458"/>
                    <a:pt x="6508" y="1258"/>
                    <a:pt x="6228" y="1258"/>
                  </a:cubicBezTo>
                  <a:cubicBezTo>
                    <a:pt x="6192" y="1258"/>
                    <a:pt x="6156" y="1261"/>
                    <a:pt x="6120" y="1268"/>
                  </a:cubicBezTo>
                  <a:lnTo>
                    <a:pt x="5179" y="1434"/>
                  </a:lnTo>
                  <a:cubicBezTo>
                    <a:pt x="5227" y="1268"/>
                    <a:pt x="5239" y="1089"/>
                    <a:pt x="5215" y="922"/>
                  </a:cubicBezTo>
                  <a:cubicBezTo>
                    <a:pt x="5119" y="381"/>
                    <a:pt x="4655" y="0"/>
                    <a:pt x="4133"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118" name="Google Shape;8118;p76"/>
            <p:cNvSpPr/>
            <p:nvPr/>
          </p:nvSpPr>
          <p:spPr>
            <a:xfrm>
              <a:off x="4331175" y="1043050"/>
              <a:ext cx="46550" cy="38675"/>
            </a:xfrm>
            <a:custGeom>
              <a:avLst/>
              <a:gdLst/>
              <a:ahLst/>
              <a:cxnLst/>
              <a:rect l="l" t="t" r="r" b="b"/>
              <a:pathLst>
                <a:path w="1862" h="1547" extrusionOk="0">
                  <a:moveTo>
                    <a:pt x="1015" y="1"/>
                  </a:moveTo>
                  <a:cubicBezTo>
                    <a:pt x="967" y="1"/>
                    <a:pt x="919" y="5"/>
                    <a:pt x="870" y="15"/>
                  </a:cubicBezTo>
                  <a:cubicBezTo>
                    <a:pt x="191" y="134"/>
                    <a:pt x="1" y="1015"/>
                    <a:pt x="560" y="1408"/>
                  </a:cubicBezTo>
                  <a:cubicBezTo>
                    <a:pt x="700" y="1504"/>
                    <a:pt x="851" y="1547"/>
                    <a:pt x="998" y="1547"/>
                  </a:cubicBezTo>
                  <a:cubicBezTo>
                    <a:pt x="1451" y="1547"/>
                    <a:pt x="1862" y="1138"/>
                    <a:pt x="1763" y="634"/>
                  </a:cubicBezTo>
                  <a:cubicBezTo>
                    <a:pt x="1689" y="266"/>
                    <a:pt x="1375" y="1"/>
                    <a:pt x="1015"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119" name="Google Shape;8119;p76"/>
            <p:cNvSpPr/>
            <p:nvPr/>
          </p:nvSpPr>
          <p:spPr>
            <a:xfrm>
              <a:off x="4383600" y="1031875"/>
              <a:ext cx="96200" cy="33850"/>
            </a:xfrm>
            <a:custGeom>
              <a:avLst/>
              <a:gdLst/>
              <a:ahLst/>
              <a:cxnLst/>
              <a:rect l="l" t="t" r="r" b="b"/>
              <a:pathLst>
                <a:path w="3848" h="1354" extrusionOk="0">
                  <a:moveTo>
                    <a:pt x="3239" y="0"/>
                  </a:moveTo>
                  <a:cubicBezTo>
                    <a:pt x="3208" y="0"/>
                    <a:pt x="3176" y="3"/>
                    <a:pt x="3143" y="10"/>
                  </a:cubicBezTo>
                  <a:lnTo>
                    <a:pt x="3155" y="10"/>
                  </a:lnTo>
                  <a:lnTo>
                    <a:pt x="559" y="486"/>
                  </a:lnTo>
                  <a:cubicBezTo>
                    <a:pt x="0" y="553"/>
                    <a:pt x="102" y="1354"/>
                    <a:pt x="609" y="1354"/>
                  </a:cubicBezTo>
                  <a:cubicBezTo>
                    <a:pt x="642" y="1354"/>
                    <a:pt x="677" y="1350"/>
                    <a:pt x="714" y="1343"/>
                  </a:cubicBezTo>
                  <a:lnTo>
                    <a:pt x="3309" y="867"/>
                  </a:lnTo>
                  <a:cubicBezTo>
                    <a:pt x="3847" y="766"/>
                    <a:pt x="3731" y="0"/>
                    <a:pt x="3239"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120" name="Google Shape;8120;p76"/>
            <p:cNvSpPr/>
            <p:nvPr/>
          </p:nvSpPr>
          <p:spPr>
            <a:xfrm>
              <a:off x="4341000" y="1097000"/>
              <a:ext cx="46325" cy="38650"/>
            </a:xfrm>
            <a:custGeom>
              <a:avLst/>
              <a:gdLst/>
              <a:ahLst/>
              <a:cxnLst/>
              <a:rect l="l" t="t" r="r" b="b"/>
              <a:pathLst>
                <a:path w="1853" h="1546" extrusionOk="0">
                  <a:moveTo>
                    <a:pt x="1003" y="1"/>
                  </a:moveTo>
                  <a:cubicBezTo>
                    <a:pt x="959" y="1"/>
                    <a:pt x="914" y="4"/>
                    <a:pt x="870" y="12"/>
                  </a:cubicBezTo>
                  <a:cubicBezTo>
                    <a:pt x="191" y="131"/>
                    <a:pt x="1" y="1012"/>
                    <a:pt x="560" y="1405"/>
                  </a:cubicBezTo>
                  <a:cubicBezTo>
                    <a:pt x="701" y="1502"/>
                    <a:pt x="853" y="1545"/>
                    <a:pt x="1000" y="1545"/>
                  </a:cubicBezTo>
                  <a:cubicBezTo>
                    <a:pt x="1449" y="1545"/>
                    <a:pt x="1853" y="1142"/>
                    <a:pt x="1763" y="631"/>
                  </a:cubicBezTo>
                  <a:cubicBezTo>
                    <a:pt x="1699" y="259"/>
                    <a:pt x="1369" y="1"/>
                    <a:pt x="100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121" name="Google Shape;8121;p76"/>
            <p:cNvSpPr/>
            <p:nvPr/>
          </p:nvSpPr>
          <p:spPr>
            <a:xfrm>
              <a:off x="4394875" y="1085650"/>
              <a:ext cx="94100" cy="33725"/>
            </a:xfrm>
            <a:custGeom>
              <a:avLst/>
              <a:gdLst/>
              <a:ahLst/>
              <a:cxnLst/>
              <a:rect l="l" t="t" r="r" b="b"/>
              <a:pathLst>
                <a:path w="3764" h="1349" extrusionOk="0">
                  <a:moveTo>
                    <a:pt x="3133" y="0"/>
                  </a:moveTo>
                  <a:cubicBezTo>
                    <a:pt x="3121" y="0"/>
                    <a:pt x="3109" y="1"/>
                    <a:pt x="3096" y="2"/>
                  </a:cubicBezTo>
                  <a:lnTo>
                    <a:pt x="501" y="478"/>
                  </a:lnTo>
                  <a:cubicBezTo>
                    <a:pt x="1" y="618"/>
                    <a:pt x="126" y="1348"/>
                    <a:pt x="620" y="1348"/>
                  </a:cubicBezTo>
                  <a:cubicBezTo>
                    <a:pt x="632" y="1348"/>
                    <a:pt x="644" y="1348"/>
                    <a:pt x="656" y="1347"/>
                  </a:cubicBezTo>
                  <a:lnTo>
                    <a:pt x="3251" y="871"/>
                  </a:lnTo>
                  <a:cubicBezTo>
                    <a:pt x="3763" y="731"/>
                    <a:pt x="3638" y="0"/>
                    <a:pt x="3133"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122" name="Google Shape;8122;p76"/>
            <p:cNvSpPr/>
            <p:nvPr/>
          </p:nvSpPr>
          <p:spPr>
            <a:xfrm>
              <a:off x="4351425" y="1154450"/>
              <a:ext cx="46550" cy="38900"/>
            </a:xfrm>
            <a:custGeom>
              <a:avLst/>
              <a:gdLst/>
              <a:ahLst/>
              <a:cxnLst/>
              <a:rect l="l" t="t" r="r" b="b"/>
              <a:pathLst>
                <a:path w="1862" h="1556" extrusionOk="0">
                  <a:moveTo>
                    <a:pt x="1002" y="1"/>
                  </a:moveTo>
                  <a:cubicBezTo>
                    <a:pt x="958" y="1"/>
                    <a:pt x="914" y="4"/>
                    <a:pt x="870" y="12"/>
                  </a:cubicBezTo>
                  <a:cubicBezTo>
                    <a:pt x="191" y="131"/>
                    <a:pt x="0" y="1012"/>
                    <a:pt x="572" y="1417"/>
                  </a:cubicBezTo>
                  <a:cubicBezTo>
                    <a:pt x="709" y="1513"/>
                    <a:pt x="857" y="1556"/>
                    <a:pt x="1002" y="1556"/>
                  </a:cubicBezTo>
                  <a:cubicBezTo>
                    <a:pt x="1451" y="1556"/>
                    <a:pt x="1862" y="1147"/>
                    <a:pt x="1763" y="643"/>
                  </a:cubicBezTo>
                  <a:cubicBezTo>
                    <a:pt x="1699" y="260"/>
                    <a:pt x="1369"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123" name="Google Shape;8123;p76"/>
            <p:cNvSpPr/>
            <p:nvPr/>
          </p:nvSpPr>
          <p:spPr>
            <a:xfrm>
              <a:off x="4404875" y="1143050"/>
              <a:ext cx="94900" cy="34125"/>
            </a:xfrm>
            <a:custGeom>
              <a:avLst/>
              <a:gdLst/>
              <a:ahLst/>
              <a:cxnLst/>
              <a:rect l="l" t="t" r="r" b="b"/>
              <a:pathLst>
                <a:path w="3796" h="1365" extrusionOk="0">
                  <a:moveTo>
                    <a:pt x="3172" y="0"/>
                  </a:moveTo>
                  <a:cubicBezTo>
                    <a:pt x="3153" y="0"/>
                    <a:pt x="3133" y="1"/>
                    <a:pt x="3113" y="4"/>
                  </a:cubicBezTo>
                  <a:lnTo>
                    <a:pt x="518" y="480"/>
                  </a:lnTo>
                  <a:cubicBezTo>
                    <a:pt x="1" y="606"/>
                    <a:pt x="115" y="1364"/>
                    <a:pt x="626" y="1364"/>
                  </a:cubicBezTo>
                  <a:cubicBezTo>
                    <a:pt x="645" y="1364"/>
                    <a:pt x="664" y="1363"/>
                    <a:pt x="684" y="1361"/>
                  </a:cubicBezTo>
                  <a:lnTo>
                    <a:pt x="3268" y="885"/>
                  </a:lnTo>
                  <a:cubicBezTo>
                    <a:pt x="3796" y="747"/>
                    <a:pt x="3682" y="0"/>
                    <a:pt x="317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124" name="Google Shape;8124;p76"/>
            <p:cNvSpPr/>
            <p:nvPr/>
          </p:nvSpPr>
          <p:spPr>
            <a:xfrm>
              <a:off x="4306775" y="1393750"/>
              <a:ext cx="194400" cy="174150"/>
            </a:xfrm>
            <a:custGeom>
              <a:avLst/>
              <a:gdLst/>
              <a:ahLst/>
              <a:cxnLst/>
              <a:rect l="l" t="t" r="r" b="b"/>
              <a:pathLst>
                <a:path w="7776" h="6966" extrusionOk="0">
                  <a:moveTo>
                    <a:pt x="3943" y="1"/>
                  </a:moveTo>
                  <a:cubicBezTo>
                    <a:pt x="2906" y="1"/>
                    <a:pt x="1888" y="469"/>
                    <a:pt x="1227" y="1346"/>
                  </a:cubicBezTo>
                  <a:lnTo>
                    <a:pt x="6966" y="4977"/>
                  </a:lnTo>
                  <a:cubicBezTo>
                    <a:pt x="7775" y="3406"/>
                    <a:pt x="7251" y="1477"/>
                    <a:pt x="5763" y="525"/>
                  </a:cubicBezTo>
                  <a:cubicBezTo>
                    <a:pt x="5199" y="171"/>
                    <a:pt x="4568" y="1"/>
                    <a:pt x="3943" y="1"/>
                  </a:cubicBezTo>
                  <a:close/>
                  <a:moveTo>
                    <a:pt x="822" y="2001"/>
                  </a:moveTo>
                  <a:cubicBezTo>
                    <a:pt x="1" y="3561"/>
                    <a:pt x="524" y="5489"/>
                    <a:pt x="2025" y="6442"/>
                  </a:cubicBezTo>
                  <a:cubicBezTo>
                    <a:pt x="2584" y="6796"/>
                    <a:pt x="3211" y="6966"/>
                    <a:pt x="3833" y="6966"/>
                  </a:cubicBezTo>
                  <a:cubicBezTo>
                    <a:pt x="4864" y="6966"/>
                    <a:pt x="5880" y="6497"/>
                    <a:pt x="6549" y="5620"/>
                  </a:cubicBezTo>
                  <a:lnTo>
                    <a:pt x="822" y="200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125" name="Google Shape;8125;p76"/>
            <p:cNvSpPr/>
            <p:nvPr/>
          </p:nvSpPr>
          <p:spPr>
            <a:xfrm>
              <a:off x="4670500" y="1020500"/>
              <a:ext cx="152150" cy="141000"/>
            </a:xfrm>
            <a:custGeom>
              <a:avLst/>
              <a:gdLst/>
              <a:ahLst/>
              <a:cxnLst/>
              <a:rect l="l" t="t" r="r" b="b"/>
              <a:pathLst>
                <a:path w="6086" h="5640" extrusionOk="0">
                  <a:moveTo>
                    <a:pt x="3609" y="0"/>
                  </a:moveTo>
                  <a:lnTo>
                    <a:pt x="1215" y="1631"/>
                  </a:lnTo>
                  <a:cubicBezTo>
                    <a:pt x="251" y="2286"/>
                    <a:pt x="1" y="3596"/>
                    <a:pt x="656" y="4560"/>
                  </a:cubicBezTo>
                  <a:lnTo>
                    <a:pt x="763" y="4715"/>
                  </a:lnTo>
                  <a:cubicBezTo>
                    <a:pt x="1171" y="5316"/>
                    <a:pt x="1834" y="5640"/>
                    <a:pt x="2508" y="5640"/>
                  </a:cubicBezTo>
                  <a:cubicBezTo>
                    <a:pt x="2916" y="5640"/>
                    <a:pt x="3329" y="5521"/>
                    <a:pt x="3692" y="5275"/>
                  </a:cubicBezTo>
                  <a:lnTo>
                    <a:pt x="6085" y="3644"/>
                  </a:lnTo>
                  <a:lnTo>
                    <a:pt x="3609" y="0"/>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126" name="Google Shape;8126;p76"/>
            <p:cNvSpPr/>
            <p:nvPr/>
          </p:nvSpPr>
          <p:spPr>
            <a:xfrm>
              <a:off x="4773200" y="962250"/>
              <a:ext cx="152125" cy="141025"/>
            </a:xfrm>
            <a:custGeom>
              <a:avLst/>
              <a:gdLst/>
              <a:ahLst/>
              <a:cxnLst/>
              <a:rect l="l" t="t" r="r" b="b"/>
              <a:pathLst>
                <a:path w="6085" h="5641" extrusionOk="0">
                  <a:moveTo>
                    <a:pt x="3580" y="1"/>
                  </a:moveTo>
                  <a:cubicBezTo>
                    <a:pt x="3174" y="1"/>
                    <a:pt x="2765" y="119"/>
                    <a:pt x="2406" y="366"/>
                  </a:cubicBezTo>
                  <a:lnTo>
                    <a:pt x="1" y="1985"/>
                  </a:lnTo>
                  <a:lnTo>
                    <a:pt x="2477" y="5640"/>
                  </a:lnTo>
                  <a:lnTo>
                    <a:pt x="4870" y="4009"/>
                  </a:lnTo>
                  <a:cubicBezTo>
                    <a:pt x="5835" y="3354"/>
                    <a:pt x="6085" y="2044"/>
                    <a:pt x="5430" y="1080"/>
                  </a:cubicBezTo>
                  <a:lnTo>
                    <a:pt x="5323" y="925"/>
                  </a:lnTo>
                  <a:cubicBezTo>
                    <a:pt x="4915" y="324"/>
                    <a:pt x="4252" y="1"/>
                    <a:pt x="3580"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127" name="Google Shape;8127;p76"/>
            <p:cNvSpPr/>
            <p:nvPr/>
          </p:nvSpPr>
          <p:spPr>
            <a:xfrm>
              <a:off x="4625875" y="1311750"/>
              <a:ext cx="268200" cy="266650"/>
            </a:xfrm>
            <a:custGeom>
              <a:avLst/>
              <a:gdLst/>
              <a:ahLst/>
              <a:cxnLst/>
              <a:rect l="l" t="t" r="r" b="b"/>
              <a:pathLst>
                <a:path w="10728" h="10666" extrusionOk="0">
                  <a:moveTo>
                    <a:pt x="5007" y="1"/>
                  </a:moveTo>
                  <a:cubicBezTo>
                    <a:pt x="4823" y="1"/>
                    <a:pt x="4677" y="136"/>
                    <a:pt x="4655" y="328"/>
                  </a:cubicBezTo>
                  <a:lnTo>
                    <a:pt x="4191" y="3805"/>
                  </a:lnTo>
                  <a:lnTo>
                    <a:pt x="714" y="3340"/>
                  </a:lnTo>
                  <a:cubicBezTo>
                    <a:pt x="699" y="3338"/>
                    <a:pt x="683" y="3338"/>
                    <a:pt x="668" y="3338"/>
                  </a:cubicBezTo>
                  <a:cubicBezTo>
                    <a:pt x="475" y="3338"/>
                    <a:pt x="320" y="3474"/>
                    <a:pt x="298" y="3662"/>
                  </a:cubicBezTo>
                  <a:lnTo>
                    <a:pt x="36" y="5638"/>
                  </a:lnTo>
                  <a:cubicBezTo>
                    <a:pt x="0" y="5840"/>
                    <a:pt x="143" y="6031"/>
                    <a:pt x="357" y="6055"/>
                  </a:cubicBezTo>
                  <a:lnTo>
                    <a:pt x="357" y="6043"/>
                  </a:lnTo>
                  <a:lnTo>
                    <a:pt x="3834" y="6507"/>
                  </a:lnTo>
                  <a:lnTo>
                    <a:pt x="3370" y="9984"/>
                  </a:lnTo>
                  <a:cubicBezTo>
                    <a:pt x="3346" y="10186"/>
                    <a:pt x="3489" y="10377"/>
                    <a:pt x="3691" y="10401"/>
                  </a:cubicBezTo>
                  <a:lnTo>
                    <a:pt x="5667" y="10663"/>
                  </a:lnTo>
                  <a:cubicBezTo>
                    <a:pt x="5682" y="10664"/>
                    <a:pt x="5697" y="10665"/>
                    <a:pt x="5712" y="10665"/>
                  </a:cubicBezTo>
                  <a:cubicBezTo>
                    <a:pt x="5897" y="10665"/>
                    <a:pt x="6062" y="10529"/>
                    <a:pt x="6084" y="10341"/>
                  </a:cubicBezTo>
                  <a:lnTo>
                    <a:pt x="6548" y="6864"/>
                  </a:lnTo>
                  <a:lnTo>
                    <a:pt x="10025" y="7329"/>
                  </a:lnTo>
                  <a:cubicBezTo>
                    <a:pt x="10040" y="7331"/>
                    <a:pt x="10055" y="7331"/>
                    <a:pt x="10069" y="7331"/>
                  </a:cubicBezTo>
                  <a:cubicBezTo>
                    <a:pt x="10254" y="7331"/>
                    <a:pt x="10420" y="7195"/>
                    <a:pt x="10442" y="7007"/>
                  </a:cubicBezTo>
                  <a:lnTo>
                    <a:pt x="10704" y="5031"/>
                  </a:lnTo>
                  <a:cubicBezTo>
                    <a:pt x="10728" y="4828"/>
                    <a:pt x="10585" y="4638"/>
                    <a:pt x="10382" y="4614"/>
                  </a:cubicBezTo>
                  <a:lnTo>
                    <a:pt x="6894" y="4150"/>
                  </a:lnTo>
                  <a:lnTo>
                    <a:pt x="7358" y="673"/>
                  </a:lnTo>
                  <a:cubicBezTo>
                    <a:pt x="7382" y="471"/>
                    <a:pt x="7239" y="280"/>
                    <a:pt x="7037" y="256"/>
                  </a:cubicBezTo>
                  <a:lnTo>
                    <a:pt x="5072" y="6"/>
                  </a:lnTo>
                  <a:cubicBezTo>
                    <a:pt x="5050" y="3"/>
                    <a:pt x="5028" y="1"/>
                    <a:pt x="5007"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128" name="Google Shape;8128;p76"/>
            <p:cNvSpPr/>
            <p:nvPr/>
          </p:nvSpPr>
          <p:spPr>
            <a:xfrm>
              <a:off x="4282975" y="1715600"/>
              <a:ext cx="271175" cy="338100"/>
            </a:xfrm>
            <a:custGeom>
              <a:avLst/>
              <a:gdLst/>
              <a:ahLst/>
              <a:cxnLst/>
              <a:rect l="l" t="t" r="r" b="b"/>
              <a:pathLst>
                <a:path w="10847" h="13524" extrusionOk="0">
                  <a:moveTo>
                    <a:pt x="4147" y="429"/>
                  </a:moveTo>
                  <a:cubicBezTo>
                    <a:pt x="4437" y="429"/>
                    <a:pt x="4723" y="604"/>
                    <a:pt x="4774" y="997"/>
                  </a:cubicBezTo>
                  <a:cubicBezTo>
                    <a:pt x="4810" y="1188"/>
                    <a:pt x="4751" y="1390"/>
                    <a:pt x="4632" y="1533"/>
                  </a:cubicBezTo>
                  <a:lnTo>
                    <a:pt x="3834" y="1688"/>
                  </a:lnTo>
                  <a:cubicBezTo>
                    <a:pt x="3667" y="1593"/>
                    <a:pt x="3548" y="1426"/>
                    <a:pt x="3512" y="1224"/>
                  </a:cubicBezTo>
                  <a:lnTo>
                    <a:pt x="3500" y="1224"/>
                  </a:lnTo>
                  <a:cubicBezTo>
                    <a:pt x="3386" y="725"/>
                    <a:pt x="3770" y="429"/>
                    <a:pt x="4147" y="429"/>
                  </a:cubicBezTo>
                  <a:close/>
                  <a:moveTo>
                    <a:pt x="7867" y="2749"/>
                  </a:moveTo>
                  <a:cubicBezTo>
                    <a:pt x="8125" y="2749"/>
                    <a:pt x="8352" y="2938"/>
                    <a:pt x="8394" y="3200"/>
                  </a:cubicBezTo>
                  <a:lnTo>
                    <a:pt x="9787" y="10761"/>
                  </a:lnTo>
                  <a:cubicBezTo>
                    <a:pt x="9835" y="11058"/>
                    <a:pt x="9644" y="11344"/>
                    <a:pt x="9346" y="11392"/>
                  </a:cubicBezTo>
                  <a:lnTo>
                    <a:pt x="3084" y="12535"/>
                  </a:lnTo>
                  <a:cubicBezTo>
                    <a:pt x="3049" y="12542"/>
                    <a:pt x="3014" y="12545"/>
                    <a:pt x="2979" y="12545"/>
                  </a:cubicBezTo>
                  <a:cubicBezTo>
                    <a:pt x="2722" y="12545"/>
                    <a:pt x="2493" y="12357"/>
                    <a:pt x="2441" y="12094"/>
                  </a:cubicBezTo>
                  <a:lnTo>
                    <a:pt x="1060" y="4534"/>
                  </a:lnTo>
                  <a:cubicBezTo>
                    <a:pt x="1012" y="4236"/>
                    <a:pt x="1203" y="3950"/>
                    <a:pt x="1512" y="3903"/>
                  </a:cubicBezTo>
                  <a:lnTo>
                    <a:pt x="2250" y="3760"/>
                  </a:lnTo>
                  <a:cubicBezTo>
                    <a:pt x="2293" y="3975"/>
                    <a:pt x="2482" y="4122"/>
                    <a:pt x="2694" y="4122"/>
                  </a:cubicBezTo>
                  <a:cubicBezTo>
                    <a:pt x="2717" y="4122"/>
                    <a:pt x="2739" y="4120"/>
                    <a:pt x="2762" y="4117"/>
                  </a:cubicBezTo>
                  <a:lnTo>
                    <a:pt x="6668" y="3402"/>
                  </a:lnTo>
                  <a:cubicBezTo>
                    <a:pt x="6906" y="3355"/>
                    <a:pt x="7060" y="3129"/>
                    <a:pt x="7025" y="2890"/>
                  </a:cubicBezTo>
                  <a:lnTo>
                    <a:pt x="7763" y="2760"/>
                  </a:lnTo>
                  <a:cubicBezTo>
                    <a:pt x="7798" y="2752"/>
                    <a:pt x="7833" y="2749"/>
                    <a:pt x="7867" y="2749"/>
                  </a:cubicBezTo>
                  <a:close/>
                  <a:moveTo>
                    <a:pt x="4150" y="0"/>
                  </a:moveTo>
                  <a:cubicBezTo>
                    <a:pt x="4081" y="0"/>
                    <a:pt x="4011" y="7"/>
                    <a:pt x="3941" y="21"/>
                  </a:cubicBezTo>
                  <a:cubicBezTo>
                    <a:pt x="3346" y="128"/>
                    <a:pt x="2953" y="700"/>
                    <a:pt x="3072" y="1307"/>
                  </a:cubicBezTo>
                  <a:cubicBezTo>
                    <a:pt x="3108" y="1474"/>
                    <a:pt x="3179" y="1640"/>
                    <a:pt x="3286" y="1783"/>
                  </a:cubicBezTo>
                  <a:lnTo>
                    <a:pt x="2512" y="1926"/>
                  </a:lnTo>
                  <a:cubicBezTo>
                    <a:pt x="2191" y="1986"/>
                    <a:pt x="1988" y="2295"/>
                    <a:pt x="2036" y="2617"/>
                  </a:cubicBezTo>
                  <a:lnTo>
                    <a:pt x="2096" y="2890"/>
                  </a:lnTo>
                  <a:lnTo>
                    <a:pt x="798" y="3129"/>
                  </a:lnTo>
                  <a:cubicBezTo>
                    <a:pt x="322" y="3212"/>
                    <a:pt x="0" y="3676"/>
                    <a:pt x="83" y="4164"/>
                  </a:cubicBezTo>
                  <a:lnTo>
                    <a:pt x="1667" y="12785"/>
                  </a:lnTo>
                  <a:cubicBezTo>
                    <a:pt x="1741" y="13221"/>
                    <a:pt x="2120" y="13524"/>
                    <a:pt x="2548" y="13524"/>
                  </a:cubicBezTo>
                  <a:cubicBezTo>
                    <a:pt x="2599" y="13524"/>
                    <a:pt x="2651" y="13520"/>
                    <a:pt x="2703" y="13511"/>
                  </a:cubicBezTo>
                  <a:lnTo>
                    <a:pt x="10049" y="12165"/>
                  </a:lnTo>
                  <a:cubicBezTo>
                    <a:pt x="10525" y="12082"/>
                    <a:pt x="10847" y="11618"/>
                    <a:pt x="10763" y="11130"/>
                  </a:cubicBezTo>
                  <a:lnTo>
                    <a:pt x="9192" y="2498"/>
                  </a:lnTo>
                  <a:cubicBezTo>
                    <a:pt x="9108" y="2067"/>
                    <a:pt x="8737" y="1766"/>
                    <a:pt x="8316" y="1766"/>
                  </a:cubicBezTo>
                  <a:cubicBezTo>
                    <a:pt x="8259" y="1766"/>
                    <a:pt x="8202" y="1772"/>
                    <a:pt x="8144" y="1783"/>
                  </a:cubicBezTo>
                  <a:lnTo>
                    <a:pt x="6858" y="2009"/>
                  </a:lnTo>
                  <a:lnTo>
                    <a:pt x="6810" y="1736"/>
                  </a:lnTo>
                  <a:cubicBezTo>
                    <a:pt x="6757" y="1446"/>
                    <a:pt x="6499" y="1252"/>
                    <a:pt x="6214" y="1252"/>
                  </a:cubicBezTo>
                  <a:cubicBezTo>
                    <a:pt x="6183" y="1252"/>
                    <a:pt x="6151" y="1255"/>
                    <a:pt x="6120" y="1259"/>
                  </a:cubicBezTo>
                  <a:lnTo>
                    <a:pt x="5179" y="1438"/>
                  </a:lnTo>
                  <a:cubicBezTo>
                    <a:pt x="5227" y="1259"/>
                    <a:pt x="5239" y="1081"/>
                    <a:pt x="5215" y="914"/>
                  </a:cubicBezTo>
                  <a:cubicBezTo>
                    <a:pt x="5120" y="378"/>
                    <a:pt x="4665" y="0"/>
                    <a:pt x="4150"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129" name="Google Shape;8129;p76"/>
            <p:cNvSpPr/>
            <p:nvPr/>
          </p:nvSpPr>
          <p:spPr>
            <a:xfrm>
              <a:off x="4331175" y="1837275"/>
              <a:ext cx="46550" cy="38650"/>
            </a:xfrm>
            <a:custGeom>
              <a:avLst/>
              <a:gdLst/>
              <a:ahLst/>
              <a:cxnLst/>
              <a:rect l="l" t="t" r="r" b="b"/>
              <a:pathLst>
                <a:path w="1862" h="1546" extrusionOk="0">
                  <a:moveTo>
                    <a:pt x="1002" y="1"/>
                  </a:moveTo>
                  <a:cubicBezTo>
                    <a:pt x="959" y="1"/>
                    <a:pt x="915" y="4"/>
                    <a:pt x="870" y="12"/>
                  </a:cubicBezTo>
                  <a:cubicBezTo>
                    <a:pt x="191" y="131"/>
                    <a:pt x="1" y="1012"/>
                    <a:pt x="560" y="1405"/>
                  </a:cubicBezTo>
                  <a:cubicBezTo>
                    <a:pt x="702" y="1502"/>
                    <a:pt x="854" y="1545"/>
                    <a:pt x="1002" y="1545"/>
                  </a:cubicBezTo>
                  <a:cubicBezTo>
                    <a:pt x="1454" y="1545"/>
                    <a:pt x="1862" y="1142"/>
                    <a:pt x="1763" y="631"/>
                  </a:cubicBezTo>
                  <a:cubicBezTo>
                    <a:pt x="1689" y="259"/>
                    <a:pt x="1367"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130" name="Google Shape;8130;p76"/>
            <p:cNvSpPr/>
            <p:nvPr/>
          </p:nvSpPr>
          <p:spPr>
            <a:xfrm>
              <a:off x="4383175" y="1825925"/>
              <a:ext cx="97025" cy="34050"/>
            </a:xfrm>
            <a:custGeom>
              <a:avLst/>
              <a:gdLst/>
              <a:ahLst/>
              <a:cxnLst/>
              <a:rect l="l" t="t" r="r" b="b"/>
              <a:pathLst>
                <a:path w="3881" h="1362" extrusionOk="0">
                  <a:moveTo>
                    <a:pt x="3274" y="0"/>
                  </a:moveTo>
                  <a:cubicBezTo>
                    <a:pt x="3238" y="0"/>
                    <a:pt x="3200" y="5"/>
                    <a:pt x="3160" y="13"/>
                  </a:cubicBezTo>
                  <a:lnTo>
                    <a:pt x="3172" y="13"/>
                  </a:lnTo>
                  <a:lnTo>
                    <a:pt x="576" y="490"/>
                  </a:lnTo>
                  <a:cubicBezTo>
                    <a:pt x="0" y="545"/>
                    <a:pt x="104" y="1362"/>
                    <a:pt x="609" y="1362"/>
                  </a:cubicBezTo>
                  <a:cubicBezTo>
                    <a:pt x="647" y="1362"/>
                    <a:pt x="688" y="1357"/>
                    <a:pt x="731" y="1347"/>
                  </a:cubicBezTo>
                  <a:lnTo>
                    <a:pt x="3314" y="871"/>
                  </a:lnTo>
                  <a:cubicBezTo>
                    <a:pt x="3881" y="793"/>
                    <a:pt x="3774" y="0"/>
                    <a:pt x="3274"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131" name="Google Shape;8131;p76"/>
            <p:cNvSpPr/>
            <p:nvPr/>
          </p:nvSpPr>
          <p:spPr>
            <a:xfrm>
              <a:off x="4341000" y="1891150"/>
              <a:ext cx="46325" cy="38650"/>
            </a:xfrm>
            <a:custGeom>
              <a:avLst/>
              <a:gdLst/>
              <a:ahLst/>
              <a:cxnLst/>
              <a:rect l="l" t="t" r="r" b="b"/>
              <a:pathLst>
                <a:path w="1853" h="1546" extrusionOk="0">
                  <a:moveTo>
                    <a:pt x="1002" y="1"/>
                  </a:moveTo>
                  <a:cubicBezTo>
                    <a:pt x="959" y="1"/>
                    <a:pt x="914" y="4"/>
                    <a:pt x="870" y="12"/>
                  </a:cubicBezTo>
                  <a:cubicBezTo>
                    <a:pt x="191" y="131"/>
                    <a:pt x="1" y="1012"/>
                    <a:pt x="560" y="1405"/>
                  </a:cubicBezTo>
                  <a:cubicBezTo>
                    <a:pt x="702" y="1502"/>
                    <a:pt x="854" y="1545"/>
                    <a:pt x="1001" y="1545"/>
                  </a:cubicBezTo>
                  <a:cubicBezTo>
                    <a:pt x="1450" y="1545"/>
                    <a:pt x="1852" y="1145"/>
                    <a:pt x="1763" y="643"/>
                  </a:cubicBezTo>
                  <a:cubicBezTo>
                    <a:pt x="1699" y="260"/>
                    <a:pt x="1369"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132" name="Google Shape;8132;p76"/>
            <p:cNvSpPr/>
            <p:nvPr/>
          </p:nvSpPr>
          <p:spPr>
            <a:xfrm>
              <a:off x="4394975" y="1879800"/>
              <a:ext cx="94000" cy="33750"/>
            </a:xfrm>
            <a:custGeom>
              <a:avLst/>
              <a:gdLst/>
              <a:ahLst/>
              <a:cxnLst/>
              <a:rect l="l" t="t" r="r" b="b"/>
              <a:pathLst>
                <a:path w="3760" h="1350" extrusionOk="0">
                  <a:moveTo>
                    <a:pt x="3129" y="0"/>
                  </a:moveTo>
                  <a:cubicBezTo>
                    <a:pt x="3117" y="0"/>
                    <a:pt x="3105" y="1"/>
                    <a:pt x="3092" y="2"/>
                  </a:cubicBezTo>
                  <a:lnTo>
                    <a:pt x="497" y="478"/>
                  </a:lnTo>
                  <a:cubicBezTo>
                    <a:pt x="0" y="628"/>
                    <a:pt x="120" y="1349"/>
                    <a:pt x="605" y="1349"/>
                  </a:cubicBezTo>
                  <a:cubicBezTo>
                    <a:pt x="620" y="1349"/>
                    <a:pt x="636" y="1348"/>
                    <a:pt x="652" y="1347"/>
                  </a:cubicBezTo>
                  <a:lnTo>
                    <a:pt x="3247" y="883"/>
                  </a:lnTo>
                  <a:cubicBezTo>
                    <a:pt x="3759" y="731"/>
                    <a:pt x="3634" y="0"/>
                    <a:pt x="3129"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133" name="Google Shape;8133;p76"/>
            <p:cNvSpPr/>
            <p:nvPr/>
          </p:nvSpPr>
          <p:spPr>
            <a:xfrm>
              <a:off x="4351425" y="1948900"/>
              <a:ext cx="46550" cy="38625"/>
            </a:xfrm>
            <a:custGeom>
              <a:avLst/>
              <a:gdLst/>
              <a:ahLst/>
              <a:cxnLst/>
              <a:rect l="l" t="t" r="r" b="b"/>
              <a:pathLst>
                <a:path w="1862" h="1545" extrusionOk="0">
                  <a:moveTo>
                    <a:pt x="1002" y="0"/>
                  </a:moveTo>
                  <a:cubicBezTo>
                    <a:pt x="959" y="0"/>
                    <a:pt x="914" y="4"/>
                    <a:pt x="870" y="12"/>
                  </a:cubicBezTo>
                  <a:cubicBezTo>
                    <a:pt x="191" y="131"/>
                    <a:pt x="0" y="1012"/>
                    <a:pt x="560" y="1405"/>
                  </a:cubicBezTo>
                  <a:cubicBezTo>
                    <a:pt x="701" y="1502"/>
                    <a:pt x="854" y="1545"/>
                    <a:pt x="1002" y="1545"/>
                  </a:cubicBezTo>
                  <a:cubicBezTo>
                    <a:pt x="1453" y="1545"/>
                    <a:pt x="1861" y="1142"/>
                    <a:pt x="1763" y="631"/>
                  </a:cubicBezTo>
                  <a:cubicBezTo>
                    <a:pt x="1699" y="259"/>
                    <a:pt x="1369" y="0"/>
                    <a:pt x="100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134" name="Google Shape;8134;p76"/>
            <p:cNvSpPr/>
            <p:nvPr/>
          </p:nvSpPr>
          <p:spPr>
            <a:xfrm>
              <a:off x="4405100" y="1937500"/>
              <a:ext cx="94400" cy="33775"/>
            </a:xfrm>
            <a:custGeom>
              <a:avLst/>
              <a:gdLst/>
              <a:ahLst/>
              <a:cxnLst/>
              <a:rect l="l" t="t" r="r" b="b"/>
              <a:pathLst>
                <a:path w="3776" h="1351" extrusionOk="0">
                  <a:moveTo>
                    <a:pt x="3162" y="0"/>
                  </a:moveTo>
                  <a:cubicBezTo>
                    <a:pt x="3143" y="0"/>
                    <a:pt x="3124" y="1"/>
                    <a:pt x="3104" y="3"/>
                  </a:cubicBezTo>
                  <a:lnTo>
                    <a:pt x="509" y="468"/>
                  </a:lnTo>
                  <a:cubicBezTo>
                    <a:pt x="0" y="606"/>
                    <a:pt x="120" y="1351"/>
                    <a:pt x="628" y="1351"/>
                  </a:cubicBezTo>
                  <a:cubicBezTo>
                    <a:pt x="643" y="1351"/>
                    <a:pt x="659" y="1350"/>
                    <a:pt x="675" y="1349"/>
                  </a:cubicBezTo>
                  <a:lnTo>
                    <a:pt x="3259" y="872"/>
                  </a:lnTo>
                  <a:cubicBezTo>
                    <a:pt x="3775" y="735"/>
                    <a:pt x="3661" y="0"/>
                    <a:pt x="316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135" name="Google Shape;8135;p76"/>
            <p:cNvSpPr/>
            <p:nvPr/>
          </p:nvSpPr>
          <p:spPr>
            <a:xfrm>
              <a:off x="4306775" y="2188400"/>
              <a:ext cx="193200" cy="173650"/>
            </a:xfrm>
            <a:custGeom>
              <a:avLst/>
              <a:gdLst/>
              <a:ahLst/>
              <a:cxnLst/>
              <a:rect l="l" t="t" r="r" b="b"/>
              <a:pathLst>
                <a:path w="7728" h="6946" extrusionOk="0">
                  <a:moveTo>
                    <a:pt x="3946" y="0"/>
                  </a:moveTo>
                  <a:cubicBezTo>
                    <a:pt x="2915" y="0"/>
                    <a:pt x="1900" y="464"/>
                    <a:pt x="1227" y="1338"/>
                  </a:cubicBezTo>
                  <a:lnTo>
                    <a:pt x="6966" y="4957"/>
                  </a:lnTo>
                  <a:cubicBezTo>
                    <a:pt x="7728" y="3398"/>
                    <a:pt x="7251" y="1469"/>
                    <a:pt x="5775" y="528"/>
                  </a:cubicBezTo>
                  <a:cubicBezTo>
                    <a:pt x="5208" y="172"/>
                    <a:pt x="4573" y="0"/>
                    <a:pt x="3946" y="0"/>
                  </a:cubicBezTo>
                  <a:close/>
                  <a:moveTo>
                    <a:pt x="822" y="1981"/>
                  </a:moveTo>
                  <a:cubicBezTo>
                    <a:pt x="1" y="3552"/>
                    <a:pt x="524" y="5481"/>
                    <a:pt x="2025" y="6422"/>
                  </a:cubicBezTo>
                  <a:cubicBezTo>
                    <a:pt x="2584" y="6775"/>
                    <a:pt x="3211" y="6946"/>
                    <a:pt x="3833" y="6946"/>
                  </a:cubicBezTo>
                  <a:cubicBezTo>
                    <a:pt x="4864" y="6946"/>
                    <a:pt x="5880" y="6477"/>
                    <a:pt x="6549" y="5600"/>
                  </a:cubicBezTo>
                  <a:lnTo>
                    <a:pt x="822" y="198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136" name="Google Shape;8136;p76"/>
            <p:cNvSpPr/>
            <p:nvPr/>
          </p:nvSpPr>
          <p:spPr>
            <a:xfrm>
              <a:off x="4670500" y="1814925"/>
              <a:ext cx="152150" cy="140725"/>
            </a:xfrm>
            <a:custGeom>
              <a:avLst/>
              <a:gdLst/>
              <a:ahLst/>
              <a:cxnLst/>
              <a:rect l="l" t="t" r="r" b="b"/>
              <a:pathLst>
                <a:path w="6086" h="5629" extrusionOk="0">
                  <a:moveTo>
                    <a:pt x="3609" y="1"/>
                  </a:moveTo>
                  <a:lnTo>
                    <a:pt x="1215" y="1620"/>
                  </a:lnTo>
                  <a:cubicBezTo>
                    <a:pt x="251" y="2275"/>
                    <a:pt x="1" y="3585"/>
                    <a:pt x="656" y="4549"/>
                  </a:cubicBezTo>
                  <a:lnTo>
                    <a:pt x="763" y="4704"/>
                  </a:lnTo>
                  <a:cubicBezTo>
                    <a:pt x="1171" y="5305"/>
                    <a:pt x="1834" y="5629"/>
                    <a:pt x="2508" y="5629"/>
                  </a:cubicBezTo>
                  <a:cubicBezTo>
                    <a:pt x="2916" y="5629"/>
                    <a:pt x="3329" y="5510"/>
                    <a:pt x="3692" y="5264"/>
                  </a:cubicBezTo>
                  <a:lnTo>
                    <a:pt x="6085" y="3644"/>
                  </a:lnTo>
                  <a:lnTo>
                    <a:pt x="3609" y="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137" name="Google Shape;8137;p76"/>
            <p:cNvSpPr/>
            <p:nvPr/>
          </p:nvSpPr>
          <p:spPr>
            <a:xfrm>
              <a:off x="4773200" y="1756600"/>
              <a:ext cx="152125" cy="140800"/>
            </a:xfrm>
            <a:custGeom>
              <a:avLst/>
              <a:gdLst/>
              <a:ahLst/>
              <a:cxnLst/>
              <a:rect l="l" t="t" r="r" b="b"/>
              <a:pathLst>
                <a:path w="6085" h="5632" extrusionOk="0">
                  <a:moveTo>
                    <a:pt x="3591" y="1"/>
                  </a:moveTo>
                  <a:cubicBezTo>
                    <a:pt x="3182" y="1"/>
                    <a:pt x="2768" y="120"/>
                    <a:pt x="2406" y="369"/>
                  </a:cubicBezTo>
                  <a:lnTo>
                    <a:pt x="1" y="1989"/>
                  </a:lnTo>
                  <a:lnTo>
                    <a:pt x="2477" y="5632"/>
                  </a:lnTo>
                  <a:lnTo>
                    <a:pt x="4870" y="4001"/>
                  </a:lnTo>
                  <a:cubicBezTo>
                    <a:pt x="5835" y="3346"/>
                    <a:pt x="6085" y="2036"/>
                    <a:pt x="5430" y="1072"/>
                  </a:cubicBezTo>
                  <a:lnTo>
                    <a:pt x="5430" y="1072"/>
                  </a:lnTo>
                  <a:lnTo>
                    <a:pt x="5430" y="1084"/>
                  </a:lnTo>
                  <a:lnTo>
                    <a:pt x="5323" y="917"/>
                  </a:lnTo>
                  <a:cubicBezTo>
                    <a:pt x="4917" y="319"/>
                    <a:pt x="4259" y="1"/>
                    <a:pt x="3591"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138" name="Google Shape;8138;p76"/>
            <p:cNvSpPr/>
            <p:nvPr/>
          </p:nvSpPr>
          <p:spPr>
            <a:xfrm>
              <a:off x="4625875" y="2105675"/>
              <a:ext cx="268200" cy="266925"/>
            </a:xfrm>
            <a:custGeom>
              <a:avLst/>
              <a:gdLst/>
              <a:ahLst/>
              <a:cxnLst/>
              <a:rect l="l" t="t" r="r" b="b"/>
              <a:pathLst>
                <a:path w="10728" h="10677" extrusionOk="0">
                  <a:moveTo>
                    <a:pt x="5028" y="1"/>
                  </a:moveTo>
                  <a:cubicBezTo>
                    <a:pt x="4843" y="1"/>
                    <a:pt x="4677" y="137"/>
                    <a:pt x="4655" y="325"/>
                  </a:cubicBezTo>
                  <a:lnTo>
                    <a:pt x="4191" y="3813"/>
                  </a:lnTo>
                  <a:lnTo>
                    <a:pt x="714" y="3349"/>
                  </a:lnTo>
                  <a:cubicBezTo>
                    <a:pt x="700" y="3347"/>
                    <a:pt x="685" y="3346"/>
                    <a:pt x="670" y="3346"/>
                  </a:cubicBezTo>
                  <a:cubicBezTo>
                    <a:pt x="485" y="3346"/>
                    <a:pt x="320" y="3483"/>
                    <a:pt x="298" y="3670"/>
                  </a:cubicBezTo>
                  <a:lnTo>
                    <a:pt x="36" y="5647"/>
                  </a:lnTo>
                  <a:cubicBezTo>
                    <a:pt x="0" y="5849"/>
                    <a:pt x="143" y="6040"/>
                    <a:pt x="357" y="6064"/>
                  </a:cubicBezTo>
                  <a:lnTo>
                    <a:pt x="357" y="6052"/>
                  </a:lnTo>
                  <a:lnTo>
                    <a:pt x="3834" y="6516"/>
                  </a:lnTo>
                  <a:lnTo>
                    <a:pt x="3370" y="9993"/>
                  </a:lnTo>
                  <a:cubicBezTo>
                    <a:pt x="3346" y="10195"/>
                    <a:pt x="3489" y="10386"/>
                    <a:pt x="3691" y="10409"/>
                  </a:cubicBezTo>
                  <a:lnTo>
                    <a:pt x="5667" y="10671"/>
                  </a:lnTo>
                  <a:cubicBezTo>
                    <a:pt x="5688" y="10675"/>
                    <a:pt x="5709" y="10677"/>
                    <a:pt x="5730" y="10677"/>
                  </a:cubicBezTo>
                  <a:cubicBezTo>
                    <a:pt x="5907" y="10677"/>
                    <a:pt x="6063" y="10542"/>
                    <a:pt x="6084" y="10350"/>
                  </a:cubicBezTo>
                  <a:lnTo>
                    <a:pt x="6548" y="6873"/>
                  </a:lnTo>
                  <a:lnTo>
                    <a:pt x="10025" y="7338"/>
                  </a:lnTo>
                  <a:cubicBezTo>
                    <a:pt x="10040" y="7339"/>
                    <a:pt x="10055" y="7340"/>
                    <a:pt x="10069" y="7340"/>
                  </a:cubicBezTo>
                  <a:cubicBezTo>
                    <a:pt x="10254" y="7340"/>
                    <a:pt x="10420" y="7204"/>
                    <a:pt x="10442" y="7016"/>
                  </a:cubicBezTo>
                  <a:lnTo>
                    <a:pt x="10704" y="5040"/>
                  </a:lnTo>
                  <a:cubicBezTo>
                    <a:pt x="10728" y="4837"/>
                    <a:pt x="10585" y="4647"/>
                    <a:pt x="10382" y="4623"/>
                  </a:cubicBezTo>
                  <a:lnTo>
                    <a:pt x="6906" y="4159"/>
                  </a:lnTo>
                  <a:lnTo>
                    <a:pt x="7358" y="682"/>
                  </a:lnTo>
                  <a:cubicBezTo>
                    <a:pt x="7394" y="480"/>
                    <a:pt x="7239" y="289"/>
                    <a:pt x="7037" y="265"/>
                  </a:cubicBezTo>
                  <a:lnTo>
                    <a:pt x="5072" y="3"/>
                  </a:lnTo>
                  <a:cubicBezTo>
                    <a:pt x="5057" y="2"/>
                    <a:pt x="5043" y="1"/>
                    <a:pt x="502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139" name="Google Shape;8139;p76"/>
            <p:cNvSpPr/>
            <p:nvPr/>
          </p:nvSpPr>
          <p:spPr>
            <a:xfrm>
              <a:off x="4282975" y="2509825"/>
              <a:ext cx="271175" cy="337825"/>
            </a:xfrm>
            <a:custGeom>
              <a:avLst/>
              <a:gdLst/>
              <a:ahLst/>
              <a:cxnLst/>
              <a:rect l="l" t="t" r="r" b="b"/>
              <a:pathLst>
                <a:path w="10847" h="13513" extrusionOk="0">
                  <a:moveTo>
                    <a:pt x="4145" y="431"/>
                  </a:moveTo>
                  <a:cubicBezTo>
                    <a:pt x="4436" y="431"/>
                    <a:pt x="4723" y="605"/>
                    <a:pt x="4774" y="994"/>
                  </a:cubicBezTo>
                  <a:cubicBezTo>
                    <a:pt x="4810" y="1185"/>
                    <a:pt x="4751" y="1387"/>
                    <a:pt x="4632" y="1530"/>
                  </a:cubicBezTo>
                  <a:lnTo>
                    <a:pt x="3834" y="1685"/>
                  </a:lnTo>
                  <a:cubicBezTo>
                    <a:pt x="3667" y="1590"/>
                    <a:pt x="3548" y="1423"/>
                    <a:pt x="3512" y="1232"/>
                  </a:cubicBezTo>
                  <a:lnTo>
                    <a:pt x="3500" y="1220"/>
                  </a:lnTo>
                  <a:cubicBezTo>
                    <a:pt x="3386" y="723"/>
                    <a:pt x="3769" y="431"/>
                    <a:pt x="4145" y="431"/>
                  </a:cubicBezTo>
                  <a:close/>
                  <a:moveTo>
                    <a:pt x="7867" y="2734"/>
                  </a:moveTo>
                  <a:cubicBezTo>
                    <a:pt x="8125" y="2734"/>
                    <a:pt x="8352" y="2922"/>
                    <a:pt x="8394" y="3185"/>
                  </a:cubicBezTo>
                  <a:lnTo>
                    <a:pt x="9787" y="10757"/>
                  </a:lnTo>
                  <a:cubicBezTo>
                    <a:pt x="9835" y="11055"/>
                    <a:pt x="9644" y="11341"/>
                    <a:pt x="9346" y="11388"/>
                  </a:cubicBezTo>
                  <a:lnTo>
                    <a:pt x="3084" y="12531"/>
                  </a:lnTo>
                  <a:cubicBezTo>
                    <a:pt x="3047" y="12538"/>
                    <a:pt x="3011" y="12542"/>
                    <a:pt x="2975" y="12542"/>
                  </a:cubicBezTo>
                  <a:cubicBezTo>
                    <a:pt x="2710" y="12542"/>
                    <a:pt x="2483" y="12353"/>
                    <a:pt x="2441" y="12091"/>
                  </a:cubicBezTo>
                  <a:lnTo>
                    <a:pt x="1060" y="4518"/>
                  </a:lnTo>
                  <a:cubicBezTo>
                    <a:pt x="1012" y="4221"/>
                    <a:pt x="1203" y="3935"/>
                    <a:pt x="1512" y="3887"/>
                  </a:cubicBezTo>
                  <a:lnTo>
                    <a:pt x="2250" y="3745"/>
                  </a:lnTo>
                  <a:cubicBezTo>
                    <a:pt x="2292" y="3955"/>
                    <a:pt x="2474" y="4110"/>
                    <a:pt x="2680" y="4110"/>
                  </a:cubicBezTo>
                  <a:cubicBezTo>
                    <a:pt x="2707" y="4110"/>
                    <a:pt x="2735" y="4107"/>
                    <a:pt x="2762" y="4102"/>
                  </a:cubicBezTo>
                  <a:lnTo>
                    <a:pt x="6668" y="3387"/>
                  </a:lnTo>
                  <a:cubicBezTo>
                    <a:pt x="6906" y="3340"/>
                    <a:pt x="7060" y="3114"/>
                    <a:pt x="7025" y="2875"/>
                  </a:cubicBezTo>
                  <a:lnTo>
                    <a:pt x="7763" y="2744"/>
                  </a:lnTo>
                  <a:cubicBezTo>
                    <a:pt x="7798" y="2737"/>
                    <a:pt x="7833" y="2734"/>
                    <a:pt x="7867" y="2734"/>
                  </a:cubicBezTo>
                  <a:close/>
                  <a:moveTo>
                    <a:pt x="4133" y="1"/>
                  </a:moveTo>
                  <a:cubicBezTo>
                    <a:pt x="4070" y="1"/>
                    <a:pt x="4006" y="6"/>
                    <a:pt x="3941" y="18"/>
                  </a:cubicBezTo>
                  <a:cubicBezTo>
                    <a:pt x="3346" y="125"/>
                    <a:pt x="2953" y="708"/>
                    <a:pt x="3072" y="1304"/>
                  </a:cubicBezTo>
                  <a:cubicBezTo>
                    <a:pt x="3108" y="1470"/>
                    <a:pt x="3179" y="1637"/>
                    <a:pt x="3286" y="1780"/>
                  </a:cubicBezTo>
                  <a:lnTo>
                    <a:pt x="2512" y="1923"/>
                  </a:lnTo>
                  <a:cubicBezTo>
                    <a:pt x="2191" y="1982"/>
                    <a:pt x="1988" y="2280"/>
                    <a:pt x="2036" y="2602"/>
                  </a:cubicBezTo>
                  <a:lnTo>
                    <a:pt x="2096" y="2887"/>
                  </a:lnTo>
                  <a:lnTo>
                    <a:pt x="798" y="3114"/>
                  </a:lnTo>
                  <a:cubicBezTo>
                    <a:pt x="322" y="3209"/>
                    <a:pt x="0" y="3673"/>
                    <a:pt x="83" y="4149"/>
                  </a:cubicBezTo>
                  <a:lnTo>
                    <a:pt x="1667" y="12781"/>
                  </a:lnTo>
                  <a:cubicBezTo>
                    <a:pt x="1740" y="13212"/>
                    <a:pt x="2110" y="13512"/>
                    <a:pt x="2531" y="13512"/>
                  </a:cubicBezTo>
                  <a:cubicBezTo>
                    <a:pt x="2587" y="13512"/>
                    <a:pt x="2645" y="13507"/>
                    <a:pt x="2703" y="13496"/>
                  </a:cubicBezTo>
                  <a:lnTo>
                    <a:pt x="10049" y="12162"/>
                  </a:lnTo>
                  <a:cubicBezTo>
                    <a:pt x="10525" y="12067"/>
                    <a:pt x="10847" y="11603"/>
                    <a:pt x="10763" y="11114"/>
                  </a:cubicBezTo>
                  <a:lnTo>
                    <a:pt x="9192" y="2482"/>
                  </a:lnTo>
                  <a:cubicBezTo>
                    <a:pt x="9107" y="2048"/>
                    <a:pt x="8729" y="1755"/>
                    <a:pt x="8303" y="1755"/>
                  </a:cubicBezTo>
                  <a:cubicBezTo>
                    <a:pt x="8250" y="1755"/>
                    <a:pt x="8197" y="1759"/>
                    <a:pt x="8144" y="1768"/>
                  </a:cubicBezTo>
                  <a:lnTo>
                    <a:pt x="6858" y="2006"/>
                  </a:lnTo>
                  <a:lnTo>
                    <a:pt x="6810" y="1732"/>
                  </a:lnTo>
                  <a:cubicBezTo>
                    <a:pt x="6757" y="1442"/>
                    <a:pt x="6499" y="1249"/>
                    <a:pt x="6214" y="1249"/>
                  </a:cubicBezTo>
                  <a:cubicBezTo>
                    <a:pt x="6183" y="1249"/>
                    <a:pt x="6151" y="1251"/>
                    <a:pt x="6120" y="1256"/>
                  </a:cubicBezTo>
                  <a:lnTo>
                    <a:pt x="5179" y="1435"/>
                  </a:lnTo>
                  <a:cubicBezTo>
                    <a:pt x="5227" y="1268"/>
                    <a:pt x="5239" y="1089"/>
                    <a:pt x="5215" y="911"/>
                  </a:cubicBezTo>
                  <a:cubicBezTo>
                    <a:pt x="5119" y="380"/>
                    <a:pt x="4655" y="1"/>
                    <a:pt x="413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140" name="Google Shape;8140;p76"/>
            <p:cNvSpPr/>
            <p:nvPr/>
          </p:nvSpPr>
          <p:spPr>
            <a:xfrm>
              <a:off x="4331175" y="2631725"/>
              <a:ext cx="46550" cy="38625"/>
            </a:xfrm>
            <a:custGeom>
              <a:avLst/>
              <a:gdLst/>
              <a:ahLst/>
              <a:cxnLst/>
              <a:rect l="l" t="t" r="r" b="b"/>
              <a:pathLst>
                <a:path w="1862" h="1545" extrusionOk="0">
                  <a:moveTo>
                    <a:pt x="1002" y="0"/>
                  </a:moveTo>
                  <a:cubicBezTo>
                    <a:pt x="959" y="0"/>
                    <a:pt x="915" y="4"/>
                    <a:pt x="870" y="12"/>
                  </a:cubicBezTo>
                  <a:cubicBezTo>
                    <a:pt x="191" y="131"/>
                    <a:pt x="1" y="1012"/>
                    <a:pt x="560" y="1405"/>
                  </a:cubicBezTo>
                  <a:cubicBezTo>
                    <a:pt x="702" y="1502"/>
                    <a:pt x="854" y="1545"/>
                    <a:pt x="1002" y="1545"/>
                  </a:cubicBezTo>
                  <a:cubicBezTo>
                    <a:pt x="1454" y="1545"/>
                    <a:pt x="1862" y="1142"/>
                    <a:pt x="1763" y="631"/>
                  </a:cubicBezTo>
                  <a:cubicBezTo>
                    <a:pt x="1689" y="258"/>
                    <a:pt x="1367" y="0"/>
                    <a:pt x="100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141" name="Google Shape;8141;p76"/>
            <p:cNvSpPr/>
            <p:nvPr/>
          </p:nvSpPr>
          <p:spPr>
            <a:xfrm>
              <a:off x="4383600" y="2620175"/>
              <a:ext cx="96200" cy="33850"/>
            </a:xfrm>
            <a:custGeom>
              <a:avLst/>
              <a:gdLst/>
              <a:ahLst/>
              <a:cxnLst/>
              <a:rect l="l" t="t" r="r" b="b"/>
              <a:pathLst>
                <a:path w="3848" h="1354" extrusionOk="0">
                  <a:moveTo>
                    <a:pt x="3238" y="0"/>
                  </a:moveTo>
                  <a:cubicBezTo>
                    <a:pt x="3207" y="0"/>
                    <a:pt x="3176" y="3"/>
                    <a:pt x="3143" y="9"/>
                  </a:cubicBezTo>
                  <a:lnTo>
                    <a:pt x="3155" y="9"/>
                  </a:lnTo>
                  <a:lnTo>
                    <a:pt x="559" y="485"/>
                  </a:lnTo>
                  <a:cubicBezTo>
                    <a:pt x="1" y="564"/>
                    <a:pt x="102" y="1354"/>
                    <a:pt x="608" y="1354"/>
                  </a:cubicBezTo>
                  <a:cubicBezTo>
                    <a:pt x="641" y="1354"/>
                    <a:pt x="677" y="1350"/>
                    <a:pt x="714" y="1343"/>
                  </a:cubicBezTo>
                  <a:lnTo>
                    <a:pt x="3297" y="866"/>
                  </a:lnTo>
                  <a:cubicBezTo>
                    <a:pt x="3847" y="777"/>
                    <a:pt x="3731" y="0"/>
                    <a:pt x="3238"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142" name="Google Shape;8142;p76"/>
            <p:cNvSpPr/>
            <p:nvPr/>
          </p:nvSpPr>
          <p:spPr>
            <a:xfrm>
              <a:off x="4341000" y="2685525"/>
              <a:ext cx="46325" cy="38700"/>
            </a:xfrm>
            <a:custGeom>
              <a:avLst/>
              <a:gdLst/>
              <a:ahLst/>
              <a:cxnLst/>
              <a:rect l="l" t="t" r="r" b="b"/>
              <a:pathLst>
                <a:path w="1853" h="1548" extrusionOk="0">
                  <a:moveTo>
                    <a:pt x="1016" y="0"/>
                  </a:moveTo>
                  <a:cubicBezTo>
                    <a:pt x="968" y="0"/>
                    <a:pt x="919" y="5"/>
                    <a:pt x="870" y="15"/>
                  </a:cubicBezTo>
                  <a:cubicBezTo>
                    <a:pt x="191" y="122"/>
                    <a:pt x="1" y="1015"/>
                    <a:pt x="560" y="1408"/>
                  </a:cubicBezTo>
                  <a:cubicBezTo>
                    <a:pt x="701" y="1505"/>
                    <a:pt x="853" y="1548"/>
                    <a:pt x="1000" y="1548"/>
                  </a:cubicBezTo>
                  <a:cubicBezTo>
                    <a:pt x="1449" y="1548"/>
                    <a:pt x="1853" y="1145"/>
                    <a:pt x="1763" y="634"/>
                  </a:cubicBezTo>
                  <a:cubicBezTo>
                    <a:pt x="1700" y="266"/>
                    <a:pt x="1377" y="0"/>
                    <a:pt x="1016"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143" name="Google Shape;8143;p76"/>
            <p:cNvSpPr/>
            <p:nvPr/>
          </p:nvSpPr>
          <p:spPr>
            <a:xfrm>
              <a:off x="4394975" y="2673950"/>
              <a:ext cx="94000" cy="33725"/>
            </a:xfrm>
            <a:custGeom>
              <a:avLst/>
              <a:gdLst/>
              <a:ahLst/>
              <a:cxnLst/>
              <a:rect l="l" t="t" r="r" b="b"/>
              <a:pathLst>
                <a:path w="3760" h="1349" extrusionOk="0">
                  <a:moveTo>
                    <a:pt x="3129" y="0"/>
                  </a:moveTo>
                  <a:cubicBezTo>
                    <a:pt x="3117" y="0"/>
                    <a:pt x="3105" y="1"/>
                    <a:pt x="3092" y="1"/>
                  </a:cubicBezTo>
                  <a:lnTo>
                    <a:pt x="497" y="478"/>
                  </a:lnTo>
                  <a:cubicBezTo>
                    <a:pt x="0" y="628"/>
                    <a:pt x="120" y="1349"/>
                    <a:pt x="605" y="1349"/>
                  </a:cubicBezTo>
                  <a:cubicBezTo>
                    <a:pt x="620" y="1349"/>
                    <a:pt x="636" y="1348"/>
                    <a:pt x="652" y="1347"/>
                  </a:cubicBezTo>
                  <a:lnTo>
                    <a:pt x="3247" y="882"/>
                  </a:lnTo>
                  <a:cubicBezTo>
                    <a:pt x="3759" y="731"/>
                    <a:pt x="3634" y="0"/>
                    <a:pt x="3129"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144" name="Google Shape;8144;p76"/>
            <p:cNvSpPr/>
            <p:nvPr/>
          </p:nvSpPr>
          <p:spPr>
            <a:xfrm>
              <a:off x="4351425" y="2743050"/>
              <a:ext cx="46550" cy="38625"/>
            </a:xfrm>
            <a:custGeom>
              <a:avLst/>
              <a:gdLst/>
              <a:ahLst/>
              <a:cxnLst/>
              <a:rect l="l" t="t" r="r" b="b"/>
              <a:pathLst>
                <a:path w="1862" h="1545" extrusionOk="0">
                  <a:moveTo>
                    <a:pt x="1002" y="0"/>
                  </a:moveTo>
                  <a:cubicBezTo>
                    <a:pt x="959" y="0"/>
                    <a:pt x="914" y="4"/>
                    <a:pt x="870" y="11"/>
                  </a:cubicBezTo>
                  <a:cubicBezTo>
                    <a:pt x="191" y="131"/>
                    <a:pt x="0" y="1012"/>
                    <a:pt x="572" y="1404"/>
                  </a:cubicBezTo>
                  <a:cubicBezTo>
                    <a:pt x="710" y="1501"/>
                    <a:pt x="861" y="1545"/>
                    <a:pt x="1007" y="1545"/>
                  </a:cubicBezTo>
                  <a:cubicBezTo>
                    <a:pt x="1453" y="1545"/>
                    <a:pt x="1861" y="1142"/>
                    <a:pt x="1763" y="631"/>
                  </a:cubicBezTo>
                  <a:cubicBezTo>
                    <a:pt x="1699" y="258"/>
                    <a:pt x="1369" y="0"/>
                    <a:pt x="100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145" name="Google Shape;8145;p76"/>
            <p:cNvSpPr/>
            <p:nvPr/>
          </p:nvSpPr>
          <p:spPr>
            <a:xfrm>
              <a:off x="4404900" y="2731600"/>
              <a:ext cx="94800" cy="33850"/>
            </a:xfrm>
            <a:custGeom>
              <a:avLst/>
              <a:gdLst/>
              <a:ahLst/>
              <a:cxnLst/>
              <a:rect l="l" t="t" r="r" b="b"/>
              <a:pathLst>
                <a:path w="3792" h="1354" extrusionOk="0">
                  <a:moveTo>
                    <a:pt x="3181" y="1"/>
                  </a:moveTo>
                  <a:cubicBezTo>
                    <a:pt x="3159" y="1"/>
                    <a:pt x="3136" y="2"/>
                    <a:pt x="3112" y="5"/>
                  </a:cubicBezTo>
                  <a:lnTo>
                    <a:pt x="517" y="469"/>
                  </a:lnTo>
                  <a:cubicBezTo>
                    <a:pt x="0" y="607"/>
                    <a:pt x="114" y="1354"/>
                    <a:pt x="625" y="1354"/>
                  </a:cubicBezTo>
                  <a:cubicBezTo>
                    <a:pt x="644" y="1354"/>
                    <a:pt x="663" y="1353"/>
                    <a:pt x="683" y="1351"/>
                  </a:cubicBezTo>
                  <a:lnTo>
                    <a:pt x="3267" y="874"/>
                  </a:lnTo>
                  <a:cubicBezTo>
                    <a:pt x="3792" y="749"/>
                    <a:pt x="3683" y="1"/>
                    <a:pt x="3181"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146" name="Google Shape;8146;p76"/>
            <p:cNvSpPr/>
            <p:nvPr/>
          </p:nvSpPr>
          <p:spPr>
            <a:xfrm>
              <a:off x="4306775" y="2982050"/>
              <a:ext cx="194400" cy="174250"/>
            </a:xfrm>
            <a:custGeom>
              <a:avLst/>
              <a:gdLst/>
              <a:ahLst/>
              <a:cxnLst/>
              <a:rect l="l" t="t" r="r" b="b"/>
              <a:pathLst>
                <a:path w="7776" h="6970" extrusionOk="0">
                  <a:moveTo>
                    <a:pt x="3946" y="1"/>
                  </a:moveTo>
                  <a:cubicBezTo>
                    <a:pt x="2909" y="1"/>
                    <a:pt x="1889" y="472"/>
                    <a:pt x="1227" y="1358"/>
                  </a:cubicBezTo>
                  <a:lnTo>
                    <a:pt x="6966" y="4977"/>
                  </a:lnTo>
                  <a:cubicBezTo>
                    <a:pt x="7775" y="3405"/>
                    <a:pt x="7251" y="1477"/>
                    <a:pt x="5763" y="524"/>
                  </a:cubicBezTo>
                  <a:cubicBezTo>
                    <a:pt x="5200" y="171"/>
                    <a:pt x="4570" y="1"/>
                    <a:pt x="3946" y="1"/>
                  </a:cubicBezTo>
                  <a:close/>
                  <a:moveTo>
                    <a:pt x="822" y="2001"/>
                  </a:moveTo>
                  <a:lnTo>
                    <a:pt x="822" y="2001"/>
                  </a:lnTo>
                  <a:cubicBezTo>
                    <a:pt x="1" y="3572"/>
                    <a:pt x="524" y="5501"/>
                    <a:pt x="2025" y="6442"/>
                  </a:cubicBezTo>
                  <a:cubicBezTo>
                    <a:pt x="2588" y="6797"/>
                    <a:pt x="3219" y="6969"/>
                    <a:pt x="3844" y="6969"/>
                  </a:cubicBezTo>
                  <a:cubicBezTo>
                    <a:pt x="4872" y="6969"/>
                    <a:pt x="5883" y="6505"/>
                    <a:pt x="6549" y="5632"/>
                  </a:cubicBezTo>
                  <a:lnTo>
                    <a:pt x="822" y="200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147" name="Google Shape;8147;p76"/>
            <p:cNvSpPr/>
            <p:nvPr/>
          </p:nvSpPr>
          <p:spPr>
            <a:xfrm>
              <a:off x="4670500" y="2609075"/>
              <a:ext cx="152150" cy="140725"/>
            </a:xfrm>
            <a:custGeom>
              <a:avLst/>
              <a:gdLst/>
              <a:ahLst/>
              <a:cxnLst/>
              <a:rect l="l" t="t" r="r" b="b"/>
              <a:pathLst>
                <a:path w="6086" h="5629" extrusionOk="0">
                  <a:moveTo>
                    <a:pt x="3609" y="1"/>
                  </a:moveTo>
                  <a:lnTo>
                    <a:pt x="1215" y="1620"/>
                  </a:lnTo>
                  <a:cubicBezTo>
                    <a:pt x="251" y="2275"/>
                    <a:pt x="1" y="3585"/>
                    <a:pt x="656" y="4549"/>
                  </a:cubicBezTo>
                  <a:lnTo>
                    <a:pt x="763" y="4716"/>
                  </a:lnTo>
                  <a:cubicBezTo>
                    <a:pt x="1170" y="5308"/>
                    <a:pt x="1831" y="5629"/>
                    <a:pt x="2505" y="5629"/>
                  </a:cubicBezTo>
                  <a:cubicBezTo>
                    <a:pt x="2914" y="5629"/>
                    <a:pt x="3328" y="5511"/>
                    <a:pt x="3692" y="5263"/>
                  </a:cubicBezTo>
                  <a:lnTo>
                    <a:pt x="6085" y="3644"/>
                  </a:lnTo>
                  <a:lnTo>
                    <a:pt x="3609" y="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148" name="Google Shape;8148;p76"/>
            <p:cNvSpPr/>
            <p:nvPr/>
          </p:nvSpPr>
          <p:spPr>
            <a:xfrm>
              <a:off x="4773200" y="2550550"/>
              <a:ext cx="152125" cy="141000"/>
            </a:xfrm>
            <a:custGeom>
              <a:avLst/>
              <a:gdLst/>
              <a:ahLst/>
              <a:cxnLst/>
              <a:rect l="l" t="t" r="r" b="b"/>
              <a:pathLst>
                <a:path w="6085" h="5640" extrusionOk="0">
                  <a:moveTo>
                    <a:pt x="3580" y="0"/>
                  </a:moveTo>
                  <a:cubicBezTo>
                    <a:pt x="3174" y="0"/>
                    <a:pt x="2765" y="119"/>
                    <a:pt x="2406" y="365"/>
                  </a:cubicBezTo>
                  <a:lnTo>
                    <a:pt x="1" y="1996"/>
                  </a:lnTo>
                  <a:lnTo>
                    <a:pt x="2477" y="5640"/>
                  </a:lnTo>
                  <a:lnTo>
                    <a:pt x="4870" y="4009"/>
                  </a:lnTo>
                  <a:cubicBezTo>
                    <a:pt x="5835" y="3354"/>
                    <a:pt x="6085" y="2044"/>
                    <a:pt x="5430" y="1080"/>
                  </a:cubicBezTo>
                  <a:lnTo>
                    <a:pt x="5323" y="925"/>
                  </a:lnTo>
                  <a:cubicBezTo>
                    <a:pt x="4915" y="324"/>
                    <a:pt x="4252" y="0"/>
                    <a:pt x="3580"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149" name="Google Shape;8149;p76"/>
            <p:cNvSpPr/>
            <p:nvPr/>
          </p:nvSpPr>
          <p:spPr>
            <a:xfrm>
              <a:off x="4625875" y="2899825"/>
              <a:ext cx="268200" cy="266925"/>
            </a:xfrm>
            <a:custGeom>
              <a:avLst/>
              <a:gdLst/>
              <a:ahLst/>
              <a:cxnLst/>
              <a:rect l="l" t="t" r="r" b="b"/>
              <a:pathLst>
                <a:path w="10728" h="10677" extrusionOk="0">
                  <a:moveTo>
                    <a:pt x="5026" y="1"/>
                  </a:moveTo>
                  <a:cubicBezTo>
                    <a:pt x="4832" y="1"/>
                    <a:pt x="4677" y="137"/>
                    <a:pt x="4643" y="325"/>
                  </a:cubicBezTo>
                  <a:lnTo>
                    <a:pt x="4191" y="3813"/>
                  </a:lnTo>
                  <a:lnTo>
                    <a:pt x="714" y="3349"/>
                  </a:lnTo>
                  <a:cubicBezTo>
                    <a:pt x="699" y="3347"/>
                    <a:pt x="683" y="3346"/>
                    <a:pt x="668" y="3346"/>
                  </a:cubicBezTo>
                  <a:cubicBezTo>
                    <a:pt x="475" y="3346"/>
                    <a:pt x="319" y="3483"/>
                    <a:pt x="286" y="3670"/>
                  </a:cubicBezTo>
                  <a:lnTo>
                    <a:pt x="36" y="5647"/>
                  </a:lnTo>
                  <a:cubicBezTo>
                    <a:pt x="0" y="5849"/>
                    <a:pt x="143" y="6028"/>
                    <a:pt x="357" y="6063"/>
                  </a:cubicBezTo>
                  <a:lnTo>
                    <a:pt x="3834" y="6516"/>
                  </a:lnTo>
                  <a:lnTo>
                    <a:pt x="3370" y="10004"/>
                  </a:lnTo>
                  <a:cubicBezTo>
                    <a:pt x="3346" y="10207"/>
                    <a:pt x="3489" y="10385"/>
                    <a:pt x="3691" y="10421"/>
                  </a:cubicBezTo>
                  <a:lnTo>
                    <a:pt x="5667" y="10671"/>
                  </a:lnTo>
                  <a:cubicBezTo>
                    <a:pt x="5688" y="10675"/>
                    <a:pt x="5709" y="10677"/>
                    <a:pt x="5730" y="10677"/>
                  </a:cubicBezTo>
                  <a:cubicBezTo>
                    <a:pt x="5907" y="10677"/>
                    <a:pt x="6063" y="10543"/>
                    <a:pt x="6084" y="10362"/>
                  </a:cubicBezTo>
                  <a:lnTo>
                    <a:pt x="6548" y="6873"/>
                  </a:lnTo>
                  <a:lnTo>
                    <a:pt x="10025" y="7337"/>
                  </a:lnTo>
                  <a:cubicBezTo>
                    <a:pt x="10040" y="7339"/>
                    <a:pt x="10055" y="7340"/>
                    <a:pt x="10069" y="7340"/>
                  </a:cubicBezTo>
                  <a:cubicBezTo>
                    <a:pt x="10254" y="7340"/>
                    <a:pt x="10420" y="7204"/>
                    <a:pt x="10442" y="7016"/>
                  </a:cubicBezTo>
                  <a:lnTo>
                    <a:pt x="10704" y="5039"/>
                  </a:lnTo>
                  <a:cubicBezTo>
                    <a:pt x="10728" y="4837"/>
                    <a:pt x="10585" y="4647"/>
                    <a:pt x="10382" y="4623"/>
                  </a:cubicBezTo>
                  <a:lnTo>
                    <a:pt x="6906" y="4170"/>
                  </a:lnTo>
                  <a:lnTo>
                    <a:pt x="7358" y="682"/>
                  </a:lnTo>
                  <a:cubicBezTo>
                    <a:pt x="7394" y="479"/>
                    <a:pt x="7239" y="289"/>
                    <a:pt x="7037" y="265"/>
                  </a:cubicBezTo>
                  <a:lnTo>
                    <a:pt x="5072" y="3"/>
                  </a:lnTo>
                  <a:cubicBezTo>
                    <a:pt x="5056" y="1"/>
                    <a:pt x="5041" y="1"/>
                    <a:pt x="5026"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150" name="Google Shape;8150;p76"/>
            <p:cNvSpPr/>
            <p:nvPr/>
          </p:nvSpPr>
          <p:spPr>
            <a:xfrm>
              <a:off x="4282975" y="3303975"/>
              <a:ext cx="271175" cy="338325"/>
            </a:xfrm>
            <a:custGeom>
              <a:avLst/>
              <a:gdLst/>
              <a:ahLst/>
              <a:cxnLst/>
              <a:rect l="l" t="t" r="r" b="b"/>
              <a:pathLst>
                <a:path w="10847" h="13533" extrusionOk="0">
                  <a:moveTo>
                    <a:pt x="4151" y="435"/>
                  </a:moveTo>
                  <a:cubicBezTo>
                    <a:pt x="4440" y="435"/>
                    <a:pt x="4723" y="608"/>
                    <a:pt x="4774" y="994"/>
                  </a:cubicBezTo>
                  <a:cubicBezTo>
                    <a:pt x="4810" y="1196"/>
                    <a:pt x="4751" y="1387"/>
                    <a:pt x="4632" y="1542"/>
                  </a:cubicBezTo>
                  <a:lnTo>
                    <a:pt x="3834" y="1685"/>
                  </a:lnTo>
                  <a:cubicBezTo>
                    <a:pt x="3667" y="1589"/>
                    <a:pt x="3548" y="1423"/>
                    <a:pt x="3512" y="1232"/>
                  </a:cubicBezTo>
                  <a:lnTo>
                    <a:pt x="3500" y="1232"/>
                  </a:lnTo>
                  <a:cubicBezTo>
                    <a:pt x="3386" y="732"/>
                    <a:pt x="3773" y="435"/>
                    <a:pt x="4151" y="435"/>
                  </a:cubicBezTo>
                  <a:close/>
                  <a:moveTo>
                    <a:pt x="7872" y="2745"/>
                  </a:moveTo>
                  <a:cubicBezTo>
                    <a:pt x="8127" y="2745"/>
                    <a:pt x="8352" y="2924"/>
                    <a:pt x="8394" y="3185"/>
                  </a:cubicBezTo>
                  <a:lnTo>
                    <a:pt x="9787" y="10769"/>
                  </a:lnTo>
                  <a:cubicBezTo>
                    <a:pt x="9835" y="11067"/>
                    <a:pt x="9644" y="11341"/>
                    <a:pt x="9346" y="11400"/>
                  </a:cubicBezTo>
                  <a:lnTo>
                    <a:pt x="3084" y="12543"/>
                  </a:lnTo>
                  <a:cubicBezTo>
                    <a:pt x="3047" y="12550"/>
                    <a:pt x="3011" y="12553"/>
                    <a:pt x="2976" y="12553"/>
                  </a:cubicBezTo>
                  <a:cubicBezTo>
                    <a:pt x="2710" y="12553"/>
                    <a:pt x="2483" y="12364"/>
                    <a:pt x="2441" y="12091"/>
                  </a:cubicBezTo>
                  <a:lnTo>
                    <a:pt x="1060" y="4530"/>
                  </a:lnTo>
                  <a:cubicBezTo>
                    <a:pt x="1012" y="4233"/>
                    <a:pt x="1203" y="3947"/>
                    <a:pt x="1512" y="3887"/>
                  </a:cubicBezTo>
                  <a:lnTo>
                    <a:pt x="2250" y="3756"/>
                  </a:lnTo>
                  <a:cubicBezTo>
                    <a:pt x="2292" y="3965"/>
                    <a:pt x="2472" y="4110"/>
                    <a:pt x="2676" y="4110"/>
                  </a:cubicBezTo>
                  <a:cubicBezTo>
                    <a:pt x="2704" y="4110"/>
                    <a:pt x="2733" y="4107"/>
                    <a:pt x="2762" y="4102"/>
                  </a:cubicBezTo>
                  <a:lnTo>
                    <a:pt x="6668" y="3399"/>
                  </a:lnTo>
                  <a:cubicBezTo>
                    <a:pt x="6906" y="3351"/>
                    <a:pt x="7060" y="3125"/>
                    <a:pt x="7025" y="2887"/>
                  </a:cubicBezTo>
                  <a:lnTo>
                    <a:pt x="7763" y="2756"/>
                  </a:lnTo>
                  <a:cubicBezTo>
                    <a:pt x="7800" y="2749"/>
                    <a:pt x="7836" y="2745"/>
                    <a:pt x="7872" y="2745"/>
                  </a:cubicBezTo>
                  <a:close/>
                  <a:moveTo>
                    <a:pt x="4133" y="1"/>
                  </a:moveTo>
                  <a:cubicBezTo>
                    <a:pt x="4070" y="1"/>
                    <a:pt x="4005" y="6"/>
                    <a:pt x="3941" y="18"/>
                  </a:cubicBezTo>
                  <a:cubicBezTo>
                    <a:pt x="3346" y="125"/>
                    <a:pt x="2953" y="708"/>
                    <a:pt x="3072" y="1304"/>
                  </a:cubicBezTo>
                  <a:cubicBezTo>
                    <a:pt x="3108" y="1482"/>
                    <a:pt x="3179" y="1649"/>
                    <a:pt x="3286" y="1780"/>
                  </a:cubicBezTo>
                  <a:lnTo>
                    <a:pt x="2512" y="1935"/>
                  </a:lnTo>
                  <a:cubicBezTo>
                    <a:pt x="2191" y="1994"/>
                    <a:pt x="1988" y="2304"/>
                    <a:pt x="2036" y="2613"/>
                  </a:cubicBezTo>
                  <a:lnTo>
                    <a:pt x="2096" y="2899"/>
                  </a:lnTo>
                  <a:lnTo>
                    <a:pt x="798" y="3125"/>
                  </a:lnTo>
                  <a:cubicBezTo>
                    <a:pt x="322" y="3220"/>
                    <a:pt x="0" y="3685"/>
                    <a:pt x="83" y="4173"/>
                  </a:cubicBezTo>
                  <a:lnTo>
                    <a:pt x="1667" y="12793"/>
                  </a:lnTo>
                  <a:cubicBezTo>
                    <a:pt x="1741" y="13229"/>
                    <a:pt x="2120" y="13533"/>
                    <a:pt x="2548" y="13533"/>
                  </a:cubicBezTo>
                  <a:cubicBezTo>
                    <a:pt x="2599" y="13533"/>
                    <a:pt x="2651" y="13528"/>
                    <a:pt x="2703" y="13519"/>
                  </a:cubicBezTo>
                  <a:lnTo>
                    <a:pt x="10049" y="12174"/>
                  </a:lnTo>
                  <a:cubicBezTo>
                    <a:pt x="10525" y="12079"/>
                    <a:pt x="10847" y="11614"/>
                    <a:pt x="10763" y="11138"/>
                  </a:cubicBezTo>
                  <a:lnTo>
                    <a:pt x="9192" y="2506"/>
                  </a:lnTo>
                  <a:cubicBezTo>
                    <a:pt x="9107" y="2070"/>
                    <a:pt x="8727" y="1767"/>
                    <a:pt x="8298" y="1767"/>
                  </a:cubicBezTo>
                  <a:cubicBezTo>
                    <a:pt x="8247" y="1767"/>
                    <a:pt x="8196" y="1771"/>
                    <a:pt x="8144" y="1780"/>
                  </a:cubicBezTo>
                  <a:lnTo>
                    <a:pt x="6858" y="2018"/>
                  </a:lnTo>
                  <a:lnTo>
                    <a:pt x="6810" y="1744"/>
                  </a:lnTo>
                  <a:cubicBezTo>
                    <a:pt x="6758" y="1459"/>
                    <a:pt x="6508" y="1258"/>
                    <a:pt x="6228" y="1258"/>
                  </a:cubicBezTo>
                  <a:cubicBezTo>
                    <a:pt x="6192" y="1258"/>
                    <a:pt x="6156" y="1261"/>
                    <a:pt x="6120" y="1268"/>
                  </a:cubicBezTo>
                  <a:lnTo>
                    <a:pt x="5179" y="1435"/>
                  </a:lnTo>
                  <a:cubicBezTo>
                    <a:pt x="5227" y="1268"/>
                    <a:pt x="5239" y="1089"/>
                    <a:pt x="5215" y="923"/>
                  </a:cubicBezTo>
                  <a:cubicBezTo>
                    <a:pt x="5119" y="381"/>
                    <a:pt x="4655" y="1"/>
                    <a:pt x="413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151" name="Google Shape;8151;p76"/>
            <p:cNvSpPr/>
            <p:nvPr/>
          </p:nvSpPr>
          <p:spPr>
            <a:xfrm>
              <a:off x="4331175" y="3425875"/>
              <a:ext cx="46550" cy="38625"/>
            </a:xfrm>
            <a:custGeom>
              <a:avLst/>
              <a:gdLst/>
              <a:ahLst/>
              <a:cxnLst/>
              <a:rect l="l" t="t" r="r" b="b"/>
              <a:pathLst>
                <a:path w="1862" h="1545" extrusionOk="0">
                  <a:moveTo>
                    <a:pt x="1002" y="0"/>
                  </a:moveTo>
                  <a:cubicBezTo>
                    <a:pt x="959" y="0"/>
                    <a:pt x="915" y="4"/>
                    <a:pt x="870" y="11"/>
                  </a:cubicBezTo>
                  <a:cubicBezTo>
                    <a:pt x="191" y="130"/>
                    <a:pt x="1" y="1011"/>
                    <a:pt x="560" y="1404"/>
                  </a:cubicBezTo>
                  <a:cubicBezTo>
                    <a:pt x="702" y="1501"/>
                    <a:pt x="854" y="1545"/>
                    <a:pt x="1002" y="1545"/>
                  </a:cubicBezTo>
                  <a:cubicBezTo>
                    <a:pt x="1454" y="1545"/>
                    <a:pt x="1862" y="1142"/>
                    <a:pt x="1763" y="630"/>
                  </a:cubicBezTo>
                  <a:cubicBezTo>
                    <a:pt x="1689" y="258"/>
                    <a:pt x="1367" y="0"/>
                    <a:pt x="100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152" name="Google Shape;8152;p76"/>
            <p:cNvSpPr/>
            <p:nvPr/>
          </p:nvSpPr>
          <p:spPr>
            <a:xfrm>
              <a:off x="4383250" y="3414225"/>
              <a:ext cx="96950" cy="34100"/>
            </a:xfrm>
            <a:custGeom>
              <a:avLst/>
              <a:gdLst/>
              <a:ahLst/>
              <a:cxnLst/>
              <a:rect l="l" t="t" r="r" b="b"/>
              <a:pathLst>
                <a:path w="3878" h="1364" extrusionOk="0">
                  <a:moveTo>
                    <a:pt x="3271" y="0"/>
                  </a:moveTo>
                  <a:cubicBezTo>
                    <a:pt x="3235" y="0"/>
                    <a:pt x="3197" y="4"/>
                    <a:pt x="3157" y="13"/>
                  </a:cubicBezTo>
                  <a:lnTo>
                    <a:pt x="3169" y="13"/>
                  </a:lnTo>
                  <a:lnTo>
                    <a:pt x="573" y="489"/>
                  </a:lnTo>
                  <a:cubicBezTo>
                    <a:pt x="1" y="555"/>
                    <a:pt x="100" y="1364"/>
                    <a:pt x="597" y="1364"/>
                  </a:cubicBezTo>
                  <a:cubicBezTo>
                    <a:pt x="638" y="1364"/>
                    <a:pt x="682" y="1358"/>
                    <a:pt x="728" y="1347"/>
                  </a:cubicBezTo>
                  <a:lnTo>
                    <a:pt x="3311" y="870"/>
                  </a:lnTo>
                  <a:cubicBezTo>
                    <a:pt x="3878" y="793"/>
                    <a:pt x="3771" y="0"/>
                    <a:pt x="3271"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153" name="Google Shape;8153;p76"/>
            <p:cNvSpPr/>
            <p:nvPr/>
          </p:nvSpPr>
          <p:spPr>
            <a:xfrm>
              <a:off x="4341000" y="3479650"/>
              <a:ext cx="46325" cy="38725"/>
            </a:xfrm>
            <a:custGeom>
              <a:avLst/>
              <a:gdLst/>
              <a:ahLst/>
              <a:cxnLst/>
              <a:rect l="l" t="t" r="r" b="b"/>
              <a:pathLst>
                <a:path w="1853" h="1549" extrusionOk="0">
                  <a:moveTo>
                    <a:pt x="1016" y="1"/>
                  </a:moveTo>
                  <a:cubicBezTo>
                    <a:pt x="968" y="1"/>
                    <a:pt x="919" y="6"/>
                    <a:pt x="870" y="15"/>
                  </a:cubicBezTo>
                  <a:cubicBezTo>
                    <a:pt x="191" y="134"/>
                    <a:pt x="1" y="1015"/>
                    <a:pt x="560" y="1408"/>
                  </a:cubicBezTo>
                  <a:cubicBezTo>
                    <a:pt x="701" y="1505"/>
                    <a:pt x="853" y="1549"/>
                    <a:pt x="1000" y="1549"/>
                  </a:cubicBezTo>
                  <a:cubicBezTo>
                    <a:pt x="1449" y="1549"/>
                    <a:pt x="1853" y="1146"/>
                    <a:pt x="1763" y="635"/>
                  </a:cubicBezTo>
                  <a:cubicBezTo>
                    <a:pt x="1700" y="267"/>
                    <a:pt x="1377" y="1"/>
                    <a:pt x="1016"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154" name="Google Shape;8154;p76"/>
            <p:cNvSpPr/>
            <p:nvPr/>
          </p:nvSpPr>
          <p:spPr>
            <a:xfrm>
              <a:off x="4394875" y="3468350"/>
              <a:ext cx="94000" cy="33750"/>
            </a:xfrm>
            <a:custGeom>
              <a:avLst/>
              <a:gdLst/>
              <a:ahLst/>
              <a:cxnLst/>
              <a:rect l="l" t="t" r="r" b="b"/>
              <a:pathLst>
                <a:path w="3760" h="1350" extrusionOk="0">
                  <a:moveTo>
                    <a:pt x="3144" y="1"/>
                  </a:moveTo>
                  <a:cubicBezTo>
                    <a:pt x="3128" y="1"/>
                    <a:pt x="3113" y="2"/>
                    <a:pt x="3096" y="3"/>
                  </a:cubicBezTo>
                  <a:lnTo>
                    <a:pt x="501" y="467"/>
                  </a:lnTo>
                  <a:cubicBezTo>
                    <a:pt x="1" y="619"/>
                    <a:pt x="126" y="1350"/>
                    <a:pt x="620" y="1350"/>
                  </a:cubicBezTo>
                  <a:cubicBezTo>
                    <a:pt x="632" y="1350"/>
                    <a:pt x="644" y="1349"/>
                    <a:pt x="656" y="1348"/>
                  </a:cubicBezTo>
                  <a:lnTo>
                    <a:pt x="3251" y="872"/>
                  </a:lnTo>
                  <a:cubicBezTo>
                    <a:pt x="3759" y="722"/>
                    <a:pt x="3640" y="1"/>
                    <a:pt x="314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155" name="Google Shape;8155;p76"/>
            <p:cNvSpPr/>
            <p:nvPr/>
          </p:nvSpPr>
          <p:spPr>
            <a:xfrm>
              <a:off x="4351425" y="3537175"/>
              <a:ext cx="46550" cy="38650"/>
            </a:xfrm>
            <a:custGeom>
              <a:avLst/>
              <a:gdLst/>
              <a:ahLst/>
              <a:cxnLst/>
              <a:rect l="l" t="t" r="r" b="b"/>
              <a:pathLst>
                <a:path w="1862" h="1546" extrusionOk="0">
                  <a:moveTo>
                    <a:pt x="1002" y="1"/>
                  </a:moveTo>
                  <a:cubicBezTo>
                    <a:pt x="958" y="1"/>
                    <a:pt x="914" y="5"/>
                    <a:pt x="870" y="12"/>
                  </a:cubicBezTo>
                  <a:cubicBezTo>
                    <a:pt x="191" y="131"/>
                    <a:pt x="0" y="1012"/>
                    <a:pt x="560" y="1405"/>
                  </a:cubicBezTo>
                  <a:cubicBezTo>
                    <a:pt x="701" y="1502"/>
                    <a:pt x="854" y="1546"/>
                    <a:pt x="1003" y="1546"/>
                  </a:cubicBezTo>
                  <a:cubicBezTo>
                    <a:pt x="1454" y="1546"/>
                    <a:pt x="1861" y="1145"/>
                    <a:pt x="1763" y="643"/>
                  </a:cubicBezTo>
                  <a:cubicBezTo>
                    <a:pt x="1699" y="260"/>
                    <a:pt x="1369"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156" name="Google Shape;8156;p76"/>
            <p:cNvSpPr/>
            <p:nvPr/>
          </p:nvSpPr>
          <p:spPr>
            <a:xfrm>
              <a:off x="4405100" y="3525800"/>
              <a:ext cx="94475" cy="33775"/>
            </a:xfrm>
            <a:custGeom>
              <a:avLst/>
              <a:gdLst/>
              <a:ahLst/>
              <a:cxnLst/>
              <a:rect l="l" t="t" r="r" b="b"/>
              <a:pathLst>
                <a:path w="3779" h="1351" extrusionOk="0">
                  <a:moveTo>
                    <a:pt x="3152" y="1"/>
                  </a:moveTo>
                  <a:cubicBezTo>
                    <a:pt x="3136" y="1"/>
                    <a:pt x="3120" y="2"/>
                    <a:pt x="3104" y="3"/>
                  </a:cubicBezTo>
                  <a:lnTo>
                    <a:pt x="509" y="479"/>
                  </a:lnTo>
                  <a:cubicBezTo>
                    <a:pt x="0" y="618"/>
                    <a:pt x="120" y="1350"/>
                    <a:pt x="627" y="1350"/>
                  </a:cubicBezTo>
                  <a:cubicBezTo>
                    <a:pt x="643" y="1350"/>
                    <a:pt x="659" y="1350"/>
                    <a:pt x="675" y="1348"/>
                  </a:cubicBezTo>
                  <a:lnTo>
                    <a:pt x="3259" y="872"/>
                  </a:lnTo>
                  <a:cubicBezTo>
                    <a:pt x="3779" y="733"/>
                    <a:pt x="3660" y="1"/>
                    <a:pt x="315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157" name="Google Shape;8157;p76"/>
            <p:cNvSpPr/>
            <p:nvPr/>
          </p:nvSpPr>
          <p:spPr>
            <a:xfrm>
              <a:off x="4306775" y="3776850"/>
              <a:ext cx="193200" cy="173725"/>
            </a:xfrm>
            <a:custGeom>
              <a:avLst/>
              <a:gdLst/>
              <a:ahLst/>
              <a:cxnLst/>
              <a:rect l="l" t="t" r="r" b="b"/>
              <a:pathLst>
                <a:path w="7728" h="6949" extrusionOk="0">
                  <a:moveTo>
                    <a:pt x="3944" y="0"/>
                  </a:moveTo>
                  <a:cubicBezTo>
                    <a:pt x="2914" y="0"/>
                    <a:pt x="1900" y="466"/>
                    <a:pt x="1227" y="1331"/>
                  </a:cubicBezTo>
                  <a:lnTo>
                    <a:pt x="6966" y="4963"/>
                  </a:lnTo>
                  <a:cubicBezTo>
                    <a:pt x="7728" y="3391"/>
                    <a:pt x="7251" y="1474"/>
                    <a:pt x="5775" y="534"/>
                  </a:cubicBezTo>
                  <a:cubicBezTo>
                    <a:pt x="5207" y="173"/>
                    <a:pt x="4572" y="0"/>
                    <a:pt x="3944" y="0"/>
                  </a:cubicBezTo>
                  <a:close/>
                  <a:moveTo>
                    <a:pt x="822" y="1974"/>
                  </a:moveTo>
                  <a:lnTo>
                    <a:pt x="822" y="1974"/>
                  </a:lnTo>
                  <a:cubicBezTo>
                    <a:pt x="1" y="3546"/>
                    <a:pt x="524" y="5475"/>
                    <a:pt x="2025" y="6415"/>
                  </a:cubicBezTo>
                  <a:cubicBezTo>
                    <a:pt x="2587" y="6775"/>
                    <a:pt x="3218" y="6948"/>
                    <a:pt x="3842" y="6948"/>
                  </a:cubicBezTo>
                  <a:cubicBezTo>
                    <a:pt x="4870" y="6948"/>
                    <a:pt x="5882" y="6480"/>
                    <a:pt x="6549" y="5606"/>
                  </a:cubicBezTo>
                  <a:lnTo>
                    <a:pt x="822" y="1974"/>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158" name="Google Shape;8158;p76"/>
            <p:cNvSpPr/>
            <p:nvPr/>
          </p:nvSpPr>
          <p:spPr>
            <a:xfrm>
              <a:off x="4670500" y="3403225"/>
              <a:ext cx="152150" cy="140800"/>
            </a:xfrm>
            <a:custGeom>
              <a:avLst/>
              <a:gdLst/>
              <a:ahLst/>
              <a:cxnLst/>
              <a:rect l="l" t="t" r="r" b="b"/>
              <a:pathLst>
                <a:path w="6086" h="5632" extrusionOk="0">
                  <a:moveTo>
                    <a:pt x="3609" y="1"/>
                  </a:moveTo>
                  <a:lnTo>
                    <a:pt x="1215" y="1632"/>
                  </a:lnTo>
                  <a:cubicBezTo>
                    <a:pt x="251" y="2275"/>
                    <a:pt x="1" y="3584"/>
                    <a:pt x="656" y="4549"/>
                  </a:cubicBezTo>
                  <a:lnTo>
                    <a:pt x="763" y="4715"/>
                  </a:lnTo>
                  <a:cubicBezTo>
                    <a:pt x="1172" y="5311"/>
                    <a:pt x="1837" y="5632"/>
                    <a:pt x="2514" y="5632"/>
                  </a:cubicBezTo>
                  <a:cubicBezTo>
                    <a:pt x="2920" y="5632"/>
                    <a:pt x="3330" y="5516"/>
                    <a:pt x="3692" y="5275"/>
                  </a:cubicBezTo>
                  <a:lnTo>
                    <a:pt x="6085" y="3644"/>
                  </a:lnTo>
                  <a:lnTo>
                    <a:pt x="3609" y="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159" name="Google Shape;8159;p76"/>
            <p:cNvSpPr/>
            <p:nvPr/>
          </p:nvSpPr>
          <p:spPr>
            <a:xfrm>
              <a:off x="4773200" y="3344700"/>
              <a:ext cx="152125" cy="141000"/>
            </a:xfrm>
            <a:custGeom>
              <a:avLst/>
              <a:gdLst/>
              <a:ahLst/>
              <a:cxnLst/>
              <a:rect l="l" t="t" r="r" b="b"/>
              <a:pathLst>
                <a:path w="6085" h="5640" extrusionOk="0">
                  <a:moveTo>
                    <a:pt x="3580" y="0"/>
                  </a:moveTo>
                  <a:cubicBezTo>
                    <a:pt x="3174" y="0"/>
                    <a:pt x="2765" y="118"/>
                    <a:pt x="2406" y="365"/>
                  </a:cubicBezTo>
                  <a:lnTo>
                    <a:pt x="1" y="1996"/>
                  </a:lnTo>
                  <a:lnTo>
                    <a:pt x="2477" y="5640"/>
                  </a:lnTo>
                  <a:lnTo>
                    <a:pt x="4870" y="4008"/>
                  </a:lnTo>
                  <a:cubicBezTo>
                    <a:pt x="5835" y="3354"/>
                    <a:pt x="6085" y="2044"/>
                    <a:pt x="5430" y="1091"/>
                  </a:cubicBezTo>
                  <a:lnTo>
                    <a:pt x="5323" y="925"/>
                  </a:lnTo>
                  <a:cubicBezTo>
                    <a:pt x="4915" y="324"/>
                    <a:pt x="4252" y="0"/>
                    <a:pt x="3580"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160" name="Google Shape;8160;p76"/>
            <p:cNvSpPr/>
            <p:nvPr/>
          </p:nvSpPr>
          <p:spPr>
            <a:xfrm>
              <a:off x="4625875" y="3694200"/>
              <a:ext cx="268200" cy="266925"/>
            </a:xfrm>
            <a:custGeom>
              <a:avLst/>
              <a:gdLst/>
              <a:ahLst/>
              <a:cxnLst/>
              <a:rect l="l" t="t" r="r" b="b"/>
              <a:pathLst>
                <a:path w="10728" h="10677" extrusionOk="0">
                  <a:moveTo>
                    <a:pt x="5010" y="0"/>
                  </a:moveTo>
                  <a:cubicBezTo>
                    <a:pt x="4832" y="0"/>
                    <a:pt x="4677" y="135"/>
                    <a:pt x="4655" y="327"/>
                  </a:cubicBezTo>
                  <a:lnTo>
                    <a:pt x="4191" y="3804"/>
                  </a:lnTo>
                  <a:lnTo>
                    <a:pt x="714" y="3340"/>
                  </a:lnTo>
                  <a:cubicBezTo>
                    <a:pt x="700" y="3338"/>
                    <a:pt x="685" y="3337"/>
                    <a:pt x="670" y="3337"/>
                  </a:cubicBezTo>
                  <a:cubicBezTo>
                    <a:pt x="485" y="3337"/>
                    <a:pt x="320" y="3473"/>
                    <a:pt x="298" y="3661"/>
                  </a:cubicBezTo>
                  <a:lnTo>
                    <a:pt x="36" y="5638"/>
                  </a:lnTo>
                  <a:cubicBezTo>
                    <a:pt x="0" y="5840"/>
                    <a:pt x="143" y="6030"/>
                    <a:pt x="357" y="6054"/>
                  </a:cubicBezTo>
                  <a:lnTo>
                    <a:pt x="3834" y="6519"/>
                  </a:lnTo>
                  <a:lnTo>
                    <a:pt x="3370" y="9995"/>
                  </a:lnTo>
                  <a:cubicBezTo>
                    <a:pt x="3346" y="10198"/>
                    <a:pt x="3489" y="10388"/>
                    <a:pt x="3691" y="10412"/>
                  </a:cubicBezTo>
                  <a:lnTo>
                    <a:pt x="5667" y="10674"/>
                  </a:lnTo>
                  <a:cubicBezTo>
                    <a:pt x="5682" y="10676"/>
                    <a:pt x="5697" y="10676"/>
                    <a:pt x="5712" y="10676"/>
                  </a:cubicBezTo>
                  <a:cubicBezTo>
                    <a:pt x="5897" y="10676"/>
                    <a:pt x="6062" y="10540"/>
                    <a:pt x="6084" y="10352"/>
                  </a:cubicBezTo>
                  <a:lnTo>
                    <a:pt x="6548" y="6876"/>
                  </a:lnTo>
                  <a:lnTo>
                    <a:pt x="10025" y="7328"/>
                  </a:lnTo>
                  <a:cubicBezTo>
                    <a:pt x="10046" y="7332"/>
                    <a:pt x="10067" y="7334"/>
                    <a:pt x="10087" y="7334"/>
                  </a:cubicBezTo>
                  <a:cubicBezTo>
                    <a:pt x="10265" y="7334"/>
                    <a:pt x="10420" y="7199"/>
                    <a:pt x="10442" y="7007"/>
                  </a:cubicBezTo>
                  <a:lnTo>
                    <a:pt x="10704" y="5042"/>
                  </a:lnTo>
                  <a:cubicBezTo>
                    <a:pt x="10728" y="4840"/>
                    <a:pt x="10585" y="4649"/>
                    <a:pt x="10382" y="4625"/>
                  </a:cubicBezTo>
                  <a:lnTo>
                    <a:pt x="6906" y="4161"/>
                  </a:lnTo>
                  <a:lnTo>
                    <a:pt x="7358" y="685"/>
                  </a:lnTo>
                  <a:cubicBezTo>
                    <a:pt x="7394" y="482"/>
                    <a:pt x="7239" y="292"/>
                    <a:pt x="7037" y="268"/>
                  </a:cubicBezTo>
                  <a:lnTo>
                    <a:pt x="5072" y="6"/>
                  </a:lnTo>
                  <a:cubicBezTo>
                    <a:pt x="5051" y="2"/>
                    <a:pt x="5030" y="0"/>
                    <a:pt x="5010"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161" name="Google Shape;8161;p76"/>
            <p:cNvSpPr/>
            <p:nvPr/>
          </p:nvSpPr>
          <p:spPr>
            <a:xfrm>
              <a:off x="4282975" y="4098125"/>
              <a:ext cx="271175" cy="338025"/>
            </a:xfrm>
            <a:custGeom>
              <a:avLst/>
              <a:gdLst/>
              <a:ahLst/>
              <a:cxnLst/>
              <a:rect l="l" t="t" r="r" b="b"/>
              <a:pathLst>
                <a:path w="10847" h="13521" extrusionOk="0">
                  <a:moveTo>
                    <a:pt x="4151" y="435"/>
                  </a:moveTo>
                  <a:cubicBezTo>
                    <a:pt x="4440" y="435"/>
                    <a:pt x="4723" y="608"/>
                    <a:pt x="4774" y="994"/>
                  </a:cubicBezTo>
                  <a:cubicBezTo>
                    <a:pt x="4810" y="1184"/>
                    <a:pt x="4751" y="1387"/>
                    <a:pt x="4632" y="1542"/>
                  </a:cubicBezTo>
                  <a:lnTo>
                    <a:pt x="3834" y="1684"/>
                  </a:lnTo>
                  <a:cubicBezTo>
                    <a:pt x="3667" y="1589"/>
                    <a:pt x="3548" y="1434"/>
                    <a:pt x="3512" y="1244"/>
                  </a:cubicBezTo>
                  <a:lnTo>
                    <a:pt x="3500" y="1232"/>
                  </a:lnTo>
                  <a:cubicBezTo>
                    <a:pt x="3386" y="732"/>
                    <a:pt x="3773" y="435"/>
                    <a:pt x="4151" y="435"/>
                  </a:cubicBezTo>
                  <a:close/>
                  <a:moveTo>
                    <a:pt x="7867" y="2746"/>
                  </a:moveTo>
                  <a:cubicBezTo>
                    <a:pt x="8125" y="2746"/>
                    <a:pt x="8352" y="2934"/>
                    <a:pt x="8394" y="3196"/>
                  </a:cubicBezTo>
                  <a:lnTo>
                    <a:pt x="9787" y="10757"/>
                  </a:lnTo>
                  <a:cubicBezTo>
                    <a:pt x="9835" y="11055"/>
                    <a:pt x="9644" y="11340"/>
                    <a:pt x="9346" y="11400"/>
                  </a:cubicBezTo>
                  <a:lnTo>
                    <a:pt x="3084" y="12543"/>
                  </a:lnTo>
                  <a:cubicBezTo>
                    <a:pt x="3053" y="12548"/>
                    <a:pt x="3023" y="12550"/>
                    <a:pt x="2992" y="12550"/>
                  </a:cubicBezTo>
                  <a:cubicBezTo>
                    <a:pt x="2730" y="12550"/>
                    <a:pt x="2494" y="12369"/>
                    <a:pt x="2441" y="12102"/>
                  </a:cubicBezTo>
                  <a:lnTo>
                    <a:pt x="1060" y="4530"/>
                  </a:lnTo>
                  <a:cubicBezTo>
                    <a:pt x="1012" y="4232"/>
                    <a:pt x="1203" y="3947"/>
                    <a:pt x="1512" y="3899"/>
                  </a:cubicBezTo>
                  <a:lnTo>
                    <a:pt x="2250" y="3768"/>
                  </a:lnTo>
                  <a:cubicBezTo>
                    <a:pt x="2292" y="3968"/>
                    <a:pt x="2474" y="4121"/>
                    <a:pt x="2680" y="4121"/>
                  </a:cubicBezTo>
                  <a:cubicBezTo>
                    <a:pt x="2707" y="4121"/>
                    <a:pt x="2735" y="4119"/>
                    <a:pt x="2762" y="4113"/>
                  </a:cubicBezTo>
                  <a:lnTo>
                    <a:pt x="6668" y="3399"/>
                  </a:lnTo>
                  <a:cubicBezTo>
                    <a:pt x="6906" y="3351"/>
                    <a:pt x="7060" y="3125"/>
                    <a:pt x="7025" y="2887"/>
                  </a:cubicBezTo>
                  <a:lnTo>
                    <a:pt x="7763" y="2756"/>
                  </a:lnTo>
                  <a:cubicBezTo>
                    <a:pt x="7798" y="2749"/>
                    <a:pt x="7833" y="2746"/>
                    <a:pt x="7867" y="2746"/>
                  </a:cubicBezTo>
                  <a:close/>
                  <a:moveTo>
                    <a:pt x="4133" y="0"/>
                  </a:moveTo>
                  <a:cubicBezTo>
                    <a:pt x="4070" y="0"/>
                    <a:pt x="4006" y="6"/>
                    <a:pt x="3941" y="18"/>
                  </a:cubicBezTo>
                  <a:cubicBezTo>
                    <a:pt x="3346" y="125"/>
                    <a:pt x="2953" y="708"/>
                    <a:pt x="3072" y="1303"/>
                  </a:cubicBezTo>
                  <a:cubicBezTo>
                    <a:pt x="3108" y="1482"/>
                    <a:pt x="3179" y="1637"/>
                    <a:pt x="3286" y="1780"/>
                  </a:cubicBezTo>
                  <a:lnTo>
                    <a:pt x="2512" y="1923"/>
                  </a:lnTo>
                  <a:cubicBezTo>
                    <a:pt x="2191" y="1982"/>
                    <a:pt x="1988" y="2292"/>
                    <a:pt x="2036" y="2601"/>
                  </a:cubicBezTo>
                  <a:lnTo>
                    <a:pt x="2096" y="2887"/>
                  </a:lnTo>
                  <a:lnTo>
                    <a:pt x="798" y="3125"/>
                  </a:lnTo>
                  <a:cubicBezTo>
                    <a:pt x="322" y="3208"/>
                    <a:pt x="0" y="3673"/>
                    <a:pt x="83" y="4161"/>
                  </a:cubicBezTo>
                  <a:lnTo>
                    <a:pt x="1667" y="12793"/>
                  </a:lnTo>
                  <a:cubicBezTo>
                    <a:pt x="1741" y="13218"/>
                    <a:pt x="2120" y="13520"/>
                    <a:pt x="2548" y="13520"/>
                  </a:cubicBezTo>
                  <a:cubicBezTo>
                    <a:pt x="2599" y="13520"/>
                    <a:pt x="2651" y="13516"/>
                    <a:pt x="2703" y="13507"/>
                  </a:cubicBezTo>
                  <a:lnTo>
                    <a:pt x="10049" y="12162"/>
                  </a:lnTo>
                  <a:cubicBezTo>
                    <a:pt x="10525" y="12079"/>
                    <a:pt x="10847" y="11602"/>
                    <a:pt x="10763" y="11126"/>
                  </a:cubicBezTo>
                  <a:lnTo>
                    <a:pt x="9192" y="2494"/>
                  </a:lnTo>
                  <a:cubicBezTo>
                    <a:pt x="9108" y="2064"/>
                    <a:pt x="8737" y="1763"/>
                    <a:pt x="8316" y="1763"/>
                  </a:cubicBezTo>
                  <a:cubicBezTo>
                    <a:pt x="8259" y="1763"/>
                    <a:pt x="8202" y="1768"/>
                    <a:pt x="8144" y="1780"/>
                  </a:cubicBezTo>
                  <a:lnTo>
                    <a:pt x="6858" y="2018"/>
                  </a:lnTo>
                  <a:lnTo>
                    <a:pt x="6810" y="1732"/>
                  </a:lnTo>
                  <a:cubicBezTo>
                    <a:pt x="6756" y="1451"/>
                    <a:pt x="6497" y="1249"/>
                    <a:pt x="6210" y="1249"/>
                  </a:cubicBezTo>
                  <a:cubicBezTo>
                    <a:pt x="6180" y="1249"/>
                    <a:pt x="6150" y="1251"/>
                    <a:pt x="6120" y="1256"/>
                  </a:cubicBezTo>
                  <a:lnTo>
                    <a:pt x="5179" y="1434"/>
                  </a:lnTo>
                  <a:cubicBezTo>
                    <a:pt x="5227" y="1268"/>
                    <a:pt x="5239" y="1089"/>
                    <a:pt x="5215" y="910"/>
                  </a:cubicBezTo>
                  <a:cubicBezTo>
                    <a:pt x="5119" y="380"/>
                    <a:pt x="4655" y="0"/>
                    <a:pt x="4133"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162" name="Google Shape;8162;p76"/>
            <p:cNvSpPr/>
            <p:nvPr/>
          </p:nvSpPr>
          <p:spPr>
            <a:xfrm>
              <a:off x="4331175" y="4220000"/>
              <a:ext cx="46550" cy="38650"/>
            </a:xfrm>
            <a:custGeom>
              <a:avLst/>
              <a:gdLst/>
              <a:ahLst/>
              <a:cxnLst/>
              <a:rect l="l" t="t" r="r" b="b"/>
              <a:pathLst>
                <a:path w="1862" h="1546" extrusionOk="0">
                  <a:moveTo>
                    <a:pt x="1002" y="1"/>
                  </a:moveTo>
                  <a:cubicBezTo>
                    <a:pt x="959" y="1"/>
                    <a:pt x="915" y="5"/>
                    <a:pt x="870" y="12"/>
                  </a:cubicBezTo>
                  <a:cubicBezTo>
                    <a:pt x="191" y="131"/>
                    <a:pt x="1" y="1012"/>
                    <a:pt x="560" y="1405"/>
                  </a:cubicBezTo>
                  <a:cubicBezTo>
                    <a:pt x="702" y="1502"/>
                    <a:pt x="854" y="1545"/>
                    <a:pt x="1002" y="1545"/>
                  </a:cubicBezTo>
                  <a:cubicBezTo>
                    <a:pt x="1454" y="1545"/>
                    <a:pt x="1862" y="1142"/>
                    <a:pt x="1763" y="631"/>
                  </a:cubicBezTo>
                  <a:cubicBezTo>
                    <a:pt x="1689" y="259"/>
                    <a:pt x="1367"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163" name="Google Shape;8163;p76"/>
            <p:cNvSpPr/>
            <p:nvPr/>
          </p:nvSpPr>
          <p:spPr>
            <a:xfrm>
              <a:off x="4383675" y="4208750"/>
              <a:ext cx="96100" cy="33625"/>
            </a:xfrm>
            <a:custGeom>
              <a:avLst/>
              <a:gdLst/>
              <a:ahLst/>
              <a:cxnLst/>
              <a:rect l="l" t="t" r="r" b="b"/>
              <a:pathLst>
                <a:path w="3844" h="1345" extrusionOk="0">
                  <a:moveTo>
                    <a:pt x="3236" y="0"/>
                  </a:moveTo>
                  <a:cubicBezTo>
                    <a:pt x="3205" y="0"/>
                    <a:pt x="3173" y="3"/>
                    <a:pt x="3140" y="10"/>
                  </a:cubicBezTo>
                  <a:lnTo>
                    <a:pt x="3152" y="10"/>
                  </a:lnTo>
                  <a:lnTo>
                    <a:pt x="556" y="474"/>
                  </a:lnTo>
                  <a:cubicBezTo>
                    <a:pt x="1" y="552"/>
                    <a:pt x="98" y="1344"/>
                    <a:pt x="597" y="1344"/>
                  </a:cubicBezTo>
                  <a:cubicBezTo>
                    <a:pt x="633" y="1344"/>
                    <a:pt x="671" y="1340"/>
                    <a:pt x="711" y="1331"/>
                  </a:cubicBezTo>
                  <a:lnTo>
                    <a:pt x="3294" y="867"/>
                  </a:lnTo>
                  <a:cubicBezTo>
                    <a:pt x="3844" y="766"/>
                    <a:pt x="3728" y="0"/>
                    <a:pt x="3236"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164" name="Google Shape;8164;p76"/>
            <p:cNvSpPr/>
            <p:nvPr/>
          </p:nvSpPr>
          <p:spPr>
            <a:xfrm>
              <a:off x="4341000" y="4273875"/>
              <a:ext cx="46325" cy="38650"/>
            </a:xfrm>
            <a:custGeom>
              <a:avLst/>
              <a:gdLst/>
              <a:ahLst/>
              <a:cxnLst/>
              <a:rect l="l" t="t" r="r" b="b"/>
              <a:pathLst>
                <a:path w="1853" h="1546" extrusionOk="0">
                  <a:moveTo>
                    <a:pt x="1003" y="1"/>
                  </a:moveTo>
                  <a:cubicBezTo>
                    <a:pt x="959" y="1"/>
                    <a:pt x="914" y="5"/>
                    <a:pt x="870" y="12"/>
                  </a:cubicBezTo>
                  <a:cubicBezTo>
                    <a:pt x="191" y="131"/>
                    <a:pt x="1" y="1012"/>
                    <a:pt x="560" y="1405"/>
                  </a:cubicBezTo>
                  <a:cubicBezTo>
                    <a:pt x="701" y="1502"/>
                    <a:pt x="853" y="1546"/>
                    <a:pt x="1000" y="1546"/>
                  </a:cubicBezTo>
                  <a:cubicBezTo>
                    <a:pt x="1449" y="1546"/>
                    <a:pt x="1853" y="1142"/>
                    <a:pt x="1763" y="631"/>
                  </a:cubicBezTo>
                  <a:cubicBezTo>
                    <a:pt x="1699" y="259"/>
                    <a:pt x="1369" y="1"/>
                    <a:pt x="100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165" name="Google Shape;8165;p76"/>
            <p:cNvSpPr/>
            <p:nvPr/>
          </p:nvSpPr>
          <p:spPr>
            <a:xfrm>
              <a:off x="4394875" y="4262500"/>
              <a:ext cx="94000" cy="33750"/>
            </a:xfrm>
            <a:custGeom>
              <a:avLst/>
              <a:gdLst/>
              <a:ahLst/>
              <a:cxnLst/>
              <a:rect l="l" t="t" r="r" b="b"/>
              <a:pathLst>
                <a:path w="3760" h="1350" extrusionOk="0">
                  <a:moveTo>
                    <a:pt x="3144" y="1"/>
                  </a:moveTo>
                  <a:cubicBezTo>
                    <a:pt x="3128" y="1"/>
                    <a:pt x="3113" y="1"/>
                    <a:pt x="3096" y="3"/>
                  </a:cubicBezTo>
                  <a:lnTo>
                    <a:pt x="501" y="467"/>
                  </a:lnTo>
                  <a:cubicBezTo>
                    <a:pt x="1" y="618"/>
                    <a:pt x="126" y="1349"/>
                    <a:pt x="620" y="1349"/>
                  </a:cubicBezTo>
                  <a:cubicBezTo>
                    <a:pt x="632" y="1349"/>
                    <a:pt x="644" y="1349"/>
                    <a:pt x="656" y="1348"/>
                  </a:cubicBezTo>
                  <a:lnTo>
                    <a:pt x="3251" y="872"/>
                  </a:lnTo>
                  <a:cubicBezTo>
                    <a:pt x="3759" y="722"/>
                    <a:pt x="3640" y="1"/>
                    <a:pt x="314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166" name="Google Shape;8166;p76"/>
            <p:cNvSpPr/>
            <p:nvPr/>
          </p:nvSpPr>
          <p:spPr>
            <a:xfrm>
              <a:off x="4351425" y="4331350"/>
              <a:ext cx="46550" cy="38925"/>
            </a:xfrm>
            <a:custGeom>
              <a:avLst/>
              <a:gdLst/>
              <a:ahLst/>
              <a:cxnLst/>
              <a:rect l="l" t="t" r="r" b="b"/>
              <a:pathLst>
                <a:path w="1862" h="1557" extrusionOk="0">
                  <a:moveTo>
                    <a:pt x="998" y="0"/>
                  </a:moveTo>
                  <a:cubicBezTo>
                    <a:pt x="956" y="0"/>
                    <a:pt x="913" y="4"/>
                    <a:pt x="870" y="11"/>
                  </a:cubicBezTo>
                  <a:cubicBezTo>
                    <a:pt x="191" y="130"/>
                    <a:pt x="0" y="1011"/>
                    <a:pt x="560" y="1416"/>
                  </a:cubicBezTo>
                  <a:cubicBezTo>
                    <a:pt x="701" y="1513"/>
                    <a:pt x="854" y="1556"/>
                    <a:pt x="1002" y="1556"/>
                  </a:cubicBezTo>
                  <a:cubicBezTo>
                    <a:pt x="1453" y="1556"/>
                    <a:pt x="1861" y="1153"/>
                    <a:pt x="1763" y="642"/>
                  </a:cubicBezTo>
                  <a:cubicBezTo>
                    <a:pt x="1699" y="268"/>
                    <a:pt x="1366" y="0"/>
                    <a:pt x="998"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167" name="Google Shape;8167;p76"/>
            <p:cNvSpPr/>
            <p:nvPr/>
          </p:nvSpPr>
          <p:spPr>
            <a:xfrm>
              <a:off x="4404975" y="4319925"/>
              <a:ext cx="94800" cy="33850"/>
            </a:xfrm>
            <a:custGeom>
              <a:avLst/>
              <a:gdLst/>
              <a:ahLst/>
              <a:cxnLst/>
              <a:rect l="l" t="t" r="r" b="b"/>
              <a:pathLst>
                <a:path w="3792" h="1354" extrusionOk="0">
                  <a:moveTo>
                    <a:pt x="3168" y="1"/>
                  </a:moveTo>
                  <a:cubicBezTo>
                    <a:pt x="3149" y="1"/>
                    <a:pt x="3129" y="2"/>
                    <a:pt x="3109" y="4"/>
                  </a:cubicBezTo>
                  <a:lnTo>
                    <a:pt x="514" y="480"/>
                  </a:lnTo>
                  <a:cubicBezTo>
                    <a:pt x="0" y="605"/>
                    <a:pt x="110" y="1354"/>
                    <a:pt x="612" y="1354"/>
                  </a:cubicBezTo>
                  <a:cubicBezTo>
                    <a:pt x="634" y="1354"/>
                    <a:pt x="657" y="1352"/>
                    <a:pt x="680" y="1349"/>
                  </a:cubicBezTo>
                  <a:lnTo>
                    <a:pt x="3264" y="885"/>
                  </a:lnTo>
                  <a:cubicBezTo>
                    <a:pt x="3792" y="747"/>
                    <a:pt x="3678" y="1"/>
                    <a:pt x="316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168" name="Google Shape;8168;p76"/>
            <p:cNvSpPr/>
            <p:nvPr/>
          </p:nvSpPr>
          <p:spPr>
            <a:xfrm>
              <a:off x="4306775" y="4570625"/>
              <a:ext cx="194400" cy="174100"/>
            </a:xfrm>
            <a:custGeom>
              <a:avLst/>
              <a:gdLst/>
              <a:ahLst/>
              <a:cxnLst/>
              <a:rect l="l" t="t" r="r" b="b"/>
              <a:pathLst>
                <a:path w="7776" h="6964" extrusionOk="0">
                  <a:moveTo>
                    <a:pt x="3943" y="1"/>
                  </a:moveTo>
                  <a:cubicBezTo>
                    <a:pt x="2906" y="1"/>
                    <a:pt x="1888" y="470"/>
                    <a:pt x="1227" y="1346"/>
                  </a:cubicBezTo>
                  <a:lnTo>
                    <a:pt x="6966" y="4978"/>
                  </a:lnTo>
                  <a:cubicBezTo>
                    <a:pt x="7775" y="3406"/>
                    <a:pt x="7251" y="1465"/>
                    <a:pt x="5763" y="525"/>
                  </a:cubicBezTo>
                  <a:cubicBezTo>
                    <a:pt x="5199" y="171"/>
                    <a:pt x="4568" y="1"/>
                    <a:pt x="3943" y="1"/>
                  </a:cubicBezTo>
                  <a:close/>
                  <a:moveTo>
                    <a:pt x="822" y="1989"/>
                  </a:moveTo>
                  <a:lnTo>
                    <a:pt x="822" y="1989"/>
                  </a:lnTo>
                  <a:cubicBezTo>
                    <a:pt x="1" y="3561"/>
                    <a:pt x="524" y="5490"/>
                    <a:pt x="2025" y="6430"/>
                  </a:cubicBezTo>
                  <a:cubicBezTo>
                    <a:pt x="2587" y="6790"/>
                    <a:pt x="3218" y="6963"/>
                    <a:pt x="3842" y="6963"/>
                  </a:cubicBezTo>
                  <a:cubicBezTo>
                    <a:pt x="4870" y="6963"/>
                    <a:pt x="5882" y="6495"/>
                    <a:pt x="6549" y="5621"/>
                  </a:cubicBezTo>
                  <a:lnTo>
                    <a:pt x="822" y="1989"/>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169" name="Google Shape;8169;p76"/>
            <p:cNvSpPr/>
            <p:nvPr/>
          </p:nvSpPr>
          <p:spPr>
            <a:xfrm>
              <a:off x="4670500" y="4197375"/>
              <a:ext cx="152150" cy="141000"/>
            </a:xfrm>
            <a:custGeom>
              <a:avLst/>
              <a:gdLst/>
              <a:ahLst/>
              <a:cxnLst/>
              <a:rect l="l" t="t" r="r" b="b"/>
              <a:pathLst>
                <a:path w="6086" h="5640" extrusionOk="0">
                  <a:moveTo>
                    <a:pt x="3609" y="0"/>
                  </a:moveTo>
                  <a:lnTo>
                    <a:pt x="1215" y="1632"/>
                  </a:lnTo>
                  <a:cubicBezTo>
                    <a:pt x="251" y="2286"/>
                    <a:pt x="1" y="3596"/>
                    <a:pt x="656" y="4560"/>
                  </a:cubicBezTo>
                  <a:lnTo>
                    <a:pt x="763" y="4715"/>
                  </a:lnTo>
                  <a:cubicBezTo>
                    <a:pt x="1171" y="5316"/>
                    <a:pt x="1834" y="5640"/>
                    <a:pt x="2508" y="5640"/>
                  </a:cubicBezTo>
                  <a:cubicBezTo>
                    <a:pt x="2916" y="5640"/>
                    <a:pt x="3329" y="5522"/>
                    <a:pt x="3692" y="5275"/>
                  </a:cubicBezTo>
                  <a:lnTo>
                    <a:pt x="6085" y="3644"/>
                  </a:lnTo>
                  <a:lnTo>
                    <a:pt x="3609" y="0"/>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170" name="Google Shape;8170;p76"/>
            <p:cNvSpPr/>
            <p:nvPr/>
          </p:nvSpPr>
          <p:spPr>
            <a:xfrm>
              <a:off x="4773200" y="4138825"/>
              <a:ext cx="152125" cy="141025"/>
            </a:xfrm>
            <a:custGeom>
              <a:avLst/>
              <a:gdLst/>
              <a:ahLst/>
              <a:cxnLst/>
              <a:rect l="l" t="t" r="r" b="b"/>
              <a:pathLst>
                <a:path w="6085" h="5641" extrusionOk="0">
                  <a:moveTo>
                    <a:pt x="3580" y="1"/>
                  </a:moveTo>
                  <a:cubicBezTo>
                    <a:pt x="3174" y="1"/>
                    <a:pt x="2765" y="119"/>
                    <a:pt x="2406" y="366"/>
                  </a:cubicBezTo>
                  <a:lnTo>
                    <a:pt x="1" y="1997"/>
                  </a:lnTo>
                  <a:lnTo>
                    <a:pt x="2477" y="5640"/>
                  </a:lnTo>
                  <a:lnTo>
                    <a:pt x="4870" y="4009"/>
                  </a:lnTo>
                  <a:cubicBezTo>
                    <a:pt x="5835" y="3354"/>
                    <a:pt x="6085" y="2045"/>
                    <a:pt x="5430" y="1092"/>
                  </a:cubicBezTo>
                  <a:lnTo>
                    <a:pt x="5323" y="926"/>
                  </a:lnTo>
                  <a:cubicBezTo>
                    <a:pt x="4915" y="325"/>
                    <a:pt x="4252" y="1"/>
                    <a:pt x="3580"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171" name="Google Shape;8171;p76"/>
            <p:cNvSpPr/>
            <p:nvPr/>
          </p:nvSpPr>
          <p:spPr>
            <a:xfrm>
              <a:off x="4625875" y="4488350"/>
              <a:ext cx="268200" cy="266925"/>
            </a:xfrm>
            <a:custGeom>
              <a:avLst/>
              <a:gdLst/>
              <a:ahLst/>
              <a:cxnLst/>
              <a:rect l="l" t="t" r="r" b="b"/>
              <a:pathLst>
                <a:path w="10728" h="10677" extrusionOk="0">
                  <a:moveTo>
                    <a:pt x="5007" y="0"/>
                  </a:moveTo>
                  <a:cubicBezTo>
                    <a:pt x="4823" y="0"/>
                    <a:pt x="4677" y="135"/>
                    <a:pt x="4655" y="327"/>
                  </a:cubicBezTo>
                  <a:lnTo>
                    <a:pt x="4191" y="3804"/>
                  </a:lnTo>
                  <a:lnTo>
                    <a:pt x="714" y="3339"/>
                  </a:lnTo>
                  <a:cubicBezTo>
                    <a:pt x="699" y="3338"/>
                    <a:pt x="683" y="3337"/>
                    <a:pt x="668" y="3337"/>
                  </a:cubicBezTo>
                  <a:cubicBezTo>
                    <a:pt x="475" y="3337"/>
                    <a:pt x="320" y="3473"/>
                    <a:pt x="298" y="3661"/>
                  </a:cubicBezTo>
                  <a:lnTo>
                    <a:pt x="36" y="5637"/>
                  </a:lnTo>
                  <a:cubicBezTo>
                    <a:pt x="0" y="5840"/>
                    <a:pt x="143" y="6030"/>
                    <a:pt x="357" y="6054"/>
                  </a:cubicBezTo>
                  <a:lnTo>
                    <a:pt x="3834" y="6518"/>
                  </a:lnTo>
                  <a:lnTo>
                    <a:pt x="3370" y="9995"/>
                  </a:lnTo>
                  <a:cubicBezTo>
                    <a:pt x="3346" y="10197"/>
                    <a:pt x="3489" y="10388"/>
                    <a:pt x="3691" y="10412"/>
                  </a:cubicBezTo>
                  <a:lnTo>
                    <a:pt x="5667" y="10674"/>
                  </a:lnTo>
                  <a:cubicBezTo>
                    <a:pt x="5682" y="10675"/>
                    <a:pt x="5697" y="10676"/>
                    <a:pt x="5712" y="10676"/>
                  </a:cubicBezTo>
                  <a:cubicBezTo>
                    <a:pt x="5897" y="10676"/>
                    <a:pt x="6062" y="10540"/>
                    <a:pt x="6084" y="10352"/>
                  </a:cubicBezTo>
                  <a:lnTo>
                    <a:pt x="6548" y="6876"/>
                  </a:lnTo>
                  <a:lnTo>
                    <a:pt x="10025" y="7328"/>
                  </a:lnTo>
                  <a:cubicBezTo>
                    <a:pt x="10045" y="7331"/>
                    <a:pt x="10064" y="7333"/>
                    <a:pt x="10084" y="7333"/>
                  </a:cubicBezTo>
                  <a:cubicBezTo>
                    <a:pt x="10263" y="7333"/>
                    <a:pt x="10420" y="7189"/>
                    <a:pt x="10442" y="7007"/>
                  </a:cubicBezTo>
                  <a:lnTo>
                    <a:pt x="10704" y="5042"/>
                  </a:lnTo>
                  <a:cubicBezTo>
                    <a:pt x="10728" y="4828"/>
                    <a:pt x="10585" y="4649"/>
                    <a:pt x="10382" y="4613"/>
                  </a:cubicBezTo>
                  <a:lnTo>
                    <a:pt x="6906" y="4161"/>
                  </a:lnTo>
                  <a:lnTo>
                    <a:pt x="7358" y="684"/>
                  </a:lnTo>
                  <a:cubicBezTo>
                    <a:pt x="7394" y="470"/>
                    <a:pt x="7239" y="291"/>
                    <a:pt x="7037" y="256"/>
                  </a:cubicBezTo>
                  <a:lnTo>
                    <a:pt x="5072" y="6"/>
                  </a:lnTo>
                  <a:cubicBezTo>
                    <a:pt x="5050" y="2"/>
                    <a:pt x="5028" y="0"/>
                    <a:pt x="5007"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172" name="Google Shape;8172;p76"/>
            <p:cNvSpPr/>
            <p:nvPr/>
          </p:nvSpPr>
          <p:spPr>
            <a:xfrm>
              <a:off x="3488825" y="921825"/>
              <a:ext cx="270875" cy="337450"/>
            </a:xfrm>
            <a:custGeom>
              <a:avLst/>
              <a:gdLst/>
              <a:ahLst/>
              <a:cxnLst/>
              <a:rect l="l" t="t" r="r" b="b"/>
              <a:pathLst>
                <a:path w="10835" h="13498" extrusionOk="0">
                  <a:moveTo>
                    <a:pt x="4152" y="412"/>
                  </a:moveTo>
                  <a:cubicBezTo>
                    <a:pt x="4440" y="412"/>
                    <a:pt x="4723" y="584"/>
                    <a:pt x="4775" y="971"/>
                  </a:cubicBezTo>
                  <a:cubicBezTo>
                    <a:pt x="4810" y="1173"/>
                    <a:pt x="4751" y="1364"/>
                    <a:pt x="4632" y="1518"/>
                  </a:cubicBezTo>
                  <a:lnTo>
                    <a:pt x="3834" y="1661"/>
                  </a:lnTo>
                  <a:cubicBezTo>
                    <a:pt x="3667" y="1566"/>
                    <a:pt x="3536" y="1399"/>
                    <a:pt x="3501" y="1209"/>
                  </a:cubicBezTo>
                  <a:cubicBezTo>
                    <a:pt x="3386" y="709"/>
                    <a:pt x="3773" y="412"/>
                    <a:pt x="4152" y="412"/>
                  </a:cubicBezTo>
                  <a:close/>
                  <a:moveTo>
                    <a:pt x="7842" y="2726"/>
                  </a:moveTo>
                  <a:cubicBezTo>
                    <a:pt x="8105" y="2726"/>
                    <a:pt x="8341" y="2907"/>
                    <a:pt x="8394" y="3185"/>
                  </a:cubicBezTo>
                  <a:lnTo>
                    <a:pt x="9775" y="10746"/>
                  </a:lnTo>
                  <a:cubicBezTo>
                    <a:pt x="9835" y="11043"/>
                    <a:pt x="9632" y="11329"/>
                    <a:pt x="9335" y="11377"/>
                  </a:cubicBezTo>
                  <a:lnTo>
                    <a:pt x="3072" y="12520"/>
                  </a:lnTo>
                  <a:cubicBezTo>
                    <a:pt x="3037" y="12527"/>
                    <a:pt x="3002" y="12530"/>
                    <a:pt x="2967" y="12530"/>
                  </a:cubicBezTo>
                  <a:cubicBezTo>
                    <a:pt x="2710" y="12530"/>
                    <a:pt x="2482" y="12342"/>
                    <a:pt x="2429" y="12079"/>
                  </a:cubicBezTo>
                  <a:lnTo>
                    <a:pt x="1048" y="4507"/>
                  </a:lnTo>
                  <a:cubicBezTo>
                    <a:pt x="1000" y="4209"/>
                    <a:pt x="1203" y="3935"/>
                    <a:pt x="1500" y="3876"/>
                  </a:cubicBezTo>
                  <a:lnTo>
                    <a:pt x="2239" y="3745"/>
                  </a:lnTo>
                  <a:cubicBezTo>
                    <a:pt x="2280" y="3954"/>
                    <a:pt x="2460" y="4099"/>
                    <a:pt x="2664" y="4099"/>
                  </a:cubicBezTo>
                  <a:cubicBezTo>
                    <a:pt x="2693" y="4099"/>
                    <a:pt x="2721" y="4096"/>
                    <a:pt x="2751" y="4090"/>
                  </a:cubicBezTo>
                  <a:lnTo>
                    <a:pt x="6656" y="3376"/>
                  </a:lnTo>
                  <a:cubicBezTo>
                    <a:pt x="6894" y="3340"/>
                    <a:pt x="7049" y="3114"/>
                    <a:pt x="7013" y="2876"/>
                  </a:cubicBezTo>
                  <a:lnTo>
                    <a:pt x="7751" y="2733"/>
                  </a:lnTo>
                  <a:cubicBezTo>
                    <a:pt x="7782" y="2728"/>
                    <a:pt x="7812" y="2726"/>
                    <a:pt x="7842" y="2726"/>
                  </a:cubicBezTo>
                  <a:close/>
                  <a:moveTo>
                    <a:pt x="4137" y="1"/>
                  </a:moveTo>
                  <a:cubicBezTo>
                    <a:pt x="4073" y="1"/>
                    <a:pt x="4007" y="6"/>
                    <a:pt x="3941" y="18"/>
                  </a:cubicBezTo>
                  <a:cubicBezTo>
                    <a:pt x="3358" y="125"/>
                    <a:pt x="2965" y="697"/>
                    <a:pt x="3072" y="1280"/>
                  </a:cubicBezTo>
                  <a:cubicBezTo>
                    <a:pt x="3096" y="1459"/>
                    <a:pt x="3179" y="1614"/>
                    <a:pt x="3286" y="1756"/>
                  </a:cubicBezTo>
                  <a:lnTo>
                    <a:pt x="2512" y="1899"/>
                  </a:lnTo>
                  <a:cubicBezTo>
                    <a:pt x="2191" y="1959"/>
                    <a:pt x="1977" y="2268"/>
                    <a:pt x="2036" y="2578"/>
                  </a:cubicBezTo>
                  <a:lnTo>
                    <a:pt x="2084" y="2864"/>
                  </a:lnTo>
                  <a:lnTo>
                    <a:pt x="798" y="3102"/>
                  </a:lnTo>
                  <a:cubicBezTo>
                    <a:pt x="322" y="3185"/>
                    <a:pt x="0" y="3650"/>
                    <a:pt x="84" y="4126"/>
                  </a:cubicBezTo>
                  <a:lnTo>
                    <a:pt x="1655" y="12758"/>
                  </a:lnTo>
                  <a:cubicBezTo>
                    <a:pt x="1740" y="13194"/>
                    <a:pt x="2120" y="13497"/>
                    <a:pt x="2540" y="13497"/>
                  </a:cubicBezTo>
                  <a:cubicBezTo>
                    <a:pt x="2590" y="13497"/>
                    <a:pt x="2640" y="13493"/>
                    <a:pt x="2691" y="13484"/>
                  </a:cubicBezTo>
                  <a:lnTo>
                    <a:pt x="10037" y="12139"/>
                  </a:lnTo>
                  <a:cubicBezTo>
                    <a:pt x="10513" y="12055"/>
                    <a:pt x="10835" y="11579"/>
                    <a:pt x="10752" y="11103"/>
                  </a:cubicBezTo>
                  <a:lnTo>
                    <a:pt x="9180" y="2483"/>
                  </a:lnTo>
                  <a:cubicBezTo>
                    <a:pt x="9095" y="2046"/>
                    <a:pt x="8715" y="1743"/>
                    <a:pt x="8287" y="1743"/>
                  </a:cubicBezTo>
                  <a:cubicBezTo>
                    <a:pt x="8236" y="1743"/>
                    <a:pt x="8184" y="1748"/>
                    <a:pt x="8132" y="1756"/>
                  </a:cubicBezTo>
                  <a:lnTo>
                    <a:pt x="6858" y="1995"/>
                  </a:lnTo>
                  <a:lnTo>
                    <a:pt x="6811" y="1721"/>
                  </a:lnTo>
                  <a:cubicBezTo>
                    <a:pt x="6747" y="1435"/>
                    <a:pt x="6506" y="1235"/>
                    <a:pt x="6227" y="1235"/>
                  </a:cubicBezTo>
                  <a:cubicBezTo>
                    <a:pt x="6192" y="1235"/>
                    <a:pt x="6156" y="1238"/>
                    <a:pt x="6120" y="1245"/>
                  </a:cubicBezTo>
                  <a:lnTo>
                    <a:pt x="5179" y="1411"/>
                  </a:lnTo>
                  <a:cubicBezTo>
                    <a:pt x="5227" y="1245"/>
                    <a:pt x="5239" y="1066"/>
                    <a:pt x="5203" y="899"/>
                  </a:cubicBezTo>
                  <a:cubicBezTo>
                    <a:pt x="5108" y="370"/>
                    <a:pt x="4655" y="1"/>
                    <a:pt x="4137"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173" name="Google Shape;8173;p76"/>
            <p:cNvSpPr/>
            <p:nvPr/>
          </p:nvSpPr>
          <p:spPr>
            <a:xfrm>
              <a:off x="3536750" y="1043050"/>
              <a:ext cx="46625" cy="38675"/>
            </a:xfrm>
            <a:custGeom>
              <a:avLst/>
              <a:gdLst/>
              <a:ahLst/>
              <a:cxnLst/>
              <a:rect l="l" t="t" r="r" b="b"/>
              <a:pathLst>
                <a:path w="1865" h="1547" extrusionOk="0">
                  <a:moveTo>
                    <a:pt x="1026" y="1"/>
                  </a:moveTo>
                  <a:cubicBezTo>
                    <a:pt x="979" y="1"/>
                    <a:pt x="930" y="5"/>
                    <a:pt x="881" y="15"/>
                  </a:cubicBezTo>
                  <a:cubicBezTo>
                    <a:pt x="202" y="134"/>
                    <a:pt x="0" y="1015"/>
                    <a:pt x="572" y="1408"/>
                  </a:cubicBezTo>
                  <a:cubicBezTo>
                    <a:pt x="711" y="1504"/>
                    <a:pt x="861" y="1547"/>
                    <a:pt x="1007" y="1547"/>
                  </a:cubicBezTo>
                  <a:cubicBezTo>
                    <a:pt x="1458" y="1547"/>
                    <a:pt x="1864" y="1138"/>
                    <a:pt x="1774" y="634"/>
                  </a:cubicBezTo>
                  <a:cubicBezTo>
                    <a:pt x="1701" y="266"/>
                    <a:pt x="1386" y="1"/>
                    <a:pt x="1026"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174" name="Google Shape;8174;p76"/>
            <p:cNvSpPr/>
            <p:nvPr/>
          </p:nvSpPr>
          <p:spPr>
            <a:xfrm>
              <a:off x="3589875" y="1031875"/>
              <a:ext cx="96075" cy="33775"/>
            </a:xfrm>
            <a:custGeom>
              <a:avLst/>
              <a:gdLst/>
              <a:ahLst/>
              <a:cxnLst/>
              <a:rect l="l" t="t" r="r" b="b"/>
              <a:pathLst>
                <a:path w="3843" h="1351" extrusionOk="0">
                  <a:moveTo>
                    <a:pt x="3234" y="0"/>
                  </a:moveTo>
                  <a:cubicBezTo>
                    <a:pt x="3203" y="0"/>
                    <a:pt x="3171" y="3"/>
                    <a:pt x="3138" y="10"/>
                  </a:cubicBezTo>
                  <a:lnTo>
                    <a:pt x="542" y="486"/>
                  </a:lnTo>
                  <a:cubicBezTo>
                    <a:pt x="1" y="576"/>
                    <a:pt x="111" y="1350"/>
                    <a:pt x="610" y="1350"/>
                  </a:cubicBezTo>
                  <a:cubicBezTo>
                    <a:pt x="638" y="1350"/>
                    <a:pt x="667" y="1348"/>
                    <a:pt x="697" y="1343"/>
                  </a:cubicBezTo>
                  <a:lnTo>
                    <a:pt x="3304" y="867"/>
                  </a:lnTo>
                  <a:cubicBezTo>
                    <a:pt x="3842" y="766"/>
                    <a:pt x="3726" y="0"/>
                    <a:pt x="3234"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175" name="Google Shape;8175;p76"/>
            <p:cNvSpPr/>
            <p:nvPr/>
          </p:nvSpPr>
          <p:spPr>
            <a:xfrm>
              <a:off x="3546550" y="1097000"/>
              <a:ext cx="46625" cy="38650"/>
            </a:xfrm>
            <a:custGeom>
              <a:avLst/>
              <a:gdLst/>
              <a:ahLst/>
              <a:cxnLst/>
              <a:rect l="l" t="t" r="r" b="b"/>
              <a:pathLst>
                <a:path w="1865" h="1546" extrusionOk="0">
                  <a:moveTo>
                    <a:pt x="1014" y="1"/>
                  </a:moveTo>
                  <a:cubicBezTo>
                    <a:pt x="971" y="1"/>
                    <a:pt x="927" y="4"/>
                    <a:pt x="882" y="12"/>
                  </a:cubicBezTo>
                  <a:cubicBezTo>
                    <a:pt x="203" y="131"/>
                    <a:pt x="1" y="1012"/>
                    <a:pt x="572" y="1405"/>
                  </a:cubicBezTo>
                  <a:cubicBezTo>
                    <a:pt x="711" y="1502"/>
                    <a:pt x="861" y="1545"/>
                    <a:pt x="1008" y="1545"/>
                  </a:cubicBezTo>
                  <a:cubicBezTo>
                    <a:pt x="1455" y="1545"/>
                    <a:pt x="1865" y="1142"/>
                    <a:pt x="1775" y="631"/>
                  </a:cubicBezTo>
                  <a:cubicBezTo>
                    <a:pt x="1701" y="259"/>
                    <a:pt x="1379" y="1"/>
                    <a:pt x="101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176" name="Google Shape;8176;p76"/>
            <p:cNvSpPr/>
            <p:nvPr/>
          </p:nvSpPr>
          <p:spPr>
            <a:xfrm>
              <a:off x="3600725" y="1085650"/>
              <a:ext cx="93800" cy="33725"/>
            </a:xfrm>
            <a:custGeom>
              <a:avLst/>
              <a:gdLst/>
              <a:ahLst/>
              <a:cxnLst/>
              <a:rect l="l" t="t" r="r" b="b"/>
              <a:pathLst>
                <a:path w="3752" h="1349" extrusionOk="0">
                  <a:moveTo>
                    <a:pt x="3132" y="0"/>
                  </a:moveTo>
                  <a:cubicBezTo>
                    <a:pt x="3120" y="0"/>
                    <a:pt x="3109" y="1"/>
                    <a:pt x="3097" y="2"/>
                  </a:cubicBezTo>
                  <a:lnTo>
                    <a:pt x="501" y="478"/>
                  </a:lnTo>
                  <a:cubicBezTo>
                    <a:pt x="1" y="618"/>
                    <a:pt x="114" y="1348"/>
                    <a:pt x="620" y="1348"/>
                  </a:cubicBezTo>
                  <a:cubicBezTo>
                    <a:pt x="631" y="1348"/>
                    <a:pt x="644" y="1348"/>
                    <a:pt x="656" y="1347"/>
                  </a:cubicBezTo>
                  <a:lnTo>
                    <a:pt x="3251" y="871"/>
                  </a:lnTo>
                  <a:cubicBezTo>
                    <a:pt x="3752" y="731"/>
                    <a:pt x="3627" y="0"/>
                    <a:pt x="313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177" name="Google Shape;8177;p76"/>
            <p:cNvSpPr/>
            <p:nvPr/>
          </p:nvSpPr>
          <p:spPr>
            <a:xfrm>
              <a:off x="3557275" y="1154450"/>
              <a:ext cx="46550" cy="38900"/>
            </a:xfrm>
            <a:custGeom>
              <a:avLst/>
              <a:gdLst/>
              <a:ahLst/>
              <a:cxnLst/>
              <a:rect l="l" t="t" r="r" b="b"/>
              <a:pathLst>
                <a:path w="1862" h="1556" extrusionOk="0">
                  <a:moveTo>
                    <a:pt x="1002" y="1"/>
                  </a:moveTo>
                  <a:cubicBezTo>
                    <a:pt x="958" y="1"/>
                    <a:pt x="914" y="4"/>
                    <a:pt x="870" y="12"/>
                  </a:cubicBezTo>
                  <a:cubicBezTo>
                    <a:pt x="191" y="131"/>
                    <a:pt x="1" y="1012"/>
                    <a:pt x="560" y="1417"/>
                  </a:cubicBezTo>
                  <a:cubicBezTo>
                    <a:pt x="700" y="1513"/>
                    <a:pt x="851" y="1556"/>
                    <a:pt x="997" y="1556"/>
                  </a:cubicBezTo>
                  <a:cubicBezTo>
                    <a:pt x="1451" y="1556"/>
                    <a:pt x="1862" y="1147"/>
                    <a:pt x="1763" y="643"/>
                  </a:cubicBezTo>
                  <a:cubicBezTo>
                    <a:pt x="1699" y="260"/>
                    <a:pt x="1369"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178" name="Google Shape;8178;p76"/>
            <p:cNvSpPr/>
            <p:nvPr/>
          </p:nvSpPr>
          <p:spPr>
            <a:xfrm>
              <a:off x="3610725" y="1143050"/>
              <a:ext cx="94925" cy="34125"/>
            </a:xfrm>
            <a:custGeom>
              <a:avLst/>
              <a:gdLst/>
              <a:ahLst/>
              <a:cxnLst/>
              <a:rect l="l" t="t" r="r" b="b"/>
              <a:pathLst>
                <a:path w="3797" h="1365" extrusionOk="0">
                  <a:moveTo>
                    <a:pt x="3171" y="0"/>
                  </a:moveTo>
                  <a:cubicBezTo>
                    <a:pt x="3152" y="0"/>
                    <a:pt x="3133" y="1"/>
                    <a:pt x="3113" y="4"/>
                  </a:cubicBezTo>
                  <a:lnTo>
                    <a:pt x="518" y="480"/>
                  </a:lnTo>
                  <a:cubicBezTo>
                    <a:pt x="1" y="606"/>
                    <a:pt x="116" y="1364"/>
                    <a:pt x="627" y="1364"/>
                  </a:cubicBezTo>
                  <a:cubicBezTo>
                    <a:pt x="645" y="1364"/>
                    <a:pt x="665" y="1363"/>
                    <a:pt x="684" y="1361"/>
                  </a:cubicBezTo>
                  <a:lnTo>
                    <a:pt x="3268" y="885"/>
                  </a:lnTo>
                  <a:cubicBezTo>
                    <a:pt x="3796" y="758"/>
                    <a:pt x="3682" y="0"/>
                    <a:pt x="3171"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179" name="Google Shape;8179;p76"/>
            <p:cNvSpPr/>
            <p:nvPr/>
          </p:nvSpPr>
          <p:spPr>
            <a:xfrm>
              <a:off x="3512625" y="1393950"/>
              <a:ext cx="194100" cy="174175"/>
            </a:xfrm>
            <a:custGeom>
              <a:avLst/>
              <a:gdLst/>
              <a:ahLst/>
              <a:cxnLst/>
              <a:rect l="l" t="t" r="r" b="b"/>
              <a:pathLst>
                <a:path w="7764" h="6967" extrusionOk="0">
                  <a:moveTo>
                    <a:pt x="3929" y="1"/>
                  </a:moveTo>
                  <a:cubicBezTo>
                    <a:pt x="2899" y="1"/>
                    <a:pt x="1886" y="465"/>
                    <a:pt x="1227" y="1338"/>
                  </a:cubicBezTo>
                  <a:lnTo>
                    <a:pt x="6954" y="4969"/>
                  </a:lnTo>
                  <a:cubicBezTo>
                    <a:pt x="7764" y="3398"/>
                    <a:pt x="7240" y="1469"/>
                    <a:pt x="5751" y="528"/>
                  </a:cubicBezTo>
                  <a:cubicBezTo>
                    <a:pt x="5188" y="173"/>
                    <a:pt x="4555" y="1"/>
                    <a:pt x="3929" y="1"/>
                  </a:cubicBezTo>
                  <a:close/>
                  <a:moveTo>
                    <a:pt x="810" y="1993"/>
                  </a:moveTo>
                  <a:lnTo>
                    <a:pt x="810" y="1993"/>
                  </a:lnTo>
                  <a:cubicBezTo>
                    <a:pt x="1" y="3553"/>
                    <a:pt x="525" y="5493"/>
                    <a:pt x="2013" y="6434"/>
                  </a:cubicBezTo>
                  <a:cubicBezTo>
                    <a:pt x="2579" y="6793"/>
                    <a:pt x="3211" y="6966"/>
                    <a:pt x="3836" y="6966"/>
                  </a:cubicBezTo>
                  <a:cubicBezTo>
                    <a:pt x="4868" y="6966"/>
                    <a:pt x="5882" y="6495"/>
                    <a:pt x="6549" y="5612"/>
                  </a:cubicBezTo>
                  <a:lnTo>
                    <a:pt x="810" y="1993"/>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180" name="Google Shape;8180;p76"/>
            <p:cNvSpPr/>
            <p:nvPr/>
          </p:nvSpPr>
          <p:spPr>
            <a:xfrm>
              <a:off x="3876375" y="1020500"/>
              <a:ext cx="152125" cy="141000"/>
            </a:xfrm>
            <a:custGeom>
              <a:avLst/>
              <a:gdLst/>
              <a:ahLst/>
              <a:cxnLst/>
              <a:rect l="l" t="t" r="r" b="b"/>
              <a:pathLst>
                <a:path w="6085" h="5640" extrusionOk="0">
                  <a:moveTo>
                    <a:pt x="3596" y="0"/>
                  </a:moveTo>
                  <a:lnTo>
                    <a:pt x="1215" y="1631"/>
                  </a:lnTo>
                  <a:cubicBezTo>
                    <a:pt x="250" y="2286"/>
                    <a:pt x="0" y="3596"/>
                    <a:pt x="655" y="4560"/>
                  </a:cubicBezTo>
                  <a:lnTo>
                    <a:pt x="774" y="4715"/>
                  </a:lnTo>
                  <a:cubicBezTo>
                    <a:pt x="1175" y="5316"/>
                    <a:pt x="1834" y="5640"/>
                    <a:pt x="2508" y="5640"/>
                  </a:cubicBezTo>
                  <a:cubicBezTo>
                    <a:pt x="2915" y="5640"/>
                    <a:pt x="3328" y="5521"/>
                    <a:pt x="3691" y="5275"/>
                  </a:cubicBezTo>
                  <a:lnTo>
                    <a:pt x="6084" y="3644"/>
                  </a:lnTo>
                  <a:lnTo>
                    <a:pt x="3596" y="0"/>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181" name="Google Shape;8181;p76"/>
            <p:cNvSpPr/>
            <p:nvPr/>
          </p:nvSpPr>
          <p:spPr>
            <a:xfrm>
              <a:off x="3979050" y="962250"/>
              <a:ext cx="152125" cy="140725"/>
            </a:xfrm>
            <a:custGeom>
              <a:avLst/>
              <a:gdLst/>
              <a:ahLst/>
              <a:cxnLst/>
              <a:rect l="l" t="t" r="r" b="b"/>
              <a:pathLst>
                <a:path w="6085" h="5629" extrusionOk="0">
                  <a:moveTo>
                    <a:pt x="3578" y="1"/>
                  </a:moveTo>
                  <a:cubicBezTo>
                    <a:pt x="3170" y="1"/>
                    <a:pt x="2757" y="119"/>
                    <a:pt x="2394" y="366"/>
                  </a:cubicBezTo>
                  <a:lnTo>
                    <a:pt x="1" y="1985"/>
                  </a:lnTo>
                  <a:lnTo>
                    <a:pt x="2477" y="5628"/>
                  </a:lnTo>
                  <a:lnTo>
                    <a:pt x="4870" y="4009"/>
                  </a:lnTo>
                  <a:cubicBezTo>
                    <a:pt x="5835" y="3354"/>
                    <a:pt x="6085" y="2044"/>
                    <a:pt x="5430" y="1080"/>
                  </a:cubicBezTo>
                  <a:lnTo>
                    <a:pt x="5323" y="925"/>
                  </a:lnTo>
                  <a:cubicBezTo>
                    <a:pt x="4915" y="324"/>
                    <a:pt x="4252" y="1"/>
                    <a:pt x="357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182" name="Google Shape;8182;p76"/>
            <p:cNvSpPr/>
            <p:nvPr/>
          </p:nvSpPr>
          <p:spPr>
            <a:xfrm>
              <a:off x="3831725" y="1311750"/>
              <a:ext cx="268200" cy="266650"/>
            </a:xfrm>
            <a:custGeom>
              <a:avLst/>
              <a:gdLst/>
              <a:ahLst/>
              <a:cxnLst/>
              <a:rect l="l" t="t" r="r" b="b"/>
              <a:pathLst>
                <a:path w="10728" h="10666" extrusionOk="0">
                  <a:moveTo>
                    <a:pt x="5007" y="1"/>
                  </a:moveTo>
                  <a:cubicBezTo>
                    <a:pt x="4823" y="1"/>
                    <a:pt x="4676" y="136"/>
                    <a:pt x="4644" y="328"/>
                  </a:cubicBezTo>
                  <a:lnTo>
                    <a:pt x="4191" y="3793"/>
                  </a:lnTo>
                  <a:lnTo>
                    <a:pt x="715" y="3340"/>
                  </a:lnTo>
                  <a:cubicBezTo>
                    <a:pt x="692" y="3336"/>
                    <a:pt x="671" y="3335"/>
                    <a:pt x="649" y="3335"/>
                  </a:cubicBezTo>
                  <a:cubicBezTo>
                    <a:pt x="465" y="3335"/>
                    <a:pt x="318" y="3469"/>
                    <a:pt x="286" y="3662"/>
                  </a:cubicBezTo>
                  <a:lnTo>
                    <a:pt x="24" y="5626"/>
                  </a:lnTo>
                  <a:cubicBezTo>
                    <a:pt x="0" y="5829"/>
                    <a:pt x="143" y="6019"/>
                    <a:pt x="345" y="6043"/>
                  </a:cubicBezTo>
                  <a:lnTo>
                    <a:pt x="3834" y="6507"/>
                  </a:lnTo>
                  <a:lnTo>
                    <a:pt x="3370" y="9984"/>
                  </a:lnTo>
                  <a:cubicBezTo>
                    <a:pt x="3346" y="10186"/>
                    <a:pt x="3489" y="10377"/>
                    <a:pt x="3691" y="10401"/>
                  </a:cubicBezTo>
                  <a:lnTo>
                    <a:pt x="5668" y="10663"/>
                  </a:lnTo>
                  <a:cubicBezTo>
                    <a:pt x="5682" y="10664"/>
                    <a:pt x="5697" y="10665"/>
                    <a:pt x="5712" y="10665"/>
                  </a:cubicBezTo>
                  <a:cubicBezTo>
                    <a:pt x="5897" y="10665"/>
                    <a:pt x="6062" y="10529"/>
                    <a:pt x="6084" y="10341"/>
                  </a:cubicBezTo>
                  <a:lnTo>
                    <a:pt x="6537" y="6864"/>
                  </a:lnTo>
                  <a:lnTo>
                    <a:pt x="10025" y="7329"/>
                  </a:lnTo>
                  <a:cubicBezTo>
                    <a:pt x="10039" y="7330"/>
                    <a:pt x="10053" y="7331"/>
                    <a:pt x="10067" y="7331"/>
                  </a:cubicBezTo>
                  <a:cubicBezTo>
                    <a:pt x="10253" y="7331"/>
                    <a:pt x="10420" y="7184"/>
                    <a:pt x="10442" y="6995"/>
                  </a:cubicBezTo>
                  <a:lnTo>
                    <a:pt x="10704" y="5019"/>
                  </a:lnTo>
                  <a:cubicBezTo>
                    <a:pt x="10728" y="4817"/>
                    <a:pt x="10585" y="4626"/>
                    <a:pt x="10382" y="4602"/>
                  </a:cubicBezTo>
                  <a:lnTo>
                    <a:pt x="6906" y="4150"/>
                  </a:lnTo>
                  <a:lnTo>
                    <a:pt x="7358" y="661"/>
                  </a:lnTo>
                  <a:cubicBezTo>
                    <a:pt x="7382" y="459"/>
                    <a:pt x="7239" y="280"/>
                    <a:pt x="7037" y="245"/>
                  </a:cubicBezTo>
                  <a:lnTo>
                    <a:pt x="5072" y="6"/>
                  </a:lnTo>
                  <a:cubicBezTo>
                    <a:pt x="5050" y="3"/>
                    <a:pt x="5028" y="1"/>
                    <a:pt x="5007"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183" name="Google Shape;8183;p76"/>
            <p:cNvSpPr/>
            <p:nvPr/>
          </p:nvSpPr>
          <p:spPr>
            <a:xfrm>
              <a:off x="3488825" y="1715975"/>
              <a:ext cx="270875" cy="337725"/>
            </a:xfrm>
            <a:custGeom>
              <a:avLst/>
              <a:gdLst/>
              <a:ahLst/>
              <a:cxnLst/>
              <a:rect l="l" t="t" r="r" b="b"/>
              <a:pathLst>
                <a:path w="10835" h="13509" extrusionOk="0">
                  <a:moveTo>
                    <a:pt x="4147" y="414"/>
                  </a:moveTo>
                  <a:cubicBezTo>
                    <a:pt x="4437" y="414"/>
                    <a:pt x="4723" y="589"/>
                    <a:pt x="4775" y="982"/>
                  </a:cubicBezTo>
                  <a:cubicBezTo>
                    <a:pt x="4810" y="1173"/>
                    <a:pt x="4751" y="1375"/>
                    <a:pt x="4632" y="1518"/>
                  </a:cubicBezTo>
                  <a:lnTo>
                    <a:pt x="3834" y="1673"/>
                  </a:lnTo>
                  <a:cubicBezTo>
                    <a:pt x="3655" y="1578"/>
                    <a:pt x="3536" y="1411"/>
                    <a:pt x="3501" y="1209"/>
                  </a:cubicBezTo>
                  <a:cubicBezTo>
                    <a:pt x="3386" y="710"/>
                    <a:pt x="3770" y="414"/>
                    <a:pt x="4147" y="414"/>
                  </a:cubicBezTo>
                  <a:close/>
                  <a:moveTo>
                    <a:pt x="7868" y="2734"/>
                  </a:moveTo>
                  <a:cubicBezTo>
                    <a:pt x="8125" y="2734"/>
                    <a:pt x="8352" y="2923"/>
                    <a:pt x="8394" y="3185"/>
                  </a:cubicBezTo>
                  <a:lnTo>
                    <a:pt x="9775" y="10746"/>
                  </a:lnTo>
                  <a:cubicBezTo>
                    <a:pt x="9835" y="11043"/>
                    <a:pt x="9632" y="11329"/>
                    <a:pt x="9335" y="11377"/>
                  </a:cubicBezTo>
                  <a:lnTo>
                    <a:pt x="3072" y="12520"/>
                  </a:lnTo>
                  <a:cubicBezTo>
                    <a:pt x="3037" y="12527"/>
                    <a:pt x="3002" y="12530"/>
                    <a:pt x="2967" y="12530"/>
                  </a:cubicBezTo>
                  <a:cubicBezTo>
                    <a:pt x="2710" y="12530"/>
                    <a:pt x="2482" y="12342"/>
                    <a:pt x="2429" y="12079"/>
                  </a:cubicBezTo>
                  <a:lnTo>
                    <a:pt x="1060" y="4519"/>
                  </a:lnTo>
                  <a:cubicBezTo>
                    <a:pt x="1000" y="4221"/>
                    <a:pt x="1203" y="3935"/>
                    <a:pt x="1500" y="3888"/>
                  </a:cubicBezTo>
                  <a:lnTo>
                    <a:pt x="2250" y="3745"/>
                  </a:lnTo>
                  <a:cubicBezTo>
                    <a:pt x="2283" y="3960"/>
                    <a:pt x="2471" y="4107"/>
                    <a:pt x="2682" y="4107"/>
                  </a:cubicBezTo>
                  <a:cubicBezTo>
                    <a:pt x="2705" y="4107"/>
                    <a:pt x="2728" y="4105"/>
                    <a:pt x="2751" y="4102"/>
                  </a:cubicBezTo>
                  <a:lnTo>
                    <a:pt x="6668" y="3387"/>
                  </a:lnTo>
                  <a:cubicBezTo>
                    <a:pt x="6906" y="3340"/>
                    <a:pt x="7061" y="3114"/>
                    <a:pt x="7013" y="2875"/>
                  </a:cubicBezTo>
                  <a:lnTo>
                    <a:pt x="7763" y="2745"/>
                  </a:lnTo>
                  <a:cubicBezTo>
                    <a:pt x="7798" y="2737"/>
                    <a:pt x="7833" y="2734"/>
                    <a:pt x="7868" y="2734"/>
                  </a:cubicBezTo>
                  <a:close/>
                  <a:moveTo>
                    <a:pt x="4137" y="0"/>
                  </a:moveTo>
                  <a:cubicBezTo>
                    <a:pt x="4073" y="0"/>
                    <a:pt x="4007" y="6"/>
                    <a:pt x="3941" y="18"/>
                  </a:cubicBezTo>
                  <a:cubicBezTo>
                    <a:pt x="3358" y="125"/>
                    <a:pt x="2965" y="697"/>
                    <a:pt x="3072" y="1292"/>
                  </a:cubicBezTo>
                  <a:cubicBezTo>
                    <a:pt x="3096" y="1459"/>
                    <a:pt x="3179" y="1625"/>
                    <a:pt x="3286" y="1768"/>
                  </a:cubicBezTo>
                  <a:lnTo>
                    <a:pt x="2512" y="1911"/>
                  </a:lnTo>
                  <a:cubicBezTo>
                    <a:pt x="2191" y="1971"/>
                    <a:pt x="1977" y="2280"/>
                    <a:pt x="2036" y="2602"/>
                  </a:cubicBezTo>
                  <a:lnTo>
                    <a:pt x="2084" y="2875"/>
                  </a:lnTo>
                  <a:lnTo>
                    <a:pt x="798" y="3114"/>
                  </a:lnTo>
                  <a:cubicBezTo>
                    <a:pt x="310" y="3197"/>
                    <a:pt x="0" y="3661"/>
                    <a:pt x="84" y="4149"/>
                  </a:cubicBezTo>
                  <a:lnTo>
                    <a:pt x="1655" y="12770"/>
                  </a:lnTo>
                  <a:cubicBezTo>
                    <a:pt x="1740" y="13206"/>
                    <a:pt x="2120" y="13509"/>
                    <a:pt x="2540" y="13509"/>
                  </a:cubicBezTo>
                  <a:cubicBezTo>
                    <a:pt x="2590" y="13509"/>
                    <a:pt x="2640" y="13505"/>
                    <a:pt x="2691" y="13496"/>
                  </a:cubicBezTo>
                  <a:lnTo>
                    <a:pt x="10037" y="12150"/>
                  </a:lnTo>
                  <a:cubicBezTo>
                    <a:pt x="10513" y="12067"/>
                    <a:pt x="10835" y="11603"/>
                    <a:pt x="10752" y="11115"/>
                  </a:cubicBezTo>
                  <a:lnTo>
                    <a:pt x="9180" y="2483"/>
                  </a:lnTo>
                  <a:cubicBezTo>
                    <a:pt x="9096" y="2052"/>
                    <a:pt x="8725" y="1751"/>
                    <a:pt x="8304" y="1751"/>
                  </a:cubicBezTo>
                  <a:cubicBezTo>
                    <a:pt x="8247" y="1751"/>
                    <a:pt x="8190" y="1757"/>
                    <a:pt x="8132" y="1768"/>
                  </a:cubicBezTo>
                  <a:lnTo>
                    <a:pt x="6858" y="1994"/>
                  </a:lnTo>
                  <a:lnTo>
                    <a:pt x="6811" y="1721"/>
                  </a:lnTo>
                  <a:cubicBezTo>
                    <a:pt x="6746" y="1431"/>
                    <a:pt x="6497" y="1237"/>
                    <a:pt x="6213" y="1237"/>
                  </a:cubicBezTo>
                  <a:cubicBezTo>
                    <a:pt x="6183" y="1237"/>
                    <a:pt x="6151" y="1240"/>
                    <a:pt x="6120" y="1244"/>
                  </a:cubicBezTo>
                  <a:lnTo>
                    <a:pt x="5179" y="1423"/>
                  </a:lnTo>
                  <a:cubicBezTo>
                    <a:pt x="5227" y="1244"/>
                    <a:pt x="5239" y="1066"/>
                    <a:pt x="5203" y="899"/>
                  </a:cubicBezTo>
                  <a:cubicBezTo>
                    <a:pt x="5108" y="370"/>
                    <a:pt x="4655" y="0"/>
                    <a:pt x="4137"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184" name="Google Shape;8184;p76"/>
            <p:cNvSpPr/>
            <p:nvPr/>
          </p:nvSpPr>
          <p:spPr>
            <a:xfrm>
              <a:off x="3536750" y="1837275"/>
              <a:ext cx="46600" cy="38650"/>
            </a:xfrm>
            <a:custGeom>
              <a:avLst/>
              <a:gdLst/>
              <a:ahLst/>
              <a:cxnLst/>
              <a:rect l="l" t="t" r="r" b="b"/>
              <a:pathLst>
                <a:path w="1864" h="1546" extrusionOk="0">
                  <a:moveTo>
                    <a:pt x="1013" y="1"/>
                  </a:moveTo>
                  <a:cubicBezTo>
                    <a:pt x="970" y="1"/>
                    <a:pt x="926" y="4"/>
                    <a:pt x="881" y="12"/>
                  </a:cubicBezTo>
                  <a:cubicBezTo>
                    <a:pt x="202" y="131"/>
                    <a:pt x="0" y="1012"/>
                    <a:pt x="572" y="1405"/>
                  </a:cubicBezTo>
                  <a:cubicBezTo>
                    <a:pt x="713" y="1502"/>
                    <a:pt x="865" y="1545"/>
                    <a:pt x="1012" y="1545"/>
                  </a:cubicBezTo>
                  <a:cubicBezTo>
                    <a:pt x="1460" y="1545"/>
                    <a:pt x="1864" y="1142"/>
                    <a:pt x="1774" y="631"/>
                  </a:cubicBezTo>
                  <a:cubicBezTo>
                    <a:pt x="1700" y="259"/>
                    <a:pt x="1378" y="1"/>
                    <a:pt x="101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185" name="Google Shape;8185;p76"/>
            <p:cNvSpPr/>
            <p:nvPr/>
          </p:nvSpPr>
          <p:spPr>
            <a:xfrm>
              <a:off x="3589525" y="1825875"/>
              <a:ext cx="96775" cy="34050"/>
            </a:xfrm>
            <a:custGeom>
              <a:avLst/>
              <a:gdLst/>
              <a:ahLst/>
              <a:cxnLst/>
              <a:rect l="l" t="t" r="r" b="b"/>
              <a:pathLst>
                <a:path w="3871" h="1362" extrusionOk="0">
                  <a:moveTo>
                    <a:pt x="3275" y="0"/>
                  </a:moveTo>
                  <a:cubicBezTo>
                    <a:pt x="3236" y="0"/>
                    <a:pt x="3195" y="5"/>
                    <a:pt x="3152" y="15"/>
                  </a:cubicBezTo>
                  <a:lnTo>
                    <a:pt x="556" y="492"/>
                  </a:lnTo>
                  <a:cubicBezTo>
                    <a:pt x="1" y="569"/>
                    <a:pt x="108" y="1362"/>
                    <a:pt x="599" y="1362"/>
                  </a:cubicBezTo>
                  <a:cubicBezTo>
                    <a:pt x="634" y="1362"/>
                    <a:pt x="672" y="1358"/>
                    <a:pt x="711" y="1349"/>
                  </a:cubicBezTo>
                  <a:lnTo>
                    <a:pt x="3318" y="873"/>
                  </a:lnTo>
                  <a:cubicBezTo>
                    <a:pt x="3870" y="784"/>
                    <a:pt x="3767" y="0"/>
                    <a:pt x="3275"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186" name="Google Shape;8186;p76"/>
            <p:cNvSpPr/>
            <p:nvPr/>
          </p:nvSpPr>
          <p:spPr>
            <a:xfrm>
              <a:off x="3546550" y="1891150"/>
              <a:ext cx="46625" cy="38650"/>
            </a:xfrm>
            <a:custGeom>
              <a:avLst/>
              <a:gdLst/>
              <a:ahLst/>
              <a:cxnLst/>
              <a:rect l="l" t="t" r="r" b="b"/>
              <a:pathLst>
                <a:path w="1865" h="1546" extrusionOk="0">
                  <a:moveTo>
                    <a:pt x="1014" y="1"/>
                  </a:moveTo>
                  <a:cubicBezTo>
                    <a:pt x="971" y="1"/>
                    <a:pt x="926" y="4"/>
                    <a:pt x="882" y="12"/>
                  </a:cubicBezTo>
                  <a:cubicBezTo>
                    <a:pt x="203" y="131"/>
                    <a:pt x="1" y="1012"/>
                    <a:pt x="572" y="1405"/>
                  </a:cubicBezTo>
                  <a:cubicBezTo>
                    <a:pt x="711" y="1502"/>
                    <a:pt x="862" y="1545"/>
                    <a:pt x="1009" y="1545"/>
                  </a:cubicBezTo>
                  <a:cubicBezTo>
                    <a:pt x="1455" y="1545"/>
                    <a:pt x="1865" y="1145"/>
                    <a:pt x="1775" y="643"/>
                  </a:cubicBezTo>
                  <a:cubicBezTo>
                    <a:pt x="1701" y="260"/>
                    <a:pt x="1379" y="1"/>
                    <a:pt x="101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187" name="Google Shape;8187;p76"/>
            <p:cNvSpPr/>
            <p:nvPr/>
          </p:nvSpPr>
          <p:spPr>
            <a:xfrm>
              <a:off x="3600825" y="1879800"/>
              <a:ext cx="93700" cy="33750"/>
            </a:xfrm>
            <a:custGeom>
              <a:avLst/>
              <a:gdLst/>
              <a:ahLst/>
              <a:cxnLst/>
              <a:rect l="l" t="t" r="r" b="b"/>
              <a:pathLst>
                <a:path w="3748" h="1350" extrusionOk="0">
                  <a:moveTo>
                    <a:pt x="3128" y="0"/>
                  </a:moveTo>
                  <a:cubicBezTo>
                    <a:pt x="3116" y="0"/>
                    <a:pt x="3105" y="1"/>
                    <a:pt x="3093" y="2"/>
                  </a:cubicBezTo>
                  <a:lnTo>
                    <a:pt x="497" y="478"/>
                  </a:lnTo>
                  <a:cubicBezTo>
                    <a:pt x="0" y="628"/>
                    <a:pt x="109" y="1349"/>
                    <a:pt x="604" y="1349"/>
                  </a:cubicBezTo>
                  <a:cubicBezTo>
                    <a:pt x="620" y="1349"/>
                    <a:pt x="636" y="1348"/>
                    <a:pt x="652" y="1347"/>
                  </a:cubicBezTo>
                  <a:lnTo>
                    <a:pt x="3247" y="883"/>
                  </a:lnTo>
                  <a:cubicBezTo>
                    <a:pt x="3748" y="731"/>
                    <a:pt x="3623" y="0"/>
                    <a:pt x="3128"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188" name="Google Shape;8188;p76"/>
            <p:cNvSpPr/>
            <p:nvPr/>
          </p:nvSpPr>
          <p:spPr>
            <a:xfrm>
              <a:off x="3557275" y="1948900"/>
              <a:ext cx="46550" cy="38625"/>
            </a:xfrm>
            <a:custGeom>
              <a:avLst/>
              <a:gdLst/>
              <a:ahLst/>
              <a:cxnLst/>
              <a:rect l="l" t="t" r="r" b="b"/>
              <a:pathLst>
                <a:path w="1862" h="1545" extrusionOk="0">
                  <a:moveTo>
                    <a:pt x="1002" y="0"/>
                  </a:moveTo>
                  <a:cubicBezTo>
                    <a:pt x="959" y="0"/>
                    <a:pt x="914" y="4"/>
                    <a:pt x="870" y="12"/>
                  </a:cubicBezTo>
                  <a:cubicBezTo>
                    <a:pt x="191" y="131"/>
                    <a:pt x="1" y="1012"/>
                    <a:pt x="560" y="1405"/>
                  </a:cubicBezTo>
                  <a:cubicBezTo>
                    <a:pt x="701" y="1502"/>
                    <a:pt x="854" y="1545"/>
                    <a:pt x="1002" y="1545"/>
                  </a:cubicBezTo>
                  <a:cubicBezTo>
                    <a:pt x="1453" y="1545"/>
                    <a:pt x="1861" y="1142"/>
                    <a:pt x="1763" y="631"/>
                  </a:cubicBezTo>
                  <a:cubicBezTo>
                    <a:pt x="1699" y="259"/>
                    <a:pt x="1369" y="0"/>
                    <a:pt x="100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189" name="Google Shape;8189;p76"/>
            <p:cNvSpPr/>
            <p:nvPr/>
          </p:nvSpPr>
          <p:spPr>
            <a:xfrm>
              <a:off x="3610950" y="1937225"/>
              <a:ext cx="94475" cy="34050"/>
            </a:xfrm>
            <a:custGeom>
              <a:avLst/>
              <a:gdLst/>
              <a:ahLst/>
              <a:cxnLst/>
              <a:rect l="l" t="t" r="r" b="b"/>
              <a:pathLst>
                <a:path w="3779" h="1362" extrusionOk="0">
                  <a:moveTo>
                    <a:pt x="3152" y="0"/>
                  </a:moveTo>
                  <a:cubicBezTo>
                    <a:pt x="3136" y="0"/>
                    <a:pt x="3121" y="1"/>
                    <a:pt x="3104" y="2"/>
                  </a:cubicBezTo>
                  <a:lnTo>
                    <a:pt x="3104" y="14"/>
                  </a:lnTo>
                  <a:lnTo>
                    <a:pt x="509" y="479"/>
                  </a:lnTo>
                  <a:cubicBezTo>
                    <a:pt x="0" y="617"/>
                    <a:pt x="120" y="1362"/>
                    <a:pt x="628" y="1362"/>
                  </a:cubicBezTo>
                  <a:cubicBezTo>
                    <a:pt x="644" y="1362"/>
                    <a:pt x="659" y="1361"/>
                    <a:pt x="675" y="1360"/>
                  </a:cubicBezTo>
                  <a:lnTo>
                    <a:pt x="3259" y="883"/>
                  </a:lnTo>
                  <a:cubicBezTo>
                    <a:pt x="3779" y="733"/>
                    <a:pt x="3660" y="0"/>
                    <a:pt x="315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190" name="Google Shape;8190;p76"/>
            <p:cNvSpPr/>
            <p:nvPr/>
          </p:nvSpPr>
          <p:spPr>
            <a:xfrm>
              <a:off x="3513825" y="2188200"/>
              <a:ext cx="192900" cy="173650"/>
            </a:xfrm>
            <a:custGeom>
              <a:avLst/>
              <a:gdLst/>
              <a:ahLst/>
              <a:cxnLst/>
              <a:rect l="l" t="t" r="r" b="b"/>
              <a:pathLst>
                <a:path w="7716" h="6946" extrusionOk="0">
                  <a:moveTo>
                    <a:pt x="3892" y="0"/>
                  </a:moveTo>
                  <a:cubicBezTo>
                    <a:pt x="2858" y="0"/>
                    <a:pt x="1840" y="469"/>
                    <a:pt x="1179" y="1346"/>
                  </a:cubicBezTo>
                  <a:lnTo>
                    <a:pt x="6906" y="4965"/>
                  </a:lnTo>
                  <a:cubicBezTo>
                    <a:pt x="7716" y="3394"/>
                    <a:pt x="7192" y="1465"/>
                    <a:pt x="5703" y="524"/>
                  </a:cubicBezTo>
                  <a:cubicBezTo>
                    <a:pt x="5144" y="171"/>
                    <a:pt x="4515" y="0"/>
                    <a:pt x="3892" y="0"/>
                  </a:cubicBezTo>
                  <a:close/>
                  <a:moveTo>
                    <a:pt x="762" y="1989"/>
                  </a:moveTo>
                  <a:lnTo>
                    <a:pt x="762" y="1989"/>
                  </a:lnTo>
                  <a:cubicBezTo>
                    <a:pt x="0" y="3548"/>
                    <a:pt x="477" y="5477"/>
                    <a:pt x="1953" y="6418"/>
                  </a:cubicBezTo>
                  <a:cubicBezTo>
                    <a:pt x="2520" y="6774"/>
                    <a:pt x="3155" y="6945"/>
                    <a:pt x="3782" y="6945"/>
                  </a:cubicBezTo>
                  <a:cubicBezTo>
                    <a:pt x="4813" y="6945"/>
                    <a:pt x="5828" y="6482"/>
                    <a:pt x="6501" y="5608"/>
                  </a:cubicBezTo>
                  <a:lnTo>
                    <a:pt x="762" y="1989"/>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191" name="Google Shape;8191;p76"/>
            <p:cNvSpPr/>
            <p:nvPr/>
          </p:nvSpPr>
          <p:spPr>
            <a:xfrm>
              <a:off x="3876375" y="1814925"/>
              <a:ext cx="152125" cy="140725"/>
            </a:xfrm>
            <a:custGeom>
              <a:avLst/>
              <a:gdLst/>
              <a:ahLst/>
              <a:cxnLst/>
              <a:rect l="l" t="t" r="r" b="b"/>
              <a:pathLst>
                <a:path w="6085" h="5629" extrusionOk="0">
                  <a:moveTo>
                    <a:pt x="3596" y="1"/>
                  </a:moveTo>
                  <a:lnTo>
                    <a:pt x="1215" y="1620"/>
                  </a:lnTo>
                  <a:cubicBezTo>
                    <a:pt x="250" y="2275"/>
                    <a:pt x="0" y="3585"/>
                    <a:pt x="655" y="4549"/>
                  </a:cubicBezTo>
                  <a:lnTo>
                    <a:pt x="774" y="4704"/>
                  </a:lnTo>
                  <a:cubicBezTo>
                    <a:pt x="1175" y="5305"/>
                    <a:pt x="1834" y="5629"/>
                    <a:pt x="2508" y="5629"/>
                  </a:cubicBezTo>
                  <a:cubicBezTo>
                    <a:pt x="2915" y="5629"/>
                    <a:pt x="3328" y="5510"/>
                    <a:pt x="3691" y="5264"/>
                  </a:cubicBezTo>
                  <a:lnTo>
                    <a:pt x="6084" y="3644"/>
                  </a:lnTo>
                  <a:lnTo>
                    <a:pt x="3596" y="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192" name="Google Shape;8192;p76"/>
            <p:cNvSpPr/>
            <p:nvPr/>
          </p:nvSpPr>
          <p:spPr>
            <a:xfrm>
              <a:off x="3979050" y="1756600"/>
              <a:ext cx="152125" cy="140800"/>
            </a:xfrm>
            <a:custGeom>
              <a:avLst/>
              <a:gdLst/>
              <a:ahLst/>
              <a:cxnLst/>
              <a:rect l="l" t="t" r="r" b="b"/>
              <a:pathLst>
                <a:path w="6085" h="5632" extrusionOk="0">
                  <a:moveTo>
                    <a:pt x="3589" y="1"/>
                  </a:moveTo>
                  <a:cubicBezTo>
                    <a:pt x="3177" y="1"/>
                    <a:pt x="2761" y="120"/>
                    <a:pt x="2394" y="369"/>
                  </a:cubicBezTo>
                  <a:lnTo>
                    <a:pt x="1" y="1989"/>
                  </a:lnTo>
                  <a:lnTo>
                    <a:pt x="2477" y="5632"/>
                  </a:lnTo>
                  <a:lnTo>
                    <a:pt x="4870" y="4001"/>
                  </a:lnTo>
                  <a:cubicBezTo>
                    <a:pt x="5835" y="3346"/>
                    <a:pt x="6085" y="2036"/>
                    <a:pt x="5430" y="1072"/>
                  </a:cubicBezTo>
                  <a:lnTo>
                    <a:pt x="5430" y="1072"/>
                  </a:lnTo>
                  <a:lnTo>
                    <a:pt x="5430" y="1084"/>
                  </a:lnTo>
                  <a:lnTo>
                    <a:pt x="5323" y="917"/>
                  </a:lnTo>
                  <a:cubicBezTo>
                    <a:pt x="4917" y="319"/>
                    <a:pt x="4259" y="1"/>
                    <a:pt x="3589"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193" name="Google Shape;8193;p76"/>
            <p:cNvSpPr/>
            <p:nvPr/>
          </p:nvSpPr>
          <p:spPr>
            <a:xfrm>
              <a:off x="3831725" y="2105675"/>
              <a:ext cx="268200" cy="266925"/>
            </a:xfrm>
            <a:custGeom>
              <a:avLst/>
              <a:gdLst/>
              <a:ahLst/>
              <a:cxnLst/>
              <a:rect l="l" t="t" r="r" b="b"/>
              <a:pathLst>
                <a:path w="10728" h="10677" extrusionOk="0">
                  <a:moveTo>
                    <a:pt x="5026" y="1"/>
                  </a:moveTo>
                  <a:cubicBezTo>
                    <a:pt x="4833" y="1"/>
                    <a:pt x="4677" y="137"/>
                    <a:pt x="4644" y="325"/>
                  </a:cubicBezTo>
                  <a:lnTo>
                    <a:pt x="4191" y="3813"/>
                  </a:lnTo>
                  <a:lnTo>
                    <a:pt x="715" y="3349"/>
                  </a:lnTo>
                  <a:cubicBezTo>
                    <a:pt x="700" y="3347"/>
                    <a:pt x="685" y="3346"/>
                    <a:pt x="670" y="3346"/>
                  </a:cubicBezTo>
                  <a:cubicBezTo>
                    <a:pt x="485" y="3346"/>
                    <a:pt x="320" y="3483"/>
                    <a:pt x="298" y="3670"/>
                  </a:cubicBezTo>
                  <a:lnTo>
                    <a:pt x="24" y="5635"/>
                  </a:lnTo>
                  <a:cubicBezTo>
                    <a:pt x="0" y="5837"/>
                    <a:pt x="143" y="6028"/>
                    <a:pt x="345" y="6052"/>
                  </a:cubicBezTo>
                  <a:lnTo>
                    <a:pt x="3834" y="6516"/>
                  </a:lnTo>
                  <a:lnTo>
                    <a:pt x="3370" y="9993"/>
                  </a:lnTo>
                  <a:cubicBezTo>
                    <a:pt x="3346" y="10195"/>
                    <a:pt x="3489" y="10386"/>
                    <a:pt x="3691" y="10409"/>
                  </a:cubicBezTo>
                  <a:lnTo>
                    <a:pt x="5668" y="10671"/>
                  </a:lnTo>
                  <a:cubicBezTo>
                    <a:pt x="5688" y="10675"/>
                    <a:pt x="5709" y="10677"/>
                    <a:pt x="5729" y="10677"/>
                  </a:cubicBezTo>
                  <a:cubicBezTo>
                    <a:pt x="5905" y="10677"/>
                    <a:pt x="6052" y="10542"/>
                    <a:pt x="6084" y="10350"/>
                  </a:cubicBezTo>
                  <a:lnTo>
                    <a:pt x="6537" y="6873"/>
                  </a:lnTo>
                  <a:lnTo>
                    <a:pt x="10025" y="7338"/>
                  </a:lnTo>
                  <a:cubicBezTo>
                    <a:pt x="10040" y="7339"/>
                    <a:pt x="10055" y="7340"/>
                    <a:pt x="10069" y="7340"/>
                  </a:cubicBezTo>
                  <a:cubicBezTo>
                    <a:pt x="10255" y="7340"/>
                    <a:pt x="10420" y="7204"/>
                    <a:pt x="10442" y="7016"/>
                  </a:cubicBezTo>
                  <a:lnTo>
                    <a:pt x="10704" y="5040"/>
                  </a:lnTo>
                  <a:cubicBezTo>
                    <a:pt x="10728" y="4837"/>
                    <a:pt x="10585" y="4647"/>
                    <a:pt x="10382" y="4623"/>
                  </a:cubicBezTo>
                  <a:lnTo>
                    <a:pt x="6906" y="4159"/>
                  </a:lnTo>
                  <a:lnTo>
                    <a:pt x="7358" y="682"/>
                  </a:lnTo>
                  <a:cubicBezTo>
                    <a:pt x="7382" y="480"/>
                    <a:pt x="7239" y="289"/>
                    <a:pt x="7037" y="265"/>
                  </a:cubicBezTo>
                  <a:lnTo>
                    <a:pt x="5072" y="3"/>
                  </a:lnTo>
                  <a:cubicBezTo>
                    <a:pt x="5057" y="2"/>
                    <a:pt x="5041" y="1"/>
                    <a:pt x="5026"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194" name="Google Shape;8194;p76"/>
            <p:cNvSpPr/>
            <p:nvPr/>
          </p:nvSpPr>
          <p:spPr>
            <a:xfrm>
              <a:off x="3488825" y="2510400"/>
              <a:ext cx="270875" cy="337175"/>
            </a:xfrm>
            <a:custGeom>
              <a:avLst/>
              <a:gdLst/>
              <a:ahLst/>
              <a:cxnLst/>
              <a:rect l="l" t="t" r="r" b="b"/>
              <a:pathLst>
                <a:path w="10835" h="13487" extrusionOk="0">
                  <a:moveTo>
                    <a:pt x="4145" y="408"/>
                  </a:moveTo>
                  <a:cubicBezTo>
                    <a:pt x="4436" y="408"/>
                    <a:pt x="4723" y="582"/>
                    <a:pt x="4775" y="971"/>
                  </a:cubicBezTo>
                  <a:cubicBezTo>
                    <a:pt x="4810" y="1162"/>
                    <a:pt x="4751" y="1364"/>
                    <a:pt x="4632" y="1507"/>
                  </a:cubicBezTo>
                  <a:lnTo>
                    <a:pt x="3834" y="1662"/>
                  </a:lnTo>
                  <a:cubicBezTo>
                    <a:pt x="3667" y="1567"/>
                    <a:pt x="3536" y="1400"/>
                    <a:pt x="3501" y="1209"/>
                  </a:cubicBezTo>
                  <a:lnTo>
                    <a:pt x="3501" y="1197"/>
                  </a:lnTo>
                  <a:cubicBezTo>
                    <a:pt x="3386" y="700"/>
                    <a:pt x="3769" y="408"/>
                    <a:pt x="4145" y="408"/>
                  </a:cubicBezTo>
                  <a:close/>
                  <a:moveTo>
                    <a:pt x="7856" y="2711"/>
                  </a:moveTo>
                  <a:cubicBezTo>
                    <a:pt x="8113" y="2711"/>
                    <a:pt x="8342" y="2899"/>
                    <a:pt x="8394" y="3162"/>
                  </a:cubicBezTo>
                  <a:lnTo>
                    <a:pt x="9775" y="10734"/>
                  </a:lnTo>
                  <a:cubicBezTo>
                    <a:pt x="9835" y="11032"/>
                    <a:pt x="9632" y="11318"/>
                    <a:pt x="9335" y="11365"/>
                  </a:cubicBezTo>
                  <a:lnTo>
                    <a:pt x="3072" y="12508"/>
                  </a:lnTo>
                  <a:cubicBezTo>
                    <a:pt x="3037" y="12515"/>
                    <a:pt x="3002" y="12519"/>
                    <a:pt x="2967" y="12519"/>
                  </a:cubicBezTo>
                  <a:cubicBezTo>
                    <a:pt x="2708" y="12519"/>
                    <a:pt x="2471" y="12330"/>
                    <a:pt x="2429" y="12068"/>
                  </a:cubicBezTo>
                  <a:lnTo>
                    <a:pt x="1048" y="4495"/>
                  </a:lnTo>
                  <a:cubicBezTo>
                    <a:pt x="1000" y="4198"/>
                    <a:pt x="1203" y="3912"/>
                    <a:pt x="1500" y="3864"/>
                  </a:cubicBezTo>
                  <a:lnTo>
                    <a:pt x="2239" y="3722"/>
                  </a:lnTo>
                  <a:cubicBezTo>
                    <a:pt x="2281" y="3932"/>
                    <a:pt x="2462" y="4087"/>
                    <a:pt x="2669" y="4087"/>
                  </a:cubicBezTo>
                  <a:cubicBezTo>
                    <a:pt x="2696" y="4087"/>
                    <a:pt x="2723" y="4084"/>
                    <a:pt x="2751" y="4079"/>
                  </a:cubicBezTo>
                  <a:lnTo>
                    <a:pt x="6656" y="3364"/>
                  </a:lnTo>
                  <a:cubicBezTo>
                    <a:pt x="6894" y="3317"/>
                    <a:pt x="7049" y="3091"/>
                    <a:pt x="7013" y="2852"/>
                  </a:cubicBezTo>
                  <a:lnTo>
                    <a:pt x="7751" y="2721"/>
                  </a:lnTo>
                  <a:cubicBezTo>
                    <a:pt x="7786" y="2714"/>
                    <a:pt x="7821" y="2711"/>
                    <a:pt x="7856" y="2711"/>
                  </a:cubicBezTo>
                  <a:close/>
                  <a:moveTo>
                    <a:pt x="4142" y="1"/>
                  </a:moveTo>
                  <a:cubicBezTo>
                    <a:pt x="4076" y="1"/>
                    <a:pt x="4009" y="7"/>
                    <a:pt x="3941" y="19"/>
                  </a:cubicBezTo>
                  <a:cubicBezTo>
                    <a:pt x="3358" y="126"/>
                    <a:pt x="2965" y="685"/>
                    <a:pt x="3072" y="1281"/>
                  </a:cubicBezTo>
                  <a:cubicBezTo>
                    <a:pt x="3096" y="1447"/>
                    <a:pt x="3179" y="1614"/>
                    <a:pt x="3286" y="1757"/>
                  </a:cubicBezTo>
                  <a:lnTo>
                    <a:pt x="2512" y="1900"/>
                  </a:lnTo>
                  <a:cubicBezTo>
                    <a:pt x="2191" y="1959"/>
                    <a:pt x="1977" y="2257"/>
                    <a:pt x="2036" y="2579"/>
                  </a:cubicBezTo>
                  <a:lnTo>
                    <a:pt x="2084" y="2864"/>
                  </a:lnTo>
                  <a:lnTo>
                    <a:pt x="798" y="3091"/>
                  </a:lnTo>
                  <a:cubicBezTo>
                    <a:pt x="322" y="3186"/>
                    <a:pt x="0" y="3650"/>
                    <a:pt x="84" y="4126"/>
                  </a:cubicBezTo>
                  <a:lnTo>
                    <a:pt x="1655" y="12758"/>
                  </a:lnTo>
                  <a:cubicBezTo>
                    <a:pt x="1740" y="13193"/>
                    <a:pt x="2118" y="13486"/>
                    <a:pt x="2536" y="13486"/>
                  </a:cubicBezTo>
                  <a:cubicBezTo>
                    <a:pt x="2587" y="13486"/>
                    <a:pt x="2639" y="13482"/>
                    <a:pt x="2691" y="13473"/>
                  </a:cubicBezTo>
                  <a:lnTo>
                    <a:pt x="10037" y="12139"/>
                  </a:lnTo>
                  <a:cubicBezTo>
                    <a:pt x="10513" y="12044"/>
                    <a:pt x="10835" y="11580"/>
                    <a:pt x="10752" y="11091"/>
                  </a:cubicBezTo>
                  <a:lnTo>
                    <a:pt x="9180" y="2459"/>
                  </a:lnTo>
                  <a:cubicBezTo>
                    <a:pt x="9095" y="2025"/>
                    <a:pt x="8717" y="1732"/>
                    <a:pt x="8291" y="1732"/>
                  </a:cubicBezTo>
                  <a:cubicBezTo>
                    <a:pt x="8239" y="1732"/>
                    <a:pt x="8185" y="1736"/>
                    <a:pt x="8132" y="1745"/>
                  </a:cubicBezTo>
                  <a:lnTo>
                    <a:pt x="6858" y="1983"/>
                  </a:lnTo>
                  <a:lnTo>
                    <a:pt x="6811" y="1709"/>
                  </a:lnTo>
                  <a:cubicBezTo>
                    <a:pt x="6746" y="1419"/>
                    <a:pt x="6497" y="1226"/>
                    <a:pt x="6213" y="1226"/>
                  </a:cubicBezTo>
                  <a:cubicBezTo>
                    <a:pt x="6183" y="1226"/>
                    <a:pt x="6151" y="1228"/>
                    <a:pt x="6120" y="1233"/>
                  </a:cubicBezTo>
                  <a:lnTo>
                    <a:pt x="5179" y="1412"/>
                  </a:lnTo>
                  <a:cubicBezTo>
                    <a:pt x="5227" y="1245"/>
                    <a:pt x="5239" y="1066"/>
                    <a:pt x="5203" y="888"/>
                  </a:cubicBezTo>
                  <a:cubicBezTo>
                    <a:pt x="5108" y="360"/>
                    <a:pt x="4658" y="1"/>
                    <a:pt x="414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195" name="Google Shape;8195;p76"/>
            <p:cNvSpPr/>
            <p:nvPr/>
          </p:nvSpPr>
          <p:spPr>
            <a:xfrm>
              <a:off x="3536750" y="2631725"/>
              <a:ext cx="46600" cy="38625"/>
            </a:xfrm>
            <a:custGeom>
              <a:avLst/>
              <a:gdLst/>
              <a:ahLst/>
              <a:cxnLst/>
              <a:rect l="l" t="t" r="r" b="b"/>
              <a:pathLst>
                <a:path w="1864" h="1545" extrusionOk="0">
                  <a:moveTo>
                    <a:pt x="1013" y="0"/>
                  </a:moveTo>
                  <a:cubicBezTo>
                    <a:pt x="970" y="0"/>
                    <a:pt x="926" y="4"/>
                    <a:pt x="881" y="12"/>
                  </a:cubicBezTo>
                  <a:cubicBezTo>
                    <a:pt x="202" y="131"/>
                    <a:pt x="0" y="1012"/>
                    <a:pt x="572" y="1405"/>
                  </a:cubicBezTo>
                  <a:cubicBezTo>
                    <a:pt x="713" y="1502"/>
                    <a:pt x="865" y="1545"/>
                    <a:pt x="1012" y="1545"/>
                  </a:cubicBezTo>
                  <a:cubicBezTo>
                    <a:pt x="1460" y="1545"/>
                    <a:pt x="1864" y="1142"/>
                    <a:pt x="1774" y="631"/>
                  </a:cubicBezTo>
                  <a:cubicBezTo>
                    <a:pt x="1700" y="258"/>
                    <a:pt x="1378" y="0"/>
                    <a:pt x="1013"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196" name="Google Shape;8196;p76"/>
            <p:cNvSpPr/>
            <p:nvPr/>
          </p:nvSpPr>
          <p:spPr>
            <a:xfrm>
              <a:off x="3589975" y="2620175"/>
              <a:ext cx="95975" cy="33800"/>
            </a:xfrm>
            <a:custGeom>
              <a:avLst/>
              <a:gdLst/>
              <a:ahLst/>
              <a:cxnLst/>
              <a:rect l="l" t="t" r="r" b="b"/>
              <a:pathLst>
                <a:path w="3839" h="1352" extrusionOk="0">
                  <a:moveTo>
                    <a:pt x="3229" y="0"/>
                  </a:moveTo>
                  <a:cubicBezTo>
                    <a:pt x="3198" y="0"/>
                    <a:pt x="3167" y="3"/>
                    <a:pt x="3134" y="9"/>
                  </a:cubicBezTo>
                  <a:lnTo>
                    <a:pt x="538" y="485"/>
                  </a:lnTo>
                  <a:cubicBezTo>
                    <a:pt x="0" y="586"/>
                    <a:pt x="106" y="1352"/>
                    <a:pt x="597" y="1352"/>
                  </a:cubicBezTo>
                  <a:cubicBezTo>
                    <a:pt x="627" y="1352"/>
                    <a:pt x="659" y="1349"/>
                    <a:pt x="693" y="1343"/>
                  </a:cubicBezTo>
                  <a:lnTo>
                    <a:pt x="3300" y="866"/>
                  </a:lnTo>
                  <a:cubicBezTo>
                    <a:pt x="3839" y="777"/>
                    <a:pt x="3722" y="0"/>
                    <a:pt x="3229"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197" name="Google Shape;8197;p76"/>
            <p:cNvSpPr/>
            <p:nvPr/>
          </p:nvSpPr>
          <p:spPr>
            <a:xfrm>
              <a:off x="3546550" y="2685525"/>
              <a:ext cx="46625" cy="38700"/>
            </a:xfrm>
            <a:custGeom>
              <a:avLst/>
              <a:gdLst/>
              <a:ahLst/>
              <a:cxnLst/>
              <a:rect l="l" t="t" r="r" b="b"/>
              <a:pathLst>
                <a:path w="1865" h="1548" extrusionOk="0">
                  <a:moveTo>
                    <a:pt x="1027" y="0"/>
                  </a:moveTo>
                  <a:cubicBezTo>
                    <a:pt x="980" y="0"/>
                    <a:pt x="931" y="5"/>
                    <a:pt x="882" y="15"/>
                  </a:cubicBezTo>
                  <a:cubicBezTo>
                    <a:pt x="203" y="122"/>
                    <a:pt x="1" y="1015"/>
                    <a:pt x="572" y="1408"/>
                  </a:cubicBezTo>
                  <a:cubicBezTo>
                    <a:pt x="711" y="1505"/>
                    <a:pt x="861" y="1548"/>
                    <a:pt x="1008" y="1548"/>
                  </a:cubicBezTo>
                  <a:cubicBezTo>
                    <a:pt x="1455" y="1548"/>
                    <a:pt x="1865" y="1145"/>
                    <a:pt x="1775" y="634"/>
                  </a:cubicBezTo>
                  <a:cubicBezTo>
                    <a:pt x="1701" y="266"/>
                    <a:pt x="1387" y="0"/>
                    <a:pt x="1027"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198" name="Google Shape;8198;p76"/>
            <p:cNvSpPr/>
            <p:nvPr/>
          </p:nvSpPr>
          <p:spPr>
            <a:xfrm>
              <a:off x="3600825" y="2673950"/>
              <a:ext cx="93700" cy="33725"/>
            </a:xfrm>
            <a:custGeom>
              <a:avLst/>
              <a:gdLst/>
              <a:ahLst/>
              <a:cxnLst/>
              <a:rect l="l" t="t" r="r" b="b"/>
              <a:pathLst>
                <a:path w="3748" h="1349" extrusionOk="0">
                  <a:moveTo>
                    <a:pt x="3128" y="0"/>
                  </a:moveTo>
                  <a:cubicBezTo>
                    <a:pt x="3116" y="0"/>
                    <a:pt x="3105" y="1"/>
                    <a:pt x="3093" y="1"/>
                  </a:cubicBezTo>
                  <a:lnTo>
                    <a:pt x="497" y="478"/>
                  </a:lnTo>
                  <a:cubicBezTo>
                    <a:pt x="0" y="628"/>
                    <a:pt x="109" y="1349"/>
                    <a:pt x="604" y="1349"/>
                  </a:cubicBezTo>
                  <a:cubicBezTo>
                    <a:pt x="620" y="1349"/>
                    <a:pt x="636" y="1348"/>
                    <a:pt x="652" y="1347"/>
                  </a:cubicBezTo>
                  <a:lnTo>
                    <a:pt x="3247" y="882"/>
                  </a:lnTo>
                  <a:cubicBezTo>
                    <a:pt x="3748" y="731"/>
                    <a:pt x="3623" y="0"/>
                    <a:pt x="3128"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199" name="Google Shape;8199;p76"/>
            <p:cNvSpPr/>
            <p:nvPr/>
          </p:nvSpPr>
          <p:spPr>
            <a:xfrm>
              <a:off x="3557275" y="2743050"/>
              <a:ext cx="46550" cy="38625"/>
            </a:xfrm>
            <a:custGeom>
              <a:avLst/>
              <a:gdLst/>
              <a:ahLst/>
              <a:cxnLst/>
              <a:rect l="l" t="t" r="r" b="b"/>
              <a:pathLst>
                <a:path w="1862" h="1545" extrusionOk="0">
                  <a:moveTo>
                    <a:pt x="1002" y="0"/>
                  </a:moveTo>
                  <a:cubicBezTo>
                    <a:pt x="959" y="0"/>
                    <a:pt x="914" y="4"/>
                    <a:pt x="870" y="11"/>
                  </a:cubicBezTo>
                  <a:cubicBezTo>
                    <a:pt x="191" y="131"/>
                    <a:pt x="1" y="1012"/>
                    <a:pt x="560" y="1404"/>
                  </a:cubicBezTo>
                  <a:cubicBezTo>
                    <a:pt x="701" y="1501"/>
                    <a:pt x="854" y="1545"/>
                    <a:pt x="1002" y="1545"/>
                  </a:cubicBezTo>
                  <a:cubicBezTo>
                    <a:pt x="1453" y="1545"/>
                    <a:pt x="1861" y="1142"/>
                    <a:pt x="1763" y="631"/>
                  </a:cubicBezTo>
                  <a:cubicBezTo>
                    <a:pt x="1699" y="258"/>
                    <a:pt x="1369" y="0"/>
                    <a:pt x="100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200" name="Google Shape;8200;p76"/>
            <p:cNvSpPr/>
            <p:nvPr/>
          </p:nvSpPr>
          <p:spPr>
            <a:xfrm>
              <a:off x="3610750" y="2731600"/>
              <a:ext cx="94800" cy="33850"/>
            </a:xfrm>
            <a:custGeom>
              <a:avLst/>
              <a:gdLst/>
              <a:ahLst/>
              <a:cxnLst/>
              <a:rect l="l" t="t" r="r" b="b"/>
              <a:pathLst>
                <a:path w="3792" h="1354" extrusionOk="0">
                  <a:moveTo>
                    <a:pt x="3181" y="1"/>
                  </a:moveTo>
                  <a:cubicBezTo>
                    <a:pt x="3159" y="1"/>
                    <a:pt x="3136" y="2"/>
                    <a:pt x="3112" y="5"/>
                  </a:cubicBezTo>
                  <a:lnTo>
                    <a:pt x="517" y="469"/>
                  </a:lnTo>
                  <a:cubicBezTo>
                    <a:pt x="0" y="607"/>
                    <a:pt x="114" y="1354"/>
                    <a:pt x="625" y="1354"/>
                  </a:cubicBezTo>
                  <a:cubicBezTo>
                    <a:pt x="644" y="1354"/>
                    <a:pt x="663" y="1353"/>
                    <a:pt x="683" y="1351"/>
                  </a:cubicBezTo>
                  <a:lnTo>
                    <a:pt x="3267" y="874"/>
                  </a:lnTo>
                  <a:cubicBezTo>
                    <a:pt x="3792" y="749"/>
                    <a:pt x="3683" y="1"/>
                    <a:pt x="3181"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201" name="Google Shape;8201;p76"/>
            <p:cNvSpPr/>
            <p:nvPr/>
          </p:nvSpPr>
          <p:spPr>
            <a:xfrm>
              <a:off x="3512625" y="2982275"/>
              <a:ext cx="194100" cy="174225"/>
            </a:xfrm>
            <a:custGeom>
              <a:avLst/>
              <a:gdLst/>
              <a:ahLst/>
              <a:cxnLst/>
              <a:rect l="l" t="t" r="r" b="b"/>
              <a:pathLst>
                <a:path w="7764" h="6969" extrusionOk="0">
                  <a:moveTo>
                    <a:pt x="3932" y="0"/>
                  </a:moveTo>
                  <a:cubicBezTo>
                    <a:pt x="2901" y="0"/>
                    <a:pt x="1887" y="467"/>
                    <a:pt x="1227" y="1349"/>
                  </a:cubicBezTo>
                  <a:lnTo>
                    <a:pt x="6954" y="4968"/>
                  </a:lnTo>
                  <a:cubicBezTo>
                    <a:pt x="7764" y="3396"/>
                    <a:pt x="7240" y="1468"/>
                    <a:pt x="5751" y="527"/>
                  </a:cubicBezTo>
                  <a:cubicBezTo>
                    <a:pt x="5189" y="172"/>
                    <a:pt x="4558" y="0"/>
                    <a:pt x="3932" y="0"/>
                  </a:cubicBezTo>
                  <a:close/>
                  <a:moveTo>
                    <a:pt x="810" y="1992"/>
                  </a:moveTo>
                  <a:lnTo>
                    <a:pt x="810" y="1992"/>
                  </a:lnTo>
                  <a:cubicBezTo>
                    <a:pt x="1" y="3563"/>
                    <a:pt x="525" y="5492"/>
                    <a:pt x="2013" y="6444"/>
                  </a:cubicBezTo>
                  <a:cubicBezTo>
                    <a:pt x="2577" y="6798"/>
                    <a:pt x="3207" y="6968"/>
                    <a:pt x="3830" y="6968"/>
                  </a:cubicBezTo>
                  <a:cubicBezTo>
                    <a:pt x="4864" y="6968"/>
                    <a:pt x="5880" y="6500"/>
                    <a:pt x="6549" y="5623"/>
                  </a:cubicBezTo>
                  <a:lnTo>
                    <a:pt x="810" y="1992"/>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202" name="Google Shape;8202;p76"/>
            <p:cNvSpPr/>
            <p:nvPr/>
          </p:nvSpPr>
          <p:spPr>
            <a:xfrm>
              <a:off x="3876375" y="2609075"/>
              <a:ext cx="152125" cy="140725"/>
            </a:xfrm>
            <a:custGeom>
              <a:avLst/>
              <a:gdLst/>
              <a:ahLst/>
              <a:cxnLst/>
              <a:rect l="l" t="t" r="r" b="b"/>
              <a:pathLst>
                <a:path w="6085" h="5629" extrusionOk="0">
                  <a:moveTo>
                    <a:pt x="3596" y="1"/>
                  </a:moveTo>
                  <a:lnTo>
                    <a:pt x="1215" y="1620"/>
                  </a:lnTo>
                  <a:cubicBezTo>
                    <a:pt x="250" y="2275"/>
                    <a:pt x="0" y="3585"/>
                    <a:pt x="655" y="4549"/>
                  </a:cubicBezTo>
                  <a:lnTo>
                    <a:pt x="774" y="4716"/>
                  </a:lnTo>
                  <a:cubicBezTo>
                    <a:pt x="1174" y="5308"/>
                    <a:pt x="1832" y="5629"/>
                    <a:pt x="2505" y="5629"/>
                  </a:cubicBezTo>
                  <a:cubicBezTo>
                    <a:pt x="2913" y="5629"/>
                    <a:pt x="3327" y="5511"/>
                    <a:pt x="3691" y="5263"/>
                  </a:cubicBezTo>
                  <a:lnTo>
                    <a:pt x="6084" y="3644"/>
                  </a:lnTo>
                  <a:lnTo>
                    <a:pt x="3596" y="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203" name="Google Shape;8203;p76"/>
            <p:cNvSpPr/>
            <p:nvPr/>
          </p:nvSpPr>
          <p:spPr>
            <a:xfrm>
              <a:off x="3979050" y="2550550"/>
              <a:ext cx="152125" cy="141000"/>
            </a:xfrm>
            <a:custGeom>
              <a:avLst/>
              <a:gdLst/>
              <a:ahLst/>
              <a:cxnLst/>
              <a:rect l="l" t="t" r="r" b="b"/>
              <a:pathLst>
                <a:path w="6085" h="5640" extrusionOk="0">
                  <a:moveTo>
                    <a:pt x="3578" y="0"/>
                  </a:moveTo>
                  <a:cubicBezTo>
                    <a:pt x="3170" y="0"/>
                    <a:pt x="2757" y="119"/>
                    <a:pt x="2394" y="365"/>
                  </a:cubicBezTo>
                  <a:lnTo>
                    <a:pt x="1" y="1996"/>
                  </a:lnTo>
                  <a:lnTo>
                    <a:pt x="2477" y="5640"/>
                  </a:lnTo>
                  <a:lnTo>
                    <a:pt x="4870" y="4009"/>
                  </a:lnTo>
                  <a:cubicBezTo>
                    <a:pt x="5835" y="3354"/>
                    <a:pt x="6085" y="2044"/>
                    <a:pt x="5430" y="1080"/>
                  </a:cubicBezTo>
                  <a:lnTo>
                    <a:pt x="5323" y="925"/>
                  </a:lnTo>
                  <a:cubicBezTo>
                    <a:pt x="4915" y="324"/>
                    <a:pt x="4252" y="0"/>
                    <a:pt x="3578"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204" name="Google Shape;8204;p76"/>
            <p:cNvSpPr/>
            <p:nvPr/>
          </p:nvSpPr>
          <p:spPr>
            <a:xfrm>
              <a:off x="3831725" y="2900125"/>
              <a:ext cx="268200" cy="266625"/>
            </a:xfrm>
            <a:custGeom>
              <a:avLst/>
              <a:gdLst/>
              <a:ahLst/>
              <a:cxnLst/>
              <a:rect l="l" t="t" r="r" b="b"/>
              <a:pathLst>
                <a:path w="10728" h="10665" extrusionOk="0">
                  <a:moveTo>
                    <a:pt x="5026" y="0"/>
                  </a:moveTo>
                  <a:cubicBezTo>
                    <a:pt x="4833" y="0"/>
                    <a:pt x="4678" y="137"/>
                    <a:pt x="4656" y="325"/>
                  </a:cubicBezTo>
                  <a:lnTo>
                    <a:pt x="4191" y="3801"/>
                  </a:lnTo>
                  <a:lnTo>
                    <a:pt x="715" y="3337"/>
                  </a:lnTo>
                  <a:cubicBezTo>
                    <a:pt x="700" y="3335"/>
                    <a:pt x="685" y="3334"/>
                    <a:pt x="670" y="3334"/>
                  </a:cubicBezTo>
                  <a:cubicBezTo>
                    <a:pt x="485" y="3334"/>
                    <a:pt x="320" y="3471"/>
                    <a:pt x="298" y="3658"/>
                  </a:cubicBezTo>
                  <a:lnTo>
                    <a:pt x="24" y="5635"/>
                  </a:lnTo>
                  <a:cubicBezTo>
                    <a:pt x="0" y="5837"/>
                    <a:pt x="143" y="6016"/>
                    <a:pt x="345" y="6051"/>
                  </a:cubicBezTo>
                  <a:lnTo>
                    <a:pt x="3834" y="6504"/>
                  </a:lnTo>
                  <a:lnTo>
                    <a:pt x="3370" y="9992"/>
                  </a:lnTo>
                  <a:cubicBezTo>
                    <a:pt x="3346" y="10195"/>
                    <a:pt x="3489" y="10373"/>
                    <a:pt x="3691" y="10409"/>
                  </a:cubicBezTo>
                  <a:lnTo>
                    <a:pt x="5668" y="10659"/>
                  </a:lnTo>
                  <a:cubicBezTo>
                    <a:pt x="5689" y="10663"/>
                    <a:pt x="5709" y="10665"/>
                    <a:pt x="5730" y="10665"/>
                  </a:cubicBezTo>
                  <a:cubicBezTo>
                    <a:pt x="5908" y="10665"/>
                    <a:pt x="6063" y="10531"/>
                    <a:pt x="6084" y="10350"/>
                  </a:cubicBezTo>
                  <a:lnTo>
                    <a:pt x="6537" y="6861"/>
                  </a:lnTo>
                  <a:lnTo>
                    <a:pt x="10025" y="7325"/>
                  </a:lnTo>
                  <a:cubicBezTo>
                    <a:pt x="10040" y="7327"/>
                    <a:pt x="10055" y="7328"/>
                    <a:pt x="10069" y="7328"/>
                  </a:cubicBezTo>
                  <a:cubicBezTo>
                    <a:pt x="10253" y="7328"/>
                    <a:pt x="10409" y="7192"/>
                    <a:pt x="10442" y="7016"/>
                  </a:cubicBezTo>
                  <a:lnTo>
                    <a:pt x="10704" y="5039"/>
                  </a:lnTo>
                  <a:cubicBezTo>
                    <a:pt x="10728" y="4837"/>
                    <a:pt x="10585" y="4646"/>
                    <a:pt x="10382" y="4623"/>
                  </a:cubicBezTo>
                  <a:lnTo>
                    <a:pt x="6906" y="4158"/>
                  </a:lnTo>
                  <a:lnTo>
                    <a:pt x="7358" y="682"/>
                  </a:lnTo>
                  <a:cubicBezTo>
                    <a:pt x="7382" y="479"/>
                    <a:pt x="7239" y="289"/>
                    <a:pt x="7037" y="265"/>
                  </a:cubicBezTo>
                  <a:lnTo>
                    <a:pt x="5072" y="3"/>
                  </a:lnTo>
                  <a:cubicBezTo>
                    <a:pt x="5057" y="1"/>
                    <a:pt x="5041" y="0"/>
                    <a:pt x="5026"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205" name="Google Shape;8205;p76"/>
            <p:cNvSpPr/>
            <p:nvPr/>
          </p:nvSpPr>
          <p:spPr>
            <a:xfrm>
              <a:off x="3488825" y="3304550"/>
              <a:ext cx="270875" cy="337750"/>
            </a:xfrm>
            <a:custGeom>
              <a:avLst/>
              <a:gdLst/>
              <a:ahLst/>
              <a:cxnLst/>
              <a:rect l="l" t="t" r="r" b="b"/>
              <a:pathLst>
                <a:path w="10835" h="13510" extrusionOk="0">
                  <a:moveTo>
                    <a:pt x="4152" y="412"/>
                  </a:moveTo>
                  <a:cubicBezTo>
                    <a:pt x="4440" y="412"/>
                    <a:pt x="4723" y="585"/>
                    <a:pt x="4775" y="971"/>
                  </a:cubicBezTo>
                  <a:cubicBezTo>
                    <a:pt x="4810" y="1173"/>
                    <a:pt x="4751" y="1364"/>
                    <a:pt x="4632" y="1519"/>
                  </a:cubicBezTo>
                  <a:lnTo>
                    <a:pt x="3834" y="1662"/>
                  </a:lnTo>
                  <a:cubicBezTo>
                    <a:pt x="3655" y="1566"/>
                    <a:pt x="3536" y="1400"/>
                    <a:pt x="3501" y="1209"/>
                  </a:cubicBezTo>
                  <a:cubicBezTo>
                    <a:pt x="3386" y="709"/>
                    <a:pt x="3773" y="412"/>
                    <a:pt x="4152" y="412"/>
                  </a:cubicBezTo>
                  <a:close/>
                  <a:moveTo>
                    <a:pt x="7860" y="2722"/>
                  </a:moveTo>
                  <a:cubicBezTo>
                    <a:pt x="8116" y="2722"/>
                    <a:pt x="8342" y="2901"/>
                    <a:pt x="8394" y="3162"/>
                  </a:cubicBezTo>
                  <a:lnTo>
                    <a:pt x="9775" y="10746"/>
                  </a:lnTo>
                  <a:cubicBezTo>
                    <a:pt x="9835" y="11044"/>
                    <a:pt x="9632" y="11329"/>
                    <a:pt x="9335" y="11377"/>
                  </a:cubicBezTo>
                  <a:lnTo>
                    <a:pt x="3072" y="12520"/>
                  </a:lnTo>
                  <a:cubicBezTo>
                    <a:pt x="3041" y="12525"/>
                    <a:pt x="3011" y="12527"/>
                    <a:pt x="2981" y="12527"/>
                  </a:cubicBezTo>
                  <a:cubicBezTo>
                    <a:pt x="2718" y="12527"/>
                    <a:pt x="2482" y="12345"/>
                    <a:pt x="2429" y="12068"/>
                  </a:cubicBezTo>
                  <a:lnTo>
                    <a:pt x="1048" y="4507"/>
                  </a:lnTo>
                  <a:cubicBezTo>
                    <a:pt x="1000" y="4210"/>
                    <a:pt x="1191" y="3924"/>
                    <a:pt x="1500" y="3864"/>
                  </a:cubicBezTo>
                  <a:lnTo>
                    <a:pt x="2239" y="3733"/>
                  </a:lnTo>
                  <a:cubicBezTo>
                    <a:pt x="2280" y="3942"/>
                    <a:pt x="2460" y="4087"/>
                    <a:pt x="2664" y="4087"/>
                  </a:cubicBezTo>
                  <a:cubicBezTo>
                    <a:pt x="2693" y="4087"/>
                    <a:pt x="2721" y="4084"/>
                    <a:pt x="2751" y="4079"/>
                  </a:cubicBezTo>
                  <a:lnTo>
                    <a:pt x="6656" y="3376"/>
                  </a:lnTo>
                  <a:cubicBezTo>
                    <a:pt x="6894" y="3328"/>
                    <a:pt x="7049" y="3102"/>
                    <a:pt x="7013" y="2864"/>
                  </a:cubicBezTo>
                  <a:lnTo>
                    <a:pt x="7751" y="2733"/>
                  </a:lnTo>
                  <a:cubicBezTo>
                    <a:pt x="7788" y="2726"/>
                    <a:pt x="7824" y="2722"/>
                    <a:pt x="7860" y="2722"/>
                  </a:cubicBezTo>
                  <a:close/>
                  <a:moveTo>
                    <a:pt x="4137" y="1"/>
                  </a:moveTo>
                  <a:cubicBezTo>
                    <a:pt x="4073" y="1"/>
                    <a:pt x="4007" y="7"/>
                    <a:pt x="3941" y="19"/>
                  </a:cubicBezTo>
                  <a:cubicBezTo>
                    <a:pt x="3358" y="126"/>
                    <a:pt x="2965" y="697"/>
                    <a:pt x="3072" y="1281"/>
                  </a:cubicBezTo>
                  <a:cubicBezTo>
                    <a:pt x="3096" y="1459"/>
                    <a:pt x="3179" y="1626"/>
                    <a:pt x="3286" y="1757"/>
                  </a:cubicBezTo>
                  <a:lnTo>
                    <a:pt x="2512" y="1912"/>
                  </a:lnTo>
                  <a:cubicBezTo>
                    <a:pt x="2191" y="1971"/>
                    <a:pt x="1977" y="2281"/>
                    <a:pt x="2036" y="2590"/>
                  </a:cubicBezTo>
                  <a:lnTo>
                    <a:pt x="2084" y="2876"/>
                  </a:lnTo>
                  <a:lnTo>
                    <a:pt x="798" y="3102"/>
                  </a:lnTo>
                  <a:cubicBezTo>
                    <a:pt x="310" y="3197"/>
                    <a:pt x="0" y="3662"/>
                    <a:pt x="84" y="4150"/>
                  </a:cubicBezTo>
                  <a:lnTo>
                    <a:pt x="1655" y="12770"/>
                  </a:lnTo>
                  <a:cubicBezTo>
                    <a:pt x="1740" y="13206"/>
                    <a:pt x="2120" y="13510"/>
                    <a:pt x="2540" y="13510"/>
                  </a:cubicBezTo>
                  <a:cubicBezTo>
                    <a:pt x="2590" y="13510"/>
                    <a:pt x="2640" y="13505"/>
                    <a:pt x="2691" y="13496"/>
                  </a:cubicBezTo>
                  <a:lnTo>
                    <a:pt x="10037" y="12151"/>
                  </a:lnTo>
                  <a:cubicBezTo>
                    <a:pt x="10513" y="12068"/>
                    <a:pt x="10835" y="11591"/>
                    <a:pt x="10752" y="11115"/>
                  </a:cubicBezTo>
                  <a:lnTo>
                    <a:pt x="9180" y="2483"/>
                  </a:lnTo>
                  <a:cubicBezTo>
                    <a:pt x="9095" y="2047"/>
                    <a:pt x="8715" y="1744"/>
                    <a:pt x="8287" y="1744"/>
                  </a:cubicBezTo>
                  <a:cubicBezTo>
                    <a:pt x="8236" y="1744"/>
                    <a:pt x="8184" y="1748"/>
                    <a:pt x="8132" y="1757"/>
                  </a:cubicBezTo>
                  <a:lnTo>
                    <a:pt x="6858" y="1995"/>
                  </a:lnTo>
                  <a:lnTo>
                    <a:pt x="6811" y="1721"/>
                  </a:lnTo>
                  <a:cubicBezTo>
                    <a:pt x="6747" y="1436"/>
                    <a:pt x="6506" y="1235"/>
                    <a:pt x="6227" y="1235"/>
                  </a:cubicBezTo>
                  <a:cubicBezTo>
                    <a:pt x="6192" y="1235"/>
                    <a:pt x="6156" y="1238"/>
                    <a:pt x="6120" y="1245"/>
                  </a:cubicBezTo>
                  <a:lnTo>
                    <a:pt x="5179" y="1412"/>
                  </a:lnTo>
                  <a:cubicBezTo>
                    <a:pt x="5227" y="1245"/>
                    <a:pt x="5239" y="1066"/>
                    <a:pt x="5203" y="900"/>
                  </a:cubicBezTo>
                  <a:cubicBezTo>
                    <a:pt x="5108" y="370"/>
                    <a:pt x="4655" y="1"/>
                    <a:pt x="4137"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206" name="Google Shape;8206;p76"/>
            <p:cNvSpPr/>
            <p:nvPr/>
          </p:nvSpPr>
          <p:spPr>
            <a:xfrm>
              <a:off x="3536750" y="3425775"/>
              <a:ext cx="46600" cy="38725"/>
            </a:xfrm>
            <a:custGeom>
              <a:avLst/>
              <a:gdLst/>
              <a:ahLst/>
              <a:cxnLst/>
              <a:rect l="l" t="t" r="r" b="b"/>
              <a:pathLst>
                <a:path w="1864" h="1549" extrusionOk="0">
                  <a:moveTo>
                    <a:pt x="1026" y="1"/>
                  </a:moveTo>
                  <a:cubicBezTo>
                    <a:pt x="979" y="1"/>
                    <a:pt x="930" y="6"/>
                    <a:pt x="881" y="15"/>
                  </a:cubicBezTo>
                  <a:cubicBezTo>
                    <a:pt x="202" y="134"/>
                    <a:pt x="0" y="1015"/>
                    <a:pt x="572" y="1408"/>
                  </a:cubicBezTo>
                  <a:cubicBezTo>
                    <a:pt x="713" y="1505"/>
                    <a:pt x="865" y="1549"/>
                    <a:pt x="1012" y="1549"/>
                  </a:cubicBezTo>
                  <a:cubicBezTo>
                    <a:pt x="1460" y="1549"/>
                    <a:pt x="1864" y="1146"/>
                    <a:pt x="1774" y="634"/>
                  </a:cubicBezTo>
                  <a:cubicBezTo>
                    <a:pt x="1701" y="267"/>
                    <a:pt x="1386" y="1"/>
                    <a:pt x="1026"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207" name="Google Shape;8207;p76"/>
            <p:cNvSpPr/>
            <p:nvPr/>
          </p:nvSpPr>
          <p:spPr>
            <a:xfrm>
              <a:off x="3589550" y="3414500"/>
              <a:ext cx="96825" cy="33725"/>
            </a:xfrm>
            <a:custGeom>
              <a:avLst/>
              <a:gdLst/>
              <a:ahLst/>
              <a:cxnLst/>
              <a:rect l="l" t="t" r="r" b="b"/>
              <a:pathLst>
                <a:path w="3873" h="1349" extrusionOk="0">
                  <a:moveTo>
                    <a:pt x="3265" y="1"/>
                  </a:moveTo>
                  <a:cubicBezTo>
                    <a:pt x="3229" y="1"/>
                    <a:pt x="3191" y="5"/>
                    <a:pt x="3151" y="14"/>
                  </a:cubicBezTo>
                  <a:lnTo>
                    <a:pt x="3151" y="2"/>
                  </a:lnTo>
                  <a:lnTo>
                    <a:pt x="555" y="478"/>
                  </a:lnTo>
                  <a:cubicBezTo>
                    <a:pt x="0" y="567"/>
                    <a:pt x="107" y="1349"/>
                    <a:pt x="597" y="1349"/>
                  </a:cubicBezTo>
                  <a:cubicBezTo>
                    <a:pt x="632" y="1349"/>
                    <a:pt x="670" y="1344"/>
                    <a:pt x="710" y="1336"/>
                  </a:cubicBezTo>
                  <a:lnTo>
                    <a:pt x="3317" y="871"/>
                  </a:lnTo>
                  <a:cubicBezTo>
                    <a:pt x="3873" y="793"/>
                    <a:pt x="3765" y="1"/>
                    <a:pt x="3265"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208" name="Google Shape;8208;p76"/>
            <p:cNvSpPr/>
            <p:nvPr/>
          </p:nvSpPr>
          <p:spPr>
            <a:xfrm>
              <a:off x="3546550" y="3479650"/>
              <a:ext cx="46625" cy="38725"/>
            </a:xfrm>
            <a:custGeom>
              <a:avLst/>
              <a:gdLst/>
              <a:ahLst/>
              <a:cxnLst/>
              <a:rect l="l" t="t" r="r" b="b"/>
              <a:pathLst>
                <a:path w="1865" h="1549" extrusionOk="0">
                  <a:moveTo>
                    <a:pt x="1027" y="1"/>
                  </a:moveTo>
                  <a:cubicBezTo>
                    <a:pt x="980" y="1"/>
                    <a:pt x="931" y="6"/>
                    <a:pt x="882" y="15"/>
                  </a:cubicBezTo>
                  <a:cubicBezTo>
                    <a:pt x="203" y="134"/>
                    <a:pt x="1" y="1015"/>
                    <a:pt x="572" y="1408"/>
                  </a:cubicBezTo>
                  <a:cubicBezTo>
                    <a:pt x="711" y="1505"/>
                    <a:pt x="861" y="1549"/>
                    <a:pt x="1008" y="1549"/>
                  </a:cubicBezTo>
                  <a:cubicBezTo>
                    <a:pt x="1455" y="1549"/>
                    <a:pt x="1865" y="1146"/>
                    <a:pt x="1775" y="635"/>
                  </a:cubicBezTo>
                  <a:cubicBezTo>
                    <a:pt x="1701" y="267"/>
                    <a:pt x="1387" y="1"/>
                    <a:pt x="1027"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209" name="Google Shape;8209;p76"/>
            <p:cNvSpPr/>
            <p:nvPr/>
          </p:nvSpPr>
          <p:spPr>
            <a:xfrm>
              <a:off x="3600725" y="3468350"/>
              <a:ext cx="93700" cy="33750"/>
            </a:xfrm>
            <a:custGeom>
              <a:avLst/>
              <a:gdLst/>
              <a:ahLst/>
              <a:cxnLst/>
              <a:rect l="l" t="t" r="r" b="b"/>
              <a:pathLst>
                <a:path w="3748" h="1350" extrusionOk="0">
                  <a:moveTo>
                    <a:pt x="3143" y="1"/>
                  </a:moveTo>
                  <a:cubicBezTo>
                    <a:pt x="3128" y="1"/>
                    <a:pt x="3112" y="2"/>
                    <a:pt x="3097" y="3"/>
                  </a:cubicBezTo>
                  <a:lnTo>
                    <a:pt x="501" y="467"/>
                  </a:lnTo>
                  <a:cubicBezTo>
                    <a:pt x="1" y="619"/>
                    <a:pt x="114" y="1350"/>
                    <a:pt x="620" y="1350"/>
                  </a:cubicBezTo>
                  <a:cubicBezTo>
                    <a:pt x="631" y="1350"/>
                    <a:pt x="644" y="1349"/>
                    <a:pt x="656" y="1348"/>
                  </a:cubicBezTo>
                  <a:lnTo>
                    <a:pt x="3251" y="872"/>
                  </a:lnTo>
                  <a:cubicBezTo>
                    <a:pt x="3748" y="722"/>
                    <a:pt x="3628" y="1"/>
                    <a:pt x="314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210" name="Google Shape;8210;p76"/>
            <p:cNvSpPr/>
            <p:nvPr/>
          </p:nvSpPr>
          <p:spPr>
            <a:xfrm>
              <a:off x="3557275" y="3537175"/>
              <a:ext cx="46550" cy="38650"/>
            </a:xfrm>
            <a:custGeom>
              <a:avLst/>
              <a:gdLst/>
              <a:ahLst/>
              <a:cxnLst/>
              <a:rect l="l" t="t" r="r" b="b"/>
              <a:pathLst>
                <a:path w="1862" h="1546" extrusionOk="0">
                  <a:moveTo>
                    <a:pt x="1002" y="1"/>
                  </a:moveTo>
                  <a:cubicBezTo>
                    <a:pt x="958" y="1"/>
                    <a:pt x="914" y="5"/>
                    <a:pt x="870" y="12"/>
                  </a:cubicBezTo>
                  <a:cubicBezTo>
                    <a:pt x="191" y="131"/>
                    <a:pt x="1" y="1012"/>
                    <a:pt x="560" y="1405"/>
                  </a:cubicBezTo>
                  <a:cubicBezTo>
                    <a:pt x="702" y="1502"/>
                    <a:pt x="855" y="1546"/>
                    <a:pt x="1003" y="1546"/>
                  </a:cubicBezTo>
                  <a:cubicBezTo>
                    <a:pt x="1454" y="1546"/>
                    <a:pt x="1861" y="1145"/>
                    <a:pt x="1763" y="643"/>
                  </a:cubicBezTo>
                  <a:cubicBezTo>
                    <a:pt x="1699" y="260"/>
                    <a:pt x="1369"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211" name="Google Shape;8211;p76"/>
            <p:cNvSpPr/>
            <p:nvPr/>
          </p:nvSpPr>
          <p:spPr>
            <a:xfrm>
              <a:off x="3610950" y="3525850"/>
              <a:ext cx="94400" cy="33725"/>
            </a:xfrm>
            <a:custGeom>
              <a:avLst/>
              <a:gdLst/>
              <a:ahLst/>
              <a:cxnLst/>
              <a:rect l="l" t="t" r="r" b="b"/>
              <a:pathLst>
                <a:path w="3776" h="1349" extrusionOk="0">
                  <a:moveTo>
                    <a:pt x="3104" y="1"/>
                  </a:moveTo>
                  <a:lnTo>
                    <a:pt x="509" y="477"/>
                  </a:lnTo>
                  <a:cubicBezTo>
                    <a:pt x="0" y="616"/>
                    <a:pt x="120" y="1348"/>
                    <a:pt x="628" y="1348"/>
                  </a:cubicBezTo>
                  <a:cubicBezTo>
                    <a:pt x="643" y="1348"/>
                    <a:pt x="659" y="1348"/>
                    <a:pt x="675" y="1346"/>
                  </a:cubicBezTo>
                  <a:lnTo>
                    <a:pt x="3259" y="882"/>
                  </a:lnTo>
                  <a:cubicBezTo>
                    <a:pt x="3775" y="744"/>
                    <a:pt x="3661" y="10"/>
                    <a:pt x="3162" y="10"/>
                  </a:cubicBezTo>
                  <a:cubicBezTo>
                    <a:pt x="3144" y="10"/>
                    <a:pt x="3124" y="11"/>
                    <a:pt x="3104" y="13"/>
                  </a:cubicBezTo>
                  <a:lnTo>
                    <a:pt x="3104" y="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212" name="Google Shape;8212;p76"/>
            <p:cNvSpPr/>
            <p:nvPr/>
          </p:nvSpPr>
          <p:spPr>
            <a:xfrm>
              <a:off x="3513825" y="3776475"/>
              <a:ext cx="192900" cy="173675"/>
            </a:xfrm>
            <a:custGeom>
              <a:avLst/>
              <a:gdLst/>
              <a:ahLst/>
              <a:cxnLst/>
              <a:rect l="l" t="t" r="r" b="b"/>
              <a:pathLst>
                <a:path w="7716" h="6947" extrusionOk="0">
                  <a:moveTo>
                    <a:pt x="3892" y="1"/>
                  </a:moveTo>
                  <a:cubicBezTo>
                    <a:pt x="2858" y="1"/>
                    <a:pt x="1840" y="470"/>
                    <a:pt x="1179" y="1346"/>
                  </a:cubicBezTo>
                  <a:lnTo>
                    <a:pt x="6906" y="4978"/>
                  </a:lnTo>
                  <a:cubicBezTo>
                    <a:pt x="7716" y="3406"/>
                    <a:pt x="7192" y="1477"/>
                    <a:pt x="5703" y="525"/>
                  </a:cubicBezTo>
                  <a:cubicBezTo>
                    <a:pt x="5144" y="171"/>
                    <a:pt x="4515" y="1"/>
                    <a:pt x="3892" y="1"/>
                  </a:cubicBezTo>
                  <a:close/>
                  <a:moveTo>
                    <a:pt x="762" y="1989"/>
                  </a:moveTo>
                  <a:lnTo>
                    <a:pt x="762" y="1989"/>
                  </a:lnTo>
                  <a:cubicBezTo>
                    <a:pt x="0" y="3561"/>
                    <a:pt x="477" y="5478"/>
                    <a:pt x="1953" y="6418"/>
                  </a:cubicBezTo>
                  <a:cubicBezTo>
                    <a:pt x="2522" y="6775"/>
                    <a:pt x="3157" y="6947"/>
                    <a:pt x="3786" y="6947"/>
                  </a:cubicBezTo>
                  <a:cubicBezTo>
                    <a:pt x="4816" y="6947"/>
                    <a:pt x="5828" y="6486"/>
                    <a:pt x="6501" y="5621"/>
                  </a:cubicBezTo>
                  <a:lnTo>
                    <a:pt x="762" y="1989"/>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213" name="Google Shape;8213;p76"/>
            <p:cNvSpPr/>
            <p:nvPr/>
          </p:nvSpPr>
          <p:spPr>
            <a:xfrm>
              <a:off x="3876375" y="3403225"/>
              <a:ext cx="152125" cy="140800"/>
            </a:xfrm>
            <a:custGeom>
              <a:avLst/>
              <a:gdLst/>
              <a:ahLst/>
              <a:cxnLst/>
              <a:rect l="l" t="t" r="r" b="b"/>
              <a:pathLst>
                <a:path w="6085" h="5632" extrusionOk="0">
                  <a:moveTo>
                    <a:pt x="3596" y="1"/>
                  </a:moveTo>
                  <a:lnTo>
                    <a:pt x="1215" y="1620"/>
                  </a:lnTo>
                  <a:cubicBezTo>
                    <a:pt x="250" y="2275"/>
                    <a:pt x="0" y="3584"/>
                    <a:pt x="655" y="4549"/>
                  </a:cubicBezTo>
                  <a:lnTo>
                    <a:pt x="774" y="4715"/>
                  </a:lnTo>
                  <a:cubicBezTo>
                    <a:pt x="1176" y="5311"/>
                    <a:pt x="1838" y="5632"/>
                    <a:pt x="2514" y="5632"/>
                  </a:cubicBezTo>
                  <a:cubicBezTo>
                    <a:pt x="2919" y="5632"/>
                    <a:pt x="3329" y="5516"/>
                    <a:pt x="3691" y="5275"/>
                  </a:cubicBezTo>
                  <a:lnTo>
                    <a:pt x="6084" y="3644"/>
                  </a:lnTo>
                  <a:lnTo>
                    <a:pt x="3596" y="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214" name="Google Shape;8214;p76"/>
            <p:cNvSpPr/>
            <p:nvPr/>
          </p:nvSpPr>
          <p:spPr>
            <a:xfrm>
              <a:off x="3979050" y="3344700"/>
              <a:ext cx="152125" cy="141000"/>
            </a:xfrm>
            <a:custGeom>
              <a:avLst/>
              <a:gdLst/>
              <a:ahLst/>
              <a:cxnLst/>
              <a:rect l="l" t="t" r="r" b="b"/>
              <a:pathLst>
                <a:path w="6085" h="5640" extrusionOk="0">
                  <a:moveTo>
                    <a:pt x="3578" y="0"/>
                  </a:moveTo>
                  <a:cubicBezTo>
                    <a:pt x="3170" y="0"/>
                    <a:pt x="2757" y="118"/>
                    <a:pt x="2394" y="365"/>
                  </a:cubicBezTo>
                  <a:lnTo>
                    <a:pt x="1" y="1996"/>
                  </a:lnTo>
                  <a:lnTo>
                    <a:pt x="2477" y="5640"/>
                  </a:lnTo>
                  <a:lnTo>
                    <a:pt x="4870" y="4008"/>
                  </a:lnTo>
                  <a:cubicBezTo>
                    <a:pt x="5835" y="3354"/>
                    <a:pt x="6085" y="2044"/>
                    <a:pt x="5430" y="1091"/>
                  </a:cubicBezTo>
                  <a:lnTo>
                    <a:pt x="5323" y="925"/>
                  </a:lnTo>
                  <a:cubicBezTo>
                    <a:pt x="4915" y="324"/>
                    <a:pt x="4252" y="0"/>
                    <a:pt x="3578"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215" name="Google Shape;8215;p76"/>
            <p:cNvSpPr/>
            <p:nvPr/>
          </p:nvSpPr>
          <p:spPr>
            <a:xfrm>
              <a:off x="3831725" y="3694200"/>
              <a:ext cx="268200" cy="266925"/>
            </a:xfrm>
            <a:custGeom>
              <a:avLst/>
              <a:gdLst/>
              <a:ahLst/>
              <a:cxnLst/>
              <a:rect l="l" t="t" r="r" b="b"/>
              <a:pathLst>
                <a:path w="10728" h="10677" extrusionOk="0">
                  <a:moveTo>
                    <a:pt x="5007" y="0"/>
                  </a:moveTo>
                  <a:cubicBezTo>
                    <a:pt x="4823" y="0"/>
                    <a:pt x="4676" y="135"/>
                    <a:pt x="4644" y="327"/>
                  </a:cubicBezTo>
                  <a:lnTo>
                    <a:pt x="4191" y="3804"/>
                  </a:lnTo>
                  <a:lnTo>
                    <a:pt x="715" y="3340"/>
                  </a:lnTo>
                  <a:cubicBezTo>
                    <a:pt x="700" y="3338"/>
                    <a:pt x="685" y="3337"/>
                    <a:pt x="670" y="3337"/>
                  </a:cubicBezTo>
                  <a:cubicBezTo>
                    <a:pt x="485" y="3337"/>
                    <a:pt x="320" y="3473"/>
                    <a:pt x="298" y="3661"/>
                  </a:cubicBezTo>
                  <a:lnTo>
                    <a:pt x="24" y="5638"/>
                  </a:lnTo>
                  <a:cubicBezTo>
                    <a:pt x="0" y="5840"/>
                    <a:pt x="143" y="6019"/>
                    <a:pt x="345" y="6054"/>
                  </a:cubicBezTo>
                  <a:lnTo>
                    <a:pt x="3834" y="6519"/>
                  </a:lnTo>
                  <a:lnTo>
                    <a:pt x="3370" y="9995"/>
                  </a:lnTo>
                  <a:cubicBezTo>
                    <a:pt x="3346" y="10198"/>
                    <a:pt x="3489" y="10388"/>
                    <a:pt x="3691" y="10412"/>
                  </a:cubicBezTo>
                  <a:lnTo>
                    <a:pt x="5668" y="10674"/>
                  </a:lnTo>
                  <a:cubicBezTo>
                    <a:pt x="5682" y="10676"/>
                    <a:pt x="5697" y="10676"/>
                    <a:pt x="5712" y="10676"/>
                  </a:cubicBezTo>
                  <a:cubicBezTo>
                    <a:pt x="5895" y="10676"/>
                    <a:pt x="6051" y="10540"/>
                    <a:pt x="6084" y="10352"/>
                  </a:cubicBezTo>
                  <a:lnTo>
                    <a:pt x="6537" y="6876"/>
                  </a:lnTo>
                  <a:lnTo>
                    <a:pt x="10025" y="7328"/>
                  </a:lnTo>
                  <a:cubicBezTo>
                    <a:pt x="10046" y="7332"/>
                    <a:pt x="10067" y="7334"/>
                    <a:pt x="10087" y="7334"/>
                  </a:cubicBezTo>
                  <a:cubicBezTo>
                    <a:pt x="10265" y="7334"/>
                    <a:pt x="10421" y="7199"/>
                    <a:pt x="10442" y="7007"/>
                  </a:cubicBezTo>
                  <a:lnTo>
                    <a:pt x="10704" y="5042"/>
                  </a:lnTo>
                  <a:cubicBezTo>
                    <a:pt x="10728" y="4840"/>
                    <a:pt x="10585" y="4649"/>
                    <a:pt x="10382" y="4625"/>
                  </a:cubicBezTo>
                  <a:lnTo>
                    <a:pt x="6906" y="4161"/>
                  </a:lnTo>
                  <a:lnTo>
                    <a:pt x="7358" y="685"/>
                  </a:lnTo>
                  <a:cubicBezTo>
                    <a:pt x="7382" y="482"/>
                    <a:pt x="7239" y="292"/>
                    <a:pt x="7037" y="268"/>
                  </a:cubicBezTo>
                  <a:lnTo>
                    <a:pt x="5072" y="6"/>
                  </a:lnTo>
                  <a:cubicBezTo>
                    <a:pt x="5050" y="2"/>
                    <a:pt x="5028" y="0"/>
                    <a:pt x="5007"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216" name="Google Shape;8216;p76"/>
            <p:cNvSpPr/>
            <p:nvPr/>
          </p:nvSpPr>
          <p:spPr>
            <a:xfrm>
              <a:off x="3488825" y="4098700"/>
              <a:ext cx="270875" cy="337450"/>
            </a:xfrm>
            <a:custGeom>
              <a:avLst/>
              <a:gdLst/>
              <a:ahLst/>
              <a:cxnLst/>
              <a:rect l="l" t="t" r="r" b="b"/>
              <a:pathLst>
                <a:path w="10835" h="13498" extrusionOk="0">
                  <a:moveTo>
                    <a:pt x="4152" y="412"/>
                  </a:moveTo>
                  <a:cubicBezTo>
                    <a:pt x="4440" y="412"/>
                    <a:pt x="4723" y="585"/>
                    <a:pt x="4775" y="971"/>
                  </a:cubicBezTo>
                  <a:cubicBezTo>
                    <a:pt x="4810" y="1161"/>
                    <a:pt x="4751" y="1364"/>
                    <a:pt x="4632" y="1519"/>
                  </a:cubicBezTo>
                  <a:lnTo>
                    <a:pt x="3834" y="1661"/>
                  </a:lnTo>
                  <a:cubicBezTo>
                    <a:pt x="3667" y="1566"/>
                    <a:pt x="3536" y="1411"/>
                    <a:pt x="3501" y="1221"/>
                  </a:cubicBezTo>
                  <a:lnTo>
                    <a:pt x="3501" y="1209"/>
                  </a:lnTo>
                  <a:cubicBezTo>
                    <a:pt x="3386" y="709"/>
                    <a:pt x="3773" y="412"/>
                    <a:pt x="4152" y="412"/>
                  </a:cubicBezTo>
                  <a:close/>
                  <a:moveTo>
                    <a:pt x="7856" y="2723"/>
                  </a:moveTo>
                  <a:cubicBezTo>
                    <a:pt x="8113" y="2723"/>
                    <a:pt x="8342" y="2911"/>
                    <a:pt x="8394" y="3173"/>
                  </a:cubicBezTo>
                  <a:lnTo>
                    <a:pt x="9775" y="10734"/>
                  </a:lnTo>
                  <a:cubicBezTo>
                    <a:pt x="9835" y="11043"/>
                    <a:pt x="9632" y="11329"/>
                    <a:pt x="9335" y="11377"/>
                  </a:cubicBezTo>
                  <a:lnTo>
                    <a:pt x="3072" y="12520"/>
                  </a:lnTo>
                  <a:cubicBezTo>
                    <a:pt x="3041" y="12525"/>
                    <a:pt x="3011" y="12527"/>
                    <a:pt x="2981" y="12527"/>
                  </a:cubicBezTo>
                  <a:cubicBezTo>
                    <a:pt x="2718" y="12527"/>
                    <a:pt x="2482" y="12346"/>
                    <a:pt x="2429" y="12079"/>
                  </a:cubicBezTo>
                  <a:lnTo>
                    <a:pt x="1048" y="4507"/>
                  </a:lnTo>
                  <a:cubicBezTo>
                    <a:pt x="1000" y="4209"/>
                    <a:pt x="1203" y="3924"/>
                    <a:pt x="1500" y="3876"/>
                  </a:cubicBezTo>
                  <a:lnTo>
                    <a:pt x="2239" y="3745"/>
                  </a:lnTo>
                  <a:cubicBezTo>
                    <a:pt x="2281" y="3945"/>
                    <a:pt x="2462" y="4098"/>
                    <a:pt x="2668" y="4098"/>
                  </a:cubicBezTo>
                  <a:cubicBezTo>
                    <a:pt x="2695" y="4098"/>
                    <a:pt x="2723" y="4096"/>
                    <a:pt x="2751" y="4090"/>
                  </a:cubicBezTo>
                  <a:lnTo>
                    <a:pt x="6656" y="3376"/>
                  </a:lnTo>
                  <a:cubicBezTo>
                    <a:pt x="6894" y="3328"/>
                    <a:pt x="7049" y="3102"/>
                    <a:pt x="7013" y="2864"/>
                  </a:cubicBezTo>
                  <a:lnTo>
                    <a:pt x="7751" y="2733"/>
                  </a:lnTo>
                  <a:cubicBezTo>
                    <a:pt x="7786" y="2726"/>
                    <a:pt x="7821" y="2723"/>
                    <a:pt x="7856" y="2723"/>
                  </a:cubicBezTo>
                  <a:close/>
                  <a:moveTo>
                    <a:pt x="4137" y="1"/>
                  </a:moveTo>
                  <a:cubicBezTo>
                    <a:pt x="4073" y="1"/>
                    <a:pt x="4007" y="6"/>
                    <a:pt x="3941" y="18"/>
                  </a:cubicBezTo>
                  <a:cubicBezTo>
                    <a:pt x="3358" y="125"/>
                    <a:pt x="2965" y="697"/>
                    <a:pt x="3072" y="1280"/>
                  </a:cubicBezTo>
                  <a:cubicBezTo>
                    <a:pt x="3096" y="1459"/>
                    <a:pt x="3179" y="1614"/>
                    <a:pt x="3286" y="1757"/>
                  </a:cubicBezTo>
                  <a:lnTo>
                    <a:pt x="2512" y="1900"/>
                  </a:lnTo>
                  <a:cubicBezTo>
                    <a:pt x="2191" y="1959"/>
                    <a:pt x="1977" y="2269"/>
                    <a:pt x="2036" y="2578"/>
                  </a:cubicBezTo>
                  <a:lnTo>
                    <a:pt x="2084" y="2864"/>
                  </a:lnTo>
                  <a:lnTo>
                    <a:pt x="798" y="3102"/>
                  </a:lnTo>
                  <a:cubicBezTo>
                    <a:pt x="322" y="3185"/>
                    <a:pt x="0" y="3650"/>
                    <a:pt x="84" y="4138"/>
                  </a:cubicBezTo>
                  <a:lnTo>
                    <a:pt x="1655" y="12770"/>
                  </a:lnTo>
                  <a:cubicBezTo>
                    <a:pt x="1740" y="13195"/>
                    <a:pt x="2120" y="13497"/>
                    <a:pt x="2540" y="13497"/>
                  </a:cubicBezTo>
                  <a:cubicBezTo>
                    <a:pt x="2590" y="13497"/>
                    <a:pt x="2640" y="13493"/>
                    <a:pt x="2691" y="13484"/>
                  </a:cubicBezTo>
                  <a:lnTo>
                    <a:pt x="10037" y="12139"/>
                  </a:lnTo>
                  <a:cubicBezTo>
                    <a:pt x="10513" y="12056"/>
                    <a:pt x="10835" y="11579"/>
                    <a:pt x="10752" y="11103"/>
                  </a:cubicBezTo>
                  <a:lnTo>
                    <a:pt x="9180" y="2471"/>
                  </a:lnTo>
                  <a:cubicBezTo>
                    <a:pt x="9096" y="2041"/>
                    <a:pt x="8725" y="1740"/>
                    <a:pt x="8304" y="1740"/>
                  </a:cubicBezTo>
                  <a:cubicBezTo>
                    <a:pt x="8247" y="1740"/>
                    <a:pt x="8190" y="1745"/>
                    <a:pt x="8132" y="1757"/>
                  </a:cubicBezTo>
                  <a:lnTo>
                    <a:pt x="6858" y="1995"/>
                  </a:lnTo>
                  <a:lnTo>
                    <a:pt x="6811" y="1709"/>
                  </a:lnTo>
                  <a:cubicBezTo>
                    <a:pt x="6746" y="1428"/>
                    <a:pt x="6495" y="1226"/>
                    <a:pt x="6210" y="1226"/>
                  </a:cubicBezTo>
                  <a:cubicBezTo>
                    <a:pt x="6180" y="1226"/>
                    <a:pt x="6150" y="1228"/>
                    <a:pt x="6120" y="1233"/>
                  </a:cubicBezTo>
                  <a:lnTo>
                    <a:pt x="5179" y="1411"/>
                  </a:lnTo>
                  <a:cubicBezTo>
                    <a:pt x="5227" y="1245"/>
                    <a:pt x="5239" y="1066"/>
                    <a:pt x="5203" y="887"/>
                  </a:cubicBezTo>
                  <a:cubicBezTo>
                    <a:pt x="5108" y="369"/>
                    <a:pt x="4655" y="1"/>
                    <a:pt x="4137"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217" name="Google Shape;8217;p76"/>
            <p:cNvSpPr/>
            <p:nvPr/>
          </p:nvSpPr>
          <p:spPr>
            <a:xfrm>
              <a:off x="3536750" y="4220000"/>
              <a:ext cx="46600" cy="38650"/>
            </a:xfrm>
            <a:custGeom>
              <a:avLst/>
              <a:gdLst/>
              <a:ahLst/>
              <a:cxnLst/>
              <a:rect l="l" t="t" r="r" b="b"/>
              <a:pathLst>
                <a:path w="1864" h="1546" extrusionOk="0">
                  <a:moveTo>
                    <a:pt x="1013" y="1"/>
                  </a:moveTo>
                  <a:cubicBezTo>
                    <a:pt x="970" y="1"/>
                    <a:pt x="926" y="5"/>
                    <a:pt x="881" y="12"/>
                  </a:cubicBezTo>
                  <a:cubicBezTo>
                    <a:pt x="202" y="131"/>
                    <a:pt x="0" y="1012"/>
                    <a:pt x="572" y="1405"/>
                  </a:cubicBezTo>
                  <a:cubicBezTo>
                    <a:pt x="713" y="1502"/>
                    <a:pt x="865" y="1545"/>
                    <a:pt x="1012" y="1545"/>
                  </a:cubicBezTo>
                  <a:cubicBezTo>
                    <a:pt x="1460" y="1545"/>
                    <a:pt x="1864" y="1142"/>
                    <a:pt x="1774" y="631"/>
                  </a:cubicBezTo>
                  <a:cubicBezTo>
                    <a:pt x="1700" y="259"/>
                    <a:pt x="1378" y="1"/>
                    <a:pt x="101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218" name="Google Shape;8218;p76"/>
            <p:cNvSpPr/>
            <p:nvPr/>
          </p:nvSpPr>
          <p:spPr>
            <a:xfrm>
              <a:off x="3589975" y="4208750"/>
              <a:ext cx="95975" cy="33525"/>
            </a:xfrm>
            <a:custGeom>
              <a:avLst/>
              <a:gdLst/>
              <a:ahLst/>
              <a:cxnLst/>
              <a:rect l="l" t="t" r="r" b="b"/>
              <a:pathLst>
                <a:path w="3839" h="1341" extrusionOk="0">
                  <a:moveTo>
                    <a:pt x="3230" y="0"/>
                  </a:moveTo>
                  <a:cubicBezTo>
                    <a:pt x="3199" y="0"/>
                    <a:pt x="3167" y="3"/>
                    <a:pt x="3134" y="10"/>
                  </a:cubicBezTo>
                  <a:lnTo>
                    <a:pt x="538" y="474"/>
                  </a:lnTo>
                  <a:cubicBezTo>
                    <a:pt x="0" y="575"/>
                    <a:pt x="106" y="1341"/>
                    <a:pt x="597" y="1341"/>
                  </a:cubicBezTo>
                  <a:cubicBezTo>
                    <a:pt x="627" y="1341"/>
                    <a:pt x="659" y="1338"/>
                    <a:pt x="693" y="1331"/>
                  </a:cubicBezTo>
                  <a:lnTo>
                    <a:pt x="3300" y="867"/>
                  </a:lnTo>
                  <a:cubicBezTo>
                    <a:pt x="3838" y="766"/>
                    <a:pt x="3722" y="0"/>
                    <a:pt x="3230"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219" name="Google Shape;8219;p76"/>
            <p:cNvSpPr/>
            <p:nvPr/>
          </p:nvSpPr>
          <p:spPr>
            <a:xfrm>
              <a:off x="3546550" y="4273875"/>
              <a:ext cx="46625" cy="38650"/>
            </a:xfrm>
            <a:custGeom>
              <a:avLst/>
              <a:gdLst/>
              <a:ahLst/>
              <a:cxnLst/>
              <a:rect l="l" t="t" r="r" b="b"/>
              <a:pathLst>
                <a:path w="1865" h="1546" extrusionOk="0">
                  <a:moveTo>
                    <a:pt x="1014" y="1"/>
                  </a:moveTo>
                  <a:cubicBezTo>
                    <a:pt x="971" y="1"/>
                    <a:pt x="927" y="5"/>
                    <a:pt x="882" y="12"/>
                  </a:cubicBezTo>
                  <a:cubicBezTo>
                    <a:pt x="203" y="131"/>
                    <a:pt x="1" y="1012"/>
                    <a:pt x="572" y="1405"/>
                  </a:cubicBezTo>
                  <a:cubicBezTo>
                    <a:pt x="711" y="1502"/>
                    <a:pt x="861" y="1546"/>
                    <a:pt x="1008" y="1546"/>
                  </a:cubicBezTo>
                  <a:cubicBezTo>
                    <a:pt x="1455" y="1546"/>
                    <a:pt x="1865" y="1142"/>
                    <a:pt x="1775" y="631"/>
                  </a:cubicBezTo>
                  <a:cubicBezTo>
                    <a:pt x="1701" y="259"/>
                    <a:pt x="1379" y="1"/>
                    <a:pt x="101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220" name="Google Shape;8220;p76"/>
            <p:cNvSpPr/>
            <p:nvPr/>
          </p:nvSpPr>
          <p:spPr>
            <a:xfrm>
              <a:off x="3600725" y="4262500"/>
              <a:ext cx="93700" cy="33750"/>
            </a:xfrm>
            <a:custGeom>
              <a:avLst/>
              <a:gdLst/>
              <a:ahLst/>
              <a:cxnLst/>
              <a:rect l="l" t="t" r="r" b="b"/>
              <a:pathLst>
                <a:path w="3748" h="1350" extrusionOk="0">
                  <a:moveTo>
                    <a:pt x="3143" y="1"/>
                  </a:moveTo>
                  <a:cubicBezTo>
                    <a:pt x="3128" y="1"/>
                    <a:pt x="3112" y="1"/>
                    <a:pt x="3097" y="3"/>
                  </a:cubicBezTo>
                  <a:lnTo>
                    <a:pt x="501" y="467"/>
                  </a:lnTo>
                  <a:cubicBezTo>
                    <a:pt x="1" y="618"/>
                    <a:pt x="114" y="1349"/>
                    <a:pt x="620" y="1349"/>
                  </a:cubicBezTo>
                  <a:cubicBezTo>
                    <a:pt x="631" y="1349"/>
                    <a:pt x="644" y="1349"/>
                    <a:pt x="656" y="1348"/>
                  </a:cubicBezTo>
                  <a:lnTo>
                    <a:pt x="3251" y="872"/>
                  </a:lnTo>
                  <a:cubicBezTo>
                    <a:pt x="3748" y="722"/>
                    <a:pt x="3628" y="1"/>
                    <a:pt x="314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221" name="Google Shape;8221;p76"/>
            <p:cNvSpPr/>
            <p:nvPr/>
          </p:nvSpPr>
          <p:spPr>
            <a:xfrm>
              <a:off x="3557275" y="4331350"/>
              <a:ext cx="46550" cy="38925"/>
            </a:xfrm>
            <a:custGeom>
              <a:avLst/>
              <a:gdLst/>
              <a:ahLst/>
              <a:cxnLst/>
              <a:rect l="l" t="t" r="r" b="b"/>
              <a:pathLst>
                <a:path w="1862" h="1557" extrusionOk="0">
                  <a:moveTo>
                    <a:pt x="998" y="0"/>
                  </a:moveTo>
                  <a:cubicBezTo>
                    <a:pt x="956" y="0"/>
                    <a:pt x="913" y="4"/>
                    <a:pt x="870" y="11"/>
                  </a:cubicBezTo>
                  <a:cubicBezTo>
                    <a:pt x="191" y="130"/>
                    <a:pt x="1" y="1011"/>
                    <a:pt x="560" y="1416"/>
                  </a:cubicBezTo>
                  <a:cubicBezTo>
                    <a:pt x="701" y="1513"/>
                    <a:pt x="854" y="1556"/>
                    <a:pt x="1002" y="1556"/>
                  </a:cubicBezTo>
                  <a:cubicBezTo>
                    <a:pt x="1453" y="1556"/>
                    <a:pt x="1861" y="1153"/>
                    <a:pt x="1763" y="642"/>
                  </a:cubicBezTo>
                  <a:cubicBezTo>
                    <a:pt x="1699" y="268"/>
                    <a:pt x="1367" y="0"/>
                    <a:pt x="998"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222" name="Google Shape;8222;p76"/>
            <p:cNvSpPr/>
            <p:nvPr/>
          </p:nvSpPr>
          <p:spPr>
            <a:xfrm>
              <a:off x="3610825" y="4319900"/>
              <a:ext cx="94725" cy="33875"/>
            </a:xfrm>
            <a:custGeom>
              <a:avLst/>
              <a:gdLst/>
              <a:ahLst/>
              <a:cxnLst/>
              <a:rect l="l" t="t" r="r" b="b"/>
              <a:pathLst>
                <a:path w="3789" h="1355" extrusionOk="0">
                  <a:moveTo>
                    <a:pt x="3178" y="0"/>
                  </a:moveTo>
                  <a:cubicBezTo>
                    <a:pt x="3156" y="0"/>
                    <a:pt x="3133" y="2"/>
                    <a:pt x="3109" y="5"/>
                  </a:cubicBezTo>
                  <a:lnTo>
                    <a:pt x="514" y="481"/>
                  </a:lnTo>
                  <a:cubicBezTo>
                    <a:pt x="0" y="606"/>
                    <a:pt x="110" y="1355"/>
                    <a:pt x="612" y="1355"/>
                  </a:cubicBezTo>
                  <a:cubicBezTo>
                    <a:pt x="634" y="1355"/>
                    <a:pt x="657" y="1353"/>
                    <a:pt x="680" y="1350"/>
                  </a:cubicBezTo>
                  <a:lnTo>
                    <a:pt x="3264" y="886"/>
                  </a:lnTo>
                  <a:cubicBezTo>
                    <a:pt x="3789" y="749"/>
                    <a:pt x="3680" y="0"/>
                    <a:pt x="3178"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223" name="Google Shape;8223;p76"/>
            <p:cNvSpPr/>
            <p:nvPr/>
          </p:nvSpPr>
          <p:spPr>
            <a:xfrm>
              <a:off x="3512625" y="4570700"/>
              <a:ext cx="194100" cy="174075"/>
            </a:xfrm>
            <a:custGeom>
              <a:avLst/>
              <a:gdLst/>
              <a:ahLst/>
              <a:cxnLst/>
              <a:rect l="l" t="t" r="r" b="b"/>
              <a:pathLst>
                <a:path w="7764" h="6963" extrusionOk="0">
                  <a:moveTo>
                    <a:pt x="3931" y="1"/>
                  </a:moveTo>
                  <a:cubicBezTo>
                    <a:pt x="2900" y="1"/>
                    <a:pt x="1886" y="469"/>
                    <a:pt x="1227" y="1343"/>
                  </a:cubicBezTo>
                  <a:lnTo>
                    <a:pt x="6954" y="4975"/>
                  </a:lnTo>
                  <a:cubicBezTo>
                    <a:pt x="7764" y="3403"/>
                    <a:pt x="7240" y="1474"/>
                    <a:pt x="5751" y="534"/>
                  </a:cubicBezTo>
                  <a:cubicBezTo>
                    <a:pt x="5189" y="174"/>
                    <a:pt x="4557" y="1"/>
                    <a:pt x="3931" y="1"/>
                  </a:cubicBezTo>
                  <a:close/>
                  <a:moveTo>
                    <a:pt x="810" y="1986"/>
                  </a:moveTo>
                  <a:lnTo>
                    <a:pt x="810" y="1986"/>
                  </a:lnTo>
                  <a:cubicBezTo>
                    <a:pt x="1" y="3558"/>
                    <a:pt x="525" y="5498"/>
                    <a:pt x="2013" y="6439"/>
                  </a:cubicBezTo>
                  <a:cubicBezTo>
                    <a:pt x="2577" y="6793"/>
                    <a:pt x="3207" y="6963"/>
                    <a:pt x="3830" y="6963"/>
                  </a:cubicBezTo>
                  <a:cubicBezTo>
                    <a:pt x="4864" y="6963"/>
                    <a:pt x="5880" y="6494"/>
                    <a:pt x="6549" y="5618"/>
                  </a:cubicBezTo>
                  <a:lnTo>
                    <a:pt x="810" y="1986"/>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224" name="Google Shape;8224;p76"/>
            <p:cNvSpPr/>
            <p:nvPr/>
          </p:nvSpPr>
          <p:spPr>
            <a:xfrm>
              <a:off x="3876375" y="4197375"/>
              <a:ext cx="152125" cy="141000"/>
            </a:xfrm>
            <a:custGeom>
              <a:avLst/>
              <a:gdLst/>
              <a:ahLst/>
              <a:cxnLst/>
              <a:rect l="l" t="t" r="r" b="b"/>
              <a:pathLst>
                <a:path w="6085" h="5640" extrusionOk="0">
                  <a:moveTo>
                    <a:pt x="3596" y="0"/>
                  </a:moveTo>
                  <a:lnTo>
                    <a:pt x="1215" y="1632"/>
                  </a:lnTo>
                  <a:cubicBezTo>
                    <a:pt x="250" y="2286"/>
                    <a:pt x="0" y="3596"/>
                    <a:pt x="655" y="4549"/>
                  </a:cubicBezTo>
                  <a:lnTo>
                    <a:pt x="774" y="4715"/>
                  </a:lnTo>
                  <a:cubicBezTo>
                    <a:pt x="1175" y="5316"/>
                    <a:pt x="1834" y="5640"/>
                    <a:pt x="2508" y="5640"/>
                  </a:cubicBezTo>
                  <a:cubicBezTo>
                    <a:pt x="2915" y="5640"/>
                    <a:pt x="3328" y="5522"/>
                    <a:pt x="3691" y="5275"/>
                  </a:cubicBezTo>
                  <a:lnTo>
                    <a:pt x="6084" y="3644"/>
                  </a:lnTo>
                  <a:lnTo>
                    <a:pt x="3596" y="0"/>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225" name="Google Shape;8225;p76"/>
            <p:cNvSpPr/>
            <p:nvPr/>
          </p:nvSpPr>
          <p:spPr>
            <a:xfrm>
              <a:off x="3979050" y="4138825"/>
              <a:ext cx="152125" cy="141025"/>
            </a:xfrm>
            <a:custGeom>
              <a:avLst/>
              <a:gdLst/>
              <a:ahLst/>
              <a:cxnLst/>
              <a:rect l="l" t="t" r="r" b="b"/>
              <a:pathLst>
                <a:path w="6085" h="5641" extrusionOk="0">
                  <a:moveTo>
                    <a:pt x="3578" y="1"/>
                  </a:moveTo>
                  <a:cubicBezTo>
                    <a:pt x="3170" y="1"/>
                    <a:pt x="2757" y="119"/>
                    <a:pt x="2394" y="366"/>
                  </a:cubicBezTo>
                  <a:lnTo>
                    <a:pt x="1" y="1997"/>
                  </a:lnTo>
                  <a:lnTo>
                    <a:pt x="2477" y="5640"/>
                  </a:lnTo>
                  <a:lnTo>
                    <a:pt x="4870" y="4009"/>
                  </a:lnTo>
                  <a:cubicBezTo>
                    <a:pt x="5835" y="3354"/>
                    <a:pt x="6085" y="2045"/>
                    <a:pt x="5430" y="1092"/>
                  </a:cubicBezTo>
                  <a:lnTo>
                    <a:pt x="5323" y="926"/>
                  </a:lnTo>
                  <a:cubicBezTo>
                    <a:pt x="4915" y="325"/>
                    <a:pt x="4252" y="1"/>
                    <a:pt x="357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226" name="Google Shape;8226;p76"/>
            <p:cNvSpPr/>
            <p:nvPr/>
          </p:nvSpPr>
          <p:spPr>
            <a:xfrm>
              <a:off x="3831725" y="4488350"/>
              <a:ext cx="268200" cy="266925"/>
            </a:xfrm>
            <a:custGeom>
              <a:avLst/>
              <a:gdLst/>
              <a:ahLst/>
              <a:cxnLst/>
              <a:rect l="l" t="t" r="r" b="b"/>
              <a:pathLst>
                <a:path w="10728" h="10677" extrusionOk="0">
                  <a:moveTo>
                    <a:pt x="5007" y="0"/>
                  </a:moveTo>
                  <a:cubicBezTo>
                    <a:pt x="4823" y="0"/>
                    <a:pt x="4676" y="135"/>
                    <a:pt x="4644" y="327"/>
                  </a:cubicBezTo>
                  <a:lnTo>
                    <a:pt x="4191" y="3804"/>
                  </a:lnTo>
                  <a:lnTo>
                    <a:pt x="715" y="3339"/>
                  </a:lnTo>
                  <a:cubicBezTo>
                    <a:pt x="700" y="3338"/>
                    <a:pt x="685" y="3337"/>
                    <a:pt x="670" y="3337"/>
                  </a:cubicBezTo>
                  <a:cubicBezTo>
                    <a:pt x="485" y="3337"/>
                    <a:pt x="320" y="3473"/>
                    <a:pt x="298" y="3661"/>
                  </a:cubicBezTo>
                  <a:lnTo>
                    <a:pt x="24" y="5637"/>
                  </a:lnTo>
                  <a:cubicBezTo>
                    <a:pt x="0" y="5840"/>
                    <a:pt x="143" y="6030"/>
                    <a:pt x="345" y="6054"/>
                  </a:cubicBezTo>
                  <a:lnTo>
                    <a:pt x="3834" y="6518"/>
                  </a:lnTo>
                  <a:lnTo>
                    <a:pt x="3370" y="9995"/>
                  </a:lnTo>
                  <a:cubicBezTo>
                    <a:pt x="3346" y="10197"/>
                    <a:pt x="3489" y="10388"/>
                    <a:pt x="3691" y="10412"/>
                  </a:cubicBezTo>
                  <a:lnTo>
                    <a:pt x="5668" y="10674"/>
                  </a:lnTo>
                  <a:cubicBezTo>
                    <a:pt x="5682" y="10675"/>
                    <a:pt x="5697" y="10676"/>
                    <a:pt x="5712" y="10676"/>
                  </a:cubicBezTo>
                  <a:cubicBezTo>
                    <a:pt x="5897" y="10676"/>
                    <a:pt x="6062" y="10540"/>
                    <a:pt x="6084" y="10352"/>
                  </a:cubicBezTo>
                  <a:lnTo>
                    <a:pt x="6537" y="6876"/>
                  </a:lnTo>
                  <a:lnTo>
                    <a:pt x="10025" y="7328"/>
                  </a:lnTo>
                  <a:cubicBezTo>
                    <a:pt x="10045" y="7331"/>
                    <a:pt x="10065" y="7333"/>
                    <a:pt x="10084" y="7333"/>
                  </a:cubicBezTo>
                  <a:cubicBezTo>
                    <a:pt x="10263" y="7333"/>
                    <a:pt x="10420" y="7189"/>
                    <a:pt x="10442" y="7007"/>
                  </a:cubicBezTo>
                  <a:lnTo>
                    <a:pt x="10704" y="5042"/>
                  </a:lnTo>
                  <a:cubicBezTo>
                    <a:pt x="10728" y="4828"/>
                    <a:pt x="10585" y="4649"/>
                    <a:pt x="10382" y="4613"/>
                  </a:cubicBezTo>
                  <a:lnTo>
                    <a:pt x="6906" y="4161"/>
                  </a:lnTo>
                  <a:lnTo>
                    <a:pt x="7358" y="684"/>
                  </a:lnTo>
                  <a:cubicBezTo>
                    <a:pt x="7382" y="482"/>
                    <a:pt x="7239" y="291"/>
                    <a:pt x="7037" y="256"/>
                  </a:cubicBezTo>
                  <a:lnTo>
                    <a:pt x="5072" y="6"/>
                  </a:lnTo>
                  <a:cubicBezTo>
                    <a:pt x="5050" y="2"/>
                    <a:pt x="5028" y="0"/>
                    <a:pt x="5007"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227" name="Google Shape;8227;p76"/>
            <p:cNvSpPr/>
            <p:nvPr/>
          </p:nvSpPr>
          <p:spPr>
            <a:xfrm>
              <a:off x="2694375" y="921250"/>
              <a:ext cx="271475" cy="338100"/>
            </a:xfrm>
            <a:custGeom>
              <a:avLst/>
              <a:gdLst/>
              <a:ahLst/>
              <a:cxnLst/>
              <a:rect l="l" t="t" r="r" b="b"/>
              <a:pathLst>
                <a:path w="10859" h="13524" extrusionOk="0">
                  <a:moveTo>
                    <a:pt x="4164" y="435"/>
                  </a:moveTo>
                  <a:cubicBezTo>
                    <a:pt x="4452" y="435"/>
                    <a:pt x="4735" y="607"/>
                    <a:pt x="4787" y="994"/>
                  </a:cubicBezTo>
                  <a:cubicBezTo>
                    <a:pt x="4822" y="1196"/>
                    <a:pt x="4763" y="1387"/>
                    <a:pt x="4632" y="1541"/>
                  </a:cubicBezTo>
                  <a:lnTo>
                    <a:pt x="3846" y="1684"/>
                  </a:lnTo>
                  <a:cubicBezTo>
                    <a:pt x="3668" y="1589"/>
                    <a:pt x="3548" y="1422"/>
                    <a:pt x="3513" y="1232"/>
                  </a:cubicBezTo>
                  <a:cubicBezTo>
                    <a:pt x="3398" y="732"/>
                    <a:pt x="3785" y="435"/>
                    <a:pt x="4164" y="435"/>
                  </a:cubicBezTo>
                  <a:close/>
                  <a:moveTo>
                    <a:pt x="7857" y="2749"/>
                  </a:moveTo>
                  <a:cubicBezTo>
                    <a:pt x="8127" y="2749"/>
                    <a:pt x="8353" y="2930"/>
                    <a:pt x="8406" y="3208"/>
                  </a:cubicBezTo>
                  <a:lnTo>
                    <a:pt x="9787" y="10769"/>
                  </a:lnTo>
                  <a:cubicBezTo>
                    <a:pt x="9847" y="11054"/>
                    <a:pt x="9644" y="11340"/>
                    <a:pt x="9359" y="11400"/>
                  </a:cubicBezTo>
                  <a:lnTo>
                    <a:pt x="3084" y="12543"/>
                  </a:lnTo>
                  <a:cubicBezTo>
                    <a:pt x="3049" y="12550"/>
                    <a:pt x="3014" y="12553"/>
                    <a:pt x="2980" y="12553"/>
                  </a:cubicBezTo>
                  <a:cubicBezTo>
                    <a:pt x="2722" y="12553"/>
                    <a:pt x="2495" y="12365"/>
                    <a:pt x="2453" y="12102"/>
                  </a:cubicBezTo>
                  <a:lnTo>
                    <a:pt x="1072" y="4530"/>
                  </a:lnTo>
                  <a:cubicBezTo>
                    <a:pt x="1012" y="4232"/>
                    <a:pt x="1215" y="3958"/>
                    <a:pt x="1512" y="3899"/>
                  </a:cubicBezTo>
                  <a:lnTo>
                    <a:pt x="2263" y="3768"/>
                  </a:lnTo>
                  <a:cubicBezTo>
                    <a:pt x="2294" y="3977"/>
                    <a:pt x="2481" y="4122"/>
                    <a:pt x="2688" y="4122"/>
                  </a:cubicBezTo>
                  <a:cubicBezTo>
                    <a:pt x="2716" y="4122"/>
                    <a:pt x="2745" y="4119"/>
                    <a:pt x="2775" y="4113"/>
                  </a:cubicBezTo>
                  <a:lnTo>
                    <a:pt x="6680" y="3399"/>
                  </a:lnTo>
                  <a:cubicBezTo>
                    <a:pt x="6906" y="3363"/>
                    <a:pt x="7073" y="3125"/>
                    <a:pt x="7025" y="2899"/>
                  </a:cubicBezTo>
                  <a:lnTo>
                    <a:pt x="7763" y="2756"/>
                  </a:lnTo>
                  <a:cubicBezTo>
                    <a:pt x="7795" y="2751"/>
                    <a:pt x="7826" y="2749"/>
                    <a:pt x="7857" y="2749"/>
                  </a:cubicBezTo>
                  <a:close/>
                  <a:moveTo>
                    <a:pt x="4145" y="0"/>
                  </a:moveTo>
                  <a:cubicBezTo>
                    <a:pt x="4082" y="0"/>
                    <a:pt x="4018" y="6"/>
                    <a:pt x="3953" y="17"/>
                  </a:cubicBezTo>
                  <a:cubicBezTo>
                    <a:pt x="3358" y="136"/>
                    <a:pt x="2965" y="708"/>
                    <a:pt x="3084" y="1303"/>
                  </a:cubicBezTo>
                  <a:cubicBezTo>
                    <a:pt x="3108" y="1482"/>
                    <a:pt x="3179" y="1637"/>
                    <a:pt x="3298" y="1779"/>
                  </a:cubicBezTo>
                  <a:lnTo>
                    <a:pt x="2525" y="1922"/>
                  </a:lnTo>
                  <a:cubicBezTo>
                    <a:pt x="2203" y="1982"/>
                    <a:pt x="1989" y="2291"/>
                    <a:pt x="2048" y="2601"/>
                  </a:cubicBezTo>
                  <a:lnTo>
                    <a:pt x="2096" y="2887"/>
                  </a:lnTo>
                  <a:lnTo>
                    <a:pt x="810" y="3125"/>
                  </a:lnTo>
                  <a:cubicBezTo>
                    <a:pt x="322" y="3208"/>
                    <a:pt x="0" y="3673"/>
                    <a:pt x="96" y="4161"/>
                  </a:cubicBezTo>
                  <a:lnTo>
                    <a:pt x="1667" y="12793"/>
                  </a:lnTo>
                  <a:cubicBezTo>
                    <a:pt x="1751" y="13223"/>
                    <a:pt x="2122" y="13524"/>
                    <a:pt x="2543" y="13524"/>
                  </a:cubicBezTo>
                  <a:cubicBezTo>
                    <a:pt x="2600" y="13524"/>
                    <a:pt x="2657" y="13518"/>
                    <a:pt x="2715" y="13507"/>
                  </a:cubicBezTo>
                  <a:lnTo>
                    <a:pt x="10049" y="12174"/>
                  </a:lnTo>
                  <a:cubicBezTo>
                    <a:pt x="10537" y="12078"/>
                    <a:pt x="10859" y="11614"/>
                    <a:pt x="10764" y="11126"/>
                  </a:cubicBezTo>
                  <a:lnTo>
                    <a:pt x="9192" y="2506"/>
                  </a:lnTo>
                  <a:cubicBezTo>
                    <a:pt x="9107" y="2069"/>
                    <a:pt x="8727" y="1766"/>
                    <a:pt x="8299" y="1766"/>
                  </a:cubicBezTo>
                  <a:cubicBezTo>
                    <a:pt x="8248" y="1766"/>
                    <a:pt x="8196" y="1771"/>
                    <a:pt x="8144" y="1779"/>
                  </a:cubicBezTo>
                  <a:lnTo>
                    <a:pt x="6870" y="2018"/>
                  </a:lnTo>
                  <a:lnTo>
                    <a:pt x="6823" y="1744"/>
                  </a:lnTo>
                  <a:cubicBezTo>
                    <a:pt x="6770" y="1458"/>
                    <a:pt x="6520" y="1258"/>
                    <a:pt x="6248" y="1258"/>
                  </a:cubicBezTo>
                  <a:cubicBezTo>
                    <a:pt x="6214" y="1258"/>
                    <a:pt x="6179" y="1261"/>
                    <a:pt x="6144" y="1268"/>
                  </a:cubicBezTo>
                  <a:lnTo>
                    <a:pt x="5192" y="1434"/>
                  </a:lnTo>
                  <a:cubicBezTo>
                    <a:pt x="5239" y="1268"/>
                    <a:pt x="5251" y="1089"/>
                    <a:pt x="5215" y="922"/>
                  </a:cubicBezTo>
                  <a:cubicBezTo>
                    <a:pt x="5130" y="381"/>
                    <a:pt x="4667" y="0"/>
                    <a:pt x="4145"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228" name="Google Shape;8228;p76"/>
            <p:cNvSpPr/>
            <p:nvPr/>
          </p:nvSpPr>
          <p:spPr>
            <a:xfrm>
              <a:off x="2742600" y="1043050"/>
              <a:ext cx="46625" cy="38675"/>
            </a:xfrm>
            <a:custGeom>
              <a:avLst/>
              <a:gdLst/>
              <a:ahLst/>
              <a:cxnLst/>
              <a:rect l="l" t="t" r="r" b="b"/>
              <a:pathLst>
                <a:path w="1865" h="1547" extrusionOk="0">
                  <a:moveTo>
                    <a:pt x="1023" y="1"/>
                  </a:moveTo>
                  <a:cubicBezTo>
                    <a:pt x="976" y="1"/>
                    <a:pt x="929" y="5"/>
                    <a:pt x="881" y="15"/>
                  </a:cubicBezTo>
                  <a:cubicBezTo>
                    <a:pt x="191" y="134"/>
                    <a:pt x="0" y="1015"/>
                    <a:pt x="572" y="1408"/>
                  </a:cubicBezTo>
                  <a:cubicBezTo>
                    <a:pt x="708" y="1504"/>
                    <a:pt x="857" y="1547"/>
                    <a:pt x="1002" y="1547"/>
                  </a:cubicBezTo>
                  <a:cubicBezTo>
                    <a:pt x="1451" y="1547"/>
                    <a:pt x="1864" y="1138"/>
                    <a:pt x="1774" y="634"/>
                  </a:cubicBezTo>
                  <a:cubicBezTo>
                    <a:pt x="1701" y="266"/>
                    <a:pt x="1377" y="1"/>
                    <a:pt x="102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229" name="Google Shape;8229;p76"/>
            <p:cNvSpPr/>
            <p:nvPr/>
          </p:nvSpPr>
          <p:spPr>
            <a:xfrm>
              <a:off x="2795450" y="1031775"/>
              <a:ext cx="96450" cy="33875"/>
            </a:xfrm>
            <a:custGeom>
              <a:avLst/>
              <a:gdLst/>
              <a:ahLst/>
              <a:cxnLst/>
              <a:rect l="l" t="t" r="r" b="b"/>
              <a:pathLst>
                <a:path w="3858" h="1355" extrusionOk="0">
                  <a:moveTo>
                    <a:pt x="3263" y="1"/>
                  </a:moveTo>
                  <a:cubicBezTo>
                    <a:pt x="3227" y="1"/>
                    <a:pt x="3189" y="5"/>
                    <a:pt x="3149" y="14"/>
                  </a:cubicBezTo>
                  <a:lnTo>
                    <a:pt x="553" y="490"/>
                  </a:lnTo>
                  <a:cubicBezTo>
                    <a:pt x="0" y="580"/>
                    <a:pt x="121" y="1354"/>
                    <a:pt x="621" y="1354"/>
                  </a:cubicBezTo>
                  <a:cubicBezTo>
                    <a:pt x="649" y="1354"/>
                    <a:pt x="678" y="1352"/>
                    <a:pt x="708" y="1347"/>
                  </a:cubicBezTo>
                  <a:lnTo>
                    <a:pt x="3292" y="871"/>
                  </a:lnTo>
                  <a:cubicBezTo>
                    <a:pt x="3858" y="793"/>
                    <a:pt x="3761" y="1"/>
                    <a:pt x="326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230" name="Google Shape;8230;p76"/>
            <p:cNvSpPr/>
            <p:nvPr/>
          </p:nvSpPr>
          <p:spPr>
            <a:xfrm>
              <a:off x="2752425" y="1097000"/>
              <a:ext cx="46600" cy="38650"/>
            </a:xfrm>
            <a:custGeom>
              <a:avLst/>
              <a:gdLst/>
              <a:ahLst/>
              <a:cxnLst/>
              <a:rect l="l" t="t" r="r" b="b"/>
              <a:pathLst>
                <a:path w="1864" h="1546" extrusionOk="0">
                  <a:moveTo>
                    <a:pt x="1014" y="1"/>
                  </a:moveTo>
                  <a:cubicBezTo>
                    <a:pt x="970" y="1"/>
                    <a:pt x="926" y="4"/>
                    <a:pt x="881" y="12"/>
                  </a:cubicBezTo>
                  <a:cubicBezTo>
                    <a:pt x="203" y="131"/>
                    <a:pt x="0" y="1012"/>
                    <a:pt x="572" y="1405"/>
                  </a:cubicBezTo>
                  <a:cubicBezTo>
                    <a:pt x="710" y="1502"/>
                    <a:pt x="860" y="1545"/>
                    <a:pt x="1007" y="1545"/>
                  </a:cubicBezTo>
                  <a:cubicBezTo>
                    <a:pt x="1454" y="1545"/>
                    <a:pt x="1864" y="1142"/>
                    <a:pt x="1774" y="631"/>
                  </a:cubicBezTo>
                  <a:cubicBezTo>
                    <a:pt x="1700" y="259"/>
                    <a:pt x="1378" y="1"/>
                    <a:pt x="101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231" name="Google Shape;8231;p76"/>
            <p:cNvSpPr/>
            <p:nvPr/>
          </p:nvSpPr>
          <p:spPr>
            <a:xfrm>
              <a:off x="2806300" y="1085650"/>
              <a:ext cx="94075" cy="33725"/>
            </a:xfrm>
            <a:custGeom>
              <a:avLst/>
              <a:gdLst/>
              <a:ahLst/>
              <a:cxnLst/>
              <a:rect l="l" t="t" r="r" b="b"/>
              <a:pathLst>
                <a:path w="3763" h="1349" extrusionOk="0">
                  <a:moveTo>
                    <a:pt x="3143" y="0"/>
                  </a:moveTo>
                  <a:cubicBezTo>
                    <a:pt x="3131" y="0"/>
                    <a:pt x="3120" y="1"/>
                    <a:pt x="3108" y="2"/>
                  </a:cubicBezTo>
                  <a:lnTo>
                    <a:pt x="512" y="478"/>
                  </a:lnTo>
                  <a:cubicBezTo>
                    <a:pt x="0" y="618"/>
                    <a:pt x="125" y="1348"/>
                    <a:pt x="631" y="1348"/>
                  </a:cubicBezTo>
                  <a:cubicBezTo>
                    <a:pt x="643" y="1348"/>
                    <a:pt x="655" y="1348"/>
                    <a:pt x="667" y="1347"/>
                  </a:cubicBezTo>
                  <a:lnTo>
                    <a:pt x="3262" y="871"/>
                  </a:lnTo>
                  <a:cubicBezTo>
                    <a:pt x="3763" y="731"/>
                    <a:pt x="3638" y="0"/>
                    <a:pt x="3143"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232" name="Google Shape;8232;p76"/>
            <p:cNvSpPr/>
            <p:nvPr/>
          </p:nvSpPr>
          <p:spPr>
            <a:xfrm>
              <a:off x="2763125" y="1154450"/>
              <a:ext cx="46550" cy="38900"/>
            </a:xfrm>
            <a:custGeom>
              <a:avLst/>
              <a:gdLst/>
              <a:ahLst/>
              <a:cxnLst/>
              <a:rect l="l" t="t" r="r" b="b"/>
              <a:pathLst>
                <a:path w="1862" h="1556" extrusionOk="0">
                  <a:moveTo>
                    <a:pt x="1002" y="1"/>
                  </a:moveTo>
                  <a:cubicBezTo>
                    <a:pt x="959" y="1"/>
                    <a:pt x="914" y="4"/>
                    <a:pt x="870" y="12"/>
                  </a:cubicBezTo>
                  <a:cubicBezTo>
                    <a:pt x="191" y="131"/>
                    <a:pt x="1" y="1012"/>
                    <a:pt x="560" y="1417"/>
                  </a:cubicBezTo>
                  <a:cubicBezTo>
                    <a:pt x="700" y="1513"/>
                    <a:pt x="851" y="1556"/>
                    <a:pt x="997" y="1556"/>
                  </a:cubicBezTo>
                  <a:cubicBezTo>
                    <a:pt x="1451" y="1556"/>
                    <a:pt x="1862" y="1147"/>
                    <a:pt x="1763" y="643"/>
                  </a:cubicBezTo>
                  <a:cubicBezTo>
                    <a:pt x="1699" y="260"/>
                    <a:pt x="1369"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233" name="Google Shape;8233;p76"/>
            <p:cNvSpPr/>
            <p:nvPr/>
          </p:nvSpPr>
          <p:spPr>
            <a:xfrm>
              <a:off x="2816575" y="1143050"/>
              <a:ext cx="94925" cy="34125"/>
            </a:xfrm>
            <a:custGeom>
              <a:avLst/>
              <a:gdLst/>
              <a:ahLst/>
              <a:cxnLst/>
              <a:rect l="l" t="t" r="r" b="b"/>
              <a:pathLst>
                <a:path w="3797" h="1365" extrusionOk="0">
                  <a:moveTo>
                    <a:pt x="3172" y="0"/>
                  </a:moveTo>
                  <a:cubicBezTo>
                    <a:pt x="3153" y="0"/>
                    <a:pt x="3133" y="1"/>
                    <a:pt x="3113" y="4"/>
                  </a:cubicBezTo>
                  <a:lnTo>
                    <a:pt x="518" y="480"/>
                  </a:lnTo>
                  <a:cubicBezTo>
                    <a:pt x="1" y="606"/>
                    <a:pt x="116" y="1364"/>
                    <a:pt x="616" y="1364"/>
                  </a:cubicBezTo>
                  <a:cubicBezTo>
                    <a:pt x="634" y="1364"/>
                    <a:pt x="653" y="1363"/>
                    <a:pt x="673" y="1361"/>
                  </a:cubicBezTo>
                  <a:lnTo>
                    <a:pt x="3280" y="885"/>
                  </a:lnTo>
                  <a:cubicBezTo>
                    <a:pt x="3797" y="747"/>
                    <a:pt x="3682" y="0"/>
                    <a:pt x="317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234" name="Google Shape;8234;p76"/>
            <p:cNvSpPr/>
            <p:nvPr/>
          </p:nvSpPr>
          <p:spPr>
            <a:xfrm>
              <a:off x="2718475" y="1393950"/>
              <a:ext cx="194100" cy="173950"/>
            </a:xfrm>
            <a:custGeom>
              <a:avLst/>
              <a:gdLst/>
              <a:ahLst/>
              <a:cxnLst/>
              <a:rect l="l" t="t" r="r" b="b"/>
              <a:pathLst>
                <a:path w="7764" h="6958" extrusionOk="0">
                  <a:moveTo>
                    <a:pt x="3923" y="1"/>
                  </a:moveTo>
                  <a:cubicBezTo>
                    <a:pt x="2893" y="1"/>
                    <a:pt x="1881" y="465"/>
                    <a:pt x="1215" y="1338"/>
                  </a:cubicBezTo>
                  <a:lnTo>
                    <a:pt x="6954" y="4969"/>
                  </a:lnTo>
                  <a:cubicBezTo>
                    <a:pt x="7764" y="3398"/>
                    <a:pt x="7240" y="1469"/>
                    <a:pt x="5752" y="528"/>
                  </a:cubicBezTo>
                  <a:cubicBezTo>
                    <a:pt x="5184" y="173"/>
                    <a:pt x="4550" y="1"/>
                    <a:pt x="3923" y="1"/>
                  </a:cubicBezTo>
                  <a:close/>
                  <a:moveTo>
                    <a:pt x="810" y="1993"/>
                  </a:moveTo>
                  <a:cubicBezTo>
                    <a:pt x="1" y="3553"/>
                    <a:pt x="525" y="5481"/>
                    <a:pt x="2013" y="6434"/>
                  </a:cubicBezTo>
                  <a:cubicBezTo>
                    <a:pt x="2577" y="6788"/>
                    <a:pt x="3207" y="6958"/>
                    <a:pt x="3830" y="6958"/>
                  </a:cubicBezTo>
                  <a:cubicBezTo>
                    <a:pt x="4864" y="6958"/>
                    <a:pt x="5881" y="6489"/>
                    <a:pt x="6549" y="5612"/>
                  </a:cubicBezTo>
                  <a:lnTo>
                    <a:pt x="810" y="1993"/>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235" name="Google Shape;8235;p76"/>
            <p:cNvSpPr/>
            <p:nvPr/>
          </p:nvSpPr>
          <p:spPr>
            <a:xfrm>
              <a:off x="3082225" y="1020500"/>
              <a:ext cx="151825" cy="141000"/>
            </a:xfrm>
            <a:custGeom>
              <a:avLst/>
              <a:gdLst/>
              <a:ahLst/>
              <a:cxnLst/>
              <a:rect l="l" t="t" r="r" b="b"/>
              <a:pathLst>
                <a:path w="6073" h="5640" extrusionOk="0">
                  <a:moveTo>
                    <a:pt x="3596" y="0"/>
                  </a:moveTo>
                  <a:lnTo>
                    <a:pt x="1203" y="1631"/>
                  </a:lnTo>
                  <a:cubicBezTo>
                    <a:pt x="250" y="2286"/>
                    <a:pt x="0" y="3596"/>
                    <a:pt x="655" y="4560"/>
                  </a:cubicBezTo>
                  <a:lnTo>
                    <a:pt x="762" y="4715"/>
                  </a:lnTo>
                  <a:cubicBezTo>
                    <a:pt x="1170" y="5316"/>
                    <a:pt x="1833" y="5640"/>
                    <a:pt x="2507" y="5640"/>
                  </a:cubicBezTo>
                  <a:cubicBezTo>
                    <a:pt x="2915" y="5640"/>
                    <a:pt x="3328" y="5521"/>
                    <a:pt x="3691" y="5275"/>
                  </a:cubicBezTo>
                  <a:lnTo>
                    <a:pt x="6072" y="3644"/>
                  </a:lnTo>
                  <a:lnTo>
                    <a:pt x="3596" y="0"/>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236" name="Google Shape;8236;p76"/>
            <p:cNvSpPr/>
            <p:nvPr/>
          </p:nvSpPr>
          <p:spPr>
            <a:xfrm>
              <a:off x="3184900" y="962250"/>
              <a:ext cx="152125" cy="140725"/>
            </a:xfrm>
            <a:custGeom>
              <a:avLst/>
              <a:gdLst/>
              <a:ahLst/>
              <a:cxnLst/>
              <a:rect l="l" t="t" r="r" b="b"/>
              <a:pathLst>
                <a:path w="6085" h="5629" extrusionOk="0">
                  <a:moveTo>
                    <a:pt x="3578" y="1"/>
                  </a:moveTo>
                  <a:cubicBezTo>
                    <a:pt x="3170" y="1"/>
                    <a:pt x="2757" y="119"/>
                    <a:pt x="2394" y="366"/>
                  </a:cubicBezTo>
                  <a:lnTo>
                    <a:pt x="1" y="1985"/>
                  </a:lnTo>
                  <a:lnTo>
                    <a:pt x="2477" y="5628"/>
                  </a:lnTo>
                  <a:lnTo>
                    <a:pt x="4871" y="4009"/>
                  </a:lnTo>
                  <a:cubicBezTo>
                    <a:pt x="5835" y="3354"/>
                    <a:pt x="6085" y="2044"/>
                    <a:pt x="5430" y="1080"/>
                  </a:cubicBezTo>
                  <a:lnTo>
                    <a:pt x="5323" y="925"/>
                  </a:lnTo>
                  <a:cubicBezTo>
                    <a:pt x="4915" y="324"/>
                    <a:pt x="4252" y="1"/>
                    <a:pt x="357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237" name="Google Shape;8237;p76"/>
            <p:cNvSpPr/>
            <p:nvPr/>
          </p:nvSpPr>
          <p:spPr>
            <a:xfrm>
              <a:off x="3037575" y="1311750"/>
              <a:ext cx="267900" cy="266650"/>
            </a:xfrm>
            <a:custGeom>
              <a:avLst/>
              <a:gdLst/>
              <a:ahLst/>
              <a:cxnLst/>
              <a:rect l="l" t="t" r="r" b="b"/>
              <a:pathLst>
                <a:path w="10716" h="10666" extrusionOk="0">
                  <a:moveTo>
                    <a:pt x="4998" y="1"/>
                  </a:moveTo>
                  <a:cubicBezTo>
                    <a:pt x="4820" y="1"/>
                    <a:pt x="4665" y="136"/>
                    <a:pt x="4644" y="328"/>
                  </a:cubicBezTo>
                  <a:lnTo>
                    <a:pt x="4191" y="3805"/>
                  </a:lnTo>
                  <a:lnTo>
                    <a:pt x="703" y="3340"/>
                  </a:lnTo>
                  <a:cubicBezTo>
                    <a:pt x="688" y="3338"/>
                    <a:pt x="673" y="3338"/>
                    <a:pt x="659" y="3338"/>
                  </a:cubicBezTo>
                  <a:cubicBezTo>
                    <a:pt x="473" y="3338"/>
                    <a:pt x="308" y="3474"/>
                    <a:pt x="286" y="3662"/>
                  </a:cubicBezTo>
                  <a:lnTo>
                    <a:pt x="24" y="5638"/>
                  </a:lnTo>
                  <a:cubicBezTo>
                    <a:pt x="0" y="5840"/>
                    <a:pt x="143" y="6031"/>
                    <a:pt x="346" y="6055"/>
                  </a:cubicBezTo>
                  <a:lnTo>
                    <a:pt x="346" y="6043"/>
                  </a:lnTo>
                  <a:lnTo>
                    <a:pt x="3834" y="6507"/>
                  </a:lnTo>
                  <a:lnTo>
                    <a:pt x="3370" y="9984"/>
                  </a:lnTo>
                  <a:cubicBezTo>
                    <a:pt x="3334" y="10186"/>
                    <a:pt x="3477" y="10377"/>
                    <a:pt x="3691" y="10401"/>
                  </a:cubicBezTo>
                  <a:lnTo>
                    <a:pt x="5656" y="10663"/>
                  </a:lnTo>
                  <a:cubicBezTo>
                    <a:pt x="5671" y="10664"/>
                    <a:pt x="5685" y="10665"/>
                    <a:pt x="5700" y="10665"/>
                  </a:cubicBezTo>
                  <a:cubicBezTo>
                    <a:pt x="5885" y="10665"/>
                    <a:pt x="6050" y="10529"/>
                    <a:pt x="6072" y="10341"/>
                  </a:cubicBezTo>
                  <a:lnTo>
                    <a:pt x="6537" y="6864"/>
                  </a:lnTo>
                  <a:lnTo>
                    <a:pt x="10013" y="7329"/>
                  </a:lnTo>
                  <a:cubicBezTo>
                    <a:pt x="10028" y="7331"/>
                    <a:pt x="10043" y="7331"/>
                    <a:pt x="10058" y="7331"/>
                  </a:cubicBezTo>
                  <a:cubicBezTo>
                    <a:pt x="10243" y="7331"/>
                    <a:pt x="10408" y="7195"/>
                    <a:pt x="10430" y="7007"/>
                  </a:cubicBezTo>
                  <a:lnTo>
                    <a:pt x="10692" y="5031"/>
                  </a:lnTo>
                  <a:cubicBezTo>
                    <a:pt x="10716" y="4828"/>
                    <a:pt x="10573" y="4638"/>
                    <a:pt x="10371" y="4614"/>
                  </a:cubicBezTo>
                  <a:lnTo>
                    <a:pt x="6894" y="4150"/>
                  </a:lnTo>
                  <a:lnTo>
                    <a:pt x="7358" y="673"/>
                  </a:lnTo>
                  <a:cubicBezTo>
                    <a:pt x="7382" y="471"/>
                    <a:pt x="7239" y="280"/>
                    <a:pt x="7037" y="256"/>
                  </a:cubicBezTo>
                  <a:lnTo>
                    <a:pt x="5060" y="6"/>
                  </a:lnTo>
                  <a:cubicBezTo>
                    <a:pt x="5040" y="3"/>
                    <a:pt x="5019" y="1"/>
                    <a:pt x="499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238" name="Google Shape;8238;p76"/>
            <p:cNvSpPr/>
            <p:nvPr/>
          </p:nvSpPr>
          <p:spPr>
            <a:xfrm>
              <a:off x="2694675" y="1715600"/>
              <a:ext cx="271175" cy="338100"/>
            </a:xfrm>
            <a:custGeom>
              <a:avLst/>
              <a:gdLst/>
              <a:ahLst/>
              <a:cxnLst/>
              <a:rect l="l" t="t" r="r" b="b"/>
              <a:pathLst>
                <a:path w="10847" h="13524" extrusionOk="0">
                  <a:moveTo>
                    <a:pt x="4148" y="429"/>
                  </a:moveTo>
                  <a:cubicBezTo>
                    <a:pt x="4437" y="429"/>
                    <a:pt x="4723" y="604"/>
                    <a:pt x="4775" y="997"/>
                  </a:cubicBezTo>
                  <a:cubicBezTo>
                    <a:pt x="4810" y="1188"/>
                    <a:pt x="4751" y="1390"/>
                    <a:pt x="4620" y="1533"/>
                  </a:cubicBezTo>
                  <a:lnTo>
                    <a:pt x="3834" y="1688"/>
                  </a:lnTo>
                  <a:cubicBezTo>
                    <a:pt x="3656" y="1593"/>
                    <a:pt x="3536" y="1426"/>
                    <a:pt x="3501" y="1224"/>
                  </a:cubicBezTo>
                  <a:cubicBezTo>
                    <a:pt x="3386" y="725"/>
                    <a:pt x="3770" y="429"/>
                    <a:pt x="4148" y="429"/>
                  </a:cubicBezTo>
                  <a:close/>
                  <a:moveTo>
                    <a:pt x="7843" y="2740"/>
                  </a:moveTo>
                  <a:cubicBezTo>
                    <a:pt x="8105" y="2740"/>
                    <a:pt x="8341" y="2921"/>
                    <a:pt x="8394" y="3188"/>
                  </a:cubicBezTo>
                  <a:lnTo>
                    <a:pt x="9775" y="10761"/>
                  </a:lnTo>
                  <a:cubicBezTo>
                    <a:pt x="9835" y="11058"/>
                    <a:pt x="9632" y="11344"/>
                    <a:pt x="9347" y="11392"/>
                  </a:cubicBezTo>
                  <a:lnTo>
                    <a:pt x="3072" y="12535"/>
                  </a:lnTo>
                  <a:cubicBezTo>
                    <a:pt x="3037" y="12542"/>
                    <a:pt x="3002" y="12545"/>
                    <a:pt x="2968" y="12545"/>
                  </a:cubicBezTo>
                  <a:cubicBezTo>
                    <a:pt x="2710" y="12545"/>
                    <a:pt x="2483" y="12357"/>
                    <a:pt x="2441" y="12094"/>
                  </a:cubicBezTo>
                  <a:lnTo>
                    <a:pt x="1060" y="4534"/>
                  </a:lnTo>
                  <a:cubicBezTo>
                    <a:pt x="1000" y="4236"/>
                    <a:pt x="1203" y="3950"/>
                    <a:pt x="1500" y="3903"/>
                  </a:cubicBezTo>
                  <a:lnTo>
                    <a:pt x="2251" y="3760"/>
                  </a:lnTo>
                  <a:cubicBezTo>
                    <a:pt x="2283" y="3975"/>
                    <a:pt x="2471" y="4122"/>
                    <a:pt x="2682" y="4122"/>
                  </a:cubicBezTo>
                  <a:cubicBezTo>
                    <a:pt x="2705" y="4122"/>
                    <a:pt x="2728" y="4120"/>
                    <a:pt x="2751" y="4117"/>
                  </a:cubicBezTo>
                  <a:lnTo>
                    <a:pt x="6668" y="3391"/>
                  </a:lnTo>
                  <a:cubicBezTo>
                    <a:pt x="6894" y="3355"/>
                    <a:pt x="7061" y="3129"/>
                    <a:pt x="7013" y="2890"/>
                  </a:cubicBezTo>
                  <a:lnTo>
                    <a:pt x="7751" y="2748"/>
                  </a:lnTo>
                  <a:cubicBezTo>
                    <a:pt x="7782" y="2743"/>
                    <a:pt x="7812" y="2740"/>
                    <a:pt x="7843" y="2740"/>
                  </a:cubicBezTo>
                  <a:close/>
                  <a:moveTo>
                    <a:pt x="4150" y="0"/>
                  </a:moveTo>
                  <a:cubicBezTo>
                    <a:pt x="4081" y="0"/>
                    <a:pt x="4011" y="7"/>
                    <a:pt x="3941" y="21"/>
                  </a:cubicBezTo>
                  <a:cubicBezTo>
                    <a:pt x="3346" y="128"/>
                    <a:pt x="2953" y="700"/>
                    <a:pt x="3072" y="1307"/>
                  </a:cubicBezTo>
                  <a:cubicBezTo>
                    <a:pt x="3096" y="1474"/>
                    <a:pt x="3179" y="1640"/>
                    <a:pt x="3286" y="1783"/>
                  </a:cubicBezTo>
                  <a:lnTo>
                    <a:pt x="2513" y="1926"/>
                  </a:lnTo>
                  <a:cubicBezTo>
                    <a:pt x="2191" y="1986"/>
                    <a:pt x="1977" y="2295"/>
                    <a:pt x="2036" y="2617"/>
                  </a:cubicBezTo>
                  <a:lnTo>
                    <a:pt x="2084" y="2890"/>
                  </a:lnTo>
                  <a:lnTo>
                    <a:pt x="798" y="3129"/>
                  </a:lnTo>
                  <a:cubicBezTo>
                    <a:pt x="310" y="3212"/>
                    <a:pt x="0" y="3676"/>
                    <a:pt x="84" y="4164"/>
                  </a:cubicBezTo>
                  <a:lnTo>
                    <a:pt x="1655" y="12785"/>
                  </a:lnTo>
                  <a:cubicBezTo>
                    <a:pt x="1740" y="13221"/>
                    <a:pt x="2120" y="13524"/>
                    <a:pt x="2549" y="13524"/>
                  </a:cubicBezTo>
                  <a:cubicBezTo>
                    <a:pt x="2600" y="13524"/>
                    <a:pt x="2651" y="13520"/>
                    <a:pt x="2703" y="13511"/>
                  </a:cubicBezTo>
                  <a:lnTo>
                    <a:pt x="10037" y="12165"/>
                  </a:lnTo>
                  <a:cubicBezTo>
                    <a:pt x="10525" y="12082"/>
                    <a:pt x="10847" y="11618"/>
                    <a:pt x="10752" y="11130"/>
                  </a:cubicBezTo>
                  <a:lnTo>
                    <a:pt x="9180" y="2498"/>
                  </a:lnTo>
                  <a:cubicBezTo>
                    <a:pt x="9107" y="2067"/>
                    <a:pt x="8737" y="1766"/>
                    <a:pt x="8316" y="1766"/>
                  </a:cubicBezTo>
                  <a:cubicBezTo>
                    <a:pt x="8260" y="1766"/>
                    <a:pt x="8202" y="1772"/>
                    <a:pt x="8144" y="1783"/>
                  </a:cubicBezTo>
                  <a:lnTo>
                    <a:pt x="6858" y="2009"/>
                  </a:lnTo>
                  <a:lnTo>
                    <a:pt x="6799" y="1736"/>
                  </a:lnTo>
                  <a:cubicBezTo>
                    <a:pt x="6745" y="1446"/>
                    <a:pt x="6497" y="1252"/>
                    <a:pt x="6213" y="1252"/>
                  </a:cubicBezTo>
                  <a:cubicBezTo>
                    <a:pt x="6183" y="1252"/>
                    <a:pt x="6152" y="1255"/>
                    <a:pt x="6120" y="1259"/>
                  </a:cubicBezTo>
                  <a:lnTo>
                    <a:pt x="5180" y="1438"/>
                  </a:lnTo>
                  <a:cubicBezTo>
                    <a:pt x="5227" y="1259"/>
                    <a:pt x="5239" y="1081"/>
                    <a:pt x="5203" y="914"/>
                  </a:cubicBezTo>
                  <a:cubicBezTo>
                    <a:pt x="5119" y="378"/>
                    <a:pt x="4665" y="0"/>
                    <a:pt x="4150"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239" name="Google Shape;8239;p76"/>
            <p:cNvSpPr/>
            <p:nvPr/>
          </p:nvSpPr>
          <p:spPr>
            <a:xfrm>
              <a:off x="2742600" y="1837275"/>
              <a:ext cx="46600" cy="38650"/>
            </a:xfrm>
            <a:custGeom>
              <a:avLst/>
              <a:gdLst/>
              <a:ahLst/>
              <a:cxnLst/>
              <a:rect l="l" t="t" r="r" b="b"/>
              <a:pathLst>
                <a:path w="1864" h="1546" extrusionOk="0">
                  <a:moveTo>
                    <a:pt x="1014" y="1"/>
                  </a:moveTo>
                  <a:cubicBezTo>
                    <a:pt x="970" y="1"/>
                    <a:pt x="926" y="4"/>
                    <a:pt x="881" y="12"/>
                  </a:cubicBezTo>
                  <a:cubicBezTo>
                    <a:pt x="191" y="131"/>
                    <a:pt x="0" y="1012"/>
                    <a:pt x="572" y="1405"/>
                  </a:cubicBezTo>
                  <a:cubicBezTo>
                    <a:pt x="710" y="1502"/>
                    <a:pt x="860" y="1545"/>
                    <a:pt x="1007" y="1545"/>
                  </a:cubicBezTo>
                  <a:cubicBezTo>
                    <a:pt x="1454" y="1545"/>
                    <a:pt x="1864" y="1142"/>
                    <a:pt x="1774" y="631"/>
                  </a:cubicBezTo>
                  <a:cubicBezTo>
                    <a:pt x="1700" y="259"/>
                    <a:pt x="1378" y="1"/>
                    <a:pt x="101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240" name="Google Shape;8240;p76"/>
            <p:cNvSpPr/>
            <p:nvPr/>
          </p:nvSpPr>
          <p:spPr>
            <a:xfrm>
              <a:off x="2795100" y="1825825"/>
              <a:ext cx="97250" cy="34100"/>
            </a:xfrm>
            <a:custGeom>
              <a:avLst/>
              <a:gdLst/>
              <a:ahLst/>
              <a:cxnLst/>
              <a:rect l="l" t="t" r="r" b="b"/>
              <a:pathLst>
                <a:path w="3890" h="1364" extrusionOk="0">
                  <a:moveTo>
                    <a:pt x="3293" y="0"/>
                  </a:moveTo>
                  <a:cubicBezTo>
                    <a:pt x="3252" y="0"/>
                    <a:pt x="3209" y="6"/>
                    <a:pt x="3163" y="17"/>
                  </a:cubicBezTo>
                  <a:lnTo>
                    <a:pt x="567" y="494"/>
                  </a:lnTo>
                  <a:cubicBezTo>
                    <a:pt x="1" y="571"/>
                    <a:pt x="108" y="1364"/>
                    <a:pt x="608" y="1364"/>
                  </a:cubicBezTo>
                  <a:cubicBezTo>
                    <a:pt x="644" y="1364"/>
                    <a:pt x="682" y="1360"/>
                    <a:pt x="722" y="1351"/>
                  </a:cubicBezTo>
                  <a:lnTo>
                    <a:pt x="3318" y="875"/>
                  </a:lnTo>
                  <a:cubicBezTo>
                    <a:pt x="3890" y="809"/>
                    <a:pt x="3791" y="0"/>
                    <a:pt x="3293"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241" name="Google Shape;8241;p76"/>
            <p:cNvSpPr/>
            <p:nvPr/>
          </p:nvSpPr>
          <p:spPr>
            <a:xfrm>
              <a:off x="2752425" y="1891150"/>
              <a:ext cx="46600" cy="38650"/>
            </a:xfrm>
            <a:custGeom>
              <a:avLst/>
              <a:gdLst/>
              <a:ahLst/>
              <a:cxnLst/>
              <a:rect l="l" t="t" r="r" b="b"/>
              <a:pathLst>
                <a:path w="1864" h="1546" extrusionOk="0">
                  <a:moveTo>
                    <a:pt x="1013" y="1"/>
                  </a:moveTo>
                  <a:cubicBezTo>
                    <a:pt x="970" y="1"/>
                    <a:pt x="926" y="4"/>
                    <a:pt x="881" y="12"/>
                  </a:cubicBezTo>
                  <a:cubicBezTo>
                    <a:pt x="203" y="131"/>
                    <a:pt x="0" y="1012"/>
                    <a:pt x="572" y="1405"/>
                  </a:cubicBezTo>
                  <a:cubicBezTo>
                    <a:pt x="710" y="1502"/>
                    <a:pt x="861" y="1545"/>
                    <a:pt x="1008" y="1545"/>
                  </a:cubicBezTo>
                  <a:cubicBezTo>
                    <a:pt x="1454" y="1545"/>
                    <a:pt x="1864" y="1145"/>
                    <a:pt x="1774" y="643"/>
                  </a:cubicBezTo>
                  <a:cubicBezTo>
                    <a:pt x="1700" y="260"/>
                    <a:pt x="1378" y="1"/>
                    <a:pt x="101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242" name="Google Shape;8242;p76"/>
            <p:cNvSpPr/>
            <p:nvPr/>
          </p:nvSpPr>
          <p:spPr>
            <a:xfrm>
              <a:off x="2806400" y="1879800"/>
              <a:ext cx="93975" cy="33750"/>
            </a:xfrm>
            <a:custGeom>
              <a:avLst/>
              <a:gdLst/>
              <a:ahLst/>
              <a:cxnLst/>
              <a:rect l="l" t="t" r="r" b="b"/>
              <a:pathLst>
                <a:path w="3759" h="1350" extrusionOk="0">
                  <a:moveTo>
                    <a:pt x="3139" y="0"/>
                  </a:moveTo>
                  <a:cubicBezTo>
                    <a:pt x="3127" y="0"/>
                    <a:pt x="3116" y="1"/>
                    <a:pt x="3104" y="2"/>
                  </a:cubicBezTo>
                  <a:lnTo>
                    <a:pt x="508" y="478"/>
                  </a:lnTo>
                  <a:cubicBezTo>
                    <a:pt x="0" y="628"/>
                    <a:pt x="119" y="1349"/>
                    <a:pt x="615" y="1349"/>
                  </a:cubicBezTo>
                  <a:cubicBezTo>
                    <a:pt x="631" y="1349"/>
                    <a:pt x="647" y="1348"/>
                    <a:pt x="663" y="1347"/>
                  </a:cubicBezTo>
                  <a:lnTo>
                    <a:pt x="3258" y="883"/>
                  </a:lnTo>
                  <a:cubicBezTo>
                    <a:pt x="3759" y="731"/>
                    <a:pt x="3634" y="0"/>
                    <a:pt x="3139"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243" name="Google Shape;8243;p76"/>
            <p:cNvSpPr/>
            <p:nvPr/>
          </p:nvSpPr>
          <p:spPr>
            <a:xfrm>
              <a:off x="2763125" y="1948900"/>
              <a:ext cx="46325" cy="38625"/>
            </a:xfrm>
            <a:custGeom>
              <a:avLst/>
              <a:gdLst/>
              <a:ahLst/>
              <a:cxnLst/>
              <a:rect l="l" t="t" r="r" b="b"/>
              <a:pathLst>
                <a:path w="1853" h="1545" extrusionOk="0">
                  <a:moveTo>
                    <a:pt x="1003" y="0"/>
                  </a:moveTo>
                  <a:cubicBezTo>
                    <a:pt x="959" y="0"/>
                    <a:pt x="914" y="4"/>
                    <a:pt x="870" y="12"/>
                  </a:cubicBezTo>
                  <a:cubicBezTo>
                    <a:pt x="191" y="131"/>
                    <a:pt x="1" y="1012"/>
                    <a:pt x="560" y="1405"/>
                  </a:cubicBezTo>
                  <a:cubicBezTo>
                    <a:pt x="701" y="1502"/>
                    <a:pt x="853" y="1545"/>
                    <a:pt x="1000" y="1545"/>
                  </a:cubicBezTo>
                  <a:cubicBezTo>
                    <a:pt x="1449" y="1545"/>
                    <a:pt x="1853" y="1142"/>
                    <a:pt x="1763" y="631"/>
                  </a:cubicBezTo>
                  <a:cubicBezTo>
                    <a:pt x="1699" y="259"/>
                    <a:pt x="1369" y="0"/>
                    <a:pt x="1003"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244" name="Google Shape;8244;p76"/>
            <p:cNvSpPr/>
            <p:nvPr/>
          </p:nvSpPr>
          <p:spPr>
            <a:xfrm>
              <a:off x="2816800" y="1937225"/>
              <a:ext cx="94500" cy="34050"/>
            </a:xfrm>
            <a:custGeom>
              <a:avLst/>
              <a:gdLst/>
              <a:ahLst/>
              <a:cxnLst/>
              <a:rect l="l" t="t" r="r" b="b"/>
              <a:pathLst>
                <a:path w="3780" h="1362" extrusionOk="0">
                  <a:moveTo>
                    <a:pt x="3152" y="0"/>
                  </a:moveTo>
                  <a:cubicBezTo>
                    <a:pt x="3137" y="0"/>
                    <a:pt x="3121" y="1"/>
                    <a:pt x="3104" y="2"/>
                  </a:cubicBezTo>
                  <a:lnTo>
                    <a:pt x="3104" y="14"/>
                  </a:lnTo>
                  <a:lnTo>
                    <a:pt x="509" y="479"/>
                  </a:lnTo>
                  <a:cubicBezTo>
                    <a:pt x="0" y="617"/>
                    <a:pt x="120" y="1362"/>
                    <a:pt x="617" y="1362"/>
                  </a:cubicBezTo>
                  <a:cubicBezTo>
                    <a:pt x="633" y="1362"/>
                    <a:pt x="648" y="1361"/>
                    <a:pt x="664" y="1360"/>
                  </a:cubicBezTo>
                  <a:lnTo>
                    <a:pt x="3271" y="883"/>
                  </a:lnTo>
                  <a:cubicBezTo>
                    <a:pt x="3779" y="733"/>
                    <a:pt x="3660" y="0"/>
                    <a:pt x="315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245" name="Google Shape;8245;p76"/>
            <p:cNvSpPr/>
            <p:nvPr/>
          </p:nvSpPr>
          <p:spPr>
            <a:xfrm>
              <a:off x="2718475" y="2188400"/>
              <a:ext cx="193200" cy="173650"/>
            </a:xfrm>
            <a:custGeom>
              <a:avLst/>
              <a:gdLst/>
              <a:ahLst/>
              <a:cxnLst/>
              <a:rect l="l" t="t" r="r" b="b"/>
              <a:pathLst>
                <a:path w="7728" h="6946" extrusionOk="0">
                  <a:moveTo>
                    <a:pt x="3945" y="0"/>
                  </a:moveTo>
                  <a:cubicBezTo>
                    <a:pt x="2913" y="0"/>
                    <a:pt x="1896" y="464"/>
                    <a:pt x="1215" y="1338"/>
                  </a:cubicBezTo>
                  <a:lnTo>
                    <a:pt x="6954" y="4957"/>
                  </a:lnTo>
                  <a:cubicBezTo>
                    <a:pt x="7728" y="3398"/>
                    <a:pt x="7240" y="1469"/>
                    <a:pt x="5775" y="528"/>
                  </a:cubicBezTo>
                  <a:cubicBezTo>
                    <a:pt x="5208" y="172"/>
                    <a:pt x="4574" y="0"/>
                    <a:pt x="3945" y="0"/>
                  </a:cubicBezTo>
                  <a:close/>
                  <a:moveTo>
                    <a:pt x="810" y="1981"/>
                  </a:moveTo>
                  <a:cubicBezTo>
                    <a:pt x="1" y="3552"/>
                    <a:pt x="525" y="5481"/>
                    <a:pt x="2013" y="6422"/>
                  </a:cubicBezTo>
                  <a:cubicBezTo>
                    <a:pt x="2577" y="6775"/>
                    <a:pt x="3207" y="6946"/>
                    <a:pt x="3830" y="6946"/>
                  </a:cubicBezTo>
                  <a:cubicBezTo>
                    <a:pt x="4864" y="6946"/>
                    <a:pt x="5881" y="6477"/>
                    <a:pt x="6549" y="5600"/>
                  </a:cubicBezTo>
                  <a:lnTo>
                    <a:pt x="810" y="198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246" name="Google Shape;8246;p76"/>
            <p:cNvSpPr/>
            <p:nvPr/>
          </p:nvSpPr>
          <p:spPr>
            <a:xfrm>
              <a:off x="3081925" y="1814925"/>
              <a:ext cx="152125" cy="140725"/>
            </a:xfrm>
            <a:custGeom>
              <a:avLst/>
              <a:gdLst/>
              <a:ahLst/>
              <a:cxnLst/>
              <a:rect l="l" t="t" r="r" b="b"/>
              <a:pathLst>
                <a:path w="6085" h="5629" extrusionOk="0">
                  <a:moveTo>
                    <a:pt x="3608" y="1"/>
                  </a:moveTo>
                  <a:lnTo>
                    <a:pt x="1215" y="1620"/>
                  </a:lnTo>
                  <a:cubicBezTo>
                    <a:pt x="250" y="2275"/>
                    <a:pt x="0" y="3585"/>
                    <a:pt x="667" y="4549"/>
                  </a:cubicBezTo>
                  <a:lnTo>
                    <a:pt x="774" y="4704"/>
                  </a:lnTo>
                  <a:cubicBezTo>
                    <a:pt x="1182" y="5305"/>
                    <a:pt x="1845" y="5629"/>
                    <a:pt x="2519" y="5629"/>
                  </a:cubicBezTo>
                  <a:cubicBezTo>
                    <a:pt x="2927" y="5629"/>
                    <a:pt x="3340" y="5510"/>
                    <a:pt x="3703" y="5264"/>
                  </a:cubicBezTo>
                  <a:lnTo>
                    <a:pt x="6084" y="3644"/>
                  </a:lnTo>
                  <a:lnTo>
                    <a:pt x="3608" y="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247" name="Google Shape;8247;p76"/>
            <p:cNvSpPr/>
            <p:nvPr/>
          </p:nvSpPr>
          <p:spPr>
            <a:xfrm>
              <a:off x="3184900" y="1756600"/>
              <a:ext cx="152125" cy="140800"/>
            </a:xfrm>
            <a:custGeom>
              <a:avLst/>
              <a:gdLst/>
              <a:ahLst/>
              <a:cxnLst/>
              <a:rect l="l" t="t" r="r" b="b"/>
              <a:pathLst>
                <a:path w="6085" h="5632" extrusionOk="0">
                  <a:moveTo>
                    <a:pt x="3589" y="1"/>
                  </a:moveTo>
                  <a:cubicBezTo>
                    <a:pt x="3177" y="1"/>
                    <a:pt x="2761" y="120"/>
                    <a:pt x="2394" y="369"/>
                  </a:cubicBezTo>
                  <a:lnTo>
                    <a:pt x="1" y="1989"/>
                  </a:lnTo>
                  <a:lnTo>
                    <a:pt x="2477" y="5632"/>
                  </a:lnTo>
                  <a:lnTo>
                    <a:pt x="4871" y="4001"/>
                  </a:lnTo>
                  <a:cubicBezTo>
                    <a:pt x="5835" y="3346"/>
                    <a:pt x="6085" y="2036"/>
                    <a:pt x="5430" y="1072"/>
                  </a:cubicBezTo>
                  <a:lnTo>
                    <a:pt x="5430" y="1072"/>
                  </a:lnTo>
                  <a:lnTo>
                    <a:pt x="5430" y="1084"/>
                  </a:lnTo>
                  <a:lnTo>
                    <a:pt x="5323" y="917"/>
                  </a:lnTo>
                  <a:cubicBezTo>
                    <a:pt x="4917" y="319"/>
                    <a:pt x="4260" y="1"/>
                    <a:pt x="3589"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248" name="Google Shape;8248;p76"/>
            <p:cNvSpPr/>
            <p:nvPr/>
          </p:nvSpPr>
          <p:spPr>
            <a:xfrm>
              <a:off x="3037575" y="2105900"/>
              <a:ext cx="267900" cy="266700"/>
            </a:xfrm>
            <a:custGeom>
              <a:avLst/>
              <a:gdLst/>
              <a:ahLst/>
              <a:cxnLst/>
              <a:rect l="l" t="t" r="r" b="b"/>
              <a:pathLst>
                <a:path w="10716" h="10668" extrusionOk="0">
                  <a:moveTo>
                    <a:pt x="4998" y="1"/>
                  </a:moveTo>
                  <a:cubicBezTo>
                    <a:pt x="4820" y="1"/>
                    <a:pt x="4665" y="134"/>
                    <a:pt x="4644" y="316"/>
                  </a:cubicBezTo>
                  <a:lnTo>
                    <a:pt x="4191" y="3804"/>
                  </a:lnTo>
                  <a:lnTo>
                    <a:pt x="703" y="3340"/>
                  </a:lnTo>
                  <a:cubicBezTo>
                    <a:pt x="688" y="3338"/>
                    <a:pt x="673" y="3337"/>
                    <a:pt x="659" y="3337"/>
                  </a:cubicBezTo>
                  <a:cubicBezTo>
                    <a:pt x="473" y="3337"/>
                    <a:pt x="308" y="3474"/>
                    <a:pt x="286" y="3661"/>
                  </a:cubicBezTo>
                  <a:lnTo>
                    <a:pt x="24" y="5638"/>
                  </a:lnTo>
                  <a:cubicBezTo>
                    <a:pt x="0" y="5840"/>
                    <a:pt x="143" y="6031"/>
                    <a:pt x="346" y="6055"/>
                  </a:cubicBezTo>
                  <a:lnTo>
                    <a:pt x="346" y="6043"/>
                  </a:lnTo>
                  <a:lnTo>
                    <a:pt x="3834" y="6507"/>
                  </a:lnTo>
                  <a:lnTo>
                    <a:pt x="3370" y="9984"/>
                  </a:lnTo>
                  <a:cubicBezTo>
                    <a:pt x="3334" y="10186"/>
                    <a:pt x="3477" y="10377"/>
                    <a:pt x="3691" y="10400"/>
                  </a:cubicBezTo>
                  <a:lnTo>
                    <a:pt x="5656" y="10662"/>
                  </a:lnTo>
                  <a:cubicBezTo>
                    <a:pt x="5677" y="10666"/>
                    <a:pt x="5697" y="10668"/>
                    <a:pt x="5718" y="10668"/>
                  </a:cubicBezTo>
                  <a:cubicBezTo>
                    <a:pt x="5896" y="10668"/>
                    <a:pt x="6051" y="10533"/>
                    <a:pt x="6072" y="10341"/>
                  </a:cubicBezTo>
                  <a:lnTo>
                    <a:pt x="6537" y="6864"/>
                  </a:lnTo>
                  <a:lnTo>
                    <a:pt x="10013" y="7329"/>
                  </a:lnTo>
                  <a:cubicBezTo>
                    <a:pt x="10028" y="7330"/>
                    <a:pt x="10043" y="7331"/>
                    <a:pt x="10058" y="7331"/>
                  </a:cubicBezTo>
                  <a:cubicBezTo>
                    <a:pt x="10243" y="7331"/>
                    <a:pt x="10408" y="7195"/>
                    <a:pt x="10430" y="7007"/>
                  </a:cubicBezTo>
                  <a:lnTo>
                    <a:pt x="10692" y="5031"/>
                  </a:lnTo>
                  <a:cubicBezTo>
                    <a:pt x="10716" y="4828"/>
                    <a:pt x="10573" y="4638"/>
                    <a:pt x="10371" y="4614"/>
                  </a:cubicBezTo>
                  <a:lnTo>
                    <a:pt x="6894" y="4150"/>
                  </a:lnTo>
                  <a:lnTo>
                    <a:pt x="7358" y="685"/>
                  </a:lnTo>
                  <a:cubicBezTo>
                    <a:pt x="7382" y="471"/>
                    <a:pt x="7239" y="292"/>
                    <a:pt x="7037" y="256"/>
                  </a:cubicBezTo>
                  <a:lnTo>
                    <a:pt x="5060" y="6"/>
                  </a:lnTo>
                  <a:cubicBezTo>
                    <a:pt x="5039" y="3"/>
                    <a:pt x="5019" y="1"/>
                    <a:pt x="499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249" name="Google Shape;8249;p76"/>
            <p:cNvSpPr/>
            <p:nvPr/>
          </p:nvSpPr>
          <p:spPr>
            <a:xfrm>
              <a:off x="2694675" y="2509825"/>
              <a:ext cx="271175" cy="337825"/>
            </a:xfrm>
            <a:custGeom>
              <a:avLst/>
              <a:gdLst/>
              <a:ahLst/>
              <a:cxnLst/>
              <a:rect l="l" t="t" r="r" b="b"/>
              <a:pathLst>
                <a:path w="10847" h="13513" extrusionOk="0">
                  <a:moveTo>
                    <a:pt x="4145" y="431"/>
                  </a:moveTo>
                  <a:cubicBezTo>
                    <a:pt x="4436" y="431"/>
                    <a:pt x="4723" y="605"/>
                    <a:pt x="4775" y="994"/>
                  </a:cubicBezTo>
                  <a:cubicBezTo>
                    <a:pt x="4810" y="1185"/>
                    <a:pt x="4751" y="1387"/>
                    <a:pt x="4620" y="1530"/>
                  </a:cubicBezTo>
                  <a:lnTo>
                    <a:pt x="3834" y="1685"/>
                  </a:lnTo>
                  <a:cubicBezTo>
                    <a:pt x="3667" y="1590"/>
                    <a:pt x="3536" y="1423"/>
                    <a:pt x="3501" y="1232"/>
                  </a:cubicBezTo>
                  <a:lnTo>
                    <a:pt x="3501" y="1220"/>
                  </a:lnTo>
                  <a:cubicBezTo>
                    <a:pt x="3387" y="723"/>
                    <a:pt x="3769" y="431"/>
                    <a:pt x="4145" y="431"/>
                  </a:cubicBezTo>
                  <a:close/>
                  <a:moveTo>
                    <a:pt x="7860" y="2745"/>
                  </a:moveTo>
                  <a:cubicBezTo>
                    <a:pt x="8116" y="2745"/>
                    <a:pt x="8342" y="2924"/>
                    <a:pt x="8394" y="3185"/>
                  </a:cubicBezTo>
                  <a:lnTo>
                    <a:pt x="9775" y="10757"/>
                  </a:lnTo>
                  <a:cubicBezTo>
                    <a:pt x="9835" y="11055"/>
                    <a:pt x="9632" y="11341"/>
                    <a:pt x="9335" y="11388"/>
                  </a:cubicBezTo>
                  <a:lnTo>
                    <a:pt x="3072" y="12531"/>
                  </a:lnTo>
                  <a:cubicBezTo>
                    <a:pt x="3037" y="12538"/>
                    <a:pt x="3002" y="12542"/>
                    <a:pt x="2968" y="12542"/>
                  </a:cubicBezTo>
                  <a:cubicBezTo>
                    <a:pt x="2710" y="12542"/>
                    <a:pt x="2483" y="12353"/>
                    <a:pt x="2441" y="12091"/>
                  </a:cubicBezTo>
                  <a:lnTo>
                    <a:pt x="1060" y="4518"/>
                  </a:lnTo>
                  <a:cubicBezTo>
                    <a:pt x="1000" y="4221"/>
                    <a:pt x="1203" y="3935"/>
                    <a:pt x="1500" y="3887"/>
                  </a:cubicBezTo>
                  <a:lnTo>
                    <a:pt x="2251" y="3745"/>
                  </a:lnTo>
                  <a:cubicBezTo>
                    <a:pt x="2282" y="3955"/>
                    <a:pt x="2463" y="4110"/>
                    <a:pt x="2669" y="4110"/>
                  </a:cubicBezTo>
                  <a:cubicBezTo>
                    <a:pt x="2696" y="4110"/>
                    <a:pt x="2723" y="4107"/>
                    <a:pt x="2751" y="4102"/>
                  </a:cubicBezTo>
                  <a:lnTo>
                    <a:pt x="6668" y="3399"/>
                  </a:lnTo>
                  <a:cubicBezTo>
                    <a:pt x="6894" y="3352"/>
                    <a:pt x="7061" y="3125"/>
                    <a:pt x="7013" y="2887"/>
                  </a:cubicBezTo>
                  <a:lnTo>
                    <a:pt x="7751" y="2756"/>
                  </a:lnTo>
                  <a:cubicBezTo>
                    <a:pt x="7788" y="2749"/>
                    <a:pt x="7825" y="2745"/>
                    <a:pt x="7860" y="2745"/>
                  </a:cubicBezTo>
                  <a:close/>
                  <a:moveTo>
                    <a:pt x="4133" y="1"/>
                  </a:moveTo>
                  <a:cubicBezTo>
                    <a:pt x="4070" y="1"/>
                    <a:pt x="4006" y="6"/>
                    <a:pt x="3941" y="18"/>
                  </a:cubicBezTo>
                  <a:cubicBezTo>
                    <a:pt x="3346" y="125"/>
                    <a:pt x="2953" y="708"/>
                    <a:pt x="3072" y="1304"/>
                  </a:cubicBezTo>
                  <a:cubicBezTo>
                    <a:pt x="3096" y="1470"/>
                    <a:pt x="3179" y="1637"/>
                    <a:pt x="3286" y="1780"/>
                  </a:cubicBezTo>
                  <a:lnTo>
                    <a:pt x="2513" y="1923"/>
                  </a:lnTo>
                  <a:cubicBezTo>
                    <a:pt x="2191" y="1982"/>
                    <a:pt x="1977" y="2280"/>
                    <a:pt x="2036" y="2602"/>
                  </a:cubicBezTo>
                  <a:lnTo>
                    <a:pt x="2084" y="2887"/>
                  </a:lnTo>
                  <a:lnTo>
                    <a:pt x="798" y="3114"/>
                  </a:lnTo>
                  <a:cubicBezTo>
                    <a:pt x="322" y="3209"/>
                    <a:pt x="0" y="3673"/>
                    <a:pt x="84" y="4149"/>
                  </a:cubicBezTo>
                  <a:lnTo>
                    <a:pt x="1655" y="12781"/>
                  </a:lnTo>
                  <a:cubicBezTo>
                    <a:pt x="1739" y="13212"/>
                    <a:pt x="2110" y="13512"/>
                    <a:pt x="2531" y="13512"/>
                  </a:cubicBezTo>
                  <a:cubicBezTo>
                    <a:pt x="2588" y="13512"/>
                    <a:pt x="2645" y="13507"/>
                    <a:pt x="2703" y="13496"/>
                  </a:cubicBezTo>
                  <a:lnTo>
                    <a:pt x="10037" y="12162"/>
                  </a:lnTo>
                  <a:cubicBezTo>
                    <a:pt x="10525" y="12067"/>
                    <a:pt x="10847" y="11603"/>
                    <a:pt x="10752" y="11114"/>
                  </a:cubicBezTo>
                  <a:lnTo>
                    <a:pt x="9180" y="2482"/>
                  </a:lnTo>
                  <a:cubicBezTo>
                    <a:pt x="9106" y="2048"/>
                    <a:pt x="8729" y="1755"/>
                    <a:pt x="8303" y="1755"/>
                  </a:cubicBezTo>
                  <a:cubicBezTo>
                    <a:pt x="8251" y="1755"/>
                    <a:pt x="8198" y="1759"/>
                    <a:pt x="8144" y="1768"/>
                  </a:cubicBezTo>
                  <a:lnTo>
                    <a:pt x="6858" y="2006"/>
                  </a:lnTo>
                  <a:lnTo>
                    <a:pt x="6799" y="1732"/>
                  </a:lnTo>
                  <a:cubicBezTo>
                    <a:pt x="6745" y="1442"/>
                    <a:pt x="6497" y="1249"/>
                    <a:pt x="6213" y="1249"/>
                  </a:cubicBezTo>
                  <a:cubicBezTo>
                    <a:pt x="6183" y="1249"/>
                    <a:pt x="6152" y="1251"/>
                    <a:pt x="6120" y="1256"/>
                  </a:cubicBezTo>
                  <a:lnTo>
                    <a:pt x="5180" y="1435"/>
                  </a:lnTo>
                  <a:cubicBezTo>
                    <a:pt x="5227" y="1268"/>
                    <a:pt x="5239" y="1089"/>
                    <a:pt x="5203" y="911"/>
                  </a:cubicBezTo>
                  <a:cubicBezTo>
                    <a:pt x="5118" y="380"/>
                    <a:pt x="4655" y="1"/>
                    <a:pt x="413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250" name="Google Shape;8250;p76"/>
            <p:cNvSpPr/>
            <p:nvPr/>
          </p:nvSpPr>
          <p:spPr>
            <a:xfrm>
              <a:off x="2742600" y="2631725"/>
              <a:ext cx="46600" cy="38625"/>
            </a:xfrm>
            <a:custGeom>
              <a:avLst/>
              <a:gdLst/>
              <a:ahLst/>
              <a:cxnLst/>
              <a:rect l="l" t="t" r="r" b="b"/>
              <a:pathLst>
                <a:path w="1864" h="1545" extrusionOk="0">
                  <a:moveTo>
                    <a:pt x="1011" y="0"/>
                  </a:moveTo>
                  <a:cubicBezTo>
                    <a:pt x="968" y="0"/>
                    <a:pt x="924" y="4"/>
                    <a:pt x="881" y="12"/>
                  </a:cubicBezTo>
                  <a:cubicBezTo>
                    <a:pt x="191" y="131"/>
                    <a:pt x="0" y="1012"/>
                    <a:pt x="572" y="1405"/>
                  </a:cubicBezTo>
                  <a:cubicBezTo>
                    <a:pt x="710" y="1502"/>
                    <a:pt x="860" y="1545"/>
                    <a:pt x="1007" y="1545"/>
                  </a:cubicBezTo>
                  <a:cubicBezTo>
                    <a:pt x="1454" y="1545"/>
                    <a:pt x="1864" y="1142"/>
                    <a:pt x="1774" y="631"/>
                  </a:cubicBezTo>
                  <a:cubicBezTo>
                    <a:pt x="1700" y="258"/>
                    <a:pt x="1369" y="0"/>
                    <a:pt x="1011"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251" name="Google Shape;8251;p76"/>
            <p:cNvSpPr/>
            <p:nvPr/>
          </p:nvSpPr>
          <p:spPr>
            <a:xfrm>
              <a:off x="2795525" y="2620125"/>
              <a:ext cx="96450" cy="33850"/>
            </a:xfrm>
            <a:custGeom>
              <a:avLst/>
              <a:gdLst/>
              <a:ahLst/>
              <a:cxnLst/>
              <a:rect l="l" t="t" r="r" b="b"/>
              <a:pathLst>
                <a:path w="3858" h="1354" extrusionOk="0">
                  <a:moveTo>
                    <a:pt x="3252" y="0"/>
                  </a:moveTo>
                  <a:cubicBezTo>
                    <a:pt x="3218" y="0"/>
                    <a:pt x="3183" y="4"/>
                    <a:pt x="3146" y="11"/>
                  </a:cubicBezTo>
                  <a:lnTo>
                    <a:pt x="550" y="487"/>
                  </a:lnTo>
                  <a:cubicBezTo>
                    <a:pt x="1" y="588"/>
                    <a:pt x="117" y="1354"/>
                    <a:pt x="609" y="1354"/>
                  </a:cubicBezTo>
                  <a:cubicBezTo>
                    <a:pt x="639" y="1354"/>
                    <a:pt x="671" y="1351"/>
                    <a:pt x="705" y="1345"/>
                  </a:cubicBezTo>
                  <a:lnTo>
                    <a:pt x="3289" y="868"/>
                  </a:lnTo>
                  <a:cubicBezTo>
                    <a:pt x="3858" y="790"/>
                    <a:pt x="3757" y="0"/>
                    <a:pt x="325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252" name="Google Shape;8252;p76"/>
            <p:cNvSpPr/>
            <p:nvPr/>
          </p:nvSpPr>
          <p:spPr>
            <a:xfrm>
              <a:off x="2752425" y="2685525"/>
              <a:ext cx="46600" cy="38700"/>
            </a:xfrm>
            <a:custGeom>
              <a:avLst/>
              <a:gdLst/>
              <a:ahLst/>
              <a:cxnLst/>
              <a:rect l="l" t="t" r="r" b="b"/>
              <a:pathLst>
                <a:path w="1864" h="1548" extrusionOk="0">
                  <a:moveTo>
                    <a:pt x="1026" y="0"/>
                  </a:moveTo>
                  <a:cubicBezTo>
                    <a:pt x="979" y="0"/>
                    <a:pt x="930" y="5"/>
                    <a:pt x="881" y="15"/>
                  </a:cubicBezTo>
                  <a:cubicBezTo>
                    <a:pt x="203" y="122"/>
                    <a:pt x="0" y="1015"/>
                    <a:pt x="572" y="1408"/>
                  </a:cubicBezTo>
                  <a:cubicBezTo>
                    <a:pt x="710" y="1505"/>
                    <a:pt x="860" y="1548"/>
                    <a:pt x="1007" y="1548"/>
                  </a:cubicBezTo>
                  <a:cubicBezTo>
                    <a:pt x="1454" y="1548"/>
                    <a:pt x="1864" y="1145"/>
                    <a:pt x="1774" y="634"/>
                  </a:cubicBezTo>
                  <a:cubicBezTo>
                    <a:pt x="1701" y="266"/>
                    <a:pt x="1386" y="0"/>
                    <a:pt x="1026"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253" name="Google Shape;8253;p76"/>
            <p:cNvSpPr/>
            <p:nvPr/>
          </p:nvSpPr>
          <p:spPr>
            <a:xfrm>
              <a:off x="2806400" y="2673950"/>
              <a:ext cx="93975" cy="33725"/>
            </a:xfrm>
            <a:custGeom>
              <a:avLst/>
              <a:gdLst/>
              <a:ahLst/>
              <a:cxnLst/>
              <a:rect l="l" t="t" r="r" b="b"/>
              <a:pathLst>
                <a:path w="3759" h="1349" extrusionOk="0">
                  <a:moveTo>
                    <a:pt x="3139" y="0"/>
                  </a:moveTo>
                  <a:cubicBezTo>
                    <a:pt x="3127" y="0"/>
                    <a:pt x="3116" y="1"/>
                    <a:pt x="3104" y="1"/>
                  </a:cubicBezTo>
                  <a:lnTo>
                    <a:pt x="508" y="478"/>
                  </a:lnTo>
                  <a:cubicBezTo>
                    <a:pt x="0" y="628"/>
                    <a:pt x="119" y="1349"/>
                    <a:pt x="615" y="1349"/>
                  </a:cubicBezTo>
                  <a:cubicBezTo>
                    <a:pt x="631" y="1349"/>
                    <a:pt x="647" y="1348"/>
                    <a:pt x="663" y="1347"/>
                  </a:cubicBezTo>
                  <a:lnTo>
                    <a:pt x="3258" y="882"/>
                  </a:lnTo>
                  <a:cubicBezTo>
                    <a:pt x="3759" y="731"/>
                    <a:pt x="3634" y="0"/>
                    <a:pt x="3139"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254" name="Google Shape;8254;p76"/>
            <p:cNvSpPr/>
            <p:nvPr/>
          </p:nvSpPr>
          <p:spPr>
            <a:xfrm>
              <a:off x="2763125" y="2743050"/>
              <a:ext cx="46550" cy="38625"/>
            </a:xfrm>
            <a:custGeom>
              <a:avLst/>
              <a:gdLst/>
              <a:ahLst/>
              <a:cxnLst/>
              <a:rect l="l" t="t" r="r" b="b"/>
              <a:pathLst>
                <a:path w="1862" h="1545" extrusionOk="0">
                  <a:moveTo>
                    <a:pt x="1003" y="0"/>
                  </a:moveTo>
                  <a:cubicBezTo>
                    <a:pt x="959" y="0"/>
                    <a:pt x="914" y="4"/>
                    <a:pt x="870" y="11"/>
                  </a:cubicBezTo>
                  <a:cubicBezTo>
                    <a:pt x="191" y="131"/>
                    <a:pt x="1" y="1012"/>
                    <a:pt x="560" y="1404"/>
                  </a:cubicBezTo>
                  <a:cubicBezTo>
                    <a:pt x="701" y="1501"/>
                    <a:pt x="854" y="1545"/>
                    <a:pt x="1002" y="1545"/>
                  </a:cubicBezTo>
                  <a:cubicBezTo>
                    <a:pt x="1454" y="1545"/>
                    <a:pt x="1861" y="1142"/>
                    <a:pt x="1763" y="631"/>
                  </a:cubicBezTo>
                  <a:cubicBezTo>
                    <a:pt x="1699" y="258"/>
                    <a:pt x="1369" y="0"/>
                    <a:pt x="1003"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255" name="Google Shape;8255;p76"/>
            <p:cNvSpPr/>
            <p:nvPr/>
          </p:nvSpPr>
          <p:spPr>
            <a:xfrm>
              <a:off x="2816600" y="2731600"/>
              <a:ext cx="94825" cy="33850"/>
            </a:xfrm>
            <a:custGeom>
              <a:avLst/>
              <a:gdLst/>
              <a:ahLst/>
              <a:cxnLst/>
              <a:rect l="l" t="t" r="r" b="b"/>
              <a:pathLst>
                <a:path w="3793" h="1354" extrusionOk="0">
                  <a:moveTo>
                    <a:pt x="3181" y="1"/>
                  </a:moveTo>
                  <a:cubicBezTo>
                    <a:pt x="3159" y="1"/>
                    <a:pt x="3136" y="2"/>
                    <a:pt x="3112" y="5"/>
                  </a:cubicBezTo>
                  <a:lnTo>
                    <a:pt x="517" y="469"/>
                  </a:lnTo>
                  <a:cubicBezTo>
                    <a:pt x="0" y="607"/>
                    <a:pt x="115" y="1354"/>
                    <a:pt x="614" y="1354"/>
                  </a:cubicBezTo>
                  <a:cubicBezTo>
                    <a:pt x="633" y="1354"/>
                    <a:pt x="652" y="1353"/>
                    <a:pt x="672" y="1351"/>
                  </a:cubicBezTo>
                  <a:lnTo>
                    <a:pt x="3279" y="874"/>
                  </a:lnTo>
                  <a:cubicBezTo>
                    <a:pt x="3792" y="749"/>
                    <a:pt x="3683" y="1"/>
                    <a:pt x="3181"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256" name="Google Shape;8256;p76"/>
            <p:cNvSpPr/>
            <p:nvPr/>
          </p:nvSpPr>
          <p:spPr>
            <a:xfrm>
              <a:off x="2718475" y="2982275"/>
              <a:ext cx="194100" cy="174025"/>
            </a:xfrm>
            <a:custGeom>
              <a:avLst/>
              <a:gdLst/>
              <a:ahLst/>
              <a:cxnLst/>
              <a:rect l="l" t="t" r="r" b="b"/>
              <a:pathLst>
                <a:path w="7764" h="6961" extrusionOk="0">
                  <a:moveTo>
                    <a:pt x="3926" y="0"/>
                  </a:moveTo>
                  <a:cubicBezTo>
                    <a:pt x="2895" y="0"/>
                    <a:pt x="1882" y="467"/>
                    <a:pt x="1215" y="1349"/>
                  </a:cubicBezTo>
                  <a:lnTo>
                    <a:pt x="6954" y="4968"/>
                  </a:lnTo>
                  <a:cubicBezTo>
                    <a:pt x="7764" y="3396"/>
                    <a:pt x="7240" y="1468"/>
                    <a:pt x="5752" y="527"/>
                  </a:cubicBezTo>
                  <a:cubicBezTo>
                    <a:pt x="5185" y="172"/>
                    <a:pt x="4552" y="0"/>
                    <a:pt x="3926" y="0"/>
                  </a:cubicBezTo>
                  <a:close/>
                  <a:moveTo>
                    <a:pt x="810" y="1992"/>
                  </a:moveTo>
                  <a:lnTo>
                    <a:pt x="810" y="1992"/>
                  </a:lnTo>
                  <a:cubicBezTo>
                    <a:pt x="1" y="3563"/>
                    <a:pt x="525" y="5492"/>
                    <a:pt x="2013" y="6433"/>
                  </a:cubicBezTo>
                  <a:cubicBezTo>
                    <a:pt x="2581" y="6788"/>
                    <a:pt x="3215" y="6960"/>
                    <a:pt x="3842" y="6960"/>
                  </a:cubicBezTo>
                  <a:cubicBezTo>
                    <a:pt x="4872" y="6960"/>
                    <a:pt x="5883" y="6496"/>
                    <a:pt x="6549" y="5623"/>
                  </a:cubicBezTo>
                  <a:lnTo>
                    <a:pt x="810" y="1992"/>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257" name="Google Shape;8257;p76"/>
            <p:cNvSpPr/>
            <p:nvPr/>
          </p:nvSpPr>
          <p:spPr>
            <a:xfrm>
              <a:off x="3082225" y="2609075"/>
              <a:ext cx="151825" cy="140725"/>
            </a:xfrm>
            <a:custGeom>
              <a:avLst/>
              <a:gdLst/>
              <a:ahLst/>
              <a:cxnLst/>
              <a:rect l="l" t="t" r="r" b="b"/>
              <a:pathLst>
                <a:path w="6073" h="5629" extrusionOk="0">
                  <a:moveTo>
                    <a:pt x="3596" y="1"/>
                  </a:moveTo>
                  <a:lnTo>
                    <a:pt x="1203" y="1620"/>
                  </a:lnTo>
                  <a:cubicBezTo>
                    <a:pt x="250" y="2275"/>
                    <a:pt x="0" y="3585"/>
                    <a:pt x="655" y="4549"/>
                  </a:cubicBezTo>
                  <a:lnTo>
                    <a:pt x="762" y="4716"/>
                  </a:lnTo>
                  <a:cubicBezTo>
                    <a:pt x="1170" y="5308"/>
                    <a:pt x="1831" y="5629"/>
                    <a:pt x="2504" y="5629"/>
                  </a:cubicBezTo>
                  <a:cubicBezTo>
                    <a:pt x="2913" y="5629"/>
                    <a:pt x="3327" y="5511"/>
                    <a:pt x="3691" y="5263"/>
                  </a:cubicBezTo>
                  <a:lnTo>
                    <a:pt x="6072" y="3644"/>
                  </a:lnTo>
                  <a:lnTo>
                    <a:pt x="3596" y="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258" name="Google Shape;8258;p76"/>
            <p:cNvSpPr/>
            <p:nvPr/>
          </p:nvSpPr>
          <p:spPr>
            <a:xfrm>
              <a:off x="3184900" y="2550550"/>
              <a:ext cx="152125" cy="141000"/>
            </a:xfrm>
            <a:custGeom>
              <a:avLst/>
              <a:gdLst/>
              <a:ahLst/>
              <a:cxnLst/>
              <a:rect l="l" t="t" r="r" b="b"/>
              <a:pathLst>
                <a:path w="6085" h="5640" extrusionOk="0">
                  <a:moveTo>
                    <a:pt x="3578" y="0"/>
                  </a:moveTo>
                  <a:cubicBezTo>
                    <a:pt x="3170" y="0"/>
                    <a:pt x="2757" y="119"/>
                    <a:pt x="2394" y="365"/>
                  </a:cubicBezTo>
                  <a:lnTo>
                    <a:pt x="1" y="1996"/>
                  </a:lnTo>
                  <a:lnTo>
                    <a:pt x="2477" y="5640"/>
                  </a:lnTo>
                  <a:lnTo>
                    <a:pt x="4871" y="4009"/>
                  </a:lnTo>
                  <a:cubicBezTo>
                    <a:pt x="5835" y="3354"/>
                    <a:pt x="6085" y="2044"/>
                    <a:pt x="5430" y="1080"/>
                  </a:cubicBezTo>
                  <a:lnTo>
                    <a:pt x="5323" y="925"/>
                  </a:lnTo>
                  <a:cubicBezTo>
                    <a:pt x="4915" y="324"/>
                    <a:pt x="4252" y="0"/>
                    <a:pt x="3578"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259" name="Google Shape;8259;p76"/>
            <p:cNvSpPr/>
            <p:nvPr/>
          </p:nvSpPr>
          <p:spPr>
            <a:xfrm>
              <a:off x="3037575" y="2899825"/>
              <a:ext cx="268200" cy="266925"/>
            </a:xfrm>
            <a:custGeom>
              <a:avLst/>
              <a:gdLst/>
              <a:ahLst/>
              <a:cxnLst/>
              <a:rect l="l" t="t" r="r" b="b"/>
              <a:pathLst>
                <a:path w="10728" h="10677" extrusionOk="0">
                  <a:moveTo>
                    <a:pt x="5016" y="1"/>
                  </a:moveTo>
                  <a:cubicBezTo>
                    <a:pt x="4831" y="1"/>
                    <a:pt x="4666" y="137"/>
                    <a:pt x="4644" y="325"/>
                  </a:cubicBezTo>
                  <a:lnTo>
                    <a:pt x="4191" y="3801"/>
                  </a:lnTo>
                  <a:lnTo>
                    <a:pt x="703" y="3349"/>
                  </a:lnTo>
                  <a:cubicBezTo>
                    <a:pt x="682" y="3345"/>
                    <a:pt x="661" y="3343"/>
                    <a:pt x="641" y="3343"/>
                  </a:cubicBezTo>
                  <a:cubicBezTo>
                    <a:pt x="463" y="3343"/>
                    <a:pt x="307" y="3478"/>
                    <a:pt x="286" y="3670"/>
                  </a:cubicBezTo>
                  <a:lnTo>
                    <a:pt x="24" y="5635"/>
                  </a:lnTo>
                  <a:cubicBezTo>
                    <a:pt x="0" y="5837"/>
                    <a:pt x="143" y="6028"/>
                    <a:pt x="346" y="6052"/>
                  </a:cubicBezTo>
                  <a:lnTo>
                    <a:pt x="346" y="6063"/>
                  </a:lnTo>
                  <a:lnTo>
                    <a:pt x="3834" y="6516"/>
                  </a:lnTo>
                  <a:lnTo>
                    <a:pt x="3370" y="10004"/>
                  </a:lnTo>
                  <a:cubicBezTo>
                    <a:pt x="3334" y="10207"/>
                    <a:pt x="3477" y="10385"/>
                    <a:pt x="3691" y="10421"/>
                  </a:cubicBezTo>
                  <a:lnTo>
                    <a:pt x="5656" y="10671"/>
                  </a:lnTo>
                  <a:cubicBezTo>
                    <a:pt x="5677" y="10675"/>
                    <a:pt x="5698" y="10677"/>
                    <a:pt x="5718" y="10677"/>
                  </a:cubicBezTo>
                  <a:cubicBezTo>
                    <a:pt x="5896" y="10677"/>
                    <a:pt x="6051" y="10543"/>
                    <a:pt x="6072" y="10362"/>
                  </a:cubicBezTo>
                  <a:lnTo>
                    <a:pt x="6537" y="6873"/>
                  </a:lnTo>
                  <a:lnTo>
                    <a:pt x="10025" y="7337"/>
                  </a:lnTo>
                  <a:cubicBezTo>
                    <a:pt x="10040" y="7339"/>
                    <a:pt x="10055" y="7340"/>
                    <a:pt x="10069" y="7340"/>
                  </a:cubicBezTo>
                  <a:cubicBezTo>
                    <a:pt x="10253" y="7340"/>
                    <a:pt x="10409" y="7204"/>
                    <a:pt x="10442" y="7016"/>
                  </a:cubicBezTo>
                  <a:lnTo>
                    <a:pt x="10704" y="5039"/>
                  </a:lnTo>
                  <a:cubicBezTo>
                    <a:pt x="10728" y="4837"/>
                    <a:pt x="10585" y="4647"/>
                    <a:pt x="10383" y="4623"/>
                  </a:cubicBezTo>
                  <a:lnTo>
                    <a:pt x="6894" y="4158"/>
                  </a:lnTo>
                  <a:lnTo>
                    <a:pt x="7358" y="682"/>
                  </a:lnTo>
                  <a:cubicBezTo>
                    <a:pt x="7382" y="479"/>
                    <a:pt x="7239" y="289"/>
                    <a:pt x="7037" y="265"/>
                  </a:cubicBezTo>
                  <a:lnTo>
                    <a:pt x="5060" y="3"/>
                  </a:lnTo>
                  <a:cubicBezTo>
                    <a:pt x="5046" y="1"/>
                    <a:pt x="5031" y="1"/>
                    <a:pt x="5016"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260" name="Google Shape;8260;p76"/>
            <p:cNvSpPr/>
            <p:nvPr/>
          </p:nvSpPr>
          <p:spPr>
            <a:xfrm>
              <a:off x="2694675" y="3303975"/>
              <a:ext cx="271175" cy="338125"/>
            </a:xfrm>
            <a:custGeom>
              <a:avLst/>
              <a:gdLst/>
              <a:ahLst/>
              <a:cxnLst/>
              <a:rect l="l" t="t" r="r" b="b"/>
              <a:pathLst>
                <a:path w="10847" h="13525" extrusionOk="0">
                  <a:moveTo>
                    <a:pt x="4152" y="435"/>
                  </a:moveTo>
                  <a:cubicBezTo>
                    <a:pt x="4440" y="435"/>
                    <a:pt x="4723" y="608"/>
                    <a:pt x="4775" y="994"/>
                  </a:cubicBezTo>
                  <a:cubicBezTo>
                    <a:pt x="4810" y="1196"/>
                    <a:pt x="4751" y="1387"/>
                    <a:pt x="4620" y="1542"/>
                  </a:cubicBezTo>
                  <a:lnTo>
                    <a:pt x="3834" y="1685"/>
                  </a:lnTo>
                  <a:cubicBezTo>
                    <a:pt x="3656" y="1589"/>
                    <a:pt x="3536" y="1423"/>
                    <a:pt x="3501" y="1232"/>
                  </a:cubicBezTo>
                  <a:cubicBezTo>
                    <a:pt x="3386" y="732"/>
                    <a:pt x="3773" y="435"/>
                    <a:pt x="4152" y="435"/>
                  </a:cubicBezTo>
                  <a:close/>
                  <a:moveTo>
                    <a:pt x="7856" y="2746"/>
                  </a:moveTo>
                  <a:cubicBezTo>
                    <a:pt x="8113" y="2746"/>
                    <a:pt x="8342" y="2934"/>
                    <a:pt x="8394" y="3197"/>
                  </a:cubicBezTo>
                  <a:lnTo>
                    <a:pt x="9775" y="10769"/>
                  </a:lnTo>
                  <a:cubicBezTo>
                    <a:pt x="9823" y="11055"/>
                    <a:pt x="9632" y="11341"/>
                    <a:pt x="9347" y="11400"/>
                  </a:cubicBezTo>
                  <a:lnTo>
                    <a:pt x="3072" y="12543"/>
                  </a:lnTo>
                  <a:cubicBezTo>
                    <a:pt x="3043" y="12548"/>
                    <a:pt x="3014" y="12550"/>
                    <a:pt x="2985" y="12550"/>
                  </a:cubicBezTo>
                  <a:cubicBezTo>
                    <a:pt x="2721" y="12550"/>
                    <a:pt x="2484" y="12359"/>
                    <a:pt x="2441" y="12091"/>
                  </a:cubicBezTo>
                  <a:lnTo>
                    <a:pt x="1060" y="4518"/>
                  </a:lnTo>
                  <a:cubicBezTo>
                    <a:pt x="1000" y="4221"/>
                    <a:pt x="1203" y="3935"/>
                    <a:pt x="1500" y="3887"/>
                  </a:cubicBezTo>
                  <a:lnTo>
                    <a:pt x="2251" y="3756"/>
                  </a:lnTo>
                  <a:cubicBezTo>
                    <a:pt x="2282" y="3956"/>
                    <a:pt x="2472" y="4110"/>
                    <a:pt x="2680" y="4110"/>
                  </a:cubicBezTo>
                  <a:cubicBezTo>
                    <a:pt x="2707" y="4110"/>
                    <a:pt x="2735" y="4107"/>
                    <a:pt x="2763" y="4102"/>
                  </a:cubicBezTo>
                  <a:lnTo>
                    <a:pt x="6668" y="3399"/>
                  </a:lnTo>
                  <a:cubicBezTo>
                    <a:pt x="6894" y="3351"/>
                    <a:pt x="7061" y="3125"/>
                    <a:pt x="7013" y="2887"/>
                  </a:cubicBezTo>
                  <a:lnTo>
                    <a:pt x="7751" y="2756"/>
                  </a:lnTo>
                  <a:cubicBezTo>
                    <a:pt x="7786" y="2749"/>
                    <a:pt x="7821" y="2746"/>
                    <a:pt x="7856" y="2746"/>
                  </a:cubicBezTo>
                  <a:close/>
                  <a:moveTo>
                    <a:pt x="4133" y="0"/>
                  </a:moveTo>
                  <a:cubicBezTo>
                    <a:pt x="4070" y="0"/>
                    <a:pt x="4006" y="6"/>
                    <a:pt x="3941" y="18"/>
                  </a:cubicBezTo>
                  <a:cubicBezTo>
                    <a:pt x="3346" y="125"/>
                    <a:pt x="2953" y="708"/>
                    <a:pt x="3072" y="1304"/>
                  </a:cubicBezTo>
                  <a:cubicBezTo>
                    <a:pt x="3096" y="1470"/>
                    <a:pt x="3179" y="1637"/>
                    <a:pt x="3286" y="1780"/>
                  </a:cubicBezTo>
                  <a:lnTo>
                    <a:pt x="2513" y="1923"/>
                  </a:lnTo>
                  <a:cubicBezTo>
                    <a:pt x="2191" y="1994"/>
                    <a:pt x="1977" y="2292"/>
                    <a:pt x="2036" y="2613"/>
                  </a:cubicBezTo>
                  <a:lnTo>
                    <a:pt x="2084" y="2887"/>
                  </a:lnTo>
                  <a:lnTo>
                    <a:pt x="798" y="3125"/>
                  </a:lnTo>
                  <a:cubicBezTo>
                    <a:pt x="310" y="3220"/>
                    <a:pt x="0" y="3685"/>
                    <a:pt x="84" y="4173"/>
                  </a:cubicBezTo>
                  <a:lnTo>
                    <a:pt x="1655" y="12793"/>
                  </a:lnTo>
                  <a:cubicBezTo>
                    <a:pt x="1739" y="13223"/>
                    <a:pt x="2110" y="13524"/>
                    <a:pt x="2531" y="13524"/>
                  </a:cubicBezTo>
                  <a:cubicBezTo>
                    <a:pt x="2588" y="13524"/>
                    <a:pt x="2645" y="13519"/>
                    <a:pt x="2703" y="13507"/>
                  </a:cubicBezTo>
                  <a:lnTo>
                    <a:pt x="10037" y="12174"/>
                  </a:lnTo>
                  <a:cubicBezTo>
                    <a:pt x="10525" y="12079"/>
                    <a:pt x="10847" y="11614"/>
                    <a:pt x="10752" y="11126"/>
                  </a:cubicBezTo>
                  <a:lnTo>
                    <a:pt x="9180" y="2494"/>
                  </a:lnTo>
                  <a:cubicBezTo>
                    <a:pt x="9107" y="2064"/>
                    <a:pt x="8737" y="1763"/>
                    <a:pt x="8316" y="1763"/>
                  </a:cubicBezTo>
                  <a:cubicBezTo>
                    <a:pt x="8260" y="1763"/>
                    <a:pt x="8202" y="1769"/>
                    <a:pt x="8144" y="1780"/>
                  </a:cubicBezTo>
                  <a:lnTo>
                    <a:pt x="6858" y="2018"/>
                  </a:lnTo>
                  <a:lnTo>
                    <a:pt x="6799" y="1744"/>
                  </a:lnTo>
                  <a:cubicBezTo>
                    <a:pt x="6746" y="1459"/>
                    <a:pt x="6506" y="1258"/>
                    <a:pt x="6227" y="1258"/>
                  </a:cubicBezTo>
                  <a:cubicBezTo>
                    <a:pt x="6192" y="1258"/>
                    <a:pt x="6156" y="1261"/>
                    <a:pt x="6120" y="1268"/>
                  </a:cubicBezTo>
                  <a:lnTo>
                    <a:pt x="5180" y="1435"/>
                  </a:lnTo>
                  <a:cubicBezTo>
                    <a:pt x="5227" y="1268"/>
                    <a:pt x="5239" y="1089"/>
                    <a:pt x="5203" y="911"/>
                  </a:cubicBezTo>
                  <a:cubicBezTo>
                    <a:pt x="5118" y="380"/>
                    <a:pt x="4655" y="0"/>
                    <a:pt x="4133"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261" name="Google Shape;8261;p76"/>
            <p:cNvSpPr/>
            <p:nvPr/>
          </p:nvSpPr>
          <p:spPr>
            <a:xfrm>
              <a:off x="2742600" y="3425875"/>
              <a:ext cx="46600" cy="38625"/>
            </a:xfrm>
            <a:custGeom>
              <a:avLst/>
              <a:gdLst/>
              <a:ahLst/>
              <a:cxnLst/>
              <a:rect l="l" t="t" r="r" b="b"/>
              <a:pathLst>
                <a:path w="1864" h="1545" extrusionOk="0">
                  <a:moveTo>
                    <a:pt x="1014" y="0"/>
                  </a:moveTo>
                  <a:cubicBezTo>
                    <a:pt x="970" y="0"/>
                    <a:pt x="926" y="4"/>
                    <a:pt x="881" y="11"/>
                  </a:cubicBezTo>
                  <a:cubicBezTo>
                    <a:pt x="191" y="130"/>
                    <a:pt x="0" y="1011"/>
                    <a:pt x="572" y="1404"/>
                  </a:cubicBezTo>
                  <a:cubicBezTo>
                    <a:pt x="710" y="1501"/>
                    <a:pt x="860" y="1545"/>
                    <a:pt x="1007" y="1545"/>
                  </a:cubicBezTo>
                  <a:cubicBezTo>
                    <a:pt x="1454" y="1545"/>
                    <a:pt x="1864" y="1142"/>
                    <a:pt x="1774" y="630"/>
                  </a:cubicBezTo>
                  <a:cubicBezTo>
                    <a:pt x="1700" y="258"/>
                    <a:pt x="1378" y="0"/>
                    <a:pt x="1014"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262" name="Google Shape;8262;p76"/>
            <p:cNvSpPr/>
            <p:nvPr/>
          </p:nvSpPr>
          <p:spPr>
            <a:xfrm>
              <a:off x="2795100" y="3414475"/>
              <a:ext cx="97350" cy="33750"/>
            </a:xfrm>
            <a:custGeom>
              <a:avLst/>
              <a:gdLst/>
              <a:ahLst/>
              <a:cxnLst/>
              <a:rect l="l" t="t" r="r" b="b"/>
              <a:pathLst>
                <a:path w="3894" h="1350" extrusionOk="0">
                  <a:moveTo>
                    <a:pt x="3284" y="0"/>
                  </a:moveTo>
                  <a:cubicBezTo>
                    <a:pt x="3246" y="0"/>
                    <a:pt x="3206" y="5"/>
                    <a:pt x="3163" y="15"/>
                  </a:cubicBezTo>
                  <a:lnTo>
                    <a:pt x="3163" y="3"/>
                  </a:lnTo>
                  <a:lnTo>
                    <a:pt x="567" y="479"/>
                  </a:lnTo>
                  <a:cubicBezTo>
                    <a:pt x="1" y="557"/>
                    <a:pt x="108" y="1349"/>
                    <a:pt x="608" y="1349"/>
                  </a:cubicBezTo>
                  <a:cubicBezTo>
                    <a:pt x="644" y="1349"/>
                    <a:pt x="682" y="1345"/>
                    <a:pt x="722" y="1337"/>
                  </a:cubicBezTo>
                  <a:lnTo>
                    <a:pt x="3318" y="872"/>
                  </a:lnTo>
                  <a:cubicBezTo>
                    <a:pt x="3893" y="817"/>
                    <a:pt x="3790" y="0"/>
                    <a:pt x="3284"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263" name="Google Shape;8263;p76"/>
            <p:cNvSpPr/>
            <p:nvPr/>
          </p:nvSpPr>
          <p:spPr>
            <a:xfrm>
              <a:off x="2752425" y="3479650"/>
              <a:ext cx="46600" cy="38725"/>
            </a:xfrm>
            <a:custGeom>
              <a:avLst/>
              <a:gdLst/>
              <a:ahLst/>
              <a:cxnLst/>
              <a:rect l="l" t="t" r="r" b="b"/>
              <a:pathLst>
                <a:path w="1864" h="1549" extrusionOk="0">
                  <a:moveTo>
                    <a:pt x="1026" y="1"/>
                  </a:moveTo>
                  <a:cubicBezTo>
                    <a:pt x="979" y="1"/>
                    <a:pt x="930" y="6"/>
                    <a:pt x="881" y="15"/>
                  </a:cubicBezTo>
                  <a:cubicBezTo>
                    <a:pt x="203" y="134"/>
                    <a:pt x="0" y="1015"/>
                    <a:pt x="572" y="1408"/>
                  </a:cubicBezTo>
                  <a:cubicBezTo>
                    <a:pt x="710" y="1505"/>
                    <a:pt x="860" y="1549"/>
                    <a:pt x="1007" y="1549"/>
                  </a:cubicBezTo>
                  <a:cubicBezTo>
                    <a:pt x="1454" y="1549"/>
                    <a:pt x="1864" y="1146"/>
                    <a:pt x="1774" y="635"/>
                  </a:cubicBezTo>
                  <a:cubicBezTo>
                    <a:pt x="1701" y="267"/>
                    <a:pt x="1386" y="1"/>
                    <a:pt x="1026"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264" name="Google Shape;8264;p76"/>
            <p:cNvSpPr/>
            <p:nvPr/>
          </p:nvSpPr>
          <p:spPr>
            <a:xfrm>
              <a:off x="2806300" y="3468350"/>
              <a:ext cx="93975" cy="33750"/>
            </a:xfrm>
            <a:custGeom>
              <a:avLst/>
              <a:gdLst/>
              <a:ahLst/>
              <a:cxnLst/>
              <a:rect l="l" t="t" r="r" b="b"/>
              <a:pathLst>
                <a:path w="3759" h="1350" extrusionOk="0">
                  <a:moveTo>
                    <a:pt x="3154" y="1"/>
                  </a:moveTo>
                  <a:cubicBezTo>
                    <a:pt x="3139" y="1"/>
                    <a:pt x="3123" y="2"/>
                    <a:pt x="3108" y="3"/>
                  </a:cubicBezTo>
                  <a:lnTo>
                    <a:pt x="512" y="467"/>
                  </a:lnTo>
                  <a:cubicBezTo>
                    <a:pt x="0" y="619"/>
                    <a:pt x="125" y="1350"/>
                    <a:pt x="631" y="1350"/>
                  </a:cubicBezTo>
                  <a:cubicBezTo>
                    <a:pt x="643" y="1350"/>
                    <a:pt x="655" y="1349"/>
                    <a:pt x="667" y="1348"/>
                  </a:cubicBezTo>
                  <a:lnTo>
                    <a:pt x="3262" y="872"/>
                  </a:lnTo>
                  <a:cubicBezTo>
                    <a:pt x="3759" y="722"/>
                    <a:pt x="3640" y="1"/>
                    <a:pt x="315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265" name="Google Shape;8265;p76"/>
            <p:cNvSpPr/>
            <p:nvPr/>
          </p:nvSpPr>
          <p:spPr>
            <a:xfrm>
              <a:off x="2763125" y="3537175"/>
              <a:ext cx="46325" cy="38650"/>
            </a:xfrm>
            <a:custGeom>
              <a:avLst/>
              <a:gdLst/>
              <a:ahLst/>
              <a:cxnLst/>
              <a:rect l="l" t="t" r="r" b="b"/>
              <a:pathLst>
                <a:path w="1853" h="1546" extrusionOk="0">
                  <a:moveTo>
                    <a:pt x="1002" y="1"/>
                  </a:moveTo>
                  <a:cubicBezTo>
                    <a:pt x="959" y="1"/>
                    <a:pt x="914" y="5"/>
                    <a:pt x="870" y="12"/>
                  </a:cubicBezTo>
                  <a:cubicBezTo>
                    <a:pt x="191" y="131"/>
                    <a:pt x="1" y="1012"/>
                    <a:pt x="560" y="1405"/>
                  </a:cubicBezTo>
                  <a:cubicBezTo>
                    <a:pt x="702" y="1502"/>
                    <a:pt x="854" y="1546"/>
                    <a:pt x="1001" y="1546"/>
                  </a:cubicBezTo>
                  <a:cubicBezTo>
                    <a:pt x="1450" y="1546"/>
                    <a:pt x="1852" y="1145"/>
                    <a:pt x="1763" y="643"/>
                  </a:cubicBezTo>
                  <a:cubicBezTo>
                    <a:pt x="1699" y="260"/>
                    <a:pt x="1369"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266" name="Google Shape;8266;p76"/>
            <p:cNvSpPr/>
            <p:nvPr/>
          </p:nvSpPr>
          <p:spPr>
            <a:xfrm>
              <a:off x="2816800" y="3525850"/>
              <a:ext cx="94400" cy="33725"/>
            </a:xfrm>
            <a:custGeom>
              <a:avLst/>
              <a:gdLst/>
              <a:ahLst/>
              <a:cxnLst/>
              <a:rect l="l" t="t" r="r" b="b"/>
              <a:pathLst>
                <a:path w="3776" h="1349" extrusionOk="0">
                  <a:moveTo>
                    <a:pt x="3104" y="1"/>
                  </a:moveTo>
                  <a:lnTo>
                    <a:pt x="509" y="477"/>
                  </a:lnTo>
                  <a:cubicBezTo>
                    <a:pt x="1" y="616"/>
                    <a:pt x="120" y="1348"/>
                    <a:pt x="617" y="1348"/>
                  </a:cubicBezTo>
                  <a:cubicBezTo>
                    <a:pt x="632" y="1348"/>
                    <a:pt x="648" y="1348"/>
                    <a:pt x="664" y="1346"/>
                  </a:cubicBezTo>
                  <a:lnTo>
                    <a:pt x="3271" y="882"/>
                  </a:lnTo>
                  <a:cubicBezTo>
                    <a:pt x="3776" y="744"/>
                    <a:pt x="3662" y="10"/>
                    <a:pt x="3163" y="10"/>
                  </a:cubicBezTo>
                  <a:cubicBezTo>
                    <a:pt x="3144" y="10"/>
                    <a:pt x="3124" y="11"/>
                    <a:pt x="3104" y="13"/>
                  </a:cubicBezTo>
                  <a:lnTo>
                    <a:pt x="3104" y="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267" name="Google Shape;8267;p76"/>
            <p:cNvSpPr/>
            <p:nvPr/>
          </p:nvSpPr>
          <p:spPr>
            <a:xfrm>
              <a:off x="2718475" y="3776850"/>
              <a:ext cx="193200" cy="173725"/>
            </a:xfrm>
            <a:custGeom>
              <a:avLst/>
              <a:gdLst/>
              <a:ahLst/>
              <a:cxnLst/>
              <a:rect l="l" t="t" r="r" b="b"/>
              <a:pathLst>
                <a:path w="7728" h="6949" extrusionOk="0">
                  <a:moveTo>
                    <a:pt x="3944" y="0"/>
                  </a:moveTo>
                  <a:cubicBezTo>
                    <a:pt x="2912" y="0"/>
                    <a:pt x="1896" y="466"/>
                    <a:pt x="1215" y="1331"/>
                  </a:cubicBezTo>
                  <a:lnTo>
                    <a:pt x="6954" y="4963"/>
                  </a:lnTo>
                  <a:cubicBezTo>
                    <a:pt x="7728" y="3391"/>
                    <a:pt x="7240" y="1474"/>
                    <a:pt x="5775" y="534"/>
                  </a:cubicBezTo>
                  <a:cubicBezTo>
                    <a:pt x="5207" y="173"/>
                    <a:pt x="4573" y="0"/>
                    <a:pt x="3944" y="0"/>
                  </a:cubicBezTo>
                  <a:close/>
                  <a:moveTo>
                    <a:pt x="810" y="1974"/>
                  </a:moveTo>
                  <a:lnTo>
                    <a:pt x="810" y="1974"/>
                  </a:lnTo>
                  <a:cubicBezTo>
                    <a:pt x="1" y="3546"/>
                    <a:pt x="525" y="5475"/>
                    <a:pt x="2013" y="6415"/>
                  </a:cubicBezTo>
                  <a:cubicBezTo>
                    <a:pt x="2580" y="6775"/>
                    <a:pt x="3213" y="6948"/>
                    <a:pt x="3839" y="6948"/>
                  </a:cubicBezTo>
                  <a:cubicBezTo>
                    <a:pt x="4870" y="6948"/>
                    <a:pt x="5883" y="6480"/>
                    <a:pt x="6549" y="5606"/>
                  </a:cubicBezTo>
                  <a:lnTo>
                    <a:pt x="810" y="1974"/>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268" name="Google Shape;8268;p76"/>
            <p:cNvSpPr/>
            <p:nvPr/>
          </p:nvSpPr>
          <p:spPr>
            <a:xfrm>
              <a:off x="3081925" y="3402925"/>
              <a:ext cx="152125" cy="141100"/>
            </a:xfrm>
            <a:custGeom>
              <a:avLst/>
              <a:gdLst/>
              <a:ahLst/>
              <a:cxnLst/>
              <a:rect l="l" t="t" r="r" b="b"/>
              <a:pathLst>
                <a:path w="6085" h="5644" extrusionOk="0">
                  <a:moveTo>
                    <a:pt x="3608" y="1"/>
                  </a:moveTo>
                  <a:lnTo>
                    <a:pt x="1215" y="1632"/>
                  </a:lnTo>
                  <a:cubicBezTo>
                    <a:pt x="250" y="2287"/>
                    <a:pt x="0" y="3596"/>
                    <a:pt x="667" y="4561"/>
                  </a:cubicBezTo>
                  <a:lnTo>
                    <a:pt x="774" y="4727"/>
                  </a:lnTo>
                  <a:cubicBezTo>
                    <a:pt x="1184" y="5323"/>
                    <a:pt x="1849" y="5644"/>
                    <a:pt x="2525" y="5644"/>
                  </a:cubicBezTo>
                  <a:cubicBezTo>
                    <a:pt x="2931" y="5644"/>
                    <a:pt x="3342" y="5528"/>
                    <a:pt x="3703" y="5287"/>
                  </a:cubicBezTo>
                  <a:lnTo>
                    <a:pt x="6084" y="3656"/>
                  </a:lnTo>
                  <a:lnTo>
                    <a:pt x="3608" y="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269" name="Google Shape;8269;p76"/>
            <p:cNvSpPr/>
            <p:nvPr/>
          </p:nvSpPr>
          <p:spPr>
            <a:xfrm>
              <a:off x="3184900" y="3344700"/>
              <a:ext cx="152125" cy="141000"/>
            </a:xfrm>
            <a:custGeom>
              <a:avLst/>
              <a:gdLst/>
              <a:ahLst/>
              <a:cxnLst/>
              <a:rect l="l" t="t" r="r" b="b"/>
              <a:pathLst>
                <a:path w="6085" h="5640" extrusionOk="0">
                  <a:moveTo>
                    <a:pt x="3578" y="0"/>
                  </a:moveTo>
                  <a:cubicBezTo>
                    <a:pt x="3170" y="0"/>
                    <a:pt x="2757" y="118"/>
                    <a:pt x="2394" y="365"/>
                  </a:cubicBezTo>
                  <a:lnTo>
                    <a:pt x="1" y="1996"/>
                  </a:lnTo>
                  <a:lnTo>
                    <a:pt x="2477" y="5640"/>
                  </a:lnTo>
                  <a:lnTo>
                    <a:pt x="4871" y="4008"/>
                  </a:lnTo>
                  <a:cubicBezTo>
                    <a:pt x="5835" y="3354"/>
                    <a:pt x="6085" y="2044"/>
                    <a:pt x="5430" y="1091"/>
                  </a:cubicBezTo>
                  <a:lnTo>
                    <a:pt x="5323" y="925"/>
                  </a:lnTo>
                  <a:cubicBezTo>
                    <a:pt x="4915" y="324"/>
                    <a:pt x="4252" y="0"/>
                    <a:pt x="3578"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270" name="Google Shape;8270;p76"/>
            <p:cNvSpPr/>
            <p:nvPr/>
          </p:nvSpPr>
          <p:spPr>
            <a:xfrm>
              <a:off x="3037575" y="3693975"/>
              <a:ext cx="268200" cy="267150"/>
            </a:xfrm>
            <a:custGeom>
              <a:avLst/>
              <a:gdLst/>
              <a:ahLst/>
              <a:cxnLst/>
              <a:rect l="l" t="t" r="r" b="b"/>
              <a:pathLst>
                <a:path w="10728" h="10686" extrusionOk="0">
                  <a:moveTo>
                    <a:pt x="5016" y="0"/>
                  </a:moveTo>
                  <a:cubicBezTo>
                    <a:pt x="4831" y="0"/>
                    <a:pt x="4666" y="137"/>
                    <a:pt x="4644" y="324"/>
                  </a:cubicBezTo>
                  <a:lnTo>
                    <a:pt x="4191" y="3813"/>
                  </a:lnTo>
                  <a:lnTo>
                    <a:pt x="703" y="3349"/>
                  </a:lnTo>
                  <a:cubicBezTo>
                    <a:pt x="688" y="3347"/>
                    <a:pt x="673" y="3346"/>
                    <a:pt x="659" y="3346"/>
                  </a:cubicBezTo>
                  <a:cubicBezTo>
                    <a:pt x="473" y="3346"/>
                    <a:pt x="308" y="3482"/>
                    <a:pt x="286" y="3670"/>
                  </a:cubicBezTo>
                  <a:lnTo>
                    <a:pt x="24" y="5647"/>
                  </a:lnTo>
                  <a:cubicBezTo>
                    <a:pt x="0" y="5849"/>
                    <a:pt x="143" y="6028"/>
                    <a:pt x="346" y="6063"/>
                  </a:cubicBezTo>
                  <a:lnTo>
                    <a:pt x="3834" y="6528"/>
                  </a:lnTo>
                  <a:lnTo>
                    <a:pt x="3370" y="10004"/>
                  </a:lnTo>
                  <a:cubicBezTo>
                    <a:pt x="3334" y="10207"/>
                    <a:pt x="3477" y="10397"/>
                    <a:pt x="3691" y="10421"/>
                  </a:cubicBezTo>
                  <a:lnTo>
                    <a:pt x="5668" y="10683"/>
                  </a:lnTo>
                  <a:cubicBezTo>
                    <a:pt x="5682" y="10685"/>
                    <a:pt x="5697" y="10685"/>
                    <a:pt x="5712" y="10685"/>
                  </a:cubicBezTo>
                  <a:cubicBezTo>
                    <a:pt x="5895" y="10685"/>
                    <a:pt x="6051" y="10549"/>
                    <a:pt x="6084" y="10361"/>
                  </a:cubicBezTo>
                  <a:lnTo>
                    <a:pt x="6537" y="6873"/>
                  </a:lnTo>
                  <a:lnTo>
                    <a:pt x="10025" y="7337"/>
                  </a:lnTo>
                  <a:cubicBezTo>
                    <a:pt x="10040" y="7339"/>
                    <a:pt x="10055" y="7340"/>
                    <a:pt x="10069" y="7340"/>
                  </a:cubicBezTo>
                  <a:cubicBezTo>
                    <a:pt x="10253" y="7340"/>
                    <a:pt x="10409" y="7203"/>
                    <a:pt x="10442" y="7016"/>
                  </a:cubicBezTo>
                  <a:lnTo>
                    <a:pt x="10704" y="5039"/>
                  </a:lnTo>
                  <a:cubicBezTo>
                    <a:pt x="10728" y="4837"/>
                    <a:pt x="10585" y="4646"/>
                    <a:pt x="10383" y="4623"/>
                  </a:cubicBezTo>
                  <a:lnTo>
                    <a:pt x="6894" y="4170"/>
                  </a:lnTo>
                  <a:lnTo>
                    <a:pt x="7358" y="682"/>
                  </a:lnTo>
                  <a:cubicBezTo>
                    <a:pt x="7382" y="479"/>
                    <a:pt x="7239" y="289"/>
                    <a:pt x="7037" y="265"/>
                  </a:cubicBezTo>
                  <a:lnTo>
                    <a:pt x="5060" y="3"/>
                  </a:lnTo>
                  <a:cubicBezTo>
                    <a:pt x="5046" y="1"/>
                    <a:pt x="5031" y="0"/>
                    <a:pt x="5016"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271" name="Google Shape;8271;p76"/>
            <p:cNvSpPr/>
            <p:nvPr/>
          </p:nvSpPr>
          <p:spPr>
            <a:xfrm>
              <a:off x="2694675" y="4098125"/>
              <a:ext cx="271175" cy="338025"/>
            </a:xfrm>
            <a:custGeom>
              <a:avLst/>
              <a:gdLst/>
              <a:ahLst/>
              <a:cxnLst/>
              <a:rect l="l" t="t" r="r" b="b"/>
              <a:pathLst>
                <a:path w="10847" h="13521" extrusionOk="0">
                  <a:moveTo>
                    <a:pt x="4152" y="435"/>
                  </a:moveTo>
                  <a:cubicBezTo>
                    <a:pt x="4440" y="435"/>
                    <a:pt x="4723" y="608"/>
                    <a:pt x="4775" y="994"/>
                  </a:cubicBezTo>
                  <a:cubicBezTo>
                    <a:pt x="4810" y="1184"/>
                    <a:pt x="4751" y="1387"/>
                    <a:pt x="4620" y="1542"/>
                  </a:cubicBezTo>
                  <a:lnTo>
                    <a:pt x="3834" y="1684"/>
                  </a:lnTo>
                  <a:cubicBezTo>
                    <a:pt x="3667" y="1589"/>
                    <a:pt x="3536" y="1434"/>
                    <a:pt x="3501" y="1244"/>
                  </a:cubicBezTo>
                  <a:lnTo>
                    <a:pt x="3501" y="1232"/>
                  </a:lnTo>
                  <a:cubicBezTo>
                    <a:pt x="3386" y="732"/>
                    <a:pt x="3773" y="435"/>
                    <a:pt x="4152" y="435"/>
                  </a:cubicBezTo>
                  <a:close/>
                  <a:moveTo>
                    <a:pt x="7868" y="2746"/>
                  </a:moveTo>
                  <a:cubicBezTo>
                    <a:pt x="8125" y="2746"/>
                    <a:pt x="8352" y="2934"/>
                    <a:pt x="8394" y="3196"/>
                  </a:cubicBezTo>
                  <a:lnTo>
                    <a:pt x="9775" y="10757"/>
                  </a:lnTo>
                  <a:cubicBezTo>
                    <a:pt x="9835" y="11055"/>
                    <a:pt x="9632" y="11340"/>
                    <a:pt x="9335" y="11400"/>
                  </a:cubicBezTo>
                  <a:lnTo>
                    <a:pt x="3072" y="12543"/>
                  </a:lnTo>
                  <a:cubicBezTo>
                    <a:pt x="3041" y="12548"/>
                    <a:pt x="3011" y="12550"/>
                    <a:pt x="2981" y="12550"/>
                  </a:cubicBezTo>
                  <a:cubicBezTo>
                    <a:pt x="2718" y="12550"/>
                    <a:pt x="2484" y="12369"/>
                    <a:pt x="2441" y="12102"/>
                  </a:cubicBezTo>
                  <a:lnTo>
                    <a:pt x="1060" y="4530"/>
                  </a:lnTo>
                  <a:cubicBezTo>
                    <a:pt x="1000" y="4232"/>
                    <a:pt x="1203" y="3947"/>
                    <a:pt x="1500" y="3899"/>
                  </a:cubicBezTo>
                  <a:lnTo>
                    <a:pt x="2251" y="3768"/>
                  </a:lnTo>
                  <a:cubicBezTo>
                    <a:pt x="2282" y="3968"/>
                    <a:pt x="2463" y="4121"/>
                    <a:pt x="2669" y="4121"/>
                  </a:cubicBezTo>
                  <a:cubicBezTo>
                    <a:pt x="2696" y="4121"/>
                    <a:pt x="2723" y="4119"/>
                    <a:pt x="2751" y="4113"/>
                  </a:cubicBezTo>
                  <a:lnTo>
                    <a:pt x="6668" y="3399"/>
                  </a:lnTo>
                  <a:cubicBezTo>
                    <a:pt x="6906" y="3351"/>
                    <a:pt x="7061" y="3125"/>
                    <a:pt x="7013" y="2887"/>
                  </a:cubicBezTo>
                  <a:lnTo>
                    <a:pt x="7763" y="2756"/>
                  </a:lnTo>
                  <a:cubicBezTo>
                    <a:pt x="7798" y="2749"/>
                    <a:pt x="7833" y="2746"/>
                    <a:pt x="7868" y="2746"/>
                  </a:cubicBezTo>
                  <a:close/>
                  <a:moveTo>
                    <a:pt x="4133" y="0"/>
                  </a:moveTo>
                  <a:cubicBezTo>
                    <a:pt x="4070" y="0"/>
                    <a:pt x="4006" y="6"/>
                    <a:pt x="3941" y="18"/>
                  </a:cubicBezTo>
                  <a:cubicBezTo>
                    <a:pt x="3346" y="125"/>
                    <a:pt x="2953" y="708"/>
                    <a:pt x="3072" y="1303"/>
                  </a:cubicBezTo>
                  <a:cubicBezTo>
                    <a:pt x="3096" y="1482"/>
                    <a:pt x="3179" y="1637"/>
                    <a:pt x="3286" y="1780"/>
                  </a:cubicBezTo>
                  <a:lnTo>
                    <a:pt x="2513" y="1923"/>
                  </a:lnTo>
                  <a:cubicBezTo>
                    <a:pt x="2191" y="1982"/>
                    <a:pt x="1977" y="2292"/>
                    <a:pt x="2036" y="2601"/>
                  </a:cubicBezTo>
                  <a:lnTo>
                    <a:pt x="2084" y="2887"/>
                  </a:lnTo>
                  <a:lnTo>
                    <a:pt x="798" y="3125"/>
                  </a:lnTo>
                  <a:cubicBezTo>
                    <a:pt x="322" y="3208"/>
                    <a:pt x="0" y="3673"/>
                    <a:pt x="84" y="4161"/>
                  </a:cubicBezTo>
                  <a:lnTo>
                    <a:pt x="1655" y="12793"/>
                  </a:lnTo>
                  <a:cubicBezTo>
                    <a:pt x="1740" y="13218"/>
                    <a:pt x="2120" y="13520"/>
                    <a:pt x="2548" y="13520"/>
                  </a:cubicBezTo>
                  <a:cubicBezTo>
                    <a:pt x="2599" y="13520"/>
                    <a:pt x="2651" y="13516"/>
                    <a:pt x="2703" y="13507"/>
                  </a:cubicBezTo>
                  <a:lnTo>
                    <a:pt x="10037" y="12162"/>
                  </a:lnTo>
                  <a:cubicBezTo>
                    <a:pt x="10525" y="12079"/>
                    <a:pt x="10847" y="11602"/>
                    <a:pt x="10752" y="11126"/>
                  </a:cubicBezTo>
                  <a:lnTo>
                    <a:pt x="9180" y="2494"/>
                  </a:lnTo>
                  <a:cubicBezTo>
                    <a:pt x="9107" y="2064"/>
                    <a:pt x="8737" y="1763"/>
                    <a:pt x="8316" y="1763"/>
                  </a:cubicBezTo>
                  <a:cubicBezTo>
                    <a:pt x="8260" y="1763"/>
                    <a:pt x="8202" y="1768"/>
                    <a:pt x="8144" y="1780"/>
                  </a:cubicBezTo>
                  <a:lnTo>
                    <a:pt x="6858" y="2018"/>
                  </a:lnTo>
                  <a:lnTo>
                    <a:pt x="6799" y="1732"/>
                  </a:lnTo>
                  <a:cubicBezTo>
                    <a:pt x="6745" y="1451"/>
                    <a:pt x="6495" y="1249"/>
                    <a:pt x="6210" y="1249"/>
                  </a:cubicBezTo>
                  <a:cubicBezTo>
                    <a:pt x="6180" y="1249"/>
                    <a:pt x="6150" y="1251"/>
                    <a:pt x="6120" y="1256"/>
                  </a:cubicBezTo>
                  <a:lnTo>
                    <a:pt x="5180" y="1434"/>
                  </a:lnTo>
                  <a:cubicBezTo>
                    <a:pt x="5227" y="1268"/>
                    <a:pt x="5239" y="1089"/>
                    <a:pt x="5203" y="910"/>
                  </a:cubicBezTo>
                  <a:cubicBezTo>
                    <a:pt x="5118" y="380"/>
                    <a:pt x="4655" y="0"/>
                    <a:pt x="4133"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272" name="Google Shape;8272;p76"/>
            <p:cNvSpPr/>
            <p:nvPr/>
          </p:nvSpPr>
          <p:spPr>
            <a:xfrm>
              <a:off x="2742600" y="4220000"/>
              <a:ext cx="46600" cy="38650"/>
            </a:xfrm>
            <a:custGeom>
              <a:avLst/>
              <a:gdLst/>
              <a:ahLst/>
              <a:cxnLst/>
              <a:rect l="l" t="t" r="r" b="b"/>
              <a:pathLst>
                <a:path w="1864" h="1546" extrusionOk="0">
                  <a:moveTo>
                    <a:pt x="1011" y="1"/>
                  </a:moveTo>
                  <a:cubicBezTo>
                    <a:pt x="968" y="1"/>
                    <a:pt x="924" y="5"/>
                    <a:pt x="881" y="12"/>
                  </a:cubicBezTo>
                  <a:cubicBezTo>
                    <a:pt x="191" y="131"/>
                    <a:pt x="0" y="1012"/>
                    <a:pt x="572" y="1405"/>
                  </a:cubicBezTo>
                  <a:cubicBezTo>
                    <a:pt x="710" y="1502"/>
                    <a:pt x="860" y="1545"/>
                    <a:pt x="1007" y="1545"/>
                  </a:cubicBezTo>
                  <a:cubicBezTo>
                    <a:pt x="1454" y="1545"/>
                    <a:pt x="1864" y="1142"/>
                    <a:pt x="1774" y="631"/>
                  </a:cubicBezTo>
                  <a:cubicBezTo>
                    <a:pt x="1700" y="259"/>
                    <a:pt x="1369" y="1"/>
                    <a:pt x="1011"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273" name="Google Shape;8273;p76"/>
            <p:cNvSpPr/>
            <p:nvPr/>
          </p:nvSpPr>
          <p:spPr>
            <a:xfrm>
              <a:off x="2795525" y="4208650"/>
              <a:ext cx="96375" cy="33625"/>
            </a:xfrm>
            <a:custGeom>
              <a:avLst/>
              <a:gdLst/>
              <a:ahLst/>
              <a:cxnLst/>
              <a:rect l="l" t="t" r="r" b="b"/>
              <a:pathLst>
                <a:path w="3855" h="1345" extrusionOk="0">
                  <a:moveTo>
                    <a:pt x="3260" y="1"/>
                  </a:moveTo>
                  <a:cubicBezTo>
                    <a:pt x="3224" y="1"/>
                    <a:pt x="3186" y="5"/>
                    <a:pt x="3146" y="14"/>
                  </a:cubicBezTo>
                  <a:lnTo>
                    <a:pt x="550" y="478"/>
                  </a:lnTo>
                  <a:cubicBezTo>
                    <a:pt x="1" y="579"/>
                    <a:pt x="117" y="1345"/>
                    <a:pt x="609" y="1345"/>
                  </a:cubicBezTo>
                  <a:cubicBezTo>
                    <a:pt x="639" y="1345"/>
                    <a:pt x="671" y="1342"/>
                    <a:pt x="705" y="1335"/>
                  </a:cubicBezTo>
                  <a:lnTo>
                    <a:pt x="3289" y="871"/>
                  </a:lnTo>
                  <a:cubicBezTo>
                    <a:pt x="3855" y="793"/>
                    <a:pt x="3758" y="1"/>
                    <a:pt x="3260"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274" name="Google Shape;8274;p76"/>
            <p:cNvSpPr/>
            <p:nvPr/>
          </p:nvSpPr>
          <p:spPr>
            <a:xfrm>
              <a:off x="2752425" y="4273875"/>
              <a:ext cx="46600" cy="38650"/>
            </a:xfrm>
            <a:custGeom>
              <a:avLst/>
              <a:gdLst/>
              <a:ahLst/>
              <a:cxnLst/>
              <a:rect l="l" t="t" r="r" b="b"/>
              <a:pathLst>
                <a:path w="1864" h="1546" extrusionOk="0">
                  <a:moveTo>
                    <a:pt x="1014" y="1"/>
                  </a:moveTo>
                  <a:cubicBezTo>
                    <a:pt x="970" y="1"/>
                    <a:pt x="926" y="5"/>
                    <a:pt x="881" y="12"/>
                  </a:cubicBezTo>
                  <a:cubicBezTo>
                    <a:pt x="203" y="131"/>
                    <a:pt x="0" y="1012"/>
                    <a:pt x="572" y="1405"/>
                  </a:cubicBezTo>
                  <a:cubicBezTo>
                    <a:pt x="710" y="1502"/>
                    <a:pt x="860" y="1546"/>
                    <a:pt x="1007" y="1546"/>
                  </a:cubicBezTo>
                  <a:cubicBezTo>
                    <a:pt x="1454" y="1546"/>
                    <a:pt x="1864" y="1142"/>
                    <a:pt x="1774" y="631"/>
                  </a:cubicBezTo>
                  <a:cubicBezTo>
                    <a:pt x="1700" y="259"/>
                    <a:pt x="1378" y="1"/>
                    <a:pt x="101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275" name="Google Shape;8275;p76"/>
            <p:cNvSpPr/>
            <p:nvPr/>
          </p:nvSpPr>
          <p:spPr>
            <a:xfrm>
              <a:off x="2806300" y="4262500"/>
              <a:ext cx="93975" cy="33750"/>
            </a:xfrm>
            <a:custGeom>
              <a:avLst/>
              <a:gdLst/>
              <a:ahLst/>
              <a:cxnLst/>
              <a:rect l="l" t="t" r="r" b="b"/>
              <a:pathLst>
                <a:path w="3759" h="1350" extrusionOk="0">
                  <a:moveTo>
                    <a:pt x="3154" y="1"/>
                  </a:moveTo>
                  <a:cubicBezTo>
                    <a:pt x="3139" y="1"/>
                    <a:pt x="3123" y="1"/>
                    <a:pt x="3108" y="3"/>
                  </a:cubicBezTo>
                  <a:lnTo>
                    <a:pt x="512" y="467"/>
                  </a:lnTo>
                  <a:cubicBezTo>
                    <a:pt x="0" y="618"/>
                    <a:pt x="125" y="1349"/>
                    <a:pt x="631" y="1349"/>
                  </a:cubicBezTo>
                  <a:cubicBezTo>
                    <a:pt x="643" y="1349"/>
                    <a:pt x="655" y="1349"/>
                    <a:pt x="667" y="1348"/>
                  </a:cubicBezTo>
                  <a:lnTo>
                    <a:pt x="3262" y="872"/>
                  </a:lnTo>
                  <a:cubicBezTo>
                    <a:pt x="3759" y="722"/>
                    <a:pt x="3640" y="1"/>
                    <a:pt x="315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276" name="Google Shape;8276;p76"/>
            <p:cNvSpPr/>
            <p:nvPr/>
          </p:nvSpPr>
          <p:spPr>
            <a:xfrm>
              <a:off x="2763125" y="4331350"/>
              <a:ext cx="46325" cy="38925"/>
            </a:xfrm>
            <a:custGeom>
              <a:avLst/>
              <a:gdLst/>
              <a:ahLst/>
              <a:cxnLst/>
              <a:rect l="l" t="t" r="r" b="b"/>
              <a:pathLst>
                <a:path w="1853" h="1557" extrusionOk="0">
                  <a:moveTo>
                    <a:pt x="998" y="0"/>
                  </a:moveTo>
                  <a:cubicBezTo>
                    <a:pt x="956" y="0"/>
                    <a:pt x="913" y="4"/>
                    <a:pt x="870" y="11"/>
                  </a:cubicBezTo>
                  <a:cubicBezTo>
                    <a:pt x="191" y="130"/>
                    <a:pt x="1" y="1011"/>
                    <a:pt x="560" y="1416"/>
                  </a:cubicBezTo>
                  <a:cubicBezTo>
                    <a:pt x="701" y="1513"/>
                    <a:pt x="853" y="1556"/>
                    <a:pt x="1000" y="1556"/>
                  </a:cubicBezTo>
                  <a:cubicBezTo>
                    <a:pt x="1449" y="1556"/>
                    <a:pt x="1853" y="1153"/>
                    <a:pt x="1763" y="642"/>
                  </a:cubicBezTo>
                  <a:cubicBezTo>
                    <a:pt x="1699" y="268"/>
                    <a:pt x="1367" y="0"/>
                    <a:pt x="998"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277" name="Google Shape;8277;p76"/>
            <p:cNvSpPr/>
            <p:nvPr/>
          </p:nvSpPr>
          <p:spPr>
            <a:xfrm>
              <a:off x="2816675" y="4319925"/>
              <a:ext cx="94825" cy="33850"/>
            </a:xfrm>
            <a:custGeom>
              <a:avLst/>
              <a:gdLst/>
              <a:ahLst/>
              <a:cxnLst/>
              <a:rect l="l" t="t" r="r" b="b"/>
              <a:pathLst>
                <a:path w="3793" h="1354" extrusionOk="0">
                  <a:moveTo>
                    <a:pt x="3168" y="1"/>
                  </a:moveTo>
                  <a:cubicBezTo>
                    <a:pt x="3149" y="1"/>
                    <a:pt x="3129" y="2"/>
                    <a:pt x="3109" y="4"/>
                  </a:cubicBezTo>
                  <a:lnTo>
                    <a:pt x="514" y="480"/>
                  </a:lnTo>
                  <a:cubicBezTo>
                    <a:pt x="1" y="605"/>
                    <a:pt x="110" y="1354"/>
                    <a:pt x="602" y="1354"/>
                  </a:cubicBezTo>
                  <a:cubicBezTo>
                    <a:pt x="623" y="1354"/>
                    <a:pt x="646" y="1352"/>
                    <a:pt x="669" y="1349"/>
                  </a:cubicBezTo>
                  <a:lnTo>
                    <a:pt x="3276" y="885"/>
                  </a:lnTo>
                  <a:cubicBezTo>
                    <a:pt x="3793" y="747"/>
                    <a:pt x="3678" y="1"/>
                    <a:pt x="316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278" name="Google Shape;8278;p76"/>
            <p:cNvSpPr/>
            <p:nvPr/>
          </p:nvSpPr>
          <p:spPr>
            <a:xfrm>
              <a:off x="2718475" y="4570700"/>
              <a:ext cx="194100" cy="174025"/>
            </a:xfrm>
            <a:custGeom>
              <a:avLst/>
              <a:gdLst/>
              <a:ahLst/>
              <a:cxnLst/>
              <a:rect l="l" t="t" r="r" b="b"/>
              <a:pathLst>
                <a:path w="7764" h="6961" extrusionOk="0">
                  <a:moveTo>
                    <a:pt x="3925" y="1"/>
                  </a:moveTo>
                  <a:cubicBezTo>
                    <a:pt x="2894" y="1"/>
                    <a:pt x="1882" y="469"/>
                    <a:pt x="1215" y="1343"/>
                  </a:cubicBezTo>
                  <a:lnTo>
                    <a:pt x="6954" y="4975"/>
                  </a:lnTo>
                  <a:cubicBezTo>
                    <a:pt x="7764" y="3403"/>
                    <a:pt x="7240" y="1474"/>
                    <a:pt x="5752" y="534"/>
                  </a:cubicBezTo>
                  <a:cubicBezTo>
                    <a:pt x="5185" y="174"/>
                    <a:pt x="4551" y="1"/>
                    <a:pt x="3925" y="1"/>
                  </a:cubicBezTo>
                  <a:close/>
                  <a:moveTo>
                    <a:pt x="810" y="1986"/>
                  </a:moveTo>
                  <a:lnTo>
                    <a:pt x="810" y="1986"/>
                  </a:lnTo>
                  <a:cubicBezTo>
                    <a:pt x="1" y="3558"/>
                    <a:pt x="525" y="5487"/>
                    <a:pt x="2013" y="6427"/>
                  </a:cubicBezTo>
                  <a:cubicBezTo>
                    <a:pt x="2580" y="6787"/>
                    <a:pt x="3213" y="6960"/>
                    <a:pt x="3839" y="6960"/>
                  </a:cubicBezTo>
                  <a:cubicBezTo>
                    <a:pt x="4870" y="6960"/>
                    <a:pt x="5883" y="6492"/>
                    <a:pt x="6549" y="5618"/>
                  </a:cubicBezTo>
                  <a:lnTo>
                    <a:pt x="810" y="1986"/>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279" name="Google Shape;8279;p76"/>
            <p:cNvSpPr/>
            <p:nvPr/>
          </p:nvSpPr>
          <p:spPr>
            <a:xfrm>
              <a:off x="3082225" y="4197375"/>
              <a:ext cx="151825" cy="141000"/>
            </a:xfrm>
            <a:custGeom>
              <a:avLst/>
              <a:gdLst/>
              <a:ahLst/>
              <a:cxnLst/>
              <a:rect l="l" t="t" r="r" b="b"/>
              <a:pathLst>
                <a:path w="6073" h="5640" extrusionOk="0">
                  <a:moveTo>
                    <a:pt x="3596" y="0"/>
                  </a:moveTo>
                  <a:lnTo>
                    <a:pt x="1203" y="1632"/>
                  </a:lnTo>
                  <a:cubicBezTo>
                    <a:pt x="250" y="2286"/>
                    <a:pt x="0" y="3596"/>
                    <a:pt x="655" y="4560"/>
                  </a:cubicBezTo>
                  <a:lnTo>
                    <a:pt x="762" y="4715"/>
                  </a:lnTo>
                  <a:cubicBezTo>
                    <a:pt x="1170" y="5316"/>
                    <a:pt x="1833" y="5640"/>
                    <a:pt x="2507" y="5640"/>
                  </a:cubicBezTo>
                  <a:cubicBezTo>
                    <a:pt x="2915" y="5640"/>
                    <a:pt x="3328" y="5522"/>
                    <a:pt x="3691" y="5275"/>
                  </a:cubicBezTo>
                  <a:lnTo>
                    <a:pt x="6072" y="3644"/>
                  </a:lnTo>
                  <a:lnTo>
                    <a:pt x="3596" y="0"/>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280" name="Google Shape;8280;p76"/>
            <p:cNvSpPr/>
            <p:nvPr/>
          </p:nvSpPr>
          <p:spPr>
            <a:xfrm>
              <a:off x="3184900" y="4138825"/>
              <a:ext cx="152125" cy="141025"/>
            </a:xfrm>
            <a:custGeom>
              <a:avLst/>
              <a:gdLst/>
              <a:ahLst/>
              <a:cxnLst/>
              <a:rect l="l" t="t" r="r" b="b"/>
              <a:pathLst>
                <a:path w="6085" h="5641" extrusionOk="0">
                  <a:moveTo>
                    <a:pt x="3578" y="1"/>
                  </a:moveTo>
                  <a:cubicBezTo>
                    <a:pt x="3170" y="1"/>
                    <a:pt x="2757" y="119"/>
                    <a:pt x="2394" y="366"/>
                  </a:cubicBezTo>
                  <a:lnTo>
                    <a:pt x="1" y="1997"/>
                  </a:lnTo>
                  <a:lnTo>
                    <a:pt x="2477" y="5640"/>
                  </a:lnTo>
                  <a:lnTo>
                    <a:pt x="4871" y="4009"/>
                  </a:lnTo>
                  <a:cubicBezTo>
                    <a:pt x="5835" y="3354"/>
                    <a:pt x="6085" y="2045"/>
                    <a:pt x="5430" y="1092"/>
                  </a:cubicBezTo>
                  <a:lnTo>
                    <a:pt x="5323" y="926"/>
                  </a:lnTo>
                  <a:cubicBezTo>
                    <a:pt x="4915" y="325"/>
                    <a:pt x="4252" y="1"/>
                    <a:pt x="357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281" name="Google Shape;8281;p76"/>
            <p:cNvSpPr/>
            <p:nvPr/>
          </p:nvSpPr>
          <p:spPr>
            <a:xfrm>
              <a:off x="3037575" y="4488350"/>
              <a:ext cx="267900" cy="266925"/>
            </a:xfrm>
            <a:custGeom>
              <a:avLst/>
              <a:gdLst/>
              <a:ahLst/>
              <a:cxnLst/>
              <a:rect l="l" t="t" r="r" b="b"/>
              <a:pathLst>
                <a:path w="10716" h="10677" extrusionOk="0">
                  <a:moveTo>
                    <a:pt x="4998" y="0"/>
                  </a:moveTo>
                  <a:cubicBezTo>
                    <a:pt x="4820" y="0"/>
                    <a:pt x="4665" y="135"/>
                    <a:pt x="4644" y="327"/>
                  </a:cubicBezTo>
                  <a:lnTo>
                    <a:pt x="4179" y="3804"/>
                  </a:lnTo>
                  <a:lnTo>
                    <a:pt x="703" y="3339"/>
                  </a:lnTo>
                  <a:cubicBezTo>
                    <a:pt x="688" y="3338"/>
                    <a:pt x="673" y="3337"/>
                    <a:pt x="659" y="3337"/>
                  </a:cubicBezTo>
                  <a:cubicBezTo>
                    <a:pt x="473" y="3337"/>
                    <a:pt x="308" y="3473"/>
                    <a:pt x="286" y="3661"/>
                  </a:cubicBezTo>
                  <a:lnTo>
                    <a:pt x="24" y="5637"/>
                  </a:lnTo>
                  <a:cubicBezTo>
                    <a:pt x="0" y="5840"/>
                    <a:pt x="143" y="6030"/>
                    <a:pt x="346" y="6054"/>
                  </a:cubicBezTo>
                  <a:lnTo>
                    <a:pt x="3834" y="6518"/>
                  </a:lnTo>
                  <a:lnTo>
                    <a:pt x="3370" y="9995"/>
                  </a:lnTo>
                  <a:cubicBezTo>
                    <a:pt x="3334" y="10197"/>
                    <a:pt x="3477" y="10388"/>
                    <a:pt x="3691" y="10412"/>
                  </a:cubicBezTo>
                  <a:lnTo>
                    <a:pt x="5656" y="10674"/>
                  </a:lnTo>
                  <a:cubicBezTo>
                    <a:pt x="5671" y="10675"/>
                    <a:pt x="5685" y="10676"/>
                    <a:pt x="5700" y="10676"/>
                  </a:cubicBezTo>
                  <a:cubicBezTo>
                    <a:pt x="5885" y="10676"/>
                    <a:pt x="6050" y="10540"/>
                    <a:pt x="6072" y="10352"/>
                  </a:cubicBezTo>
                  <a:lnTo>
                    <a:pt x="6537" y="6876"/>
                  </a:lnTo>
                  <a:lnTo>
                    <a:pt x="10013" y="7328"/>
                  </a:lnTo>
                  <a:cubicBezTo>
                    <a:pt x="10033" y="7331"/>
                    <a:pt x="10053" y="7333"/>
                    <a:pt x="10072" y="7333"/>
                  </a:cubicBezTo>
                  <a:cubicBezTo>
                    <a:pt x="10251" y="7333"/>
                    <a:pt x="10409" y="7189"/>
                    <a:pt x="10430" y="7007"/>
                  </a:cubicBezTo>
                  <a:lnTo>
                    <a:pt x="10692" y="5042"/>
                  </a:lnTo>
                  <a:cubicBezTo>
                    <a:pt x="10716" y="4828"/>
                    <a:pt x="10573" y="4649"/>
                    <a:pt x="10371" y="4613"/>
                  </a:cubicBezTo>
                  <a:lnTo>
                    <a:pt x="6894" y="4161"/>
                  </a:lnTo>
                  <a:lnTo>
                    <a:pt x="7358" y="684"/>
                  </a:lnTo>
                  <a:cubicBezTo>
                    <a:pt x="7382" y="470"/>
                    <a:pt x="7239" y="291"/>
                    <a:pt x="7037" y="256"/>
                  </a:cubicBezTo>
                  <a:lnTo>
                    <a:pt x="5060" y="6"/>
                  </a:lnTo>
                  <a:cubicBezTo>
                    <a:pt x="5040" y="2"/>
                    <a:pt x="5019" y="0"/>
                    <a:pt x="4998"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282" name="Google Shape;8282;p76"/>
            <p:cNvSpPr/>
            <p:nvPr/>
          </p:nvSpPr>
          <p:spPr>
            <a:xfrm>
              <a:off x="1900525" y="921825"/>
              <a:ext cx="270900" cy="337450"/>
            </a:xfrm>
            <a:custGeom>
              <a:avLst/>
              <a:gdLst/>
              <a:ahLst/>
              <a:cxnLst/>
              <a:rect l="l" t="t" r="r" b="b"/>
              <a:pathLst>
                <a:path w="10836" h="13498" extrusionOk="0">
                  <a:moveTo>
                    <a:pt x="4147" y="412"/>
                  </a:moveTo>
                  <a:cubicBezTo>
                    <a:pt x="4434" y="412"/>
                    <a:pt x="4718" y="584"/>
                    <a:pt x="4775" y="971"/>
                  </a:cubicBezTo>
                  <a:cubicBezTo>
                    <a:pt x="4799" y="1173"/>
                    <a:pt x="4751" y="1364"/>
                    <a:pt x="4620" y="1518"/>
                  </a:cubicBezTo>
                  <a:lnTo>
                    <a:pt x="3834" y="1661"/>
                  </a:lnTo>
                  <a:cubicBezTo>
                    <a:pt x="3656" y="1566"/>
                    <a:pt x="3537" y="1399"/>
                    <a:pt x="3501" y="1209"/>
                  </a:cubicBezTo>
                  <a:cubicBezTo>
                    <a:pt x="3386" y="709"/>
                    <a:pt x="3770" y="412"/>
                    <a:pt x="4147" y="412"/>
                  </a:cubicBezTo>
                  <a:close/>
                  <a:moveTo>
                    <a:pt x="7842" y="2726"/>
                  </a:moveTo>
                  <a:cubicBezTo>
                    <a:pt x="8105" y="2726"/>
                    <a:pt x="8340" y="2907"/>
                    <a:pt x="8382" y="3185"/>
                  </a:cubicBezTo>
                  <a:lnTo>
                    <a:pt x="9775" y="10746"/>
                  </a:lnTo>
                  <a:cubicBezTo>
                    <a:pt x="9823" y="11043"/>
                    <a:pt x="9633" y="11329"/>
                    <a:pt x="9323" y="11377"/>
                  </a:cubicBezTo>
                  <a:lnTo>
                    <a:pt x="3060" y="12520"/>
                  </a:lnTo>
                  <a:cubicBezTo>
                    <a:pt x="3025" y="12527"/>
                    <a:pt x="2990" y="12530"/>
                    <a:pt x="2956" y="12530"/>
                  </a:cubicBezTo>
                  <a:cubicBezTo>
                    <a:pt x="2699" y="12530"/>
                    <a:pt x="2471" y="12342"/>
                    <a:pt x="2429" y="12079"/>
                  </a:cubicBezTo>
                  <a:lnTo>
                    <a:pt x="1048" y="4507"/>
                  </a:lnTo>
                  <a:cubicBezTo>
                    <a:pt x="989" y="4209"/>
                    <a:pt x="1191" y="3935"/>
                    <a:pt x="1489" y="3876"/>
                  </a:cubicBezTo>
                  <a:lnTo>
                    <a:pt x="2239" y="3745"/>
                  </a:lnTo>
                  <a:cubicBezTo>
                    <a:pt x="2270" y="3954"/>
                    <a:pt x="2448" y="4099"/>
                    <a:pt x="2653" y="4099"/>
                  </a:cubicBezTo>
                  <a:cubicBezTo>
                    <a:pt x="2681" y="4099"/>
                    <a:pt x="2710" y="4096"/>
                    <a:pt x="2739" y="4090"/>
                  </a:cubicBezTo>
                  <a:lnTo>
                    <a:pt x="6656" y="3376"/>
                  </a:lnTo>
                  <a:cubicBezTo>
                    <a:pt x="6894" y="3340"/>
                    <a:pt x="7049" y="3114"/>
                    <a:pt x="7001" y="2876"/>
                  </a:cubicBezTo>
                  <a:lnTo>
                    <a:pt x="7751" y="2733"/>
                  </a:lnTo>
                  <a:cubicBezTo>
                    <a:pt x="7782" y="2728"/>
                    <a:pt x="7812" y="2726"/>
                    <a:pt x="7842" y="2726"/>
                  </a:cubicBezTo>
                  <a:close/>
                  <a:moveTo>
                    <a:pt x="4134" y="1"/>
                  </a:moveTo>
                  <a:cubicBezTo>
                    <a:pt x="4071" y="1"/>
                    <a:pt x="4006" y="6"/>
                    <a:pt x="3941" y="18"/>
                  </a:cubicBezTo>
                  <a:cubicBezTo>
                    <a:pt x="3346" y="125"/>
                    <a:pt x="2953" y="697"/>
                    <a:pt x="3072" y="1280"/>
                  </a:cubicBezTo>
                  <a:cubicBezTo>
                    <a:pt x="3096" y="1459"/>
                    <a:pt x="3167" y="1614"/>
                    <a:pt x="3275" y="1756"/>
                  </a:cubicBezTo>
                  <a:lnTo>
                    <a:pt x="2501" y="1899"/>
                  </a:lnTo>
                  <a:cubicBezTo>
                    <a:pt x="2191" y="1959"/>
                    <a:pt x="1977" y="2268"/>
                    <a:pt x="2036" y="2578"/>
                  </a:cubicBezTo>
                  <a:lnTo>
                    <a:pt x="2084" y="2864"/>
                  </a:lnTo>
                  <a:lnTo>
                    <a:pt x="798" y="3102"/>
                  </a:lnTo>
                  <a:cubicBezTo>
                    <a:pt x="310" y="3185"/>
                    <a:pt x="0" y="3650"/>
                    <a:pt x="84" y="4126"/>
                  </a:cubicBezTo>
                  <a:lnTo>
                    <a:pt x="1655" y="12758"/>
                  </a:lnTo>
                  <a:cubicBezTo>
                    <a:pt x="1741" y="13194"/>
                    <a:pt x="2111" y="13497"/>
                    <a:pt x="2537" y="13497"/>
                  </a:cubicBezTo>
                  <a:cubicBezTo>
                    <a:pt x="2588" y="13497"/>
                    <a:pt x="2639" y="13493"/>
                    <a:pt x="2691" y="13484"/>
                  </a:cubicBezTo>
                  <a:lnTo>
                    <a:pt x="10025" y="12139"/>
                  </a:lnTo>
                  <a:cubicBezTo>
                    <a:pt x="10514" y="12055"/>
                    <a:pt x="10835" y="11579"/>
                    <a:pt x="10752" y="11103"/>
                  </a:cubicBezTo>
                  <a:lnTo>
                    <a:pt x="9168" y="2483"/>
                  </a:lnTo>
                  <a:cubicBezTo>
                    <a:pt x="9094" y="2046"/>
                    <a:pt x="8715" y="1743"/>
                    <a:pt x="8287" y="1743"/>
                  </a:cubicBezTo>
                  <a:cubicBezTo>
                    <a:pt x="8236" y="1743"/>
                    <a:pt x="8184" y="1748"/>
                    <a:pt x="8132" y="1756"/>
                  </a:cubicBezTo>
                  <a:lnTo>
                    <a:pt x="6847" y="1995"/>
                  </a:lnTo>
                  <a:lnTo>
                    <a:pt x="6799" y="1721"/>
                  </a:lnTo>
                  <a:cubicBezTo>
                    <a:pt x="6746" y="1435"/>
                    <a:pt x="6506" y="1235"/>
                    <a:pt x="6228" y="1235"/>
                  </a:cubicBezTo>
                  <a:cubicBezTo>
                    <a:pt x="6192" y="1235"/>
                    <a:pt x="6156" y="1238"/>
                    <a:pt x="6120" y="1245"/>
                  </a:cubicBezTo>
                  <a:lnTo>
                    <a:pt x="5168" y="1411"/>
                  </a:lnTo>
                  <a:cubicBezTo>
                    <a:pt x="5227" y="1245"/>
                    <a:pt x="5239" y="1066"/>
                    <a:pt x="5203" y="899"/>
                  </a:cubicBezTo>
                  <a:cubicBezTo>
                    <a:pt x="5108" y="370"/>
                    <a:pt x="4646" y="1"/>
                    <a:pt x="413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283" name="Google Shape;8283;p76"/>
            <p:cNvSpPr/>
            <p:nvPr/>
          </p:nvSpPr>
          <p:spPr>
            <a:xfrm>
              <a:off x="1948450" y="1043050"/>
              <a:ext cx="46550" cy="38675"/>
            </a:xfrm>
            <a:custGeom>
              <a:avLst/>
              <a:gdLst/>
              <a:ahLst/>
              <a:cxnLst/>
              <a:rect l="l" t="t" r="r" b="b"/>
              <a:pathLst>
                <a:path w="1862" h="1547" extrusionOk="0">
                  <a:moveTo>
                    <a:pt x="1015" y="1"/>
                  </a:moveTo>
                  <a:cubicBezTo>
                    <a:pt x="967" y="1"/>
                    <a:pt x="918" y="5"/>
                    <a:pt x="869" y="15"/>
                  </a:cubicBezTo>
                  <a:cubicBezTo>
                    <a:pt x="191" y="134"/>
                    <a:pt x="0" y="1015"/>
                    <a:pt x="572" y="1408"/>
                  </a:cubicBezTo>
                  <a:cubicBezTo>
                    <a:pt x="709" y="1504"/>
                    <a:pt x="857" y="1547"/>
                    <a:pt x="1002" y="1547"/>
                  </a:cubicBezTo>
                  <a:cubicBezTo>
                    <a:pt x="1450" y="1547"/>
                    <a:pt x="1861" y="1138"/>
                    <a:pt x="1762" y="634"/>
                  </a:cubicBezTo>
                  <a:cubicBezTo>
                    <a:pt x="1699" y="266"/>
                    <a:pt x="1377" y="1"/>
                    <a:pt x="1015"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284" name="Google Shape;8284;p76"/>
            <p:cNvSpPr/>
            <p:nvPr/>
          </p:nvSpPr>
          <p:spPr>
            <a:xfrm>
              <a:off x="2001300" y="1031775"/>
              <a:ext cx="96200" cy="33875"/>
            </a:xfrm>
            <a:custGeom>
              <a:avLst/>
              <a:gdLst/>
              <a:ahLst/>
              <a:cxnLst/>
              <a:rect l="l" t="t" r="r" b="b"/>
              <a:pathLst>
                <a:path w="3848" h="1355" extrusionOk="0">
                  <a:moveTo>
                    <a:pt x="3261" y="1"/>
                  </a:moveTo>
                  <a:cubicBezTo>
                    <a:pt x="3225" y="1"/>
                    <a:pt x="3188" y="5"/>
                    <a:pt x="3149" y="14"/>
                  </a:cubicBezTo>
                  <a:lnTo>
                    <a:pt x="553" y="490"/>
                  </a:lnTo>
                  <a:cubicBezTo>
                    <a:pt x="1" y="580"/>
                    <a:pt x="121" y="1354"/>
                    <a:pt x="622" y="1354"/>
                  </a:cubicBezTo>
                  <a:cubicBezTo>
                    <a:pt x="649" y="1354"/>
                    <a:pt x="678" y="1352"/>
                    <a:pt x="708" y="1347"/>
                  </a:cubicBezTo>
                  <a:lnTo>
                    <a:pt x="3292" y="871"/>
                  </a:lnTo>
                  <a:cubicBezTo>
                    <a:pt x="3847" y="793"/>
                    <a:pt x="3750" y="1"/>
                    <a:pt x="3261"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285" name="Google Shape;8285;p76"/>
            <p:cNvSpPr/>
            <p:nvPr/>
          </p:nvSpPr>
          <p:spPr>
            <a:xfrm>
              <a:off x="1958275" y="1097000"/>
              <a:ext cx="46600" cy="38650"/>
            </a:xfrm>
            <a:custGeom>
              <a:avLst/>
              <a:gdLst/>
              <a:ahLst/>
              <a:cxnLst/>
              <a:rect l="l" t="t" r="r" b="b"/>
              <a:pathLst>
                <a:path w="1864" h="1546" extrusionOk="0">
                  <a:moveTo>
                    <a:pt x="1014" y="1"/>
                  </a:moveTo>
                  <a:cubicBezTo>
                    <a:pt x="970" y="1"/>
                    <a:pt x="926" y="4"/>
                    <a:pt x="881" y="12"/>
                  </a:cubicBezTo>
                  <a:cubicBezTo>
                    <a:pt x="191" y="131"/>
                    <a:pt x="0" y="1012"/>
                    <a:pt x="572" y="1405"/>
                  </a:cubicBezTo>
                  <a:cubicBezTo>
                    <a:pt x="710" y="1502"/>
                    <a:pt x="860" y="1545"/>
                    <a:pt x="1007" y="1545"/>
                  </a:cubicBezTo>
                  <a:cubicBezTo>
                    <a:pt x="1454" y="1545"/>
                    <a:pt x="1864" y="1142"/>
                    <a:pt x="1774" y="631"/>
                  </a:cubicBezTo>
                  <a:cubicBezTo>
                    <a:pt x="1700" y="259"/>
                    <a:pt x="1378" y="1"/>
                    <a:pt x="101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286" name="Google Shape;8286;p76"/>
            <p:cNvSpPr/>
            <p:nvPr/>
          </p:nvSpPr>
          <p:spPr>
            <a:xfrm>
              <a:off x="2012150" y="1085650"/>
              <a:ext cx="94075" cy="33725"/>
            </a:xfrm>
            <a:custGeom>
              <a:avLst/>
              <a:gdLst/>
              <a:ahLst/>
              <a:cxnLst/>
              <a:rect l="l" t="t" r="r" b="b"/>
              <a:pathLst>
                <a:path w="3763" h="1349" extrusionOk="0">
                  <a:moveTo>
                    <a:pt x="3132" y="0"/>
                  </a:moveTo>
                  <a:cubicBezTo>
                    <a:pt x="3120" y="0"/>
                    <a:pt x="3108" y="1"/>
                    <a:pt x="3096" y="2"/>
                  </a:cubicBezTo>
                  <a:lnTo>
                    <a:pt x="500" y="478"/>
                  </a:lnTo>
                  <a:cubicBezTo>
                    <a:pt x="0" y="618"/>
                    <a:pt x="125" y="1348"/>
                    <a:pt x="631" y="1348"/>
                  </a:cubicBezTo>
                  <a:cubicBezTo>
                    <a:pt x="643" y="1348"/>
                    <a:pt x="655" y="1348"/>
                    <a:pt x="667" y="1347"/>
                  </a:cubicBezTo>
                  <a:lnTo>
                    <a:pt x="3263" y="871"/>
                  </a:lnTo>
                  <a:cubicBezTo>
                    <a:pt x="3763" y="731"/>
                    <a:pt x="3638" y="0"/>
                    <a:pt x="313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287" name="Google Shape;8287;p76"/>
            <p:cNvSpPr/>
            <p:nvPr/>
          </p:nvSpPr>
          <p:spPr>
            <a:xfrm>
              <a:off x="1968675" y="1154450"/>
              <a:ext cx="46625" cy="38900"/>
            </a:xfrm>
            <a:custGeom>
              <a:avLst/>
              <a:gdLst/>
              <a:ahLst/>
              <a:cxnLst/>
              <a:rect l="l" t="t" r="r" b="b"/>
              <a:pathLst>
                <a:path w="1865" h="1556" extrusionOk="0">
                  <a:moveTo>
                    <a:pt x="1014" y="1"/>
                  </a:moveTo>
                  <a:cubicBezTo>
                    <a:pt x="971" y="1"/>
                    <a:pt x="926" y="4"/>
                    <a:pt x="882" y="12"/>
                  </a:cubicBezTo>
                  <a:cubicBezTo>
                    <a:pt x="191" y="131"/>
                    <a:pt x="1" y="1012"/>
                    <a:pt x="572" y="1417"/>
                  </a:cubicBezTo>
                  <a:cubicBezTo>
                    <a:pt x="709" y="1513"/>
                    <a:pt x="858" y="1556"/>
                    <a:pt x="1003" y="1556"/>
                  </a:cubicBezTo>
                  <a:cubicBezTo>
                    <a:pt x="1452" y="1556"/>
                    <a:pt x="1865" y="1147"/>
                    <a:pt x="1775" y="643"/>
                  </a:cubicBezTo>
                  <a:cubicBezTo>
                    <a:pt x="1701" y="260"/>
                    <a:pt x="1379" y="1"/>
                    <a:pt x="101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288" name="Google Shape;8288;p76"/>
            <p:cNvSpPr/>
            <p:nvPr/>
          </p:nvSpPr>
          <p:spPr>
            <a:xfrm>
              <a:off x="2022150" y="1143050"/>
              <a:ext cx="94925" cy="34125"/>
            </a:xfrm>
            <a:custGeom>
              <a:avLst/>
              <a:gdLst/>
              <a:ahLst/>
              <a:cxnLst/>
              <a:rect l="l" t="t" r="r" b="b"/>
              <a:pathLst>
                <a:path w="3797" h="1365" extrusionOk="0">
                  <a:moveTo>
                    <a:pt x="3170" y="0"/>
                  </a:moveTo>
                  <a:cubicBezTo>
                    <a:pt x="3152" y="0"/>
                    <a:pt x="3132" y="1"/>
                    <a:pt x="3113" y="4"/>
                  </a:cubicBezTo>
                  <a:lnTo>
                    <a:pt x="3125" y="4"/>
                  </a:lnTo>
                  <a:lnTo>
                    <a:pt x="529" y="480"/>
                  </a:lnTo>
                  <a:cubicBezTo>
                    <a:pt x="1" y="606"/>
                    <a:pt x="115" y="1364"/>
                    <a:pt x="626" y="1364"/>
                  </a:cubicBezTo>
                  <a:cubicBezTo>
                    <a:pt x="645" y="1364"/>
                    <a:pt x="664" y="1363"/>
                    <a:pt x="684" y="1361"/>
                  </a:cubicBezTo>
                  <a:lnTo>
                    <a:pt x="3279" y="885"/>
                  </a:lnTo>
                  <a:cubicBezTo>
                    <a:pt x="3796" y="758"/>
                    <a:pt x="3681" y="0"/>
                    <a:pt x="3170"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289" name="Google Shape;8289;p76"/>
            <p:cNvSpPr/>
            <p:nvPr/>
          </p:nvSpPr>
          <p:spPr>
            <a:xfrm>
              <a:off x="1924050" y="1393950"/>
              <a:ext cx="194375" cy="174175"/>
            </a:xfrm>
            <a:custGeom>
              <a:avLst/>
              <a:gdLst/>
              <a:ahLst/>
              <a:cxnLst/>
              <a:rect l="l" t="t" r="r" b="b"/>
              <a:pathLst>
                <a:path w="7775" h="6967" extrusionOk="0">
                  <a:moveTo>
                    <a:pt x="3934" y="1"/>
                  </a:moveTo>
                  <a:cubicBezTo>
                    <a:pt x="2904" y="1"/>
                    <a:pt x="1893" y="465"/>
                    <a:pt x="1226" y="1338"/>
                  </a:cubicBezTo>
                  <a:lnTo>
                    <a:pt x="6965" y="4969"/>
                  </a:lnTo>
                  <a:cubicBezTo>
                    <a:pt x="7775" y="3398"/>
                    <a:pt x="7251" y="1469"/>
                    <a:pt x="5763" y="528"/>
                  </a:cubicBezTo>
                  <a:cubicBezTo>
                    <a:pt x="5195" y="173"/>
                    <a:pt x="4561" y="1"/>
                    <a:pt x="3934" y="1"/>
                  </a:cubicBezTo>
                  <a:close/>
                  <a:moveTo>
                    <a:pt x="822" y="1993"/>
                  </a:moveTo>
                  <a:lnTo>
                    <a:pt x="822" y="1993"/>
                  </a:lnTo>
                  <a:cubicBezTo>
                    <a:pt x="0" y="3553"/>
                    <a:pt x="524" y="5493"/>
                    <a:pt x="2024" y="6434"/>
                  </a:cubicBezTo>
                  <a:cubicBezTo>
                    <a:pt x="2590" y="6793"/>
                    <a:pt x="3222" y="6966"/>
                    <a:pt x="3847" y="6966"/>
                  </a:cubicBezTo>
                  <a:cubicBezTo>
                    <a:pt x="4879" y="6966"/>
                    <a:pt x="5893" y="6495"/>
                    <a:pt x="6560" y="5612"/>
                  </a:cubicBezTo>
                  <a:lnTo>
                    <a:pt x="822" y="1993"/>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290" name="Google Shape;8290;p76"/>
            <p:cNvSpPr/>
            <p:nvPr/>
          </p:nvSpPr>
          <p:spPr>
            <a:xfrm>
              <a:off x="2287775" y="1020500"/>
              <a:ext cx="152125" cy="141000"/>
            </a:xfrm>
            <a:custGeom>
              <a:avLst/>
              <a:gdLst/>
              <a:ahLst/>
              <a:cxnLst/>
              <a:rect l="l" t="t" r="r" b="b"/>
              <a:pathLst>
                <a:path w="6085" h="5640" extrusionOk="0">
                  <a:moveTo>
                    <a:pt x="3608" y="0"/>
                  </a:moveTo>
                  <a:lnTo>
                    <a:pt x="1215" y="1631"/>
                  </a:lnTo>
                  <a:cubicBezTo>
                    <a:pt x="250" y="2286"/>
                    <a:pt x="0" y="3596"/>
                    <a:pt x="655" y="4560"/>
                  </a:cubicBezTo>
                  <a:lnTo>
                    <a:pt x="762" y="4715"/>
                  </a:lnTo>
                  <a:cubicBezTo>
                    <a:pt x="1171" y="5316"/>
                    <a:pt x="1833" y="5640"/>
                    <a:pt x="2508" y="5640"/>
                  </a:cubicBezTo>
                  <a:cubicBezTo>
                    <a:pt x="2916" y="5640"/>
                    <a:pt x="3328" y="5521"/>
                    <a:pt x="3691" y="5275"/>
                  </a:cubicBezTo>
                  <a:lnTo>
                    <a:pt x="6085" y="3644"/>
                  </a:lnTo>
                  <a:lnTo>
                    <a:pt x="3608" y="0"/>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291" name="Google Shape;8291;p76"/>
            <p:cNvSpPr/>
            <p:nvPr/>
          </p:nvSpPr>
          <p:spPr>
            <a:xfrm>
              <a:off x="2390775" y="962250"/>
              <a:ext cx="152125" cy="140725"/>
            </a:xfrm>
            <a:custGeom>
              <a:avLst/>
              <a:gdLst/>
              <a:ahLst/>
              <a:cxnLst/>
              <a:rect l="l" t="t" r="r" b="b"/>
              <a:pathLst>
                <a:path w="6085" h="5629" extrusionOk="0">
                  <a:moveTo>
                    <a:pt x="3571" y="1"/>
                  </a:moveTo>
                  <a:cubicBezTo>
                    <a:pt x="3163" y="1"/>
                    <a:pt x="2752" y="119"/>
                    <a:pt x="2393" y="366"/>
                  </a:cubicBezTo>
                  <a:lnTo>
                    <a:pt x="0" y="1985"/>
                  </a:lnTo>
                  <a:lnTo>
                    <a:pt x="2477" y="5628"/>
                  </a:lnTo>
                  <a:lnTo>
                    <a:pt x="4870" y="4009"/>
                  </a:lnTo>
                  <a:cubicBezTo>
                    <a:pt x="5834" y="3354"/>
                    <a:pt x="6084" y="2044"/>
                    <a:pt x="5429" y="1080"/>
                  </a:cubicBezTo>
                  <a:lnTo>
                    <a:pt x="5310" y="925"/>
                  </a:lnTo>
                  <a:cubicBezTo>
                    <a:pt x="4910" y="324"/>
                    <a:pt x="4245" y="1"/>
                    <a:pt x="3571"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292" name="Google Shape;8292;p76"/>
            <p:cNvSpPr/>
            <p:nvPr/>
          </p:nvSpPr>
          <p:spPr>
            <a:xfrm>
              <a:off x="2243425" y="1311750"/>
              <a:ext cx="268200" cy="266650"/>
            </a:xfrm>
            <a:custGeom>
              <a:avLst/>
              <a:gdLst/>
              <a:ahLst/>
              <a:cxnLst/>
              <a:rect l="l" t="t" r="r" b="b"/>
              <a:pathLst>
                <a:path w="10728" h="10666" extrusionOk="0">
                  <a:moveTo>
                    <a:pt x="5007" y="1"/>
                  </a:moveTo>
                  <a:cubicBezTo>
                    <a:pt x="4823" y="1"/>
                    <a:pt x="4676" y="136"/>
                    <a:pt x="4644" y="328"/>
                  </a:cubicBezTo>
                  <a:lnTo>
                    <a:pt x="4191" y="3805"/>
                  </a:lnTo>
                  <a:lnTo>
                    <a:pt x="715" y="3340"/>
                  </a:lnTo>
                  <a:cubicBezTo>
                    <a:pt x="699" y="3338"/>
                    <a:pt x="684" y="3338"/>
                    <a:pt x="668" y="3338"/>
                  </a:cubicBezTo>
                  <a:cubicBezTo>
                    <a:pt x="475" y="3338"/>
                    <a:pt x="319" y="3474"/>
                    <a:pt x="286" y="3662"/>
                  </a:cubicBezTo>
                  <a:lnTo>
                    <a:pt x="36" y="5638"/>
                  </a:lnTo>
                  <a:cubicBezTo>
                    <a:pt x="0" y="5840"/>
                    <a:pt x="143" y="6031"/>
                    <a:pt x="346" y="6055"/>
                  </a:cubicBezTo>
                  <a:lnTo>
                    <a:pt x="346" y="6043"/>
                  </a:lnTo>
                  <a:lnTo>
                    <a:pt x="3822" y="6507"/>
                  </a:lnTo>
                  <a:lnTo>
                    <a:pt x="3370" y="9984"/>
                  </a:lnTo>
                  <a:cubicBezTo>
                    <a:pt x="3334" y="10186"/>
                    <a:pt x="3489" y="10377"/>
                    <a:pt x="3691" y="10401"/>
                  </a:cubicBezTo>
                  <a:lnTo>
                    <a:pt x="5668" y="10663"/>
                  </a:lnTo>
                  <a:cubicBezTo>
                    <a:pt x="5683" y="10664"/>
                    <a:pt x="5697" y="10665"/>
                    <a:pt x="5712" y="10665"/>
                  </a:cubicBezTo>
                  <a:cubicBezTo>
                    <a:pt x="5896" y="10665"/>
                    <a:pt x="6051" y="10529"/>
                    <a:pt x="6085" y="10341"/>
                  </a:cubicBezTo>
                  <a:lnTo>
                    <a:pt x="6537" y="6864"/>
                  </a:lnTo>
                  <a:lnTo>
                    <a:pt x="10025" y="7329"/>
                  </a:lnTo>
                  <a:cubicBezTo>
                    <a:pt x="10040" y="7331"/>
                    <a:pt x="10055" y="7331"/>
                    <a:pt x="10069" y="7331"/>
                  </a:cubicBezTo>
                  <a:cubicBezTo>
                    <a:pt x="10253" y="7331"/>
                    <a:pt x="10409" y="7195"/>
                    <a:pt x="10442" y="7007"/>
                  </a:cubicBezTo>
                  <a:lnTo>
                    <a:pt x="10704" y="5031"/>
                  </a:lnTo>
                  <a:cubicBezTo>
                    <a:pt x="10728" y="4828"/>
                    <a:pt x="10585" y="4638"/>
                    <a:pt x="10383" y="4614"/>
                  </a:cubicBezTo>
                  <a:lnTo>
                    <a:pt x="6894" y="4150"/>
                  </a:lnTo>
                  <a:lnTo>
                    <a:pt x="7358" y="673"/>
                  </a:lnTo>
                  <a:cubicBezTo>
                    <a:pt x="7382" y="471"/>
                    <a:pt x="7239" y="280"/>
                    <a:pt x="7037" y="256"/>
                  </a:cubicBezTo>
                  <a:lnTo>
                    <a:pt x="5072" y="6"/>
                  </a:lnTo>
                  <a:cubicBezTo>
                    <a:pt x="5050" y="3"/>
                    <a:pt x="5029" y="1"/>
                    <a:pt x="5007"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293" name="Google Shape;8293;p76"/>
            <p:cNvSpPr/>
            <p:nvPr/>
          </p:nvSpPr>
          <p:spPr>
            <a:xfrm>
              <a:off x="1900225" y="1715975"/>
              <a:ext cx="271200" cy="337725"/>
            </a:xfrm>
            <a:custGeom>
              <a:avLst/>
              <a:gdLst/>
              <a:ahLst/>
              <a:cxnLst/>
              <a:rect l="l" t="t" r="r" b="b"/>
              <a:pathLst>
                <a:path w="10848" h="13509" extrusionOk="0">
                  <a:moveTo>
                    <a:pt x="4155" y="414"/>
                  </a:moveTo>
                  <a:cubicBezTo>
                    <a:pt x="4444" y="414"/>
                    <a:pt x="4730" y="589"/>
                    <a:pt x="4787" y="982"/>
                  </a:cubicBezTo>
                  <a:cubicBezTo>
                    <a:pt x="4811" y="1173"/>
                    <a:pt x="4763" y="1375"/>
                    <a:pt x="4632" y="1518"/>
                  </a:cubicBezTo>
                  <a:lnTo>
                    <a:pt x="3846" y="1673"/>
                  </a:lnTo>
                  <a:cubicBezTo>
                    <a:pt x="3668" y="1578"/>
                    <a:pt x="3549" y="1411"/>
                    <a:pt x="3513" y="1209"/>
                  </a:cubicBezTo>
                  <a:cubicBezTo>
                    <a:pt x="3398" y="710"/>
                    <a:pt x="3779" y="414"/>
                    <a:pt x="4155" y="414"/>
                  </a:cubicBezTo>
                  <a:close/>
                  <a:moveTo>
                    <a:pt x="7872" y="2734"/>
                  </a:moveTo>
                  <a:cubicBezTo>
                    <a:pt x="8128" y="2734"/>
                    <a:pt x="8354" y="2914"/>
                    <a:pt x="8406" y="3185"/>
                  </a:cubicBezTo>
                  <a:lnTo>
                    <a:pt x="9787" y="10746"/>
                  </a:lnTo>
                  <a:cubicBezTo>
                    <a:pt x="9835" y="11043"/>
                    <a:pt x="9645" y="11329"/>
                    <a:pt x="9335" y="11377"/>
                  </a:cubicBezTo>
                  <a:lnTo>
                    <a:pt x="3072" y="12520"/>
                  </a:lnTo>
                  <a:cubicBezTo>
                    <a:pt x="3037" y="12527"/>
                    <a:pt x="3002" y="12530"/>
                    <a:pt x="2968" y="12530"/>
                  </a:cubicBezTo>
                  <a:cubicBezTo>
                    <a:pt x="2711" y="12530"/>
                    <a:pt x="2483" y="12342"/>
                    <a:pt x="2441" y="12079"/>
                  </a:cubicBezTo>
                  <a:lnTo>
                    <a:pt x="1060" y="4519"/>
                  </a:lnTo>
                  <a:cubicBezTo>
                    <a:pt x="1013" y="4221"/>
                    <a:pt x="1215" y="3935"/>
                    <a:pt x="1513" y="3888"/>
                  </a:cubicBezTo>
                  <a:lnTo>
                    <a:pt x="2251" y="3745"/>
                  </a:lnTo>
                  <a:cubicBezTo>
                    <a:pt x="2294" y="3960"/>
                    <a:pt x="2483" y="4107"/>
                    <a:pt x="2694" y="4107"/>
                  </a:cubicBezTo>
                  <a:cubicBezTo>
                    <a:pt x="2717" y="4107"/>
                    <a:pt x="2740" y="4105"/>
                    <a:pt x="2763" y="4102"/>
                  </a:cubicBezTo>
                  <a:lnTo>
                    <a:pt x="6668" y="3387"/>
                  </a:lnTo>
                  <a:cubicBezTo>
                    <a:pt x="6906" y="3340"/>
                    <a:pt x="7061" y="3114"/>
                    <a:pt x="7025" y="2875"/>
                  </a:cubicBezTo>
                  <a:lnTo>
                    <a:pt x="7763" y="2745"/>
                  </a:lnTo>
                  <a:cubicBezTo>
                    <a:pt x="7800" y="2737"/>
                    <a:pt x="7836" y="2734"/>
                    <a:pt x="7872" y="2734"/>
                  </a:cubicBezTo>
                  <a:close/>
                  <a:moveTo>
                    <a:pt x="4146" y="0"/>
                  </a:moveTo>
                  <a:cubicBezTo>
                    <a:pt x="4083" y="0"/>
                    <a:pt x="4018" y="6"/>
                    <a:pt x="3953" y="18"/>
                  </a:cubicBezTo>
                  <a:cubicBezTo>
                    <a:pt x="3358" y="125"/>
                    <a:pt x="2965" y="697"/>
                    <a:pt x="3084" y="1292"/>
                  </a:cubicBezTo>
                  <a:cubicBezTo>
                    <a:pt x="3108" y="1459"/>
                    <a:pt x="3179" y="1625"/>
                    <a:pt x="3287" y="1768"/>
                  </a:cubicBezTo>
                  <a:lnTo>
                    <a:pt x="2513" y="1911"/>
                  </a:lnTo>
                  <a:cubicBezTo>
                    <a:pt x="2203" y="1971"/>
                    <a:pt x="1989" y="2280"/>
                    <a:pt x="2048" y="2602"/>
                  </a:cubicBezTo>
                  <a:lnTo>
                    <a:pt x="2096" y="2875"/>
                  </a:lnTo>
                  <a:lnTo>
                    <a:pt x="810" y="3114"/>
                  </a:lnTo>
                  <a:cubicBezTo>
                    <a:pt x="322" y="3197"/>
                    <a:pt x="1" y="3661"/>
                    <a:pt x="96" y="4149"/>
                  </a:cubicBezTo>
                  <a:lnTo>
                    <a:pt x="1667" y="12770"/>
                  </a:lnTo>
                  <a:cubicBezTo>
                    <a:pt x="1742" y="13206"/>
                    <a:pt x="2121" y="13509"/>
                    <a:pt x="2549" y="13509"/>
                  </a:cubicBezTo>
                  <a:cubicBezTo>
                    <a:pt x="2600" y="13509"/>
                    <a:pt x="2651" y="13505"/>
                    <a:pt x="2703" y="13496"/>
                  </a:cubicBezTo>
                  <a:lnTo>
                    <a:pt x="10037" y="12150"/>
                  </a:lnTo>
                  <a:cubicBezTo>
                    <a:pt x="10526" y="12067"/>
                    <a:pt x="10847" y="11603"/>
                    <a:pt x="10764" y="11115"/>
                  </a:cubicBezTo>
                  <a:lnTo>
                    <a:pt x="9180" y="2483"/>
                  </a:lnTo>
                  <a:cubicBezTo>
                    <a:pt x="9107" y="2052"/>
                    <a:pt x="8737" y="1751"/>
                    <a:pt x="8316" y="1751"/>
                  </a:cubicBezTo>
                  <a:cubicBezTo>
                    <a:pt x="8260" y="1751"/>
                    <a:pt x="8202" y="1757"/>
                    <a:pt x="8144" y="1768"/>
                  </a:cubicBezTo>
                  <a:lnTo>
                    <a:pt x="6859" y="1994"/>
                  </a:lnTo>
                  <a:lnTo>
                    <a:pt x="6811" y="1721"/>
                  </a:lnTo>
                  <a:cubicBezTo>
                    <a:pt x="6757" y="1431"/>
                    <a:pt x="6510" y="1237"/>
                    <a:pt x="6226" y="1237"/>
                  </a:cubicBezTo>
                  <a:cubicBezTo>
                    <a:pt x="6195" y="1237"/>
                    <a:pt x="6164" y="1240"/>
                    <a:pt x="6132" y="1244"/>
                  </a:cubicBezTo>
                  <a:lnTo>
                    <a:pt x="5180" y="1423"/>
                  </a:lnTo>
                  <a:cubicBezTo>
                    <a:pt x="5239" y="1244"/>
                    <a:pt x="5251" y="1066"/>
                    <a:pt x="5215" y="899"/>
                  </a:cubicBezTo>
                  <a:cubicBezTo>
                    <a:pt x="5120" y="370"/>
                    <a:pt x="4658" y="0"/>
                    <a:pt x="4146"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294" name="Google Shape;8294;p76"/>
            <p:cNvSpPr/>
            <p:nvPr/>
          </p:nvSpPr>
          <p:spPr>
            <a:xfrm>
              <a:off x="1948450" y="1837275"/>
              <a:ext cx="46550" cy="38650"/>
            </a:xfrm>
            <a:custGeom>
              <a:avLst/>
              <a:gdLst/>
              <a:ahLst/>
              <a:cxnLst/>
              <a:rect l="l" t="t" r="r" b="b"/>
              <a:pathLst>
                <a:path w="1862" h="1546" extrusionOk="0">
                  <a:moveTo>
                    <a:pt x="1002" y="1"/>
                  </a:moveTo>
                  <a:cubicBezTo>
                    <a:pt x="958" y="1"/>
                    <a:pt x="914" y="4"/>
                    <a:pt x="869" y="12"/>
                  </a:cubicBezTo>
                  <a:cubicBezTo>
                    <a:pt x="191" y="131"/>
                    <a:pt x="0" y="1012"/>
                    <a:pt x="572" y="1405"/>
                  </a:cubicBezTo>
                  <a:cubicBezTo>
                    <a:pt x="710" y="1502"/>
                    <a:pt x="860" y="1545"/>
                    <a:pt x="1007" y="1545"/>
                  </a:cubicBezTo>
                  <a:cubicBezTo>
                    <a:pt x="1453" y="1545"/>
                    <a:pt x="1861" y="1142"/>
                    <a:pt x="1762" y="631"/>
                  </a:cubicBezTo>
                  <a:cubicBezTo>
                    <a:pt x="1699" y="259"/>
                    <a:pt x="1369"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295" name="Google Shape;8295;p76"/>
            <p:cNvSpPr/>
            <p:nvPr/>
          </p:nvSpPr>
          <p:spPr>
            <a:xfrm>
              <a:off x="2001250" y="1825875"/>
              <a:ext cx="96150" cy="34050"/>
            </a:xfrm>
            <a:custGeom>
              <a:avLst/>
              <a:gdLst/>
              <a:ahLst/>
              <a:cxnLst/>
              <a:rect l="l" t="t" r="r" b="b"/>
              <a:pathLst>
                <a:path w="3846" h="1362" extrusionOk="0">
                  <a:moveTo>
                    <a:pt x="3262" y="0"/>
                  </a:moveTo>
                  <a:cubicBezTo>
                    <a:pt x="3223" y="0"/>
                    <a:pt x="3182" y="5"/>
                    <a:pt x="3139" y="15"/>
                  </a:cubicBezTo>
                  <a:lnTo>
                    <a:pt x="3151" y="15"/>
                  </a:lnTo>
                  <a:lnTo>
                    <a:pt x="555" y="492"/>
                  </a:lnTo>
                  <a:cubicBezTo>
                    <a:pt x="0" y="569"/>
                    <a:pt x="108" y="1362"/>
                    <a:pt x="598" y="1362"/>
                  </a:cubicBezTo>
                  <a:cubicBezTo>
                    <a:pt x="633" y="1362"/>
                    <a:pt x="671" y="1358"/>
                    <a:pt x="710" y="1349"/>
                  </a:cubicBezTo>
                  <a:lnTo>
                    <a:pt x="3294" y="873"/>
                  </a:lnTo>
                  <a:cubicBezTo>
                    <a:pt x="3846" y="784"/>
                    <a:pt x="3753" y="0"/>
                    <a:pt x="326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296" name="Google Shape;8296;p76"/>
            <p:cNvSpPr/>
            <p:nvPr/>
          </p:nvSpPr>
          <p:spPr>
            <a:xfrm>
              <a:off x="1958275" y="1891150"/>
              <a:ext cx="46600" cy="38650"/>
            </a:xfrm>
            <a:custGeom>
              <a:avLst/>
              <a:gdLst/>
              <a:ahLst/>
              <a:cxnLst/>
              <a:rect l="l" t="t" r="r" b="b"/>
              <a:pathLst>
                <a:path w="1864" h="1546" extrusionOk="0">
                  <a:moveTo>
                    <a:pt x="1013" y="1"/>
                  </a:moveTo>
                  <a:cubicBezTo>
                    <a:pt x="970" y="1"/>
                    <a:pt x="926" y="4"/>
                    <a:pt x="881" y="12"/>
                  </a:cubicBezTo>
                  <a:cubicBezTo>
                    <a:pt x="191" y="131"/>
                    <a:pt x="0" y="1012"/>
                    <a:pt x="572" y="1405"/>
                  </a:cubicBezTo>
                  <a:cubicBezTo>
                    <a:pt x="710" y="1502"/>
                    <a:pt x="861" y="1545"/>
                    <a:pt x="1008" y="1545"/>
                  </a:cubicBezTo>
                  <a:cubicBezTo>
                    <a:pt x="1454" y="1545"/>
                    <a:pt x="1864" y="1145"/>
                    <a:pt x="1774" y="643"/>
                  </a:cubicBezTo>
                  <a:cubicBezTo>
                    <a:pt x="1700" y="260"/>
                    <a:pt x="1378" y="1"/>
                    <a:pt x="101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297" name="Google Shape;8297;p76"/>
            <p:cNvSpPr/>
            <p:nvPr/>
          </p:nvSpPr>
          <p:spPr>
            <a:xfrm>
              <a:off x="2012225" y="1879800"/>
              <a:ext cx="94000" cy="33750"/>
            </a:xfrm>
            <a:custGeom>
              <a:avLst/>
              <a:gdLst/>
              <a:ahLst/>
              <a:cxnLst/>
              <a:rect l="l" t="t" r="r" b="b"/>
              <a:pathLst>
                <a:path w="3760" h="1350" extrusionOk="0">
                  <a:moveTo>
                    <a:pt x="3129" y="0"/>
                  </a:moveTo>
                  <a:cubicBezTo>
                    <a:pt x="3117" y="0"/>
                    <a:pt x="3105" y="1"/>
                    <a:pt x="3093" y="2"/>
                  </a:cubicBezTo>
                  <a:lnTo>
                    <a:pt x="497" y="478"/>
                  </a:lnTo>
                  <a:cubicBezTo>
                    <a:pt x="1" y="628"/>
                    <a:pt x="120" y="1349"/>
                    <a:pt x="617" y="1349"/>
                  </a:cubicBezTo>
                  <a:cubicBezTo>
                    <a:pt x="632" y="1349"/>
                    <a:pt x="648" y="1348"/>
                    <a:pt x="664" y="1347"/>
                  </a:cubicBezTo>
                  <a:lnTo>
                    <a:pt x="3260" y="883"/>
                  </a:lnTo>
                  <a:cubicBezTo>
                    <a:pt x="3760" y="731"/>
                    <a:pt x="3635" y="0"/>
                    <a:pt x="3129"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298" name="Google Shape;8298;p76"/>
            <p:cNvSpPr/>
            <p:nvPr/>
          </p:nvSpPr>
          <p:spPr>
            <a:xfrm>
              <a:off x="1968675" y="1948900"/>
              <a:ext cx="46625" cy="38625"/>
            </a:xfrm>
            <a:custGeom>
              <a:avLst/>
              <a:gdLst/>
              <a:ahLst/>
              <a:cxnLst/>
              <a:rect l="l" t="t" r="r" b="b"/>
              <a:pathLst>
                <a:path w="1865" h="1545" extrusionOk="0">
                  <a:moveTo>
                    <a:pt x="1014" y="0"/>
                  </a:moveTo>
                  <a:cubicBezTo>
                    <a:pt x="971" y="0"/>
                    <a:pt x="927" y="4"/>
                    <a:pt x="882" y="12"/>
                  </a:cubicBezTo>
                  <a:cubicBezTo>
                    <a:pt x="191" y="131"/>
                    <a:pt x="1" y="1012"/>
                    <a:pt x="572" y="1405"/>
                  </a:cubicBezTo>
                  <a:cubicBezTo>
                    <a:pt x="711" y="1502"/>
                    <a:pt x="861" y="1545"/>
                    <a:pt x="1008" y="1545"/>
                  </a:cubicBezTo>
                  <a:cubicBezTo>
                    <a:pt x="1455" y="1545"/>
                    <a:pt x="1865" y="1142"/>
                    <a:pt x="1775" y="631"/>
                  </a:cubicBezTo>
                  <a:cubicBezTo>
                    <a:pt x="1701" y="259"/>
                    <a:pt x="1379" y="0"/>
                    <a:pt x="1014"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299" name="Google Shape;8299;p76"/>
            <p:cNvSpPr/>
            <p:nvPr/>
          </p:nvSpPr>
          <p:spPr>
            <a:xfrm>
              <a:off x="2022350" y="1937225"/>
              <a:ext cx="94500" cy="34050"/>
            </a:xfrm>
            <a:custGeom>
              <a:avLst/>
              <a:gdLst/>
              <a:ahLst/>
              <a:cxnLst/>
              <a:rect l="l" t="t" r="r" b="b"/>
              <a:pathLst>
                <a:path w="3780" h="1362" extrusionOk="0">
                  <a:moveTo>
                    <a:pt x="3163" y="0"/>
                  </a:moveTo>
                  <a:cubicBezTo>
                    <a:pt x="3148" y="0"/>
                    <a:pt x="3132" y="1"/>
                    <a:pt x="3117" y="2"/>
                  </a:cubicBezTo>
                  <a:lnTo>
                    <a:pt x="3117" y="14"/>
                  </a:lnTo>
                  <a:lnTo>
                    <a:pt x="521" y="479"/>
                  </a:lnTo>
                  <a:cubicBezTo>
                    <a:pt x="1" y="617"/>
                    <a:pt x="120" y="1362"/>
                    <a:pt x="629" y="1362"/>
                  </a:cubicBezTo>
                  <a:cubicBezTo>
                    <a:pt x="644" y="1362"/>
                    <a:pt x="660" y="1361"/>
                    <a:pt x="676" y="1360"/>
                  </a:cubicBezTo>
                  <a:lnTo>
                    <a:pt x="3271" y="883"/>
                  </a:lnTo>
                  <a:cubicBezTo>
                    <a:pt x="3780" y="733"/>
                    <a:pt x="3660" y="0"/>
                    <a:pt x="3163"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300" name="Google Shape;8300;p76"/>
            <p:cNvSpPr/>
            <p:nvPr/>
          </p:nvSpPr>
          <p:spPr>
            <a:xfrm>
              <a:off x="1925225" y="2188200"/>
              <a:ext cx="193200" cy="173650"/>
            </a:xfrm>
            <a:custGeom>
              <a:avLst/>
              <a:gdLst/>
              <a:ahLst/>
              <a:cxnLst/>
              <a:rect l="l" t="t" r="r" b="b"/>
              <a:pathLst>
                <a:path w="7728" h="6946" extrusionOk="0">
                  <a:moveTo>
                    <a:pt x="3899" y="0"/>
                  </a:moveTo>
                  <a:cubicBezTo>
                    <a:pt x="2864" y="0"/>
                    <a:pt x="1848" y="469"/>
                    <a:pt x="1179" y="1346"/>
                  </a:cubicBezTo>
                  <a:lnTo>
                    <a:pt x="6918" y="4965"/>
                  </a:lnTo>
                  <a:cubicBezTo>
                    <a:pt x="7728" y="3394"/>
                    <a:pt x="7204" y="1465"/>
                    <a:pt x="5716" y="524"/>
                  </a:cubicBezTo>
                  <a:cubicBezTo>
                    <a:pt x="5152" y="171"/>
                    <a:pt x="4522" y="0"/>
                    <a:pt x="3899" y="0"/>
                  </a:cubicBezTo>
                  <a:close/>
                  <a:moveTo>
                    <a:pt x="775" y="1989"/>
                  </a:moveTo>
                  <a:lnTo>
                    <a:pt x="775" y="1989"/>
                  </a:lnTo>
                  <a:cubicBezTo>
                    <a:pt x="1" y="3548"/>
                    <a:pt x="489" y="5477"/>
                    <a:pt x="1953" y="6418"/>
                  </a:cubicBezTo>
                  <a:cubicBezTo>
                    <a:pt x="2521" y="6774"/>
                    <a:pt x="3157" y="6945"/>
                    <a:pt x="3786" y="6945"/>
                  </a:cubicBezTo>
                  <a:cubicBezTo>
                    <a:pt x="4821" y="6945"/>
                    <a:pt x="5840" y="6482"/>
                    <a:pt x="6513" y="5608"/>
                  </a:cubicBezTo>
                  <a:lnTo>
                    <a:pt x="775" y="1989"/>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301" name="Google Shape;8301;p76"/>
            <p:cNvSpPr/>
            <p:nvPr/>
          </p:nvSpPr>
          <p:spPr>
            <a:xfrm>
              <a:off x="2287775" y="1814925"/>
              <a:ext cx="152125" cy="140725"/>
            </a:xfrm>
            <a:custGeom>
              <a:avLst/>
              <a:gdLst/>
              <a:ahLst/>
              <a:cxnLst/>
              <a:rect l="l" t="t" r="r" b="b"/>
              <a:pathLst>
                <a:path w="6085" h="5629" extrusionOk="0">
                  <a:moveTo>
                    <a:pt x="3608" y="1"/>
                  </a:moveTo>
                  <a:lnTo>
                    <a:pt x="1215" y="1620"/>
                  </a:lnTo>
                  <a:cubicBezTo>
                    <a:pt x="250" y="2275"/>
                    <a:pt x="0" y="3585"/>
                    <a:pt x="655" y="4549"/>
                  </a:cubicBezTo>
                  <a:lnTo>
                    <a:pt x="762" y="4704"/>
                  </a:lnTo>
                  <a:cubicBezTo>
                    <a:pt x="1171" y="5305"/>
                    <a:pt x="1833" y="5629"/>
                    <a:pt x="2508" y="5629"/>
                  </a:cubicBezTo>
                  <a:cubicBezTo>
                    <a:pt x="2916" y="5629"/>
                    <a:pt x="3328" y="5510"/>
                    <a:pt x="3691" y="5264"/>
                  </a:cubicBezTo>
                  <a:lnTo>
                    <a:pt x="6085" y="3644"/>
                  </a:lnTo>
                  <a:lnTo>
                    <a:pt x="3608" y="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302" name="Google Shape;8302;p76"/>
            <p:cNvSpPr/>
            <p:nvPr/>
          </p:nvSpPr>
          <p:spPr>
            <a:xfrm>
              <a:off x="2390775" y="1756600"/>
              <a:ext cx="151825" cy="140800"/>
            </a:xfrm>
            <a:custGeom>
              <a:avLst/>
              <a:gdLst/>
              <a:ahLst/>
              <a:cxnLst/>
              <a:rect l="l" t="t" r="r" b="b"/>
              <a:pathLst>
                <a:path w="6073" h="5632" extrusionOk="0">
                  <a:moveTo>
                    <a:pt x="3579" y="1"/>
                  </a:moveTo>
                  <a:cubicBezTo>
                    <a:pt x="3169" y="1"/>
                    <a:pt x="2755" y="120"/>
                    <a:pt x="2393" y="369"/>
                  </a:cubicBezTo>
                  <a:lnTo>
                    <a:pt x="0" y="1989"/>
                  </a:lnTo>
                  <a:lnTo>
                    <a:pt x="2477" y="5632"/>
                  </a:lnTo>
                  <a:lnTo>
                    <a:pt x="4870" y="4001"/>
                  </a:lnTo>
                  <a:cubicBezTo>
                    <a:pt x="5822" y="3346"/>
                    <a:pt x="6072" y="2036"/>
                    <a:pt x="5429" y="1072"/>
                  </a:cubicBezTo>
                  <a:lnTo>
                    <a:pt x="5429" y="1072"/>
                  </a:lnTo>
                  <a:lnTo>
                    <a:pt x="5429" y="1084"/>
                  </a:lnTo>
                  <a:lnTo>
                    <a:pt x="5310" y="917"/>
                  </a:lnTo>
                  <a:cubicBezTo>
                    <a:pt x="4904" y="319"/>
                    <a:pt x="4247" y="1"/>
                    <a:pt x="3579"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303" name="Google Shape;8303;p76"/>
            <p:cNvSpPr/>
            <p:nvPr/>
          </p:nvSpPr>
          <p:spPr>
            <a:xfrm>
              <a:off x="2243425" y="2105675"/>
              <a:ext cx="268200" cy="266875"/>
            </a:xfrm>
            <a:custGeom>
              <a:avLst/>
              <a:gdLst/>
              <a:ahLst/>
              <a:cxnLst/>
              <a:rect l="l" t="t" r="r" b="b"/>
              <a:pathLst>
                <a:path w="10728" h="10675" extrusionOk="0">
                  <a:moveTo>
                    <a:pt x="5026" y="1"/>
                  </a:moveTo>
                  <a:cubicBezTo>
                    <a:pt x="4833" y="1"/>
                    <a:pt x="4677" y="137"/>
                    <a:pt x="4644" y="325"/>
                  </a:cubicBezTo>
                  <a:lnTo>
                    <a:pt x="4180" y="3813"/>
                  </a:lnTo>
                  <a:lnTo>
                    <a:pt x="703" y="3349"/>
                  </a:lnTo>
                  <a:cubicBezTo>
                    <a:pt x="688" y="3347"/>
                    <a:pt x="673" y="3346"/>
                    <a:pt x="659" y="3346"/>
                  </a:cubicBezTo>
                  <a:cubicBezTo>
                    <a:pt x="473" y="3346"/>
                    <a:pt x="308" y="3483"/>
                    <a:pt x="286" y="3670"/>
                  </a:cubicBezTo>
                  <a:lnTo>
                    <a:pt x="24" y="5647"/>
                  </a:lnTo>
                  <a:cubicBezTo>
                    <a:pt x="0" y="5849"/>
                    <a:pt x="143" y="6040"/>
                    <a:pt x="346" y="6064"/>
                  </a:cubicBezTo>
                  <a:lnTo>
                    <a:pt x="346" y="6052"/>
                  </a:lnTo>
                  <a:lnTo>
                    <a:pt x="3822" y="6516"/>
                  </a:lnTo>
                  <a:lnTo>
                    <a:pt x="3370" y="9993"/>
                  </a:lnTo>
                  <a:cubicBezTo>
                    <a:pt x="3334" y="10195"/>
                    <a:pt x="3489" y="10386"/>
                    <a:pt x="3691" y="10409"/>
                  </a:cubicBezTo>
                  <a:lnTo>
                    <a:pt x="5668" y="10671"/>
                  </a:lnTo>
                  <a:cubicBezTo>
                    <a:pt x="5683" y="10673"/>
                    <a:pt x="5698" y="10674"/>
                    <a:pt x="5713" y="10674"/>
                  </a:cubicBezTo>
                  <a:cubicBezTo>
                    <a:pt x="5887" y="10674"/>
                    <a:pt x="6051" y="10548"/>
                    <a:pt x="6073" y="10362"/>
                  </a:cubicBezTo>
                  <a:lnTo>
                    <a:pt x="6537" y="6885"/>
                  </a:lnTo>
                  <a:lnTo>
                    <a:pt x="10014" y="7338"/>
                  </a:lnTo>
                  <a:cubicBezTo>
                    <a:pt x="10034" y="7341"/>
                    <a:pt x="10055" y="7343"/>
                    <a:pt x="10076" y="7343"/>
                  </a:cubicBezTo>
                  <a:cubicBezTo>
                    <a:pt x="10254" y="7343"/>
                    <a:pt x="10410" y="7208"/>
                    <a:pt x="10442" y="7016"/>
                  </a:cubicBezTo>
                  <a:lnTo>
                    <a:pt x="10692" y="5052"/>
                  </a:lnTo>
                  <a:cubicBezTo>
                    <a:pt x="10728" y="4849"/>
                    <a:pt x="10585" y="4659"/>
                    <a:pt x="10371" y="4635"/>
                  </a:cubicBezTo>
                  <a:lnTo>
                    <a:pt x="6894" y="4171"/>
                  </a:lnTo>
                  <a:lnTo>
                    <a:pt x="7358" y="694"/>
                  </a:lnTo>
                  <a:cubicBezTo>
                    <a:pt x="7382" y="480"/>
                    <a:pt x="7239" y="301"/>
                    <a:pt x="7037" y="265"/>
                  </a:cubicBezTo>
                  <a:lnTo>
                    <a:pt x="5072" y="3"/>
                  </a:lnTo>
                  <a:cubicBezTo>
                    <a:pt x="5057" y="2"/>
                    <a:pt x="5041" y="1"/>
                    <a:pt x="5026"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304" name="Google Shape;8304;p76"/>
            <p:cNvSpPr/>
            <p:nvPr/>
          </p:nvSpPr>
          <p:spPr>
            <a:xfrm>
              <a:off x="1900525" y="2510400"/>
              <a:ext cx="270900" cy="337175"/>
            </a:xfrm>
            <a:custGeom>
              <a:avLst/>
              <a:gdLst/>
              <a:ahLst/>
              <a:cxnLst/>
              <a:rect l="l" t="t" r="r" b="b"/>
              <a:pathLst>
                <a:path w="10836" h="13487" extrusionOk="0">
                  <a:moveTo>
                    <a:pt x="4140" y="408"/>
                  </a:moveTo>
                  <a:cubicBezTo>
                    <a:pt x="4430" y="408"/>
                    <a:pt x="4718" y="582"/>
                    <a:pt x="4775" y="971"/>
                  </a:cubicBezTo>
                  <a:cubicBezTo>
                    <a:pt x="4799" y="1162"/>
                    <a:pt x="4751" y="1364"/>
                    <a:pt x="4620" y="1507"/>
                  </a:cubicBezTo>
                  <a:lnTo>
                    <a:pt x="3834" y="1662"/>
                  </a:lnTo>
                  <a:cubicBezTo>
                    <a:pt x="3656" y="1567"/>
                    <a:pt x="3537" y="1400"/>
                    <a:pt x="3501" y="1209"/>
                  </a:cubicBezTo>
                  <a:lnTo>
                    <a:pt x="3501" y="1197"/>
                  </a:lnTo>
                  <a:cubicBezTo>
                    <a:pt x="3387" y="700"/>
                    <a:pt x="3765" y="408"/>
                    <a:pt x="4140" y="408"/>
                  </a:cubicBezTo>
                  <a:close/>
                  <a:moveTo>
                    <a:pt x="7856" y="2711"/>
                  </a:moveTo>
                  <a:cubicBezTo>
                    <a:pt x="8113" y="2711"/>
                    <a:pt x="8340" y="2899"/>
                    <a:pt x="8382" y="3162"/>
                  </a:cubicBezTo>
                  <a:lnTo>
                    <a:pt x="9775" y="10734"/>
                  </a:lnTo>
                  <a:cubicBezTo>
                    <a:pt x="9823" y="11032"/>
                    <a:pt x="9633" y="11318"/>
                    <a:pt x="9323" y="11365"/>
                  </a:cubicBezTo>
                  <a:lnTo>
                    <a:pt x="3060" y="12508"/>
                  </a:lnTo>
                  <a:cubicBezTo>
                    <a:pt x="3025" y="12515"/>
                    <a:pt x="2990" y="12519"/>
                    <a:pt x="2956" y="12519"/>
                  </a:cubicBezTo>
                  <a:cubicBezTo>
                    <a:pt x="2699" y="12519"/>
                    <a:pt x="2471" y="12330"/>
                    <a:pt x="2429" y="12068"/>
                  </a:cubicBezTo>
                  <a:lnTo>
                    <a:pt x="1048" y="4495"/>
                  </a:lnTo>
                  <a:cubicBezTo>
                    <a:pt x="989" y="4198"/>
                    <a:pt x="1191" y="3912"/>
                    <a:pt x="1489" y="3864"/>
                  </a:cubicBezTo>
                  <a:lnTo>
                    <a:pt x="2239" y="3722"/>
                  </a:lnTo>
                  <a:cubicBezTo>
                    <a:pt x="2270" y="3932"/>
                    <a:pt x="2451" y="4087"/>
                    <a:pt x="2657" y="4087"/>
                  </a:cubicBezTo>
                  <a:cubicBezTo>
                    <a:pt x="2684" y="4087"/>
                    <a:pt x="2711" y="4084"/>
                    <a:pt x="2739" y="4079"/>
                  </a:cubicBezTo>
                  <a:lnTo>
                    <a:pt x="6656" y="3364"/>
                  </a:lnTo>
                  <a:cubicBezTo>
                    <a:pt x="6894" y="3317"/>
                    <a:pt x="7049" y="3091"/>
                    <a:pt x="7001" y="2852"/>
                  </a:cubicBezTo>
                  <a:lnTo>
                    <a:pt x="7751" y="2721"/>
                  </a:lnTo>
                  <a:cubicBezTo>
                    <a:pt x="7787" y="2714"/>
                    <a:pt x="7822" y="2711"/>
                    <a:pt x="7856" y="2711"/>
                  </a:cubicBezTo>
                  <a:close/>
                  <a:moveTo>
                    <a:pt x="4139" y="1"/>
                  </a:moveTo>
                  <a:cubicBezTo>
                    <a:pt x="4073" y="1"/>
                    <a:pt x="4008" y="7"/>
                    <a:pt x="3941" y="19"/>
                  </a:cubicBezTo>
                  <a:cubicBezTo>
                    <a:pt x="3346" y="126"/>
                    <a:pt x="2953" y="685"/>
                    <a:pt x="3072" y="1281"/>
                  </a:cubicBezTo>
                  <a:cubicBezTo>
                    <a:pt x="3096" y="1447"/>
                    <a:pt x="3167" y="1614"/>
                    <a:pt x="3275" y="1757"/>
                  </a:cubicBezTo>
                  <a:lnTo>
                    <a:pt x="2501" y="1900"/>
                  </a:lnTo>
                  <a:cubicBezTo>
                    <a:pt x="2191" y="1959"/>
                    <a:pt x="1977" y="2257"/>
                    <a:pt x="2036" y="2579"/>
                  </a:cubicBezTo>
                  <a:lnTo>
                    <a:pt x="2084" y="2864"/>
                  </a:lnTo>
                  <a:lnTo>
                    <a:pt x="798" y="3091"/>
                  </a:lnTo>
                  <a:cubicBezTo>
                    <a:pt x="310" y="3186"/>
                    <a:pt x="0" y="3650"/>
                    <a:pt x="84" y="4126"/>
                  </a:cubicBezTo>
                  <a:lnTo>
                    <a:pt x="1655" y="12758"/>
                  </a:lnTo>
                  <a:cubicBezTo>
                    <a:pt x="1740" y="13193"/>
                    <a:pt x="2108" y="13486"/>
                    <a:pt x="2533" y="13486"/>
                  </a:cubicBezTo>
                  <a:cubicBezTo>
                    <a:pt x="2585" y="13486"/>
                    <a:pt x="2638" y="13482"/>
                    <a:pt x="2691" y="13473"/>
                  </a:cubicBezTo>
                  <a:lnTo>
                    <a:pt x="10025" y="12139"/>
                  </a:lnTo>
                  <a:cubicBezTo>
                    <a:pt x="10514" y="12044"/>
                    <a:pt x="10835" y="11580"/>
                    <a:pt x="10752" y="11091"/>
                  </a:cubicBezTo>
                  <a:lnTo>
                    <a:pt x="9168" y="2459"/>
                  </a:lnTo>
                  <a:cubicBezTo>
                    <a:pt x="9094" y="2025"/>
                    <a:pt x="8718" y="1732"/>
                    <a:pt x="8291" y="1732"/>
                  </a:cubicBezTo>
                  <a:cubicBezTo>
                    <a:pt x="8239" y="1732"/>
                    <a:pt x="8186" y="1736"/>
                    <a:pt x="8132" y="1745"/>
                  </a:cubicBezTo>
                  <a:lnTo>
                    <a:pt x="6847" y="1983"/>
                  </a:lnTo>
                  <a:lnTo>
                    <a:pt x="6799" y="1709"/>
                  </a:lnTo>
                  <a:cubicBezTo>
                    <a:pt x="6745" y="1419"/>
                    <a:pt x="6498" y="1226"/>
                    <a:pt x="6214" y="1226"/>
                  </a:cubicBezTo>
                  <a:cubicBezTo>
                    <a:pt x="6183" y="1226"/>
                    <a:pt x="6152" y="1228"/>
                    <a:pt x="6120" y="1233"/>
                  </a:cubicBezTo>
                  <a:lnTo>
                    <a:pt x="5168" y="1412"/>
                  </a:lnTo>
                  <a:cubicBezTo>
                    <a:pt x="5227" y="1245"/>
                    <a:pt x="5239" y="1066"/>
                    <a:pt x="5203" y="888"/>
                  </a:cubicBezTo>
                  <a:cubicBezTo>
                    <a:pt x="5108" y="360"/>
                    <a:pt x="4648" y="1"/>
                    <a:pt x="4139"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305" name="Google Shape;8305;p76"/>
            <p:cNvSpPr/>
            <p:nvPr/>
          </p:nvSpPr>
          <p:spPr>
            <a:xfrm>
              <a:off x="1948450" y="2631725"/>
              <a:ext cx="46550" cy="38625"/>
            </a:xfrm>
            <a:custGeom>
              <a:avLst/>
              <a:gdLst/>
              <a:ahLst/>
              <a:cxnLst/>
              <a:rect l="l" t="t" r="r" b="b"/>
              <a:pathLst>
                <a:path w="1862" h="1545" extrusionOk="0">
                  <a:moveTo>
                    <a:pt x="1002" y="0"/>
                  </a:moveTo>
                  <a:cubicBezTo>
                    <a:pt x="958" y="0"/>
                    <a:pt x="914" y="4"/>
                    <a:pt x="869" y="12"/>
                  </a:cubicBezTo>
                  <a:cubicBezTo>
                    <a:pt x="191" y="131"/>
                    <a:pt x="0" y="1012"/>
                    <a:pt x="572" y="1405"/>
                  </a:cubicBezTo>
                  <a:cubicBezTo>
                    <a:pt x="710" y="1502"/>
                    <a:pt x="860" y="1545"/>
                    <a:pt x="1007" y="1545"/>
                  </a:cubicBezTo>
                  <a:cubicBezTo>
                    <a:pt x="1453" y="1545"/>
                    <a:pt x="1861" y="1142"/>
                    <a:pt x="1762" y="631"/>
                  </a:cubicBezTo>
                  <a:cubicBezTo>
                    <a:pt x="1699" y="258"/>
                    <a:pt x="1369" y="0"/>
                    <a:pt x="100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306" name="Google Shape;8306;p76"/>
            <p:cNvSpPr/>
            <p:nvPr/>
          </p:nvSpPr>
          <p:spPr>
            <a:xfrm>
              <a:off x="2001675" y="2620175"/>
              <a:ext cx="95400" cy="33800"/>
            </a:xfrm>
            <a:custGeom>
              <a:avLst/>
              <a:gdLst/>
              <a:ahLst/>
              <a:cxnLst/>
              <a:rect l="l" t="t" r="r" b="b"/>
              <a:pathLst>
                <a:path w="3816" h="1352" extrusionOk="0">
                  <a:moveTo>
                    <a:pt x="3217" y="0"/>
                  </a:moveTo>
                  <a:cubicBezTo>
                    <a:pt x="3187" y="0"/>
                    <a:pt x="3155" y="3"/>
                    <a:pt x="3122" y="9"/>
                  </a:cubicBezTo>
                  <a:lnTo>
                    <a:pt x="3134" y="9"/>
                  </a:lnTo>
                  <a:lnTo>
                    <a:pt x="538" y="485"/>
                  </a:lnTo>
                  <a:cubicBezTo>
                    <a:pt x="0" y="586"/>
                    <a:pt x="106" y="1352"/>
                    <a:pt x="597" y="1352"/>
                  </a:cubicBezTo>
                  <a:cubicBezTo>
                    <a:pt x="628" y="1352"/>
                    <a:pt x="660" y="1349"/>
                    <a:pt x="693" y="1343"/>
                  </a:cubicBezTo>
                  <a:lnTo>
                    <a:pt x="3277" y="866"/>
                  </a:lnTo>
                  <a:cubicBezTo>
                    <a:pt x="3815" y="777"/>
                    <a:pt x="3709" y="0"/>
                    <a:pt x="3217"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307" name="Google Shape;8307;p76"/>
            <p:cNvSpPr/>
            <p:nvPr/>
          </p:nvSpPr>
          <p:spPr>
            <a:xfrm>
              <a:off x="1958275" y="2685525"/>
              <a:ext cx="46600" cy="38700"/>
            </a:xfrm>
            <a:custGeom>
              <a:avLst/>
              <a:gdLst/>
              <a:ahLst/>
              <a:cxnLst/>
              <a:rect l="l" t="t" r="r" b="b"/>
              <a:pathLst>
                <a:path w="1864" h="1548" extrusionOk="0">
                  <a:moveTo>
                    <a:pt x="1027" y="0"/>
                  </a:moveTo>
                  <a:cubicBezTo>
                    <a:pt x="979" y="0"/>
                    <a:pt x="930" y="5"/>
                    <a:pt x="881" y="15"/>
                  </a:cubicBezTo>
                  <a:cubicBezTo>
                    <a:pt x="191" y="122"/>
                    <a:pt x="0" y="1015"/>
                    <a:pt x="572" y="1408"/>
                  </a:cubicBezTo>
                  <a:cubicBezTo>
                    <a:pt x="710" y="1505"/>
                    <a:pt x="860" y="1548"/>
                    <a:pt x="1007" y="1548"/>
                  </a:cubicBezTo>
                  <a:cubicBezTo>
                    <a:pt x="1454" y="1548"/>
                    <a:pt x="1864" y="1145"/>
                    <a:pt x="1774" y="634"/>
                  </a:cubicBezTo>
                  <a:cubicBezTo>
                    <a:pt x="1701" y="266"/>
                    <a:pt x="1386" y="0"/>
                    <a:pt x="1027"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308" name="Google Shape;8308;p76"/>
            <p:cNvSpPr/>
            <p:nvPr/>
          </p:nvSpPr>
          <p:spPr>
            <a:xfrm>
              <a:off x="2012225" y="2673950"/>
              <a:ext cx="94000" cy="33725"/>
            </a:xfrm>
            <a:custGeom>
              <a:avLst/>
              <a:gdLst/>
              <a:ahLst/>
              <a:cxnLst/>
              <a:rect l="l" t="t" r="r" b="b"/>
              <a:pathLst>
                <a:path w="3760" h="1349" extrusionOk="0">
                  <a:moveTo>
                    <a:pt x="3129" y="0"/>
                  </a:moveTo>
                  <a:cubicBezTo>
                    <a:pt x="3117" y="0"/>
                    <a:pt x="3105" y="1"/>
                    <a:pt x="3093" y="1"/>
                  </a:cubicBezTo>
                  <a:lnTo>
                    <a:pt x="497" y="478"/>
                  </a:lnTo>
                  <a:cubicBezTo>
                    <a:pt x="1" y="628"/>
                    <a:pt x="120" y="1349"/>
                    <a:pt x="617" y="1349"/>
                  </a:cubicBezTo>
                  <a:cubicBezTo>
                    <a:pt x="632" y="1349"/>
                    <a:pt x="648" y="1348"/>
                    <a:pt x="664" y="1347"/>
                  </a:cubicBezTo>
                  <a:lnTo>
                    <a:pt x="3260" y="882"/>
                  </a:lnTo>
                  <a:cubicBezTo>
                    <a:pt x="3760" y="731"/>
                    <a:pt x="3635" y="0"/>
                    <a:pt x="3129"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309" name="Google Shape;8309;p76"/>
            <p:cNvSpPr/>
            <p:nvPr/>
          </p:nvSpPr>
          <p:spPr>
            <a:xfrm>
              <a:off x="1968675" y="2743050"/>
              <a:ext cx="46625" cy="38625"/>
            </a:xfrm>
            <a:custGeom>
              <a:avLst/>
              <a:gdLst/>
              <a:ahLst/>
              <a:cxnLst/>
              <a:rect l="l" t="t" r="r" b="b"/>
              <a:pathLst>
                <a:path w="1865" h="1545" extrusionOk="0">
                  <a:moveTo>
                    <a:pt x="1014" y="0"/>
                  </a:moveTo>
                  <a:cubicBezTo>
                    <a:pt x="971" y="0"/>
                    <a:pt x="927" y="4"/>
                    <a:pt x="882" y="11"/>
                  </a:cubicBezTo>
                  <a:cubicBezTo>
                    <a:pt x="191" y="131"/>
                    <a:pt x="1" y="1012"/>
                    <a:pt x="572" y="1404"/>
                  </a:cubicBezTo>
                  <a:cubicBezTo>
                    <a:pt x="711" y="1501"/>
                    <a:pt x="861" y="1545"/>
                    <a:pt x="1008" y="1545"/>
                  </a:cubicBezTo>
                  <a:cubicBezTo>
                    <a:pt x="1455" y="1545"/>
                    <a:pt x="1865" y="1142"/>
                    <a:pt x="1775" y="631"/>
                  </a:cubicBezTo>
                  <a:cubicBezTo>
                    <a:pt x="1701" y="258"/>
                    <a:pt x="1379" y="0"/>
                    <a:pt x="1014"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310" name="Google Shape;8310;p76"/>
            <p:cNvSpPr/>
            <p:nvPr/>
          </p:nvSpPr>
          <p:spPr>
            <a:xfrm>
              <a:off x="2022150" y="2731600"/>
              <a:ext cx="94825" cy="33850"/>
            </a:xfrm>
            <a:custGeom>
              <a:avLst/>
              <a:gdLst/>
              <a:ahLst/>
              <a:cxnLst/>
              <a:rect l="l" t="t" r="r" b="b"/>
              <a:pathLst>
                <a:path w="3793" h="1354" extrusionOk="0">
                  <a:moveTo>
                    <a:pt x="3181" y="1"/>
                  </a:moveTo>
                  <a:cubicBezTo>
                    <a:pt x="3159" y="1"/>
                    <a:pt x="3136" y="2"/>
                    <a:pt x="3113" y="5"/>
                  </a:cubicBezTo>
                  <a:lnTo>
                    <a:pt x="3125" y="5"/>
                  </a:lnTo>
                  <a:lnTo>
                    <a:pt x="529" y="469"/>
                  </a:lnTo>
                  <a:cubicBezTo>
                    <a:pt x="1" y="607"/>
                    <a:pt x="115" y="1354"/>
                    <a:pt x="625" y="1354"/>
                  </a:cubicBezTo>
                  <a:cubicBezTo>
                    <a:pt x="644" y="1354"/>
                    <a:pt x="664" y="1353"/>
                    <a:pt x="684" y="1351"/>
                  </a:cubicBezTo>
                  <a:lnTo>
                    <a:pt x="3279" y="874"/>
                  </a:lnTo>
                  <a:cubicBezTo>
                    <a:pt x="3793" y="749"/>
                    <a:pt x="3683" y="1"/>
                    <a:pt x="3181"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311" name="Google Shape;8311;p76"/>
            <p:cNvSpPr/>
            <p:nvPr/>
          </p:nvSpPr>
          <p:spPr>
            <a:xfrm>
              <a:off x="1924050" y="2982275"/>
              <a:ext cx="194375" cy="174225"/>
            </a:xfrm>
            <a:custGeom>
              <a:avLst/>
              <a:gdLst/>
              <a:ahLst/>
              <a:cxnLst/>
              <a:rect l="l" t="t" r="r" b="b"/>
              <a:pathLst>
                <a:path w="7775" h="6969" extrusionOk="0">
                  <a:moveTo>
                    <a:pt x="3938" y="0"/>
                  </a:moveTo>
                  <a:cubicBezTo>
                    <a:pt x="2906" y="0"/>
                    <a:pt x="1893" y="467"/>
                    <a:pt x="1226" y="1349"/>
                  </a:cubicBezTo>
                  <a:lnTo>
                    <a:pt x="6965" y="4968"/>
                  </a:lnTo>
                  <a:cubicBezTo>
                    <a:pt x="7775" y="3396"/>
                    <a:pt x="7251" y="1468"/>
                    <a:pt x="5763" y="527"/>
                  </a:cubicBezTo>
                  <a:cubicBezTo>
                    <a:pt x="5196" y="172"/>
                    <a:pt x="4563" y="0"/>
                    <a:pt x="3938" y="0"/>
                  </a:cubicBezTo>
                  <a:close/>
                  <a:moveTo>
                    <a:pt x="822" y="1992"/>
                  </a:moveTo>
                  <a:lnTo>
                    <a:pt x="822" y="1992"/>
                  </a:lnTo>
                  <a:cubicBezTo>
                    <a:pt x="0" y="3563"/>
                    <a:pt x="524" y="5492"/>
                    <a:pt x="2024" y="6444"/>
                  </a:cubicBezTo>
                  <a:cubicBezTo>
                    <a:pt x="2588" y="6798"/>
                    <a:pt x="3218" y="6968"/>
                    <a:pt x="3841" y="6968"/>
                  </a:cubicBezTo>
                  <a:cubicBezTo>
                    <a:pt x="4875" y="6968"/>
                    <a:pt x="5892" y="6500"/>
                    <a:pt x="6560" y="5623"/>
                  </a:cubicBezTo>
                  <a:lnTo>
                    <a:pt x="822" y="1992"/>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312" name="Google Shape;8312;p76"/>
            <p:cNvSpPr/>
            <p:nvPr/>
          </p:nvSpPr>
          <p:spPr>
            <a:xfrm>
              <a:off x="2287775" y="2609075"/>
              <a:ext cx="152125" cy="140950"/>
            </a:xfrm>
            <a:custGeom>
              <a:avLst/>
              <a:gdLst/>
              <a:ahLst/>
              <a:cxnLst/>
              <a:rect l="l" t="t" r="r" b="b"/>
              <a:pathLst>
                <a:path w="6085" h="5638" extrusionOk="0">
                  <a:moveTo>
                    <a:pt x="3608" y="1"/>
                  </a:moveTo>
                  <a:lnTo>
                    <a:pt x="1215" y="1620"/>
                  </a:lnTo>
                  <a:cubicBezTo>
                    <a:pt x="250" y="2275"/>
                    <a:pt x="0" y="3585"/>
                    <a:pt x="655" y="4549"/>
                  </a:cubicBezTo>
                  <a:lnTo>
                    <a:pt x="762" y="4716"/>
                  </a:lnTo>
                  <a:cubicBezTo>
                    <a:pt x="1169" y="5314"/>
                    <a:pt x="1827" y="5637"/>
                    <a:pt x="2499" y="5637"/>
                  </a:cubicBezTo>
                  <a:cubicBezTo>
                    <a:pt x="2910" y="5637"/>
                    <a:pt x="3325" y="5516"/>
                    <a:pt x="3691" y="5263"/>
                  </a:cubicBezTo>
                  <a:lnTo>
                    <a:pt x="6085" y="3644"/>
                  </a:lnTo>
                  <a:lnTo>
                    <a:pt x="3608" y="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313" name="Google Shape;8313;p76"/>
            <p:cNvSpPr/>
            <p:nvPr/>
          </p:nvSpPr>
          <p:spPr>
            <a:xfrm>
              <a:off x="2390775" y="2550550"/>
              <a:ext cx="151825" cy="141000"/>
            </a:xfrm>
            <a:custGeom>
              <a:avLst/>
              <a:gdLst/>
              <a:ahLst/>
              <a:cxnLst/>
              <a:rect l="l" t="t" r="r" b="b"/>
              <a:pathLst>
                <a:path w="6073" h="5640" extrusionOk="0">
                  <a:moveTo>
                    <a:pt x="3568" y="0"/>
                  </a:moveTo>
                  <a:cubicBezTo>
                    <a:pt x="3162" y="0"/>
                    <a:pt x="2752" y="119"/>
                    <a:pt x="2393" y="365"/>
                  </a:cubicBezTo>
                  <a:lnTo>
                    <a:pt x="0" y="1996"/>
                  </a:lnTo>
                  <a:lnTo>
                    <a:pt x="2477" y="5640"/>
                  </a:lnTo>
                  <a:lnTo>
                    <a:pt x="4870" y="4009"/>
                  </a:lnTo>
                  <a:cubicBezTo>
                    <a:pt x="5822" y="3354"/>
                    <a:pt x="6072" y="2044"/>
                    <a:pt x="5429" y="1080"/>
                  </a:cubicBezTo>
                  <a:lnTo>
                    <a:pt x="5310" y="925"/>
                  </a:lnTo>
                  <a:cubicBezTo>
                    <a:pt x="4902" y="324"/>
                    <a:pt x="4240" y="0"/>
                    <a:pt x="3568"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314" name="Google Shape;8314;p76"/>
            <p:cNvSpPr/>
            <p:nvPr/>
          </p:nvSpPr>
          <p:spPr>
            <a:xfrm>
              <a:off x="2243425" y="2899825"/>
              <a:ext cx="268200" cy="266925"/>
            </a:xfrm>
            <a:custGeom>
              <a:avLst/>
              <a:gdLst/>
              <a:ahLst/>
              <a:cxnLst/>
              <a:rect l="l" t="t" r="r" b="b"/>
              <a:pathLst>
                <a:path w="10728" h="10677" extrusionOk="0">
                  <a:moveTo>
                    <a:pt x="5026" y="1"/>
                  </a:moveTo>
                  <a:cubicBezTo>
                    <a:pt x="4833" y="1"/>
                    <a:pt x="4677" y="137"/>
                    <a:pt x="4644" y="325"/>
                  </a:cubicBezTo>
                  <a:lnTo>
                    <a:pt x="4191" y="3813"/>
                  </a:lnTo>
                  <a:lnTo>
                    <a:pt x="715" y="3349"/>
                  </a:lnTo>
                  <a:cubicBezTo>
                    <a:pt x="699" y="3347"/>
                    <a:pt x="684" y="3346"/>
                    <a:pt x="668" y="3346"/>
                  </a:cubicBezTo>
                  <a:cubicBezTo>
                    <a:pt x="475" y="3346"/>
                    <a:pt x="319" y="3483"/>
                    <a:pt x="286" y="3670"/>
                  </a:cubicBezTo>
                  <a:lnTo>
                    <a:pt x="36" y="5635"/>
                  </a:lnTo>
                  <a:cubicBezTo>
                    <a:pt x="0" y="5849"/>
                    <a:pt x="143" y="6028"/>
                    <a:pt x="346" y="6063"/>
                  </a:cubicBezTo>
                  <a:lnTo>
                    <a:pt x="3822" y="6516"/>
                  </a:lnTo>
                  <a:lnTo>
                    <a:pt x="3370" y="10004"/>
                  </a:lnTo>
                  <a:cubicBezTo>
                    <a:pt x="3334" y="10207"/>
                    <a:pt x="3489" y="10385"/>
                    <a:pt x="3691" y="10421"/>
                  </a:cubicBezTo>
                  <a:lnTo>
                    <a:pt x="5668" y="10671"/>
                  </a:lnTo>
                  <a:cubicBezTo>
                    <a:pt x="5689" y="10675"/>
                    <a:pt x="5709" y="10677"/>
                    <a:pt x="5730" y="10677"/>
                  </a:cubicBezTo>
                  <a:cubicBezTo>
                    <a:pt x="5906" y="10677"/>
                    <a:pt x="6052" y="10543"/>
                    <a:pt x="6085" y="10362"/>
                  </a:cubicBezTo>
                  <a:lnTo>
                    <a:pt x="6537" y="6873"/>
                  </a:lnTo>
                  <a:lnTo>
                    <a:pt x="10014" y="7337"/>
                  </a:lnTo>
                  <a:cubicBezTo>
                    <a:pt x="10028" y="7339"/>
                    <a:pt x="10043" y="7340"/>
                    <a:pt x="10058" y="7340"/>
                  </a:cubicBezTo>
                  <a:cubicBezTo>
                    <a:pt x="10243" y="7340"/>
                    <a:pt x="10409" y="7204"/>
                    <a:pt x="10442" y="7016"/>
                  </a:cubicBezTo>
                  <a:lnTo>
                    <a:pt x="10692" y="5039"/>
                  </a:lnTo>
                  <a:cubicBezTo>
                    <a:pt x="10728" y="4837"/>
                    <a:pt x="10585" y="4647"/>
                    <a:pt x="10371" y="4623"/>
                  </a:cubicBezTo>
                  <a:lnTo>
                    <a:pt x="6894" y="4158"/>
                  </a:lnTo>
                  <a:lnTo>
                    <a:pt x="7358" y="682"/>
                  </a:lnTo>
                  <a:cubicBezTo>
                    <a:pt x="7382" y="479"/>
                    <a:pt x="7239" y="289"/>
                    <a:pt x="7037" y="265"/>
                  </a:cubicBezTo>
                  <a:lnTo>
                    <a:pt x="5072" y="3"/>
                  </a:lnTo>
                  <a:cubicBezTo>
                    <a:pt x="5057" y="1"/>
                    <a:pt x="5041" y="1"/>
                    <a:pt x="5026"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315" name="Google Shape;8315;p76"/>
            <p:cNvSpPr/>
            <p:nvPr/>
          </p:nvSpPr>
          <p:spPr>
            <a:xfrm>
              <a:off x="1900225" y="3304550"/>
              <a:ext cx="271200" cy="337750"/>
            </a:xfrm>
            <a:custGeom>
              <a:avLst/>
              <a:gdLst/>
              <a:ahLst/>
              <a:cxnLst/>
              <a:rect l="l" t="t" r="r" b="b"/>
              <a:pathLst>
                <a:path w="10848" h="13510" extrusionOk="0">
                  <a:moveTo>
                    <a:pt x="4159" y="412"/>
                  </a:moveTo>
                  <a:cubicBezTo>
                    <a:pt x="4446" y="412"/>
                    <a:pt x="4730" y="585"/>
                    <a:pt x="4787" y="971"/>
                  </a:cubicBezTo>
                  <a:cubicBezTo>
                    <a:pt x="4811" y="1173"/>
                    <a:pt x="4763" y="1364"/>
                    <a:pt x="4632" y="1519"/>
                  </a:cubicBezTo>
                  <a:lnTo>
                    <a:pt x="3846" y="1662"/>
                  </a:lnTo>
                  <a:cubicBezTo>
                    <a:pt x="3668" y="1566"/>
                    <a:pt x="3549" y="1400"/>
                    <a:pt x="3513" y="1209"/>
                  </a:cubicBezTo>
                  <a:cubicBezTo>
                    <a:pt x="3398" y="709"/>
                    <a:pt x="3782" y="412"/>
                    <a:pt x="4159" y="412"/>
                  </a:cubicBezTo>
                  <a:close/>
                  <a:moveTo>
                    <a:pt x="7873" y="2722"/>
                  </a:moveTo>
                  <a:cubicBezTo>
                    <a:pt x="8128" y="2722"/>
                    <a:pt x="8353" y="2901"/>
                    <a:pt x="8394" y="3162"/>
                  </a:cubicBezTo>
                  <a:lnTo>
                    <a:pt x="9787" y="10746"/>
                  </a:lnTo>
                  <a:cubicBezTo>
                    <a:pt x="9835" y="11044"/>
                    <a:pt x="9645" y="11329"/>
                    <a:pt x="9335" y="11377"/>
                  </a:cubicBezTo>
                  <a:lnTo>
                    <a:pt x="3072" y="12520"/>
                  </a:lnTo>
                  <a:cubicBezTo>
                    <a:pt x="3042" y="12525"/>
                    <a:pt x="3011" y="12527"/>
                    <a:pt x="2981" y="12527"/>
                  </a:cubicBezTo>
                  <a:cubicBezTo>
                    <a:pt x="2719" y="12527"/>
                    <a:pt x="2484" y="12345"/>
                    <a:pt x="2441" y="12068"/>
                  </a:cubicBezTo>
                  <a:lnTo>
                    <a:pt x="1060" y="4507"/>
                  </a:lnTo>
                  <a:cubicBezTo>
                    <a:pt x="1001" y="4210"/>
                    <a:pt x="1203" y="3924"/>
                    <a:pt x="1501" y="3864"/>
                  </a:cubicBezTo>
                  <a:lnTo>
                    <a:pt x="2251" y="3733"/>
                  </a:lnTo>
                  <a:cubicBezTo>
                    <a:pt x="2282" y="3942"/>
                    <a:pt x="2460" y="4087"/>
                    <a:pt x="2665" y="4087"/>
                  </a:cubicBezTo>
                  <a:cubicBezTo>
                    <a:pt x="2693" y="4087"/>
                    <a:pt x="2722" y="4084"/>
                    <a:pt x="2751" y="4079"/>
                  </a:cubicBezTo>
                  <a:lnTo>
                    <a:pt x="6668" y="3376"/>
                  </a:lnTo>
                  <a:cubicBezTo>
                    <a:pt x="6906" y="3328"/>
                    <a:pt x="7061" y="3102"/>
                    <a:pt x="7013" y="2864"/>
                  </a:cubicBezTo>
                  <a:lnTo>
                    <a:pt x="7763" y="2733"/>
                  </a:lnTo>
                  <a:cubicBezTo>
                    <a:pt x="7800" y="2726"/>
                    <a:pt x="7837" y="2722"/>
                    <a:pt x="7873" y="2722"/>
                  </a:cubicBezTo>
                  <a:close/>
                  <a:moveTo>
                    <a:pt x="4146" y="1"/>
                  </a:moveTo>
                  <a:cubicBezTo>
                    <a:pt x="4083" y="1"/>
                    <a:pt x="4018" y="7"/>
                    <a:pt x="3953" y="19"/>
                  </a:cubicBezTo>
                  <a:cubicBezTo>
                    <a:pt x="3358" y="126"/>
                    <a:pt x="2965" y="697"/>
                    <a:pt x="3084" y="1281"/>
                  </a:cubicBezTo>
                  <a:cubicBezTo>
                    <a:pt x="3108" y="1459"/>
                    <a:pt x="3179" y="1626"/>
                    <a:pt x="3287" y="1757"/>
                  </a:cubicBezTo>
                  <a:lnTo>
                    <a:pt x="2513" y="1912"/>
                  </a:lnTo>
                  <a:cubicBezTo>
                    <a:pt x="2203" y="1971"/>
                    <a:pt x="1989" y="2281"/>
                    <a:pt x="2048" y="2590"/>
                  </a:cubicBezTo>
                  <a:lnTo>
                    <a:pt x="2096" y="2876"/>
                  </a:lnTo>
                  <a:lnTo>
                    <a:pt x="810" y="3102"/>
                  </a:lnTo>
                  <a:cubicBezTo>
                    <a:pt x="322" y="3197"/>
                    <a:pt x="1" y="3662"/>
                    <a:pt x="96" y="4150"/>
                  </a:cubicBezTo>
                  <a:lnTo>
                    <a:pt x="1667" y="12770"/>
                  </a:lnTo>
                  <a:cubicBezTo>
                    <a:pt x="1742" y="13206"/>
                    <a:pt x="2121" y="13510"/>
                    <a:pt x="2549" y="13510"/>
                  </a:cubicBezTo>
                  <a:cubicBezTo>
                    <a:pt x="2600" y="13510"/>
                    <a:pt x="2651" y="13505"/>
                    <a:pt x="2703" y="13496"/>
                  </a:cubicBezTo>
                  <a:lnTo>
                    <a:pt x="10037" y="12151"/>
                  </a:lnTo>
                  <a:cubicBezTo>
                    <a:pt x="10526" y="12068"/>
                    <a:pt x="10847" y="11591"/>
                    <a:pt x="10764" y="11115"/>
                  </a:cubicBezTo>
                  <a:lnTo>
                    <a:pt x="9180" y="2483"/>
                  </a:lnTo>
                  <a:cubicBezTo>
                    <a:pt x="9106" y="2047"/>
                    <a:pt x="8727" y="1744"/>
                    <a:pt x="8299" y="1744"/>
                  </a:cubicBezTo>
                  <a:cubicBezTo>
                    <a:pt x="8248" y="1744"/>
                    <a:pt x="8196" y="1748"/>
                    <a:pt x="8144" y="1757"/>
                  </a:cubicBezTo>
                  <a:lnTo>
                    <a:pt x="6859" y="1995"/>
                  </a:lnTo>
                  <a:lnTo>
                    <a:pt x="6811" y="1721"/>
                  </a:lnTo>
                  <a:cubicBezTo>
                    <a:pt x="6758" y="1436"/>
                    <a:pt x="6518" y="1235"/>
                    <a:pt x="6240" y="1235"/>
                  </a:cubicBezTo>
                  <a:cubicBezTo>
                    <a:pt x="6204" y="1235"/>
                    <a:pt x="6168" y="1238"/>
                    <a:pt x="6132" y="1245"/>
                  </a:cubicBezTo>
                  <a:lnTo>
                    <a:pt x="5180" y="1412"/>
                  </a:lnTo>
                  <a:cubicBezTo>
                    <a:pt x="5239" y="1245"/>
                    <a:pt x="5251" y="1066"/>
                    <a:pt x="5215" y="900"/>
                  </a:cubicBezTo>
                  <a:cubicBezTo>
                    <a:pt x="5120" y="370"/>
                    <a:pt x="4658" y="1"/>
                    <a:pt x="4146"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316" name="Google Shape;8316;p76"/>
            <p:cNvSpPr/>
            <p:nvPr/>
          </p:nvSpPr>
          <p:spPr>
            <a:xfrm>
              <a:off x="1948450" y="3425775"/>
              <a:ext cx="46550" cy="38725"/>
            </a:xfrm>
            <a:custGeom>
              <a:avLst/>
              <a:gdLst/>
              <a:ahLst/>
              <a:cxnLst/>
              <a:rect l="l" t="t" r="r" b="b"/>
              <a:pathLst>
                <a:path w="1862" h="1549" extrusionOk="0">
                  <a:moveTo>
                    <a:pt x="1015" y="1"/>
                  </a:moveTo>
                  <a:cubicBezTo>
                    <a:pt x="967" y="1"/>
                    <a:pt x="918" y="6"/>
                    <a:pt x="869" y="15"/>
                  </a:cubicBezTo>
                  <a:cubicBezTo>
                    <a:pt x="191" y="134"/>
                    <a:pt x="0" y="1015"/>
                    <a:pt x="572" y="1408"/>
                  </a:cubicBezTo>
                  <a:cubicBezTo>
                    <a:pt x="710" y="1505"/>
                    <a:pt x="860" y="1549"/>
                    <a:pt x="1007" y="1549"/>
                  </a:cubicBezTo>
                  <a:cubicBezTo>
                    <a:pt x="1453" y="1549"/>
                    <a:pt x="1861" y="1146"/>
                    <a:pt x="1762" y="634"/>
                  </a:cubicBezTo>
                  <a:cubicBezTo>
                    <a:pt x="1699" y="267"/>
                    <a:pt x="1377" y="1"/>
                    <a:pt x="1015"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317" name="Google Shape;8317;p76"/>
            <p:cNvSpPr/>
            <p:nvPr/>
          </p:nvSpPr>
          <p:spPr>
            <a:xfrm>
              <a:off x="2001250" y="3414500"/>
              <a:ext cx="96250" cy="33725"/>
            </a:xfrm>
            <a:custGeom>
              <a:avLst/>
              <a:gdLst/>
              <a:ahLst/>
              <a:cxnLst/>
              <a:rect l="l" t="t" r="r" b="b"/>
              <a:pathLst>
                <a:path w="3850" h="1349" extrusionOk="0">
                  <a:moveTo>
                    <a:pt x="3253" y="1"/>
                  </a:moveTo>
                  <a:cubicBezTo>
                    <a:pt x="3217" y="1"/>
                    <a:pt x="3179" y="5"/>
                    <a:pt x="3139" y="14"/>
                  </a:cubicBezTo>
                  <a:lnTo>
                    <a:pt x="3151" y="2"/>
                  </a:lnTo>
                  <a:lnTo>
                    <a:pt x="555" y="478"/>
                  </a:lnTo>
                  <a:cubicBezTo>
                    <a:pt x="1" y="567"/>
                    <a:pt x="108" y="1349"/>
                    <a:pt x="597" y="1349"/>
                  </a:cubicBezTo>
                  <a:cubicBezTo>
                    <a:pt x="633" y="1349"/>
                    <a:pt x="670" y="1344"/>
                    <a:pt x="710" y="1336"/>
                  </a:cubicBezTo>
                  <a:lnTo>
                    <a:pt x="3294" y="871"/>
                  </a:lnTo>
                  <a:cubicBezTo>
                    <a:pt x="3849" y="793"/>
                    <a:pt x="3752" y="1"/>
                    <a:pt x="325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318" name="Google Shape;8318;p76"/>
            <p:cNvSpPr/>
            <p:nvPr/>
          </p:nvSpPr>
          <p:spPr>
            <a:xfrm>
              <a:off x="1958275" y="3479650"/>
              <a:ext cx="46600" cy="38725"/>
            </a:xfrm>
            <a:custGeom>
              <a:avLst/>
              <a:gdLst/>
              <a:ahLst/>
              <a:cxnLst/>
              <a:rect l="l" t="t" r="r" b="b"/>
              <a:pathLst>
                <a:path w="1864" h="1549" extrusionOk="0">
                  <a:moveTo>
                    <a:pt x="1027" y="1"/>
                  </a:moveTo>
                  <a:cubicBezTo>
                    <a:pt x="979" y="1"/>
                    <a:pt x="930" y="6"/>
                    <a:pt x="881" y="15"/>
                  </a:cubicBezTo>
                  <a:cubicBezTo>
                    <a:pt x="191" y="134"/>
                    <a:pt x="0" y="1015"/>
                    <a:pt x="572" y="1408"/>
                  </a:cubicBezTo>
                  <a:cubicBezTo>
                    <a:pt x="710" y="1505"/>
                    <a:pt x="860" y="1549"/>
                    <a:pt x="1007" y="1549"/>
                  </a:cubicBezTo>
                  <a:cubicBezTo>
                    <a:pt x="1454" y="1549"/>
                    <a:pt x="1864" y="1146"/>
                    <a:pt x="1774" y="635"/>
                  </a:cubicBezTo>
                  <a:cubicBezTo>
                    <a:pt x="1701" y="267"/>
                    <a:pt x="1386" y="1"/>
                    <a:pt x="1027"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319" name="Google Shape;8319;p76"/>
            <p:cNvSpPr/>
            <p:nvPr/>
          </p:nvSpPr>
          <p:spPr>
            <a:xfrm>
              <a:off x="2012150" y="3468350"/>
              <a:ext cx="94000" cy="33750"/>
            </a:xfrm>
            <a:custGeom>
              <a:avLst/>
              <a:gdLst/>
              <a:ahLst/>
              <a:cxnLst/>
              <a:rect l="l" t="t" r="r" b="b"/>
              <a:pathLst>
                <a:path w="3760" h="1350" extrusionOk="0">
                  <a:moveTo>
                    <a:pt x="3143" y="1"/>
                  </a:moveTo>
                  <a:cubicBezTo>
                    <a:pt x="3128" y="1"/>
                    <a:pt x="3112" y="2"/>
                    <a:pt x="3096" y="3"/>
                  </a:cubicBezTo>
                  <a:lnTo>
                    <a:pt x="500" y="467"/>
                  </a:lnTo>
                  <a:cubicBezTo>
                    <a:pt x="0" y="619"/>
                    <a:pt x="125" y="1350"/>
                    <a:pt x="631" y="1350"/>
                  </a:cubicBezTo>
                  <a:cubicBezTo>
                    <a:pt x="643" y="1350"/>
                    <a:pt x="655" y="1349"/>
                    <a:pt x="667" y="1348"/>
                  </a:cubicBezTo>
                  <a:lnTo>
                    <a:pt x="3263" y="872"/>
                  </a:lnTo>
                  <a:cubicBezTo>
                    <a:pt x="3759" y="722"/>
                    <a:pt x="3640" y="1"/>
                    <a:pt x="314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320" name="Google Shape;8320;p76"/>
            <p:cNvSpPr/>
            <p:nvPr/>
          </p:nvSpPr>
          <p:spPr>
            <a:xfrm>
              <a:off x="1968675" y="3537175"/>
              <a:ext cx="46625" cy="38650"/>
            </a:xfrm>
            <a:custGeom>
              <a:avLst/>
              <a:gdLst/>
              <a:ahLst/>
              <a:cxnLst/>
              <a:rect l="l" t="t" r="r" b="b"/>
              <a:pathLst>
                <a:path w="1865" h="1546" extrusionOk="0">
                  <a:moveTo>
                    <a:pt x="1014" y="1"/>
                  </a:moveTo>
                  <a:cubicBezTo>
                    <a:pt x="971" y="1"/>
                    <a:pt x="926" y="5"/>
                    <a:pt x="882" y="12"/>
                  </a:cubicBezTo>
                  <a:cubicBezTo>
                    <a:pt x="191" y="131"/>
                    <a:pt x="1" y="1012"/>
                    <a:pt x="572" y="1405"/>
                  </a:cubicBezTo>
                  <a:cubicBezTo>
                    <a:pt x="711" y="1502"/>
                    <a:pt x="862" y="1546"/>
                    <a:pt x="1008" y="1546"/>
                  </a:cubicBezTo>
                  <a:cubicBezTo>
                    <a:pt x="1455" y="1546"/>
                    <a:pt x="1865" y="1145"/>
                    <a:pt x="1775" y="643"/>
                  </a:cubicBezTo>
                  <a:cubicBezTo>
                    <a:pt x="1701" y="260"/>
                    <a:pt x="1379" y="1"/>
                    <a:pt x="101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321" name="Google Shape;8321;p76"/>
            <p:cNvSpPr/>
            <p:nvPr/>
          </p:nvSpPr>
          <p:spPr>
            <a:xfrm>
              <a:off x="2022375" y="3525850"/>
              <a:ext cx="94400" cy="33725"/>
            </a:xfrm>
            <a:custGeom>
              <a:avLst/>
              <a:gdLst/>
              <a:ahLst/>
              <a:cxnLst/>
              <a:rect l="l" t="t" r="r" b="b"/>
              <a:pathLst>
                <a:path w="3776" h="1349" extrusionOk="0">
                  <a:moveTo>
                    <a:pt x="3116" y="1"/>
                  </a:moveTo>
                  <a:lnTo>
                    <a:pt x="520" y="477"/>
                  </a:lnTo>
                  <a:cubicBezTo>
                    <a:pt x="0" y="616"/>
                    <a:pt x="119" y="1348"/>
                    <a:pt x="627" y="1348"/>
                  </a:cubicBezTo>
                  <a:cubicBezTo>
                    <a:pt x="642" y="1348"/>
                    <a:pt x="658" y="1348"/>
                    <a:pt x="675" y="1346"/>
                  </a:cubicBezTo>
                  <a:lnTo>
                    <a:pt x="3270" y="882"/>
                  </a:lnTo>
                  <a:cubicBezTo>
                    <a:pt x="3775" y="744"/>
                    <a:pt x="3661" y="10"/>
                    <a:pt x="3172" y="10"/>
                  </a:cubicBezTo>
                  <a:cubicBezTo>
                    <a:pt x="3154" y="10"/>
                    <a:pt x="3135" y="11"/>
                    <a:pt x="3116" y="13"/>
                  </a:cubicBezTo>
                  <a:lnTo>
                    <a:pt x="3116" y="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322" name="Google Shape;8322;p76"/>
            <p:cNvSpPr/>
            <p:nvPr/>
          </p:nvSpPr>
          <p:spPr>
            <a:xfrm>
              <a:off x="1925225" y="3776475"/>
              <a:ext cx="193200" cy="173675"/>
            </a:xfrm>
            <a:custGeom>
              <a:avLst/>
              <a:gdLst/>
              <a:ahLst/>
              <a:cxnLst/>
              <a:rect l="l" t="t" r="r" b="b"/>
              <a:pathLst>
                <a:path w="7728" h="6947" extrusionOk="0">
                  <a:moveTo>
                    <a:pt x="3899" y="1"/>
                  </a:moveTo>
                  <a:cubicBezTo>
                    <a:pt x="2864" y="1"/>
                    <a:pt x="1848" y="470"/>
                    <a:pt x="1179" y="1346"/>
                  </a:cubicBezTo>
                  <a:lnTo>
                    <a:pt x="6918" y="4978"/>
                  </a:lnTo>
                  <a:cubicBezTo>
                    <a:pt x="7728" y="3406"/>
                    <a:pt x="7204" y="1477"/>
                    <a:pt x="5716" y="525"/>
                  </a:cubicBezTo>
                  <a:cubicBezTo>
                    <a:pt x="5152" y="171"/>
                    <a:pt x="4522" y="1"/>
                    <a:pt x="3899" y="1"/>
                  </a:cubicBezTo>
                  <a:close/>
                  <a:moveTo>
                    <a:pt x="775" y="1989"/>
                  </a:moveTo>
                  <a:cubicBezTo>
                    <a:pt x="1" y="3561"/>
                    <a:pt x="489" y="5478"/>
                    <a:pt x="1953" y="6418"/>
                  </a:cubicBezTo>
                  <a:cubicBezTo>
                    <a:pt x="2522" y="6775"/>
                    <a:pt x="3159" y="6947"/>
                    <a:pt x="3790" y="6947"/>
                  </a:cubicBezTo>
                  <a:cubicBezTo>
                    <a:pt x="4823" y="6947"/>
                    <a:pt x="5841" y="6486"/>
                    <a:pt x="6513" y="5621"/>
                  </a:cubicBezTo>
                  <a:lnTo>
                    <a:pt x="775" y="1989"/>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323" name="Google Shape;8323;p76"/>
            <p:cNvSpPr/>
            <p:nvPr/>
          </p:nvSpPr>
          <p:spPr>
            <a:xfrm>
              <a:off x="2287775" y="3402925"/>
              <a:ext cx="152125" cy="141325"/>
            </a:xfrm>
            <a:custGeom>
              <a:avLst/>
              <a:gdLst/>
              <a:ahLst/>
              <a:cxnLst/>
              <a:rect l="l" t="t" r="r" b="b"/>
              <a:pathLst>
                <a:path w="6085" h="5653" extrusionOk="0">
                  <a:moveTo>
                    <a:pt x="3608" y="1"/>
                  </a:moveTo>
                  <a:lnTo>
                    <a:pt x="1215" y="1632"/>
                  </a:lnTo>
                  <a:cubicBezTo>
                    <a:pt x="250" y="2287"/>
                    <a:pt x="0" y="3596"/>
                    <a:pt x="655" y="4561"/>
                  </a:cubicBezTo>
                  <a:lnTo>
                    <a:pt x="762" y="4727"/>
                  </a:lnTo>
                  <a:cubicBezTo>
                    <a:pt x="1171" y="5328"/>
                    <a:pt x="1833" y="5652"/>
                    <a:pt x="2508" y="5652"/>
                  </a:cubicBezTo>
                  <a:cubicBezTo>
                    <a:pt x="2916" y="5652"/>
                    <a:pt x="3328" y="5534"/>
                    <a:pt x="3691" y="5287"/>
                  </a:cubicBezTo>
                  <a:lnTo>
                    <a:pt x="6085" y="3656"/>
                  </a:lnTo>
                  <a:lnTo>
                    <a:pt x="3608" y="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324" name="Google Shape;8324;p76"/>
            <p:cNvSpPr/>
            <p:nvPr/>
          </p:nvSpPr>
          <p:spPr>
            <a:xfrm>
              <a:off x="2390775" y="3344700"/>
              <a:ext cx="151825" cy="141000"/>
            </a:xfrm>
            <a:custGeom>
              <a:avLst/>
              <a:gdLst/>
              <a:ahLst/>
              <a:cxnLst/>
              <a:rect l="l" t="t" r="r" b="b"/>
              <a:pathLst>
                <a:path w="6073" h="5640" extrusionOk="0">
                  <a:moveTo>
                    <a:pt x="3568" y="0"/>
                  </a:moveTo>
                  <a:cubicBezTo>
                    <a:pt x="3162" y="0"/>
                    <a:pt x="2752" y="118"/>
                    <a:pt x="2393" y="365"/>
                  </a:cubicBezTo>
                  <a:lnTo>
                    <a:pt x="0" y="1996"/>
                  </a:lnTo>
                  <a:lnTo>
                    <a:pt x="2477" y="5640"/>
                  </a:lnTo>
                  <a:lnTo>
                    <a:pt x="4870" y="4008"/>
                  </a:lnTo>
                  <a:cubicBezTo>
                    <a:pt x="5822" y="3354"/>
                    <a:pt x="6072" y="2044"/>
                    <a:pt x="5429" y="1091"/>
                  </a:cubicBezTo>
                  <a:lnTo>
                    <a:pt x="5310" y="925"/>
                  </a:lnTo>
                  <a:cubicBezTo>
                    <a:pt x="4902" y="324"/>
                    <a:pt x="4240" y="0"/>
                    <a:pt x="3568"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325" name="Google Shape;8325;p76"/>
            <p:cNvSpPr/>
            <p:nvPr/>
          </p:nvSpPr>
          <p:spPr>
            <a:xfrm>
              <a:off x="2243425" y="3694200"/>
              <a:ext cx="268200" cy="266925"/>
            </a:xfrm>
            <a:custGeom>
              <a:avLst/>
              <a:gdLst/>
              <a:ahLst/>
              <a:cxnLst/>
              <a:rect l="l" t="t" r="r" b="b"/>
              <a:pathLst>
                <a:path w="10728" h="10677" extrusionOk="0">
                  <a:moveTo>
                    <a:pt x="5007" y="0"/>
                  </a:moveTo>
                  <a:cubicBezTo>
                    <a:pt x="4823" y="0"/>
                    <a:pt x="4676" y="134"/>
                    <a:pt x="4644" y="315"/>
                  </a:cubicBezTo>
                  <a:lnTo>
                    <a:pt x="4191" y="3804"/>
                  </a:lnTo>
                  <a:lnTo>
                    <a:pt x="715" y="3340"/>
                  </a:lnTo>
                  <a:cubicBezTo>
                    <a:pt x="699" y="3338"/>
                    <a:pt x="684" y="3337"/>
                    <a:pt x="668" y="3337"/>
                  </a:cubicBezTo>
                  <a:cubicBezTo>
                    <a:pt x="475" y="3337"/>
                    <a:pt x="319" y="3473"/>
                    <a:pt x="286" y="3661"/>
                  </a:cubicBezTo>
                  <a:lnTo>
                    <a:pt x="36" y="5638"/>
                  </a:lnTo>
                  <a:cubicBezTo>
                    <a:pt x="0" y="5840"/>
                    <a:pt x="143" y="6019"/>
                    <a:pt x="346" y="6054"/>
                  </a:cubicBezTo>
                  <a:lnTo>
                    <a:pt x="3822" y="6519"/>
                  </a:lnTo>
                  <a:lnTo>
                    <a:pt x="3370" y="9995"/>
                  </a:lnTo>
                  <a:cubicBezTo>
                    <a:pt x="3334" y="10198"/>
                    <a:pt x="3489" y="10388"/>
                    <a:pt x="3691" y="10412"/>
                  </a:cubicBezTo>
                  <a:lnTo>
                    <a:pt x="5668" y="10674"/>
                  </a:lnTo>
                  <a:cubicBezTo>
                    <a:pt x="5683" y="10676"/>
                    <a:pt x="5697" y="10676"/>
                    <a:pt x="5712" y="10676"/>
                  </a:cubicBezTo>
                  <a:cubicBezTo>
                    <a:pt x="5896" y="10676"/>
                    <a:pt x="6051" y="10540"/>
                    <a:pt x="6085" y="10352"/>
                  </a:cubicBezTo>
                  <a:lnTo>
                    <a:pt x="6537" y="6864"/>
                  </a:lnTo>
                  <a:lnTo>
                    <a:pt x="10025" y="7328"/>
                  </a:lnTo>
                  <a:cubicBezTo>
                    <a:pt x="10040" y="7330"/>
                    <a:pt x="10055" y="7331"/>
                    <a:pt x="10069" y="7331"/>
                  </a:cubicBezTo>
                  <a:cubicBezTo>
                    <a:pt x="10253" y="7331"/>
                    <a:pt x="10409" y="7194"/>
                    <a:pt x="10442" y="7007"/>
                  </a:cubicBezTo>
                  <a:lnTo>
                    <a:pt x="10704" y="5030"/>
                  </a:lnTo>
                  <a:cubicBezTo>
                    <a:pt x="10728" y="4828"/>
                    <a:pt x="10585" y="4637"/>
                    <a:pt x="10383" y="4614"/>
                  </a:cubicBezTo>
                  <a:lnTo>
                    <a:pt x="6894" y="4161"/>
                  </a:lnTo>
                  <a:lnTo>
                    <a:pt x="7358" y="673"/>
                  </a:lnTo>
                  <a:cubicBezTo>
                    <a:pt x="7382" y="470"/>
                    <a:pt x="7239" y="280"/>
                    <a:pt x="7037" y="256"/>
                  </a:cubicBezTo>
                  <a:lnTo>
                    <a:pt x="5072" y="6"/>
                  </a:lnTo>
                  <a:cubicBezTo>
                    <a:pt x="5050" y="2"/>
                    <a:pt x="5028" y="0"/>
                    <a:pt x="5007"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326" name="Google Shape;8326;p76"/>
            <p:cNvSpPr/>
            <p:nvPr/>
          </p:nvSpPr>
          <p:spPr>
            <a:xfrm>
              <a:off x="1900525" y="4098700"/>
              <a:ext cx="270900" cy="337450"/>
            </a:xfrm>
            <a:custGeom>
              <a:avLst/>
              <a:gdLst/>
              <a:ahLst/>
              <a:cxnLst/>
              <a:rect l="l" t="t" r="r" b="b"/>
              <a:pathLst>
                <a:path w="10836" h="13498" extrusionOk="0">
                  <a:moveTo>
                    <a:pt x="4147" y="412"/>
                  </a:moveTo>
                  <a:cubicBezTo>
                    <a:pt x="4434" y="412"/>
                    <a:pt x="4718" y="585"/>
                    <a:pt x="4775" y="971"/>
                  </a:cubicBezTo>
                  <a:cubicBezTo>
                    <a:pt x="4799" y="1161"/>
                    <a:pt x="4751" y="1364"/>
                    <a:pt x="4620" y="1519"/>
                  </a:cubicBezTo>
                  <a:lnTo>
                    <a:pt x="3834" y="1661"/>
                  </a:lnTo>
                  <a:cubicBezTo>
                    <a:pt x="3656" y="1566"/>
                    <a:pt x="3537" y="1411"/>
                    <a:pt x="3501" y="1221"/>
                  </a:cubicBezTo>
                  <a:lnTo>
                    <a:pt x="3501" y="1209"/>
                  </a:lnTo>
                  <a:cubicBezTo>
                    <a:pt x="3386" y="709"/>
                    <a:pt x="3770" y="412"/>
                    <a:pt x="4147" y="412"/>
                  </a:cubicBezTo>
                  <a:close/>
                  <a:moveTo>
                    <a:pt x="7856" y="2723"/>
                  </a:moveTo>
                  <a:cubicBezTo>
                    <a:pt x="8113" y="2723"/>
                    <a:pt x="8340" y="2911"/>
                    <a:pt x="8382" y="3173"/>
                  </a:cubicBezTo>
                  <a:lnTo>
                    <a:pt x="9775" y="10734"/>
                  </a:lnTo>
                  <a:cubicBezTo>
                    <a:pt x="9823" y="11043"/>
                    <a:pt x="9633" y="11329"/>
                    <a:pt x="9323" y="11377"/>
                  </a:cubicBezTo>
                  <a:lnTo>
                    <a:pt x="3060" y="12520"/>
                  </a:lnTo>
                  <a:cubicBezTo>
                    <a:pt x="3030" y="12525"/>
                    <a:pt x="2999" y="12527"/>
                    <a:pt x="2969" y="12527"/>
                  </a:cubicBezTo>
                  <a:cubicBezTo>
                    <a:pt x="2706" y="12527"/>
                    <a:pt x="2472" y="12346"/>
                    <a:pt x="2429" y="12079"/>
                  </a:cubicBezTo>
                  <a:lnTo>
                    <a:pt x="1048" y="4507"/>
                  </a:lnTo>
                  <a:cubicBezTo>
                    <a:pt x="989" y="4209"/>
                    <a:pt x="1191" y="3924"/>
                    <a:pt x="1489" y="3876"/>
                  </a:cubicBezTo>
                  <a:lnTo>
                    <a:pt x="2239" y="3745"/>
                  </a:lnTo>
                  <a:cubicBezTo>
                    <a:pt x="2270" y="3945"/>
                    <a:pt x="2451" y="4098"/>
                    <a:pt x="2657" y="4098"/>
                  </a:cubicBezTo>
                  <a:cubicBezTo>
                    <a:pt x="2684" y="4098"/>
                    <a:pt x="2711" y="4096"/>
                    <a:pt x="2739" y="4090"/>
                  </a:cubicBezTo>
                  <a:lnTo>
                    <a:pt x="6656" y="3376"/>
                  </a:lnTo>
                  <a:cubicBezTo>
                    <a:pt x="6894" y="3328"/>
                    <a:pt x="7049" y="3102"/>
                    <a:pt x="7001" y="2864"/>
                  </a:cubicBezTo>
                  <a:lnTo>
                    <a:pt x="7751" y="2733"/>
                  </a:lnTo>
                  <a:cubicBezTo>
                    <a:pt x="7787" y="2726"/>
                    <a:pt x="7822" y="2723"/>
                    <a:pt x="7856" y="2723"/>
                  </a:cubicBezTo>
                  <a:close/>
                  <a:moveTo>
                    <a:pt x="4135" y="1"/>
                  </a:moveTo>
                  <a:cubicBezTo>
                    <a:pt x="4071" y="1"/>
                    <a:pt x="4006" y="6"/>
                    <a:pt x="3941" y="18"/>
                  </a:cubicBezTo>
                  <a:cubicBezTo>
                    <a:pt x="3346" y="125"/>
                    <a:pt x="2953" y="697"/>
                    <a:pt x="3072" y="1280"/>
                  </a:cubicBezTo>
                  <a:cubicBezTo>
                    <a:pt x="3096" y="1459"/>
                    <a:pt x="3167" y="1614"/>
                    <a:pt x="3275" y="1757"/>
                  </a:cubicBezTo>
                  <a:lnTo>
                    <a:pt x="2501" y="1900"/>
                  </a:lnTo>
                  <a:cubicBezTo>
                    <a:pt x="2191" y="1959"/>
                    <a:pt x="1977" y="2269"/>
                    <a:pt x="2036" y="2578"/>
                  </a:cubicBezTo>
                  <a:lnTo>
                    <a:pt x="2084" y="2864"/>
                  </a:lnTo>
                  <a:lnTo>
                    <a:pt x="798" y="3102"/>
                  </a:lnTo>
                  <a:cubicBezTo>
                    <a:pt x="310" y="3185"/>
                    <a:pt x="0" y="3650"/>
                    <a:pt x="84" y="4138"/>
                  </a:cubicBezTo>
                  <a:lnTo>
                    <a:pt x="1655" y="12770"/>
                  </a:lnTo>
                  <a:cubicBezTo>
                    <a:pt x="1740" y="13195"/>
                    <a:pt x="2111" y="13497"/>
                    <a:pt x="2537" y="13497"/>
                  </a:cubicBezTo>
                  <a:cubicBezTo>
                    <a:pt x="2588" y="13497"/>
                    <a:pt x="2639" y="13493"/>
                    <a:pt x="2691" y="13484"/>
                  </a:cubicBezTo>
                  <a:lnTo>
                    <a:pt x="10025" y="12139"/>
                  </a:lnTo>
                  <a:cubicBezTo>
                    <a:pt x="10514" y="12056"/>
                    <a:pt x="10835" y="11579"/>
                    <a:pt x="10752" y="11103"/>
                  </a:cubicBezTo>
                  <a:lnTo>
                    <a:pt x="9168" y="2471"/>
                  </a:lnTo>
                  <a:cubicBezTo>
                    <a:pt x="9095" y="2041"/>
                    <a:pt x="8725" y="1740"/>
                    <a:pt x="8304" y="1740"/>
                  </a:cubicBezTo>
                  <a:cubicBezTo>
                    <a:pt x="8248" y="1740"/>
                    <a:pt x="8190" y="1745"/>
                    <a:pt x="8132" y="1757"/>
                  </a:cubicBezTo>
                  <a:lnTo>
                    <a:pt x="6847" y="1995"/>
                  </a:lnTo>
                  <a:lnTo>
                    <a:pt x="6799" y="1709"/>
                  </a:lnTo>
                  <a:cubicBezTo>
                    <a:pt x="6745" y="1428"/>
                    <a:pt x="6495" y="1226"/>
                    <a:pt x="6210" y="1226"/>
                  </a:cubicBezTo>
                  <a:cubicBezTo>
                    <a:pt x="6180" y="1226"/>
                    <a:pt x="6150" y="1228"/>
                    <a:pt x="6120" y="1233"/>
                  </a:cubicBezTo>
                  <a:lnTo>
                    <a:pt x="5168" y="1411"/>
                  </a:lnTo>
                  <a:cubicBezTo>
                    <a:pt x="5227" y="1245"/>
                    <a:pt x="5239" y="1066"/>
                    <a:pt x="5203" y="887"/>
                  </a:cubicBezTo>
                  <a:cubicBezTo>
                    <a:pt x="5108" y="369"/>
                    <a:pt x="4646" y="1"/>
                    <a:pt x="4135"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327" name="Google Shape;8327;p76"/>
            <p:cNvSpPr/>
            <p:nvPr/>
          </p:nvSpPr>
          <p:spPr>
            <a:xfrm>
              <a:off x="1948450" y="4220000"/>
              <a:ext cx="46550" cy="38650"/>
            </a:xfrm>
            <a:custGeom>
              <a:avLst/>
              <a:gdLst/>
              <a:ahLst/>
              <a:cxnLst/>
              <a:rect l="l" t="t" r="r" b="b"/>
              <a:pathLst>
                <a:path w="1862" h="1546" extrusionOk="0">
                  <a:moveTo>
                    <a:pt x="1002" y="1"/>
                  </a:moveTo>
                  <a:cubicBezTo>
                    <a:pt x="958" y="1"/>
                    <a:pt x="914" y="5"/>
                    <a:pt x="869" y="12"/>
                  </a:cubicBezTo>
                  <a:cubicBezTo>
                    <a:pt x="191" y="131"/>
                    <a:pt x="0" y="1012"/>
                    <a:pt x="572" y="1405"/>
                  </a:cubicBezTo>
                  <a:cubicBezTo>
                    <a:pt x="710" y="1502"/>
                    <a:pt x="860" y="1545"/>
                    <a:pt x="1007" y="1545"/>
                  </a:cubicBezTo>
                  <a:cubicBezTo>
                    <a:pt x="1453" y="1545"/>
                    <a:pt x="1861" y="1142"/>
                    <a:pt x="1762" y="631"/>
                  </a:cubicBezTo>
                  <a:cubicBezTo>
                    <a:pt x="1699" y="259"/>
                    <a:pt x="1369"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328" name="Google Shape;8328;p76"/>
            <p:cNvSpPr/>
            <p:nvPr/>
          </p:nvSpPr>
          <p:spPr>
            <a:xfrm>
              <a:off x="2001675" y="4208750"/>
              <a:ext cx="95375" cy="33525"/>
            </a:xfrm>
            <a:custGeom>
              <a:avLst/>
              <a:gdLst/>
              <a:ahLst/>
              <a:cxnLst/>
              <a:rect l="l" t="t" r="r" b="b"/>
              <a:pathLst>
                <a:path w="3815" h="1341" extrusionOk="0">
                  <a:moveTo>
                    <a:pt x="3218" y="0"/>
                  </a:moveTo>
                  <a:cubicBezTo>
                    <a:pt x="3188" y="0"/>
                    <a:pt x="3155" y="3"/>
                    <a:pt x="3122" y="10"/>
                  </a:cubicBezTo>
                  <a:lnTo>
                    <a:pt x="3134" y="10"/>
                  </a:lnTo>
                  <a:lnTo>
                    <a:pt x="538" y="474"/>
                  </a:lnTo>
                  <a:cubicBezTo>
                    <a:pt x="0" y="575"/>
                    <a:pt x="106" y="1341"/>
                    <a:pt x="597" y="1341"/>
                  </a:cubicBezTo>
                  <a:cubicBezTo>
                    <a:pt x="628" y="1341"/>
                    <a:pt x="660" y="1338"/>
                    <a:pt x="693" y="1331"/>
                  </a:cubicBezTo>
                  <a:lnTo>
                    <a:pt x="3277" y="867"/>
                  </a:lnTo>
                  <a:cubicBezTo>
                    <a:pt x="3815" y="766"/>
                    <a:pt x="3709" y="0"/>
                    <a:pt x="3218"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329" name="Google Shape;8329;p76"/>
            <p:cNvSpPr/>
            <p:nvPr/>
          </p:nvSpPr>
          <p:spPr>
            <a:xfrm>
              <a:off x="1958275" y="4273875"/>
              <a:ext cx="46600" cy="38650"/>
            </a:xfrm>
            <a:custGeom>
              <a:avLst/>
              <a:gdLst/>
              <a:ahLst/>
              <a:cxnLst/>
              <a:rect l="l" t="t" r="r" b="b"/>
              <a:pathLst>
                <a:path w="1864" h="1546" extrusionOk="0">
                  <a:moveTo>
                    <a:pt x="1014" y="1"/>
                  </a:moveTo>
                  <a:cubicBezTo>
                    <a:pt x="970" y="1"/>
                    <a:pt x="926" y="5"/>
                    <a:pt x="881" y="12"/>
                  </a:cubicBezTo>
                  <a:cubicBezTo>
                    <a:pt x="191" y="131"/>
                    <a:pt x="0" y="1012"/>
                    <a:pt x="572" y="1405"/>
                  </a:cubicBezTo>
                  <a:cubicBezTo>
                    <a:pt x="710" y="1502"/>
                    <a:pt x="860" y="1546"/>
                    <a:pt x="1007" y="1546"/>
                  </a:cubicBezTo>
                  <a:cubicBezTo>
                    <a:pt x="1454" y="1546"/>
                    <a:pt x="1864" y="1142"/>
                    <a:pt x="1774" y="631"/>
                  </a:cubicBezTo>
                  <a:cubicBezTo>
                    <a:pt x="1700" y="259"/>
                    <a:pt x="1378" y="1"/>
                    <a:pt x="101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330" name="Google Shape;8330;p76"/>
            <p:cNvSpPr/>
            <p:nvPr/>
          </p:nvSpPr>
          <p:spPr>
            <a:xfrm>
              <a:off x="2012150" y="4262500"/>
              <a:ext cx="94000" cy="33750"/>
            </a:xfrm>
            <a:custGeom>
              <a:avLst/>
              <a:gdLst/>
              <a:ahLst/>
              <a:cxnLst/>
              <a:rect l="l" t="t" r="r" b="b"/>
              <a:pathLst>
                <a:path w="3760" h="1350" extrusionOk="0">
                  <a:moveTo>
                    <a:pt x="3143" y="1"/>
                  </a:moveTo>
                  <a:cubicBezTo>
                    <a:pt x="3128" y="1"/>
                    <a:pt x="3112" y="1"/>
                    <a:pt x="3096" y="3"/>
                  </a:cubicBezTo>
                  <a:lnTo>
                    <a:pt x="500" y="467"/>
                  </a:lnTo>
                  <a:cubicBezTo>
                    <a:pt x="0" y="618"/>
                    <a:pt x="125" y="1349"/>
                    <a:pt x="631" y="1349"/>
                  </a:cubicBezTo>
                  <a:cubicBezTo>
                    <a:pt x="643" y="1349"/>
                    <a:pt x="655" y="1349"/>
                    <a:pt x="667" y="1348"/>
                  </a:cubicBezTo>
                  <a:lnTo>
                    <a:pt x="3263" y="872"/>
                  </a:lnTo>
                  <a:cubicBezTo>
                    <a:pt x="3759" y="722"/>
                    <a:pt x="3640" y="1"/>
                    <a:pt x="314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331" name="Google Shape;8331;p76"/>
            <p:cNvSpPr/>
            <p:nvPr/>
          </p:nvSpPr>
          <p:spPr>
            <a:xfrm>
              <a:off x="1968675" y="4331350"/>
              <a:ext cx="46625" cy="38925"/>
            </a:xfrm>
            <a:custGeom>
              <a:avLst/>
              <a:gdLst/>
              <a:ahLst/>
              <a:cxnLst/>
              <a:rect l="l" t="t" r="r" b="b"/>
              <a:pathLst>
                <a:path w="1865" h="1557" extrusionOk="0">
                  <a:moveTo>
                    <a:pt x="1010" y="0"/>
                  </a:moveTo>
                  <a:cubicBezTo>
                    <a:pt x="968" y="0"/>
                    <a:pt x="925" y="4"/>
                    <a:pt x="882" y="11"/>
                  </a:cubicBezTo>
                  <a:cubicBezTo>
                    <a:pt x="191" y="130"/>
                    <a:pt x="1" y="1011"/>
                    <a:pt x="572" y="1416"/>
                  </a:cubicBezTo>
                  <a:cubicBezTo>
                    <a:pt x="711" y="1513"/>
                    <a:pt x="861" y="1556"/>
                    <a:pt x="1008" y="1556"/>
                  </a:cubicBezTo>
                  <a:cubicBezTo>
                    <a:pt x="1455" y="1556"/>
                    <a:pt x="1865" y="1153"/>
                    <a:pt x="1775" y="642"/>
                  </a:cubicBezTo>
                  <a:cubicBezTo>
                    <a:pt x="1700" y="268"/>
                    <a:pt x="1377" y="0"/>
                    <a:pt x="1010"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332" name="Google Shape;8332;p76"/>
            <p:cNvSpPr/>
            <p:nvPr/>
          </p:nvSpPr>
          <p:spPr>
            <a:xfrm>
              <a:off x="2022250" y="4319900"/>
              <a:ext cx="94725" cy="33875"/>
            </a:xfrm>
            <a:custGeom>
              <a:avLst/>
              <a:gdLst/>
              <a:ahLst/>
              <a:cxnLst/>
              <a:rect l="l" t="t" r="r" b="b"/>
              <a:pathLst>
                <a:path w="3789" h="1355" extrusionOk="0">
                  <a:moveTo>
                    <a:pt x="3177" y="0"/>
                  </a:moveTo>
                  <a:cubicBezTo>
                    <a:pt x="3155" y="0"/>
                    <a:pt x="3132" y="2"/>
                    <a:pt x="3109" y="5"/>
                  </a:cubicBezTo>
                  <a:lnTo>
                    <a:pt x="3121" y="5"/>
                  </a:lnTo>
                  <a:lnTo>
                    <a:pt x="525" y="481"/>
                  </a:lnTo>
                  <a:cubicBezTo>
                    <a:pt x="0" y="606"/>
                    <a:pt x="109" y="1355"/>
                    <a:pt x="611" y="1355"/>
                  </a:cubicBezTo>
                  <a:cubicBezTo>
                    <a:pt x="633" y="1355"/>
                    <a:pt x="656" y="1353"/>
                    <a:pt x="680" y="1350"/>
                  </a:cubicBezTo>
                  <a:lnTo>
                    <a:pt x="3275" y="886"/>
                  </a:lnTo>
                  <a:cubicBezTo>
                    <a:pt x="3789" y="749"/>
                    <a:pt x="3679" y="0"/>
                    <a:pt x="3177"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333" name="Google Shape;8333;p76"/>
            <p:cNvSpPr/>
            <p:nvPr/>
          </p:nvSpPr>
          <p:spPr>
            <a:xfrm>
              <a:off x="1924050" y="4570700"/>
              <a:ext cx="194375" cy="174075"/>
            </a:xfrm>
            <a:custGeom>
              <a:avLst/>
              <a:gdLst/>
              <a:ahLst/>
              <a:cxnLst/>
              <a:rect l="l" t="t" r="r" b="b"/>
              <a:pathLst>
                <a:path w="7775" h="6963" extrusionOk="0">
                  <a:moveTo>
                    <a:pt x="3936" y="1"/>
                  </a:moveTo>
                  <a:cubicBezTo>
                    <a:pt x="2905" y="1"/>
                    <a:pt x="1893" y="469"/>
                    <a:pt x="1226" y="1343"/>
                  </a:cubicBezTo>
                  <a:lnTo>
                    <a:pt x="6965" y="4975"/>
                  </a:lnTo>
                  <a:cubicBezTo>
                    <a:pt x="7775" y="3403"/>
                    <a:pt x="7251" y="1474"/>
                    <a:pt x="5763" y="534"/>
                  </a:cubicBezTo>
                  <a:cubicBezTo>
                    <a:pt x="5196" y="174"/>
                    <a:pt x="4562" y="1"/>
                    <a:pt x="3936" y="1"/>
                  </a:cubicBezTo>
                  <a:close/>
                  <a:moveTo>
                    <a:pt x="822" y="1986"/>
                  </a:moveTo>
                  <a:lnTo>
                    <a:pt x="822" y="1986"/>
                  </a:lnTo>
                  <a:cubicBezTo>
                    <a:pt x="0" y="3558"/>
                    <a:pt x="524" y="5498"/>
                    <a:pt x="2024" y="6439"/>
                  </a:cubicBezTo>
                  <a:cubicBezTo>
                    <a:pt x="2588" y="6793"/>
                    <a:pt x="3218" y="6963"/>
                    <a:pt x="3841" y="6963"/>
                  </a:cubicBezTo>
                  <a:cubicBezTo>
                    <a:pt x="4875" y="6963"/>
                    <a:pt x="5892" y="6494"/>
                    <a:pt x="6560" y="5618"/>
                  </a:cubicBezTo>
                  <a:lnTo>
                    <a:pt x="822" y="1986"/>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334" name="Google Shape;8334;p76"/>
            <p:cNvSpPr/>
            <p:nvPr/>
          </p:nvSpPr>
          <p:spPr>
            <a:xfrm>
              <a:off x="2287775" y="4197375"/>
              <a:ext cx="152125" cy="141000"/>
            </a:xfrm>
            <a:custGeom>
              <a:avLst/>
              <a:gdLst/>
              <a:ahLst/>
              <a:cxnLst/>
              <a:rect l="l" t="t" r="r" b="b"/>
              <a:pathLst>
                <a:path w="6085" h="5640" extrusionOk="0">
                  <a:moveTo>
                    <a:pt x="3608" y="0"/>
                  </a:moveTo>
                  <a:lnTo>
                    <a:pt x="1215" y="1632"/>
                  </a:lnTo>
                  <a:cubicBezTo>
                    <a:pt x="250" y="2286"/>
                    <a:pt x="0" y="3596"/>
                    <a:pt x="655" y="4549"/>
                  </a:cubicBezTo>
                  <a:lnTo>
                    <a:pt x="762" y="4715"/>
                  </a:lnTo>
                  <a:cubicBezTo>
                    <a:pt x="1171" y="5316"/>
                    <a:pt x="1833" y="5640"/>
                    <a:pt x="2508" y="5640"/>
                  </a:cubicBezTo>
                  <a:cubicBezTo>
                    <a:pt x="2916" y="5640"/>
                    <a:pt x="3328" y="5522"/>
                    <a:pt x="3691" y="5275"/>
                  </a:cubicBezTo>
                  <a:lnTo>
                    <a:pt x="6085" y="3644"/>
                  </a:lnTo>
                  <a:lnTo>
                    <a:pt x="3608" y="0"/>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335" name="Google Shape;8335;p76"/>
            <p:cNvSpPr/>
            <p:nvPr/>
          </p:nvSpPr>
          <p:spPr>
            <a:xfrm>
              <a:off x="2390775" y="4138825"/>
              <a:ext cx="151825" cy="141025"/>
            </a:xfrm>
            <a:custGeom>
              <a:avLst/>
              <a:gdLst/>
              <a:ahLst/>
              <a:cxnLst/>
              <a:rect l="l" t="t" r="r" b="b"/>
              <a:pathLst>
                <a:path w="6073" h="5641" extrusionOk="0">
                  <a:moveTo>
                    <a:pt x="3568" y="1"/>
                  </a:moveTo>
                  <a:cubicBezTo>
                    <a:pt x="3162" y="1"/>
                    <a:pt x="2752" y="119"/>
                    <a:pt x="2393" y="366"/>
                  </a:cubicBezTo>
                  <a:lnTo>
                    <a:pt x="0" y="1997"/>
                  </a:lnTo>
                  <a:lnTo>
                    <a:pt x="2477" y="5640"/>
                  </a:lnTo>
                  <a:lnTo>
                    <a:pt x="4870" y="4009"/>
                  </a:lnTo>
                  <a:cubicBezTo>
                    <a:pt x="5822" y="3354"/>
                    <a:pt x="6072" y="2045"/>
                    <a:pt x="5429" y="1092"/>
                  </a:cubicBezTo>
                  <a:lnTo>
                    <a:pt x="5310" y="926"/>
                  </a:lnTo>
                  <a:cubicBezTo>
                    <a:pt x="4902" y="325"/>
                    <a:pt x="4240" y="1"/>
                    <a:pt x="356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336" name="Google Shape;8336;p76"/>
            <p:cNvSpPr/>
            <p:nvPr/>
          </p:nvSpPr>
          <p:spPr>
            <a:xfrm>
              <a:off x="2243425" y="4488350"/>
              <a:ext cx="268200" cy="266925"/>
            </a:xfrm>
            <a:custGeom>
              <a:avLst/>
              <a:gdLst/>
              <a:ahLst/>
              <a:cxnLst/>
              <a:rect l="l" t="t" r="r" b="b"/>
              <a:pathLst>
                <a:path w="10728" h="10677" extrusionOk="0">
                  <a:moveTo>
                    <a:pt x="5007" y="0"/>
                  </a:moveTo>
                  <a:cubicBezTo>
                    <a:pt x="4823" y="0"/>
                    <a:pt x="4676" y="135"/>
                    <a:pt x="4644" y="327"/>
                  </a:cubicBezTo>
                  <a:lnTo>
                    <a:pt x="4191" y="3804"/>
                  </a:lnTo>
                  <a:lnTo>
                    <a:pt x="715" y="3339"/>
                  </a:lnTo>
                  <a:cubicBezTo>
                    <a:pt x="699" y="3338"/>
                    <a:pt x="684" y="3337"/>
                    <a:pt x="668" y="3337"/>
                  </a:cubicBezTo>
                  <a:cubicBezTo>
                    <a:pt x="475" y="3337"/>
                    <a:pt x="319" y="3473"/>
                    <a:pt x="286" y="3661"/>
                  </a:cubicBezTo>
                  <a:lnTo>
                    <a:pt x="36" y="5637"/>
                  </a:lnTo>
                  <a:cubicBezTo>
                    <a:pt x="0" y="5840"/>
                    <a:pt x="143" y="6030"/>
                    <a:pt x="346" y="6054"/>
                  </a:cubicBezTo>
                  <a:lnTo>
                    <a:pt x="3822" y="6518"/>
                  </a:lnTo>
                  <a:lnTo>
                    <a:pt x="3370" y="9995"/>
                  </a:lnTo>
                  <a:cubicBezTo>
                    <a:pt x="3334" y="10197"/>
                    <a:pt x="3489" y="10388"/>
                    <a:pt x="3691" y="10412"/>
                  </a:cubicBezTo>
                  <a:lnTo>
                    <a:pt x="5656" y="10674"/>
                  </a:lnTo>
                  <a:cubicBezTo>
                    <a:pt x="5671" y="10675"/>
                    <a:pt x="5685" y="10676"/>
                    <a:pt x="5700" y="10676"/>
                  </a:cubicBezTo>
                  <a:cubicBezTo>
                    <a:pt x="5885" y="10676"/>
                    <a:pt x="6051" y="10540"/>
                    <a:pt x="6073" y="10352"/>
                  </a:cubicBezTo>
                  <a:lnTo>
                    <a:pt x="6537" y="6876"/>
                  </a:lnTo>
                  <a:lnTo>
                    <a:pt x="10014" y="7328"/>
                  </a:lnTo>
                  <a:cubicBezTo>
                    <a:pt x="10033" y="7331"/>
                    <a:pt x="10053" y="7333"/>
                    <a:pt x="10072" y="7333"/>
                  </a:cubicBezTo>
                  <a:cubicBezTo>
                    <a:pt x="10252" y="7333"/>
                    <a:pt x="10410" y="7189"/>
                    <a:pt x="10442" y="7007"/>
                  </a:cubicBezTo>
                  <a:lnTo>
                    <a:pt x="10692" y="5042"/>
                  </a:lnTo>
                  <a:cubicBezTo>
                    <a:pt x="10728" y="4828"/>
                    <a:pt x="10585" y="4649"/>
                    <a:pt x="10371" y="4613"/>
                  </a:cubicBezTo>
                  <a:lnTo>
                    <a:pt x="6894" y="4161"/>
                  </a:lnTo>
                  <a:lnTo>
                    <a:pt x="7358" y="684"/>
                  </a:lnTo>
                  <a:cubicBezTo>
                    <a:pt x="7382" y="470"/>
                    <a:pt x="7239" y="291"/>
                    <a:pt x="7037" y="256"/>
                  </a:cubicBezTo>
                  <a:lnTo>
                    <a:pt x="5072" y="6"/>
                  </a:lnTo>
                  <a:cubicBezTo>
                    <a:pt x="5050" y="2"/>
                    <a:pt x="5029" y="0"/>
                    <a:pt x="5007"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337" name="Google Shape;8337;p76"/>
            <p:cNvSpPr/>
            <p:nvPr/>
          </p:nvSpPr>
          <p:spPr>
            <a:xfrm>
              <a:off x="1106075" y="921250"/>
              <a:ext cx="271200" cy="338025"/>
            </a:xfrm>
            <a:custGeom>
              <a:avLst/>
              <a:gdLst/>
              <a:ahLst/>
              <a:cxnLst/>
              <a:rect l="l" t="t" r="r" b="b"/>
              <a:pathLst>
                <a:path w="10848" h="13521" extrusionOk="0">
                  <a:moveTo>
                    <a:pt x="4159" y="435"/>
                  </a:moveTo>
                  <a:cubicBezTo>
                    <a:pt x="4446" y="435"/>
                    <a:pt x="4730" y="607"/>
                    <a:pt x="4787" y="994"/>
                  </a:cubicBezTo>
                  <a:cubicBezTo>
                    <a:pt x="4811" y="1196"/>
                    <a:pt x="4763" y="1387"/>
                    <a:pt x="4632" y="1541"/>
                  </a:cubicBezTo>
                  <a:lnTo>
                    <a:pt x="3846" y="1684"/>
                  </a:lnTo>
                  <a:cubicBezTo>
                    <a:pt x="3668" y="1589"/>
                    <a:pt x="3549" y="1422"/>
                    <a:pt x="3513" y="1232"/>
                  </a:cubicBezTo>
                  <a:cubicBezTo>
                    <a:pt x="3398" y="732"/>
                    <a:pt x="3782" y="435"/>
                    <a:pt x="4159" y="435"/>
                  </a:cubicBezTo>
                  <a:close/>
                  <a:moveTo>
                    <a:pt x="7866" y="2749"/>
                  </a:moveTo>
                  <a:cubicBezTo>
                    <a:pt x="8129" y="2749"/>
                    <a:pt x="8364" y="2930"/>
                    <a:pt x="8406" y="3208"/>
                  </a:cubicBezTo>
                  <a:lnTo>
                    <a:pt x="9788" y="10769"/>
                  </a:lnTo>
                  <a:cubicBezTo>
                    <a:pt x="9835" y="11066"/>
                    <a:pt x="9645" y="11340"/>
                    <a:pt x="9347" y="11400"/>
                  </a:cubicBezTo>
                  <a:lnTo>
                    <a:pt x="3084" y="12543"/>
                  </a:lnTo>
                  <a:cubicBezTo>
                    <a:pt x="3049" y="12550"/>
                    <a:pt x="3014" y="12553"/>
                    <a:pt x="2980" y="12553"/>
                  </a:cubicBezTo>
                  <a:cubicBezTo>
                    <a:pt x="2723" y="12553"/>
                    <a:pt x="2495" y="12365"/>
                    <a:pt x="2453" y="12102"/>
                  </a:cubicBezTo>
                  <a:lnTo>
                    <a:pt x="1072" y="4530"/>
                  </a:lnTo>
                  <a:cubicBezTo>
                    <a:pt x="1013" y="4232"/>
                    <a:pt x="1215" y="3958"/>
                    <a:pt x="1513" y="3899"/>
                  </a:cubicBezTo>
                  <a:lnTo>
                    <a:pt x="2263" y="3768"/>
                  </a:lnTo>
                  <a:cubicBezTo>
                    <a:pt x="2294" y="3977"/>
                    <a:pt x="2472" y="4122"/>
                    <a:pt x="2677" y="4122"/>
                  </a:cubicBezTo>
                  <a:cubicBezTo>
                    <a:pt x="2705" y="4122"/>
                    <a:pt x="2734" y="4119"/>
                    <a:pt x="2763" y="4113"/>
                  </a:cubicBezTo>
                  <a:lnTo>
                    <a:pt x="6680" y="3399"/>
                  </a:lnTo>
                  <a:cubicBezTo>
                    <a:pt x="6906" y="3363"/>
                    <a:pt x="7073" y="3125"/>
                    <a:pt x="7025" y="2899"/>
                  </a:cubicBezTo>
                  <a:lnTo>
                    <a:pt x="7775" y="2756"/>
                  </a:lnTo>
                  <a:cubicBezTo>
                    <a:pt x="7806" y="2751"/>
                    <a:pt x="7836" y="2749"/>
                    <a:pt x="7866" y="2749"/>
                  </a:cubicBezTo>
                  <a:close/>
                  <a:moveTo>
                    <a:pt x="4133" y="0"/>
                  </a:moveTo>
                  <a:cubicBezTo>
                    <a:pt x="4070" y="0"/>
                    <a:pt x="4006" y="6"/>
                    <a:pt x="3942" y="17"/>
                  </a:cubicBezTo>
                  <a:cubicBezTo>
                    <a:pt x="3346" y="136"/>
                    <a:pt x="2953" y="708"/>
                    <a:pt x="3072" y="1303"/>
                  </a:cubicBezTo>
                  <a:cubicBezTo>
                    <a:pt x="3108" y="1482"/>
                    <a:pt x="3180" y="1649"/>
                    <a:pt x="3287" y="1779"/>
                  </a:cubicBezTo>
                  <a:lnTo>
                    <a:pt x="2513" y="1922"/>
                  </a:lnTo>
                  <a:cubicBezTo>
                    <a:pt x="2203" y="1982"/>
                    <a:pt x="1989" y="2291"/>
                    <a:pt x="2049" y="2601"/>
                  </a:cubicBezTo>
                  <a:lnTo>
                    <a:pt x="2096" y="2887"/>
                  </a:lnTo>
                  <a:lnTo>
                    <a:pt x="810" y="3125"/>
                  </a:lnTo>
                  <a:cubicBezTo>
                    <a:pt x="322" y="3208"/>
                    <a:pt x="1" y="3673"/>
                    <a:pt x="96" y="4149"/>
                  </a:cubicBezTo>
                  <a:lnTo>
                    <a:pt x="1668" y="12781"/>
                  </a:lnTo>
                  <a:cubicBezTo>
                    <a:pt x="1742" y="13217"/>
                    <a:pt x="2121" y="13520"/>
                    <a:pt x="2549" y="13520"/>
                  </a:cubicBezTo>
                  <a:cubicBezTo>
                    <a:pt x="2600" y="13520"/>
                    <a:pt x="2651" y="13516"/>
                    <a:pt x="2703" y="13507"/>
                  </a:cubicBezTo>
                  <a:lnTo>
                    <a:pt x="10038" y="12162"/>
                  </a:lnTo>
                  <a:cubicBezTo>
                    <a:pt x="10526" y="12066"/>
                    <a:pt x="10847" y="11602"/>
                    <a:pt x="10752" y="11126"/>
                  </a:cubicBezTo>
                  <a:lnTo>
                    <a:pt x="9192" y="2506"/>
                  </a:lnTo>
                  <a:cubicBezTo>
                    <a:pt x="9108" y="2074"/>
                    <a:pt x="8735" y="1763"/>
                    <a:pt x="8312" y="1763"/>
                  </a:cubicBezTo>
                  <a:cubicBezTo>
                    <a:pt x="8257" y="1763"/>
                    <a:pt x="8201" y="1769"/>
                    <a:pt x="8145" y="1779"/>
                  </a:cubicBezTo>
                  <a:lnTo>
                    <a:pt x="6859" y="2018"/>
                  </a:lnTo>
                  <a:lnTo>
                    <a:pt x="6811" y="1744"/>
                  </a:lnTo>
                  <a:cubicBezTo>
                    <a:pt x="6748" y="1458"/>
                    <a:pt x="6506" y="1258"/>
                    <a:pt x="6228" y="1258"/>
                  </a:cubicBezTo>
                  <a:cubicBezTo>
                    <a:pt x="6193" y="1258"/>
                    <a:pt x="6157" y="1261"/>
                    <a:pt x="6120" y="1268"/>
                  </a:cubicBezTo>
                  <a:lnTo>
                    <a:pt x="5180" y="1434"/>
                  </a:lnTo>
                  <a:cubicBezTo>
                    <a:pt x="5227" y="1268"/>
                    <a:pt x="5239" y="1089"/>
                    <a:pt x="5204" y="922"/>
                  </a:cubicBezTo>
                  <a:cubicBezTo>
                    <a:pt x="5119" y="381"/>
                    <a:pt x="4655" y="0"/>
                    <a:pt x="4133"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338" name="Google Shape;8338;p76"/>
            <p:cNvSpPr/>
            <p:nvPr/>
          </p:nvSpPr>
          <p:spPr>
            <a:xfrm>
              <a:off x="1154300" y="1043050"/>
              <a:ext cx="46550" cy="38675"/>
            </a:xfrm>
            <a:custGeom>
              <a:avLst/>
              <a:gdLst/>
              <a:ahLst/>
              <a:cxnLst/>
              <a:rect l="l" t="t" r="r" b="b"/>
              <a:pathLst>
                <a:path w="1862" h="1547" extrusionOk="0">
                  <a:moveTo>
                    <a:pt x="1015" y="1"/>
                  </a:moveTo>
                  <a:cubicBezTo>
                    <a:pt x="967" y="1"/>
                    <a:pt x="918" y="5"/>
                    <a:pt x="870" y="15"/>
                  </a:cubicBezTo>
                  <a:cubicBezTo>
                    <a:pt x="191" y="134"/>
                    <a:pt x="0" y="1015"/>
                    <a:pt x="572" y="1408"/>
                  </a:cubicBezTo>
                  <a:cubicBezTo>
                    <a:pt x="709" y="1504"/>
                    <a:pt x="857" y="1547"/>
                    <a:pt x="1002" y="1547"/>
                  </a:cubicBezTo>
                  <a:cubicBezTo>
                    <a:pt x="1451" y="1547"/>
                    <a:pt x="1862" y="1138"/>
                    <a:pt x="1763" y="634"/>
                  </a:cubicBezTo>
                  <a:cubicBezTo>
                    <a:pt x="1700" y="266"/>
                    <a:pt x="1377" y="1"/>
                    <a:pt x="1015"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339" name="Google Shape;8339;p76"/>
            <p:cNvSpPr/>
            <p:nvPr/>
          </p:nvSpPr>
          <p:spPr>
            <a:xfrm>
              <a:off x="1207150" y="1031775"/>
              <a:ext cx="96475" cy="33875"/>
            </a:xfrm>
            <a:custGeom>
              <a:avLst/>
              <a:gdLst/>
              <a:ahLst/>
              <a:cxnLst/>
              <a:rect l="l" t="t" r="r" b="b"/>
              <a:pathLst>
                <a:path w="3859" h="1355" extrusionOk="0">
                  <a:moveTo>
                    <a:pt x="3261" y="1"/>
                  </a:moveTo>
                  <a:cubicBezTo>
                    <a:pt x="3226" y="1"/>
                    <a:pt x="3188" y="5"/>
                    <a:pt x="3149" y="14"/>
                  </a:cubicBezTo>
                  <a:lnTo>
                    <a:pt x="3137" y="14"/>
                  </a:lnTo>
                  <a:lnTo>
                    <a:pt x="542" y="490"/>
                  </a:lnTo>
                  <a:cubicBezTo>
                    <a:pt x="0" y="580"/>
                    <a:pt x="111" y="1354"/>
                    <a:pt x="620" y="1354"/>
                  </a:cubicBezTo>
                  <a:cubicBezTo>
                    <a:pt x="648" y="1354"/>
                    <a:pt x="678" y="1352"/>
                    <a:pt x="708" y="1347"/>
                  </a:cubicBezTo>
                  <a:lnTo>
                    <a:pt x="3292" y="871"/>
                  </a:lnTo>
                  <a:cubicBezTo>
                    <a:pt x="3858" y="793"/>
                    <a:pt x="3751" y="1"/>
                    <a:pt x="3261"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340" name="Google Shape;8340;p76"/>
            <p:cNvSpPr/>
            <p:nvPr/>
          </p:nvSpPr>
          <p:spPr>
            <a:xfrm>
              <a:off x="1164125" y="1097000"/>
              <a:ext cx="46550" cy="38650"/>
            </a:xfrm>
            <a:custGeom>
              <a:avLst/>
              <a:gdLst/>
              <a:ahLst/>
              <a:cxnLst/>
              <a:rect l="l" t="t" r="r" b="b"/>
              <a:pathLst>
                <a:path w="1862" h="1546" extrusionOk="0">
                  <a:moveTo>
                    <a:pt x="1002" y="1"/>
                  </a:moveTo>
                  <a:cubicBezTo>
                    <a:pt x="958" y="1"/>
                    <a:pt x="914" y="4"/>
                    <a:pt x="870" y="12"/>
                  </a:cubicBezTo>
                  <a:cubicBezTo>
                    <a:pt x="191" y="131"/>
                    <a:pt x="0" y="1012"/>
                    <a:pt x="560" y="1405"/>
                  </a:cubicBezTo>
                  <a:cubicBezTo>
                    <a:pt x="701" y="1502"/>
                    <a:pt x="854" y="1545"/>
                    <a:pt x="1002" y="1545"/>
                  </a:cubicBezTo>
                  <a:cubicBezTo>
                    <a:pt x="1453" y="1545"/>
                    <a:pt x="1861" y="1142"/>
                    <a:pt x="1762" y="631"/>
                  </a:cubicBezTo>
                  <a:cubicBezTo>
                    <a:pt x="1699" y="259"/>
                    <a:pt x="1369"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341" name="Google Shape;8341;p76"/>
            <p:cNvSpPr/>
            <p:nvPr/>
          </p:nvSpPr>
          <p:spPr>
            <a:xfrm>
              <a:off x="1218000" y="1085650"/>
              <a:ext cx="94075" cy="33725"/>
            </a:xfrm>
            <a:custGeom>
              <a:avLst/>
              <a:gdLst/>
              <a:ahLst/>
              <a:cxnLst/>
              <a:rect l="l" t="t" r="r" b="b"/>
              <a:pathLst>
                <a:path w="3763" h="1349" extrusionOk="0">
                  <a:moveTo>
                    <a:pt x="3132" y="0"/>
                  </a:moveTo>
                  <a:cubicBezTo>
                    <a:pt x="3120" y="0"/>
                    <a:pt x="3108" y="1"/>
                    <a:pt x="3096" y="2"/>
                  </a:cubicBezTo>
                  <a:lnTo>
                    <a:pt x="500" y="478"/>
                  </a:lnTo>
                  <a:cubicBezTo>
                    <a:pt x="0" y="618"/>
                    <a:pt x="125" y="1348"/>
                    <a:pt x="631" y="1348"/>
                  </a:cubicBezTo>
                  <a:cubicBezTo>
                    <a:pt x="643" y="1348"/>
                    <a:pt x="655" y="1348"/>
                    <a:pt x="667" y="1347"/>
                  </a:cubicBezTo>
                  <a:lnTo>
                    <a:pt x="3263" y="871"/>
                  </a:lnTo>
                  <a:cubicBezTo>
                    <a:pt x="3763" y="731"/>
                    <a:pt x="3638" y="0"/>
                    <a:pt x="313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342" name="Google Shape;8342;p76"/>
            <p:cNvSpPr/>
            <p:nvPr/>
          </p:nvSpPr>
          <p:spPr>
            <a:xfrm>
              <a:off x="1174550" y="1154450"/>
              <a:ext cx="46625" cy="38900"/>
            </a:xfrm>
            <a:custGeom>
              <a:avLst/>
              <a:gdLst/>
              <a:ahLst/>
              <a:cxnLst/>
              <a:rect l="l" t="t" r="r" b="b"/>
              <a:pathLst>
                <a:path w="1865" h="1556" extrusionOk="0">
                  <a:moveTo>
                    <a:pt x="1013" y="1"/>
                  </a:moveTo>
                  <a:cubicBezTo>
                    <a:pt x="970" y="1"/>
                    <a:pt x="926" y="4"/>
                    <a:pt x="881" y="12"/>
                  </a:cubicBezTo>
                  <a:cubicBezTo>
                    <a:pt x="202" y="131"/>
                    <a:pt x="0" y="1012"/>
                    <a:pt x="572" y="1417"/>
                  </a:cubicBezTo>
                  <a:cubicBezTo>
                    <a:pt x="708" y="1513"/>
                    <a:pt x="857" y="1556"/>
                    <a:pt x="1002" y="1556"/>
                  </a:cubicBezTo>
                  <a:cubicBezTo>
                    <a:pt x="1451" y="1556"/>
                    <a:pt x="1864" y="1147"/>
                    <a:pt x="1774" y="643"/>
                  </a:cubicBezTo>
                  <a:cubicBezTo>
                    <a:pt x="1700" y="260"/>
                    <a:pt x="1378" y="1"/>
                    <a:pt x="101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343" name="Google Shape;8343;p76"/>
            <p:cNvSpPr/>
            <p:nvPr/>
          </p:nvSpPr>
          <p:spPr>
            <a:xfrm>
              <a:off x="1228000" y="1143050"/>
              <a:ext cx="94900" cy="34125"/>
            </a:xfrm>
            <a:custGeom>
              <a:avLst/>
              <a:gdLst/>
              <a:ahLst/>
              <a:cxnLst/>
              <a:rect l="l" t="t" r="r" b="b"/>
              <a:pathLst>
                <a:path w="3796" h="1365" extrusionOk="0">
                  <a:moveTo>
                    <a:pt x="3182" y="0"/>
                  </a:moveTo>
                  <a:cubicBezTo>
                    <a:pt x="3163" y="0"/>
                    <a:pt x="3144" y="1"/>
                    <a:pt x="3125" y="4"/>
                  </a:cubicBezTo>
                  <a:lnTo>
                    <a:pt x="529" y="480"/>
                  </a:lnTo>
                  <a:cubicBezTo>
                    <a:pt x="1" y="606"/>
                    <a:pt x="126" y="1364"/>
                    <a:pt x="627" y="1364"/>
                  </a:cubicBezTo>
                  <a:cubicBezTo>
                    <a:pt x="646" y="1364"/>
                    <a:pt x="664" y="1363"/>
                    <a:pt x="684" y="1361"/>
                  </a:cubicBezTo>
                  <a:lnTo>
                    <a:pt x="3279" y="885"/>
                  </a:lnTo>
                  <a:cubicBezTo>
                    <a:pt x="3796" y="747"/>
                    <a:pt x="3682" y="0"/>
                    <a:pt x="318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344" name="Google Shape;8344;p76"/>
            <p:cNvSpPr/>
            <p:nvPr/>
          </p:nvSpPr>
          <p:spPr>
            <a:xfrm>
              <a:off x="1130200" y="1393950"/>
              <a:ext cx="194075" cy="173950"/>
            </a:xfrm>
            <a:custGeom>
              <a:avLst/>
              <a:gdLst/>
              <a:ahLst/>
              <a:cxnLst/>
              <a:rect l="l" t="t" r="r" b="b"/>
              <a:pathLst>
                <a:path w="7763" h="6958" extrusionOk="0">
                  <a:moveTo>
                    <a:pt x="3922" y="1"/>
                  </a:moveTo>
                  <a:cubicBezTo>
                    <a:pt x="2892" y="1"/>
                    <a:pt x="1881" y="465"/>
                    <a:pt x="1214" y="1338"/>
                  </a:cubicBezTo>
                  <a:lnTo>
                    <a:pt x="6953" y="4969"/>
                  </a:lnTo>
                  <a:cubicBezTo>
                    <a:pt x="7763" y="3398"/>
                    <a:pt x="7239" y="1469"/>
                    <a:pt x="5751" y="528"/>
                  </a:cubicBezTo>
                  <a:cubicBezTo>
                    <a:pt x="5183" y="173"/>
                    <a:pt x="4549" y="1"/>
                    <a:pt x="3922" y="1"/>
                  </a:cubicBezTo>
                  <a:close/>
                  <a:moveTo>
                    <a:pt x="810" y="1993"/>
                  </a:moveTo>
                  <a:cubicBezTo>
                    <a:pt x="0" y="3553"/>
                    <a:pt x="524" y="5481"/>
                    <a:pt x="2012" y="6434"/>
                  </a:cubicBezTo>
                  <a:cubicBezTo>
                    <a:pt x="2576" y="6788"/>
                    <a:pt x="3206" y="6958"/>
                    <a:pt x="3829" y="6958"/>
                  </a:cubicBezTo>
                  <a:cubicBezTo>
                    <a:pt x="4863" y="6958"/>
                    <a:pt x="5880" y="6489"/>
                    <a:pt x="6548" y="5612"/>
                  </a:cubicBezTo>
                  <a:lnTo>
                    <a:pt x="810" y="1993"/>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345" name="Google Shape;8345;p76"/>
            <p:cNvSpPr/>
            <p:nvPr/>
          </p:nvSpPr>
          <p:spPr>
            <a:xfrm>
              <a:off x="1493625" y="1020500"/>
              <a:ext cx="152125" cy="141000"/>
            </a:xfrm>
            <a:custGeom>
              <a:avLst/>
              <a:gdLst/>
              <a:ahLst/>
              <a:cxnLst/>
              <a:rect l="l" t="t" r="r" b="b"/>
              <a:pathLst>
                <a:path w="6085" h="5640" extrusionOk="0">
                  <a:moveTo>
                    <a:pt x="3608" y="0"/>
                  </a:moveTo>
                  <a:lnTo>
                    <a:pt x="1215" y="1631"/>
                  </a:lnTo>
                  <a:cubicBezTo>
                    <a:pt x="251" y="2286"/>
                    <a:pt x="1" y="3596"/>
                    <a:pt x="655" y="4560"/>
                  </a:cubicBezTo>
                  <a:lnTo>
                    <a:pt x="763" y="4715"/>
                  </a:lnTo>
                  <a:cubicBezTo>
                    <a:pt x="1171" y="5316"/>
                    <a:pt x="1833" y="5640"/>
                    <a:pt x="2508" y="5640"/>
                  </a:cubicBezTo>
                  <a:cubicBezTo>
                    <a:pt x="2916" y="5640"/>
                    <a:pt x="3328" y="5521"/>
                    <a:pt x="3692" y="5275"/>
                  </a:cubicBezTo>
                  <a:lnTo>
                    <a:pt x="6085" y="3644"/>
                  </a:lnTo>
                  <a:lnTo>
                    <a:pt x="3608" y="0"/>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346" name="Google Shape;8346;p76"/>
            <p:cNvSpPr/>
            <p:nvPr/>
          </p:nvSpPr>
          <p:spPr>
            <a:xfrm>
              <a:off x="1596625" y="962250"/>
              <a:ext cx="152125" cy="140725"/>
            </a:xfrm>
            <a:custGeom>
              <a:avLst/>
              <a:gdLst/>
              <a:ahLst/>
              <a:cxnLst/>
              <a:rect l="l" t="t" r="r" b="b"/>
              <a:pathLst>
                <a:path w="6085" h="5629" extrusionOk="0">
                  <a:moveTo>
                    <a:pt x="3568" y="1"/>
                  </a:moveTo>
                  <a:cubicBezTo>
                    <a:pt x="3162" y="1"/>
                    <a:pt x="2752" y="119"/>
                    <a:pt x="2393" y="366"/>
                  </a:cubicBezTo>
                  <a:lnTo>
                    <a:pt x="0" y="1985"/>
                  </a:lnTo>
                  <a:lnTo>
                    <a:pt x="2477" y="5628"/>
                  </a:lnTo>
                  <a:lnTo>
                    <a:pt x="4870" y="4009"/>
                  </a:lnTo>
                  <a:cubicBezTo>
                    <a:pt x="5834" y="3354"/>
                    <a:pt x="6084" y="2044"/>
                    <a:pt x="5417" y="1080"/>
                  </a:cubicBezTo>
                  <a:lnTo>
                    <a:pt x="5310" y="925"/>
                  </a:lnTo>
                  <a:cubicBezTo>
                    <a:pt x="4902" y="324"/>
                    <a:pt x="4240" y="1"/>
                    <a:pt x="356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347" name="Google Shape;8347;p76"/>
            <p:cNvSpPr/>
            <p:nvPr/>
          </p:nvSpPr>
          <p:spPr>
            <a:xfrm>
              <a:off x="1449275" y="1311750"/>
              <a:ext cx="267925" cy="266650"/>
            </a:xfrm>
            <a:custGeom>
              <a:avLst/>
              <a:gdLst/>
              <a:ahLst/>
              <a:cxnLst/>
              <a:rect l="l" t="t" r="r" b="b"/>
              <a:pathLst>
                <a:path w="10717" h="10666" extrusionOk="0">
                  <a:moveTo>
                    <a:pt x="4999" y="1"/>
                  </a:moveTo>
                  <a:cubicBezTo>
                    <a:pt x="4821" y="1"/>
                    <a:pt x="4665" y="136"/>
                    <a:pt x="4644" y="328"/>
                  </a:cubicBezTo>
                  <a:lnTo>
                    <a:pt x="4180" y="3805"/>
                  </a:lnTo>
                  <a:lnTo>
                    <a:pt x="703" y="3340"/>
                  </a:lnTo>
                  <a:cubicBezTo>
                    <a:pt x="688" y="3338"/>
                    <a:pt x="673" y="3338"/>
                    <a:pt x="659" y="3338"/>
                  </a:cubicBezTo>
                  <a:cubicBezTo>
                    <a:pt x="474" y="3338"/>
                    <a:pt x="308" y="3474"/>
                    <a:pt x="286" y="3662"/>
                  </a:cubicBezTo>
                  <a:lnTo>
                    <a:pt x="24" y="5638"/>
                  </a:lnTo>
                  <a:cubicBezTo>
                    <a:pt x="1" y="5840"/>
                    <a:pt x="143" y="6031"/>
                    <a:pt x="346" y="6055"/>
                  </a:cubicBezTo>
                  <a:lnTo>
                    <a:pt x="346" y="6043"/>
                  </a:lnTo>
                  <a:lnTo>
                    <a:pt x="3822" y="6507"/>
                  </a:lnTo>
                  <a:lnTo>
                    <a:pt x="3370" y="9984"/>
                  </a:lnTo>
                  <a:cubicBezTo>
                    <a:pt x="3334" y="10186"/>
                    <a:pt x="3477" y="10377"/>
                    <a:pt x="3691" y="10401"/>
                  </a:cubicBezTo>
                  <a:lnTo>
                    <a:pt x="5656" y="10663"/>
                  </a:lnTo>
                  <a:cubicBezTo>
                    <a:pt x="5671" y="10664"/>
                    <a:pt x="5686" y="10665"/>
                    <a:pt x="5700" y="10665"/>
                  </a:cubicBezTo>
                  <a:cubicBezTo>
                    <a:pt x="5885" y="10665"/>
                    <a:pt x="6051" y="10529"/>
                    <a:pt x="6073" y="10341"/>
                  </a:cubicBezTo>
                  <a:lnTo>
                    <a:pt x="6537" y="6864"/>
                  </a:lnTo>
                  <a:lnTo>
                    <a:pt x="10014" y="7329"/>
                  </a:lnTo>
                  <a:cubicBezTo>
                    <a:pt x="10028" y="7331"/>
                    <a:pt x="10043" y="7331"/>
                    <a:pt x="10058" y="7331"/>
                  </a:cubicBezTo>
                  <a:cubicBezTo>
                    <a:pt x="10243" y="7331"/>
                    <a:pt x="10408" y="7195"/>
                    <a:pt x="10430" y="7007"/>
                  </a:cubicBezTo>
                  <a:lnTo>
                    <a:pt x="10692" y="5031"/>
                  </a:lnTo>
                  <a:cubicBezTo>
                    <a:pt x="10716" y="4828"/>
                    <a:pt x="10573" y="4638"/>
                    <a:pt x="10371" y="4614"/>
                  </a:cubicBezTo>
                  <a:lnTo>
                    <a:pt x="6894" y="4150"/>
                  </a:lnTo>
                  <a:lnTo>
                    <a:pt x="7347" y="673"/>
                  </a:lnTo>
                  <a:cubicBezTo>
                    <a:pt x="7382" y="471"/>
                    <a:pt x="7240" y="280"/>
                    <a:pt x="7025" y="256"/>
                  </a:cubicBezTo>
                  <a:lnTo>
                    <a:pt x="5061" y="6"/>
                  </a:lnTo>
                  <a:cubicBezTo>
                    <a:pt x="5040" y="3"/>
                    <a:pt x="5019" y="1"/>
                    <a:pt x="4999"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348" name="Google Shape;8348;p76"/>
            <p:cNvSpPr/>
            <p:nvPr/>
          </p:nvSpPr>
          <p:spPr>
            <a:xfrm>
              <a:off x="1106075" y="1715600"/>
              <a:ext cx="271200" cy="337825"/>
            </a:xfrm>
            <a:custGeom>
              <a:avLst/>
              <a:gdLst/>
              <a:ahLst/>
              <a:cxnLst/>
              <a:rect l="l" t="t" r="r" b="b"/>
              <a:pathLst>
                <a:path w="10848" h="13513" extrusionOk="0">
                  <a:moveTo>
                    <a:pt x="4155" y="429"/>
                  </a:moveTo>
                  <a:cubicBezTo>
                    <a:pt x="4444" y="429"/>
                    <a:pt x="4730" y="604"/>
                    <a:pt x="4787" y="997"/>
                  </a:cubicBezTo>
                  <a:cubicBezTo>
                    <a:pt x="4811" y="1188"/>
                    <a:pt x="4763" y="1390"/>
                    <a:pt x="4632" y="1533"/>
                  </a:cubicBezTo>
                  <a:lnTo>
                    <a:pt x="3846" y="1688"/>
                  </a:lnTo>
                  <a:cubicBezTo>
                    <a:pt x="3668" y="1593"/>
                    <a:pt x="3549" y="1426"/>
                    <a:pt x="3513" y="1224"/>
                  </a:cubicBezTo>
                  <a:cubicBezTo>
                    <a:pt x="3399" y="725"/>
                    <a:pt x="3779" y="429"/>
                    <a:pt x="4155" y="429"/>
                  </a:cubicBezTo>
                  <a:close/>
                  <a:moveTo>
                    <a:pt x="7868" y="2749"/>
                  </a:moveTo>
                  <a:cubicBezTo>
                    <a:pt x="8125" y="2749"/>
                    <a:pt x="8354" y="2938"/>
                    <a:pt x="8406" y="3200"/>
                  </a:cubicBezTo>
                  <a:lnTo>
                    <a:pt x="9788" y="10761"/>
                  </a:lnTo>
                  <a:cubicBezTo>
                    <a:pt x="9835" y="11058"/>
                    <a:pt x="9645" y="11344"/>
                    <a:pt x="9347" y="11392"/>
                  </a:cubicBezTo>
                  <a:lnTo>
                    <a:pt x="3084" y="12535"/>
                  </a:lnTo>
                  <a:cubicBezTo>
                    <a:pt x="3049" y="12542"/>
                    <a:pt x="3014" y="12545"/>
                    <a:pt x="2980" y="12545"/>
                  </a:cubicBezTo>
                  <a:cubicBezTo>
                    <a:pt x="2723" y="12545"/>
                    <a:pt x="2495" y="12357"/>
                    <a:pt x="2453" y="12094"/>
                  </a:cubicBezTo>
                  <a:lnTo>
                    <a:pt x="1060" y="4534"/>
                  </a:lnTo>
                  <a:cubicBezTo>
                    <a:pt x="1013" y="4236"/>
                    <a:pt x="1215" y="3950"/>
                    <a:pt x="1513" y="3903"/>
                  </a:cubicBezTo>
                  <a:lnTo>
                    <a:pt x="2251" y="3760"/>
                  </a:lnTo>
                  <a:cubicBezTo>
                    <a:pt x="2294" y="3975"/>
                    <a:pt x="2483" y="4122"/>
                    <a:pt x="2695" y="4122"/>
                  </a:cubicBezTo>
                  <a:cubicBezTo>
                    <a:pt x="2717" y="4122"/>
                    <a:pt x="2740" y="4120"/>
                    <a:pt x="2763" y="4117"/>
                  </a:cubicBezTo>
                  <a:lnTo>
                    <a:pt x="6668" y="3402"/>
                  </a:lnTo>
                  <a:cubicBezTo>
                    <a:pt x="6906" y="3355"/>
                    <a:pt x="7061" y="3129"/>
                    <a:pt x="7025" y="2890"/>
                  </a:cubicBezTo>
                  <a:lnTo>
                    <a:pt x="7764" y="2760"/>
                  </a:lnTo>
                  <a:cubicBezTo>
                    <a:pt x="7799" y="2752"/>
                    <a:pt x="7834" y="2749"/>
                    <a:pt x="7868" y="2749"/>
                  </a:cubicBezTo>
                  <a:close/>
                  <a:moveTo>
                    <a:pt x="4154" y="0"/>
                  </a:moveTo>
                  <a:cubicBezTo>
                    <a:pt x="4084" y="0"/>
                    <a:pt x="4013" y="7"/>
                    <a:pt x="3942" y="21"/>
                  </a:cubicBezTo>
                  <a:cubicBezTo>
                    <a:pt x="3346" y="128"/>
                    <a:pt x="2953" y="700"/>
                    <a:pt x="3072" y="1307"/>
                  </a:cubicBezTo>
                  <a:cubicBezTo>
                    <a:pt x="3108" y="1474"/>
                    <a:pt x="3180" y="1640"/>
                    <a:pt x="3287" y="1783"/>
                  </a:cubicBezTo>
                  <a:lnTo>
                    <a:pt x="2513" y="1926"/>
                  </a:lnTo>
                  <a:cubicBezTo>
                    <a:pt x="2203" y="1986"/>
                    <a:pt x="2001" y="2283"/>
                    <a:pt x="2049" y="2605"/>
                  </a:cubicBezTo>
                  <a:lnTo>
                    <a:pt x="2096" y="2879"/>
                  </a:lnTo>
                  <a:lnTo>
                    <a:pt x="810" y="3117"/>
                  </a:lnTo>
                  <a:cubicBezTo>
                    <a:pt x="322" y="3200"/>
                    <a:pt x="1" y="3664"/>
                    <a:pt x="96" y="4153"/>
                  </a:cubicBezTo>
                  <a:lnTo>
                    <a:pt x="1668" y="12785"/>
                  </a:lnTo>
                  <a:cubicBezTo>
                    <a:pt x="1742" y="13210"/>
                    <a:pt x="2121" y="13512"/>
                    <a:pt x="2549" y="13512"/>
                  </a:cubicBezTo>
                  <a:cubicBezTo>
                    <a:pt x="2600" y="13512"/>
                    <a:pt x="2651" y="13508"/>
                    <a:pt x="2703" y="13499"/>
                  </a:cubicBezTo>
                  <a:lnTo>
                    <a:pt x="10038" y="12154"/>
                  </a:lnTo>
                  <a:cubicBezTo>
                    <a:pt x="10526" y="12070"/>
                    <a:pt x="10847" y="11606"/>
                    <a:pt x="10752" y="11118"/>
                  </a:cubicBezTo>
                  <a:lnTo>
                    <a:pt x="9180" y="2486"/>
                  </a:lnTo>
                  <a:cubicBezTo>
                    <a:pt x="9107" y="2055"/>
                    <a:pt x="8728" y="1755"/>
                    <a:pt x="8313" y="1755"/>
                  </a:cubicBezTo>
                  <a:cubicBezTo>
                    <a:pt x="8257" y="1755"/>
                    <a:pt x="8201" y="1760"/>
                    <a:pt x="8145" y="1771"/>
                  </a:cubicBezTo>
                  <a:lnTo>
                    <a:pt x="6859" y="2009"/>
                  </a:lnTo>
                  <a:lnTo>
                    <a:pt x="6811" y="1736"/>
                  </a:lnTo>
                  <a:cubicBezTo>
                    <a:pt x="6757" y="1446"/>
                    <a:pt x="6500" y="1252"/>
                    <a:pt x="6223" y="1252"/>
                  </a:cubicBezTo>
                  <a:cubicBezTo>
                    <a:pt x="6193" y="1252"/>
                    <a:pt x="6163" y="1255"/>
                    <a:pt x="6132" y="1259"/>
                  </a:cubicBezTo>
                  <a:lnTo>
                    <a:pt x="5180" y="1438"/>
                  </a:lnTo>
                  <a:cubicBezTo>
                    <a:pt x="5239" y="1259"/>
                    <a:pt x="5251" y="1081"/>
                    <a:pt x="5216" y="914"/>
                  </a:cubicBezTo>
                  <a:cubicBezTo>
                    <a:pt x="5132" y="378"/>
                    <a:pt x="4677" y="0"/>
                    <a:pt x="4154"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349" name="Google Shape;8349;p76"/>
            <p:cNvSpPr/>
            <p:nvPr/>
          </p:nvSpPr>
          <p:spPr>
            <a:xfrm>
              <a:off x="1154300" y="1837275"/>
              <a:ext cx="46550" cy="38650"/>
            </a:xfrm>
            <a:custGeom>
              <a:avLst/>
              <a:gdLst/>
              <a:ahLst/>
              <a:cxnLst/>
              <a:rect l="l" t="t" r="r" b="b"/>
              <a:pathLst>
                <a:path w="1862" h="1546" extrusionOk="0">
                  <a:moveTo>
                    <a:pt x="1002" y="1"/>
                  </a:moveTo>
                  <a:cubicBezTo>
                    <a:pt x="958" y="1"/>
                    <a:pt x="914" y="4"/>
                    <a:pt x="870" y="12"/>
                  </a:cubicBezTo>
                  <a:cubicBezTo>
                    <a:pt x="191" y="131"/>
                    <a:pt x="0" y="1012"/>
                    <a:pt x="572" y="1405"/>
                  </a:cubicBezTo>
                  <a:cubicBezTo>
                    <a:pt x="710" y="1502"/>
                    <a:pt x="861" y="1545"/>
                    <a:pt x="1007" y="1545"/>
                  </a:cubicBezTo>
                  <a:cubicBezTo>
                    <a:pt x="1453" y="1545"/>
                    <a:pt x="1861" y="1142"/>
                    <a:pt x="1763" y="631"/>
                  </a:cubicBezTo>
                  <a:cubicBezTo>
                    <a:pt x="1699" y="259"/>
                    <a:pt x="1369"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350" name="Google Shape;8350;p76"/>
            <p:cNvSpPr/>
            <p:nvPr/>
          </p:nvSpPr>
          <p:spPr>
            <a:xfrm>
              <a:off x="1206800" y="1825825"/>
              <a:ext cx="96975" cy="34100"/>
            </a:xfrm>
            <a:custGeom>
              <a:avLst/>
              <a:gdLst/>
              <a:ahLst/>
              <a:cxnLst/>
              <a:rect l="l" t="t" r="r" b="b"/>
              <a:pathLst>
                <a:path w="3879" h="1364" extrusionOk="0">
                  <a:moveTo>
                    <a:pt x="3293" y="0"/>
                  </a:moveTo>
                  <a:cubicBezTo>
                    <a:pt x="3252" y="0"/>
                    <a:pt x="3209" y="6"/>
                    <a:pt x="3163" y="17"/>
                  </a:cubicBezTo>
                  <a:lnTo>
                    <a:pt x="3151" y="17"/>
                  </a:lnTo>
                  <a:lnTo>
                    <a:pt x="556" y="494"/>
                  </a:lnTo>
                  <a:cubicBezTo>
                    <a:pt x="0" y="571"/>
                    <a:pt x="108" y="1364"/>
                    <a:pt x="608" y="1364"/>
                  </a:cubicBezTo>
                  <a:cubicBezTo>
                    <a:pt x="644" y="1364"/>
                    <a:pt x="682" y="1360"/>
                    <a:pt x="722" y="1351"/>
                  </a:cubicBezTo>
                  <a:lnTo>
                    <a:pt x="3306" y="875"/>
                  </a:lnTo>
                  <a:cubicBezTo>
                    <a:pt x="3878" y="809"/>
                    <a:pt x="3789" y="0"/>
                    <a:pt x="3293"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351" name="Google Shape;8351;p76"/>
            <p:cNvSpPr/>
            <p:nvPr/>
          </p:nvSpPr>
          <p:spPr>
            <a:xfrm>
              <a:off x="1164125" y="1891150"/>
              <a:ext cx="46550" cy="38650"/>
            </a:xfrm>
            <a:custGeom>
              <a:avLst/>
              <a:gdLst/>
              <a:ahLst/>
              <a:cxnLst/>
              <a:rect l="l" t="t" r="r" b="b"/>
              <a:pathLst>
                <a:path w="1862" h="1546" extrusionOk="0">
                  <a:moveTo>
                    <a:pt x="1002" y="1"/>
                  </a:moveTo>
                  <a:cubicBezTo>
                    <a:pt x="958" y="1"/>
                    <a:pt x="914" y="4"/>
                    <a:pt x="870" y="12"/>
                  </a:cubicBezTo>
                  <a:cubicBezTo>
                    <a:pt x="191" y="131"/>
                    <a:pt x="0" y="1012"/>
                    <a:pt x="560" y="1405"/>
                  </a:cubicBezTo>
                  <a:cubicBezTo>
                    <a:pt x="701" y="1502"/>
                    <a:pt x="854" y="1545"/>
                    <a:pt x="1003" y="1545"/>
                  </a:cubicBezTo>
                  <a:cubicBezTo>
                    <a:pt x="1454" y="1545"/>
                    <a:pt x="1861" y="1145"/>
                    <a:pt x="1762" y="643"/>
                  </a:cubicBezTo>
                  <a:cubicBezTo>
                    <a:pt x="1699" y="260"/>
                    <a:pt x="1369"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352" name="Google Shape;8352;p76"/>
            <p:cNvSpPr/>
            <p:nvPr/>
          </p:nvSpPr>
          <p:spPr>
            <a:xfrm>
              <a:off x="1218075" y="1879800"/>
              <a:ext cx="94000" cy="33750"/>
            </a:xfrm>
            <a:custGeom>
              <a:avLst/>
              <a:gdLst/>
              <a:ahLst/>
              <a:cxnLst/>
              <a:rect l="l" t="t" r="r" b="b"/>
              <a:pathLst>
                <a:path w="3760" h="1350" extrusionOk="0">
                  <a:moveTo>
                    <a:pt x="3129" y="0"/>
                  </a:moveTo>
                  <a:cubicBezTo>
                    <a:pt x="3117" y="0"/>
                    <a:pt x="3105" y="1"/>
                    <a:pt x="3093" y="2"/>
                  </a:cubicBezTo>
                  <a:lnTo>
                    <a:pt x="497" y="478"/>
                  </a:lnTo>
                  <a:cubicBezTo>
                    <a:pt x="1" y="628"/>
                    <a:pt x="120" y="1349"/>
                    <a:pt x="617" y="1349"/>
                  </a:cubicBezTo>
                  <a:cubicBezTo>
                    <a:pt x="632" y="1349"/>
                    <a:pt x="648" y="1348"/>
                    <a:pt x="664" y="1347"/>
                  </a:cubicBezTo>
                  <a:lnTo>
                    <a:pt x="3260" y="883"/>
                  </a:lnTo>
                  <a:cubicBezTo>
                    <a:pt x="3760" y="731"/>
                    <a:pt x="3635" y="0"/>
                    <a:pt x="3129"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353" name="Google Shape;8353;p76"/>
            <p:cNvSpPr/>
            <p:nvPr/>
          </p:nvSpPr>
          <p:spPr>
            <a:xfrm>
              <a:off x="1174550" y="1948900"/>
              <a:ext cx="46600" cy="38625"/>
            </a:xfrm>
            <a:custGeom>
              <a:avLst/>
              <a:gdLst/>
              <a:ahLst/>
              <a:cxnLst/>
              <a:rect l="l" t="t" r="r" b="b"/>
              <a:pathLst>
                <a:path w="1864" h="1545" extrusionOk="0">
                  <a:moveTo>
                    <a:pt x="1013" y="0"/>
                  </a:moveTo>
                  <a:cubicBezTo>
                    <a:pt x="970" y="0"/>
                    <a:pt x="926" y="4"/>
                    <a:pt x="881" y="12"/>
                  </a:cubicBezTo>
                  <a:cubicBezTo>
                    <a:pt x="202" y="131"/>
                    <a:pt x="0" y="1012"/>
                    <a:pt x="572" y="1405"/>
                  </a:cubicBezTo>
                  <a:cubicBezTo>
                    <a:pt x="710" y="1502"/>
                    <a:pt x="860" y="1545"/>
                    <a:pt x="1007" y="1545"/>
                  </a:cubicBezTo>
                  <a:cubicBezTo>
                    <a:pt x="1454" y="1545"/>
                    <a:pt x="1864" y="1142"/>
                    <a:pt x="1774" y="631"/>
                  </a:cubicBezTo>
                  <a:cubicBezTo>
                    <a:pt x="1700" y="259"/>
                    <a:pt x="1378" y="0"/>
                    <a:pt x="1013"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354" name="Google Shape;8354;p76"/>
            <p:cNvSpPr/>
            <p:nvPr/>
          </p:nvSpPr>
          <p:spPr>
            <a:xfrm>
              <a:off x="1228500" y="1937225"/>
              <a:ext cx="94200" cy="34050"/>
            </a:xfrm>
            <a:custGeom>
              <a:avLst/>
              <a:gdLst/>
              <a:ahLst/>
              <a:cxnLst/>
              <a:rect l="l" t="t" r="r" b="b"/>
              <a:pathLst>
                <a:path w="3768" h="1362" extrusionOk="0">
                  <a:moveTo>
                    <a:pt x="3141" y="0"/>
                  </a:moveTo>
                  <a:cubicBezTo>
                    <a:pt x="3125" y="0"/>
                    <a:pt x="3109" y="1"/>
                    <a:pt x="3093" y="2"/>
                  </a:cubicBezTo>
                  <a:lnTo>
                    <a:pt x="3105" y="14"/>
                  </a:lnTo>
                  <a:lnTo>
                    <a:pt x="509" y="479"/>
                  </a:lnTo>
                  <a:cubicBezTo>
                    <a:pt x="1" y="617"/>
                    <a:pt x="109" y="1362"/>
                    <a:pt x="617" y="1362"/>
                  </a:cubicBezTo>
                  <a:cubicBezTo>
                    <a:pt x="632" y="1362"/>
                    <a:pt x="648" y="1361"/>
                    <a:pt x="664" y="1360"/>
                  </a:cubicBezTo>
                  <a:lnTo>
                    <a:pt x="3259" y="883"/>
                  </a:lnTo>
                  <a:cubicBezTo>
                    <a:pt x="3768" y="733"/>
                    <a:pt x="3648" y="0"/>
                    <a:pt x="3141"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355" name="Google Shape;8355;p76"/>
            <p:cNvSpPr/>
            <p:nvPr/>
          </p:nvSpPr>
          <p:spPr>
            <a:xfrm>
              <a:off x="1130200" y="2188400"/>
              <a:ext cx="193200" cy="173650"/>
            </a:xfrm>
            <a:custGeom>
              <a:avLst/>
              <a:gdLst/>
              <a:ahLst/>
              <a:cxnLst/>
              <a:rect l="l" t="t" r="r" b="b"/>
              <a:pathLst>
                <a:path w="7728" h="6946" extrusionOk="0">
                  <a:moveTo>
                    <a:pt x="3942" y="0"/>
                  </a:moveTo>
                  <a:cubicBezTo>
                    <a:pt x="2907" y="0"/>
                    <a:pt x="1888" y="464"/>
                    <a:pt x="1214" y="1338"/>
                  </a:cubicBezTo>
                  <a:lnTo>
                    <a:pt x="6953" y="4957"/>
                  </a:lnTo>
                  <a:cubicBezTo>
                    <a:pt x="7727" y="3398"/>
                    <a:pt x="7239" y="1469"/>
                    <a:pt x="5775" y="528"/>
                  </a:cubicBezTo>
                  <a:cubicBezTo>
                    <a:pt x="5207" y="172"/>
                    <a:pt x="4571" y="0"/>
                    <a:pt x="3942" y="0"/>
                  </a:cubicBezTo>
                  <a:close/>
                  <a:moveTo>
                    <a:pt x="810" y="1981"/>
                  </a:moveTo>
                  <a:lnTo>
                    <a:pt x="810" y="1981"/>
                  </a:lnTo>
                  <a:cubicBezTo>
                    <a:pt x="0" y="3552"/>
                    <a:pt x="524" y="5481"/>
                    <a:pt x="2012" y="6422"/>
                  </a:cubicBezTo>
                  <a:cubicBezTo>
                    <a:pt x="2576" y="6775"/>
                    <a:pt x="3206" y="6946"/>
                    <a:pt x="3829" y="6946"/>
                  </a:cubicBezTo>
                  <a:cubicBezTo>
                    <a:pt x="4863" y="6946"/>
                    <a:pt x="5880" y="6477"/>
                    <a:pt x="6548" y="5600"/>
                  </a:cubicBezTo>
                  <a:lnTo>
                    <a:pt x="810" y="198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356" name="Google Shape;8356;p76"/>
            <p:cNvSpPr/>
            <p:nvPr/>
          </p:nvSpPr>
          <p:spPr>
            <a:xfrm>
              <a:off x="1493625" y="1814925"/>
              <a:ext cx="152125" cy="140725"/>
            </a:xfrm>
            <a:custGeom>
              <a:avLst/>
              <a:gdLst/>
              <a:ahLst/>
              <a:cxnLst/>
              <a:rect l="l" t="t" r="r" b="b"/>
              <a:pathLst>
                <a:path w="6085" h="5629" extrusionOk="0">
                  <a:moveTo>
                    <a:pt x="3608" y="1"/>
                  </a:moveTo>
                  <a:lnTo>
                    <a:pt x="1215" y="1620"/>
                  </a:lnTo>
                  <a:cubicBezTo>
                    <a:pt x="251" y="2275"/>
                    <a:pt x="1" y="3585"/>
                    <a:pt x="655" y="4549"/>
                  </a:cubicBezTo>
                  <a:lnTo>
                    <a:pt x="763" y="4704"/>
                  </a:lnTo>
                  <a:cubicBezTo>
                    <a:pt x="1171" y="5305"/>
                    <a:pt x="1833" y="5629"/>
                    <a:pt x="2508" y="5629"/>
                  </a:cubicBezTo>
                  <a:cubicBezTo>
                    <a:pt x="2916" y="5629"/>
                    <a:pt x="3328" y="5510"/>
                    <a:pt x="3692" y="5264"/>
                  </a:cubicBezTo>
                  <a:lnTo>
                    <a:pt x="6085" y="3644"/>
                  </a:lnTo>
                  <a:lnTo>
                    <a:pt x="3608" y="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357" name="Google Shape;8357;p76"/>
            <p:cNvSpPr/>
            <p:nvPr/>
          </p:nvSpPr>
          <p:spPr>
            <a:xfrm>
              <a:off x="1596625" y="1756600"/>
              <a:ext cx="151825" cy="140800"/>
            </a:xfrm>
            <a:custGeom>
              <a:avLst/>
              <a:gdLst/>
              <a:ahLst/>
              <a:cxnLst/>
              <a:rect l="l" t="t" r="r" b="b"/>
              <a:pathLst>
                <a:path w="6073" h="5632" extrusionOk="0">
                  <a:moveTo>
                    <a:pt x="3579" y="1"/>
                  </a:moveTo>
                  <a:cubicBezTo>
                    <a:pt x="3169" y="1"/>
                    <a:pt x="2755" y="120"/>
                    <a:pt x="2393" y="369"/>
                  </a:cubicBezTo>
                  <a:lnTo>
                    <a:pt x="0" y="1989"/>
                  </a:lnTo>
                  <a:lnTo>
                    <a:pt x="2477" y="5632"/>
                  </a:lnTo>
                  <a:lnTo>
                    <a:pt x="4870" y="4001"/>
                  </a:lnTo>
                  <a:cubicBezTo>
                    <a:pt x="5822" y="3346"/>
                    <a:pt x="6072" y="2036"/>
                    <a:pt x="5417" y="1072"/>
                  </a:cubicBezTo>
                  <a:lnTo>
                    <a:pt x="5417" y="1072"/>
                  </a:lnTo>
                  <a:lnTo>
                    <a:pt x="5417" y="1084"/>
                  </a:lnTo>
                  <a:lnTo>
                    <a:pt x="5310" y="917"/>
                  </a:lnTo>
                  <a:cubicBezTo>
                    <a:pt x="4904" y="319"/>
                    <a:pt x="4247" y="1"/>
                    <a:pt x="3579"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358" name="Google Shape;8358;p76"/>
            <p:cNvSpPr/>
            <p:nvPr/>
          </p:nvSpPr>
          <p:spPr>
            <a:xfrm>
              <a:off x="1449275" y="2105900"/>
              <a:ext cx="267925" cy="266700"/>
            </a:xfrm>
            <a:custGeom>
              <a:avLst/>
              <a:gdLst/>
              <a:ahLst/>
              <a:cxnLst/>
              <a:rect l="l" t="t" r="r" b="b"/>
              <a:pathLst>
                <a:path w="10717" h="10668" extrusionOk="0">
                  <a:moveTo>
                    <a:pt x="4998" y="1"/>
                  </a:moveTo>
                  <a:cubicBezTo>
                    <a:pt x="4821" y="1"/>
                    <a:pt x="4665" y="134"/>
                    <a:pt x="4644" y="316"/>
                  </a:cubicBezTo>
                  <a:lnTo>
                    <a:pt x="4180" y="3804"/>
                  </a:lnTo>
                  <a:lnTo>
                    <a:pt x="703" y="3340"/>
                  </a:lnTo>
                  <a:cubicBezTo>
                    <a:pt x="688" y="3338"/>
                    <a:pt x="673" y="3337"/>
                    <a:pt x="659" y="3337"/>
                  </a:cubicBezTo>
                  <a:cubicBezTo>
                    <a:pt x="474" y="3337"/>
                    <a:pt x="308" y="3474"/>
                    <a:pt x="286" y="3661"/>
                  </a:cubicBezTo>
                  <a:lnTo>
                    <a:pt x="24" y="5638"/>
                  </a:lnTo>
                  <a:cubicBezTo>
                    <a:pt x="1" y="5840"/>
                    <a:pt x="143" y="6031"/>
                    <a:pt x="346" y="6055"/>
                  </a:cubicBezTo>
                  <a:lnTo>
                    <a:pt x="346" y="6043"/>
                  </a:lnTo>
                  <a:lnTo>
                    <a:pt x="3822" y="6507"/>
                  </a:lnTo>
                  <a:lnTo>
                    <a:pt x="3370" y="9984"/>
                  </a:lnTo>
                  <a:cubicBezTo>
                    <a:pt x="3334" y="10186"/>
                    <a:pt x="3477" y="10377"/>
                    <a:pt x="3691" y="10400"/>
                  </a:cubicBezTo>
                  <a:lnTo>
                    <a:pt x="5656" y="10662"/>
                  </a:lnTo>
                  <a:cubicBezTo>
                    <a:pt x="5677" y="10666"/>
                    <a:pt x="5698" y="10668"/>
                    <a:pt x="5718" y="10668"/>
                  </a:cubicBezTo>
                  <a:cubicBezTo>
                    <a:pt x="5896" y="10668"/>
                    <a:pt x="6051" y="10533"/>
                    <a:pt x="6073" y="10341"/>
                  </a:cubicBezTo>
                  <a:lnTo>
                    <a:pt x="6537" y="6864"/>
                  </a:lnTo>
                  <a:lnTo>
                    <a:pt x="10014" y="7329"/>
                  </a:lnTo>
                  <a:cubicBezTo>
                    <a:pt x="10028" y="7330"/>
                    <a:pt x="10043" y="7331"/>
                    <a:pt x="10058" y="7331"/>
                  </a:cubicBezTo>
                  <a:cubicBezTo>
                    <a:pt x="10243" y="7331"/>
                    <a:pt x="10408" y="7195"/>
                    <a:pt x="10430" y="7007"/>
                  </a:cubicBezTo>
                  <a:lnTo>
                    <a:pt x="10692" y="5031"/>
                  </a:lnTo>
                  <a:cubicBezTo>
                    <a:pt x="10716" y="4828"/>
                    <a:pt x="10573" y="4638"/>
                    <a:pt x="10371" y="4614"/>
                  </a:cubicBezTo>
                  <a:lnTo>
                    <a:pt x="6894" y="4150"/>
                  </a:lnTo>
                  <a:lnTo>
                    <a:pt x="7359" y="685"/>
                  </a:lnTo>
                  <a:cubicBezTo>
                    <a:pt x="7382" y="471"/>
                    <a:pt x="7240" y="292"/>
                    <a:pt x="7037" y="256"/>
                  </a:cubicBezTo>
                  <a:lnTo>
                    <a:pt x="5061" y="6"/>
                  </a:lnTo>
                  <a:cubicBezTo>
                    <a:pt x="5040" y="3"/>
                    <a:pt x="5019" y="1"/>
                    <a:pt x="499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359" name="Google Shape;8359;p76"/>
            <p:cNvSpPr/>
            <p:nvPr/>
          </p:nvSpPr>
          <p:spPr>
            <a:xfrm>
              <a:off x="1106075" y="2509825"/>
              <a:ext cx="271200" cy="337750"/>
            </a:xfrm>
            <a:custGeom>
              <a:avLst/>
              <a:gdLst/>
              <a:ahLst/>
              <a:cxnLst/>
              <a:rect l="l" t="t" r="r" b="b"/>
              <a:pathLst>
                <a:path w="10848" h="13510" extrusionOk="0">
                  <a:moveTo>
                    <a:pt x="4153" y="431"/>
                  </a:moveTo>
                  <a:cubicBezTo>
                    <a:pt x="4442" y="431"/>
                    <a:pt x="4730" y="605"/>
                    <a:pt x="4787" y="994"/>
                  </a:cubicBezTo>
                  <a:cubicBezTo>
                    <a:pt x="4811" y="1185"/>
                    <a:pt x="4763" y="1387"/>
                    <a:pt x="4632" y="1530"/>
                  </a:cubicBezTo>
                  <a:lnTo>
                    <a:pt x="3846" y="1685"/>
                  </a:lnTo>
                  <a:cubicBezTo>
                    <a:pt x="3668" y="1590"/>
                    <a:pt x="3549" y="1423"/>
                    <a:pt x="3513" y="1232"/>
                  </a:cubicBezTo>
                  <a:lnTo>
                    <a:pt x="3513" y="1220"/>
                  </a:lnTo>
                  <a:cubicBezTo>
                    <a:pt x="3399" y="723"/>
                    <a:pt x="3777" y="431"/>
                    <a:pt x="4153" y="431"/>
                  </a:cubicBezTo>
                  <a:close/>
                  <a:moveTo>
                    <a:pt x="7876" y="2734"/>
                  </a:moveTo>
                  <a:cubicBezTo>
                    <a:pt x="8125" y="2734"/>
                    <a:pt x="8354" y="2922"/>
                    <a:pt x="8406" y="3185"/>
                  </a:cubicBezTo>
                  <a:lnTo>
                    <a:pt x="9788" y="10757"/>
                  </a:lnTo>
                  <a:cubicBezTo>
                    <a:pt x="9835" y="11055"/>
                    <a:pt x="9645" y="11341"/>
                    <a:pt x="9347" y="11388"/>
                  </a:cubicBezTo>
                  <a:lnTo>
                    <a:pt x="3084" y="12531"/>
                  </a:lnTo>
                  <a:cubicBezTo>
                    <a:pt x="3049" y="12538"/>
                    <a:pt x="3014" y="12542"/>
                    <a:pt x="2980" y="12542"/>
                  </a:cubicBezTo>
                  <a:cubicBezTo>
                    <a:pt x="2723" y="12542"/>
                    <a:pt x="2495" y="12353"/>
                    <a:pt x="2453" y="12091"/>
                  </a:cubicBezTo>
                  <a:lnTo>
                    <a:pt x="1072" y="4518"/>
                  </a:lnTo>
                  <a:cubicBezTo>
                    <a:pt x="1013" y="4221"/>
                    <a:pt x="1215" y="3935"/>
                    <a:pt x="1513" y="3887"/>
                  </a:cubicBezTo>
                  <a:lnTo>
                    <a:pt x="2263" y="3756"/>
                  </a:lnTo>
                  <a:cubicBezTo>
                    <a:pt x="2294" y="3956"/>
                    <a:pt x="2475" y="4110"/>
                    <a:pt x="2681" y="4110"/>
                  </a:cubicBezTo>
                  <a:cubicBezTo>
                    <a:pt x="2708" y="4110"/>
                    <a:pt x="2735" y="4107"/>
                    <a:pt x="2763" y="4102"/>
                  </a:cubicBezTo>
                  <a:lnTo>
                    <a:pt x="6680" y="3387"/>
                  </a:lnTo>
                  <a:cubicBezTo>
                    <a:pt x="6906" y="3340"/>
                    <a:pt x="7073" y="3114"/>
                    <a:pt x="7025" y="2875"/>
                  </a:cubicBezTo>
                  <a:lnTo>
                    <a:pt x="7775" y="2744"/>
                  </a:lnTo>
                  <a:cubicBezTo>
                    <a:pt x="7809" y="2737"/>
                    <a:pt x="7843" y="2734"/>
                    <a:pt x="7876" y="2734"/>
                  </a:cubicBezTo>
                  <a:close/>
                  <a:moveTo>
                    <a:pt x="4137" y="1"/>
                  </a:moveTo>
                  <a:cubicBezTo>
                    <a:pt x="4073" y="1"/>
                    <a:pt x="4007" y="6"/>
                    <a:pt x="3942" y="18"/>
                  </a:cubicBezTo>
                  <a:cubicBezTo>
                    <a:pt x="3346" y="125"/>
                    <a:pt x="2953" y="708"/>
                    <a:pt x="3072" y="1304"/>
                  </a:cubicBezTo>
                  <a:cubicBezTo>
                    <a:pt x="3108" y="1470"/>
                    <a:pt x="3180" y="1637"/>
                    <a:pt x="3287" y="1780"/>
                  </a:cubicBezTo>
                  <a:lnTo>
                    <a:pt x="2513" y="1923"/>
                  </a:lnTo>
                  <a:cubicBezTo>
                    <a:pt x="2203" y="1982"/>
                    <a:pt x="1989" y="2280"/>
                    <a:pt x="2049" y="2602"/>
                  </a:cubicBezTo>
                  <a:lnTo>
                    <a:pt x="2096" y="2887"/>
                  </a:lnTo>
                  <a:lnTo>
                    <a:pt x="810" y="3114"/>
                  </a:lnTo>
                  <a:cubicBezTo>
                    <a:pt x="322" y="3209"/>
                    <a:pt x="1" y="3673"/>
                    <a:pt x="96" y="4149"/>
                  </a:cubicBezTo>
                  <a:lnTo>
                    <a:pt x="1668" y="12781"/>
                  </a:lnTo>
                  <a:cubicBezTo>
                    <a:pt x="1742" y="13216"/>
                    <a:pt x="2118" y="13509"/>
                    <a:pt x="2545" y="13509"/>
                  </a:cubicBezTo>
                  <a:cubicBezTo>
                    <a:pt x="2597" y="13509"/>
                    <a:pt x="2650" y="13505"/>
                    <a:pt x="2703" y="13496"/>
                  </a:cubicBezTo>
                  <a:lnTo>
                    <a:pt x="10038" y="12162"/>
                  </a:lnTo>
                  <a:cubicBezTo>
                    <a:pt x="10526" y="12067"/>
                    <a:pt x="10847" y="11603"/>
                    <a:pt x="10752" y="11114"/>
                  </a:cubicBezTo>
                  <a:lnTo>
                    <a:pt x="9180" y="2482"/>
                  </a:lnTo>
                  <a:cubicBezTo>
                    <a:pt x="9106" y="2048"/>
                    <a:pt x="8720" y="1755"/>
                    <a:pt x="8300" y="1755"/>
                  </a:cubicBezTo>
                  <a:cubicBezTo>
                    <a:pt x="8249" y="1755"/>
                    <a:pt x="8197" y="1759"/>
                    <a:pt x="8145" y="1768"/>
                  </a:cubicBezTo>
                  <a:lnTo>
                    <a:pt x="6859" y="2006"/>
                  </a:lnTo>
                  <a:lnTo>
                    <a:pt x="6811" y="1732"/>
                  </a:lnTo>
                  <a:cubicBezTo>
                    <a:pt x="6757" y="1442"/>
                    <a:pt x="6500" y="1249"/>
                    <a:pt x="6223" y="1249"/>
                  </a:cubicBezTo>
                  <a:cubicBezTo>
                    <a:pt x="6193" y="1249"/>
                    <a:pt x="6163" y="1251"/>
                    <a:pt x="6132" y="1256"/>
                  </a:cubicBezTo>
                  <a:lnTo>
                    <a:pt x="5180" y="1435"/>
                  </a:lnTo>
                  <a:cubicBezTo>
                    <a:pt x="5239" y="1268"/>
                    <a:pt x="5251" y="1089"/>
                    <a:pt x="5216" y="911"/>
                  </a:cubicBezTo>
                  <a:cubicBezTo>
                    <a:pt x="5131" y="380"/>
                    <a:pt x="4667" y="1"/>
                    <a:pt x="4137"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360" name="Google Shape;8360;p76"/>
            <p:cNvSpPr/>
            <p:nvPr/>
          </p:nvSpPr>
          <p:spPr>
            <a:xfrm>
              <a:off x="1154300" y="2631725"/>
              <a:ext cx="46550" cy="38625"/>
            </a:xfrm>
            <a:custGeom>
              <a:avLst/>
              <a:gdLst/>
              <a:ahLst/>
              <a:cxnLst/>
              <a:rect l="l" t="t" r="r" b="b"/>
              <a:pathLst>
                <a:path w="1862" h="1545" extrusionOk="0">
                  <a:moveTo>
                    <a:pt x="1002" y="0"/>
                  </a:moveTo>
                  <a:cubicBezTo>
                    <a:pt x="958" y="0"/>
                    <a:pt x="914" y="4"/>
                    <a:pt x="870" y="12"/>
                  </a:cubicBezTo>
                  <a:cubicBezTo>
                    <a:pt x="191" y="131"/>
                    <a:pt x="0" y="1012"/>
                    <a:pt x="572" y="1405"/>
                  </a:cubicBezTo>
                  <a:cubicBezTo>
                    <a:pt x="710" y="1502"/>
                    <a:pt x="861" y="1545"/>
                    <a:pt x="1007" y="1545"/>
                  </a:cubicBezTo>
                  <a:cubicBezTo>
                    <a:pt x="1453" y="1545"/>
                    <a:pt x="1861" y="1142"/>
                    <a:pt x="1763" y="631"/>
                  </a:cubicBezTo>
                  <a:cubicBezTo>
                    <a:pt x="1699" y="258"/>
                    <a:pt x="1369" y="0"/>
                    <a:pt x="100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361" name="Google Shape;8361;p76"/>
            <p:cNvSpPr/>
            <p:nvPr/>
          </p:nvSpPr>
          <p:spPr>
            <a:xfrm>
              <a:off x="1207225" y="2620125"/>
              <a:ext cx="96475" cy="33850"/>
            </a:xfrm>
            <a:custGeom>
              <a:avLst/>
              <a:gdLst/>
              <a:ahLst/>
              <a:cxnLst/>
              <a:rect l="l" t="t" r="r" b="b"/>
              <a:pathLst>
                <a:path w="3859" h="1354" extrusionOk="0">
                  <a:moveTo>
                    <a:pt x="3250" y="0"/>
                  </a:moveTo>
                  <a:cubicBezTo>
                    <a:pt x="3217" y="0"/>
                    <a:pt x="3182" y="4"/>
                    <a:pt x="3146" y="11"/>
                  </a:cubicBezTo>
                  <a:lnTo>
                    <a:pt x="3134" y="11"/>
                  </a:lnTo>
                  <a:lnTo>
                    <a:pt x="539" y="487"/>
                  </a:lnTo>
                  <a:cubicBezTo>
                    <a:pt x="1" y="588"/>
                    <a:pt x="106" y="1354"/>
                    <a:pt x="607" y="1354"/>
                  </a:cubicBezTo>
                  <a:cubicBezTo>
                    <a:pt x="638" y="1354"/>
                    <a:pt x="671" y="1351"/>
                    <a:pt x="705" y="1345"/>
                  </a:cubicBezTo>
                  <a:lnTo>
                    <a:pt x="3289" y="868"/>
                  </a:lnTo>
                  <a:cubicBezTo>
                    <a:pt x="3858" y="790"/>
                    <a:pt x="3747" y="0"/>
                    <a:pt x="3250"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362" name="Google Shape;8362;p76"/>
            <p:cNvSpPr/>
            <p:nvPr/>
          </p:nvSpPr>
          <p:spPr>
            <a:xfrm>
              <a:off x="1164125" y="2685525"/>
              <a:ext cx="46550" cy="38700"/>
            </a:xfrm>
            <a:custGeom>
              <a:avLst/>
              <a:gdLst/>
              <a:ahLst/>
              <a:cxnLst/>
              <a:rect l="l" t="t" r="r" b="b"/>
              <a:pathLst>
                <a:path w="1862" h="1548" extrusionOk="0">
                  <a:moveTo>
                    <a:pt x="1015" y="0"/>
                  </a:moveTo>
                  <a:cubicBezTo>
                    <a:pt x="967" y="0"/>
                    <a:pt x="918" y="5"/>
                    <a:pt x="870" y="15"/>
                  </a:cubicBezTo>
                  <a:cubicBezTo>
                    <a:pt x="191" y="122"/>
                    <a:pt x="0" y="1015"/>
                    <a:pt x="560" y="1408"/>
                  </a:cubicBezTo>
                  <a:cubicBezTo>
                    <a:pt x="701" y="1505"/>
                    <a:pt x="854" y="1548"/>
                    <a:pt x="1002" y="1548"/>
                  </a:cubicBezTo>
                  <a:cubicBezTo>
                    <a:pt x="1453" y="1548"/>
                    <a:pt x="1861" y="1145"/>
                    <a:pt x="1762" y="634"/>
                  </a:cubicBezTo>
                  <a:cubicBezTo>
                    <a:pt x="1699" y="266"/>
                    <a:pt x="1377" y="0"/>
                    <a:pt x="1015"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363" name="Google Shape;8363;p76"/>
            <p:cNvSpPr/>
            <p:nvPr/>
          </p:nvSpPr>
          <p:spPr>
            <a:xfrm>
              <a:off x="1218075" y="2673950"/>
              <a:ext cx="94000" cy="33725"/>
            </a:xfrm>
            <a:custGeom>
              <a:avLst/>
              <a:gdLst/>
              <a:ahLst/>
              <a:cxnLst/>
              <a:rect l="l" t="t" r="r" b="b"/>
              <a:pathLst>
                <a:path w="3760" h="1349" extrusionOk="0">
                  <a:moveTo>
                    <a:pt x="3129" y="0"/>
                  </a:moveTo>
                  <a:cubicBezTo>
                    <a:pt x="3117" y="0"/>
                    <a:pt x="3105" y="1"/>
                    <a:pt x="3093" y="1"/>
                  </a:cubicBezTo>
                  <a:lnTo>
                    <a:pt x="497" y="478"/>
                  </a:lnTo>
                  <a:cubicBezTo>
                    <a:pt x="1" y="628"/>
                    <a:pt x="120" y="1349"/>
                    <a:pt x="617" y="1349"/>
                  </a:cubicBezTo>
                  <a:cubicBezTo>
                    <a:pt x="632" y="1349"/>
                    <a:pt x="648" y="1348"/>
                    <a:pt x="664" y="1347"/>
                  </a:cubicBezTo>
                  <a:lnTo>
                    <a:pt x="3260" y="882"/>
                  </a:lnTo>
                  <a:cubicBezTo>
                    <a:pt x="3760" y="731"/>
                    <a:pt x="3635" y="0"/>
                    <a:pt x="3129"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364" name="Google Shape;8364;p76"/>
            <p:cNvSpPr/>
            <p:nvPr/>
          </p:nvSpPr>
          <p:spPr>
            <a:xfrm>
              <a:off x="1174550" y="2743050"/>
              <a:ext cx="46600" cy="38625"/>
            </a:xfrm>
            <a:custGeom>
              <a:avLst/>
              <a:gdLst/>
              <a:ahLst/>
              <a:cxnLst/>
              <a:rect l="l" t="t" r="r" b="b"/>
              <a:pathLst>
                <a:path w="1864" h="1545" extrusionOk="0">
                  <a:moveTo>
                    <a:pt x="1013" y="0"/>
                  </a:moveTo>
                  <a:cubicBezTo>
                    <a:pt x="970" y="0"/>
                    <a:pt x="926" y="4"/>
                    <a:pt x="881" y="11"/>
                  </a:cubicBezTo>
                  <a:cubicBezTo>
                    <a:pt x="202" y="131"/>
                    <a:pt x="0" y="1012"/>
                    <a:pt x="572" y="1404"/>
                  </a:cubicBezTo>
                  <a:cubicBezTo>
                    <a:pt x="710" y="1501"/>
                    <a:pt x="860" y="1545"/>
                    <a:pt x="1007" y="1545"/>
                  </a:cubicBezTo>
                  <a:cubicBezTo>
                    <a:pt x="1454" y="1545"/>
                    <a:pt x="1864" y="1142"/>
                    <a:pt x="1774" y="631"/>
                  </a:cubicBezTo>
                  <a:cubicBezTo>
                    <a:pt x="1700" y="258"/>
                    <a:pt x="1378" y="0"/>
                    <a:pt x="1013"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365" name="Google Shape;8365;p76"/>
            <p:cNvSpPr/>
            <p:nvPr/>
          </p:nvSpPr>
          <p:spPr>
            <a:xfrm>
              <a:off x="1228025" y="2731600"/>
              <a:ext cx="94800" cy="33850"/>
            </a:xfrm>
            <a:custGeom>
              <a:avLst/>
              <a:gdLst/>
              <a:ahLst/>
              <a:cxnLst/>
              <a:rect l="l" t="t" r="r" b="b"/>
              <a:pathLst>
                <a:path w="3792" h="1354" extrusionOk="0">
                  <a:moveTo>
                    <a:pt x="3191" y="1"/>
                  </a:moveTo>
                  <a:cubicBezTo>
                    <a:pt x="3169" y="1"/>
                    <a:pt x="3147" y="2"/>
                    <a:pt x="3124" y="5"/>
                  </a:cubicBezTo>
                  <a:lnTo>
                    <a:pt x="528" y="469"/>
                  </a:lnTo>
                  <a:cubicBezTo>
                    <a:pt x="0" y="607"/>
                    <a:pt x="125" y="1354"/>
                    <a:pt x="625" y="1354"/>
                  </a:cubicBezTo>
                  <a:cubicBezTo>
                    <a:pt x="644" y="1354"/>
                    <a:pt x="663" y="1353"/>
                    <a:pt x="683" y="1351"/>
                  </a:cubicBezTo>
                  <a:lnTo>
                    <a:pt x="3278" y="874"/>
                  </a:lnTo>
                  <a:cubicBezTo>
                    <a:pt x="3792" y="749"/>
                    <a:pt x="3682" y="1"/>
                    <a:pt x="3191"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366" name="Google Shape;8366;p76"/>
            <p:cNvSpPr/>
            <p:nvPr/>
          </p:nvSpPr>
          <p:spPr>
            <a:xfrm>
              <a:off x="1130200" y="2982275"/>
              <a:ext cx="194075" cy="174025"/>
            </a:xfrm>
            <a:custGeom>
              <a:avLst/>
              <a:gdLst/>
              <a:ahLst/>
              <a:cxnLst/>
              <a:rect l="l" t="t" r="r" b="b"/>
              <a:pathLst>
                <a:path w="7763" h="6961" extrusionOk="0">
                  <a:moveTo>
                    <a:pt x="3926" y="0"/>
                  </a:moveTo>
                  <a:cubicBezTo>
                    <a:pt x="2894" y="0"/>
                    <a:pt x="1881" y="467"/>
                    <a:pt x="1214" y="1349"/>
                  </a:cubicBezTo>
                  <a:lnTo>
                    <a:pt x="6953" y="4968"/>
                  </a:lnTo>
                  <a:cubicBezTo>
                    <a:pt x="7763" y="3396"/>
                    <a:pt x="7239" y="1468"/>
                    <a:pt x="5751" y="527"/>
                  </a:cubicBezTo>
                  <a:cubicBezTo>
                    <a:pt x="5184" y="172"/>
                    <a:pt x="4552" y="0"/>
                    <a:pt x="3926" y="0"/>
                  </a:cubicBezTo>
                  <a:close/>
                  <a:moveTo>
                    <a:pt x="810" y="1992"/>
                  </a:moveTo>
                  <a:lnTo>
                    <a:pt x="810" y="1992"/>
                  </a:lnTo>
                  <a:cubicBezTo>
                    <a:pt x="0" y="3563"/>
                    <a:pt x="524" y="5492"/>
                    <a:pt x="2012" y="6433"/>
                  </a:cubicBezTo>
                  <a:cubicBezTo>
                    <a:pt x="2580" y="6788"/>
                    <a:pt x="3214" y="6960"/>
                    <a:pt x="3841" y="6960"/>
                  </a:cubicBezTo>
                  <a:cubicBezTo>
                    <a:pt x="4871" y="6960"/>
                    <a:pt x="5882" y="6496"/>
                    <a:pt x="6548" y="5623"/>
                  </a:cubicBezTo>
                  <a:lnTo>
                    <a:pt x="810" y="1992"/>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367" name="Google Shape;8367;p76"/>
            <p:cNvSpPr/>
            <p:nvPr/>
          </p:nvSpPr>
          <p:spPr>
            <a:xfrm>
              <a:off x="1493625" y="2609075"/>
              <a:ext cx="152125" cy="140725"/>
            </a:xfrm>
            <a:custGeom>
              <a:avLst/>
              <a:gdLst/>
              <a:ahLst/>
              <a:cxnLst/>
              <a:rect l="l" t="t" r="r" b="b"/>
              <a:pathLst>
                <a:path w="6085" h="5629" extrusionOk="0">
                  <a:moveTo>
                    <a:pt x="3608" y="1"/>
                  </a:moveTo>
                  <a:lnTo>
                    <a:pt x="1215" y="1620"/>
                  </a:lnTo>
                  <a:cubicBezTo>
                    <a:pt x="251" y="2275"/>
                    <a:pt x="1" y="3585"/>
                    <a:pt x="655" y="4549"/>
                  </a:cubicBezTo>
                  <a:lnTo>
                    <a:pt x="763" y="4716"/>
                  </a:lnTo>
                  <a:cubicBezTo>
                    <a:pt x="1170" y="5308"/>
                    <a:pt x="1831" y="5629"/>
                    <a:pt x="2505" y="5629"/>
                  </a:cubicBezTo>
                  <a:cubicBezTo>
                    <a:pt x="2914" y="5629"/>
                    <a:pt x="3327" y="5511"/>
                    <a:pt x="3692" y="5263"/>
                  </a:cubicBezTo>
                  <a:lnTo>
                    <a:pt x="6085" y="3644"/>
                  </a:lnTo>
                  <a:lnTo>
                    <a:pt x="3608" y="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368" name="Google Shape;8368;p76"/>
            <p:cNvSpPr/>
            <p:nvPr/>
          </p:nvSpPr>
          <p:spPr>
            <a:xfrm>
              <a:off x="1596625" y="2550550"/>
              <a:ext cx="151825" cy="141000"/>
            </a:xfrm>
            <a:custGeom>
              <a:avLst/>
              <a:gdLst/>
              <a:ahLst/>
              <a:cxnLst/>
              <a:rect l="l" t="t" r="r" b="b"/>
              <a:pathLst>
                <a:path w="6073" h="5640" extrusionOk="0">
                  <a:moveTo>
                    <a:pt x="3568" y="0"/>
                  </a:moveTo>
                  <a:cubicBezTo>
                    <a:pt x="3162" y="0"/>
                    <a:pt x="2752" y="119"/>
                    <a:pt x="2393" y="365"/>
                  </a:cubicBezTo>
                  <a:lnTo>
                    <a:pt x="0" y="1996"/>
                  </a:lnTo>
                  <a:lnTo>
                    <a:pt x="2477" y="5640"/>
                  </a:lnTo>
                  <a:lnTo>
                    <a:pt x="4870" y="4009"/>
                  </a:lnTo>
                  <a:cubicBezTo>
                    <a:pt x="5822" y="3354"/>
                    <a:pt x="6072" y="2044"/>
                    <a:pt x="5417" y="1080"/>
                  </a:cubicBezTo>
                  <a:lnTo>
                    <a:pt x="5310" y="925"/>
                  </a:lnTo>
                  <a:cubicBezTo>
                    <a:pt x="4902" y="324"/>
                    <a:pt x="4240" y="0"/>
                    <a:pt x="3568"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369" name="Google Shape;8369;p76"/>
            <p:cNvSpPr/>
            <p:nvPr/>
          </p:nvSpPr>
          <p:spPr>
            <a:xfrm>
              <a:off x="1449275" y="2899825"/>
              <a:ext cx="267925" cy="266925"/>
            </a:xfrm>
            <a:custGeom>
              <a:avLst/>
              <a:gdLst/>
              <a:ahLst/>
              <a:cxnLst/>
              <a:rect l="l" t="t" r="r" b="b"/>
              <a:pathLst>
                <a:path w="10717" h="10677" extrusionOk="0">
                  <a:moveTo>
                    <a:pt x="5017" y="1"/>
                  </a:moveTo>
                  <a:cubicBezTo>
                    <a:pt x="4831" y="1"/>
                    <a:pt x="4666" y="137"/>
                    <a:pt x="4644" y="325"/>
                  </a:cubicBezTo>
                  <a:lnTo>
                    <a:pt x="4180" y="3801"/>
                  </a:lnTo>
                  <a:lnTo>
                    <a:pt x="703" y="3349"/>
                  </a:lnTo>
                  <a:cubicBezTo>
                    <a:pt x="682" y="3345"/>
                    <a:pt x="661" y="3343"/>
                    <a:pt x="641" y="3343"/>
                  </a:cubicBezTo>
                  <a:cubicBezTo>
                    <a:pt x="463" y="3343"/>
                    <a:pt x="308" y="3478"/>
                    <a:pt x="286" y="3670"/>
                  </a:cubicBezTo>
                  <a:lnTo>
                    <a:pt x="24" y="5635"/>
                  </a:lnTo>
                  <a:cubicBezTo>
                    <a:pt x="1" y="5837"/>
                    <a:pt x="143" y="6028"/>
                    <a:pt x="346" y="6052"/>
                  </a:cubicBezTo>
                  <a:lnTo>
                    <a:pt x="346" y="6063"/>
                  </a:lnTo>
                  <a:lnTo>
                    <a:pt x="3822" y="6516"/>
                  </a:lnTo>
                  <a:lnTo>
                    <a:pt x="3370" y="10004"/>
                  </a:lnTo>
                  <a:cubicBezTo>
                    <a:pt x="3334" y="10207"/>
                    <a:pt x="3477" y="10385"/>
                    <a:pt x="3691" y="10421"/>
                  </a:cubicBezTo>
                  <a:lnTo>
                    <a:pt x="5656" y="10671"/>
                  </a:lnTo>
                  <a:cubicBezTo>
                    <a:pt x="5677" y="10675"/>
                    <a:pt x="5698" y="10677"/>
                    <a:pt x="5718" y="10677"/>
                  </a:cubicBezTo>
                  <a:cubicBezTo>
                    <a:pt x="5896" y="10677"/>
                    <a:pt x="6051" y="10543"/>
                    <a:pt x="6073" y="10362"/>
                  </a:cubicBezTo>
                  <a:lnTo>
                    <a:pt x="6537" y="6873"/>
                  </a:lnTo>
                  <a:lnTo>
                    <a:pt x="10014" y="7337"/>
                  </a:lnTo>
                  <a:cubicBezTo>
                    <a:pt x="10028" y="7339"/>
                    <a:pt x="10043" y="7340"/>
                    <a:pt x="10058" y="7340"/>
                  </a:cubicBezTo>
                  <a:cubicBezTo>
                    <a:pt x="10243" y="7340"/>
                    <a:pt x="10408" y="7204"/>
                    <a:pt x="10430" y="7016"/>
                  </a:cubicBezTo>
                  <a:lnTo>
                    <a:pt x="10692" y="5039"/>
                  </a:lnTo>
                  <a:cubicBezTo>
                    <a:pt x="10716" y="4837"/>
                    <a:pt x="10573" y="4647"/>
                    <a:pt x="10371" y="4623"/>
                  </a:cubicBezTo>
                  <a:lnTo>
                    <a:pt x="6894" y="4158"/>
                  </a:lnTo>
                  <a:lnTo>
                    <a:pt x="7347" y="682"/>
                  </a:lnTo>
                  <a:cubicBezTo>
                    <a:pt x="7382" y="479"/>
                    <a:pt x="7240" y="289"/>
                    <a:pt x="7025" y="265"/>
                  </a:cubicBezTo>
                  <a:lnTo>
                    <a:pt x="5061" y="3"/>
                  </a:lnTo>
                  <a:cubicBezTo>
                    <a:pt x="5046" y="1"/>
                    <a:pt x="5031" y="1"/>
                    <a:pt x="5017"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370" name="Google Shape;8370;p76"/>
            <p:cNvSpPr/>
            <p:nvPr/>
          </p:nvSpPr>
          <p:spPr>
            <a:xfrm>
              <a:off x="1106075" y="3303975"/>
              <a:ext cx="271200" cy="338325"/>
            </a:xfrm>
            <a:custGeom>
              <a:avLst/>
              <a:gdLst/>
              <a:ahLst/>
              <a:cxnLst/>
              <a:rect l="l" t="t" r="r" b="b"/>
              <a:pathLst>
                <a:path w="10848" h="13533" extrusionOk="0">
                  <a:moveTo>
                    <a:pt x="4159" y="435"/>
                  </a:moveTo>
                  <a:cubicBezTo>
                    <a:pt x="4446" y="435"/>
                    <a:pt x="4730" y="608"/>
                    <a:pt x="4787" y="994"/>
                  </a:cubicBezTo>
                  <a:cubicBezTo>
                    <a:pt x="4811" y="1196"/>
                    <a:pt x="4763" y="1387"/>
                    <a:pt x="4632" y="1542"/>
                  </a:cubicBezTo>
                  <a:lnTo>
                    <a:pt x="3846" y="1685"/>
                  </a:lnTo>
                  <a:cubicBezTo>
                    <a:pt x="3668" y="1589"/>
                    <a:pt x="3549" y="1423"/>
                    <a:pt x="3513" y="1232"/>
                  </a:cubicBezTo>
                  <a:cubicBezTo>
                    <a:pt x="3398" y="732"/>
                    <a:pt x="3782" y="435"/>
                    <a:pt x="4159" y="435"/>
                  </a:cubicBezTo>
                  <a:close/>
                  <a:moveTo>
                    <a:pt x="7876" y="2734"/>
                  </a:moveTo>
                  <a:cubicBezTo>
                    <a:pt x="8125" y="2734"/>
                    <a:pt x="8354" y="2922"/>
                    <a:pt x="8406" y="3185"/>
                  </a:cubicBezTo>
                  <a:lnTo>
                    <a:pt x="9788" y="10757"/>
                  </a:lnTo>
                  <a:cubicBezTo>
                    <a:pt x="9835" y="11055"/>
                    <a:pt x="9645" y="11341"/>
                    <a:pt x="9347" y="11400"/>
                  </a:cubicBezTo>
                  <a:lnTo>
                    <a:pt x="3084" y="12543"/>
                  </a:lnTo>
                  <a:cubicBezTo>
                    <a:pt x="3055" y="12548"/>
                    <a:pt x="3026" y="12550"/>
                    <a:pt x="2997" y="12550"/>
                  </a:cubicBezTo>
                  <a:cubicBezTo>
                    <a:pt x="2733" y="12550"/>
                    <a:pt x="2496" y="12359"/>
                    <a:pt x="2453" y="12091"/>
                  </a:cubicBezTo>
                  <a:lnTo>
                    <a:pt x="1072" y="4530"/>
                  </a:lnTo>
                  <a:cubicBezTo>
                    <a:pt x="1013" y="4221"/>
                    <a:pt x="1215" y="3935"/>
                    <a:pt x="1513" y="3887"/>
                  </a:cubicBezTo>
                  <a:lnTo>
                    <a:pt x="2263" y="3756"/>
                  </a:lnTo>
                  <a:cubicBezTo>
                    <a:pt x="2294" y="3965"/>
                    <a:pt x="2472" y="4110"/>
                    <a:pt x="2677" y="4110"/>
                  </a:cubicBezTo>
                  <a:cubicBezTo>
                    <a:pt x="2705" y="4110"/>
                    <a:pt x="2734" y="4107"/>
                    <a:pt x="2763" y="4102"/>
                  </a:cubicBezTo>
                  <a:lnTo>
                    <a:pt x="6680" y="3387"/>
                  </a:lnTo>
                  <a:cubicBezTo>
                    <a:pt x="6906" y="3351"/>
                    <a:pt x="7073" y="3113"/>
                    <a:pt x="7025" y="2887"/>
                  </a:cubicBezTo>
                  <a:lnTo>
                    <a:pt x="7775" y="2744"/>
                  </a:lnTo>
                  <a:cubicBezTo>
                    <a:pt x="7809" y="2737"/>
                    <a:pt x="7843" y="2734"/>
                    <a:pt x="7876" y="2734"/>
                  </a:cubicBezTo>
                  <a:close/>
                  <a:moveTo>
                    <a:pt x="4137" y="1"/>
                  </a:moveTo>
                  <a:cubicBezTo>
                    <a:pt x="4073" y="1"/>
                    <a:pt x="4007" y="6"/>
                    <a:pt x="3942" y="18"/>
                  </a:cubicBezTo>
                  <a:cubicBezTo>
                    <a:pt x="3346" y="125"/>
                    <a:pt x="2953" y="708"/>
                    <a:pt x="3072" y="1304"/>
                  </a:cubicBezTo>
                  <a:cubicBezTo>
                    <a:pt x="3108" y="1482"/>
                    <a:pt x="3180" y="1649"/>
                    <a:pt x="3287" y="1780"/>
                  </a:cubicBezTo>
                  <a:lnTo>
                    <a:pt x="2513" y="1935"/>
                  </a:lnTo>
                  <a:cubicBezTo>
                    <a:pt x="2203" y="1994"/>
                    <a:pt x="1989" y="2304"/>
                    <a:pt x="2049" y="2613"/>
                  </a:cubicBezTo>
                  <a:lnTo>
                    <a:pt x="2096" y="2899"/>
                  </a:lnTo>
                  <a:lnTo>
                    <a:pt x="810" y="3125"/>
                  </a:lnTo>
                  <a:cubicBezTo>
                    <a:pt x="322" y="3220"/>
                    <a:pt x="1" y="3685"/>
                    <a:pt x="96" y="4173"/>
                  </a:cubicBezTo>
                  <a:lnTo>
                    <a:pt x="1668" y="12793"/>
                  </a:lnTo>
                  <a:cubicBezTo>
                    <a:pt x="1742" y="13229"/>
                    <a:pt x="2121" y="13533"/>
                    <a:pt x="2549" y="13533"/>
                  </a:cubicBezTo>
                  <a:cubicBezTo>
                    <a:pt x="2600" y="13533"/>
                    <a:pt x="2651" y="13528"/>
                    <a:pt x="2703" y="13519"/>
                  </a:cubicBezTo>
                  <a:lnTo>
                    <a:pt x="10038" y="12174"/>
                  </a:lnTo>
                  <a:cubicBezTo>
                    <a:pt x="10526" y="12079"/>
                    <a:pt x="10847" y="11614"/>
                    <a:pt x="10752" y="11138"/>
                  </a:cubicBezTo>
                  <a:lnTo>
                    <a:pt x="9192" y="2494"/>
                  </a:lnTo>
                  <a:cubicBezTo>
                    <a:pt x="9108" y="2064"/>
                    <a:pt x="8738" y="1763"/>
                    <a:pt x="8316" y="1763"/>
                  </a:cubicBezTo>
                  <a:cubicBezTo>
                    <a:pt x="8260" y="1763"/>
                    <a:pt x="8202" y="1769"/>
                    <a:pt x="8145" y="1780"/>
                  </a:cubicBezTo>
                  <a:lnTo>
                    <a:pt x="6859" y="2018"/>
                  </a:lnTo>
                  <a:lnTo>
                    <a:pt x="6811" y="1744"/>
                  </a:lnTo>
                  <a:cubicBezTo>
                    <a:pt x="6758" y="1459"/>
                    <a:pt x="6508" y="1258"/>
                    <a:pt x="6237" y="1258"/>
                  </a:cubicBezTo>
                  <a:cubicBezTo>
                    <a:pt x="6202" y="1258"/>
                    <a:pt x="6167" y="1261"/>
                    <a:pt x="6132" y="1268"/>
                  </a:cubicBezTo>
                  <a:lnTo>
                    <a:pt x="5180" y="1435"/>
                  </a:lnTo>
                  <a:cubicBezTo>
                    <a:pt x="5239" y="1268"/>
                    <a:pt x="5251" y="1089"/>
                    <a:pt x="5216" y="923"/>
                  </a:cubicBezTo>
                  <a:cubicBezTo>
                    <a:pt x="5131" y="381"/>
                    <a:pt x="4667" y="1"/>
                    <a:pt x="4137"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371" name="Google Shape;8371;p76"/>
            <p:cNvSpPr/>
            <p:nvPr/>
          </p:nvSpPr>
          <p:spPr>
            <a:xfrm>
              <a:off x="1154300" y="3425875"/>
              <a:ext cx="46550" cy="38625"/>
            </a:xfrm>
            <a:custGeom>
              <a:avLst/>
              <a:gdLst/>
              <a:ahLst/>
              <a:cxnLst/>
              <a:rect l="l" t="t" r="r" b="b"/>
              <a:pathLst>
                <a:path w="1862" h="1545" extrusionOk="0">
                  <a:moveTo>
                    <a:pt x="1002" y="0"/>
                  </a:moveTo>
                  <a:cubicBezTo>
                    <a:pt x="958" y="0"/>
                    <a:pt x="914" y="4"/>
                    <a:pt x="870" y="11"/>
                  </a:cubicBezTo>
                  <a:cubicBezTo>
                    <a:pt x="191" y="130"/>
                    <a:pt x="0" y="1011"/>
                    <a:pt x="572" y="1404"/>
                  </a:cubicBezTo>
                  <a:cubicBezTo>
                    <a:pt x="710" y="1501"/>
                    <a:pt x="861" y="1545"/>
                    <a:pt x="1007" y="1545"/>
                  </a:cubicBezTo>
                  <a:cubicBezTo>
                    <a:pt x="1453" y="1545"/>
                    <a:pt x="1861" y="1142"/>
                    <a:pt x="1763" y="630"/>
                  </a:cubicBezTo>
                  <a:cubicBezTo>
                    <a:pt x="1699" y="258"/>
                    <a:pt x="1369" y="0"/>
                    <a:pt x="100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372" name="Google Shape;8372;p76"/>
            <p:cNvSpPr/>
            <p:nvPr/>
          </p:nvSpPr>
          <p:spPr>
            <a:xfrm>
              <a:off x="1206800" y="3414475"/>
              <a:ext cx="97050" cy="33750"/>
            </a:xfrm>
            <a:custGeom>
              <a:avLst/>
              <a:gdLst/>
              <a:ahLst/>
              <a:cxnLst/>
              <a:rect l="l" t="t" r="r" b="b"/>
              <a:pathLst>
                <a:path w="3882" h="1350" extrusionOk="0">
                  <a:moveTo>
                    <a:pt x="3284" y="0"/>
                  </a:moveTo>
                  <a:cubicBezTo>
                    <a:pt x="3246" y="0"/>
                    <a:pt x="3206" y="5"/>
                    <a:pt x="3163" y="15"/>
                  </a:cubicBezTo>
                  <a:lnTo>
                    <a:pt x="3151" y="3"/>
                  </a:lnTo>
                  <a:lnTo>
                    <a:pt x="556" y="479"/>
                  </a:lnTo>
                  <a:cubicBezTo>
                    <a:pt x="0" y="557"/>
                    <a:pt x="108" y="1349"/>
                    <a:pt x="608" y="1349"/>
                  </a:cubicBezTo>
                  <a:cubicBezTo>
                    <a:pt x="644" y="1349"/>
                    <a:pt x="682" y="1345"/>
                    <a:pt x="722" y="1337"/>
                  </a:cubicBezTo>
                  <a:lnTo>
                    <a:pt x="3306" y="872"/>
                  </a:lnTo>
                  <a:cubicBezTo>
                    <a:pt x="3881" y="817"/>
                    <a:pt x="3788" y="0"/>
                    <a:pt x="3284"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373" name="Google Shape;8373;p76"/>
            <p:cNvSpPr/>
            <p:nvPr/>
          </p:nvSpPr>
          <p:spPr>
            <a:xfrm>
              <a:off x="1164125" y="3479650"/>
              <a:ext cx="46550" cy="38725"/>
            </a:xfrm>
            <a:custGeom>
              <a:avLst/>
              <a:gdLst/>
              <a:ahLst/>
              <a:cxnLst/>
              <a:rect l="l" t="t" r="r" b="b"/>
              <a:pathLst>
                <a:path w="1862" h="1549" extrusionOk="0">
                  <a:moveTo>
                    <a:pt x="1015" y="1"/>
                  </a:moveTo>
                  <a:cubicBezTo>
                    <a:pt x="967" y="1"/>
                    <a:pt x="918" y="6"/>
                    <a:pt x="870" y="15"/>
                  </a:cubicBezTo>
                  <a:cubicBezTo>
                    <a:pt x="191" y="134"/>
                    <a:pt x="0" y="1015"/>
                    <a:pt x="560" y="1408"/>
                  </a:cubicBezTo>
                  <a:cubicBezTo>
                    <a:pt x="701" y="1505"/>
                    <a:pt x="854" y="1549"/>
                    <a:pt x="1002" y="1549"/>
                  </a:cubicBezTo>
                  <a:cubicBezTo>
                    <a:pt x="1453" y="1549"/>
                    <a:pt x="1861" y="1146"/>
                    <a:pt x="1762" y="635"/>
                  </a:cubicBezTo>
                  <a:cubicBezTo>
                    <a:pt x="1699" y="267"/>
                    <a:pt x="1377" y="1"/>
                    <a:pt x="1015"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374" name="Google Shape;8374;p76"/>
            <p:cNvSpPr/>
            <p:nvPr/>
          </p:nvSpPr>
          <p:spPr>
            <a:xfrm>
              <a:off x="1218000" y="3468350"/>
              <a:ext cx="94000" cy="33750"/>
            </a:xfrm>
            <a:custGeom>
              <a:avLst/>
              <a:gdLst/>
              <a:ahLst/>
              <a:cxnLst/>
              <a:rect l="l" t="t" r="r" b="b"/>
              <a:pathLst>
                <a:path w="3760" h="1350" extrusionOk="0">
                  <a:moveTo>
                    <a:pt x="3143" y="1"/>
                  </a:moveTo>
                  <a:cubicBezTo>
                    <a:pt x="3128" y="1"/>
                    <a:pt x="3112" y="2"/>
                    <a:pt x="3096" y="3"/>
                  </a:cubicBezTo>
                  <a:lnTo>
                    <a:pt x="500" y="467"/>
                  </a:lnTo>
                  <a:cubicBezTo>
                    <a:pt x="0" y="619"/>
                    <a:pt x="125" y="1350"/>
                    <a:pt x="631" y="1350"/>
                  </a:cubicBezTo>
                  <a:cubicBezTo>
                    <a:pt x="643" y="1350"/>
                    <a:pt x="655" y="1349"/>
                    <a:pt x="667" y="1348"/>
                  </a:cubicBezTo>
                  <a:lnTo>
                    <a:pt x="3263" y="872"/>
                  </a:lnTo>
                  <a:cubicBezTo>
                    <a:pt x="3759" y="722"/>
                    <a:pt x="3640" y="1"/>
                    <a:pt x="314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375" name="Google Shape;8375;p76"/>
            <p:cNvSpPr/>
            <p:nvPr/>
          </p:nvSpPr>
          <p:spPr>
            <a:xfrm>
              <a:off x="1174550" y="3537175"/>
              <a:ext cx="46600" cy="38650"/>
            </a:xfrm>
            <a:custGeom>
              <a:avLst/>
              <a:gdLst/>
              <a:ahLst/>
              <a:cxnLst/>
              <a:rect l="l" t="t" r="r" b="b"/>
              <a:pathLst>
                <a:path w="1864" h="1546" extrusionOk="0">
                  <a:moveTo>
                    <a:pt x="1013" y="1"/>
                  </a:moveTo>
                  <a:cubicBezTo>
                    <a:pt x="970" y="1"/>
                    <a:pt x="926" y="5"/>
                    <a:pt x="881" y="12"/>
                  </a:cubicBezTo>
                  <a:cubicBezTo>
                    <a:pt x="202" y="131"/>
                    <a:pt x="0" y="1012"/>
                    <a:pt x="572" y="1405"/>
                  </a:cubicBezTo>
                  <a:cubicBezTo>
                    <a:pt x="710" y="1502"/>
                    <a:pt x="861" y="1546"/>
                    <a:pt x="1008" y="1546"/>
                  </a:cubicBezTo>
                  <a:cubicBezTo>
                    <a:pt x="1454" y="1546"/>
                    <a:pt x="1864" y="1145"/>
                    <a:pt x="1774" y="643"/>
                  </a:cubicBezTo>
                  <a:cubicBezTo>
                    <a:pt x="1700" y="260"/>
                    <a:pt x="1378" y="1"/>
                    <a:pt x="101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376" name="Google Shape;8376;p76"/>
            <p:cNvSpPr/>
            <p:nvPr/>
          </p:nvSpPr>
          <p:spPr>
            <a:xfrm>
              <a:off x="1228500" y="3525850"/>
              <a:ext cx="94125" cy="33725"/>
            </a:xfrm>
            <a:custGeom>
              <a:avLst/>
              <a:gdLst/>
              <a:ahLst/>
              <a:cxnLst/>
              <a:rect l="l" t="t" r="r" b="b"/>
              <a:pathLst>
                <a:path w="3765" h="1349" extrusionOk="0">
                  <a:moveTo>
                    <a:pt x="3105" y="1"/>
                  </a:moveTo>
                  <a:lnTo>
                    <a:pt x="509" y="477"/>
                  </a:lnTo>
                  <a:cubicBezTo>
                    <a:pt x="1" y="616"/>
                    <a:pt x="109" y="1348"/>
                    <a:pt x="616" y="1348"/>
                  </a:cubicBezTo>
                  <a:cubicBezTo>
                    <a:pt x="632" y="1348"/>
                    <a:pt x="648" y="1348"/>
                    <a:pt x="664" y="1346"/>
                  </a:cubicBezTo>
                  <a:lnTo>
                    <a:pt x="3259" y="882"/>
                  </a:lnTo>
                  <a:cubicBezTo>
                    <a:pt x="3764" y="744"/>
                    <a:pt x="3650" y="10"/>
                    <a:pt x="3151" y="10"/>
                  </a:cubicBezTo>
                  <a:cubicBezTo>
                    <a:pt x="3132" y="10"/>
                    <a:pt x="3113" y="11"/>
                    <a:pt x="3093" y="13"/>
                  </a:cubicBezTo>
                  <a:lnTo>
                    <a:pt x="3105" y="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377" name="Google Shape;8377;p76"/>
            <p:cNvSpPr/>
            <p:nvPr/>
          </p:nvSpPr>
          <p:spPr>
            <a:xfrm>
              <a:off x="1130200" y="3776850"/>
              <a:ext cx="193200" cy="173725"/>
            </a:xfrm>
            <a:custGeom>
              <a:avLst/>
              <a:gdLst/>
              <a:ahLst/>
              <a:cxnLst/>
              <a:rect l="l" t="t" r="r" b="b"/>
              <a:pathLst>
                <a:path w="7728" h="6949" extrusionOk="0">
                  <a:moveTo>
                    <a:pt x="3940" y="0"/>
                  </a:moveTo>
                  <a:cubicBezTo>
                    <a:pt x="2906" y="0"/>
                    <a:pt x="1888" y="466"/>
                    <a:pt x="1214" y="1331"/>
                  </a:cubicBezTo>
                  <a:lnTo>
                    <a:pt x="6953" y="4963"/>
                  </a:lnTo>
                  <a:cubicBezTo>
                    <a:pt x="7727" y="3391"/>
                    <a:pt x="7239" y="1474"/>
                    <a:pt x="5775" y="534"/>
                  </a:cubicBezTo>
                  <a:cubicBezTo>
                    <a:pt x="5207" y="173"/>
                    <a:pt x="4570" y="0"/>
                    <a:pt x="3940" y="0"/>
                  </a:cubicBezTo>
                  <a:close/>
                  <a:moveTo>
                    <a:pt x="810" y="1974"/>
                  </a:moveTo>
                  <a:lnTo>
                    <a:pt x="810" y="1974"/>
                  </a:lnTo>
                  <a:cubicBezTo>
                    <a:pt x="0" y="3546"/>
                    <a:pt x="524" y="5475"/>
                    <a:pt x="2012" y="6415"/>
                  </a:cubicBezTo>
                  <a:cubicBezTo>
                    <a:pt x="2579" y="6775"/>
                    <a:pt x="3212" y="6948"/>
                    <a:pt x="3839" y="6948"/>
                  </a:cubicBezTo>
                  <a:cubicBezTo>
                    <a:pt x="4870" y="6948"/>
                    <a:pt x="5882" y="6480"/>
                    <a:pt x="6548" y="5606"/>
                  </a:cubicBezTo>
                  <a:lnTo>
                    <a:pt x="810" y="1974"/>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378" name="Google Shape;8378;p76"/>
            <p:cNvSpPr/>
            <p:nvPr/>
          </p:nvSpPr>
          <p:spPr>
            <a:xfrm>
              <a:off x="1493625" y="3402925"/>
              <a:ext cx="152125" cy="141100"/>
            </a:xfrm>
            <a:custGeom>
              <a:avLst/>
              <a:gdLst/>
              <a:ahLst/>
              <a:cxnLst/>
              <a:rect l="l" t="t" r="r" b="b"/>
              <a:pathLst>
                <a:path w="6085" h="5644" extrusionOk="0">
                  <a:moveTo>
                    <a:pt x="3608" y="1"/>
                  </a:moveTo>
                  <a:lnTo>
                    <a:pt x="1215" y="1632"/>
                  </a:lnTo>
                  <a:cubicBezTo>
                    <a:pt x="251" y="2287"/>
                    <a:pt x="1" y="3596"/>
                    <a:pt x="655" y="4561"/>
                  </a:cubicBezTo>
                  <a:lnTo>
                    <a:pt x="763" y="4727"/>
                  </a:lnTo>
                  <a:cubicBezTo>
                    <a:pt x="1172" y="5323"/>
                    <a:pt x="1837" y="5644"/>
                    <a:pt x="2514" y="5644"/>
                  </a:cubicBezTo>
                  <a:cubicBezTo>
                    <a:pt x="2920" y="5644"/>
                    <a:pt x="3330" y="5528"/>
                    <a:pt x="3692" y="5287"/>
                  </a:cubicBezTo>
                  <a:lnTo>
                    <a:pt x="6085" y="3656"/>
                  </a:lnTo>
                  <a:lnTo>
                    <a:pt x="3608" y="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379" name="Google Shape;8379;p76"/>
            <p:cNvSpPr/>
            <p:nvPr/>
          </p:nvSpPr>
          <p:spPr>
            <a:xfrm>
              <a:off x="1596625" y="3344700"/>
              <a:ext cx="151825" cy="141000"/>
            </a:xfrm>
            <a:custGeom>
              <a:avLst/>
              <a:gdLst/>
              <a:ahLst/>
              <a:cxnLst/>
              <a:rect l="l" t="t" r="r" b="b"/>
              <a:pathLst>
                <a:path w="6073" h="5640" extrusionOk="0">
                  <a:moveTo>
                    <a:pt x="3568" y="0"/>
                  </a:moveTo>
                  <a:cubicBezTo>
                    <a:pt x="3162" y="0"/>
                    <a:pt x="2752" y="118"/>
                    <a:pt x="2393" y="365"/>
                  </a:cubicBezTo>
                  <a:lnTo>
                    <a:pt x="0" y="1996"/>
                  </a:lnTo>
                  <a:lnTo>
                    <a:pt x="2477" y="5640"/>
                  </a:lnTo>
                  <a:lnTo>
                    <a:pt x="4870" y="4008"/>
                  </a:lnTo>
                  <a:cubicBezTo>
                    <a:pt x="5822" y="3354"/>
                    <a:pt x="6072" y="2044"/>
                    <a:pt x="5417" y="1091"/>
                  </a:cubicBezTo>
                  <a:lnTo>
                    <a:pt x="5310" y="925"/>
                  </a:lnTo>
                  <a:cubicBezTo>
                    <a:pt x="4902" y="324"/>
                    <a:pt x="4240" y="0"/>
                    <a:pt x="3568"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380" name="Google Shape;8380;p76"/>
            <p:cNvSpPr/>
            <p:nvPr/>
          </p:nvSpPr>
          <p:spPr>
            <a:xfrm>
              <a:off x="1449275" y="3693975"/>
              <a:ext cx="267925" cy="267150"/>
            </a:xfrm>
            <a:custGeom>
              <a:avLst/>
              <a:gdLst/>
              <a:ahLst/>
              <a:cxnLst/>
              <a:rect l="l" t="t" r="r" b="b"/>
              <a:pathLst>
                <a:path w="10717" h="10686" extrusionOk="0">
                  <a:moveTo>
                    <a:pt x="5017" y="0"/>
                  </a:moveTo>
                  <a:cubicBezTo>
                    <a:pt x="4831" y="0"/>
                    <a:pt x="4666" y="137"/>
                    <a:pt x="4644" y="324"/>
                  </a:cubicBezTo>
                  <a:lnTo>
                    <a:pt x="4180" y="3813"/>
                  </a:lnTo>
                  <a:lnTo>
                    <a:pt x="703" y="3349"/>
                  </a:lnTo>
                  <a:cubicBezTo>
                    <a:pt x="688" y="3347"/>
                    <a:pt x="673" y="3346"/>
                    <a:pt x="659" y="3346"/>
                  </a:cubicBezTo>
                  <a:cubicBezTo>
                    <a:pt x="474" y="3346"/>
                    <a:pt x="308" y="3482"/>
                    <a:pt x="286" y="3670"/>
                  </a:cubicBezTo>
                  <a:lnTo>
                    <a:pt x="24" y="5647"/>
                  </a:lnTo>
                  <a:cubicBezTo>
                    <a:pt x="1" y="5849"/>
                    <a:pt x="143" y="6028"/>
                    <a:pt x="346" y="6063"/>
                  </a:cubicBezTo>
                  <a:lnTo>
                    <a:pt x="3822" y="6528"/>
                  </a:lnTo>
                  <a:lnTo>
                    <a:pt x="3370" y="10004"/>
                  </a:lnTo>
                  <a:cubicBezTo>
                    <a:pt x="3334" y="10207"/>
                    <a:pt x="3477" y="10397"/>
                    <a:pt x="3691" y="10421"/>
                  </a:cubicBezTo>
                  <a:lnTo>
                    <a:pt x="5656" y="10683"/>
                  </a:lnTo>
                  <a:cubicBezTo>
                    <a:pt x="5671" y="10685"/>
                    <a:pt x="5686" y="10685"/>
                    <a:pt x="5700" y="10685"/>
                  </a:cubicBezTo>
                  <a:cubicBezTo>
                    <a:pt x="5885" y="10685"/>
                    <a:pt x="6051" y="10549"/>
                    <a:pt x="6073" y="10361"/>
                  </a:cubicBezTo>
                  <a:lnTo>
                    <a:pt x="6537" y="6873"/>
                  </a:lnTo>
                  <a:lnTo>
                    <a:pt x="10014" y="7337"/>
                  </a:lnTo>
                  <a:cubicBezTo>
                    <a:pt x="10028" y="7339"/>
                    <a:pt x="10043" y="7340"/>
                    <a:pt x="10058" y="7340"/>
                  </a:cubicBezTo>
                  <a:cubicBezTo>
                    <a:pt x="10243" y="7340"/>
                    <a:pt x="10408" y="7203"/>
                    <a:pt x="10430" y="7016"/>
                  </a:cubicBezTo>
                  <a:lnTo>
                    <a:pt x="10692" y="5039"/>
                  </a:lnTo>
                  <a:cubicBezTo>
                    <a:pt x="10716" y="4837"/>
                    <a:pt x="10573" y="4646"/>
                    <a:pt x="10371" y="4623"/>
                  </a:cubicBezTo>
                  <a:lnTo>
                    <a:pt x="6894" y="4170"/>
                  </a:lnTo>
                  <a:lnTo>
                    <a:pt x="7347" y="682"/>
                  </a:lnTo>
                  <a:cubicBezTo>
                    <a:pt x="7382" y="479"/>
                    <a:pt x="7240" y="289"/>
                    <a:pt x="7025" y="265"/>
                  </a:cubicBezTo>
                  <a:lnTo>
                    <a:pt x="5061" y="3"/>
                  </a:lnTo>
                  <a:cubicBezTo>
                    <a:pt x="5046" y="1"/>
                    <a:pt x="5031" y="0"/>
                    <a:pt x="5017"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381" name="Google Shape;8381;p76"/>
            <p:cNvSpPr/>
            <p:nvPr/>
          </p:nvSpPr>
          <p:spPr>
            <a:xfrm>
              <a:off x="1106075" y="4098125"/>
              <a:ext cx="271200" cy="338025"/>
            </a:xfrm>
            <a:custGeom>
              <a:avLst/>
              <a:gdLst/>
              <a:ahLst/>
              <a:cxnLst/>
              <a:rect l="l" t="t" r="r" b="b"/>
              <a:pathLst>
                <a:path w="10848" h="13521" extrusionOk="0">
                  <a:moveTo>
                    <a:pt x="4159" y="435"/>
                  </a:moveTo>
                  <a:cubicBezTo>
                    <a:pt x="4446" y="435"/>
                    <a:pt x="4730" y="608"/>
                    <a:pt x="4787" y="994"/>
                  </a:cubicBezTo>
                  <a:cubicBezTo>
                    <a:pt x="4811" y="1184"/>
                    <a:pt x="4763" y="1387"/>
                    <a:pt x="4632" y="1542"/>
                  </a:cubicBezTo>
                  <a:lnTo>
                    <a:pt x="3846" y="1684"/>
                  </a:lnTo>
                  <a:cubicBezTo>
                    <a:pt x="3668" y="1589"/>
                    <a:pt x="3549" y="1434"/>
                    <a:pt x="3513" y="1244"/>
                  </a:cubicBezTo>
                  <a:lnTo>
                    <a:pt x="3513" y="1232"/>
                  </a:lnTo>
                  <a:cubicBezTo>
                    <a:pt x="3398" y="732"/>
                    <a:pt x="3782" y="435"/>
                    <a:pt x="4159" y="435"/>
                  </a:cubicBezTo>
                  <a:close/>
                  <a:moveTo>
                    <a:pt x="7880" y="2746"/>
                  </a:moveTo>
                  <a:cubicBezTo>
                    <a:pt x="8137" y="2746"/>
                    <a:pt x="8364" y="2934"/>
                    <a:pt x="8406" y="3196"/>
                  </a:cubicBezTo>
                  <a:lnTo>
                    <a:pt x="9788" y="10757"/>
                  </a:lnTo>
                  <a:cubicBezTo>
                    <a:pt x="9835" y="11055"/>
                    <a:pt x="9645" y="11340"/>
                    <a:pt x="9347" y="11400"/>
                  </a:cubicBezTo>
                  <a:lnTo>
                    <a:pt x="3084" y="12543"/>
                  </a:lnTo>
                  <a:cubicBezTo>
                    <a:pt x="3054" y="12548"/>
                    <a:pt x="3023" y="12550"/>
                    <a:pt x="2993" y="12550"/>
                  </a:cubicBezTo>
                  <a:cubicBezTo>
                    <a:pt x="2730" y="12550"/>
                    <a:pt x="2496" y="12369"/>
                    <a:pt x="2453" y="12102"/>
                  </a:cubicBezTo>
                  <a:lnTo>
                    <a:pt x="1072" y="4530"/>
                  </a:lnTo>
                  <a:cubicBezTo>
                    <a:pt x="1013" y="4232"/>
                    <a:pt x="1215" y="3947"/>
                    <a:pt x="1513" y="3899"/>
                  </a:cubicBezTo>
                  <a:lnTo>
                    <a:pt x="2263" y="3768"/>
                  </a:lnTo>
                  <a:cubicBezTo>
                    <a:pt x="2294" y="3968"/>
                    <a:pt x="2475" y="4121"/>
                    <a:pt x="2681" y="4121"/>
                  </a:cubicBezTo>
                  <a:cubicBezTo>
                    <a:pt x="2708" y="4121"/>
                    <a:pt x="2735" y="4119"/>
                    <a:pt x="2763" y="4113"/>
                  </a:cubicBezTo>
                  <a:lnTo>
                    <a:pt x="6680" y="3399"/>
                  </a:lnTo>
                  <a:cubicBezTo>
                    <a:pt x="6906" y="3351"/>
                    <a:pt x="7073" y="3125"/>
                    <a:pt x="7025" y="2887"/>
                  </a:cubicBezTo>
                  <a:lnTo>
                    <a:pt x="7775" y="2756"/>
                  </a:lnTo>
                  <a:cubicBezTo>
                    <a:pt x="7811" y="2749"/>
                    <a:pt x="7846" y="2746"/>
                    <a:pt x="7880" y="2746"/>
                  </a:cubicBezTo>
                  <a:close/>
                  <a:moveTo>
                    <a:pt x="4137" y="0"/>
                  </a:moveTo>
                  <a:cubicBezTo>
                    <a:pt x="4073" y="0"/>
                    <a:pt x="4007" y="6"/>
                    <a:pt x="3942" y="18"/>
                  </a:cubicBezTo>
                  <a:cubicBezTo>
                    <a:pt x="3346" y="125"/>
                    <a:pt x="2953" y="708"/>
                    <a:pt x="3072" y="1303"/>
                  </a:cubicBezTo>
                  <a:cubicBezTo>
                    <a:pt x="3108" y="1482"/>
                    <a:pt x="3180" y="1637"/>
                    <a:pt x="3287" y="1780"/>
                  </a:cubicBezTo>
                  <a:lnTo>
                    <a:pt x="2513" y="1923"/>
                  </a:lnTo>
                  <a:cubicBezTo>
                    <a:pt x="2203" y="1982"/>
                    <a:pt x="1989" y="2292"/>
                    <a:pt x="2049" y="2601"/>
                  </a:cubicBezTo>
                  <a:lnTo>
                    <a:pt x="2096" y="2887"/>
                  </a:lnTo>
                  <a:lnTo>
                    <a:pt x="810" y="3125"/>
                  </a:lnTo>
                  <a:cubicBezTo>
                    <a:pt x="322" y="3208"/>
                    <a:pt x="1" y="3673"/>
                    <a:pt x="96" y="4161"/>
                  </a:cubicBezTo>
                  <a:lnTo>
                    <a:pt x="1668" y="12793"/>
                  </a:lnTo>
                  <a:cubicBezTo>
                    <a:pt x="1742" y="13218"/>
                    <a:pt x="2121" y="13520"/>
                    <a:pt x="2549" y="13520"/>
                  </a:cubicBezTo>
                  <a:cubicBezTo>
                    <a:pt x="2600" y="13520"/>
                    <a:pt x="2651" y="13516"/>
                    <a:pt x="2703" y="13507"/>
                  </a:cubicBezTo>
                  <a:lnTo>
                    <a:pt x="10038" y="12162"/>
                  </a:lnTo>
                  <a:cubicBezTo>
                    <a:pt x="10526" y="12079"/>
                    <a:pt x="10847" y="11602"/>
                    <a:pt x="10752" y="11126"/>
                  </a:cubicBezTo>
                  <a:lnTo>
                    <a:pt x="9180" y="2494"/>
                  </a:lnTo>
                  <a:cubicBezTo>
                    <a:pt x="9107" y="2064"/>
                    <a:pt x="8728" y="1763"/>
                    <a:pt x="8313" y="1763"/>
                  </a:cubicBezTo>
                  <a:cubicBezTo>
                    <a:pt x="8257" y="1763"/>
                    <a:pt x="8201" y="1768"/>
                    <a:pt x="8145" y="1780"/>
                  </a:cubicBezTo>
                  <a:lnTo>
                    <a:pt x="6859" y="2018"/>
                  </a:lnTo>
                  <a:lnTo>
                    <a:pt x="6811" y="1732"/>
                  </a:lnTo>
                  <a:cubicBezTo>
                    <a:pt x="6757" y="1451"/>
                    <a:pt x="6498" y="1249"/>
                    <a:pt x="6219" y="1249"/>
                  </a:cubicBezTo>
                  <a:cubicBezTo>
                    <a:pt x="6190" y="1249"/>
                    <a:pt x="6161" y="1251"/>
                    <a:pt x="6132" y="1256"/>
                  </a:cubicBezTo>
                  <a:lnTo>
                    <a:pt x="5180" y="1434"/>
                  </a:lnTo>
                  <a:cubicBezTo>
                    <a:pt x="5239" y="1268"/>
                    <a:pt x="5251" y="1089"/>
                    <a:pt x="5216" y="910"/>
                  </a:cubicBezTo>
                  <a:cubicBezTo>
                    <a:pt x="5131" y="380"/>
                    <a:pt x="4667" y="0"/>
                    <a:pt x="4137"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382" name="Google Shape;8382;p76"/>
            <p:cNvSpPr/>
            <p:nvPr/>
          </p:nvSpPr>
          <p:spPr>
            <a:xfrm>
              <a:off x="1154300" y="4220000"/>
              <a:ext cx="46550" cy="38650"/>
            </a:xfrm>
            <a:custGeom>
              <a:avLst/>
              <a:gdLst/>
              <a:ahLst/>
              <a:cxnLst/>
              <a:rect l="l" t="t" r="r" b="b"/>
              <a:pathLst>
                <a:path w="1862" h="1546" extrusionOk="0">
                  <a:moveTo>
                    <a:pt x="1002" y="1"/>
                  </a:moveTo>
                  <a:cubicBezTo>
                    <a:pt x="958" y="1"/>
                    <a:pt x="914" y="5"/>
                    <a:pt x="870" y="12"/>
                  </a:cubicBezTo>
                  <a:cubicBezTo>
                    <a:pt x="191" y="131"/>
                    <a:pt x="0" y="1012"/>
                    <a:pt x="572" y="1405"/>
                  </a:cubicBezTo>
                  <a:cubicBezTo>
                    <a:pt x="710" y="1502"/>
                    <a:pt x="861" y="1545"/>
                    <a:pt x="1007" y="1545"/>
                  </a:cubicBezTo>
                  <a:cubicBezTo>
                    <a:pt x="1453" y="1545"/>
                    <a:pt x="1861" y="1142"/>
                    <a:pt x="1763" y="631"/>
                  </a:cubicBezTo>
                  <a:cubicBezTo>
                    <a:pt x="1699" y="259"/>
                    <a:pt x="1369"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383" name="Google Shape;8383;p76"/>
            <p:cNvSpPr/>
            <p:nvPr/>
          </p:nvSpPr>
          <p:spPr>
            <a:xfrm>
              <a:off x="1207225" y="4208650"/>
              <a:ext cx="96400" cy="33625"/>
            </a:xfrm>
            <a:custGeom>
              <a:avLst/>
              <a:gdLst/>
              <a:ahLst/>
              <a:cxnLst/>
              <a:rect l="l" t="t" r="r" b="b"/>
              <a:pathLst>
                <a:path w="3856" h="1345" extrusionOk="0">
                  <a:moveTo>
                    <a:pt x="3258" y="1"/>
                  </a:moveTo>
                  <a:cubicBezTo>
                    <a:pt x="3223" y="1"/>
                    <a:pt x="3185" y="5"/>
                    <a:pt x="3146" y="14"/>
                  </a:cubicBezTo>
                  <a:lnTo>
                    <a:pt x="3134" y="14"/>
                  </a:lnTo>
                  <a:lnTo>
                    <a:pt x="539" y="478"/>
                  </a:lnTo>
                  <a:cubicBezTo>
                    <a:pt x="1" y="579"/>
                    <a:pt x="106" y="1345"/>
                    <a:pt x="607" y="1345"/>
                  </a:cubicBezTo>
                  <a:cubicBezTo>
                    <a:pt x="638" y="1345"/>
                    <a:pt x="671" y="1342"/>
                    <a:pt x="705" y="1335"/>
                  </a:cubicBezTo>
                  <a:lnTo>
                    <a:pt x="3289" y="871"/>
                  </a:lnTo>
                  <a:cubicBezTo>
                    <a:pt x="3855" y="793"/>
                    <a:pt x="3748" y="1"/>
                    <a:pt x="325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384" name="Google Shape;8384;p76"/>
            <p:cNvSpPr/>
            <p:nvPr/>
          </p:nvSpPr>
          <p:spPr>
            <a:xfrm>
              <a:off x="1164125" y="4273875"/>
              <a:ext cx="46550" cy="38650"/>
            </a:xfrm>
            <a:custGeom>
              <a:avLst/>
              <a:gdLst/>
              <a:ahLst/>
              <a:cxnLst/>
              <a:rect l="l" t="t" r="r" b="b"/>
              <a:pathLst>
                <a:path w="1862" h="1546" extrusionOk="0">
                  <a:moveTo>
                    <a:pt x="1002" y="1"/>
                  </a:moveTo>
                  <a:cubicBezTo>
                    <a:pt x="958" y="1"/>
                    <a:pt x="914" y="5"/>
                    <a:pt x="870" y="12"/>
                  </a:cubicBezTo>
                  <a:cubicBezTo>
                    <a:pt x="191" y="131"/>
                    <a:pt x="0" y="1012"/>
                    <a:pt x="560" y="1405"/>
                  </a:cubicBezTo>
                  <a:cubicBezTo>
                    <a:pt x="701" y="1502"/>
                    <a:pt x="854" y="1546"/>
                    <a:pt x="1002" y="1546"/>
                  </a:cubicBezTo>
                  <a:cubicBezTo>
                    <a:pt x="1453" y="1546"/>
                    <a:pt x="1861" y="1142"/>
                    <a:pt x="1762" y="631"/>
                  </a:cubicBezTo>
                  <a:cubicBezTo>
                    <a:pt x="1699" y="259"/>
                    <a:pt x="1369"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385" name="Google Shape;8385;p76"/>
            <p:cNvSpPr/>
            <p:nvPr/>
          </p:nvSpPr>
          <p:spPr>
            <a:xfrm>
              <a:off x="1218000" y="4262500"/>
              <a:ext cx="94000" cy="33750"/>
            </a:xfrm>
            <a:custGeom>
              <a:avLst/>
              <a:gdLst/>
              <a:ahLst/>
              <a:cxnLst/>
              <a:rect l="l" t="t" r="r" b="b"/>
              <a:pathLst>
                <a:path w="3760" h="1350" extrusionOk="0">
                  <a:moveTo>
                    <a:pt x="3143" y="1"/>
                  </a:moveTo>
                  <a:cubicBezTo>
                    <a:pt x="3128" y="1"/>
                    <a:pt x="3112" y="1"/>
                    <a:pt x="3096" y="3"/>
                  </a:cubicBezTo>
                  <a:lnTo>
                    <a:pt x="500" y="467"/>
                  </a:lnTo>
                  <a:cubicBezTo>
                    <a:pt x="0" y="618"/>
                    <a:pt x="125" y="1349"/>
                    <a:pt x="631" y="1349"/>
                  </a:cubicBezTo>
                  <a:cubicBezTo>
                    <a:pt x="643" y="1349"/>
                    <a:pt x="655" y="1349"/>
                    <a:pt x="667" y="1348"/>
                  </a:cubicBezTo>
                  <a:lnTo>
                    <a:pt x="3263" y="872"/>
                  </a:lnTo>
                  <a:cubicBezTo>
                    <a:pt x="3759" y="722"/>
                    <a:pt x="3640" y="1"/>
                    <a:pt x="314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386" name="Google Shape;8386;p76"/>
            <p:cNvSpPr/>
            <p:nvPr/>
          </p:nvSpPr>
          <p:spPr>
            <a:xfrm>
              <a:off x="1174550" y="4331350"/>
              <a:ext cx="46600" cy="38925"/>
            </a:xfrm>
            <a:custGeom>
              <a:avLst/>
              <a:gdLst/>
              <a:ahLst/>
              <a:cxnLst/>
              <a:rect l="l" t="t" r="r" b="b"/>
              <a:pathLst>
                <a:path w="1864" h="1557" extrusionOk="0">
                  <a:moveTo>
                    <a:pt x="1009" y="0"/>
                  </a:moveTo>
                  <a:cubicBezTo>
                    <a:pt x="967" y="0"/>
                    <a:pt x="924" y="4"/>
                    <a:pt x="881" y="11"/>
                  </a:cubicBezTo>
                  <a:cubicBezTo>
                    <a:pt x="202" y="130"/>
                    <a:pt x="0" y="1011"/>
                    <a:pt x="572" y="1416"/>
                  </a:cubicBezTo>
                  <a:cubicBezTo>
                    <a:pt x="710" y="1513"/>
                    <a:pt x="860" y="1556"/>
                    <a:pt x="1007" y="1556"/>
                  </a:cubicBezTo>
                  <a:cubicBezTo>
                    <a:pt x="1454" y="1556"/>
                    <a:pt x="1864" y="1153"/>
                    <a:pt x="1774" y="642"/>
                  </a:cubicBezTo>
                  <a:cubicBezTo>
                    <a:pt x="1699" y="268"/>
                    <a:pt x="1376" y="0"/>
                    <a:pt x="1009"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387" name="Google Shape;8387;p76"/>
            <p:cNvSpPr/>
            <p:nvPr/>
          </p:nvSpPr>
          <p:spPr>
            <a:xfrm>
              <a:off x="1228100" y="4319925"/>
              <a:ext cx="94800" cy="33850"/>
            </a:xfrm>
            <a:custGeom>
              <a:avLst/>
              <a:gdLst/>
              <a:ahLst/>
              <a:cxnLst/>
              <a:rect l="l" t="t" r="r" b="b"/>
              <a:pathLst>
                <a:path w="3792" h="1354" extrusionOk="0">
                  <a:moveTo>
                    <a:pt x="3178" y="1"/>
                  </a:moveTo>
                  <a:cubicBezTo>
                    <a:pt x="3159" y="1"/>
                    <a:pt x="3140" y="2"/>
                    <a:pt x="3121" y="4"/>
                  </a:cubicBezTo>
                  <a:lnTo>
                    <a:pt x="525" y="480"/>
                  </a:lnTo>
                  <a:cubicBezTo>
                    <a:pt x="0" y="605"/>
                    <a:pt x="120" y="1354"/>
                    <a:pt x="613" y="1354"/>
                  </a:cubicBezTo>
                  <a:cubicBezTo>
                    <a:pt x="634" y="1354"/>
                    <a:pt x="657" y="1352"/>
                    <a:pt x="680" y="1349"/>
                  </a:cubicBezTo>
                  <a:lnTo>
                    <a:pt x="3275" y="885"/>
                  </a:lnTo>
                  <a:cubicBezTo>
                    <a:pt x="3792" y="747"/>
                    <a:pt x="3678" y="1"/>
                    <a:pt x="317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388" name="Google Shape;8388;p76"/>
            <p:cNvSpPr/>
            <p:nvPr/>
          </p:nvSpPr>
          <p:spPr>
            <a:xfrm>
              <a:off x="1130200" y="4570700"/>
              <a:ext cx="194075" cy="174025"/>
            </a:xfrm>
            <a:custGeom>
              <a:avLst/>
              <a:gdLst/>
              <a:ahLst/>
              <a:cxnLst/>
              <a:rect l="l" t="t" r="r" b="b"/>
              <a:pathLst>
                <a:path w="7763" h="6961" extrusionOk="0">
                  <a:moveTo>
                    <a:pt x="3924" y="1"/>
                  </a:moveTo>
                  <a:cubicBezTo>
                    <a:pt x="2893" y="1"/>
                    <a:pt x="1881" y="469"/>
                    <a:pt x="1214" y="1343"/>
                  </a:cubicBezTo>
                  <a:lnTo>
                    <a:pt x="6953" y="4975"/>
                  </a:lnTo>
                  <a:cubicBezTo>
                    <a:pt x="7763" y="3403"/>
                    <a:pt x="7239" y="1474"/>
                    <a:pt x="5751" y="534"/>
                  </a:cubicBezTo>
                  <a:cubicBezTo>
                    <a:pt x="5184" y="174"/>
                    <a:pt x="4551" y="1"/>
                    <a:pt x="3924" y="1"/>
                  </a:cubicBezTo>
                  <a:close/>
                  <a:moveTo>
                    <a:pt x="810" y="1986"/>
                  </a:moveTo>
                  <a:lnTo>
                    <a:pt x="810" y="1986"/>
                  </a:lnTo>
                  <a:cubicBezTo>
                    <a:pt x="0" y="3558"/>
                    <a:pt x="524" y="5487"/>
                    <a:pt x="2012" y="6427"/>
                  </a:cubicBezTo>
                  <a:cubicBezTo>
                    <a:pt x="2579" y="6787"/>
                    <a:pt x="3212" y="6960"/>
                    <a:pt x="3839" y="6960"/>
                  </a:cubicBezTo>
                  <a:cubicBezTo>
                    <a:pt x="4870" y="6960"/>
                    <a:pt x="5882" y="6492"/>
                    <a:pt x="6548" y="5618"/>
                  </a:cubicBezTo>
                  <a:lnTo>
                    <a:pt x="810" y="1986"/>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389" name="Google Shape;8389;p76"/>
            <p:cNvSpPr/>
            <p:nvPr/>
          </p:nvSpPr>
          <p:spPr>
            <a:xfrm>
              <a:off x="1493625" y="4197375"/>
              <a:ext cx="152125" cy="141000"/>
            </a:xfrm>
            <a:custGeom>
              <a:avLst/>
              <a:gdLst/>
              <a:ahLst/>
              <a:cxnLst/>
              <a:rect l="l" t="t" r="r" b="b"/>
              <a:pathLst>
                <a:path w="6085" h="5640" extrusionOk="0">
                  <a:moveTo>
                    <a:pt x="3608" y="0"/>
                  </a:moveTo>
                  <a:lnTo>
                    <a:pt x="1215" y="1632"/>
                  </a:lnTo>
                  <a:cubicBezTo>
                    <a:pt x="251" y="2286"/>
                    <a:pt x="1" y="3596"/>
                    <a:pt x="655" y="4560"/>
                  </a:cubicBezTo>
                  <a:lnTo>
                    <a:pt x="763" y="4715"/>
                  </a:lnTo>
                  <a:cubicBezTo>
                    <a:pt x="1171" y="5316"/>
                    <a:pt x="1833" y="5640"/>
                    <a:pt x="2508" y="5640"/>
                  </a:cubicBezTo>
                  <a:cubicBezTo>
                    <a:pt x="2916" y="5640"/>
                    <a:pt x="3328" y="5522"/>
                    <a:pt x="3692" y="5275"/>
                  </a:cubicBezTo>
                  <a:lnTo>
                    <a:pt x="6085" y="3644"/>
                  </a:lnTo>
                  <a:lnTo>
                    <a:pt x="3608" y="0"/>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390" name="Google Shape;8390;p76"/>
            <p:cNvSpPr/>
            <p:nvPr/>
          </p:nvSpPr>
          <p:spPr>
            <a:xfrm>
              <a:off x="1596625" y="4138825"/>
              <a:ext cx="151825" cy="141025"/>
            </a:xfrm>
            <a:custGeom>
              <a:avLst/>
              <a:gdLst/>
              <a:ahLst/>
              <a:cxnLst/>
              <a:rect l="l" t="t" r="r" b="b"/>
              <a:pathLst>
                <a:path w="6073" h="5641" extrusionOk="0">
                  <a:moveTo>
                    <a:pt x="3568" y="1"/>
                  </a:moveTo>
                  <a:cubicBezTo>
                    <a:pt x="3162" y="1"/>
                    <a:pt x="2752" y="119"/>
                    <a:pt x="2393" y="366"/>
                  </a:cubicBezTo>
                  <a:lnTo>
                    <a:pt x="0" y="1997"/>
                  </a:lnTo>
                  <a:lnTo>
                    <a:pt x="2477" y="5640"/>
                  </a:lnTo>
                  <a:lnTo>
                    <a:pt x="4870" y="4009"/>
                  </a:lnTo>
                  <a:cubicBezTo>
                    <a:pt x="5822" y="3354"/>
                    <a:pt x="6072" y="2045"/>
                    <a:pt x="5417" y="1092"/>
                  </a:cubicBezTo>
                  <a:lnTo>
                    <a:pt x="5310" y="926"/>
                  </a:lnTo>
                  <a:cubicBezTo>
                    <a:pt x="4902" y="325"/>
                    <a:pt x="4240" y="1"/>
                    <a:pt x="356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391" name="Google Shape;8391;p76"/>
            <p:cNvSpPr/>
            <p:nvPr/>
          </p:nvSpPr>
          <p:spPr>
            <a:xfrm>
              <a:off x="1449275" y="4488350"/>
              <a:ext cx="267925" cy="266925"/>
            </a:xfrm>
            <a:custGeom>
              <a:avLst/>
              <a:gdLst/>
              <a:ahLst/>
              <a:cxnLst/>
              <a:rect l="l" t="t" r="r" b="b"/>
              <a:pathLst>
                <a:path w="10717" h="10677" extrusionOk="0">
                  <a:moveTo>
                    <a:pt x="4999" y="0"/>
                  </a:moveTo>
                  <a:cubicBezTo>
                    <a:pt x="4821" y="0"/>
                    <a:pt x="4665" y="135"/>
                    <a:pt x="4644" y="327"/>
                  </a:cubicBezTo>
                  <a:lnTo>
                    <a:pt x="4180" y="3804"/>
                  </a:lnTo>
                  <a:lnTo>
                    <a:pt x="703" y="3339"/>
                  </a:lnTo>
                  <a:cubicBezTo>
                    <a:pt x="688" y="3338"/>
                    <a:pt x="673" y="3337"/>
                    <a:pt x="659" y="3337"/>
                  </a:cubicBezTo>
                  <a:cubicBezTo>
                    <a:pt x="474" y="3337"/>
                    <a:pt x="308" y="3473"/>
                    <a:pt x="286" y="3661"/>
                  </a:cubicBezTo>
                  <a:lnTo>
                    <a:pt x="24" y="5637"/>
                  </a:lnTo>
                  <a:cubicBezTo>
                    <a:pt x="1" y="5840"/>
                    <a:pt x="143" y="6030"/>
                    <a:pt x="346" y="6054"/>
                  </a:cubicBezTo>
                  <a:lnTo>
                    <a:pt x="3822" y="6518"/>
                  </a:lnTo>
                  <a:lnTo>
                    <a:pt x="3370" y="9995"/>
                  </a:lnTo>
                  <a:cubicBezTo>
                    <a:pt x="3334" y="10197"/>
                    <a:pt x="3477" y="10388"/>
                    <a:pt x="3691" y="10412"/>
                  </a:cubicBezTo>
                  <a:lnTo>
                    <a:pt x="5656" y="10674"/>
                  </a:lnTo>
                  <a:cubicBezTo>
                    <a:pt x="5671" y="10675"/>
                    <a:pt x="5686" y="10676"/>
                    <a:pt x="5700" y="10676"/>
                  </a:cubicBezTo>
                  <a:cubicBezTo>
                    <a:pt x="5885" y="10676"/>
                    <a:pt x="6051" y="10540"/>
                    <a:pt x="6073" y="10352"/>
                  </a:cubicBezTo>
                  <a:lnTo>
                    <a:pt x="6537" y="6876"/>
                  </a:lnTo>
                  <a:lnTo>
                    <a:pt x="10014" y="7328"/>
                  </a:lnTo>
                  <a:cubicBezTo>
                    <a:pt x="10033" y="7331"/>
                    <a:pt x="10053" y="7333"/>
                    <a:pt x="10072" y="7333"/>
                  </a:cubicBezTo>
                  <a:cubicBezTo>
                    <a:pt x="10252" y="7333"/>
                    <a:pt x="10409" y="7189"/>
                    <a:pt x="10430" y="7007"/>
                  </a:cubicBezTo>
                  <a:lnTo>
                    <a:pt x="10692" y="5042"/>
                  </a:lnTo>
                  <a:cubicBezTo>
                    <a:pt x="10716" y="4828"/>
                    <a:pt x="10573" y="4649"/>
                    <a:pt x="10371" y="4613"/>
                  </a:cubicBezTo>
                  <a:lnTo>
                    <a:pt x="6894" y="4161"/>
                  </a:lnTo>
                  <a:lnTo>
                    <a:pt x="7347" y="684"/>
                  </a:lnTo>
                  <a:cubicBezTo>
                    <a:pt x="7382" y="470"/>
                    <a:pt x="7240" y="291"/>
                    <a:pt x="7025" y="256"/>
                  </a:cubicBezTo>
                  <a:lnTo>
                    <a:pt x="5061" y="6"/>
                  </a:lnTo>
                  <a:cubicBezTo>
                    <a:pt x="5040" y="2"/>
                    <a:pt x="5019" y="0"/>
                    <a:pt x="4999"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392" name="Google Shape;8392;p76"/>
            <p:cNvSpPr/>
            <p:nvPr/>
          </p:nvSpPr>
          <p:spPr>
            <a:xfrm>
              <a:off x="311925" y="921825"/>
              <a:ext cx="271200" cy="337225"/>
            </a:xfrm>
            <a:custGeom>
              <a:avLst/>
              <a:gdLst/>
              <a:ahLst/>
              <a:cxnLst/>
              <a:rect l="l" t="t" r="r" b="b"/>
              <a:pathLst>
                <a:path w="10848" h="13489" extrusionOk="0">
                  <a:moveTo>
                    <a:pt x="4152" y="412"/>
                  </a:moveTo>
                  <a:cubicBezTo>
                    <a:pt x="4441" y="412"/>
                    <a:pt x="4724" y="584"/>
                    <a:pt x="4775" y="971"/>
                  </a:cubicBezTo>
                  <a:cubicBezTo>
                    <a:pt x="4811" y="1173"/>
                    <a:pt x="4751" y="1364"/>
                    <a:pt x="4632" y="1518"/>
                  </a:cubicBezTo>
                  <a:lnTo>
                    <a:pt x="3835" y="1661"/>
                  </a:lnTo>
                  <a:cubicBezTo>
                    <a:pt x="3668" y="1566"/>
                    <a:pt x="3549" y="1399"/>
                    <a:pt x="3501" y="1209"/>
                  </a:cubicBezTo>
                  <a:cubicBezTo>
                    <a:pt x="3386" y="709"/>
                    <a:pt x="3774" y="412"/>
                    <a:pt x="4152" y="412"/>
                  </a:cubicBezTo>
                  <a:close/>
                  <a:moveTo>
                    <a:pt x="7855" y="2726"/>
                  </a:moveTo>
                  <a:cubicBezTo>
                    <a:pt x="8117" y="2726"/>
                    <a:pt x="8352" y="2907"/>
                    <a:pt x="8395" y="3185"/>
                  </a:cubicBezTo>
                  <a:lnTo>
                    <a:pt x="9788" y="10746"/>
                  </a:lnTo>
                  <a:cubicBezTo>
                    <a:pt x="9835" y="11043"/>
                    <a:pt x="9633" y="11329"/>
                    <a:pt x="9335" y="11377"/>
                  </a:cubicBezTo>
                  <a:lnTo>
                    <a:pt x="3073" y="12520"/>
                  </a:lnTo>
                  <a:cubicBezTo>
                    <a:pt x="3037" y="12527"/>
                    <a:pt x="3002" y="12530"/>
                    <a:pt x="2968" y="12530"/>
                  </a:cubicBezTo>
                  <a:cubicBezTo>
                    <a:pt x="2711" y="12530"/>
                    <a:pt x="2482" y="12342"/>
                    <a:pt x="2430" y="12079"/>
                  </a:cubicBezTo>
                  <a:lnTo>
                    <a:pt x="1072" y="4519"/>
                  </a:lnTo>
                  <a:cubicBezTo>
                    <a:pt x="1013" y="4209"/>
                    <a:pt x="1215" y="3935"/>
                    <a:pt x="1513" y="3876"/>
                  </a:cubicBezTo>
                  <a:lnTo>
                    <a:pt x="2263" y="3745"/>
                  </a:lnTo>
                  <a:cubicBezTo>
                    <a:pt x="2294" y="3954"/>
                    <a:pt x="2473" y="4099"/>
                    <a:pt x="2677" y="4099"/>
                  </a:cubicBezTo>
                  <a:cubicBezTo>
                    <a:pt x="2705" y="4099"/>
                    <a:pt x="2734" y="4096"/>
                    <a:pt x="2763" y="4090"/>
                  </a:cubicBezTo>
                  <a:lnTo>
                    <a:pt x="6680" y="3376"/>
                  </a:lnTo>
                  <a:cubicBezTo>
                    <a:pt x="6906" y="3328"/>
                    <a:pt x="7061" y="3102"/>
                    <a:pt x="7025" y="2876"/>
                  </a:cubicBezTo>
                  <a:lnTo>
                    <a:pt x="7764" y="2733"/>
                  </a:lnTo>
                  <a:cubicBezTo>
                    <a:pt x="7794" y="2728"/>
                    <a:pt x="7825" y="2726"/>
                    <a:pt x="7855" y="2726"/>
                  </a:cubicBezTo>
                  <a:close/>
                  <a:moveTo>
                    <a:pt x="4138" y="1"/>
                  </a:moveTo>
                  <a:cubicBezTo>
                    <a:pt x="4073" y="1"/>
                    <a:pt x="4008" y="6"/>
                    <a:pt x="3942" y="18"/>
                  </a:cubicBezTo>
                  <a:cubicBezTo>
                    <a:pt x="3358" y="125"/>
                    <a:pt x="2965" y="697"/>
                    <a:pt x="3073" y="1280"/>
                  </a:cubicBezTo>
                  <a:cubicBezTo>
                    <a:pt x="3108" y="1459"/>
                    <a:pt x="3180" y="1614"/>
                    <a:pt x="3287" y="1756"/>
                  </a:cubicBezTo>
                  <a:lnTo>
                    <a:pt x="2513" y="1911"/>
                  </a:lnTo>
                  <a:cubicBezTo>
                    <a:pt x="2192" y="1971"/>
                    <a:pt x="1989" y="2268"/>
                    <a:pt x="2037" y="2590"/>
                  </a:cubicBezTo>
                  <a:lnTo>
                    <a:pt x="2096" y="2876"/>
                  </a:lnTo>
                  <a:lnTo>
                    <a:pt x="798" y="3102"/>
                  </a:lnTo>
                  <a:cubicBezTo>
                    <a:pt x="322" y="3185"/>
                    <a:pt x="1" y="3650"/>
                    <a:pt x="84" y="4138"/>
                  </a:cubicBezTo>
                  <a:lnTo>
                    <a:pt x="1668" y="12770"/>
                  </a:lnTo>
                  <a:cubicBezTo>
                    <a:pt x="1752" y="13189"/>
                    <a:pt x="2122" y="13489"/>
                    <a:pt x="2535" y="13489"/>
                  </a:cubicBezTo>
                  <a:cubicBezTo>
                    <a:pt x="2591" y="13489"/>
                    <a:pt x="2647" y="13484"/>
                    <a:pt x="2703" y="13472"/>
                  </a:cubicBezTo>
                  <a:lnTo>
                    <a:pt x="10050" y="12139"/>
                  </a:lnTo>
                  <a:cubicBezTo>
                    <a:pt x="10526" y="12043"/>
                    <a:pt x="10847" y="11579"/>
                    <a:pt x="10764" y="11091"/>
                  </a:cubicBezTo>
                  <a:lnTo>
                    <a:pt x="9180" y="2483"/>
                  </a:lnTo>
                  <a:cubicBezTo>
                    <a:pt x="9095" y="2046"/>
                    <a:pt x="8715" y="1743"/>
                    <a:pt x="8287" y="1743"/>
                  </a:cubicBezTo>
                  <a:cubicBezTo>
                    <a:pt x="8236" y="1743"/>
                    <a:pt x="8185" y="1748"/>
                    <a:pt x="8133" y="1756"/>
                  </a:cubicBezTo>
                  <a:lnTo>
                    <a:pt x="6859" y="1995"/>
                  </a:lnTo>
                  <a:lnTo>
                    <a:pt x="6811" y="1721"/>
                  </a:lnTo>
                  <a:cubicBezTo>
                    <a:pt x="6758" y="1435"/>
                    <a:pt x="6509" y="1235"/>
                    <a:pt x="6237" y="1235"/>
                  </a:cubicBezTo>
                  <a:cubicBezTo>
                    <a:pt x="6202" y="1235"/>
                    <a:pt x="6167" y="1238"/>
                    <a:pt x="6132" y="1245"/>
                  </a:cubicBezTo>
                  <a:lnTo>
                    <a:pt x="5180" y="1411"/>
                  </a:lnTo>
                  <a:cubicBezTo>
                    <a:pt x="5228" y="1245"/>
                    <a:pt x="5240" y="1066"/>
                    <a:pt x="5216" y="899"/>
                  </a:cubicBezTo>
                  <a:cubicBezTo>
                    <a:pt x="5110" y="370"/>
                    <a:pt x="4656" y="1"/>
                    <a:pt x="413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393" name="Google Shape;8393;p76"/>
            <p:cNvSpPr/>
            <p:nvPr/>
          </p:nvSpPr>
          <p:spPr>
            <a:xfrm>
              <a:off x="360150" y="1043050"/>
              <a:ext cx="46550" cy="38675"/>
            </a:xfrm>
            <a:custGeom>
              <a:avLst/>
              <a:gdLst/>
              <a:ahLst/>
              <a:cxnLst/>
              <a:rect l="l" t="t" r="r" b="b"/>
              <a:pathLst>
                <a:path w="1862" h="1547" extrusionOk="0">
                  <a:moveTo>
                    <a:pt x="1015" y="1"/>
                  </a:moveTo>
                  <a:cubicBezTo>
                    <a:pt x="967" y="1"/>
                    <a:pt x="919" y="5"/>
                    <a:pt x="870" y="15"/>
                  </a:cubicBezTo>
                  <a:cubicBezTo>
                    <a:pt x="191" y="134"/>
                    <a:pt x="1" y="1015"/>
                    <a:pt x="560" y="1408"/>
                  </a:cubicBezTo>
                  <a:cubicBezTo>
                    <a:pt x="700" y="1504"/>
                    <a:pt x="851" y="1547"/>
                    <a:pt x="997" y="1547"/>
                  </a:cubicBezTo>
                  <a:cubicBezTo>
                    <a:pt x="1451" y="1547"/>
                    <a:pt x="1862" y="1138"/>
                    <a:pt x="1763" y="634"/>
                  </a:cubicBezTo>
                  <a:cubicBezTo>
                    <a:pt x="1689" y="266"/>
                    <a:pt x="1374" y="1"/>
                    <a:pt x="1015"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394" name="Google Shape;8394;p76"/>
            <p:cNvSpPr/>
            <p:nvPr/>
          </p:nvSpPr>
          <p:spPr>
            <a:xfrm>
              <a:off x="413000" y="1031775"/>
              <a:ext cx="96200" cy="33875"/>
            </a:xfrm>
            <a:custGeom>
              <a:avLst/>
              <a:gdLst/>
              <a:ahLst/>
              <a:cxnLst/>
              <a:rect l="l" t="t" r="r" b="b"/>
              <a:pathLst>
                <a:path w="3848" h="1355" extrusionOk="0">
                  <a:moveTo>
                    <a:pt x="3261" y="1"/>
                  </a:moveTo>
                  <a:cubicBezTo>
                    <a:pt x="3226" y="1"/>
                    <a:pt x="3188" y="5"/>
                    <a:pt x="3149" y="14"/>
                  </a:cubicBezTo>
                  <a:lnTo>
                    <a:pt x="3137" y="14"/>
                  </a:lnTo>
                  <a:lnTo>
                    <a:pt x="542" y="490"/>
                  </a:lnTo>
                  <a:cubicBezTo>
                    <a:pt x="0" y="580"/>
                    <a:pt x="111" y="1354"/>
                    <a:pt x="610" y="1354"/>
                  </a:cubicBezTo>
                  <a:cubicBezTo>
                    <a:pt x="638" y="1354"/>
                    <a:pt x="666" y="1352"/>
                    <a:pt x="696" y="1347"/>
                  </a:cubicBezTo>
                  <a:lnTo>
                    <a:pt x="3292" y="871"/>
                  </a:lnTo>
                  <a:cubicBezTo>
                    <a:pt x="3847" y="793"/>
                    <a:pt x="3750" y="1"/>
                    <a:pt x="3261"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395" name="Google Shape;8395;p76"/>
            <p:cNvSpPr/>
            <p:nvPr/>
          </p:nvSpPr>
          <p:spPr>
            <a:xfrm>
              <a:off x="369975" y="1097000"/>
              <a:ext cx="46550" cy="38650"/>
            </a:xfrm>
            <a:custGeom>
              <a:avLst/>
              <a:gdLst/>
              <a:ahLst/>
              <a:cxnLst/>
              <a:rect l="l" t="t" r="r" b="b"/>
              <a:pathLst>
                <a:path w="1862" h="1546" extrusionOk="0">
                  <a:moveTo>
                    <a:pt x="1002" y="1"/>
                  </a:moveTo>
                  <a:cubicBezTo>
                    <a:pt x="958" y="1"/>
                    <a:pt x="914" y="4"/>
                    <a:pt x="870" y="12"/>
                  </a:cubicBezTo>
                  <a:cubicBezTo>
                    <a:pt x="191" y="131"/>
                    <a:pt x="0" y="1012"/>
                    <a:pt x="560" y="1405"/>
                  </a:cubicBezTo>
                  <a:cubicBezTo>
                    <a:pt x="701" y="1502"/>
                    <a:pt x="854" y="1545"/>
                    <a:pt x="1002" y="1545"/>
                  </a:cubicBezTo>
                  <a:cubicBezTo>
                    <a:pt x="1453" y="1545"/>
                    <a:pt x="1861" y="1142"/>
                    <a:pt x="1763" y="631"/>
                  </a:cubicBezTo>
                  <a:cubicBezTo>
                    <a:pt x="1699" y="259"/>
                    <a:pt x="1369"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396" name="Google Shape;8396;p76"/>
            <p:cNvSpPr/>
            <p:nvPr/>
          </p:nvSpPr>
          <p:spPr>
            <a:xfrm>
              <a:off x="423850" y="1085650"/>
              <a:ext cx="93800" cy="33725"/>
            </a:xfrm>
            <a:custGeom>
              <a:avLst/>
              <a:gdLst/>
              <a:ahLst/>
              <a:cxnLst/>
              <a:rect l="l" t="t" r="r" b="b"/>
              <a:pathLst>
                <a:path w="3752" h="1349" extrusionOk="0">
                  <a:moveTo>
                    <a:pt x="3132" y="0"/>
                  </a:moveTo>
                  <a:cubicBezTo>
                    <a:pt x="3120" y="0"/>
                    <a:pt x="3108" y="1"/>
                    <a:pt x="3096" y="2"/>
                  </a:cubicBezTo>
                  <a:lnTo>
                    <a:pt x="501" y="478"/>
                  </a:lnTo>
                  <a:cubicBezTo>
                    <a:pt x="0" y="618"/>
                    <a:pt x="125" y="1348"/>
                    <a:pt x="620" y="1348"/>
                  </a:cubicBezTo>
                  <a:cubicBezTo>
                    <a:pt x="632" y="1348"/>
                    <a:pt x="643" y="1348"/>
                    <a:pt x="655" y="1347"/>
                  </a:cubicBezTo>
                  <a:lnTo>
                    <a:pt x="3251" y="871"/>
                  </a:lnTo>
                  <a:cubicBezTo>
                    <a:pt x="3751" y="731"/>
                    <a:pt x="3638" y="0"/>
                    <a:pt x="313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397" name="Google Shape;8397;p76"/>
            <p:cNvSpPr/>
            <p:nvPr/>
          </p:nvSpPr>
          <p:spPr>
            <a:xfrm>
              <a:off x="380400" y="1154450"/>
              <a:ext cx="46625" cy="38900"/>
            </a:xfrm>
            <a:custGeom>
              <a:avLst/>
              <a:gdLst/>
              <a:ahLst/>
              <a:cxnLst/>
              <a:rect l="l" t="t" r="r" b="b"/>
              <a:pathLst>
                <a:path w="1865" h="1556" extrusionOk="0">
                  <a:moveTo>
                    <a:pt x="1013" y="1"/>
                  </a:moveTo>
                  <a:cubicBezTo>
                    <a:pt x="970" y="1"/>
                    <a:pt x="926" y="4"/>
                    <a:pt x="881" y="12"/>
                  </a:cubicBezTo>
                  <a:cubicBezTo>
                    <a:pt x="191" y="131"/>
                    <a:pt x="0" y="1012"/>
                    <a:pt x="572" y="1417"/>
                  </a:cubicBezTo>
                  <a:cubicBezTo>
                    <a:pt x="708" y="1513"/>
                    <a:pt x="857" y="1556"/>
                    <a:pt x="1002" y="1556"/>
                  </a:cubicBezTo>
                  <a:cubicBezTo>
                    <a:pt x="1451" y="1556"/>
                    <a:pt x="1864" y="1147"/>
                    <a:pt x="1774" y="643"/>
                  </a:cubicBezTo>
                  <a:cubicBezTo>
                    <a:pt x="1700" y="260"/>
                    <a:pt x="1378" y="1"/>
                    <a:pt x="101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398" name="Google Shape;8398;p76"/>
            <p:cNvSpPr/>
            <p:nvPr/>
          </p:nvSpPr>
          <p:spPr>
            <a:xfrm>
              <a:off x="433850" y="1143050"/>
              <a:ext cx="94925" cy="34125"/>
            </a:xfrm>
            <a:custGeom>
              <a:avLst/>
              <a:gdLst/>
              <a:ahLst/>
              <a:cxnLst/>
              <a:rect l="l" t="t" r="r" b="b"/>
              <a:pathLst>
                <a:path w="3797" h="1365" extrusionOk="0">
                  <a:moveTo>
                    <a:pt x="3171" y="0"/>
                  </a:moveTo>
                  <a:cubicBezTo>
                    <a:pt x="3152" y="0"/>
                    <a:pt x="3133" y="1"/>
                    <a:pt x="3113" y="4"/>
                  </a:cubicBezTo>
                  <a:lnTo>
                    <a:pt x="517" y="480"/>
                  </a:lnTo>
                  <a:cubicBezTo>
                    <a:pt x="0" y="606"/>
                    <a:pt x="115" y="1364"/>
                    <a:pt x="626" y="1364"/>
                  </a:cubicBezTo>
                  <a:cubicBezTo>
                    <a:pt x="645" y="1364"/>
                    <a:pt x="664" y="1363"/>
                    <a:pt x="684" y="1361"/>
                  </a:cubicBezTo>
                  <a:lnTo>
                    <a:pt x="3280" y="885"/>
                  </a:lnTo>
                  <a:cubicBezTo>
                    <a:pt x="3796" y="758"/>
                    <a:pt x="3682" y="0"/>
                    <a:pt x="3171"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399" name="Google Shape;8399;p76"/>
            <p:cNvSpPr/>
            <p:nvPr/>
          </p:nvSpPr>
          <p:spPr>
            <a:xfrm>
              <a:off x="336050" y="1393950"/>
              <a:ext cx="194100" cy="173950"/>
            </a:xfrm>
            <a:custGeom>
              <a:avLst/>
              <a:gdLst/>
              <a:ahLst/>
              <a:cxnLst/>
              <a:rect l="l" t="t" r="r" b="b"/>
              <a:pathLst>
                <a:path w="7764" h="6958" extrusionOk="0">
                  <a:moveTo>
                    <a:pt x="3919" y="1"/>
                  </a:moveTo>
                  <a:cubicBezTo>
                    <a:pt x="2892" y="1"/>
                    <a:pt x="1881" y="465"/>
                    <a:pt x="1215" y="1338"/>
                  </a:cubicBezTo>
                  <a:lnTo>
                    <a:pt x="6953" y="4969"/>
                  </a:lnTo>
                  <a:cubicBezTo>
                    <a:pt x="7763" y="3398"/>
                    <a:pt x="7239" y="1469"/>
                    <a:pt x="5739" y="528"/>
                  </a:cubicBezTo>
                  <a:cubicBezTo>
                    <a:pt x="5176" y="173"/>
                    <a:pt x="4545" y="1"/>
                    <a:pt x="3919" y="1"/>
                  </a:cubicBezTo>
                  <a:close/>
                  <a:moveTo>
                    <a:pt x="810" y="1993"/>
                  </a:moveTo>
                  <a:lnTo>
                    <a:pt x="810" y="1993"/>
                  </a:lnTo>
                  <a:cubicBezTo>
                    <a:pt x="0" y="3553"/>
                    <a:pt x="524" y="5481"/>
                    <a:pt x="2012" y="6434"/>
                  </a:cubicBezTo>
                  <a:cubicBezTo>
                    <a:pt x="2572" y="6788"/>
                    <a:pt x="3201" y="6958"/>
                    <a:pt x="3824" y="6958"/>
                  </a:cubicBezTo>
                  <a:cubicBezTo>
                    <a:pt x="4859" y="6958"/>
                    <a:pt x="5880" y="6489"/>
                    <a:pt x="6549" y="5612"/>
                  </a:cubicBezTo>
                  <a:lnTo>
                    <a:pt x="810" y="1993"/>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400" name="Google Shape;8400;p76"/>
            <p:cNvSpPr/>
            <p:nvPr/>
          </p:nvSpPr>
          <p:spPr>
            <a:xfrm>
              <a:off x="699475" y="1020500"/>
              <a:ext cx="152125" cy="141000"/>
            </a:xfrm>
            <a:custGeom>
              <a:avLst/>
              <a:gdLst/>
              <a:ahLst/>
              <a:cxnLst/>
              <a:rect l="l" t="t" r="r" b="b"/>
              <a:pathLst>
                <a:path w="6085" h="5640" extrusionOk="0">
                  <a:moveTo>
                    <a:pt x="3608" y="0"/>
                  </a:moveTo>
                  <a:lnTo>
                    <a:pt x="1215" y="1631"/>
                  </a:lnTo>
                  <a:cubicBezTo>
                    <a:pt x="251" y="2286"/>
                    <a:pt x="1" y="3596"/>
                    <a:pt x="656" y="4560"/>
                  </a:cubicBezTo>
                  <a:lnTo>
                    <a:pt x="763" y="4715"/>
                  </a:lnTo>
                  <a:cubicBezTo>
                    <a:pt x="1171" y="5316"/>
                    <a:pt x="1833" y="5640"/>
                    <a:pt x="2508" y="5640"/>
                  </a:cubicBezTo>
                  <a:cubicBezTo>
                    <a:pt x="2916" y="5640"/>
                    <a:pt x="3328" y="5521"/>
                    <a:pt x="3692" y="5275"/>
                  </a:cubicBezTo>
                  <a:lnTo>
                    <a:pt x="6085" y="3644"/>
                  </a:lnTo>
                  <a:lnTo>
                    <a:pt x="3608" y="0"/>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401" name="Google Shape;8401;p76"/>
            <p:cNvSpPr/>
            <p:nvPr/>
          </p:nvSpPr>
          <p:spPr>
            <a:xfrm>
              <a:off x="802175" y="962250"/>
              <a:ext cx="152125" cy="140725"/>
            </a:xfrm>
            <a:custGeom>
              <a:avLst/>
              <a:gdLst/>
              <a:ahLst/>
              <a:cxnLst/>
              <a:rect l="l" t="t" r="r" b="b"/>
              <a:pathLst>
                <a:path w="6085" h="5629" extrusionOk="0">
                  <a:moveTo>
                    <a:pt x="3577" y="1"/>
                  </a:moveTo>
                  <a:cubicBezTo>
                    <a:pt x="3169" y="1"/>
                    <a:pt x="2757" y="119"/>
                    <a:pt x="2394" y="366"/>
                  </a:cubicBezTo>
                  <a:lnTo>
                    <a:pt x="0" y="1985"/>
                  </a:lnTo>
                  <a:lnTo>
                    <a:pt x="2489" y="5628"/>
                  </a:lnTo>
                  <a:lnTo>
                    <a:pt x="4870" y="4009"/>
                  </a:lnTo>
                  <a:cubicBezTo>
                    <a:pt x="5834" y="3354"/>
                    <a:pt x="6084" y="2044"/>
                    <a:pt x="5430" y="1080"/>
                  </a:cubicBezTo>
                  <a:lnTo>
                    <a:pt x="5322" y="925"/>
                  </a:lnTo>
                  <a:cubicBezTo>
                    <a:pt x="4914" y="324"/>
                    <a:pt x="4252" y="1"/>
                    <a:pt x="3577"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402" name="Google Shape;8402;p76"/>
            <p:cNvSpPr/>
            <p:nvPr/>
          </p:nvSpPr>
          <p:spPr>
            <a:xfrm>
              <a:off x="654825" y="1311750"/>
              <a:ext cx="268525" cy="266650"/>
            </a:xfrm>
            <a:custGeom>
              <a:avLst/>
              <a:gdLst/>
              <a:ahLst/>
              <a:cxnLst/>
              <a:rect l="l" t="t" r="r" b="b"/>
              <a:pathLst>
                <a:path w="10741" h="10666" extrusionOk="0">
                  <a:moveTo>
                    <a:pt x="5011" y="1"/>
                  </a:moveTo>
                  <a:cubicBezTo>
                    <a:pt x="4833" y="1"/>
                    <a:pt x="4677" y="136"/>
                    <a:pt x="4656" y="328"/>
                  </a:cubicBezTo>
                  <a:lnTo>
                    <a:pt x="4192" y="3805"/>
                  </a:lnTo>
                  <a:lnTo>
                    <a:pt x="715" y="3340"/>
                  </a:lnTo>
                  <a:cubicBezTo>
                    <a:pt x="700" y="3338"/>
                    <a:pt x="686" y="3338"/>
                    <a:pt x="671" y="3338"/>
                  </a:cubicBezTo>
                  <a:cubicBezTo>
                    <a:pt x="486" y="3338"/>
                    <a:pt x="320" y="3474"/>
                    <a:pt x="298" y="3662"/>
                  </a:cubicBezTo>
                  <a:lnTo>
                    <a:pt x="36" y="5638"/>
                  </a:lnTo>
                  <a:cubicBezTo>
                    <a:pt x="1" y="5840"/>
                    <a:pt x="144" y="6031"/>
                    <a:pt x="358" y="6055"/>
                  </a:cubicBezTo>
                  <a:lnTo>
                    <a:pt x="358" y="6043"/>
                  </a:lnTo>
                  <a:lnTo>
                    <a:pt x="3835" y="6507"/>
                  </a:lnTo>
                  <a:lnTo>
                    <a:pt x="3370" y="9984"/>
                  </a:lnTo>
                  <a:cubicBezTo>
                    <a:pt x="3346" y="10186"/>
                    <a:pt x="3489" y="10377"/>
                    <a:pt x="3692" y="10401"/>
                  </a:cubicBezTo>
                  <a:lnTo>
                    <a:pt x="5668" y="10663"/>
                  </a:lnTo>
                  <a:cubicBezTo>
                    <a:pt x="5683" y="10664"/>
                    <a:pt x="5698" y="10665"/>
                    <a:pt x="5712" y="10665"/>
                  </a:cubicBezTo>
                  <a:cubicBezTo>
                    <a:pt x="5898" y="10665"/>
                    <a:pt x="6063" y="10529"/>
                    <a:pt x="6085" y="10341"/>
                  </a:cubicBezTo>
                  <a:lnTo>
                    <a:pt x="6549" y="6864"/>
                  </a:lnTo>
                  <a:lnTo>
                    <a:pt x="10026" y="7329"/>
                  </a:lnTo>
                  <a:cubicBezTo>
                    <a:pt x="10041" y="7331"/>
                    <a:pt x="10055" y="7331"/>
                    <a:pt x="10070" y="7331"/>
                  </a:cubicBezTo>
                  <a:cubicBezTo>
                    <a:pt x="10255" y="7331"/>
                    <a:pt x="10421" y="7195"/>
                    <a:pt x="10454" y="7007"/>
                  </a:cubicBezTo>
                  <a:lnTo>
                    <a:pt x="10704" y="5031"/>
                  </a:lnTo>
                  <a:cubicBezTo>
                    <a:pt x="10740" y="4828"/>
                    <a:pt x="10597" y="4638"/>
                    <a:pt x="10383" y="4614"/>
                  </a:cubicBezTo>
                  <a:lnTo>
                    <a:pt x="6906" y="4150"/>
                  </a:lnTo>
                  <a:lnTo>
                    <a:pt x="7371" y="673"/>
                  </a:lnTo>
                  <a:cubicBezTo>
                    <a:pt x="7395" y="471"/>
                    <a:pt x="7252" y="280"/>
                    <a:pt x="7049" y="256"/>
                  </a:cubicBezTo>
                  <a:lnTo>
                    <a:pt x="5073" y="6"/>
                  </a:lnTo>
                  <a:cubicBezTo>
                    <a:pt x="5052" y="3"/>
                    <a:pt x="5031" y="1"/>
                    <a:pt x="5011"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403" name="Google Shape;8403;p76"/>
            <p:cNvSpPr/>
            <p:nvPr/>
          </p:nvSpPr>
          <p:spPr>
            <a:xfrm>
              <a:off x="311925" y="1715975"/>
              <a:ext cx="271200" cy="337450"/>
            </a:xfrm>
            <a:custGeom>
              <a:avLst/>
              <a:gdLst/>
              <a:ahLst/>
              <a:cxnLst/>
              <a:rect l="l" t="t" r="r" b="b"/>
              <a:pathLst>
                <a:path w="10848" h="13498" extrusionOk="0">
                  <a:moveTo>
                    <a:pt x="4148" y="414"/>
                  </a:moveTo>
                  <a:cubicBezTo>
                    <a:pt x="4438" y="414"/>
                    <a:pt x="4723" y="589"/>
                    <a:pt x="4775" y="982"/>
                  </a:cubicBezTo>
                  <a:cubicBezTo>
                    <a:pt x="4811" y="1173"/>
                    <a:pt x="4763" y="1375"/>
                    <a:pt x="4632" y="1518"/>
                  </a:cubicBezTo>
                  <a:lnTo>
                    <a:pt x="3835" y="1673"/>
                  </a:lnTo>
                  <a:cubicBezTo>
                    <a:pt x="3668" y="1578"/>
                    <a:pt x="3549" y="1411"/>
                    <a:pt x="3501" y="1209"/>
                  </a:cubicBezTo>
                  <a:cubicBezTo>
                    <a:pt x="3387" y="710"/>
                    <a:pt x="3771" y="414"/>
                    <a:pt x="4148" y="414"/>
                  </a:cubicBezTo>
                  <a:close/>
                  <a:moveTo>
                    <a:pt x="7868" y="2734"/>
                  </a:moveTo>
                  <a:cubicBezTo>
                    <a:pt x="8126" y="2734"/>
                    <a:pt x="8354" y="2923"/>
                    <a:pt x="8407" y="3185"/>
                  </a:cubicBezTo>
                  <a:lnTo>
                    <a:pt x="9788" y="10746"/>
                  </a:lnTo>
                  <a:cubicBezTo>
                    <a:pt x="9835" y="11043"/>
                    <a:pt x="9633" y="11329"/>
                    <a:pt x="9335" y="11377"/>
                  </a:cubicBezTo>
                  <a:lnTo>
                    <a:pt x="3073" y="12520"/>
                  </a:lnTo>
                  <a:cubicBezTo>
                    <a:pt x="3037" y="12527"/>
                    <a:pt x="3002" y="12530"/>
                    <a:pt x="2968" y="12530"/>
                  </a:cubicBezTo>
                  <a:cubicBezTo>
                    <a:pt x="2711" y="12530"/>
                    <a:pt x="2482" y="12342"/>
                    <a:pt x="2430" y="12079"/>
                  </a:cubicBezTo>
                  <a:lnTo>
                    <a:pt x="1072" y="4519"/>
                  </a:lnTo>
                  <a:cubicBezTo>
                    <a:pt x="1013" y="4221"/>
                    <a:pt x="1215" y="3935"/>
                    <a:pt x="1513" y="3888"/>
                  </a:cubicBezTo>
                  <a:lnTo>
                    <a:pt x="2263" y="3745"/>
                  </a:lnTo>
                  <a:cubicBezTo>
                    <a:pt x="2295" y="3960"/>
                    <a:pt x="2483" y="4107"/>
                    <a:pt x="2695" y="4107"/>
                  </a:cubicBezTo>
                  <a:cubicBezTo>
                    <a:pt x="2717" y="4107"/>
                    <a:pt x="2740" y="4105"/>
                    <a:pt x="2763" y="4102"/>
                  </a:cubicBezTo>
                  <a:lnTo>
                    <a:pt x="6680" y="3387"/>
                  </a:lnTo>
                  <a:cubicBezTo>
                    <a:pt x="6906" y="3340"/>
                    <a:pt x="7061" y="3114"/>
                    <a:pt x="7025" y="2887"/>
                  </a:cubicBezTo>
                  <a:lnTo>
                    <a:pt x="7764" y="2745"/>
                  </a:lnTo>
                  <a:cubicBezTo>
                    <a:pt x="7799" y="2737"/>
                    <a:pt x="7834" y="2734"/>
                    <a:pt x="7868" y="2734"/>
                  </a:cubicBezTo>
                  <a:close/>
                  <a:moveTo>
                    <a:pt x="4138" y="0"/>
                  </a:moveTo>
                  <a:cubicBezTo>
                    <a:pt x="4073" y="0"/>
                    <a:pt x="4008" y="6"/>
                    <a:pt x="3942" y="18"/>
                  </a:cubicBezTo>
                  <a:cubicBezTo>
                    <a:pt x="3358" y="125"/>
                    <a:pt x="2965" y="697"/>
                    <a:pt x="3073" y="1292"/>
                  </a:cubicBezTo>
                  <a:cubicBezTo>
                    <a:pt x="3108" y="1459"/>
                    <a:pt x="3180" y="1625"/>
                    <a:pt x="3287" y="1768"/>
                  </a:cubicBezTo>
                  <a:lnTo>
                    <a:pt x="2513" y="1911"/>
                  </a:lnTo>
                  <a:cubicBezTo>
                    <a:pt x="2192" y="1971"/>
                    <a:pt x="1989" y="2280"/>
                    <a:pt x="2037" y="2602"/>
                  </a:cubicBezTo>
                  <a:lnTo>
                    <a:pt x="2096" y="2875"/>
                  </a:lnTo>
                  <a:lnTo>
                    <a:pt x="798" y="3114"/>
                  </a:lnTo>
                  <a:cubicBezTo>
                    <a:pt x="322" y="3197"/>
                    <a:pt x="1" y="3661"/>
                    <a:pt x="84" y="4149"/>
                  </a:cubicBezTo>
                  <a:lnTo>
                    <a:pt x="1668" y="12758"/>
                  </a:lnTo>
                  <a:cubicBezTo>
                    <a:pt x="1742" y="13194"/>
                    <a:pt x="2121" y="13497"/>
                    <a:pt x="2549" y="13497"/>
                  </a:cubicBezTo>
                  <a:cubicBezTo>
                    <a:pt x="2600" y="13497"/>
                    <a:pt x="2652" y="13493"/>
                    <a:pt x="2703" y="13484"/>
                  </a:cubicBezTo>
                  <a:lnTo>
                    <a:pt x="10050" y="12139"/>
                  </a:lnTo>
                  <a:cubicBezTo>
                    <a:pt x="10526" y="12055"/>
                    <a:pt x="10847" y="11579"/>
                    <a:pt x="10764" y="11103"/>
                  </a:cubicBezTo>
                  <a:lnTo>
                    <a:pt x="9180" y="2471"/>
                  </a:lnTo>
                  <a:cubicBezTo>
                    <a:pt x="9106" y="2034"/>
                    <a:pt x="8727" y="1731"/>
                    <a:pt x="8299" y="1731"/>
                  </a:cubicBezTo>
                  <a:cubicBezTo>
                    <a:pt x="8248" y="1731"/>
                    <a:pt x="8196" y="1736"/>
                    <a:pt x="8145" y="1744"/>
                  </a:cubicBezTo>
                  <a:lnTo>
                    <a:pt x="6859" y="1994"/>
                  </a:lnTo>
                  <a:lnTo>
                    <a:pt x="6811" y="1721"/>
                  </a:lnTo>
                  <a:cubicBezTo>
                    <a:pt x="6757" y="1431"/>
                    <a:pt x="6500" y="1237"/>
                    <a:pt x="6223" y="1237"/>
                  </a:cubicBezTo>
                  <a:cubicBezTo>
                    <a:pt x="6193" y="1237"/>
                    <a:pt x="6163" y="1240"/>
                    <a:pt x="6132" y="1244"/>
                  </a:cubicBezTo>
                  <a:lnTo>
                    <a:pt x="5180" y="1423"/>
                  </a:lnTo>
                  <a:cubicBezTo>
                    <a:pt x="5228" y="1244"/>
                    <a:pt x="5240" y="1066"/>
                    <a:pt x="5216" y="899"/>
                  </a:cubicBezTo>
                  <a:cubicBezTo>
                    <a:pt x="5110" y="370"/>
                    <a:pt x="4656" y="0"/>
                    <a:pt x="4138"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404" name="Google Shape;8404;p76"/>
            <p:cNvSpPr/>
            <p:nvPr/>
          </p:nvSpPr>
          <p:spPr>
            <a:xfrm>
              <a:off x="360150" y="1837275"/>
              <a:ext cx="46550" cy="38650"/>
            </a:xfrm>
            <a:custGeom>
              <a:avLst/>
              <a:gdLst/>
              <a:ahLst/>
              <a:cxnLst/>
              <a:rect l="l" t="t" r="r" b="b"/>
              <a:pathLst>
                <a:path w="1862" h="1546" extrusionOk="0">
                  <a:moveTo>
                    <a:pt x="1002" y="1"/>
                  </a:moveTo>
                  <a:cubicBezTo>
                    <a:pt x="959" y="1"/>
                    <a:pt x="914" y="4"/>
                    <a:pt x="870" y="12"/>
                  </a:cubicBezTo>
                  <a:cubicBezTo>
                    <a:pt x="191" y="131"/>
                    <a:pt x="1" y="1012"/>
                    <a:pt x="560" y="1405"/>
                  </a:cubicBezTo>
                  <a:cubicBezTo>
                    <a:pt x="701" y="1502"/>
                    <a:pt x="854" y="1545"/>
                    <a:pt x="1002" y="1545"/>
                  </a:cubicBezTo>
                  <a:cubicBezTo>
                    <a:pt x="1453" y="1545"/>
                    <a:pt x="1861" y="1142"/>
                    <a:pt x="1763" y="631"/>
                  </a:cubicBezTo>
                  <a:cubicBezTo>
                    <a:pt x="1699" y="259"/>
                    <a:pt x="1369"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405" name="Google Shape;8405;p76"/>
            <p:cNvSpPr/>
            <p:nvPr/>
          </p:nvSpPr>
          <p:spPr>
            <a:xfrm>
              <a:off x="412650" y="1825825"/>
              <a:ext cx="96975" cy="34100"/>
            </a:xfrm>
            <a:custGeom>
              <a:avLst/>
              <a:gdLst/>
              <a:ahLst/>
              <a:cxnLst/>
              <a:rect l="l" t="t" r="r" b="b"/>
              <a:pathLst>
                <a:path w="3879" h="1364" extrusionOk="0">
                  <a:moveTo>
                    <a:pt x="3291" y="0"/>
                  </a:moveTo>
                  <a:cubicBezTo>
                    <a:pt x="3251" y="0"/>
                    <a:pt x="3208" y="6"/>
                    <a:pt x="3163" y="17"/>
                  </a:cubicBezTo>
                  <a:lnTo>
                    <a:pt x="3151" y="17"/>
                  </a:lnTo>
                  <a:lnTo>
                    <a:pt x="556" y="494"/>
                  </a:lnTo>
                  <a:cubicBezTo>
                    <a:pt x="0" y="571"/>
                    <a:pt x="108" y="1364"/>
                    <a:pt x="598" y="1364"/>
                  </a:cubicBezTo>
                  <a:cubicBezTo>
                    <a:pt x="634" y="1364"/>
                    <a:pt x="671" y="1360"/>
                    <a:pt x="710" y="1351"/>
                  </a:cubicBezTo>
                  <a:lnTo>
                    <a:pt x="3306" y="875"/>
                  </a:lnTo>
                  <a:cubicBezTo>
                    <a:pt x="3878" y="809"/>
                    <a:pt x="3779" y="0"/>
                    <a:pt x="3291"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406" name="Google Shape;8406;p76"/>
            <p:cNvSpPr/>
            <p:nvPr/>
          </p:nvSpPr>
          <p:spPr>
            <a:xfrm>
              <a:off x="369975" y="1891150"/>
              <a:ext cx="46550" cy="38650"/>
            </a:xfrm>
            <a:custGeom>
              <a:avLst/>
              <a:gdLst/>
              <a:ahLst/>
              <a:cxnLst/>
              <a:rect l="l" t="t" r="r" b="b"/>
              <a:pathLst>
                <a:path w="1862" h="1546" extrusionOk="0">
                  <a:moveTo>
                    <a:pt x="1002" y="1"/>
                  </a:moveTo>
                  <a:cubicBezTo>
                    <a:pt x="958" y="1"/>
                    <a:pt x="914" y="4"/>
                    <a:pt x="870" y="12"/>
                  </a:cubicBezTo>
                  <a:cubicBezTo>
                    <a:pt x="191" y="131"/>
                    <a:pt x="0" y="1012"/>
                    <a:pt x="560" y="1405"/>
                  </a:cubicBezTo>
                  <a:cubicBezTo>
                    <a:pt x="701" y="1502"/>
                    <a:pt x="854" y="1545"/>
                    <a:pt x="1003" y="1545"/>
                  </a:cubicBezTo>
                  <a:cubicBezTo>
                    <a:pt x="1454" y="1545"/>
                    <a:pt x="1861" y="1145"/>
                    <a:pt x="1763" y="643"/>
                  </a:cubicBezTo>
                  <a:cubicBezTo>
                    <a:pt x="1699" y="260"/>
                    <a:pt x="1369"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407" name="Google Shape;8407;p76"/>
            <p:cNvSpPr/>
            <p:nvPr/>
          </p:nvSpPr>
          <p:spPr>
            <a:xfrm>
              <a:off x="423950" y="1879800"/>
              <a:ext cx="93700" cy="33750"/>
            </a:xfrm>
            <a:custGeom>
              <a:avLst/>
              <a:gdLst/>
              <a:ahLst/>
              <a:cxnLst/>
              <a:rect l="l" t="t" r="r" b="b"/>
              <a:pathLst>
                <a:path w="3748" h="1350" extrusionOk="0">
                  <a:moveTo>
                    <a:pt x="3128" y="0"/>
                  </a:moveTo>
                  <a:cubicBezTo>
                    <a:pt x="3116" y="0"/>
                    <a:pt x="3104" y="1"/>
                    <a:pt x="3092" y="2"/>
                  </a:cubicBezTo>
                  <a:lnTo>
                    <a:pt x="497" y="478"/>
                  </a:lnTo>
                  <a:cubicBezTo>
                    <a:pt x="0" y="628"/>
                    <a:pt x="119" y="1349"/>
                    <a:pt x="605" y="1349"/>
                  </a:cubicBezTo>
                  <a:cubicBezTo>
                    <a:pt x="620" y="1349"/>
                    <a:pt x="636" y="1348"/>
                    <a:pt x="651" y="1347"/>
                  </a:cubicBezTo>
                  <a:lnTo>
                    <a:pt x="3247" y="883"/>
                  </a:lnTo>
                  <a:cubicBezTo>
                    <a:pt x="3747" y="731"/>
                    <a:pt x="3634" y="0"/>
                    <a:pt x="3128"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408" name="Google Shape;8408;p76"/>
            <p:cNvSpPr/>
            <p:nvPr/>
          </p:nvSpPr>
          <p:spPr>
            <a:xfrm>
              <a:off x="380400" y="1948900"/>
              <a:ext cx="46600" cy="38625"/>
            </a:xfrm>
            <a:custGeom>
              <a:avLst/>
              <a:gdLst/>
              <a:ahLst/>
              <a:cxnLst/>
              <a:rect l="l" t="t" r="r" b="b"/>
              <a:pathLst>
                <a:path w="1864" h="1545" extrusionOk="0">
                  <a:moveTo>
                    <a:pt x="1014" y="0"/>
                  </a:moveTo>
                  <a:cubicBezTo>
                    <a:pt x="970" y="0"/>
                    <a:pt x="926" y="4"/>
                    <a:pt x="881" y="12"/>
                  </a:cubicBezTo>
                  <a:cubicBezTo>
                    <a:pt x="191" y="131"/>
                    <a:pt x="0" y="1012"/>
                    <a:pt x="572" y="1405"/>
                  </a:cubicBezTo>
                  <a:cubicBezTo>
                    <a:pt x="710" y="1502"/>
                    <a:pt x="860" y="1545"/>
                    <a:pt x="1007" y="1545"/>
                  </a:cubicBezTo>
                  <a:cubicBezTo>
                    <a:pt x="1454" y="1545"/>
                    <a:pt x="1864" y="1142"/>
                    <a:pt x="1774" y="631"/>
                  </a:cubicBezTo>
                  <a:cubicBezTo>
                    <a:pt x="1700" y="259"/>
                    <a:pt x="1378" y="0"/>
                    <a:pt x="1014"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409" name="Google Shape;8409;p76"/>
            <p:cNvSpPr/>
            <p:nvPr/>
          </p:nvSpPr>
          <p:spPr>
            <a:xfrm>
              <a:off x="434050" y="1937225"/>
              <a:ext cx="94500" cy="34050"/>
            </a:xfrm>
            <a:custGeom>
              <a:avLst/>
              <a:gdLst/>
              <a:ahLst/>
              <a:cxnLst/>
              <a:rect l="l" t="t" r="r" b="b"/>
              <a:pathLst>
                <a:path w="3780" h="1362" extrusionOk="0">
                  <a:moveTo>
                    <a:pt x="3153" y="0"/>
                  </a:moveTo>
                  <a:cubicBezTo>
                    <a:pt x="3137" y="0"/>
                    <a:pt x="3121" y="1"/>
                    <a:pt x="3105" y="2"/>
                  </a:cubicBezTo>
                  <a:lnTo>
                    <a:pt x="3105" y="14"/>
                  </a:lnTo>
                  <a:lnTo>
                    <a:pt x="509" y="479"/>
                  </a:lnTo>
                  <a:cubicBezTo>
                    <a:pt x="1" y="617"/>
                    <a:pt x="120" y="1362"/>
                    <a:pt x="629" y="1362"/>
                  </a:cubicBezTo>
                  <a:cubicBezTo>
                    <a:pt x="644" y="1362"/>
                    <a:pt x="660" y="1361"/>
                    <a:pt x="676" y="1360"/>
                  </a:cubicBezTo>
                  <a:lnTo>
                    <a:pt x="3272" y="883"/>
                  </a:lnTo>
                  <a:cubicBezTo>
                    <a:pt x="3780" y="733"/>
                    <a:pt x="3660" y="0"/>
                    <a:pt x="3153"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410" name="Google Shape;8410;p76"/>
            <p:cNvSpPr/>
            <p:nvPr/>
          </p:nvSpPr>
          <p:spPr>
            <a:xfrm>
              <a:off x="336925" y="2188200"/>
              <a:ext cx="193225" cy="173650"/>
            </a:xfrm>
            <a:custGeom>
              <a:avLst/>
              <a:gdLst/>
              <a:ahLst/>
              <a:cxnLst/>
              <a:rect l="l" t="t" r="r" b="b"/>
              <a:pathLst>
                <a:path w="7729" h="6946" extrusionOk="0">
                  <a:moveTo>
                    <a:pt x="3896" y="0"/>
                  </a:moveTo>
                  <a:cubicBezTo>
                    <a:pt x="2865" y="0"/>
                    <a:pt x="1848" y="469"/>
                    <a:pt x="1180" y="1346"/>
                  </a:cubicBezTo>
                  <a:lnTo>
                    <a:pt x="6918" y="4965"/>
                  </a:lnTo>
                  <a:cubicBezTo>
                    <a:pt x="7728" y="3394"/>
                    <a:pt x="7204" y="1465"/>
                    <a:pt x="5704" y="524"/>
                  </a:cubicBezTo>
                  <a:cubicBezTo>
                    <a:pt x="5144" y="171"/>
                    <a:pt x="4517" y="0"/>
                    <a:pt x="3896" y="0"/>
                  </a:cubicBezTo>
                  <a:close/>
                  <a:moveTo>
                    <a:pt x="775" y="1989"/>
                  </a:moveTo>
                  <a:lnTo>
                    <a:pt x="775" y="1989"/>
                  </a:lnTo>
                  <a:cubicBezTo>
                    <a:pt x="1" y="3548"/>
                    <a:pt x="489" y="5477"/>
                    <a:pt x="1954" y="6418"/>
                  </a:cubicBezTo>
                  <a:cubicBezTo>
                    <a:pt x="2521" y="6774"/>
                    <a:pt x="3155" y="6945"/>
                    <a:pt x="3783" y="6945"/>
                  </a:cubicBezTo>
                  <a:cubicBezTo>
                    <a:pt x="4816" y="6945"/>
                    <a:pt x="5833" y="6482"/>
                    <a:pt x="6514" y="5608"/>
                  </a:cubicBezTo>
                  <a:lnTo>
                    <a:pt x="775" y="1989"/>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411" name="Google Shape;8411;p76"/>
            <p:cNvSpPr/>
            <p:nvPr/>
          </p:nvSpPr>
          <p:spPr>
            <a:xfrm>
              <a:off x="699475" y="1814925"/>
              <a:ext cx="152125" cy="140725"/>
            </a:xfrm>
            <a:custGeom>
              <a:avLst/>
              <a:gdLst/>
              <a:ahLst/>
              <a:cxnLst/>
              <a:rect l="l" t="t" r="r" b="b"/>
              <a:pathLst>
                <a:path w="6085" h="5629" extrusionOk="0">
                  <a:moveTo>
                    <a:pt x="3608" y="1"/>
                  </a:moveTo>
                  <a:lnTo>
                    <a:pt x="1215" y="1620"/>
                  </a:lnTo>
                  <a:cubicBezTo>
                    <a:pt x="251" y="2275"/>
                    <a:pt x="1" y="3585"/>
                    <a:pt x="656" y="4549"/>
                  </a:cubicBezTo>
                  <a:lnTo>
                    <a:pt x="763" y="4704"/>
                  </a:lnTo>
                  <a:cubicBezTo>
                    <a:pt x="1171" y="5305"/>
                    <a:pt x="1833" y="5629"/>
                    <a:pt x="2508" y="5629"/>
                  </a:cubicBezTo>
                  <a:cubicBezTo>
                    <a:pt x="2916" y="5629"/>
                    <a:pt x="3328" y="5510"/>
                    <a:pt x="3692" y="5264"/>
                  </a:cubicBezTo>
                  <a:lnTo>
                    <a:pt x="6085" y="3644"/>
                  </a:lnTo>
                  <a:lnTo>
                    <a:pt x="3608" y="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412" name="Google Shape;8412;p76"/>
            <p:cNvSpPr/>
            <p:nvPr/>
          </p:nvSpPr>
          <p:spPr>
            <a:xfrm>
              <a:off x="802175" y="1756600"/>
              <a:ext cx="152125" cy="140800"/>
            </a:xfrm>
            <a:custGeom>
              <a:avLst/>
              <a:gdLst/>
              <a:ahLst/>
              <a:cxnLst/>
              <a:rect l="l" t="t" r="r" b="b"/>
              <a:pathLst>
                <a:path w="6085" h="5632" extrusionOk="0">
                  <a:moveTo>
                    <a:pt x="3588" y="1"/>
                  </a:moveTo>
                  <a:cubicBezTo>
                    <a:pt x="3177" y="1"/>
                    <a:pt x="2760" y="120"/>
                    <a:pt x="2394" y="369"/>
                  </a:cubicBezTo>
                  <a:lnTo>
                    <a:pt x="0" y="1989"/>
                  </a:lnTo>
                  <a:lnTo>
                    <a:pt x="2489" y="5632"/>
                  </a:lnTo>
                  <a:lnTo>
                    <a:pt x="4870" y="4001"/>
                  </a:lnTo>
                  <a:cubicBezTo>
                    <a:pt x="5834" y="3346"/>
                    <a:pt x="6084" y="2036"/>
                    <a:pt x="5430" y="1072"/>
                  </a:cubicBezTo>
                  <a:lnTo>
                    <a:pt x="5430" y="1072"/>
                  </a:lnTo>
                  <a:lnTo>
                    <a:pt x="5430" y="1084"/>
                  </a:lnTo>
                  <a:lnTo>
                    <a:pt x="5322" y="917"/>
                  </a:lnTo>
                  <a:cubicBezTo>
                    <a:pt x="4917" y="319"/>
                    <a:pt x="4259" y="1"/>
                    <a:pt x="358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413" name="Google Shape;8413;p76"/>
            <p:cNvSpPr/>
            <p:nvPr/>
          </p:nvSpPr>
          <p:spPr>
            <a:xfrm>
              <a:off x="655125" y="2105900"/>
              <a:ext cx="268225" cy="266700"/>
            </a:xfrm>
            <a:custGeom>
              <a:avLst/>
              <a:gdLst/>
              <a:ahLst/>
              <a:cxnLst/>
              <a:rect l="l" t="t" r="r" b="b"/>
              <a:pathLst>
                <a:path w="10729" h="10668" extrusionOk="0">
                  <a:moveTo>
                    <a:pt x="4998" y="1"/>
                  </a:moveTo>
                  <a:cubicBezTo>
                    <a:pt x="4821" y="1"/>
                    <a:pt x="4665" y="134"/>
                    <a:pt x="4644" y="316"/>
                  </a:cubicBezTo>
                  <a:lnTo>
                    <a:pt x="4180" y="3804"/>
                  </a:lnTo>
                  <a:lnTo>
                    <a:pt x="703" y="3340"/>
                  </a:lnTo>
                  <a:cubicBezTo>
                    <a:pt x="688" y="3338"/>
                    <a:pt x="674" y="3337"/>
                    <a:pt x="659" y="3337"/>
                  </a:cubicBezTo>
                  <a:cubicBezTo>
                    <a:pt x="475" y="3337"/>
                    <a:pt x="320" y="3474"/>
                    <a:pt x="286" y="3661"/>
                  </a:cubicBezTo>
                  <a:lnTo>
                    <a:pt x="24" y="5626"/>
                  </a:lnTo>
                  <a:cubicBezTo>
                    <a:pt x="1" y="5828"/>
                    <a:pt x="144" y="6019"/>
                    <a:pt x="346" y="6043"/>
                  </a:cubicBezTo>
                  <a:lnTo>
                    <a:pt x="3823" y="6507"/>
                  </a:lnTo>
                  <a:lnTo>
                    <a:pt x="3358" y="9984"/>
                  </a:lnTo>
                  <a:cubicBezTo>
                    <a:pt x="3334" y="10186"/>
                    <a:pt x="3477" y="10377"/>
                    <a:pt x="3680" y="10400"/>
                  </a:cubicBezTo>
                  <a:lnTo>
                    <a:pt x="5656" y="10662"/>
                  </a:lnTo>
                  <a:cubicBezTo>
                    <a:pt x="5677" y="10666"/>
                    <a:pt x="5698" y="10668"/>
                    <a:pt x="5718" y="10668"/>
                  </a:cubicBezTo>
                  <a:cubicBezTo>
                    <a:pt x="5896" y="10668"/>
                    <a:pt x="6051" y="10533"/>
                    <a:pt x="6073" y="10341"/>
                  </a:cubicBezTo>
                  <a:lnTo>
                    <a:pt x="6537" y="6864"/>
                  </a:lnTo>
                  <a:lnTo>
                    <a:pt x="10014" y="7329"/>
                  </a:lnTo>
                  <a:cubicBezTo>
                    <a:pt x="10029" y="7330"/>
                    <a:pt x="10043" y="7331"/>
                    <a:pt x="10058" y="7331"/>
                  </a:cubicBezTo>
                  <a:cubicBezTo>
                    <a:pt x="10243" y="7331"/>
                    <a:pt x="10409" y="7195"/>
                    <a:pt x="10442" y="7007"/>
                  </a:cubicBezTo>
                  <a:lnTo>
                    <a:pt x="10692" y="5031"/>
                  </a:lnTo>
                  <a:cubicBezTo>
                    <a:pt x="10728" y="4828"/>
                    <a:pt x="10585" y="4638"/>
                    <a:pt x="10371" y="4614"/>
                  </a:cubicBezTo>
                  <a:lnTo>
                    <a:pt x="6894" y="4150"/>
                  </a:lnTo>
                  <a:lnTo>
                    <a:pt x="7347" y="685"/>
                  </a:lnTo>
                  <a:cubicBezTo>
                    <a:pt x="7383" y="471"/>
                    <a:pt x="7240" y="292"/>
                    <a:pt x="7025" y="256"/>
                  </a:cubicBezTo>
                  <a:lnTo>
                    <a:pt x="5061" y="6"/>
                  </a:lnTo>
                  <a:cubicBezTo>
                    <a:pt x="5040" y="3"/>
                    <a:pt x="5019" y="1"/>
                    <a:pt x="499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414" name="Google Shape;8414;p76"/>
            <p:cNvSpPr/>
            <p:nvPr/>
          </p:nvSpPr>
          <p:spPr>
            <a:xfrm>
              <a:off x="311925" y="2510400"/>
              <a:ext cx="271200" cy="337175"/>
            </a:xfrm>
            <a:custGeom>
              <a:avLst/>
              <a:gdLst/>
              <a:ahLst/>
              <a:cxnLst/>
              <a:rect l="l" t="t" r="r" b="b"/>
              <a:pathLst>
                <a:path w="10848" h="13487" extrusionOk="0">
                  <a:moveTo>
                    <a:pt x="4146" y="408"/>
                  </a:moveTo>
                  <a:cubicBezTo>
                    <a:pt x="4436" y="408"/>
                    <a:pt x="4723" y="582"/>
                    <a:pt x="4775" y="971"/>
                  </a:cubicBezTo>
                  <a:cubicBezTo>
                    <a:pt x="4811" y="1162"/>
                    <a:pt x="4751" y="1364"/>
                    <a:pt x="4632" y="1507"/>
                  </a:cubicBezTo>
                  <a:lnTo>
                    <a:pt x="3835" y="1662"/>
                  </a:lnTo>
                  <a:cubicBezTo>
                    <a:pt x="3668" y="1567"/>
                    <a:pt x="3549" y="1400"/>
                    <a:pt x="3501" y="1209"/>
                  </a:cubicBezTo>
                  <a:lnTo>
                    <a:pt x="3501" y="1197"/>
                  </a:lnTo>
                  <a:cubicBezTo>
                    <a:pt x="3387" y="700"/>
                    <a:pt x="3769" y="408"/>
                    <a:pt x="4146" y="408"/>
                  </a:cubicBezTo>
                  <a:close/>
                  <a:moveTo>
                    <a:pt x="7855" y="2714"/>
                  </a:moveTo>
                  <a:cubicBezTo>
                    <a:pt x="8118" y="2714"/>
                    <a:pt x="8352" y="2895"/>
                    <a:pt x="8395" y="3162"/>
                  </a:cubicBezTo>
                  <a:lnTo>
                    <a:pt x="9788" y="10734"/>
                  </a:lnTo>
                  <a:cubicBezTo>
                    <a:pt x="9835" y="11032"/>
                    <a:pt x="9633" y="11318"/>
                    <a:pt x="9335" y="11365"/>
                  </a:cubicBezTo>
                  <a:lnTo>
                    <a:pt x="3073" y="12508"/>
                  </a:lnTo>
                  <a:cubicBezTo>
                    <a:pt x="3037" y="12515"/>
                    <a:pt x="3002" y="12519"/>
                    <a:pt x="2968" y="12519"/>
                  </a:cubicBezTo>
                  <a:cubicBezTo>
                    <a:pt x="2711" y="12519"/>
                    <a:pt x="2482" y="12330"/>
                    <a:pt x="2430" y="12068"/>
                  </a:cubicBezTo>
                  <a:lnTo>
                    <a:pt x="1072" y="4507"/>
                  </a:lnTo>
                  <a:cubicBezTo>
                    <a:pt x="1013" y="4210"/>
                    <a:pt x="1215" y="3924"/>
                    <a:pt x="1513" y="3876"/>
                  </a:cubicBezTo>
                  <a:lnTo>
                    <a:pt x="2263" y="3733"/>
                  </a:lnTo>
                  <a:cubicBezTo>
                    <a:pt x="2295" y="3949"/>
                    <a:pt x="2483" y="4096"/>
                    <a:pt x="2695" y="4096"/>
                  </a:cubicBezTo>
                  <a:cubicBezTo>
                    <a:pt x="2717" y="4096"/>
                    <a:pt x="2740" y="4094"/>
                    <a:pt x="2763" y="4091"/>
                  </a:cubicBezTo>
                  <a:lnTo>
                    <a:pt x="6680" y="3376"/>
                  </a:lnTo>
                  <a:cubicBezTo>
                    <a:pt x="6906" y="3329"/>
                    <a:pt x="7061" y="3102"/>
                    <a:pt x="7025" y="2864"/>
                  </a:cubicBezTo>
                  <a:lnTo>
                    <a:pt x="7764" y="2721"/>
                  </a:lnTo>
                  <a:cubicBezTo>
                    <a:pt x="7794" y="2717"/>
                    <a:pt x="7825" y="2714"/>
                    <a:pt x="7855" y="2714"/>
                  </a:cubicBezTo>
                  <a:close/>
                  <a:moveTo>
                    <a:pt x="4142" y="1"/>
                  </a:moveTo>
                  <a:cubicBezTo>
                    <a:pt x="4076" y="1"/>
                    <a:pt x="4009" y="7"/>
                    <a:pt x="3942" y="19"/>
                  </a:cubicBezTo>
                  <a:cubicBezTo>
                    <a:pt x="3358" y="126"/>
                    <a:pt x="2965" y="685"/>
                    <a:pt x="3073" y="1281"/>
                  </a:cubicBezTo>
                  <a:cubicBezTo>
                    <a:pt x="3108" y="1447"/>
                    <a:pt x="3180" y="1614"/>
                    <a:pt x="3287" y="1757"/>
                  </a:cubicBezTo>
                  <a:lnTo>
                    <a:pt x="2513" y="1900"/>
                  </a:lnTo>
                  <a:cubicBezTo>
                    <a:pt x="2192" y="1959"/>
                    <a:pt x="1989" y="2257"/>
                    <a:pt x="2037" y="2579"/>
                  </a:cubicBezTo>
                  <a:lnTo>
                    <a:pt x="2096" y="2864"/>
                  </a:lnTo>
                  <a:lnTo>
                    <a:pt x="798" y="3091"/>
                  </a:lnTo>
                  <a:cubicBezTo>
                    <a:pt x="322" y="3186"/>
                    <a:pt x="1" y="3650"/>
                    <a:pt x="84" y="4126"/>
                  </a:cubicBezTo>
                  <a:lnTo>
                    <a:pt x="1668" y="12758"/>
                  </a:lnTo>
                  <a:cubicBezTo>
                    <a:pt x="1742" y="13193"/>
                    <a:pt x="2118" y="13486"/>
                    <a:pt x="2545" y="13486"/>
                  </a:cubicBezTo>
                  <a:cubicBezTo>
                    <a:pt x="2597" y="13486"/>
                    <a:pt x="2650" y="13482"/>
                    <a:pt x="2703" y="13473"/>
                  </a:cubicBezTo>
                  <a:lnTo>
                    <a:pt x="10050" y="12127"/>
                  </a:lnTo>
                  <a:cubicBezTo>
                    <a:pt x="10526" y="12044"/>
                    <a:pt x="10847" y="11580"/>
                    <a:pt x="10764" y="11091"/>
                  </a:cubicBezTo>
                  <a:lnTo>
                    <a:pt x="9180" y="2459"/>
                  </a:lnTo>
                  <a:cubicBezTo>
                    <a:pt x="9107" y="2029"/>
                    <a:pt x="8737" y="1728"/>
                    <a:pt x="8317" y="1728"/>
                  </a:cubicBezTo>
                  <a:cubicBezTo>
                    <a:pt x="8260" y="1728"/>
                    <a:pt x="8202" y="1734"/>
                    <a:pt x="8145" y="1745"/>
                  </a:cubicBezTo>
                  <a:lnTo>
                    <a:pt x="6859" y="1983"/>
                  </a:lnTo>
                  <a:lnTo>
                    <a:pt x="6811" y="1709"/>
                  </a:lnTo>
                  <a:cubicBezTo>
                    <a:pt x="6757" y="1419"/>
                    <a:pt x="6500" y="1226"/>
                    <a:pt x="6223" y="1226"/>
                  </a:cubicBezTo>
                  <a:cubicBezTo>
                    <a:pt x="6193" y="1226"/>
                    <a:pt x="6163" y="1228"/>
                    <a:pt x="6132" y="1233"/>
                  </a:cubicBezTo>
                  <a:lnTo>
                    <a:pt x="5180" y="1412"/>
                  </a:lnTo>
                  <a:cubicBezTo>
                    <a:pt x="5228" y="1245"/>
                    <a:pt x="5240" y="1066"/>
                    <a:pt x="5216" y="888"/>
                  </a:cubicBezTo>
                  <a:cubicBezTo>
                    <a:pt x="5110" y="360"/>
                    <a:pt x="4658" y="1"/>
                    <a:pt x="414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415" name="Google Shape;8415;p76"/>
            <p:cNvSpPr/>
            <p:nvPr/>
          </p:nvSpPr>
          <p:spPr>
            <a:xfrm>
              <a:off x="360150" y="2631725"/>
              <a:ext cx="46550" cy="38625"/>
            </a:xfrm>
            <a:custGeom>
              <a:avLst/>
              <a:gdLst/>
              <a:ahLst/>
              <a:cxnLst/>
              <a:rect l="l" t="t" r="r" b="b"/>
              <a:pathLst>
                <a:path w="1862" h="1545" extrusionOk="0">
                  <a:moveTo>
                    <a:pt x="1002" y="0"/>
                  </a:moveTo>
                  <a:cubicBezTo>
                    <a:pt x="958" y="0"/>
                    <a:pt x="914" y="4"/>
                    <a:pt x="870" y="12"/>
                  </a:cubicBezTo>
                  <a:cubicBezTo>
                    <a:pt x="191" y="131"/>
                    <a:pt x="1" y="1012"/>
                    <a:pt x="560" y="1405"/>
                  </a:cubicBezTo>
                  <a:cubicBezTo>
                    <a:pt x="701" y="1502"/>
                    <a:pt x="854" y="1545"/>
                    <a:pt x="1002" y="1545"/>
                  </a:cubicBezTo>
                  <a:cubicBezTo>
                    <a:pt x="1453" y="1545"/>
                    <a:pt x="1861" y="1142"/>
                    <a:pt x="1763" y="631"/>
                  </a:cubicBezTo>
                  <a:cubicBezTo>
                    <a:pt x="1688" y="258"/>
                    <a:pt x="1367" y="0"/>
                    <a:pt x="100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416" name="Google Shape;8416;p76"/>
            <p:cNvSpPr/>
            <p:nvPr/>
          </p:nvSpPr>
          <p:spPr>
            <a:xfrm>
              <a:off x="413075" y="2620125"/>
              <a:ext cx="96200" cy="33850"/>
            </a:xfrm>
            <a:custGeom>
              <a:avLst/>
              <a:gdLst/>
              <a:ahLst/>
              <a:cxnLst/>
              <a:rect l="l" t="t" r="r" b="b"/>
              <a:pathLst>
                <a:path w="3848" h="1354" extrusionOk="0">
                  <a:moveTo>
                    <a:pt x="3250" y="0"/>
                  </a:moveTo>
                  <a:cubicBezTo>
                    <a:pt x="3217" y="0"/>
                    <a:pt x="3182" y="4"/>
                    <a:pt x="3146" y="11"/>
                  </a:cubicBezTo>
                  <a:lnTo>
                    <a:pt x="3134" y="11"/>
                  </a:lnTo>
                  <a:lnTo>
                    <a:pt x="539" y="487"/>
                  </a:lnTo>
                  <a:cubicBezTo>
                    <a:pt x="1" y="588"/>
                    <a:pt x="106" y="1354"/>
                    <a:pt x="597" y="1354"/>
                  </a:cubicBezTo>
                  <a:cubicBezTo>
                    <a:pt x="628" y="1354"/>
                    <a:pt x="660" y="1351"/>
                    <a:pt x="693" y="1345"/>
                  </a:cubicBezTo>
                  <a:lnTo>
                    <a:pt x="3289" y="868"/>
                  </a:lnTo>
                  <a:cubicBezTo>
                    <a:pt x="3847" y="790"/>
                    <a:pt x="3746" y="0"/>
                    <a:pt x="3250"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417" name="Google Shape;8417;p76"/>
            <p:cNvSpPr/>
            <p:nvPr/>
          </p:nvSpPr>
          <p:spPr>
            <a:xfrm>
              <a:off x="369975" y="2685525"/>
              <a:ext cx="46550" cy="38700"/>
            </a:xfrm>
            <a:custGeom>
              <a:avLst/>
              <a:gdLst/>
              <a:ahLst/>
              <a:cxnLst/>
              <a:rect l="l" t="t" r="r" b="b"/>
              <a:pathLst>
                <a:path w="1862" h="1548" extrusionOk="0">
                  <a:moveTo>
                    <a:pt x="1015" y="0"/>
                  </a:moveTo>
                  <a:cubicBezTo>
                    <a:pt x="967" y="0"/>
                    <a:pt x="919" y="5"/>
                    <a:pt x="870" y="15"/>
                  </a:cubicBezTo>
                  <a:cubicBezTo>
                    <a:pt x="191" y="122"/>
                    <a:pt x="0" y="1015"/>
                    <a:pt x="560" y="1408"/>
                  </a:cubicBezTo>
                  <a:cubicBezTo>
                    <a:pt x="701" y="1505"/>
                    <a:pt x="854" y="1548"/>
                    <a:pt x="1002" y="1548"/>
                  </a:cubicBezTo>
                  <a:cubicBezTo>
                    <a:pt x="1453" y="1548"/>
                    <a:pt x="1861" y="1145"/>
                    <a:pt x="1763" y="634"/>
                  </a:cubicBezTo>
                  <a:cubicBezTo>
                    <a:pt x="1700" y="266"/>
                    <a:pt x="1377" y="0"/>
                    <a:pt x="1015"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418" name="Google Shape;8418;p76"/>
            <p:cNvSpPr/>
            <p:nvPr/>
          </p:nvSpPr>
          <p:spPr>
            <a:xfrm>
              <a:off x="423950" y="2673950"/>
              <a:ext cx="93700" cy="33725"/>
            </a:xfrm>
            <a:custGeom>
              <a:avLst/>
              <a:gdLst/>
              <a:ahLst/>
              <a:cxnLst/>
              <a:rect l="l" t="t" r="r" b="b"/>
              <a:pathLst>
                <a:path w="3748" h="1349" extrusionOk="0">
                  <a:moveTo>
                    <a:pt x="3128" y="0"/>
                  </a:moveTo>
                  <a:cubicBezTo>
                    <a:pt x="3116" y="0"/>
                    <a:pt x="3104" y="1"/>
                    <a:pt x="3092" y="1"/>
                  </a:cubicBezTo>
                  <a:lnTo>
                    <a:pt x="497" y="478"/>
                  </a:lnTo>
                  <a:cubicBezTo>
                    <a:pt x="0" y="628"/>
                    <a:pt x="119" y="1349"/>
                    <a:pt x="605" y="1349"/>
                  </a:cubicBezTo>
                  <a:cubicBezTo>
                    <a:pt x="620" y="1349"/>
                    <a:pt x="636" y="1348"/>
                    <a:pt x="651" y="1347"/>
                  </a:cubicBezTo>
                  <a:lnTo>
                    <a:pt x="3247" y="882"/>
                  </a:lnTo>
                  <a:cubicBezTo>
                    <a:pt x="3747" y="731"/>
                    <a:pt x="3634" y="0"/>
                    <a:pt x="3128"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419" name="Google Shape;8419;p76"/>
            <p:cNvSpPr/>
            <p:nvPr/>
          </p:nvSpPr>
          <p:spPr>
            <a:xfrm>
              <a:off x="380400" y="2743050"/>
              <a:ext cx="46600" cy="38625"/>
            </a:xfrm>
            <a:custGeom>
              <a:avLst/>
              <a:gdLst/>
              <a:ahLst/>
              <a:cxnLst/>
              <a:rect l="l" t="t" r="r" b="b"/>
              <a:pathLst>
                <a:path w="1864" h="1545" extrusionOk="0">
                  <a:moveTo>
                    <a:pt x="1014" y="0"/>
                  </a:moveTo>
                  <a:cubicBezTo>
                    <a:pt x="970" y="0"/>
                    <a:pt x="926" y="4"/>
                    <a:pt x="881" y="11"/>
                  </a:cubicBezTo>
                  <a:cubicBezTo>
                    <a:pt x="191" y="131"/>
                    <a:pt x="0" y="1012"/>
                    <a:pt x="572" y="1404"/>
                  </a:cubicBezTo>
                  <a:cubicBezTo>
                    <a:pt x="710" y="1501"/>
                    <a:pt x="860" y="1545"/>
                    <a:pt x="1007" y="1545"/>
                  </a:cubicBezTo>
                  <a:cubicBezTo>
                    <a:pt x="1454" y="1545"/>
                    <a:pt x="1864" y="1142"/>
                    <a:pt x="1774" y="631"/>
                  </a:cubicBezTo>
                  <a:cubicBezTo>
                    <a:pt x="1700" y="258"/>
                    <a:pt x="1378" y="0"/>
                    <a:pt x="1014"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420" name="Google Shape;8420;p76"/>
            <p:cNvSpPr/>
            <p:nvPr/>
          </p:nvSpPr>
          <p:spPr>
            <a:xfrm>
              <a:off x="433850" y="2731600"/>
              <a:ext cx="94825" cy="33850"/>
            </a:xfrm>
            <a:custGeom>
              <a:avLst/>
              <a:gdLst/>
              <a:ahLst/>
              <a:cxnLst/>
              <a:rect l="l" t="t" r="r" b="b"/>
              <a:pathLst>
                <a:path w="3793" h="1354" extrusionOk="0">
                  <a:moveTo>
                    <a:pt x="3181" y="1"/>
                  </a:moveTo>
                  <a:cubicBezTo>
                    <a:pt x="3159" y="1"/>
                    <a:pt x="3136" y="2"/>
                    <a:pt x="3113" y="5"/>
                  </a:cubicBezTo>
                  <a:lnTo>
                    <a:pt x="517" y="469"/>
                  </a:lnTo>
                  <a:cubicBezTo>
                    <a:pt x="1" y="607"/>
                    <a:pt x="115" y="1354"/>
                    <a:pt x="625" y="1354"/>
                  </a:cubicBezTo>
                  <a:cubicBezTo>
                    <a:pt x="644" y="1354"/>
                    <a:pt x="664" y="1353"/>
                    <a:pt x="684" y="1351"/>
                  </a:cubicBezTo>
                  <a:lnTo>
                    <a:pt x="3280" y="874"/>
                  </a:lnTo>
                  <a:cubicBezTo>
                    <a:pt x="3793" y="749"/>
                    <a:pt x="3683" y="1"/>
                    <a:pt x="3181"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421" name="Google Shape;8421;p76"/>
            <p:cNvSpPr/>
            <p:nvPr/>
          </p:nvSpPr>
          <p:spPr>
            <a:xfrm>
              <a:off x="336050" y="2982275"/>
              <a:ext cx="194100" cy="174025"/>
            </a:xfrm>
            <a:custGeom>
              <a:avLst/>
              <a:gdLst/>
              <a:ahLst/>
              <a:cxnLst/>
              <a:rect l="l" t="t" r="r" b="b"/>
              <a:pathLst>
                <a:path w="7764" h="6961" extrusionOk="0">
                  <a:moveTo>
                    <a:pt x="3923" y="0"/>
                  </a:moveTo>
                  <a:cubicBezTo>
                    <a:pt x="2894" y="0"/>
                    <a:pt x="1882" y="467"/>
                    <a:pt x="1215" y="1349"/>
                  </a:cubicBezTo>
                  <a:lnTo>
                    <a:pt x="6953" y="4968"/>
                  </a:lnTo>
                  <a:cubicBezTo>
                    <a:pt x="7763" y="3408"/>
                    <a:pt x="7239" y="1468"/>
                    <a:pt x="5739" y="527"/>
                  </a:cubicBezTo>
                  <a:cubicBezTo>
                    <a:pt x="5177" y="172"/>
                    <a:pt x="4547" y="0"/>
                    <a:pt x="3923" y="0"/>
                  </a:cubicBezTo>
                  <a:close/>
                  <a:moveTo>
                    <a:pt x="810" y="1992"/>
                  </a:moveTo>
                  <a:lnTo>
                    <a:pt x="810" y="1992"/>
                  </a:lnTo>
                  <a:cubicBezTo>
                    <a:pt x="0" y="3563"/>
                    <a:pt x="524" y="5492"/>
                    <a:pt x="2012" y="6433"/>
                  </a:cubicBezTo>
                  <a:cubicBezTo>
                    <a:pt x="2575" y="6788"/>
                    <a:pt x="3208" y="6960"/>
                    <a:pt x="3836" y="6960"/>
                  </a:cubicBezTo>
                  <a:cubicBezTo>
                    <a:pt x="4867" y="6960"/>
                    <a:pt x="5882" y="6496"/>
                    <a:pt x="6549" y="5623"/>
                  </a:cubicBezTo>
                  <a:lnTo>
                    <a:pt x="810" y="1992"/>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422" name="Google Shape;8422;p76"/>
            <p:cNvSpPr/>
            <p:nvPr/>
          </p:nvSpPr>
          <p:spPr>
            <a:xfrm>
              <a:off x="699475" y="2609075"/>
              <a:ext cx="152125" cy="140725"/>
            </a:xfrm>
            <a:custGeom>
              <a:avLst/>
              <a:gdLst/>
              <a:ahLst/>
              <a:cxnLst/>
              <a:rect l="l" t="t" r="r" b="b"/>
              <a:pathLst>
                <a:path w="6085" h="5629" extrusionOk="0">
                  <a:moveTo>
                    <a:pt x="3608" y="1"/>
                  </a:moveTo>
                  <a:lnTo>
                    <a:pt x="1215" y="1620"/>
                  </a:lnTo>
                  <a:cubicBezTo>
                    <a:pt x="251" y="2275"/>
                    <a:pt x="1" y="3585"/>
                    <a:pt x="656" y="4549"/>
                  </a:cubicBezTo>
                  <a:lnTo>
                    <a:pt x="763" y="4716"/>
                  </a:lnTo>
                  <a:cubicBezTo>
                    <a:pt x="1170" y="5308"/>
                    <a:pt x="1831" y="5629"/>
                    <a:pt x="2505" y="5629"/>
                  </a:cubicBezTo>
                  <a:cubicBezTo>
                    <a:pt x="2914" y="5629"/>
                    <a:pt x="3327" y="5511"/>
                    <a:pt x="3692" y="5263"/>
                  </a:cubicBezTo>
                  <a:lnTo>
                    <a:pt x="6085" y="3644"/>
                  </a:lnTo>
                  <a:lnTo>
                    <a:pt x="3608" y="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423" name="Google Shape;8423;p76"/>
            <p:cNvSpPr/>
            <p:nvPr/>
          </p:nvSpPr>
          <p:spPr>
            <a:xfrm>
              <a:off x="802175" y="2550550"/>
              <a:ext cx="152125" cy="141000"/>
            </a:xfrm>
            <a:custGeom>
              <a:avLst/>
              <a:gdLst/>
              <a:ahLst/>
              <a:cxnLst/>
              <a:rect l="l" t="t" r="r" b="b"/>
              <a:pathLst>
                <a:path w="6085" h="5640" extrusionOk="0">
                  <a:moveTo>
                    <a:pt x="3577" y="0"/>
                  </a:moveTo>
                  <a:cubicBezTo>
                    <a:pt x="3169" y="0"/>
                    <a:pt x="2757" y="119"/>
                    <a:pt x="2394" y="365"/>
                  </a:cubicBezTo>
                  <a:lnTo>
                    <a:pt x="0" y="1996"/>
                  </a:lnTo>
                  <a:lnTo>
                    <a:pt x="2489" y="5640"/>
                  </a:lnTo>
                  <a:lnTo>
                    <a:pt x="4870" y="4009"/>
                  </a:lnTo>
                  <a:cubicBezTo>
                    <a:pt x="5834" y="3354"/>
                    <a:pt x="6084" y="2044"/>
                    <a:pt x="5430" y="1080"/>
                  </a:cubicBezTo>
                  <a:lnTo>
                    <a:pt x="5322" y="925"/>
                  </a:lnTo>
                  <a:cubicBezTo>
                    <a:pt x="4914" y="324"/>
                    <a:pt x="4252" y="0"/>
                    <a:pt x="3577"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424" name="Google Shape;8424;p76"/>
            <p:cNvSpPr/>
            <p:nvPr/>
          </p:nvSpPr>
          <p:spPr>
            <a:xfrm>
              <a:off x="655125" y="2899825"/>
              <a:ext cx="268225" cy="266925"/>
            </a:xfrm>
            <a:custGeom>
              <a:avLst/>
              <a:gdLst/>
              <a:ahLst/>
              <a:cxnLst/>
              <a:rect l="l" t="t" r="r" b="b"/>
              <a:pathLst>
                <a:path w="10729" h="10677" extrusionOk="0">
                  <a:moveTo>
                    <a:pt x="5017" y="1"/>
                  </a:moveTo>
                  <a:cubicBezTo>
                    <a:pt x="4831" y="1"/>
                    <a:pt x="4666" y="137"/>
                    <a:pt x="4644" y="325"/>
                  </a:cubicBezTo>
                  <a:lnTo>
                    <a:pt x="4180" y="3801"/>
                  </a:lnTo>
                  <a:lnTo>
                    <a:pt x="703" y="3349"/>
                  </a:lnTo>
                  <a:cubicBezTo>
                    <a:pt x="682" y="3345"/>
                    <a:pt x="661" y="3343"/>
                    <a:pt x="641" y="3343"/>
                  </a:cubicBezTo>
                  <a:cubicBezTo>
                    <a:pt x="463" y="3343"/>
                    <a:pt x="308" y="3478"/>
                    <a:pt x="286" y="3670"/>
                  </a:cubicBezTo>
                  <a:lnTo>
                    <a:pt x="24" y="5635"/>
                  </a:lnTo>
                  <a:cubicBezTo>
                    <a:pt x="1" y="5837"/>
                    <a:pt x="144" y="6028"/>
                    <a:pt x="346" y="6052"/>
                  </a:cubicBezTo>
                  <a:lnTo>
                    <a:pt x="346" y="6063"/>
                  </a:lnTo>
                  <a:lnTo>
                    <a:pt x="3823" y="6516"/>
                  </a:lnTo>
                  <a:lnTo>
                    <a:pt x="3358" y="10004"/>
                  </a:lnTo>
                  <a:cubicBezTo>
                    <a:pt x="3334" y="10207"/>
                    <a:pt x="3477" y="10385"/>
                    <a:pt x="3680" y="10421"/>
                  </a:cubicBezTo>
                  <a:lnTo>
                    <a:pt x="5656" y="10671"/>
                  </a:lnTo>
                  <a:cubicBezTo>
                    <a:pt x="5677" y="10675"/>
                    <a:pt x="5698" y="10677"/>
                    <a:pt x="5718" y="10677"/>
                  </a:cubicBezTo>
                  <a:cubicBezTo>
                    <a:pt x="5896" y="10677"/>
                    <a:pt x="6051" y="10543"/>
                    <a:pt x="6073" y="10362"/>
                  </a:cubicBezTo>
                  <a:lnTo>
                    <a:pt x="6537" y="6873"/>
                  </a:lnTo>
                  <a:lnTo>
                    <a:pt x="10014" y="7337"/>
                  </a:lnTo>
                  <a:cubicBezTo>
                    <a:pt x="10029" y="7339"/>
                    <a:pt x="10043" y="7340"/>
                    <a:pt x="10058" y="7340"/>
                  </a:cubicBezTo>
                  <a:cubicBezTo>
                    <a:pt x="10243" y="7340"/>
                    <a:pt x="10409" y="7204"/>
                    <a:pt x="10442" y="7016"/>
                  </a:cubicBezTo>
                  <a:lnTo>
                    <a:pt x="10692" y="5039"/>
                  </a:lnTo>
                  <a:cubicBezTo>
                    <a:pt x="10728" y="4837"/>
                    <a:pt x="10585" y="4647"/>
                    <a:pt x="10371" y="4623"/>
                  </a:cubicBezTo>
                  <a:lnTo>
                    <a:pt x="6894" y="4158"/>
                  </a:lnTo>
                  <a:lnTo>
                    <a:pt x="7359" y="682"/>
                  </a:lnTo>
                  <a:cubicBezTo>
                    <a:pt x="7383" y="479"/>
                    <a:pt x="7240" y="289"/>
                    <a:pt x="7037" y="265"/>
                  </a:cubicBezTo>
                  <a:lnTo>
                    <a:pt x="5061" y="3"/>
                  </a:lnTo>
                  <a:cubicBezTo>
                    <a:pt x="5046" y="1"/>
                    <a:pt x="5031" y="1"/>
                    <a:pt x="5017"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425" name="Google Shape;8425;p76"/>
            <p:cNvSpPr/>
            <p:nvPr/>
          </p:nvSpPr>
          <p:spPr>
            <a:xfrm>
              <a:off x="311925" y="3304550"/>
              <a:ext cx="271200" cy="337250"/>
            </a:xfrm>
            <a:custGeom>
              <a:avLst/>
              <a:gdLst/>
              <a:ahLst/>
              <a:cxnLst/>
              <a:rect l="l" t="t" r="r" b="b"/>
              <a:pathLst>
                <a:path w="10848" h="13490" extrusionOk="0">
                  <a:moveTo>
                    <a:pt x="4152" y="412"/>
                  </a:moveTo>
                  <a:cubicBezTo>
                    <a:pt x="4441" y="412"/>
                    <a:pt x="4724" y="585"/>
                    <a:pt x="4775" y="971"/>
                  </a:cubicBezTo>
                  <a:cubicBezTo>
                    <a:pt x="4811" y="1173"/>
                    <a:pt x="4763" y="1364"/>
                    <a:pt x="4632" y="1519"/>
                  </a:cubicBezTo>
                  <a:lnTo>
                    <a:pt x="3835" y="1662"/>
                  </a:lnTo>
                  <a:cubicBezTo>
                    <a:pt x="3668" y="1566"/>
                    <a:pt x="3549" y="1400"/>
                    <a:pt x="3501" y="1209"/>
                  </a:cubicBezTo>
                  <a:cubicBezTo>
                    <a:pt x="3386" y="709"/>
                    <a:pt x="3774" y="412"/>
                    <a:pt x="4152" y="412"/>
                  </a:cubicBezTo>
                  <a:close/>
                  <a:moveTo>
                    <a:pt x="7876" y="2723"/>
                  </a:moveTo>
                  <a:cubicBezTo>
                    <a:pt x="8126" y="2723"/>
                    <a:pt x="8354" y="2911"/>
                    <a:pt x="8407" y="3174"/>
                  </a:cubicBezTo>
                  <a:lnTo>
                    <a:pt x="9788" y="10746"/>
                  </a:lnTo>
                  <a:cubicBezTo>
                    <a:pt x="9835" y="11044"/>
                    <a:pt x="9633" y="11329"/>
                    <a:pt x="9335" y="11377"/>
                  </a:cubicBezTo>
                  <a:lnTo>
                    <a:pt x="3073" y="12520"/>
                  </a:lnTo>
                  <a:cubicBezTo>
                    <a:pt x="3042" y="12525"/>
                    <a:pt x="3012" y="12527"/>
                    <a:pt x="2982" y="12527"/>
                  </a:cubicBezTo>
                  <a:cubicBezTo>
                    <a:pt x="2719" y="12527"/>
                    <a:pt x="2483" y="12345"/>
                    <a:pt x="2430" y="12068"/>
                  </a:cubicBezTo>
                  <a:lnTo>
                    <a:pt x="1072" y="4507"/>
                  </a:lnTo>
                  <a:cubicBezTo>
                    <a:pt x="1013" y="4210"/>
                    <a:pt x="1215" y="3924"/>
                    <a:pt x="1513" y="3876"/>
                  </a:cubicBezTo>
                  <a:lnTo>
                    <a:pt x="2263" y="3733"/>
                  </a:lnTo>
                  <a:cubicBezTo>
                    <a:pt x="2295" y="3948"/>
                    <a:pt x="2483" y="4096"/>
                    <a:pt x="2695" y="4096"/>
                  </a:cubicBezTo>
                  <a:cubicBezTo>
                    <a:pt x="2717" y="4096"/>
                    <a:pt x="2740" y="4094"/>
                    <a:pt x="2763" y="4090"/>
                  </a:cubicBezTo>
                  <a:lnTo>
                    <a:pt x="6680" y="3376"/>
                  </a:lnTo>
                  <a:cubicBezTo>
                    <a:pt x="6906" y="3328"/>
                    <a:pt x="7073" y="3102"/>
                    <a:pt x="7025" y="2864"/>
                  </a:cubicBezTo>
                  <a:lnTo>
                    <a:pt x="7776" y="2733"/>
                  </a:lnTo>
                  <a:cubicBezTo>
                    <a:pt x="7809" y="2726"/>
                    <a:pt x="7843" y="2723"/>
                    <a:pt x="7876" y="2723"/>
                  </a:cubicBezTo>
                  <a:close/>
                  <a:moveTo>
                    <a:pt x="4138" y="1"/>
                  </a:moveTo>
                  <a:cubicBezTo>
                    <a:pt x="4073" y="1"/>
                    <a:pt x="4008" y="7"/>
                    <a:pt x="3942" y="19"/>
                  </a:cubicBezTo>
                  <a:cubicBezTo>
                    <a:pt x="3358" y="126"/>
                    <a:pt x="2965" y="685"/>
                    <a:pt x="3073" y="1281"/>
                  </a:cubicBezTo>
                  <a:cubicBezTo>
                    <a:pt x="3108" y="1447"/>
                    <a:pt x="3180" y="1614"/>
                    <a:pt x="3287" y="1757"/>
                  </a:cubicBezTo>
                  <a:lnTo>
                    <a:pt x="2513" y="1900"/>
                  </a:lnTo>
                  <a:cubicBezTo>
                    <a:pt x="2192" y="1971"/>
                    <a:pt x="1989" y="2269"/>
                    <a:pt x="2037" y="2590"/>
                  </a:cubicBezTo>
                  <a:lnTo>
                    <a:pt x="2096" y="2864"/>
                  </a:lnTo>
                  <a:lnTo>
                    <a:pt x="798" y="3102"/>
                  </a:lnTo>
                  <a:cubicBezTo>
                    <a:pt x="322" y="3197"/>
                    <a:pt x="1" y="3662"/>
                    <a:pt x="84" y="4150"/>
                  </a:cubicBezTo>
                  <a:lnTo>
                    <a:pt x="1668" y="12758"/>
                  </a:lnTo>
                  <a:cubicBezTo>
                    <a:pt x="1741" y="13188"/>
                    <a:pt x="2111" y="13489"/>
                    <a:pt x="2532" y="13489"/>
                  </a:cubicBezTo>
                  <a:cubicBezTo>
                    <a:pt x="2588" y="13489"/>
                    <a:pt x="2646" y="13484"/>
                    <a:pt x="2703" y="13473"/>
                  </a:cubicBezTo>
                  <a:lnTo>
                    <a:pt x="10050" y="12139"/>
                  </a:lnTo>
                  <a:cubicBezTo>
                    <a:pt x="10526" y="12044"/>
                    <a:pt x="10847" y="11579"/>
                    <a:pt x="10764" y="11091"/>
                  </a:cubicBezTo>
                  <a:lnTo>
                    <a:pt x="9180" y="2459"/>
                  </a:lnTo>
                  <a:cubicBezTo>
                    <a:pt x="9107" y="2029"/>
                    <a:pt x="8737" y="1728"/>
                    <a:pt x="8317" y="1728"/>
                  </a:cubicBezTo>
                  <a:cubicBezTo>
                    <a:pt x="8260" y="1728"/>
                    <a:pt x="8202" y="1734"/>
                    <a:pt x="8145" y="1745"/>
                  </a:cubicBezTo>
                  <a:lnTo>
                    <a:pt x="6859" y="1995"/>
                  </a:lnTo>
                  <a:lnTo>
                    <a:pt x="6811" y="1721"/>
                  </a:lnTo>
                  <a:cubicBezTo>
                    <a:pt x="6757" y="1430"/>
                    <a:pt x="6498" y="1226"/>
                    <a:pt x="6219" y="1226"/>
                  </a:cubicBezTo>
                  <a:cubicBezTo>
                    <a:pt x="6190" y="1226"/>
                    <a:pt x="6161" y="1228"/>
                    <a:pt x="6132" y="1233"/>
                  </a:cubicBezTo>
                  <a:lnTo>
                    <a:pt x="5180" y="1412"/>
                  </a:lnTo>
                  <a:cubicBezTo>
                    <a:pt x="5228" y="1245"/>
                    <a:pt x="5240" y="1066"/>
                    <a:pt x="5216" y="888"/>
                  </a:cubicBezTo>
                  <a:cubicBezTo>
                    <a:pt x="5110" y="369"/>
                    <a:pt x="4656" y="1"/>
                    <a:pt x="413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426" name="Google Shape;8426;p76"/>
            <p:cNvSpPr/>
            <p:nvPr/>
          </p:nvSpPr>
          <p:spPr>
            <a:xfrm>
              <a:off x="360150" y="3425775"/>
              <a:ext cx="46550" cy="38725"/>
            </a:xfrm>
            <a:custGeom>
              <a:avLst/>
              <a:gdLst/>
              <a:ahLst/>
              <a:cxnLst/>
              <a:rect l="l" t="t" r="r" b="b"/>
              <a:pathLst>
                <a:path w="1862" h="1549" extrusionOk="0">
                  <a:moveTo>
                    <a:pt x="1015" y="1"/>
                  </a:moveTo>
                  <a:cubicBezTo>
                    <a:pt x="967" y="1"/>
                    <a:pt x="919" y="6"/>
                    <a:pt x="870" y="15"/>
                  </a:cubicBezTo>
                  <a:cubicBezTo>
                    <a:pt x="191" y="134"/>
                    <a:pt x="1" y="1015"/>
                    <a:pt x="560" y="1408"/>
                  </a:cubicBezTo>
                  <a:cubicBezTo>
                    <a:pt x="701" y="1505"/>
                    <a:pt x="854" y="1549"/>
                    <a:pt x="1002" y="1549"/>
                  </a:cubicBezTo>
                  <a:cubicBezTo>
                    <a:pt x="1453" y="1549"/>
                    <a:pt x="1861" y="1146"/>
                    <a:pt x="1763" y="634"/>
                  </a:cubicBezTo>
                  <a:cubicBezTo>
                    <a:pt x="1700" y="267"/>
                    <a:pt x="1377" y="1"/>
                    <a:pt x="1015"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427" name="Google Shape;8427;p76"/>
            <p:cNvSpPr/>
            <p:nvPr/>
          </p:nvSpPr>
          <p:spPr>
            <a:xfrm>
              <a:off x="412650" y="3414475"/>
              <a:ext cx="97050" cy="33750"/>
            </a:xfrm>
            <a:custGeom>
              <a:avLst/>
              <a:gdLst/>
              <a:ahLst/>
              <a:cxnLst/>
              <a:rect l="l" t="t" r="r" b="b"/>
              <a:pathLst>
                <a:path w="3882" h="1350" extrusionOk="0">
                  <a:moveTo>
                    <a:pt x="3282" y="0"/>
                  </a:moveTo>
                  <a:cubicBezTo>
                    <a:pt x="3245" y="0"/>
                    <a:pt x="3205" y="5"/>
                    <a:pt x="3163" y="15"/>
                  </a:cubicBezTo>
                  <a:lnTo>
                    <a:pt x="3151" y="3"/>
                  </a:lnTo>
                  <a:lnTo>
                    <a:pt x="556" y="479"/>
                  </a:lnTo>
                  <a:cubicBezTo>
                    <a:pt x="1" y="568"/>
                    <a:pt x="108" y="1350"/>
                    <a:pt x="597" y="1350"/>
                  </a:cubicBezTo>
                  <a:cubicBezTo>
                    <a:pt x="633" y="1350"/>
                    <a:pt x="671" y="1345"/>
                    <a:pt x="710" y="1337"/>
                  </a:cubicBezTo>
                  <a:lnTo>
                    <a:pt x="3306" y="872"/>
                  </a:lnTo>
                  <a:cubicBezTo>
                    <a:pt x="3882" y="817"/>
                    <a:pt x="3778" y="0"/>
                    <a:pt x="328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428" name="Google Shape;8428;p76"/>
            <p:cNvSpPr/>
            <p:nvPr/>
          </p:nvSpPr>
          <p:spPr>
            <a:xfrm>
              <a:off x="369975" y="3479650"/>
              <a:ext cx="46550" cy="38725"/>
            </a:xfrm>
            <a:custGeom>
              <a:avLst/>
              <a:gdLst/>
              <a:ahLst/>
              <a:cxnLst/>
              <a:rect l="l" t="t" r="r" b="b"/>
              <a:pathLst>
                <a:path w="1862" h="1549" extrusionOk="0">
                  <a:moveTo>
                    <a:pt x="1015" y="1"/>
                  </a:moveTo>
                  <a:cubicBezTo>
                    <a:pt x="967" y="1"/>
                    <a:pt x="919" y="6"/>
                    <a:pt x="870" y="15"/>
                  </a:cubicBezTo>
                  <a:cubicBezTo>
                    <a:pt x="191" y="134"/>
                    <a:pt x="0" y="1015"/>
                    <a:pt x="560" y="1408"/>
                  </a:cubicBezTo>
                  <a:cubicBezTo>
                    <a:pt x="701" y="1505"/>
                    <a:pt x="854" y="1549"/>
                    <a:pt x="1002" y="1549"/>
                  </a:cubicBezTo>
                  <a:cubicBezTo>
                    <a:pt x="1453" y="1549"/>
                    <a:pt x="1861" y="1146"/>
                    <a:pt x="1763" y="635"/>
                  </a:cubicBezTo>
                  <a:cubicBezTo>
                    <a:pt x="1700" y="267"/>
                    <a:pt x="1377" y="1"/>
                    <a:pt x="1015"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429" name="Google Shape;8429;p76"/>
            <p:cNvSpPr/>
            <p:nvPr/>
          </p:nvSpPr>
          <p:spPr>
            <a:xfrm>
              <a:off x="423850" y="3468350"/>
              <a:ext cx="93700" cy="33750"/>
            </a:xfrm>
            <a:custGeom>
              <a:avLst/>
              <a:gdLst/>
              <a:ahLst/>
              <a:cxnLst/>
              <a:rect l="l" t="t" r="r" b="b"/>
              <a:pathLst>
                <a:path w="3748" h="1350" extrusionOk="0">
                  <a:moveTo>
                    <a:pt x="3144" y="1"/>
                  </a:moveTo>
                  <a:cubicBezTo>
                    <a:pt x="3128" y="1"/>
                    <a:pt x="3112" y="2"/>
                    <a:pt x="3096" y="3"/>
                  </a:cubicBezTo>
                  <a:lnTo>
                    <a:pt x="501" y="467"/>
                  </a:lnTo>
                  <a:cubicBezTo>
                    <a:pt x="0" y="619"/>
                    <a:pt x="125" y="1350"/>
                    <a:pt x="620" y="1350"/>
                  </a:cubicBezTo>
                  <a:cubicBezTo>
                    <a:pt x="632" y="1350"/>
                    <a:pt x="643" y="1349"/>
                    <a:pt x="655" y="1348"/>
                  </a:cubicBezTo>
                  <a:lnTo>
                    <a:pt x="3251" y="872"/>
                  </a:lnTo>
                  <a:cubicBezTo>
                    <a:pt x="3747" y="722"/>
                    <a:pt x="3639" y="1"/>
                    <a:pt x="314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430" name="Google Shape;8430;p76"/>
            <p:cNvSpPr/>
            <p:nvPr/>
          </p:nvSpPr>
          <p:spPr>
            <a:xfrm>
              <a:off x="380400" y="3537175"/>
              <a:ext cx="46600" cy="38650"/>
            </a:xfrm>
            <a:custGeom>
              <a:avLst/>
              <a:gdLst/>
              <a:ahLst/>
              <a:cxnLst/>
              <a:rect l="l" t="t" r="r" b="b"/>
              <a:pathLst>
                <a:path w="1864" h="1546" extrusionOk="0">
                  <a:moveTo>
                    <a:pt x="1013" y="1"/>
                  </a:moveTo>
                  <a:cubicBezTo>
                    <a:pt x="970" y="1"/>
                    <a:pt x="926" y="5"/>
                    <a:pt x="881" y="12"/>
                  </a:cubicBezTo>
                  <a:cubicBezTo>
                    <a:pt x="191" y="131"/>
                    <a:pt x="0" y="1012"/>
                    <a:pt x="572" y="1405"/>
                  </a:cubicBezTo>
                  <a:cubicBezTo>
                    <a:pt x="710" y="1502"/>
                    <a:pt x="861" y="1546"/>
                    <a:pt x="1008" y="1546"/>
                  </a:cubicBezTo>
                  <a:cubicBezTo>
                    <a:pt x="1454" y="1546"/>
                    <a:pt x="1864" y="1145"/>
                    <a:pt x="1774" y="643"/>
                  </a:cubicBezTo>
                  <a:cubicBezTo>
                    <a:pt x="1700" y="260"/>
                    <a:pt x="1378" y="1"/>
                    <a:pt x="101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431" name="Google Shape;8431;p76"/>
            <p:cNvSpPr/>
            <p:nvPr/>
          </p:nvSpPr>
          <p:spPr>
            <a:xfrm>
              <a:off x="434075" y="3525850"/>
              <a:ext cx="94400" cy="33725"/>
            </a:xfrm>
            <a:custGeom>
              <a:avLst/>
              <a:gdLst/>
              <a:ahLst/>
              <a:cxnLst/>
              <a:rect l="l" t="t" r="r" b="b"/>
              <a:pathLst>
                <a:path w="3776" h="1349" extrusionOk="0">
                  <a:moveTo>
                    <a:pt x="3104" y="1"/>
                  </a:moveTo>
                  <a:lnTo>
                    <a:pt x="508" y="477"/>
                  </a:lnTo>
                  <a:cubicBezTo>
                    <a:pt x="0" y="616"/>
                    <a:pt x="119" y="1348"/>
                    <a:pt x="627" y="1348"/>
                  </a:cubicBezTo>
                  <a:cubicBezTo>
                    <a:pt x="643" y="1348"/>
                    <a:pt x="659" y="1348"/>
                    <a:pt x="675" y="1346"/>
                  </a:cubicBezTo>
                  <a:lnTo>
                    <a:pt x="3271" y="882"/>
                  </a:lnTo>
                  <a:cubicBezTo>
                    <a:pt x="3775" y="744"/>
                    <a:pt x="3661" y="10"/>
                    <a:pt x="3162" y="10"/>
                  </a:cubicBezTo>
                  <a:cubicBezTo>
                    <a:pt x="3143" y="10"/>
                    <a:pt x="3124" y="11"/>
                    <a:pt x="3104" y="13"/>
                  </a:cubicBezTo>
                  <a:lnTo>
                    <a:pt x="3104" y="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432" name="Google Shape;8432;p76"/>
            <p:cNvSpPr/>
            <p:nvPr/>
          </p:nvSpPr>
          <p:spPr>
            <a:xfrm>
              <a:off x="336925" y="3776475"/>
              <a:ext cx="193225" cy="173675"/>
            </a:xfrm>
            <a:custGeom>
              <a:avLst/>
              <a:gdLst/>
              <a:ahLst/>
              <a:cxnLst/>
              <a:rect l="l" t="t" r="r" b="b"/>
              <a:pathLst>
                <a:path w="7729" h="6947" extrusionOk="0">
                  <a:moveTo>
                    <a:pt x="3896" y="1"/>
                  </a:moveTo>
                  <a:cubicBezTo>
                    <a:pt x="2865" y="1"/>
                    <a:pt x="1848" y="470"/>
                    <a:pt x="1180" y="1346"/>
                  </a:cubicBezTo>
                  <a:lnTo>
                    <a:pt x="6918" y="4978"/>
                  </a:lnTo>
                  <a:cubicBezTo>
                    <a:pt x="7728" y="3406"/>
                    <a:pt x="7204" y="1477"/>
                    <a:pt x="5704" y="525"/>
                  </a:cubicBezTo>
                  <a:cubicBezTo>
                    <a:pt x="5144" y="171"/>
                    <a:pt x="4517" y="1"/>
                    <a:pt x="3896" y="1"/>
                  </a:cubicBezTo>
                  <a:close/>
                  <a:moveTo>
                    <a:pt x="775" y="1989"/>
                  </a:moveTo>
                  <a:cubicBezTo>
                    <a:pt x="1" y="3561"/>
                    <a:pt x="489" y="5478"/>
                    <a:pt x="1954" y="6418"/>
                  </a:cubicBezTo>
                  <a:cubicBezTo>
                    <a:pt x="2522" y="6775"/>
                    <a:pt x="3157" y="6947"/>
                    <a:pt x="3787" y="6947"/>
                  </a:cubicBezTo>
                  <a:cubicBezTo>
                    <a:pt x="4818" y="6947"/>
                    <a:pt x="5833" y="6486"/>
                    <a:pt x="6514" y="5621"/>
                  </a:cubicBezTo>
                  <a:lnTo>
                    <a:pt x="775" y="1989"/>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433" name="Google Shape;8433;p76"/>
            <p:cNvSpPr/>
            <p:nvPr/>
          </p:nvSpPr>
          <p:spPr>
            <a:xfrm>
              <a:off x="699475" y="3402925"/>
              <a:ext cx="152125" cy="141100"/>
            </a:xfrm>
            <a:custGeom>
              <a:avLst/>
              <a:gdLst/>
              <a:ahLst/>
              <a:cxnLst/>
              <a:rect l="l" t="t" r="r" b="b"/>
              <a:pathLst>
                <a:path w="6085" h="5644" extrusionOk="0">
                  <a:moveTo>
                    <a:pt x="3608" y="1"/>
                  </a:moveTo>
                  <a:lnTo>
                    <a:pt x="1215" y="1632"/>
                  </a:lnTo>
                  <a:cubicBezTo>
                    <a:pt x="251" y="2287"/>
                    <a:pt x="1" y="3596"/>
                    <a:pt x="656" y="4561"/>
                  </a:cubicBezTo>
                  <a:lnTo>
                    <a:pt x="763" y="4727"/>
                  </a:lnTo>
                  <a:cubicBezTo>
                    <a:pt x="1172" y="5323"/>
                    <a:pt x="1837" y="5644"/>
                    <a:pt x="2514" y="5644"/>
                  </a:cubicBezTo>
                  <a:cubicBezTo>
                    <a:pt x="2920" y="5644"/>
                    <a:pt x="3330" y="5528"/>
                    <a:pt x="3692" y="5287"/>
                  </a:cubicBezTo>
                  <a:lnTo>
                    <a:pt x="6085" y="3656"/>
                  </a:lnTo>
                  <a:lnTo>
                    <a:pt x="3608" y="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434" name="Google Shape;8434;p76"/>
            <p:cNvSpPr/>
            <p:nvPr/>
          </p:nvSpPr>
          <p:spPr>
            <a:xfrm>
              <a:off x="802175" y="3344700"/>
              <a:ext cx="152125" cy="141000"/>
            </a:xfrm>
            <a:custGeom>
              <a:avLst/>
              <a:gdLst/>
              <a:ahLst/>
              <a:cxnLst/>
              <a:rect l="l" t="t" r="r" b="b"/>
              <a:pathLst>
                <a:path w="6085" h="5640" extrusionOk="0">
                  <a:moveTo>
                    <a:pt x="3577" y="0"/>
                  </a:moveTo>
                  <a:cubicBezTo>
                    <a:pt x="3169" y="0"/>
                    <a:pt x="2757" y="118"/>
                    <a:pt x="2394" y="365"/>
                  </a:cubicBezTo>
                  <a:lnTo>
                    <a:pt x="0" y="1996"/>
                  </a:lnTo>
                  <a:lnTo>
                    <a:pt x="2489" y="5640"/>
                  </a:lnTo>
                  <a:lnTo>
                    <a:pt x="4870" y="4008"/>
                  </a:lnTo>
                  <a:cubicBezTo>
                    <a:pt x="5834" y="3354"/>
                    <a:pt x="6084" y="2044"/>
                    <a:pt x="5430" y="1091"/>
                  </a:cubicBezTo>
                  <a:lnTo>
                    <a:pt x="5322" y="925"/>
                  </a:lnTo>
                  <a:cubicBezTo>
                    <a:pt x="4914" y="324"/>
                    <a:pt x="4252" y="0"/>
                    <a:pt x="3577"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435" name="Google Shape;8435;p76"/>
            <p:cNvSpPr/>
            <p:nvPr/>
          </p:nvSpPr>
          <p:spPr>
            <a:xfrm>
              <a:off x="655125" y="3694200"/>
              <a:ext cx="268225" cy="266925"/>
            </a:xfrm>
            <a:custGeom>
              <a:avLst/>
              <a:gdLst/>
              <a:ahLst/>
              <a:cxnLst/>
              <a:rect l="l" t="t" r="r" b="b"/>
              <a:pathLst>
                <a:path w="10729" h="10677" extrusionOk="0">
                  <a:moveTo>
                    <a:pt x="4998" y="0"/>
                  </a:moveTo>
                  <a:cubicBezTo>
                    <a:pt x="4821" y="0"/>
                    <a:pt x="4665" y="134"/>
                    <a:pt x="4644" y="315"/>
                  </a:cubicBezTo>
                  <a:lnTo>
                    <a:pt x="4180" y="3804"/>
                  </a:lnTo>
                  <a:lnTo>
                    <a:pt x="703" y="3340"/>
                  </a:lnTo>
                  <a:cubicBezTo>
                    <a:pt x="688" y="3338"/>
                    <a:pt x="674" y="3337"/>
                    <a:pt x="659" y="3337"/>
                  </a:cubicBezTo>
                  <a:cubicBezTo>
                    <a:pt x="474" y="3337"/>
                    <a:pt x="308" y="3473"/>
                    <a:pt x="286" y="3661"/>
                  </a:cubicBezTo>
                  <a:lnTo>
                    <a:pt x="24" y="5638"/>
                  </a:lnTo>
                  <a:cubicBezTo>
                    <a:pt x="1" y="5840"/>
                    <a:pt x="144" y="6019"/>
                    <a:pt x="346" y="6054"/>
                  </a:cubicBezTo>
                  <a:lnTo>
                    <a:pt x="3823" y="6519"/>
                  </a:lnTo>
                  <a:lnTo>
                    <a:pt x="3358" y="9995"/>
                  </a:lnTo>
                  <a:cubicBezTo>
                    <a:pt x="3334" y="10198"/>
                    <a:pt x="3477" y="10388"/>
                    <a:pt x="3680" y="10412"/>
                  </a:cubicBezTo>
                  <a:lnTo>
                    <a:pt x="5656" y="10674"/>
                  </a:lnTo>
                  <a:cubicBezTo>
                    <a:pt x="5671" y="10676"/>
                    <a:pt x="5686" y="10676"/>
                    <a:pt x="5700" y="10676"/>
                  </a:cubicBezTo>
                  <a:cubicBezTo>
                    <a:pt x="5886" y="10676"/>
                    <a:pt x="6051" y="10540"/>
                    <a:pt x="6073" y="10352"/>
                  </a:cubicBezTo>
                  <a:lnTo>
                    <a:pt x="6537" y="6876"/>
                  </a:lnTo>
                  <a:lnTo>
                    <a:pt x="10014" y="7328"/>
                  </a:lnTo>
                  <a:cubicBezTo>
                    <a:pt x="10029" y="7330"/>
                    <a:pt x="10043" y="7331"/>
                    <a:pt x="10058" y="7331"/>
                  </a:cubicBezTo>
                  <a:cubicBezTo>
                    <a:pt x="10243" y="7331"/>
                    <a:pt x="10409" y="7194"/>
                    <a:pt x="10442" y="7007"/>
                  </a:cubicBezTo>
                  <a:lnTo>
                    <a:pt x="10692" y="5042"/>
                  </a:lnTo>
                  <a:cubicBezTo>
                    <a:pt x="10728" y="4828"/>
                    <a:pt x="10585" y="4649"/>
                    <a:pt x="10371" y="4614"/>
                  </a:cubicBezTo>
                  <a:lnTo>
                    <a:pt x="6894" y="4161"/>
                  </a:lnTo>
                  <a:lnTo>
                    <a:pt x="7359" y="685"/>
                  </a:lnTo>
                  <a:cubicBezTo>
                    <a:pt x="7383" y="470"/>
                    <a:pt x="7240" y="292"/>
                    <a:pt x="7037" y="256"/>
                  </a:cubicBezTo>
                  <a:lnTo>
                    <a:pt x="5061" y="6"/>
                  </a:lnTo>
                  <a:cubicBezTo>
                    <a:pt x="5040" y="2"/>
                    <a:pt x="5019" y="0"/>
                    <a:pt x="4998"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436" name="Google Shape;8436;p76"/>
            <p:cNvSpPr/>
            <p:nvPr/>
          </p:nvSpPr>
          <p:spPr>
            <a:xfrm>
              <a:off x="311925" y="4098700"/>
              <a:ext cx="271200" cy="337250"/>
            </a:xfrm>
            <a:custGeom>
              <a:avLst/>
              <a:gdLst/>
              <a:ahLst/>
              <a:cxnLst/>
              <a:rect l="l" t="t" r="r" b="b"/>
              <a:pathLst>
                <a:path w="10848" h="13490" extrusionOk="0">
                  <a:moveTo>
                    <a:pt x="4152" y="412"/>
                  </a:moveTo>
                  <a:cubicBezTo>
                    <a:pt x="4441" y="412"/>
                    <a:pt x="4724" y="585"/>
                    <a:pt x="4775" y="971"/>
                  </a:cubicBezTo>
                  <a:cubicBezTo>
                    <a:pt x="4811" y="1161"/>
                    <a:pt x="4751" y="1364"/>
                    <a:pt x="4632" y="1519"/>
                  </a:cubicBezTo>
                  <a:lnTo>
                    <a:pt x="3835" y="1661"/>
                  </a:lnTo>
                  <a:cubicBezTo>
                    <a:pt x="3668" y="1566"/>
                    <a:pt x="3549" y="1411"/>
                    <a:pt x="3501" y="1221"/>
                  </a:cubicBezTo>
                  <a:lnTo>
                    <a:pt x="3501" y="1209"/>
                  </a:lnTo>
                  <a:cubicBezTo>
                    <a:pt x="3386" y="709"/>
                    <a:pt x="3774" y="412"/>
                    <a:pt x="4152" y="412"/>
                  </a:cubicBezTo>
                  <a:close/>
                  <a:moveTo>
                    <a:pt x="7880" y="2723"/>
                  </a:moveTo>
                  <a:cubicBezTo>
                    <a:pt x="8137" y="2723"/>
                    <a:pt x="8365" y="2911"/>
                    <a:pt x="8407" y="3173"/>
                  </a:cubicBezTo>
                  <a:lnTo>
                    <a:pt x="9788" y="10734"/>
                  </a:lnTo>
                  <a:cubicBezTo>
                    <a:pt x="9835" y="11043"/>
                    <a:pt x="9633" y="11329"/>
                    <a:pt x="9335" y="11377"/>
                  </a:cubicBezTo>
                  <a:lnTo>
                    <a:pt x="3073" y="12520"/>
                  </a:lnTo>
                  <a:cubicBezTo>
                    <a:pt x="3042" y="12525"/>
                    <a:pt x="3011" y="12527"/>
                    <a:pt x="2981" y="12527"/>
                  </a:cubicBezTo>
                  <a:cubicBezTo>
                    <a:pt x="2718" y="12527"/>
                    <a:pt x="2483" y="12346"/>
                    <a:pt x="2430" y="12079"/>
                  </a:cubicBezTo>
                  <a:lnTo>
                    <a:pt x="1072" y="4507"/>
                  </a:lnTo>
                  <a:cubicBezTo>
                    <a:pt x="1013" y="4209"/>
                    <a:pt x="1215" y="3924"/>
                    <a:pt x="1513" y="3876"/>
                  </a:cubicBezTo>
                  <a:lnTo>
                    <a:pt x="2263" y="3745"/>
                  </a:lnTo>
                  <a:cubicBezTo>
                    <a:pt x="2295" y="3945"/>
                    <a:pt x="2475" y="4098"/>
                    <a:pt x="2681" y="4098"/>
                  </a:cubicBezTo>
                  <a:cubicBezTo>
                    <a:pt x="2708" y="4098"/>
                    <a:pt x="2735" y="4096"/>
                    <a:pt x="2763" y="4090"/>
                  </a:cubicBezTo>
                  <a:lnTo>
                    <a:pt x="6680" y="3376"/>
                  </a:lnTo>
                  <a:cubicBezTo>
                    <a:pt x="6906" y="3328"/>
                    <a:pt x="7073" y="3102"/>
                    <a:pt x="7025" y="2864"/>
                  </a:cubicBezTo>
                  <a:lnTo>
                    <a:pt x="7776" y="2733"/>
                  </a:lnTo>
                  <a:cubicBezTo>
                    <a:pt x="7811" y="2726"/>
                    <a:pt x="7846" y="2723"/>
                    <a:pt x="7880" y="2723"/>
                  </a:cubicBezTo>
                  <a:close/>
                  <a:moveTo>
                    <a:pt x="4138" y="1"/>
                  </a:moveTo>
                  <a:cubicBezTo>
                    <a:pt x="4073" y="1"/>
                    <a:pt x="4008" y="6"/>
                    <a:pt x="3942" y="18"/>
                  </a:cubicBezTo>
                  <a:cubicBezTo>
                    <a:pt x="3358" y="125"/>
                    <a:pt x="2965" y="697"/>
                    <a:pt x="3073" y="1280"/>
                  </a:cubicBezTo>
                  <a:cubicBezTo>
                    <a:pt x="3108" y="1459"/>
                    <a:pt x="3180" y="1614"/>
                    <a:pt x="3287" y="1757"/>
                  </a:cubicBezTo>
                  <a:lnTo>
                    <a:pt x="2513" y="1900"/>
                  </a:lnTo>
                  <a:cubicBezTo>
                    <a:pt x="2192" y="1959"/>
                    <a:pt x="1989" y="2269"/>
                    <a:pt x="2037" y="2578"/>
                  </a:cubicBezTo>
                  <a:lnTo>
                    <a:pt x="2096" y="2864"/>
                  </a:lnTo>
                  <a:lnTo>
                    <a:pt x="798" y="3102"/>
                  </a:lnTo>
                  <a:cubicBezTo>
                    <a:pt x="322" y="3185"/>
                    <a:pt x="1" y="3650"/>
                    <a:pt x="84" y="4138"/>
                  </a:cubicBezTo>
                  <a:lnTo>
                    <a:pt x="1668" y="12770"/>
                  </a:lnTo>
                  <a:cubicBezTo>
                    <a:pt x="1741" y="13190"/>
                    <a:pt x="2110" y="13489"/>
                    <a:pt x="2531" y="13489"/>
                  </a:cubicBezTo>
                  <a:cubicBezTo>
                    <a:pt x="2588" y="13489"/>
                    <a:pt x="2646" y="13484"/>
                    <a:pt x="2703" y="13472"/>
                  </a:cubicBezTo>
                  <a:lnTo>
                    <a:pt x="10050" y="12139"/>
                  </a:lnTo>
                  <a:cubicBezTo>
                    <a:pt x="10526" y="12044"/>
                    <a:pt x="10847" y="11579"/>
                    <a:pt x="10764" y="11091"/>
                  </a:cubicBezTo>
                  <a:lnTo>
                    <a:pt x="9180" y="2459"/>
                  </a:lnTo>
                  <a:cubicBezTo>
                    <a:pt x="9107" y="2029"/>
                    <a:pt x="8737" y="1728"/>
                    <a:pt x="8317" y="1728"/>
                  </a:cubicBezTo>
                  <a:cubicBezTo>
                    <a:pt x="8260" y="1728"/>
                    <a:pt x="8202" y="1733"/>
                    <a:pt x="8145" y="1745"/>
                  </a:cubicBezTo>
                  <a:lnTo>
                    <a:pt x="6859" y="1995"/>
                  </a:lnTo>
                  <a:lnTo>
                    <a:pt x="6811" y="1709"/>
                  </a:lnTo>
                  <a:cubicBezTo>
                    <a:pt x="6758" y="1434"/>
                    <a:pt x="6509" y="1235"/>
                    <a:pt x="6237" y="1235"/>
                  </a:cubicBezTo>
                  <a:cubicBezTo>
                    <a:pt x="6202" y="1235"/>
                    <a:pt x="6167" y="1238"/>
                    <a:pt x="6132" y="1245"/>
                  </a:cubicBezTo>
                  <a:lnTo>
                    <a:pt x="5180" y="1411"/>
                  </a:lnTo>
                  <a:cubicBezTo>
                    <a:pt x="5228" y="1245"/>
                    <a:pt x="5240" y="1066"/>
                    <a:pt x="5216" y="887"/>
                  </a:cubicBezTo>
                  <a:cubicBezTo>
                    <a:pt x="5110" y="369"/>
                    <a:pt x="4656" y="1"/>
                    <a:pt x="413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437" name="Google Shape;8437;p76"/>
            <p:cNvSpPr/>
            <p:nvPr/>
          </p:nvSpPr>
          <p:spPr>
            <a:xfrm>
              <a:off x="360150" y="4220000"/>
              <a:ext cx="46550" cy="38650"/>
            </a:xfrm>
            <a:custGeom>
              <a:avLst/>
              <a:gdLst/>
              <a:ahLst/>
              <a:cxnLst/>
              <a:rect l="l" t="t" r="r" b="b"/>
              <a:pathLst>
                <a:path w="1862" h="1546" extrusionOk="0">
                  <a:moveTo>
                    <a:pt x="1002" y="1"/>
                  </a:moveTo>
                  <a:cubicBezTo>
                    <a:pt x="958" y="1"/>
                    <a:pt x="914" y="5"/>
                    <a:pt x="870" y="12"/>
                  </a:cubicBezTo>
                  <a:cubicBezTo>
                    <a:pt x="191" y="131"/>
                    <a:pt x="1" y="1012"/>
                    <a:pt x="560" y="1405"/>
                  </a:cubicBezTo>
                  <a:cubicBezTo>
                    <a:pt x="701" y="1502"/>
                    <a:pt x="854" y="1545"/>
                    <a:pt x="1002" y="1545"/>
                  </a:cubicBezTo>
                  <a:cubicBezTo>
                    <a:pt x="1453" y="1545"/>
                    <a:pt x="1861" y="1142"/>
                    <a:pt x="1763" y="631"/>
                  </a:cubicBezTo>
                  <a:cubicBezTo>
                    <a:pt x="1688" y="259"/>
                    <a:pt x="1367"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438" name="Google Shape;8438;p76"/>
            <p:cNvSpPr/>
            <p:nvPr/>
          </p:nvSpPr>
          <p:spPr>
            <a:xfrm>
              <a:off x="413075" y="4208650"/>
              <a:ext cx="96125" cy="33625"/>
            </a:xfrm>
            <a:custGeom>
              <a:avLst/>
              <a:gdLst/>
              <a:ahLst/>
              <a:cxnLst/>
              <a:rect l="l" t="t" r="r" b="b"/>
              <a:pathLst>
                <a:path w="3845" h="1345" extrusionOk="0">
                  <a:moveTo>
                    <a:pt x="3258" y="1"/>
                  </a:moveTo>
                  <a:cubicBezTo>
                    <a:pt x="3223" y="1"/>
                    <a:pt x="3185" y="5"/>
                    <a:pt x="3146" y="14"/>
                  </a:cubicBezTo>
                  <a:lnTo>
                    <a:pt x="3134" y="14"/>
                  </a:lnTo>
                  <a:lnTo>
                    <a:pt x="539" y="478"/>
                  </a:lnTo>
                  <a:cubicBezTo>
                    <a:pt x="1" y="579"/>
                    <a:pt x="106" y="1345"/>
                    <a:pt x="597" y="1345"/>
                  </a:cubicBezTo>
                  <a:cubicBezTo>
                    <a:pt x="628" y="1345"/>
                    <a:pt x="660" y="1342"/>
                    <a:pt x="693" y="1335"/>
                  </a:cubicBezTo>
                  <a:lnTo>
                    <a:pt x="3289" y="871"/>
                  </a:lnTo>
                  <a:cubicBezTo>
                    <a:pt x="3844" y="793"/>
                    <a:pt x="3747" y="1"/>
                    <a:pt x="325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439" name="Google Shape;8439;p76"/>
            <p:cNvSpPr/>
            <p:nvPr/>
          </p:nvSpPr>
          <p:spPr>
            <a:xfrm>
              <a:off x="369975" y="4273875"/>
              <a:ext cx="46550" cy="38650"/>
            </a:xfrm>
            <a:custGeom>
              <a:avLst/>
              <a:gdLst/>
              <a:ahLst/>
              <a:cxnLst/>
              <a:rect l="l" t="t" r="r" b="b"/>
              <a:pathLst>
                <a:path w="1862" h="1546" extrusionOk="0">
                  <a:moveTo>
                    <a:pt x="1002" y="1"/>
                  </a:moveTo>
                  <a:cubicBezTo>
                    <a:pt x="958" y="1"/>
                    <a:pt x="914" y="5"/>
                    <a:pt x="870" y="12"/>
                  </a:cubicBezTo>
                  <a:cubicBezTo>
                    <a:pt x="191" y="131"/>
                    <a:pt x="0" y="1012"/>
                    <a:pt x="560" y="1405"/>
                  </a:cubicBezTo>
                  <a:cubicBezTo>
                    <a:pt x="701" y="1502"/>
                    <a:pt x="854" y="1546"/>
                    <a:pt x="1002" y="1546"/>
                  </a:cubicBezTo>
                  <a:cubicBezTo>
                    <a:pt x="1453" y="1546"/>
                    <a:pt x="1861" y="1142"/>
                    <a:pt x="1763" y="631"/>
                  </a:cubicBezTo>
                  <a:cubicBezTo>
                    <a:pt x="1699" y="259"/>
                    <a:pt x="1369"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440" name="Google Shape;8440;p76"/>
            <p:cNvSpPr/>
            <p:nvPr/>
          </p:nvSpPr>
          <p:spPr>
            <a:xfrm>
              <a:off x="423850" y="4262500"/>
              <a:ext cx="93700" cy="33750"/>
            </a:xfrm>
            <a:custGeom>
              <a:avLst/>
              <a:gdLst/>
              <a:ahLst/>
              <a:cxnLst/>
              <a:rect l="l" t="t" r="r" b="b"/>
              <a:pathLst>
                <a:path w="3748" h="1350" extrusionOk="0">
                  <a:moveTo>
                    <a:pt x="3144" y="1"/>
                  </a:moveTo>
                  <a:cubicBezTo>
                    <a:pt x="3128" y="1"/>
                    <a:pt x="3112" y="1"/>
                    <a:pt x="3096" y="3"/>
                  </a:cubicBezTo>
                  <a:lnTo>
                    <a:pt x="501" y="467"/>
                  </a:lnTo>
                  <a:cubicBezTo>
                    <a:pt x="0" y="618"/>
                    <a:pt x="125" y="1349"/>
                    <a:pt x="620" y="1349"/>
                  </a:cubicBezTo>
                  <a:cubicBezTo>
                    <a:pt x="632" y="1349"/>
                    <a:pt x="643" y="1349"/>
                    <a:pt x="655" y="1348"/>
                  </a:cubicBezTo>
                  <a:lnTo>
                    <a:pt x="3251" y="872"/>
                  </a:lnTo>
                  <a:cubicBezTo>
                    <a:pt x="3747" y="722"/>
                    <a:pt x="3639" y="1"/>
                    <a:pt x="314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441" name="Google Shape;8441;p76"/>
            <p:cNvSpPr/>
            <p:nvPr/>
          </p:nvSpPr>
          <p:spPr>
            <a:xfrm>
              <a:off x="380400" y="4331350"/>
              <a:ext cx="46600" cy="38925"/>
            </a:xfrm>
            <a:custGeom>
              <a:avLst/>
              <a:gdLst/>
              <a:ahLst/>
              <a:cxnLst/>
              <a:rect l="l" t="t" r="r" b="b"/>
              <a:pathLst>
                <a:path w="1864" h="1557" extrusionOk="0">
                  <a:moveTo>
                    <a:pt x="1009" y="0"/>
                  </a:moveTo>
                  <a:cubicBezTo>
                    <a:pt x="967" y="0"/>
                    <a:pt x="924" y="4"/>
                    <a:pt x="881" y="11"/>
                  </a:cubicBezTo>
                  <a:cubicBezTo>
                    <a:pt x="191" y="130"/>
                    <a:pt x="0" y="1011"/>
                    <a:pt x="572" y="1416"/>
                  </a:cubicBezTo>
                  <a:cubicBezTo>
                    <a:pt x="710" y="1513"/>
                    <a:pt x="860" y="1556"/>
                    <a:pt x="1007" y="1556"/>
                  </a:cubicBezTo>
                  <a:cubicBezTo>
                    <a:pt x="1454" y="1556"/>
                    <a:pt x="1864" y="1153"/>
                    <a:pt x="1774" y="642"/>
                  </a:cubicBezTo>
                  <a:cubicBezTo>
                    <a:pt x="1699" y="268"/>
                    <a:pt x="1376" y="0"/>
                    <a:pt x="1009"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442" name="Google Shape;8442;p76"/>
            <p:cNvSpPr/>
            <p:nvPr/>
          </p:nvSpPr>
          <p:spPr>
            <a:xfrm>
              <a:off x="433950" y="4319900"/>
              <a:ext cx="94725" cy="33875"/>
            </a:xfrm>
            <a:custGeom>
              <a:avLst/>
              <a:gdLst/>
              <a:ahLst/>
              <a:cxnLst/>
              <a:rect l="l" t="t" r="r" b="b"/>
              <a:pathLst>
                <a:path w="3789" h="1355" extrusionOk="0">
                  <a:moveTo>
                    <a:pt x="3177" y="0"/>
                  </a:moveTo>
                  <a:cubicBezTo>
                    <a:pt x="3155" y="0"/>
                    <a:pt x="3132" y="2"/>
                    <a:pt x="3109" y="5"/>
                  </a:cubicBezTo>
                  <a:lnTo>
                    <a:pt x="513" y="481"/>
                  </a:lnTo>
                  <a:cubicBezTo>
                    <a:pt x="0" y="606"/>
                    <a:pt x="110" y="1355"/>
                    <a:pt x="612" y="1355"/>
                  </a:cubicBezTo>
                  <a:cubicBezTo>
                    <a:pt x="634" y="1355"/>
                    <a:pt x="656" y="1353"/>
                    <a:pt x="680" y="1350"/>
                  </a:cubicBezTo>
                  <a:lnTo>
                    <a:pt x="3276" y="886"/>
                  </a:lnTo>
                  <a:cubicBezTo>
                    <a:pt x="3789" y="749"/>
                    <a:pt x="3679" y="0"/>
                    <a:pt x="3177"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443" name="Google Shape;8443;p76"/>
            <p:cNvSpPr/>
            <p:nvPr/>
          </p:nvSpPr>
          <p:spPr>
            <a:xfrm>
              <a:off x="336050" y="4570700"/>
              <a:ext cx="194100" cy="174025"/>
            </a:xfrm>
            <a:custGeom>
              <a:avLst/>
              <a:gdLst/>
              <a:ahLst/>
              <a:cxnLst/>
              <a:rect l="l" t="t" r="r" b="b"/>
              <a:pathLst>
                <a:path w="7764" h="6961" extrusionOk="0">
                  <a:moveTo>
                    <a:pt x="3921" y="1"/>
                  </a:moveTo>
                  <a:cubicBezTo>
                    <a:pt x="2893" y="1"/>
                    <a:pt x="1881" y="469"/>
                    <a:pt x="1215" y="1343"/>
                  </a:cubicBezTo>
                  <a:lnTo>
                    <a:pt x="6953" y="4975"/>
                  </a:lnTo>
                  <a:cubicBezTo>
                    <a:pt x="7763" y="3403"/>
                    <a:pt x="7239" y="1474"/>
                    <a:pt x="5739" y="534"/>
                  </a:cubicBezTo>
                  <a:cubicBezTo>
                    <a:pt x="5177" y="174"/>
                    <a:pt x="4546" y="1"/>
                    <a:pt x="3921" y="1"/>
                  </a:cubicBezTo>
                  <a:close/>
                  <a:moveTo>
                    <a:pt x="810" y="1986"/>
                  </a:moveTo>
                  <a:cubicBezTo>
                    <a:pt x="0" y="3558"/>
                    <a:pt x="524" y="5487"/>
                    <a:pt x="2012" y="6427"/>
                  </a:cubicBezTo>
                  <a:cubicBezTo>
                    <a:pt x="2575" y="6787"/>
                    <a:pt x="3207" y="6960"/>
                    <a:pt x="3834" y="6960"/>
                  </a:cubicBezTo>
                  <a:cubicBezTo>
                    <a:pt x="4865" y="6960"/>
                    <a:pt x="5882" y="6492"/>
                    <a:pt x="6549" y="5618"/>
                  </a:cubicBezTo>
                  <a:lnTo>
                    <a:pt x="810" y="1986"/>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444" name="Google Shape;8444;p76"/>
            <p:cNvSpPr/>
            <p:nvPr/>
          </p:nvSpPr>
          <p:spPr>
            <a:xfrm>
              <a:off x="699475" y="4197375"/>
              <a:ext cx="152125" cy="141000"/>
            </a:xfrm>
            <a:custGeom>
              <a:avLst/>
              <a:gdLst/>
              <a:ahLst/>
              <a:cxnLst/>
              <a:rect l="l" t="t" r="r" b="b"/>
              <a:pathLst>
                <a:path w="6085" h="5640" extrusionOk="0">
                  <a:moveTo>
                    <a:pt x="3608" y="0"/>
                  </a:moveTo>
                  <a:lnTo>
                    <a:pt x="1215" y="1632"/>
                  </a:lnTo>
                  <a:cubicBezTo>
                    <a:pt x="251" y="2286"/>
                    <a:pt x="1" y="3596"/>
                    <a:pt x="656" y="4560"/>
                  </a:cubicBezTo>
                  <a:lnTo>
                    <a:pt x="763" y="4715"/>
                  </a:lnTo>
                  <a:cubicBezTo>
                    <a:pt x="1171" y="5316"/>
                    <a:pt x="1833" y="5640"/>
                    <a:pt x="2508" y="5640"/>
                  </a:cubicBezTo>
                  <a:cubicBezTo>
                    <a:pt x="2916" y="5640"/>
                    <a:pt x="3328" y="5522"/>
                    <a:pt x="3692" y="5275"/>
                  </a:cubicBezTo>
                  <a:lnTo>
                    <a:pt x="6085" y="3644"/>
                  </a:lnTo>
                  <a:lnTo>
                    <a:pt x="3608" y="0"/>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445" name="Google Shape;8445;p76"/>
            <p:cNvSpPr/>
            <p:nvPr/>
          </p:nvSpPr>
          <p:spPr>
            <a:xfrm>
              <a:off x="802175" y="4138825"/>
              <a:ext cx="152125" cy="141025"/>
            </a:xfrm>
            <a:custGeom>
              <a:avLst/>
              <a:gdLst/>
              <a:ahLst/>
              <a:cxnLst/>
              <a:rect l="l" t="t" r="r" b="b"/>
              <a:pathLst>
                <a:path w="6085" h="5641" extrusionOk="0">
                  <a:moveTo>
                    <a:pt x="3577" y="1"/>
                  </a:moveTo>
                  <a:cubicBezTo>
                    <a:pt x="3169" y="1"/>
                    <a:pt x="2757" y="119"/>
                    <a:pt x="2394" y="366"/>
                  </a:cubicBezTo>
                  <a:lnTo>
                    <a:pt x="0" y="1997"/>
                  </a:lnTo>
                  <a:lnTo>
                    <a:pt x="2489" y="5640"/>
                  </a:lnTo>
                  <a:lnTo>
                    <a:pt x="4870" y="4009"/>
                  </a:lnTo>
                  <a:cubicBezTo>
                    <a:pt x="5834" y="3354"/>
                    <a:pt x="6084" y="2045"/>
                    <a:pt x="5430" y="1092"/>
                  </a:cubicBezTo>
                  <a:lnTo>
                    <a:pt x="5322" y="926"/>
                  </a:lnTo>
                  <a:cubicBezTo>
                    <a:pt x="4914" y="325"/>
                    <a:pt x="4252" y="1"/>
                    <a:pt x="3577"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446" name="Google Shape;8446;p76"/>
            <p:cNvSpPr/>
            <p:nvPr/>
          </p:nvSpPr>
          <p:spPr>
            <a:xfrm>
              <a:off x="654825" y="4488350"/>
              <a:ext cx="268225" cy="266925"/>
            </a:xfrm>
            <a:custGeom>
              <a:avLst/>
              <a:gdLst/>
              <a:ahLst/>
              <a:cxnLst/>
              <a:rect l="l" t="t" r="r" b="b"/>
              <a:pathLst>
                <a:path w="10729" h="10677" extrusionOk="0">
                  <a:moveTo>
                    <a:pt x="5011" y="0"/>
                  </a:moveTo>
                  <a:cubicBezTo>
                    <a:pt x="4833" y="0"/>
                    <a:pt x="4677" y="135"/>
                    <a:pt x="4656" y="327"/>
                  </a:cubicBezTo>
                  <a:lnTo>
                    <a:pt x="4192" y="3804"/>
                  </a:lnTo>
                  <a:lnTo>
                    <a:pt x="715" y="3339"/>
                  </a:lnTo>
                  <a:cubicBezTo>
                    <a:pt x="700" y="3338"/>
                    <a:pt x="686" y="3337"/>
                    <a:pt x="671" y="3337"/>
                  </a:cubicBezTo>
                  <a:cubicBezTo>
                    <a:pt x="486" y="3337"/>
                    <a:pt x="320" y="3473"/>
                    <a:pt x="298" y="3661"/>
                  </a:cubicBezTo>
                  <a:lnTo>
                    <a:pt x="36" y="5637"/>
                  </a:lnTo>
                  <a:cubicBezTo>
                    <a:pt x="1" y="5840"/>
                    <a:pt x="144" y="6030"/>
                    <a:pt x="358" y="6054"/>
                  </a:cubicBezTo>
                  <a:lnTo>
                    <a:pt x="3835" y="6518"/>
                  </a:lnTo>
                  <a:lnTo>
                    <a:pt x="3370" y="9995"/>
                  </a:lnTo>
                  <a:cubicBezTo>
                    <a:pt x="3346" y="10197"/>
                    <a:pt x="3489" y="10388"/>
                    <a:pt x="3692" y="10412"/>
                  </a:cubicBezTo>
                  <a:lnTo>
                    <a:pt x="5668" y="10674"/>
                  </a:lnTo>
                  <a:cubicBezTo>
                    <a:pt x="5683" y="10675"/>
                    <a:pt x="5698" y="10676"/>
                    <a:pt x="5712" y="10676"/>
                  </a:cubicBezTo>
                  <a:cubicBezTo>
                    <a:pt x="5898" y="10676"/>
                    <a:pt x="6063" y="10540"/>
                    <a:pt x="6085" y="10352"/>
                  </a:cubicBezTo>
                  <a:lnTo>
                    <a:pt x="6549" y="6876"/>
                  </a:lnTo>
                  <a:lnTo>
                    <a:pt x="10026" y="7328"/>
                  </a:lnTo>
                  <a:cubicBezTo>
                    <a:pt x="10046" y="7331"/>
                    <a:pt x="10065" y="7333"/>
                    <a:pt x="10084" y="7333"/>
                  </a:cubicBezTo>
                  <a:cubicBezTo>
                    <a:pt x="10264" y="7333"/>
                    <a:pt x="10421" y="7189"/>
                    <a:pt x="10443" y="7007"/>
                  </a:cubicBezTo>
                  <a:lnTo>
                    <a:pt x="10704" y="5042"/>
                  </a:lnTo>
                  <a:cubicBezTo>
                    <a:pt x="10728" y="4828"/>
                    <a:pt x="10585" y="4649"/>
                    <a:pt x="10383" y="4613"/>
                  </a:cubicBezTo>
                  <a:lnTo>
                    <a:pt x="6906" y="4161"/>
                  </a:lnTo>
                  <a:lnTo>
                    <a:pt x="7359" y="684"/>
                  </a:lnTo>
                  <a:cubicBezTo>
                    <a:pt x="7395" y="470"/>
                    <a:pt x="7252" y="291"/>
                    <a:pt x="7037" y="256"/>
                  </a:cubicBezTo>
                  <a:lnTo>
                    <a:pt x="5073" y="6"/>
                  </a:lnTo>
                  <a:cubicBezTo>
                    <a:pt x="5052" y="2"/>
                    <a:pt x="5031" y="0"/>
                    <a:pt x="5011"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grpSp>
      <p:sp>
        <p:nvSpPr>
          <p:cNvPr id="8447" name="Google Shape;8447;p76"/>
          <p:cNvSpPr txBox="1">
            <a:spLocks noGrp="1"/>
          </p:cNvSpPr>
          <p:nvPr>
            <p:ph type="sldNum" idx="12"/>
          </p:nvPr>
        </p:nvSpPr>
        <p:spPr>
          <a:xfrm>
            <a:off x="11409045" y="6333135"/>
            <a:ext cx="731600" cy="524800"/>
          </a:xfrm>
          <a:prstGeom prst="rect">
            <a:avLst/>
          </a:prstGeom>
          <a:noFill/>
          <a:ln>
            <a:noFill/>
          </a:ln>
        </p:spPr>
        <p:txBody>
          <a:bodyPr spcFirstLastPara="1" wrap="square" lIns="68575" tIns="68575" rIns="68575" bIns="68575" anchor="t" anchorCtr="0">
            <a:noAutofit/>
          </a:bodyPr>
          <a:lstStyle>
            <a:lvl1pPr marL="0" marR="0" lvl="0" indent="0" algn="r">
              <a:lnSpc>
                <a:spcPct val="100000"/>
              </a:lnSpc>
              <a:spcBef>
                <a:spcPts val="0"/>
              </a:spcBef>
              <a:spcAft>
                <a:spcPts val="0"/>
              </a:spcAft>
              <a:buClr>
                <a:srgbClr val="000000"/>
              </a:buClr>
              <a:buSzPts val="1000"/>
              <a:buFont typeface="Arial"/>
              <a:buNone/>
              <a:defRPr sz="1733" b="0" i="0" u="none" strike="noStrike" cap="none">
                <a:solidFill>
                  <a:schemeClr val="dk2"/>
                </a:solidFill>
                <a:latin typeface="Open Sans"/>
                <a:ea typeface="Open Sans"/>
                <a:cs typeface="Open Sans"/>
                <a:sym typeface="Open Sans"/>
              </a:defRPr>
            </a:lvl1pPr>
            <a:lvl2pPr marL="0" marR="0" lvl="1" indent="0" algn="r">
              <a:lnSpc>
                <a:spcPct val="100000"/>
              </a:lnSpc>
              <a:spcBef>
                <a:spcPts val="0"/>
              </a:spcBef>
              <a:spcAft>
                <a:spcPts val="0"/>
              </a:spcAft>
              <a:buClr>
                <a:srgbClr val="000000"/>
              </a:buClr>
              <a:buSzPts val="1000"/>
              <a:buFont typeface="Arial"/>
              <a:buNone/>
              <a:defRPr sz="1733" b="0" i="0" u="none" strike="noStrike" cap="none">
                <a:solidFill>
                  <a:schemeClr val="dk2"/>
                </a:solidFill>
                <a:latin typeface="Open Sans"/>
                <a:ea typeface="Open Sans"/>
                <a:cs typeface="Open Sans"/>
                <a:sym typeface="Open Sans"/>
              </a:defRPr>
            </a:lvl2pPr>
            <a:lvl3pPr marL="0" marR="0" lvl="2" indent="0" algn="r">
              <a:lnSpc>
                <a:spcPct val="100000"/>
              </a:lnSpc>
              <a:spcBef>
                <a:spcPts val="0"/>
              </a:spcBef>
              <a:spcAft>
                <a:spcPts val="0"/>
              </a:spcAft>
              <a:buClr>
                <a:srgbClr val="000000"/>
              </a:buClr>
              <a:buSzPts val="1000"/>
              <a:buFont typeface="Arial"/>
              <a:buNone/>
              <a:defRPr sz="1733" b="0" i="0" u="none" strike="noStrike" cap="none">
                <a:solidFill>
                  <a:schemeClr val="dk2"/>
                </a:solidFill>
                <a:latin typeface="Open Sans"/>
                <a:ea typeface="Open Sans"/>
                <a:cs typeface="Open Sans"/>
                <a:sym typeface="Open Sans"/>
              </a:defRPr>
            </a:lvl3pPr>
            <a:lvl4pPr marL="0" marR="0" lvl="3" indent="0" algn="r">
              <a:lnSpc>
                <a:spcPct val="100000"/>
              </a:lnSpc>
              <a:spcBef>
                <a:spcPts val="0"/>
              </a:spcBef>
              <a:spcAft>
                <a:spcPts val="0"/>
              </a:spcAft>
              <a:buClr>
                <a:srgbClr val="000000"/>
              </a:buClr>
              <a:buSzPts val="1000"/>
              <a:buFont typeface="Arial"/>
              <a:buNone/>
              <a:defRPr sz="1733" b="0" i="0" u="none" strike="noStrike" cap="none">
                <a:solidFill>
                  <a:schemeClr val="dk2"/>
                </a:solidFill>
                <a:latin typeface="Open Sans"/>
                <a:ea typeface="Open Sans"/>
                <a:cs typeface="Open Sans"/>
                <a:sym typeface="Open Sans"/>
              </a:defRPr>
            </a:lvl4pPr>
            <a:lvl5pPr marL="0" marR="0" lvl="4" indent="0" algn="r">
              <a:lnSpc>
                <a:spcPct val="100000"/>
              </a:lnSpc>
              <a:spcBef>
                <a:spcPts val="0"/>
              </a:spcBef>
              <a:spcAft>
                <a:spcPts val="0"/>
              </a:spcAft>
              <a:buClr>
                <a:srgbClr val="000000"/>
              </a:buClr>
              <a:buSzPts val="1000"/>
              <a:buFont typeface="Arial"/>
              <a:buNone/>
              <a:defRPr sz="1733" b="0" i="0" u="none" strike="noStrike" cap="none">
                <a:solidFill>
                  <a:schemeClr val="dk2"/>
                </a:solidFill>
                <a:latin typeface="Open Sans"/>
                <a:ea typeface="Open Sans"/>
                <a:cs typeface="Open Sans"/>
                <a:sym typeface="Open Sans"/>
              </a:defRPr>
            </a:lvl5pPr>
            <a:lvl6pPr marL="0" marR="0" lvl="5" indent="0" algn="r">
              <a:lnSpc>
                <a:spcPct val="100000"/>
              </a:lnSpc>
              <a:spcBef>
                <a:spcPts val="0"/>
              </a:spcBef>
              <a:spcAft>
                <a:spcPts val="0"/>
              </a:spcAft>
              <a:buClr>
                <a:srgbClr val="000000"/>
              </a:buClr>
              <a:buSzPts val="1000"/>
              <a:buFont typeface="Arial"/>
              <a:buNone/>
              <a:defRPr sz="1733" b="0" i="0" u="none" strike="noStrike" cap="none">
                <a:solidFill>
                  <a:schemeClr val="dk2"/>
                </a:solidFill>
                <a:latin typeface="Open Sans"/>
                <a:ea typeface="Open Sans"/>
                <a:cs typeface="Open Sans"/>
                <a:sym typeface="Open Sans"/>
              </a:defRPr>
            </a:lvl6pPr>
            <a:lvl7pPr marL="0" marR="0" lvl="6" indent="0" algn="r">
              <a:lnSpc>
                <a:spcPct val="100000"/>
              </a:lnSpc>
              <a:spcBef>
                <a:spcPts val="0"/>
              </a:spcBef>
              <a:spcAft>
                <a:spcPts val="0"/>
              </a:spcAft>
              <a:buClr>
                <a:srgbClr val="000000"/>
              </a:buClr>
              <a:buSzPts val="1000"/>
              <a:buFont typeface="Arial"/>
              <a:buNone/>
              <a:defRPr sz="1733" b="0" i="0" u="none" strike="noStrike" cap="none">
                <a:solidFill>
                  <a:schemeClr val="dk2"/>
                </a:solidFill>
                <a:latin typeface="Open Sans"/>
                <a:ea typeface="Open Sans"/>
                <a:cs typeface="Open Sans"/>
                <a:sym typeface="Open Sans"/>
              </a:defRPr>
            </a:lvl7pPr>
            <a:lvl8pPr marL="0" marR="0" lvl="7" indent="0" algn="r">
              <a:lnSpc>
                <a:spcPct val="100000"/>
              </a:lnSpc>
              <a:spcBef>
                <a:spcPts val="0"/>
              </a:spcBef>
              <a:spcAft>
                <a:spcPts val="0"/>
              </a:spcAft>
              <a:buClr>
                <a:srgbClr val="000000"/>
              </a:buClr>
              <a:buSzPts val="1000"/>
              <a:buFont typeface="Arial"/>
              <a:buNone/>
              <a:defRPr sz="1733" b="0" i="0" u="none" strike="noStrike" cap="none">
                <a:solidFill>
                  <a:schemeClr val="dk2"/>
                </a:solidFill>
                <a:latin typeface="Open Sans"/>
                <a:ea typeface="Open Sans"/>
                <a:cs typeface="Open Sans"/>
                <a:sym typeface="Open Sans"/>
              </a:defRPr>
            </a:lvl8pPr>
            <a:lvl9pPr marL="0" marR="0" lvl="8" indent="0" algn="r">
              <a:lnSpc>
                <a:spcPct val="100000"/>
              </a:lnSpc>
              <a:spcBef>
                <a:spcPts val="0"/>
              </a:spcBef>
              <a:spcAft>
                <a:spcPts val="0"/>
              </a:spcAft>
              <a:buClr>
                <a:srgbClr val="000000"/>
              </a:buClr>
              <a:buSzPts val="1000"/>
              <a:buFont typeface="Arial"/>
              <a:buNone/>
              <a:defRPr sz="1733" b="0" i="0" u="none" strike="noStrike" cap="none">
                <a:solidFill>
                  <a:schemeClr val="dk2"/>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Background 2">
  <p:cSld name="Background 2">
    <p:bg>
      <p:bgPr>
        <a:solidFill>
          <a:schemeClr val="accent1"/>
        </a:solidFill>
        <a:effectLst/>
      </p:bgPr>
    </p:bg>
    <p:spTree>
      <p:nvGrpSpPr>
        <p:cNvPr id="1" name="Shape 8448"/>
        <p:cNvGrpSpPr/>
        <p:nvPr/>
      </p:nvGrpSpPr>
      <p:grpSpPr>
        <a:xfrm>
          <a:off x="0" y="0"/>
          <a:ext cx="0" cy="0"/>
          <a:chOff x="0" y="0"/>
          <a:chExt cx="0" cy="0"/>
        </a:xfrm>
      </p:grpSpPr>
      <p:grpSp>
        <p:nvGrpSpPr>
          <p:cNvPr id="8449" name="Google Shape;8449;p77"/>
          <p:cNvGrpSpPr/>
          <p:nvPr/>
        </p:nvGrpSpPr>
        <p:grpSpPr>
          <a:xfrm>
            <a:off x="78370" y="131228"/>
            <a:ext cx="12035244" cy="6595545"/>
            <a:chOff x="311925" y="921250"/>
            <a:chExt cx="6996150" cy="3834025"/>
          </a:xfrm>
        </p:grpSpPr>
        <p:sp>
          <p:nvSpPr>
            <p:cNvPr id="8450" name="Google Shape;8450;p77"/>
            <p:cNvSpPr/>
            <p:nvPr/>
          </p:nvSpPr>
          <p:spPr>
            <a:xfrm>
              <a:off x="6665700" y="921250"/>
              <a:ext cx="270900" cy="338025"/>
            </a:xfrm>
            <a:custGeom>
              <a:avLst/>
              <a:gdLst/>
              <a:ahLst/>
              <a:cxnLst/>
              <a:rect l="l" t="t" r="r" b="b"/>
              <a:pathLst>
                <a:path w="10836" h="13521" extrusionOk="0">
                  <a:moveTo>
                    <a:pt x="4145" y="435"/>
                  </a:moveTo>
                  <a:cubicBezTo>
                    <a:pt x="4431" y="435"/>
                    <a:pt x="4712" y="607"/>
                    <a:pt x="4763" y="994"/>
                  </a:cubicBezTo>
                  <a:cubicBezTo>
                    <a:pt x="4799" y="1196"/>
                    <a:pt x="4751" y="1387"/>
                    <a:pt x="4620" y="1541"/>
                  </a:cubicBezTo>
                  <a:lnTo>
                    <a:pt x="3822" y="1684"/>
                  </a:lnTo>
                  <a:cubicBezTo>
                    <a:pt x="3656" y="1589"/>
                    <a:pt x="3537" y="1422"/>
                    <a:pt x="3501" y="1232"/>
                  </a:cubicBezTo>
                  <a:cubicBezTo>
                    <a:pt x="3386" y="732"/>
                    <a:pt x="3770" y="435"/>
                    <a:pt x="4145" y="435"/>
                  </a:cubicBezTo>
                  <a:close/>
                  <a:moveTo>
                    <a:pt x="7834" y="2749"/>
                  </a:moveTo>
                  <a:cubicBezTo>
                    <a:pt x="8105" y="2749"/>
                    <a:pt x="8340" y="2930"/>
                    <a:pt x="8383" y="3208"/>
                  </a:cubicBezTo>
                  <a:lnTo>
                    <a:pt x="9776" y="10769"/>
                  </a:lnTo>
                  <a:cubicBezTo>
                    <a:pt x="9823" y="11066"/>
                    <a:pt x="9621" y="11352"/>
                    <a:pt x="9323" y="11400"/>
                  </a:cubicBezTo>
                  <a:lnTo>
                    <a:pt x="3060" y="12543"/>
                  </a:lnTo>
                  <a:cubicBezTo>
                    <a:pt x="3025" y="12550"/>
                    <a:pt x="2990" y="12553"/>
                    <a:pt x="2956" y="12553"/>
                  </a:cubicBezTo>
                  <a:cubicBezTo>
                    <a:pt x="2699" y="12553"/>
                    <a:pt x="2471" y="12365"/>
                    <a:pt x="2429" y="12102"/>
                  </a:cubicBezTo>
                  <a:lnTo>
                    <a:pt x="1048" y="4530"/>
                  </a:lnTo>
                  <a:cubicBezTo>
                    <a:pt x="989" y="4232"/>
                    <a:pt x="1191" y="3958"/>
                    <a:pt x="1489" y="3899"/>
                  </a:cubicBezTo>
                  <a:lnTo>
                    <a:pt x="2239" y="3768"/>
                  </a:lnTo>
                  <a:cubicBezTo>
                    <a:pt x="2270" y="3977"/>
                    <a:pt x="2449" y="4122"/>
                    <a:pt x="2653" y="4122"/>
                  </a:cubicBezTo>
                  <a:cubicBezTo>
                    <a:pt x="2681" y="4122"/>
                    <a:pt x="2710" y="4119"/>
                    <a:pt x="2739" y="4113"/>
                  </a:cubicBezTo>
                  <a:lnTo>
                    <a:pt x="6656" y="3399"/>
                  </a:lnTo>
                  <a:cubicBezTo>
                    <a:pt x="6882" y="3363"/>
                    <a:pt x="7049" y="3125"/>
                    <a:pt x="7001" y="2899"/>
                  </a:cubicBezTo>
                  <a:lnTo>
                    <a:pt x="7740" y="2756"/>
                  </a:lnTo>
                  <a:cubicBezTo>
                    <a:pt x="7771" y="2751"/>
                    <a:pt x="7803" y="2749"/>
                    <a:pt x="7834" y="2749"/>
                  </a:cubicBezTo>
                  <a:close/>
                  <a:moveTo>
                    <a:pt x="4133" y="0"/>
                  </a:moveTo>
                  <a:cubicBezTo>
                    <a:pt x="4070" y="0"/>
                    <a:pt x="4006" y="6"/>
                    <a:pt x="3942" y="17"/>
                  </a:cubicBezTo>
                  <a:cubicBezTo>
                    <a:pt x="3334" y="136"/>
                    <a:pt x="2941" y="708"/>
                    <a:pt x="3072" y="1303"/>
                  </a:cubicBezTo>
                  <a:cubicBezTo>
                    <a:pt x="3096" y="1482"/>
                    <a:pt x="3168" y="1649"/>
                    <a:pt x="3287" y="1779"/>
                  </a:cubicBezTo>
                  <a:lnTo>
                    <a:pt x="2501" y="1922"/>
                  </a:lnTo>
                  <a:cubicBezTo>
                    <a:pt x="2191" y="1982"/>
                    <a:pt x="1977" y="2291"/>
                    <a:pt x="2037" y="2613"/>
                  </a:cubicBezTo>
                  <a:lnTo>
                    <a:pt x="2084" y="2887"/>
                  </a:lnTo>
                  <a:lnTo>
                    <a:pt x="798" y="3125"/>
                  </a:lnTo>
                  <a:cubicBezTo>
                    <a:pt x="310" y="3208"/>
                    <a:pt x="1" y="3673"/>
                    <a:pt x="84" y="4149"/>
                  </a:cubicBezTo>
                  <a:lnTo>
                    <a:pt x="1656" y="12781"/>
                  </a:lnTo>
                  <a:cubicBezTo>
                    <a:pt x="1741" y="13217"/>
                    <a:pt x="2111" y="13520"/>
                    <a:pt x="2537" y="13520"/>
                  </a:cubicBezTo>
                  <a:cubicBezTo>
                    <a:pt x="2588" y="13520"/>
                    <a:pt x="2640" y="13516"/>
                    <a:pt x="2691" y="13507"/>
                  </a:cubicBezTo>
                  <a:lnTo>
                    <a:pt x="10026" y="12162"/>
                  </a:lnTo>
                  <a:cubicBezTo>
                    <a:pt x="10514" y="12066"/>
                    <a:pt x="10835" y="11602"/>
                    <a:pt x="10740" y="11126"/>
                  </a:cubicBezTo>
                  <a:lnTo>
                    <a:pt x="9168" y="2494"/>
                  </a:lnTo>
                  <a:cubicBezTo>
                    <a:pt x="9095" y="2064"/>
                    <a:pt x="8725" y="1763"/>
                    <a:pt x="8304" y="1763"/>
                  </a:cubicBezTo>
                  <a:cubicBezTo>
                    <a:pt x="8248" y="1763"/>
                    <a:pt x="8190" y="1768"/>
                    <a:pt x="8133" y="1779"/>
                  </a:cubicBezTo>
                  <a:lnTo>
                    <a:pt x="6859" y="2018"/>
                  </a:lnTo>
                  <a:lnTo>
                    <a:pt x="6799" y="1744"/>
                  </a:lnTo>
                  <a:cubicBezTo>
                    <a:pt x="6746" y="1458"/>
                    <a:pt x="6506" y="1258"/>
                    <a:pt x="6228" y="1258"/>
                  </a:cubicBezTo>
                  <a:cubicBezTo>
                    <a:pt x="6192" y="1258"/>
                    <a:pt x="6157" y="1261"/>
                    <a:pt x="6120" y="1268"/>
                  </a:cubicBezTo>
                  <a:lnTo>
                    <a:pt x="5168" y="1434"/>
                  </a:lnTo>
                  <a:cubicBezTo>
                    <a:pt x="5227" y="1268"/>
                    <a:pt x="5239" y="1089"/>
                    <a:pt x="5204" y="922"/>
                  </a:cubicBezTo>
                  <a:cubicBezTo>
                    <a:pt x="5119" y="381"/>
                    <a:pt x="4655" y="0"/>
                    <a:pt x="4133"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451" name="Google Shape;8451;p77"/>
            <p:cNvSpPr/>
            <p:nvPr/>
          </p:nvSpPr>
          <p:spPr>
            <a:xfrm>
              <a:off x="6713625" y="1043050"/>
              <a:ext cx="46625" cy="38675"/>
            </a:xfrm>
            <a:custGeom>
              <a:avLst/>
              <a:gdLst/>
              <a:ahLst/>
              <a:cxnLst/>
              <a:rect l="l" t="t" r="r" b="b"/>
              <a:pathLst>
                <a:path w="1865" h="1547" extrusionOk="0">
                  <a:moveTo>
                    <a:pt x="1027" y="1"/>
                  </a:moveTo>
                  <a:cubicBezTo>
                    <a:pt x="979" y="1"/>
                    <a:pt x="930" y="5"/>
                    <a:pt x="882" y="15"/>
                  </a:cubicBezTo>
                  <a:cubicBezTo>
                    <a:pt x="191" y="134"/>
                    <a:pt x="0" y="1015"/>
                    <a:pt x="572" y="1408"/>
                  </a:cubicBezTo>
                  <a:cubicBezTo>
                    <a:pt x="709" y="1504"/>
                    <a:pt x="857" y="1547"/>
                    <a:pt x="1002" y="1547"/>
                  </a:cubicBezTo>
                  <a:cubicBezTo>
                    <a:pt x="1451" y="1547"/>
                    <a:pt x="1864" y="1138"/>
                    <a:pt x="1775" y="634"/>
                  </a:cubicBezTo>
                  <a:cubicBezTo>
                    <a:pt x="1701" y="266"/>
                    <a:pt x="1386" y="1"/>
                    <a:pt x="1027"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452" name="Google Shape;8452;p77"/>
            <p:cNvSpPr/>
            <p:nvPr/>
          </p:nvSpPr>
          <p:spPr>
            <a:xfrm>
              <a:off x="6766750" y="1031775"/>
              <a:ext cx="96225" cy="33875"/>
            </a:xfrm>
            <a:custGeom>
              <a:avLst/>
              <a:gdLst/>
              <a:ahLst/>
              <a:cxnLst/>
              <a:rect l="l" t="t" r="r" b="b"/>
              <a:pathLst>
                <a:path w="3849" h="1355" extrusionOk="0">
                  <a:moveTo>
                    <a:pt x="3252" y="1"/>
                  </a:moveTo>
                  <a:cubicBezTo>
                    <a:pt x="3216" y="1"/>
                    <a:pt x="3178" y="5"/>
                    <a:pt x="3138" y="14"/>
                  </a:cubicBezTo>
                  <a:lnTo>
                    <a:pt x="542" y="490"/>
                  </a:lnTo>
                  <a:cubicBezTo>
                    <a:pt x="1" y="580"/>
                    <a:pt x="112" y="1354"/>
                    <a:pt x="611" y="1354"/>
                  </a:cubicBezTo>
                  <a:cubicBezTo>
                    <a:pt x="638" y="1354"/>
                    <a:pt x="667" y="1352"/>
                    <a:pt x="697" y="1347"/>
                  </a:cubicBezTo>
                  <a:lnTo>
                    <a:pt x="3293" y="871"/>
                  </a:lnTo>
                  <a:cubicBezTo>
                    <a:pt x="3848" y="793"/>
                    <a:pt x="3751" y="1"/>
                    <a:pt x="325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453" name="Google Shape;8453;p77"/>
            <p:cNvSpPr/>
            <p:nvPr/>
          </p:nvSpPr>
          <p:spPr>
            <a:xfrm>
              <a:off x="6723450" y="1097000"/>
              <a:ext cx="46625" cy="38650"/>
            </a:xfrm>
            <a:custGeom>
              <a:avLst/>
              <a:gdLst/>
              <a:ahLst/>
              <a:cxnLst/>
              <a:rect l="l" t="t" r="r" b="b"/>
              <a:pathLst>
                <a:path w="1865" h="1546" extrusionOk="0">
                  <a:moveTo>
                    <a:pt x="1014" y="1"/>
                  </a:moveTo>
                  <a:cubicBezTo>
                    <a:pt x="970" y="1"/>
                    <a:pt x="926" y="4"/>
                    <a:pt x="881" y="12"/>
                  </a:cubicBezTo>
                  <a:cubicBezTo>
                    <a:pt x="203" y="131"/>
                    <a:pt x="0" y="1012"/>
                    <a:pt x="572" y="1405"/>
                  </a:cubicBezTo>
                  <a:cubicBezTo>
                    <a:pt x="710" y="1502"/>
                    <a:pt x="861" y="1545"/>
                    <a:pt x="1007" y="1545"/>
                  </a:cubicBezTo>
                  <a:cubicBezTo>
                    <a:pt x="1454" y="1545"/>
                    <a:pt x="1864" y="1142"/>
                    <a:pt x="1774" y="631"/>
                  </a:cubicBezTo>
                  <a:cubicBezTo>
                    <a:pt x="1700" y="259"/>
                    <a:pt x="1379" y="1"/>
                    <a:pt x="101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454" name="Google Shape;8454;p77"/>
            <p:cNvSpPr/>
            <p:nvPr/>
          </p:nvSpPr>
          <p:spPr>
            <a:xfrm>
              <a:off x="6777325" y="1085650"/>
              <a:ext cx="94075" cy="33725"/>
            </a:xfrm>
            <a:custGeom>
              <a:avLst/>
              <a:gdLst/>
              <a:ahLst/>
              <a:cxnLst/>
              <a:rect l="l" t="t" r="r" b="b"/>
              <a:pathLst>
                <a:path w="3763" h="1349" extrusionOk="0">
                  <a:moveTo>
                    <a:pt x="3132" y="0"/>
                  </a:moveTo>
                  <a:cubicBezTo>
                    <a:pt x="3120" y="0"/>
                    <a:pt x="3108" y="1"/>
                    <a:pt x="3096" y="2"/>
                  </a:cubicBezTo>
                  <a:lnTo>
                    <a:pt x="500" y="478"/>
                  </a:lnTo>
                  <a:cubicBezTo>
                    <a:pt x="0" y="618"/>
                    <a:pt x="125" y="1348"/>
                    <a:pt x="631" y="1348"/>
                  </a:cubicBezTo>
                  <a:cubicBezTo>
                    <a:pt x="643" y="1348"/>
                    <a:pt x="655" y="1348"/>
                    <a:pt x="667" y="1347"/>
                  </a:cubicBezTo>
                  <a:lnTo>
                    <a:pt x="3263" y="871"/>
                  </a:lnTo>
                  <a:cubicBezTo>
                    <a:pt x="3763" y="731"/>
                    <a:pt x="3638" y="0"/>
                    <a:pt x="313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455" name="Google Shape;8455;p77"/>
            <p:cNvSpPr/>
            <p:nvPr/>
          </p:nvSpPr>
          <p:spPr>
            <a:xfrm>
              <a:off x="6733875" y="1154450"/>
              <a:ext cx="46625" cy="38900"/>
            </a:xfrm>
            <a:custGeom>
              <a:avLst/>
              <a:gdLst/>
              <a:ahLst/>
              <a:cxnLst/>
              <a:rect l="l" t="t" r="r" b="b"/>
              <a:pathLst>
                <a:path w="1865" h="1556" extrusionOk="0">
                  <a:moveTo>
                    <a:pt x="1013" y="1"/>
                  </a:moveTo>
                  <a:cubicBezTo>
                    <a:pt x="970" y="1"/>
                    <a:pt x="926" y="4"/>
                    <a:pt x="881" y="12"/>
                  </a:cubicBezTo>
                  <a:cubicBezTo>
                    <a:pt x="203" y="131"/>
                    <a:pt x="0" y="1012"/>
                    <a:pt x="572" y="1417"/>
                  </a:cubicBezTo>
                  <a:cubicBezTo>
                    <a:pt x="711" y="1513"/>
                    <a:pt x="861" y="1556"/>
                    <a:pt x="1007" y="1556"/>
                  </a:cubicBezTo>
                  <a:cubicBezTo>
                    <a:pt x="1458" y="1556"/>
                    <a:pt x="1864" y="1147"/>
                    <a:pt x="1774" y="643"/>
                  </a:cubicBezTo>
                  <a:cubicBezTo>
                    <a:pt x="1700" y="260"/>
                    <a:pt x="1378" y="1"/>
                    <a:pt x="101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456" name="Google Shape;8456;p77"/>
            <p:cNvSpPr/>
            <p:nvPr/>
          </p:nvSpPr>
          <p:spPr>
            <a:xfrm>
              <a:off x="6787625" y="1143050"/>
              <a:ext cx="94900" cy="34125"/>
            </a:xfrm>
            <a:custGeom>
              <a:avLst/>
              <a:gdLst/>
              <a:ahLst/>
              <a:cxnLst/>
              <a:rect l="l" t="t" r="r" b="b"/>
              <a:pathLst>
                <a:path w="3796" h="1365" extrusionOk="0">
                  <a:moveTo>
                    <a:pt x="3169" y="0"/>
                  </a:moveTo>
                  <a:cubicBezTo>
                    <a:pt x="3151" y="0"/>
                    <a:pt x="3132" y="1"/>
                    <a:pt x="3113" y="4"/>
                  </a:cubicBezTo>
                  <a:lnTo>
                    <a:pt x="517" y="480"/>
                  </a:lnTo>
                  <a:cubicBezTo>
                    <a:pt x="0" y="606"/>
                    <a:pt x="115" y="1364"/>
                    <a:pt x="615" y="1364"/>
                  </a:cubicBezTo>
                  <a:cubicBezTo>
                    <a:pt x="634" y="1364"/>
                    <a:pt x="653" y="1363"/>
                    <a:pt x="672" y="1361"/>
                  </a:cubicBezTo>
                  <a:lnTo>
                    <a:pt x="3267" y="885"/>
                  </a:lnTo>
                  <a:cubicBezTo>
                    <a:pt x="3796" y="758"/>
                    <a:pt x="3670" y="0"/>
                    <a:pt x="3169"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457" name="Google Shape;8457;p77"/>
            <p:cNvSpPr/>
            <p:nvPr/>
          </p:nvSpPr>
          <p:spPr>
            <a:xfrm>
              <a:off x="6689525" y="1393950"/>
              <a:ext cx="194075" cy="174175"/>
            </a:xfrm>
            <a:custGeom>
              <a:avLst/>
              <a:gdLst/>
              <a:ahLst/>
              <a:cxnLst/>
              <a:rect l="l" t="t" r="r" b="b"/>
              <a:pathLst>
                <a:path w="7763" h="6967" extrusionOk="0">
                  <a:moveTo>
                    <a:pt x="3922" y="1"/>
                  </a:moveTo>
                  <a:cubicBezTo>
                    <a:pt x="2892" y="1"/>
                    <a:pt x="1881" y="465"/>
                    <a:pt x="1215" y="1338"/>
                  </a:cubicBezTo>
                  <a:lnTo>
                    <a:pt x="6953" y="4969"/>
                  </a:lnTo>
                  <a:cubicBezTo>
                    <a:pt x="7763" y="3398"/>
                    <a:pt x="7239" y="1469"/>
                    <a:pt x="5751" y="528"/>
                  </a:cubicBezTo>
                  <a:cubicBezTo>
                    <a:pt x="5183" y="173"/>
                    <a:pt x="4549" y="1"/>
                    <a:pt x="3922" y="1"/>
                  </a:cubicBezTo>
                  <a:close/>
                  <a:moveTo>
                    <a:pt x="810" y="1993"/>
                  </a:moveTo>
                  <a:cubicBezTo>
                    <a:pt x="0" y="3553"/>
                    <a:pt x="512" y="5493"/>
                    <a:pt x="2012" y="6434"/>
                  </a:cubicBezTo>
                  <a:cubicBezTo>
                    <a:pt x="2578" y="6793"/>
                    <a:pt x="3210" y="6966"/>
                    <a:pt x="3835" y="6966"/>
                  </a:cubicBezTo>
                  <a:cubicBezTo>
                    <a:pt x="4867" y="6966"/>
                    <a:pt x="5881" y="6495"/>
                    <a:pt x="6549" y="5612"/>
                  </a:cubicBezTo>
                  <a:lnTo>
                    <a:pt x="810" y="1993"/>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458" name="Google Shape;8458;p77"/>
            <p:cNvSpPr/>
            <p:nvPr/>
          </p:nvSpPr>
          <p:spPr>
            <a:xfrm>
              <a:off x="7053250" y="1020500"/>
              <a:ext cx="151825" cy="141000"/>
            </a:xfrm>
            <a:custGeom>
              <a:avLst/>
              <a:gdLst/>
              <a:ahLst/>
              <a:cxnLst/>
              <a:rect l="l" t="t" r="r" b="b"/>
              <a:pathLst>
                <a:path w="6073" h="5640" extrusionOk="0">
                  <a:moveTo>
                    <a:pt x="3596" y="0"/>
                  </a:moveTo>
                  <a:lnTo>
                    <a:pt x="1203" y="1631"/>
                  </a:lnTo>
                  <a:cubicBezTo>
                    <a:pt x="251" y="2286"/>
                    <a:pt x="1" y="3596"/>
                    <a:pt x="655" y="4560"/>
                  </a:cubicBezTo>
                  <a:lnTo>
                    <a:pt x="763" y="4715"/>
                  </a:lnTo>
                  <a:cubicBezTo>
                    <a:pt x="1163" y="5316"/>
                    <a:pt x="1827" y="5640"/>
                    <a:pt x="2502" y="5640"/>
                  </a:cubicBezTo>
                  <a:cubicBezTo>
                    <a:pt x="2909" y="5640"/>
                    <a:pt x="3321" y="5521"/>
                    <a:pt x="3680" y="5275"/>
                  </a:cubicBezTo>
                  <a:lnTo>
                    <a:pt x="6073" y="3644"/>
                  </a:lnTo>
                  <a:lnTo>
                    <a:pt x="3596" y="0"/>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459" name="Google Shape;8459;p77"/>
            <p:cNvSpPr/>
            <p:nvPr/>
          </p:nvSpPr>
          <p:spPr>
            <a:xfrm>
              <a:off x="7155950" y="962250"/>
              <a:ext cx="152125" cy="141025"/>
            </a:xfrm>
            <a:custGeom>
              <a:avLst/>
              <a:gdLst/>
              <a:ahLst/>
              <a:cxnLst/>
              <a:rect l="l" t="t" r="r" b="b"/>
              <a:pathLst>
                <a:path w="6085" h="5641" extrusionOk="0">
                  <a:moveTo>
                    <a:pt x="3574" y="1"/>
                  </a:moveTo>
                  <a:cubicBezTo>
                    <a:pt x="3167" y="1"/>
                    <a:pt x="2757" y="119"/>
                    <a:pt x="2393" y="366"/>
                  </a:cubicBezTo>
                  <a:lnTo>
                    <a:pt x="0" y="1997"/>
                  </a:lnTo>
                  <a:lnTo>
                    <a:pt x="2477" y="5640"/>
                  </a:lnTo>
                  <a:lnTo>
                    <a:pt x="4870" y="4009"/>
                  </a:lnTo>
                  <a:cubicBezTo>
                    <a:pt x="5834" y="3354"/>
                    <a:pt x="6084" y="2044"/>
                    <a:pt x="5429" y="1080"/>
                  </a:cubicBezTo>
                  <a:lnTo>
                    <a:pt x="5322" y="925"/>
                  </a:lnTo>
                  <a:cubicBezTo>
                    <a:pt x="4907" y="324"/>
                    <a:pt x="4246" y="1"/>
                    <a:pt x="357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460" name="Google Shape;8460;p77"/>
            <p:cNvSpPr/>
            <p:nvPr/>
          </p:nvSpPr>
          <p:spPr>
            <a:xfrm>
              <a:off x="7008600" y="1311750"/>
              <a:ext cx="268225" cy="266650"/>
            </a:xfrm>
            <a:custGeom>
              <a:avLst/>
              <a:gdLst/>
              <a:ahLst/>
              <a:cxnLst/>
              <a:rect l="l" t="t" r="r" b="b"/>
              <a:pathLst>
                <a:path w="10729" h="10666" extrusionOk="0">
                  <a:moveTo>
                    <a:pt x="4999" y="1"/>
                  </a:moveTo>
                  <a:cubicBezTo>
                    <a:pt x="4821" y="1"/>
                    <a:pt x="4665" y="136"/>
                    <a:pt x="4644" y="328"/>
                  </a:cubicBezTo>
                  <a:lnTo>
                    <a:pt x="4192" y="3805"/>
                  </a:lnTo>
                  <a:lnTo>
                    <a:pt x="703" y="3340"/>
                  </a:lnTo>
                  <a:cubicBezTo>
                    <a:pt x="688" y="3338"/>
                    <a:pt x="673" y="3338"/>
                    <a:pt x="659" y="3338"/>
                  </a:cubicBezTo>
                  <a:cubicBezTo>
                    <a:pt x="474" y="3338"/>
                    <a:pt x="308" y="3474"/>
                    <a:pt x="286" y="3662"/>
                  </a:cubicBezTo>
                  <a:lnTo>
                    <a:pt x="24" y="5638"/>
                  </a:lnTo>
                  <a:cubicBezTo>
                    <a:pt x="1" y="5840"/>
                    <a:pt x="143" y="6031"/>
                    <a:pt x="346" y="6055"/>
                  </a:cubicBezTo>
                  <a:lnTo>
                    <a:pt x="346" y="6043"/>
                  </a:lnTo>
                  <a:lnTo>
                    <a:pt x="3822" y="6507"/>
                  </a:lnTo>
                  <a:lnTo>
                    <a:pt x="3370" y="9984"/>
                  </a:lnTo>
                  <a:cubicBezTo>
                    <a:pt x="3334" y="10186"/>
                    <a:pt x="3477" y="10377"/>
                    <a:pt x="3692" y="10401"/>
                  </a:cubicBezTo>
                  <a:lnTo>
                    <a:pt x="5656" y="10663"/>
                  </a:lnTo>
                  <a:cubicBezTo>
                    <a:pt x="5671" y="10664"/>
                    <a:pt x="5686" y="10665"/>
                    <a:pt x="5700" y="10665"/>
                  </a:cubicBezTo>
                  <a:cubicBezTo>
                    <a:pt x="5885" y="10665"/>
                    <a:pt x="6051" y="10529"/>
                    <a:pt x="6073" y="10341"/>
                  </a:cubicBezTo>
                  <a:lnTo>
                    <a:pt x="6537" y="6864"/>
                  </a:lnTo>
                  <a:lnTo>
                    <a:pt x="10026" y="7329"/>
                  </a:lnTo>
                  <a:cubicBezTo>
                    <a:pt x="10040" y="7331"/>
                    <a:pt x="10055" y="7331"/>
                    <a:pt x="10070" y="7331"/>
                  </a:cubicBezTo>
                  <a:cubicBezTo>
                    <a:pt x="10253" y="7331"/>
                    <a:pt x="10409" y="7195"/>
                    <a:pt x="10442" y="7007"/>
                  </a:cubicBezTo>
                  <a:lnTo>
                    <a:pt x="10704" y="5031"/>
                  </a:lnTo>
                  <a:cubicBezTo>
                    <a:pt x="10728" y="4828"/>
                    <a:pt x="10585" y="4638"/>
                    <a:pt x="10383" y="4614"/>
                  </a:cubicBezTo>
                  <a:lnTo>
                    <a:pt x="6894" y="4150"/>
                  </a:lnTo>
                  <a:lnTo>
                    <a:pt x="7359" y="673"/>
                  </a:lnTo>
                  <a:cubicBezTo>
                    <a:pt x="7382" y="471"/>
                    <a:pt x="7240" y="280"/>
                    <a:pt x="7037" y="256"/>
                  </a:cubicBezTo>
                  <a:lnTo>
                    <a:pt x="5061" y="6"/>
                  </a:lnTo>
                  <a:cubicBezTo>
                    <a:pt x="5040" y="3"/>
                    <a:pt x="5019" y="1"/>
                    <a:pt x="4999"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461" name="Google Shape;8461;p77"/>
            <p:cNvSpPr/>
            <p:nvPr/>
          </p:nvSpPr>
          <p:spPr>
            <a:xfrm>
              <a:off x="6665400" y="1716100"/>
              <a:ext cx="271200" cy="337600"/>
            </a:xfrm>
            <a:custGeom>
              <a:avLst/>
              <a:gdLst/>
              <a:ahLst/>
              <a:cxnLst/>
              <a:rect l="l" t="t" r="r" b="b"/>
              <a:pathLst>
                <a:path w="10848" h="13504" extrusionOk="0">
                  <a:moveTo>
                    <a:pt x="4160" y="409"/>
                  </a:moveTo>
                  <a:cubicBezTo>
                    <a:pt x="4450" y="409"/>
                    <a:pt x="4735" y="584"/>
                    <a:pt x="4787" y="977"/>
                  </a:cubicBezTo>
                  <a:cubicBezTo>
                    <a:pt x="4823" y="1168"/>
                    <a:pt x="4763" y="1370"/>
                    <a:pt x="4632" y="1513"/>
                  </a:cubicBezTo>
                  <a:lnTo>
                    <a:pt x="3846" y="1668"/>
                  </a:lnTo>
                  <a:cubicBezTo>
                    <a:pt x="3668" y="1573"/>
                    <a:pt x="3549" y="1406"/>
                    <a:pt x="3513" y="1204"/>
                  </a:cubicBezTo>
                  <a:cubicBezTo>
                    <a:pt x="3399" y="705"/>
                    <a:pt x="3783" y="409"/>
                    <a:pt x="4160" y="409"/>
                  </a:cubicBezTo>
                  <a:close/>
                  <a:moveTo>
                    <a:pt x="7868" y="2729"/>
                  </a:moveTo>
                  <a:cubicBezTo>
                    <a:pt x="8126" y="2729"/>
                    <a:pt x="8354" y="2918"/>
                    <a:pt x="8406" y="3180"/>
                  </a:cubicBezTo>
                  <a:lnTo>
                    <a:pt x="9788" y="10741"/>
                  </a:lnTo>
                  <a:cubicBezTo>
                    <a:pt x="9847" y="11038"/>
                    <a:pt x="9645" y="11324"/>
                    <a:pt x="9347" y="11372"/>
                  </a:cubicBezTo>
                  <a:lnTo>
                    <a:pt x="3072" y="12515"/>
                  </a:lnTo>
                  <a:cubicBezTo>
                    <a:pt x="3037" y="12522"/>
                    <a:pt x="3003" y="12525"/>
                    <a:pt x="2968" y="12525"/>
                  </a:cubicBezTo>
                  <a:cubicBezTo>
                    <a:pt x="2713" y="12525"/>
                    <a:pt x="2494" y="12337"/>
                    <a:pt x="2441" y="12074"/>
                  </a:cubicBezTo>
                  <a:lnTo>
                    <a:pt x="1072" y="4514"/>
                  </a:lnTo>
                  <a:cubicBezTo>
                    <a:pt x="1013" y="4216"/>
                    <a:pt x="1215" y="3930"/>
                    <a:pt x="1513" y="3883"/>
                  </a:cubicBezTo>
                  <a:lnTo>
                    <a:pt x="2263" y="3740"/>
                  </a:lnTo>
                  <a:cubicBezTo>
                    <a:pt x="2295" y="3955"/>
                    <a:pt x="2483" y="4102"/>
                    <a:pt x="2695" y="4102"/>
                  </a:cubicBezTo>
                  <a:cubicBezTo>
                    <a:pt x="2717" y="4102"/>
                    <a:pt x="2740" y="4100"/>
                    <a:pt x="2763" y="4097"/>
                  </a:cubicBezTo>
                  <a:lnTo>
                    <a:pt x="6680" y="3382"/>
                  </a:lnTo>
                  <a:cubicBezTo>
                    <a:pt x="6906" y="3335"/>
                    <a:pt x="7073" y="3109"/>
                    <a:pt x="7025" y="2870"/>
                  </a:cubicBezTo>
                  <a:lnTo>
                    <a:pt x="7764" y="2740"/>
                  </a:lnTo>
                  <a:cubicBezTo>
                    <a:pt x="7799" y="2732"/>
                    <a:pt x="7834" y="2729"/>
                    <a:pt x="7868" y="2729"/>
                  </a:cubicBezTo>
                  <a:close/>
                  <a:moveTo>
                    <a:pt x="4149" y="1"/>
                  </a:moveTo>
                  <a:cubicBezTo>
                    <a:pt x="4001" y="1"/>
                    <a:pt x="3850" y="31"/>
                    <a:pt x="3704" y="96"/>
                  </a:cubicBezTo>
                  <a:cubicBezTo>
                    <a:pt x="3061" y="382"/>
                    <a:pt x="2858" y="1204"/>
                    <a:pt x="3299" y="1763"/>
                  </a:cubicBezTo>
                  <a:lnTo>
                    <a:pt x="2513" y="1906"/>
                  </a:lnTo>
                  <a:cubicBezTo>
                    <a:pt x="2203" y="1966"/>
                    <a:pt x="1989" y="2275"/>
                    <a:pt x="2049" y="2597"/>
                  </a:cubicBezTo>
                  <a:lnTo>
                    <a:pt x="2096" y="2870"/>
                  </a:lnTo>
                  <a:lnTo>
                    <a:pt x="810" y="3109"/>
                  </a:lnTo>
                  <a:cubicBezTo>
                    <a:pt x="322" y="3192"/>
                    <a:pt x="1" y="3656"/>
                    <a:pt x="96" y="4144"/>
                  </a:cubicBezTo>
                  <a:lnTo>
                    <a:pt x="1668" y="12765"/>
                  </a:lnTo>
                  <a:cubicBezTo>
                    <a:pt x="1753" y="13201"/>
                    <a:pt x="2123" y="13504"/>
                    <a:pt x="2549" y="13504"/>
                  </a:cubicBezTo>
                  <a:cubicBezTo>
                    <a:pt x="2600" y="13504"/>
                    <a:pt x="2652" y="13500"/>
                    <a:pt x="2703" y="13491"/>
                  </a:cubicBezTo>
                  <a:lnTo>
                    <a:pt x="10038" y="12145"/>
                  </a:lnTo>
                  <a:cubicBezTo>
                    <a:pt x="10526" y="12062"/>
                    <a:pt x="10847" y="11598"/>
                    <a:pt x="10752" y="11110"/>
                  </a:cubicBezTo>
                  <a:lnTo>
                    <a:pt x="9180" y="2478"/>
                  </a:lnTo>
                  <a:cubicBezTo>
                    <a:pt x="9107" y="2047"/>
                    <a:pt x="8737" y="1746"/>
                    <a:pt x="8316" y="1746"/>
                  </a:cubicBezTo>
                  <a:cubicBezTo>
                    <a:pt x="8260" y="1746"/>
                    <a:pt x="8202" y="1752"/>
                    <a:pt x="8145" y="1763"/>
                  </a:cubicBezTo>
                  <a:lnTo>
                    <a:pt x="6871" y="1989"/>
                  </a:lnTo>
                  <a:lnTo>
                    <a:pt x="6811" y="1716"/>
                  </a:lnTo>
                  <a:cubicBezTo>
                    <a:pt x="6757" y="1426"/>
                    <a:pt x="6510" y="1232"/>
                    <a:pt x="6226" y="1232"/>
                  </a:cubicBezTo>
                  <a:cubicBezTo>
                    <a:pt x="6195" y="1232"/>
                    <a:pt x="6164" y="1235"/>
                    <a:pt x="6132" y="1239"/>
                  </a:cubicBezTo>
                  <a:lnTo>
                    <a:pt x="5180" y="1418"/>
                  </a:lnTo>
                  <a:cubicBezTo>
                    <a:pt x="5239" y="1239"/>
                    <a:pt x="5251" y="1061"/>
                    <a:pt x="5216" y="894"/>
                  </a:cubicBezTo>
                  <a:cubicBezTo>
                    <a:pt x="5114" y="352"/>
                    <a:pt x="4651" y="1"/>
                    <a:pt x="4149"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462" name="Google Shape;8462;p77"/>
            <p:cNvSpPr/>
            <p:nvPr/>
          </p:nvSpPr>
          <p:spPr>
            <a:xfrm>
              <a:off x="6713625" y="1837275"/>
              <a:ext cx="46625" cy="38650"/>
            </a:xfrm>
            <a:custGeom>
              <a:avLst/>
              <a:gdLst/>
              <a:ahLst/>
              <a:cxnLst/>
              <a:rect l="l" t="t" r="r" b="b"/>
              <a:pathLst>
                <a:path w="1865" h="1546" extrusionOk="0">
                  <a:moveTo>
                    <a:pt x="1014" y="1"/>
                  </a:moveTo>
                  <a:cubicBezTo>
                    <a:pt x="970" y="1"/>
                    <a:pt x="926" y="4"/>
                    <a:pt x="882" y="12"/>
                  </a:cubicBezTo>
                  <a:cubicBezTo>
                    <a:pt x="191" y="131"/>
                    <a:pt x="0" y="1012"/>
                    <a:pt x="572" y="1405"/>
                  </a:cubicBezTo>
                  <a:cubicBezTo>
                    <a:pt x="710" y="1502"/>
                    <a:pt x="861" y="1545"/>
                    <a:pt x="1007" y="1545"/>
                  </a:cubicBezTo>
                  <a:cubicBezTo>
                    <a:pt x="1454" y="1545"/>
                    <a:pt x="1864" y="1142"/>
                    <a:pt x="1775" y="631"/>
                  </a:cubicBezTo>
                  <a:cubicBezTo>
                    <a:pt x="1700" y="259"/>
                    <a:pt x="1379" y="1"/>
                    <a:pt x="101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463" name="Google Shape;8463;p77"/>
            <p:cNvSpPr/>
            <p:nvPr/>
          </p:nvSpPr>
          <p:spPr>
            <a:xfrm>
              <a:off x="6766425" y="1825875"/>
              <a:ext cx="97050" cy="34050"/>
            </a:xfrm>
            <a:custGeom>
              <a:avLst/>
              <a:gdLst/>
              <a:ahLst/>
              <a:cxnLst/>
              <a:rect l="l" t="t" r="r" b="b"/>
              <a:pathLst>
                <a:path w="3882" h="1362" extrusionOk="0">
                  <a:moveTo>
                    <a:pt x="3273" y="1"/>
                  </a:moveTo>
                  <a:cubicBezTo>
                    <a:pt x="3234" y="1"/>
                    <a:pt x="3194" y="5"/>
                    <a:pt x="3151" y="15"/>
                  </a:cubicBezTo>
                  <a:lnTo>
                    <a:pt x="555" y="492"/>
                  </a:lnTo>
                  <a:cubicBezTo>
                    <a:pt x="0" y="569"/>
                    <a:pt x="108" y="1362"/>
                    <a:pt x="598" y="1362"/>
                  </a:cubicBezTo>
                  <a:cubicBezTo>
                    <a:pt x="634" y="1362"/>
                    <a:pt x="671" y="1358"/>
                    <a:pt x="710" y="1349"/>
                  </a:cubicBezTo>
                  <a:lnTo>
                    <a:pt x="3306" y="873"/>
                  </a:lnTo>
                  <a:cubicBezTo>
                    <a:pt x="3881" y="817"/>
                    <a:pt x="3778" y="1"/>
                    <a:pt x="327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464" name="Google Shape;8464;p77"/>
            <p:cNvSpPr/>
            <p:nvPr/>
          </p:nvSpPr>
          <p:spPr>
            <a:xfrm>
              <a:off x="6723450" y="1891150"/>
              <a:ext cx="46625" cy="38650"/>
            </a:xfrm>
            <a:custGeom>
              <a:avLst/>
              <a:gdLst/>
              <a:ahLst/>
              <a:cxnLst/>
              <a:rect l="l" t="t" r="r" b="b"/>
              <a:pathLst>
                <a:path w="1865" h="1546" extrusionOk="0">
                  <a:moveTo>
                    <a:pt x="1014" y="1"/>
                  </a:moveTo>
                  <a:cubicBezTo>
                    <a:pt x="970" y="1"/>
                    <a:pt x="926" y="4"/>
                    <a:pt x="881" y="12"/>
                  </a:cubicBezTo>
                  <a:cubicBezTo>
                    <a:pt x="203" y="131"/>
                    <a:pt x="0" y="1012"/>
                    <a:pt x="572" y="1405"/>
                  </a:cubicBezTo>
                  <a:cubicBezTo>
                    <a:pt x="710" y="1502"/>
                    <a:pt x="861" y="1545"/>
                    <a:pt x="1008" y="1545"/>
                  </a:cubicBezTo>
                  <a:cubicBezTo>
                    <a:pt x="1455" y="1545"/>
                    <a:pt x="1864" y="1145"/>
                    <a:pt x="1774" y="643"/>
                  </a:cubicBezTo>
                  <a:cubicBezTo>
                    <a:pt x="1700" y="260"/>
                    <a:pt x="1378" y="1"/>
                    <a:pt x="101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465" name="Google Shape;8465;p77"/>
            <p:cNvSpPr/>
            <p:nvPr/>
          </p:nvSpPr>
          <p:spPr>
            <a:xfrm>
              <a:off x="6777400" y="1879800"/>
              <a:ext cx="94000" cy="33750"/>
            </a:xfrm>
            <a:custGeom>
              <a:avLst/>
              <a:gdLst/>
              <a:ahLst/>
              <a:cxnLst/>
              <a:rect l="l" t="t" r="r" b="b"/>
              <a:pathLst>
                <a:path w="3760" h="1350" extrusionOk="0">
                  <a:moveTo>
                    <a:pt x="3129" y="0"/>
                  </a:moveTo>
                  <a:cubicBezTo>
                    <a:pt x="3117" y="0"/>
                    <a:pt x="3105" y="1"/>
                    <a:pt x="3093" y="2"/>
                  </a:cubicBezTo>
                  <a:lnTo>
                    <a:pt x="497" y="478"/>
                  </a:lnTo>
                  <a:cubicBezTo>
                    <a:pt x="1" y="628"/>
                    <a:pt x="120" y="1349"/>
                    <a:pt x="617" y="1349"/>
                  </a:cubicBezTo>
                  <a:cubicBezTo>
                    <a:pt x="632" y="1349"/>
                    <a:pt x="648" y="1348"/>
                    <a:pt x="664" y="1347"/>
                  </a:cubicBezTo>
                  <a:lnTo>
                    <a:pt x="3260" y="883"/>
                  </a:lnTo>
                  <a:cubicBezTo>
                    <a:pt x="3760" y="731"/>
                    <a:pt x="3635" y="0"/>
                    <a:pt x="3129"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466" name="Google Shape;8466;p77"/>
            <p:cNvSpPr/>
            <p:nvPr/>
          </p:nvSpPr>
          <p:spPr>
            <a:xfrm>
              <a:off x="6733875" y="1948900"/>
              <a:ext cx="46600" cy="38625"/>
            </a:xfrm>
            <a:custGeom>
              <a:avLst/>
              <a:gdLst/>
              <a:ahLst/>
              <a:cxnLst/>
              <a:rect l="l" t="t" r="r" b="b"/>
              <a:pathLst>
                <a:path w="1864" h="1545" extrusionOk="0">
                  <a:moveTo>
                    <a:pt x="1014" y="0"/>
                  </a:moveTo>
                  <a:cubicBezTo>
                    <a:pt x="970" y="0"/>
                    <a:pt x="926" y="4"/>
                    <a:pt x="881" y="12"/>
                  </a:cubicBezTo>
                  <a:cubicBezTo>
                    <a:pt x="203" y="131"/>
                    <a:pt x="0" y="1012"/>
                    <a:pt x="572" y="1405"/>
                  </a:cubicBezTo>
                  <a:cubicBezTo>
                    <a:pt x="710" y="1502"/>
                    <a:pt x="860" y="1545"/>
                    <a:pt x="1007" y="1545"/>
                  </a:cubicBezTo>
                  <a:cubicBezTo>
                    <a:pt x="1454" y="1545"/>
                    <a:pt x="1864" y="1142"/>
                    <a:pt x="1774" y="631"/>
                  </a:cubicBezTo>
                  <a:cubicBezTo>
                    <a:pt x="1700" y="259"/>
                    <a:pt x="1378" y="0"/>
                    <a:pt x="1014"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467" name="Google Shape;8467;p77"/>
            <p:cNvSpPr/>
            <p:nvPr/>
          </p:nvSpPr>
          <p:spPr>
            <a:xfrm>
              <a:off x="6787825" y="1937500"/>
              <a:ext cx="94125" cy="33775"/>
            </a:xfrm>
            <a:custGeom>
              <a:avLst/>
              <a:gdLst/>
              <a:ahLst/>
              <a:cxnLst/>
              <a:rect l="l" t="t" r="r" b="b"/>
              <a:pathLst>
                <a:path w="3765" h="1351" extrusionOk="0">
                  <a:moveTo>
                    <a:pt x="3162" y="0"/>
                  </a:moveTo>
                  <a:cubicBezTo>
                    <a:pt x="3143" y="0"/>
                    <a:pt x="3124" y="1"/>
                    <a:pt x="3105" y="3"/>
                  </a:cubicBezTo>
                  <a:lnTo>
                    <a:pt x="509" y="468"/>
                  </a:lnTo>
                  <a:cubicBezTo>
                    <a:pt x="1" y="606"/>
                    <a:pt x="120" y="1351"/>
                    <a:pt x="618" y="1351"/>
                  </a:cubicBezTo>
                  <a:cubicBezTo>
                    <a:pt x="633" y="1351"/>
                    <a:pt x="648" y="1350"/>
                    <a:pt x="664" y="1349"/>
                  </a:cubicBezTo>
                  <a:lnTo>
                    <a:pt x="3259" y="872"/>
                  </a:lnTo>
                  <a:cubicBezTo>
                    <a:pt x="3764" y="735"/>
                    <a:pt x="3650" y="0"/>
                    <a:pt x="316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468" name="Google Shape;8468;p77"/>
            <p:cNvSpPr/>
            <p:nvPr/>
          </p:nvSpPr>
          <p:spPr>
            <a:xfrm>
              <a:off x="6690400" y="2188200"/>
              <a:ext cx="193200" cy="173650"/>
            </a:xfrm>
            <a:custGeom>
              <a:avLst/>
              <a:gdLst/>
              <a:ahLst/>
              <a:cxnLst/>
              <a:rect l="l" t="t" r="r" b="b"/>
              <a:pathLst>
                <a:path w="7728" h="6946" extrusionOk="0">
                  <a:moveTo>
                    <a:pt x="3899" y="0"/>
                  </a:moveTo>
                  <a:cubicBezTo>
                    <a:pt x="2865" y="0"/>
                    <a:pt x="1848" y="469"/>
                    <a:pt x="1180" y="1346"/>
                  </a:cubicBezTo>
                  <a:lnTo>
                    <a:pt x="6918" y="4965"/>
                  </a:lnTo>
                  <a:cubicBezTo>
                    <a:pt x="7728" y="3394"/>
                    <a:pt x="7204" y="1465"/>
                    <a:pt x="5716" y="524"/>
                  </a:cubicBezTo>
                  <a:cubicBezTo>
                    <a:pt x="5152" y="171"/>
                    <a:pt x="4522" y="0"/>
                    <a:pt x="3899" y="0"/>
                  </a:cubicBezTo>
                  <a:close/>
                  <a:moveTo>
                    <a:pt x="775" y="1989"/>
                  </a:moveTo>
                  <a:lnTo>
                    <a:pt x="775" y="1989"/>
                  </a:lnTo>
                  <a:cubicBezTo>
                    <a:pt x="1" y="3548"/>
                    <a:pt x="489" y="5477"/>
                    <a:pt x="1953" y="6418"/>
                  </a:cubicBezTo>
                  <a:cubicBezTo>
                    <a:pt x="2521" y="6774"/>
                    <a:pt x="3157" y="6945"/>
                    <a:pt x="3786" y="6945"/>
                  </a:cubicBezTo>
                  <a:cubicBezTo>
                    <a:pt x="4821" y="6945"/>
                    <a:pt x="5840" y="6482"/>
                    <a:pt x="6514" y="5608"/>
                  </a:cubicBezTo>
                  <a:lnTo>
                    <a:pt x="775" y="1989"/>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469" name="Google Shape;8469;p77"/>
            <p:cNvSpPr/>
            <p:nvPr/>
          </p:nvSpPr>
          <p:spPr>
            <a:xfrm>
              <a:off x="7053250" y="1814925"/>
              <a:ext cx="151825" cy="140725"/>
            </a:xfrm>
            <a:custGeom>
              <a:avLst/>
              <a:gdLst/>
              <a:ahLst/>
              <a:cxnLst/>
              <a:rect l="l" t="t" r="r" b="b"/>
              <a:pathLst>
                <a:path w="6073" h="5629" extrusionOk="0">
                  <a:moveTo>
                    <a:pt x="3596" y="1"/>
                  </a:moveTo>
                  <a:lnTo>
                    <a:pt x="1203" y="1620"/>
                  </a:lnTo>
                  <a:cubicBezTo>
                    <a:pt x="239" y="2275"/>
                    <a:pt x="1" y="3585"/>
                    <a:pt x="655" y="4549"/>
                  </a:cubicBezTo>
                  <a:lnTo>
                    <a:pt x="763" y="4704"/>
                  </a:lnTo>
                  <a:cubicBezTo>
                    <a:pt x="1171" y="5305"/>
                    <a:pt x="1833" y="5629"/>
                    <a:pt x="2505" y="5629"/>
                  </a:cubicBezTo>
                  <a:cubicBezTo>
                    <a:pt x="2911" y="5629"/>
                    <a:pt x="3321" y="5510"/>
                    <a:pt x="3680" y="5264"/>
                  </a:cubicBezTo>
                  <a:lnTo>
                    <a:pt x="6073" y="3644"/>
                  </a:lnTo>
                  <a:lnTo>
                    <a:pt x="3596" y="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470" name="Google Shape;8470;p77"/>
            <p:cNvSpPr/>
            <p:nvPr/>
          </p:nvSpPr>
          <p:spPr>
            <a:xfrm>
              <a:off x="7155950" y="1756600"/>
              <a:ext cx="151825" cy="140800"/>
            </a:xfrm>
            <a:custGeom>
              <a:avLst/>
              <a:gdLst/>
              <a:ahLst/>
              <a:cxnLst/>
              <a:rect l="l" t="t" r="r" b="b"/>
              <a:pathLst>
                <a:path w="6073" h="5632" extrusionOk="0">
                  <a:moveTo>
                    <a:pt x="3588" y="1"/>
                  </a:moveTo>
                  <a:cubicBezTo>
                    <a:pt x="3176" y="1"/>
                    <a:pt x="2760" y="120"/>
                    <a:pt x="2393" y="369"/>
                  </a:cubicBezTo>
                  <a:lnTo>
                    <a:pt x="0" y="1989"/>
                  </a:lnTo>
                  <a:lnTo>
                    <a:pt x="2477" y="5632"/>
                  </a:lnTo>
                  <a:lnTo>
                    <a:pt x="4870" y="4001"/>
                  </a:lnTo>
                  <a:cubicBezTo>
                    <a:pt x="5834" y="3346"/>
                    <a:pt x="6072" y="2036"/>
                    <a:pt x="5429" y="1072"/>
                  </a:cubicBezTo>
                  <a:lnTo>
                    <a:pt x="5429" y="1072"/>
                  </a:lnTo>
                  <a:lnTo>
                    <a:pt x="5429" y="1084"/>
                  </a:lnTo>
                  <a:lnTo>
                    <a:pt x="5322" y="917"/>
                  </a:lnTo>
                  <a:cubicBezTo>
                    <a:pt x="4916" y="319"/>
                    <a:pt x="4259" y="1"/>
                    <a:pt x="358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471" name="Google Shape;8471;p77"/>
            <p:cNvSpPr/>
            <p:nvPr/>
          </p:nvSpPr>
          <p:spPr>
            <a:xfrm>
              <a:off x="7008600" y="2105900"/>
              <a:ext cx="268225" cy="266700"/>
            </a:xfrm>
            <a:custGeom>
              <a:avLst/>
              <a:gdLst/>
              <a:ahLst/>
              <a:cxnLst/>
              <a:rect l="l" t="t" r="r" b="b"/>
              <a:pathLst>
                <a:path w="10729" h="10668" extrusionOk="0">
                  <a:moveTo>
                    <a:pt x="4998" y="1"/>
                  </a:moveTo>
                  <a:cubicBezTo>
                    <a:pt x="4821" y="1"/>
                    <a:pt x="4665" y="134"/>
                    <a:pt x="4644" y="316"/>
                  </a:cubicBezTo>
                  <a:lnTo>
                    <a:pt x="4192" y="3804"/>
                  </a:lnTo>
                  <a:lnTo>
                    <a:pt x="703" y="3340"/>
                  </a:lnTo>
                  <a:cubicBezTo>
                    <a:pt x="688" y="3338"/>
                    <a:pt x="673" y="3337"/>
                    <a:pt x="659" y="3337"/>
                  </a:cubicBezTo>
                  <a:cubicBezTo>
                    <a:pt x="474" y="3337"/>
                    <a:pt x="308" y="3474"/>
                    <a:pt x="286" y="3661"/>
                  </a:cubicBezTo>
                  <a:lnTo>
                    <a:pt x="24" y="5638"/>
                  </a:lnTo>
                  <a:cubicBezTo>
                    <a:pt x="1" y="5840"/>
                    <a:pt x="143" y="6031"/>
                    <a:pt x="346" y="6055"/>
                  </a:cubicBezTo>
                  <a:lnTo>
                    <a:pt x="346" y="6043"/>
                  </a:lnTo>
                  <a:lnTo>
                    <a:pt x="3822" y="6507"/>
                  </a:lnTo>
                  <a:lnTo>
                    <a:pt x="3370" y="9984"/>
                  </a:lnTo>
                  <a:cubicBezTo>
                    <a:pt x="3334" y="10186"/>
                    <a:pt x="3477" y="10377"/>
                    <a:pt x="3692" y="10400"/>
                  </a:cubicBezTo>
                  <a:lnTo>
                    <a:pt x="5656" y="10662"/>
                  </a:lnTo>
                  <a:cubicBezTo>
                    <a:pt x="5677" y="10666"/>
                    <a:pt x="5698" y="10668"/>
                    <a:pt x="5718" y="10668"/>
                  </a:cubicBezTo>
                  <a:cubicBezTo>
                    <a:pt x="5896" y="10668"/>
                    <a:pt x="6051" y="10533"/>
                    <a:pt x="6073" y="10341"/>
                  </a:cubicBezTo>
                  <a:lnTo>
                    <a:pt x="6537" y="6864"/>
                  </a:lnTo>
                  <a:lnTo>
                    <a:pt x="10014" y="7329"/>
                  </a:lnTo>
                  <a:cubicBezTo>
                    <a:pt x="10029" y="7330"/>
                    <a:pt x="10043" y="7331"/>
                    <a:pt x="10058" y="7331"/>
                  </a:cubicBezTo>
                  <a:cubicBezTo>
                    <a:pt x="10243" y="7331"/>
                    <a:pt x="10409" y="7195"/>
                    <a:pt x="10442" y="7007"/>
                  </a:cubicBezTo>
                  <a:lnTo>
                    <a:pt x="10692" y="5031"/>
                  </a:lnTo>
                  <a:cubicBezTo>
                    <a:pt x="10728" y="4828"/>
                    <a:pt x="10585" y="4638"/>
                    <a:pt x="10371" y="4614"/>
                  </a:cubicBezTo>
                  <a:lnTo>
                    <a:pt x="6894" y="4150"/>
                  </a:lnTo>
                  <a:lnTo>
                    <a:pt x="7359" y="685"/>
                  </a:lnTo>
                  <a:cubicBezTo>
                    <a:pt x="7382" y="471"/>
                    <a:pt x="7240" y="292"/>
                    <a:pt x="7037" y="256"/>
                  </a:cubicBezTo>
                  <a:lnTo>
                    <a:pt x="5061" y="6"/>
                  </a:lnTo>
                  <a:cubicBezTo>
                    <a:pt x="5040" y="3"/>
                    <a:pt x="5019" y="1"/>
                    <a:pt x="499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472" name="Google Shape;8472;p77"/>
            <p:cNvSpPr/>
            <p:nvPr/>
          </p:nvSpPr>
          <p:spPr>
            <a:xfrm>
              <a:off x="6665700" y="2509825"/>
              <a:ext cx="270900" cy="337750"/>
            </a:xfrm>
            <a:custGeom>
              <a:avLst/>
              <a:gdLst/>
              <a:ahLst/>
              <a:cxnLst/>
              <a:rect l="l" t="t" r="r" b="b"/>
              <a:pathLst>
                <a:path w="10836" h="13510" extrusionOk="0">
                  <a:moveTo>
                    <a:pt x="4138" y="431"/>
                  </a:moveTo>
                  <a:cubicBezTo>
                    <a:pt x="4427" y="431"/>
                    <a:pt x="4711" y="605"/>
                    <a:pt x="4763" y="994"/>
                  </a:cubicBezTo>
                  <a:cubicBezTo>
                    <a:pt x="4799" y="1185"/>
                    <a:pt x="4751" y="1387"/>
                    <a:pt x="4620" y="1530"/>
                  </a:cubicBezTo>
                  <a:lnTo>
                    <a:pt x="3822" y="1685"/>
                  </a:lnTo>
                  <a:cubicBezTo>
                    <a:pt x="3656" y="1590"/>
                    <a:pt x="3537" y="1423"/>
                    <a:pt x="3501" y="1232"/>
                  </a:cubicBezTo>
                  <a:lnTo>
                    <a:pt x="3501" y="1220"/>
                  </a:lnTo>
                  <a:cubicBezTo>
                    <a:pt x="3387" y="723"/>
                    <a:pt x="3765" y="431"/>
                    <a:pt x="4138" y="431"/>
                  </a:cubicBezTo>
                  <a:close/>
                  <a:moveTo>
                    <a:pt x="7844" y="2734"/>
                  </a:moveTo>
                  <a:cubicBezTo>
                    <a:pt x="8102" y="2734"/>
                    <a:pt x="8330" y="2922"/>
                    <a:pt x="8383" y="3185"/>
                  </a:cubicBezTo>
                  <a:lnTo>
                    <a:pt x="9776" y="10757"/>
                  </a:lnTo>
                  <a:cubicBezTo>
                    <a:pt x="9823" y="11055"/>
                    <a:pt x="9621" y="11341"/>
                    <a:pt x="9323" y="11388"/>
                  </a:cubicBezTo>
                  <a:lnTo>
                    <a:pt x="3060" y="12531"/>
                  </a:lnTo>
                  <a:cubicBezTo>
                    <a:pt x="3025" y="12538"/>
                    <a:pt x="2990" y="12542"/>
                    <a:pt x="2956" y="12542"/>
                  </a:cubicBezTo>
                  <a:cubicBezTo>
                    <a:pt x="2699" y="12542"/>
                    <a:pt x="2471" y="12353"/>
                    <a:pt x="2429" y="12091"/>
                  </a:cubicBezTo>
                  <a:lnTo>
                    <a:pt x="1048" y="4518"/>
                  </a:lnTo>
                  <a:cubicBezTo>
                    <a:pt x="989" y="4221"/>
                    <a:pt x="1191" y="3935"/>
                    <a:pt x="1489" y="3887"/>
                  </a:cubicBezTo>
                  <a:lnTo>
                    <a:pt x="2239" y="3745"/>
                  </a:lnTo>
                  <a:cubicBezTo>
                    <a:pt x="2271" y="3955"/>
                    <a:pt x="2451" y="4110"/>
                    <a:pt x="2657" y="4110"/>
                  </a:cubicBezTo>
                  <a:cubicBezTo>
                    <a:pt x="2684" y="4110"/>
                    <a:pt x="2711" y="4107"/>
                    <a:pt x="2739" y="4102"/>
                  </a:cubicBezTo>
                  <a:lnTo>
                    <a:pt x="6656" y="3387"/>
                  </a:lnTo>
                  <a:cubicBezTo>
                    <a:pt x="6882" y="3340"/>
                    <a:pt x="7049" y="3114"/>
                    <a:pt x="7001" y="2875"/>
                  </a:cubicBezTo>
                  <a:lnTo>
                    <a:pt x="7740" y="2744"/>
                  </a:lnTo>
                  <a:cubicBezTo>
                    <a:pt x="7775" y="2737"/>
                    <a:pt x="7810" y="2734"/>
                    <a:pt x="7844" y="2734"/>
                  </a:cubicBezTo>
                  <a:close/>
                  <a:moveTo>
                    <a:pt x="4134" y="1"/>
                  </a:moveTo>
                  <a:cubicBezTo>
                    <a:pt x="4070" y="1"/>
                    <a:pt x="4006" y="6"/>
                    <a:pt x="3942" y="18"/>
                  </a:cubicBezTo>
                  <a:cubicBezTo>
                    <a:pt x="3334" y="125"/>
                    <a:pt x="2941" y="708"/>
                    <a:pt x="3072" y="1304"/>
                  </a:cubicBezTo>
                  <a:cubicBezTo>
                    <a:pt x="3096" y="1470"/>
                    <a:pt x="3168" y="1637"/>
                    <a:pt x="3287" y="1780"/>
                  </a:cubicBezTo>
                  <a:lnTo>
                    <a:pt x="2501" y="1923"/>
                  </a:lnTo>
                  <a:cubicBezTo>
                    <a:pt x="2191" y="1982"/>
                    <a:pt x="1977" y="2280"/>
                    <a:pt x="2037" y="2602"/>
                  </a:cubicBezTo>
                  <a:lnTo>
                    <a:pt x="2084" y="2887"/>
                  </a:lnTo>
                  <a:lnTo>
                    <a:pt x="798" y="3114"/>
                  </a:lnTo>
                  <a:cubicBezTo>
                    <a:pt x="310" y="3209"/>
                    <a:pt x="1" y="3673"/>
                    <a:pt x="84" y="4149"/>
                  </a:cubicBezTo>
                  <a:lnTo>
                    <a:pt x="1656" y="12781"/>
                  </a:lnTo>
                  <a:cubicBezTo>
                    <a:pt x="1740" y="13216"/>
                    <a:pt x="2109" y="13509"/>
                    <a:pt x="2533" y="13509"/>
                  </a:cubicBezTo>
                  <a:cubicBezTo>
                    <a:pt x="2585" y="13509"/>
                    <a:pt x="2638" y="13505"/>
                    <a:pt x="2691" y="13496"/>
                  </a:cubicBezTo>
                  <a:lnTo>
                    <a:pt x="10026" y="12162"/>
                  </a:lnTo>
                  <a:cubicBezTo>
                    <a:pt x="10514" y="12067"/>
                    <a:pt x="10835" y="11603"/>
                    <a:pt x="10752" y="11114"/>
                  </a:cubicBezTo>
                  <a:lnTo>
                    <a:pt x="9168" y="2482"/>
                  </a:lnTo>
                  <a:cubicBezTo>
                    <a:pt x="9094" y="2048"/>
                    <a:pt x="8718" y="1755"/>
                    <a:pt x="8291" y="1755"/>
                  </a:cubicBezTo>
                  <a:cubicBezTo>
                    <a:pt x="8239" y="1755"/>
                    <a:pt x="8186" y="1759"/>
                    <a:pt x="8133" y="1768"/>
                  </a:cubicBezTo>
                  <a:lnTo>
                    <a:pt x="6859" y="2006"/>
                  </a:lnTo>
                  <a:lnTo>
                    <a:pt x="6799" y="1732"/>
                  </a:lnTo>
                  <a:cubicBezTo>
                    <a:pt x="6745" y="1442"/>
                    <a:pt x="6498" y="1249"/>
                    <a:pt x="6214" y="1249"/>
                  </a:cubicBezTo>
                  <a:cubicBezTo>
                    <a:pt x="6183" y="1249"/>
                    <a:pt x="6152" y="1251"/>
                    <a:pt x="6120" y="1256"/>
                  </a:cubicBezTo>
                  <a:lnTo>
                    <a:pt x="5168" y="1435"/>
                  </a:lnTo>
                  <a:cubicBezTo>
                    <a:pt x="5227" y="1268"/>
                    <a:pt x="5239" y="1089"/>
                    <a:pt x="5204" y="911"/>
                  </a:cubicBezTo>
                  <a:cubicBezTo>
                    <a:pt x="5119" y="380"/>
                    <a:pt x="4655" y="1"/>
                    <a:pt x="413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473" name="Google Shape;8473;p77"/>
            <p:cNvSpPr/>
            <p:nvPr/>
          </p:nvSpPr>
          <p:spPr>
            <a:xfrm>
              <a:off x="6713625" y="2631725"/>
              <a:ext cx="46625" cy="38625"/>
            </a:xfrm>
            <a:custGeom>
              <a:avLst/>
              <a:gdLst/>
              <a:ahLst/>
              <a:cxnLst/>
              <a:rect l="l" t="t" r="r" b="b"/>
              <a:pathLst>
                <a:path w="1865" h="1545" extrusionOk="0">
                  <a:moveTo>
                    <a:pt x="1014" y="0"/>
                  </a:moveTo>
                  <a:cubicBezTo>
                    <a:pt x="970" y="0"/>
                    <a:pt x="926" y="4"/>
                    <a:pt x="882" y="12"/>
                  </a:cubicBezTo>
                  <a:cubicBezTo>
                    <a:pt x="191" y="131"/>
                    <a:pt x="0" y="1012"/>
                    <a:pt x="572" y="1405"/>
                  </a:cubicBezTo>
                  <a:cubicBezTo>
                    <a:pt x="710" y="1502"/>
                    <a:pt x="861" y="1545"/>
                    <a:pt x="1007" y="1545"/>
                  </a:cubicBezTo>
                  <a:cubicBezTo>
                    <a:pt x="1454" y="1545"/>
                    <a:pt x="1864" y="1142"/>
                    <a:pt x="1775" y="631"/>
                  </a:cubicBezTo>
                  <a:cubicBezTo>
                    <a:pt x="1700" y="258"/>
                    <a:pt x="1379" y="0"/>
                    <a:pt x="1014"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474" name="Google Shape;8474;p77"/>
            <p:cNvSpPr/>
            <p:nvPr/>
          </p:nvSpPr>
          <p:spPr>
            <a:xfrm>
              <a:off x="6766850" y="2620125"/>
              <a:ext cx="96200" cy="33850"/>
            </a:xfrm>
            <a:custGeom>
              <a:avLst/>
              <a:gdLst/>
              <a:ahLst/>
              <a:cxnLst/>
              <a:rect l="l" t="t" r="r" b="b"/>
              <a:pathLst>
                <a:path w="3848" h="1354" extrusionOk="0">
                  <a:moveTo>
                    <a:pt x="3240" y="0"/>
                  </a:moveTo>
                  <a:cubicBezTo>
                    <a:pt x="3207" y="0"/>
                    <a:pt x="3171" y="4"/>
                    <a:pt x="3134" y="11"/>
                  </a:cubicBezTo>
                  <a:lnTo>
                    <a:pt x="538" y="487"/>
                  </a:lnTo>
                  <a:cubicBezTo>
                    <a:pt x="0" y="588"/>
                    <a:pt x="106" y="1354"/>
                    <a:pt x="597" y="1354"/>
                  </a:cubicBezTo>
                  <a:cubicBezTo>
                    <a:pt x="628" y="1354"/>
                    <a:pt x="660" y="1351"/>
                    <a:pt x="693" y="1345"/>
                  </a:cubicBezTo>
                  <a:lnTo>
                    <a:pt x="3289" y="868"/>
                  </a:lnTo>
                  <a:cubicBezTo>
                    <a:pt x="3847" y="790"/>
                    <a:pt x="3746" y="0"/>
                    <a:pt x="3240"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475" name="Google Shape;8475;p77"/>
            <p:cNvSpPr/>
            <p:nvPr/>
          </p:nvSpPr>
          <p:spPr>
            <a:xfrm>
              <a:off x="6723450" y="2685525"/>
              <a:ext cx="46625" cy="38700"/>
            </a:xfrm>
            <a:custGeom>
              <a:avLst/>
              <a:gdLst/>
              <a:ahLst/>
              <a:cxnLst/>
              <a:rect l="l" t="t" r="r" b="b"/>
              <a:pathLst>
                <a:path w="1865" h="1548" extrusionOk="0">
                  <a:moveTo>
                    <a:pt x="1027" y="0"/>
                  </a:moveTo>
                  <a:cubicBezTo>
                    <a:pt x="979" y="0"/>
                    <a:pt x="930" y="5"/>
                    <a:pt x="881" y="15"/>
                  </a:cubicBezTo>
                  <a:cubicBezTo>
                    <a:pt x="203" y="122"/>
                    <a:pt x="0" y="1015"/>
                    <a:pt x="572" y="1408"/>
                  </a:cubicBezTo>
                  <a:cubicBezTo>
                    <a:pt x="710" y="1505"/>
                    <a:pt x="861" y="1548"/>
                    <a:pt x="1007" y="1548"/>
                  </a:cubicBezTo>
                  <a:cubicBezTo>
                    <a:pt x="1454" y="1548"/>
                    <a:pt x="1864" y="1145"/>
                    <a:pt x="1774" y="634"/>
                  </a:cubicBezTo>
                  <a:cubicBezTo>
                    <a:pt x="1701" y="266"/>
                    <a:pt x="1386" y="0"/>
                    <a:pt x="1027"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476" name="Google Shape;8476;p77"/>
            <p:cNvSpPr/>
            <p:nvPr/>
          </p:nvSpPr>
          <p:spPr>
            <a:xfrm>
              <a:off x="6777400" y="2673950"/>
              <a:ext cx="94000" cy="33725"/>
            </a:xfrm>
            <a:custGeom>
              <a:avLst/>
              <a:gdLst/>
              <a:ahLst/>
              <a:cxnLst/>
              <a:rect l="l" t="t" r="r" b="b"/>
              <a:pathLst>
                <a:path w="3760" h="1349" extrusionOk="0">
                  <a:moveTo>
                    <a:pt x="3129" y="0"/>
                  </a:moveTo>
                  <a:cubicBezTo>
                    <a:pt x="3117" y="0"/>
                    <a:pt x="3105" y="1"/>
                    <a:pt x="3093" y="1"/>
                  </a:cubicBezTo>
                  <a:lnTo>
                    <a:pt x="497" y="478"/>
                  </a:lnTo>
                  <a:cubicBezTo>
                    <a:pt x="1" y="628"/>
                    <a:pt x="120" y="1349"/>
                    <a:pt x="617" y="1349"/>
                  </a:cubicBezTo>
                  <a:cubicBezTo>
                    <a:pt x="632" y="1349"/>
                    <a:pt x="648" y="1348"/>
                    <a:pt x="664" y="1347"/>
                  </a:cubicBezTo>
                  <a:lnTo>
                    <a:pt x="3260" y="882"/>
                  </a:lnTo>
                  <a:cubicBezTo>
                    <a:pt x="3760" y="731"/>
                    <a:pt x="3635" y="0"/>
                    <a:pt x="3129"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477" name="Google Shape;8477;p77"/>
            <p:cNvSpPr/>
            <p:nvPr/>
          </p:nvSpPr>
          <p:spPr>
            <a:xfrm>
              <a:off x="6733875" y="2743050"/>
              <a:ext cx="46600" cy="38625"/>
            </a:xfrm>
            <a:custGeom>
              <a:avLst/>
              <a:gdLst/>
              <a:ahLst/>
              <a:cxnLst/>
              <a:rect l="l" t="t" r="r" b="b"/>
              <a:pathLst>
                <a:path w="1864" h="1545" extrusionOk="0">
                  <a:moveTo>
                    <a:pt x="1014" y="0"/>
                  </a:moveTo>
                  <a:cubicBezTo>
                    <a:pt x="970" y="0"/>
                    <a:pt x="926" y="4"/>
                    <a:pt x="881" y="11"/>
                  </a:cubicBezTo>
                  <a:cubicBezTo>
                    <a:pt x="203" y="131"/>
                    <a:pt x="0" y="1012"/>
                    <a:pt x="572" y="1404"/>
                  </a:cubicBezTo>
                  <a:cubicBezTo>
                    <a:pt x="713" y="1501"/>
                    <a:pt x="865" y="1545"/>
                    <a:pt x="1012" y="1545"/>
                  </a:cubicBezTo>
                  <a:cubicBezTo>
                    <a:pt x="1460" y="1545"/>
                    <a:pt x="1864" y="1142"/>
                    <a:pt x="1774" y="631"/>
                  </a:cubicBezTo>
                  <a:cubicBezTo>
                    <a:pt x="1700" y="258"/>
                    <a:pt x="1378" y="0"/>
                    <a:pt x="1014"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478" name="Google Shape;8478;p77"/>
            <p:cNvSpPr/>
            <p:nvPr/>
          </p:nvSpPr>
          <p:spPr>
            <a:xfrm>
              <a:off x="6787625" y="2731600"/>
              <a:ext cx="94825" cy="33850"/>
            </a:xfrm>
            <a:custGeom>
              <a:avLst/>
              <a:gdLst/>
              <a:ahLst/>
              <a:cxnLst/>
              <a:rect l="l" t="t" r="r" b="b"/>
              <a:pathLst>
                <a:path w="3793" h="1354" extrusionOk="0">
                  <a:moveTo>
                    <a:pt x="3180" y="1"/>
                  </a:moveTo>
                  <a:cubicBezTo>
                    <a:pt x="3158" y="1"/>
                    <a:pt x="3136" y="2"/>
                    <a:pt x="3113" y="5"/>
                  </a:cubicBezTo>
                  <a:lnTo>
                    <a:pt x="517" y="469"/>
                  </a:lnTo>
                  <a:cubicBezTo>
                    <a:pt x="1" y="607"/>
                    <a:pt x="115" y="1354"/>
                    <a:pt x="615" y="1354"/>
                  </a:cubicBezTo>
                  <a:cubicBezTo>
                    <a:pt x="633" y="1354"/>
                    <a:pt x="652" y="1353"/>
                    <a:pt x="672" y="1351"/>
                  </a:cubicBezTo>
                  <a:lnTo>
                    <a:pt x="3267" y="874"/>
                  </a:lnTo>
                  <a:cubicBezTo>
                    <a:pt x="3792" y="749"/>
                    <a:pt x="3672" y="1"/>
                    <a:pt x="3180"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479" name="Google Shape;8479;p77"/>
            <p:cNvSpPr/>
            <p:nvPr/>
          </p:nvSpPr>
          <p:spPr>
            <a:xfrm>
              <a:off x="6689525" y="2982275"/>
              <a:ext cx="194075" cy="174225"/>
            </a:xfrm>
            <a:custGeom>
              <a:avLst/>
              <a:gdLst/>
              <a:ahLst/>
              <a:cxnLst/>
              <a:rect l="l" t="t" r="r" b="b"/>
              <a:pathLst>
                <a:path w="7763" h="6969" extrusionOk="0">
                  <a:moveTo>
                    <a:pt x="3926" y="0"/>
                  </a:moveTo>
                  <a:cubicBezTo>
                    <a:pt x="2894" y="0"/>
                    <a:pt x="1881" y="467"/>
                    <a:pt x="1215" y="1349"/>
                  </a:cubicBezTo>
                  <a:lnTo>
                    <a:pt x="6953" y="4968"/>
                  </a:lnTo>
                  <a:cubicBezTo>
                    <a:pt x="7763" y="3396"/>
                    <a:pt x="7239" y="1468"/>
                    <a:pt x="5751" y="527"/>
                  </a:cubicBezTo>
                  <a:cubicBezTo>
                    <a:pt x="5184" y="172"/>
                    <a:pt x="4552" y="0"/>
                    <a:pt x="3926" y="0"/>
                  </a:cubicBezTo>
                  <a:close/>
                  <a:moveTo>
                    <a:pt x="810" y="1992"/>
                  </a:moveTo>
                  <a:lnTo>
                    <a:pt x="810" y="1992"/>
                  </a:lnTo>
                  <a:cubicBezTo>
                    <a:pt x="0" y="3563"/>
                    <a:pt x="512" y="5492"/>
                    <a:pt x="2012" y="6444"/>
                  </a:cubicBezTo>
                  <a:cubicBezTo>
                    <a:pt x="2576" y="6798"/>
                    <a:pt x="3206" y="6968"/>
                    <a:pt x="3829" y="6968"/>
                  </a:cubicBezTo>
                  <a:cubicBezTo>
                    <a:pt x="4864" y="6968"/>
                    <a:pt x="5880" y="6500"/>
                    <a:pt x="6549" y="5623"/>
                  </a:cubicBezTo>
                  <a:lnTo>
                    <a:pt x="810" y="1992"/>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480" name="Google Shape;8480;p77"/>
            <p:cNvSpPr/>
            <p:nvPr/>
          </p:nvSpPr>
          <p:spPr>
            <a:xfrm>
              <a:off x="7053250" y="2609075"/>
              <a:ext cx="151825" cy="140725"/>
            </a:xfrm>
            <a:custGeom>
              <a:avLst/>
              <a:gdLst/>
              <a:ahLst/>
              <a:cxnLst/>
              <a:rect l="l" t="t" r="r" b="b"/>
              <a:pathLst>
                <a:path w="6073" h="5629" extrusionOk="0">
                  <a:moveTo>
                    <a:pt x="3596" y="1"/>
                  </a:moveTo>
                  <a:lnTo>
                    <a:pt x="1203" y="1620"/>
                  </a:lnTo>
                  <a:cubicBezTo>
                    <a:pt x="251" y="2275"/>
                    <a:pt x="1" y="3585"/>
                    <a:pt x="655" y="4549"/>
                  </a:cubicBezTo>
                  <a:lnTo>
                    <a:pt x="763" y="4716"/>
                  </a:lnTo>
                  <a:cubicBezTo>
                    <a:pt x="1163" y="5308"/>
                    <a:pt x="1825" y="5629"/>
                    <a:pt x="2498" y="5629"/>
                  </a:cubicBezTo>
                  <a:cubicBezTo>
                    <a:pt x="2907" y="5629"/>
                    <a:pt x="3320" y="5511"/>
                    <a:pt x="3680" y="5263"/>
                  </a:cubicBezTo>
                  <a:lnTo>
                    <a:pt x="6073" y="3644"/>
                  </a:lnTo>
                  <a:lnTo>
                    <a:pt x="3596" y="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481" name="Google Shape;8481;p77"/>
            <p:cNvSpPr/>
            <p:nvPr/>
          </p:nvSpPr>
          <p:spPr>
            <a:xfrm>
              <a:off x="7155950" y="2550550"/>
              <a:ext cx="151825" cy="141000"/>
            </a:xfrm>
            <a:custGeom>
              <a:avLst/>
              <a:gdLst/>
              <a:ahLst/>
              <a:cxnLst/>
              <a:rect l="l" t="t" r="r" b="b"/>
              <a:pathLst>
                <a:path w="6073" h="5640" extrusionOk="0">
                  <a:moveTo>
                    <a:pt x="3577" y="0"/>
                  </a:moveTo>
                  <a:cubicBezTo>
                    <a:pt x="3169" y="0"/>
                    <a:pt x="2757" y="119"/>
                    <a:pt x="2393" y="365"/>
                  </a:cubicBezTo>
                  <a:lnTo>
                    <a:pt x="0" y="1996"/>
                  </a:lnTo>
                  <a:lnTo>
                    <a:pt x="2477" y="5640"/>
                  </a:lnTo>
                  <a:lnTo>
                    <a:pt x="4870" y="4009"/>
                  </a:lnTo>
                  <a:cubicBezTo>
                    <a:pt x="5834" y="3354"/>
                    <a:pt x="6072" y="2044"/>
                    <a:pt x="5429" y="1080"/>
                  </a:cubicBezTo>
                  <a:lnTo>
                    <a:pt x="5322" y="925"/>
                  </a:lnTo>
                  <a:cubicBezTo>
                    <a:pt x="4914" y="324"/>
                    <a:pt x="4252" y="0"/>
                    <a:pt x="3577"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482" name="Google Shape;8482;p77"/>
            <p:cNvSpPr/>
            <p:nvPr/>
          </p:nvSpPr>
          <p:spPr>
            <a:xfrm>
              <a:off x="7008600" y="2899825"/>
              <a:ext cx="268225" cy="266925"/>
            </a:xfrm>
            <a:custGeom>
              <a:avLst/>
              <a:gdLst/>
              <a:ahLst/>
              <a:cxnLst/>
              <a:rect l="l" t="t" r="r" b="b"/>
              <a:pathLst>
                <a:path w="10729" h="10677" extrusionOk="0">
                  <a:moveTo>
                    <a:pt x="5017" y="1"/>
                  </a:moveTo>
                  <a:cubicBezTo>
                    <a:pt x="4831" y="1"/>
                    <a:pt x="4666" y="137"/>
                    <a:pt x="4644" y="325"/>
                  </a:cubicBezTo>
                  <a:lnTo>
                    <a:pt x="4180" y="3813"/>
                  </a:lnTo>
                  <a:lnTo>
                    <a:pt x="703" y="3349"/>
                  </a:lnTo>
                  <a:cubicBezTo>
                    <a:pt x="688" y="3347"/>
                    <a:pt x="673" y="3346"/>
                    <a:pt x="659" y="3346"/>
                  </a:cubicBezTo>
                  <a:cubicBezTo>
                    <a:pt x="474" y="3346"/>
                    <a:pt x="308" y="3483"/>
                    <a:pt x="286" y="3670"/>
                  </a:cubicBezTo>
                  <a:lnTo>
                    <a:pt x="24" y="5635"/>
                  </a:lnTo>
                  <a:cubicBezTo>
                    <a:pt x="1" y="5849"/>
                    <a:pt x="143" y="6028"/>
                    <a:pt x="346" y="6063"/>
                  </a:cubicBezTo>
                  <a:lnTo>
                    <a:pt x="3822" y="6516"/>
                  </a:lnTo>
                  <a:lnTo>
                    <a:pt x="3370" y="10004"/>
                  </a:lnTo>
                  <a:cubicBezTo>
                    <a:pt x="3346" y="10207"/>
                    <a:pt x="3489" y="10385"/>
                    <a:pt x="3692" y="10421"/>
                  </a:cubicBezTo>
                  <a:lnTo>
                    <a:pt x="5656" y="10671"/>
                  </a:lnTo>
                  <a:cubicBezTo>
                    <a:pt x="5678" y="10675"/>
                    <a:pt x="5700" y="10677"/>
                    <a:pt x="5721" y="10677"/>
                  </a:cubicBezTo>
                  <a:cubicBezTo>
                    <a:pt x="5906" y="10677"/>
                    <a:pt x="6053" y="10543"/>
                    <a:pt x="6085" y="10362"/>
                  </a:cubicBezTo>
                  <a:lnTo>
                    <a:pt x="6537" y="6873"/>
                  </a:lnTo>
                  <a:lnTo>
                    <a:pt x="10014" y="7337"/>
                  </a:lnTo>
                  <a:cubicBezTo>
                    <a:pt x="10029" y="7339"/>
                    <a:pt x="10045" y="7340"/>
                    <a:pt x="10060" y="7340"/>
                  </a:cubicBezTo>
                  <a:cubicBezTo>
                    <a:pt x="10253" y="7340"/>
                    <a:pt x="10409" y="7204"/>
                    <a:pt x="10442" y="7016"/>
                  </a:cubicBezTo>
                  <a:lnTo>
                    <a:pt x="10692" y="5039"/>
                  </a:lnTo>
                  <a:cubicBezTo>
                    <a:pt x="10728" y="4837"/>
                    <a:pt x="10585" y="4647"/>
                    <a:pt x="10383" y="4623"/>
                  </a:cubicBezTo>
                  <a:lnTo>
                    <a:pt x="6894" y="4158"/>
                  </a:lnTo>
                  <a:lnTo>
                    <a:pt x="7359" y="682"/>
                  </a:lnTo>
                  <a:cubicBezTo>
                    <a:pt x="7382" y="479"/>
                    <a:pt x="7240" y="289"/>
                    <a:pt x="7037" y="265"/>
                  </a:cubicBezTo>
                  <a:lnTo>
                    <a:pt x="5061" y="3"/>
                  </a:lnTo>
                  <a:cubicBezTo>
                    <a:pt x="5046" y="1"/>
                    <a:pt x="5031" y="1"/>
                    <a:pt x="5017"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483" name="Google Shape;8483;p77"/>
            <p:cNvSpPr/>
            <p:nvPr/>
          </p:nvSpPr>
          <p:spPr>
            <a:xfrm>
              <a:off x="6665400" y="3304575"/>
              <a:ext cx="271200" cy="337725"/>
            </a:xfrm>
            <a:custGeom>
              <a:avLst/>
              <a:gdLst/>
              <a:ahLst/>
              <a:cxnLst/>
              <a:rect l="l" t="t" r="r" b="b"/>
              <a:pathLst>
                <a:path w="10848" h="13509" extrusionOk="0">
                  <a:moveTo>
                    <a:pt x="4164" y="411"/>
                  </a:moveTo>
                  <a:cubicBezTo>
                    <a:pt x="4452" y="411"/>
                    <a:pt x="4735" y="584"/>
                    <a:pt x="4787" y="970"/>
                  </a:cubicBezTo>
                  <a:cubicBezTo>
                    <a:pt x="4823" y="1172"/>
                    <a:pt x="4763" y="1363"/>
                    <a:pt x="4632" y="1518"/>
                  </a:cubicBezTo>
                  <a:lnTo>
                    <a:pt x="3846" y="1661"/>
                  </a:lnTo>
                  <a:cubicBezTo>
                    <a:pt x="3668" y="1565"/>
                    <a:pt x="3549" y="1399"/>
                    <a:pt x="3513" y="1208"/>
                  </a:cubicBezTo>
                  <a:cubicBezTo>
                    <a:pt x="3398" y="708"/>
                    <a:pt x="3786" y="411"/>
                    <a:pt x="4164" y="411"/>
                  </a:cubicBezTo>
                  <a:close/>
                  <a:moveTo>
                    <a:pt x="7873" y="2721"/>
                  </a:moveTo>
                  <a:cubicBezTo>
                    <a:pt x="8128" y="2721"/>
                    <a:pt x="8353" y="2900"/>
                    <a:pt x="8395" y="3161"/>
                  </a:cubicBezTo>
                  <a:lnTo>
                    <a:pt x="9788" y="10745"/>
                  </a:lnTo>
                  <a:cubicBezTo>
                    <a:pt x="9847" y="11043"/>
                    <a:pt x="9645" y="11328"/>
                    <a:pt x="9347" y="11376"/>
                  </a:cubicBezTo>
                  <a:lnTo>
                    <a:pt x="3072" y="12519"/>
                  </a:lnTo>
                  <a:cubicBezTo>
                    <a:pt x="3042" y="12524"/>
                    <a:pt x="3012" y="12526"/>
                    <a:pt x="2981" y="12526"/>
                  </a:cubicBezTo>
                  <a:cubicBezTo>
                    <a:pt x="2719" y="12526"/>
                    <a:pt x="2484" y="12344"/>
                    <a:pt x="2441" y="12067"/>
                  </a:cubicBezTo>
                  <a:lnTo>
                    <a:pt x="1060" y="4506"/>
                  </a:lnTo>
                  <a:cubicBezTo>
                    <a:pt x="1001" y="4209"/>
                    <a:pt x="1203" y="3923"/>
                    <a:pt x="1501" y="3863"/>
                  </a:cubicBezTo>
                  <a:lnTo>
                    <a:pt x="2251" y="3732"/>
                  </a:lnTo>
                  <a:cubicBezTo>
                    <a:pt x="2282" y="3941"/>
                    <a:pt x="2470" y="4086"/>
                    <a:pt x="2668" y="4086"/>
                  </a:cubicBezTo>
                  <a:cubicBezTo>
                    <a:pt x="2696" y="4086"/>
                    <a:pt x="2723" y="4083"/>
                    <a:pt x="2751" y="4078"/>
                  </a:cubicBezTo>
                  <a:lnTo>
                    <a:pt x="6668" y="3375"/>
                  </a:lnTo>
                  <a:cubicBezTo>
                    <a:pt x="6906" y="3327"/>
                    <a:pt x="7061" y="3101"/>
                    <a:pt x="7013" y="2863"/>
                  </a:cubicBezTo>
                  <a:lnTo>
                    <a:pt x="7764" y="2732"/>
                  </a:lnTo>
                  <a:cubicBezTo>
                    <a:pt x="7800" y="2725"/>
                    <a:pt x="7837" y="2721"/>
                    <a:pt x="7873" y="2721"/>
                  </a:cubicBezTo>
                  <a:close/>
                  <a:moveTo>
                    <a:pt x="4154" y="0"/>
                  </a:moveTo>
                  <a:cubicBezTo>
                    <a:pt x="4004" y="0"/>
                    <a:pt x="3851" y="32"/>
                    <a:pt x="3704" y="101"/>
                  </a:cubicBezTo>
                  <a:cubicBezTo>
                    <a:pt x="3061" y="387"/>
                    <a:pt x="2858" y="1208"/>
                    <a:pt x="3299" y="1756"/>
                  </a:cubicBezTo>
                  <a:lnTo>
                    <a:pt x="2513" y="1911"/>
                  </a:lnTo>
                  <a:cubicBezTo>
                    <a:pt x="2203" y="1970"/>
                    <a:pt x="1989" y="2280"/>
                    <a:pt x="2049" y="2589"/>
                  </a:cubicBezTo>
                  <a:lnTo>
                    <a:pt x="2096" y="2875"/>
                  </a:lnTo>
                  <a:lnTo>
                    <a:pt x="810" y="3101"/>
                  </a:lnTo>
                  <a:cubicBezTo>
                    <a:pt x="322" y="3196"/>
                    <a:pt x="1" y="3661"/>
                    <a:pt x="96" y="4149"/>
                  </a:cubicBezTo>
                  <a:lnTo>
                    <a:pt x="1668" y="12769"/>
                  </a:lnTo>
                  <a:cubicBezTo>
                    <a:pt x="1753" y="13205"/>
                    <a:pt x="2123" y="13509"/>
                    <a:pt x="2549" y="13509"/>
                  </a:cubicBezTo>
                  <a:cubicBezTo>
                    <a:pt x="2600" y="13509"/>
                    <a:pt x="2652" y="13504"/>
                    <a:pt x="2703" y="13495"/>
                  </a:cubicBezTo>
                  <a:lnTo>
                    <a:pt x="10038" y="12150"/>
                  </a:lnTo>
                  <a:cubicBezTo>
                    <a:pt x="10526" y="12055"/>
                    <a:pt x="10847" y="11590"/>
                    <a:pt x="10752" y="11114"/>
                  </a:cubicBezTo>
                  <a:lnTo>
                    <a:pt x="9180" y="2482"/>
                  </a:lnTo>
                  <a:cubicBezTo>
                    <a:pt x="9106" y="2046"/>
                    <a:pt x="8727" y="1743"/>
                    <a:pt x="8299" y="1743"/>
                  </a:cubicBezTo>
                  <a:cubicBezTo>
                    <a:pt x="8248" y="1743"/>
                    <a:pt x="8196" y="1747"/>
                    <a:pt x="8145" y="1756"/>
                  </a:cubicBezTo>
                  <a:lnTo>
                    <a:pt x="6871" y="1994"/>
                  </a:lnTo>
                  <a:lnTo>
                    <a:pt x="6811" y="1720"/>
                  </a:lnTo>
                  <a:cubicBezTo>
                    <a:pt x="6758" y="1435"/>
                    <a:pt x="6518" y="1234"/>
                    <a:pt x="6240" y="1234"/>
                  </a:cubicBezTo>
                  <a:cubicBezTo>
                    <a:pt x="6204" y="1234"/>
                    <a:pt x="6169" y="1237"/>
                    <a:pt x="6132" y="1244"/>
                  </a:cubicBezTo>
                  <a:lnTo>
                    <a:pt x="5180" y="1411"/>
                  </a:lnTo>
                  <a:cubicBezTo>
                    <a:pt x="5239" y="1244"/>
                    <a:pt x="5251" y="1065"/>
                    <a:pt x="5216" y="899"/>
                  </a:cubicBezTo>
                  <a:cubicBezTo>
                    <a:pt x="5115" y="358"/>
                    <a:pt x="4654" y="0"/>
                    <a:pt x="4154"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484" name="Google Shape;8484;p77"/>
            <p:cNvSpPr/>
            <p:nvPr/>
          </p:nvSpPr>
          <p:spPr>
            <a:xfrm>
              <a:off x="6713625" y="3425775"/>
              <a:ext cx="46625" cy="38725"/>
            </a:xfrm>
            <a:custGeom>
              <a:avLst/>
              <a:gdLst/>
              <a:ahLst/>
              <a:cxnLst/>
              <a:rect l="l" t="t" r="r" b="b"/>
              <a:pathLst>
                <a:path w="1865" h="1549" extrusionOk="0">
                  <a:moveTo>
                    <a:pt x="1027" y="1"/>
                  </a:moveTo>
                  <a:cubicBezTo>
                    <a:pt x="979" y="1"/>
                    <a:pt x="930" y="6"/>
                    <a:pt x="882" y="15"/>
                  </a:cubicBezTo>
                  <a:cubicBezTo>
                    <a:pt x="191" y="134"/>
                    <a:pt x="0" y="1015"/>
                    <a:pt x="572" y="1408"/>
                  </a:cubicBezTo>
                  <a:cubicBezTo>
                    <a:pt x="710" y="1505"/>
                    <a:pt x="861" y="1549"/>
                    <a:pt x="1007" y="1549"/>
                  </a:cubicBezTo>
                  <a:cubicBezTo>
                    <a:pt x="1454" y="1549"/>
                    <a:pt x="1864" y="1146"/>
                    <a:pt x="1775" y="634"/>
                  </a:cubicBezTo>
                  <a:cubicBezTo>
                    <a:pt x="1701" y="267"/>
                    <a:pt x="1386" y="1"/>
                    <a:pt x="1027"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485" name="Google Shape;8485;p77"/>
            <p:cNvSpPr/>
            <p:nvPr/>
          </p:nvSpPr>
          <p:spPr>
            <a:xfrm>
              <a:off x="6766425" y="3414175"/>
              <a:ext cx="97050" cy="34050"/>
            </a:xfrm>
            <a:custGeom>
              <a:avLst/>
              <a:gdLst/>
              <a:ahLst/>
              <a:cxnLst/>
              <a:rect l="l" t="t" r="r" b="b"/>
              <a:pathLst>
                <a:path w="3882" h="1362" extrusionOk="0">
                  <a:moveTo>
                    <a:pt x="3273" y="0"/>
                  </a:moveTo>
                  <a:cubicBezTo>
                    <a:pt x="3234" y="0"/>
                    <a:pt x="3194" y="5"/>
                    <a:pt x="3151" y="15"/>
                  </a:cubicBezTo>
                  <a:lnTo>
                    <a:pt x="555" y="491"/>
                  </a:lnTo>
                  <a:cubicBezTo>
                    <a:pt x="1" y="580"/>
                    <a:pt x="108" y="1362"/>
                    <a:pt x="597" y="1362"/>
                  </a:cubicBezTo>
                  <a:cubicBezTo>
                    <a:pt x="633" y="1362"/>
                    <a:pt x="671" y="1357"/>
                    <a:pt x="710" y="1349"/>
                  </a:cubicBezTo>
                  <a:lnTo>
                    <a:pt x="3306" y="872"/>
                  </a:lnTo>
                  <a:cubicBezTo>
                    <a:pt x="3881" y="817"/>
                    <a:pt x="3778" y="0"/>
                    <a:pt x="3273"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486" name="Google Shape;8486;p77"/>
            <p:cNvSpPr/>
            <p:nvPr/>
          </p:nvSpPr>
          <p:spPr>
            <a:xfrm>
              <a:off x="6723450" y="3479650"/>
              <a:ext cx="46625" cy="38725"/>
            </a:xfrm>
            <a:custGeom>
              <a:avLst/>
              <a:gdLst/>
              <a:ahLst/>
              <a:cxnLst/>
              <a:rect l="l" t="t" r="r" b="b"/>
              <a:pathLst>
                <a:path w="1865" h="1549" extrusionOk="0">
                  <a:moveTo>
                    <a:pt x="1027" y="1"/>
                  </a:moveTo>
                  <a:cubicBezTo>
                    <a:pt x="979" y="1"/>
                    <a:pt x="930" y="6"/>
                    <a:pt x="881" y="15"/>
                  </a:cubicBezTo>
                  <a:cubicBezTo>
                    <a:pt x="203" y="134"/>
                    <a:pt x="0" y="1015"/>
                    <a:pt x="572" y="1408"/>
                  </a:cubicBezTo>
                  <a:cubicBezTo>
                    <a:pt x="710" y="1505"/>
                    <a:pt x="861" y="1549"/>
                    <a:pt x="1007" y="1549"/>
                  </a:cubicBezTo>
                  <a:cubicBezTo>
                    <a:pt x="1454" y="1549"/>
                    <a:pt x="1864" y="1146"/>
                    <a:pt x="1774" y="635"/>
                  </a:cubicBezTo>
                  <a:cubicBezTo>
                    <a:pt x="1701" y="267"/>
                    <a:pt x="1386" y="1"/>
                    <a:pt x="1027"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487" name="Google Shape;8487;p77"/>
            <p:cNvSpPr/>
            <p:nvPr/>
          </p:nvSpPr>
          <p:spPr>
            <a:xfrm>
              <a:off x="6777325" y="3468350"/>
              <a:ext cx="94000" cy="33750"/>
            </a:xfrm>
            <a:custGeom>
              <a:avLst/>
              <a:gdLst/>
              <a:ahLst/>
              <a:cxnLst/>
              <a:rect l="l" t="t" r="r" b="b"/>
              <a:pathLst>
                <a:path w="3760" h="1350" extrusionOk="0">
                  <a:moveTo>
                    <a:pt x="3144" y="1"/>
                  </a:moveTo>
                  <a:cubicBezTo>
                    <a:pt x="3128" y="1"/>
                    <a:pt x="3112" y="2"/>
                    <a:pt x="3096" y="3"/>
                  </a:cubicBezTo>
                  <a:lnTo>
                    <a:pt x="500" y="467"/>
                  </a:lnTo>
                  <a:cubicBezTo>
                    <a:pt x="0" y="619"/>
                    <a:pt x="125" y="1350"/>
                    <a:pt x="631" y="1350"/>
                  </a:cubicBezTo>
                  <a:cubicBezTo>
                    <a:pt x="643" y="1350"/>
                    <a:pt x="655" y="1349"/>
                    <a:pt x="667" y="1348"/>
                  </a:cubicBezTo>
                  <a:lnTo>
                    <a:pt x="3263" y="872"/>
                  </a:lnTo>
                  <a:cubicBezTo>
                    <a:pt x="3759" y="722"/>
                    <a:pt x="3640" y="1"/>
                    <a:pt x="314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488" name="Google Shape;8488;p77"/>
            <p:cNvSpPr/>
            <p:nvPr/>
          </p:nvSpPr>
          <p:spPr>
            <a:xfrm>
              <a:off x="6733875" y="3537175"/>
              <a:ext cx="46600" cy="38650"/>
            </a:xfrm>
            <a:custGeom>
              <a:avLst/>
              <a:gdLst/>
              <a:ahLst/>
              <a:cxnLst/>
              <a:rect l="l" t="t" r="r" b="b"/>
              <a:pathLst>
                <a:path w="1864" h="1546" extrusionOk="0">
                  <a:moveTo>
                    <a:pt x="1013" y="1"/>
                  </a:moveTo>
                  <a:cubicBezTo>
                    <a:pt x="970" y="1"/>
                    <a:pt x="926" y="5"/>
                    <a:pt x="881" y="12"/>
                  </a:cubicBezTo>
                  <a:cubicBezTo>
                    <a:pt x="203" y="131"/>
                    <a:pt x="0" y="1012"/>
                    <a:pt x="572" y="1405"/>
                  </a:cubicBezTo>
                  <a:cubicBezTo>
                    <a:pt x="710" y="1502"/>
                    <a:pt x="861" y="1546"/>
                    <a:pt x="1008" y="1546"/>
                  </a:cubicBezTo>
                  <a:cubicBezTo>
                    <a:pt x="1454" y="1546"/>
                    <a:pt x="1864" y="1145"/>
                    <a:pt x="1774" y="643"/>
                  </a:cubicBezTo>
                  <a:cubicBezTo>
                    <a:pt x="1700" y="260"/>
                    <a:pt x="1378" y="1"/>
                    <a:pt x="101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489" name="Google Shape;8489;p77"/>
            <p:cNvSpPr/>
            <p:nvPr/>
          </p:nvSpPr>
          <p:spPr>
            <a:xfrm>
              <a:off x="6787825" y="3525775"/>
              <a:ext cx="94125" cy="33800"/>
            </a:xfrm>
            <a:custGeom>
              <a:avLst/>
              <a:gdLst/>
              <a:ahLst/>
              <a:cxnLst/>
              <a:rect l="l" t="t" r="r" b="b"/>
              <a:pathLst>
                <a:path w="3765" h="1352" extrusionOk="0">
                  <a:moveTo>
                    <a:pt x="3162" y="1"/>
                  </a:moveTo>
                  <a:cubicBezTo>
                    <a:pt x="3143" y="1"/>
                    <a:pt x="3124" y="2"/>
                    <a:pt x="3105" y="4"/>
                  </a:cubicBezTo>
                  <a:lnTo>
                    <a:pt x="509" y="480"/>
                  </a:lnTo>
                  <a:cubicBezTo>
                    <a:pt x="1" y="619"/>
                    <a:pt x="120" y="1351"/>
                    <a:pt x="617" y="1351"/>
                  </a:cubicBezTo>
                  <a:cubicBezTo>
                    <a:pt x="632" y="1351"/>
                    <a:pt x="648" y="1351"/>
                    <a:pt x="664" y="1349"/>
                  </a:cubicBezTo>
                  <a:lnTo>
                    <a:pt x="3259" y="873"/>
                  </a:lnTo>
                  <a:cubicBezTo>
                    <a:pt x="3764" y="735"/>
                    <a:pt x="3650" y="1"/>
                    <a:pt x="316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490" name="Google Shape;8490;p77"/>
            <p:cNvSpPr/>
            <p:nvPr/>
          </p:nvSpPr>
          <p:spPr>
            <a:xfrm>
              <a:off x="6690400" y="3776475"/>
              <a:ext cx="193200" cy="173675"/>
            </a:xfrm>
            <a:custGeom>
              <a:avLst/>
              <a:gdLst/>
              <a:ahLst/>
              <a:cxnLst/>
              <a:rect l="l" t="t" r="r" b="b"/>
              <a:pathLst>
                <a:path w="7728" h="6947" extrusionOk="0">
                  <a:moveTo>
                    <a:pt x="3899" y="1"/>
                  </a:moveTo>
                  <a:cubicBezTo>
                    <a:pt x="2865" y="1"/>
                    <a:pt x="1848" y="470"/>
                    <a:pt x="1180" y="1346"/>
                  </a:cubicBezTo>
                  <a:lnTo>
                    <a:pt x="6918" y="4978"/>
                  </a:lnTo>
                  <a:cubicBezTo>
                    <a:pt x="7728" y="3406"/>
                    <a:pt x="7204" y="1477"/>
                    <a:pt x="5716" y="525"/>
                  </a:cubicBezTo>
                  <a:cubicBezTo>
                    <a:pt x="5152" y="171"/>
                    <a:pt x="4522" y="1"/>
                    <a:pt x="3899" y="1"/>
                  </a:cubicBezTo>
                  <a:close/>
                  <a:moveTo>
                    <a:pt x="775" y="1989"/>
                  </a:moveTo>
                  <a:lnTo>
                    <a:pt x="775" y="1989"/>
                  </a:lnTo>
                  <a:cubicBezTo>
                    <a:pt x="1" y="3561"/>
                    <a:pt x="489" y="5478"/>
                    <a:pt x="1953" y="6418"/>
                  </a:cubicBezTo>
                  <a:cubicBezTo>
                    <a:pt x="2522" y="6775"/>
                    <a:pt x="3159" y="6947"/>
                    <a:pt x="3790" y="6947"/>
                  </a:cubicBezTo>
                  <a:cubicBezTo>
                    <a:pt x="4824" y="6947"/>
                    <a:pt x="5841" y="6486"/>
                    <a:pt x="6514" y="5621"/>
                  </a:cubicBezTo>
                  <a:lnTo>
                    <a:pt x="775" y="1989"/>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491" name="Google Shape;8491;p77"/>
            <p:cNvSpPr/>
            <p:nvPr/>
          </p:nvSpPr>
          <p:spPr>
            <a:xfrm>
              <a:off x="7053250" y="3403225"/>
              <a:ext cx="151825" cy="140800"/>
            </a:xfrm>
            <a:custGeom>
              <a:avLst/>
              <a:gdLst/>
              <a:ahLst/>
              <a:cxnLst/>
              <a:rect l="l" t="t" r="r" b="b"/>
              <a:pathLst>
                <a:path w="6073" h="5632" extrusionOk="0">
                  <a:moveTo>
                    <a:pt x="3596" y="1"/>
                  </a:moveTo>
                  <a:lnTo>
                    <a:pt x="1203" y="1632"/>
                  </a:lnTo>
                  <a:cubicBezTo>
                    <a:pt x="239" y="2275"/>
                    <a:pt x="1" y="3584"/>
                    <a:pt x="655" y="4549"/>
                  </a:cubicBezTo>
                  <a:lnTo>
                    <a:pt x="763" y="4715"/>
                  </a:lnTo>
                  <a:cubicBezTo>
                    <a:pt x="1172" y="5311"/>
                    <a:pt x="1837" y="5632"/>
                    <a:pt x="2511" y="5632"/>
                  </a:cubicBezTo>
                  <a:cubicBezTo>
                    <a:pt x="2915" y="5632"/>
                    <a:pt x="3322" y="5516"/>
                    <a:pt x="3680" y="5275"/>
                  </a:cubicBezTo>
                  <a:lnTo>
                    <a:pt x="6073" y="3644"/>
                  </a:lnTo>
                  <a:lnTo>
                    <a:pt x="3596" y="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492" name="Google Shape;8492;p77"/>
            <p:cNvSpPr/>
            <p:nvPr/>
          </p:nvSpPr>
          <p:spPr>
            <a:xfrm>
              <a:off x="7155950" y="3344700"/>
              <a:ext cx="151825" cy="141000"/>
            </a:xfrm>
            <a:custGeom>
              <a:avLst/>
              <a:gdLst/>
              <a:ahLst/>
              <a:cxnLst/>
              <a:rect l="l" t="t" r="r" b="b"/>
              <a:pathLst>
                <a:path w="6073" h="5640" extrusionOk="0">
                  <a:moveTo>
                    <a:pt x="3577" y="0"/>
                  </a:moveTo>
                  <a:cubicBezTo>
                    <a:pt x="3169" y="0"/>
                    <a:pt x="2757" y="118"/>
                    <a:pt x="2393" y="365"/>
                  </a:cubicBezTo>
                  <a:lnTo>
                    <a:pt x="0" y="1996"/>
                  </a:lnTo>
                  <a:lnTo>
                    <a:pt x="2477" y="5640"/>
                  </a:lnTo>
                  <a:lnTo>
                    <a:pt x="4870" y="4008"/>
                  </a:lnTo>
                  <a:cubicBezTo>
                    <a:pt x="5834" y="3354"/>
                    <a:pt x="6072" y="2044"/>
                    <a:pt x="5429" y="1091"/>
                  </a:cubicBezTo>
                  <a:lnTo>
                    <a:pt x="5322" y="925"/>
                  </a:lnTo>
                  <a:cubicBezTo>
                    <a:pt x="4914" y="324"/>
                    <a:pt x="4252" y="0"/>
                    <a:pt x="3577"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493" name="Google Shape;8493;p77"/>
            <p:cNvSpPr/>
            <p:nvPr/>
          </p:nvSpPr>
          <p:spPr>
            <a:xfrm>
              <a:off x="7008600" y="3694200"/>
              <a:ext cx="268225" cy="266925"/>
            </a:xfrm>
            <a:custGeom>
              <a:avLst/>
              <a:gdLst/>
              <a:ahLst/>
              <a:cxnLst/>
              <a:rect l="l" t="t" r="r" b="b"/>
              <a:pathLst>
                <a:path w="10729" h="10677" extrusionOk="0">
                  <a:moveTo>
                    <a:pt x="4998" y="0"/>
                  </a:moveTo>
                  <a:cubicBezTo>
                    <a:pt x="4821" y="0"/>
                    <a:pt x="4665" y="134"/>
                    <a:pt x="4644" y="315"/>
                  </a:cubicBezTo>
                  <a:lnTo>
                    <a:pt x="4180" y="3804"/>
                  </a:lnTo>
                  <a:lnTo>
                    <a:pt x="703" y="3340"/>
                  </a:lnTo>
                  <a:cubicBezTo>
                    <a:pt x="688" y="3338"/>
                    <a:pt x="673" y="3337"/>
                    <a:pt x="659" y="3337"/>
                  </a:cubicBezTo>
                  <a:cubicBezTo>
                    <a:pt x="474" y="3337"/>
                    <a:pt x="308" y="3473"/>
                    <a:pt x="286" y="3661"/>
                  </a:cubicBezTo>
                  <a:lnTo>
                    <a:pt x="24" y="5638"/>
                  </a:lnTo>
                  <a:cubicBezTo>
                    <a:pt x="1" y="5840"/>
                    <a:pt x="143" y="6030"/>
                    <a:pt x="346" y="6054"/>
                  </a:cubicBezTo>
                  <a:lnTo>
                    <a:pt x="3822" y="6519"/>
                  </a:lnTo>
                  <a:lnTo>
                    <a:pt x="3370" y="9995"/>
                  </a:lnTo>
                  <a:cubicBezTo>
                    <a:pt x="3334" y="10198"/>
                    <a:pt x="3477" y="10388"/>
                    <a:pt x="3692" y="10412"/>
                  </a:cubicBezTo>
                  <a:lnTo>
                    <a:pt x="5656" y="10674"/>
                  </a:lnTo>
                  <a:cubicBezTo>
                    <a:pt x="5671" y="10676"/>
                    <a:pt x="5686" y="10676"/>
                    <a:pt x="5700" y="10676"/>
                  </a:cubicBezTo>
                  <a:cubicBezTo>
                    <a:pt x="5885" y="10676"/>
                    <a:pt x="6051" y="10540"/>
                    <a:pt x="6073" y="10352"/>
                  </a:cubicBezTo>
                  <a:lnTo>
                    <a:pt x="6537" y="6876"/>
                  </a:lnTo>
                  <a:lnTo>
                    <a:pt x="10014" y="7328"/>
                  </a:lnTo>
                  <a:cubicBezTo>
                    <a:pt x="10035" y="7332"/>
                    <a:pt x="10055" y="7334"/>
                    <a:pt x="10076" y="7334"/>
                  </a:cubicBezTo>
                  <a:cubicBezTo>
                    <a:pt x="10254" y="7334"/>
                    <a:pt x="10410" y="7199"/>
                    <a:pt x="10442" y="7007"/>
                  </a:cubicBezTo>
                  <a:lnTo>
                    <a:pt x="10692" y="5042"/>
                  </a:lnTo>
                  <a:cubicBezTo>
                    <a:pt x="10728" y="4840"/>
                    <a:pt x="10585" y="4649"/>
                    <a:pt x="10371" y="4625"/>
                  </a:cubicBezTo>
                  <a:lnTo>
                    <a:pt x="6894" y="4161"/>
                  </a:lnTo>
                  <a:lnTo>
                    <a:pt x="7359" y="685"/>
                  </a:lnTo>
                  <a:cubicBezTo>
                    <a:pt x="7382" y="470"/>
                    <a:pt x="7240" y="292"/>
                    <a:pt x="7037" y="256"/>
                  </a:cubicBezTo>
                  <a:lnTo>
                    <a:pt x="5061" y="6"/>
                  </a:lnTo>
                  <a:cubicBezTo>
                    <a:pt x="5040" y="2"/>
                    <a:pt x="5019" y="0"/>
                    <a:pt x="4998"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494" name="Google Shape;8494;p77"/>
            <p:cNvSpPr/>
            <p:nvPr/>
          </p:nvSpPr>
          <p:spPr>
            <a:xfrm>
              <a:off x="6665700" y="4098125"/>
              <a:ext cx="270900" cy="338025"/>
            </a:xfrm>
            <a:custGeom>
              <a:avLst/>
              <a:gdLst/>
              <a:ahLst/>
              <a:cxnLst/>
              <a:rect l="l" t="t" r="r" b="b"/>
              <a:pathLst>
                <a:path w="10836" h="13521" extrusionOk="0">
                  <a:moveTo>
                    <a:pt x="4145" y="435"/>
                  </a:moveTo>
                  <a:cubicBezTo>
                    <a:pt x="4431" y="435"/>
                    <a:pt x="4712" y="608"/>
                    <a:pt x="4763" y="994"/>
                  </a:cubicBezTo>
                  <a:cubicBezTo>
                    <a:pt x="4799" y="1184"/>
                    <a:pt x="4751" y="1387"/>
                    <a:pt x="4620" y="1542"/>
                  </a:cubicBezTo>
                  <a:lnTo>
                    <a:pt x="3822" y="1684"/>
                  </a:lnTo>
                  <a:cubicBezTo>
                    <a:pt x="3656" y="1589"/>
                    <a:pt x="3537" y="1434"/>
                    <a:pt x="3501" y="1244"/>
                  </a:cubicBezTo>
                  <a:lnTo>
                    <a:pt x="3501" y="1232"/>
                  </a:lnTo>
                  <a:cubicBezTo>
                    <a:pt x="3386" y="732"/>
                    <a:pt x="3770" y="435"/>
                    <a:pt x="4145" y="435"/>
                  </a:cubicBezTo>
                  <a:close/>
                  <a:moveTo>
                    <a:pt x="7848" y="2746"/>
                  </a:moveTo>
                  <a:cubicBezTo>
                    <a:pt x="8111" y="2746"/>
                    <a:pt x="8330" y="2934"/>
                    <a:pt x="8383" y="3196"/>
                  </a:cubicBezTo>
                  <a:lnTo>
                    <a:pt x="9776" y="10757"/>
                  </a:lnTo>
                  <a:cubicBezTo>
                    <a:pt x="9823" y="11066"/>
                    <a:pt x="9621" y="11352"/>
                    <a:pt x="9323" y="11400"/>
                  </a:cubicBezTo>
                  <a:lnTo>
                    <a:pt x="3060" y="12543"/>
                  </a:lnTo>
                  <a:cubicBezTo>
                    <a:pt x="3030" y="12548"/>
                    <a:pt x="2999" y="12550"/>
                    <a:pt x="2969" y="12550"/>
                  </a:cubicBezTo>
                  <a:cubicBezTo>
                    <a:pt x="2707" y="12550"/>
                    <a:pt x="2472" y="12369"/>
                    <a:pt x="2429" y="12102"/>
                  </a:cubicBezTo>
                  <a:lnTo>
                    <a:pt x="1048" y="4530"/>
                  </a:lnTo>
                  <a:cubicBezTo>
                    <a:pt x="989" y="4232"/>
                    <a:pt x="1191" y="3947"/>
                    <a:pt x="1489" y="3899"/>
                  </a:cubicBezTo>
                  <a:lnTo>
                    <a:pt x="2239" y="3768"/>
                  </a:lnTo>
                  <a:cubicBezTo>
                    <a:pt x="2271" y="3968"/>
                    <a:pt x="2451" y="4121"/>
                    <a:pt x="2657" y="4121"/>
                  </a:cubicBezTo>
                  <a:cubicBezTo>
                    <a:pt x="2684" y="4121"/>
                    <a:pt x="2711" y="4119"/>
                    <a:pt x="2739" y="4113"/>
                  </a:cubicBezTo>
                  <a:lnTo>
                    <a:pt x="6656" y="3399"/>
                  </a:lnTo>
                  <a:cubicBezTo>
                    <a:pt x="6882" y="3351"/>
                    <a:pt x="7049" y="3125"/>
                    <a:pt x="7001" y="2887"/>
                  </a:cubicBezTo>
                  <a:lnTo>
                    <a:pt x="7740" y="2756"/>
                  </a:lnTo>
                  <a:cubicBezTo>
                    <a:pt x="7776" y="2749"/>
                    <a:pt x="7812" y="2746"/>
                    <a:pt x="7848" y="2746"/>
                  </a:cubicBezTo>
                  <a:close/>
                  <a:moveTo>
                    <a:pt x="4134" y="0"/>
                  </a:moveTo>
                  <a:cubicBezTo>
                    <a:pt x="4070" y="0"/>
                    <a:pt x="4006" y="6"/>
                    <a:pt x="3942" y="18"/>
                  </a:cubicBezTo>
                  <a:cubicBezTo>
                    <a:pt x="3334" y="125"/>
                    <a:pt x="2941" y="708"/>
                    <a:pt x="3072" y="1303"/>
                  </a:cubicBezTo>
                  <a:cubicBezTo>
                    <a:pt x="3096" y="1482"/>
                    <a:pt x="3168" y="1637"/>
                    <a:pt x="3287" y="1780"/>
                  </a:cubicBezTo>
                  <a:lnTo>
                    <a:pt x="2501" y="1923"/>
                  </a:lnTo>
                  <a:cubicBezTo>
                    <a:pt x="2191" y="1982"/>
                    <a:pt x="1977" y="2292"/>
                    <a:pt x="2037" y="2601"/>
                  </a:cubicBezTo>
                  <a:lnTo>
                    <a:pt x="2084" y="2887"/>
                  </a:lnTo>
                  <a:lnTo>
                    <a:pt x="798" y="3125"/>
                  </a:lnTo>
                  <a:cubicBezTo>
                    <a:pt x="310" y="3208"/>
                    <a:pt x="1" y="3673"/>
                    <a:pt x="84" y="4161"/>
                  </a:cubicBezTo>
                  <a:lnTo>
                    <a:pt x="1656" y="12793"/>
                  </a:lnTo>
                  <a:cubicBezTo>
                    <a:pt x="1741" y="13218"/>
                    <a:pt x="2111" y="13520"/>
                    <a:pt x="2537" y="13520"/>
                  </a:cubicBezTo>
                  <a:cubicBezTo>
                    <a:pt x="2588" y="13520"/>
                    <a:pt x="2639" y="13516"/>
                    <a:pt x="2691" y="13507"/>
                  </a:cubicBezTo>
                  <a:lnTo>
                    <a:pt x="10026" y="12162"/>
                  </a:lnTo>
                  <a:cubicBezTo>
                    <a:pt x="10514" y="12079"/>
                    <a:pt x="10835" y="11602"/>
                    <a:pt x="10752" y="11126"/>
                  </a:cubicBezTo>
                  <a:lnTo>
                    <a:pt x="9168" y="2494"/>
                  </a:lnTo>
                  <a:cubicBezTo>
                    <a:pt x="9095" y="2064"/>
                    <a:pt x="8725" y="1763"/>
                    <a:pt x="8304" y="1763"/>
                  </a:cubicBezTo>
                  <a:cubicBezTo>
                    <a:pt x="8248" y="1763"/>
                    <a:pt x="8190" y="1768"/>
                    <a:pt x="8133" y="1780"/>
                  </a:cubicBezTo>
                  <a:lnTo>
                    <a:pt x="6859" y="2018"/>
                  </a:lnTo>
                  <a:lnTo>
                    <a:pt x="6799" y="1732"/>
                  </a:lnTo>
                  <a:cubicBezTo>
                    <a:pt x="6745" y="1451"/>
                    <a:pt x="6496" y="1249"/>
                    <a:pt x="6210" y="1249"/>
                  </a:cubicBezTo>
                  <a:cubicBezTo>
                    <a:pt x="6180" y="1249"/>
                    <a:pt x="6151" y="1251"/>
                    <a:pt x="6120" y="1256"/>
                  </a:cubicBezTo>
                  <a:lnTo>
                    <a:pt x="5168" y="1434"/>
                  </a:lnTo>
                  <a:cubicBezTo>
                    <a:pt x="5227" y="1268"/>
                    <a:pt x="5239" y="1089"/>
                    <a:pt x="5204" y="910"/>
                  </a:cubicBezTo>
                  <a:cubicBezTo>
                    <a:pt x="5119" y="380"/>
                    <a:pt x="4655" y="0"/>
                    <a:pt x="4134"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495" name="Google Shape;8495;p77"/>
            <p:cNvSpPr/>
            <p:nvPr/>
          </p:nvSpPr>
          <p:spPr>
            <a:xfrm>
              <a:off x="6713625" y="4220000"/>
              <a:ext cx="46625" cy="38650"/>
            </a:xfrm>
            <a:custGeom>
              <a:avLst/>
              <a:gdLst/>
              <a:ahLst/>
              <a:cxnLst/>
              <a:rect l="l" t="t" r="r" b="b"/>
              <a:pathLst>
                <a:path w="1865" h="1546" extrusionOk="0">
                  <a:moveTo>
                    <a:pt x="1014" y="1"/>
                  </a:moveTo>
                  <a:cubicBezTo>
                    <a:pt x="970" y="1"/>
                    <a:pt x="926" y="5"/>
                    <a:pt x="882" y="12"/>
                  </a:cubicBezTo>
                  <a:cubicBezTo>
                    <a:pt x="191" y="131"/>
                    <a:pt x="0" y="1012"/>
                    <a:pt x="572" y="1405"/>
                  </a:cubicBezTo>
                  <a:cubicBezTo>
                    <a:pt x="710" y="1502"/>
                    <a:pt x="861" y="1545"/>
                    <a:pt x="1007" y="1545"/>
                  </a:cubicBezTo>
                  <a:cubicBezTo>
                    <a:pt x="1454" y="1545"/>
                    <a:pt x="1864" y="1142"/>
                    <a:pt x="1775" y="631"/>
                  </a:cubicBezTo>
                  <a:cubicBezTo>
                    <a:pt x="1700" y="259"/>
                    <a:pt x="1379" y="1"/>
                    <a:pt x="101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496" name="Google Shape;8496;p77"/>
            <p:cNvSpPr/>
            <p:nvPr/>
          </p:nvSpPr>
          <p:spPr>
            <a:xfrm>
              <a:off x="6766850" y="4208650"/>
              <a:ext cx="96125" cy="33625"/>
            </a:xfrm>
            <a:custGeom>
              <a:avLst/>
              <a:gdLst/>
              <a:ahLst/>
              <a:cxnLst/>
              <a:rect l="l" t="t" r="r" b="b"/>
              <a:pathLst>
                <a:path w="3845" h="1345" extrusionOk="0">
                  <a:moveTo>
                    <a:pt x="3248" y="1"/>
                  </a:moveTo>
                  <a:cubicBezTo>
                    <a:pt x="3212" y="1"/>
                    <a:pt x="3174" y="5"/>
                    <a:pt x="3134" y="14"/>
                  </a:cubicBezTo>
                  <a:lnTo>
                    <a:pt x="538" y="478"/>
                  </a:lnTo>
                  <a:cubicBezTo>
                    <a:pt x="0" y="579"/>
                    <a:pt x="106" y="1345"/>
                    <a:pt x="597" y="1345"/>
                  </a:cubicBezTo>
                  <a:cubicBezTo>
                    <a:pt x="628" y="1345"/>
                    <a:pt x="660" y="1342"/>
                    <a:pt x="693" y="1335"/>
                  </a:cubicBezTo>
                  <a:lnTo>
                    <a:pt x="3289" y="871"/>
                  </a:lnTo>
                  <a:cubicBezTo>
                    <a:pt x="3844" y="793"/>
                    <a:pt x="3747" y="1"/>
                    <a:pt x="324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497" name="Google Shape;8497;p77"/>
            <p:cNvSpPr/>
            <p:nvPr/>
          </p:nvSpPr>
          <p:spPr>
            <a:xfrm>
              <a:off x="6723450" y="4273875"/>
              <a:ext cx="46625" cy="38650"/>
            </a:xfrm>
            <a:custGeom>
              <a:avLst/>
              <a:gdLst/>
              <a:ahLst/>
              <a:cxnLst/>
              <a:rect l="l" t="t" r="r" b="b"/>
              <a:pathLst>
                <a:path w="1865" h="1546" extrusionOk="0">
                  <a:moveTo>
                    <a:pt x="1014" y="1"/>
                  </a:moveTo>
                  <a:cubicBezTo>
                    <a:pt x="970" y="1"/>
                    <a:pt x="926" y="5"/>
                    <a:pt x="881" y="12"/>
                  </a:cubicBezTo>
                  <a:cubicBezTo>
                    <a:pt x="203" y="131"/>
                    <a:pt x="0" y="1012"/>
                    <a:pt x="572" y="1405"/>
                  </a:cubicBezTo>
                  <a:cubicBezTo>
                    <a:pt x="710" y="1502"/>
                    <a:pt x="861" y="1546"/>
                    <a:pt x="1007" y="1546"/>
                  </a:cubicBezTo>
                  <a:cubicBezTo>
                    <a:pt x="1454" y="1546"/>
                    <a:pt x="1864" y="1142"/>
                    <a:pt x="1774" y="631"/>
                  </a:cubicBezTo>
                  <a:cubicBezTo>
                    <a:pt x="1700" y="259"/>
                    <a:pt x="1379" y="1"/>
                    <a:pt x="101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498" name="Google Shape;8498;p77"/>
            <p:cNvSpPr/>
            <p:nvPr/>
          </p:nvSpPr>
          <p:spPr>
            <a:xfrm>
              <a:off x="6777325" y="4262500"/>
              <a:ext cx="94000" cy="33750"/>
            </a:xfrm>
            <a:custGeom>
              <a:avLst/>
              <a:gdLst/>
              <a:ahLst/>
              <a:cxnLst/>
              <a:rect l="l" t="t" r="r" b="b"/>
              <a:pathLst>
                <a:path w="3760" h="1350" extrusionOk="0">
                  <a:moveTo>
                    <a:pt x="3144" y="1"/>
                  </a:moveTo>
                  <a:cubicBezTo>
                    <a:pt x="3128" y="1"/>
                    <a:pt x="3112" y="1"/>
                    <a:pt x="3096" y="3"/>
                  </a:cubicBezTo>
                  <a:lnTo>
                    <a:pt x="500" y="467"/>
                  </a:lnTo>
                  <a:cubicBezTo>
                    <a:pt x="0" y="618"/>
                    <a:pt x="125" y="1349"/>
                    <a:pt x="631" y="1349"/>
                  </a:cubicBezTo>
                  <a:cubicBezTo>
                    <a:pt x="643" y="1349"/>
                    <a:pt x="655" y="1349"/>
                    <a:pt x="667" y="1348"/>
                  </a:cubicBezTo>
                  <a:lnTo>
                    <a:pt x="3263" y="872"/>
                  </a:lnTo>
                  <a:cubicBezTo>
                    <a:pt x="3759" y="722"/>
                    <a:pt x="3640" y="1"/>
                    <a:pt x="314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499" name="Google Shape;8499;p77"/>
            <p:cNvSpPr/>
            <p:nvPr/>
          </p:nvSpPr>
          <p:spPr>
            <a:xfrm>
              <a:off x="6733875" y="4331350"/>
              <a:ext cx="46600" cy="38925"/>
            </a:xfrm>
            <a:custGeom>
              <a:avLst/>
              <a:gdLst/>
              <a:ahLst/>
              <a:cxnLst/>
              <a:rect l="l" t="t" r="r" b="b"/>
              <a:pathLst>
                <a:path w="1864" h="1557" extrusionOk="0">
                  <a:moveTo>
                    <a:pt x="1010" y="0"/>
                  </a:moveTo>
                  <a:cubicBezTo>
                    <a:pt x="967" y="0"/>
                    <a:pt x="924" y="4"/>
                    <a:pt x="881" y="11"/>
                  </a:cubicBezTo>
                  <a:cubicBezTo>
                    <a:pt x="203" y="130"/>
                    <a:pt x="0" y="1011"/>
                    <a:pt x="572" y="1416"/>
                  </a:cubicBezTo>
                  <a:cubicBezTo>
                    <a:pt x="710" y="1513"/>
                    <a:pt x="860" y="1556"/>
                    <a:pt x="1007" y="1556"/>
                  </a:cubicBezTo>
                  <a:cubicBezTo>
                    <a:pt x="1454" y="1556"/>
                    <a:pt x="1864" y="1153"/>
                    <a:pt x="1774" y="642"/>
                  </a:cubicBezTo>
                  <a:cubicBezTo>
                    <a:pt x="1710" y="268"/>
                    <a:pt x="1378" y="0"/>
                    <a:pt x="1010"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500" name="Google Shape;8500;p77"/>
            <p:cNvSpPr/>
            <p:nvPr/>
          </p:nvSpPr>
          <p:spPr>
            <a:xfrm>
              <a:off x="6787700" y="4319900"/>
              <a:ext cx="94750" cy="33875"/>
            </a:xfrm>
            <a:custGeom>
              <a:avLst/>
              <a:gdLst/>
              <a:ahLst/>
              <a:cxnLst/>
              <a:rect l="l" t="t" r="r" b="b"/>
              <a:pathLst>
                <a:path w="3790" h="1355" extrusionOk="0">
                  <a:moveTo>
                    <a:pt x="3177" y="0"/>
                  </a:moveTo>
                  <a:cubicBezTo>
                    <a:pt x="3155" y="0"/>
                    <a:pt x="3133" y="2"/>
                    <a:pt x="3110" y="5"/>
                  </a:cubicBezTo>
                  <a:lnTo>
                    <a:pt x="514" y="481"/>
                  </a:lnTo>
                  <a:cubicBezTo>
                    <a:pt x="1" y="606"/>
                    <a:pt x="110" y="1355"/>
                    <a:pt x="602" y="1355"/>
                  </a:cubicBezTo>
                  <a:cubicBezTo>
                    <a:pt x="623" y="1355"/>
                    <a:pt x="646" y="1353"/>
                    <a:pt x="669" y="1350"/>
                  </a:cubicBezTo>
                  <a:lnTo>
                    <a:pt x="3264" y="886"/>
                  </a:lnTo>
                  <a:cubicBezTo>
                    <a:pt x="3789" y="749"/>
                    <a:pt x="3669" y="0"/>
                    <a:pt x="3177"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501" name="Google Shape;8501;p77"/>
            <p:cNvSpPr/>
            <p:nvPr/>
          </p:nvSpPr>
          <p:spPr>
            <a:xfrm>
              <a:off x="6689525" y="4570700"/>
              <a:ext cx="194075" cy="174075"/>
            </a:xfrm>
            <a:custGeom>
              <a:avLst/>
              <a:gdLst/>
              <a:ahLst/>
              <a:cxnLst/>
              <a:rect l="l" t="t" r="r" b="b"/>
              <a:pathLst>
                <a:path w="7763" h="6963" extrusionOk="0">
                  <a:moveTo>
                    <a:pt x="3924" y="1"/>
                  </a:moveTo>
                  <a:cubicBezTo>
                    <a:pt x="2893" y="1"/>
                    <a:pt x="1881" y="469"/>
                    <a:pt x="1215" y="1343"/>
                  </a:cubicBezTo>
                  <a:lnTo>
                    <a:pt x="6953" y="4975"/>
                  </a:lnTo>
                  <a:cubicBezTo>
                    <a:pt x="7763" y="3403"/>
                    <a:pt x="7239" y="1474"/>
                    <a:pt x="5751" y="534"/>
                  </a:cubicBezTo>
                  <a:cubicBezTo>
                    <a:pt x="5184" y="174"/>
                    <a:pt x="4551" y="1"/>
                    <a:pt x="3924" y="1"/>
                  </a:cubicBezTo>
                  <a:close/>
                  <a:moveTo>
                    <a:pt x="810" y="1986"/>
                  </a:moveTo>
                  <a:lnTo>
                    <a:pt x="810" y="1986"/>
                  </a:lnTo>
                  <a:cubicBezTo>
                    <a:pt x="0" y="3558"/>
                    <a:pt x="512" y="5498"/>
                    <a:pt x="2012" y="6439"/>
                  </a:cubicBezTo>
                  <a:cubicBezTo>
                    <a:pt x="2576" y="6793"/>
                    <a:pt x="3206" y="6963"/>
                    <a:pt x="3829" y="6963"/>
                  </a:cubicBezTo>
                  <a:cubicBezTo>
                    <a:pt x="4864" y="6963"/>
                    <a:pt x="5880" y="6494"/>
                    <a:pt x="6549" y="5618"/>
                  </a:cubicBezTo>
                  <a:lnTo>
                    <a:pt x="810" y="1986"/>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502" name="Google Shape;8502;p77"/>
            <p:cNvSpPr/>
            <p:nvPr/>
          </p:nvSpPr>
          <p:spPr>
            <a:xfrm>
              <a:off x="7053250" y="4197375"/>
              <a:ext cx="151825" cy="141000"/>
            </a:xfrm>
            <a:custGeom>
              <a:avLst/>
              <a:gdLst/>
              <a:ahLst/>
              <a:cxnLst/>
              <a:rect l="l" t="t" r="r" b="b"/>
              <a:pathLst>
                <a:path w="6073" h="5640" extrusionOk="0">
                  <a:moveTo>
                    <a:pt x="3596" y="0"/>
                  </a:moveTo>
                  <a:lnTo>
                    <a:pt x="1203" y="1632"/>
                  </a:lnTo>
                  <a:cubicBezTo>
                    <a:pt x="251" y="2286"/>
                    <a:pt x="1" y="3596"/>
                    <a:pt x="655" y="4560"/>
                  </a:cubicBezTo>
                  <a:lnTo>
                    <a:pt x="763" y="4715"/>
                  </a:lnTo>
                  <a:cubicBezTo>
                    <a:pt x="1163" y="5316"/>
                    <a:pt x="1827" y="5640"/>
                    <a:pt x="2502" y="5640"/>
                  </a:cubicBezTo>
                  <a:cubicBezTo>
                    <a:pt x="2909" y="5640"/>
                    <a:pt x="3321" y="5522"/>
                    <a:pt x="3680" y="5275"/>
                  </a:cubicBezTo>
                  <a:lnTo>
                    <a:pt x="6073" y="3644"/>
                  </a:lnTo>
                  <a:lnTo>
                    <a:pt x="3596" y="0"/>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503" name="Google Shape;8503;p77"/>
            <p:cNvSpPr/>
            <p:nvPr/>
          </p:nvSpPr>
          <p:spPr>
            <a:xfrm>
              <a:off x="7155950" y="4138825"/>
              <a:ext cx="151825" cy="141025"/>
            </a:xfrm>
            <a:custGeom>
              <a:avLst/>
              <a:gdLst/>
              <a:ahLst/>
              <a:cxnLst/>
              <a:rect l="l" t="t" r="r" b="b"/>
              <a:pathLst>
                <a:path w="6073" h="5641" extrusionOk="0">
                  <a:moveTo>
                    <a:pt x="3577" y="1"/>
                  </a:moveTo>
                  <a:cubicBezTo>
                    <a:pt x="3169" y="1"/>
                    <a:pt x="2757" y="119"/>
                    <a:pt x="2393" y="366"/>
                  </a:cubicBezTo>
                  <a:lnTo>
                    <a:pt x="0" y="1997"/>
                  </a:lnTo>
                  <a:lnTo>
                    <a:pt x="2477" y="5640"/>
                  </a:lnTo>
                  <a:lnTo>
                    <a:pt x="4870" y="4009"/>
                  </a:lnTo>
                  <a:cubicBezTo>
                    <a:pt x="5834" y="3354"/>
                    <a:pt x="6072" y="2045"/>
                    <a:pt x="5429" y="1092"/>
                  </a:cubicBezTo>
                  <a:lnTo>
                    <a:pt x="5322" y="926"/>
                  </a:lnTo>
                  <a:cubicBezTo>
                    <a:pt x="4914" y="325"/>
                    <a:pt x="4252" y="1"/>
                    <a:pt x="3577"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504" name="Google Shape;8504;p77"/>
            <p:cNvSpPr/>
            <p:nvPr/>
          </p:nvSpPr>
          <p:spPr>
            <a:xfrm>
              <a:off x="7008600" y="4488125"/>
              <a:ext cx="268225" cy="267150"/>
            </a:xfrm>
            <a:custGeom>
              <a:avLst/>
              <a:gdLst/>
              <a:ahLst/>
              <a:cxnLst/>
              <a:rect l="l" t="t" r="r" b="b"/>
              <a:pathLst>
                <a:path w="10729" h="10686" extrusionOk="0">
                  <a:moveTo>
                    <a:pt x="5017" y="0"/>
                  </a:moveTo>
                  <a:cubicBezTo>
                    <a:pt x="4831" y="0"/>
                    <a:pt x="4666" y="137"/>
                    <a:pt x="4644" y="324"/>
                  </a:cubicBezTo>
                  <a:lnTo>
                    <a:pt x="4192" y="3813"/>
                  </a:lnTo>
                  <a:lnTo>
                    <a:pt x="703" y="3348"/>
                  </a:lnTo>
                  <a:cubicBezTo>
                    <a:pt x="688" y="3347"/>
                    <a:pt x="673" y="3346"/>
                    <a:pt x="659" y="3346"/>
                  </a:cubicBezTo>
                  <a:cubicBezTo>
                    <a:pt x="474" y="3346"/>
                    <a:pt x="308" y="3482"/>
                    <a:pt x="286" y="3670"/>
                  </a:cubicBezTo>
                  <a:lnTo>
                    <a:pt x="24" y="5646"/>
                  </a:lnTo>
                  <a:cubicBezTo>
                    <a:pt x="1" y="5849"/>
                    <a:pt x="143" y="6027"/>
                    <a:pt x="346" y="6063"/>
                  </a:cubicBezTo>
                  <a:lnTo>
                    <a:pt x="3822" y="6527"/>
                  </a:lnTo>
                  <a:lnTo>
                    <a:pt x="3370" y="10004"/>
                  </a:lnTo>
                  <a:cubicBezTo>
                    <a:pt x="3334" y="10206"/>
                    <a:pt x="3477" y="10397"/>
                    <a:pt x="3692" y="10421"/>
                  </a:cubicBezTo>
                  <a:lnTo>
                    <a:pt x="5656" y="10683"/>
                  </a:lnTo>
                  <a:cubicBezTo>
                    <a:pt x="5671" y="10684"/>
                    <a:pt x="5686" y="10685"/>
                    <a:pt x="5700" y="10685"/>
                  </a:cubicBezTo>
                  <a:cubicBezTo>
                    <a:pt x="5885" y="10685"/>
                    <a:pt x="6051" y="10549"/>
                    <a:pt x="6073" y="10361"/>
                  </a:cubicBezTo>
                  <a:lnTo>
                    <a:pt x="6537" y="6885"/>
                  </a:lnTo>
                  <a:lnTo>
                    <a:pt x="10026" y="7337"/>
                  </a:lnTo>
                  <a:cubicBezTo>
                    <a:pt x="10040" y="7339"/>
                    <a:pt x="10055" y="7340"/>
                    <a:pt x="10070" y="7340"/>
                  </a:cubicBezTo>
                  <a:cubicBezTo>
                    <a:pt x="10253" y="7340"/>
                    <a:pt x="10409" y="7203"/>
                    <a:pt x="10442" y="7016"/>
                  </a:cubicBezTo>
                  <a:lnTo>
                    <a:pt x="10704" y="5039"/>
                  </a:lnTo>
                  <a:cubicBezTo>
                    <a:pt x="10728" y="4837"/>
                    <a:pt x="10585" y="4646"/>
                    <a:pt x="10383" y="4622"/>
                  </a:cubicBezTo>
                  <a:lnTo>
                    <a:pt x="6894" y="4170"/>
                  </a:lnTo>
                  <a:lnTo>
                    <a:pt x="7359" y="681"/>
                  </a:lnTo>
                  <a:cubicBezTo>
                    <a:pt x="7382" y="479"/>
                    <a:pt x="7240" y="300"/>
                    <a:pt x="7037" y="265"/>
                  </a:cubicBezTo>
                  <a:lnTo>
                    <a:pt x="5061" y="3"/>
                  </a:lnTo>
                  <a:cubicBezTo>
                    <a:pt x="5046" y="1"/>
                    <a:pt x="5031" y="0"/>
                    <a:pt x="5017"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505" name="Google Shape;8505;p77"/>
            <p:cNvSpPr/>
            <p:nvPr/>
          </p:nvSpPr>
          <p:spPr>
            <a:xfrm>
              <a:off x="5871550" y="921250"/>
              <a:ext cx="271200" cy="338025"/>
            </a:xfrm>
            <a:custGeom>
              <a:avLst/>
              <a:gdLst/>
              <a:ahLst/>
              <a:cxnLst/>
              <a:rect l="l" t="t" r="r" b="b"/>
              <a:pathLst>
                <a:path w="10848" h="13521" extrusionOk="0">
                  <a:moveTo>
                    <a:pt x="4147" y="435"/>
                  </a:moveTo>
                  <a:cubicBezTo>
                    <a:pt x="4435" y="435"/>
                    <a:pt x="4718" y="607"/>
                    <a:pt x="4775" y="994"/>
                  </a:cubicBezTo>
                  <a:cubicBezTo>
                    <a:pt x="4799" y="1196"/>
                    <a:pt x="4751" y="1387"/>
                    <a:pt x="4620" y="1541"/>
                  </a:cubicBezTo>
                  <a:lnTo>
                    <a:pt x="3835" y="1684"/>
                  </a:lnTo>
                  <a:cubicBezTo>
                    <a:pt x="3656" y="1589"/>
                    <a:pt x="3537" y="1422"/>
                    <a:pt x="3501" y="1232"/>
                  </a:cubicBezTo>
                  <a:cubicBezTo>
                    <a:pt x="3386" y="732"/>
                    <a:pt x="3770" y="435"/>
                    <a:pt x="4147" y="435"/>
                  </a:cubicBezTo>
                  <a:close/>
                  <a:moveTo>
                    <a:pt x="7843" y="2749"/>
                  </a:moveTo>
                  <a:cubicBezTo>
                    <a:pt x="8105" y="2749"/>
                    <a:pt x="8340" y="2930"/>
                    <a:pt x="8383" y="3208"/>
                  </a:cubicBezTo>
                  <a:lnTo>
                    <a:pt x="9776" y="10769"/>
                  </a:lnTo>
                  <a:cubicBezTo>
                    <a:pt x="9823" y="11066"/>
                    <a:pt x="9633" y="11352"/>
                    <a:pt x="9323" y="11400"/>
                  </a:cubicBezTo>
                  <a:lnTo>
                    <a:pt x="3061" y="12543"/>
                  </a:lnTo>
                  <a:cubicBezTo>
                    <a:pt x="3025" y="12550"/>
                    <a:pt x="2990" y="12553"/>
                    <a:pt x="2956" y="12553"/>
                  </a:cubicBezTo>
                  <a:cubicBezTo>
                    <a:pt x="2699" y="12553"/>
                    <a:pt x="2472" y="12365"/>
                    <a:pt x="2430" y="12102"/>
                  </a:cubicBezTo>
                  <a:lnTo>
                    <a:pt x="1048" y="4530"/>
                  </a:lnTo>
                  <a:cubicBezTo>
                    <a:pt x="989" y="4232"/>
                    <a:pt x="1191" y="3946"/>
                    <a:pt x="1489" y="3899"/>
                  </a:cubicBezTo>
                  <a:lnTo>
                    <a:pt x="2239" y="3768"/>
                  </a:lnTo>
                  <a:cubicBezTo>
                    <a:pt x="2270" y="3977"/>
                    <a:pt x="2449" y="4122"/>
                    <a:pt x="2653" y="4122"/>
                  </a:cubicBezTo>
                  <a:cubicBezTo>
                    <a:pt x="2681" y="4122"/>
                    <a:pt x="2710" y="4119"/>
                    <a:pt x="2739" y="4113"/>
                  </a:cubicBezTo>
                  <a:lnTo>
                    <a:pt x="6656" y="3399"/>
                  </a:lnTo>
                  <a:cubicBezTo>
                    <a:pt x="6894" y="3363"/>
                    <a:pt x="7049" y="3125"/>
                    <a:pt x="7002" y="2899"/>
                  </a:cubicBezTo>
                  <a:lnTo>
                    <a:pt x="7752" y="2756"/>
                  </a:lnTo>
                  <a:cubicBezTo>
                    <a:pt x="7782" y="2751"/>
                    <a:pt x="7813" y="2749"/>
                    <a:pt x="7843" y="2749"/>
                  </a:cubicBezTo>
                  <a:close/>
                  <a:moveTo>
                    <a:pt x="4125" y="0"/>
                  </a:moveTo>
                  <a:cubicBezTo>
                    <a:pt x="4061" y="0"/>
                    <a:pt x="3995" y="6"/>
                    <a:pt x="3930" y="17"/>
                  </a:cubicBezTo>
                  <a:cubicBezTo>
                    <a:pt x="3334" y="136"/>
                    <a:pt x="2942" y="708"/>
                    <a:pt x="3061" y="1303"/>
                  </a:cubicBezTo>
                  <a:cubicBezTo>
                    <a:pt x="3096" y="1482"/>
                    <a:pt x="3168" y="1649"/>
                    <a:pt x="3275" y="1779"/>
                  </a:cubicBezTo>
                  <a:lnTo>
                    <a:pt x="2501" y="1922"/>
                  </a:lnTo>
                  <a:cubicBezTo>
                    <a:pt x="2191" y="1982"/>
                    <a:pt x="1977" y="2291"/>
                    <a:pt x="2037" y="2613"/>
                  </a:cubicBezTo>
                  <a:lnTo>
                    <a:pt x="2084" y="2887"/>
                  </a:lnTo>
                  <a:lnTo>
                    <a:pt x="798" y="3125"/>
                  </a:lnTo>
                  <a:cubicBezTo>
                    <a:pt x="310" y="3208"/>
                    <a:pt x="1" y="3673"/>
                    <a:pt x="84" y="4149"/>
                  </a:cubicBezTo>
                  <a:lnTo>
                    <a:pt x="1656" y="12781"/>
                  </a:lnTo>
                  <a:cubicBezTo>
                    <a:pt x="1730" y="13217"/>
                    <a:pt x="2118" y="13520"/>
                    <a:pt x="2540" y="13520"/>
                  </a:cubicBezTo>
                  <a:cubicBezTo>
                    <a:pt x="2590" y="13520"/>
                    <a:pt x="2641" y="13516"/>
                    <a:pt x="2692" y="13507"/>
                  </a:cubicBezTo>
                  <a:lnTo>
                    <a:pt x="10038" y="12162"/>
                  </a:lnTo>
                  <a:cubicBezTo>
                    <a:pt x="10526" y="12066"/>
                    <a:pt x="10847" y="11602"/>
                    <a:pt x="10752" y="11126"/>
                  </a:cubicBezTo>
                  <a:lnTo>
                    <a:pt x="9169" y="2506"/>
                  </a:lnTo>
                  <a:cubicBezTo>
                    <a:pt x="9094" y="2069"/>
                    <a:pt x="8715" y="1766"/>
                    <a:pt x="8287" y="1766"/>
                  </a:cubicBezTo>
                  <a:cubicBezTo>
                    <a:pt x="8236" y="1766"/>
                    <a:pt x="8185" y="1771"/>
                    <a:pt x="8133" y="1779"/>
                  </a:cubicBezTo>
                  <a:lnTo>
                    <a:pt x="6847" y="2018"/>
                  </a:lnTo>
                  <a:lnTo>
                    <a:pt x="6799" y="1744"/>
                  </a:lnTo>
                  <a:cubicBezTo>
                    <a:pt x="6746" y="1458"/>
                    <a:pt x="6506" y="1258"/>
                    <a:pt x="6228" y="1258"/>
                  </a:cubicBezTo>
                  <a:cubicBezTo>
                    <a:pt x="6193" y="1258"/>
                    <a:pt x="6157" y="1261"/>
                    <a:pt x="6121" y="1268"/>
                  </a:cubicBezTo>
                  <a:lnTo>
                    <a:pt x="5168" y="1434"/>
                  </a:lnTo>
                  <a:cubicBezTo>
                    <a:pt x="5228" y="1268"/>
                    <a:pt x="5239" y="1089"/>
                    <a:pt x="5204" y="922"/>
                  </a:cubicBezTo>
                  <a:cubicBezTo>
                    <a:pt x="5119" y="381"/>
                    <a:pt x="4655" y="0"/>
                    <a:pt x="4125"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506" name="Google Shape;8506;p77"/>
            <p:cNvSpPr/>
            <p:nvPr/>
          </p:nvSpPr>
          <p:spPr>
            <a:xfrm>
              <a:off x="5919475" y="1043050"/>
              <a:ext cx="46550" cy="38675"/>
            </a:xfrm>
            <a:custGeom>
              <a:avLst/>
              <a:gdLst/>
              <a:ahLst/>
              <a:cxnLst/>
              <a:rect l="l" t="t" r="r" b="b"/>
              <a:pathLst>
                <a:path w="1862" h="1547" extrusionOk="0">
                  <a:moveTo>
                    <a:pt x="1015" y="1"/>
                  </a:moveTo>
                  <a:cubicBezTo>
                    <a:pt x="967" y="1"/>
                    <a:pt x="919" y="5"/>
                    <a:pt x="870" y="15"/>
                  </a:cubicBezTo>
                  <a:cubicBezTo>
                    <a:pt x="191" y="134"/>
                    <a:pt x="1" y="1015"/>
                    <a:pt x="572" y="1408"/>
                  </a:cubicBezTo>
                  <a:cubicBezTo>
                    <a:pt x="709" y="1504"/>
                    <a:pt x="858" y="1547"/>
                    <a:pt x="1002" y="1547"/>
                  </a:cubicBezTo>
                  <a:cubicBezTo>
                    <a:pt x="1451" y="1547"/>
                    <a:pt x="1862" y="1138"/>
                    <a:pt x="1763" y="634"/>
                  </a:cubicBezTo>
                  <a:cubicBezTo>
                    <a:pt x="1700" y="266"/>
                    <a:pt x="1377" y="1"/>
                    <a:pt x="1015"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507" name="Google Shape;8507;p77"/>
            <p:cNvSpPr/>
            <p:nvPr/>
          </p:nvSpPr>
          <p:spPr>
            <a:xfrm>
              <a:off x="5972325" y="1031775"/>
              <a:ext cx="96500" cy="33875"/>
            </a:xfrm>
            <a:custGeom>
              <a:avLst/>
              <a:gdLst/>
              <a:ahLst/>
              <a:cxnLst/>
              <a:rect l="l" t="t" r="r" b="b"/>
              <a:pathLst>
                <a:path w="3860" h="1355" extrusionOk="0">
                  <a:moveTo>
                    <a:pt x="3263" y="1"/>
                  </a:moveTo>
                  <a:cubicBezTo>
                    <a:pt x="3227" y="1"/>
                    <a:pt x="3189" y="5"/>
                    <a:pt x="3149" y="14"/>
                  </a:cubicBezTo>
                  <a:lnTo>
                    <a:pt x="3137" y="14"/>
                  </a:lnTo>
                  <a:lnTo>
                    <a:pt x="554" y="490"/>
                  </a:lnTo>
                  <a:cubicBezTo>
                    <a:pt x="1" y="580"/>
                    <a:pt x="121" y="1354"/>
                    <a:pt x="622" y="1354"/>
                  </a:cubicBezTo>
                  <a:cubicBezTo>
                    <a:pt x="650" y="1354"/>
                    <a:pt x="678" y="1352"/>
                    <a:pt x="708" y="1347"/>
                  </a:cubicBezTo>
                  <a:lnTo>
                    <a:pt x="3304" y="871"/>
                  </a:lnTo>
                  <a:cubicBezTo>
                    <a:pt x="3859" y="793"/>
                    <a:pt x="3762" y="1"/>
                    <a:pt x="326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508" name="Google Shape;8508;p77"/>
            <p:cNvSpPr/>
            <p:nvPr/>
          </p:nvSpPr>
          <p:spPr>
            <a:xfrm>
              <a:off x="5929300" y="1097000"/>
              <a:ext cx="46550" cy="38650"/>
            </a:xfrm>
            <a:custGeom>
              <a:avLst/>
              <a:gdLst/>
              <a:ahLst/>
              <a:cxnLst/>
              <a:rect l="l" t="t" r="r" b="b"/>
              <a:pathLst>
                <a:path w="1862" h="1546" extrusionOk="0">
                  <a:moveTo>
                    <a:pt x="1002" y="1"/>
                  </a:moveTo>
                  <a:cubicBezTo>
                    <a:pt x="959" y="1"/>
                    <a:pt x="914" y="4"/>
                    <a:pt x="870" y="12"/>
                  </a:cubicBezTo>
                  <a:cubicBezTo>
                    <a:pt x="191" y="131"/>
                    <a:pt x="1" y="1012"/>
                    <a:pt x="560" y="1405"/>
                  </a:cubicBezTo>
                  <a:cubicBezTo>
                    <a:pt x="701" y="1502"/>
                    <a:pt x="854" y="1545"/>
                    <a:pt x="1002" y="1545"/>
                  </a:cubicBezTo>
                  <a:cubicBezTo>
                    <a:pt x="1453" y="1545"/>
                    <a:pt x="1861" y="1142"/>
                    <a:pt x="1763" y="631"/>
                  </a:cubicBezTo>
                  <a:cubicBezTo>
                    <a:pt x="1699" y="259"/>
                    <a:pt x="1369"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509" name="Google Shape;8509;p77"/>
            <p:cNvSpPr/>
            <p:nvPr/>
          </p:nvSpPr>
          <p:spPr>
            <a:xfrm>
              <a:off x="5983175" y="1085650"/>
              <a:ext cx="94100" cy="33725"/>
            </a:xfrm>
            <a:custGeom>
              <a:avLst/>
              <a:gdLst/>
              <a:ahLst/>
              <a:cxnLst/>
              <a:rect l="l" t="t" r="r" b="b"/>
              <a:pathLst>
                <a:path w="3764" h="1349" extrusionOk="0">
                  <a:moveTo>
                    <a:pt x="3143" y="0"/>
                  </a:moveTo>
                  <a:cubicBezTo>
                    <a:pt x="3132" y="0"/>
                    <a:pt x="3120" y="1"/>
                    <a:pt x="3108" y="2"/>
                  </a:cubicBezTo>
                  <a:lnTo>
                    <a:pt x="3096" y="2"/>
                  </a:lnTo>
                  <a:lnTo>
                    <a:pt x="501" y="478"/>
                  </a:lnTo>
                  <a:cubicBezTo>
                    <a:pt x="0" y="618"/>
                    <a:pt x="125" y="1348"/>
                    <a:pt x="631" y="1348"/>
                  </a:cubicBezTo>
                  <a:cubicBezTo>
                    <a:pt x="643" y="1348"/>
                    <a:pt x="655" y="1348"/>
                    <a:pt x="667" y="1347"/>
                  </a:cubicBezTo>
                  <a:lnTo>
                    <a:pt x="3263" y="871"/>
                  </a:lnTo>
                  <a:cubicBezTo>
                    <a:pt x="3763" y="731"/>
                    <a:pt x="3638" y="0"/>
                    <a:pt x="3143"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510" name="Google Shape;8510;p77"/>
            <p:cNvSpPr/>
            <p:nvPr/>
          </p:nvSpPr>
          <p:spPr>
            <a:xfrm>
              <a:off x="5939725" y="1154450"/>
              <a:ext cx="46625" cy="38900"/>
            </a:xfrm>
            <a:custGeom>
              <a:avLst/>
              <a:gdLst/>
              <a:ahLst/>
              <a:cxnLst/>
              <a:rect l="l" t="t" r="r" b="b"/>
              <a:pathLst>
                <a:path w="1865" h="1556" extrusionOk="0">
                  <a:moveTo>
                    <a:pt x="1013" y="1"/>
                  </a:moveTo>
                  <a:cubicBezTo>
                    <a:pt x="970" y="1"/>
                    <a:pt x="926" y="4"/>
                    <a:pt x="881" y="12"/>
                  </a:cubicBezTo>
                  <a:cubicBezTo>
                    <a:pt x="203" y="131"/>
                    <a:pt x="0" y="1012"/>
                    <a:pt x="572" y="1417"/>
                  </a:cubicBezTo>
                  <a:cubicBezTo>
                    <a:pt x="711" y="1513"/>
                    <a:pt x="862" y="1556"/>
                    <a:pt x="1007" y="1556"/>
                  </a:cubicBezTo>
                  <a:cubicBezTo>
                    <a:pt x="1458" y="1556"/>
                    <a:pt x="1864" y="1147"/>
                    <a:pt x="1774" y="643"/>
                  </a:cubicBezTo>
                  <a:cubicBezTo>
                    <a:pt x="1700" y="260"/>
                    <a:pt x="1378" y="1"/>
                    <a:pt x="101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511" name="Google Shape;8511;p77"/>
            <p:cNvSpPr/>
            <p:nvPr/>
          </p:nvSpPr>
          <p:spPr>
            <a:xfrm>
              <a:off x="5993175" y="1143050"/>
              <a:ext cx="94925" cy="34125"/>
            </a:xfrm>
            <a:custGeom>
              <a:avLst/>
              <a:gdLst/>
              <a:ahLst/>
              <a:cxnLst/>
              <a:rect l="l" t="t" r="r" b="b"/>
              <a:pathLst>
                <a:path w="3797" h="1365" extrusionOk="0">
                  <a:moveTo>
                    <a:pt x="3182" y="0"/>
                  </a:moveTo>
                  <a:cubicBezTo>
                    <a:pt x="3164" y="0"/>
                    <a:pt x="3144" y="1"/>
                    <a:pt x="3125" y="4"/>
                  </a:cubicBezTo>
                  <a:lnTo>
                    <a:pt x="529" y="480"/>
                  </a:lnTo>
                  <a:cubicBezTo>
                    <a:pt x="1" y="606"/>
                    <a:pt x="126" y="1364"/>
                    <a:pt x="627" y="1364"/>
                  </a:cubicBezTo>
                  <a:cubicBezTo>
                    <a:pt x="646" y="1364"/>
                    <a:pt x="665" y="1363"/>
                    <a:pt x="684" y="1361"/>
                  </a:cubicBezTo>
                  <a:lnTo>
                    <a:pt x="3280" y="885"/>
                  </a:lnTo>
                  <a:cubicBezTo>
                    <a:pt x="3796" y="747"/>
                    <a:pt x="3682" y="0"/>
                    <a:pt x="318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512" name="Google Shape;8512;p77"/>
            <p:cNvSpPr/>
            <p:nvPr/>
          </p:nvSpPr>
          <p:spPr>
            <a:xfrm>
              <a:off x="5895375" y="1393750"/>
              <a:ext cx="194100" cy="174150"/>
            </a:xfrm>
            <a:custGeom>
              <a:avLst/>
              <a:gdLst/>
              <a:ahLst/>
              <a:cxnLst/>
              <a:rect l="l" t="t" r="r" b="b"/>
              <a:pathLst>
                <a:path w="7764" h="6966" extrusionOk="0">
                  <a:moveTo>
                    <a:pt x="3934" y="1"/>
                  </a:moveTo>
                  <a:cubicBezTo>
                    <a:pt x="2900" y="1"/>
                    <a:pt x="1883" y="469"/>
                    <a:pt x="1215" y="1346"/>
                  </a:cubicBezTo>
                  <a:lnTo>
                    <a:pt x="6953" y="4977"/>
                  </a:lnTo>
                  <a:cubicBezTo>
                    <a:pt x="7763" y="3406"/>
                    <a:pt x="7251" y="1477"/>
                    <a:pt x="5751" y="525"/>
                  </a:cubicBezTo>
                  <a:cubicBezTo>
                    <a:pt x="5187" y="171"/>
                    <a:pt x="4557" y="1"/>
                    <a:pt x="3934" y="1"/>
                  </a:cubicBezTo>
                  <a:close/>
                  <a:moveTo>
                    <a:pt x="810" y="2001"/>
                  </a:moveTo>
                  <a:lnTo>
                    <a:pt x="810" y="2001"/>
                  </a:lnTo>
                  <a:cubicBezTo>
                    <a:pt x="0" y="3561"/>
                    <a:pt x="524" y="5489"/>
                    <a:pt x="2012" y="6442"/>
                  </a:cubicBezTo>
                  <a:cubicBezTo>
                    <a:pt x="2576" y="6796"/>
                    <a:pt x="3206" y="6966"/>
                    <a:pt x="3829" y="6966"/>
                  </a:cubicBezTo>
                  <a:cubicBezTo>
                    <a:pt x="4864" y="6966"/>
                    <a:pt x="5880" y="6497"/>
                    <a:pt x="6549" y="5620"/>
                  </a:cubicBezTo>
                  <a:lnTo>
                    <a:pt x="810" y="200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513" name="Google Shape;8513;p77"/>
            <p:cNvSpPr/>
            <p:nvPr/>
          </p:nvSpPr>
          <p:spPr>
            <a:xfrm>
              <a:off x="6259100" y="1020500"/>
              <a:ext cx="151825" cy="141000"/>
            </a:xfrm>
            <a:custGeom>
              <a:avLst/>
              <a:gdLst/>
              <a:ahLst/>
              <a:cxnLst/>
              <a:rect l="l" t="t" r="r" b="b"/>
              <a:pathLst>
                <a:path w="6073" h="5640" extrusionOk="0">
                  <a:moveTo>
                    <a:pt x="3596" y="0"/>
                  </a:moveTo>
                  <a:lnTo>
                    <a:pt x="1203" y="1631"/>
                  </a:lnTo>
                  <a:cubicBezTo>
                    <a:pt x="251" y="2286"/>
                    <a:pt x="1" y="3596"/>
                    <a:pt x="655" y="4560"/>
                  </a:cubicBezTo>
                  <a:lnTo>
                    <a:pt x="763" y="4715"/>
                  </a:lnTo>
                  <a:cubicBezTo>
                    <a:pt x="1171" y="5316"/>
                    <a:pt x="1833" y="5640"/>
                    <a:pt x="2508" y="5640"/>
                  </a:cubicBezTo>
                  <a:cubicBezTo>
                    <a:pt x="2916" y="5640"/>
                    <a:pt x="3328" y="5521"/>
                    <a:pt x="3692" y="5275"/>
                  </a:cubicBezTo>
                  <a:lnTo>
                    <a:pt x="6073" y="3644"/>
                  </a:lnTo>
                  <a:lnTo>
                    <a:pt x="3596" y="0"/>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514" name="Google Shape;8514;p77"/>
            <p:cNvSpPr/>
            <p:nvPr/>
          </p:nvSpPr>
          <p:spPr>
            <a:xfrm>
              <a:off x="6361800" y="962250"/>
              <a:ext cx="152125" cy="141025"/>
            </a:xfrm>
            <a:custGeom>
              <a:avLst/>
              <a:gdLst/>
              <a:ahLst/>
              <a:cxnLst/>
              <a:rect l="l" t="t" r="r" b="b"/>
              <a:pathLst>
                <a:path w="6085" h="5641" extrusionOk="0">
                  <a:moveTo>
                    <a:pt x="3568" y="1"/>
                  </a:moveTo>
                  <a:cubicBezTo>
                    <a:pt x="3162" y="1"/>
                    <a:pt x="2752" y="119"/>
                    <a:pt x="2393" y="366"/>
                  </a:cubicBezTo>
                  <a:lnTo>
                    <a:pt x="0" y="1997"/>
                  </a:lnTo>
                  <a:lnTo>
                    <a:pt x="2477" y="5640"/>
                  </a:lnTo>
                  <a:lnTo>
                    <a:pt x="4870" y="4009"/>
                  </a:lnTo>
                  <a:cubicBezTo>
                    <a:pt x="5834" y="3354"/>
                    <a:pt x="6084" y="2044"/>
                    <a:pt x="5430" y="1080"/>
                  </a:cubicBezTo>
                  <a:lnTo>
                    <a:pt x="5310" y="925"/>
                  </a:lnTo>
                  <a:cubicBezTo>
                    <a:pt x="4902" y="324"/>
                    <a:pt x="4240" y="1"/>
                    <a:pt x="356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515" name="Google Shape;8515;p77"/>
            <p:cNvSpPr/>
            <p:nvPr/>
          </p:nvSpPr>
          <p:spPr>
            <a:xfrm>
              <a:off x="6214450" y="1311750"/>
              <a:ext cx="268225" cy="266650"/>
            </a:xfrm>
            <a:custGeom>
              <a:avLst/>
              <a:gdLst/>
              <a:ahLst/>
              <a:cxnLst/>
              <a:rect l="l" t="t" r="r" b="b"/>
              <a:pathLst>
                <a:path w="10729" h="10666" extrusionOk="0">
                  <a:moveTo>
                    <a:pt x="4999" y="1"/>
                  </a:moveTo>
                  <a:cubicBezTo>
                    <a:pt x="4821" y="1"/>
                    <a:pt x="4665" y="136"/>
                    <a:pt x="4644" y="328"/>
                  </a:cubicBezTo>
                  <a:lnTo>
                    <a:pt x="4180" y="3805"/>
                  </a:lnTo>
                  <a:lnTo>
                    <a:pt x="715" y="3340"/>
                  </a:lnTo>
                  <a:cubicBezTo>
                    <a:pt x="693" y="3336"/>
                    <a:pt x="671" y="3335"/>
                    <a:pt x="650" y="3335"/>
                  </a:cubicBezTo>
                  <a:cubicBezTo>
                    <a:pt x="465" y="3335"/>
                    <a:pt x="318" y="3469"/>
                    <a:pt x="286" y="3662"/>
                  </a:cubicBezTo>
                  <a:lnTo>
                    <a:pt x="36" y="5626"/>
                  </a:lnTo>
                  <a:cubicBezTo>
                    <a:pt x="1" y="5829"/>
                    <a:pt x="144" y="6019"/>
                    <a:pt x="358" y="6043"/>
                  </a:cubicBezTo>
                  <a:lnTo>
                    <a:pt x="346" y="6043"/>
                  </a:lnTo>
                  <a:lnTo>
                    <a:pt x="3823" y="6507"/>
                  </a:lnTo>
                  <a:lnTo>
                    <a:pt x="3370" y="9984"/>
                  </a:lnTo>
                  <a:cubicBezTo>
                    <a:pt x="3334" y="10186"/>
                    <a:pt x="3477" y="10377"/>
                    <a:pt x="3692" y="10401"/>
                  </a:cubicBezTo>
                  <a:lnTo>
                    <a:pt x="5656" y="10663"/>
                  </a:lnTo>
                  <a:cubicBezTo>
                    <a:pt x="5671" y="10664"/>
                    <a:pt x="5686" y="10665"/>
                    <a:pt x="5700" y="10665"/>
                  </a:cubicBezTo>
                  <a:cubicBezTo>
                    <a:pt x="5886" y="10665"/>
                    <a:pt x="6051" y="10529"/>
                    <a:pt x="6073" y="10341"/>
                  </a:cubicBezTo>
                  <a:lnTo>
                    <a:pt x="6537" y="6864"/>
                  </a:lnTo>
                  <a:lnTo>
                    <a:pt x="10014" y="7329"/>
                  </a:lnTo>
                  <a:cubicBezTo>
                    <a:pt x="10029" y="7331"/>
                    <a:pt x="10043" y="7331"/>
                    <a:pt x="10058" y="7331"/>
                  </a:cubicBezTo>
                  <a:cubicBezTo>
                    <a:pt x="10243" y="7331"/>
                    <a:pt x="10408" y="7195"/>
                    <a:pt x="10431" y="7007"/>
                  </a:cubicBezTo>
                  <a:lnTo>
                    <a:pt x="10693" y="5031"/>
                  </a:lnTo>
                  <a:cubicBezTo>
                    <a:pt x="10728" y="4828"/>
                    <a:pt x="10573" y="4638"/>
                    <a:pt x="10371" y="4614"/>
                  </a:cubicBezTo>
                  <a:lnTo>
                    <a:pt x="6894" y="4150"/>
                  </a:lnTo>
                  <a:lnTo>
                    <a:pt x="7359" y="673"/>
                  </a:lnTo>
                  <a:cubicBezTo>
                    <a:pt x="7383" y="471"/>
                    <a:pt x="7240" y="280"/>
                    <a:pt x="7037" y="256"/>
                  </a:cubicBezTo>
                  <a:lnTo>
                    <a:pt x="5061" y="6"/>
                  </a:lnTo>
                  <a:cubicBezTo>
                    <a:pt x="5040" y="3"/>
                    <a:pt x="5019" y="1"/>
                    <a:pt x="4999"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516" name="Google Shape;8516;p77"/>
            <p:cNvSpPr/>
            <p:nvPr/>
          </p:nvSpPr>
          <p:spPr>
            <a:xfrm>
              <a:off x="5871250" y="1715600"/>
              <a:ext cx="271500" cy="338100"/>
            </a:xfrm>
            <a:custGeom>
              <a:avLst/>
              <a:gdLst/>
              <a:ahLst/>
              <a:cxnLst/>
              <a:rect l="l" t="t" r="r" b="b"/>
              <a:pathLst>
                <a:path w="10860" h="13524" extrusionOk="0">
                  <a:moveTo>
                    <a:pt x="4155" y="429"/>
                  </a:moveTo>
                  <a:cubicBezTo>
                    <a:pt x="4444" y="429"/>
                    <a:pt x="4730" y="604"/>
                    <a:pt x="4787" y="997"/>
                  </a:cubicBezTo>
                  <a:cubicBezTo>
                    <a:pt x="4811" y="1188"/>
                    <a:pt x="4763" y="1390"/>
                    <a:pt x="4632" y="1533"/>
                  </a:cubicBezTo>
                  <a:lnTo>
                    <a:pt x="3847" y="1688"/>
                  </a:lnTo>
                  <a:cubicBezTo>
                    <a:pt x="3668" y="1593"/>
                    <a:pt x="3549" y="1426"/>
                    <a:pt x="3513" y="1224"/>
                  </a:cubicBezTo>
                  <a:cubicBezTo>
                    <a:pt x="3399" y="725"/>
                    <a:pt x="3779" y="429"/>
                    <a:pt x="4155" y="429"/>
                  </a:cubicBezTo>
                  <a:close/>
                  <a:moveTo>
                    <a:pt x="7868" y="2749"/>
                  </a:moveTo>
                  <a:cubicBezTo>
                    <a:pt x="8126" y="2749"/>
                    <a:pt x="8354" y="2938"/>
                    <a:pt x="8407" y="3200"/>
                  </a:cubicBezTo>
                  <a:lnTo>
                    <a:pt x="9788" y="10761"/>
                  </a:lnTo>
                  <a:cubicBezTo>
                    <a:pt x="9835" y="11058"/>
                    <a:pt x="9645" y="11344"/>
                    <a:pt x="9335" y="11392"/>
                  </a:cubicBezTo>
                  <a:lnTo>
                    <a:pt x="3073" y="12535"/>
                  </a:lnTo>
                  <a:cubicBezTo>
                    <a:pt x="3037" y="12542"/>
                    <a:pt x="3002" y="12545"/>
                    <a:pt x="2968" y="12545"/>
                  </a:cubicBezTo>
                  <a:cubicBezTo>
                    <a:pt x="2711" y="12545"/>
                    <a:pt x="2484" y="12357"/>
                    <a:pt x="2442" y="12094"/>
                  </a:cubicBezTo>
                  <a:lnTo>
                    <a:pt x="1060" y="4534"/>
                  </a:lnTo>
                  <a:cubicBezTo>
                    <a:pt x="1013" y="4236"/>
                    <a:pt x="1215" y="3950"/>
                    <a:pt x="1513" y="3903"/>
                  </a:cubicBezTo>
                  <a:lnTo>
                    <a:pt x="2251" y="3760"/>
                  </a:lnTo>
                  <a:cubicBezTo>
                    <a:pt x="2294" y="3975"/>
                    <a:pt x="2483" y="4122"/>
                    <a:pt x="2695" y="4122"/>
                  </a:cubicBezTo>
                  <a:cubicBezTo>
                    <a:pt x="2717" y="4122"/>
                    <a:pt x="2740" y="4120"/>
                    <a:pt x="2763" y="4117"/>
                  </a:cubicBezTo>
                  <a:lnTo>
                    <a:pt x="6680" y="3402"/>
                  </a:lnTo>
                  <a:cubicBezTo>
                    <a:pt x="6906" y="3355"/>
                    <a:pt x="7073" y="3129"/>
                    <a:pt x="7025" y="2890"/>
                  </a:cubicBezTo>
                  <a:lnTo>
                    <a:pt x="7764" y="2760"/>
                  </a:lnTo>
                  <a:cubicBezTo>
                    <a:pt x="7799" y="2752"/>
                    <a:pt x="7834" y="2749"/>
                    <a:pt x="7868" y="2749"/>
                  </a:cubicBezTo>
                  <a:close/>
                  <a:moveTo>
                    <a:pt x="4154" y="0"/>
                  </a:moveTo>
                  <a:cubicBezTo>
                    <a:pt x="4084" y="0"/>
                    <a:pt x="4013" y="7"/>
                    <a:pt x="3942" y="21"/>
                  </a:cubicBezTo>
                  <a:cubicBezTo>
                    <a:pt x="3346" y="128"/>
                    <a:pt x="2954" y="700"/>
                    <a:pt x="3073" y="1307"/>
                  </a:cubicBezTo>
                  <a:cubicBezTo>
                    <a:pt x="3108" y="1474"/>
                    <a:pt x="3180" y="1640"/>
                    <a:pt x="3287" y="1783"/>
                  </a:cubicBezTo>
                  <a:lnTo>
                    <a:pt x="2513" y="1926"/>
                  </a:lnTo>
                  <a:cubicBezTo>
                    <a:pt x="2203" y="1986"/>
                    <a:pt x="1989" y="2295"/>
                    <a:pt x="2049" y="2617"/>
                  </a:cubicBezTo>
                  <a:lnTo>
                    <a:pt x="2096" y="2890"/>
                  </a:lnTo>
                  <a:lnTo>
                    <a:pt x="810" y="3129"/>
                  </a:lnTo>
                  <a:cubicBezTo>
                    <a:pt x="322" y="3212"/>
                    <a:pt x="1" y="3676"/>
                    <a:pt x="96" y="4164"/>
                  </a:cubicBezTo>
                  <a:lnTo>
                    <a:pt x="1668" y="12785"/>
                  </a:lnTo>
                  <a:cubicBezTo>
                    <a:pt x="1742" y="13221"/>
                    <a:pt x="2130" y="13524"/>
                    <a:pt x="2552" y="13524"/>
                  </a:cubicBezTo>
                  <a:cubicBezTo>
                    <a:pt x="2602" y="13524"/>
                    <a:pt x="2653" y="13520"/>
                    <a:pt x="2704" y="13511"/>
                  </a:cubicBezTo>
                  <a:lnTo>
                    <a:pt x="10050" y="12165"/>
                  </a:lnTo>
                  <a:cubicBezTo>
                    <a:pt x="10538" y="12082"/>
                    <a:pt x="10859" y="11618"/>
                    <a:pt x="10764" y="11130"/>
                  </a:cubicBezTo>
                  <a:lnTo>
                    <a:pt x="9192" y="2498"/>
                  </a:lnTo>
                  <a:cubicBezTo>
                    <a:pt x="9108" y="2067"/>
                    <a:pt x="8738" y="1766"/>
                    <a:pt x="8317" y="1766"/>
                  </a:cubicBezTo>
                  <a:cubicBezTo>
                    <a:pt x="8260" y="1766"/>
                    <a:pt x="8203" y="1772"/>
                    <a:pt x="8145" y="1783"/>
                  </a:cubicBezTo>
                  <a:lnTo>
                    <a:pt x="6859" y="2009"/>
                  </a:lnTo>
                  <a:lnTo>
                    <a:pt x="6811" y="1736"/>
                  </a:lnTo>
                  <a:cubicBezTo>
                    <a:pt x="6757" y="1446"/>
                    <a:pt x="6500" y="1252"/>
                    <a:pt x="6223" y="1252"/>
                  </a:cubicBezTo>
                  <a:cubicBezTo>
                    <a:pt x="6193" y="1252"/>
                    <a:pt x="6163" y="1255"/>
                    <a:pt x="6133" y="1259"/>
                  </a:cubicBezTo>
                  <a:lnTo>
                    <a:pt x="5180" y="1438"/>
                  </a:lnTo>
                  <a:cubicBezTo>
                    <a:pt x="5240" y="1259"/>
                    <a:pt x="5251" y="1081"/>
                    <a:pt x="5216" y="914"/>
                  </a:cubicBezTo>
                  <a:cubicBezTo>
                    <a:pt x="5132" y="378"/>
                    <a:pt x="4677" y="0"/>
                    <a:pt x="4154"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517" name="Google Shape;8517;p77"/>
            <p:cNvSpPr/>
            <p:nvPr/>
          </p:nvSpPr>
          <p:spPr>
            <a:xfrm>
              <a:off x="5919475" y="1837275"/>
              <a:ext cx="46550" cy="38650"/>
            </a:xfrm>
            <a:custGeom>
              <a:avLst/>
              <a:gdLst/>
              <a:ahLst/>
              <a:cxnLst/>
              <a:rect l="l" t="t" r="r" b="b"/>
              <a:pathLst>
                <a:path w="1862" h="1546" extrusionOk="0">
                  <a:moveTo>
                    <a:pt x="1002" y="1"/>
                  </a:moveTo>
                  <a:cubicBezTo>
                    <a:pt x="959" y="1"/>
                    <a:pt x="914" y="4"/>
                    <a:pt x="870" y="12"/>
                  </a:cubicBezTo>
                  <a:cubicBezTo>
                    <a:pt x="191" y="131"/>
                    <a:pt x="1" y="1012"/>
                    <a:pt x="572" y="1405"/>
                  </a:cubicBezTo>
                  <a:cubicBezTo>
                    <a:pt x="710" y="1502"/>
                    <a:pt x="861" y="1545"/>
                    <a:pt x="1007" y="1545"/>
                  </a:cubicBezTo>
                  <a:cubicBezTo>
                    <a:pt x="1453" y="1545"/>
                    <a:pt x="1861" y="1142"/>
                    <a:pt x="1763" y="631"/>
                  </a:cubicBezTo>
                  <a:cubicBezTo>
                    <a:pt x="1699" y="259"/>
                    <a:pt x="1369"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518" name="Google Shape;8518;p77"/>
            <p:cNvSpPr/>
            <p:nvPr/>
          </p:nvSpPr>
          <p:spPr>
            <a:xfrm>
              <a:off x="5972000" y="1825875"/>
              <a:ext cx="97325" cy="34050"/>
            </a:xfrm>
            <a:custGeom>
              <a:avLst/>
              <a:gdLst/>
              <a:ahLst/>
              <a:cxnLst/>
              <a:rect l="l" t="t" r="r" b="b"/>
              <a:pathLst>
                <a:path w="3893" h="1362" extrusionOk="0">
                  <a:moveTo>
                    <a:pt x="3284" y="1"/>
                  </a:moveTo>
                  <a:cubicBezTo>
                    <a:pt x="3246" y="1"/>
                    <a:pt x="3205" y="5"/>
                    <a:pt x="3162" y="15"/>
                  </a:cubicBezTo>
                  <a:lnTo>
                    <a:pt x="3150" y="15"/>
                  </a:lnTo>
                  <a:lnTo>
                    <a:pt x="567" y="492"/>
                  </a:lnTo>
                  <a:cubicBezTo>
                    <a:pt x="0" y="569"/>
                    <a:pt x="107" y="1362"/>
                    <a:pt x="607" y="1362"/>
                  </a:cubicBezTo>
                  <a:cubicBezTo>
                    <a:pt x="643" y="1362"/>
                    <a:pt x="681" y="1358"/>
                    <a:pt x="721" y="1349"/>
                  </a:cubicBezTo>
                  <a:lnTo>
                    <a:pt x="3317" y="873"/>
                  </a:lnTo>
                  <a:cubicBezTo>
                    <a:pt x="3892" y="817"/>
                    <a:pt x="3789" y="1"/>
                    <a:pt x="328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519" name="Google Shape;8519;p77"/>
            <p:cNvSpPr/>
            <p:nvPr/>
          </p:nvSpPr>
          <p:spPr>
            <a:xfrm>
              <a:off x="5929300" y="1891150"/>
              <a:ext cx="46550" cy="38650"/>
            </a:xfrm>
            <a:custGeom>
              <a:avLst/>
              <a:gdLst/>
              <a:ahLst/>
              <a:cxnLst/>
              <a:rect l="l" t="t" r="r" b="b"/>
              <a:pathLst>
                <a:path w="1862" h="1546" extrusionOk="0">
                  <a:moveTo>
                    <a:pt x="1002" y="1"/>
                  </a:moveTo>
                  <a:cubicBezTo>
                    <a:pt x="958" y="1"/>
                    <a:pt x="914" y="4"/>
                    <a:pt x="870" y="12"/>
                  </a:cubicBezTo>
                  <a:cubicBezTo>
                    <a:pt x="191" y="131"/>
                    <a:pt x="1" y="1012"/>
                    <a:pt x="560" y="1405"/>
                  </a:cubicBezTo>
                  <a:cubicBezTo>
                    <a:pt x="701" y="1502"/>
                    <a:pt x="854" y="1545"/>
                    <a:pt x="1003" y="1545"/>
                  </a:cubicBezTo>
                  <a:cubicBezTo>
                    <a:pt x="1454" y="1545"/>
                    <a:pt x="1861" y="1145"/>
                    <a:pt x="1763" y="643"/>
                  </a:cubicBezTo>
                  <a:cubicBezTo>
                    <a:pt x="1699" y="260"/>
                    <a:pt x="1369"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520" name="Google Shape;8520;p77"/>
            <p:cNvSpPr/>
            <p:nvPr/>
          </p:nvSpPr>
          <p:spPr>
            <a:xfrm>
              <a:off x="5983275" y="1879800"/>
              <a:ext cx="94000" cy="33750"/>
            </a:xfrm>
            <a:custGeom>
              <a:avLst/>
              <a:gdLst/>
              <a:ahLst/>
              <a:cxnLst/>
              <a:rect l="l" t="t" r="r" b="b"/>
              <a:pathLst>
                <a:path w="3760" h="1350" extrusionOk="0">
                  <a:moveTo>
                    <a:pt x="3128" y="0"/>
                  </a:moveTo>
                  <a:cubicBezTo>
                    <a:pt x="3116" y="0"/>
                    <a:pt x="3104" y="1"/>
                    <a:pt x="3092" y="2"/>
                  </a:cubicBezTo>
                  <a:lnTo>
                    <a:pt x="497" y="478"/>
                  </a:lnTo>
                  <a:cubicBezTo>
                    <a:pt x="0" y="628"/>
                    <a:pt x="119" y="1349"/>
                    <a:pt x="616" y="1349"/>
                  </a:cubicBezTo>
                  <a:cubicBezTo>
                    <a:pt x="631" y="1349"/>
                    <a:pt x="647" y="1348"/>
                    <a:pt x="663" y="1347"/>
                  </a:cubicBezTo>
                  <a:lnTo>
                    <a:pt x="3259" y="883"/>
                  </a:lnTo>
                  <a:cubicBezTo>
                    <a:pt x="3759" y="731"/>
                    <a:pt x="3634" y="0"/>
                    <a:pt x="3128"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521" name="Google Shape;8521;p77"/>
            <p:cNvSpPr/>
            <p:nvPr/>
          </p:nvSpPr>
          <p:spPr>
            <a:xfrm>
              <a:off x="5939725" y="1948900"/>
              <a:ext cx="46600" cy="38625"/>
            </a:xfrm>
            <a:custGeom>
              <a:avLst/>
              <a:gdLst/>
              <a:ahLst/>
              <a:cxnLst/>
              <a:rect l="l" t="t" r="r" b="b"/>
              <a:pathLst>
                <a:path w="1864" h="1545" extrusionOk="0">
                  <a:moveTo>
                    <a:pt x="1014" y="0"/>
                  </a:moveTo>
                  <a:cubicBezTo>
                    <a:pt x="970" y="0"/>
                    <a:pt x="926" y="4"/>
                    <a:pt x="881" y="12"/>
                  </a:cubicBezTo>
                  <a:cubicBezTo>
                    <a:pt x="203" y="131"/>
                    <a:pt x="0" y="1012"/>
                    <a:pt x="572" y="1405"/>
                  </a:cubicBezTo>
                  <a:cubicBezTo>
                    <a:pt x="710" y="1502"/>
                    <a:pt x="860" y="1545"/>
                    <a:pt x="1007" y="1545"/>
                  </a:cubicBezTo>
                  <a:cubicBezTo>
                    <a:pt x="1454" y="1545"/>
                    <a:pt x="1864" y="1142"/>
                    <a:pt x="1774" y="631"/>
                  </a:cubicBezTo>
                  <a:cubicBezTo>
                    <a:pt x="1700" y="259"/>
                    <a:pt x="1378" y="0"/>
                    <a:pt x="1014"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522" name="Google Shape;8522;p77"/>
            <p:cNvSpPr/>
            <p:nvPr/>
          </p:nvSpPr>
          <p:spPr>
            <a:xfrm>
              <a:off x="5993675" y="1937500"/>
              <a:ext cx="94125" cy="33775"/>
            </a:xfrm>
            <a:custGeom>
              <a:avLst/>
              <a:gdLst/>
              <a:ahLst/>
              <a:cxnLst/>
              <a:rect l="l" t="t" r="r" b="b"/>
              <a:pathLst>
                <a:path w="3765" h="1351" extrusionOk="0">
                  <a:moveTo>
                    <a:pt x="3162" y="0"/>
                  </a:moveTo>
                  <a:cubicBezTo>
                    <a:pt x="3143" y="0"/>
                    <a:pt x="3124" y="1"/>
                    <a:pt x="3105" y="3"/>
                  </a:cubicBezTo>
                  <a:lnTo>
                    <a:pt x="509" y="468"/>
                  </a:lnTo>
                  <a:cubicBezTo>
                    <a:pt x="1" y="606"/>
                    <a:pt x="109" y="1351"/>
                    <a:pt x="617" y="1351"/>
                  </a:cubicBezTo>
                  <a:cubicBezTo>
                    <a:pt x="632" y="1351"/>
                    <a:pt x="648" y="1350"/>
                    <a:pt x="664" y="1349"/>
                  </a:cubicBezTo>
                  <a:lnTo>
                    <a:pt x="3260" y="872"/>
                  </a:lnTo>
                  <a:cubicBezTo>
                    <a:pt x="3764" y="735"/>
                    <a:pt x="3650" y="0"/>
                    <a:pt x="316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523" name="Google Shape;8523;p77"/>
            <p:cNvSpPr/>
            <p:nvPr/>
          </p:nvSpPr>
          <p:spPr>
            <a:xfrm>
              <a:off x="5895375" y="2188400"/>
              <a:ext cx="193200" cy="173650"/>
            </a:xfrm>
            <a:custGeom>
              <a:avLst/>
              <a:gdLst/>
              <a:ahLst/>
              <a:cxnLst/>
              <a:rect l="l" t="t" r="r" b="b"/>
              <a:pathLst>
                <a:path w="7728" h="6946" extrusionOk="0">
                  <a:moveTo>
                    <a:pt x="3942" y="0"/>
                  </a:moveTo>
                  <a:cubicBezTo>
                    <a:pt x="2907" y="0"/>
                    <a:pt x="1888" y="464"/>
                    <a:pt x="1215" y="1338"/>
                  </a:cubicBezTo>
                  <a:lnTo>
                    <a:pt x="6953" y="4957"/>
                  </a:lnTo>
                  <a:cubicBezTo>
                    <a:pt x="7727" y="3398"/>
                    <a:pt x="7239" y="1469"/>
                    <a:pt x="5775" y="528"/>
                  </a:cubicBezTo>
                  <a:cubicBezTo>
                    <a:pt x="5207" y="172"/>
                    <a:pt x="4571" y="0"/>
                    <a:pt x="3942" y="0"/>
                  </a:cubicBezTo>
                  <a:close/>
                  <a:moveTo>
                    <a:pt x="810" y="1981"/>
                  </a:moveTo>
                  <a:lnTo>
                    <a:pt x="810" y="1981"/>
                  </a:lnTo>
                  <a:cubicBezTo>
                    <a:pt x="0" y="3552"/>
                    <a:pt x="524" y="5481"/>
                    <a:pt x="2012" y="6422"/>
                  </a:cubicBezTo>
                  <a:cubicBezTo>
                    <a:pt x="2576" y="6775"/>
                    <a:pt x="3206" y="6946"/>
                    <a:pt x="3829" y="6946"/>
                  </a:cubicBezTo>
                  <a:cubicBezTo>
                    <a:pt x="4864" y="6946"/>
                    <a:pt x="5880" y="6477"/>
                    <a:pt x="6549" y="5600"/>
                  </a:cubicBezTo>
                  <a:lnTo>
                    <a:pt x="810" y="198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524" name="Google Shape;8524;p77"/>
            <p:cNvSpPr/>
            <p:nvPr/>
          </p:nvSpPr>
          <p:spPr>
            <a:xfrm>
              <a:off x="6258800" y="1814925"/>
              <a:ext cx="152125" cy="140725"/>
            </a:xfrm>
            <a:custGeom>
              <a:avLst/>
              <a:gdLst/>
              <a:ahLst/>
              <a:cxnLst/>
              <a:rect l="l" t="t" r="r" b="b"/>
              <a:pathLst>
                <a:path w="6085" h="5629" extrusionOk="0">
                  <a:moveTo>
                    <a:pt x="3608" y="1"/>
                  </a:moveTo>
                  <a:lnTo>
                    <a:pt x="1215" y="1620"/>
                  </a:lnTo>
                  <a:cubicBezTo>
                    <a:pt x="251" y="2275"/>
                    <a:pt x="1" y="3585"/>
                    <a:pt x="667" y="4549"/>
                  </a:cubicBezTo>
                  <a:lnTo>
                    <a:pt x="775" y="4704"/>
                  </a:lnTo>
                  <a:cubicBezTo>
                    <a:pt x="1183" y="5305"/>
                    <a:pt x="1845" y="5629"/>
                    <a:pt x="2520" y="5629"/>
                  </a:cubicBezTo>
                  <a:cubicBezTo>
                    <a:pt x="2928" y="5629"/>
                    <a:pt x="3340" y="5510"/>
                    <a:pt x="3704" y="5264"/>
                  </a:cubicBezTo>
                  <a:lnTo>
                    <a:pt x="6085" y="3644"/>
                  </a:lnTo>
                  <a:lnTo>
                    <a:pt x="3608" y="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525" name="Google Shape;8525;p77"/>
            <p:cNvSpPr/>
            <p:nvPr/>
          </p:nvSpPr>
          <p:spPr>
            <a:xfrm>
              <a:off x="6361800" y="1756600"/>
              <a:ext cx="151825" cy="140800"/>
            </a:xfrm>
            <a:custGeom>
              <a:avLst/>
              <a:gdLst/>
              <a:ahLst/>
              <a:cxnLst/>
              <a:rect l="l" t="t" r="r" b="b"/>
              <a:pathLst>
                <a:path w="6073" h="5632" extrusionOk="0">
                  <a:moveTo>
                    <a:pt x="3579" y="1"/>
                  </a:moveTo>
                  <a:cubicBezTo>
                    <a:pt x="3169" y="1"/>
                    <a:pt x="2756" y="120"/>
                    <a:pt x="2393" y="369"/>
                  </a:cubicBezTo>
                  <a:lnTo>
                    <a:pt x="0" y="1989"/>
                  </a:lnTo>
                  <a:lnTo>
                    <a:pt x="2477" y="5632"/>
                  </a:lnTo>
                  <a:lnTo>
                    <a:pt x="4870" y="4001"/>
                  </a:lnTo>
                  <a:cubicBezTo>
                    <a:pt x="5822" y="3346"/>
                    <a:pt x="6072" y="2036"/>
                    <a:pt x="5430" y="1072"/>
                  </a:cubicBezTo>
                  <a:lnTo>
                    <a:pt x="5430" y="1072"/>
                  </a:lnTo>
                  <a:lnTo>
                    <a:pt x="5430" y="1084"/>
                  </a:lnTo>
                  <a:lnTo>
                    <a:pt x="5310" y="917"/>
                  </a:lnTo>
                  <a:cubicBezTo>
                    <a:pt x="4905" y="319"/>
                    <a:pt x="4247" y="1"/>
                    <a:pt x="3579"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526" name="Google Shape;8526;p77"/>
            <p:cNvSpPr/>
            <p:nvPr/>
          </p:nvSpPr>
          <p:spPr>
            <a:xfrm>
              <a:off x="6214450" y="2105675"/>
              <a:ext cx="268225" cy="266925"/>
            </a:xfrm>
            <a:custGeom>
              <a:avLst/>
              <a:gdLst/>
              <a:ahLst/>
              <a:cxnLst/>
              <a:rect l="l" t="t" r="r" b="b"/>
              <a:pathLst>
                <a:path w="10729" h="10677" extrusionOk="0">
                  <a:moveTo>
                    <a:pt x="5017" y="1"/>
                  </a:moveTo>
                  <a:cubicBezTo>
                    <a:pt x="4831" y="1"/>
                    <a:pt x="4666" y="137"/>
                    <a:pt x="4644" y="325"/>
                  </a:cubicBezTo>
                  <a:lnTo>
                    <a:pt x="4180" y="3813"/>
                  </a:lnTo>
                  <a:lnTo>
                    <a:pt x="715" y="3349"/>
                  </a:lnTo>
                  <a:cubicBezTo>
                    <a:pt x="693" y="3345"/>
                    <a:pt x="671" y="3344"/>
                    <a:pt x="650" y="3344"/>
                  </a:cubicBezTo>
                  <a:cubicBezTo>
                    <a:pt x="465" y="3344"/>
                    <a:pt x="318" y="3478"/>
                    <a:pt x="286" y="3670"/>
                  </a:cubicBezTo>
                  <a:lnTo>
                    <a:pt x="36" y="5635"/>
                  </a:lnTo>
                  <a:cubicBezTo>
                    <a:pt x="1" y="5837"/>
                    <a:pt x="144" y="6028"/>
                    <a:pt x="358" y="6052"/>
                  </a:cubicBezTo>
                  <a:lnTo>
                    <a:pt x="346" y="6052"/>
                  </a:lnTo>
                  <a:lnTo>
                    <a:pt x="3823" y="6516"/>
                  </a:lnTo>
                  <a:lnTo>
                    <a:pt x="3370" y="9993"/>
                  </a:lnTo>
                  <a:cubicBezTo>
                    <a:pt x="3334" y="10195"/>
                    <a:pt x="3477" y="10386"/>
                    <a:pt x="3692" y="10409"/>
                  </a:cubicBezTo>
                  <a:lnTo>
                    <a:pt x="5656" y="10671"/>
                  </a:lnTo>
                  <a:cubicBezTo>
                    <a:pt x="5677" y="10675"/>
                    <a:pt x="5698" y="10677"/>
                    <a:pt x="5718" y="10677"/>
                  </a:cubicBezTo>
                  <a:cubicBezTo>
                    <a:pt x="5896" y="10677"/>
                    <a:pt x="6052" y="10542"/>
                    <a:pt x="6073" y="10350"/>
                  </a:cubicBezTo>
                  <a:lnTo>
                    <a:pt x="6537" y="6873"/>
                  </a:lnTo>
                  <a:lnTo>
                    <a:pt x="10014" y="7338"/>
                  </a:lnTo>
                  <a:cubicBezTo>
                    <a:pt x="10029" y="7339"/>
                    <a:pt x="10043" y="7340"/>
                    <a:pt x="10058" y="7340"/>
                  </a:cubicBezTo>
                  <a:cubicBezTo>
                    <a:pt x="10243" y="7340"/>
                    <a:pt x="10408" y="7204"/>
                    <a:pt x="10431" y="7016"/>
                  </a:cubicBezTo>
                  <a:lnTo>
                    <a:pt x="10693" y="5040"/>
                  </a:lnTo>
                  <a:cubicBezTo>
                    <a:pt x="10728" y="4837"/>
                    <a:pt x="10573" y="4647"/>
                    <a:pt x="10371" y="4623"/>
                  </a:cubicBezTo>
                  <a:lnTo>
                    <a:pt x="6894" y="4159"/>
                  </a:lnTo>
                  <a:lnTo>
                    <a:pt x="7359" y="682"/>
                  </a:lnTo>
                  <a:cubicBezTo>
                    <a:pt x="7383" y="480"/>
                    <a:pt x="7240" y="289"/>
                    <a:pt x="7037" y="265"/>
                  </a:cubicBezTo>
                  <a:lnTo>
                    <a:pt x="5061" y="3"/>
                  </a:lnTo>
                  <a:cubicBezTo>
                    <a:pt x="5046" y="2"/>
                    <a:pt x="5031" y="1"/>
                    <a:pt x="5017"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527" name="Google Shape;8527;p77"/>
            <p:cNvSpPr/>
            <p:nvPr/>
          </p:nvSpPr>
          <p:spPr>
            <a:xfrm>
              <a:off x="5871550" y="2509825"/>
              <a:ext cx="271200" cy="337825"/>
            </a:xfrm>
            <a:custGeom>
              <a:avLst/>
              <a:gdLst/>
              <a:ahLst/>
              <a:cxnLst/>
              <a:rect l="l" t="t" r="r" b="b"/>
              <a:pathLst>
                <a:path w="10848" h="13513" extrusionOk="0">
                  <a:moveTo>
                    <a:pt x="4141" y="431"/>
                  </a:moveTo>
                  <a:cubicBezTo>
                    <a:pt x="4430" y="431"/>
                    <a:pt x="4718" y="605"/>
                    <a:pt x="4775" y="994"/>
                  </a:cubicBezTo>
                  <a:cubicBezTo>
                    <a:pt x="4799" y="1185"/>
                    <a:pt x="4751" y="1387"/>
                    <a:pt x="4620" y="1530"/>
                  </a:cubicBezTo>
                  <a:lnTo>
                    <a:pt x="3835" y="1685"/>
                  </a:lnTo>
                  <a:cubicBezTo>
                    <a:pt x="3656" y="1590"/>
                    <a:pt x="3537" y="1423"/>
                    <a:pt x="3501" y="1232"/>
                  </a:cubicBezTo>
                  <a:lnTo>
                    <a:pt x="3501" y="1220"/>
                  </a:lnTo>
                  <a:cubicBezTo>
                    <a:pt x="3387" y="723"/>
                    <a:pt x="3766" y="431"/>
                    <a:pt x="4141" y="431"/>
                  </a:cubicBezTo>
                  <a:close/>
                  <a:moveTo>
                    <a:pt x="7856" y="2734"/>
                  </a:moveTo>
                  <a:cubicBezTo>
                    <a:pt x="8113" y="2734"/>
                    <a:pt x="8341" y="2922"/>
                    <a:pt x="8383" y="3185"/>
                  </a:cubicBezTo>
                  <a:lnTo>
                    <a:pt x="9776" y="10757"/>
                  </a:lnTo>
                  <a:cubicBezTo>
                    <a:pt x="9823" y="11055"/>
                    <a:pt x="9633" y="11341"/>
                    <a:pt x="9323" y="11388"/>
                  </a:cubicBezTo>
                  <a:lnTo>
                    <a:pt x="3061" y="12531"/>
                  </a:lnTo>
                  <a:cubicBezTo>
                    <a:pt x="3025" y="12538"/>
                    <a:pt x="2990" y="12542"/>
                    <a:pt x="2956" y="12542"/>
                  </a:cubicBezTo>
                  <a:cubicBezTo>
                    <a:pt x="2699" y="12542"/>
                    <a:pt x="2472" y="12353"/>
                    <a:pt x="2430" y="12091"/>
                  </a:cubicBezTo>
                  <a:lnTo>
                    <a:pt x="1048" y="4518"/>
                  </a:lnTo>
                  <a:cubicBezTo>
                    <a:pt x="989" y="4221"/>
                    <a:pt x="1191" y="3935"/>
                    <a:pt x="1489" y="3887"/>
                  </a:cubicBezTo>
                  <a:lnTo>
                    <a:pt x="2239" y="3745"/>
                  </a:lnTo>
                  <a:cubicBezTo>
                    <a:pt x="2271" y="3955"/>
                    <a:pt x="2451" y="4110"/>
                    <a:pt x="2657" y="4110"/>
                  </a:cubicBezTo>
                  <a:cubicBezTo>
                    <a:pt x="2684" y="4110"/>
                    <a:pt x="2712" y="4107"/>
                    <a:pt x="2739" y="4102"/>
                  </a:cubicBezTo>
                  <a:lnTo>
                    <a:pt x="6656" y="3387"/>
                  </a:lnTo>
                  <a:cubicBezTo>
                    <a:pt x="6894" y="3340"/>
                    <a:pt x="7049" y="3114"/>
                    <a:pt x="7002" y="2875"/>
                  </a:cubicBezTo>
                  <a:lnTo>
                    <a:pt x="7752" y="2744"/>
                  </a:lnTo>
                  <a:cubicBezTo>
                    <a:pt x="7787" y="2737"/>
                    <a:pt x="7822" y="2734"/>
                    <a:pt x="7856" y="2734"/>
                  </a:cubicBezTo>
                  <a:close/>
                  <a:moveTo>
                    <a:pt x="4125" y="1"/>
                  </a:moveTo>
                  <a:cubicBezTo>
                    <a:pt x="4061" y="1"/>
                    <a:pt x="3996" y="6"/>
                    <a:pt x="3930" y="18"/>
                  </a:cubicBezTo>
                  <a:cubicBezTo>
                    <a:pt x="3334" y="125"/>
                    <a:pt x="2942" y="708"/>
                    <a:pt x="3061" y="1304"/>
                  </a:cubicBezTo>
                  <a:cubicBezTo>
                    <a:pt x="3096" y="1470"/>
                    <a:pt x="3168" y="1637"/>
                    <a:pt x="3275" y="1780"/>
                  </a:cubicBezTo>
                  <a:lnTo>
                    <a:pt x="2501" y="1923"/>
                  </a:lnTo>
                  <a:cubicBezTo>
                    <a:pt x="2191" y="1982"/>
                    <a:pt x="1977" y="2280"/>
                    <a:pt x="2037" y="2602"/>
                  </a:cubicBezTo>
                  <a:lnTo>
                    <a:pt x="2084" y="2887"/>
                  </a:lnTo>
                  <a:lnTo>
                    <a:pt x="798" y="3114"/>
                  </a:lnTo>
                  <a:cubicBezTo>
                    <a:pt x="310" y="3209"/>
                    <a:pt x="1" y="3673"/>
                    <a:pt x="84" y="4149"/>
                  </a:cubicBezTo>
                  <a:lnTo>
                    <a:pt x="1656" y="12781"/>
                  </a:lnTo>
                  <a:cubicBezTo>
                    <a:pt x="1729" y="13212"/>
                    <a:pt x="2108" y="13512"/>
                    <a:pt x="2523" y="13512"/>
                  </a:cubicBezTo>
                  <a:cubicBezTo>
                    <a:pt x="2579" y="13512"/>
                    <a:pt x="2635" y="13507"/>
                    <a:pt x="2692" y="13496"/>
                  </a:cubicBezTo>
                  <a:lnTo>
                    <a:pt x="10038" y="12162"/>
                  </a:lnTo>
                  <a:cubicBezTo>
                    <a:pt x="10526" y="12067"/>
                    <a:pt x="10847" y="11603"/>
                    <a:pt x="10752" y="11114"/>
                  </a:cubicBezTo>
                  <a:lnTo>
                    <a:pt x="9180" y="2482"/>
                  </a:lnTo>
                  <a:cubicBezTo>
                    <a:pt x="9096" y="2048"/>
                    <a:pt x="8718" y="1755"/>
                    <a:pt x="8291" y="1755"/>
                  </a:cubicBezTo>
                  <a:cubicBezTo>
                    <a:pt x="8239" y="1755"/>
                    <a:pt x="8186" y="1759"/>
                    <a:pt x="8133" y="1768"/>
                  </a:cubicBezTo>
                  <a:lnTo>
                    <a:pt x="6847" y="2006"/>
                  </a:lnTo>
                  <a:lnTo>
                    <a:pt x="6799" y="1732"/>
                  </a:lnTo>
                  <a:cubicBezTo>
                    <a:pt x="6745" y="1442"/>
                    <a:pt x="6498" y="1249"/>
                    <a:pt x="6214" y="1249"/>
                  </a:cubicBezTo>
                  <a:cubicBezTo>
                    <a:pt x="6183" y="1249"/>
                    <a:pt x="6152" y="1251"/>
                    <a:pt x="6121" y="1256"/>
                  </a:cubicBezTo>
                  <a:lnTo>
                    <a:pt x="5168" y="1435"/>
                  </a:lnTo>
                  <a:cubicBezTo>
                    <a:pt x="5228" y="1268"/>
                    <a:pt x="5239" y="1089"/>
                    <a:pt x="5204" y="911"/>
                  </a:cubicBezTo>
                  <a:cubicBezTo>
                    <a:pt x="5119" y="380"/>
                    <a:pt x="4655" y="1"/>
                    <a:pt x="4125"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528" name="Google Shape;8528;p77"/>
            <p:cNvSpPr/>
            <p:nvPr/>
          </p:nvSpPr>
          <p:spPr>
            <a:xfrm>
              <a:off x="5919475" y="2631725"/>
              <a:ext cx="46550" cy="38625"/>
            </a:xfrm>
            <a:custGeom>
              <a:avLst/>
              <a:gdLst/>
              <a:ahLst/>
              <a:cxnLst/>
              <a:rect l="l" t="t" r="r" b="b"/>
              <a:pathLst>
                <a:path w="1862" h="1545" extrusionOk="0">
                  <a:moveTo>
                    <a:pt x="1002" y="0"/>
                  </a:moveTo>
                  <a:cubicBezTo>
                    <a:pt x="959" y="0"/>
                    <a:pt x="914" y="4"/>
                    <a:pt x="870" y="12"/>
                  </a:cubicBezTo>
                  <a:cubicBezTo>
                    <a:pt x="191" y="131"/>
                    <a:pt x="1" y="1012"/>
                    <a:pt x="572" y="1405"/>
                  </a:cubicBezTo>
                  <a:cubicBezTo>
                    <a:pt x="710" y="1502"/>
                    <a:pt x="861" y="1545"/>
                    <a:pt x="1007" y="1545"/>
                  </a:cubicBezTo>
                  <a:cubicBezTo>
                    <a:pt x="1453" y="1545"/>
                    <a:pt x="1861" y="1142"/>
                    <a:pt x="1763" y="631"/>
                  </a:cubicBezTo>
                  <a:cubicBezTo>
                    <a:pt x="1699" y="258"/>
                    <a:pt x="1369" y="0"/>
                    <a:pt x="100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529" name="Google Shape;8529;p77"/>
            <p:cNvSpPr/>
            <p:nvPr/>
          </p:nvSpPr>
          <p:spPr>
            <a:xfrm>
              <a:off x="5972425" y="2620125"/>
              <a:ext cx="96475" cy="33850"/>
            </a:xfrm>
            <a:custGeom>
              <a:avLst/>
              <a:gdLst/>
              <a:ahLst/>
              <a:cxnLst/>
              <a:rect l="l" t="t" r="r" b="b"/>
              <a:pathLst>
                <a:path w="3859" h="1354" extrusionOk="0">
                  <a:moveTo>
                    <a:pt x="3251" y="0"/>
                  </a:moveTo>
                  <a:cubicBezTo>
                    <a:pt x="3218" y="0"/>
                    <a:pt x="3182" y="4"/>
                    <a:pt x="3145" y="11"/>
                  </a:cubicBezTo>
                  <a:lnTo>
                    <a:pt x="3133" y="11"/>
                  </a:lnTo>
                  <a:lnTo>
                    <a:pt x="550" y="487"/>
                  </a:lnTo>
                  <a:cubicBezTo>
                    <a:pt x="0" y="588"/>
                    <a:pt x="116" y="1354"/>
                    <a:pt x="608" y="1354"/>
                  </a:cubicBezTo>
                  <a:cubicBezTo>
                    <a:pt x="639" y="1354"/>
                    <a:pt x="671" y="1351"/>
                    <a:pt x="704" y="1345"/>
                  </a:cubicBezTo>
                  <a:lnTo>
                    <a:pt x="3300" y="868"/>
                  </a:lnTo>
                  <a:cubicBezTo>
                    <a:pt x="3858" y="790"/>
                    <a:pt x="3757" y="0"/>
                    <a:pt x="3251"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530" name="Google Shape;8530;p77"/>
            <p:cNvSpPr/>
            <p:nvPr/>
          </p:nvSpPr>
          <p:spPr>
            <a:xfrm>
              <a:off x="5929300" y="2685525"/>
              <a:ext cx="46550" cy="38700"/>
            </a:xfrm>
            <a:custGeom>
              <a:avLst/>
              <a:gdLst/>
              <a:ahLst/>
              <a:cxnLst/>
              <a:rect l="l" t="t" r="r" b="b"/>
              <a:pathLst>
                <a:path w="1862" h="1548" extrusionOk="0">
                  <a:moveTo>
                    <a:pt x="1015" y="0"/>
                  </a:moveTo>
                  <a:cubicBezTo>
                    <a:pt x="967" y="0"/>
                    <a:pt x="919" y="5"/>
                    <a:pt x="870" y="15"/>
                  </a:cubicBezTo>
                  <a:cubicBezTo>
                    <a:pt x="191" y="122"/>
                    <a:pt x="1" y="1015"/>
                    <a:pt x="560" y="1408"/>
                  </a:cubicBezTo>
                  <a:cubicBezTo>
                    <a:pt x="701" y="1505"/>
                    <a:pt x="854" y="1548"/>
                    <a:pt x="1002" y="1548"/>
                  </a:cubicBezTo>
                  <a:cubicBezTo>
                    <a:pt x="1453" y="1548"/>
                    <a:pt x="1861" y="1145"/>
                    <a:pt x="1763" y="634"/>
                  </a:cubicBezTo>
                  <a:cubicBezTo>
                    <a:pt x="1700" y="266"/>
                    <a:pt x="1377" y="0"/>
                    <a:pt x="1015"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531" name="Google Shape;8531;p77"/>
            <p:cNvSpPr/>
            <p:nvPr/>
          </p:nvSpPr>
          <p:spPr>
            <a:xfrm>
              <a:off x="5983275" y="2673950"/>
              <a:ext cx="94000" cy="33725"/>
            </a:xfrm>
            <a:custGeom>
              <a:avLst/>
              <a:gdLst/>
              <a:ahLst/>
              <a:cxnLst/>
              <a:rect l="l" t="t" r="r" b="b"/>
              <a:pathLst>
                <a:path w="3760" h="1349" extrusionOk="0">
                  <a:moveTo>
                    <a:pt x="3139" y="0"/>
                  </a:moveTo>
                  <a:cubicBezTo>
                    <a:pt x="3128" y="0"/>
                    <a:pt x="3116" y="1"/>
                    <a:pt x="3104" y="1"/>
                  </a:cubicBezTo>
                  <a:lnTo>
                    <a:pt x="3092" y="1"/>
                  </a:lnTo>
                  <a:lnTo>
                    <a:pt x="497" y="478"/>
                  </a:lnTo>
                  <a:cubicBezTo>
                    <a:pt x="0" y="628"/>
                    <a:pt x="119" y="1349"/>
                    <a:pt x="616" y="1349"/>
                  </a:cubicBezTo>
                  <a:cubicBezTo>
                    <a:pt x="631" y="1349"/>
                    <a:pt x="647" y="1348"/>
                    <a:pt x="663" y="1347"/>
                  </a:cubicBezTo>
                  <a:lnTo>
                    <a:pt x="3259" y="882"/>
                  </a:lnTo>
                  <a:cubicBezTo>
                    <a:pt x="3759" y="731"/>
                    <a:pt x="3634" y="0"/>
                    <a:pt x="3139"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532" name="Google Shape;8532;p77"/>
            <p:cNvSpPr/>
            <p:nvPr/>
          </p:nvSpPr>
          <p:spPr>
            <a:xfrm>
              <a:off x="5939725" y="2743050"/>
              <a:ext cx="46600" cy="38625"/>
            </a:xfrm>
            <a:custGeom>
              <a:avLst/>
              <a:gdLst/>
              <a:ahLst/>
              <a:cxnLst/>
              <a:rect l="l" t="t" r="r" b="b"/>
              <a:pathLst>
                <a:path w="1864" h="1545" extrusionOk="0">
                  <a:moveTo>
                    <a:pt x="1014" y="0"/>
                  </a:moveTo>
                  <a:cubicBezTo>
                    <a:pt x="970" y="0"/>
                    <a:pt x="926" y="4"/>
                    <a:pt x="881" y="11"/>
                  </a:cubicBezTo>
                  <a:cubicBezTo>
                    <a:pt x="203" y="131"/>
                    <a:pt x="0" y="1012"/>
                    <a:pt x="572" y="1404"/>
                  </a:cubicBezTo>
                  <a:cubicBezTo>
                    <a:pt x="713" y="1501"/>
                    <a:pt x="865" y="1545"/>
                    <a:pt x="1012" y="1545"/>
                  </a:cubicBezTo>
                  <a:cubicBezTo>
                    <a:pt x="1461" y="1545"/>
                    <a:pt x="1864" y="1142"/>
                    <a:pt x="1774" y="631"/>
                  </a:cubicBezTo>
                  <a:cubicBezTo>
                    <a:pt x="1700" y="258"/>
                    <a:pt x="1378" y="0"/>
                    <a:pt x="1014"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533" name="Google Shape;8533;p77"/>
            <p:cNvSpPr/>
            <p:nvPr/>
          </p:nvSpPr>
          <p:spPr>
            <a:xfrm>
              <a:off x="5993200" y="2731600"/>
              <a:ext cx="94800" cy="33850"/>
            </a:xfrm>
            <a:custGeom>
              <a:avLst/>
              <a:gdLst/>
              <a:ahLst/>
              <a:cxnLst/>
              <a:rect l="l" t="t" r="r" b="b"/>
              <a:pathLst>
                <a:path w="3792" h="1354" extrusionOk="0">
                  <a:moveTo>
                    <a:pt x="3191" y="1"/>
                  </a:moveTo>
                  <a:cubicBezTo>
                    <a:pt x="3169" y="1"/>
                    <a:pt x="3147" y="2"/>
                    <a:pt x="3124" y="5"/>
                  </a:cubicBezTo>
                  <a:lnTo>
                    <a:pt x="528" y="469"/>
                  </a:lnTo>
                  <a:cubicBezTo>
                    <a:pt x="0" y="607"/>
                    <a:pt x="125" y="1354"/>
                    <a:pt x="626" y="1354"/>
                  </a:cubicBezTo>
                  <a:cubicBezTo>
                    <a:pt x="644" y="1354"/>
                    <a:pt x="663" y="1353"/>
                    <a:pt x="683" y="1351"/>
                  </a:cubicBezTo>
                  <a:lnTo>
                    <a:pt x="3279" y="874"/>
                  </a:lnTo>
                  <a:cubicBezTo>
                    <a:pt x="3792" y="749"/>
                    <a:pt x="3682" y="1"/>
                    <a:pt x="3191"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534" name="Google Shape;8534;p77"/>
            <p:cNvSpPr/>
            <p:nvPr/>
          </p:nvSpPr>
          <p:spPr>
            <a:xfrm>
              <a:off x="5895375" y="2982050"/>
              <a:ext cx="194100" cy="174250"/>
            </a:xfrm>
            <a:custGeom>
              <a:avLst/>
              <a:gdLst/>
              <a:ahLst/>
              <a:cxnLst/>
              <a:rect l="l" t="t" r="r" b="b"/>
              <a:pathLst>
                <a:path w="7764" h="6970" extrusionOk="0">
                  <a:moveTo>
                    <a:pt x="3937" y="1"/>
                  </a:moveTo>
                  <a:cubicBezTo>
                    <a:pt x="2902" y="1"/>
                    <a:pt x="1884" y="472"/>
                    <a:pt x="1215" y="1358"/>
                  </a:cubicBezTo>
                  <a:lnTo>
                    <a:pt x="6953" y="4977"/>
                  </a:lnTo>
                  <a:cubicBezTo>
                    <a:pt x="7763" y="3405"/>
                    <a:pt x="7251" y="1477"/>
                    <a:pt x="5751" y="524"/>
                  </a:cubicBezTo>
                  <a:cubicBezTo>
                    <a:pt x="5188" y="171"/>
                    <a:pt x="4559" y="1"/>
                    <a:pt x="3937" y="1"/>
                  </a:cubicBezTo>
                  <a:close/>
                  <a:moveTo>
                    <a:pt x="810" y="2001"/>
                  </a:moveTo>
                  <a:lnTo>
                    <a:pt x="810" y="2001"/>
                  </a:lnTo>
                  <a:cubicBezTo>
                    <a:pt x="0" y="3572"/>
                    <a:pt x="524" y="5501"/>
                    <a:pt x="2012" y="6442"/>
                  </a:cubicBezTo>
                  <a:cubicBezTo>
                    <a:pt x="2580" y="6797"/>
                    <a:pt x="3214" y="6969"/>
                    <a:pt x="3841" y="6969"/>
                  </a:cubicBezTo>
                  <a:cubicBezTo>
                    <a:pt x="4871" y="6969"/>
                    <a:pt x="5882" y="6505"/>
                    <a:pt x="6549" y="5632"/>
                  </a:cubicBezTo>
                  <a:lnTo>
                    <a:pt x="810" y="200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535" name="Google Shape;8535;p77"/>
            <p:cNvSpPr/>
            <p:nvPr/>
          </p:nvSpPr>
          <p:spPr>
            <a:xfrm>
              <a:off x="6259100" y="2609075"/>
              <a:ext cx="151825" cy="140725"/>
            </a:xfrm>
            <a:custGeom>
              <a:avLst/>
              <a:gdLst/>
              <a:ahLst/>
              <a:cxnLst/>
              <a:rect l="l" t="t" r="r" b="b"/>
              <a:pathLst>
                <a:path w="6073" h="5629" extrusionOk="0">
                  <a:moveTo>
                    <a:pt x="3596" y="1"/>
                  </a:moveTo>
                  <a:lnTo>
                    <a:pt x="1203" y="1620"/>
                  </a:lnTo>
                  <a:cubicBezTo>
                    <a:pt x="251" y="2275"/>
                    <a:pt x="1" y="3585"/>
                    <a:pt x="655" y="4549"/>
                  </a:cubicBezTo>
                  <a:lnTo>
                    <a:pt x="763" y="4716"/>
                  </a:lnTo>
                  <a:cubicBezTo>
                    <a:pt x="1170" y="5308"/>
                    <a:pt x="1831" y="5629"/>
                    <a:pt x="2505" y="5629"/>
                  </a:cubicBezTo>
                  <a:cubicBezTo>
                    <a:pt x="2914" y="5629"/>
                    <a:pt x="3327" y="5511"/>
                    <a:pt x="3692" y="5263"/>
                  </a:cubicBezTo>
                  <a:lnTo>
                    <a:pt x="6073" y="3644"/>
                  </a:lnTo>
                  <a:lnTo>
                    <a:pt x="3596" y="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536" name="Google Shape;8536;p77"/>
            <p:cNvSpPr/>
            <p:nvPr/>
          </p:nvSpPr>
          <p:spPr>
            <a:xfrm>
              <a:off x="6361800" y="2550550"/>
              <a:ext cx="151825" cy="141000"/>
            </a:xfrm>
            <a:custGeom>
              <a:avLst/>
              <a:gdLst/>
              <a:ahLst/>
              <a:cxnLst/>
              <a:rect l="l" t="t" r="r" b="b"/>
              <a:pathLst>
                <a:path w="6073" h="5640" extrusionOk="0">
                  <a:moveTo>
                    <a:pt x="3568" y="0"/>
                  </a:moveTo>
                  <a:cubicBezTo>
                    <a:pt x="3162" y="0"/>
                    <a:pt x="2752" y="119"/>
                    <a:pt x="2393" y="365"/>
                  </a:cubicBezTo>
                  <a:lnTo>
                    <a:pt x="0" y="1996"/>
                  </a:lnTo>
                  <a:lnTo>
                    <a:pt x="2477" y="5640"/>
                  </a:lnTo>
                  <a:lnTo>
                    <a:pt x="4870" y="4009"/>
                  </a:lnTo>
                  <a:cubicBezTo>
                    <a:pt x="5822" y="3354"/>
                    <a:pt x="6072" y="2044"/>
                    <a:pt x="5430" y="1080"/>
                  </a:cubicBezTo>
                  <a:lnTo>
                    <a:pt x="5310" y="925"/>
                  </a:lnTo>
                  <a:cubicBezTo>
                    <a:pt x="4902" y="324"/>
                    <a:pt x="4240" y="0"/>
                    <a:pt x="3568"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537" name="Google Shape;8537;p77"/>
            <p:cNvSpPr/>
            <p:nvPr/>
          </p:nvSpPr>
          <p:spPr>
            <a:xfrm>
              <a:off x="6214450" y="2899825"/>
              <a:ext cx="268225" cy="266925"/>
            </a:xfrm>
            <a:custGeom>
              <a:avLst/>
              <a:gdLst/>
              <a:ahLst/>
              <a:cxnLst/>
              <a:rect l="l" t="t" r="r" b="b"/>
              <a:pathLst>
                <a:path w="10729" h="10677" extrusionOk="0">
                  <a:moveTo>
                    <a:pt x="5017" y="1"/>
                  </a:moveTo>
                  <a:cubicBezTo>
                    <a:pt x="4831" y="1"/>
                    <a:pt x="4666" y="137"/>
                    <a:pt x="4644" y="325"/>
                  </a:cubicBezTo>
                  <a:lnTo>
                    <a:pt x="4180" y="3813"/>
                  </a:lnTo>
                  <a:lnTo>
                    <a:pt x="715" y="3349"/>
                  </a:lnTo>
                  <a:cubicBezTo>
                    <a:pt x="699" y="3347"/>
                    <a:pt x="684" y="3346"/>
                    <a:pt x="669" y="3346"/>
                  </a:cubicBezTo>
                  <a:cubicBezTo>
                    <a:pt x="475" y="3346"/>
                    <a:pt x="320" y="3483"/>
                    <a:pt x="286" y="3670"/>
                  </a:cubicBezTo>
                  <a:lnTo>
                    <a:pt x="36" y="5635"/>
                  </a:lnTo>
                  <a:cubicBezTo>
                    <a:pt x="1" y="5849"/>
                    <a:pt x="144" y="6028"/>
                    <a:pt x="358" y="6063"/>
                  </a:cubicBezTo>
                  <a:lnTo>
                    <a:pt x="346" y="6063"/>
                  </a:lnTo>
                  <a:lnTo>
                    <a:pt x="3823" y="6516"/>
                  </a:lnTo>
                  <a:lnTo>
                    <a:pt x="3370" y="10004"/>
                  </a:lnTo>
                  <a:cubicBezTo>
                    <a:pt x="3334" y="10207"/>
                    <a:pt x="3477" y="10385"/>
                    <a:pt x="3692" y="10421"/>
                  </a:cubicBezTo>
                  <a:lnTo>
                    <a:pt x="5656" y="10671"/>
                  </a:lnTo>
                  <a:cubicBezTo>
                    <a:pt x="5677" y="10675"/>
                    <a:pt x="5698" y="10677"/>
                    <a:pt x="5719" y="10677"/>
                  </a:cubicBezTo>
                  <a:cubicBezTo>
                    <a:pt x="5896" y="10677"/>
                    <a:pt x="6052" y="10543"/>
                    <a:pt x="6073" y="10362"/>
                  </a:cubicBezTo>
                  <a:lnTo>
                    <a:pt x="6537" y="6873"/>
                  </a:lnTo>
                  <a:lnTo>
                    <a:pt x="10014" y="7337"/>
                  </a:lnTo>
                  <a:cubicBezTo>
                    <a:pt x="10029" y="7339"/>
                    <a:pt x="10043" y="7340"/>
                    <a:pt x="10058" y="7340"/>
                  </a:cubicBezTo>
                  <a:cubicBezTo>
                    <a:pt x="10243" y="7340"/>
                    <a:pt x="10408" y="7204"/>
                    <a:pt x="10431" y="7016"/>
                  </a:cubicBezTo>
                  <a:lnTo>
                    <a:pt x="10693" y="5039"/>
                  </a:lnTo>
                  <a:cubicBezTo>
                    <a:pt x="10728" y="4837"/>
                    <a:pt x="10573" y="4647"/>
                    <a:pt x="10371" y="4623"/>
                  </a:cubicBezTo>
                  <a:lnTo>
                    <a:pt x="6894" y="4170"/>
                  </a:lnTo>
                  <a:lnTo>
                    <a:pt x="7359" y="682"/>
                  </a:lnTo>
                  <a:cubicBezTo>
                    <a:pt x="7383" y="479"/>
                    <a:pt x="7240" y="289"/>
                    <a:pt x="7037" y="265"/>
                  </a:cubicBezTo>
                  <a:lnTo>
                    <a:pt x="5061" y="3"/>
                  </a:lnTo>
                  <a:cubicBezTo>
                    <a:pt x="5046" y="1"/>
                    <a:pt x="5031" y="1"/>
                    <a:pt x="5017"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538" name="Google Shape;8538;p77"/>
            <p:cNvSpPr/>
            <p:nvPr/>
          </p:nvSpPr>
          <p:spPr>
            <a:xfrm>
              <a:off x="5871250" y="3303975"/>
              <a:ext cx="271500" cy="338325"/>
            </a:xfrm>
            <a:custGeom>
              <a:avLst/>
              <a:gdLst/>
              <a:ahLst/>
              <a:cxnLst/>
              <a:rect l="l" t="t" r="r" b="b"/>
              <a:pathLst>
                <a:path w="10860" h="13533" extrusionOk="0">
                  <a:moveTo>
                    <a:pt x="4159" y="435"/>
                  </a:moveTo>
                  <a:cubicBezTo>
                    <a:pt x="4447" y="435"/>
                    <a:pt x="4730" y="608"/>
                    <a:pt x="4787" y="994"/>
                  </a:cubicBezTo>
                  <a:cubicBezTo>
                    <a:pt x="4811" y="1196"/>
                    <a:pt x="4763" y="1387"/>
                    <a:pt x="4632" y="1542"/>
                  </a:cubicBezTo>
                  <a:lnTo>
                    <a:pt x="3847" y="1685"/>
                  </a:lnTo>
                  <a:cubicBezTo>
                    <a:pt x="3668" y="1589"/>
                    <a:pt x="3549" y="1423"/>
                    <a:pt x="3513" y="1232"/>
                  </a:cubicBezTo>
                  <a:cubicBezTo>
                    <a:pt x="3398" y="732"/>
                    <a:pt x="3782" y="435"/>
                    <a:pt x="4159" y="435"/>
                  </a:cubicBezTo>
                  <a:close/>
                  <a:moveTo>
                    <a:pt x="7873" y="2745"/>
                  </a:moveTo>
                  <a:cubicBezTo>
                    <a:pt x="8128" y="2745"/>
                    <a:pt x="8353" y="2924"/>
                    <a:pt x="8395" y="3185"/>
                  </a:cubicBezTo>
                  <a:lnTo>
                    <a:pt x="9788" y="10769"/>
                  </a:lnTo>
                  <a:cubicBezTo>
                    <a:pt x="9835" y="11067"/>
                    <a:pt x="9645" y="11352"/>
                    <a:pt x="9335" y="11400"/>
                  </a:cubicBezTo>
                  <a:lnTo>
                    <a:pt x="3073" y="12543"/>
                  </a:lnTo>
                  <a:cubicBezTo>
                    <a:pt x="3038" y="12550"/>
                    <a:pt x="3003" y="12553"/>
                    <a:pt x="2968" y="12553"/>
                  </a:cubicBezTo>
                  <a:cubicBezTo>
                    <a:pt x="2711" y="12553"/>
                    <a:pt x="2484" y="12364"/>
                    <a:pt x="2442" y="12091"/>
                  </a:cubicBezTo>
                  <a:lnTo>
                    <a:pt x="1060" y="4530"/>
                  </a:lnTo>
                  <a:cubicBezTo>
                    <a:pt x="1001" y="4233"/>
                    <a:pt x="1203" y="3947"/>
                    <a:pt x="1501" y="3887"/>
                  </a:cubicBezTo>
                  <a:lnTo>
                    <a:pt x="2251" y="3756"/>
                  </a:lnTo>
                  <a:cubicBezTo>
                    <a:pt x="2282" y="3965"/>
                    <a:pt x="2461" y="4110"/>
                    <a:pt x="2665" y="4110"/>
                  </a:cubicBezTo>
                  <a:cubicBezTo>
                    <a:pt x="2693" y="4110"/>
                    <a:pt x="2722" y="4107"/>
                    <a:pt x="2751" y="4102"/>
                  </a:cubicBezTo>
                  <a:lnTo>
                    <a:pt x="6668" y="3399"/>
                  </a:lnTo>
                  <a:cubicBezTo>
                    <a:pt x="6906" y="3351"/>
                    <a:pt x="7061" y="3125"/>
                    <a:pt x="7014" y="2887"/>
                  </a:cubicBezTo>
                  <a:lnTo>
                    <a:pt x="7764" y="2756"/>
                  </a:lnTo>
                  <a:cubicBezTo>
                    <a:pt x="7800" y="2749"/>
                    <a:pt x="7837" y="2745"/>
                    <a:pt x="7873" y="2745"/>
                  </a:cubicBezTo>
                  <a:close/>
                  <a:moveTo>
                    <a:pt x="4137" y="1"/>
                  </a:moveTo>
                  <a:cubicBezTo>
                    <a:pt x="4073" y="1"/>
                    <a:pt x="4007" y="6"/>
                    <a:pt x="3942" y="18"/>
                  </a:cubicBezTo>
                  <a:cubicBezTo>
                    <a:pt x="3346" y="125"/>
                    <a:pt x="2954" y="708"/>
                    <a:pt x="3073" y="1304"/>
                  </a:cubicBezTo>
                  <a:cubicBezTo>
                    <a:pt x="3108" y="1482"/>
                    <a:pt x="3180" y="1649"/>
                    <a:pt x="3287" y="1780"/>
                  </a:cubicBezTo>
                  <a:lnTo>
                    <a:pt x="2513" y="1935"/>
                  </a:lnTo>
                  <a:cubicBezTo>
                    <a:pt x="2203" y="1994"/>
                    <a:pt x="1989" y="2304"/>
                    <a:pt x="2049" y="2613"/>
                  </a:cubicBezTo>
                  <a:lnTo>
                    <a:pt x="2096" y="2899"/>
                  </a:lnTo>
                  <a:lnTo>
                    <a:pt x="810" y="3125"/>
                  </a:lnTo>
                  <a:cubicBezTo>
                    <a:pt x="322" y="3220"/>
                    <a:pt x="1" y="3685"/>
                    <a:pt x="96" y="4173"/>
                  </a:cubicBezTo>
                  <a:lnTo>
                    <a:pt x="1668" y="12793"/>
                  </a:lnTo>
                  <a:cubicBezTo>
                    <a:pt x="1742" y="13229"/>
                    <a:pt x="2130" y="13533"/>
                    <a:pt x="2552" y="13533"/>
                  </a:cubicBezTo>
                  <a:cubicBezTo>
                    <a:pt x="2602" y="13533"/>
                    <a:pt x="2653" y="13528"/>
                    <a:pt x="2704" y="13519"/>
                  </a:cubicBezTo>
                  <a:lnTo>
                    <a:pt x="10050" y="12174"/>
                  </a:lnTo>
                  <a:cubicBezTo>
                    <a:pt x="10538" y="12079"/>
                    <a:pt x="10859" y="11614"/>
                    <a:pt x="10764" y="11138"/>
                  </a:cubicBezTo>
                  <a:lnTo>
                    <a:pt x="9192" y="2506"/>
                  </a:lnTo>
                  <a:cubicBezTo>
                    <a:pt x="9107" y="2070"/>
                    <a:pt x="8727" y="1767"/>
                    <a:pt x="8299" y="1767"/>
                  </a:cubicBezTo>
                  <a:cubicBezTo>
                    <a:pt x="8248" y="1767"/>
                    <a:pt x="8197" y="1771"/>
                    <a:pt x="8145" y="1780"/>
                  </a:cubicBezTo>
                  <a:lnTo>
                    <a:pt x="6859" y="2018"/>
                  </a:lnTo>
                  <a:lnTo>
                    <a:pt x="6811" y="1744"/>
                  </a:lnTo>
                  <a:cubicBezTo>
                    <a:pt x="6758" y="1459"/>
                    <a:pt x="6509" y="1258"/>
                    <a:pt x="6237" y="1258"/>
                  </a:cubicBezTo>
                  <a:cubicBezTo>
                    <a:pt x="6202" y="1258"/>
                    <a:pt x="6167" y="1261"/>
                    <a:pt x="6133" y="1268"/>
                  </a:cubicBezTo>
                  <a:lnTo>
                    <a:pt x="5180" y="1435"/>
                  </a:lnTo>
                  <a:cubicBezTo>
                    <a:pt x="5240" y="1268"/>
                    <a:pt x="5251" y="1089"/>
                    <a:pt x="5216" y="923"/>
                  </a:cubicBezTo>
                  <a:cubicBezTo>
                    <a:pt x="5131" y="381"/>
                    <a:pt x="4667" y="1"/>
                    <a:pt x="4137"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539" name="Google Shape;8539;p77"/>
            <p:cNvSpPr/>
            <p:nvPr/>
          </p:nvSpPr>
          <p:spPr>
            <a:xfrm>
              <a:off x="5919475" y="3425875"/>
              <a:ext cx="46550" cy="38625"/>
            </a:xfrm>
            <a:custGeom>
              <a:avLst/>
              <a:gdLst/>
              <a:ahLst/>
              <a:cxnLst/>
              <a:rect l="l" t="t" r="r" b="b"/>
              <a:pathLst>
                <a:path w="1862" h="1545" extrusionOk="0">
                  <a:moveTo>
                    <a:pt x="1002" y="0"/>
                  </a:moveTo>
                  <a:cubicBezTo>
                    <a:pt x="959" y="0"/>
                    <a:pt x="914" y="4"/>
                    <a:pt x="870" y="11"/>
                  </a:cubicBezTo>
                  <a:cubicBezTo>
                    <a:pt x="191" y="130"/>
                    <a:pt x="1" y="1011"/>
                    <a:pt x="572" y="1404"/>
                  </a:cubicBezTo>
                  <a:cubicBezTo>
                    <a:pt x="710" y="1501"/>
                    <a:pt x="861" y="1545"/>
                    <a:pt x="1007" y="1545"/>
                  </a:cubicBezTo>
                  <a:cubicBezTo>
                    <a:pt x="1453" y="1545"/>
                    <a:pt x="1861" y="1142"/>
                    <a:pt x="1763" y="630"/>
                  </a:cubicBezTo>
                  <a:cubicBezTo>
                    <a:pt x="1699" y="258"/>
                    <a:pt x="1369" y="0"/>
                    <a:pt x="100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540" name="Google Shape;8540;p77"/>
            <p:cNvSpPr/>
            <p:nvPr/>
          </p:nvSpPr>
          <p:spPr>
            <a:xfrm>
              <a:off x="5972000" y="3414175"/>
              <a:ext cx="97325" cy="34050"/>
            </a:xfrm>
            <a:custGeom>
              <a:avLst/>
              <a:gdLst/>
              <a:ahLst/>
              <a:cxnLst/>
              <a:rect l="l" t="t" r="r" b="b"/>
              <a:pathLst>
                <a:path w="3893" h="1362" extrusionOk="0">
                  <a:moveTo>
                    <a:pt x="3284" y="0"/>
                  </a:moveTo>
                  <a:cubicBezTo>
                    <a:pt x="3246" y="0"/>
                    <a:pt x="3205" y="5"/>
                    <a:pt x="3162" y="15"/>
                  </a:cubicBezTo>
                  <a:lnTo>
                    <a:pt x="3150" y="15"/>
                  </a:lnTo>
                  <a:lnTo>
                    <a:pt x="567" y="491"/>
                  </a:lnTo>
                  <a:cubicBezTo>
                    <a:pt x="0" y="569"/>
                    <a:pt x="107" y="1361"/>
                    <a:pt x="607" y="1361"/>
                  </a:cubicBezTo>
                  <a:cubicBezTo>
                    <a:pt x="643" y="1361"/>
                    <a:pt x="681" y="1357"/>
                    <a:pt x="721" y="1349"/>
                  </a:cubicBezTo>
                  <a:lnTo>
                    <a:pt x="3317" y="872"/>
                  </a:lnTo>
                  <a:cubicBezTo>
                    <a:pt x="3892" y="817"/>
                    <a:pt x="3789" y="0"/>
                    <a:pt x="3284"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541" name="Google Shape;8541;p77"/>
            <p:cNvSpPr/>
            <p:nvPr/>
          </p:nvSpPr>
          <p:spPr>
            <a:xfrm>
              <a:off x="5929300" y="3479650"/>
              <a:ext cx="46550" cy="38725"/>
            </a:xfrm>
            <a:custGeom>
              <a:avLst/>
              <a:gdLst/>
              <a:ahLst/>
              <a:cxnLst/>
              <a:rect l="l" t="t" r="r" b="b"/>
              <a:pathLst>
                <a:path w="1862" h="1549" extrusionOk="0">
                  <a:moveTo>
                    <a:pt x="1015" y="1"/>
                  </a:moveTo>
                  <a:cubicBezTo>
                    <a:pt x="967" y="1"/>
                    <a:pt x="919" y="6"/>
                    <a:pt x="870" y="15"/>
                  </a:cubicBezTo>
                  <a:cubicBezTo>
                    <a:pt x="191" y="134"/>
                    <a:pt x="1" y="1015"/>
                    <a:pt x="560" y="1408"/>
                  </a:cubicBezTo>
                  <a:cubicBezTo>
                    <a:pt x="701" y="1505"/>
                    <a:pt x="854" y="1549"/>
                    <a:pt x="1002" y="1549"/>
                  </a:cubicBezTo>
                  <a:cubicBezTo>
                    <a:pt x="1453" y="1549"/>
                    <a:pt x="1861" y="1146"/>
                    <a:pt x="1763" y="635"/>
                  </a:cubicBezTo>
                  <a:cubicBezTo>
                    <a:pt x="1700" y="267"/>
                    <a:pt x="1377" y="1"/>
                    <a:pt x="1015"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542" name="Google Shape;8542;p77"/>
            <p:cNvSpPr/>
            <p:nvPr/>
          </p:nvSpPr>
          <p:spPr>
            <a:xfrm>
              <a:off x="5983175" y="3468350"/>
              <a:ext cx="94000" cy="33750"/>
            </a:xfrm>
            <a:custGeom>
              <a:avLst/>
              <a:gdLst/>
              <a:ahLst/>
              <a:cxnLst/>
              <a:rect l="l" t="t" r="r" b="b"/>
              <a:pathLst>
                <a:path w="3760" h="1350" extrusionOk="0">
                  <a:moveTo>
                    <a:pt x="3144" y="1"/>
                  </a:moveTo>
                  <a:cubicBezTo>
                    <a:pt x="3128" y="1"/>
                    <a:pt x="3112" y="2"/>
                    <a:pt x="3096" y="3"/>
                  </a:cubicBezTo>
                  <a:lnTo>
                    <a:pt x="501" y="467"/>
                  </a:lnTo>
                  <a:cubicBezTo>
                    <a:pt x="0" y="619"/>
                    <a:pt x="125" y="1350"/>
                    <a:pt x="631" y="1350"/>
                  </a:cubicBezTo>
                  <a:cubicBezTo>
                    <a:pt x="643" y="1350"/>
                    <a:pt x="655" y="1349"/>
                    <a:pt x="667" y="1348"/>
                  </a:cubicBezTo>
                  <a:lnTo>
                    <a:pt x="3263" y="872"/>
                  </a:lnTo>
                  <a:cubicBezTo>
                    <a:pt x="3759" y="722"/>
                    <a:pt x="3640" y="1"/>
                    <a:pt x="314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543" name="Google Shape;8543;p77"/>
            <p:cNvSpPr/>
            <p:nvPr/>
          </p:nvSpPr>
          <p:spPr>
            <a:xfrm>
              <a:off x="5939725" y="3537175"/>
              <a:ext cx="46600" cy="38650"/>
            </a:xfrm>
            <a:custGeom>
              <a:avLst/>
              <a:gdLst/>
              <a:ahLst/>
              <a:cxnLst/>
              <a:rect l="l" t="t" r="r" b="b"/>
              <a:pathLst>
                <a:path w="1864" h="1546" extrusionOk="0">
                  <a:moveTo>
                    <a:pt x="1013" y="1"/>
                  </a:moveTo>
                  <a:cubicBezTo>
                    <a:pt x="970" y="1"/>
                    <a:pt x="926" y="5"/>
                    <a:pt x="881" y="12"/>
                  </a:cubicBezTo>
                  <a:cubicBezTo>
                    <a:pt x="203" y="131"/>
                    <a:pt x="0" y="1012"/>
                    <a:pt x="572" y="1405"/>
                  </a:cubicBezTo>
                  <a:cubicBezTo>
                    <a:pt x="710" y="1502"/>
                    <a:pt x="861" y="1546"/>
                    <a:pt x="1008" y="1546"/>
                  </a:cubicBezTo>
                  <a:cubicBezTo>
                    <a:pt x="1454" y="1546"/>
                    <a:pt x="1864" y="1145"/>
                    <a:pt x="1774" y="643"/>
                  </a:cubicBezTo>
                  <a:cubicBezTo>
                    <a:pt x="1700" y="260"/>
                    <a:pt x="1378" y="1"/>
                    <a:pt x="101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544" name="Google Shape;8544;p77"/>
            <p:cNvSpPr/>
            <p:nvPr/>
          </p:nvSpPr>
          <p:spPr>
            <a:xfrm>
              <a:off x="5993675" y="3525800"/>
              <a:ext cx="94200" cy="33775"/>
            </a:xfrm>
            <a:custGeom>
              <a:avLst/>
              <a:gdLst/>
              <a:ahLst/>
              <a:cxnLst/>
              <a:rect l="l" t="t" r="r" b="b"/>
              <a:pathLst>
                <a:path w="3768" h="1351" extrusionOk="0">
                  <a:moveTo>
                    <a:pt x="3152" y="1"/>
                  </a:moveTo>
                  <a:cubicBezTo>
                    <a:pt x="3136" y="1"/>
                    <a:pt x="3121" y="2"/>
                    <a:pt x="3105" y="3"/>
                  </a:cubicBezTo>
                  <a:lnTo>
                    <a:pt x="509" y="479"/>
                  </a:lnTo>
                  <a:cubicBezTo>
                    <a:pt x="1" y="618"/>
                    <a:pt x="109" y="1350"/>
                    <a:pt x="616" y="1350"/>
                  </a:cubicBezTo>
                  <a:cubicBezTo>
                    <a:pt x="632" y="1350"/>
                    <a:pt x="648" y="1350"/>
                    <a:pt x="664" y="1348"/>
                  </a:cubicBezTo>
                  <a:lnTo>
                    <a:pt x="3260" y="872"/>
                  </a:lnTo>
                  <a:cubicBezTo>
                    <a:pt x="3768" y="733"/>
                    <a:pt x="3648" y="1"/>
                    <a:pt x="315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545" name="Google Shape;8545;p77"/>
            <p:cNvSpPr/>
            <p:nvPr/>
          </p:nvSpPr>
          <p:spPr>
            <a:xfrm>
              <a:off x="5895375" y="3776850"/>
              <a:ext cx="193200" cy="173725"/>
            </a:xfrm>
            <a:custGeom>
              <a:avLst/>
              <a:gdLst/>
              <a:ahLst/>
              <a:cxnLst/>
              <a:rect l="l" t="t" r="r" b="b"/>
              <a:pathLst>
                <a:path w="7728" h="6949" extrusionOk="0">
                  <a:moveTo>
                    <a:pt x="3940" y="0"/>
                  </a:moveTo>
                  <a:cubicBezTo>
                    <a:pt x="2906" y="0"/>
                    <a:pt x="1888" y="466"/>
                    <a:pt x="1215" y="1331"/>
                  </a:cubicBezTo>
                  <a:lnTo>
                    <a:pt x="6953" y="4963"/>
                  </a:lnTo>
                  <a:cubicBezTo>
                    <a:pt x="7727" y="3391"/>
                    <a:pt x="7239" y="1474"/>
                    <a:pt x="5775" y="534"/>
                  </a:cubicBezTo>
                  <a:cubicBezTo>
                    <a:pt x="5207" y="173"/>
                    <a:pt x="4570" y="0"/>
                    <a:pt x="3940" y="0"/>
                  </a:cubicBezTo>
                  <a:close/>
                  <a:moveTo>
                    <a:pt x="810" y="1974"/>
                  </a:moveTo>
                  <a:lnTo>
                    <a:pt x="810" y="1974"/>
                  </a:lnTo>
                  <a:cubicBezTo>
                    <a:pt x="0" y="3546"/>
                    <a:pt x="524" y="5475"/>
                    <a:pt x="2012" y="6415"/>
                  </a:cubicBezTo>
                  <a:cubicBezTo>
                    <a:pt x="2579" y="6775"/>
                    <a:pt x="3213" y="6948"/>
                    <a:pt x="3839" y="6948"/>
                  </a:cubicBezTo>
                  <a:cubicBezTo>
                    <a:pt x="4870" y="6948"/>
                    <a:pt x="5882" y="6480"/>
                    <a:pt x="6549" y="5606"/>
                  </a:cubicBezTo>
                  <a:lnTo>
                    <a:pt x="810" y="1974"/>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546" name="Google Shape;8546;p77"/>
            <p:cNvSpPr/>
            <p:nvPr/>
          </p:nvSpPr>
          <p:spPr>
            <a:xfrm>
              <a:off x="6258800" y="3403225"/>
              <a:ext cx="152125" cy="140800"/>
            </a:xfrm>
            <a:custGeom>
              <a:avLst/>
              <a:gdLst/>
              <a:ahLst/>
              <a:cxnLst/>
              <a:rect l="l" t="t" r="r" b="b"/>
              <a:pathLst>
                <a:path w="6085" h="5632" extrusionOk="0">
                  <a:moveTo>
                    <a:pt x="3608" y="1"/>
                  </a:moveTo>
                  <a:lnTo>
                    <a:pt x="1215" y="1632"/>
                  </a:lnTo>
                  <a:cubicBezTo>
                    <a:pt x="251" y="2275"/>
                    <a:pt x="1" y="3584"/>
                    <a:pt x="667" y="4549"/>
                  </a:cubicBezTo>
                  <a:lnTo>
                    <a:pt x="775" y="4715"/>
                  </a:lnTo>
                  <a:cubicBezTo>
                    <a:pt x="1184" y="5311"/>
                    <a:pt x="1849" y="5632"/>
                    <a:pt x="2526" y="5632"/>
                  </a:cubicBezTo>
                  <a:cubicBezTo>
                    <a:pt x="2932" y="5632"/>
                    <a:pt x="3342" y="5516"/>
                    <a:pt x="3704" y="5275"/>
                  </a:cubicBezTo>
                  <a:lnTo>
                    <a:pt x="6085" y="3644"/>
                  </a:lnTo>
                  <a:lnTo>
                    <a:pt x="3608" y="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547" name="Google Shape;8547;p77"/>
            <p:cNvSpPr/>
            <p:nvPr/>
          </p:nvSpPr>
          <p:spPr>
            <a:xfrm>
              <a:off x="6361800" y="3344700"/>
              <a:ext cx="151825" cy="141000"/>
            </a:xfrm>
            <a:custGeom>
              <a:avLst/>
              <a:gdLst/>
              <a:ahLst/>
              <a:cxnLst/>
              <a:rect l="l" t="t" r="r" b="b"/>
              <a:pathLst>
                <a:path w="6073" h="5640" extrusionOk="0">
                  <a:moveTo>
                    <a:pt x="3568" y="0"/>
                  </a:moveTo>
                  <a:cubicBezTo>
                    <a:pt x="3162" y="0"/>
                    <a:pt x="2752" y="118"/>
                    <a:pt x="2393" y="365"/>
                  </a:cubicBezTo>
                  <a:lnTo>
                    <a:pt x="0" y="1996"/>
                  </a:lnTo>
                  <a:lnTo>
                    <a:pt x="2477" y="5640"/>
                  </a:lnTo>
                  <a:lnTo>
                    <a:pt x="4870" y="4008"/>
                  </a:lnTo>
                  <a:cubicBezTo>
                    <a:pt x="5822" y="3354"/>
                    <a:pt x="6072" y="2044"/>
                    <a:pt x="5430" y="1091"/>
                  </a:cubicBezTo>
                  <a:lnTo>
                    <a:pt x="5310" y="925"/>
                  </a:lnTo>
                  <a:cubicBezTo>
                    <a:pt x="4902" y="324"/>
                    <a:pt x="4240" y="0"/>
                    <a:pt x="3568"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548" name="Google Shape;8548;p77"/>
            <p:cNvSpPr/>
            <p:nvPr/>
          </p:nvSpPr>
          <p:spPr>
            <a:xfrm>
              <a:off x="6214450" y="3694200"/>
              <a:ext cx="268225" cy="266925"/>
            </a:xfrm>
            <a:custGeom>
              <a:avLst/>
              <a:gdLst/>
              <a:ahLst/>
              <a:cxnLst/>
              <a:rect l="l" t="t" r="r" b="b"/>
              <a:pathLst>
                <a:path w="10729" h="10677" extrusionOk="0">
                  <a:moveTo>
                    <a:pt x="4999" y="0"/>
                  </a:moveTo>
                  <a:cubicBezTo>
                    <a:pt x="4821" y="0"/>
                    <a:pt x="4665" y="135"/>
                    <a:pt x="4644" y="327"/>
                  </a:cubicBezTo>
                  <a:lnTo>
                    <a:pt x="4180" y="3804"/>
                  </a:lnTo>
                  <a:lnTo>
                    <a:pt x="715" y="3340"/>
                  </a:lnTo>
                  <a:cubicBezTo>
                    <a:pt x="699" y="3338"/>
                    <a:pt x="684" y="3337"/>
                    <a:pt x="669" y="3337"/>
                  </a:cubicBezTo>
                  <a:cubicBezTo>
                    <a:pt x="475" y="3337"/>
                    <a:pt x="320" y="3473"/>
                    <a:pt x="286" y="3661"/>
                  </a:cubicBezTo>
                  <a:lnTo>
                    <a:pt x="36" y="5638"/>
                  </a:lnTo>
                  <a:cubicBezTo>
                    <a:pt x="1" y="5840"/>
                    <a:pt x="144" y="6030"/>
                    <a:pt x="358" y="6054"/>
                  </a:cubicBezTo>
                  <a:lnTo>
                    <a:pt x="346" y="6054"/>
                  </a:lnTo>
                  <a:lnTo>
                    <a:pt x="3823" y="6519"/>
                  </a:lnTo>
                  <a:lnTo>
                    <a:pt x="3370" y="9995"/>
                  </a:lnTo>
                  <a:cubicBezTo>
                    <a:pt x="3334" y="10198"/>
                    <a:pt x="3477" y="10388"/>
                    <a:pt x="3692" y="10412"/>
                  </a:cubicBezTo>
                  <a:lnTo>
                    <a:pt x="5656" y="10674"/>
                  </a:lnTo>
                  <a:cubicBezTo>
                    <a:pt x="5671" y="10676"/>
                    <a:pt x="5686" y="10676"/>
                    <a:pt x="5700" y="10676"/>
                  </a:cubicBezTo>
                  <a:cubicBezTo>
                    <a:pt x="5886" y="10676"/>
                    <a:pt x="6051" y="10540"/>
                    <a:pt x="6073" y="10352"/>
                  </a:cubicBezTo>
                  <a:lnTo>
                    <a:pt x="6537" y="6876"/>
                  </a:lnTo>
                  <a:lnTo>
                    <a:pt x="10014" y="7328"/>
                  </a:lnTo>
                  <a:cubicBezTo>
                    <a:pt x="10035" y="7332"/>
                    <a:pt x="10055" y="7334"/>
                    <a:pt x="10076" y="7334"/>
                  </a:cubicBezTo>
                  <a:cubicBezTo>
                    <a:pt x="10254" y="7334"/>
                    <a:pt x="10409" y="7199"/>
                    <a:pt x="10431" y="7007"/>
                  </a:cubicBezTo>
                  <a:lnTo>
                    <a:pt x="10693" y="5042"/>
                  </a:lnTo>
                  <a:cubicBezTo>
                    <a:pt x="10728" y="4840"/>
                    <a:pt x="10573" y="4649"/>
                    <a:pt x="10371" y="4625"/>
                  </a:cubicBezTo>
                  <a:lnTo>
                    <a:pt x="6894" y="4161"/>
                  </a:lnTo>
                  <a:lnTo>
                    <a:pt x="7359" y="685"/>
                  </a:lnTo>
                  <a:cubicBezTo>
                    <a:pt x="7383" y="482"/>
                    <a:pt x="7240" y="292"/>
                    <a:pt x="7037" y="268"/>
                  </a:cubicBezTo>
                  <a:lnTo>
                    <a:pt x="5061" y="6"/>
                  </a:lnTo>
                  <a:cubicBezTo>
                    <a:pt x="5040" y="2"/>
                    <a:pt x="5019" y="0"/>
                    <a:pt x="4999"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549" name="Google Shape;8549;p77"/>
            <p:cNvSpPr/>
            <p:nvPr/>
          </p:nvSpPr>
          <p:spPr>
            <a:xfrm>
              <a:off x="5871550" y="4098125"/>
              <a:ext cx="271200" cy="338025"/>
            </a:xfrm>
            <a:custGeom>
              <a:avLst/>
              <a:gdLst/>
              <a:ahLst/>
              <a:cxnLst/>
              <a:rect l="l" t="t" r="r" b="b"/>
              <a:pathLst>
                <a:path w="10848" h="13521" extrusionOk="0">
                  <a:moveTo>
                    <a:pt x="4147" y="435"/>
                  </a:moveTo>
                  <a:cubicBezTo>
                    <a:pt x="4435" y="435"/>
                    <a:pt x="4718" y="608"/>
                    <a:pt x="4775" y="994"/>
                  </a:cubicBezTo>
                  <a:cubicBezTo>
                    <a:pt x="4799" y="1184"/>
                    <a:pt x="4751" y="1387"/>
                    <a:pt x="4620" y="1542"/>
                  </a:cubicBezTo>
                  <a:lnTo>
                    <a:pt x="3835" y="1684"/>
                  </a:lnTo>
                  <a:cubicBezTo>
                    <a:pt x="3656" y="1589"/>
                    <a:pt x="3537" y="1434"/>
                    <a:pt x="3501" y="1244"/>
                  </a:cubicBezTo>
                  <a:lnTo>
                    <a:pt x="3501" y="1232"/>
                  </a:lnTo>
                  <a:cubicBezTo>
                    <a:pt x="3386" y="732"/>
                    <a:pt x="3770" y="435"/>
                    <a:pt x="4147" y="435"/>
                  </a:cubicBezTo>
                  <a:close/>
                  <a:moveTo>
                    <a:pt x="7856" y="2746"/>
                  </a:moveTo>
                  <a:cubicBezTo>
                    <a:pt x="8113" y="2746"/>
                    <a:pt x="8341" y="2934"/>
                    <a:pt x="8383" y="3196"/>
                  </a:cubicBezTo>
                  <a:lnTo>
                    <a:pt x="9776" y="10757"/>
                  </a:lnTo>
                  <a:cubicBezTo>
                    <a:pt x="9823" y="11066"/>
                    <a:pt x="9633" y="11340"/>
                    <a:pt x="9323" y="11400"/>
                  </a:cubicBezTo>
                  <a:lnTo>
                    <a:pt x="3061" y="12543"/>
                  </a:lnTo>
                  <a:cubicBezTo>
                    <a:pt x="3030" y="12548"/>
                    <a:pt x="2999" y="12550"/>
                    <a:pt x="2969" y="12550"/>
                  </a:cubicBezTo>
                  <a:cubicBezTo>
                    <a:pt x="2707" y="12550"/>
                    <a:pt x="2472" y="12369"/>
                    <a:pt x="2430" y="12102"/>
                  </a:cubicBezTo>
                  <a:lnTo>
                    <a:pt x="1048" y="4530"/>
                  </a:lnTo>
                  <a:cubicBezTo>
                    <a:pt x="989" y="4232"/>
                    <a:pt x="1191" y="3947"/>
                    <a:pt x="1489" y="3899"/>
                  </a:cubicBezTo>
                  <a:lnTo>
                    <a:pt x="2239" y="3768"/>
                  </a:lnTo>
                  <a:cubicBezTo>
                    <a:pt x="2271" y="3968"/>
                    <a:pt x="2451" y="4121"/>
                    <a:pt x="2657" y="4121"/>
                  </a:cubicBezTo>
                  <a:cubicBezTo>
                    <a:pt x="2684" y="4121"/>
                    <a:pt x="2712" y="4119"/>
                    <a:pt x="2739" y="4113"/>
                  </a:cubicBezTo>
                  <a:lnTo>
                    <a:pt x="6656" y="3399"/>
                  </a:lnTo>
                  <a:cubicBezTo>
                    <a:pt x="6894" y="3351"/>
                    <a:pt x="7049" y="3125"/>
                    <a:pt x="7002" y="2887"/>
                  </a:cubicBezTo>
                  <a:lnTo>
                    <a:pt x="7752" y="2756"/>
                  </a:lnTo>
                  <a:cubicBezTo>
                    <a:pt x="7787" y="2749"/>
                    <a:pt x="7822" y="2746"/>
                    <a:pt x="7856" y="2746"/>
                  </a:cubicBezTo>
                  <a:close/>
                  <a:moveTo>
                    <a:pt x="4125" y="0"/>
                  </a:moveTo>
                  <a:cubicBezTo>
                    <a:pt x="4061" y="0"/>
                    <a:pt x="3996" y="6"/>
                    <a:pt x="3930" y="18"/>
                  </a:cubicBezTo>
                  <a:cubicBezTo>
                    <a:pt x="3334" y="125"/>
                    <a:pt x="2942" y="708"/>
                    <a:pt x="3061" y="1303"/>
                  </a:cubicBezTo>
                  <a:cubicBezTo>
                    <a:pt x="3096" y="1482"/>
                    <a:pt x="3168" y="1637"/>
                    <a:pt x="3275" y="1780"/>
                  </a:cubicBezTo>
                  <a:lnTo>
                    <a:pt x="2501" y="1923"/>
                  </a:lnTo>
                  <a:cubicBezTo>
                    <a:pt x="2191" y="1982"/>
                    <a:pt x="1977" y="2292"/>
                    <a:pt x="2037" y="2601"/>
                  </a:cubicBezTo>
                  <a:lnTo>
                    <a:pt x="2084" y="2887"/>
                  </a:lnTo>
                  <a:lnTo>
                    <a:pt x="798" y="3125"/>
                  </a:lnTo>
                  <a:cubicBezTo>
                    <a:pt x="310" y="3208"/>
                    <a:pt x="1" y="3673"/>
                    <a:pt x="84" y="4161"/>
                  </a:cubicBezTo>
                  <a:lnTo>
                    <a:pt x="1656" y="12793"/>
                  </a:lnTo>
                  <a:cubicBezTo>
                    <a:pt x="1730" y="13218"/>
                    <a:pt x="2118" y="13520"/>
                    <a:pt x="2540" y="13520"/>
                  </a:cubicBezTo>
                  <a:cubicBezTo>
                    <a:pt x="2590" y="13520"/>
                    <a:pt x="2641" y="13516"/>
                    <a:pt x="2692" y="13507"/>
                  </a:cubicBezTo>
                  <a:lnTo>
                    <a:pt x="10038" y="12162"/>
                  </a:lnTo>
                  <a:cubicBezTo>
                    <a:pt x="10526" y="12079"/>
                    <a:pt x="10847" y="11602"/>
                    <a:pt x="10752" y="11126"/>
                  </a:cubicBezTo>
                  <a:lnTo>
                    <a:pt x="9180" y="2494"/>
                  </a:lnTo>
                  <a:cubicBezTo>
                    <a:pt x="9096" y="2064"/>
                    <a:pt x="8726" y="1763"/>
                    <a:pt x="8305" y="1763"/>
                  </a:cubicBezTo>
                  <a:cubicBezTo>
                    <a:pt x="8248" y="1763"/>
                    <a:pt x="8191" y="1768"/>
                    <a:pt x="8133" y="1780"/>
                  </a:cubicBezTo>
                  <a:lnTo>
                    <a:pt x="6847" y="2018"/>
                  </a:lnTo>
                  <a:lnTo>
                    <a:pt x="6799" y="1732"/>
                  </a:lnTo>
                  <a:cubicBezTo>
                    <a:pt x="6745" y="1451"/>
                    <a:pt x="6496" y="1249"/>
                    <a:pt x="6210" y="1249"/>
                  </a:cubicBezTo>
                  <a:cubicBezTo>
                    <a:pt x="6181" y="1249"/>
                    <a:pt x="6151" y="1251"/>
                    <a:pt x="6121" y="1256"/>
                  </a:cubicBezTo>
                  <a:lnTo>
                    <a:pt x="5168" y="1434"/>
                  </a:lnTo>
                  <a:cubicBezTo>
                    <a:pt x="5228" y="1268"/>
                    <a:pt x="5239" y="1089"/>
                    <a:pt x="5204" y="910"/>
                  </a:cubicBezTo>
                  <a:cubicBezTo>
                    <a:pt x="5119" y="380"/>
                    <a:pt x="4655" y="0"/>
                    <a:pt x="4125"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550" name="Google Shape;8550;p77"/>
            <p:cNvSpPr/>
            <p:nvPr/>
          </p:nvSpPr>
          <p:spPr>
            <a:xfrm>
              <a:off x="5919475" y="4220000"/>
              <a:ext cx="46550" cy="38650"/>
            </a:xfrm>
            <a:custGeom>
              <a:avLst/>
              <a:gdLst/>
              <a:ahLst/>
              <a:cxnLst/>
              <a:rect l="l" t="t" r="r" b="b"/>
              <a:pathLst>
                <a:path w="1862" h="1546" extrusionOk="0">
                  <a:moveTo>
                    <a:pt x="1002" y="1"/>
                  </a:moveTo>
                  <a:cubicBezTo>
                    <a:pt x="959" y="1"/>
                    <a:pt x="914" y="5"/>
                    <a:pt x="870" y="12"/>
                  </a:cubicBezTo>
                  <a:cubicBezTo>
                    <a:pt x="191" y="131"/>
                    <a:pt x="1" y="1012"/>
                    <a:pt x="572" y="1405"/>
                  </a:cubicBezTo>
                  <a:cubicBezTo>
                    <a:pt x="710" y="1502"/>
                    <a:pt x="861" y="1545"/>
                    <a:pt x="1007" y="1545"/>
                  </a:cubicBezTo>
                  <a:cubicBezTo>
                    <a:pt x="1453" y="1545"/>
                    <a:pt x="1861" y="1142"/>
                    <a:pt x="1763" y="631"/>
                  </a:cubicBezTo>
                  <a:cubicBezTo>
                    <a:pt x="1699" y="259"/>
                    <a:pt x="1369"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551" name="Google Shape;8551;p77"/>
            <p:cNvSpPr/>
            <p:nvPr/>
          </p:nvSpPr>
          <p:spPr>
            <a:xfrm>
              <a:off x="5972425" y="4208650"/>
              <a:ext cx="96400" cy="33625"/>
            </a:xfrm>
            <a:custGeom>
              <a:avLst/>
              <a:gdLst/>
              <a:ahLst/>
              <a:cxnLst/>
              <a:rect l="l" t="t" r="r" b="b"/>
              <a:pathLst>
                <a:path w="3856" h="1345" extrusionOk="0">
                  <a:moveTo>
                    <a:pt x="3259" y="1"/>
                  </a:moveTo>
                  <a:cubicBezTo>
                    <a:pt x="3223" y="1"/>
                    <a:pt x="3185" y="5"/>
                    <a:pt x="3145" y="14"/>
                  </a:cubicBezTo>
                  <a:lnTo>
                    <a:pt x="3133" y="14"/>
                  </a:lnTo>
                  <a:lnTo>
                    <a:pt x="550" y="478"/>
                  </a:lnTo>
                  <a:cubicBezTo>
                    <a:pt x="0" y="579"/>
                    <a:pt x="116" y="1345"/>
                    <a:pt x="608" y="1345"/>
                  </a:cubicBezTo>
                  <a:cubicBezTo>
                    <a:pt x="639" y="1345"/>
                    <a:pt x="671" y="1342"/>
                    <a:pt x="704" y="1335"/>
                  </a:cubicBezTo>
                  <a:lnTo>
                    <a:pt x="3300" y="871"/>
                  </a:lnTo>
                  <a:cubicBezTo>
                    <a:pt x="3855" y="793"/>
                    <a:pt x="3758" y="1"/>
                    <a:pt x="3259"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552" name="Google Shape;8552;p77"/>
            <p:cNvSpPr/>
            <p:nvPr/>
          </p:nvSpPr>
          <p:spPr>
            <a:xfrm>
              <a:off x="5929300" y="4273875"/>
              <a:ext cx="46550" cy="38650"/>
            </a:xfrm>
            <a:custGeom>
              <a:avLst/>
              <a:gdLst/>
              <a:ahLst/>
              <a:cxnLst/>
              <a:rect l="l" t="t" r="r" b="b"/>
              <a:pathLst>
                <a:path w="1862" h="1546" extrusionOk="0">
                  <a:moveTo>
                    <a:pt x="1002" y="1"/>
                  </a:moveTo>
                  <a:cubicBezTo>
                    <a:pt x="959" y="1"/>
                    <a:pt x="914" y="5"/>
                    <a:pt x="870" y="12"/>
                  </a:cubicBezTo>
                  <a:cubicBezTo>
                    <a:pt x="191" y="131"/>
                    <a:pt x="1" y="1012"/>
                    <a:pt x="560" y="1405"/>
                  </a:cubicBezTo>
                  <a:cubicBezTo>
                    <a:pt x="701" y="1502"/>
                    <a:pt x="854" y="1546"/>
                    <a:pt x="1002" y="1546"/>
                  </a:cubicBezTo>
                  <a:cubicBezTo>
                    <a:pt x="1453" y="1546"/>
                    <a:pt x="1861" y="1142"/>
                    <a:pt x="1763" y="631"/>
                  </a:cubicBezTo>
                  <a:cubicBezTo>
                    <a:pt x="1699" y="259"/>
                    <a:pt x="1369"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553" name="Google Shape;8553;p77"/>
            <p:cNvSpPr/>
            <p:nvPr/>
          </p:nvSpPr>
          <p:spPr>
            <a:xfrm>
              <a:off x="5983175" y="4262500"/>
              <a:ext cx="94000" cy="33750"/>
            </a:xfrm>
            <a:custGeom>
              <a:avLst/>
              <a:gdLst/>
              <a:ahLst/>
              <a:cxnLst/>
              <a:rect l="l" t="t" r="r" b="b"/>
              <a:pathLst>
                <a:path w="3760" h="1350" extrusionOk="0">
                  <a:moveTo>
                    <a:pt x="3144" y="1"/>
                  </a:moveTo>
                  <a:cubicBezTo>
                    <a:pt x="3128" y="1"/>
                    <a:pt x="3112" y="1"/>
                    <a:pt x="3096" y="3"/>
                  </a:cubicBezTo>
                  <a:lnTo>
                    <a:pt x="501" y="467"/>
                  </a:lnTo>
                  <a:cubicBezTo>
                    <a:pt x="0" y="618"/>
                    <a:pt x="125" y="1349"/>
                    <a:pt x="631" y="1349"/>
                  </a:cubicBezTo>
                  <a:cubicBezTo>
                    <a:pt x="643" y="1349"/>
                    <a:pt x="655" y="1349"/>
                    <a:pt x="667" y="1348"/>
                  </a:cubicBezTo>
                  <a:lnTo>
                    <a:pt x="3263" y="872"/>
                  </a:lnTo>
                  <a:cubicBezTo>
                    <a:pt x="3759" y="722"/>
                    <a:pt x="3640" y="1"/>
                    <a:pt x="314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554" name="Google Shape;8554;p77"/>
            <p:cNvSpPr/>
            <p:nvPr/>
          </p:nvSpPr>
          <p:spPr>
            <a:xfrm>
              <a:off x="5939725" y="4331350"/>
              <a:ext cx="46600" cy="38925"/>
            </a:xfrm>
            <a:custGeom>
              <a:avLst/>
              <a:gdLst/>
              <a:ahLst/>
              <a:cxnLst/>
              <a:rect l="l" t="t" r="r" b="b"/>
              <a:pathLst>
                <a:path w="1864" h="1557" extrusionOk="0">
                  <a:moveTo>
                    <a:pt x="1009" y="0"/>
                  </a:moveTo>
                  <a:cubicBezTo>
                    <a:pt x="967" y="0"/>
                    <a:pt x="924" y="4"/>
                    <a:pt x="881" y="11"/>
                  </a:cubicBezTo>
                  <a:cubicBezTo>
                    <a:pt x="203" y="130"/>
                    <a:pt x="0" y="1011"/>
                    <a:pt x="572" y="1416"/>
                  </a:cubicBezTo>
                  <a:cubicBezTo>
                    <a:pt x="710" y="1513"/>
                    <a:pt x="860" y="1556"/>
                    <a:pt x="1007" y="1556"/>
                  </a:cubicBezTo>
                  <a:cubicBezTo>
                    <a:pt x="1454" y="1556"/>
                    <a:pt x="1864" y="1153"/>
                    <a:pt x="1774" y="642"/>
                  </a:cubicBezTo>
                  <a:cubicBezTo>
                    <a:pt x="1700" y="268"/>
                    <a:pt x="1376" y="0"/>
                    <a:pt x="1009"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555" name="Google Shape;8555;p77"/>
            <p:cNvSpPr/>
            <p:nvPr/>
          </p:nvSpPr>
          <p:spPr>
            <a:xfrm>
              <a:off x="5993275" y="4319925"/>
              <a:ext cx="94825" cy="33850"/>
            </a:xfrm>
            <a:custGeom>
              <a:avLst/>
              <a:gdLst/>
              <a:ahLst/>
              <a:cxnLst/>
              <a:rect l="l" t="t" r="r" b="b"/>
              <a:pathLst>
                <a:path w="3793" h="1354" extrusionOk="0">
                  <a:moveTo>
                    <a:pt x="3178" y="1"/>
                  </a:moveTo>
                  <a:cubicBezTo>
                    <a:pt x="3160" y="1"/>
                    <a:pt x="3140" y="2"/>
                    <a:pt x="3121" y="4"/>
                  </a:cubicBezTo>
                  <a:lnTo>
                    <a:pt x="525" y="480"/>
                  </a:lnTo>
                  <a:cubicBezTo>
                    <a:pt x="1" y="605"/>
                    <a:pt x="121" y="1354"/>
                    <a:pt x="613" y="1354"/>
                  </a:cubicBezTo>
                  <a:cubicBezTo>
                    <a:pt x="635" y="1354"/>
                    <a:pt x="657" y="1352"/>
                    <a:pt x="680" y="1349"/>
                  </a:cubicBezTo>
                  <a:lnTo>
                    <a:pt x="3276" y="885"/>
                  </a:lnTo>
                  <a:cubicBezTo>
                    <a:pt x="3792" y="747"/>
                    <a:pt x="3678" y="1"/>
                    <a:pt x="317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556" name="Google Shape;8556;p77"/>
            <p:cNvSpPr/>
            <p:nvPr/>
          </p:nvSpPr>
          <p:spPr>
            <a:xfrm>
              <a:off x="5895375" y="4570625"/>
              <a:ext cx="194100" cy="174100"/>
            </a:xfrm>
            <a:custGeom>
              <a:avLst/>
              <a:gdLst/>
              <a:ahLst/>
              <a:cxnLst/>
              <a:rect l="l" t="t" r="r" b="b"/>
              <a:pathLst>
                <a:path w="7764" h="6964" extrusionOk="0">
                  <a:moveTo>
                    <a:pt x="3934" y="1"/>
                  </a:moveTo>
                  <a:cubicBezTo>
                    <a:pt x="2900" y="1"/>
                    <a:pt x="1883" y="470"/>
                    <a:pt x="1215" y="1346"/>
                  </a:cubicBezTo>
                  <a:lnTo>
                    <a:pt x="6953" y="4978"/>
                  </a:lnTo>
                  <a:cubicBezTo>
                    <a:pt x="7763" y="3406"/>
                    <a:pt x="7251" y="1465"/>
                    <a:pt x="5751" y="525"/>
                  </a:cubicBezTo>
                  <a:cubicBezTo>
                    <a:pt x="5187" y="171"/>
                    <a:pt x="4557" y="1"/>
                    <a:pt x="3934" y="1"/>
                  </a:cubicBezTo>
                  <a:close/>
                  <a:moveTo>
                    <a:pt x="810" y="1989"/>
                  </a:moveTo>
                  <a:lnTo>
                    <a:pt x="810" y="1989"/>
                  </a:lnTo>
                  <a:cubicBezTo>
                    <a:pt x="0" y="3561"/>
                    <a:pt x="524" y="5490"/>
                    <a:pt x="2012" y="6430"/>
                  </a:cubicBezTo>
                  <a:cubicBezTo>
                    <a:pt x="2579" y="6790"/>
                    <a:pt x="3213" y="6963"/>
                    <a:pt x="3839" y="6963"/>
                  </a:cubicBezTo>
                  <a:cubicBezTo>
                    <a:pt x="4870" y="6963"/>
                    <a:pt x="5882" y="6495"/>
                    <a:pt x="6549" y="5621"/>
                  </a:cubicBezTo>
                  <a:lnTo>
                    <a:pt x="810" y="1989"/>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557" name="Google Shape;8557;p77"/>
            <p:cNvSpPr/>
            <p:nvPr/>
          </p:nvSpPr>
          <p:spPr>
            <a:xfrm>
              <a:off x="6259100" y="4197375"/>
              <a:ext cx="151825" cy="141000"/>
            </a:xfrm>
            <a:custGeom>
              <a:avLst/>
              <a:gdLst/>
              <a:ahLst/>
              <a:cxnLst/>
              <a:rect l="l" t="t" r="r" b="b"/>
              <a:pathLst>
                <a:path w="6073" h="5640" extrusionOk="0">
                  <a:moveTo>
                    <a:pt x="3596" y="0"/>
                  </a:moveTo>
                  <a:lnTo>
                    <a:pt x="1203" y="1632"/>
                  </a:lnTo>
                  <a:cubicBezTo>
                    <a:pt x="251" y="2286"/>
                    <a:pt x="1" y="3596"/>
                    <a:pt x="655" y="4560"/>
                  </a:cubicBezTo>
                  <a:lnTo>
                    <a:pt x="763" y="4715"/>
                  </a:lnTo>
                  <a:cubicBezTo>
                    <a:pt x="1171" y="5316"/>
                    <a:pt x="1833" y="5640"/>
                    <a:pt x="2508" y="5640"/>
                  </a:cubicBezTo>
                  <a:cubicBezTo>
                    <a:pt x="2916" y="5640"/>
                    <a:pt x="3328" y="5522"/>
                    <a:pt x="3692" y="5275"/>
                  </a:cubicBezTo>
                  <a:lnTo>
                    <a:pt x="6073" y="3644"/>
                  </a:lnTo>
                  <a:lnTo>
                    <a:pt x="3596" y="0"/>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558" name="Google Shape;8558;p77"/>
            <p:cNvSpPr/>
            <p:nvPr/>
          </p:nvSpPr>
          <p:spPr>
            <a:xfrm>
              <a:off x="6361800" y="4138825"/>
              <a:ext cx="151825" cy="141025"/>
            </a:xfrm>
            <a:custGeom>
              <a:avLst/>
              <a:gdLst/>
              <a:ahLst/>
              <a:cxnLst/>
              <a:rect l="l" t="t" r="r" b="b"/>
              <a:pathLst>
                <a:path w="6073" h="5641" extrusionOk="0">
                  <a:moveTo>
                    <a:pt x="3568" y="1"/>
                  </a:moveTo>
                  <a:cubicBezTo>
                    <a:pt x="3162" y="1"/>
                    <a:pt x="2752" y="119"/>
                    <a:pt x="2393" y="366"/>
                  </a:cubicBezTo>
                  <a:lnTo>
                    <a:pt x="0" y="1997"/>
                  </a:lnTo>
                  <a:lnTo>
                    <a:pt x="2477" y="5640"/>
                  </a:lnTo>
                  <a:lnTo>
                    <a:pt x="4870" y="4009"/>
                  </a:lnTo>
                  <a:cubicBezTo>
                    <a:pt x="5822" y="3354"/>
                    <a:pt x="6072" y="2045"/>
                    <a:pt x="5430" y="1092"/>
                  </a:cubicBezTo>
                  <a:lnTo>
                    <a:pt x="5310" y="926"/>
                  </a:lnTo>
                  <a:cubicBezTo>
                    <a:pt x="4902" y="325"/>
                    <a:pt x="4240" y="1"/>
                    <a:pt x="356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559" name="Google Shape;8559;p77"/>
            <p:cNvSpPr/>
            <p:nvPr/>
          </p:nvSpPr>
          <p:spPr>
            <a:xfrm>
              <a:off x="6214450" y="4488350"/>
              <a:ext cx="268225" cy="266925"/>
            </a:xfrm>
            <a:custGeom>
              <a:avLst/>
              <a:gdLst/>
              <a:ahLst/>
              <a:cxnLst/>
              <a:rect l="l" t="t" r="r" b="b"/>
              <a:pathLst>
                <a:path w="10729" h="10677" extrusionOk="0">
                  <a:moveTo>
                    <a:pt x="4999" y="0"/>
                  </a:moveTo>
                  <a:cubicBezTo>
                    <a:pt x="4821" y="0"/>
                    <a:pt x="4665" y="135"/>
                    <a:pt x="4644" y="327"/>
                  </a:cubicBezTo>
                  <a:lnTo>
                    <a:pt x="4180" y="3804"/>
                  </a:lnTo>
                  <a:lnTo>
                    <a:pt x="703" y="3339"/>
                  </a:lnTo>
                  <a:cubicBezTo>
                    <a:pt x="688" y="3338"/>
                    <a:pt x="674" y="3337"/>
                    <a:pt x="659" y="3337"/>
                  </a:cubicBezTo>
                  <a:cubicBezTo>
                    <a:pt x="474" y="3337"/>
                    <a:pt x="309" y="3473"/>
                    <a:pt x="286" y="3661"/>
                  </a:cubicBezTo>
                  <a:lnTo>
                    <a:pt x="25" y="5637"/>
                  </a:lnTo>
                  <a:cubicBezTo>
                    <a:pt x="1" y="5840"/>
                    <a:pt x="144" y="6030"/>
                    <a:pt x="346" y="6054"/>
                  </a:cubicBezTo>
                  <a:lnTo>
                    <a:pt x="3823" y="6518"/>
                  </a:lnTo>
                  <a:lnTo>
                    <a:pt x="3370" y="9995"/>
                  </a:lnTo>
                  <a:cubicBezTo>
                    <a:pt x="3334" y="10197"/>
                    <a:pt x="3477" y="10388"/>
                    <a:pt x="3692" y="10412"/>
                  </a:cubicBezTo>
                  <a:lnTo>
                    <a:pt x="5656" y="10674"/>
                  </a:lnTo>
                  <a:cubicBezTo>
                    <a:pt x="5671" y="10675"/>
                    <a:pt x="5686" y="10676"/>
                    <a:pt x="5700" y="10676"/>
                  </a:cubicBezTo>
                  <a:cubicBezTo>
                    <a:pt x="5886" y="10676"/>
                    <a:pt x="6051" y="10540"/>
                    <a:pt x="6073" y="10352"/>
                  </a:cubicBezTo>
                  <a:lnTo>
                    <a:pt x="6537" y="6876"/>
                  </a:lnTo>
                  <a:lnTo>
                    <a:pt x="10014" y="7328"/>
                  </a:lnTo>
                  <a:cubicBezTo>
                    <a:pt x="10034" y="7331"/>
                    <a:pt x="10053" y="7333"/>
                    <a:pt x="10072" y="7333"/>
                  </a:cubicBezTo>
                  <a:cubicBezTo>
                    <a:pt x="10252" y="7333"/>
                    <a:pt x="10409" y="7189"/>
                    <a:pt x="10431" y="7007"/>
                  </a:cubicBezTo>
                  <a:lnTo>
                    <a:pt x="10693" y="5042"/>
                  </a:lnTo>
                  <a:cubicBezTo>
                    <a:pt x="10728" y="4828"/>
                    <a:pt x="10573" y="4649"/>
                    <a:pt x="10371" y="4613"/>
                  </a:cubicBezTo>
                  <a:lnTo>
                    <a:pt x="6894" y="4161"/>
                  </a:lnTo>
                  <a:lnTo>
                    <a:pt x="7359" y="684"/>
                  </a:lnTo>
                  <a:cubicBezTo>
                    <a:pt x="7383" y="470"/>
                    <a:pt x="7240" y="291"/>
                    <a:pt x="7037" y="256"/>
                  </a:cubicBezTo>
                  <a:lnTo>
                    <a:pt x="5061" y="6"/>
                  </a:lnTo>
                  <a:cubicBezTo>
                    <a:pt x="5040" y="2"/>
                    <a:pt x="5019" y="0"/>
                    <a:pt x="4999"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560" name="Google Shape;8560;p77"/>
            <p:cNvSpPr/>
            <p:nvPr/>
          </p:nvSpPr>
          <p:spPr>
            <a:xfrm>
              <a:off x="5077400" y="921825"/>
              <a:ext cx="270900" cy="337450"/>
            </a:xfrm>
            <a:custGeom>
              <a:avLst/>
              <a:gdLst/>
              <a:ahLst/>
              <a:cxnLst/>
              <a:rect l="l" t="t" r="r" b="b"/>
              <a:pathLst>
                <a:path w="10836" h="13498" extrusionOk="0">
                  <a:moveTo>
                    <a:pt x="4145" y="412"/>
                  </a:moveTo>
                  <a:cubicBezTo>
                    <a:pt x="4431" y="412"/>
                    <a:pt x="4712" y="584"/>
                    <a:pt x="4763" y="971"/>
                  </a:cubicBezTo>
                  <a:cubicBezTo>
                    <a:pt x="4799" y="1173"/>
                    <a:pt x="4751" y="1364"/>
                    <a:pt x="4620" y="1518"/>
                  </a:cubicBezTo>
                  <a:lnTo>
                    <a:pt x="3823" y="1661"/>
                  </a:lnTo>
                  <a:cubicBezTo>
                    <a:pt x="3656" y="1566"/>
                    <a:pt x="3537" y="1399"/>
                    <a:pt x="3501" y="1209"/>
                  </a:cubicBezTo>
                  <a:cubicBezTo>
                    <a:pt x="3386" y="709"/>
                    <a:pt x="3770" y="412"/>
                    <a:pt x="4145" y="412"/>
                  </a:cubicBezTo>
                  <a:close/>
                  <a:moveTo>
                    <a:pt x="7831" y="2726"/>
                  </a:moveTo>
                  <a:cubicBezTo>
                    <a:pt x="8094" y="2726"/>
                    <a:pt x="8329" y="2907"/>
                    <a:pt x="8383" y="3185"/>
                  </a:cubicBezTo>
                  <a:lnTo>
                    <a:pt x="9776" y="10746"/>
                  </a:lnTo>
                  <a:cubicBezTo>
                    <a:pt x="9823" y="11043"/>
                    <a:pt x="9621" y="11329"/>
                    <a:pt x="9323" y="11377"/>
                  </a:cubicBezTo>
                  <a:lnTo>
                    <a:pt x="3061" y="12520"/>
                  </a:lnTo>
                  <a:cubicBezTo>
                    <a:pt x="3026" y="12527"/>
                    <a:pt x="2991" y="12530"/>
                    <a:pt x="2956" y="12530"/>
                  </a:cubicBezTo>
                  <a:cubicBezTo>
                    <a:pt x="2699" y="12530"/>
                    <a:pt x="2472" y="12342"/>
                    <a:pt x="2430" y="12079"/>
                  </a:cubicBezTo>
                  <a:lnTo>
                    <a:pt x="1049" y="4507"/>
                  </a:lnTo>
                  <a:cubicBezTo>
                    <a:pt x="989" y="4209"/>
                    <a:pt x="1191" y="3935"/>
                    <a:pt x="1489" y="3876"/>
                  </a:cubicBezTo>
                  <a:lnTo>
                    <a:pt x="2239" y="3745"/>
                  </a:lnTo>
                  <a:cubicBezTo>
                    <a:pt x="2271" y="3954"/>
                    <a:pt x="2449" y="4099"/>
                    <a:pt x="2653" y="4099"/>
                  </a:cubicBezTo>
                  <a:cubicBezTo>
                    <a:pt x="2681" y="4099"/>
                    <a:pt x="2710" y="4096"/>
                    <a:pt x="2739" y="4090"/>
                  </a:cubicBezTo>
                  <a:lnTo>
                    <a:pt x="6656" y="3376"/>
                  </a:lnTo>
                  <a:cubicBezTo>
                    <a:pt x="6883" y="3340"/>
                    <a:pt x="7049" y="3102"/>
                    <a:pt x="7002" y="2876"/>
                  </a:cubicBezTo>
                  <a:lnTo>
                    <a:pt x="7740" y="2733"/>
                  </a:lnTo>
                  <a:cubicBezTo>
                    <a:pt x="7770" y="2728"/>
                    <a:pt x="7801" y="2726"/>
                    <a:pt x="7831" y="2726"/>
                  </a:cubicBezTo>
                  <a:close/>
                  <a:moveTo>
                    <a:pt x="4135" y="1"/>
                  </a:moveTo>
                  <a:cubicBezTo>
                    <a:pt x="4071" y="1"/>
                    <a:pt x="4006" y="6"/>
                    <a:pt x="3942" y="18"/>
                  </a:cubicBezTo>
                  <a:cubicBezTo>
                    <a:pt x="3346" y="125"/>
                    <a:pt x="2954" y="697"/>
                    <a:pt x="3061" y="1280"/>
                  </a:cubicBezTo>
                  <a:cubicBezTo>
                    <a:pt x="3096" y="1459"/>
                    <a:pt x="3168" y="1626"/>
                    <a:pt x="3275" y="1756"/>
                  </a:cubicBezTo>
                  <a:lnTo>
                    <a:pt x="2501" y="1899"/>
                  </a:lnTo>
                  <a:cubicBezTo>
                    <a:pt x="2180" y="1959"/>
                    <a:pt x="1977" y="2268"/>
                    <a:pt x="2025" y="2590"/>
                  </a:cubicBezTo>
                  <a:lnTo>
                    <a:pt x="2084" y="2864"/>
                  </a:lnTo>
                  <a:lnTo>
                    <a:pt x="799" y="3102"/>
                  </a:lnTo>
                  <a:cubicBezTo>
                    <a:pt x="322" y="3185"/>
                    <a:pt x="1" y="3650"/>
                    <a:pt x="84" y="4126"/>
                  </a:cubicBezTo>
                  <a:lnTo>
                    <a:pt x="1656" y="12758"/>
                  </a:lnTo>
                  <a:cubicBezTo>
                    <a:pt x="1741" y="13194"/>
                    <a:pt x="2111" y="13497"/>
                    <a:pt x="2538" y="13497"/>
                  </a:cubicBezTo>
                  <a:cubicBezTo>
                    <a:pt x="2588" y="13497"/>
                    <a:pt x="2640" y="13493"/>
                    <a:pt x="2692" y="13484"/>
                  </a:cubicBezTo>
                  <a:lnTo>
                    <a:pt x="10038" y="12139"/>
                  </a:lnTo>
                  <a:cubicBezTo>
                    <a:pt x="10514" y="12043"/>
                    <a:pt x="10836" y="11579"/>
                    <a:pt x="10752" y="11103"/>
                  </a:cubicBezTo>
                  <a:lnTo>
                    <a:pt x="9181" y="2471"/>
                  </a:lnTo>
                  <a:cubicBezTo>
                    <a:pt x="9097" y="2041"/>
                    <a:pt x="8726" y="1740"/>
                    <a:pt x="8305" y="1740"/>
                  </a:cubicBezTo>
                  <a:cubicBezTo>
                    <a:pt x="8248" y="1740"/>
                    <a:pt x="8191" y="1745"/>
                    <a:pt x="8133" y="1756"/>
                  </a:cubicBezTo>
                  <a:lnTo>
                    <a:pt x="6847" y="1995"/>
                  </a:lnTo>
                  <a:lnTo>
                    <a:pt x="6799" y="1721"/>
                  </a:lnTo>
                  <a:cubicBezTo>
                    <a:pt x="6746" y="1435"/>
                    <a:pt x="6497" y="1235"/>
                    <a:pt x="6225" y="1235"/>
                  </a:cubicBezTo>
                  <a:cubicBezTo>
                    <a:pt x="6190" y="1235"/>
                    <a:pt x="6155" y="1238"/>
                    <a:pt x="6121" y="1245"/>
                  </a:cubicBezTo>
                  <a:lnTo>
                    <a:pt x="5168" y="1411"/>
                  </a:lnTo>
                  <a:cubicBezTo>
                    <a:pt x="5228" y="1245"/>
                    <a:pt x="5228" y="1066"/>
                    <a:pt x="5204" y="899"/>
                  </a:cubicBezTo>
                  <a:cubicBezTo>
                    <a:pt x="5109" y="370"/>
                    <a:pt x="4646" y="1"/>
                    <a:pt x="4135"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561" name="Google Shape;8561;p77"/>
            <p:cNvSpPr/>
            <p:nvPr/>
          </p:nvSpPr>
          <p:spPr>
            <a:xfrm>
              <a:off x="5125325" y="1043050"/>
              <a:ext cx="46550" cy="38675"/>
            </a:xfrm>
            <a:custGeom>
              <a:avLst/>
              <a:gdLst/>
              <a:ahLst/>
              <a:cxnLst/>
              <a:rect l="l" t="t" r="r" b="b"/>
              <a:pathLst>
                <a:path w="1862" h="1547" extrusionOk="0">
                  <a:moveTo>
                    <a:pt x="1016" y="1"/>
                  </a:moveTo>
                  <a:cubicBezTo>
                    <a:pt x="968" y="1"/>
                    <a:pt x="919" y="5"/>
                    <a:pt x="870" y="15"/>
                  </a:cubicBezTo>
                  <a:cubicBezTo>
                    <a:pt x="191" y="134"/>
                    <a:pt x="1" y="1015"/>
                    <a:pt x="560" y="1408"/>
                  </a:cubicBezTo>
                  <a:cubicBezTo>
                    <a:pt x="700" y="1504"/>
                    <a:pt x="851" y="1547"/>
                    <a:pt x="997" y="1547"/>
                  </a:cubicBezTo>
                  <a:cubicBezTo>
                    <a:pt x="1451" y="1547"/>
                    <a:pt x="1862" y="1138"/>
                    <a:pt x="1763" y="634"/>
                  </a:cubicBezTo>
                  <a:cubicBezTo>
                    <a:pt x="1700" y="266"/>
                    <a:pt x="1377" y="1"/>
                    <a:pt x="1016"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562" name="Google Shape;8562;p77"/>
            <p:cNvSpPr/>
            <p:nvPr/>
          </p:nvSpPr>
          <p:spPr>
            <a:xfrm>
              <a:off x="5178175" y="1031775"/>
              <a:ext cx="96200" cy="33875"/>
            </a:xfrm>
            <a:custGeom>
              <a:avLst/>
              <a:gdLst/>
              <a:ahLst/>
              <a:cxnLst/>
              <a:rect l="l" t="t" r="r" b="b"/>
              <a:pathLst>
                <a:path w="3848" h="1355" extrusionOk="0">
                  <a:moveTo>
                    <a:pt x="3261" y="1"/>
                  </a:moveTo>
                  <a:cubicBezTo>
                    <a:pt x="3226" y="1"/>
                    <a:pt x="3189" y="5"/>
                    <a:pt x="3149" y="14"/>
                  </a:cubicBezTo>
                  <a:lnTo>
                    <a:pt x="3137" y="14"/>
                  </a:lnTo>
                  <a:lnTo>
                    <a:pt x="542" y="490"/>
                  </a:lnTo>
                  <a:cubicBezTo>
                    <a:pt x="0" y="580"/>
                    <a:pt x="111" y="1354"/>
                    <a:pt x="620" y="1354"/>
                  </a:cubicBezTo>
                  <a:cubicBezTo>
                    <a:pt x="648" y="1354"/>
                    <a:pt x="678" y="1352"/>
                    <a:pt x="709" y="1347"/>
                  </a:cubicBezTo>
                  <a:lnTo>
                    <a:pt x="3292" y="871"/>
                  </a:lnTo>
                  <a:cubicBezTo>
                    <a:pt x="3847" y="793"/>
                    <a:pt x="3750" y="1"/>
                    <a:pt x="3261"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563" name="Google Shape;8563;p77"/>
            <p:cNvSpPr/>
            <p:nvPr/>
          </p:nvSpPr>
          <p:spPr>
            <a:xfrm>
              <a:off x="5135150" y="1097000"/>
              <a:ext cx="46325" cy="38650"/>
            </a:xfrm>
            <a:custGeom>
              <a:avLst/>
              <a:gdLst/>
              <a:ahLst/>
              <a:cxnLst/>
              <a:rect l="l" t="t" r="r" b="b"/>
              <a:pathLst>
                <a:path w="1853" h="1546" extrusionOk="0">
                  <a:moveTo>
                    <a:pt x="1002" y="1"/>
                  </a:moveTo>
                  <a:cubicBezTo>
                    <a:pt x="959" y="1"/>
                    <a:pt x="914" y="4"/>
                    <a:pt x="870" y="12"/>
                  </a:cubicBezTo>
                  <a:cubicBezTo>
                    <a:pt x="191" y="131"/>
                    <a:pt x="1" y="1012"/>
                    <a:pt x="560" y="1405"/>
                  </a:cubicBezTo>
                  <a:cubicBezTo>
                    <a:pt x="701" y="1502"/>
                    <a:pt x="853" y="1545"/>
                    <a:pt x="1000" y="1545"/>
                  </a:cubicBezTo>
                  <a:cubicBezTo>
                    <a:pt x="1449" y="1545"/>
                    <a:pt x="1852" y="1142"/>
                    <a:pt x="1763" y="631"/>
                  </a:cubicBezTo>
                  <a:cubicBezTo>
                    <a:pt x="1699" y="259"/>
                    <a:pt x="1369"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564" name="Google Shape;8564;p77"/>
            <p:cNvSpPr/>
            <p:nvPr/>
          </p:nvSpPr>
          <p:spPr>
            <a:xfrm>
              <a:off x="5189025" y="1085650"/>
              <a:ext cx="93800" cy="33725"/>
            </a:xfrm>
            <a:custGeom>
              <a:avLst/>
              <a:gdLst/>
              <a:ahLst/>
              <a:cxnLst/>
              <a:rect l="l" t="t" r="r" b="b"/>
              <a:pathLst>
                <a:path w="3752" h="1349" extrusionOk="0">
                  <a:moveTo>
                    <a:pt x="3132" y="0"/>
                  </a:moveTo>
                  <a:cubicBezTo>
                    <a:pt x="3121" y="0"/>
                    <a:pt x="3109" y="1"/>
                    <a:pt x="3096" y="2"/>
                  </a:cubicBezTo>
                  <a:lnTo>
                    <a:pt x="501" y="478"/>
                  </a:lnTo>
                  <a:cubicBezTo>
                    <a:pt x="0" y="618"/>
                    <a:pt x="125" y="1348"/>
                    <a:pt x="620" y="1348"/>
                  </a:cubicBezTo>
                  <a:cubicBezTo>
                    <a:pt x="632" y="1348"/>
                    <a:pt x="644" y="1348"/>
                    <a:pt x="656" y="1347"/>
                  </a:cubicBezTo>
                  <a:lnTo>
                    <a:pt x="3251" y="871"/>
                  </a:lnTo>
                  <a:cubicBezTo>
                    <a:pt x="3751" y="731"/>
                    <a:pt x="3638" y="0"/>
                    <a:pt x="313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565" name="Google Shape;8565;p77"/>
            <p:cNvSpPr/>
            <p:nvPr/>
          </p:nvSpPr>
          <p:spPr>
            <a:xfrm>
              <a:off x="5145575" y="1154450"/>
              <a:ext cx="46625" cy="38900"/>
            </a:xfrm>
            <a:custGeom>
              <a:avLst/>
              <a:gdLst/>
              <a:ahLst/>
              <a:cxnLst/>
              <a:rect l="l" t="t" r="r" b="b"/>
              <a:pathLst>
                <a:path w="1865" h="1556" extrusionOk="0">
                  <a:moveTo>
                    <a:pt x="1014" y="1"/>
                  </a:moveTo>
                  <a:cubicBezTo>
                    <a:pt x="970" y="1"/>
                    <a:pt x="926" y="4"/>
                    <a:pt x="881" y="12"/>
                  </a:cubicBezTo>
                  <a:cubicBezTo>
                    <a:pt x="191" y="131"/>
                    <a:pt x="0" y="1012"/>
                    <a:pt x="572" y="1417"/>
                  </a:cubicBezTo>
                  <a:cubicBezTo>
                    <a:pt x="709" y="1513"/>
                    <a:pt x="857" y="1556"/>
                    <a:pt x="1002" y="1556"/>
                  </a:cubicBezTo>
                  <a:cubicBezTo>
                    <a:pt x="1451" y="1556"/>
                    <a:pt x="1864" y="1147"/>
                    <a:pt x="1774" y="643"/>
                  </a:cubicBezTo>
                  <a:cubicBezTo>
                    <a:pt x="1700" y="260"/>
                    <a:pt x="1378" y="1"/>
                    <a:pt x="101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566" name="Google Shape;8566;p77"/>
            <p:cNvSpPr/>
            <p:nvPr/>
          </p:nvSpPr>
          <p:spPr>
            <a:xfrm>
              <a:off x="5199050" y="1143050"/>
              <a:ext cx="94900" cy="34125"/>
            </a:xfrm>
            <a:custGeom>
              <a:avLst/>
              <a:gdLst/>
              <a:ahLst/>
              <a:cxnLst/>
              <a:rect l="l" t="t" r="r" b="b"/>
              <a:pathLst>
                <a:path w="3796" h="1365" extrusionOk="0">
                  <a:moveTo>
                    <a:pt x="3170" y="0"/>
                  </a:moveTo>
                  <a:cubicBezTo>
                    <a:pt x="3151" y="0"/>
                    <a:pt x="3132" y="1"/>
                    <a:pt x="3112" y="4"/>
                  </a:cubicBezTo>
                  <a:lnTo>
                    <a:pt x="528" y="480"/>
                  </a:lnTo>
                  <a:cubicBezTo>
                    <a:pt x="0" y="606"/>
                    <a:pt x="114" y="1364"/>
                    <a:pt x="625" y="1364"/>
                  </a:cubicBezTo>
                  <a:cubicBezTo>
                    <a:pt x="644" y="1364"/>
                    <a:pt x="663" y="1363"/>
                    <a:pt x="683" y="1361"/>
                  </a:cubicBezTo>
                  <a:lnTo>
                    <a:pt x="3279" y="885"/>
                  </a:lnTo>
                  <a:cubicBezTo>
                    <a:pt x="3796" y="758"/>
                    <a:pt x="3681" y="0"/>
                    <a:pt x="3170"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567" name="Google Shape;8567;p77"/>
            <p:cNvSpPr/>
            <p:nvPr/>
          </p:nvSpPr>
          <p:spPr>
            <a:xfrm>
              <a:off x="5100925" y="1393950"/>
              <a:ext cx="194400" cy="174175"/>
            </a:xfrm>
            <a:custGeom>
              <a:avLst/>
              <a:gdLst/>
              <a:ahLst/>
              <a:cxnLst/>
              <a:rect l="l" t="t" r="r" b="b"/>
              <a:pathLst>
                <a:path w="7776" h="6967" extrusionOk="0">
                  <a:moveTo>
                    <a:pt x="3932" y="1"/>
                  </a:moveTo>
                  <a:cubicBezTo>
                    <a:pt x="2904" y="1"/>
                    <a:pt x="1893" y="465"/>
                    <a:pt x="1227" y="1338"/>
                  </a:cubicBezTo>
                  <a:lnTo>
                    <a:pt x="6966" y="4969"/>
                  </a:lnTo>
                  <a:cubicBezTo>
                    <a:pt x="7775" y="3398"/>
                    <a:pt x="7251" y="1469"/>
                    <a:pt x="5751" y="528"/>
                  </a:cubicBezTo>
                  <a:cubicBezTo>
                    <a:pt x="5188" y="173"/>
                    <a:pt x="4557" y="1"/>
                    <a:pt x="3932" y="1"/>
                  </a:cubicBezTo>
                  <a:close/>
                  <a:moveTo>
                    <a:pt x="822" y="1993"/>
                  </a:moveTo>
                  <a:lnTo>
                    <a:pt x="822" y="1993"/>
                  </a:lnTo>
                  <a:cubicBezTo>
                    <a:pt x="0" y="3553"/>
                    <a:pt x="524" y="5493"/>
                    <a:pt x="2024" y="6434"/>
                  </a:cubicBezTo>
                  <a:cubicBezTo>
                    <a:pt x="2586" y="6793"/>
                    <a:pt x="3217" y="6966"/>
                    <a:pt x="3842" y="6966"/>
                  </a:cubicBezTo>
                  <a:cubicBezTo>
                    <a:pt x="4875" y="6966"/>
                    <a:pt x="5893" y="6495"/>
                    <a:pt x="6561" y="5612"/>
                  </a:cubicBezTo>
                  <a:lnTo>
                    <a:pt x="822" y="1993"/>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568" name="Google Shape;8568;p77"/>
            <p:cNvSpPr/>
            <p:nvPr/>
          </p:nvSpPr>
          <p:spPr>
            <a:xfrm>
              <a:off x="5464650" y="1020500"/>
              <a:ext cx="152125" cy="141000"/>
            </a:xfrm>
            <a:custGeom>
              <a:avLst/>
              <a:gdLst/>
              <a:ahLst/>
              <a:cxnLst/>
              <a:rect l="l" t="t" r="r" b="b"/>
              <a:pathLst>
                <a:path w="6085" h="5640" extrusionOk="0">
                  <a:moveTo>
                    <a:pt x="3620" y="0"/>
                  </a:moveTo>
                  <a:lnTo>
                    <a:pt x="1215" y="1631"/>
                  </a:lnTo>
                  <a:cubicBezTo>
                    <a:pt x="251" y="2286"/>
                    <a:pt x="1" y="3596"/>
                    <a:pt x="656" y="4560"/>
                  </a:cubicBezTo>
                  <a:lnTo>
                    <a:pt x="763" y="4715"/>
                  </a:lnTo>
                  <a:cubicBezTo>
                    <a:pt x="1171" y="5316"/>
                    <a:pt x="1833" y="5640"/>
                    <a:pt x="2508" y="5640"/>
                  </a:cubicBezTo>
                  <a:cubicBezTo>
                    <a:pt x="2916" y="5640"/>
                    <a:pt x="3328" y="5521"/>
                    <a:pt x="3692" y="5275"/>
                  </a:cubicBezTo>
                  <a:lnTo>
                    <a:pt x="6085" y="3644"/>
                  </a:lnTo>
                  <a:lnTo>
                    <a:pt x="3620" y="0"/>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569" name="Google Shape;8569;p77"/>
            <p:cNvSpPr/>
            <p:nvPr/>
          </p:nvSpPr>
          <p:spPr>
            <a:xfrm>
              <a:off x="5567350" y="962250"/>
              <a:ext cx="152125" cy="140725"/>
            </a:xfrm>
            <a:custGeom>
              <a:avLst/>
              <a:gdLst/>
              <a:ahLst/>
              <a:cxnLst/>
              <a:rect l="l" t="t" r="r" b="b"/>
              <a:pathLst>
                <a:path w="6085" h="5629" extrusionOk="0">
                  <a:moveTo>
                    <a:pt x="3577" y="1"/>
                  </a:moveTo>
                  <a:cubicBezTo>
                    <a:pt x="3169" y="1"/>
                    <a:pt x="2757" y="119"/>
                    <a:pt x="2394" y="366"/>
                  </a:cubicBezTo>
                  <a:lnTo>
                    <a:pt x="1" y="1985"/>
                  </a:lnTo>
                  <a:lnTo>
                    <a:pt x="2489" y="5628"/>
                  </a:lnTo>
                  <a:lnTo>
                    <a:pt x="4882" y="4009"/>
                  </a:lnTo>
                  <a:cubicBezTo>
                    <a:pt x="5835" y="3354"/>
                    <a:pt x="6085" y="2044"/>
                    <a:pt x="5430" y="1080"/>
                  </a:cubicBezTo>
                  <a:lnTo>
                    <a:pt x="5323" y="925"/>
                  </a:lnTo>
                  <a:cubicBezTo>
                    <a:pt x="4914" y="324"/>
                    <a:pt x="4252" y="1"/>
                    <a:pt x="3577"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570" name="Google Shape;8570;p77"/>
            <p:cNvSpPr/>
            <p:nvPr/>
          </p:nvSpPr>
          <p:spPr>
            <a:xfrm>
              <a:off x="5420300" y="1311750"/>
              <a:ext cx="267925" cy="266650"/>
            </a:xfrm>
            <a:custGeom>
              <a:avLst/>
              <a:gdLst/>
              <a:ahLst/>
              <a:cxnLst/>
              <a:rect l="l" t="t" r="r" b="b"/>
              <a:pathLst>
                <a:path w="10717" h="10666" extrusionOk="0">
                  <a:moveTo>
                    <a:pt x="4999" y="1"/>
                  </a:moveTo>
                  <a:cubicBezTo>
                    <a:pt x="4821" y="1"/>
                    <a:pt x="4666" y="136"/>
                    <a:pt x="4644" y="328"/>
                  </a:cubicBezTo>
                  <a:lnTo>
                    <a:pt x="4180" y="3805"/>
                  </a:lnTo>
                  <a:lnTo>
                    <a:pt x="703" y="3340"/>
                  </a:lnTo>
                  <a:cubicBezTo>
                    <a:pt x="688" y="3338"/>
                    <a:pt x="674" y="3338"/>
                    <a:pt x="659" y="3338"/>
                  </a:cubicBezTo>
                  <a:cubicBezTo>
                    <a:pt x="474" y="3338"/>
                    <a:pt x="309" y="3474"/>
                    <a:pt x="287" y="3662"/>
                  </a:cubicBezTo>
                  <a:lnTo>
                    <a:pt x="37" y="5626"/>
                  </a:lnTo>
                  <a:cubicBezTo>
                    <a:pt x="1" y="5829"/>
                    <a:pt x="144" y="6019"/>
                    <a:pt x="346" y="6043"/>
                  </a:cubicBezTo>
                  <a:lnTo>
                    <a:pt x="3823" y="6507"/>
                  </a:lnTo>
                  <a:lnTo>
                    <a:pt x="3370" y="9984"/>
                  </a:lnTo>
                  <a:cubicBezTo>
                    <a:pt x="3335" y="10186"/>
                    <a:pt x="3477" y="10377"/>
                    <a:pt x="3692" y="10401"/>
                  </a:cubicBezTo>
                  <a:lnTo>
                    <a:pt x="5656" y="10663"/>
                  </a:lnTo>
                  <a:cubicBezTo>
                    <a:pt x="5671" y="10664"/>
                    <a:pt x="5686" y="10665"/>
                    <a:pt x="5700" y="10665"/>
                  </a:cubicBezTo>
                  <a:cubicBezTo>
                    <a:pt x="5886" y="10665"/>
                    <a:pt x="6051" y="10529"/>
                    <a:pt x="6073" y="10341"/>
                  </a:cubicBezTo>
                  <a:lnTo>
                    <a:pt x="6537" y="6864"/>
                  </a:lnTo>
                  <a:lnTo>
                    <a:pt x="10014" y="7329"/>
                  </a:lnTo>
                  <a:cubicBezTo>
                    <a:pt x="10029" y="7331"/>
                    <a:pt x="10044" y="7331"/>
                    <a:pt x="10058" y="7331"/>
                  </a:cubicBezTo>
                  <a:cubicBezTo>
                    <a:pt x="10243" y="7331"/>
                    <a:pt x="10409" y="7195"/>
                    <a:pt x="10431" y="7007"/>
                  </a:cubicBezTo>
                  <a:lnTo>
                    <a:pt x="10693" y="5031"/>
                  </a:lnTo>
                  <a:cubicBezTo>
                    <a:pt x="10716" y="4828"/>
                    <a:pt x="10574" y="4638"/>
                    <a:pt x="10371" y="4614"/>
                  </a:cubicBezTo>
                  <a:lnTo>
                    <a:pt x="6895" y="4150"/>
                  </a:lnTo>
                  <a:lnTo>
                    <a:pt x="7347" y="673"/>
                  </a:lnTo>
                  <a:cubicBezTo>
                    <a:pt x="7383" y="471"/>
                    <a:pt x="7240" y="280"/>
                    <a:pt x="7026" y="256"/>
                  </a:cubicBezTo>
                  <a:lnTo>
                    <a:pt x="5061" y="6"/>
                  </a:lnTo>
                  <a:cubicBezTo>
                    <a:pt x="5040" y="3"/>
                    <a:pt x="5019" y="1"/>
                    <a:pt x="4999"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571" name="Google Shape;8571;p77"/>
            <p:cNvSpPr/>
            <p:nvPr/>
          </p:nvSpPr>
          <p:spPr>
            <a:xfrm>
              <a:off x="5077100" y="1715975"/>
              <a:ext cx="271200" cy="337725"/>
            </a:xfrm>
            <a:custGeom>
              <a:avLst/>
              <a:gdLst/>
              <a:ahLst/>
              <a:cxnLst/>
              <a:rect l="l" t="t" r="r" b="b"/>
              <a:pathLst>
                <a:path w="10848" h="13509" extrusionOk="0">
                  <a:moveTo>
                    <a:pt x="4153" y="414"/>
                  </a:moveTo>
                  <a:cubicBezTo>
                    <a:pt x="4440" y="414"/>
                    <a:pt x="4724" y="589"/>
                    <a:pt x="4775" y="982"/>
                  </a:cubicBezTo>
                  <a:cubicBezTo>
                    <a:pt x="4811" y="1173"/>
                    <a:pt x="4763" y="1375"/>
                    <a:pt x="4632" y="1518"/>
                  </a:cubicBezTo>
                  <a:lnTo>
                    <a:pt x="3835" y="1673"/>
                  </a:lnTo>
                  <a:cubicBezTo>
                    <a:pt x="3668" y="1578"/>
                    <a:pt x="3549" y="1411"/>
                    <a:pt x="3513" y="1209"/>
                  </a:cubicBezTo>
                  <a:cubicBezTo>
                    <a:pt x="3399" y="710"/>
                    <a:pt x="3779" y="414"/>
                    <a:pt x="4153" y="414"/>
                  </a:cubicBezTo>
                  <a:close/>
                  <a:moveTo>
                    <a:pt x="7868" y="2734"/>
                  </a:moveTo>
                  <a:cubicBezTo>
                    <a:pt x="8126" y="2734"/>
                    <a:pt x="8354" y="2923"/>
                    <a:pt x="8407" y="3185"/>
                  </a:cubicBezTo>
                  <a:lnTo>
                    <a:pt x="9788" y="10746"/>
                  </a:lnTo>
                  <a:cubicBezTo>
                    <a:pt x="9835" y="11043"/>
                    <a:pt x="9633" y="11329"/>
                    <a:pt x="9335" y="11377"/>
                  </a:cubicBezTo>
                  <a:lnTo>
                    <a:pt x="3073" y="12520"/>
                  </a:lnTo>
                  <a:cubicBezTo>
                    <a:pt x="3038" y="12527"/>
                    <a:pt x="3003" y="12530"/>
                    <a:pt x="2968" y="12530"/>
                  </a:cubicBezTo>
                  <a:cubicBezTo>
                    <a:pt x="2711" y="12530"/>
                    <a:pt x="2484" y="12342"/>
                    <a:pt x="2442" y="12079"/>
                  </a:cubicBezTo>
                  <a:lnTo>
                    <a:pt x="1061" y="4519"/>
                  </a:lnTo>
                  <a:cubicBezTo>
                    <a:pt x="1013" y="4221"/>
                    <a:pt x="1203" y="3935"/>
                    <a:pt x="1513" y="3888"/>
                  </a:cubicBezTo>
                  <a:lnTo>
                    <a:pt x="2251" y="3745"/>
                  </a:lnTo>
                  <a:cubicBezTo>
                    <a:pt x="2294" y="3960"/>
                    <a:pt x="2483" y="4107"/>
                    <a:pt x="2695" y="4107"/>
                  </a:cubicBezTo>
                  <a:cubicBezTo>
                    <a:pt x="2717" y="4107"/>
                    <a:pt x="2740" y="4105"/>
                    <a:pt x="2763" y="4102"/>
                  </a:cubicBezTo>
                  <a:lnTo>
                    <a:pt x="6668" y="3387"/>
                  </a:lnTo>
                  <a:cubicBezTo>
                    <a:pt x="6907" y="3340"/>
                    <a:pt x="7061" y="3114"/>
                    <a:pt x="7026" y="2875"/>
                  </a:cubicBezTo>
                  <a:lnTo>
                    <a:pt x="7764" y="2745"/>
                  </a:lnTo>
                  <a:cubicBezTo>
                    <a:pt x="7799" y="2737"/>
                    <a:pt x="7834" y="2734"/>
                    <a:pt x="7868" y="2734"/>
                  </a:cubicBezTo>
                  <a:close/>
                  <a:moveTo>
                    <a:pt x="4147" y="0"/>
                  </a:moveTo>
                  <a:cubicBezTo>
                    <a:pt x="4083" y="0"/>
                    <a:pt x="4018" y="6"/>
                    <a:pt x="3954" y="18"/>
                  </a:cubicBezTo>
                  <a:cubicBezTo>
                    <a:pt x="3358" y="125"/>
                    <a:pt x="2966" y="697"/>
                    <a:pt x="3073" y="1292"/>
                  </a:cubicBezTo>
                  <a:cubicBezTo>
                    <a:pt x="3108" y="1459"/>
                    <a:pt x="3180" y="1625"/>
                    <a:pt x="3287" y="1768"/>
                  </a:cubicBezTo>
                  <a:lnTo>
                    <a:pt x="2513" y="1911"/>
                  </a:lnTo>
                  <a:cubicBezTo>
                    <a:pt x="2192" y="1971"/>
                    <a:pt x="1989" y="2280"/>
                    <a:pt x="2037" y="2602"/>
                  </a:cubicBezTo>
                  <a:lnTo>
                    <a:pt x="2096" y="2875"/>
                  </a:lnTo>
                  <a:lnTo>
                    <a:pt x="811" y="3114"/>
                  </a:lnTo>
                  <a:cubicBezTo>
                    <a:pt x="322" y="3197"/>
                    <a:pt x="1" y="3661"/>
                    <a:pt x="96" y="4149"/>
                  </a:cubicBezTo>
                  <a:lnTo>
                    <a:pt x="1668" y="12770"/>
                  </a:lnTo>
                  <a:cubicBezTo>
                    <a:pt x="1742" y="13206"/>
                    <a:pt x="2121" y="13509"/>
                    <a:pt x="2549" y="13509"/>
                  </a:cubicBezTo>
                  <a:cubicBezTo>
                    <a:pt x="2600" y="13509"/>
                    <a:pt x="2652" y="13505"/>
                    <a:pt x="2704" y="13496"/>
                  </a:cubicBezTo>
                  <a:lnTo>
                    <a:pt x="10038" y="12150"/>
                  </a:lnTo>
                  <a:cubicBezTo>
                    <a:pt x="10526" y="12067"/>
                    <a:pt x="10848" y="11603"/>
                    <a:pt x="10752" y="11115"/>
                  </a:cubicBezTo>
                  <a:lnTo>
                    <a:pt x="9181" y="2483"/>
                  </a:lnTo>
                  <a:cubicBezTo>
                    <a:pt x="9097" y="2052"/>
                    <a:pt x="8726" y="1751"/>
                    <a:pt x="8313" y="1751"/>
                  </a:cubicBezTo>
                  <a:cubicBezTo>
                    <a:pt x="8257" y="1751"/>
                    <a:pt x="8201" y="1757"/>
                    <a:pt x="8145" y="1768"/>
                  </a:cubicBezTo>
                  <a:lnTo>
                    <a:pt x="6859" y="1994"/>
                  </a:lnTo>
                  <a:lnTo>
                    <a:pt x="6811" y="1721"/>
                  </a:lnTo>
                  <a:cubicBezTo>
                    <a:pt x="6758" y="1431"/>
                    <a:pt x="6500" y="1237"/>
                    <a:pt x="6223" y="1237"/>
                  </a:cubicBezTo>
                  <a:cubicBezTo>
                    <a:pt x="6193" y="1237"/>
                    <a:pt x="6163" y="1240"/>
                    <a:pt x="6133" y="1244"/>
                  </a:cubicBezTo>
                  <a:lnTo>
                    <a:pt x="5180" y="1423"/>
                  </a:lnTo>
                  <a:cubicBezTo>
                    <a:pt x="5240" y="1244"/>
                    <a:pt x="5240" y="1066"/>
                    <a:pt x="5216" y="899"/>
                  </a:cubicBezTo>
                  <a:cubicBezTo>
                    <a:pt x="5121" y="370"/>
                    <a:pt x="4658" y="0"/>
                    <a:pt x="4147"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572" name="Google Shape;8572;p77"/>
            <p:cNvSpPr/>
            <p:nvPr/>
          </p:nvSpPr>
          <p:spPr>
            <a:xfrm>
              <a:off x="5125325" y="1837275"/>
              <a:ext cx="46550" cy="38650"/>
            </a:xfrm>
            <a:custGeom>
              <a:avLst/>
              <a:gdLst/>
              <a:ahLst/>
              <a:cxnLst/>
              <a:rect l="l" t="t" r="r" b="b"/>
              <a:pathLst>
                <a:path w="1862" h="1546" extrusionOk="0">
                  <a:moveTo>
                    <a:pt x="1003" y="1"/>
                  </a:moveTo>
                  <a:cubicBezTo>
                    <a:pt x="959" y="1"/>
                    <a:pt x="914" y="4"/>
                    <a:pt x="870" y="12"/>
                  </a:cubicBezTo>
                  <a:cubicBezTo>
                    <a:pt x="191" y="131"/>
                    <a:pt x="1" y="1012"/>
                    <a:pt x="560" y="1405"/>
                  </a:cubicBezTo>
                  <a:cubicBezTo>
                    <a:pt x="701" y="1502"/>
                    <a:pt x="854" y="1545"/>
                    <a:pt x="1002" y="1545"/>
                  </a:cubicBezTo>
                  <a:cubicBezTo>
                    <a:pt x="1454" y="1545"/>
                    <a:pt x="1861" y="1142"/>
                    <a:pt x="1763" y="631"/>
                  </a:cubicBezTo>
                  <a:cubicBezTo>
                    <a:pt x="1699" y="259"/>
                    <a:pt x="1369" y="1"/>
                    <a:pt x="100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573" name="Google Shape;8573;p77"/>
            <p:cNvSpPr/>
            <p:nvPr/>
          </p:nvSpPr>
          <p:spPr>
            <a:xfrm>
              <a:off x="5177825" y="1825875"/>
              <a:ext cx="97050" cy="34050"/>
            </a:xfrm>
            <a:custGeom>
              <a:avLst/>
              <a:gdLst/>
              <a:ahLst/>
              <a:cxnLst/>
              <a:rect l="l" t="t" r="r" b="b"/>
              <a:pathLst>
                <a:path w="3882" h="1362" extrusionOk="0">
                  <a:moveTo>
                    <a:pt x="3285" y="1"/>
                  </a:moveTo>
                  <a:cubicBezTo>
                    <a:pt x="3247" y="1"/>
                    <a:pt x="3206" y="5"/>
                    <a:pt x="3163" y="15"/>
                  </a:cubicBezTo>
                  <a:lnTo>
                    <a:pt x="3151" y="15"/>
                  </a:lnTo>
                  <a:lnTo>
                    <a:pt x="556" y="492"/>
                  </a:lnTo>
                  <a:cubicBezTo>
                    <a:pt x="1" y="569"/>
                    <a:pt x="108" y="1362"/>
                    <a:pt x="599" y="1362"/>
                  </a:cubicBezTo>
                  <a:cubicBezTo>
                    <a:pt x="634" y="1362"/>
                    <a:pt x="671" y="1358"/>
                    <a:pt x="711" y="1349"/>
                  </a:cubicBezTo>
                  <a:lnTo>
                    <a:pt x="3306" y="873"/>
                  </a:lnTo>
                  <a:cubicBezTo>
                    <a:pt x="3882" y="817"/>
                    <a:pt x="3788" y="1"/>
                    <a:pt x="3285"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574" name="Google Shape;8574;p77"/>
            <p:cNvSpPr/>
            <p:nvPr/>
          </p:nvSpPr>
          <p:spPr>
            <a:xfrm>
              <a:off x="5135150" y="1891150"/>
              <a:ext cx="46325" cy="38650"/>
            </a:xfrm>
            <a:custGeom>
              <a:avLst/>
              <a:gdLst/>
              <a:ahLst/>
              <a:cxnLst/>
              <a:rect l="l" t="t" r="r" b="b"/>
              <a:pathLst>
                <a:path w="1853" h="1546" extrusionOk="0">
                  <a:moveTo>
                    <a:pt x="1002" y="1"/>
                  </a:moveTo>
                  <a:cubicBezTo>
                    <a:pt x="958" y="1"/>
                    <a:pt x="914" y="4"/>
                    <a:pt x="870" y="12"/>
                  </a:cubicBezTo>
                  <a:cubicBezTo>
                    <a:pt x="191" y="131"/>
                    <a:pt x="1" y="1012"/>
                    <a:pt x="560" y="1405"/>
                  </a:cubicBezTo>
                  <a:cubicBezTo>
                    <a:pt x="702" y="1502"/>
                    <a:pt x="854" y="1545"/>
                    <a:pt x="1001" y="1545"/>
                  </a:cubicBezTo>
                  <a:cubicBezTo>
                    <a:pt x="1450" y="1545"/>
                    <a:pt x="1852" y="1145"/>
                    <a:pt x="1763" y="643"/>
                  </a:cubicBezTo>
                  <a:cubicBezTo>
                    <a:pt x="1699" y="260"/>
                    <a:pt x="1369"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575" name="Google Shape;8575;p77"/>
            <p:cNvSpPr/>
            <p:nvPr/>
          </p:nvSpPr>
          <p:spPr>
            <a:xfrm>
              <a:off x="5189125" y="1879800"/>
              <a:ext cx="93700" cy="33750"/>
            </a:xfrm>
            <a:custGeom>
              <a:avLst/>
              <a:gdLst/>
              <a:ahLst/>
              <a:cxnLst/>
              <a:rect l="l" t="t" r="r" b="b"/>
              <a:pathLst>
                <a:path w="3748" h="1350" extrusionOk="0">
                  <a:moveTo>
                    <a:pt x="3128" y="0"/>
                  </a:moveTo>
                  <a:cubicBezTo>
                    <a:pt x="3117" y="0"/>
                    <a:pt x="3105" y="1"/>
                    <a:pt x="3092" y="2"/>
                  </a:cubicBezTo>
                  <a:lnTo>
                    <a:pt x="497" y="478"/>
                  </a:lnTo>
                  <a:cubicBezTo>
                    <a:pt x="0" y="628"/>
                    <a:pt x="120" y="1349"/>
                    <a:pt x="605" y="1349"/>
                  </a:cubicBezTo>
                  <a:cubicBezTo>
                    <a:pt x="620" y="1349"/>
                    <a:pt x="636" y="1348"/>
                    <a:pt x="652" y="1347"/>
                  </a:cubicBezTo>
                  <a:lnTo>
                    <a:pt x="3247" y="883"/>
                  </a:lnTo>
                  <a:cubicBezTo>
                    <a:pt x="3747" y="731"/>
                    <a:pt x="3634" y="0"/>
                    <a:pt x="3128"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576" name="Google Shape;8576;p77"/>
            <p:cNvSpPr/>
            <p:nvPr/>
          </p:nvSpPr>
          <p:spPr>
            <a:xfrm>
              <a:off x="5145575" y="1948900"/>
              <a:ext cx="46625" cy="38625"/>
            </a:xfrm>
            <a:custGeom>
              <a:avLst/>
              <a:gdLst/>
              <a:ahLst/>
              <a:cxnLst/>
              <a:rect l="l" t="t" r="r" b="b"/>
              <a:pathLst>
                <a:path w="1865" h="1545" extrusionOk="0">
                  <a:moveTo>
                    <a:pt x="1014" y="0"/>
                  </a:moveTo>
                  <a:cubicBezTo>
                    <a:pt x="970" y="0"/>
                    <a:pt x="926" y="4"/>
                    <a:pt x="881" y="12"/>
                  </a:cubicBezTo>
                  <a:cubicBezTo>
                    <a:pt x="191" y="131"/>
                    <a:pt x="0" y="1012"/>
                    <a:pt x="572" y="1405"/>
                  </a:cubicBezTo>
                  <a:cubicBezTo>
                    <a:pt x="710" y="1502"/>
                    <a:pt x="860" y="1545"/>
                    <a:pt x="1007" y="1545"/>
                  </a:cubicBezTo>
                  <a:cubicBezTo>
                    <a:pt x="1454" y="1545"/>
                    <a:pt x="1864" y="1142"/>
                    <a:pt x="1774" y="631"/>
                  </a:cubicBezTo>
                  <a:cubicBezTo>
                    <a:pt x="1700" y="259"/>
                    <a:pt x="1379" y="0"/>
                    <a:pt x="1014"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577" name="Google Shape;8577;p77"/>
            <p:cNvSpPr/>
            <p:nvPr/>
          </p:nvSpPr>
          <p:spPr>
            <a:xfrm>
              <a:off x="5199250" y="1937500"/>
              <a:ext cx="94400" cy="33775"/>
            </a:xfrm>
            <a:custGeom>
              <a:avLst/>
              <a:gdLst/>
              <a:ahLst/>
              <a:cxnLst/>
              <a:rect l="l" t="t" r="r" b="b"/>
              <a:pathLst>
                <a:path w="3776" h="1351" extrusionOk="0">
                  <a:moveTo>
                    <a:pt x="3162" y="0"/>
                  </a:moveTo>
                  <a:cubicBezTo>
                    <a:pt x="3143" y="0"/>
                    <a:pt x="3124" y="1"/>
                    <a:pt x="3104" y="3"/>
                  </a:cubicBezTo>
                  <a:lnTo>
                    <a:pt x="520" y="468"/>
                  </a:lnTo>
                  <a:cubicBezTo>
                    <a:pt x="0" y="606"/>
                    <a:pt x="120" y="1351"/>
                    <a:pt x="628" y="1351"/>
                  </a:cubicBezTo>
                  <a:cubicBezTo>
                    <a:pt x="643" y="1351"/>
                    <a:pt x="659" y="1350"/>
                    <a:pt x="675" y="1349"/>
                  </a:cubicBezTo>
                  <a:lnTo>
                    <a:pt x="3271" y="872"/>
                  </a:lnTo>
                  <a:cubicBezTo>
                    <a:pt x="3776" y="735"/>
                    <a:pt x="3661" y="0"/>
                    <a:pt x="316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578" name="Google Shape;8578;p77"/>
            <p:cNvSpPr/>
            <p:nvPr/>
          </p:nvSpPr>
          <p:spPr>
            <a:xfrm>
              <a:off x="5102125" y="2188200"/>
              <a:ext cx="193200" cy="173650"/>
            </a:xfrm>
            <a:custGeom>
              <a:avLst/>
              <a:gdLst/>
              <a:ahLst/>
              <a:cxnLst/>
              <a:rect l="l" t="t" r="r" b="b"/>
              <a:pathLst>
                <a:path w="7728" h="6946" extrusionOk="0">
                  <a:moveTo>
                    <a:pt x="3895" y="0"/>
                  </a:moveTo>
                  <a:cubicBezTo>
                    <a:pt x="2864" y="0"/>
                    <a:pt x="1847" y="469"/>
                    <a:pt x="1179" y="1346"/>
                  </a:cubicBezTo>
                  <a:lnTo>
                    <a:pt x="6918" y="4965"/>
                  </a:lnTo>
                  <a:cubicBezTo>
                    <a:pt x="7727" y="3394"/>
                    <a:pt x="7203" y="1465"/>
                    <a:pt x="5703" y="524"/>
                  </a:cubicBezTo>
                  <a:cubicBezTo>
                    <a:pt x="5144" y="171"/>
                    <a:pt x="4517" y="0"/>
                    <a:pt x="3895" y="0"/>
                  </a:cubicBezTo>
                  <a:close/>
                  <a:moveTo>
                    <a:pt x="774" y="1989"/>
                  </a:moveTo>
                  <a:cubicBezTo>
                    <a:pt x="0" y="3548"/>
                    <a:pt x="488" y="5477"/>
                    <a:pt x="1953" y="6418"/>
                  </a:cubicBezTo>
                  <a:cubicBezTo>
                    <a:pt x="2520" y="6774"/>
                    <a:pt x="3154" y="6945"/>
                    <a:pt x="3783" y="6945"/>
                  </a:cubicBezTo>
                  <a:cubicBezTo>
                    <a:pt x="4815" y="6945"/>
                    <a:pt x="5832" y="6482"/>
                    <a:pt x="6513" y="5608"/>
                  </a:cubicBezTo>
                  <a:lnTo>
                    <a:pt x="774" y="1989"/>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579" name="Google Shape;8579;p77"/>
            <p:cNvSpPr/>
            <p:nvPr/>
          </p:nvSpPr>
          <p:spPr>
            <a:xfrm>
              <a:off x="5464650" y="1814925"/>
              <a:ext cx="152125" cy="140725"/>
            </a:xfrm>
            <a:custGeom>
              <a:avLst/>
              <a:gdLst/>
              <a:ahLst/>
              <a:cxnLst/>
              <a:rect l="l" t="t" r="r" b="b"/>
              <a:pathLst>
                <a:path w="6085" h="5629" extrusionOk="0">
                  <a:moveTo>
                    <a:pt x="3620" y="1"/>
                  </a:moveTo>
                  <a:lnTo>
                    <a:pt x="1215" y="1620"/>
                  </a:lnTo>
                  <a:cubicBezTo>
                    <a:pt x="251" y="2275"/>
                    <a:pt x="1" y="3585"/>
                    <a:pt x="656" y="4549"/>
                  </a:cubicBezTo>
                  <a:lnTo>
                    <a:pt x="763" y="4704"/>
                  </a:lnTo>
                  <a:cubicBezTo>
                    <a:pt x="1171" y="5305"/>
                    <a:pt x="1833" y="5629"/>
                    <a:pt x="2508" y="5629"/>
                  </a:cubicBezTo>
                  <a:cubicBezTo>
                    <a:pt x="2916" y="5629"/>
                    <a:pt x="3328" y="5510"/>
                    <a:pt x="3692" y="5264"/>
                  </a:cubicBezTo>
                  <a:lnTo>
                    <a:pt x="6085" y="3644"/>
                  </a:lnTo>
                  <a:lnTo>
                    <a:pt x="3620" y="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580" name="Google Shape;8580;p77"/>
            <p:cNvSpPr/>
            <p:nvPr/>
          </p:nvSpPr>
          <p:spPr>
            <a:xfrm>
              <a:off x="5567350" y="1756600"/>
              <a:ext cx="152125" cy="140800"/>
            </a:xfrm>
            <a:custGeom>
              <a:avLst/>
              <a:gdLst/>
              <a:ahLst/>
              <a:cxnLst/>
              <a:rect l="l" t="t" r="r" b="b"/>
              <a:pathLst>
                <a:path w="6085" h="5632" extrusionOk="0">
                  <a:moveTo>
                    <a:pt x="3588" y="1"/>
                  </a:moveTo>
                  <a:cubicBezTo>
                    <a:pt x="3177" y="1"/>
                    <a:pt x="2760" y="120"/>
                    <a:pt x="2394" y="369"/>
                  </a:cubicBezTo>
                  <a:lnTo>
                    <a:pt x="1" y="1989"/>
                  </a:lnTo>
                  <a:lnTo>
                    <a:pt x="2489" y="5632"/>
                  </a:lnTo>
                  <a:lnTo>
                    <a:pt x="4882" y="4001"/>
                  </a:lnTo>
                  <a:cubicBezTo>
                    <a:pt x="5835" y="3346"/>
                    <a:pt x="6085" y="2036"/>
                    <a:pt x="5430" y="1072"/>
                  </a:cubicBezTo>
                  <a:lnTo>
                    <a:pt x="5430" y="1072"/>
                  </a:lnTo>
                  <a:lnTo>
                    <a:pt x="5430" y="1084"/>
                  </a:lnTo>
                  <a:lnTo>
                    <a:pt x="5323" y="917"/>
                  </a:lnTo>
                  <a:cubicBezTo>
                    <a:pt x="4917" y="319"/>
                    <a:pt x="4259" y="1"/>
                    <a:pt x="358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581" name="Google Shape;8581;p77"/>
            <p:cNvSpPr/>
            <p:nvPr/>
          </p:nvSpPr>
          <p:spPr>
            <a:xfrm>
              <a:off x="5420300" y="2105675"/>
              <a:ext cx="267925" cy="266925"/>
            </a:xfrm>
            <a:custGeom>
              <a:avLst/>
              <a:gdLst/>
              <a:ahLst/>
              <a:cxnLst/>
              <a:rect l="l" t="t" r="r" b="b"/>
              <a:pathLst>
                <a:path w="10717" h="10677" extrusionOk="0">
                  <a:moveTo>
                    <a:pt x="5017" y="1"/>
                  </a:moveTo>
                  <a:cubicBezTo>
                    <a:pt x="4832" y="1"/>
                    <a:pt x="4666" y="137"/>
                    <a:pt x="4644" y="325"/>
                  </a:cubicBezTo>
                  <a:lnTo>
                    <a:pt x="4180" y="3813"/>
                  </a:lnTo>
                  <a:lnTo>
                    <a:pt x="703" y="3349"/>
                  </a:lnTo>
                  <a:cubicBezTo>
                    <a:pt x="688" y="3347"/>
                    <a:pt x="674" y="3346"/>
                    <a:pt x="659" y="3346"/>
                  </a:cubicBezTo>
                  <a:cubicBezTo>
                    <a:pt x="474" y="3346"/>
                    <a:pt x="309" y="3483"/>
                    <a:pt x="287" y="3670"/>
                  </a:cubicBezTo>
                  <a:lnTo>
                    <a:pt x="37" y="5635"/>
                  </a:lnTo>
                  <a:cubicBezTo>
                    <a:pt x="1" y="5837"/>
                    <a:pt x="144" y="6028"/>
                    <a:pt x="346" y="6052"/>
                  </a:cubicBezTo>
                  <a:lnTo>
                    <a:pt x="3823" y="6516"/>
                  </a:lnTo>
                  <a:lnTo>
                    <a:pt x="3370" y="9993"/>
                  </a:lnTo>
                  <a:cubicBezTo>
                    <a:pt x="3335" y="10195"/>
                    <a:pt x="3477" y="10386"/>
                    <a:pt x="3692" y="10409"/>
                  </a:cubicBezTo>
                  <a:lnTo>
                    <a:pt x="5656" y="10671"/>
                  </a:lnTo>
                  <a:cubicBezTo>
                    <a:pt x="5677" y="10675"/>
                    <a:pt x="5698" y="10677"/>
                    <a:pt x="5718" y="10677"/>
                  </a:cubicBezTo>
                  <a:cubicBezTo>
                    <a:pt x="5896" y="10677"/>
                    <a:pt x="6052" y="10542"/>
                    <a:pt x="6073" y="10350"/>
                  </a:cubicBezTo>
                  <a:lnTo>
                    <a:pt x="6537" y="6873"/>
                  </a:lnTo>
                  <a:lnTo>
                    <a:pt x="10014" y="7338"/>
                  </a:lnTo>
                  <a:cubicBezTo>
                    <a:pt x="10029" y="7339"/>
                    <a:pt x="10044" y="7340"/>
                    <a:pt x="10058" y="7340"/>
                  </a:cubicBezTo>
                  <a:cubicBezTo>
                    <a:pt x="10243" y="7340"/>
                    <a:pt x="10409" y="7204"/>
                    <a:pt x="10431" y="7016"/>
                  </a:cubicBezTo>
                  <a:lnTo>
                    <a:pt x="10693" y="5040"/>
                  </a:lnTo>
                  <a:cubicBezTo>
                    <a:pt x="10716" y="4837"/>
                    <a:pt x="10574" y="4647"/>
                    <a:pt x="10371" y="4623"/>
                  </a:cubicBezTo>
                  <a:lnTo>
                    <a:pt x="6895" y="4159"/>
                  </a:lnTo>
                  <a:lnTo>
                    <a:pt x="7347" y="682"/>
                  </a:lnTo>
                  <a:cubicBezTo>
                    <a:pt x="7383" y="480"/>
                    <a:pt x="7240" y="289"/>
                    <a:pt x="7026" y="265"/>
                  </a:cubicBezTo>
                  <a:lnTo>
                    <a:pt x="5061" y="3"/>
                  </a:lnTo>
                  <a:cubicBezTo>
                    <a:pt x="5046" y="2"/>
                    <a:pt x="5031" y="1"/>
                    <a:pt x="5017"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582" name="Google Shape;8582;p77"/>
            <p:cNvSpPr/>
            <p:nvPr/>
          </p:nvSpPr>
          <p:spPr>
            <a:xfrm>
              <a:off x="5077100" y="2510400"/>
              <a:ext cx="271200" cy="337175"/>
            </a:xfrm>
            <a:custGeom>
              <a:avLst/>
              <a:gdLst/>
              <a:ahLst/>
              <a:cxnLst/>
              <a:rect l="l" t="t" r="r" b="b"/>
              <a:pathLst>
                <a:path w="10848" h="13487" extrusionOk="0">
                  <a:moveTo>
                    <a:pt x="4151" y="408"/>
                  </a:moveTo>
                  <a:cubicBezTo>
                    <a:pt x="4439" y="408"/>
                    <a:pt x="4723" y="582"/>
                    <a:pt x="4775" y="971"/>
                  </a:cubicBezTo>
                  <a:cubicBezTo>
                    <a:pt x="4811" y="1162"/>
                    <a:pt x="4763" y="1364"/>
                    <a:pt x="4632" y="1507"/>
                  </a:cubicBezTo>
                  <a:lnTo>
                    <a:pt x="3835" y="1662"/>
                  </a:lnTo>
                  <a:cubicBezTo>
                    <a:pt x="3668" y="1567"/>
                    <a:pt x="3549" y="1400"/>
                    <a:pt x="3513" y="1209"/>
                  </a:cubicBezTo>
                  <a:lnTo>
                    <a:pt x="3513" y="1197"/>
                  </a:lnTo>
                  <a:cubicBezTo>
                    <a:pt x="3399" y="700"/>
                    <a:pt x="3778" y="408"/>
                    <a:pt x="4151" y="408"/>
                  </a:cubicBezTo>
                  <a:close/>
                  <a:moveTo>
                    <a:pt x="7856" y="2711"/>
                  </a:moveTo>
                  <a:cubicBezTo>
                    <a:pt x="8114" y="2711"/>
                    <a:pt x="8342" y="2899"/>
                    <a:pt x="8395" y="3162"/>
                  </a:cubicBezTo>
                  <a:lnTo>
                    <a:pt x="9788" y="10734"/>
                  </a:lnTo>
                  <a:cubicBezTo>
                    <a:pt x="9835" y="11032"/>
                    <a:pt x="9633" y="11318"/>
                    <a:pt x="9335" y="11365"/>
                  </a:cubicBezTo>
                  <a:lnTo>
                    <a:pt x="3073" y="12508"/>
                  </a:lnTo>
                  <a:cubicBezTo>
                    <a:pt x="3038" y="12515"/>
                    <a:pt x="3003" y="12519"/>
                    <a:pt x="2968" y="12519"/>
                  </a:cubicBezTo>
                  <a:cubicBezTo>
                    <a:pt x="2711" y="12519"/>
                    <a:pt x="2484" y="12330"/>
                    <a:pt x="2442" y="12068"/>
                  </a:cubicBezTo>
                  <a:lnTo>
                    <a:pt x="1061" y="4495"/>
                  </a:lnTo>
                  <a:cubicBezTo>
                    <a:pt x="1001" y="4198"/>
                    <a:pt x="1203" y="3912"/>
                    <a:pt x="1501" y="3864"/>
                  </a:cubicBezTo>
                  <a:lnTo>
                    <a:pt x="2251" y="3722"/>
                  </a:lnTo>
                  <a:cubicBezTo>
                    <a:pt x="2283" y="3932"/>
                    <a:pt x="2463" y="4087"/>
                    <a:pt x="2669" y="4087"/>
                  </a:cubicBezTo>
                  <a:cubicBezTo>
                    <a:pt x="2696" y="4087"/>
                    <a:pt x="2724" y="4084"/>
                    <a:pt x="2751" y="4079"/>
                  </a:cubicBezTo>
                  <a:lnTo>
                    <a:pt x="6668" y="3364"/>
                  </a:lnTo>
                  <a:cubicBezTo>
                    <a:pt x="6895" y="3317"/>
                    <a:pt x="7061" y="3091"/>
                    <a:pt x="7014" y="2852"/>
                  </a:cubicBezTo>
                  <a:lnTo>
                    <a:pt x="7752" y="2721"/>
                  </a:lnTo>
                  <a:cubicBezTo>
                    <a:pt x="7787" y="2714"/>
                    <a:pt x="7822" y="2711"/>
                    <a:pt x="7856" y="2711"/>
                  </a:cubicBezTo>
                  <a:close/>
                  <a:moveTo>
                    <a:pt x="4151" y="1"/>
                  </a:moveTo>
                  <a:cubicBezTo>
                    <a:pt x="4086" y="1"/>
                    <a:pt x="4020" y="7"/>
                    <a:pt x="3954" y="19"/>
                  </a:cubicBezTo>
                  <a:cubicBezTo>
                    <a:pt x="3358" y="126"/>
                    <a:pt x="2966" y="685"/>
                    <a:pt x="3073" y="1281"/>
                  </a:cubicBezTo>
                  <a:cubicBezTo>
                    <a:pt x="3108" y="1447"/>
                    <a:pt x="3180" y="1614"/>
                    <a:pt x="3287" y="1757"/>
                  </a:cubicBezTo>
                  <a:lnTo>
                    <a:pt x="2513" y="1900"/>
                  </a:lnTo>
                  <a:cubicBezTo>
                    <a:pt x="2192" y="1959"/>
                    <a:pt x="1989" y="2257"/>
                    <a:pt x="2037" y="2579"/>
                  </a:cubicBezTo>
                  <a:lnTo>
                    <a:pt x="2096" y="2864"/>
                  </a:lnTo>
                  <a:lnTo>
                    <a:pt x="811" y="3091"/>
                  </a:lnTo>
                  <a:cubicBezTo>
                    <a:pt x="322" y="3186"/>
                    <a:pt x="1" y="3650"/>
                    <a:pt x="96" y="4126"/>
                  </a:cubicBezTo>
                  <a:lnTo>
                    <a:pt x="1668" y="12758"/>
                  </a:lnTo>
                  <a:cubicBezTo>
                    <a:pt x="1742" y="13193"/>
                    <a:pt x="2119" y="13486"/>
                    <a:pt x="2545" y="13486"/>
                  </a:cubicBezTo>
                  <a:cubicBezTo>
                    <a:pt x="2597" y="13486"/>
                    <a:pt x="2650" y="13482"/>
                    <a:pt x="2704" y="13473"/>
                  </a:cubicBezTo>
                  <a:lnTo>
                    <a:pt x="10038" y="12139"/>
                  </a:lnTo>
                  <a:cubicBezTo>
                    <a:pt x="10526" y="12044"/>
                    <a:pt x="10848" y="11580"/>
                    <a:pt x="10752" y="11091"/>
                  </a:cubicBezTo>
                  <a:lnTo>
                    <a:pt x="9181" y="2459"/>
                  </a:lnTo>
                  <a:cubicBezTo>
                    <a:pt x="9096" y="2025"/>
                    <a:pt x="8718" y="1732"/>
                    <a:pt x="8300" y="1732"/>
                  </a:cubicBezTo>
                  <a:cubicBezTo>
                    <a:pt x="8249" y="1732"/>
                    <a:pt x="8197" y="1736"/>
                    <a:pt x="8145" y="1745"/>
                  </a:cubicBezTo>
                  <a:lnTo>
                    <a:pt x="6859" y="1983"/>
                  </a:lnTo>
                  <a:lnTo>
                    <a:pt x="6811" y="1709"/>
                  </a:lnTo>
                  <a:cubicBezTo>
                    <a:pt x="6758" y="1419"/>
                    <a:pt x="6500" y="1226"/>
                    <a:pt x="6223" y="1226"/>
                  </a:cubicBezTo>
                  <a:cubicBezTo>
                    <a:pt x="6193" y="1226"/>
                    <a:pt x="6163" y="1228"/>
                    <a:pt x="6133" y="1233"/>
                  </a:cubicBezTo>
                  <a:lnTo>
                    <a:pt x="5180" y="1412"/>
                  </a:lnTo>
                  <a:cubicBezTo>
                    <a:pt x="5240" y="1245"/>
                    <a:pt x="5240" y="1066"/>
                    <a:pt x="5216" y="888"/>
                  </a:cubicBezTo>
                  <a:cubicBezTo>
                    <a:pt x="5121" y="360"/>
                    <a:pt x="4661" y="1"/>
                    <a:pt x="4151"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583" name="Google Shape;8583;p77"/>
            <p:cNvSpPr/>
            <p:nvPr/>
          </p:nvSpPr>
          <p:spPr>
            <a:xfrm>
              <a:off x="5125325" y="2631725"/>
              <a:ext cx="46550" cy="38625"/>
            </a:xfrm>
            <a:custGeom>
              <a:avLst/>
              <a:gdLst/>
              <a:ahLst/>
              <a:cxnLst/>
              <a:rect l="l" t="t" r="r" b="b"/>
              <a:pathLst>
                <a:path w="1862" h="1545" extrusionOk="0">
                  <a:moveTo>
                    <a:pt x="1003" y="0"/>
                  </a:moveTo>
                  <a:cubicBezTo>
                    <a:pt x="959" y="0"/>
                    <a:pt x="914" y="4"/>
                    <a:pt x="870" y="12"/>
                  </a:cubicBezTo>
                  <a:cubicBezTo>
                    <a:pt x="191" y="131"/>
                    <a:pt x="1" y="1012"/>
                    <a:pt x="560" y="1405"/>
                  </a:cubicBezTo>
                  <a:cubicBezTo>
                    <a:pt x="701" y="1502"/>
                    <a:pt x="854" y="1545"/>
                    <a:pt x="1002" y="1545"/>
                  </a:cubicBezTo>
                  <a:cubicBezTo>
                    <a:pt x="1454" y="1545"/>
                    <a:pt x="1861" y="1142"/>
                    <a:pt x="1763" y="631"/>
                  </a:cubicBezTo>
                  <a:cubicBezTo>
                    <a:pt x="1699" y="258"/>
                    <a:pt x="1369" y="0"/>
                    <a:pt x="1003"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584" name="Google Shape;8584;p77"/>
            <p:cNvSpPr/>
            <p:nvPr/>
          </p:nvSpPr>
          <p:spPr>
            <a:xfrm>
              <a:off x="5178250" y="2620125"/>
              <a:ext cx="96200" cy="33850"/>
            </a:xfrm>
            <a:custGeom>
              <a:avLst/>
              <a:gdLst/>
              <a:ahLst/>
              <a:cxnLst/>
              <a:rect l="l" t="t" r="r" b="b"/>
              <a:pathLst>
                <a:path w="3848" h="1354" extrusionOk="0">
                  <a:moveTo>
                    <a:pt x="3250" y="0"/>
                  </a:moveTo>
                  <a:cubicBezTo>
                    <a:pt x="3217" y="0"/>
                    <a:pt x="3183" y="4"/>
                    <a:pt x="3146" y="11"/>
                  </a:cubicBezTo>
                  <a:lnTo>
                    <a:pt x="3134" y="11"/>
                  </a:lnTo>
                  <a:lnTo>
                    <a:pt x="539" y="487"/>
                  </a:lnTo>
                  <a:cubicBezTo>
                    <a:pt x="1" y="588"/>
                    <a:pt x="106" y="1354"/>
                    <a:pt x="597" y="1354"/>
                  </a:cubicBezTo>
                  <a:cubicBezTo>
                    <a:pt x="628" y="1354"/>
                    <a:pt x="660" y="1351"/>
                    <a:pt x="694" y="1345"/>
                  </a:cubicBezTo>
                  <a:lnTo>
                    <a:pt x="3289" y="868"/>
                  </a:lnTo>
                  <a:cubicBezTo>
                    <a:pt x="3847" y="790"/>
                    <a:pt x="3746" y="0"/>
                    <a:pt x="3250"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585" name="Google Shape;8585;p77"/>
            <p:cNvSpPr/>
            <p:nvPr/>
          </p:nvSpPr>
          <p:spPr>
            <a:xfrm>
              <a:off x="5135150" y="2685525"/>
              <a:ext cx="46325" cy="38700"/>
            </a:xfrm>
            <a:custGeom>
              <a:avLst/>
              <a:gdLst/>
              <a:ahLst/>
              <a:cxnLst/>
              <a:rect l="l" t="t" r="r" b="b"/>
              <a:pathLst>
                <a:path w="1853" h="1548" extrusionOk="0">
                  <a:moveTo>
                    <a:pt x="1015" y="0"/>
                  </a:moveTo>
                  <a:cubicBezTo>
                    <a:pt x="967" y="0"/>
                    <a:pt x="919" y="5"/>
                    <a:pt x="870" y="15"/>
                  </a:cubicBezTo>
                  <a:cubicBezTo>
                    <a:pt x="191" y="122"/>
                    <a:pt x="1" y="1015"/>
                    <a:pt x="560" y="1408"/>
                  </a:cubicBezTo>
                  <a:cubicBezTo>
                    <a:pt x="701" y="1505"/>
                    <a:pt x="853" y="1548"/>
                    <a:pt x="1000" y="1548"/>
                  </a:cubicBezTo>
                  <a:cubicBezTo>
                    <a:pt x="1449" y="1548"/>
                    <a:pt x="1852" y="1145"/>
                    <a:pt x="1763" y="634"/>
                  </a:cubicBezTo>
                  <a:cubicBezTo>
                    <a:pt x="1700" y="266"/>
                    <a:pt x="1377" y="0"/>
                    <a:pt x="1015"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586" name="Google Shape;8586;p77"/>
            <p:cNvSpPr/>
            <p:nvPr/>
          </p:nvSpPr>
          <p:spPr>
            <a:xfrm>
              <a:off x="5189125" y="2673950"/>
              <a:ext cx="93700" cy="33725"/>
            </a:xfrm>
            <a:custGeom>
              <a:avLst/>
              <a:gdLst/>
              <a:ahLst/>
              <a:cxnLst/>
              <a:rect l="l" t="t" r="r" b="b"/>
              <a:pathLst>
                <a:path w="3748" h="1349" extrusionOk="0">
                  <a:moveTo>
                    <a:pt x="3128" y="0"/>
                  </a:moveTo>
                  <a:cubicBezTo>
                    <a:pt x="3117" y="0"/>
                    <a:pt x="3105" y="1"/>
                    <a:pt x="3092" y="1"/>
                  </a:cubicBezTo>
                  <a:lnTo>
                    <a:pt x="497" y="478"/>
                  </a:lnTo>
                  <a:cubicBezTo>
                    <a:pt x="0" y="628"/>
                    <a:pt x="120" y="1349"/>
                    <a:pt x="605" y="1349"/>
                  </a:cubicBezTo>
                  <a:cubicBezTo>
                    <a:pt x="620" y="1349"/>
                    <a:pt x="636" y="1348"/>
                    <a:pt x="652" y="1347"/>
                  </a:cubicBezTo>
                  <a:lnTo>
                    <a:pt x="3247" y="882"/>
                  </a:lnTo>
                  <a:cubicBezTo>
                    <a:pt x="3747" y="731"/>
                    <a:pt x="3634" y="0"/>
                    <a:pt x="3128"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587" name="Google Shape;8587;p77"/>
            <p:cNvSpPr/>
            <p:nvPr/>
          </p:nvSpPr>
          <p:spPr>
            <a:xfrm>
              <a:off x="5145575" y="2743050"/>
              <a:ext cx="46625" cy="38625"/>
            </a:xfrm>
            <a:custGeom>
              <a:avLst/>
              <a:gdLst/>
              <a:ahLst/>
              <a:cxnLst/>
              <a:rect l="l" t="t" r="r" b="b"/>
              <a:pathLst>
                <a:path w="1865" h="1545" extrusionOk="0">
                  <a:moveTo>
                    <a:pt x="1014" y="0"/>
                  </a:moveTo>
                  <a:cubicBezTo>
                    <a:pt x="970" y="0"/>
                    <a:pt x="926" y="4"/>
                    <a:pt x="881" y="11"/>
                  </a:cubicBezTo>
                  <a:cubicBezTo>
                    <a:pt x="191" y="131"/>
                    <a:pt x="0" y="1012"/>
                    <a:pt x="572" y="1404"/>
                  </a:cubicBezTo>
                  <a:cubicBezTo>
                    <a:pt x="710" y="1501"/>
                    <a:pt x="860" y="1545"/>
                    <a:pt x="1007" y="1545"/>
                  </a:cubicBezTo>
                  <a:cubicBezTo>
                    <a:pt x="1454" y="1545"/>
                    <a:pt x="1864" y="1142"/>
                    <a:pt x="1774" y="631"/>
                  </a:cubicBezTo>
                  <a:cubicBezTo>
                    <a:pt x="1700" y="258"/>
                    <a:pt x="1379" y="0"/>
                    <a:pt x="1014"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588" name="Google Shape;8588;p77"/>
            <p:cNvSpPr/>
            <p:nvPr/>
          </p:nvSpPr>
          <p:spPr>
            <a:xfrm>
              <a:off x="5199050" y="2731600"/>
              <a:ext cx="94800" cy="33850"/>
            </a:xfrm>
            <a:custGeom>
              <a:avLst/>
              <a:gdLst/>
              <a:ahLst/>
              <a:cxnLst/>
              <a:rect l="l" t="t" r="r" b="b"/>
              <a:pathLst>
                <a:path w="3792" h="1354" extrusionOk="0">
                  <a:moveTo>
                    <a:pt x="3180" y="1"/>
                  </a:moveTo>
                  <a:cubicBezTo>
                    <a:pt x="3158" y="1"/>
                    <a:pt x="3136" y="2"/>
                    <a:pt x="3112" y="5"/>
                  </a:cubicBezTo>
                  <a:lnTo>
                    <a:pt x="528" y="469"/>
                  </a:lnTo>
                  <a:cubicBezTo>
                    <a:pt x="0" y="607"/>
                    <a:pt x="114" y="1354"/>
                    <a:pt x="625" y="1354"/>
                  </a:cubicBezTo>
                  <a:cubicBezTo>
                    <a:pt x="644" y="1354"/>
                    <a:pt x="663" y="1353"/>
                    <a:pt x="683" y="1351"/>
                  </a:cubicBezTo>
                  <a:lnTo>
                    <a:pt x="3279" y="874"/>
                  </a:lnTo>
                  <a:cubicBezTo>
                    <a:pt x="3792" y="749"/>
                    <a:pt x="3682" y="1"/>
                    <a:pt x="3180"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589" name="Google Shape;8589;p77"/>
            <p:cNvSpPr/>
            <p:nvPr/>
          </p:nvSpPr>
          <p:spPr>
            <a:xfrm>
              <a:off x="5100925" y="2982275"/>
              <a:ext cx="194400" cy="174225"/>
            </a:xfrm>
            <a:custGeom>
              <a:avLst/>
              <a:gdLst/>
              <a:ahLst/>
              <a:cxnLst/>
              <a:rect l="l" t="t" r="r" b="b"/>
              <a:pathLst>
                <a:path w="7776" h="6969" extrusionOk="0">
                  <a:moveTo>
                    <a:pt x="3935" y="0"/>
                  </a:moveTo>
                  <a:cubicBezTo>
                    <a:pt x="2906" y="0"/>
                    <a:pt x="1894" y="467"/>
                    <a:pt x="1227" y="1349"/>
                  </a:cubicBezTo>
                  <a:lnTo>
                    <a:pt x="6966" y="4968"/>
                  </a:lnTo>
                  <a:cubicBezTo>
                    <a:pt x="7775" y="3396"/>
                    <a:pt x="7251" y="1468"/>
                    <a:pt x="5751" y="527"/>
                  </a:cubicBezTo>
                  <a:cubicBezTo>
                    <a:pt x="5189" y="172"/>
                    <a:pt x="4559" y="0"/>
                    <a:pt x="3935" y="0"/>
                  </a:cubicBezTo>
                  <a:close/>
                  <a:moveTo>
                    <a:pt x="822" y="1992"/>
                  </a:moveTo>
                  <a:lnTo>
                    <a:pt x="822" y="1992"/>
                  </a:lnTo>
                  <a:cubicBezTo>
                    <a:pt x="0" y="3563"/>
                    <a:pt x="524" y="5492"/>
                    <a:pt x="2024" y="6444"/>
                  </a:cubicBezTo>
                  <a:cubicBezTo>
                    <a:pt x="2584" y="6798"/>
                    <a:pt x="3213" y="6968"/>
                    <a:pt x="3836" y="6968"/>
                  </a:cubicBezTo>
                  <a:cubicBezTo>
                    <a:pt x="4871" y="6968"/>
                    <a:pt x="5892" y="6500"/>
                    <a:pt x="6561" y="5623"/>
                  </a:cubicBezTo>
                  <a:lnTo>
                    <a:pt x="822" y="1992"/>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590" name="Google Shape;8590;p77"/>
            <p:cNvSpPr/>
            <p:nvPr/>
          </p:nvSpPr>
          <p:spPr>
            <a:xfrm>
              <a:off x="5464650" y="2609075"/>
              <a:ext cx="152125" cy="140725"/>
            </a:xfrm>
            <a:custGeom>
              <a:avLst/>
              <a:gdLst/>
              <a:ahLst/>
              <a:cxnLst/>
              <a:rect l="l" t="t" r="r" b="b"/>
              <a:pathLst>
                <a:path w="6085" h="5629" extrusionOk="0">
                  <a:moveTo>
                    <a:pt x="3620" y="1"/>
                  </a:moveTo>
                  <a:lnTo>
                    <a:pt x="1215" y="1620"/>
                  </a:lnTo>
                  <a:cubicBezTo>
                    <a:pt x="251" y="2275"/>
                    <a:pt x="1" y="3585"/>
                    <a:pt x="656" y="4549"/>
                  </a:cubicBezTo>
                  <a:lnTo>
                    <a:pt x="763" y="4716"/>
                  </a:lnTo>
                  <a:cubicBezTo>
                    <a:pt x="1170" y="5308"/>
                    <a:pt x="1831" y="5629"/>
                    <a:pt x="2505" y="5629"/>
                  </a:cubicBezTo>
                  <a:cubicBezTo>
                    <a:pt x="2914" y="5629"/>
                    <a:pt x="3327" y="5511"/>
                    <a:pt x="3692" y="5263"/>
                  </a:cubicBezTo>
                  <a:lnTo>
                    <a:pt x="6085" y="3644"/>
                  </a:lnTo>
                  <a:lnTo>
                    <a:pt x="3620" y="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591" name="Google Shape;8591;p77"/>
            <p:cNvSpPr/>
            <p:nvPr/>
          </p:nvSpPr>
          <p:spPr>
            <a:xfrm>
              <a:off x="5567350" y="2550550"/>
              <a:ext cx="152125" cy="141000"/>
            </a:xfrm>
            <a:custGeom>
              <a:avLst/>
              <a:gdLst/>
              <a:ahLst/>
              <a:cxnLst/>
              <a:rect l="l" t="t" r="r" b="b"/>
              <a:pathLst>
                <a:path w="6085" h="5640" extrusionOk="0">
                  <a:moveTo>
                    <a:pt x="3577" y="0"/>
                  </a:moveTo>
                  <a:cubicBezTo>
                    <a:pt x="3169" y="0"/>
                    <a:pt x="2757" y="119"/>
                    <a:pt x="2394" y="365"/>
                  </a:cubicBezTo>
                  <a:lnTo>
                    <a:pt x="1" y="1996"/>
                  </a:lnTo>
                  <a:lnTo>
                    <a:pt x="2489" y="5640"/>
                  </a:lnTo>
                  <a:lnTo>
                    <a:pt x="4882" y="4009"/>
                  </a:lnTo>
                  <a:cubicBezTo>
                    <a:pt x="5835" y="3354"/>
                    <a:pt x="6085" y="2044"/>
                    <a:pt x="5430" y="1080"/>
                  </a:cubicBezTo>
                  <a:lnTo>
                    <a:pt x="5323" y="925"/>
                  </a:lnTo>
                  <a:cubicBezTo>
                    <a:pt x="4914" y="324"/>
                    <a:pt x="4252" y="0"/>
                    <a:pt x="3577"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592" name="Google Shape;8592;p77"/>
            <p:cNvSpPr/>
            <p:nvPr/>
          </p:nvSpPr>
          <p:spPr>
            <a:xfrm>
              <a:off x="5420300" y="2899825"/>
              <a:ext cx="267925" cy="266925"/>
            </a:xfrm>
            <a:custGeom>
              <a:avLst/>
              <a:gdLst/>
              <a:ahLst/>
              <a:cxnLst/>
              <a:rect l="l" t="t" r="r" b="b"/>
              <a:pathLst>
                <a:path w="10717" h="10677" extrusionOk="0">
                  <a:moveTo>
                    <a:pt x="5017" y="1"/>
                  </a:moveTo>
                  <a:cubicBezTo>
                    <a:pt x="4832" y="1"/>
                    <a:pt x="4666" y="137"/>
                    <a:pt x="4644" y="325"/>
                  </a:cubicBezTo>
                  <a:lnTo>
                    <a:pt x="4180" y="3801"/>
                  </a:lnTo>
                  <a:lnTo>
                    <a:pt x="703" y="3349"/>
                  </a:lnTo>
                  <a:cubicBezTo>
                    <a:pt x="682" y="3345"/>
                    <a:pt x="662" y="3343"/>
                    <a:pt x="641" y="3343"/>
                  </a:cubicBezTo>
                  <a:cubicBezTo>
                    <a:pt x="463" y="3343"/>
                    <a:pt x="308" y="3478"/>
                    <a:pt x="287" y="3670"/>
                  </a:cubicBezTo>
                  <a:lnTo>
                    <a:pt x="37" y="5647"/>
                  </a:lnTo>
                  <a:cubicBezTo>
                    <a:pt x="1" y="5849"/>
                    <a:pt x="144" y="6028"/>
                    <a:pt x="346" y="6063"/>
                  </a:cubicBezTo>
                  <a:lnTo>
                    <a:pt x="3823" y="6516"/>
                  </a:lnTo>
                  <a:lnTo>
                    <a:pt x="3370" y="10004"/>
                  </a:lnTo>
                  <a:cubicBezTo>
                    <a:pt x="3335" y="10207"/>
                    <a:pt x="3477" y="10385"/>
                    <a:pt x="3692" y="10421"/>
                  </a:cubicBezTo>
                  <a:lnTo>
                    <a:pt x="5656" y="10671"/>
                  </a:lnTo>
                  <a:cubicBezTo>
                    <a:pt x="5677" y="10675"/>
                    <a:pt x="5698" y="10677"/>
                    <a:pt x="5719" y="10677"/>
                  </a:cubicBezTo>
                  <a:cubicBezTo>
                    <a:pt x="5896" y="10677"/>
                    <a:pt x="6052" y="10543"/>
                    <a:pt x="6073" y="10362"/>
                  </a:cubicBezTo>
                  <a:lnTo>
                    <a:pt x="6537" y="6873"/>
                  </a:lnTo>
                  <a:lnTo>
                    <a:pt x="10014" y="7337"/>
                  </a:lnTo>
                  <a:cubicBezTo>
                    <a:pt x="10029" y="7339"/>
                    <a:pt x="10044" y="7340"/>
                    <a:pt x="10058" y="7340"/>
                  </a:cubicBezTo>
                  <a:cubicBezTo>
                    <a:pt x="10243" y="7340"/>
                    <a:pt x="10409" y="7204"/>
                    <a:pt x="10431" y="7016"/>
                  </a:cubicBezTo>
                  <a:lnTo>
                    <a:pt x="10693" y="5039"/>
                  </a:lnTo>
                  <a:cubicBezTo>
                    <a:pt x="10716" y="4837"/>
                    <a:pt x="10574" y="4647"/>
                    <a:pt x="10371" y="4623"/>
                  </a:cubicBezTo>
                  <a:lnTo>
                    <a:pt x="6895" y="4158"/>
                  </a:lnTo>
                  <a:lnTo>
                    <a:pt x="7347" y="682"/>
                  </a:lnTo>
                  <a:cubicBezTo>
                    <a:pt x="7383" y="479"/>
                    <a:pt x="7240" y="289"/>
                    <a:pt x="7026" y="265"/>
                  </a:cubicBezTo>
                  <a:lnTo>
                    <a:pt x="5061" y="3"/>
                  </a:lnTo>
                  <a:cubicBezTo>
                    <a:pt x="5046" y="1"/>
                    <a:pt x="5031" y="1"/>
                    <a:pt x="5017"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593" name="Google Shape;8593;p77"/>
            <p:cNvSpPr/>
            <p:nvPr/>
          </p:nvSpPr>
          <p:spPr>
            <a:xfrm>
              <a:off x="5077100" y="3304550"/>
              <a:ext cx="271200" cy="337750"/>
            </a:xfrm>
            <a:custGeom>
              <a:avLst/>
              <a:gdLst/>
              <a:ahLst/>
              <a:cxnLst/>
              <a:rect l="l" t="t" r="r" b="b"/>
              <a:pathLst>
                <a:path w="10848" h="13510" extrusionOk="0">
                  <a:moveTo>
                    <a:pt x="4157" y="412"/>
                  </a:moveTo>
                  <a:cubicBezTo>
                    <a:pt x="4443" y="412"/>
                    <a:pt x="4724" y="585"/>
                    <a:pt x="4775" y="971"/>
                  </a:cubicBezTo>
                  <a:cubicBezTo>
                    <a:pt x="4811" y="1173"/>
                    <a:pt x="4763" y="1364"/>
                    <a:pt x="4632" y="1519"/>
                  </a:cubicBezTo>
                  <a:lnTo>
                    <a:pt x="3835" y="1662"/>
                  </a:lnTo>
                  <a:cubicBezTo>
                    <a:pt x="3668" y="1566"/>
                    <a:pt x="3549" y="1400"/>
                    <a:pt x="3513" y="1209"/>
                  </a:cubicBezTo>
                  <a:cubicBezTo>
                    <a:pt x="3398" y="709"/>
                    <a:pt x="3782" y="412"/>
                    <a:pt x="4157" y="412"/>
                  </a:cubicBezTo>
                  <a:close/>
                  <a:moveTo>
                    <a:pt x="7861" y="2722"/>
                  </a:moveTo>
                  <a:cubicBezTo>
                    <a:pt x="8117" y="2722"/>
                    <a:pt x="8343" y="2901"/>
                    <a:pt x="8395" y="3162"/>
                  </a:cubicBezTo>
                  <a:lnTo>
                    <a:pt x="9788" y="10746"/>
                  </a:lnTo>
                  <a:cubicBezTo>
                    <a:pt x="9835" y="11044"/>
                    <a:pt x="9633" y="11329"/>
                    <a:pt x="9335" y="11377"/>
                  </a:cubicBezTo>
                  <a:lnTo>
                    <a:pt x="3073" y="12520"/>
                  </a:lnTo>
                  <a:cubicBezTo>
                    <a:pt x="3042" y="12525"/>
                    <a:pt x="3012" y="12527"/>
                    <a:pt x="2982" y="12527"/>
                  </a:cubicBezTo>
                  <a:cubicBezTo>
                    <a:pt x="2719" y="12527"/>
                    <a:pt x="2484" y="12345"/>
                    <a:pt x="2442" y="12068"/>
                  </a:cubicBezTo>
                  <a:lnTo>
                    <a:pt x="1061" y="4507"/>
                  </a:lnTo>
                  <a:cubicBezTo>
                    <a:pt x="1001" y="4210"/>
                    <a:pt x="1203" y="3924"/>
                    <a:pt x="1501" y="3864"/>
                  </a:cubicBezTo>
                  <a:lnTo>
                    <a:pt x="2251" y="3733"/>
                  </a:lnTo>
                  <a:cubicBezTo>
                    <a:pt x="2283" y="3942"/>
                    <a:pt x="2461" y="4087"/>
                    <a:pt x="2665" y="4087"/>
                  </a:cubicBezTo>
                  <a:cubicBezTo>
                    <a:pt x="2693" y="4087"/>
                    <a:pt x="2722" y="4084"/>
                    <a:pt x="2751" y="4079"/>
                  </a:cubicBezTo>
                  <a:lnTo>
                    <a:pt x="6668" y="3376"/>
                  </a:lnTo>
                  <a:cubicBezTo>
                    <a:pt x="6895" y="3328"/>
                    <a:pt x="7061" y="3102"/>
                    <a:pt x="7014" y="2864"/>
                  </a:cubicBezTo>
                  <a:lnTo>
                    <a:pt x="7752" y="2733"/>
                  </a:lnTo>
                  <a:cubicBezTo>
                    <a:pt x="7789" y="2726"/>
                    <a:pt x="7825" y="2722"/>
                    <a:pt x="7861" y="2722"/>
                  </a:cubicBezTo>
                  <a:close/>
                  <a:moveTo>
                    <a:pt x="4147" y="1"/>
                  </a:moveTo>
                  <a:cubicBezTo>
                    <a:pt x="4083" y="1"/>
                    <a:pt x="4018" y="7"/>
                    <a:pt x="3954" y="19"/>
                  </a:cubicBezTo>
                  <a:cubicBezTo>
                    <a:pt x="3358" y="126"/>
                    <a:pt x="2966" y="697"/>
                    <a:pt x="3073" y="1281"/>
                  </a:cubicBezTo>
                  <a:cubicBezTo>
                    <a:pt x="3108" y="1459"/>
                    <a:pt x="3180" y="1626"/>
                    <a:pt x="3287" y="1757"/>
                  </a:cubicBezTo>
                  <a:lnTo>
                    <a:pt x="2513" y="1912"/>
                  </a:lnTo>
                  <a:cubicBezTo>
                    <a:pt x="2192" y="1971"/>
                    <a:pt x="1989" y="2281"/>
                    <a:pt x="2037" y="2590"/>
                  </a:cubicBezTo>
                  <a:lnTo>
                    <a:pt x="2096" y="2876"/>
                  </a:lnTo>
                  <a:lnTo>
                    <a:pt x="811" y="3102"/>
                  </a:lnTo>
                  <a:cubicBezTo>
                    <a:pt x="322" y="3197"/>
                    <a:pt x="1" y="3662"/>
                    <a:pt x="96" y="4150"/>
                  </a:cubicBezTo>
                  <a:lnTo>
                    <a:pt x="1668" y="12770"/>
                  </a:lnTo>
                  <a:cubicBezTo>
                    <a:pt x="1742" y="13206"/>
                    <a:pt x="2121" y="13510"/>
                    <a:pt x="2549" y="13510"/>
                  </a:cubicBezTo>
                  <a:cubicBezTo>
                    <a:pt x="2600" y="13510"/>
                    <a:pt x="2652" y="13505"/>
                    <a:pt x="2704" y="13496"/>
                  </a:cubicBezTo>
                  <a:lnTo>
                    <a:pt x="10038" y="12151"/>
                  </a:lnTo>
                  <a:cubicBezTo>
                    <a:pt x="10526" y="12056"/>
                    <a:pt x="10848" y="11591"/>
                    <a:pt x="10752" y="11115"/>
                  </a:cubicBezTo>
                  <a:lnTo>
                    <a:pt x="9181" y="2483"/>
                  </a:lnTo>
                  <a:cubicBezTo>
                    <a:pt x="9096" y="2047"/>
                    <a:pt x="8716" y="1744"/>
                    <a:pt x="8296" y="1744"/>
                  </a:cubicBezTo>
                  <a:cubicBezTo>
                    <a:pt x="8246" y="1744"/>
                    <a:pt x="8195" y="1748"/>
                    <a:pt x="8145" y="1757"/>
                  </a:cubicBezTo>
                  <a:lnTo>
                    <a:pt x="6859" y="1995"/>
                  </a:lnTo>
                  <a:lnTo>
                    <a:pt x="6811" y="1721"/>
                  </a:lnTo>
                  <a:cubicBezTo>
                    <a:pt x="6758" y="1436"/>
                    <a:pt x="6509" y="1235"/>
                    <a:pt x="6237" y="1235"/>
                  </a:cubicBezTo>
                  <a:cubicBezTo>
                    <a:pt x="6202" y="1235"/>
                    <a:pt x="6167" y="1238"/>
                    <a:pt x="6133" y="1245"/>
                  </a:cubicBezTo>
                  <a:lnTo>
                    <a:pt x="5180" y="1412"/>
                  </a:lnTo>
                  <a:cubicBezTo>
                    <a:pt x="5240" y="1245"/>
                    <a:pt x="5240" y="1066"/>
                    <a:pt x="5216" y="900"/>
                  </a:cubicBezTo>
                  <a:cubicBezTo>
                    <a:pt x="5121" y="370"/>
                    <a:pt x="4658" y="1"/>
                    <a:pt x="4147"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594" name="Google Shape;8594;p77"/>
            <p:cNvSpPr/>
            <p:nvPr/>
          </p:nvSpPr>
          <p:spPr>
            <a:xfrm>
              <a:off x="5125325" y="3425775"/>
              <a:ext cx="46550" cy="38725"/>
            </a:xfrm>
            <a:custGeom>
              <a:avLst/>
              <a:gdLst/>
              <a:ahLst/>
              <a:cxnLst/>
              <a:rect l="l" t="t" r="r" b="b"/>
              <a:pathLst>
                <a:path w="1862" h="1549" extrusionOk="0">
                  <a:moveTo>
                    <a:pt x="1016" y="1"/>
                  </a:moveTo>
                  <a:cubicBezTo>
                    <a:pt x="968" y="1"/>
                    <a:pt x="919" y="6"/>
                    <a:pt x="870" y="15"/>
                  </a:cubicBezTo>
                  <a:cubicBezTo>
                    <a:pt x="191" y="134"/>
                    <a:pt x="1" y="1015"/>
                    <a:pt x="560" y="1408"/>
                  </a:cubicBezTo>
                  <a:cubicBezTo>
                    <a:pt x="701" y="1505"/>
                    <a:pt x="854" y="1549"/>
                    <a:pt x="1002" y="1549"/>
                  </a:cubicBezTo>
                  <a:cubicBezTo>
                    <a:pt x="1454" y="1549"/>
                    <a:pt x="1861" y="1146"/>
                    <a:pt x="1763" y="634"/>
                  </a:cubicBezTo>
                  <a:cubicBezTo>
                    <a:pt x="1700" y="267"/>
                    <a:pt x="1377" y="1"/>
                    <a:pt x="1016"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595" name="Google Shape;8595;p77"/>
            <p:cNvSpPr/>
            <p:nvPr/>
          </p:nvSpPr>
          <p:spPr>
            <a:xfrm>
              <a:off x="5177850" y="3414175"/>
              <a:ext cx="97025" cy="34050"/>
            </a:xfrm>
            <a:custGeom>
              <a:avLst/>
              <a:gdLst/>
              <a:ahLst/>
              <a:cxnLst/>
              <a:rect l="l" t="t" r="r" b="b"/>
              <a:pathLst>
                <a:path w="3881" h="1362" extrusionOk="0">
                  <a:moveTo>
                    <a:pt x="3284" y="0"/>
                  </a:moveTo>
                  <a:cubicBezTo>
                    <a:pt x="3246" y="0"/>
                    <a:pt x="3205" y="5"/>
                    <a:pt x="3162" y="15"/>
                  </a:cubicBezTo>
                  <a:lnTo>
                    <a:pt x="3150" y="15"/>
                  </a:lnTo>
                  <a:lnTo>
                    <a:pt x="555" y="491"/>
                  </a:lnTo>
                  <a:cubicBezTo>
                    <a:pt x="0" y="580"/>
                    <a:pt x="107" y="1362"/>
                    <a:pt x="596" y="1362"/>
                  </a:cubicBezTo>
                  <a:cubicBezTo>
                    <a:pt x="632" y="1362"/>
                    <a:pt x="670" y="1357"/>
                    <a:pt x="710" y="1349"/>
                  </a:cubicBezTo>
                  <a:lnTo>
                    <a:pt x="3305" y="872"/>
                  </a:lnTo>
                  <a:cubicBezTo>
                    <a:pt x="3881" y="817"/>
                    <a:pt x="3787" y="0"/>
                    <a:pt x="3284"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596" name="Google Shape;8596;p77"/>
            <p:cNvSpPr/>
            <p:nvPr/>
          </p:nvSpPr>
          <p:spPr>
            <a:xfrm>
              <a:off x="5135150" y="3479650"/>
              <a:ext cx="46325" cy="38725"/>
            </a:xfrm>
            <a:custGeom>
              <a:avLst/>
              <a:gdLst/>
              <a:ahLst/>
              <a:cxnLst/>
              <a:rect l="l" t="t" r="r" b="b"/>
              <a:pathLst>
                <a:path w="1853" h="1549" extrusionOk="0">
                  <a:moveTo>
                    <a:pt x="1015" y="1"/>
                  </a:moveTo>
                  <a:cubicBezTo>
                    <a:pt x="967" y="1"/>
                    <a:pt x="919" y="6"/>
                    <a:pt x="870" y="15"/>
                  </a:cubicBezTo>
                  <a:cubicBezTo>
                    <a:pt x="191" y="134"/>
                    <a:pt x="1" y="1015"/>
                    <a:pt x="560" y="1408"/>
                  </a:cubicBezTo>
                  <a:cubicBezTo>
                    <a:pt x="701" y="1505"/>
                    <a:pt x="853" y="1549"/>
                    <a:pt x="1000" y="1549"/>
                  </a:cubicBezTo>
                  <a:cubicBezTo>
                    <a:pt x="1449" y="1549"/>
                    <a:pt x="1852" y="1146"/>
                    <a:pt x="1763" y="635"/>
                  </a:cubicBezTo>
                  <a:cubicBezTo>
                    <a:pt x="1700" y="267"/>
                    <a:pt x="1377" y="1"/>
                    <a:pt x="1015"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597" name="Google Shape;8597;p77"/>
            <p:cNvSpPr/>
            <p:nvPr/>
          </p:nvSpPr>
          <p:spPr>
            <a:xfrm>
              <a:off x="5189025" y="3468350"/>
              <a:ext cx="93700" cy="33750"/>
            </a:xfrm>
            <a:custGeom>
              <a:avLst/>
              <a:gdLst/>
              <a:ahLst/>
              <a:cxnLst/>
              <a:rect l="l" t="t" r="r" b="b"/>
              <a:pathLst>
                <a:path w="3748" h="1350" extrusionOk="0">
                  <a:moveTo>
                    <a:pt x="3144" y="1"/>
                  </a:moveTo>
                  <a:cubicBezTo>
                    <a:pt x="3128" y="1"/>
                    <a:pt x="3112" y="2"/>
                    <a:pt x="3096" y="3"/>
                  </a:cubicBezTo>
                  <a:lnTo>
                    <a:pt x="501" y="467"/>
                  </a:lnTo>
                  <a:cubicBezTo>
                    <a:pt x="0" y="619"/>
                    <a:pt x="125" y="1350"/>
                    <a:pt x="620" y="1350"/>
                  </a:cubicBezTo>
                  <a:cubicBezTo>
                    <a:pt x="632" y="1350"/>
                    <a:pt x="644" y="1349"/>
                    <a:pt x="656" y="1348"/>
                  </a:cubicBezTo>
                  <a:lnTo>
                    <a:pt x="3251" y="872"/>
                  </a:lnTo>
                  <a:cubicBezTo>
                    <a:pt x="3748" y="722"/>
                    <a:pt x="3639" y="1"/>
                    <a:pt x="314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598" name="Google Shape;8598;p77"/>
            <p:cNvSpPr/>
            <p:nvPr/>
          </p:nvSpPr>
          <p:spPr>
            <a:xfrm>
              <a:off x="5145575" y="3537175"/>
              <a:ext cx="46600" cy="38650"/>
            </a:xfrm>
            <a:custGeom>
              <a:avLst/>
              <a:gdLst/>
              <a:ahLst/>
              <a:cxnLst/>
              <a:rect l="l" t="t" r="r" b="b"/>
              <a:pathLst>
                <a:path w="1864" h="1546" extrusionOk="0">
                  <a:moveTo>
                    <a:pt x="1014" y="1"/>
                  </a:moveTo>
                  <a:cubicBezTo>
                    <a:pt x="970" y="1"/>
                    <a:pt x="926" y="5"/>
                    <a:pt x="881" y="12"/>
                  </a:cubicBezTo>
                  <a:cubicBezTo>
                    <a:pt x="191" y="131"/>
                    <a:pt x="0" y="1012"/>
                    <a:pt x="572" y="1405"/>
                  </a:cubicBezTo>
                  <a:cubicBezTo>
                    <a:pt x="710" y="1502"/>
                    <a:pt x="861" y="1546"/>
                    <a:pt x="1008" y="1546"/>
                  </a:cubicBezTo>
                  <a:cubicBezTo>
                    <a:pt x="1455" y="1546"/>
                    <a:pt x="1864" y="1145"/>
                    <a:pt x="1774" y="643"/>
                  </a:cubicBezTo>
                  <a:cubicBezTo>
                    <a:pt x="1700" y="260"/>
                    <a:pt x="1378" y="1"/>
                    <a:pt x="101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599" name="Google Shape;8599;p77"/>
            <p:cNvSpPr/>
            <p:nvPr/>
          </p:nvSpPr>
          <p:spPr>
            <a:xfrm>
              <a:off x="5199250" y="3525775"/>
              <a:ext cx="94400" cy="33800"/>
            </a:xfrm>
            <a:custGeom>
              <a:avLst/>
              <a:gdLst/>
              <a:ahLst/>
              <a:cxnLst/>
              <a:rect l="l" t="t" r="r" b="b"/>
              <a:pathLst>
                <a:path w="3776" h="1352" extrusionOk="0">
                  <a:moveTo>
                    <a:pt x="3162" y="1"/>
                  </a:moveTo>
                  <a:cubicBezTo>
                    <a:pt x="3143" y="1"/>
                    <a:pt x="3124" y="2"/>
                    <a:pt x="3104" y="4"/>
                  </a:cubicBezTo>
                  <a:lnTo>
                    <a:pt x="520" y="480"/>
                  </a:lnTo>
                  <a:cubicBezTo>
                    <a:pt x="1" y="619"/>
                    <a:pt x="120" y="1351"/>
                    <a:pt x="627" y="1351"/>
                  </a:cubicBezTo>
                  <a:cubicBezTo>
                    <a:pt x="643" y="1351"/>
                    <a:pt x="659" y="1351"/>
                    <a:pt x="675" y="1349"/>
                  </a:cubicBezTo>
                  <a:lnTo>
                    <a:pt x="3271" y="873"/>
                  </a:lnTo>
                  <a:cubicBezTo>
                    <a:pt x="3776" y="735"/>
                    <a:pt x="3661" y="1"/>
                    <a:pt x="316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600" name="Google Shape;8600;p77"/>
            <p:cNvSpPr/>
            <p:nvPr/>
          </p:nvSpPr>
          <p:spPr>
            <a:xfrm>
              <a:off x="5102125" y="3776475"/>
              <a:ext cx="193200" cy="173675"/>
            </a:xfrm>
            <a:custGeom>
              <a:avLst/>
              <a:gdLst/>
              <a:ahLst/>
              <a:cxnLst/>
              <a:rect l="l" t="t" r="r" b="b"/>
              <a:pathLst>
                <a:path w="7728" h="6947" extrusionOk="0">
                  <a:moveTo>
                    <a:pt x="3895" y="1"/>
                  </a:moveTo>
                  <a:cubicBezTo>
                    <a:pt x="2864" y="1"/>
                    <a:pt x="1847" y="470"/>
                    <a:pt x="1179" y="1346"/>
                  </a:cubicBezTo>
                  <a:lnTo>
                    <a:pt x="6918" y="4978"/>
                  </a:lnTo>
                  <a:cubicBezTo>
                    <a:pt x="7727" y="3406"/>
                    <a:pt x="7203" y="1477"/>
                    <a:pt x="5703" y="525"/>
                  </a:cubicBezTo>
                  <a:cubicBezTo>
                    <a:pt x="5144" y="171"/>
                    <a:pt x="4517" y="1"/>
                    <a:pt x="3895" y="1"/>
                  </a:cubicBezTo>
                  <a:close/>
                  <a:moveTo>
                    <a:pt x="774" y="1989"/>
                  </a:moveTo>
                  <a:cubicBezTo>
                    <a:pt x="0" y="3561"/>
                    <a:pt x="488" y="5478"/>
                    <a:pt x="1953" y="6418"/>
                  </a:cubicBezTo>
                  <a:cubicBezTo>
                    <a:pt x="2521" y="6775"/>
                    <a:pt x="3157" y="6947"/>
                    <a:pt x="3786" y="6947"/>
                  </a:cubicBezTo>
                  <a:cubicBezTo>
                    <a:pt x="4817" y="6947"/>
                    <a:pt x="5833" y="6486"/>
                    <a:pt x="6513" y="5621"/>
                  </a:cubicBezTo>
                  <a:lnTo>
                    <a:pt x="774" y="1989"/>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601" name="Google Shape;8601;p77"/>
            <p:cNvSpPr/>
            <p:nvPr/>
          </p:nvSpPr>
          <p:spPr>
            <a:xfrm>
              <a:off x="5464650" y="3403225"/>
              <a:ext cx="152125" cy="140800"/>
            </a:xfrm>
            <a:custGeom>
              <a:avLst/>
              <a:gdLst/>
              <a:ahLst/>
              <a:cxnLst/>
              <a:rect l="l" t="t" r="r" b="b"/>
              <a:pathLst>
                <a:path w="6085" h="5632" extrusionOk="0">
                  <a:moveTo>
                    <a:pt x="3620" y="1"/>
                  </a:moveTo>
                  <a:lnTo>
                    <a:pt x="1215" y="1632"/>
                  </a:lnTo>
                  <a:cubicBezTo>
                    <a:pt x="251" y="2275"/>
                    <a:pt x="1" y="3584"/>
                    <a:pt x="656" y="4549"/>
                  </a:cubicBezTo>
                  <a:lnTo>
                    <a:pt x="763" y="4715"/>
                  </a:lnTo>
                  <a:cubicBezTo>
                    <a:pt x="1172" y="5311"/>
                    <a:pt x="1837" y="5632"/>
                    <a:pt x="2514" y="5632"/>
                  </a:cubicBezTo>
                  <a:cubicBezTo>
                    <a:pt x="2920" y="5632"/>
                    <a:pt x="3330" y="5516"/>
                    <a:pt x="3692" y="5275"/>
                  </a:cubicBezTo>
                  <a:lnTo>
                    <a:pt x="6085" y="3644"/>
                  </a:lnTo>
                  <a:lnTo>
                    <a:pt x="3620" y="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602" name="Google Shape;8602;p77"/>
            <p:cNvSpPr/>
            <p:nvPr/>
          </p:nvSpPr>
          <p:spPr>
            <a:xfrm>
              <a:off x="5567350" y="3344700"/>
              <a:ext cx="152125" cy="141000"/>
            </a:xfrm>
            <a:custGeom>
              <a:avLst/>
              <a:gdLst/>
              <a:ahLst/>
              <a:cxnLst/>
              <a:rect l="l" t="t" r="r" b="b"/>
              <a:pathLst>
                <a:path w="6085" h="5640" extrusionOk="0">
                  <a:moveTo>
                    <a:pt x="3577" y="0"/>
                  </a:moveTo>
                  <a:cubicBezTo>
                    <a:pt x="3169" y="0"/>
                    <a:pt x="2757" y="118"/>
                    <a:pt x="2394" y="365"/>
                  </a:cubicBezTo>
                  <a:lnTo>
                    <a:pt x="1" y="1996"/>
                  </a:lnTo>
                  <a:lnTo>
                    <a:pt x="2489" y="5640"/>
                  </a:lnTo>
                  <a:lnTo>
                    <a:pt x="4882" y="4008"/>
                  </a:lnTo>
                  <a:cubicBezTo>
                    <a:pt x="5835" y="3354"/>
                    <a:pt x="6085" y="2044"/>
                    <a:pt x="5430" y="1091"/>
                  </a:cubicBezTo>
                  <a:lnTo>
                    <a:pt x="5323" y="925"/>
                  </a:lnTo>
                  <a:cubicBezTo>
                    <a:pt x="4914" y="324"/>
                    <a:pt x="4252" y="0"/>
                    <a:pt x="3577"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603" name="Google Shape;8603;p77"/>
            <p:cNvSpPr/>
            <p:nvPr/>
          </p:nvSpPr>
          <p:spPr>
            <a:xfrm>
              <a:off x="5420300" y="3693975"/>
              <a:ext cx="267925" cy="267150"/>
            </a:xfrm>
            <a:custGeom>
              <a:avLst/>
              <a:gdLst/>
              <a:ahLst/>
              <a:cxnLst/>
              <a:rect l="l" t="t" r="r" b="b"/>
              <a:pathLst>
                <a:path w="10717" h="10686" extrusionOk="0">
                  <a:moveTo>
                    <a:pt x="5017" y="0"/>
                  </a:moveTo>
                  <a:cubicBezTo>
                    <a:pt x="4832" y="0"/>
                    <a:pt x="4666" y="137"/>
                    <a:pt x="4644" y="324"/>
                  </a:cubicBezTo>
                  <a:lnTo>
                    <a:pt x="4180" y="3813"/>
                  </a:lnTo>
                  <a:lnTo>
                    <a:pt x="703" y="3349"/>
                  </a:lnTo>
                  <a:cubicBezTo>
                    <a:pt x="688" y="3347"/>
                    <a:pt x="674" y="3346"/>
                    <a:pt x="659" y="3346"/>
                  </a:cubicBezTo>
                  <a:cubicBezTo>
                    <a:pt x="474" y="3346"/>
                    <a:pt x="309" y="3482"/>
                    <a:pt x="287" y="3670"/>
                  </a:cubicBezTo>
                  <a:lnTo>
                    <a:pt x="37" y="5647"/>
                  </a:lnTo>
                  <a:cubicBezTo>
                    <a:pt x="1" y="5849"/>
                    <a:pt x="144" y="6028"/>
                    <a:pt x="346" y="6063"/>
                  </a:cubicBezTo>
                  <a:lnTo>
                    <a:pt x="3823" y="6528"/>
                  </a:lnTo>
                  <a:lnTo>
                    <a:pt x="3370" y="10004"/>
                  </a:lnTo>
                  <a:cubicBezTo>
                    <a:pt x="3335" y="10207"/>
                    <a:pt x="3477" y="10397"/>
                    <a:pt x="3692" y="10421"/>
                  </a:cubicBezTo>
                  <a:lnTo>
                    <a:pt x="5656" y="10683"/>
                  </a:lnTo>
                  <a:cubicBezTo>
                    <a:pt x="5671" y="10685"/>
                    <a:pt x="5686" y="10685"/>
                    <a:pt x="5700" y="10685"/>
                  </a:cubicBezTo>
                  <a:cubicBezTo>
                    <a:pt x="5886" y="10685"/>
                    <a:pt x="6051" y="10549"/>
                    <a:pt x="6073" y="10361"/>
                  </a:cubicBezTo>
                  <a:lnTo>
                    <a:pt x="6537" y="6873"/>
                  </a:lnTo>
                  <a:lnTo>
                    <a:pt x="10014" y="7337"/>
                  </a:lnTo>
                  <a:cubicBezTo>
                    <a:pt x="10029" y="7339"/>
                    <a:pt x="10044" y="7340"/>
                    <a:pt x="10058" y="7340"/>
                  </a:cubicBezTo>
                  <a:cubicBezTo>
                    <a:pt x="10243" y="7340"/>
                    <a:pt x="10409" y="7203"/>
                    <a:pt x="10431" y="7016"/>
                  </a:cubicBezTo>
                  <a:lnTo>
                    <a:pt x="10693" y="5039"/>
                  </a:lnTo>
                  <a:cubicBezTo>
                    <a:pt x="10716" y="4837"/>
                    <a:pt x="10574" y="4646"/>
                    <a:pt x="10371" y="4623"/>
                  </a:cubicBezTo>
                  <a:lnTo>
                    <a:pt x="6895" y="4170"/>
                  </a:lnTo>
                  <a:lnTo>
                    <a:pt x="7347" y="682"/>
                  </a:lnTo>
                  <a:cubicBezTo>
                    <a:pt x="7383" y="479"/>
                    <a:pt x="7240" y="301"/>
                    <a:pt x="7026" y="265"/>
                  </a:cubicBezTo>
                  <a:lnTo>
                    <a:pt x="5061" y="3"/>
                  </a:lnTo>
                  <a:cubicBezTo>
                    <a:pt x="5046" y="1"/>
                    <a:pt x="5031" y="0"/>
                    <a:pt x="5017"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604" name="Google Shape;8604;p77"/>
            <p:cNvSpPr/>
            <p:nvPr/>
          </p:nvSpPr>
          <p:spPr>
            <a:xfrm>
              <a:off x="5077100" y="4098700"/>
              <a:ext cx="271200" cy="337450"/>
            </a:xfrm>
            <a:custGeom>
              <a:avLst/>
              <a:gdLst/>
              <a:ahLst/>
              <a:cxnLst/>
              <a:rect l="l" t="t" r="r" b="b"/>
              <a:pathLst>
                <a:path w="10848" h="13498" extrusionOk="0">
                  <a:moveTo>
                    <a:pt x="4157" y="412"/>
                  </a:moveTo>
                  <a:cubicBezTo>
                    <a:pt x="4443" y="412"/>
                    <a:pt x="4724" y="585"/>
                    <a:pt x="4775" y="971"/>
                  </a:cubicBezTo>
                  <a:cubicBezTo>
                    <a:pt x="4811" y="1161"/>
                    <a:pt x="4763" y="1364"/>
                    <a:pt x="4632" y="1519"/>
                  </a:cubicBezTo>
                  <a:lnTo>
                    <a:pt x="3835" y="1661"/>
                  </a:lnTo>
                  <a:cubicBezTo>
                    <a:pt x="3668" y="1566"/>
                    <a:pt x="3549" y="1411"/>
                    <a:pt x="3513" y="1221"/>
                  </a:cubicBezTo>
                  <a:lnTo>
                    <a:pt x="3513" y="1209"/>
                  </a:lnTo>
                  <a:cubicBezTo>
                    <a:pt x="3398" y="709"/>
                    <a:pt x="3782" y="412"/>
                    <a:pt x="4157" y="412"/>
                  </a:cubicBezTo>
                  <a:close/>
                  <a:moveTo>
                    <a:pt x="7856" y="2723"/>
                  </a:moveTo>
                  <a:cubicBezTo>
                    <a:pt x="8114" y="2723"/>
                    <a:pt x="8342" y="2911"/>
                    <a:pt x="8395" y="3173"/>
                  </a:cubicBezTo>
                  <a:lnTo>
                    <a:pt x="9788" y="10734"/>
                  </a:lnTo>
                  <a:cubicBezTo>
                    <a:pt x="9835" y="11043"/>
                    <a:pt x="9633" y="11329"/>
                    <a:pt x="9335" y="11377"/>
                  </a:cubicBezTo>
                  <a:lnTo>
                    <a:pt x="3073" y="12520"/>
                  </a:lnTo>
                  <a:cubicBezTo>
                    <a:pt x="3042" y="12525"/>
                    <a:pt x="3012" y="12527"/>
                    <a:pt x="2981" y="12527"/>
                  </a:cubicBezTo>
                  <a:cubicBezTo>
                    <a:pt x="2719" y="12527"/>
                    <a:pt x="2484" y="12346"/>
                    <a:pt x="2442" y="12079"/>
                  </a:cubicBezTo>
                  <a:lnTo>
                    <a:pt x="1061" y="4507"/>
                  </a:lnTo>
                  <a:cubicBezTo>
                    <a:pt x="1001" y="4209"/>
                    <a:pt x="1203" y="3924"/>
                    <a:pt x="1501" y="3876"/>
                  </a:cubicBezTo>
                  <a:lnTo>
                    <a:pt x="2251" y="3745"/>
                  </a:lnTo>
                  <a:cubicBezTo>
                    <a:pt x="2283" y="3945"/>
                    <a:pt x="2463" y="4098"/>
                    <a:pt x="2669" y="4098"/>
                  </a:cubicBezTo>
                  <a:cubicBezTo>
                    <a:pt x="2696" y="4098"/>
                    <a:pt x="2724" y="4096"/>
                    <a:pt x="2751" y="4090"/>
                  </a:cubicBezTo>
                  <a:lnTo>
                    <a:pt x="6668" y="3376"/>
                  </a:lnTo>
                  <a:cubicBezTo>
                    <a:pt x="6895" y="3328"/>
                    <a:pt x="7061" y="3102"/>
                    <a:pt x="7014" y="2864"/>
                  </a:cubicBezTo>
                  <a:lnTo>
                    <a:pt x="7752" y="2733"/>
                  </a:lnTo>
                  <a:cubicBezTo>
                    <a:pt x="7787" y="2726"/>
                    <a:pt x="7822" y="2723"/>
                    <a:pt x="7856" y="2723"/>
                  </a:cubicBezTo>
                  <a:close/>
                  <a:moveTo>
                    <a:pt x="4147" y="1"/>
                  </a:moveTo>
                  <a:cubicBezTo>
                    <a:pt x="4083" y="1"/>
                    <a:pt x="4019" y="6"/>
                    <a:pt x="3954" y="18"/>
                  </a:cubicBezTo>
                  <a:cubicBezTo>
                    <a:pt x="3358" y="125"/>
                    <a:pt x="2966" y="697"/>
                    <a:pt x="3073" y="1280"/>
                  </a:cubicBezTo>
                  <a:cubicBezTo>
                    <a:pt x="3108" y="1459"/>
                    <a:pt x="3180" y="1614"/>
                    <a:pt x="3287" y="1757"/>
                  </a:cubicBezTo>
                  <a:lnTo>
                    <a:pt x="2513" y="1900"/>
                  </a:lnTo>
                  <a:cubicBezTo>
                    <a:pt x="2192" y="1959"/>
                    <a:pt x="1989" y="2269"/>
                    <a:pt x="2037" y="2578"/>
                  </a:cubicBezTo>
                  <a:lnTo>
                    <a:pt x="2096" y="2864"/>
                  </a:lnTo>
                  <a:lnTo>
                    <a:pt x="811" y="3102"/>
                  </a:lnTo>
                  <a:cubicBezTo>
                    <a:pt x="322" y="3185"/>
                    <a:pt x="1" y="3650"/>
                    <a:pt x="96" y="4138"/>
                  </a:cubicBezTo>
                  <a:lnTo>
                    <a:pt x="1668" y="12770"/>
                  </a:lnTo>
                  <a:cubicBezTo>
                    <a:pt x="1742" y="13195"/>
                    <a:pt x="2121" y="13497"/>
                    <a:pt x="2549" y="13497"/>
                  </a:cubicBezTo>
                  <a:cubicBezTo>
                    <a:pt x="2600" y="13497"/>
                    <a:pt x="2652" y="13493"/>
                    <a:pt x="2704" y="13484"/>
                  </a:cubicBezTo>
                  <a:lnTo>
                    <a:pt x="10038" y="12139"/>
                  </a:lnTo>
                  <a:cubicBezTo>
                    <a:pt x="10526" y="12056"/>
                    <a:pt x="10848" y="11579"/>
                    <a:pt x="10752" y="11103"/>
                  </a:cubicBezTo>
                  <a:lnTo>
                    <a:pt x="9181" y="2471"/>
                  </a:lnTo>
                  <a:cubicBezTo>
                    <a:pt x="9097" y="2041"/>
                    <a:pt x="8726" y="1740"/>
                    <a:pt x="8313" y="1740"/>
                  </a:cubicBezTo>
                  <a:cubicBezTo>
                    <a:pt x="8257" y="1740"/>
                    <a:pt x="8201" y="1745"/>
                    <a:pt x="8145" y="1757"/>
                  </a:cubicBezTo>
                  <a:lnTo>
                    <a:pt x="6859" y="1995"/>
                  </a:lnTo>
                  <a:lnTo>
                    <a:pt x="6811" y="1709"/>
                  </a:lnTo>
                  <a:cubicBezTo>
                    <a:pt x="6757" y="1428"/>
                    <a:pt x="6498" y="1226"/>
                    <a:pt x="6219" y="1226"/>
                  </a:cubicBezTo>
                  <a:cubicBezTo>
                    <a:pt x="6191" y="1226"/>
                    <a:pt x="6162" y="1228"/>
                    <a:pt x="6133" y="1233"/>
                  </a:cubicBezTo>
                  <a:lnTo>
                    <a:pt x="5180" y="1411"/>
                  </a:lnTo>
                  <a:cubicBezTo>
                    <a:pt x="5240" y="1245"/>
                    <a:pt x="5240" y="1066"/>
                    <a:pt x="5216" y="887"/>
                  </a:cubicBezTo>
                  <a:cubicBezTo>
                    <a:pt x="5121" y="369"/>
                    <a:pt x="4658" y="1"/>
                    <a:pt x="4147"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605" name="Google Shape;8605;p77"/>
            <p:cNvSpPr/>
            <p:nvPr/>
          </p:nvSpPr>
          <p:spPr>
            <a:xfrm>
              <a:off x="5125325" y="4220000"/>
              <a:ext cx="46550" cy="38650"/>
            </a:xfrm>
            <a:custGeom>
              <a:avLst/>
              <a:gdLst/>
              <a:ahLst/>
              <a:cxnLst/>
              <a:rect l="l" t="t" r="r" b="b"/>
              <a:pathLst>
                <a:path w="1862" h="1546" extrusionOk="0">
                  <a:moveTo>
                    <a:pt x="1003" y="1"/>
                  </a:moveTo>
                  <a:cubicBezTo>
                    <a:pt x="959" y="1"/>
                    <a:pt x="914" y="5"/>
                    <a:pt x="870" y="12"/>
                  </a:cubicBezTo>
                  <a:cubicBezTo>
                    <a:pt x="191" y="131"/>
                    <a:pt x="1" y="1012"/>
                    <a:pt x="560" y="1405"/>
                  </a:cubicBezTo>
                  <a:cubicBezTo>
                    <a:pt x="701" y="1502"/>
                    <a:pt x="854" y="1545"/>
                    <a:pt x="1002" y="1545"/>
                  </a:cubicBezTo>
                  <a:cubicBezTo>
                    <a:pt x="1454" y="1545"/>
                    <a:pt x="1861" y="1142"/>
                    <a:pt x="1763" y="631"/>
                  </a:cubicBezTo>
                  <a:cubicBezTo>
                    <a:pt x="1699" y="259"/>
                    <a:pt x="1369" y="1"/>
                    <a:pt x="100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606" name="Google Shape;8606;p77"/>
            <p:cNvSpPr/>
            <p:nvPr/>
          </p:nvSpPr>
          <p:spPr>
            <a:xfrm>
              <a:off x="5178250" y="4208650"/>
              <a:ext cx="96125" cy="33625"/>
            </a:xfrm>
            <a:custGeom>
              <a:avLst/>
              <a:gdLst/>
              <a:ahLst/>
              <a:cxnLst/>
              <a:rect l="l" t="t" r="r" b="b"/>
              <a:pathLst>
                <a:path w="3845" h="1345" extrusionOk="0">
                  <a:moveTo>
                    <a:pt x="3258" y="1"/>
                  </a:moveTo>
                  <a:cubicBezTo>
                    <a:pt x="3223" y="1"/>
                    <a:pt x="3186" y="5"/>
                    <a:pt x="3146" y="14"/>
                  </a:cubicBezTo>
                  <a:lnTo>
                    <a:pt x="3134" y="14"/>
                  </a:lnTo>
                  <a:lnTo>
                    <a:pt x="539" y="478"/>
                  </a:lnTo>
                  <a:cubicBezTo>
                    <a:pt x="1" y="579"/>
                    <a:pt x="106" y="1345"/>
                    <a:pt x="597" y="1345"/>
                  </a:cubicBezTo>
                  <a:cubicBezTo>
                    <a:pt x="628" y="1345"/>
                    <a:pt x="660" y="1342"/>
                    <a:pt x="694" y="1335"/>
                  </a:cubicBezTo>
                  <a:lnTo>
                    <a:pt x="3289" y="871"/>
                  </a:lnTo>
                  <a:cubicBezTo>
                    <a:pt x="3844" y="793"/>
                    <a:pt x="3747" y="1"/>
                    <a:pt x="325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607" name="Google Shape;8607;p77"/>
            <p:cNvSpPr/>
            <p:nvPr/>
          </p:nvSpPr>
          <p:spPr>
            <a:xfrm>
              <a:off x="5135150" y="4273875"/>
              <a:ext cx="46325" cy="38650"/>
            </a:xfrm>
            <a:custGeom>
              <a:avLst/>
              <a:gdLst/>
              <a:ahLst/>
              <a:cxnLst/>
              <a:rect l="l" t="t" r="r" b="b"/>
              <a:pathLst>
                <a:path w="1853" h="1546" extrusionOk="0">
                  <a:moveTo>
                    <a:pt x="1002" y="1"/>
                  </a:moveTo>
                  <a:cubicBezTo>
                    <a:pt x="959" y="1"/>
                    <a:pt x="914" y="5"/>
                    <a:pt x="870" y="12"/>
                  </a:cubicBezTo>
                  <a:cubicBezTo>
                    <a:pt x="191" y="131"/>
                    <a:pt x="1" y="1012"/>
                    <a:pt x="560" y="1405"/>
                  </a:cubicBezTo>
                  <a:cubicBezTo>
                    <a:pt x="701" y="1502"/>
                    <a:pt x="853" y="1546"/>
                    <a:pt x="1000" y="1546"/>
                  </a:cubicBezTo>
                  <a:cubicBezTo>
                    <a:pt x="1449" y="1546"/>
                    <a:pt x="1852" y="1142"/>
                    <a:pt x="1763" y="631"/>
                  </a:cubicBezTo>
                  <a:cubicBezTo>
                    <a:pt x="1699" y="259"/>
                    <a:pt x="1369"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608" name="Google Shape;8608;p77"/>
            <p:cNvSpPr/>
            <p:nvPr/>
          </p:nvSpPr>
          <p:spPr>
            <a:xfrm>
              <a:off x="5189025" y="4262500"/>
              <a:ext cx="93700" cy="33750"/>
            </a:xfrm>
            <a:custGeom>
              <a:avLst/>
              <a:gdLst/>
              <a:ahLst/>
              <a:cxnLst/>
              <a:rect l="l" t="t" r="r" b="b"/>
              <a:pathLst>
                <a:path w="3748" h="1350" extrusionOk="0">
                  <a:moveTo>
                    <a:pt x="3144" y="1"/>
                  </a:moveTo>
                  <a:cubicBezTo>
                    <a:pt x="3128" y="1"/>
                    <a:pt x="3112" y="1"/>
                    <a:pt x="3096" y="3"/>
                  </a:cubicBezTo>
                  <a:lnTo>
                    <a:pt x="501" y="467"/>
                  </a:lnTo>
                  <a:cubicBezTo>
                    <a:pt x="0" y="618"/>
                    <a:pt x="125" y="1349"/>
                    <a:pt x="620" y="1349"/>
                  </a:cubicBezTo>
                  <a:cubicBezTo>
                    <a:pt x="632" y="1349"/>
                    <a:pt x="644" y="1349"/>
                    <a:pt x="656" y="1348"/>
                  </a:cubicBezTo>
                  <a:lnTo>
                    <a:pt x="3251" y="872"/>
                  </a:lnTo>
                  <a:cubicBezTo>
                    <a:pt x="3748" y="722"/>
                    <a:pt x="3639" y="1"/>
                    <a:pt x="314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609" name="Google Shape;8609;p77"/>
            <p:cNvSpPr/>
            <p:nvPr/>
          </p:nvSpPr>
          <p:spPr>
            <a:xfrm>
              <a:off x="5145575" y="4331350"/>
              <a:ext cx="46625" cy="38925"/>
            </a:xfrm>
            <a:custGeom>
              <a:avLst/>
              <a:gdLst/>
              <a:ahLst/>
              <a:cxnLst/>
              <a:rect l="l" t="t" r="r" b="b"/>
              <a:pathLst>
                <a:path w="1865" h="1557" extrusionOk="0">
                  <a:moveTo>
                    <a:pt x="1010" y="0"/>
                  </a:moveTo>
                  <a:cubicBezTo>
                    <a:pt x="967" y="0"/>
                    <a:pt x="924" y="4"/>
                    <a:pt x="881" y="11"/>
                  </a:cubicBezTo>
                  <a:cubicBezTo>
                    <a:pt x="191" y="130"/>
                    <a:pt x="0" y="1011"/>
                    <a:pt x="572" y="1416"/>
                  </a:cubicBezTo>
                  <a:cubicBezTo>
                    <a:pt x="710" y="1513"/>
                    <a:pt x="860" y="1556"/>
                    <a:pt x="1007" y="1556"/>
                  </a:cubicBezTo>
                  <a:cubicBezTo>
                    <a:pt x="1454" y="1556"/>
                    <a:pt x="1864" y="1153"/>
                    <a:pt x="1774" y="642"/>
                  </a:cubicBezTo>
                  <a:cubicBezTo>
                    <a:pt x="1700" y="268"/>
                    <a:pt x="1376" y="0"/>
                    <a:pt x="1010"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610" name="Google Shape;8610;p77"/>
            <p:cNvSpPr/>
            <p:nvPr/>
          </p:nvSpPr>
          <p:spPr>
            <a:xfrm>
              <a:off x="5199125" y="4319900"/>
              <a:ext cx="94725" cy="33875"/>
            </a:xfrm>
            <a:custGeom>
              <a:avLst/>
              <a:gdLst/>
              <a:ahLst/>
              <a:cxnLst/>
              <a:rect l="l" t="t" r="r" b="b"/>
              <a:pathLst>
                <a:path w="3789" h="1355" extrusionOk="0">
                  <a:moveTo>
                    <a:pt x="3177" y="0"/>
                  </a:moveTo>
                  <a:cubicBezTo>
                    <a:pt x="3155" y="0"/>
                    <a:pt x="3133" y="2"/>
                    <a:pt x="3109" y="5"/>
                  </a:cubicBezTo>
                  <a:lnTo>
                    <a:pt x="525" y="481"/>
                  </a:lnTo>
                  <a:cubicBezTo>
                    <a:pt x="1" y="606"/>
                    <a:pt x="110" y="1355"/>
                    <a:pt x="612" y="1355"/>
                  </a:cubicBezTo>
                  <a:cubicBezTo>
                    <a:pt x="634" y="1355"/>
                    <a:pt x="657" y="1353"/>
                    <a:pt x="680" y="1350"/>
                  </a:cubicBezTo>
                  <a:lnTo>
                    <a:pt x="3276" y="886"/>
                  </a:lnTo>
                  <a:cubicBezTo>
                    <a:pt x="3789" y="749"/>
                    <a:pt x="3679" y="0"/>
                    <a:pt x="3177"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611" name="Google Shape;8611;p77"/>
            <p:cNvSpPr/>
            <p:nvPr/>
          </p:nvSpPr>
          <p:spPr>
            <a:xfrm>
              <a:off x="5100925" y="4570700"/>
              <a:ext cx="194400" cy="174075"/>
            </a:xfrm>
            <a:custGeom>
              <a:avLst/>
              <a:gdLst/>
              <a:ahLst/>
              <a:cxnLst/>
              <a:rect l="l" t="t" r="r" b="b"/>
              <a:pathLst>
                <a:path w="7776" h="6963" extrusionOk="0">
                  <a:moveTo>
                    <a:pt x="3934" y="1"/>
                  </a:moveTo>
                  <a:cubicBezTo>
                    <a:pt x="2906" y="1"/>
                    <a:pt x="1893" y="469"/>
                    <a:pt x="1227" y="1343"/>
                  </a:cubicBezTo>
                  <a:lnTo>
                    <a:pt x="6966" y="4975"/>
                  </a:lnTo>
                  <a:cubicBezTo>
                    <a:pt x="7775" y="3403"/>
                    <a:pt x="7251" y="1474"/>
                    <a:pt x="5751" y="534"/>
                  </a:cubicBezTo>
                  <a:cubicBezTo>
                    <a:pt x="5189" y="174"/>
                    <a:pt x="4558" y="1"/>
                    <a:pt x="3934" y="1"/>
                  </a:cubicBezTo>
                  <a:close/>
                  <a:moveTo>
                    <a:pt x="822" y="1986"/>
                  </a:moveTo>
                  <a:lnTo>
                    <a:pt x="822" y="1986"/>
                  </a:lnTo>
                  <a:cubicBezTo>
                    <a:pt x="0" y="3558"/>
                    <a:pt x="524" y="5498"/>
                    <a:pt x="2024" y="6439"/>
                  </a:cubicBezTo>
                  <a:cubicBezTo>
                    <a:pt x="2584" y="6793"/>
                    <a:pt x="3213" y="6963"/>
                    <a:pt x="3836" y="6963"/>
                  </a:cubicBezTo>
                  <a:cubicBezTo>
                    <a:pt x="4871" y="6963"/>
                    <a:pt x="5892" y="6494"/>
                    <a:pt x="6561" y="5618"/>
                  </a:cubicBezTo>
                  <a:lnTo>
                    <a:pt x="822" y="1986"/>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612" name="Google Shape;8612;p77"/>
            <p:cNvSpPr/>
            <p:nvPr/>
          </p:nvSpPr>
          <p:spPr>
            <a:xfrm>
              <a:off x="5464650" y="4197375"/>
              <a:ext cx="152125" cy="141000"/>
            </a:xfrm>
            <a:custGeom>
              <a:avLst/>
              <a:gdLst/>
              <a:ahLst/>
              <a:cxnLst/>
              <a:rect l="l" t="t" r="r" b="b"/>
              <a:pathLst>
                <a:path w="6085" h="5640" extrusionOk="0">
                  <a:moveTo>
                    <a:pt x="3620" y="0"/>
                  </a:moveTo>
                  <a:lnTo>
                    <a:pt x="1215" y="1632"/>
                  </a:lnTo>
                  <a:cubicBezTo>
                    <a:pt x="251" y="2286"/>
                    <a:pt x="1" y="3596"/>
                    <a:pt x="656" y="4560"/>
                  </a:cubicBezTo>
                  <a:lnTo>
                    <a:pt x="763" y="4715"/>
                  </a:lnTo>
                  <a:cubicBezTo>
                    <a:pt x="1171" y="5316"/>
                    <a:pt x="1833" y="5640"/>
                    <a:pt x="2508" y="5640"/>
                  </a:cubicBezTo>
                  <a:cubicBezTo>
                    <a:pt x="2916" y="5640"/>
                    <a:pt x="3328" y="5522"/>
                    <a:pt x="3692" y="5275"/>
                  </a:cubicBezTo>
                  <a:lnTo>
                    <a:pt x="6085" y="3644"/>
                  </a:lnTo>
                  <a:lnTo>
                    <a:pt x="3620" y="0"/>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613" name="Google Shape;8613;p77"/>
            <p:cNvSpPr/>
            <p:nvPr/>
          </p:nvSpPr>
          <p:spPr>
            <a:xfrm>
              <a:off x="5567350" y="4138825"/>
              <a:ext cx="152125" cy="141025"/>
            </a:xfrm>
            <a:custGeom>
              <a:avLst/>
              <a:gdLst/>
              <a:ahLst/>
              <a:cxnLst/>
              <a:rect l="l" t="t" r="r" b="b"/>
              <a:pathLst>
                <a:path w="6085" h="5641" extrusionOk="0">
                  <a:moveTo>
                    <a:pt x="3577" y="1"/>
                  </a:moveTo>
                  <a:cubicBezTo>
                    <a:pt x="3169" y="1"/>
                    <a:pt x="2757" y="119"/>
                    <a:pt x="2394" y="366"/>
                  </a:cubicBezTo>
                  <a:lnTo>
                    <a:pt x="1" y="1997"/>
                  </a:lnTo>
                  <a:lnTo>
                    <a:pt x="2489" y="5640"/>
                  </a:lnTo>
                  <a:lnTo>
                    <a:pt x="4882" y="4009"/>
                  </a:lnTo>
                  <a:cubicBezTo>
                    <a:pt x="5835" y="3354"/>
                    <a:pt x="6085" y="2045"/>
                    <a:pt x="5430" y="1092"/>
                  </a:cubicBezTo>
                  <a:lnTo>
                    <a:pt x="5323" y="926"/>
                  </a:lnTo>
                  <a:cubicBezTo>
                    <a:pt x="4914" y="325"/>
                    <a:pt x="4252" y="1"/>
                    <a:pt x="3577"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614" name="Google Shape;8614;p77"/>
            <p:cNvSpPr/>
            <p:nvPr/>
          </p:nvSpPr>
          <p:spPr>
            <a:xfrm>
              <a:off x="5420300" y="4488350"/>
              <a:ext cx="267925" cy="266925"/>
            </a:xfrm>
            <a:custGeom>
              <a:avLst/>
              <a:gdLst/>
              <a:ahLst/>
              <a:cxnLst/>
              <a:rect l="l" t="t" r="r" b="b"/>
              <a:pathLst>
                <a:path w="10717" h="10677" extrusionOk="0">
                  <a:moveTo>
                    <a:pt x="4999" y="0"/>
                  </a:moveTo>
                  <a:cubicBezTo>
                    <a:pt x="4821" y="0"/>
                    <a:pt x="4666" y="135"/>
                    <a:pt x="4644" y="327"/>
                  </a:cubicBezTo>
                  <a:lnTo>
                    <a:pt x="4180" y="3804"/>
                  </a:lnTo>
                  <a:lnTo>
                    <a:pt x="703" y="3339"/>
                  </a:lnTo>
                  <a:cubicBezTo>
                    <a:pt x="688" y="3338"/>
                    <a:pt x="674" y="3337"/>
                    <a:pt x="659" y="3337"/>
                  </a:cubicBezTo>
                  <a:cubicBezTo>
                    <a:pt x="474" y="3337"/>
                    <a:pt x="309" y="3473"/>
                    <a:pt x="287" y="3661"/>
                  </a:cubicBezTo>
                  <a:lnTo>
                    <a:pt x="25" y="5637"/>
                  </a:lnTo>
                  <a:cubicBezTo>
                    <a:pt x="1" y="5840"/>
                    <a:pt x="144" y="6030"/>
                    <a:pt x="346" y="6054"/>
                  </a:cubicBezTo>
                  <a:lnTo>
                    <a:pt x="3823" y="6518"/>
                  </a:lnTo>
                  <a:lnTo>
                    <a:pt x="3370" y="9995"/>
                  </a:lnTo>
                  <a:cubicBezTo>
                    <a:pt x="3335" y="10197"/>
                    <a:pt x="3477" y="10388"/>
                    <a:pt x="3692" y="10412"/>
                  </a:cubicBezTo>
                  <a:lnTo>
                    <a:pt x="5656" y="10674"/>
                  </a:lnTo>
                  <a:cubicBezTo>
                    <a:pt x="5671" y="10675"/>
                    <a:pt x="5686" y="10676"/>
                    <a:pt x="5700" y="10676"/>
                  </a:cubicBezTo>
                  <a:cubicBezTo>
                    <a:pt x="5886" y="10676"/>
                    <a:pt x="6051" y="10540"/>
                    <a:pt x="6073" y="10352"/>
                  </a:cubicBezTo>
                  <a:lnTo>
                    <a:pt x="6537" y="6876"/>
                  </a:lnTo>
                  <a:lnTo>
                    <a:pt x="10014" y="7328"/>
                  </a:lnTo>
                  <a:cubicBezTo>
                    <a:pt x="10034" y="7331"/>
                    <a:pt x="10053" y="7333"/>
                    <a:pt x="10073" y="7333"/>
                  </a:cubicBezTo>
                  <a:cubicBezTo>
                    <a:pt x="10252" y="7333"/>
                    <a:pt x="10409" y="7189"/>
                    <a:pt x="10431" y="7007"/>
                  </a:cubicBezTo>
                  <a:lnTo>
                    <a:pt x="10693" y="5042"/>
                  </a:lnTo>
                  <a:cubicBezTo>
                    <a:pt x="10716" y="4828"/>
                    <a:pt x="10574" y="4649"/>
                    <a:pt x="10371" y="4613"/>
                  </a:cubicBezTo>
                  <a:lnTo>
                    <a:pt x="6895" y="4161"/>
                  </a:lnTo>
                  <a:lnTo>
                    <a:pt x="7347" y="684"/>
                  </a:lnTo>
                  <a:cubicBezTo>
                    <a:pt x="7383" y="482"/>
                    <a:pt x="7240" y="291"/>
                    <a:pt x="7026" y="256"/>
                  </a:cubicBezTo>
                  <a:lnTo>
                    <a:pt x="5061" y="6"/>
                  </a:lnTo>
                  <a:cubicBezTo>
                    <a:pt x="5040" y="2"/>
                    <a:pt x="5019" y="0"/>
                    <a:pt x="4999"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615" name="Google Shape;8615;p77"/>
            <p:cNvSpPr/>
            <p:nvPr/>
          </p:nvSpPr>
          <p:spPr>
            <a:xfrm>
              <a:off x="4282975" y="921250"/>
              <a:ext cx="271175" cy="338025"/>
            </a:xfrm>
            <a:custGeom>
              <a:avLst/>
              <a:gdLst/>
              <a:ahLst/>
              <a:cxnLst/>
              <a:rect l="l" t="t" r="r" b="b"/>
              <a:pathLst>
                <a:path w="10847" h="13521" extrusionOk="0">
                  <a:moveTo>
                    <a:pt x="4151" y="435"/>
                  </a:moveTo>
                  <a:cubicBezTo>
                    <a:pt x="4440" y="435"/>
                    <a:pt x="4723" y="607"/>
                    <a:pt x="4774" y="994"/>
                  </a:cubicBezTo>
                  <a:cubicBezTo>
                    <a:pt x="4810" y="1196"/>
                    <a:pt x="4751" y="1387"/>
                    <a:pt x="4632" y="1541"/>
                  </a:cubicBezTo>
                  <a:lnTo>
                    <a:pt x="3834" y="1684"/>
                  </a:lnTo>
                  <a:cubicBezTo>
                    <a:pt x="3667" y="1589"/>
                    <a:pt x="3548" y="1422"/>
                    <a:pt x="3512" y="1232"/>
                  </a:cubicBezTo>
                  <a:lnTo>
                    <a:pt x="3500" y="1232"/>
                  </a:lnTo>
                  <a:cubicBezTo>
                    <a:pt x="3386" y="732"/>
                    <a:pt x="3773" y="435"/>
                    <a:pt x="4151" y="435"/>
                  </a:cubicBezTo>
                  <a:close/>
                  <a:moveTo>
                    <a:pt x="7854" y="2749"/>
                  </a:moveTo>
                  <a:cubicBezTo>
                    <a:pt x="8117" y="2749"/>
                    <a:pt x="8351" y="2930"/>
                    <a:pt x="8394" y="3208"/>
                  </a:cubicBezTo>
                  <a:lnTo>
                    <a:pt x="9787" y="10769"/>
                  </a:lnTo>
                  <a:cubicBezTo>
                    <a:pt x="9835" y="11066"/>
                    <a:pt x="9644" y="11340"/>
                    <a:pt x="9346" y="11400"/>
                  </a:cubicBezTo>
                  <a:lnTo>
                    <a:pt x="3084" y="12543"/>
                  </a:lnTo>
                  <a:cubicBezTo>
                    <a:pt x="3049" y="12550"/>
                    <a:pt x="3014" y="12553"/>
                    <a:pt x="2979" y="12553"/>
                  </a:cubicBezTo>
                  <a:cubicBezTo>
                    <a:pt x="2722" y="12553"/>
                    <a:pt x="2493" y="12365"/>
                    <a:pt x="2441" y="12102"/>
                  </a:cubicBezTo>
                  <a:lnTo>
                    <a:pt x="1060" y="4530"/>
                  </a:lnTo>
                  <a:cubicBezTo>
                    <a:pt x="1012" y="4232"/>
                    <a:pt x="1203" y="3958"/>
                    <a:pt x="1512" y="3899"/>
                  </a:cubicBezTo>
                  <a:lnTo>
                    <a:pt x="2250" y="3768"/>
                  </a:lnTo>
                  <a:cubicBezTo>
                    <a:pt x="2292" y="3977"/>
                    <a:pt x="2472" y="4122"/>
                    <a:pt x="2676" y="4122"/>
                  </a:cubicBezTo>
                  <a:cubicBezTo>
                    <a:pt x="2704" y="4122"/>
                    <a:pt x="2733" y="4119"/>
                    <a:pt x="2762" y="4113"/>
                  </a:cubicBezTo>
                  <a:lnTo>
                    <a:pt x="6668" y="3399"/>
                  </a:lnTo>
                  <a:cubicBezTo>
                    <a:pt x="6906" y="3363"/>
                    <a:pt x="7060" y="3125"/>
                    <a:pt x="7025" y="2899"/>
                  </a:cubicBezTo>
                  <a:lnTo>
                    <a:pt x="7763" y="2756"/>
                  </a:lnTo>
                  <a:cubicBezTo>
                    <a:pt x="7793" y="2751"/>
                    <a:pt x="7824" y="2749"/>
                    <a:pt x="7854" y="2749"/>
                  </a:cubicBezTo>
                  <a:close/>
                  <a:moveTo>
                    <a:pt x="4133" y="0"/>
                  </a:moveTo>
                  <a:cubicBezTo>
                    <a:pt x="4070" y="0"/>
                    <a:pt x="4005" y="6"/>
                    <a:pt x="3941" y="17"/>
                  </a:cubicBezTo>
                  <a:cubicBezTo>
                    <a:pt x="3346" y="136"/>
                    <a:pt x="2953" y="708"/>
                    <a:pt x="3072" y="1303"/>
                  </a:cubicBezTo>
                  <a:cubicBezTo>
                    <a:pt x="3108" y="1482"/>
                    <a:pt x="3179" y="1637"/>
                    <a:pt x="3286" y="1779"/>
                  </a:cubicBezTo>
                  <a:lnTo>
                    <a:pt x="2512" y="1934"/>
                  </a:lnTo>
                  <a:cubicBezTo>
                    <a:pt x="2191" y="1994"/>
                    <a:pt x="1988" y="2291"/>
                    <a:pt x="2036" y="2613"/>
                  </a:cubicBezTo>
                  <a:lnTo>
                    <a:pt x="2096" y="2899"/>
                  </a:lnTo>
                  <a:lnTo>
                    <a:pt x="798" y="3125"/>
                  </a:lnTo>
                  <a:cubicBezTo>
                    <a:pt x="322" y="3208"/>
                    <a:pt x="0" y="3673"/>
                    <a:pt x="83" y="4149"/>
                  </a:cubicBezTo>
                  <a:lnTo>
                    <a:pt x="1667" y="12781"/>
                  </a:lnTo>
                  <a:cubicBezTo>
                    <a:pt x="1741" y="13217"/>
                    <a:pt x="2120" y="13520"/>
                    <a:pt x="2548" y="13520"/>
                  </a:cubicBezTo>
                  <a:cubicBezTo>
                    <a:pt x="2599" y="13520"/>
                    <a:pt x="2651" y="13516"/>
                    <a:pt x="2703" y="13507"/>
                  </a:cubicBezTo>
                  <a:lnTo>
                    <a:pt x="10037" y="12162"/>
                  </a:lnTo>
                  <a:cubicBezTo>
                    <a:pt x="10525" y="12066"/>
                    <a:pt x="10847" y="11602"/>
                    <a:pt x="10763" y="11126"/>
                  </a:cubicBezTo>
                  <a:lnTo>
                    <a:pt x="9180" y="2494"/>
                  </a:lnTo>
                  <a:cubicBezTo>
                    <a:pt x="9106" y="2064"/>
                    <a:pt x="8737" y="1763"/>
                    <a:pt x="8316" y="1763"/>
                  </a:cubicBezTo>
                  <a:cubicBezTo>
                    <a:pt x="8259" y="1763"/>
                    <a:pt x="8202" y="1768"/>
                    <a:pt x="8144" y="1779"/>
                  </a:cubicBezTo>
                  <a:lnTo>
                    <a:pt x="6858" y="2018"/>
                  </a:lnTo>
                  <a:lnTo>
                    <a:pt x="6810" y="1744"/>
                  </a:lnTo>
                  <a:cubicBezTo>
                    <a:pt x="6758" y="1458"/>
                    <a:pt x="6508" y="1258"/>
                    <a:pt x="6228" y="1258"/>
                  </a:cubicBezTo>
                  <a:cubicBezTo>
                    <a:pt x="6192" y="1258"/>
                    <a:pt x="6156" y="1261"/>
                    <a:pt x="6120" y="1268"/>
                  </a:cubicBezTo>
                  <a:lnTo>
                    <a:pt x="5179" y="1434"/>
                  </a:lnTo>
                  <a:cubicBezTo>
                    <a:pt x="5227" y="1268"/>
                    <a:pt x="5239" y="1089"/>
                    <a:pt x="5215" y="922"/>
                  </a:cubicBezTo>
                  <a:cubicBezTo>
                    <a:pt x="5119" y="381"/>
                    <a:pt x="4655" y="0"/>
                    <a:pt x="4133"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616" name="Google Shape;8616;p77"/>
            <p:cNvSpPr/>
            <p:nvPr/>
          </p:nvSpPr>
          <p:spPr>
            <a:xfrm>
              <a:off x="4331175" y="1043050"/>
              <a:ext cx="46550" cy="38675"/>
            </a:xfrm>
            <a:custGeom>
              <a:avLst/>
              <a:gdLst/>
              <a:ahLst/>
              <a:cxnLst/>
              <a:rect l="l" t="t" r="r" b="b"/>
              <a:pathLst>
                <a:path w="1862" h="1547" extrusionOk="0">
                  <a:moveTo>
                    <a:pt x="1015" y="1"/>
                  </a:moveTo>
                  <a:cubicBezTo>
                    <a:pt x="967" y="1"/>
                    <a:pt x="919" y="5"/>
                    <a:pt x="870" y="15"/>
                  </a:cubicBezTo>
                  <a:cubicBezTo>
                    <a:pt x="191" y="134"/>
                    <a:pt x="1" y="1015"/>
                    <a:pt x="560" y="1408"/>
                  </a:cubicBezTo>
                  <a:cubicBezTo>
                    <a:pt x="700" y="1504"/>
                    <a:pt x="851" y="1547"/>
                    <a:pt x="998" y="1547"/>
                  </a:cubicBezTo>
                  <a:cubicBezTo>
                    <a:pt x="1451" y="1547"/>
                    <a:pt x="1862" y="1138"/>
                    <a:pt x="1763" y="634"/>
                  </a:cubicBezTo>
                  <a:cubicBezTo>
                    <a:pt x="1689" y="266"/>
                    <a:pt x="1375" y="1"/>
                    <a:pt x="1015"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617" name="Google Shape;8617;p77"/>
            <p:cNvSpPr/>
            <p:nvPr/>
          </p:nvSpPr>
          <p:spPr>
            <a:xfrm>
              <a:off x="4383600" y="1031875"/>
              <a:ext cx="96200" cy="33850"/>
            </a:xfrm>
            <a:custGeom>
              <a:avLst/>
              <a:gdLst/>
              <a:ahLst/>
              <a:cxnLst/>
              <a:rect l="l" t="t" r="r" b="b"/>
              <a:pathLst>
                <a:path w="3848" h="1354" extrusionOk="0">
                  <a:moveTo>
                    <a:pt x="3239" y="0"/>
                  </a:moveTo>
                  <a:cubicBezTo>
                    <a:pt x="3208" y="0"/>
                    <a:pt x="3176" y="3"/>
                    <a:pt x="3143" y="10"/>
                  </a:cubicBezTo>
                  <a:lnTo>
                    <a:pt x="3155" y="10"/>
                  </a:lnTo>
                  <a:lnTo>
                    <a:pt x="559" y="486"/>
                  </a:lnTo>
                  <a:cubicBezTo>
                    <a:pt x="0" y="553"/>
                    <a:pt x="102" y="1354"/>
                    <a:pt x="609" y="1354"/>
                  </a:cubicBezTo>
                  <a:cubicBezTo>
                    <a:pt x="642" y="1354"/>
                    <a:pt x="677" y="1350"/>
                    <a:pt x="714" y="1343"/>
                  </a:cubicBezTo>
                  <a:lnTo>
                    <a:pt x="3309" y="867"/>
                  </a:lnTo>
                  <a:cubicBezTo>
                    <a:pt x="3847" y="766"/>
                    <a:pt x="3731" y="0"/>
                    <a:pt x="3239"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618" name="Google Shape;8618;p77"/>
            <p:cNvSpPr/>
            <p:nvPr/>
          </p:nvSpPr>
          <p:spPr>
            <a:xfrm>
              <a:off x="4341000" y="1097000"/>
              <a:ext cx="46325" cy="38650"/>
            </a:xfrm>
            <a:custGeom>
              <a:avLst/>
              <a:gdLst/>
              <a:ahLst/>
              <a:cxnLst/>
              <a:rect l="l" t="t" r="r" b="b"/>
              <a:pathLst>
                <a:path w="1853" h="1546" extrusionOk="0">
                  <a:moveTo>
                    <a:pt x="1003" y="1"/>
                  </a:moveTo>
                  <a:cubicBezTo>
                    <a:pt x="959" y="1"/>
                    <a:pt x="914" y="4"/>
                    <a:pt x="870" y="12"/>
                  </a:cubicBezTo>
                  <a:cubicBezTo>
                    <a:pt x="191" y="131"/>
                    <a:pt x="1" y="1012"/>
                    <a:pt x="560" y="1405"/>
                  </a:cubicBezTo>
                  <a:cubicBezTo>
                    <a:pt x="701" y="1502"/>
                    <a:pt x="853" y="1545"/>
                    <a:pt x="1000" y="1545"/>
                  </a:cubicBezTo>
                  <a:cubicBezTo>
                    <a:pt x="1449" y="1545"/>
                    <a:pt x="1853" y="1142"/>
                    <a:pt x="1763" y="631"/>
                  </a:cubicBezTo>
                  <a:cubicBezTo>
                    <a:pt x="1699" y="259"/>
                    <a:pt x="1369" y="1"/>
                    <a:pt x="100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619" name="Google Shape;8619;p77"/>
            <p:cNvSpPr/>
            <p:nvPr/>
          </p:nvSpPr>
          <p:spPr>
            <a:xfrm>
              <a:off x="4394875" y="1085650"/>
              <a:ext cx="94100" cy="33725"/>
            </a:xfrm>
            <a:custGeom>
              <a:avLst/>
              <a:gdLst/>
              <a:ahLst/>
              <a:cxnLst/>
              <a:rect l="l" t="t" r="r" b="b"/>
              <a:pathLst>
                <a:path w="3764" h="1349" extrusionOk="0">
                  <a:moveTo>
                    <a:pt x="3133" y="0"/>
                  </a:moveTo>
                  <a:cubicBezTo>
                    <a:pt x="3121" y="0"/>
                    <a:pt x="3109" y="1"/>
                    <a:pt x="3096" y="2"/>
                  </a:cubicBezTo>
                  <a:lnTo>
                    <a:pt x="501" y="478"/>
                  </a:lnTo>
                  <a:cubicBezTo>
                    <a:pt x="1" y="618"/>
                    <a:pt x="126" y="1348"/>
                    <a:pt x="620" y="1348"/>
                  </a:cubicBezTo>
                  <a:cubicBezTo>
                    <a:pt x="632" y="1348"/>
                    <a:pt x="644" y="1348"/>
                    <a:pt x="656" y="1347"/>
                  </a:cubicBezTo>
                  <a:lnTo>
                    <a:pt x="3251" y="871"/>
                  </a:lnTo>
                  <a:cubicBezTo>
                    <a:pt x="3763" y="731"/>
                    <a:pt x="3638" y="0"/>
                    <a:pt x="3133"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620" name="Google Shape;8620;p77"/>
            <p:cNvSpPr/>
            <p:nvPr/>
          </p:nvSpPr>
          <p:spPr>
            <a:xfrm>
              <a:off x="4351425" y="1154450"/>
              <a:ext cx="46550" cy="38900"/>
            </a:xfrm>
            <a:custGeom>
              <a:avLst/>
              <a:gdLst/>
              <a:ahLst/>
              <a:cxnLst/>
              <a:rect l="l" t="t" r="r" b="b"/>
              <a:pathLst>
                <a:path w="1862" h="1556" extrusionOk="0">
                  <a:moveTo>
                    <a:pt x="1002" y="1"/>
                  </a:moveTo>
                  <a:cubicBezTo>
                    <a:pt x="958" y="1"/>
                    <a:pt x="914" y="4"/>
                    <a:pt x="870" y="12"/>
                  </a:cubicBezTo>
                  <a:cubicBezTo>
                    <a:pt x="191" y="131"/>
                    <a:pt x="0" y="1012"/>
                    <a:pt x="572" y="1417"/>
                  </a:cubicBezTo>
                  <a:cubicBezTo>
                    <a:pt x="709" y="1513"/>
                    <a:pt x="857" y="1556"/>
                    <a:pt x="1002" y="1556"/>
                  </a:cubicBezTo>
                  <a:cubicBezTo>
                    <a:pt x="1451" y="1556"/>
                    <a:pt x="1862" y="1147"/>
                    <a:pt x="1763" y="643"/>
                  </a:cubicBezTo>
                  <a:cubicBezTo>
                    <a:pt x="1699" y="260"/>
                    <a:pt x="1369"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621" name="Google Shape;8621;p77"/>
            <p:cNvSpPr/>
            <p:nvPr/>
          </p:nvSpPr>
          <p:spPr>
            <a:xfrm>
              <a:off x="4404875" y="1143050"/>
              <a:ext cx="94900" cy="34125"/>
            </a:xfrm>
            <a:custGeom>
              <a:avLst/>
              <a:gdLst/>
              <a:ahLst/>
              <a:cxnLst/>
              <a:rect l="l" t="t" r="r" b="b"/>
              <a:pathLst>
                <a:path w="3796" h="1365" extrusionOk="0">
                  <a:moveTo>
                    <a:pt x="3172" y="0"/>
                  </a:moveTo>
                  <a:cubicBezTo>
                    <a:pt x="3153" y="0"/>
                    <a:pt x="3133" y="1"/>
                    <a:pt x="3113" y="4"/>
                  </a:cubicBezTo>
                  <a:lnTo>
                    <a:pt x="518" y="480"/>
                  </a:lnTo>
                  <a:cubicBezTo>
                    <a:pt x="1" y="606"/>
                    <a:pt x="115" y="1364"/>
                    <a:pt x="626" y="1364"/>
                  </a:cubicBezTo>
                  <a:cubicBezTo>
                    <a:pt x="645" y="1364"/>
                    <a:pt x="664" y="1363"/>
                    <a:pt x="684" y="1361"/>
                  </a:cubicBezTo>
                  <a:lnTo>
                    <a:pt x="3268" y="885"/>
                  </a:lnTo>
                  <a:cubicBezTo>
                    <a:pt x="3796" y="747"/>
                    <a:pt x="3682" y="0"/>
                    <a:pt x="317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622" name="Google Shape;8622;p77"/>
            <p:cNvSpPr/>
            <p:nvPr/>
          </p:nvSpPr>
          <p:spPr>
            <a:xfrm>
              <a:off x="4306775" y="1393750"/>
              <a:ext cx="194400" cy="174150"/>
            </a:xfrm>
            <a:custGeom>
              <a:avLst/>
              <a:gdLst/>
              <a:ahLst/>
              <a:cxnLst/>
              <a:rect l="l" t="t" r="r" b="b"/>
              <a:pathLst>
                <a:path w="7776" h="6966" extrusionOk="0">
                  <a:moveTo>
                    <a:pt x="3943" y="1"/>
                  </a:moveTo>
                  <a:cubicBezTo>
                    <a:pt x="2906" y="1"/>
                    <a:pt x="1888" y="469"/>
                    <a:pt x="1227" y="1346"/>
                  </a:cubicBezTo>
                  <a:lnTo>
                    <a:pt x="6966" y="4977"/>
                  </a:lnTo>
                  <a:cubicBezTo>
                    <a:pt x="7775" y="3406"/>
                    <a:pt x="7251" y="1477"/>
                    <a:pt x="5763" y="525"/>
                  </a:cubicBezTo>
                  <a:cubicBezTo>
                    <a:pt x="5199" y="171"/>
                    <a:pt x="4568" y="1"/>
                    <a:pt x="3943" y="1"/>
                  </a:cubicBezTo>
                  <a:close/>
                  <a:moveTo>
                    <a:pt x="822" y="2001"/>
                  </a:moveTo>
                  <a:cubicBezTo>
                    <a:pt x="1" y="3561"/>
                    <a:pt x="524" y="5489"/>
                    <a:pt x="2025" y="6442"/>
                  </a:cubicBezTo>
                  <a:cubicBezTo>
                    <a:pt x="2584" y="6796"/>
                    <a:pt x="3211" y="6966"/>
                    <a:pt x="3833" y="6966"/>
                  </a:cubicBezTo>
                  <a:cubicBezTo>
                    <a:pt x="4864" y="6966"/>
                    <a:pt x="5880" y="6497"/>
                    <a:pt x="6549" y="5620"/>
                  </a:cubicBezTo>
                  <a:lnTo>
                    <a:pt x="822" y="200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623" name="Google Shape;8623;p77"/>
            <p:cNvSpPr/>
            <p:nvPr/>
          </p:nvSpPr>
          <p:spPr>
            <a:xfrm>
              <a:off x="4670500" y="1020500"/>
              <a:ext cx="152150" cy="141000"/>
            </a:xfrm>
            <a:custGeom>
              <a:avLst/>
              <a:gdLst/>
              <a:ahLst/>
              <a:cxnLst/>
              <a:rect l="l" t="t" r="r" b="b"/>
              <a:pathLst>
                <a:path w="6086" h="5640" extrusionOk="0">
                  <a:moveTo>
                    <a:pt x="3609" y="0"/>
                  </a:moveTo>
                  <a:lnTo>
                    <a:pt x="1215" y="1631"/>
                  </a:lnTo>
                  <a:cubicBezTo>
                    <a:pt x="251" y="2286"/>
                    <a:pt x="1" y="3596"/>
                    <a:pt x="656" y="4560"/>
                  </a:cubicBezTo>
                  <a:lnTo>
                    <a:pt x="763" y="4715"/>
                  </a:lnTo>
                  <a:cubicBezTo>
                    <a:pt x="1171" y="5316"/>
                    <a:pt x="1834" y="5640"/>
                    <a:pt x="2508" y="5640"/>
                  </a:cubicBezTo>
                  <a:cubicBezTo>
                    <a:pt x="2916" y="5640"/>
                    <a:pt x="3329" y="5521"/>
                    <a:pt x="3692" y="5275"/>
                  </a:cubicBezTo>
                  <a:lnTo>
                    <a:pt x="6085" y="3644"/>
                  </a:lnTo>
                  <a:lnTo>
                    <a:pt x="3609" y="0"/>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624" name="Google Shape;8624;p77"/>
            <p:cNvSpPr/>
            <p:nvPr/>
          </p:nvSpPr>
          <p:spPr>
            <a:xfrm>
              <a:off x="4773200" y="962250"/>
              <a:ext cx="152125" cy="141025"/>
            </a:xfrm>
            <a:custGeom>
              <a:avLst/>
              <a:gdLst/>
              <a:ahLst/>
              <a:cxnLst/>
              <a:rect l="l" t="t" r="r" b="b"/>
              <a:pathLst>
                <a:path w="6085" h="5641" extrusionOk="0">
                  <a:moveTo>
                    <a:pt x="3580" y="1"/>
                  </a:moveTo>
                  <a:cubicBezTo>
                    <a:pt x="3174" y="1"/>
                    <a:pt x="2765" y="119"/>
                    <a:pt x="2406" y="366"/>
                  </a:cubicBezTo>
                  <a:lnTo>
                    <a:pt x="1" y="1985"/>
                  </a:lnTo>
                  <a:lnTo>
                    <a:pt x="2477" y="5640"/>
                  </a:lnTo>
                  <a:lnTo>
                    <a:pt x="4870" y="4009"/>
                  </a:lnTo>
                  <a:cubicBezTo>
                    <a:pt x="5835" y="3354"/>
                    <a:pt x="6085" y="2044"/>
                    <a:pt x="5430" y="1080"/>
                  </a:cubicBezTo>
                  <a:lnTo>
                    <a:pt x="5323" y="925"/>
                  </a:lnTo>
                  <a:cubicBezTo>
                    <a:pt x="4915" y="324"/>
                    <a:pt x="4252" y="1"/>
                    <a:pt x="3580"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625" name="Google Shape;8625;p77"/>
            <p:cNvSpPr/>
            <p:nvPr/>
          </p:nvSpPr>
          <p:spPr>
            <a:xfrm>
              <a:off x="4625875" y="1311750"/>
              <a:ext cx="268200" cy="266650"/>
            </a:xfrm>
            <a:custGeom>
              <a:avLst/>
              <a:gdLst/>
              <a:ahLst/>
              <a:cxnLst/>
              <a:rect l="l" t="t" r="r" b="b"/>
              <a:pathLst>
                <a:path w="10728" h="10666" extrusionOk="0">
                  <a:moveTo>
                    <a:pt x="5007" y="1"/>
                  </a:moveTo>
                  <a:cubicBezTo>
                    <a:pt x="4823" y="1"/>
                    <a:pt x="4677" y="136"/>
                    <a:pt x="4655" y="328"/>
                  </a:cubicBezTo>
                  <a:lnTo>
                    <a:pt x="4191" y="3805"/>
                  </a:lnTo>
                  <a:lnTo>
                    <a:pt x="714" y="3340"/>
                  </a:lnTo>
                  <a:cubicBezTo>
                    <a:pt x="699" y="3338"/>
                    <a:pt x="683" y="3338"/>
                    <a:pt x="668" y="3338"/>
                  </a:cubicBezTo>
                  <a:cubicBezTo>
                    <a:pt x="475" y="3338"/>
                    <a:pt x="320" y="3474"/>
                    <a:pt x="298" y="3662"/>
                  </a:cubicBezTo>
                  <a:lnTo>
                    <a:pt x="36" y="5638"/>
                  </a:lnTo>
                  <a:cubicBezTo>
                    <a:pt x="0" y="5840"/>
                    <a:pt x="143" y="6031"/>
                    <a:pt x="357" y="6055"/>
                  </a:cubicBezTo>
                  <a:lnTo>
                    <a:pt x="357" y="6043"/>
                  </a:lnTo>
                  <a:lnTo>
                    <a:pt x="3834" y="6507"/>
                  </a:lnTo>
                  <a:lnTo>
                    <a:pt x="3370" y="9984"/>
                  </a:lnTo>
                  <a:cubicBezTo>
                    <a:pt x="3346" y="10186"/>
                    <a:pt x="3489" y="10377"/>
                    <a:pt x="3691" y="10401"/>
                  </a:cubicBezTo>
                  <a:lnTo>
                    <a:pt x="5667" y="10663"/>
                  </a:lnTo>
                  <a:cubicBezTo>
                    <a:pt x="5682" y="10664"/>
                    <a:pt x="5697" y="10665"/>
                    <a:pt x="5712" y="10665"/>
                  </a:cubicBezTo>
                  <a:cubicBezTo>
                    <a:pt x="5897" y="10665"/>
                    <a:pt x="6062" y="10529"/>
                    <a:pt x="6084" y="10341"/>
                  </a:cubicBezTo>
                  <a:lnTo>
                    <a:pt x="6548" y="6864"/>
                  </a:lnTo>
                  <a:lnTo>
                    <a:pt x="10025" y="7329"/>
                  </a:lnTo>
                  <a:cubicBezTo>
                    <a:pt x="10040" y="7331"/>
                    <a:pt x="10055" y="7331"/>
                    <a:pt x="10069" y="7331"/>
                  </a:cubicBezTo>
                  <a:cubicBezTo>
                    <a:pt x="10254" y="7331"/>
                    <a:pt x="10420" y="7195"/>
                    <a:pt x="10442" y="7007"/>
                  </a:cubicBezTo>
                  <a:lnTo>
                    <a:pt x="10704" y="5031"/>
                  </a:lnTo>
                  <a:cubicBezTo>
                    <a:pt x="10728" y="4828"/>
                    <a:pt x="10585" y="4638"/>
                    <a:pt x="10382" y="4614"/>
                  </a:cubicBezTo>
                  <a:lnTo>
                    <a:pt x="6894" y="4150"/>
                  </a:lnTo>
                  <a:lnTo>
                    <a:pt x="7358" y="673"/>
                  </a:lnTo>
                  <a:cubicBezTo>
                    <a:pt x="7382" y="471"/>
                    <a:pt x="7239" y="280"/>
                    <a:pt x="7037" y="256"/>
                  </a:cubicBezTo>
                  <a:lnTo>
                    <a:pt x="5072" y="6"/>
                  </a:lnTo>
                  <a:cubicBezTo>
                    <a:pt x="5050" y="3"/>
                    <a:pt x="5028" y="1"/>
                    <a:pt x="5007"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626" name="Google Shape;8626;p77"/>
            <p:cNvSpPr/>
            <p:nvPr/>
          </p:nvSpPr>
          <p:spPr>
            <a:xfrm>
              <a:off x="4282975" y="1715600"/>
              <a:ext cx="271175" cy="338100"/>
            </a:xfrm>
            <a:custGeom>
              <a:avLst/>
              <a:gdLst/>
              <a:ahLst/>
              <a:cxnLst/>
              <a:rect l="l" t="t" r="r" b="b"/>
              <a:pathLst>
                <a:path w="10847" h="13524" extrusionOk="0">
                  <a:moveTo>
                    <a:pt x="4147" y="429"/>
                  </a:moveTo>
                  <a:cubicBezTo>
                    <a:pt x="4437" y="429"/>
                    <a:pt x="4723" y="604"/>
                    <a:pt x="4774" y="997"/>
                  </a:cubicBezTo>
                  <a:cubicBezTo>
                    <a:pt x="4810" y="1188"/>
                    <a:pt x="4751" y="1390"/>
                    <a:pt x="4632" y="1533"/>
                  </a:cubicBezTo>
                  <a:lnTo>
                    <a:pt x="3834" y="1688"/>
                  </a:lnTo>
                  <a:cubicBezTo>
                    <a:pt x="3667" y="1593"/>
                    <a:pt x="3548" y="1426"/>
                    <a:pt x="3512" y="1224"/>
                  </a:cubicBezTo>
                  <a:lnTo>
                    <a:pt x="3500" y="1224"/>
                  </a:lnTo>
                  <a:cubicBezTo>
                    <a:pt x="3386" y="725"/>
                    <a:pt x="3770" y="429"/>
                    <a:pt x="4147" y="429"/>
                  </a:cubicBezTo>
                  <a:close/>
                  <a:moveTo>
                    <a:pt x="7867" y="2749"/>
                  </a:moveTo>
                  <a:cubicBezTo>
                    <a:pt x="8125" y="2749"/>
                    <a:pt x="8352" y="2938"/>
                    <a:pt x="8394" y="3200"/>
                  </a:cubicBezTo>
                  <a:lnTo>
                    <a:pt x="9787" y="10761"/>
                  </a:lnTo>
                  <a:cubicBezTo>
                    <a:pt x="9835" y="11058"/>
                    <a:pt x="9644" y="11344"/>
                    <a:pt x="9346" y="11392"/>
                  </a:cubicBezTo>
                  <a:lnTo>
                    <a:pt x="3084" y="12535"/>
                  </a:lnTo>
                  <a:cubicBezTo>
                    <a:pt x="3049" y="12542"/>
                    <a:pt x="3014" y="12545"/>
                    <a:pt x="2979" y="12545"/>
                  </a:cubicBezTo>
                  <a:cubicBezTo>
                    <a:pt x="2722" y="12545"/>
                    <a:pt x="2493" y="12357"/>
                    <a:pt x="2441" y="12094"/>
                  </a:cubicBezTo>
                  <a:lnTo>
                    <a:pt x="1060" y="4534"/>
                  </a:lnTo>
                  <a:cubicBezTo>
                    <a:pt x="1012" y="4236"/>
                    <a:pt x="1203" y="3950"/>
                    <a:pt x="1512" y="3903"/>
                  </a:cubicBezTo>
                  <a:lnTo>
                    <a:pt x="2250" y="3760"/>
                  </a:lnTo>
                  <a:cubicBezTo>
                    <a:pt x="2293" y="3975"/>
                    <a:pt x="2482" y="4122"/>
                    <a:pt x="2694" y="4122"/>
                  </a:cubicBezTo>
                  <a:cubicBezTo>
                    <a:pt x="2717" y="4122"/>
                    <a:pt x="2739" y="4120"/>
                    <a:pt x="2762" y="4117"/>
                  </a:cubicBezTo>
                  <a:lnTo>
                    <a:pt x="6668" y="3402"/>
                  </a:lnTo>
                  <a:cubicBezTo>
                    <a:pt x="6906" y="3355"/>
                    <a:pt x="7060" y="3129"/>
                    <a:pt x="7025" y="2890"/>
                  </a:cubicBezTo>
                  <a:lnTo>
                    <a:pt x="7763" y="2760"/>
                  </a:lnTo>
                  <a:cubicBezTo>
                    <a:pt x="7798" y="2752"/>
                    <a:pt x="7833" y="2749"/>
                    <a:pt x="7867" y="2749"/>
                  </a:cubicBezTo>
                  <a:close/>
                  <a:moveTo>
                    <a:pt x="4150" y="0"/>
                  </a:moveTo>
                  <a:cubicBezTo>
                    <a:pt x="4081" y="0"/>
                    <a:pt x="4011" y="7"/>
                    <a:pt x="3941" y="21"/>
                  </a:cubicBezTo>
                  <a:cubicBezTo>
                    <a:pt x="3346" y="128"/>
                    <a:pt x="2953" y="700"/>
                    <a:pt x="3072" y="1307"/>
                  </a:cubicBezTo>
                  <a:cubicBezTo>
                    <a:pt x="3108" y="1474"/>
                    <a:pt x="3179" y="1640"/>
                    <a:pt x="3286" y="1783"/>
                  </a:cubicBezTo>
                  <a:lnTo>
                    <a:pt x="2512" y="1926"/>
                  </a:lnTo>
                  <a:cubicBezTo>
                    <a:pt x="2191" y="1986"/>
                    <a:pt x="1988" y="2295"/>
                    <a:pt x="2036" y="2617"/>
                  </a:cubicBezTo>
                  <a:lnTo>
                    <a:pt x="2096" y="2890"/>
                  </a:lnTo>
                  <a:lnTo>
                    <a:pt x="798" y="3129"/>
                  </a:lnTo>
                  <a:cubicBezTo>
                    <a:pt x="322" y="3212"/>
                    <a:pt x="0" y="3676"/>
                    <a:pt x="83" y="4164"/>
                  </a:cubicBezTo>
                  <a:lnTo>
                    <a:pt x="1667" y="12785"/>
                  </a:lnTo>
                  <a:cubicBezTo>
                    <a:pt x="1741" y="13221"/>
                    <a:pt x="2120" y="13524"/>
                    <a:pt x="2548" y="13524"/>
                  </a:cubicBezTo>
                  <a:cubicBezTo>
                    <a:pt x="2599" y="13524"/>
                    <a:pt x="2651" y="13520"/>
                    <a:pt x="2703" y="13511"/>
                  </a:cubicBezTo>
                  <a:lnTo>
                    <a:pt x="10049" y="12165"/>
                  </a:lnTo>
                  <a:cubicBezTo>
                    <a:pt x="10525" y="12082"/>
                    <a:pt x="10847" y="11618"/>
                    <a:pt x="10763" y="11130"/>
                  </a:cubicBezTo>
                  <a:lnTo>
                    <a:pt x="9192" y="2498"/>
                  </a:lnTo>
                  <a:cubicBezTo>
                    <a:pt x="9108" y="2067"/>
                    <a:pt x="8737" y="1766"/>
                    <a:pt x="8316" y="1766"/>
                  </a:cubicBezTo>
                  <a:cubicBezTo>
                    <a:pt x="8259" y="1766"/>
                    <a:pt x="8202" y="1772"/>
                    <a:pt x="8144" y="1783"/>
                  </a:cubicBezTo>
                  <a:lnTo>
                    <a:pt x="6858" y="2009"/>
                  </a:lnTo>
                  <a:lnTo>
                    <a:pt x="6810" y="1736"/>
                  </a:lnTo>
                  <a:cubicBezTo>
                    <a:pt x="6757" y="1446"/>
                    <a:pt x="6499" y="1252"/>
                    <a:pt x="6214" y="1252"/>
                  </a:cubicBezTo>
                  <a:cubicBezTo>
                    <a:pt x="6183" y="1252"/>
                    <a:pt x="6151" y="1255"/>
                    <a:pt x="6120" y="1259"/>
                  </a:cubicBezTo>
                  <a:lnTo>
                    <a:pt x="5179" y="1438"/>
                  </a:lnTo>
                  <a:cubicBezTo>
                    <a:pt x="5227" y="1259"/>
                    <a:pt x="5239" y="1081"/>
                    <a:pt x="5215" y="914"/>
                  </a:cubicBezTo>
                  <a:cubicBezTo>
                    <a:pt x="5120" y="378"/>
                    <a:pt x="4665" y="0"/>
                    <a:pt x="4150"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627" name="Google Shape;8627;p77"/>
            <p:cNvSpPr/>
            <p:nvPr/>
          </p:nvSpPr>
          <p:spPr>
            <a:xfrm>
              <a:off x="4331175" y="1837275"/>
              <a:ext cx="46550" cy="38650"/>
            </a:xfrm>
            <a:custGeom>
              <a:avLst/>
              <a:gdLst/>
              <a:ahLst/>
              <a:cxnLst/>
              <a:rect l="l" t="t" r="r" b="b"/>
              <a:pathLst>
                <a:path w="1862" h="1546" extrusionOk="0">
                  <a:moveTo>
                    <a:pt x="1002" y="1"/>
                  </a:moveTo>
                  <a:cubicBezTo>
                    <a:pt x="959" y="1"/>
                    <a:pt x="915" y="4"/>
                    <a:pt x="870" y="12"/>
                  </a:cubicBezTo>
                  <a:cubicBezTo>
                    <a:pt x="191" y="131"/>
                    <a:pt x="1" y="1012"/>
                    <a:pt x="560" y="1405"/>
                  </a:cubicBezTo>
                  <a:cubicBezTo>
                    <a:pt x="702" y="1502"/>
                    <a:pt x="854" y="1545"/>
                    <a:pt x="1002" y="1545"/>
                  </a:cubicBezTo>
                  <a:cubicBezTo>
                    <a:pt x="1454" y="1545"/>
                    <a:pt x="1862" y="1142"/>
                    <a:pt x="1763" y="631"/>
                  </a:cubicBezTo>
                  <a:cubicBezTo>
                    <a:pt x="1689" y="259"/>
                    <a:pt x="1367"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628" name="Google Shape;8628;p77"/>
            <p:cNvSpPr/>
            <p:nvPr/>
          </p:nvSpPr>
          <p:spPr>
            <a:xfrm>
              <a:off x="4383175" y="1825925"/>
              <a:ext cx="97025" cy="34050"/>
            </a:xfrm>
            <a:custGeom>
              <a:avLst/>
              <a:gdLst/>
              <a:ahLst/>
              <a:cxnLst/>
              <a:rect l="l" t="t" r="r" b="b"/>
              <a:pathLst>
                <a:path w="3881" h="1362" extrusionOk="0">
                  <a:moveTo>
                    <a:pt x="3274" y="0"/>
                  </a:moveTo>
                  <a:cubicBezTo>
                    <a:pt x="3238" y="0"/>
                    <a:pt x="3200" y="5"/>
                    <a:pt x="3160" y="13"/>
                  </a:cubicBezTo>
                  <a:lnTo>
                    <a:pt x="3172" y="13"/>
                  </a:lnTo>
                  <a:lnTo>
                    <a:pt x="576" y="490"/>
                  </a:lnTo>
                  <a:cubicBezTo>
                    <a:pt x="0" y="545"/>
                    <a:pt x="104" y="1362"/>
                    <a:pt x="609" y="1362"/>
                  </a:cubicBezTo>
                  <a:cubicBezTo>
                    <a:pt x="647" y="1362"/>
                    <a:pt x="688" y="1357"/>
                    <a:pt x="731" y="1347"/>
                  </a:cubicBezTo>
                  <a:lnTo>
                    <a:pt x="3314" y="871"/>
                  </a:lnTo>
                  <a:cubicBezTo>
                    <a:pt x="3881" y="793"/>
                    <a:pt x="3774" y="0"/>
                    <a:pt x="3274"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629" name="Google Shape;8629;p77"/>
            <p:cNvSpPr/>
            <p:nvPr/>
          </p:nvSpPr>
          <p:spPr>
            <a:xfrm>
              <a:off x="4341000" y="1891150"/>
              <a:ext cx="46325" cy="38650"/>
            </a:xfrm>
            <a:custGeom>
              <a:avLst/>
              <a:gdLst/>
              <a:ahLst/>
              <a:cxnLst/>
              <a:rect l="l" t="t" r="r" b="b"/>
              <a:pathLst>
                <a:path w="1853" h="1546" extrusionOk="0">
                  <a:moveTo>
                    <a:pt x="1002" y="1"/>
                  </a:moveTo>
                  <a:cubicBezTo>
                    <a:pt x="959" y="1"/>
                    <a:pt x="914" y="4"/>
                    <a:pt x="870" y="12"/>
                  </a:cubicBezTo>
                  <a:cubicBezTo>
                    <a:pt x="191" y="131"/>
                    <a:pt x="1" y="1012"/>
                    <a:pt x="560" y="1405"/>
                  </a:cubicBezTo>
                  <a:cubicBezTo>
                    <a:pt x="702" y="1502"/>
                    <a:pt x="854" y="1545"/>
                    <a:pt x="1001" y="1545"/>
                  </a:cubicBezTo>
                  <a:cubicBezTo>
                    <a:pt x="1450" y="1545"/>
                    <a:pt x="1852" y="1145"/>
                    <a:pt x="1763" y="643"/>
                  </a:cubicBezTo>
                  <a:cubicBezTo>
                    <a:pt x="1699" y="260"/>
                    <a:pt x="1369"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630" name="Google Shape;8630;p77"/>
            <p:cNvSpPr/>
            <p:nvPr/>
          </p:nvSpPr>
          <p:spPr>
            <a:xfrm>
              <a:off x="4394975" y="1879800"/>
              <a:ext cx="94000" cy="33750"/>
            </a:xfrm>
            <a:custGeom>
              <a:avLst/>
              <a:gdLst/>
              <a:ahLst/>
              <a:cxnLst/>
              <a:rect l="l" t="t" r="r" b="b"/>
              <a:pathLst>
                <a:path w="3760" h="1350" extrusionOk="0">
                  <a:moveTo>
                    <a:pt x="3129" y="0"/>
                  </a:moveTo>
                  <a:cubicBezTo>
                    <a:pt x="3117" y="0"/>
                    <a:pt x="3105" y="1"/>
                    <a:pt x="3092" y="2"/>
                  </a:cubicBezTo>
                  <a:lnTo>
                    <a:pt x="497" y="478"/>
                  </a:lnTo>
                  <a:cubicBezTo>
                    <a:pt x="0" y="628"/>
                    <a:pt x="120" y="1349"/>
                    <a:pt x="605" y="1349"/>
                  </a:cubicBezTo>
                  <a:cubicBezTo>
                    <a:pt x="620" y="1349"/>
                    <a:pt x="636" y="1348"/>
                    <a:pt x="652" y="1347"/>
                  </a:cubicBezTo>
                  <a:lnTo>
                    <a:pt x="3247" y="883"/>
                  </a:lnTo>
                  <a:cubicBezTo>
                    <a:pt x="3759" y="731"/>
                    <a:pt x="3634" y="0"/>
                    <a:pt x="3129"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631" name="Google Shape;8631;p77"/>
            <p:cNvSpPr/>
            <p:nvPr/>
          </p:nvSpPr>
          <p:spPr>
            <a:xfrm>
              <a:off x="4351425" y="1948900"/>
              <a:ext cx="46550" cy="38625"/>
            </a:xfrm>
            <a:custGeom>
              <a:avLst/>
              <a:gdLst/>
              <a:ahLst/>
              <a:cxnLst/>
              <a:rect l="l" t="t" r="r" b="b"/>
              <a:pathLst>
                <a:path w="1862" h="1545" extrusionOk="0">
                  <a:moveTo>
                    <a:pt x="1002" y="0"/>
                  </a:moveTo>
                  <a:cubicBezTo>
                    <a:pt x="959" y="0"/>
                    <a:pt x="914" y="4"/>
                    <a:pt x="870" y="12"/>
                  </a:cubicBezTo>
                  <a:cubicBezTo>
                    <a:pt x="191" y="131"/>
                    <a:pt x="0" y="1012"/>
                    <a:pt x="560" y="1405"/>
                  </a:cubicBezTo>
                  <a:cubicBezTo>
                    <a:pt x="701" y="1502"/>
                    <a:pt x="854" y="1545"/>
                    <a:pt x="1002" y="1545"/>
                  </a:cubicBezTo>
                  <a:cubicBezTo>
                    <a:pt x="1453" y="1545"/>
                    <a:pt x="1861" y="1142"/>
                    <a:pt x="1763" y="631"/>
                  </a:cubicBezTo>
                  <a:cubicBezTo>
                    <a:pt x="1699" y="259"/>
                    <a:pt x="1369" y="0"/>
                    <a:pt x="100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632" name="Google Shape;8632;p77"/>
            <p:cNvSpPr/>
            <p:nvPr/>
          </p:nvSpPr>
          <p:spPr>
            <a:xfrm>
              <a:off x="4405100" y="1937500"/>
              <a:ext cx="94400" cy="33775"/>
            </a:xfrm>
            <a:custGeom>
              <a:avLst/>
              <a:gdLst/>
              <a:ahLst/>
              <a:cxnLst/>
              <a:rect l="l" t="t" r="r" b="b"/>
              <a:pathLst>
                <a:path w="3776" h="1351" extrusionOk="0">
                  <a:moveTo>
                    <a:pt x="3162" y="0"/>
                  </a:moveTo>
                  <a:cubicBezTo>
                    <a:pt x="3143" y="0"/>
                    <a:pt x="3124" y="1"/>
                    <a:pt x="3104" y="3"/>
                  </a:cubicBezTo>
                  <a:lnTo>
                    <a:pt x="509" y="468"/>
                  </a:lnTo>
                  <a:cubicBezTo>
                    <a:pt x="0" y="606"/>
                    <a:pt x="120" y="1351"/>
                    <a:pt x="628" y="1351"/>
                  </a:cubicBezTo>
                  <a:cubicBezTo>
                    <a:pt x="643" y="1351"/>
                    <a:pt x="659" y="1350"/>
                    <a:pt x="675" y="1349"/>
                  </a:cubicBezTo>
                  <a:lnTo>
                    <a:pt x="3259" y="872"/>
                  </a:lnTo>
                  <a:cubicBezTo>
                    <a:pt x="3775" y="735"/>
                    <a:pt x="3661" y="0"/>
                    <a:pt x="316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633" name="Google Shape;8633;p77"/>
            <p:cNvSpPr/>
            <p:nvPr/>
          </p:nvSpPr>
          <p:spPr>
            <a:xfrm>
              <a:off x="4306775" y="2188400"/>
              <a:ext cx="193200" cy="173650"/>
            </a:xfrm>
            <a:custGeom>
              <a:avLst/>
              <a:gdLst/>
              <a:ahLst/>
              <a:cxnLst/>
              <a:rect l="l" t="t" r="r" b="b"/>
              <a:pathLst>
                <a:path w="7728" h="6946" extrusionOk="0">
                  <a:moveTo>
                    <a:pt x="3946" y="0"/>
                  </a:moveTo>
                  <a:cubicBezTo>
                    <a:pt x="2915" y="0"/>
                    <a:pt x="1900" y="464"/>
                    <a:pt x="1227" y="1338"/>
                  </a:cubicBezTo>
                  <a:lnTo>
                    <a:pt x="6966" y="4957"/>
                  </a:lnTo>
                  <a:cubicBezTo>
                    <a:pt x="7728" y="3398"/>
                    <a:pt x="7251" y="1469"/>
                    <a:pt x="5775" y="528"/>
                  </a:cubicBezTo>
                  <a:cubicBezTo>
                    <a:pt x="5208" y="172"/>
                    <a:pt x="4573" y="0"/>
                    <a:pt x="3946" y="0"/>
                  </a:cubicBezTo>
                  <a:close/>
                  <a:moveTo>
                    <a:pt x="822" y="1981"/>
                  </a:moveTo>
                  <a:cubicBezTo>
                    <a:pt x="1" y="3552"/>
                    <a:pt x="524" y="5481"/>
                    <a:pt x="2025" y="6422"/>
                  </a:cubicBezTo>
                  <a:cubicBezTo>
                    <a:pt x="2584" y="6775"/>
                    <a:pt x="3211" y="6946"/>
                    <a:pt x="3833" y="6946"/>
                  </a:cubicBezTo>
                  <a:cubicBezTo>
                    <a:pt x="4864" y="6946"/>
                    <a:pt x="5880" y="6477"/>
                    <a:pt x="6549" y="5600"/>
                  </a:cubicBezTo>
                  <a:lnTo>
                    <a:pt x="822" y="198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634" name="Google Shape;8634;p77"/>
            <p:cNvSpPr/>
            <p:nvPr/>
          </p:nvSpPr>
          <p:spPr>
            <a:xfrm>
              <a:off x="4670500" y="1814925"/>
              <a:ext cx="152150" cy="140725"/>
            </a:xfrm>
            <a:custGeom>
              <a:avLst/>
              <a:gdLst/>
              <a:ahLst/>
              <a:cxnLst/>
              <a:rect l="l" t="t" r="r" b="b"/>
              <a:pathLst>
                <a:path w="6086" h="5629" extrusionOk="0">
                  <a:moveTo>
                    <a:pt x="3609" y="1"/>
                  </a:moveTo>
                  <a:lnTo>
                    <a:pt x="1215" y="1620"/>
                  </a:lnTo>
                  <a:cubicBezTo>
                    <a:pt x="251" y="2275"/>
                    <a:pt x="1" y="3585"/>
                    <a:pt x="656" y="4549"/>
                  </a:cubicBezTo>
                  <a:lnTo>
                    <a:pt x="763" y="4704"/>
                  </a:lnTo>
                  <a:cubicBezTo>
                    <a:pt x="1171" y="5305"/>
                    <a:pt x="1834" y="5629"/>
                    <a:pt x="2508" y="5629"/>
                  </a:cubicBezTo>
                  <a:cubicBezTo>
                    <a:pt x="2916" y="5629"/>
                    <a:pt x="3329" y="5510"/>
                    <a:pt x="3692" y="5264"/>
                  </a:cubicBezTo>
                  <a:lnTo>
                    <a:pt x="6085" y="3644"/>
                  </a:lnTo>
                  <a:lnTo>
                    <a:pt x="3609" y="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635" name="Google Shape;8635;p77"/>
            <p:cNvSpPr/>
            <p:nvPr/>
          </p:nvSpPr>
          <p:spPr>
            <a:xfrm>
              <a:off x="4773200" y="1756600"/>
              <a:ext cx="152125" cy="140800"/>
            </a:xfrm>
            <a:custGeom>
              <a:avLst/>
              <a:gdLst/>
              <a:ahLst/>
              <a:cxnLst/>
              <a:rect l="l" t="t" r="r" b="b"/>
              <a:pathLst>
                <a:path w="6085" h="5632" extrusionOk="0">
                  <a:moveTo>
                    <a:pt x="3591" y="1"/>
                  </a:moveTo>
                  <a:cubicBezTo>
                    <a:pt x="3182" y="1"/>
                    <a:pt x="2768" y="120"/>
                    <a:pt x="2406" y="369"/>
                  </a:cubicBezTo>
                  <a:lnTo>
                    <a:pt x="1" y="1989"/>
                  </a:lnTo>
                  <a:lnTo>
                    <a:pt x="2477" y="5632"/>
                  </a:lnTo>
                  <a:lnTo>
                    <a:pt x="4870" y="4001"/>
                  </a:lnTo>
                  <a:cubicBezTo>
                    <a:pt x="5835" y="3346"/>
                    <a:pt x="6085" y="2036"/>
                    <a:pt x="5430" y="1072"/>
                  </a:cubicBezTo>
                  <a:lnTo>
                    <a:pt x="5430" y="1072"/>
                  </a:lnTo>
                  <a:lnTo>
                    <a:pt x="5430" y="1084"/>
                  </a:lnTo>
                  <a:lnTo>
                    <a:pt x="5323" y="917"/>
                  </a:lnTo>
                  <a:cubicBezTo>
                    <a:pt x="4917" y="319"/>
                    <a:pt x="4259" y="1"/>
                    <a:pt x="3591"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636" name="Google Shape;8636;p77"/>
            <p:cNvSpPr/>
            <p:nvPr/>
          </p:nvSpPr>
          <p:spPr>
            <a:xfrm>
              <a:off x="4625875" y="2105675"/>
              <a:ext cx="268200" cy="266925"/>
            </a:xfrm>
            <a:custGeom>
              <a:avLst/>
              <a:gdLst/>
              <a:ahLst/>
              <a:cxnLst/>
              <a:rect l="l" t="t" r="r" b="b"/>
              <a:pathLst>
                <a:path w="10728" h="10677" extrusionOk="0">
                  <a:moveTo>
                    <a:pt x="5028" y="1"/>
                  </a:moveTo>
                  <a:cubicBezTo>
                    <a:pt x="4843" y="1"/>
                    <a:pt x="4677" y="137"/>
                    <a:pt x="4655" y="325"/>
                  </a:cubicBezTo>
                  <a:lnTo>
                    <a:pt x="4191" y="3813"/>
                  </a:lnTo>
                  <a:lnTo>
                    <a:pt x="714" y="3349"/>
                  </a:lnTo>
                  <a:cubicBezTo>
                    <a:pt x="700" y="3347"/>
                    <a:pt x="685" y="3346"/>
                    <a:pt x="670" y="3346"/>
                  </a:cubicBezTo>
                  <a:cubicBezTo>
                    <a:pt x="485" y="3346"/>
                    <a:pt x="320" y="3483"/>
                    <a:pt x="298" y="3670"/>
                  </a:cubicBezTo>
                  <a:lnTo>
                    <a:pt x="36" y="5647"/>
                  </a:lnTo>
                  <a:cubicBezTo>
                    <a:pt x="0" y="5849"/>
                    <a:pt x="143" y="6040"/>
                    <a:pt x="357" y="6064"/>
                  </a:cubicBezTo>
                  <a:lnTo>
                    <a:pt x="357" y="6052"/>
                  </a:lnTo>
                  <a:lnTo>
                    <a:pt x="3834" y="6516"/>
                  </a:lnTo>
                  <a:lnTo>
                    <a:pt x="3370" y="9993"/>
                  </a:lnTo>
                  <a:cubicBezTo>
                    <a:pt x="3346" y="10195"/>
                    <a:pt x="3489" y="10386"/>
                    <a:pt x="3691" y="10409"/>
                  </a:cubicBezTo>
                  <a:lnTo>
                    <a:pt x="5667" y="10671"/>
                  </a:lnTo>
                  <a:cubicBezTo>
                    <a:pt x="5688" y="10675"/>
                    <a:pt x="5709" y="10677"/>
                    <a:pt x="5730" y="10677"/>
                  </a:cubicBezTo>
                  <a:cubicBezTo>
                    <a:pt x="5907" y="10677"/>
                    <a:pt x="6063" y="10542"/>
                    <a:pt x="6084" y="10350"/>
                  </a:cubicBezTo>
                  <a:lnTo>
                    <a:pt x="6548" y="6873"/>
                  </a:lnTo>
                  <a:lnTo>
                    <a:pt x="10025" y="7338"/>
                  </a:lnTo>
                  <a:cubicBezTo>
                    <a:pt x="10040" y="7339"/>
                    <a:pt x="10055" y="7340"/>
                    <a:pt x="10069" y="7340"/>
                  </a:cubicBezTo>
                  <a:cubicBezTo>
                    <a:pt x="10254" y="7340"/>
                    <a:pt x="10420" y="7204"/>
                    <a:pt x="10442" y="7016"/>
                  </a:cubicBezTo>
                  <a:lnTo>
                    <a:pt x="10704" y="5040"/>
                  </a:lnTo>
                  <a:cubicBezTo>
                    <a:pt x="10728" y="4837"/>
                    <a:pt x="10585" y="4647"/>
                    <a:pt x="10382" y="4623"/>
                  </a:cubicBezTo>
                  <a:lnTo>
                    <a:pt x="6906" y="4159"/>
                  </a:lnTo>
                  <a:lnTo>
                    <a:pt x="7358" y="682"/>
                  </a:lnTo>
                  <a:cubicBezTo>
                    <a:pt x="7394" y="480"/>
                    <a:pt x="7239" y="289"/>
                    <a:pt x="7037" y="265"/>
                  </a:cubicBezTo>
                  <a:lnTo>
                    <a:pt x="5072" y="3"/>
                  </a:lnTo>
                  <a:cubicBezTo>
                    <a:pt x="5057" y="2"/>
                    <a:pt x="5043" y="1"/>
                    <a:pt x="502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637" name="Google Shape;8637;p77"/>
            <p:cNvSpPr/>
            <p:nvPr/>
          </p:nvSpPr>
          <p:spPr>
            <a:xfrm>
              <a:off x="4282975" y="2509825"/>
              <a:ext cx="271175" cy="337825"/>
            </a:xfrm>
            <a:custGeom>
              <a:avLst/>
              <a:gdLst/>
              <a:ahLst/>
              <a:cxnLst/>
              <a:rect l="l" t="t" r="r" b="b"/>
              <a:pathLst>
                <a:path w="10847" h="13513" extrusionOk="0">
                  <a:moveTo>
                    <a:pt x="4145" y="431"/>
                  </a:moveTo>
                  <a:cubicBezTo>
                    <a:pt x="4436" y="431"/>
                    <a:pt x="4723" y="605"/>
                    <a:pt x="4774" y="994"/>
                  </a:cubicBezTo>
                  <a:cubicBezTo>
                    <a:pt x="4810" y="1185"/>
                    <a:pt x="4751" y="1387"/>
                    <a:pt x="4632" y="1530"/>
                  </a:cubicBezTo>
                  <a:lnTo>
                    <a:pt x="3834" y="1685"/>
                  </a:lnTo>
                  <a:cubicBezTo>
                    <a:pt x="3667" y="1590"/>
                    <a:pt x="3548" y="1423"/>
                    <a:pt x="3512" y="1232"/>
                  </a:cubicBezTo>
                  <a:lnTo>
                    <a:pt x="3500" y="1220"/>
                  </a:lnTo>
                  <a:cubicBezTo>
                    <a:pt x="3386" y="723"/>
                    <a:pt x="3769" y="431"/>
                    <a:pt x="4145" y="431"/>
                  </a:cubicBezTo>
                  <a:close/>
                  <a:moveTo>
                    <a:pt x="7867" y="2734"/>
                  </a:moveTo>
                  <a:cubicBezTo>
                    <a:pt x="8125" y="2734"/>
                    <a:pt x="8352" y="2922"/>
                    <a:pt x="8394" y="3185"/>
                  </a:cubicBezTo>
                  <a:lnTo>
                    <a:pt x="9787" y="10757"/>
                  </a:lnTo>
                  <a:cubicBezTo>
                    <a:pt x="9835" y="11055"/>
                    <a:pt x="9644" y="11341"/>
                    <a:pt x="9346" y="11388"/>
                  </a:cubicBezTo>
                  <a:lnTo>
                    <a:pt x="3084" y="12531"/>
                  </a:lnTo>
                  <a:cubicBezTo>
                    <a:pt x="3047" y="12538"/>
                    <a:pt x="3011" y="12542"/>
                    <a:pt x="2975" y="12542"/>
                  </a:cubicBezTo>
                  <a:cubicBezTo>
                    <a:pt x="2710" y="12542"/>
                    <a:pt x="2483" y="12353"/>
                    <a:pt x="2441" y="12091"/>
                  </a:cubicBezTo>
                  <a:lnTo>
                    <a:pt x="1060" y="4518"/>
                  </a:lnTo>
                  <a:cubicBezTo>
                    <a:pt x="1012" y="4221"/>
                    <a:pt x="1203" y="3935"/>
                    <a:pt x="1512" y="3887"/>
                  </a:cubicBezTo>
                  <a:lnTo>
                    <a:pt x="2250" y="3745"/>
                  </a:lnTo>
                  <a:cubicBezTo>
                    <a:pt x="2292" y="3955"/>
                    <a:pt x="2474" y="4110"/>
                    <a:pt x="2680" y="4110"/>
                  </a:cubicBezTo>
                  <a:cubicBezTo>
                    <a:pt x="2707" y="4110"/>
                    <a:pt x="2735" y="4107"/>
                    <a:pt x="2762" y="4102"/>
                  </a:cubicBezTo>
                  <a:lnTo>
                    <a:pt x="6668" y="3387"/>
                  </a:lnTo>
                  <a:cubicBezTo>
                    <a:pt x="6906" y="3340"/>
                    <a:pt x="7060" y="3114"/>
                    <a:pt x="7025" y="2875"/>
                  </a:cubicBezTo>
                  <a:lnTo>
                    <a:pt x="7763" y="2744"/>
                  </a:lnTo>
                  <a:cubicBezTo>
                    <a:pt x="7798" y="2737"/>
                    <a:pt x="7833" y="2734"/>
                    <a:pt x="7867" y="2734"/>
                  </a:cubicBezTo>
                  <a:close/>
                  <a:moveTo>
                    <a:pt x="4133" y="1"/>
                  </a:moveTo>
                  <a:cubicBezTo>
                    <a:pt x="4070" y="1"/>
                    <a:pt x="4006" y="6"/>
                    <a:pt x="3941" y="18"/>
                  </a:cubicBezTo>
                  <a:cubicBezTo>
                    <a:pt x="3346" y="125"/>
                    <a:pt x="2953" y="708"/>
                    <a:pt x="3072" y="1304"/>
                  </a:cubicBezTo>
                  <a:cubicBezTo>
                    <a:pt x="3108" y="1470"/>
                    <a:pt x="3179" y="1637"/>
                    <a:pt x="3286" y="1780"/>
                  </a:cubicBezTo>
                  <a:lnTo>
                    <a:pt x="2512" y="1923"/>
                  </a:lnTo>
                  <a:cubicBezTo>
                    <a:pt x="2191" y="1982"/>
                    <a:pt x="1988" y="2280"/>
                    <a:pt x="2036" y="2602"/>
                  </a:cubicBezTo>
                  <a:lnTo>
                    <a:pt x="2096" y="2887"/>
                  </a:lnTo>
                  <a:lnTo>
                    <a:pt x="798" y="3114"/>
                  </a:lnTo>
                  <a:cubicBezTo>
                    <a:pt x="322" y="3209"/>
                    <a:pt x="0" y="3673"/>
                    <a:pt x="83" y="4149"/>
                  </a:cubicBezTo>
                  <a:lnTo>
                    <a:pt x="1667" y="12781"/>
                  </a:lnTo>
                  <a:cubicBezTo>
                    <a:pt x="1740" y="13212"/>
                    <a:pt x="2110" y="13512"/>
                    <a:pt x="2531" y="13512"/>
                  </a:cubicBezTo>
                  <a:cubicBezTo>
                    <a:pt x="2587" y="13512"/>
                    <a:pt x="2645" y="13507"/>
                    <a:pt x="2703" y="13496"/>
                  </a:cubicBezTo>
                  <a:lnTo>
                    <a:pt x="10049" y="12162"/>
                  </a:lnTo>
                  <a:cubicBezTo>
                    <a:pt x="10525" y="12067"/>
                    <a:pt x="10847" y="11603"/>
                    <a:pt x="10763" y="11114"/>
                  </a:cubicBezTo>
                  <a:lnTo>
                    <a:pt x="9192" y="2482"/>
                  </a:lnTo>
                  <a:cubicBezTo>
                    <a:pt x="9107" y="2048"/>
                    <a:pt x="8729" y="1755"/>
                    <a:pt x="8303" y="1755"/>
                  </a:cubicBezTo>
                  <a:cubicBezTo>
                    <a:pt x="8250" y="1755"/>
                    <a:pt x="8197" y="1759"/>
                    <a:pt x="8144" y="1768"/>
                  </a:cubicBezTo>
                  <a:lnTo>
                    <a:pt x="6858" y="2006"/>
                  </a:lnTo>
                  <a:lnTo>
                    <a:pt x="6810" y="1732"/>
                  </a:lnTo>
                  <a:cubicBezTo>
                    <a:pt x="6757" y="1442"/>
                    <a:pt x="6499" y="1249"/>
                    <a:pt x="6214" y="1249"/>
                  </a:cubicBezTo>
                  <a:cubicBezTo>
                    <a:pt x="6183" y="1249"/>
                    <a:pt x="6151" y="1251"/>
                    <a:pt x="6120" y="1256"/>
                  </a:cubicBezTo>
                  <a:lnTo>
                    <a:pt x="5179" y="1435"/>
                  </a:lnTo>
                  <a:cubicBezTo>
                    <a:pt x="5227" y="1268"/>
                    <a:pt x="5239" y="1089"/>
                    <a:pt x="5215" y="911"/>
                  </a:cubicBezTo>
                  <a:cubicBezTo>
                    <a:pt x="5119" y="380"/>
                    <a:pt x="4655" y="1"/>
                    <a:pt x="413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638" name="Google Shape;8638;p77"/>
            <p:cNvSpPr/>
            <p:nvPr/>
          </p:nvSpPr>
          <p:spPr>
            <a:xfrm>
              <a:off x="4331175" y="2631725"/>
              <a:ext cx="46550" cy="38625"/>
            </a:xfrm>
            <a:custGeom>
              <a:avLst/>
              <a:gdLst/>
              <a:ahLst/>
              <a:cxnLst/>
              <a:rect l="l" t="t" r="r" b="b"/>
              <a:pathLst>
                <a:path w="1862" h="1545" extrusionOk="0">
                  <a:moveTo>
                    <a:pt x="1002" y="0"/>
                  </a:moveTo>
                  <a:cubicBezTo>
                    <a:pt x="959" y="0"/>
                    <a:pt x="915" y="4"/>
                    <a:pt x="870" y="12"/>
                  </a:cubicBezTo>
                  <a:cubicBezTo>
                    <a:pt x="191" y="131"/>
                    <a:pt x="1" y="1012"/>
                    <a:pt x="560" y="1405"/>
                  </a:cubicBezTo>
                  <a:cubicBezTo>
                    <a:pt x="702" y="1502"/>
                    <a:pt x="854" y="1545"/>
                    <a:pt x="1002" y="1545"/>
                  </a:cubicBezTo>
                  <a:cubicBezTo>
                    <a:pt x="1454" y="1545"/>
                    <a:pt x="1862" y="1142"/>
                    <a:pt x="1763" y="631"/>
                  </a:cubicBezTo>
                  <a:cubicBezTo>
                    <a:pt x="1689" y="258"/>
                    <a:pt x="1367" y="0"/>
                    <a:pt x="100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639" name="Google Shape;8639;p77"/>
            <p:cNvSpPr/>
            <p:nvPr/>
          </p:nvSpPr>
          <p:spPr>
            <a:xfrm>
              <a:off x="4383600" y="2620175"/>
              <a:ext cx="96200" cy="33850"/>
            </a:xfrm>
            <a:custGeom>
              <a:avLst/>
              <a:gdLst/>
              <a:ahLst/>
              <a:cxnLst/>
              <a:rect l="l" t="t" r="r" b="b"/>
              <a:pathLst>
                <a:path w="3848" h="1354" extrusionOk="0">
                  <a:moveTo>
                    <a:pt x="3238" y="0"/>
                  </a:moveTo>
                  <a:cubicBezTo>
                    <a:pt x="3207" y="0"/>
                    <a:pt x="3176" y="3"/>
                    <a:pt x="3143" y="9"/>
                  </a:cubicBezTo>
                  <a:lnTo>
                    <a:pt x="3155" y="9"/>
                  </a:lnTo>
                  <a:lnTo>
                    <a:pt x="559" y="485"/>
                  </a:lnTo>
                  <a:cubicBezTo>
                    <a:pt x="1" y="564"/>
                    <a:pt x="102" y="1354"/>
                    <a:pt x="608" y="1354"/>
                  </a:cubicBezTo>
                  <a:cubicBezTo>
                    <a:pt x="641" y="1354"/>
                    <a:pt x="677" y="1350"/>
                    <a:pt x="714" y="1343"/>
                  </a:cubicBezTo>
                  <a:lnTo>
                    <a:pt x="3297" y="866"/>
                  </a:lnTo>
                  <a:cubicBezTo>
                    <a:pt x="3847" y="777"/>
                    <a:pt x="3731" y="0"/>
                    <a:pt x="3238"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640" name="Google Shape;8640;p77"/>
            <p:cNvSpPr/>
            <p:nvPr/>
          </p:nvSpPr>
          <p:spPr>
            <a:xfrm>
              <a:off x="4341000" y="2685525"/>
              <a:ext cx="46325" cy="38700"/>
            </a:xfrm>
            <a:custGeom>
              <a:avLst/>
              <a:gdLst/>
              <a:ahLst/>
              <a:cxnLst/>
              <a:rect l="l" t="t" r="r" b="b"/>
              <a:pathLst>
                <a:path w="1853" h="1548" extrusionOk="0">
                  <a:moveTo>
                    <a:pt x="1016" y="0"/>
                  </a:moveTo>
                  <a:cubicBezTo>
                    <a:pt x="968" y="0"/>
                    <a:pt x="919" y="5"/>
                    <a:pt x="870" y="15"/>
                  </a:cubicBezTo>
                  <a:cubicBezTo>
                    <a:pt x="191" y="122"/>
                    <a:pt x="1" y="1015"/>
                    <a:pt x="560" y="1408"/>
                  </a:cubicBezTo>
                  <a:cubicBezTo>
                    <a:pt x="701" y="1505"/>
                    <a:pt x="853" y="1548"/>
                    <a:pt x="1000" y="1548"/>
                  </a:cubicBezTo>
                  <a:cubicBezTo>
                    <a:pt x="1449" y="1548"/>
                    <a:pt x="1853" y="1145"/>
                    <a:pt x="1763" y="634"/>
                  </a:cubicBezTo>
                  <a:cubicBezTo>
                    <a:pt x="1700" y="266"/>
                    <a:pt x="1377" y="0"/>
                    <a:pt x="1016"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641" name="Google Shape;8641;p77"/>
            <p:cNvSpPr/>
            <p:nvPr/>
          </p:nvSpPr>
          <p:spPr>
            <a:xfrm>
              <a:off x="4394975" y="2673950"/>
              <a:ext cx="94000" cy="33725"/>
            </a:xfrm>
            <a:custGeom>
              <a:avLst/>
              <a:gdLst/>
              <a:ahLst/>
              <a:cxnLst/>
              <a:rect l="l" t="t" r="r" b="b"/>
              <a:pathLst>
                <a:path w="3760" h="1349" extrusionOk="0">
                  <a:moveTo>
                    <a:pt x="3129" y="0"/>
                  </a:moveTo>
                  <a:cubicBezTo>
                    <a:pt x="3117" y="0"/>
                    <a:pt x="3105" y="1"/>
                    <a:pt x="3092" y="1"/>
                  </a:cubicBezTo>
                  <a:lnTo>
                    <a:pt x="497" y="478"/>
                  </a:lnTo>
                  <a:cubicBezTo>
                    <a:pt x="0" y="628"/>
                    <a:pt x="120" y="1349"/>
                    <a:pt x="605" y="1349"/>
                  </a:cubicBezTo>
                  <a:cubicBezTo>
                    <a:pt x="620" y="1349"/>
                    <a:pt x="636" y="1348"/>
                    <a:pt x="652" y="1347"/>
                  </a:cubicBezTo>
                  <a:lnTo>
                    <a:pt x="3247" y="882"/>
                  </a:lnTo>
                  <a:cubicBezTo>
                    <a:pt x="3759" y="731"/>
                    <a:pt x="3634" y="0"/>
                    <a:pt x="3129"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642" name="Google Shape;8642;p77"/>
            <p:cNvSpPr/>
            <p:nvPr/>
          </p:nvSpPr>
          <p:spPr>
            <a:xfrm>
              <a:off x="4351425" y="2743050"/>
              <a:ext cx="46550" cy="38625"/>
            </a:xfrm>
            <a:custGeom>
              <a:avLst/>
              <a:gdLst/>
              <a:ahLst/>
              <a:cxnLst/>
              <a:rect l="l" t="t" r="r" b="b"/>
              <a:pathLst>
                <a:path w="1862" h="1545" extrusionOk="0">
                  <a:moveTo>
                    <a:pt x="1002" y="0"/>
                  </a:moveTo>
                  <a:cubicBezTo>
                    <a:pt x="959" y="0"/>
                    <a:pt x="914" y="4"/>
                    <a:pt x="870" y="11"/>
                  </a:cubicBezTo>
                  <a:cubicBezTo>
                    <a:pt x="191" y="131"/>
                    <a:pt x="0" y="1012"/>
                    <a:pt x="572" y="1404"/>
                  </a:cubicBezTo>
                  <a:cubicBezTo>
                    <a:pt x="710" y="1501"/>
                    <a:pt x="861" y="1545"/>
                    <a:pt x="1007" y="1545"/>
                  </a:cubicBezTo>
                  <a:cubicBezTo>
                    <a:pt x="1453" y="1545"/>
                    <a:pt x="1861" y="1142"/>
                    <a:pt x="1763" y="631"/>
                  </a:cubicBezTo>
                  <a:cubicBezTo>
                    <a:pt x="1699" y="258"/>
                    <a:pt x="1369" y="0"/>
                    <a:pt x="100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643" name="Google Shape;8643;p77"/>
            <p:cNvSpPr/>
            <p:nvPr/>
          </p:nvSpPr>
          <p:spPr>
            <a:xfrm>
              <a:off x="4404900" y="2731600"/>
              <a:ext cx="94800" cy="33850"/>
            </a:xfrm>
            <a:custGeom>
              <a:avLst/>
              <a:gdLst/>
              <a:ahLst/>
              <a:cxnLst/>
              <a:rect l="l" t="t" r="r" b="b"/>
              <a:pathLst>
                <a:path w="3792" h="1354" extrusionOk="0">
                  <a:moveTo>
                    <a:pt x="3181" y="1"/>
                  </a:moveTo>
                  <a:cubicBezTo>
                    <a:pt x="3159" y="1"/>
                    <a:pt x="3136" y="2"/>
                    <a:pt x="3112" y="5"/>
                  </a:cubicBezTo>
                  <a:lnTo>
                    <a:pt x="517" y="469"/>
                  </a:lnTo>
                  <a:cubicBezTo>
                    <a:pt x="0" y="607"/>
                    <a:pt x="114" y="1354"/>
                    <a:pt x="625" y="1354"/>
                  </a:cubicBezTo>
                  <a:cubicBezTo>
                    <a:pt x="644" y="1354"/>
                    <a:pt x="663" y="1353"/>
                    <a:pt x="683" y="1351"/>
                  </a:cubicBezTo>
                  <a:lnTo>
                    <a:pt x="3267" y="874"/>
                  </a:lnTo>
                  <a:cubicBezTo>
                    <a:pt x="3792" y="749"/>
                    <a:pt x="3683" y="1"/>
                    <a:pt x="3181"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644" name="Google Shape;8644;p77"/>
            <p:cNvSpPr/>
            <p:nvPr/>
          </p:nvSpPr>
          <p:spPr>
            <a:xfrm>
              <a:off x="4306775" y="2982050"/>
              <a:ext cx="194400" cy="174250"/>
            </a:xfrm>
            <a:custGeom>
              <a:avLst/>
              <a:gdLst/>
              <a:ahLst/>
              <a:cxnLst/>
              <a:rect l="l" t="t" r="r" b="b"/>
              <a:pathLst>
                <a:path w="7776" h="6970" extrusionOk="0">
                  <a:moveTo>
                    <a:pt x="3946" y="1"/>
                  </a:moveTo>
                  <a:cubicBezTo>
                    <a:pt x="2909" y="1"/>
                    <a:pt x="1889" y="472"/>
                    <a:pt x="1227" y="1358"/>
                  </a:cubicBezTo>
                  <a:lnTo>
                    <a:pt x="6966" y="4977"/>
                  </a:lnTo>
                  <a:cubicBezTo>
                    <a:pt x="7775" y="3405"/>
                    <a:pt x="7251" y="1477"/>
                    <a:pt x="5763" y="524"/>
                  </a:cubicBezTo>
                  <a:cubicBezTo>
                    <a:pt x="5200" y="171"/>
                    <a:pt x="4570" y="1"/>
                    <a:pt x="3946" y="1"/>
                  </a:cubicBezTo>
                  <a:close/>
                  <a:moveTo>
                    <a:pt x="822" y="2001"/>
                  </a:moveTo>
                  <a:lnTo>
                    <a:pt x="822" y="2001"/>
                  </a:lnTo>
                  <a:cubicBezTo>
                    <a:pt x="1" y="3572"/>
                    <a:pt x="524" y="5501"/>
                    <a:pt x="2025" y="6442"/>
                  </a:cubicBezTo>
                  <a:cubicBezTo>
                    <a:pt x="2588" y="6797"/>
                    <a:pt x="3219" y="6969"/>
                    <a:pt x="3844" y="6969"/>
                  </a:cubicBezTo>
                  <a:cubicBezTo>
                    <a:pt x="4872" y="6969"/>
                    <a:pt x="5883" y="6505"/>
                    <a:pt x="6549" y="5632"/>
                  </a:cubicBezTo>
                  <a:lnTo>
                    <a:pt x="822" y="200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645" name="Google Shape;8645;p77"/>
            <p:cNvSpPr/>
            <p:nvPr/>
          </p:nvSpPr>
          <p:spPr>
            <a:xfrm>
              <a:off x="4670500" y="2609075"/>
              <a:ext cx="152150" cy="140725"/>
            </a:xfrm>
            <a:custGeom>
              <a:avLst/>
              <a:gdLst/>
              <a:ahLst/>
              <a:cxnLst/>
              <a:rect l="l" t="t" r="r" b="b"/>
              <a:pathLst>
                <a:path w="6086" h="5629" extrusionOk="0">
                  <a:moveTo>
                    <a:pt x="3609" y="1"/>
                  </a:moveTo>
                  <a:lnTo>
                    <a:pt x="1215" y="1620"/>
                  </a:lnTo>
                  <a:cubicBezTo>
                    <a:pt x="251" y="2275"/>
                    <a:pt x="1" y="3585"/>
                    <a:pt x="656" y="4549"/>
                  </a:cubicBezTo>
                  <a:lnTo>
                    <a:pt x="763" y="4716"/>
                  </a:lnTo>
                  <a:cubicBezTo>
                    <a:pt x="1170" y="5308"/>
                    <a:pt x="1831" y="5629"/>
                    <a:pt x="2505" y="5629"/>
                  </a:cubicBezTo>
                  <a:cubicBezTo>
                    <a:pt x="2914" y="5629"/>
                    <a:pt x="3328" y="5511"/>
                    <a:pt x="3692" y="5263"/>
                  </a:cubicBezTo>
                  <a:lnTo>
                    <a:pt x="6085" y="3644"/>
                  </a:lnTo>
                  <a:lnTo>
                    <a:pt x="3609" y="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646" name="Google Shape;8646;p77"/>
            <p:cNvSpPr/>
            <p:nvPr/>
          </p:nvSpPr>
          <p:spPr>
            <a:xfrm>
              <a:off x="4773200" y="2550550"/>
              <a:ext cx="152125" cy="141000"/>
            </a:xfrm>
            <a:custGeom>
              <a:avLst/>
              <a:gdLst/>
              <a:ahLst/>
              <a:cxnLst/>
              <a:rect l="l" t="t" r="r" b="b"/>
              <a:pathLst>
                <a:path w="6085" h="5640" extrusionOk="0">
                  <a:moveTo>
                    <a:pt x="3580" y="0"/>
                  </a:moveTo>
                  <a:cubicBezTo>
                    <a:pt x="3174" y="0"/>
                    <a:pt x="2765" y="119"/>
                    <a:pt x="2406" y="365"/>
                  </a:cubicBezTo>
                  <a:lnTo>
                    <a:pt x="1" y="1996"/>
                  </a:lnTo>
                  <a:lnTo>
                    <a:pt x="2477" y="5640"/>
                  </a:lnTo>
                  <a:lnTo>
                    <a:pt x="4870" y="4009"/>
                  </a:lnTo>
                  <a:cubicBezTo>
                    <a:pt x="5835" y="3354"/>
                    <a:pt x="6085" y="2044"/>
                    <a:pt x="5430" y="1080"/>
                  </a:cubicBezTo>
                  <a:lnTo>
                    <a:pt x="5323" y="925"/>
                  </a:lnTo>
                  <a:cubicBezTo>
                    <a:pt x="4915" y="324"/>
                    <a:pt x="4252" y="0"/>
                    <a:pt x="3580"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647" name="Google Shape;8647;p77"/>
            <p:cNvSpPr/>
            <p:nvPr/>
          </p:nvSpPr>
          <p:spPr>
            <a:xfrm>
              <a:off x="4625875" y="2899825"/>
              <a:ext cx="268200" cy="266925"/>
            </a:xfrm>
            <a:custGeom>
              <a:avLst/>
              <a:gdLst/>
              <a:ahLst/>
              <a:cxnLst/>
              <a:rect l="l" t="t" r="r" b="b"/>
              <a:pathLst>
                <a:path w="10728" h="10677" extrusionOk="0">
                  <a:moveTo>
                    <a:pt x="5026" y="1"/>
                  </a:moveTo>
                  <a:cubicBezTo>
                    <a:pt x="4832" y="1"/>
                    <a:pt x="4677" y="137"/>
                    <a:pt x="4643" y="325"/>
                  </a:cubicBezTo>
                  <a:lnTo>
                    <a:pt x="4191" y="3813"/>
                  </a:lnTo>
                  <a:lnTo>
                    <a:pt x="714" y="3349"/>
                  </a:lnTo>
                  <a:cubicBezTo>
                    <a:pt x="699" y="3347"/>
                    <a:pt x="683" y="3346"/>
                    <a:pt x="668" y="3346"/>
                  </a:cubicBezTo>
                  <a:cubicBezTo>
                    <a:pt x="475" y="3346"/>
                    <a:pt x="319" y="3483"/>
                    <a:pt x="286" y="3670"/>
                  </a:cubicBezTo>
                  <a:lnTo>
                    <a:pt x="36" y="5647"/>
                  </a:lnTo>
                  <a:cubicBezTo>
                    <a:pt x="0" y="5849"/>
                    <a:pt x="143" y="6028"/>
                    <a:pt x="357" y="6063"/>
                  </a:cubicBezTo>
                  <a:lnTo>
                    <a:pt x="3834" y="6516"/>
                  </a:lnTo>
                  <a:lnTo>
                    <a:pt x="3370" y="10004"/>
                  </a:lnTo>
                  <a:cubicBezTo>
                    <a:pt x="3346" y="10207"/>
                    <a:pt x="3489" y="10385"/>
                    <a:pt x="3691" y="10421"/>
                  </a:cubicBezTo>
                  <a:lnTo>
                    <a:pt x="5667" y="10671"/>
                  </a:lnTo>
                  <a:cubicBezTo>
                    <a:pt x="5688" y="10675"/>
                    <a:pt x="5709" y="10677"/>
                    <a:pt x="5730" y="10677"/>
                  </a:cubicBezTo>
                  <a:cubicBezTo>
                    <a:pt x="5907" y="10677"/>
                    <a:pt x="6063" y="10543"/>
                    <a:pt x="6084" y="10362"/>
                  </a:cubicBezTo>
                  <a:lnTo>
                    <a:pt x="6548" y="6873"/>
                  </a:lnTo>
                  <a:lnTo>
                    <a:pt x="10025" y="7337"/>
                  </a:lnTo>
                  <a:cubicBezTo>
                    <a:pt x="10040" y="7339"/>
                    <a:pt x="10055" y="7340"/>
                    <a:pt x="10069" y="7340"/>
                  </a:cubicBezTo>
                  <a:cubicBezTo>
                    <a:pt x="10254" y="7340"/>
                    <a:pt x="10420" y="7204"/>
                    <a:pt x="10442" y="7016"/>
                  </a:cubicBezTo>
                  <a:lnTo>
                    <a:pt x="10704" y="5039"/>
                  </a:lnTo>
                  <a:cubicBezTo>
                    <a:pt x="10728" y="4837"/>
                    <a:pt x="10585" y="4647"/>
                    <a:pt x="10382" y="4623"/>
                  </a:cubicBezTo>
                  <a:lnTo>
                    <a:pt x="6906" y="4170"/>
                  </a:lnTo>
                  <a:lnTo>
                    <a:pt x="7358" y="682"/>
                  </a:lnTo>
                  <a:cubicBezTo>
                    <a:pt x="7394" y="479"/>
                    <a:pt x="7239" y="289"/>
                    <a:pt x="7037" y="265"/>
                  </a:cubicBezTo>
                  <a:lnTo>
                    <a:pt x="5072" y="3"/>
                  </a:lnTo>
                  <a:cubicBezTo>
                    <a:pt x="5056" y="1"/>
                    <a:pt x="5041" y="1"/>
                    <a:pt x="5026"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648" name="Google Shape;8648;p77"/>
            <p:cNvSpPr/>
            <p:nvPr/>
          </p:nvSpPr>
          <p:spPr>
            <a:xfrm>
              <a:off x="4282975" y="3303975"/>
              <a:ext cx="271175" cy="338325"/>
            </a:xfrm>
            <a:custGeom>
              <a:avLst/>
              <a:gdLst/>
              <a:ahLst/>
              <a:cxnLst/>
              <a:rect l="l" t="t" r="r" b="b"/>
              <a:pathLst>
                <a:path w="10847" h="13533" extrusionOk="0">
                  <a:moveTo>
                    <a:pt x="4151" y="435"/>
                  </a:moveTo>
                  <a:cubicBezTo>
                    <a:pt x="4440" y="435"/>
                    <a:pt x="4723" y="608"/>
                    <a:pt x="4774" y="994"/>
                  </a:cubicBezTo>
                  <a:cubicBezTo>
                    <a:pt x="4810" y="1196"/>
                    <a:pt x="4751" y="1387"/>
                    <a:pt x="4632" y="1542"/>
                  </a:cubicBezTo>
                  <a:lnTo>
                    <a:pt x="3834" y="1685"/>
                  </a:lnTo>
                  <a:cubicBezTo>
                    <a:pt x="3667" y="1589"/>
                    <a:pt x="3548" y="1423"/>
                    <a:pt x="3512" y="1232"/>
                  </a:cubicBezTo>
                  <a:lnTo>
                    <a:pt x="3500" y="1232"/>
                  </a:lnTo>
                  <a:cubicBezTo>
                    <a:pt x="3386" y="732"/>
                    <a:pt x="3773" y="435"/>
                    <a:pt x="4151" y="435"/>
                  </a:cubicBezTo>
                  <a:close/>
                  <a:moveTo>
                    <a:pt x="7872" y="2745"/>
                  </a:moveTo>
                  <a:cubicBezTo>
                    <a:pt x="8127" y="2745"/>
                    <a:pt x="8352" y="2924"/>
                    <a:pt x="8394" y="3185"/>
                  </a:cubicBezTo>
                  <a:lnTo>
                    <a:pt x="9787" y="10769"/>
                  </a:lnTo>
                  <a:cubicBezTo>
                    <a:pt x="9835" y="11067"/>
                    <a:pt x="9644" y="11341"/>
                    <a:pt x="9346" y="11400"/>
                  </a:cubicBezTo>
                  <a:lnTo>
                    <a:pt x="3084" y="12543"/>
                  </a:lnTo>
                  <a:cubicBezTo>
                    <a:pt x="3047" y="12550"/>
                    <a:pt x="3011" y="12553"/>
                    <a:pt x="2976" y="12553"/>
                  </a:cubicBezTo>
                  <a:cubicBezTo>
                    <a:pt x="2710" y="12553"/>
                    <a:pt x="2483" y="12364"/>
                    <a:pt x="2441" y="12091"/>
                  </a:cubicBezTo>
                  <a:lnTo>
                    <a:pt x="1060" y="4530"/>
                  </a:lnTo>
                  <a:cubicBezTo>
                    <a:pt x="1012" y="4233"/>
                    <a:pt x="1203" y="3947"/>
                    <a:pt x="1512" y="3887"/>
                  </a:cubicBezTo>
                  <a:lnTo>
                    <a:pt x="2250" y="3756"/>
                  </a:lnTo>
                  <a:cubicBezTo>
                    <a:pt x="2292" y="3965"/>
                    <a:pt x="2472" y="4110"/>
                    <a:pt x="2676" y="4110"/>
                  </a:cubicBezTo>
                  <a:cubicBezTo>
                    <a:pt x="2704" y="4110"/>
                    <a:pt x="2733" y="4107"/>
                    <a:pt x="2762" y="4102"/>
                  </a:cubicBezTo>
                  <a:lnTo>
                    <a:pt x="6668" y="3399"/>
                  </a:lnTo>
                  <a:cubicBezTo>
                    <a:pt x="6906" y="3351"/>
                    <a:pt x="7060" y="3125"/>
                    <a:pt x="7025" y="2887"/>
                  </a:cubicBezTo>
                  <a:lnTo>
                    <a:pt x="7763" y="2756"/>
                  </a:lnTo>
                  <a:cubicBezTo>
                    <a:pt x="7800" y="2749"/>
                    <a:pt x="7836" y="2745"/>
                    <a:pt x="7872" y="2745"/>
                  </a:cubicBezTo>
                  <a:close/>
                  <a:moveTo>
                    <a:pt x="4133" y="1"/>
                  </a:moveTo>
                  <a:cubicBezTo>
                    <a:pt x="4070" y="1"/>
                    <a:pt x="4005" y="6"/>
                    <a:pt x="3941" y="18"/>
                  </a:cubicBezTo>
                  <a:cubicBezTo>
                    <a:pt x="3346" y="125"/>
                    <a:pt x="2953" y="708"/>
                    <a:pt x="3072" y="1304"/>
                  </a:cubicBezTo>
                  <a:cubicBezTo>
                    <a:pt x="3108" y="1482"/>
                    <a:pt x="3179" y="1649"/>
                    <a:pt x="3286" y="1780"/>
                  </a:cubicBezTo>
                  <a:lnTo>
                    <a:pt x="2512" y="1935"/>
                  </a:lnTo>
                  <a:cubicBezTo>
                    <a:pt x="2191" y="1994"/>
                    <a:pt x="1988" y="2304"/>
                    <a:pt x="2036" y="2613"/>
                  </a:cubicBezTo>
                  <a:lnTo>
                    <a:pt x="2096" y="2899"/>
                  </a:lnTo>
                  <a:lnTo>
                    <a:pt x="798" y="3125"/>
                  </a:lnTo>
                  <a:cubicBezTo>
                    <a:pt x="322" y="3220"/>
                    <a:pt x="0" y="3685"/>
                    <a:pt x="83" y="4173"/>
                  </a:cubicBezTo>
                  <a:lnTo>
                    <a:pt x="1667" y="12793"/>
                  </a:lnTo>
                  <a:cubicBezTo>
                    <a:pt x="1741" y="13229"/>
                    <a:pt x="2120" y="13533"/>
                    <a:pt x="2548" y="13533"/>
                  </a:cubicBezTo>
                  <a:cubicBezTo>
                    <a:pt x="2599" y="13533"/>
                    <a:pt x="2651" y="13528"/>
                    <a:pt x="2703" y="13519"/>
                  </a:cubicBezTo>
                  <a:lnTo>
                    <a:pt x="10049" y="12174"/>
                  </a:lnTo>
                  <a:cubicBezTo>
                    <a:pt x="10525" y="12079"/>
                    <a:pt x="10847" y="11614"/>
                    <a:pt x="10763" y="11138"/>
                  </a:cubicBezTo>
                  <a:lnTo>
                    <a:pt x="9192" y="2506"/>
                  </a:lnTo>
                  <a:cubicBezTo>
                    <a:pt x="9107" y="2070"/>
                    <a:pt x="8727" y="1767"/>
                    <a:pt x="8298" y="1767"/>
                  </a:cubicBezTo>
                  <a:cubicBezTo>
                    <a:pt x="8247" y="1767"/>
                    <a:pt x="8196" y="1771"/>
                    <a:pt x="8144" y="1780"/>
                  </a:cubicBezTo>
                  <a:lnTo>
                    <a:pt x="6858" y="2018"/>
                  </a:lnTo>
                  <a:lnTo>
                    <a:pt x="6810" y="1744"/>
                  </a:lnTo>
                  <a:cubicBezTo>
                    <a:pt x="6758" y="1459"/>
                    <a:pt x="6508" y="1258"/>
                    <a:pt x="6228" y="1258"/>
                  </a:cubicBezTo>
                  <a:cubicBezTo>
                    <a:pt x="6192" y="1258"/>
                    <a:pt x="6156" y="1261"/>
                    <a:pt x="6120" y="1268"/>
                  </a:cubicBezTo>
                  <a:lnTo>
                    <a:pt x="5179" y="1435"/>
                  </a:lnTo>
                  <a:cubicBezTo>
                    <a:pt x="5227" y="1268"/>
                    <a:pt x="5239" y="1089"/>
                    <a:pt x="5215" y="923"/>
                  </a:cubicBezTo>
                  <a:cubicBezTo>
                    <a:pt x="5119" y="381"/>
                    <a:pt x="4655" y="1"/>
                    <a:pt x="413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649" name="Google Shape;8649;p77"/>
            <p:cNvSpPr/>
            <p:nvPr/>
          </p:nvSpPr>
          <p:spPr>
            <a:xfrm>
              <a:off x="4331175" y="3425875"/>
              <a:ext cx="46550" cy="38625"/>
            </a:xfrm>
            <a:custGeom>
              <a:avLst/>
              <a:gdLst/>
              <a:ahLst/>
              <a:cxnLst/>
              <a:rect l="l" t="t" r="r" b="b"/>
              <a:pathLst>
                <a:path w="1862" h="1545" extrusionOk="0">
                  <a:moveTo>
                    <a:pt x="1002" y="0"/>
                  </a:moveTo>
                  <a:cubicBezTo>
                    <a:pt x="959" y="0"/>
                    <a:pt x="915" y="4"/>
                    <a:pt x="870" y="11"/>
                  </a:cubicBezTo>
                  <a:cubicBezTo>
                    <a:pt x="191" y="130"/>
                    <a:pt x="1" y="1011"/>
                    <a:pt x="560" y="1404"/>
                  </a:cubicBezTo>
                  <a:cubicBezTo>
                    <a:pt x="702" y="1501"/>
                    <a:pt x="854" y="1545"/>
                    <a:pt x="1002" y="1545"/>
                  </a:cubicBezTo>
                  <a:cubicBezTo>
                    <a:pt x="1454" y="1545"/>
                    <a:pt x="1862" y="1142"/>
                    <a:pt x="1763" y="630"/>
                  </a:cubicBezTo>
                  <a:cubicBezTo>
                    <a:pt x="1689" y="258"/>
                    <a:pt x="1367" y="0"/>
                    <a:pt x="100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650" name="Google Shape;8650;p77"/>
            <p:cNvSpPr/>
            <p:nvPr/>
          </p:nvSpPr>
          <p:spPr>
            <a:xfrm>
              <a:off x="4383250" y="3414225"/>
              <a:ext cx="96950" cy="34100"/>
            </a:xfrm>
            <a:custGeom>
              <a:avLst/>
              <a:gdLst/>
              <a:ahLst/>
              <a:cxnLst/>
              <a:rect l="l" t="t" r="r" b="b"/>
              <a:pathLst>
                <a:path w="3878" h="1364" extrusionOk="0">
                  <a:moveTo>
                    <a:pt x="3271" y="0"/>
                  </a:moveTo>
                  <a:cubicBezTo>
                    <a:pt x="3235" y="0"/>
                    <a:pt x="3197" y="4"/>
                    <a:pt x="3157" y="13"/>
                  </a:cubicBezTo>
                  <a:lnTo>
                    <a:pt x="3169" y="13"/>
                  </a:lnTo>
                  <a:lnTo>
                    <a:pt x="573" y="489"/>
                  </a:lnTo>
                  <a:cubicBezTo>
                    <a:pt x="1" y="555"/>
                    <a:pt x="100" y="1364"/>
                    <a:pt x="597" y="1364"/>
                  </a:cubicBezTo>
                  <a:cubicBezTo>
                    <a:pt x="638" y="1364"/>
                    <a:pt x="682" y="1358"/>
                    <a:pt x="728" y="1347"/>
                  </a:cubicBezTo>
                  <a:lnTo>
                    <a:pt x="3311" y="870"/>
                  </a:lnTo>
                  <a:cubicBezTo>
                    <a:pt x="3878" y="793"/>
                    <a:pt x="3771" y="0"/>
                    <a:pt x="3271"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651" name="Google Shape;8651;p77"/>
            <p:cNvSpPr/>
            <p:nvPr/>
          </p:nvSpPr>
          <p:spPr>
            <a:xfrm>
              <a:off x="4341000" y="3479650"/>
              <a:ext cx="46325" cy="38725"/>
            </a:xfrm>
            <a:custGeom>
              <a:avLst/>
              <a:gdLst/>
              <a:ahLst/>
              <a:cxnLst/>
              <a:rect l="l" t="t" r="r" b="b"/>
              <a:pathLst>
                <a:path w="1853" h="1549" extrusionOk="0">
                  <a:moveTo>
                    <a:pt x="1016" y="1"/>
                  </a:moveTo>
                  <a:cubicBezTo>
                    <a:pt x="968" y="1"/>
                    <a:pt x="919" y="6"/>
                    <a:pt x="870" y="15"/>
                  </a:cubicBezTo>
                  <a:cubicBezTo>
                    <a:pt x="191" y="134"/>
                    <a:pt x="1" y="1015"/>
                    <a:pt x="560" y="1408"/>
                  </a:cubicBezTo>
                  <a:cubicBezTo>
                    <a:pt x="701" y="1505"/>
                    <a:pt x="853" y="1549"/>
                    <a:pt x="1000" y="1549"/>
                  </a:cubicBezTo>
                  <a:cubicBezTo>
                    <a:pt x="1449" y="1549"/>
                    <a:pt x="1853" y="1146"/>
                    <a:pt x="1763" y="635"/>
                  </a:cubicBezTo>
                  <a:cubicBezTo>
                    <a:pt x="1700" y="267"/>
                    <a:pt x="1377" y="1"/>
                    <a:pt x="1016"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652" name="Google Shape;8652;p77"/>
            <p:cNvSpPr/>
            <p:nvPr/>
          </p:nvSpPr>
          <p:spPr>
            <a:xfrm>
              <a:off x="4394875" y="3468350"/>
              <a:ext cx="94000" cy="33750"/>
            </a:xfrm>
            <a:custGeom>
              <a:avLst/>
              <a:gdLst/>
              <a:ahLst/>
              <a:cxnLst/>
              <a:rect l="l" t="t" r="r" b="b"/>
              <a:pathLst>
                <a:path w="3760" h="1350" extrusionOk="0">
                  <a:moveTo>
                    <a:pt x="3144" y="1"/>
                  </a:moveTo>
                  <a:cubicBezTo>
                    <a:pt x="3128" y="1"/>
                    <a:pt x="3113" y="2"/>
                    <a:pt x="3096" y="3"/>
                  </a:cubicBezTo>
                  <a:lnTo>
                    <a:pt x="501" y="467"/>
                  </a:lnTo>
                  <a:cubicBezTo>
                    <a:pt x="1" y="619"/>
                    <a:pt x="126" y="1350"/>
                    <a:pt x="620" y="1350"/>
                  </a:cubicBezTo>
                  <a:cubicBezTo>
                    <a:pt x="632" y="1350"/>
                    <a:pt x="644" y="1349"/>
                    <a:pt x="656" y="1348"/>
                  </a:cubicBezTo>
                  <a:lnTo>
                    <a:pt x="3251" y="872"/>
                  </a:lnTo>
                  <a:cubicBezTo>
                    <a:pt x="3759" y="722"/>
                    <a:pt x="3640" y="1"/>
                    <a:pt x="314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653" name="Google Shape;8653;p77"/>
            <p:cNvSpPr/>
            <p:nvPr/>
          </p:nvSpPr>
          <p:spPr>
            <a:xfrm>
              <a:off x="4351425" y="3537175"/>
              <a:ext cx="46550" cy="38650"/>
            </a:xfrm>
            <a:custGeom>
              <a:avLst/>
              <a:gdLst/>
              <a:ahLst/>
              <a:cxnLst/>
              <a:rect l="l" t="t" r="r" b="b"/>
              <a:pathLst>
                <a:path w="1862" h="1546" extrusionOk="0">
                  <a:moveTo>
                    <a:pt x="1002" y="1"/>
                  </a:moveTo>
                  <a:cubicBezTo>
                    <a:pt x="958" y="1"/>
                    <a:pt x="914" y="5"/>
                    <a:pt x="870" y="12"/>
                  </a:cubicBezTo>
                  <a:cubicBezTo>
                    <a:pt x="191" y="131"/>
                    <a:pt x="0" y="1012"/>
                    <a:pt x="560" y="1405"/>
                  </a:cubicBezTo>
                  <a:cubicBezTo>
                    <a:pt x="701" y="1502"/>
                    <a:pt x="854" y="1546"/>
                    <a:pt x="1003" y="1546"/>
                  </a:cubicBezTo>
                  <a:cubicBezTo>
                    <a:pt x="1454" y="1546"/>
                    <a:pt x="1861" y="1145"/>
                    <a:pt x="1763" y="643"/>
                  </a:cubicBezTo>
                  <a:cubicBezTo>
                    <a:pt x="1699" y="260"/>
                    <a:pt x="1369"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654" name="Google Shape;8654;p77"/>
            <p:cNvSpPr/>
            <p:nvPr/>
          </p:nvSpPr>
          <p:spPr>
            <a:xfrm>
              <a:off x="4405100" y="3525800"/>
              <a:ext cx="94475" cy="33775"/>
            </a:xfrm>
            <a:custGeom>
              <a:avLst/>
              <a:gdLst/>
              <a:ahLst/>
              <a:cxnLst/>
              <a:rect l="l" t="t" r="r" b="b"/>
              <a:pathLst>
                <a:path w="3779" h="1351" extrusionOk="0">
                  <a:moveTo>
                    <a:pt x="3152" y="1"/>
                  </a:moveTo>
                  <a:cubicBezTo>
                    <a:pt x="3136" y="1"/>
                    <a:pt x="3120" y="2"/>
                    <a:pt x="3104" y="3"/>
                  </a:cubicBezTo>
                  <a:lnTo>
                    <a:pt x="509" y="479"/>
                  </a:lnTo>
                  <a:cubicBezTo>
                    <a:pt x="0" y="618"/>
                    <a:pt x="120" y="1350"/>
                    <a:pt x="627" y="1350"/>
                  </a:cubicBezTo>
                  <a:cubicBezTo>
                    <a:pt x="643" y="1350"/>
                    <a:pt x="659" y="1350"/>
                    <a:pt x="675" y="1348"/>
                  </a:cubicBezTo>
                  <a:lnTo>
                    <a:pt x="3259" y="872"/>
                  </a:lnTo>
                  <a:cubicBezTo>
                    <a:pt x="3779" y="733"/>
                    <a:pt x="3660" y="1"/>
                    <a:pt x="315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655" name="Google Shape;8655;p77"/>
            <p:cNvSpPr/>
            <p:nvPr/>
          </p:nvSpPr>
          <p:spPr>
            <a:xfrm>
              <a:off x="4306775" y="3776850"/>
              <a:ext cx="193200" cy="173725"/>
            </a:xfrm>
            <a:custGeom>
              <a:avLst/>
              <a:gdLst/>
              <a:ahLst/>
              <a:cxnLst/>
              <a:rect l="l" t="t" r="r" b="b"/>
              <a:pathLst>
                <a:path w="7728" h="6949" extrusionOk="0">
                  <a:moveTo>
                    <a:pt x="3944" y="0"/>
                  </a:moveTo>
                  <a:cubicBezTo>
                    <a:pt x="2914" y="0"/>
                    <a:pt x="1900" y="466"/>
                    <a:pt x="1227" y="1331"/>
                  </a:cubicBezTo>
                  <a:lnTo>
                    <a:pt x="6966" y="4963"/>
                  </a:lnTo>
                  <a:cubicBezTo>
                    <a:pt x="7728" y="3391"/>
                    <a:pt x="7251" y="1474"/>
                    <a:pt x="5775" y="534"/>
                  </a:cubicBezTo>
                  <a:cubicBezTo>
                    <a:pt x="5207" y="173"/>
                    <a:pt x="4572" y="0"/>
                    <a:pt x="3944" y="0"/>
                  </a:cubicBezTo>
                  <a:close/>
                  <a:moveTo>
                    <a:pt x="822" y="1974"/>
                  </a:moveTo>
                  <a:lnTo>
                    <a:pt x="822" y="1974"/>
                  </a:lnTo>
                  <a:cubicBezTo>
                    <a:pt x="1" y="3546"/>
                    <a:pt x="524" y="5475"/>
                    <a:pt x="2025" y="6415"/>
                  </a:cubicBezTo>
                  <a:cubicBezTo>
                    <a:pt x="2587" y="6775"/>
                    <a:pt x="3218" y="6948"/>
                    <a:pt x="3842" y="6948"/>
                  </a:cubicBezTo>
                  <a:cubicBezTo>
                    <a:pt x="4870" y="6948"/>
                    <a:pt x="5882" y="6480"/>
                    <a:pt x="6549" y="5606"/>
                  </a:cubicBezTo>
                  <a:lnTo>
                    <a:pt x="822" y="1974"/>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656" name="Google Shape;8656;p77"/>
            <p:cNvSpPr/>
            <p:nvPr/>
          </p:nvSpPr>
          <p:spPr>
            <a:xfrm>
              <a:off x="4670500" y="3403225"/>
              <a:ext cx="152150" cy="140800"/>
            </a:xfrm>
            <a:custGeom>
              <a:avLst/>
              <a:gdLst/>
              <a:ahLst/>
              <a:cxnLst/>
              <a:rect l="l" t="t" r="r" b="b"/>
              <a:pathLst>
                <a:path w="6086" h="5632" extrusionOk="0">
                  <a:moveTo>
                    <a:pt x="3609" y="1"/>
                  </a:moveTo>
                  <a:lnTo>
                    <a:pt x="1215" y="1632"/>
                  </a:lnTo>
                  <a:cubicBezTo>
                    <a:pt x="251" y="2275"/>
                    <a:pt x="1" y="3584"/>
                    <a:pt x="656" y="4549"/>
                  </a:cubicBezTo>
                  <a:lnTo>
                    <a:pt x="763" y="4715"/>
                  </a:lnTo>
                  <a:cubicBezTo>
                    <a:pt x="1172" y="5311"/>
                    <a:pt x="1837" y="5632"/>
                    <a:pt x="2514" y="5632"/>
                  </a:cubicBezTo>
                  <a:cubicBezTo>
                    <a:pt x="2920" y="5632"/>
                    <a:pt x="3330" y="5516"/>
                    <a:pt x="3692" y="5275"/>
                  </a:cubicBezTo>
                  <a:lnTo>
                    <a:pt x="6085" y="3644"/>
                  </a:lnTo>
                  <a:lnTo>
                    <a:pt x="3609" y="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657" name="Google Shape;8657;p77"/>
            <p:cNvSpPr/>
            <p:nvPr/>
          </p:nvSpPr>
          <p:spPr>
            <a:xfrm>
              <a:off x="4773200" y="3344700"/>
              <a:ext cx="152125" cy="141000"/>
            </a:xfrm>
            <a:custGeom>
              <a:avLst/>
              <a:gdLst/>
              <a:ahLst/>
              <a:cxnLst/>
              <a:rect l="l" t="t" r="r" b="b"/>
              <a:pathLst>
                <a:path w="6085" h="5640" extrusionOk="0">
                  <a:moveTo>
                    <a:pt x="3580" y="0"/>
                  </a:moveTo>
                  <a:cubicBezTo>
                    <a:pt x="3174" y="0"/>
                    <a:pt x="2765" y="118"/>
                    <a:pt x="2406" y="365"/>
                  </a:cubicBezTo>
                  <a:lnTo>
                    <a:pt x="1" y="1996"/>
                  </a:lnTo>
                  <a:lnTo>
                    <a:pt x="2477" y="5640"/>
                  </a:lnTo>
                  <a:lnTo>
                    <a:pt x="4870" y="4008"/>
                  </a:lnTo>
                  <a:cubicBezTo>
                    <a:pt x="5835" y="3354"/>
                    <a:pt x="6085" y="2044"/>
                    <a:pt x="5430" y="1091"/>
                  </a:cubicBezTo>
                  <a:lnTo>
                    <a:pt x="5323" y="925"/>
                  </a:lnTo>
                  <a:cubicBezTo>
                    <a:pt x="4915" y="324"/>
                    <a:pt x="4252" y="0"/>
                    <a:pt x="3580"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658" name="Google Shape;8658;p77"/>
            <p:cNvSpPr/>
            <p:nvPr/>
          </p:nvSpPr>
          <p:spPr>
            <a:xfrm>
              <a:off x="4625875" y="3694200"/>
              <a:ext cx="268200" cy="266925"/>
            </a:xfrm>
            <a:custGeom>
              <a:avLst/>
              <a:gdLst/>
              <a:ahLst/>
              <a:cxnLst/>
              <a:rect l="l" t="t" r="r" b="b"/>
              <a:pathLst>
                <a:path w="10728" h="10677" extrusionOk="0">
                  <a:moveTo>
                    <a:pt x="5010" y="0"/>
                  </a:moveTo>
                  <a:cubicBezTo>
                    <a:pt x="4832" y="0"/>
                    <a:pt x="4677" y="135"/>
                    <a:pt x="4655" y="327"/>
                  </a:cubicBezTo>
                  <a:lnTo>
                    <a:pt x="4191" y="3804"/>
                  </a:lnTo>
                  <a:lnTo>
                    <a:pt x="714" y="3340"/>
                  </a:lnTo>
                  <a:cubicBezTo>
                    <a:pt x="700" y="3338"/>
                    <a:pt x="685" y="3337"/>
                    <a:pt x="670" y="3337"/>
                  </a:cubicBezTo>
                  <a:cubicBezTo>
                    <a:pt x="485" y="3337"/>
                    <a:pt x="320" y="3473"/>
                    <a:pt x="298" y="3661"/>
                  </a:cubicBezTo>
                  <a:lnTo>
                    <a:pt x="36" y="5638"/>
                  </a:lnTo>
                  <a:cubicBezTo>
                    <a:pt x="0" y="5840"/>
                    <a:pt x="143" y="6030"/>
                    <a:pt x="357" y="6054"/>
                  </a:cubicBezTo>
                  <a:lnTo>
                    <a:pt x="3834" y="6519"/>
                  </a:lnTo>
                  <a:lnTo>
                    <a:pt x="3370" y="9995"/>
                  </a:lnTo>
                  <a:cubicBezTo>
                    <a:pt x="3346" y="10198"/>
                    <a:pt x="3489" y="10388"/>
                    <a:pt x="3691" y="10412"/>
                  </a:cubicBezTo>
                  <a:lnTo>
                    <a:pt x="5667" y="10674"/>
                  </a:lnTo>
                  <a:cubicBezTo>
                    <a:pt x="5682" y="10676"/>
                    <a:pt x="5697" y="10676"/>
                    <a:pt x="5712" y="10676"/>
                  </a:cubicBezTo>
                  <a:cubicBezTo>
                    <a:pt x="5897" y="10676"/>
                    <a:pt x="6062" y="10540"/>
                    <a:pt x="6084" y="10352"/>
                  </a:cubicBezTo>
                  <a:lnTo>
                    <a:pt x="6548" y="6876"/>
                  </a:lnTo>
                  <a:lnTo>
                    <a:pt x="10025" y="7328"/>
                  </a:lnTo>
                  <a:cubicBezTo>
                    <a:pt x="10046" y="7332"/>
                    <a:pt x="10067" y="7334"/>
                    <a:pt x="10087" y="7334"/>
                  </a:cubicBezTo>
                  <a:cubicBezTo>
                    <a:pt x="10265" y="7334"/>
                    <a:pt x="10420" y="7199"/>
                    <a:pt x="10442" y="7007"/>
                  </a:cubicBezTo>
                  <a:lnTo>
                    <a:pt x="10704" y="5042"/>
                  </a:lnTo>
                  <a:cubicBezTo>
                    <a:pt x="10728" y="4840"/>
                    <a:pt x="10585" y="4649"/>
                    <a:pt x="10382" y="4625"/>
                  </a:cubicBezTo>
                  <a:lnTo>
                    <a:pt x="6906" y="4161"/>
                  </a:lnTo>
                  <a:lnTo>
                    <a:pt x="7358" y="685"/>
                  </a:lnTo>
                  <a:cubicBezTo>
                    <a:pt x="7394" y="482"/>
                    <a:pt x="7239" y="292"/>
                    <a:pt x="7037" y="268"/>
                  </a:cubicBezTo>
                  <a:lnTo>
                    <a:pt x="5072" y="6"/>
                  </a:lnTo>
                  <a:cubicBezTo>
                    <a:pt x="5051" y="2"/>
                    <a:pt x="5030" y="0"/>
                    <a:pt x="5010"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659" name="Google Shape;8659;p77"/>
            <p:cNvSpPr/>
            <p:nvPr/>
          </p:nvSpPr>
          <p:spPr>
            <a:xfrm>
              <a:off x="4282975" y="4098125"/>
              <a:ext cx="271175" cy="338025"/>
            </a:xfrm>
            <a:custGeom>
              <a:avLst/>
              <a:gdLst/>
              <a:ahLst/>
              <a:cxnLst/>
              <a:rect l="l" t="t" r="r" b="b"/>
              <a:pathLst>
                <a:path w="10847" h="13521" extrusionOk="0">
                  <a:moveTo>
                    <a:pt x="4151" y="435"/>
                  </a:moveTo>
                  <a:cubicBezTo>
                    <a:pt x="4440" y="435"/>
                    <a:pt x="4723" y="608"/>
                    <a:pt x="4774" y="994"/>
                  </a:cubicBezTo>
                  <a:cubicBezTo>
                    <a:pt x="4810" y="1184"/>
                    <a:pt x="4751" y="1387"/>
                    <a:pt x="4632" y="1542"/>
                  </a:cubicBezTo>
                  <a:lnTo>
                    <a:pt x="3834" y="1684"/>
                  </a:lnTo>
                  <a:cubicBezTo>
                    <a:pt x="3667" y="1589"/>
                    <a:pt x="3548" y="1434"/>
                    <a:pt x="3512" y="1244"/>
                  </a:cubicBezTo>
                  <a:lnTo>
                    <a:pt x="3500" y="1232"/>
                  </a:lnTo>
                  <a:cubicBezTo>
                    <a:pt x="3386" y="732"/>
                    <a:pt x="3773" y="435"/>
                    <a:pt x="4151" y="435"/>
                  </a:cubicBezTo>
                  <a:close/>
                  <a:moveTo>
                    <a:pt x="7867" y="2746"/>
                  </a:moveTo>
                  <a:cubicBezTo>
                    <a:pt x="8125" y="2746"/>
                    <a:pt x="8352" y="2934"/>
                    <a:pt x="8394" y="3196"/>
                  </a:cubicBezTo>
                  <a:lnTo>
                    <a:pt x="9787" y="10757"/>
                  </a:lnTo>
                  <a:cubicBezTo>
                    <a:pt x="9835" y="11055"/>
                    <a:pt x="9644" y="11340"/>
                    <a:pt x="9346" y="11400"/>
                  </a:cubicBezTo>
                  <a:lnTo>
                    <a:pt x="3084" y="12543"/>
                  </a:lnTo>
                  <a:cubicBezTo>
                    <a:pt x="3053" y="12548"/>
                    <a:pt x="3023" y="12550"/>
                    <a:pt x="2992" y="12550"/>
                  </a:cubicBezTo>
                  <a:cubicBezTo>
                    <a:pt x="2730" y="12550"/>
                    <a:pt x="2494" y="12369"/>
                    <a:pt x="2441" y="12102"/>
                  </a:cubicBezTo>
                  <a:lnTo>
                    <a:pt x="1060" y="4530"/>
                  </a:lnTo>
                  <a:cubicBezTo>
                    <a:pt x="1012" y="4232"/>
                    <a:pt x="1203" y="3947"/>
                    <a:pt x="1512" y="3899"/>
                  </a:cubicBezTo>
                  <a:lnTo>
                    <a:pt x="2250" y="3768"/>
                  </a:lnTo>
                  <a:cubicBezTo>
                    <a:pt x="2292" y="3968"/>
                    <a:pt x="2474" y="4121"/>
                    <a:pt x="2680" y="4121"/>
                  </a:cubicBezTo>
                  <a:cubicBezTo>
                    <a:pt x="2707" y="4121"/>
                    <a:pt x="2735" y="4119"/>
                    <a:pt x="2762" y="4113"/>
                  </a:cubicBezTo>
                  <a:lnTo>
                    <a:pt x="6668" y="3399"/>
                  </a:lnTo>
                  <a:cubicBezTo>
                    <a:pt x="6906" y="3351"/>
                    <a:pt x="7060" y="3125"/>
                    <a:pt x="7025" y="2887"/>
                  </a:cubicBezTo>
                  <a:lnTo>
                    <a:pt x="7763" y="2756"/>
                  </a:lnTo>
                  <a:cubicBezTo>
                    <a:pt x="7798" y="2749"/>
                    <a:pt x="7833" y="2746"/>
                    <a:pt x="7867" y="2746"/>
                  </a:cubicBezTo>
                  <a:close/>
                  <a:moveTo>
                    <a:pt x="4133" y="0"/>
                  </a:moveTo>
                  <a:cubicBezTo>
                    <a:pt x="4070" y="0"/>
                    <a:pt x="4006" y="6"/>
                    <a:pt x="3941" y="18"/>
                  </a:cubicBezTo>
                  <a:cubicBezTo>
                    <a:pt x="3346" y="125"/>
                    <a:pt x="2953" y="708"/>
                    <a:pt x="3072" y="1303"/>
                  </a:cubicBezTo>
                  <a:cubicBezTo>
                    <a:pt x="3108" y="1482"/>
                    <a:pt x="3179" y="1637"/>
                    <a:pt x="3286" y="1780"/>
                  </a:cubicBezTo>
                  <a:lnTo>
                    <a:pt x="2512" y="1923"/>
                  </a:lnTo>
                  <a:cubicBezTo>
                    <a:pt x="2191" y="1982"/>
                    <a:pt x="1988" y="2292"/>
                    <a:pt x="2036" y="2601"/>
                  </a:cubicBezTo>
                  <a:lnTo>
                    <a:pt x="2096" y="2887"/>
                  </a:lnTo>
                  <a:lnTo>
                    <a:pt x="798" y="3125"/>
                  </a:lnTo>
                  <a:cubicBezTo>
                    <a:pt x="322" y="3208"/>
                    <a:pt x="0" y="3673"/>
                    <a:pt x="83" y="4161"/>
                  </a:cubicBezTo>
                  <a:lnTo>
                    <a:pt x="1667" y="12793"/>
                  </a:lnTo>
                  <a:cubicBezTo>
                    <a:pt x="1741" y="13218"/>
                    <a:pt x="2120" y="13520"/>
                    <a:pt x="2548" y="13520"/>
                  </a:cubicBezTo>
                  <a:cubicBezTo>
                    <a:pt x="2599" y="13520"/>
                    <a:pt x="2651" y="13516"/>
                    <a:pt x="2703" y="13507"/>
                  </a:cubicBezTo>
                  <a:lnTo>
                    <a:pt x="10049" y="12162"/>
                  </a:lnTo>
                  <a:cubicBezTo>
                    <a:pt x="10525" y="12079"/>
                    <a:pt x="10847" y="11602"/>
                    <a:pt x="10763" y="11126"/>
                  </a:cubicBezTo>
                  <a:lnTo>
                    <a:pt x="9192" y="2494"/>
                  </a:lnTo>
                  <a:cubicBezTo>
                    <a:pt x="9108" y="2064"/>
                    <a:pt x="8737" y="1763"/>
                    <a:pt x="8316" y="1763"/>
                  </a:cubicBezTo>
                  <a:cubicBezTo>
                    <a:pt x="8259" y="1763"/>
                    <a:pt x="8202" y="1768"/>
                    <a:pt x="8144" y="1780"/>
                  </a:cubicBezTo>
                  <a:lnTo>
                    <a:pt x="6858" y="2018"/>
                  </a:lnTo>
                  <a:lnTo>
                    <a:pt x="6810" y="1732"/>
                  </a:lnTo>
                  <a:cubicBezTo>
                    <a:pt x="6756" y="1451"/>
                    <a:pt x="6497" y="1249"/>
                    <a:pt x="6210" y="1249"/>
                  </a:cubicBezTo>
                  <a:cubicBezTo>
                    <a:pt x="6180" y="1249"/>
                    <a:pt x="6150" y="1251"/>
                    <a:pt x="6120" y="1256"/>
                  </a:cubicBezTo>
                  <a:lnTo>
                    <a:pt x="5179" y="1434"/>
                  </a:lnTo>
                  <a:cubicBezTo>
                    <a:pt x="5227" y="1268"/>
                    <a:pt x="5239" y="1089"/>
                    <a:pt x="5215" y="910"/>
                  </a:cubicBezTo>
                  <a:cubicBezTo>
                    <a:pt x="5119" y="380"/>
                    <a:pt x="4655" y="0"/>
                    <a:pt x="4133"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660" name="Google Shape;8660;p77"/>
            <p:cNvSpPr/>
            <p:nvPr/>
          </p:nvSpPr>
          <p:spPr>
            <a:xfrm>
              <a:off x="4331175" y="4220000"/>
              <a:ext cx="46550" cy="38650"/>
            </a:xfrm>
            <a:custGeom>
              <a:avLst/>
              <a:gdLst/>
              <a:ahLst/>
              <a:cxnLst/>
              <a:rect l="l" t="t" r="r" b="b"/>
              <a:pathLst>
                <a:path w="1862" h="1546" extrusionOk="0">
                  <a:moveTo>
                    <a:pt x="1002" y="1"/>
                  </a:moveTo>
                  <a:cubicBezTo>
                    <a:pt x="959" y="1"/>
                    <a:pt x="915" y="5"/>
                    <a:pt x="870" y="12"/>
                  </a:cubicBezTo>
                  <a:cubicBezTo>
                    <a:pt x="191" y="131"/>
                    <a:pt x="1" y="1012"/>
                    <a:pt x="560" y="1405"/>
                  </a:cubicBezTo>
                  <a:cubicBezTo>
                    <a:pt x="702" y="1502"/>
                    <a:pt x="854" y="1545"/>
                    <a:pt x="1002" y="1545"/>
                  </a:cubicBezTo>
                  <a:cubicBezTo>
                    <a:pt x="1454" y="1545"/>
                    <a:pt x="1862" y="1142"/>
                    <a:pt x="1763" y="631"/>
                  </a:cubicBezTo>
                  <a:cubicBezTo>
                    <a:pt x="1689" y="259"/>
                    <a:pt x="1367"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661" name="Google Shape;8661;p77"/>
            <p:cNvSpPr/>
            <p:nvPr/>
          </p:nvSpPr>
          <p:spPr>
            <a:xfrm>
              <a:off x="4383675" y="4208750"/>
              <a:ext cx="96100" cy="33625"/>
            </a:xfrm>
            <a:custGeom>
              <a:avLst/>
              <a:gdLst/>
              <a:ahLst/>
              <a:cxnLst/>
              <a:rect l="l" t="t" r="r" b="b"/>
              <a:pathLst>
                <a:path w="3844" h="1345" extrusionOk="0">
                  <a:moveTo>
                    <a:pt x="3236" y="0"/>
                  </a:moveTo>
                  <a:cubicBezTo>
                    <a:pt x="3205" y="0"/>
                    <a:pt x="3173" y="3"/>
                    <a:pt x="3140" y="10"/>
                  </a:cubicBezTo>
                  <a:lnTo>
                    <a:pt x="3152" y="10"/>
                  </a:lnTo>
                  <a:lnTo>
                    <a:pt x="556" y="474"/>
                  </a:lnTo>
                  <a:cubicBezTo>
                    <a:pt x="1" y="552"/>
                    <a:pt x="98" y="1344"/>
                    <a:pt x="597" y="1344"/>
                  </a:cubicBezTo>
                  <a:cubicBezTo>
                    <a:pt x="633" y="1344"/>
                    <a:pt x="671" y="1340"/>
                    <a:pt x="711" y="1331"/>
                  </a:cubicBezTo>
                  <a:lnTo>
                    <a:pt x="3294" y="867"/>
                  </a:lnTo>
                  <a:cubicBezTo>
                    <a:pt x="3844" y="766"/>
                    <a:pt x="3728" y="0"/>
                    <a:pt x="3236"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662" name="Google Shape;8662;p77"/>
            <p:cNvSpPr/>
            <p:nvPr/>
          </p:nvSpPr>
          <p:spPr>
            <a:xfrm>
              <a:off x="4341000" y="4273875"/>
              <a:ext cx="46325" cy="38650"/>
            </a:xfrm>
            <a:custGeom>
              <a:avLst/>
              <a:gdLst/>
              <a:ahLst/>
              <a:cxnLst/>
              <a:rect l="l" t="t" r="r" b="b"/>
              <a:pathLst>
                <a:path w="1853" h="1546" extrusionOk="0">
                  <a:moveTo>
                    <a:pt x="1003" y="1"/>
                  </a:moveTo>
                  <a:cubicBezTo>
                    <a:pt x="959" y="1"/>
                    <a:pt x="914" y="5"/>
                    <a:pt x="870" y="12"/>
                  </a:cubicBezTo>
                  <a:cubicBezTo>
                    <a:pt x="191" y="131"/>
                    <a:pt x="1" y="1012"/>
                    <a:pt x="560" y="1405"/>
                  </a:cubicBezTo>
                  <a:cubicBezTo>
                    <a:pt x="701" y="1502"/>
                    <a:pt x="853" y="1546"/>
                    <a:pt x="1000" y="1546"/>
                  </a:cubicBezTo>
                  <a:cubicBezTo>
                    <a:pt x="1449" y="1546"/>
                    <a:pt x="1853" y="1142"/>
                    <a:pt x="1763" y="631"/>
                  </a:cubicBezTo>
                  <a:cubicBezTo>
                    <a:pt x="1699" y="259"/>
                    <a:pt x="1369" y="1"/>
                    <a:pt x="100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663" name="Google Shape;8663;p77"/>
            <p:cNvSpPr/>
            <p:nvPr/>
          </p:nvSpPr>
          <p:spPr>
            <a:xfrm>
              <a:off x="4394875" y="4262500"/>
              <a:ext cx="94000" cy="33750"/>
            </a:xfrm>
            <a:custGeom>
              <a:avLst/>
              <a:gdLst/>
              <a:ahLst/>
              <a:cxnLst/>
              <a:rect l="l" t="t" r="r" b="b"/>
              <a:pathLst>
                <a:path w="3760" h="1350" extrusionOk="0">
                  <a:moveTo>
                    <a:pt x="3144" y="1"/>
                  </a:moveTo>
                  <a:cubicBezTo>
                    <a:pt x="3128" y="1"/>
                    <a:pt x="3113" y="1"/>
                    <a:pt x="3096" y="3"/>
                  </a:cubicBezTo>
                  <a:lnTo>
                    <a:pt x="501" y="467"/>
                  </a:lnTo>
                  <a:cubicBezTo>
                    <a:pt x="1" y="618"/>
                    <a:pt x="126" y="1349"/>
                    <a:pt x="620" y="1349"/>
                  </a:cubicBezTo>
                  <a:cubicBezTo>
                    <a:pt x="632" y="1349"/>
                    <a:pt x="644" y="1349"/>
                    <a:pt x="656" y="1348"/>
                  </a:cubicBezTo>
                  <a:lnTo>
                    <a:pt x="3251" y="872"/>
                  </a:lnTo>
                  <a:cubicBezTo>
                    <a:pt x="3759" y="722"/>
                    <a:pt x="3640" y="1"/>
                    <a:pt x="314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664" name="Google Shape;8664;p77"/>
            <p:cNvSpPr/>
            <p:nvPr/>
          </p:nvSpPr>
          <p:spPr>
            <a:xfrm>
              <a:off x="4351425" y="4331350"/>
              <a:ext cx="46550" cy="38925"/>
            </a:xfrm>
            <a:custGeom>
              <a:avLst/>
              <a:gdLst/>
              <a:ahLst/>
              <a:cxnLst/>
              <a:rect l="l" t="t" r="r" b="b"/>
              <a:pathLst>
                <a:path w="1862" h="1557" extrusionOk="0">
                  <a:moveTo>
                    <a:pt x="998" y="0"/>
                  </a:moveTo>
                  <a:cubicBezTo>
                    <a:pt x="956" y="0"/>
                    <a:pt x="913" y="4"/>
                    <a:pt x="870" y="11"/>
                  </a:cubicBezTo>
                  <a:cubicBezTo>
                    <a:pt x="191" y="130"/>
                    <a:pt x="0" y="1011"/>
                    <a:pt x="560" y="1416"/>
                  </a:cubicBezTo>
                  <a:cubicBezTo>
                    <a:pt x="701" y="1513"/>
                    <a:pt x="854" y="1556"/>
                    <a:pt x="1002" y="1556"/>
                  </a:cubicBezTo>
                  <a:cubicBezTo>
                    <a:pt x="1453" y="1556"/>
                    <a:pt x="1861" y="1153"/>
                    <a:pt x="1763" y="642"/>
                  </a:cubicBezTo>
                  <a:cubicBezTo>
                    <a:pt x="1699" y="268"/>
                    <a:pt x="1366" y="0"/>
                    <a:pt x="998"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665" name="Google Shape;8665;p77"/>
            <p:cNvSpPr/>
            <p:nvPr/>
          </p:nvSpPr>
          <p:spPr>
            <a:xfrm>
              <a:off x="4404975" y="4319925"/>
              <a:ext cx="94800" cy="33850"/>
            </a:xfrm>
            <a:custGeom>
              <a:avLst/>
              <a:gdLst/>
              <a:ahLst/>
              <a:cxnLst/>
              <a:rect l="l" t="t" r="r" b="b"/>
              <a:pathLst>
                <a:path w="3792" h="1354" extrusionOk="0">
                  <a:moveTo>
                    <a:pt x="3168" y="1"/>
                  </a:moveTo>
                  <a:cubicBezTo>
                    <a:pt x="3149" y="1"/>
                    <a:pt x="3129" y="2"/>
                    <a:pt x="3109" y="4"/>
                  </a:cubicBezTo>
                  <a:lnTo>
                    <a:pt x="514" y="480"/>
                  </a:lnTo>
                  <a:cubicBezTo>
                    <a:pt x="0" y="605"/>
                    <a:pt x="110" y="1354"/>
                    <a:pt x="612" y="1354"/>
                  </a:cubicBezTo>
                  <a:cubicBezTo>
                    <a:pt x="634" y="1354"/>
                    <a:pt x="657" y="1352"/>
                    <a:pt x="680" y="1349"/>
                  </a:cubicBezTo>
                  <a:lnTo>
                    <a:pt x="3264" y="885"/>
                  </a:lnTo>
                  <a:cubicBezTo>
                    <a:pt x="3792" y="747"/>
                    <a:pt x="3678" y="1"/>
                    <a:pt x="316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666" name="Google Shape;8666;p77"/>
            <p:cNvSpPr/>
            <p:nvPr/>
          </p:nvSpPr>
          <p:spPr>
            <a:xfrm>
              <a:off x="4306775" y="4570625"/>
              <a:ext cx="194400" cy="174100"/>
            </a:xfrm>
            <a:custGeom>
              <a:avLst/>
              <a:gdLst/>
              <a:ahLst/>
              <a:cxnLst/>
              <a:rect l="l" t="t" r="r" b="b"/>
              <a:pathLst>
                <a:path w="7776" h="6964" extrusionOk="0">
                  <a:moveTo>
                    <a:pt x="3943" y="1"/>
                  </a:moveTo>
                  <a:cubicBezTo>
                    <a:pt x="2906" y="1"/>
                    <a:pt x="1888" y="470"/>
                    <a:pt x="1227" y="1346"/>
                  </a:cubicBezTo>
                  <a:lnTo>
                    <a:pt x="6966" y="4978"/>
                  </a:lnTo>
                  <a:cubicBezTo>
                    <a:pt x="7775" y="3406"/>
                    <a:pt x="7251" y="1465"/>
                    <a:pt x="5763" y="525"/>
                  </a:cubicBezTo>
                  <a:cubicBezTo>
                    <a:pt x="5199" y="171"/>
                    <a:pt x="4568" y="1"/>
                    <a:pt x="3943" y="1"/>
                  </a:cubicBezTo>
                  <a:close/>
                  <a:moveTo>
                    <a:pt x="822" y="1989"/>
                  </a:moveTo>
                  <a:lnTo>
                    <a:pt x="822" y="1989"/>
                  </a:lnTo>
                  <a:cubicBezTo>
                    <a:pt x="1" y="3561"/>
                    <a:pt x="524" y="5490"/>
                    <a:pt x="2025" y="6430"/>
                  </a:cubicBezTo>
                  <a:cubicBezTo>
                    <a:pt x="2587" y="6790"/>
                    <a:pt x="3218" y="6963"/>
                    <a:pt x="3842" y="6963"/>
                  </a:cubicBezTo>
                  <a:cubicBezTo>
                    <a:pt x="4870" y="6963"/>
                    <a:pt x="5882" y="6495"/>
                    <a:pt x="6549" y="5621"/>
                  </a:cubicBezTo>
                  <a:lnTo>
                    <a:pt x="822" y="1989"/>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667" name="Google Shape;8667;p77"/>
            <p:cNvSpPr/>
            <p:nvPr/>
          </p:nvSpPr>
          <p:spPr>
            <a:xfrm>
              <a:off x="4670500" y="4197375"/>
              <a:ext cx="152150" cy="141000"/>
            </a:xfrm>
            <a:custGeom>
              <a:avLst/>
              <a:gdLst/>
              <a:ahLst/>
              <a:cxnLst/>
              <a:rect l="l" t="t" r="r" b="b"/>
              <a:pathLst>
                <a:path w="6086" h="5640" extrusionOk="0">
                  <a:moveTo>
                    <a:pt x="3609" y="0"/>
                  </a:moveTo>
                  <a:lnTo>
                    <a:pt x="1215" y="1632"/>
                  </a:lnTo>
                  <a:cubicBezTo>
                    <a:pt x="251" y="2286"/>
                    <a:pt x="1" y="3596"/>
                    <a:pt x="656" y="4560"/>
                  </a:cubicBezTo>
                  <a:lnTo>
                    <a:pt x="763" y="4715"/>
                  </a:lnTo>
                  <a:cubicBezTo>
                    <a:pt x="1171" y="5316"/>
                    <a:pt x="1834" y="5640"/>
                    <a:pt x="2508" y="5640"/>
                  </a:cubicBezTo>
                  <a:cubicBezTo>
                    <a:pt x="2916" y="5640"/>
                    <a:pt x="3329" y="5522"/>
                    <a:pt x="3692" y="5275"/>
                  </a:cubicBezTo>
                  <a:lnTo>
                    <a:pt x="6085" y="3644"/>
                  </a:lnTo>
                  <a:lnTo>
                    <a:pt x="3609" y="0"/>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668" name="Google Shape;8668;p77"/>
            <p:cNvSpPr/>
            <p:nvPr/>
          </p:nvSpPr>
          <p:spPr>
            <a:xfrm>
              <a:off x="4773200" y="4138825"/>
              <a:ext cx="152125" cy="141025"/>
            </a:xfrm>
            <a:custGeom>
              <a:avLst/>
              <a:gdLst/>
              <a:ahLst/>
              <a:cxnLst/>
              <a:rect l="l" t="t" r="r" b="b"/>
              <a:pathLst>
                <a:path w="6085" h="5641" extrusionOk="0">
                  <a:moveTo>
                    <a:pt x="3580" y="1"/>
                  </a:moveTo>
                  <a:cubicBezTo>
                    <a:pt x="3174" y="1"/>
                    <a:pt x="2765" y="119"/>
                    <a:pt x="2406" y="366"/>
                  </a:cubicBezTo>
                  <a:lnTo>
                    <a:pt x="1" y="1997"/>
                  </a:lnTo>
                  <a:lnTo>
                    <a:pt x="2477" y="5640"/>
                  </a:lnTo>
                  <a:lnTo>
                    <a:pt x="4870" y="4009"/>
                  </a:lnTo>
                  <a:cubicBezTo>
                    <a:pt x="5835" y="3354"/>
                    <a:pt x="6085" y="2045"/>
                    <a:pt x="5430" y="1092"/>
                  </a:cubicBezTo>
                  <a:lnTo>
                    <a:pt x="5323" y="926"/>
                  </a:lnTo>
                  <a:cubicBezTo>
                    <a:pt x="4915" y="325"/>
                    <a:pt x="4252" y="1"/>
                    <a:pt x="3580"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669" name="Google Shape;8669;p77"/>
            <p:cNvSpPr/>
            <p:nvPr/>
          </p:nvSpPr>
          <p:spPr>
            <a:xfrm>
              <a:off x="4625875" y="4488350"/>
              <a:ext cx="268200" cy="266925"/>
            </a:xfrm>
            <a:custGeom>
              <a:avLst/>
              <a:gdLst/>
              <a:ahLst/>
              <a:cxnLst/>
              <a:rect l="l" t="t" r="r" b="b"/>
              <a:pathLst>
                <a:path w="10728" h="10677" extrusionOk="0">
                  <a:moveTo>
                    <a:pt x="5007" y="0"/>
                  </a:moveTo>
                  <a:cubicBezTo>
                    <a:pt x="4823" y="0"/>
                    <a:pt x="4677" y="135"/>
                    <a:pt x="4655" y="327"/>
                  </a:cubicBezTo>
                  <a:lnTo>
                    <a:pt x="4191" y="3804"/>
                  </a:lnTo>
                  <a:lnTo>
                    <a:pt x="714" y="3339"/>
                  </a:lnTo>
                  <a:cubicBezTo>
                    <a:pt x="699" y="3338"/>
                    <a:pt x="683" y="3337"/>
                    <a:pt x="668" y="3337"/>
                  </a:cubicBezTo>
                  <a:cubicBezTo>
                    <a:pt x="475" y="3337"/>
                    <a:pt x="320" y="3473"/>
                    <a:pt x="298" y="3661"/>
                  </a:cubicBezTo>
                  <a:lnTo>
                    <a:pt x="36" y="5637"/>
                  </a:lnTo>
                  <a:cubicBezTo>
                    <a:pt x="0" y="5840"/>
                    <a:pt x="143" y="6030"/>
                    <a:pt x="357" y="6054"/>
                  </a:cubicBezTo>
                  <a:lnTo>
                    <a:pt x="3834" y="6518"/>
                  </a:lnTo>
                  <a:lnTo>
                    <a:pt x="3370" y="9995"/>
                  </a:lnTo>
                  <a:cubicBezTo>
                    <a:pt x="3346" y="10197"/>
                    <a:pt x="3489" y="10388"/>
                    <a:pt x="3691" y="10412"/>
                  </a:cubicBezTo>
                  <a:lnTo>
                    <a:pt x="5667" y="10674"/>
                  </a:lnTo>
                  <a:cubicBezTo>
                    <a:pt x="5682" y="10675"/>
                    <a:pt x="5697" y="10676"/>
                    <a:pt x="5712" y="10676"/>
                  </a:cubicBezTo>
                  <a:cubicBezTo>
                    <a:pt x="5897" y="10676"/>
                    <a:pt x="6062" y="10540"/>
                    <a:pt x="6084" y="10352"/>
                  </a:cubicBezTo>
                  <a:lnTo>
                    <a:pt x="6548" y="6876"/>
                  </a:lnTo>
                  <a:lnTo>
                    <a:pt x="10025" y="7328"/>
                  </a:lnTo>
                  <a:cubicBezTo>
                    <a:pt x="10045" y="7331"/>
                    <a:pt x="10064" y="7333"/>
                    <a:pt x="10084" y="7333"/>
                  </a:cubicBezTo>
                  <a:cubicBezTo>
                    <a:pt x="10263" y="7333"/>
                    <a:pt x="10420" y="7189"/>
                    <a:pt x="10442" y="7007"/>
                  </a:cubicBezTo>
                  <a:lnTo>
                    <a:pt x="10704" y="5042"/>
                  </a:lnTo>
                  <a:cubicBezTo>
                    <a:pt x="10728" y="4828"/>
                    <a:pt x="10585" y="4649"/>
                    <a:pt x="10382" y="4613"/>
                  </a:cubicBezTo>
                  <a:lnTo>
                    <a:pt x="6906" y="4161"/>
                  </a:lnTo>
                  <a:lnTo>
                    <a:pt x="7358" y="684"/>
                  </a:lnTo>
                  <a:cubicBezTo>
                    <a:pt x="7394" y="470"/>
                    <a:pt x="7239" y="291"/>
                    <a:pt x="7037" y="256"/>
                  </a:cubicBezTo>
                  <a:lnTo>
                    <a:pt x="5072" y="6"/>
                  </a:lnTo>
                  <a:cubicBezTo>
                    <a:pt x="5050" y="2"/>
                    <a:pt x="5028" y="0"/>
                    <a:pt x="5007"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670" name="Google Shape;8670;p77"/>
            <p:cNvSpPr/>
            <p:nvPr/>
          </p:nvSpPr>
          <p:spPr>
            <a:xfrm>
              <a:off x="3488825" y="921825"/>
              <a:ext cx="270875" cy="337450"/>
            </a:xfrm>
            <a:custGeom>
              <a:avLst/>
              <a:gdLst/>
              <a:ahLst/>
              <a:cxnLst/>
              <a:rect l="l" t="t" r="r" b="b"/>
              <a:pathLst>
                <a:path w="10835" h="13498" extrusionOk="0">
                  <a:moveTo>
                    <a:pt x="4152" y="412"/>
                  </a:moveTo>
                  <a:cubicBezTo>
                    <a:pt x="4440" y="412"/>
                    <a:pt x="4723" y="584"/>
                    <a:pt x="4775" y="971"/>
                  </a:cubicBezTo>
                  <a:cubicBezTo>
                    <a:pt x="4810" y="1173"/>
                    <a:pt x="4751" y="1364"/>
                    <a:pt x="4632" y="1518"/>
                  </a:cubicBezTo>
                  <a:lnTo>
                    <a:pt x="3834" y="1661"/>
                  </a:lnTo>
                  <a:cubicBezTo>
                    <a:pt x="3667" y="1566"/>
                    <a:pt x="3536" y="1399"/>
                    <a:pt x="3501" y="1209"/>
                  </a:cubicBezTo>
                  <a:cubicBezTo>
                    <a:pt x="3386" y="709"/>
                    <a:pt x="3773" y="412"/>
                    <a:pt x="4152" y="412"/>
                  </a:cubicBezTo>
                  <a:close/>
                  <a:moveTo>
                    <a:pt x="7842" y="2726"/>
                  </a:moveTo>
                  <a:cubicBezTo>
                    <a:pt x="8105" y="2726"/>
                    <a:pt x="8341" y="2907"/>
                    <a:pt x="8394" y="3185"/>
                  </a:cubicBezTo>
                  <a:lnTo>
                    <a:pt x="9775" y="10746"/>
                  </a:lnTo>
                  <a:cubicBezTo>
                    <a:pt x="9835" y="11043"/>
                    <a:pt x="9632" y="11329"/>
                    <a:pt x="9335" y="11377"/>
                  </a:cubicBezTo>
                  <a:lnTo>
                    <a:pt x="3072" y="12520"/>
                  </a:lnTo>
                  <a:cubicBezTo>
                    <a:pt x="3037" y="12527"/>
                    <a:pt x="3002" y="12530"/>
                    <a:pt x="2967" y="12530"/>
                  </a:cubicBezTo>
                  <a:cubicBezTo>
                    <a:pt x="2710" y="12530"/>
                    <a:pt x="2482" y="12342"/>
                    <a:pt x="2429" y="12079"/>
                  </a:cubicBezTo>
                  <a:lnTo>
                    <a:pt x="1048" y="4507"/>
                  </a:lnTo>
                  <a:cubicBezTo>
                    <a:pt x="1000" y="4209"/>
                    <a:pt x="1203" y="3935"/>
                    <a:pt x="1500" y="3876"/>
                  </a:cubicBezTo>
                  <a:lnTo>
                    <a:pt x="2239" y="3745"/>
                  </a:lnTo>
                  <a:cubicBezTo>
                    <a:pt x="2280" y="3954"/>
                    <a:pt x="2460" y="4099"/>
                    <a:pt x="2664" y="4099"/>
                  </a:cubicBezTo>
                  <a:cubicBezTo>
                    <a:pt x="2693" y="4099"/>
                    <a:pt x="2721" y="4096"/>
                    <a:pt x="2751" y="4090"/>
                  </a:cubicBezTo>
                  <a:lnTo>
                    <a:pt x="6656" y="3376"/>
                  </a:lnTo>
                  <a:cubicBezTo>
                    <a:pt x="6894" y="3340"/>
                    <a:pt x="7049" y="3114"/>
                    <a:pt x="7013" y="2876"/>
                  </a:cubicBezTo>
                  <a:lnTo>
                    <a:pt x="7751" y="2733"/>
                  </a:lnTo>
                  <a:cubicBezTo>
                    <a:pt x="7782" y="2728"/>
                    <a:pt x="7812" y="2726"/>
                    <a:pt x="7842" y="2726"/>
                  </a:cubicBezTo>
                  <a:close/>
                  <a:moveTo>
                    <a:pt x="4137" y="1"/>
                  </a:moveTo>
                  <a:cubicBezTo>
                    <a:pt x="4073" y="1"/>
                    <a:pt x="4007" y="6"/>
                    <a:pt x="3941" y="18"/>
                  </a:cubicBezTo>
                  <a:cubicBezTo>
                    <a:pt x="3358" y="125"/>
                    <a:pt x="2965" y="697"/>
                    <a:pt x="3072" y="1280"/>
                  </a:cubicBezTo>
                  <a:cubicBezTo>
                    <a:pt x="3096" y="1459"/>
                    <a:pt x="3179" y="1614"/>
                    <a:pt x="3286" y="1756"/>
                  </a:cubicBezTo>
                  <a:lnTo>
                    <a:pt x="2512" y="1899"/>
                  </a:lnTo>
                  <a:cubicBezTo>
                    <a:pt x="2191" y="1959"/>
                    <a:pt x="1977" y="2268"/>
                    <a:pt x="2036" y="2578"/>
                  </a:cubicBezTo>
                  <a:lnTo>
                    <a:pt x="2084" y="2864"/>
                  </a:lnTo>
                  <a:lnTo>
                    <a:pt x="798" y="3102"/>
                  </a:lnTo>
                  <a:cubicBezTo>
                    <a:pt x="322" y="3185"/>
                    <a:pt x="0" y="3650"/>
                    <a:pt x="84" y="4126"/>
                  </a:cubicBezTo>
                  <a:lnTo>
                    <a:pt x="1655" y="12758"/>
                  </a:lnTo>
                  <a:cubicBezTo>
                    <a:pt x="1740" y="13194"/>
                    <a:pt x="2120" y="13497"/>
                    <a:pt x="2540" y="13497"/>
                  </a:cubicBezTo>
                  <a:cubicBezTo>
                    <a:pt x="2590" y="13497"/>
                    <a:pt x="2640" y="13493"/>
                    <a:pt x="2691" y="13484"/>
                  </a:cubicBezTo>
                  <a:lnTo>
                    <a:pt x="10037" y="12139"/>
                  </a:lnTo>
                  <a:cubicBezTo>
                    <a:pt x="10513" y="12055"/>
                    <a:pt x="10835" y="11579"/>
                    <a:pt x="10752" y="11103"/>
                  </a:cubicBezTo>
                  <a:lnTo>
                    <a:pt x="9180" y="2483"/>
                  </a:lnTo>
                  <a:cubicBezTo>
                    <a:pt x="9095" y="2046"/>
                    <a:pt x="8715" y="1743"/>
                    <a:pt x="8287" y="1743"/>
                  </a:cubicBezTo>
                  <a:cubicBezTo>
                    <a:pt x="8236" y="1743"/>
                    <a:pt x="8184" y="1748"/>
                    <a:pt x="8132" y="1756"/>
                  </a:cubicBezTo>
                  <a:lnTo>
                    <a:pt x="6858" y="1995"/>
                  </a:lnTo>
                  <a:lnTo>
                    <a:pt x="6811" y="1721"/>
                  </a:lnTo>
                  <a:cubicBezTo>
                    <a:pt x="6747" y="1435"/>
                    <a:pt x="6506" y="1235"/>
                    <a:pt x="6227" y="1235"/>
                  </a:cubicBezTo>
                  <a:cubicBezTo>
                    <a:pt x="6192" y="1235"/>
                    <a:pt x="6156" y="1238"/>
                    <a:pt x="6120" y="1245"/>
                  </a:cubicBezTo>
                  <a:lnTo>
                    <a:pt x="5179" y="1411"/>
                  </a:lnTo>
                  <a:cubicBezTo>
                    <a:pt x="5227" y="1245"/>
                    <a:pt x="5239" y="1066"/>
                    <a:pt x="5203" y="899"/>
                  </a:cubicBezTo>
                  <a:cubicBezTo>
                    <a:pt x="5108" y="370"/>
                    <a:pt x="4655" y="1"/>
                    <a:pt x="4137"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671" name="Google Shape;8671;p77"/>
            <p:cNvSpPr/>
            <p:nvPr/>
          </p:nvSpPr>
          <p:spPr>
            <a:xfrm>
              <a:off x="3536750" y="1043050"/>
              <a:ext cx="46625" cy="38675"/>
            </a:xfrm>
            <a:custGeom>
              <a:avLst/>
              <a:gdLst/>
              <a:ahLst/>
              <a:cxnLst/>
              <a:rect l="l" t="t" r="r" b="b"/>
              <a:pathLst>
                <a:path w="1865" h="1547" extrusionOk="0">
                  <a:moveTo>
                    <a:pt x="1026" y="1"/>
                  </a:moveTo>
                  <a:cubicBezTo>
                    <a:pt x="979" y="1"/>
                    <a:pt x="930" y="5"/>
                    <a:pt x="881" y="15"/>
                  </a:cubicBezTo>
                  <a:cubicBezTo>
                    <a:pt x="202" y="134"/>
                    <a:pt x="0" y="1015"/>
                    <a:pt x="572" y="1408"/>
                  </a:cubicBezTo>
                  <a:cubicBezTo>
                    <a:pt x="711" y="1504"/>
                    <a:pt x="861" y="1547"/>
                    <a:pt x="1007" y="1547"/>
                  </a:cubicBezTo>
                  <a:cubicBezTo>
                    <a:pt x="1458" y="1547"/>
                    <a:pt x="1864" y="1138"/>
                    <a:pt x="1774" y="634"/>
                  </a:cubicBezTo>
                  <a:cubicBezTo>
                    <a:pt x="1701" y="266"/>
                    <a:pt x="1386" y="1"/>
                    <a:pt x="1026"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672" name="Google Shape;8672;p77"/>
            <p:cNvSpPr/>
            <p:nvPr/>
          </p:nvSpPr>
          <p:spPr>
            <a:xfrm>
              <a:off x="3589875" y="1031875"/>
              <a:ext cx="96075" cy="33775"/>
            </a:xfrm>
            <a:custGeom>
              <a:avLst/>
              <a:gdLst/>
              <a:ahLst/>
              <a:cxnLst/>
              <a:rect l="l" t="t" r="r" b="b"/>
              <a:pathLst>
                <a:path w="3843" h="1351" extrusionOk="0">
                  <a:moveTo>
                    <a:pt x="3234" y="0"/>
                  </a:moveTo>
                  <a:cubicBezTo>
                    <a:pt x="3203" y="0"/>
                    <a:pt x="3171" y="3"/>
                    <a:pt x="3138" y="10"/>
                  </a:cubicBezTo>
                  <a:lnTo>
                    <a:pt x="542" y="486"/>
                  </a:lnTo>
                  <a:cubicBezTo>
                    <a:pt x="1" y="576"/>
                    <a:pt x="111" y="1350"/>
                    <a:pt x="610" y="1350"/>
                  </a:cubicBezTo>
                  <a:cubicBezTo>
                    <a:pt x="638" y="1350"/>
                    <a:pt x="667" y="1348"/>
                    <a:pt x="697" y="1343"/>
                  </a:cubicBezTo>
                  <a:lnTo>
                    <a:pt x="3304" y="867"/>
                  </a:lnTo>
                  <a:cubicBezTo>
                    <a:pt x="3842" y="766"/>
                    <a:pt x="3726" y="0"/>
                    <a:pt x="3234"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673" name="Google Shape;8673;p77"/>
            <p:cNvSpPr/>
            <p:nvPr/>
          </p:nvSpPr>
          <p:spPr>
            <a:xfrm>
              <a:off x="3546550" y="1097000"/>
              <a:ext cx="46625" cy="38650"/>
            </a:xfrm>
            <a:custGeom>
              <a:avLst/>
              <a:gdLst/>
              <a:ahLst/>
              <a:cxnLst/>
              <a:rect l="l" t="t" r="r" b="b"/>
              <a:pathLst>
                <a:path w="1865" h="1546" extrusionOk="0">
                  <a:moveTo>
                    <a:pt x="1014" y="1"/>
                  </a:moveTo>
                  <a:cubicBezTo>
                    <a:pt x="971" y="1"/>
                    <a:pt x="927" y="4"/>
                    <a:pt x="882" y="12"/>
                  </a:cubicBezTo>
                  <a:cubicBezTo>
                    <a:pt x="203" y="131"/>
                    <a:pt x="1" y="1012"/>
                    <a:pt x="572" y="1405"/>
                  </a:cubicBezTo>
                  <a:cubicBezTo>
                    <a:pt x="711" y="1502"/>
                    <a:pt x="861" y="1545"/>
                    <a:pt x="1008" y="1545"/>
                  </a:cubicBezTo>
                  <a:cubicBezTo>
                    <a:pt x="1455" y="1545"/>
                    <a:pt x="1865" y="1142"/>
                    <a:pt x="1775" y="631"/>
                  </a:cubicBezTo>
                  <a:cubicBezTo>
                    <a:pt x="1701" y="259"/>
                    <a:pt x="1379" y="1"/>
                    <a:pt x="101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674" name="Google Shape;8674;p77"/>
            <p:cNvSpPr/>
            <p:nvPr/>
          </p:nvSpPr>
          <p:spPr>
            <a:xfrm>
              <a:off x="3600725" y="1085650"/>
              <a:ext cx="93800" cy="33725"/>
            </a:xfrm>
            <a:custGeom>
              <a:avLst/>
              <a:gdLst/>
              <a:ahLst/>
              <a:cxnLst/>
              <a:rect l="l" t="t" r="r" b="b"/>
              <a:pathLst>
                <a:path w="3752" h="1349" extrusionOk="0">
                  <a:moveTo>
                    <a:pt x="3132" y="0"/>
                  </a:moveTo>
                  <a:cubicBezTo>
                    <a:pt x="3120" y="0"/>
                    <a:pt x="3109" y="1"/>
                    <a:pt x="3097" y="2"/>
                  </a:cubicBezTo>
                  <a:lnTo>
                    <a:pt x="501" y="478"/>
                  </a:lnTo>
                  <a:cubicBezTo>
                    <a:pt x="1" y="618"/>
                    <a:pt x="114" y="1348"/>
                    <a:pt x="620" y="1348"/>
                  </a:cubicBezTo>
                  <a:cubicBezTo>
                    <a:pt x="631" y="1348"/>
                    <a:pt x="644" y="1348"/>
                    <a:pt x="656" y="1347"/>
                  </a:cubicBezTo>
                  <a:lnTo>
                    <a:pt x="3251" y="871"/>
                  </a:lnTo>
                  <a:cubicBezTo>
                    <a:pt x="3752" y="731"/>
                    <a:pt x="3627" y="0"/>
                    <a:pt x="313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675" name="Google Shape;8675;p77"/>
            <p:cNvSpPr/>
            <p:nvPr/>
          </p:nvSpPr>
          <p:spPr>
            <a:xfrm>
              <a:off x="3557275" y="1154450"/>
              <a:ext cx="46550" cy="38900"/>
            </a:xfrm>
            <a:custGeom>
              <a:avLst/>
              <a:gdLst/>
              <a:ahLst/>
              <a:cxnLst/>
              <a:rect l="l" t="t" r="r" b="b"/>
              <a:pathLst>
                <a:path w="1862" h="1556" extrusionOk="0">
                  <a:moveTo>
                    <a:pt x="1002" y="1"/>
                  </a:moveTo>
                  <a:cubicBezTo>
                    <a:pt x="958" y="1"/>
                    <a:pt x="914" y="4"/>
                    <a:pt x="870" y="12"/>
                  </a:cubicBezTo>
                  <a:cubicBezTo>
                    <a:pt x="191" y="131"/>
                    <a:pt x="1" y="1012"/>
                    <a:pt x="560" y="1417"/>
                  </a:cubicBezTo>
                  <a:cubicBezTo>
                    <a:pt x="700" y="1513"/>
                    <a:pt x="851" y="1556"/>
                    <a:pt x="997" y="1556"/>
                  </a:cubicBezTo>
                  <a:cubicBezTo>
                    <a:pt x="1451" y="1556"/>
                    <a:pt x="1862" y="1147"/>
                    <a:pt x="1763" y="643"/>
                  </a:cubicBezTo>
                  <a:cubicBezTo>
                    <a:pt x="1699" y="260"/>
                    <a:pt x="1369"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676" name="Google Shape;8676;p77"/>
            <p:cNvSpPr/>
            <p:nvPr/>
          </p:nvSpPr>
          <p:spPr>
            <a:xfrm>
              <a:off x="3610725" y="1143050"/>
              <a:ext cx="94925" cy="34125"/>
            </a:xfrm>
            <a:custGeom>
              <a:avLst/>
              <a:gdLst/>
              <a:ahLst/>
              <a:cxnLst/>
              <a:rect l="l" t="t" r="r" b="b"/>
              <a:pathLst>
                <a:path w="3797" h="1365" extrusionOk="0">
                  <a:moveTo>
                    <a:pt x="3171" y="0"/>
                  </a:moveTo>
                  <a:cubicBezTo>
                    <a:pt x="3152" y="0"/>
                    <a:pt x="3133" y="1"/>
                    <a:pt x="3113" y="4"/>
                  </a:cubicBezTo>
                  <a:lnTo>
                    <a:pt x="518" y="480"/>
                  </a:lnTo>
                  <a:cubicBezTo>
                    <a:pt x="1" y="606"/>
                    <a:pt x="116" y="1364"/>
                    <a:pt x="627" y="1364"/>
                  </a:cubicBezTo>
                  <a:cubicBezTo>
                    <a:pt x="645" y="1364"/>
                    <a:pt x="665" y="1363"/>
                    <a:pt x="684" y="1361"/>
                  </a:cubicBezTo>
                  <a:lnTo>
                    <a:pt x="3268" y="885"/>
                  </a:lnTo>
                  <a:cubicBezTo>
                    <a:pt x="3796" y="758"/>
                    <a:pt x="3682" y="0"/>
                    <a:pt x="3171"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677" name="Google Shape;8677;p77"/>
            <p:cNvSpPr/>
            <p:nvPr/>
          </p:nvSpPr>
          <p:spPr>
            <a:xfrm>
              <a:off x="3512625" y="1393950"/>
              <a:ext cx="194100" cy="174175"/>
            </a:xfrm>
            <a:custGeom>
              <a:avLst/>
              <a:gdLst/>
              <a:ahLst/>
              <a:cxnLst/>
              <a:rect l="l" t="t" r="r" b="b"/>
              <a:pathLst>
                <a:path w="7764" h="6967" extrusionOk="0">
                  <a:moveTo>
                    <a:pt x="3929" y="1"/>
                  </a:moveTo>
                  <a:cubicBezTo>
                    <a:pt x="2899" y="1"/>
                    <a:pt x="1886" y="465"/>
                    <a:pt x="1227" y="1338"/>
                  </a:cubicBezTo>
                  <a:lnTo>
                    <a:pt x="6954" y="4969"/>
                  </a:lnTo>
                  <a:cubicBezTo>
                    <a:pt x="7764" y="3398"/>
                    <a:pt x="7240" y="1469"/>
                    <a:pt x="5751" y="528"/>
                  </a:cubicBezTo>
                  <a:cubicBezTo>
                    <a:pt x="5188" y="173"/>
                    <a:pt x="4555" y="1"/>
                    <a:pt x="3929" y="1"/>
                  </a:cubicBezTo>
                  <a:close/>
                  <a:moveTo>
                    <a:pt x="810" y="1993"/>
                  </a:moveTo>
                  <a:lnTo>
                    <a:pt x="810" y="1993"/>
                  </a:lnTo>
                  <a:cubicBezTo>
                    <a:pt x="1" y="3553"/>
                    <a:pt x="525" y="5493"/>
                    <a:pt x="2013" y="6434"/>
                  </a:cubicBezTo>
                  <a:cubicBezTo>
                    <a:pt x="2579" y="6793"/>
                    <a:pt x="3211" y="6966"/>
                    <a:pt x="3836" y="6966"/>
                  </a:cubicBezTo>
                  <a:cubicBezTo>
                    <a:pt x="4868" y="6966"/>
                    <a:pt x="5882" y="6495"/>
                    <a:pt x="6549" y="5612"/>
                  </a:cubicBezTo>
                  <a:lnTo>
                    <a:pt x="810" y="1993"/>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678" name="Google Shape;8678;p77"/>
            <p:cNvSpPr/>
            <p:nvPr/>
          </p:nvSpPr>
          <p:spPr>
            <a:xfrm>
              <a:off x="3876375" y="1020500"/>
              <a:ext cx="152125" cy="141000"/>
            </a:xfrm>
            <a:custGeom>
              <a:avLst/>
              <a:gdLst/>
              <a:ahLst/>
              <a:cxnLst/>
              <a:rect l="l" t="t" r="r" b="b"/>
              <a:pathLst>
                <a:path w="6085" h="5640" extrusionOk="0">
                  <a:moveTo>
                    <a:pt x="3596" y="0"/>
                  </a:moveTo>
                  <a:lnTo>
                    <a:pt x="1215" y="1631"/>
                  </a:lnTo>
                  <a:cubicBezTo>
                    <a:pt x="250" y="2286"/>
                    <a:pt x="0" y="3596"/>
                    <a:pt x="655" y="4560"/>
                  </a:cubicBezTo>
                  <a:lnTo>
                    <a:pt x="774" y="4715"/>
                  </a:lnTo>
                  <a:cubicBezTo>
                    <a:pt x="1175" y="5316"/>
                    <a:pt x="1834" y="5640"/>
                    <a:pt x="2508" y="5640"/>
                  </a:cubicBezTo>
                  <a:cubicBezTo>
                    <a:pt x="2915" y="5640"/>
                    <a:pt x="3328" y="5521"/>
                    <a:pt x="3691" y="5275"/>
                  </a:cubicBezTo>
                  <a:lnTo>
                    <a:pt x="6084" y="3644"/>
                  </a:lnTo>
                  <a:lnTo>
                    <a:pt x="3596" y="0"/>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679" name="Google Shape;8679;p77"/>
            <p:cNvSpPr/>
            <p:nvPr/>
          </p:nvSpPr>
          <p:spPr>
            <a:xfrm>
              <a:off x="3979050" y="962250"/>
              <a:ext cx="152125" cy="140725"/>
            </a:xfrm>
            <a:custGeom>
              <a:avLst/>
              <a:gdLst/>
              <a:ahLst/>
              <a:cxnLst/>
              <a:rect l="l" t="t" r="r" b="b"/>
              <a:pathLst>
                <a:path w="6085" h="5629" extrusionOk="0">
                  <a:moveTo>
                    <a:pt x="3578" y="1"/>
                  </a:moveTo>
                  <a:cubicBezTo>
                    <a:pt x="3170" y="1"/>
                    <a:pt x="2757" y="119"/>
                    <a:pt x="2394" y="366"/>
                  </a:cubicBezTo>
                  <a:lnTo>
                    <a:pt x="1" y="1985"/>
                  </a:lnTo>
                  <a:lnTo>
                    <a:pt x="2477" y="5628"/>
                  </a:lnTo>
                  <a:lnTo>
                    <a:pt x="4870" y="4009"/>
                  </a:lnTo>
                  <a:cubicBezTo>
                    <a:pt x="5835" y="3354"/>
                    <a:pt x="6085" y="2044"/>
                    <a:pt x="5430" y="1080"/>
                  </a:cubicBezTo>
                  <a:lnTo>
                    <a:pt x="5323" y="925"/>
                  </a:lnTo>
                  <a:cubicBezTo>
                    <a:pt x="4915" y="324"/>
                    <a:pt x="4252" y="1"/>
                    <a:pt x="357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680" name="Google Shape;8680;p77"/>
            <p:cNvSpPr/>
            <p:nvPr/>
          </p:nvSpPr>
          <p:spPr>
            <a:xfrm>
              <a:off x="3831725" y="1311750"/>
              <a:ext cx="268200" cy="266650"/>
            </a:xfrm>
            <a:custGeom>
              <a:avLst/>
              <a:gdLst/>
              <a:ahLst/>
              <a:cxnLst/>
              <a:rect l="l" t="t" r="r" b="b"/>
              <a:pathLst>
                <a:path w="10728" h="10666" extrusionOk="0">
                  <a:moveTo>
                    <a:pt x="5007" y="1"/>
                  </a:moveTo>
                  <a:cubicBezTo>
                    <a:pt x="4823" y="1"/>
                    <a:pt x="4676" y="136"/>
                    <a:pt x="4644" y="328"/>
                  </a:cubicBezTo>
                  <a:lnTo>
                    <a:pt x="4191" y="3793"/>
                  </a:lnTo>
                  <a:lnTo>
                    <a:pt x="715" y="3340"/>
                  </a:lnTo>
                  <a:cubicBezTo>
                    <a:pt x="692" y="3336"/>
                    <a:pt x="671" y="3335"/>
                    <a:pt x="649" y="3335"/>
                  </a:cubicBezTo>
                  <a:cubicBezTo>
                    <a:pt x="465" y="3335"/>
                    <a:pt x="318" y="3469"/>
                    <a:pt x="286" y="3662"/>
                  </a:cubicBezTo>
                  <a:lnTo>
                    <a:pt x="24" y="5626"/>
                  </a:lnTo>
                  <a:cubicBezTo>
                    <a:pt x="0" y="5829"/>
                    <a:pt x="143" y="6019"/>
                    <a:pt x="345" y="6043"/>
                  </a:cubicBezTo>
                  <a:lnTo>
                    <a:pt x="3834" y="6507"/>
                  </a:lnTo>
                  <a:lnTo>
                    <a:pt x="3370" y="9984"/>
                  </a:lnTo>
                  <a:cubicBezTo>
                    <a:pt x="3346" y="10186"/>
                    <a:pt x="3489" y="10377"/>
                    <a:pt x="3691" y="10401"/>
                  </a:cubicBezTo>
                  <a:lnTo>
                    <a:pt x="5668" y="10663"/>
                  </a:lnTo>
                  <a:cubicBezTo>
                    <a:pt x="5682" y="10664"/>
                    <a:pt x="5697" y="10665"/>
                    <a:pt x="5712" y="10665"/>
                  </a:cubicBezTo>
                  <a:cubicBezTo>
                    <a:pt x="5897" y="10665"/>
                    <a:pt x="6062" y="10529"/>
                    <a:pt x="6084" y="10341"/>
                  </a:cubicBezTo>
                  <a:lnTo>
                    <a:pt x="6537" y="6864"/>
                  </a:lnTo>
                  <a:lnTo>
                    <a:pt x="10025" y="7329"/>
                  </a:lnTo>
                  <a:cubicBezTo>
                    <a:pt x="10039" y="7330"/>
                    <a:pt x="10053" y="7331"/>
                    <a:pt x="10067" y="7331"/>
                  </a:cubicBezTo>
                  <a:cubicBezTo>
                    <a:pt x="10253" y="7331"/>
                    <a:pt x="10420" y="7184"/>
                    <a:pt x="10442" y="6995"/>
                  </a:cubicBezTo>
                  <a:lnTo>
                    <a:pt x="10704" y="5019"/>
                  </a:lnTo>
                  <a:cubicBezTo>
                    <a:pt x="10728" y="4817"/>
                    <a:pt x="10585" y="4626"/>
                    <a:pt x="10382" y="4602"/>
                  </a:cubicBezTo>
                  <a:lnTo>
                    <a:pt x="6906" y="4150"/>
                  </a:lnTo>
                  <a:lnTo>
                    <a:pt x="7358" y="661"/>
                  </a:lnTo>
                  <a:cubicBezTo>
                    <a:pt x="7382" y="459"/>
                    <a:pt x="7239" y="280"/>
                    <a:pt x="7037" y="245"/>
                  </a:cubicBezTo>
                  <a:lnTo>
                    <a:pt x="5072" y="6"/>
                  </a:lnTo>
                  <a:cubicBezTo>
                    <a:pt x="5050" y="3"/>
                    <a:pt x="5028" y="1"/>
                    <a:pt x="5007"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681" name="Google Shape;8681;p77"/>
            <p:cNvSpPr/>
            <p:nvPr/>
          </p:nvSpPr>
          <p:spPr>
            <a:xfrm>
              <a:off x="3488825" y="1715975"/>
              <a:ext cx="270875" cy="337725"/>
            </a:xfrm>
            <a:custGeom>
              <a:avLst/>
              <a:gdLst/>
              <a:ahLst/>
              <a:cxnLst/>
              <a:rect l="l" t="t" r="r" b="b"/>
              <a:pathLst>
                <a:path w="10835" h="13509" extrusionOk="0">
                  <a:moveTo>
                    <a:pt x="4147" y="414"/>
                  </a:moveTo>
                  <a:cubicBezTo>
                    <a:pt x="4437" y="414"/>
                    <a:pt x="4723" y="589"/>
                    <a:pt x="4775" y="982"/>
                  </a:cubicBezTo>
                  <a:cubicBezTo>
                    <a:pt x="4810" y="1173"/>
                    <a:pt x="4751" y="1375"/>
                    <a:pt x="4632" y="1518"/>
                  </a:cubicBezTo>
                  <a:lnTo>
                    <a:pt x="3834" y="1673"/>
                  </a:lnTo>
                  <a:cubicBezTo>
                    <a:pt x="3655" y="1578"/>
                    <a:pt x="3536" y="1411"/>
                    <a:pt x="3501" y="1209"/>
                  </a:cubicBezTo>
                  <a:cubicBezTo>
                    <a:pt x="3386" y="710"/>
                    <a:pt x="3770" y="414"/>
                    <a:pt x="4147" y="414"/>
                  </a:cubicBezTo>
                  <a:close/>
                  <a:moveTo>
                    <a:pt x="7868" y="2734"/>
                  </a:moveTo>
                  <a:cubicBezTo>
                    <a:pt x="8125" y="2734"/>
                    <a:pt x="8352" y="2923"/>
                    <a:pt x="8394" y="3185"/>
                  </a:cubicBezTo>
                  <a:lnTo>
                    <a:pt x="9775" y="10746"/>
                  </a:lnTo>
                  <a:cubicBezTo>
                    <a:pt x="9835" y="11043"/>
                    <a:pt x="9632" y="11329"/>
                    <a:pt x="9335" y="11377"/>
                  </a:cubicBezTo>
                  <a:lnTo>
                    <a:pt x="3072" y="12520"/>
                  </a:lnTo>
                  <a:cubicBezTo>
                    <a:pt x="3037" y="12527"/>
                    <a:pt x="3002" y="12530"/>
                    <a:pt x="2967" y="12530"/>
                  </a:cubicBezTo>
                  <a:cubicBezTo>
                    <a:pt x="2710" y="12530"/>
                    <a:pt x="2482" y="12342"/>
                    <a:pt x="2429" y="12079"/>
                  </a:cubicBezTo>
                  <a:lnTo>
                    <a:pt x="1060" y="4519"/>
                  </a:lnTo>
                  <a:cubicBezTo>
                    <a:pt x="1000" y="4221"/>
                    <a:pt x="1203" y="3935"/>
                    <a:pt x="1500" y="3888"/>
                  </a:cubicBezTo>
                  <a:lnTo>
                    <a:pt x="2250" y="3745"/>
                  </a:lnTo>
                  <a:cubicBezTo>
                    <a:pt x="2283" y="3960"/>
                    <a:pt x="2471" y="4107"/>
                    <a:pt x="2682" y="4107"/>
                  </a:cubicBezTo>
                  <a:cubicBezTo>
                    <a:pt x="2705" y="4107"/>
                    <a:pt x="2728" y="4105"/>
                    <a:pt x="2751" y="4102"/>
                  </a:cubicBezTo>
                  <a:lnTo>
                    <a:pt x="6668" y="3387"/>
                  </a:lnTo>
                  <a:cubicBezTo>
                    <a:pt x="6906" y="3340"/>
                    <a:pt x="7061" y="3114"/>
                    <a:pt x="7013" y="2875"/>
                  </a:cubicBezTo>
                  <a:lnTo>
                    <a:pt x="7763" y="2745"/>
                  </a:lnTo>
                  <a:cubicBezTo>
                    <a:pt x="7798" y="2737"/>
                    <a:pt x="7833" y="2734"/>
                    <a:pt x="7868" y="2734"/>
                  </a:cubicBezTo>
                  <a:close/>
                  <a:moveTo>
                    <a:pt x="4137" y="0"/>
                  </a:moveTo>
                  <a:cubicBezTo>
                    <a:pt x="4073" y="0"/>
                    <a:pt x="4007" y="6"/>
                    <a:pt x="3941" y="18"/>
                  </a:cubicBezTo>
                  <a:cubicBezTo>
                    <a:pt x="3358" y="125"/>
                    <a:pt x="2965" y="697"/>
                    <a:pt x="3072" y="1292"/>
                  </a:cubicBezTo>
                  <a:cubicBezTo>
                    <a:pt x="3096" y="1459"/>
                    <a:pt x="3179" y="1625"/>
                    <a:pt x="3286" y="1768"/>
                  </a:cubicBezTo>
                  <a:lnTo>
                    <a:pt x="2512" y="1911"/>
                  </a:lnTo>
                  <a:cubicBezTo>
                    <a:pt x="2191" y="1971"/>
                    <a:pt x="1977" y="2280"/>
                    <a:pt x="2036" y="2602"/>
                  </a:cubicBezTo>
                  <a:lnTo>
                    <a:pt x="2084" y="2875"/>
                  </a:lnTo>
                  <a:lnTo>
                    <a:pt x="798" y="3114"/>
                  </a:lnTo>
                  <a:cubicBezTo>
                    <a:pt x="310" y="3197"/>
                    <a:pt x="0" y="3661"/>
                    <a:pt x="84" y="4149"/>
                  </a:cubicBezTo>
                  <a:lnTo>
                    <a:pt x="1655" y="12770"/>
                  </a:lnTo>
                  <a:cubicBezTo>
                    <a:pt x="1740" y="13206"/>
                    <a:pt x="2120" y="13509"/>
                    <a:pt x="2540" y="13509"/>
                  </a:cubicBezTo>
                  <a:cubicBezTo>
                    <a:pt x="2590" y="13509"/>
                    <a:pt x="2640" y="13505"/>
                    <a:pt x="2691" y="13496"/>
                  </a:cubicBezTo>
                  <a:lnTo>
                    <a:pt x="10037" y="12150"/>
                  </a:lnTo>
                  <a:cubicBezTo>
                    <a:pt x="10513" y="12067"/>
                    <a:pt x="10835" y="11603"/>
                    <a:pt x="10752" y="11115"/>
                  </a:cubicBezTo>
                  <a:lnTo>
                    <a:pt x="9180" y="2483"/>
                  </a:lnTo>
                  <a:cubicBezTo>
                    <a:pt x="9096" y="2052"/>
                    <a:pt x="8725" y="1751"/>
                    <a:pt x="8304" y="1751"/>
                  </a:cubicBezTo>
                  <a:cubicBezTo>
                    <a:pt x="8247" y="1751"/>
                    <a:pt x="8190" y="1757"/>
                    <a:pt x="8132" y="1768"/>
                  </a:cubicBezTo>
                  <a:lnTo>
                    <a:pt x="6858" y="1994"/>
                  </a:lnTo>
                  <a:lnTo>
                    <a:pt x="6811" y="1721"/>
                  </a:lnTo>
                  <a:cubicBezTo>
                    <a:pt x="6746" y="1431"/>
                    <a:pt x="6497" y="1237"/>
                    <a:pt x="6213" y="1237"/>
                  </a:cubicBezTo>
                  <a:cubicBezTo>
                    <a:pt x="6183" y="1237"/>
                    <a:pt x="6151" y="1240"/>
                    <a:pt x="6120" y="1244"/>
                  </a:cubicBezTo>
                  <a:lnTo>
                    <a:pt x="5179" y="1423"/>
                  </a:lnTo>
                  <a:cubicBezTo>
                    <a:pt x="5227" y="1244"/>
                    <a:pt x="5239" y="1066"/>
                    <a:pt x="5203" y="899"/>
                  </a:cubicBezTo>
                  <a:cubicBezTo>
                    <a:pt x="5108" y="370"/>
                    <a:pt x="4655" y="0"/>
                    <a:pt x="4137"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682" name="Google Shape;8682;p77"/>
            <p:cNvSpPr/>
            <p:nvPr/>
          </p:nvSpPr>
          <p:spPr>
            <a:xfrm>
              <a:off x="3536750" y="1837275"/>
              <a:ext cx="46600" cy="38650"/>
            </a:xfrm>
            <a:custGeom>
              <a:avLst/>
              <a:gdLst/>
              <a:ahLst/>
              <a:cxnLst/>
              <a:rect l="l" t="t" r="r" b="b"/>
              <a:pathLst>
                <a:path w="1864" h="1546" extrusionOk="0">
                  <a:moveTo>
                    <a:pt x="1013" y="1"/>
                  </a:moveTo>
                  <a:cubicBezTo>
                    <a:pt x="970" y="1"/>
                    <a:pt x="926" y="4"/>
                    <a:pt x="881" y="12"/>
                  </a:cubicBezTo>
                  <a:cubicBezTo>
                    <a:pt x="202" y="131"/>
                    <a:pt x="0" y="1012"/>
                    <a:pt x="572" y="1405"/>
                  </a:cubicBezTo>
                  <a:cubicBezTo>
                    <a:pt x="713" y="1502"/>
                    <a:pt x="865" y="1545"/>
                    <a:pt x="1012" y="1545"/>
                  </a:cubicBezTo>
                  <a:cubicBezTo>
                    <a:pt x="1460" y="1545"/>
                    <a:pt x="1864" y="1142"/>
                    <a:pt x="1774" y="631"/>
                  </a:cubicBezTo>
                  <a:cubicBezTo>
                    <a:pt x="1700" y="259"/>
                    <a:pt x="1378" y="1"/>
                    <a:pt x="101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683" name="Google Shape;8683;p77"/>
            <p:cNvSpPr/>
            <p:nvPr/>
          </p:nvSpPr>
          <p:spPr>
            <a:xfrm>
              <a:off x="3589525" y="1825875"/>
              <a:ext cx="96775" cy="34050"/>
            </a:xfrm>
            <a:custGeom>
              <a:avLst/>
              <a:gdLst/>
              <a:ahLst/>
              <a:cxnLst/>
              <a:rect l="l" t="t" r="r" b="b"/>
              <a:pathLst>
                <a:path w="3871" h="1362" extrusionOk="0">
                  <a:moveTo>
                    <a:pt x="3275" y="0"/>
                  </a:moveTo>
                  <a:cubicBezTo>
                    <a:pt x="3236" y="0"/>
                    <a:pt x="3195" y="5"/>
                    <a:pt x="3152" y="15"/>
                  </a:cubicBezTo>
                  <a:lnTo>
                    <a:pt x="556" y="492"/>
                  </a:lnTo>
                  <a:cubicBezTo>
                    <a:pt x="1" y="569"/>
                    <a:pt x="108" y="1362"/>
                    <a:pt x="599" y="1362"/>
                  </a:cubicBezTo>
                  <a:cubicBezTo>
                    <a:pt x="634" y="1362"/>
                    <a:pt x="672" y="1358"/>
                    <a:pt x="711" y="1349"/>
                  </a:cubicBezTo>
                  <a:lnTo>
                    <a:pt x="3318" y="873"/>
                  </a:lnTo>
                  <a:cubicBezTo>
                    <a:pt x="3870" y="784"/>
                    <a:pt x="3767" y="0"/>
                    <a:pt x="3275"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684" name="Google Shape;8684;p77"/>
            <p:cNvSpPr/>
            <p:nvPr/>
          </p:nvSpPr>
          <p:spPr>
            <a:xfrm>
              <a:off x="3546550" y="1891150"/>
              <a:ext cx="46625" cy="38650"/>
            </a:xfrm>
            <a:custGeom>
              <a:avLst/>
              <a:gdLst/>
              <a:ahLst/>
              <a:cxnLst/>
              <a:rect l="l" t="t" r="r" b="b"/>
              <a:pathLst>
                <a:path w="1865" h="1546" extrusionOk="0">
                  <a:moveTo>
                    <a:pt x="1014" y="1"/>
                  </a:moveTo>
                  <a:cubicBezTo>
                    <a:pt x="971" y="1"/>
                    <a:pt x="926" y="4"/>
                    <a:pt x="882" y="12"/>
                  </a:cubicBezTo>
                  <a:cubicBezTo>
                    <a:pt x="203" y="131"/>
                    <a:pt x="1" y="1012"/>
                    <a:pt x="572" y="1405"/>
                  </a:cubicBezTo>
                  <a:cubicBezTo>
                    <a:pt x="711" y="1502"/>
                    <a:pt x="862" y="1545"/>
                    <a:pt x="1009" y="1545"/>
                  </a:cubicBezTo>
                  <a:cubicBezTo>
                    <a:pt x="1455" y="1545"/>
                    <a:pt x="1865" y="1145"/>
                    <a:pt x="1775" y="643"/>
                  </a:cubicBezTo>
                  <a:cubicBezTo>
                    <a:pt x="1701" y="260"/>
                    <a:pt x="1379" y="1"/>
                    <a:pt x="101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685" name="Google Shape;8685;p77"/>
            <p:cNvSpPr/>
            <p:nvPr/>
          </p:nvSpPr>
          <p:spPr>
            <a:xfrm>
              <a:off x="3600825" y="1879800"/>
              <a:ext cx="93700" cy="33750"/>
            </a:xfrm>
            <a:custGeom>
              <a:avLst/>
              <a:gdLst/>
              <a:ahLst/>
              <a:cxnLst/>
              <a:rect l="l" t="t" r="r" b="b"/>
              <a:pathLst>
                <a:path w="3748" h="1350" extrusionOk="0">
                  <a:moveTo>
                    <a:pt x="3128" y="0"/>
                  </a:moveTo>
                  <a:cubicBezTo>
                    <a:pt x="3116" y="0"/>
                    <a:pt x="3105" y="1"/>
                    <a:pt x="3093" y="2"/>
                  </a:cubicBezTo>
                  <a:lnTo>
                    <a:pt x="497" y="478"/>
                  </a:lnTo>
                  <a:cubicBezTo>
                    <a:pt x="0" y="628"/>
                    <a:pt x="109" y="1349"/>
                    <a:pt x="604" y="1349"/>
                  </a:cubicBezTo>
                  <a:cubicBezTo>
                    <a:pt x="620" y="1349"/>
                    <a:pt x="636" y="1348"/>
                    <a:pt x="652" y="1347"/>
                  </a:cubicBezTo>
                  <a:lnTo>
                    <a:pt x="3247" y="883"/>
                  </a:lnTo>
                  <a:cubicBezTo>
                    <a:pt x="3748" y="731"/>
                    <a:pt x="3623" y="0"/>
                    <a:pt x="3128"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686" name="Google Shape;8686;p77"/>
            <p:cNvSpPr/>
            <p:nvPr/>
          </p:nvSpPr>
          <p:spPr>
            <a:xfrm>
              <a:off x="3557275" y="1948900"/>
              <a:ext cx="46550" cy="38625"/>
            </a:xfrm>
            <a:custGeom>
              <a:avLst/>
              <a:gdLst/>
              <a:ahLst/>
              <a:cxnLst/>
              <a:rect l="l" t="t" r="r" b="b"/>
              <a:pathLst>
                <a:path w="1862" h="1545" extrusionOk="0">
                  <a:moveTo>
                    <a:pt x="1002" y="0"/>
                  </a:moveTo>
                  <a:cubicBezTo>
                    <a:pt x="959" y="0"/>
                    <a:pt x="914" y="4"/>
                    <a:pt x="870" y="12"/>
                  </a:cubicBezTo>
                  <a:cubicBezTo>
                    <a:pt x="191" y="131"/>
                    <a:pt x="1" y="1012"/>
                    <a:pt x="560" y="1405"/>
                  </a:cubicBezTo>
                  <a:cubicBezTo>
                    <a:pt x="701" y="1502"/>
                    <a:pt x="854" y="1545"/>
                    <a:pt x="1002" y="1545"/>
                  </a:cubicBezTo>
                  <a:cubicBezTo>
                    <a:pt x="1453" y="1545"/>
                    <a:pt x="1861" y="1142"/>
                    <a:pt x="1763" y="631"/>
                  </a:cubicBezTo>
                  <a:cubicBezTo>
                    <a:pt x="1699" y="259"/>
                    <a:pt x="1369" y="0"/>
                    <a:pt x="100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687" name="Google Shape;8687;p77"/>
            <p:cNvSpPr/>
            <p:nvPr/>
          </p:nvSpPr>
          <p:spPr>
            <a:xfrm>
              <a:off x="3610950" y="1937225"/>
              <a:ext cx="94475" cy="34050"/>
            </a:xfrm>
            <a:custGeom>
              <a:avLst/>
              <a:gdLst/>
              <a:ahLst/>
              <a:cxnLst/>
              <a:rect l="l" t="t" r="r" b="b"/>
              <a:pathLst>
                <a:path w="3779" h="1362" extrusionOk="0">
                  <a:moveTo>
                    <a:pt x="3152" y="0"/>
                  </a:moveTo>
                  <a:cubicBezTo>
                    <a:pt x="3136" y="0"/>
                    <a:pt x="3121" y="1"/>
                    <a:pt x="3104" y="2"/>
                  </a:cubicBezTo>
                  <a:lnTo>
                    <a:pt x="3104" y="14"/>
                  </a:lnTo>
                  <a:lnTo>
                    <a:pt x="509" y="479"/>
                  </a:lnTo>
                  <a:cubicBezTo>
                    <a:pt x="0" y="617"/>
                    <a:pt x="120" y="1362"/>
                    <a:pt x="628" y="1362"/>
                  </a:cubicBezTo>
                  <a:cubicBezTo>
                    <a:pt x="644" y="1362"/>
                    <a:pt x="659" y="1361"/>
                    <a:pt x="675" y="1360"/>
                  </a:cubicBezTo>
                  <a:lnTo>
                    <a:pt x="3259" y="883"/>
                  </a:lnTo>
                  <a:cubicBezTo>
                    <a:pt x="3779" y="733"/>
                    <a:pt x="3660" y="0"/>
                    <a:pt x="315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688" name="Google Shape;8688;p77"/>
            <p:cNvSpPr/>
            <p:nvPr/>
          </p:nvSpPr>
          <p:spPr>
            <a:xfrm>
              <a:off x="3513825" y="2188200"/>
              <a:ext cx="192900" cy="173650"/>
            </a:xfrm>
            <a:custGeom>
              <a:avLst/>
              <a:gdLst/>
              <a:ahLst/>
              <a:cxnLst/>
              <a:rect l="l" t="t" r="r" b="b"/>
              <a:pathLst>
                <a:path w="7716" h="6946" extrusionOk="0">
                  <a:moveTo>
                    <a:pt x="3892" y="0"/>
                  </a:moveTo>
                  <a:cubicBezTo>
                    <a:pt x="2858" y="0"/>
                    <a:pt x="1840" y="469"/>
                    <a:pt x="1179" y="1346"/>
                  </a:cubicBezTo>
                  <a:lnTo>
                    <a:pt x="6906" y="4965"/>
                  </a:lnTo>
                  <a:cubicBezTo>
                    <a:pt x="7716" y="3394"/>
                    <a:pt x="7192" y="1465"/>
                    <a:pt x="5703" y="524"/>
                  </a:cubicBezTo>
                  <a:cubicBezTo>
                    <a:pt x="5144" y="171"/>
                    <a:pt x="4515" y="0"/>
                    <a:pt x="3892" y="0"/>
                  </a:cubicBezTo>
                  <a:close/>
                  <a:moveTo>
                    <a:pt x="762" y="1989"/>
                  </a:moveTo>
                  <a:lnTo>
                    <a:pt x="762" y="1989"/>
                  </a:lnTo>
                  <a:cubicBezTo>
                    <a:pt x="0" y="3548"/>
                    <a:pt x="477" y="5477"/>
                    <a:pt x="1953" y="6418"/>
                  </a:cubicBezTo>
                  <a:cubicBezTo>
                    <a:pt x="2520" y="6774"/>
                    <a:pt x="3155" y="6945"/>
                    <a:pt x="3782" y="6945"/>
                  </a:cubicBezTo>
                  <a:cubicBezTo>
                    <a:pt x="4813" y="6945"/>
                    <a:pt x="5828" y="6482"/>
                    <a:pt x="6501" y="5608"/>
                  </a:cubicBezTo>
                  <a:lnTo>
                    <a:pt x="762" y="1989"/>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689" name="Google Shape;8689;p77"/>
            <p:cNvSpPr/>
            <p:nvPr/>
          </p:nvSpPr>
          <p:spPr>
            <a:xfrm>
              <a:off x="3876375" y="1814925"/>
              <a:ext cx="152125" cy="140725"/>
            </a:xfrm>
            <a:custGeom>
              <a:avLst/>
              <a:gdLst/>
              <a:ahLst/>
              <a:cxnLst/>
              <a:rect l="l" t="t" r="r" b="b"/>
              <a:pathLst>
                <a:path w="6085" h="5629" extrusionOk="0">
                  <a:moveTo>
                    <a:pt x="3596" y="1"/>
                  </a:moveTo>
                  <a:lnTo>
                    <a:pt x="1215" y="1620"/>
                  </a:lnTo>
                  <a:cubicBezTo>
                    <a:pt x="250" y="2275"/>
                    <a:pt x="0" y="3585"/>
                    <a:pt x="655" y="4549"/>
                  </a:cubicBezTo>
                  <a:lnTo>
                    <a:pt x="774" y="4704"/>
                  </a:lnTo>
                  <a:cubicBezTo>
                    <a:pt x="1175" y="5305"/>
                    <a:pt x="1834" y="5629"/>
                    <a:pt x="2508" y="5629"/>
                  </a:cubicBezTo>
                  <a:cubicBezTo>
                    <a:pt x="2915" y="5629"/>
                    <a:pt x="3328" y="5510"/>
                    <a:pt x="3691" y="5264"/>
                  </a:cubicBezTo>
                  <a:lnTo>
                    <a:pt x="6084" y="3644"/>
                  </a:lnTo>
                  <a:lnTo>
                    <a:pt x="3596" y="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690" name="Google Shape;8690;p77"/>
            <p:cNvSpPr/>
            <p:nvPr/>
          </p:nvSpPr>
          <p:spPr>
            <a:xfrm>
              <a:off x="3979050" y="1756600"/>
              <a:ext cx="152125" cy="140800"/>
            </a:xfrm>
            <a:custGeom>
              <a:avLst/>
              <a:gdLst/>
              <a:ahLst/>
              <a:cxnLst/>
              <a:rect l="l" t="t" r="r" b="b"/>
              <a:pathLst>
                <a:path w="6085" h="5632" extrusionOk="0">
                  <a:moveTo>
                    <a:pt x="3589" y="1"/>
                  </a:moveTo>
                  <a:cubicBezTo>
                    <a:pt x="3177" y="1"/>
                    <a:pt x="2761" y="120"/>
                    <a:pt x="2394" y="369"/>
                  </a:cubicBezTo>
                  <a:lnTo>
                    <a:pt x="1" y="1989"/>
                  </a:lnTo>
                  <a:lnTo>
                    <a:pt x="2477" y="5632"/>
                  </a:lnTo>
                  <a:lnTo>
                    <a:pt x="4870" y="4001"/>
                  </a:lnTo>
                  <a:cubicBezTo>
                    <a:pt x="5835" y="3346"/>
                    <a:pt x="6085" y="2036"/>
                    <a:pt x="5430" y="1072"/>
                  </a:cubicBezTo>
                  <a:lnTo>
                    <a:pt x="5430" y="1072"/>
                  </a:lnTo>
                  <a:lnTo>
                    <a:pt x="5430" y="1084"/>
                  </a:lnTo>
                  <a:lnTo>
                    <a:pt x="5323" y="917"/>
                  </a:lnTo>
                  <a:cubicBezTo>
                    <a:pt x="4917" y="319"/>
                    <a:pt x="4259" y="1"/>
                    <a:pt x="3589"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691" name="Google Shape;8691;p77"/>
            <p:cNvSpPr/>
            <p:nvPr/>
          </p:nvSpPr>
          <p:spPr>
            <a:xfrm>
              <a:off x="3831725" y="2105675"/>
              <a:ext cx="268200" cy="266925"/>
            </a:xfrm>
            <a:custGeom>
              <a:avLst/>
              <a:gdLst/>
              <a:ahLst/>
              <a:cxnLst/>
              <a:rect l="l" t="t" r="r" b="b"/>
              <a:pathLst>
                <a:path w="10728" h="10677" extrusionOk="0">
                  <a:moveTo>
                    <a:pt x="5026" y="1"/>
                  </a:moveTo>
                  <a:cubicBezTo>
                    <a:pt x="4833" y="1"/>
                    <a:pt x="4677" y="137"/>
                    <a:pt x="4644" y="325"/>
                  </a:cubicBezTo>
                  <a:lnTo>
                    <a:pt x="4191" y="3813"/>
                  </a:lnTo>
                  <a:lnTo>
                    <a:pt x="715" y="3349"/>
                  </a:lnTo>
                  <a:cubicBezTo>
                    <a:pt x="700" y="3347"/>
                    <a:pt x="685" y="3346"/>
                    <a:pt x="670" y="3346"/>
                  </a:cubicBezTo>
                  <a:cubicBezTo>
                    <a:pt x="485" y="3346"/>
                    <a:pt x="320" y="3483"/>
                    <a:pt x="298" y="3670"/>
                  </a:cubicBezTo>
                  <a:lnTo>
                    <a:pt x="24" y="5635"/>
                  </a:lnTo>
                  <a:cubicBezTo>
                    <a:pt x="0" y="5837"/>
                    <a:pt x="143" y="6028"/>
                    <a:pt x="345" y="6052"/>
                  </a:cubicBezTo>
                  <a:lnTo>
                    <a:pt x="3834" y="6516"/>
                  </a:lnTo>
                  <a:lnTo>
                    <a:pt x="3370" y="9993"/>
                  </a:lnTo>
                  <a:cubicBezTo>
                    <a:pt x="3346" y="10195"/>
                    <a:pt x="3489" y="10386"/>
                    <a:pt x="3691" y="10409"/>
                  </a:cubicBezTo>
                  <a:lnTo>
                    <a:pt x="5668" y="10671"/>
                  </a:lnTo>
                  <a:cubicBezTo>
                    <a:pt x="5688" y="10675"/>
                    <a:pt x="5709" y="10677"/>
                    <a:pt x="5729" y="10677"/>
                  </a:cubicBezTo>
                  <a:cubicBezTo>
                    <a:pt x="5905" y="10677"/>
                    <a:pt x="6052" y="10542"/>
                    <a:pt x="6084" y="10350"/>
                  </a:cubicBezTo>
                  <a:lnTo>
                    <a:pt x="6537" y="6873"/>
                  </a:lnTo>
                  <a:lnTo>
                    <a:pt x="10025" y="7338"/>
                  </a:lnTo>
                  <a:cubicBezTo>
                    <a:pt x="10040" y="7339"/>
                    <a:pt x="10055" y="7340"/>
                    <a:pt x="10069" y="7340"/>
                  </a:cubicBezTo>
                  <a:cubicBezTo>
                    <a:pt x="10255" y="7340"/>
                    <a:pt x="10420" y="7204"/>
                    <a:pt x="10442" y="7016"/>
                  </a:cubicBezTo>
                  <a:lnTo>
                    <a:pt x="10704" y="5040"/>
                  </a:lnTo>
                  <a:cubicBezTo>
                    <a:pt x="10728" y="4837"/>
                    <a:pt x="10585" y="4647"/>
                    <a:pt x="10382" y="4623"/>
                  </a:cubicBezTo>
                  <a:lnTo>
                    <a:pt x="6906" y="4159"/>
                  </a:lnTo>
                  <a:lnTo>
                    <a:pt x="7358" y="682"/>
                  </a:lnTo>
                  <a:cubicBezTo>
                    <a:pt x="7382" y="480"/>
                    <a:pt x="7239" y="289"/>
                    <a:pt x="7037" y="265"/>
                  </a:cubicBezTo>
                  <a:lnTo>
                    <a:pt x="5072" y="3"/>
                  </a:lnTo>
                  <a:cubicBezTo>
                    <a:pt x="5057" y="2"/>
                    <a:pt x="5041" y="1"/>
                    <a:pt x="5026"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692" name="Google Shape;8692;p77"/>
            <p:cNvSpPr/>
            <p:nvPr/>
          </p:nvSpPr>
          <p:spPr>
            <a:xfrm>
              <a:off x="3488825" y="2510400"/>
              <a:ext cx="270875" cy="337175"/>
            </a:xfrm>
            <a:custGeom>
              <a:avLst/>
              <a:gdLst/>
              <a:ahLst/>
              <a:cxnLst/>
              <a:rect l="l" t="t" r="r" b="b"/>
              <a:pathLst>
                <a:path w="10835" h="13487" extrusionOk="0">
                  <a:moveTo>
                    <a:pt x="4145" y="408"/>
                  </a:moveTo>
                  <a:cubicBezTo>
                    <a:pt x="4436" y="408"/>
                    <a:pt x="4723" y="582"/>
                    <a:pt x="4775" y="971"/>
                  </a:cubicBezTo>
                  <a:cubicBezTo>
                    <a:pt x="4810" y="1162"/>
                    <a:pt x="4751" y="1364"/>
                    <a:pt x="4632" y="1507"/>
                  </a:cubicBezTo>
                  <a:lnTo>
                    <a:pt x="3834" y="1662"/>
                  </a:lnTo>
                  <a:cubicBezTo>
                    <a:pt x="3667" y="1567"/>
                    <a:pt x="3536" y="1400"/>
                    <a:pt x="3501" y="1209"/>
                  </a:cubicBezTo>
                  <a:lnTo>
                    <a:pt x="3501" y="1197"/>
                  </a:lnTo>
                  <a:cubicBezTo>
                    <a:pt x="3386" y="700"/>
                    <a:pt x="3769" y="408"/>
                    <a:pt x="4145" y="408"/>
                  </a:cubicBezTo>
                  <a:close/>
                  <a:moveTo>
                    <a:pt x="7856" y="2711"/>
                  </a:moveTo>
                  <a:cubicBezTo>
                    <a:pt x="8113" y="2711"/>
                    <a:pt x="8342" y="2899"/>
                    <a:pt x="8394" y="3162"/>
                  </a:cubicBezTo>
                  <a:lnTo>
                    <a:pt x="9775" y="10734"/>
                  </a:lnTo>
                  <a:cubicBezTo>
                    <a:pt x="9835" y="11032"/>
                    <a:pt x="9632" y="11318"/>
                    <a:pt x="9335" y="11365"/>
                  </a:cubicBezTo>
                  <a:lnTo>
                    <a:pt x="3072" y="12508"/>
                  </a:lnTo>
                  <a:cubicBezTo>
                    <a:pt x="3037" y="12515"/>
                    <a:pt x="3002" y="12519"/>
                    <a:pt x="2967" y="12519"/>
                  </a:cubicBezTo>
                  <a:cubicBezTo>
                    <a:pt x="2708" y="12519"/>
                    <a:pt x="2471" y="12330"/>
                    <a:pt x="2429" y="12068"/>
                  </a:cubicBezTo>
                  <a:lnTo>
                    <a:pt x="1048" y="4495"/>
                  </a:lnTo>
                  <a:cubicBezTo>
                    <a:pt x="1000" y="4198"/>
                    <a:pt x="1203" y="3912"/>
                    <a:pt x="1500" y="3864"/>
                  </a:cubicBezTo>
                  <a:lnTo>
                    <a:pt x="2239" y="3722"/>
                  </a:lnTo>
                  <a:cubicBezTo>
                    <a:pt x="2281" y="3932"/>
                    <a:pt x="2462" y="4087"/>
                    <a:pt x="2669" y="4087"/>
                  </a:cubicBezTo>
                  <a:cubicBezTo>
                    <a:pt x="2696" y="4087"/>
                    <a:pt x="2723" y="4084"/>
                    <a:pt x="2751" y="4079"/>
                  </a:cubicBezTo>
                  <a:lnTo>
                    <a:pt x="6656" y="3364"/>
                  </a:lnTo>
                  <a:cubicBezTo>
                    <a:pt x="6894" y="3317"/>
                    <a:pt x="7049" y="3091"/>
                    <a:pt x="7013" y="2852"/>
                  </a:cubicBezTo>
                  <a:lnTo>
                    <a:pt x="7751" y="2721"/>
                  </a:lnTo>
                  <a:cubicBezTo>
                    <a:pt x="7786" y="2714"/>
                    <a:pt x="7821" y="2711"/>
                    <a:pt x="7856" y="2711"/>
                  </a:cubicBezTo>
                  <a:close/>
                  <a:moveTo>
                    <a:pt x="4142" y="1"/>
                  </a:moveTo>
                  <a:cubicBezTo>
                    <a:pt x="4076" y="1"/>
                    <a:pt x="4009" y="7"/>
                    <a:pt x="3941" y="19"/>
                  </a:cubicBezTo>
                  <a:cubicBezTo>
                    <a:pt x="3358" y="126"/>
                    <a:pt x="2965" y="685"/>
                    <a:pt x="3072" y="1281"/>
                  </a:cubicBezTo>
                  <a:cubicBezTo>
                    <a:pt x="3096" y="1447"/>
                    <a:pt x="3179" y="1614"/>
                    <a:pt x="3286" y="1757"/>
                  </a:cubicBezTo>
                  <a:lnTo>
                    <a:pt x="2512" y="1900"/>
                  </a:lnTo>
                  <a:cubicBezTo>
                    <a:pt x="2191" y="1959"/>
                    <a:pt x="1977" y="2257"/>
                    <a:pt x="2036" y="2579"/>
                  </a:cubicBezTo>
                  <a:lnTo>
                    <a:pt x="2084" y="2864"/>
                  </a:lnTo>
                  <a:lnTo>
                    <a:pt x="798" y="3091"/>
                  </a:lnTo>
                  <a:cubicBezTo>
                    <a:pt x="322" y="3186"/>
                    <a:pt x="0" y="3650"/>
                    <a:pt x="84" y="4126"/>
                  </a:cubicBezTo>
                  <a:lnTo>
                    <a:pt x="1655" y="12758"/>
                  </a:lnTo>
                  <a:cubicBezTo>
                    <a:pt x="1740" y="13193"/>
                    <a:pt x="2118" y="13486"/>
                    <a:pt x="2536" y="13486"/>
                  </a:cubicBezTo>
                  <a:cubicBezTo>
                    <a:pt x="2587" y="13486"/>
                    <a:pt x="2639" y="13482"/>
                    <a:pt x="2691" y="13473"/>
                  </a:cubicBezTo>
                  <a:lnTo>
                    <a:pt x="10037" y="12139"/>
                  </a:lnTo>
                  <a:cubicBezTo>
                    <a:pt x="10513" y="12044"/>
                    <a:pt x="10835" y="11580"/>
                    <a:pt x="10752" y="11091"/>
                  </a:cubicBezTo>
                  <a:lnTo>
                    <a:pt x="9180" y="2459"/>
                  </a:lnTo>
                  <a:cubicBezTo>
                    <a:pt x="9095" y="2025"/>
                    <a:pt x="8717" y="1732"/>
                    <a:pt x="8291" y="1732"/>
                  </a:cubicBezTo>
                  <a:cubicBezTo>
                    <a:pt x="8239" y="1732"/>
                    <a:pt x="8185" y="1736"/>
                    <a:pt x="8132" y="1745"/>
                  </a:cubicBezTo>
                  <a:lnTo>
                    <a:pt x="6858" y="1983"/>
                  </a:lnTo>
                  <a:lnTo>
                    <a:pt x="6811" y="1709"/>
                  </a:lnTo>
                  <a:cubicBezTo>
                    <a:pt x="6746" y="1419"/>
                    <a:pt x="6497" y="1226"/>
                    <a:pt x="6213" y="1226"/>
                  </a:cubicBezTo>
                  <a:cubicBezTo>
                    <a:pt x="6183" y="1226"/>
                    <a:pt x="6151" y="1228"/>
                    <a:pt x="6120" y="1233"/>
                  </a:cubicBezTo>
                  <a:lnTo>
                    <a:pt x="5179" y="1412"/>
                  </a:lnTo>
                  <a:cubicBezTo>
                    <a:pt x="5227" y="1245"/>
                    <a:pt x="5239" y="1066"/>
                    <a:pt x="5203" y="888"/>
                  </a:cubicBezTo>
                  <a:cubicBezTo>
                    <a:pt x="5108" y="360"/>
                    <a:pt x="4658" y="1"/>
                    <a:pt x="414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693" name="Google Shape;8693;p77"/>
            <p:cNvSpPr/>
            <p:nvPr/>
          </p:nvSpPr>
          <p:spPr>
            <a:xfrm>
              <a:off x="3536750" y="2631725"/>
              <a:ext cx="46600" cy="38625"/>
            </a:xfrm>
            <a:custGeom>
              <a:avLst/>
              <a:gdLst/>
              <a:ahLst/>
              <a:cxnLst/>
              <a:rect l="l" t="t" r="r" b="b"/>
              <a:pathLst>
                <a:path w="1864" h="1545" extrusionOk="0">
                  <a:moveTo>
                    <a:pt x="1013" y="0"/>
                  </a:moveTo>
                  <a:cubicBezTo>
                    <a:pt x="970" y="0"/>
                    <a:pt x="926" y="4"/>
                    <a:pt x="881" y="12"/>
                  </a:cubicBezTo>
                  <a:cubicBezTo>
                    <a:pt x="202" y="131"/>
                    <a:pt x="0" y="1012"/>
                    <a:pt x="572" y="1405"/>
                  </a:cubicBezTo>
                  <a:cubicBezTo>
                    <a:pt x="713" y="1502"/>
                    <a:pt x="865" y="1545"/>
                    <a:pt x="1012" y="1545"/>
                  </a:cubicBezTo>
                  <a:cubicBezTo>
                    <a:pt x="1460" y="1545"/>
                    <a:pt x="1864" y="1142"/>
                    <a:pt x="1774" y="631"/>
                  </a:cubicBezTo>
                  <a:cubicBezTo>
                    <a:pt x="1700" y="258"/>
                    <a:pt x="1378" y="0"/>
                    <a:pt x="1013"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694" name="Google Shape;8694;p77"/>
            <p:cNvSpPr/>
            <p:nvPr/>
          </p:nvSpPr>
          <p:spPr>
            <a:xfrm>
              <a:off x="3589975" y="2620175"/>
              <a:ext cx="95975" cy="33800"/>
            </a:xfrm>
            <a:custGeom>
              <a:avLst/>
              <a:gdLst/>
              <a:ahLst/>
              <a:cxnLst/>
              <a:rect l="l" t="t" r="r" b="b"/>
              <a:pathLst>
                <a:path w="3839" h="1352" extrusionOk="0">
                  <a:moveTo>
                    <a:pt x="3229" y="0"/>
                  </a:moveTo>
                  <a:cubicBezTo>
                    <a:pt x="3198" y="0"/>
                    <a:pt x="3167" y="3"/>
                    <a:pt x="3134" y="9"/>
                  </a:cubicBezTo>
                  <a:lnTo>
                    <a:pt x="538" y="485"/>
                  </a:lnTo>
                  <a:cubicBezTo>
                    <a:pt x="0" y="586"/>
                    <a:pt x="106" y="1352"/>
                    <a:pt x="597" y="1352"/>
                  </a:cubicBezTo>
                  <a:cubicBezTo>
                    <a:pt x="627" y="1352"/>
                    <a:pt x="659" y="1349"/>
                    <a:pt x="693" y="1343"/>
                  </a:cubicBezTo>
                  <a:lnTo>
                    <a:pt x="3300" y="866"/>
                  </a:lnTo>
                  <a:cubicBezTo>
                    <a:pt x="3839" y="777"/>
                    <a:pt x="3722" y="0"/>
                    <a:pt x="3229"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695" name="Google Shape;8695;p77"/>
            <p:cNvSpPr/>
            <p:nvPr/>
          </p:nvSpPr>
          <p:spPr>
            <a:xfrm>
              <a:off x="3546550" y="2685525"/>
              <a:ext cx="46625" cy="38700"/>
            </a:xfrm>
            <a:custGeom>
              <a:avLst/>
              <a:gdLst/>
              <a:ahLst/>
              <a:cxnLst/>
              <a:rect l="l" t="t" r="r" b="b"/>
              <a:pathLst>
                <a:path w="1865" h="1548" extrusionOk="0">
                  <a:moveTo>
                    <a:pt x="1027" y="0"/>
                  </a:moveTo>
                  <a:cubicBezTo>
                    <a:pt x="980" y="0"/>
                    <a:pt x="931" y="5"/>
                    <a:pt x="882" y="15"/>
                  </a:cubicBezTo>
                  <a:cubicBezTo>
                    <a:pt x="203" y="122"/>
                    <a:pt x="1" y="1015"/>
                    <a:pt x="572" y="1408"/>
                  </a:cubicBezTo>
                  <a:cubicBezTo>
                    <a:pt x="711" y="1505"/>
                    <a:pt x="861" y="1548"/>
                    <a:pt x="1008" y="1548"/>
                  </a:cubicBezTo>
                  <a:cubicBezTo>
                    <a:pt x="1455" y="1548"/>
                    <a:pt x="1865" y="1145"/>
                    <a:pt x="1775" y="634"/>
                  </a:cubicBezTo>
                  <a:cubicBezTo>
                    <a:pt x="1701" y="266"/>
                    <a:pt x="1387" y="0"/>
                    <a:pt x="1027"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696" name="Google Shape;8696;p77"/>
            <p:cNvSpPr/>
            <p:nvPr/>
          </p:nvSpPr>
          <p:spPr>
            <a:xfrm>
              <a:off x="3600825" y="2673950"/>
              <a:ext cx="93700" cy="33725"/>
            </a:xfrm>
            <a:custGeom>
              <a:avLst/>
              <a:gdLst/>
              <a:ahLst/>
              <a:cxnLst/>
              <a:rect l="l" t="t" r="r" b="b"/>
              <a:pathLst>
                <a:path w="3748" h="1349" extrusionOk="0">
                  <a:moveTo>
                    <a:pt x="3128" y="0"/>
                  </a:moveTo>
                  <a:cubicBezTo>
                    <a:pt x="3116" y="0"/>
                    <a:pt x="3105" y="1"/>
                    <a:pt x="3093" y="1"/>
                  </a:cubicBezTo>
                  <a:lnTo>
                    <a:pt x="497" y="478"/>
                  </a:lnTo>
                  <a:cubicBezTo>
                    <a:pt x="0" y="628"/>
                    <a:pt x="109" y="1349"/>
                    <a:pt x="604" y="1349"/>
                  </a:cubicBezTo>
                  <a:cubicBezTo>
                    <a:pt x="620" y="1349"/>
                    <a:pt x="636" y="1348"/>
                    <a:pt x="652" y="1347"/>
                  </a:cubicBezTo>
                  <a:lnTo>
                    <a:pt x="3247" y="882"/>
                  </a:lnTo>
                  <a:cubicBezTo>
                    <a:pt x="3748" y="731"/>
                    <a:pt x="3623" y="0"/>
                    <a:pt x="3128"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697" name="Google Shape;8697;p77"/>
            <p:cNvSpPr/>
            <p:nvPr/>
          </p:nvSpPr>
          <p:spPr>
            <a:xfrm>
              <a:off x="3557275" y="2743050"/>
              <a:ext cx="46550" cy="38625"/>
            </a:xfrm>
            <a:custGeom>
              <a:avLst/>
              <a:gdLst/>
              <a:ahLst/>
              <a:cxnLst/>
              <a:rect l="l" t="t" r="r" b="b"/>
              <a:pathLst>
                <a:path w="1862" h="1545" extrusionOk="0">
                  <a:moveTo>
                    <a:pt x="1002" y="0"/>
                  </a:moveTo>
                  <a:cubicBezTo>
                    <a:pt x="959" y="0"/>
                    <a:pt x="914" y="4"/>
                    <a:pt x="870" y="11"/>
                  </a:cubicBezTo>
                  <a:cubicBezTo>
                    <a:pt x="191" y="131"/>
                    <a:pt x="1" y="1012"/>
                    <a:pt x="560" y="1404"/>
                  </a:cubicBezTo>
                  <a:cubicBezTo>
                    <a:pt x="701" y="1501"/>
                    <a:pt x="854" y="1545"/>
                    <a:pt x="1002" y="1545"/>
                  </a:cubicBezTo>
                  <a:cubicBezTo>
                    <a:pt x="1453" y="1545"/>
                    <a:pt x="1861" y="1142"/>
                    <a:pt x="1763" y="631"/>
                  </a:cubicBezTo>
                  <a:cubicBezTo>
                    <a:pt x="1699" y="258"/>
                    <a:pt x="1369" y="0"/>
                    <a:pt x="100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698" name="Google Shape;8698;p77"/>
            <p:cNvSpPr/>
            <p:nvPr/>
          </p:nvSpPr>
          <p:spPr>
            <a:xfrm>
              <a:off x="3610750" y="2731600"/>
              <a:ext cx="94800" cy="33850"/>
            </a:xfrm>
            <a:custGeom>
              <a:avLst/>
              <a:gdLst/>
              <a:ahLst/>
              <a:cxnLst/>
              <a:rect l="l" t="t" r="r" b="b"/>
              <a:pathLst>
                <a:path w="3792" h="1354" extrusionOk="0">
                  <a:moveTo>
                    <a:pt x="3181" y="1"/>
                  </a:moveTo>
                  <a:cubicBezTo>
                    <a:pt x="3159" y="1"/>
                    <a:pt x="3136" y="2"/>
                    <a:pt x="3112" y="5"/>
                  </a:cubicBezTo>
                  <a:lnTo>
                    <a:pt x="517" y="469"/>
                  </a:lnTo>
                  <a:cubicBezTo>
                    <a:pt x="0" y="607"/>
                    <a:pt x="114" y="1354"/>
                    <a:pt x="625" y="1354"/>
                  </a:cubicBezTo>
                  <a:cubicBezTo>
                    <a:pt x="644" y="1354"/>
                    <a:pt x="663" y="1353"/>
                    <a:pt x="683" y="1351"/>
                  </a:cubicBezTo>
                  <a:lnTo>
                    <a:pt x="3267" y="874"/>
                  </a:lnTo>
                  <a:cubicBezTo>
                    <a:pt x="3792" y="749"/>
                    <a:pt x="3683" y="1"/>
                    <a:pt x="3181"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699" name="Google Shape;8699;p77"/>
            <p:cNvSpPr/>
            <p:nvPr/>
          </p:nvSpPr>
          <p:spPr>
            <a:xfrm>
              <a:off x="3512625" y="2982275"/>
              <a:ext cx="194100" cy="174225"/>
            </a:xfrm>
            <a:custGeom>
              <a:avLst/>
              <a:gdLst/>
              <a:ahLst/>
              <a:cxnLst/>
              <a:rect l="l" t="t" r="r" b="b"/>
              <a:pathLst>
                <a:path w="7764" h="6969" extrusionOk="0">
                  <a:moveTo>
                    <a:pt x="3932" y="0"/>
                  </a:moveTo>
                  <a:cubicBezTo>
                    <a:pt x="2901" y="0"/>
                    <a:pt x="1887" y="467"/>
                    <a:pt x="1227" y="1349"/>
                  </a:cubicBezTo>
                  <a:lnTo>
                    <a:pt x="6954" y="4968"/>
                  </a:lnTo>
                  <a:cubicBezTo>
                    <a:pt x="7764" y="3396"/>
                    <a:pt x="7240" y="1468"/>
                    <a:pt x="5751" y="527"/>
                  </a:cubicBezTo>
                  <a:cubicBezTo>
                    <a:pt x="5189" y="172"/>
                    <a:pt x="4558" y="0"/>
                    <a:pt x="3932" y="0"/>
                  </a:cubicBezTo>
                  <a:close/>
                  <a:moveTo>
                    <a:pt x="810" y="1992"/>
                  </a:moveTo>
                  <a:lnTo>
                    <a:pt x="810" y="1992"/>
                  </a:lnTo>
                  <a:cubicBezTo>
                    <a:pt x="1" y="3563"/>
                    <a:pt x="525" y="5492"/>
                    <a:pt x="2013" y="6444"/>
                  </a:cubicBezTo>
                  <a:cubicBezTo>
                    <a:pt x="2577" y="6798"/>
                    <a:pt x="3207" y="6968"/>
                    <a:pt x="3830" y="6968"/>
                  </a:cubicBezTo>
                  <a:cubicBezTo>
                    <a:pt x="4864" y="6968"/>
                    <a:pt x="5880" y="6500"/>
                    <a:pt x="6549" y="5623"/>
                  </a:cubicBezTo>
                  <a:lnTo>
                    <a:pt x="810" y="1992"/>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700" name="Google Shape;8700;p77"/>
            <p:cNvSpPr/>
            <p:nvPr/>
          </p:nvSpPr>
          <p:spPr>
            <a:xfrm>
              <a:off x="3876375" y="2609075"/>
              <a:ext cx="152125" cy="140725"/>
            </a:xfrm>
            <a:custGeom>
              <a:avLst/>
              <a:gdLst/>
              <a:ahLst/>
              <a:cxnLst/>
              <a:rect l="l" t="t" r="r" b="b"/>
              <a:pathLst>
                <a:path w="6085" h="5629" extrusionOk="0">
                  <a:moveTo>
                    <a:pt x="3596" y="1"/>
                  </a:moveTo>
                  <a:lnTo>
                    <a:pt x="1215" y="1620"/>
                  </a:lnTo>
                  <a:cubicBezTo>
                    <a:pt x="250" y="2275"/>
                    <a:pt x="0" y="3585"/>
                    <a:pt x="655" y="4549"/>
                  </a:cubicBezTo>
                  <a:lnTo>
                    <a:pt x="774" y="4716"/>
                  </a:lnTo>
                  <a:cubicBezTo>
                    <a:pt x="1174" y="5308"/>
                    <a:pt x="1832" y="5629"/>
                    <a:pt x="2505" y="5629"/>
                  </a:cubicBezTo>
                  <a:cubicBezTo>
                    <a:pt x="2913" y="5629"/>
                    <a:pt x="3327" y="5511"/>
                    <a:pt x="3691" y="5263"/>
                  </a:cubicBezTo>
                  <a:lnTo>
                    <a:pt x="6084" y="3644"/>
                  </a:lnTo>
                  <a:lnTo>
                    <a:pt x="3596" y="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701" name="Google Shape;8701;p77"/>
            <p:cNvSpPr/>
            <p:nvPr/>
          </p:nvSpPr>
          <p:spPr>
            <a:xfrm>
              <a:off x="3979050" y="2550550"/>
              <a:ext cx="152125" cy="141000"/>
            </a:xfrm>
            <a:custGeom>
              <a:avLst/>
              <a:gdLst/>
              <a:ahLst/>
              <a:cxnLst/>
              <a:rect l="l" t="t" r="r" b="b"/>
              <a:pathLst>
                <a:path w="6085" h="5640" extrusionOk="0">
                  <a:moveTo>
                    <a:pt x="3578" y="0"/>
                  </a:moveTo>
                  <a:cubicBezTo>
                    <a:pt x="3170" y="0"/>
                    <a:pt x="2757" y="119"/>
                    <a:pt x="2394" y="365"/>
                  </a:cubicBezTo>
                  <a:lnTo>
                    <a:pt x="1" y="1996"/>
                  </a:lnTo>
                  <a:lnTo>
                    <a:pt x="2477" y="5640"/>
                  </a:lnTo>
                  <a:lnTo>
                    <a:pt x="4870" y="4009"/>
                  </a:lnTo>
                  <a:cubicBezTo>
                    <a:pt x="5835" y="3354"/>
                    <a:pt x="6085" y="2044"/>
                    <a:pt x="5430" y="1080"/>
                  </a:cubicBezTo>
                  <a:lnTo>
                    <a:pt x="5323" y="925"/>
                  </a:lnTo>
                  <a:cubicBezTo>
                    <a:pt x="4915" y="324"/>
                    <a:pt x="4252" y="0"/>
                    <a:pt x="3578"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702" name="Google Shape;8702;p77"/>
            <p:cNvSpPr/>
            <p:nvPr/>
          </p:nvSpPr>
          <p:spPr>
            <a:xfrm>
              <a:off x="3831725" y="2900125"/>
              <a:ext cx="268200" cy="266625"/>
            </a:xfrm>
            <a:custGeom>
              <a:avLst/>
              <a:gdLst/>
              <a:ahLst/>
              <a:cxnLst/>
              <a:rect l="l" t="t" r="r" b="b"/>
              <a:pathLst>
                <a:path w="10728" h="10665" extrusionOk="0">
                  <a:moveTo>
                    <a:pt x="5026" y="0"/>
                  </a:moveTo>
                  <a:cubicBezTo>
                    <a:pt x="4833" y="0"/>
                    <a:pt x="4678" y="137"/>
                    <a:pt x="4656" y="325"/>
                  </a:cubicBezTo>
                  <a:lnTo>
                    <a:pt x="4191" y="3801"/>
                  </a:lnTo>
                  <a:lnTo>
                    <a:pt x="715" y="3337"/>
                  </a:lnTo>
                  <a:cubicBezTo>
                    <a:pt x="700" y="3335"/>
                    <a:pt x="685" y="3334"/>
                    <a:pt x="670" y="3334"/>
                  </a:cubicBezTo>
                  <a:cubicBezTo>
                    <a:pt x="485" y="3334"/>
                    <a:pt x="320" y="3471"/>
                    <a:pt x="298" y="3658"/>
                  </a:cubicBezTo>
                  <a:lnTo>
                    <a:pt x="24" y="5635"/>
                  </a:lnTo>
                  <a:cubicBezTo>
                    <a:pt x="0" y="5837"/>
                    <a:pt x="143" y="6016"/>
                    <a:pt x="345" y="6051"/>
                  </a:cubicBezTo>
                  <a:lnTo>
                    <a:pt x="3834" y="6504"/>
                  </a:lnTo>
                  <a:lnTo>
                    <a:pt x="3370" y="9992"/>
                  </a:lnTo>
                  <a:cubicBezTo>
                    <a:pt x="3346" y="10195"/>
                    <a:pt x="3489" y="10373"/>
                    <a:pt x="3691" y="10409"/>
                  </a:cubicBezTo>
                  <a:lnTo>
                    <a:pt x="5668" y="10659"/>
                  </a:lnTo>
                  <a:cubicBezTo>
                    <a:pt x="5689" y="10663"/>
                    <a:pt x="5709" y="10665"/>
                    <a:pt x="5730" y="10665"/>
                  </a:cubicBezTo>
                  <a:cubicBezTo>
                    <a:pt x="5908" y="10665"/>
                    <a:pt x="6063" y="10531"/>
                    <a:pt x="6084" y="10350"/>
                  </a:cubicBezTo>
                  <a:lnTo>
                    <a:pt x="6537" y="6861"/>
                  </a:lnTo>
                  <a:lnTo>
                    <a:pt x="10025" y="7325"/>
                  </a:lnTo>
                  <a:cubicBezTo>
                    <a:pt x="10040" y="7327"/>
                    <a:pt x="10055" y="7328"/>
                    <a:pt x="10069" y="7328"/>
                  </a:cubicBezTo>
                  <a:cubicBezTo>
                    <a:pt x="10253" y="7328"/>
                    <a:pt x="10409" y="7192"/>
                    <a:pt x="10442" y="7016"/>
                  </a:cubicBezTo>
                  <a:lnTo>
                    <a:pt x="10704" y="5039"/>
                  </a:lnTo>
                  <a:cubicBezTo>
                    <a:pt x="10728" y="4837"/>
                    <a:pt x="10585" y="4646"/>
                    <a:pt x="10382" y="4623"/>
                  </a:cubicBezTo>
                  <a:lnTo>
                    <a:pt x="6906" y="4158"/>
                  </a:lnTo>
                  <a:lnTo>
                    <a:pt x="7358" y="682"/>
                  </a:lnTo>
                  <a:cubicBezTo>
                    <a:pt x="7382" y="479"/>
                    <a:pt x="7239" y="289"/>
                    <a:pt x="7037" y="265"/>
                  </a:cubicBezTo>
                  <a:lnTo>
                    <a:pt x="5072" y="3"/>
                  </a:lnTo>
                  <a:cubicBezTo>
                    <a:pt x="5057" y="1"/>
                    <a:pt x="5041" y="0"/>
                    <a:pt x="5026"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703" name="Google Shape;8703;p77"/>
            <p:cNvSpPr/>
            <p:nvPr/>
          </p:nvSpPr>
          <p:spPr>
            <a:xfrm>
              <a:off x="3488825" y="3304550"/>
              <a:ext cx="270875" cy="337750"/>
            </a:xfrm>
            <a:custGeom>
              <a:avLst/>
              <a:gdLst/>
              <a:ahLst/>
              <a:cxnLst/>
              <a:rect l="l" t="t" r="r" b="b"/>
              <a:pathLst>
                <a:path w="10835" h="13510" extrusionOk="0">
                  <a:moveTo>
                    <a:pt x="4152" y="412"/>
                  </a:moveTo>
                  <a:cubicBezTo>
                    <a:pt x="4440" y="412"/>
                    <a:pt x="4723" y="585"/>
                    <a:pt x="4775" y="971"/>
                  </a:cubicBezTo>
                  <a:cubicBezTo>
                    <a:pt x="4810" y="1173"/>
                    <a:pt x="4751" y="1364"/>
                    <a:pt x="4632" y="1519"/>
                  </a:cubicBezTo>
                  <a:lnTo>
                    <a:pt x="3834" y="1662"/>
                  </a:lnTo>
                  <a:cubicBezTo>
                    <a:pt x="3655" y="1566"/>
                    <a:pt x="3536" y="1400"/>
                    <a:pt x="3501" y="1209"/>
                  </a:cubicBezTo>
                  <a:cubicBezTo>
                    <a:pt x="3386" y="709"/>
                    <a:pt x="3773" y="412"/>
                    <a:pt x="4152" y="412"/>
                  </a:cubicBezTo>
                  <a:close/>
                  <a:moveTo>
                    <a:pt x="7860" y="2722"/>
                  </a:moveTo>
                  <a:cubicBezTo>
                    <a:pt x="8116" y="2722"/>
                    <a:pt x="8342" y="2901"/>
                    <a:pt x="8394" y="3162"/>
                  </a:cubicBezTo>
                  <a:lnTo>
                    <a:pt x="9775" y="10746"/>
                  </a:lnTo>
                  <a:cubicBezTo>
                    <a:pt x="9835" y="11044"/>
                    <a:pt x="9632" y="11329"/>
                    <a:pt x="9335" y="11377"/>
                  </a:cubicBezTo>
                  <a:lnTo>
                    <a:pt x="3072" y="12520"/>
                  </a:lnTo>
                  <a:cubicBezTo>
                    <a:pt x="3041" y="12525"/>
                    <a:pt x="3011" y="12527"/>
                    <a:pt x="2981" y="12527"/>
                  </a:cubicBezTo>
                  <a:cubicBezTo>
                    <a:pt x="2718" y="12527"/>
                    <a:pt x="2482" y="12345"/>
                    <a:pt x="2429" y="12068"/>
                  </a:cubicBezTo>
                  <a:lnTo>
                    <a:pt x="1048" y="4507"/>
                  </a:lnTo>
                  <a:cubicBezTo>
                    <a:pt x="1000" y="4210"/>
                    <a:pt x="1191" y="3924"/>
                    <a:pt x="1500" y="3864"/>
                  </a:cubicBezTo>
                  <a:lnTo>
                    <a:pt x="2239" y="3733"/>
                  </a:lnTo>
                  <a:cubicBezTo>
                    <a:pt x="2280" y="3942"/>
                    <a:pt x="2460" y="4087"/>
                    <a:pt x="2664" y="4087"/>
                  </a:cubicBezTo>
                  <a:cubicBezTo>
                    <a:pt x="2693" y="4087"/>
                    <a:pt x="2721" y="4084"/>
                    <a:pt x="2751" y="4079"/>
                  </a:cubicBezTo>
                  <a:lnTo>
                    <a:pt x="6656" y="3376"/>
                  </a:lnTo>
                  <a:cubicBezTo>
                    <a:pt x="6894" y="3328"/>
                    <a:pt x="7049" y="3102"/>
                    <a:pt x="7013" y="2864"/>
                  </a:cubicBezTo>
                  <a:lnTo>
                    <a:pt x="7751" y="2733"/>
                  </a:lnTo>
                  <a:cubicBezTo>
                    <a:pt x="7788" y="2726"/>
                    <a:pt x="7824" y="2722"/>
                    <a:pt x="7860" y="2722"/>
                  </a:cubicBezTo>
                  <a:close/>
                  <a:moveTo>
                    <a:pt x="4137" y="1"/>
                  </a:moveTo>
                  <a:cubicBezTo>
                    <a:pt x="4073" y="1"/>
                    <a:pt x="4007" y="7"/>
                    <a:pt x="3941" y="19"/>
                  </a:cubicBezTo>
                  <a:cubicBezTo>
                    <a:pt x="3358" y="126"/>
                    <a:pt x="2965" y="697"/>
                    <a:pt x="3072" y="1281"/>
                  </a:cubicBezTo>
                  <a:cubicBezTo>
                    <a:pt x="3096" y="1459"/>
                    <a:pt x="3179" y="1626"/>
                    <a:pt x="3286" y="1757"/>
                  </a:cubicBezTo>
                  <a:lnTo>
                    <a:pt x="2512" y="1912"/>
                  </a:lnTo>
                  <a:cubicBezTo>
                    <a:pt x="2191" y="1971"/>
                    <a:pt x="1977" y="2281"/>
                    <a:pt x="2036" y="2590"/>
                  </a:cubicBezTo>
                  <a:lnTo>
                    <a:pt x="2084" y="2876"/>
                  </a:lnTo>
                  <a:lnTo>
                    <a:pt x="798" y="3102"/>
                  </a:lnTo>
                  <a:cubicBezTo>
                    <a:pt x="310" y="3197"/>
                    <a:pt x="0" y="3662"/>
                    <a:pt x="84" y="4150"/>
                  </a:cubicBezTo>
                  <a:lnTo>
                    <a:pt x="1655" y="12770"/>
                  </a:lnTo>
                  <a:cubicBezTo>
                    <a:pt x="1740" y="13206"/>
                    <a:pt x="2120" y="13510"/>
                    <a:pt x="2540" y="13510"/>
                  </a:cubicBezTo>
                  <a:cubicBezTo>
                    <a:pt x="2590" y="13510"/>
                    <a:pt x="2640" y="13505"/>
                    <a:pt x="2691" y="13496"/>
                  </a:cubicBezTo>
                  <a:lnTo>
                    <a:pt x="10037" y="12151"/>
                  </a:lnTo>
                  <a:cubicBezTo>
                    <a:pt x="10513" y="12068"/>
                    <a:pt x="10835" y="11591"/>
                    <a:pt x="10752" y="11115"/>
                  </a:cubicBezTo>
                  <a:lnTo>
                    <a:pt x="9180" y="2483"/>
                  </a:lnTo>
                  <a:cubicBezTo>
                    <a:pt x="9095" y="2047"/>
                    <a:pt x="8715" y="1744"/>
                    <a:pt x="8287" y="1744"/>
                  </a:cubicBezTo>
                  <a:cubicBezTo>
                    <a:pt x="8236" y="1744"/>
                    <a:pt x="8184" y="1748"/>
                    <a:pt x="8132" y="1757"/>
                  </a:cubicBezTo>
                  <a:lnTo>
                    <a:pt x="6858" y="1995"/>
                  </a:lnTo>
                  <a:lnTo>
                    <a:pt x="6811" y="1721"/>
                  </a:lnTo>
                  <a:cubicBezTo>
                    <a:pt x="6747" y="1436"/>
                    <a:pt x="6506" y="1235"/>
                    <a:pt x="6227" y="1235"/>
                  </a:cubicBezTo>
                  <a:cubicBezTo>
                    <a:pt x="6192" y="1235"/>
                    <a:pt x="6156" y="1238"/>
                    <a:pt x="6120" y="1245"/>
                  </a:cubicBezTo>
                  <a:lnTo>
                    <a:pt x="5179" y="1412"/>
                  </a:lnTo>
                  <a:cubicBezTo>
                    <a:pt x="5227" y="1245"/>
                    <a:pt x="5239" y="1066"/>
                    <a:pt x="5203" y="900"/>
                  </a:cubicBezTo>
                  <a:cubicBezTo>
                    <a:pt x="5108" y="370"/>
                    <a:pt x="4655" y="1"/>
                    <a:pt x="4137"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704" name="Google Shape;8704;p77"/>
            <p:cNvSpPr/>
            <p:nvPr/>
          </p:nvSpPr>
          <p:spPr>
            <a:xfrm>
              <a:off x="3536750" y="3425775"/>
              <a:ext cx="46600" cy="38725"/>
            </a:xfrm>
            <a:custGeom>
              <a:avLst/>
              <a:gdLst/>
              <a:ahLst/>
              <a:cxnLst/>
              <a:rect l="l" t="t" r="r" b="b"/>
              <a:pathLst>
                <a:path w="1864" h="1549" extrusionOk="0">
                  <a:moveTo>
                    <a:pt x="1026" y="1"/>
                  </a:moveTo>
                  <a:cubicBezTo>
                    <a:pt x="979" y="1"/>
                    <a:pt x="930" y="6"/>
                    <a:pt x="881" y="15"/>
                  </a:cubicBezTo>
                  <a:cubicBezTo>
                    <a:pt x="202" y="134"/>
                    <a:pt x="0" y="1015"/>
                    <a:pt x="572" y="1408"/>
                  </a:cubicBezTo>
                  <a:cubicBezTo>
                    <a:pt x="713" y="1505"/>
                    <a:pt x="865" y="1549"/>
                    <a:pt x="1012" y="1549"/>
                  </a:cubicBezTo>
                  <a:cubicBezTo>
                    <a:pt x="1460" y="1549"/>
                    <a:pt x="1864" y="1146"/>
                    <a:pt x="1774" y="634"/>
                  </a:cubicBezTo>
                  <a:cubicBezTo>
                    <a:pt x="1701" y="267"/>
                    <a:pt x="1386" y="1"/>
                    <a:pt x="1026"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705" name="Google Shape;8705;p77"/>
            <p:cNvSpPr/>
            <p:nvPr/>
          </p:nvSpPr>
          <p:spPr>
            <a:xfrm>
              <a:off x="3589550" y="3414500"/>
              <a:ext cx="96825" cy="33725"/>
            </a:xfrm>
            <a:custGeom>
              <a:avLst/>
              <a:gdLst/>
              <a:ahLst/>
              <a:cxnLst/>
              <a:rect l="l" t="t" r="r" b="b"/>
              <a:pathLst>
                <a:path w="3873" h="1349" extrusionOk="0">
                  <a:moveTo>
                    <a:pt x="3265" y="1"/>
                  </a:moveTo>
                  <a:cubicBezTo>
                    <a:pt x="3229" y="1"/>
                    <a:pt x="3191" y="5"/>
                    <a:pt x="3151" y="14"/>
                  </a:cubicBezTo>
                  <a:lnTo>
                    <a:pt x="3151" y="2"/>
                  </a:lnTo>
                  <a:lnTo>
                    <a:pt x="555" y="478"/>
                  </a:lnTo>
                  <a:cubicBezTo>
                    <a:pt x="0" y="567"/>
                    <a:pt x="107" y="1349"/>
                    <a:pt x="597" y="1349"/>
                  </a:cubicBezTo>
                  <a:cubicBezTo>
                    <a:pt x="632" y="1349"/>
                    <a:pt x="670" y="1344"/>
                    <a:pt x="710" y="1336"/>
                  </a:cubicBezTo>
                  <a:lnTo>
                    <a:pt x="3317" y="871"/>
                  </a:lnTo>
                  <a:cubicBezTo>
                    <a:pt x="3873" y="793"/>
                    <a:pt x="3765" y="1"/>
                    <a:pt x="3265"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706" name="Google Shape;8706;p77"/>
            <p:cNvSpPr/>
            <p:nvPr/>
          </p:nvSpPr>
          <p:spPr>
            <a:xfrm>
              <a:off x="3546550" y="3479650"/>
              <a:ext cx="46625" cy="38725"/>
            </a:xfrm>
            <a:custGeom>
              <a:avLst/>
              <a:gdLst/>
              <a:ahLst/>
              <a:cxnLst/>
              <a:rect l="l" t="t" r="r" b="b"/>
              <a:pathLst>
                <a:path w="1865" h="1549" extrusionOk="0">
                  <a:moveTo>
                    <a:pt x="1027" y="1"/>
                  </a:moveTo>
                  <a:cubicBezTo>
                    <a:pt x="980" y="1"/>
                    <a:pt x="931" y="6"/>
                    <a:pt x="882" y="15"/>
                  </a:cubicBezTo>
                  <a:cubicBezTo>
                    <a:pt x="203" y="134"/>
                    <a:pt x="1" y="1015"/>
                    <a:pt x="572" y="1408"/>
                  </a:cubicBezTo>
                  <a:cubicBezTo>
                    <a:pt x="711" y="1505"/>
                    <a:pt x="861" y="1549"/>
                    <a:pt x="1008" y="1549"/>
                  </a:cubicBezTo>
                  <a:cubicBezTo>
                    <a:pt x="1455" y="1549"/>
                    <a:pt x="1865" y="1146"/>
                    <a:pt x="1775" y="635"/>
                  </a:cubicBezTo>
                  <a:cubicBezTo>
                    <a:pt x="1701" y="267"/>
                    <a:pt x="1387" y="1"/>
                    <a:pt x="1027"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707" name="Google Shape;8707;p77"/>
            <p:cNvSpPr/>
            <p:nvPr/>
          </p:nvSpPr>
          <p:spPr>
            <a:xfrm>
              <a:off x="3600725" y="3468350"/>
              <a:ext cx="93700" cy="33750"/>
            </a:xfrm>
            <a:custGeom>
              <a:avLst/>
              <a:gdLst/>
              <a:ahLst/>
              <a:cxnLst/>
              <a:rect l="l" t="t" r="r" b="b"/>
              <a:pathLst>
                <a:path w="3748" h="1350" extrusionOk="0">
                  <a:moveTo>
                    <a:pt x="3143" y="1"/>
                  </a:moveTo>
                  <a:cubicBezTo>
                    <a:pt x="3128" y="1"/>
                    <a:pt x="3112" y="2"/>
                    <a:pt x="3097" y="3"/>
                  </a:cubicBezTo>
                  <a:lnTo>
                    <a:pt x="501" y="467"/>
                  </a:lnTo>
                  <a:cubicBezTo>
                    <a:pt x="1" y="619"/>
                    <a:pt x="114" y="1350"/>
                    <a:pt x="620" y="1350"/>
                  </a:cubicBezTo>
                  <a:cubicBezTo>
                    <a:pt x="631" y="1350"/>
                    <a:pt x="644" y="1349"/>
                    <a:pt x="656" y="1348"/>
                  </a:cubicBezTo>
                  <a:lnTo>
                    <a:pt x="3251" y="872"/>
                  </a:lnTo>
                  <a:cubicBezTo>
                    <a:pt x="3748" y="722"/>
                    <a:pt x="3628" y="1"/>
                    <a:pt x="314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708" name="Google Shape;8708;p77"/>
            <p:cNvSpPr/>
            <p:nvPr/>
          </p:nvSpPr>
          <p:spPr>
            <a:xfrm>
              <a:off x="3557275" y="3537175"/>
              <a:ext cx="46550" cy="38650"/>
            </a:xfrm>
            <a:custGeom>
              <a:avLst/>
              <a:gdLst/>
              <a:ahLst/>
              <a:cxnLst/>
              <a:rect l="l" t="t" r="r" b="b"/>
              <a:pathLst>
                <a:path w="1862" h="1546" extrusionOk="0">
                  <a:moveTo>
                    <a:pt x="1002" y="1"/>
                  </a:moveTo>
                  <a:cubicBezTo>
                    <a:pt x="958" y="1"/>
                    <a:pt x="914" y="5"/>
                    <a:pt x="870" y="12"/>
                  </a:cubicBezTo>
                  <a:cubicBezTo>
                    <a:pt x="191" y="131"/>
                    <a:pt x="1" y="1012"/>
                    <a:pt x="560" y="1405"/>
                  </a:cubicBezTo>
                  <a:cubicBezTo>
                    <a:pt x="702" y="1502"/>
                    <a:pt x="855" y="1546"/>
                    <a:pt x="1003" y="1546"/>
                  </a:cubicBezTo>
                  <a:cubicBezTo>
                    <a:pt x="1454" y="1546"/>
                    <a:pt x="1861" y="1145"/>
                    <a:pt x="1763" y="643"/>
                  </a:cubicBezTo>
                  <a:cubicBezTo>
                    <a:pt x="1699" y="260"/>
                    <a:pt x="1369"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709" name="Google Shape;8709;p77"/>
            <p:cNvSpPr/>
            <p:nvPr/>
          </p:nvSpPr>
          <p:spPr>
            <a:xfrm>
              <a:off x="3610950" y="3525850"/>
              <a:ext cx="94400" cy="33725"/>
            </a:xfrm>
            <a:custGeom>
              <a:avLst/>
              <a:gdLst/>
              <a:ahLst/>
              <a:cxnLst/>
              <a:rect l="l" t="t" r="r" b="b"/>
              <a:pathLst>
                <a:path w="3776" h="1349" extrusionOk="0">
                  <a:moveTo>
                    <a:pt x="3104" y="1"/>
                  </a:moveTo>
                  <a:lnTo>
                    <a:pt x="509" y="477"/>
                  </a:lnTo>
                  <a:cubicBezTo>
                    <a:pt x="0" y="616"/>
                    <a:pt x="120" y="1348"/>
                    <a:pt x="628" y="1348"/>
                  </a:cubicBezTo>
                  <a:cubicBezTo>
                    <a:pt x="643" y="1348"/>
                    <a:pt x="659" y="1348"/>
                    <a:pt x="675" y="1346"/>
                  </a:cubicBezTo>
                  <a:lnTo>
                    <a:pt x="3259" y="882"/>
                  </a:lnTo>
                  <a:cubicBezTo>
                    <a:pt x="3775" y="744"/>
                    <a:pt x="3661" y="10"/>
                    <a:pt x="3162" y="10"/>
                  </a:cubicBezTo>
                  <a:cubicBezTo>
                    <a:pt x="3144" y="10"/>
                    <a:pt x="3124" y="11"/>
                    <a:pt x="3104" y="13"/>
                  </a:cubicBezTo>
                  <a:lnTo>
                    <a:pt x="3104" y="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710" name="Google Shape;8710;p77"/>
            <p:cNvSpPr/>
            <p:nvPr/>
          </p:nvSpPr>
          <p:spPr>
            <a:xfrm>
              <a:off x="3513825" y="3776475"/>
              <a:ext cx="192900" cy="173675"/>
            </a:xfrm>
            <a:custGeom>
              <a:avLst/>
              <a:gdLst/>
              <a:ahLst/>
              <a:cxnLst/>
              <a:rect l="l" t="t" r="r" b="b"/>
              <a:pathLst>
                <a:path w="7716" h="6947" extrusionOk="0">
                  <a:moveTo>
                    <a:pt x="3892" y="1"/>
                  </a:moveTo>
                  <a:cubicBezTo>
                    <a:pt x="2858" y="1"/>
                    <a:pt x="1840" y="470"/>
                    <a:pt x="1179" y="1346"/>
                  </a:cubicBezTo>
                  <a:lnTo>
                    <a:pt x="6906" y="4978"/>
                  </a:lnTo>
                  <a:cubicBezTo>
                    <a:pt x="7716" y="3406"/>
                    <a:pt x="7192" y="1477"/>
                    <a:pt x="5703" y="525"/>
                  </a:cubicBezTo>
                  <a:cubicBezTo>
                    <a:pt x="5144" y="171"/>
                    <a:pt x="4515" y="1"/>
                    <a:pt x="3892" y="1"/>
                  </a:cubicBezTo>
                  <a:close/>
                  <a:moveTo>
                    <a:pt x="762" y="1989"/>
                  </a:moveTo>
                  <a:lnTo>
                    <a:pt x="762" y="1989"/>
                  </a:lnTo>
                  <a:cubicBezTo>
                    <a:pt x="0" y="3561"/>
                    <a:pt x="477" y="5478"/>
                    <a:pt x="1953" y="6418"/>
                  </a:cubicBezTo>
                  <a:cubicBezTo>
                    <a:pt x="2522" y="6775"/>
                    <a:pt x="3157" y="6947"/>
                    <a:pt x="3786" y="6947"/>
                  </a:cubicBezTo>
                  <a:cubicBezTo>
                    <a:pt x="4816" y="6947"/>
                    <a:pt x="5828" y="6486"/>
                    <a:pt x="6501" y="5621"/>
                  </a:cubicBezTo>
                  <a:lnTo>
                    <a:pt x="762" y="1989"/>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711" name="Google Shape;8711;p77"/>
            <p:cNvSpPr/>
            <p:nvPr/>
          </p:nvSpPr>
          <p:spPr>
            <a:xfrm>
              <a:off x="3876375" y="3403225"/>
              <a:ext cx="152125" cy="140800"/>
            </a:xfrm>
            <a:custGeom>
              <a:avLst/>
              <a:gdLst/>
              <a:ahLst/>
              <a:cxnLst/>
              <a:rect l="l" t="t" r="r" b="b"/>
              <a:pathLst>
                <a:path w="6085" h="5632" extrusionOk="0">
                  <a:moveTo>
                    <a:pt x="3596" y="1"/>
                  </a:moveTo>
                  <a:lnTo>
                    <a:pt x="1215" y="1620"/>
                  </a:lnTo>
                  <a:cubicBezTo>
                    <a:pt x="250" y="2275"/>
                    <a:pt x="0" y="3584"/>
                    <a:pt x="655" y="4549"/>
                  </a:cubicBezTo>
                  <a:lnTo>
                    <a:pt x="774" y="4715"/>
                  </a:lnTo>
                  <a:cubicBezTo>
                    <a:pt x="1176" y="5311"/>
                    <a:pt x="1838" y="5632"/>
                    <a:pt x="2514" y="5632"/>
                  </a:cubicBezTo>
                  <a:cubicBezTo>
                    <a:pt x="2919" y="5632"/>
                    <a:pt x="3329" y="5516"/>
                    <a:pt x="3691" y="5275"/>
                  </a:cubicBezTo>
                  <a:lnTo>
                    <a:pt x="6084" y="3644"/>
                  </a:lnTo>
                  <a:lnTo>
                    <a:pt x="3596" y="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712" name="Google Shape;8712;p77"/>
            <p:cNvSpPr/>
            <p:nvPr/>
          </p:nvSpPr>
          <p:spPr>
            <a:xfrm>
              <a:off x="3979050" y="3344700"/>
              <a:ext cx="152125" cy="141000"/>
            </a:xfrm>
            <a:custGeom>
              <a:avLst/>
              <a:gdLst/>
              <a:ahLst/>
              <a:cxnLst/>
              <a:rect l="l" t="t" r="r" b="b"/>
              <a:pathLst>
                <a:path w="6085" h="5640" extrusionOk="0">
                  <a:moveTo>
                    <a:pt x="3578" y="0"/>
                  </a:moveTo>
                  <a:cubicBezTo>
                    <a:pt x="3170" y="0"/>
                    <a:pt x="2757" y="118"/>
                    <a:pt x="2394" y="365"/>
                  </a:cubicBezTo>
                  <a:lnTo>
                    <a:pt x="1" y="1996"/>
                  </a:lnTo>
                  <a:lnTo>
                    <a:pt x="2477" y="5640"/>
                  </a:lnTo>
                  <a:lnTo>
                    <a:pt x="4870" y="4008"/>
                  </a:lnTo>
                  <a:cubicBezTo>
                    <a:pt x="5835" y="3354"/>
                    <a:pt x="6085" y="2044"/>
                    <a:pt x="5430" y="1091"/>
                  </a:cubicBezTo>
                  <a:lnTo>
                    <a:pt x="5323" y="925"/>
                  </a:lnTo>
                  <a:cubicBezTo>
                    <a:pt x="4915" y="324"/>
                    <a:pt x="4252" y="0"/>
                    <a:pt x="3578"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713" name="Google Shape;8713;p77"/>
            <p:cNvSpPr/>
            <p:nvPr/>
          </p:nvSpPr>
          <p:spPr>
            <a:xfrm>
              <a:off x="3831725" y="3694200"/>
              <a:ext cx="268200" cy="266925"/>
            </a:xfrm>
            <a:custGeom>
              <a:avLst/>
              <a:gdLst/>
              <a:ahLst/>
              <a:cxnLst/>
              <a:rect l="l" t="t" r="r" b="b"/>
              <a:pathLst>
                <a:path w="10728" h="10677" extrusionOk="0">
                  <a:moveTo>
                    <a:pt x="5007" y="0"/>
                  </a:moveTo>
                  <a:cubicBezTo>
                    <a:pt x="4823" y="0"/>
                    <a:pt x="4676" y="135"/>
                    <a:pt x="4644" y="327"/>
                  </a:cubicBezTo>
                  <a:lnTo>
                    <a:pt x="4191" y="3804"/>
                  </a:lnTo>
                  <a:lnTo>
                    <a:pt x="715" y="3340"/>
                  </a:lnTo>
                  <a:cubicBezTo>
                    <a:pt x="700" y="3338"/>
                    <a:pt x="685" y="3337"/>
                    <a:pt x="670" y="3337"/>
                  </a:cubicBezTo>
                  <a:cubicBezTo>
                    <a:pt x="485" y="3337"/>
                    <a:pt x="320" y="3473"/>
                    <a:pt x="298" y="3661"/>
                  </a:cubicBezTo>
                  <a:lnTo>
                    <a:pt x="24" y="5638"/>
                  </a:lnTo>
                  <a:cubicBezTo>
                    <a:pt x="0" y="5840"/>
                    <a:pt x="143" y="6019"/>
                    <a:pt x="345" y="6054"/>
                  </a:cubicBezTo>
                  <a:lnTo>
                    <a:pt x="3834" y="6519"/>
                  </a:lnTo>
                  <a:lnTo>
                    <a:pt x="3370" y="9995"/>
                  </a:lnTo>
                  <a:cubicBezTo>
                    <a:pt x="3346" y="10198"/>
                    <a:pt x="3489" y="10388"/>
                    <a:pt x="3691" y="10412"/>
                  </a:cubicBezTo>
                  <a:lnTo>
                    <a:pt x="5668" y="10674"/>
                  </a:lnTo>
                  <a:cubicBezTo>
                    <a:pt x="5682" y="10676"/>
                    <a:pt x="5697" y="10676"/>
                    <a:pt x="5712" y="10676"/>
                  </a:cubicBezTo>
                  <a:cubicBezTo>
                    <a:pt x="5895" y="10676"/>
                    <a:pt x="6051" y="10540"/>
                    <a:pt x="6084" y="10352"/>
                  </a:cubicBezTo>
                  <a:lnTo>
                    <a:pt x="6537" y="6876"/>
                  </a:lnTo>
                  <a:lnTo>
                    <a:pt x="10025" y="7328"/>
                  </a:lnTo>
                  <a:cubicBezTo>
                    <a:pt x="10046" y="7332"/>
                    <a:pt x="10067" y="7334"/>
                    <a:pt x="10087" y="7334"/>
                  </a:cubicBezTo>
                  <a:cubicBezTo>
                    <a:pt x="10265" y="7334"/>
                    <a:pt x="10421" y="7199"/>
                    <a:pt x="10442" y="7007"/>
                  </a:cubicBezTo>
                  <a:lnTo>
                    <a:pt x="10704" y="5042"/>
                  </a:lnTo>
                  <a:cubicBezTo>
                    <a:pt x="10728" y="4840"/>
                    <a:pt x="10585" y="4649"/>
                    <a:pt x="10382" y="4625"/>
                  </a:cubicBezTo>
                  <a:lnTo>
                    <a:pt x="6906" y="4161"/>
                  </a:lnTo>
                  <a:lnTo>
                    <a:pt x="7358" y="685"/>
                  </a:lnTo>
                  <a:cubicBezTo>
                    <a:pt x="7382" y="482"/>
                    <a:pt x="7239" y="292"/>
                    <a:pt x="7037" y="268"/>
                  </a:cubicBezTo>
                  <a:lnTo>
                    <a:pt x="5072" y="6"/>
                  </a:lnTo>
                  <a:cubicBezTo>
                    <a:pt x="5050" y="2"/>
                    <a:pt x="5028" y="0"/>
                    <a:pt x="5007"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714" name="Google Shape;8714;p77"/>
            <p:cNvSpPr/>
            <p:nvPr/>
          </p:nvSpPr>
          <p:spPr>
            <a:xfrm>
              <a:off x="3488825" y="4098700"/>
              <a:ext cx="270875" cy="337450"/>
            </a:xfrm>
            <a:custGeom>
              <a:avLst/>
              <a:gdLst/>
              <a:ahLst/>
              <a:cxnLst/>
              <a:rect l="l" t="t" r="r" b="b"/>
              <a:pathLst>
                <a:path w="10835" h="13498" extrusionOk="0">
                  <a:moveTo>
                    <a:pt x="4152" y="412"/>
                  </a:moveTo>
                  <a:cubicBezTo>
                    <a:pt x="4440" y="412"/>
                    <a:pt x="4723" y="585"/>
                    <a:pt x="4775" y="971"/>
                  </a:cubicBezTo>
                  <a:cubicBezTo>
                    <a:pt x="4810" y="1161"/>
                    <a:pt x="4751" y="1364"/>
                    <a:pt x="4632" y="1519"/>
                  </a:cubicBezTo>
                  <a:lnTo>
                    <a:pt x="3834" y="1661"/>
                  </a:lnTo>
                  <a:cubicBezTo>
                    <a:pt x="3667" y="1566"/>
                    <a:pt x="3536" y="1411"/>
                    <a:pt x="3501" y="1221"/>
                  </a:cubicBezTo>
                  <a:lnTo>
                    <a:pt x="3501" y="1209"/>
                  </a:lnTo>
                  <a:cubicBezTo>
                    <a:pt x="3386" y="709"/>
                    <a:pt x="3773" y="412"/>
                    <a:pt x="4152" y="412"/>
                  </a:cubicBezTo>
                  <a:close/>
                  <a:moveTo>
                    <a:pt x="7856" y="2723"/>
                  </a:moveTo>
                  <a:cubicBezTo>
                    <a:pt x="8113" y="2723"/>
                    <a:pt x="8342" y="2911"/>
                    <a:pt x="8394" y="3173"/>
                  </a:cubicBezTo>
                  <a:lnTo>
                    <a:pt x="9775" y="10734"/>
                  </a:lnTo>
                  <a:cubicBezTo>
                    <a:pt x="9835" y="11043"/>
                    <a:pt x="9632" y="11329"/>
                    <a:pt x="9335" y="11377"/>
                  </a:cubicBezTo>
                  <a:lnTo>
                    <a:pt x="3072" y="12520"/>
                  </a:lnTo>
                  <a:cubicBezTo>
                    <a:pt x="3041" y="12525"/>
                    <a:pt x="3011" y="12527"/>
                    <a:pt x="2981" y="12527"/>
                  </a:cubicBezTo>
                  <a:cubicBezTo>
                    <a:pt x="2718" y="12527"/>
                    <a:pt x="2482" y="12346"/>
                    <a:pt x="2429" y="12079"/>
                  </a:cubicBezTo>
                  <a:lnTo>
                    <a:pt x="1048" y="4507"/>
                  </a:lnTo>
                  <a:cubicBezTo>
                    <a:pt x="1000" y="4209"/>
                    <a:pt x="1203" y="3924"/>
                    <a:pt x="1500" y="3876"/>
                  </a:cubicBezTo>
                  <a:lnTo>
                    <a:pt x="2239" y="3745"/>
                  </a:lnTo>
                  <a:cubicBezTo>
                    <a:pt x="2281" y="3945"/>
                    <a:pt x="2462" y="4098"/>
                    <a:pt x="2668" y="4098"/>
                  </a:cubicBezTo>
                  <a:cubicBezTo>
                    <a:pt x="2695" y="4098"/>
                    <a:pt x="2723" y="4096"/>
                    <a:pt x="2751" y="4090"/>
                  </a:cubicBezTo>
                  <a:lnTo>
                    <a:pt x="6656" y="3376"/>
                  </a:lnTo>
                  <a:cubicBezTo>
                    <a:pt x="6894" y="3328"/>
                    <a:pt x="7049" y="3102"/>
                    <a:pt x="7013" y="2864"/>
                  </a:cubicBezTo>
                  <a:lnTo>
                    <a:pt x="7751" y="2733"/>
                  </a:lnTo>
                  <a:cubicBezTo>
                    <a:pt x="7786" y="2726"/>
                    <a:pt x="7821" y="2723"/>
                    <a:pt x="7856" y="2723"/>
                  </a:cubicBezTo>
                  <a:close/>
                  <a:moveTo>
                    <a:pt x="4137" y="1"/>
                  </a:moveTo>
                  <a:cubicBezTo>
                    <a:pt x="4073" y="1"/>
                    <a:pt x="4007" y="6"/>
                    <a:pt x="3941" y="18"/>
                  </a:cubicBezTo>
                  <a:cubicBezTo>
                    <a:pt x="3358" y="125"/>
                    <a:pt x="2965" y="697"/>
                    <a:pt x="3072" y="1280"/>
                  </a:cubicBezTo>
                  <a:cubicBezTo>
                    <a:pt x="3096" y="1459"/>
                    <a:pt x="3179" y="1614"/>
                    <a:pt x="3286" y="1757"/>
                  </a:cubicBezTo>
                  <a:lnTo>
                    <a:pt x="2512" y="1900"/>
                  </a:lnTo>
                  <a:cubicBezTo>
                    <a:pt x="2191" y="1959"/>
                    <a:pt x="1977" y="2269"/>
                    <a:pt x="2036" y="2578"/>
                  </a:cubicBezTo>
                  <a:lnTo>
                    <a:pt x="2084" y="2864"/>
                  </a:lnTo>
                  <a:lnTo>
                    <a:pt x="798" y="3102"/>
                  </a:lnTo>
                  <a:cubicBezTo>
                    <a:pt x="322" y="3185"/>
                    <a:pt x="0" y="3650"/>
                    <a:pt x="84" y="4138"/>
                  </a:cubicBezTo>
                  <a:lnTo>
                    <a:pt x="1655" y="12770"/>
                  </a:lnTo>
                  <a:cubicBezTo>
                    <a:pt x="1740" y="13195"/>
                    <a:pt x="2120" y="13497"/>
                    <a:pt x="2540" y="13497"/>
                  </a:cubicBezTo>
                  <a:cubicBezTo>
                    <a:pt x="2590" y="13497"/>
                    <a:pt x="2640" y="13493"/>
                    <a:pt x="2691" y="13484"/>
                  </a:cubicBezTo>
                  <a:lnTo>
                    <a:pt x="10037" y="12139"/>
                  </a:lnTo>
                  <a:cubicBezTo>
                    <a:pt x="10513" y="12056"/>
                    <a:pt x="10835" y="11579"/>
                    <a:pt x="10752" y="11103"/>
                  </a:cubicBezTo>
                  <a:lnTo>
                    <a:pt x="9180" y="2471"/>
                  </a:lnTo>
                  <a:cubicBezTo>
                    <a:pt x="9096" y="2041"/>
                    <a:pt x="8725" y="1740"/>
                    <a:pt x="8304" y="1740"/>
                  </a:cubicBezTo>
                  <a:cubicBezTo>
                    <a:pt x="8247" y="1740"/>
                    <a:pt x="8190" y="1745"/>
                    <a:pt x="8132" y="1757"/>
                  </a:cubicBezTo>
                  <a:lnTo>
                    <a:pt x="6858" y="1995"/>
                  </a:lnTo>
                  <a:lnTo>
                    <a:pt x="6811" y="1709"/>
                  </a:lnTo>
                  <a:cubicBezTo>
                    <a:pt x="6746" y="1428"/>
                    <a:pt x="6495" y="1226"/>
                    <a:pt x="6210" y="1226"/>
                  </a:cubicBezTo>
                  <a:cubicBezTo>
                    <a:pt x="6180" y="1226"/>
                    <a:pt x="6150" y="1228"/>
                    <a:pt x="6120" y="1233"/>
                  </a:cubicBezTo>
                  <a:lnTo>
                    <a:pt x="5179" y="1411"/>
                  </a:lnTo>
                  <a:cubicBezTo>
                    <a:pt x="5227" y="1245"/>
                    <a:pt x="5239" y="1066"/>
                    <a:pt x="5203" y="887"/>
                  </a:cubicBezTo>
                  <a:cubicBezTo>
                    <a:pt x="5108" y="369"/>
                    <a:pt x="4655" y="1"/>
                    <a:pt x="4137"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715" name="Google Shape;8715;p77"/>
            <p:cNvSpPr/>
            <p:nvPr/>
          </p:nvSpPr>
          <p:spPr>
            <a:xfrm>
              <a:off x="3536750" y="4220000"/>
              <a:ext cx="46600" cy="38650"/>
            </a:xfrm>
            <a:custGeom>
              <a:avLst/>
              <a:gdLst/>
              <a:ahLst/>
              <a:cxnLst/>
              <a:rect l="l" t="t" r="r" b="b"/>
              <a:pathLst>
                <a:path w="1864" h="1546" extrusionOk="0">
                  <a:moveTo>
                    <a:pt x="1013" y="1"/>
                  </a:moveTo>
                  <a:cubicBezTo>
                    <a:pt x="970" y="1"/>
                    <a:pt x="926" y="5"/>
                    <a:pt x="881" y="12"/>
                  </a:cubicBezTo>
                  <a:cubicBezTo>
                    <a:pt x="202" y="131"/>
                    <a:pt x="0" y="1012"/>
                    <a:pt x="572" y="1405"/>
                  </a:cubicBezTo>
                  <a:cubicBezTo>
                    <a:pt x="713" y="1502"/>
                    <a:pt x="865" y="1545"/>
                    <a:pt x="1012" y="1545"/>
                  </a:cubicBezTo>
                  <a:cubicBezTo>
                    <a:pt x="1460" y="1545"/>
                    <a:pt x="1864" y="1142"/>
                    <a:pt x="1774" y="631"/>
                  </a:cubicBezTo>
                  <a:cubicBezTo>
                    <a:pt x="1700" y="259"/>
                    <a:pt x="1378" y="1"/>
                    <a:pt x="101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716" name="Google Shape;8716;p77"/>
            <p:cNvSpPr/>
            <p:nvPr/>
          </p:nvSpPr>
          <p:spPr>
            <a:xfrm>
              <a:off x="3589975" y="4208750"/>
              <a:ext cx="95975" cy="33525"/>
            </a:xfrm>
            <a:custGeom>
              <a:avLst/>
              <a:gdLst/>
              <a:ahLst/>
              <a:cxnLst/>
              <a:rect l="l" t="t" r="r" b="b"/>
              <a:pathLst>
                <a:path w="3839" h="1341" extrusionOk="0">
                  <a:moveTo>
                    <a:pt x="3230" y="0"/>
                  </a:moveTo>
                  <a:cubicBezTo>
                    <a:pt x="3199" y="0"/>
                    <a:pt x="3167" y="3"/>
                    <a:pt x="3134" y="10"/>
                  </a:cubicBezTo>
                  <a:lnTo>
                    <a:pt x="538" y="474"/>
                  </a:lnTo>
                  <a:cubicBezTo>
                    <a:pt x="0" y="575"/>
                    <a:pt x="106" y="1341"/>
                    <a:pt x="597" y="1341"/>
                  </a:cubicBezTo>
                  <a:cubicBezTo>
                    <a:pt x="627" y="1341"/>
                    <a:pt x="659" y="1338"/>
                    <a:pt x="693" y="1331"/>
                  </a:cubicBezTo>
                  <a:lnTo>
                    <a:pt x="3300" y="867"/>
                  </a:lnTo>
                  <a:cubicBezTo>
                    <a:pt x="3838" y="766"/>
                    <a:pt x="3722" y="0"/>
                    <a:pt x="3230"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717" name="Google Shape;8717;p77"/>
            <p:cNvSpPr/>
            <p:nvPr/>
          </p:nvSpPr>
          <p:spPr>
            <a:xfrm>
              <a:off x="3546550" y="4273875"/>
              <a:ext cx="46625" cy="38650"/>
            </a:xfrm>
            <a:custGeom>
              <a:avLst/>
              <a:gdLst/>
              <a:ahLst/>
              <a:cxnLst/>
              <a:rect l="l" t="t" r="r" b="b"/>
              <a:pathLst>
                <a:path w="1865" h="1546" extrusionOk="0">
                  <a:moveTo>
                    <a:pt x="1014" y="1"/>
                  </a:moveTo>
                  <a:cubicBezTo>
                    <a:pt x="971" y="1"/>
                    <a:pt x="927" y="5"/>
                    <a:pt x="882" y="12"/>
                  </a:cubicBezTo>
                  <a:cubicBezTo>
                    <a:pt x="203" y="131"/>
                    <a:pt x="1" y="1012"/>
                    <a:pt x="572" y="1405"/>
                  </a:cubicBezTo>
                  <a:cubicBezTo>
                    <a:pt x="711" y="1502"/>
                    <a:pt x="861" y="1546"/>
                    <a:pt x="1008" y="1546"/>
                  </a:cubicBezTo>
                  <a:cubicBezTo>
                    <a:pt x="1455" y="1546"/>
                    <a:pt x="1865" y="1142"/>
                    <a:pt x="1775" y="631"/>
                  </a:cubicBezTo>
                  <a:cubicBezTo>
                    <a:pt x="1701" y="259"/>
                    <a:pt x="1379" y="1"/>
                    <a:pt x="101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718" name="Google Shape;8718;p77"/>
            <p:cNvSpPr/>
            <p:nvPr/>
          </p:nvSpPr>
          <p:spPr>
            <a:xfrm>
              <a:off x="3600725" y="4262500"/>
              <a:ext cx="93700" cy="33750"/>
            </a:xfrm>
            <a:custGeom>
              <a:avLst/>
              <a:gdLst/>
              <a:ahLst/>
              <a:cxnLst/>
              <a:rect l="l" t="t" r="r" b="b"/>
              <a:pathLst>
                <a:path w="3748" h="1350" extrusionOk="0">
                  <a:moveTo>
                    <a:pt x="3143" y="1"/>
                  </a:moveTo>
                  <a:cubicBezTo>
                    <a:pt x="3128" y="1"/>
                    <a:pt x="3112" y="1"/>
                    <a:pt x="3097" y="3"/>
                  </a:cubicBezTo>
                  <a:lnTo>
                    <a:pt x="501" y="467"/>
                  </a:lnTo>
                  <a:cubicBezTo>
                    <a:pt x="1" y="618"/>
                    <a:pt x="114" y="1349"/>
                    <a:pt x="620" y="1349"/>
                  </a:cubicBezTo>
                  <a:cubicBezTo>
                    <a:pt x="631" y="1349"/>
                    <a:pt x="644" y="1349"/>
                    <a:pt x="656" y="1348"/>
                  </a:cubicBezTo>
                  <a:lnTo>
                    <a:pt x="3251" y="872"/>
                  </a:lnTo>
                  <a:cubicBezTo>
                    <a:pt x="3748" y="722"/>
                    <a:pt x="3628" y="1"/>
                    <a:pt x="314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719" name="Google Shape;8719;p77"/>
            <p:cNvSpPr/>
            <p:nvPr/>
          </p:nvSpPr>
          <p:spPr>
            <a:xfrm>
              <a:off x="3557275" y="4331350"/>
              <a:ext cx="46550" cy="38925"/>
            </a:xfrm>
            <a:custGeom>
              <a:avLst/>
              <a:gdLst/>
              <a:ahLst/>
              <a:cxnLst/>
              <a:rect l="l" t="t" r="r" b="b"/>
              <a:pathLst>
                <a:path w="1862" h="1557" extrusionOk="0">
                  <a:moveTo>
                    <a:pt x="998" y="0"/>
                  </a:moveTo>
                  <a:cubicBezTo>
                    <a:pt x="956" y="0"/>
                    <a:pt x="913" y="4"/>
                    <a:pt x="870" y="11"/>
                  </a:cubicBezTo>
                  <a:cubicBezTo>
                    <a:pt x="191" y="130"/>
                    <a:pt x="1" y="1011"/>
                    <a:pt x="560" y="1416"/>
                  </a:cubicBezTo>
                  <a:cubicBezTo>
                    <a:pt x="701" y="1513"/>
                    <a:pt x="854" y="1556"/>
                    <a:pt x="1002" y="1556"/>
                  </a:cubicBezTo>
                  <a:cubicBezTo>
                    <a:pt x="1453" y="1556"/>
                    <a:pt x="1861" y="1153"/>
                    <a:pt x="1763" y="642"/>
                  </a:cubicBezTo>
                  <a:cubicBezTo>
                    <a:pt x="1699" y="268"/>
                    <a:pt x="1367" y="0"/>
                    <a:pt x="998"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720" name="Google Shape;8720;p77"/>
            <p:cNvSpPr/>
            <p:nvPr/>
          </p:nvSpPr>
          <p:spPr>
            <a:xfrm>
              <a:off x="3610825" y="4319900"/>
              <a:ext cx="94725" cy="33875"/>
            </a:xfrm>
            <a:custGeom>
              <a:avLst/>
              <a:gdLst/>
              <a:ahLst/>
              <a:cxnLst/>
              <a:rect l="l" t="t" r="r" b="b"/>
              <a:pathLst>
                <a:path w="3789" h="1355" extrusionOk="0">
                  <a:moveTo>
                    <a:pt x="3178" y="0"/>
                  </a:moveTo>
                  <a:cubicBezTo>
                    <a:pt x="3156" y="0"/>
                    <a:pt x="3133" y="2"/>
                    <a:pt x="3109" y="5"/>
                  </a:cubicBezTo>
                  <a:lnTo>
                    <a:pt x="514" y="481"/>
                  </a:lnTo>
                  <a:cubicBezTo>
                    <a:pt x="0" y="606"/>
                    <a:pt x="110" y="1355"/>
                    <a:pt x="612" y="1355"/>
                  </a:cubicBezTo>
                  <a:cubicBezTo>
                    <a:pt x="634" y="1355"/>
                    <a:pt x="657" y="1353"/>
                    <a:pt x="680" y="1350"/>
                  </a:cubicBezTo>
                  <a:lnTo>
                    <a:pt x="3264" y="886"/>
                  </a:lnTo>
                  <a:cubicBezTo>
                    <a:pt x="3789" y="749"/>
                    <a:pt x="3680" y="0"/>
                    <a:pt x="3178"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721" name="Google Shape;8721;p77"/>
            <p:cNvSpPr/>
            <p:nvPr/>
          </p:nvSpPr>
          <p:spPr>
            <a:xfrm>
              <a:off x="3512625" y="4570700"/>
              <a:ext cx="194100" cy="174075"/>
            </a:xfrm>
            <a:custGeom>
              <a:avLst/>
              <a:gdLst/>
              <a:ahLst/>
              <a:cxnLst/>
              <a:rect l="l" t="t" r="r" b="b"/>
              <a:pathLst>
                <a:path w="7764" h="6963" extrusionOk="0">
                  <a:moveTo>
                    <a:pt x="3931" y="1"/>
                  </a:moveTo>
                  <a:cubicBezTo>
                    <a:pt x="2900" y="1"/>
                    <a:pt x="1886" y="469"/>
                    <a:pt x="1227" y="1343"/>
                  </a:cubicBezTo>
                  <a:lnTo>
                    <a:pt x="6954" y="4975"/>
                  </a:lnTo>
                  <a:cubicBezTo>
                    <a:pt x="7764" y="3403"/>
                    <a:pt x="7240" y="1474"/>
                    <a:pt x="5751" y="534"/>
                  </a:cubicBezTo>
                  <a:cubicBezTo>
                    <a:pt x="5189" y="174"/>
                    <a:pt x="4557" y="1"/>
                    <a:pt x="3931" y="1"/>
                  </a:cubicBezTo>
                  <a:close/>
                  <a:moveTo>
                    <a:pt x="810" y="1986"/>
                  </a:moveTo>
                  <a:lnTo>
                    <a:pt x="810" y="1986"/>
                  </a:lnTo>
                  <a:cubicBezTo>
                    <a:pt x="1" y="3558"/>
                    <a:pt x="525" y="5498"/>
                    <a:pt x="2013" y="6439"/>
                  </a:cubicBezTo>
                  <a:cubicBezTo>
                    <a:pt x="2577" y="6793"/>
                    <a:pt x="3207" y="6963"/>
                    <a:pt x="3830" y="6963"/>
                  </a:cubicBezTo>
                  <a:cubicBezTo>
                    <a:pt x="4864" y="6963"/>
                    <a:pt x="5880" y="6494"/>
                    <a:pt x="6549" y="5618"/>
                  </a:cubicBezTo>
                  <a:lnTo>
                    <a:pt x="810" y="1986"/>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722" name="Google Shape;8722;p77"/>
            <p:cNvSpPr/>
            <p:nvPr/>
          </p:nvSpPr>
          <p:spPr>
            <a:xfrm>
              <a:off x="3876375" y="4197375"/>
              <a:ext cx="152125" cy="141000"/>
            </a:xfrm>
            <a:custGeom>
              <a:avLst/>
              <a:gdLst/>
              <a:ahLst/>
              <a:cxnLst/>
              <a:rect l="l" t="t" r="r" b="b"/>
              <a:pathLst>
                <a:path w="6085" h="5640" extrusionOk="0">
                  <a:moveTo>
                    <a:pt x="3596" y="0"/>
                  </a:moveTo>
                  <a:lnTo>
                    <a:pt x="1215" y="1632"/>
                  </a:lnTo>
                  <a:cubicBezTo>
                    <a:pt x="250" y="2286"/>
                    <a:pt x="0" y="3596"/>
                    <a:pt x="655" y="4549"/>
                  </a:cubicBezTo>
                  <a:lnTo>
                    <a:pt x="774" y="4715"/>
                  </a:lnTo>
                  <a:cubicBezTo>
                    <a:pt x="1175" y="5316"/>
                    <a:pt x="1834" y="5640"/>
                    <a:pt x="2508" y="5640"/>
                  </a:cubicBezTo>
                  <a:cubicBezTo>
                    <a:pt x="2915" y="5640"/>
                    <a:pt x="3328" y="5522"/>
                    <a:pt x="3691" y="5275"/>
                  </a:cubicBezTo>
                  <a:lnTo>
                    <a:pt x="6084" y="3644"/>
                  </a:lnTo>
                  <a:lnTo>
                    <a:pt x="3596" y="0"/>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723" name="Google Shape;8723;p77"/>
            <p:cNvSpPr/>
            <p:nvPr/>
          </p:nvSpPr>
          <p:spPr>
            <a:xfrm>
              <a:off x="3979050" y="4138825"/>
              <a:ext cx="152125" cy="141025"/>
            </a:xfrm>
            <a:custGeom>
              <a:avLst/>
              <a:gdLst/>
              <a:ahLst/>
              <a:cxnLst/>
              <a:rect l="l" t="t" r="r" b="b"/>
              <a:pathLst>
                <a:path w="6085" h="5641" extrusionOk="0">
                  <a:moveTo>
                    <a:pt x="3578" y="1"/>
                  </a:moveTo>
                  <a:cubicBezTo>
                    <a:pt x="3170" y="1"/>
                    <a:pt x="2757" y="119"/>
                    <a:pt x="2394" y="366"/>
                  </a:cubicBezTo>
                  <a:lnTo>
                    <a:pt x="1" y="1997"/>
                  </a:lnTo>
                  <a:lnTo>
                    <a:pt x="2477" y="5640"/>
                  </a:lnTo>
                  <a:lnTo>
                    <a:pt x="4870" y="4009"/>
                  </a:lnTo>
                  <a:cubicBezTo>
                    <a:pt x="5835" y="3354"/>
                    <a:pt x="6085" y="2045"/>
                    <a:pt x="5430" y="1092"/>
                  </a:cubicBezTo>
                  <a:lnTo>
                    <a:pt x="5323" y="926"/>
                  </a:lnTo>
                  <a:cubicBezTo>
                    <a:pt x="4915" y="325"/>
                    <a:pt x="4252" y="1"/>
                    <a:pt x="357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724" name="Google Shape;8724;p77"/>
            <p:cNvSpPr/>
            <p:nvPr/>
          </p:nvSpPr>
          <p:spPr>
            <a:xfrm>
              <a:off x="3831725" y="4488350"/>
              <a:ext cx="268200" cy="266925"/>
            </a:xfrm>
            <a:custGeom>
              <a:avLst/>
              <a:gdLst/>
              <a:ahLst/>
              <a:cxnLst/>
              <a:rect l="l" t="t" r="r" b="b"/>
              <a:pathLst>
                <a:path w="10728" h="10677" extrusionOk="0">
                  <a:moveTo>
                    <a:pt x="5007" y="0"/>
                  </a:moveTo>
                  <a:cubicBezTo>
                    <a:pt x="4823" y="0"/>
                    <a:pt x="4676" y="135"/>
                    <a:pt x="4644" y="327"/>
                  </a:cubicBezTo>
                  <a:lnTo>
                    <a:pt x="4191" y="3804"/>
                  </a:lnTo>
                  <a:lnTo>
                    <a:pt x="715" y="3339"/>
                  </a:lnTo>
                  <a:cubicBezTo>
                    <a:pt x="700" y="3338"/>
                    <a:pt x="685" y="3337"/>
                    <a:pt x="670" y="3337"/>
                  </a:cubicBezTo>
                  <a:cubicBezTo>
                    <a:pt x="485" y="3337"/>
                    <a:pt x="320" y="3473"/>
                    <a:pt x="298" y="3661"/>
                  </a:cubicBezTo>
                  <a:lnTo>
                    <a:pt x="24" y="5637"/>
                  </a:lnTo>
                  <a:cubicBezTo>
                    <a:pt x="0" y="5840"/>
                    <a:pt x="143" y="6030"/>
                    <a:pt x="345" y="6054"/>
                  </a:cubicBezTo>
                  <a:lnTo>
                    <a:pt x="3834" y="6518"/>
                  </a:lnTo>
                  <a:lnTo>
                    <a:pt x="3370" y="9995"/>
                  </a:lnTo>
                  <a:cubicBezTo>
                    <a:pt x="3346" y="10197"/>
                    <a:pt x="3489" y="10388"/>
                    <a:pt x="3691" y="10412"/>
                  </a:cubicBezTo>
                  <a:lnTo>
                    <a:pt x="5668" y="10674"/>
                  </a:lnTo>
                  <a:cubicBezTo>
                    <a:pt x="5682" y="10675"/>
                    <a:pt x="5697" y="10676"/>
                    <a:pt x="5712" y="10676"/>
                  </a:cubicBezTo>
                  <a:cubicBezTo>
                    <a:pt x="5897" y="10676"/>
                    <a:pt x="6062" y="10540"/>
                    <a:pt x="6084" y="10352"/>
                  </a:cubicBezTo>
                  <a:lnTo>
                    <a:pt x="6537" y="6876"/>
                  </a:lnTo>
                  <a:lnTo>
                    <a:pt x="10025" y="7328"/>
                  </a:lnTo>
                  <a:cubicBezTo>
                    <a:pt x="10045" y="7331"/>
                    <a:pt x="10065" y="7333"/>
                    <a:pt x="10084" y="7333"/>
                  </a:cubicBezTo>
                  <a:cubicBezTo>
                    <a:pt x="10263" y="7333"/>
                    <a:pt x="10420" y="7189"/>
                    <a:pt x="10442" y="7007"/>
                  </a:cubicBezTo>
                  <a:lnTo>
                    <a:pt x="10704" y="5042"/>
                  </a:lnTo>
                  <a:cubicBezTo>
                    <a:pt x="10728" y="4828"/>
                    <a:pt x="10585" y="4649"/>
                    <a:pt x="10382" y="4613"/>
                  </a:cubicBezTo>
                  <a:lnTo>
                    <a:pt x="6906" y="4161"/>
                  </a:lnTo>
                  <a:lnTo>
                    <a:pt x="7358" y="684"/>
                  </a:lnTo>
                  <a:cubicBezTo>
                    <a:pt x="7382" y="482"/>
                    <a:pt x="7239" y="291"/>
                    <a:pt x="7037" y="256"/>
                  </a:cubicBezTo>
                  <a:lnTo>
                    <a:pt x="5072" y="6"/>
                  </a:lnTo>
                  <a:cubicBezTo>
                    <a:pt x="5050" y="2"/>
                    <a:pt x="5028" y="0"/>
                    <a:pt x="5007"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725" name="Google Shape;8725;p77"/>
            <p:cNvSpPr/>
            <p:nvPr/>
          </p:nvSpPr>
          <p:spPr>
            <a:xfrm>
              <a:off x="2694375" y="921250"/>
              <a:ext cx="271475" cy="338100"/>
            </a:xfrm>
            <a:custGeom>
              <a:avLst/>
              <a:gdLst/>
              <a:ahLst/>
              <a:cxnLst/>
              <a:rect l="l" t="t" r="r" b="b"/>
              <a:pathLst>
                <a:path w="10859" h="13524" extrusionOk="0">
                  <a:moveTo>
                    <a:pt x="4164" y="435"/>
                  </a:moveTo>
                  <a:cubicBezTo>
                    <a:pt x="4452" y="435"/>
                    <a:pt x="4735" y="607"/>
                    <a:pt x="4787" y="994"/>
                  </a:cubicBezTo>
                  <a:cubicBezTo>
                    <a:pt x="4822" y="1196"/>
                    <a:pt x="4763" y="1387"/>
                    <a:pt x="4632" y="1541"/>
                  </a:cubicBezTo>
                  <a:lnTo>
                    <a:pt x="3846" y="1684"/>
                  </a:lnTo>
                  <a:cubicBezTo>
                    <a:pt x="3668" y="1589"/>
                    <a:pt x="3548" y="1422"/>
                    <a:pt x="3513" y="1232"/>
                  </a:cubicBezTo>
                  <a:cubicBezTo>
                    <a:pt x="3398" y="732"/>
                    <a:pt x="3785" y="435"/>
                    <a:pt x="4164" y="435"/>
                  </a:cubicBezTo>
                  <a:close/>
                  <a:moveTo>
                    <a:pt x="7857" y="2749"/>
                  </a:moveTo>
                  <a:cubicBezTo>
                    <a:pt x="8127" y="2749"/>
                    <a:pt x="8353" y="2930"/>
                    <a:pt x="8406" y="3208"/>
                  </a:cubicBezTo>
                  <a:lnTo>
                    <a:pt x="9787" y="10769"/>
                  </a:lnTo>
                  <a:cubicBezTo>
                    <a:pt x="9847" y="11054"/>
                    <a:pt x="9644" y="11340"/>
                    <a:pt x="9359" y="11400"/>
                  </a:cubicBezTo>
                  <a:lnTo>
                    <a:pt x="3084" y="12543"/>
                  </a:lnTo>
                  <a:cubicBezTo>
                    <a:pt x="3049" y="12550"/>
                    <a:pt x="3014" y="12553"/>
                    <a:pt x="2980" y="12553"/>
                  </a:cubicBezTo>
                  <a:cubicBezTo>
                    <a:pt x="2722" y="12553"/>
                    <a:pt x="2495" y="12365"/>
                    <a:pt x="2453" y="12102"/>
                  </a:cubicBezTo>
                  <a:lnTo>
                    <a:pt x="1072" y="4530"/>
                  </a:lnTo>
                  <a:cubicBezTo>
                    <a:pt x="1012" y="4232"/>
                    <a:pt x="1215" y="3958"/>
                    <a:pt x="1512" y="3899"/>
                  </a:cubicBezTo>
                  <a:lnTo>
                    <a:pt x="2263" y="3768"/>
                  </a:lnTo>
                  <a:cubicBezTo>
                    <a:pt x="2294" y="3977"/>
                    <a:pt x="2481" y="4122"/>
                    <a:pt x="2688" y="4122"/>
                  </a:cubicBezTo>
                  <a:cubicBezTo>
                    <a:pt x="2716" y="4122"/>
                    <a:pt x="2745" y="4119"/>
                    <a:pt x="2775" y="4113"/>
                  </a:cubicBezTo>
                  <a:lnTo>
                    <a:pt x="6680" y="3399"/>
                  </a:lnTo>
                  <a:cubicBezTo>
                    <a:pt x="6906" y="3363"/>
                    <a:pt x="7073" y="3125"/>
                    <a:pt x="7025" y="2899"/>
                  </a:cubicBezTo>
                  <a:lnTo>
                    <a:pt x="7763" y="2756"/>
                  </a:lnTo>
                  <a:cubicBezTo>
                    <a:pt x="7795" y="2751"/>
                    <a:pt x="7826" y="2749"/>
                    <a:pt x="7857" y="2749"/>
                  </a:cubicBezTo>
                  <a:close/>
                  <a:moveTo>
                    <a:pt x="4145" y="0"/>
                  </a:moveTo>
                  <a:cubicBezTo>
                    <a:pt x="4082" y="0"/>
                    <a:pt x="4018" y="6"/>
                    <a:pt x="3953" y="17"/>
                  </a:cubicBezTo>
                  <a:cubicBezTo>
                    <a:pt x="3358" y="136"/>
                    <a:pt x="2965" y="708"/>
                    <a:pt x="3084" y="1303"/>
                  </a:cubicBezTo>
                  <a:cubicBezTo>
                    <a:pt x="3108" y="1482"/>
                    <a:pt x="3179" y="1637"/>
                    <a:pt x="3298" y="1779"/>
                  </a:cubicBezTo>
                  <a:lnTo>
                    <a:pt x="2525" y="1922"/>
                  </a:lnTo>
                  <a:cubicBezTo>
                    <a:pt x="2203" y="1982"/>
                    <a:pt x="1989" y="2291"/>
                    <a:pt x="2048" y="2601"/>
                  </a:cubicBezTo>
                  <a:lnTo>
                    <a:pt x="2096" y="2887"/>
                  </a:lnTo>
                  <a:lnTo>
                    <a:pt x="810" y="3125"/>
                  </a:lnTo>
                  <a:cubicBezTo>
                    <a:pt x="322" y="3208"/>
                    <a:pt x="0" y="3673"/>
                    <a:pt x="96" y="4161"/>
                  </a:cubicBezTo>
                  <a:lnTo>
                    <a:pt x="1667" y="12793"/>
                  </a:lnTo>
                  <a:cubicBezTo>
                    <a:pt x="1751" y="13223"/>
                    <a:pt x="2122" y="13524"/>
                    <a:pt x="2543" y="13524"/>
                  </a:cubicBezTo>
                  <a:cubicBezTo>
                    <a:pt x="2600" y="13524"/>
                    <a:pt x="2657" y="13518"/>
                    <a:pt x="2715" y="13507"/>
                  </a:cubicBezTo>
                  <a:lnTo>
                    <a:pt x="10049" y="12174"/>
                  </a:lnTo>
                  <a:cubicBezTo>
                    <a:pt x="10537" y="12078"/>
                    <a:pt x="10859" y="11614"/>
                    <a:pt x="10764" y="11126"/>
                  </a:cubicBezTo>
                  <a:lnTo>
                    <a:pt x="9192" y="2506"/>
                  </a:lnTo>
                  <a:cubicBezTo>
                    <a:pt x="9107" y="2069"/>
                    <a:pt x="8727" y="1766"/>
                    <a:pt x="8299" y="1766"/>
                  </a:cubicBezTo>
                  <a:cubicBezTo>
                    <a:pt x="8248" y="1766"/>
                    <a:pt x="8196" y="1771"/>
                    <a:pt x="8144" y="1779"/>
                  </a:cubicBezTo>
                  <a:lnTo>
                    <a:pt x="6870" y="2018"/>
                  </a:lnTo>
                  <a:lnTo>
                    <a:pt x="6823" y="1744"/>
                  </a:lnTo>
                  <a:cubicBezTo>
                    <a:pt x="6770" y="1458"/>
                    <a:pt x="6520" y="1258"/>
                    <a:pt x="6248" y="1258"/>
                  </a:cubicBezTo>
                  <a:cubicBezTo>
                    <a:pt x="6214" y="1258"/>
                    <a:pt x="6179" y="1261"/>
                    <a:pt x="6144" y="1268"/>
                  </a:cubicBezTo>
                  <a:lnTo>
                    <a:pt x="5192" y="1434"/>
                  </a:lnTo>
                  <a:cubicBezTo>
                    <a:pt x="5239" y="1268"/>
                    <a:pt x="5251" y="1089"/>
                    <a:pt x="5215" y="922"/>
                  </a:cubicBezTo>
                  <a:cubicBezTo>
                    <a:pt x="5130" y="381"/>
                    <a:pt x="4667" y="0"/>
                    <a:pt x="4145"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726" name="Google Shape;8726;p77"/>
            <p:cNvSpPr/>
            <p:nvPr/>
          </p:nvSpPr>
          <p:spPr>
            <a:xfrm>
              <a:off x="2742600" y="1043050"/>
              <a:ext cx="46625" cy="38675"/>
            </a:xfrm>
            <a:custGeom>
              <a:avLst/>
              <a:gdLst/>
              <a:ahLst/>
              <a:cxnLst/>
              <a:rect l="l" t="t" r="r" b="b"/>
              <a:pathLst>
                <a:path w="1865" h="1547" extrusionOk="0">
                  <a:moveTo>
                    <a:pt x="1023" y="1"/>
                  </a:moveTo>
                  <a:cubicBezTo>
                    <a:pt x="976" y="1"/>
                    <a:pt x="929" y="5"/>
                    <a:pt x="881" y="15"/>
                  </a:cubicBezTo>
                  <a:cubicBezTo>
                    <a:pt x="191" y="134"/>
                    <a:pt x="0" y="1015"/>
                    <a:pt x="572" y="1408"/>
                  </a:cubicBezTo>
                  <a:cubicBezTo>
                    <a:pt x="708" y="1504"/>
                    <a:pt x="857" y="1547"/>
                    <a:pt x="1002" y="1547"/>
                  </a:cubicBezTo>
                  <a:cubicBezTo>
                    <a:pt x="1451" y="1547"/>
                    <a:pt x="1864" y="1138"/>
                    <a:pt x="1774" y="634"/>
                  </a:cubicBezTo>
                  <a:cubicBezTo>
                    <a:pt x="1701" y="266"/>
                    <a:pt x="1377" y="1"/>
                    <a:pt x="102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727" name="Google Shape;8727;p77"/>
            <p:cNvSpPr/>
            <p:nvPr/>
          </p:nvSpPr>
          <p:spPr>
            <a:xfrm>
              <a:off x="2795450" y="1031775"/>
              <a:ext cx="96450" cy="33875"/>
            </a:xfrm>
            <a:custGeom>
              <a:avLst/>
              <a:gdLst/>
              <a:ahLst/>
              <a:cxnLst/>
              <a:rect l="l" t="t" r="r" b="b"/>
              <a:pathLst>
                <a:path w="3858" h="1355" extrusionOk="0">
                  <a:moveTo>
                    <a:pt x="3263" y="1"/>
                  </a:moveTo>
                  <a:cubicBezTo>
                    <a:pt x="3227" y="1"/>
                    <a:pt x="3189" y="5"/>
                    <a:pt x="3149" y="14"/>
                  </a:cubicBezTo>
                  <a:lnTo>
                    <a:pt x="553" y="490"/>
                  </a:lnTo>
                  <a:cubicBezTo>
                    <a:pt x="0" y="580"/>
                    <a:pt x="121" y="1354"/>
                    <a:pt x="621" y="1354"/>
                  </a:cubicBezTo>
                  <a:cubicBezTo>
                    <a:pt x="649" y="1354"/>
                    <a:pt x="678" y="1352"/>
                    <a:pt x="708" y="1347"/>
                  </a:cubicBezTo>
                  <a:lnTo>
                    <a:pt x="3292" y="871"/>
                  </a:lnTo>
                  <a:cubicBezTo>
                    <a:pt x="3858" y="793"/>
                    <a:pt x="3761" y="1"/>
                    <a:pt x="326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728" name="Google Shape;8728;p77"/>
            <p:cNvSpPr/>
            <p:nvPr/>
          </p:nvSpPr>
          <p:spPr>
            <a:xfrm>
              <a:off x="2752425" y="1097000"/>
              <a:ext cx="46600" cy="38650"/>
            </a:xfrm>
            <a:custGeom>
              <a:avLst/>
              <a:gdLst/>
              <a:ahLst/>
              <a:cxnLst/>
              <a:rect l="l" t="t" r="r" b="b"/>
              <a:pathLst>
                <a:path w="1864" h="1546" extrusionOk="0">
                  <a:moveTo>
                    <a:pt x="1014" y="1"/>
                  </a:moveTo>
                  <a:cubicBezTo>
                    <a:pt x="970" y="1"/>
                    <a:pt x="926" y="4"/>
                    <a:pt x="881" y="12"/>
                  </a:cubicBezTo>
                  <a:cubicBezTo>
                    <a:pt x="203" y="131"/>
                    <a:pt x="0" y="1012"/>
                    <a:pt x="572" y="1405"/>
                  </a:cubicBezTo>
                  <a:cubicBezTo>
                    <a:pt x="710" y="1502"/>
                    <a:pt x="860" y="1545"/>
                    <a:pt x="1007" y="1545"/>
                  </a:cubicBezTo>
                  <a:cubicBezTo>
                    <a:pt x="1454" y="1545"/>
                    <a:pt x="1864" y="1142"/>
                    <a:pt x="1774" y="631"/>
                  </a:cubicBezTo>
                  <a:cubicBezTo>
                    <a:pt x="1700" y="259"/>
                    <a:pt x="1378" y="1"/>
                    <a:pt x="101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729" name="Google Shape;8729;p77"/>
            <p:cNvSpPr/>
            <p:nvPr/>
          </p:nvSpPr>
          <p:spPr>
            <a:xfrm>
              <a:off x="2806300" y="1085650"/>
              <a:ext cx="94075" cy="33725"/>
            </a:xfrm>
            <a:custGeom>
              <a:avLst/>
              <a:gdLst/>
              <a:ahLst/>
              <a:cxnLst/>
              <a:rect l="l" t="t" r="r" b="b"/>
              <a:pathLst>
                <a:path w="3763" h="1349" extrusionOk="0">
                  <a:moveTo>
                    <a:pt x="3143" y="0"/>
                  </a:moveTo>
                  <a:cubicBezTo>
                    <a:pt x="3131" y="0"/>
                    <a:pt x="3120" y="1"/>
                    <a:pt x="3108" y="2"/>
                  </a:cubicBezTo>
                  <a:lnTo>
                    <a:pt x="512" y="478"/>
                  </a:lnTo>
                  <a:cubicBezTo>
                    <a:pt x="0" y="618"/>
                    <a:pt x="125" y="1348"/>
                    <a:pt x="631" y="1348"/>
                  </a:cubicBezTo>
                  <a:cubicBezTo>
                    <a:pt x="643" y="1348"/>
                    <a:pt x="655" y="1348"/>
                    <a:pt x="667" y="1347"/>
                  </a:cubicBezTo>
                  <a:lnTo>
                    <a:pt x="3262" y="871"/>
                  </a:lnTo>
                  <a:cubicBezTo>
                    <a:pt x="3763" y="731"/>
                    <a:pt x="3638" y="0"/>
                    <a:pt x="3143"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730" name="Google Shape;8730;p77"/>
            <p:cNvSpPr/>
            <p:nvPr/>
          </p:nvSpPr>
          <p:spPr>
            <a:xfrm>
              <a:off x="2763125" y="1154450"/>
              <a:ext cx="46550" cy="38900"/>
            </a:xfrm>
            <a:custGeom>
              <a:avLst/>
              <a:gdLst/>
              <a:ahLst/>
              <a:cxnLst/>
              <a:rect l="l" t="t" r="r" b="b"/>
              <a:pathLst>
                <a:path w="1862" h="1556" extrusionOk="0">
                  <a:moveTo>
                    <a:pt x="1002" y="1"/>
                  </a:moveTo>
                  <a:cubicBezTo>
                    <a:pt x="959" y="1"/>
                    <a:pt x="914" y="4"/>
                    <a:pt x="870" y="12"/>
                  </a:cubicBezTo>
                  <a:cubicBezTo>
                    <a:pt x="191" y="131"/>
                    <a:pt x="1" y="1012"/>
                    <a:pt x="560" y="1417"/>
                  </a:cubicBezTo>
                  <a:cubicBezTo>
                    <a:pt x="700" y="1513"/>
                    <a:pt x="851" y="1556"/>
                    <a:pt x="997" y="1556"/>
                  </a:cubicBezTo>
                  <a:cubicBezTo>
                    <a:pt x="1451" y="1556"/>
                    <a:pt x="1862" y="1147"/>
                    <a:pt x="1763" y="643"/>
                  </a:cubicBezTo>
                  <a:cubicBezTo>
                    <a:pt x="1699" y="260"/>
                    <a:pt x="1369"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731" name="Google Shape;8731;p77"/>
            <p:cNvSpPr/>
            <p:nvPr/>
          </p:nvSpPr>
          <p:spPr>
            <a:xfrm>
              <a:off x="2816575" y="1143050"/>
              <a:ext cx="94925" cy="34125"/>
            </a:xfrm>
            <a:custGeom>
              <a:avLst/>
              <a:gdLst/>
              <a:ahLst/>
              <a:cxnLst/>
              <a:rect l="l" t="t" r="r" b="b"/>
              <a:pathLst>
                <a:path w="3797" h="1365" extrusionOk="0">
                  <a:moveTo>
                    <a:pt x="3172" y="0"/>
                  </a:moveTo>
                  <a:cubicBezTo>
                    <a:pt x="3153" y="0"/>
                    <a:pt x="3133" y="1"/>
                    <a:pt x="3113" y="4"/>
                  </a:cubicBezTo>
                  <a:lnTo>
                    <a:pt x="518" y="480"/>
                  </a:lnTo>
                  <a:cubicBezTo>
                    <a:pt x="1" y="606"/>
                    <a:pt x="116" y="1364"/>
                    <a:pt x="616" y="1364"/>
                  </a:cubicBezTo>
                  <a:cubicBezTo>
                    <a:pt x="634" y="1364"/>
                    <a:pt x="653" y="1363"/>
                    <a:pt x="673" y="1361"/>
                  </a:cubicBezTo>
                  <a:lnTo>
                    <a:pt x="3280" y="885"/>
                  </a:lnTo>
                  <a:cubicBezTo>
                    <a:pt x="3797" y="747"/>
                    <a:pt x="3682" y="0"/>
                    <a:pt x="317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732" name="Google Shape;8732;p77"/>
            <p:cNvSpPr/>
            <p:nvPr/>
          </p:nvSpPr>
          <p:spPr>
            <a:xfrm>
              <a:off x="2718475" y="1393950"/>
              <a:ext cx="194100" cy="173950"/>
            </a:xfrm>
            <a:custGeom>
              <a:avLst/>
              <a:gdLst/>
              <a:ahLst/>
              <a:cxnLst/>
              <a:rect l="l" t="t" r="r" b="b"/>
              <a:pathLst>
                <a:path w="7764" h="6958" extrusionOk="0">
                  <a:moveTo>
                    <a:pt x="3923" y="1"/>
                  </a:moveTo>
                  <a:cubicBezTo>
                    <a:pt x="2893" y="1"/>
                    <a:pt x="1881" y="465"/>
                    <a:pt x="1215" y="1338"/>
                  </a:cubicBezTo>
                  <a:lnTo>
                    <a:pt x="6954" y="4969"/>
                  </a:lnTo>
                  <a:cubicBezTo>
                    <a:pt x="7764" y="3398"/>
                    <a:pt x="7240" y="1469"/>
                    <a:pt x="5752" y="528"/>
                  </a:cubicBezTo>
                  <a:cubicBezTo>
                    <a:pt x="5184" y="173"/>
                    <a:pt x="4550" y="1"/>
                    <a:pt x="3923" y="1"/>
                  </a:cubicBezTo>
                  <a:close/>
                  <a:moveTo>
                    <a:pt x="810" y="1993"/>
                  </a:moveTo>
                  <a:cubicBezTo>
                    <a:pt x="1" y="3553"/>
                    <a:pt x="525" y="5481"/>
                    <a:pt x="2013" y="6434"/>
                  </a:cubicBezTo>
                  <a:cubicBezTo>
                    <a:pt x="2577" y="6788"/>
                    <a:pt x="3207" y="6958"/>
                    <a:pt x="3830" y="6958"/>
                  </a:cubicBezTo>
                  <a:cubicBezTo>
                    <a:pt x="4864" y="6958"/>
                    <a:pt x="5881" y="6489"/>
                    <a:pt x="6549" y="5612"/>
                  </a:cubicBezTo>
                  <a:lnTo>
                    <a:pt x="810" y="1993"/>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733" name="Google Shape;8733;p77"/>
            <p:cNvSpPr/>
            <p:nvPr/>
          </p:nvSpPr>
          <p:spPr>
            <a:xfrm>
              <a:off x="3082225" y="1020500"/>
              <a:ext cx="151825" cy="141000"/>
            </a:xfrm>
            <a:custGeom>
              <a:avLst/>
              <a:gdLst/>
              <a:ahLst/>
              <a:cxnLst/>
              <a:rect l="l" t="t" r="r" b="b"/>
              <a:pathLst>
                <a:path w="6073" h="5640" extrusionOk="0">
                  <a:moveTo>
                    <a:pt x="3596" y="0"/>
                  </a:moveTo>
                  <a:lnTo>
                    <a:pt x="1203" y="1631"/>
                  </a:lnTo>
                  <a:cubicBezTo>
                    <a:pt x="250" y="2286"/>
                    <a:pt x="0" y="3596"/>
                    <a:pt x="655" y="4560"/>
                  </a:cubicBezTo>
                  <a:lnTo>
                    <a:pt x="762" y="4715"/>
                  </a:lnTo>
                  <a:cubicBezTo>
                    <a:pt x="1170" y="5316"/>
                    <a:pt x="1833" y="5640"/>
                    <a:pt x="2507" y="5640"/>
                  </a:cubicBezTo>
                  <a:cubicBezTo>
                    <a:pt x="2915" y="5640"/>
                    <a:pt x="3328" y="5521"/>
                    <a:pt x="3691" y="5275"/>
                  </a:cubicBezTo>
                  <a:lnTo>
                    <a:pt x="6072" y="3644"/>
                  </a:lnTo>
                  <a:lnTo>
                    <a:pt x="3596" y="0"/>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734" name="Google Shape;8734;p77"/>
            <p:cNvSpPr/>
            <p:nvPr/>
          </p:nvSpPr>
          <p:spPr>
            <a:xfrm>
              <a:off x="3184900" y="962250"/>
              <a:ext cx="152125" cy="140725"/>
            </a:xfrm>
            <a:custGeom>
              <a:avLst/>
              <a:gdLst/>
              <a:ahLst/>
              <a:cxnLst/>
              <a:rect l="l" t="t" r="r" b="b"/>
              <a:pathLst>
                <a:path w="6085" h="5629" extrusionOk="0">
                  <a:moveTo>
                    <a:pt x="3578" y="1"/>
                  </a:moveTo>
                  <a:cubicBezTo>
                    <a:pt x="3170" y="1"/>
                    <a:pt x="2757" y="119"/>
                    <a:pt x="2394" y="366"/>
                  </a:cubicBezTo>
                  <a:lnTo>
                    <a:pt x="1" y="1985"/>
                  </a:lnTo>
                  <a:lnTo>
                    <a:pt x="2477" y="5628"/>
                  </a:lnTo>
                  <a:lnTo>
                    <a:pt x="4871" y="4009"/>
                  </a:lnTo>
                  <a:cubicBezTo>
                    <a:pt x="5835" y="3354"/>
                    <a:pt x="6085" y="2044"/>
                    <a:pt x="5430" y="1080"/>
                  </a:cubicBezTo>
                  <a:lnTo>
                    <a:pt x="5323" y="925"/>
                  </a:lnTo>
                  <a:cubicBezTo>
                    <a:pt x="4915" y="324"/>
                    <a:pt x="4252" y="1"/>
                    <a:pt x="357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735" name="Google Shape;8735;p77"/>
            <p:cNvSpPr/>
            <p:nvPr/>
          </p:nvSpPr>
          <p:spPr>
            <a:xfrm>
              <a:off x="3037575" y="1311750"/>
              <a:ext cx="267900" cy="266650"/>
            </a:xfrm>
            <a:custGeom>
              <a:avLst/>
              <a:gdLst/>
              <a:ahLst/>
              <a:cxnLst/>
              <a:rect l="l" t="t" r="r" b="b"/>
              <a:pathLst>
                <a:path w="10716" h="10666" extrusionOk="0">
                  <a:moveTo>
                    <a:pt x="4998" y="1"/>
                  </a:moveTo>
                  <a:cubicBezTo>
                    <a:pt x="4820" y="1"/>
                    <a:pt x="4665" y="136"/>
                    <a:pt x="4644" y="328"/>
                  </a:cubicBezTo>
                  <a:lnTo>
                    <a:pt x="4191" y="3805"/>
                  </a:lnTo>
                  <a:lnTo>
                    <a:pt x="703" y="3340"/>
                  </a:lnTo>
                  <a:cubicBezTo>
                    <a:pt x="688" y="3338"/>
                    <a:pt x="673" y="3338"/>
                    <a:pt x="659" y="3338"/>
                  </a:cubicBezTo>
                  <a:cubicBezTo>
                    <a:pt x="473" y="3338"/>
                    <a:pt x="308" y="3474"/>
                    <a:pt x="286" y="3662"/>
                  </a:cubicBezTo>
                  <a:lnTo>
                    <a:pt x="24" y="5638"/>
                  </a:lnTo>
                  <a:cubicBezTo>
                    <a:pt x="0" y="5840"/>
                    <a:pt x="143" y="6031"/>
                    <a:pt x="346" y="6055"/>
                  </a:cubicBezTo>
                  <a:lnTo>
                    <a:pt x="346" y="6043"/>
                  </a:lnTo>
                  <a:lnTo>
                    <a:pt x="3834" y="6507"/>
                  </a:lnTo>
                  <a:lnTo>
                    <a:pt x="3370" y="9984"/>
                  </a:lnTo>
                  <a:cubicBezTo>
                    <a:pt x="3334" y="10186"/>
                    <a:pt x="3477" y="10377"/>
                    <a:pt x="3691" y="10401"/>
                  </a:cubicBezTo>
                  <a:lnTo>
                    <a:pt x="5656" y="10663"/>
                  </a:lnTo>
                  <a:cubicBezTo>
                    <a:pt x="5671" y="10664"/>
                    <a:pt x="5685" y="10665"/>
                    <a:pt x="5700" y="10665"/>
                  </a:cubicBezTo>
                  <a:cubicBezTo>
                    <a:pt x="5885" y="10665"/>
                    <a:pt x="6050" y="10529"/>
                    <a:pt x="6072" y="10341"/>
                  </a:cubicBezTo>
                  <a:lnTo>
                    <a:pt x="6537" y="6864"/>
                  </a:lnTo>
                  <a:lnTo>
                    <a:pt x="10013" y="7329"/>
                  </a:lnTo>
                  <a:cubicBezTo>
                    <a:pt x="10028" y="7331"/>
                    <a:pt x="10043" y="7331"/>
                    <a:pt x="10058" y="7331"/>
                  </a:cubicBezTo>
                  <a:cubicBezTo>
                    <a:pt x="10243" y="7331"/>
                    <a:pt x="10408" y="7195"/>
                    <a:pt x="10430" y="7007"/>
                  </a:cubicBezTo>
                  <a:lnTo>
                    <a:pt x="10692" y="5031"/>
                  </a:lnTo>
                  <a:cubicBezTo>
                    <a:pt x="10716" y="4828"/>
                    <a:pt x="10573" y="4638"/>
                    <a:pt x="10371" y="4614"/>
                  </a:cubicBezTo>
                  <a:lnTo>
                    <a:pt x="6894" y="4150"/>
                  </a:lnTo>
                  <a:lnTo>
                    <a:pt x="7358" y="673"/>
                  </a:lnTo>
                  <a:cubicBezTo>
                    <a:pt x="7382" y="471"/>
                    <a:pt x="7239" y="280"/>
                    <a:pt x="7037" y="256"/>
                  </a:cubicBezTo>
                  <a:lnTo>
                    <a:pt x="5060" y="6"/>
                  </a:lnTo>
                  <a:cubicBezTo>
                    <a:pt x="5040" y="3"/>
                    <a:pt x="5019" y="1"/>
                    <a:pt x="499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736" name="Google Shape;8736;p77"/>
            <p:cNvSpPr/>
            <p:nvPr/>
          </p:nvSpPr>
          <p:spPr>
            <a:xfrm>
              <a:off x="2694675" y="1715600"/>
              <a:ext cx="271175" cy="338100"/>
            </a:xfrm>
            <a:custGeom>
              <a:avLst/>
              <a:gdLst/>
              <a:ahLst/>
              <a:cxnLst/>
              <a:rect l="l" t="t" r="r" b="b"/>
              <a:pathLst>
                <a:path w="10847" h="13524" extrusionOk="0">
                  <a:moveTo>
                    <a:pt x="4148" y="429"/>
                  </a:moveTo>
                  <a:cubicBezTo>
                    <a:pt x="4437" y="429"/>
                    <a:pt x="4723" y="604"/>
                    <a:pt x="4775" y="997"/>
                  </a:cubicBezTo>
                  <a:cubicBezTo>
                    <a:pt x="4810" y="1188"/>
                    <a:pt x="4751" y="1390"/>
                    <a:pt x="4620" y="1533"/>
                  </a:cubicBezTo>
                  <a:lnTo>
                    <a:pt x="3834" y="1688"/>
                  </a:lnTo>
                  <a:cubicBezTo>
                    <a:pt x="3656" y="1593"/>
                    <a:pt x="3536" y="1426"/>
                    <a:pt x="3501" y="1224"/>
                  </a:cubicBezTo>
                  <a:cubicBezTo>
                    <a:pt x="3386" y="725"/>
                    <a:pt x="3770" y="429"/>
                    <a:pt x="4148" y="429"/>
                  </a:cubicBezTo>
                  <a:close/>
                  <a:moveTo>
                    <a:pt x="7843" y="2740"/>
                  </a:moveTo>
                  <a:cubicBezTo>
                    <a:pt x="8105" y="2740"/>
                    <a:pt x="8341" y="2921"/>
                    <a:pt x="8394" y="3188"/>
                  </a:cubicBezTo>
                  <a:lnTo>
                    <a:pt x="9775" y="10761"/>
                  </a:lnTo>
                  <a:cubicBezTo>
                    <a:pt x="9835" y="11058"/>
                    <a:pt x="9632" y="11344"/>
                    <a:pt x="9347" y="11392"/>
                  </a:cubicBezTo>
                  <a:lnTo>
                    <a:pt x="3072" y="12535"/>
                  </a:lnTo>
                  <a:cubicBezTo>
                    <a:pt x="3037" y="12542"/>
                    <a:pt x="3002" y="12545"/>
                    <a:pt x="2968" y="12545"/>
                  </a:cubicBezTo>
                  <a:cubicBezTo>
                    <a:pt x="2710" y="12545"/>
                    <a:pt x="2483" y="12357"/>
                    <a:pt x="2441" y="12094"/>
                  </a:cubicBezTo>
                  <a:lnTo>
                    <a:pt x="1060" y="4534"/>
                  </a:lnTo>
                  <a:cubicBezTo>
                    <a:pt x="1000" y="4236"/>
                    <a:pt x="1203" y="3950"/>
                    <a:pt x="1500" y="3903"/>
                  </a:cubicBezTo>
                  <a:lnTo>
                    <a:pt x="2251" y="3760"/>
                  </a:lnTo>
                  <a:cubicBezTo>
                    <a:pt x="2283" y="3975"/>
                    <a:pt x="2471" y="4122"/>
                    <a:pt x="2682" y="4122"/>
                  </a:cubicBezTo>
                  <a:cubicBezTo>
                    <a:pt x="2705" y="4122"/>
                    <a:pt x="2728" y="4120"/>
                    <a:pt x="2751" y="4117"/>
                  </a:cubicBezTo>
                  <a:lnTo>
                    <a:pt x="6668" y="3391"/>
                  </a:lnTo>
                  <a:cubicBezTo>
                    <a:pt x="6894" y="3355"/>
                    <a:pt x="7061" y="3129"/>
                    <a:pt x="7013" y="2890"/>
                  </a:cubicBezTo>
                  <a:lnTo>
                    <a:pt x="7751" y="2748"/>
                  </a:lnTo>
                  <a:cubicBezTo>
                    <a:pt x="7782" y="2743"/>
                    <a:pt x="7812" y="2740"/>
                    <a:pt x="7843" y="2740"/>
                  </a:cubicBezTo>
                  <a:close/>
                  <a:moveTo>
                    <a:pt x="4150" y="0"/>
                  </a:moveTo>
                  <a:cubicBezTo>
                    <a:pt x="4081" y="0"/>
                    <a:pt x="4011" y="7"/>
                    <a:pt x="3941" y="21"/>
                  </a:cubicBezTo>
                  <a:cubicBezTo>
                    <a:pt x="3346" y="128"/>
                    <a:pt x="2953" y="700"/>
                    <a:pt x="3072" y="1307"/>
                  </a:cubicBezTo>
                  <a:cubicBezTo>
                    <a:pt x="3096" y="1474"/>
                    <a:pt x="3179" y="1640"/>
                    <a:pt x="3286" y="1783"/>
                  </a:cubicBezTo>
                  <a:lnTo>
                    <a:pt x="2513" y="1926"/>
                  </a:lnTo>
                  <a:cubicBezTo>
                    <a:pt x="2191" y="1986"/>
                    <a:pt x="1977" y="2295"/>
                    <a:pt x="2036" y="2617"/>
                  </a:cubicBezTo>
                  <a:lnTo>
                    <a:pt x="2084" y="2890"/>
                  </a:lnTo>
                  <a:lnTo>
                    <a:pt x="798" y="3129"/>
                  </a:lnTo>
                  <a:cubicBezTo>
                    <a:pt x="310" y="3212"/>
                    <a:pt x="0" y="3676"/>
                    <a:pt x="84" y="4164"/>
                  </a:cubicBezTo>
                  <a:lnTo>
                    <a:pt x="1655" y="12785"/>
                  </a:lnTo>
                  <a:cubicBezTo>
                    <a:pt x="1740" y="13221"/>
                    <a:pt x="2120" y="13524"/>
                    <a:pt x="2549" y="13524"/>
                  </a:cubicBezTo>
                  <a:cubicBezTo>
                    <a:pt x="2600" y="13524"/>
                    <a:pt x="2651" y="13520"/>
                    <a:pt x="2703" y="13511"/>
                  </a:cubicBezTo>
                  <a:lnTo>
                    <a:pt x="10037" y="12165"/>
                  </a:lnTo>
                  <a:cubicBezTo>
                    <a:pt x="10525" y="12082"/>
                    <a:pt x="10847" y="11618"/>
                    <a:pt x="10752" y="11130"/>
                  </a:cubicBezTo>
                  <a:lnTo>
                    <a:pt x="9180" y="2498"/>
                  </a:lnTo>
                  <a:cubicBezTo>
                    <a:pt x="9107" y="2067"/>
                    <a:pt x="8737" y="1766"/>
                    <a:pt x="8316" y="1766"/>
                  </a:cubicBezTo>
                  <a:cubicBezTo>
                    <a:pt x="8260" y="1766"/>
                    <a:pt x="8202" y="1772"/>
                    <a:pt x="8144" y="1783"/>
                  </a:cubicBezTo>
                  <a:lnTo>
                    <a:pt x="6858" y="2009"/>
                  </a:lnTo>
                  <a:lnTo>
                    <a:pt x="6799" y="1736"/>
                  </a:lnTo>
                  <a:cubicBezTo>
                    <a:pt x="6745" y="1446"/>
                    <a:pt x="6497" y="1252"/>
                    <a:pt x="6213" y="1252"/>
                  </a:cubicBezTo>
                  <a:cubicBezTo>
                    <a:pt x="6183" y="1252"/>
                    <a:pt x="6152" y="1255"/>
                    <a:pt x="6120" y="1259"/>
                  </a:cubicBezTo>
                  <a:lnTo>
                    <a:pt x="5180" y="1438"/>
                  </a:lnTo>
                  <a:cubicBezTo>
                    <a:pt x="5227" y="1259"/>
                    <a:pt x="5239" y="1081"/>
                    <a:pt x="5203" y="914"/>
                  </a:cubicBezTo>
                  <a:cubicBezTo>
                    <a:pt x="5119" y="378"/>
                    <a:pt x="4665" y="0"/>
                    <a:pt x="4150"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737" name="Google Shape;8737;p77"/>
            <p:cNvSpPr/>
            <p:nvPr/>
          </p:nvSpPr>
          <p:spPr>
            <a:xfrm>
              <a:off x="2742600" y="1837275"/>
              <a:ext cx="46600" cy="38650"/>
            </a:xfrm>
            <a:custGeom>
              <a:avLst/>
              <a:gdLst/>
              <a:ahLst/>
              <a:cxnLst/>
              <a:rect l="l" t="t" r="r" b="b"/>
              <a:pathLst>
                <a:path w="1864" h="1546" extrusionOk="0">
                  <a:moveTo>
                    <a:pt x="1014" y="1"/>
                  </a:moveTo>
                  <a:cubicBezTo>
                    <a:pt x="970" y="1"/>
                    <a:pt x="926" y="4"/>
                    <a:pt x="881" y="12"/>
                  </a:cubicBezTo>
                  <a:cubicBezTo>
                    <a:pt x="191" y="131"/>
                    <a:pt x="0" y="1012"/>
                    <a:pt x="572" y="1405"/>
                  </a:cubicBezTo>
                  <a:cubicBezTo>
                    <a:pt x="710" y="1502"/>
                    <a:pt x="860" y="1545"/>
                    <a:pt x="1007" y="1545"/>
                  </a:cubicBezTo>
                  <a:cubicBezTo>
                    <a:pt x="1454" y="1545"/>
                    <a:pt x="1864" y="1142"/>
                    <a:pt x="1774" y="631"/>
                  </a:cubicBezTo>
                  <a:cubicBezTo>
                    <a:pt x="1700" y="259"/>
                    <a:pt x="1378" y="1"/>
                    <a:pt x="101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738" name="Google Shape;8738;p77"/>
            <p:cNvSpPr/>
            <p:nvPr/>
          </p:nvSpPr>
          <p:spPr>
            <a:xfrm>
              <a:off x="2795100" y="1825825"/>
              <a:ext cx="97250" cy="34100"/>
            </a:xfrm>
            <a:custGeom>
              <a:avLst/>
              <a:gdLst/>
              <a:ahLst/>
              <a:cxnLst/>
              <a:rect l="l" t="t" r="r" b="b"/>
              <a:pathLst>
                <a:path w="3890" h="1364" extrusionOk="0">
                  <a:moveTo>
                    <a:pt x="3293" y="0"/>
                  </a:moveTo>
                  <a:cubicBezTo>
                    <a:pt x="3252" y="0"/>
                    <a:pt x="3209" y="6"/>
                    <a:pt x="3163" y="17"/>
                  </a:cubicBezTo>
                  <a:lnTo>
                    <a:pt x="567" y="494"/>
                  </a:lnTo>
                  <a:cubicBezTo>
                    <a:pt x="1" y="571"/>
                    <a:pt x="108" y="1364"/>
                    <a:pt x="608" y="1364"/>
                  </a:cubicBezTo>
                  <a:cubicBezTo>
                    <a:pt x="644" y="1364"/>
                    <a:pt x="682" y="1360"/>
                    <a:pt x="722" y="1351"/>
                  </a:cubicBezTo>
                  <a:lnTo>
                    <a:pt x="3318" y="875"/>
                  </a:lnTo>
                  <a:cubicBezTo>
                    <a:pt x="3890" y="809"/>
                    <a:pt x="3791" y="0"/>
                    <a:pt x="3293"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739" name="Google Shape;8739;p77"/>
            <p:cNvSpPr/>
            <p:nvPr/>
          </p:nvSpPr>
          <p:spPr>
            <a:xfrm>
              <a:off x="2752425" y="1891150"/>
              <a:ext cx="46600" cy="38650"/>
            </a:xfrm>
            <a:custGeom>
              <a:avLst/>
              <a:gdLst/>
              <a:ahLst/>
              <a:cxnLst/>
              <a:rect l="l" t="t" r="r" b="b"/>
              <a:pathLst>
                <a:path w="1864" h="1546" extrusionOk="0">
                  <a:moveTo>
                    <a:pt x="1013" y="1"/>
                  </a:moveTo>
                  <a:cubicBezTo>
                    <a:pt x="970" y="1"/>
                    <a:pt x="926" y="4"/>
                    <a:pt x="881" y="12"/>
                  </a:cubicBezTo>
                  <a:cubicBezTo>
                    <a:pt x="203" y="131"/>
                    <a:pt x="0" y="1012"/>
                    <a:pt x="572" y="1405"/>
                  </a:cubicBezTo>
                  <a:cubicBezTo>
                    <a:pt x="710" y="1502"/>
                    <a:pt x="861" y="1545"/>
                    <a:pt x="1008" y="1545"/>
                  </a:cubicBezTo>
                  <a:cubicBezTo>
                    <a:pt x="1454" y="1545"/>
                    <a:pt x="1864" y="1145"/>
                    <a:pt x="1774" y="643"/>
                  </a:cubicBezTo>
                  <a:cubicBezTo>
                    <a:pt x="1700" y="260"/>
                    <a:pt x="1378" y="1"/>
                    <a:pt x="101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740" name="Google Shape;8740;p77"/>
            <p:cNvSpPr/>
            <p:nvPr/>
          </p:nvSpPr>
          <p:spPr>
            <a:xfrm>
              <a:off x="2806400" y="1879800"/>
              <a:ext cx="93975" cy="33750"/>
            </a:xfrm>
            <a:custGeom>
              <a:avLst/>
              <a:gdLst/>
              <a:ahLst/>
              <a:cxnLst/>
              <a:rect l="l" t="t" r="r" b="b"/>
              <a:pathLst>
                <a:path w="3759" h="1350" extrusionOk="0">
                  <a:moveTo>
                    <a:pt x="3139" y="0"/>
                  </a:moveTo>
                  <a:cubicBezTo>
                    <a:pt x="3127" y="0"/>
                    <a:pt x="3116" y="1"/>
                    <a:pt x="3104" y="2"/>
                  </a:cubicBezTo>
                  <a:lnTo>
                    <a:pt x="508" y="478"/>
                  </a:lnTo>
                  <a:cubicBezTo>
                    <a:pt x="0" y="628"/>
                    <a:pt x="119" y="1349"/>
                    <a:pt x="615" y="1349"/>
                  </a:cubicBezTo>
                  <a:cubicBezTo>
                    <a:pt x="631" y="1349"/>
                    <a:pt x="647" y="1348"/>
                    <a:pt x="663" y="1347"/>
                  </a:cubicBezTo>
                  <a:lnTo>
                    <a:pt x="3258" y="883"/>
                  </a:lnTo>
                  <a:cubicBezTo>
                    <a:pt x="3759" y="731"/>
                    <a:pt x="3634" y="0"/>
                    <a:pt x="3139"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741" name="Google Shape;8741;p77"/>
            <p:cNvSpPr/>
            <p:nvPr/>
          </p:nvSpPr>
          <p:spPr>
            <a:xfrm>
              <a:off x="2763125" y="1948900"/>
              <a:ext cx="46325" cy="38625"/>
            </a:xfrm>
            <a:custGeom>
              <a:avLst/>
              <a:gdLst/>
              <a:ahLst/>
              <a:cxnLst/>
              <a:rect l="l" t="t" r="r" b="b"/>
              <a:pathLst>
                <a:path w="1853" h="1545" extrusionOk="0">
                  <a:moveTo>
                    <a:pt x="1003" y="0"/>
                  </a:moveTo>
                  <a:cubicBezTo>
                    <a:pt x="959" y="0"/>
                    <a:pt x="914" y="4"/>
                    <a:pt x="870" y="12"/>
                  </a:cubicBezTo>
                  <a:cubicBezTo>
                    <a:pt x="191" y="131"/>
                    <a:pt x="1" y="1012"/>
                    <a:pt x="560" y="1405"/>
                  </a:cubicBezTo>
                  <a:cubicBezTo>
                    <a:pt x="701" y="1502"/>
                    <a:pt x="853" y="1545"/>
                    <a:pt x="1000" y="1545"/>
                  </a:cubicBezTo>
                  <a:cubicBezTo>
                    <a:pt x="1449" y="1545"/>
                    <a:pt x="1853" y="1142"/>
                    <a:pt x="1763" y="631"/>
                  </a:cubicBezTo>
                  <a:cubicBezTo>
                    <a:pt x="1699" y="259"/>
                    <a:pt x="1369" y="0"/>
                    <a:pt x="1003"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742" name="Google Shape;8742;p77"/>
            <p:cNvSpPr/>
            <p:nvPr/>
          </p:nvSpPr>
          <p:spPr>
            <a:xfrm>
              <a:off x="2816800" y="1937225"/>
              <a:ext cx="94500" cy="34050"/>
            </a:xfrm>
            <a:custGeom>
              <a:avLst/>
              <a:gdLst/>
              <a:ahLst/>
              <a:cxnLst/>
              <a:rect l="l" t="t" r="r" b="b"/>
              <a:pathLst>
                <a:path w="3780" h="1362" extrusionOk="0">
                  <a:moveTo>
                    <a:pt x="3152" y="0"/>
                  </a:moveTo>
                  <a:cubicBezTo>
                    <a:pt x="3137" y="0"/>
                    <a:pt x="3121" y="1"/>
                    <a:pt x="3104" y="2"/>
                  </a:cubicBezTo>
                  <a:lnTo>
                    <a:pt x="3104" y="14"/>
                  </a:lnTo>
                  <a:lnTo>
                    <a:pt x="509" y="479"/>
                  </a:lnTo>
                  <a:cubicBezTo>
                    <a:pt x="0" y="617"/>
                    <a:pt x="120" y="1362"/>
                    <a:pt x="617" y="1362"/>
                  </a:cubicBezTo>
                  <a:cubicBezTo>
                    <a:pt x="633" y="1362"/>
                    <a:pt x="648" y="1361"/>
                    <a:pt x="664" y="1360"/>
                  </a:cubicBezTo>
                  <a:lnTo>
                    <a:pt x="3271" y="883"/>
                  </a:lnTo>
                  <a:cubicBezTo>
                    <a:pt x="3779" y="733"/>
                    <a:pt x="3660" y="0"/>
                    <a:pt x="315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743" name="Google Shape;8743;p77"/>
            <p:cNvSpPr/>
            <p:nvPr/>
          </p:nvSpPr>
          <p:spPr>
            <a:xfrm>
              <a:off x="2718475" y="2188400"/>
              <a:ext cx="193200" cy="173650"/>
            </a:xfrm>
            <a:custGeom>
              <a:avLst/>
              <a:gdLst/>
              <a:ahLst/>
              <a:cxnLst/>
              <a:rect l="l" t="t" r="r" b="b"/>
              <a:pathLst>
                <a:path w="7728" h="6946" extrusionOk="0">
                  <a:moveTo>
                    <a:pt x="3945" y="0"/>
                  </a:moveTo>
                  <a:cubicBezTo>
                    <a:pt x="2913" y="0"/>
                    <a:pt x="1896" y="464"/>
                    <a:pt x="1215" y="1338"/>
                  </a:cubicBezTo>
                  <a:lnTo>
                    <a:pt x="6954" y="4957"/>
                  </a:lnTo>
                  <a:cubicBezTo>
                    <a:pt x="7728" y="3398"/>
                    <a:pt x="7240" y="1469"/>
                    <a:pt x="5775" y="528"/>
                  </a:cubicBezTo>
                  <a:cubicBezTo>
                    <a:pt x="5208" y="172"/>
                    <a:pt x="4574" y="0"/>
                    <a:pt x="3945" y="0"/>
                  </a:cubicBezTo>
                  <a:close/>
                  <a:moveTo>
                    <a:pt x="810" y="1981"/>
                  </a:moveTo>
                  <a:cubicBezTo>
                    <a:pt x="1" y="3552"/>
                    <a:pt x="525" y="5481"/>
                    <a:pt x="2013" y="6422"/>
                  </a:cubicBezTo>
                  <a:cubicBezTo>
                    <a:pt x="2577" y="6775"/>
                    <a:pt x="3207" y="6946"/>
                    <a:pt x="3830" y="6946"/>
                  </a:cubicBezTo>
                  <a:cubicBezTo>
                    <a:pt x="4864" y="6946"/>
                    <a:pt x="5881" y="6477"/>
                    <a:pt x="6549" y="5600"/>
                  </a:cubicBezTo>
                  <a:lnTo>
                    <a:pt x="810" y="198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744" name="Google Shape;8744;p77"/>
            <p:cNvSpPr/>
            <p:nvPr/>
          </p:nvSpPr>
          <p:spPr>
            <a:xfrm>
              <a:off x="3081925" y="1814925"/>
              <a:ext cx="152125" cy="140725"/>
            </a:xfrm>
            <a:custGeom>
              <a:avLst/>
              <a:gdLst/>
              <a:ahLst/>
              <a:cxnLst/>
              <a:rect l="l" t="t" r="r" b="b"/>
              <a:pathLst>
                <a:path w="6085" h="5629" extrusionOk="0">
                  <a:moveTo>
                    <a:pt x="3608" y="1"/>
                  </a:moveTo>
                  <a:lnTo>
                    <a:pt x="1215" y="1620"/>
                  </a:lnTo>
                  <a:cubicBezTo>
                    <a:pt x="250" y="2275"/>
                    <a:pt x="0" y="3585"/>
                    <a:pt x="667" y="4549"/>
                  </a:cubicBezTo>
                  <a:lnTo>
                    <a:pt x="774" y="4704"/>
                  </a:lnTo>
                  <a:cubicBezTo>
                    <a:pt x="1182" y="5305"/>
                    <a:pt x="1845" y="5629"/>
                    <a:pt x="2519" y="5629"/>
                  </a:cubicBezTo>
                  <a:cubicBezTo>
                    <a:pt x="2927" y="5629"/>
                    <a:pt x="3340" y="5510"/>
                    <a:pt x="3703" y="5264"/>
                  </a:cubicBezTo>
                  <a:lnTo>
                    <a:pt x="6084" y="3644"/>
                  </a:lnTo>
                  <a:lnTo>
                    <a:pt x="3608" y="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745" name="Google Shape;8745;p77"/>
            <p:cNvSpPr/>
            <p:nvPr/>
          </p:nvSpPr>
          <p:spPr>
            <a:xfrm>
              <a:off x="3184900" y="1756600"/>
              <a:ext cx="152125" cy="140800"/>
            </a:xfrm>
            <a:custGeom>
              <a:avLst/>
              <a:gdLst/>
              <a:ahLst/>
              <a:cxnLst/>
              <a:rect l="l" t="t" r="r" b="b"/>
              <a:pathLst>
                <a:path w="6085" h="5632" extrusionOk="0">
                  <a:moveTo>
                    <a:pt x="3589" y="1"/>
                  </a:moveTo>
                  <a:cubicBezTo>
                    <a:pt x="3177" y="1"/>
                    <a:pt x="2761" y="120"/>
                    <a:pt x="2394" y="369"/>
                  </a:cubicBezTo>
                  <a:lnTo>
                    <a:pt x="1" y="1989"/>
                  </a:lnTo>
                  <a:lnTo>
                    <a:pt x="2477" y="5632"/>
                  </a:lnTo>
                  <a:lnTo>
                    <a:pt x="4871" y="4001"/>
                  </a:lnTo>
                  <a:cubicBezTo>
                    <a:pt x="5835" y="3346"/>
                    <a:pt x="6085" y="2036"/>
                    <a:pt x="5430" y="1072"/>
                  </a:cubicBezTo>
                  <a:lnTo>
                    <a:pt x="5430" y="1072"/>
                  </a:lnTo>
                  <a:lnTo>
                    <a:pt x="5430" y="1084"/>
                  </a:lnTo>
                  <a:lnTo>
                    <a:pt x="5323" y="917"/>
                  </a:lnTo>
                  <a:cubicBezTo>
                    <a:pt x="4917" y="319"/>
                    <a:pt x="4260" y="1"/>
                    <a:pt x="3589"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746" name="Google Shape;8746;p77"/>
            <p:cNvSpPr/>
            <p:nvPr/>
          </p:nvSpPr>
          <p:spPr>
            <a:xfrm>
              <a:off x="3037575" y="2105900"/>
              <a:ext cx="267900" cy="266700"/>
            </a:xfrm>
            <a:custGeom>
              <a:avLst/>
              <a:gdLst/>
              <a:ahLst/>
              <a:cxnLst/>
              <a:rect l="l" t="t" r="r" b="b"/>
              <a:pathLst>
                <a:path w="10716" h="10668" extrusionOk="0">
                  <a:moveTo>
                    <a:pt x="4998" y="1"/>
                  </a:moveTo>
                  <a:cubicBezTo>
                    <a:pt x="4820" y="1"/>
                    <a:pt x="4665" y="134"/>
                    <a:pt x="4644" y="316"/>
                  </a:cubicBezTo>
                  <a:lnTo>
                    <a:pt x="4191" y="3804"/>
                  </a:lnTo>
                  <a:lnTo>
                    <a:pt x="703" y="3340"/>
                  </a:lnTo>
                  <a:cubicBezTo>
                    <a:pt x="688" y="3338"/>
                    <a:pt x="673" y="3337"/>
                    <a:pt x="659" y="3337"/>
                  </a:cubicBezTo>
                  <a:cubicBezTo>
                    <a:pt x="473" y="3337"/>
                    <a:pt x="308" y="3474"/>
                    <a:pt x="286" y="3661"/>
                  </a:cubicBezTo>
                  <a:lnTo>
                    <a:pt x="24" y="5638"/>
                  </a:lnTo>
                  <a:cubicBezTo>
                    <a:pt x="0" y="5840"/>
                    <a:pt x="143" y="6031"/>
                    <a:pt x="346" y="6055"/>
                  </a:cubicBezTo>
                  <a:lnTo>
                    <a:pt x="346" y="6043"/>
                  </a:lnTo>
                  <a:lnTo>
                    <a:pt x="3834" y="6507"/>
                  </a:lnTo>
                  <a:lnTo>
                    <a:pt x="3370" y="9984"/>
                  </a:lnTo>
                  <a:cubicBezTo>
                    <a:pt x="3334" y="10186"/>
                    <a:pt x="3477" y="10377"/>
                    <a:pt x="3691" y="10400"/>
                  </a:cubicBezTo>
                  <a:lnTo>
                    <a:pt x="5656" y="10662"/>
                  </a:lnTo>
                  <a:cubicBezTo>
                    <a:pt x="5677" y="10666"/>
                    <a:pt x="5697" y="10668"/>
                    <a:pt x="5718" y="10668"/>
                  </a:cubicBezTo>
                  <a:cubicBezTo>
                    <a:pt x="5896" y="10668"/>
                    <a:pt x="6051" y="10533"/>
                    <a:pt x="6072" y="10341"/>
                  </a:cubicBezTo>
                  <a:lnTo>
                    <a:pt x="6537" y="6864"/>
                  </a:lnTo>
                  <a:lnTo>
                    <a:pt x="10013" y="7329"/>
                  </a:lnTo>
                  <a:cubicBezTo>
                    <a:pt x="10028" y="7330"/>
                    <a:pt x="10043" y="7331"/>
                    <a:pt x="10058" y="7331"/>
                  </a:cubicBezTo>
                  <a:cubicBezTo>
                    <a:pt x="10243" y="7331"/>
                    <a:pt x="10408" y="7195"/>
                    <a:pt x="10430" y="7007"/>
                  </a:cubicBezTo>
                  <a:lnTo>
                    <a:pt x="10692" y="5031"/>
                  </a:lnTo>
                  <a:cubicBezTo>
                    <a:pt x="10716" y="4828"/>
                    <a:pt x="10573" y="4638"/>
                    <a:pt x="10371" y="4614"/>
                  </a:cubicBezTo>
                  <a:lnTo>
                    <a:pt x="6894" y="4150"/>
                  </a:lnTo>
                  <a:lnTo>
                    <a:pt x="7358" y="685"/>
                  </a:lnTo>
                  <a:cubicBezTo>
                    <a:pt x="7382" y="471"/>
                    <a:pt x="7239" y="292"/>
                    <a:pt x="7037" y="256"/>
                  </a:cubicBezTo>
                  <a:lnTo>
                    <a:pt x="5060" y="6"/>
                  </a:lnTo>
                  <a:cubicBezTo>
                    <a:pt x="5039" y="3"/>
                    <a:pt x="5019" y="1"/>
                    <a:pt x="499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747" name="Google Shape;8747;p77"/>
            <p:cNvSpPr/>
            <p:nvPr/>
          </p:nvSpPr>
          <p:spPr>
            <a:xfrm>
              <a:off x="2694675" y="2509825"/>
              <a:ext cx="271175" cy="337825"/>
            </a:xfrm>
            <a:custGeom>
              <a:avLst/>
              <a:gdLst/>
              <a:ahLst/>
              <a:cxnLst/>
              <a:rect l="l" t="t" r="r" b="b"/>
              <a:pathLst>
                <a:path w="10847" h="13513" extrusionOk="0">
                  <a:moveTo>
                    <a:pt x="4145" y="431"/>
                  </a:moveTo>
                  <a:cubicBezTo>
                    <a:pt x="4436" y="431"/>
                    <a:pt x="4723" y="605"/>
                    <a:pt x="4775" y="994"/>
                  </a:cubicBezTo>
                  <a:cubicBezTo>
                    <a:pt x="4810" y="1185"/>
                    <a:pt x="4751" y="1387"/>
                    <a:pt x="4620" y="1530"/>
                  </a:cubicBezTo>
                  <a:lnTo>
                    <a:pt x="3834" y="1685"/>
                  </a:lnTo>
                  <a:cubicBezTo>
                    <a:pt x="3667" y="1590"/>
                    <a:pt x="3536" y="1423"/>
                    <a:pt x="3501" y="1232"/>
                  </a:cubicBezTo>
                  <a:lnTo>
                    <a:pt x="3501" y="1220"/>
                  </a:lnTo>
                  <a:cubicBezTo>
                    <a:pt x="3387" y="723"/>
                    <a:pt x="3769" y="431"/>
                    <a:pt x="4145" y="431"/>
                  </a:cubicBezTo>
                  <a:close/>
                  <a:moveTo>
                    <a:pt x="7860" y="2745"/>
                  </a:moveTo>
                  <a:cubicBezTo>
                    <a:pt x="8116" y="2745"/>
                    <a:pt x="8342" y="2924"/>
                    <a:pt x="8394" y="3185"/>
                  </a:cubicBezTo>
                  <a:lnTo>
                    <a:pt x="9775" y="10757"/>
                  </a:lnTo>
                  <a:cubicBezTo>
                    <a:pt x="9835" y="11055"/>
                    <a:pt x="9632" y="11341"/>
                    <a:pt x="9335" y="11388"/>
                  </a:cubicBezTo>
                  <a:lnTo>
                    <a:pt x="3072" y="12531"/>
                  </a:lnTo>
                  <a:cubicBezTo>
                    <a:pt x="3037" y="12538"/>
                    <a:pt x="3002" y="12542"/>
                    <a:pt x="2968" y="12542"/>
                  </a:cubicBezTo>
                  <a:cubicBezTo>
                    <a:pt x="2710" y="12542"/>
                    <a:pt x="2483" y="12353"/>
                    <a:pt x="2441" y="12091"/>
                  </a:cubicBezTo>
                  <a:lnTo>
                    <a:pt x="1060" y="4518"/>
                  </a:lnTo>
                  <a:cubicBezTo>
                    <a:pt x="1000" y="4221"/>
                    <a:pt x="1203" y="3935"/>
                    <a:pt x="1500" y="3887"/>
                  </a:cubicBezTo>
                  <a:lnTo>
                    <a:pt x="2251" y="3745"/>
                  </a:lnTo>
                  <a:cubicBezTo>
                    <a:pt x="2282" y="3955"/>
                    <a:pt x="2463" y="4110"/>
                    <a:pt x="2669" y="4110"/>
                  </a:cubicBezTo>
                  <a:cubicBezTo>
                    <a:pt x="2696" y="4110"/>
                    <a:pt x="2723" y="4107"/>
                    <a:pt x="2751" y="4102"/>
                  </a:cubicBezTo>
                  <a:lnTo>
                    <a:pt x="6668" y="3399"/>
                  </a:lnTo>
                  <a:cubicBezTo>
                    <a:pt x="6894" y="3352"/>
                    <a:pt x="7061" y="3125"/>
                    <a:pt x="7013" y="2887"/>
                  </a:cubicBezTo>
                  <a:lnTo>
                    <a:pt x="7751" y="2756"/>
                  </a:lnTo>
                  <a:cubicBezTo>
                    <a:pt x="7788" y="2749"/>
                    <a:pt x="7825" y="2745"/>
                    <a:pt x="7860" y="2745"/>
                  </a:cubicBezTo>
                  <a:close/>
                  <a:moveTo>
                    <a:pt x="4133" y="1"/>
                  </a:moveTo>
                  <a:cubicBezTo>
                    <a:pt x="4070" y="1"/>
                    <a:pt x="4006" y="6"/>
                    <a:pt x="3941" y="18"/>
                  </a:cubicBezTo>
                  <a:cubicBezTo>
                    <a:pt x="3346" y="125"/>
                    <a:pt x="2953" y="708"/>
                    <a:pt x="3072" y="1304"/>
                  </a:cubicBezTo>
                  <a:cubicBezTo>
                    <a:pt x="3096" y="1470"/>
                    <a:pt x="3179" y="1637"/>
                    <a:pt x="3286" y="1780"/>
                  </a:cubicBezTo>
                  <a:lnTo>
                    <a:pt x="2513" y="1923"/>
                  </a:lnTo>
                  <a:cubicBezTo>
                    <a:pt x="2191" y="1982"/>
                    <a:pt x="1977" y="2280"/>
                    <a:pt x="2036" y="2602"/>
                  </a:cubicBezTo>
                  <a:lnTo>
                    <a:pt x="2084" y="2887"/>
                  </a:lnTo>
                  <a:lnTo>
                    <a:pt x="798" y="3114"/>
                  </a:lnTo>
                  <a:cubicBezTo>
                    <a:pt x="322" y="3209"/>
                    <a:pt x="0" y="3673"/>
                    <a:pt x="84" y="4149"/>
                  </a:cubicBezTo>
                  <a:lnTo>
                    <a:pt x="1655" y="12781"/>
                  </a:lnTo>
                  <a:cubicBezTo>
                    <a:pt x="1739" y="13212"/>
                    <a:pt x="2110" y="13512"/>
                    <a:pt x="2531" y="13512"/>
                  </a:cubicBezTo>
                  <a:cubicBezTo>
                    <a:pt x="2588" y="13512"/>
                    <a:pt x="2645" y="13507"/>
                    <a:pt x="2703" y="13496"/>
                  </a:cubicBezTo>
                  <a:lnTo>
                    <a:pt x="10037" y="12162"/>
                  </a:lnTo>
                  <a:cubicBezTo>
                    <a:pt x="10525" y="12067"/>
                    <a:pt x="10847" y="11603"/>
                    <a:pt x="10752" y="11114"/>
                  </a:cubicBezTo>
                  <a:lnTo>
                    <a:pt x="9180" y="2482"/>
                  </a:lnTo>
                  <a:cubicBezTo>
                    <a:pt x="9106" y="2048"/>
                    <a:pt x="8729" y="1755"/>
                    <a:pt x="8303" y="1755"/>
                  </a:cubicBezTo>
                  <a:cubicBezTo>
                    <a:pt x="8251" y="1755"/>
                    <a:pt x="8198" y="1759"/>
                    <a:pt x="8144" y="1768"/>
                  </a:cubicBezTo>
                  <a:lnTo>
                    <a:pt x="6858" y="2006"/>
                  </a:lnTo>
                  <a:lnTo>
                    <a:pt x="6799" y="1732"/>
                  </a:lnTo>
                  <a:cubicBezTo>
                    <a:pt x="6745" y="1442"/>
                    <a:pt x="6497" y="1249"/>
                    <a:pt x="6213" y="1249"/>
                  </a:cubicBezTo>
                  <a:cubicBezTo>
                    <a:pt x="6183" y="1249"/>
                    <a:pt x="6152" y="1251"/>
                    <a:pt x="6120" y="1256"/>
                  </a:cubicBezTo>
                  <a:lnTo>
                    <a:pt x="5180" y="1435"/>
                  </a:lnTo>
                  <a:cubicBezTo>
                    <a:pt x="5227" y="1268"/>
                    <a:pt x="5239" y="1089"/>
                    <a:pt x="5203" y="911"/>
                  </a:cubicBezTo>
                  <a:cubicBezTo>
                    <a:pt x="5118" y="380"/>
                    <a:pt x="4655" y="1"/>
                    <a:pt x="413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748" name="Google Shape;8748;p77"/>
            <p:cNvSpPr/>
            <p:nvPr/>
          </p:nvSpPr>
          <p:spPr>
            <a:xfrm>
              <a:off x="2742600" y="2631725"/>
              <a:ext cx="46600" cy="38625"/>
            </a:xfrm>
            <a:custGeom>
              <a:avLst/>
              <a:gdLst/>
              <a:ahLst/>
              <a:cxnLst/>
              <a:rect l="l" t="t" r="r" b="b"/>
              <a:pathLst>
                <a:path w="1864" h="1545" extrusionOk="0">
                  <a:moveTo>
                    <a:pt x="1011" y="0"/>
                  </a:moveTo>
                  <a:cubicBezTo>
                    <a:pt x="968" y="0"/>
                    <a:pt x="924" y="4"/>
                    <a:pt x="881" y="12"/>
                  </a:cubicBezTo>
                  <a:cubicBezTo>
                    <a:pt x="191" y="131"/>
                    <a:pt x="0" y="1012"/>
                    <a:pt x="572" y="1405"/>
                  </a:cubicBezTo>
                  <a:cubicBezTo>
                    <a:pt x="710" y="1502"/>
                    <a:pt x="860" y="1545"/>
                    <a:pt x="1007" y="1545"/>
                  </a:cubicBezTo>
                  <a:cubicBezTo>
                    <a:pt x="1454" y="1545"/>
                    <a:pt x="1864" y="1142"/>
                    <a:pt x="1774" y="631"/>
                  </a:cubicBezTo>
                  <a:cubicBezTo>
                    <a:pt x="1700" y="258"/>
                    <a:pt x="1369" y="0"/>
                    <a:pt x="1011"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749" name="Google Shape;8749;p77"/>
            <p:cNvSpPr/>
            <p:nvPr/>
          </p:nvSpPr>
          <p:spPr>
            <a:xfrm>
              <a:off x="2795525" y="2620125"/>
              <a:ext cx="96450" cy="33850"/>
            </a:xfrm>
            <a:custGeom>
              <a:avLst/>
              <a:gdLst/>
              <a:ahLst/>
              <a:cxnLst/>
              <a:rect l="l" t="t" r="r" b="b"/>
              <a:pathLst>
                <a:path w="3858" h="1354" extrusionOk="0">
                  <a:moveTo>
                    <a:pt x="3252" y="0"/>
                  </a:moveTo>
                  <a:cubicBezTo>
                    <a:pt x="3218" y="0"/>
                    <a:pt x="3183" y="4"/>
                    <a:pt x="3146" y="11"/>
                  </a:cubicBezTo>
                  <a:lnTo>
                    <a:pt x="550" y="487"/>
                  </a:lnTo>
                  <a:cubicBezTo>
                    <a:pt x="1" y="588"/>
                    <a:pt x="117" y="1354"/>
                    <a:pt x="609" y="1354"/>
                  </a:cubicBezTo>
                  <a:cubicBezTo>
                    <a:pt x="639" y="1354"/>
                    <a:pt x="671" y="1351"/>
                    <a:pt x="705" y="1345"/>
                  </a:cubicBezTo>
                  <a:lnTo>
                    <a:pt x="3289" y="868"/>
                  </a:lnTo>
                  <a:cubicBezTo>
                    <a:pt x="3858" y="790"/>
                    <a:pt x="3757" y="0"/>
                    <a:pt x="325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750" name="Google Shape;8750;p77"/>
            <p:cNvSpPr/>
            <p:nvPr/>
          </p:nvSpPr>
          <p:spPr>
            <a:xfrm>
              <a:off x="2752425" y="2685525"/>
              <a:ext cx="46600" cy="38700"/>
            </a:xfrm>
            <a:custGeom>
              <a:avLst/>
              <a:gdLst/>
              <a:ahLst/>
              <a:cxnLst/>
              <a:rect l="l" t="t" r="r" b="b"/>
              <a:pathLst>
                <a:path w="1864" h="1548" extrusionOk="0">
                  <a:moveTo>
                    <a:pt x="1026" y="0"/>
                  </a:moveTo>
                  <a:cubicBezTo>
                    <a:pt x="979" y="0"/>
                    <a:pt x="930" y="5"/>
                    <a:pt x="881" y="15"/>
                  </a:cubicBezTo>
                  <a:cubicBezTo>
                    <a:pt x="203" y="122"/>
                    <a:pt x="0" y="1015"/>
                    <a:pt x="572" y="1408"/>
                  </a:cubicBezTo>
                  <a:cubicBezTo>
                    <a:pt x="710" y="1505"/>
                    <a:pt x="860" y="1548"/>
                    <a:pt x="1007" y="1548"/>
                  </a:cubicBezTo>
                  <a:cubicBezTo>
                    <a:pt x="1454" y="1548"/>
                    <a:pt x="1864" y="1145"/>
                    <a:pt x="1774" y="634"/>
                  </a:cubicBezTo>
                  <a:cubicBezTo>
                    <a:pt x="1701" y="266"/>
                    <a:pt x="1386" y="0"/>
                    <a:pt x="1026"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751" name="Google Shape;8751;p77"/>
            <p:cNvSpPr/>
            <p:nvPr/>
          </p:nvSpPr>
          <p:spPr>
            <a:xfrm>
              <a:off x="2806400" y="2673950"/>
              <a:ext cx="93975" cy="33725"/>
            </a:xfrm>
            <a:custGeom>
              <a:avLst/>
              <a:gdLst/>
              <a:ahLst/>
              <a:cxnLst/>
              <a:rect l="l" t="t" r="r" b="b"/>
              <a:pathLst>
                <a:path w="3759" h="1349" extrusionOk="0">
                  <a:moveTo>
                    <a:pt x="3139" y="0"/>
                  </a:moveTo>
                  <a:cubicBezTo>
                    <a:pt x="3127" y="0"/>
                    <a:pt x="3116" y="1"/>
                    <a:pt x="3104" y="1"/>
                  </a:cubicBezTo>
                  <a:lnTo>
                    <a:pt x="508" y="478"/>
                  </a:lnTo>
                  <a:cubicBezTo>
                    <a:pt x="0" y="628"/>
                    <a:pt x="119" y="1349"/>
                    <a:pt x="615" y="1349"/>
                  </a:cubicBezTo>
                  <a:cubicBezTo>
                    <a:pt x="631" y="1349"/>
                    <a:pt x="647" y="1348"/>
                    <a:pt x="663" y="1347"/>
                  </a:cubicBezTo>
                  <a:lnTo>
                    <a:pt x="3258" y="882"/>
                  </a:lnTo>
                  <a:cubicBezTo>
                    <a:pt x="3759" y="731"/>
                    <a:pt x="3634" y="0"/>
                    <a:pt x="3139"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752" name="Google Shape;8752;p77"/>
            <p:cNvSpPr/>
            <p:nvPr/>
          </p:nvSpPr>
          <p:spPr>
            <a:xfrm>
              <a:off x="2763125" y="2743050"/>
              <a:ext cx="46550" cy="38625"/>
            </a:xfrm>
            <a:custGeom>
              <a:avLst/>
              <a:gdLst/>
              <a:ahLst/>
              <a:cxnLst/>
              <a:rect l="l" t="t" r="r" b="b"/>
              <a:pathLst>
                <a:path w="1862" h="1545" extrusionOk="0">
                  <a:moveTo>
                    <a:pt x="1003" y="0"/>
                  </a:moveTo>
                  <a:cubicBezTo>
                    <a:pt x="959" y="0"/>
                    <a:pt x="914" y="4"/>
                    <a:pt x="870" y="11"/>
                  </a:cubicBezTo>
                  <a:cubicBezTo>
                    <a:pt x="191" y="131"/>
                    <a:pt x="1" y="1012"/>
                    <a:pt x="560" y="1404"/>
                  </a:cubicBezTo>
                  <a:cubicBezTo>
                    <a:pt x="701" y="1501"/>
                    <a:pt x="854" y="1545"/>
                    <a:pt x="1002" y="1545"/>
                  </a:cubicBezTo>
                  <a:cubicBezTo>
                    <a:pt x="1454" y="1545"/>
                    <a:pt x="1861" y="1142"/>
                    <a:pt x="1763" y="631"/>
                  </a:cubicBezTo>
                  <a:cubicBezTo>
                    <a:pt x="1699" y="258"/>
                    <a:pt x="1369" y="0"/>
                    <a:pt x="1003"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753" name="Google Shape;8753;p77"/>
            <p:cNvSpPr/>
            <p:nvPr/>
          </p:nvSpPr>
          <p:spPr>
            <a:xfrm>
              <a:off x="2816600" y="2731600"/>
              <a:ext cx="94825" cy="33850"/>
            </a:xfrm>
            <a:custGeom>
              <a:avLst/>
              <a:gdLst/>
              <a:ahLst/>
              <a:cxnLst/>
              <a:rect l="l" t="t" r="r" b="b"/>
              <a:pathLst>
                <a:path w="3793" h="1354" extrusionOk="0">
                  <a:moveTo>
                    <a:pt x="3181" y="1"/>
                  </a:moveTo>
                  <a:cubicBezTo>
                    <a:pt x="3159" y="1"/>
                    <a:pt x="3136" y="2"/>
                    <a:pt x="3112" y="5"/>
                  </a:cubicBezTo>
                  <a:lnTo>
                    <a:pt x="517" y="469"/>
                  </a:lnTo>
                  <a:cubicBezTo>
                    <a:pt x="0" y="607"/>
                    <a:pt x="115" y="1354"/>
                    <a:pt x="614" y="1354"/>
                  </a:cubicBezTo>
                  <a:cubicBezTo>
                    <a:pt x="633" y="1354"/>
                    <a:pt x="652" y="1353"/>
                    <a:pt x="672" y="1351"/>
                  </a:cubicBezTo>
                  <a:lnTo>
                    <a:pt x="3279" y="874"/>
                  </a:lnTo>
                  <a:cubicBezTo>
                    <a:pt x="3792" y="749"/>
                    <a:pt x="3683" y="1"/>
                    <a:pt x="3181"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754" name="Google Shape;8754;p77"/>
            <p:cNvSpPr/>
            <p:nvPr/>
          </p:nvSpPr>
          <p:spPr>
            <a:xfrm>
              <a:off x="2718475" y="2982275"/>
              <a:ext cx="194100" cy="174025"/>
            </a:xfrm>
            <a:custGeom>
              <a:avLst/>
              <a:gdLst/>
              <a:ahLst/>
              <a:cxnLst/>
              <a:rect l="l" t="t" r="r" b="b"/>
              <a:pathLst>
                <a:path w="7764" h="6961" extrusionOk="0">
                  <a:moveTo>
                    <a:pt x="3926" y="0"/>
                  </a:moveTo>
                  <a:cubicBezTo>
                    <a:pt x="2895" y="0"/>
                    <a:pt x="1882" y="467"/>
                    <a:pt x="1215" y="1349"/>
                  </a:cubicBezTo>
                  <a:lnTo>
                    <a:pt x="6954" y="4968"/>
                  </a:lnTo>
                  <a:cubicBezTo>
                    <a:pt x="7764" y="3396"/>
                    <a:pt x="7240" y="1468"/>
                    <a:pt x="5752" y="527"/>
                  </a:cubicBezTo>
                  <a:cubicBezTo>
                    <a:pt x="5185" y="172"/>
                    <a:pt x="4552" y="0"/>
                    <a:pt x="3926" y="0"/>
                  </a:cubicBezTo>
                  <a:close/>
                  <a:moveTo>
                    <a:pt x="810" y="1992"/>
                  </a:moveTo>
                  <a:lnTo>
                    <a:pt x="810" y="1992"/>
                  </a:lnTo>
                  <a:cubicBezTo>
                    <a:pt x="1" y="3563"/>
                    <a:pt x="525" y="5492"/>
                    <a:pt x="2013" y="6433"/>
                  </a:cubicBezTo>
                  <a:cubicBezTo>
                    <a:pt x="2581" y="6788"/>
                    <a:pt x="3215" y="6960"/>
                    <a:pt x="3842" y="6960"/>
                  </a:cubicBezTo>
                  <a:cubicBezTo>
                    <a:pt x="4872" y="6960"/>
                    <a:pt x="5883" y="6496"/>
                    <a:pt x="6549" y="5623"/>
                  </a:cubicBezTo>
                  <a:lnTo>
                    <a:pt x="810" y="1992"/>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755" name="Google Shape;8755;p77"/>
            <p:cNvSpPr/>
            <p:nvPr/>
          </p:nvSpPr>
          <p:spPr>
            <a:xfrm>
              <a:off x="3082225" y="2609075"/>
              <a:ext cx="151825" cy="140725"/>
            </a:xfrm>
            <a:custGeom>
              <a:avLst/>
              <a:gdLst/>
              <a:ahLst/>
              <a:cxnLst/>
              <a:rect l="l" t="t" r="r" b="b"/>
              <a:pathLst>
                <a:path w="6073" h="5629" extrusionOk="0">
                  <a:moveTo>
                    <a:pt x="3596" y="1"/>
                  </a:moveTo>
                  <a:lnTo>
                    <a:pt x="1203" y="1620"/>
                  </a:lnTo>
                  <a:cubicBezTo>
                    <a:pt x="250" y="2275"/>
                    <a:pt x="0" y="3585"/>
                    <a:pt x="655" y="4549"/>
                  </a:cubicBezTo>
                  <a:lnTo>
                    <a:pt x="762" y="4716"/>
                  </a:lnTo>
                  <a:cubicBezTo>
                    <a:pt x="1170" y="5308"/>
                    <a:pt x="1831" y="5629"/>
                    <a:pt x="2504" y="5629"/>
                  </a:cubicBezTo>
                  <a:cubicBezTo>
                    <a:pt x="2913" y="5629"/>
                    <a:pt x="3327" y="5511"/>
                    <a:pt x="3691" y="5263"/>
                  </a:cubicBezTo>
                  <a:lnTo>
                    <a:pt x="6072" y="3644"/>
                  </a:lnTo>
                  <a:lnTo>
                    <a:pt x="3596" y="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756" name="Google Shape;8756;p77"/>
            <p:cNvSpPr/>
            <p:nvPr/>
          </p:nvSpPr>
          <p:spPr>
            <a:xfrm>
              <a:off x="3184900" y="2550550"/>
              <a:ext cx="152125" cy="141000"/>
            </a:xfrm>
            <a:custGeom>
              <a:avLst/>
              <a:gdLst/>
              <a:ahLst/>
              <a:cxnLst/>
              <a:rect l="l" t="t" r="r" b="b"/>
              <a:pathLst>
                <a:path w="6085" h="5640" extrusionOk="0">
                  <a:moveTo>
                    <a:pt x="3578" y="0"/>
                  </a:moveTo>
                  <a:cubicBezTo>
                    <a:pt x="3170" y="0"/>
                    <a:pt x="2757" y="119"/>
                    <a:pt x="2394" y="365"/>
                  </a:cubicBezTo>
                  <a:lnTo>
                    <a:pt x="1" y="1996"/>
                  </a:lnTo>
                  <a:lnTo>
                    <a:pt x="2477" y="5640"/>
                  </a:lnTo>
                  <a:lnTo>
                    <a:pt x="4871" y="4009"/>
                  </a:lnTo>
                  <a:cubicBezTo>
                    <a:pt x="5835" y="3354"/>
                    <a:pt x="6085" y="2044"/>
                    <a:pt x="5430" y="1080"/>
                  </a:cubicBezTo>
                  <a:lnTo>
                    <a:pt x="5323" y="925"/>
                  </a:lnTo>
                  <a:cubicBezTo>
                    <a:pt x="4915" y="324"/>
                    <a:pt x="4252" y="0"/>
                    <a:pt x="3578"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757" name="Google Shape;8757;p77"/>
            <p:cNvSpPr/>
            <p:nvPr/>
          </p:nvSpPr>
          <p:spPr>
            <a:xfrm>
              <a:off x="3037575" y="2899825"/>
              <a:ext cx="268200" cy="266925"/>
            </a:xfrm>
            <a:custGeom>
              <a:avLst/>
              <a:gdLst/>
              <a:ahLst/>
              <a:cxnLst/>
              <a:rect l="l" t="t" r="r" b="b"/>
              <a:pathLst>
                <a:path w="10728" h="10677" extrusionOk="0">
                  <a:moveTo>
                    <a:pt x="5016" y="1"/>
                  </a:moveTo>
                  <a:cubicBezTo>
                    <a:pt x="4831" y="1"/>
                    <a:pt x="4666" y="137"/>
                    <a:pt x="4644" y="325"/>
                  </a:cubicBezTo>
                  <a:lnTo>
                    <a:pt x="4191" y="3801"/>
                  </a:lnTo>
                  <a:lnTo>
                    <a:pt x="703" y="3349"/>
                  </a:lnTo>
                  <a:cubicBezTo>
                    <a:pt x="682" y="3345"/>
                    <a:pt x="661" y="3343"/>
                    <a:pt x="641" y="3343"/>
                  </a:cubicBezTo>
                  <a:cubicBezTo>
                    <a:pt x="463" y="3343"/>
                    <a:pt x="307" y="3478"/>
                    <a:pt x="286" y="3670"/>
                  </a:cubicBezTo>
                  <a:lnTo>
                    <a:pt x="24" y="5635"/>
                  </a:lnTo>
                  <a:cubicBezTo>
                    <a:pt x="0" y="5837"/>
                    <a:pt x="143" y="6028"/>
                    <a:pt x="346" y="6052"/>
                  </a:cubicBezTo>
                  <a:lnTo>
                    <a:pt x="346" y="6063"/>
                  </a:lnTo>
                  <a:lnTo>
                    <a:pt x="3834" y="6516"/>
                  </a:lnTo>
                  <a:lnTo>
                    <a:pt x="3370" y="10004"/>
                  </a:lnTo>
                  <a:cubicBezTo>
                    <a:pt x="3334" y="10207"/>
                    <a:pt x="3477" y="10385"/>
                    <a:pt x="3691" y="10421"/>
                  </a:cubicBezTo>
                  <a:lnTo>
                    <a:pt x="5656" y="10671"/>
                  </a:lnTo>
                  <a:cubicBezTo>
                    <a:pt x="5677" y="10675"/>
                    <a:pt x="5698" y="10677"/>
                    <a:pt x="5718" y="10677"/>
                  </a:cubicBezTo>
                  <a:cubicBezTo>
                    <a:pt x="5896" y="10677"/>
                    <a:pt x="6051" y="10543"/>
                    <a:pt x="6072" y="10362"/>
                  </a:cubicBezTo>
                  <a:lnTo>
                    <a:pt x="6537" y="6873"/>
                  </a:lnTo>
                  <a:lnTo>
                    <a:pt x="10025" y="7337"/>
                  </a:lnTo>
                  <a:cubicBezTo>
                    <a:pt x="10040" y="7339"/>
                    <a:pt x="10055" y="7340"/>
                    <a:pt x="10069" y="7340"/>
                  </a:cubicBezTo>
                  <a:cubicBezTo>
                    <a:pt x="10253" y="7340"/>
                    <a:pt x="10409" y="7204"/>
                    <a:pt x="10442" y="7016"/>
                  </a:cubicBezTo>
                  <a:lnTo>
                    <a:pt x="10704" y="5039"/>
                  </a:lnTo>
                  <a:cubicBezTo>
                    <a:pt x="10728" y="4837"/>
                    <a:pt x="10585" y="4647"/>
                    <a:pt x="10383" y="4623"/>
                  </a:cubicBezTo>
                  <a:lnTo>
                    <a:pt x="6894" y="4158"/>
                  </a:lnTo>
                  <a:lnTo>
                    <a:pt x="7358" y="682"/>
                  </a:lnTo>
                  <a:cubicBezTo>
                    <a:pt x="7382" y="479"/>
                    <a:pt x="7239" y="289"/>
                    <a:pt x="7037" y="265"/>
                  </a:cubicBezTo>
                  <a:lnTo>
                    <a:pt x="5060" y="3"/>
                  </a:lnTo>
                  <a:cubicBezTo>
                    <a:pt x="5046" y="1"/>
                    <a:pt x="5031" y="1"/>
                    <a:pt x="5016"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758" name="Google Shape;8758;p77"/>
            <p:cNvSpPr/>
            <p:nvPr/>
          </p:nvSpPr>
          <p:spPr>
            <a:xfrm>
              <a:off x="2694675" y="3303975"/>
              <a:ext cx="271175" cy="338125"/>
            </a:xfrm>
            <a:custGeom>
              <a:avLst/>
              <a:gdLst/>
              <a:ahLst/>
              <a:cxnLst/>
              <a:rect l="l" t="t" r="r" b="b"/>
              <a:pathLst>
                <a:path w="10847" h="13525" extrusionOk="0">
                  <a:moveTo>
                    <a:pt x="4152" y="435"/>
                  </a:moveTo>
                  <a:cubicBezTo>
                    <a:pt x="4440" y="435"/>
                    <a:pt x="4723" y="608"/>
                    <a:pt x="4775" y="994"/>
                  </a:cubicBezTo>
                  <a:cubicBezTo>
                    <a:pt x="4810" y="1196"/>
                    <a:pt x="4751" y="1387"/>
                    <a:pt x="4620" y="1542"/>
                  </a:cubicBezTo>
                  <a:lnTo>
                    <a:pt x="3834" y="1685"/>
                  </a:lnTo>
                  <a:cubicBezTo>
                    <a:pt x="3656" y="1589"/>
                    <a:pt x="3536" y="1423"/>
                    <a:pt x="3501" y="1232"/>
                  </a:cubicBezTo>
                  <a:cubicBezTo>
                    <a:pt x="3386" y="732"/>
                    <a:pt x="3773" y="435"/>
                    <a:pt x="4152" y="435"/>
                  </a:cubicBezTo>
                  <a:close/>
                  <a:moveTo>
                    <a:pt x="7856" y="2746"/>
                  </a:moveTo>
                  <a:cubicBezTo>
                    <a:pt x="8113" y="2746"/>
                    <a:pt x="8342" y="2934"/>
                    <a:pt x="8394" y="3197"/>
                  </a:cubicBezTo>
                  <a:lnTo>
                    <a:pt x="9775" y="10769"/>
                  </a:lnTo>
                  <a:cubicBezTo>
                    <a:pt x="9823" y="11055"/>
                    <a:pt x="9632" y="11341"/>
                    <a:pt x="9347" y="11400"/>
                  </a:cubicBezTo>
                  <a:lnTo>
                    <a:pt x="3072" y="12543"/>
                  </a:lnTo>
                  <a:cubicBezTo>
                    <a:pt x="3043" y="12548"/>
                    <a:pt x="3014" y="12550"/>
                    <a:pt x="2985" y="12550"/>
                  </a:cubicBezTo>
                  <a:cubicBezTo>
                    <a:pt x="2721" y="12550"/>
                    <a:pt x="2484" y="12359"/>
                    <a:pt x="2441" y="12091"/>
                  </a:cubicBezTo>
                  <a:lnTo>
                    <a:pt x="1060" y="4518"/>
                  </a:lnTo>
                  <a:cubicBezTo>
                    <a:pt x="1000" y="4221"/>
                    <a:pt x="1203" y="3935"/>
                    <a:pt x="1500" y="3887"/>
                  </a:cubicBezTo>
                  <a:lnTo>
                    <a:pt x="2251" y="3756"/>
                  </a:lnTo>
                  <a:cubicBezTo>
                    <a:pt x="2282" y="3956"/>
                    <a:pt x="2472" y="4110"/>
                    <a:pt x="2680" y="4110"/>
                  </a:cubicBezTo>
                  <a:cubicBezTo>
                    <a:pt x="2707" y="4110"/>
                    <a:pt x="2735" y="4107"/>
                    <a:pt x="2763" y="4102"/>
                  </a:cubicBezTo>
                  <a:lnTo>
                    <a:pt x="6668" y="3399"/>
                  </a:lnTo>
                  <a:cubicBezTo>
                    <a:pt x="6894" y="3351"/>
                    <a:pt x="7061" y="3125"/>
                    <a:pt x="7013" y="2887"/>
                  </a:cubicBezTo>
                  <a:lnTo>
                    <a:pt x="7751" y="2756"/>
                  </a:lnTo>
                  <a:cubicBezTo>
                    <a:pt x="7786" y="2749"/>
                    <a:pt x="7821" y="2746"/>
                    <a:pt x="7856" y="2746"/>
                  </a:cubicBezTo>
                  <a:close/>
                  <a:moveTo>
                    <a:pt x="4133" y="0"/>
                  </a:moveTo>
                  <a:cubicBezTo>
                    <a:pt x="4070" y="0"/>
                    <a:pt x="4006" y="6"/>
                    <a:pt x="3941" y="18"/>
                  </a:cubicBezTo>
                  <a:cubicBezTo>
                    <a:pt x="3346" y="125"/>
                    <a:pt x="2953" y="708"/>
                    <a:pt x="3072" y="1304"/>
                  </a:cubicBezTo>
                  <a:cubicBezTo>
                    <a:pt x="3096" y="1470"/>
                    <a:pt x="3179" y="1637"/>
                    <a:pt x="3286" y="1780"/>
                  </a:cubicBezTo>
                  <a:lnTo>
                    <a:pt x="2513" y="1923"/>
                  </a:lnTo>
                  <a:cubicBezTo>
                    <a:pt x="2191" y="1994"/>
                    <a:pt x="1977" y="2292"/>
                    <a:pt x="2036" y="2613"/>
                  </a:cubicBezTo>
                  <a:lnTo>
                    <a:pt x="2084" y="2887"/>
                  </a:lnTo>
                  <a:lnTo>
                    <a:pt x="798" y="3125"/>
                  </a:lnTo>
                  <a:cubicBezTo>
                    <a:pt x="310" y="3220"/>
                    <a:pt x="0" y="3685"/>
                    <a:pt x="84" y="4173"/>
                  </a:cubicBezTo>
                  <a:lnTo>
                    <a:pt x="1655" y="12793"/>
                  </a:lnTo>
                  <a:cubicBezTo>
                    <a:pt x="1739" y="13223"/>
                    <a:pt x="2110" y="13524"/>
                    <a:pt x="2531" y="13524"/>
                  </a:cubicBezTo>
                  <a:cubicBezTo>
                    <a:pt x="2588" y="13524"/>
                    <a:pt x="2645" y="13519"/>
                    <a:pt x="2703" y="13507"/>
                  </a:cubicBezTo>
                  <a:lnTo>
                    <a:pt x="10037" y="12174"/>
                  </a:lnTo>
                  <a:cubicBezTo>
                    <a:pt x="10525" y="12079"/>
                    <a:pt x="10847" y="11614"/>
                    <a:pt x="10752" y="11126"/>
                  </a:cubicBezTo>
                  <a:lnTo>
                    <a:pt x="9180" y="2494"/>
                  </a:lnTo>
                  <a:cubicBezTo>
                    <a:pt x="9107" y="2064"/>
                    <a:pt x="8737" y="1763"/>
                    <a:pt x="8316" y="1763"/>
                  </a:cubicBezTo>
                  <a:cubicBezTo>
                    <a:pt x="8260" y="1763"/>
                    <a:pt x="8202" y="1769"/>
                    <a:pt x="8144" y="1780"/>
                  </a:cubicBezTo>
                  <a:lnTo>
                    <a:pt x="6858" y="2018"/>
                  </a:lnTo>
                  <a:lnTo>
                    <a:pt x="6799" y="1744"/>
                  </a:lnTo>
                  <a:cubicBezTo>
                    <a:pt x="6746" y="1459"/>
                    <a:pt x="6506" y="1258"/>
                    <a:pt x="6227" y="1258"/>
                  </a:cubicBezTo>
                  <a:cubicBezTo>
                    <a:pt x="6192" y="1258"/>
                    <a:pt x="6156" y="1261"/>
                    <a:pt x="6120" y="1268"/>
                  </a:cubicBezTo>
                  <a:lnTo>
                    <a:pt x="5180" y="1435"/>
                  </a:lnTo>
                  <a:cubicBezTo>
                    <a:pt x="5227" y="1268"/>
                    <a:pt x="5239" y="1089"/>
                    <a:pt x="5203" y="911"/>
                  </a:cubicBezTo>
                  <a:cubicBezTo>
                    <a:pt x="5118" y="380"/>
                    <a:pt x="4655" y="0"/>
                    <a:pt x="4133"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759" name="Google Shape;8759;p77"/>
            <p:cNvSpPr/>
            <p:nvPr/>
          </p:nvSpPr>
          <p:spPr>
            <a:xfrm>
              <a:off x="2742600" y="3425875"/>
              <a:ext cx="46600" cy="38625"/>
            </a:xfrm>
            <a:custGeom>
              <a:avLst/>
              <a:gdLst/>
              <a:ahLst/>
              <a:cxnLst/>
              <a:rect l="l" t="t" r="r" b="b"/>
              <a:pathLst>
                <a:path w="1864" h="1545" extrusionOk="0">
                  <a:moveTo>
                    <a:pt x="1014" y="0"/>
                  </a:moveTo>
                  <a:cubicBezTo>
                    <a:pt x="970" y="0"/>
                    <a:pt x="926" y="4"/>
                    <a:pt x="881" y="11"/>
                  </a:cubicBezTo>
                  <a:cubicBezTo>
                    <a:pt x="191" y="130"/>
                    <a:pt x="0" y="1011"/>
                    <a:pt x="572" y="1404"/>
                  </a:cubicBezTo>
                  <a:cubicBezTo>
                    <a:pt x="710" y="1501"/>
                    <a:pt x="860" y="1545"/>
                    <a:pt x="1007" y="1545"/>
                  </a:cubicBezTo>
                  <a:cubicBezTo>
                    <a:pt x="1454" y="1545"/>
                    <a:pt x="1864" y="1142"/>
                    <a:pt x="1774" y="630"/>
                  </a:cubicBezTo>
                  <a:cubicBezTo>
                    <a:pt x="1700" y="258"/>
                    <a:pt x="1378" y="0"/>
                    <a:pt x="1014"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760" name="Google Shape;8760;p77"/>
            <p:cNvSpPr/>
            <p:nvPr/>
          </p:nvSpPr>
          <p:spPr>
            <a:xfrm>
              <a:off x="2795100" y="3414475"/>
              <a:ext cx="97350" cy="33750"/>
            </a:xfrm>
            <a:custGeom>
              <a:avLst/>
              <a:gdLst/>
              <a:ahLst/>
              <a:cxnLst/>
              <a:rect l="l" t="t" r="r" b="b"/>
              <a:pathLst>
                <a:path w="3894" h="1350" extrusionOk="0">
                  <a:moveTo>
                    <a:pt x="3284" y="0"/>
                  </a:moveTo>
                  <a:cubicBezTo>
                    <a:pt x="3246" y="0"/>
                    <a:pt x="3206" y="5"/>
                    <a:pt x="3163" y="15"/>
                  </a:cubicBezTo>
                  <a:lnTo>
                    <a:pt x="3163" y="3"/>
                  </a:lnTo>
                  <a:lnTo>
                    <a:pt x="567" y="479"/>
                  </a:lnTo>
                  <a:cubicBezTo>
                    <a:pt x="1" y="557"/>
                    <a:pt x="108" y="1349"/>
                    <a:pt x="608" y="1349"/>
                  </a:cubicBezTo>
                  <a:cubicBezTo>
                    <a:pt x="644" y="1349"/>
                    <a:pt x="682" y="1345"/>
                    <a:pt x="722" y="1337"/>
                  </a:cubicBezTo>
                  <a:lnTo>
                    <a:pt x="3318" y="872"/>
                  </a:lnTo>
                  <a:cubicBezTo>
                    <a:pt x="3893" y="817"/>
                    <a:pt x="3790" y="0"/>
                    <a:pt x="3284"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761" name="Google Shape;8761;p77"/>
            <p:cNvSpPr/>
            <p:nvPr/>
          </p:nvSpPr>
          <p:spPr>
            <a:xfrm>
              <a:off x="2752425" y="3479650"/>
              <a:ext cx="46600" cy="38725"/>
            </a:xfrm>
            <a:custGeom>
              <a:avLst/>
              <a:gdLst/>
              <a:ahLst/>
              <a:cxnLst/>
              <a:rect l="l" t="t" r="r" b="b"/>
              <a:pathLst>
                <a:path w="1864" h="1549" extrusionOk="0">
                  <a:moveTo>
                    <a:pt x="1026" y="1"/>
                  </a:moveTo>
                  <a:cubicBezTo>
                    <a:pt x="979" y="1"/>
                    <a:pt x="930" y="6"/>
                    <a:pt x="881" y="15"/>
                  </a:cubicBezTo>
                  <a:cubicBezTo>
                    <a:pt x="203" y="134"/>
                    <a:pt x="0" y="1015"/>
                    <a:pt x="572" y="1408"/>
                  </a:cubicBezTo>
                  <a:cubicBezTo>
                    <a:pt x="710" y="1505"/>
                    <a:pt x="860" y="1549"/>
                    <a:pt x="1007" y="1549"/>
                  </a:cubicBezTo>
                  <a:cubicBezTo>
                    <a:pt x="1454" y="1549"/>
                    <a:pt x="1864" y="1146"/>
                    <a:pt x="1774" y="635"/>
                  </a:cubicBezTo>
                  <a:cubicBezTo>
                    <a:pt x="1701" y="267"/>
                    <a:pt x="1386" y="1"/>
                    <a:pt x="1026"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762" name="Google Shape;8762;p77"/>
            <p:cNvSpPr/>
            <p:nvPr/>
          </p:nvSpPr>
          <p:spPr>
            <a:xfrm>
              <a:off x="2806300" y="3468350"/>
              <a:ext cx="93975" cy="33750"/>
            </a:xfrm>
            <a:custGeom>
              <a:avLst/>
              <a:gdLst/>
              <a:ahLst/>
              <a:cxnLst/>
              <a:rect l="l" t="t" r="r" b="b"/>
              <a:pathLst>
                <a:path w="3759" h="1350" extrusionOk="0">
                  <a:moveTo>
                    <a:pt x="3154" y="1"/>
                  </a:moveTo>
                  <a:cubicBezTo>
                    <a:pt x="3139" y="1"/>
                    <a:pt x="3123" y="2"/>
                    <a:pt x="3108" y="3"/>
                  </a:cubicBezTo>
                  <a:lnTo>
                    <a:pt x="512" y="467"/>
                  </a:lnTo>
                  <a:cubicBezTo>
                    <a:pt x="0" y="619"/>
                    <a:pt x="125" y="1350"/>
                    <a:pt x="631" y="1350"/>
                  </a:cubicBezTo>
                  <a:cubicBezTo>
                    <a:pt x="643" y="1350"/>
                    <a:pt x="655" y="1349"/>
                    <a:pt x="667" y="1348"/>
                  </a:cubicBezTo>
                  <a:lnTo>
                    <a:pt x="3262" y="872"/>
                  </a:lnTo>
                  <a:cubicBezTo>
                    <a:pt x="3759" y="722"/>
                    <a:pt x="3640" y="1"/>
                    <a:pt x="315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763" name="Google Shape;8763;p77"/>
            <p:cNvSpPr/>
            <p:nvPr/>
          </p:nvSpPr>
          <p:spPr>
            <a:xfrm>
              <a:off x="2763125" y="3537175"/>
              <a:ext cx="46325" cy="38650"/>
            </a:xfrm>
            <a:custGeom>
              <a:avLst/>
              <a:gdLst/>
              <a:ahLst/>
              <a:cxnLst/>
              <a:rect l="l" t="t" r="r" b="b"/>
              <a:pathLst>
                <a:path w="1853" h="1546" extrusionOk="0">
                  <a:moveTo>
                    <a:pt x="1002" y="1"/>
                  </a:moveTo>
                  <a:cubicBezTo>
                    <a:pt x="959" y="1"/>
                    <a:pt x="914" y="5"/>
                    <a:pt x="870" y="12"/>
                  </a:cubicBezTo>
                  <a:cubicBezTo>
                    <a:pt x="191" y="131"/>
                    <a:pt x="1" y="1012"/>
                    <a:pt x="560" y="1405"/>
                  </a:cubicBezTo>
                  <a:cubicBezTo>
                    <a:pt x="702" y="1502"/>
                    <a:pt x="854" y="1546"/>
                    <a:pt x="1001" y="1546"/>
                  </a:cubicBezTo>
                  <a:cubicBezTo>
                    <a:pt x="1450" y="1546"/>
                    <a:pt x="1852" y="1145"/>
                    <a:pt x="1763" y="643"/>
                  </a:cubicBezTo>
                  <a:cubicBezTo>
                    <a:pt x="1699" y="260"/>
                    <a:pt x="1369"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764" name="Google Shape;8764;p77"/>
            <p:cNvSpPr/>
            <p:nvPr/>
          </p:nvSpPr>
          <p:spPr>
            <a:xfrm>
              <a:off x="2816800" y="3525850"/>
              <a:ext cx="94400" cy="33725"/>
            </a:xfrm>
            <a:custGeom>
              <a:avLst/>
              <a:gdLst/>
              <a:ahLst/>
              <a:cxnLst/>
              <a:rect l="l" t="t" r="r" b="b"/>
              <a:pathLst>
                <a:path w="3776" h="1349" extrusionOk="0">
                  <a:moveTo>
                    <a:pt x="3104" y="1"/>
                  </a:moveTo>
                  <a:lnTo>
                    <a:pt x="509" y="477"/>
                  </a:lnTo>
                  <a:cubicBezTo>
                    <a:pt x="1" y="616"/>
                    <a:pt x="120" y="1348"/>
                    <a:pt x="617" y="1348"/>
                  </a:cubicBezTo>
                  <a:cubicBezTo>
                    <a:pt x="632" y="1348"/>
                    <a:pt x="648" y="1348"/>
                    <a:pt x="664" y="1346"/>
                  </a:cubicBezTo>
                  <a:lnTo>
                    <a:pt x="3271" y="882"/>
                  </a:lnTo>
                  <a:cubicBezTo>
                    <a:pt x="3776" y="744"/>
                    <a:pt x="3662" y="10"/>
                    <a:pt x="3163" y="10"/>
                  </a:cubicBezTo>
                  <a:cubicBezTo>
                    <a:pt x="3144" y="10"/>
                    <a:pt x="3124" y="11"/>
                    <a:pt x="3104" y="13"/>
                  </a:cubicBezTo>
                  <a:lnTo>
                    <a:pt x="3104" y="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765" name="Google Shape;8765;p77"/>
            <p:cNvSpPr/>
            <p:nvPr/>
          </p:nvSpPr>
          <p:spPr>
            <a:xfrm>
              <a:off x="2718475" y="3776850"/>
              <a:ext cx="193200" cy="173725"/>
            </a:xfrm>
            <a:custGeom>
              <a:avLst/>
              <a:gdLst/>
              <a:ahLst/>
              <a:cxnLst/>
              <a:rect l="l" t="t" r="r" b="b"/>
              <a:pathLst>
                <a:path w="7728" h="6949" extrusionOk="0">
                  <a:moveTo>
                    <a:pt x="3944" y="0"/>
                  </a:moveTo>
                  <a:cubicBezTo>
                    <a:pt x="2912" y="0"/>
                    <a:pt x="1896" y="466"/>
                    <a:pt x="1215" y="1331"/>
                  </a:cubicBezTo>
                  <a:lnTo>
                    <a:pt x="6954" y="4963"/>
                  </a:lnTo>
                  <a:cubicBezTo>
                    <a:pt x="7728" y="3391"/>
                    <a:pt x="7240" y="1474"/>
                    <a:pt x="5775" y="534"/>
                  </a:cubicBezTo>
                  <a:cubicBezTo>
                    <a:pt x="5207" y="173"/>
                    <a:pt x="4573" y="0"/>
                    <a:pt x="3944" y="0"/>
                  </a:cubicBezTo>
                  <a:close/>
                  <a:moveTo>
                    <a:pt x="810" y="1974"/>
                  </a:moveTo>
                  <a:lnTo>
                    <a:pt x="810" y="1974"/>
                  </a:lnTo>
                  <a:cubicBezTo>
                    <a:pt x="1" y="3546"/>
                    <a:pt x="525" y="5475"/>
                    <a:pt x="2013" y="6415"/>
                  </a:cubicBezTo>
                  <a:cubicBezTo>
                    <a:pt x="2580" y="6775"/>
                    <a:pt x="3213" y="6948"/>
                    <a:pt x="3839" y="6948"/>
                  </a:cubicBezTo>
                  <a:cubicBezTo>
                    <a:pt x="4870" y="6948"/>
                    <a:pt x="5883" y="6480"/>
                    <a:pt x="6549" y="5606"/>
                  </a:cubicBezTo>
                  <a:lnTo>
                    <a:pt x="810" y="1974"/>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766" name="Google Shape;8766;p77"/>
            <p:cNvSpPr/>
            <p:nvPr/>
          </p:nvSpPr>
          <p:spPr>
            <a:xfrm>
              <a:off x="3081925" y="3402925"/>
              <a:ext cx="152125" cy="141100"/>
            </a:xfrm>
            <a:custGeom>
              <a:avLst/>
              <a:gdLst/>
              <a:ahLst/>
              <a:cxnLst/>
              <a:rect l="l" t="t" r="r" b="b"/>
              <a:pathLst>
                <a:path w="6085" h="5644" extrusionOk="0">
                  <a:moveTo>
                    <a:pt x="3608" y="1"/>
                  </a:moveTo>
                  <a:lnTo>
                    <a:pt x="1215" y="1632"/>
                  </a:lnTo>
                  <a:cubicBezTo>
                    <a:pt x="250" y="2287"/>
                    <a:pt x="0" y="3596"/>
                    <a:pt x="667" y="4561"/>
                  </a:cubicBezTo>
                  <a:lnTo>
                    <a:pt x="774" y="4727"/>
                  </a:lnTo>
                  <a:cubicBezTo>
                    <a:pt x="1184" y="5323"/>
                    <a:pt x="1849" y="5644"/>
                    <a:pt x="2525" y="5644"/>
                  </a:cubicBezTo>
                  <a:cubicBezTo>
                    <a:pt x="2931" y="5644"/>
                    <a:pt x="3342" y="5528"/>
                    <a:pt x="3703" y="5287"/>
                  </a:cubicBezTo>
                  <a:lnTo>
                    <a:pt x="6084" y="3656"/>
                  </a:lnTo>
                  <a:lnTo>
                    <a:pt x="3608" y="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767" name="Google Shape;8767;p77"/>
            <p:cNvSpPr/>
            <p:nvPr/>
          </p:nvSpPr>
          <p:spPr>
            <a:xfrm>
              <a:off x="3184900" y="3344700"/>
              <a:ext cx="152125" cy="141000"/>
            </a:xfrm>
            <a:custGeom>
              <a:avLst/>
              <a:gdLst/>
              <a:ahLst/>
              <a:cxnLst/>
              <a:rect l="l" t="t" r="r" b="b"/>
              <a:pathLst>
                <a:path w="6085" h="5640" extrusionOk="0">
                  <a:moveTo>
                    <a:pt x="3578" y="0"/>
                  </a:moveTo>
                  <a:cubicBezTo>
                    <a:pt x="3170" y="0"/>
                    <a:pt x="2757" y="118"/>
                    <a:pt x="2394" y="365"/>
                  </a:cubicBezTo>
                  <a:lnTo>
                    <a:pt x="1" y="1996"/>
                  </a:lnTo>
                  <a:lnTo>
                    <a:pt x="2477" y="5640"/>
                  </a:lnTo>
                  <a:lnTo>
                    <a:pt x="4871" y="4008"/>
                  </a:lnTo>
                  <a:cubicBezTo>
                    <a:pt x="5835" y="3354"/>
                    <a:pt x="6085" y="2044"/>
                    <a:pt x="5430" y="1091"/>
                  </a:cubicBezTo>
                  <a:lnTo>
                    <a:pt x="5323" y="925"/>
                  </a:lnTo>
                  <a:cubicBezTo>
                    <a:pt x="4915" y="324"/>
                    <a:pt x="4252" y="0"/>
                    <a:pt x="3578"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768" name="Google Shape;8768;p77"/>
            <p:cNvSpPr/>
            <p:nvPr/>
          </p:nvSpPr>
          <p:spPr>
            <a:xfrm>
              <a:off x="3037575" y="3693975"/>
              <a:ext cx="268200" cy="267150"/>
            </a:xfrm>
            <a:custGeom>
              <a:avLst/>
              <a:gdLst/>
              <a:ahLst/>
              <a:cxnLst/>
              <a:rect l="l" t="t" r="r" b="b"/>
              <a:pathLst>
                <a:path w="10728" h="10686" extrusionOk="0">
                  <a:moveTo>
                    <a:pt x="5016" y="0"/>
                  </a:moveTo>
                  <a:cubicBezTo>
                    <a:pt x="4831" y="0"/>
                    <a:pt x="4666" y="137"/>
                    <a:pt x="4644" y="324"/>
                  </a:cubicBezTo>
                  <a:lnTo>
                    <a:pt x="4191" y="3813"/>
                  </a:lnTo>
                  <a:lnTo>
                    <a:pt x="703" y="3349"/>
                  </a:lnTo>
                  <a:cubicBezTo>
                    <a:pt x="688" y="3347"/>
                    <a:pt x="673" y="3346"/>
                    <a:pt x="659" y="3346"/>
                  </a:cubicBezTo>
                  <a:cubicBezTo>
                    <a:pt x="473" y="3346"/>
                    <a:pt x="308" y="3482"/>
                    <a:pt x="286" y="3670"/>
                  </a:cubicBezTo>
                  <a:lnTo>
                    <a:pt x="24" y="5647"/>
                  </a:lnTo>
                  <a:cubicBezTo>
                    <a:pt x="0" y="5849"/>
                    <a:pt x="143" y="6028"/>
                    <a:pt x="346" y="6063"/>
                  </a:cubicBezTo>
                  <a:lnTo>
                    <a:pt x="3834" y="6528"/>
                  </a:lnTo>
                  <a:lnTo>
                    <a:pt x="3370" y="10004"/>
                  </a:lnTo>
                  <a:cubicBezTo>
                    <a:pt x="3334" y="10207"/>
                    <a:pt x="3477" y="10397"/>
                    <a:pt x="3691" y="10421"/>
                  </a:cubicBezTo>
                  <a:lnTo>
                    <a:pt x="5668" y="10683"/>
                  </a:lnTo>
                  <a:cubicBezTo>
                    <a:pt x="5682" y="10685"/>
                    <a:pt x="5697" y="10685"/>
                    <a:pt x="5712" y="10685"/>
                  </a:cubicBezTo>
                  <a:cubicBezTo>
                    <a:pt x="5895" y="10685"/>
                    <a:pt x="6051" y="10549"/>
                    <a:pt x="6084" y="10361"/>
                  </a:cubicBezTo>
                  <a:lnTo>
                    <a:pt x="6537" y="6873"/>
                  </a:lnTo>
                  <a:lnTo>
                    <a:pt x="10025" y="7337"/>
                  </a:lnTo>
                  <a:cubicBezTo>
                    <a:pt x="10040" y="7339"/>
                    <a:pt x="10055" y="7340"/>
                    <a:pt x="10069" y="7340"/>
                  </a:cubicBezTo>
                  <a:cubicBezTo>
                    <a:pt x="10253" y="7340"/>
                    <a:pt x="10409" y="7203"/>
                    <a:pt x="10442" y="7016"/>
                  </a:cubicBezTo>
                  <a:lnTo>
                    <a:pt x="10704" y="5039"/>
                  </a:lnTo>
                  <a:cubicBezTo>
                    <a:pt x="10728" y="4837"/>
                    <a:pt x="10585" y="4646"/>
                    <a:pt x="10383" y="4623"/>
                  </a:cubicBezTo>
                  <a:lnTo>
                    <a:pt x="6894" y="4170"/>
                  </a:lnTo>
                  <a:lnTo>
                    <a:pt x="7358" y="682"/>
                  </a:lnTo>
                  <a:cubicBezTo>
                    <a:pt x="7382" y="479"/>
                    <a:pt x="7239" y="289"/>
                    <a:pt x="7037" y="265"/>
                  </a:cubicBezTo>
                  <a:lnTo>
                    <a:pt x="5060" y="3"/>
                  </a:lnTo>
                  <a:cubicBezTo>
                    <a:pt x="5046" y="1"/>
                    <a:pt x="5031" y="0"/>
                    <a:pt x="5016"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769" name="Google Shape;8769;p77"/>
            <p:cNvSpPr/>
            <p:nvPr/>
          </p:nvSpPr>
          <p:spPr>
            <a:xfrm>
              <a:off x="2694675" y="4098125"/>
              <a:ext cx="271175" cy="338025"/>
            </a:xfrm>
            <a:custGeom>
              <a:avLst/>
              <a:gdLst/>
              <a:ahLst/>
              <a:cxnLst/>
              <a:rect l="l" t="t" r="r" b="b"/>
              <a:pathLst>
                <a:path w="10847" h="13521" extrusionOk="0">
                  <a:moveTo>
                    <a:pt x="4152" y="435"/>
                  </a:moveTo>
                  <a:cubicBezTo>
                    <a:pt x="4440" y="435"/>
                    <a:pt x="4723" y="608"/>
                    <a:pt x="4775" y="994"/>
                  </a:cubicBezTo>
                  <a:cubicBezTo>
                    <a:pt x="4810" y="1184"/>
                    <a:pt x="4751" y="1387"/>
                    <a:pt x="4620" y="1542"/>
                  </a:cubicBezTo>
                  <a:lnTo>
                    <a:pt x="3834" y="1684"/>
                  </a:lnTo>
                  <a:cubicBezTo>
                    <a:pt x="3667" y="1589"/>
                    <a:pt x="3536" y="1434"/>
                    <a:pt x="3501" y="1244"/>
                  </a:cubicBezTo>
                  <a:lnTo>
                    <a:pt x="3501" y="1232"/>
                  </a:lnTo>
                  <a:cubicBezTo>
                    <a:pt x="3386" y="732"/>
                    <a:pt x="3773" y="435"/>
                    <a:pt x="4152" y="435"/>
                  </a:cubicBezTo>
                  <a:close/>
                  <a:moveTo>
                    <a:pt x="7868" y="2746"/>
                  </a:moveTo>
                  <a:cubicBezTo>
                    <a:pt x="8125" y="2746"/>
                    <a:pt x="8352" y="2934"/>
                    <a:pt x="8394" y="3196"/>
                  </a:cubicBezTo>
                  <a:lnTo>
                    <a:pt x="9775" y="10757"/>
                  </a:lnTo>
                  <a:cubicBezTo>
                    <a:pt x="9835" y="11055"/>
                    <a:pt x="9632" y="11340"/>
                    <a:pt x="9335" y="11400"/>
                  </a:cubicBezTo>
                  <a:lnTo>
                    <a:pt x="3072" y="12543"/>
                  </a:lnTo>
                  <a:cubicBezTo>
                    <a:pt x="3041" y="12548"/>
                    <a:pt x="3011" y="12550"/>
                    <a:pt x="2981" y="12550"/>
                  </a:cubicBezTo>
                  <a:cubicBezTo>
                    <a:pt x="2718" y="12550"/>
                    <a:pt x="2484" y="12369"/>
                    <a:pt x="2441" y="12102"/>
                  </a:cubicBezTo>
                  <a:lnTo>
                    <a:pt x="1060" y="4530"/>
                  </a:lnTo>
                  <a:cubicBezTo>
                    <a:pt x="1000" y="4232"/>
                    <a:pt x="1203" y="3947"/>
                    <a:pt x="1500" y="3899"/>
                  </a:cubicBezTo>
                  <a:lnTo>
                    <a:pt x="2251" y="3768"/>
                  </a:lnTo>
                  <a:cubicBezTo>
                    <a:pt x="2282" y="3968"/>
                    <a:pt x="2463" y="4121"/>
                    <a:pt x="2669" y="4121"/>
                  </a:cubicBezTo>
                  <a:cubicBezTo>
                    <a:pt x="2696" y="4121"/>
                    <a:pt x="2723" y="4119"/>
                    <a:pt x="2751" y="4113"/>
                  </a:cubicBezTo>
                  <a:lnTo>
                    <a:pt x="6668" y="3399"/>
                  </a:lnTo>
                  <a:cubicBezTo>
                    <a:pt x="6906" y="3351"/>
                    <a:pt x="7061" y="3125"/>
                    <a:pt x="7013" y="2887"/>
                  </a:cubicBezTo>
                  <a:lnTo>
                    <a:pt x="7763" y="2756"/>
                  </a:lnTo>
                  <a:cubicBezTo>
                    <a:pt x="7798" y="2749"/>
                    <a:pt x="7833" y="2746"/>
                    <a:pt x="7868" y="2746"/>
                  </a:cubicBezTo>
                  <a:close/>
                  <a:moveTo>
                    <a:pt x="4133" y="0"/>
                  </a:moveTo>
                  <a:cubicBezTo>
                    <a:pt x="4070" y="0"/>
                    <a:pt x="4006" y="6"/>
                    <a:pt x="3941" y="18"/>
                  </a:cubicBezTo>
                  <a:cubicBezTo>
                    <a:pt x="3346" y="125"/>
                    <a:pt x="2953" y="708"/>
                    <a:pt x="3072" y="1303"/>
                  </a:cubicBezTo>
                  <a:cubicBezTo>
                    <a:pt x="3096" y="1482"/>
                    <a:pt x="3179" y="1637"/>
                    <a:pt x="3286" y="1780"/>
                  </a:cubicBezTo>
                  <a:lnTo>
                    <a:pt x="2513" y="1923"/>
                  </a:lnTo>
                  <a:cubicBezTo>
                    <a:pt x="2191" y="1982"/>
                    <a:pt x="1977" y="2292"/>
                    <a:pt x="2036" y="2601"/>
                  </a:cubicBezTo>
                  <a:lnTo>
                    <a:pt x="2084" y="2887"/>
                  </a:lnTo>
                  <a:lnTo>
                    <a:pt x="798" y="3125"/>
                  </a:lnTo>
                  <a:cubicBezTo>
                    <a:pt x="322" y="3208"/>
                    <a:pt x="0" y="3673"/>
                    <a:pt x="84" y="4161"/>
                  </a:cubicBezTo>
                  <a:lnTo>
                    <a:pt x="1655" y="12793"/>
                  </a:lnTo>
                  <a:cubicBezTo>
                    <a:pt x="1740" y="13218"/>
                    <a:pt x="2120" y="13520"/>
                    <a:pt x="2548" y="13520"/>
                  </a:cubicBezTo>
                  <a:cubicBezTo>
                    <a:pt x="2599" y="13520"/>
                    <a:pt x="2651" y="13516"/>
                    <a:pt x="2703" y="13507"/>
                  </a:cubicBezTo>
                  <a:lnTo>
                    <a:pt x="10037" y="12162"/>
                  </a:lnTo>
                  <a:cubicBezTo>
                    <a:pt x="10525" y="12079"/>
                    <a:pt x="10847" y="11602"/>
                    <a:pt x="10752" y="11126"/>
                  </a:cubicBezTo>
                  <a:lnTo>
                    <a:pt x="9180" y="2494"/>
                  </a:lnTo>
                  <a:cubicBezTo>
                    <a:pt x="9107" y="2064"/>
                    <a:pt x="8737" y="1763"/>
                    <a:pt x="8316" y="1763"/>
                  </a:cubicBezTo>
                  <a:cubicBezTo>
                    <a:pt x="8260" y="1763"/>
                    <a:pt x="8202" y="1768"/>
                    <a:pt x="8144" y="1780"/>
                  </a:cubicBezTo>
                  <a:lnTo>
                    <a:pt x="6858" y="2018"/>
                  </a:lnTo>
                  <a:lnTo>
                    <a:pt x="6799" y="1732"/>
                  </a:lnTo>
                  <a:cubicBezTo>
                    <a:pt x="6745" y="1451"/>
                    <a:pt x="6495" y="1249"/>
                    <a:pt x="6210" y="1249"/>
                  </a:cubicBezTo>
                  <a:cubicBezTo>
                    <a:pt x="6180" y="1249"/>
                    <a:pt x="6150" y="1251"/>
                    <a:pt x="6120" y="1256"/>
                  </a:cubicBezTo>
                  <a:lnTo>
                    <a:pt x="5180" y="1434"/>
                  </a:lnTo>
                  <a:cubicBezTo>
                    <a:pt x="5227" y="1268"/>
                    <a:pt x="5239" y="1089"/>
                    <a:pt x="5203" y="910"/>
                  </a:cubicBezTo>
                  <a:cubicBezTo>
                    <a:pt x="5118" y="380"/>
                    <a:pt x="4655" y="0"/>
                    <a:pt x="4133"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770" name="Google Shape;8770;p77"/>
            <p:cNvSpPr/>
            <p:nvPr/>
          </p:nvSpPr>
          <p:spPr>
            <a:xfrm>
              <a:off x="2742600" y="4220000"/>
              <a:ext cx="46600" cy="38650"/>
            </a:xfrm>
            <a:custGeom>
              <a:avLst/>
              <a:gdLst/>
              <a:ahLst/>
              <a:cxnLst/>
              <a:rect l="l" t="t" r="r" b="b"/>
              <a:pathLst>
                <a:path w="1864" h="1546" extrusionOk="0">
                  <a:moveTo>
                    <a:pt x="1011" y="1"/>
                  </a:moveTo>
                  <a:cubicBezTo>
                    <a:pt x="968" y="1"/>
                    <a:pt x="924" y="5"/>
                    <a:pt x="881" y="12"/>
                  </a:cubicBezTo>
                  <a:cubicBezTo>
                    <a:pt x="191" y="131"/>
                    <a:pt x="0" y="1012"/>
                    <a:pt x="572" y="1405"/>
                  </a:cubicBezTo>
                  <a:cubicBezTo>
                    <a:pt x="710" y="1502"/>
                    <a:pt x="860" y="1545"/>
                    <a:pt x="1007" y="1545"/>
                  </a:cubicBezTo>
                  <a:cubicBezTo>
                    <a:pt x="1454" y="1545"/>
                    <a:pt x="1864" y="1142"/>
                    <a:pt x="1774" y="631"/>
                  </a:cubicBezTo>
                  <a:cubicBezTo>
                    <a:pt x="1700" y="259"/>
                    <a:pt x="1369" y="1"/>
                    <a:pt x="1011"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771" name="Google Shape;8771;p77"/>
            <p:cNvSpPr/>
            <p:nvPr/>
          </p:nvSpPr>
          <p:spPr>
            <a:xfrm>
              <a:off x="2795525" y="4208650"/>
              <a:ext cx="96375" cy="33625"/>
            </a:xfrm>
            <a:custGeom>
              <a:avLst/>
              <a:gdLst/>
              <a:ahLst/>
              <a:cxnLst/>
              <a:rect l="l" t="t" r="r" b="b"/>
              <a:pathLst>
                <a:path w="3855" h="1345" extrusionOk="0">
                  <a:moveTo>
                    <a:pt x="3260" y="1"/>
                  </a:moveTo>
                  <a:cubicBezTo>
                    <a:pt x="3224" y="1"/>
                    <a:pt x="3186" y="5"/>
                    <a:pt x="3146" y="14"/>
                  </a:cubicBezTo>
                  <a:lnTo>
                    <a:pt x="550" y="478"/>
                  </a:lnTo>
                  <a:cubicBezTo>
                    <a:pt x="1" y="579"/>
                    <a:pt x="117" y="1345"/>
                    <a:pt x="609" y="1345"/>
                  </a:cubicBezTo>
                  <a:cubicBezTo>
                    <a:pt x="639" y="1345"/>
                    <a:pt x="671" y="1342"/>
                    <a:pt x="705" y="1335"/>
                  </a:cubicBezTo>
                  <a:lnTo>
                    <a:pt x="3289" y="871"/>
                  </a:lnTo>
                  <a:cubicBezTo>
                    <a:pt x="3855" y="793"/>
                    <a:pt x="3758" y="1"/>
                    <a:pt x="3260"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772" name="Google Shape;8772;p77"/>
            <p:cNvSpPr/>
            <p:nvPr/>
          </p:nvSpPr>
          <p:spPr>
            <a:xfrm>
              <a:off x="2752425" y="4273875"/>
              <a:ext cx="46600" cy="38650"/>
            </a:xfrm>
            <a:custGeom>
              <a:avLst/>
              <a:gdLst/>
              <a:ahLst/>
              <a:cxnLst/>
              <a:rect l="l" t="t" r="r" b="b"/>
              <a:pathLst>
                <a:path w="1864" h="1546" extrusionOk="0">
                  <a:moveTo>
                    <a:pt x="1014" y="1"/>
                  </a:moveTo>
                  <a:cubicBezTo>
                    <a:pt x="970" y="1"/>
                    <a:pt x="926" y="5"/>
                    <a:pt x="881" y="12"/>
                  </a:cubicBezTo>
                  <a:cubicBezTo>
                    <a:pt x="203" y="131"/>
                    <a:pt x="0" y="1012"/>
                    <a:pt x="572" y="1405"/>
                  </a:cubicBezTo>
                  <a:cubicBezTo>
                    <a:pt x="710" y="1502"/>
                    <a:pt x="860" y="1546"/>
                    <a:pt x="1007" y="1546"/>
                  </a:cubicBezTo>
                  <a:cubicBezTo>
                    <a:pt x="1454" y="1546"/>
                    <a:pt x="1864" y="1142"/>
                    <a:pt x="1774" y="631"/>
                  </a:cubicBezTo>
                  <a:cubicBezTo>
                    <a:pt x="1700" y="259"/>
                    <a:pt x="1378" y="1"/>
                    <a:pt x="101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773" name="Google Shape;8773;p77"/>
            <p:cNvSpPr/>
            <p:nvPr/>
          </p:nvSpPr>
          <p:spPr>
            <a:xfrm>
              <a:off x="2806300" y="4262500"/>
              <a:ext cx="93975" cy="33750"/>
            </a:xfrm>
            <a:custGeom>
              <a:avLst/>
              <a:gdLst/>
              <a:ahLst/>
              <a:cxnLst/>
              <a:rect l="l" t="t" r="r" b="b"/>
              <a:pathLst>
                <a:path w="3759" h="1350" extrusionOk="0">
                  <a:moveTo>
                    <a:pt x="3154" y="1"/>
                  </a:moveTo>
                  <a:cubicBezTo>
                    <a:pt x="3139" y="1"/>
                    <a:pt x="3123" y="1"/>
                    <a:pt x="3108" y="3"/>
                  </a:cubicBezTo>
                  <a:lnTo>
                    <a:pt x="512" y="467"/>
                  </a:lnTo>
                  <a:cubicBezTo>
                    <a:pt x="0" y="618"/>
                    <a:pt x="125" y="1349"/>
                    <a:pt x="631" y="1349"/>
                  </a:cubicBezTo>
                  <a:cubicBezTo>
                    <a:pt x="643" y="1349"/>
                    <a:pt x="655" y="1349"/>
                    <a:pt x="667" y="1348"/>
                  </a:cubicBezTo>
                  <a:lnTo>
                    <a:pt x="3262" y="872"/>
                  </a:lnTo>
                  <a:cubicBezTo>
                    <a:pt x="3759" y="722"/>
                    <a:pt x="3640" y="1"/>
                    <a:pt x="315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774" name="Google Shape;8774;p77"/>
            <p:cNvSpPr/>
            <p:nvPr/>
          </p:nvSpPr>
          <p:spPr>
            <a:xfrm>
              <a:off x="2763125" y="4331350"/>
              <a:ext cx="46325" cy="38925"/>
            </a:xfrm>
            <a:custGeom>
              <a:avLst/>
              <a:gdLst/>
              <a:ahLst/>
              <a:cxnLst/>
              <a:rect l="l" t="t" r="r" b="b"/>
              <a:pathLst>
                <a:path w="1853" h="1557" extrusionOk="0">
                  <a:moveTo>
                    <a:pt x="998" y="0"/>
                  </a:moveTo>
                  <a:cubicBezTo>
                    <a:pt x="956" y="0"/>
                    <a:pt x="913" y="4"/>
                    <a:pt x="870" y="11"/>
                  </a:cubicBezTo>
                  <a:cubicBezTo>
                    <a:pt x="191" y="130"/>
                    <a:pt x="1" y="1011"/>
                    <a:pt x="560" y="1416"/>
                  </a:cubicBezTo>
                  <a:cubicBezTo>
                    <a:pt x="701" y="1513"/>
                    <a:pt x="853" y="1556"/>
                    <a:pt x="1000" y="1556"/>
                  </a:cubicBezTo>
                  <a:cubicBezTo>
                    <a:pt x="1449" y="1556"/>
                    <a:pt x="1853" y="1153"/>
                    <a:pt x="1763" y="642"/>
                  </a:cubicBezTo>
                  <a:cubicBezTo>
                    <a:pt x="1699" y="268"/>
                    <a:pt x="1367" y="0"/>
                    <a:pt x="998"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775" name="Google Shape;8775;p77"/>
            <p:cNvSpPr/>
            <p:nvPr/>
          </p:nvSpPr>
          <p:spPr>
            <a:xfrm>
              <a:off x="2816675" y="4319925"/>
              <a:ext cx="94825" cy="33850"/>
            </a:xfrm>
            <a:custGeom>
              <a:avLst/>
              <a:gdLst/>
              <a:ahLst/>
              <a:cxnLst/>
              <a:rect l="l" t="t" r="r" b="b"/>
              <a:pathLst>
                <a:path w="3793" h="1354" extrusionOk="0">
                  <a:moveTo>
                    <a:pt x="3168" y="1"/>
                  </a:moveTo>
                  <a:cubicBezTo>
                    <a:pt x="3149" y="1"/>
                    <a:pt x="3129" y="2"/>
                    <a:pt x="3109" y="4"/>
                  </a:cubicBezTo>
                  <a:lnTo>
                    <a:pt x="514" y="480"/>
                  </a:lnTo>
                  <a:cubicBezTo>
                    <a:pt x="1" y="605"/>
                    <a:pt x="110" y="1354"/>
                    <a:pt x="602" y="1354"/>
                  </a:cubicBezTo>
                  <a:cubicBezTo>
                    <a:pt x="623" y="1354"/>
                    <a:pt x="646" y="1352"/>
                    <a:pt x="669" y="1349"/>
                  </a:cubicBezTo>
                  <a:lnTo>
                    <a:pt x="3276" y="885"/>
                  </a:lnTo>
                  <a:cubicBezTo>
                    <a:pt x="3793" y="747"/>
                    <a:pt x="3678" y="1"/>
                    <a:pt x="316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776" name="Google Shape;8776;p77"/>
            <p:cNvSpPr/>
            <p:nvPr/>
          </p:nvSpPr>
          <p:spPr>
            <a:xfrm>
              <a:off x="2718475" y="4570700"/>
              <a:ext cx="194100" cy="174025"/>
            </a:xfrm>
            <a:custGeom>
              <a:avLst/>
              <a:gdLst/>
              <a:ahLst/>
              <a:cxnLst/>
              <a:rect l="l" t="t" r="r" b="b"/>
              <a:pathLst>
                <a:path w="7764" h="6961" extrusionOk="0">
                  <a:moveTo>
                    <a:pt x="3925" y="1"/>
                  </a:moveTo>
                  <a:cubicBezTo>
                    <a:pt x="2894" y="1"/>
                    <a:pt x="1882" y="469"/>
                    <a:pt x="1215" y="1343"/>
                  </a:cubicBezTo>
                  <a:lnTo>
                    <a:pt x="6954" y="4975"/>
                  </a:lnTo>
                  <a:cubicBezTo>
                    <a:pt x="7764" y="3403"/>
                    <a:pt x="7240" y="1474"/>
                    <a:pt x="5752" y="534"/>
                  </a:cubicBezTo>
                  <a:cubicBezTo>
                    <a:pt x="5185" y="174"/>
                    <a:pt x="4551" y="1"/>
                    <a:pt x="3925" y="1"/>
                  </a:cubicBezTo>
                  <a:close/>
                  <a:moveTo>
                    <a:pt x="810" y="1986"/>
                  </a:moveTo>
                  <a:lnTo>
                    <a:pt x="810" y="1986"/>
                  </a:lnTo>
                  <a:cubicBezTo>
                    <a:pt x="1" y="3558"/>
                    <a:pt x="525" y="5487"/>
                    <a:pt x="2013" y="6427"/>
                  </a:cubicBezTo>
                  <a:cubicBezTo>
                    <a:pt x="2580" y="6787"/>
                    <a:pt x="3213" y="6960"/>
                    <a:pt x="3839" y="6960"/>
                  </a:cubicBezTo>
                  <a:cubicBezTo>
                    <a:pt x="4870" y="6960"/>
                    <a:pt x="5883" y="6492"/>
                    <a:pt x="6549" y="5618"/>
                  </a:cubicBezTo>
                  <a:lnTo>
                    <a:pt x="810" y="1986"/>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777" name="Google Shape;8777;p77"/>
            <p:cNvSpPr/>
            <p:nvPr/>
          </p:nvSpPr>
          <p:spPr>
            <a:xfrm>
              <a:off x="3082225" y="4197375"/>
              <a:ext cx="151825" cy="141000"/>
            </a:xfrm>
            <a:custGeom>
              <a:avLst/>
              <a:gdLst/>
              <a:ahLst/>
              <a:cxnLst/>
              <a:rect l="l" t="t" r="r" b="b"/>
              <a:pathLst>
                <a:path w="6073" h="5640" extrusionOk="0">
                  <a:moveTo>
                    <a:pt x="3596" y="0"/>
                  </a:moveTo>
                  <a:lnTo>
                    <a:pt x="1203" y="1632"/>
                  </a:lnTo>
                  <a:cubicBezTo>
                    <a:pt x="250" y="2286"/>
                    <a:pt x="0" y="3596"/>
                    <a:pt x="655" y="4560"/>
                  </a:cubicBezTo>
                  <a:lnTo>
                    <a:pt x="762" y="4715"/>
                  </a:lnTo>
                  <a:cubicBezTo>
                    <a:pt x="1170" y="5316"/>
                    <a:pt x="1833" y="5640"/>
                    <a:pt x="2507" y="5640"/>
                  </a:cubicBezTo>
                  <a:cubicBezTo>
                    <a:pt x="2915" y="5640"/>
                    <a:pt x="3328" y="5522"/>
                    <a:pt x="3691" y="5275"/>
                  </a:cubicBezTo>
                  <a:lnTo>
                    <a:pt x="6072" y="3644"/>
                  </a:lnTo>
                  <a:lnTo>
                    <a:pt x="3596" y="0"/>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778" name="Google Shape;8778;p77"/>
            <p:cNvSpPr/>
            <p:nvPr/>
          </p:nvSpPr>
          <p:spPr>
            <a:xfrm>
              <a:off x="3184900" y="4138825"/>
              <a:ext cx="152125" cy="141025"/>
            </a:xfrm>
            <a:custGeom>
              <a:avLst/>
              <a:gdLst/>
              <a:ahLst/>
              <a:cxnLst/>
              <a:rect l="l" t="t" r="r" b="b"/>
              <a:pathLst>
                <a:path w="6085" h="5641" extrusionOk="0">
                  <a:moveTo>
                    <a:pt x="3578" y="1"/>
                  </a:moveTo>
                  <a:cubicBezTo>
                    <a:pt x="3170" y="1"/>
                    <a:pt x="2757" y="119"/>
                    <a:pt x="2394" y="366"/>
                  </a:cubicBezTo>
                  <a:lnTo>
                    <a:pt x="1" y="1997"/>
                  </a:lnTo>
                  <a:lnTo>
                    <a:pt x="2477" y="5640"/>
                  </a:lnTo>
                  <a:lnTo>
                    <a:pt x="4871" y="4009"/>
                  </a:lnTo>
                  <a:cubicBezTo>
                    <a:pt x="5835" y="3354"/>
                    <a:pt x="6085" y="2045"/>
                    <a:pt x="5430" y="1092"/>
                  </a:cubicBezTo>
                  <a:lnTo>
                    <a:pt x="5323" y="926"/>
                  </a:lnTo>
                  <a:cubicBezTo>
                    <a:pt x="4915" y="325"/>
                    <a:pt x="4252" y="1"/>
                    <a:pt x="357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779" name="Google Shape;8779;p77"/>
            <p:cNvSpPr/>
            <p:nvPr/>
          </p:nvSpPr>
          <p:spPr>
            <a:xfrm>
              <a:off x="3037575" y="4488350"/>
              <a:ext cx="267900" cy="266925"/>
            </a:xfrm>
            <a:custGeom>
              <a:avLst/>
              <a:gdLst/>
              <a:ahLst/>
              <a:cxnLst/>
              <a:rect l="l" t="t" r="r" b="b"/>
              <a:pathLst>
                <a:path w="10716" h="10677" extrusionOk="0">
                  <a:moveTo>
                    <a:pt x="4998" y="0"/>
                  </a:moveTo>
                  <a:cubicBezTo>
                    <a:pt x="4820" y="0"/>
                    <a:pt x="4665" y="135"/>
                    <a:pt x="4644" y="327"/>
                  </a:cubicBezTo>
                  <a:lnTo>
                    <a:pt x="4179" y="3804"/>
                  </a:lnTo>
                  <a:lnTo>
                    <a:pt x="703" y="3339"/>
                  </a:lnTo>
                  <a:cubicBezTo>
                    <a:pt x="688" y="3338"/>
                    <a:pt x="673" y="3337"/>
                    <a:pt x="659" y="3337"/>
                  </a:cubicBezTo>
                  <a:cubicBezTo>
                    <a:pt x="473" y="3337"/>
                    <a:pt x="308" y="3473"/>
                    <a:pt x="286" y="3661"/>
                  </a:cubicBezTo>
                  <a:lnTo>
                    <a:pt x="24" y="5637"/>
                  </a:lnTo>
                  <a:cubicBezTo>
                    <a:pt x="0" y="5840"/>
                    <a:pt x="143" y="6030"/>
                    <a:pt x="346" y="6054"/>
                  </a:cubicBezTo>
                  <a:lnTo>
                    <a:pt x="3834" y="6518"/>
                  </a:lnTo>
                  <a:lnTo>
                    <a:pt x="3370" y="9995"/>
                  </a:lnTo>
                  <a:cubicBezTo>
                    <a:pt x="3334" y="10197"/>
                    <a:pt x="3477" y="10388"/>
                    <a:pt x="3691" y="10412"/>
                  </a:cubicBezTo>
                  <a:lnTo>
                    <a:pt x="5656" y="10674"/>
                  </a:lnTo>
                  <a:cubicBezTo>
                    <a:pt x="5671" y="10675"/>
                    <a:pt x="5685" y="10676"/>
                    <a:pt x="5700" y="10676"/>
                  </a:cubicBezTo>
                  <a:cubicBezTo>
                    <a:pt x="5885" y="10676"/>
                    <a:pt x="6050" y="10540"/>
                    <a:pt x="6072" y="10352"/>
                  </a:cubicBezTo>
                  <a:lnTo>
                    <a:pt x="6537" y="6876"/>
                  </a:lnTo>
                  <a:lnTo>
                    <a:pt x="10013" y="7328"/>
                  </a:lnTo>
                  <a:cubicBezTo>
                    <a:pt x="10033" y="7331"/>
                    <a:pt x="10053" y="7333"/>
                    <a:pt x="10072" y="7333"/>
                  </a:cubicBezTo>
                  <a:cubicBezTo>
                    <a:pt x="10251" y="7333"/>
                    <a:pt x="10409" y="7189"/>
                    <a:pt x="10430" y="7007"/>
                  </a:cubicBezTo>
                  <a:lnTo>
                    <a:pt x="10692" y="5042"/>
                  </a:lnTo>
                  <a:cubicBezTo>
                    <a:pt x="10716" y="4828"/>
                    <a:pt x="10573" y="4649"/>
                    <a:pt x="10371" y="4613"/>
                  </a:cubicBezTo>
                  <a:lnTo>
                    <a:pt x="6894" y="4161"/>
                  </a:lnTo>
                  <a:lnTo>
                    <a:pt x="7358" y="684"/>
                  </a:lnTo>
                  <a:cubicBezTo>
                    <a:pt x="7382" y="470"/>
                    <a:pt x="7239" y="291"/>
                    <a:pt x="7037" y="256"/>
                  </a:cubicBezTo>
                  <a:lnTo>
                    <a:pt x="5060" y="6"/>
                  </a:lnTo>
                  <a:cubicBezTo>
                    <a:pt x="5040" y="2"/>
                    <a:pt x="5019" y="0"/>
                    <a:pt x="4998"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780" name="Google Shape;8780;p77"/>
            <p:cNvSpPr/>
            <p:nvPr/>
          </p:nvSpPr>
          <p:spPr>
            <a:xfrm>
              <a:off x="1900525" y="921825"/>
              <a:ext cx="270900" cy="337450"/>
            </a:xfrm>
            <a:custGeom>
              <a:avLst/>
              <a:gdLst/>
              <a:ahLst/>
              <a:cxnLst/>
              <a:rect l="l" t="t" r="r" b="b"/>
              <a:pathLst>
                <a:path w="10836" h="13498" extrusionOk="0">
                  <a:moveTo>
                    <a:pt x="4147" y="412"/>
                  </a:moveTo>
                  <a:cubicBezTo>
                    <a:pt x="4434" y="412"/>
                    <a:pt x="4718" y="584"/>
                    <a:pt x="4775" y="971"/>
                  </a:cubicBezTo>
                  <a:cubicBezTo>
                    <a:pt x="4799" y="1173"/>
                    <a:pt x="4751" y="1364"/>
                    <a:pt x="4620" y="1518"/>
                  </a:cubicBezTo>
                  <a:lnTo>
                    <a:pt x="3834" y="1661"/>
                  </a:lnTo>
                  <a:cubicBezTo>
                    <a:pt x="3656" y="1566"/>
                    <a:pt x="3537" y="1399"/>
                    <a:pt x="3501" y="1209"/>
                  </a:cubicBezTo>
                  <a:cubicBezTo>
                    <a:pt x="3386" y="709"/>
                    <a:pt x="3770" y="412"/>
                    <a:pt x="4147" y="412"/>
                  </a:cubicBezTo>
                  <a:close/>
                  <a:moveTo>
                    <a:pt x="7842" y="2726"/>
                  </a:moveTo>
                  <a:cubicBezTo>
                    <a:pt x="8105" y="2726"/>
                    <a:pt x="8340" y="2907"/>
                    <a:pt x="8382" y="3185"/>
                  </a:cubicBezTo>
                  <a:lnTo>
                    <a:pt x="9775" y="10746"/>
                  </a:lnTo>
                  <a:cubicBezTo>
                    <a:pt x="9823" y="11043"/>
                    <a:pt x="9633" y="11329"/>
                    <a:pt x="9323" y="11377"/>
                  </a:cubicBezTo>
                  <a:lnTo>
                    <a:pt x="3060" y="12520"/>
                  </a:lnTo>
                  <a:cubicBezTo>
                    <a:pt x="3025" y="12527"/>
                    <a:pt x="2990" y="12530"/>
                    <a:pt x="2956" y="12530"/>
                  </a:cubicBezTo>
                  <a:cubicBezTo>
                    <a:pt x="2699" y="12530"/>
                    <a:pt x="2471" y="12342"/>
                    <a:pt x="2429" y="12079"/>
                  </a:cubicBezTo>
                  <a:lnTo>
                    <a:pt x="1048" y="4507"/>
                  </a:lnTo>
                  <a:cubicBezTo>
                    <a:pt x="989" y="4209"/>
                    <a:pt x="1191" y="3935"/>
                    <a:pt x="1489" y="3876"/>
                  </a:cubicBezTo>
                  <a:lnTo>
                    <a:pt x="2239" y="3745"/>
                  </a:lnTo>
                  <a:cubicBezTo>
                    <a:pt x="2270" y="3954"/>
                    <a:pt x="2448" y="4099"/>
                    <a:pt x="2653" y="4099"/>
                  </a:cubicBezTo>
                  <a:cubicBezTo>
                    <a:pt x="2681" y="4099"/>
                    <a:pt x="2710" y="4096"/>
                    <a:pt x="2739" y="4090"/>
                  </a:cubicBezTo>
                  <a:lnTo>
                    <a:pt x="6656" y="3376"/>
                  </a:lnTo>
                  <a:cubicBezTo>
                    <a:pt x="6894" y="3340"/>
                    <a:pt x="7049" y="3114"/>
                    <a:pt x="7001" y="2876"/>
                  </a:cubicBezTo>
                  <a:lnTo>
                    <a:pt x="7751" y="2733"/>
                  </a:lnTo>
                  <a:cubicBezTo>
                    <a:pt x="7782" y="2728"/>
                    <a:pt x="7812" y="2726"/>
                    <a:pt x="7842" y="2726"/>
                  </a:cubicBezTo>
                  <a:close/>
                  <a:moveTo>
                    <a:pt x="4134" y="1"/>
                  </a:moveTo>
                  <a:cubicBezTo>
                    <a:pt x="4071" y="1"/>
                    <a:pt x="4006" y="6"/>
                    <a:pt x="3941" y="18"/>
                  </a:cubicBezTo>
                  <a:cubicBezTo>
                    <a:pt x="3346" y="125"/>
                    <a:pt x="2953" y="697"/>
                    <a:pt x="3072" y="1280"/>
                  </a:cubicBezTo>
                  <a:cubicBezTo>
                    <a:pt x="3096" y="1459"/>
                    <a:pt x="3167" y="1614"/>
                    <a:pt x="3275" y="1756"/>
                  </a:cubicBezTo>
                  <a:lnTo>
                    <a:pt x="2501" y="1899"/>
                  </a:lnTo>
                  <a:cubicBezTo>
                    <a:pt x="2191" y="1959"/>
                    <a:pt x="1977" y="2268"/>
                    <a:pt x="2036" y="2578"/>
                  </a:cubicBezTo>
                  <a:lnTo>
                    <a:pt x="2084" y="2864"/>
                  </a:lnTo>
                  <a:lnTo>
                    <a:pt x="798" y="3102"/>
                  </a:lnTo>
                  <a:cubicBezTo>
                    <a:pt x="310" y="3185"/>
                    <a:pt x="0" y="3650"/>
                    <a:pt x="84" y="4126"/>
                  </a:cubicBezTo>
                  <a:lnTo>
                    <a:pt x="1655" y="12758"/>
                  </a:lnTo>
                  <a:cubicBezTo>
                    <a:pt x="1741" y="13194"/>
                    <a:pt x="2111" y="13497"/>
                    <a:pt x="2537" y="13497"/>
                  </a:cubicBezTo>
                  <a:cubicBezTo>
                    <a:pt x="2588" y="13497"/>
                    <a:pt x="2639" y="13493"/>
                    <a:pt x="2691" y="13484"/>
                  </a:cubicBezTo>
                  <a:lnTo>
                    <a:pt x="10025" y="12139"/>
                  </a:lnTo>
                  <a:cubicBezTo>
                    <a:pt x="10514" y="12055"/>
                    <a:pt x="10835" y="11579"/>
                    <a:pt x="10752" y="11103"/>
                  </a:cubicBezTo>
                  <a:lnTo>
                    <a:pt x="9168" y="2483"/>
                  </a:lnTo>
                  <a:cubicBezTo>
                    <a:pt x="9094" y="2046"/>
                    <a:pt x="8715" y="1743"/>
                    <a:pt x="8287" y="1743"/>
                  </a:cubicBezTo>
                  <a:cubicBezTo>
                    <a:pt x="8236" y="1743"/>
                    <a:pt x="8184" y="1748"/>
                    <a:pt x="8132" y="1756"/>
                  </a:cubicBezTo>
                  <a:lnTo>
                    <a:pt x="6847" y="1995"/>
                  </a:lnTo>
                  <a:lnTo>
                    <a:pt x="6799" y="1721"/>
                  </a:lnTo>
                  <a:cubicBezTo>
                    <a:pt x="6746" y="1435"/>
                    <a:pt x="6506" y="1235"/>
                    <a:pt x="6228" y="1235"/>
                  </a:cubicBezTo>
                  <a:cubicBezTo>
                    <a:pt x="6192" y="1235"/>
                    <a:pt x="6156" y="1238"/>
                    <a:pt x="6120" y="1245"/>
                  </a:cubicBezTo>
                  <a:lnTo>
                    <a:pt x="5168" y="1411"/>
                  </a:lnTo>
                  <a:cubicBezTo>
                    <a:pt x="5227" y="1245"/>
                    <a:pt x="5239" y="1066"/>
                    <a:pt x="5203" y="899"/>
                  </a:cubicBezTo>
                  <a:cubicBezTo>
                    <a:pt x="5108" y="370"/>
                    <a:pt x="4646" y="1"/>
                    <a:pt x="413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781" name="Google Shape;8781;p77"/>
            <p:cNvSpPr/>
            <p:nvPr/>
          </p:nvSpPr>
          <p:spPr>
            <a:xfrm>
              <a:off x="1948450" y="1043050"/>
              <a:ext cx="46550" cy="38675"/>
            </a:xfrm>
            <a:custGeom>
              <a:avLst/>
              <a:gdLst/>
              <a:ahLst/>
              <a:cxnLst/>
              <a:rect l="l" t="t" r="r" b="b"/>
              <a:pathLst>
                <a:path w="1862" h="1547" extrusionOk="0">
                  <a:moveTo>
                    <a:pt x="1015" y="1"/>
                  </a:moveTo>
                  <a:cubicBezTo>
                    <a:pt x="967" y="1"/>
                    <a:pt x="918" y="5"/>
                    <a:pt x="869" y="15"/>
                  </a:cubicBezTo>
                  <a:cubicBezTo>
                    <a:pt x="191" y="134"/>
                    <a:pt x="0" y="1015"/>
                    <a:pt x="572" y="1408"/>
                  </a:cubicBezTo>
                  <a:cubicBezTo>
                    <a:pt x="709" y="1504"/>
                    <a:pt x="857" y="1547"/>
                    <a:pt x="1002" y="1547"/>
                  </a:cubicBezTo>
                  <a:cubicBezTo>
                    <a:pt x="1450" y="1547"/>
                    <a:pt x="1861" y="1138"/>
                    <a:pt x="1762" y="634"/>
                  </a:cubicBezTo>
                  <a:cubicBezTo>
                    <a:pt x="1699" y="266"/>
                    <a:pt x="1377" y="1"/>
                    <a:pt x="1015"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782" name="Google Shape;8782;p77"/>
            <p:cNvSpPr/>
            <p:nvPr/>
          </p:nvSpPr>
          <p:spPr>
            <a:xfrm>
              <a:off x="2001300" y="1031775"/>
              <a:ext cx="96200" cy="33875"/>
            </a:xfrm>
            <a:custGeom>
              <a:avLst/>
              <a:gdLst/>
              <a:ahLst/>
              <a:cxnLst/>
              <a:rect l="l" t="t" r="r" b="b"/>
              <a:pathLst>
                <a:path w="3848" h="1355" extrusionOk="0">
                  <a:moveTo>
                    <a:pt x="3261" y="1"/>
                  </a:moveTo>
                  <a:cubicBezTo>
                    <a:pt x="3225" y="1"/>
                    <a:pt x="3188" y="5"/>
                    <a:pt x="3149" y="14"/>
                  </a:cubicBezTo>
                  <a:lnTo>
                    <a:pt x="553" y="490"/>
                  </a:lnTo>
                  <a:cubicBezTo>
                    <a:pt x="1" y="580"/>
                    <a:pt x="121" y="1354"/>
                    <a:pt x="622" y="1354"/>
                  </a:cubicBezTo>
                  <a:cubicBezTo>
                    <a:pt x="649" y="1354"/>
                    <a:pt x="678" y="1352"/>
                    <a:pt x="708" y="1347"/>
                  </a:cubicBezTo>
                  <a:lnTo>
                    <a:pt x="3292" y="871"/>
                  </a:lnTo>
                  <a:cubicBezTo>
                    <a:pt x="3847" y="793"/>
                    <a:pt x="3750" y="1"/>
                    <a:pt x="3261"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783" name="Google Shape;8783;p77"/>
            <p:cNvSpPr/>
            <p:nvPr/>
          </p:nvSpPr>
          <p:spPr>
            <a:xfrm>
              <a:off x="1958275" y="1097000"/>
              <a:ext cx="46600" cy="38650"/>
            </a:xfrm>
            <a:custGeom>
              <a:avLst/>
              <a:gdLst/>
              <a:ahLst/>
              <a:cxnLst/>
              <a:rect l="l" t="t" r="r" b="b"/>
              <a:pathLst>
                <a:path w="1864" h="1546" extrusionOk="0">
                  <a:moveTo>
                    <a:pt x="1014" y="1"/>
                  </a:moveTo>
                  <a:cubicBezTo>
                    <a:pt x="970" y="1"/>
                    <a:pt x="926" y="4"/>
                    <a:pt x="881" y="12"/>
                  </a:cubicBezTo>
                  <a:cubicBezTo>
                    <a:pt x="191" y="131"/>
                    <a:pt x="0" y="1012"/>
                    <a:pt x="572" y="1405"/>
                  </a:cubicBezTo>
                  <a:cubicBezTo>
                    <a:pt x="710" y="1502"/>
                    <a:pt x="860" y="1545"/>
                    <a:pt x="1007" y="1545"/>
                  </a:cubicBezTo>
                  <a:cubicBezTo>
                    <a:pt x="1454" y="1545"/>
                    <a:pt x="1864" y="1142"/>
                    <a:pt x="1774" y="631"/>
                  </a:cubicBezTo>
                  <a:cubicBezTo>
                    <a:pt x="1700" y="259"/>
                    <a:pt x="1378" y="1"/>
                    <a:pt x="101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784" name="Google Shape;8784;p77"/>
            <p:cNvSpPr/>
            <p:nvPr/>
          </p:nvSpPr>
          <p:spPr>
            <a:xfrm>
              <a:off x="2012150" y="1085650"/>
              <a:ext cx="94075" cy="33725"/>
            </a:xfrm>
            <a:custGeom>
              <a:avLst/>
              <a:gdLst/>
              <a:ahLst/>
              <a:cxnLst/>
              <a:rect l="l" t="t" r="r" b="b"/>
              <a:pathLst>
                <a:path w="3763" h="1349" extrusionOk="0">
                  <a:moveTo>
                    <a:pt x="3132" y="0"/>
                  </a:moveTo>
                  <a:cubicBezTo>
                    <a:pt x="3120" y="0"/>
                    <a:pt x="3108" y="1"/>
                    <a:pt x="3096" y="2"/>
                  </a:cubicBezTo>
                  <a:lnTo>
                    <a:pt x="500" y="478"/>
                  </a:lnTo>
                  <a:cubicBezTo>
                    <a:pt x="0" y="618"/>
                    <a:pt x="125" y="1348"/>
                    <a:pt x="631" y="1348"/>
                  </a:cubicBezTo>
                  <a:cubicBezTo>
                    <a:pt x="643" y="1348"/>
                    <a:pt x="655" y="1348"/>
                    <a:pt x="667" y="1347"/>
                  </a:cubicBezTo>
                  <a:lnTo>
                    <a:pt x="3263" y="871"/>
                  </a:lnTo>
                  <a:cubicBezTo>
                    <a:pt x="3763" y="731"/>
                    <a:pt x="3638" y="0"/>
                    <a:pt x="313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785" name="Google Shape;8785;p77"/>
            <p:cNvSpPr/>
            <p:nvPr/>
          </p:nvSpPr>
          <p:spPr>
            <a:xfrm>
              <a:off x="1968675" y="1154450"/>
              <a:ext cx="46625" cy="38900"/>
            </a:xfrm>
            <a:custGeom>
              <a:avLst/>
              <a:gdLst/>
              <a:ahLst/>
              <a:cxnLst/>
              <a:rect l="l" t="t" r="r" b="b"/>
              <a:pathLst>
                <a:path w="1865" h="1556" extrusionOk="0">
                  <a:moveTo>
                    <a:pt x="1014" y="1"/>
                  </a:moveTo>
                  <a:cubicBezTo>
                    <a:pt x="971" y="1"/>
                    <a:pt x="926" y="4"/>
                    <a:pt x="882" y="12"/>
                  </a:cubicBezTo>
                  <a:cubicBezTo>
                    <a:pt x="191" y="131"/>
                    <a:pt x="1" y="1012"/>
                    <a:pt x="572" y="1417"/>
                  </a:cubicBezTo>
                  <a:cubicBezTo>
                    <a:pt x="709" y="1513"/>
                    <a:pt x="858" y="1556"/>
                    <a:pt x="1003" y="1556"/>
                  </a:cubicBezTo>
                  <a:cubicBezTo>
                    <a:pt x="1452" y="1556"/>
                    <a:pt x="1865" y="1147"/>
                    <a:pt x="1775" y="643"/>
                  </a:cubicBezTo>
                  <a:cubicBezTo>
                    <a:pt x="1701" y="260"/>
                    <a:pt x="1379" y="1"/>
                    <a:pt x="101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786" name="Google Shape;8786;p77"/>
            <p:cNvSpPr/>
            <p:nvPr/>
          </p:nvSpPr>
          <p:spPr>
            <a:xfrm>
              <a:off x="2022150" y="1143050"/>
              <a:ext cx="94925" cy="34125"/>
            </a:xfrm>
            <a:custGeom>
              <a:avLst/>
              <a:gdLst/>
              <a:ahLst/>
              <a:cxnLst/>
              <a:rect l="l" t="t" r="r" b="b"/>
              <a:pathLst>
                <a:path w="3797" h="1365" extrusionOk="0">
                  <a:moveTo>
                    <a:pt x="3170" y="0"/>
                  </a:moveTo>
                  <a:cubicBezTo>
                    <a:pt x="3152" y="0"/>
                    <a:pt x="3132" y="1"/>
                    <a:pt x="3113" y="4"/>
                  </a:cubicBezTo>
                  <a:lnTo>
                    <a:pt x="3125" y="4"/>
                  </a:lnTo>
                  <a:lnTo>
                    <a:pt x="529" y="480"/>
                  </a:lnTo>
                  <a:cubicBezTo>
                    <a:pt x="1" y="606"/>
                    <a:pt x="115" y="1364"/>
                    <a:pt x="626" y="1364"/>
                  </a:cubicBezTo>
                  <a:cubicBezTo>
                    <a:pt x="645" y="1364"/>
                    <a:pt x="664" y="1363"/>
                    <a:pt x="684" y="1361"/>
                  </a:cubicBezTo>
                  <a:lnTo>
                    <a:pt x="3279" y="885"/>
                  </a:lnTo>
                  <a:cubicBezTo>
                    <a:pt x="3796" y="758"/>
                    <a:pt x="3681" y="0"/>
                    <a:pt x="3170"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787" name="Google Shape;8787;p77"/>
            <p:cNvSpPr/>
            <p:nvPr/>
          </p:nvSpPr>
          <p:spPr>
            <a:xfrm>
              <a:off x="1924050" y="1393950"/>
              <a:ext cx="194375" cy="174175"/>
            </a:xfrm>
            <a:custGeom>
              <a:avLst/>
              <a:gdLst/>
              <a:ahLst/>
              <a:cxnLst/>
              <a:rect l="l" t="t" r="r" b="b"/>
              <a:pathLst>
                <a:path w="7775" h="6967" extrusionOk="0">
                  <a:moveTo>
                    <a:pt x="3934" y="1"/>
                  </a:moveTo>
                  <a:cubicBezTo>
                    <a:pt x="2904" y="1"/>
                    <a:pt x="1893" y="465"/>
                    <a:pt x="1226" y="1338"/>
                  </a:cubicBezTo>
                  <a:lnTo>
                    <a:pt x="6965" y="4969"/>
                  </a:lnTo>
                  <a:cubicBezTo>
                    <a:pt x="7775" y="3398"/>
                    <a:pt x="7251" y="1469"/>
                    <a:pt x="5763" y="528"/>
                  </a:cubicBezTo>
                  <a:cubicBezTo>
                    <a:pt x="5195" y="173"/>
                    <a:pt x="4561" y="1"/>
                    <a:pt x="3934" y="1"/>
                  </a:cubicBezTo>
                  <a:close/>
                  <a:moveTo>
                    <a:pt x="822" y="1993"/>
                  </a:moveTo>
                  <a:lnTo>
                    <a:pt x="822" y="1993"/>
                  </a:lnTo>
                  <a:cubicBezTo>
                    <a:pt x="0" y="3553"/>
                    <a:pt x="524" y="5493"/>
                    <a:pt x="2024" y="6434"/>
                  </a:cubicBezTo>
                  <a:cubicBezTo>
                    <a:pt x="2590" y="6793"/>
                    <a:pt x="3222" y="6966"/>
                    <a:pt x="3847" y="6966"/>
                  </a:cubicBezTo>
                  <a:cubicBezTo>
                    <a:pt x="4879" y="6966"/>
                    <a:pt x="5893" y="6495"/>
                    <a:pt x="6560" y="5612"/>
                  </a:cubicBezTo>
                  <a:lnTo>
                    <a:pt x="822" y="1993"/>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788" name="Google Shape;8788;p77"/>
            <p:cNvSpPr/>
            <p:nvPr/>
          </p:nvSpPr>
          <p:spPr>
            <a:xfrm>
              <a:off x="2287775" y="1020500"/>
              <a:ext cx="152125" cy="141000"/>
            </a:xfrm>
            <a:custGeom>
              <a:avLst/>
              <a:gdLst/>
              <a:ahLst/>
              <a:cxnLst/>
              <a:rect l="l" t="t" r="r" b="b"/>
              <a:pathLst>
                <a:path w="6085" h="5640" extrusionOk="0">
                  <a:moveTo>
                    <a:pt x="3608" y="0"/>
                  </a:moveTo>
                  <a:lnTo>
                    <a:pt x="1215" y="1631"/>
                  </a:lnTo>
                  <a:cubicBezTo>
                    <a:pt x="250" y="2286"/>
                    <a:pt x="0" y="3596"/>
                    <a:pt x="655" y="4560"/>
                  </a:cubicBezTo>
                  <a:lnTo>
                    <a:pt x="762" y="4715"/>
                  </a:lnTo>
                  <a:cubicBezTo>
                    <a:pt x="1171" y="5316"/>
                    <a:pt x="1833" y="5640"/>
                    <a:pt x="2508" y="5640"/>
                  </a:cubicBezTo>
                  <a:cubicBezTo>
                    <a:pt x="2916" y="5640"/>
                    <a:pt x="3328" y="5521"/>
                    <a:pt x="3691" y="5275"/>
                  </a:cubicBezTo>
                  <a:lnTo>
                    <a:pt x="6085" y="3644"/>
                  </a:lnTo>
                  <a:lnTo>
                    <a:pt x="3608" y="0"/>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789" name="Google Shape;8789;p77"/>
            <p:cNvSpPr/>
            <p:nvPr/>
          </p:nvSpPr>
          <p:spPr>
            <a:xfrm>
              <a:off x="2390775" y="962250"/>
              <a:ext cx="152125" cy="140725"/>
            </a:xfrm>
            <a:custGeom>
              <a:avLst/>
              <a:gdLst/>
              <a:ahLst/>
              <a:cxnLst/>
              <a:rect l="l" t="t" r="r" b="b"/>
              <a:pathLst>
                <a:path w="6085" h="5629" extrusionOk="0">
                  <a:moveTo>
                    <a:pt x="3571" y="1"/>
                  </a:moveTo>
                  <a:cubicBezTo>
                    <a:pt x="3163" y="1"/>
                    <a:pt x="2752" y="119"/>
                    <a:pt x="2393" y="366"/>
                  </a:cubicBezTo>
                  <a:lnTo>
                    <a:pt x="0" y="1985"/>
                  </a:lnTo>
                  <a:lnTo>
                    <a:pt x="2477" y="5628"/>
                  </a:lnTo>
                  <a:lnTo>
                    <a:pt x="4870" y="4009"/>
                  </a:lnTo>
                  <a:cubicBezTo>
                    <a:pt x="5834" y="3354"/>
                    <a:pt x="6084" y="2044"/>
                    <a:pt x="5429" y="1080"/>
                  </a:cubicBezTo>
                  <a:lnTo>
                    <a:pt x="5310" y="925"/>
                  </a:lnTo>
                  <a:cubicBezTo>
                    <a:pt x="4910" y="324"/>
                    <a:pt x="4245" y="1"/>
                    <a:pt x="3571"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790" name="Google Shape;8790;p77"/>
            <p:cNvSpPr/>
            <p:nvPr/>
          </p:nvSpPr>
          <p:spPr>
            <a:xfrm>
              <a:off x="2243425" y="1311750"/>
              <a:ext cx="268200" cy="266650"/>
            </a:xfrm>
            <a:custGeom>
              <a:avLst/>
              <a:gdLst/>
              <a:ahLst/>
              <a:cxnLst/>
              <a:rect l="l" t="t" r="r" b="b"/>
              <a:pathLst>
                <a:path w="10728" h="10666" extrusionOk="0">
                  <a:moveTo>
                    <a:pt x="5007" y="1"/>
                  </a:moveTo>
                  <a:cubicBezTo>
                    <a:pt x="4823" y="1"/>
                    <a:pt x="4676" y="136"/>
                    <a:pt x="4644" y="328"/>
                  </a:cubicBezTo>
                  <a:lnTo>
                    <a:pt x="4191" y="3805"/>
                  </a:lnTo>
                  <a:lnTo>
                    <a:pt x="715" y="3340"/>
                  </a:lnTo>
                  <a:cubicBezTo>
                    <a:pt x="699" y="3338"/>
                    <a:pt x="684" y="3338"/>
                    <a:pt x="668" y="3338"/>
                  </a:cubicBezTo>
                  <a:cubicBezTo>
                    <a:pt x="475" y="3338"/>
                    <a:pt x="319" y="3474"/>
                    <a:pt x="286" y="3662"/>
                  </a:cubicBezTo>
                  <a:lnTo>
                    <a:pt x="36" y="5638"/>
                  </a:lnTo>
                  <a:cubicBezTo>
                    <a:pt x="0" y="5840"/>
                    <a:pt x="143" y="6031"/>
                    <a:pt x="346" y="6055"/>
                  </a:cubicBezTo>
                  <a:lnTo>
                    <a:pt x="346" y="6043"/>
                  </a:lnTo>
                  <a:lnTo>
                    <a:pt x="3822" y="6507"/>
                  </a:lnTo>
                  <a:lnTo>
                    <a:pt x="3370" y="9984"/>
                  </a:lnTo>
                  <a:cubicBezTo>
                    <a:pt x="3334" y="10186"/>
                    <a:pt x="3489" y="10377"/>
                    <a:pt x="3691" y="10401"/>
                  </a:cubicBezTo>
                  <a:lnTo>
                    <a:pt x="5668" y="10663"/>
                  </a:lnTo>
                  <a:cubicBezTo>
                    <a:pt x="5683" y="10664"/>
                    <a:pt x="5697" y="10665"/>
                    <a:pt x="5712" y="10665"/>
                  </a:cubicBezTo>
                  <a:cubicBezTo>
                    <a:pt x="5896" y="10665"/>
                    <a:pt x="6051" y="10529"/>
                    <a:pt x="6085" y="10341"/>
                  </a:cubicBezTo>
                  <a:lnTo>
                    <a:pt x="6537" y="6864"/>
                  </a:lnTo>
                  <a:lnTo>
                    <a:pt x="10025" y="7329"/>
                  </a:lnTo>
                  <a:cubicBezTo>
                    <a:pt x="10040" y="7331"/>
                    <a:pt x="10055" y="7331"/>
                    <a:pt x="10069" y="7331"/>
                  </a:cubicBezTo>
                  <a:cubicBezTo>
                    <a:pt x="10253" y="7331"/>
                    <a:pt x="10409" y="7195"/>
                    <a:pt x="10442" y="7007"/>
                  </a:cubicBezTo>
                  <a:lnTo>
                    <a:pt x="10704" y="5031"/>
                  </a:lnTo>
                  <a:cubicBezTo>
                    <a:pt x="10728" y="4828"/>
                    <a:pt x="10585" y="4638"/>
                    <a:pt x="10383" y="4614"/>
                  </a:cubicBezTo>
                  <a:lnTo>
                    <a:pt x="6894" y="4150"/>
                  </a:lnTo>
                  <a:lnTo>
                    <a:pt x="7358" y="673"/>
                  </a:lnTo>
                  <a:cubicBezTo>
                    <a:pt x="7382" y="471"/>
                    <a:pt x="7239" y="280"/>
                    <a:pt x="7037" y="256"/>
                  </a:cubicBezTo>
                  <a:lnTo>
                    <a:pt x="5072" y="6"/>
                  </a:lnTo>
                  <a:cubicBezTo>
                    <a:pt x="5050" y="3"/>
                    <a:pt x="5029" y="1"/>
                    <a:pt x="5007"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791" name="Google Shape;8791;p77"/>
            <p:cNvSpPr/>
            <p:nvPr/>
          </p:nvSpPr>
          <p:spPr>
            <a:xfrm>
              <a:off x="1900225" y="1715975"/>
              <a:ext cx="271200" cy="337725"/>
            </a:xfrm>
            <a:custGeom>
              <a:avLst/>
              <a:gdLst/>
              <a:ahLst/>
              <a:cxnLst/>
              <a:rect l="l" t="t" r="r" b="b"/>
              <a:pathLst>
                <a:path w="10848" h="13509" extrusionOk="0">
                  <a:moveTo>
                    <a:pt x="4155" y="414"/>
                  </a:moveTo>
                  <a:cubicBezTo>
                    <a:pt x="4444" y="414"/>
                    <a:pt x="4730" y="589"/>
                    <a:pt x="4787" y="982"/>
                  </a:cubicBezTo>
                  <a:cubicBezTo>
                    <a:pt x="4811" y="1173"/>
                    <a:pt x="4763" y="1375"/>
                    <a:pt x="4632" y="1518"/>
                  </a:cubicBezTo>
                  <a:lnTo>
                    <a:pt x="3846" y="1673"/>
                  </a:lnTo>
                  <a:cubicBezTo>
                    <a:pt x="3668" y="1578"/>
                    <a:pt x="3549" y="1411"/>
                    <a:pt x="3513" y="1209"/>
                  </a:cubicBezTo>
                  <a:cubicBezTo>
                    <a:pt x="3398" y="710"/>
                    <a:pt x="3779" y="414"/>
                    <a:pt x="4155" y="414"/>
                  </a:cubicBezTo>
                  <a:close/>
                  <a:moveTo>
                    <a:pt x="7872" y="2734"/>
                  </a:moveTo>
                  <a:cubicBezTo>
                    <a:pt x="8128" y="2734"/>
                    <a:pt x="8354" y="2914"/>
                    <a:pt x="8406" y="3185"/>
                  </a:cubicBezTo>
                  <a:lnTo>
                    <a:pt x="9787" y="10746"/>
                  </a:lnTo>
                  <a:cubicBezTo>
                    <a:pt x="9835" y="11043"/>
                    <a:pt x="9645" y="11329"/>
                    <a:pt x="9335" y="11377"/>
                  </a:cubicBezTo>
                  <a:lnTo>
                    <a:pt x="3072" y="12520"/>
                  </a:lnTo>
                  <a:cubicBezTo>
                    <a:pt x="3037" y="12527"/>
                    <a:pt x="3002" y="12530"/>
                    <a:pt x="2968" y="12530"/>
                  </a:cubicBezTo>
                  <a:cubicBezTo>
                    <a:pt x="2711" y="12530"/>
                    <a:pt x="2483" y="12342"/>
                    <a:pt x="2441" y="12079"/>
                  </a:cubicBezTo>
                  <a:lnTo>
                    <a:pt x="1060" y="4519"/>
                  </a:lnTo>
                  <a:cubicBezTo>
                    <a:pt x="1013" y="4221"/>
                    <a:pt x="1215" y="3935"/>
                    <a:pt x="1513" y="3888"/>
                  </a:cubicBezTo>
                  <a:lnTo>
                    <a:pt x="2251" y="3745"/>
                  </a:lnTo>
                  <a:cubicBezTo>
                    <a:pt x="2294" y="3960"/>
                    <a:pt x="2483" y="4107"/>
                    <a:pt x="2694" y="4107"/>
                  </a:cubicBezTo>
                  <a:cubicBezTo>
                    <a:pt x="2717" y="4107"/>
                    <a:pt x="2740" y="4105"/>
                    <a:pt x="2763" y="4102"/>
                  </a:cubicBezTo>
                  <a:lnTo>
                    <a:pt x="6668" y="3387"/>
                  </a:lnTo>
                  <a:cubicBezTo>
                    <a:pt x="6906" y="3340"/>
                    <a:pt x="7061" y="3114"/>
                    <a:pt x="7025" y="2875"/>
                  </a:cubicBezTo>
                  <a:lnTo>
                    <a:pt x="7763" y="2745"/>
                  </a:lnTo>
                  <a:cubicBezTo>
                    <a:pt x="7800" y="2737"/>
                    <a:pt x="7836" y="2734"/>
                    <a:pt x="7872" y="2734"/>
                  </a:cubicBezTo>
                  <a:close/>
                  <a:moveTo>
                    <a:pt x="4146" y="0"/>
                  </a:moveTo>
                  <a:cubicBezTo>
                    <a:pt x="4083" y="0"/>
                    <a:pt x="4018" y="6"/>
                    <a:pt x="3953" y="18"/>
                  </a:cubicBezTo>
                  <a:cubicBezTo>
                    <a:pt x="3358" y="125"/>
                    <a:pt x="2965" y="697"/>
                    <a:pt x="3084" y="1292"/>
                  </a:cubicBezTo>
                  <a:cubicBezTo>
                    <a:pt x="3108" y="1459"/>
                    <a:pt x="3179" y="1625"/>
                    <a:pt x="3287" y="1768"/>
                  </a:cubicBezTo>
                  <a:lnTo>
                    <a:pt x="2513" y="1911"/>
                  </a:lnTo>
                  <a:cubicBezTo>
                    <a:pt x="2203" y="1971"/>
                    <a:pt x="1989" y="2280"/>
                    <a:pt x="2048" y="2602"/>
                  </a:cubicBezTo>
                  <a:lnTo>
                    <a:pt x="2096" y="2875"/>
                  </a:lnTo>
                  <a:lnTo>
                    <a:pt x="810" y="3114"/>
                  </a:lnTo>
                  <a:cubicBezTo>
                    <a:pt x="322" y="3197"/>
                    <a:pt x="1" y="3661"/>
                    <a:pt x="96" y="4149"/>
                  </a:cubicBezTo>
                  <a:lnTo>
                    <a:pt x="1667" y="12770"/>
                  </a:lnTo>
                  <a:cubicBezTo>
                    <a:pt x="1742" y="13206"/>
                    <a:pt x="2121" y="13509"/>
                    <a:pt x="2549" y="13509"/>
                  </a:cubicBezTo>
                  <a:cubicBezTo>
                    <a:pt x="2600" y="13509"/>
                    <a:pt x="2651" y="13505"/>
                    <a:pt x="2703" y="13496"/>
                  </a:cubicBezTo>
                  <a:lnTo>
                    <a:pt x="10037" y="12150"/>
                  </a:lnTo>
                  <a:cubicBezTo>
                    <a:pt x="10526" y="12067"/>
                    <a:pt x="10847" y="11603"/>
                    <a:pt x="10764" y="11115"/>
                  </a:cubicBezTo>
                  <a:lnTo>
                    <a:pt x="9180" y="2483"/>
                  </a:lnTo>
                  <a:cubicBezTo>
                    <a:pt x="9107" y="2052"/>
                    <a:pt x="8737" y="1751"/>
                    <a:pt x="8316" y="1751"/>
                  </a:cubicBezTo>
                  <a:cubicBezTo>
                    <a:pt x="8260" y="1751"/>
                    <a:pt x="8202" y="1757"/>
                    <a:pt x="8144" y="1768"/>
                  </a:cubicBezTo>
                  <a:lnTo>
                    <a:pt x="6859" y="1994"/>
                  </a:lnTo>
                  <a:lnTo>
                    <a:pt x="6811" y="1721"/>
                  </a:lnTo>
                  <a:cubicBezTo>
                    <a:pt x="6757" y="1431"/>
                    <a:pt x="6510" y="1237"/>
                    <a:pt x="6226" y="1237"/>
                  </a:cubicBezTo>
                  <a:cubicBezTo>
                    <a:pt x="6195" y="1237"/>
                    <a:pt x="6164" y="1240"/>
                    <a:pt x="6132" y="1244"/>
                  </a:cubicBezTo>
                  <a:lnTo>
                    <a:pt x="5180" y="1423"/>
                  </a:lnTo>
                  <a:cubicBezTo>
                    <a:pt x="5239" y="1244"/>
                    <a:pt x="5251" y="1066"/>
                    <a:pt x="5215" y="899"/>
                  </a:cubicBezTo>
                  <a:cubicBezTo>
                    <a:pt x="5120" y="370"/>
                    <a:pt x="4658" y="0"/>
                    <a:pt x="4146"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792" name="Google Shape;8792;p77"/>
            <p:cNvSpPr/>
            <p:nvPr/>
          </p:nvSpPr>
          <p:spPr>
            <a:xfrm>
              <a:off x="1948450" y="1837275"/>
              <a:ext cx="46550" cy="38650"/>
            </a:xfrm>
            <a:custGeom>
              <a:avLst/>
              <a:gdLst/>
              <a:ahLst/>
              <a:cxnLst/>
              <a:rect l="l" t="t" r="r" b="b"/>
              <a:pathLst>
                <a:path w="1862" h="1546" extrusionOk="0">
                  <a:moveTo>
                    <a:pt x="1002" y="1"/>
                  </a:moveTo>
                  <a:cubicBezTo>
                    <a:pt x="958" y="1"/>
                    <a:pt x="914" y="4"/>
                    <a:pt x="869" y="12"/>
                  </a:cubicBezTo>
                  <a:cubicBezTo>
                    <a:pt x="191" y="131"/>
                    <a:pt x="0" y="1012"/>
                    <a:pt x="572" y="1405"/>
                  </a:cubicBezTo>
                  <a:cubicBezTo>
                    <a:pt x="710" y="1502"/>
                    <a:pt x="860" y="1545"/>
                    <a:pt x="1007" y="1545"/>
                  </a:cubicBezTo>
                  <a:cubicBezTo>
                    <a:pt x="1453" y="1545"/>
                    <a:pt x="1861" y="1142"/>
                    <a:pt x="1762" y="631"/>
                  </a:cubicBezTo>
                  <a:cubicBezTo>
                    <a:pt x="1699" y="259"/>
                    <a:pt x="1369"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793" name="Google Shape;8793;p77"/>
            <p:cNvSpPr/>
            <p:nvPr/>
          </p:nvSpPr>
          <p:spPr>
            <a:xfrm>
              <a:off x="2001250" y="1825875"/>
              <a:ext cx="96150" cy="34050"/>
            </a:xfrm>
            <a:custGeom>
              <a:avLst/>
              <a:gdLst/>
              <a:ahLst/>
              <a:cxnLst/>
              <a:rect l="l" t="t" r="r" b="b"/>
              <a:pathLst>
                <a:path w="3846" h="1362" extrusionOk="0">
                  <a:moveTo>
                    <a:pt x="3262" y="0"/>
                  </a:moveTo>
                  <a:cubicBezTo>
                    <a:pt x="3223" y="0"/>
                    <a:pt x="3182" y="5"/>
                    <a:pt x="3139" y="15"/>
                  </a:cubicBezTo>
                  <a:lnTo>
                    <a:pt x="3151" y="15"/>
                  </a:lnTo>
                  <a:lnTo>
                    <a:pt x="555" y="492"/>
                  </a:lnTo>
                  <a:cubicBezTo>
                    <a:pt x="0" y="569"/>
                    <a:pt x="108" y="1362"/>
                    <a:pt x="598" y="1362"/>
                  </a:cubicBezTo>
                  <a:cubicBezTo>
                    <a:pt x="633" y="1362"/>
                    <a:pt x="671" y="1358"/>
                    <a:pt x="710" y="1349"/>
                  </a:cubicBezTo>
                  <a:lnTo>
                    <a:pt x="3294" y="873"/>
                  </a:lnTo>
                  <a:cubicBezTo>
                    <a:pt x="3846" y="784"/>
                    <a:pt x="3753" y="0"/>
                    <a:pt x="326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794" name="Google Shape;8794;p77"/>
            <p:cNvSpPr/>
            <p:nvPr/>
          </p:nvSpPr>
          <p:spPr>
            <a:xfrm>
              <a:off x="1958275" y="1891150"/>
              <a:ext cx="46600" cy="38650"/>
            </a:xfrm>
            <a:custGeom>
              <a:avLst/>
              <a:gdLst/>
              <a:ahLst/>
              <a:cxnLst/>
              <a:rect l="l" t="t" r="r" b="b"/>
              <a:pathLst>
                <a:path w="1864" h="1546" extrusionOk="0">
                  <a:moveTo>
                    <a:pt x="1013" y="1"/>
                  </a:moveTo>
                  <a:cubicBezTo>
                    <a:pt x="970" y="1"/>
                    <a:pt x="926" y="4"/>
                    <a:pt x="881" y="12"/>
                  </a:cubicBezTo>
                  <a:cubicBezTo>
                    <a:pt x="191" y="131"/>
                    <a:pt x="0" y="1012"/>
                    <a:pt x="572" y="1405"/>
                  </a:cubicBezTo>
                  <a:cubicBezTo>
                    <a:pt x="710" y="1502"/>
                    <a:pt x="861" y="1545"/>
                    <a:pt x="1008" y="1545"/>
                  </a:cubicBezTo>
                  <a:cubicBezTo>
                    <a:pt x="1454" y="1545"/>
                    <a:pt x="1864" y="1145"/>
                    <a:pt x="1774" y="643"/>
                  </a:cubicBezTo>
                  <a:cubicBezTo>
                    <a:pt x="1700" y="260"/>
                    <a:pt x="1378" y="1"/>
                    <a:pt x="101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795" name="Google Shape;8795;p77"/>
            <p:cNvSpPr/>
            <p:nvPr/>
          </p:nvSpPr>
          <p:spPr>
            <a:xfrm>
              <a:off x="2012225" y="1879800"/>
              <a:ext cx="94000" cy="33750"/>
            </a:xfrm>
            <a:custGeom>
              <a:avLst/>
              <a:gdLst/>
              <a:ahLst/>
              <a:cxnLst/>
              <a:rect l="l" t="t" r="r" b="b"/>
              <a:pathLst>
                <a:path w="3760" h="1350" extrusionOk="0">
                  <a:moveTo>
                    <a:pt x="3129" y="0"/>
                  </a:moveTo>
                  <a:cubicBezTo>
                    <a:pt x="3117" y="0"/>
                    <a:pt x="3105" y="1"/>
                    <a:pt x="3093" y="2"/>
                  </a:cubicBezTo>
                  <a:lnTo>
                    <a:pt x="497" y="478"/>
                  </a:lnTo>
                  <a:cubicBezTo>
                    <a:pt x="1" y="628"/>
                    <a:pt x="120" y="1349"/>
                    <a:pt x="617" y="1349"/>
                  </a:cubicBezTo>
                  <a:cubicBezTo>
                    <a:pt x="632" y="1349"/>
                    <a:pt x="648" y="1348"/>
                    <a:pt x="664" y="1347"/>
                  </a:cubicBezTo>
                  <a:lnTo>
                    <a:pt x="3260" y="883"/>
                  </a:lnTo>
                  <a:cubicBezTo>
                    <a:pt x="3760" y="731"/>
                    <a:pt x="3635" y="0"/>
                    <a:pt x="3129"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796" name="Google Shape;8796;p77"/>
            <p:cNvSpPr/>
            <p:nvPr/>
          </p:nvSpPr>
          <p:spPr>
            <a:xfrm>
              <a:off x="1968675" y="1948900"/>
              <a:ext cx="46625" cy="38625"/>
            </a:xfrm>
            <a:custGeom>
              <a:avLst/>
              <a:gdLst/>
              <a:ahLst/>
              <a:cxnLst/>
              <a:rect l="l" t="t" r="r" b="b"/>
              <a:pathLst>
                <a:path w="1865" h="1545" extrusionOk="0">
                  <a:moveTo>
                    <a:pt x="1014" y="0"/>
                  </a:moveTo>
                  <a:cubicBezTo>
                    <a:pt x="971" y="0"/>
                    <a:pt x="927" y="4"/>
                    <a:pt x="882" y="12"/>
                  </a:cubicBezTo>
                  <a:cubicBezTo>
                    <a:pt x="191" y="131"/>
                    <a:pt x="1" y="1012"/>
                    <a:pt x="572" y="1405"/>
                  </a:cubicBezTo>
                  <a:cubicBezTo>
                    <a:pt x="711" y="1502"/>
                    <a:pt x="861" y="1545"/>
                    <a:pt x="1008" y="1545"/>
                  </a:cubicBezTo>
                  <a:cubicBezTo>
                    <a:pt x="1455" y="1545"/>
                    <a:pt x="1865" y="1142"/>
                    <a:pt x="1775" y="631"/>
                  </a:cubicBezTo>
                  <a:cubicBezTo>
                    <a:pt x="1701" y="259"/>
                    <a:pt x="1379" y="0"/>
                    <a:pt x="1014"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797" name="Google Shape;8797;p77"/>
            <p:cNvSpPr/>
            <p:nvPr/>
          </p:nvSpPr>
          <p:spPr>
            <a:xfrm>
              <a:off x="2022350" y="1937225"/>
              <a:ext cx="94500" cy="34050"/>
            </a:xfrm>
            <a:custGeom>
              <a:avLst/>
              <a:gdLst/>
              <a:ahLst/>
              <a:cxnLst/>
              <a:rect l="l" t="t" r="r" b="b"/>
              <a:pathLst>
                <a:path w="3780" h="1362" extrusionOk="0">
                  <a:moveTo>
                    <a:pt x="3163" y="0"/>
                  </a:moveTo>
                  <a:cubicBezTo>
                    <a:pt x="3148" y="0"/>
                    <a:pt x="3132" y="1"/>
                    <a:pt x="3117" y="2"/>
                  </a:cubicBezTo>
                  <a:lnTo>
                    <a:pt x="3117" y="14"/>
                  </a:lnTo>
                  <a:lnTo>
                    <a:pt x="521" y="479"/>
                  </a:lnTo>
                  <a:cubicBezTo>
                    <a:pt x="1" y="617"/>
                    <a:pt x="120" y="1362"/>
                    <a:pt x="629" y="1362"/>
                  </a:cubicBezTo>
                  <a:cubicBezTo>
                    <a:pt x="644" y="1362"/>
                    <a:pt x="660" y="1361"/>
                    <a:pt x="676" y="1360"/>
                  </a:cubicBezTo>
                  <a:lnTo>
                    <a:pt x="3271" y="883"/>
                  </a:lnTo>
                  <a:cubicBezTo>
                    <a:pt x="3780" y="733"/>
                    <a:pt x="3660" y="0"/>
                    <a:pt x="3163"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798" name="Google Shape;8798;p77"/>
            <p:cNvSpPr/>
            <p:nvPr/>
          </p:nvSpPr>
          <p:spPr>
            <a:xfrm>
              <a:off x="1925225" y="2188200"/>
              <a:ext cx="193200" cy="173650"/>
            </a:xfrm>
            <a:custGeom>
              <a:avLst/>
              <a:gdLst/>
              <a:ahLst/>
              <a:cxnLst/>
              <a:rect l="l" t="t" r="r" b="b"/>
              <a:pathLst>
                <a:path w="7728" h="6946" extrusionOk="0">
                  <a:moveTo>
                    <a:pt x="3899" y="0"/>
                  </a:moveTo>
                  <a:cubicBezTo>
                    <a:pt x="2864" y="0"/>
                    <a:pt x="1848" y="469"/>
                    <a:pt x="1179" y="1346"/>
                  </a:cubicBezTo>
                  <a:lnTo>
                    <a:pt x="6918" y="4965"/>
                  </a:lnTo>
                  <a:cubicBezTo>
                    <a:pt x="7728" y="3394"/>
                    <a:pt x="7204" y="1465"/>
                    <a:pt x="5716" y="524"/>
                  </a:cubicBezTo>
                  <a:cubicBezTo>
                    <a:pt x="5152" y="171"/>
                    <a:pt x="4522" y="0"/>
                    <a:pt x="3899" y="0"/>
                  </a:cubicBezTo>
                  <a:close/>
                  <a:moveTo>
                    <a:pt x="775" y="1989"/>
                  </a:moveTo>
                  <a:lnTo>
                    <a:pt x="775" y="1989"/>
                  </a:lnTo>
                  <a:cubicBezTo>
                    <a:pt x="1" y="3548"/>
                    <a:pt x="489" y="5477"/>
                    <a:pt x="1953" y="6418"/>
                  </a:cubicBezTo>
                  <a:cubicBezTo>
                    <a:pt x="2521" y="6774"/>
                    <a:pt x="3157" y="6945"/>
                    <a:pt x="3786" y="6945"/>
                  </a:cubicBezTo>
                  <a:cubicBezTo>
                    <a:pt x="4821" y="6945"/>
                    <a:pt x="5840" y="6482"/>
                    <a:pt x="6513" y="5608"/>
                  </a:cubicBezTo>
                  <a:lnTo>
                    <a:pt x="775" y="1989"/>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799" name="Google Shape;8799;p77"/>
            <p:cNvSpPr/>
            <p:nvPr/>
          </p:nvSpPr>
          <p:spPr>
            <a:xfrm>
              <a:off x="2287775" y="1814925"/>
              <a:ext cx="152125" cy="140725"/>
            </a:xfrm>
            <a:custGeom>
              <a:avLst/>
              <a:gdLst/>
              <a:ahLst/>
              <a:cxnLst/>
              <a:rect l="l" t="t" r="r" b="b"/>
              <a:pathLst>
                <a:path w="6085" h="5629" extrusionOk="0">
                  <a:moveTo>
                    <a:pt x="3608" y="1"/>
                  </a:moveTo>
                  <a:lnTo>
                    <a:pt x="1215" y="1620"/>
                  </a:lnTo>
                  <a:cubicBezTo>
                    <a:pt x="250" y="2275"/>
                    <a:pt x="0" y="3585"/>
                    <a:pt x="655" y="4549"/>
                  </a:cubicBezTo>
                  <a:lnTo>
                    <a:pt x="762" y="4704"/>
                  </a:lnTo>
                  <a:cubicBezTo>
                    <a:pt x="1171" y="5305"/>
                    <a:pt x="1833" y="5629"/>
                    <a:pt x="2508" y="5629"/>
                  </a:cubicBezTo>
                  <a:cubicBezTo>
                    <a:pt x="2916" y="5629"/>
                    <a:pt x="3328" y="5510"/>
                    <a:pt x="3691" y="5264"/>
                  </a:cubicBezTo>
                  <a:lnTo>
                    <a:pt x="6085" y="3644"/>
                  </a:lnTo>
                  <a:lnTo>
                    <a:pt x="3608" y="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800" name="Google Shape;8800;p77"/>
            <p:cNvSpPr/>
            <p:nvPr/>
          </p:nvSpPr>
          <p:spPr>
            <a:xfrm>
              <a:off x="2390775" y="1756600"/>
              <a:ext cx="151825" cy="140800"/>
            </a:xfrm>
            <a:custGeom>
              <a:avLst/>
              <a:gdLst/>
              <a:ahLst/>
              <a:cxnLst/>
              <a:rect l="l" t="t" r="r" b="b"/>
              <a:pathLst>
                <a:path w="6073" h="5632" extrusionOk="0">
                  <a:moveTo>
                    <a:pt x="3579" y="1"/>
                  </a:moveTo>
                  <a:cubicBezTo>
                    <a:pt x="3169" y="1"/>
                    <a:pt x="2755" y="120"/>
                    <a:pt x="2393" y="369"/>
                  </a:cubicBezTo>
                  <a:lnTo>
                    <a:pt x="0" y="1989"/>
                  </a:lnTo>
                  <a:lnTo>
                    <a:pt x="2477" y="5632"/>
                  </a:lnTo>
                  <a:lnTo>
                    <a:pt x="4870" y="4001"/>
                  </a:lnTo>
                  <a:cubicBezTo>
                    <a:pt x="5822" y="3346"/>
                    <a:pt x="6072" y="2036"/>
                    <a:pt x="5429" y="1072"/>
                  </a:cubicBezTo>
                  <a:lnTo>
                    <a:pt x="5429" y="1072"/>
                  </a:lnTo>
                  <a:lnTo>
                    <a:pt x="5429" y="1084"/>
                  </a:lnTo>
                  <a:lnTo>
                    <a:pt x="5310" y="917"/>
                  </a:lnTo>
                  <a:cubicBezTo>
                    <a:pt x="4904" y="319"/>
                    <a:pt x="4247" y="1"/>
                    <a:pt x="3579"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801" name="Google Shape;8801;p77"/>
            <p:cNvSpPr/>
            <p:nvPr/>
          </p:nvSpPr>
          <p:spPr>
            <a:xfrm>
              <a:off x="2243425" y="2105675"/>
              <a:ext cx="268200" cy="266875"/>
            </a:xfrm>
            <a:custGeom>
              <a:avLst/>
              <a:gdLst/>
              <a:ahLst/>
              <a:cxnLst/>
              <a:rect l="l" t="t" r="r" b="b"/>
              <a:pathLst>
                <a:path w="10728" h="10675" extrusionOk="0">
                  <a:moveTo>
                    <a:pt x="5026" y="1"/>
                  </a:moveTo>
                  <a:cubicBezTo>
                    <a:pt x="4833" y="1"/>
                    <a:pt x="4677" y="137"/>
                    <a:pt x="4644" y="325"/>
                  </a:cubicBezTo>
                  <a:lnTo>
                    <a:pt x="4180" y="3813"/>
                  </a:lnTo>
                  <a:lnTo>
                    <a:pt x="703" y="3349"/>
                  </a:lnTo>
                  <a:cubicBezTo>
                    <a:pt x="688" y="3347"/>
                    <a:pt x="673" y="3346"/>
                    <a:pt x="659" y="3346"/>
                  </a:cubicBezTo>
                  <a:cubicBezTo>
                    <a:pt x="473" y="3346"/>
                    <a:pt x="308" y="3483"/>
                    <a:pt x="286" y="3670"/>
                  </a:cubicBezTo>
                  <a:lnTo>
                    <a:pt x="24" y="5647"/>
                  </a:lnTo>
                  <a:cubicBezTo>
                    <a:pt x="0" y="5849"/>
                    <a:pt x="143" y="6040"/>
                    <a:pt x="346" y="6064"/>
                  </a:cubicBezTo>
                  <a:lnTo>
                    <a:pt x="346" y="6052"/>
                  </a:lnTo>
                  <a:lnTo>
                    <a:pt x="3822" y="6516"/>
                  </a:lnTo>
                  <a:lnTo>
                    <a:pt x="3370" y="9993"/>
                  </a:lnTo>
                  <a:cubicBezTo>
                    <a:pt x="3334" y="10195"/>
                    <a:pt x="3489" y="10386"/>
                    <a:pt x="3691" y="10409"/>
                  </a:cubicBezTo>
                  <a:lnTo>
                    <a:pt x="5668" y="10671"/>
                  </a:lnTo>
                  <a:cubicBezTo>
                    <a:pt x="5683" y="10673"/>
                    <a:pt x="5698" y="10674"/>
                    <a:pt x="5713" y="10674"/>
                  </a:cubicBezTo>
                  <a:cubicBezTo>
                    <a:pt x="5887" y="10674"/>
                    <a:pt x="6051" y="10548"/>
                    <a:pt x="6073" y="10362"/>
                  </a:cubicBezTo>
                  <a:lnTo>
                    <a:pt x="6537" y="6885"/>
                  </a:lnTo>
                  <a:lnTo>
                    <a:pt x="10014" y="7338"/>
                  </a:lnTo>
                  <a:cubicBezTo>
                    <a:pt x="10034" y="7341"/>
                    <a:pt x="10055" y="7343"/>
                    <a:pt x="10076" y="7343"/>
                  </a:cubicBezTo>
                  <a:cubicBezTo>
                    <a:pt x="10254" y="7343"/>
                    <a:pt x="10410" y="7208"/>
                    <a:pt x="10442" y="7016"/>
                  </a:cubicBezTo>
                  <a:lnTo>
                    <a:pt x="10692" y="5052"/>
                  </a:lnTo>
                  <a:cubicBezTo>
                    <a:pt x="10728" y="4849"/>
                    <a:pt x="10585" y="4659"/>
                    <a:pt x="10371" y="4635"/>
                  </a:cubicBezTo>
                  <a:lnTo>
                    <a:pt x="6894" y="4171"/>
                  </a:lnTo>
                  <a:lnTo>
                    <a:pt x="7358" y="694"/>
                  </a:lnTo>
                  <a:cubicBezTo>
                    <a:pt x="7382" y="480"/>
                    <a:pt x="7239" y="301"/>
                    <a:pt x="7037" y="265"/>
                  </a:cubicBezTo>
                  <a:lnTo>
                    <a:pt x="5072" y="3"/>
                  </a:lnTo>
                  <a:cubicBezTo>
                    <a:pt x="5057" y="2"/>
                    <a:pt x="5041" y="1"/>
                    <a:pt x="5026"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802" name="Google Shape;8802;p77"/>
            <p:cNvSpPr/>
            <p:nvPr/>
          </p:nvSpPr>
          <p:spPr>
            <a:xfrm>
              <a:off x="1900525" y="2510400"/>
              <a:ext cx="270900" cy="337175"/>
            </a:xfrm>
            <a:custGeom>
              <a:avLst/>
              <a:gdLst/>
              <a:ahLst/>
              <a:cxnLst/>
              <a:rect l="l" t="t" r="r" b="b"/>
              <a:pathLst>
                <a:path w="10836" h="13487" extrusionOk="0">
                  <a:moveTo>
                    <a:pt x="4140" y="408"/>
                  </a:moveTo>
                  <a:cubicBezTo>
                    <a:pt x="4430" y="408"/>
                    <a:pt x="4718" y="582"/>
                    <a:pt x="4775" y="971"/>
                  </a:cubicBezTo>
                  <a:cubicBezTo>
                    <a:pt x="4799" y="1162"/>
                    <a:pt x="4751" y="1364"/>
                    <a:pt x="4620" y="1507"/>
                  </a:cubicBezTo>
                  <a:lnTo>
                    <a:pt x="3834" y="1662"/>
                  </a:lnTo>
                  <a:cubicBezTo>
                    <a:pt x="3656" y="1567"/>
                    <a:pt x="3537" y="1400"/>
                    <a:pt x="3501" y="1209"/>
                  </a:cubicBezTo>
                  <a:lnTo>
                    <a:pt x="3501" y="1197"/>
                  </a:lnTo>
                  <a:cubicBezTo>
                    <a:pt x="3387" y="700"/>
                    <a:pt x="3765" y="408"/>
                    <a:pt x="4140" y="408"/>
                  </a:cubicBezTo>
                  <a:close/>
                  <a:moveTo>
                    <a:pt x="7856" y="2711"/>
                  </a:moveTo>
                  <a:cubicBezTo>
                    <a:pt x="8113" y="2711"/>
                    <a:pt x="8340" y="2899"/>
                    <a:pt x="8382" y="3162"/>
                  </a:cubicBezTo>
                  <a:lnTo>
                    <a:pt x="9775" y="10734"/>
                  </a:lnTo>
                  <a:cubicBezTo>
                    <a:pt x="9823" y="11032"/>
                    <a:pt x="9633" y="11318"/>
                    <a:pt x="9323" y="11365"/>
                  </a:cubicBezTo>
                  <a:lnTo>
                    <a:pt x="3060" y="12508"/>
                  </a:lnTo>
                  <a:cubicBezTo>
                    <a:pt x="3025" y="12515"/>
                    <a:pt x="2990" y="12519"/>
                    <a:pt x="2956" y="12519"/>
                  </a:cubicBezTo>
                  <a:cubicBezTo>
                    <a:pt x="2699" y="12519"/>
                    <a:pt x="2471" y="12330"/>
                    <a:pt x="2429" y="12068"/>
                  </a:cubicBezTo>
                  <a:lnTo>
                    <a:pt x="1048" y="4495"/>
                  </a:lnTo>
                  <a:cubicBezTo>
                    <a:pt x="989" y="4198"/>
                    <a:pt x="1191" y="3912"/>
                    <a:pt x="1489" y="3864"/>
                  </a:cubicBezTo>
                  <a:lnTo>
                    <a:pt x="2239" y="3722"/>
                  </a:lnTo>
                  <a:cubicBezTo>
                    <a:pt x="2270" y="3932"/>
                    <a:pt x="2451" y="4087"/>
                    <a:pt x="2657" y="4087"/>
                  </a:cubicBezTo>
                  <a:cubicBezTo>
                    <a:pt x="2684" y="4087"/>
                    <a:pt x="2711" y="4084"/>
                    <a:pt x="2739" y="4079"/>
                  </a:cubicBezTo>
                  <a:lnTo>
                    <a:pt x="6656" y="3364"/>
                  </a:lnTo>
                  <a:cubicBezTo>
                    <a:pt x="6894" y="3317"/>
                    <a:pt x="7049" y="3091"/>
                    <a:pt x="7001" y="2852"/>
                  </a:cubicBezTo>
                  <a:lnTo>
                    <a:pt x="7751" y="2721"/>
                  </a:lnTo>
                  <a:cubicBezTo>
                    <a:pt x="7787" y="2714"/>
                    <a:pt x="7822" y="2711"/>
                    <a:pt x="7856" y="2711"/>
                  </a:cubicBezTo>
                  <a:close/>
                  <a:moveTo>
                    <a:pt x="4139" y="1"/>
                  </a:moveTo>
                  <a:cubicBezTo>
                    <a:pt x="4073" y="1"/>
                    <a:pt x="4008" y="7"/>
                    <a:pt x="3941" y="19"/>
                  </a:cubicBezTo>
                  <a:cubicBezTo>
                    <a:pt x="3346" y="126"/>
                    <a:pt x="2953" y="685"/>
                    <a:pt x="3072" y="1281"/>
                  </a:cubicBezTo>
                  <a:cubicBezTo>
                    <a:pt x="3096" y="1447"/>
                    <a:pt x="3167" y="1614"/>
                    <a:pt x="3275" y="1757"/>
                  </a:cubicBezTo>
                  <a:lnTo>
                    <a:pt x="2501" y="1900"/>
                  </a:lnTo>
                  <a:cubicBezTo>
                    <a:pt x="2191" y="1959"/>
                    <a:pt x="1977" y="2257"/>
                    <a:pt x="2036" y="2579"/>
                  </a:cubicBezTo>
                  <a:lnTo>
                    <a:pt x="2084" y="2864"/>
                  </a:lnTo>
                  <a:lnTo>
                    <a:pt x="798" y="3091"/>
                  </a:lnTo>
                  <a:cubicBezTo>
                    <a:pt x="310" y="3186"/>
                    <a:pt x="0" y="3650"/>
                    <a:pt x="84" y="4126"/>
                  </a:cubicBezTo>
                  <a:lnTo>
                    <a:pt x="1655" y="12758"/>
                  </a:lnTo>
                  <a:cubicBezTo>
                    <a:pt x="1740" y="13193"/>
                    <a:pt x="2108" y="13486"/>
                    <a:pt x="2533" y="13486"/>
                  </a:cubicBezTo>
                  <a:cubicBezTo>
                    <a:pt x="2585" y="13486"/>
                    <a:pt x="2638" y="13482"/>
                    <a:pt x="2691" y="13473"/>
                  </a:cubicBezTo>
                  <a:lnTo>
                    <a:pt x="10025" y="12139"/>
                  </a:lnTo>
                  <a:cubicBezTo>
                    <a:pt x="10514" y="12044"/>
                    <a:pt x="10835" y="11580"/>
                    <a:pt x="10752" y="11091"/>
                  </a:cubicBezTo>
                  <a:lnTo>
                    <a:pt x="9168" y="2459"/>
                  </a:lnTo>
                  <a:cubicBezTo>
                    <a:pt x="9094" y="2025"/>
                    <a:pt x="8718" y="1732"/>
                    <a:pt x="8291" y="1732"/>
                  </a:cubicBezTo>
                  <a:cubicBezTo>
                    <a:pt x="8239" y="1732"/>
                    <a:pt x="8186" y="1736"/>
                    <a:pt x="8132" y="1745"/>
                  </a:cubicBezTo>
                  <a:lnTo>
                    <a:pt x="6847" y="1983"/>
                  </a:lnTo>
                  <a:lnTo>
                    <a:pt x="6799" y="1709"/>
                  </a:lnTo>
                  <a:cubicBezTo>
                    <a:pt x="6745" y="1419"/>
                    <a:pt x="6498" y="1226"/>
                    <a:pt x="6214" y="1226"/>
                  </a:cubicBezTo>
                  <a:cubicBezTo>
                    <a:pt x="6183" y="1226"/>
                    <a:pt x="6152" y="1228"/>
                    <a:pt x="6120" y="1233"/>
                  </a:cubicBezTo>
                  <a:lnTo>
                    <a:pt x="5168" y="1412"/>
                  </a:lnTo>
                  <a:cubicBezTo>
                    <a:pt x="5227" y="1245"/>
                    <a:pt x="5239" y="1066"/>
                    <a:pt x="5203" y="888"/>
                  </a:cubicBezTo>
                  <a:cubicBezTo>
                    <a:pt x="5108" y="360"/>
                    <a:pt x="4648" y="1"/>
                    <a:pt x="4139"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803" name="Google Shape;8803;p77"/>
            <p:cNvSpPr/>
            <p:nvPr/>
          </p:nvSpPr>
          <p:spPr>
            <a:xfrm>
              <a:off x="1948450" y="2631725"/>
              <a:ext cx="46550" cy="38625"/>
            </a:xfrm>
            <a:custGeom>
              <a:avLst/>
              <a:gdLst/>
              <a:ahLst/>
              <a:cxnLst/>
              <a:rect l="l" t="t" r="r" b="b"/>
              <a:pathLst>
                <a:path w="1862" h="1545" extrusionOk="0">
                  <a:moveTo>
                    <a:pt x="1002" y="0"/>
                  </a:moveTo>
                  <a:cubicBezTo>
                    <a:pt x="958" y="0"/>
                    <a:pt x="914" y="4"/>
                    <a:pt x="869" y="12"/>
                  </a:cubicBezTo>
                  <a:cubicBezTo>
                    <a:pt x="191" y="131"/>
                    <a:pt x="0" y="1012"/>
                    <a:pt x="572" y="1405"/>
                  </a:cubicBezTo>
                  <a:cubicBezTo>
                    <a:pt x="710" y="1502"/>
                    <a:pt x="860" y="1545"/>
                    <a:pt x="1007" y="1545"/>
                  </a:cubicBezTo>
                  <a:cubicBezTo>
                    <a:pt x="1453" y="1545"/>
                    <a:pt x="1861" y="1142"/>
                    <a:pt x="1762" y="631"/>
                  </a:cubicBezTo>
                  <a:cubicBezTo>
                    <a:pt x="1699" y="258"/>
                    <a:pt x="1369" y="0"/>
                    <a:pt x="100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804" name="Google Shape;8804;p77"/>
            <p:cNvSpPr/>
            <p:nvPr/>
          </p:nvSpPr>
          <p:spPr>
            <a:xfrm>
              <a:off x="2001675" y="2620175"/>
              <a:ext cx="95400" cy="33800"/>
            </a:xfrm>
            <a:custGeom>
              <a:avLst/>
              <a:gdLst/>
              <a:ahLst/>
              <a:cxnLst/>
              <a:rect l="l" t="t" r="r" b="b"/>
              <a:pathLst>
                <a:path w="3816" h="1352" extrusionOk="0">
                  <a:moveTo>
                    <a:pt x="3217" y="0"/>
                  </a:moveTo>
                  <a:cubicBezTo>
                    <a:pt x="3187" y="0"/>
                    <a:pt x="3155" y="3"/>
                    <a:pt x="3122" y="9"/>
                  </a:cubicBezTo>
                  <a:lnTo>
                    <a:pt x="3134" y="9"/>
                  </a:lnTo>
                  <a:lnTo>
                    <a:pt x="538" y="485"/>
                  </a:lnTo>
                  <a:cubicBezTo>
                    <a:pt x="0" y="586"/>
                    <a:pt x="106" y="1352"/>
                    <a:pt x="597" y="1352"/>
                  </a:cubicBezTo>
                  <a:cubicBezTo>
                    <a:pt x="628" y="1352"/>
                    <a:pt x="660" y="1349"/>
                    <a:pt x="693" y="1343"/>
                  </a:cubicBezTo>
                  <a:lnTo>
                    <a:pt x="3277" y="866"/>
                  </a:lnTo>
                  <a:cubicBezTo>
                    <a:pt x="3815" y="777"/>
                    <a:pt x="3709" y="0"/>
                    <a:pt x="3217"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805" name="Google Shape;8805;p77"/>
            <p:cNvSpPr/>
            <p:nvPr/>
          </p:nvSpPr>
          <p:spPr>
            <a:xfrm>
              <a:off x="1958275" y="2685525"/>
              <a:ext cx="46600" cy="38700"/>
            </a:xfrm>
            <a:custGeom>
              <a:avLst/>
              <a:gdLst/>
              <a:ahLst/>
              <a:cxnLst/>
              <a:rect l="l" t="t" r="r" b="b"/>
              <a:pathLst>
                <a:path w="1864" h="1548" extrusionOk="0">
                  <a:moveTo>
                    <a:pt x="1027" y="0"/>
                  </a:moveTo>
                  <a:cubicBezTo>
                    <a:pt x="979" y="0"/>
                    <a:pt x="930" y="5"/>
                    <a:pt x="881" y="15"/>
                  </a:cubicBezTo>
                  <a:cubicBezTo>
                    <a:pt x="191" y="122"/>
                    <a:pt x="0" y="1015"/>
                    <a:pt x="572" y="1408"/>
                  </a:cubicBezTo>
                  <a:cubicBezTo>
                    <a:pt x="710" y="1505"/>
                    <a:pt x="860" y="1548"/>
                    <a:pt x="1007" y="1548"/>
                  </a:cubicBezTo>
                  <a:cubicBezTo>
                    <a:pt x="1454" y="1548"/>
                    <a:pt x="1864" y="1145"/>
                    <a:pt x="1774" y="634"/>
                  </a:cubicBezTo>
                  <a:cubicBezTo>
                    <a:pt x="1701" y="266"/>
                    <a:pt x="1386" y="0"/>
                    <a:pt x="1027"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806" name="Google Shape;8806;p77"/>
            <p:cNvSpPr/>
            <p:nvPr/>
          </p:nvSpPr>
          <p:spPr>
            <a:xfrm>
              <a:off x="2012225" y="2673950"/>
              <a:ext cx="94000" cy="33725"/>
            </a:xfrm>
            <a:custGeom>
              <a:avLst/>
              <a:gdLst/>
              <a:ahLst/>
              <a:cxnLst/>
              <a:rect l="l" t="t" r="r" b="b"/>
              <a:pathLst>
                <a:path w="3760" h="1349" extrusionOk="0">
                  <a:moveTo>
                    <a:pt x="3129" y="0"/>
                  </a:moveTo>
                  <a:cubicBezTo>
                    <a:pt x="3117" y="0"/>
                    <a:pt x="3105" y="1"/>
                    <a:pt x="3093" y="1"/>
                  </a:cubicBezTo>
                  <a:lnTo>
                    <a:pt x="497" y="478"/>
                  </a:lnTo>
                  <a:cubicBezTo>
                    <a:pt x="1" y="628"/>
                    <a:pt x="120" y="1349"/>
                    <a:pt x="617" y="1349"/>
                  </a:cubicBezTo>
                  <a:cubicBezTo>
                    <a:pt x="632" y="1349"/>
                    <a:pt x="648" y="1348"/>
                    <a:pt x="664" y="1347"/>
                  </a:cubicBezTo>
                  <a:lnTo>
                    <a:pt x="3260" y="882"/>
                  </a:lnTo>
                  <a:cubicBezTo>
                    <a:pt x="3760" y="731"/>
                    <a:pt x="3635" y="0"/>
                    <a:pt x="3129"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807" name="Google Shape;8807;p77"/>
            <p:cNvSpPr/>
            <p:nvPr/>
          </p:nvSpPr>
          <p:spPr>
            <a:xfrm>
              <a:off x="1968675" y="2743050"/>
              <a:ext cx="46625" cy="38625"/>
            </a:xfrm>
            <a:custGeom>
              <a:avLst/>
              <a:gdLst/>
              <a:ahLst/>
              <a:cxnLst/>
              <a:rect l="l" t="t" r="r" b="b"/>
              <a:pathLst>
                <a:path w="1865" h="1545" extrusionOk="0">
                  <a:moveTo>
                    <a:pt x="1014" y="0"/>
                  </a:moveTo>
                  <a:cubicBezTo>
                    <a:pt x="971" y="0"/>
                    <a:pt x="927" y="4"/>
                    <a:pt x="882" y="11"/>
                  </a:cubicBezTo>
                  <a:cubicBezTo>
                    <a:pt x="191" y="131"/>
                    <a:pt x="1" y="1012"/>
                    <a:pt x="572" y="1404"/>
                  </a:cubicBezTo>
                  <a:cubicBezTo>
                    <a:pt x="711" y="1501"/>
                    <a:pt x="861" y="1545"/>
                    <a:pt x="1008" y="1545"/>
                  </a:cubicBezTo>
                  <a:cubicBezTo>
                    <a:pt x="1455" y="1545"/>
                    <a:pt x="1865" y="1142"/>
                    <a:pt x="1775" y="631"/>
                  </a:cubicBezTo>
                  <a:cubicBezTo>
                    <a:pt x="1701" y="258"/>
                    <a:pt x="1379" y="0"/>
                    <a:pt x="1014"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808" name="Google Shape;8808;p77"/>
            <p:cNvSpPr/>
            <p:nvPr/>
          </p:nvSpPr>
          <p:spPr>
            <a:xfrm>
              <a:off x="2022150" y="2731600"/>
              <a:ext cx="94825" cy="33850"/>
            </a:xfrm>
            <a:custGeom>
              <a:avLst/>
              <a:gdLst/>
              <a:ahLst/>
              <a:cxnLst/>
              <a:rect l="l" t="t" r="r" b="b"/>
              <a:pathLst>
                <a:path w="3793" h="1354" extrusionOk="0">
                  <a:moveTo>
                    <a:pt x="3181" y="1"/>
                  </a:moveTo>
                  <a:cubicBezTo>
                    <a:pt x="3159" y="1"/>
                    <a:pt x="3136" y="2"/>
                    <a:pt x="3113" y="5"/>
                  </a:cubicBezTo>
                  <a:lnTo>
                    <a:pt x="3125" y="5"/>
                  </a:lnTo>
                  <a:lnTo>
                    <a:pt x="529" y="469"/>
                  </a:lnTo>
                  <a:cubicBezTo>
                    <a:pt x="1" y="607"/>
                    <a:pt x="115" y="1354"/>
                    <a:pt x="625" y="1354"/>
                  </a:cubicBezTo>
                  <a:cubicBezTo>
                    <a:pt x="644" y="1354"/>
                    <a:pt x="664" y="1353"/>
                    <a:pt x="684" y="1351"/>
                  </a:cubicBezTo>
                  <a:lnTo>
                    <a:pt x="3279" y="874"/>
                  </a:lnTo>
                  <a:cubicBezTo>
                    <a:pt x="3793" y="749"/>
                    <a:pt x="3683" y="1"/>
                    <a:pt x="3181"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809" name="Google Shape;8809;p77"/>
            <p:cNvSpPr/>
            <p:nvPr/>
          </p:nvSpPr>
          <p:spPr>
            <a:xfrm>
              <a:off x="1924050" y="2982275"/>
              <a:ext cx="194375" cy="174225"/>
            </a:xfrm>
            <a:custGeom>
              <a:avLst/>
              <a:gdLst/>
              <a:ahLst/>
              <a:cxnLst/>
              <a:rect l="l" t="t" r="r" b="b"/>
              <a:pathLst>
                <a:path w="7775" h="6969" extrusionOk="0">
                  <a:moveTo>
                    <a:pt x="3938" y="0"/>
                  </a:moveTo>
                  <a:cubicBezTo>
                    <a:pt x="2906" y="0"/>
                    <a:pt x="1893" y="467"/>
                    <a:pt x="1226" y="1349"/>
                  </a:cubicBezTo>
                  <a:lnTo>
                    <a:pt x="6965" y="4968"/>
                  </a:lnTo>
                  <a:cubicBezTo>
                    <a:pt x="7775" y="3396"/>
                    <a:pt x="7251" y="1468"/>
                    <a:pt x="5763" y="527"/>
                  </a:cubicBezTo>
                  <a:cubicBezTo>
                    <a:pt x="5196" y="172"/>
                    <a:pt x="4563" y="0"/>
                    <a:pt x="3938" y="0"/>
                  </a:cubicBezTo>
                  <a:close/>
                  <a:moveTo>
                    <a:pt x="822" y="1992"/>
                  </a:moveTo>
                  <a:lnTo>
                    <a:pt x="822" y="1992"/>
                  </a:lnTo>
                  <a:cubicBezTo>
                    <a:pt x="0" y="3563"/>
                    <a:pt x="524" y="5492"/>
                    <a:pt x="2024" y="6444"/>
                  </a:cubicBezTo>
                  <a:cubicBezTo>
                    <a:pt x="2588" y="6798"/>
                    <a:pt x="3218" y="6968"/>
                    <a:pt x="3841" y="6968"/>
                  </a:cubicBezTo>
                  <a:cubicBezTo>
                    <a:pt x="4875" y="6968"/>
                    <a:pt x="5892" y="6500"/>
                    <a:pt x="6560" y="5623"/>
                  </a:cubicBezTo>
                  <a:lnTo>
                    <a:pt x="822" y="1992"/>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810" name="Google Shape;8810;p77"/>
            <p:cNvSpPr/>
            <p:nvPr/>
          </p:nvSpPr>
          <p:spPr>
            <a:xfrm>
              <a:off x="2287775" y="2609075"/>
              <a:ext cx="152125" cy="140950"/>
            </a:xfrm>
            <a:custGeom>
              <a:avLst/>
              <a:gdLst/>
              <a:ahLst/>
              <a:cxnLst/>
              <a:rect l="l" t="t" r="r" b="b"/>
              <a:pathLst>
                <a:path w="6085" h="5638" extrusionOk="0">
                  <a:moveTo>
                    <a:pt x="3608" y="1"/>
                  </a:moveTo>
                  <a:lnTo>
                    <a:pt x="1215" y="1620"/>
                  </a:lnTo>
                  <a:cubicBezTo>
                    <a:pt x="250" y="2275"/>
                    <a:pt x="0" y="3585"/>
                    <a:pt x="655" y="4549"/>
                  </a:cubicBezTo>
                  <a:lnTo>
                    <a:pt x="762" y="4716"/>
                  </a:lnTo>
                  <a:cubicBezTo>
                    <a:pt x="1169" y="5314"/>
                    <a:pt x="1827" y="5637"/>
                    <a:pt x="2499" y="5637"/>
                  </a:cubicBezTo>
                  <a:cubicBezTo>
                    <a:pt x="2910" y="5637"/>
                    <a:pt x="3325" y="5516"/>
                    <a:pt x="3691" y="5263"/>
                  </a:cubicBezTo>
                  <a:lnTo>
                    <a:pt x="6085" y="3644"/>
                  </a:lnTo>
                  <a:lnTo>
                    <a:pt x="3608" y="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811" name="Google Shape;8811;p77"/>
            <p:cNvSpPr/>
            <p:nvPr/>
          </p:nvSpPr>
          <p:spPr>
            <a:xfrm>
              <a:off x="2390775" y="2550550"/>
              <a:ext cx="151825" cy="141000"/>
            </a:xfrm>
            <a:custGeom>
              <a:avLst/>
              <a:gdLst/>
              <a:ahLst/>
              <a:cxnLst/>
              <a:rect l="l" t="t" r="r" b="b"/>
              <a:pathLst>
                <a:path w="6073" h="5640" extrusionOk="0">
                  <a:moveTo>
                    <a:pt x="3568" y="0"/>
                  </a:moveTo>
                  <a:cubicBezTo>
                    <a:pt x="3162" y="0"/>
                    <a:pt x="2752" y="119"/>
                    <a:pt x="2393" y="365"/>
                  </a:cubicBezTo>
                  <a:lnTo>
                    <a:pt x="0" y="1996"/>
                  </a:lnTo>
                  <a:lnTo>
                    <a:pt x="2477" y="5640"/>
                  </a:lnTo>
                  <a:lnTo>
                    <a:pt x="4870" y="4009"/>
                  </a:lnTo>
                  <a:cubicBezTo>
                    <a:pt x="5822" y="3354"/>
                    <a:pt x="6072" y="2044"/>
                    <a:pt x="5429" y="1080"/>
                  </a:cubicBezTo>
                  <a:lnTo>
                    <a:pt x="5310" y="925"/>
                  </a:lnTo>
                  <a:cubicBezTo>
                    <a:pt x="4902" y="324"/>
                    <a:pt x="4240" y="0"/>
                    <a:pt x="3568"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812" name="Google Shape;8812;p77"/>
            <p:cNvSpPr/>
            <p:nvPr/>
          </p:nvSpPr>
          <p:spPr>
            <a:xfrm>
              <a:off x="2243425" y="2899825"/>
              <a:ext cx="268200" cy="266925"/>
            </a:xfrm>
            <a:custGeom>
              <a:avLst/>
              <a:gdLst/>
              <a:ahLst/>
              <a:cxnLst/>
              <a:rect l="l" t="t" r="r" b="b"/>
              <a:pathLst>
                <a:path w="10728" h="10677" extrusionOk="0">
                  <a:moveTo>
                    <a:pt x="5026" y="1"/>
                  </a:moveTo>
                  <a:cubicBezTo>
                    <a:pt x="4833" y="1"/>
                    <a:pt x="4677" y="137"/>
                    <a:pt x="4644" y="325"/>
                  </a:cubicBezTo>
                  <a:lnTo>
                    <a:pt x="4191" y="3813"/>
                  </a:lnTo>
                  <a:lnTo>
                    <a:pt x="715" y="3349"/>
                  </a:lnTo>
                  <a:cubicBezTo>
                    <a:pt x="699" y="3347"/>
                    <a:pt x="684" y="3346"/>
                    <a:pt x="668" y="3346"/>
                  </a:cubicBezTo>
                  <a:cubicBezTo>
                    <a:pt x="475" y="3346"/>
                    <a:pt x="319" y="3483"/>
                    <a:pt x="286" y="3670"/>
                  </a:cubicBezTo>
                  <a:lnTo>
                    <a:pt x="36" y="5635"/>
                  </a:lnTo>
                  <a:cubicBezTo>
                    <a:pt x="0" y="5849"/>
                    <a:pt x="143" y="6028"/>
                    <a:pt x="346" y="6063"/>
                  </a:cubicBezTo>
                  <a:lnTo>
                    <a:pt x="3822" y="6516"/>
                  </a:lnTo>
                  <a:lnTo>
                    <a:pt x="3370" y="10004"/>
                  </a:lnTo>
                  <a:cubicBezTo>
                    <a:pt x="3334" y="10207"/>
                    <a:pt x="3489" y="10385"/>
                    <a:pt x="3691" y="10421"/>
                  </a:cubicBezTo>
                  <a:lnTo>
                    <a:pt x="5668" y="10671"/>
                  </a:lnTo>
                  <a:cubicBezTo>
                    <a:pt x="5689" y="10675"/>
                    <a:pt x="5709" y="10677"/>
                    <a:pt x="5730" y="10677"/>
                  </a:cubicBezTo>
                  <a:cubicBezTo>
                    <a:pt x="5906" y="10677"/>
                    <a:pt x="6052" y="10543"/>
                    <a:pt x="6085" y="10362"/>
                  </a:cubicBezTo>
                  <a:lnTo>
                    <a:pt x="6537" y="6873"/>
                  </a:lnTo>
                  <a:lnTo>
                    <a:pt x="10014" y="7337"/>
                  </a:lnTo>
                  <a:cubicBezTo>
                    <a:pt x="10028" y="7339"/>
                    <a:pt x="10043" y="7340"/>
                    <a:pt x="10058" y="7340"/>
                  </a:cubicBezTo>
                  <a:cubicBezTo>
                    <a:pt x="10243" y="7340"/>
                    <a:pt x="10409" y="7204"/>
                    <a:pt x="10442" y="7016"/>
                  </a:cubicBezTo>
                  <a:lnTo>
                    <a:pt x="10692" y="5039"/>
                  </a:lnTo>
                  <a:cubicBezTo>
                    <a:pt x="10728" y="4837"/>
                    <a:pt x="10585" y="4647"/>
                    <a:pt x="10371" y="4623"/>
                  </a:cubicBezTo>
                  <a:lnTo>
                    <a:pt x="6894" y="4158"/>
                  </a:lnTo>
                  <a:lnTo>
                    <a:pt x="7358" y="682"/>
                  </a:lnTo>
                  <a:cubicBezTo>
                    <a:pt x="7382" y="479"/>
                    <a:pt x="7239" y="289"/>
                    <a:pt x="7037" y="265"/>
                  </a:cubicBezTo>
                  <a:lnTo>
                    <a:pt x="5072" y="3"/>
                  </a:lnTo>
                  <a:cubicBezTo>
                    <a:pt x="5057" y="1"/>
                    <a:pt x="5041" y="1"/>
                    <a:pt x="5026"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813" name="Google Shape;8813;p77"/>
            <p:cNvSpPr/>
            <p:nvPr/>
          </p:nvSpPr>
          <p:spPr>
            <a:xfrm>
              <a:off x="1900225" y="3304550"/>
              <a:ext cx="271200" cy="337750"/>
            </a:xfrm>
            <a:custGeom>
              <a:avLst/>
              <a:gdLst/>
              <a:ahLst/>
              <a:cxnLst/>
              <a:rect l="l" t="t" r="r" b="b"/>
              <a:pathLst>
                <a:path w="10848" h="13510" extrusionOk="0">
                  <a:moveTo>
                    <a:pt x="4159" y="412"/>
                  </a:moveTo>
                  <a:cubicBezTo>
                    <a:pt x="4446" y="412"/>
                    <a:pt x="4730" y="585"/>
                    <a:pt x="4787" y="971"/>
                  </a:cubicBezTo>
                  <a:cubicBezTo>
                    <a:pt x="4811" y="1173"/>
                    <a:pt x="4763" y="1364"/>
                    <a:pt x="4632" y="1519"/>
                  </a:cubicBezTo>
                  <a:lnTo>
                    <a:pt x="3846" y="1662"/>
                  </a:lnTo>
                  <a:cubicBezTo>
                    <a:pt x="3668" y="1566"/>
                    <a:pt x="3549" y="1400"/>
                    <a:pt x="3513" y="1209"/>
                  </a:cubicBezTo>
                  <a:cubicBezTo>
                    <a:pt x="3398" y="709"/>
                    <a:pt x="3782" y="412"/>
                    <a:pt x="4159" y="412"/>
                  </a:cubicBezTo>
                  <a:close/>
                  <a:moveTo>
                    <a:pt x="7873" y="2722"/>
                  </a:moveTo>
                  <a:cubicBezTo>
                    <a:pt x="8128" y="2722"/>
                    <a:pt x="8353" y="2901"/>
                    <a:pt x="8394" y="3162"/>
                  </a:cubicBezTo>
                  <a:lnTo>
                    <a:pt x="9787" y="10746"/>
                  </a:lnTo>
                  <a:cubicBezTo>
                    <a:pt x="9835" y="11044"/>
                    <a:pt x="9645" y="11329"/>
                    <a:pt x="9335" y="11377"/>
                  </a:cubicBezTo>
                  <a:lnTo>
                    <a:pt x="3072" y="12520"/>
                  </a:lnTo>
                  <a:cubicBezTo>
                    <a:pt x="3042" y="12525"/>
                    <a:pt x="3011" y="12527"/>
                    <a:pt x="2981" y="12527"/>
                  </a:cubicBezTo>
                  <a:cubicBezTo>
                    <a:pt x="2719" y="12527"/>
                    <a:pt x="2484" y="12345"/>
                    <a:pt x="2441" y="12068"/>
                  </a:cubicBezTo>
                  <a:lnTo>
                    <a:pt x="1060" y="4507"/>
                  </a:lnTo>
                  <a:cubicBezTo>
                    <a:pt x="1001" y="4210"/>
                    <a:pt x="1203" y="3924"/>
                    <a:pt x="1501" y="3864"/>
                  </a:cubicBezTo>
                  <a:lnTo>
                    <a:pt x="2251" y="3733"/>
                  </a:lnTo>
                  <a:cubicBezTo>
                    <a:pt x="2282" y="3942"/>
                    <a:pt x="2460" y="4087"/>
                    <a:pt x="2665" y="4087"/>
                  </a:cubicBezTo>
                  <a:cubicBezTo>
                    <a:pt x="2693" y="4087"/>
                    <a:pt x="2722" y="4084"/>
                    <a:pt x="2751" y="4079"/>
                  </a:cubicBezTo>
                  <a:lnTo>
                    <a:pt x="6668" y="3376"/>
                  </a:lnTo>
                  <a:cubicBezTo>
                    <a:pt x="6906" y="3328"/>
                    <a:pt x="7061" y="3102"/>
                    <a:pt x="7013" y="2864"/>
                  </a:cubicBezTo>
                  <a:lnTo>
                    <a:pt x="7763" y="2733"/>
                  </a:lnTo>
                  <a:cubicBezTo>
                    <a:pt x="7800" y="2726"/>
                    <a:pt x="7837" y="2722"/>
                    <a:pt x="7873" y="2722"/>
                  </a:cubicBezTo>
                  <a:close/>
                  <a:moveTo>
                    <a:pt x="4146" y="1"/>
                  </a:moveTo>
                  <a:cubicBezTo>
                    <a:pt x="4083" y="1"/>
                    <a:pt x="4018" y="7"/>
                    <a:pt x="3953" y="19"/>
                  </a:cubicBezTo>
                  <a:cubicBezTo>
                    <a:pt x="3358" y="126"/>
                    <a:pt x="2965" y="697"/>
                    <a:pt x="3084" y="1281"/>
                  </a:cubicBezTo>
                  <a:cubicBezTo>
                    <a:pt x="3108" y="1459"/>
                    <a:pt x="3179" y="1626"/>
                    <a:pt x="3287" y="1757"/>
                  </a:cubicBezTo>
                  <a:lnTo>
                    <a:pt x="2513" y="1912"/>
                  </a:lnTo>
                  <a:cubicBezTo>
                    <a:pt x="2203" y="1971"/>
                    <a:pt x="1989" y="2281"/>
                    <a:pt x="2048" y="2590"/>
                  </a:cubicBezTo>
                  <a:lnTo>
                    <a:pt x="2096" y="2876"/>
                  </a:lnTo>
                  <a:lnTo>
                    <a:pt x="810" y="3102"/>
                  </a:lnTo>
                  <a:cubicBezTo>
                    <a:pt x="322" y="3197"/>
                    <a:pt x="1" y="3662"/>
                    <a:pt x="96" y="4150"/>
                  </a:cubicBezTo>
                  <a:lnTo>
                    <a:pt x="1667" y="12770"/>
                  </a:lnTo>
                  <a:cubicBezTo>
                    <a:pt x="1742" y="13206"/>
                    <a:pt x="2121" y="13510"/>
                    <a:pt x="2549" y="13510"/>
                  </a:cubicBezTo>
                  <a:cubicBezTo>
                    <a:pt x="2600" y="13510"/>
                    <a:pt x="2651" y="13505"/>
                    <a:pt x="2703" y="13496"/>
                  </a:cubicBezTo>
                  <a:lnTo>
                    <a:pt x="10037" y="12151"/>
                  </a:lnTo>
                  <a:cubicBezTo>
                    <a:pt x="10526" y="12068"/>
                    <a:pt x="10847" y="11591"/>
                    <a:pt x="10764" y="11115"/>
                  </a:cubicBezTo>
                  <a:lnTo>
                    <a:pt x="9180" y="2483"/>
                  </a:lnTo>
                  <a:cubicBezTo>
                    <a:pt x="9106" y="2047"/>
                    <a:pt x="8727" y="1744"/>
                    <a:pt x="8299" y="1744"/>
                  </a:cubicBezTo>
                  <a:cubicBezTo>
                    <a:pt x="8248" y="1744"/>
                    <a:pt x="8196" y="1748"/>
                    <a:pt x="8144" y="1757"/>
                  </a:cubicBezTo>
                  <a:lnTo>
                    <a:pt x="6859" y="1995"/>
                  </a:lnTo>
                  <a:lnTo>
                    <a:pt x="6811" y="1721"/>
                  </a:lnTo>
                  <a:cubicBezTo>
                    <a:pt x="6758" y="1436"/>
                    <a:pt x="6518" y="1235"/>
                    <a:pt x="6240" y="1235"/>
                  </a:cubicBezTo>
                  <a:cubicBezTo>
                    <a:pt x="6204" y="1235"/>
                    <a:pt x="6168" y="1238"/>
                    <a:pt x="6132" y="1245"/>
                  </a:cubicBezTo>
                  <a:lnTo>
                    <a:pt x="5180" y="1412"/>
                  </a:lnTo>
                  <a:cubicBezTo>
                    <a:pt x="5239" y="1245"/>
                    <a:pt x="5251" y="1066"/>
                    <a:pt x="5215" y="900"/>
                  </a:cubicBezTo>
                  <a:cubicBezTo>
                    <a:pt x="5120" y="370"/>
                    <a:pt x="4658" y="1"/>
                    <a:pt x="4146"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814" name="Google Shape;8814;p77"/>
            <p:cNvSpPr/>
            <p:nvPr/>
          </p:nvSpPr>
          <p:spPr>
            <a:xfrm>
              <a:off x="1948450" y="3425775"/>
              <a:ext cx="46550" cy="38725"/>
            </a:xfrm>
            <a:custGeom>
              <a:avLst/>
              <a:gdLst/>
              <a:ahLst/>
              <a:cxnLst/>
              <a:rect l="l" t="t" r="r" b="b"/>
              <a:pathLst>
                <a:path w="1862" h="1549" extrusionOk="0">
                  <a:moveTo>
                    <a:pt x="1015" y="1"/>
                  </a:moveTo>
                  <a:cubicBezTo>
                    <a:pt x="967" y="1"/>
                    <a:pt x="918" y="6"/>
                    <a:pt x="869" y="15"/>
                  </a:cubicBezTo>
                  <a:cubicBezTo>
                    <a:pt x="191" y="134"/>
                    <a:pt x="0" y="1015"/>
                    <a:pt x="572" y="1408"/>
                  </a:cubicBezTo>
                  <a:cubicBezTo>
                    <a:pt x="710" y="1505"/>
                    <a:pt x="860" y="1549"/>
                    <a:pt x="1007" y="1549"/>
                  </a:cubicBezTo>
                  <a:cubicBezTo>
                    <a:pt x="1453" y="1549"/>
                    <a:pt x="1861" y="1146"/>
                    <a:pt x="1762" y="634"/>
                  </a:cubicBezTo>
                  <a:cubicBezTo>
                    <a:pt x="1699" y="267"/>
                    <a:pt x="1377" y="1"/>
                    <a:pt x="1015"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815" name="Google Shape;8815;p77"/>
            <p:cNvSpPr/>
            <p:nvPr/>
          </p:nvSpPr>
          <p:spPr>
            <a:xfrm>
              <a:off x="2001250" y="3414500"/>
              <a:ext cx="96250" cy="33725"/>
            </a:xfrm>
            <a:custGeom>
              <a:avLst/>
              <a:gdLst/>
              <a:ahLst/>
              <a:cxnLst/>
              <a:rect l="l" t="t" r="r" b="b"/>
              <a:pathLst>
                <a:path w="3850" h="1349" extrusionOk="0">
                  <a:moveTo>
                    <a:pt x="3253" y="1"/>
                  </a:moveTo>
                  <a:cubicBezTo>
                    <a:pt x="3217" y="1"/>
                    <a:pt x="3179" y="5"/>
                    <a:pt x="3139" y="14"/>
                  </a:cubicBezTo>
                  <a:lnTo>
                    <a:pt x="3151" y="2"/>
                  </a:lnTo>
                  <a:lnTo>
                    <a:pt x="555" y="478"/>
                  </a:lnTo>
                  <a:cubicBezTo>
                    <a:pt x="1" y="567"/>
                    <a:pt x="108" y="1349"/>
                    <a:pt x="597" y="1349"/>
                  </a:cubicBezTo>
                  <a:cubicBezTo>
                    <a:pt x="633" y="1349"/>
                    <a:pt x="670" y="1344"/>
                    <a:pt x="710" y="1336"/>
                  </a:cubicBezTo>
                  <a:lnTo>
                    <a:pt x="3294" y="871"/>
                  </a:lnTo>
                  <a:cubicBezTo>
                    <a:pt x="3849" y="793"/>
                    <a:pt x="3752" y="1"/>
                    <a:pt x="325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816" name="Google Shape;8816;p77"/>
            <p:cNvSpPr/>
            <p:nvPr/>
          </p:nvSpPr>
          <p:spPr>
            <a:xfrm>
              <a:off x="1958275" y="3479650"/>
              <a:ext cx="46600" cy="38725"/>
            </a:xfrm>
            <a:custGeom>
              <a:avLst/>
              <a:gdLst/>
              <a:ahLst/>
              <a:cxnLst/>
              <a:rect l="l" t="t" r="r" b="b"/>
              <a:pathLst>
                <a:path w="1864" h="1549" extrusionOk="0">
                  <a:moveTo>
                    <a:pt x="1027" y="1"/>
                  </a:moveTo>
                  <a:cubicBezTo>
                    <a:pt x="979" y="1"/>
                    <a:pt x="930" y="6"/>
                    <a:pt x="881" y="15"/>
                  </a:cubicBezTo>
                  <a:cubicBezTo>
                    <a:pt x="191" y="134"/>
                    <a:pt x="0" y="1015"/>
                    <a:pt x="572" y="1408"/>
                  </a:cubicBezTo>
                  <a:cubicBezTo>
                    <a:pt x="710" y="1505"/>
                    <a:pt x="860" y="1549"/>
                    <a:pt x="1007" y="1549"/>
                  </a:cubicBezTo>
                  <a:cubicBezTo>
                    <a:pt x="1454" y="1549"/>
                    <a:pt x="1864" y="1146"/>
                    <a:pt x="1774" y="635"/>
                  </a:cubicBezTo>
                  <a:cubicBezTo>
                    <a:pt x="1701" y="267"/>
                    <a:pt x="1386" y="1"/>
                    <a:pt x="1027"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817" name="Google Shape;8817;p77"/>
            <p:cNvSpPr/>
            <p:nvPr/>
          </p:nvSpPr>
          <p:spPr>
            <a:xfrm>
              <a:off x="2012150" y="3468350"/>
              <a:ext cx="94000" cy="33750"/>
            </a:xfrm>
            <a:custGeom>
              <a:avLst/>
              <a:gdLst/>
              <a:ahLst/>
              <a:cxnLst/>
              <a:rect l="l" t="t" r="r" b="b"/>
              <a:pathLst>
                <a:path w="3760" h="1350" extrusionOk="0">
                  <a:moveTo>
                    <a:pt x="3143" y="1"/>
                  </a:moveTo>
                  <a:cubicBezTo>
                    <a:pt x="3128" y="1"/>
                    <a:pt x="3112" y="2"/>
                    <a:pt x="3096" y="3"/>
                  </a:cubicBezTo>
                  <a:lnTo>
                    <a:pt x="500" y="467"/>
                  </a:lnTo>
                  <a:cubicBezTo>
                    <a:pt x="0" y="619"/>
                    <a:pt x="125" y="1350"/>
                    <a:pt x="631" y="1350"/>
                  </a:cubicBezTo>
                  <a:cubicBezTo>
                    <a:pt x="643" y="1350"/>
                    <a:pt x="655" y="1349"/>
                    <a:pt x="667" y="1348"/>
                  </a:cubicBezTo>
                  <a:lnTo>
                    <a:pt x="3263" y="872"/>
                  </a:lnTo>
                  <a:cubicBezTo>
                    <a:pt x="3759" y="722"/>
                    <a:pt x="3640" y="1"/>
                    <a:pt x="314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818" name="Google Shape;8818;p77"/>
            <p:cNvSpPr/>
            <p:nvPr/>
          </p:nvSpPr>
          <p:spPr>
            <a:xfrm>
              <a:off x="1968675" y="3537175"/>
              <a:ext cx="46625" cy="38650"/>
            </a:xfrm>
            <a:custGeom>
              <a:avLst/>
              <a:gdLst/>
              <a:ahLst/>
              <a:cxnLst/>
              <a:rect l="l" t="t" r="r" b="b"/>
              <a:pathLst>
                <a:path w="1865" h="1546" extrusionOk="0">
                  <a:moveTo>
                    <a:pt x="1014" y="1"/>
                  </a:moveTo>
                  <a:cubicBezTo>
                    <a:pt x="971" y="1"/>
                    <a:pt x="926" y="5"/>
                    <a:pt x="882" y="12"/>
                  </a:cubicBezTo>
                  <a:cubicBezTo>
                    <a:pt x="191" y="131"/>
                    <a:pt x="1" y="1012"/>
                    <a:pt x="572" y="1405"/>
                  </a:cubicBezTo>
                  <a:cubicBezTo>
                    <a:pt x="711" y="1502"/>
                    <a:pt x="862" y="1546"/>
                    <a:pt x="1008" y="1546"/>
                  </a:cubicBezTo>
                  <a:cubicBezTo>
                    <a:pt x="1455" y="1546"/>
                    <a:pt x="1865" y="1145"/>
                    <a:pt x="1775" y="643"/>
                  </a:cubicBezTo>
                  <a:cubicBezTo>
                    <a:pt x="1701" y="260"/>
                    <a:pt x="1379" y="1"/>
                    <a:pt x="101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819" name="Google Shape;8819;p77"/>
            <p:cNvSpPr/>
            <p:nvPr/>
          </p:nvSpPr>
          <p:spPr>
            <a:xfrm>
              <a:off x="2022375" y="3525850"/>
              <a:ext cx="94400" cy="33725"/>
            </a:xfrm>
            <a:custGeom>
              <a:avLst/>
              <a:gdLst/>
              <a:ahLst/>
              <a:cxnLst/>
              <a:rect l="l" t="t" r="r" b="b"/>
              <a:pathLst>
                <a:path w="3776" h="1349" extrusionOk="0">
                  <a:moveTo>
                    <a:pt x="3116" y="1"/>
                  </a:moveTo>
                  <a:lnTo>
                    <a:pt x="520" y="477"/>
                  </a:lnTo>
                  <a:cubicBezTo>
                    <a:pt x="0" y="616"/>
                    <a:pt x="119" y="1348"/>
                    <a:pt x="627" y="1348"/>
                  </a:cubicBezTo>
                  <a:cubicBezTo>
                    <a:pt x="642" y="1348"/>
                    <a:pt x="658" y="1348"/>
                    <a:pt x="675" y="1346"/>
                  </a:cubicBezTo>
                  <a:lnTo>
                    <a:pt x="3270" y="882"/>
                  </a:lnTo>
                  <a:cubicBezTo>
                    <a:pt x="3775" y="744"/>
                    <a:pt x="3661" y="10"/>
                    <a:pt x="3172" y="10"/>
                  </a:cubicBezTo>
                  <a:cubicBezTo>
                    <a:pt x="3154" y="10"/>
                    <a:pt x="3135" y="11"/>
                    <a:pt x="3116" y="13"/>
                  </a:cubicBezTo>
                  <a:lnTo>
                    <a:pt x="3116" y="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820" name="Google Shape;8820;p77"/>
            <p:cNvSpPr/>
            <p:nvPr/>
          </p:nvSpPr>
          <p:spPr>
            <a:xfrm>
              <a:off x="1925225" y="3776475"/>
              <a:ext cx="193200" cy="173675"/>
            </a:xfrm>
            <a:custGeom>
              <a:avLst/>
              <a:gdLst/>
              <a:ahLst/>
              <a:cxnLst/>
              <a:rect l="l" t="t" r="r" b="b"/>
              <a:pathLst>
                <a:path w="7728" h="6947" extrusionOk="0">
                  <a:moveTo>
                    <a:pt x="3899" y="1"/>
                  </a:moveTo>
                  <a:cubicBezTo>
                    <a:pt x="2864" y="1"/>
                    <a:pt x="1848" y="470"/>
                    <a:pt x="1179" y="1346"/>
                  </a:cubicBezTo>
                  <a:lnTo>
                    <a:pt x="6918" y="4978"/>
                  </a:lnTo>
                  <a:cubicBezTo>
                    <a:pt x="7728" y="3406"/>
                    <a:pt x="7204" y="1477"/>
                    <a:pt x="5716" y="525"/>
                  </a:cubicBezTo>
                  <a:cubicBezTo>
                    <a:pt x="5152" y="171"/>
                    <a:pt x="4522" y="1"/>
                    <a:pt x="3899" y="1"/>
                  </a:cubicBezTo>
                  <a:close/>
                  <a:moveTo>
                    <a:pt x="775" y="1989"/>
                  </a:moveTo>
                  <a:cubicBezTo>
                    <a:pt x="1" y="3561"/>
                    <a:pt x="489" y="5478"/>
                    <a:pt x="1953" y="6418"/>
                  </a:cubicBezTo>
                  <a:cubicBezTo>
                    <a:pt x="2522" y="6775"/>
                    <a:pt x="3159" y="6947"/>
                    <a:pt x="3790" y="6947"/>
                  </a:cubicBezTo>
                  <a:cubicBezTo>
                    <a:pt x="4823" y="6947"/>
                    <a:pt x="5841" y="6486"/>
                    <a:pt x="6513" y="5621"/>
                  </a:cubicBezTo>
                  <a:lnTo>
                    <a:pt x="775" y="1989"/>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821" name="Google Shape;8821;p77"/>
            <p:cNvSpPr/>
            <p:nvPr/>
          </p:nvSpPr>
          <p:spPr>
            <a:xfrm>
              <a:off x="2287775" y="3402925"/>
              <a:ext cx="152125" cy="141325"/>
            </a:xfrm>
            <a:custGeom>
              <a:avLst/>
              <a:gdLst/>
              <a:ahLst/>
              <a:cxnLst/>
              <a:rect l="l" t="t" r="r" b="b"/>
              <a:pathLst>
                <a:path w="6085" h="5653" extrusionOk="0">
                  <a:moveTo>
                    <a:pt x="3608" y="1"/>
                  </a:moveTo>
                  <a:lnTo>
                    <a:pt x="1215" y="1632"/>
                  </a:lnTo>
                  <a:cubicBezTo>
                    <a:pt x="250" y="2287"/>
                    <a:pt x="0" y="3596"/>
                    <a:pt x="655" y="4561"/>
                  </a:cubicBezTo>
                  <a:lnTo>
                    <a:pt x="762" y="4727"/>
                  </a:lnTo>
                  <a:cubicBezTo>
                    <a:pt x="1171" y="5328"/>
                    <a:pt x="1833" y="5652"/>
                    <a:pt x="2508" y="5652"/>
                  </a:cubicBezTo>
                  <a:cubicBezTo>
                    <a:pt x="2916" y="5652"/>
                    <a:pt x="3328" y="5534"/>
                    <a:pt x="3691" y="5287"/>
                  </a:cubicBezTo>
                  <a:lnTo>
                    <a:pt x="6085" y="3656"/>
                  </a:lnTo>
                  <a:lnTo>
                    <a:pt x="3608" y="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822" name="Google Shape;8822;p77"/>
            <p:cNvSpPr/>
            <p:nvPr/>
          </p:nvSpPr>
          <p:spPr>
            <a:xfrm>
              <a:off x="2390775" y="3344700"/>
              <a:ext cx="151825" cy="141000"/>
            </a:xfrm>
            <a:custGeom>
              <a:avLst/>
              <a:gdLst/>
              <a:ahLst/>
              <a:cxnLst/>
              <a:rect l="l" t="t" r="r" b="b"/>
              <a:pathLst>
                <a:path w="6073" h="5640" extrusionOk="0">
                  <a:moveTo>
                    <a:pt x="3568" y="0"/>
                  </a:moveTo>
                  <a:cubicBezTo>
                    <a:pt x="3162" y="0"/>
                    <a:pt x="2752" y="118"/>
                    <a:pt x="2393" y="365"/>
                  </a:cubicBezTo>
                  <a:lnTo>
                    <a:pt x="0" y="1996"/>
                  </a:lnTo>
                  <a:lnTo>
                    <a:pt x="2477" y="5640"/>
                  </a:lnTo>
                  <a:lnTo>
                    <a:pt x="4870" y="4008"/>
                  </a:lnTo>
                  <a:cubicBezTo>
                    <a:pt x="5822" y="3354"/>
                    <a:pt x="6072" y="2044"/>
                    <a:pt x="5429" y="1091"/>
                  </a:cubicBezTo>
                  <a:lnTo>
                    <a:pt x="5310" y="925"/>
                  </a:lnTo>
                  <a:cubicBezTo>
                    <a:pt x="4902" y="324"/>
                    <a:pt x="4240" y="0"/>
                    <a:pt x="3568"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823" name="Google Shape;8823;p77"/>
            <p:cNvSpPr/>
            <p:nvPr/>
          </p:nvSpPr>
          <p:spPr>
            <a:xfrm>
              <a:off x="2243425" y="3694200"/>
              <a:ext cx="268200" cy="266925"/>
            </a:xfrm>
            <a:custGeom>
              <a:avLst/>
              <a:gdLst/>
              <a:ahLst/>
              <a:cxnLst/>
              <a:rect l="l" t="t" r="r" b="b"/>
              <a:pathLst>
                <a:path w="10728" h="10677" extrusionOk="0">
                  <a:moveTo>
                    <a:pt x="5007" y="0"/>
                  </a:moveTo>
                  <a:cubicBezTo>
                    <a:pt x="4823" y="0"/>
                    <a:pt x="4676" y="134"/>
                    <a:pt x="4644" y="315"/>
                  </a:cubicBezTo>
                  <a:lnTo>
                    <a:pt x="4191" y="3804"/>
                  </a:lnTo>
                  <a:lnTo>
                    <a:pt x="715" y="3340"/>
                  </a:lnTo>
                  <a:cubicBezTo>
                    <a:pt x="699" y="3338"/>
                    <a:pt x="684" y="3337"/>
                    <a:pt x="668" y="3337"/>
                  </a:cubicBezTo>
                  <a:cubicBezTo>
                    <a:pt x="475" y="3337"/>
                    <a:pt x="319" y="3473"/>
                    <a:pt x="286" y="3661"/>
                  </a:cubicBezTo>
                  <a:lnTo>
                    <a:pt x="36" y="5638"/>
                  </a:lnTo>
                  <a:cubicBezTo>
                    <a:pt x="0" y="5840"/>
                    <a:pt x="143" y="6019"/>
                    <a:pt x="346" y="6054"/>
                  </a:cubicBezTo>
                  <a:lnTo>
                    <a:pt x="3822" y="6519"/>
                  </a:lnTo>
                  <a:lnTo>
                    <a:pt x="3370" y="9995"/>
                  </a:lnTo>
                  <a:cubicBezTo>
                    <a:pt x="3334" y="10198"/>
                    <a:pt x="3489" y="10388"/>
                    <a:pt x="3691" y="10412"/>
                  </a:cubicBezTo>
                  <a:lnTo>
                    <a:pt x="5668" y="10674"/>
                  </a:lnTo>
                  <a:cubicBezTo>
                    <a:pt x="5683" y="10676"/>
                    <a:pt x="5697" y="10676"/>
                    <a:pt x="5712" y="10676"/>
                  </a:cubicBezTo>
                  <a:cubicBezTo>
                    <a:pt x="5896" y="10676"/>
                    <a:pt x="6051" y="10540"/>
                    <a:pt x="6085" y="10352"/>
                  </a:cubicBezTo>
                  <a:lnTo>
                    <a:pt x="6537" y="6864"/>
                  </a:lnTo>
                  <a:lnTo>
                    <a:pt x="10025" y="7328"/>
                  </a:lnTo>
                  <a:cubicBezTo>
                    <a:pt x="10040" y="7330"/>
                    <a:pt x="10055" y="7331"/>
                    <a:pt x="10069" y="7331"/>
                  </a:cubicBezTo>
                  <a:cubicBezTo>
                    <a:pt x="10253" y="7331"/>
                    <a:pt x="10409" y="7194"/>
                    <a:pt x="10442" y="7007"/>
                  </a:cubicBezTo>
                  <a:lnTo>
                    <a:pt x="10704" y="5030"/>
                  </a:lnTo>
                  <a:cubicBezTo>
                    <a:pt x="10728" y="4828"/>
                    <a:pt x="10585" y="4637"/>
                    <a:pt x="10383" y="4614"/>
                  </a:cubicBezTo>
                  <a:lnTo>
                    <a:pt x="6894" y="4161"/>
                  </a:lnTo>
                  <a:lnTo>
                    <a:pt x="7358" y="673"/>
                  </a:lnTo>
                  <a:cubicBezTo>
                    <a:pt x="7382" y="470"/>
                    <a:pt x="7239" y="280"/>
                    <a:pt x="7037" y="256"/>
                  </a:cubicBezTo>
                  <a:lnTo>
                    <a:pt x="5072" y="6"/>
                  </a:lnTo>
                  <a:cubicBezTo>
                    <a:pt x="5050" y="2"/>
                    <a:pt x="5028" y="0"/>
                    <a:pt x="5007"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824" name="Google Shape;8824;p77"/>
            <p:cNvSpPr/>
            <p:nvPr/>
          </p:nvSpPr>
          <p:spPr>
            <a:xfrm>
              <a:off x="1900525" y="4098700"/>
              <a:ext cx="270900" cy="337450"/>
            </a:xfrm>
            <a:custGeom>
              <a:avLst/>
              <a:gdLst/>
              <a:ahLst/>
              <a:cxnLst/>
              <a:rect l="l" t="t" r="r" b="b"/>
              <a:pathLst>
                <a:path w="10836" h="13498" extrusionOk="0">
                  <a:moveTo>
                    <a:pt x="4147" y="412"/>
                  </a:moveTo>
                  <a:cubicBezTo>
                    <a:pt x="4434" y="412"/>
                    <a:pt x="4718" y="585"/>
                    <a:pt x="4775" y="971"/>
                  </a:cubicBezTo>
                  <a:cubicBezTo>
                    <a:pt x="4799" y="1161"/>
                    <a:pt x="4751" y="1364"/>
                    <a:pt x="4620" y="1519"/>
                  </a:cubicBezTo>
                  <a:lnTo>
                    <a:pt x="3834" y="1661"/>
                  </a:lnTo>
                  <a:cubicBezTo>
                    <a:pt x="3656" y="1566"/>
                    <a:pt x="3537" y="1411"/>
                    <a:pt x="3501" y="1221"/>
                  </a:cubicBezTo>
                  <a:lnTo>
                    <a:pt x="3501" y="1209"/>
                  </a:lnTo>
                  <a:cubicBezTo>
                    <a:pt x="3386" y="709"/>
                    <a:pt x="3770" y="412"/>
                    <a:pt x="4147" y="412"/>
                  </a:cubicBezTo>
                  <a:close/>
                  <a:moveTo>
                    <a:pt x="7856" y="2723"/>
                  </a:moveTo>
                  <a:cubicBezTo>
                    <a:pt x="8113" y="2723"/>
                    <a:pt x="8340" y="2911"/>
                    <a:pt x="8382" y="3173"/>
                  </a:cubicBezTo>
                  <a:lnTo>
                    <a:pt x="9775" y="10734"/>
                  </a:lnTo>
                  <a:cubicBezTo>
                    <a:pt x="9823" y="11043"/>
                    <a:pt x="9633" y="11329"/>
                    <a:pt x="9323" y="11377"/>
                  </a:cubicBezTo>
                  <a:lnTo>
                    <a:pt x="3060" y="12520"/>
                  </a:lnTo>
                  <a:cubicBezTo>
                    <a:pt x="3030" y="12525"/>
                    <a:pt x="2999" y="12527"/>
                    <a:pt x="2969" y="12527"/>
                  </a:cubicBezTo>
                  <a:cubicBezTo>
                    <a:pt x="2706" y="12527"/>
                    <a:pt x="2472" y="12346"/>
                    <a:pt x="2429" y="12079"/>
                  </a:cubicBezTo>
                  <a:lnTo>
                    <a:pt x="1048" y="4507"/>
                  </a:lnTo>
                  <a:cubicBezTo>
                    <a:pt x="989" y="4209"/>
                    <a:pt x="1191" y="3924"/>
                    <a:pt x="1489" y="3876"/>
                  </a:cubicBezTo>
                  <a:lnTo>
                    <a:pt x="2239" y="3745"/>
                  </a:lnTo>
                  <a:cubicBezTo>
                    <a:pt x="2270" y="3945"/>
                    <a:pt x="2451" y="4098"/>
                    <a:pt x="2657" y="4098"/>
                  </a:cubicBezTo>
                  <a:cubicBezTo>
                    <a:pt x="2684" y="4098"/>
                    <a:pt x="2711" y="4096"/>
                    <a:pt x="2739" y="4090"/>
                  </a:cubicBezTo>
                  <a:lnTo>
                    <a:pt x="6656" y="3376"/>
                  </a:lnTo>
                  <a:cubicBezTo>
                    <a:pt x="6894" y="3328"/>
                    <a:pt x="7049" y="3102"/>
                    <a:pt x="7001" y="2864"/>
                  </a:cubicBezTo>
                  <a:lnTo>
                    <a:pt x="7751" y="2733"/>
                  </a:lnTo>
                  <a:cubicBezTo>
                    <a:pt x="7787" y="2726"/>
                    <a:pt x="7822" y="2723"/>
                    <a:pt x="7856" y="2723"/>
                  </a:cubicBezTo>
                  <a:close/>
                  <a:moveTo>
                    <a:pt x="4135" y="1"/>
                  </a:moveTo>
                  <a:cubicBezTo>
                    <a:pt x="4071" y="1"/>
                    <a:pt x="4006" y="6"/>
                    <a:pt x="3941" y="18"/>
                  </a:cubicBezTo>
                  <a:cubicBezTo>
                    <a:pt x="3346" y="125"/>
                    <a:pt x="2953" y="697"/>
                    <a:pt x="3072" y="1280"/>
                  </a:cubicBezTo>
                  <a:cubicBezTo>
                    <a:pt x="3096" y="1459"/>
                    <a:pt x="3167" y="1614"/>
                    <a:pt x="3275" y="1757"/>
                  </a:cubicBezTo>
                  <a:lnTo>
                    <a:pt x="2501" y="1900"/>
                  </a:lnTo>
                  <a:cubicBezTo>
                    <a:pt x="2191" y="1959"/>
                    <a:pt x="1977" y="2269"/>
                    <a:pt x="2036" y="2578"/>
                  </a:cubicBezTo>
                  <a:lnTo>
                    <a:pt x="2084" y="2864"/>
                  </a:lnTo>
                  <a:lnTo>
                    <a:pt x="798" y="3102"/>
                  </a:lnTo>
                  <a:cubicBezTo>
                    <a:pt x="310" y="3185"/>
                    <a:pt x="0" y="3650"/>
                    <a:pt x="84" y="4138"/>
                  </a:cubicBezTo>
                  <a:lnTo>
                    <a:pt x="1655" y="12770"/>
                  </a:lnTo>
                  <a:cubicBezTo>
                    <a:pt x="1740" y="13195"/>
                    <a:pt x="2111" y="13497"/>
                    <a:pt x="2537" y="13497"/>
                  </a:cubicBezTo>
                  <a:cubicBezTo>
                    <a:pt x="2588" y="13497"/>
                    <a:pt x="2639" y="13493"/>
                    <a:pt x="2691" y="13484"/>
                  </a:cubicBezTo>
                  <a:lnTo>
                    <a:pt x="10025" y="12139"/>
                  </a:lnTo>
                  <a:cubicBezTo>
                    <a:pt x="10514" y="12056"/>
                    <a:pt x="10835" y="11579"/>
                    <a:pt x="10752" y="11103"/>
                  </a:cubicBezTo>
                  <a:lnTo>
                    <a:pt x="9168" y="2471"/>
                  </a:lnTo>
                  <a:cubicBezTo>
                    <a:pt x="9095" y="2041"/>
                    <a:pt x="8725" y="1740"/>
                    <a:pt x="8304" y="1740"/>
                  </a:cubicBezTo>
                  <a:cubicBezTo>
                    <a:pt x="8248" y="1740"/>
                    <a:pt x="8190" y="1745"/>
                    <a:pt x="8132" y="1757"/>
                  </a:cubicBezTo>
                  <a:lnTo>
                    <a:pt x="6847" y="1995"/>
                  </a:lnTo>
                  <a:lnTo>
                    <a:pt x="6799" y="1709"/>
                  </a:lnTo>
                  <a:cubicBezTo>
                    <a:pt x="6745" y="1428"/>
                    <a:pt x="6495" y="1226"/>
                    <a:pt x="6210" y="1226"/>
                  </a:cubicBezTo>
                  <a:cubicBezTo>
                    <a:pt x="6180" y="1226"/>
                    <a:pt x="6150" y="1228"/>
                    <a:pt x="6120" y="1233"/>
                  </a:cubicBezTo>
                  <a:lnTo>
                    <a:pt x="5168" y="1411"/>
                  </a:lnTo>
                  <a:cubicBezTo>
                    <a:pt x="5227" y="1245"/>
                    <a:pt x="5239" y="1066"/>
                    <a:pt x="5203" y="887"/>
                  </a:cubicBezTo>
                  <a:cubicBezTo>
                    <a:pt x="5108" y="369"/>
                    <a:pt x="4646" y="1"/>
                    <a:pt x="4135"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825" name="Google Shape;8825;p77"/>
            <p:cNvSpPr/>
            <p:nvPr/>
          </p:nvSpPr>
          <p:spPr>
            <a:xfrm>
              <a:off x="1948450" y="4220000"/>
              <a:ext cx="46550" cy="38650"/>
            </a:xfrm>
            <a:custGeom>
              <a:avLst/>
              <a:gdLst/>
              <a:ahLst/>
              <a:cxnLst/>
              <a:rect l="l" t="t" r="r" b="b"/>
              <a:pathLst>
                <a:path w="1862" h="1546" extrusionOk="0">
                  <a:moveTo>
                    <a:pt x="1002" y="1"/>
                  </a:moveTo>
                  <a:cubicBezTo>
                    <a:pt x="958" y="1"/>
                    <a:pt x="914" y="5"/>
                    <a:pt x="869" y="12"/>
                  </a:cubicBezTo>
                  <a:cubicBezTo>
                    <a:pt x="191" y="131"/>
                    <a:pt x="0" y="1012"/>
                    <a:pt x="572" y="1405"/>
                  </a:cubicBezTo>
                  <a:cubicBezTo>
                    <a:pt x="710" y="1502"/>
                    <a:pt x="860" y="1545"/>
                    <a:pt x="1007" y="1545"/>
                  </a:cubicBezTo>
                  <a:cubicBezTo>
                    <a:pt x="1453" y="1545"/>
                    <a:pt x="1861" y="1142"/>
                    <a:pt x="1762" y="631"/>
                  </a:cubicBezTo>
                  <a:cubicBezTo>
                    <a:pt x="1699" y="259"/>
                    <a:pt x="1369"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826" name="Google Shape;8826;p77"/>
            <p:cNvSpPr/>
            <p:nvPr/>
          </p:nvSpPr>
          <p:spPr>
            <a:xfrm>
              <a:off x="2001675" y="4208750"/>
              <a:ext cx="95375" cy="33525"/>
            </a:xfrm>
            <a:custGeom>
              <a:avLst/>
              <a:gdLst/>
              <a:ahLst/>
              <a:cxnLst/>
              <a:rect l="l" t="t" r="r" b="b"/>
              <a:pathLst>
                <a:path w="3815" h="1341" extrusionOk="0">
                  <a:moveTo>
                    <a:pt x="3218" y="0"/>
                  </a:moveTo>
                  <a:cubicBezTo>
                    <a:pt x="3188" y="0"/>
                    <a:pt x="3155" y="3"/>
                    <a:pt x="3122" y="10"/>
                  </a:cubicBezTo>
                  <a:lnTo>
                    <a:pt x="3134" y="10"/>
                  </a:lnTo>
                  <a:lnTo>
                    <a:pt x="538" y="474"/>
                  </a:lnTo>
                  <a:cubicBezTo>
                    <a:pt x="0" y="575"/>
                    <a:pt x="106" y="1341"/>
                    <a:pt x="597" y="1341"/>
                  </a:cubicBezTo>
                  <a:cubicBezTo>
                    <a:pt x="628" y="1341"/>
                    <a:pt x="660" y="1338"/>
                    <a:pt x="693" y="1331"/>
                  </a:cubicBezTo>
                  <a:lnTo>
                    <a:pt x="3277" y="867"/>
                  </a:lnTo>
                  <a:cubicBezTo>
                    <a:pt x="3815" y="766"/>
                    <a:pt x="3709" y="0"/>
                    <a:pt x="3218"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827" name="Google Shape;8827;p77"/>
            <p:cNvSpPr/>
            <p:nvPr/>
          </p:nvSpPr>
          <p:spPr>
            <a:xfrm>
              <a:off x="1958275" y="4273875"/>
              <a:ext cx="46600" cy="38650"/>
            </a:xfrm>
            <a:custGeom>
              <a:avLst/>
              <a:gdLst/>
              <a:ahLst/>
              <a:cxnLst/>
              <a:rect l="l" t="t" r="r" b="b"/>
              <a:pathLst>
                <a:path w="1864" h="1546" extrusionOk="0">
                  <a:moveTo>
                    <a:pt x="1014" y="1"/>
                  </a:moveTo>
                  <a:cubicBezTo>
                    <a:pt x="970" y="1"/>
                    <a:pt x="926" y="5"/>
                    <a:pt x="881" y="12"/>
                  </a:cubicBezTo>
                  <a:cubicBezTo>
                    <a:pt x="191" y="131"/>
                    <a:pt x="0" y="1012"/>
                    <a:pt x="572" y="1405"/>
                  </a:cubicBezTo>
                  <a:cubicBezTo>
                    <a:pt x="710" y="1502"/>
                    <a:pt x="860" y="1546"/>
                    <a:pt x="1007" y="1546"/>
                  </a:cubicBezTo>
                  <a:cubicBezTo>
                    <a:pt x="1454" y="1546"/>
                    <a:pt x="1864" y="1142"/>
                    <a:pt x="1774" y="631"/>
                  </a:cubicBezTo>
                  <a:cubicBezTo>
                    <a:pt x="1700" y="259"/>
                    <a:pt x="1378" y="1"/>
                    <a:pt x="101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828" name="Google Shape;8828;p77"/>
            <p:cNvSpPr/>
            <p:nvPr/>
          </p:nvSpPr>
          <p:spPr>
            <a:xfrm>
              <a:off x="2012150" y="4262500"/>
              <a:ext cx="94000" cy="33750"/>
            </a:xfrm>
            <a:custGeom>
              <a:avLst/>
              <a:gdLst/>
              <a:ahLst/>
              <a:cxnLst/>
              <a:rect l="l" t="t" r="r" b="b"/>
              <a:pathLst>
                <a:path w="3760" h="1350" extrusionOk="0">
                  <a:moveTo>
                    <a:pt x="3143" y="1"/>
                  </a:moveTo>
                  <a:cubicBezTo>
                    <a:pt x="3128" y="1"/>
                    <a:pt x="3112" y="1"/>
                    <a:pt x="3096" y="3"/>
                  </a:cubicBezTo>
                  <a:lnTo>
                    <a:pt x="500" y="467"/>
                  </a:lnTo>
                  <a:cubicBezTo>
                    <a:pt x="0" y="618"/>
                    <a:pt x="125" y="1349"/>
                    <a:pt x="631" y="1349"/>
                  </a:cubicBezTo>
                  <a:cubicBezTo>
                    <a:pt x="643" y="1349"/>
                    <a:pt x="655" y="1349"/>
                    <a:pt x="667" y="1348"/>
                  </a:cubicBezTo>
                  <a:lnTo>
                    <a:pt x="3263" y="872"/>
                  </a:lnTo>
                  <a:cubicBezTo>
                    <a:pt x="3759" y="722"/>
                    <a:pt x="3640" y="1"/>
                    <a:pt x="314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829" name="Google Shape;8829;p77"/>
            <p:cNvSpPr/>
            <p:nvPr/>
          </p:nvSpPr>
          <p:spPr>
            <a:xfrm>
              <a:off x="1968675" y="4331350"/>
              <a:ext cx="46625" cy="38925"/>
            </a:xfrm>
            <a:custGeom>
              <a:avLst/>
              <a:gdLst/>
              <a:ahLst/>
              <a:cxnLst/>
              <a:rect l="l" t="t" r="r" b="b"/>
              <a:pathLst>
                <a:path w="1865" h="1557" extrusionOk="0">
                  <a:moveTo>
                    <a:pt x="1010" y="0"/>
                  </a:moveTo>
                  <a:cubicBezTo>
                    <a:pt x="968" y="0"/>
                    <a:pt x="925" y="4"/>
                    <a:pt x="882" y="11"/>
                  </a:cubicBezTo>
                  <a:cubicBezTo>
                    <a:pt x="191" y="130"/>
                    <a:pt x="1" y="1011"/>
                    <a:pt x="572" y="1416"/>
                  </a:cubicBezTo>
                  <a:cubicBezTo>
                    <a:pt x="711" y="1513"/>
                    <a:pt x="861" y="1556"/>
                    <a:pt x="1008" y="1556"/>
                  </a:cubicBezTo>
                  <a:cubicBezTo>
                    <a:pt x="1455" y="1556"/>
                    <a:pt x="1865" y="1153"/>
                    <a:pt x="1775" y="642"/>
                  </a:cubicBezTo>
                  <a:cubicBezTo>
                    <a:pt x="1700" y="268"/>
                    <a:pt x="1377" y="0"/>
                    <a:pt x="1010"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830" name="Google Shape;8830;p77"/>
            <p:cNvSpPr/>
            <p:nvPr/>
          </p:nvSpPr>
          <p:spPr>
            <a:xfrm>
              <a:off x="2022250" y="4319900"/>
              <a:ext cx="94725" cy="33875"/>
            </a:xfrm>
            <a:custGeom>
              <a:avLst/>
              <a:gdLst/>
              <a:ahLst/>
              <a:cxnLst/>
              <a:rect l="l" t="t" r="r" b="b"/>
              <a:pathLst>
                <a:path w="3789" h="1355" extrusionOk="0">
                  <a:moveTo>
                    <a:pt x="3177" y="0"/>
                  </a:moveTo>
                  <a:cubicBezTo>
                    <a:pt x="3155" y="0"/>
                    <a:pt x="3132" y="2"/>
                    <a:pt x="3109" y="5"/>
                  </a:cubicBezTo>
                  <a:lnTo>
                    <a:pt x="3121" y="5"/>
                  </a:lnTo>
                  <a:lnTo>
                    <a:pt x="525" y="481"/>
                  </a:lnTo>
                  <a:cubicBezTo>
                    <a:pt x="0" y="606"/>
                    <a:pt x="109" y="1355"/>
                    <a:pt x="611" y="1355"/>
                  </a:cubicBezTo>
                  <a:cubicBezTo>
                    <a:pt x="633" y="1355"/>
                    <a:pt x="656" y="1353"/>
                    <a:pt x="680" y="1350"/>
                  </a:cubicBezTo>
                  <a:lnTo>
                    <a:pt x="3275" y="886"/>
                  </a:lnTo>
                  <a:cubicBezTo>
                    <a:pt x="3789" y="749"/>
                    <a:pt x="3679" y="0"/>
                    <a:pt x="3177"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831" name="Google Shape;8831;p77"/>
            <p:cNvSpPr/>
            <p:nvPr/>
          </p:nvSpPr>
          <p:spPr>
            <a:xfrm>
              <a:off x="1924050" y="4570700"/>
              <a:ext cx="194375" cy="174075"/>
            </a:xfrm>
            <a:custGeom>
              <a:avLst/>
              <a:gdLst/>
              <a:ahLst/>
              <a:cxnLst/>
              <a:rect l="l" t="t" r="r" b="b"/>
              <a:pathLst>
                <a:path w="7775" h="6963" extrusionOk="0">
                  <a:moveTo>
                    <a:pt x="3936" y="1"/>
                  </a:moveTo>
                  <a:cubicBezTo>
                    <a:pt x="2905" y="1"/>
                    <a:pt x="1893" y="469"/>
                    <a:pt x="1226" y="1343"/>
                  </a:cubicBezTo>
                  <a:lnTo>
                    <a:pt x="6965" y="4975"/>
                  </a:lnTo>
                  <a:cubicBezTo>
                    <a:pt x="7775" y="3403"/>
                    <a:pt x="7251" y="1474"/>
                    <a:pt x="5763" y="534"/>
                  </a:cubicBezTo>
                  <a:cubicBezTo>
                    <a:pt x="5196" y="174"/>
                    <a:pt x="4562" y="1"/>
                    <a:pt x="3936" y="1"/>
                  </a:cubicBezTo>
                  <a:close/>
                  <a:moveTo>
                    <a:pt x="822" y="1986"/>
                  </a:moveTo>
                  <a:lnTo>
                    <a:pt x="822" y="1986"/>
                  </a:lnTo>
                  <a:cubicBezTo>
                    <a:pt x="0" y="3558"/>
                    <a:pt x="524" y="5498"/>
                    <a:pt x="2024" y="6439"/>
                  </a:cubicBezTo>
                  <a:cubicBezTo>
                    <a:pt x="2588" y="6793"/>
                    <a:pt x="3218" y="6963"/>
                    <a:pt x="3841" y="6963"/>
                  </a:cubicBezTo>
                  <a:cubicBezTo>
                    <a:pt x="4875" y="6963"/>
                    <a:pt x="5892" y="6494"/>
                    <a:pt x="6560" y="5618"/>
                  </a:cubicBezTo>
                  <a:lnTo>
                    <a:pt x="822" y="1986"/>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832" name="Google Shape;8832;p77"/>
            <p:cNvSpPr/>
            <p:nvPr/>
          </p:nvSpPr>
          <p:spPr>
            <a:xfrm>
              <a:off x="2287775" y="4197375"/>
              <a:ext cx="152125" cy="141000"/>
            </a:xfrm>
            <a:custGeom>
              <a:avLst/>
              <a:gdLst/>
              <a:ahLst/>
              <a:cxnLst/>
              <a:rect l="l" t="t" r="r" b="b"/>
              <a:pathLst>
                <a:path w="6085" h="5640" extrusionOk="0">
                  <a:moveTo>
                    <a:pt x="3608" y="0"/>
                  </a:moveTo>
                  <a:lnTo>
                    <a:pt x="1215" y="1632"/>
                  </a:lnTo>
                  <a:cubicBezTo>
                    <a:pt x="250" y="2286"/>
                    <a:pt x="0" y="3596"/>
                    <a:pt x="655" y="4549"/>
                  </a:cubicBezTo>
                  <a:lnTo>
                    <a:pt x="762" y="4715"/>
                  </a:lnTo>
                  <a:cubicBezTo>
                    <a:pt x="1171" y="5316"/>
                    <a:pt x="1833" y="5640"/>
                    <a:pt x="2508" y="5640"/>
                  </a:cubicBezTo>
                  <a:cubicBezTo>
                    <a:pt x="2916" y="5640"/>
                    <a:pt x="3328" y="5522"/>
                    <a:pt x="3691" y="5275"/>
                  </a:cubicBezTo>
                  <a:lnTo>
                    <a:pt x="6085" y="3644"/>
                  </a:lnTo>
                  <a:lnTo>
                    <a:pt x="3608" y="0"/>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833" name="Google Shape;8833;p77"/>
            <p:cNvSpPr/>
            <p:nvPr/>
          </p:nvSpPr>
          <p:spPr>
            <a:xfrm>
              <a:off x="2390775" y="4138825"/>
              <a:ext cx="151825" cy="141025"/>
            </a:xfrm>
            <a:custGeom>
              <a:avLst/>
              <a:gdLst/>
              <a:ahLst/>
              <a:cxnLst/>
              <a:rect l="l" t="t" r="r" b="b"/>
              <a:pathLst>
                <a:path w="6073" h="5641" extrusionOk="0">
                  <a:moveTo>
                    <a:pt x="3568" y="1"/>
                  </a:moveTo>
                  <a:cubicBezTo>
                    <a:pt x="3162" y="1"/>
                    <a:pt x="2752" y="119"/>
                    <a:pt x="2393" y="366"/>
                  </a:cubicBezTo>
                  <a:lnTo>
                    <a:pt x="0" y="1997"/>
                  </a:lnTo>
                  <a:lnTo>
                    <a:pt x="2477" y="5640"/>
                  </a:lnTo>
                  <a:lnTo>
                    <a:pt x="4870" y="4009"/>
                  </a:lnTo>
                  <a:cubicBezTo>
                    <a:pt x="5822" y="3354"/>
                    <a:pt x="6072" y="2045"/>
                    <a:pt x="5429" y="1092"/>
                  </a:cubicBezTo>
                  <a:lnTo>
                    <a:pt x="5310" y="926"/>
                  </a:lnTo>
                  <a:cubicBezTo>
                    <a:pt x="4902" y="325"/>
                    <a:pt x="4240" y="1"/>
                    <a:pt x="356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834" name="Google Shape;8834;p77"/>
            <p:cNvSpPr/>
            <p:nvPr/>
          </p:nvSpPr>
          <p:spPr>
            <a:xfrm>
              <a:off x="2243425" y="4488350"/>
              <a:ext cx="268200" cy="266925"/>
            </a:xfrm>
            <a:custGeom>
              <a:avLst/>
              <a:gdLst/>
              <a:ahLst/>
              <a:cxnLst/>
              <a:rect l="l" t="t" r="r" b="b"/>
              <a:pathLst>
                <a:path w="10728" h="10677" extrusionOk="0">
                  <a:moveTo>
                    <a:pt x="5007" y="0"/>
                  </a:moveTo>
                  <a:cubicBezTo>
                    <a:pt x="4823" y="0"/>
                    <a:pt x="4676" y="135"/>
                    <a:pt x="4644" y="327"/>
                  </a:cubicBezTo>
                  <a:lnTo>
                    <a:pt x="4191" y="3804"/>
                  </a:lnTo>
                  <a:lnTo>
                    <a:pt x="715" y="3339"/>
                  </a:lnTo>
                  <a:cubicBezTo>
                    <a:pt x="699" y="3338"/>
                    <a:pt x="684" y="3337"/>
                    <a:pt x="668" y="3337"/>
                  </a:cubicBezTo>
                  <a:cubicBezTo>
                    <a:pt x="475" y="3337"/>
                    <a:pt x="319" y="3473"/>
                    <a:pt x="286" y="3661"/>
                  </a:cubicBezTo>
                  <a:lnTo>
                    <a:pt x="36" y="5637"/>
                  </a:lnTo>
                  <a:cubicBezTo>
                    <a:pt x="0" y="5840"/>
                    <a:pt x="143" y="6030"/>
                    <a:pt x="346" y="6054"/>
                  </a:cubicBezTo>
                  <a:lnTo>
                    <a:pt x="3822" y="6518"/>
                  </a:lnTo>
                  <a:lnTo>
                    <a:pt x="3370" y="9995"/>
                  </a:lnTo>
                  <a:cubicBezTo>
                    <a:pt x="3334" y="10197"/>
                    <a:pt x="3489" y="10388"/>
                    <a:pt x="3691" y="10412"/>
                  </a:cubicBezTo>
                  <a:lnTo>
                    <a:pt x="5656" y="10674"/>
                  </a:lnTo>
                  <a:cubicBezTo>
                    <a:pt x="5671" y="10675"/>
                    <a:pt x="5685" y="10676"/>
                    <a:pt x="5700" y="10676"/>
                  </a:cubicBezTo>
                  <a:cubicBezTo>
                    <a:pt x="5885" y="10676"/>
                    <a:pt x="6051" y="10540"/>
                    <a:pt x="6073" y="10352"/>
                  </a:cubicBezTo>
                  <a:lnTo>
                    <a:pt x="6537" y="6876"/>
                  </a:lnTo>
                  <a:lnTo>
                    <a:pt x="10014" y="7328"/>
                  </a:lnTo>
                  <a:cubicBezTo>
                    <a:pt x="10033" y="7331"/>
                    <a:pt x="10053" y="7333"/>
                    <a:pt x="10072" y="7333"/>
                  </a:cubicBezTo>
                  <a:cubicBezTo>
                    <a:pt x="10252" y="7333"/>
                    <a:pt x="10410" y="7189"/>
                    <a:pt x="10442" y="7007"/>
                  </a:cubicBezTo>
                  <a:lnTo>
                    <a:pt x="10692" y="5042"/>
                  </a:lnTo>
                  <a:cubicBezTo>
                    <a:pt x="10728" y="4828"/>
                    <a:pt x="10585" y="4649"/>
                    <a:pt x="10371" y="4613"/>
                  </a:cubicBezTo>
                  <a:lnTo>
                    <a:pt x="6894" y="4161"/>
                  </a:lnTo>
                  <a:lnTo>
                    <a:pt x="7358" y="684"/>
                  </a:lnTo>
                  <a:cubicBezTo>
                    <a:pt x="7382" y="470"/>
                    <a:pt x="7239" y="291"/>
                    <a:pt x="7037" y="256"/>
                  </a:cubicBezTo>
                  <a:lnTo>
                    <a:pt x="5072" y="6"/>
                  </a:lnTo>
                  <a:cubicBezTo>
                    <a:pt x="5050" y="2"/>
                    <a:pt x="5029" y="0"/>
                    <a:pt x="5007"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835" name="Google Shape;8835;p77"/>
            <p:cNvSpPr/>
            <p:nvPr/>
          </p:nvSpPr>
          <p:spPr>
            <a:xfrm>
              <a:off x="1106075" y="921250"/>
              <a:ext cx="271200" cy="338025"/>
            </a:xfrm>
            <a:custGeom>
              <a:avLst/>
              <a:gdLst/>
              <a:ahLst/>
              <a:cxnLst/>
              <a:rect l="l" t="t" r="r" b="b"/>
              <a:pathLst>
                <a:path w="10848" h="13521" extrusionOk="0">
                  <a:moveTo>
                    <a:pt x="4159" y="435"/>
                  </a:moveTo>
                  <a:cubicBezTo>
                    <a:pt x="4446" y="435"/>
                    <a:pt x="4730" y="607"/>
                    <a:pt x="4787" y="994"/>
                  </a:cubicBezTo>
                  <a:cubicBezTo>
                    <a:pt x="4811" y="1196"/>
                    <a:pt x="4763" y="1387"/>
                    <a:pt x="4632" y="1541"/>
                  </a:cubicBezTo>
                  <a:lnTo>
                    <a:pt x="3846" y="1684"/>
                  </a:lnTo>
                  <a:cubicBezTo>
                    <a:pt x="3668" y="1589"/>
                    <a:pt x="3549" y="1422"/>
                    <a:pt x="3513" y="1232"/>
                  </a:cubicBezTo>
                  <a:cubicBezTo>
                    <a:pt x="3398" y="732"/>
                    <a:pt x="3782" y="435"/>
                    <a:pt x="4159" y="435"/>
                  </a:cubicBezTo>
                  <a:close/>
                  <a:moveTo>
                    <a:pt x="7866" y="2749"/>
                  </a:moveTo>
                  <a:cubicBezTo>
                    <a:pt x="8129" y="2749"/>
                    <a:pt x="8364" y="2930"/>
                    <a:pt x="8406" y="3208"/>
                  </a:cubicBezTo>
                  <a:lnTo>
                    <a:pt x="9788" y="10769"/>
                  </a:lnTo>
                  <a:cubicBezTo>
                    <a:pt x="9835" y="11066"/>
                    <a:pt x="9645" y="11340"/>
                    <a:pt x="9347" y="11400"/>
                  </a:cubicBezTo>
                  <a:lnTo>
                    <a:pt x="3084" y="12543"/>
                  </a:lnTo>
                  <a:cubicBezTo>
                    <a:pt x="3049" y="12550"/>
                    <a:pt x="3014" y="12553"/>
                    <a:pt x="2980" y="12553"/>
                  </a:cubicBezTo>
                  <a:cubicBezTo>
                    <a:pt x="2723" y="12553"/>
                    <a:pt x="2495" y="12365"/>
                    <a:pt x="2453" y="12102"/>
                  </a:cubicBezTo>
                  <a:lnTo>
                    <a:pt x="1072" y="4530"/>
                  </a:lnTo>
                  <a:cubicBezTo>
                    <a:pt x="1013" y="4232"/>
                    <a:pt x="1215" y="3958"/>
                    <a:pt x="1513" y="3899"/>
                  </a:cubicBezTo>
                  <a:lnTo>
                    <a:pt x="2263" y="3768"/>
                  </a:lnTo>
                  <a:cubicBezTo>
                    <a:pt x="2294" y="3977"/>
                    <a:pt x="2472" y="4122"/>
                    <a:pt x="2677" y="4122"/>
                  </a:cubicBezTo>
                  <a:cubicBezTo>
                    <a:pt x="2705" y="4122"/>
                    <a:pt x="2734" y="4119"/>
                    <a:pt x="2763" y="4113"/>
                  </a:cubicBezTo>
                  <a:lnTo>
                    <a:pt x="6680" y="3399"/>
                  </a:lnTo>
                  <a:cubicBezTo>
                    <a:pt x="6906" y="3363"/>
                    <a:pt x="7073" y="3125"/>
                    <a:pt x="7025" y="2899"/>
                  </a:cubicBezTo>
                  <a:lnTo>
                    <a:pt x="7775" y="2756"/>
                  </a:lnTo>
                  <a:cubicBezTo>
                    <a:pt x="7806" y="2751"/>
                    <a:pt x="7836" y="2749"/>
                    <a:pt x="7866" y="2749"/>
                  </a:cubicBezTo>
                  <a:close/>
                  <a:moveTo>
                    <a:pt x="4133" y="0"/>
                  </a:moveTo>
                  <a:cubicBezTo>
                    <a:pt x="4070" y="0"/>
                    <a:pt x="4006" y="6"/>
                    <a:pt x="3942" y="17"/>
                  </a:cubicBezTo>
                  <a:cubicBezTo>
                    <a:pt x="3346" y="136"/>
                    <a:pt x="2953" y="708"/>
                    <a:pt x="3072" y="1303"/>
                  </a:cubicBezTo>
                  <a:cubicBezTo>
                    <a:pt x="3108" y="1482"/>
                    <a:pt x="3180" y="1649"/>
                    <a:pt x="3287" y="1779"/>
                  </a:cubicBezTo>
                  <a:lnTo>
                    <a:pt x="2513" y="1922"/>
                  </a:lnTo>
                  <a:cubicBezTo>
                    <a:pt x="2203" y="1982"/>
                    <a:pt x="1989" y="2291"/>
                    <a:pt x="2049" y="2601"/>
                  </a:cubicBezTo>
                  <a:lnTo>
                    <a:pt x="2096" y="2887"/>
                  </a:lnTo>
                  <a:lnTo>
                    <a:pt x="810" y="3125"/>
                  </a:lnTo>
                  <a:cubicBezTo>
                    <a:pt x="322" y="3208"/>
                    <a:pt x="1" y="3673"/>
                    <a:pt x="96" y="4149"/>
                  </a:cubicBezTo>
                  <a:lnTo>
                    <a:pt x="1668" y="12781"/>
                  </a:lnTo>
                  <a:cubicBezTo>
                    <a:pt x="1742" y="13217"/>
                    <a:pt x="2121" y="13520"/>
                    <a:pt x="2549" y="13520"/>
                  </a:cubicBezTo>
                  <a:cubicBezTo>
                    <a:pt x="2600" y="13520"/>
                    <a:pt x="2651" y="13516"/>
                    <a:pt x="2703" y="13507"/>
                  </a:cubicBezTo>
                  <a:lnTo>
                    <a:pt x="10038" y="12162"/>
                  </a:lnTo>
                  <a:cubicBezTo>
                    <a:pt x="10526" y="12066"/>
                    <a:pt x="10847" y="11602"/>
                    <a:pt x="10752" y="11126"/>
                  </a:cubicBezTo>
                  <a:lnTo>
                    <a:pt x="9192" y="2506"/>
                  </a:lnTo>
                  <a:cubicBezTo>
                    <a:pt x="9108" y="2074"/>
                    <a:pt x="8735" y="1763"/>
                    <a:pt x="8312" y="1763"/>
                  </a:cubicBezTo>
                  <a:cubicBezTo>
                    <a:pt x="8257" y="1763"/>
                    <a:pt x="8201" y="1769"/>
                    <a:pt x="8145" y="1779"/>
                  </a:cubicBezTo>
                  <a:lnTo>
                    <a:pt x="6859" y="2018"/>
                  </a:lnTo>
                  <a:lnTo>
                    <a:pt x="6811" y="1744"/>
                  </a:lnTo>
                  <a:cubicBezTo>
                    <a:pt x="6748" y="1458"/>
                    <a:pt x="6506" y="1258"/>
                    <a:pt x="6228" y="1258"/>
                  </a:cubicBezTo>
                  <a:cubicBezTo>
                    <a:pt x="6193" y="1258"/>
                    <a:pt x="6157" y="1261"/>
                    <a:pt x="6120" y="1268"/>
                  </a:cubicBezTo>
                  <a:lnTo>
                    <a:pt x="5180" y="1434"/>
                  </a:lnTo>
                  <a:cubicBezTo>
                    <a:pt x="5227" y="1268"/>
                    <a:pt x="5239" y="1089"/>
                    <a:pt x="5204" y="922"/>
                  </a:cubicBezTo>
                  <a:cubicBezTo>
                    <a:pt x="5119" y="381"/>
                    <a:pt x="4655" y="0"/>
                    <a:pt x="4133"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836" name="Google Shape;8836;p77"/>
            <p:cNvSpPr/>
            <p:nvPr/>
          </p:nvSpPr>
          <p:spPr>
            <a:xfrm>
              <a:off x="1154300" y="1043050"/>
              <a:ext cx="46550" cy="38675"/>
            </a:xfrm>
            <a:custGeom>
              <a:avLst/>
              <a:gdLst/>
              <a:ahLst/>
              <a:cxnLst/>
              <a:rect l="l" t="t" r="r" b="b"/>
              <a:pathLst>
                <a:path w="1862" h="1547" extrusionOk="0">
                  <a:moveTo>
                    <a:pt x="1015" y="1"/>
                  </a:moveTo>
                  <a:cubicBezTo>
                    <a:pt x="967" y="1"/>
                    <a:pt x="918" y="5"/>
                    <a:pt x="870" y="15"/>
                  </a:cubicBezTo>
                  <a:cubicBezTo>
                    <a:pt x="191" y="134"/>
                    <a:pt x="0" y="1015"/>
                    <a:pt x="572" y="1408"/>
                  </a:cubicBezTo>
                  <a:cubicBezTo>
                    <a:pt x="709" y="1504"/>
                    <a:pt x="857" y="1547"/>
                    <a:pt x="1002" y="1547"/>
                  </a:cubicBezTo>
                  <a:cubicBezTo>
                    <a:pt x="1451" y="1547"/>
                    <a:pt x="1862" y="1138"/>
                    <a:pt x="1763" y="634"/>
                  </a:cubicBezTo>
                  <a:cubicBezTo>
                    <a:pt x="1700" y="266"/>
                    <a:pt x="1377" y="1"/>
                    <a:pt x="1015"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837" name="Google Shape;8837;p77"/>
            <p:cNvSpPr/>
            <p:nvPr/>
          </p:nvSpPr>
          <p:spPr>
            <a:xfrm>
              <a:off x="1207150" y="1031775"/>
              <a:ext cx="96475" cy="33875"/>
            </a:xfrm>
            <a:custGeom>
              <a:avLst/>
              <a:gdLst/>
              <a:ahLst/>
              <a:cxnLst/>
              <a:rect l="l" t="t" r="r" b="b"/>
              <a:pathLst>
                <a:path w="3859" h="1355" extrusionOk="0">
                  <a:moveTo>
                    <a:pt x="3261" y="1"/>
                  </a:moveTo>
                  <a:cubicBezTo>
                    <a:pt x="3226" y="1"/>
                    <a:pt x="3188" y="5"/>
                    <a:pt x="3149" y="14"/>
                  </a:cubicBezTo>
                  <a:lnTo>
                    <a:pt x="3137" y="14"/>
                  </a:lnTo>
                  <a:lnTo>
                    <a:pt x="542" y="490"/>
                  </a:lnTo>
                  <a:cubicBezTo>
                    <a:pt x="0" y="580"/>
                    <a:pt x="111" y="1354"/>
                    <a:pt x="620" y="1354"/>
                  </a:cubicBezTo>
                  <a:cubicBezTo>
                    <a:pt x="648" y="1354"/>
                    <a:pt x="678" y="1352"/>
                    <a:pt x="708" y="1347"/>
                  </a:cubicBezTo>
                  <a:lnTo>
                    <a:pt x="3292" y="871"/>
                  </a:lnTo>
                  <a:cubicBezTo>
                    <a:pt x="3858" y="793"/>
                    <a:pt x="3751" y="1"/>
                    <a:pt x="3261"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838" name="Google Shape;8838;p77"/>
            <p:cNvSpPr/>
            <p:nvPr/>
          </p:nvSpPr>
          <p:spPr>
            <a:xfrm>
              <a:off x="1164125" y="1097000"/>
              <a:ext cx="46550" cy="38650"/>
            </a:xfrm>
            <a:custGeom>
              <a:avLst/>
              <a:gdLst/>
              <a:ahLst/>
              <a:cxnLst/>
              <a:rect l="l" t="t" r="r" b="b"/>
              <a:pathLst>
                <a:path w="1862" h="1546" extrusionOk="0">
                  <a:moveTo>
                    <a:pt x="1002" y="1"/>
                  </a:moveTo>
                  <a:cubicBezTo>
                    <a:pt x="958" y="1"/>
                    <a:pt x="914" y="4"/>
                    <a:pt x="870" y="12"/>
                  </a:cubicBezTo>
                  <a:cubicBezTo>
                    <a:pt x="191" y="131"/>
                    <a:pt x="0" y="1012"/>
                    <a:pt x="560" y="1405"/>
                  </a:cubicBezTo>
                  <a:cubicBezTo>
                    <a:pt x="701" y="1502"/>
                    <a:pt x="854" y="1545"/>
                    <a:pt x="1002" y="1545"/>
                  </a:cubicBezTo>
                  <a:cubicBezTo>
                    <a:pt x="1453" y="1545"/>
                    <a:pt x="1861" y="1142"/>
                    <a:pt x="1762" y="631"/>
                  </a:cubicBezTo>
                  <a:cubicBezTo>
                    <a:pt x="1699" y="259"/>
                    <a:pt x="1369"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839" name="Google Shape;8839;p77"/>
            <p:cNvSpPr/>
            <p:nvPr/>
          </p:nvSpPr>
          <p:spPr>
            <a:xfrm>
              <a:off x="1218000" y="1085650"/>
              <a:ext cx="94075" cy="33725"/>
            </a:xfrm>
            <a:custGeom>
              <a:avLst/>
              <a:gdLst/>
              <a:ahLst/>
              <a:cxnLst/>
              <a:rect l="l" t="t" r="r" b="b"/>
              <a:pathLst>
                <a:path w="3763" h="1349" extrusionOk="0">
                  <a:moveTo>
                    <a:pt x="3132" y="0"/>
                  </a:moveTo>
                  <a:cubicBezTo>
                    <a:pt x="3120" y="0"/>
                    <a:pt x="3108" y="1"/>
                    <a:pt x="3096" y="2"/>
                  </a:cubicBezTo>
                  <a:lnTo>
                    <a:pt x="500" y="478"/>
                  </a:lnTo>
                  <a:cubicBezTo>
                    <a:pt x="0" y="618"/>
                    <a:pt x="125" y="1348"/>
                    <a:pt x="631" y="1348"/>
                  </a:cubicBezTo>
                  <a:cubicBezTo>
                    <a:pt x="643" y="1348"/>
                    <a:pt x="655" y="1348"/>
                    <a:pt x="667" y="1347"/>
                  </a:cubicBezTo>
                  <a:lnTo>
                    <a:pt x="3263" y="871"/>
                  </a:lnTo>
                  <a:cubicBezTo>
                    <a:pt x="3763" y="731"/>
                    <a:pt x="3638" y="0"/>
                    <a:pt x="313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840" name="Google Shape;8840;p77"/>
            <p:cNvSpPr/>
            <p:nvPr/>
          </p:nvSpPr>
          <p:spPr>
            <a:xfrm>
              <a:off x="1174550" y="1154450"/>
              <a:ext cx="46625" cy="38900"/>
            </a:xfrm>
            <a:custGeom>
              <a:avLst/>
              <a:gdLst/>
              <a:ahLst/>
              <a:cxnLst/>
              <a:rect l="l" t="t" r="r" b="b"/>
              <a:pathLst>
                <a:path w="1865" h="1556" extrusionOk="0">
                  <a:moveTo>
                    <a:pt x="1013" y="1"/>
                  </a:moveTo>
                  <a:cubicBezTo>
                    <a:pt x="970" y="1"/>
                    <a:pt x="926" y="4"/>
                    <a:pt x="881" y="12"/>
                  </a:cubicBezTo>
                  <a:cubicBezTo>
                    <a:pt x="202" y="131"/>
                    <a:pt x="0" y="1012"/>
                    <a:pt x="572" y="1417"/>
                  </a:cubicBezTo>
                  <a:cubicBezTo>
                    <a:pt x="708" y="1513"/>
                    <a:pt x="857" y="1556"/>
                    <a:pt x="1002" y="1556"/>
                  </a:cubicBezTo>
                  <a:cubicBezTo>
                    <a:pt x="1451" y="1556"/>
                    <a:pt x="1864" y="1147"/>
                    <a:pt x="1774" y="643"/>
                  </a:cubicBezTo>
                  <a:cubicBezTo>
                    <a:pt x="1700" y="260"/>
                    <a:pt x="1378" y="1"/>
                    <a:pt x="101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841" name="Google Shape;8841;p77"/>
            <p:cNvSpPr/>
            <p:nvPr/>
          </p:nvSpPr>
          <p:spPr>
            <a:xfrm>
              <a:off x="1228000" y="1143050"/>
              <a:ext cx="94900" cy="34125"/>
            </a:xfrm>
            <a:custGeom>
              <a:avLst/>
              <a:gdLst/>
              <a:ahLst/>
              <a:cxnLst/>
              <a:rect l="l" t="t" r="r" b="b"/>
              <a:pathLst>
                <a:path w="3796" h="1365" extrusionOk="0">
                  <a:moveTo>
                    <a:pt x="3182" y="0"/>
                  </a:moveTo>
                  <a:cubicBezTo>
                    <a:pt x="3163" y="0"/>
                    <a:pt x="3144" y="1"/>
                    <a:pt x="3125" y="4"/>
                  </a:cubicBezTo>
                  <a:lnTo>
                    <a:pt x="529" y="480"/>
                  </a:lnTo>
                  <a:cubicBezTo>
                    <a:pt x="1" y="606"/>
                    <a:pt x="126" y="1364"/>
                    <a:pt x="627" y="1364"/>
                  </a:cubicBezTo>
                  <a:cubicBezTo>
                    <a:pt x="646" y="1364"/>
                    <a:pt x="664" y="1363"/>
                    <a:pt x="684" y="1361"/>
                  </a:cubicBezTo>
                  <a:lnTo>
                    <a:pt x="3279" y="885"/>
                  </a:lnTo>
                  <a:cubicBezTo>
                    <a:pt x="3796" y="747"/>
                    <a:pt x="3682" y="0"/>
                    <a:pt x="318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842" name="Google Shape;8842;p77"/>
            <p:cNvSpPr/>
            <p:nvPr/>
          </p:nvSpPr>
          <p:spPr>
            <a:xfrm>
              <a:off x="1130200" y="1393950"/>
              <a:ext cx="194075" cy="173950"/>
            </a:xfrm>
            <a:custGeom>
              <a:avLst/>
              <a:gdLst/>
              <a:ahLst/>
              <a:cxnLst/>
              <a:rect l="l" t="t" r="r" b="b"/>
              <a:pathLst>
                <a:path w="7763" h="6958" extrusionOk="0">
                  <a:moveTo>
                    <a:pt x="3922" y="1"/>
                  </a:moveTo>
                  <a:cubicBezTo>
                    <a:pt x="2892" y="1"/>
                    <a:pt x="1881" y="465"/>
                    <a:pt x="1214" y="1338"/>
                  </a:cubicBezTo>
                  <a:lnTo>
                    <a:pt x="6953" y="4969"/>
                  </a:lnTo>
                  <a:cubicBezTo>
                    <a:pt x="7763" y="3398"/>
                    <a:pt x="7239" y="1469"/>
                    <a:pt x="5751" y="528"/>
                  </a:cubicBezTo>
                  <a:cubicBezTo>
                    <a:pt x="5183" y="173"/>
                    <a:pt x="4549" y="1"/>
                    <a:pt x="3922" y="1"/>
                  </a:cubicBezTo>
                  <a:close/>
                  <a:moveTo>
                    <a:pt x="810" y="1993"/>
                  </a:moveTo>
                  <a:cubicBezTo>
                    <a:pt x="0" y="3553"/>
                    <a:pt x="524" y="5481"/>
                    <a:pt x="2012" y="6434"/>
                  </a:cubicBezTo>
                  <a:cubicBezTo>
                    <a:pt x="2576" y="6788"/>
                    <a:pt x="3206" y="6958"/>
                    <a:pt x="3829" y="6958"/>
                  </a:cubicBezTo>
                  <a:cubicBezTo>
                    <a:pt x="4863" y="6958"/>
                    <a:pt x="5880" y="6489"/>
                    <a:pt x="6548" y="5612"/>
                  </a:cubicBezTo>
                  <a:lnTo>
                    <a:pt x="810" y="1993"/>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843" name="Google Shape;8843;p77"/>
            <p:cNvSpPr/>
            <p:nvPr/>
          </p:nvSpPr>
          <p:spPr>
            <a:xfrm>
              <a:off x="1493625" y="1020500"/>
              <a:ext cx="152125" cy="141000"/>
            </a:xfrm>
            <a:custGeom>
              <a:avLst/>
              <a:gdLst/>
              <a:ahLst/>
              <a:cxnLst/>
              <a:rect l="l" t="t" r="r" b="b"/>
              <a:pathLst>
                <a:path w="6085" h="5640" extrusionOk="0">
                  <a:moveTo>
                    <a:pt x="3608" y="0"/>
                  </a:moveTo>
                  <a:lnTo>
                    <a:pt x="1215" y="1631"/>
                  </a:lnTo>
                  <a:cubicBezTo>
                    <a:pt x="251" y="2286"/>
                    <a:pt x="1" y="3596"/>
                    <a:pt x="655" y="4560"/>
                  </a:cubicBezTo>
                  <a:lnTo>
                    <a:pt x="763" y="4715"/>
                  </a:lnTo>
                  <a:cubicBezTo>
                    <a:pt x="1171" y="5316"/>
                    <a:pt x="1833" y="5640"/>
                    <a:pt x="2508" y="5640"/>
                  </a:cubicBezTo>
                  <a:cubicBezTo>
                    <a:pt x="2916" y="5640"/>
                    <a:pt x="3328" y="5521"/>
                    <a:pt x="3692" y="5275"/>
                  </a:cubicBezTo>
                  <a:lnTo>
                    <a:pt x="6085" y="3644"/>
                  </a:lnTo>
                  <a:lnTo>
                    <a:pt x="3608" y="0"/>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844" name="Google Shape;8844;p77"/>
            <p:cNvSpPr/>
            <p:nvPr/>
          </p:nvSpPr>
          <p:spPr>
            <a:xfrm>
              <a:off x="1596625" y="962250"/>
              <a:ext cx="152125" cy="140725"/>
            </a:xfrm>
            <a:custGeom>
              <a:avLst/>
              <a:gdLst/>
              <a:ahLst/>
              <a:cxnLst/>
              <a:rect l="l" t="t" r="r" b="b"/>
              <a:pathLst>
                <a:path w="6085" h="5629" extrusionOk="0">
                  <a:moveTo>
                    <a:pt x="3568" y="1"/>
                  </a:moveTo>
                  <a:cubicBezTo>
                    <a:pt x="3162" y="1"/>
                    <a:pt x="2752" y="119"/>
                    <a:pt x="2393" y="366"/>
                  </a:cubicBezTo>
                  <a:lnTo>
                    <a:pt x="0" y="1985"/>
                  </a:lnTo>
                  <a:lnTo>
                    <a:pt x="2477" y="5628"/>
                  </a:lnTo>
                  <a:lnTo>
                    <a:pt x="4870" y="4009"/>
                  </a:lnTo>
                  <a:cubicBezTo>
                    <a:pt x="5834" y="3354"/>
                    <a:pt x="6084" y="2044"/>
                    <a:pt x="5417" y="1080"/>
                  </a:cubicBezTo>
                  <a:lnTo>
                    <a:pt x="5310" y="925"/>
                  </a:lnTo>
                  <a:cubicBezTo>
                    <a:pt x="4902" y="324"/>
                    <a:pt x="4240" y="1"/>
                    <a:pt x="356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845" name="Google Shape;8845;p77"/>
            <p:cNvSpPr/>
            <p:nvPr/>
          </p:nvSpPr>
          <p:spPr>
            <a:xfrm>
              <a:off x="1449275" y="1311750"/>
              <a:ext cx="267925" cy="266650"/>
            </a:xfrm>
            <a:custGeom>
              <a:avLst/>
              <a:gdLst/>
              <a:ahLst/>
              <a:cxnLst/>
              <a:rect l="l" t="t" r="r" b="b"/>
              <a:pathLst>
                <a:path w="10717" h="10666" extrusionOk="0">
                  <a:moveTo>
                    <a:pt x="4999" y="1"/>
                  </a:moveTo>
                  <a:cubicBezTo>
                    <a:pt x="4821" y="1"/>
                    <a:pt x="4665" y="136"/>
                    <a:pt x="4644" y="328"/>
                  </a:cubicBezTo>
                  <a:lnTo>
                    <a:pt x="4180" y="3805"/>
                  </a:lnTo>
                  <a:lnTo>
                    <a:pt x="703" y="3340"/>
                  </a:lnTo>
                  <a:cubicBezTo>
                    <a:pt x="688" y="3338"/>
                    <a:pt x="673" y="3338"/>
                    <a:pt x="659" y="3338"/>
                  </a:cubicBezTo>
                  <a:cubicBezTo>
                    <a:pt x="474" y="3338"/>
                    <a:pt x="308" y="3474"/>
                    <a:pt x="286" y="3662"/>
                  </a:cubicBezTo>
                  <a:lnTo>
                    <a:pt x="24" y="5638"/>
                  </a:lnTo>
                  <a:cubicBezTo>
                    <a:pt x="1" y="5840"/>
                    <a:pt x="143" y="6031"/>
                    <a:pt x="346" y="6055"/>
                  </a:cubicBezTo>
                  <a:lnTo>
                    <a:pt x="346" y="6043"/>
                  </a:lnTo>
                  <a:lnTo>
                    <a:pt x="3822" y="6507"/>
                  </a:lnTo>
                  <a:lnTo>
                    <a:pt x="3370" y="9984"/>
                  </a:lnTo>
                  <a:cubicBezTo>
                    <a:pt x="3334" y="10186"/>
                    <a:pt x="3477" y="10377"/>
                    <a:pt x="3691" y="10401"/>
                  </a:cubicBezTo>
                  <a:lnTo>
                    <a:pt x="5656" y="10663"/>
                  </a:lnTo>
                  <a:cubicBezTo>
                    <a:pt x="5671" y="10664"/>
                    <a:pt x="5686" y="10665"/>
                    <a:pt x="5700" y="10665"/>
                  </a:cubicBezTo>
                  <a:cubicBezTo>
                    <a:pt x="5885" y="10665"/>
                    <a:pt x="6051" y="10529"/>
                    <a:pt x="6073" y="10341"/>
                  </a:cubicBezTo>
                  <a:lnTo>
                    <a:pt x="6537" y="6864"/>
                  </a:lnTo>
                  <a:lnTo>
                    <a:pt x="10014" y="7329"/>
                  </a:lnTo>
                  <a:cubicBezTo>
                    <a:pt x="10028" y="7331"/>
                    <a:pt x="10043" y="7331"/>
                    <a:pt x="10058" y="7331"/>
                  </a:cubicBezTo>
                  <a:cubicBezTo>
                    <a:pt x="10243" y="7331"/>
                    <a:pt x="10408" y="7195"/>
                    <a:pt x="10430" y="7007"/>
                  </a:cubicBezTo>
                  <a:lnTo>
                    <a:pt x="10692" y="5031"/>
                  </a:lnTo>
                  <a:cubicBezTo>
                    <a:pt x="10716" y="4828"/>
                    <a:pt x="10573" y="4638"/>
                    <a:pt x="10371" y="4614"/>
                  </a:cubicBezTo>
                  <a:lnTo>
                    <a:pt x="6894" y="4150"/>
                  </a:lnTo>
                  <a:lnTo>
                    <a:pt x="7347" y="673"/>
                  </a:lnTo>
                  <a:cubicBezTo>
                    <a:pt x="7382" y="471"/>
                    <a:pt x="7240" y="280"/>
                    <a:pt x="7025" y="256"/>
                  </a:cubicBezTo>
                  <a:lnTo>
                    <a:pt x="5061" y="6"/>
                  </a:lnTo>
                  <a:cubicBezTo>
                    <a:pt x="5040" y="3"/>
                    <a:pt x="5019" y="1"/>
                    <a:pt x="4999"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846" name="Google Shape;8846;p77"/>
            <p:cNvSpPr/>
            <p:nvPr/>
          </p:nvSpPr>
          <p:spPr>
            <a:xfrm>
              <a:off x="1106075" y="1715600"/>
              <a:ext cx="271200" cy="337825"/>
            </a:xfrm>
            <a:custGeom>
              <a:avLst/>
              <a:gdLst/>
              <a:ahLst/>
              <a:cxnLst/>
              <a:rect l="l" t="t" r="r" b="b"/>
              <a:pathLst>
                <a:path w="10848" h="13513" extrusionOk="0">
                  <a:moveTo>
                    <a:pt x="4155" y="429"/>
                  </a:moveTo>
                  <a:cubicBezTo>
                    <a:pt x="4444" y="429"/>
                    <a:pt x="4730" y="604"/>
                    <a:pt x="4787" y="997"/>
                  </a:cubicBezTo>
                  <a:cubicBezTo>
                    <a:pt x="4811" y="1188"/>
                    <a:pt x="4763" y="1390"/>
                    <a:pt x="4632" y="1533"/>
                  </a:cubicBezTo>
                  <a:lnTo>
                    <a:pt x="3846" y="1688"/>
                  </a:lnTo>
                  <a:cubicBezTo>
                    <a:pt x="3668" y="1593"/>
                    <a:pt x="3549" y="1426"/>
                    <a:pt x="3513" y="1224"/>
                  </a:cubicBezTo>
                  <a:cubicBezTo>
                    <a:pt x="3399" y="725"/>
                    <a:pt x="3779" y="429"/>
                    <a:pt x="4155" y="429"/>
                  </a:cubicBezTo>
                  <a:close/>
                  <a:moveTo>
                    <a:pt x="7868" y="2749"/>
                  </a:moveTo>
                  <a:cubicBezTo>
                    <a:pt x="8125" y="2749"/>
                    <a:pt x="8354" y="2938"/>
                    <a:pt x="8406" y="3200"/>
                  </a:cubicBezTo>
                  <a:lnTo>
                    <a:pt x="9788" y="10761"/>
                  </a:lnTo>
                  <a:cubicBezTo>
                    <a:pt x="9835" y="11058"/>
                    <a:pt x="9645" y="11344"/>
                    <a:pt x="9347" y="11392"/>
                  </a:cubicBezTo>
                  <a:lnTo>
                    <a:pt x="3084" y="12535"/>
                  </a:lnTo>
                  <a:cubicBezTo>
                    <a:pt x="3049" y="12542"/>
                    <a:pt x="3014" y="12545"/>
                    <a:pt x="2980" y="12545"/>
                  </a:cubicBezTo>
                  <a:cubicBezTo>
                    <a:pt x="2723" y="12545"/>
                    <a:pt x="2495" y="12357"/>
                    <a:pt x="2453" y="12094"/>
                  </a:cubicBezTo>
                  <a:lnTo>
                    <a:pt x="1060" y="4534"/>
                  </a:lnTo>
                  <a:cubicBezTo>
                    <a:pt x="1013" y="4236"/>
                    <a:pt x="1215" y="3950"/>
                    <a:pt x="1513" y="3903"/>
                  </a:cubicBezTo>
                  <a:lnTo>
                    <a:pt x="2251" y="3760"/>
                  </a:lnTo>
                  <a:cubicBezTo>
                    <a:pt x="2294" y="3975"/>
                    <a:pt x="2483" y="4122"/>
                    <a:pt x="2695" y="4122"/>
                  </a:cubicBezTo>
                  <a:cubicBezTo>
                    <a:pt x="2717" y="4122"/>
                    <a:pt x="2740" y="4120"/>
                    <a:pt x="2763" y="4117"/>
                  </a:cubicBezTo>
                  <a:lnTo>
                    <a:pt x="6668" y="3402"/>
                  </a:lnTo>
                  <a:cubicBezTo>
                    <a:pt x="6906" y="3355"/>
                    <a:pt x="7061" y="3129"/>
                    <a:pt x="7025" y="2890"/>
                  </a:cubicBezTo>
                  <a:lnTo>
                    <a:pt x="7764" y="2760"/>
                  </a:lnTo>
                  <a:cubicBezTo>
                    <a:pt x="7799" y="2752"/>
                    <a:pt x="7834" y="2749"/>
                    <a:pt x="7868" y="2749"/>
                  </a:cubicBezTo>
                  <a:close/>
                  <a:moveTo>
                    <a:pt x="4154" y="0"/>
                  </a:moveTo>
                  <a:cubicBezTo>
                    <a:pt x="4084" y="0"/>
                    <a:pt x="4013" y="7"/>
                    <a:pt x="3942" y="21"/>
                  </a:cubicBezTo>
                  <a:cubicBezTo>
                    <a:pt x="3346" y="128"/>
                    <a:pt x="2953" y="700"/>
                    <a:pt x="3072" y="1307"/>
                  </a:cubicBezTo>
                  <a:cubicBezTo>
                    <a:pt x="3108" y="1474"/>
                    <a:pt x="3180" y="1640"/>
                    <a:pt x="3287" y="1783"/>
                  </a:cubicBezTo>
                  <a:lnTo>
                    <a:pt x="2513" y="1926"/>
                  </a:lnTo>
                  <a:cubicBezTo>
                    <a:pt x="2203" y="1986"/>
                    <a:pt x="2001" y="2283"/>
                    <a:pt x="2049" y="2605"/>
                  </a:cubicBezTo>
                  <a:lnTo>
                    <a:pt x="2096" y="2879"/>
                  </a:lnTo>
                  <a:lnTo>
                    <a:pt x="810" y="3117"/>
                  </a:lnTo>
                  <a:cubicBezTo>
                    <a:pt x="322" y="3200"/>
                    <a:pt x="1" y="3664"/>
                    <a:pt x="96" y="4153"/>
                  </a:cubicBezTo>
                  <a:lnTo>
                    <a:pt x="1668" y="12785"/>
                  </a:lnTo>
                  <a:cubicBezTo>
                    <a:pt x="1742" y="13210"/>
                    <a:pt x="2121" y="13512"/>
                    <a:pt x="2549" y="13512"/>
                  </a:cubicBezTo>
                  <a:cubicBezTo>
                    <a:pt x="2600" y="13512"/>
                    <a:pt x="2651" y="13508"/>
                    <a:pt x="2703" y="13499"/>
                  </a:cubicBezTo>
                  <a:lnTo>
                    <a:pt x="10038" y="12154"/>
                  </a:lnTo>
                  <a:cubicBezTo>
                    <a:pt x="10526" y="12070"/>
                    <a:pt x="10847" y="11606"/>
                    <a:pt x="10752" y="11118"/>
                  </a:cubicBezTo>
                  <a:lnTo>
                    <a:pt x="9180" y="2486"/>
                  </a:lnTo>
                  <a:cubicBezTo>
                    <a:pt x="9107" y="2055"/>
                    <a:pt x="8728" y="1755"/>
                    <a:pt x="8313" y="1755"/>
                  </a:cubicBezTo>
                  <a:cubicBezTo>
                    <a:pt x="8257" y="1755"/>
                    <a:pt x="8201" y="1760"/>
                    <a:pt x="8145" y="1771"/>
                  </a:cubicBezTo>
                  <a:lnTo>
                    <a:pt x="6859" y="2009"/>
                  </a:lnTo>
                  <a:lnTo>
                    <a:pt x="6811" y="1736"/>
                  </a:lnTo>
                  <a:cubicBezTo>
                    <a:pt x="6757" y="1446"/>
                    <a:pt x="6500" y="1252"/>
                    <a:pt x="6223" y="1252"/>
                  </a:cubicBezTo>
                  <a:cubicBezTo>
                    <a:pt x="6193" y="1252"/>
                    <a:pt x="6163" y="1255"/>
                    <a:pt x="6132" y="1259"/>
                  </a:cubicBezTo>
                  <a:lnTo>
                    <a:pt x="5180" y="1438"/>
                  </a:lnTo>
                  <a:cubicBezTo>
                    <a:pt x="5239" y="1259"/>
                    <a:pt x="5251" y="1081"/>
                    <a:pt x="5216" y="914"/>
                  </a:cubicBezTo>
                  <a:cubicBezTo>
                    <a:pt x="5132" y="378"/>
                    <a:pt x="4677" y="0"/>
                    <a:pt x="4154"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847" name="Google Shape;8847;p77"/>
            <p:cNvSpPr/>
            <p:nvPr/>
          </p:nvSpPr>
          <p:spPr>
            <a:xfrm>
              <a:off x="1154300" y="1837275"/>
              <a:ext cx="46550" cy="38650"/>
            </a:xfrm>
            <a:custGeom>
              <a:avLst/>
              <a:gdLst/>
              <a:ahLst/>
              <a:cxnLst/>
              <a:rect l="l" t="t" r="r" b="b"/>
              <a:pathLst>
                <a:path w="1862" h="1546" extrusionOk="0">
                  <a:moveTo>
                    <a:pt x="1002" y="1"/>
                  </a:moveTo>
                  <a:cubicBezTo>
                    <a:pt x="958" y="1"/>
                    <a:pt x="914" y="4"/>
                    <a:pt x="870" y="12"/>
                  </a:cubicBezTo>
                  <a:cubicBezTo>
                    <a:pt x="191" y="131"/>
                    <a:pt x="0" y="1012"/>
                    <a:pt x="572" y="1405"/>
                  </a:cubicBezTo>
                  <a:cubicBezTo>
                    <a:pt x="710" y="1502"/>
                    <a:pt x="861" y="1545"/>
                    <a:pt x="1007" y="1545"/>
                  </a:cubicBezTo>
                  <a:cubicBezTo>
                    <a:pt x="1453" y="1545"/>
                    <a:pt x="1861" y="1142"/>
                    <a:pt x="1763" y="631"/>
                  </a:cubicBezTo>
                  <a:cubicBezTo>
                    <a:pt x="1699" y="259"/>
                    <a:pt x="1369"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848" name="Google Shape;8848;p77"/>
            <p:cNvSpPr/>
            <p:nvPr/>
          </p:nvSpPr>
          <p:spPr>
            <a:xfrm>
              <a:off x="1206800" y="1825825"/>
              <a:ext cx="96975" cy="34100"/>
            </a:xfrm>
            <a:custGeom>
              <a:avLst/>
              <a:gdLst/>
              <a:ahLst/>
              <a:cxnLst/>
              <a:rect l="l" t="t" r="r" b="b"/>
              <a:pathLst>
                <a:path w="3879" h="1364" extrusionOk="0">
                  <a:moveTo>
                    <a:pt x="3293" y="0"/>
                  </a:moveTo>
                  <a:cubicBezTo>
                    <a:pt x="3252" y="0"/>
                    <a:pt x="3209" y="6"/>
                    <a:pt x="3163" y="17"/>
                  </a:cubicBezTo>
                  <a:lnTo>
                    <a:pt x="3151" y="17"/>
                  </a:lnTo>
                  <a:lnTo>
                    <a:pt x="556" y="494"/>
                  </a:lnTo>
                  <a:cubicBezTo>
                    <a:pt x="0" y="571"/>
                    <a:pt x="108" y="1364"/>
                    <a:pt x="608" y="1364"/>
                  </a:cubicBezTo>
                  <a:cubicBezTo>
                    <a:pt x="644" y="1364"/>
                    <a:pt x="682" y="1360"/>
                    <a:pt x="722" y="1351"/>
                  </a:cubicBezTo>
                  <a:lnTo>
                    <a:pt x="3306" y="875"/>
                  </a:lnTo>
                  <a:cubicBezTo>
                    <a:pt x="3878" y="809"/>
                    <a:pt x="3789" y="0"/>
                    <a:pt x="3293"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849" name="Google Shape;8849;p77"/>
            <p:cNvSpPr/>
            <p:nvPr/>
          </p:nvSpPr>
          <p:spPr>
            <a:xfrm>
              <a:off x="1164125" y="1891150"/>
              <a:ext cx="46550" cy="38650"/>
            </a:xfrm>
            <a:custGeom>
              <a:avLst/>
              <a:gdLst/>
              <a:ahLst/>
              <a:cxnLst/>
              <a:rect l="l" t="t" r="r" b="b"/>
              <a:pathLst>
                <a:path w="1862" h="1546" extrusionOk="0">
                  <a:moveTo>
                    <a:pt x="1002" y="1"/>
                  </a:moveTo>
                  <a:cubicBezTo>
                    <a:pt x="958" y="1"/>
                    <a:pt x="914" y="4"/>
                    <a:pt x="870" y="12"/>
                  </a:cubicBezTo>
                  <a:cubicBezTo>
                    <a:pt x="191" y="131"/>
                    <a:pt x="0" y="1012"/>
                    <a:pt x="560" y="1405"/>
                  </a:cubicBezTo>
                  <a:cubicBezTo>
                    <a:pt x="701" y="1502"/>
                    <a:pt x="854" y="1545"/>
                    <a:pt x="1003" y="1545"/>
                  </a:cubicBezTo>
                  <a:cubicBezTo>
                    <a:pt x="1454" y="1545"/>
                    <a:pt x="1861" y="1145"/>
                    <a:pt x="1762" y="643"/>
                  </a:cubicBezTo>
                  <a:cubicBezTo>
                    <a:pt x="1699" y="260"/>
                    <a:pt x="1369"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850" name="Google Shape;8850;p77"/>
            <p:cNvSpPr/>
            <p:nvPr/>
          </p:nvSpPr>
          <p:spPr>
            <a:xfrm>
              <a:off x="1218075" y="1879800"/>
              <a:ext cx="94000" cy="33750"/>
            </a:xfrm>
            <a:custGeom>
              <a:avLst/>
              <a:gdLst/>
              <a:ahLst/>
              <a:cxnLst/>
              <a:rect l="l" t="t" r="r" b="b"/>
              <a:pathLst>
                <a:path w="3760" h="1350" extrusionOk="0">
                  <a:moveTo>
                    <a:pt x="3129" y="0"/>
                  </a:moveTo>
                  <a:cubicBezTo>
                    <a:pt x="3117" y="0"/>
                    <a:pt x="3105" y="1"/>
                    <a:pt x="3093" y="2"/>
                  </a:cubicBezTo>
                  <a:lnTo>
                    <a:pt x="497" y="478"/>
                  </a:lnTo>
                  <a:cubicBezTo>
                    <a:pt x="1" y="628"/>
                    <a:pt x="120" y="1349"/>
                    <a:pt x="617" y="1349"/>
                  </a:cubicBezTo>
                  <a:cubicBezTo>
                    <a:pt x="632" y="1349"/>
                    <a:pt x="648" y="1348"/>
                    <a:pt x="664" y="1347"/>
                  </a:cubicBezTo>
                  <a:lnTo>
                    <a:pt x="3260" y="883"/>
                  </a:lnTo>
                  <a:cubicBezTo>
                    <a:pt x="3760" y="731"/>
                    <a:pt x="3635" y="0"/>
                    <a:pt x="3129"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851" name="Google Shape;8851;p77"/>
            <p:cNvSpPr/>
            <p:nvPr/>
          </p:nvSpPr>
          <p:spPr>
            <a:xfrm>
              <a:off x="1174550" y="1948900"/>
              <a:ext cx="46600" cy="38625"/>
            </a:xfrm>
            <a:custGeom>
              <a:avLst/>
              <a:gdLst/>
              <a:ahLst/>
              <a:cxnLst/>
              <a:rect l="l" t="t" r="r" b="b"/>
              <a:pathLst>
                <a:path w="1864" h="1545" extrusionOk="0">
                  <a:moveTo>
                    <a:pt x="1013" y="0"/>
                  </a:moveTo>
                  <a:cubicBezTo>
                    <a:pt x="970" y="0"/>
                    <a:pt x="926" y="4"/>
                    <a:pt x="881" y="12"/>
                  </a:cubicBezTo>
                  <a:cubicBezTo>
                    <a:pt x="202" y="131"/>
                    <a:pt x="0" y="1012"/>
                    <a:pt x="572" y="1405"/>
                  </a:cubicBezTo>
                  <a:cubicBezTo>
                    <a:pt x="710" y="1502"/>
                    <a:pt x="860" y="1545"/>
                    <a:pt x="1007" y="1545"/>
                  </a:cubicBezTo>
                  <a:cubicBezTo>
                    <a:pt x="1454" y="1545"/>
                    <a:pt x="1864" y="1142"/>
                    <a:pt x="1774" y="631"/>
                  </a:cubicBezTo>
                  <a:cubicBezTo>
                    <a:pt x="1700" y="259"/>
                    <a:pt x="1378" y="0"/>
                    <a:pt x="1013"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852" name="Google Shape;8852;p77"/>
            <p:cNvSpPr/>
            <p:nvPr/>
          </p:nvSpPr>
          <p:spPr>
            <a:xfrm>
              <a:off x="1228500" y="1937225"/>
              <a:ext cx="94200" cy="34050"/>
            </a:xfrm>
            <a:custGeom>
              <a:avLst/>
              <a:gdLst/>
              <a:ahLst/>
              <a:cxnLst/>
              <a:rect l="l" t="t" r="r" b="b"/>
              <a:pathLst>
                <a:path w="3768" h="1362" extrusionOk="0">
                  <a:moveTo>
                    <a:pt x="3141" y="0"/>
                  </a:moveTo>
                  <a:cubicBezTo>
                    <a:pt x="3125" y="0"/>
                    <a:pt x="3109" y="1"/>
                    <a:pt x="3093" y="2"/>
                  </a:cubicBezTo>
                  <a:lnTo>
                    <a:pt x="3105" y="14"/>
                  </a:lnTo>
                  <a:lnTo>
                    <a:pt x="509" y="479"/>
                  </a:lnTo>
                  <a:cubicBezTo>
                    <a:pt x="1" y="617"/>
                    <a:pt x="109" y="1362"/>
                    <a:pt x="617" y="1362"/>
                  </a:cubicBezTo>
                  <a:cubicBezTo>
                    <a:pt x="632" y="1362"/>
                    <a:pt x="648" y="1361"/>
                    <a:pt x="664" y="1360"/>
                  </a:cubicBezTo>
                  <a:lnTo>
                    <a:pt x="3259" y="883"/>
                  </a:lnTo>
                  <a:cubicBezTo>
                    <a:pt x="3768" y="733"/>
                    <a:pt x="3648" y="0"/>
                    <a:pt x="3141"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853" name="Google Shape;8853;p77"/>
            <p:cNvSpPr/>
            <p:nvPr/>
          </p:nvSpPr>
          <p:spPr>
            <a:xfrm>
              <a:off x="1130200" y="2188400"/>
              <a:ext cx="193200" cy="173650"/>
            </a:xfrm>
            <a:custGeom>
              <a:avLst/>
              <a:gdLst/>
              <a:ahLst/>
              <a:cxnLst/>
              <a:rect l="l" t="t" r="r" b="b"/>
              <a:pathLst>
                <a:path w="7728" h="6946" extrusionOk="0">
                  <a:moveTo>
                    <a:pt x="3942" y="0"/>
                  </a:moveTo>
                  <a:cubicBezTo>
                    <a:pt x="2907" y="0"/>
                    <a:pt x="1888" y="464"/>
                    <a:pt x="1214" y="1338"/>
                  </a:cubicBezTo>
                  <a:lnTo>
                    <a:pt x="6953" y="4957"/>
                  </a:lnTo>
                  <a:cubicBezTo>
                    <a:pt x="7727" y="3398"/>
                    <a:pt x="7239" y="1469"/>
                    <a:pt x="5775" y="528"/>
                  </a:cubicBezTo>
                  <a:cubicBezTo>
                    <a:pt x="5207" y="172"/>
                    <a:pt x="4571" y="0"/>
                    <a:pt x="3942" y="0"/>
                  </a:cubicBezTo>
                  <a:close/>
                  <a:moveTo>
                    <a:pt x="810" y="1981"/>
                  </a:moveTo>
                  <a:lnTo>
                    <a:pt x="810" y="1981"/>
                  </a:lnTo>
                  <a:cubicBezTo>
                    <a:pt x="0" y="3552"/>
                    <a:pt x="524" y="5481"/>
                    <a:pt x="2012" y="6422"/>
                  </a:cubicBezTo>
                  <a:cubicBezTo>
                    <a:pt x="2576" y="6775"/>
                    <a:pt x="3206" y="6946"/>
                    <a:pt x="3829" y="6946"/>
                  </a:cubicBezTo>
                  <a:cubicBezTo>
                    <a:pt x="4863" y="6946"/>
                    <a:pt x="5880" y="6477"/>
                    <a:pt x="6548" y="5600"/>
                  </a:cubicBezTo>
                  <a:lnTo>
                    <a:pt x="810" y="198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854" name="Google Shape;8854;p77"/>
            <p:cNvSpPr/>
            <p:nvPr/>
          </p:nvSpPr>
          <p:spPr>
            <a:xfrm>
              <a:off x="1493625" y="1814925"/>
              <a:ext cx="152125" cy="140725"/>
            </a:xfrm>
            <a:custGeom>
              <a:avLst/>
              <a:gdLst/>
              <a:ahLst/>
              <a:cxnLst/>
              <a:rect l="l" t="t" r="r" b="b"/>
              <a:pathLst>
                <a:path w="6085" h="5629" extrusionOk="0">
                  <a:moveTo>
                    <a:pt x="3608" y="1"/>
                  </a:moveTo>
                  <a:lnTo>
                    <a:pt x="1215" y="1620"/>
                  </a:lnTo>
                  <a:cubicBezTo>
                    <a:pt x="251" y="2275"/>
                    <a:pt x="1" y="3585"/>
                    <a:pt x="655" y="4549"/>
                  </a:cubicBezTo>
                  <a:lnTo>
                    <a:pt x="763" y="4704"/>
                  </a:lnTo>
                  <a:cubicBezTo>
                    <a:pt x="1171" y="5305"/>
                    <a:pt x="1833" y="5629"/>
                    <a:pt x="2508" y="5629"/>
                  </a:cubicBezTo>
                  <a:cubicBezTo>
                    <a:pt x="2916" y="5629"/>
                    <a:pt x="3328" y="5510"/>
                    <a:pt x="3692" y="5264"/>
                  </a:cubicBezTo>
                  <a:lnTo>
                    <a:pt x="6085" y="3644"/>
                  </a:lnTo>
                  <a:lnTo>
                    <a:pt x="3608" y="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855" name="Google Shape;8855;p77"/>
            <p:cNvSpPr/>
            <p:nvPr/>
          </p:nvSpPr>
          <p:spPr>
            <a:xfrm>
              <a:off x="1596625" y="1756600"/>
              <a:ext cx="151825" cy="140800"/>
            </a:xfrm>
            <a:custGeom>
              <a:avLst/>
              <a:gdLst/>
              <a:ahLst/>
              <a:cxnLst/>
              <a:rect l="l" t="t" r="r" b="b"/>
              <a:pathLst>
                <a:path w="6073" h="5632" extrusionOk="0">
                  <a:moveTo>
                    <a:pt x="3579" y="1"/>
                  </a:moveTo>
                  <a:cubicBezTo>
                    <a:pt x="3169" y="1"/>
                    <a:pt x="2755" y="120"/>
                    <a:pt x="2393" y="369"/>
                  </a:cubicBezTo>
                  <a:lnTo>
                    <a:pt x="0" y="1989"/>
                  </a:lnTo>
                  <a:lnTo>
                    <a:pt x="2477" y="5632"/>
                  </a:lnTo>
                  <a:lnTo>
                    <a:pt x="4870" y="4001"/>
                  </a:lnTo>
                  <a:cubicBezTo>
                    <a:pt x="5822" y="3346"/>
                    <a:pt x="6072" y="2036"/>
                    <a:pt x="5417" y="1072"/>
                  </a:cubicBezTo>
                  <a:lnTo>
                    <a:pt x="5417" y="1072"/>
                  </a:lnTo>
                  <a:lnTo>
                    <a:pt x="5417" y="1084"/>
                  </a:lnTo>
                  <a:lnTo>
                    <a:pt x="5310" y="917"/>
                  </a:lnTo>
                  <a:cubicBezTo>
                    <a:pt x="4904" y="319"/>
                    <a:pt x="4247" y="1"/>
                    <a:pt x="3579"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856" name="Google Shape;8856;p77"/>
            <p:cNvSpPr/>
            <p:nvPr/>
          </p:nvSpPr>
          <p:spPr>
            <a:xfrm>
              <a:off x="1449275" y="2105900"/>
              <a:ext cx="267925" cy="266700"/>
            </a:xfrm>
            <a:custGeom>
              <a:avLst/>
              <a:gdLst/>
              <a:ahLst/>
              <a:cxnLst/>
              <a:rect l="l" t="t" r="r" b="b"/>
              <a:pathLst>
                <a:path w="10717" h="10668" extrusionOk="0">
                  <a:moveTo>
                    <a:pt x="4998" y="1"/>
                  </a:moveTo>
                  <a:cubicBezTo>
                    <a:pt x="4821" y="1"/>
                    <a:pt x="4665" y="134"/>
                    <a:pt x="4644" y="316"/>
                  </a:cubicBezTo>
                  <a:lnTo>
                    <a:pt x="4180" y="3804"/>
                  </a:lnTo>
                  <a:lnTo>
                    <a:pt x="703" y="3340"/>
                  </a:lnTo>
                  <a:cubicBezTo>
                    <a:pt x="688" y="3338"/>
                    <a:pt x="673" y="3337"/>
                    <a:pt x="659" y="3337"/>
                  </a:cubicBezTo>
                  <a:cubicBezTo>
                    <a:pt x="474" y="3337"/>
                    <a:pt x="308" y="3474"/>
                    <a:pt x="286" y="3661"/>
                  </a:cubicBezTo>
                  <a:lnTo>
                    <a:pt x="24" y="5638"/>
                  </a:lnTo>
                  <a:cubicBezTo>
                    <a:pt x="1" y="5840"/>
                    <a:pt x="143" y="6031"/>
                    <a:pt x="346" y="6055"/>
                  </a:cubicBezTo>
                  <a:lnTo>
                    <a:pt x="346" y="6043"/>
                  </a:lnTo>
                  <a:lnTo>
                    <a:pt x="3822" y="6507"/>
                  </a:lnTo>
                  <a:lnTo>
                    <a:pt x="3370" y="9984"/>
                  </a:lnTo>
                  <a:cubicBezTo>
                    <a:pt x="3334" y="10186"/>
                    <a:pt x="3477" y="10377"/>
                    <a:pt x="3691" y="10400"/>
                  </a:cubicBezTo>
                  <a:lnTo>
                    <a:pt x="5656" y="10662"/>
                  </a:lnTo>
                  <a:cubicBezTo>
                    <a:pt x="5677" y="10666"/>
                    <a:pt x="5698" y="10668"/>
                    <a:pt x="5718" y="10668"/>
                  </a:cubicBezTo>
                  <a:cubicBezTo>
                    <a:pt x="5896" y="10668"/>
                    <a:pt x="6051" y="10533"/>
                    <a:pt x="6073" y="10341"/>
                  </a:cubicBezTo>
                  <a:lnTo>
                    <a:pt x="6537" y="6864"/>
                  </a:lnTo>
                  <a:lnTo>
                    <a:pt x="10014" y="7329"/>
                  </a:lnTo>
                  <a:cubicBezTo>
                    <a:pt x="10028" y="7330"/>
                    <a:pt x="10043" y="7331"/>
                    <a:pt x="10058" y="7331"/>
                  </a:cubicBezTo>
                  <a:cubicBezTo>
                    <a:pt x="10243" y="7331"/>
                    <a:pt x="10408" y="7195"/>
                    <a:pt x="10430" y="7007"/>
                  </a:cubicBezTo>
                  <a:lnTo>
                    <a:pt x="10692" y="5031"/>
                  </a:lnTo>
                  <a:cubicBezTo>
                    <a:pt x="10716" y="4828"/>
                    <a:pt x="10573" y="4638"/>
                    <a:pt x="10371" y="4614"/>
                  </a:cubicBezTo>
                  <a:lnTo>
                    <a:pt x="6894" y="4150"/>
                  </a:lnTo>
                  <a:lnTo>
                    <a:pt x="7359" y="685"/>
                  </a:lnTo>
                  <a:cubicBezTo>
                    <a:pt x="7382" y="471"/>
                    <a:pt x="7240" y="292"/>
                    <a:pt x="7037" y="256"/>
                  </a:cubicBezTo>
                  <a:lnTo>
                    <a:pt x="5061" y="6"/>
                  </a:lnTo>
                  <a:cubicBezTo>
                    <a:pt x="5040" y="3"/>
                    <a:pt x="5019" y="1"/>
                    <a:pt x="499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857" name="Google Shape;8857;p77"/>
            <p:cNvSpPr/>
            <p:nvPr/>
          </p:nvSpPr>
          <p:spPr>
            <a:xfrm>
              <a:off x="1106075" y="2509825"/>
              <a:ext cx="271200" cy="337750"/>
            </a:xfrm>
            <a:custGeom>
              <a:avLst/>
              <a:gdLst/>
              <a:ahLst/>
              <a:cxnLst/>
              <a:rect l="l" t="t" r="r" b="b"/>
              <a:pathLst>
                <a:path w="10848" h="13510" extrusionOk="0">
                  <a:moveTo>
                    <a:pt x="4153" y="431"/>
                  </a:moveTo>
                  <a:cubicBezTo>
                    <a:pt x="4442" y="431"/>
                    <a:pt x="4730" y="605"/>
                    <a:pt x="4787" y="994"/>
                  </a:cubicBezTo>
                  <a:cubicBezTo>
                    <a:pt x="4811" y="1185"/>
                    <a:pt x="4763" y="1387"/>
                    <a:pt x="4632" y="1530"/>
                  </a:cubicBezTo>
                  <a:lnTo>
                    <a:pt x="3846" y="1685"/>
                  </a:lnTo>
                  <a:cubicBezTo>
                    <a:pt x="3668" y="1590"/>
                    <a:pt x="3549" y="1423"/>
                    <a:pt x="3513" y="1232"/>
                  </a:cubicBezTo>
                  <a:lnTo>
                    <a:pt x="3513" y="1220"/>
                  </a:lnTo>
                  <a:cubicBezTo>
                    <a:pt x="3399" y="723"/>
                    <a:pt x="3777" y="431"/>
                    <a:pt x="4153" y="431"/>
                  </a:cubicBezTo>
                  <a:close/>
                  <a:moveTo>
                    <a:pt x="7876" y="2734"/>
                  </a:moveTo>
                  <a:cubicBezTo>
                    <a:pt x="8125" y="2734"/>
                    <a:pt x="8354" y="2922"/>
                    <a:pt x="8406" y="3185"/>
                  </a:cubicBezTo>
                  <a:lnTo>
                    <a:pt x="9788" y="10757"/>
                  </a:lnTo>
                  <a:cubicBezTo>
                    <a:pt x="9835" y="11055"/>
                    <a:pt x="9645" y="11341"/>
                    <a:pt x="9347" y="11388"/>
                  </a:cubicBezTo>
                  <a:lnTo>
                    <a:pt x="3084" y="12531"/>
                  </a:lnTo>
                  <a:cubicBezTo>
                    <a:pt x="3049" y="12538"/>
                    <a:pt x="3014" y="12542"/>
                    <a:pt x="2980" y="12542"/>
                  </a:cubicBezTo>
                  <a:cubicBezTo>
                    <a:pt x="2723" y="12542"/>
                    <a:pt x="2495" y="12353"/>
                    <a:pt x="2453" y="12091"/>
                  </a:cubicBezTo>
                  <a:lnTo>
                    <a:pt x="1072" y="4518"/>
                  </a:lnTo>
                  <a:cubicBezTo>
                    <a:pt x="1013" y="4221"/>
                    <a:pt x="1215" y="3935"/>
                    <a:pt x="1513" y="3887"/>
                  </a:cubicBezTo>
                  <a:lnTo>
                    <a:pt x="2263" y="3756"/>
                  </a:lnTo>
                  <a:cubicBezTo>
                    <a:pt x="2294" y="3956"/>
                    <a:pt x="2475" y="4110"/>
                    <a:pt x="2681" y="4110"/>
                  </a:cubicBezTo>
                  <a:cubicBezTo>
                    <a:pt x="2708" y="4110"/>
                    <a:pt x="2735" y="4107"/>
                    <a:pt x="2763" y="4102"/>
                  </a:cubicBezTo>
                  <a:lnTo>
                    <a:pt x="6680" y="3387"/>
                  </a:lnTo>
                  <a:cubicBezTo>
                    <a:pt x="6906" y="3340"/>
                    <a:pt x="7073" y="3114"/>
                    <a:pt x="7025" y="2875"/>
                  </a:cubicBezTo>
                  <a:lnTo>
                    <a:pt x="7775" y="2744"/>
                  </a:lnTo>
                  <a:cubicBezTo>
                    <a:pt x="7809" y="2737"/>
                    <a:pt x="7843" y="2734"/>
                    <a:pt x="7876" y="2734"/>
                  </a:cubicBezTo>
                  <a:close/>
                  <a:moveTo>
                    <a:pt x="4137" y="1"/>
                  </a:moveTo>
                  <a:cubicBezTo>
                    <a:pt x="4073" y="1"/>
                    <a:pt x="4007" y="6"/>
                    <a:pt x="3942" y="18"/>
                  </a:cubicBezTo>
                  <a:cubicBezTo>
                    <a:pt x="3346" y="125"/>
                    <a:pt x="2953" y="708"/>
                    <a:pt x="3072" y="1304"/>
                  </a:cubicBezTo>
                  <a:cubicBezTo>
                    <a:pt x="3108" y="1470"/>
                    <a:pt x="3180" y="1637"/>
                    <a:pt x="3287" y="1780"/>
                  </a:cubicBezTo>
                  <a:lnTo>
                    <a:pt x="2513" y="1923"/>
                  </a:lnTo>
                  <a:cubicBezTo>
                    <a:pt x="2203" y="1982"/>
                    <a:pt x="1989" y="2280"/>
                    <a:pt x="2049" y="2602"/>
                  </a:cubicBezTo>
                  <a:lnTo>
                    <a:pt x="2096" y="2887"/>
                  </a:lnTo>
                  <a:lnTo>
                    <a:pt x="810" y="3114"/>
                  </a:lnTo>
                  <a:cubicBezTo>
                    <a:pt x="322" y="3209"/>
                    <a:pt x="1" y="3673"/>
                    <a:pt x="96" y="4149"/>
                  </a:cubicBezTo>
                  <a:lnTo>
                    <a:pt x="1668" y="12781"/>
                  </a:lnTo>
                  <a:cubicBezTo>
                    <a:pt x="1742" y="13216"/>
                    <a:pt x="2118" y="13509"/>
                    <a:pt x="2545" y="13509"/>
                  </a:cubicBezTo>
                  <a:cubicBezTo>
                    <a:pt x="2597" y="13509"/>
                    <a:pt x="2650" y="13505"/>
                    <a:pt x="2703" y="13496"/>
                  </a:cubicBezTo>
                  <a:lnTo>
                    <a:pt x="10038" y="12162"/>
                  </a:lnTo>
                  <a:cubicBezTo>
                    <a:pt x="10526" y="12067"/>
                    <a:pt x="10847" y="11603"/>
                    <a:pt x="10752" y="11114"/>
                  </a:cubicBezTo>
                  <a:lnTo>
                    <a:pt x="9180" y="2482"/>
                  </a:lnTo>
                  <a:cubicBezTo>
                    <a:pt x="9106" y="2048"/>
                    <a:pt x="8720" y="1755"/>
                    <a:pt x="8300" y="1755"/>
                  </a:cubicBezTo>
                  <a:cubicBezTo>
                    <a:pt x="8249" y="1755"/>
                    <a:pt x="8197" y="1759"/>
                    <a:pt x="8145" y="1768"/>
                  </a:cubicBezTo>
                  <a:lnTo>
                    <a:pt x="6859" y="2006"/>
                  </a:lnTo>
                  <a:lnTo>
                    <a:pt x="6811" y="1732"/>
                  </a:lnTo>
                  <a:cubicBezTo>
                    <a:pt x="6757" y="1442"/>
                    <a:pt x="6500" y="1249"/>
                    <a:pt x="6223" y="1249"/>
                  </a:cubicBezTo>
                  <a:cubicBezTo>
                    <a:pt x="6193" y="1249"/>
                    <a:pt x="6163" y="1251"/>
                    <a:pt x="6132" y="1256"/>
                  </a:cubicBezTo>
                  <a:lnTo>
                    <a:pt x="5180" y="1435"/>
                  </a:lnTo>
                  <a:cubicBezTo>
                    <a:pt x="5239" y="1268"/>
                    <a:pt x="5251" y="1089"/>
                    <a:pt x="5216" y="911"/>
                  </a:cubicBezTo>
                  <a:cubicBezTo>
                    <a:pt x="5131" y="380"/>
                    <a:pt x="4667" y="1"/>
                    <a:pt x="4137"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858" name="Google Shape;8858;p77"/>
            <p:cNvSpPr/>
            <p:nvPr/>
          </p:nvSpPr>
          <p:spPr>
            <a:xfrm>
              <a:off x="1154300" y="2631725"/>
              <a:ext cx="46550" cy="38625"/>
            </a:xfrm>
            <a:custGeom>
              <a:avLst/>
              <a:gdLst/>
              <a:ahLst/>
              <a:cxnLst/>
              <a:rect l="l" t="t" r="r" b="b"/>
              <a:pathLst>
                <a:path w="1862" h="1545" extrusionOk="0">
                  <a:moveTo>
                    <a:pt x="1002" y="0"/>
                  </a:moveTo>
                  <a:cubicBezTo>
                    <a:pt x="958" y="0"/>
                    <a:pt x="914" y="4"/>
                    <a:pt x="870" y="12"/>
                  </a:cubicBezTo>
                  <a:cubicBezTo>
                    <a:pt x="191" y="131"/>
                    <a:pt x="0" y="1012"/>
                    <a:pt x="572" y="1405"/>
                  </a:cubicBezTo>
                  <a:cubicBezTo>
                    <a:pt x="710" y="1502"/>
                    <a:pt x="861" y="1545"/>
                    <a:pt x="1007" y="1545"/>
                  </a:cubicBezTo>
                  <a:cubicBezTo>
                    <a:pt x="1453" y="1545"/>
                    <a:pt x="1861" y="1142"/>
                    <a:pt x="1763" y="631"/>
                  </a:cubicBezTo>
                  <a:cubicBezTo>
                    <a:pt x="1699" y="258"/>
                    <a:pt x="1369" y="0"/>
                    <a:pt x="100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859" name="Google Shape;8859;p77"/>
            <p:cNvSpPr/>
            <p:nvPr/>
          </p:nvSpPr>
          <p:spPr>
            <a:xfrm>
              <a:off x="1207225" y="2620125"/>
              <a:ext cx="96475" cy="33850"/>
            </a:xfrm>
            <a:custGeom>
              <a:avLst/>
              <a:gdLst/>
              <a:ahLst/>
              <a:cxnLst/>
              <a:rect l="l" t="t" r="r" b="b"/>
              <a:pathLst>
                <a:path w="3859" h="1354" extrusionOk="0">
                  <a:moveTo>
                    <a:pt x="3250" y="0"/>
                  </a:moveTo>
                  <a:cubicBezTo>
                    <a:pt x="3217" y="0"/>
                    <a:pt x="3182" y="4"/>
                    <a:pt x="3146" y="11"/>
                  </a:cubicBezTo>
                  <a:lnTo>
                    <a:pt x="3134" y="11"/>
                  </a:lnTo>
                  <a:lnTo>
                    <a:pt x="539" y="487"/>
                  </a:lnTo>
                  <a:cubicBezTo>
                    <a:pt x="1" y="588"/>
                    <a:pt x="106" y="1354"/>
                    <a:pt x="607" y="1354"/>
                  </a:cubicBezTo>
                  <a:cubicBezTo>
                    <a:pt x="638" y="1354"/>
                    <a:pt x="671" y="1351"/>
                    <a:pt x="705" y="1345"/>
                  </a:cubicBezTo>
                  <a:lnTo>
                    <a:pt x="3289" y="868"/>
                  </a:lnTo>
                  <a:cubicBezTo>
                    <a:pt x="3858" y="790"/>
                    <a:pt x="3747" y="0"/>
                    <a:pt x="3250"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860" name="Google Shape;8860;p77"/>
            <p:cNvSpPr/>
            <p:nvPr/>
          </p:nvSpPr>
          <p:spPr>
            <a:xfrm>
              <a:off x="1164125" y="2685525"/>
              <a:ext cx="46550" cy="38700"/>
            </a:xfrm>
            <a:custGeom>
              <a:avLst/>
              <a:gdLst/>
              <a:ahLst/>
              <a:cxnLst/>
              <a:rect l="l" t="t" r="r" b="b"/>
              <a:pathLst>
                <a:path w="1862" h="1548" extrusionOk="0">
                  <a:moveTo>
                    <a:pt x="1015" y="0"/>
                  </a:moveTo>
                  <a:cubicBezTo>
                    <a:pt x="967" y="0"/>
                    <a:pt x="918" y="5"/>
                    <a:pt x="870" y="15"/>
                  </a:cubicBezTo>
                  <a:cubicBezTo>
                    <a:pt x="191" y="122"/>
                    <a:pt x="0" y="1015"/>
                    <a:pt x="560" y="1408"/>
                  </a:cubicBezTo>
                  <a:cubicBezTo>
                    <a:pt x="701" y="1505"/>
                    <a:pt x="854" y="1548"/>
                    <a:pt x="1002" y="1548"/>
                  </a:cubicBezTo>
                  <a:cubicBezTo>
                    <a:pt x="1453" y="1548"/>
                    <a:pt x="1861" y="1145"/>
                    <a:pt x="1762" y="634"/>
                  </a:cubicBezTo>
                  <a:cubicBezTo>
                    <a:pt x="1699" y="266"/>
                    <a:pt x="1377" y="0"/>
                    <a:pt x="1015"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861" name="Google Shape;8861;p77"/>
            <p:cNvSpPr/>
            <p:nvPr/>
          </p:nvSpPr>
          <p:spPr>
            <a:xfrm>
              <a:off x="1218075" y="2673950"/>
              <a:ext cx="94000" cy="33725"/>
            </a:xfrm>
            <a:custGeom>
              <a:avLst/>
              <a:gdLst/>
              <a:ahLst/>
              <a:cxnLst/>
              <a:rect l="l" t="t" r="r" b="b"/>
              <a:pathLst>
                <a:path w="3760" h="1349" extrusionOk="0">
                  <a:moveTo>
                    <a:pt x="3129" y="0"/>
                  </a:moveTo>
                  <a:cubicBezTo>
                    <a:pt x="3117" y="0"/>
                    <a:pt x="3105" y="1"/>
                    <a:pt x="3093" y="1"/>
                  </a:cubicBezTo>
                  <a:lnTo>
                    <a:pt x="497" y="478"/>
                  </a:lnTo>
                  <a:cubicBezTo>
                    <a:pt x="1" y="628"/>
                    <a:pt x="120" y="1349"/>
                    <a:pt x="617" y="1349"/>
                  </a:cubicBezTo>
                  <a:cubicBezTo>
                    <a:pt x="632" y="1349"/>
                    <a:pt x="648" y="1348"/>
                    <a:pt x="664" y="1347"/>
                  </a:cubicBezTo>
                  <a:lnTo>
                    <a:pt x="3260" y="882"/>
                  </a:lnTo>
                  <a:cubicBezTo>
                    <a:pt x="3760" y="731"/>
                    <a:pt x="3635" y="0"/>
                    <a:pt x="3129"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862" name="Google Shape;8862;p77"/>
            <p:cNvSpPr/>
            <p:nvPr/>
          </p:nvSpPr>
          <p:spPr>
            <a:xfrm>
              <a:off x="1174550" y="2743050"/>
              <a:ext cx="46600" cy="38625"/>
            </a:xfrm>
            <a:custGeom>
              <a:avLst/>
              <a:gdLst/>
              <a:ahLst/>
              <a:cxnLst/>
              <a:rect l="l" t="t" r="r" b="b"/>
              <a:pathLst>
                <a:path w="1864" h="1545" extrusionOk="0">
                  <a:moveTo>
                    <a:pt x="1013" y="0"/>
                  </a:moveTo>
                  <a:cubicBezTo>
                    <a:pt x="970" y="0"/>
                    <a:pt x="926" y="4"/>
                    <a:pt x="881" y="11"/>
                  </a:cubicBezTo>
                  <a:cubicBezTo>
                    <a:pt x="202" y="131"/>
                    <a:pt x="0" y="1012"/>
                    <a:pt x="572" y="1404"/>
                  </a:cubicBezTo>
                  <a:cubicBezTo>
                    <a:pt x="710" y="1501"/>
                    <a:pt x="860" y="1545"/>
                    <a:pt x="1007" y="1545"/>
                  </a:cubicBezTo>
                  <a:cubicBezTo>
                    <a:pt x="1454" y="1545"/>
                    <a:pt x="1864" y="1142"/>
                    <a:pt x="1774" y="631"/>
                  </a:cubicBezTo>
                  <a:cubicBezTo>
                    <a:pt x="1700" y="258"/>
                    <a:pt x="1378" y="0"/>
                    <a:pt x="1013"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863" name="Google Shape;8863;p77"/>
            <p:cNvSpPr/>
            <p:nvPr/>
          </p:nvSpPr>
          <p:spPr>
            <a:xfrm>
              <a:off x="1228025" y="2731600"/>
              <a:ext cx="94800" cy="33850"/>
            </a:xfrm>
            <a:custGeom>
              <a:avLst/>
              <a:gdLst/>
              <a:ahLst/>
              <a:cxnLst/>
              <a:rect l="l" t="t" r="r" b="b"/>
              <a:pathLst>
                <a:path w="3792" h="1354" extrusionOk="0">
                  <a:moveTo>
                    <a:pt x="3191" y="1"/>
                  </a:moveTo>
                  <a:cubicBezTo>
                    <a:pt x="3169" y="1"/>
                    <a:pt x="3147" y="2"/>
                    <a:pt x="3124" y="5"/>
                  </a:cubicBezTo>
                  <a:lnTo>
                    <a:pt x="528" y="469"/>
                  </a:lnTo>
                  <a:cubicBezTo>
                    <a:pt x="0" y="607"/>
                    <a:pt x="125" y="1354"/>
                    <a:pt x="625" y="1354"/>
                  </a:cubicBezTo>
                  <a:cubicBezTo>
                    <a:pt x="644" y="1354"/>
                    <a:pt x="663" y="1353"/>
                    <a:pt x="683" y="1351"/>
                  </a:cubicBezTo>
                  <a:lnTo>
                    <a:pt x="3278" y="874"/>
                  </a:lnTo>
                  <a:cubicBezTo>
                    <a:pt x="3792" y="749"/>
                    <a:pt x="3682" y="1"/>
                    <a:pt x="3191"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864" name="Google Shape;8864;p77"/>
            <p:cNvSpPr/>
            <p:nvPr/>
          </p:nvSpPr>
          <p:spPr>
            <a:xfrm>
              <a:off x="1130200" y="2982275"/>
              <a:ext cx="194075" cy="174025"/>
            </a:xfrm>
            <a:custGeom>
              <a:avLst/>
              <a:gdLst/>
              <a:ahLst/>
              <a:cxnLst/>
              <a:rect l="l" t="t" r="r" b="b"/>
              <a:pathLst>
                <a:path w="7763" h="6961" extrusionOk="0">
                  <a:moveTo>
                    <a:pt x="3926" y="0"/>
                  </a:moveTo>
                  <a:cubicBezTo>
                    <a:pt x="2894" y="0"/>
                    <a:pt x="1881" y="467"/>
                    <a:pt x="1214" y="1349"/>
                  </a:cubicBezTo>
                  <a:lnTo>
                    <a:pt x="6953" y="4968"/>
                  </a:lnTo>
                  <a:cubicBezTo>
                    <a:pt x="7763" y="3396"/>
                    <a:pt x="7239" y="1468"/>
                    <a:pt x="5751" y="527"/>
                  </a:cubicBezTo>
                  <a:cubicBezTo>
                    <a:pt x="5184" y="172"/>
                    <a:pt x="4552" y="0"/>
                    <a:pt x="3926" y="0"/>
                  </a:cubicBezTo>
                  <a:close/>
                  <a:moveTo>
                    <a:pt x="810" y="1992"/>
                  </a:moveTo>
                  <a:lnTo>
                    <a:pt x="810" y="1992"/>
                  </a:lnTo>
                  <a:cubicBezTo>
                    <a:pt x="0" y="3563"/>
                    <a:pt x="524" y="5492"/>
                    <a:pt x="2012" y="6433"/>
                  </a:cubicBezTo>
                  <a:cubicBezTo>
                    <a:pt x="2580" y="6788"/>
                    <a:pt x="3214" y="6960"/>
                    <a:pt x="3841" y="6960"/>
                  </a:cubicBezTo>
                  <a:cubicBezTo>
                    <a:pt x="4871" y="6960"/>
                    <a:pt x="5882" y="6496"/>
                    <a:pt x="6548" y="5623"/>
                  </a:cubicBezTo>
                  <a:lnTo>
                    <a:pt x="810" y="1992"/>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865" name="Google Shape;8865;p77"/>
            <p:cNvSpPr/>
            <p:nvPr/>
          </p:nvSpPr>
          <p:spPr>
            <a:xfrm>
              <a:off x="1493625" y="2609075"/>
              <a:ext cx="152125" cy="140725"/>
            </a:xfrm>
            <a:custGeom>
              <a:avLst/>
              <a:gdLst/>
              <a:ahLst/>
              <a:cxnLst/>
              <a:rect l="l" t="t" r="r" b="b"/>
              <a:pathLst>
                <a:path w="6085" h="5629" extrusionOk="0">
                  <a:moveTo>
                    <a:pt x="3608" y="1"/>
                  </a:moveTo>
                  <a:lnTo>
                    <a:pt x="1215" y="1620"/>
                  </a:lnTo>
                  <a:cubicBezTo>
                    <a:pt x="251" y="2275"/>
                    <a:pt x="1" y="3585"/>
                    <a:pt x="655" y="4549"/>
                  </a:cubicBezTo>
                  <a:lnTo>
                    <a:pt x="763" y="4716"/>
                  </a:lnTo>
                  <a:cubicBezTo>
                    <a:pt x="1170" y="5308"/>
                    <a:pt x="1831" y="5629"/>
                    <a:pt x="2505" y="5629"/>
                  </a:cubicBezTo>
                  <a:cubicBezTo>
                    <a:pt x="2914" y="5629"/>
                    <a:pt x="3327" y="5511"/>
                    <a:pt x="3692" y="5263"/>
                  </a:cubicBezTo>
                  <a:lnTo>
                    <a:pt x="6085" y="3644"/>
                  </a:lnTo>
                  <a:lnTo>
                    <a:pt x="3608" y="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866" name="Google Shape;8866;p77"/>
            <p:cNvSpPr/>
            <p:nvPr/>
          </p:nvSpPr>
          <p:spPr>
            <a:xfrm>
              <a:off x="1596625" y="2550550"/>
              <a:ext cx="151825" cy="141000"/>
            </a:xfrm>
            <a:custGeom>
              <a:avLst/>
              <a:gdLst/>
              <a:ahLst/>
              <a:cxnLst/>
              <a:rect l="l" t="t" r="r" b="b"/>
              <a:pathLst>
                <a:path w="6073" h="5640" extrusionOk="0">
                  <a:moveTo>
                    <a:pt x="3568" y="0"/>
                  </a:moveTo>
                  <a:cubicBezTo>
                    <a:pt x="3162" y="0"/>
                    <a:pt x="2752" y="119"/>
                    <a:pt x="2393" y="365"/>
                  </a:cubicBezTo>
                  <a:lnTo>
                    <a:pt x="0" y="1996"/>
                  </a:lnTo>
                  <a:lnTo>
                    <a:pt x="2477" y="5640"/>
                  </a:lnTo>
                  <a:lnTo>
                    <a:pt x="4870" y="4009"/>
                  </a:lnTo>
                  <a:cubicBezTo>
                    <a:pt x="5822" y="3354"/>
                    <a:pt x="6072" y="2044"/>
                    <a:pt x="5417" y="1080"/>
                  </a:cubicBezTo>
                  <a:lnTo>
                    <a:pt x="5310" y="925"/>
                  </a:lnTo>
                  <a:cubicBezTo>
                    <a:pt x="4902" y="324"/>
                    <a:pt x="4240" y="0"/>
                    <a:pt x="3568"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867" name="Google Shape;8867;p77"/>
            <p:cNvSpPr/>
            <p:nvPr/>
          </p:nvSpPr>
          <p:spPr>
            <a:xfrm>
              <a:off x="1449275" y="2899825"/>
              <a:ext cx="267925" cy="266925"/>
            </a:xfrm>
            <a:custGeom>
              <a:avLst/>
              <a:gdLst/>
              <a:ahLst/>
              <a:cxnLst/>
              <a:rect l="l" t="t" r="r" b="b"/>
              <a:pathLst>
                <a:path w="10717" h="10677" extrusionOk="0">
                  <a:moveTo>
                    <a:pt x="5017" y="1"/>
                  </a:moveTo>
                  <a:cubicBezTo>
                    <a:pt x="4831" y="1"/>
                    <a:pt x="4666" y="137"/>
                    <a:pt x="4644" y="325"/>
                  </a:cubicBezTo>
                  <a:lnTo>
                    <a:pt x="4180" y="3801"/>
                  </a:lnTo>
                  <a:lnTo>
                    <a:pt x="703" y="3349"/>
                  </a:lnTo>
                  <a:cubicBezTo>
                    <a:pt x="682" y="3345"/>
                    <a:pt x="661" y="3343"/>
                    <a:pt x="641" y="3343"/>
                  </a:cubicBezTo>
                  <a:cubicBezTo>
                    <a:pt x="463" y="3343"/>
                    <a:pt x="308" y="3478"/>
                    <a:pt x="286" y="3670"/>
                  </a:cubicBezTo>
                  <a:lnTo>
                    <a:pt x="24" y="5635"/>
                  </a:lnTo>
                  <a:cubicBezTo>
                    <a:pt x="1" y="5837"/>
                    <a:pt x="143" y="6028"/>
                    <a:pt x="346" y="6052"/>
                  </a:cubicBezTo>
                  <a:lnTo>
                    <a:pt x="346" y="6063"/>
                  </a:lnTo>
                  <a:lnTo>
                    <a:pt x="3822" y="6516"/>
                  </a:lnTo>
                  <a:lnTo>
                    <a:pt x="3370" y="10004"/>
                  </a:lnTo>
                  <a:cubicBezTo>
                    <a:pt x="3334" y="10207"/>
                    <a:pt x="3477" y="10385"/>
                    <a:pt x="3691" y="10421"/>
                  </a:cubicBezTo>
                  <a:lnTo>
                    <a:pt x="5656" y="10671"/>
                  </a:lnTo>
                  <a:cubicBezTo>
                    <a:pt x="5677" y="10675"/>
                    <a:pt x="5698" y="10677"/>
                    <a:pt x="5718" y="10677"/>
                  </a:cubicBezTo>
                  <a:cubicBezTo>
                    <a:pt x="5896" y="10677"/>
                    <a:pt x="6051" y="10543"/>
                    <a:pt x="6073" y="10362"/>
                  </a:cubicBezTo>
                  <a:lnTo>
                    <a:pt x="6537" y="6873"/>
                  </a:lnTo>
                  <a:lnTo>
                    <a:pt x="10014" y="7337"/>
                  </a:lnTo>
                  <a:cubicBezTo>
                    <a:pt x="10028" y="7339"/>
                    <a:pt x="10043" y="7340"/>
                    <a:pt x="10058" y="7340"/>
                  </a:cubicBezTo>
                  <a:cubicBezTo>
                    <a:pt x="10243" y="7340"/>
                    <a:pt x="10408" y="7204"/>
                    <a:pt x="10430" y="7016"/>
                  </a:cubicBezTo>
                  <a:lnTo>
                    <a:pt x="10692" y="5039"/>
                  </a:lnTo>
                  <a:cubicBezTo>
                    <a:pt x="10716" y="4837"/>
                    <a:pt x="10573" y="4647"/>
                    <a:pt x="10371" y="4623"/>
                  </a:cubicBezTo>
                  <a:lnTo>
                    <a:pt x="6894" y="4158"/>
                  </a:lnTo>
                  <a:lnTo>
                    <a:pt x="7347" y="682"/>
                  </a:lnTo>
                  <a:cubicBezTo>
                    <a:pt x="7382" y="479"/>
                    <a:pt x="7240" y="289"/>
                    <a:pt x="7025" y="265"/>
                  </a:cubicBezTo>
                  <a:lnTo>
                    <a:pt x="5061" y="3"/>
                  </a:lnTo>
                  <a:cubicBezTo>
                    <a:pt x="5046" y="1"/>
                    <a:pt x="5031" y="1"/>
                    <a:pt x="5017"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868" name="Google Shape;8868;p77"/>
            <p:cNvSpPr/>
            <p:nvPr/>
          </p:nvSpPr>
          <p:spPr>
            <a:xfrm>
              <a:off x="1106075" y="3303975"/>
              <a:ext cx="271200" cy="338325"/>
            </a:xfrm>
            <a:custGeom>
              <a:avLst/>
              <a:gdLst/>
              <a:ahLst/>
              <a:cxnLst/>
              <a:rect l="l" t="t" r="r" b="b"/>
              <a:pathLst>
                <a:path w="10848" h="13533" extrusionOk="0">
                  <a:moveTo>
                    <a:pt x="4159" y="435"/>
                  </a:moveTo>
                  <a:cubicBezTo>
                    <a:pt x="4446" y="435"/>
                    <a:pt x="4730" y="608"/>
                    <a:pt x="4787" y="994"/>
                  </a:cubicBezTo>
                  <a:cubicBezTo>
                    <a:pt x="4811" y="1196"/>
                    <a:pt x="4763" y="1387"/>
                    <a:pt x="4632" y="1542"/>
                  </a:cubicBezTo>
                  <a:lnTo>
                    <a:pt x="3846" y="1685"/>
                  </a:lnTo>
                  <a:cubicBezTo>
                    <a:pt x="3668" y="1589"/>
                    <a:pt x="3549" y="1423"/>
                    <a:pt x="3513" y="1232"/>
                  </a:cubicBezTo>
                  <a:cubicBezTo>
                    <a:pt x="3398" y="732"/>
                    <a:pt x="3782" y="435"/>
                    <a:pt x="4159" y="435"/>
                  </a:cubicBezTo>
                  <a:close/>
                  <a:moveTo>
                    <a:pt x="7876" y="2734"/>
                  </a:moveTo>
                  <a:cubicBezTo>
                    <a:pt x="8125" y="2734"/>
                    <a:pt x="8354" y="2922"/>
                    <a:pt x="8406" y="3185"/>
                  </a:cubicBezTo>
                  <a:lnTo>
                    <a:pt x="9788" y="10757"/>
                  </a:lnTo>
                  <a:cubicBezTo>
                    <a:pt x="9835" y="11055"/>
                    <a:pt x="9645" y="11341"/>
                    <a:pt x="9347" y="11400"/>
                  </a:cubicBezTo>
                  <a:lnTo>
                    <a:pt x="3084" y="12543"/>
                  </a:lnTo>
                  <a:cubicBezTo>
                    <a:pt x="3055" y="12548"/>
                    <a:pt x="3026" y="12550"/>
                    <a:pt x="2997" y="12550"/>
                  </a:cubicBezTo>
                  <a:cubicBezTo>
                    <a:pt x="2733" y="12550"/>
                    <a:pt x="2496" y="12359"/>
                    <a:pt x="2453" y="12091"/>
                  </a:cubicBezTo>
                  <a:lnTo>
                    <a:pt x="1072" y="4530"/>
                  </a:lnTo>
                  <a:cubicBezTo>
                    <a:pt x="1013" y="4221"/>
                    <a:pt x="1215" y="3935"/>
                    <a:pt x="1513" y="3887"/>
                  </a:cubicBezTo>
                  <a:lnTo>
                    <a:pt x="2263" y="3756"/>
                  </a:lnTo>
                  <a:cubicBezTo>
                    <a:pt x="2294" y="3965"/>
                    <a:pt x="2472" y="4110"/>
                    <a:pt x="2677" y="4110"/>
                  </a:cubicBezTo>
                  <a:cubicBezTo>
                    <a:pt x="2705" y="4110"/>
                    <a:pt x="2734" y="4107"/>
                    <a:pt x="2763" y="4102"/>
                  </a:cubicBezTo>
                  <a:lnTo>
                    <a:pt x="6680" y="3387"/>
                  </a:lnTo>
                  <a:cubicBezTo>
                    <a:pt x="6906" y="3351"/>
                    <a:pt x="7073" y="3113"/>
                    <a:pt x="7025" y="2887"/>
                  </a:cubicBezTo>
                  <a:lnTo>
                    <a:pt x="7775" y="2744"/>
                  </a:lnTo>
                  <a:cubicBezTo>
                    <a:pt x="7809" y="2737"/>
                    <a:pt x="7843" y="2734"/>
                    <a:pt x="7876" y="2734"/>
                  </a:cubicBezTo>
                  <a:close/>
                  <a:moveTo>
                    <a:pt x="4137" y="1"/>
                  </a:moveTo>
                  <a:cubicBezTo>
                    <a:pt x="4073" y="1"/>
                    <a:pt x="4007" y="6"/>
                    <a:pt x="3942" y="18"/>
                  </a:cubicBezTo>
                  <a:cubicBezTo>
                    <a:pt x="3346" y="125"/>
                    <a:pt x="2953" y="708"/>
                    <a:pt x="3072" y="1304"/>
                  </a:cubicBezTo>
                  <a:cubicBezTo>
                    <a:pt x="3108" y="1482"/>
                    <a:pt x="3180" y="1649"/>
                    <a:pt x="3287" y="1780"/>
                  </a:cubicBezTo>
                  <a:lnTo>
                    <a:pt x="2513" y="1935"/>
                  </a:lnTo>
                  <a:cubicBezTo>
                    <a:pt x="2203" y="1994"/>
                    <a:pt x="1989" y="2304"/>
                    <a:pt x="2049" y="2613"/>
                  </a:cubicBezTo>
                  <a:lnTo>
                    <a:pt x="2096" y="2899"/>
                  </a:lnTo>
                  <a:lnTo>
                    <a:pt x="810" y="3125"/>
                  </a:lnTo>
                  <a:cubicBezTo>
                    <a:pt x="322" y="3220"/>
                    <a:pt x="1" y="3685"/>
                    <a:pt x="96" y="4173"/>
                  </a:cubicBezTo>
                  <a:lnTo>
                    <a:pt x="1668" y="12793"/>
                  </a:lnTo>
                  <a:cubicBezTo>
                    <a:pt x="1742" y="13229"/>
                    <a:pt x="2121" y="13533"/>
                    <a:pt x="2549" y="13533"/>
                  </a:cubicBezTo>
                  <a:cubicBezTo>
                    <a:pt x="2600" y="13533"/>
                    <a:pt x="2651" y="13528"/>
                    <a:pt x="2703" y="13519"/>
                  </a:cubicBezTo>
                  <a:lnTo>
                    <a:pt x="10038" y="12174"/>
                  </a:lnTo>
                  <a:cubicBezTo>
                    <a:pt x="10526" y="12079"/>
                    <a:pt x="10847" y="11614"/>
                    <a:pt x="10752" y="11138"/>
                  </a:cubicBezTo>
                  <a:lnTo>
                    <a:pt x="9192" y="2494"/>
                  </a:lnTo>
                  <a:cubicBezTo>
                    <a:pt x="9108" y="2064"/>
                    <a:pt x="8738" y="1763"/>
                    <a:pt x="8316" y="1763"/>
                  </a:cubicBezTo>
                  <a:cubicBezTo>
                    <a:pt x="8260" y="1763"/>
                    <a:pt x="8202" y="1769"/>
                    <a:pt x="8145" y="1780"/>
                  </a:cubicBezTo>
                  <a:lnTo>
                    <a:pt x="6859" y="2018"/>
                  </a:lnTo>
                  <a:lnTo>
                    <a:pt x="6811" y="1744"/>
                  </a:lnTo>
                  <a:cubicBezTo>
                    <a:pt x="6758" y="1459"/>
                    <a:pt x="6508" y="1258"/>
                    <a:pt x="6237" y="1258"/>
                  </a:cubicBezTo>
                  <a:cubicBezTo>
                    <a:pt x="6202" y="1258"/>
                    <a:pt x="6167" y="1261"/>
                    <a:pt x="6132" y="1268"/>
                  </a:cubicBezTo>
                  <a:lnTo>
                    <a:pt x="5180" y="1435"/>
                  </a:lnTo>
                  <a:cubicBezTo>
                    <a:pt x="5239" y="1268"/>
                    <a:pt x="5251" y="1089"/>
                    <a:pt x="5216" y="923"/>
                  </a:cubicBezTo>
                  <a:cubicBezTo>
                    <a:pt x="5131" y="381"/>
                    <a:pt x="4667" y="1"/>
                    <a:pt x="4137"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869" name="Google Shape;8869;p77"/>
            <p:cNvSpPr/>
            <p:nvPr/>
          </p:nvSpPr>
          <p:spPr>
            <a:xfrm>
              <a:off x="1154300" y="3425875"/>
              <a:ext cx="46550" cy="38625"/>
            </a:xfrm>
            <a:custGeom>
              <a:avLst/>
              <a:gdLst/>
              <a:ahLst/>
              <a:cxnLst/>
              <a:rect l="l" t="t" r="r" b="b"/>
              <a:pathLst>
                <a:path w="1862" h="1545" extrusionOk="0">
                  <a:moveTo>
                    <a:pt x="1002" y="0"/>
                  </a:moveTo>
                  <a:cubicBezTo>
                    <a:pt x="958" y="0"/>
                    <a:pt x="914" y="4"/>
                    <a:pt x="870" y="11"/>
                  </a:cubicBezTo>
                  <a:cubicBezTo>
                    <a:pt x="191" y="130"/>
                    <a:pt x="0" y="1011"/>
                    <a:pt x="572" y="1404"/>
                  </a:cubicBezTo>
                  <a:cubicBezTo>
                    <a:pt x="710" y="1501"/>
                    <a:pt x="861" y="1545"/>
                    <a:pt x="1007" y="1545"/>
                  </a:cubicBezTo>
                  <a:cubicBezTo>
                    <a:pt x="1453" y="1545"/>
                    <a:pt x="1861" y="1142"/>
                    <a:pt x="1763" y="630"/>
                  </a:cubicBezTo>
                  <a:cubicBezTo>
                    <a:pt x="1699" y="258"/>
                    <a:pt x="1369" y="0"/>
                    <a:pt x="100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870" name="Google Shape;8870;p77"/>
            <p:cNvSpPr/>
            <p:nvPr/>
          </p:nvSpPr>
          <p:spPr>
            <a:xfrm>
              <a:off x="1206800" y="3414475"/>
              <a:ext cx="97050" cy="33750"/>
            </a:xfrm>
            <a:custGeom>
              <a:avLst/>
              <a:gdLst/>
              <a:ahLst/>
              <a:cxnLst/>
              <a:rect l="l" t="t" r="r" b="b"/>
              <a:pathLst>
                <a:path w="3882" h="1350" extrusionOk="0">
                  <a:moveTo>
                    <a:pt x="3284" y="0"/>
                  </a:moveTo>
                  <a:cubicBezTo>
                    <a:pt x="3246" y="0"/>
                    <a:pt x="3206" y="5"/>
                    <a:pt x="3163" y="15"/>
                  </a:cubicBezTo>
                  <a:lnTo>
                    <a:pt x="3151" y="3"/>
                  </a:lnTo>
                  <a:lnTo>
                    <a:pt x="556" y="479"/>
                  </a:lnTo>
                  <a:cubicBezTo>
                    <a:pt x="0" y="557"/>
                    <a:pt x="108" y="1349"/>
                    <a:pt x="608" y="1349"/>
                  </a:cubicBezTo>
                  <a:cubicBezTo>
                    <a:pt x="644" y="1349"/>
                    <a:pt x="682" y="1345"/>
                    <a:pt x="722" y="1337"/>
                  </a:cubicBezTo>
                  <a:lnTo>
                    <a:pt x="3306" y="872"/>
                  </a:lnTo>
                  <a:cubicBezTo>
                    <a:pt x="3881" y="817"/>
                    <a:pt x="3788" y="0"/>
                    <a:pt x="3284"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871" name="Google Shape;8871;p77"/>
            <p:cNvSpPr/>
            <p:nvPr/>
          </p:nvSpPr>
          <p:spPr>
            <a:xfrm>
              <a:off x="1164125" y="3479650"/>
              <a:ext cx="46550" cy="38725"/>
            </a:xfrm>
            <a:custGeom>
              <a:avLst/>
              <a:gdLst/>
              <a:ahLst/>
              <a:cxnLst/>
              <a:rect l="l" t="t" r="r" b="b"/>
              <a:pathLst>
                <a:path w="1862" h="1549" extrusionOk="0">
                  <a:moveTo>
                    <a:pt x="1015" y="1"/>
                  </a:moveTo>
                  <a:cubicBezTo>
                    <a:pt x="967" y="1"/>
                    <a:pt x="918" y="6"/>
                    <a:pt x="870" y="15"/>
                  </a:cubicBezTo>
                  <a:cubicBezTo>
                    <a:pt x="191" y="134"/>
                    <a:pt x="0" y="1015"/>
                    <a:pt x="560" y="1408"/>
                  </a:cubicBezTo>
                  <a:cubicBezTo>
                    <a:pt x="701" y="1505"/>
                    <a:pt x="854" y="1549"/>
                    <a:pt x="1002" y="1549"/>
                  </a:cubicBezTo>
                  <a:cubicBezTo>
                    <a:pt x="1453" y="1549"/>
                    <a:pt x="1861" y="1146"/>
                    <a:pt x="1762" y="635"/>
                  </a:cubicBezTo>
                  <a:cubicBezTo>
                    <a:pt x="1699" y="267"/>
                    <a:pt x="1377" y="1"/>
                    <a:pt x="1015"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872" name="Google Shape;8872;p77"/>
            <p:cNvSpPr/>
            <p:nvPr/>
          </p:nvSpPr>
          <p:spPr>
            <a:xfrm>
              <a:off x="1218000" y="3468350"/>
              <a:ext cx="94000" cy="33750"/>
            </a:xfrm>
            <a:custGeom>
              <a:avLst/>
              <a:gdLst/>
              <a:ahLst/>
              <a:cxnLst/>
              <a:rect l="l" t="t" r="r" b="b"/>
              <a:pathLst>
                <a:path w="3760" h="1350" extrusionOk="0">
                  <a:moveTo>
                    <a:pt x="3143" y="1"/>
                  </a:moveTo>
                  <a:cubicBezTo>
                    <a:pt x="3128" y="1"/>
                    <a:pt x="3112" y="2"/>
                    <a:pt x="3096" y="3"/>
                  </a:cubicBezTo>
                  <a:lnTo>
                    <a:pt x="500" y="467"/>
                  </a:lnTo>
                  <a:cubicBezTo>
                    <a:pt x="0" y="619"/>
                    <a:pt x="125" y="1350"/>
                    <a:pt x="631" y="1350"/>
                  </a:cubicBezTo>
                  <a:cubicBezTo>
                    <a:pt x="643" y="1350"/>
                    <a:pt x="655" y="1349"/>
                    <a:pt x="667" y="1348"/>
                  </a:cubicBezTo>
                  <a:lnTo>
                    <a:pt x="3263" y="872"/>
                  </a:lnTo>
                  <a:cubicBezTo>
                    <a:pt x="3759" y="722"/>
                    <a:pt x="3640" y="1"/>
                    <a:pt x="314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873" name="Google Shape;8873;p77"/>
            <p:cNvSpPr/>
            <p:nvPr/>
          </p:nvSpPr>
          <p:spPr>
            <a:xfrm>
              <a:off x="1174550" y="3537175"/>
              <a:ext cx="46600" cy="38650"/>
            </a:xfrm>
            <a:custGeom>
              <a:avLst/>
              <a:gdLst/>
              <a:ahLst/>
              <a:cxnLst/>
              <a:rect l="l" t="t" r="r" b="b"/>
              <a:pathLst>
                <a:path w="1864" h="1546" extrusionOk="0">
                  <a:moveTo>
                    <a:pt x="1013" y="1"/>
                  </a:moveTo>
                  <a:cubicBezTo>
                    <a:pt x="970" y="1"/>
                    <a:pt x="926" y="5"/>
                    <a:pt x="881" y="12"/>
                  </a:cubicBezTo>
                  <a:cubicBezTo>
                    <a:pt x="202" y="131"/>
                    <a:pt x="0" y="1012"/>
                    <a:pt x="572" y="1405"/>
                  </a:cubicBezTo>
                  <a:cubicBezTo>
                    <a:pt x="710" y="1502"/>
                    <a:pt x="861" y="1546"/>
                    <a:pt x="1008" y="1546"/>
                  </a:cubicBezTo>
                  <a:cubicBezTo>
                    <a:pt x="1454" y="1546"/>
                    <a:pt x="1864" y="1145"/>
                    <a:pt x="1774" y="643"/>
                  </a:cubicBezTo>
                  <a:cubicBezTo>
                    <a:pt x="1700" y="260"/>
                    <a:pt x="1378" y="1"/>
                    <a:pt x="101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874" name="Google Shape;8874;p77"/>
            <p:cNvSpPr/>
            <p:nvPr/>
          </p:nvSpPr>
          <p:spPr>
            <a:xfrm>
              <a:off x="1228500" y="3525850"/>
              <a:ext cx="94125" cy="33725"/>
            </a:xfrm>
            <a:custGeom>
              <a:avLst/>
              <a:gdLst/>
              <a:ahLst/>
              <a:cxnLst/>
              <a:rect l="l" t="t" r="r" b="b"/>
              <a:pathLst>
                <a:path w="3765" h="1349" extrusionOk="0">
                  <a:moveTo>
                    <a:pt x="3105" y="1"/>
                  </a:moveTo>
                  <a:lnTo>
                    <a:pt x="509" y="477"/>
                  </a:lnTo>
                  <a:cubicBezTo>
                    <a:pt x="1" y="616"/>
                    <a:pt x="109" y="1348"/>
                    <a:pt x="616" y="1348"/>
                  </a:cubicBezTo>
                  <a:cubicBezTo>
                    <a:pt x="632" y="1348"/>
                    <a:pt x="648" y="1348"/>
                    <a:pt x="664" y="1346"/>
                  </a:cubicBezTo>
                  <a:lnTo>
                    <a:pt x="3259" y="882"/>
                  </a:lnTo>
                  <a:cubicBezTo>
                    <a:pt x="3764" y="744"/>
                    <a:pt x="3650" y="10"/>
                    <a:pt x="3151" y="10"/>
                  </a:cubicBezTo>
                  <a:cubicBezTo>
                    <a:pt x="3132" y="10"/>
                    <a:pt x="3113" y="11"/>
                    <a:pt x="3093" y="13"/>
                  </a:cubicBezTo>
                  <a:lnTo>
                    <a:pt x="3105" y="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875" name="Google Shape;8875;p77"/>
            <p:cNvSpPr/>
            <p:nvPr/>
          </p:nvSpPr>
          <p:spPr>
            <a:xfrm>
              <a:off x="1130200" y="3776850"/>
              <a:ext cx="193200" cy="173725"/>
            </a:xfrm>
            <a:custGeom>
              <a:avLst/>
              <a:gdLst/>
              <a:ahLst/>
              <a:cxnLst/>
              <a:rect l="l" t="t" r="r" b="b"/>
              <a:pathLst>
                <a:path w="7728" h="6949" extrusionOk="0">
                  <a:moveTo>
                    <a:pt x="3940" y="0"/>
                  </a:moveTo>
                  <a:cubicBezTo>
                    <a:pt x="2906" y="0"/>
                    <a:pt x="1888" y="466"/>
                    <a:pt x="1214" y="1331"/>
                  </a:cubicBezTo>
                  <a:lnTo>
                    <a:pt x="6953" y="4963"/>
                  </a:lnTo>
                  <a:cubicBezTo>
                    <a:pt x="7727" y="3391"/>
                    <a:pt x="7239" y="1474"/>
                    <a:pt x="5775" y="534"/>
                  </a:cubicBezTo>
                  <a:cubicBezTo>
                    <a:pt x="5207" y="173"/>
                    <a:pt x="4570" y="0"/>
                    <a:pt x="3940" y="0"/>
                  </a:cubicBezTo>
                  <a:close/>
                  <a:moveTo>
                    <a:pt x="810" y="1974"/>
                  </a:moveTo>
                  <a:lnTo>
                    <a:pt x="810" y="1974"/>
                  </a:lnTo>
                  <a:cubicBezTo>
                    <a:pt x="0" y="3546"/>
                    <a:pt x="524" y="5475"/>
                    <a:pt x="2012" y="6415"/>
                  </a:cubicBezTo>
                  <a:cubicBezTo>
                    <a:pt x="2579" y="6775"/>
                    <a:pt x="3212" y="6948"/>
                    <a:pt x="3839" y="6948"/>
                  </a:cubicBezTo>
                  <a:cubicBezTo>
                    <a:pt x="4870" y="6948"/>
                    <a:pt x="5882" y="6480"/>
                    <a:pt x="6548" y="5606"/>
                  </a:cubicBezTo>
                  <a:lnTo>
                    <a:pt x="810" y="1974"/>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876" name="Google Shape;8876;p77"/>
            <p:cNvSpPr/>
            <p:nvPr/>
          </p:nvSpPr>
          <p:spPr>
            <a:xfrm>
              <a:off x="1493625" y="3402925"/>
              <a:ext cx="152125" cy="141100"/>
            </a:xfrm>
            <a:custGeom>
              <a:avLst/>
              <a:gdLst/>
              <a:ahLst/>
              <a:cxnLst/>
              <a:rect l="l" t="t" r="r" b="b"/>
              <a:pathLst>
                <a:path w="6085" h="5644" extrusionOk="0">
                  <a:moveTo>
                    <a:pt x="3608" y="1"/>
                  </a:moveTo>
                  <a:lnTo>
                    <a:pt x="1215" y="1632"/>
                  </a:lnTo>
                  <a:cubicBezTo>
                    <a:pt x="251" y="2287"/>
                    <a:pt x="1" y="3596"/>
                    <a:pt x="655" y="4561"/>
                  </a:cubicBezTo>
                  <a:lnTo>
                    <a:pt x="763" y="4727"/>
                  </a:lnTo>
                  <a:cubicBezTo>
                    <a:pt x="1172" y="5323"/>
                    <a:pt x="1837" y="5644"/>
                    <a:pt x="2514" y="5644"/>
                  </a:cubicBezTo>
                  <a:cubicBezTo>
                    <a:pt x="2920" y="5644"/>
                    <a:pt x="3330" y="5528"/>
                    <a:pt x="3692" y="5287"/>
                  </a:cubicBezTo>
                  <a:lnTo>
                    <a:pt x="6085" y="3656"/>
                  </a:lnTo>
                  <a:lnTo>
                    <a:pt x="3608" y="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877" name="Google Shape;8877;p77"/>
            <p:cNvSpPr/>
            <p:nvPr/>
          </p:nvSpPr>
          <p:spPr>
            <a:xfrm>
              <a:off x="1596625" y="3344700"/>
              <a:ext cx="151825" cy="141000"/>
            </a:xfrm>
            <a:custGeom>
              <a:avLst/>
              <a:gdLst/>
              <a:ahLst/>
              <a:cxnLst/>
              <a:rect l="l" t="t" r="r" b="b"/>
              <a:pathLst>
                <a:path w="6073" h="5640" extrusionOk="0">
                  <a:moveTo>
                    <a:pt x="3568" y="0"/>
                  </a:moveTo>
                  <a:cubicBezTo>
                    <a:pt x="3162" y="0"/>
                    <a:pt x="2752" y="118"/>
                    <a:pt x="2393" y="365"/>
                  </a:cubicBezTo>
                  <a:lnTo>
                    <a:pt x="0" y="1996"/>
                  </a:lnTo>
                  <a:lnTo>
                    <a:pt x="2477" y="5640"/>
                  </a:lnTo>
                  <a:lnTo>
                    <a:pt x="4870" y="4008"/>
                  </a:lnTo>
                  <a:cubicBezTo>
                    <a:pt x="5822" y="3354"/>
                    <a:pt x="6072" y="2044"/>
                    <a:pt x="5417" y="1091"/>
                  </a:cubicBezTo>
                  <a:lnTo>
                    <a:pt x="5310" y="925"/>
                  </a:lnTo>
                  <a:cubicBezTo>
                    <a:pt x="4902" y="324"/>
                    <a:pt x="4240" y="0"/>
                    <a:pt x="3568"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878" name="Google Shape;8878;p77"/>
            <p:cNvSpPr/>
            <p:nvPr/>
          </p:nvSpPr>
          <p:spPr>
            <a:xfrm>
              <a:off x="1449275" y="3693975"/>
              <a:ext cx="267925" cy="267150"/>
            </a:xfrm>
            <a:custGeom>
              <a:avLst/>
              <a:gdLst/>
              <a:ahLst/>
              <a:cxnLst/>
              <a:rect l="l" t="t" r="r" b="b"/>
              <a:pathLst>
                <a:path w="10717" h="10686" extrusionOk="0">
                  <a:moveTo>
                    <a:pt x="5017" y="0"/>
                  </a:moveTo>
                  <a:cubicBezTo>
                    <a:pt x="4831" y="0"/>
                    <a:pt x="4666" y="137"/>
                    <a:pt x="4644" y="324"/>
                  </a:cubicBezTo>
                  <a:lnTo>
                    <a:pt x="4180" y="3813"/>
                  </a:lnTo>
                  <a:lnTo>
                    <a:pt x="703" y="3349"/>
                  </a:lnTo>
                  <a:cubicBezTo>
                    <a:pt x="688" y="3347"/>
                    <a:pt x="673" y="3346"/>
                    <a:pt x="659" y="3346"/>
                  </a:cubicBezTo>
                  <a:cubicBezTo>
                    <a:pt x="474" y="3346"/>
                    <a:pt x="308" y="3482"/>
                    <a:pt x="286" y="3670"/>
                  </a:cubicBezTo>
                  <a:lnTo>
                    <a:pt x="24" y="5647"/>
                  </a:lnTo>
                  <a:cubicBezTo>
                    <a:pt x="1" y="5849"/>
                    <a:pt x="143" y="6028"/>
                    <a:pt x="346" y="6063"/>
                  </a:cubicBezTo>
                  <a:lnTo>
                    <a:pt x="3822" y="6528"/>
                  </a:lnTo>
                  <a:lnTo>
                    <a:pt x="3370" y="10004"/>
                  </a:lnTo>
                  <a:cubicBezTo>
                    <a:pt x="3334" y="10207"/>
                    <a:pt x="3477" y="10397"/>
                    <a:pt x="3691" y="10421"/>
                  </a:cubicBezTo>
                  <a:lnTo>
                    <a:pt x="5656" y="10683"/>
                  </a:lnTo>
                  <a:cubicBezTo>
                    <a:pt x="5671" y="10685"/>
                    <a:pt x="5686" y="10685"/>
                    <a:pt x="5700" y="10685"/>
                  </a:cubicBezTo>
                  <a:cubicBezTo>
                    <a:pt x="5885" y="10685"/>
                    <a:pt x="6051" y="10549"/>
                    <a:pt x="6073" y="10361"/>
                  </a:cubicBezTo>
                  <a:lnTo>
                    <a:pt x="6537" y="6873"/>
                  </a:lnTo>
                  <a:lnTo>
                    <a:pt x="10014" y="7337"/>
                  </a:lnTo>
                  <a:cubicBezTo>
                    <a:pt x="10028" y="7339"/>
                    <a:pt x="10043" y="7340"/>
                    <a:pt x="10058" y="7340"/>
                  </a:cubicBezTo>
                  <a:cubicBezTo>
                    <a:pt x="10243" y="7340"/>
                    <a:pt x="10408" y="7203"/>
                    <a:pt x="10430" y="7016"/>
                  </a:cubicBezTo>
                  <a:lnTo>
                    <a:pt x="10692" y="5039"/>
                  </a:lnTo>
                  <a:cubicBezTo>
                    <a:pt x="10716" y="4837"/>
                    <a:pt x="10573" y="4646"/>
                    <a:pt x="10371" y="4623"/>
                  </a:cubicBezTo>
                  <a:lnTo>
                    <a:pt x="6894" y="4170"/>
                  </a:lnTo>
                  <a:lnTo>
                    <a:pt x="7347" y="682"/>
                  </a:lnTo>
                  <a:cubicBezTo>
                    <a:pt x="7382" y="479"/>
                    <a:pt x="7240" y="289"/>
                    <a:pt x="7025" y="265"/>
                  </a:cubicBezTo>
                  <a:lnTo>
                    <a:pt x="5061" y="3"/>
                  </a:lnTo>
                  <a:cubicBezTo>
                    <a:pt x="5046" y="1"/>
                    <a:pt x="5031" y="0"/>
                    <a:pt x="5017"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879" name="Google Shape;8879;p77"/>
            <p:cNvSpPr/>
            <p:nvPr/>
          </p:nvSpPr>
          <p:spPr>
            <a:xfrm>
              <a:off x="1106075" y="4098125"/>
              <a:ext cx="271200" cy="338025"/>
            </a:xfrm>
            <a:custGeom>
              <a:avLst/>
              <a:gdLst/>
              <a:ahLst/>
              <a:cxnLst/>
              <a:rect l="l" t="t" r="r" b="b"/>
              <a:pathLst>
                <a:path w="10848" h="13521" extrusionOk="0">
                  <a:moveTo>
                    <a:pt x="4159" y="435"/>
                  </a:moveTo>
                  <a:cubicBezTo>
                    <a:pt x="4446" y="435"/>
                    <a:pt x="4730" y="608"/>
                    <a:pt x="4787" y="994"/>
                  </a:cubicBezTo>
                  <a:cubicBezTo>
                    <a:pt x="4811" y="1184"/>
                    <a:pt x="4763" y="1387"/>
                    <a:pt x="4632" y="1542"/>
                  </a:cubicBezTo>
                  <a:lnTo>
                    <a:pt x="3846" y="1684"/>
                  </a:lnTo>
                  <a:cubicBezTo>
                    <a:pt x="3668" y="1589"/>
                    <a:pt x="3549" y="1434"/>
                    <a:pt x="3513" y="1244"/>
                  </a:cubicBezTo>
                  <a:lnTo>
                    <a:pt x="3513" y="1232"/>
                  </a:lnTo>
                  <a:cubicBezTo>
                    <a:pt x="3398" y="732"/>
                    <a:pt x="3782" y="435"/>
                    <a:pt x="4159" y="435"/>
                  </a:cubicBezTo>
                  <a:close/>
                  <a:moveTo>
                    <a:pt x="7880" y="2746"/>
                  </a:moveTo>
                  <a:cubicBezTo>
                    <a:pt x="8137" y="2746"/>
                    <a:pt x="8364" y="2934"/>
                    <a:pt x="8406" y="3196"/>
                  </a:cubicBezTo>
                  <a:lnTo>
                    <a:pt x="9788" y="10757"/>
                  </a:lnTo>
                  <a:cubicBezTo>
                    <a:pt x="9835" y="11055"/>
                    <a:pt x="9645" y="11340"/>
                    <a:pt x="9347" y="11400"/>
                  </a:cubicBezTo>
                  <a:lnTo>
                    <a:pt x="3084" y="12543"/>
                  </a:lnTo>
                  <a:cubicBezTo>
                    <a:pt x="3054" y="12548"/>
                    <a:pt x="3023" y="12550"/>
                    <a:pt x="2993" y="12550"/>
                  </a:cubicBezTo>
                  <a:cubicBezTo>
                    <a:pt x="2730" y="12550"/>
                    <a:pt x="2496" y="12369"/>
                    <a:pt x="2453" y="12102"/>
                  </a:cubicBezTo>
                  <a:lnTo>
                    <a:pt x="1072" y="4530"/>
                  </a:lnTo>
                  <a:cubicBezTo>
                    <a:pt x="1013" y="4232"/>
                    <a:pt x="1215" y="3947"/>
                    <a:pt x="1513" y="3899"/>
                  </a:cubicBezTo>
                  <a:lnTo>
                    <a:pt x="2263" y="3768"/>
                  </a:lnTo>
                  <a:cubicBezTo>
                    <a:pt x="2294" y="3968"/>
                    <a:pt x="2475" y="4121"/>
                    <a:pt x="2681" y="4121"/>
                  </a:cubicBezTo>
                  <a:cubicBezTo>
                    <a:pt x="2708" y="4121"/>
                    <a:pt x="2735" y="4119"/>
                    <a:pt x="2763" y="4113"/>
                  </a:cubicBezTo>
                  <a:lnTo>
                    <a:pt x="6680" y="3399"/>
                  </a:lnTo>
                  <a:cubicBezTo>
                    <a:pt x="6906" y="3351"/>
                    <a:pt x="7073" y="3125"/>
                    <a:pt x="7025" y="2887"/>
                  </a:cubicBezTo>
                  <a:lnTo>
                    <a:pt x="7775" y="2756"/>
                  </a:lnTo>
                  <a:cubicBezTo>
                    <a:pt x="7811" y="2749"/>
                    <a:pt x="7846" y="2746"/>
                    <a:pt x="7880" y="2746"/>
                  </a:cubicBezTo>
                  <a:close/>
                  <a:moveTo>
                    <a:pt x="4137" y="0"/>
                  </a:moveTo>
                  <a:cubicBezTo>
                    <a:pt x="4073" y="0"/>
                    <a:pt x="4007" y="6"/>
                    <a:pt x="3942" y="18"/>
                  </a:cubicBezTo>
                  <a:cubicBezTo>
                    <a:pt x="3346" y="125"/>
                    <a:pt x="2953" y="708"/>
                    <a:pt x="3072" y="1303"/>
                  </a:cubicBezTo>
                  <a:cubicBezTo>
                    <a:pt x="3108" y="1482"/>
                    <a:pt x="3180" y="1637"/>
                    <a:pt x="3287" y="1780"/>
                  </a:cubicBezTo>
                  <a:lnTo>
                    <a:pt x="2513" y="1923"/>
                  </a:lnTo>
                  <a:cubicBezTo>
                    <a:pt x="2203" y="1982"/>
                    <a:pt x="1989" y="2292"/>
                    <a:pt x="2049" y="2601"/>
                  </a:cubicBezTo>
                  <a:lnTo>
                    <a:pt x="2096" y="2887"/>
                  </a:lnTo>
                  <a:lnTo>
                    <a:pt x="810" y="3125"/>
                  </a:lnTo>
                  <a:cubicBezTo>
                    <a:pt x="322" y="3208"/>
                    <a:pt x="1" y="3673"/>
                    <a:pt x="96" y="4161"/>
                  </a:cubicBezTo>
                  <a:lnTo>
                    <a:pt x="1668" y="12793"/>
                  </a:lnTo>
                  <a:cubicBezTo>
                    <a:pt x="1742" y="13218"/>
                    <a:pt x="2121" y="13520"/>
                    <a:pt x="2549" y="13520"/>
                  </a:cubicBezTo>
                  <a:cubicBezTo>
                    <a:pt x="2600" y="13520"/>
                    <a:pt x="2651" y="13516"/>
                    <a:pt x="2703" y="13507"/>
                  </a:cubicBezTo>
                  <a:lnTo>
                    <a:pt x="10038" y="12162"/>
                  </a:lnTo>
                  <a:cubicBezTo>
                    <a:pt x="10526" y="12079"/>
                    <a:pt x="10847" y="11602"/>
                    <a:pt x="10752" y="11126"/>
                  </a:cubicBezTo>
                  <a:lnTo>
                    <a:pt x="9180" y="2494"/>
                  </a:lnTo>
                  <a:cubicBezTo>
                    <a:pt x="9107" y="2064"/>
                    <a:pt x="8728" y="1763"/>
                    <a:pt x="8313" y="1763"/>
                  </a:cubicBezTo>
                  <a:cubicBezTo>
                    <a:pt x="8257" y="1763"/>
                    <a:pt x="8201" y="1768"/>
                    <a:pt x="8145" y="1780"/>
                  </a:cubicBezTo>
                  <a:lnTo>
                    <a:pt x="6859" y="2018"/>
                  </a:lnTo>
                  <a:lnTo>
                    <a:pt x="6811" y="1732"/>
                  </a:lnTo>
                  <a:cubicBezTo>
                    <a:pt x="6757" y="1451"/>
                    <a:pt x="6498" y="1249"/>
                    <a:pt x="6219" y="1249"/>
                  </a:cubicBezTo>
                  <a:cubicBezTo>
                    <a:pt x="6190" y="1249"/>
                    <a:pt x="6161" y="1251"/>
                    <a:pt x="6132" y="1256"/>
                  </a:cubicBezTo>
                  <a:lnTo>
                    <a:pt x="5180" y="1434"/>
                  </a:lnTo>
                  <a:cubicBezTo>
                    <a:pt x="5239" y="1268"/>
                    <a:pt x="5251" y="1089"/>
                    <a:pt x="5216" y="910"/>
                  </a:cubicBezTo>
                  <a:cubicBezTo>
                    <a:pt x="5131" y="380"/>
                    <a:pt x="4667" y="0"/>
                    <a:pt x="4137"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880" name="Google Shape;8880;p77"/>
            <p:cNvSpPr/>
            <p:nvPr/>
          </p:nvSpPr>
          <p:spPr>
            <a:xfrm>
              <a:off x="1154300" y="4220000"/>
              <a:ext cx="46550" cy="38650"/>
            </a:xfrm>
            <a:custGeom>
              <a:avLst/>
              <a:gdLst/>
              <a:ahLst/>
              <a:cxnLst/>
              <a:rect l="l" t="t" r="r" b="b"/>
              <a:pathLst>
                <a:path w="1862" h="1546" extrusionOk="0">
                  <a:moveTo>
                    <a:pt x="1002" y="1"/>
                  </a:moveTo>
                  <a:cubicBezTo>
                    <a:pt x="958" y="1"/>
                    <a:pt x="914" y="5"/>
                    <a:pt x="870" y="12"/>
                  </a:cubicBezTo>
                  <a:cubicBezTo>
                    <a:pt x="191" y="131"/>
                    <a:pt x="0" y="1012"/>
                    <a:pt x="572" y="1405"/>
                  </a:cubicBezTo>
                  <a:cubicBezTo>
                    <a:pt x="710" y="1502"/>
                    <a:pt x="861" y="1545"/>
                    <a:pt x="1007" y="1545"/>
                  </a:cubicBezTo>
                  <a:cubicBezTo>
                    <a:pt x="1453" y="1545"/>
                    <a:pt x="1861" y="1142"/>
                    <a:pt x="1763" y="631"/>
                  </a:cubicBezTo>
                  <a:cubicBezTo>
                    <a:pt x="1699" y="259"/>
                    <a:pt x="1369"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881" name="Google Shape;8881;p77"/>
            <p:cNvSpPr/>
            <p:nvPr/>
          </p:nvSpPr>
          <p:spPr>
            <a:xfrm>
              <a:off x="1207225" y="4208650"/>
              <a:ext cx="96400" cy="33625"/>
            </a:xfrm>
            <a:custGeom>
              <a:avLst/>
              <a:gdLst/>
              <a:ahLst/>
              <a:cxnLst/>
              <a:rect l="l" t="t" r="r" b="b"/>
              <a:pathLst>
                <a:path w="3856" h="1345" extrusionOk="0">
                  <a:moveTo>
                    <a:pt x="3258" y="1"/>
                  </a:moveTo>
                  <a:cubicBezTo>
                    <a:pt x="3223" y="1"/>
                    <a:pt x="3185" y="5"/>
                    <a:pt x="3146" y="14"/>
                  </a:cubicBezTo>
                  <a:lnTo>
                    <a:pt x="3134" y="14"/>
                  </a:lnTo>
                  <a:lnTo>
                    <a:pt x="539" y="478"/>
                  </a:lnTo>
                  <a:cubicBezTo>
                    <a:pt x="1" y="579"/>
                    <a:pt x="106" y="1345"/>
                    <a:pt x="607" y="1345"/>
                  </a:cubicBezTo>
                  <a:cubicBezTo>
                    <a:pt x="638" y="1345"/>
                    <a:pt x="671" y="1342"/>
                    <a:pt x="705" y="1335"/>
                  </a:cubicBezTo>
                  <a:lnTo>
                    <a:pt x="3289" y="871"/>
                  </a:lnTo>
                  <a:cubicBezTo>
                    <a:pt x="3855" y="793"/>
                    <a:pt x="3748" y="1"/>
                    <a:pt x="325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882" name="Google Shape;8882;p77"/>
            <p:cNvSpPr/>
            <p:nvPr/>
          </p:nvSpPr>
          <p:spPr>
            <a:xfrm>
              <a:off x="1164125" y="4273875"/>
              <a:ext cx="46550" cy="38650"/>
            </a:xfrm>
            <a:custGeom>
              <a:avLst/>
              <a:gdLst/>
              <a:ahLst/>
              <a:cxnLst/>
              <a:rect l="l" t="t" r="r" b="b"/>
              <a:pathLst>
                <a:path w="1862" h="1546" extrusionOk="0">
                  <a:moveTo>
                    <a:pt x="1002" y="1"/>
                  </a:moveTo>
                  <a:cubicBezTo>
                    <a:pt x="958" y="1"/>
                    <a:pt x="914" y="5"/>
                    <a:pt x="870" y="12"/>
                  </a:cubicBezTo>
                  <a:cubicBezTo>
                    <a:pt x="191" y="131"/>
                    <a:pt x="0" y="1012"/>
                    <a:pt x="560" y="1405"/>
                  </a:cubicBezTo>
                  <a:cubicBezTo>
                    <a:pt x="701" y="1502"/>
                    <a:pt x="854" y="1546"/>
                    <a:pt x="1002" y="1546"/>
                  </a:cubicBezTo>
                  <a:cubicBezTo>
                    <a:pt x="1453" y="1546"/>
                    <a:pt x="1861" y="1142"/>
                    <a:pt x="1762" y="631"/>
                  </a:cubicBezTo>
                  <a:cubicBezTo>
                    <a:pt x="1699" y="259"/>
                    <a:pt x="1369"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883" name="Google Shape;8883;p77"/>
            <p:cNvSpPr/>
            <p:nvPr/>
          </p:nvSpPr>
          <p:spPr>
            <a:xfrm>
              <a:off x="1218000" y="4262500"/>
              <a:ext cx="94000" cy="33750"/>
            </a:xfrm>
            <a:custGeom>
              <a:avLst/>
              <a:gdLst/>
              <a:ahLst/>
              <a:cxnLst/>
              <a:rect l="l" t="t" r="r" b="b"/>
              <a:pathLst>
                <a:path w="3760" h="1350" extrusionOk="0">
                  <a:moveTo>
                    <a:pt x="3143" y="1"/>
                  </a:moveTo>
                  <a:cubicBezTo>
                    <a:pt x="3128" y="1"/>
                    <a:pt x="3112" y="1"/>
                    <a:pt x="3096" y="3"/>
                  </a:cubicBezTo>
                  <a:lnTo>
                    <a:pt x="500" y="467"/>
                  </a:lnTo>
                  <a:cubicBezTo>
                    <a:pt x="0" y="618"/>
                    <a:pt x="125" y="1349"/>
                    <a:pt x="631" y="1349"/>
                  </a:cubicBezTo>
                  <a:cubicBezTo>
                    <a:pt x="643" y="1349"/>
                    <a:pt x="655" y="1349"/>
                    <a:pt x="667" y="1348"/>
                  </a:cubicBezTo>
                  <a:lnTo>
                    <a:pt x="3263" y="872"/>
                  </a:lnTo>
                  <a:cubicBezTo>
                    <a:pt x="3759" y="722"/>
                    <a:pt x="3640" y="1"/>
                    <a:pt x="314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884" name="Google Shape;8884;p77"/>
            <p:cNvSpPr/>
            <p:nvPr/>
          </p:nvSpPr>
          <p:spPr>
            <a:xfrm>
              <a:off x="1174550" y="4331350"/>
              <a:ext cx="46600" cy="38925"/>
            </a:xfrm>
            <a:custGeom>
              <a:avLst/>
              <a:gdLst/>
              <a:ahLst/>
              <a:cxnLst/>
              <a:rect l="l" t="t" r="r" b="b"/>
              <a:pathLst>
                <a:path w="1864" h="1557" extrusionOk="0">
                  <a:moveTo>
                    <a:pt x="1009" y="0"/>
                  </a:moveTo>
                  <a:cubicBezTo>
                    <a:pt x="967" y="0"/>
                    <a:pt x="924" y="4"/>
                    <a:pt x="881" y="11"/>
                  </a:cubicBezTo>
                  <a:cubicBezTo>
                    <a:pt x="202" y="130"/>
                    <a:pt x="0" y="1011"/>
                    <a:pt x="572" y="1416"/>
                  </a:cubicBezTo>
                  <a:cubicBezTo>
                    <a:pt x="710" y="1513"/>
                    <a:pt x="860" y="1556"/>
                    <a:pt x="1007" y="1556"/>
                  </a:cubicBezTo>
                  <a:cubicBezTo>
                    <a:pt x="1454" y="1556"/>
                    <a:pt x="1864" y="1153"/>
                    <a:pt x="1774" y="642"/>
                  </a:cubicBezTo>
                  <a:cubicBezTo>
                    <a:pt x="1699" y="268"/>
                    <a:pt x="1376" y="0"/>
                    <a:pt x="1009"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885" name="Google Shape;8885;p77"/>
            <p:cNvSpPr/>
            <p:nvPr/>
          </p:nvSpPr>
          <p:spPr>
            <a:xfrm>
              <a:off x="1228100" y="4319925"/>
              <a:ext cx="94800" cy="33850"/>
            </a:xfrm>
            <a:custGeom>
              <a:avLst/>
              <a:gdLst/>
              <a:ahLst/>
              <a:cxnLst/>
              <a:rect l="l" t="t" r="r" b="b"/>
              <a:pathLst>
                <a:path w="3792" h="1354" extrusionOk="0">
                  <a:moveTo>
                    <a:pt x="3178" y="1"/>
                  </a:moveTo>
                  <a:cubicBezTo>
                    <a:pt x="3159" y="1"/>
                    <a:pt x="3140" y="2"/>
                    <a:pt x="3121" y="4"/>
                  </a:cubicBezTo>
                  <a:lnTo>
                    <a:pt x="525" y="480"/>
                  </a:lnTo>
                  <a:cubicBezTo>
                    <a:pt x="0" y="605"/>
                    <a:pt x="120" y="1354"/>
                    <a:pt x="613" y="1354"/>
                  </a:cubicBezTo>
                  <a:cubicBezTo>
                    <a:pt x="634" y="1354"/>
                    <a:pt x="657" y="1352"/>
                    <a:pt x="680" y="1349"/>
                  </a:cubicBezTo>
                  <a:lnTo>
                    <a:pt x="3275" y="885"/>
                  </a:lnTo>
                  <a:cubicBezTo>
                    <a:pt x="3792" y="747"/>
                    <a:pt x="3678" y="1"/>
                    <a:pt x="317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886" name="Google Shape;8886;p77"/>
            <p:cNvSpPr/>
            <p:nvPr/>
          </p:nvSpPr>
          <p:spPr>
            <a:xfrm>
              <a:off x="1130200" y="4570700"/>
              <a:ext cx="194075" cy="174025"/>
            </a:xfrm>
            <a:custGeom>
              <a:avLst/>
              <a:gdLst/>
              <a:ahLst/>
              <a:cxnLst/>
              <a:rect l="l" t="t" r="r" b="b"/>
              <a:pathLst>
                <a:path w="7763" h="6961" extrusionOk="0">
                  <a:moveTo>
                    <a:pt x="3924" y="1"/>
                  </a:moveTo>
                  <a:cubicBezTo>
                    <a:pt x="2893" y="1"/>
                    <a:pt x="1881" y="469"/>
                    <a:pt x="1214" y="1343"/>
                  </a:cubicBezTo>
                  <a:lnTo>
                    <a:pt x="6953" y="4975"/>
                  </a:lnTo>
                  <a:cubicBezTo>
                    <a:pt x="7763" y="3403"/>
                    <a:pt x="7239" y="1474"/>
                    <a:pt x="5751" y="534"/>
                  </a:cubicBezTo>
                  <a:cubicBezTo>
                    <a:pt x="5184" y="174"/>
                    <a:pt x="4551" y="1"/>
                    <a:pt x="3924" y="1"/>
                  </a:cubicBezTo>
                  <a:close/>
                  <a:moveTo>
                    <a:pt x="810" y="1986"/>
                  </a:moveTo>
                  <a:lnTo>
                    <a:pt x="810" y="1986"/>
                  </a:lnTo>
                  <a:cubicBezTo>
                    <a:pt x="0" y="3558"/>
                    <a:pt x="524" y="5487"/>
                    <a:pt x="2012" y="6427"/>
                  </a:cubicBezTo>
                  <a:cubicBezTo>
                    <a:pt x="2579" y="6787"/>
                    <a:pt x="3212" y="6960"/>
                    <a:pt x="3839" y="6960"/>
                  </a:cubicBezTo>
                  <a:cubicBezTo>
                    <a:pt x="4870" y="6960"/>
                    <a:pt x="5882" y="6492"/>
                    <a:pt x="6548" y="5618"/>
                  </a:cubicBezTo>
                  <a:lnTo>
                    <a:pt x="810" y="1986"/>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887" name="Google Shape;8887;p77"/>
            <p:cNvSpPr/>
            <p:nvPr/>
          </p:nvSpPr>
          <p:spPr>
            <a:xfrm>
              <a:off x="1493625" y="4197375"/>
              <a:ext cx="152125" cy="141000"/>
            </a:xfrm>
            <a:custGeom>
              <a:avLst/>
              <a:gdLst/>
              <a:ahLst/>
              <a:cxnLst/>
              <a:rect l="l" t="t" r="r" b="b"/>
              <a:pathLst>
                <a:path w="6085" h="5640" extrusionOk="0">
                  <a:moveTo>
                    <a:pt x="3608" y="0"/>
                  </a:moveTo>
                  <a:lnTo>
                    <a:pt x="1215" y="1632"/>
                  </a:lnTo>
                  <a:cubicBezTo>
                    <a:pt x="251" y="2286"/>
                    <a:pt x="1" y="3596"/>
                    <a:pt x="655" y="4560"/>
                  </a:cubicBezTo>
                  <a:lnTo>
                    <a:pt x="763" y="4715"/>
                  </a:lnTo>
                  <a:cubicBezTo>
                    <a:pt x="1171" y="5316"/>
                    <a:pt x="1833" y="5640"/>
                    <a:pt x="2508" y="5640"/>
                  </a:cubicBezTo>
                  <a:cubicBezTo>
                    <a:pt x="2916" y="5640"/>
                    <a:pt x="3328" y="5522"/>
                    <a:pt x="3692" y="5275"/>
                  </a:cubicBezTo>
                  <a:lnTo>
                    <a:pt x="6085" y="3644"/>
                  </a:lnTo>
                  <a:lnTo>
                    <a:pt x="3608" y="0"/>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888" name="Google Shape;8888;p77"/>
            <p:cNvSpPr/>
            <p:nvPr/>
          </p:nvSpPr>
          <p:spPr>
            <a:xfrm>
              <a:off x="1596625" y="4138825"/>
              <a:ext cx="151825" cy="141025"/>
            </a:xfrm>
            <a:custGeom>
              <a:avLst/>
              <a:gdLst/>
              <a:ahLst/>
              <a:cxnLst/>
              <a:rect l="l" t="t" r="r" b="b"/>
              <a:pathLst>
                <a:path w="6073" h="5641" extrusionOk="0">
                  <a:moveTo>
                    <a:pt x="3568" y="1"/>
                  </a:moveTo>
                  <a:cubicBezTo>
                    <a:pt x="3162" y="1"/>
                    <a:pt x="2752" y="119"/>
                    <a:pt x="2393" y="366"/>
                  </a:cubicBezTo>
                  <a:lnTo>
                    <a:pt x="0" y="1997"/>
                  </a:lnTo>
                  <a:lnTo>
                    <a:pt x="2477" y="5640"/>
                  </a:lnTo>
                  <a:lnTo>
                    <a:pt x="4870" y="4009"/>
                  </a:lnTo>
                  <a:cubicBezTo>
                    <a:pt x="5822" y="3354"/>
                    <a:pt x="6072" y="2045"/>
                    <a:pt x="5417" y="1092"/>
                  </a:cubicBezTo>
                  <a:lnTo>
                    <a:pt x="5310" y="926"/>
                  </a:lnTo>
                  <a:cubicBezTo>
                    <a:pt x="4902" y="325"/>
                    <a:pt x="4240" y="1"/>
                    <a:pt x="356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889" name="Google Shape;8889;p77"/>
            <p:cNvSpPr/>
            <p:nvPr/>
          </p:nvSpPr>
          <p:spPr>
            <a:xfrm>
              <a:off x="1449275" y="4488350"/>
              <a:ext cx="267925" cy="266925"/>
            </a:xfrm>
            <a:custGeom>
              <a:avLst/>
              <a:gdLst/>
              <a:ahLst/>
              <a:cxnLst/>
              <a:rect l="l" t="t" r="r" b="b"/>
              <a:pathLst>
                <a:path w="10717" h="10677" extrusionOk="0">
                  <a:moveTo>
                    <a:pt x="4999" y="0"/>
                  </a:moveTo>
                  <a:cubicBezTo>
                    <a:pt x="4821" y="0"/>
                    <a:pt x="4665" y="135"/>
                    <a:pt x="4644" y="327"/>
                  </a:cubicBezTo>
                  <a:lnTo>
                    <a:pt x="4180" y="3804"/>
                  </a:lnTo>
                  <a:lnTo>
                    <a:pt x="703" y="3339"/>
                  </a:lnTo>
                  <a:cubicBezTo>
                    <a:pt x="688" y="3338"/>
                    <a:pt x="673" y="3337"/>
                    <a:pt x="659" y="3337"/>
                  </a:cubicBezTo>
                  <a:cubicBezTo>
                    <a:pt x="474" y="3337"/>
                    <a:pt x="308" y="3473"/>
                    <a:pt x="286" y="3661"/>
                  </a:cubicBezTo>
                  <a:lnTo>
                    <a:pt x="24" y="5637"/>
                  </a:lnTo>
                  <a:cubicBezTo>
                    <a:pt x="1" y="5840"/>
                    <a:pt x="143" y="6030"/>
                    <a:pt x="346" y="6054"/>
                  </a:cubicBezTo>
                  <a:lnTo>
                    <a:pt x="3822" y="6518"/>
                  </a:lnTo>
                  <a:lnTo>
                    <a:pt x="3370" y="9995"/>
                  </a:lnTo>
                  <a:cubicBezTo>
                    <a:pt x="3334" y="10197"/>
                    <a:pt x="3477" y="10388"/>
                    <a:pt x="3691" y="10412"/>
                  </a:cubicBezTo>
                  <a:lnTo>
                    <a:pt x="5656" y="10674"/>
                  </a:lnTo>
                  <a:cubicBezTo>
                    <a:pt x="5671" y="10675"/>
                    <a:pt x="5686" y="10676"/>
                    <a:pt x="5700" y="10676"/>
                  </a:cubicBezTo>
                  <a:cubicBezTo>
                    <a:pt x="5885" y="10676"/>
                    <a:pt x="6051" y="10540"/>
                    <a:pt x="6073" y="10352"/>
                  </a:cubicBezTo>
                  <a:lnTo>
                    <a:pt x="6537" y="6876"/>
                  </a:lnTo>
                  <a:lnTo>
                    <a:pt x="10014" y="7328"/>
                  </a:lnTo>
                  <a:cubicBezTo>
                    <a:pt x="10033" y="7331"/>
                    <a:pt x="10053" y="7333"/>
                    <a:pt x="10072" y="7333"/>
                  </a:cubicBezTo>
                  <a:cubicBezTo>
                    <a:pt x="10252" y="7333"/>
                    <a:pt x="10409" y="7189"/>
                    <a:pt x="10430" y="7007"/>
                  </a:cubicBezTo>
                  <a:lnTo>
                    <a:pt x="10692" y="5042"/>
                  </a:lnTo>
                  <a:cubicBezTo>
                    <a:pt x="10716" y="4828"/>
                    <a:pt x="10573" y="4649"/>
                    <a:pt x="10371" y="4613"/>
                  </a:cubicBezTo>
                  <a:lnTo>
                    <a:pt x="6894" y="4161"/>
                  </a:lnTo>
                  <a:lnTo>
                    <a:pt x="7347" y="684"/>
                  </a:lnTo>
                  <a:cubicBezTo>
                    <a:pt x="7382" y="470"/>
                    <a:pt x="7240" y="291"/>
                    <a:pt x="7025" y="256"/>
                  </a:cubicBezTo>
                  <a:lnTo>
                    <a:pt x="5061" y="6"/>
                  </a:lnTo>
                  <a:cubicBezTo>
                    <a:pt x="5040" y="2"/>
                    <a:pt x="5019" y="0"/>
                    <a:pt x="4999"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890" name="Google Shape;8890;p77"/>
            <p:cNvSpPr/>
            <p:nvPr/>
          </p:nvSpPr>
          <p:spPr>
            <a:xfrm>
              <a:off x="311925" y="921825"/>
              <a:ext cx="271200" cy="337225"/>
            </a:xfrm>
            <a:custGeom>
              <a:avLst/>
              <a:gdLst/>
              <a:ahLst/>
              <a:cxnLst/>
              <a:rect l="l" t="t" r="r" b="b"/>
              <a:pathLst>
                <a:path w="10848" h="13489" extrusionOk="0">
                  <a:moveTo>
                    <a:pt x="4152" y="412"/>
                  </a:moveTo>
                  <a:cubicBezTo>
                    <a:pt x="4441" y="412"/>
                    <a:pt x="4724" y="584"/>
                    <a:pt x="4775" y="971"/>
                  </a:cubicBezTo>
                  <a:cubicBezTo>
                    <a:pt x="4811" y="1173"/>
                    <a:pt x="4751" y="1364"/>
                    <a:pt x="4632" y="1518"/>
                  </a:cubicBezTo>
                  <a:lnTo>
                    <a:pt x="3835" y="1661"/>
                  </a:lnTo>
                  <a:cubicBezTo>
                    <a:pt x="3668" y="1566"/>
                    <a:pt x="3549" y="1399"/>
                    <a:pt x="3501" y="1209"/>
                  </a:cubicBezTo>
                  <a:cubicBezTo>
                    <a:pt x="3386" y="709"/>
                    <a:pt x="3774" y="412"/>
                    <a:pt x="4152" y="412"/>
                  </a:cubicBezTo>
                  <a:close/>
                  <a:moveTo>
                    <a:pt x="7855" y="2726"/>
                  </a:moveTo>
                  <a:cubicBezTo>
                    <a:pt x="8117" y="2726"/>
                    <a:pt x="8352" y="2907"/>
                    <a:pt x="8395" y="3185"/>
                  </a:cubicBezTo>
                  <a:lnTo>
                    <a:pt x="9788" y="10746"/>
                  </a:lnTo>
                  <a:cubicBezTo>
                    <a:pt x="9835" y="11043"/>
                    <a:pt x="9633" y="11329"/>
                    <a:pt x="9335" y="11377"/>
                  </a:cubicBezTo>
                  <a:lnTo>
                    <a:pt x="3073" y="12520"/>
                  </a:lnTo>
                  <a:cubicBezTo>
                    <a:pt x="3037" y="12527"/>
                    <a:pt x="3002" y="12530"/>
                    <a:pt x="2968" y="12530"/>
                  </a:cubicBezTo>
                  <a:cubicBezTo>
                    <a:pt x="2711" y="12530"/>
                    <a:pt x="2482" y="12342"/>
                    <a:pt x="2430" y="12079"/>
                  </a:cubicBezTo>
                  <a:lnTo>
                    <a:pt x="1072" y="4519"/>
                  </a:lnTo>
                  <a:cubicBezTo>
                    <a:pt x="1013" y="4209"/>
                    <a:pt x="1215" y="3935"/>
                    <a:pt x="1513" y="3876"/>
                  </a:cubicBezTo>
                  <a:lnTo>
                    <a:pt x="2263" y="3745"/>
                  </a:lnTo>
                  <a:cubicBezTo>
                    <a:pt x="2294" y="3954"/>
                    <a:pt x="2473" y="4099"/>
                    <a:pt x="2677" y="4099"/>
                  </a:cubicBezTo>
                  <a:cubicBezTo>
                    <a:pt x="2705" y="4099"/>
                    <a:pt x="2734" y="4096"/>
                    <a:pt x="2763" y="4090"/>
                  </a:cubicBezTo>
                  <a:lnTo>
                    <a:pt x="6680" y="3376"/>
                  </a:lnTo>
                  <a:cubicBezTo>
                    <a:pt x="6906" y="3328"/>
                    <a:pt x="7061" y="3102"/>
                    <a:pt x="7025" y="2876"/>
                  </a:cubicBezTo>
                  <a:lnTo>
                    <a:pt x="7764" y="2733"/>
                  </a:lnTo>
                  <a:cubicBezTo>
                    <a:pt x="7794" y="2728"/>
                    <a:pt x="7825" y="2726"/>
                    <a:pt x="7855" y="2726"/>
                  </a:cubicBezTo>
                  <a:close/>
                  <a:moveTo>
                    <a:pt x="4138" y="1"/>
                  </a:moveTo>
                  <a:cubicBezTo>
                    <a:pt x="4073" y="1"/>
                    <a:pt x="4008" y="6"/>
                    <a:pt x="3942" y="18"/>
                  </a:cubicBezTo>
                  <a:cubicBezTo>
                    <a:pt x="3358" y="125"/>
                    <a:pt x="2965" y="697"/>
                    <a:pt x="3073" y="1280"/>
                  </a:cubicBezTo>
                  <a:cubicBezTo>
                    <a:pt x="3108" y="1459"/>
                    <a:pt x="3180" y="1614"/>
                    <a:pt x="3287" y="1756"/>
                  </a:cubicBezTo>
                  <a:lnTo>
                    <a:pt x="2513" y="1911"/>
                  </a:lnTo>
                  <a:cubicBezTo>
                    <a:pt x="2192" y="1971"/>
                    <a:pt x="1989" y="2268"/>
                    <a:pt x="2037" y="2590"/>
                  </a:cubicBezTo>
                  <a:lnTo>
                    <a:pt x="2096" y="2876"/>
                  </a:lnTo>
                  <a:lnTo>
                    <a:pt x="798" y="3102"/>
                  </a:lnTo>
                  <a:cubicBezTo>
                    <a:pt x="322" y="3185"/>
                    <a:pt x="1" y="3650"/>
                    <a:pt x="84" y="4138"/>
                  </a:cubicBezTo>
                  <a:lnTo>
                    <a:pt x="1668" y="12770"/>
                  </a:lnTo>
                  <a:cubicBezTo>
                    <a:pt x="1752" y="13189"/>
                    <a:pt x="2122" y="13489"/>
                    <a:pt x="2535" y="13489"/>
                  </a:cubicBezTo>
                  <a:cubicBezTo>
                    <a:pt x="2591" y="13489"/>
                    <a:pt x="2647" y="13484"/>
                    <a:pt x="2703" y="13472"/>
                  </a:cubicBezTo>
                  <a:lnTo>
                    <a:pt x="10050" y="12139"/>
                  </a:lnTo>
                  <a:cubicBezTo>
                    <a:pt x="10526" y="12043"/>
                    <a:pt x="10847" y="11579"/>
                    <a:pt x="10764" y="11091"/>
                  </a:cubicBezTo>
                  <a:lnTo>
                    <a:pt x="9180" y="2483"/>
                  </a:lnTo>
                  <a:cubicBezTo>
                    <a:pt x="9095" y="2046"/>
                    <a:pt x="8715" y="1743"/>
                    <a:pt x="8287" y="1743"/>
                  </a:cubicBezTo>
                  <a:cubicBezTo>
                    <a:pt x="8236" y="1743"/>
                    <a:pt x="8185" y="1748"/>
                    <a:pt x="8133" y="1756"/>
                  </a:cubicBezTo>
                  <a:lnTo>
                    <a:pt x="6859" y="1995"/>
                  </a:lnTo>
                  <a:lnTo>
                    <a:pt x="6811" y="1721"/>
                  </a:lnTo>
                  <a:cubicBezTo>
                    <a:pt x="6758" y="1435"/>
                    <a:pt x="6509" y="1235"/>
                    <a:pt x="6237" y="1235"/>
                  </a:cubicBezTo>
                  <a:cubicBezTo>
                    <a:pt x="6202" y="1235"/>
                    <a:pt x="6167" y="1238"/>
                    <a:pt x="6132" y="1245"/>
                  </a:cubicBezTo>
                  <a:lnTo>
                    <a:pt x="5180" y="1411"/>
                  </a:lnTo>
                  <a:cubicBezTo>
                    <a:pt x="5228" y="1245"/>
                    <a:pt x="5240" y="1066"/>
                    <a:pt x="5216" y="899"/>
                  </a:cubicBezTo>
                  <a:cubicBezTo>
                    <a:pt x="5110" y="370"/>
                    <a:pt x="4656" y="1"/>
                    <a:pt x="413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891" name="Google Shape;8891;p77"/>
            <p:cNvSpPr/>
            <p:nvPr/>
          </p:nvSpPr>
          <p:spPr>
            <a:xfrm>
              <a:off x="360150" y="1043050"/>
              <a:ext cx="46550" cy="38675"/>
            </a:xfrm>
            <a:custGeom>
              <a:avLst/>
              <a:gdLst/>
              <a:ahLst/>
              <a:cxnLst/>
              <a:rect l="l" t="t" r="r" b="b"/>
              <a:pathLst>
                <a:path w="1862" h="1547" extrusionOk="0">
                  <a:moveTo>
                    <a:pt x="1015" y="1"/>
                  </a:moveTo>
                  <a:cubicBezTo>
                    <a:pt x="967" y="1"/>
                    <a:pt x="919" y="5"/>
                    <a:pt x="870" y="15"/>
                  </a:cubicBezTo>
                  <a:cubicBezTo>
                    <a:pt x="191" y="134"/>
                    <a:pt x="1" y="1015"/>
                    <a:pt x="560" y="1408"/>
                  </a:cubicBezTo>
                  <a:cubicBezTo>
                    <a:pt x="700" y="1504"/>
                    <a:pt x="851" y="1547"/>
                    <a:pt x="997" y="1547"/>
                  </a:cubicBezTo>
                  <a:cubicBezTo>
                    <a:pt x="1451" y="1547"/>
                    <a:pt x="1862" y="1138"/>
                    <a:pt x="1763" y="634"/>
                  </a:cubicBezTo>
                  <a:cubicBezTo>
                    <a:pt x="1689" y="266"/>
                    <a:pt x="1374" y="1"/>
                    <a:pt x="1015"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892" name="Google Shape;8892;p77"/>
            <p:cNvSpPr/>
            <p:nvPr/>
          </p:nvSpPr>
          <p:spPr>
            <a:xfrm>
              <a:off x="413000" y="1031775"/>
              <a:ext cx="96200" cy="33875"/>
            </a:xfrm>
            <a:custGeom>
              <a:avLst/>
              <a:gdLst/>
              <a:ahLst/>
              <a:cxnLst/>
              <a:rect l="l" t="t" r="r" b="b"/>
              <a:pathLst>
                <a:path w="3848" h="1355" extrusionOk="0">
                  <a:moveTo>
                    <a:pt x="3261" y="1"/>
                  </a:moveTo>
                  <a:cubicBezTo>
                    <a:pt x="3226" y="1"/>
                    <a:pt x="3188" y="5"/>
                    <a:pt x="3149" y="14"/>
                  </a:cubicBezTo>
                  <a:lnTo>
                    <a:pt x="3137" y="14"/>
                  </a:lnTo>
                  <a:lnTo>
                    <a:pt x="542" y="490"/>
                  </a:lnTo>
                  <a:cubicBezTo>
                    <a:pt x="0" y="580"/>
                    <a:pt x="111" y="1354"/>
                    <a:pt x="610" y="1354"/>
                  </a:cubicBezTo>
                  <a:cubicBezTo>
                    <a:pt x="638" y="1354"/>
                    <a:pt x="666" y="1352"/>
                    <a:pt x="696" y="1347"/>
                  </a:cubicBezTo>
                  <a:lnTo>
                    <a:pt x="3292" y="871"/>
                  </a:lnTo>
                  <a:cubicBezTo>
                    <a:pt x="3847" y="793"/>
                    <a:pt x="3750" y="1"/>
                    <a:pt x="3261"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893" name="Google Shape;8893;p77"/>
            <p:cNvSpPr/>
            <p:nvPr/>
          </p:nvSpPr>
          <p:spPr>
            <a:xfrm>
              <a:off x="369975" y="1097000"/>
              <a:ext cx="46550" cy="38650"/>
            </a:xfrm>
            <a:custGeom>
              <a:avLst/>
              <a:gdLst/>
              <a:ahLst/>
              <a:cxnLst/>
              <a:rect l="l" t="t" r="r" b="b"/>
              <a:pathLst>
                <a:path w="1862" h="1546" extrusionOk="0">
                  <a:moveTo>
                    <a:pt x="1002" y="1"/>
                  </a:moveTo>
                  <a:cubicBezTo>
                    <a:pt x="958" y="1"/>
                    <a:pt x="914" y="4"/>
                    <a:pt x="870" y="12"/>
                  </a:cubicBezTo>
                  <a:cubicBezTo>
                    <a:pt x="191" y="131"/>
                    <a:pt x="0" y="1012"/>
                    <a:pt x="560" y="1405"/>
                  </a:cubicBezTo>
                  <a:cubicBezTo>
                    <a:pt x="701" y="1502"/>
                    <a:pt x="854" y="1545"/>
                    <a:pt x="1002" y="1545"/>
                  </a:cubicBezTo>
                  <a:cubicBezTo>
                    <a:pt x="1453" y="1545"/>
                    <a:pt x="1861" y="1142"/>
                    <a:pt x="1763" y="631"/>
                  </a:cubicBezTo>
                  <a:cubicBezTo>
                    <a:pt x="1699" y="259"/>
                    <a:pt x="1369"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894" name="Google Shape;8894;p77"/>
            <p:cNvSpPr/>
            <p:nvPr/>
          </p:nvSpPr>
          <p:spPr>
            <a:xfrm>
              <a:off x="423850" y="1085650"/>
              <a:ext cx="93800" cy="33725"/>
            </a:xfrm>
            <a:custGeom>
              <a:avLst/>
              <a:gdLst/>
              <a:ahLst/>
              <a:cxnLst/>
              <a:rect l="l" t="t" r="r" b="b"/>
              <a:pathLst>
                <a:path w="3752" h="1349" extrusionOk="0">
                  <a:moveTo>
                    <a:pt x="3132" y="0"/>
                  </a:moveTo>
                  <a:cubicBezTo>
                    <a:pt x="3120" y="0"/>
                    <a:pt x="3108" y="1"/>
                    <a:pt x="3096" y="2"/>
                  </a:cubicBezTo>
                  <a:lnTo>
                    <a:pt x="501" y="478"/>
                  </a:lnTo>
                  <a:cubicBezTo>
                    <a:pt x="0" y="618"/>
                    <a:pt x="125" y="1348"/>
                    <a:pt x="620" y="1348"/>
                  </a:cubicBezTo>
                  <a:cubicBezTo>
                    <a:pt x="632" y="1348"/>
                    <a:pt x="643" y="1348"/>
                    <a:pt x="655" y="1347"/>
                  </a:cubicBezTo>
                  <a:lnTo>
                    <a:pt x="3251" y="871"/>
                  </a:lnTo>
                  <a:cubicBezTo>
                    <a:pt x="3751" y="731"/>
                    <a:pt x="3638" y="0"/>
                    <a:pt x="313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895" name="Google Shape;8895;p77"/>
            <p:cNvSpPr/>
            <p:nvPr/>
          </p:nvSpPr>
          <p:spPr>
            <a:xfrm>
              <a:off x="380400" y="1154450"/>
              <a:ext cx="46625" cy="38900"/>
            </a:xfrm>
            <a:custGeom>
              <a:avLst/>
              <a:gdLst/>
              <a:ahLst/>
              <a:cxnLst/>
              <a:rect l="l" t="t" r="r" b="b"/>
              <a:pathLst>
                <a:path w="1865" h="1556" extrusionOk="0">
                  <a:moveTo>
                    <a:pt x="1013" y="1"/>
                  </a:moveTo>
                  <a:cubicBezTo>
                    <a:pt x="970" y="1"/>
                    <a:pt x="926" y="4"/>
                    <a:pt x="881" y="12"/>
                  </a:cubicBezTo>
                  <a:cubicBezTo>
                    <a:pt x="191" y="131"/>
                    <a:pt x="0" y="1012"/>
                    <a:pt x="572" y="1417"/>
                  </a:cubicBezTo>
                  <a:cubicBezTo>
                    <a:pt x="708" y="1513"/>
                    <a:pt x="857" y="1556"/>
                    <a:pt x="1002" y="1556"/>
                  </a:cubicBezTo>
                  <a:cubicBezTo>
                    <a:pt x="1451" y="1556"/>
                    <a:pt x="1864" y="1147"/>
                    <a:pt x="1774" y="643"/>
                  </a:cubicBezTo>
                  <a:cubicBezTo>
                    <a:pt x="1700" y="260"/>
                    <a:pt x="1378" y="1"/>
                    <a:pt x="101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896" name="Google Shape;8896;p77"/>
            <p:cNvSpPr/>
            <p:nvPr/>
          </p:nvSpPr>
          <p:spPr>
            <a:xfrm>
              <a:off x="433850" y="1143050"/>
              <a:ext cx="94925" cy="34125"/>
            </a:xfrm>
            <a:custGeom>
              <a:avLst/>
              <a:gdLst/>
              <a:ahLst/>
              <a:cxnLst/>
              <a:rect l="l" t="t" r="r" b="b"/>
              <a:pathLst>
                <a:path w="3797" h="1365" extrusionOk="0">
                  <a:moveTo>
                    <a:pt x="3171" y="0"/>
                  </a:moveTo>
                  <a:cubicBezTo>
                    <a:pt x="3152" y="0"/>
                    <a:pt x="3133" y="1"/>
                    <a:pt x="3113" y="4"/>
                  </a:cubicBezTo>
                  <a:lnTo>
                    <a:pt x="517" y="480"/>
                  </a:lnTo>
                  <a:cubicBezTo>
                    <a:pt x="0" y="606"/>
                    <a:pt x="115" y="1364"/>
                    <a:pt x="626" y="1364"/>
                  </a:cubicBezTo>
                  <a:cubicBezTo>
                    <a:pt x="645" y="1364"/>
                    <a:pt x="664" y="1363"/>
                    <a:pt x="684" y="1361"/>
                  </a:cubicBezTo>
                  <a:lnTo>
                    <a:pt x="3280" y="885"/>
                  </a:lnTo>
                  <a:cubicBezTo>
                    <a:pt x="3796" y="758"/>
                    <a:pt x="3682" y="0"/>
                    <a:pt x="3171"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897" name="Google Shape;8897;p77"/>
            <p:cNvSpPr/>
            <p:nvPr/>
          </p:nvSpPr>
          <p:spPr>
            <a:xfrm>
              <a:off x="336050" y="1393950"/>
              <a:ext cx="194100" cy="173950"/>
            </a:xfrm>
            <a:custGeom>
              <a:avLst/>
              <a:gdLst/>
              <a:ahLst/>
              <a:cxnLst/>
              <a:rect l="l" t="t" r="r" b="b"/>
              <a:pathLst>
                <a:path w="7764" h="6958" extrusionOk="0">
                  <a:moveTo>
                    <a:pt x="3919" y="1"/>
                  </a:moveTo>
                  <a:cubicBezTo>
                    <a:pt x="2892" y="1"/>
                    <a:pt x="1881" y="465"/>
                    <a:pt x="1215" y="1338"/>
                  </a:cubicBezTo>
                  <a:lnTo>
                    <a:pt x="6953" y="4969"/>
                  </a:lnTo>
                  <a:cubicBezTo>
                    <a:pt x="7763" y="3398"/>
                    <a:pt x="7239" y="1469"/>
                    <a:pt x="5739" y="528"/>
                  </a:cubicBezTo>
                  <a:cubicBezTo>
                    <a:pt x="5176" y="173"/>
                    <a:pt x="4545" y="1"/>
                    <a:pt x="3919" y="1"/>
                  </a:cubicBezTo>
                  <a:close/>
                  <a:moveTo>
                    <a:pt x="810" y="1993"/>
                  </a:moveTo>
                  <a:lnTo>
                    <a:pt x="810" y="1993"/>
                  </a:lnTo>
                  <a:cubicBezTo>
                    <a:pt x="0" y="3553"/>
                    <a:pt x="524" y="5481"/>
                    <a:pt x="2012" y="6434"/>
                  </a:cubicBezTo>
                  <a:cubicBezTo>
                    <a:pt x="2572" y="6788"/>
                    <a:pt x="3201" y="6958"/>
                    <a:pt x="3824" y="6958"/>
                  </a:cubicBezTo>
                  <a:cubicBezTo>
                    <a:pt x="4859" y="6958"/>
                    <a:pt x="5880" y="6489"/>
                    <a:pt x="6549" y="5612"/>
                  </a:cubicBezTo>
                  <a:lnTo>
                    <a:pt x="810" y="1993"/>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898" name="Google Shape;8898;p77"/>
            <p:cNvSpPr/>
            <p:nvPr/>
          </p:nvSpPr>
          <p:spPr>
            <a:xfrm>
              <a:off x="699475" y="1020500"/>
              <a:ext cx="152125" cy="141000"/>
            </a:xfrm>
            <a:custGeom>
              <a:avLst/>
              <a:gdLst/>
              <a:ahLst/>
              <a:cxnLst/>
              <a:rect l="l" t="t" r="r" b="b"/>
              <a:pathLst>
                <a:path w="6085" h="5640" extrusionOk="0">
                  <a:moveTo>
                    <a:pt x="3608" y="0"/>
                  </a:moveTo>
                  <a:lnTo>
                    <a:pt x="1215" y="1631"/>
                  </a:lnTo>
                  <a:cubicBezTo>
                    <a:pt x="251" y="2286"/>
                    <a:pt x="1" y="3596"/>
                    <a:pt x="656" y="4560"/>
                  </a:cubicBezTo>
                  <a:lnTo>
                    <a:pt x="763" y="4715"/>
                  </a:lnTo>
                  <a:cubicBezTo>
                    <a:pt x="1171" y="5316"/>
                    <a:pt x="1833" y="5640"/>
                    <a:pt x="2508" y="5640"/>
                  </a:cubicBezTo>
                  <a:cubicBezTo>
                    <a:pt x="2916" y="5640"/>
                    <a:pt x="3328" y="5521"/>
                    <a:pt x="3692" y="5275"/>
                  </a:cubicBezTo>
                  <a:lnTo>
                    <a:pt x="6085" y="3644"/>
                  </a:lnTo>
                  <a:lnTo>
                    <a:pt x="3608" y="0"/>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899" name="Google Shape;8899;p77"/>
            <p:cNvSpPr/>
            <p:nvPr/>
          </p:nvSpPr>
          <p:spPr>
            <a:xfrm>
              <a:off x="802175" y="962250"/>
              <a:ext cx="152125" cy="140725"/>
            </a:xfrm>
            <a:custGeom>
              <a:avLst/>
              <a:gdLst/>
              <a:ahLst/>
              <a:cxnLst/>
              <a:rect l="l" t="t" r="r" b="b"/>
              <a:pathLst>
                <a:path w="6085" h="5629" extrusionOk="0">
                  <a:moveTo>
                    <a:pt x="3577" y="1"/>
                  </a:moveTo>
                  <a:cubicBezTo>
                    <a:pt x="3169" y="1"/>
                    <a:pt x="2757" y="119"/>
                    <a:pt x="2394" y="366"/>
                  </a:cubicBezTo>
                  <a:lnTo>
                    <a:pt x="0" y="1985"/>
                  </a:lnTo>
                  <a:lnTo>
                    <a:pt x="2489" y="5628"/>
                  </a:lnTo>
                  <a:lnTo>
                    <a:pt x="4870" y="4009"/>
                  </a:lnTo>
                  <a:cubicBezTo>
                    <a:pt x="5834" y="3354"/>
                    <a:pt x="6084" y="2044"/>
                    <a:pt x="5430" y="1080"/>
                  </a:cubicBezTo>
                  <a:lnTo>
                    <a:pt x="5322" y="925"/>
                  </a:lnTo>
                  <a:cubicBezTo>
                    <a:pt x="4914" y="324"/>
                    <a:pt x="4252" y="1"/>
                    <a:pt x="3577"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900" name="Google Shape;8900;p77"/>
            <p:cNvSpPr/>
            <p:nvPr/>
          </p:nvSpPr>
          <p:spPr>
            <a:xfrm>
              <a:off x="654825" y="1311750"/>
              <a:ext cx="268525" cy="266650"/>
            </a:xfrm>
            <a:custGeom>
              <a:avLst/>
              <a:gdLst/>
              <a:ahLst/>
              <a:cxnLst/>
              <a:rect l="l" t="t" r="r" b="b"/>
              <a:pathLst>
                <a:path w="10741" h="10666" extrusionOk="0">
                  <a:moveTo>
                    <a:pt x="5011" y="1"/>
                  </a:moveTo>
                  <a:cubicBezTo>
                    <a:pt x="4833" y="1"/>
                    <a:pt x="4677" y="136"/>
                    <a:pt x="4656" y="328"/>
                  </a:cubicBezTo>
                  <a:lnTo>
                    <a:pt x="4192" y="3805"/>
                  </a:lnTo>
                  <a:lnTo>
                    <a:pt x="715" y="3340"/>
                  </a:lnTo>
                  <a:cubicBezTo>
                    <a:pt x="700" y="3338"/>
                    <a:pt x="686" y="3338"/>
                    <a:pt x="671" y="3338"/>
                  </a:cubicBezTo>
                  <a:cubicBezTo>
                    <a:pt x="486" y="3338"/>
                    <a:pt x="320" y="3474"/>
                    <a:pt x="298" y="3662"/>
                  </a:cubicBezTo>
                  <a:lnTo>
                    <a:pt x="36" y="5638"/>
                  </a:lnTo>
                  <a:cubicBezTo>
                    <a:pt x="1" y="5840"/>
                    <a:pt x="144" y="6031"/>
                    <a:pt x="358" y="6055"/>
                  </a:cubicBezTo>
                  <a:lnTo>
                    <a:pt x="358" y="6043"/>
                  </a:lnTo>
                  <a:lnTo>
                    <a:pt x="3835" y="6507"/>
                  </a:lnTo>
                  <a:lnTo>
                    <a:pt x="3370" y="9984"/>
                  </a:lnTo>
                  <a:cubicBezTo>
                    <a:pt x="3346" y="10186"/>
                    <a:pt x="3489" y="10377"/>
                    <a:pt x="3692" y="10401"/>
                  </a:cubicBezTo>
                  <a:lnTo>
                    <a:pt x="5668" y="10663"/>
                  </a:lnTo>
                  <a:cubicBezTo>
                    <a:pt x="5683" y="10664"/>
                    <a:pt x="5698" y="10665"/>
                    <a:pt x="5712" y="10665"/>
                  </a:cubicBezTo>
                  <a:cubicBezTo>
                    <a:pt x="5898" y="10665"/>
                    <a:pt x="6063" y="10529"/>
                    <a:pt x="6085" y="10341"/>
                  </a:cubicBezTo>
                  <a:lnTo>
                    <a:pt x="6549" y="6864"/>
                  </a:lnTo>
                  <a:lnTo>
                    <a:pt x="10026" y="7329"/>
                  </a:lnTo>
                  <a:cubicBezTo>
                    <a:pt x="10041" y="7331"/>
                    <a:pt x="10055" y="7331"/>
                    <a:pt x="10070" y="7331"/>
                  </a:cubicBezTo>
                  <a:cubicBezTo>
                    <a:pt x="10255" y="7331"/>
                    <a:pt x="10421" y="7195"/>
                    <a:pt x="10454" y="7007"/>
                  </a:cubicBezTo>
                  <a:lnTo>
                    <a:pt x="10704" y="5031"/>
                  </a:lnTo>
                  <a:cubicBezTo>
                    <a:pt x="10740" y="4828"/>
                    <a:pt x="10597" y="4638"/>
                    <a:pt x="10383" y="4614"/>
                  </a:cubicBezTo>
                  <a:lnTo>
                    <a:pt x="6906" y="4150"/>
                  </a:lnTo>
                  <a:lnTo>
                    <a:pt x="7371" y="673"/>
                  </a:lnTo>
                  <a:cubicBezTo>
                    <a:pt x="7395" y="471"/>
                    <a:pt x="7252" y="280"/>
                    <a:pt x="7049" y="256"/>
                  </a:cubicBezTo>
                  <a:lnTo>
                    <a:pt x="5073" y="6"/>
                  </a:lnTo>
                  <a:cubicBezTo>
                    <a:pt x="5052" y="3"/>
                    <a:pt x="5031" y="1"/>
                    <a:pt x="5011"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901" name="Google Shape;8901;p77"/>
            <p:cNvSpPr/>
            <p:nvPr/>
          </p:nvSpPr>
          <p:spPr>
            <a:xfrm>
              <a:off x="311925" y="1715975"/>
              <a:ext cx="271200" cy="337450"/>
            </a:xfrm>
            <a:custGeom>
              <a:avLst/>
              <a:gdLst/>
              <a:ahLst/>
              <a:cxnLst/>
              <a:rect l="l" t="t" r="r" b="b"/>
              <a:pathLst>
                <a:path w="10848" h="13498" extrusionOk="0">
                  <a:moveTo>
                    <a:pt x="4148" y="414"/>
                  </a:moveTo>
                  <a:cubicBezTo>
                    <a:pt x="4438" y="414"/>
                    <a:pt x="4723" y="589"/>
                    <a:pt x="4775" y="982"/>
                  </a:cubicBezTo>
                  <a:cubicBezTo>
                    <a:pt x="4811" y="1173"/>
                    <a:pt x="4763" y="1375"/>
                    <a:pt x="4632" y="1518"/>
                  </a:cubicBezTo>
                  <a:lnTo>
                    <a:pt x="3835" y="1673"/>
                  </a:lnTo>
                  <a:cubicBezTo>
                    <a:pt x="3668" y="1578"/>
                    <a:pt x="3549" y="1411"/>
                    <a:pt x="3501" y="1209"/>
                  </a:cubicBezTo>
                  <a:cubicBezTo>
                    <a:pt x="3387" y="710"/>
                    <a:pt x="3771" y="414"/>
                    <a:pt x="4148" y="414"/>
                  </a:cubicBezTo>
                  <a:close/>
                  <a:moveTo>
                    <a:pt x="7868" y="2734"/>
                  </a:moveTo>
                  <a:cubicBezTo>
                    <a:pt x="8126" y="2734"/>
                    <a:pt x="8354" y="2923"/>
                    <a:pt x="8407" y="3185"/>
                  </a:cubicBezTo>
                  <a:lnTo>
                    <a:pt x="9788" y="10746"/>
                  </a:lnTo>
                  <a:cubicBezTo>
                    <a:pt x="9835" y="11043"/>
                    <a:pt x="9633" y="11329"/>
                    <a:pt x="9335" y="11377"/>
                  </a:cubicBezTo>
                  <a:lnTo>
                    <a:pt x="3073" y="12520"/>
                  </a:lnTo>
                  <a:cubicBezTo>
                    <a:pt x="3037" y="12527"/>
                    <a:pt x="3002" y="12530"/>
                    <a:pt x="2968" y="12530"/>
                  </a:cubicBezTo>
                  <a:cubicBezTo>
                    <a:pt x="2711" y="12530"/>
                    <a:pt x="2482" y="12342"/>
                    <a:pt x="2430" y="12079"/>
                  </a:cubicBezTo>
                  <a:lnTo>
                    <a:pt x="1072" y="4519"/>
                  </a:lnTo>
                  <a:cubicBezTo>
                    <a:pt x="1013" y="4221"/>
                    <a:pt x="1215" y="3935"/>
                    <a:pt x="1513" y="3888"/>
                  </a:cubicBezTo>
                  <a:lnTo>
                    <a:pt x="2263" y="3745"/>
                  </a:lnTo>
                  <a:cubicBezTo>
                    <a:pt x="2295" y="3960"/>
                    <a:pt x="2483" y="4107"/>
                    <a:pt x="2695" y="4107"/>
                  </a:cubicBezTo>
                  <a:cubicBezTo>
                    <a:pt x="2717" y="4107"/>
                    <a:pt x="2740" y="4105"/>
                    <a:pt x="2763" y="4102"/>
                  </a:cubicBezTo>
                  <a:lnTo>
                    <a:pt x="6680" y="3387"/>
                  </a:lnTo>
                  <a:cubicBezTo>
                    <a:pt x="6906" y="3340"/>
                    <a:pt x="7061" y="3114"/>
                    <a:pt x="7025" y="2887"/>
                  </a:cubicBezTo>
                  <a:lnTo>
                    <a:pt x="7764" y="2745"/>
                  </a:lnTo>
                  <a:cubicBezTo>
                    <a:pt x="7799" y="2737"/>
                    <a:pt x="7834" y="2734"/>
                    <a:pt x="7868" y="2734"/>
                  </a:cubicBezTo>
                  <a:close/>
                  <a:moveTo>
                    <a:pt x="4138" y="0"/>
                  </a:moveTo>
                  <a:cubicBezTo>
                    <a:pt x="4073" y="0"/>
                    <a:pt x="4008" y="6"/>
                    <a:pt x="3942" y="18"/>
                  </a:cubicBezTo>
                  <a:cubicBezTo>
                    <a:pt x="3358" y="125"/>
                    <a:pt x="2965" y="697"/>
                    <a:pt x="3073" y="1292"/>
                  </a:cubicBezTo>
                  <a:cubicBezTo>
                    <a:pt x="3108" y="1459"/>
                    <a:pt x="3180" y="1625"/>
                    <a:pt x="3287" y="1768"/>
                  </a:cubicBezTo>
                  <a:lnTo>
                    <a:pt x="2513" y="1911"/>
                  </a:lnTo>
                  <a:cubicBezTo>
                    <a:pt x="2192" y="1971"/>
                    <a:pt x="1989" y="2280"/>
                    <a:pt x="2037" y="2602"/>
                  </a:cubicBezTo>
                  <a:lnTo>
                    <a:pt x="2096" y="2875"/>
                  </a:lnTo>
                  <a:lnTo>
                    <a:pt x="798" y="3114"/>
                  </a:lnTo>
                  <a:cubicBezTo>
                    <a:pt x="322" y="3197"/>
                    <a:pt x="1" y="3661"/>
                    <a:pt x="84" y="4149"/>
                  </a:cubicBezTo>
                  <a:lnTo>
                    <a:pt x="1668" y="12758"/>
                  </a:lnTo>
                  <a:cubicBezTo>
                    <a:pt x="1742" y="13194"/>
                    <a:pt x="2121" y="13497"/>
                    <a:pt x="2549" y="13497"/>
                  </a:cubicBezTo>
                  <a:cubicBezTo>
                    <a:pt x="2600" y="13497"/>
                    <a:pt x="2652" y="13493"/>
                    <a:pt x="2703" y="13484"/>
                  </a:cubicBezTo>
                  <a:lnTo>
                    <a:pt x="10050" y="12139"/>
                  </a:lnTo>
                  <a:cubicBezTo>
                    <a:pt x="10526" y="12055"/>
                    <a:pt x="10847" y="11579"/>
                    <a:pt x="10764" y="11103"/>
                  </a:cubicBezTo>
                  <a:lnTo>
                    <a:pt x="9180" y="2471"/>
                  </a:lnTo>
                  <a:cubicBezTo>
                    <a:pt x="9106" y="2034"/>
                    <a:pt x="8727" y="1731"/>
                    <a:pt x="8299" y="1731"/>
                  </a:cubicBezTo>
                  <a:cubicBezTo>
                    <a:pt x="8248" y="1731"/>
                    <a:pt x="8196" y="1736"/>
                    <a:pt x="8145" y="1744"/>
                  </a:cubicBezTo>
                  <a:lnTo>
                    <a:pt x="6859" y="1994"/>
                  </a:lnTo>
                  <a:lnTo>
                    <a:pt x="6811" y="1721"/>
                  </a:lnTo>
                  <a:cubicBezTo>
                    <a:pt x="6757" y="1431"/>
                    <a:pt x="6500" y="1237"/>
                    <a:pt x="6223" y="1237"/>
                  </a:cubicBezTo>
                  <a:cubicBezTo>
                    <a:pt x="6193" y="1237"/>
                    <a:pt x="6163" y="1240"/>
                    <a:pt x="6132" y="1244"/>
                  </a:cubicBezTo>
                  <a:lnTo>
                    <a:pt x="5180" y="1423"/>
                  </a:lnTo>
                  <a:cubicBezTo>
                    <a:pt x="5228" y="1244"/>
                    <a:pt x="5240" y="1066"/>
                    <a:pt x="5216" y="899"/>
                  </a:cubicBezTo>
                  <a:cubicBezTo>
                    <a:pt x="5110" y="370"/>
                    <a:pt x="4656" y="0"/>
                    <a:pt x="4138"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902" name="Google Shape;8902;p77"/>
            <p:cNvSpPr/>
            <p:nvPr/>
          </p:nvSpPr>
          <p:spPr>
            <a:xfrm>
              <a:off x="360150" y="1837275"/>
              <a:ext cx="46550" cy="38650"/>
            </a:xfrm>
            <a:custGeom>
              <a:avLst/>
              <a:gdLst/>
              <a:ahLst/>
              <a:cxnLst/>
              <a:rect l="l" t="t" r="r" b="b"/>
              <a:pathLst>
                <a:path w="1862" h="1546" extrusionOk="0">
                  <a:moveTo>
                    <a:pt x="1002" y="1"/>
                  </a:moveTo>
                  <a:cubicBezTo>
                    <a:pt x="959" y="1"/>
                    <a:pt x="914" y="4"/>
                    <a:pt x="870" y="12"/>
                  </a:cubicBezTo>
                  <a:cubicBezTo>
                    <a:pt x="191" y="131"/>
                    <a:pt x="1" y="1012"/>
                    <a:pt x="560" y="1405"/>
                  </a:cubicBezTo>
                  <a:cubicBezTo>
                    <a:pt x="701" y="1502"/>
                    <a:pt x="854" y="1545"/>
                    <a:pt x="1002" y="1545"/>
                  </a:cubicBezTo>
                  <a:cubicBezTo>
                    <a:pt x="1453" y="1545"/>
                    <a:pt x="1861" y="1142"/>
                    <a:pt x="1763" y="631"/>
                  </a:cubicBezTo>
                  <a:cubicBezTo>
                    <a:pt x="1699" y="259"/>
                    <a:pt x="1369"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903" name="Google Shape;8903;p77"/>
            <p:cNvSpPr/>
            <p:nvPr/>
          </p:nvSpPr>
          <p:spPr>
            <a:xfrm>
              <a:off x="412650" y="1825825"/>
              <a:ext cx="96975" cy="34100"/>
            </a:xfrm>
            <a:custGeom>
              <a:avLst/>
              <a:gdLst/>
              <a:ahLst/>
              <a:cxnLst/>
              <a:rect l="l" t="t" r="r" b="b"/>
              <a:pathLst>
                <a:path w="3879" h="1364" extrusionOk="0">
                  <a:moveTo>
                    <a:pt x="3291" y="0"/>
                  </a:moveTo>
                  <a:cubicBezTo>
                    <a:pt x="3251" y="0"/>
                    <a:pt x="3208" y="6"/>
                    <a:pt x="3163" y="17"/>
                  </a:cubicBezTo>
                  <a:lnTo>
                    <a:pt x="3151" y="17"/>
                  </a:lnTo>
                  <a:lnTo>
                    <a:pt x="556" y="494"/>
                  </a:lnTo>
                  <a:cubicBezTo>
                    <a:pt x="0" y="571"/>
                    <a:pt x="108" y="1364"/>
                    <a:pt x="598" y="1364"/>
                  </a:cubicBezTo>
                  <a:cubicBezTo>
                    <a:pt x="634" y="1364"/>
                    <a:pt x="671" y="1360"/>
                    <a:pt x="710" y="1351"/>
                  </a:cubicBezTo>
                  <a:lnTo>
                    <a:pt x="3306" y="875"/>
                  </a:lnTo>
                  <a:cubicBezTo>
                    <a:pt x="3878" y="809"/>
                    <a:pt x="3779" y="0"/>
                    <a:pt x="3291"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904" name="Google Shape;8904;p77"/>
            <p:cNvSpPr/>
            <p:nvPr/>
          </p:nvSpPr>
          <p:spPr>
            <a:xfrm>
              <a:off x="369975" y="1891150"/>
              <a:ext cx="46550" cy="38650"/>
            </a:xfrm>
            <a:custGeom>
              <a:avLst/>
              <a:gdLst/>
              <a:ahLst/>
              <a:cxnLst/>
              <a:rect l="l" t="t" r="r" b="b"/>
              <a:pathLst>
                <a:path w="1862" h="1546" extrusionOk="0">
                  <a:moveTo>
                    <a:pt x="1002" y="1"/>
                  </a:moveTo>
                  <a:cubicBezTo>
                    <a:pt x="958" y="1"/>
                    <a:pt x="914" y="4"/>
                    <a:pt x="870" y="12"/>
                  </a:cubicBezTo>
                  <a:cubicBezTo>
                    <a:pt x="191" y="131"/>
                    <a:pt x="0" y="1012"/>
                    <a:pt x="560" y="1405"/>
                  </a:cubicBezTo>
                  <a:cubicBezTo>
                    <a:pt x="701" y="1502"/>
                    <a:pt x="854" y="1545"/>
                    <a:pt x="1003" y="1545"/>
                  </a:cubicBezTo>
                  <a:cubicBezTo>
                    <a:pt x="1454" y="1545"/>
                    <a:pt x="1861" y="1145"/>
                    <a:pt x="1763" y="643"/>
                  </a:cubicBezTo>
                  <a:cubicBezTo>
                    <a:pt x="1699" y="260"/>
                    <a:pt x="1369"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905" name="Google Shape;8905;p77"/>
            <p:cNvSpPr/>
            <p:nvPr/>
          </p:nvSpPr>
          <p:spPr>
            <a:xfrm>
              <a:off x="423950" y="1879800"/>
              <a:ext cx="93700" cy="33750"/>
            </a:xfrm>
            <a:custGeom>
              <a:avLst/>
              <a:gdLst/>
              <a:ahLst/>
              <a:cxnLst/>
              <a:rect l="l" t="t" r="r" b="b"/>
              <a:pathLst>
                <a:path w="3748" h="1350" extrusionOk="0">
                  <a:moveTo>
                    <a:pt x="3128" y="0"/>
                  </a:moveTo>
                  <a:cubicBezTo>
                    <a:pt x="3116" y="0"/>
                    <a:pt x="3104" y="1"/>
                    <a:pt x="3092" y="2"/>
                  </a:cubicBezTo>
                  <a:lnTo>
                    <a:pt x="497" y="478"/>
                  </a:lnTo>
                  <a:cubicBezTo>
                    <a:pt x="0" y="628"/>
                    <a:pt x="119" y="1349"/>
                    <a:pt x="605" y="1349"/>
                  </a:cubicBezTo>
                  <a:cubicBezTo>
                    <a:pt x="620" y="1349"/>
                    <a:pt x="636" y="1348"/>
                    <a:pt x="651" y="1347"/>
                  </a:cubicBezTo>
                  <a:lnTo>
                    <a:pt x="3247" y="883"/>
                  </a:lnTo>
                  <a:cubicBezTo>
                    <a:pt x="3747" y="731"/>
                    <a:pt x="3634" y="0"/>
                    <a:pt x="3128"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906" name="Google Shape;8906;p77"/>
            <p:cNvSpPr/>
            <p:nvPr/>
          </p:nvSpPr>
          <p:spPr>
            <a:xfrm>
              <a:off x="380400" y="1948900"/>
              <a:ext cx="46600" cy="38625"/>
            </a:xfrm>
            <a:custGeom>
              <a:avLst/>
              <a:gdLst/>
              <a:ahLst/>
              <a:cxnLst/>
              <a:rect l="l" t="t" r="r" b="b"/>
              <a:pathLst>
                <a:path w="1864" h="1545" extrusionOk="0">
                  <a:moveTo>
                    <a:pt x="1014" y="0"/>
                  </a:moveTo>
                  <a:cubicBezTo>
                    <a:pt x="970" y="0"/>
                    <a:pt x="926" y="4"/>
                    <a:pt x="881" y="12"/>
                  </a:cubicBezTo>
                  <a:cubicBezTo>
                    <a:pt x="191" y="131"/>
                    <a:pt x="0" y="1012"/>
                    <a:pt x="572" y="1405"/>
                  </a:cubicBezTo>
                  <a:cubicBezTo>
                    <a:pt x="710" y="1502"/>
                    <a:pt x="860" y="1545"/>
                    <a:pt x="1007" y="1545"/>
                  </a:cubicBezTo>
                  <a:cubicBezTo>
                    <a:pt x="1454" y="1545"/>
                    <a:pt x="1864" y="1142"/>
                    <a:pt x="1774" y="631"/>
                  </a:cubicBezTo>
                  <a:cubicBezTo>
                    <a:pt x="1700" y="259"/>
                    <a:pt x="1378" y="0"/>
                    <a:pt x="1014"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907" name="Google Shape;8907;p77"/>
            <p:cNvSpPr/>
            <p:nvPr/>
          </p:nvSpPr>
          <p:spPr>
            <a:xfrm>
              <a:off x="434050" y="1937225"/>
              <a:ext cx="94500" cy="34050"/>
            </a:xfrm>
            <a:custGeom>
              <a:avLst/>
              <a:gdLst/>
              <a:ahLst/>
              <a:cxnLst/>
              <a:rect l="l" t="t" r="r" b="b"/>
              <a:pathLst>
                <a:path w="3780" h="1362" extrusionOk="0">
                  <a:moveTo>
                    <a:pt x="3153" y="0"/>
                  </a:moveTo>
                  <a:cubicBezTo>
                    <a:pt x="3137" y="0"/>
                    <a:pt x="3121" y="1"/>
                    <a:pt x="3105" y="2"/>
                  </a:cubicBezTo>
                  <a:lnTo>
                    <a:pt x="3105" y="14"/>
                  </a:lnTo>
                  <a:lnTo>
                    <a:pt x="509" y="479"/>
                  </a:lnTo>
                  <a:cubicBezTo>
                    <a:pt x="1" y="617"/>
                    <a:pt x="120" y="1362"/>
                    <a:pt x="629" y="1362"/>
                  </a:cubicBezTo>
                  <a:cubicBezTo>
                    <a:pt x="644" y="1362"/>
                    <a:pt x="660" y="1361"/>
                    <a:pt x="676" y="1360"/>
                  </a:cubicBezTo>
                  <a:lnTo>
                    <a:pt x="3272" y="883"/>
                  </a:lnTo>
                  <a:cubicBezTo>
                    <a:pt x="3780" y="733"/>
                    <a:pt x="3660" y="0"/>
                    <a:pt x="3153"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908" name="Google Shape;8908;p77"/>
            <p:cNvSpPr/>
            <p:nvPr/>
          </p:nvSpPr>
          <p:spPr>
            <a:xfrm>
              <a:off x="336925" y="2188200"/>
              <a:ext cx="193225" cy="173650"/>
            </a:xfrm>
            <a:custGeom>
              <a:avLst/>
              <a:gdLst/>
              <a:ahLst/>
              <a:cxnLst/>
              <a:rect l="l" t="t" r="r" b="b"/>
              <a:pathLst>
                <a:path w="7729" h="6946" extrusionOk="0">
                  <a:moveTo>
                    <a:pt x="3896" y="0"/>
                  </a:moveTo>
                  <a:cubicBezTo>
                    <a:pt x="2865" y="0"/>
                    <a:pt x="1848" y="469"/>
                    <a:pt x="1180" y="1346"/>
                  </a:cubicBezTo>
                  <a:lnTo>
                    <a:pt x="6918" y="4965"/>
                  </a:lnTo>
                  <a:cubicBezTo>
                    <a:pt x="7728" y="3394"/>
                    <a:pt x="7204" y="1465"/>
                    <a:pt x="5704" y="524"/>
                  </a:cubicBezTo>
                  <a:cubicBezTo>
                    <a:pt x="5144" y="171"/>
                    <a:pt x="4517" y="0"/>
                    <a:pt x="3896" y="0"/>
                  </a:cubicBezTo>
                  <a:close/>
                  <a:moveTo>
                    <a:pt x="775" y="1989"/>
                  </a:moveTo>
                  <a:lnTo>
                    <a:pt x="775" y="1989"/>
                  </a:lnTo>
                  <a:cubicBezTo>
                    <a:pt x="1" y="3548"/>
                    <a:pt x="489" y="5477"/>
                    <a:pt x="1954" y="6418"/>
                  </a:cubicBezTo>
                  <a:cubicBezTo>
                    <a:pt x="2521" y="6774"/>
                    <a:pt x="3155" y="6945"/>
                    <a:pt x="3783" y="6945"/>
                  </a:cubicBezTo>
                  <a:cubicBezTo>
                    <a:pt x="4816" y="6945"/>
                    <a:pt x="5833" y="6482"/>
                    <a:pt x="6514" y="5608"/>
                  </a:cubicBezTo>
                  <a:lnTo>
                    <a:pt x="775" y="1989"/>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909" name="Google Shape;8909;p77"/>
            <p:cNvSpPr/>
            <p:nvPr/>
          </p:nvSpPr>
          <p:spPr>
            <a:xfrm>
              <a:off x="699475" y="1814925"/>
              <a:ext cx="152125" cy="140725"/>
            </a:xfrm>
            <a:custGeom>
              <a:avLst/>
              <a:gdLst/>
              <a:ahLst/>
              <a:cxnLst/>
              <a:rect l="l" t="t" r="r" b="b"/>
              <a:pathLst>
                <a:path w="6085" h="5629" extrusionOk="0">
                  <a:moveTo>
                    <a:pt x="3608" y="1"/>
                  </a:moveTo>
                  <a:lnTo>
                    <a:pt x="1215" y="1620"/>
                  </a:lnTo>
                  <a:cubicBezTo>
                    <a:pt x="251" y="2275"/>
                    <a:pt x="1" y="3585"/>
                    <a:pt x="656" y="4549"/>
                  </a:cubicBezTo>
                  <a:lnTo>
                    <a:pt x="763" y="4704"/>
                  </a:lnTo>
                  <a:cubicBezTo>
                    <a:pt x="1171" y="5305"/>
                    <a:pt x="1833" y="5629"/>
                    <a:pt x="2508" y="5629"/>
                  </a:cubicBezTo>
                  <a:cubicBezTo>
                    <a:pt x="2916" y="5629"/>
                    <a:pt x="3328" y="5510"/>
                    <a:pt x="3692" y="5264"/>
                  </a:cubicBezTo>
                  <a:lnTo>
                    <a:pt x="6085" y="3644"/>
                  </a:lnTo>
                  <a:lnTo>
                    <a:pt x="3608" y="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910" name="Google Shape;8910;p77"/>
            <p:cNvSpPr/>
            <p:nvPr/>
          </p:nvSpPr>
          <p:spPr>
            <a:xfrm>
              <a:off x="802175" y="1756600"/>
              <a:ext cx="152125" cy="140800"/>
            </a:xfrm>
            <a:custGeom>
              <a:avLst/>
              <a:gdLst/>
              <a:ahLst/>
              <a:cxnLst/>
              <a:rect l="l" t="t" r="r" b="b"/>
              <a:pathLst>
                <a:path w="6085" h="5632" extrusionOk="0">
                  <a:moveTo>
                    <a:pt x="3588" y="1"/>
                  </a:moveTo>
                  <a:cubicBezTo>
                    <a:pt x="3177" y="1"/>
                    <a:pt x="2760" y="120"/>
                    <a:pt x="2394" y="369"/>
                  </a:cubicBezTo>
                  <a:lnTo>
                    <a:pt x="0" y="1989"/>
                  </a:lnTo>
                  <a:lnTo>
                    <a:pt x="2489" y="5632"/>
                  </a:lnTo>
                  <a:lnTo>
                    <a:pt x="4870" y="4001"/>
                  </a:lnTo>
                  <a:cubicBezTo>
                    <a:pt x="5834" y="3346"/>
                    <a:pt x="6084" y="2036"/>
                    <a:pt x="5430" y="1072"/>
                  </a:cubicBezTo>
                  <a:lnTo>
                    <a:pt x="5430" y="1072"/>
                  </a:lnTo>
                  <a:lnTo>
                    <a:pt x="5430" y="1084"/>
                  </a:lnTo>
                  <a:lnTo>
                    <a:pt x="5322" y="917"/>
                  </a:lnTo>
                  <a:cubicBezTo>
                    <a:pt x="4917" y="319"/>
                    <a:pt x="4259" y="1"/>
                    <a:pt x="358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911" name="Google Shape;8911;p77"/>
            <p:cNvSpPr/>
            <p:nvPr/>
          </p:nvSpPr>
          <p:spPr>
            <a:xfrm>
              <a:off x="655125" y="2105900"/>
              <a:ext cx="268225" cy="266700"/>
            </a:xfrm>
            <a:custGeom>
              <a:avLst/>
              <a:gdLst/>
              <a:ahLst/>
              <a:cxnLst/>
              <a:rect l="l" t="t" r="r" b="b"/>
              <a:pathLst>
                <a:path w="10729" h="10668" extrusionOk="0">
                  <a:moveTo>
                    <a:pt x="4998" y="1"/>
                  </a:moveTo>
                  <a:cubicBezTo>
                    <a:pt x="4821" y="1"/>
                    <a:pt x="4665" y="134"/>
                    <a:pt x="4644" y="316"/>
                  </a:cubicBezTo>
                  <a:lnTo>
                    <a:pt x="4180" y="3804"/>
                  </a:lnTo>
                  <a:lnTo>
                    <a:pt x="703" y="3340"/>
                  </a:lnTo>
                  <a:cubicBezTo>
                    <a:pt x="688" y="3338"/>
                    <a:pt x="674" y="3337"/>
                    <a:pt x="659" y="3337"/>
                  </a:cubicBezTo>
                  <a:cubicBezTo>
                    <a:pt x="475" y="3337"/>
                    <a:pt x="320" y="3474"/>
                    <a:pt x="286" y="3661"/>
                  </a:cubicBezTo>
                  <a:lnTo>
                    <a:pt x="24" y="5626"/>
                  </a:lnTo>
                  <a:cubicBezTo>
                    <a:pt x="1" y="5828"/>
                    <a:pt x="144" y="6019"/>
                    <a:pt x="346" y="6043"/>
                  </a:cubicBezTo>
                  <a:lnTo>
                    <a:pt x="3823" y="6507"/>
                  </a:lnTo>
                  <a:lnTo>
                    <a:pt x="3358" y="9984"/>
                  </a:lnTo>
                  <a:cubicBezTo>
                    <a:pt x="3334" y="10186"/>
                    <a:pt x="3477" y="10377"/>
                    <a:pt x="3680" y="10400"/>
                  </a:cubicBezTo>
                  <a:lnTo>
                    <a:pt x="5656" y="10662"/>
                  </a:lnTo>
                  <a:cubicBezTo>
                    <a:pt x="5677" y="10666"/>
                    <a:pt x="5698" y="10668"/>
                    <a:pt x="5718" y="10668"/>
                  </a:cubicBezTo>
                  <a:cubicBezTo>
                    <a:pt x="5896" y="10668"/>
                    <a:pt x="6051" y="10533"/>
                    <a:pt x="6073" y="10341"/>
                  </a:cubicBezTo>
                  <a:lnTo>
                    <a:pt x="6537" y="6864"/>
                  </a:lnTo>
                  <a:lnTo>
                    <a:pt x="10014" y="7329"/>
                  </a:lnTo>
                  <a:cubicBezTo>
                    <a:pt x="10029" y="7330"/>
                    <a:pt x="10043" y="7331"/>
                    <a:pt x="10058" y="7331"/>
                  </a:cubicBezTo>
                  <a:cubicBezTo>
                    <a:pt x="10243" y="7331"/>
                    <a:pt x="10409" y="7195"/>
                    <a:pt x="10442" y="7007"/>
                  </a:cubicBezTo>
                  <a:lnTo>
                    <a:pt x="10692" y="5031"/>
                  </a:lnTo>
                  <a:cubicBezTo>
                    <a:pt x="10728" y="4828"/>
                    <a:pt x="10585" y="4638"/>
                    <a:pt x="10371" y="4614"/>
                  </a:cubicBezTo>
                  <a:lnTo>
                    <a:pt x="6894" y="4150"/>
                  </a:lnTo>
                  <a:lnTo>
                    <a:pt x="7347" y="685"/>
                  </a:lnTo>
                  <a:cubicBezTo>
                    <a:pt x="7383" y="471"/>
                    <a:pt x="7240" y="292"/>
                    <a:pt x="7025" y="256"/>
                  </a:cubicBezTo>
                  <a:lnTo>
                    <a:pt x="5061" y="6"/>
                  </a:lnTo>
                  <a:cubicBezTo>
                    <a:pt x="5040" y="3"/>
                    <a:pt x="5019" y="1"/>
                    <a:pt x="499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912" name="Google Shape;8912;p77"/>
            <p:cNvSpPr/>
            <p:nvPr/>
          </p:nvSpPr>
          <p:spPr>
            <a:xfrm>
              <a:off x="311925" y="2510400"/>
              <a:ext cx="271200" cy="337175"/>
            </a:xfrm>
            <a:custGeom>
              <a:avLst/>
              <a:gdLst/>
              <a:ahLst/>
              <a:cxnLst/>
              <a:rect l="l" t="t" r="r" b="b"/>
              <a:pathLst>
                <a:path w="10848" h="13487" extrusionOk="0">
                  <a:moveTo>
                    <a:pt x="4146" y="408"/>
                  </a:moveTo>
                  <a:cubicBezTo>
                    <a:pt x="4436" y="408"/>
                    <a:pt x="4723" y="582"/>
                    <a:pt x="4775" y="971"/>
                  </a:cubicBezTo>
                  <a:cubicBezTo>
                    <a:pt x="4811" y="1162"/>
                    <a:pt x="4751" y="1364"/>
                    <a:pt x="4632" y="1507"/>
                  </a:cubicBezTo>
                  <a:lnTo>
                    <a:pt x="3835" y="1662"/>
                  </a:lnTo>
                  <a:cubicBezTo>
                    <a:pt x="3668" y="1567"/>
                    <a:pt x="3549" y="1400"/>
                    <a:pt x="3501" y="1209"/>
                  </a:cubicBezTo>
                  <a:lnTo>
                    <a:pt x="3501" y="1197"/>
                  </a:lnTo>
                  <a:cubicBezTo>
                    <a:pt x="3387" y="700"/>
                    <a:pt x="3769" y="408"/>
                    <a:pt x="4146" y="408"/>
                  </a:cubicBezTo>
                  <a:close/>
                  <a:moveTo>
                    <a:pt x="7855" y="2714"/>
                  </a:moveTo>
                  <a:cubicBezTo>
                    <a:pt x="8118" y="2714"/>
                    <a:pt x="8352" y="2895"/>
                    <a:pt x="8395" y="3162"/>
                  </a:cubicBezTo>
                  <a:lnTo>
                    <a:pt x="9788" y="10734"/>
                  </a:lnTo>
                  <a:cubicBezTo>
                    <a:pt x="9835" y="11032"/>
                    <a:pt x="9633" y="11318"/>
                    <a:pt x="9335" y="11365"/>
                  </a:cubicBezTo>
                  <a:lnTo>
                    <a:pt x="3073" y="12508"/>
                  </a:lnTo>
                  <a:cubicBezTo>
                    <a:pt x="3037" y="12515"/>
                    <a:pt x="3002" y="12519"/>
                    <a:pt x="2968" y="12519"/>
                  </a:cubicBezTo>
                  <a:cubicBezTo>
                    <a:pt x="2711" y="12519"/>
                    <a:pt x="2482" y="12330"/>
                    <a:pt x="2430" y="12068"/>
                  </a:cubicBezTo>
                  <a:lnTo>
                    <a:pt x="1072" y="4507"/>
                  </a:lnTo>
                  <a:cubicBezTo>
                    <a:pt x="1013" y="4210"/>
                    <a:pt x="1215" y="3924"/>
                    <a:pt x="1513" y="3876"/>
                  </a:cubicBezTo>
                  <a:lnTo>
                    <a:pt x="2263" y="3733"/>
                  </a:lnTo>
                  <a:cubicBezTo>
                    <a:pt x="2295" y="3949"/>
                    <a:pt x="2483" y="4096"/>
                    <a:pt x="2695" y="4096"/>
                  </a:cubicBezTo>
                  <a:cubicBezTo>
                    <a:pt x="2717" y="4096"/>
                    <a:pt x="2740" y="4094"/>
                    <a:pt x="2763" y="4091"/>
                  </a:cubicBezTo>
                  <a:lnTo>
                    <a:pt x="6680" y="3376"/>
                  </a:lnTo>
                  <a:cubicBezTo>
                    <a:pt x="6906" y="3329"/>
                    <a:pt x="7061" y="3102"/>
                    <a:pt x="7025" y="2864"/>
                  </a:cubicBezTo>
                  <a:lnTo>
                    <a:pt x="7764" y="2721"/>
                  </a:lnTo>
                  <a:cubicBezTo>
                    <a:pt x="7794" y="2717"/>
                    <a:pt x="7825" y="2714"/>
                    <a:pt x="7855" y="2714"/>
                  </a:cubicBezTo>
                  <a:close/>
                  <a:moveTo>
                    <a:pt x="4142" y="1"/>
                  </a:moveTo>
                  <a:cubicBezTo>
                    <a:pt x="4076" y="1"/>
                    <a:pt x="4009" y="7"/>
                    <a:pt x="3942" y="19"/>
                  </a:cubicBezTo>
                  <a:cubicBezTo>
                    <a:pt x="3358" y="126"/>
                    <a:pt x="2965" y="685"/>
                    <a:pt x="3073" y="1281"/>
                  </a:cubicBezTo>
                  <a:cubicBezTo>
                    <a:pt x="3108" y="1447"/>
                    <a:pt x="3180" y="1614"/>
                    <a:pt x="3287" y="1757"/>
                  </a:cubicBezTo>
                  <a:lnTo>
                    <a:pt x="2513" y="1900"/>
                  </a:lnTo>
                  <a:cubicBezTo>
                    <a:pt x="2192" y="1959"/>
                    <a:pt x="1989" y="2257"/>
                    <a:pt x="2037" y="2579"/>
                  </a:cubicBezTo>
                  <a:lnTo>
                    <a:pt x="2096" y="2864"/>
                  </a:lnTo>
                  <a:lnTo>
                    <a:pt x="798" y="3091"/>
                  </a:lnTo>
                  <a:cubicBezTo>
                    <a:pt x="322" y="3186"/>
                    <a:pt x="1" y="3650"/>
                    <a:pt x="84" y="4126"/>
                  </a:cubicBezTo>
                  <a:lnTo>
                    <a:pt x="1668" y="12758"/>
                  </a:lnTo>
                  <a:cubicBezTo>
                    <a:pt x="1742" y="13193"/>
                    <a:pt x="2118" y="13486"/>
                    <a:pt x="2545" y="13486"/>
                  </a:cubicBezTo>
                  <a:cubicBezTo>
                    <a:pt x="2597" y="13486"/>
                    <a:pt x="2650" y="13482"/>
                    <a:pt x="2703" y="13473"/>
                  </a:cubicBezTo>
                  <a:lnTo>
                    <a:pt x="10050" y="12127"/>
                  </a:lnTo>
                  <a:cubicBezTo>
                    <a:pt x="10526" y="12044"/>
                    <a:pt x="10847" y="11580"/>
                    <a:pt x="10764" y="11091"/>
                  </a:cubicBezTo>
                  <a:lnTo>
                    <a:pt x="9180" y="2459"/>
                  </a:lnTo>
                  <a:cubicBezTo>
                    <a:pt x="9107" y="2029"/>
                    <a:pt x="8737" y="1728"/>
                    <a:pt x="8317" y="1728"/>
                  </a:cubicBezTo>
                  <a:cubicBezTo>
                    <a:pt x="8260" y="1728"/>
                    <a:pt x="8202" y="1734"/>
                    <a:pt x="8145" y="1745"/>
                  </a:cubicBezTo>
                  <a:lnTo>
                    <a:pt x="6859" y="1983"/>
                  </a:lnTo>
                  <a:lnTo>
                    <a:pt x="6811" y="1709"/>
                  </a:lnTo>
                  <a:cubicBezTo>
                    <a:pt x="6757" y="1419"/>
                    <a:pt x="6500" y="1226"/>
                    <a:pt x="6223" y="1226"/>
                  </a:cubicBezTo>
                  <a:cubicBezTo>
                    <a:pt x="6193" y="1226"/>
                    <a:pt x="6163" y="1228"/>
                    <a:pt x="6132" y="1233"/>
                  </a:cubicBezTo>
                  <a:lnTo>
                    <a:pt x="5180" y="1412"/>
                  </a:lnTo>
                  <a:cubicBezTo>
                    <a:pt x="5228" y="1245"/>
                    <a:pt x="5240" y="1066"/>
                    <a:pt x="5216" y="888"/>
                  </a:cubicBezTo>
                  <a:cubicBezTo>
                    <a:pt x="5110" y="360"/>
                    <a:pt x="4658" y="1"/>
                    <a:pt x="414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913" name="Google Shape;8913;p77"/>
            <p:cNvSpPr/>
            <p:nvPr/>
          </p:nvSpPr>
          <p:spPr>
            <a:xfrm>
              <a:off x="360150" y="2631725"/>
              <a:ext cx="46550" cy="38625"/>
            </a:xfrm>
            <a:custGeom>
              <a:avLst/>
              <a:gdLst/>
              <a:ahLst/>
              <a:cxnLst/>
              <a:rect l="l" t="t" r="r" b="b"/>
              <a:pathLst>
                <a:path w="1862" h="1545" extrusionOk="0">
                  <a:moveTo>
                    <a:pt x="1002" y="0"/>
                  </a:moveTo>
                  <a:cubicBezTo>
                    <a:pt x="958" y="0"/>
                    <a:pt x="914" y="4"/>
                    <a:pt x="870" y="12"/>
                  </a:cubicBezTo>
                  <a:cubicBezTo>
                    <a:pt x="191" y="131"/>
                    <a:pt x="1" y="1012"/>
                    <a:pt x="560" y="1405"/>
                  </a:cubicBezTo>
                  <a:cubicBezTo>
                    <a:pt x="701" y="1502"/>
                    <a:pt x="854" y="1545"/>
                    <a:pt x="1002" y="1545"/>
                  </a:cubicBezTo>
                  <a:cubicBezTo>
                    <a:pt x="1453" y="1545"/>
                    <a:pt x="1861" y="1142"/>
                    <a:pt x="1763" y="631"/>
                  </a:cubicBezTo>
                  <a:cubicBezTo>
                    <a:pt x="1688" y="258"/>
                    <a:pt x="1367" y="0"/>
                    <a:pt x="100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914" name="Google Shape;8914;p77"/>
            <p:cNvSpPr/>
            <p:nvPr/>
          </p:nvSpPr>
          <p:spPr>
            <a:xfrm>
              <a:off x="413075" y="2620125"/>
              <a:ext cx="96200" cy="33850"/>
            </a:xfrm>
            <a:custGeom>
              <a:avLst/>
              <a:gdLst/>
              <a:ahLst/>
              <a:cxnLst/>
              <a:rect l="l" t="t" r="r" b="b"/>
              <a:pathLst>
                <a:path w="3848" h="1354" extrusionOk="0">
                  <a:moveTo>
                    <a:pt x="3250" y="0"/>
                  </a:moveTo>
                  <a:cubicBezTo>
                    <a:pt x="3217" y="0"/>
                    <a:pt x="3182" y="4"/>
                    <a:pt x="3146" y="11"/>
                  </a:cubicBezTo>
                  <a:lnTo>
                    <a:pt x="3134" y="11"/>
                  </a:lnTo>
                  <a:lnTo>
                    <a:pt x="539" y="487"/>
                  </a:lnTo>
                  <a:cubicBezTo>
                    <a:pt x="1" y="588"/>
                    <a:pt x="106" y="1354"/>
                    <a:pt x="597" y="1354"/>
                  </a:cubicBezTo>
                  <a:cubicBezTo>
                    <a:pt x="628" y="1354"/>
                    <a:pt x="660" y="1351"/>
                    <a:pt x="693" y="1345"/>
                  </a:cubicBezTo>
                  <a:lnTo>
                    <a:pt x="3289" y="868"/>
                  </a:lnTo>
                  <a:cubicBezTo>
                    <a:pt x="3847" y="790"/>
                    <a:pt x="3746" y="0"/>
                    <a:pt x="3250"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915" name="Google Shape;8915;p77"/>
            <p:cNvSpPr/>
            <p:nvPr/>
          </p:nvSpPr>
          <p:spPr>
            <a:xfrm>
              <a:off x="369975" y="2685525"/>
              <a:ext cx="46550" cy="38700"/>
            </a:xfrm>
            <a:custGeom>
              <a:avLst/>
              <a:gdLst/>
              <a:ahLst/>
              <a:cxnLst/>
              <a:rect l="l" t="t" r="r" b="b"/>
              <a:pathLst>
                <a:path w="1862" h="1548" extrusionOk="0">
                  <a:moveTo>
                    <a:pt x="1015" y="0"/>
                  </a:moveTo>
                  <a:cubicBezTo>
                    <a:pt x="967" y="0"/>
                    <a:pt x="919" y="5"/>
                    <a:pt x="870" y="15"/>
                  </a:cubicBezTo>
                  <a:cubicBezTo>
                    <a:pt x="191" y="122"/>
                    <a:pt x="0" y="1015"/>
                    <a:pt x="560" y="1408"/>
                  </a:cubicBezTo>
                  <a:cubicBezTo>
                    <a:pt x="701" y="1505"/>
                    <a:pt x="854" y="1548"/>
                    <a:pt x="1002" y="1548"/>
                  </a:cubicBezTo>
                  <a:cubicBezTo>
                    <a:pt x="1453" y="1548"/>
                    <a:pt x="1861" y="1145"/>
                    <a:pt x="1763" y="634"/>
                  </a:cubicBezTo>
                  <a:cubicBezTo>
                    <a:pt x="1700" y="266"/>
                    <a:pt x="1377" y="0"/>
                    <a:pt x="1015"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916" name="Google Shape;8916;p77"/>
            <p:cNvSpPr/>
            <p:nvPr/>
          </p:nvSpPr>
          <p:spPr>
            <a:xfrm>
              <a:off x="423950" y="2673950"/>
              <a:ext cx="93700" cy="33725"/>
            </a:xfrm>
            <a:custGeom>
              <a:avLst/>
              <a:gdLst/>
              <a:ahLst/>
              <a:cxnLst/>
              <a:rect l="l" t="t" r="r" b="b"/>
              <a:pathLst>
                <a:path w="3748" h="1349" extrusionOk="0">
                  <a:moveTo>
                    <a:pt x="3128" y="0"/>
                  </a:moveTo>
                  <a:cubicBezTo>
                    <a:pt x="3116" y="0"/>
                    <a:pt x="3104" y="1"/>
                    <a:pt x="3092" y="1"/>
                  </a:cubicBezTo>
                  <a:lnTo>
                    <a:pt x="497" y="478"/>
                  </a:lnTo>
                  <a:cubicBezTo>
                    <a:pt x="0" y="628"/>
                    <a:pt x="119" y="1349"/>
                    <a:pt x="605" y="1349"/>
                  </a:cubicBezTo>
                  <a:cubicBezTo>
                    <a:pt x="620" y="1349"/>
                    <a:pt x="636" y="1348"/>
                    <a:pt x="651" y="1347"/>
                  </a:cubicBezTo>
                  <a:lnTo>
                    <a:pt x="3247" y="882"/>
                  </a:lnTo>
                  <a:cubicBezTo>
                    <a:pt x="3747" y="731"/>
                    <a:pt x="3634" y="0"/>
                    <a:pt x="3128"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917" name="Google Shape;8917;p77"/>
            <p:cNvSpPr/>
            <p:nvPr/>
          </p:nvSpPr>
          <p:spPr>
            <a:xfrm>
              <a:off x="380400" y="2743050"/>
              <a:ext cx="46600" cy="38625"/>
            </a:xfrm>
            <a:custGeom>
              <a:avLst/>
              <a:gdLst/>
              <a:ahLst/>
              <a:cxnLst/>
              <a:rect l="l" t="t" r="r" b="b"/>
              <a:pathLst>
                <a:path w="1864" h="1545" extrusionOk="0">
                  <a:moveTo>
                    <a:pt x="1014" y="0"/>
                  </a:moveTo>
                  <a:cubicBezTo>
                    <a:pt x="970" y="0"/>
                    <a:pt x="926" y="4"/>
                    <a:pt x="881" y="11"/>
                  </a:cubicBezTo>
                  <a:cubicBezTo>
                    <a:pt x="191" y="131"/>
                    <a:pt x="0" y="1012"/>
                    <a:pt x="572" y="1404"/>
                  </a:cubicBezTo>
                  <a:cubicBezTo>
                    <a:pt x="710" y="1501"/>
                    <a:pt x="860" y="1545"/>
                    <a:pt x="1007" y="1545"/>
                  </a:cubicBezTo>
                  <a:cubicBezTo>
                    <a:pt x="1454" y="1545"/>
                    <a:pt x="1864" y="1142"/>
                    <a:pt x="1774" y="631"/>
                  </a:cubicBezTo>
                  <a:cubicBezTo>
                    <a:pt x="1700" y="258"/>
                    <a:pt x="1378" y="0"/>
                    <a:pt x="1014"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918" name="Google Shape;8918;p77"/>
            <p:cNvSpPr/>
            <p:nvPr/>
          </p:nvSpPr>
          <p:spPr>
            <a:xfrm>
              <a:off x="433850" y="2731600"/>
              <a:ext cx="94825" cy="33850"/>
            </a:xfrm>
            <a:custGeom>
              <a:avLst/>
              <a:gdLst/>
              <a:ahLst/>
              <a:cxnLst/>
              <a:rect l="l" t="t" r="r" b="b"/>
              <a:pathLst>
                <a:path w="3793" h="1354" extrusionOk="0">
                  <a:moveTo>
                    <a:pt x="3181" y="1"/>
                  </a:moveTo>
                  <a:cubicBezTo>
                    <a:pt x="3159" y="1"/>
                    <a:pt x="3136" y="2"/>
                    <a:pt x="3113" y="5"/>
                  </a:cubicBezTo>
                  <a:lnTo>
                    <a:pt x="517" y="469"/>
                  </a:lnTo>
                  <a:cubicBezTo>
                    <a:pt x="1" y="607"/>
                    <a:pt x="115" y="1354"/>
                    <a:pt x="625" y="1354"/>
                  </a:cubicBezTo>
                  <a:cubicBezTo>
                    <a:pt x="644" y="1354"/>
                    <a:pt x="664" y="1353"/>
                    <a:pt x="684" y="1351"/>
                  </a:cubicBezTo>
                  <a:lnTo>
                    <a:pt x="3280" y="874"/>
                  </a:lnTo>
                  <a:cubicBezTo>
                    <a:pt x="3793" y="749"/>
                    <a:pt x="3683" y="1"/>
                    <a:pt x="3181"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919" name="Google Shape;8919;p77"/>
            <p:cNvSpPr/>
            <p:nvPr/>
          </p:nvSpPr>
          <p:spPr>
            <a:xfrm>
              <a:off x="336050" y="2982275"/>
              <a:ext cx="194100" cy="174025"/>
            </a:xfrm>
            <a:custGeom>
              <a:avLst/>
              <a:gdLst/>
              <a:ahLst/>
              <a:cxnLst/>
              <a:rect l="l" t="t" r="r" b="b"/>
              <a:pathLst>
                <a:path w="7764" h="6961" extrusionOk="0">
                  <a:moveTo>
                    <a:pt x="3923" y="0"/>
                  </a:moveTo>
                  <a:cubicBezTo>
                    <a:pt x="2894" y="0"/>
                    <a:pt x="1882" y="467"/>
                    <a:pt x="1215" y="1349"/>
                  </a:cubicBezTo>
                  <a:lnTo>
                    <a:pt x="6953" y="4968"/>
                  </a:lnTo>
                  <a:cubicBezTo>
                    <a:pt x="7763" y="3408"/>
                    <a:pt x="7239" y="1468"/>
                    <a:pt x="5739" y="527"/>
                  </a:cubicBezTo>
                  <a:cubicBezTo>
                    <a:pt x="5177" y="172"/>
                    <a:pt x="4547" y="0"/>
                    <a:pt x="3923" y="0"/>
                  </a:cubicBezTo>
                  <a:close/>
                  <a:moveTo>
                    <a:pt x="810" y="1992"/>
                  </a:moveTo>
                  <a:lnTo>
                    <a:pt x="810" y="1992"/>
                  </a:lnTo>
                  <a:cubicBezTo>
                    <a:pt x="0" y="3563"/>
                    <a:pt x="524" y="5492"/>
                    <a:pt x="2012" y="6433"/>
                  </a:cubicBezTo>
                  <a:cubicBezTo>
                    <a:pt x="2575" y="6788"/>
                    <a:pt x="3208" y="6960"/>
                    <a:pt x="3836" y="6960"/>
                  </a:cubicBezTo>
                  <a:cubicBezTo>
                    <a:pt x="4867" y="6960"/>
                    <a:pt x="5882" y="6496"/>
                    <a:pt x="6549" y="5623"/>
                  </a:cubicBezTo>
                  <a:lnTo>
                    <a:pt x="810" y="1992"/>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920" name="Google Shape;8920;p77"/>
            <p:cNvSpPr/>
            <p:nvPr/>
          </p:nvSpPr>
          <p:spPr>
            <a:xfrm>
              <a:off x="699475" y="2609075"/>
              <a:ext cx="152125" cy="140725"/>
            </a:xfrm>
            <a:custGeom>
              <a:avLst/>
              <a:gdLst/>
              <a:ahLst/>
              <a:cxnLst/>
              <a:rect l="l" t="t" r="r" b="b"/>
              <a:pathLst>
                <a:path w="6085" h="5629" extrusionOk="0">
                  <a:moveTo>
                    <a:pt x="3608" y="1"/>
                  </a:moveTo>
                  <a:lnTo>
                    <a:pt x="1215" y="1620"/>
                  </a:lnTo>
                  <a:cubicBezTo>
                    <a:pt x="251" y="2275"/>
                    <a:pt x="1" y="3585"/>
                    <a:pt x="656" y="4549"/>
                  </a:cubicBezTo>
                  <a:lnTo>
                    <a:pt x="763" y="4716"/>
                  </a:lnTo>
                  <a:cubicBezTo>
                    <a:pt x="1170" y="5308"/>
                    <a:pt x="1831" y="5629"/>
                    <a:pt x="2505" y="5629"/>
                  </a:cubicBezTo>
                  <a:cubicBezTo>
                    <a:pt x="2914" y="5629"/>
                    <a:pt x="3327" y="5511"/>
                    <a:pt x="3692" y="5263"/>
                  </a:cubicBezTo>
                  <a:lnTo>
                    <a:pt x="6085" y="3644"/>
                  </a:lnTo>
                  <a:lnTo>
                    <a:pt x="3608" y="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921" name="Google Shape;8921;p77"/>
            <p:cNvSpPr/>
            <p:nvPr/>
          </p:nvSpPr>
          <p:spPr>
            <a:xfrm>
              <a:off x="802175" y="2550550"/>
              <a:ext cx="152125" cy="141000"/>
            </a:xfrm>
            <a:custGeom>
              <a:avLst/>
              <a:gdLst/>
              <a:ahLst/>
              <a:cxnLst/>
              <a:rect l="l" t="t" r="r" b="b"/>
              <a:pathLst>
                <a:path w="6085" h="5640" extrusionOk="0">
                  <a:moveTo>
                    <a:pt x="3577" y="0"/>
                  </a:moveTo>
                  <a:cubicBezTo>
                    <a:pt x="3169" y="0"/>
                    <a:pt x="2757" y="119"/>
                    <a:pt x="2394" y="365"/>
                  </a:cubicBezTo>
                  <a:lnTo>
                    <a:pt x="0" y="1996"/>
                  </a:lnTo>
                  <a:lnTo>
                    <a:pt x="2489" y="5640"/>
                  </a:lnTo>
                  <a:lnTo>
                    <a:pt x="4870" y="4009"/>
                  </a:lnTo>
                  <a:cubicBezTo>
                    <a:pt x="5834" y="3354"/>
                    <a:pt x="6084" y="2044"/>
                    <a:pt x="5430" y="1080"/>
                  </a:cubicBezTo>
                  <a:lnTo>
                    <a:pt x="5322" y="925"/>
                  </a:lnTo>
                  <a:cubicBezTo>
                    <a:pt x="4914" y="324"/>
                    <a:pt x="4252" y="0"/>
                    <a:pt x="3577"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922" name="Google Shape;8922;p77"/>
            <p:cNvSpPr/>
            <p:nvPr/>
          </p:nvSpPr>
          <p:spPr>
            <a:xfrm>
              <a:off x="655125" y="2899825"/>
              <a:ext cx="268225" cy="266925"/>
            </a:xfrm>
            <a:custGeom>
              <a:avLst/>
              <a:gdLst/>
              <a:ahLst/>
              <a:cxnLst/>
              <a:rect l="l" t="t" r="r" b="b"/>
              <a:pathLst>
                <a:path w="10729" h="10677" extrusionOk="0">
                  <a:moveTo>
                    <a:pt x="5017" y="1"/>
                  </a:moveTo>
                  <a:cubicBezTo>
                    <a:pt x="4831" y="1"/>
                    <a:pt x="4666" y="137"/>
                    <a:pt x="4644" y="325"/>
                  </a:cubicBezTo>
                  <a:lnTo>
                    <a:pt x="4180" y="3801"/>
                  </a:lnTo>
                  <a:lnTo>
                    <a:pt x="703" y="3349"/>
                  </a:lnTo>
                  <a:cubicBezTo>
                    <a:pt x="682" y="3345"/>
                    <a:pt x="661" y="3343"/>
                    <a:pt x="641" y="3343"/>
                  </a:cubicBezTo>
                  <a:cubicBezTo>
                    <a:pt x="463" y="3343"/>
                    <a:pt x="308" y="3478"/>
                    <a:pt x="286" y="3670"/>
                  </a:cubicBezTo>
                  <a:lnTo>
                    <a:pt x="24" y="5635"/>
                  </a:lnTo>
                  <a:cubicBezTo>
                    <a:pt x="1" y="5837"/>
                    <a:pt x="144" y="6028"/>
                    <a:pt x="346" y="6052"/>
                  </a:cubicBezTo>
                  <a:lnTo>
                    <a:pt x="346" y="6063"/>
                  </a:lnTo>
                  <a:lnTo>
                    <a:pt x="3823" y="6516"/>
                  </a:lnTo>
                  <a:lnTo>
                    <a:pt x="3358" y="10004"/>
                  </a:lnTo>
                  <a:cubicBezTo>
                    <a:pt x="3334" y="10207"/>
                    <a:pt x="3477" y="10385"/>
                    <a:pt x="3680" y="10421"/>
                  </a:cubicBezTo>
                  <a:lnTo>
                    <a:pt x="5656" y="10671"/>
                  </a:lnTo>
                  <a:cubicBezTo>
                    <a:pt x="5677" y="10675"/>
                    <a:pt x="5698" y="10677"/>
                    <a:pt x="5718" y="10677"/>
                  </a:cubicBezTo>
                  <a:cubicBezTo>
                    <a:pt x="5896" y="10677"/>
                    <a:pt x="6051" y="10543"/>
                    <a:pt x="6073" y="10362"/>
                  </a:cubicBezTo>
                  <a:lnTo>
                    <a:pt x="6537" y="6873"/>
                  </a:lnTo>
                  <a:lnTo>
                    <a:pt x="10014" y="7337"/>
                  </a:lnTo>
                  <a:cubicBezTo>
                    <a:pt x="10029" y="7339"/>
                    <a:pt x="10043" y="7340"/>
                    <a:pt x="10058" y="7340"/>
                  </a:cubicBezTo>
                  <a:cubicBezTo>
                    <a:pt x="10243" y="7340"/>
                    <a:pt x="10409" y="7204"/>
                    <a:pt x="10442" y="7016"/>
                  </a:cubicBezTo>
                  <a:lnTo>
                    <a:pt x="10692" y="5039"/>
                  </a:lnTo>
                  <a:cubicBezTo>
                    <a:pt x="10728" y="4837"/>
                    <a:pt x="10585" y="4647"/>
                    <a:pt x="10371" y="4623"/>
                  </a:cubicBezTo>
                  <a:lnTo>
                    <a:pt x="6894" y="4158"/>
                  </a:lnTo>
                  <a:lnTo>
                    <a:pt x="7359" y="682"/>
                  </a:lnTo>
                  <a:cubicBezTo>
                    <a:pt x="7383" y="479"/>
                    <a:pt x="7240" y="289"/>
                    <a:pt x="7037" y="265"/>
                  </a:cubicBezTo>
                  <a:lnTo>
                    <a:pt x="5061" y="3"/>
                  </a:lnTo>
                  <a:cubicBezTo>
                    <a:pt x="5046" y="1"/>
                    <a:pt x="5031" y="1"/>
                    <a:pt x="5017"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923" name="Google Shape;8923;p77"/>
            <p:cNvSpPr/>
            <p:nvPr/>
          </p:nvSpPr>
          <p:spPr>
            <a:xfrm>
              <a:off x="311925" y="3304550"/>
              <a:ext cx="271200" cy="337250"/>
            </a:xfrm>
            <a:custGeom>
              <a:avLst/>
              <a:gdLst/>
              <a:ahLst/>
              <a:cxnLst/>
              <a:rect l="l" t="t" r="r" b="b"/>
              <a:pathLst>
                <a:path w="10848" h="13490" extrusionOk="0">
                  <a:moveTo>
                    <a:pt x="4152" y="412"/>
                  </a:moveTo>
                  <a:cubicBezTo>
                    <a:pt x="4441" y="412"/>
                    <a:pt x="4724" y="585"/>
                    <a:pt x="4775" y="971"/>
                  </a:cubicBezTo>
                  <a:cubicBezTo>
                    <a:pt x="4811" y="1173"/>
                    <a:pt x="4763" y="1364"/>
                    <a:pt x="4632" y="1519"/>
                  </a:cubicBezTo>
                  <a:lnTo>
                    <a:pt x="3835" y="1662"/>
                  </a:lnTo>
                  <a:cubicBezTo>
                    <a:pt x="3668" y="1566"/>
                    <a:pt x="3549" y="1400"/>
                    <a:pt x="3501" y="1209"/>
                  </a:cubicBezTo>
                  <a:cubicBezTo>
                    <a:pt x="3386" y="709"/>
                    <a:pt x="3774" y="412"/>
                    <a:pt x="4152" y="412"/>
                  </a:cubicBezTo>
                  <a:close/>
                  <a:moveTo>
                    <a:pt x="7876" y="2723"/>
                  </a:moveTo>
                  <a:cubicBezTo>
                    <a:pt x="8126" y="2723"/>
                    <a:pt x="8354" y="2911"/>
                    <a:pt x="8407" y="3174"/>
                  </a:cubicBezTo>
                  <a:lnTo>
                    <a:pt x="9788" y="10746"/>
                  </a:lnTo>
                  <a:cubicBezTo>
                    <a:pt x="9835" y="11044"/>
                    <a:pt x="9633" y="11329"/>
                    <a:pt x="9335" y="11377"/>
                  </a:cubicBezTo>
                  <a:lnTo>
                    <a:pt x="3073" y="12520"/>
                  </a:lnTo>
                  <a:cubicBezTo>
                    <a:pt x="3042" y="12525"/>
                    <a:pt x="3012" y="12527"/>
                    <a:pt x="2982" y="12527"/>
                  </a:cubicBezTo>
                  <a:cubicBezTo>
                    <a:pt x="2719" y="12527"/>
                    <a:pt x="2483" y="12345"/>
                    <a:pt x="2430" y="12068"/>
                  </a:cubicBezTo>
                  <a:lnTo>
                    <a:pt x="1072" y="4507"/>
                  </a:lnTo>
                  <a:cubicBezTo>
                    <a:pt x="1013" y="4210"/>
                    <a:pt x="1215" y="3924"/>
                    <a:pt x="1513" y="3876"/>
                  </a:cubicBezTo>
                  <a:lnTo>
                    <a:pt x="2263" y="3733"/>
                  </a:lnTo>
                  <a:cubicBezTo>
                    <a:pt x="2295" y="3948"/>
                    <a:pt x="2483" y="4096"/>
                    <a:pt x="2695" y="4096"/>
                  </a:cubicBezTo>
                  <a:cubicBezTo>
                    <a:pt x="2717" y="4096"/>
                    <a:pt x="2740" y="4094"/>
                    <a:pt x="2763" y="4090"/>
                  </a:cubicBezTo>
                  <a:lnTo>
                    <a:pt x="6680" y="3376"/>
                  </a:lnTo>
                  <a:cubicBezTo>
                    <a:pt x="6906" y="3328"/>
                    <a:pt x="7073" y="3102"/>
                    <a:pt x="7025" y="2864"/>
                  </a:cubicBezTo>
                  <a:lnTo>
                    <a:pt x="7776" y="2733"/>
                  </a:lnTo>
                  <a:cubicBezTo>
                    <a:pt x="7809" y="2726"/>
                    <a:pt x="7843" y="2723"/>
                    <a:pt x="7876" y="2723"/>
                  </a:cubicBezTo>
                  <a:close/>
                  <a:moveTo>
                    <a:pt x="4138" y="1"/>
                  </a:moveTo>
                  <a:cubicBezTo>
                    <a:pt x="4073" y="1"/>
                    <a:pt x="4008" y="7"/>
                    <a:pt x="3942" y="19"/>
                  </a:cubicBezTo>
                  <a:cubicBezTo>
                    <a:pt x="3358" y="126"/>
                    <a:pt x="2965" y="685"/>
                    <a:pt x="3073" y="1281"/>
                  </a:cubicBezTo>
                  <a:cubicBezTo>
                    <a:pt x="3108" y="1447"/>
                    <a:pt x="3180" y="1614"/>
                    <a:pt x="3287" y="1757"/>
                  </a:cubicBezTo>
                  <a:lnTo>
                    <a:pt x="2513" y="1900"/>
                  </a:lnTo>
                  <a:cubicBezTo>
                    <a:pt x="2192" y="1971"/>
                    <a:pt x="1989" y="2269"/>
                    <a:pt x="2037" y="2590"/>
                  </a:cubicBezTo>
                  <a:lnTo>
                    <a:pt x="2096" y="2864"/>
                  </a:lnTo>
                  <a:lnTo>
                    <a:pt x="798" y="3102"/>
                  </a:lnTo>
                  <a:cubicBezTo>
                    <a:pt x="322" y="3197"/>
                    <a:pt x="1" y="3662"/>
                    <a:pt x="84" y="4150"/>
                  </a:cubicBezTo>
                  <a:lnTo>
                    <a:pt x="1668" y="12758"/>
                  </a:lnTo>
                  <a:cubicBezTo>
                    <a:pt x="1741" y="13188"/>
                    <a:pt x="2111" y="13489"/>
                    <a:pt x="2532" y="13489"/>
                  </a:cubicBezTo>
                  <a:cubicBezTo>
                    <a:pt x="2588" y="13489"/>
                    <a:pt x="2646" y="13484"/>
                    <a:pt x="2703" y="13473"/>
                  </a:cubicBezTo>
                  <a:lnTo>
                    <a:pt x="10050" y="12139"/>
                  </a:lnTo>
                  <a:cubicBezTo>
                    <a:pt x="10526" y="12044"/>
                    <a:pt x="10847" y="11579"/>
                    <a:pt x="10764" y="11091"/>
                  </a:cubicBezTo>
                  <a:lnTo>
                    <a:pt x="9180" y="2459"/>
                  </a:lnTo>
                  <a:cubicBezTo>
                    <a:pt x="9107" y="2029"/>
                    <a:pt x="8737" y="1728"/>
                    <a:pt x="8317" y="1728"/>
                  </a:cubicBezTo>
                  <a:cubicBezTo>
                    <a:pt x="8260" y="1728"/>
                    <a:pt x="8202" y="1734"/>
                    <a:pt x="8145" y="1745"/>
                  </a:cubicBezTo>
                  <a:lnTo>
                    <a:pt x="6859" y="1995"/>
                  </a:lnTo>
                  <a:lnTo>
                    <a:pt x="6811" y="1721"/>
                  </a:lnTo>
                  <a:cubicBezTo>
                    <a:pt x="6757" y="1430"/>
                    <a:pt x="6498" y="1226"/>
                    <a:pt x="6219" y="1226"/>
                  </a:cubicBezTo>
                  <a:cubicBezTo>
                    <a:pt x="6190" y="1226"/>
                    <a:pt x="6161" y="1228"/>
                    <a:pt x="6132" y="1233"/>
                  </a:cubicBezTo>
                  <a:lnTo>
                    <a:pt x="5180" y="1412"/>
                  </a:lnTo>
                  <a:cubicBezTo>
                    <a:pt x="5228" y="1245"/>
                    <a:pt x="5240" y="1066"/>
                    <a:pt x="5216" y="888"/>
                  </a:cubicBezTo>
                  <a:cubicBezTo>
                    <a:pt x="5110" y="369"/>
                    <a:pt x="4656" y="1"/>
                    <a:pt x="413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924" name="Google Shape;8924;p77"/>
            <p:cNvSpPr/>
            <p:nvPr/>
          </p:nvSpPr>
          <p:spPr>
            <a:xfrm>
              <a:off x="360150" y="3425775"/>
              <a:ext cx="46550" cy="38725"/>
            </a:xfrm>
            <a:custGeom>
              <a:avLst/>
              <a:gdLst/>
              <a:ahLst/>
              <a:cxnLst/>
              <a:rect l="l" t="t" r="r" b="b"/>
              <a:pathLst>
                <a:path w="1862" h="1549" extrusionOk="0">
                  <a:moveTo>
                    <a:pt x="1015" y="1"/>
                  </a:moveTo>
                  <a:cubicBezTo>
                    <a:pt x="967" y="1"/>
                    <a:pt x="919" y="6"/>
                    <a:pt x="870" y="15"/>
                  </a:cubicBezTo>
                  <a:cubicBezTo>
                    <a:pt x="191" y="134"/>
                    <a:pt x="1" y="1015"/>
                    <a:pt x="560" y="1408"/>
                  </a:cubicBezTo>
                  <a:cubicBezTo>
                    <a:pt x="701" y="1505"/>
                    <a:pt x="854" y="1549"/>
                    <a:pt x="1002" y="1549"/>
                  </a:cubicBezTo>
                  <a:cubicBezTo>
                    <a:pt x="1453" y="1549"/>
                    <a:pt x="1861" y="1146"/>
                    <a:pt x="1763" y="634"/>
                  </a:cubicBezTo>
                  <a:cubicBezTo>
                    <a:pt x="1700" y="267"/>
                    <a:pt x="1377" y="1"/>
                    <a:pt x="1015"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925" name="Google Shape;8925;p77"/>
            <p:cNvSpPr/>
            <p:nvPr/>
          </p:nvSpPr>
          <p:spPr>
            <a:xfrm>
              <a:off x="412650" y="3414475"/>
              <a:ext cx="97050" cy="33750"/>
            </a:xfrm>
            <a:custGeom>
              <a:avLst/>
              <a:gdLst/>
              <a:ahLst/>
              <a:cxnLst/>
              <a:rect l="l" t="t" r="r" b="b"/>
              <a:pathLst>
                <a:path w="3882" h="1350" extrusionOk="0">
                  <a:moveTo>
                    <a:pt x="3282" y="0"/>
                  </a:moveTo>
                  <a:cubicBezTo>
                    <a:pt x="3245" y="0"/>
                    <a:pt x="3205" y="5"/>
                    <a:pt x="3163" y="15"/>
                  </a:cubicBezTo>
                  <a:lnTo>
                    <a:pt x="3151" y="3"/>
                  </a:lnTo>
                  <a:lnTo>
                    <a:pt x="556" y="479"/>
                  </a:lnTo>
                  <a:cubicBezTo>
                    <a:pt x="1" y="568"/>
                    <a:pt x="108" y="1350"/>
                    <a:pt x="597" y="1350"/>
                  </a:cubicBezTo>
                  <a:cubicBezTo>
                    <a:pt x="633" y="1350"/>
                    <a:pt x="671" y="1345"/>
                    <a:pt x="710" y="1337"/>
                  </a:cubicBezTo>
                  <a:lnTo>
                    <a:pt x="3306" y="872"/>
                  </a:lnTo>
                  <a:cubicBezTo>
                    <a:pt x="3882" y="817"/>
                    <a:pt x="3778" y="0"/>
                    <a:pt x="328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926" name="Google Shape;8926;p77"/>
            <p:cNvSpPr/>
            <p:nvPr/>
          </p:nvSpPr>
          <p:spPr>
            <a:xfrm>
              <a:off x="369975" y="3479650"/>
              <a:ext cx="46550" cy="38725"/>
            </a:xfrm>
            <a:custGeom>
              <a:avLst/>
              <a:gdLst/>
              <a:ahLst/>
              <a:cxnLst/>
              <a:rect l="l" t="t" r="r" b="b"/>
              <a:pathLst>
                <a:path w="1862" h="1549" extrusionOk="0">
                  <a:moveTo>
                    <a:pt x="1015" y="1"/>
                  </a:moveTo>
                  <a:cubicBezTo>
                    <a:pt x="967" y="1"/>
                    <a:pt x="919" y="6"/>
                    <a:pt x="870" y="15"/>
                  </a:cubicBezTo>
                  <a:cubicBezTo>
                    <a:pt x="191" y="134"/>
                    <a:pt x="0" y="1015"/>
                    <a:pt x="560" y="1408"/>
                  </a:cubicBezTo>
                  <a:cubicBezTo>
                    <a:pt x="701" y="1505"/>
                    <a:pt x="854" y="1549"/>
                    <a:pt x="1002" y="1549"/>
                  </a:cubicBezTo>
                  <a:cubicBezTo>
                    <a:pt x="1453" y="1549"/>
                    <a:pt x="1861" y="1146"/>
                    <a:pt x="1763" y="635"/>
                  </a:cubicBezTo>
                  <a:cubicBezTo>
                    <a:pt x="1700" y="267"/>
                    <a:pt x="1377" y="1"/>
                    <a:pt x="1015"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927" name="Google Shape;8927;p77"/>
            <p:cNvSpPr/>
            <p:nvPr/>
          </p:nvSpPr>
          <p:spPr>
            <a:xfrm>
              <a:off x="423850" y="3468350"/>
              <a:ext cx="93700" cy="33750"/>
            </a:xfrm>
            <a:custGeom>
              <a:avLst/>
              <a:gdLst/>
              <a:ahLst/>
              <a:cxnLst/>
              <a:rect l="l" t="t" r="r" b="b"/>
              <a:pathLst>
                <a:path w="3748" h="1350" extrusionOk="0">
                  <a:moveTo>
                    <a:pt x="3144" y="1"/>
                  </a:moveTo>
                  <a:cubicBezTo>
                    <a:pt x="3128" y="1"/>
                    <a:pt x="3112" y="2"/>
                    <a:pt x="3096" y="3"/>
                  </a:cubicBezTo>
                  <a:lnTo>
                    <a:pt x="501" y="467"/>
                  </a:lnTo>
                  <a:cubicBezTo>
                    <a:pt x="0" y="619"/>
                    <a:pt x="125" y="1350"/>
                    <a:pt x="620" y="1350"/>
                  </a:cubicBezTo>
                  <a:cubicBezTo>
                    <a:pt x="632" y="1350"/>
                    <a:pt x="643" y="1349"/>
                    <a:pt x="655" y="1348"/>
                  </a:cubicBezTo>
                  <a:lnTo>
                    <a:pt x="3251" y="872"/>
                  </a:lnTo>
                  <a:cubicBezTo>
                    <a:pt x="3747" y="722"/>
                    <a:pt x="3639" y="1"/>
                    <a:pt x="314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928" name="Google Shape;8928;p77"/>
            <p:cNvSpPr/>
            <p:nvPr/>
          </p:nvSpPr>
          <p:spPr>
            <a:xfrm>
              <a:off x="380400" y="3537175"/>
              <a:ext cx="46600" cy="38650"/>
            </a:xfrm>
            <a:custGeom>
              <a:avLst/>
              <a:gdLst/>
              <a:ahLst/>
              <a:cxnLst/>
              <a:rect l="l" t="t" r="r" b="b"/>
              <a:pathLst>
                <a:path w="1864" h="1546" extrusionOk="0">
                  <a:moveTo>
                    <a:pt x="1013" y="1"/>
                  </a:moveTo>
                  <a:cubicBezTo>
                    <a:pt x="970" y="1"/>
                    <a:pt x="926" y="5"/>
                    <a:pt x="881" y="12"/>
                  </a:cubicBezTo>
                  <a:cubicBezTo>
                    <a:pt x="191" y="131"/>
                    <a:pt x="0" y="1012"/>
                    <a:pt x="572" y="1405"/>
                  </a:cubicBezTo>
                  <a:cubicBezTo>
                    <a:pt x="710" y="1502"/>
                    <a:pt x="861" y="1546"/>
                    <a:pt x="1008" y="1546"/>
                  </a:cubicBezTo>
                  <a:cubicBezTo>
                    <a:pt x="1454" y="1546"/>
                    <a:pt x="1864" y="1145"/>
                    <a:pt x="1774" y="643"/>
                  </a:cubicBezTo>
                  <a:cubicBezTo>
                    <a:pt x="1700" y="260"/>
                    <a:pt x="1378" y="1"/>
                    <a:pt x="101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929" name="Google Shape;8929;p77"/>
            <p:cNvSpPr/>
            <p:nvPr/>
          </p:nvSpPr>
          <p:spPr>
            <a:xfrm>
              <a:off x="434075" y="3525850"/>
              <a:ext cx="94400" cy="33725"/>
            </a:xfrm>
            <a:custGeom>
              <a:avLst/>
              <a:gdLst/>
              <a:ahLst/>
              <a:cxnLst/>
              <a:rect l="l" t="t" r="r" b="b"/>
              <a:pathLst>
                <a:path w="3776" h="1349" extrusionOk="0">
                  <a:moveTo>
                    <a:pt x="3104" y="1"/>
                  </a:moveTo>
                  <a:lnTo>
                    <a:pt x="508" y="477"/>
                  </a:lnTo>
                  <a:cubicBezTo>
                    <a:pt x="0" y="616"/>
                    <a:pt x="119" y="1348"/>
                    <a:pt x="627" y="1348"/>
                  </a:cubicBezTo>
                  <a:cubicBezTo>
                    <a:pt x="643" y="1348"/>
                    <a:pt x="659" y="1348"/>
                    <a:pt x="675" y="1346"/>
                  </a:cubicBezTo>
                  <a:lnTo>
                    <a:pt x="3271" y="882"/>
                  </a:lnTo>
                  <a:cubicBezTo>
                    <a:pt x="3775" y="744"/>
                    <a:pt x="3661" y="10"/>
                    <a:pt x="3162" y="10"/>
                  </a:cubicBezTo>
                  <a:cubicBezTo>
                    <a:pt x="3143" y="10"/>
                    <a:pt x="3124" y="11"/>
                    <a:pt x="3104" y="13"/>
                  </a:cubicBezTo>
                  <a:lnTo>
                    <a:pt x="3104" y="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930" name="Google Shape;8930;p77"/>
            <p:cNvSpPr/>
            <p:nvPr/>
          </p:nvSpPr>
          <p:spPr>
            <a:xfrm>
              <a:off x="336925" y="3776475"/>
              <a:ext cx="193225" cy="173675"/>
            </a:xfrm>
            <a:custGeom>
              <a:avLst/>
              <a:gdLst/>
              <a:ahLst/>
              <a:cxnLst/>
              <a:rect l="l" t="t" r="r" b="b"/>
              <a:pathLst>
                <a:path w="7729" h="6947" extrusionOk="0">
                  <a:moveTo>
                    <a:pt x="3896" y="1"/>
                  </a:moveTo>
                  <a:cubicBezTo>
                    <a:pt x="2865" y="1"/>
                    <a:pt x="1848" y="470"/>
                    <a:pt x="1180" y="1346"/>
                  </a:cubicBezTo>
                  <a:lnTo>
                    <a:pt x="6918" y="4978"/>
                  </a:lnTo>
                  <a:cubicBezTo>
                    <a:pt x="7728" y="3406"/>
                    <a:pt x="7204" y="1477"/>
                    <a:pt x="5704" y="525"/>
                  </a:cubicBezTo>
                  <a:cubicBezTo>
                    <a:pt x="5144" y="171"/>
                    <a:pt x="4517" y="1"/>
                    <a:pt x="3896" y="1"/>
                  </a:cubicBezTo>
                  <a:close/>
                  <a:moveTo>
                    <a:pt x="775" y="1989"/>
                  </a:moveTo>
                  <a:cubicBezTo>
                    <a:pt x="1" y="3561"/>
                    <a:pt x="489" y="5478"/>
                    <a:pt x="1954" y="6418"/>
                  </a:cubicBezTo>
                  <a:cubicBezTo>
                    <a:pt x="2522" y="6775"/>
                    <a:pt x="3157" y="6947"/>
                    <a:pt x="3787" y="6947"/>
                  </a:cubicBezTo>
                  <a:cubicBezTo>
                    <a:pt x="4818" y="6947"/>
                    <a:pt x="5833" y="6486"/>
                    <a:pt x="6514" y="5621"/>
                  </a:cubicBezTo>
                  <a:lnTo>
                    <a:pt x="775" y="1989"/>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931" name="Google Shape;8931;p77"/>
            <p:cNvSpPr/>
            <p:nvPr/>
          </p:nvSpPr>
          <p:spPr>
            <a:xfrm>
              <a:off x="699475" y="3402925"/>
              <a:ext cx="152125" cy="141100"/>
            </a:xfrm>
            <a:custGeom>
              <a:avLst/>
              <a:gdLst/>
              <a:ahLst/>
              <a:cxnLst/>
              <a:rect l="l" t="t" r="r" b="b"/>
              <a:pathLst>
                <a:path w="6085" h="5644" extrusionOk="0">
                  <a:moveTo>
                    <a:pt x="3608" y="1"/>
                  </a:moveTo>
                  <a:lnTo>
                    <a:pt x="1215" y="1632"/>
                  </a:lnTo>
                  <a:cubicBezTo>
                    <a:pt x="251" y="2287"/>
                    <a:pt x="1" y="3596"/>
                    <a:pt x="656" y="4561"/>
                  </a:cubicBezTo>
                  <a:lnTo>
                    <a:pt x="763" y="4727"/>
                  </a:lnTo>
                  <a:cubicBezTo>
                    <a:pt x="1172" y="5323"/>
                    <a:pt x="1837" y="5644"/>
                    <a:pt x="2514" y="5644"/>
                  </a:cubicBezTo>
                  <a:cubicBezTo>
                    <a:pt x="2920" y="5644"/>
                    <a:pt x="3330" y="5528"/>
                    <a:pt x="3692" y="5287"/>
                  </a:cubicBezTo>
                  <a:lnTo>
                    <a:pt x="6085" y="3656"/>
                  </a:lnTo>
                  <a:lnTo>
                    <a:pt x="3608" y="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932" name="Google Shape;8932;p77"/>
            <p:cNvSpPr/>
            <p:nvPr/>
          </p:nvSpPr>
          <p:spPr>
            <a:xfrm>
              <a:off x="802175" y="3344700"/>
              <a:ext cx="152125" cy="141000"/>
            </a:xfrm>
            <a:custGeom>
              <a:avLst/>
              <a:gdLst/>
              <a:ahLst/>
              <a:cxnLst/>
              <a:rect l="l" t="t" r="r" b="b"/>
              <a:pathLst>
                <a:path w="6085" h="5640" extrusionOk="0">
                  <a:moveTo>
                    <a:pt x="3577" y="0"/>
                  </a:moveTo>
                  <a:cubicBezTo>
                    <a:pt x="3169" y="0"/>
                    <a:pt x="2757" y="118"/>
                    <a:pt x="2394" y="365"/>
                  </a:cubicBezTo>
                  <a:lnTo>
                    <a:pt x="0" y="1996"/>
                  </a:lnTo>
                  <a:lnTo>
                    <a:pt x="2489" y="5640"/>
                  </a:lnTo>
                  <a:lnTo>
                    <a:pt x="4870" y="4008"/>
                  </a:lnTo>
                  <a:cubicBezTo>
                    <a:pt x="5834" y="3354"/>
                    <a:pt x="6084" y="2044"/>
                    <a:pt x="5430" y="1091"/>
                  </a:cubicBezTo>
                  <a:lnTo>
                    <a:pt x="5322" y="925"/>
                  </a:lnTo>
                  <a:cubicBezTo>
                    <a:pt x="4914" y="324"/>
                    <a:pt x="4252" y="0"/>
                    <a:pt x="3577"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933" name="Google Shape;8933;p77"/>
            <p:cNvSpPr/>
            <p:nvPr/>
          </p:nvSpPr>
          <p:spPr>
            <a:xfrm>
              <a:off x="655125" y="3694200"/>
              <a:ext cx="268225" cy="266925"/>
            </a:xfrm>
            <a:custGeom>
              <a:avLst/>
              <a:gdLst/>
              <a:ahLst/>
              <a:cxnLst/>
              <a:rect l="l" t="t" r="r" b="b"/>
              <a:pathLst>
                <a:path w="10729" h="10677" extrusionOk="0">
                  <a:moveTo>
                    <a:pt x="4998" y="0"/>
                  </a:moveTo>
                  <a:cubicBezTo>
                    <a:pt x="4821" y="0"/>
                    <a:pt x="4665" y="134"/>
                    <a:pt x="4644" y="315"/>
                  </a:cubicBezTo>
                  <a:lnTo>
                    <a:pt x="4180" y="3804"/>
                  </a:lnTo>
                  <a:lnTo>
                    <a:pt x="703" y="3340"/>
                  </a:lnTo>
                  <a:cubicBezTo>
                    <a:pt x="688" y="3338"/>
                    <a:pt x="674" y="3337"/>
                    <a:pt x="659" y="3337"/>
                  </a:cubicBezTo>
                  <a:cubicBezTo>
                    <a:pt x="474" y="3337"/>
                    <a:pt x="308" y="3473"/>
                    <a:pt x="286" y="3661"/>
                  </a:cubicBezTo>
                  <a:lnTo>
                    <a:pt x="24" y="5638"/>
                  </a:lnTo>
                  <a:cubicBezTo>
                    <a:pt x="1" y="5840"/>
                    <a:pt x="144" y="6019"/>
                    <a:pt x="346" y="6054"/>
                  </a:cubicBezTo>
                  <a:lnTo>
                    <a:pt x="3823" y="6519"/>
                  </a:lnTo>
                  <a:lnTo>
                    <a:pt x="3358" y="9995"/>
                  </a:lnTo>
                  <a:cubicBezTo>
                    <a:pt x="3334" y="10198"/>
                    <a:pt x="3477" y="10388"/>
                    <a:pt x="3680" y="10412"/>
                  </a:cubicBezTo>
                  <a:lnTo>
                    <a:pt x="5656" y="10674"/>
                  </a:lnTo>
                  <a:cubicBezTo>
                    <a:pt x="5671" y="10676"/>
                    <a:pt x="5686" y="10676"/>
                    <a:pt x="5700" y="10676"/>
                  </a:cubicBezTo>
                  <a:cubicBezTo>
                    <a:pt x="5886" y="10676"/>
                    <a:pt x="6051" y="10540"/>
                    <a:pt x="6073" y="10352"/>
                  </a:cubicBezTo>
                  <a:lnTo>
                    <a:pt x="6537" y="6876"/>
                  </a:lnTo>
                  <a:lnTo>
                    <a:pt x="10014" y="7328"/>
                  </a:lnTo>
                  <a:cubicBezTo>
                    <a:pt x="10029" y="7330"/>
                    <a:pt x="10043" y="7331"/>
                    <a:pt x="10058" y="7331"/>
                  </a:cubicBezTo>
                  <a:cubicBezTo>
                    <a:pt x="10243" y="7331"/>
                    <a:pt x="10409" y="7194"/>
                    <a:pt x="10442" y="7007"/>
                  </a:cubicBezTo>
                  <a:lnTo>
                    <a:pt x="10692" y="5042"/>
                  </a:lnTo>
                  <a:cubicBezTo>
                    <a:pt x="10728" y="4828"/>
                    <a:pt x="10585" y="4649"/>
                    <a:pt x="10371" y="4614"/>
                  </a:cubicBezTo>
                  <a:lnTo>
                    <a:pt x="6894" y="4161"/>
                  </a:lnTo>
                  <a:lnTo>
                    <a:pt x="7359" y="685"/>
                  </a:lnTo>
                  <a:cubicBezTo>
                    <a:pt x="7383" y="470"/>
                    <a:pt x="7240" y="292"/>
                    <a:pt x="7037" y="256"/>
                  </a:cubicBezTo>
                  <a:lnTo>
                    <a:pt x="5061" y="6"/>
                  </a:lnTo>
                  <a:cubicBezTo>
                    <a:pt x="5040" y="2"/>
                    <a:pt x="5019" y="0"/>
                    <a:pt x="4998"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934" name="Google Shape;8934;p77"/>
            <p:cNvSpPr/>
            <p:nvPr/>
          </p:nvSpPr>
          <p:spPr>
            <a:xfrm>
              <a:off x="311925" y="4098700"/>
              <a:ext cx="271200" cy="337250"/>
            </a:xfrm>
            <a:custGeom>
              <a:avLst/>
              <a:gdLst/>
              <a:ahLst/>
              <a:cxnLst/>
              <a:rect l="l" t="t" r="r" b="b"/>
              <a:pathLst>
                <a:path w="10848" h="13490" extrusionOk="0">
                  <a:moveTo>
                    <a:pt x="4152" y="412"/>
                  </a:moveTo>
                  <a:cubicBezTo>
                    <a:pt x="4441" y="412"/>
                    <a:pt x="4724" y="585"/>
                    <a:pt x="4775" y="971"/>
                  </a:cubicBezTo>
                  <a:cubicBezTo>
                    <a:pt x="4811" y="1161"/>
                    <a:pt x="4751" y="1364"/>
                    <a:pt x="4632" y="1519"/>
                  </a:cubicBezTo>
                  <a:lnTo>
                    <a:pt x="3835" y="1661"/>
                  </a:lnTo>
                  <a:cubicBezTo>
                    <a:pt x="3668" y="1566"/>
                    <a:pt x="3549" y="1411"/>
                    <a:pt x="3501" y="1221"/>
                  </a:cubicBezTo>
                  <a:lnTo>
                    <a:pt x="3501" y="1209"/>
                  </a:lnTo>
                  <a:cubicBezTo>
                    <a:pt x="3386" y="709"/>
                    <a:pt x="3774" y="412"/>
                    <a:pt x="4152" y="412"/>
                  </a:cubicBezTo>
                  <a:close/>
                  <a:moveTo>
                    <a:pt x="7880" y="2723"/>
                  </a:moveTo>
                  <a:cubicBezTo>
                    <a:pt x="8137" y="2723"/>
                    <a:pt x="8365" y="2911"/>
                    <a:pt x="8407" y="3173"/>
                  </a:cubicBezTo>
                  <a:lnTo>
                    <a:pt x="9788" y="10734"/>
                  </a:lnTo>
                  <a:cubicBezTo>
                    <a:pt x="9835" y="11043"/>
                    <a:pt x="9633" y="11329"/>
                    <a:pt x="9335" y="11377"/>
                  </a:cubicBezTo>
                  <a:lnTo>
                    <a:pt x="3073" y="12520"/>
                  </a:lnTo>
                  <a:cubicBezTo>
                    <a:pt x="3042" y="12525"/>
                    <a:pt x="3011" y="12527"/>
                    <a:pt x="2981" y="12527"/>
                  </a:cubicBezTo>
                  <a:cubicBezTo>
                    <a:pt x="2718" y="12527"/>
                    <a:pt x="2483" y="12346"/>
                    <a:pt x="2430" y="12079"/>
                  </a:cubicBezTo>
                  <a:lnTo>
                    <a:pt x="1072" y="4507"/>
                  </a:lnTo>
                  <a:cubicBezTo>
                    <a:pt x="1013" y="4209"/>
                    <a:pt x="1215" y="3924"/>
                    <a:pt x="1513" y="3876"/>
                  </a:cubicBezTo>
                  <a:lnTo>
                    <a:pt x="2263" y="3745"/>
                  </a:lnTo>
                  <a:cubicBezTo>
                    <a:pt x="2295" y="3945"/>
                    <a:pt x="2475" y="4098"/>
                    <a:pt x="2681" y="4098"/>
                  </a:cubicBezTo>
                  <a:cubicBezTo>
                    <a:pt x="2708" y="4098"/>
                    <a:pt x="2735" y="4096"/>
                    <a:pt x="2763" y="4090"/>
                  </a:cubicBezTo>
                  <a:lnTo>
                    <a:pt x="6680" y="3376"/>
                  </a:lnTo>
                  <a:cubicBezTo>
                    <a:pt x="6906" y="3328"/>
                    <a:pt x="7073" y="3102"/>
                    <a:pt x="7025" y="2864"/>
                  </a:cubicBezTo>
                  <a:lnTo>
                    <a:pt x="7776" y="2733"/>
                  </a:lnTo>
                  <a:cubicBezTo>
                    <a:pt x="7811" y="2726"/>
                    <a:pt x="7846" y="2723"/>
                    <a:pt x="7880" y="2723"/>
                  </a:cubicBezTo>
                  <a:close/>
                  <a:moveTo>
                    <a:pt x="4138" y="1"/>
                  </a:moveTo>
                  <a:cubicBezTo>
                    <a:pt x="4073" y="1"/>
                    <a:pt x="4008" y="6"/>
                    <a:pt x="3942" y="18"/>
                  </a:cubicBezTo>
                  <a:cubicBezTo>
                    <a:pt x="3358" y="125"/>
                    <a:pt x="2965" y="697"/>
                    <a:pt x="3073" y="1280"/>
                  </a:cubicBezTo>
                  <a:cubicBezTo>
                    <a:pt x="3108" y="1459"/>
                    <a:pt x="3180" y="1614"/>
                    <a:pt x="3287" y="1757"/>
                  </a:cubicBezTo>
                  <a:lnTo>
                    <a:pt x="2513" y="1900"/>
                  </a:lnTo>
                  <a:cubicBezTo>
                    <a:pt x="2192" y="1959"/>
                    <a:pt x="1989" y="2269"/>
                    <a:pt x="2037" y="2578"/>
                  </a:cubicBezTo>
                  <a:lnTo>
                    <a:pt x="2096" y="2864"/>
                  </a:lnTo>
                  <a:lnTo>
                    <a:pt x="798" y="3102"/>
                  </a:lnTo>
                  <a:cubicBezTo>
                    <a:pt x="322" y="3185"/>
                    <a:pt x="1" y="3650"/>
                    <a:pt x="84" y="4138"/>
                  </a:cubicBezTo>
                  <a:lnTo>
                    <a:pt x="1668" y="12770"/>
                  </a:lnTo>
                  <a:cubicBezTo>
                    <a:pt x="1741" y="13190"/>
                    <a:pt x="2110" y="13489"/>
                    <a:pt x="2531" y="13489"/>
                  </a:cubicBezTo>
                  <a:cubicBezTo>
                    <a:pt x="2588" y="13489"/>
                    <a:pt x="2646" y="13484"/>
                    <a:pt x="2703" y="13472"/>
                  </a:cubicBezTo>
                  <a:lnTo>
                    <a:pt x="10050" y="12139"/>
                  </a:lnTo>
                  <a:cubicBezTo>
                    <a:pt x="10526" y="12044"/>
                    <a:pt x="10847" y="11579"/>
                    <a:pt x="10764" y="11091"/>
                  </a:cubicBezTo>
                  <a:lnTo>
                    <a:pt x="9180" y="2459"/>
                  </a:lnTo>
                  <a:cubicBezTo>
                    <a:pt x="9107" y="2029"/>
                    <a:pt x="8737" y="1728"/>
                    <a:pt x="8317" y="1728"/>
                  </a:cubicBezTo>
                  <a:cubicBezTo>
                    <a:pt x="8260" y="1728"/>
                    <a:pt x="8202" y="1733"/>
                    <a:pt x="8145" y="1745"/>
                  </a:cubicBezTo>
                  <a:lnTo>
                    <a:pt x="6859" y="1995"/>
                  </a:lnTo>
                  <a:lnTo>
                    <a:pt x="6811" y="1709"/>
                  </a:lnTo>
                  <a:cubicBezTo>
                    <a:pt x="6758" y="1434"/>
                    <a:pt x="6509" y="1235"/>
                    <a:pt x="6237" y="1235"/>
                  </a:cubicBezTo>
                  <a:cubicBezTo>
                    <a:pt x="6202" y="1235"/>
                    <a:pt x="6167" y="1238"/>
                    <a:pt x="6132" y="1245"/>
                  </a:cubicBezTo>
                  <a:lnTo>
                    <a:pt x="5180" y="1411"/>
                  </a:lnTo>
                  <a:cubicBezTo>
                    <a:pt x="5228" y="1245"/>
                    <a:pt x="5240" y="1066"/>
                    <a:pt x="5216" y="887"/>
                  </a:cubicBezTo>
                  <a:cubicBezTo>
                    <a:pt x="5110" y="369"/>
                    <a:pt x="4656" y="1"/>
                    <a:pt x="413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935" name="Google Shape;8935;p77"/>
            <p:cNvSpPr/>
            <p:nvPr/>
          </p:nvSpPr>
          <p:spPr>
            <a:xfrm>
              <a:off x="360150" y="4220000"/>
              <a:ext cx="46550" cy="38650"/>
            </a:xfrm>
            <a:custGeom>
              <a:avLst/>
              <a:gdLst/>
              <a:ahLst/>
              <a:cxnLst/>
              <a:rect l="l" t="t" r="r" b="b"/>
              <a:pathLst>
                <a:path w="1862" h="1546" extrusionOk="0">
                  <a:moveTo>
                    <a:pt x="1002" y="1"/>
                  </a:moveTo>
                  <a:cubicBezTo>
                    <a:pt x="958" y="1"/>
                    <a:pt x="914" y="5"/>
                    <a:pt x="870" y="12"/>
                  </a:cubicBezTo>
                  <a:cubicBezTo>
                    <a:pt x="191" y="131"/>
                    <a:pt x="1" y="1012"/>
                    <a:pt x="560" y="1405"/>
                  </a:cubicBezTo>
                  <a:cubicBezTo>
                    <a:pt x="701" y="1502"/>
                    <a:pt x="854" y="1545"/>
                    <a:pt x="1002" y="1545"/>
                  </a:cubicBezTo>
                  <a:cubicBezTo>
                    <a:pt x="1453" y="1545"/>
                    <a:pt x="1861" y="1142"/>
                    <a:pt x="1763" y="631"/>
                  </a:cubicBezTo>
                  <a:cubicBezTo>
                    <a:pt x="1688" y="259"/>
                    <a:pt x="1367"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936" name="Google Shape;8936;p77"/>
            <p:cNvSpPr/>
            <p:nvPr/>
          </p:nvSpPr>
          <p:spPr>
            <a:xfrm>
              <a:off x="413075" y="4208650"/>
              <a:ext cx="96125" cy="33625"/>
            </a:xfrm>
            <a:custGeom>
              <a:avLst/>
              <a:gdLst/>
              <a:ahLst/>
              <a:cxnLst/>
              <a:rect l="l" t="t" r="r" b="b"/>
              <a:pathLst>
                <a:path w="3845" h="1345" extrusionOk="0">
                  <a:moveTo>
                    <a:pt x="3258" y="1"/>
                  </a:moveTo>
                  <a:cubicBezTo>
                    <a:pt x="3223" y="1"/>
                    <a:pt x="3185" y="5"/>
                    <a:pt x="3146" y="14"/>
                  </a:cubicBezTo>
                  <a:lnTo>
                    <a:pt x="3134" y="14"/>
                  </a:lnTo>
                  <a:lnTo>
                    <a:pt x="539" y="478"/>
                  </a:lnTo>
                  <a:cubicBezTo>
                    <a:pt x="1" y="579"/>
                    <a:pt x="106" y="1345"/>
                    <a:pt x="597" y="1345"/>
                  </a:cubicBezTo>
                  <a:cubicBezTo>
                    <a:pt x="628" y="1345"/>
                    <a:pt x="660" y="1342"/>
                    <a:pt x="693" y="1335"/>
                  </a:cubicBezTo>
                  <a:lnTo>
                    <a:pt x="3289" y="871"/>
                  </a:lnTo>
                  <a:cubicBezTo>
                    <a:pt x="3844" y="793"/>
                    <a:pt x="3747" y="1"/>
                    <a:pt x="325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937" name="Google Shape;8937;p77"/>
            <p:cNvSpPr/>
            <p:nvPr/>
          </p:nvSpPr>
          <p:spPr>
            <a:xfrm>
              <a:off x="369975" y="4273875"/>
              <a:ext cx="46550" cy="38650"/>
            </a:xfrm>
            <a:custGeom>
              <a:avLst/>
              <a:gdLst/>
              <a:ahLst/>
              <a:cxnLst/>
              <a:rect l="l" t="t" r="r" b="b"/>
              <a:pathLst>
                <a:path w="1862" h="1546" extrusionOk="0">
                  <a:moveTo>
                    <a:pt x="1002" y="1"/>
                  </a:moveTo>
                  <a:cubicBezTo>
                    <a:pt x="958" y="1"/>
                    <a:pt x="914" y="5"/>
                    <a:pt x="870" y="12"/>
                  </a:cubicBezTo>
                  <a:cubicBezTo>
                    <a:pt x="191" y="131"/>
                    <a:pt x="0" y="1012"/>
                    <a:pt x="560" y="1405"/>
                  </a:cubicBezTo>
                  <a:cubicBezTo>
                    <a:pt x="701" y="1502"/>
                    <a:pt x="854" y="1546"/>
                    <a:pt x="1002" y="1546"/>
                  </a:cubicBezTo>
                  <a:cubicBezTo>
                    <a:pt x="1453" y="1546"/>
                    <a:pt x="1861" y="1142"/>
                    <a:pt x="1763" y="631"/>
                  </a:cubicBezTo>
                  <a:cubicBezTo>
                    <a:pt x="1699" y="259"/>
                    <a:pt x="1369"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938" name="Google Shape;8938;p77"/>
            <p:cNvSpPr/>
            <p:nvPr/>
          </p:nvSpPr>
          <p:spPr>
            <a:xfrm>
              <a:off x="423850" y="4262500"/>
              <a:ext cx="93700" cy="33750"/>
            </a:xfrm>
            <a:custGeom>
              <a:avLst/>
              <a:gdLst/>
              <a:ahLst/>
              <a:cxnLst/>
              <a:rect l="l" t="t" r="r" b="b"/>
              <a:pathLst>
                <a:path w="3748" h="1350" extrusionOk="0">
                  <a:moveTo>
                    <a:pt x="3144" y="1"/>
                  </a:moveTo>
                  <a:cubicBezTo>
                    <a:pt x="3128" y="1"/>
                    <a:pt x="3112" y="1"/>
                    <a:pt x="3096" y="3"/>
                  </a:cubicBezTo>
                  <a:lnTo>
                    <a:pt x="501" y="467"/>
                  </a:lnTo>
                  <a:cubicBezTo>
                    <a:pt x="0" y="618"/>
                    <a:pt x="125" y="1349"/>
                    <a:pt x="620" y="1349"/>
                  </a:cubicBezTo>
                  <a:cubicBezTo>
                    <a:pt x="632" y="1349"/>
                    <a:pt x="643" y="1349"/>
                    <a:pt x="655" y="1348"/>
                  </a:cubicBezTo>
                  <a:lnTo>
                    <a:pt x="3251" y="872"/>
                  </a:lnTo>
                  <a:cubicBezTo>
                    <a:pt x="3747" y="722"/>
                    <a:pt x="3639" y="1"/>
                    <a:pt x="314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939" name="Google Shape;8939;p77"/>
            <p:cNvSpPr/>
            <p:nvPr/>
          </p:nvSpPr>
          <p:spPr>
            <a:xfrm>
              <a:off x="380400" y="4331350"/>
              <a:ext cx="46600" cy="38925"/>
            </a:xfrm>
            <a:custGeom>
              <a:avLst/>
              <a:gdLst/>
              <a:ahLst/>
              <a:cxnLst/>
              <a:rect l="l" t="t" r="r" b="b"/>
              <a:pathLst>
                <a:path w="1864" h="1557" extrusionOk="0">
                  <a:moveTo>
                    <a:pt x="1009" y="0"/>
                  </a:moveTo>
                  <a:cubicBezTo>
                    <a:pt x="967" y="0"/>
                    <a:pt x="924" y="4"/>
                    <a:pt x="881" y="11"/>
                  </a:cubicBezTo>
                  <a:cubicBezTo>
                    <a:pt x="191" y="130"/>
                    <a:pt x="0" y="1011"/>
                    <a:pt x="572" y="1416"/>
                  </a:cubicBezTo>
                  <a:cubicBezTo>
                    <a:pt x="710" y="1513"/>
                    <a:pt x="860" y="1556"/>
                    <a:pt x="1007" y="1556"/>
                  </a:cubicBezTo>
                  <a:cubicBezTo>
                    <a:pt x="1454" y="1556"/>
                    <a:pt x="1864" y="1153"/>
                    <a:pt x="1774" y="642"/>
                  </a:cubicBezTo>
                  <a:cubicBezTo>
                    <a:pt x="1699" y="268"/>
                    <a:pt x="1376" y="0"/>
                    <a:pt x="1009"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940" name="Google Shape;8940;p77"/>
            <p:cNvSpPr/>
            <p:nvPr/>
          </p:nvSpPr>
          <p:spPr>
            <a:xfrm>
              <a:off x="433950" y="4319900"/>
              <a:ext cx="94725" cy="33875"/>
            </a:xfrm>
            <a:custGeom>
              <a:avLst/>
              <a:gdLst/>
              <a:ahLst/>
              <a:cxnLst/>
              <a:rect l="l" t="t" r="r" b="b"/>
              <a:pathLst>
                <a:path w="3789" h="1355" extrusionOk="0">
                  <a:moveTo>
                    <a:pt x="3177" y="0"/>
                  </a:moveTo>
                  <a:cubicBezTo>
                    <a:pt x="3155" y="0"/>
                    <a:pt x="3132" y="2"/>
                    <a:pt x="3109" y="5"/>
                  </a:cubicBezTo>
                  <a:lnTo>
                    <a:pt x="513" y="481"/>
                  </a:lnTo>
                  <a:cubicBezTo>
                    <a:pt x="0" y="606"/>
                    <a:pt x="110" y="1355"/>
                    <a:pt x="612" y="1355"/>
                  </a:cubicBezTo>
                  <a:cubicBezTo>
                    <a:pt x="634" y="1355"/>
                    <a:pt x="656" y="1353"/>
                    <a:pt x="680" y="1350"/>
                  </a:cubicBezTo>
                  <a:lnTo>
                    <a:pt x="3276" y="886"/>
                  </a:lnTo>
                  <a:cubicBezTo>
                    <a:pt x="3789" y="749"/>
                    <a:pt x="3679" y="0"/>
                    <a:pt x="3177"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941" name="Google Shape;8941;p77"/>
            <p:cNvSpPr/>
            <p:nvPr/>
          </p:nvSpPr>
          <p:spPr>
            <a:xfrm>
              <a:off x="336050" y="4570700"/>
              <a:ext cx="194100" cy="174025"/>
            </a:xfrm>
            <a:custGeom>
              <a:avLst/>
              <a:gdLst/>
              <a:ahLst/>
              <a:cxnLst/>
              <a:rect l="l" t="t" r="r" b="b"/>
              <a:pathLst>
                <a:path w="7764" h="6961" extrusionOk="0">
                  <a:moveTo>
                    <a:pt x="3921" y="1"/>
                  </a:moveTo>
                  <a:cubicBezTo>
                    <a:pt x="2893" y="1"/>
                    <a:pt x="1881" y="469"/>
                    <a:pt x="1215" y="1343"/>
                  </a:cubicBezTo>
                  <a:lnTo>
                    <a:pt x="6953" y="4975"/>
                  </a:lnTo>
                  <a:cubicBezTo>
                    <a:pt x="7763" y="3403"/>
                    <a:pt x="7239" y="1474"/>
                    <a:pt x="5739" y="534"/>
                  </a:cubicBezTo>
                  <a:cubicBezTo>
                    <a:pt x="5177" y="174"/>
                    <a:pt x="4546" y="1"/>
                    <a:pt x="3921" y="1"/>
                  </a:cubicBezTo>
                  <a:close/>
                  <a:moveTo>
                    <a:pt x="810" y="1986"/>
                  </a:moveTo>
                  <a:cubicBezTo>
                    <a:pt x="0" y="3558"/>
                    <a:pt x="524" y="5487"/>
                    <a:pt x="2012" y="6427"/>
                  </a:cubicBezTo>
                  <a:cubicBezTo>
                    <a:pt x="2575" y="6787"/>
                    <a:pt x="3207" y="6960"/>
                    <a:pt x="3834" y="6960"/>
                  </a:cubicBezTo>
                  <a:cubicBezTo>
                    <a:pt x="4865" y="6960"/>
                    <a:pt x="5882" y="6492"/>
                    <a:pt x="6549" y="5618"/>
                  </a:cubicBezTo>
                  <a:lnTo>
                    <a:pt x="810" y="1986"/>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942" name="Google Shape;8942;p77"/>
            <p:cNvSpPr/>
            <p:nvPr/>
          </p:nvSpPr>
          <p:spPr>
            <a:xfrm>
              <a:off x="699475" y="4197375"/>
              <a:ext cx="152125" cy="141000"/>
            </a:xfrm>
            <a:custGeom>
              <a:avLst/>
              <a:gdLst/>
              <a:ahLst/>
              <a:cxnLst/>
              <a:rect l="l" t="t" r="r" b="b"/>
              <a:pathLst>
                <a:path w="6085" h="5640" extrusionOk="0">
                  <a:moveTo>
                    <a:pt x="3608" y="0"/>
                  </a:moveTo>
                  <a:lnTo>
                    <a:pt x="1215" y="1632"/>
                  </a:lnTo>
                  <a:cubicBezTo>
                    <a:pt x="251" y="2286"/>
                    <a:pt x="1" y="3596"/>
                    <a:pt x="656" y="4560"/>
                  </a:cubicBezTo>
                  <a:lnTo>
                    <a:pt x="763" y="4715"/>
                  </a:lnTo>
                  <a:cubicBezTo>
                    <a:pt x="1171" y="5316"/>
                    <a:pt x="1833" y="5640"/>
                    <a:pt x="2508" y="5640"/>
                  </a:cubicBezTo>
                  <a:cubicBezTo>
                    <a:pt x="2916" y="5640"/>
                    <a:pt x="3328" y="5522"/>
                    <a:pt x="3692" y="5275"/>
                  </a:cubicBezTo>
                  <a:lnTo>
                    <a:pt x="6085" y="3644"/>
                  </a:lnTo>
                  <a:lnTo>
                    <a:pt x="3608" y="0"/>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943" name="Google Shape;8943;p77"/>
            <p:cNvSpPr/>
            <p:nvPr/>
          </p:nvSpPr>
          <p:spPr>
            <a:xfrm>
              <a:off x="802175" y="4138825"/>
              <a:ext cx="152125" cy="141025"/>
            </a:xfrm>
            <a:custGeom>
              <a:avLst/>
              <a:gdLst/>
              <a:ahLst/>
              <a:cxnLst/>
              <a:rect l="l" t="t" r="r" b="b"/>
              <a:pathLst>
                <a:path w="6085" h="5641" extrusionOk="0">
                  <a:moveTo>
                    <a:pt x="3577" y="1"/>
                  </a:moveTo>
                  <a:cubicBezTo>
                    <a:pt x="3169" y="1"/>
                    <a:pt x="2757" y="119"/>
                    <a:pt x="2394" y="366"/>
                  </a:cubicBezTo>
                  <a:lnTo>
                    <a:pt x="0" y="1997"/>
                  </a:lnTo>
                  <a:lnTo>
                    <a:pt x="2489" y="5640"/>
                  </a:lnTo>
                  <a:lnTo>
                    <a:pt x="4870" y="4009"/>
                  </a:lnTo>
                  <a:cubicBezTo>
                    <a:pt x="5834" y="3354"/>
                    <a:pt x="6084" y="2045"/>
                    <a:pt x="5430" y="1092"/>
                  </a:cubicBezTo>
                  <a:lnTo>
                    <a:pt x="5322" y="926"/>
                  </a:lnTo>
                  <a:cubicBezTo>
                    <a:pt x="4914" y="325"/>
                    <a:pt x="4252" y="1"/>
                    <a:pt x="3577"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8944" name="Google Shape;8944;p77"/>
            <p:cNvSpPr/>
            <p:nvPr/>
          </p:nvSpPr>
          <p:spPr>
            <a:xfrm>
              <a:off x="654825" y="4488350"/>
              <a:ext cx="268225" cy="266925"/>
            </a:xfrm>
            <a:custGeom>
              <a:avLst/>
              <a:gdLst/>
              <a:ahLst/>
              <a:cxnLst/>
              <a:rect l="l" t="t" r="r" b="b"/>
              <a:pathLst>
                <a:path w="10729" h="10677" extrusionOk="0">
                  <a:moveTo>
                    <a:pt x="5011" y="0"/>
                  </a:moveTo>
                  <a:cubicBezTo>
                    <a:pt x="4833" y="0"/>
                    <a:pt x="4677" y="135"/>
                    <a:pt x="4656" y="327"/>
                  </a:cubicBezTo>
                  <a:lnTo>
                    <a:pt x="4192" y="3804"/>
                  </a:lnTo>
                  <a:lnTo>
                    <a:pt x="715" y="3339"/>
                  </a:lnTo>
                  <a:cubicBezTo>
                    <a:pt x="700" y="3338"/>
                    <a:pt x="686" y="3337"/>
                    <a:pt x="671" y="3337"/>
                  </a:cubicBezTo>
                  <a:cubicBezTo>
                    <a:pt x="486" y="3337"/>
                    <a:pt x="320" y="3473"/>
                    <a:pt x="298" y="3661"/>
                  </a:cubicBezTo>
                  <a:lnTo>
                    <a:pt x="36" y="5637"/>
                  </a:lnTo>
                  <a:cubicBezTo>
                    <a:pt x="1" y="5840"/>
                    <a:pt x="144" y="6030"/>
                    <a:pt x="358" y="6054"/>
                  </a:cubicBezTo>
                  <a:lnTo>
                    <a:pt x="3835" y="6518"/>
                  </a:lnTo>
                  <a:lnTo>
                    <a:pt x="3370" y="9995"/>
                  </a:lnTo>
                  <a:cubicBezTo>
                    <a:pt x="3346" y="10197"/>
                    <a:pt x="3489" y="10388"/>
                    <a:pt x="3692" y="10412"/>
                  </a:cubicBezTo>
                  <a:lnTo>
                    <a:pt x="5668" y="10674"/>
                  </a:lnTo>
                  <a:cubicBezTo>
                    <a:pt x="5683" y="10675"/>
                    <a:pt x="5698" y="10676"/>
                    <a:pt x="5712" y="10676"/>
                  </a:cubicBezTo>
                  <a:cubicBezTo>
                    <a:pt x="5898" y="10676"/>
                    <a:pt x="6063" y="10540"/>
                    <a:pt x="6085" y="10352"/>
                  </a:cubicBezTo>
                  <a:lnTo>
                    <a:pt x="6549" y="6876"/>
                  </a:lnTo>
                  <a:lnTo>
                    <a:pt x="10026" y="7328"/>
                  </a:lnTo>
                  <a:cubicBezTo>
                    <a:pt x="10046" y="7331"/>
                    <a:pt x="10065" y="7333"/>
                    <a:pt x="10084" y="7333"/>
                  </a:cubicBezTo>
                  <a:cubicBezTo>
                    <a:pt x="10264" y="7333"/>
                    <a:pt x="10421" y="7189"/>
                    <a:pt x="10443" y="7007"/>
                  </a:cubicBezTo>
                  <a:lnTo>
                    <a:pt x="10704" y="5042"/>
                  </a:lnTo>
                  <a:cubicBezTo>
                    <a:pt x="10728" y="4828"/>
                    <a:pt x="10585" y="4649"/>
                    <a:pt x="10383" y="4613"/>
                  </a:cubicBezTo>
                  <a:lnTo>
                    <a:pt x="6906" y="4161"/>
                  </a:lnTo>
                  <a:lnTo>
                    <a:pt x="7359" y="684"/>
                  </a:lnTo>
                  <a:cubicBezTo>
                    <a:pt x="7395" y="470"/>
                    <a:pt x="7252" y="291"/>
                    <a:pt x="7037" y="256"/>
                  </a:cubicBezTo>
                  <a:lnTo>
                    <a:pt x="5073" y="6"/>
                  </a:lnTo>
                  <a:cubicBezTo>
                    <a:pt x="5052" y="2"/>
                    <a:pt x="5031" y="0"/>
                    <a:pt x="5011"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grpSp>
      <p:sp>
        <p:nvSpPr>
          <p:cNvPr id="8945" name="Google Shape;8945;p77"/>
          <p:cNvSpPr txBox="1">
            <a:spLocks noGrp="1"/>
          </p:cNvSpPr>
          <p:nvPr>
            <p:ph type="sldNum" idx="12"/>
          </p:nvPr>
        </p:nvSpPr>
        <p:spPr>
          <a:xfrm>
            <a:off x="11409045" y="6333135"/>
            <a:ext cx="731600" cy="524800"/>
          </a:xfrm>
          <a:prstGeom prst="rect">
            <a:avLst/>
          </a:prstGeom>
          <a:noFill/>
          <a:ln>
            <a:noFill/>
          </a:ln>
        </p:spPr>
        <p:txBody>
          <a:bodyPr spcFirstLastPara="1" wrap="square" lIns="68575" tIns="68575" rIns="68575" bIns="68575" anchor="t" anchorCtr="0">
            <a:noAutofit/>
          </a:bodyPr>
          <a:lstStyle>
            <a:lvl1pPr marL="0" marR="0" lvl="0" indent="0" algn="r">
              <a:lnSpc>
                <a:spcPct val="100000"/>
              </a:lnSpc>
              <a:spcBef>
                <a:spcPts val="0"/>
              </a:spcBef>
              <a:spcAft>
                <a:spcPts val="0"/>
              </a:spcAft>
              <a:buClr>
                <a:srgbClr val="000000"/>
              </a:buClr>
              <a:buSzPts val="1000"/>
              <a:buFont typeface="Arial"/>
              <a:buNone/>
              <a:defRPr sz="1733" b="0" i="0" u="none" strike="noStrike" cap="none">
                <a:solidFill>
                  <a:schemeClr val="dk2"/>
                </a:solidFill>
                <a:latin typeface="Open Sans"/>
                <a:ea typeface="Open Sans"/>
                <a:cs typeface="Open Sans"/>
                <a:sym typeface="Open Sans"/>
              </a:defRPr>
            </a:lvl1pPr>
            <a:lvl2pPr marL="0" marR="0" lvl="1" indent="0" algn="r">
              <a:lnSpc>
                <a:spcPct val="100000"/>
              </a:lnSpc>
              <a:spcBef>
                <a:spcPts val="0"/>
              </a:spcBef>
              <a:spcAft>
                <a:spcPts val="0"/>
              </a:spcAft>
              <a:buClr>
                <a:srgbClr val="000000"/>
              </a:buClr>
              <a:buSzPts val="1000"/>
              <a:buFont typeface="Arial"/>
              <a:buNone/>
              <a:defRPr sz="1733" b="0" i="0" u="none" strike="noStrike" cap="none">
                <a:solidFill>
                  <a:schemeClr val="dk2"/>
                </a:solidFill>
                <a:latin typeface="Open Sans"/>
                <a:ea typeface="Open Sans"/>
                <a:cs typeface="Open Sans"/>
                <a:sym typeface="Open Sans"/>
              </a:defRPr>
            </a:lvl2pPr>
            <a:lvl3pPr marL="0" marR="0" lvl="2" indent="0" algn="r">
              <a:lnSpc>
                <a:spcPct val="100000"/>
              </a:lnSpc>
              <a:spcBef>
                <a:spcPts val="0"/>
              </a:spcBef>
              <a:spcAft>
                <a:spcPts val="0"/>
              </a:spcAft>
              <a:buClr>
                <a:srgbClr val="000000"/>
              </a:buClr>
              <a:buSzPts val="1000"/>
              <a:buFont typeface="Arial"/>
              <a:buNone/>
              <a:defRPr sz="1733" b="0" i="0" u="none" strike="noStrike" cap="none">
                <a:solidFill>
                  <a:schemeClr val="dk2"/>
                </a:solidFill>
                <a:latin typeface="Open Sans"/>
                <a:ea typeface="Open Sans"/>
                <a:cs typeface="Open Sans"/>
                <a:sym typeface="Open Sans"/>
              </a:defRPr>
            </a:lvl3pPr>
            <a:lvl4pPr marL="0" marR="0" lvl="3" indent="0" algn="r">
              <a:lnSpc>
                <a:spcPct val="100000"/>
              </a:lnSpc>
              <a:spcBef>
                <a:spcPts val="0"/>
              </a:spcBef>
              <a:spcAft>
                <a:spcPts val="0"/>
              </a:spcAft>
              <a:buClr>
                <a:srgbClr val="000000"/>
              </a:buClr>
              <a:buSzPts val="1000"/>
              <a:buFont typeface="Arial"/>
              <a:buNone/>
              <a:defRPr sz="1733" b="0" i="0" u="none" strike="noStrike" cap="none">
                <a:solidFill>
                  <a:schemeClr val="dk2"/>
                </a:solidFill>
                <a:latin typeface="Open Sans"/>
                <a:ea typeface="Open Sans"/>
                <a:cs typeface="Open Sans"/>
                <a:sym typeface="Open Sans"/>
              </a:defRPr>
            </a:lvl4pPr>
            <a:lvl5pPr marL="0" marR="0" lvl="4" indent="0" algn="r">
              <a:lnSpc>
                <a:spcPct val="100000"/>
              </a:lnSpc>
              <a:spcBef>
                <a:spcPts val="0"/>
              </a:spcBef>
              <a:spcAft>
                <a:spcPts val="0"/>
              </a:spcAft>
              <a:buClr>
                <a:srgbClr val="000000"/>
              </a:buClr>
              <a:buSzPts val="1000"/>
              <a:buFont typeface="Arial"/>
              <a:buNone/>
              <a:defRPr sz="1733" b="0" i="0" u="none" strike="noStrike" cap="none">
                <a:solidFill>
                  <a:schemeClr val="dk2"/>
                </a:solidFill>
                <a:latin typeface="Open Sans"/>
                <a:ea typeface="Open Sans"/>
                <a:cs typeface="Open Sans"/>
                <a:sym typeface="Open Sans"/>
              </a:defRPr>
            </a:lvl5pPr>
            <a:lvl6pPr marL="0" marR="0" lvl="5" indent="0" algn="r">
              <a:lnSpc>
                <a:spcPct val="100000"/>
              </a:lnSpc>
              <a:spcBef>
                <a:spcPts val="0"/>
              </a:spcBef>
              <a:spcAft>
                <a:spcPts val="0"/>
              </a:spcAft>
              <a:buClr>
                <a:srgbClr val="000000"/>
              </a:buClr>
              <a:buSzPts val="1000"/>
              <a:buFont typeface="Arial"/>
              <a:buNone/>
              <a:defRPr sz="1733" b="0" i="0" u="none" strike="noStrike" cap="none">
                <a:solidFill>
                  <a:schemeClr val="dk2"/>
                </a:solidFill>
                <a:latin typeface="Open Sans"/>
                <a:ea typeface="Open Sans"/>
                <a:cs typeface="Open Sans"/>
                <a:sym typeface="Open Sans"/>
              </a:defRPr>
            </a:lvl6pPr>
            <a:lvl7pPr marL="0" marR="0" lvl="6" indent="0" algn="r">
              <a:lnSpc>
                <a:spcPct val="100000"/>
              </a:lnSpc>
              <a:spcBef>
                <a:spcPts val="0"/>
              </a:spcBef>
              <a:spcAft>
                <a:spcPts val="0"/>
              </a:spcAft>
              <a:buClr>
                <a:srgbClr val="000000"/>
              </a:buClr>
              <a:buSzPts val="1000"/>
              <a:buFont typeface="Arial"/>
              <a:buNone/>
              <a:defRPr sz="1733" b="0" i="0" u="none" strike="noStrike" cap="none">
                <a:solidFill>
                  <a:schemeClr val="dk2"/>
                </a:solidFill>
                <a:latin typeface="Open Sans"/>
                <a:ea typeface="Open Sans"/>
                <a:cs typeface="Open Sans"/>
                <a:sym typeface="Open Sans"/>
              </a:defRPr>
            </a:lvl7pPr>
            <a:lvl8pPr marL="0" marR="0" lvl="7" indent="0" algn="r">
              <a:lnSpc>
                <a:spcPct val="100000"/>
              </a:lnSpc>
              <a:spcBef>
                <a:spcPts val="0"/>
              </a:spcBef>
              <a:spcAft>
                <a:spcPts val="0"/>
              </a:spcAft>
              <a:buClr>
                <a:srgbClr val="000000"/>
              </a:buClr>
              <a:buSzPts val="1000"/>
              <a:buFont typeface="Arial"/>
              <a:buNone/>
              <a:defRPr sz="1733" b="0" i="0" u="none" strike="noStrike" cap="none">
                <a:solidFill>
                  <a:schemeClr val="dk2"/>
                </a:solidFill>
                <a:latin typeface="Open Sans"/>
                <a:ea typeface="Open Sans"/>
                <a:cs typeface="Open Sans"/>
                <a:sym typeface="Open Sans"/>
              </a:defRPr>
            </a:lvl8pPr>
            <a:lvl9pPr marL="0" marR="0" lvl="8" indent="0" algn="r">
              <a:lnSpc>
                <a:spcPct val="100000"/>
              </a:lnSpc>
              <a:spcBef>
                <a:spcPts val="0"/>
              </a:spcBef>
              <a:spcAft>
                <a:spcPts val="0"/>
              </a:spcAft>
              <a:buClr>
                <a:srgbClr val="000000"/>
              </a:buClr>
              <a:buSzPts val="1000"/>
              <a:buFont typeface="Arial"/>
              <a:buNone/>
              <a:defRPr sz="1733" b="0" i="0" u="none" strike="noStrike" cap="none">
                <a:solidFill>
                  <a:schemeClr val="dk2"/>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Agenda">
  <p:cSld name="Agenda">
    <p:bg>
      <p:bgPr>
        <a:blipFill>
          <a:blip r:embed="rId2">
            <a:alphaModFix/>
          </a:blip>
          <a:stretch>
            <a:fillRect/>
          </a:stretch>
        </a:blipFill>
        <a:effectLst/>
      </p:bgPr>
    </p:bg>
    <p:spTree>
      <p:nvGrpSpPr>
        <p:cNvPr id="1" name="Shape 8946"/>
        <p:cNvGrpSpPr/>
        <p:nvPr/>
      </p:nvGrpSpPr>
      <p:grpSpPr>
        <a:xfrm>
          <a:off x="0" y="0"/>
          <a:ext cx="0" cy="0"/>
          <a:chOff x="0" y="0"/>
          <a:chExt cx="0" cy="0"/>
        </a:xfrm>
      </p:grpSpPr>
      <p:sp>
        <p:nvSpPr>
          <p:cNvPr id="8947" name="Google Shape;8947;p78"/>
          <p:cNvSpPr txBox="1">
            <a:spLocks noGrp="1"/>
          </p:cNvSpPr>
          <p:nvPr>
            <p:ph type="title"/>
          </p:nvPr>
        </p:nvSpPr>
        <p:spPr>
          <a:xfrm>
            <a:off x="2015617" y="1936833"/>
            <a:ext cx="3118800" cy="5620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100"/>
              <a:buNone/>
              <a:defRPr sz="3200" i="0">
                <a:solidFill>
                  <a:srgbClr val="F3F3F3"/>
                </a:solidFill>
              </a:defRPr>
            </a:lvl1pPr>
            <a:lvl2pPr lvl="1" algn="r">
              <a:lnSpc>
                <a:spcPct val="100000"/>
              </a:lnSpc>
              <a:spcBef>
                <a:spcPts val="0"/>
              </a:spcBef>
              <a:spcAft>
                <a:spcPts val="0"/>
              </a:spcAft>
              <a:buSzPts val="1100"/>
              <a:buNone/>
              <a:defRPr sz="1867"/>
            </a:lvl2pPr>
            <a:lvl3pPr lvl="2" algn="r">
              <a:lnSpc>
                <a:spcPct val="100000"/>
              </a:lnSpc>
              <a:spcBef>
                <a:spcPts val="0"/>
              </a:spcBef>
              <a:spcAft>
                <a:spcPts val="0"/>
              </a:spcAft>
              <a:buSzPts val="1100"/>
              <a:buNone/>
              <a:defRPr sz="1867"/>
            </a:lvl3pPr>
            <a:lvl4pPr lvl="3" algn="r">
              <a:lnSpc>
                <a:spcPct val="100000"/>
              </a:lnSpc>
              <a:spcBef>
                <a:spcPts val="0"/>
              </a:spcBef>
              <a:spcAft>
                <a:spcPts val="0"/>
              </a:spcAft>
              <a:buSzPts val="1100"/>
              <a:buNone/>
              <a:defRPr sz="1867"/>
            </a:lvl4pPr>
            <a:lvl5pPr lvl="4" algn="r">
              <a:lnSpc>
                <a:spcPct val="100000"/>
              </a:lnSpc>
              <a:spcBef>
                <a:spcPts val="0"/>
              </a:spcBef>
              <a:spcAft>
                <a:spcPts val="0"/>
              </a:spcAft>
              <a:buSzPts val="1100"/>
              <a:buNone/>
              <a:defRPr sz="1867"/>
            </a:lvl5pPr>
            <a:lvl6pPr lvl="5" algn="r">
              <a:lnSpc>
                <a:spcPct val="100000"/>
              </a:lnSpc>
              <a:spcBef>
                <a:spcPts val="0"/>
              </a:spcBef>
              <a:spcAft>
                <a:spcPts val="0"/>
              </a:spcAft>
              <a:buSzPts val="1100"/>
              <a:buNone/>
              <a:defRPr sz="1867"/>
            </a:lvl6pPr>
            <a:lvl7pPr lvl="6" algn="r">
              <a:lnSpc>
                <a:spcPct val="100000"/>
              </a:lnSpc>
              <a:spcBef>
                <a:spcPts val="0"/>
              </a:spcBef>
              <a:spcAft>
                <a:spcPts val="0"/>
              </a:spcAft>
              <a:buSzPts val="1100"/>
              <a:buNone/>
              <a:defRPr sz="1867"/>
            </a:lvl7pPr>
            <a:lvl8pPr lvl="7" algn="r">
              <a:lnSpc>
                <a:spcPct val="100000"/>
              </a:lnSpc>
              <a:spcBef>
                <a:spcPts val="0"/>
              </a:spcBef>
              <a:spcAft>
                <a:spcPts val="0"/>
              </a:spcAft>
              <a:buSzPts val="1100"/>
              <a:buNone/>
              <a:defRPr sz="1867"/>
            </a:lvl8pPr>
            <a:lvl9pPr lvl="8" algn="r">
              <a:lnSpc>
                <a:spcPct val="100000"/>
              </a:lnSpc>
              <a:spcBef>
                <a:spcPts val="0"/>
              </a:spcBef>
              <a:spcAft>
                <a:spcPts val="0"/>
              </a:spcAft>
              <a:buSzPts val="1100"/>
              <a:buNone/>
              <a:defRPr sz="1867"/>
            </a:lvl9pPr>
          </a:lstStyle>
          <a:p>
            <a:endParaRPr/>
          </a:p>
        </p:txBody>
      </p:sp>
      <p:sp>
        <p:nvSpPr>
          <p:cNvPr id="8948" name="Google Shape;8948;p78"/>
          <p:cNvSpPr txBox="1">
            <a:spLocks noGrp="1"/>
          </p:cNvSpPr>
          <p:nvPr>
            <p:ph type="subTitle" idx="1"/>
          </p:nvPr>
        </p:nvSpPr>
        <p:spPr>
          <a:xfrm>
            <a:off x="2015616" y="2372767"/>
            <a:ext cx="3118800" cy="859600"/>
          </a:xfrm>
          <a:prstGeom prst="rect">
            <a:avLst/>
          </a:prstGeom>
          <a:noFill/>
          <a:ln>
            <a:noFill/>
          </a:ln>
        </p:spPr>
        <p:txBody>
          <a:bodyPr spcFirstLastPara="1" wrap="square" lIns="68575" tIns="68575" rIns="68575" bIns="68575" anchor="t" anchorCtr="0">
            <a:noAutofit/>
          </a:bodyPr>
          <a:lstStyle>
            <a:lvl1pPr lvl="0" algn="l">
              <a:lnSpc>
                <a:spcPct val="100000"/>
              </a:lnSpc>
              <a:spcBef>
                <a:spcPts val="0"/>
              </a:spcBef>
              <a:spcAft>
                <a:spcPts val="0"/>
              </a:spcAft>
              <a:buSzPts val="1400"/>
              <a:buNone/>
              <a:defRPr sz="1867">
                <a:solidFill>
                  <a:srgbClr val="F3F3F3"/>
                </a:solidFill>
              </a:defRPr>
            </a:lvl1pPr>
            <a:lvl2pPr lvl="1" algn="l">
              <a:lnSpc>
                <a:spcPct val="100000"/>
              </a:lnSpc>
              <a:spcBef>
                <a:spcPts val="2133"/>
              </a:spcBef>
              <a:spcAft>
                <a:spcPts val="0"/>
              </a:spcAft>
              <a:buSzPts val="1100"/>
              <a:buNone/>
              <a:defRPr sz="1867">
                <a:solidFill>
                  <a:srgbClr val="F3F3F3"/>
                </a:solidFill>
              </a:defRPr>
            </a:lvl2pPr>
            <a:lvl3pPr lvl="2" algn="l">
              <a:lnSpc>
                <a:spcPct val="100000"/>
              </a:lnSpc>
              <a:spcBef>
                <a:spcPts val="2133"/>
              </a:spcBef>
              <a:spcAft>
                <a:spcPts val="0"/>
              </a:spcAft>
              <a:buSzPts val="1100"/>
              <a:buNone/>
              <a:defRPr sz="1867">
                <a:solidFill>
                  <a:srgbClr val="F3F3F3"/>
                </a:solidFill>
              </a:defRPr>
            </a:lvl3pPr>
            <a:lvl4pPr lvl="3" algn="l">
              <a:lnSpc>
                <a:spcPct val="100000"/>
              </a:lnSpc>
              <a:spcBef>
                <a:spcPts val="2133"/>
              </a:spcBef>
              <a:spcAft>
                <a:spcPts val="0"/>
              </a:spcAft>
              <a:buSzPts val="1100"/>
              <a:buNone/>
              <a:defRPr sz="1867">
                <a:solidFill>
                  <a:srgbClr val="F3F3F3"/>
                </a:solidFill>
              </a:defRPr>
            </a:lvl4pPr>
            <a:lvl5pPr lvl="4" algn="l">
              <a:lnSpc>
                <a:spcPct val="100000"/>
              </a:lnSpc>
              <a:spcBef>
                <a:spcPts val="2133"/>
              </a:spcBef>
              <a:spcAft>
                <a:spcPts val="0"/>
              </a:spcAft>
              <a:buSzPts val="1100"/>
              <a:buNone/>
              <a:defRPr sz="1867">
                <a:solidFill>
                  <a:srgbClr val="F3F3F3"/>
                </a:solidFill>
              </a:defRPr>
            </a:lvl5pPr>
            <a:lvl6pPr lvl="5" algn="l">
              <a:lnSpc>
                <a:spcPct val="100000"/>
              </a:lnSpc>
              <a:spcBef>
                <a:spcPts val="2133"/>
              </a:spcBef>
              <a:spcAft>
                <a:spcPts val="0"/>
              </a:spcAft>
              <a:buSzPts val="1100"/>
              <a:buNone/>
              <a:defRPr sz="1867">
                <a:solidFill>
                  <a:srgbClr val="F3F3F3"/>
                </a:solidFill>
              </a:defRPr>
            </a:lvl6pPr>
            <a:lvl7pPr lvl="6" algn="l">
              <a:lnSpc>
                <a:spcPct val="100000"/>
              </a:lnSpc>
              <a:spcBef>
                <a:spcPts val="2133"/>
              </a:spcBef>
              <a:spcAft>
                <a:spcPts val="0"/>
              </a:spcAft>
              <a:buSzPts val="1100"/>
              <a:buNone/>
              <a:defRPr sz="1867">
                <a:solidFill>
                  <a:srgbClr val="F3F3F3"/>
                </a:solidFill>
              </a:defRPr>
            </a:lvl7pPr>
            <a:lvl8pPr lvl="7" algn="l">
              <a:lnSpc>
                <a:spcPct val="100000"/>
              </a:lnSpc>
              <a:spcBef>
                <a:spcPts val="2133"/>
              </a:spcBef>
              <a:spcAft>
                <a:spcPts val="0"/>
              </a:spcAft>
              <a:buSzPts val="1100"/>
              <a:buNone/>
              <a:defRPr sz="1867">
                <a:solidFill>
                  <a:srgbClr val="F3F3F3"/>
                </a:solidFill>
              </a:defRPr>
            </a:lvl8pPr>
            <a:lvl9pPr lvl="8" algn="l">
              <a:lnSpc>
                <a:spcPct val="100000"/>
              </a:lnSpc>
              <a:spcBef>
                <a:spcPts val="2133"/>
              </a:spcBef>
              <a:spcAft>
                <a:spcPts val="2133"/>
              </a:spcAft>
              <a:buSzPts val="1100"/>
              <a:buNone/>
              <a:defRPr sz="1867">
                <a:solidFill>
                  <a:srgbClr val="F3F3F3"/>
                </a:solidFill>
              </a:defRPr>
            </a:lvl9pPr>
          </a:lstStyle>
          <a:p>
            <a:endParaRPr/>
          </a:p>
        </p:txBody>
      </p:sp>
      <p:sp>
        <p:nvSpPr>
          <p:cNvPr id="8949" name="Google Shape;8949;p78"/>
          <p:cNvSpPr txBox="1">
            <a:spLocks noGrp="1"/>
          </p:cNvSpPr>
          <p:nvPr>
            <p:ph type="title" idx="2"/>
          </p:nvPr>
        </p:nvSpPr>
        <p:spPr>
          <a:xfrm>
            <a:off x="6460649" y="1940351"/>
            <a:ext cx="3118800" cy="562000"/>
          </a:xfrm>
          <a:prstGeom prst="rect">
            <a:avLst/>
          </a:prstGeom>
          <a:noFill/>
          <a:ln>
            <a:noFill/>
          </a:ln>
        </p:spPr>
        <p:txBody>
          <a:bodyPr spcFirstLastPara="1" wrap="square" lIns="0" tIns="0" rIns="0" bIns="0" anchor="ctr" anchorCtr="0">
            <a:noAutofit/>
          </a:bodyPr>
          <a:lstStyle>
            <a:lvl1pPr marR="101597" lvl="0" algn="l">
              <a:lnSpc>
                <a:spcPct val="100000"/>
              </a:lnSpc>
              <a:spcBef>
                <a:spcPts val="0"/>
              </a:spcBef>
              <a:spcAft>
                <a:spcPts val="0"/>
              </a:spcAft>
              <a:buSzPts val="1100"/>
              <a:buNone/>
              <a:defRPr sz="3200" i="0">
                <a:solidFill>
                  <a:srgbClr val="F3F3F3"/>
                </a:solidFill>
              </a:defRPr>
            </a:lvl1pPr>
            <a:lvl2pPr lvl="1" algn="l">
              <a:lnSpc>
                <a:spcPct val="100000"/>
              </a:lnSpc>
              <a:spcBef>
                <a:spcPts val="0"/>
              </a:spcBef>
              <a:spcAft>
                <a:spcPts val="0"/>
              </a:spcAft>
              <a:buSzPts val="1100"/>
              <a:buNone/>
              <a:defRPr sz="1867"/>
            </a:lvl2pPr>
            <a:lvl3pPr lvl="2" algn="l">
              <a:lnSpc>
                <a:spcPct val="100000"/>
              </a:lnSpc>
              <a:spcBef>
                <a:spcPts val="0"/>
              </a:spcBef>
              <a:spcAft>
                <a:spcPts val="0"/>
              </a:spcAft>
              <a:buSzPts val="1100"/>
              <a:buNone/>
              <a:defRPr sz="1867"/>
            </a:lvl3pPr>
            <a:lvl4pPr lvl="3" algn="l">
              <a:lnSpc>
                <a:spcPct val="100000"/>
              </a:lnSpc>
              <a:spcBef>
                <a:spcPts val="0"/>
              </a:spcBef>
              <a:spcAft>
                <a:spcPts val="0"/>
              </a:spcAft>
              <a:buSzPts val="1100"/>
              <a:buNone/>
              <a:defRPr sz="1867"/>
            </a:lvl4pPr>
            <a:lvl5pPr lvl="4" algn="l">
              <a:lnSpc>
                <a:spcPct val="100000"/>
              </a:lnSpc>
              <a:spcBef>
                <a:spcPts val="0"/>
              </a:spcBef>
              <a:spcAft>
                <a:spcPts val="0"/>
              </a:spcAft>
              <a:buSzPts val="1100"/>
              <a:buNone/>
              <a:defRPr sz="1867"/>
            </a:lvl5pPr>
            <a:lvl6pPr lvl="5" algn="l">
              <a:lnSpc>
                <a:spcPct val="100000"/>
              </a:lnSpc>
              <a:spcBef>
                <a:spcPts val="0"/>
              </a:spcBef>
              <a:spcAft>
                <a:spcPts val="0"/>
              </a:spcAft>
              <a:buSzPts val="1100"/>
              <a:buNone/>
              <a:defRPr sz="1867"/>
            </a:lvl6pPr>
            <a:lvl7pPr lvl="6" algn="l">
              <a:lnSpc>
                <a:spcPct val="100000"/>
              </a:lnSpc>
              <a:spcBef>
                <a:spcPts val="0"/>
              </a:spcBef>
              <a:spcAft>
                <a:spcPts val="0"/>
              </a:spcAft>
              <a:buSzPts val="1100"/>
              <a:buNone/>
              <a:defRPr sz="1867"/>
            </a:lvl7pPr>
            <a:lvl8pPr lvl="7" algn="l">
              <a:lnSpc>
                <a:spcPct val="100000"/>
              </a:lnSpc>
              <a:spcBef>
                <a:spcPts val="0"/>
              </a:spcBef>
              <a:spcAft>
                <a:spcPts val="0"/>
              </a:spcAft>
              <a:buSzPts val="1100"/>
              <a:buNone/>
              <a:defRPr sz="1867"/>
            </a:lvl8pPr>
            <a:lvl9pPr lvl="8" algn="l">
              <a:lnSpc>
                <a:spcPct val="100000"/>
              </a:lnSpc>
              <a:spcBef>
                <a:spcPts val="0"/>
              </a:spcBef>
              <a:spcAft>
                <a:spcPts val="0"/>
              </a:spcAft>
              <a:buSzPts val="1100"/>
              <a:buNone/>
              <a:defRPr sz="1867"/>
            </a:lvl9pPr>
          </a:lstStyle>
          <a:p>
            <a:endParaRPr/>
          </a:p>
        </p:txBody>
      </p:sp>
      <p:sp>
        <p:nvSpPr>
          <p:cNvPr id="8950" name="Google Shape;8950;p78"/>
          <p:cNvSpPr txBox="1">
            <a:spLocks noGrp="1"/>
          </p:cNvSpPr>
          <p:nvPr>
            <p:ph type="subTitle" idx="3"/>
          </p:nvPr>
        </p:nvSpPr>
        <p:spPr>
          <a:xfrm>
            <a:off x="6460649" y="2376317"/>
            <a:ext cx="3118800" cy="859600"/>
          </a:xfrm>
          <a:prstGeom prst="rect">
            <a:avLst/>
          </a:prstGeom>
          <a:noFill/>
          <a:ln>
            <a:noFill/>
          </a:ln>
        </p:spPr>
        <p:txBody>
          <a:bodyPr spcFirstLastPara="1" wrap="square" lIns="68575" tIns="68575" rIns="68575" bIns="68575" anchor="t" anchorCtr="0">
            <a:noAutofit/>
          </a:bodyPr>
          <a:lstStyle>
            <a:lvl1pPr lvl="0" algn="l">
              <a:lnSpc>
                <a:spcPct val="100000"/>
              </a:lnSpc>
              <a:spcBef>
                <a:spcPts val="0"/>
              </a:spcBef>
              <a:spcAft>
                <a:spcPts val="0"/>
              </a:spcAft>
              <a:buSzPts val="1400"/>
              <a:buNone/>
              <a:defRPr sz="1867">
                <a:solidFill>
                  <a:srgbClr val="F3F3F3"/>
                </a:solidFill>
              </a:defRPr>
            </a:lvl1pPr>
            <a:lvl2pPr lvl="1" algn="l">
              <a:lnSpc>
                <a:spcPct val="100000"/>
              </a:lnSpc>
              <a:spcBef>
                <a:spcPts val="2133"/>
              </a:spcBef>
              <a:spcAft>
                <a:spcPts val="0"/>
              </a:spcAft>
              <a:buSzPts val="1100"/>
              <a:buNone/>
              <a:defRPr sz="1867">
                <a:solidFill>
                  <a:srgbClr val="F3F3F3"/>
                </a:solidFill>
              </a:defRPr>
            </a:lvl2pPr>
            <a:lvl3pPr lvl="2" algn="l">
              <a:lnSpc>
                <a:spcPct val="100000"/>
              </a:lnSpc>
              <a:spcBef>
                <a:spcPts val="2133"/>
              </a:spcBef>
              <a:spcAft>
                <a:spcPts val="0"/>
              </a:spcAft>
              <a:buSzPts val="1100"/>
              <a:buNone/>
              <a:defRPr sz="1867">
                <a:solidFill>
                  <a:srgbClr val="F3F3F3"/>
                </a:solidFill>
              </a:defRPr>
            </a:lvl3pPr>
            <a:lvl4pPr lvl="3" algn="l">
              <a:lnSpc>
                <a:spcPct val="100000"/>
              </a:lnSpc>
              <a:spcBef>
                <a:spcPts val="2133"/>
              </a:spcBef>
              <a:spcAft>
                <a:spcPts val="0"/>
              </a:spcAft>
              <a:buSzPts val="1100"/>
              <a:buNone/>
              <a:defRPr sz="1867">
                <a:solidFill>
                  <a:srgbClr val="F3F3F3"/>
                </a:solidFill>
              </a:defRPr>
            </a:lvl4pPr>
            <a:lvl5pPr lvl="4" algn="l">
              <a:lnSpc>
                <a:spcPct val="100000"/>
              </a:lnSpc>
              <a:spcBef>
                <a:spcPts val="2133"/>
              </a:spcBef>
              <a:spcAft>
                <a:spcPts val="0"/>
              </a:spcAft>
              <a:buSzPts val="1100"/>
              <a:buNone/>
              <a:defRPr sz="1867">
                <a:solidFill>
                  <a:srgbClr val="F3F3F3"/>
                </a:solidFill>
              </a:defRPr>
            </a:lvl5pPr>
            <a:lvl6pPr lvl="5" algn="l">
              <a:lnSpc>
                <a:spcPct val="100000"/>
              </a:lnSpc>
              <a:spcBef>
                <a:spcPts val="2133"/>
              </a:spcBef>
              <a:spcAft>
                <a:spcPts val="0"/>
              </a:spcAft>
              <a:buSzPts val="1100"/>
              <a:buNone/>
              <a:defRPr sz="1867">
                <a:solidFill>
                  <a:srgbClr val="F3F3F3"/>
                </a:solidFill>
              </a:defRPr>
            </a:lvl6pPr>
            <a:lvl7pPr lvl="6" algn="l">
              <a:lnSpc>
                <a:spcPct val="100000"/>
              </a:lnSpc>
              <a:spcBef>
                <a:spcPts val="2133"/>
              </a:spcBef>
              <a:spcAft>
                <a:spcPts val="0"/>
              </a:spcAft>
              <a:buSzPts val="1100"/>
              <a:buNone/>
              <a:defRPr sz="1867">
                <a:solidFill>
                  <a:srgbClr val="F3F3F3"/>
                </a:solidFill>
              </a:defRPr>
            </a:lvl7pPr>
            <a:lvl8pPr lvl="7" algn="l">
              <a:lnSpc>
                <a:spcPct val="100000"/>
              </a:lnSpc>
              <a:spcBef>
                <a:spcPts val="2133"/>
              </a:spcBef>
              <a:spcAft>
                <a:spcPts val="0"/>
              </a:spcAft>
              <a:buSzPts val="1100"/>
              <a:buNone/>
              <a:defRPr sz="1867">
                <a:solidFill>
                  <a:srgbClr val="F3F3F3"/>
                </a:solidFill>
              </a:defRPr>
            </a:lvl8pPr>
            <a:lvl9pPr lvl="8" algn="l">
              <a:lnSpc>
                <a:spcPct val="100000"/>
              </a:lnSpc>
              <a:spcBef>
                <a:spcPts val="2133"/>
              </a:spcBef>
              <a:spcAft>
                <a:spcPts val="2133"/>
              </a:spcAft>
              <a:buSzPts val="1100"/>
              <a:buNone/>
              <a:defRPr sz="1867">
                <a:solidFill>
                  <a:srgbClr val="F3F3F3"/>
                </a:solidFill>
              </a:defRPr>
            </a:lvl9pPr>
          </a:lstStyle>
          <a:p>
            <a:endParaRPr/>
          </a:p>
        </p:txBody>
      </p:sp>
      <p:sp>
        <p:nvSpPr>
          <p:cNvPr id="8951" name="Google Shape;8951;p78"/>
          <p:cNvSpPr txBox="1">
            <a:spLocks noGrp="1"/>
          </p:cNvSpPr>
          <p:nvPr>
            <p:ph type="title" idx="4"/>
          </p:nvPr>
        </p:nvSpPr>
        <p:spPr>
          <a:xfrm>
            <a:off x="3691084" y="3836600"/>
            <a:ext cx="3118800" cy="5620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100"/>
              <a:buNone/>
              <a:defRPr sz="3200" i="0">
                <a:solidFill>
                  <a:srgbClr val="F3F3F3"/>
                </a:solidFill>
              </a:defRPr>
            </a:lvl1pPr>
            <a:lvl2pPr lvl="1" algn="r">
              <a:lnSpc>
                <a:spcPct val="100000"/>
              </a:lnSpc>
              <a:spcBef>
                <a:spcPts val="0"/>
              </a:spcBef>
              <a:spcAft>
                <a:spcPts val="0"/>
              </a:spcAft>
              <a:buSzPts val="1100"/>
              <a:buNone/>
              <a:defRPr sz="1867"/>
            </a:lvl2pPr>
            <a:lvl3pPr lvl="2" algn="r">
              <a:lnSpc>
                <a:spcPct val="100000"/>
              </a:lnSpc>
              <a:spcBef>
                <a:spcPts val="0"/>
              </a:spcBef>
              <a:spcAft>
                <a:spcPts val="0"/>
              </a:spcAft>
              <a:buSzPts val="1100"/>
              <a:buNone/>
              <a:defRPr sz="1867"/>
            </a:lvl3pPr>
            <a:lvl4pPr lvl="3" algn="r">
              <a:lnSpc>
                <a:spcPct val="100000"/>
              </a:lnSpc>
              <a:spcBef>
                <a:spcPts val="0"/>
              </a:spcBef>
              <a:spcAft>
                <a:spcPts val="0"/>
              </a:spcAft>
              <a:buSzPts val="1100"/>
              <a:buNone/>
              <a:defRPr sz="1867"/>
            </a:lvl4pPr>
            <a:lvl5pPr lvl="4" algn="r">
              <a:lnSpc>
                <a:spcPct val="100000"/>
              </a:lnSpc>
              <a:spcBef>
                <a:spcPts val="0"/>
              </a:spcBef>
              <a:spcAft>
                <a:spcPts val="0"/>
              </a:spcAft>
              <a:buSzPts val="1100"/>
              <a:buNone/>
              <a:defRPr sz="1867"/>
            </a:lvl5pPr>
            <a:lvl6pPr lvl="5" algn="r">
              <a:lnSpc>
                <a:spcPct val="100000"/>
              </a:lnSpc>
              <a:spcBef>
                <a:spcPts val="0"/>
              </a:spcBef>
              <a:spcAft>
                <a:spcPts val="0"/>
              </a:spcAft>
              <a:buSzPts val="1100"/>
              <a:buNone/>
              <a:defRPr sz="1867"/>
            </a:lvl6pPr>
            <a:lvl7pPr lvl="6" algn="r">
              <a:lnSpc>
                <a:spcPct val="100000"/>
              </a:lnSpc>
              <a:spcBef>
                <a:spcPts val="0"/>
              </a:spcBef>
              <a:spcAft>
                <a:spcPts val="0"/>
              </a:spcAft>
              <a:buSzPts val="1100"/>
              <a:buNone/>
              <a:defRPr sz="1867"/>
            </a:lvl7pPr>
            <a:lvl8pPr lvl="7" algn="r">
              <a:lnSpc>
                <a:spcPct val="100000"/>
              </a:lnSpc>
              <a:spcBef>
                <a:spcPts val="0"/>
              </a:spcBef>
              <a:spcAft>
                <a:spcPts val="0"/>
              </a:spcAft>
              <a:buSzPts val="1100"/>
              <a:buNone/>
              <a:defRPr sz="1867"/>
            </a:lvl8pPr>
            <a:lvl9pPr lvl="8" algn="r">
              <a:lnSpc>
                <a:spcPct val="100000"/>
              </a:lnSpc>
              <a:spcBef>
                <a:spcPts val="0"/>
              </a:spcBef>
              <a:spcAft>
                <a:spcPts val="0"/>
              </a:spcAft>
              <a:buSzPts val="1100"/>
              <a:buNone/>
              <a:defRPr sz="1867"/>
            </a:lvl9pPr>
          </a:lstStyle>
          <a:p>
            <a:endParaRPr/>
          </a:p>
        </p:txBody>
      </p:sp>
      <p:sp>
        <p:nvSpPr>
          <p:cNvPr id="8952" name="Google Shape;8952;p78"/>
          <p:cNvSpPr txBox="1">
            <a:spLocks noGrp="1"/>
          </p:cNvSpPr>
          <p:nvPr>
            <p:ph type="subTitle" idx="5"/>
          </p:nvPr>
        </p:nvSpPr>
        <p:spPr>
          <a:xfrm>
            <a:off x="3691083" y="4272533"/>
            <a:ext cx="3118800" cy="859600"/>
          </a:xfrm>
          <a:prstGeom prst="rect">
            <a:avLst/>
          </a:prstGeom>
          <a:noFill/>
          <a:ln>
            <a:noFill/>
          </a:ln>
        </p:spPr>
        <p:txBody>
          <a:bodyPr spcFirstLastPara="1" wrap="square" lIns="68575" tIns="68575" rIns="68575" bIns="68575" anchor="t" anchorCtr="0">
            <a:noAutofit/>
          </a:bodyPr>
          <a:lstStyle>
            <a:lvl1pPr lvl="0" algn="l">
              <a:lnSpc>
                <a:spcPct val="100000"/>
              </a:lnSpc>
              <a:spcBef>
                <a:spcPts val="0"/>
              </a:spcBef>
              <a:spcAft>
                <a:spcPts val="0"/>
              </a:spcAft>
              <a:buSzPts val="1400"/>
              <a:buNone/>
              <a:defRPr sz="1867">
                <a:solidFill>
                  <a:srgbClr val="F3F3F3"/>
                </a:solidFill>
              </a:defRPr>
            </a:lvl1pPr>
            <a:lvl2pPr lvl="1" algn="l">
              <a:lnSpc>
                <a:spcPct val="100000"/>
              </a:lnSpc>
              <a:spcBef>
                <a:spcPts val="2133"/>
              </a:spcBef>
              <a:spcAft>
                <a:spcPts val="0"/>
              </a:spcAft>
              <a:buSzPts val="1100"/>
              <a:buNone/>
              <a:defRPr sz="1867">
                <a:solidFill>
                  <a:srgbClr val="F3F3F3"/>
                </a:solidFill>
              </a:defRPr>
            </a:lvl2pPr>
            <a:lvl3pPr lvl="2" algn="l">
              <a:lnSpc>
                <a:spcPct val="100000"/>
              </a:lnSpc>
              <a:spcBef>
                <a:spcPts val="2133"/>
              </a:spcBef>
              <a:spcAft>
                <a:spcPts val="0"/>
              </a:spcAft>
              <a:buSzPts val="1100"/>
              <a:buNone/>
              <a:defRPr sz="1867">
                <a:solidFill>
                  <a:srgbClr val="F3F3F3"/>
                </a:solidFill>
              </a:defRPr>
            </a:lvl3pPr>
            <a:lvl4pPr lvl="3" algn="l">
              <a:lnSpc>
                <a:spcPct val="100000"/>
              </a:lnSpc>
              <a:spcBef>
                <a:spcPts val="2133"/>
              </a:spcBef>
              <a:spcAft>
                <a:spcPts val="0"/>
              </a:spcAft>
              <a:buSzPts val="1100"/>
              <a:buNone/>
              <a:defRPr sz="1867">
                <a:solidFill>
                  <a:srgbClr val="F3F3F3"/>
                </a:solidFill>
              </a:defRPr>
            </a:lvl4pPr>
            <a:lvl5pPr lvl="4" algn="l">
              <a:lnSpc>
                <a:spcPct val="100000"/>
              </a:lnSpc>
              <a:spcBef>
                <a:spcPts val="2133"/>
              </a:spcBef>
              <a:spcAft>
                <a:spcPts val="0"/>
              </a:spcAft>
              <a:buSzPts val="1100"/>
              <a:buNone/>
              <a:defRPr sz="1867">
                <a:solidFill>
                  <a:srgbClr val="F3F3F3"/>
                </a:solidFill>
              </a:defRPr>
            </a:lvl5pPr>
            <a:lvl6pPr lvl="5" algn="l">
              <a:lnSpc>
                <a:spcPct val="100000"/>
              </a:lnSpc>
              <a:spcBef>
                <a:spcPts val="2133"/>
              </a:spcBef>
              <a:spcAft>
                <a:spcPts val="0"/>
              </a:spcAft>
              <a:buSzPts val="1100"/>
              <a:buNone/>
              <a:defRPr sz="1867">
                <a:solidFill>
                  <a:srgbClr val="F3F3F3"/>
                </a:solidFill>
              </a:defRPr>
            </a:lvl6pPr>
            <a:lvl7pPr lvl="6" algn="l">
              <a:lnSpc>
                <a:spcPct val="100000"/>
              </a:lnSpc>
              <a:spcBef>
                <a:spcPts val="2133"/>
              </a:spcBef>
              <a:spcAft>
                <a:spcPts val="0"/>
              </a:spcAft>
              <a:buSzPts val="1100"/>
              <a:buNone/>
              <a:defRPr sz="1867">
                <a:solidFill>
                  <a:srgbClr val="F3F3F3"/>
                </a:solidFill>
              </a:defRPr>
            </a:lvl7pPr>
            <a:lvl8pPr lvl="7" algn="l">
              <a:lnSpc>
                <a:spcPct val="100000"/>
              </a:lnSpc>
              <a:spcBef>
                <a:spcPts val="2133"/>
              </a:spcBef>
              <a:spcAft>
                <a:spcPts val="0"/>
              </a:spcAft>
              <a:buSzPts val="1100"/>
              <a:buNone/>
              <a:defRPr sz="1867">
                <a:solidFill>
                  <a:srgbClr val="F3F3F3"/>
                </a:solidFill>
              </a:defRPr>
            </a:lvl8pPr>
            <a:lvl9pPr lvl="8" algn="l">
              <a:lnSpc>
                <a:spcPct val="100000"/>
              </a:lnSpc>
              <a:spcBef>
                <a:spcPts val="2133"/>
              </a:spcBef>
              <a:spcAft>
                <a:spcPts val="2133"/>
              </a:spcAft>
              <a:buSzPts val="1100"/>
              <a:buNone/>
              <a:defRPr sz="1867">
                <a:solidFill>
                  <a:srgbClr val="F3F3F3"/>
                </a:solidFill>
              </a:defRPr>
            </a:lvl9pPr>
          </a:lstStyle>
          <a:p>
            <a:endParaRPr/>
          </a:p>
        </p:txBody>
      </p:sp>
      <p:sp>
        <p:nvSpPr>
          <p:cNvPr id="8953" name="Google Shape;8953;p78"/>
          <p:cNvSpPr txBox="1">
            <a:spLocks noGrp="1"/>
          </p:cNvSpPr>
          <p:nvPr>
            <p:ph type="title" idx="6"/>
          </p:nvPr>
        </p:nvSpPr>
        <p:spPr>
          <a:xfrm>
            <a:off x="8134100" y="3837443"/>
            <a:ext cx="3118800" cy="562000"/>
          </a:xfrm>
          <a:prstGeom prst="rect">
            <a:avLst/>
          </a:prstGeom>
          <a:noFill/>
          <a:ln>
            <a:noFill/>
          </a:ln>
        </p:spPr>
        <p:txBody>
          <a:bodyPr spcFirstLastPara="1" wrap="square" lIns="0" tIns="0" rIns="0" bIns="0" anchor="ctr" anchorCtr="0">
            <a:noAutofit/>
          </a:bodyPr>
          <a:lstStyle>
            <a:lvl1pPr marR="101597" lvl="0" algn="l">
              <a:lnSpc>
                <a:spcPct val="100000"/>
              </a:lnSpc>
              <a:spcBef>
                <a:spcPts val="0"/>
              </a:spcBef>
              <a:spcAft>
                <a:spcPts val="0"/>
              </a:spcAft>
              <a:buSzPts val="1100"/>
              <a:buNone/>
              <a:defRPr sz="3200" i="0">
                <a:solidFill>
                  <a:srgbClr val="F3F3F3"/>
                </a:solidFill>
              </a:defRPr>
            </a:lvl1pPr>
            <a:lvl2pPr lvl="1" algn="l">
              <a:lnSpc>
                <a:spcPct val="100000"/>
              </a:lnSpc>
              <a:spcBef>
                <a:spcPts val="0"/>
              </a:spcBef>
              <a:spcAft>
                <a:spcPts val="0"/>
              </a:spcAft>
              <a:buSzPts val="1100"/>
              <a:buNone/>
              <a:defRPr sz="1867"/>
            </a:lvl2pPr>
            <a:lvl3pPr lvl="2" algn="l">
              <a:lnSpc>
                <a:spcPct val="100000"/>
              </a:lnSpc>
              <a:spcBef>
                <a:spcPts val="0"/>
              </a:spcBef>
              <a:spcAft>
                <a:spcPts val="0"/>
              </a:spcAft>
              <a:buSzPts val="1100"/>
              <a:buNone/>
              <a:defRPr sz="1867"/>
            </a:lvl3pPr>
            <a:lvl4pPr lvl="3" algn="l">
              <a:lnSpc>
                <a:spcPct val="100000"/>
              </a:lnSpc>
              <a:spcBef>
                <a:spcPts val="0"/>
              </a:spcBef>
              <a:spcAft>
                <a:spcPts val="0"/>
              </a:spcAft>
              <a:buSzPts val="1100"/>
              <a:buNone/>
              <a:defRPr sz="1867"/>
            </a:lvl4pPr>
            <a:lvl5pPr lvl="4" algn="l">
              <a:lnSpc>
                <a:spcPct val="100000"/>
              </a:lnSpc>
              <a:spcBef>
                <a:spcPts val="0"/>
              </a:spcBef>
              <a:spcAft>
                <a:spcPts val="0"/>
              </a:spcAft>
              <a:buSzPts val="1100"/>
              <a:buNone/>
              <a:defRPr sz="1867"/>
            </a:lvl5pPr>
            <a:lvl6pPr lvl="5" algn="l">
              <a:lnSpc>
                <a:spcPct val="100000"/>
              </a:lnSpc>
              <a:spcBef>
                <a:spcPts val="0"/>
              </a:spcBef>
              <a:spcAft>
                <a:spcPts val="0"/>
              </a:spcAft>
              <a:buSzPts val="1100"/>
              <a:buNone/>
              <a:defRPr sz="1867"/>
            </a:lvl6pPr>
            <a:lvl7pPr lvl="6" algn="l">
              <a:lnSpc>
                <a:spcPct val="100000"/>
              </a:lnSpc>
              <a:spcBef>
                <a:spcPts val="0"/>
              </a:spcBef>
              <a:spcAft>
                <a:spcPts val="0"/>
              </a:spcAft>
              <a:buSzPts val="1100"/>
              <a:buNone/>
              <a:defRPr sz="1867"/>
            </a:lvl7pPr>
            <a:lvl8pPr lvl="7" algn="l">
              <a:lnSpc>
                <a:spcPct val="100000"/>
              </a:lnSpc>
              <a:spcBef>
                <a:spcPts val="0"/>
              </a:spcBef>
              <a:spcAft>
                <a:spcPts val="0"/>
              </a:spcAft>
              <a:buSzPts val="1100"/>
              <a:buNone/>
              <a:defRPr sz="1867"/>
            </a:lvl8pPr>
            <a:lvl9pPr lvl="8" algn="l">
              <a:lnSpc>
                <a:spcPct val="100000"/>
              </a:lnSpc>
              <a:spcBef>
                <a:spcPts val="0"/>
              </a:spcBef>
              <a:spcAft>
                <a:spcPts val="0"/>
              </a:spcAft>
              <a:buSzPts val="1100"/>
              <a:buNone/>
              <a:defRPr sz="1867"/>
            </a:lvl9pPr>
          </a:lstStyle>
          <a:p>
            <a:endParaRPr/>
          </a:p>
        </p:txBody>
      </p:sp>
      <p:sp>
        <p:nvSpPr>
          <p:cNvPr id="8954" name="Google Shape;8954;p78"/>
          <p:cNvSpPr txBox="1">
            <a:spLocks noGrp="1"/>
          </p:cNvSpPr>
          <p:nvPr>
            <p:ph type="subTitle" idx="7"/>
          </p:nvPr>
        </p:nvSpPr>
        <p:spPr>
          <a:xfrm>
            <a:off x="8134100" y="4273409"/>
            <a:ext cx="3118800" cy="859600"/>
          </a:xfrm>
          <a:prstGeom prst="rect">
            <a:avLst/>
          </a:prstGeom>
          <a:noFill/>
          <a:ln>
            <a:noFill/>
          </a:ln>
        </p:spPr>
        <p:txBody>
          <a:bodyPr spcFirstLastPara="1" wrap="square" lIns="68575" tIns="68575" rIns="68575" bIns="68575" anchor="t" anchorCtr="0">
            <a:noAutofit/>
          </a:bodyPr>
          <a:lstStyle>
            <a:lvl1pPr lvl="0" algn="l">
              <a:lnSpc>
                <a:spcPct val="100000"/>
              </a:lnSpc>
              <a:spcBef>
                <a:spcPts val="0"/>
              </a:spcBef>
              <a:spcAft>
                <a:spcPts val="0"/>
              </a:spcAft>
              <a:buSzPts val="1400"/>
              <a:buNone/>
              <a:defRPr sz="1867">
                <a:solidFill>
                  <a:srgbClr val="F3F3F3"/>
                </a:solidFill>
              </a:defRPr>
            </a:lvl1pPr>
            <a:lvl2pPr lvl="1" algn="l">
              <a:lnSpc>
                <a:spcPct val="100000"/>
              </a:lnSpc>
              <a:spcBef>
                <a:spcPts val="2133"/>
              </a:spcBef>
              <a:spcAft>
                <a:spcPts val="0"/>
              </a:spcAft>
              <a:buSzPts val="1100"/>
              <a:buNone/>
              <a:defRPr sz="1867">
                <a:solidFill>
                  <a:srgbClr val="F3F3F3"/>
                </a:solidFill>
              </a:defRPr>
            </a:lvl2pPr>
            <a:lvl3pPr lvl="2" algn="l">
              <a:lnSpc>
                <a:spcPct val="100000"/>
              </a:lnSpc>
              <a:spcBef>
                <a:spcPts val="2133"/>
              </a:spcBef>
              <a:spcAft>
                <a:spcPts val="0"/>
              </a:spcAft>
              <a:buSzPts val="1100"/>
              <a:buNone/>
              <a:defRPr sz="1867">
                <a:solidFill>
                  <a:srgbClr val="F3F3F3"/>
                </a:solidFill>
              </a:defRPr>
            </a:lvl3pPr>
            <a:lvl4pPr lvl="3" algn="l">
              <a:lnSpc>
                <a:spcPct val="100000"/>
              </a:lnSpc>
              <a:spcBef>
                <a:spcPts val="2133"/>
              </a:spcBef>
              <a:spcAft>
                <a:spcPts val="0"/>
              </a:spcAft>
              <a:buSzPts val="1100"/>
              <a:buNone/>
              <a:defRPr sz="1867">
                <a:solidFill>
                  <a:srgbClr val="F3F3F3"/>
                </a:solidFill>
              </a:defRPr>
            </a:lvl4pPr>
            <a:lvl5pPr lvl="4" algn="l">
              <a:lnSpc>
                <a:spcPct val="100000"/>
              </a:lnSpc>
              <a:spcBef>
                <a:spcPts val="2133"/>
              </a:spcBef>
              <a:spcAft>
                <a:spcPts val="0"/>
              </a:spcAft>
              <a:buSzPts val="1100"/>
              <a:buNone/>
              <a:defRPr sz="1867">
                <a:solidFill>
                  <a:srgbClr val="F3F3F3"/>
                </a:solidFill>
              </a:defRPr>
            </a:lvl5pPr>
            <a:lvl6pPr lvl="5" algn="l">
              <a:lnSpc>
                <a:spcPct val="100000"/>
              </a:lnSpc>
              <a:spcBef>
                <a:spcPts val="2133"/>
              </a:spcBef>
              <a:spcAft>
                <a:spcPts val="0"/>
              </a:spcAft>
              <a:buSzPts val="1100"/>
              <a:buNone/>
              <a:defRPr sz="1867">
                <a:solidFill>
                  <a:srgbClr val="F3F3F3"/>
                </a:solidFill>
              </a:defRPr>
            </a:lvl6pPr>
            <a:lvl7pPr lvl="6" algn="l">
              <a:lnSpc>
                <a:spcPct val="100000"/>
              </a:lnSpc>
              <a:spcBef>
                <a:spcPts val="2133"/>
              </a:spcBef>
              <a:spcAft>
                <a:spcPts val="0"/>
              </a:spcAft>
              <a:buSzPts val="1100"/>
              <a:buNone/>
              <a:defRPr sz="1867">
                <a:solidFill>
                  <a:srgbClr val="F3F3F3"/>
                </a:solidFill>
              </a:defRPr>
            </a:lvl7pPr>
            <a:lvl8pPr lvl="7" algn="l">
              <a:lnSpc>
                <a:spcPct val="100000"/>
              </a:lnSpc>
              <a:spcBef>
                <a:spcPts val="2133"/>
              </a:spcBef>
              <a:spcAft>
                <a:spcPts val="0"/>
              </a:spcAft>
              <a:buSzPts val="1100"/>
              <a:buNone/>
              <a:defRPr sz="1867">
                <a:solidFill>
                  <a:srgbClr val="F3F3F3"/>
                </a:solidFill>
              </a:defRPr>
            </a:lvl8pPr>
            <a:lvl9pPr lvl="8" algn="l">
              <a:lnSpc>
                <a:spcPct val="100000"/>
              </a:lnSpc>
              <a:spcBef>
                <a:spcPts val="2133"/>
              </a:spcBef>
              <a:spcAft>
                <a:spcPts val="2133"/>
              </a:spcAft>
              <a:buSzPts val="1100"/>
              <a:buNone/>
              <a:defRPr sz="1867">
                <a:solidFill>
                  <a:srgbClr val="F3F3F3"/>
                </a:solidFill>
              </a:defRPr>
            </a:lvl9pPr>
          </a:lstStyle>
          <a:p>
            <a:endParaRPr/>
          </a:p>
        </p:txBody>
      </p:sp>
      <p:sp>
        <p:nvSpPr>
          <p:cNvPr id="8955" name="Google Shape;8955;p78"/>
          <p:cNvSpPr txBox="1">
            <a:spLocks noGrp="1"/>
          </p:cNvSpPr>
          <p:nvPr>
            <p:ph type="title" idx="8"/>
          </p:nvPr>
        </p:nvSpPr>
        <p:spPr>
          <a:xfrm>
            <a:off x="2612449" y="4219067"/>
            <a:ext cx="800000" cy="562000"/>
          </a:xfrm>
          <a:prstGeom prst="rect">
            <a:avLst/>
          </a:prstGeom>
          <a:noFill/>
          <a:ln>
            <a:noFill/>
          </a:ln>
        </p:spPr>
        <p:txBody>
          <a:bodyPr spcFirstLastPara="1" wrap="square" lIns="68575" tIns="68575" rIns="68575" bIns="68575" anchor="ctr" anchorCtr="0">
            <a:noAutofit/>
          </a:bodyPr>
          <a:lstStyle>
            <a:lvl1pPr lvl="0" algn="r">
              <a:lnSpc>
                <a:spcPct val="100000"/>
              </a:lnSpc>
              <a:spcBef>
                <a:spcPts val="0"/>
              </a:spcBef>
              <a:spcAft>
                <a:spcPts val="0"/>
              </a:spcAft>
              <a:buSzPts val="3600"/>
              <a:buNone/>
              <a:defRPr sz="3200">
                <a:solidFill>
                  <a:srgbClr val="F3F3F3"/>
                </a:solidFill>
              </a:defRPr>
            </a:lvl1pPr>
            <a:lvl2pPr lvl="1" algn="ctr">
              <a:lnSpc>
                <a:spcPct val="100000"/>
              </a:lnSpc>
              <a:spcBef>
                <a:spcPts val="0"/>
              </a:spcBef>
              <a:spcAft>
                <a:spcPts val="0"/>
              </a:spcAft>
              <a:buSzPts val="3600"/>
              <a:buNone/>
              <a:defRPr sz="6400"/>
            </a:lvl2pPr>
            <a:lvl3pPr lvl="2" algn="ctr">
              <a:lnSpc>
                <a:spcPct val="100000"/>
              </a:lnSpc>
              <a:spcBef>
                <a:spcPts val="0"/>
              </a:spcBef>
              <a:spcAft>
                <a:spcPts val="0"/>
              </a:spcAft>
              <a:buSzPts val="3600"/>
              <a:buNone/>
              <a:defRPr sz="6400"/>
            </a:lvl3pPr>
            <a:lvl4pPr lvl="3" algn="ctr">
              <a:lnSpc>
                <a:spcPct val="100000"/>
              </a:lnSpc>
              <a:spcBef>
                <a:spcPts val="0"/>
              </a:spcBef>
              <a:spcAft>
                <a:spcPts val="0"/>
              </a:spcAft>
              <a:buSzPts val="3600"/>
              <a:buNone/>
              <a:defRPr sz="6400"/>
            </a:lvl4pPr>
            <a:lvl5pPr lvl="4" algn="ctr">
              <a:lnSpc>
                <a:spcPct val="100000"/>
              </a:lnSpc>
              <a:spcBef>
                <a:spcPts val="0"/>
              </a:spcBef>
              <a:spcAft>
                <a:spcPts val="0"/>
              </a:spcAft>
              <a:buSzPts val="3600"/>
              <a:buNone/>
              <a:defRPr sz="6400"/>
            </a:lvl5pPr>
            <a:lvl6pPr lvl="5" algn="ctr">
              <a:lnSpc>
                <a:spcPct val="100000"/>
              </a:lnSpc>
              <a:spcBef>
                <a:spcPts val="0"/>
              </a:spcBef>
              <a:spcAft>
                <a:spcPts val="0"/>
              </a:spcAft>
              <a:buSzPts val="3600"/>
              <a:buNone/>
              <a:defRPr sz="6400"/>
            </a:lvl6pPr>
            <a:lvl7pPr lvl="6" algn="ctr">
              <a:lnSpc>
                <a:spcPct val="100000"/>
              </a:lnSpc>
              <a:spcBef>
                <a:spcPts val="0"/>
              </a:spcBef>
              <a:spcAft>
                <a:spcPts val="0"/>
              </a:spcAft>
              <a:buSzPts val="3600"/>
              <a:buNone/>
              <a:defRPr sz="6400"/>
            </a:lvl7pPr>
            <a:lvl8pPr lvl="7" algn="ctr">
              <a:lnSpc>
                <a:spcPct val="100000"/>
              </a:lnSpc>
              <a:spcBef>
                <a:spcPts val="0"/>
              </a:spcBef>
              <a:spcAft>
                <a:spcPts val="0"/>
              </a:spcAft>
              <a:buSzPts val="3600"/>
              <a:buNone/>
              <a:defRPr sz="6400"/>
            </a:lvl8pPr>
            <a:lvl9pPr lvl="8" algn="ctr">
              <a:lnSpc>
                <a:spcPct val="100000"/>
              </a:lnSpc>
              <a:spcBef>
                <a:spcPts val="0"/>
              </a:spcBef>
              <a:spcAft>
                <a:spcPts val="0"/>
              </a:spcAft>
              <a:buSzPts val="3600"/>
              <a:buNone/>
              <a:defRPr sz="6400"/>
            </a:lvl9pPr>
          </a:lstStyle>
          <a:p>
            <a:endParaRPr/>
          </a:p>
        </p:txBody>
      </p:sp>
      <p:sp>
        <p:nvSpPr>
          <p:cNvPr id="8956" name="Google Shape;8956;p78"/>
          <p:cNvSpPr txBox="1">
            <a:spLocks noGrp="1"/>
          </p:cNvSpPr>
          <p:nvPr>
            <p:ph type="title" idx="9"/>
          </p:nvPr>
        </p:nvSpPr>
        <p:spPr>
          <a:xfrm>
            <a:off x="939116" y="2307133"/>
            <a:ext cx="800000" cy="562000"/>
          </a:xfrm>
          <a:prstGeom prst="rect">
            <a:avLst/>
          </a:prstGeom>
          <a:noFill/>
          <a:ln>
            <a:noFill/>
          </a:ln>
        </p:spPr>
        <p:txBody>
          <a:bodyPr spcFirstLastPara="1" wrap="square" lIns="68575" tIns="68575" rIns="68575" bIns="68575" anchor="ctr" anchorCtr="0">
            <a:noAutofit/>
          </a:bodyPr>
          <a:lstStyle>
            <a:lvl1pPr lvl="0" algn="r">
              <a:lnSpc>
                <a:spcPct val="100000"/>
              </a:lnSpc>
              <a:spcBef>
                <a:spcPts val="0"/>
              </a:spcBef>
              <a:spcAft>
                <a:spcPts val="0"/>
              </a:spcAft>
              <a:buSzPts val="3600"/>
              <a:buNone/>
              <a:defRPr sz="3200">
                <a:solidFill>
                  <a:srgbClr val="F3F3F3"/>
                </a:solidFill>
              </a:defRPr>
            </a:lvl1pPr>
            <a:lvl2pPr lvl="1" algn="ctr">
              <a:lnSpc>
                <a:spcPct val="100000"/>
              </a:lnSpc>
              <a:spcBef>
                <a:spcPts val="0"/>
              </a:spcBef>
              <a:spcAft>
                <a:spcPts val="0"/>
              </a:spcAft>
              <a:buSzPts val="3600"/>
              <a:buNone/>
              <a:defRPr sz="6400"/>
            </a:lvl2pPr>
            <a:lvl3pPr lvl="2" algn="ctr">
              <a:lnSpc>
                <a:spcPct val="100000"/>
              </a:lnSpc>
              <a:spcBef>
                <a:spcPts val="0"/>
              </a:spcBef>
              <a:spcAft>
                <a:spcPts val="0"/>
              </a:spcAft>
              <a:buSzPts val="3600"/>
              <a:buNone/>
              <a:defRPr sz="6400"/>
            </a:lvl3pPr>
            <a:lvl4pPr lvl="3" algn="ctr">
              <a:lnSpc>
                <a:spcPct val="100000"/>
              </a:lnSpc>
              <a:spcBef>
                <a:spcPts val="0"/>
              </a:spcBef>
              <a:spcAft>
                <a:spcPts val="0"/>
              </a:spcAft>
              <a:buSzPts val="3600"/>
              <a:buNone/>
              <a:defRPr sz="6400"/>
            </a:lvl4pPr>
            <a:lvl5pPr lvl="4" algn="ctr">
              <a:lnSpc>
                <a:spcPct val="100000"/>
              </a:lnSpc>
              <a:spcBef>
                <a:spcPts val="0"/>
              </a:spcBef>
              <a:spcAft>
                <a:spcPts val="0"/>
              </a:spcAft>
              <a:buSzPts val="3600"/>
              <a:buNone/>
              <a:defRPr sz="6400"/>
            </a:lvl5pPr>
            <a:lvl6pPr lvl="5" algn="ctr">
              <a:lnSpc>
                <a:spcPct val="100000"/>
              </a:lnSpc>
              <a:spcBef>
                <a:spcPts val="0"/>
              </a:spcBef>
              <a:spcAft>
                <a:spcPts val="0"/>
              </a:spcAft>
              <a:buSzPts val="3600"/>
              <a:buNone/>
              <a:defRPr sz="6400"/>
            </a:lvl6pPr>
            <a:lvl7pPr lvl="6" algn="ctr">
              <a:lnSpc>
                <a:spcPct val="100000"/>
              </a:lnSpc>
              <a:spcBef>
                <a:spcPts val="0"/>
              </a:spcBef>
              <a:spcAft>
                <a:spcPts val="0"/>
              </a:spcAft>
              <a:buSzPts val="3600"/>
              <a:buNone/>
              <a:defRPr sz="6400"/>
            </a:lvl7pPr>
            <a:lvl8pPr lvl="7" algn="ctr">
              <a:lnSpc>
                <a:spcPct val="100000"/>
              </a:lnSpc>
              <a:spcBef>
                <a:spcPts val="0"/>
              </a:spcBef>
              <a:spcAft>
                <a:spcPts val="0"/>
              </a:spcAft>
              <a:buSzPts val="3600"/>
              <a:buNone/>
              <a:defRPr sz="6400"/>
            </a:lvl8pPr>
            <a:lvl9pPr lvl="8" algn="ctr">
              <a:lnSpc>
                <a:spcPct val="100000"/>
              </a:lnSpc>
              <a:spcBef>
                <a:spcPts val="0"/>
              </a:spcBef>
              <a:spcAft>
                <a:spcPts val="0"/>
              </a:spcAft>
              <a:buSzPts val="3600"/>
              <a:buNone/>
              <a:defRPr sz="6400"/>
            </a:lvl9pPr>
          </a:lstStyle>
          <a:p>
            <a:endParaRPr/>
          </a:p>
        </p:txBody>
      </p:sp>
      <p:sp>
        <p:nvSpPr>
          <p:cNvPr id="8957" name="Google Shape;8957;p78"/>
          <p:cNvSpPr txBox="1">
            <a:spLocks noGrp="1"/>
          </p:cNvSpPr>
          <p:nvPr>
            <p:ph type="title" idx="13"/>
          </p:nvPr>
        </p:nvSpPr>
        <p:spPr>
          <a:xfrm>
            <a:off x="7072000" y="4244843"/>
            <a:ext cx="800000" cy="562000"/>
          </a:xfrm>
          <a:prstGeom prst="rect">
            <a:avLst/>
          </a:prstGeom>
          <a:noFill/>
          <a:ln>
            <a:noFill/>
          </a:ln>
        </p:spPr>
        <p:txBody>
          <a:bodyPr spcFirstLastPara="1" wrap="square" lIns="68575" tIns="68575" rIns="68575" bIns="68575" anchor="ctr" anchorCtr="0">
            <a:noAutofit/>
          </a:bodyPr>
          <a:lstStyle>
            <a:lvl1pPr lvl="0" algn="r">
              <a:lnSpc>
                <a:spcPct val="100000"/>
              </a:lnSpc>
              <a:spcBef>
                <a:spcPts val="0"/>
              </a:spcBef>
              <a:spcAft>
                <a:spcPts val="0"/>
              </a:spcAft>
              <a:buSzPts val="3600"/>
              <a:buNone/>
              <a:defRPr sz="3200">
                <a:solidFill>
                  <a:srgbClr val="F3F3F3"/>
                </a:solidFill>
              </a:defRPr>
            </a:lvl1pPr>
            <a:lvl2pPr lvl="1" algn="ctr">
              <a:lnSpc>
                <a:spcPct val="100000"/>
              </a:lnSpc>
              <a:spcBef>
                <a:spcPts val="0"/>
              </a:spcBef>
              <a:spcAft>
                <a:spcPts val="0"/>
              </a:spcAft>
              <a:buSzPts val="3600"/>
              <a:buNone/>
              <a:defRPr sz="6400"/>
            </a:lvl2pPr>
            <a:lvl3pPr lvl="2" algn="ctr">
              <a:lnSpc>
                <a:spcPct val="100000"/>
              </a:lnSpc>
              <a:spcBef>
                <a:spcPts val="0"/>
              </a:spcBef>
              <a:spcAft>
                <a:spcPts val="0"/>
              </a:spcAft>
              <a:buSzPts val="3600"/>
              <a:buNone/>
              <a:defRPr sz="6400"/>
            </a:lvl3pPr>
            <a:lvl4pPr lvl="3" algn="ctr">
              <a:lnSpc>
                <a:spcPct val="100000"/>
              </a:lnSpc>
              <a:spcBef>
                <a:spcPts val="0"/>
              </a:spcBef>
              <a:spcAft>
                <a:spcPts val="0"/>
              </a:spcAft>
              <a:buSzPts val="3600"/>
              <a:buNone/>
              <a:defRPr sz="6400"/>
            </a:lvl4pPr>
            <a:lvl5pPr lvl="4" algn="ctr">
              <a:lnSpc>
                <a:spcPct val="100000"/>
              </a:lnSpc>
              <a:spcBef>
                <a:spcPts val="0"/>
              </a:spcBef>
              <a:spcAft>
                <a:spcPts val="0"/>
              </a:spcAft>
              <a:buSzPts val="3600"/>
              <a:buNone/>
              <a:defRPr sz="6400"/>
            </a:lvl5pPr>
            <a:lvl6pPr lvl="5" algn="ctr">
              <a:lnSpc>
                <a:spcPct val="100000"/>
              </a:lnSpc>
              <a:spcBef>
                <a:spcPts val="0"/>
              </a:spcBef>
              <a:spcAft>
                <a:spcPts val="0"/>
              </a:spcAft>
              <a:buSzPts val="3600"/>
              <a:buNone/>
              <a:defRPr sz="6400"/>
            </a:lvl6pPr>
            <a:lvl7pPr lvl="6" algn="ctr">
              <a:lnSpc>
                <a:spcPct val="100000"/>
              </a:lnSpc>
              <a:spcBef>
                <a:spcPts val="0"/>
              </a:spcBef>
              <a:spcAft>
                <a:spcPts val="0"/>
              </a:spcAft>
              <a:buSzPts val="3600"/>
              <a:buNone/>
              <a:defRPr sz="6400"/>
            </a:lvl7pPr>
            <a:lvl8pPr lvl="7" algn="ctr">
              <a:lnSpc>
                <a:spcPct val="100000"/>
              </a:lnSpc>
              <a:spcBef>
                <a:spcPts val="0"/>
              </a:spcBef>
              <a:spcAft>
                <a:spcPts val="0"/>
              </a:spcAft>
              <a:buSzPts val="3600"/>
              <a:buNone/>
              <a:defRPr sz="6400"/>
            </a:lvl8pPr>
            <a:lvl9pPr lvl="8" algn="ctr">
              <a:lnSpc>
                <a:spcPct val="100000"/>
              </a:lnSpc>
              <a:spcBef>
                <a:spcPts val="0"/>
              </a:spcBef>
              <a:spcAft>
                <a:spcPts val="0"/>
              </a:spcAft>
              <a:buSzPts val="3600"/>
              <a:buNone/>
              <a:defRPr sz="6400"/>
            </a:lvl9pPr>
          </a:lstStyle>
          <a:p>
            <a:endParaRPr/>
          </a:p>
        </p:txBody>
      </p:sp>
      <p:sp>
        <p:nvSpPr>
          <p:cNvPr id="8958" name="Google Shape;8958;p78"/>
          <p:cNvSpPr txBox="1">
            <a:spLocks noGrp="1"/>
          </p:cNvSpPr>
          <p:nvPr>
            <p:ph type="title" idx="14"/>
          </p:nvPr>
        </p:nvSpPr>
        <p:spPr>
          <a:xfrm>
            <a:off x="5398549" y="2292284"/>
            <a:ext cx="800000" cy="562000"/>
          </a:xfrm>
          <a:prstGeom prst="rect">
            <a:avLst/>
          </a:prstGeom>
          <a:noFill/>
          <a:ln>
            <a:noFill/>
          </a:ln>
        </p:spPr>
        <p:txBody>
          <a:bodyPr spcFirstLastPara="1" wrap="square" lIns="68575" tIns="68575" rIns="68575" bIns="68575" anchor="ctr" anchorCtr="0">
            <a:noAutofit/>
          </a:bodyPr>
          <a:lstStyle>
            <a:lvl1pPr lvl="0" algn="r">
              <a:lnSpc>
                <a:spcPct val="100000"/>
              </a:lnSpc>
              <a:spcBef>
                <a:spcPts val="0"/>
              </a:spcBef>
              <a:spcAft>
                <a:spcPts val="0"/>
              </a:spcAft>
              <a:buSzPts val="3600"/>
              <a:buNone/>
              <a:defRPr sz="3200">
                <a:solidFill>
                  <a:srgbClr val="F3F3F3"/>
                </a:solidFill>
              </a:defRPr>
            </a:lvl1pPr>
            <a:lvl2pPr lvl="1" algn="ctr">
              <a:lnSpc>
                <a:spcPct val="100000"/>
              </a:lnSpc>
              <a:spcBef>
                <a:spcPts val="0"/>
              </a:spcBef>
              <a:spcAft>
                <a:spcPts val="0"/>
              </a:spcAft>
              <a:buSzPts val="3600"/>
              <a:buNone/>
              <a:defRPr sz="6400"/>
            </a:lvl2pPr>
            <a:lvl3pPr lvl="2" algn="ctr">
              <a:lnSpc>
                <a:spcPct val="100000"/>
              </a:lnSpc>
              <a:spcBef>
                <a:spcPts val="0"/>
              </a:spcBef>
              <a:spcAft>
                <a:spcPts val="0"/>
              </a:spcAft>
              <a:buSzPts val="3600"/>
              <a:buNone/>
              <a:defRPr sz="6400"/>
            </a:lvl3pPr>
            <a:lvl4pPr lvl="3" algn="ctr">
              <a:lnSpc>
                <a:spcPct val="100000"/>
              </a:lnSpc>
              <a:spcBef>
                <a:spcPts val="0"/>
              </a:spcBef>
              <a:spcAft>
                <a:spcPts val="0"/>
              </a:spcAft>
              <a:buSzPts val="3600"/>
              <a:buNone/>
              <a:defRPr sz="6400"/>
            </a:lvl4pPr>
            <a:lvl5pPr lvl="4" algn="ctr">
              <a:lnSpc>
                <a:spcPct val="100000"/>
              </a:lnSpc>
              <a:spcBef>
                <a:spcPts val="0"/>
              </a:spcBef>
              <a:spcAft>
                <a:spcPts val="0"/>
              </a:spcAft>
              <a:buSzPts val="3600"/>
              <a:buNone/>
              <a:defRPr sz="6400"/>
            </a:lvl5pPr>
            <a:lvl6pPr lvl="5" algn="ctr">
              <a:lnSpc>
                <a:spcPct val="100000"/>
              </a:lnSpc>
              <a:spcBef>
                <a:spcPts val="0"/>
              </a:spcBef>
              <a:spcAft>
                <a:spcPts val="0"/>
              </a:spcAft>
              <a:buSzPts val="3600"/>
              <a:buNone/>
              <a:defRPr sz="6400"/>
            </a:lvl6pPr>
            <a:lvl7pPr lvl="6" algn="ctr">
              <a:lnSpc>
                <a:spcPct val="100000"/>
              </a:lnSpc>
              <a:spcBef>
                <a:spcPts val="0"/>
              </a:spcBef>
              <a:spcAft>
                <a:spcPts val="0"/>
              </a:spcAft>
              <a:buSzPts val="3600"/>
              <a:buNone/>
              <a:defRPr sz="6400"/>
            </a:lvl7pPr>
            <a:lvl8pPr lvl="7" algn="ctr">
              <a:lnSpc>
                <a:spcPct val="100000"/>
              </a:lnSpc>
              <a:spcBef>
                <a:spcPts val="0"/>
              </a:spcBef>
              <a:spcAft>
                <a:spcPts val="0"/>
              </a:spcAft>
              <a:buSzPts val="3600"/>
              <a:buNone/>
              <a:defRPr sz="6400"/>
            </a:lvl8pPr>
            <a:lvl9pPr lvl="8" algn="ctr">
              <a:lnSpc>
                <a:spcPct val="100000"/>
              </a:lnSpc>
              <a:spcBef>
                <a:spcPts val="0"/>
              </a:spcBef>
              <a:spcAft>
                <a:spcPts val="0"/>
              </a:spcAft>
              <a:buSzPts val="3600"/>
              <a:buNone/>
              <a:defRPr sz="64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017"/>
        <p:cNvGrpSpPr/>
        <p:nvPr/>
      </p:nvGrpSpPr>
      <p:grpSpPr>
        <a:xfrm>
          <a:off x="0" y="0"/>
          <a:ext cx="0" cy="0"/>
          <a:chOff x="0" y="0"/>
          <a:chExt cx="0" cy="0"/>
        </a:xfrm>
      </p:grpSpPr>
      <p:grpSp>
        <p:nvGrpSpPr>
          <p:cNvPr id="1018" name="Google Shape;1018;p43"/>
          <p:cNvGrpSpPr/>
          <p:nvPr/>
        </p:nvGrpSpPr>
        <p:grpSpPr>
          <a:xfrm>
            <a:off x="78370" y="131228"/>
            <a:ext cx="12035244" cy="6595545"/>
            <a:chOff x="311925" y="921250"/>
            <a:chExt cx="6996150" cy="3834025"/>
          </a:xfrm>
        </p:grpSpPr>
        <p:sp>
          <p:nvSpPr>
            <p:cNvPr id="1019" name="Google Shape;1019;p43"/>
            <p:cNvSpPr/>
            <p:nvPr/>
          </p:nvSpPr>
          <p:spPr>
            <a:xfrm>
              <a:off x="6665700" y="921250"/>
              <a:ext cx="270900" cy="338025"/>
            </a:xfrm>
            <a:custGeom>
              <a:avLst/>
              <a:gdLst/>
              <a:ahLst/>
              <a:cxnLst/>
              <a:rect l="l" t="t" r="r" b="b"/>
              <a:pathLst>
                <a:path w="10836" h="13521" extrusionOk="0">
                  <a:moveTo>
                    <a:pt x="4145" y="435"/>
                  </a:moveTo>
                  <a:cubicBezTo>
                    <a:pt x="4431" y="435"/>
                    <a:pt x="4712" y="607"/>
                    <a:pt x="4763" y="994"/>
                  </a:cubicBezTo>
                  <a:cubicBezTo>
                    <a:pt x="4799" y="1196"/>
                    <a:pt x="4751" y="1387"/>
                    <a:pt x="4620" y="1541"/>
                  </a:cubicBezTo>
                  <a:lnTo>
                    <a:pt x="3822" y="1684"/>
                  </a:lnTo>
                  <a:cubicBezTo>
                    <a:pt x="3656" y="1589"/>
                    <a:pt x="3537" y="1422"/>
                    <a:pt x="3501" y="1232"/>
                  </a:cubicBezTo>
                  <a:cubicBezTo>
                    <a:pt x="3386" y="732"/>
                    <a:pt x="3770" y="435"/>
                    <a:pt x="4145" y="435"/>
                  </a:cubicBezTo>
                  <a:close/>
                  <a:moveTo>
                    <a:pt x="7834" y="2749"/>
                  </a:moveTo>
                  <a:cubicBezTo>
                    <a:pt x="8105" y="2749"/>
                    <a:pt x="8340" y="2930"/>
                    <a:pt x="8383" y="3208"/>
                  </a:cubicBezTo>
                  <a:lnTo>
                    <a:pt x="9776" y="10769"/>
                  </a:lnTo>
                  <a:cubicBezTo>
                    <a:pt x="9823" y="11066"/>
                    <a:pt x="9621" y="11352"/>
                    <a:pt x="9323" y="11400"/>
                  </a:cubicBezTo>
                  <a:lnTo>
                    <a:pt x="3060" y="12543"/>
                  </a:lnTo>
                  <a:cubicBezTo>
                    <a:pt x="3025" y="12550"/>
                    <a:pt x="2990" y="12553"/>
                    <a:pt x="2956" y="12553"/>
                  </a:cubicBezTo>
                  <a:cubicBezTo>
                    <a:pt x="2699" y="12553"/>
                    <a:pt x="2471" y="12365"/>
                    <a:pt x="2429" y="12102"/>
                  </a:cubicBezTo>
                  <a:lnTo>
                    <a:pt x="1048" y="4530"/>
                  </a:lnTo>
                  <a:cubicBezTo>
                    <a:pt x="989" y="4232"/>
                    <a:pt x="1191" y="3958"/>
                    <a:pt x="1489" y="3899"/>
                  </a:cubicBezTo>
                  <a:lnTo>
                    <a:pt x="2239" y="3768"/>
                  </a:lnTo>
                  <a:cubicBezTo>
                    <a:pt x="2270" y="3977"/>
                    <a:pt x="2449" y="4122"/>
                    <a:pt x="2653" y="4122"/>
                  </a:cubicBezTo>
                  <a:cubicBezTo>
                    <a:pt x="2681" y="4122"/>
                    <a:pt x="2710" y="4119"/>
                    <a:pt x="2739" y="4113"/>
                  </a:cubicBezTo>
                  <a:lnTo>
                    <a:pt x="6656" y="3399"/>
                  </a:lnTo>
                  <a:cubicBezTo>
                    <a:pt x="6882" y="3363"/>
                    <a:pt x="7049" y="3125"/>
                    <a:pt x="7001" y="2899"/>
                  </a:cubicBezTo>
                  <a:lnTo>
                    <a:pt x="7740" y="2756"/>
                  </a:lnTo>
                  <a:cubicBezTo>
                    <a:pt x="7771" y="2751"/>
                    <a:pt x="7803" y="2749"/>
                    <a:pt x="7834" y="2749"/>
                  </a:cubicBezTo>
                  <a:close/>
                  <a:moveTo>
                    <a:pt x="4133" y="0"/>
                  </a:moveTo>
                  <a:cubicBezTo>
                    <a:pt x="4070" y="0"/>
                    <a:pt x="4006" y="6"/>
                    <a:pt x="3942" y="17"/>
                  </a:cubicBezTo>
                  <a:cubicBezTo>
                    <a:pt x="3334" y="136"/>
                    <a:pt x="2941" y="708"/>
                    <a:pt x="3072" y="1303"/>
                  </a:cubicBezTo>
                  <a:cubicBezTo>
                    <a:pt x="3096" y="1482"/>
                    <a:pt x="3168" y="1649"/>
                    <a:pt x="3287" y="1779"/>
                  </a:cubicBezTo>
                  <a:lnTo>
                    <a:pt x="2501" y="1922"/>
                  </a:lnTo>
                  <a:cubicBezTo>
                    <a:pt x="2191" y="1982"/>
                    <a:pt x="1977" y="2291"/>
                    <a:pt x="2037" y="2613"/>
                  </a:cubicBezTo>
                  <a:lnTo>
                    <a:pt x="2084" y="2887"/>
                  </a:lnTo>
                  <a:lnTo>
                    <a:pt x="798" y="3125"/>
                  </a:lnTo>
                  <a:cubicBezTo>
                    <a:pt x="310" y="3208"/>
                    <a:pt x="1" y="3673"/>
                    <a:pt x="84" y="4149"/>
                  </a:cubicBezTo>
                  <a:lnTo>
                    <a:pt x="1656" y="12781"/>
                  </a:lnTo>
                  <a:cubicBezTo>
                    <a:pt x="1741" y="13217"/>
                    <a:pt x="2111" y="13520"/>
                    <a:pt x="2537" y="13520"/>
                  </a:cubicBezTo>
                  <a:cubicBezTo>
                    <a:pt x="2588" y="13520"/>
                    <a:pt x="2640" y="13516"/>
                    <a:pt x="2691" y="13507"/>
                  </a:cubicBezTo>
                  <a:lnTo>
                    <a:pt x="10026" y="12162"/>
                  </a:lnTo>
                  <a:cubicBezTo>
                    <a:pt x="10514" y="12066"/>
                    <a:pt x="10835" y="11602"/>
                    <a:pt x="10740" y="11126"/>
                  </a:cubicBezTo>
                  <a:lnTo>
                    <a:pt x="9168" y="2494"/>
                  </a:lnTo>
                  <a:cubicBezTo>
                    <a:pt x="9095" y="2064"/>
                    <a:pt x="8725" y="1763"/>
                    <a:pt x="8304" y="1763"/>
                  </a:cubicBezTo>
                  <a:cubicBezTo>
                    <a:pt x="8248" y="1763"/>
                    <a:pt x="8190" y="1768"/>
                    <a:pt x="8133" y="1779"/>
                  </a:cubicBezTo>
                  <a:lnTo>
                    <a:pt x="6859" y="2018"/>
                  </a:lnTo>
                  <a:lnTo>
                    <a:pt x="6799" y="1744"/>
                  </a:lnTo>
                  <a:cubicBezTo>
                    <a:pt x="6746" y="1458"/>
                    <a:pt x="6506" y="1258"/>
                    <a:pt x="6228" y="1258"/>
                  </a:cubicBezTo>
                  <a:cubicBezTo>
                    <a:pt x="6192" y="1258"/>
                    <a:pt x="6157" y="1261"/>
                    <a:pt x="6120" y="1268"/>
                  </a:cubicBezTo>
                  <a:lnTo>
                    <a:pt x="5168" y="1434"/>
                  </a:lnTo>
                  <a:cubicBezTo>
                    <a:pt x="5227" y="1268"/>
                    <a:pt x="5239" y="1089"/>
                    <a:pt x="5204" y="922"/>
                  </a:cubicBezTo>
                  <a:cubicBezTo>
                    <a:pt x="5119" y="381"/>
                    <a:pt x="4655" y="0"/>
                    <a:pt x="4133"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020" name="Google Shape;1020;p43"/>
            <p:cNvSpPr/>
            <p:nvPr/>
          </p:nvSpPr>
          <p:spPr>
            <a:xfrm>
              <a:off x="6713625" y="1043050"/>
              <a:ext cx="46625" cy="38675"/>
            </a:xfrm>
            <a:custGeom>
              <a:avLst/>
              <a:gdLst/>
              <a:ahLst/>
              <a:cxnLst/>
              <a:rect l="l" t="t" r="r" b="b"/>
              <a:pathLst>
                <a:path w="1865" h="1547" extrusionOk="0">
                  <a:moveTo>
                    <a:pt x="1027" y="1"/>
                  </a:moveTo>
                  <a:cubicBezTo>
                    <a:pt x="979" y="1"/>
                    <a:pt x="930" y="5"/>
                    <a:pt x="882" y="15"/>
                  </a:cubicBezTo>
                  <a:cubicBezTo>
                    <a:pt x="191" y="134"/>
                    <a:pt x="0" y="1015"/>
                    <a:pt x="572" y="1408"/>
                  </a:cubicBezTo>
                  <a:cubicBezTo>
                    <a:pt x="709" y="1504"/>
                    <a:pt x="857" y="1547"/>
                    <a:pt x="1002" y="1547"/>
                  </a:cubicBezTo>
                  <a:cubicBezTo>
                    <a:pt x="1451" y="1547"/>
                    <a:pt x="1864" y="1138"/>
                    <a:pt x="1775" y="634"/>
                  </a:cubicBezTo>
                  <a:cubicBezTo>
                    <a:pt x="1701" y="266"/>
                    <a:pt x="1386" y="1"/>
                    <a:pt x="1027"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021" name="Google Shape;1021;p43"/>
            <p:cNvSpPr/>
            <p:nvPr/>
          </p:nvSpPr>
          <p:spPr>
            <a:xfrm>
              <a:off x="6766750" y="1031775"/>
              <a:ext cx="96225" cy="33875"/>
            </a:xfrm>
            <a:custGeom>
              <a:avLst/>
              <a:gdLst/>
              <a:ahLst/>
              <a:cxnLst/>
              <a:rect l="l" t="t" r="r" b="b"/>
              <a:pathLst>
                <a:path w="3849" h="1355" extrusionOk="0">
                  <a:moveTo>
                    <a:pt x="3252" y="1"/>
                  </a:moveTo>
                  <a:cubicBezTo>
                    <a:pt x="3216" y="1"/>
                    <a:pt x="3178" y="5"/>
                    <a:pt x="3138" y="14"/>
                  </a:cubicBezTo>
                  <a:lnTo>
                    <a:pt x="542" y="490"/>
                  </a:lnTo>
                  <a:cubicBezTo>
                    <a:pt x="1" y="580"/>
                    <a:pt x="112" y="1354"/>
                    <a:pt x="611" y="1354"/>
                  </a:cubicBezTo>
                  <a:cubicBezTo>
                    <a:pt x="638" y="1354"/>
                    <a:pt x="667" y="1352"/>
                    <a:pt x="697" y="1347"/>
                  </a:cubicBezTo>
                  <a:lnTo>
                    <a:pt x="3293" y="871"/>
                  </a:lnTo>
                  <a:cubicBezTo>
                    <a:pt x="3848" y="793"/>
                    <a:pt x="3751" y="1"/>
                    <a:pt x="325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022" name="Google Shape;1022;p43"/>
            <p:cNvSpPr/>
            <p:nvPr/>
          </p:nvSpPr>
          <p:spPr>
            <a:xfrm>
              <a:off x="6723450" y="1097000"/>
              <a:ext cx="46625" cy="38650"/>
            </a:xfrm>
            <a:custGeom>
              <a:avLst/>
              <a:gdLst/>
              <a:ahLst/>
              <a:cxnLst/>
              <a:rect l="l" t="t" r="r" b="b"/>
              <a:pathLst>
                <a:path w="1865" h="1546" extrusionOk="0">
                  <a:moveTo>
                    <a:pt x="1014" y="1"/>
                  </a:moveTo>
                  <a:cubicBezTo>
                    <a:pt x="970" y="1"/>
                    <a:pt x="926" y="4"/>
                    <a:pt x="881" y="12"/>
                  </a:cubicBezTo>
                  <a:cubicBezTo>
                    <a:pt x="203" y="131"/>
                    <a:pt x="0" y="1012"/>
                    <a:pt x="572" y="1405"/>
                  </a:cubicBezTo>
                  <a:cubicBezTo>
                    <a:pt x="710" y="1502"/>
                    <a:pt x="861" y="1545"/>
                    <a:pt x="1007" y="1545"/>
                  </a:cubicBezTo>
                  <a:cubicBezTo>
                    <a:pt x="1454" y="1545"/>
                    <a:pt x="1864" y="1142"/>
                    <a:pt x="1774" y="631"/>
                  </a:cubicBezTo>
                  <a:cubicBezTo>
                    <a:pt x="1700" y="259"/>
                    <a:pt x="1379" y="1"/>
                    <a:pt x="101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023" name="Google Shape;1023;p43"/>
            <p:cNvSpPr/>
            <p:nvPr/>
          </p:nvSpPr>
          <p:spPr>
            <a:xfrm>
              <a:off x="6777325" y="1085650"/>
              <a:ext cx="94075" cy="33725"/>
            </a:xfrm>
            <a:custGeom>
              <a:avLst/>
              <a:gdLst/>
              <a:ahLst/>
              <a:cxnLst/>
              <a:rect l="l" t="t" r="r" b="b"/>
              <a:pathLst>
                <a:path w="3763" h="1349" extrusionOk="0">
                  <a:moveTo>
                    <a:pt x="3132" y="0"/>
                  </a:moveTo>
                  <a:cubicBezTo>
                    <a:pt x="3120" y="0"/>
                    <a:pt x="3108" y="1"/>
                    <a:pt x="3096" y="2"/>
                  </a:cubicBezTo>
                  <a:lnTo>
                    <a:pt x="500" y="478"/>
                  </a:lnTo>
                  <a:cubicBezTo>
                    <a:pt x="0" y="618"/>
                    <a:pt x="125" y="1348"/>
                    <a:pt x="631" y="1348"/>
                  </a:cubicBezTo>
                  <a:cubicBezTo>
                    <a:pt x="643" y="1348"/>
                    <a:pt x="655" y="1348"/>
                    <a:pt x="667" y="1347"/>
                  </a:cubicBezTo>
                  <a:lnTo>
                    <a:pt x="3263" y="871"/>
                  </a:lnTo>
                  <a:cubicBezTo>
                    <a:pt x="3763" y="731"/>
                    <a:pt x="3638" y="0"/>
                    <a:pt x="313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024" name="Google Shape;1024;p43"/>
            <p:cNvSpPr/>
            <p:nvPr/>
          </p:nvSpPr>
          <p:spPr>
            <a:xfrm>
              <a:off x="6733875" y="1154450"/>
              <a:ext cx="46625" cy="38900"/>
            </a:xfrm>
            <a:custGeom>
              <a:avLst/>
              <a:gdLst/>
              <a:ahLst/>
              <a:cxnLst/>
              <a:rect l="l" t="t" r="r" b="b"/>
              <a:pathLst>
                <a:path w="1865" h="1556" extrusionOk="0">
                  <a:moveTo>
                    <a:pt x="1013" y="1"/>
                  </a:moveTo>
                  <a:cubicBezTo>
                    <a:pt x="970" y="1"/>
                    <a:pt x="926" y="4"/>
                    <a:pt x="881" y="12"/>
                  </a:cubicBezTo>
                  <a:cubicBezTo>
                    <a:pt x="203" y="131"/>
                    <a:pt x="0" y="1012"/>
                    <a:pt x="572" y="1417"/>
                  </a:cubicBezTo>
                  <a:cubicBezTo>
                    <a:pt x="711" y="1513"/>
                    <a:pt x="861" y="1556"/>
                    <a:pt x="1007" y="1556"/>
                  </a:cubicBezTo>
                  <a:cubicBezTo>
                    <a:pt x="1458" y="1556"/>
                    <a:pt x="1864" y="1147"/>
                    <a:pt x="1774" y="643"/>
                  </a:cubicBezTo>
                  <a:cubicBezTo>
                    <a:pt x="1700" y="260"/>
                    <a:pt x="1378" y="1"/>
                    <a:pt x="101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025" name="Google Shape;1025;p43"/>
            <p:cNvSpPr/>
            <p:nvPr/>
          </p:nvSpPr>
          <p:spPr>
            <a:xfrm>
              <a:off x="6787625" y="1143050"/>
              <a:ext cx="94900" cy="34125"/>
            </a:xfrm>
            <a:custGeom>
              <a:avLst/>
              <a:gdLst/>
              <a:ahLst/>
              <a:cxnLst/>
              <a:rect l="l" t="t" r="r" b="b"/>
              <a:pathLst>
                <a:path w="3796" h="1365" extrusionOk="0">
                  <a:moveTo>
                    <a:pt x="3169" y="0"/>
                  </a:moveTo>
                  <a:cubicBezTo>
                    <a:pt x="3151" y="0"/>
                    <a:pt x="3132" y="1"/>
                    <a:pt x="3113" y="4"/>
                  </a:cubicBezTo>
                  <a:lnTo>
                    <a:pt x="517" y="480"/>
                  </a:lnTo>
                  <a:cubicBezTo>
                    <a:pt x="0" y="606"/>
                    <a:pt x="115" y="1364"/>
                    <a:pt x="615" y="1364"/>
                  </a:cubicBezTo>
                  <a:cubicBezTo>
                    <a:pt x="634" y="1364"/>
                    <a:pt x="653" y="1363"/>
                    <a:pt x="672" y="1361"/>
                  </a:cubicBezTo>
                  <a:lnTo>
                    <a:pt x="3267" y="885"/>
                  </a:lnTo>
                  <a:cubicBezTo>
                    <a:pt x="3796" y="758"/>
                    <a:pt x="3670" y="0"/>
                    <a:pt x="3169"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026" name="Google Shape;1026;p43"/>
            <p:cNvSpPr/>
            <p:nvPr/>
          </p:nvSpPr>
          <p:spPr>
            <a:xfrm>
              <a:off x="6689525" y="1393950"/>
              <a:ext cx="194075" cy="174175"/>
            </a:xfrm>
            <a:custGeom>
              <a:avLst/>
              <a:gdLst/>
              <a:ahLst/>
              <a:cxnLst/>
              <a:rect l="l" t="t" r="r" b="b"/>
              <a:pathLst>
                <a:path w="7763" h="6967" extrusionOk="0">
                  <a:moveTo>
                    <a:pt x="3922" y="1"/>
                  </a:moveTo>
                  <a:cubicBezTo>
                    <a:pt x="2892" y="1"/>
                    <a:pt x="1881" y="465"/>
                    <a:pt x="1215" y="1338"/>
                  </a:cubicBezTo>
                  <a:lnTo>
                    <a:pt x="6953" y="4969"/>
                  </a:lnTo>
                  <a:cubicBezTo>
                    <a:pt x="7763" y="3398"/>
                    <a:pt x="7239" y="1469"/>
                    <a:pt x="5751" y="528"/>
                  </a:cubicBezTo>
                  <a:cubicBezTo>
                    <a:pt x="5183" y="173"/>
                    <a:pt x="4549" y="1"/>
                    <a:pt x="3922" y="1"/>
                  </a:cubicBezTo>
                  <a:close/>
                  <a:moveTo>
                    <a:pt x="810" y="1993"/>
                  </a:moveTo>
                  <a:cubicBezTo>
                    <a:pt x="0" y="3553"/>
                    <a:pt x="512" y="5493"/>
                    <a:pt x="2012" y="6434"/>
                  </a:cubicBezTo>
                  <a:cubicBezTo>
                    <a:pt x="2578" y="6793"/>
                    <a:pt x="3210" y="6966"/>
                    <a:pt x="3835" y="6966"/>
                  </a:cubicBezTo>
                  <a:cubicBezTo>
                    <a:pt x="4867" y="6966"/>
                    <a:pt x="5881" y="6495"/>
                    <a:pt x="6549" y="5612"/>
                  </a:cubicBezTo>
                  <a:lnTo>
                    <a:pt x="810" y="1993"/>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027" name="Google Shape;1027;p43"/>
            <p:cNvSpPr/>
            <p:nvPr/>
          </p:nvSpPr>
          <p:spPr>
            <a:xfrm>
              <a:off x="7053250" y="1020500"/>
              <a:ext cx="151825" cy="141000"/>
            </a:xfrm>
            <a:custGeom>
              <a:avLst/>
              <a:gdLst/>
              <a:ahLst/>
              <a:cxnLst/>
              <a:rect l="l" t="t" r="r" b="b"/>
              <a:pathLst>
                <a:path w="6073" h="5640" extrusionOk="0">
                  <a:moveTo>
                    <a:pt x="3596" y="0"/>
                  </a:moveTo>
                  <a:lnTo>
                    <a:pt x="1203" y="1631"/>
                  </a:lnTo>
                  <a:cubicBezTo>
                    <a:pt x="251" y="2286"/>
                    <a:pt x="1" y="3596"/>
                    <a:pt x="655" y="4560"/>
                  </a:cubicBezTo>
                  <a:lnTo>
                    <a:pt x="763" y="4715"/>
                  </a:lnTo>
                  <a:cubicBezTo>
                    <a:pt x="1163" y="5316"/>
                    <a:pt x="1827" y="5640"/>
                    <a:pt x="2502" y="5640"/>
                  </a:cubicBezTo>
                  <a:cubicBezTo>
                    <a:pt x="2909" y="5640"/>
                    <a:pt x="3321" y="5521"/>
                    <a:pt x="3680" y="5275"/>
                  </a:cubicBezTo>
                  <a:lnTo>
                    <a:pt x="6073" y="3644"/>
                  </a:lnTo>
                  <a:lnTo>
                    <a:pt x="3596" y="0"/>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028" name="Google Shape;1028;p43"/>
            <p:cNvSpPr/>
            <p:nvPr/>
          </p:nvSpPr>
          <p:spPr>
            <a:xfrm>
              <a:off x="7155950" y="962250"/>
              <a:ext cx="152125" cy="141025"/>
            </a:xfrm>
            <a:custGeom>
              <a:avLst/>
              <a:gdLst/>
              <a:ahLst/>
              <a:cxnLst/>
              <a:rect l="l" t="t" r="r" b="b"/>
              <a:pathLst>
                <a:path w="6085" h="5641" extrusionOk="0">
                  <a:moveTo>
                    <a:pt x="3574" y="1"/>
                  </a:moveTo>
                  <a:cubicBezTo>
                    <a:pt x="3167" y="1"/>
                    <a:pt x="2757" y="119"/>
                    <a:pt x="2393" y="366"/>
                  </a:cubicBezTo>
                  <a:lnTo>
                    <a:pt x="0" y="1997"/>
                  </a:lnTo>
                  <a:lnTo>
                    <a:pt x="2477" y="5640"/>
                  </a:lnTo>
                  <a:lnTo>
                    <a:pt x="4870" y="4009"/>
                  </a:lnTo>
                  <a:cubicBezTo>
                    <a:pt x="5834" y="3354"/>
                    <a:pt x="6084" y="2044"/>
                    <a:pt x="5429" y="1080"/>
                  </a:cubicBezTo>
                  <a:lnTo>
                    <a:pt x="5322" y="925"/>
                  </a:lnTo>
                  <a:cubicBezTo>
                    <a:pt x="4907" y="324"/>
                    <a:pt x="4246" y="1"/>
                    <a:pt x="357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029" name="Google Shape;1029;p43"/>
            <p:cNvSpPr/>
            <p:nvPr/>
          </p:nvSpPr>
          <p:spPr>
            <a:xfrm>
              <a:off x="7008600" y="1311750"/>
              <a:ext cx="268225" cy="266650"/>
            </a:xfrm>
            <a:custGeom>
              <a:avLst/>
              <a:gdLst/>
              <a:ahLst/>
              <a:cxnLst/>
              <a:rect l="l" t="t" r="r" b="b"/>
              <a:pathLst>
                <a:path w="10729" h="10666" extrusionOk="0">
                  <a:moveTo>
                    <a:pt x="4999" y="1"/>
                  </a:moveTo>
                  <a:cubicBezTo>
                    <a:pt x="4821" y="1"/>
                    <a:pt x="4665" y="136"/>
                    <a:pt x="4644" y="328"/>
                  </a:cubicBezTo>
                  <a:lnTo>
                    <a:pt x="4192" y="3805"/>
                  </a:lnTo>
                  <a:lnTo>
                    <a:pt x="703" y="3340"/>
                  </a:lnTo>
                  <a:cubicBezTo>
                    <a:pt x="688" y="3338"/>
                    <a:pt x="673" y="3338"/>
                    <a:pt x="659" y="3338"/>
                  </a:cubicBezTo>
                  <a:cubicBezTo>
                    <a:pt x="474" y="3338"/>
                    <a:pt x="308" y="3474"/>
                    <a:pt x="286" y="3662"/>
                  </a:cubicBezTo>
                  <a:lnTo>
                    <a:pt x="24" y="5638"/>
                  </a:lnTo>
                  <a:cubicBezTo>
                    <a:pt x="1" y="5840"/>
                    <a:pt x="143" y="6031"/>
                    <a:pt x="346" y="6055"/>
                  </a:cubicBezTo>
                  <a:lnTo>
                    <a:pt x="346" y="6043"/>
                  </a:lnTo>
                  <a:lnTo>
                    <a:pt x="3822" y="6507"/>
                  </a:lnTo>
                  <a:lnTo>
                    <a:pt x="3370" y="9984"/>
                  </a:lnTo>
                  <a:cubicBezTo>
                    <a:pt x="3334" y="10186"/>
                    <a:pt x="3477" y="10377"/>
                    <a:pt x="3692" y="10401"/>
                  </a:cubicBezTo>
                  <a:lnTo>
                    <a:pt x="5656" y="10663"/>
                  </a:lnTo>
                  <a:cubicBezTo>
                    <a:pt x="5671" y="10664"/>
                    <a:pt x="5686" y="10665"/>
                    <a:pt x="5700" y="10665"/>
                  </a:cubicBezTo>
                  <a:cubicBezTo>
                    <a:pt x="5885" y="10665"/>
                    <a:pt x="6051" y="10529"/>
                    <a:pt x="6073" y="10341"/>
                  </a:cubicBezTo>
                  <a:lnTo>
                    <a:pt x="6537" y="6864"/>
                  </a:lnTo>
                  <a:lnTo>
                    <a:pt x="10026" y="7329"/>
                  </a:lnTo>
                  <a:cubicBezTo>
                    <a:pt x="10040" y="7331"/>
                    <a:pt x="10055" y="7331"/>
                    <a:pt x="10070" y="7331"/>
                  </a:cubicBezTo>
                  <a:cubicBezTo>
                    <a:pt x="10253" y="7331"/>
                    <a:pt x="10409" y="7195"/>
                    <a:pt x="10442" y="7007"/>
                  </a:cubicBezTo>
                  <a:lnTo>
                    <a:pt x="10704" y="5031"/>
                  </a:lnTo>
                  <a:cubicBezTo>
                    <a:pt x="10728" y="4828"/>
                    <a:pt x="10585" y="4638"/>
                    <a:pt x="10383" y="4614"/>
                  </a:cubicBezTo>
                  <a:lnTo>
                    <a:pt x="6894" y="4150"/>
                  </a:lnTo>
                  <a:lnTo>
                    <a:pt x="7359" y="673"/>
                  </a:lnTo>
                  <a:cubicBezTo>
                    <a:pt x="7382" y="471"/>
                    <a:pt x="7240" y="280"/>
                    <a:pt x="7037" y="256"/>
                  </a:cubicBezTo>
                  <a:lnTo>
                    <a:pt x="5061" y="6"/>
                  </a:lnTo>
                  <a:cubicBezTo>
                    <a:pt x="5040" y="3"/>
                    <a:pt x="5019" y="1"/>
                    <a:pt x="4999"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030" name="Google Shape;1030;p43"/>
            <p:cNvSpPr/>
            <p:nvPr/>
          </p:nvSpPr>
          <p:spPr>
            <a:xfrm>
              <a:off x="6665400" y="1716100"/>
              <a:ext cx="271200" cy="337600"/>
            </a:xfrm>
            <a:custGeom>
              <a:avLst/>
              <a:gdLst/>
              <a:ahLst/>
              <a:cxnLst/>
              <a:rect l="l" t="t" r="r" b="b"/>
              <a:pathLst>
                <a:path w="10848" h="13504" extrusionOk="0">
                  <a:moveTo>
                    <a:pt x="4160" y="409"/>
                  </a:moveTo>
                  <a:cubicBezTo>
                    <a:pt x="4450" y="409"/>
                    <a:pt x="4735" y="584"/>
                    <a:pt x="4787" y="977"/>
                  </a:cubicBezTo>
                  <a:cubicBezTo>
                    <a:pt x="4823" y="1168"/>
                    <a:pt x="4763" y="1370"/>
                    <a:pt x="4632" y="1513"/>
                  </a:cubicBezTo>
                  <a:lnTo>
                    <a:pt x="3846" y="1668"/>
                  </a:lnTo>
                  <a:cubicBezTo>
                    <a:pt x="3668" y="1573"/>
                    <a:pt x="3549" y="1406"/>
                    <a:pt x="3513" y="1204"/>
                  </a:cubicBezTo>
                  <a:cubicBezTo>
                    <a:pt x="3399" y="705"/>
                    <a:pt x="3783" y="409"/>
                    <a:pt x="4160" y="409"/>
                  </a:cubicBezTo>
                  <a:close/>
                  <a:moveTo>
                    <a:pt x="7868" y="2729"/>
                  </a:moveTo>
                  <a:cubicBezTo>
                    <a:pt x="8126" y="2729"/>
                    <a:pt x="8354" y="2918"/>
                    <a:pt x="8406" y="3180"/>
                  </a:cubicBezTo>
                  <a:lnTo>
                    <a:pt x="9788" y="10741"/>
                  </a:lnTo>
                  <a:cubicBezTo>
                    <a:pt x="9847" y="11038"/>
                    <a:pt x="9645" y="11324"/>
                    <a:pt x="9347" y="11372"/>
                  </a:cubicBezTo>
                  <a:lnTo>
                    <a:pt x="3072" y="12515"/>
                  </a:lnTo>
                  <a:cubicBezTo>
                    <a:pt x="3037" y="12522"/>
                    <a:pt x="3003" y="12525"/>
                    <a:pt x="2968" y="12525"/>
                  </a:cubicBezTo>
                  <a:cubicBezTo>
                    <a:pt x="2713" y="12525"/>
                    <a:pt x="2494" y="12337"/>
                    <a:pt x="2441" y="12074"/>
                  </a:cubicBezTo>
                  <a:lnTo>
                    <a:pt x="1072" y="4514"/>
                  </a:lnTo>
                  <a:cubicBezTo>
                    <a:pt x="1013" y="4216"/>
                    <a:pt x="1215" y="3930"/>
                    <a:pt x="1513" y="3883"/>
                  </a:cubicBezTo>
                  <a:lnTo>
                    <a:pt x="2263" y="3740"/>
                  </a:lnTo>
                  <a:cubicBezTo>
                    <a:pt x="2295" y="3955"/>
                    <a:pt x="2483" y="4102"/>
                    <a:pt x="2695" y="4102"/>
                  </a:cubicBezTo>
                  <a:cubicBezTo>
                    <a:pt x="2717" y="4102"/>
                    <a:pt x="2740" y="4100"/>
                    <a:pt x="2763" y="4097"/>
                  </a:cubicBezTo>
                  <a:lnTo>
                    <a:pt x="6680" y="3382"/>
                  </a:lnTo>
                  <a:cubicBezTo>
                    <a:pt x="6906" y="3335"/>
                    <a:pt x="7073" y="3109"/>
                    <a:pt x="7025" y="2870"/>
                  </a:cubicBezTo>
                  <a:lnTo>
                    <a:pt x="7764" y="2740"/>
                  </a:lnTo>
                  <a:cubicBezTo>
                    <a:pt x="7799" y="2732"/>
                    <a:pt x="7834" y="2729"/>
                    <a:pt x="7868" y="2729"/>
                  </a:cubicBezTo>
                  <a:close/>
                  <a:moveTo>
                    <a:pt x="4149" y="1"/>
                  </a:moveTo>
                  <a:cubicBezTo>
                    <a:pt x="4001" y="1"/>
                    <a:pt x="3850" y="31"/>
                    <a:pt x="3704" y="96"/>
                  </a:cubicBezTo>
                  <a:cubicBezTo>
                    <a:pt x="3061" y="382"/>
                    <a:pt x="2858" y="1204"/>
                    <a:pt x="3299" y="1763"/>
                  </a:cubicBezTo>
                  <a:lnTo>
                    <a:pt x="2513" y="1906"/>
                  </a:lnTo>
                  <a:cubicBezTo>
                    <a:pt x="2203" y="1966"/>
                    <a:pt x="1989" y="2275"/>
                    <a:pt x="2049" y="2597"/>
                  </a:cubicBezTo>
                  <a:lnTo>
                    <a:pt x="2096" y="2870"/>
                  </a:lnTo>
                  <a:lnTo>
                    <a:pt x="810" y="3109"/>
                  </a:lnTo>
                  <a:cubicBezTo>
                    <a:pt x="322" y="3192"/>
                    <a:pt x="1" y="3656"/>
                    <a:pt x="96" y="4144"/>
                  </a:cubicBezTo>
                  <a:lnTo>
                    <a:pt x="1668" y="12765"/>
                  </a:lnTo>
                  <a:cubicBezTo>
                    <a:pt x="1753" y="13201"/>
                    <a:pt x="2123" y="13504"/>
                    <a:pt x="2549" y="13504"/>
                  </a:cubicBezTo>
                  <a:cubicBezTo>
                    <a:pt x="2600" y="13504"/>
                    <a:pt x="2652" y="13500"/>
                    <a:pt x="2703" y="13491"/>
                  </a:cubicBezTo>
                  <a:lnTo>
                    <a:pt x="10038" y="12145"/>
                  </a:lnTo>
                  <a:cubicBezTo>
                    <a:pt x="10526" y="12062"/>
                    <a:pt x="10847" y="11598"/>
                    <a:pt x="10752" y="11110"/>
                  </a:cubicBezTo>
                  <a:lnTo>
                    <a:pt x="9180" y="2478"/>
                  </a:lnTo>
                  <a:cubicBezTo>
                    <a:pt x="9107" y="2047"/>
                    <a:pt x="8737" y="1746"/>
                    <a:pt x="8316" y="1746"/>
                  </a:cubicBezTo>
                  <a:cubicBezTo>
                    <a:pt x="8260" y="1746"/>
                    <a:pt x="8202" y="1752"/>
                    <a:pt x="8145" y="1763"/>
                  </a:cubicBezTo>
                  <a:lnTo>
                    <a:pt x="6871" y="1989"/>
                  </a:lnTo>
                  <a:lnTo>
                    <a:pt x="6811" y="1716"/>
                  </a:lnTo>
                  <a:cubicBezTo>
                    <a:pt x="6757" y="1426"/>
                    <a:pt x="6510" y="1232"/>
                    <a:pt x="6226" y="1232"/>
                  </a:cubicBezTo>
                  <a:cubicBezTo>
                    <a:pt x="6195" y="1232"/>
                    <a:pt x="6164" y="1235"/>
                    <a:pt x="6132" y="1239"/>
                  </a:cubicBezTo>
                  <a:lnTo>
                    <a:pt x="5180" y="1418"/>
                  </a:lnTo>
                  <a:cubicBezTo>
                    <a:pt x="5239" y="1239"/>
                    <a:pt x="5251" y="1061"/>
                    <a:pt x="5216" y="894"/>
                  </a:cubicBezTo>
                  <a:cubicBezTo>
                    <a:pt x="5114" y="352"/>
                    <a:pt x="4651" y="1"/>
                    <a:pt x="4149"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031" name="Google Shape;1031;p43"/>
            <p:cNvSpPr/>
            <p:nvPr/>
          </p:nvSpPr>
          <p:spPr>
            <a:xfrm>
              <a:off x="6713625" y="1837275"/>
              <a:ext cx="46625" cy="38650"/>
            </a:xfrm>
            <a:custGeom>
              <a:avLst/>
              <a:gdLst/>
              <a:ahLst/>
              <a:cxnLst/>
              <a:rect l="l" t="t" r="r" b="b"/>
              <a:pathLst>
                <a:path w="1865" h="1546" extrusionOk="0">
                  <a:moveTo>
                    <a:pt x="1014" y="1"/>
                  </a:moveTo>
                  <a:cubicBezTo>
                    <a:pt x="970" y="1"/>
                    <a:pt x="926" y="4"/>
                    <a:pt x="882" y="12"/>
                  </a:cubicBezTo>
                  <a:cubicBezTo>
                    <a:pt x="191" y="131"/>
                    <a:pt x="0" y="1012"/>
                    <a:pt x="572" y="1405"/>
                  </a:cubicBezTo>
                  <a:cubicBezTo>
                    <a:pt x="710" y="1502"/>
                    <a:pt x="861" y="1545"/>
                    <a:pt x="1007" y="1545"/>
                  </a:cubicBezTo>
                  <a:cubicBezTo>
                    <a:pt x="1454" y="1545"/>
                    <a:pt x="1864" y="1142"/>
                    <a:pt x="1775" y="631"/>
                  </a:cubicBezTo>
                  <a:cubicBezTo>
                    <a:pt x="1700" y="259"/>
                    <a:pt x="1379" y="1"/>
                    <a:pt x="101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032" name="Google Shape;1032;p43"/>
            <p:cNvSpPr/>
            <p:nvPr/>
          </p:nvSpPr>
          <p:spPr>
            <a:xfrm>
              <a:off x="6766425" y="1825875"/>
              <a:ext cx="97050" cy="34050"/>
            </a:xfrm>
            <a:custGeom>
              <a:avLst/>
              <a:gdLst/>
              <a:ahLst/>
              <a:cxnLst/>
              <a:rect l="l" t="t" r="r" b="b"/>
              <a:pathLst>
                <a:path w="3882" h="1362" extrusionOk="0">
                  <a:moveTo>
                    <a:pt x="3273" y="1"/>
                  </a:moveTo>
                  <a:cubicBezTo>
                    <a:pt x="3234" y="1"/>
                    <a:pt x="3194" y="5"/>
                    <a:pt x="3151" y="15"/>
                  </a:cubicBezTo>
                  <a:lnTo>
                    <a:pt x="555" y="492"/>
                  </a:lnTo>
                  <a:cubicBezTo>
                    <a:pt x="0" y="569"/>
                    <a:pt x="108" y="1362"/>
                    <a:pt x="598" y="1362"/>
                  </a:cubicBezTo>
                  <a:cubicBezTo>
                    <a:pt x="634" y="1362"/>
                    <a:pt x="671" y="1358"/>
                    <a:pt x="710" y="1349"/>
                  </a:cubicBezTo>
                  <a:lnTo>
                    <a:pt x="3306" y="873"/>
                  </a:lnTo>
                  <a:cubicBezTo>
                    <a:pt x="3881" y="817"/>
                    <a:pt x="3778" y="1"/>
                    <a:pt x="327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033" name="Google Shape;1033;p43"/>
            <p:cNvSpPr/>
            <p:nvPr/>
          </p:nvSpPr>
          <p:spPr>
            <a:xfrm>
              <a:off x="6723450" y="1891150"/>
              <a:ext cx="46625" cy="38650"/>
            </a:xfrm>
            <a:custGeom>
              <a:avLst/>
              <a:gdLst/>
              <a:ahLst/>
              <a:cxnLst/>
              <a:rect l="l" t="t" r="r" b="b"/>
              <a:pathLst>
                <a:path w="1865" h="1546" extrusionOk="0">
                  <a:moveTo>
                    <a:pt x="1014" y="1"/>
                  </a:moveTo>
                  <a:cubicBezTo>
                    <a:pt x="970" y="1"/>
                    <a:pt x="926" y="4"/>
                    <a:pt x="881" y="12"/>
                  </a:cubicBezTo>
                  <a:cubicBezTo>
                    <a:pt x="203" y="131"/>
                    <a:pt x="0" y="1012"/>
                    <a:pt x="572" y="1405"/>
                  </a:cubicBezTo>
                  <a:cubicBezTo>
                    <a:pt x="710" y="1502"/>
                    <a:pt x="861" y="1545"/>
                    <a:pt x="1008" y="1545"/>
                  </a:cubicBezTo>
                  <a:cubicBezTo>
                    <a:pt x="1455" y="1545"/>
                    <a:pt x="1864" y="1145"/>
                    <a:pt x="1774" y="643"/>
                  </a:cubicBezTo>
                  <a:cubicBezTo>
                    <a:pt x="1700" y="260"/>
                    <a:pt x="1378" y="1"/>
                    <a:pt x="101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034" name="Google Shape;1034;p43"/>
            <p:cNvSpPr/>
            <p:nvPr/>
          </p:nvSpPr>
          <p:spPr>
            <a:xfrm>
              <a:off x="6777400" y="1879800"/>
              <a:ext cx="94000" cy="33750"/>
            </a:xfrm>
            <a:custGeom>
              <a:avLst/>
              <a:gdLst/>
              <a:ahLst/>
              <a:cxnLst/>
              <a:rect l="l" t="t" r="r" b="b"/>
              <a:pathLst>
                <a:path w="3760" h="1350" extrusionOk="0">
                  <a:moveTo>
                    <a:pt x="3129" y="0"/>
                  </a:moveTo>
                  <a:cubicBezTo>
                    <a:pt x="3117" y="0"/>
                    <a:pt x="3105" y="1"/>
                    <a:pt x="3093" y="2"/>
                  </a:cubicBezTo>
                  <a:lnTo>
                    <a:pt x="497" y="478"/>
                  </a:lnTo>
                  <a:cubicBezTo>
                    <a:pt x="1" y="628"/>
                    <a:pt x="120" y="1349"/>
                    <a:pt x="617" y="1349"/>
                  </a:cubicBezTo>
                  <a:cubicBezTo>
                    <a:pt x="632" y="1349"/>
                    <a:pt x="648" y="1348"/>
                    <a:pt x="664" y="1347"/>
                  </a:cubicBezTo>
                  <a:lnTo>
                    <a:pt x="3260" y="883"/>
                  </a:lnTo>
                  <a:cubicBezTo>
                    <a:pt x="3760" y="731"/>
                    <a:pt x="3635" y="0"/>
                    <a:pt x="3129"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035" name="Google Shape;1035;p43"/>
            <p:cNvSpPr/>
            <p:nvPr/>
          </p:nvSpPr>
          <p:spPr>
            <a:xfrm>
              <a:off x="6733875" y="1948900"/>
              <a:ext cx="46600" cy="38625"/>
            </a:xfrm>
            <a:custGeom>
              <a:avLst/>
              <a:gdLst/>
              <a:ahLst/>
              <a:cxnLst/>
              <a:rect l="l" t="t" r="r" b="b"/>
              <a:pathLst>
                <a:path w="1864" h="1545" extrusionOk="0">
                  <a:moveTo>
                    <a:pt x="1014" y="0"/>
                  </a:moveTo>
                  <a:cubicBezTo>
                    <a:pt x="970" y="0"/>
                    <a:pt x="926" y="4"/>
                    <a:pt x="881" y="12"/>
                  </a:cubicBezTo>
                  <a:cubicBezTo>
                    <a:pt x="203" y="131"/>
                    <a:pt x="0" y="1012"/>
                    <a:pt x="572" y="1405"/>
                  </a:cubicBezTo>
                  <a:cubicBezTo>
                    <a:pt x="710" y="1502"/>
                    <a:pt x="860" y="1545"/>
                    <a:pt x="1007" y="1545"/>
                  </a:cubicBezTo>
                  <a:cubicBezTo>
                    <a:pt x="1454" y="1545"/>
                    <a:pt x="1864" y="1142"/>
                    <a:pt x="1774" y="631"/>
                  </a:cubicBezTo>
                  <a:cubicBezTo>
                    <a:pt x="1700" y="259"/>
                    <a:pt x="1378" y="0"/>
                    <a:pt x="1014"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036" name="Google Shape;1036;p43"/>
            <p:cNvSpPr/>
            <p:nvPr/>
          </p:nvSpPr>
          <p:spPr>
            <a:xfrm>
              <a:off x="6787825" y="1937500"/>
              <a:ext cx="94125" cy="33775"/>
            </a:xfrm>
            <a:custGeom>
              <a:avLst/>
              <a:gdLst/>
              <a:ahLst/>
              <a:cxnLst/>
              <a:rect l="l" t="t" r="r" b="b"/>
              <a:pathLst>
                <a:path w="3765" h="1351" extrusionOk="0">
                  <a:moveTo>
                    <a:pt x="3162" y="0"/>
                  </a:moveTo>
                  <a:cubicBezTo>
                    <a:pt x="3143" y="0"/>
                    <a:pt x="3124" y="1"/>
                    <a:pt x="3105" y="3"/>
                  </a:cubicBezTo>
                  <a:lnTo>
                    <a:pt x="509" y="468"/>
                  </a:lnTo>
                  <a:cubicBezTo>
                    <a:pt x="1" y="606"/>
                    <a:pt x="120" y="1351"/>
                    <a:pt x="618" y="1351"/>
                  </a:cubicBezTo>
                  <a:cubicBezTo>
                    <a:pt x="633" y="1351"/>
                    <a:pt x="648" y="1350"/>
                    <a:pt x="664" y="1349"/>
                  </a:cubicBezTo>
                  <a:lnTo>
                    <a:pt x="3259" y="872"/>
                  </a:lnTo>
                  <a:cubicBezTo>
                    <a:pt x="3764" y="735"/>
                    <a:pt x="3650" y="0"/>
                    <a:pt x="316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037" name="Google Shape;1037;p43"/>
            <p:cNvSpPr/>
            <p:nvPr/>
          </p:nvSpPr>
          <p:spPr>
            <a:xfrm>
              <a:off x="6690400" y="2188200"/>
              <a:ext cx="193200" cy="173650"/>
            </a:xfrm>
            <a:custGeom>
              <a:avLst/>
              <a:gdLst/>
              <a:ahLst/>
              <a:cxnLst/>
              <a:rect l="l" t="t" r="r" b="b"/>
              <a:pathLst>
                <a:path w="7728" h="6946" extrusionOk="0">
                  <a:moveTo>
                    <a:pt x="3899" y="0"/>
                  </a:moveTo>
                  <a:cubicBezTo>
                    <a:pt x="2865" y="0"/>
                    <a:pt x="1848" y="469"/>
                    <a:pt x="1180" y="1346"/>
                  </a:cubicBezTo>
                  <a:lnTo>
                    <a:pt x="6918" y="4965"/>
                  </a:lnTo>
                  <a:cubicBezTo>
                    <a:pt x="7728" y="3394"/>
                    <a:pt x="7204" y="1465"/>
                    <a:pt x="5716" y="524"/>
                  </a:cubicBezTo>
                  <a:cubicBezTo>
                    <a:pt x="5152" y="171"/>
                    <a:pt x="4522" y="0"/>
                    <a:pt x="3899" y="0"/>
                  </a:cubicBezTo>
                  <a:close/>
                  <a:moveTo>
                    <a:pt x="775" y="1989"/>
                  </a:moveTo>
                  <a:lnTo>
                    <a:pt x="775" y="1989"/>
                  </a:lnTo>
                  <a:cubicBezTo>
                    <a:pt x="1" y="3548"/>
                    <a:pt x="489" y="5477"/>
                    <a:pt x="1953" y="6418"/>
                  </a:cubicBezTo>
                  <a:cubicBezTo>
                    <a:pt x="2521" y="6774"/>
                    <a:pt x="3157" y="6945"/>
                    <a:pt x="3786" y="6945"/>
                  </a:cubicBezTo>
                  <a:cubicBezTo>
                    <a:pt x="4821" y="6945"/>
                    <a:pt x="5840" y="6482"/>
                    <a:pt x="6514" y="5608"/>
                  </a:cubicBezTo>
                  <a:lnTo>
                    <a:pt x="775" y="1989"/>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038" name="Google Shape;1038;p43"/>
            <p:cNvSpPr/>
            <p:nvPr/>
          </p:nvSpPr>
          <p:spPr>
            <a:xfrm>
              <a:off x="7053250" y="1814925"/>
              <a:ext cx="151825" cy="140725"/>
            </a:xfrm>
            <a:custGeom>
              <a:avLst/>
              <a:gdLst/>
              <a:ahLst/>
              <a:cxnLst/>
              <a:rect l="l" t="t" r="r" b="b"/>
              <a:pathLst>
                <a:path w="6073" h="5629" extrusionOk="0">
                  <a:moveTo>
                    <a:pt x="3596" y="1"/>
                  </a:moveTo>
                  <a:lnTo>
                    <a:pt x="1203" y="1620"/>
                  </a:lnTo>
                  <a:cubicBezTo>
                    <a:pt x="239" y="2275"/>
                    <a:pt x="1" y="3585"/>
                    <a:pt x="655" y="4549"/>
                  </a:cubicBezTo>
                  <a:lnTo>
                    <a:pt x="763" y="4704"/>
                  </a:lnTo>
                  <a:cubicBezTo>
                    <a:pt x="1171" y="5305"/>
                    <a:pt x="1833" y="5629"/>
                    <a:pt x="2505" y="5629"/>
                  </a:cubicBezTo>
                  <a:cubicBezTo>
                    <a:pt x="2911" y="5629"/>
                    <a:pt x="3321" y="5510"/>
                    <a:pt x="3680" y="5264"/>
                  </a:cubicBezTo>
                  <a:lnTo>
                    <a:pt x="6073" y="3644"/>
                  </a:lnTo>
                  <a:lnTo>
                    <a:pt x="3596" y="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039" name="Google Shape;1039;p43"/>
            <p:cNvSpPr/>
            <p:nvPr/>
          </p:nvSpPr>
          <p:spPr>
            <a:xfrm>
              <a:off x="7155950" y="1756600"/>
              <a:ext cx="151825" cy="140800"/>
            </a:xfrm>
            <a:custGeom>
              <a:avLst/>
              <a:gdLst/>
              <a:ahLst/>
              <a:cxnLst/>
              <a:rect l="l" t="t" r="r" b="b"/>
              <a:pathLst>
                <a:path w="6073" h="5632" extrusionOk="0">
                  <a:moveTo>
                    <a:pt x="3588" y="1"/>
                  </a:moveTo>
                  <a:cubicBezTo>
                    <a:pt x="3176" y="1"/>
                    <a:pt x="2760" y="120"/>
                    <a:pt x="2393" y="369"/>
                  </a:cubicBezTo>
                  <a:lnTo>
                    <a:pt x="0" y="1989"/>
                  </a:lnTo>
                  <a:lnTo>
                    <a:pt x="2477" y="5632"/>
                  </a:lnTo>
                  <a:lnTo>
                    <a:pt x="4870" y="4001"/>
                  </a:lnTo>
                  <a:cubicBezTo>
                    <a:pt x="5834" y="3346"/>
                    <a:pt x="6072" y="2036"/>
                    <a:pt x="5429" y="1072"/>
                  </a:cubicBezTo>
                  <a:lnTo>
                    <a:pt x="5429" y="1072"/>
                  </a:lnTo>
                  <a:lnTo>
                    <a:pt x="5429" y="1084"/>
                  </a:lnTo>
                  <a:lnTo>
                    <a:pt x="5322" y="917"/>
                  </a:lnTo>
                  <a:cubicBezTo>
                    <a:pt x="4916" y="319"/>
                    <a:pt x="4259" y="1"/>
                    <a:pt x="358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040" name="Google Shape;1040;p43"/>
            <p:cNvSpPr/>
            <p:nvPr/>
          </p:nvSpPr>
          <p:spPr>
            <a:xfrm>
              <a:off x="7008600" y="2105900"/>
              <a:ext cx="268225" cy="266700"/>
            </a:xfrm>
            <a:custGeom>
              <a:avLst/>
              <a:gdLst/>
              <a:ahLst/>
              <a:cxnLst/>
              <a:rect l="l" t="t" r="r" b="b"/>
              <a:pathLst>
                <a:path w="10729" h="10668" extrusionOk="0">
                  <a:moveTo>
                    <a:pt x="4998" y="1"/>
                  </a:moveTo>
                  <a:cubicBezTo>
                    <a:pt x="4821" y="1"/>
                    <a:pt x="4665" y="134"/>
                    <a:pt x="4644" y="316"/>
                  </a:cubicBezTo>
                  <a:lnTo>
                    <a:pt x="4192" y="3804"/>
                  </a:lnTo>
                  <a:lnTo>
                    <a:pt x="703" y="3340"/>
                  </a:lnTo>
                  <a:cubicBezTo>
                    <a:pt x="688" y="3338"/>
                    <a:pt x="673" y="3337"/>
                    <a:pt x="659" y="3337"/>
                  </a:cubicBezTo>
                  <a:cubicBezTo>
                    <a:pt x="474" y="3337"/>
                    <a:pt x="308" y="3474"/>
                    <a:pt x="286" y="3661"/>
                  </a:cubicBezTo>
                  <a:lnTo>
                    <a:pt x="24" y="5638"/>
                  </a:lnTo>
                  <a:cubicBezTo>
                    <a:pt x="1" y="5840"/>
                    <a:pt x="143" y="6031"/>
                    <a:pt x="346" y="6055"/>
                  </a:cubicBezTo>
                  <a:lnTo>
                    <a:pt x="346" y="6043"/>
                  </a:lnTo>
                  <a:lnTo>
                    <a:pt x="3822" y="6507"/>
                  </a:lnTo>
                  <a:lnTo>
                    <a:pt x="3370" y="9984"/>
                  </a:lnTo>
                  <a:cubicBezTo>
                    <a:pt x="3334" y="10186"/>
                    <a:pt x="3477" y="10377"/>
                    <a:pt x="3692" y="10400"/>
                  </a:cubicBezTo>
                  <a:lnTo>
                    <a:pt x="5656" y="10662"/>
                  </a:lnTo>
                  <a:cubicBezTo>
                    <a:pt x="5677" y="10666"/>
                    <a:pt x="5698" y="10668"/>
                    <a:pt x="5718" y="10668"/>
                  </a:cubicBezTo>
                  <a:cubicBezTo>
                    <a:pt x="5896" y="10668"/>
                    <a:pt x="6051" y="10533"/>
                    <a:pt x="6073" y="10341"/>
                  </a:cubicBezTo>
                  <a:lnTo>
                    <a:pt x="6537" y="6864"/>
                  </a:lnTo>
                  <a:lnTo>
                    <a:pt x="10014" y="7329"/>
                  </a:lnTo>
                  <a:cubicBezTo>
                    <a:pt x="10029" y="7330"/>
                    <a:pt x="10043" y="7331"/>
                    <a:pt x="10058" y="7331"/>
                  </a:cubicBezTo>
                  <a:cubicBezTo>
                    <a:pt x="10243" y="7331"/>
                    <a:pt x="10409" y="7195"/>
                    <a:pt x="10442" y="7007"/>
                  </a:cubicBezTo>
                  <a:lnTo>
                    <a:pt x="10692" y="5031"/>
                  </a:lnTo>
                  <a:cubicBezTo>
                    <a:pt x="10728" y="4828"/>
                    <a:pt x="10585" y="4638"/>
                    <a:pt x="10371" y="4614"/>
                  </a:cubicBezTo>
                  <a:lnTo>
                    <a:pt x="6894" y="4150"/>
                  </a:lnTo>
                  <a:lnTo>
                    <a:pt x="7359" y="685"/>
                  </a:lnTo>
                  <a:cubicBezTo>
                    <a:pt x="7382" y="471"/>
                    <a:pt x="7240" y="292"/>
                    <a:pt x="7037" y="256"/>
                  </a:cubicBezTo>
                  <a:lnTo>
                    <a:pt x="5061" y="6"/>
                  </a:lnTo>
                  <a:cubicBezTo>
                    <a:pt x="5040" y="3"/>
                    <a:pt x="5019" y="1"/>
                    <a:pt x="499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041" name="Google Shape;1041;p43"/>
            <p:cNvSpPr/>
            <p:nvPr/>
          </p:nvSpPr>
          <p:spPr>
            <a:xfrm>
              <a:off x="6665700" y="2509825"/>
              <a:ext cx="270900" cy="337750"/>
            </a:xfrm>
            <a:custGeom>
              <a:avLst/>
              <a:gdLst/>
              <a:ahLst/>
              <a:cxnLst/>
              <a:rect l="l" t="t" r="r" b="b"/>
              <a:pathLst>
                <a:path w="10836" h="13510" extrusionOk="0">
                  <a:moveTo>
                    <a:pt x="4138" y="431"/>
                  </a:moveTo>
                  <a:cubicBezTo>
                    <a:pt x="4427" y="431"/>
                    <a:pt x="4711" y="605"/>
                    <a:pt x="4763" y="994"/>
                  </a:cubicBezTo>
                  <a:cubicBezTo>
                    <a:pt x="4799" y="1185"/>
                    <a:pt x="4751" y="1387"/>
                    <a:pt x="4620" y="1530"/>
                  </a:cubicBezTo>
                  <a:lnTo>
                    <a:pt x="3822" y="1685"/>
                  </a:lnTo>
                  <a:cubicBezTo>
                    <a:pt x="3656" y="1590"/>
                    <a:pt x="3537" y="1423"/>
                    <a:pt x="3501" y="1232"/>
                  </a:cubicBezTo>
                  <a:lnTo>
                    <a:pt x="3501" y="1220"/>
                  </a:lnTo>
                  <a:cubicBezTo>
                    <a:pt x="3387" y="723"/>
                    <a:pt x="3765" y="431"/>
                    <a:pt x="4138" y="431"/>
                  </a:cubicBezTo>
                  <a:close/>
                  <a:moveTo>
                    <a:pt x="7844" y="2734"/>
                  </a:moveTo>
                  <a:cubicBezTo>
                    <a:pt x="8102" y="2734"/>
                    <a:pt x="8330" y="2922"/>
                    <a:pt x="8383" y="3185"/>
                  </a:cubicBezTo>
                  <a:lnTo>
                    <a:pt x="9776" y="10757"/>
                  </a:lnTo>
                  <a:cubicBezTo>
                    <a:pt x="9823" y="11055"/>
                    <a:pt x="9621" y="11341"/>
                    <a:pt x="9323" y="11388"/>
                  </a:cubicBezTo>
                  <a:lnTo>
                    <a:pt x="3060" y="12531"/>
                  </a:lnTo>
                  <a:cubicBezTo>
                    <a:pt x="3025" y="12538"/>
                    <a:pt x="2990" y="12542"/>
                    <a:pt x="2956" y="12542"/>
                  </a:cubicBezTo>
                  <a:cubicBezTo>
                    <a:pt x="2699" y="12542"/>
                    <a:pt x="2471" y="12353"/>
                    <a:pt x="2429" y="12091"/>
                  </a:cubicBezTo>
                  <a:lnTo>
                    <a:pt x="1048" y="4518"/>
                  </a:lnTo>
                  <a:cubicBezTo>
                    <a:pt x="989" y="4221"/>
                    <a:pt x="1191" y="3935"/>
                    <a:pt x="1489" y="3887"/>
                  </a:cubicBezTo>
                  <a:lnTo>
                    <a:pt x="2239" y="3745"/>
                  </a:lnTo>
                  <a:cubicBezTo>
                    <a:pt x="2271" y="3955"/>
                    <a:pt x="2451" y="4110"/>
                    <a:pt x="2657" y="4110"/>
                  </a:cubicBezTo>
                  <a:cubicBezTo>
                    <a:pt x="2684" y="4110"/>
                    <a:pt x="2711" y="4107"/>
                    <a:pt x="2739" y="4102"/>
                  </a:cubicBezTo>
                  <a:lnTo>
                    <a:pt x="6656" y="3387"/>
                  </a:lnTo>
                  <a:cubicBezTo>
                    <a:pt x="6882" y="3340"/>
                    <a:pt x="7049" y="3114"/>
                    <a:pt x="7001" y="2875"/>
                  </a:cubicBezTo>
                  <a:lnTo>
                    <a:pt x="7740" y="2744"/>
                  </a:lnTo>
                  <a:cubicBezTo>
                    <a:pt x="7775" y="2737"/>
                    <a:pt x="7810" y="2734"/>
                    <a:pt x="7844" y="2734"/>
                  </a:cubicBezTo>
                  <a:close/>
                  <a:moveTo>
                    <a:pt x="4134" y="1"/>
                  </a:moveTo>
                  <a:cubicBezTo>
                    <a:pt x="4070" y="1"/>
                    <a:pt x="4006" y="6"/>
                    <a:pt x="3942" y="18"/>
                  </a:cubicBezTo>
                  <a:cubicBezTo>
                    <a:pt x="3334" y="125"/>
                    <a:pt x="2941" y="708"/>
                    <a:pt x="3072" y="1304"/>
                  </a:cubicBezTo>
                  <a:cubicBezTo>
                    <a:pt x="3096" y="1470"/>
                    <a:pt x="3168" y="1637"/>
                    <a:pt x="3287" y="1780"/>
                  </a:cubicBezTo>
                  <a:lnTo>
                    <a:pt x="2501" y="1923"/>
                  </a:lnTo>
                  <a:cubicBezTo>
                    <a:pt x="2191" y="1982"/>
                    <a:pt x="1977" y="2280"/>
                    <a:pt x="2037" y="2602"/>
                  </a:cubicBezTo>
                  <a:lnTo>
                    <a:pt x="2084" y="2887"/>
                  </a:lnTo>
                  <a:lnTo>
                    <a:pt x="798" y="3114"/>
                  </a:lnTo>
                  <a:cubicBezTo>
                    <a:pt x="310" y="3209"/>
                    <a:pt x="1" y="3673"/>
                    <a:pt x="84" y="4149"/>
                  </a:cubicBezTo>
                  <a:lnTo>
                    <a:pt x="1656" y="12781"/>
                  </a:lnTo>
                  <a:cubicBezTo>
                    <a:pt x="1740" y="13216"/>
                    <a:pt x="2109" y="13509"/>
                    <a:pt x="2533" y="13509"/>
                  </a:cubicBezTo>
                  <a:cubicBezTo>
                    <a:pt x="2585" y="13509"/>
                    <a:pt x="2638" y="13505"/>
                    <a:pt x="2691" y="13496"/>
                  </a:cubicBezTo>
                  <a:lnTo>
                    <a:pt x="10026" y="12162"/>
                  </a:lnTo>
                  <a:cubicBezTo>
                    <a:pt x="10514" y="12067"/>
                    <a:pt x="10835" y="11603"/>
                    <a:pt x="10752" y="11114"/>
                  </a:cubicBezTo>
                  <a:lnTo>
                    <a:pt x="9168" y="2482"/>
                  </a:lnTo>
                  <a:cubicBezTo>
                    <a:pt x="9094" y="2048"/>
                    <a:pt x="8718" y="1755"/>
                    <a:pt x="8291" y="1755"/>
                  </a:cubicBezTo>
                  <a:cubicBezTo>
                    <a:pt x="8239" y="1755"/>
                    <a:pt x="8186" y="1759"/>
                    <a:pt x="8133" y="1768"/>
                  </a:cubicBezTo>
                  <a:lnTo>
                    <a:pt x="6859" y="2006"/>
                  </a:lnTo>
                  <a:lnTo>
                    <a:pt x="6799" y="1732"/>
                  </a:lnTo>
                  <a:cubicBezTo>
                    <a:pt x="6745" y="1442"/>
                    <a:pt x="6498" y="1249"/>
                    <a:pt x="6214" y="1249"/>
                  </a:cubicBezTo>
                  <a:cubicBezTo>
                    <a:pt x="6183" y="1249"/>
                    <a:pt x="6152" y="1251"/>
                    <a:pt x="6120" y="1256"/>
                  </a:cubicBezTo>
                  <a:lnTo>
                    <a:pt x="5168" y="1435"/>
                  </a:lnTo>
                  <a:cubicBezTo>
                    <a:pt x="5227" y="1268"/>
                    <a:pt x="5239" y="1089"/>
                    <a:pt x="5204" y="911"/>
                  </a:cubicBezTo>
                  <a:cubicBezTo>
                    <a:pt x="5119" y="380"/>
                    <a:pt x="4655" y="1"/>
                    <a:pt x="413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042" name="Google Shape;1042;p43"/>
            <p:cNvSpPr/>
            <p:nvPr/>
          </p:nvSpPr>
          <p:spPr>
            <a:xfrm>
              <a:off x="6713625" y="2631725"/>
              <a:ext cx="46625" cy="38625"/>
            </a:xfrm>
            <a:custGeom>
              <a:avLst/>
              <a:gdLst/>
              <a:ahLst/>
              <a:cxnLst/>
              <a:rect l="l" t="t" r="r" b="b"/>
              <a:pathLst>
                <a:path w="1865" h="1545" extrusionOk="0">
                  <a:moveTo>
                    <a:pt x="1014" y="0"/>
                  </a:moveTo>
                  <a:cubicBezTo>
                    <a:pt x="970" y="0"/>
                    <a:pt x="926" y="4"/>
                    <a:pt x="882" y="12"/>
                  </a:cubicBezTo>
                  <a:cubicBezTo>
                    <a:pt x="191" y="131"/>
                    <a:pt x="0" y="1012"/>
                    <a:pt x="572" y="1405"/>
                  </a:cubicBezTo>
                  <a:cubicBezTo>
                    <a:pt x="710" y="1502"/>
                    <a:pt x="861" y="1545"/>
                    <a:pt x="1007" y="1545"/>
                  </a:cubicBezTo>
                  <a:cubicBezTo>
                    <a:pt x="1454" y="1545"/>
                    <a:pt x="1864" y="1142"/>
                    <a:pt x="1775" y="631"/>
                  </a:cubicBezTo>
                  <a:cubicBezTo>
                    <a:pt x="1700" y="258"/>
                    <a:pt x="1379" y="0"/>
                    <a:pt x="1014"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043" name="Google Shape;1043;p43"/>
            <p:cNvSpPr/>
            <p:nvPr/>
          </p:nvSpPr>
          <p:spPr>
            <a:xfrm>
              <a:off x="6766850" y="2620125"/>
              <a:ext cx="96200" cy="33850"/>
            </a:xfrm>
            <a:custGeom>
              <a:avLst/>
              <a:gdLst/>
              <a:ahLst/>
              <a:cxnLst/>
              <a:rect l="l" t="t" r="r" b="b"/>
              <a:pathLst>
                <a:path w="3848" h="1354" extrusionOk="0">
                  <a:moveTo>
                    <a:pt x="3240" y="0"/>
                  </a:moveTo>
                  <a:cubicBezTo>
                    <a:pt x="3207" y="0"/>
                    <a:pt x="3171" y="4"/>
                    <a:pt x="3134" y="11"/>
                  </a:cubicBezTo>
                  <a:lnTo>
                    <a:pt x="538" y="487"/>
                  </a:lnTo>
                  <a:cubicBezTo>
                    <a:pt x="0" y="588"/>
                    <a:pt x="106" y="1354"/>
                    <a:pt x="597" y="1354"/>
                  </a:cubicBezTo>
                  <a:cubicBezTo>
                    <a:pt x="628" y="1354"/>
                    <a:pt x="660" y="1351"/>
                    <a:pt x="693" y="1345"/>
                  </a:cubicBezTo>
                  <a:lnTo>
                    <a:pt x="3289" y="868"/>
                  </a:lnTo>
                  <a:cubicBezTo>
                    <a:pt x="3847" y="790"/>
                    <a:pt x="3746" y="0"/>
                    <a:pt x="3240"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044" name="Google Shape;1044;p43"/>
            <p:cNvSpPr/>
            <p:nvPr/>
          </p:nvSpPr>
          <p:spPr>
            <a:xfrm>
              <a:off x="6723450" y="2685525"/>
              <a:ext cx="46625" cy="38700"/>
            </a:xfrm>
            <a:custGeom>
              <a:avLst/>
              <a:gdLst/>
              <a:ahLst/>
              <a:cxnLst/>
              <a:rect l="l" t="t" r="r" b="b"/>
              <a:pathLst>
                <a:path w="1865" h="1548" extrusionOk="0">
                  <a:moveTo>
                    <a:pt x="1027" y="0"/>
                  </a:moveTo>
                  <a:cubicBezTo>
                    <a:pt x="979" y="0"/>
                    <a:pt x="930" y="5"/>
                    <a:pt x="881" y="15"/>
                  </a:cubicBezTo>
                  <a:cubicBezTo>
                    <a:pt x="203" y="122"/>
                    <a:pt x="0" y="1015"/>
                    <a:pt x="572" y="1408"/>
                  </a:cubicBezTo>
                  <a:cubicBezTo>
                    <a:pt x="710" y="1505"/>
                    <a:pt x="861" y="1548"/>
                    <a:pt x="1007" y="1548"/>
                  </a:cubicBezTo>
                  <a:cubicBezTo>
                    <a:pt x="1454" y="1548"/>
                    <a:pt x="1864" y="1145"/>
                    <a:pt x="1774" y="634"/>
                  </a:cubicBezTo>
                  <a:cubicBezTo>
                    <a:pt x="1701" y="266"/>
                    <a:pt x="1386" y="0"/>
                    <a:pt x="1027"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045" name="Google Shape;1045;p43"/>
            <p:cNvSpPr/>
            <p:nvPr/>
          </p:nvSpPr>
          <p:spPr>
            <a:xfrm>
              <a:off x="6777400" y="2673950"/>
              <a:ext cx="94000" cy="33725"/>
            </a:xfrm>
            <a:custGeom>
              <a:avLst/>
              <a:gdLst/>
              <a:ahLst/>
              <a:cxnLst/>
              <a:rect l="l" t="t" r="r" b="b"/>
              <a:pathLst>
                <a:path w="3760" h="1349" extrusionOk="0">
                  <a:moveTo>
                    <a:pt x="3129" y="0"/>
                  </a:moveTo>
                  <a:cubicBezTo>
                    <a:pt x="3117" y="0"/>
                    <a:pt x="3105" y="1"/>
                    <a:pt x="3093" y="1"/>
                  </a:cubicBezTo>
                  <a:lnTo>
                    <a:pt x="497" y="478"/>
                  </a:lnTo>
                  <a:cubicBezTo>
                    <a:pt x="1" y="628"/>
                    <a:pt x="120" y="1349"/>
                    <a:pt x="617" y="1349"/>
                  </a:cubicBezTo>
                  <a:cubicBezTo>
                    <a:pt x="632" y="1349"/>
                    <a:pt x="648" y="1348"/>
                    <a:pt x="664" y="1347"/>
                  </a:cubicBezTo>
                  <a:lnTo>
                    <a:pt x="3260" y="882"/>
                  </a:lnTo>
                  <a:cubicBezTo>
                    <a:pt x="3760" y="731"/>
                    <a:pt x="3635" y="0"/>
                    <a:pt x="3129"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046" name="Google Shape;1046;p43"/>
            <p:cNvSpPr/>
            <p:nvPr/>
          </p:nvSpPr>
          <p:spPr>
            <a:xfrm>
              <a:off x="6733875" y="2743050"/>
              <a:ext cx="46600" cy="38625"/>
            </a:xfrm>
            <a:custGeom>
              <a:avLst/>
              <a:gdLst/>
              <a:ahLst/>
              <a:cxnLst/>
              <a:rect l="l" t="t" r="r" b="b"/>
              <a:pathLst>
                <a:path w="1864" h="1545" extrusionOk="0">
                  <a:moveTo>
                    <a:pt x="1014" y="0"/>
                  </a:moveTo>
                  <a:cubicBezTo>
                    <a:pt x="970" y="0"/>
                    <a:pt x="926" y="4"/>
                    <a:pt x="881" y="11"/>
                  </a:cubicBezTo>
                  <a:cubicBezTo>
                    <a:pt x="203" y="131"/>
                    <a:pt x="0" y="1012"/>
                    <a:pt x="572" y="1404"/>
                  </a:cubicBezTo>
                  <a:cubicBezTo>
                    <a:pt x="713" y="1501"/>
                    <a:pt x="865" y="1545"/>
                    <a:pt x="1012" y="1545"/>
                  </a:cubicBezTo>
                  <a:cubicBezTo>
                    <a:pt x="1460" y="1545"/>
                    <a:pt x="1864" y="1142"/>
                    <a:pt x="1774" y="631"/>
                  </a:cubicBezTo>
                  <a:cubicBezTo>
                    <a:pt x="1700" y="258"/>
                    <a:pt x="1378" y="0"/>
                    <a:pt x="1014"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047" name="Google Shape;1047;p43"/>
            <p:cNvSpPr/>
            <p:nvPr/>
          </p:nvSpPr>
          <p:spPr>
            <a:xfrm>
              <a:off x="6787625" y="2731600"/>
              <a:ext cx="94825" cy="33850"/>
            </a:xfrm>
            <a:custGeom>
              <a:avLst/>
              <a:gdLst/>
              <a:ahLst/>
              <a:cxnLst/>
              <a:rect l="l" t="t" r="r" b="b"/>
              <a:pathLst>
                <a:path w="3793" h="1354" extrusionOk="0">
                  <a:moveTo>
                    <a:pt x="3180" y="1"/>
                  </a:moveTo>
                  <a:cubicBezTo>
                    <a:pt x="3158" y="1"/>
                    <a:pt x="3136" y="2"/>
                    <a:pt x="3113" y="5"/>
                  </a:cubicBezTo>
                  <a:lnTo>
                    <a:pt x="517" y="469"/>
                  </a:lnTo>
                  <a:cubicBezTo>
                    <a:pt x="1" y="607"/>
                    <a:pt x="115" y="1354"/>
                    <a:pt x="615" y="1354"/>
                  </a:cubicBezTo>
                  <a:cubicBezTo>
                    <a:pt x="633" y="1354"/>
                    <a:pt x="652" y="1353"/>
                    <a:pt x="672" y="1351"/>
                  </a:cubicBezTo>
                  <a:lnTo>
                    <a:pt x="3267" y="874"/>
                  </a:lnTo>
                  <a:cubicBezTo>
                    <a:pt x="3792" y="749"/>
                    <a:pt x="3672" y="1"/>
                    <a:pt x="3180"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048" name="Google Shape;1048;p43"/>
            <p:cNvSpPr/>
            <p:nvPr/>
          </p:nvSpPr>
          <p:spPr>
            <a:xfrm>
              <a:off x="6689525" y="2982275"/>
              <a:ext cx="194075" cy="174225"/>
            </a:xfrm>
            <a:custGeom>
              <a:avLst/>
              <a:gdLst/>
              <a:ahLst/>
              <a:cxnLst/>
              <a:rect l="l" t="t" r="r" b="b"/>
              <a:pathLst>
                <a:path w="7763" h="6969" extrusionOk="0">
                  <a:moveTo>
                    <a:pt x="3926" y="0"/>
                  </a:moveTo>
                  <a:cubicBezTo>
                    <a:pt x="2894" y="0"/>
                    <a:pt x="1881" y="467"/>
                    <a:pt x="1215" y="1349"/>
                  </a:cubicBezTo>
                  <a:lnTo>
                    <a:pt x="6953" y="4968"/>
                  </a:lnTo>
                  <a:cubicBezTo>
                    <a:pt x="7763" y="3396"/>
                    <a:pt x="7239" y="1468"/>
                    <a:pt x="5751" y="527"/>
                  </a:cubicBezTo>
                  <a:cubicBezTo>
                    <a:pt x="5184" y="172"/>
                    <a:pt x="4552" y="0"/>
                    <a:pt x="3926" y="0"/>
                  </a:cubicBezTo>
                  <a:close/>
                  <a:moveTo>
                    <a:pt x="810" y="1992"/>
                  </a:moveTo>
                  <a:lnTo>
                    <a:pt x="810" y="1992"/>
                  </a:lnTo>
                  <a:cubicBezTo>
                    <a:pt x="0" y="3563"/>
                    <a:pt x="512" y="5492"/>
                    <a:pt x="2012" y="6444"/>
                  </a:cubicBezTo>
                  <a:cubicBezTo>
                    <a:pt x="2576" y="6798"/>
                    <a:pt x="3206" y="6968"/>
                    <a:pt x="3829" y="6968"/>
                  </a:cubicBezTo>
                  <a:cubicBezTo>
                    <a:pt x="4864" y="6968"/>
                    <a:pt x="5880" y="6500"/>
                    <a:pt x="6549" y="5623"/>
                  </a:cubicBezTo>
                  <a:lnTo>
                    <a:pt x="810" y="1992"/>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049" name="Google Shape;1049;p43"/>
            <p:cNvSpPr/>
            <p:nvPr/>
          </p:nvSpPr>
          <p:spPr>
            <a:xfrm>
              <a:off x="7053250" y="2609075"/>
              <a:ext cx="151825" cy="140725"/>
            </a:xfrm>
            <a:custGeom>
              <a:avLst/>
              <a:gdLst/>
              <a:ahLst/>
              <a:cxnLst/>
              <a:rect l="l" t="t" r="r" b="b"/>
              <a:pathLst>
                <a:path w="6073" h="5629" extrusionOk="0">
                  <a:moveTo>
                    <a:pt x="3596" y="1"/>
                  </a:moveTo>
                  <a:lnTo>
                    <a:pt x="1203" y="1620"/>
                  </a:lnTo>
                  <a:cubicBezTo>
                    <a:pt x="251" y="2275"/>
                    <a:pt x="1" y="3585"/>
                    <a:pt x="655" y="4549"/>
                  </a:cubicBezTo>
                  <a:lnTo>
                    <a:pt x="763" y="4716"/>
                  </a:lnTo>
                  <a:cubicBezTo>
                    <a:pt x="1163" y="5308"/>
                    <a:pt x="1825" y="5629"/>
                    <a:pt x="2498" y="5629"/>
                  </a:cubicBezTo>
                  <a:cubicBezTo>
                    <a:pt x="2907" y="5629"/>
                    <a:pt x="3320" y="5511"/>
                    <a:pt x="3680" y="5263"/>
                  </a:cubicBezTo>
                  <a:lnTo>
                    <a:pt x="6073" y="3644"/>
                  </a:lnTo>
                  <a:lnTo>
                    <a:pt x="3596" y="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050" name="Google Shape;1050;p43"/>
            <p:cNvSpPr/>
            <p:nvPr/>
          </p:nvSpPr>
          <p:spPr>
            <a:xfrm>
              <a:off x="7155950" y="2550550"/>
              <a:ext cx="151825" cy="141000"/>
            </a:xfrm>
            <a:custGeom>
              <a:avLst/>
              <a:gdLst/>
              <a:ahLst/>
              <a:cxnLst/>
              <a:rect l="l" t="t" r="r" b="b"/>
              <a:pathLst>
                <a:path w="6073" h="5640" extrusionOk="0">
                  <a:moveTo>
                    <a:pt x="3577" y="0"/>
                  </a:moveTo>
                  <a:cubicBezTo>
                    <a:pt x="3169" y="0"/>
                    <a:pt x="2757" y="119"/>
                    <a:pt x="2393" y="365"/>
                  </a:cubicBezTo>
                  <a:lnTo>
                    <a:pt x="0" y="1996"/>
                  </a:lnTo>
                  <a:lnTo>
                    <a:pt x="2477" y="5640"/>
                  </a:lnTo>
                  <a:lnTo>
                    <a:pt x="4870" y="4009"/>
                  </a:lnTo>
                  <a:cubicBezTo>
                    <a:pt x="5834" y="3354"/>
                    <a:pt x="6072" y="2044"/>
                    <a:pt x="5429" y="1080"/>
                  </a:cubicBezTo>
                  <a:lnTo>
                    <a:pt x="5322" y="925"/>
                  </a:lnTo>
                  <a:cubicBezTo>
                    <a:pt x="4914" y="324"/>
                    <a:pt x="4252" y="0"/>
                    <a:pt x="3577"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051" name="Google Shape;1051;p43"/>
            <p:cNvSpPr/>
            <p:nvPr/>
          </p:nvSpPr>
          <p:spPr>
            <a:xfrm>
              <a:off x="7008600" y="2899825"/>
              <a:ext cx="268225" cy="266925"/>
            </a:xfrm>
            <a:custGeom>
              <a:avLst/>
              <a:gdLst/>
              <a:ahLst/>
              <a:cxnLst/>
              <a:rect l="l" t="t" r="r" b="b"/>
              <a:pathLst>
                <a:path w="10729" h="10677" extrusionOk="0">
                  <a:moveTo>
                    <a:pt x="5017" y="1"/>
                  </a:moveTo>
                  <a:cubicBezTo>
                    <a:pt x="4831" y="1"/>
                    <a:pt x="4666" y="137"/>
                    <a:pt x="4644" y="325"/>
                  </a:cubicBezTo>
                  <a:lnTo>
                    <a:pt x="4180" y="3813"/>
                  </a:lnTo>
                  <a:lnTo>
                    <a:pt x="703" y="3349"/>
                  </a:lnTo>
                  <a:cubicBezTo>
                    <a:pt x="688" y="3347"/>
                    <a:pt x="673" y="3346"/>
                    <a:pt x="659" y="3346"/>
                  </a:cubicBezTo>
                  <a:cubicBezTo>
                    <a:pt x="474" y="3346"/>
                    <a:pt x="308" y="3483"/>
                    <a:pt x="286" y="3670"/>
                  </a:cubicBezTo>
                  <a:lnTo>
                    <a:pt x="24" y="5635"/>
                  </a:lnTo>
                  <a:cubicBezTo>
                    <a:pt x="1" y="5849"/>
                    <a:pt x="143" y="6028"/>
                    <a:pt x="346" y="6063"/>
                  </a:cubicBezTo>
                  <a:lnTo>
                    <a:pt x="3822" y="6516"/>
                  </a:lnTo>
                  <a:lnTo>
                    <a:pt x="3370" y="10004"/>
                  </a:lnTo>
                  <a:cubicBezTo>
                    <a:pt x="3346" y="10207"/>
                    <a:pt x="3489" y="10385"/>
                    <a:pt x="3692" y="10421"/>
                  </a:cubicBezTo>
                  <a:lnTo>
                    <a:pt x="5656" y="10671"/>
                  </a:lnTo>
                  <a:cubicBezTo>
                    <a:pt x="5678" y="10675"/>
                    <a:pt x="5700" y="10677"/>
                    <a:pt x="5721" y="10677"/>
                  </a:cubicBezTo>
                  <a:cubicBezTo>
                    <a:pt x="5906" y="10677"/>
                    <a:pt x="6053" y="10543"/>
                    <a:pt x="6085" y="10362"/>
                  </a:cubicBezTo>
                  <a:lnTo>
                    <a:pt x="6537" y="6873"/>
                  </a:lnTo>
                  <a:lnTo>
                    <a:pt x="10014" y="7337"/>
                  </a:lnTo>
                  <a:cubicBezTo>
                    <a:pt x="10029" y="7339"/>
                    <a:pt x="10045" y="7340"/>
                    <a:pt x="10060" y="7340"/>
                  </a:cubicBezTo>
                  <a:cubicBezTo>
                    <a:pt x="10253" y="7340"/>
                    <a:pt x="10409" y="7204"/>
                    <a:pt x="10442" y="7016"/>
                  </a:cubicBezTo>
                  <a:lnTo>
                    <a:pt x="10692" y="5039"/>
                  </a:lnTo>
                  <a:cubicBezTo>
                    <a:pt x="10728" y="4837"/>
                    <a:pt x="10585" y="4647"/>
                    <a:pt x="10383" y="4623"/>
                  </a:cubicBezTo>
                  <a:lnTo>
                    <a:pt x="6894" y="4158"/>
                  </a:lnTo>
                  <a:lnTo>
                    <a:pt x="7359" y="682"/>
                  </a:lnTo>
                  <a:cubicBezTo>
                    <a:pt x="7382" y="479"/>
                    <a:pt x="7240" y="289"/>
                    <a:pt x="7037" y="265"/>
                  </a:cubicBezTo>
                  <a:lnTo>
                    <a:pt x="5061" y="3"/>
                  </a:lnTo>
                  <a:cubicBezTo>
                    <a:pt x="5046" y="1"/>
                    <a:pt x="5031" y="1"/>
                    <a:pt x="5017"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052" name="Google Shape;1052;p43"/>
            <p:cNvSpPr/>
            <p:nvPr/>
          </p:nvSpPr>
          <p:spPr>
            <a:xfrm>
              <a:off x="6665400" y="3304575"/>
              <a:ext cx="271200" cy="337725"/>
            </a:xfrm>
            <a:custGeom>
              <a:avLst/>
              <a:gdLst/>
              <a:ahLst/>
              <a:cxnLst/>
              <a:rect l="l" t="t" r="r" b="b"/>
              <a:pathLst>
                <a:path w="10848" h="13509" extrusionOk="0">
                  <a:moveTo>
                    <a:pt x="4164" y="411"/>
                  </a:moveTo>
                  <a:cubicBezTo>
                    <a:pt x="4452" y="411"/>
                    <a:pt x="4735" y="584"/>
                    <a:pt x="4787" y="970"/>
                  </a:cubicBezTo>
                  <a:cubicBezTo>
                    <a:pt x="4823" y="1172"/>
                    <a:pt x="4763" y="1363"/>
                    <a:pt x="4632" y="1518"/>
                  </a:cubicBezTo>
                  <a:lnTo>
                    <a:pt x="3846" y="1661"/>
                  </a:lnTo>
                  <a:cubicBezTo>
                    <a:pt x="3668" y="1565"/>
                    <a:pt x="3549" y="1399"/>
                    <a:pt x="3513" y="1208"/>
                  </a:cubicBezTo>
                  <a:cubicBezTo>
                    <a:pt x="3398" y="708"/>
                    <a:pt x="3786" y="411"/>
                    <a:pt x="4164" y="411"/>
                  </a:cubicBezTo>
                  <a:close/>
                  <a:moveTo>
                    <a:pt x="7873" y="2721"/>
                  </a:moveTo>
                  <a:cubicBezTo>
                    <a:pt x="8128" y="2721"/>
                    <a:pt x="8353" y="2900"/>
                    <a:pt x="8395" y="3161"/>
                  </a:cubicBezTo>
                  <a:lnTo>
                    <a:pt x="9788" y="10745"/>
                  </a:lnTo>
                  <a:cubicBezTo>
                    <a:pt x="9847" y="11043"/>
                    <a:pt x="9645" y="11328"/>
                    <a:pt x="9347" y="11376"/>
                  </a:cubicBezTo>
                  <a:lnTo>
                    <a:pt x="3072" y="12519"/>
                  </a:lnTo>
                  <a:cubicBezTo>
                    <a:pt x="3042" y="12524"/>
                    <a:pt x="3012" y="12526"/>
                    <a:pt x="2981" y="12526"/>
                  </a:cubicBezTo>
                  <a:cubicBezTo>
                    <a:pt x="2719" y="12526"/>
                    <a:pt x="2484" y="12344"/>
                    <a:pt x="2441" y="12067"/>
                  </a:cubicBezTo>
                  <a:lnTo>
                    <a:pt x="1060" y="4506"/>
                  </a:lnTo>
                  <a:cubicBezTo>
                    <a:pt x="1001" y="4209"/>
                    <a:pt x="1203" y="3923"/>
                    <a:pt x="1501" y="3863"/>
                  </a:cubicBezTo>
                  <a:lnTo>
                    <a:pt x="2251" y="3732"/>
                  </a:lnTo>
                  <a:cubicBezTo>
                    <a:pt x="2282" y="3941"/>
                    <a:pt x="2470" y="4086"/>
                    <a:pt x="2668" y="4086"/>
                  </a:cubicBezTo>
                  <a:cubicBezTo>
                    <a:pt x="2696" y="4086"/>
                    <a:pt x="2723" y="4083"/>
                    <a:pt x="2751" y="4078"/>
                  </a:cubicBezTo>
                  <a:lnTo>
                    <a:pt x="6668" y="3375"/>
                  </a:lnTo>
                  <a:cubicBezTo>
                    <a:pt x="6906" y="3327"/>
                    <a:pt x="7061" y="3101"/>
                    <a:pt x="7013" y="2863"/>
                  </a:cubicBezTo>
                  <a:lnTo>
                    <a:pt x="7764" y="2732"/>
                  </a:lnTo>
                  <a:cubicBezTo>
                    <a:pt x="7800" y="2725"/>
                    <a:pt x="7837" y="2721"/>
                    <a:pt x="7873" y="2721"/>
                  </a:cubicBezTo>
                  <a:close/>
                  <a:moveTo>
                    <a:pt x="4154" y="0"/>
                  </a:moveTo>
                  <a:cubicBezTo>
                    <a:pt x="4004" y="0"/>
                    <a:pt x="3851" y="32"/>
                    <a:pt x="3704" y="101"/>
                  </a:cubicBezTo>
                  <a:cubicBezTo>
                    <a:pt x="3061" y="387"/>
                    <a:pt x="2858" y="1208"/>
                    <a:pt x="3299" y="1756"/>
                  </a:cubicBezTo>
                  <a:lnTo>
                    <a:pt x="2513" y="1911"/>
                  </a:lnTo>
                  <a:cubicBezTo>
                    <a:pt x="2203" y="1970"/>
                    <a:pt x="1989" y="2280"/>
                    <a:pt x="2049" y="2589"/>
                  </a:cubicBezTo>
                  <a:lnTo>
                    <a:pt x="2096" y="2875"/>
                  </a:lnTo>
                  <a:lnTo>
                    <a:pt x="810" y="3101"/>
                  </a:lnTo>
                  <a:cubicBezTo>
                    <a:pt x="322" y="3196"/>
                    <a:pt x="1" y="3661"/>
                    <a:pt x="96" y="4149"/>
                  </a:cubicBezTo>
                  <a:lnTo>
                    <a:pt x="1668" y="12769"/>
                  </a:lnTo>
                  <a:cubicBezTo>
                    <a:pt x="1753" y="13205"/>
                    <a:pt x="2123" y="13509"/>
                    <a:pt x="2549" y="13509"/>
                  </a:cubicBezTo>
                  <a:cubicBezTo>
                    <a:pt x="2600" y="13509"/>
                    <a:pt x="2652" y="13504"/>
                    <a:pt x="2703" y="13495"/>
                  </a:cubicBezTo>
                  <a:lnTo>
                    <a:pt x="10038" y="12150"/>
                  </a:lnTo>
                  <a:cubicBezTo>
                    <a:pt x="10526" y="12055"/>
                    <a:pt x="10847" y="11590"/>
                    <a:pt x="10752" y="11114"/>
                  </a:cubicBezTo>
                  <a:lnTo>
                    <a:pt x="9180" y="2482"/>
                  </a:lnTo>
                  <a:cubicBezTo>
                    <a:pt x="9106" y="2046"/>
                    <a:pt x="8727" y="1743"/>
                    <a:pt x="8299" y="1743"/>
                  </a:cubicBezTo>
                  <a:cubicBezTo>
                    <a:pt x="8248" y="1743"/>
                    <a:pt x="8196" y="1747"/>
                    <a:pt x="8145" y="1756"/>
                  </a:cubicBezTo>
                  <a:lnTo>
                    <a:pt x="6871" y="1994"/>
                  </a:lnTo>
                  <a:lnTo>
                    <a:pt x="6811" y="1720"/>
                  </a:lnTo>
                  <a:cubicBezTo>
                    <a:pt x="6758" y="1435"/>
                    <a:pt x="6518" y="1234"/>
                    <a:pt x="6240" y="1234"/>
                  </a:cubicBezTo>
                  <a:cubicBezTo>
                    <a:pt x="6204" y="1234"/>
                    <a:pt x="6169" y="1237"/>
                    <a:pt x="6132" y="1244"/>
                  </a:cubicBezTo>
                  <a:lnTo>
                    <a:pt x="5180" y="1411"/>
                  </a:lnTo>
                  <a:cubicBezTo>
                    <a:pt x="5239" y="1244"/>
                    <a:pt x="5251" y="1065"/>
                    <a:pt x="5216" y="899"/>
                  </a:cubicBezTo>
                  <a:cubicBezTo>
                    <a:pt x="5115" y="358"/>
                    <a:pt x="4654" y="0"/>
                    <a:pt x="4154"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053" name="Google Shape;1053;p43"/>
            <p:cNvSpPr/>
            <p:nvPr/>
          </p:nvSpPr>
          <p:spPr>
            <a:xfrm>
              <a:off x="6713625" y="3425775"/>
              <a:ext cx="46625" cy="38725"/>
            </a:xfrm>
            <a:custGeom>
              <a:avLst/>
              <a:gdLst/>
              <a:ahLst/>
              <a:cxnLst/>
              <a:rect l="l" t="t" r="r" b="b"/>
              <a:pathLst>
                <a:path w="1865" h="1549" extrusionOk="0">
                  <a:moveTo>
                    <a:pt x="1027" y="1"/>
                  </a:moveTo>
                  <a:cubicBezTo>
                    <a:pt x="979" y="1"/>
                    <a:pt x="930" y="6"/>
                    <a:pt x="882" y="15"/>
                  </a:cubicBezTo>
                  <a:cubicBezTo>
                    <a:pt x="191" y="134"/>
                    <a:pt x="0" y="1015"/>
                    <a:pt x="572" y="1408"/>
                  </a:cubicBezTo>
                  <a:cubicBezTo>
                    <a:pt x="710" y="1505"/>
                    <a:pt x="861" y="1549"/>
                    <a:pt x="1007" y="1549"/>
                  </a:cubicBezTo>
                  <a:cubicBezTo>
                    <a:pt x="1454" y="1549"/>
                    <a:pt x="1864" y="1146"/>
                    <a:pt x="1775" y="634"/>
                  </a:cubicBezTo>
                  <a:cubicBezTo>
                    <a:pt x="1701" y="267"/>
                    <a:pt x="1386" y="1"/>
                    <a:pt x="1027"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054" name="Google Shape;1054;p43"/>
            <p:cNvSpPr/>
            <p:nvPr/>
          </p:nvSpPr>
          <p:spPr>
            <a:xfrm>
              <a:off x="6766425" y="3414175"/>
              <a:ext cx="97050" cy="34050"/>
            </a:xfrm>
            <a:custGeom>
              <a:avLst/>
              <a:gdLst/>
              <a:ahLst/>
              <a:cxnLst/>
              <a:rect l="l" t="t" r="r" b="b"/>
              <a:pathLst>
                <a:path w="3882" h="1362" extrusionOk="0">
                  <a:moveTo>
                    <a:pt x="3273" y="0"/>
                  </a:moveTo>
                  <a:cubicBezTo>
                    <a:pt x="3234" y="0"/>
                    <a:pt x="3194" y="5"/>
                    <a:pt x="3151" y="15"/>
                  </a:cubicBezTo>
                  <a:lnTo>
                    <a:pt x="555" y="491"/>
                  </a:lnTo>
                  <a:cubicBezTo>
                    <a:pt x="1" y="580"/>
                    <a:pt x="108" y="1362"/>
                    <a:pt x="597" y="1362"/>
                  </a:cubicBezTo>
                  <a:cubicBezTo>
                    <a:pt x="633" y="1362"/>
                    <a:pt x="671" y="1357"/>
                    <a:pt x="710" y="1349"/>
                  </a:cubicBezTo>
                  <a:lnTo>
                    <a:pt x="3306" y="872"/>
                  </a:lnTo>
                  <a:cubicBezTo>
                    <a:pt x="3881" y="817"/>
                    <a:pt x="3778" y="0"/>
                    <a:pt x="3273"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055" name="Google Shape;1055;p43"/>
            <p:cNvSpPr/>
            <p:nvPr/>
          </p:nvSpPr>
          <p:spPr>
            <a:xfrm>
              <a:off x="6723450" y="3479650"/>
              <a:ext cx="46625" cy="38725"/>
            </a:xfrm>
            <a:custGeom>
              <a:avLst/>
              <a:gdLst/>
              <a:ahLst/>
              <a:cxnLst/>
              <a:rect l="l" t="t" r="r" b="b"/>
              <a:pathLst>
                <a:path w="1865" h="1549" extrusionOk="0">
                  <a:moveTo>
                    <a:pt x="1027" y="1"/>
                  </a:moveTo>
                  <a:cubicBezTo>
                    <a:pt x="979" y="1"/>
                    <a:pt x="930" y="6"/>
                    <a:pt x="881" y="15"/>
                  </a:cubicBezTo>
                  <a:cubicBezTo>
                    <a:pt x="203" y="134"/>
                    <a:pt x="0" y="1015"/>
                    <a:pt x="572" y="1408"/>
                  </a:cubicBezTo>
                  <a:cubicBezTo>
                    <a:pt x="710" y="1505"/>
                    <a:pt x="861" y="1549"/>
                    <a:pt x="1007" y="1549"/>
                  </a:cubicBezTo>
                  <a:cubicBezTo>
                    <a:pt x="1454" y="1549"/>
                    <a:pt x="1864" y="1146"/>
                    <a:pt x="1774" y="635"/>
                  </a:cubicBezTo>
                  <a:cubicBezTo>
                    <a:pt x="1701" y="267"/>
                    <a:pt x="1386" y="1"/>
                    <a:pt x="1027"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056" name="Google Shape;1056;p43"/>
            <p:cNvSpPr/>
            <p:nvPr/>
          </p:nvSpPr>
          <p:spPr>
            <a:xfrm>
              <a:off x="6777325" y="3468350"/>
              <a:ext cx="94000" cy="33750"/>
            </a:xfrm>
            <a:custGeom>
              <a:avLst/>
              <a:gdLst/>
              <a:ahLst/>
              <a:cxnLst/>
              <a:rect l="l" t="t" r="r" b="b"/>
              <a:pathLst>
                <a:path w="3760" h="1350" extrusionOk="0">
                  <a:moveTo>
                    <a:pt x="3144" y="1"/>
                  </a:moveTo>
                  <a:cubicBezTo>
                    <a:pt x="3128" y="1"/>
                    <a:pt x="3112" y="2"/>
                    <a:pt x="3096" y="3"/>
                  </a:cubicBezTo>
                  <a:lnTo>
                    <a:pt x="500" y="467"/>
                  </a:lnTo>
                  <a:cubicBezTo>
                    <a:pt x="0" y="619"/>
                    <a:pt x="125" y="1350"/>
                    <a:pt x="631" y="1350"/>
                  </a:cubicBezTo>
                  <a:cubicBezTo>
                    <a:pt x="643" y="1350"/>
                    <a:pt x="655" y="1349"/>
                    <a:pt x="667" y="1348"/>
                  </a:cubicBezTo>
                  <a:lnTo>
                    <a:pt x="3263" y="872"/>
                  </a:lnTo>
                  <a:cubicBezTo>
                    <a:pt x="3759" y="722"/>
                    <a:pt x="3640" y="1"/>
                    <a:pt x="314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057" name="Google Shape;1057;p43"/>
            <p:cNvSpPr/>
            <p:nvPr/>
          </p:nvSpPr>
          <p:spPr>
            <a:xfrm>
              <a:off x="6733875" y="3537175"/>
              <a:ext cx="46600" cy="38650"/>
            </a:xfrm>
            <a:custGeom>
              <a:avLst/>
              <a:gdLst/>
              <a:ahLst/>
              <a:cxnLst/>
              <a:rect l="l" t="t" r="r" b="b"/>
              <a:pathLst>
                <a:path w="1864" h="1546" extrusionOk="0">
                  <a:moveTo>
                    <a:pt x="1013" y="1"/>
                  </a:moveTo>
                  <a:cubicBezTo>
                    <a:pt x="970" y="1"/>
                    <a:pt x="926" y="5"/>
                    <a:pt x="881" y="12"/>
                  </a:cubicBezTo>
                  <a:cubicBezTo>
                    <a:pt x="203" y="131"/>
                    <a:pt x="0" y="1012"/>
                    <a:pt x="572" y="1405"/>
                  </a:cubicBezTo>
                  <a:cubicBezTo>
                    <a:pt x="710" y="1502"/>
                    <a:pt x="861" y="1546"/>
                    <a:pt x="1008" y="1546"/>
                  </a:cubicBezTo>
                  <a:cubicBezTo>
                    <a:pt x="1454" y="1546"/>
                    <a:pt x="1864" y="1145"/>
                    <a:pt x="1774" y="643"/>
                  </a:cubicBezTo>
                  <a:cubicBezTo>
                    <a:pt x="1700" y="260"/>
                    <a:pt x="1378" y="1"/>
                    <a:pt x="101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058" name="Google Shape;1058;p43"/>
            <p:cNvSpPr/>
            <p:nvPr/>
          </p:nvSpPr>
          <p:spPr>
            <a:xfrm>
              <a:off x="6787825" y="3525775"/>
              <a:ext cx="94125" cy="33800"/>
            </a:xfrm>
            <a:custGeom>
              <a:avLst/>
              <a:gdLst/>
              <a:ahLst/>
              <a:cxnLst/>
              <a:rect l="l" t="t" r="r" b="b"/>
              <a:pathLst>
                <a:path w="3765" h="1352" extrusionOk="0">
                  <a:moveTo>
                    <a:pt x="3162" y="1"/>
                  </a:moveTo>
                  <a:cubicBezTo>
                    <a:pt x="3143" y="1"/>
                    <a:pt x="3124" y="2"/>
                    <a:pt x="3105" y="4"/>
                  </a:cubicBezTo>
                  <a:lnTo>
                    <a:pt x="509" y="480"/>
                  </a:lnTo>
                  <a:cubicBezTo>
                    <a:pt x="1" y="619"/>
                    <a:pt x="120" y="1351"/>
                    <a:pt x="617" y="1351"/>
                  </a:cubicBezTo>
                  <a:cubicBezTo>
                    <a:pt x="632" y="1351"/>
                    <a:pt x="648" y="1351"/>
                    <a:pt x="664" y="1349"/>
                  </a:cubicBezTo>
                  <a:lnTo>
                    <a:pt x="3259" y="873"/>
                  </a:lnTo>
                  <a:cubicBezTo>
                    <a:pt x="3764" y="735"/>
                    <a:pt x="3650" y="1"/>
                    <a:pt x="316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059" name="Google Shape;1059;p43"/>
            <p:cNvSpPr/>
            <p:nvPr/>
          </p:nvSpPr>
          <p:spPr>
            <a:xfrm>
              <a:off x="6690400" y="3776475"/>
              <a:ext cx="193200" cy="173675"/>
            </a:xfrm>
            <a:custGeom>
              <a:avLst/>
              <a:gdLst/>
              <a:ahLst/>
              <a:cxnLst/>
              <a:rect l="l" t="t" r="r" b="b"/>
              <a:pathLst>
                <a:path w="7728" h="6947" extrusionOk="0">
                  <a:moveTo>
                    <a:pt x="3899" y="1"/>
                  </a:moveTo>
                  <a:cubicBezTo>
                    <a:pt x="2865" y="1"/>
                    <a:pt x="1848" y="470"/>
                    <a:pt x="1180" y="1346"/>
                  </a:cubicBezTo>
                  <a:lnTo>
                    <a:pt x="6918" y="4978"/>
                  </a:lnTo>
                  <a:cubicBezTo>
                    <a:pt x="7728" y="3406"/>
                    <a:pt x="7204" y="1477"/>
                    <a:pt x="5716" y="525"/>
                  </a:cubicBezTo>
                  <a:cubicBezTo>
                    <a:pt x="5152" y="171"/>
                    <a:pt x="4522" y="1"/>
                    <a:pt x="3899" y="1"/>
                  </a:cubicBezTo>
                  <a:close/>
                  <a:moveTo>
                    <a:pt x="775" y="1989"/>
                  </a:moveTo>
                  <a:lnTo>
                    <a:pt x="775" y="1989"/>
                  </a:lnTo>
                  <a:cubicBezTo>
                    <a:pt x="1" y="3561"/>
                    <a:pt x="489" y="5478"/>
                    <a:pt x="1953" y="6418"/>
                  </a:cubicBezTo>
                  <a:cubicBezTo>
                    <a:pt x="2522" y="6775"/>
                    <a:pt x="3159" y="6947"/>
                    <a:pt x="3790" y="6947"/>
                  </a:cubicBezTo>
                  <a:cubicBezTo>
                    <a:pt x="4824" y="6947"/>
                    <a:pt x="5841" y="6486"/>
                    <a:pt x="6514" y="5621"/>
                  </a:cubicBezTo>
                  <a:lnTo>
                    <a:pt x="775" y="1989"/>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060" name="Google Shape;1060;p43"/>
            <p:cNvSpPr/>
            <p:nvPr/>
          </p:nvSpPr>
          <p:spPr>
            <a:xfrm>
              <a:off x="7053250" y="3403225"/>
              <a:ext cx="151825" cy="140800"/>
            </a:xfrm>
            <a:custGeom>
              <a:avLst/>
              <a:gdLst/>
              <a:ahLst/>
              <a:cxnLst/>
              <a:rect l="l" t="t" r="r" b="b"/>
              <a:pathLst>
                <a:path w="6073" h="5632" extrusionOk="0">
                  <a:moveTo>
                    <a:pt x="3596" y="1"/>
                  </a:moveTo>
                  <a:lnTo>
                    <a:pt x="1203" y="1632"/>
                  </a:lnTo>
                  <a:cubicBezTo>
                    <a:pt x="239" y="2275"/>
                    <a:pt x="1" y="3584"/>
                    <a:pt x="655" y="4549"/>
                  </a:cubicBezTo>
                  <a:lnTo>
                    <a:pt x="763" y="4715"/>
                  </a:lnTo>
                  <a:cubicBezTo>
                    <a:pt x="1172" y="5311"/>
                    <a:pt x="1837" y="5632"/>
                    <a:pt x="2511" y="5632"/>
                  </a:cubicBezTo>
                  <a:cubicBezTo>
                    <a:pt x="2915" y="5632"/>
                    <a:pt x="3322" y="5516"/>
                    <a:pt x="3680" y="5275"/>
                  </a:cubicBezTo>
                  <a:lnTo>
                    <a:pt x="6073" y="3644"/>
                  </a:lnTo>
                  <a:lnTo>
                    <a:pt x="3596" y="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061" name="Google Shape;1061;p43"/>
            <p:cNvSpPr/>
            <p:nvPr/>
          </p:nvSpPr>
          <p:spPr>
            <a:xfrm>
              <a:off x="7155950" y="3344700"/>
              <a:ext cx="151825" cy="141000"/>
            </a:xfrm>
            <a:custGeom>
              <a:avLst/>
              <a:gdLst/>
              <a:ahLst/>
              <a:cxnLst/>
              <a:rect l="l" t="t" r="r" b="b"/>
              <a:pathLst>
                <a:path w="6073" h="5640" extrusionOk="0">
                  <a:moveTo>
                    <a:pt x="3577" y="0"/>
                  </a:moveTo>
                  <a:cubicBezTo>
                    <a:pt x="3169" y="0"/>
                    <a:pt x="2757" y="118"/>
                    <a:pt x="2393" y="365"/>
                  </a:cubicBezTo>
                  <a:lnTo>
                    <a:pt x="0" y="1996"/>
                  </a:lnTo>
                  <a:lnTo>
                    <a:pt x="2477" y="5640"/>
                  </a:lnTo>
                  <a:lnTo>
                    <a:pt x="4870" y="4008"/>
                  </a:lnTo>
                  <a:cubicBezTo>
                    <a:pt x="5834" y="3354"/>
                    <a:pt x="6072" y="2044"/>
                    <a:pt x="5429" y="1091"/>
                  </a:cubicBezTo>
                  <a:lnTo>
                    <a:pt x="5322" y="925"/>
                  </a:lnTo>
                  <a:cubicBezTo>
                    <a:pt x="4914" y="324"/>
                    <a:pt x="4252" y="0"/>
                    <a:pt x="3577"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062" name="Google Shape;1062;p43"/>
            <p:cNvSpPr/>
            <p:nvPr/>
          </p:nvSpPr>
          <p:spPr>
            <a:xfrm>
              <a:off x="7008600" y="3694200"/>
              <a:ext cx="268225" cy="266925"/>
            </a:xfrm>
            <a:custGeom>
              <a:avLst/>
              <a:gdLst/>
              <a:ahLst/>
              <a:cxnLst/>
              <a:rect l="l" t="t" r="r" b="b"/>
              <a:pathLst>
                <a:path w="10729" h="10677" extrusionOk="0">
                  <a:moveTo>
                    <a:pt x="4998" y="0"/>
                  </a:moveTo>
                  <a:cubicBezTo>
                    <a:pt x="4821" y="0"/>
                    <a:pt x="4665" y="134"/>
                    <a:pt x="4644" y="315"/>
                  </a:cubicBezTo>
                  <a:lnTo>
                    <a:pt x="4180" y="3804"/>
                  </a:lnTo>
                  <a:lnTo>
                    <a:pt x="703" y="3340"/>
                  </a:lnTo>
                  <a:cubicBezTo>
                    <a:pt x="688" y="3338"/>
                    <a:pt x="673" y="3337"/>
                    <a:pt x="659" y="3337"/>
                  </a:cubicBezTo>
                  <a:cubicBezTo>
                    <a:pt x="474" y="3337"/>
                    <a:pt x="308" y="3473"/>
                    <a:pt x="286" y="3661"/>
                  </a:cubicBezTo>
                  <a:lnTo>
                    <a:pt x="24" y="5638"/>
                  </a:lnTo>
                  <a:cubicBezTo>
                    <a:pt x="1" y="5840"/>
                    <a:pt x="143" y="6030"/>
                    <a:pt x="346" y="6054"/>
                  </a:cubicBezTo>
                  <a:lnTo>
                    <a:pt x="3822" y="6519"/>
                  </a:lnTo>
                  <a:lnTo>
                    <a:pt x="3370" y="9995"/>
                  </a:lnTo>
                  <a:cubicBezTo>
                    <a:pt x="3334" y="10198"/>
                    <a:pt x="3477" y="10388"/>
                    <a:pt x="3692" y="10412"/>
                  </a:cubicBezTo>
                  <a:lnTo>
                    <a:pt x="5656" y="10674"/>
                  </a:lnTo>
                  <a:cubicBezTo>
                    <a:pt x="5671" y="10676"/>
                    <a:pt x="5686" y="10676"/>
                    <a:pt x="5700" y="10676"/>
                  </a:cubicBezTo>
                  <a:cubicBezTo>
                    <a:pt x="5885" y="10676"/>
                    <a:pt x="6051" y="10540"/>
                    <a:pt x="6073" y="10352"/>
                  </a:cubicBezTo>
                  <a:lnTo>
                    <a:pt x="6537" y="6876"/>
                  </a:lnTo>
                  <a:lnTo>
                    <a:pt x="10014" y="7328"/>
                  </a:lnTo>
                  <a:cubicBezTo>
                    <a:pt x="10035" y="7332"/>
                    <a:pt x="10055" y="7334"/>
                    <a:pt x="10076" y="7334"/>
                  </a:cubicBezTo>
                  <a:cubicBezTo>
                    <a:pt x="10254" y="7334"/>
                    <a:pt x="10410" y="7199"/>
                    <a:pt x="10442" y="7007"/>
                  </a:cubicBezTo>
                  <a:lnTo>
                    <a:pt x="10692" y="5042"/>
                  </a:lnTo>
                  <a:cubicBezTo>
                    <a:pt x="10728" y="4840"/>
                    <a:pt x="10585" y="4649"/>
                    <a:pt x="10371" y="4625"/>
                  </a:cubicBezTo>
                  <a:lnTo>
                    <a:pt x="6894" y="4161"/>
                  </a:lnTo>
                  <a:lnTo>
                    <a:pt x="7359" y="685"/>
                  </a:lnTo>
                  <a:cubicBezTo>
                    <a:pt x="7382" y="470"/>
                    <a:pt x="7240" y="292"/>
                    <a:pt x="7037" y="256"/>
                  </a:cubicBezTo>
                  <a:lnTo>
                    <a:pt x="5061" y="6"/>
                  </a:lnTo>
                  <a:cubicBezTo>
                    <a:pt x="5040" y="2"/>
                    <a:pt x="5019" y="0"/>
                    <a:pt x="4998"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063" name="Google Shape;1063;p43"/>
            <p:cNvSpPr/>
            <p:nvPr/>
          </p:nvSpPr>
          <p:spPr>
            <a:xfrm>
              <a:off x="6665700" y="4098125"/>
              <a:ext cx="270900" cy="338025"/>
            </a:xfrm>
            <a:custGeom>
              <a:avLst/>
              <a:gdLst/>
              <a:ahLst/>
              <a:cxnLst/>
              <a:rect l="l" t="t" r="r" b="b"/>
              <a:pathLst>
                <a:path w="10836" h="13521" extrusionOk="0">
                  <a:moveTo>
                    <a:pt x="4145" y="435"/>
                  </a:moveTo>
                  <a:cubicBezTo>
                    <a:pt x="4431" y="435"/>
                    <a:pt x="4712" y="608"/>
                    <a:pt x="4763" y="994"/>
                  </a:cubicBezTo>
                  <a:cubicBezTo>
                    <a:pt x="4799" y="1184"/>
                    <a:pt x="4751" y="1387"/>
                    <a:pt x="4620" y="1542"/>
                  </a:cubicBezTo>
                  <a:lnTo>
                    <a:pt x="3822" y="1684"/>
                  </a:lnTo>
                  <a:cubicBezTo>
                    <a:pt x="3656" y="1589"/>
                    <a:pt x="3537" y="1434"/>
                    <a:pt x="3501" y="1244"/>
                  </a:cubicBezTo>
                  <a:lnTo>
                    <a:pt x="3501" y="1232"/>
                  </a:lnTo>
                  <a:cubicBezTo>
                    <a:pt x="3386" y="732"/>
                    <a:pt x="3770" y="435"/>
                    <a:pt x="4145" y="435"/>
                  </a:cubicBezTo>
                  <a:close/>
                  <a:moveTo>
                    <a:pt x="7848" y="2746"/>
                  </a:moveTo>
                  <a:cubicBezTo>
                    <a:pt x="8111" y="2746"/>
                    <a:pt x="8330" y="2934"/>
                    <a:pt x="8383" y="3196"/>
                  </a:cubicBezTo>
                  <a:lnTo>
                    <a:pt x="9776" y="10757"/>
                  </a:lnTo>
                  <a:cubicBezTo>
                    <a:pt x="9823" y="11066"/>
                    <a:pt x="9621" y="11352"/>
                    <a:pt x="9323" y="11400"/>
                  </a:cubicBezTo>
                  <a:lnTo>
                    <a:pt x="3060" y="12543"/>
                  </a:lnTo>
                  <a:cubicBezTo>
                    <a:pt x="3030" y="12548"/>
                    <a:pt x="2999" y="12550"/>
                    <a:pt x="2969" y="12550"/>
                  </a:cubicBezTo>
                  <a:cubicBezTo>
                    <a:pt x="2707" y="12550"/>
                    <a:pt x="2472" y="12369"/>
                    <a:pt x="2429" y="12102"/>
                  </a:cubicBezTo>
                  <a:lnTo>
                    <a:pt x="1048" y="4530"/>
                  </a:lnTo>
                  <a:cubicBezTo>
                    <a:pt x="989" y="4232"/>
                    <a:pt x="1191" y="3947"/>
                    <a:pt x="1489" y="3899"/>
                  </a:cubicBezTo>
                  <a:lnTo>
                    <a:pt x="2239" y="3768"/>
                  </a:lnTo>
                  <a:cubicBezTo>
                    <a:pt x="2271" y="3968"/>
                    <a:pt x="2451" y="4121"/>
                    <a:pt x="2657" y="4121"/>
                  </a:cubicBezTo>
                  <a:cubicBezTo>
                    <a:pt x="2684" y="4121"/>
                    <a:pt x="2711" y="4119"/>
                    <a:pt x="2739" y="4113"/>
                  </a:cubicBezTo>
                  <a:lnTo>
                    <a:pt x="6656" y="3399"/>
                  </a:lnTo>
                  <a:cubicBezTo>
                    <a:pt x="6882" y="3351"/>
                    <a:pt x="7049" y="3125"/>
                    <a:pt x="7001" y="2887"/>
                  </a:cubicBezTo>
                  <a:lnTo>
                    <a:pt x="7740" y="2756"/>
                  </a:lnTo>
                  <a:cubicBezTo>
                    <a:pt x="7776" y="2749"/>
                    <a:pt x="7812" y="2746"/>
                    <a:pt x="7848" y="2746"/>
                  </a:cubicBezTo>
                  <a:close/>
                  <a:moveTo>
                    <a:pt x="4134" y="0"/>
                  </a:moveTo>
                  <a:cubicBezTo>
                    <a:pt x="4070" y="0"/>
                    <a:pt x="4006" y="6"/>
                    <a:pt x="3942" y="18"/>
                  </a:cubicBezTo>
                  <a:cubicBezTo>
                    <a:pt x="3334" y="125"/>
                    <a:pt x="2941" y="708"/>
                    <a:pt x="3072" y="1303"/>
                  </a:cubicBezTo>
                  <a:cubicBezTo>
                    <a:pt x="3096" y="1482"/>
                    <a:pt x="3168" y="1637"/>
                    <a:pt x="3287" y="1780"/>
                  </a:cubicBezTo>
                  <a:lnTo>
                    <a:pt x="2501" y="1923"/>
                  </a:lnTo>
                  <a:cubicBezTo>
                    <a:pt x="2191" y="1982"/>
                    <a:pt x="1977" y="2292"/>
                    <a:pt x="2037" y="2601"/>
                  </a:cubicBezTo>
                  <a:lnTo>
                    <a:pt x="2084" y="2887"/>
                  </a:lnTo>
                  <a:lnTo>
                    <a:pt x="798" y="3125"/>
                  </a:lnTo>
                  <a:cubicBezTo>
                    <a:pt x="310" y="3208"/>
                    <a:pt x="1" y="3673"/>
                    <a:pt x="84" y="4161"/>
                  </a:cubicBezTo>
                  <a:lnTo>
                    <a:pt x="1656" y="12793"/>
                  </a:lnTo>
                  <a:cubicBezTo>
                    <a:pt x="1741" y="13218"/>
                    <a:pt x="2111" y="13520"/>
                    <a:pt x="2537" y="13520"/>
                  </a:cubicBezTo>
                  <a:cubicBezTo>
                    <a:pt x="2588" y="13520"/>
                    <a:pt x="2639" y="13516"/>
                    <a:pt x="2691" y="13507"/>
                  </a:cubicBezTo>
                  <a:lnTo>
                    <a:pt x="10026" y="12162"/>
                  </a:lnTo>
                  <a:cubicBezTo>
                    <a:pt x="10514" y="12079"/>
                    <a:pt x="10835" y="11602"/>
                    <a:pt x="10752" y="11126"/>
                  </a:cubicBezTo>
                  <a:lnTo>
                    <a:pt x="9168" y="2494"/>
                  </a:lnTo>
                  <a:cubicBezTo>
                    <a:pt x="9095" y="2064"/>
                    <a:pt x="8725" y="1763"/>
                    <a:pt x="8304" y="1763"/>
                  </a:cubicBezTo>
                  <a:cubicBezTo>
                    <a:pt x="8248" y="1763"/>
                    <a:pt x="8190" y="1768"/>
                    <a:pt x="8133" y="1780"/>
                  </a:cubicBezTo>
                  <a:lnTo>
                    <a:pt x="6859" y="2018"/>
                  </a:lnTo>
                  <a:lnTo>
                    <a:pt x="6799" y="1732"/>
                  </a:lnTo>
                  <a:cubicBezTo>
                    <a:pt x="6745" y="1451"/>
                    <a:pt x="6496" y="1249"/>
                    <a:pt x="6210" y="1249"/>
                  </a:cubicBezTo>
                  <a:cubicBezTo>
                    <a:pt x="6180" y="1249"/>
                    <a:pt x="6151" y="1251"/>
                    <a:pt x="6120" y="1256"/>
                  </a:cubicBezTo>
                  <a:lnTo>
                    <a:pt x="5168" y="1434"/>
                  </a:lnTo>
                  <a:cubicBezTo>
                    <a:pt x="5227" y="1268"/>
                    <a:pt x="5239" y="1089"/>
                    <a:pt x="5204" y="910"/>
                  </a:cubicBezTo>
                  <a:cubicBezTo>
                    <a:pt x="5119" y="380"/>
                    <a:pt x="4655" y="0"/>
                    <a:pt x="4134"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064" name="Google Shape;1064;p43"/>
            <p:cNvSpPr/>
            <p:nvPr/>
          </p:nvSpPr>
          <p:spPr>
            <a:xfrm>
              <a:off x="6713625" y="4220000"/>
              <a:ext cx="46625" cy="38650"/>
            </a:xfrm>
            <a:custGeom>
              <a:avLst/>
              <a:gdLst/>
              <a:ahLst/>
              <a:cxnLst/>
              <a:rect l="l" t="t" r="r" b="b"/>
              <a:pathLst>
                <a:path w="1865" h="1546" extrusionOk="0">
                  <a:moveTo>
                    <a:pt x="1014" y="1"/>
                  </a:moveTo>
                  <a:cubicBezTo>
                    <a:pt x="970" y="1"/>
                    <a:pt x="926" y="5"/>
                    <a:pt x="882" y="12"/>
                  </a:cubicBezTo>
                  <a:cubicBezTo>
                    <a:pt x="191" y="131"/>
                    <a:pt x="0" y="1012"/>
                    <a:pt x="572" y="1405"/>
                  </a:cubicBezTo>
                  <a:cubicBezTo>
                    <a:pt x="710" y="1502"/>
                    <a:pt x="861" y="1545"/>
                    <a:pt x="1007" y="1545"/>
                  </a:cubicBezTo>
                  <a:cubicBezTo>
                    <a:pt x="1454" y="1545"/>
                    <a:pt x="1864" y="1142"/>
                    <a:pt x="1775" y="631"/>
                  </a:cubicBezTo>
                  <a:cubicBezTo>
                    <a:pt x="1700" y="259"/>
                    <a:pt x="1379" y="1"/>
                    <a:pt x="101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065" name="Google Shape;1065;p43"/>
            <p:cNvSpPr/>
            <p:nvPr/>
          </p:nvSpPr>
          <p:spPr>
            <a:xfrm>
              <a:off x="6766850" y="4208650"/>
              <a:ext cx="96125" cy="33625"/>
            </a:xfrm>
            <a:custGeom>
              <a:avLst/>
              <a:gdLst/>
              <a:ahLst/>
              <a:cxnLst/>
              <a:rect l="l" t="t" r="r" b="b"/>
              <a:pathLst>
                <a:path w="3845" h="1345" extrusionOk="0">
                  <a:moveTo>
                    <a:pt x="3248" y="1"/>
                  </a:moveTo>
                  <a:cubicBezTo>
                    <a:pt x="3212" y="1"/>
                    <a:pt x="3174" y="5"/>
                    <a:pt x="3134" y="14"/>
                  </a:cubicBezTo>
                  <a:lnTo>
                    <a:pt x="538" y="478"/>
                  </a:lnTo>
                  <a:cubicBezTo>
                    <a:pt x="0" y="579"/>
                    <a:pt x="106" y="1345"/>
                    <a:pt x="597" y="1345"/>
                  </a:cubicBezTo>
                  <a:cubicBezTo>
                    <a:pt x="628" y="1345"/>
                    <a:pt x="660" y="1342"/>
                    <a:pt x="693" y="1335"/>
                  </a:cubicBezTo>
                  <a:lnTo>
                    <a:pt x="3289" y="871"/>
                  </a:lnTo>
                  <a:cubicBezTo>
                    <a:pt x="3844" y="793"/>
                    <a:pt x="3747" y="1"/>
                    <a:pt x="324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066" name="Google Shape;1066;p43"/>
            <p:cNvSpPr/>
            <p:nvPr/>
          </p:nvSpPr>
          <p:spPr>
            <a:xfrm>
              <a:off x="6723450" y="4273875"/>
              <a:ext cx="46625" cy="38650"/>
            </a:xfrm>
            <a:custGeom>
              <a:avLst/>
              <a:gdLst/>
              <a:ahLst/>
              <a:cxnLst/>
              <a:rect l="l" t="t" r="r" b="b"/>
              <a:pathLst>
                <a:path w="1865" h="1546" extrusionOk="0">
                  <a:moveTo>
                    <a:pt x="1014" y="1"/>
                  </a:moveTo>
                  <a:cubicBezTo>
                    <a:pt x="970" y="1"/>
                    <a:pt x="926" y="5"/>
                    <a:pt x="881" y="12"/>
                  </a:cubicBezTo>
                  <a:cubicBezTo>
                    <a:pt x="203" y="131"/>
                    <a:pt x="0" y="1012"/>
                    <a:pt x="572" y="1405"/>
                  </a:cubicBezTo>
                  <a:cubicBezTo>
                    <a:pt x="710" y="1502"/>
                    <a:pt x="861" y="1546"/>
                    <a:pt x="1007" y="1546"/>
                  </a:cubicBezTo>
                  <a:cubicBezTo>
                    <a:pt x="1454" y="1546"/>
                    <a:pt x="1864" y="1142"/>
                    <a:pt x="1774" y="631"/>
                  </a:cubicBezTo>
                  <a:cubicBezTo>
                    <a:pt x="1700" y="259"/>
                    <a:pt x="1379" y="1"/>
                    <a:pt x="101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067" name="Google Shape;1067;p43"/>
            <p:cNvSpPr/>
            <p:nvPr/>
          </p:nvSpPr>
          <p:spPr>
            <a:xfrm>
              <a:off x="6777325" y="4262500"/>
              <a:ext cx="94000" cy="33750"/>
            </a:xfrm>
            <a:custGeom>
              <a:avLst/>
              <a:gdLst/>
              <a:ahLst/>
              <a:cxnLst/>
              <a:rect l="l" t="t" r="r" b="b"/>
              <a:pathLst>
                <a:path w="3760" h="1350" extrusionOk="0">
                  <a:moveTo>
                    <a:pt x="3144" y="1"/>
                  </a:moveTo>
                  <a:cubicBezTo>
                    <a:pt x="3128" y="1"/>
                    <a:pt x="3112" y="1"/>
                    <a:pt x="3096" y="3"/>
                  </a:cubicBezTo>
                  <a:lnTo>
                    <a:pt x="500" y="467"/>
                  </a:lnTo>
                  <a:cubicBezTo>
                    <a:pt x="0" y="618"/>
                    <a:pt x="125" y="1349"/>
                    <a:pt x="631" y="1349"/>
                  </a:cubicBezTo>
                  <a:cubicBezTo>
                    <a:pt x="643" y="1349"/>
                    <a:pt x="655" y="1349"/>
                    <a:pt x="667" y="1348"/>
                  </a:cubicBezTo>
                  <a:lnTo>
                    <a:pt x="3263" y="872"/>
                  </a:lnTo>
                  <a:cubicBezTo>
                    <a:pt x="3759" y="722"/>
                    <a:pt x="3640" y="1"/>
                    <a:pt x="314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068" name="Google Shape;1068;p43"/>
            <p:cNvSpPr/>
            <p:nvPr/>
          </p:nvSpPr>
          <p:spPr>
            <a:xfrm>
              <a:off x="6733875" y="4331350"/>
              <a:ext cx="46600" cy="38925"/>
            </a:xfrm>
            <a:custGeom>
              <a:avLst/>
              <a:gdLst/>
              <a:ahLst/>
              <a:cxnLst/>
              <a:rect l="l" t="t" r="r" b="b"/>
              <a:pathLst>
                <a:path w="1864" h="1557" extrusionOk="0">
                  <a:moveTo>
                    <a:pt x="1010" y="0"/>
                  </a:moveTo>
                  <a:cubicBezTo>
                    <a:pt x="967" y="0"/>
                    <a:pt x="924" y="4"/>
                    <a:pt x="881" y="11"/>
                  </a:cubicBezTo>
                  <a:cubicBezTo>
                    <a:pt x="203" y="130"/>
                    <a:pt x="0" y="1011"/>
                    <a:pt x="572" y="1416"/>
                  </a:cubicBezTo>
                  <a:cubicBezTo>
                    <a:pt x="710" y="1513"/>
                    <a:pt x="860" y="1556"/>
                    <a:pt x="1007" y="1556"/>
                  </a:cubicBezTo>
                  <a:cubicBezTo>
                    <a:pt x="1454" y="1556"/>
                    <a:pt x="1864" y="1153"/>
                    <a:pt x="1774" y="642"/>
                  </a:cubicBezTo>
                  <a:cubicBezTo>
                    <a:pt x="1710" y="268"/>
                    <a:pt x="1378" y="0"/>
                    <a:pt x="1010"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069" name="Google Shape;1069;p43"/>
            <p:cNvSpPr/>
            <p:nvPr/>
          </p:nvSpPr>
          <p:spPr>
            <a:xfrm>
              <a:off x="6787700" y="4319900"/>
              <a:ext cx="94750" cy="33875"/>
            </a:xfrm>
            <a:custGeom>
              <a:avLst/>
              <a:gdLst/>
              <a:ahLst/>
              <a:cxnLst/>
              <a:rect l="l" t="t" r="r" b="b"/>
              <a:pathLst>
                <a:path w="3790" h="1355" extrusionOk="0">
                  <a:moveTo>
                    <a:pt x="3177" y="0"/>
                  </a:moveTo>
                  <a:cubicBezTo>
                    <a:pt x="3155" y="0"/>
                    <a:pt x="3133" y="2"/>
                    <a:pt x="3110" y="5"/>
                  </a:cubicBezTo>
                  <a:lnTo>
                    <a:pt x="514" y="481"/>
                  </a:lnTo>
                  <a:cubicBezTo>
                    <a:pt x="1" y="606"/>
                    <a:pt x="110" y="1355"/>
                    <a:pt x="602" y="1355"/>
                  </a:cubicBezTo>
                  <a:cubicBezTo>
                    <a:pt x="623" y="1355"/>
                    <a:pt x="646" y="1353"/>
                    <a:pt x="669" y="1350"/>
                  </a:cubicBezTo>
                  <a:lnTo>
                    <a:pt x="3264" y="886"/>
                  </a:lnTo>
                  <a:cubicBezTo>
                    <a:pt x="3789" y="749"/>
                    <a:pt x="3669" y="0"/>
                    <a:pt x="3177"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070" name="Google Shape;1070;p43"/>
            <p:cNvSpPr/>
            <p:nvPr/>
          </p:nvSpPr>
          <p:spPr>
            <a:xfrm>
              <a:off x="6689525" y="4570700"/>
              <a:ext cx="194075" cy="174075"/>
            </a:xfrm>
            <a:custGeom>
              <a:avLst/>
              <a:gdLst/>
              <a:ahLst/>
              <a:cxnLst/>
              <a:rect l="l" t="t" r="r" b="b"/>
              <a:pathLst>
                <a:path w="7763" h="6963" extrusionOk="0">
                  <a:moveTo>
                    <a:pt x="3924" y="1"/>
                  </a:moveTo>
                  <a:cubicBezTo>
                    <a:pt x="2893" y="1"/>
                    <a:pt x="1881" y="469"/>
                    <a:pt x="1215" y="1343"/>
                  </a:cubicBezTo>
                  <a:lnTo>
                    <a:pt x="6953" y="4975"/>
                  </a:lnTo>
                  <a:cubicBezTo>
                    <a:pt x="7763" y="3403"/>
                    <a:pt x="7239" y="1474"/>
                    <a:pt x="5751" y="534"/>
                  </a:cubicBezTo>
                  <a:cubicBezTo>
                    <a:pt x="5184" y="174"/>
                    <a:pt x="4551" y="1"/>
                    <a:pt x="3924" y="1"/>
                  </a:cubicBezTo>
                  <a:close/>
                  <a:moveTo>
                    <a:pt x="810" y="1986"/>
                  </a:moveTo>
                  <a:lnTo>
                    <a:pt x="810" y="1986"/>
                  </a:lnTo>
                  <a:cubicBezTo>
                    <a:pt x="0" y="3558"/>
                    <a:pt x="512" y="5498"/>
                    <a:pt x="2012" y="6439"/>
                  </a:cubicBezTo>
                  <a:cubicBezTo>
                    <a:pt x="2576" y="6793"/>
                    <a:pt x="3206" y="6963"/>
                    <a:pt x="3829" y="6963"/>
                  </a:cubicBezTo>
                  <a:cubicBezTo>
                    <a:pt x="4864" y="6963"/>
                    <a:pt x="5880" y="6494"/>
                    <a:pt x="6549" y="5618"/>
                  </a:cubicBezTo>
                  <a:lnTo>
                    <a:pt x="810" y="1986"/>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071" name="Google Shape;1071;p43"/>
            <p:cNvSpPr/>
            <p:nvPr/>
          </p:nvSpPr>
          <p:spPr>
            <a:xfrm>
              <a:off x="7053250" y="4197375"/>
              <a:ext cx="151825" cy="141000"/>
            </a:xfrm>
            <a:custGeom>
              <a:avLst/>
              <a:gdLst/>
              <a:ahLst/>
              <a:cxnLst/>
              <a:rect l="l" t="t" r="r" b="b"/>
              <a:pathLst>
                <a:path w="6073" h="5640" extrusionOk="0">
                  <a:moveTo>
                    <a:pt x="3596" y="0"/>
                  </a:moveTo>
                  <a:lnTo>
                    <a:pt x="1203" y="1632"/>
                  </a:lnTo>
                  <a:cubicBezTo>
                    <a:pt x="251" y="2286"/>
                    <a:pt x="1" y="3596"/>
                    <a:pt x="655" y="4560"/>
                  </a:cubicBezTo>
                  <a:lnTo>
                    <a:pt x="763" y="4715"/>
                  </a:lnTo>
                  <a:cubicBezTo>
                    <a:pt x="1163" y="5316"/>
                    <a:pt x="1827" y="5640"/>
                    <a:pt x="2502" y="5640"/>
                  </a:cubicBezTo>
                  <a:cubicBezTo>
                    <a:pt x="2909" y="5640"/>
                    <a:pt x="3321" y="5522"/>
                    <a:pt x="3680" y="5275"/>
                  </a:cubicBezTo>
                  <a:lnTo>
                    <a:pt x="6073" y="3644"/>
                  </a:lnTo>
                  <a:lnTo>
                    <a:pt x="3596" y="0"/>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072" name="Google Shape;1072;p43"/>
            <p:cNvSpPr/>
            <p:nvPr/>
          </p:nvSpPr>
          <p:spPr>
            <a:xfrm>
              <a:off x="7155950" y="4138825"/>
              <a:ext cx="151825" cy="141025"/>
            </a:xfrm>
            <a:custGeom>
              <a:avLst/>
              <a:gdLst/>
              <a:ahLst/>
              <a:cxnLst/>
              <a:rect l="l" t="t" r="r" b="b"/>
              <a:pathLst>
                <a:path w="6073" h="5641" extrusionOk="0">
                  <a:moveTo>
                    <a:pt x="3577" y="1"/>
                  </a:moveTo>
                  <a:cubicBezTo>
                    <a:pt x="3169" y="1"/>
                    <a:pt x="2757" y="119"/>
                    <a:pt x="2393" y="366"/>
                  </a:cubicBezTo>
                  <a:lnTo>
                    <a:pt x="0" y="1997"/>
                  </a:lnTo>
                  <a:lnTo>
                    <a:pt x="2477" y="5640"/>
                  </a:lnTo>
                  <a:lnTo>
                    <a:pt x="4870" y="4009"/>
                  </a:lnTo>
                  <a:cubicBezTo>
                    <a:pt x="5834" y="3354"/>
                    <a:pt x="6072" y="2045"/>
                    <a:pt x="5429" y="1092"/>
                  </a:cubicBezTo>
                  <a:lnTo>
                    <a:pt x="5322" y="926"/>
                  </a:lnTo>
                  <a:cubicBezTo>
                    <a:pt x="4914" y="325"/>
                    <a:pt x="4252" y="1"/>
                    <a:pt x="3577"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073" name="Google Shape;1073;p43"/>
            <p:cNvSpPr/>
            <p:nvPr/>
          </p:nvSpPr>
          <p:spPr>
            <a:xfrm>
              <a:off x="7008600" y="4488125"/>
              <a:ext cx="268225" cy="267150"/>
            </a:xfrm>
            <a:custGeom>
              <a:avLst/>
              <a:gdLst/>
              <a:ahLst/>
              <a:cxnLst/>
              <a:rect l="l" t="t" r="r" b="b"/>
              <a:pathLst>
                <a:path w="10729" h="10686" extrusionOk="0">
                  <a:moveTo>
                    <a:pt x="5017" y="0"/>
                  </a:moveTo>
                  <a:cubicBezTo>
                    <a:pt x="4831" y="0"/>
                    <a:pt x="4666" y="137"/>
                    <a:pt x="4644" y="324"/>
                  </a:cubicBezTo>
                  <a:lnTo>
                    <a:pt x="4192" y="3813"/>
                  </a:lnTo>
                  <a:lnTo>
                    <a:pt x="703" y="3348"/>
                  </a:lnTo>
                  <a:cubicBezTo>
                    <a:pt x="688" y="3347"/>
                    <a:pt x="673" y="3346"/>
                    <a:pt x="659" y="3346"/>
                  </a:cubicBezTo>
                  <a:cubicBezTo>
                    <a:pt x="474" y="3346"/>
                    <a:pt x="308" y="3482"/>
                    <a:pt x="286" y="3670"/>
                  </a:cubicBezTo>
                  <a:lnTo>
                    <a:pt x="24" y="5646"/>
                  </a:lnTo>
                  <a:cubicBezTo>
                    <a:pt x="1" y="5849"/>
                    <a:pt x="143" y="6027"/>
                    <a:pt x="346" y="6063"/>
                  </a:cubicBezTo>
                  <a:lnTo>
                    <a:pt x="3822" y="6527"/>
                  </a:lnTo>
                  <a:lnTo>
                    <a:pt x="3370" y="10004"/>
                  </a:lnTo>
                  <a:cubicBezTo>
                    <a:pt x="3334" y="10206"/>
                    <a:pt x="3477" y="10397"/>
                    <a:pt x="3692" y="10421"/>
                  </a:cubicBezTo>
                  <a:lnTo>
                    <a:pt x="5656" y="10683"/>
                  </a:lnTo>
                  <a:cubicBezTo>
                    <a:pt x="5671" y="10684"/>
                    <a:pt x="5686" y="10685"/>
                    <a:pt x="5700" y="10685"/>
                  </a:cubicBezTo>
                  <a:cubicBezTo>
                    <a:pt x="5885" y="10685"/>
                    <a:pt x="6051" y="10549"/>
                    <a:pt x="6073" y="10361"/>
                  </a:cubicBezTo>
                  <a:lnTo>
                    <a:pt x="6537" y="6885"/>
                  </a:lnTo>
                  <a:lnTo>
                    <a:pt x="10026" y="7337"/>
                  </a:lnTo>
                  <a:cubicBezTo>
                    <a:pt x="10040" y="7339"/>
                    <a:pt x="10055" y="7340"/>
                    <a:pt x="10070" y="7340"/>
                  </a:cubicBezTo>
                  <a:cubicBezTo>
                    <a:pt x="10253" y="7340"/>
                    <a:pt x="10409" y="7203"/>
                    <a:pt x="10442" y="7016"/>
                  </a:cubicBezTo>
                  <a:lnTo>
                    <a:pt x="10704" y="5039"/>
                  </a:lnTo>
                  <a:cubicBezTo>
                    <a:pt x="10728" y="4837"/>
                    <a:pt x="10585" y="4646"/>
                    <a:pt x="10383" y="4622"/>
                  </a:cubicBezTo>
                  <a:lnTo>
                    <a:pt x="6894" y="4170"/>
                  </a:lnTo>
                  <a:lnTo>
                    <a:pt x="7359" y="681"/>
                  </a:lnTo>
                  <a:cubicBezTo>
                    <a:pt x="7382" y="479"/>
                    <a:pt x="7240" y="300"/>
                    <a:pt x="7037" y="265"/>
                  </a:cubicBezTo>
                  <a:lnTo>
                    <a:pt x="5061" y="3"/>
                  </a:lnTo>
                  <a:cubicBezTo>
                    <a:pt x="5046" y="1"/>
                    <a:pt x="5031" y="0"/>
                    <a:pt x="5017"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074" name="Google Shape;1074;p43"/>
            <p:cNvSpPr/>
            <p:nvPr/>
          </p:nvSpPr>
          <p:spPr>
            <a:xfrm>
              <a:off x="5871550" y="921250"/>
              <a:ext cx="271200" cy="338025"/>
            </a:xfrm>
            <a:custGeom>
              <a:avLst/>
              <a:gdLst/>
              <a:ahLst/>
              <a:cxnLst/>
              <a:rect l="l" t="t" r="r" b="b"/>
              <a:pathLst>
                <a:path w="10848" h="13521" extrusionOk="0">
                  <a:moveTo>
                    <a:pt x="4147" y="435"/>
                  </a:moveTo>
                  <a:cubicBezTo>
                    <a:pt x="4435" y="435"/>
                    <a:pt x="4718" y="607"/>
                    <a:pt x="4775" y="994"/>
                  </a:cubicBezTo>
                  <a:cubicBezTo>
                    <a:pt x="4799" y="1196"/>
                    <a:pt x="4751" y="1387"/>
                    <a:pt x="4620" y="1541"/>
                  </a:cubicBezTo>
                  <a:lnTo>
                    <a:pt x="3835" y="1684"/>
                  </a:lnTo>
                  <a:cubicBezTo>
                    <a:pt x="3656" y="1589"/>
                    <a:pt x="3537" y="1422"/>
                    <a:pt x="3501" y="1232"/>
                  </a:cubicBezTo>
                  <a:cubicBezTo>
                    <a:pt x="3386" y="732"/>
                    <a:pt x="3770" y="435"/>
                    <a:pt x="4147" y="435"/>
                  </a:cubicBezTo>
                  <a:close/>
                  <a:moveTo>
                    <a:pt x="7843" y="2749"/>
                  </a:moveTo>
                  <a:cubicBezTo>
                    <a:pt x="8105" y="2749"/>
                    <a:pt x="8340" y="2930"/>
                    <a:pt x="8383" y="3208"/>
                  </a:cubicBezTo>
                  <a:lnTo>
                    <a:pt x="9776" y="10769"/>
                  </a:lnTo>
                  <a:cubicBezTo>
                    <a:pt x="9823" y="11066"/>
                    <a:pt x="9633" y="11352"/>
                    <a:pt x="9323" y="11400"/>
                  </a:cubicBezTo>
                  <a:lnTo>
                    <a:pt x="3061" y="12543"/>
                  </a:lnTo>
                  <a:cubicBezTo>
                    <a:pt x="3025" y="12550"/>
                    <a:pt x="2990" y="12553"/>
                    <a:pt x="2956" y="12553"/>
                  </a:cubicBezTo>
                  <a:cubicBezTo>
                    <a:pt x="2699" y="12553"/>
                    <a:pt x="2472" y="12365"/>
                    <a:pt x="2430" y="12102"/>
                  </a:cubicBezTo>
                  <a:lnTo>
                    <a:pt x="1048" y="4530"/>
                  </a:lnTo>
                  <a:cubicBezTo>
                    <a:pt x="989" y="4232"/>
                    <a:pt x="1191" y="3946"/>
                    <a:pt x="1489" y="3899"/>
                  </a:cubicBezTo>
                  <a:lnTo>
                    <a:pt x="2239" y="3768"/>
                  </a:lnTo>
                  <a:cubicBezTo>
                    <a:pt x="2270" y="3977"/>
                    <a:pt x="2449" y="4122"/>
                    <a:pt x="2653" y="4122"/>
                  </a:cubicBezTo>
                  <a:cubicBezTo>
                    <a:pt x="2681" y="4122"/>
                    <a:pt x="2710" y="4119"/>
                    <a:pt x="2739" y="4113"/>
                  </a:cubicBezTo>
                  <a:lnTo>
                    <a:pt x="6656" y="3399"/>
                  </a:lnTo>
                  <a:cubicBezTo>
                    <a:pt x="6894" y="3363"/>
                    <a:pt x="7049" y="3125"/>
                    <a:pt x="7002" y="2899"/>
                  </a:cubicBezTo>
                  <a:lnTo>
                    <a:pt x="7752" y="2756"/>
                  </a:lnTo>
                  <a:cubicBezTo>
                    <a:pt x="7782" y="2751"/>
                    <a:pt x="7813" y="2749"/>
                    <a:pt x="7843" y="2749"/>
                  </a:cubicBezTo>
                  <a:close/>
                  <a:moveTo>
                    <a:pt x="4125" y="0"/>
                  </a:moveTo>
                  <a:cubicBezTo>
                    <a:pt x="4061" y="0"/>
                    <a:pt x="3995" y="6"/>
                    <a:pt x="3930" y="17"/>
                  </a:cubicBezTo>
                  <a:cubicBezTo>
                    <a:pt x="3334" y="136"/>
                    <a:pt x="2942" y="708"/>
                    <a:pt x="3061" y="1303"/>
                  </a:cubicBezTo>
                  <a:cubicBezTo>
                    <a:pt x="3096" y="1482"/>
                    <a:pt x="3168" y="1649"/>
                    <a:pt x="3275" y="1779"/>
                  </a:cubicBezTo>
                  <a:lnTo>
                    <a:pt x="2501" y="1922"/>
                  </a:lnTo>
                  <a:cubicBezTo>
                    <a:pt x="2191" y="1982"/>
                    <a:pt x="1977" y="2291"/>
                    <a:pt x="2037" y="2613"/>
                  </a:cubicBezTo>
                  <a:lnTo>
                    <a:pt x="2084" y="2887"/>
                  </a:lnTo>
                  <a:lnTo>
                    <a:pt x="798" y="3125"/>
                  </a:lnTo>
                  <a:cubicBezTo>
                    <a:pt x="310" y="3208"/>
                    <a:pt x="1" y="3673"/>
                    <a:pt x="84" y="4149"/>
                  </a:cubicBezTo>
                  <a:lnTo>
                    <a:pt x="1656" y="12781"/>
                  </a:lnTo>
                  <a:cubicBezTo>
                    <a:pt x="1730" y="13217"/>
                    <a:pt x="2118" y="13520"/>
                    <a:pt x="2540" y="13520"/>
                  </a:cubicBezTo>
                  <a:cubicBezTo>
                    <a:pt x="2590" y="13520"/>
                    <a:pt x="2641" y="13516"/>
                    <a:pt x="2692" y="13507"/>
                  </a:cubicBezTo>
                  <a:lnTo>
                    <a:pt x="10038" y="12162"/>
                  </a:lnTo>
                  <a:cubicBezTo>
                    <a:pt x="10526" y="12066"/>
                    <a:pt x="10847" y="11602"/>
                    <a:pt x="10752" y="11126"/>
                  </a:cubicBezTo>
                  <a:lnTo>
                    <a:pt x="9169" y="2506"/>
                  </a:lnTo>
                  <a:cubicBezTo>
                    <a:pt x="9094" y="2069"/>
                    <a:pt x="8715" y="1766"/>
                    <a:pt x="8287" y="1766"/>
                  </a:cubicBezTo>
                  <a:cubicBezTo>
                    <a:pt x="8236" y="1766"/>
                    <a:pt x="8185" y="1771"/>
                    <a:pt x="8133" y="1779"/>
                  </a:cubicBezTo>
                  <a:lnTo>
                    <a:pt x="6847" y="2018"/>
                  </a:lnTo>
                  <a:lnTo>
                    <a:pt x="6799" y="1744"/>
                  </a:lnTo>
                  <a:cubicBezTo>
                    <a:pt x="6746" y="1458"/>
                    <a:pt x="6506" y="1258"/>
                    <a:pt x="6228" y="1258"/>
                  </a:cubicBezTo>
                  <a:cubicBezTo>
                    <a:pt x="6193" y="1258"/>
                    <a:pt x="6157" y="1261"/>
                    <a:pt x="6121" y="1268"/>
                  </a:cubicBezTo>
                  <a:lnTo>
                    <a:pt x="5168" y="1434"/>
                  </a:lnTo>
                  <a:cubicBezTo>
                    <a:pt x="5228" y="1268"/>
                    <a:pt x="5239" y="1089"/>
                    <a:pt x="5204" y="922"/>
                  </a:cubicBezTo>
                  <a:cubicBezTo>
                    <a:pt x="5119" y="381"/>
                    <a:pt x="4655" y="0"/>
                    <a:pt x="4125"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075" name="Google Shape;1075;p43"/>
            <p:cNvSpPr/>
            <p:nvPr/>
          </p:nvSpPr>
          <p:spPr>
            <a:xfrm>
              <a:off x="5919475" y="1043050"/>
              <a:ext cx="46550" cy="38675"/>
            </a:xfrm>
            <a:custGeom>
              <a:avLst/>
              <a:gdLst/>
              <a:ahLst/>
              <a:cxnLst/>
              <a:rect l="l" t="t" r="r" b="b"/>
              <a:pathLst>
                <a:path w="1862" h="1547" extrusionOk="0">
                  <a:moveTo>
                    <a:pt x="1015" y="1"/>
                  </a:moveTo>
                  <a:cubicBezTo>
                    <a:pt x="967" y="1"/>
                    <a:pt x="919" y="5"/>
                    <a:pt x="870" y="15"/>
                  </a:cubicBezTo>
                  <a:cubicBezTo>
                    <a:pt x="191" y="134"/>
                    <a:pt x="1" y="1015"/>
                    <a:pt x="572" y="1408"/>
                  </a:cubicBezTo>
                  <a:cubicBezTo>
                    <a:pt x="709" y="1504"/>
                    <a:pt x="858" y="1547"/>
                    <a:pt x="1002" y="1547"/>
                  </a:cubicBezTo>
                  <a:cubicBezTo>
                    <a:pt x="1451" y="1547"/>
                    <a:pt x="1862" y="1138"/>
                    <a:pt x="1763" y="634"/>
                  </a:cubicBezTo>
                  <a:cubicBezTo>
                    <a:pt x="1700" y="266"/>
                    <a:pt x="1377" y="1"/>
                    <a:pt x="1015"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076" name="Google Shape;1076;p43"/>
            <p:cNvSpPr/>
            <p:nvPr/>
          </p:nvSpPr>
          <p:spPr>
            <a:xfrm>
              <a:off x="5972325" y="1031775"/>
              <a:ext cx="96500" cy="33875"/>
            </a:xfrm>
            <a:custGeom>
              <a:avLst/>
              <a:gdLst/>
              <a:ahLst/>
              <a:cxnLst/>
              <a:rect l="l" t="t" r="r" b="b"/>
              <a:pathLst>
                <a:path w="3860" h="1355" extrusionOk="0">
                  <a:moveTo>
                    <a:pt x="3263" y="1"/>
                  </a:moveTo>
                  <a:cubicBezTo>
                    <a:pt x="3227" y="1"/>
                    <a:pt x="3189" y="5"/>
                    <a:pt x="3149" y="14"/>
                  </a:cubicBezTo>
                  <a:lnTo>
                    <a:pt x="3137" y="14"/>
                  </a:lnTo>
                  <a:lnTo>
                    <a:pt x="554" y="490"/>
                  </a:lnTo>
                  <a:cubicBezTo>
                    <a:pt x="1" y="580"/>
                    <a:pt x="121" y="1354"/>
                    <a:pt x="622" y="1354"/>
                  </a:cubicBezTo>
                  <a:cubicBezTo>
                    <a:pt x="650" y="1354"/>
                    <a:pt x="678" y="1352"/>
                    <a:pt x="708" y="1347"/>
                  </a:cubicBezTo>
                  <a:lnTo>
                    <a:pt x="3304" y="871"/>
                  </a:lnTo>
                  <a:cubicBezTo>
                    <a:pt x="3859" y="793"/>
                    <a:pt x="3762" y="1"/>
                    <a:pt x="326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077" name="Google Shape;1077;p43"/>
            <p:cNvSpPr/>
            <p:nvPr/>
          </p:nvSpPr>
          <p:spPr>
            <a:xfrm>
              <a:off x="5929300" y="1097000"/>
              <a:ext cx="46550" cy="38650"/>
            </a:xfrm>
            <a:custGeom>
              <a:avLst/>
              <a:gdLst/>
              <a:ahLst/>
              <a:cxnLst/>
              <a:rect l="l" t="t" r="r" b="b"/>
              <a:pathLst>
                <a:path w="1862" h="1546" extrusionOk="0">
                  <a:moveTo>
                    <a:pt x="1002" y="1"/>
                  </a:moveTo>
                  <a:cubicBezTo>
                    <a:pt x="959" y="1"/>
                    <a:pt x="914" y="4"/>
                    <a:pt x="870" y="12"/>
                  </a:cubicBezTo>
                  <a:cubicBezTo>
                    <a:pt x="191" y="131"/>
                    <a:pt x="1" y="1012"/>
                    <a:pt x="560" y="1405"/>
                  </a:cubicBezTo>
                  <a:cubicBezTo>
                    <a:pt x="701" y="1502"/>
                    <a:pt x="854" y="1545"/>
                    <a:pt x="1002" y="1545"/>
                  </a:cubicBezTo>
                  <a:cubicBezTo>
                    <a:pt x="1453" y="1545"/>
                    <a:pt x="1861" y="1142"/>
                    <a:pt x="1763" y="631"/>
                  </a:cubicBezTo>
                  <a:cubicBezTo>
                    <a:pt x="1699" y="259"/>
                    <a:pt x="1369"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078" name="Google Shape;1078;p43"/>
            <p:cNvSpPr/>
            <p:nvPr/>
          </p:nvSpPr>
          <p:spPr>
            <a:xfrm>
              <a:off x="5983175" y="1085650"/>
              <a:ext cx="94100" cy="33725"/>
            </a:xfrm>
            <a:custGeom>
              <a:avLst/>
              <a:gdLst/>
              <a:ahLst/>
              <a:cxnLst/>
              <a:rect l="l" t="t" r="r" b="b"/>
              <a:pathLst>
                <a:path w="3764" h="1349" extrusionOk="0">
                  <a:moveTo>
                    <a:pt x="3143" y="0"/>
                  </a:moveTo>
                  <a:cubicBezTo>
                    <a:pt x="3132" y="0"/>
                    <a:pt x="3120" y="1"/>
                    <a:pt x="3108" y="2"/>
                  </a:cubicBezTo>
                  <a:lnTo>
                    <a:pt x="3096" y="2"/>
                  </a:lnTo>
                  <a:lnTo>
                    <a:pt x="501" y="478"/>
                  </a:lnTo>
                  <a:cubicBezTo>
                    <a:pt x="0" y="618"/>
                    <a:pt x="125" y="1348"/>
                    <a:pt x="631" y="1348"/>
                  </a:cubicBezTo>
                  <a:cubicBezTo>
                    <a:pt x="643" y="1348"/>
                    <a:pt x="655" y="1348"/>
                    <a:pt x="667" y="1347"/>
                  </a:cubicBezTo>
                  <a:lnTo>
                    <a:pt x="3263" y="871"/>
                  </a:lnTo>
                  <a:cubicBezTo>
                    <a:pt x="3763" y="731"/>
                    <a:pt x="3638" y="0"/>
                    <a:pt x="3143"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079" name="Google Shape;1079;p43"/>
            <p:cNvSpPr/>
            <p:nvPr/>
          </p:nvSpPr>
          <p:spPr>
            <a:xfrm>
              <a:off x="5939725" y="1154450"/>
              <a:ext cx="46625" cy="38900"/>
            </a:xfrm>
            <a:custGeom>
              <a:avLst/>
              <a:gdLst/>
              <a:ahLst/>
              <a:cxnLst/>
              <a:rect l="l" t="t" r="r" b="b"/>
              <a:pathLst>
                <a:path w="1865" h="1556" extrusionOk="0">
                  <a:moveTo>
                    <a:pt x="1013" y="1"/>
                  </a:moveTo>
                  <a:cubicBezTo>
                    <a:pt x="970" y="1"/>
                    <a:pt x="926" y="4"/>
                    <a:pt x="881" y="12"/>
                  </a:cubicBezTo>
                  <a:cubicBezTo>
                    <a:pt x="203" y="131"/>
                    <a:pt x="0" y="1012"/>
                    <a:pt x="572" y="1417"/>
                  </a:cubicBezTo>
                  <a:cubicBezTo>
                    <a:pt x="711" y="1513"/>
                    <a:pt x="862" y="1556"/>
                    <a:pt x="1007" y="1556"/>
                  </a:cubicBezTo>
                  <a:cubicBezTo>
                    <a:pt x="1458" y="1556"/>
                    <a:pt x="1864" y="1147"/>
                    <a:pt x="1774" y="643"/>
                  </a:cubicBezTo>
                  <a:cubicBezTo>
                    <a:pt x="1700" y="260"/>
                    <a:pt x="1378" y="1"/>
                    <a:pt x="101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080" name="Google Shape;1080;p43"/>
            <p:cNvSpPr/>
            <p:nvPr/>
          </p:nvSpPr>
          <p:spPr>
            <a:xfrm>
              <a:off x="5993175" y="1143050"/>
              <a:ext cx="94925" cy="34125"/>
            </a:xfrm>
            <a:custGeom>
              <a:avLst/>
              <a:gdLst/>
              <a:ahLst/>
              <a:cxnLst/>
              <a:rect l="l" t="t" r="r" b="b"/>
              <a:pathLst>
                <a:path w="3797" h="1365" extrusionOk="0">
                  <a:moveTo>
                    <a:pt x="3182" y="0"/>
                  </a:moveTo>
                  <a:cubicBezTo>
                    <a:pt x="3164" y="0"/>
                    <a:pt x="3144" y="1"/>
                    <a:pt x="3125" y="4"/>
                  </a:cubicBezTo>
                  <a:lnTo>
                    <a:pt x="529" y="480"/>
                  </a:lnTo>
                  <a:cubicBezTo>
                    <a:pt x="1" y="606"/>
                    <a:pt x="126" y="1364"/>
                    <a:pt x="627" y="1364"/>
                  </a:cubicBezTo>
                  <a:cubicBezTo>
                    <a:pt x="646" y="1364"/>
                    <a:pt x="665" y="1363"/>
                    <a:pt x="684" y="1361"/>
                  </a:cubicBezTo>
                  <a:lnTo>
                    <a:pt x="3280" y="885"/>
                  </a:lnTo>
                  <a:cubicBezTo>
                    <a:pt x="3796" y="747"/>
                    <a:pt x="3682" y="0"/>
                    <a:pt x="318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081" name="Google Shape;1081;p43"/>
            <p:cNvSpPr/>
            <p:nvPr/>
          </p:nvSpPr>
          <p:spPr>
            <a:xfrm>
              <a:off x="5895375" y="1393750"/>
              <a:ext cx="194100" cy="174150"/>
            </a:xfrm>
            <a:custGeom>
              <a:avLst/>
              <a:gdLst/>
              <a:ahLst/>
              <a:cxnLst/>
              <a:rect l="l" t="t" r="r" b="b"/>
              <a:pathLst>
                <a:path w="7764" h="6966" extrusionOk="0">
                  <a:moveTo>
                    <a:pt x="3934" y="1"/>
                  </a:moveTo>
                  <a:cubicBezTo>
                    <a:pt x="2900" y="1"/>
                    <a:pt x="1883" y="469"/>
                    <a:pt x="1215" y="1346"/>
                  </a:cubicBezTo>
                  <a:lnTo>
                    <a:pt x="6953" y="4977"/>
                  </a:lnTo>
                  <a:cubicBezTo>
                    <a:pt x="7763" y="3406"/>
                    <a:pt x="7251" y="1477"/>
                    <a:pt x="5751" y="525"/>
                  </a:cubicBezTo>
                  <a:cubicBezTo>
                    <a:pt x="5187" y="171"/>
                    <a:pt x="4557" y="1"/>
                    <a:pt x="3934" y="1"/>
                  </a:cubicBezTo>
                  <a:close/>
                  <a:moveTo>
                    <a:pt x="810" y="2001"/>
                  </a:moveTo>
                  <a:lnTo>
                    <a:pt x="810" y="2001"/>
                  </a:lnTo>
                  <a:cubicBezTo>
                    <a:pt x="0" y="3561"/>
                    <a:pt x="524" y="5489"/>
                    <a:pt x="2012" y="6442"/>
                  </a:cubicBezTo>
                  <a:cubicBezTo>
                    <a:pt x="2576" y="6796"/>
                    <a:pt x="3206" y="6966"/>
                    <a:pt x="3829" y="6966"/>
                  </a:cubicBezTo>
                  <a:cubicBezTo>
                    <a:pt x="4864" y="6966"/>
                    <a:pt x="5880" y="6497"/>
                    <a:pt x="6549" y="5620"/>
                  </a:cubicBezTo>
                  <a:lnTo>
                    <a:pt x="810" y="200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082" name="Google Shape;1082;p43"/>
            <p:cNvSpPr/>
            <p:nvPr/>
          </p:nvSpPr>
          <p:spPr>
            <a:xfrm>
              <a:off x="6259100" y="1020500"/>
              <a:ext cx="151825" cy="141000"/>
            </a:xfrm>
            <a:custGeom>
              <a:avLst/>
              <a:gdLst/>
              <a:ahLst/>
              <a:cxnLst/>
              <a:rect l="l" t="t" r="r" b="b"/>
              <a:pathLst>
                <a:path w="6073" h="5640" extrusionOk="0">
                  <a:moveTo>
                    <a:pt x="3596" y="0"/>
                  </a:moveTo>
                  <a:lnTo>
                    <a:pt x="1203" y="1631"/>
                  </a:lnTo>
                  <a:cubicBezTo>
                    <a:pt x="251" y="2286"/>
                    <a:pt x="1" y="3596"/>
                    <a:pt x="655" y="4560"/>
                  </a:cubicBezTo>
                  <a:lnTo>
                    <a:pt x="763" y="4715"/>
                  </a:lnTo>
                  <a:cubicBezTo>
                    <a:pt x="1171" y="5316"/>
                    <a:pt x="1833" y="5640"/>
                    <a:pt x="2508" y="5640"/>
                  </a:cubicBezTo>
                  <a:cubicBezTo>
                    <a:pt x="2916" y="5640"/>
                    <a:pt x="3328" y="5521"/>
                    <a:pt x="3692" y="5275"/>
                  </a:cubicBezTo>
                  <a:lnTo>
                    <a:pt x="6073" y="3644"/>
                  </a:lnTo>
                  <a:lnTo>
                    <a:pt x="3596" y="0"/>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083" name="Google Shape;1083;p43"/>
            <p:cNvSpPr/>
            <p:nvPr/>
          </p:nvSpPr>
          <p:spPr>
            <a:xfrm>
              <a:off x="6361800" y="962250"/>
              <a:ext cx="152125" cy="141025"/>
            </a:xfrm>
            <a:custGeom>
              <a:avLst/>
              <a:gdLst/>
              <a:ahLst/>
              <a:cxnLst/>
              <a:rect l="l" t="t" r="r" b="b"/>
              <a:pathLst>
                <a:path w="6085" h="5641" extrusionOk="0">
                  <a:moveTo>
                    <a:pt x="3568" y="1"/>
                  </a:moveTo>
                  <a:cubicBezTo>
                    <a:pt x="3162" y="1"/>
                    <a:pt x="2752" y="119"/>
                    <a:pt x="2393" y="366"/>
                  </a:cubicBezTo>
                  <a:lnTo>
                    <a:pt x="0" y="1997"/>
                  </a:lnTo>
                  <a:lnTo>
                    <a:pt x="2477" y="5640"/>
                  </a:lnTo>
                  <a:lnTo>
                    <a:pt x="4870" y="4009"/>
                  </a:lnTo>
                  <a:cubicBezTo>
                    <a:pt x="5834" y="3354"/>
                    <a:pt x="6084" y="2044"/>
                    <a:pt x="5430" y="1080"/>
                  </a:cubicBezTo>
                  <a:lnTo>
                    <a:pt x="5310" y="925"/>
                  </a:lnTo>
                  <a:cubicBezTo>
                    <a:pt x="4902" y="324"/>
                    <a:pt x="4240" y="1"/>
                    <a:pt x="356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084" name="Google Shape;1084;p43"/>
            <p:cNvSpPr/>
            <p:nvPr/>
          </p:nvSpPr>
          <p:spPr>
            <a:xfrm>
              <a:off x="6214450" y="1311750"/>
              <a:ext cx="268225" cy="266650"/>
            </a:xfrm>
            <a:custGeom>
              <a:avLst/>
              <a:gdLst/>
              <a:ahLst/>
              <a:cxnLst/>
              <a:rect l="l" t="t" r="r" b="b"/>
              <a:pathLst>
                <a:path w="10729" h="10666" extrusionOk="0">
                  <a:moveTo>
                    <a:pt x="4999" y="1"/>
                  </a:moveTo>
                  <a:cubicBezTo>
                    <a:pt x="4821" y="1"/>
                    <a:pt x="4665" y="136"/>
                    <a:pt x="4644" y="328"/>
                  </a:cubicBezTo>
                  <a:lnTo>
                    <a:pt x="4180" y="3805"/>
                  </a:lnTo>
                  <a:lnTo>
                    <a:pt x="715" y="3340"/>
                  </a:lnTo>
                  <a:cubicBezTo>
                    <a:pt x="693" y="3336"/>
                    <a:pt x="671" y="3335"/>
                    <a:pt x="650" y="3335"/>
                  </a:cubicBezTo>
                  <a:cubicBezTo>
                    <a:pt x="465" y="3335"/>
                    <a:pt x="318" y="3469"/>
                    <a:pt x="286" y="3662"/>
                  </a:cubicBezTo>
                  <a:lnTo>
                    <a:pt x="36" y="5626"/>
                  </a:lnTo>
                  <a:cubicBezTo>
                    <a:pt x="1" y="5829"/>
                    <a:pt x="144" y="6019"/>
                    <a:pt x="358" y="6043"/>
                  </a:cubicBezTo>
                  <a:lnTo>
                    <a:pt x="346" y="6043"/>
                  </a:lnTo>
                  <a:lnTo>
                    <a:pt x="3823" y="6507"/>
                  </a:lnTo>
                  <a:lnTo>
                    <a:pt x="3370" y="9984"/>
                  </a:lnTo>
                  <a:cubicBezTo>
                    <a:pt x="3334" y="10186"/>
                    <a:pt x="3477" y="10377"/>
                    <a:pt x="3692" y="10401"/>
                  </a:cubicBezTo>
                  <a:lnTo>
                    <a:pt x="5656" y="10663"/>
                  </a:lnTo>
                  <a:cubicBezTo>
                    <a:pt x="5671" y="10664"/>
                    <a:pt x="5686" y="10665"/>
                    <a:pt x="5700" y="10665"/>
                  </a:cubicBezTo>
                  <a:cubicBezTo>
                    <a:pt x="5886" y="10665"/>
                    <a:pt x="6051" y="10529"/>
                    <a:pt x="6073" y="10341"/>
                  </a:cubicBezTo>
                  <a:lnTo>
                    <a:pt x="6537" y="6864"/>
                  </a:lnTo>
                  <a:lnTo>
                    <a:pt x="10014" y="7329"/>
                  </a:lnTo>
                  <a:cubicBezTo>
                    <a:pt x="10029" y="7331"/>
                    <a:pt x="10043" y="7331"/>
                    <a:pt x="10058" y="7331"/>
                  </a:cubicBezTo>
                  <a:cubicBezTo>
                    <a:pt x="10243" y="7331"/>
                    <a:pt x="10408" y="7195"/>
                    <a:pt x="10431" y="7007"/>
                  </a:cubicBezTo>
                  <a:lnTo>
                    <a:pt x="10693" y="5031"/>
                  </a:lnTo>
                  <a:cubicBezTo>
                    <a:pt x="10728" y="4828"/>
                    <a:pt x="10573" y="4638"/>
                    <a:pt x="10371" y="4614"/>
                  </a:cubicBezTo>
                  <a:lnTo>
                    <a:pt x="6894" y="4150"/>
                  </a:lnTo>
                  <a:lnTo>
                    <a:pt x="7359" y="673"/>
                  </a:lnTo>
                  <a:cubicBezTo>
                    <a:pt x="7383" y="471"/>
                    <a:pt x="7240" y="280"/>
                    <a:pt x="7037" y="256"/>
                  </a:cubicBezTo>
                  <a:lnTo>
                    <a:pt x="5061" y="6"/>
                  </a:lnTo>
                  <a:cubicBezTo>
                    <a:pt x="5040" y="3"/>
                    <a:pt x="5019" y="1"/>
                    <a:pt x="4999"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085" name="Google Shape;1085;p43"/>
            <p:cNvSpPr/>
            <p:nvPr/>
          </p:nvSpPr>
          <p:spPr>
            <a:xfrm>
              <a:off x="5871250" y="1715600"/>
              <a:ext cx="271500" cy="338100"/>
            </a:xfrm>
            <a:custGeom>
              <a:avLst/>
              <a:gdLst/>
              <a:ahLst/>
              <a:cxnLst/>
              <a:rect l="l" t="t" r="r" b="b"/>
              <a:pathLst>
                <a:path w="10860" h="13524" extrusionOk="0">
                  <a:moveTo>
                    <a:pt x="4155" y="429"/>
                  </a:moveTo>
                  <a:cubicBezTo>
                    <a:pt x="4444" y="429"/>
                    <a:pt x="4730" y="604"/>
                    <a:pt x="4787" y="997"/>
                  </a:cubicBezTo>
                  <a:cubicBezTo>
                    <a:pt x="4811" y="1188"/>
                    <a:pt x="4763" y="1390"/>
                    <a:pt x="4632" y="1533"/>
                  </a:cubicBezTo>
                  <a:lnTo>
                    <a:pt x="3847" y="1688"/>
                  </a:lnTo>
                  <a:cubicBezTo>
                    <a:pt x="3668" y="1593"/>
                    <a:pt x="3549" y="1426"/>
                    <a:pt x="3513" y="1224"/>
                  </a:cubicBezTo>
                  <a:cubicBezTo>
                    <a:pt x="3399" y="725"/>
                    <a:pt x="3779" y="429"/>
                    <a:pt x="4155" y="429"/>
                  </a:cubicBezTo>
                  <a:close/>
                  <a:moveTo>
                    <a:pt x="7868" y="2749"/>
                  </a:moveTo>
                  <a:cubicBezTo>
                    <a:pt x="8126" y="2749"/>
                    <a:pt x="8354" y="2938"/>
                    <a:pt x="8407" y="3200"/>
                  </a:cubicBezTo>
                  <a:lnTo>
                    <a:pt x="9788" y="10761"/>
                  </a:lnTo>
                  <a:cubicBezTo>
                    <a:pt x="9835" y="11058"/>
                    <a:pt x="9645" y="11344"/>
                    <a:pt x="9335" y="11392"/>
                  </a:cubicBezTo>
                  <a:lnTo>
                    <a:pt x="3073" y="12535"/>
                  </a:lnTo>
                  <a:cubicBezTo>
                    <a:pt x="3037" y="12542"/>
                    <a:pt x="3002" y="12545"/>
                    <a:pt x="2968" y="12545"/>
                  </a:cubicBezTo>
                  <a:cubicBezTo>
                    <a:pt x="2711" y="12545"/>
                    <a:pt x="2484" y="12357"/>
                    <a:pt x="2442" y="12094"/>
                  </a:cubicBezTo>
                  <a:lnTo>
                    <a:pt x="1060" y="4534"/>
                  </a:lnTo>
                  <a:cubicBezTo>
                    <a:pt x="1013" y="4236"/>
                    <a:pt x="1215" y="3950"/>
                    <a:pt x="1513" y="3903"/>
                  </a:cubicBezTo>
                  <a:lnTo>
                    <a:pt x="2251" y="3760"/>
                  </a:lnTo>
                  <a:cubicBezTo>
                    <a:pt x="2294" y="3975"/>
                    <a:pt x="2483" y="4122"/>
                    <a:pt x="2695" y="4122"/>
                  </a:cubicBezTo>
                  <a:cubicBezTo>
                    <a:pt x="2717" y="4122"/>
                    <a:pt x="2740" y="4120"/>
                    <a:pt x="2763" y="4117"/>
                  </a:cubicBezTo>
                  <a:lnTo>
                    <a:pt x="6680" y="3402"/>
                  </a:lnTo>
                  <a:cubicBezTo>
                    <a:pt x="6906" y="3355"/>
                    <a:pt x="7073" y="3129"/>
                    <a:pt x="7025" y="2890"/>
                  </a:cubicBezTo>
                  <a:lnTo>
                    <a:pt x="7764" y="2760"/>
                  </a:lnTo>
                  <a:cubicBezTo>
                    <a:pt x="7799" y="2752"/>
                    <a:pt x="7834" y="2749"/>
                    <a:pt x="7868" y="2749"/>
                  </a:cubicBezTo>
                  <a:close/>
                  <a:moveTo>
                    <a:pt x="4154" y="0"/>
                  </a:moveTo>
                  <a:cubicBezTo>
                    <a:pt x="4084" y="0"/>
                    <a:pt x="4013" y="7"/>
                    <a:pt x="3942" y="21"/>
                  </a:cubicBezTo>
                  <a:cubicBezTo>
                    <a:pt x="3346" y="128"/>
                    <a:pt x="2954" y="700"/>
                    <a:pt x="3073" y="1307"/>
                  </a:cubicBezTo>
                  <a:cubicBezTo>
                    <a:pt x="3108" y="1474"/>
                    <a:pt x="3180" y="1640"/>
                    <a:pt x="3287" y="1783"/>
                  </a:cubicBezTo>
                  <a:lnTo>
                    <a:pt x="2513" y="1926"/>
                  </a:lnTo>
                  <a:cubicBezTo>
                    <a:pt x="2203" y="1986"/>
                    <a:pt x="1989" y="2295"/>
                    <a:pt x="2049" y="2617"/>
                  </a:cubicBezTo>
                  <a:lnTo>
                    <a:pt x="2096" y="2890"/>
                  </a:lnTo>
                  <a:lnTo>
                    <a:pt x="810" y="3129"/>
                  </a:lnTo>
                  <a:cubicBezTo>
                    <a:pt x="322" y="3212"/>
                    <a:pt x="1" y="3676"/>
                    <a:pt x="96" y="4164"/>
                  </a:cubicBezTo>
                  <a:lnTo>
                    <a:pt x="1668" y="12785"/>
                  </a:lnTo>
                  <a:cubicBezTo>
                    <a:pt x="1742" y="13221"/>
                    <a:pt x="2130" y="13524"/>
                    <a:pt x="2552" y="13524"/>
                  </a:cubicBezTo>
                  <a:cubicBezTo>
                    <a:pt x="2602" y="13524"/>
                    <a:pt x="2653" y="13520"/>
                    <a:pt x="2704" y="13511"/>
                  </a:cubicBezTo>
                  <a:lnTo>
                    <a:pt x="10050" y="12165"/>
                  </a:lnTo>
                  <a:cubicBezTo>
                    <a:pt x="10538" y="12082"/>
                    <a:pt x="10859" y="11618"/>
                    <a:pt x="10764" y="11130"/>
                  </a:cubicBezTo>
                  <a:lnTo>
                    <a:pt x="9192" y="2498"/>
                  </a:lnTo>
                  <a:cubicBezTo>
                    <a:pt x="9108" y="2067"/>
                    <a:pt x="8738" y="1766"/>
                    <a:pt x="8317" y="1766"/>
                  </a:cubicBezTo>
                  <a:cubicBezTo>
                    <a:pt x="8260" y="1766"/>
                    <a:pt x="8203" y="1772"/>
                    <a:pt x="8145" y="1783"/>
                  </a:cubicBezTo>
                  <a:lnTo>
                    <a:pt x="6859" y="2009"/>
                  </a:lnTo>
                  <a:lnTo>
                    <a:pt x="6811" y="1736"/>
                  </a:lnTo>
                  <a:cubicBezTo>
                    <a:pt x="6757" y="1446"/>
                    <a:pt x="6500" y="1252"/>
                    <a:pt x="6223" y="1252"/>
                  </a:cubicBezTo>
                  <a:cubicBezTo>
                    <a:pt x="6193" y="1252"/>
                    <a:pt x="6163" y="1255"/>
                    <a:pt x="6133" y="1259"/>
                  </a:cubicBezTo>
                  <a:lnTo>
                    <a:pt x="5180" y="1438"/>
                  </a:lnTo>
                  <a:cubicBezTo>
                    <a:pt x="5240" y="1259"/>
                    <a:pt x="5251" y="1081"/>
                    <a:pt x="5216" y="914"/>
                  </a:cubicBezTo>
                  <a:cubicBezTo>
                    <a:pt x="5132" y="378"/>
                    <a:pt x="4677" y="0"/>
                    <a:pt x="4154"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086" name="Google Shape;1086;p43"/>
            <p:cNvSpPr/>
            <p:nvPr/>
          </p:nvSpPr>
          <p:spPr>
            <a:xfrm>
              <a:off x="5919475" y="1837275"/>
              <a:ext cx="46550" cy="38650"/>
            </a:xfrm>
            <a:custGeom>
              <a:avLst/>
              <a:gdLst/>
              <a:ahLst/>
              <a:cxnLst/>
              <a:rect l="l" t="t" r="r" b="b"/>
              <a:pathLst>
                <a:path w="1862" h="1546" extrusionOk="0">
                  <a:moveTo>
                    <a:pt x="1002" y="1"/>
                  </a:moveTo>
                  <a:cubicBezTo>
                    <a:pt x="959" y="1"/>
                    <a:pt x="914" y="4"/>
                    <a:pt x="870" y="12"/>
                  </a:cubicBezTo>
                  <a:cubicBezTo>
                    <a:pt x="191" y="131"/>
                    <a:pt x="1" y="1012"/>
                    <a:pt x="572" y="1405"/>
                  </a:cubicBezTo>
                  <a:cubicBezTo>
                    <a:pt x="710" y="1502"/>
                    <a:pt x="861" y="1545"/>
                    <a:pt x="1007" y="1545"/>
                  </a:cubicBezTo>
                  <a:cubicBezTo>
                    <a:pt x="1453" y="1545"/>
                    <a:pt x="1861" y="1142"/>
                    <a:pt x="1763" y="631"/>
                  </a:cubicBezTo>
                  <a:cubicBezTo>
                    <a:pt x="1699" y="259"/>
                    <a:pt x="1369"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087" name="Google Shape;1087;p43"/>
            <p:cNvSpPr/>
            <p:nvPr/>
          </p:nvSpPr>
          <p:spPr>
            <a:xfrm>
              <a:off x="5972000" y="1825875"/>
              <a:ext cx="97325" cy="34050"/>
            </a:xfrm>
            <a:custGeom>
              <a:avLst/>
              <a:gdLst/>
              <a:ahLst/>
              <a:cxnLst/>
              <a:rect l="l" t="t" r="r" b="b"/>
              <a:pathLst>
                <a:path w="3893" h="1362" extrusionOk="0">
                  <a:moveTo>
                    <a:pt x="3284" y="1"/>
                  </a:moveTo>
                  <a:cubicBezTo>
                    <a:pt x="3246" y="1"/>
                    <a:pt x="3205" y="5"/>
                    <a:pt x="3162" y="15"/>
                  </a:cubicBezTo>
                  <a:lnTo>
                    <a:pt x="3150" y="15"/>
                  </a:lnTo>
                  <a:lnTo>
                    <a:pt x="567" y="492"/>
                  </a:lnTo>
                  <a:cubicBezTo>
                    <a:pt x="0" y="569"/>
                    <a:pt x="107" y="1362"/>
                    <a:pt x="607" y="1362"/>
                  </a:cubicBezTo>
                  <a:cubicBezTo>
                    <a:pt x="643" y="1362"/>
                    <a:pt x="681" y="1358"/>
                    <a:pt x="721" y="1349"/>
                  </a:cubicBezTo>
                  <a:lnTo>
                    <a:pt x="3317" y="873"/>
                  </a:lnTo>
                  <a:cubicBezTo>
                    <a:pt x="3892" y="817"/>
                    <a:pt x="3789" y="1"/>
                    <a:pt x="328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088" name="Google Shape;1088;p43"/>
            <p:cNvSpPr/>
            <p:nvPr/>
          </p:nvSpPr>
          <p:spPr>
            <a:xfrm>
              <a:off x="5929300" y="1891150"/>
              <a:ext cx="46550" cy="38650"/>
            </a:xfrm>
            <a:custGeom>
              <a:avLst/>
              <a:gdLst/>
              <a:ahLst/>
              <a:cxnLst/>
              <a:rect l="l" t="t" r="r" b="b"/>
              <a:pathLst>
                <a:path w="1862" h="1546" extrusionOk="0">
                  <a:moveTo>
                    <a:pt x="1002" y="1"/>
                  </a:moveTo>
                  <a:cubicBezTo>
                    <a:pt x="958" y="1"/>
                    <a:pt x="914" y="4"/>
                    <a:pt x="870" y="12"/>
                  </a:cubicBezTo>
                  <a:cubicBezTo>
                    <a:pt x="191" y="131"/>
                    <a:pt x="1" y="1012"/>
                    <a:pt x="560" y="1405"/>
                  </a:cubicBezTo>
                  <a:cubicBezTo>
                    <a:pt x="701" y="1502"/>
                    <a:pt x="854" y="1545"/>
                    <a:pt x="1003" y="1545"/>
                  </a:cubicBezTo>
                  <a:cubicBezTo>
                    <a:pt x="1454" y="1545"/>
                    <a:pt x="1861" y="1145"/>
                    <a:pt x="1763" y="643"/>
                  </a:cubicBezTo>
                  <a:cubicBezTo>
                    <a:pt x="1699" y="260"/>
                    <a:pt x="1369"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089" name="Google Shape;1089;p43"/>
            <p:cNvSpPr/>
            <p:nvPr/>
          </p:nvSpPr>
          <p:spPr>
            <a:xfrm>
              <a:off x="5983275" y="1879800"/>
              <a:ext cx="94000" cy="33750"/>
            </a:xfrm>
            <a:custGeom>
              <a:avLst/>
              <a:gdLst/>
              <a:ahLst/>
              <a:cxnLst/>
              <a:rect l="l" t="t" r="r" b="b"/>
              <a:pathLst>
                <a:path w="3760" h="1350" extrusionOk="0">
                  <a:moveTo>
                    <a:pt x="3128" y="0"/>
                  </a:moveTo>
                  <a:cubicBezTo>
                    <a:pt x="3116" y="0"/>
                    <a:pt x="3104" y="1"/>
                    <a:pt x="3092" y="2"/>
                  </a:cubicBezTo>
                  <a:lnTo>
                    <a:pt x="497" y="478"/>
                  </a:lnTo>
                  <a:cubicBezTo>
                    <a:pt x="0" y="628"/>
                    <a:pt x="119" y="1349"/>
                    <a:pt x="616" y="1349"/>
                  </a:cubicBezTo>
                  <a:cubicBezTo>
                    <a:pt x="631" y="1349"/>
                    <a:pt x="647" y="1348"/>
                    <a:pt x="663" y="1347"/>
                  </a:cubicBezTo>
                  <a:lnTo>
                    <a:pt x="3259" y="883"/>
                  </a:lnTo>
                  <a:cubicBezTo>
                    <a:pt x="3759" y="731"/>
                    <a:pt x="3634" y="0"/>
                    <a:pt x="3128"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090" name="Google Shape;1090;p43"/>
            <p:cNvSpPr/>
            <p:nvPr/>
          </p:nvSpPr>
          <p:spPr>
            <a:xfrm>
              <a:off x="5939725" y="1948900"/>
              <a:ext cx="46600" cy="38625"/>
            </a:xfrm>
            <a:custGeom>
              <a:avLst/>
              <a:gdLst/>
              <a:ahLst/>
              <a:cxnLst/>
              <a:rect l="l" t="t" r="r" b="b"/>
              <a:pathLst>
                <a:path w="1864" h="1545" extrusionOk="0">
                  <a:moveTo>
                    <a:pt x="1014" y="0"/>
                  </a:moveTo>
                  <a:cubicBezTo>
                    <a:pt x="970" y="0"/>
                    <a:pt x="926" y="4"/>
                    <a:pt x="881" y="12"/>
                  </a:cubicBezTo>
                  <a:cubicBezTo>
                    <a:pt x="203" y="131"/>
                    <a:pt x="0" y="1012"/>
                    <a:pt x="572" y="1405"/>
                  </a:cubicBezTo>
                  <a:cubicBezTo>
                    <a:pt x="710" y="1502"/>
                    <a:pt x="860" y="1545"/>
                    <a:pt x="1007" y="1545"/>
                  </a:cubicBezTo>
                  <a:cubicBezTo>
                    <a:pt x="1454" y="1545"/>
                    <a:pt x="1864" y="1142"/>
                    <a:pt x="1774" y="631"/>
                  </a:cubicBezTo>
                  <a:cubicBezTo>
                    <a:pt x="1700" y="259"/>
                    <a:pt x="1378" y="0"/>
                    <a:pt x="1014"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091" name="Google Shape;1091;p43"/>
            <p:cNvSpPr/>
            <p:nvPr/>
          </p:nvSpPr>
          <p:spPr>
            <a:xfrm>
              <a:off x="5993675" y="1937500"/>
              <a:ext cx="94125" cy="33775"/>
            </a:xfrm>
            <a:custGeom>
              <a:avLst/>
              <a:gdLst/>
              <a:ahLst/>
              <a:cxnLst/>
              <a:rect l="l" t="t" r="r" b="b"/>
              <a:pathLst>
                <a:path w="3765" h="1351" extrusionOk="0">
                  <a:moveTo>
                    <a:pt x="3162" y="0"/>
                  </a:moveTo>
                  <a:cubicBezTo>
                    <a:pt x="3143" y="0"/>
                    <a:pt x="3124" y="1"/>
                    <a:pt x="3105" y="3"/>
                  </a:cubicBezTo>
                  <a:lnTo>
                    <a:pt x="509" y="468"/>
                  </a:lnTo>
                  <a:cubicBezTo>
                    <a:pt x="1" y="606"/>
                    <a:pt x="109" y="1351"/>
                    <a:pt x="617" y="1351"/>
                  </a:cubicBezTo>
                  <a:cubicBezTo>
                    <a:pt x="632" y="1351"/>
                    <a:pt x="648" y="1350"/>
                    <a:pt x="664" y="1349"/>
                  </a:cubicBezTo>
                  <a:lnTo>
                    <a:pt x="3260" y="872"/>
                  </a:lnTo>
                  <a:cubicBezTo>
                    <a:pt x="3764" y="735"/>
                    <a:pt x="3650" y="0"/>
                    <a:pt x="316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092" name="Google Shape;1092;p43"/>
            <p:cNvSpPr/>
            <p:nvPr/>
          </p:nvSpPr>
          <p:spPr>
            <a:xfrm>
              <a:off x="5895375" y="2188400"/>
              <a:ext cx="193200" cy="173650"/>
            </a:xfrm>
            <a:custGeom>
              <a:avLst/>
              <a:gdLst/>
              <a:ahLst/>
              <a:cxnLst/>
              <a:rect l="l" t="t" r="r" b="b"/>
              <a:pathLst>
                <a:path w="7728" h="6946" extrusionOk="0">
                  <a:moveTo>
                    <a:pt x="3942" y="0"/>
                  </a:moveTo>
                  <a:cubicBezTo>
                    <a:pt x="2907" y="0"/>
                    <a:pt x="1888" y="464"/>
                    <a:pt x="1215" y="1338"/>
                  </a:cubicBezTo>
                  <a:lnTo>
                    <a:pt x="6953" y="4957"/>
                  </a:lnTo>
                  <a:cubicBezTo>
                    <a:pt x="7727" y="3398"/>
                    <a:pt x="7239" y="1469"/>
                    <a:pt x="5775" y="528"/>
                  </a:cubicBezTo>
                  <a:cubicBezTo>
                    <a:pt x="5207" y="172"/>
                    <a:pt x="4571" y="0"/>
                    <a:pt x="3942" y="0"/>
                  </a:cubicBezTo>
                  <a:close/>
                  <a:moveTo>
                    <a:pt x="810" y="1981"/>
                  </a:moveTo>
                  <a:lnTo>
                    <a:pt x="810" y="1981"/>
                  </a:lnTo>
                  <a:cubicBezTo>
                    <a:pt x="0" y="3552"/>
                    <a:pt x="524" y="5481"/>
                    <a:pt x="2012" y="6422"/>
                  </a:cubicBezTo>
                  <a:cubicBezTo>
                    <a:pt x="2576" y="6775"/>
                    <a:pt x="3206" y="6946"/>
                    <a:pt x="3829" y="6946"/>
                  </a:cubicBezTo>
                  <a:cubicBezTo>
                    <a:pt x="4864" y="6946"/>
                    <a:pt x="5880" y="6477"/>
                    <a:pt x="6549" y="5600"/>
                  </a:cubicBezTo>
                  <a:lnTo>
                    <a:pt x="810" y="198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093" name="Google Shape;1093;p43"/>
            <p:cNvSpPr/>
            <p:nvPr/>
          </p:nvSpPr>
          <p:spPr>
            <a:xfrm>
              <a:off x="6258800" y="1814925"/>
              <a:ext cx="152125" cy="140725"/>
            </a:xfrm>
            <a:custGeom>
              <a:avLst/>
              <a:gdLst/>
              <a:ahLst/>
              <a:cxnLst/>
              <a:rect l="l" t="t" r="r" b="b"/>
              <a:pathLst>
                <a:path w="6085" h="5629" extrusionOk="0">
                  <a:moveTo>
                    <a:pt x="3608" y="1"/>
                  </a:moveTo>
                  <a:lnTo>
                    <a:pt x="1215" y="1620"/>
                  </a:lnTo>
                  <a:cubicBezTo>
                    <a:pt x="251" y="2275"/>
                    <a:pt x="1" y="3585"/>
                    <a:pt x="667" y="4549"/>
                  </a:cubicBezTo>
                  <a:lnTo>
                    <a:pt x="775" y="4704"/>
                  </a:lnTo>
                  <a:cubicBezTo>
                    <a:pt x="1183" y="5305"/>
                    <a:pt x="1845" y="5629"/>
                    <a:pt x="2520" y="5629"/>
                  </a:cubicBezTo>
                  <a:cubicBezTo>
                    <a:pt x="2928" y="5629"/>
                    <a:pt x="3340" y="5510"/>
                    <a:pt x="3704" y="5264"/>
                  </a:cubicBezTo>
                  <a:lnTo>
                    <a:pt x="6085" y="3644"/>
                  </a:lnTo>
                  <a:lnTo>
                    <a:pt x="3608" y="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094" name="Google Shape;1094;p43"/>
            <p:cNvSpPr/>
            <p:nvPr/>
          </p:nvSpPr>
          <p:spPr>
            <a:xfrm>
              <a:off x="6361800" y="1756600"/>
              <a:ext cx="151825" cy="140800"/>
            </a:xfrm>
            <a:custGeom>
              <a:avLst/>
              <a:gdLst/>
              <a:ahLst/>
              <a:cxnLst/>
              <a:rect l="l" t="t" r="r" b="b"/>
              <a:pathLst>
                <a:path w="6073" h="5632" extrusionOk="0">
                  <a:moveTo>
                    <a:pt x="3579" y="1"/>
                  </a:moveTo>
                  <a:cubicBezTo>
                    <a:pt x="3169" y="1"/>
                    <a:pt x="2756" y="120"/>
                    <a:pt x="2393" y="369"/>
                  </a:cubicBezTo>
                  <a:lnTo>
                    <a:pt x="0" y="1989"/>
                  </a:lnTo>
                  <a:lnTo>
                    <a:pt x="2477" y="5632"/>
                  </a:lnTo>
                  <a:lnTo>
                    <a:pt x="4870" y="4001"/>
                  </a:lnTo>
                  <a:cubicBezTo>
                    <a:pt x="5822" y="3346"/>
                    <a:pt x="6072" y="2036"/>
                    <a:pt x="5430" y="1072"/>
                  </a:cubicBezTo>
                  <a:lnTo>
                    <a:pt x="5430" y="1072"/>
                  </a:lnTo>
                  <a:lnTo>
                    <a:pt x="5430" y="1084"/>
                  </a:lnTo>
                  <a:lnTo>
                    <a:pt x="5310" y="917"/>
                  </a:lnTo>
                  <a:cubicBezTo>
                    <a:pt x="4905" y="319"/>
                    <a:pt x="4247" y="1"/>
                    <a:pt x="3579"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095" name="Google Shape;1095;p43"/>
            <p:cNvSpPr/>
            <p:nvPr/>
          </p:nvSpPr>
          <p:spPr>
            <a:xfrm>
              <a:off x="6214450" y="2105675"/>
              <a:ext cx="268225" cy="266925"/>
            </a:xfrm>
            <a:custGeom>
              <a:avLst/>
              <a:gdLst/>
              <a:ahLst/>
              <a:cxnLst/>
              <a:rect l="l" t="t" r="r" b="b"/>
              <a:pathLst>
                <a:path w="10729" h="10677" extrusionOk="0">
                  <a:moveTo>
                    <a:pt x="5017" y="1"/>
                  </a:moveTo>
                  <a:cubicBezTo>
                    <a:pt x="4831" y="1"/>
                    <a:pt x="4666" y="137"/>
                    <a:pt x="4644" y="325"/>
                  </a:cubicBezTo>
                  <a:lnTo>
                    <a:pt x="4180" y="3813"/>
                  </a:lnTo>
                  <a:lnTo>
                    <a:pt x="715" y="3349"/>
                  </a:lnTo>
                  <a:cubicBezTo>
                    <a:pt x="693" y="3345"/>
                    <a:pt x="671" y="3344"/>
                    <a:pt x="650" y="3344"/>
                  </a:cubicBezTo>
                  <a:cubicBezTo>
                    <a:pt x="465" y="3344"/>
                    <a:pt x="318" y="3478"/>
                    <a:pt x="286" y="3670"/>
                  </a:cubicBezTo>
                  <a:lnTo>
                    <a:pt x="36" y="5635"/>
                  </a:lnTo>
                  <a:cubicBezTo>
                    <a:pt x="1" y="5837"/>
                    <a:pt x="144" y="6028"/>
                    <a:pt x="358" y="6052"/>
                  </a:cubicBezTo>
                  <a:lnTo>
                    <a:pt x="346" y="6052"/>
                  </a:lnTo>
                  <a:lnTo>
                    <a:pt x="3823" y="6516"/>
                  </a:lnTo>
                  <a:lnTo>
                    <a:pt x="3370" y="9993"/>
                  </a:lnTo>
                  <a:cubicBezTo>
                    <a:pt x="3334" y="10195"/>
                    <a:pt x="3477" y="10386"/>
                    <a:pt x="3692" y="10409"/>
                  </a:cubicBezTo>
                  <a:lnTo>
                    <a:pt x="5656" y="10671"/>
                  </a:lnTo>
                  <a:cubicBezTo>
                    <a:pt x="5677" y="10675"/>
                    <a:pt x="5698" y="10677"/>
                    <a:pt x="5718" y="10677"/>
                  </a:cubicBezTo>
                  <a:cubicBezTo>
                    <a:pt x="5896" y="10677"/>
                    <a:pt x="6052" y="10542"/>
                    <a:pt x="6073" y="10350"/>
                  </a:cubicBezTo>
                  <a:lnTo>
                    <a:pt x="6537" y="6873"/>
                  </a:lnTo>
                  <a:lnTo>
                    <a:pt x="10014" y="7338"/>
                  </a:lnTo>
                  <a:cubicBezTo>
                    <a:pt x="10029" y="7339"/>
                    <a:pt x="10043" y="7340"/>
                    <a:pt x="10058" y="7340"/>
                  </a:cubicBezTo>
                  <a:cubicBezTo>
                    <a:pt x="10243" y="7340"/>
                    <a:pt x="10408" y="7204"/>
                    <a:pt x="10431" y="7016"/>
                  </a:cubicBezTo>
                  <a:lnTo>
                    <a:pt x="10693" y="5040"/>
                  </a:lnTo>
                  <a:cubicBezTo>
                    <a:pt x="10728" y="4837"/>
                    <a:pt x="10573" y="4647"/>
                    <a:pt x="10371" y="4623"/>
                  </a:cubicBezTo>
                  <a:lnTo>
                    <a:pt x="6894" y="4159"/>
                  </a:lnTo>
                  <a:lnTo>
                    <a:pt x="7359" y="682"/>
                  </a:lnTo>
                  <a:cubicBezTo>
                    <a:pt x="7383" y="480"/>
                    <a:pt x="7240" y="289"/>
                    <a:pt x="7037" y="265"/>
                  </a:cubicBezTo>
                  <a:lnTo>
                    <a:pt x="5061" y="3"/>
                  </a:lnTo>
                  <a:cubicBezTo>
                    <a:pt x="5046" y="2"/>
                    <a:pt x="5031" y="1"/>
                    <a:pt x="5017"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096" name="Google Shape;1096;p43"/>
            <p:cNvSpPr/>
            <p:nvPr/>
          </p:nvSpPr>
          <p:spPr>
            <a:xfrm>
              <a:off x="5871550" y="2509825"/>
              <a:ext cx="271200" cy="337825"/>
            </a:xfrm>
            <a:custGeom>
              <a:avLst/>
              <a:gdLst/>
              <a:ahLst/>
              <a:cxnLst/>
              <a:rect l="l" t="t" r="r" b="b"/>
              <a:pathLst>
                <a:path w="10848" h="13513" extrusionOk="0">
                  <a:moveTo>
                    <a:pt x="4141" y="431"/>
                  </a:moveTo>
                  <a:cubicBezTo>
                    <a:pt x="4430" y="431"/>
                    <a:pt x="4718" y="605"/>
                    <a:pt x="4775" y="994"/>
                  </a:cubicBezTo>
                  <a:cubicBezTo>
                    <a:pt x="4799" y="1185"/>
                    <a:pt x="4751" y="1387"/>
                    <a:pt x="4620" y="1530"/>
                  </a:cubicBezTo>
                  <a:lnTo>
                    <a:pt x="3835" y="1685"/>
                  </a:lnTo>
                  <a:cubicBezTo>
                    <a:pt x="3656" y="1590"/>
                    <a:pt x="3537" y="1423"/>
                    <a:pt x="3501" y="1232"/>
                  </a:cubicBezTo>
                  <a:lnTo>
                    <a:pt x="3501" y="1220"/>
                  </a:lnTo>
                  <a:cubicBezTo>
                    <a:pt x="3387" y="723"/>
                    <a:pt x="3766" y="431"/>
                    <a:pt x="4141" y="431"/>
                  </a:cubicBezTo>
                  <a:close/>
                  <a:moveTo>
                    <a:pt x="7856" y="2734"/>
                  </a:moveTo>
                  <a:cubicBezTo>
                    <a:pt x="8113" y="2734"/>
                    <a:pt x="8341" y="2922"/>
                    <a:pt x="8383" y="3185"/>
                  </a:cubicBezTo>
                  <a:lnTo>
                    <a:pt x="9776" y="10757"/>
                  </a:lnTo>
                  <a:cubicBezTo>
                    <a:pt x="9823" y="11055"/>
                    <a:pt x="9633" y="11341"/>
                    <a:pt x="9323" y="11388"/>
                  </a:cubicBezTo>
                  <a:lnTo>
                    <a:pt x="3061" y="12531"/>
                  </a:lnTo>
                  <a:cubicBezTo>
                    <a:pt x="3025" y="12538"/>
                    <a:pt x="2990" y="12542"/>
                    <a:pt x="2956" y="12542"/>
                  </a:cubicBezTo>
                  <a:cubicBezTo>
                    <a:pt x="2699" y="12542"/>
                    <a:pt x="2472" y="12353"/>
                    <a:pt x="2430" y="12091"/>
                  </a:cubicBezTo>
                  <a:lnTo>
                    <a:pt x="1048" y="4518"/>
                  </a:lnTo>
                  <a:cubicBezTo>
                    <a:pt x="989" y="4221"/>
                    <a:pt x="1191" y="3935"/>
                    <a:pt x="1489" y="3887"/>
                  </a:cubicBezTo>
                  <a:lnTo>
                    <a:pt x="2239" y="3745"/>
                  </a:lnTo>
                  <a:cubicBezTo>
                    <a:pt x="2271" y="3955"/>
                    <a:pt x="2451" y="4110"/>
                    <a:pt x="2657" y="4110"/>
                  </a:cubicBezTo>
                  <a:cubicBezTo>
                    <a:pt x="2684" y="4110"/>
                    <a:pt x="2712" y="4107"/>
                    <a:pt x="2739" y="4102"/>
                  </a:cubicBezTo>
                  <a:lnTo>
                    <a:pt x="6656" y="3387"/>
                  </a:lnTo>
                  <a:cubicBezTo>
                    <a:pt x="6894" y="3340"/>
                    <a:pt x="7049" y="3114"/>
                    <a:pt x="7002" y="2875"/>
                  </a:cubicBezTo>
                  <a:lnTo>
                    <a:pt x="7752" y="2744"/>
                  </a:lnTo>
                  <a:cubicBezTo>
                    <a:pt x="7787" y="2737"/>
                    <a:pt x="7822" y="2734"/>
                    <a:pt x="7856" y="2734"/>
                  </a:cubicBezTo>
                  <a:close/>
                  <a:moveTo>
                    <a:pt x="4125" y="1"/>
                  </a:moveTo>
                  <a:cubicBezTo>
                    <a:pt x="4061" y="1"/>
                    <a:pt x="3996" y="6"/>
                    <a:pt x="3930" y="18"/>
                  </a:cubicBezTo>
                  <a:cubicBezTo>
                    <a:pt x="3334" y="125"/>
                    <a:pt x="2942" y="708"/>
                    <a:pt x="3061" y="1304"/>
                  </a:cubicBezTo>
                  <a:cubicBezTo>
                    <a:pt x="3096" y="1470"/>
                    <a:pt x="3168" y="1637"/>
                    <a:pt x="3275" y="1780"/>
                  </a:cubicBezTo>
                  <a:lnTo>
                    <a:pt x="2501" y="1923"/>
                  </a:lnTo>
                  <a:cubicBezTo>
                    <a:pt x="2191" y="1982"/>
                    <a:pt x="1977" y="2280"/>
                    <a:pt x="2037" y="2602"/>
                  </a:cubicBezTo>
                  <a:lnTo>
                    <a:pt x="2084" y="2887"/>
                  </a:lnTo>
                  <a:lnTo>
                    <a:pt x="798" y="3114"/>
                  </a:lnTo>
                  <a:cubicBezTo>
                    <a:pt x="310" y="3209"/>
                    <a:pt x="1" y="3673"/>
                    <a:pt x="84" y="4149"/>
                  </a:cubicBezTo>
                  <a:lnTo>
                    <a:pt x="1656" y="12781"/>
                  </a:lnTo>
                  <a:cubicBezTo>
                    <a:pt x="1729" y="13212"/>
                    <a:pt x="2108" y="13512"/>
                    <a:pt x="2523" y="13512"/>
                  </a:cubicBezTo>
                  <a:cubicBezTo>
                    <a:pt x="2579" y="13512"/>
                    <a:pt x="2635" y="13507"/>
                    <a:pt x="2692" y="13496"/>
                  </a:cubicBezTo>
                  <a:lnTo>
                    <a:pt x="10038" y="12162"/>
                  </a:lnTo>
                  <a:cubicBezTo>
                    <a:pt x="10526" y="12067"/>
                    <a:pt x="10847" y="11603"/>
                    <a:pt x="10752" y="11114"/>
                  </a:cubicBezTo>
                  <a:lnTo>
                    <a:pt x="9180" y="2482"/>
                  </a:lnTo>
                  <a:cubicBezTo>
                    <a:pt x="9096" y="2048"/>
                    <a:pt x="8718" y="1755"/>
                    <a:pt x="8291" y="1755"/>
                  </a:cubicBezTo>
                  <a:cubicBezTo>
                    <a:pt x="8239" y="1755"/>
                    <a:pt x="8186" y="1759"/>
                    <a:pt x="8133" y="1768"/>
                  </a:cubicBezTo>
                  <a:lnTo>
                    <a:pt x="6847" y="2006"/>
                  </a:lnTo>
                  <a:lnTo>
                    <a:pt x="6799" y="1732"/>
                  </a:lnTo>
                  <a:cubicBezTo>
                    <a:pt x="6745" y="1442"/>
                    <a:pt x="6498" y="1249"/>
                    <a:pt x="6214" y="1249"/>
                  </a:cubicBezTo>
                  <a:cubicBezTo>
                    <a:pt x="6183" y="1249"/>
                    <a:pt x="6152" y="1251"/>
                    <a:pt x="6121" y="1256"/>
                  </a:cubicBezTo>
                  <a:lnTo>
                    <a:pt x="5168" y="1435"/>
                  </a:lnTo>
                  <a:cubicBezTo>
                    <a:pt x="5228" y="1268"/>
                    <a:pt x="5239" y="1089"/>
                    <a:pt x="5204" y="911"/>
                  </a:cubicBezTo>
                  <a:cubicBezTo>
                    <a:pt x="5119" y="380"/>
                    <a:pt x="4655" y="1"/>
                    <a:pt x="4125"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097" name="Google Shape;1097;p43"/>
            <p:cNvSpPr/>
            <p:nvPr/>
          </p:nvSpPr>
          <p:spPr>
            <a:xfrm>
              <a:off x="5919475" y="2631725"/>
              <a:ext cx="46550" cy="38625"/>
            </a:xfrm>
            <a:custGeom>
              <a:avLst/>
              <a:gdLst/>
              <a:ahLst/>
              <a:cxnLst/>
              <a:rect l="l" t="t" r="r" b="b"/>
              <a:pathLst>
                <a:path w="1862" h="1545" extrusionOk="0">
                  <a:moveTo>
                    <a:pt x="1002" y="0"/>
                  </a:moveTo>
                  <a:cubicBezTo>
                    <a:pt x="959" y="0"/>
                    <a:pt x="914" y="4"/>
                    <a:pt x="870" y="12"/>
                  </a:cubicBezTo>
                  <a:cubicBezTo>
                    <a:pt x="191" y="131"/>
                    <a:pt x="1" y="1012"/>
                    <a:pt x="572" y="1405"/>
                  </a:cubicBezTo>
                  <a:cubicBezTo>
                    <a:pt x="710" y="1502"/>
                    <a:pt x="861" y="1545"/>
                    <a:pt x="1007" y="1545"/>
                  </a:cubicBezTo>
                  <a:cubicBezTo>
                    <a:pt x="1453" y="1545"/>
                    <a:pt x="1861" y="1142"/>
                    <a:pt x="1763" y="631"/>
                  </a:cubicBezTo>
                  <a:cubicBezTo>
                    <a:pt x="1699" y="258"/>
                    <a:pt x="1369" y="0"/>
                    <a:pt x="100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098" name="Google Shape;1098;p43"/>
            <p:cNvSpPr/>
            <p:nvPr/>
          </p:nvSpPr>
          <p:spPr>
            <a:xfrm>
              <a:off x="5972425" y="2620125"/>
              <a:ext cx="96475" cy="33850"/>
            </a:xfrm>
            <a:custGeom>
              <a:avLst/>
              <a:gdLst/>
              <a:ahLst/>
              <a:cxnLst/>
              <a:rect l="l" t="t" r="r" b="b"/>
              <a:pathLst>
                <a:path w="3859" h="1354" extrusionOk="0">
                  <a:moveTo>
                    <a:pt x="3251" y="0"/>
                  </a:moveTo>
                  <a:cubicBezTo>
                    <a:pt x="3218" y="0"/>
                    <a:pt x="3182" y="4"/>
                    <a:pt x="3145" y="11"/>
                  </a:cubicBezTo>
                  <a:lnTo>
                    <a:pt x="3133" y="11"/>
                  </a:lnTo>
                  <a:lnTo>
                    <a:pt x="550" y="487"/>
                  </a:lnTo>
                  <a:cubicBezTo>
                    <a:pt x="0" y="588"/>
                    <a:pt x="116" y="1354"/>
                    <a:pt x="608" y="1354"/>
                  </a:cubicBezTo>
                  <a:cubicBezTo>
                    <a:pt x="639" y="1354"/>
                    <a:pt x="671" y="1351"/>
                    <a:pt x="704" y="1345"/>
                  </a:cubicBezTo>
                  <a:lnTo>
                    <a:pt x="3300" y="868"/>
                  </a:lnTo>
                  <a:cubicBezTo>
                    <a:pt x="3858" y="790"/>
                    <a:pt x="3757" y="0"/>
                    <a:pt x="3251"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099" name="Google Shape;1099;p43"/>
            <p:cNvSpPr/>
            <p:nvPr/>
          </p:nvSpPr>
          <p:spPr>
            <a:xfrm>
              <a:off x="5929300" y="2685525"/>
              <a:ext cx="46550" cy="38700"/>
            </a:xfrm>
            <a:custGeom>
              <a:avLst/>
              <a:gdLst/>
              <a:ahLst/>
              <a:cxnLst/>
              <a:rect l="l" t="t" r="r" b="b"/>
              <a:pathLst>
                <a:path w="1862" h="1548" extrusionOk="0">
                  <a:moveTo>
                    <a:pt x="1015" y="0"/>
                  </a:moveTo>
                  <a:cubicBezTo>
                    <a:pt x="967" y="0"/>
                    <a:pt x="919" y="5"/>
                    <a:pt x="870" y="15"/>
                  </a:cubicBezTo>
                  <a:cubicBezTo>
                    <a:pt x="191" y="122"/>
                    <a:pt x="1" y="1015"/>
                    <a:pt x="560" y="1408"/>
                  </a:cubicBezTo>
                  <a:cubicBezTo>
                    <a:pt x="701" y="1505"/>
                    <a:pt x="854" y="1548"/>
                    <a:pt x="1002" y="1548"/>
                  </a:cubicBezTo>
                  <a:cubicBezTo>
                    <a:pt x="1453" y="1548"/>
                    <a:pt x="1861" y="1145"/>
                    <a:pt x="1763" y="634"/>
                  </a:cubicBezTo>
                  <a:cubicBezTo>
                    <a:pt x="1700" y="266"/>
                    <a:pt x="1377" y="0"/>
                    <a:pt x="1015"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100" name="Google Shape;1100;p43"/>
            <p:cNvSpPr/>
            <p:nvPr/>
          </p:nvSpPr>
          <p:spPr>
            <a:xfrm>
              <a:off x="5983275" y="2673950"/>
              <a:ext cx="94000" cy="33725"/>
            </a:xfrm>
            <a:custGeom>
              <a:avLst/>
              <a:gdLst/>
              <a:ahLst/>
              <a:cxnLst/>
              <a:rect l="l" t="t" r="r" b="b"/>
              <a:pathLst>
                <a:path w="3760" h="1349" extrusionOk="0">
                  <a:moveTo>
                    <a:pt x="3139" y="0"/>
                  </a:moveTo>
                  <a:cubicBezTo>
                    <a:pt x="3128" y="0"/>
                    <a:pt x="3116" y="1"/>
                    <a:pt x="3104" y="1"/>
                  </a:cubicBezTo>
                  <a:lnTo>
                    <a:pt x="3092" y="1"/>
                  </a:lnTo>
                  <a:lnTo>
                    <a:pt x="497" y="478"/>
                  </a:lnTo>
                  <a:cubicBezTo>
                    <a:pt x="0" y="628"/>
                    <a:pt x="119" y="1349"/>
                    <a:pt x="616" y="1349"/>
                  </a:cubicBezTo>
                  <a:cubicBezTo>
                    <a:pt x="631" y="1349"/>
                    <a:pt x="647" y="1348"/>
                    <a:pt x="663" y="1347"/>
                  </a:cubicBezTo>
                  <a:lnTo>
                    <a:pt x="3259" y="882"/>
                  </a:lnTo>
                  <a:cubicBezTo>
                    <a:pt x="3759" y="731"/>
                    <a:pt x="3634" y="0"/>
                    <a:pt x="3139"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101" name="Google Shape;1101;p43"/>
            <p:cNvSpPr/>
            <p:nvPr/>
          </p:nvSpPr>
          <p:spPr>
            <a:xfrm>
              <a:off x="5939725" y="2743050"/>
              <a:ext cx="46600" cy="38625"/>
            </a:xfrm>
            <a:custGeom>
              <a:avLst/>
              <a:gdLst/>
              <a:ahLst/>
              <a:cxnLst/>
              <a:rect l="l" t="t" r="r" b="b"/>
              <a:pathLst>
                <a:path w="1864" h="1545" extrusionOk="0">
                  <a:moveTo>
                    <a:pt x="1014" y="0"/>
                  </a:moveTo>
                  <a:cubicBezTo>
                    <a:pt x="970" y="0"/>
                    <a:pt x="926" y="4"/>
                    <a:pt x="881" y="11"/>
                  </a:cubicBezTo>
                  <a:cubicBezTo>
                    <a:pt x="203" y="131"/>
                    <a:pt x="0" y="1012"/>
                    <a:pt x="572" y="1404"/>
                  </a:cubicBezTo>
                  <a:cubicBezTo>
                    <a:pt x="713" y="1501"/>
                    <a:pt x="865" y="1545"/>
                    <a:pt x="1012" y="1545"/>
                  </a:cubicBezTo>
                  <a:cubicBezTo>
                    <a:pt x="1461" y="1545"/>
                    <a:pt x="1864" y="1142"/>
                    <a:pt x="1774" y="631"/>
                  </a:cubicBezTo>
                  <a:cubicBezTo>
                    <a:pt x="1700" y="258"/>
                    <a:pt x="1378" y="0"/>
                    <a:pt x="1014"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102" name="Google Shape;1102;p43"/>
            <p:cNvSpPr/>
            <p:nvPr/>
          </p:nvSpPr>
          <p:spPr>
            <a:xfrm>
              <a:off x="5993200" y="2731600"/>
              <a:ext cx="94800" cy="33850"/>
            </a:xfrm>
            <a:custGeom>
              <a:avLst/>
              <a:gdLst/>
              <a:ahLst/>
              <a:cxnLst/>
              <a:rect l="l" t="t" r="r" b="b"/>
              <a:pathLst>
                <a:path w="3792" h="1354" extrusionOk="0">
                  <a:moveTo>
                    <a:pt x="3191" y="1"/>
                  </a:moveTo>
                  <a:cubicBezTo>
                    <a:pt x="3169" y="1"/>
                    <a:pt x="3147" y="2"/>
                    <a:pt x="3124" y="5"/>
                  </a:cubicBezTo>
                  <a:lnTo>
                    <a:pt x="528" y="469"/>
                  </a:lnTo>
                  <a:cubicBezTo>
                    <a:pt x="0" y="607"/>
                    <a:pt x="125" y="1354"/>
                    <a:pt x="626" y="1354"/>
                  </a:cubicBezTo>
                  <a:cubicBezTo>
                    <a:pt x="644" y="1354"/>
                    <a:pt x="663" y="1353"/>
                    <a:pt x="683" y="1351"/>
                  </a:cubicBezTo>
                  <a:lnTo>
                    <a:pt x="3279" y="874"/>
                  </a:lnTo>
                  <a:cubicBezTo>
                    <a:pt x="3792" y="749"/>
                    <a:pt x="3682" y="1"/>
                    <a:pt x="3191"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103" name="Google Shape;1103;p43"/>
            <p:cNvSpPr/>
            <p:nvPr/>
          </p:nvSpPr>
          <p:spPr>
            <a:xfrm>
              <a:off x="5895375" y="2982050"/>
              <a:ext cx="194100" cy="174250"/>
            </a:xfrm>
            <a:custGeom>
              <a:avLst/>
              <a:gdLst/>
              <a:ahLst/>
              <a:cxnLst/>
              <a:rect l="l" t="t" r="r" b="b"/>
              <a:pathLst>
                <a:path w="7764" h="6970" extrusionOk="0">
                  <a:moveTo>
                    <a:pt x="3937" y="1"/>
                  </a:moveTo>
                  <a:cubicBezTo>
                    <a:pt x="2902" y="1"/>
                    <a:pt x="1884" y="472"/>
                    <a:pt x="1215" y="1358"/>
                  </a:cubicBezTo>
                  <a:lnTo>
                    <a:pt x="6953" y="4977"/>
                  </a:lnTo>
                  <a:cubicBezTo>
                    <a:pt x="7763" y="3405"/>
                    <a:pt x="7251" y="1477"/>
                    <a:pt x="5751" y="524"/>
                  </a:cubicBezTo>
                  <a:cubicBezTo>
                    <a:pt x="5188" y="171"/>
                    <a:pt x="4559" y="1"/>
                    <a:pt x="3937" y="1"/>
                  </a:cubicBezTo>
                  <a:close/>
                  <a:moveTo>
                    <a:pt x="810" y="2001"/>
                  </a:moveTo>
                  <a:lnTo>
                    <a:pt x="810" y="2001"/>
                  </a:lnTo>
                  <a:cubicBezTo>
                    <a:pt x="0" y="3572"/>
                    <a:pt x="524" y="5501"/>
                    <a:pt x="2012" y="6442"/>
                  </a:cubicBezTo>
                  <a:cubicBezTo>
                    <a:pt x="2580" y="6797"/>
                    <a:pt x="3214" y="6969"/>
                    <a:pt x="3841" y="6969"/>
                  </a:cubicBezTo>
                  <a:cubicBezTo>
                    <a:pt x="4871" y="6969"/>
                    <a:pt x="5882" y="6505"/>
                    <a:pt x="6549" y="5632"/>
                  </a:cubicBezTo>
                  <a:lnTo>
                    <a:pt x="810" y="200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104" name="Google Shape;1104;p43"/>
            <p:cNvSpPr/>
            <p:nvPr/>
          </p:nvSpPr>
          <p:spPr>
            <a:xfrm>
              <a:off x="6259100" y="2609075"/>
              <a:ext cx="151825" cy="140725"/>
            </a:xfrm>
            <a:custGeom>
              <a:avLst/>
              <a:gdLst/>
              <a:ahLst/>
              <a:cxnLst/>
              <a:rect l="l" t="t" r="r" b="b"/>
              <a:pathLst>
                <a:path w="6073" h="5629" extrusionOk="0">
                  <a:moveTo>
                    <a:pt x="3596" y="1"/>
                  </a:moveTo>
                  <a:lnTo>
                    <a:pt x="1203" y="1620"/>
                  </a:lnTo>
                  <a:cubicBezTo>
                    <a:pt x="251" y="2275"/>
                    <a:pt x="1" y="3585"/>
                    <a:pt x="655" y="4549"/>
                  </a:cubicBezTo>
                  <a:lnTo>
                    <a:pt x="763" y="4716"/>
                  </a:lnTo>
                  <a:cubicBezTo>
                    <a:pt x="1170" y="5308"/>
                    <a:pt x="1831" y="5629"/>
                    <a:pt x="2505" y="5629"/>
                  </a:cubicBezTo>
                  <a:cubicBezTo>
                    <a:pt x="2914" y="5629"/>
                    <a:pt x="3327" y="5511"/>
                    <a:pt x="3692" y="5263"/>
                  </a:cubicBezTo>
                  <a:lnTo>
                    <a:pt x="6073" y="3644"/>
                  </a:lnTo>
                  <a:lnTo>
                    <a:pt x="3596" y="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105" name="Google Shape;1105;p43"/>
            <p:cNvSpPr/>
            <p:nvPr/>
          </p:nvSpPr>
          <p:spPr>
            <a:xfrm>
              <a:off x="6361800" y="2550550"/>
              <a:ext cx="151825" cy="141000"/>
            </a:xfrm>
            <a:custGeom>
              <a:avLst/>
              <a:gdLst/>
              <a:ahLst/>
              <a:cxnLst/>
              <a:rect l="l" t="t" r="r" b="b"/>
              <a:pathLst>
                <a:path w="6073" h="5640" extrusionOk="0">
                  <a:moveTo>
                    <a:pt x="3568" y="0"/>
                  </a:moveTo>
                  <a:cubicBezTo>
                    <a:pt x="3162" y="0"/>
                    <a:pt x="2752" y="119"/>
                    <a:pt x="2393" y="365"/>
                  </a:cubicBezTo>
                  <a:lnTo>
                    <a:pt x="0" y="1996"/>
                  </a:lnTo>
                  <a:lnTo>
                    <a:pt x="2477" y="5640"/>
                  </a:lnTo>
                  <a:lnTo>
                    <a:pt x="4870" y="4009"/>
                  </a:lnTo>
                  <a:cubicBezTo>
                    <a:pt x="5822" y="3354"/>
                    <a:pt x="6072" y="2044"/>
                    <a:pt x="5430" y="1080"/>
                  </a:cubicBezTo>
                  <a:lnTo>
                    <a:pt x="5310" y="925"/>
                  </a:lnTo>
                  <a:cubicBezTo>
                    <a:pt x="4902" y="324"/>
                    <a:pt x="4240" y="0"/>
                    <a:pt x="3568"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106" name="Google Shape;1106;p43"/>
            <p:cNvSpPr/>
            <p:nvPr/>
          </p:nvSpPr>
          <p:spPr>
            <a:xfrm>
              <a:off x="6214450" y="2899825"/>
              <a:ext cx="268225" cy="266925"/>
            </a:xfrm>
            <a:custGeom>
              <a:avLst/>
              <a:gdLst/>
              <a:ahLst/>
              <a:cxnLst/>
              <a:rect l="l" t="t" r="r" b="b"/>
              <a:pathLst>
                <a:path w="10729" h="10677" extrusionOk="0">
                  <a:moveTo>
                    <a:pt x="5017" y="1"/>
                  </a:moveTo>
                  <a:cubicBezTo>
                    <a:pt x="4831" y="1"/>
                    <a:pt x="4666" y="137"/>
                    <a:pt x="4644" y="325"/>
                  </a:cubicBezTo>
                  <a:lnTo>
                    <a:pt x="4180" y="3813"/>
                  </a:lnTo>
                  <a:lnTo>
                    <a:pt x="715" y="3349"/>
                  </a:lnTo>
                  <a:cubicBezTo>
                    <a:pt x="699" y="3347"/>
                    <a:pt x="684" y="3346"/>
                    <a:pt x="669" y="3346"/>
                  </a:cubicBezTo>
                  <a:cubicBezTo>
                    <a:pt x="475" y="3346"/>
                    <a:pt x="320" y="3483"/>
                    <a:pt x="286" y="3670"/>
                  </a:cubicBezTo>
                  <a:lnTo>
                    <a:pt x="36" y="5635"/>
                  </a:lnTo>
                  <a:cubicBezTo>
                    <a:pt x="1" y="5849"/>
                    <a:pt x="144" y="6028"/>
                    <a:pt x="358" y="6063"/>
                  </a:cubicBezTo>
                  <a:lnTo>
                    <a:pt x="346" y="6063"/>
                  </a:lnTo>
                  <a:lnTo>
                    <a:pt x="3823" y="6516"/>
                  </a:lnTo>
                  <a:lnTo>
                    <a:pt x="3370" y="10004"/>
                  </a:lnTo>
                  <a:cubicBezTo>
                    <a:pt x="3334" y="10207"/>
                    <a:pt x="3477" y="10385"/>
                    <a:pt x="3692" y="10421"/>
                  </a:cubicBezTo>
                  <a:lnTo>
                    <a:pt x="5656" y="10671"/>
                  </a:lnTo>
                  <a:cubicBezTo>
                    <a:pt x="5677" y="10675"/>
                    <a:pt x="5698" y="10677"/>
                    <a:pt x="5719" y="10677"/>
                  </a:cubicBezTo>
                  <a:cubicBezTo>
                    <a:pt x="5896" y="10677"/>
                    <a:pt x="6052" y="10543"/>
                    <a:pt x="6073" y="10362"/>
                  </a:cubicBezTo>
                  <a:lnTo>
                    <a:pt x="6537" y="6873"/>
                  </a:lnTo>
                  <a:lnTo>
                    <a:pt x="10014" y="7337"/>
                  </a:lnTo>
                  <a:cubicBezTo>
                    <a:pt x="10029" y="7339"/>
                    <a:pt x="10043" y="7340"/>
                    <a:pt x="10058" y="7340"/>
                  </a:cubicBezTo>
                  <a:cubicBezTo>
                    <a:pt x="10243" y="7340"/>
                    <a:pt x="10408" y="7204"/>
                    <a:pt x="10431" y="7016"/>
                  </a:cubicBezTo>
                  <a:lnTo>
                    <a:pt x="10693" y="5039"/>
                  </a:lnTo>
                  <a:cubicBezTo>
                    <a:pt x="10728" y="4837"/>
                    <a:pt x="10573" y="4647"/>
                    <a:pt x="10371" y="4623"/>
                  </a:cubicBezTo>
                  <a:lnTo>
                    <a:pt x="6894" y="4170"/>
                  </a:lnTo>
                  <a:lnTo>
                    <a:pt x="7359" y="682"/>
                  </a:lnTo>
                  <a:cubicBezTo>
                    <a:pt x="7383" y="479"/>
                    <a:pt x="7240" y="289"/>
                    <a:pt x="7037" y="265"/>
                  </a:cubicBezTo>
                  <a:lnTo>
                    <a:pt x="5061" y="3"/>
                  </a:lnTo>
                  <a:cubicBezTo>
                    <a:pt x="5046" y="1"/>
                    <a:pt x="5031" y="1"/>
                    <a:pt x="5017"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107" name="Google Shape;1107;p43"/>
            <p:cNvSpPr/>
            <p:nvPr/>
          </p:nvSpPr>
          <p:spPr>
            <a:xfrm>
              <a:off x="5871250" y="3303975"/>
              <a:ext cx="271500" cy="338325"/>
            </a:xfrm>
            <a:custGeom>
              <a:avLst/>
              <a:gdLst/>
              <a:ahLst/>
              <a:cxnLst/>
              <a:rect l="l" t="t" r="r" b="b"/>
              <a:pathLst>
                <a:path w="10860" h="13533" extrusionOk="0">
                  <a:moveTo>
                    <a:pt x="4159" y="435"/>
                  </a:moveTo>
                  <a:cubicBezTo>
                    <a:pt x="4447" y="435"/>
                    <a:pt x="4730" y="608"/>
                    <a:pt x="4787" y="994"/>
                  </a:cubicBezTo>
                  <a:cubicBezTo>
                    <a:pt x="4811" y="1196"/>
                    <a:pt x="4763" y="1387"/>
                    <a:pt x="4632" y="1542"/>
                  </a:cubicBezTo>
                  <a:lnTo>
                    <a:pt x="3847" y="1685"/>
                  </a:lnTo>
                  <a:cubicBezTo>
                    <a:pt x="3668" y="1589"/>
                    <a:pt x="3549" y="1423"/>
                    <a:pt x="3513" y="1232"/>
                  </a:cubicBezTo>
                  <a:cubicBezTo>
                    <a:pt x="3398" y="732"/>
                    <a:pt x="3782" y="435"/>
                    <a:pt x="4159" y="435"/>
                  </a:cubicBezTo>
                  <a:close/>
                  <a:moveTo>
                    <a:pt x="7873" y="2745"/>
                  </a:moveTo>
                  <a:cubicBezTo>
                    <a:pt x="8128" y="2745"/>
                    <a:pt x="8353" y="2924"/>
                    <a:pt x="8395" y="3185"/>
                  </a:cubicBezTo>
                  <a:lnTo>
                    <a:pt x="9788" y="10769"/>
                  </a:lnTo>
                  <a:cubicBezTo>
                    <a:pt x="9835" y="11067"/>
                    <a:pt x="9645" y="11352"/>
                    <a:pt x="9335" y="11400"/>
                  </a:cubicBezTo>
                  <a:lnTo>
                    <a:pt x="3073" y="12543"/>
                  </a:lnTo>
                  <a:cubicBezTo>
                    <a:pt x="3038" y="12550"/>
                    <a:pt x="3003" y="12553"/>
                    <a:pt x="2968" y="12553"/>
                  </a:cubicBezTo>
                  <a:cubicBezTo>
                    <a:pt x="2711" y="12553"/>
                    <a:pt x="2484" y="12364"/>
                    <a:pt x="2442" y="12091"/>
                  </a:cubicBezTo>
                  <a:lnTo>
                    <a:pt x="1060" y="4530"/>
                  </a:lnTo>
                  <a:cubicBezTo>
                    <a:pt x="1001" y="4233"/>
                    <a:pt x="1203" y="3947"/>
                    <a:pt x="1501" y="3887"/>
                  </a:cubicBezTo>
                  <a:lnTo>
                    <a:pt x="2251" y="3756"/>
                  </a:lnTo>
                  <a:cubicBezTo>
                    <a:pt x="2282" y="3965"/>
                    <a:pt x="2461" y="4110"/>
                    <a:pt x="2665" y="4110"/>
                  </a:cubicBezTo>
                  <a:cubicBezTo>
                    <a:pt x="2693" y="4110"/>
                    <a:pt x="2722" y="4107"/>
                    <a:pt x="2751" y="4102"/>
                  </a:cubicBezTo>
                  <a:lnTo>
                    <a:pt x="6668" y="3399"/>
                  </a:lnTo>
                  <a:cubicBezTo>
                    <a:pt x="6906" y="3351"/>
                    <a:pt x="7061" y="3125"/>
                    <a:pt x="7014" y="2887"/>
                  </a:cubicBezTo>
                  <a:lnTo>
                    <a:pt x="7764" y="2756"/>
                  </a:lnTo>
                  <a:cubicBezTo>
                    <a:pt x="7800" y="2749"/>
                    <a:pt x="7837" y="2745"/>
                    <a:pt x="7873" y="2745"/>
                  </a:cubicBezTo>
                  <a:close/>
                  <a:moveTo>
                    <a:pt x="4137" y="1"/>
                  </a:moveTo>
                  <a:cubicBezTo>
                    <a:pt x="4073" y="1"/>
                    <a:pt x="4007" y="6"/>
                    <a:pt x="3942" y="18"/>
                  </a:cubicBezTo>
                  <a:cubicBezTo>
                    <a:pt x="3346" y="125"/>
                    <a:pt x="2954" y="708"/>
                    <a:pt x="3073" y="1304"/>
                  </a:cubicBezTo>
                  <a:cubicBezTo>
                    <a:pt x="3108" y="1482"/>
                    <a:pt x="3180" y="1649"/>
                    <a:pt x="3287" y="1780"/>
                  </a:cubicBezTo>
                  <a:lnTo>
                    <a:pt x="2513" y="1935"/>
                  </a:lnTo>
                  <a:cubicBezTo>
                    <a:pt x="2203" y="1994"/>
                    <a:pt x="1989" y="2304"/>
                    <a:pt x="2049" y="2613"/>
                  </a:cubicBezTo>
                  <a:lnTo>
                    <a:pt x="2096" y="2899"/>
                  </a:lnTo>
                  <a:lnTo>
                    <a:pt x="810" y="3125"/>
                  </a:lnTo>
                  <a:cubicBezTo>
                    <a:pt x="322" y="3220"/>
                    <a:pt x="1" y="3685"/>
                    <a:pt x="96" y="4173"/>
                  </a:cubicBezTo>
                  <a:lnTo>
                    <a:pt x="1668" y="12793"/>
                  </a:lnTo>
                  <a:cubicBezTo>
                    <a:pt x="1742" y="13229"/>
                    <a:pt x="2130" y="13533"/>
                    <a:pt x="2552" y="13533"/>
                  </a:cubicBezTo>
                  <a:cubicBezTo>
                    <a:pt x="2602" y="13533"/>
                    <a:pt x="2653" y="13528"/>
                    <a:pt x="2704" y="13519"/>
                  </a:cubicBezTo>
                  <a:lnTo>
                    <a:pt x="10050" y="12174"/>
                  </a:lnTo>
                  <a:cubicBezTo>
                    <a:pt x="10538" y="12079"/>
                    <a:pt x="10859" y="11614"/>
                    <a:pt x="10764" y="11138"/>
                  </a:cubicBezTo>
                  <a:lnTo>
                    <a:pt x="9192" y="2506"/>
                  </a:lnTo>
                  <a:cubicBezTo>
                    <a:pt x="9107" y="2070"/>
                    <a:pt x="8727" y="1767"/>
                    <a:pt x="8299" y="1767"/>
                  </a:cubicBezTo>
                  <a:cubicBezTo>
                    <a:pt x="8248" y="1767"/>
                    <a:pt x="8197" y="1771"/>
                    <a:pt x="8145" y="1780"/>
                  </a:cubicBezTo>
                  <a:lnTo>
                    <a:pt x="6859" y="2018"/>
                  </a:lnTo>
                  <a:lnTo>
                    <a:pt x="6811" y="1744"/>
                  </a:lnTo>
                  <a:cubicBezTo>
                    <a:pt x="6758" y="1459"/>
                    <a:pt x="6509" y="1258"/>
                    <a:pt x="6237" y="1258"/>
                  </a:cubicBezTo>
                  <a:cubicBezTo>
                    <a:pt x="6202" y="1258"/>
                    <a:pt x="6167" y="1261"/>
                    <a:pt x="6133" y="1268"/>
                  </a:cubicBezTo>
                  <a:lnTo>
                    <a:pt x="5180" y="1435"/>
                  </a:lnTo>
                  <a:cubicBezTo>
                    <a:pt x="5240" y="1268"/>
                    <a:pt x="5251" y="1089"/>
                    <a:pt x="5216" y="923"/>
                  </a:cubicBezTo>
                  <a:cubicBezTo>
                    <a:pt x="5131" y="381"/>
                    <a:pt x="4667" y="1"/>
                    <a:pt x="4137"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108" name="Google Shape;1108;p43"/>
            <p:cNvSpPr/>
            <p:nvPr/>
          </p:nvSpPr>
          <p:spPr>
            <a:xfrm>
              <a:off x="5919475" y="3425875"/>
              <a:ext cx="46550" cy="38625"/>
            </a:xfrm>
            <a:custGeom>
              <a:avLst/>
              <a:gdLst/>
              <a:ahLst/>
              <a:cxnLst/>
              <a:rect l="l" t="t" r="r" b="b"/>
              <a:pathLst>
                <a:path w="1862" h="1545" extrusionOk="0">
                  <a:moveTo>
                    <a:pt x="1002" y="0"/>
                  </a:moveTo>
                  <a:cubicBezTo>
                    <a:pt x="959" y="0"/>
                    <a:pt x="914" y="4"/>
                    <a:pt x="870" y="11"/>
                  </a:cubicBezTo>
                  <a:cubicBezTo>
                    <a:pt x="191" y="130"/>
                    <a:pt x="1" y="1011"/>
                    <a:pt x="572" y="1404"/>
                  </a:cubicBezTo>
                  <a:cubicBezTo>
                    <a:pt x="710" y="1501"/>
                    <a:pt x="861" y="1545"/>
                    <a:pt x="1007" y="1545"/>
                  </a:cubicBezTo>
                  <a:cubicBezTo>
                    <a:pt x="1453" y="1545"/>
                    <a:pt x="1861" y="1142"/>
                    <a:pt x="1763" y="630"/>
                  </a:cubicBezTo>
                  <a:cubicBezTo>
                    <a:pt x="1699" y="258"/>
                    <a:pt x="1369" y="0"/>
                    <a:pt x="100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109" name="Google Shape;1109;p43"/>
            <p:cNvSpPr/>
            <p:nvPr/>
          </p:nvSpPr>
          <p:spPr>
            <a:xfrm>
              <a:off x="5972000" y="3414175"/>
              <a:ext cx="97325" cy="34050"/>
            </a:xfrm>
            <a:custGeom>
              <a:avLst/>
              <a:gdLst/>
              <a:ahLst/>
              <a:cxnLst/>
              <a:rect l="l" t="t" r="r" b="b"/>
              <a:pathLst>
                <a:path w="3893" h="1362" extrusionOk="0">
                  <a:moveTo>
                    <a:pt x="3284" y="0"/>
                  </a:moveTo>
                  <a:cubicBezTo>
                    <a:pt x="3246" y="0"/>
                    <a:pt x="3205" y="5"/>
                    <a:pt x="3162" y="15"/>
                  </a:cubicBezTo>
                  <a:lnTo>
                    <a:pt x="3150" y="15"/>
                  </a:lnTo>
                  <a:lnTo>
                    <a:pt x="567" y="491"/>
                  </a:lnTo>
                  <a:cubicBezTo>
                    <a:pt x="0" y="569"/>
                    <a:pt x="107" y="1361"/>
                    <a:pt x="607" y="1361"/>
                  </a:cubicBezTo>
                  <a:cubicBezTo>
                    <a:pt x="643" y="1361"/>
                    <a:pt x="681" y="1357"/>
                    <a:pt x="721" y="1349"/>
                  </a:cubicBezTo>
                  <a:lnTo>
                    <a:pt x="3317" y="872"/>
                  </a:lnTo>
                  <a:cubicBezTo>
                    <a:pt x="3892" y="817"/>
                    <a:pt x="3789" y="0"/>
                    <a:pt x="3284"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110" name="Google Shape;1110;p43"/>
            <p:cNvSpPr/>
            <p:nvPr/>
          </p:nvSpPr>
          <p:spPr>
            <a:xfrm>
              <a:off x="5929300" y="3479650"/>
              <a:ext cx="46550" cy="38725"/>
            </a:xfrm>
            <a:custGeom>
              <a:avLst/>
              <a:gdLst/>
              <a:ahLst/>
              <a:cxnLst/>
              <a:rect l="l" t="t" r="r" b="b"/>
              <a:pathLst>
                <a:path w="1862" h="1549" extrusionOk="0">
                  <a:moveTo>
                    <a:pt x="1015" y="1"/>
                  </a:moveTo>
                  <a:cubicBezTo>
                    <a:pt x="967" y="1"/>
                    <a:pt x="919" y="6"/>
                    <a:pt x="870" y="15"/>
                  </a:cubicBezTo>
                  <a:cubicBezTo>
                    <a:pt x="191" y="134"/>
                    <a:pt x="1" y="1015"/>
                    <a:pt x="560" y="1408"/>
                  </a:cubicBezTo>
                  <a:cubicBezTo>
                    <a:pt x="701" y="1505"/>
                    <a:pt x="854" y="1549"/>
                    <a:pt x="1002" y="1549"/>
                  </a:cubicBezTo>
                  <a:cubicBezTo>
                    <a:pt x="1453" y="1549"/>
                    <a:pt x="1861" y="1146"/>
                    <a:pt x="1763" y="635"/>
                  </a:cubicBezTo>
                  <a:cubicBezTo>
                    <a:pt x="1700" y="267"/>
                    <a:pt x="1377" y="1"/>
                    <a:pt x="1015"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111" name="Google Shape;1111;p43"/>
            <p:cNvSpPr/>
            <p:nvPr/>
          </p:nvSpPr>
          <p:spPr>
            <a:xfrm>
              <a:off x="5983175" y="3468350"/>
              <a:ext cx="94000" cy="33750"/>
            </a:xfrm>
            <a:custGeom>
              <a:avLst/>
              <a:gdLst/>
              <a:ahLst/>
              <a:cxnLst/>
              <a:rect l="l" t="t" r="r" b="b"/>
              <a:pathLst>
                <a:path w="3760" h="1350" extrusionOk="0">
                  <a:moveTo>
                    <a:pt x="3144" y="1"/>
                  </a:moveTo>
                  <a:cubicBezTo>
                    <a:pt x="3128" y="1"/>
                    <a:pt x="3112" y="2"/>
                    <a:pt x="3096" y="3"/>
                  </a:cubicBezTo>
                  <a:lnTo>
                    <a:pt x="501" y="467"/>
                  </a:lnTo>
                  <a:cubicBezTo>
                    <a:pt x="0" y="619"/>
                    <a:pt x="125" y="1350"/>
                    <a:pt x="631" y="1350"/>
                  </a:cubicBezTo>
                  <a:cubicBezTo>
                    <a:pt x="643" y="1350"/>
                    <a:pt x="655" y="1349"/>
                    <a:pt x="667" y="1348"/>
                  </a:cubicBezTo>
                  <a:lnTo>
                    <a:pt x="3263" y="872"/>
                  </a:lnTo>
                  <a:cubicBezTo>
                    <a:pt x="3759" y="722"/>
                    <a:pt x="3640" y="1"/>
                    <a:pt x="314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112" name="Google Shape;1112;p43"/>
            <p:cNvSpPr/>
            <p:nvPr/>
          </p:nvSpPr>
          <p:spPr>
            <a:xfrm>
              <a:off x="5939725" y="3537175"/>
              <a:ext cx="46600" cy="38650"/>
            </a:xfrm>
            <a:custGeom>
              <a:avLst/>
              <a:gdLst/>
              <a:ahLst/>
              <a:cxnLst/>
              <a:rect l="l" t="t" r="r" b="b"/>
              <a:pathLst>
                <a:path w="1864" h="1546" extrusionOk="0">
                  <a:moveTo>
                    <a:pt x="1013" y="1"/>
                  </a:moveTo>
                  <a:cubicBezTo>
                    <a:pt x="970" y="1"/>
                    <a:pt x="926" y="5"/>
                    <a:pt x="881" y="12"/>
                  </a:cubicBezTo>
                  <a:cubicBezTo>
                    <a:pt x="203" y="131"/>
                    <a:pt x="0" y="1012"/>
                    <a:pt x="572" y="1405"/>
                  </a:cubicBezTo>
                  <a:cubicBezTo>
                    <a:pt x="710" y="1502"/>
                    <a:pt x="861" y="1546"/>
                    <a:pt x="1008" y="1546"/>
                  </a:cubicBezTo>
                  <a:cubicBezTo>
                    <a:pt x="1454" y="1546"/>
                    <a:pt x="1864" y="1145"/>
                    <a:pt x="1774" y="643"/>
                  </a:cubicBezTo>
                  <a:cubicBezTo>
                    <a:pt x="1700" y="260"/>
                    <a:pt x="1378" y="1"/>
                    <a:pt x="101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113" name="Google Shape;1113;p43"/>
            <p:cNvSpPr/>
            <p:nvPr/>
          </p:nvSpPr>
          <p:spPr>
            <a:xfrm>
              <a:off x="5993675" y="3525800"/>
              <a:ext cx="94200" cy="33775"/>
            </a:xfrm>
            <a:custGeom>
              <a:avLst/>
              <a:gdLst/>
              <a:ahLst/>
              <a:cxnLst/>
              <a:rect l="l" t="t" r="r" b="b"/>
              <a:pathLst>
                <a:path w="3768" h="1351" extrusionOk="0">
                  <a:moveTo>
                    <a:pt x="3152" y="1"/>
                  </a:moveTo>
                  <a:cubicBezTo>
                    <a:pt x="3136" y="1"/>
                    <a:pt x="3121" y="2"/>
                    <a:pt x="3105" y="3"/>
                  </a:cubicBezTo>
                  <a:lnTo>
                    <a:pt x="509" y="479"/>
                  </a:lnTo>
                  <a:cubicBezTo>
                    <a:pt x="1" y="618"/>
                    <a:pt x="109" y="1350"/>
                    <a:pt x="616" y="1350"/>
                  </a:cubicBezTo>
                  <a:cubicBezTo>
                    <a:pt x="632" y="1350"/>
                    <a:pt x="648" y="1350"/>
                    <a:pt x="664" y="1348"/>
                  </a:cubicBezTo>
                  <a:lnTo>
                    <a:pt x="3260" y="872"/>
                  </a:lnTo>
                  <a:cubicBezTo>
                    <a:pt x="3768" y="733"/>
                    <a:pt x="3648" y="1"/>
                    <a:pt x="315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114" name="Google Shape;1114;p43"/>
            <p:cNvSpPr/>
            <p:nvPr/>
          </p:nvSpPr>
          <p:spPr>
            <a:xfrm>
              <a:off x="5895375" y="3776850"/>
              <a:ext cx="193200" cy="173725"/>
            </a:xfrm>
            <a:custGeom>
              <a:avLst/>
              <a:gdLst/>
              <a:ahLst/>
              <a:cxnLst/>
              <a:rect l="l" t="t" r="r" b="b"/>
              <a:pathLst>
                <a:path w="7728" h="6949" extrusionOk="0">
                  <a:moveTo>
                    <a:pt x="3940" y="0"/>
                  </a:moveTo>
                  <a:cubicBezTo>
                    <a:pt x="2906" y="0"/>
                    <a:pt x="1888" y="466"/>
                    <a:pt x="1215" y="1331"/>
                  </a:cubicBezTo>
                  <a:lnTo>
                    <a:pt x="6953" y="4963"/>
                  </a:lnTo>
                  <a:cubicBezTo>
                    <a:pt x="7727" y="3391"/>
                    <a:pt x="7239" y="1474"/>
                    <a:pt x="5775" y="534"/>
                  </a:cubicBezTo>
                  <a:cubicBezTo>
                    <a:pt x="5207" y="173"/>
                    <a:pt x="4570" y="0"/>
                    <a:pt x="3940" y="0"/>
                  </a:cubicBezTo>
                  <a:close/>
                  <a:moveTo>
                    <a:pt x="810" y="1974"/>
                  </a:moveTo>
                  <a:lnTo>
                    <a:pt x="810" y="1974"/>
                  </a:lnTo>
                  <a:cubicBezTo>
                    <a:pt x="0" y="3546"/>
                    <a:pt x="524" y="5475"/>
                    <a:pt x="2012" y="6415"/>
                  </a:cubicBezTo>
                  <a:cubicBezTo>
                    <a:pt x="2579" y="6775"/>
                    <a:pt x="3213" y="6948"/>
                    <a:pt x="3839" y="6948"/>
                  </a:cubicBezTo>
                  <a:cubicBezTo>
                    <a:pt x="4870" y="6948"/>
                    <a:pt x="5882" y="6480"/>
                    <a:pt x="6549" y="5606"/>
                  </a:cubicBezTo>
                  <a:lnTo>
                    <a:pt x="810" y="1974"/>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115" name="Google Shape;1115;p43"/>
            <p:cNvSpPr/>
            <p:nvPr/>
          </p:nvSpPr>
          <p:spPr>
            <a:xfrm>
              <a:off x="6258800" y="3403225"/>
              <a:ext cx="152125" cy="140800"/>
            </a:xfrm>
            <a:custGeom>
              <a:avLst/>
              <a:gdLst/>
              <a:ahLst/>
              <a:cxnLst/>
              <a:rect l="l" t="t" r="r" b="b"/>
              <a:pathLst>
                <a:path w="6085" h="5632" extrusionOk="0">
                  <a:moveTo>
                    <a:pt x="3608" y="1"/>
                  </a:moveTo>
                  <a:lnTo>
                    <a:pt x="1215" y="1632"/>
                  </a:lnTo>
                  <a:cubicBezTo>
                    <a:pt x="251" y="2275"/>
                    <a:pt x="1" y="3584"/>
                    <a:pt x="667" y="4549"/>
                  </a:cubicBezTo>
                  <a:lnTo>
                    <a:pt x="775" y="4715"/>
                  </a:lnTo>
                  <a:cubicBezTo>
                    <a:pt x="1184" y="5311"/>
                    <a:pt x="1849" y="5632"/>
                    <a:pt x="2526" y="5632"/>
                  </a:cubicBezTo>
                  <a:cubicBezTo>
                    <a:pt x="2932" y="5632"/>
                    <a:pt x="3342" y="5516"/>
                    <a:pt x="3704" y="5275"/>
                  </a:cubicBezTo>
                  <a:lnTo>
                    <a:pt x="6085" y="3644"/>
                  </a:lnTo>
                  <a:lnTo>
                    <a:pt x="3608" y="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116" name="Google Shape;1116;p43"/>
            <p:cNvSpPr/>
            <p:nvPr/>
          </p:nvSpPr>
          <p:spPr>
            <a:xfrm>
              <a:off x="6361800" y="3344700"/>
              <a:ext cx="151825" cy="141000"/>
            </a:xfrm>
            <a:custGeom>
              <a:avLst/>
              <a:gdLst/>
              <a:ahLst/>
              <a:cxnLst/>
              <a:rect l="l" t="t" r="r" b="b"/>
              <a:pathLst>
                <a:path w="6073" h="5640" extrusionOk="0">
                  <a:moveTo>
                    <a:pt x="3568" y="0"/>
                  </a:moveTo>
                  <a:cubicBezTo>
                    <a:pt x="3162" y="0"/>
                    <a:pt x="2752" y="118"/>
                    <a:pt x="2393" y="365"/>
                  </a:cubicBezTo>
                  <a:lnTo>
                    <a:pt x="0" y="1996"/>
                  </a:lnTo>
                  <a:lnTo>
                    <a:pt x="2477" y="5640"/>
                  </a:lnTo>
                  <a:lnTo>
                    <a:pt x="4870" y="4008"/>
                  </a:lnTo>
                  <a:cubicBezTo>
                    <a:pt x="5822" y="3354"/>
                    <a:pt x="6072" y="2044"/>
                    <a:pt x="5430" y="1091"/>
                  </a:cubicBezTo>
                  <a:lnTo>
                    <a:pt x="5310" y="925"/>
                  </a:lnTo>
                  <a:cubicBezTo>
                    <a:pt x="4902" y="324"/>
                    <a:pt x="4240" y="0"/>
                    <a:pt x="3568"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117" name="Google Shape;1117;p43"/>
            <p:cNvSpPr/>
            <p:nvPr/>
          </p:nvSpPr>
          <p:spPr>
            <a:xfrm>
              <a:off x="6214450" y="3694200"/>
              <a:ext cx="268225" cy="266925"/>
            </a:xfrm>
            <a:custGeom>
              <a:avLst/>
              <a:gdLst/>
              <a:ahLst/>
              <a:cxnLst/>
              <a:rect l="l" t="t" r="r" b="b"/>
              <a:pathLst>
                <a:path w="10729" h="10677" extrusionOk="0">
                  <a:moveTo>
                    <a:pt x="4999" y="0"/>
                  </a:moveTo>
                  <a:cubicBezTo>
                    <a:pt x="4821" y="0"/>
                    <a:pt x="4665" y="135"/>
                    <a:pt x="4644" y="327"/>
                  </a:cubicBezTo>
                  <a:lnTo>
                    <a:pt x="4180" y="3804"/>
                  </a:lnTo>
                  <a:lnTo>
                    <a:pt x="715" y="3340"/>
                  </a:lnTo>
                  <a:cubicBezTo>
                    <a:pt x="699" y="3338"/>
                    <a:pt x="684" y="3337"/>
                    <a:pt x="669" y="3337"/>
                  </a:cubicBezTo>
                  <a:cubicBezTo>
                    <a:pt x="475" y="3337"/>
                    <a:pt x="320" y="3473"/>
                    <a:pt x="286" y="3661"/>
                  </a:cubicBezTo>
                  <a:lnTo>
                    <a:pt x="36" y="5638"/>
                  </a:lnTo>
                  <a:cubicBezTo>
                    <a:pt x="1" y="5840"/>
                    <a:pt x="144" y="6030"/>
                    <a:pt x="358" y="6054"/>
                  </a:cubicBezTo>
                  <a:lnTo>
                    <a:pt x="346" y="6054"/>
                  </a:lnTo>
                  <a:lnTo>
                    <a:pt x="3823" y="6519"/>
                  </a:lnTo>
                  <a:lnTo>
                    <a:pt x="3370" y="9995"/>
                  </a:lnTo>
                  <a:cubicBezTo>
                    <a:pt x="3334" y="10198"/>
                    <a:pt x="3477" y="10388"/>
                    <a:pt x="3692" y="10412"/>
                  </a:cubicBezTo>
                  <a:lnTo>
                    <a:pt x="5656" y="10674"/>
                  </a:lnTo>
                  <a:cubicBezTo>
                    <a:pt x="5671" y="10676"/>
                    <a:pt x="5686" y="10676"/>
                    <a:pt x="5700" y="10676"/>
                  </a:cubicBezTo>
                  <a:cubicBezTo>
                    <a:pt x="5886" y="10676"/>
                    <a:pt x="6051" y="10540"/>
                    <a:pt x="6073" y="10352"/>
                  </a:cubicBezTo>
                  <a:lnTo>
                    <a:pt x="6537" y="6876"/>
                  </a:lnTo>
                  <a:lnTo>
                    <a:pt x="10014" y="7328"/>
                  </a:lnTo>
                  <a:cubicBezTo>
                    <a:pt x="10035" y="7332"/>
                    <a:pt x="10055" y="7334"/>
                    <a:pt x="10076" y="7334"/>
                  </a:cubicBezTo>
                  <a:cubicBezTo>
                    <a:pt x="10254" y="7334"/>
                    <a:pt x="10409" y="7199"/>
                    <a:pt x="10431" y="7007"/>
                  </a:cubicBezTo>
                  <a:lnTo>
                    <a:pt x="10693" y="5042"/>
                  </a:lnTo>
                  <a:cubicBezTo>
                    <a:pt x="10728" y="4840"/>
                    <a:pt x="10573" y="4649"/>
                    <a:pt x="10371" y="4625"/>
                  </a:cubicBezTo>
                  <a:lnTo>
                    <a:pt x="6894" y="4161"/>
                  </a:lnTo>
                  <a:lnTo>
                    <a:pt x="7359" y="685"/>
                  </a:lnTo>
                  <a:cubicBezTo>
                    <a:pt x="7383" y="482"/>
                    <a:pt x="7240" y="292"/>
                    <a:pt x="7037" y="268"/>
                  </a:cubicBezTo>
                  <a:lnTo>
                    <a:pt x="5061" y="6"/>
                  </a:lnTo>
                  <a:cubicBezTo>
                    <a:pt x="5040" y="2"/>
                    <a:pt x="5019" y="0"/>
                    <a:pt x="4999"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118" name="Google Shape;1118;p43"/>
            <p:cNvSpPr/>
            <p:nvPr/>
          </p:nvSpPr>
          <p:spPr>
            <a:xfrm>
              <a:off x="5871550" y="4098125"/>
              <a:ext cx="271200" cy="338025"/>
            </a:xfrm>
            <a:custGeom>
              <a:avLst/>
              <a:gdLst/>
              <a:ahLst/>
              <a:cxnLst/>
              <a:rect l="l" t="t" r="r" b="b"/>
              <a:pathLst>
                <a:path w="10848" h="13521" extrusionOk="0">
                  <a:moveTo>
                    <a:pt x="4147" y="435"/>
                  </a:moveTo>
                  <a:cubicBezTo>
                    <a:pt x="4435" y="435"/>
                    <a:pt x="4718" y="608"/>
                    <a:pt x="4775" y="994"/>
                  </a:cubicBezTo>
                  <a:cubicBezTo>
                    <a:pt x="4799" y="1184"/>
                    <a:pt x="4751" y="1387"/>
                    <a:pt x="4620" y="1542"/>
                  </a:cubicBezTo>
                  <a:lnTo>
                    <a:pt x="3835" y="1684"/>
                  </a:lnTo>
                  <a:cubicBezTo>
                    <a:pt x="3656" y="1589"/>
                    <a:pt x="3537" y="1434"/>
                    <a:pt x="3501" y="1244"/>
                  </a:cubicBezTo>
                  <a:lnTo>
                    <a:pt x="3501" y="1232"/>
                  </a:lnTo>
                  <a:cubicBezTo>
                    <a:pt x="3386" y="732"/>
                    <a:pt x="3770" y="435"/>
                    <a:pt x="4147" y="435"/>
                  </a:cubicBezTo>
                  <a:close/>
                  <a:moveTo>
                    <a:pt x="7856" y="2746"/>
                  </a:moveTo>
                  <a:cubicBezTo>
                    <a:pt x="8113" y="2746"/>
                    <a:pt x="8341" y="2934"/>
                    <a:pt x="8383" y="3196"/>
                  </a:cubicBezTo>
                  <a:lnTo>
                    <a:pt x="9776" y="10757"/>
                  </a:lnTo>
                  <a:cubicBezTo>
                    <a:pt x="9823" y="11066"/>
                    <a:pt x="9633" y="11340"/>
                    <a:pt x="9323" y="11400"/>
                  </a:cubicBezTo>
                  <a:lnTo>
                    <a:pt x="3061" y="12543"/>
                  </a:lnTo>
                  <a:cubicBezTo>
                    <a:pt x="3030" y="12548"/>
                    <a:pt x="2999" y="12550"/>
                    <a:pt x="2969" y="12550"/>
                  </a:cubicBezTo>
                  <a:cubicBezTo>
                    <a:pt x="2707" y="12550"/>
                    <a:pt x="2472" y="12369"/>
                    <a:pt x="2430" y="12102"/>
                  </a:cubicBezTo>
                  <a:lnTo>
                    <a:pt x="1048" y="4530"/>
                  </a:lnTo>
                  <a:cubicBezTo>
                    <a:pt x="989" y="4232"/>
                    <a:pt x="1191" y="3947"/>
                    <a:pt x="1489" y="3899"/>
                  </a:cubicBezTo>
                  <a:lnTo>
                    <a:pt x="2239" y="3768"/>
                  </a:lnTo>
                  <a:cubicBezTo>
                    <a:pt x="2271" y="3968"/>
                    <a:pt x="2451" y="4121"/>
                    <a:pt x="2657" y="4121"/>
                  </a:cubicBezTo>
                  <a:cubicBezTo>
                    <a:pt x="2684" y="4121"/>
                    <a:pt x="2712" y="4119"/>
                    <a:pt x="2739" y="4113"/>
                  </a:cubicBezTo>
                  <a:lnTo>
                    <a:pt x="6656" y="3399"/>
                  </a:lnTo>
                  <a:cubicBezTo>
                    <a:pt x="6894" y="3351"/>
                    <a:pt x="7049" y="3125"/>
                    <a:pt x="7002" y="2887"/>
                  </a:cubicBezTo>
                  <a:lnTo>
                    <a:pt x="7752" y="2756"/>
                  </a:lnTo>
                  <a:cubicBezTo>
                    <a:pt x="7787" y="2749"/>
                    <a:pt x="7822" y="2746"/>
                    <a:pt x="7856" y="2746"/>
                  </a:cubicBezTo>
                  <a:close/>
                  <a:moveTo>
                    <a:pt x="4125" y="0"/>
                  </a:moveTo>
                  <a:cubicBezTo>
                    <a:pt x="4061" y="0"/>
                    <a:pt x="3996" y="6"/>
                    <a:pt x="3930" y="18"/>
                  </a:cubicBezTo>
                  <a:cubicBezTo>
                    <a:pt x="3334" y="125"/>
                    <a:pt x="2942" y="708"/>
                    <a:pt x="3061" y="1303"/>
                  </a:cubicBezTo>
                  <a:cubicBezTo>
                    <a:pt x="3096" y="1482"/>
                    <a:pt x="3168" y="1637"/>
                    <a:pt x="3275" y="1780"/>
                  </a:cubicBezTo>
                  <a:lnTo>
                    <a:pt x="2501" y="1923"/>
                  </a:lnTo>
                  <a:cubicBezTo>
                    <a:pt x="2191" y="1982"/>
                    <a:pt x="1977" y="2292"/>
                    <a:pt x="2037" y="2601"/>
                  </a:cubicBezTo>
                  <a:lnTo>
                    <a:pt x="2084" y="2887"/>
                  </a:lnTo>
                  <a:lnTo>
                    <a:pt x="798" y="3125"/>
                  </a:lnTo>
                  <a:cubicBezTo>
                    <a:pt x="310" y="3208"/>
                    <a:pt x="1" y="3673"/>
                    <a:pt x="84" y="4161"/>
                  </a:cubicBezTo>
                  <a:lnTo>
                    <a:pt x="1656" y="12793"/>
                  </a:lnTo>
                  <a:cubicBezTo>
                    <a:pt x="1730" y="13218"/>
                    <a:pt x="2118" y="13520"/>
                    <a:pt x="2540" y="13520"/>
                  </a:cubicBezTo>
                  <a:cubicBezTo>
                    <a:pt x="2590" y="13520"/>
                    <a:pt x="2641" y="13516"/>
                    <a:pt x="2692" y="13507"/>
                  </a:cubicBezTo>
                  <a:lnTo>
                    <a:pt x="10038" y="12162"/>
                  </a:lnTo>
                  <a:cubicBezTo>
                    <a:pt x="10526" y="12079"/>
                    <a:pt x="10847" y="11602"/>
                    <a:pt x="10752" y="11126"/>
                  </a:cubicBezTo>
                  <a:lnTo>
                    <a:pt x="9180" y="2494"/>
                  </a:lnTo>
                  <a:cubicBezTo>
                    <a:pt x="9096" y="2064"/>
                    <a:pt x="8726" y="1763"/>
                    <a:pt x="8305" y="1763"/>
                  </a:cubicBezTo>
                  <a:cubicBezTo>
                    <a:pt x="8248" y="1763"/>
                    <a:pt x="8191" y="1768"/>
                    <a:pt x="8133" y="1780"/>
                  </a:cubicBezTo>
                  <a:lnTo>
                    <a:pt x="6847" y="2018"/>
                  </a:lnTo>
                  <a:lnTo>
                    <a:pt x="6799" y="1732"/>
                  </a:lnTo>
                  <a:cubicBezTo>
                    <a:pt x="6745" y="1451"/>
                    <a:pt x="6496" y="1249"/>
                    <a:pt x="6210" y="1249"/>
                  </a:cubicBezTo>
                  <a:cubicBezTo>
                    <a:pt x="6181" y="1249"/>
                    <a:pt x="6151" y="1251"/>
                    <a:pt x="6121" y="1256"/>
                  </a:cubicBezTo>
                  <a:lnTo>
                    <a:pt x="5168" y="1434"/>
                  </a:lnTo>
                  <a:cubicBezTo>
                    <a:pt x="5228" y="1268"/>
                    <a:pt x="5239" y="1089"/>
                    <a:pt x="5204" y="910"/>
                  </a:cubicBezTo>
                  <a:cubicBezTo>
                    <a:pt x="5119" y="380"/>
                    <a:pt x="4655" y="0"/>
                    <a:pt x="4125"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119" name="Google Shape;1119;p43"/>
            <p:cNvSpPr/>
            <p:nvPr/>
          </p:nvSpPr>
          <p:spPr>
            <a:xfrm>
              <a:off x="5919475" y="4220000"/>
              <a:ext cx="46550" cy="38650"/>
            </a:xfrm>
            <a:custGeom>
              <a:avLst/>
              <a:gdLst/>
              <a:ahLst/>
              <a:cxnLst/>
              <a:rect l="l" t="t" r="r" b="b"/>
              <a:pathLst>
                <a:path w="1862" h="1546" extrusionOk="0">
                  <a:moveTo>
                    <a:pt x="1002" y="1"/>
                  </a:moveTo>
                  <a:cubicBezTo>
                    <a:pt x="959" y="1"/>
                    <a:pt x="914" y="5"/>
                    <a:pt x="870" y="12"/>
                  </a:cubicBezTo>
                  <a:cubicBezTo>
                    <a:pt x="191" y="131"/>
                    <a:pt x="1" y="1012"/>
                    <a:pt x="572" y="1405"/>
                  </a:cubicBezTo>
                  <a:cubicBezTo>
                    <a:pt x="710" y="1502"/>
                    <a:pt x="861" y="1545"/>
                    <a:pt x="1007" y="1545"/>
                  </a:cubicBezTo>
                  <a:cubicBezTo>
                    <a:pt x="1453" y="1545"/>
                    <a:pt x="1861" y="1142"/>
                    <a:pt x="1763" y="631"/>
                  </a:cubicBezTo>
                  <a:cubicBezTo>
                    <a:pt x="1699" y="259"/>
                    <a:pt x="1369"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120" name="Google Shape;1120;p43"/>
            <p:cNvSpPr/>
            <p:nvPr/>
          </p:nvSpPr>
          <p:spPr>
            <a:xfrm>
              <a:off x="5972425" y="4208650"/>
              <a:ext cx="96400" cy="33625"/>
            </a:xfrm>
            <a:custGeom>
              <a:avLst/>
              <a:gdLst/>
              <a:ahLst/>
              <a:cxnLst/>
              <a:rect l="l" t="t" r="r" b="b"/>
              <a:pathLst>
                <a:path w="3856" h="1345" extrusionOk="0">
                  <a:moveTo>
                    <a:pt x="3259" y="1"/>
                  </a:moveTo>
                  <a:cubicBezTo>
                    <a:pt x="3223" y="1"/>
                    <a:pt x="3185" y="5"/>
                    <a:pt x="3145" y="14"/>
                  </a:cubicBezTo>
                  <a:lnTo>
                    <a:pt x="3133" y="14"/>
                  </a:lnTo>
                  <a:lnTo>
                    <a:pt x="550" y="478"/>
                  </a:lnTo>
                  <a:cubicBezTo>
                    <a:pt x="0" y="579"/>
                    <a:pt x="116" y="1345"/>
                    <a:pt x="608" y="1345"/>
                  </a:cubicBezTo>
                  <a:cubicBezTo>
                    <a:pt x="639" y="1345"/>
                    <a:pt x="671" y="1342"/>
                    <a:pt x="704" y="1335"/>
                  </a:cubicBezTo>
                  <a:lnTo>
                    <a:pt x="3300" y="871"/>
                  </a:lnTo>
                  <a:cubicBezTo>
                    <a:pt x="3855" y="793"/>
                    <a:pt x="3758" y="1"/>
                    <a:pt x="3259"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121" name="Google Shape;1121;p43"/>
            <p:cNvSpPr/>
            <p:nvPr/>
          </p:nvSpPr>
          <p:spPr>
            <a:xfrm>
              <a:off x="5929300" y="4273875"/>
              <a:ext cx="46550" cy="38650"/>
            </a:xfrm>
            <a:custGeom>
              <a:avLst/>
              <a:gdLst/>
              <a:ahLst/>
              <a:cxnLst/>
              <a:rect l="l" t="t" r="r" b="b"/>
              <a:pathLst>
                <a:path w="1862" h="1546" extrusionOk="0">
                  <a:moveTo>
                    <a:pt x="1002" y="1"/>
                  </a:moveTo>
                  <a:cubicBezTo>
                    <a:pt x="959" y="1"/>
                    <a:pt x="914" y="5"/>
                    <a:pt x="870" y="12"/>
                  </a:cubicBezTo>
                  <a:cubicBezTo>
                    <a:pt x="191" y="131"/>
                    <a:pt x="1" y="1012"/>
                    <a:pt x="560" y="1405"/>
                  </a:cubicBezTo>
                  <a:cubicBezTo>
                    <a:pt x="701" y="1502"/>
                    <a:pt x="854" y="1546"/>
                    <a:pt x="1002" y="1546"/>
                  </a:cubicBezTo>
                  <a:cubicBezTo>
                    <a:pt x="1453" y="1546"/>
                    <a:pt x="1861" y="1142"/>
                    <a:pt x="1763" y="631"/>
                  </a:cubicBezTo>
                  <a:cubicBezTo>
                    <a:pt x="1699" y="259"/>
                    <a:pt x="1369"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122" name="Google Shape;1122;p43"/>
            <p:cNvSpPr/>
            <p:nvPr/>
          </p:nvSpPr>
          <p:spPr>
            <a:xfrm>
              <a:off x="5983175" y="4262500"/>
              <a:ext cx="94000" cy="33750"/>
            </a:xfrm>
            <a:custGeom>
              <a:avLst/>
              <a:gdLst/>
              <a:ahLst/>
              <a:cxnLst/>
              <a:rect l="l" t="t" r="r" b="b"/>
              <a:pathLst>
                <a:path w="3760" h="1350" extrusionOk="0">
                  <a:moveTo>
                    <a:pt x="3144" y="1"/>
                  </a:moveTo>
                  <a:cubicBezTo>
                    <a:pt x="3128" y="1"/>
                    <a:pt x="3112" y="1"/>
                    <a:pt x="3096" y="3"/>
                  </a:cubicBezTo>
                  <a:lnTo>
                    <a:pt x="501" y="467"/>
                  </a:lnTo>
                  <a:cubicBezTo>
                    <a:pt x="0" y="618"/>
                    <a:pt x="125" y="1349"/>
                    <a:pt x="631" y="1349"/>
                  </a:cubicBezTo>
                  <a:cubicBezTo>
                    <a:pt x="643" y="1349"/>
                    <a:pt x="655" y="1349"/>
                    <a:pt x="667" y="1348"/>
                  </a:cubicBezTo>
                  <a:lnTo>
                    <a:pt x="3263" y="872"/>
                  </a:lnTo>
                  <a:cubicBezTo>
                    <a:pt x="3759" y="722"/>
                    <a:pt x="3640" y="1"/>
                    <a:pt x="314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123" name="Google Shape;1123;p43"/>
            <p:cNvSpPr/>
            <p:nvPr/>
          </p:nvSpPr>
          <p:spPr>
            <a:xfrm>
              <a:off x="5939725" y="4331350"/>
              <a:ext cx="46600" cy="38925"/>
            </a:xfrm>
            <a:custGeom>
              <a:avLst/>
              <a:gdLst/>
              <a:ahLst/>
              <a:cxnLst/>
              <a:rect l="l" t="t" r="r" b="b"/>
              <a:pathLst>
                <a:path w="1864" h="1557" extrusionOk="0">
                  <a:moveTo>
                    <a:pt x="1009" y="0"/>
                  </a:moveTo>
                  <a:cubicBezTo>
                    <a:pt x="967" y="0"/>
                    <a:pt x="924" y="4"/>
                    <a:pt x="881" y="11"/>
                  </a:cubicBezTo>
                  <a:cubicBezTo>
                    <a:pt x="203" y="130"/>
                    <a:pt x="0" y="1011"/>
                    <a:pt x="572" y="1416"/>
                  </a:cubicBezTo>
                  <a:cubicBezTo>
                    <a:pt x="710" y="1513"/>
                    <a:pt x="860" y="1556"/>
                    <a:pt x="1007" y="1556"/>
                  </a:cubicBezTo>
                  <a:cubicBezTo>
                    <a:pt x="1454" y="1556"/>
                    <a:pt x="1864" y="1153"/>
                    <a:pt x="1774" y="642"/>
                  </a:cubicBezTo>
                  <a:cubicBezTo>
                    <a:pt x="1700" y="268"/>
                    <a:pt x="1376" y="0"/>
                    <a:pt x="1009"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124" name="Google Shape;1124;p43"/>
            <p:cNvSpPr/>
            <p:nvPr/>
          </p:nvSpPr>
          <p:spPr>
            <a:xfrm>
              <a:off x="5993275" y="4319925"/>
              <a:ext cx="94825" cy="33850"/>
            </a:xfrm>
            <a:custGeom>
              <a:avLst/>
              <a:gdLst/>
              <a:ahLst/>
              <a:cxnLst/>
              <a:rect l="l" t="t" r="r" b="b"/>
              <a:pathLst>
                <a:path w="3793" h="1354" extrusionOk="0">
                  <a:moveTo>
                    <a:pt x="3178" y="1"/>
                  </a:moveTo>
                  <a:cubicBezTo>
                    <a:pt x="3160" y="1"/>
                    <a:pt x="3140" y="2"/>
                    <a:pt x="3121" y="4"/>
                  </a:cubicBezTo>
                  <a:lnTo>
                    <a:pt x="525" y="480"/>
                  </a:lnTo>
                  <a:cubicBezTo>
                    <a:pt x="1" y="605"/>
                    <a:pt x="121" y="1354"/>
                    <a:pt x="613" y="1354"/>
                  </a:cubicBezTo>
                  <a:cubicBezTo>
                    <a:pt x="635" y="1354"/>
                    <a:pt x="657" y="1352"/>
                    <a:pt x="680" y="1349"/>
                  </a:cubicBezTo>
                  <a:lnTo>
                    <a:pt x="3276" y="885"/>
                  </a:lnTo>
                  <a:cubicBezTo>
                    <a:pt x="3792" y="747"/>
                    <a:pt x="3678" y="1"/>
                    <a:pt x="317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125" name="Google Shape;1125;p43"/>
            <p:cNvSpPr/>
            <p:nvPr/>
          </p:nvSpPr>
          <p:spPr>
            <a:xfrm>
              <a:off x="5895375" y="4570625"/>
              <a:ext cx="194100" cy="174100"/>
            </a:xfrm>
            <a:custGeom>
              <a:avLst/>
              <a:gdLst/>
              <a:ahLst/>
              <a:cxnLst/>
              <a:rect l="l" t="t" r="r" b="b"/>
              <a:pathLst>
                <a:path w="7764" h="6964" extrusionOk="0">
                  <a:moveTo>
                    <a:pt x="3934" y="1"/>
                  </a:moveTo>
                  <a:cubicBezTo>
                    <a:pt x="2900" y="1"/>
                    <a:pt x="1883" y="470"/>
                    <a:pt x="1215" y="1346"/>
                  </a:cubicBezTo>
                  <a:lnTo>
                    <a:pt x="6953" y="4978"/>
                  </a:lnTo>
                  <a:cubicBezTo>
                    <a:pt x="7763" y="3406"/>
                    <a:pt x="7251" y="1465"/>
                    <a:pt x="5751" y="525"/>
                  </a:cubicBezTo>
                  <a:cubicBezTo>
                    <a:pt x="5187" y="171"/>
                    <a:pt x="4557" y="1"/>
                    <a:pt x="3934" y="1"/>
                  </a:cubicBezTo>
                  <a:close/>
                  <a:moveTo>
                    <a:pt x="810" y="1989"/>
                  </a:moveTo>
                  <a:lnTo>
                    <a:pt x="810" y="1989"/>
                  </a:lnTo>
                  <a:cubicBezTo>
                    <a:pt x="0" y="3561"/>
                    <a:pt x="524" y="5490"/>
                    <a:pt x="2012" y="6430"/>
                  </a:cubicBezTo>
                  <a:cubicBezTo>
                    <a:pt x="2579" y="6790"/>
                    <a:pt x="3213" y="6963"/>
                    <a:pt x="3839" y="6963"/>
                  </a:cubicBezTo>
                  <a:cubicBezTo>
                    <a:pt x="4870" y="6963"/>
                    <a:pt x="5882" y="6495"/>
                    <a:pt x="6549" y="5621"/>
                  </a:cubicBezTo>
                  <a:lnTo>
                    <a:pt x="810" y="1989"/>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126" name="Google Shape;1126;p43"/>
            <p:cNvSpPr/>
            <p:nvPr/>
          </p:nvSpPr>
          <p:spPr>
            <a:xfrm>
              <a:off x="6259100" y="4197375"/>
              <a:ext cx="151825" cy="141000"/>
            </a:xfrm>
            <a:custGeom>
              <a:avLst/>
              <a:gdLst/>
              <a:ahLst/>
              <a:cxnLst/>
              <a:rect l="l" t="t" r="r" b="b"/>
              <a:pathLst>
                <a:path w="6073" h="5640" extrusionOk="0">
                  <a:moveTo>
                    <a:pt x="3596" y="0"/>
                  </a:moveTo>
                  <a:lnTo>
                    <a:pt x="1203" y="1632"/>
                  </a:lnTo>
                  <a:cubicBezTo>
                    <a:pt x="251" y="2286"/>
                    <a:pt x="1" y="3596"/>
                    <a:pt x="655" y="4560"/>
                  </a:cubicBezTo>
                  <a:lnTo>
                    <a:pt x="763" y="4715"/>
                  </a:lnTo>
                  <a:cubicBezTo>
                    <a:pt x="1171" y="5316"/>
                    <a:pt x="1833" y="5640"/>
                    <a:pt x="2508" y="5640"/>
                  </a:cubicBezTo>
                  <a:cubicBezTo>
                    <a:pt x="2916" y="5640"/>
                    <a:pt x="3328" y="5522"/>
                    <a:pt x="3692" y="5275"/>
                  </a:cubicBezTo>
                  <a:lnTo>
                    <a:pt x="6073" y="3644"/>
                  </a:lnTo>
                  <a:lnTo>
                    <a:pt x="3596" y="0"/>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127" name="Google Shape;1127;p43"/>
            <p:cNvSpPr/>
            <p:nvPr/>
          </p:nvSpPr>
          <p:spPr>
            <a:xfrm>
              <a:off x="6361800" y="4138825"/>
              <a:ext cx="151825" cy="141025"/>
            </a:xfrm>
            <a:custGeom>
              <a:avLst/>
              <a:gdLst/>
              <a:ahLst/>
              <a:cxnLst/>
              <a:rect l="l" t="t" r="r" b="b"/>
              <a:pathLst>
                <a:path w="6073" h="5641" extrusionOk="0">
                  <a:moveTo>
                    <a:pt x="3568" y="1"/>
                  </a:moveTo>
                  <a:cubicBezTo>
                    <a:pt x="3162" y="1"/>
                    <a:pt x="2752" y="119"/>
                    <a:pt x="2393" y="366"/>
                  </a:cubicBezTo>
                  <a:lnTo>
                    <a:pt x="0" y="1997"/>
                  </a:lnTo>
                  <a:lnTo>
                    <a:pt x="2477" y="5640"/>
                  </a:lnTo>
                  <a:lnTo>
                    <a:pt x="4870" y="4009"/>
                  </a:lnTo>
                  <a:cubicBezTo>
                    <a:pt x="5822" y="3354"/>
                    <a:pt x="6072" y="2045"/>
                    <a:pt x="5430" y="1092"/>
                  </a:cubicBezTo>
                  <a:lnTo>
                    <a:pt x="5310" y="926"/>
                  </a:lnTo>
                  <a:cubicBezTo>
                    <a:pt x="4902" y="325"/>
                    <a:pt x="4240" y="1"/>
                    <a:pt x="356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128" name="Google Shape;1128;p43"/>
            <p:cNvSpPr/>
            <p:nvPr/>
          </p:nvSpPr>
          <p:spPr>
            <a:xfrm>
              <a:off x="6214450" y="4488350"/>
              <a:ext cx="268225" cy="266925"/>
            </a:xfrm>
            <a:custGeom>
              <a:avLst/>
              <a:gdLst/>
              <a:ahLst/>
              <a:cxnLst/>
              <a:rect l="l" t="t" r="r" b="b"/>
              <a:pathLst>
                <a:path w="10729" h="10677" extrusionOk="0">
                  <a:moveTo>
                    <a:pt x="4999" y="0"/>
                  </a:moveTo>
                  <a:cubicBezTo>
                    <a:pt x="4821" y="0"/>
                    <a:pt x="4665" y="135"/>
                    <a:pt x="4644" y="327"/>
                  </a:cubicBezTo>
                  <a:lnTo>
                    <a:pt x="4180" y="3804"/>
                  </a:lnTo>
                  <a:lnTo>
                    <a:pt x="703" y="3339"/>
                  </a:lnTo>
                  <a:cubicBezTo>
                    <a:pt x="688" y="3338"/>
                    <a:pt x="674" y="3337"/>
                    <a:pt x="659" y="3337"/>
                  </a:cubicBezTo>
                  <a:cubicBezTo>
                    <a:pt x="474" y="3337"/>
                    <a:pt x="309" y="3473"/>
                    <a:pt x="286" y="3661"/>
                  </a:cubicBezTo>
                  <a:lnTo>
                    <a:pt x="25" y="5637"/>
                  </a:lnTo>
                  <a:cubicBezTo>
                    <a:pt x="1" y="5840"/>
                    <a:pt x="144" y="6030"/>
                    <a:pt x="346" y="6054"/>
                  </a:cubicBezTo>
                  <a:lnTo>
                    <a:pt x="3823" y="6518"/>
                  </a:lnTo>
                  <a:lnTo>
                    <a:pt x="3370" y="9995"/>
                  </a:lnTo>
                  <a:cubicBezTo>
                    <a:pt x="3334" y="10197"/>
                    <a:pt x="3477" y="10388"/>
                    <a:pt x="3692" y="10412"/>
                  </a:cubicBezTo>
                  <a:lnTo>
                    <a:pt x="5656" y="10674"/>
                  </a:lnTo>
                  <a:cubicBezTo>
                    <a:pt x="5671" y="10675"/>
                    <a:pt x="5686" y="10676"/>
                    <a:pt x="5700" y="10676"/>
                  </a:cubicBezTo>
                  <a:cubicBezTo>
                    <a:pt x="5886" y="10676"/>
                    <a:pt x="6051" y="10540"/>
                    <a:pt x="6073" y="10352"/>
                  </a:cubicBezTo>
                  <a:lnTo>
                    <a:pt x="6537" y="6876"/>
                  </a:lnTo>
                  <a:lnTo>
                    <a:pt x="10014" y="7328"/>
                  </a:lnTo>
                  <a:cubicBezTo>
                    <a:pt x="10034" y="7331"/>
                    <a:pt x="10053" y="7333"/>
                    <a:pt x="10072" y="7333"/>
                  </a:cubicBezTo>
                  <a:cubicBezTo>
                    <a:pt x="10252" y="7333"/>
                    <a:pt x="10409" y="7189"/>
                    <a:pt x="10431" y="7007"/>
                  </a:cubicBezTo>
                  <a:lnTo>
                    <a:pt x="10693" y="5042"/>
                  </a:lnTo>
                  <a:cubicBezTo>
                    <a:pt x="10728" y="4828"/>
                    <a:pt x="10573" y="4649"/>
                    <a:pt x="10371" y="4613"/>
                  </a:cubicBezTo>
                  <a:lnTo>
                    <a:pt x="6894" y="4161"/>
                  </a:lnTo>
                  <a:lnTo>
                    <a:pt x="7359" y="684"/>
                  </a:lnTo>
                  <a:cubicBezTo>
                    <a:pt x="7383" y="470"/>
                    <a:pt x="7240" y="291"/>
                    <a:pt x="7037" y="256"/>
                  </a:cubicBezTo>
                  <a:lnTo>
                    <a:pt x="5061" y="6"/>
                  </a:lnTo>
                  <a:cubicBezTo>
                    <a:pt x="5040" y="2"/>
                    <a:pt x="5019" y="0"/>
                    <a:pt x="4999"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129" name="Google Shape;1129;p43"/>
            <p:cNvSpPr/>
            <p:nvPr/>
          </p:nvSpPr>
          <p:spPr>
            <a:xfrm>
              <a:off x="5077400" y="921825"/>
              <a:ext cx="270900" cy="337450"/>
            </a:xfrm>
            <a:custGeom>
              <a:avLst/>
              <a:gdLst/>
              <a:ahLst/>
              <a:cxnLst/>
              <a:rect l="l" t="t" r="r" b="b"/>
              <a:pathLst>
                <a:path w="10836" h="13498" extrusionOk="0">
                  <a:moveTo>
                    <a:pt x="4145" y="412"/>
                  </a:moveTo>
                  <a:cubicBezTo>
                    <a:pt x="4431" y="412"/>
                    <a:pt x="4712" y="584"/>
                    <a:pt x="4763" y="971"/>
                  </a:cubicBezTo>
                  <a:cubicBezTo>
                    <a:pt x="4799" y="1173"/>
                    <a:pt x="4751" y="1364"/>
                    <a:pt x="4620" y="1518"/>
                  </a:cubicBezTo>
                  <a:lnTo>
                    <a:pt x="3823" y="1661"/>
                  </a:lnTo>
                  <a:cubicBezTo>
                    <a:pt x="3656" y="1566"/>
                    <a:pt x="3537" y="1399"/>
                    <a:pt x="3501" y="1209"/>
                  </a:cubicBezTo>
                  <a:cubicBezTo>
                    <a:pt x="3386" y="709"/>
                    <a:pt x="3770" y="412"/>
                    <a:pt x="4145" y="412"/>
                  </a:cubicBezTo>
                  <a:close/>
                  <a:moveTo>
                    <a:pt x="7831" y="2726"/>
                  </a:moveTo>
                  <a:cubicBezTo>
                    <a:pt x="8094" y="2726"/>
                    <a:pt x="8329" y="2907"/>
                    <a:pt x="8383" y="3185"/>
                  </a:cubicBezTo>
                  <a:lnTo>
                    <a:pt x="9776" y="10746"/>
                  </a:lnTo>
                  <a:cubicBezTo>
                    <a:pt x="9823" y="11043"/>
                    <a:pt x="9621" y="11329"/>
                    <a:pt x="9323" y="11377"/>
                  </a:cubicBezTo>
                  <a:lnTo>
                    <a:pt x="3061" y="12520"/>
                  </a:lnTo>
                  <a:cubicBezTo>
                    <a:pt x="3026" y="12527"/>
                    <a:pt x="2991" y="12530"/>
                    <a:pt x="2956" y="12530"/>
                  </a:cubicBezTo>
                  <a:cubicBezTo>
                    <a:pt x="2699" y="12530"/>
                    <a:pt x="2472" y="12342"/>
                    <a:pt x="2430" y="12079"/>
                  </a:cubicBezTo>
                  <a:lnTo>
                    <a:pt x="1049" y="4507"/>
                  </a:lnTo>
                  <a:cubicBezTo>
                    <a:pt x="989" y="4209"/>
                    <a:pt x="1191" y="3935"/>
                    <a:pt x="1489" y="3876"/>
                  </a:cubicBezTo>
                  <a:lnTo>
                    <a:pt x="2239" y="3745"/>
                  </a:lnTo>
                  <a:cubicBezTo>
                    <a:pt x="2271" y="3954"/>
                    <a:pt x="2449" y="4099"/>
                    <a:pt x="2653" y="4099"/>
                  </a:cubicBezTo>
                  <a:cubicBezTo>
                    <a:pt x="2681" y="4099"/>
                    <a:pt x="2710" y="4096"/>
                    <a:pt x="2739" y="4090"/>
                  </a:cubicBezTo>
                  <a:lnTo>
                    <a:pt x="6656" y="3376"/>
                  </a:lnTo>
                  <a:cubicBezTo>
                    <a:pt x="6883" y="3340"/>
                    <a:pt x="7049" y="3102"/>
                    <a:pt x="7002" y="2876"/>
                  </a:cubicBezTo>
                  <a:lnTo>
                    <a:pt x="7740" y="2733"/>
                  </a:lnTo>
                  <a:cubicBezTo>
                    <a:pt x="7770" y="2728"/>
                    <a:pt x="7801" y="2726"/>
                    <a:pt x="7831" y="2726"/>
                  </a:cubicBezTo>
                  <a:close/>
                  <a:moveTo>
                    <a:pt x="4135" y="1"/>
                  </a:moveTo>
                  <a:cubicBezTo>
                    <a:pt x="4071" y="1"/>
                    <a:pt x="4006" y="6"/>
                    <a:pt x="3942" y="18"/>
                  </a:cubicBezTo>
                  <a:cubicBezTo>
                    <a:pt x="3346" y="125"/>
                    <a:pt x="2954" y="697"/>
                    <a:pt x="3061" y="1280"/>
                  </a:cubicBezTo>
                  <a:cubicBezTo>
                    <a:pt x="3096" y="1459"/>
                    <a:pt x="3168" y="1626"/>
                    <a:pt x="3275" y="1756"/>
                  </a:cubicBezTo>
                  <a:lnTo>
                    <a:pt x="2501" y="1899"/>
                  </a:lnTo>
                  <a:cubicBezTo>
                    <a:pt x="2180" y="1959"/>
                    <a:pt x="1977" y="2268"/>
                    <a:pt x="2025" y="2590"/>
                  </a:cubicBezTo>
                  <a:lnTo>
                    <a:pt x="2084" y="2864"/>
                  </a:lnTo>
                  <a:lnTo>
                    <a:pt x="799" y="3102"/>
                  </a:lnTo>
                  <a:cubicBezTo>
                    <a:pt x="322" y="3185"/>
                    <a:pt x="1" y="3650"/>
                    <a:pt x="84" y="4126"/>
                  </a:cubicBezTo>
                  <a:lnTo>
                    <a:pt x="1656" y="12758"/>
                  </a:lnTo>
                  <a:cubicBezTo>
                    <a:pt x="1741" y="13194"/>
                    <a:pt x="2111" y="13497"/>
                    <a:pt x="2538" y="13497"/>
                  </a:cubicBezTo>
                  <a:cubicBezTo>
                    <a:pt x="2588" y="13497"/>
                    <a:pt x="2640" y="13493"/>
                    <a:pt x="2692" y="13484"/>
                  </a:cubicBezTo>
                  <a:lnTo>
                    <a:pt x="10038" y="12139"/>
                  </a:lnTo>
                  <a:cubicBezTo>
                    <a:pt x="10514" y="12043"/>
                    <a:pt x="10836" y="11579"/>
                    <a:pt x="10752" y="11103"/>
                  </a:cubicBezTo>
                  <a:lnTo>
                    <a:pt x="9181" y="2471"/>
                  </a:lnTo>
                  <a:cubicBezTo>
                    <a:pt x="9097" y="2041"/>
                    <a:pt x="8726" y="1740"/>
                    <a:pt x="8305" y="1740"/>
                  </a:cubicBezTo>
                  <a:cubicBezTo>
                    <a:pt x="8248" y="1740"/>
                    <a:pt x="8191" y="1745"/>
                    <a:pt x="8133" y="1756"/>
                  </a:cubicBezTo>
                  <a:lnTo>
                    <a:pt x="6847" y="1995"/>
                  </a:lnTo>
                  <a:lnTo>
                    <a:pt x="6799" y="1721"/>
                  </a:lnTo>
                  <a:cubicBezTo>
                    <a:pt x="6746" y="1435"/>
                    <a:pt x="6497" y="1235"/>
                    <a:pt x="6225" y="1235"/>
                  </a:cubicBezTo>
                  <a:cubicBezTo>
                    <a:pt x="6190" y="1235"/>
                    <a:pt x="6155" y="1238"/>
                    <a:pt x="6121" y="1245"/>
                  </a:cubicBezTo>
                  <a:lnTo>
                    <a:pt x="5168" y="1411"/>
                  </a:lnTo>
                  <a:cubicBezTo>
                    <a:pt x="5228" y="1245"/>
                    <a:pt x="5228" y="1066"/>
                    <a:pt x="5204" y="899"/>
                  </a:cubicBezTo>
                  <a:cubicBezTo>
                    <a:pt x="5109" y="370"/>
                    <a:pt x="4646" y="1"/>
                    <a:pt x="4135"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130" name="Google Shape;1130;p43"/>
            <p:cNvSpPr/>
            <p:nvPr/>
          </p:nvSpPr>
          <p:spPr>
            <a:xfrm>
              <a:off x="5125325" y="1043050"/>
              <a:ext cx="46550" cy="38675"/>
            </a:xfrm>
            <a:custGeom>
              <a:avLst/>
              <a:gdLst/>
              <a:ahLst/>
              <a:cxnLst/>
              <a:rect l="l" t="t" r="r" b="b"/>
              <a:pathLst>
                <a:path w="1862" h="1547" extrusionOk="0">
                  <a:moveTo>
                    <a:pt x="1016" y="1"/>
                  </a:moveTo>
                  <a:cubicBezTo>
                    <a:pt x="968" y="1"/>
                    <a:pt x="919" y="5"/>
                    <a:pt x="870" y="15"/>
                  </a:cubicBezTo>
                  <a:cubicBezTo>
                    <a:pt x="191" y="134"/>
                    <a:pt x="1" y="1015"/>
                    <a:pt x="560" y="1408"/>
                  </a:cubicBezTo>
                  <a:cubicBezTo>
                    <a:pt x="700" y="1504"/>
                    <a:pt x="851" y="1547"/>
                    <a:pt x="997" y="1547"/>
                  </a:cubicBezTo>
                  <a:cubicBezTo>
                    <a:pt x="1451" y="1547"/>
                    <a:pt x="1862" y="1138"/>
                    <a:pt x="1763" y="634"/>
                  </a:cubicBezTo>
                  <a:cubicBezTo>
                    <a:pt x="1700" y="266"/>
                    <a:pt x="1377" y="1"/>
                    <a:pt x="1016"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131" name="Google Shape;1131;p43"/>
            <p:cNvSpPr/>
            <p:nvPr/>
          </p:nvSpPr>
          <p:spPr>
            <a:xfrm>
              <a:off x="5178175" y="1031775"/>
              <a:ext cx="96200" cy="33875"/>
            </a:xfrm>
            <a:custGeom>
              <a:avLst/>
              <a:gdLst/>
              <a:ahLst/>
              <a:cxnLst/>
              <a:rect l="l" t="t" r="r" b="b"/>
              <a:pathLst>
                <a:path w="3848" h="1355" extrusionOk="0">
                  <a:moveTo>
                    <a:pt x="3261" y="1"/>
                  </a:moveTo>
                  <a:cubicBezTo>
                    <a:pt x="3226" y="1"/>
                    <a:pt x="3189" y="5"/>
                    <a:pt x="3149" y="14"/>
                  </a:cubicBezTo>
                  <a:lnTo>
                    <a:pt x="3137" y="14"/>
                  </a:lnTo>
                  <a:lnTo>
                    <a:pt x="542" y="490"/>
                  </a:lnTo>
                  <a:cubicBezTo>
                    <a:pt x="0" y="580"/>
                    <a:pt x="111" y="1354"/>
                    <a:pt x="620" y="1354"/>
                  </a:cubicBezTo>
                  <a:cubicBezTo>
                    <a:pt x="648" y="1354"/>
                    <a:pt x="678" y="1352"/>
                    <a:pt x="709" y="1347"/>
                  </a:cubicBezTo>
                  <a:lnTo>
                    <a:pt x="3292" y="871"/>
                  </a:lnTo>
                  <a:cubicBezTo>
                    <a:pt x="3847" y="793"/>
                    <a:pt x="3750" y="1"/>
                    <a:pt x="3261"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132" name="Google Shape;1132;p43"/>
            <p:cNvSpPr/>
            <p:nvPr/>
          </p:nvSpPr>
          <p:spPr>
            <a:xfrm>
              <a:off x="5135150" y="1097000"/>
              <a:ext cx="46325" cy="38650"/>
            </a:xfrm>
            <a:custGeom>
              <a:avLst/>
              <a:gdLst/>
              <a:ahLst/>
              <a:cxnLst/>
              <a:rect l="l" t="t" r="r" b="b"/>
              <a:pathLst>
                <a:path w="1853" h="1546" extrusionOk="0">
                  <a:moveTo>
                    <a:pt x="1002" y="1"/>
                  </a:moveTo>
                  <a:cubicBezTo>
                    <a:pt x="959" y="1"/>
                    <a:pt x="914" y="4"/>
                    <a:pt x="870" y="12"/>
                  </a:cubicBezTo>
                  <a:cubicBezTo>
                    <a:pt x="191" y="131"/>
                    <a:pt x="1" y="1012"/>
                    <a:pt x="560" y="1405"/>
                  </a:cubicBezTo>
                  <a:cubicBezTo>
                    <a:pt x="701" y="1502"/>
                    <a:pt x="853" y="1545"/>
                    <a:pt x="1000" y="1545"/>
                  </a:cubicBezTo>
                  <a:cubicBezTo>
                    <a:pt x="1449" y="1545"/>
                    <a:pt x="1852" y="1142"/>
                    <a:pt x="1763" y="631"/>
                  </a:cubicBezTo>
                  <a:cubicBezTo>
                    <a:pt x="1699" y="259"/>
                    <a:pt x="1369"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133" name="Google Shape;1133;p43"/>
            <p:cNvSpPr/>
            <p:nvPr/>
          </p:nvSpPr>
          <p:spPr>
            <a:xfrm>
              <a:off x="5189025" y="1085650"/>
              <a:ext cx="93800" cy="33725"/>
            </a:xfrm>
            <a:custGeom>
              <a:avLst/>
              <a:gdLst/>
              <a:ahLst/>
              <a:cxnLst/>
              <a:rect l="l" t="t" r="r" b="b"/>
              <a:pathLst>
                <a:path w="3752" h="1349" extrusionOk="0">
                  <a:moveTo>
                    <a:pt x="3132" y="0"/>
                  </a:moveTo>
                  <a:cubicBezTo>
                    <a:pt x="3121" y="0"/>
                    <a:pt x="3109" y="1"/>
                    <a:pt x="3096" y="2"/>
                  </a:cubicBezTo>
                  <a:lnTo>
                    <a:pt x="501" y="478"/>
                  </a:lnTo>
                  <a:cubicBezTo>
                    <a:pt x="0" y="618"/>
                    <a:pt x="125" y="1348"/>
                    <a:pt x="620" y="1348"/>
                  </a:cubicBezTo>
                  <a:cubicBezTo>
                    <a:pt x="632" y="1348"/>
                    <a:pt x="644" y="1348"/>
                    <a:pt x="656" y="1347"/>
                  </a:cubicBezTo>
                  <a:lnTo>
                    <a:pt x="3251" y="871"/>
                  </a:lnTo>
                  <a:cubicBezTo>
                    <a:pt x="3751" y="731"/>
                    <a:pt x="3638" y="0"/>
                    <a:pt x="313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134" name="Google Shape;1134;p43"/>
            <p:cNvSpPr/>
            <p:nvPr/>
          </p:nvSpPr>
          <p:spPr>
            <a:xfrm>
              <a:off x="5145575" y="1154450"/>
              <a:ext cx="46625" cy="38900"/>
            </a:xfrm>
            <a:custGeom>
              <a:avLst/>
              <a:gdLst/>
              <a:ahLst/>
              <a:cxnLst/>
              <a:rect l="l" t="t" r="r" b="b"/>
              <a:pathLst>
                <a:path w="1865" h="1556" extrusionOk="0">
                  <a:moveTo>
                    <a:pt x="1014" y="1"/>
                  </a:moveTo>
                  <a:cubicBezTo>
                    <a:pt x="970" y="1"/>
                    <a:pt x="926" y="4"/>
                    <a:pt x="881" y="12"/>
                  </a:cubicBezTo>
                  <a:cubicBezTo>
                    <a:pt x="191" y="131"/>
                    <a:pt x="0" y="1012"/>
                    <a:pt x="572" y="1417"/>
                  </a:cubicBezTo>
                  <a:cubicBezTo>
                    <a:pt x="709" y="1513"/>
                    <a:pt x="857" y="1556"/>
                    <a:pt x="1002" y="1556"/>
                  </a:cubicBezTo>
                  <a:cubicBezTo>
                    <a:pt x="1451" y="1556"/>
                    <a:pt x="1864" y="1147"/>
                    <a:pt x="1774" y="643"/>
                  </a:cubicBezTo>
                  <a:cubicBezTo>
                    <a:pt x="1700" y="260"/>
                    <a:pt x="1378" y="1"/>
                    <a:pt x="101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135" name="Google Shape;1135;p43"/>
            <p:cNvSpPr/>
            <p:nvPr/>
          </p:nvSpPr>
          <p:spPr>
            <a:xfrm>
              <a:off x="5199050" y="1143050"/>
              <a:ext cx="94900" cy="34125"/>
            </a:xfrm>
            <a:custGeom>
              <a:avLst/>
              <a:gdLst/>
              <a:ahLst/>
              <a:cxnLst/>
              <a:rect l="l" t="t" r="r" b="b"/>
              <a:pathLst>
                <a:path w="3796" h="1365" extrusionOk="0">
                  <a:moveTo>
                    <a:pt x="3170" y="0"/>
                  </a:moveTo>
                  <a:cubicBezTo>
                    <a:pt x="3151" y="0"/>
                    <a:pt x="3132" y="1"/>
                    <a:pt x="3112" y="4"/>
                  </a:cubicBezTo>
                  <a:lnTo>
                    <a:pt x="528" y="480"/>
                  </a:lnTo>
                  <a:cubicBezTo>
                    <a:pt x="0" y="606"/>
                    <a:pt x="114" y="1364"/>
                    <a:pt x="625" y="1364"/>
                  </a:cubicBezTo>
                  <a:cubicBezTo>
                    <a:pt x="644" y="1364"/>
                    <a:pt x="663" y="1363"/>
                    <a:pt x="683" y="1361"/>
                  </a:cubicBezTo>
                  <a:lnTo>
                    <a:pt x="3279" y="885"/>
                  </a:lnTo>
                  <a:cubicBezTo>
                    <a:pt x="3796" y="758"/>
                    <a:pt x="3681" y="0"/>
                    <a:pt x="3170"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136" name="Google Shape;1136;p43"/>
            <p:cNvSpPr/>
            <p:nvPr/>
          </p:nvSpPr>
          <p:spPr>
            <a:xfrm>
              <a:off x="5100925" y="1393950"/>
              <a:ext cx="194400" cy="174175"/>
            </a:xfrm>
            <a:custGeom>
              <a:avLst/>
              <a:gdLst/>
              <a:ahLst/>
              <a:cxnLst/>
              <a:rect l="l" t="t" r="r" b="b"/>
              <a:pathLst>
                <a:path w="7776" h="6967" extrusionOk="0">
                  <a:moveTo>
                    <a:pt x="3932" y="1"/>
                  </a:moveTo>
                  <a:cubicBezTo>
                    <a:pt x="2904" y="1"/>
                    <a:pt x="1893" y="465"/>
                    <a:pt x="1227" y="1338"/>
                  </a:cubicBezTo>
                  <a:lnTo>
                    <a:pt x="6966" y="4969"/>
                  </a:lnTo>
                  <a:cubicBezTo>
                    <a:pt x="7775" y="3398"/>
                    <a:pt x="7251" y="1469"/>
                    <a:pt x="5751" y="528"/>
                  </a:cubicBezTo>
                  <a:cubicBezTo>
                    <a:pt x="5188" y="173"/>
                    <a:pt x="4557" y="1"/>
                    <a:pt x="3932" y="1"/>
                  </a:cubicBezTo>
                  <a:close/>
                  <a:moveTo>
                    <a:pt x="822" y="1993"/>
                  </a:moveTo>
                  <a:lnTo>
                    <a:pt x="822" y="1993"/>
                  </a:lnTo>
                  <a:cubicBezTo>
                    <a:pt x="0" y="3553"/>
                    <a:pt x="524" y="5493"/>
                    <a:pt x="2024" y="6434"/>
                  </a:cubicBezTo>
                  <a:cubicBezTo>
                    <a:pt x="2586" y="6793"/>
                    <a:pt x="3217" y="6966"/>
                    <a:pt x="3842" y="6966"/>
                  </a:cubicBezTo>
                  <a:cubicBezTo>
                    <a:pt x="4875" y="6966"/>
                    <a:pt x="5893" y="6495"/>
                    <a:pt x="6561" y="5612"/>
                  </a:cubicBezTo>
                  <a:lnTo>
                    <a:pt x="822" y="1993"/>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137" name="Google Shape;1137;p43"/>
            <p:cNvSpPr/>
            <p:nvPr/>
          </p:nvSpPr>
          <p:spPr>
            <a:xfrm>
              <a:off x="5464650" y="1020500"/>
              <a:ext cx="152125" cy="141000"/>
            </a:xfrm>
            <a:custGeom>
              <a:avLst/>
              <a:gdLst/>
              <a:ahLst/>
              <a:cxnLst/>
              <a:rect l="l" t="t" r="r" b="b"/>
              <a:pathLst>
                <a:path w="6085" h="5640" extrusionOk="0">
                  <a:moveTo>
                    <a:pt x="3620" y="0"/>
                  </a:moveTo>
                  <a:lnTo>
                    <a:pt x="1215" y="1631"/>
                  </a:lnTo>
                  <a:cubicBezTo>
                    <a:pt x="251" y="2286"/>
                    <a:pt x="1" y="3596"/>
                    <a:pt x="656" y="4560"/>
                  </a:cubicBezTo>
                  <a:lnTo>
                    <a:pt x="763" y="4715"/>
                  </a:lnTo>
                  <a:cubicBezTo>
                    <a:pt x="1171" y="5316"/>
                    <a:pt x="1833" y="5640"/>
                    <a:pt x="2508" y="5640"/>
                  </a:cubicBezTo>
                  <a:cubicBezTo>
                    <a:pt x="2916" y="5640"/>
                    <a:pt x="3328" y="5521"/>
                    <a:pt x="3692" y="5275"/>
                  </a:cubicBezTo>
                  <a:lnTo>
                    <a:pt x="6085" y="3644"/>
                  </a:lnTo>
                  <a:lnTo>
                    <a:pt x="3620" y="0"/>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138" name="Google Shape;1138;p43"/>
            <p:cNvSpPr/>
            <p:nvPr/>
          </p:nvSpPr>
          <p:spPr>
            <a:xfrm>
              <a:off x="5567350" y="962250"/>
              <a:ext cx="152125" cy="140725"/>
            </a:xfrm>
            <a:custGeom>
              <a:avLst/>
              <a:gdLst/>
              <a:ahLst/>
              <a:cxnLst/>
              <a:rect l="l" t="t" r="r" b="b"/>
              <a:pathLst>
                <a:path w="6085" h="5629" extrusionOk="0">
                  <a:moveTo>
                    <a:pt x="3577" y="1"/>
                  </a:moveTo>
                  <a:cubicBezTo>
                    <a:pt x="3169" y="1"/>
                    <a:pt x="2757" y="119"/>
                    <a:pt x="2394" y="366"/>
                  </a:cubicBezTo>
                  <a:lnTo>
                    <a:pt x="1" y="1985"/>
                  </a:lnTo>
                  <a:lnTo>
                    <a:pt x="2489" y="5628"/>
                  </a:lnTo>
                  <a:lnTo>
                    <a:pt x="4882" y="4009"/>
                  </a:lnTo>
                  <a:cubicBezTo>
                    <a:pt x="5835" y="3354"/>
                    <a:pt x="6085" y="2044"/>
                    <a:pt x="5430" y="1080"/>
                  </a:cubicBezTo>
                  <a:lnTo>
                    <a:pt x="5323" y="925"/>
                  </a:lnTo>
                  <a:cubicBezTo>
                    <a:pt x="4914" y="324"/>
                    <a:pt x="4252" y="1"/>
                    <a:pt x="3577"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139" name="Google Shape;1139;p43"/>
            <p:cNvSpPr/>
            <p:nvPr/>
          </p:nvSpPr>
          <p:spPr>
            <a:xfrm>
              <a:off x="5420300" y="1311750"/>
              <a:ext cx="267925" cy="266650"/>
            </a:xfrm>
            <a:custGeom>
              <a:avLst/>
              <a:gdLst/>
              <a:ahLst/>
              <a:cxnLst/>
              <a:rect l="l" t="t" r="r" b="b"/>
              <a:pathLst>
                <a:path w="10717" h="10666" extrusionOk="0">
                  <a:moveTo>
                    <a:pt x="4999" y="1"/>
                  </a:moveTo>
                  <a:cubicBezTo>
                    <a:pt x="4821" y="1"/>
                    <a:pt x="4666" y="136"/>
                    <a:pt x="4644" y="328"/>
                  </a:cubicBezTo>
                  <a:lnTo>
                    <a:pt x="4180" y="3805"/>
                  </a:lnTo>
                  <a:lnTo>
                    <a:pt x="703" y="3340"/>
                  </a:lnTo>
                  <a:cubicBezTo>
                    <a:pt x="688" y="3338"/>
                    <a:pt x="674" y="3338"/>
                    <a:pt x="659" y="3338"/>
                  </a:cubicBezTo>
                  <a:cubicBezTo>
                    <a:pt x="474" y="3338"/>
                    <a:pt x="309" y="3474"/>
                    <a:pt x="287" y="3662"/>
                  </a:cubicBezTo>
                  <a:lnTo>
                    <a:pt x="37" y="5626"/>
                  </a:lnTo>
                  <a:cubicBezTo>
                    <a:pt x="1" y="5829"/>
                    <a:pt x="144" y="6019"/>
                    <a:pt x="346" y="6043"/>
                  </a:cubicBezTo>
                  <a:lnTo>
                    <a:pt x="3823" y="6507"/>
                  </a:lnTo>
                  <a:lnTo>
                    <a:pt x="3370" y="9984"/>
                  </a:lnTo>
                  <a:cubicBezTo>
                    <a:pt x="3335" y="10186"/>
                    <a:pt x="3477" y="10377"/>
                    <a:pt x="3692" y="10401"/>
                  </a:cubicBezTo>
                  <a:lnTo>
                    <a:pt x="5656" y="10663"/>
                  </a:lnTo>
                  <a:cubicBezTo>
                    <a:pt x="5671" y="10664"/>
                    <a:pt x="5686" y="10665"/>
                    <a:pt x="5700" y="10665"/>
                  </a:cubicBezTo>
                  <a:cubicBezTo>
                    <a:pt x="5886" y="10665"/>
                    <a:pt x="6051" y="10529"/>
                    <a:pt x="6073" y="10341"/>
                  </a:cubicBezTo>
                  <a:lnTo>
                    <a:pt x="6537" y="6864"/>
                  </a:lnTo>
                  <a:lnTo>
                    <a:pt x="10014" y="7329"/>
                  </a:lnTo>
                  <a:cubicBezTo>
                    <a:pt x="10029" y="7331"/>
                    <a:pt x="10044" y="7331"/>
                    <a:pt x="10058" y="7331"/>
                  </a:cubicBezTo>
                  <a:cubicBezTo>
                    <a:pt x="10243" y="7331"/>
                    <a:pt x="10409" y="7195"/>
                    <a:pt x="10431" y="7007"/>
                  </a:cubicBezTo>
                  <a:lnTo>
                    <a:pt x="10693" y="5031"/>
                  </a:lnTo>
                  <a:cubicBezTo>
                    <a:pt x="10716" y="4828"/>
                    <a:pt x="10574" y="4638"/>
                    <a:pt x="10371" y="4614"/>
                  </a:cubicBezTo>
                  <a:lnTo>
                    <a:pt x="6895" y="4150"/>
                  </a:lnTo>
                  <a:lnTo>
                    <a:pt x="7347" y="673"/>
                  </a:lnTo>
                  <a:cubicBezTo>
                    <a:pt x="7383" y="471"/>
                    <a:pt x="7240" y="280"/>
                    <a:pt x="7026" y="256"/>
                  </a:cubicBezTo>
                  <a:lnTo>
                    <a:pt x="5061" y="6"/>
                  </a:lnTo>
                  <a:cubicBezTo>
                    <a:pt x="5040" y="3"/>
                    <a:pt x="5019" y="1"/>
                    <a:pt x="4999"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140" name="Google Shape;1140;p43"/>
            <p:cNvSpPr/>
            <p:nvPr/>
          </p:nvSpPr>
          <p:spPr>
            <a:xfrm>
              <a:off x="5077100" y="1715975"/>
              <a:ext cx="271200" cy="337725"/>
            </a:xfrm>
            <a:custGeom>
              <a:avLst/>
              <a:gdLst/>
              <a:ahLst/>
              <a:cxnLst/>
              <a:rect l="l" t="t" r="r" b="b"/>
              <a:pathLst>
                <a:path w="10848" h="13509" extrusionOk="0">
                  <a:moveTo>
                    <a:pt x="4153" y="414"/>
                  </a:moveTo>
                  <a:cubicBezTo>
                    <a:pt x="4440" y="414"/>
                    <a:pt x="4724" y="589"/>
                    <a:pt x="4775" y="982"/>
                  </a:cubicBezTo>
                  <a:cubicBezTo>
                    <a:pt x="4811" y="1173"/>
                    <a:pt x="4763" y="1375"/>
                    <a:pt x="4632" y="1518"/>
                  </a:cubicBezTo>
                  <a:lnTo>
                    <a:pt x="3835" y="1673"/>
                  </a:lnTo>
                  <a:cubicBezTo>
                    <a:pt x="3668" y="1578"/>
                    <a:pt x="3549" y="1411"/>
                    <a:pt x="3513" y="1209"/>
                  </a:cubicBezTo>
                  <a:cubicBezTo>
                    <a:pt x="3399" y="710"/>
                    <a:pt x="3779" y="414"/>
                    <a:pt x="4153" y="414"/>
                  </a:cubicBezTo>
                  <a:close/>
                  <a:moveTo>
                    <a:pt x="7868" y="2734"/>
                  </a:moveTo>
                  <a:cubicBezTo>
                    <a:pt x="8126" y="2734"/>
                    <a:pt x="8354" y="2923"/>
                    <a:pt x="8407" y="3185"/>
                  </a:cubicBezTo>
                  <a:lnTo>
                    <a:pt x="9788" y="10746"/>
                  </a:lnTo>
                  <a:cubicBezTo>
                    <a:pt x="9835" y="11043"/>
                    <a:pt x="9633" y="11329"/>
                    <a:pt x="9335" y="11377"/>
                  </a:cubicBezTo>
                  <a:lnTo>
                    <a:pt x="3073" y="12520"/>
                  </a:lnTo>
                  <a:cubicBezTo>
                    <a:pt x="3038" y="12527"/>
                    <a:pt x="3003" y="12530"/>
                    <a:pt x="2968" y="12530"/>
                  </a:cubicBezTo>
                  <a:cubicBezTo>
                    <a:pt x="2711" y="12530"/>
                    <a:pt x="2484" y="12342"/>
                    <a:pt x="2442" y="12079"/>
                  </a:cubicBezTo>
                  <a:lnTo>
                    <a:pt x="1061" y="4519"/>
                  </a:lnTo>
                  <a:cubicBezTo>
                    <a:pt x="1013" y="4221"/>
                    <a:pt x="1203" y="3935"/>
                    <a:pt x="1513" y="3888"/>
                  </a:cubicBezTo>
                  <a:lnTo>
                    <a:pt x="2251" y="3745"/>
                  </a:lnTo>
                  <a:cubicBezTo>
                    <a:pt x="2294" y="3960"/>
                    <a:pt x="2483" y="4107"/>
                    <a:pt x="2695" y="4107"/>
                  </a:cubicBezTo>
                  <a:cubicBezTo>
                    <a:pt x="2717" y="4107"/>
                    <a:pt x="2740" y="4105"/>
                    <a:pt x="2763" y="4102"/>
                  </a:cubicBezTo>
                  <a:lnTo>
                    <a:pt x="6668" y="3387"/>
                  </a:lnTo>
                  <a:cubicBezTo>
                    <a:pt x="6907" y="3340"/>
                    <a:pt x="7061" y="3114"/>
                    <a:pt x="7026" y="2875"/>
                  </a:cubicBezTo>
                  <a:lnTo>
                    <a:pt x="7764" y="2745"/>
                  </a:lnTo>
                  <a:cubicBezTo>
                    <a:pt x="7799" y="2737"/>
                    <a:pt x="7834" y="2734"/>
                    <a:pt x="7868" y="2734"/>
                  </a:cubicBezTo>
                  <a:close/>
                  <a:moveTo>
                    <a:pt x="4147" y="0"/>
                  </a:moveTo>
                  <a:cubicBezTo>
                    <a:pt x="4083" y="0"/>
                    <a:pt x="4018" y="6"/>
                    <a:pt x="3954" y="18"/>
                  </a:cubicBezTo>
                  <a:cubicBezTo>
                    <a:pt x="3358" y="125"/>
                    <a:pt x="2966" y="697"/>
                    <a:pt x="3073" y="1292"/>
                  </a:cubicBezTo>
                  <a:cubicBezTo>
                    <a:pt x="3108" y="1459"/>
                    <a:pt x="3180" y="1625"/>
                    <a:pt x="3287" y="1768"/>
                  </a:cubicBezTo>
                  <a:lnTo>
                    <a:pt x="2513" y="1911"/>
                  </a:lnTo>
                  <a:cubicBezTo>
                    <a:pt x="2192" y="1971"/>
                    <a:pt x="1989" y="2280"/>
                    <a:pt x="2037" y="2602"/>
                  </a:cubicBezTo>
                  <a:lnTo>
                    <a:pt x="2096" y="2875"/>
                  </a:lnTo>
                  <a:lnTo>
                    <a:pt x="811" y="3114"/>
                  </a:lnTo>
                  <a:cubicBezTo>
                    <a:pt x="322" y="3197"/>
                    <a:pt x="1" y="3661"/>
                    <a:pt x="96" y="4149"/>
                  </a:cubicBezTo>
                  <a:lnTo>
                    <a:pt x="1668" y="12770"/>
                  </a:lnTo>
                  <a:cubicBezTo>
                    <a:pt x="1742" y="13206"/>
                    <a:pt x="2121" y="13509"/>
                    <a:pt x="2549" y="13509"/>
                  </a:cubicBezTo>
                  <a:cubicBezTo>
                    <a:pt x="2600" y="13509"/>
                    <a:pt x="2652" y="13505"/>
                    <a:pt x="2704" y="13496"/>
                  </a:cubicBezTo>
                  <a:lnTo>
                    <a:pt x="10038" y="12150"/>
                  </a:lnTo>
                  <a:cubicBezTo>
                    <a:pt x="10526" y="12067"/>
                    <a:pt x="10848" y="11603"/>
                    <a:pt x="10752" y="11115"/>
                  </a:cubicBezTo>
                  <a:lnTo>
                    <a:pt x="9181" y="2483"/>
                  </a:lnTo>
                  <a:cubicBezTo>
                    <a:pt x="9097" y="2052"/>
                    <a:pt x="8726" y="1751"/>
                    <a:pt x="8313" y="1751"/>
                  </a:cubicBezTo>
                  <a:cubicBezTo>
                    <a:pt x="8257" y="1751"/>
                    <a:pt x="8201" y="1757"/>
                    <a:pt x="8145" y="1768"/>
                  </a:cubicBezTo>
                  <a:lnTo>
                    <a:pt x="6859" y="1994"/>
                  </a:lnTo>
                  <a:lnTo>
                    <a:pt x="6811" y="1721"/>
                  </a:lnTo>
                  <a:cubicBezTo>
                    <a:pt x="6758" y="1431"/>
                    <a:pt x="6500" y="1237"/>
                    <a:pt x="6223" y="1237"/>
                  </a:cubicBezTo>
                  <a:cubicBezTo>
                    <a:pt x="6193" y="1237"/>
                    <a:pt x="6163" y="1240"/>
                    <a:pt x="6133" y="1244"/>
                  </a:cubicBezTo>
                  <a:lnTo>
                    <a:pt x="5180" y="1423"/>
                  </a:lnTo>
                  <a:cubicBezTo>
                    <a:pt x="5240" y="1244"/>
                    <a:pt x="5240" y="1066"/>
                    <a:pt x="5216" y="899"/>
                  </a:cubicBezTo>
                  <a:cubicBezTo>
                    <a:pt x="5121" y="370"/>
                    <a:pt x="4658" y="0"/>
                    <a:pt x="4147"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141" name="Google Shape;1141;p43"/>
            <p:cNvSpPr/>
            <p:nvPr/>
          </p:nvSpPr>
          <p:spPr>
            <a:xfrm>
              <a:off x="5125325" y="1837275"/>
              <a:ext cx="46550" cy="38650"/>
            </a:xfrm>
            <a:custGeom>
              <a:avLst/>
              <a:gdLst/>
              <a:ahLst/>
              <a:cxnLst/>
              <a:rect l="l" t="t" r="r" b="b"/>
              <a:pathLst>
                <a:path w="1862" h="1546" extrusionOk="0">
                  <a:moveTo>
                    <a:pt x="1003" y="1"/>
                  </a:moveTo>
                  <a:cubicBezTo>
                    <a:pt x="959" y="1"/>
                    <a:pt x="914" y="4"/>
                    <a:pt x="870" y="12"/>
                  </a:cubicBezTo>
                  <a:cubicBezTo>
                    <a:pt x="191" y="131"/>
                    <a:pt x="1" y="1012"/>
                    <a:pt x="560" y="1405"/>
                  </a:cubicBezTo>
                  <a:cubicBezTo>
                    <a:pt x="701" y="1502"/>
                    <a:pt x="854" y="1545"/>
                    <a:pt x="1002" y="1545"/>
                  </a:cubicBezTo>
                  <a:cubicBezTo>
                    <a:pt x="1454" y="1545"/>
                    <a:pt x="1861" y="1142"/>
                    <a:pt x="1763" y="631"/>
                  </a:cubicBezTo>
                  <a:cubicBezTo>
                    <a:pt x="1699" y="259"/>
                    <a:pt x="1369" y="1"/>
                    <a:pt x="100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142" name="Google Shape;1142;p43"/>
            <p:cNvSpPr/>
            <p:nvPr/>
          </p:nvSpPr>
          <p:spPr>
            <a:xfrm>
              <a:off x="5177825" y="1825875"/>
              <a:ext cx="97050" cy="34050"/>
            </a:xfrm>
            <a:custGeom>
              <a:avLst/>
              <a:gdLst/>
              <a:ahLst/>
              <a:cxnLst/>
              <a:rect l="l" t="t" r="r" b="b"/>
              <a:pathLst>
                <a:path w="3882" h="1362" extrusionOk="0">
                  <a:moveTo>
                    <a:pt x="3285" y="1"/>
                  </a:moveTo>
                  <a:cubicBezTo>
                    <a:pt x="3247" y="1"/>
                    <a:pt x="3206" y="5"/>
                    <a:pt x="3163" y="15"/>
                  </a:cubicBezTo>
                  <a:lnTo>
                    <a:pt x="3151" y="15"/>
                  </a:lnTo>
                  <a:lnTo>
                    <a:pt x="556" y="492"/>
                  </a:lnTo>
                  <a:cubicBezTo>
                    <a:pt x="1" y="569"/>
                    <a:pt x="108" y="1362"/>
                    <a:pt x="599" y="1362"/>
                  </a:cubicBezTo>
                  <a:cubicBezTo>
                    <a:pt x="634" y="1362"/>
                    <a:pt x="671" y="1358"/>
                    <a:pt x="711" y="1349"/>
                  </a:cubicBezTo>
                  <a:lnTo>
                    <a:pt x="3306" y="873"/>
                  </a:lnTo>
                  <a:cubicBezTo>
                    <a:pt x="3882" y="817"/>
                    <a:pt x="3788" y="1"/>
                    <a:pt x="3285"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143" name="Google Shape;1143;p43"/>
            <p:cNvSpPr/>
            <p:nvPr/>
          </p:nvSpPr>
          <p:spPr>
            <a:xfrm>
              <a:off x="5135150" y="1891150"/>
              <a:ext cx="46325" cy="38650"/>
            </a:xfrm>
            <a:custGeom>
              <a:avLst/>
              <a:gdLst/>
              <a:ahLst/>
              <a:cxnLst/>
              <a:rect l="l" t="t" r="r" b="b"/>
              <a:pathLst>
                <a:path w="1853" h="1546" extrusionOk="0">
                  <a:moveTo>
                    <a:pt x="1002" y="1"/>
                  </a:moveTo>
                  <a:cubicBezTo>
                    <a:pt x="958" y="1"/>
                    <a:pt x="914" y="4"/>
                    <a:pt x="870" y="12"/>
                  </a:cubicBezTo>
                  <a:cubicBezTo>
                    <a:pt x="191" y="131"/>
                    <a:pt x="1" y="1012"/>
                    <a:pt x="560" y="1405"/>
                  </a:cubicBezTo>
                  <a:cubicBezTo>
                    <a:pt x="702" y="1502"/>
                    <a:pt x="854" y="1545"/>
                    <a:pt x="1001" y="1545"/>
                  </a:cubicBezTo>
                  <a:cubicBezTo>
                    <a:pt x="1450" y="1545"/>
                    <a:pt x="1852" y="1145"/>
                    <a:pt x="1763" y="643"/>
                  </a:cubicBezTo>
                  <a:cubicBezTo>
                    <a:pt x="1699" y="260"/>
                    <a:pt x="1369"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144" name="Google Shape;1144;p43"/>
            <p:cNvSpPr/>
            <p:nvPr/>
          </p:nvSpPr>
          <p:spPr>
            <a:xfrm>
              <a:off x="5189125" y="1879800"/>
              <a:ext cx="93700" cy="33750"/>
            </a:xfrm>
            <a:custGeom>
              <a:avLst/>
              <a:gdLst/>
              <a:ahLst/>
              <a:cxnLst/>
              <a:rect l="l" t="t" r="r" b="b"/>
              <a:pathLst>
                <a:path w="3748" h="1350" extrusionOk="0">
                  <a:moveTo>
                    <a:pt x="3128" y="0"/>
                  </a:moveTo>
                  <a:cubicBezTo>
                    <a:pt x="3117" y="0"/>
                    <a:pt x="3105" y="1"/>
                    <a:pt x="3092" y="2"/>
                  </a:cubicBezTo>
                  <a:lnTo>
                    <a:pt x="497" y="478"/>
                  </a:lnTo>
                  <a:cubicBezTo>
                    <a:pt x="0" y="628"/>
                    <a:pt x="120" y="1349"/>
                    <a:pt x="605" y="1349"/>
                  </a:cubicBezTo>
                  <a:cubicBezTo>
                    <a:pt x="620" y="1349"/>
                    <a:pt x="636" y="1348"/>
                    <a:pt x="652" y="1347"/>
                  </a:cubicBezTo>
                  <a:lnTo>
                    <a:pt x="3247" y="883"/>
                  </a:lnTo>
                  <a:cubicBezTo>
                    <a:pt x="3747" y="731"/>
                    <a:pt x="3634" y="0"/>
                    <a:pt x="3128"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145" name="Google Shape;1145;p43"/>
            <p:cNvSpPr/>
            <p:nvPr/>
          </p:nvSpPr>
          <p:spPr>
            <a:xfrm>
              <a:off x="5145575" y="1948900"/>
              <a:ext cx="46625" cy="38625"/>
            </a:xfrm>
            <a:custGeom>
              <a:avLst/>
              <a:gdLst/>
              <a:ahLst/>
              <a:cxnLst/>
              <a:rect l="l" t="t" r="r" b="b"/>
              <a:pathLst>
                <a:path w="1865" h="1545" extrusionOk="0">
                  <a:moveTo>
                    <a:pt x="1014" y="0"/>
                  </a:moveTo>
                  <a:cubicBezTo>
                    <a:pt x="970" y="0"/>
                    <a:pt x="926" y="4"/>
                    <a:pt x="881" y="12"/>
                  </a:cubicBezTo>
                  <a:cubicBezTo>
                    <a:pt x="191" y="131"/>
                    <a:pt x="0" y="1012"/>
                    <a:pt x="572" y="1405"/>
                  </a:cubicBezTo>
                  <a:cubicBezTo>
                    <a:pt x="710" y="1502"/>
                    <a:pt x="860" y="1545"/>
                    <a:pt x="1007" y="1545"/>
                  </a:cubicBezTo>
                  <a:cubicBezTo>
                    <a:pt x="1454" y="1545"/>
                    <a:pt x="1864" y="1142"/>
                    <a:pt x="1774" y="631"/>
                  </a:cubicBezTo>
                  <a:cubicBezTo>
                    <a:pt x="1700" y="259"/>
                    <a:pt x="1379" y="0"/>
                    <a:pt x="1014"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146" name="Google Shape;1146;p43"/>
            <p:cNvSpPr/>
            <p:nvPr/>
          </p:nvSpPr>
          <p:spPr>
            <a:xfrm>
              <a:off x="5199250" y="1937500"/>
              <a:ext cx="94400" cy="33775"/>
            </a:xfrm>
            <a:custGeom>
              <a:avLst/>
              <a:gdLst/>
              <a:ahLst/>
              <a:cxnLst/>
              <a:rect l="l" t="t" r="r" b="b"/>
              <a:pathLst>
                <a:path w="3776" h="1351" extrusionOk="0">
                  <a:moveTo>
                    <a:pt x="3162" y="0"/>
                  </a:moveTo>
                  <a:cubicBezTo>
                    <a:pt x="3143" y="0"/>
                    <a:pt x="3124" y="1"/>
                    <a:pt x="3104" y="3"/>
                  </a:cubicBezTo>
                  <a:lnTo>
                    <a:pt x="520" y="468"/>
                  </a:lnTo>
                  <a:cubicBezTo>
                    <a:pt x="0" y="606"/>
                    <a:pt x="120" y="1351"/>
                    <a:pt x="628" y="1351"/>
                  </a:cubicBezTo>
                  <a:cubicBezTo>
                    <a:pt x="643" y="1351"/>
                    <a:pt x="659" y="1350"/>
                    <a:pt x="675" y="1349"/>
                  </a:cubicBezTo>
                  <a:lnTo>
                    <a:pt x="3271" y="872"/>
                  </a:lnTo>
                  <a:cubicBezTo>
                    <a:pt x="3776" y="735"/>
                    <a:pt x="3661" y="0"/>
                    <a:pt x="316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147" name="Google Shape;1147;p43"/>
            <p:cNvSpPr/>
            <p:nvPr/>
          </p:nvSpPr>
          <p:spPr>
            <a:xfrm>
              <a:off x="5102125" y="2188200"/>
              <a:ext cx="193200" cy="173650"/>
            </a:xfrm>
            <a:custGeom>
              <a:avLst/>
              <a:gdLst/>
              <a:ahLst/>
              <a:cxnLst/>
              <a:rect l="l" t="t" r="r" b="b"/>
              <a:pathLst>
                <a:path w="7728" h="6946" extrusionOk="0">
                  <a:moveTo>
                    <a:pt x="3895" y="0"/>
                  </a:moveTo>
                  <a:cubicBezTo>
                    <a:pt x="2864" y="0"/>
                    <a:pt x="1847" y="469"/>
                    <a:pt x="1179" y="1346"/>
                  </a:cubicBezTo>
                  <a:lnTo>
                    <a:pt x="6918" y="4965"/>
                  </a:lnTo>
                  <a:cubicBezTo>
                    <a:pt x="7727" y="3394"/>
                    <a:pt x="7203" y="1465"/>
                    <a:pt x="5703" y="524"/>
                  </a:cubicBezTo>
                  <a:cubicBezTo>
                    <a:pt x="5144" y="171"/>
                    <a:pt x="4517" y="0"/>
                    <a:pt x="3895" y="0"/>
                  </a:cubicBezTo>
                  <a:close/>
                  <a:moveTo>
                    <a:pt x="774" y="1989"/>
                  </a:moveTo>
                  <a:cubicBezTo>
                    <a:pt x="0" y="3548"/>
                    <a:pt x="488" y="5477"/>
                    <a:pt x="1953" y="6418"/>
                  </a:cubicBezTo>
                  <a:cubicBezTo>
                    <a:pt x="2520" y="6774"/>
                    <a:pt x="3154" y="6945"/>
                    <a:pt x="3783" y="6945"/>
                  </a:cubicBezTo>
                  <a:cubicBezTo>
                    <a:pt x="4815" y="6945"/>
                    <a:pt x="5832" y="6482"/>
                    <a:pt x="6513" y="5608"/>
                  </a:cubicBezTo>
                  <a:lnTo>
                    <a:pt x="774" y="1989"/>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148" name="Google Shape;1148;p43"/>
            <p:cNvSpPr/>
            <p:nvPr/>
          </p:nvSpPr>
          <p:spPr>
            <a:xfrm>
              <a:off x="5464650" y="1814925"/>
              <a:ext cx="152125" cy="140725"/>
            </a:xfrm>
            <a:custGeom>
              <a:avLst/>
              <a:gdLst/>
              <a:ahLst/>
              <a:cxnLst/>
              <a:rect l="l" t="t" r="r" b="b"/>
              <a:pathLst>
                <a:path w="6085" h="5629" extrusionOk="0">
                  <a:moveTo>
                    <a:pt x="3620" y="1"/>
                  </a:moveTo>
                  <a:lnTo>
                    <a:pt x="1215" y="1620"/>
                  </a:lnTo>
                  <a:cubicBezTo>
                    <a:pt x="251" y="2275"/>
                    <a:pt x="1" y="3585"/>
                    <a:pt x="656" y="4549"/>
                  </a:cubicBezTo>
                  <a:lnTo>
                    <a:pt x="763" y="4704"/>
                  </a:lnTo>
                  <a:cubicBezTo>
                    <a:pt x="1171" y="5305"/>
                    <a:pt x="1833" y="5629"/>
                    <a:pt x="2508" y="5629"/>
                  </a:cubicBezTo>
                  <a:cubicBezTo>
                    <a:pt x="2916" y="5629"/>
                    <a:pt x="3328" y="5510"/>
                    <a:pt x="3692" y="5264"/>
                  </a:cubicBezTo>
                  <a:lnTo>
                    <a:pt x="6085" y="3644"/>
                  </a:lnTo>
                  <a:lnTo>
                    <a:pt x="3620" y="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149" name="Google Shape;1149;p43"/>
            <p:cNvSpPr/>
            <p:nvPr/>
          </p:nvSpPr>
          <p:spPr>
            <a:xfrm>
              <a:off x="5567350" y="1756600"/>
              <a:ext cx="152125" cy="140800"/>
            </a:xfrm>
            <a:custGeom>
              <a:avLst/>
              <a:gdLst/>
              <a:ahLst/>
              <a:cxnLst/>
              <a:rect l="l" t="t" r="r" b="b"/>
              <a:pathLst>
                <a:path w="6085" h="5632" extrusionOk="0">
                  <a:moveTo>
                    <a:pt x="3588" y="1"/>
                  </a:moveTo>
                  <a:cubicBezTo>
                    <a:pt x="3177" y="1"/>
                    <a:pt x="2760" y="120"/>
                    <a:pt x="2394" y="369"/>
                  </a:cubicBezTo>
                  <a:lnTo>
                    <a:pt x="1" y="1989"/>
                  </a:lnTo>
                  <a:lnTo>
                    <a:pt x="2489" y="5632"/>
                  </a:lnTo>
                  <a:lnTo>
                    <a:pt x="4882" y="4001"/>
                  </a:lnTo>
                  <a:cubicBezTo>
                    <a:pt x="5835" y="3346"/>
                    <a:pt x="6085" y="2036"/>
                    <a:pt x="5430" y="1072"/>
                  </a:cubicBezTo>
                  <a:lnTo>
                    <a:pt x="5430" y="1072"/>
                  </a:lnTo>
                  <a:lnTo>
                    <a:pt x="5430" y="1084"/>
                  </a:lnTo>
                  <a:lnTo>
                    <a:pt x="5323" y="917"/>
                  </a:lnTo>
                  <a:cubicBezTo>
                    <a:pt x="4917" y="319"/>
                    <a:pt x="4259" y="1"/>
                    <a:pt x="358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150" name="Google Shape;1150;p43"/>
            <p:cNvSpPr/>
            <p:nvPr/>
          </p:nvSpPr>
          <p:spPr>
            <a:xfrm>
              <a:off x="5420300" y="2105675"/>
              <a:ext cx="267925" cy="266925"/>
            </a:xfrm>
            <a:custGeom>
              <a:avLst/>
              <a:gdLst/>
              <a:ahLst/>
              <a:cxnLst/>
              <a:rect l="l" t="t" r="r" b="b"/>
              <a:pathLst>
                <a:path w="10717" h="10677" extrusionOk="0">
                  <a:moveTo>
                    <a:pt x="5017" y="1"/>
                  </a:moveTo>
                  <a:cubicBezTo>
                    <a:pt x="4832" y="1"/>
                    <a:pt x="4666" y="137"/>
                    <a:pt x="4644" y="325"/>
                  </a:cubicBezTo>
                  <a:lnTo>
                    <a:pt x="4180" y="3813"/>
                  </a:lnTo>
                  <a:lnTo>
                    <a:pt x="703" y="3349"/>
                  </a:lnTo>
                  <a:cubicBezTo>
                    <a:pt x="688" y="3347"/>
                    <a:pt x="674" y="3346"/>
                    <a:pt x="659" y="3346"/>
                  </a:cubicBezTo>
                  <a:cubicBezTo>
                    <a:pt x="474" y="3346"/>
                    <a:pt x="309" y="3483"/>
                    <a:pt x="287" y="3670"/>
                  </a:cubicBezTo>
                  <a:lnTo>
                    <a:pt x="37" y="5635"/>
                  </a:lnTo>
                  <a:cubicBezTo>
                    <a:pt x="1" y="5837"/>
                    <a:pt x="144" y="6028"/>
                    <a:pt x="346" y="6052"/>
                  </a:cubicBezTo>
                  <a:lnTo>
                    <a:pt x="3823" y="6516"/>
                  </a:lnTo>
                  <a:lnTo>
                    <a:pt x="3370" y="9993"/>
                  </a:lnTo>
                  <a:cubicBezTo>
                    <a:pt x="3335" y="10195"/>
                    <a:pt x="3477" y="10386"/>
                    <a:pt x="3692" y="10409"/>
                  </a:cubicBezTo>
                  <a:lnTo>
                    <a:pt x="5656" y="10671"/>
                  </a:lnTo>
                  <a:cubicBezTo>
                    <a:pt x="5677" y="10675"/>
                    <a:pt x="5698" y="10677"/>
                    <a:pt x="5718" y="10677"/>
                  </a:cubicBezTo>
                  <a:cubicBezTo>
                    <a:pt x="5896" y="10677"/>
                    <a:pt x="6052" y="10542"/>
                    <a:pt x="6073" y="10350"/>
                  </a:cubicBezTo>
                  <a:lnTo>
                    <a:pt x="6537" y="6873"/>
                  </a:lnTo>
                  <a:lnTo>
                    <a:pt x="10014" y="7338"/>
                  </a:lnTo>
                  <a:cubicBezTo>
                    <a:pt x="10029" y="7339"/>
                    <a:pt x="10044" y="7340"/>
                    <a:pt x="10058" y="7340"/>
                  </a:cubicBezTo>
                  <a:cubicBezTo>
                    <a:pt x="10243" y="7340"/>
                    <a:pt x="10409" y="7204"/>
                    <a:pt x="10431" y="7016"/>
                  </a:cubicBezTo>
                  <a:lnTo>
                    <a:pt x="10693" y="5040"/>
                  </a:lnTo>
                  <a:cubicBezTo>
                    <a:pt x="10716" y="4837"/>
                    <a:pt x="10574" y="4647"/>
                    <a:pt x="10371" y="4623"/>
                  </a:cubicBezTo>
                  <a:lnTo>
                    <a:pt x="6895" y="4159"/>
                  </a:lnTo>
                  <a:lnTo>
                    <a:pt x="7347" y="682"/>
                  </a:lnTo>
                  <a:cubicBezTo>
                    <a:pt x="7383" y="480"/>
                    <a:pt x="7240" y="289"/>
                    <a:pt x="7026" y="265"/>
                  </a:cubicBezTo>
                  <a:lnTo>
                    <a:pt x="5061" y="3"/>
                  </a:lnTo>
                  <a:cubicBezTo>
                    <a:pt x="5046" y="2"/>
                    <a:pt x="5031" y="1"/>
                    <a:pt x="5017"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151" name="Google Shape;1151;p43"/>
            <p:cNvSpPr/>
            <p:nvPr/>
          </p:nvSpPr>
          <p:spPr>
            <a:xfrm>
              <a:off x="5077100" y="2510400"/>
              <a:ext cx="271200" cy="337175"/>
            </a:xfrm>
            <a:custGeom>
              <a:avLst/>
              <a:gdLst/>
              <a:ahLst/>
              <a:cxnLst/>
              <a:rect l="l" t="t" r="r" b="b"/>
              <a:pathLst>
                <a:path w="10848" h="13487" extrusionOk="0">
                  <a:moveTo>
                    <a:pt x="4151" y="408"/>
                  </a:moveTo>
                  <a:cubicBezTo>
                    <a:pt x="4439" y="408"/>
                    <a:pt x="4723" y="582"/>
                    <a:pt x="4775" y="971"/>
                  </a:cubicBezTo>
                  <a:cubicBezTo>
                    <a:pt x="4811" y="1162"/>
                    <a:pt x="4763" y="1364"/>
                    <a:pt x="4632" y="1507"/>
                  </a:cubicBezTo>
                  <a:lnTo>
                    <a:pt x="3835" y="1662"/>
                  </a:lnTo>
                  <a:cubicBezTo>
                    <a:pt x="3668" y="1567"/>
                    <a:pt x="3549" y="1400"/>
                    <a:pt x="3513" y="1209"/>
                  </a:cubicBezTo>
                  <a:lnTo>
                    <a:pt x="3513" y="1197"/>
                  </a:lnTo>
                  <a:cubicBezTo>
                    <a:pt x="3399" y="700"/>
                    <a:pt x="3778" y="408"/>
                    <a:pt x="4151" y="408"/>
                  </a:cubicBezTo>
                  <a:close/>
                  <a:moveTo>
                    <a:pt x="7856" y="2711"/>
                  </a:moveTo>
                  <a:cubicBezTo>
                    <a:pt x="8114" y="2711"/>
                    <a:pt x="8342" y="2899"/>
                    <a:pt x="8395" y="3162"/>
                  </a:cubicBezTo>
                  <a:lnTo>
                    <a:pt x="9788" y="10734"/>
                  </a:lnTo>
                  <a:cubicBezTo>
                    <a:pt x="9835" y="11032"/>
                    <a:pt x="9633" y="11318"/>
                    <a:pt x="9335" y="11365"/>
                  </a:cubicBezTo>
                  <a:lnTo>
                    <a:pt x="3073" y="12508"/>
                  </a:lnTo>
                  <a:cubicBezTo>
                    <a:pt x="3038" y="12515"/>
                    <a:pt x="3003" y="12519"/>
                    <a:pt x="2968" y="12519"/>
                  </a:cubicBezTo>
                  <a:cubicBezTo>
                    <a:pt x="2711" y="12519"/>
                    <a:pt x="2484" y="12330"/>
                    <a:pt x="2442" y="12068"/>
                  </a:cubicBezTo>
                  <a:lnTo>
                    <a:pt x="1061" y="4495"/>
                  </a:lnTo>
                  <a:cubicBezTo>
                    <a:pt x="1001" y="4198"/>
                    <a:pt x="1203" y="3912"/>
                    <a:pt x="1501" y="3864"/>
                  </a:cubicBezTo>
                  <a:lnTo>
                    <a:pt x="2251" y="3722"/>
                  </a:lnTo>
                  <a:cubicBezTo>
                    <a:pt x="2283" y="3932"/>
                    <a:pt x="2463" y="4087"/>
                    <a:pt x="2669" y="4087"/>
                  </a:cubicBezTo>
                  <a:cubicBezTo>
                    <a:pt x="2696" y="4087"/>
                    <a:pt x="2724" y="4084"/>
                    <a:pt x="2751" y="4079"/>
                  </a:cubicBezTo>
                  <a:lnTo>
                    <a:pt x="6668" y="3364"/>
                  </a:lnTo>
                  <a:cubicBezTo>
                    <a:pt x="6895" y="3317"/>
                    <a:pt x="7061" y="3091"/>
                    <a:pt x="7014" y="2852"/>
                  </a:cubicBezTo>
                  <a:lnTo>
                    <a:pt x="7752" y="2721"/>
                  </a:lnTo>
                  <a:cubicBezTo>
                    <a:pt x="7787" y="2714"/>
                    <a:pt x="7822" y="2711"/>
                    <a:pt x="7856" y="2711"/>
                  </a:cubicBezTo>
                  <a:close/>
                  <a:moveTo>
                    <a:pt x="4151" y="1"/>
                  </a:moveTo>
                  <a:cubicBezTo>
                    <a:pt x="4086" y="1"/>
                    <a:pt x="4020" y="7"/>
                    <a:pt x="3954" y="19"/>
                  </a:cubicBezTo>
                  <a:cubicBezTo>
                    <a:pt x="3358" y="126"/>
                    <a:pt x="2966" y="685"/>
                    <a:pt x="3073" y="1281"/>
                  </a:cubicBezTo>
                  <a:cubicBezTo>
                    <a:pt x="3108" y="1447"/>
                    <a:pt x="3180" y="1614"/>
                    <a:pt x="3287" y="1757"/>
                  </a:cubicBezTo>
                  <a:lnTo>
                    <a:pt x="2513" y="1900"/>
                  </a:lnTo>
                  <a:cubicBezTo>
                    <a:pt x="2192" y="1959"/>
                    <a:pt x="1989" y="2257"/>
                    <a:pt x="2037" y="2579"/>
                  </a:cubicBezTo>
                  <a:lnTo>
                    <a:pt x="2096" y="2864"/>
                  </a:lnTo>
                  <a:lnTo>
                    <a:pt x="811" y="3091"/>
                  </a:lnTo>
                  <a:cubicBezTo>
                    <a:pt x="322" y="3186"/>
                    <a:pt x="1" y="3650"/>
                    <a:pt x="96" y="4126"/>
                  </a:cubicBezTo>
                  <a:lnTo>
                    <a:pt x="1668" y="12758"/>
                  </a:lnTo>
                  <a:cubicBezTo>
                    <a:pt x="1742" y="13193"/>
                    <a:pt x="2119" y="13486"/>
                    <a:pt x="2545" y="13486"/>
                  </a:cubicBezTo>
                  <a:cubicBezTo>
                    <a:pt x="2597" y="13486"/>
                    <a:pt x="2650" y="13482"/>
                    <a:pt x="2704" y="13473"/>
                  </a:cubicBezTo>
                  <a:lnTo>
                    <a:pt x="10038" y="12139"/>
                  </a:lnTo>
                  <a:cubicBezTo>
                    <a:pt x="10526" y="12044"/>
                    <a:pt x="10848" y="11580"/>
                    <a:pt x="10752" y="11091"/>
                  </a:cubicBezTo>
                  <a:lnTo>
                    <a:pt x="9181" y="2459"/>
                  </a:lnTo>
                  <a:cubicBezTo>
                    <a:pt x="9096" y="2025"/>
                    <a:pt x="8718" y="1732"/>
                    <a:pt x="8300" y="1732"/>
                  </a:cubicBezTo>
                  <a:cubicBezTo>
                    <a:pt x="8249" y="1732"/>
                    <a:pt x="8197" y="1736"/>
                    <a:pt x="8145" y="1745"/>
                  </a:cubicBezTo>
                  <a:lnTo>
                    <a:pt x="6859" y="1983"/>
                  </a:lnTo>
                  <a:lnTo>
                    <a:pt x="6811" y="1709"/>
                  </a:lnTo>
                  <a:cubicBezTo>
                    <a:pt x="6758" y="1419"/>
                    <a:pt x="6500" y="1226"/>
                    <a:pt x="6223" y="1226"/>
                  </a:cubicBezTo>
                  <a:cubicBezTo>
                    <a:pt x="6193" y="1226"/>
                    <a:pt x="6163" y="1228"/>
                    <a:pt x="6133" y="1233"/>
                  </a:cubicBezTo>
                  <a:lnTo>
                    <a:pt x="5180" y="1412"/>
                  </a:lnTo>
                  <a:cubicBezTo>
                    <a:pt x="5240" y="1245"/>
                    <a:pt x="5240" y="1066"/>
                    <a:pt x="5216" y="888"/>
                  </a:cubicBezTo>
                  <a:cubicBezTo>
                    <a:pt x="5121" y="360"/>
                    <a:pt x="4661" y="1"/>
                    <a:pt x="4151"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152" name="Google Shape;1152;p43"/>
            <p:cNvSpPr/>
            <p:nvPr/>
          </p:nvSpPr>
          <p:spPr>
            <a:xfrm>
              <a:off x="5125325" y="2631725"/>
              <a:ext cx="46550" cy="38625"/>
            </a:xfrm>
            <a:custGeom>
              <a:avLst/>
              <a:gdLst/>
              <a:ahLst/>
              <a:cxnLst/>
              <a:rect l="l" t="t" r="r" b="b"/>
              <a:pathLst>
                <a:path w="1862" h="1545" extrusionOk="0">
                  <a:moveTo>
                    <a:pt x="1003" y="0"/>
                  </a:moveTo>
                  <a:cubicBezTo>
                    <a:pt x="959" y="0"/>
                    <a:pt x="914" y="4"/>
                    <a:pt x="870" y="12"/>
                  </a:cubicBezTo>
                  <a:cubicBezTo>
                    <a:pt x="191" y="131"/>
                    <a:pt x="1" y="1012"/>
                    <a:pt x="560" y="1405"/>
                  </a:cubicBezTo>
                  <a:cubicBezTo>
                    <a:pt x="701" y="1502"/>
                    <a:pt x="854" y="1545"/>
                    <a:pt x="1002" y="1545"/>
                  </a:cubicBezTo>
                  <a:cubicBezTo>
                    <a:pt x="1454" y="1545"/>
                    <a:pt x="1861" y="1142"/>
                    <a:pt x="1763" y="631"/>
                  </a:cubicBezTo>
                  <a:cubicBezTo>
                    <a:pt x="1699" y="258"/>
                    <a:pt x="1369" y="0"/>
                    <a:pt x="1003"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153" name="Google Shape;1153;p43"/>
            <p:cNvSpPr/>
            <p:nvPr/>
          </p:nvSpPr>
          <p:spPr>
            <a:xfrm>
              <a:off x="5178250" y="2620125"/>
              <a:ext cx="96200" cy="33850"/>
            </a:xfrm>
            <a:custGeom>
              <a:avLst/>
              <a:gdLst/>
              <a:ahLst/>
              <a:cxnLst/>
              <a:rect l="l" t="t" r="r" b="b"/>
              <a:pathLst>
                <a:path w="3848" h="1354" extrusionOk="0">
                  <a:moveTo>
                    <a:pt x="3250" y="0"/>
                  </a:moveTo>
                  <a:cubicBezTo>
                    <a:pt x="3217" y="0"/>
                    <a:pt x="3183" y="4"/>
                    <a:pt x="3146" y="11"/>
                  </a:cubicBezTo>
                  <a:lnTo>
                    <a:pt x="3134" y="11"/>
                  </a:lnTo>
                  <a:lnTo>
                    <a:pt x="539" y="487"/>
                  </a:lnTo>
                  <a:cubicBezTo>
                    <a:pt x="1" y="588"/>
                    <a:pt x="106" y="1354"/>
                    <a:pt x="597" y="1354"/>
                  </a:cubicBezTo>
                  <a:cubicBezTo>
                    <a:pt x="628" y="1354"/>
                    <a:pt x="660" y="1351"/>
                    <a:pt x="694" y="1345"/>
                  </a:cubicBezTo>
                  <a:lnTo>
                    <a:pt x="3289" y="868"/>
                  </a:lnTo>
                  <a:cubicBezTo>
                    <a:pt x="3847" y="790"/>
                    <a:pt x="3746" y="0"/>
                    <a:pt x="3250"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154" name="Google Shape;1154;p43"/>
            <p:cNvSpPr/>
            <p:nvPr/>
          </p:nvSpPr>
          <p:spPr>
            <a:xfrm>
              <a:off x="5135150" y="2685525"/>
              <a:ext cx="46325" cy="38700"/>
            </a:xfrm>
            <a:custGeom>
              <a:avLst/>
              <a:gdLst/>
              <a:ahLst/>
              <a:cxnLst/>
              <a:rect l="l" t="t" r="r" b="b"/>
              <a:pathLst>
                <a:path w="1853" h="1548" extrusionOk="0">
                  <a:moveTo>
                    <a:pt x="1015" y="0"/>
                  </a:moveTo>
                  <a:cubicBezTo>
                    <a:pt x="967" y="0"/>
                    <a:pt x="919" y="5"/>
                    <a:pt x="870" y="15"/>
                  </a:cubicBezTo>
                  <a:cubicBezTo>
                    <a:pt x="191" y="122"/>
                    <a:pt x="1" y="1015"/>
                    <a:pt x="560" y="1408"/>
                  </a:cubicBezTo>
                  <a:cubicBezTo>
                    <a:pt x="701" y="1505"/>
                    <a:pt x="853" y="1548"/>
                    <a:pt x="1000" y="1548"/>
                  </a:cubicBezTo>
                  <a:cubicBezTo>
                    <a:pt x="1449" y="1548"/>
                    <a:pt x="1852" y="1145"/>
                    <a:pt x="1763" y="634"/>
                  </a:cubicBezTo>
                  <a:cubicBezTo>
                    <a:pt x="1700" y="266"/>
                    <a:pt x="1377" y="0"/>
                    <a:pt x="1015"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155" name="Google Shape;1155;p43"/>
            <p:cNvSpPr/>
            <p:nvPr/>
          </p:nvSpPr>
          <p:spPr>
            <a:xfrm>
              <a:off x="5189125" y="2673950"/>
              <a:ext cx="93700" cy="33725"/>
            </a:xfrm>
            <a:custGeom>
              <a:avLst/>
              <a:gdLst/>
              <a:ahLst/>
              <a:cxnLst/>
              <a:rect l="l" t="t" r="r" b="b"/>
              <a:pathLst>
                <a:path w="3748" h="1349" extrusionOk="0">
                  <a:moveTo>
                    <a:pt x="3128" y="0"/>
                  </a:moveTo>
                  <a:cubicBezTo>
                    <a:pt x="3117" y="0"/>
                    <a:pt x="3105" y="1"/>
                    <a:pt x="3092" y="1"/>
                  </a:cubicBezTo>
                  <a:lnTo>
                    <a:pt x="497" y="478"/>
                  </a:lnTo>
                  <a:cubicBezTo>
                    <a:pt x="0" y="628"/>
                    <a:pt x="120" y="1349"/>
                    <a:pt x="605" y="1349"/>
                  </a:cubicBezTo>
                  <a:cubicBezTo>
                    <a:pt x="620" y="1349"/>
                    <a:pt x="636" y="1348"/>
                    <a:pt x="652" y="1347"/>
                  </a:cubicBezTo>
                  <a:lnTo>
                    <a:pt x="3247" y="882"/>
                  </a:lnTo>
                  <a:cubicBezTo>
                    <a:pt x="3747" y="731"/>
                    <a:pt x="3634" y="0"/>
                    <a:pt x="3128"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156" name="Google Shape;1156;p43"/>
            <p:cNvSpPr/>
            <p:nvPr/>
          </p:nvSpPr>
          <p:spPr>
            <a:xfrm>
              <a:off x="5145575" y="2743050"/>
              <a:ext cx="46625" cy="38625"/>
            </a:xfrm>
            <a:custGeom>
              <a:avLst/>
              <a:gdLst/>
              <a:ahLst/>
              <a:cxnLst/>
              <a:rect l="l" t="t" r="r" b="b"/>
              <a:pathLst>
                <a:path w="1865" h="1545" extrusionOk="0">
                  <a:moveTo>
                    <a:pt x="1014" y="0"/>
                  </a:moveTo>
                  <a:cubicBezTo>
                    <a:pt x="970" y="0"/>
                    <a:pt x="926" y="4"/>
                    <a:pt x="881" y="11"/>
                  </a:cubicBezTo>
                  <a:cubicBezTo>
                    <a:pt x="191" y="131"/>
                    <a:pt x="0" y="1012"/>
                    <a:pt x="572" y="1404"/>
                  </a:cubicBezTo>
                  <a:cubicBezTo>
                    <a:pt x="710" y="1501"/>
                    <a:pt x="860" y="1545"/>
                    <a:pt x="1007" y="1545"/>
                  </a:cubicBezTo>
                  <a:cubicBezTo>
                    <a:pt x="1454" y="1545"/>
                    <a:pt x="1864" y="1142"/>
                    <a:pt x="1774" y="631"/>
                  </a:cubicBezTo>
                  <a:cubicBezTo>
                    <a:pt x="1700" y="258"/>
                    <a:pt x="1379" y="0"/>
                    <a:pt x="1014"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157" name="Google Shape;1157;p43"/>
            <p:cNvSpPr/>
            <p:nvPr/>
          </p:nvSpPr>
          <p:spPr>
            <a:xfrm>
              <a:off x="5199050" y="2731600"/>
              <a:ext cx="94800" cy="33850"/>
            </a:xfrm>
            <a:custGeom>
              <a:avLst/>
              <a:gdLst/>
              <a:ahLst/>
              <a:cxnLst/>
              <a:rect l="l" t="t" r="r" b="b"/>
              <a:pathLst>
                <a:path w="3792" h="1354" extrusionOk="0">
                  <a:moveTo>
                    <a:pt x="3180" y="1"/>
                  </a:moveTo>
                  <a:cubicBezTo>
                    <a:pt x="3158" y="1"/>
                    <a:pt x="3136" y="2"/>
                    <a:pt x="3112" y="5"/>
                  </a:cubicBezTo>
                  <a:lnTo>
                    <a:pt x="528" y="469"/>
                  </a:lnTo>
                  <a:cubicBezTo>
                    <a:pt x="0" y="607"/>
                    <a:pt x="114" y="1354"/>
                    <a:pt x="625" y="1354"/>
                  </a:cubicBezTo>
                  <a:cubicBezTo>
                    <a:pt x="644" y="1354"/>
                    <a:pt x="663" y="1353"/>
                    <a:pt x="683" y="1351"/>
                  </a:cubicBezTo>
                  <a:lnTo>
                    <a:pt x="3279" y="874"/>
                  </a:lnTo>
                  <a:cubicBezTo>
                    <a:pt x="3792" y="749"/>
                    <a:pt x="3682" y="1"/>
                    <a:pt x="3180"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158" name="Google Shape;1158;p43"/>
            <p:cNvSpPr/>
            <p:nvPr/>
          </p:nvSpPr>
          <p:spPr>
            <a:xfrm>
              <a:off x="5100925" y="2982275"/>
              <a:ext cx="194400" cy="174225"/>
            </a:xfrm>
            <a:custGeom>
              <a:avLst/>
              <a:gdLst/>
              <a:ahLst/>
              <a:cxnLst/>
              <a:rect l="l" t="t" r="r" b="b"/>
              <a:pathLst>
                <a:path w="7776" h="6969" extrusionOk="0">
                  <a:moveTo>
                    <a:pt x="3935" y="0"/>
                  </a:moveTo>
                  <a:cubicBezTo>
                    <a:pt x="2906" y="0"/>
                    <a:pt x="1894" y="467"/>
                    <a:pt x="1227" y="1349"/>
                  </a:cubicBezTo>
                  <a:lnTo>
                    <a:pt x="6966" y="4968"/>
                  </a:lnTo>
                  <a:cubicBezTo>
                    <a:pt x="7775" y="3396"/>
                    <a:pt x="7251" y="1468"/>
                    <a:pt x="5751" y="527"/>
                  </a:cubicBezTo>
                  <a:cubicBezTo>
                    <a:pt x="5189" y="172"/>
                    <a:pt x="4559" y="0"/>
                    <a:pt x="3935" y="0"/>
                  </a:cubicBezTo>
                  <a:close/>
                  <a:moveTo>
                    <a:pt x="822" y="1992"/>
                  </a:moveTo>
                  <a:lnTo>
                    <a:pt x="822" y="1992"/>
                  </a:lnTo>
                  <a:cubicBezTo>
                    <a:pt x="0" y="3563"/>
                    <a:pt x="524" y="5492"/>
                    <a:pt x="2024" y="6444"/>
                  </a:cubicBezTo>
                  <a:cubicBezTo>
                    <a:pt x="2584" y="6798"/>
                    <a:pt x="3213" y="6968"/>
                    <a:pt x="3836" y="6968"/>
                  </a:cubicBezTo>
                  <a:cubicBezTo>
                    <a:pt x="4871" y="6968"/>
                    <a:pt x="5892" y="6500"/>
                    <a:pt x="6561" y="5623"/>
                  </a:cubicBezTo>
                  <a:lnTo>
                    <a:pt x="822" y="1992"/>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159" name="Google Shape;1159;p43"/>
            <p:cNvSpPr/>
            <p:nvPr/>
          </p:nvSpPr>
          <p:spPr>
            <a:xfrm>
              <a:off x="5464650" y="2609075"/>
              <a:ext cx="152125" cy="140725"/>
            </a:xfrm>
            <a:custGeom>
              <a:avLst/>
              <a:gdLst/>
              <a:ahLst/>
              <a:cxnLst/>
              <a:rect l="l" t="t" r="r" b="b"/>
              <a:pathLst>
                <a:path w="6085" h="5629" extrusionOk="0">
                  <a:moveTo>
                    <a:pt x="3620" y="1"/>
                  </a:moveTo>
                  <a:lnTo>
                    <a:pt x="1215" y="1620"/>
                  </a:lnTo>
                  <a:cubicBezTo>
                    <a:pt x="251" y="2275"/>
                    <a:pt x="1" y="3585"/>
                    <a:pt x="656" y="4549"/>
                  </a:cubicBezTo>
                  <a:lnTo>
                    <a:pt x="763" y="4716"/>
                  </a:lnTo>
                  <a:cubicBezTo>
                    <a:pt x="1170" y="5308"/>
                    <a:pt x="1831" y="5629"/>
                    <a:pt x="2505" y="5629"/>
                  </a:cubicBezTo>
                  <a:cubicBezTo>
                    <a:pt x="2914" y="5629"/>
                    <a:pt x="3327" y="5511"/>
                    <a:pt x="3692" y="5263"/>
                  </a:cubicBezTo>
                  <a:lnTo>
                    <a:pt x="6085" y="3644"/>
                  </a:lnTo>
                  <a:lnTo>
                    <a:pt x="3620" y="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160" name="Google Shape;1160;p43"/>
            <p:cNvSpPr/>
            <p:nvPr/>
          </p:nvSpPr>
          <p:spPr>
            <a:xfrm>
              <a:off x="5567350" y="2550550"/>
              <a:ext cx="152125" cy="141000"/>
            </a:xfrm>
            <a:custGeom>
              <a:avLst/>
              <a:gdLst/>
              <a:ahLst/>
              <a:cxnLst/>
              <a:rect l="l" t="t" r="r" b="b"/>
              <a:pathLst>
                <a:path w="6085" h="5640" extrusionOk="0">
                  <a:moveTo>
                    <a:pt x="3577" y="0"/>
                  </a:moveTo>
                  <a:cubicBezTo>
                    <a:pt x="3169" y="0"/>
                    <a:pt x="2757" y="119"/>
                    <a:pt x="2394" y="365"/>
                  </a:cubicBezTo>
                  <a:lnTo>
                    <a:pt x="1" y="1996"/>
                  </a:lnTo>
                  <a:lnTo>
                    <a:pt x="2489" y="5640"/>
                  </a:lnTo>
                  <a:lnTo>
                    <a:pt x="4882" y="4009"/>
                  </a:lnTo>
                  <a:cubicBezTo>
                    <a:pt x="5835" y="3354"/>
                    <a:pt x="6085" y="2044"/>
                    <a:pt x="5430" y="1080"/>
                  </a:cubicBezTo>
                  <a:lnTo>
                    <a:pt x="5323" y="925"/>
                  </a:lnTo>
                  <a:cubicBezTo>
                    <a:pt x="4914" y="324"/>
                    <a:pt x="4252" y="0"/>
                    <a:pt x="3577"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161" name="Google Shape;1161;p43"/>
            <p:cNvSpPr/>
            <p:nvPr/>
          </p:nvSpPr>
          <p:spPr>
            <a:xfrm>
              <a:off x="5420300" y="2899825"/>
              <a:ext cx="267925" cy="266925"/>
            </a:xfrm>
            <a:custGeom>
              <a:avLst/>
              <a:gdLst/>
              <a:ahLst/>
              <a:cxnLst/>
              <a:rect l="l" t="t" r="r" b="b"/>
              <a:pathLst>
                <a:path w="10717" h="10677" extrusionOk="0">
                  <a:moveTo>
                    <a:pt x="5017" y="1"/>
                  </a:moveTo>
                  <a:cubicBezTo>
                    <a:pt x="4832" y="1"/>
                    <a:pt x="4666" y="137"/>
                    <a:pt x="4644" y="325"/>
                  </a:cubicBezTo>
                  <a:lnTo>
                    <a:pt x="4180" y="3801"/>
                  </a:lnTo>
                  <a:lnTo>
                    <a:pt x="703" y="3349"/>
                  </a:lnTo>
                  <a:cubicBezTo>
                    <a:pt x="682" y="3345"/>
                    <a:pt x="662" y="3343"/>
                    <a:pt x="641" y="3343"/>
                  </a:cubicBezTo>
                  <a:cubicBezTo>
                    <a:pt x="463" y="3343"/>
                    <a:pt x="308" y="3478"/>
                    <a:pt x="287" y="3670"/>
                  </a:cubicBezTo>
                  <a:lnTo>
                    <a:pt x="37" y="5647"/>
                  </a:lnTo>
                  <a:cubicBezTo>
                    <a:pt x="1" y="5849"/>
                    <a:pt x="144" y="6028"/>
                    <a:pt x="346" y="6063"/>
                  </a:cubicBezTo>
                  <a:lnTo>
                    <a:pt x="3823" y="6516"/>
                  </a:lnTo>
                  <a:lnTo>
                    <a:pt x="3370" y="10004"/>
                  </a:lnTo>
                  <a:cubicBezTo>
                    <a:pt x="3335" y="10207"/>
                    <a:pt x="3477" y="10385"/>
                    <a:pt x="3692" y="10421"/>
                  </a:cubicBezTo>
                  <a:lnTo>
                    <a:pt x="5656" y="10671"/>
                  </a:lnTo>
                  <a:cubicBezTo>
                    <a:pt x="5677" y="10675"/>
                    <a:pt x="5698" y="10677"/>
                    <a:pt x="5719" y="10677"/>
                  </a:cubicBezTo>
                  <a:cubicBezTo>
                    <a:pt x="5896" y="10677"/>
                    <a:pt x="6052" y="10543"/>
                    <a:pt x="6073" y="10362"/>
                  </a:cubicBezTo>
                  <a:lnTo>
                    <a:pt x="6537" y="6873"/>
                  </a:lnTo>
                  <a:lnTo>
                    <a:pt x="10014" y="7337"/>
                  </a:lnTo>
                  <a:cubicBezTo>
                    <a:pt x="10029" y="7339"/>
                    <a:pt x="10044" y="7340"/>
                    <a:pt x="10058" y="7340"/>
                  </a:cubicBezTo>
                  <a:cubicBezTo>
                    <a:pt x="10243" y="7340"/>
                    <a:pt x="10409" y="7204"/>
                    <a:pt x="10431" y="7016"/>
                  </a:cubicBezTo>
                  <a:lnTo>
                    <a:pt x="10693" y="5039"/>
                  </a:lnTo>
                  <a:cubicBezTo>
                    <a:pt x="10716" y="4837"/>
                    <a:pt x="10574" y="4647"/>
                    <a:pt x="10371" y="4623"/>
                  </a:cubicBezTo>
                  <a:lnTo>
                    <a:pt x="6895" y="4158"/>
                  </a:lnTo>
                  <a:lnTo>
                    <a:pt x="7347" y="682"/>
                  </a:lnTo>
                  <a:cubicBezTo>
                    <a:pt x="7383" y="479"/>
                    <a:pt x="7240" y="289"/>
                    <a:pt x="7026" y="265"/>
                  </a:cubicBezTo>
                  <a:lnTo>
                    <a:pt x="5061" y="3"/>
                  </a:lnTo>
                  <a:cubicBezTo>
                    <a:pt x="5046" y="1"/>
                    <a:pt x="5031" y="1"/>
                    <a:pt x="5017"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162" name="Google Shape;1162;p43"/>
            <p:cNvSpPr/>
            <p:nvPr/>
          </p:nvSpPr>
          <p:spPr>
            <a:xfrm>
              <a:off x="5077100" y="3304550"/>
              <a:ext cx="271200" cy="337750"/>
            </a:xfrm>
            <a:custGeom>
              <a:avLst/>
              <a:gdLst/>
              <a:ahLst/>
              <a:cxnLst/>
              <a:rect l="l" t="t" r="r" b="b"/>
              <a:pathLst>
                <a:path w="10848" h="13510" extrusionOk="0">
                  <a:moveTo>
                    <a:pt x="4157" y="412"/>
                  </a:moveTo>
                  <a:cubicBezTo>
                    <a:pt x="4443" y="412"/>
                    <a:pt x="4724" y="585"/>
                    <a:pt x="4775" y="971"/>
                  </a:cubicBezTo>
                  <a:cubicBezTo>
                    <a:pt x="4811" y="1173"/>
                    <a:pt x="4763" y="1364"/>
                    <a:pt x="4632" y="1519"/>
                  </a:cubicBezTo>
                  <a:lnTo>
                    <a:pt x="3835" y="1662"/>
                  </a:lnTo>
                  <a:cubicBezTo>
                    <a:pt x="3668" y="1566"/>
                    <a:pt x="3549" y="1400"/>
                    <a:pt x="3513" y="1209"/>
                  </a:cubicBezTo>
                  <a:cubicBezTo>
                    <a:pt x="3398" y="709"/>
                    <a:pt x="3782" y="412"/>
                    <a:pt x="4157" y="412"/>
                  </a:cubicBezTo>
                  <a:close/>
                  <a:moveTo>
                    <a:pt x="7861" y="2722"/>
                  </a:moveTo>
                  <a:cubicBezTo>
                    <a:pt x="8117" y="2722"/>
                    <a:pt x="8343" y="2901"/>
                    <a:pt x="8395" y="3162"/>
                  </a:cubicBezTo>
                  <a:lnTo>
                    <a:pt x="9788" y="10746"/>
                  </a:lnTo>
                  <a:cubicBezTo>
                    <a:pt x="9835" y="11044"/>
                    <a:pt x="9633" y="11329"/>
                    <a:pt x="9335" y="11377"/>
                  </a:cubicBezTo>
                  <a:lnTo>
                    <a:pt x="3073" y="12520"/>
                  </a:lnTo>
                  <a:cubicBezTo>
                    <a:pt x="3042" y="12525"/>
                    <a:pt x="3012" y="12527"/>
                    <a:pt x="2982" y="12527"/>
                  </a:cubicBezTo>
                  <a:cubicBezTo>
                    <a:pt x="2719" y="12527"/>
                    <a:pt x="2484" y="12345"/>
                    <a:pt x="2442" y="12068"/>
                  </a:cubicBezTo>
                  <a:lnTo>
                    <a:pt x="1061" y="4507"/>
                  </a:lnTo>
                  <a:cubicBezTo>
                    <a:pt x="1001" y="4210"/>
                    <a:pt x="1203" y="3924"/>
                    <a:pt x="1501" y="3864"/>
                  </a:cubicBezTo>
                  <a:lnTo>
                    <a:pt x="2251" y="3733"/>
                  </a:lnTo>
                  <a:cubicBezTo>
                    <a:pt x="2283" y="3942"/>
                    <a:pt x="2461" y="4087"/>
                    <a:pt x="2665" y="4087"/>
                  </a:cubicBezTo>
                  <a:cubicBezTo>
                    <a:pt x="2693" y="4087"/>
                    <a:pt x="2722" y="4084"/>
                    <a:pt x="2751" y="4079"/>
                  </a:cubicBezTo>
                  <a:lnTo>
                    <a:pt x="6668" y="3376"/>
                  </a:lnTo>
                  <a:cubicBezTo>
                    <a:pt x="6895" y="3328"/>
                    <a:pt x="7061" y="3102"/>
                    <a:pt x="7014" y="2864"/>
                  </a:cubicBezTo>
                  <a:lnTo>
                    <a:pt x="7752" y="2733"/>
                  </a:lnTo>
                  <a:cubicBezTo>
                    <a:pt x="7789" y="2726"/>
                    <a:pt x="7825" y="2722"/>
                    <a:pt x="7861" y="2722"/>
                  </a:cubicBezTo>
                  <a:close/>
                  <a:moveTo>
                    <a:pt x="4147" y="1"/>
                  </a:moveTo>
                  <a:cubicBezTo>
                    <a:pt x="4083" y="1"/>
                    <a:pt x="4018" y="7"/>
                    <a:pt x="3954" y="19"/>
                  </a:cubicBezTo>
                  <a:cubicBezTo>
                    <a:pt x="3358" y="126"/>
                    <a:pt x="2966" y="697"/>
                    <a:pt x="3073" y="1281"/>
                  </a:cubicBezTo>
                  <a:cubicBezTo>
                    <a:pt x="3108" y="1459"/>
                    <a:pt x="3180" y="1626"/>
                    <a:pt x="3287" y="1757"/>
                  </a:cubicBezTo>
                  <a:lnTo>
                    <a:pt x="2513" y="1912"/>
                  </a:lnTo>
                  <a:cubicBezTo>
                    <a:pt x="2192" y="1971"/>
                    <a:pt x="1989" y="2281"/>
                    <a:pt x="2037" y="2590"/>
                  </a:cubicBezTo>
                  <a:lnTo>
                    <a:pt x="2096" y="2876"/>
                  </a:lnTo>
                  <a:lnTo>
                    <a:pt x="811" y="3102"/>
                  </a:lnTo>
                  <a:cubicBezTo>
                    <a:pt x="322" y="3197"/>
                    <a:pt x="1" y="3662"/>
                    <a:pt x="96" y="4150"/>
                  </a:cubicBezTo>
                  <a:lnTo>
                    <a:pt x="1668" y="12770"/>
                  </a:lnTo>
                  <a:cubicBezTo>
                    <a:pt x="1742" y="13206"/>
                    <a:pt x="2121" y="13510"/>
                    <a:pt x="2549" y="13510"/>
                  </a:cubicBezTo>
                  <a:cubicBezTo>
                    <a:pt x="2600" y="13510"/>
                    <a:pt x="2652" y="13505"/>
                    <a:pt x="2704" y="13496"/>
                  </a:cubicBezTo>
                  <a:lnTo>
                    <a:pt x="10038" y="12151"/>
                  </a:lnTo>
                  <a:cubicBezTo>
                    <a:pt x="10526" y="12056"/>
                    <a:pt x="10848" y="11591"/>
                    <a:pt x="10752" y="11115"/>
                  </a:cubicBezTo>
                  <a:lnTo>
                    <a:pt x="9181" y="2483"/>
                  </a:lnTo>
                  <a:cubicBezTo>
                    <a:pt x="9096" y="2047"/>
                    <a:pt x="8716" y="1744"/>
                    <a:pt x="8296" y="1744"/>
                  </a:cubicBezTo>
                  <a:cubicBezTo>
                    <a:pt x="8246" y="1744"/>
                    <a:pt x="8195" y="1748"/>
                    <a:pt x="8145" y="1757"/>
                  </a:cubicBezTo>
                  <a:lnTo>
                    <a:pt x="6859" y="1995"/>
                  </a:lnTo>
                  <a:lnTo>
                    <a:pt x="6811" y="1721"/>
                  </a:lnTo>
                  <a:cubicBezTo>
                    <a:pt x="6758" y="1436"/>
                    <a:pt x="6509" y="1235"/>
                    <a:pt x="6237" y="1235"/>
                  </a:cubicBezTo>
                  <a:cubicBezTo>
                    <a:pt x="6202" y="1235"/>
                    <a:pt x="6167" y="1238"/>
                    <a:pt x="6133" y="1245"/>
                  </a:cubicBezTo>
                  <a:lnTo>
                    <a:pt x="5180" y="1412"/>
                  </a:lnTo>
                  <a:cubicBezTo>
                    <a:pt x="5240" y="1245"/>
                    <a:pt x="5240" y="1066"/>
                    <a:pt x="5216" y="900"/>
                  </a:cubicBezTo>
                  <a:cubicBezTo>
                    <a:pt x="5121" y="370"/>
                    <a:pt x="4658" y="1"/>
                    <a:pt x="4147"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163" name="Google Shape;1163;p43"/>
            <p:cNvSpPr/>
            <p:nvPr/>
          </p:nvSpPr>
          <p:spPr>
            <a:xfrm>
              <a:off x="5125325" y="3425775"/>
              <a:ext cx="46550" cy="38725"/>
            </a:xfrm>
            <a:custGeom>
              <a:avLst/>
              <a:gdLst/>
              <a:ahLst/>
              <a:cxnLst/>
              <a:rect l="l" t="t" r="r" b="b"/>
              <a:pathLst>
                <a:path w="1862" h="1549" extrusionOk="0">
                  <a:moveTo>
                    <a:pt x="1016" y="1"/>
                  </a:moveTo>
                  <a:cubicBezTo>
                    <a:pt x="968" y="1"/>
                    <a:pt x="919" y="6"/>
                    <a:pt x="870" y="15"/>
                  </a:cubicBezTo>
                  <a:cubicBezTo>
                    <a:pt x="191" y="134"/>
                    <a:pt x="1" y="1015"/>
                    <a:pt x="560" y="1408"/>
                  </a:cubicBezTo>
                  <a:cubicBezTo>
                    <a:pt x="701" y="1505"/>
                    <a:pt x="854" y="1549"/>
                    <a:pt x="1002" y="1549"/>
                  </a:cubicBezTo>
                  <a:cubicBezTo>
                    <a:pt x="1454" y="1549"/>
                    <a:pt x="1861" y="1146"/>
                    <a:pt x="1763" y="634"/>
                  </a:cubicBezTo>
                  <a:cubicBezTo>
                    <a:pt x="1700" y="267"/>
                    <a:pt x="1377" y="1"/>
                    <a:pt x="1016"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164" name="Google Shape;1164;p43"/>
            <p:cNvSpPr/>
            <p:nvPr/>
          </p:nvSpPr>
          <p:spPr>
            <a:xfrm>
              <a:off x="5177850" y="3414175"/>
              <a:ext cx="97025" cy="34050"/>
            </a:xfrm>
            <a:custGeom>
              <a:avLst/>
              <a:gdLst/>
              <a:ahLst/>
              <a:cxnLst/>
              <a:rect l="l" t="t" r="r" b="b"/>
              <a:pathLst>
                <a:path w="3881" h="1362" extrusionOk="0">
                  <a:moveTo>
                    <a:pt x="3284" y="0"/>
                  </a:moveTo>
                  <a:cubicBezTo>
                    <a:pt x="3246" y="0"/>
                    <a:pt x="3205" y="5"/>
                    <a:pt x="3162" y="15"/>
                  </a:cubicBezTo>
                  <a:lnTo>
                    <a:pt x="3150" y="15"/>
                  </a:lnTo>
                  <a:lnTo>
                    <a:pt x="555" y="491"/>
                  </a:lnTo>
                  <a:cubicBezTo>
                    <a:pt x="0" y="580"/>
                    <a:pt x="107" y="1362"/>
                    <a:pt x="596" y="1362"/>
                  </a:cubicBezTo>
                  <a:cubicBezTo>
                    <a:pt x="632" y="1362"/>
                    <a:pt x="670" y="1357"/>
                    <a:pt x="710" y="1349"/>
                  </a:cubicBezTo>
                  <a:lnTo>
                    <a:pt x="3305" y="872"/>
                  </a:lnTo>
                  <a:cubicBezTo>
                    <a:pt x="3881" y="817"/>
                    <a:pt x="3787" y="0"/>
                    <a:pt x="3284"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165" name="Google Shape;1165;p43"/>
            <p:cNvSpPr/>
            <p:nvPr/>
          </p:nvSpPr>
          <p:spPr>
            <a:xfrm>
              <a:off x="5135150" y="3479650"/>
              <a:ext cx="46325" cy="38725"/>
            </a:xfrm>
            <a:custGeom>
              <a:avLst/>
              <a:gdLst/>
              <a:ahLst/>
              <a:cxnLst/>
              <a:rect l="l" t="t" r="r" b="b"/>
              <a:pathLst>
                <a:path w="1853" h="1549" extrusionOk="0">
                  <a:moveTo>
                    <a:pt x="1015" y="1"/>
                  </a:moveTo>
                  <a:cubicBezTo>
                    <a:pt x="967" y="1"/>
                    <a:pt x="919" y="6"/>
                    <a:pt x="870" y="15"/>
                  </a:cubicBezTo>
                  <a:cubicBezTo>
                    <a:pt x="191" y="134"/>
                    <a:pt x="1" y="1015"/>
                    <a:pt x="560" y="1408"/>
                  </a:cubicBezTo>
                  <a:cubicBezTo>
                    <a:pt x="701" y="1505"/>
                    <a:pt x="853" y="1549"/>
                    <a:pt x="1000" y="1549"/>
                  </a:cubicBezTo>
                  <a:cubicBezTo>
                    <a:pt x="1449" y="1549"/>
                    <a:pt x="1852" y="1146"/>
                    <a:pt x="1763" y="635"/>
                  </a:cubicBezTo>
                  <a:cubicBezTo>
                    <a:pt x="1700" y="267"/>
                    <a:pt x="1377" y="1"/>
                    <a:pt x="1015"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166" name="Google Shape;1166;p43"/>
            <p:cNvSpPr/>
            <p:nvPr/>
          </p:nvSpPr>
          <p:spPr>
            <a:xfrm>
              <a:off x="5189025" y="3468350"/>
              <a:ext cx="93700" cy="33750"/>
            </a:xfrm>
            <a:custGeom>
              <a:avLst/>
              <a:gdLst/>
              <a:ahLst/>
              <a:cxnLst/>
              <a:rect l="l" t="t" r="r" b="b"/>
              <a:pathLst>
                <a:path w="3748" h="1350" extrusionOk="0">
                  <a:moveTo>
                    <a:pt x="3144" y="1"/>
                  </a:moveTo>
                  <a:cubicBezTo>
                    <a:pt x="3128" y="1"/>
                    <a:pt x="3112" y="2"/>
                    <a:pt x="3096" y="3"/>
                  </a:cubicBezTo>
                  <a:lnTo>
                    <a:pt x="501" y="467"/>
                  </a:lnTo>
                  <a:cubicBezTo>
                    <a:pt x="0" y="619"/>
                    <a:pt x="125" y="1350"/>
                    <a:pt x="620" y="1350"/>
                  </a:cubicBezTo>
                  <a:cubicBezTo>
                    <a:pt x="632" y="1350"/>
                    <a:pt x="644" y="1349"/>
                    <a:pt x="656" y="1348"/>
                  </a:cubicBezTo>
                  <a:lnTo>
                    <a:pt x="3251" y="872"/>
                  </a:lnTo>
                  <a:cubicBezTo>
                    <a:pt x="3748" y="722"/>
                    <a:pt x="3639" y="1"/>
                    <a:pt x="314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167" name="Google Shape;1167;p43"/>
            <p:cNvSpPr/>
            <p:nvPr/>
          </p:nvSpPr>
          <p:spPr>
            <a:xfrm>
              <a:off x="5145575" y="3537175"/>
              <a:ext cx="46600" cy="38650"/>
            </a:xfrm>
            <a:custGeom>
              <a:avLst/>
              <a:gdLst/>
              <a:ahLst/>
              <a:cxnLst/>
              <a:rect l="l" t="t" r="r" b="b"/>
              <a:pathLst>
                <a:path w="1864" h="1546" extrusionOk="0">
                  <a:moveTo>
                    <a:pt x="1014" y="1"/>
                  </a:moveTo>
                  <a:cubicBezTo>
                    <a:pt x="970" y="1"/>
                    <a:pt x="926" y="5"/>
                    <a:pt x="881" y="12"/>
                  </a:cubicBezTo>
                  <a:cubicBezTo>
                    <a:pt x="191" y="131"/>
                    <a:pt x="0" y="1012"/>
                    <a:pt x="572" y="1405"/>
                  </a:cubicBezTo>
                  <a:cubicBezTo>
                    <a:pt x="710" y="1502"/>
                    <a:pt x="861" y="1546"/>
                    <a:pt x="1008" y="1546"/>
                  </a:cubicBezTo>
                  <a:cubicBezTo>
                    <a:pt x="1455" y="1546"/>
                    <a:pt x="1864" y="1145"/>
                    <a:pt x="1774" y="643"/>
                  </a:cubicBezTo>
                  <a:cubicBezTo>
                    <a:pt x="1700" y="260"/>
                    <a:pt x="1378" y="1"/>
                    <a:pt x="101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168" name="Google Shape;1168;p43"/>
            <p:cNvSpPr/>
            <p:nvPr/>
          </p:nvSpPr>
          <p:spPr>
            <a:xfrm>
              <a:off x="5199250" y="3525775"/>
              <a:ext cx="94400" cy="33800"/>
            </a:xfrm>
            <a:custGeom>
              <a:avLst/>
              <a:gdLst/>
              <a:ahLst/>
              <a:cxnLst/>
              <a:rect l="l" t="t" r="r" b="b"/>
              <a:pathLst>
                <a:path w="3776" h="1352" extrusionOk="0">
                  <a:moveTo>
                    <a:pt x="3162" y="1"/>
                  </a:moveTo>
                  <a:cubicBezTo>
                    <a:pt x="3143" y="1"/>
                    <a:pt x="3124" y="2"/>
                    <a:pt x="3104" y="4"/>
                  </a:cubicBezTo>
                  <a:lnTo>
                    <a:pt x="520" y="480"/>
                  </a:lnTo>
                  <a:cubicBezTo>
                    <a:pt x="1" y="619"/>
                    <a:pt x="120" y="1351"/>
                    <a:pt x="627" y="1351"/>
                  </a:cubicBezTo>
                  <a:cubicBezTo>
                    <a:pt x="643" y="1351"/>
                    <a:pt x="659" y="1351"/>
                    <a:pt x="675" y="1349"/>
                  </a:cubicBezTo>
                  <a:lnTo>
                    <a:pt x="3271" y="873"/>
                  </a:lnTo>
                  <a:cubicBezTo>
                    <a:pt x="3776" y="735"/>
                    <a:pt x="3661" y="1"/>
                    <a:pt x="316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169" name="Google Shape;1169;p43"/>
            <p:cNvSpPr/>
            <p:nvPr/>
          </p:nvSpPr>
          <p:spPr>
            <a:xfrm>
              <a:off x="5102125" y="3776475"/>
              <a:ext cx="193200" cy="173675"/>
            </a:xfrm>
            <a:custGeom>
              <a:avLst/>
              <a:gdLst/>
              <a:ahLst/>
              <a:cxnLst/>
              <a:rect l="l" t="t" r="r" b="b"/>
              <a:pathLst>
                <a:path w="7728" h="6947" extrusionOk="0">
                  <a:moveTo>
                    <a:pt x="3895" y="1"/>
                  </a:moveTo>
                  <a:cubicBezTo>
                    <a:pt x="2864" y="1"/>
                    <a:pt x="1847" y="470"/>
                    <a:pt x="1179" y="1346"/>
                  </a:cubicBezTo>
                  <a:lnTo>
                    <a:pt x="6918" y="4978"/>
                  </a:lnTo>
                  <a:cubicBezTo>
                    <a:pt x="7727" y="3406"/>
                    <a:pt x="7203" y="1477"/>
                    <a:pt x="5703" y="525"/>
                  </a:cubicBezTo>
                  <a:cubicBezTo>
                    <a:pt x="5144" y="171"/>
                    <a:pt x="4517" y="1"/>
                    <a:pt x="3895" y="1"/>
                  </a:cubicBezTo>
                  <a:close/>
                  <a:moveTo>
                    <a:pt x="774" y="1989"/>
                  </a:moveTo>
                  <a:cubicBezTo>
                    <a:pt x="0" y="3561"/>
                    <a:pt x="488" y="5478"/>
                    <a:pt x="1953" y="6418"/>
                  </a:cubicBezTo>
                  <a:cubicBezTo>
                    <a:pt x="2521" y="6775"/>
                    <a:pt x="3157" y="6947"/>
                    <a:pt x="3786" y="6947"/>
                  </a:cubicBezTo>
                  <a:cubicBezTo>
                    <a:pt x="4817" y="6947"/>
                    <a:pt x="5833" y="6486"/>
                    <a:pt x="6513" y="5621"/>
                  </a:cubicBezTo>
                  <a:lnTo>
                    <a:pt x="774" y="1989"/>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170" name="Google Shape;1170;p43"/>
            <p:cNvSpPr/>
            <p:nvPr/>
          </p:nvSpPr>
          <p:spPr>
            <a:xfrm>
              <a:off x="5464650" y="3403225"/>
              <a:ext cx="152125" cy="140800"/>
            </a:xfrm>
            <a:custGeom>
              <a:avLst/>
              <a:gdLst/>
              <a:ahLst/>
              <a:cxnLst/>
              <a:rect l="l" t="t" r="r" b="b"/>
              <a:pathLst>
                <a:path w="6085" h="5632" extrusionOk="0">
                  <a:moveTo>
                    <a:pt x="3620" y="1"/>
                  </a:moveTo>
                  <a:lnTo>
                    <a:pt x="1215" y="1632"/>
                  </a:lnTo>
                  <a:cubicBezTo>
                    <a:pt x="251" y="2275"/>
                    <a:pt x="1" y="3584"/>
                    <a:pt x="656" y="4549"/>
                  </a:cubicBezTo>
                  <a:lnTo>
                    <a:pt x="763" y="4715"/>
                  </a:lnTo>
                  <a:cubicBezTo>
                    <a:pt x="1172" y="5311"/>
                    <a:pt x="1837" y="5632"/>
                    <a:pt x="2514" y="5632"/>
                  </a:cubicBezTo>
                  <a:cubicBezTo>
                    <a:pt x="2920" y="5632"/>
                    <a:pt x="3330" y="5516"/>
                    <a:pt x="3692" y="5275"/>
                  </a:cubicBezTo>
                  <a:lnTo>
                    <a:pt x="6085" y="3644"/>
                  </a:lnTo>
                  <a:lnTo>
                    <a:pt x="3620" y="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171" name="Google Shape;1171;p43"/>
            <p:cNvSpPr/>
            <p:nvPr/>
          </p:nvSpPr>
          <p:spPr>
            <a:xfrm>
              <a:off x="5567350" y="3344700"/>
              <a:ext cx="152125" cy="141000"/>
            </a:xfrm>
            <a:custGeom>
              <a:avLst/>
              <a:gdLst/>
              <a:ahLst/>
              <a:cxnLst/>
              <a:rect l="l" t="t" r="r" b="b"/>
              <a:pathLst>
                <a:path w="6085" h="5640" extrusionOk="0">
                  <a:moveTo>
                    <a:pt x="3577" y="0"/>
                  </a:moveTo>
                  <a:cubicBezTo>
                    <a:pt x="3169" y="0"/>
                    <a:pt x="2757" y="118"/>
                    <a:pt x="2394" y="365"/>
                  </a:cubicBezTo>
                  <a:lnTo>
                    <a:pt x="1" y="1996"/>
                  </a:lnTo>
                  <a:lnTo>
                    <a:pt x="2489" y="5640"/>
                  </a:lnTo>
                  <a:lnTo>
                    <a:pt x="4882" y="4008"/>
                  </a:lnTo>
                  <a:cubicBezTo>
                    <a:pt x="5835" y="3354"/>
                    <a:pt x="6085" y="2044"/>
                    <a:pt x="5430" y="1091"/>
                  </a:cubicBezTo>
                  <a:lnTo>
                    <a:pt x="5323" y="925"/>
                  </a:lnTo>
                  <a:cubicBezTo>
                    <a:pt x="4914" y="324"/>
                    <a:pt x="4252" y="0"/>
                    <a:pt x="3577"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172" name="Google Shape;1172;p43"/>
            <p:cNvSpPr/>
            <p:nvPr/>
          </p:nvSpPr>
          <p:spPr>
            <a:xfrm>
              <a:off x="5420300" y="3693975"/>
              <a:ext cx="267925" cy="267150"/>
            </a:xfrm>
            <a:custGeom>
              <a:avLst/>
              <a:gdLst/>
              <a:ahLst/>
              <a:cxnLst/>
              <a:rect l="l" t="t" r="r" b="b"/>
              <a:pathLst>
                <a:path w="10717" h="10686" extrusionOk="0">
                  <a:moveTo>
                    <a:pt x="5017" y="0"/>
                  </a:moveTo>
                  <a:cubicBezTo>
                    <a:pt x="4832" y="0"/>
                    <a:pt x="4666" y="137"/>
                    <a:pt x="4644" y="324"/>
                  </a:cubicBezTo>
                  <a:lnTo>
                    <a:pt x="4180" y="3813"/>
                  </a:lnTo>
                  <a:lnTo>
                    <a:pt x="703" y="3349"/>
                  </a:lnTo>
                  <a:cubicBezTo>
                    <a:pt x="688" y="3347"/>
                    <a:pt x="674" y="3346"/>
                    <a:pt x="659" y="3346"/>
                  </a:cubicBezTo>
                  <a:cubicBezTo>
                    <a:pt x="474" y="3346"/>
                    <a:pt x="309" y="3482"/>
                    <a:pt x="287" y="3670"/>
                  </a:cubicBezTo>
                  <a:lnTo>
                    <a:pt x="37" y="5647"/>
                  </a:lnTo>
                  <a:cubicBezTo>
                    <a:pt x="1" y="5849"/>
                    <a:pt x="144" y="6028"/>
                    <a:pt x="346" y="6063"/>
                  </a:cubicBezTo>
                  <a:lnTo>
                    <a:pt x="3823" y="6528"/>
                  </a:lnTo>
                  <a:lnTo>
                    <a:pt x="3370" y="10004"/>
                  </a:lnTo>
                  <a:cubicBezTo>
                    <a:pt x="3335" y="10207"/>
                    <a:pt x="3477" y="10397"/>
                    <a:pt x="3692" y="10421"/>
                  </a:cubicBezTo>
                  <a:lnTo>
                    <a:pt x="5656" y="10683"/>
                  </a:lnTo>
                  <a:cubicBezTo>
                    <a:pt x="5671" y="10685"/>
                    <a:pt x="5686" y="10685"/>
                    <a:pt x="5700" y="10685"/>
                  </a:cubicBezTo>
                  <a:cubicBezTo>
                    <a:pt x="5886" y="10685"/>
                    <a:pt x="6051" y="10549"/>
                    <a:pt x="6073" y="10361"/>
                  </a:cubicBezTo>
                  <a:lnTo>
                    <a:pt x="6537" y="6873"/>
                  </a:lnTo>
                  <a:lnTo>
                    <a:pt x="10014" y="7337"/>
                  </a:lnTo>
                  <a:cubicBezTo>
                    <a:pt x="10029" y="7339"/>
                    <a:pt x="10044" y="7340"/>
                    <a:pt x="10058" y="7340"/>
                  </a:cubicBezTo>
                  <a:cubicBezTo>
                    <a:pt x="10243" y="7340"/>
                    <a:pt x="10409" y="7203"/>
                    <a:pt x="10431" y="7016"/>
                  </a:cubicBezTo>
                  <a:lnTo>
                    <a:pt x="10693" y="5039"/>
                  </a:lnTo>
                  <a:cubicBezTo>
                    <a:pt x="10716" y="4837"/>
                    <a:pt x="10574" y="4646"/>
                    <a:pt x="10371" y="4623"/>
                  </a:cubicBezTo>
                  <a:lnTo>
                    <a:pt x="6895" y="4170"/>
                  </a:lnTo>
                  <a:lnTo>
                    <a:pt x="7347" y="682"/>
                  </a:lnTo>
                  <a:cubicBezTo>
                    <a:pt x="7383" y="479"/>
                    <a:pt x="7240" y="301"/>
                    <a:pt x="7026" y="265"/>
                  </a:cubicBezTo>
                  <a:lnTo>
                    <a:pt x="5061" y="3"/>
                  </a:lnTo>
                  <a:cubicBezTo>
                    <a:pt x="5046" y="1"/>
                    <a:pt x="5031" y="0"/>
                    <a:pt x="5017"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173" name="Google Shape;1173;p43"/>
            <p:cNvSpPr/>
            <p:nvPr/>
          </p:nvSpPr>
          <p:spPr>
            <a:xfrm>
              <a:off x="5077100" y="4098700"/>
              <a:ext cx="271200" cy="337450"/>
            </a:xfrm>
            <a:custGeom>
              <a:avLst/>
              <a:gdLst/>
              <a:ahLst/>
              <a:cxnLst/>
              <a:rect l="l" t="t" r="r" b="b"/>
              <a:pathLst>
                <a:path w="10848" h="13498" extrusionOk="0">
                  <a:moveTo>
                    <a:pt x="4157" y="412"/>
                  </a:moveTo>
                  <a:cubicBezTo>
                    <a:pt x="4443" y="412"/>
                    <a:pt x="4724" y="585"/>
                    <a:pt x="4775" y="971"/>
                  </a:cubicBezTo>
                  <a:cubicBezTo>
                    <a:pt x="4811" y="1161"/>
                    <a:pt x="4763" y="1364"/>
                    <a:pt x="4632" y="1519"/>
                  </a:cubicBezTo>
                  <a:lnTo>
                    <a:pt x="3835" y="1661"/>
                  </a:lnTo>
                  <a:cubicBezTo>
                    <a:pt x="3668" y="1566"/>
                    <a:pt x="3549" y="1411"/>
                    <a:pt x="3513" y="1221"/>
                  </a:cubicBezTo>
                  <a:lnTo>
                    <a:pt x="3513" y="1209"/>
                  </a:lnTo>
                  <a:cubicBezTo>
                    <a:pt x="3398" y="709"/>
                    <a:pt x="3782" y="412"/>
                    <a:pt x="4157" y="412"/>
                  </a:cubicBezTo>
                  <a:close/>
                  <a:moveTo>
                    <a:pt x="7856" y="2723"/>
                  </a:moveTo>
                  <a:cubicBezTo>
                    <a:pt x="8114" y="2723"/>
                    <a:pt x="8342" y="2911"/>
                    <a:pt x="8395" y="3173"/>
                  </a:cubicBezTo>
                  <a:lnTo>
                    <a:pt x="9788" y="10734"/>
                  </a:lnTo>
                  <a:cubicBezTo>
                    <a:pt x="9835" y="11043"/>
                    <a:pt x="9633" y="11329"/>
                    <a:pt x="9335" y="11377"/>
                  </a:cubicBezTo>
                  <a:lnTo>
                    <a:pt x="3073" y="12520"/>
                  </a:lnTo>
                  <a:cubicBezTo>
                    <a:pt x="3042" y="12525"/>
                    <a:pt x="3012" y="12527"/>
                    <a:pt x="2981" y="12527"/>
                  </a:cubicBezTo>
                  <a:cubicBezTo>
                    <a:pt x="2719" y="12527"/>
                    <a:pt x="2484" y="12346"/>
                    <a:pt x="2442" y="12079"/>
                  </a:cubicBezTo>
                  <a:lnTo>
                    <a:pt x="1061" y="4507"/>
                  </a:lnTo>
                  <a:cubicBezTo>
                    <a:pt x="1001" y="4209"/>
                    <a:pt x="1203" y="3924"/>
                    <a:pt x="1501" y="3876"/>
                  </a:cubicBezTo>
                  <a:lnTo>
                    <a:pt x="2251" y="3745"/>
                  </a:lnTo>
                  <a:cubicBezTo>
                    <a:pt x="2283" y="3945"/>
                    <a:pt x="2463" y="4098"/>
                    <a:pt x="2669" y="4098"/>
                  </a:cubicBezTo>
                  <a:cubicBezTo>
                    <a:pt x="2696" y="4098"/>
                    <a:pt x="2724" y="4096"/>
                    <a:pt x="2751" y="4090"/>
                  </a:cubicBezTo>
                  <a:lnTo>
                    <a:pt x="6668" y="3376"/>
                  </a:lnTo>
                  <a:cubicBezTo>
                    <a:pt x="6895" y="3328"/>
                    <a:pt x="7061" y="3102"/>
                    <a:pt x="7014" y="2864"/>
                  </a:cubicBezTo>
                  <a:lnTo>
                    <a:pt x="7752" y="2733"/>
                  </a:lnTo>
                  <a:cubicBezTo>
                    <a:pt x="7787" y="2726"/>
                    <a:pt x="7822" y="2723"/>
                    <a:pt x="7856" y="2723"/>
                  </a:cubicBezTo>
                  <a:close/>
                  <a:moveTo>
                    <a:pt x="4147" y="1"/>
                  </a:moveTo>
                  <a:cubicBezTo>
                    <a:pt x="4083" y="1"/>
                    <a:pt x="4019" y="6"/>
                    <a:pt x="3954" y="18"/>
                  </a:cubicBezTo>
                  <a:cubicBezTo>
                    <a:pt x="3358" y="125"/>
                    <a:pt x="2966" y="697"/>
                    <a:pt x="3073" y="1280"/>
                  </a:cubicBezTo>
                  <a:cubicBezTo>
                    <a:pt x="3108" y="1459"/>
                    <a:pt x="3180" y="1614"/>
                    <a:pt x="3287" y="1757"/>
                  </a:cubicBezTo>
                  <a:lnTo>
                    <a:pt x="2513" y="1900"/>
                  </a:lnTo>
                  <a:cubicBezTo>
                    <a:pt x="2192" y="1959"/>
                    <a:pt x="1989" y="2269"/>
                    <a:pt x="2037" y="2578"/>
                  </a:cubicBezTo>
                  <a:lnTo>
                    <a:pt x="2096" y="2864"/>
                  </a:lnTo>
                  <a:lnTo>
                    <a:pt x="811" y="3102"/>
                  </a:lnTo>
                  <a:cubicBezTo>
                    <a:pt x="322" y="3185"/>
                    <a:pt x="1" y="3650"/>
                    <a:pt x="96" y="4138"/>
                  </a:cubicBezTo>
                  <a:lnTo>
                    <a:pt x="1668" y="12770"/>
                  </a:lnTo>
                  <a:cubicBezTo>
                    <a:pt x="1742" y="13195"/>
                    <a:pt x="2121" y="13497"/>
                    <a:pt x="2549" y="13497"/>
                  </a:cubicBezTo>
                  <a:cubicBezTo>
                    <a:pt x="2600" y="13497"/>
                    <a:pt x="2652" y="13493"/>
                    <a:pt x="2704" y="13484"/>
                  </a:cubicBezTo>
                  <a:lnTo>
                    <a:pt x="10038" y="12139"/>
                  </a:lnTo>
                  <a:cubicBezTo>
                    <a:pt x="10526" y="12056"/>
                    <a:pt x="10848" y="11579"/>
                    <a:pt x="10752" y="11103"/>
                  </a:cubicBezTo>
                  <a:lnTo>
                    <a:pt x="9181" y="2471"/>
                  </a:lnTo>
                  <a:cubicBezTo>
                    <a:pt x="9097" y="2041"/>
                    <a:pt x="8726" y="1740"/>
                    <a:pt x="8313" y="1740"/>
                  </a:cubicBezTo>
                  <a:cubicBezTo>
                    <a:pt x="8257" y="1740"/>
                    <a:pt x="8201" y="1745"/>
                    <a:pt x="8145" y="1757"/>
                  </a:cubicBezTo>
                  <a:lnTo>
                    <a:pt x="6859" y="1995"/>
                  </a:lnTo>
                  <a:lnTo>
                    <a:pt x="6811" y="1709"/>
                  </a:lnTo>
                  <a:cubicBezTo>
                    <a:pt x="6757" y="1428"/>
                    <a:pt x="6498" y="1226"/>
                    <a:pt x="6219" y="1226"/>
                  </a:cubicBezTo>
                  <a:cubicBezTo>
                    <a:pt x="6191" y="1226"/>
                    <a:pt x="6162" y="1228"/>
                    <a:pt x="6133" y="1233"/>
                  </a:cubicBezTo>
                  <a:lnTo>
                    <a:pt x="5180" y="1411"/>
                  </a:lnTo>
                  <a:cubicBezTo>
                    <a:pt x="5240" y="1245"/>
                    <a:pt x="5240" y="1066"/>
                    <a:pt x="5216" y="887"/>
                  </a:cubicBezTo>
                  <a:cubicBezTo>
                    <a:pt x="5121" y="369"/>
                    <a:pt x="4658" y="1"/>
                    <a:pt x="4147"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174" name="Google Shape;1174;p43"/>
            <p:cNvSpPr/>
            <p:nvPr/>
          </p:nvSpPr>
          <p:spPr>
            <a:xfrm>
              <a:off x="5125325" y="4220000"/>
              <a:ext cx="46550" cy="38650"/>
            </a:xfrm>
            <a:custGeom>
              <a:avLst/>
              <a:gdLst/>
              <a:ahLst/>
              <a:cxnLst/>
              <a:rect l="l" t="t" r="r" b="b"/>
              <a:pathLst>
                <a:path w="1862" h="1546" extrusionOk="0">
                  <a:moveTo>
                    <a:pt x="1003" y="1"/>
                  </a:moveTo>
                  <a:cubicBezTo>
                    <a:pt x="959" y="1"/>
                    <a:pt x="914" y="5"/>
                    <a:pt x="870" y="12"/>
                  </a:cubicBezTo>
                  <a:cubicBezTo>
                    <a:pt x="191" y="131"/>
                    <a:pt x="1" y="1012"/>
                    <a:pt x="560" y="1405"/>
                  </a:cubicBezTo>
                  <a:cubicBezTo>
                    <a:pt x="701" y="1502"/>
                    <a:pt x="854" y="1545"/>
                    <a:pt x="1002" y="1545"/>
                  </a:cubicBezTo>
                  <a:cubicBezTo>
                    <a:pt x="1454" y="1545"/>
                    <a:pt x="1861" y="1142"/>
                    <a:pt x="1763" y="631"/>
                  </a:cubicBezTo>
                  <a:cubicBezTo>
                    <a:pt x="1699" y="259"/>
                    <a:pt x="1369" y="1"/>
                    <a:pt x="100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175" name="Google Shape;1175;p43"/>
            <p:cNvSpPr/>
            <p:nvPr/>
          </p:nvSpPr>
          <p:spPr>
            <a:xfrm>
              <a:off x="5178250" y="4208650"/>
              <a:ext cx="96125" cy="33625"/>
            </a:xfrm>
            <a:custGeom>
              <a:avLst/>
              <a:gdLst/>
              <a:ahLst/>
              <a:cxnLst/>
              <a:rect l="l" t="t" r="r" b="b"/>
              <a:pathLst>
                <a:path w="3845" h="1345" extrusionOk="0">
                  <a:moveTo>
                    <a:pt x="3258" y="1"/>
                  </a:moveTo>
                  <a:cubicBezTo>
                    <a:pt x="3223" y="1"/>
                    <a:pt x="3186" y="5"/>
                    <a:pt x="3146" y="14"/>
                  </a:cubicBezTo>
                  <a:lnTo>
                    <a:pt x="3134" y="14"/>
                  </a:lnTo>
                  <a:lnTo>
                    <a:pt x="539" y="478"/>
                  </a:lnTo>
                  <a:cubicBezTo>
                    <a:pt x="1" y="579"/>
                    <a:pt x="106" y="1345"/>
                    <a:pt x="597" y="1345"/>
                  </a:cubicBezTo>
                  <a:cubicBezTo>
                    <a:pt x="628" y="1345"/>
                    <a:pt x="660" y="1342"/>
                    <a:pt x="694" y="1335"/>
                  </a:cubicBezTo>
                  <a:lnTo>
                    <a:pt x="3289" y="871"/>
                  </a:lnTo>
                  <a:cubicBezTo>
                    <a:pt x="3844" y="793"/>
                    <a:pt x="3747" y="1"/>
                    <a:pt x="325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176" name="Google Shape;1176;p43"/>
            <p:cNvSpPr/>
            <p:nvPr/>
          </p:nvSpPr>
          <p:spPr>
            <a:xfrm>
              <a:off x="5135150" y="4273875"/>
              <a:ext cx="46325" cy="38650"/>
            </a:xfrm>
            <a:custGeom>
              <a:avLst/>
              <a:gdLst/>
              <a:ahLst/>
              <a:cxnLst/>
              <a:rect l="l" t="t" r="r" b="b"/>
              <a:pathLst>
                <a:path w="1853" h="1546" extrusionOk="0">
                  <a:moveTo>
                    <a:pt x="1002" y="1"/>
                  </a:moveTo>
                  <a:cubicBezTo>
                    <a:pt x="959" y="1"/>
                    <a:pt x="914" y="5"/>
                    <a:pt x="870" y="12"/>
                  </a:cubicBezTo>
                  <a:cubicBezTo>
                    <a:pt x="191" y="131"/>
                    <a:pt x="1" y="1012"/>
                    <a:pt x="560" y="1405"/>
                  </a:cubicBezTo>
                  <a:cubicBezTo>
                    <a:pt x="701" y="1502"/>
                    <a:pt x="853" y="1546"/>
                    <a:pt x="1000" y="1546"/>
                  </a:cubicBezTo>
                  <a:cubicBezTo>
                    <a:pt x="1449" y="1546"/>
                    <a:pt x="1852" y="1142"/>
                    <a:pt x="1763" y="631"/>
                  </a:cubicBezTo>
                  <a:cubicBezTo>
                    <a:pt x="1699" y="259"/>
                    <a:pt x="1369"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177" name="Google Shape;1177;p43"/>
            <p:cNvSpPr/>
            <p:nvPr/>
          </p:nvSpPr>
          <p:spPr>
            <a:xfrm>
              <a:off x="5189025" y="4262500"/>
              <a:ext cx="93700" cy="33750"/>
            </a:xfrm>
            <a:custGeom>
              <a:avLst/>
              <a:gdLst/>
              <a:ahLst/>
              <a:cxnLst/>
              <a:rect l="l" t="t" r="r" b="b"/>
              <a:pathLst>
                <a:path w="3748" h="1350" extrusionOk="0">
                  <a:moveTo>
                    <a:pt x="3144" y="1"/>
                  </a:moveTo>
                  <a:cubicBezTo>
                    <a:pt x="3128" y="1"/>
                    <a:pt x="3112" y="1"/>
                    <a:pt x="3096" y="3"/>
                  </a:cubicBezTo>
                  <a:lnTo>
                    <a:pt x="501" y="467"/>
                  </a:lnTo>
                  <a:cubicBezTo>
                    <a:pt x="0" y="618"/>
                    <a:pt x="125" y="1349"/>
                    <a:pt x="620" y="1349"/>
                  </a:cubicBezTo>
                  <a:cubicBezTo>
                    <a:pt x="632" y="1349"/>
                    <a:pt x="644" y="1349"/>
                    <a:pt x="656" y="1348"/>
                  </a:cubicBezTo>
                  <a:lnTo>
                    <a:pt x="3251" y="872"/>
                  </a:lnTo>
                  <a:cubicBezTo>
                    <a:pt x="3748" y="722"/>
                    <a:pt x="3639" y="1"/>
                    <a:pt x="314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178" name="Google Shape;1178;p43"/>
            <p:cNvSpPr/>
            <p:nvPr/>
          </p:nvSpPr>
          <p:spPr>
            <a:xfrm>
              <a:off x="5145575" y="4331350"/>
              <a:ext cx="46625" cy="38925"/>
            </a:xfrm>
            <a:custGeom>
              <a:avLst/>
              <a:gdLst/>
              <a:ahLst/>
              <a:cxnLst/>
              <a:rect l="l" t="t" r="r" b="b"/>
              <a:pathLst>
                <a:path w="1865" h="1557" extrusionOk="0">
                  <a:moveTo>
                    <a:pt x="1010" y="0"/>
                  </a:moveTo>
                  <a:cubicBezTo>
                    <a:pt x="967" y="0"/>
                    <a:pt x="924" y="4"/>
                    <a:pt x="881" y="11"/>
                  </a:cubicBezTo>
                  <a:cubicBezTo>
                    <a:pt x="191" y="130"/>
                    <a:pt x="0" y="1011"/>
                    <a:pt x="572" y="1416"/>
                  </a:cubicBezTo>
                  <a:cubicBezTo>
                    <a:pt x="710" y="1513"/>
                    <a:pt x="860" y="1556"/>
                    <a:pt x="1007" y="1556"/>
                  </a:cubicBezTo>
                  <a:cubicBezTo>
                    <a:pt x="1454" y="1556"/>
                    <a:pt x="1864" y="1153"/>
                    <a:pt x="1774" y="642"/>
                  </a:cubicBezTo>
                  <a:cubicBezTo>
                    <a:pt x="1700" y="268"/>
                    <a:pt x="1376" y="0"/>
                    <a:pt x="1010"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179" name="Google Shape;1179;p43"/>
            <p:cNvSpPr/>
            <p:nvPr/>
          </p:nvSpPr>
          <p:spPr>
            <a:xfrm>
              <a:off x="5199125" y="4319900"/>
              <a:ext cx="94725" cy="33875"/>
            </a:xfrm>
            <a:custGeom>
              <a:avLst/>
              <a:gdLst/>
              <a:ahLst/>
              <a:cxnLst/>
              <a:rect l="l" t="t" r="r" b="b"/>
              <a:pathLst>
                <a:path w="3789" h="1355" extrusionOk="0">
                  <a:moveTo>
                    <a:pt x="3177" y="0"/>
                  </a:moveTo>
                  <a:cubicBezTo>
                    <a:pt x="3155" y="0"/>
                    <a:pt x="3133" y="2"/>
                    <a:pt x="3109" y="5"/>
                  </a:cubicBezTo>
                  <a:lnTo>
                    <a:pt x="525" y="481"/>
                  </a:lnTo>
                  <a:cubicBezTo>
                    <a:pt x="1" y="606"/>
                    <a:pt x="110" y="1355"/>
                    <a:pt x="612" y="1355"/>
                  </a:cubicBezTo>
                  <a:cubicBezTo>
                    <a:pt x="634" y="1355"/>
                    <a:pt x="657" y="1353"/>
                    <a:pt x="680" y="1350"/>
                  </a:cubicBezTo>
                  <a:lnTo>
                    <a:pt x="3276" y="886"/>
                  </a:lnTo>
                  <a:cubicBezTo>
                    <a:pt x="3789" y="749"/>
                    <a:pt x="3679" y="0"/>
                    <a:pt x="3177"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180" name="Google Shape;1180;p43"/>
            <p:cNvSpPr/>
            <p:nvPr/>
          </p:nvSpPr>
          <p:spPr>
            <a:xfrm>
              <a:off x="5100925" y="4570700"/>
              <a:ext cx="194400" cy="174075"/>
            </a:xfrm>
            <a:custGeom>
              <a:avLst/>
              <a:gdLst/>
              <a:ahLst/>
              <a:cxnLst/>
              <a:rect l="l" t="t" r="r" b="b"/>
              <a:pathLst>
                <a:path w="7776" h="6963" extrusionOk="0">
                  <a:moveTo>
                    <a:pt x="3934" y="1"/>
                  </a:moveTo>
                  <a:cubicBezTo>
                    <a:pt x="2906" y="1"/>
                    <a:pt x="1893" y="469"/>
                    <a:pt x="1227" y="1343"/>
                  </a:cubicBezTo>
                  <a:lnTo>
                    <a:pt x="6966" y="4975"/>
                  </a:lnTo>
                  <a:cubicBezTo>
                    <a:pt x="7775" y="3403"/>
                    <a:pt x="7251" y="1474"/>
                    <a:pt x="5751" y="534"/>
                  </a:cubicBezTo>
                  <a:cubicBezTo>
                    <a:pt x="5189" y="174"/>
                    <a:pt x="4558" y="1"/>
                    <a:pt x="3934" y="1"/>
                  </a:cubicBezTo>
                  <a:close/>
                  <a:moveTo>
                    <a:pt x="822" y="1986"/>
                  </a:moveTo>
                  <a:lnTo>
                    <a:pt x="822" y="1986"/>
                  </a:lnTo>
                  <a:cubicBezTo>
                    <a:pt x="0" y="3558"/>
                    <a:pt x="524" y="5498"/>
                    <a:pt x="2024" y="6439"/>
                  </a:cubicBezTo>
                  <a:cubicBezTo>
                    <a:pt x="2584" y="6793"/>
                    <a:pt x="3213" y="6963"/>
                    <a:pt x="3836" y="6963"/>
                  </a:cubicBezTo>
                  <a:cubicBezTo>
                    <a:pt x="4871" y="6963"/>
                    <a:pt x="5892" y="6494"/>
                    <a:pt x="6561" y="5618"/>
                  </a:cubicBezTo>
                  <a:lnTo>
                    <a:pt x="822" y="1986"/>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181" name="Google Shape;1181;p43"/>
            <p:cNvSpPr/>
            <p:nvPr/>
          </p:nvSpPr>
          <p:spPr>
            <a:xfrm>
              <a:off x="5464650" y="4197375"/>
              <a:ext cx="152125" cy="141000"/>
            </a:xfrm>
            <a:custGeom>
              <a:avLst/>
              <a:gdLst/>
              <a:ahLst/>
              <a:cxnLst/>
              <a:rect l="l" t="t" r="r" b="b"/>
              <a:pathLst>
                <a:path w="6085" h="5640" extrusionOk="0">
                  <a:moveTo>
                    <a:pt x="3620" y="0"/>
                  </a:moveTo>
                  <a:lnTo>
                    <a:pt x="1215" y="1632"/>
                  </a:lnTo>
                  <a:cubicBezTo>
                    <a:pt x="251" y="2286"/>
                    <a:pt x="1" y="3596"/>
                    <a:pt x="656" y="4560"/>
                  </a:cubicBezTo>
                  <a:lnTo>
                    <a:pt x="763" y="4715"/>
                  </a:lnTo>
                  <a:cubicBezTo>
                    <a:pt x="1171" y="5316"/>
                    <a:pt x="1833" y="5640"/>
                    <a:pt x="2508" y="5640"/>
                  </a:cubicBezTo>
                  <a:cubicBezTo>
                    <a:pt x="2916" y="5640"/>
                    <a:pt x="3328" y="5522"/>
                    <a:pt x="3692" y="5275"/>
                  </a:cubicBezTo>
                  <a:lnTo>
                    <a:pt x="6085" y="3644"/>
                  </a:lnTo>
                  <a:lnTo>
                    <a:pt x="3620" y="0"/>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182" name="Google Shape;1182;p43"/>
            <p:cNvSpPr/>
            <p:nvPr/>
          </p:nvSpPr>
          <p:spPr>
            <a:xfrm>
              <a:off x="5567350" y="4138825"/>
              <a:ext cx="152125" cy="141025"/>
            </a:xfrm>
            <a:custGeom>
              <a:avLst/>
              <a:gdLst/>
              <a:ahLst/>
              <a:cxnLst/>
              <a:rect l="l" t="t" r="r" b="b"/>
              <a:pathLst>
                <a:path w="6085" h="5641" extrusionOk="0">
                  <a:moveTo>
                    <a:pt x="3577" y="1"/>
                  </a:moveTo>
                  <a:cubicBezTo>
                    <a:pt x="3169" y="1"/>
                    <a:pt x="2757" y="119"/>
                    <a:pt x="2394" y="366"/>
                  </a:cubicBezTo>
                  <a:lnTo>
                    <a:pt x="1" y="1997"/>
                  </a:lnTo>
                  <a:lnTo>
                    <a:pt x="2489" y="5640"/>
                  </a:lnTo>
                  <a:lnTo>
                    <a:pt x="4882" y="4009"/>
                  </a:lnTo>
                  <a:cubicBezTo>
                    <a:pt x="5835" y="3354"/>
                    <a:pt x="6085" y="2045"/>
                    <a:pt x="5430" y="1092"/>
                  </a:cubicBezTo>
                  <a:lnTo>
                    <a:pt x="5323" y="926"/>
                  </a:lnTo>
                  <a:cubicBezTo>
                    <a:pt x="4914" y="325"/>
                    <a:pt x="4252" y="1"/>
                    <a:pt x="3577"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183" name="Google Shape;1183;p43"/>
            <p:cNvSpPr/>
            <p:nvPr/>
          </p:nvSpPr>
          <p:spPr>
            <a:xfrm>
              <a:off x="5420300" y="4488350"/>
              <a:ext cx="267925" cy="266925"/>
            </a:xfrm>
            <a:custGeom>
              <a:avLst/>
              <a:gdLst/>
              <a:ahLst/>
              <a:cxnLst/>
              <a:rect l="l" t="t" r="r" b="b"/>
              <a:pathLst>
                <a:path w="10717" h="10677" extrusionOk="0">
                  <a:moveTo>
                    <a:pt x="4999" y="0"/>
                  </a:moveTo>
                  <a:cubicBezTo>
                    <a:pt x="4821" y="0"/>
                    <a:pt x="4666" y="135"/>
                    <a:pt x="4644" y="327"/>
                  </a:cubicBezTo>
                  <a:lnTo>
                    <a:pt x="4180" y="3804"/>
                  </a:lnTo>
                  <a:lnTo>
                    <a:pt x="703" y="3339"/>
                  </a:lnTo>
                  <a:cubicBezTo>
                    <a:pt x="688" y="3338"/>
                    <a:pt x="674" y="3337"/>
                    <a:pt x="659" y="3337"/>
                  </a:cubicBezTo>
                  <a:cubicBezTo>
                    <a:pt x="474" y="3337"/>
                    <a:pt x="309" y="3473"/>
                    <a:pt x="287" y="3661"/>
                  </a:cubicBezTo>
                  <a:lnTo>
                    <a:pt x="25" y="5637"/>
                  </a:lnTo>
                  <a:cubicBezTo>
                    <a:pt x="1" y="5840"/>
                    <a:pt x="144" y="6030"/>
                    <a:pt x="346" y="6054"/>
                  </a:cubicBezTo>
                  <a:lnTo>
                    <a:pt x="3823" y="6518"/>
                  </a:lnTo>
                  <a:lnTo>
                    <a:pt x="3370" y="9995"/>
                  </a:lnTo>
                  <a:cubicBezTo>
                    <a:pt x="3335" y="10197"/>
                    <a:pt x="3477" y="10388"/>
                    <a:pt x="3692" y="10412"/>
                  </a:cubicBezTo>
                  <a:lnTo>
                    <a:pt x="5656" y="10674"/>
                  </a:lnTo>
                  <a:cubicBezTo>
                    <a:pt x="5671" y="10675"/>
                    <a:pt x="5686" y="10676"/>
                    <a:pt x="5700" y="10676"/>
                  </a:cubicBezTo>
                  <a:cubicBezTo>
                    <a:pt x="5886" y="10676"/>
                    <a:pt x="6051" y="10540"/>
                    <a:pt x="6073" y="10352"/>
                  </a:cubicBezTo>
                  <a:lnTo>
                    <a:pt x="6537" y="6876"/>
                  </a:lnTo>
                  <a:lnTo>
                    <a:pt x="10014" y="7328"/>
                  </a:lnTo>
                  <a:cubicBezTo>
                    <a:pt x="10034" y="7331"/>
                    <a:pt x="10053" y="7333"/>
                    <a:pt x="10073" y="7333"/>
                  </a:cubicBezTo>
                  <a:cubicBezTo>
                    <a:pt x="10252" y="7333"/>
                    <a:pt x="10409" y="7189"/>
                    <a:pt x="10431" y="7007"/>
                  </a:cubicBezTo>
                  <a:lnTo>
                    <a:pt x="10693" y="5042"/>
                  </a:lnTo>
                  <a:cubicBezTo>
                    <a:pt x="10716" y="4828"/>
                    <a:pt x="10574" y="4649"/>
                    <a:pt x="10371" y="4613"/>
                  </a:cubicBezTo>
                  <a:lnTo>
                    <a:pt x="6895" y="4161"/>
                  </a:lnTo>
                  <a:lnTo>
                    <a:pt x="7347" y="684"/>
                  </a:lnTo>
                  <a:cubicBezTo>
                    <a:pt x="7383" y="482"/>
                    <a:pt x="7240" y="291"/>
                    <a:pt x="7026" y="256"/>
                  </a:cubicBezTo>
                  <a:lnTo>
                    <a:pt x="5061" y="6"/>
                  </a:lnTo>
                  <a:cubicBezTo>
                    <a:pt x="5040" y="2"/>
                    <a:pt x="5019" y="0"/>
                    <a:pt x="4999"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184" name="Google Shape;1184;p43"/>
            <p:cNvSpPr/>
            <p:nvPr/>
          </p:nvSpPr>
          <p:spPr>
            <a:xfrm>
              <a:off x="4282975" y="921250"/>
              <a:ext cx="271175" cy="338025"/>
            </a:xfrm>
            <a:custGeom>
              <a:avLst/>
              <a:gdLst/>
              <a:ahLst/>
              <a:cxnLst/>
              <a:rect l="l" t="t" r="r" b="b"/>
              <a:pathLst>
                <a:path w="10847" h="13521" extrusionOk="0">
                  <a:moveTo>
                    <a:pt x="4151" y="435"/>
                  </a:moveTo>
                  <a:cubicBezTo>
                    <a:pt x="4440" y="435"/>
                    <a:pt x="4723" y="607"/>
                    <a:pt x="4774" y="994"/>
                  </a:cubicBezTo>
                  <a:cubicBezTo>
                    <a:pt x="4810" y="1196"/>
                    <a:pt x="4751" y="1387"/>
                    <a:pt x="4632" y="1541"/>
                  </a:cubicBezTo>
                  <a:lnTo>
                    <a:pt x="3834" y="1684"/>
                  </a:lnTo>
                  <a:cubicBezTo>
                    <a:pt x="3667" y="1589"/>
                    <a:pt x="3548" y="1422"/>
                    <a:pt x="3512" y="1232"/>
                  </a:cubicBezTo>
                  <a:lnTo>
                    <a:pt x="3500" y="1232"/>
                  </a:lnTo>
                  <a:cubicBezTo>
                    <a:pt x="3386" y="732"/>
                    <a:pt x="3773" y="435"/>
                    <a:pt x="4151" y="435"/>
                  </a:cubicBezTo>
                  <a:close/>
                  <a:moveTo>
                    <a:pt x="7854" y="2749"/>
                  </a:moveTo>
                  <a:cubicBezTo>
                    <a:pt x="8117" y="2749"/>
                    <a:pt x="8351" y="2930"/>
                    <a:pt x="8394" y="3208"/>
                  </a:cubicBezTo>
                  <a:lnTo>
                    <a:pt x="9787" y="10769"/>
                  </a:lnTo>
                  <a:cubicBezTo>
                    <a:pt x="9835" y="11066"/>
                    <a:pt x="9644" y="11340"/>
                    <a:pt x="9346" y="11400"/>
                  </a:cubicBezTo>
                  <a:lnTo>
                    <a:pt x="3084" y="12543"/>
                  </a:lnTo>
                  <a:cubicBezTo>
                    <a:pt x="3049" y="12550"/>
                    <a:pt x="3014" y="12553"/>
                    <a:pt x="2979" y="12553"/>
                  </a:cubicBezTo>
                  <a:cubicBezTo>
                    <a:pt x="2722" y="12553"/>
                    <a:pt x="2493" y="12365"/>
                    <a:pt x="2441" y="12102"/>
                  </a:cubicBezTo>
                  <a:lnTo>
                    <a:pt x="1060" y="4530"/>
                  </a:lnTo>
                  <a:cubicBezTo>
                    <a:pt x="1012" y="4232"/>
                    <a:pt x="1203" y="3958"/>
                    <a:pt x="1512" y="3899"/>
                  </a:cubicBezTo>
                  <a:lnTo>
                    <a:pt x="2250" y="3768"/>
                  </a:lnTo>
                  <a:cubicBezTo>
                    <a:pt x="2292" y="3977"/>
                    <a:pt x="2472" y="4122"/>
                    <a:pt x="2676" y="4122"/>
                  </a:cubicBezTo>
                  <a:cubicBezTo>
                    <a:pt x="2704" y="4122"/>
                    <a:pt x="2733" y="4119"/>
                    <a:pt x="2762" y="4113"/>
                  </a:cubicBezTo>
                  <a:lnTo>
                    <a:pt x="6668" y="3399"/>
                  </a:lnTo>
                  <a:cubicBezTo>
                    <a:pt x="6906" y="3363"/>
                    <a:pt x="7060" y="3125"/>
                    <a:pt x="7025" y="2899"/>
                  </a:cubicBezTo>
                  <a:lnTo>
                    <a:pt x="7763" y="2756"/>
                  </a:lnTo>
                  <a:cubicBezTo>
                    <a:pt x="7793" y="2751"/>
                    <a:pt x="7824" y="2749"/>
                    <a:pt x="7854" y="2749"/>
                  </a:cubicBezTo>
                  <a:close/>
                  <a:moveTo>
                    <a:pt x="4133" y="0"/>
                  </a:moveTo>
                  <a:cubicBezTo>
                    <a:pt x="4070" y="0"/>
                    <a:pt x="4005" y="6"/>
                    <a:pt x="3941" y="17"/>
                  </a:cubicBezTo>
                  <a:cubicBezTo>
                    <a:pt x="3346" y="136"/>
                    <a:pt x="2953" y="708"/>
                    <a:pt x="3072" y="1303"/>
                  </a:cubicBezTo>
                  <a:cubicBezTo>
                    <a:pt x="3108" y="1482"/>
                    <a:pt x="3179" y="1637"/>
                    <a:pt x="3286" y="1779"/>
                  </a:cubicBezTo>
                  <a:lnTo>
                    <a:pt x="2512" y="1934"/>
                  </a:lnTo>
                  <a:cubicBezTo>
                    <a:pt x="2191" y="1994"/>
                    <a:pt x="1988" y="2291"/>
                    <a:pt x="2036" y="2613"/>
                  </a:cubicBezTo>
                  <a:lnTo>
                    <a:pt x="2096" y="2899"/>
                  </a:lnTo>
                  <a:lnTo>
                    <a:pt x="798" y="3125"/>
                  </a:lnTo>
                  <a:cubicBezTo>
                    <a:pt x="322" y="3208"/>
                    <a:pt x="0" y="3673"/>
                    <a:pt x="83" y="4149"/>
                  </a:cubicBezTo>
                  <a:lnTo>
                    <a:pt x="1667" y="12781"/>
                  </a:lnTo>
                  <a:cubicBezTo>
                    <a:pt x="1741" y="13217"/>
                    <a:pt x="2120" y="13520"/>
                    <a:pt x="2548" y="13520"/>
                  </a:cubicBezTo>
                  <a:cubicBezTo>
                    <a:pt x="2599" y="13520"/>
                    <a:pt x="2651" y="13516"/>
                    <a:pt x="2703" y="13507"/>
                  </a:cubicBezTo>
                  <a:lnTo>
                    <a:pt x="10037" y="12162"/>
                  </a:lnTo>
                  <a:cubicBezTo>
                    <a:pt x="10525" y="12066"/>
                    <a:pt x="10847" y="11602"/>
                    <a:pt x="10763" y="11126"/>
                  </a:cubicBezTo>
                  <a:lnTo>
                    <a:pt x="9180" y="2494"/>
                  </a:lnTo>
                  <a:cubicBezTo>
                    <a:pt x="9106" y="2064"/>
                    <a:pt x="8737" y="1763"/>
                    <a:pt x="8316" y="1763"/>
                  </a:cubicBezTo>
                  <a:cubicBezTo>
                    <a:pt x="8259" y="1763"/>
                    <a:pt x="8202" y="1768"/>
                    <a:pt x="8144" y="1779"/>
                  </a:cubicBezTo>
                  <a:lnTo>
                    <a:pt x="6858" y="2018"/>
                  </a:lnTo>
                  <a:lnTo>
                    <a:pt x="6810" y="1744"/>
                  </a:lnTo>
                  <a:cubicBezTo>
                    <a:pt x="6758" y="1458"/>
                    <a:pt x="6508" y="1258"/>
                    <a:pt x="6228" y="1258"/>
                  </a:cubicBezTo>
                  <a:cubicBezTo>
                    <a:pt x="6192" y="1258"/>
                    <a:pt x="6156" y="1261"/>
                    <a:pt x="6120" y="1268"/>
                  </a:cubicBezTo>
                  <a:lnTo>
                    <a:pt x="5179" y="1434"/>
                  </a:lnTo>
                  <a:cubicBezTo>
                    <a:pt x="5227" y="1268"/>
                    <a:pt x="5239" y="1089"/>
                    <a:pt x="5215" y="922"/>
                  </a:cubicBezTo>
                  <a:cubicBezTo>
                    <a:pt x="5119" y="381"/>
                    <a:pt x="4655" y="0"/>
                    <a:pt x="4133"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185" name="Google Shape;1185;p43"/>
            <p:cNvSpPr/>
            <p:nvPr/>
          </p:nvSpPr>
          <p:spPr>
            <a:xfrm>
              <a:off x="4331175" y="1043050"/>
              <a:ext cx="46550" cy="38675"/>
            </a:xfrm>
            <a:custGeom>
              <a:avLst/>
              <a:gdLst/>
              <a:ahLst/>
              <a:cxnLst/>
              <a:rect l="l" t="t" r="r" b="b"/>
              <a:pathLst>
                <a:path w="1862" h="1547" extrusionOk="0">
                  <a:moveTo>
                    <a:pt x="1015" y="1"/>
                  </a:moveTo>
                  <a:cubicBezTo>
                    <a:pt x="967" y="1"/>
                    <a:pt x="919" y="5"/>
                    <a:pt x="870" y="15"/>
                  </a:cubicBezTo>
                  <a:cubicBezTo>
                    <a:pt x="191" y="134"/>
                    <a:pt x="1" y="1015"/>
                    <a:pt x="560" y="1408"/>
                  </a:cubicBezTo>
                  <a:cubicBezTo>
                    <a:pt x="700" y="1504"/>
                    <a:pt x="851" y="1547"/>
                    <a:pt x="998" y="1547"/>
                  </a:cubicBezTo>
                  <a:cubicBezTo>
                    <a:pt x="1451" y="1547"/>
                    <a:pt x="1862" y="1138"/>
                    <a:pt x="1763" y="634"/>
                  </a:cubicBezTo>
                  <a:cubicBezTo>
                    <a:pt x="1689" y="266"/>
                    <a:pt x="1375" y="1"/>
                    <a:pt x="1015"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186" name="Google Shape;1186;p43"/>
            <p:cNvSpPr/>
            <p:nvPr/>
          </p:nvSpPr>
          <p:spPr>
            <a:xfrm>
              <a:off x="4383600" y="1031875"/>
              <a:ext cx="96200" cy="33850"/>
            </a:xfrm>
            <a:custGeom>
              <a:avLst/>
              <a:gdLst/>
              <a:ahLst/>
              <a:cxnLst/>
              <a:rect l="l" t="t" r="r" b="b"/>
              <a:pathLst>
                <a:path w="3848" h="1354" extrusionOk="0">
                  <a:moveTo>
                    <a:pt x="3239" y="0"/>
                  </a:moveTo>
                  <a:cubicBezTo>
                    <a:pt x="3208" y="0"/>
                    <a:pt x="3176" y="3"/>
                    <a:pt x="3143" y="10"/>
                  </a:cubicBezTo>
                  <a:lnTo>
                    <a:pt x="3155" y="10"/>
                  </a:lnTo>
                  <a:lnTo>
                    <a:pt x="559" y="486"/>
                  </a:lnTo>
                  <a:cubicBezTo>
                    <a:pt x="0" y="553"/>
                    <a:pt x="102" y="1354"/>
                    <a:pt x="609" y="1354"/>
                  </a:cubicBezTo>
                  <a:cubicBezTo>
                    <a:pt x="642" y="1354"/>
                    <a:pt x="677" y="1350"/>
                    <a:pt x="714" y="1343"/>
                  </a:cubicBezTo>
                  <a:lnTo>
                    <a:pt x="3309" y="867"/>
                  </a:lnTo>
                  <a:cubicBezTo>
                    <a:pt x="3847" y="766"/>
                    <a:pt x="3731" y="0"/>
                    <a:pt x="3239"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187" name="Google Shape;1187;p43"/>
            <p:cNvSpPr/>
            <p:nvPr/>
          </p:nvSpPr>
          <p:spPr>
            <a:xfrm>
              <a:off x="4341000" y="1097000"/>
              <a:ext cx="46325" cy="38650"/>
            </a:xfrm>
            <a:custGeom>
              <a:avLst/>
              <a:gdLst/>
              <a:ahLst/>
              <a:cxnLst/>
              <a:rect l="l" t="t" r="r" b="b"/>
              <a:pathLst>
                <a:path w="1853" h="1546" extrusionOk="0">
                  <a:moveTo>
                    <a:pt x="1003" y="1"/>
                  </a:moveTo>
                  <a:cubicBezTo>
                    <a:pt x="959" y="1"/>
                    <a:pt x="914" y="4"/>
                    <a:pt x="870" y="12"/>
                  </a:cubicBezTo>
                  <a:cubicBezTo>
                    <a:pt x="191" y="131"/>
                    <a:pt x="1" y="1012"/>
                    <a:pt x="560" y="1405"/>
                  </a:cubicBezTo>
                  <a:cubicBezTo>
                    <a:pt x="701" y="1502"/>
                    <a:pt x="853" y="1545"/>
                    <a:pt x="1000" y="1545"/>
                  </a:cubicBezTo>
                  <a:cubicBezTo>
                    <a:pt x="1449" y="1545"/>
                    <a:pt x="1853" y="1142"/>
                    <a:pt x="1763" y="631"/>
                  </a:cubicBezTo>
                  <a:cubicBezTo>
                    <a:pt x="1699" y="259"/>
                    <a:pt x="1369" y="1"/>
                    <a:pt x="100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188" name="Google Shape;1188;p43"/>
            <p:cNvSpPr/>
            <p:nvPr/>
          </p:nvSpPr>
          <p:spPr>
            <a:xfrm>
              <a:off x="4394875" y="1085650"/>
              <a:ext cx="94100" cy="33725"/>
            </a:xfrm>
            <a:custGeom>
              <a:avLst/>
              <a:gdLst/>
              <a:ahLst/>
              <a:cxnLst/>
              <a:rect l="l" t="t" r="r" b="b"/>
              <a:pathLst>
                <a:path w="3764" h="1349" extrusionOk="0">
                  <a:moveTo>
                    <a:pt x="3133" y="0"/>
                  </a:moveTo>
                  <a:cubicBezTo>
                    <a:pt x="3121" y="0"/>
                    <a:pt x="3109" y="1"/>
                    <a:pt x="3096" y="2"/>
                  </a:cubicBezTo>
                  <a:lnTo>
                    <a:pt x="501" y="478"/>
                  </a:lnTo>
                  <a:cubicBezTo>
                    <a:pt x="1" y="618"/>
                    <a:pt x="126" y="1348"/>
                    <a:pt x="620" y="1348"/>
                  </a:cubicBezTo>
                  <a:cubicBezTo>
                    <a:pt x="632" y="1348"/>
                    <a:pt x="644" y="1348"/>
                    <a:pt x="656" y="1347"/>
                  </a:cubicBezTo>
                  <a:lnTo>
                    <a:pt x="3251" y="871"/>
                  </a:lnTo>
                  <a:cubicBezTo>
                    <a:pt x="3763" y="731"/>
                    <a:pt x="3638" y="0"/>
                    <a:pt x="3133"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189" name="Google Shape;1189;p43"/>
            <p:cNvSpPr/>
            <p:nvPr/>
          </p:nvSpPr>
          <p:spPr>
            <a:xfrm>
              <a:off x="4351425" y="1154450"/>
              <a:ext cx="46550" cy="38900"/>
            </a:xfrm>
            <a:custGeom>
              <a:avLst/>
              <a:gdLst/>
              <a:ahLst/>
              <a:cxnLst/>
              <a:rect l="l" t="t" r="r" b="b"/>
              <a:pathLst>
                <a:path w="1862" h="1556" extrusionOk="0">
                  <a:moveTo>
                    <a:pt x="1002" y="1"/>
                  </a:moveTo>
                  <a:cubicBezTo>
                    <a:pt x="958" y="1"/>
                    <a:pt x="914" y="4"/>
                    <a:pt x="870" y="12"/>
                  </a:cubicBezTo>
                  <a:cubicBezTo>
                    <a:pt x="191" y="131"/>
                    <a:pt x="0" y="1012"/>
                    <a:pt x="572" y="1417"/>
                  </a:cubicBezTo>
                  <a:cubicBezTo>
                    <a:pt x="709" y="1513"/>
                    <a:pt x="857" y="1556"/>
                    <a:pt x="1002" y="1556"/>
                  </a:cubicBezTo>
                  <a:cubicBezTo>
                    <a:pt x="1451" y="1556"/>
                    <a:pt x="1862" y="1147"/>
                    <a:pt x="1763" y="643"/>
                  </a:cubicBezTo>
                  <a:cubicBezTo>
                    <a:pt x="1699" y="260"/>
                    <a:pt x="1369"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190" name="Google Shape;1190;p43"/>
            <p:cNvSpPr/>
            <p:nvPr/>
          </p:nvSpPr>
          <p:spPr>
            <a:xfrm>
              <a:off x="4404875" y="1143050"/>
              <a:ext cx="94900" cy="34125"/>
            </a:xfrm>
            <a:custGeom>
              <a:avLst/>
              <a:gdLst/>
              <a:ahLst/>
              <a:cxnLst/>
              <a:rect l="l" t="t" r="r" b="b"/>
              <a:pathLst>
                <a:path w="3796" h="1365" extrusionOk="0">
                  <a:moveTo>
                    <a:pt x="3172" y="0"/>
                  </a:moveTo>
                  <a:cubicBezTo>
                    <a:pt x="3153" y="0"/>
                    <a:pt x="3133" y="1"/>
                    <a:pt x="3113" y="4"/>
                  </a:cubicBezTo>
                  <a:lnTo>
                    <a:pt x="518" y="480"/>
                  </a:lnTo>
                  <a:cubicBezTo>
                    <a:pt x="1" y="606"/>
                    <a:pt x="115" y="1364"/>
                    <a:pt x="626" y="1364"/>
                  </a:cubicBezTo>
                  <a:cubicBezTo>
                    <a:pt x="645" y="1364"/>
                    <a:pt x="664" y="1363"/>
                    <a:pt x="684" y="1361"/>
                  </a:cubicBezTo>
                  <a:lnTo>
                    <a:pt x="3268" y="885"/>
                  </a:lnTo>
                  <a:cubicBezTo>
                    <a:pt x="3796" y="747"/>
                    <a:pt x="3682" y="0"/>
                    <a:pt x="317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191" name="Google Shape;1191;p43"/>
            <p:cNvSpPr/>
            <p:nvPr/>
          </p:nvSpPr>
          <p:spPr>
            <a:xfrm>
              <a:off x="4306775" y="1393750"/>
              <a:ext cx="194400" cy="174150"/>
            </a:xfrm>
            <a:custGeom>
              <a:avLst/>
              <a:gdLst/>
              <a:ahLst/>
              <a:cxnLst/>
              <a:rect l="l" t="t" r="r" b="b"/>
              <a:pathLst>
                <a:path w="7776" h="6966" extrusionOk="0">
                  <a:moveTo>
                    <a:pt x="3943" y="1"/>
                  </a:moveTo>
                  <a:cubicBezTo>
                    <a:pt x="2906" y="1"/>
                    <a:pt x="1888" y="469"/>
                    <a:pt x="1227" y="1346"/>
                  </a:cubicBezTo>
                  <a:lnTo>
                    <a:pt x="6966" y="4977"/>
                  </a:lnTo>
                  <a:cubicBezTo>
                    <a:pt x="7775" y="3406"/>
                    <a:pt x="7251" y="1477"/>
                    <a:pt x="5763" y="525"/>
                  </a:cubicBezTo>
                  <a:cubicBezTo>
                    <a:pt x="5199" y="171"/>
                    <a:pt x="4568" y="1"/>
                    <a:pt x="3943" y="1"/>
                  </a:cubicBezTo>
                  <a:close/>
                  <a:moveTo>
                    <a:pt x="822" y="2001"/>
                  </a:moveTo>
                  <a:cubicBezTo>
                    <a:pt x="1" y="3561"/>
                    <a:pt x="524" y="5489"/>
                    <a:pt x="2025" y="6442"/>
                  </a:cubicBezTo>
                  <a:cubicBezTo>
                    <a:pt x="2584" y="6796"/>
                    <a:pt x="3211" y="6966"/>
                    <a:pt x="3833" y="6966"/>
                  </a:cubicBezTo>
                  <a:cubicBezTo>
                    <a:pt x="4864" y="6966"/>
                    <a:pt x="5880" y="6497"/>
                    <a:pt x="6549" y="5620"/>
                  </a:cubicBezTo>
                  <a:lnTo>
                    <a:pt x="822" y="200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192" name="Google Shape;1192;p43"/>
            <p:cNvSpPr/>
            <p:nvPr/>
          </p:nvSpPr>
          <p:spPr>
            <a:xfrm>
              <a:off x="4670500" y="1020500"/>
              <a:ext cx="152150" cy="141000"/>
            </a:xfrm>
            <a:custGeom>
              <a:avLst/>
              <a:gdLst/>
              <a:ahLst/>
              <a:cxnLst/>
              <a:rect l="l" t="t" r="r" b="b"/>
              <a:pathLst>
                <a:path w="6086" h="5640" extrusionOk="0">
                  <a:moveTo>
                    <a:pt x="3609" y="0"/>
                  </a:moveTo>
                  <a:lnTo>
                    <a:pt x="1215" y="1631"/>
                  </a:lnTo>
                  <a:cubicBezTo>
                    <a:pt x="251" y="2286"/>
                    <a:pt x="1" y="3596"/>
                    <a:pt x="656" y="4560"/>
                  </a:cubicBezTo>
                  <a:lnTo>
                    <a:pt x="763" y="4715"/>
                  </a:lnTo>
                  <a:cubicBezTo>
                    <a:pt x="1171" y="5316"/>
                    <a:pt x="1834" y="5640"/>
                    <a:pt x="2508" y="5640"/>
                  </a:cubicBezTo>
                  <a:cubicBezTo>
                    <a:pt x="2916" y="5640"/>
                    <a:pt x="3329" y="5521"/>
                    <a:pt x="3692" y="5275"/>
                  </a:cubicBezTo>
                  <a:lnTo>
                    <a:pt x="6085" y="3644"/>
                  </a:lnTo>
                  <a:lnTo>
                    <a:pt x="3609" y="0"/>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193" name="Google Shape;1193;p43"/>
            <p:cNvSpPr/>
            <p:nvPr/>
          </p:nvSpPr>
          <p:spPr>
            <a:xfrm>
              <a:off x="4773200" y="962250"/>
              <a:ext cx="152125" cy="141025"/>
            </a:xfrm>
            <a:custGeom>
              <a:avLst/>
              <a:gdLst/>
              <a:ahLst/>
              <a:cxnLst/>
              <a:rect l="l" t="t" r="r" b="b"/>
              <a:pathLst>
                <a:path w="6085" h="5641" extrusionOk="0">
                  <a:moveTo>
                    <a:pt x="3580" y="1"/>
                  </a:moveTo>
                  <a:cubicBezTo>
                    <a:pt x="3174" y="1"/>
                    <a:pt x="2765" y="119"/>
                    <a:pt x="2406" y="366"/>
                  </a:cubicBezTo>
                  <a:lnTo>
                    <a:pt x="1" y="1985"/>
                  </a:lnTo>
                  <a:lnTo>
                    <a:pt x="2477" y="5640"/>
                  </a:lnTo>
                  <a:lnTo>
                    <a:pt x="4870" y="4009"/>
                  </a:lnTo>
                  <a:cubicBezTo>
                    <a:pt x="5835" y="3354"/>
                    <a:pt x="6085" y="2044"/>
                    <a:pt x="5430" y="1080"/>
                  </a:cubicBezTo>
                  <a:lnTo>
                    <a:pt x="5323" y="925"/>
                  </a:lnTo>
                  <a:cubicBezTo>
                    <a:pt x="4915" y="324"/>
                    <a:pt x="4252" y="1"/>
                    <a:pt x="3580"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194" name="Google Shape;1194;p43"/>
            <p:cNvSpPr/>
            <p:nvPr/>
          </p:nvSpPr>
          <p:spPr>
            <a:xfrm>
              <a:off x="4625875" y="1311750"/>
              <a:ext cx="268200" cy="266650"/>
            </a:xfrm>
            <a:custGeom>
              <a:avLst/>
              <a:gdLst/>
              <a:ahLst/>
              <a:cxnLst/>
              <a:rect l="l" t="t" r="r" b="b"/>
              <a:pathLst>
                <a:path w="10728" h="10666" extrusionOk="0">
                  <a:moveTo>
                    <a:pt x="5007" y="1"/>
                  </a:moveTo>
                  <a:cubicBezTo>
                    <a:pt x="4823" y="1"/>
                    <a:pt x="4677" y="136"/>
                    <a:pt x="4655" y="328"/>
                  </a:cubicBezTo>
                  <a:lnTo>
                    <a:pt x="4191" y="3805"/>
                  </a:lnTo>
                  <a:lnTo>
                    <a:pt x="714" y="3340"/>
                  </a:lnTo>
                  <a:cubicBezTo>
                    <a:pt x="699" y="3338"/>
                    <a:pt x="683" y="3338"/>
                    <a:pt x="668" y="3338"/>
                  </a:cubicBezTo>
                  <a:cubicBezTo>
                    <a:pt x="475" y="3338"/>
                    <a:pt x="320" y="3474"/>
                    <a:pt x="298" y="3662"/>
                  </a:cubicBezTo>
                  <a:lnTo>
                    <a:pt x="36" y="5638"/>
                  </a:lnTo>
                  <a:cubicBezTo>
                    <a:pt x="0" y="5840"/>
                    <a:pt x="143" y="6031"/>
                    <a:pt x="357" y="6055"/>
                  </a:cubicBezTo>
                  <a:lnTo>
                    <a:pt x="357" y="6043"/>
                  </a:lnTo>
                  <a:lnTo>
                    <a:pt x="3834" y="6507"/>
                  </a:lnTo>
                  <a:lnTo>
                    <a:pt x="3370" y="9984"/>
                  </a:lnTo>
                  <a:cubicBezTo>
                    <a:pt x="3346" y="10186"/>
                    <a:pt x="3489" y="10377"/>
                    <a:pt x="3691" y="10401"/>
                  </a:cubicBezTo>
                  <a:lnTo>
                    <a:pt x="5667" y="10663"/>
                  </a:lnTo>
                  <a:cubicBezTo>
                    <a:pt x="5682" y="10664"/>
                    <a:pt x="5697" y="10665"/>
                    <a:pt x="5712" y="10665"/>
                  </a:cubicBezTo>
                  <a:cubicBezTo>
                    <a:pt x="5897" y="10665"/>
                    <a:pt x="6062" y="10529"/>
                    <a:pt x="6084" y="10341"/>
                  </a:cubicBezTo>
                  <a:lnTo>
                    <a:pt x="6548" y="6864"/>
                  </a:lnTo>
                  <a:lnTo>
                    <a:pt x="10025" y="7329"/>
                  </a:lnTo>
                  <a:cubicBezTo>
                    <a:pt x="10040" y="7331"/>
                    <a:pt x="10055" y="7331"/>
                    <a:pt x="10069" y="7331"/>
                  </a:cubicBezTo>
                  <a:cubicBezTo>
                    <a:pt x="10254" y="7331"/>
                    <a:pt x="10420" y="7195"/>
                    <a:pt x="10442" y="7007"/>
                  </a:cubicBezTo>
                  <a:lnTo>
                    <a:pt x="10704" y="5031"/>
                  </a:lnTo>
                  <a:cubicBezTo>
                    <a:pt x="10728" y="4828"/>
                    <a:pt x="10585" y="4638"/>
                    <a:pt x="10382" y="4614"/>
                  </a:cubicBezTo>
                  <a:lnTo>
                    <a:pt x="6894" y="4150"/>
                  </a:lnTo>
                  <a:lnTo>
                    <a:pt x="7358" y="673"/>
                  </a:lnTo>
                  <a:cubicBezTo>
                    <a:pt x="7382" y="471"/>
                    <a:pt x="7239" y="280"/>
                    <a:pt x="7037" y="256"/>
                  </a:cubicBezTo>
                  <a:lnTo>
                    <a:pt x="5072" y="6"/>
                  </a:lnTo>
                  <a:cubicBezTo>
                    <a:pt x="5050" y="3"/>
                    <a:pt x="5028" y="1"/>
                    <a:pt x="5007"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195" name="Google Shape;1195;p43"/>
            <p:cNvSpPr/>
            <p:nvPr/>
          </p:nvSpPr>
          <p:spPr>
            <a:xfrm>
              <a:off x="4282975" y="1715600"/>
              <a:ext cx="271175" cy="338100"/>
            </a:xfrm>
            <a:custGeom>
              <a:avLst/>
              <a:gdLst/>
              <a:ahLst/>
              <a:cxnLst/>
              <a:rect l="l" t="t" r="r" b="b"/>
              <a:pathLst>
                <a:path w="10847" h="13524" extrusionOk="0">
                  <a:moveTo>
                    <a:pt x="4147" y="429"/>
                  </a:moveTo>
                  <a:cubicBezTo>
                    <a:pt x="4437" y="429"/>
                    <a:pt x="4723" y="604"/>
                    <a:pt x="4774" y="997"/>
                  </a:cubicBezTo>
                  <a:cubicBezTo>
                    <a:pt x="4810" y="1188"/>
                    <a:pt x="4751" y="1390"/>
                    <a:pt x="4632" y="1533"/>
                  </a:cubicBezTo>
                  <a:lnTo>
                    <a:pt x="3834" y="1688"/>
                  </a:lnTo>
                  <a:cubicBezTo>
                    <a:pt x="3667" y="1593"/>
                    <a:pt x="3548" y="1426"/>
                    <a:pt x="3512" y="1224"/>
                  </a:cubicBezTo>
                  <a:lnTo>
                    <a:pt x="3500" y="1224"/>
                  </a:lnTo>
                  <a:cubicBezTo>
                    <a:pt x="3386" y="725"/>
                    <a:pt x="3770" y="429"/>
                    <a:pt x="4147" y="429"/>
                  </a:cubicBezTo>
                  <a:close/>
                  <a:moveTo>
                    <a:pt x="7867" y="2749"/>
                  </a:moveTo>
                  <a:cubicBezTo>
                    <a:pt x="8125" y="2749"/>
                    <a:pt x="8352" y="2938"/>
                    <a:pt x="8394" y="3200"/>
                  </a:cubicBezTo>
                  <a:lnTo>
                    <a:pt x="9787" y="10761"/>
                  </a:lnTo>
                  <a:cubicBezTo>
                    <a:pt x="9835" y="11058"/>
                    <a:pt x="9644" y="11344"/>
                    <a:pt x="9346" y="11392"/>
                  </a:cubicBezTo>
                  <a:lnTo>
                    <a:pt x="3084" y="12535"/>
                  </a:lnTo>
                  <a:cubicBezTo>
                    <a:pt x="3049" y="12542"/>
                    <a:pt x="3014" y="12545"/>
                    <a:pt x="2979" y="12545"/>
                  </a:cubicBezTo>
                  <a:cubicBezTo>
                    <a:pt x="2722" y="12545"/>
                    <a:pt x="2493" y="12357"/>
                    <a:pt x="2441" y="12094"/>
                  </a:cubicBezTo>
                  <a:lnTo>
                    <a:pt x="1060" y="4534"/>
                  </a:lnTo>
                  <a:cubicBezTo>
                    <a:pt x="1012" y="4236"/>
                    <a:pt x="1203" y="3950"/>
                    <a:pt x="1512" y="3903"/>
                  </a:cubicBezTo>
                  <a:lnTo>
                    <a:pt x="2250" y="3760"/>
                  </a:lnTo>
                  <a:cubicBezTo>
                    <a:pt x="2293" y="3975"/>
                    <a:pt x="2482" y="4122"/>
                    <a:pt x="2694" y="4122"/>
                  </a:cubicBezTo>
                  <a:cubicBezTo>
                    <a:pt x="2717" y="4122"/>
                    <a:pt x="2739" y="4120"/>
                    <a:pt x="2762" y="4117"/>
                  </a:cubicBezTo>
                  <a:lnTo>
                    <a:pt x="6668" y="3402"/>
                  </a:lnTo>
                  <a:cubicBezTo>
                    <a:pt x="6906" y="3355"/>
                    <a:pt x="7060" y="3129"/>
                    <a:pt x="7025" y="2890"/>
                  </a:cubicBezTo>
                  <a:lnTo>
                    <a:pt x="7763" y="2760"/>
                  </a:lnTo>
                  <a:cubicBezTo>
                    <a:pt x="7798" y="2752"/>
                    <a:pt x="7833" y="2749"/>
                    <a:pt x="7867" y="2749"/>
                  </a:cubicBezTo>
                  <a:close/>
                  <a:moveTo>
                    <a:pt x="4150" y="0"/>
                  </a:moveTo>
                  <a:cubicBezTo>
                    <a:pt x="4081" y="0"/>
                    <a:pt x="4011" y="7"/>
                    <a:pt x="3941" y="21"/>
                  </a:cubicBezTo>
                  <a:cubicBezTo>
                    <a:pt x="3346" y="128"/>
                    <a:pt x="2953" y="700"/>
                    <a:pt x="3072" y="1307"/>
                  </a:cubicBezTo>
                  <a:cubicBezTo>
                    <a:pt x="3108" y="1474"/>
                    <a:pt x="3179" y="1640"/>
                    <a:pt x="3286" y="1783"/>
                  </a:cubicBezTo>
                  <a:lnTo>
                    <a:pt x="2512" y="1926"/>
                  </a:lnTo>
                  <a:cubicBezTo>
                    <a:pt x="2191" y="1986"/>
                    <a:pt x="1988" y="2295"/>
                    <a:pt x="2036" y="2617"/>
                  </a:cubicBezTo>
                  <a:lnTo>
                    <a:pt x="2096" y="2890"/>
                  </a:lnTo>
                  <a:lnTo>
                    <a:pt x="798" y="3129"/>
                  </a:lnTo>
                  <a:cubicBezTo>
                    <a:pt x="322" y="3212"/>
                    <a:pt x="0" y="3676"/>
                    <a:pt x="83" y="4164"/>
                  </a:cubicBezTo>
                  <a:lnTo>
                    <a:pt x="1667" y="12785"/>
                  </a:lnTo>
                  <a:cubicBezTo>
                    <a:pt x="1741" y="13221"/>
                    <a:pt x="2120" y="13524"/>
                    <a:pt x="2548" y="13524"/>
                  </a:cubicBezTo>
                  <a:cubicBezTo>
                    <a:pt x="2599" y="13524"/>
                    <a:pt x="2651" y="13520"/>
                    <a:pt x="2703" y="13511"/>
                  </a:cubicBezTo>
                  <a:lnTo>
                    <a:pt x="10049" y="12165"/>
                  </a:lnTo>
                  <a:cubicBezTo>
                    <a:pt x="10525" y="12082"/>
                    <a:pt x="10847" y="11618"/>
                    <a:pt x="10763" y="11130"/>
                  </a:cubicBezTo>
                  <a:lnTo>
                    <a:pt x="9192" y="2498"/>
                  </a:lnTo>
                  <a:cubicBezTo>
                    <a:pt x="9108" y="2067"/>
                    <a:pt x="8737" y="1766"/>
                    <a:pt x="8316" y="1766"/>
                  </a:cubicBezTo>
                  <a:cubicBezTo>
                    <a:pt x="8259" y="1766"/>
                    <a:pt x="8202" y="1772"/>
                    <a:pt x="8144" y="1783"/>
                  </a:cubicBezTo>
                  <a:lnTo>
                    <a:pt x="6858" y="2009"/>
                  </a:lnTo>
                  <a:lnTo>
                    <a:pt x="6810" y="1736"/>
                  </a:lnTo>
                  <a:cubicBezTo>
                    <a:pt x="6757" y="1446"/>
                    <a:pt x="6499" y="1252"/>
                    <a:pt x="6214" y="1252"/>
                  </a:cubicBezTo>
                  <a:cubicBezTo>
                    <a:pt x="6183" y="1252"/>
                    <a:pt x="6151" y="1255"/>
                    <a:pt x="6120" y="1259"/>
                  </a:cubicBezTo>
                  <a:lnTo>
                    <a:pt x="5179" y="1438"/>
                  </a:lnTo>
                  <a:cubicBezTo>
                    <a:pt x="5227" y="1259"/>
                    <a:pt x="5239" y="1081"/>
                    <a:pt x="5215" y="914"/>
                  </a:cubicBezTo>
                  <a:cubicBezTo>
                    <a:pt x="5120" y="378"/>
                    <a:pt x="4665" y="0"/>
                    <a:pt x="4150"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196" name="Google Shape;1196;p43"/>
            <p:cNvSpPr/>
            <p:nvPr/>
          </p:nvSpPr>
          <p:spPr>
            <a:xfrm>
              <a:off x="4331175" y="1837275"/>
              <a:ext cx="46550" cy="38650"/>
            </a:xfrm>
            <a:custGeom>
              <a:avLst/>
              <a:gdLst/>
              <a:ahLst/>
              <a:cxnLst/>
              <a:rect l="l" t="t" r="r" b="b"/>
              <a:pathLst>
                <a:path w="1862" h="1546" extrusionOk="0">
                  <a:moveTo>
                    <a:pt x="1002" y="1"/>
                  </a:moveTo>
                  <a:cubicBezTo>
                    <a:pt x="959" y="1"/>
                    <a:pt x="915" y="4"/>
                    <a:pt x="870" y="12"/>
                  </a:cubicBezTo>
                  <a:cubicBezTo>
                    <a:pt x="191" y="131"/>
                    <a:pt x="1" y="1012"/>
                    <a:pt x="560" y="1405"/>
                  </a:cubicBezTo>
                  <a:cubicBezTo>
                    <a:pt x="702" y="1502"/>
                    <a:pt x="854" y="1545"/>
                    <a:pt x="1002" y="1545"/>
                  </a:cubicBezTo>
                  <a:cubicBezTo>
                    <a:pt x="1454" y="1545"/>
                    <a:pt x="1862" y="1142"/>
                    <a:pt x="1763" y="631"/>
                  </a:cubicBezTo>
                  <a:cubicBezTo>
                    <a:pt x="1689" y="259"/>
                    <a:pt x="1367"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197" name="Google Shape;1197;p43"/>
            <p:cNvSpPr/>
            <p:nvPr/>
          </p:nvSpPr>
          <p:spPr>
            <a:xfrm>
              <a:off x="4383175" y="1825925"/>
              <a:ext cx="97025" cy="34050"/>
            </a:xfrm>
            <a:custGeom>
              <a:avLst/>
              <a:gdLst/>
              <a:ahLst/>
              <a:cxnLst/>
              <a:rect l="l" t="t" r="r" b="b"/>
              <a:pathLst>
                <a:path w="3881" h="1362" extrusionOk="0">
                  <a:moveTo>
                    <a:pt x="3274" y="0"/>
                  </a:moveTo>
                  <a:cubicBezTo>
                    <a:pt x="3238" y="0"/>
                    <a:pt x="3200" y="5"/>
                    <a:pt x="3160" y="13"/>
                  </a:cubicBezTo>
                  <a:lnTo>
                    <a:pt x="3172" y="13"/>
                  </a:lnTo>
                  <a:lnTo>
                    <a:pt x="576" y="490"/>
                  </a:lnTo>
                  <a:cubicBezTo>
                    <a:pt x="0" y="545"/>
                    <a:pt x="104" y="1362"/>
                    <a:pt x="609" y="1362"/>
                  </a:cubicBezTo>
                  <a:cubicBezTo>
                    <a:pt x="647" y="1362"/>
                    <a:pt x="688" y="1357"/>
                    <a:pt x="731" y="1347"/>
                  </a:cubicBezTo>
                  <a:lnTo>
                    <a:pt x="3314" y="871"/>
                  </a:lnTo>
                  <a:cubicBezTo>
                    <a:pt x="3881" y="793"/>
                    <a:pt x="3774" y="0"/>
                    <a:pt x="3274"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198" name="Google Shape;1198;p43"/>
            <p:cNvSpPr/>
            <p:nvPr/>
          </p:nvSpPr>
          <p:spPr>
            <a:xfrm>
              <a:off x="4341000" y="1891150"/>
              <a:ext cx="46325" cy="38650"/>
            </a:xfrm>
            <a:custGeom>
              <a:avLst/>
              <a:gdLst/>
              <a:ahLst/>
              <a:cxnLst/>
              <a:rect l="l" t="t" r="r" b="b"/>
              <a:pathLst>
                <a:path w="1853" h="1546" extrusionOk="0">
                  <a:moveTo>
                    <a:pt x="1002" y="1"/>
                  </a:moveTo>
                  <a:cubicBezTo>
                    <a:pt x="959" y="1"/>
                    <a:pt x="914" y="4"/>
                    <a:pt x="870" y="12"/>
                  </a:cubicBezTo>
                  <a:cubicBezTo>
                    <a:pt x="191" y="131"/>
                    <a:pt x="1" y="1012"/>
                    <a:pt x="560" y="1405"/>
                  </a:cubicBezTo>
                  <a:cubicBezTo>
                    <a:pt x="702" y="1502"/>
                    <a:pt x="854" y="1545"/>
                    <a:pt x="1001" y="1545"/>
                  </a:cubicBezTo>
                  <a:cubicBezTo>
                    <a:pt x="1450" y="1545"/>
                    <a:pt x="1852" y="1145"/>
                    <a:pt x="1763" y="643"/>
                  </a:cubicBezTo>
                  <a:cubicBezTo>
                    <a:pt x="1699" y="260"/>
                    <a:pt x="1369"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199" name="Google Shape;1199;p43"/>
            <p:cNvSpPr/>
            <p:nvPr/>
          </p:nvSpPr>
          <p:spPr>
            <a:xfrm>
              <a:off x="4394975" y="1879800"/>
              <a:ext cx="94000" cy="33750"/>
            </a:xfrm>
            <a:custGeom>
              <a:avLst/>
              <a:gdLst/>
              <a:ahLst/>
              <a:cxnLst/>
              <a:rect l="l" t="t" r="r" b="b"/>
              <a:pathLst>
                <a:path w="3760" h="1350" extrusionOk="0">
                  <a:moveTo>
                    <a:pt x="3129" y="0"/>
                  </a:moveTo>
                  <a:cubicBezTo>
                    <a:pt x="3117" y="0"/>
                    <a:pt x="3105" y="1"/>
                    <a:pt x="3092" y="2"/>
                  </a:cubicBezTo>
                  <a:lnTo>
                    <a:pt x="497" y="478"/>
                  </a:lnTo>
                  <a:cubicBezTo>
                    <a:pt x="0" y="628"/>
                    <a:pt x="120" y="1349"/>
                    <a:pt x="605" y="1349"/>
                  </a:cubicBezTo>
                  <a:cubicBezTo>
                    <a:pt x="620" y="1349"/>
                    <a:pt x="636" y="1348"/>
                    <a:pt x="652" y="1347"/>
                  </a:cubicBezTo>
                  <a:lnTo>
                    <a:pt x="3247" y="883"/>
                  </a:lnTo>
                  <a:cubicBezTo>
                    <a:pt x="3759" y="731"/>
                    <a:pt x="3634" y="0"/>
                    <a:pt x="3129"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200" name="Google Shape;1200;p43"/>
            <p:cNvSpPr/>
            <p:nvPr/>
          </p:nvSpPr>
          <p:spPr>
            <a:xfrm>
              <a:off x="4351425" y="1948900"/>
              <a:ext cx="46550" cy="38625"/>
            </a:xfrm>
            <a:custGeom>
              <a:avLst/>
              <a:gdLst/>
              <a:ahLst/>
              <a:cxnLst/>
              <a:rect l="l" t="t" r="r" b="b"/>
              <a:pathLst>
                <a:path w="1862" h="1545" extrusionOk="0">
                  <a:moveTo>
                    <a:pt x="1002" y="0"/>
                  </a:moveTo>
                  <a:cubicBezTo>
                    <a:pt x="959" y="0"/>
                    <a:pt x="914" y="4"/>
                    <a:pt x="870" y="12"/>
                  </a:cubicBezTo>
                  <a:cubicBezTo>
                    <a:pt x="191" y="131"/>
                    <a:pt x="0" y="1012"/>
                    <a:pt x="560" y="1405"/>
                  </a:cubicBezTo>
                  <a:cubicBezTo>
                    <a:pt x="701" y="1502"/>
                    <a:pt x="854" y="1545"/>
                    <a:pt x="1002" y="1545"/>
                  </a:cubicBezTo>
                  <a:cubicBezTo>
                    <a:pt x="1453" y="1545"/>
                    <a:pt x="1861" y="1142"/>
                    <a:pt x="1763" y="631"/>
                  </a:cubicBezTo>
                  <a:cubicBezTo>
                    <a:pt x="1699" y="259"/>
                    <a:pt x="1369" y="0"/>
                    <a:pt x="100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201" name="Google Shape;1201;p43"/>
            <p:cNvSpPr/>
            <p:nvPr/>
          </p:nvSpPr>
          <p:spPr>
            <a:xfrm>
              <a:off x="4405100" y="1937500"/>
              <a:ext cx="94400" cy="33775"/>
            </a:xfrm>
            <a:custGeom>
              <a:avLst/>
              <a:gdLst/>
              <a:ahLst/>
              <a:cxnLst/>
              <a:rect l="l" t="t" r="r" b="b"/>
              <a:pathLst>
                <a:path w="3776" h="1351" extrusionOk="0">
                  <a:moveTo>
                    <a:pt x="3162" y="0"/>
                  </a:moveTo>
                  <a:cubicBezTo>
                    <a:pt x="3143" y="0"/>
                    <a:pt x="3124" y="1"/>
                    <a:pt x="3104" y="3"/>
                  </a:cubicBezTo>
                  <a:lnTo>
                    <a:pt x="509" y="468"/>
                  </a:lnTo>
                  <a:cubicBezTo>
                    <a:pt x="0" y="606"/>
                    <a:pt x="120" y="1351"/>
                    <a:pt x="628" y="1351"/>
                  </a:cubicBezTo>
                  <a:cubicBezTo>
                    <a:pt x="643" y="1351"/>
                    <a:pt x="659" y="1350"/>
                    <a:pt x="675" y="1349"/>
                  </a:cubicBezTo>
                  <a:lnTo>
                    <a:pt x="3259" y="872"/>
                  </a:lnTo>
                  <a:cubicBezTo>
                    <a:pt x="3775" y="735"/>
                    <a:pt x="3661" y="0"/>
                    <a:pt x="316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202" name="Google Shape;1202;p43"/>
            <p:cNvSpPr/>
            <p:nvPr/>
          </p:nvSpPr>
          <p:spPr>
            <a:xfrm>
              <a:off x="4306775" y="2188400"/>
              <a:ext cx="193200" cy="173650"/>
            </a:xfrm>
            <a:custGeom>
              <a:avLst/>
              <a:gdLst/>
              <a:ahLst/>
              <a:cxnLst/>
              <a:rect l="l" t="t" r="r" b="b"/>
              <a:pathLst>
                <a:path w="7728" h="6946" extrusionOk="0">
                  <a:moveTo>
                    <a:pt x="3946" y="0"/>
                  </a:moveTo>
                  <a:cubicBezTo>
                    <a:pt x="2915" y="0"/>
                    <a:pt x="1900" y="464"/>
                    <a:pt x="1227" y="1338"/>
                  </a:cubicBezTo>
                  <a:lnTo>
                    <a:pt x="6966" y="4957"/>
                  </a:lnTo>
                  <a:cubicBezTo>
                    <a:pt x="7728" y="3398"/>
                    <a:pt x="7251" y="1469"/>
                    <a:pt x="5775" y="528"/>
                  </a:cubicBezTo>
                  <a:cubicBezTo>
                    <a:pt x="5208" y="172"/>
                    <a:pt x="4573" y="0"/>
                    <a:pt x="3946" y="0"/>
                  </a:cubicBezTo>
                  <a:close/>
                  <a:moveTo>
                    <a:pt x="822" y="1981"/>
                  </a:moveTo>
                  <a:cubicBezTo>
                    <a:pt x="1" y="3552"/>
                    <a:pt x="524" y="5481"/>
                    <a:pt x="2025" y="6422"/>
                  </a:cubicBezTo>
                  <a:cubicBezTo>
                    <a:pt x="2584" y="6775"/>
                    <a:pt x="3211" y="6946"/>
                    <a:pt x="3833" y="6946"/>
                  </a:cubicBezTo>
                  <a:cubicBezTo>
                    <a:pt x="4864" y="6946"/>
                    <a:pt x="5880" y="6477"/>
                    <a:pt x="6549" y="5600"/>
                  </a:cubicBezTo>
                  <a:lnTo>
                    <a:pt x="822" y="198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203" name="Google Shape;1203;p43"/>
            <p:cNvSpPr/>
            <p:nvPr/>
          </p:nvSpPr>
          <p:spPr>
            <a:xfrm>
              <a:off x="4670500" y="1814925"/>
              <a:ext cx="152150" cy="140725"/>
            </a:xfrm>
            <a:custGeom>
              <a:avLst/>
              <a:gdLst/>
              <a:ahLst/>
              <a:cxnLst/>
              <a:rect l="l" t="t" r="r" b="b"/>
              <a:pathLst>
                <a:path w="6086" h="5629" extrusionOk="0">
                  <a:moveTo>
                    <a:pt x="3609" y="1"/>
                  </a:moveTo>
                  <a:lnTo>
                    <a:pt x="1215" y="1620"/>
                  </a:lnTo>
                  <a:cubicBezTo>
                    <a:pt x="251" y="2275"/>
                    <a:pt x="1" y="3585"/>
                    <a:pt x="656" y="4549"/>
                  </a:cubicBezTo>
                  <a:lnTo>
                    <a:pt x="763" y="4704"/>
                  </a:lnTo>
                  <a:cubicBezTo>
                    <a:pt x="1171" y="5305"/>
                    <a:pt x="1834" y="5629"/>
                    <a:pt x="2508" y="5629"/>
                  </a:cubicBezTo>
                  <a:cubicBezTo>
                    <a:pt x="2916" y="5629"/>
                    <a:pt x="3329" y="5510"/>
                    <a:pt x="3692" y="5264"/>
                  </a:cubicBezTo>
                  <a:lnTo>
                    <a:pt x="6085" y="3644"/>
                  </a:lnTo>
                  <a:lnTo>
                    <a:pt x="3609" y="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204" name="Google Shape;1204;p43"/>
            <p:cNvSpPr/>
            <p:nvPr/>
          </p:nvSpPr>
          <p:spPr>
            <a:xfrm>
              <a:off x="4773200" y="1756600"/>
              <a:ext cx="152125" cy="140800"/>
            </a:xfrm>
            <a:custGeom>
              <a:avLst/>
              <a:gdLst/>
              <a:ahLst/>
              <a:cxnLst/>
              <a:rect l="l" t="t" r="r" b="b"/>
              <a:pathLst>
                <a:path w="6085" h="5632" extrusionOk="0">
                  <a:moveTo>
                    <a:pt x="3591" y="1"/>
                  </a:moveTo>
                  <a:cubicBezTo>
                    <a:pt x="3182" y="1"/>
                    <a:pt x="2768" y="120"/>
                    <a:pt x="2406" y="369"/>
                  </a:cubicBezTo>
                  <a:lnTo>
                    <a:pt x="1" y="1989"/>
                  </a:lnTo>
                  <a:lnTo>
                    <a:pt x="2477" y="5632"/>
                  </a:lnTo>
                  <a:lnTo>
                    <a:pt x="4870" y="4001"/>
                  </a:lnTo>
                  <a:cubicBezTo>
                    <a:pt x="5835" y="3346"/>
                    <a:pt x="6085" y="2036"/>
                    <a:pt x="5430" y="1072"/>
                  </a:cubicBezTo>
                  <a:lnTo>
                    <a:pt x="5430" y="1072"/>
                  </a:lnTo>
                  <a:lnTo>
                    <a:pt x="5430" y="1084"/>
                  </a:lnTo>
                  <a:lnTo>
                    <a:pt x="5323" y="917"/>
                  </a:lnTo>
                  <a:cubicBezTo>
                    <a:pt x="4917" y="319"/>
                    <a:pt x="4259" y="1"/>
                    <a:pt x="3591"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205" name="Google Shape;1205;p43"/>
            <p:cNvSpPr/>
            <p:nvPr/>
          </p:nvSpPr>
          <p:spPr>
            <a:xfrm>
              <a:off x="4625875" y="2105675"/>
              <a:ext cx="268200" cy="266925"/>
            </a:xfrm>
            <a:custGeom>
              <a:avLst/>
              <a:gdLst/>
              <a:ahLst/>
              <a:cxnLst/>
              <a:rect l="l" t="t" r="r" b="b"/>
              <a:pathLst>
                <a:path w="10728" h="10677" extrusionOk="0">
                  <a:moveTo>
                    <a:pt x="5028" y="1"/>
                  </a:moveTo>
                  <a:cubicBezTo>
                    <a:pt x="4843" y="1"/>
                    <a:pt x="4677" y="137"/>
                    <a:pt x="4655" y="325"/>
                  </a:cubicBezTo>
                  <a:lnTo>
                    <a:pt x="4191" y="3813"/>
                  </a:lnTo>
                  <a:lnTo>
                    <a:pt x="714" y="3349"/>
                  </a:lnTo>
                  <a:cubicBezTo>
                    <a:pt x="700" y="3347"/>
                    <a:pt x="685" y="3346"/>
                    <a:pt x="670" y="3346"/>
                  </a:cubicBezTo>
                  <a:cubicBezTo>
                    <a:pt x="485" y="3346"/>
                    <a:pt x="320" y="3483"/>
                    <a:pt x="298" y="3670"/>
                  </a:cubicBezTo>
                  <a:lnTo>
                    <a:pt x="36" y="5647"/>
                  </a:lnTo>
                  <a:cubicBezTo>
                    <a:pt x="0" y="5849"/>
                    <a:pt x="143" y="6040"/>
                    <a:pt x="357" y="6064"/>
                  </a:cubicBezTo>
                  <a:lnTo>
                    <a:pt x="357" y="6052"/>
                  </a:lnTo>
                  <a:lnTo>
                    <a:pt x="3834" y="6516"/>
                  </a:lnTo>
                  <a:lnTo>
                    <a:pt x="3370" y="9993"/>
                  </a:lnTo>
                  <a:cubicBezTo>
                    <a:pt x="3346" y="10195"/>
                    <a:pt x="3489" y="10386"/>
                    <a:pt x="3691" y="10409"/>
                  </a:cubicBezTo>
                  <a:lnTo>
                    <a:pt x="5667" y="10671"/>
                  </a:lnTo>
                  <a:cubicBezTo>
                    <a:pt x="5688" y="10675"/>
                    <a:pt x="5709" y="10677"/>
                    <a:pt x="5730" y="10677"/>
                  </a:cubicBezTo>
                  <a:cubicBezTo>
                    <a:pt x="5907" y="10677"/>
                    <a:pt x="6063" y="10542"/>
                    <a:pt x="6084" y="10350"/>
                  </a:cubicBezTo>
                  <a:lnTo>
                    <a:pt x="6548" y="6873"/>
                  </a:lnTo>
                  <a:lnTo>
                    <a:pt x="10025" y="7338"/>
                  </a:lnTo>
                  <a:cubicBezTo>
                    <a:pt x="10040" y="7339"/>
                    <a:pt x="10055" y="7340"/>
                    <a:pt x="10069" y="7340"/>
                  </a:cubicBezTo>
                  <a:cubicBezTo>
                    <a:pt x="10254" y="7340"/>
                    <a:pt x="10420" y="7204"/>
                    <a:pt x="10442" y="7016"/>
                  </a:cubicBezTo>
                  <a:lnTo>
                    <a:pt x="10704" y="5040"/>
                  </a:lnTo>
                  <a:cubicBezTo>
                    <a:pt x="10728" y="4837"/>
                    <a:pt x="10585" y="4647"/>
                    <a:pt x="10382" y="4623"/>
                  </a:cubicBezTo>
                  <a:lnTo>
                    <a:pt x="6906" y="4159"/>
                  </a:lnTo>
                  <a:lnTo>
                    <a:pt x="7358" y="682"/>
                  </a:lnTo>
                  <a:cubicBezTo>
                    <a:pt x="7394" y="480"/>
                    <a:pt x="7239" y="289"/>
                    <a:pt x="7037" y="265"/>
                  </a:cubicBezTo>
                  <a:lnTo>
                    <a:pt x="5072" y="3"/>
                  </a:lnTo>
                  <a:cubicBezTo>
                    <a:pt x="5057" y="2"/>
                    <a:pt x="5043" y="1"/>
                    <a:pt x="502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206" name="Google Shape;1206;p43"/>
            <p:cNvSpPr/>
            <p:nvPr/>
          </p:nvSpPr>
          <p:spPr>
            <a:xfrm>
              <a:off x="4282975" y="2509825"/>
              <a:ext cx="271175" cy="337825"/>
            </a:xfrm>
            <a:custGeom>
              <a:avLst/>
              <a:gdLst/>
              <a:ahLst/>
              <a:cxnLst/>
              <a:rect l="l" t="t" r="r" b="b"/>
              <a:pathLst>
                <a:path w="10847" h="13513" extrusionOk="0">
                  <a:moveTo>
                    <a:pt x="4145" y="431"/>
                  </a:moveTo>
                  <a:cubicBezTo>
                    <a:pt x="4436" y="431"/>
                    <a:pt x="4723" y="605"/>
                    <a:pt x="4774" y="994"/>
                  </a:cubicBezTo>
                  <a:cubicBezTo>
                    <a:pt x="4810" y="1185"/>
                    <a:pt x="4751" y="1387"/>
                    <a:pt x="4632" y="1530"/>
                  </a:cubicBezTo>
                  <a:lnTo>
                    <a:pt x="3834" y="1685"/>
                  </a:lnTo>
                  <a:cubicBezTo>
                    <a:pt x="3667" y="1590"/>
                    <a:pt x="3548" y="1423"/>
                    <a:pt x="3512" y="1232"/>
                  </a:cubicBezTo>
                  <a:lnTo>
                    <a:pt x="3500" y="1220"/>
                  </a:lnTo>
                  <a:cubicBezTo>
                    <a:pt x="3386" y="723"/>
                    <a:pt x="3769" y="431"/>
                    <a:pt x="4145" y="431"/>
                  </a:cubicBezTo>
                  <a:close/>
                  <a:moveTo>
                    <a:pt x="7867" y="2734"/>
                  </a:moveTo>
                  <a:cubicBezTo>
                    <a:pt x="8125" y="2734"/>
                    <a:pt x="8352" y="2922"/>
                    <a:pt x="8394" y="3185"/>
                  </a:cubicBezTo>
                  <a:lnTo>
                    <a:pt x="9787" y="10757"/>
                  </a:lnTo>
                  <a:cubicBezTo>
                    <a:pt x="9835" y="11055"/>
                    <a:pt x="9644" y="11341"/>
                    <a:pt x="9346" y="11388"/>
                  </a:cubicBezTo>
                  <a:lnTo>
                    <a:pt x="3084" y="12531"/>
                  </a:lnTo>
                  <a:cubicBezTo>
                    <a:pt x="3047" y="12538"/>
                    <a:pt x="3011" y="12542"/>
                    <a:pt x="2975" y="12542"/>
                  </a:cubicBezTo>
                  <a:cubicBezTo>
                    <a:pt x="2710" y="12542"/>
                    <a:pt x="2483" y="12353"/>
                    <a:pt x="2441" y="12091"/>
                  </a:cubicBezTo>
                  <a:lnTo>
                    <a:pt x="1060" y="4518"/>
                  </a:lnTo>
                  <a:cubicBezTo>
                    <a:pt x="1012" y="4221"/>
                    <a:pt x="1203" y="3935"/>
                    <a:pt x="1512" y="3887"/>
                  </a:cubicBezTo>
                  <a:lnTo>
                    <a:pt x="2250" y="3745"/>
                  </a:lnTo>
                  <a:cubicBezTo>
                    <a:pt x="2292" y="3955"/>
                    <a:pt x="2474" y="4110"/>
                    <a:pt x="2680" y="4110"/>
                  </a:cubicBezTo>
                  <a:cubicBezTo>
                    <a:pt x="2707" y="4110"/>
                    <a:pt x="2735" y="4107"/>
                    <a:pt x="2762" y="4102"/>
                  </a:cubicBezTo>
                  <a:lnTo>
                    <a:pt x="6668" y="3387"/>
                  </a:lnTo>
                  <a:cubicBezTo>
                    <a:pt x="6906" y="3340"/>
                    <a:pt x="7060" y="3114"/>
                    <a:pt x="7025" y="2875"/>
                  </a:cubicBezTo>
                  <a:lnTo>
                    <a:pt x="7763" y="2744"/>
                  </a:lnTo>
                  <a:cubicBezTo>
                    <a:pt x="7798" y="2737"/>
                    <a:pt x="7833" y="2734"/>
                    <a:pt x="7867" y="2734"/>
                  </a:cubicBezTo>
                  <a:close/>
                  <a:moveTo>
                    <a:pt x="4133" y="1"/>
                  </a:moveTo>
                  <a:cubicBezTo>
                    <a:pt x="4070" y="1"/>
                    <a:pt x="4006" y="6"/>
                    <a:pt x="3941" y="18"/>
                  </a:cubicBezTo>
                  <a:cubicBezTo>
                    <a:pt x="3346" y="125"/>
                    <a:pt x="2953" y="708"/>
                    <a:pt x="3072" y="1304"/>
                  </a:cubicBezTo>
                  <a:cubicBezTo>
                    <a:pt x="3108" y="1470"/>
                    <a:pt x="3179" y="1637"/>
                    <a:pt x="3286" y="1780"/>
                  </a:cubicBezTo>
                  <a:lnTo>
                    <a:pt x="2512" y="1923"/>
                  </a:lnTo>
                  <a:cubicBezTo>
                    <a:pt x="2191" y="1982"/>
                    <a:pt x="1988" y="2280"/>
                    <a:pt x="2036" y="2602"/>
                  </a:cubicBezTo>
                  <a:lnTo>
                    <a:pt x="2096" y="2887"/>
                  </a:lnTo>
                  <a:lnTo>
                    <a:pt x="798" y="3114"/>
                  </a:lnTo>
                  <a:cubicBezTo>
                    <a:pt x="322" y="3209"/>
                    <a:pt x="0" y="3673"/>
                    <a:pt x="83" y="4149"/>
                  </a:cubicBezTo>
                  <a:lnTo>
                    <a:pt x="1667" y="12781"/>
                  </a:lnTo>
                  <a:cubicBezTo>
                    <a:pt x="1740" y="13212"/>
                    <a:pt x="2110" y="13512"/>
                    <a:pt x="2531" y="13512"/>
                  </a:cubicBezTo>
                  <a:cubicBezTo>
                    <a:pt x="2587" y="13512"/>
                    <a:pt x="2645" y="13507"/>
                    <a:pt x="2703" y="13496"/>
                  </a:cubicBezTo>
                  <a:lnTo>
                    <a:pt x="10049" y="12162"/>
                  </a:lnTo>
                  <a:cubicBezTo>
                    <a:pt x="10525" y="12067"/>
                    <a:pt x="10847" y="11603"/>
                    <a:pt x="10763" y="11114"/>
                  </a:cubicBezTo>
                  <a:lnTo>
                    <a:pt x="9192" y="2482"/>
                  </a:lnTo>
                  <a:cubicBezTo>
                    <a:pt x="9107" y="2048"/>
                    <a:pt x="8729" y="1755"/>
                    <a:pt x="8303" y="1755"/>
                  </a:cubicBezTo>
                  <a:cubicBezTo>
                    <a:pt x="8250" y="1755"/>
                    <a:pt x="8197" y="1759"/>
                    <a:pt x="8144" y="1768"/>
                  </a:cubicBezTo>
                  <a:lnTo>
                    <a:pt x="6858" y="2006"/>
                  </a:lnTo>
                  <a:lnTo>
                    <a:pt x="6810" y="1732"/>
                  </a:lnTo>
                  <a:cubicBezTo>
                    <a:pt x="6757" y="1442"/>
                    <a:pt x="6499" y="1249"/>
                    <a:pt x="6214" y="1249"/>
                  </a:cubicBezTo>
                  <a:cubicBezTo>
                    <a:pt x="6183" y="1249"/>
                    <a:pt x="6151" y="1251"/>
                    <a:pt x="6120" y="1256"/>
                  </a:cubicBezTo>
                  <a:lnTo>
                    <a:pt x="5179" y="1435"/>
                  </a:lnTo>
                  <a:cubicBezTo>
                    <a:pt x="5227" y="1268"/>
                    <a:pt x="5239" y="1089"/>
                    <a:pt x="5215" y="911"/>
                  </a:cubicBezTo>
                  <a:cubicBezTo>
                    <a:pt x="5119" y="380"/>
                    <a:pt x="4655" y="1"/>
                    <a:pt x="413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207" name="Google Shape;1207;p43"/>
            <p:cNvSpPr/>
            <p:nvPr/>
          </p:nvSpPr>
          <p:spPr>
            <a:xfrm>
              <a:off x="4331175" y="2631725"/>
              <a:ext cx="46550" cy="38625"/>
            </a:xfrm>
            <a:custGeom>
              <a:avLst/>
              <a:gdLst/>
              <a:ahLst/>
              <a:cxnLst/>
              <a:rect l="l" t="t" r="r" b="b"/>
              <a:pathLst>
                <a:path w="1862" h="1545" extrusionOk="0">
                  <a:moveTo>
                    <a:pt x="1002" y="0"/>
                  </a:moveTo>
                  <a:cubicBezTo>
                    <a:pt x="959" y="0"/>
                    <a:pt x="915" y="4"/>
                    <a:pt x="870" y="12"/>
                  </a:cubicBezTo>
                  <a:cubicBezTo>
                    <a:pt x="191" y="131"/>
                    <a:pt x="1" y="1012"/>
                    <a:pt x="560" y="1405"/>
                  </a:cubicBezTo>
                  <a:cubicBezTo>
                    <a:pt x="702" y="1502"/>
                    <a:pt x="854" y="1545"/>
                    <a:pt x="1002" y="1545"/>
                  </a:cubicBezTo>
                  <a:cubicBezTo>
                    <a:pt x="1454" y="1545"/>
                    <a:pt x="1862" y="1142"/>
                    <a:pt x="1763" y="631"/>
                  </a:cubicBezTo>
                  <a:cubicBezTo>
                    <a:pt x="1689" y="258"/>
                    <a:pt x="1367" y="0"/>
                    <a:pt x="100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208" name="Google Shape;1208;p43"/>
            <p:cNvSpPr/>
            <p:nvPr/>
          </p:nvSpPr>
          <p:spPr>
            <a:xfrm>
              <a:off x="4383600" y="2620175"/>
              <a:ext cx="96200" cy="33850"/>
            </a:xfrm>
            <a:custGeom>
              <a:avLst/>
              <a:gdLst/>
              <a:ahLst/>
              <a:cxnLst/>
              <a:rect l="l" t="t" r="r" b="b"/>
              <a:pathLst>
                <a:path w="3848" h="1354" extrusionOk="0">
                  <a:moveTo>
                    <a:pt x="3238" y="0"/>
                  </a:moveTo>
                  <a:cubicBezTo>
                    <a:pt x="3207" y="0"/>
                    <a:pt x="3176" y="3"/>
                    <a:pt x="3143" y="9"/>
                  </a:cubicBezTo>
                  <a:lnTo>
                    <a:pt x="3155" y="9"/>
                  </a:lnTo>
                  <a:lnTo>
                    <a:pt x="559" y="485"/>
                  </a:lnTo>
                  <a:cubicBezTo>
                    <a:pt x="1" y="564"/>
                    <a:pt x="102" y="1354"/>
                    <a:pt x="608" y="1354"/>
                  </a:cubicBezTo>
                  <a:cubicBezTo>
                    <a:pt x="641" y="1354"/>
                    <a:pt x="677" y="1350"/>
                    <a:pt x="714" y="1343"/>
                  </a:cubicBezTo>
                  <a:lnTo>
                    <a:pt x="3297" y="866"/>
                  </a:lnTo>
                  <a:cubicBezTo>
                    <a:pt x="3847" y="777"/>
                    <a:pt x="3731" y="0"/>
                    <a:pt x="3238"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209" name="Google Shape;1209;p43"/>
            <p:cNvSpPr/>
            <p:nvPr/>
          </p:nvSpPr>
          <p:spPr>
            <a:xfrm>
              <a:off x="4341000" y="2685525"/>
              <a:ext cx="46325" cy="38700"/>
            </a:xfrm>
            <a:custGeom>
              <a:avLst/>
              <a:gdLst/>
              <a:ahLst/>
              <a:cxnLst/>
              <a:rect l="l" t="t" r="r" b="b"/>
              <a:pathLst>
                <a:path w="1853" h="1548" extrusionOk="0">
                  <a:moveTo>
                    <a:pt x="1016" y="0"/>
                  </a:moveTo>
                  <a:cubicBezTo>
                    <a:pt x="968" y="0"/>
                    <a:pt x="919" y="5"/>
                    <a:pt x="870" y="15"/>
                  </a:cubicBezTo>
                  <a:cubicBezTo>
                    <a:pt x="191" y="122"/>
                    <a:pt x="1" y="1015"/>
                    <a:pt x="560" y="1408"/>
                  </a:cubicBezTo>
                  <a:cubicBezTo>
                    <a:pt x="701" y="1505"/>
                    <a:pt x="853" y="1548"/>
                    <a:pt x="1000" y="1548"/>
                  </a:cubicBezTo>
                  <a:cubicBezTo>
                    <a:pt x="1449" y="1548"/>
                    <a:pt x="1853" y="1145"/>
                    <a:pt x="1763" y="634"/>
                  </a:cubicBezTo>
                  <a:cubicBezTo>
                    <a:pt x="1700" y="266"/>
                    <a:pt x="1377" y="0"/>
                    <a:pt x="1016"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210" name="Google Shape;1210;p43"/>
            <p:cNvSpPr/>
            <p:nvPr/>
          </p:nvSpPr>
          <p:spPr>
            <a:xfrm>
              <a:off x="4394975" y="2673950"/>
              <a:ext cx="94000" cy="33725"/>
            </a:xfrm>
            <a:custGeom>
              <a:avLst/>
              <a:gdLst/>
              <a:ahLst/>
              <a:cxnLst/>
              <a:rect l="l" t="t" r="r" b="b"/>
              <a:pathLst>
                <a:path w="3760" h="1349" extrusionOk="0">
                  <a:moveTo>
                    <a:pt x="3129" y="0"/>
                  </a:moveTo>
                  <a:cubicBezTo>
                    <a:pt x="3117" y="0"/>
                    <a:pt x="3105" y="1"/>
                    <a:pt x="3092" y="1"/>
                  </a:cubicBezTo>
                  <a:lnTo>
                    <a:pt x="497" y="478"/>
                  </a:lnTo>
                  <a:cubicBezTo>
                    <a:pt x="0" y="628"/>
                    <a:pt x="120" y="1349"/>
                    <a:pt x="605" y="1349"/>
                  </a:cubicBezTo>
                  <a:cubicBezTo>
                    <a:pt x="620" y="1349"/>
                    <a:pt x="636" y="1348"/>
                    <a:pt x="652" y="1347"/>
                  </a:cubicBezTo>
                  <a:lnTo>
                    <a:pt x="3247" y="882"/>
                  </a:lnTo>
                  <a:cubicBezTo>
                    <a:pt x="3759" y="731"/>
                    <a:pt x="3634" y="0"/>
                    <a:pt x="3129"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211" name="Google Shape;1211;p43"/>
            <p:cNvSpPr/>
            <p:nvPr/>
          </p:nvSpPr>
          <p:spPr>
            <a:xfrm>
              <a:off x="4351425" y="2743050"/>
              <a:ext cx="46550" cy="38625"/>
            </a:xfrm>
            <a:custGeom>
              <a:avLst/>
              <a:gdLst/>
              <a:ahLst/>
              <a:cxnLst/>
              <a:rect l="l" t="t" r="r" b="b"/>
              <a:pathLst>
                <a:path w="1862" h="1545" extrusionOk="0">
                  <a:moveTo>
                    <a:pt x="1002" y="0"/>
                  </a:moveTo>
                  <a:cubicBezTo>
                    <a:pt x="959" y="0"/>
                    <a:pt x="914" y="4"/>
                    <a:pt x="870" y="11"/>
                  </a:cubicBezTo>
                  <a:cubicBezTo>
                    <a:pt x="191" y="131"/>
                    <a:pt x="0" y="1012"/>
                    <a:pt x="572" y="1404"/>
                  </a:cubicBezTo>
                  <a:cubicBezTo>
                    <a:pt x="710" y="1501"/>
                    <a:pt x="861" y="1545"/>
                    <a:pt x="1007" y="1545"/>
                  </a:cubicBezTo>
                  <a:cubicBezTo>
                    <a:pt x="1453" y="1545"/>
                    <a:pt x="1861" y="1142"/>
                    <a:pt x="1763" y="631"/>
                  </a:cubicBezTo>
                  <a:cubicBezTo>
                    <a:pt x="1699" y="258"/>
                    <a:pt x="1369" y="0"/>
                    <a:pt x="100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212" name="Google Shape;1212;p43"/>
            <p:cNvSpPr/>
            <p:nvPr/>
          </p:nvSpPr>
          <p:spPr>
            <a:xfrm>
              <a:off x="4404900" y="2731600"/>
              <a:ext cx="94800" cy="33850"/>
            </a:xfrm>
            <a:custGeom>
              <a:avLst/>
              <a:gdLst/>
              <a:ahLst/>
              <a:cxnLst/>
              <a:rect l="l" t="t" r="r" b="b"/>
              <a:pathLst>
                <a:path w="3792" h="1354" extrusionOk="0">
                  <a:moveTo>
                    <a:pt x="3181" y="1"/>
                  </a:moveTo>
                  <a:cubicBezTo>
                    <a:pt x="3159" y="1"/>
                    <a:pt x="3136" y="2"/>
                    <a:pt x="3112" y="5"/>
                  </a:cubicBezTo>
                  <a:lnTo>
                    <a:pt x="517" y="469"/>
                  </a:lnTo>
                  <a:cubicBezTo>
                    <a:pt x="0" y="607"/>
                    <a:pt x="114" y="1354"/>
                    <a:pt x="625" y="1354"/>
                  </a:cubicBezTo>
                  <a:cubicBezTo>
                    <a:pt x="644" y="1354"/>
                    <a:pt x="663" y="1353"/>
                    <a:pt x="683" y="1351"/>
                  </a:cubicBezTo>
                  <a:lnTo>
                    <a:pt x="3267" y="874"/>
                  </a:lnTo>
                  <a:cubicBezTo>
                    <a:pt x="3792" y="749"/>
                    <a:pt x="3683" y="1"/>
                    <a:pt x="3181"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213" name="Google Shape;1213;p43"/>
            <p:cNvSpPr/>
            <p:nvPr/>
          </p:nvSpPr>
          <p:spPr>
            <a:xfrm>
              <a:off x="4306775" y="2982050"/>
              <a:ext cx="194400" cy="174250"/>
            </a:xfrm>
            <a:custGeom>
              <a:avLst/>
              <a:gdLst/>
              <a:ahLst/>
              <a:cxnLst/>
              <a:rect l="l" t="t" r="r" b="b"/>
              <a:pathLst>
                <a:path w="7776" h="6970" extrusionOk="0">
                  <a:moveTo>
                    <a:pt x="3946" y="1"/>
                  </a:moveTo>
                  <a:cubicBezTo>
                    <a:pt x="2909" y="1"/>
                    <a:pt x="1889" y="472"/>
                    <a:pt x="1227" y="1358"/>
                  </a:cubicBezTo>
                  <a:lnTo>
                    <a:pt x="6966" y="4977"/>
                  </a:lnTo>
                  <a:cubicBezTo>
                    <a:pt x="7775" y="3405"/>
                    <a:pt x="7251" y="1477"/>
                    <a:pt x="5763" y="524"/>
                  </a:cubicBezTo>
                  <a:cubicBezTo>
                    <a:pt x="5200" y="171"/>
                    <a:pt x="4570" y="1"/>
                    <a:pt x="3946" y="1"/>
                  </a:cubicBezTo>
                  <a:close/>
                  <a:moveTo>
                    <a:pt x="822" y="2001"/>
                  </a:moveTo>
                  <a:lnTo>
                    <a:pt x="822" y="2001"/>
                  </a:lnTo>
                  <a:cubicBezTo>
                    <a:pt x="1" y="3572"/>
                    <a:pt x="524" y="5501"/>
                    <a:pt x="2025" y="6442"/>
                  </a:cubicBezTo>
                  <a:cubicBezTo>
                    <a:pt x="2588" y="6797"/>
                    <a:pt x="3219" y="6969"/>
                    <a:pt x="3844" y="6969"/>
                  </a:cubicBezTo>
                  <a:cubicBezTo>
                    <a:pt x="4872" y="6969"/>
                    <a:pt x="5883" y="6505"/>
                    <a:pt x="6549" y="5632"/>
                  </a:cubicBezTo>
                  <a:lnTo>
                    <a:pt x="822" y="200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214" name="Google Shape;1214;p43"/>
            <p:cNvSpPr/>
            <p:nvPr/>
          </p:nvSpPr>
          <p:spPr>
            <a:xfrm>
              <a:off x="4670500" y="2609075"/>
              <a:ext cx="152150" cy="140725"/>
            </a:xfrm>
            <a:custGeom>
              <a:avLst/>
              <a:gdLst/>
              <a:ahLst/>
              <a:cxnLst/>
              <a:rect l="l" t="t" r="r" b="b"/>
              <a:pathLst>
                <a:path w="6086" h="5629" extrusionOk="0">
                  <a:moveTo>
                    <a:pt x="3609" y="1"/>
                  </a:moveTo>
                  <a:lnTo>
                    <a:pt x="1215" y="1620"/>
                  </a:lnTo>
                  <a:cubicBezTo>
                    <a:pt x="251" y="2275"/>
                    <a:pt x="1" y="3585"/>
                    <a:pt x="656" y="4549"/>
                  </a:cubicBezTo>
                  <a:lnTo>
                    <a:pt x="763" y="4716"/>
                  </a:lnTo>
                  <a:cubicBezTo>
                    <a:pt x="1170" y="5308"/>
                    <a:pt x="1831" y="5629"/>
                    <a:pt x="2505" y="5629"/>
                  </a:cubicBezTo>
                  <a:cubicBezTo>
                    <a:pt x="2914" y="5629"/>
                    <a:pt x="3328" y="5511"/>
                    <a:pt x="3692" y="5263"/>
                  </a:cubicBezTo>
                  <a:lnTo>
                    <a:pt x="6085" y="3644"/>
                  </a:lnTo>
                  <a:lnTo>
                    <a:pt x="3609" y="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215" name="Google Shape;1215;p43"/>
            <p:cNvSpPr/>
            <p:nvPr/>
          </p:nvSpPr>
          <p:spPr>
            <a:xfrm>
              <a:off x="4773200" y="2550550"/>
              <a:ext cx="152125" cy="141000"/>
            </a:xfrm>
            <a:custGeom>
              <a:avLst/>
              <a:gdLst/>
              <a:ahLst/>
              <a:cxnLst/>
              <a:rect l="l" t="t" r="r" b="b"/>
              <a:pathLst>
                <a:path w="6085" h="5640" extrusionOk="0">
                  <a:moveTo>
                    <a:pt x="3580" y="0"/>
                  </a:moveTo>
                  <a:cubicBezTo>
                    <a:pt x="3174" y="0"/>
                    <a:pt x="2765" y="119"/>
                    <a:pt x="2406" y="365"/>
                  </a:cubicBezTo>
                  <a:lnTo>
                    <a:pt x="1" y="1996"/>
                  </a:lnTo>
                  <a:lnTo>
                    <a:pt x="2477" y="5640"/>
                  </a:lnTo>
                  <a:lnTo>
                    <a:pt x="4870" y="4009"/>
                  </a:lnTo>
                  <a:cubicBezTo>
                    <a:pt x="5835" y="3354"/>
                    <a:pt x="6085" y="2044"/>
                    <a:pt x="5430" y="1080"/>
                  </a:cubicBezTo>
                  <a:lnTo>
                    <a:pt x="5323" y="925"/>
                  </a:lnTo>
                  <a:cubicBezTo>
                    <a:pt x="4915" y="324"/>
                    <a:pt x="4252" y="0"/>
                    <a:pt x="3580"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216" name="Google Shape;1216;p43"/>
            <p:cNvSpPr/>
            <p:nvPr/>
          </p:nvSpPr>
          <p:spPr>
            <a:xfrm>
              <a:off x="4625875" y="2899825"/>
              <a:ext cx="268200" cy="266925"/>
            </a:xfrm>
            <a:custGeom>
              <a:avLst/>
              <a:gdLst/>
              <a:ahLst/>
              <a:cxnLst/>
              <a:rect l="l" t="t" r="r" b="b"/>
              <a:pathLst>
                <a:path w="10728" h="10677" extrusionOk="0">
                  <a:moveTo>
                    <a:pt x="5026" y="1"/>
                  </a:moveTo>
                  <a:cubicBezTo>
                    <a:pt x="4832" y="1"/>
                    <a:pt x="4677" y="137"/>
                    <a:pt x="4643" y="325"/>
                  </a:cubicBezTo>
                  <a:lnTo>
                    <a:pt x="4191" y="3813"/>
                  </a:lnTo>
                  <a:lnTo>
                    <a:pt x="714" y="3349"/>
                  </a:lnTo>
                  <a:cubicBezTo>
                    <a:pt x="699" y="3347"/>
                    <a:pt x="683" y="3346"/>
                    <a:pt x="668" y="3346"/>
                  </a:cubicBezTo>
                  <a:cubicBezTo>
                    <a:pt x="475" y="3346"/>
                    <a:pt x="319" y="3483"/>
                    <a:pt x="286" y="3670"/>
                  </a:cubicBezTo>
                  <a:lnTo>
                    <a:pt x="36" y="5647"/>
                  </a:lnTo>
                  <a:cubicBezTo>
                    <a:pt x="0" y="5849"/>
                    <a:pt x="143" y="6028"/>
                    <a:pt x="357" y="6063"/>
                  </a:cubicBezTo>
                  <a:lnTo>
                    <a:pt x="3834" y="6516"/>
                  </a:lnTo>
                  <a:lnTo>
                    <a:pt x="3370" y="10004"/>
                  </a:lnTo>
                  <a:cubicBezTo>
                    <a:pt x="3346" y="10207"/>
                    <a:pt x="3489" y="10385"/>
                    <a:pt x="3691" y="10421"/>
                  </a:cubicBezTo>
                  <a:lnTo>
                    <a:pt x="5667" y="10671"/>
                  </a:lnTo>
                  <a:cubicBezTo>
                    <a:pt x="5688" y="10675"/>
                    <a:pt x="5709" y="10677"/>
                    <a:pt x="5730" y="10677"/>
                  </a:cubicBezTo>
                  <a:cubicBezTo>
                    <a:pt x="5907" y="10677"/>
                    <a:pt x="6063" y="10543"/>
                    <a:pt x="6084" y="10362"/>
                  </a:cubicBezTo>
                  <a:lnTo>
                    <a:pt x="6548" y="6873"/>
                  </a:lnTo>
                  <a:lnTo>
                    <a:pt x="10025" y="7337"/>
                  </a:lnTo>
                  <a:cubicBezTo>
                    <a:pt x="10040" y="7339"/>
                    <a:pt x="10055" y="7340"/>
                    <a:pt x="10069" y="7340"/>
                  </a:cubicBezTo>
                  <a:cubicBezTo>
                    <a:pt x="10254" y="7340"/>
                    <a:pt x="10420" y="7204"/>
                    <a:pt x="10442" y="7016"/>
                  </a:cubicBezTo>
                  <a:lnTo>
                    <a:pt x="10704" y="5039"/>
                  </a:lnTo>
                  <a:cubicBezTo>
                    <a:pt x="10728" y="4837"/>
                    <a:pt x="10585" y="4647"/>
                    <a:pt x="10382" y="4623"/>
                  </a:cubicBezTo>
                  <a:lnTo>
                    <a:pt x="6906" y="4170"/>
                  </a:lnTo>
                  <a:lnTo>
                    <a:pt x="7358" y="682"/>
                  </a:lnTo>
                  <a:cubicBezTo>
                    <a:pt x="7394" y="479"/>
                    <a:pt x="7239" y="289"/>
                    <a:pt x="7037" y="265"/>
                  </a:cubicBezTo>
                  <a:lnTo>
                    <a:pt x="5072" y="3"/>
                  </a:lnTo>
                  <a:cubicBezTo>
                    <a:pt x="5056" y="1"/>
                    <a:pt x="5041" y="1"/>
                    <a:pt x="5026"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217" name="Google Shape;1217;p43"/>
            <p:cNvSpPr/>
            <p:nvPr/>
          </p:nvSpPr>
          <p:spPr>
            <a:xfrm>
              <a:off x="4282975" y="3303975"/>
              <a:ext cx="271175" cy="338325"/>
            </a:xfrm>
            <a:custGeom>
              <a:avLst/>
              <a:gdLst/>
              <a:ahLst/>
              <a:cxnLst/>
              <a:rect l="l" t="t" r="r" b="b"/>
              <a:pathLst>
                <a:path w="10847" h="13533" extrusionOk="0">
                  <a:moveTo>
                    <a:pt x="4151" y="435"/>
                  </a:moveTo>
                  <a:cubicBezTo>
                    <a:pt x="4440" y="435"/>
                    <a:pt x="4723" y="608"/>
                    <a:pt x="4774" y="994"/>
                  </a:cubicBezTo>
                  <a:cubicBezTo>
                    <a:pt x="4810" y="1196"/>
                    <a:pt x="4751" y="1387"/>
                    <a:pt x="4632" y="1542"/>
                  </a:cubicBezTo>
                  <a:lnTo>
                    <a:pt x="3834" y="1685"/>
                  </a:lnTo>
                  <a:cubicBezTo>
                    <a:pt x="3667" y="1589"/>
                    <a:pt x="3548" y="1423"/>
                    <a:pt x="3512" y="1232"/>
                  </a:cubicBezTo>
                  <a:lnTo>
                    <a:pt x="3500" y="1232"/>
                  </a:lnTo>
                  <a:cubicBezTo>
                    <a:pt x="3386" y="732"/>
                    <a:pt x="3773" y="435"/>
                    <a:pt x="4151" y="435"/>
                  </a:cubicBezTo>
                  <a:close/>
                  <a:moveTo>
                    <a:pt x="7872" y="2745"/>
                  </a:moveTo>
                  <a:cubicBezTo>
                    <a:pt x="8127" y="2745"/>
                    <a:pt x="8352" y="2924"/>
                    <a:pt x="8394" y="3185"/>
                  </a:cubicBezTo>
                  <a:lnTo>
                    <a:pt x="9787" y="10769"/>
                  </a:lnTo>
                  <a:cubicBezTo>
                    <a:pt x="9835" y="11067"/>
                    <a:pt x="9644" y="11341"/>
                    <a:pt x="9346" y="11400"/>
                  </a:cubicBezTo>
                  <a:lnTo>
                    <a:pt x="3084" y="12543"/>
                  </a:lnTo>
                  <a:cubicBezTo>
                    <a:pt x="3047" y="12550"/>
                    <a:pt x="3011" y="12553"/>
                    <a:pt x="2976" y="12553"/>
                  </a:cubicBezTo>
                  <a:cubicBezTo>
                    <a:pt x="2710" y="12553"/>
                    <a:pt x="2483" y="12364"/>
                    <a:pt x="2441" y="12091"/>
                  </a:cubicBezTo>
                  <a:lnTo>
                    <a:pt x="1060" y="4530"/>
                  </a:lnTo>
                  <a:cubicBezTo>
                    <a:pt x="1012" y="4233"/>
                    <a:pt x="1203" y="3947"/>
                    <a:pt x="1512" y="3887"/>
                  </a:cubicBezTo>
                  <a:lnTo>
                    <a:pt x="2250" y="3756"/>
                  </a:lnTo>
                  <a:cubicBezTo>
                    <a:pt x="2292" y="3965"/>
                    <a:pt x="2472" y="4110"/>
                    <a:pt x="2676" y="4110"/>
                  </a:cubicBezTo>
                  <a:cubicBezTo>
                    <a:pt x="2704" y="4110"/>
                    <a:pt x="2733" y="4107"/>
                    <a:pt x="2762" y="4102"/>
                  </a:cubicBezTo>
                  <a:lnTo>
                    <a:pt x="6668" y="3399"/>
                  </a:lnTo>
                  <a:cubicBezTo>
                    <a:pt x="6906" y="3351"/>
                    <a:pt x="7060" y="3125"/>
                    <a:pt x="7025" y="2887"/>
                  </a:cubicBezTo>
                  <a:lnTo>
                    <a:pt x="7763" y="2756"/>
                  </a:lnTo>
                  <a:cubicBezTo>
                    <a:pt x="7800" y="2749"/>
                    <a:pt x="7836" y="2745"/>
                    <a:pt x="7872" y="2745"/>
                  </a:cubicBezTo>
                  <a:close/>
                  <a:moveTo>
                    <a:pt x="4133" y="1"/>
                  </a:moveTo>
                  <a:cubicBezTo>
                    <a:pt x="4070" y="1"/>
                    <a:pt x="4005" y="6"/>
                    <a:pt x="3941" y="18"/>
                  </a:cubicBezTo>
                  <a:cubicBezTo>
                    <a:pt x="3346" y="125"/>
                    <a:pt x="2953" y="708"/>
                    <a:pt x="3072" y="1304"/>
                  </a:cubicBezTo>
                  <a:cubicBezTo>
                    <a:pt x="3108" y="1482"/>
                    <a:pt x="3179" y="1649"/>
                    <a:pt x="3286" y="1780"/>
                  </a:cubicBezTo>
                  <a:lnTo>
                    <a:pt x="2512" y="1935"/>
                  </a:lnTo>
                  <a:cubicBezTo>
                    <a:pt x="2191" y="1994"/>
                    <a:pt x="1988" y="2304"/>
                    <a:pt x="2036" y="2613"/>
                  </a:cubicBezTo>
                  <a:lnTo>
                    <a:pt x="2096" y="2899"/>
                  </a:lnTo>
                  <a:lnTo>
                    <a:pt x="798" y="3125"/>
                  </a:lnTo>
                  <a:cubicBezTo>
                    <a:pt x="322" y="3220"/>
                    <a:pt x="0" y="3685"/>
                    <a:pt x="83" y="4173"/>
                  </a:cubicBezTo>
                  <a:lnTo>
                    <a:pt x="1667" y="12793"/>
                  </a:lnTo>
                  <a:cubicBezTo>
                    <a:pt x="1741" y="13229"/>
                    <a:pt x="2120" y="13533"/>
                    <a:pt x="2548" y="13533"/>
                  </a:cubicBezTo>
                  <a:cubicBezTo>
                    <a:pt x="2599" y="13533"/>
                    <a:pt x="2651" y="13528"/>
                    <a:pt x="2703" y="13519"/>
                  </a:cubicBezTo>
                  <a:lnTo>
                    <a:pt x="10049" y="12174"/>
                  </a:lnTo>
                  <a:cubicBezTo>
                    <a:pt x="10525" y="12079"/>
                    <a:pt x="10847" y="11614"/>
                    <a:pt x="10763" y="11138"/>
                  </a:cubicBezTo>
                  <a:lnTo>
                    <a:pt x="9192" y="2506"/>
                  </a:lnTo>
                  <a:cubicBezTo>
                    <a:pt x="9107" y="2070"/>
                    <a:pt x="8727" y="1767"/>
                    <a:pt x="8298" y="1767"/>
                  </a:cubicBezTo>
                  <a:cubicBezTo>
                    <a:pt x="8247" y="1767"/>
                    <a:pt x="8196" y="1771"/>
                    <a:pt x="8144" y="1780"/>
                  </a:cubicBezTo>
                  <a:lnTo>
                    <a:pt x="6858" y="2018"/>
                  </a:lnTo>
                  <a:lnTo>
                    <a:pt x="6810" y="1744"/>
                  </a:lnTo>
                  <a:cubicBezTo>
                    <a:pt x="6758" y="1459"/>
                    <a:pt x="6508" y="1258"/>
                    <a:pt x="6228" y="1258"/>
                  </a:cubicBezTo>
                  <a:cubicBezTo>
                    <a:pt x="6192" y="1258"/>
                    <a:pt x="6156" y="1261"/>
                    <a:pt x="6120" y="1268"/>
                  </a:cubicBezTo>
                  <a:lnTo>
                    <a:pt x="5179" y="1435"/>
                  </a:lnTo>
                  <a:cubicBezTo>
                    <a:pt x="5227" y="1268"/>
                    <a:pt x="5239" y="1089"/>
                    <a:pt x="5215" y="923"/>
                  </a:cubicBezTo>
                  <a:cubicBezTo>
                    <a:pt x="5119" y="381"/>
                    <a:pt x="4655" y="1"/>
                    <a:pt x="413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218" name="Google Shape;1218;p43"/>
            <p:cNvSpPr/>
            <p:nvPr/>
          </p:nvSpPr>
          <p:spPr>
            <a:xfrm>
              <a:off x="4331175" y="3425875"/>
              <a:ext cx="46550" cy="38625"/>
            </a:xfrm>
            <a:custGeom>
              <a:avLst/>
              <a:gdLst/>
              <a:ahLst/>
              <a:cxnLst/>
              <a:rect l="l" t="t" r="r" b="b"/>
              <a:pathLst>
                <a:path w="1862" h="1545" extrusionOk="0">
                  <a:moveTo>
                    <a:pt x="1002" y="0"/>
                  </a:moveTo>
                  <a:cubicBezTo>
                    <a:pt x="959" y="0"/>
                    <a:pt x="915" y="4"/>
                    <a:pt x="870" y="11"/>
                  </a:cubicBezTo>
                  <a:cubicBezTo>
                    <a:pt x="191" y="130"/>
                    <a:pt x="1" y="1011"/>
                    <a:pt x="560" y="1404"/>
                  </a:cubicBezTo>
                  <a:cubicBezTo>
                    <a:pt x="702" y="1501"/>
                    <a:pt x="854" y="1545"/>
                    <a:pt x="1002" y="1545"/>
                  </a:cubicBezTo>
                  <a:cubicBezTo>
                    <a:pt x="1454" y="1545"/>
                    <a:pt x="1862" y="1142"/>
                    <a:pt x="1763" y="630"/>
                  </a:cubicBezTo>
                  <a:cubicBezTo>
                    <a:pt x="1689" y="258"/>
                    <a:pt x="1367" y="0"/>
                    <a:pt x="100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219" name="Google Shape;1219;p43"/>
            <p:cNvSpPr/>
            <p:nvPr/>
          </p:nvSpPr>
          <p:spPr>
            <a:xfrm>
              <a:off x="4383250" y="3414225"/>
              <a:ext cx="96950" cy="34100"/>
            </a:xfrm>
            <a:custGeom>
              <a:avLst/>
              <a:gdLst/>
              <a:ahLst/>
              <a:cxnLst/>
              <a:rect l="l" t="t" r="r" b="b"/>
              <a:pathLst>
                <a:path w="3878" h="1364" extrusionOk="0">
                  <a:moveTo>
                    <a:pt x="3271" y="0"/>
                  </a:moveTo>
                  <a:cubicBezTo>
                    <a:pt x="3235" y="0"/>
                    <a:pt x="3197" y="4"/>
                    <a:pt x="3157" y="13"/>
                  </a:cubicBezTo>
                  <a:lnTo>
                    <a:pt x="3169" y="13"/>
                  </a:lnTo>
                  <a:lnTo>
                    <a:pt x="573" y="489"/>
                  </a:lnTo>
                  <a:cubicBezTo>
                    <a:pt x="1" y="555"/>
                    <a:pt x="100" y="1364"/>
                    <a:pt x="597" y="1364"/>
                  </a:cubicBezTo>
                  <a:cubicBezTo>
                    <a:pt x="638" y="1364"/>
                    <a:pt x="682" y="1358"/>
                    <a:pt x="728" y="1347"/>
                  </a:cubicBezTo>
                  <a:lnTo>
                    <a:pt x="3311" y="870"/>
                  </a:lnTo>
                  <a:cubicBezTo>
                    <a:pt x="3878" y="793"/>
                    <a:pt x="3771" y="0"/>
                    <a:pt x="3271"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220" name="Google Shape;1220;p43"/>
            <p:cNvSpPr/>
            <p:nvPr/>
          </p:nvSpPr>
          <p:spPr>
            <a:xfrm>
              <a:off x="4341000" y="3479650"/>
              <a:ext cx="46325" cy="38725"/>
            </a:xfrm>
            <a:custGeom>
              <a:avLst/>
              <a:gdLst/>
              <a:ahLst/>
              <a:cxnLst/>
              <a:rect l="l" t="t" r="r" b="b"/>
              <a:pathLst>
                <a:path w="1853" h="1549" extrusionOk="0">
                  <a:moveTo>
                    <a:pt x="1016" y="1"/>
                  </a:moveTo>
                  <a:cubicBezTo>
                    <a:pt x="968" y="1"/>
                    <a:pt x="919" y="6"/>
                    <a:pt x="870" y="15"/>
                  </a:cubicBezTo>
                  <a:cubicBezTo>
                    <a:pt x="191" y="134"/>
                    <a:pt x="1" y="1015"/>
                    <a:pt x="560" y="1408"/>
                  </a:cubicBezTo>
                  <a:cubicBezTo>
                    <a:pt x="701" y="1505"/>
                    <a:pt x="853" y="1549"/>
                    <a:pt x="1000" y="1549"/>
                  </a:cubicBezTo>
                  <a:cubicBezTo>
                    <a:pt x="1449" y="1549"/>
                    <a:pt x="1853" y="1146"/>
                    <a:pt x="1763" y="635"/>
                  </a:cubicBezTo>
                  <a:cubicBezTo>
                    <a:pt x="1700" y="267"/>
                    <a:pt x="1377" y="1"/>
                    <a:pt x="1016"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221" name="Google Shape;1221;p43"/>
            <p:cNvSpPr/>
            <p:nvPr/>
          </p:nvSpPr>
          <p:spPr>
            <a:xfrm>
              <a:off x="4394875" y="3468350"/>
              <a:ext cx="94000" cy="33750"/>
            </a:xfrm>
            <a:custGeom>
              <a:avLst/>
              <a:gdLst/>
              <a:ahLst/>
              <a:cxnLst/>
              <a:rect l="l" t="t" r="r" b="b"/>
              <a:pathLst>
                <a:path w="3760" h="1350" extrusionOk="0">
                  <a:moveTo>
                    <a:pt x="3144" y="1"/>
                  </a:moveTo>
                  <a:cubicBezTo>
                    <a:pt x="3128" y="1"/>
                    <a:pt x="3113" y="2"/>
                    <a:pt x="3096" y="3"/>
                  </a:cubicBezTo>
                  <a:lnTo>
                    <a:pt x="501" y="467"/>
                  </a:lnTo>
                  <a:cubicBezTo>
                    <a:pt x="1" y="619"/>
                    <a:pt x="126" y="1350"/>
                    <a:pt x="620" y="1350"/>
                  </a:cubicBezTo>
                  <a:cubicBezTo>
                    <a:pt x="632" y="1350"/>
                    <a:pt x="644" y="1349"/>
                    <a:pt x="656" y="1348"/>
                  </a:cubicBezTo>
                  <a:lnTo>
                    <a:pt x="3251" y="872"/>
                  </a:lnTo>
                  <a:cubicBezTo>
                    <a:pt x="3759" y="722"/>
                    <a:pt x="3640" y="1"/>
                    <a:pt x="314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222" name="Google Shape;1222;p43"/>
            <p:cNvSpPr/>
            <p:nvPr/>
          </p:nvSpPr>
          <p:spPr>
            <a:xfrm>
              <a:off x="4351425" y="3537175"/>
              <a:ext cx="46550" cy="38650"/>
            </a:xfrm>
            <a:custGeom>
              <a:avLst/>
              <a:gdLst/>
              <a:ahLst/>
              <a:cxnLst/>
              <a:rect l="l" t="t" r="r" b="b"/>
              <a:pathLst>
                <a:path w="1862" h="1546" extrusionOk="0">
                  <a:moveTo>
                    <a:pt x="1002" y="1"/>
                  </a:moveTo>
                  <a:cubicBezTo>
                    <a:pt x="958" y="1"/>
                    <a:pt x="914" y="5"/>
                    <a:pt x="870" y="12"/>
                  </a:cubicBezTo>
                  <a:cubicBezTo>
                    <a:pt x="191" y="131"/>
                    <a:pt x="0" y="1012"/>
                    <a:pt x="560" y="1405"/>
                  </a:cubicBezTo>
                  <a:cubicBezTo>
                    <a:pt x="701" y="1502"/>
                    <a:pt x="854" y="1546"/>
                    <a:pt x="1003" y="1546"/>
                  </a:cubicBezTo>
                  <a:cubicBezTo>
                    <a:pt x="1454" y="1546"/>
                    <a:pt x="1861" y="1145"/>
                    <a:pt x="1763" y="643"/>
                  </a:cubicBezTo>
                  <a:cubicBezTo>
                    <a:pt x="1699" y="260"/>
                    <a:pt x="1369"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223" name="Google Shape;1223;p43"/>
            <p:cNvSpPr/>
            <p:nvPr/>
          </p:nvSpPr>
          <p:spPr>
            <a:xfrm>
              <a:off x="4405100" y="3525800"/>
              <a:ext cx="94475" cy="33775"/>
            </a:xfrm>
            <a:custGeom>
              <a:avLst/>
              <a:gdLst/>
              <a:ahLst/>
              <a:cxnLst/>
              <a:rect l="l" t="t" r="r" b="b"/>
              <a:pathLst>
                <a:path w="3779" h="1351" extrusionOk="0">
                  <a:moveTo>
                    <a:pt x="3152" y="1"/>
                  </a:moveTo>
                  <a:cubicBezTo>
                    <a:pt x="3136" y="1"/>
                    <a:pt x="3120" y="2"/>
                    <a:pt x="3104" y="3"/>
                  </a:cubicBezTo>
                  <a:lnTo>
                    <a:pt x="509" y="479"/>
                  </a:lnTo>
                  <a:cubicBezTo>
                    <a:pt x="0" y="618"/>
                    <a:pt x="120" y="1350"/>
                    <a:pt x="627" y="1350"/>
                  </a:cubicBezTo>
                  <a:cubicBezTo>
                    <a:pt x="643" y="1350"/>
                    <a:pt x="659" y="1350"/>
                    <a:pt x="675" y="1348"/>
                  </a:cubicBezTo>
                  <a:lnTo>
                    <a:pt x="3259" y="872"/>
                  </a:lnTo>
                  <a:cubicBezTo>
                    <a:pt x="3779" y="733"/>
                    <a:pt x="3660" y="1"/>
                    <a:pt x="315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224" name="Google Shape;1224;p43"/>
            <p:cNvSpPr/>
            <p:nvPr/>
          </p:nvSpPr>
          <p:spPr>
            <a:xfrm>
              <a:off x="4306775" y="3776850"/>
              <a:ext cx="193200" cy="173725"/>
            </a:xfrm>
            <a:custGeom>
              <a:avLst/>
              <a:gdLst/>
              <a:ahLst/>
              <a:cxnLst/>
              <a:rect l="l" t="t" r="r" b="b"/>
              <a:pathLst>
                <a:path w="7728" h="6949" extrusionOk="0">
                  <a:moveTo>
                    <a:pt x="3944" y="0"/>
                  </a:moveTo>
                  <a:cubicBezTo>
                    <a:pt x="2914" y="0"/>
                    <a:pt x="1900" y="466"/>
                    <a:pt x="1227" y="1331"/>
                  </a:cubicBezTo>
                  <a:lnTo>
                    <a:pt x="6966" y="4963"/>
                  </a:lnTo>
                  <a:cubicBezTo>
                    <a:pt x="7728" y="3391"/>
                    <a:pt x="7251" y="1474"/>
                    <a:pt x="5775" y="534"/>
                  </a:cubicBezTo>
                  <a:cubicBezTo>
                    <a:pt x="5207" y="173"/>
                    <a:pt x="4572" y="0"/>
                    <a:pt x="3944" y="0"/>
                  </a:cubicBezTo>
                  <a:close/>
                  <a:moveTo>
                    <a:pt x="822" y="1974"/>
                  </a:moveTo>
                  <a:lnTo>
                    <a:pt x="822" y="1974"/>
                  </a:lnTo>
                  <a:cubicBezTo>
                    <a:pt x="1" y="3546"/>
                    <a:pt x="524" y="5475"/>
                    <a:pt x="2025" y="6415"/>
                  </a:cubicBezTo>
                  <a:cubicBezTo>
                    <a:pt x="2587" y="6775"/>
                    <a:pt x="3218" y="6948"/>
                    <a:pt x="3842" y="6948"/>
                  </a:cubicBezTo>
                  <a:cubicBezTo>
                    <a:pt x="4870" y="6948"/>
                    <a:pt x="5882" y="6480"/>
                    <a:pt x="6549" y="5606"/>
                  </a:cubicBezTo>
                  <a:lnTo>
                    <a:pt x="822" y="1974"/>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225" name="Google Shape;1225;p43"/>
            <p:cNvSpPr/>
            <p:nvPr/>
          </p:nvSpPr>
          <p:spPr>
            <a:xfrm>
              <a:off x="4670500" y="3403225"/>
              <a:ext cx="152150" cy="140800"/>
            </a:xfrm>
            <a:custGeom>
              <a:avLst/>
              <a:gdLst/>
              <a:ahLst/>
              <a:cxnLst/>
              <a:rect l="l" t="t" r="r" b="b"/>
              <a:pathLst>
                <a:path w="6086" h="5632" extrusionOk="0">
                  <a:moveTo>
                    <a:pt x="3609" y="1"/>
                  </a:moveTo>
                  <a:lnTo>
                    <a:pt x="1215" y="1632"/>
                  </a:lnTo>
                  <a:cubicBezTo>
                    <a:pt x="251" y="2275"/>
                    <a:pt x="1" y="3584"/>
                    <a:pt x="656" y="4549"/>
                  </a:cubicBezTo>
                  <a:lnTo>
                    <a:pt x="763" y="4715"/>
                  </a:lnTo>
                  <a:cubicBezTo>
                    <a:pt x="1172" y="5311"/>
                    <a:pt x="1837" y="5632"/>
                    <a:pt x="2514" y="5632"/>
                  </a:cubicBezTo>
                  <a:cubicBezTo>
                    <a:pt x="2920" y="5632"/>
                    <a:pt x="3330" y="5516"/>
                    <a:pt x="3692" y="5275"/>
                  </a:cubicBezTo>
                  <a:lnTo>
                    <a:pt x="6085" y="3644"/>
                  </a:lnTo>
                  <a:lnTo>
                    <a:pt x="3609" y="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226" name="Google Shape;1226;p43"/>
            <p:cNvSpPr/>
            <p:nvPr/>
          </p:nvSpPr>
          <p:spPr>
            <a:xfrm>
              <a:off x="4773200" y="3344700"/>
              <a:ext cx="152125" cy="141000"/>
            </a:xfrm>
            <a:custGeom>
              <a:avLst/>
              <a:gdLst/>
              <a:ahLst/>
              <a:cxnLst/>
              <a:rect l="l" t="t" r="r" b="b"/>
              <a:pathLst>
                <a:path w="6085" h="5640" extrusionOk="0">
                  <a:moveTo>
                    <a:pt x="3580" y="0"/>
                  </a:moveTo>
                  <a:cubicBezTo>
                    <a:pt x="3174" y="0"/>
                    <a:pt x="2765" y="118"/>
                    <a:pt x="2406" y="365"/>
                  </a:cubicBezTo>
                  <a:lnTo>
                    <a:pt x="1" y="1996"/>
                  </a:lnTo>
                  <a:lnTo>
                    <a:pt x="2477" y="5640"/>
                  </a:lnTo>
                  <a:lnTo>
                    <a:pt x="4870" y="4008"/>
                  </a:lnTo>
                  <a:cubicBezTo>
                    <a:pt x="5835" y="3354"/>
                    <a:pt x="6085" y="2044"/>
                    <a:pt x="5430" y="1091"/>
                  </a:cubicBezTo>
                  <a:lnTo>
                    <a:pt x="5323" y="925"/>
                  </a:lnTo>
                  <a:cubicBezTo>
                    <a:pt x="4915" y="324"/>
                    <a:pt x="4252" y="0"/>
                    <a:pt x="3580"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227" name="Google Shape;1227;p43"/>
            <p:cNvSpPr/>
            <p:nvPr/>
          </p:nvSpPr>
          <p:spPr>
            <a:xfrm>
              <a:off x="4625875" y="3694200"/>
              <a:ext cx="268200" cy="266925"/>
            </a:xfrm>
            <a:custGeom>
              <a:avLst/>
              <a:gdLst/>
              <a:ahLst/>
              <a:cxnLst/>
              <a:rect l="l" t="t" r="r" b="b"/>
              <a:pathLst>
                <a:path w="10728" h="10677" extrusionOk="0">
                  <a:moveTo>
                    <a:pt x="5010" y="0"/>
                  </a:moveTo>
                  <a:cubicBezTo>
                    <a:pt x="4832" y="0"/>
                    <a:pt x="4677" y="135"/>
                    <a:pt x="4655" y="327"/>
                  </a:cubicBezTo>
                  <a:lnTo>
                    <a:pt x="4191" y="3804"/>
                  </a:lnTo>
                  <a:lnTo>
                    <a:pt x="714" y="3340"/>
                  </a:lnTo>
                  <a:cubicBezTo>
                    <a:pt x="700" y="3338"/>
                    <a:pt x="685" y="3337"/>
                    <a:pt x="670" y="3337"/>
                  </a:cubicBezTo>
                  <a:cubicBezTo>
                    <a:pt x="485" y="3337"/>
                    <a:pt x="320" y="3473"/>
                    <a:pt x="298" y="3661"/>
                  </a:cubicBezTo>
                  <a:lnTo>
                    <a:pt x="36" y="5638"/>
                  </a:lnTo>
                  <a:cubicBezTo>
                    <a:pt x="0" y="5840"/>
                    <a:pt x="143" y="6030"/>
                    <a:pt x="357" y="6054"/>
                  </a:cubicBezTo>
                  <a:lnTo>
                    <a:pt x="3834" y="6519"/>
                  </a:lnTo>
                  <a:lnTo>
                    <a:pt x="3370" y="9995"/>
                  </a:lnTo>
                  <a:cubicBezTo>
                    <a:pt x="3346" y="10198"/>
                    <a:pt x="3489" y="10388"/>
                    <a:pt x="3691" y="10412"/>
                  </a:cubicBezTo>
                  <a:lnTo>
                    <a:pt x="5667" y="10674"/>
                  </a:lnTo>
                  <a:cubicBezTo>
                    <a:pt x="5682" y="10676"/>
                    <a:pt x="5697" y="10676"/>
                    <a:pt x="5712" y="10676"/>
                  </a:cubicBezTo>
                  <a:cubicBezTo>
                    <a:pt x="5897" y="10676"/>
                    <a:pt x="6062" y="10540"/>
                    <a:pt x="6084" y="10352"/>
                  </a:cubicBezTo>
                  <a:lnTo>
                    <a:pt x="6548" y="6876"/>
                  </a:lnTo>
                  <a:lnTo>
                    <a:pt x="10025" y="7328"/>
                  </a:lnTo>
                  <a:cubicBezTo>
                    <a:pt x="10046" y="7332"/>
                    <a:pt x="10067" y="7334"/>
                    <a:pt x="10087" y="7334"/>
                  </a:cubicBezTo>
                  <a:cubicBezTo>
                    <a:pt x="10265" y="7334"/>
                    <a:pt x="10420" y="7199"/>
                    <a:pt x="10442" y="7007"/>
                  </a:cubicBezTo>
                  <a:lnTo>
                    <a:pt x="10704" y="5042"/>
                  </a:lnTo>
                  <a:cubicBezTo>
                    <a:pt x="10728" y="4840"/>
                    <a:pt x="10585" y="4649"/>
                    <a:pt x="10382" y="4625"/>
                  </a:cubicBezTo>
                  <a:lnTo>
                    <a:pt x="6906" y="4161"/>
                  </a:lnTo>
                  <a:lnTo>
                    <a:pt x="7358" y="685"/>
                  </a:lnTo>
                  <a:cubicBezTo>
                    <a:pt x="7394" y="482"/>
                    <a:pt x="7239" y="292"/>
                    <a:pt x="7037" y="268"/>
                  </a:cubicBezTo>
                  <a:lnTo>
                    <a:pt x="5072" y="6"/>
                  </a:lnTo>
                  <a:cubicBezTo>
                    <a:pt x="5051" y="2"/>
                    <a:pt x="5030" y="0"/>
                    <a:pt x="5010"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228" name="Google Shape;1228;p43"/>
            <p:cNvSpPr/>
            <p:nvPr/>
          </p:nvSpPr>
          <p:spPr>
            <a:xfrm>
              <a:off x="4282975" y="4098125"/>
              <a:ext cx="271175" cy="338025"/>
            </a:xfrm>
            <a:custGeom>
              <a:avLst/>
              <a:gdLst/>
              <a:ahLst/>
              <a:cxnLst/>
              <a:rect l="l" t="t" r="r" b="b"/>
              <a:pathLst>
                <a:path w="10847" h="13521" extrusionOk="0">
                  <a:moveTo>
                    <a:pt x="4151" y="435"/>
                  </a:moveTo>
                  <a:cubicBezTo>
                    <a:pt x="4440" y="435"/>
                    <a:pt x="4723" y="608"/>
                    <a:pt x="4774" y="994"/>
                  </a:cubicBezTo>
                  <a:cubicBezTo>
                    <a:pt x="4810" y="1184"/>
                    <a:pt x="4751" y="1387"/>
                    <a:pt x="4632" y="1542"/>
                  </a:cubicBezTo>
                  <a:lnTo>
                    <a:pt x="3834" y="1684"/>
                  </a:lnTo>
                  <a:cubicBezTo>
                    <a:pt x="3667" y="1589"/>
                    <a:pt x="3548" y="1434"/>
                    <a:pt x="3512" y="1244"/>
                  </a:cubicBezTo>
                  <a:lnTo>
                    <a:pt x="3500" y="1232"/>
                  </a:lnTo>
                  <a:cubicBezTo>
                    <a:pt x="3386" y="732"/>
                    <a:pt x="3773" y="435"/>
                    <a:pt x="4151" y="435"/>
                  </a:cubicBezTo>
                  <a:close/>
                  <a:moveTo>
                    <a:pt x="7867" y="2746"/>
                  </a:moveTo>
                  <a:cubicBezTo>
                    <a:pt x="8125" y="2746"/>
                    <a:pt x="8352" y="2934"/>
                    <a:pt x="8394" y="3196"/>
                  </a:cubicBezTo>
                  <a:lnTo>
                    <a:pt x="9787" y="10757"/>
                  </a:lnTo>
                  <a:cubicBezTo>
                    <a:pt x="9835" y="11055"/>
                    <a:pt x="9644" y="11340"/>
                    <a:pt x="9346" y="11400"/>
                  </a:cubicBezTo>
                  <a:lnTo>
                    <a:pt x="3084" y="12543"/>
                  </a:lnTo>
                  <a:cubicBezTo>
                    <a:pt x="3053" y="12548"/>
                    <a:pt x="3023" y="12550"/>
                    <a:pt x="2992" y="12550"/>
                  </a:cubicBezTo>
                  <a:cubicBezTo>
                    <a:pt x="2730" y="12550"/>
                    <a:pt x="2494" y="12369"/>
                    <a:pt x="2441" y="12102"/>
                  </a:cubicBezTo>
                  <a:lnTo>
                    <a:pt x="1060" y="4530"/>
                  </a:lnTo>
                  <a:cubicBezTo>
                    <a:pt x="1012" y="4232"/>
                    <a:pt x="1203" y="3947"/>
                    <a:pt x="1512" y="3899"/>
                  </a:cubicBezTo>
                  <a:lnTo>
                    <a:pt x="2250" y="3768"/>
                  </a:lnTo>
                  <a:cubicBezTo>
                    <a:pt x="2292" y="3968"/>
                    <a:pt x="2474" y="4121"/>
                    <a:pt x="2680" y="4121"/>
                  </a:cubicBezTo>
                  <a:cubicBezTo>
                    <a:pt x="2707" y="4121"/>
                    <a:pt x="2735" y="4119"/>
                    <a:pt x="2762" y="4113"/>
                  </a:cubicBezTo>
                  <a:lnTo>
                    <a:pt x="6668" y="3399"/>
                  </a:lnTo>
                  <a:cubicBezTo>
                    <a:pt x="6906" y="3351"/>
                    <a:pt x="7060" y="3125"/>
                    <a:pt x="7025" y="2887"/>
                  </a:cubicBezTo>
                  <a:lnTo>
                    <a:pt x="7763" y="2756"/>
                  </a:lnTo>
                  <a:cubicBezTo>
                    <a:pt x="7798" y="2749"/>
                    <a:pt x="7833" y="2746"/>
                    <a:pt x="7867" y="2746"/>
                  </a:cubicBezTo>
                  <a:close/>
                  <a:moveTo>
                    <a:pt x="4133" y="0"/>
                  </a:moveTo>
                  <a:cubicBezTo>
                    <a:pt x="4070" y="0"/>
                    <a:pt x="4006" y="6"/>
                    <a:pt x="3941" y="18"/>
                  </a:cubicBezTo>
                  <a:cubicBezTo>
                    <a:pt x="3346" y="125"/>
                    <a:pt x="2953" y="708"/>
                    <a:pt x="3072" y="1303"/>
                  </a:cubicBezTo>
                  <a:cubicBezTo>
                    <a:pt x="3108" y="1482"/>
                    <a:pt x="3179" y="1637"/>
                    <a:pt x="3286" y="1780"/>
                  </a:cubicBezTo>
                  <a:lnTo>
                    <a:pt x="2512" y="1923"/>
                  </a:lnTo>
                  <a:cubicBezTo>
                    <a:pt x="2191" y="1982"/>
                    <a:pt x="1988" y="2292"/>
                    <a:pt x="2036" y="2601"/>
                  </a:cubicBezTo>
                  <a:lnTo>
                    <a:pt x="2096" y="2887"/>
                  </a:lnTo>
                  <a:lnTo>
                    <a:pt x="798" y="3125"/>
                  </a:lnTo>
                  <a:cubicBezTo>
                    <a:pt x="322" y="3208"/>
                    <a:pt x="0" y="3673"/>
                    <a:pt x="83" y="4161"/>
                  </a:cubicBezTo>
                  <a:lnTo>
                    <a:pt x="1667" y="12793"/>
                  </a:lnTo>
                  <a:cubicBezTo>
                    <a:pt x="1741" y="13218"/>
                    <a:pt x="2120" y="13520"/>
                    <a:pt x="2548" y="13520"/>
                  </a:cubicBezTo>
                  <a:cubicBezTo>
                    <a:pt x="2599" y="13520"/>
                    <a:pt x="2651" y="13516"/>
                    <a:pt x="2703" y="13507"/>
                  </a:cubicBezTo>
                  <a:lnTo>
                    <a:pt x="10049" y="12162"/>
                  </a:lnTo>
                  <a:cubicBezTo>
                    <a:pt x="10525" y="12079"/>
                    <a:pt x="10847" y="11602"/>
                    <a:pt x="10763" y="11126"/>
                  </a:cubicBezTo>
                  <a:lnTo>
                    <a:pt x="9192" y="2494"/>
                  </a:lnTo>
                  <a:cubicBezTo>
                    <a:pt x="9108" y="2064"/>
                    <a:pt x="8737" y="1763"/>
                    <a:pt x="8316" y="1763"/>
                  </a:cubicBezTo>
                  <a:cubicBezTo>
                    <a:pt x="8259" y="1763"/>
                    <a:pt x="8202" y="1768"/>
                    <a:pt x="8144" y="1780"/>
                  </a:cubicBezTo>
                  <a:lnTo>
                    <a:pt x="6858" y="2018"/>
                  </a:lnTo>
                  <a:lnTo>
                    <a:pt x="6810" y="1732"/>
                  </a:lnTo>
                  <a:cubicBezTo>
                    <a:pt x="6756" y="1451"/>
                    <a:pt x="6497" y="1249"/>
                    <a:pt x="6210" y="1249"/>
                  </a:cubicBezTo>
                  <a:cubicBezTo>
                    <a:pt x="6180" y="1249"/>
                    <a:pt x="6150" y="1251"/>
                    <a:pt x="6120" y="1256"/>
                  </a:cubicBezTo>
                  <a:lnTo>
                    <a:pt x="5179" y="1434"/>
                  </a:lnTo>
                  <a:cubicBezTo>
                    <a:pt x="5227" y="1268"/>
                    <a:pt x="5239" y="1089"/>
                    <a:pt x="5215" y="910"/>
                  </a:cubicBezTo>
                  <a:cubicBezTo>
                    <a:pt x="5119" y="380"/>
                    <a:pt x="4655" y="0"/>
                    <a:pt x="4133"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229" name="Google Shape;1229;p43"/>
            <p:cNvSpPr/>
            <p:nvPr/>
          </p:nvSpPr>
          <p:spPr>
            <a:xfrm>
              <a:off x="4331175" y="4220000"/>
              <a:ext cx="46550" cy="38650"/>
            </a:xfrm>
            <a:custGeom>
              <a:avLst/>
              <a:gdLst/>
              <a:ahLst/>
              <a:cxnLst/>
              <a:rect l="l" t="t" r="r" b="b"/>
              <a:pathLst>
                <a:path w="1862" h="1546" extrusionOk="0">
                  <a:moveTo>
                    <a:pt x="1002" y="1"/>
                  </a:moveTo>
                  <a:cubicBezTo>
                    <a:pt x="959" y="1"/>
                    <a:pt x="915" y="5"/>
                    <a:pt x="870" y="12"/>
                  </a:cubicBezTo>
                  <a:cubicBezTo>
                    <a:pt x="191" y="131"/>
                    <a:pt x="1" y="1012"/>
                    <a:pt x="560" y="1405"/>
                  </a:cubicBezTo>
                  <a:cubicBezTo>
                    <a:pt x="702" y="1502"/>
                    <a:pt x="854" y="1545"/>
                    <a:pt x="1002" y="1545"/>
                  </a:cubicBezTo>
                  <a:cubicBezTo>
                    <a:pt x="1454" y="1545"/>
                    <a:pt x="1862" y="1142"/>
                    <a:pt x="1763" y="631"/>
                  </a:cubicBezTo>
                  <a:cubicBezTo>
                    <a:pt x="1689" y="259"/>
                    <a:pt x="1367"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230" name="Google Shape;1230;p43"/>
            <p:cNvSpPr/>
            <p:nvPr/>
          </p:nvSpPr>
          <p:spPr>
            <a:xfrm>
              <a:off x="4383675" y="4208750"/>
              <a:ext cx="96100" cy="33625"/>
            </a:xfrm>
            <a:custGeom>
              <a:avLst/>
              <a:gdLst/>
              <a:ahLst/>
              <a:cxnLst/>
              <a:rect l="l" t="t" r="r" b="b"/>
              <a:pathLst>
                <a:path w="3844" h="1345" extrusionOk="0">
                  <a:moveTo>
                    <a:pt x="3236" y="0"/>
                  </a:moveTo>
                  <a:cubicBezTo>
                    <a:pt x="3205" y="0"/>
                    <a:pt x="3173" y="3"/>
                    <a:pt x="3140" y="10"/>
                  </a:cubicBezTo>
                  <a:lnTo>
                    <a:pt x="3152" y="10"/>
                  </a:lnTo>
                  <a:lnTo>
                    <a:pt x="556" y="474"/>
                  </a:lnTo>
                  <a:cubicBezTo>
                    <a:pt x="1" y="552"/>
                    <a:pt x="98" y="1344"/>
                    <a:pt x="597" y="1344"/>
                  </a:cubicBezTo>
                  <a:cubicBezTo>
                    <a:pt x="633" y="1344"/>
                    <a:pt x="671" y="1340"/>
                    <a:pt x="711" y="1331"/>
                  </a:cubicBezTo>
                  <a:lnTo>
                    <a:pt x="3294" y="867"/>
                  </a:lnTo>
                  <a:cubicBezTo>
                    <a:pt x="3844" y="766"/>
                    <a:pt x="3728" y="0"/>
                    <a:pt x="3236"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231" name="Google Shape;1231;p43"/>
            <p:cNvSpPr/>
            <p:nvPr/>
          </p:nvSpPr>
          <p:spPr>
            <a:xfrm>
              <a:off x="4341000" y="4273875"/>
              <a:ext cx="46325" cy="38650"/>
            </a:xfrm>
            <a:custGeom>
              <a:avLst/>
              <a:gdLst/>
              <a:ahLst/>
              <a:cxnLst/>
              <a:rect l="l" t="t" r="r" b="b"/>
              <a:pathLst>
                <a:path w="1853" h="1546" extrusionOk="0">
                  <a:moveTo>
                    <a:pt x="1003" y="1"/>
                  </a:moveTo>
                  <a:cubicBezTo>
                    <a:pt x="959" y="1"/>
                    <a:pt x="914" y="5"/>
                    <a:pt x="870" y="12"/>
                  </a:cubicBezTo>
                  <a:cubicBezTo>
                    <a:pt x="191" y="131"/>
                    <a:pt x="1" y="1012"/>
                    <a:pt x="560" y="1405"/>
                  </a:cubicBezTo>
                  <a:cubicBezTo>
                    <a:pt x="701" y="1502"/>
                    <a:pt x="853" y="1546"/>
                    <a:pt x="1000" y="1546"/>
                  </a:cubicBezTo>
                  <a:cubicBezTo>
                    <a:pt x="1449" y="1546"/>
                    <a:pt x="1853" y="1142"/>
                    <a:pt x="1763" y="631"/>
                  </a:cubicBezTo>
                  <a:cubicBezTo>
                    <a:pt x="1699" y="259"/>
                    <a:pt x="1369" y="1"/>
                    <a:pt x="100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232" name="Google Shape;1232;p43"/>
            <p:cNvSpPr/>
            <p:nvPr/>
          </p:nvSpPr>
          <p:spPr>
            <a:xfrm>
              <a:off x="4394875" y="4262500"/>
              <a:ext cx="94000" cy="33750"/>
            </a:xfrm>
            <a:custGeom>
              <a:avLst/>
              <a:gdLst/>
              <a:ahLst/>
              <a:cxnLst/>
              <a:rect l="l" t="t" r="r" b="b"/>
              <a:pathLst>
                <a:path w="3760" h="1350" extrusionOk="0">
                  <a:moveTo>
                    <a:pt x="3144" y="1"/>
                  </a:moveTo>
                  <a:cubicBezTo>
                    <a:pt x="3128" y="1"/>
                    <a:pt x="3113" y="1"/>
                    <a:pt x="3096" y="3"/>
                  </a:cubicBezTo>
                  <a:lnTo>
                    <a:pt x="501" y="467"/>
                  </a:lnTo>
                  <a:cubicBezTo>
                    <a:pt x="1" y="618"/>
                    <a:pt x="126" y="1349"/>
                    <a:pt x="620" y="1349"/>
                  </a:cubicBezTo>
                  <a:cubicBezTo>
                    <a:pt x="632" y="1349"/>
                    <a:pt x="644" y="1349"/>
                    <a:pt x="656" y="1348"/>
                  </a:cubicBezTo>
                  <a:lnTo>
                    <a:pt x="3251" y="872"/>
                  </a:lnTo>
                  <a:cubicBezTo>
                    <a:pt x="3759" y="722"/>
                    <a:pt x="3640" y="1"/>
                    <a:pt x="314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233" name="Google Shape;1233;p43"/>
            <p:cNvSpPr/>
            <p:nvPr/>
          </p:nvSpPr>
          <p:spPr>
            <a:xfrm>
              <a:off x="4351425" y="4331350"/>
              <a:ext cx="46550" cy="38925"/>
            </a:xfrm>
            <a:custGeom>
              <a:avLst/>
              <a:gdLst/>
              <a:ahLst/>
              <a:cxnLst/>
              <a:rect l="l" t="t" r="r" b="b"/>
              <a:pathLst>
                <a:path w="1862" h="1557" extrusionOk="0">
                  <a:moveTo>
                    <a:pt x="998" y="0"/>
                  </a:moveTo>
                  <a:cubicBezTo>
                    <a:pt x="956" y="0"/>
                    <a:pt x="913" y="4"/>
                    <a:pt x="870" y="11"/>
                  </a:cubicBezTo>
                  <a:cubicBezTo>
                    <a:pt x="191" y="130"/>
                    <a:pt x="0" y="1011"/>
                    <a:pt x="560" y="1416"/>
                  </a:cubicBezTo>
                  <a:cubicBezTo>
                    <a:pt x="701" y="1513"/>
                    <a:pt x="854" y="1556"/>
                    <a:pt x="1002" y="1556"/>
                  </a:cubicBezTo>
                  <a:cubicBezTo>
                    <a:pt x="1453" y="1556"/>
                    <a:pt x="1861" y="1153"/>
                    <a:pt x="1763" y="642"/>
                  </a:cubicBezTo>
                  <a:cubicBezTo>
                    <a:pt x="1699" y="268"/>
                    <a:pt x="1366" y="0"/>
                    <a:pt x="998"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234" name="Google Shape;1234;p43"/>
            <p:cNvSpPr/>
            <p:nvPr/>
          </p:nvSpPr>
          <p:spPr>
            <a:xfrm>
              <a:off x="4404975" y="4319925"/>
              <a:ext cx="94800" cy="33850"/>
            </a:xfrm>
            <a:custGeom>
              <a:avLst/>
              <a:gdLst/>
              <a:ahLst/>
              <a:cxnLst/>
              <a:rect l="l" t="t" r="r" b="b"/>
              <a:pathLst>
                <a:path w="3792" h="1354" extrusionOk="0">
                  <a:moveTo>
                    <a:pt x="3168" y="1"/>
                  </a:moveTo>
                  <a:cubicBezTo>
                    <a:pt x="3149" y="1"/>
                    <a:pt x="3129" y="2"/>
                    <a:pt x="3109" y="4"/>
                  </a:cubicBezTo>
                  <a:lnTo>
                    <a:pt x="514" y="480"/>
                  </a:lnTo>
                  <a:cubicBezTo>
                    <a:pt x="0" y="605"/>
                    <a:pt x="110" y="1354"/>
                    <a:pt x="612" y="1354"/>
                  </a:cubicBezTo>
                  <a:cubicBezTo>
                    <a:pt x="634" y="1354"/>
                    <a:pt x="657" y="1352"/>
                    <a:pt x="680" y="1349"/>
                  </a:cubicBezTo>
                  <a:lnTo>
                    <a:pt x="3264" y="885"/>
                  </a:lnTo>
                  <a:cubicBezTo>
                    <a:pt x="3792" y="747"/>
                    <a:pt x="3678" y="1"/>
                    <a:pt x="316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235" name="Google Shape;1235;p43"/>
            <p:cNvSpPr/>
            <p:nvPr/>
          </p:nvSpPr>
          <p:spPr>
            <a:xfrm>
              <a:off x="4306775" y="4570625"/>
              <a:ext cx="194400" cy="174100"/>
            </a:xfrm>
            <a:custGeom>
              <a:avLst/>
              <a:gdLst/>
              <a:ahLst/>
              <a:cxnLst/>
              <a:rect l="l" t="t" r="r" b="b"/>
              <a:pathLst>
                <a:path w="7776" h="6964" extrusionOk="0">
                  <a:moveTo>
                    <a:pt x="3943" y="1"/>
                  </a:moveTo>
                  <a:cubicBezTo>
                    <a:pt x="2906" y="1"/>
                    <a:pt x="1888" y="470"/>
                    <a:pt x="1227" y="1346"/>
                  </a:cubicBezTo>
                  <a:lnTo>
                    <a:pt x="6966" y="4978"/>
                  </a:lnTo>
                  <a:cubicBezTo>
                    <a:pt x="7775" y="3406"/>
                    <a:pt x="7251" y="1465"/>
                    <a:pt x="5763" y="525"/>
                  </a:cubicBezTo>
                  <a:cubicBezTo>
                    <a:pt x="5199" y="171"/>
                    <a:pt x="4568" y="1"/>
                    <a:pt x="3943" y="1"/>
                  </a:cubicBezTo>
                  <a:close/>
                  <a:moveTo>
                    <a:pt x="822" y="1989"/>
                  </a:moveTo>
                  <a:lnTo>
                    <a:pt x="822" y="1989"/>
                  </a:lnTo>
                  <a:cubicBezTo>
                    <a:pt x="1" y="3561"/>
                    <a:pt x="524" y="5490"/>
                    <a:pt x="2025" y="6430"/>
                  </a:cubicBezTo>
                  <a:cubicBezTo>
                    <a:pt x="2587" y="6790"/>
                    <a:pt x="3218" y="6963"/>
                    <a:pt x="3842" y="6963"/>
                  </a:cubicBezTo>
                  <a:cubicBezTo>
                    <a:pt x="4870" y="6963"/>
                    <a:pt x="5882" y="6495"/>
                    <a:pt x="6549" y="5621"/>
                  </a:cubicBezTo>
                  <a:lnTo>
                    <a:pt x="822" y="1989"/>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236" name="Google Shape;1236;p43"/>
            <p:cNvSpPr/>
            <p:nvPr/>
          </p:nvSpPr>
          <p:spPr>
            <a:xfrm>
              <a:off x="4670500" y="4197375"/>
              <a:ext cx="152150" cy="141000"/>
            </a:xfrm>
            <a:custGeom>
              <a:avLst/>
              <a:gdLst/>
              <a:ahLst/>
              <a:cxnLst/>
              <a:rect l="l" t="t" r="r" b="b"/>
              <a:pathLst>
                <a:path w="6086" h="5640" extrusionOk="0">
                  <a:moveTo>
                    <a:pt x="3609" y="0"/>
                  </a:moveTo>
                  <a:lnTo>
                    <a:pt x="1215" y="1632"/>
                  </a:lnTo>
                  <a:cubicBezTo>
                    <a:pt x="251" y="2286"/>
                    <a:pt x="1" y="3596"/>
                    <a:pt x="656" y="4560"/>
                  </a:cubicBezTo>
                  <a:lnTo>
                    <a:pt x="763" y="4715"/>
                  </a:lnTo>
                  <a:cubicBezTo>
                    <a:pt x="1171" y="5316"/>
                    <a:pt x="1834" y="5640"/>
                    <a:pt x="2508" y="5640"/>
                  </a:cubicBezTo>
                  <a:cubicBezTo>
                    <a:pt x="2916" y="5640"/>
                    <a:pt x="3329" y="5522"/>
                    <a:pt x="3692" y="5275"/>
                  </a:cubicBezTo>
                  <a:lnTo>
                    <a:pt x="6085" y="3644"/>
                  </a:lnTo>
                  <a:lnTo>
                    <a:pt x="3609" y="0"/>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237" name="Google Shape;1237;p43"/>
            <p:cNvSpPr/>
            <p:nvPr/>
          </p:nvSpPr>
          <p:spPr>
            <a:xfrm>
              <a:off x="4773200" y="4138825"/>
              <a:ext cx="152125" cy="141025"/>
            </a:xfrm>
            <a:custGeom>
              <a:avLst/>
              <a:gdLst/>
              <a:ahLst/>
              <a:cxnLst/>
              <a:rect l="l" t="t" r="r" b="b"/>
              <a:pathLst>
                <a:path w="6085" h="5641" extrusionOk="0">
                  <a:moveTo>
                    <a:pt x="3580" y="1"/>
                  </a:moveTo>
                  <a:cubicBezTo>
                    <a:pt x="3174" y="1"/>
                    <a:pt x="2765" y="119"/>
                    <a:pt x="2406" y="366"/>
                  </a:cubicBezTo>
                  <a:lnTo>
                    <a:pt x="1" y="1997"/>
                  </a:lnTo>
                  <a:lnTo>
                    <a:pt x="2477" y="5640"/>
                  </a:lnTo>
                  <a:lnTo>
                    <a:pt x="4870" y="4009"/>
                  </a:lnTo>
                  <a:cubicBezTo>
                    <a:pt x="5835" y="3354"/>
                    <a:pt x="6085" y="2045"/>
                    <a:pt x="5430" y="1092"/>
                  </a:cubicBezTo>
                  <a:lnTo>
                    <a:pt x="5323" y="926"/>
                  </a:lnTo>
                  <a:cubicBezTo>
                    <a:pt x="4915" y="325"/>
                    <a:pt x="4252" y="1"/>
                    <a:pt x="3580"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238" name="Google Shape;1238;p43"/>
            <p:cNvSpPr/>
            <p:nvPr/>
          </p:nvSpPr>
          <p:spPr>
            <a:xfrm>
              <a:off x="4625875" y="4488350"/>
              <a:ext cx="268200" cy="266925"/>
            </a:xfrm>
            <a:custGeom>
              <a:avLst/>
              <a:gdLst/>
              <a:ahLst/>
              <a:cxnLst/>
              <a:rect l="l" t="t" r="r" b="b"/>
              <a:pathLst>
                <a:path w="10728" h="10677" extrusionOk="0">
                  <a:moveTo>
                    <a:pt x="5007" y="0"/>
                  </a:moveTo>
                  <a:cubicBezTo>
                    <a:pt x="4823" y="0"/>
                    <a:pt x="4677" y="135"/>
                    <a:pt x="4655" y="327"/>
                  </a:cubicBezTo>
                  <a:lnTo>
                    <a:pt x="4191" y="3804"/>
                  </a:lnTo>
                  <a:lnTo>
                    <a:pt x="714" y="3339"/>
                  </a:lnTo>
                  <a:cubicBezTo>
                    <a:pt x="699" y="3338"/>
                    <a:pt x="683" y="3337"/>
                    <a:pt x="668" y="3337"/>
                  </a:cubicBezTo>
                  <a:cubicBezTo>
                    <a:pt x="475" y="3337"/>
                    <a:pt x="320" y="3473"/>
                    <a:pt x="298" y="3661"/>
                  </a:cubicBezTo>
                  <a:lnTo>
                    <a:pt x="36" y="5637"/>
                  </a:lnTo>
                  <a:cubicBezTo>
                    <a:pt x="0" y="5840"/>
                    <a:pt x="143" y="6030"/>
                    <a:pt x="357" y="6054"/>
                  </a:cubicBezTo>
                  <a:lnTo>
                    <a:pt x="3834" y="6518"/>
                  </a:lnTo>
                  <a:lnTo>
                    <a:pt x="3370" y="9995"/>
                  </a:lnTo>
                  <a:cubicBezTo>
                    <a:pt x="3346" y="10197"/>
                    <a:pt x="3489" y="10388"/>
                    <a:pt x="3691" y="10412"/>
                  </a:cubicBezTo>
                  <a:lnTo>
                    <a:pt x="5667" y="10674"/>
                  </a:lnTo>
                  <a:cubicBezTo>
                    <a:pt x="5682" y="10675"/>
                    <a:pt x="5697" y="10676"/>
                    <a:pt x="5712" y="10676"/>
                  </a:cubicBezTo>
                  <a:cubicBezTo>
                    <a:pt x="5897" y="10676"/>
                    <a:pt x="6062" y="10540"/>
                    <a:pt x="6084" y="10352"/>
                  </a:cubicBezTo>
                  <a:lnTo>
                    <a:pt x="6548" y="6876"/>
                  </a:lnTo>
                  <a:lnTo>
                    <a:pt x="10025" y="7328"/>
                  </a:lnTo>
                  <a:cubicBezTo>
                    <a:pt x="10045" y="7331"/>
                    <a:pt x="10064" y="7333"/>
                    <a:pt x="10084" y="7333"/>
                  </a:cubicBezTo>
                  <a:cubicBezTo>
                    <a:pt x="10263" y="7333"/>
                    <a:pt x="10420" y="7189"/>
                    <a:pt x="10442" y="7007"/>
                  </a:cubicBezTo>
                  <a:lnTo>
                    <a:pt x="10704" y="5042"/>
                  </a:lnTo>
                  <a:cubicBezTo>
                    <a:pt x="10728" y="4828"/>
                    <a:pt x="10585" y="4649"/>
                    <a:pt x="10382" y="4613"/>
                  </a:cubicBezTo>
                  <a:lnTo>
                    <a:pt x="6906" y="4161"/>
                  </a:lnTo>
                  <a:lnTo>
                    <a:pt x="7358" y="684"/>
                  </a:lnTo>
                  <a:cubicBezTo>
                    <a:pt x="7394" y="470"/>
                    <a:pt x="7239" y="291"/>
                    <a:pt x="7037" y="256"/>
                  </a:cubicBezTo>
                  <a:lnTo>
                    <a:pt x="5072" y="6"/>
                  </a:lnTo>
                  <a:cubicBezTo>
                    <a:pt x="5050" y="2"/>
                    <a:pt x="5028" y="0"/>
                    <a:pt x="5007"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239" name="Google Shape;1239;p43"/>
            <p:cNvSpPr/>
            <p:nvPr/>
          </p:nvSpPr>
          <p:spPr>
            <a:xfrm>
              <a:off x="3488825" y="921825"/>
              <a:ext cx="270875" cy="337450"/>
            </a:xfrm>
            <a:custGeom>
              <a:avLst/>
              <a:gdLst/>
              <a:ahLst/>
              <a:cxnLst/>
              <a:rect l="l" t="t" r="r" b="b"/>
              <a:pathLst>
                <a:path w="10835" h="13498" extrusionOk="0">
                  <a:moveTo>
                    <a:pt x="4152" y="412"/>
                  </a:moveTo>
                  <a:cubicBezTo>
                    <a:pt x="4440" y="412"/>
                    <a:pt x="4723" y="584"/>
                    <a:pt x="4775" y="971"/>
                  </a:cubicBezTo>
                  <a:cubicBezTo>
                    <a:pt x="4810" y="1173"/>
                    <a:pt x="4751" y="1364"/>
                    <a:pt x="4632" y="1518"/>
                  </a:cubicBezTo>
                  <a:lnTo>
                    <a:pt x="3834" y="1661"/>
                  </a:lnTo>
                  <a:cubicBezTo>
                    <a:pt x="3667" y="1566"/>
                    <a:pt x="3536" y="1399"/>
                    <a:pt x="3501" y="1209"/>
                  </a:cubicBezTo>
                  <a:cubicBezTo>
                    <a:pt x="3386" y="709"/>
                    <a:pt x="3773" y="412"/>
                    <a:pt x="4152" y="412"/>
                  </a:cubicBezTo>
                  <a:close/>
                  <a:moveTo>
                    <a:pt x="7842" y="2726"/>
                  </a:moveTo>
                  <a:cubicBezTo>
                    <a:pt x="8105" y="2726"/>
                    <a:pt x="8341" y="2907"/>
                    <a:pt x="8394" y="3185"/>
                  </a:cubicBezTo>
                  <a:lnTo>
                    <a:pt x="9775" y="10746"/>
                  </a:lnTo>
                  <a:cubicBezTo>
                    <a:pt x="9835" y="11043"/>
                    <a:pt x="9632" y="11329"/>
                    <a:pt x="9335" y="11377"/>
                  </a:cubicBezTo>
                  <a:lnTo>
                    <a:pt x="3072" y="12520"/>
                  </a:lnTo>
                  <a:cubicBezTo>
                    <a:pt x="3037" y="12527"/>
                    <a:pt x="3002" y="12530"/>
                    <a:pt x="2967" y="12530"/>
                  </a:cubicBezTo>
                  <a:cubicBezTo>
                    <a:pt x="2710" y="12530"/>
                    <a:pt x="2482" y="12342"/>
                    <a:pt x="2429" y="12079"/>
                  </a:cubicBezTo>
                  <a:lnTo>
                    <a:pt x="1048" y="4507"/>
                  </a:lnTo>
                  <a:cubicBezTo>
                    <a:pt x="1000" y="4209"/>
                    <a:pt x="1203" y="3935"/>
                    <a:pt x="1500" y="3876"/>
                  </a:cubicBezTo>
                  <a:lnTo>
                    <a:pt x="2239" y="3745"/>
                  </a:lnTo>
                  <a:cubicBezTo>
                    <a:pt x="2280" y="3954"/>
                    <a:pt x="2460" y="4099"/>
                    <a:pt x="2664" y="4099"/>
                  </a:cubicBezTo>
                  <a:cubicBezTo>
                    <a:pt x="2693" y="4099"/>
                    <a:pt x="2721" y="4096"/>
                    <a:pt x="2751" y="4090"/>
                  </a:cubicBezTo>
                  <a:lnTo>
                    <a:pt x="6656" y="3376"/>
                  </a:lnTo>
                  <a:cubicBezTo>
                    <a:pt x="6894" y="3340"/>
                    <a:pt x="7049" y="3114"/>
                    <a:pt x="7013" y="2876"/>
                  </a:cubicBezTo>
                  <a:lnTo>
                    <a:pt x="7751" y="2733"/>
                  </a:lnTo>
                  <a:cubicBezTo>
                    <a:pt x="7782" y="2728"/>
                    <a:pt x="7812" y="2726"/>
                    <a:pt x="7842" y="2726"/>
                  </a:cubicBezTo>
                  <a:close/>
                  <a:moveTo>
                    <a:pt x="4137" y="1"/>
                  </a:moveTo>
                  <a:cubicBezTo>
                    <a:pt x="4073" y="1"/>
                    <a:pt x="4007" y="6"/>
                    <a:pt x="3941" y="18"/>
                  </a:cubicBezTo>
                  <a:cubicBezTo>
                    <a:pt x="3358" y="125"/>
                    <a:pt x="2965" y="697"/>
                    <a:pt x="3072" y="1280"/>
                  </a:cubicBezTo>
                  <a:cubicBezTo>
                    <a:pt x="3096" y="1459"/>
                    <a:pt x="3179" y="1614"/>
                    <a:pt x="3286" y="1756"/>
                  </a:cubicBezTo>
                  <a:lnTo>
                    <a:pt x="2512" y="1899"/>
                  </a:lnTo>
                  <a:cubicBezTo>
                    <a:pt x="2191" y="1959"/>
                    <a:pt x="1977" y="2268"/>
                    <a:pt x="2036" y="2578"/>
                  </a:cubicBezTo>
                  <a:lnTo>
                    <a:pt x="2084" y="2864"/>
                  </a:lnTo>
                  <a:lnTo>
                    <a:pt x="798" y="3102"/>
                  </a:lnTo>
                  <a:cubicBezTo>
                    <a:pt x="322" y="3185"/>
                    <a:pt x="0" y="3650"/>
                    <a:pt x="84" y="4126"/>
                  </a:cubicBezTo>
                  <a:lnTo>
                    <a:pt x="1655" y="12758"/>
                  </a:lnTo>
                  <a:cubicBezTo>
                    <a:pt x="1740" y="13194"/>
                    <a:pt x="2120" y="13497"/>
                    <a:pt x="2540" y="13497"/>
                  </a:cubicBezTo>
                  <a:cubicBezTo>
                    <a:pt x="2590" y="13497"/>
                    <a:pt x="2640" y="13493"/>
                    <a:pt x="2691" y="13484"/>
                  </a:cubicBezTo>
                  <a:lnTo>
                    <a:pt x="10037" y="12139"/>
                  </a:lnTo>
                  <a:cubicBezTo>
                    <a:pt x="10513" y="12055"/>
                    <a:pt x="10835" y="11579"/>
                    <a:pt x="10752" y="11103"/>
                  </a:cubicBezTo>
                  <a:lnTo>
                    <a:pt x="9180" y="2483"/>
                  </a:lnTo>
                  <a:cubicBezTo>
                    <a:pt x="9095" y="2046"/>
                    <a:pt x="8715" y="1743"/>
                    <a:pt x="8287" y="1743"/>
                  </a:cubicBezTo>
                  <a:cubicBezTo>
                    <a:pt x="8236" y="1743"/>
                    <a:pt x="8184" y="1748"/>
                    <a:pt x="8132" y="1756"/>
                  </a:cubicBezTo>
                  <a:lnTo>
                    <a:pt x="6858" y="1995"/>
                  </a:lnTo>
                  <a:lnTo>
                    <a:pt x="6811" y="1721"/>
                  </a:lnTo>
                  <a:cubicBezTo>
                    <a:pt x="6747" y="1435"/>
                    <a:pt x="6506" y="1235"/>
                    <a:pt x="6227" y="1235"/>
                  </a:cubicBezTo>
                  <a:cubicBezTo>
                    <a:pt x="6192" y="1235"/>
                    <a:pt x="6156" y="1238"/>
                    <a:pt x="6120" y="1245"/>
                  </a:cubicBezTo>
                  <a:lnTo>
                    <a:pt x="5179" y="1411"/>
                  </a:lnTo>
                  <a:cubicBezTo>
                    <a:pt x="5227" y="1245"/>
                    <a:pt x="5239" y="1066"/>
                    <a:pt x="5203" y="899"/>
                  </a:cubicBezTo>
                  <a:cubicBezTo>
                    <a:pt x="5108" y="370"/>
                    <a:pt x="4655" y="1"/>
                    <a:pt x="4137"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240" name="Google Shape;1240;p43"/>
            <p:cNvSpPr/>
            <p:nvPr/>
          </p:nvSpPr>
          <p:spPr>
            <a:xfrm>
              <a:off x="3536750" y="1043050"/>
              <a:ext cx="46625" cy="38675"/>
            </a:xfrm>
            <a:custGeom>
              <a:avLst/>
              <a:gdLst/>
              <a:ahLst/>
              <a:cxnLst/>
              <a:rect l="l" t="t" r="r" b="b"/>
              <a:pathLst>
                <a:path w="1865" h="1547" extrusionOk="0">
                  <a:moveTo>
                    <a:pt x="1026" y="1"/>
                  </a:moveTo>
                  <a:cubicBezTo>
                    <a:pt x="979" y="1"/>
                    <a:pt x="930" y="5"/>
                    <a:pt x="881" y="15"/>
                  </a:cubicBezTo>
                  <a:cubicBezTo>
                    <a:pt x="202" y="134"/>
                    <a:pt x="0" y="1015"/>
                    <a:pt x="572" y="1408"/>
                  </a:cubicBezTo>
                  <a:cubicBezTo>
                    <a:pt x="711" y="1504"/>
                    <a:pt x="861" y="1547"/>
                    <a:pt x="1007" y="1547"/>
                  </a:cubicBezTo>
                  <a:cubicBezTo>
                    <a:pt x="1458" y="1547"/>
                    <a:pt x="1864" y="1138"/>
                    <a:pt x="1774" y="634"/>
                  </a:cubicBezTo>
                  <a:cubicBezTo>
                    <a:pt x="1701" y="266"/>
                    <a:pt x="1386" y="1"/>
                    <a:pt x="1026"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241" name="Google Shape;1241;p43"/>
            <p:cNvSpPr/>
            <p:nvPr/>
          </p:nvSpPr>
          <p:spPr>
            <a:xfrm>
              <a:off x="3589875" y="1031875"/>
              <a:ext cx="96075" cy="33775"/>
            </a:xfrm>
            <a:custGeom>
              <a:avLst/>
              <a:gdLst/>
              <a:ahLst/>
              <a:cxnLst/>
              <a:rect l="l" t="t" r="r" b="b"/>
              <a:pathLst>
                <a:path w="3843" h="1351" extrusionOk="0">
                  <a:moveTo>
                    <a:pt x="3234" y="0"/>
                  </a:moveTo>
                  <a:cubicBezTo>
                    <a:pt x="3203" y="0"/>
                    <a:pt x="3171" y="3"/>
                    <a:pt x="3138" y="10"/>
                  </a:cubicBezTo>
                  <a:lnTo>
                    <a:pt x="542" y="486"/>
                  </a:lnTo>
                  <a:cubicBezTo>
                    <a:pt x="1" y="576"/>
                    <a:pt x="111" y="1350"/>
                    <a:pt x="610" y="1350"/>
                  </a:cubicBezTo>
                  <a:cubicBezTo>
                    <a:pt x="638" y="1350"/>
                    <a:pt x="667" y="1348"/>
                    <a:pt x="697" y="1343"/>
                  </a:cubicBezTo>
                  <a:lnTo>
                    <a:pt x="3304" y="867"/>
                  </a:lnTo>
                  <a:cubicBezTo>
                    <a:pt x="3842" y="766"/>
                    <a:pt x="3726" y="0"/>
                    <a:pt x="3234"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242" name="Google Shape;1242;p43"/>
            <p:cNvSpPr/>
            <p:nvPr/>
          </p:nvSpPr>
          <p:spPr>
            <a:xfrm>
              <a:off x="3546550" y="1097000"/>
              <a:ext cx="46625" cy="38650"/>
            </a:xfrm>
            <a:custGeom>
              <a:avLst/>
              <a:gdLst/>
              <a:ahLst/>
              <a:cxnLst/>
              <a:rect l="l" t="t" r="r" b="b"/>
              <a:pathLst>
                <a:path w="1865" h="1546" extrusionOk="0">
                  <a:moveTo>
                    <a:pt x="1014" y="1"/>
                  </a:moveTo>
                  <a:cubicBezTo>
                    <a:pt x="971" y="1"/>
                    <a:pt x="927" y="4"/>
                    <a:pt x="882" y="12"/>
                  </a:cubicBezTo>
                  <a:cubicBezTo>
                    <a:pt x="203" y="131"/>
                    <a:pt x="1" y="1012"/>
                    <a:pt x="572" y="1405"/>
                  </a:cubicBezTo>
                  <a:cubicBezTo>
                    <a:pt x="711" y="1502"/>
                    <a:pt x="861" y="1545"/>
                    <a:pt x="1008" y="1545"/>
                  </a:cubicBezTo>
                  <a:cubicBezTo>
                    <a:pt x="1455" y="1545"/>
                    <a:pt x="1865" y="1142"/>
                    <a:pt x="1775" y="631"/>
                  </a:cubicBezTo>
                  <a:cubicBezTo>
                    <a:pt x="1701" y="259"/>
                    <a:pt x="1379" y="1"/>
                    <a:pt x="101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243" name="Google Shape;1243;p43"/>
            <p:cNvSpPr/>
            <p:nvPr/>
          </p:nvSpPr>
          <p:spPr>
            <a:xfrm>
              <a:off x="3600725" y="1085650"/>
              <a:ext cx="93800" cy="33725"/>
            </a:xfrm>
            <a:custGeom>
              <a:avLst/>
              <a:gdLst/>
              <a:ahLst/>
              <a:cxnLst/>
              <a:rect l="l" t="t" r="r" b="b"/>
              <a:pathLst>
                <a:path w="3752" h="1349" extrusionOk="0">
                  <a:moveTo>
                    <a:pt x="3132" y="0"/>
                  </a:moveTo>
                  <a:cubicBezTo>
                    <a:pt x="3120" y="0"/>
                    <a:pt x="3109" y="1"/>
                    <a:pt x="3097" y="2"/>
                  </a:cubicBezTo>
                  <a:lnTo>
                    <a:pt x="501" y="478"/>
                  </a:lnTo>
                  <a:cubicBezTo>
                    <a:pt x="1" y="618"/>
                    <a:pt x="114" y="1348"/>
                    <a:pt x="620" y="1348"/>
                  </a:cubicBezTo>
                  <a:cubicBezTo>
                    <a:pt x="631" y="1348"/>
                    <a:pt x="644" y="1348"/>
                    <a:pt x="656" y="1347"/>
                  </a:cubicBezTo>
                  <a:lnTo>
                    <a:pt x="3251" y="871"/>
                  </a:lnTo>
                  <a:cubicBezTo>
                    <a:pt x="3752" y="731"/>
                    <a:pt x="3627" y="0"/>
                    <a:pt x="313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244" name="Google Shape;1244;p43"/>
            <p:cNvSpPr/>
            <p:nvPr/>
          </p:nvSpPr>
          <p:spPr>
            <a:xfrm>
              <a:off x="3557275" y="1154450"/>
              <a:ext cx="46550" cy="38900"/>
            </a:xfrm>
            <a:custGeom>
              <a:avLst/>
              <a:gdLst/>
              <a:ahLst/>
              <a:cxnLst/>
              <a:rect l="l" t="t" r="r" b="b"/>
              <a:pathLst>
                <a:path w="1862" h="1556" extrusionOk="0">
                  <a:moveTo>
                    <a:pt x="1002" y="1"/>
                  </a:moveTo>
                  <a:cubicBezTo>
                    <a:pt x="958" y="1"/>
                    <a:pt x="914" y="4"/>
                    <a:pt x="870" y="12"/>
                  </a:cubicBezTo>
                  <a:cubicBezTo>
                    <a:pt x="191" y="131"/>
                    <a:pt x="1" y="1012"/>
                    <a:pt x="560" y="1417"/>
                  </a:cubicBezTo>
                  <a:cubicBezTo>
                    <a:pt x="700" y="1513"/>
                    <a:pt x="851" y="1556"/>
                    <a:pt x="997" y="1556"/>
                  </a:cubicBezTo>
                  <a:cubicBezTo>
                    <a:pt x="1451" y="1556"/>
                    <a:pt x="1862" y="1147"/>
                    <a:pt x="1763" y="643"/>
                  </a:cubicBezTo>
                  <a:cubicBezTo>
                    <a:pt x="1699" y="260"/>
                    <a:pt x="1369"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245" name="Google Shape;1245;p43"/>
            <p:cNvSpPr/>
            <p:nvPr/>
          </p:nvSpPr>
          <p:spPr>
            <a:xfrm>
              <a:off x="3610725" y="1143050"/>
              <a:ext cx="94925" cy="34125"/>
            </a:xfrm>
            <a:custGeom>
              <a:avLst/>
              <a:gdLst/>
              <a:ahLst/>
              <a:cxnLst/>
              <a:rect l="l" t="t" r="r" b="b"/>
              <a:pathLst>
                <a:path w="3797" h="1365" extrusionOk="0">
                  <a:moveTo>
                    <a:pt x="3171" y="0"/>
                  </a:moveTo>
                  <a:cubicBezTo>
                    <a:pt x="3152" y="0"/>
                    <a:pt x="3133" y="1"/>
                    <a:pt x="3113" y="4"/>
                  </a:cubicBezTo>
                  <a:lnTo>
                    <a:pt x="518" y="480"/>
                  </a:lnTo>
                  <a:cubicBezTo>
                    <a:pt x="1" y="606"/>
                    <a:pt x="116" y="1364"/>
                    <a:pt x="627" y="1364"/>
                  </a:cubicBezTo>
                  <a:cubicBezTo>
                    <a:pt x="645" y="1364"/>
                    <a:pt x="665" y="1363"/>
                    <a:pt x="684" y="1361"/>
                  </a:cubicBezTo>
                  <a:lnTo>
                    <a:pt x="3268" y="885"/>
                  </a:lnTo>
                  <a:cubicBezTo>
                    <a:pt x="3796" y="758"/>
                    <a:pt x="3682" y="0"/>
                    <a:pt x="3171"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246" name="Google Shape;1246;p43"/>
            <p:cNvSpPr/>
            <p:nvPr/>
          </p:nvSpPr>
          <p:spPr>
            <a:xfrm>
              <a:off x="3512625" y="1393950"/>
              <a:ext cx="194100" cy="174175"/>
            </a:xfrm>
            <a:custGeom>
              <a:avLst/>
              <a:gdLst/>
              <a:ahLst/>
              <a:cxnLst/>
              <a:rect l="l" t="t" r="r" b="b"/>
              <a:pathLst>
                <a:path w="7764" h="6967" extrusionOk="0">
                  <a:moveTo>
                    <a:pt x="3929" y="1"/>
                  </a:moveTo>
                  <a:cubicBezTo>
                    <a:pt x="2899" y="1"/>
                    <a:pt x="1886" y="465"/>
                    <a:pt x="1227" y="1338"/>
                  </a:cubicBezTo>
                  <a:lnTo>
                    <a:pt x="6954" y="4969"/>
                  </a:lnTo>
                  <a:cubicBezTo>
                    <a:pt x="7764" y="3398"/>
                    <a:pt x="7240" y="1469"/>
                    <a:pt x="5751" y="528"/>
                  </a:cubicBezTo>
                  <a:cubicBezTo>
                    <a:pt x="5188" y="173"/>
                    <a:pt x="4555" y="1"/>
                    <a:pt x="3929" y="1"/>
                  </a:cubicBezTo>
                  <a:close/>
                  <a:moveTo>
                    <a:pt x="810" y="1993"/>
                  </a:moveTo>
                  <a:lnTo>
                    <a:pt x="810" y="1993"/>
                  </a:lnTo>
                  <a:cubicBezTo>
                    <a:pt x="1" y="3553"/>
                    <a:pt x="525" y="5493"/>
                    <a:pt x="2013" y="6434"/>
                  </a:cubicBezTo>
                  <a:cubicBezTo>
                    <a:pt x="2579" y="6793"/>
                    <a:pt x="3211" y="6966"/>
                    <a:pt x="3836" y="6966"/>
                  </a:cubicBezTo>
                  <a:cubicBezTo>
                    <a:pt x="4868" y="6966"/>
                    <a:pt x="5882" y="6495"/>
                    <a:pt x="6549" y="5612"/>
                  </a:cubicBezTo>
                  <a:lnTo>
                    <a:pt x="810" y="1993"/>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247" name="Google Shape;1247;p43"/>
            <p:cNvSpPr/>
            <p:nvPr/>
          </p:nvSpPr>
          <p:spPr>
            <a:xfrm>
              <a:off x="3876375" y="1020500"/>
              <a:ext cx="152125" cy="141000"/>
            </a:xfrm>
            <a:custGeom>
              <a:avLst/>
              <a:gdLst/>
              <a:ahLst/>
              <a:cxnLst/>
              <a:rect l="l" t="t" r="r" b="b"/>
              <a:pathLst>
                <a:path w="6085" h="5640" extrusionOk="0">
                  <a:moveTo>
                    <a:pt x="3596" y="0"/>
                  </a:moveTo>
                  <a:lnTo>
                    <a:pt x="1215" y="1631"/>
                  </a:lnTo>
                  <a:cubicBezTo>
                    <a:pt x="250" y="2286"/>
                    <a:pt x="0" y="3596"/>
                    <a:pt x="655" y="4560"/>
                  </a:cubicBezTo>
                  <a:lnTo>
                    <a:pt x="774" y="4715"/>
                  </a:lnTo>
                  <a:cubicBezTo>
                    <a:pt x="1175" y="5316"/>
                    <a:pt x="1834" y="5640"/>
                    <a:pt x="2508" y="5640"/>
                  </a:cubicBezTo>
                  <a:cubicBezTo>
                    <a:pt x="2915" y="5640"/>
                    <a:pt x="3328" y="5521"/>
                    <a:pt x="3691" y="5275"/>
                  </a:cubicBezTo>
                  <a:lnTo>
                    <a:pt x="6084" y="3644"/>
                  </a:lnTo>
                  <a:lnTo>
                    <a:pt x="3596" y="0"/>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248" name="Google Shape;1248;p43"/>
            <p:cNvSpPr/>
            <p:nvPr/>
          </p:nvSpPr>
          <p:spPr>
            <a:xfrm>
              <a:off x="3979050" y="962250"/>
              <a:ext cx="152125" cy="140725"/>
            </a:xfrm>
            <a:custGeom>
              <a:avLst/>
              <a:gdLst/>
              <a:ahLst/>
              <a:cxnLst/>
              <a:rect l="l" t="t" r="r" b="b"/>
              <a:pathLst>
                <a:path w="6085" h="5629" extrusionOk="0">
                  <a:moveTo>
                    <a:pt x="3578" y="1"/>
                  </a:moveTo>
                  <a:cubicBezTo>
                    <a:pt x="3170" y="1"/>
                    <a:pt x="2757" y="119"/>
                    <a:pt x="2394" y="366"/>
                  </a:cubicBezTo>
                  <a:lnTo>
                    <a:pt x="1" y="1985"/>
                  </a:lnTo>
                  <a:lnTo>
                    <a:pt x="2477" y="5628"/>
                  </a:lnTo>
                  <a:lnTo>
                    <a:pt x="4870" y="4009"/>
                  </a:lnTo>
                  <a:cubicBezTo>
                    <a:pt x="5835" y="3354"/>
                    <a:pt x="6085" y="2044"/>
                    <a:pt x="5430" y="1080"/>
                  </a:cubicBezTo>
                  <a:lnTo>
                    <a:pt x="5323" y="925"/>
                  </a:lnTo>
                  <a:cubicBezTo>
                    <a:pt x="4915" y="324"/>
                    <a:pt x="4252" y="1"/>
                    <a:pt x="357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249" name="Google Shape;1249;p43"/>
            <p:cNvSpPr/>
            <p:nvPr/>
          </p:nvSpPr>
          <p:spPr>
            <a:xfrm>
              <a:off x="3831725" y="1311750"/>
              <a:ext cx="268200" cy="266650"/>
            </a:xfrm>
            <a:custGeom>
              <a:avLst/>
              <a:gdLst/>
              <a:ahLst/>
              <a:cxnLst/>
              <a:rect l="l" t="t" r="r" b="b"/>
              <a:pathLst>
                <a:path w="10728" h="10666" extrusionOk="0">
                  <a:moveTo>
                    <a:pt x="5007" y="1"/>
                  </a:moveTo>
                  <a:cubicBezTo>
                    <a:pt x="4823" y="1"/>
                    <a:pt x="4676" y="136"/>
                    <a:pt x="4644" y="328"/>
                  </a:cubicBezTo>
                  <a:lnTo>
                    <a:pt x="4191" y="3793"/>
                  </a:lnTo>
                  <a:lnTo>
                    <a:pt x="715" y="3340"/>
                  </a:lnTo>
                  <a:cubicBezTo>
                    <a:pt x="692" y="3336"/>
                    <a:pt x="671" y="3335"/>
                    <a:pt x="649" y="3335"/>
                  </a:cubicBezTo>
                  <a:cubicBezTo>
                    <a:pt x="465" y="3335"/>
                    <a:pt x="318" y="3469"/>
                    <a:pt x="286" y="3662"/>
                  </a:cubicBezTo>
                  <a:lnTo>
                    <a:pt x="24" y="5626"/>
                  </a:lnTo>
                  <a:cubicBezTo>
                    <a:pt x="0" y="5829"/>
                    <a:pt x="143" y="6019"/>
                    <a:pt x="345" y="6043"/>
                  </a:cubicBezTo>
                  <a:lnTo>
                    <a:pt x="3834" y="6507"/>
                  </a:lnTo>
                  <a:lnTo>
                    <a:pt x="3370" y="9984"/>
                  </a:lnTo>
                  <a:cubicBezTo>
                    <a:pt x="3346" y="10186"/>
                    <a:pt x="3489" y="10377"/>
                    <a:pt x="3691" y="10401"/>
                  </a:cubicBezTo>
                  <a:lnTo>
                    <a:pt x="5668" y="10663"/>
                  </a:lnTo>
                  <a:cubicBezTo>
                    <a:pt x="5682" y="10664"/>
                    <a:pt x="5697" y="10665"/>
                    <a:pt x="5712" y="10665"/>
                  </a:cubicBezTo>
                  <a:cubicBezTo>
                    <a:pt x="5897" y="10665"/>
                    <a:pt x="6062" y="10529"/>
                    <a:pt x="6084" y="10341"/>
                  </a:cubicBezTo>
                  <a:lnTo>
                    <a:pt x="6537" y="6864"/>
                  </a:lnTo>
                  <a:lnTo>
                    <a:pt x="10025" y="7329"/>
                  </a:lnTo>
                  <a:cubicBezTo>
                    <a:pt x="10039" y="7330"/>
                    <a:pt x="10053" y="7331"/>
                    <a:pt x="10067" y="7331"/>
                  </a:cubicBezTo>
                  <a:cubicBezTo>
                    <a:pt x="10253" y="7331"/>
                    <a:pt x="10420" y="7184"/>
                    <a:pt x="10442" y="6995"/>
                  </a:cubicBezTo>
                  <a:lnTo>
                    <a:pt x="10704" y="5019"/>
                  </a:lnTo>
                  <a:cubicBezTo>
                    <a:pt x="10728" y="4817"/>
                    <a:pt x="10585" y="4626"/>
                    <a:pt x="10382" y="4602"/>
                  </a:cubicBezTo>
                  <a:lnTo>
                    <a:pt x="6906" y="4150"/>
                  </a:lnTo>
                  <a:lnTo>
                    <a:pt x="7358" y="661"/>
                  </a:lnTo>
                  <a:cubicBezTo>
                    <a:pt x="7382" y="459"/>
                    <a:pt x="7239" y="280"/>
                    <a:pt x="7037" y="245"/>
                  </a:cubicBezTo>
                  <a:lnTo>
                    <a:pt x="5072" y="6"/>
                  </a:lnTo>
                  <a:cubicBezTo>
                    <a:pt x="5050" y="3"/>
                    <a:pt x="5028" y="1"/>
                    <a:pt x="5007"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250" name="Google Shape;1250;p43"/>
            <p:cNvSpPr/>
            <p:nvPr/>
          </p:nvSpPr>
          <p:spPr>
            <a:xfrm>
              <a:off x="3488825" y="1715975"/>
              <a:ext cx="270875" cy="337725"/>
            </a:xfrm>
            <a:custGeom>
              <a:avLst/>
              <a:gdLst/>
              <a:ahLst/>
              <a:cxnLst/>
              <a:rect l="l" t="t" r="r" b="b"/>
              <a:pathLst>
                <a:path w="10835" h="13509" extrusionOk="0">
                  <a:moveTo>
                    <a:pt x="4147" y="414"/>
                  </a:moveTo>
                  <a:cubicBezTo>
                    <a:pt x="4437" y="414"/>
                    <a:pt x="4723" y="589"/>
                    <a:pt x="4775" y="982"/>
                  </a:cubicBezTo>
                  <a:cubicBezTo>
                    <a:pt x="4810" y="1173"/>
                    <a:pt x="4751" y="1375"/>
                    <a:pt x="4632" y="1518"/>
                  </a:cubicBezTo>
                  <a:lnTo>
                    <a:pt x="3834" y="1673"/>
                  </a:lnTo>
                  <a:cubicBezTo>
                    <a:pt x="3655" y="1578"/>
                    <a:pt x="3536" y="1411"/>
                    <a:pt x="3501" y="1209"/>
                  </a:cubicBezTo>
                  <a:cubicBezTo>
                    <a:pt x="3386" y="710"/>
                    <a:pt x="3770" y="414"/>
                    <a:pt x="4147" y="414"/>
                  </a:cubicBezTo>
                  <a:close/>
                  <a:moveTo>
                    <a:pt x="7868" y="2734"/>
                  </a:moveTo>
                  <a:cubicBezTo>
                    <a:pt x="8125" y="2734"/>
                    <a:pt x="8352" y="2923"/>
                    <a:pt x="8394" y="3185"/>
                  </a:cubicBezTo>
                  <a:lnTo>
                    <a:pt x="9775" y="10746"/>
                  </a:lnTo>
                  <a:cubicBezTo>
                    <a:pt x="9835" y="11043"/>
                    <a:pt x="9632" y="11329"/>
                    <a:pt x="9335" y="11377"/>
                  </a:cubicBezTo>
                  <a:lnTo>
                    <a:pt x="3072" y="12520"/>
                  </a:lnTo>
                  <a:cubicBezTo>
                    <a:pt x="3037" y="12527"/>
                    <a:pt x="3002" y="12530"/>
                    <a:pt x="2967" y="12530"/>
                  </a:cubicBezTo>
                  <a:cubicBezTo>
                    <a:pt x="2710" y="12530"/>
                    <a:pt x="2482" y="12342"/>
                    <a:pt x="2429" y="12079"/>
                  </a:cubicBezTo>
                  <a:lnTo>
                    <a:pt x="1060" y="4519"/>
                  </a:lnTo>
                  <a:cubicBezTo>
                    <a:pt x="1000" y="4221"/>
                    <a:pt x="1203" y="3935"/>
                    <a:pt x="1500" y="3888"/>
                  </a:cubicBezTo>
                  <a:lnTo>
                    <a:pt x="2250" y="3745"/>
                  </a:lnTo>
                  <a:cubicBezTo>
                    <a:pt x="2283" y="3960"/>
                    <a:pt x="2471" y="4107"/>
                    <a:pt x="2682" y="4107"/>
                  </a:cubicBezTo>
                  <a:cubicBezTo>
                    <a:pt x="2705" y="4107"/>
                    <a:pt x="2728" y="4105"/>
                    <a:pt x="2751" y="4102"/>
                  </a:cubicBezTo>
                  <a:lnTo>
                    <a:pt x="6668" y="3387"/>
                  </a:lnTo>
                  <a:cubicBezTo>
                    <a:pt x="6906" y="3340"/>
                    <a:pt x="7061" y="3114"/>
                    <a:pt x="7013" y="2875"/>
                  </a:cubicBezTo>
                  <a:lnTo>
                    <a:pt x="7763" y="2745"/>
                  </a:lnTo>
                  <a:cubicBezTo>
                    <a:pt x="7798" y="2737"/>
                    <a:pt x="7833" y="2734"/>
                    <a:pt x="7868" y="2734"/>
                  </a:cubicBezTo>
                  <a:close/>
                  <a:moveTo>
                    <a:pt x="4137" y="0"/>
                  </a:moveTo>
                  <a:cubicBezTo>
                    <a:pt x="4073" y="0"/>
                    <a:pt x="4007" y="6"/>
                    <a:pt x="3941" y="18"/>
                  </a:cubicBezTo>
                  <a:cubicBezTo>
                    <a:pt x="3358" y="125"/>
                    <a:pt x="2965" y="697"/>
                    <a:pt x="3072" y="1292"/>
                  </a:cubicBezTo>
                  <a:cubicBezTo>
                    <a:pt x="3096" y="1459"/>
                    <a:pt x="3179" y="1625"/>
                    <a:pt x="3286" y="1768"/>
                  </a:cubicBezTo>
                  <a:lnTo>
                    <a:pt x="2512" y="1911"/>
                  </a:lnTo>
                  <a:cubicBezTo>
                    <a:pt x="2191" y="1971"/>
                    <a:pt x="1977" y="2280"/>
                    <a:pt x="2036" y="2602"/>
                  </a:cubicBezTo>
                  <a:lnTo>
                    <a:pt x="2084" y="2875"/>
                  </a:lnTo>
                  <a:lnTo>
                    <a:pt x="798" y="3114"/>
                  </a:lnTo>
                  <a:cubicBezTo>
                    <a:pt x="310" y="3197"/>
                    <a:pt x="0" y="3661"/>
                    <a:pt x="84" y="4149"/>
                  </a:cubicBezTo>
                  <a:lnTo>
                    <a:pt x="1655" y="12770"/>
                  </a:lnTo>
                  <a:cubicBezTo>
                    <a:pt x="1740" y="13206"/>
                    <a:pt x="2120" y="13509"/>
                    <a:pt x="2540" y="13509"/>
                  </a:cubicBezTo>
                  <a:cubicBezTo>
                    <a:pt x="2590" y="13509"/>
                    <a:pt x="2640" y="13505"/>
                    <a:pt x="2691" y="13496"/>
                  </a:cubicBezTo>
                  <a:lnTo>
                    <a:pt x="10037" y="12150"/>
                  </a:lnTo>
                  <a:cubicBezTo>
                    <a:pt x="10513" y="12067"/>
                    <a:pt x="10835" y="11603"/>
                    <a:pt x="10752" y="11115"/>
                  </a:cubicBezTo>
                  <a:lnTo>
                    <a:pt x="9180" y="2483"/>
                  </a:lnTo>
                  <a:cubicBezTo>
                    <a:pt x="9096" y="2052"/>
                    <a:pt x="8725" y="1751"/>
                    <a:pt x="8304" y="1751"/>
                  </a:cubicBezTo>
                  <a:cubicBezTo>
                    <a:pt x="8247" y="1751"/>
                    <a:pt x="8190" y="1757"/>
                    <a:pt x="8132" y="1768"/>
                  </a:cubicBezTo>
                  <a:lnTo>
                    <a:pt x="6858" y="1994"/>
                  </a:lnTo>
                  <a:lnTo>
                    <a:pt x="6811" y="1721"/>
                  </a:lnTo>
                  <a:cubicBezTo>
                    <a:pt x="6746" y="1431"/>
                    <a:pt x="6497" y="1237"/>
                    <a:pt x="6213" y="1237"/>
                  </a:cubicBezTo>
                  <a:cubicBezTo>
                    <a:pt x="6183" y="1237"/>
                    <a:pt x="6151" y="1240"/>
                    <a:pt x="6120" y="1244"/>
                  </a:cubicBezTo>
                  <a:lnTo>
                    <a:pt x="5179" y="1423"/>
                  </a:lnTo>
                  <a:cubicBezTo>
                    <a:pt x="5227" y="1244"/>
                    <a:pt x="5239" y="1066"/>
                    <a:pt x="5203" y="899"/>
                  </a:cubicBezTo>
                  <a:cubicBezTo>
                    <a:pt x="5108" y="370"/>
                    <a:pt x="4655" y="0"/>
                    <a:pt x="4137"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251" name="Google Shape;1251;p43"/>
            <p:cNvSpPr/>
            <p:nvPr/>
          </p:nvSpPr>
          <p:spPr>
            <a:xfrm>
              <a:off x="3536750" y="1837275"/>
              <a:ext cx="46600" cy="38650"/>
            </a:xfrm>
            <a:custGeom>
              <a:avLst/>
              <a:gdLst/>
              <a:ahLst/>
              <a:cxnLst/>
              <a:rect l="l" t="t" r="r" b="b"/>
              <a:pathLst>
                <a:path w="1864" h="1546" extrusionOk="0">
                  <a:moveTo>
                    <a:pt x="1013" y="1"/>
                  </a:moveTo>
                  <a:cubicBezTo>
                    <a:pt x="970" y="1"/>
                    <a:pt x="926" y="4"/>
                    <a:pt x="881" y="12"/>
                  </a:cubicBezTo>
                  <a:cubicBezTo>
                    <a:pt x="202" y="131"/>
                    <a:pt x="0" y="1012"/>
                    <a:pt x="572" y="1405"/>
                  </a:cubicBezTo>
                  <a:cubicBezTo>
                    <a:pt x="713" y="1502"/>
                    <a:pt x="865" y="1545"/>
                    <a:pt x="1012" y="1545"/>
                  </a:cubicBezTo>
                  <a:cubicBezTo>
                    <a:pt x="1460" y="1545"/>
                    <a:pt x="1864" y="1142"/>
                    <a:pt x="1774" y="631"/>
                  </a:cubicBezTo>
                  <a:cubicBezTo>
                    <a:pt x="1700" y="259"/>
                    <a:pt x="1378" y="1"/>
                    <a:pt x="101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252" name="Google Shape;1252;p43"/>
            <p:cNvSpPr/>
            <p:nvPr/>
          </p:nvSpPr>
          <p:spPr>
            <a:xfrm>
              <a:off x="3589525" y="1825875"/>
              <a:ext cx="96775" cy="34050"/>
            </a:xfrm>
            <a:custGeom>
              <a:avLst/>
              <a:gdLst/>
              <a:ahLst/>
              <a:cxnLst/>
              <a:rect l="l" t="t" r="r" b="b"/>
              <a:pathLst>
                <a:path w="3871" h="1362" extrusionOk="0">
                  <a:moveTo>
                    <a:pt x="3275" y="0"/>
                  </a:moveTo>
                  <a:cubicBezTo>
                    <a:pt x="3236" y="0"/>
                    <a:pt x="3195" y="5"/>
                    <a:pt x="3152" y="15"/>
                  </a:cubicBezTo>
                  <a:lnTo>
                    <a:pt x="556" y="492"/>
                  </a:lnTo>
                  <a:cubicBezTo>
                    <a:pt x="1" y="569"/>
                    <a:pt x="108" y="1362"/>
                    <a:pt x="599" y="1362"/>
                  </a:cubicBezTo>
                  <a:cubicBezTo>
                    <a:pt x="634" y="1362"/>
                    <a:pt x="672" y="1358"/>
                    <a:pt x="711" y="1349"/>
                  </a:cubicBezTo>
                  <a:lnTo>
                    <a:pt x="3318" y="873"/>
                  </a:lnTo>
                  <a:cubicBezTo>
                    <a:pt x="3870" y="784"/>
                    <a:pt x="3767" y="0"/>
                    <a:pt x="3275"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253" name="Google Shape;1253;p43"/>
            <p:cNvSpPr/>
            <p:nvPr/>
          </p:nvSpPr>
          <p:spPr>
            <a:xfrm>
              <a:off x="3546550" y="1891150"/>
              <a:ext cx="46625" cy="38650"/>
            </a:xfrm>
            <a:custGeom>
              <a:avLst/>
              <a:gdLst/>
              <a:ahLst/>
              <a:cxnLst/>
              <a:rect l="l" t="t" r="r" b="b"/>
              <a:pathLst>
                <a:path w="1865" h="1546" extrusionOk="0">
                  <a:moveTo>
                    <a:pt x="1014" y="1"/>
                  </a:moveTo>
                  <a:cubicBezTo>
                    <a:pt x="971" y="1"/>
                    <a:pt x="926" y="4"/>
                    <a:pt x="882" y="12"/>
                  </a:cubicBezTo>
                  <a:cubicBezTo>
                    <a:pt x="203" y="131"/>
                    <a:pt x="1" y="1012"/>
                    <a:pt x="572" y="1405"/>
                  </a:cubicBezTo>
                  <a:cubicBezTo>
                    <a:pt x="711" y="1502"/>
                    <a:pt x="862" y="1545"/>
                    <a:pt x="1009" y="1545"/>
                  </a:cubicBezTo>
                  <a:cubicBezTo>
                    <a:pt x="1455" y="1545"/>
                    <a:pt x="1865" y="1145"/>
                    <a:pt x="1775" y="643"/>
                  </a:cubicBezTo>
                  <a:cubicBezTo>
                    <a:pt x="1701" y="260"/>
                    <a:pt x="1379" y="1"/>
                    <a:pt x="101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254" name="Google Shape;1254;p43"/>
            <p:cNvSpPr/>
            <p:nvPr/>
          </p:nvSpPr>
          <p:spPr>
            <a:xfrm>
              <a:off x="3600825" y="1879800"/>
              <a:ext cx="93700" cy="33750"/>
            </a:xfrm>
            <a:custGeom>
              <a:avLst/>
              <a:gdLst/>
              <a:ahLst/>
              <a:cxnLst/>
              <a:rect l="l" t="t" r="r" b="b"/>
              <a:pathLst>
                <a:path w="3748" h="1350" extrusionOk="0">
                  <a:moveTo>
                    <a:pt x="3128" y="0"/>
                  </a:moveTo>
                  <a:cubicBezTo>
                    <a:pt x="3116" y="0"/>
                    <a:pt x="3105" y="1"/>
                    <a:pt x="3093" y="2"/>
                  </a:cubicBezTo>
                  <a:lnTo>
                    <a:pt x="497" y="478"/>
                  </a:lnTo>
                  <a:cubicBezTo>
                    <a:pt x="0" y="628"/>
                    <a:pt x="109" y="1349"/>
                    <a:pt x="604" y="1349"/>
                  </a:cubicBezTo>
                  <a:cubicBezTo>
                    <a:pt x="620" y="1349"/>
                    <a:pt x="636" y="1348"/>
                    <a:pt x="652" y="1347"/>
                  </a:cubicBezTo>
                  <a:lnTo>
                    <a:pt x="3247" y="883"/>
                  </a:lnTo>
                  <a:cubicBezTo>
                    <a:pt x="3748" y="731"/>
                    <a:pt x="3623" y="0"/>
                    <a:pt x="3128"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255" name="Google Shape;1255;p43"/>
            <p:cNvSpPr/>
            <p:nvPr/>
          </p:nvSpPr>
          <p:spPr>
            <a:xfrm>
              <a:off x="3557275" y="1948900"/>
              <a:ext cx="46550" cy="38625"/>
            </a:xfrm>
            <a:custGeom>
              <a:avLst/>
              <a:gdLst/>
              <a:ahLst/>
              <a:cxnLst/>
              <a:rect l="l" t="t" r="r" b="b"/>
              <a:pathLst>
                <a:path w="1862" h="1545" extrusionOk="0">
                  <a:moveTo>
                    <a:pt x="1002" y="0"/>
                  </a:moveTo>
                  <a:cubicBezTo>
                    <a:pt x="959" y="0"/>
                    <a:pt x="914" y="4"/>
                    <a:pt x="870" y="12"/>
                  </a:cubicBezTo>
                  <a:cubicBezTo>
                    <a:pt x="191" y="131"/>
                    <a:pt x="1" y="1012"/>
                    <a:pt x="560" y="1405"/>
                  </a:cubicBezTo>
                  <a:cubicBezTo>
                    <a:pt x="701" y="1502"/>
                    <a:pt x="854" y="1545"/>
                    <a:pt x="1002" y="1545"/>
                  </a:cubicBezTo>
                  <a:cubicBezTo>
                    <a:pt x="1453" y="1545"/>
                    <a:pt x="1861" y="1142"/>
                    <a:pt x="1763" y="631"/>
                  </a:cubicBezTo>
                  <a:cubicBezTo>
                    <a:pt x="1699" y="259"/>
                    <a:pt x="1369" y="0"/>
                    <a:pt x="100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256" name="Google Shape;1256;p43"/>
            <p:cNvSpPr/>
            <p:nvPr/>
          </p:nvSpPr>
          <p:spPr>
            <a:xfrm>
              <a:off x="3610950" y="1937225"/>
              <a:ext cx="94475" cy="34050"/>
            </a:xfrm>
            <a:custGeom>
              <a:avLst/>
              <a:gdLst/>
              <a:ahLst/>
              <a:cxnLst/>
              <a:rect l="l" t="t" r="r" b="b"/>
              <a:pathLst>
                <a:path w="3779" h="1362" extrusionOk="0">
                  <a:moveTo>
                    <a:pt x="3152" y="0"/>
                  </a:moveTo>
                  <a:cubicBezTo>
                    <a:pt x="3136" y="0"/>
                    <a:pt x="3121" y="1"/>
                    <a:pt x="3104" y="2"/>
                  </a:cubicBezTo>
                  <a:lnTo>
                    <a:pt x="3104" y="14"/>
                  </a:lnTo>
                  <a:lnTo>
                    <a:pt x="509" y="479"/>
                  </a:lnTo>
                  <a:cubicBezTo>
                    <a:pt x="0" y="617"/>
                    <a:pt x="120" y="1362"/>
                    <a:pt x="628" y="1362"/>
                  </a:cubicBezTo>
                  <a:cubicBezTo>
                    <a:pt x="644" y="1362"/>
                    <a:pt x="659" y="1361"/>
                    <a:pt x="675" y="1360"/>
                  </a:cubicBezTo>
                  <a:lnTo>
                    <a:pt x="3259" y="883"/>
                  </a:lnTo>
                  <a:cubicBezTo>
                    <a:pt x="3779" y="733"/>
                    <a:pt x="3660" y="0"/>
                    <a:pt x="315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257" name="Google Shape;1257;p43"/>
            <p:cNvSpPr/>
            <p:nvPr/>
          </p:nvSpPr>
          <p:spPr>
            <a:xfrm>
              <a:off x="3513825" y="2188200"/>
              <a:ext cx="192900" cy="173650"/>
            </a:xfrm>
            <a:custGeom>
              <a:avLst/>
              <a:gdLst/>
              <a:ahLst/>
              <a:cxnLst/>
              <a:rect l="l" t="t" r="r" b="b"/>
              <a:pathLst>
                <a:path w="7716" h="6946" extrusionOk="0">
                  <a:moveTo>
                    <a:pt x="3892" y="0"/>
                  </a:moveTo>
                  <a:cubicBezTo>
                    <a:pt x="2858" y="0"/>
                    <a:pt x="1840" y="469"/>
                    <a:pt x="1179" y="1346"/>
                  </a:cubicBezTo>
                  <a:lnTo>
                    <a:pt x="6906" y="4965"/>
                  </a:lnTo>
                  <a:cubicBezTo>
                    <a:pt x="7716" y="3394"/>
                    <a:pt x="7192" y="1465"/>
                    <a:pt x="5703" y="524"/>
                  </a:cubicBezTo>
                  <a:cubicBezTo>
                    <a:pt x="5144" y="171"/>
                    <a:pt x="4515" y="0"/>
                    <a:pt x="3892" y="0"/>
                  </a:cubicBezTo>
                  <a:close/>
                  <a:moveTo>
                    <a:pt x="762" y="1989"/>
                  </a:moveTo>
                  <a:lnTo>
                    <a:pt x="762" y="1989"/>
                  </a:lnTo>
                  <a:cubicBezTo>
                    <a:pt x="0" y="3548"/>
                    <a:pt x="477" y="5477"/>
                    <a:pt x="1953" y="6418"/>
                  </a:cubicBezTo>
                  <a:cubicBezTo>
                    <a:pt x="2520" y="6774"/>
                    <a:pt x="3155" y="6945"/>
                    <a:pt x="3782" y="6945"/>
                  </a:cubicBezTo>
                  <a:cubicBezTo>
                    <a:pt x="4813" y="6945"/>
                    <a:pt x="5828" y="6482"/>
                    <a:pt x="6501" y="5608"/>
                  </a:cubicBezTo>
                  <a:lnTo>
                    <a:pt x="762" y="1989"/>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258" name="Google Shape;1258;p43"/>
            <p:cNvSpPr/>
            <p:nvPr/>
          </p:nvSpPr>
          <p:spPr>
            <a:xfrm>
              <a:off x="3876375" y="1814925"/>
              <a:ext cx="152125" cy="140725"/>
            </a:xfrm>
            <a:custGeom>
              <a:avLst/>
              <a:gdLst/>
              <a:ahLst/>
              <a:cxnLst/>
              <a:rect l="l" t="t" r="r" b="b"/>
              <a:pathLst>
                <a:path w="6085" h="5629" extrusionOk="0">
                  <a:moveTo>
                    <a:pt x="3596" y="1"/>
                  </a:moveTo>
                  <a:lnTo>
                    <a:pt x="1215" y="1620"/>
                  </a:lnTo>
                  <a:cubicBezTo>
                    <a:pt x="250" y="2275"/>
                    <a:pt x="0" y="3585"/>
                    <a:pt x="655" y="4549"/>
                  </a:cubicBezTo>
                  <a:lnTo>
                    <a:pt x="774" y="4704"/>
                  </a:lnTo>
                  <a:cubicBezTo>
                    <a:pt x="1175" y="5305"/>
                    <a:pt x="1834" y="5629"/>
                    <a:pt x="2508" y="5629"/>
                  </a:cubicBezTo>
                  <a:cubicBezTo>
                    <a:pt x="2915" y="5629"/>
                    <a:pt x="3328" y="5510"/>
                    <a:pt x="3691" y="5264"/>
                  </a:cubicBezTo>
                  <a:lnTo>
                    <a:pt x="6084" y="3644"/>
                  </a:lnTo>
                  <a:lnTo>
                    <a:pt x="3596" y="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259" name="Google Shape;1259;p43"/>
            <p:cNvSpPr/>
            <p:nvPr/>
          </p:nvSpPr>
          <p:spPr>
            <a:xfrm>
              <a:off x="3979050" y="1756600"/>
              <a:ext cx="152125" cy="140800"/>
            </a:xfrm>
            <a:custGeom>
              <a:avLst/>
              <a:gdLst/>
              <a:ahLst/>
              <a:cxnLst/>
              <a:rect l="l" t="t" r="r" b="b"/>
              <a:pathLst>
                <a:path w="6085" h="5632" extrusionOk="0">
                  <a:moveTo>
                    <a:pt x="3589" y="1"/>
                  </a:moveTo>
                  <a:cubicBezTo>
                    <a:pt x="3177" y="1"/>
                    <a:pt x="2761" y="120"/>
                    <a:pt x="2394" y="369"/>
                  </a:cubicBezTo>
                  <a:lnTo>
                    <a:pt x="1" y="1989"/>
                  </a:lnTo>
                  <a:lnTo>
                    <a:pt x="2477" y="5632"/>
                  </a:lnTo>
                  <a:lnTo>
                    <a:pt x="4870" y="4001"/>
                  </a:lnTo>
                  <a:cubicBezTo>
                    <a:pt x="5835" y="3346"/>
                    <a:pt x="6085" y="2036"/>
                    <a:pt x="5430" y="1072"/>
                  </a:cubicBezTo>
                  <a:lnTo>
                    <a:pt x="5430" y="1072"/>
                  </a:lnTo>
                  <a:lnTo>
                    <a:pt x="5430" y="1084"/>
                  </a:lnTo>
                  <a:lnTo>
                    <a:pt x="5323" y="917"/>
                  </a:lnTo>
                  <a:cubicBezTo>
                    <a:pt x="4917" y="319"/>
                    <a:pt x="4259" y="1"/>
                    <a:pt x="3589"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260" name="Google Shape;1260;p43"/>
            <p:cNvSpPr/>
            <p:nvPr/>
          </p:nvSpPr>
          <p:spPr>
            <a:xfrm>
              <a:off x="3831725" y="2105675"/>
              <a:ext cx="268200" cy="266925"/>
            </a:xfrm>
            <a:custGeom>
              <a:avLst/>
              <a:gdLst/>
              <a:ahLst/>
              <a:cxnLst/>
              <a:rect l="l" t="t" r="r" b="b"/>
              <a:pathLst>
                <a:path w="10728" h="10677" extrusionOk="0">
                  <a:moveTo>
                    <a:pt x="5026" y="1"/>
                  </a:moveTo>
                  <a:cubicBezTo>
                    <a:pt x="4833" y="1"/>
                    <a:pt x="4677" y="137"/>
                    <a:pt x="4644" y="325"/>
                  </a:cubicBezTo>
                  <a:lnTo>
                    <a:pt x="4191" y="3813"/>
                  </a:lnTo>
                  <a:lnTo>
                    <a:pt x="715" y="3349"/>
                  </a:lnTo>
                  <a:cubicBezTo>
                    <a:pt x="700" y="3347"/>
                    <a:pt x="685" y="3346"/>
                    <a:pt x="670" y="3346"/>
                  </a:cubicBezTo>
                  <a:cubicBezTo>
                    <a:pt x="485" y="3346"/>
                    <a:pt x="320" y="3483"/>
                    <a:pt x="298" y="3670"/>
                  </a:cubicBezTo>
                  <a:lnTo>
                    <a:pt x="24" y="5635"/>
                  </a:lnTo>
                  <a:cubicBezTo>
                    <a:pt x="0" y="5837"/>
                    <a:pt x="143" y="6028"/>
                    <a:pt x="345" y="6052"/>
                  </a:cubicBezTo>
                  <a:lnTo>
                    <a:pt x="3834" y="6516"/>
                  </a:lnTo>
                  <a:lnTo>
                    <a:pt x="3370" y="9993"/>
                  </a:lnTo>
                  <a:cubicBezTo>
                    <a:pt x="3346" y="10195"/>
                    <a:pt x="3489" y="10386"/>
                    <a:pt x="3691" y="10409"/>
                  </a:cubicBezTo>
                  <a:lnTo>
                    <a:pt x="5668" y="10671"/>
                  </a:lnTo>
                  <a:cubicBezTo>
                    <a:pt x="5688" y="10675"/>
                    <a:pt x="5709" y="10677"/>
                    <a:pt x="5729" y="10677"/>
                  </a:cubicBezTo>
                  <a:cubicBezTo>
                    <a:pt x="5905" y="10677"/>
                    <a:pt x="6052" y="10542"/>
                    <a:pt x="6084" y="10350"/>
                  </a:cubicBezTo>
                  <a:lnTo>
                    <a:pt x="6537" y="6873"/>
                  </a:lnTo>
                  <a:lnTo>
                    <a:pt x="10025" y="7338"/>
                  </a:lnTo>
                  <a:cubicBezTo>
                    <a:pt x="10040" y="7339"/>
                    <a:pt x="10055" y="7340"/>
                    <a:pt x="10069" y="7340"/>
                  </a:cubicBezTo>
                  <a:cubicBezTo>
                    <a:pt x="10255" y="7340"/>
                    <a:pt x="10420" y="7204"/>
                    <a:pt x="10442" y="7016"/>
                  </a:cubicBezTo>
                  <a:lnTo>
                    <a:pt x="10704" y="5040"/>
                  </a:lnTo>
                  <a:cubicBezTo>
                    <a:pt x="10728" y="4837"/>
                    <a:pt x="10585" y="4647"/>
                    <a:pt x="10382" y="4623"/>
                  </a:cubicBezTo>
                  <a:lnTo>
                    <a:pt x="6906" y="4159"/>
                  </a:lnTo>
                  <a:lnTo>
                    <a:pt x="7358" y="682"/>
                  </a:lnTo>
                  <a:cubicBezTo>
                    <a:pt x="7382" y="480"/>
                    <a:pt x="7239" y="289"/>
                    <a:pt x="7037" y="265"/>
                  </a:cubicBezTo>
                  <a:lnTo>
                    <a:pt x="5072" y="3"/>
                  </a:lnTo>
                  <a:cubicBezTo>
                    <a:pt x="5057" y="2"/>
                    <a:pt x="5041" y="1"/>
                    <a:pt x="5026"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261" name="Google Shape;1261;p43"/>
            <p:cNvSpPr/>
            <p:nvPr/>
          </p:nvSpPr>
          <p:spPr>
            <a:xfrm>
              <a:off x="3488825" y="2510400"/>
              <a:ext cx="270875" cy="337175"/>
            </a:xfrm>
            <a:custGeom>
              <a:avLst/>
              <a:gdLst/>
              <a:ahLst/>
              <a:cxnLst/>
              <a:rect l="l" t="t" r="r" b="b"/>
              <a:pathLst>
                <a:path w="10835" h="13487" extrusionOk="0">
                  <a:moveTo>
                    <a:pt x="4145" y="408"/>
                  </a:moveTo>
                  <a:cubicBezTo>
                    <a:pt x="4436" y="408"/>
                    <a:pt x="4723" y="582"/>
                    <a:pt x="4775" y="971"/>
                  </a:cubicBezTo>
                  <a:cubicBezTo>
                    <a:pt x="4810" y="1162"/>
                    <a:pt x="4751" y="1364"/>
                    <a:pt x="4632" y="1507"/>
                  </a:cubicBezTo>
                  <a:lnTo>
                    <a:pt x="3834" y="1662"/>
                  </a:lnTo>
                  <a:cubicBezTo>
                    <a:pt x="3667" y="1567"/>
                    <a:pt x="3536" y="1400"/>
                    <a:pt x="3501" y="1209"/>
                  </a:cubicBezTo>
                  <a:lnTo>
                    <a:pt x="3501" y="1197"/>
                  </a:lnTo>
                  <a:cubicBezTo>
                    <a:pt x="3386" y="700"/>
                    <a:pt x="3769" y="408"/>
                    <a:pt x="4145" y="408"/>
                  </a:cubicBezTo>
                  <a:close/>
                  <a:moveTo>
                    <a:pt x="7856" y="2711"/>
                  </a:moveTo>
                  <a:cubicBezTo>
                    <a:pt x="8113" y="2711"/>
                    <a:pt x="8342" y="2899"/>
                    <a:pt x="8394" y="3162"/>
                  </a:cubicBezTo>
                  <a:lnTo>
                    <a:pt x="9775" y="10734"/>
                  </a:lnTo>
                  <a:cubicBezTo>
                    <a:pt x="9835" y="11032"/>
                    <a:pt x="9632" y="11318"/>
                    <a:pt x="9335" y="11365"/>
                  </a:cubicBezTo>
                  <a:lnTo>
                    <a:pt x="3072" y="12508"/>
                  </a:lnTo>
                  <a:cubicBezTo>
                    <a:pt x="3037" y="12515"/>
                    <a:pt x="3002" y="12519"/>
                    <a:pt x="2967" y="12519"/>
                  </a:cubicBezTo>
                  <a:cubicBezTo>
                    <a:pt x="2708" y="12519"/>
                    <a:pt x="2471" y="12330"/>
                    <a:pt x="2429" y="12068"/>
                  </a:cubicBezTo>
                  <a:lnTo>
                    <a:pt x="1048" y="4495"/>
                  </a:lnTo>
                  <a:cubicBezTo>
                    <a:pt x="1000" y="4198"/>
                    <a:pt x="1203" y="3912"/>
                    <a:pt x="1500" y="3864"/>
                  </a:cubicBezTo>
                  <a:lnTo>
                    <a:pt x="2239" y="3722"/>
                  </a:lnTo>
                  <a:cubicBezTo>
                    <a:pt x="2281" y="3932"/>
                    <a:pt x="2462" y="4087"/>
                    <a:pt x="2669" y="4087"/>
                  </a:cubicBezTo>
                  <a:cubicBezTo>
                    <a:pt x="2696" y="4087"/>
                    <a:pt x="2723" y="4084"/>
                    <a:pt x="2751" y="4079"/>
                  </a:cubicBezTo>
                  <a:lnTo>
                    <a:pt x="6656" y="3364"/>
                  </a:lnTo>
                  <a:cubicBezTo>
                    <a:pt x="6894" y="3317"/>
                    <a:pt x="7049" y="3091"/>
                    <a:pt x="7013" y="2852"/>
                  </a:cubicBezTo>
                  <a:lnTo>
                    <a:pt x="7751" y="2721"/>
                  </a:lnTo>
                  <a:cubicBezTo>
                    <a:pt x="7786" y="2714"/>
                    <a:pt x="7821" y="2711"/>
                    <a:pt x="7856" y="2711"/>
                  </a:cubicBezTo>
                  <a:close/>
                  <a:moveTo>
                    <a:pt x="4142" y="1"/>
                  </a:moveTo>
                  <a:cubicBezTo>
                    <a:pt x="4076" y="1"/>
                    <a:pt x="4009" y="7"/>
                    <a:pt x="3941" y="19"/>
                  </a:cubicBezTo>
                  <a:cubicBezTo>
                    <a:pt x="3358" y="126"/>
                    <a:pt x="2965" y="685"/>
                    <a:pt x="3072" y="1281"/>
                  </a:cubicBezTo>
                  <a:cubicBezTo>
                    <a:pt x="3096" y="1447"/>
                    <a:pt x="3179" y="1614"/>
                    <a:pt x="3286" y="1757"/>
                  </a:cubicBezTo>
                  <a:lnTo>
                    <a:pt x="2512" y="1900"/>
                  </a:lnTo>
                  <a:cubicBezTo>
                    <a:pt x="2191" y="1959"/>
                    <a:pt x="1977" y="2257"/>
                    <a:pt x="2036" y="2579"/>
                  </a:cubicBezTo>
                  <a:lnTo>
                    <a:pt x="2084" y="2864"/>
                  </a:lnTo>
                  <a:lnTo>
                    <a:pt x="798" y="3091"/>
                  </a:lnTo>
                  <a:cubicBezTo>
                    <a:pt x="322" y="3186"/>
                    <a:pt x="0" y="3650"/>
                    <a:pt x="84" y="4126"/>
                  </a:cubicBezTo>
                  <a:lnTo>
                    <a:pt x="1655" y="12758"/>
                  </a:lnTo>
                  <a:cubicBezTo>
                    <a:pt x="1740" y="13193"/>
                    <a:pt x="2118" y="13486"/>
                    <a:pt x="2536" y="13486"/>
                  </a:cubicBezTo>
                  <a:cubicBezTo>
                    <a:pt x="2587" y="13486"/>
                    <a:pt x="2639" y="13482"/>
                    <a:pt x="2691" y="13473"/>
                  </a:cubicBezTo>
                  <a:lnTo>
                    <a:pt x="10037" y="12139"/>
                  </a:lnTo>
                  <a:cubicBezTo>
                    <a:pt x="10513" y="12044"/>
                    <a:pt x="10835" y="11580"/>
                    <a:pt x="10752" y="11091"/>
                  </a:cubicBezTo>
                  <a:lnTo>
                    <a:pt x="9180" y="2459"/>
                  </a:lnTo>
                  <a:cubicBezTo>
                    <a:pt x="9095" y="2025"/>
                    <a:pt x="8717" y="1732"/>
                    <a:pt x="8291" y="1732"/>
                  </a:cubicBezTo>
                  <a:cubicBezTo>
                    <a:pt x="8239" y="1732"/>
                    <a:pt x="8185" y="1736"/>
                    <a:pt x="8132" y="1745"/>
                  </a:cubicBezTo>
                  <a:lnTo>
                    <a:pt x="6858" y="1983"/>
                  </a:lnTo>
                  <a:lnTo>
                    <a:pt x="6811" y="1709"/>
                  </a:lnTo>
                  <a:cubicBezTo>
                    <a:pt x="6746" y="1419"/>
                    <a:pt x="6497" y="1226"/>
                    <a:pt x="6213" y="1226"/>
                  </a:cubicBezTo>
                  <a:cubicBezTo>
                    <a:pt x="6183" y="1226"/>
                    <a:pt x="6151" y="1228"/>
                    <a:pt x="6120" y="1233"/>
                  </a:cubicBezTo>
                  <a:lnTo>
                    <a:pt x="5179" y="1412"/>
                  </a:lnTo>
                  <a:cubicBezTo>
                    <a:pt x="5227" y="1245"/>
                    <a:pt x="5239" y="1066"/>
                    <a:pt x="5203" y="888"/>
                  </a:cubicBezTo>
                  <a:cubicBezTo>
                    <a:pt x="5108" y="360"/>
                    <a:pt x="4658" y="1"/>
                    <a:pt x="414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262" name="Google Shape;1262;p43"/>
            <p:cNvSpPr/>
            <p:nvPr/>
          </p:nvSpPr>
          <p:spPr>
            <a:xfrm>
              <a:off x="3536750" y="2631725"/>
              <a:ext cx="46600" cy="38625"/>
            </a:xfrm>
            <a:custGeom>
              <a:avLst/>
              <a:gdLst/>
              <a:ahLst/>
              <a:cxnLst/>
              <a:rect l="l" t="t" r="r" b="b"/>
              <a:pathLst>
                <a:path w="1864" h="1545" extrusionOk="0">
                  <a:moveTo>
                    <a:pt x="1013" y="0"/>
                  </a:moveTo>
                  <a:cubicBezTo>
                    <a:pt x="970" y="0"/>
                    <a:pt x="926" y="4"/>
                    <a:pt x="881" y="12"/>
                  </a:cubicBezTo>
                  <a:cubicBezTo>
                    <a:pt x="202" y="131"/>
                    <a:pt x="0" y="1012"/>
                    <a:pt x="572" y="1405"/>
                  </a:cubicBezTo>
                  <a:cubicBezTo>
                    <a:pt x="713" y="1502"/>
                    <a:pt x="865" y="1545"/>
                    <a:pt x="1012" y="1545"/>
                  </a:cubicBezTo>
                  <a:cubicBezTo>
                    <a:pt x="1460" y="1545"/>
                    <a:pt x="1864" y="1142"/>
                    <a:pt x="1774" y="631"/>
                  </a:cubicBezTo>
                  <a:cubicBezTo>
                    <a:pt x="1700" y="258"/>
                    <a:pt x="1378" y="0"/>
                    <a:pt x="1013"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263" name="Google Shape;1263;p43"/>
            <p:cNvSpPr/>
            <p:nvPr/>
          </p:nvSpPr>
          <p:spPr>
            <a:xfrm>
              <a:off x="3589975" y="2620175"/>
              <a:ext cx="95975" cy="33800"/>
            </a:xfrm>
            <a:custGeom>
              <a:avLst/>
              <a:gdLst/>
              <a:ahLst/>
              <a:cxnLst/>
              <a:rect l="l" t="t" r="r" b="b"/>
              <a:pathLst>
                <a:path w="3839" h="1352" extrusionOk="0">
                  <a:moveTo>
                    <a:pt x="3229" y="0"/>
                  </a:moveTo>
                  <a:cubicBezTo>
                    <a:pt x="3198" y="0"/>
                    <a:pt x="3167" y="3"/>
                    <a:pt x="3134" y="9"/>
                  </a:cubicBezTo>
                  <a:lnTo>
                    <a:pt x="538" y="485"/>
                  </a:lnTo>
                  <a:cubicBezTo>
                    <a:pt x="0" y="586"/>
                    <a:pt x="106" y="1352"/>
                    <a:pt x="597" y="1352"/>
                  </a:cubicBezTo>
                  <a:cubicBezTo>
                    <a:pt x="627" y="1352"/>
                    <a:pt x="659" y="1349"/>
                    <a:pt x="693" y="1343"/>
                  </a:cubicBezTo>
                  <a:lnTo>
                    <a:pt x="3300" y="866"/>
                  </a:lnTo>
                  <a:cubicBezTo>
                    <a:pt x="3839" y="777"/>
                    <a:pt x="3722" y="0"/>
                    <a:pt x="3229"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264" name="Google Shape;1264;p43"/>
            <p:cNvSpPr/>
            <p:nvPr/>
          </p:nvSpPr>
          <p:spPr>
            <a:xfrm>
              <a:off x="3546550" y="2685525"/>
              <a:ext cx="46625" cy="38700"/>
            </a:xfrm>
            <a:custGeom>
              <a:avLst/>
              <a:gdLst/>
              <a:ahLst/>
              <a:cxnLst/>
              <a:rect l="l" t="t" r="r" b="b"/>
              <a:pathLst>
                <a:path w="1865" h="1548" extrusionOk="0">
                  <a:moveTo>
                    <a:pt x="1027" y="0"/>
                  </a:moveTo>
                  <a:cubicBezTo>
                    <a:pt x="980" y="0"/>
                    <a:pt x="931" y="5"/>
                    <a:pt x="882" y="15"/>
                  </a:cubicBezTo>
                  <a:cubicBezTo>
                    <a:pt x="203" y="122"/>
                    <a:pt x="1" y="1015"/>
                    <a:pt x="572" y="1408"/>
                  </a:cubicBezTo>
                  <a:cubicBezTo>
                    <a:pt x="711" y="1505"/>
                    <a:pt x="861" y="1548"/>
                    <a:pt x="1008" y="1548"/>
                  </a:cubicBezTo>
                  <a:cubicBezTo>
                    <a:pt x="1455" y="1548"/>
                    <a:pt x="1865" y="1145"/>
                    <a:pt x="1775" y="634"/>
                  </a:cubicBezTo>
                  <a:cubicBezTo>
                    <a:pt x="1701" y="266"/>
                    <a:pt x="1387" y="0"/>
                    <a:pt x="1027"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265" name="Google Shape;1265;p43"/>
            <p:cNvSpPr/>
            <p:nvPr/>
          </p:nvSpPr>
          <p:spPr>
            <a:xfrm>
              <a:off x="3600825" y="2673950"/>
              <a:ext cx="93700" cy="33725"/>
            </a:xfrm>
            <a:custGeom>
              <a:avLst/>
              <a:gdLst/>
              <a:ahLst/>
              <a:cxnLst/>
              <a:rect l="l" t="t" r="r" b="b"/>
              <a:pathLst>
                <a:path w="3748" h="1349" extrusionOk="0">
                  <a:moveTo>
                    <a:pt x="3128" y="0"/>
                  </a:moveTo>
                  <a:cubicBezTo>
                    <a:pt x="3116" y="0"/>
                    <a:pt x="3105" y="1"/>
                    <a:pt x="3093" y="1"/>
                  </a:cubicBezTo>
                  <a:lnTo>
                    <a:pt x="497" y="478"/>
                  </a:lnTo>
                  <a:cubicBezTo>
                    <a:pt x="0" y="628"/>
                    <a:pt x="109" y="1349"/>
                    <a:pt x="604" y="1349"/>
                  </a:cubicBezTo>
                  <a:cubicBezTo>
                    <a:pt x="620" y="1349"/>
                    <a:pt x="636" y="1348"/>
                    <a:pt x="652" y="1347"/>
                  </a:cubicBezTo>
                  <a:lnTo>
                    <a:pt x="3247" y="882"/>
                  </a:lnTo>
                  <a:cubicBezTo>
                    <a:pt x="3748" y="731"/>
                    <a:pt x="3623" y="0"/>
                    <a:pt x="3128"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266" name="Google Shape;1266;p43"/>
            <p:cNvSpPr/>
            <p:nvPr/>
          </p:nvSpPr>
          <p:spPr>
            <a:xfrm>
              <a:off x="3557275" y="2743050"/>
              <a:ext cx="46550" cy="38625"/>
            </a:xfrm>
            <a:custGeom>
              <a:avLst/>
              <a:gdLst/>
              <a:ahLst/>
              <a:cxnLst/>
              <a:rect l="l" t="t" r="r" b="b"/>
              <a:pathLst>
                <a:path w="1862" h="1545" extrusionOk="0">
                  <a:moveTo>
                    <a:pt x="1002" y="0"/>
                  </a:moveTo>
                  <a:cubicBezTo>
                    <a:pt x="959" y="0"/>
                    <a:pt x="914" y="4"/>
                    <a:pt x="870" y="11"/>
                  </a:cubicBezTo>
                  <a:cubicBezTo>
                    <a:pt x="191" y="131"/>
                    <a:pt x="1" y="1012"/>
                    <a:pt x="560" y="1404"/>
                  </a:cubicBezTo>
                  <a:cubicBezTo>
                    <a:pt x="701" y="1501"/>
                    <a:pt x="854" y="1545"/>
                    <a:pt x="1002" y="1545"/>
                  </a:cubicBezTo>
                  <a:cubicBezTo>
                    <a:pt x="1453" y="1545"/>
                    <a:pt x="1861" y="1142"/>
                    <a:pt x="1763" y="631"/>
                  </a:cubicBezTo>
                  <a:cubicBezTo>
                    <a:pt x="1699" y="258"/>
                    <a:pt x="1369" y="0"/>
                    <a:pt x="100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267" name="Google Shape;1267;p43"/>
            <p:cNvSpPr/>
            <p:nvPr/>
          </p:nvSpPr>
          <p:spPr>
            <a:xfrm>
              <a:off x="3610750" y="2731600"/>
              <a:ext cx="94800" cy="33850"/>
            </a:xfrm>
            <a:custGeom>
              <a:avLst/>
              <a:gdLst/>
              <a:ahLst/>
              <a:cxnLst/>
              <a:rect l="l" t="t" r="r" b="b"/>
              <a:pathLst>
                <a:path w="3792" h="1354" extrusionOk="0">
                  <a:moveTo>
                    <a:pt x="3181" y="1"/>
                  </a:moveTo>
                  <a:cubicBezTo>
                    <a:pt x="3159" y="1"/>
                    <a:pt x="3136" y="2"/>
                    <a:pt x="3112" y="5"/>
                  </a:cubicBezTo>
                  <a:lnTo>
                    <a:pt x="517" y="469"/>
                  </a:lnTo>
                  <a:cubicBezTo>
                    <a:pt x="0" y="607"/>
                    <a:pt x="114" y="1354"/>
                    <a:pt x="625" y="1354"/>
                  </a:cubicBezTo>
                  <a:cubicBezTo>
                    <a:pt x="644" y="1354"/>
                    <a:pt x="663" y="1353"/>
                    <a:pt x="683" y="1351"/>
                  </a:cubicBezTo>
                  <a:lnTo>
                    <a:pt x="3267" y="874"/>
                  </a:lnTo>
                  <a:cubicBezTo>
                    <a:pt x="3792" y="749"/>
                    <a:pt x="3683" y="1"/>
                    <a:pt x="3181"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268" name="Google Shape;1268;p43"/>
            <p:cNvSpPr/>
            <p:nvPr/>
          </p:nvSpPr>
          <p:spPr>
            <a:xfrm>
              <a:off x="3512625" y="2982275"/>
              <a:ext cx="194100" cy="174225"/>
            </a:xfrm>
            <a:custGeom>
              <a:avLst/>
              <a:gdLst/>
              <a:ahLst/>
              <a:cxnLst/>
              <a:rect l="l" t="t" r="r" b="b"/>
              <a:pathLst>
                <a:path w="7764" h="6969" extrusionOk="0">
                  <a:moveTo>
                    <a:pt x="3932" y="0"/>
                  </a:moveTo>
                  <a:cubicBezTo>
                    <a:pt x="2901" y="0"/>
                    <a:pt x="1887" y="467"/>
                    <a:pt x="1227" y="1349"/>
                  </a:cubicBezTo>
                  <a:lnTo>
                    <a:pt x="6954" y="4968"/>
                  </a:lnTo>
                  <a:cubicBezTo>
                    <a:pt x="7764" y="3396"/>
                    <a:pt x="7240" y="1468"/>
                    <a:pt x="5751" y="527"/>
                  </a:cubicBezTo>
                  <a:cubicBezTo>
                    <a:pt x="5189" y="172"/>
                    <a:pt x="4558" y="0"/>
                    <a:pt x="3932" y="0"/>
                  </a:cubicBezTo>
                  <a:close/>
                  <a:moveTo>
                    <a:pt x="810" y="1992"/>
                  </a:moveTo>
                  <a:lnTo>
                    <a:pt x="810" y="1992"/>
                  </a:lnTo>
                  <a:cubicBezTo>
                    <a:pt x="1" y="3563"/>
                    <a:pt x="525" y="5492"/>
                    <a:pt x="2013" y="6444"/>
                  </a:cubicBezTo>
                  <a:cubicBezTo>
                    <a:pt x="2577" y="6798"/>
                    <a:pt x="3207" y="6968"/>
                    <a:pt x="3830" y="6968"/>
                  </a:cubicBezTo>
                  <a:cubicBezTo>
                    <a:pt x="4864" y="6968"/>
                    <a:pt x="5880" y="6500"/>
                    <a:pt x="6549" y="5623"/>
                  </a:cubicBezTo>
                  <a:lnTo>
                    <a:pt x="810" y="1992"/>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269" name="Google Shape;1269;p43"/>
            <p:cNvSpPr/>
            <p:nvPr/>
          </p:nvSpPr>
          <p:spPr>
            <a:xfrm>
              <a:off x="3876375" y="2609075"/>
              <a:ext cx="152125" cy="140725"/>
            </a:xfrm>
            <a:custGeom>
              <a:avLst/>
              <a:gdLst/>
              <a:ahLst/>
              <a:cxnLst/>
              <a:rect l="l" t="t" r="r" b="b"/>
              <a:pathLst>
                <a:path w="6085" h="5629" extrusionOk="0">
                  <a:moveTo>
                    <a:pt x="3596" y="1"/>
                  </a:moveTo>
                  <a:lnTo>
                    <a:pt x="1215" y="1620"/>
                  </a:lnTo>
                  <a:cubicBezTo>
                    <a:pt x="250" y="2275"/>
                    <a:pt x="0" y="3585"/>
                    <a:pt x="655" y="4549"/>
                  </a:cubicBezTo>
                  <a:lnTo>
                    <a:pt x="774" y="4716"/>
                  </a:lnTo>
                  <a:cubicBezTo>
                    <a:pt x="1174" y="5308"/>
                    <a:pt x="1832" y="5629"/>
                    <a:pt x="2505" y="5629"/>
                  </a:cubicBezTo>
                  <a:cubicBezTo>
                    <a:pt x="2913" y="5629"/>
                    <a:pt x="3327" y="5511"/>
                    <a:pt x="3691" y="5263"/>
                  </a:cubicBezTo>
                  <a:lnTo>
                    <a:pt x="6084" y="3644"/>
                  </a:lnTo>
                  <a:lnTo>
                    <a:pt x="3596" y="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270" name="Google Shape;1270;p43"/>
            <p:cNvSpPr/>
            <p:nvPr/>
          </p:nvSpPr>
          <p:spPr>
            <a:xfrm>
              <a:off x="3979050" y="2550550"/>
              <a:ext cx="152125" cy="141000"/>
            </a:xfrm>
            <a:custGeom>
              <a:avLst/>
              <a:gdLst/>
              <a:ahLst/>
              <a:cxnLst/>
              <a:rect l="l" t="t" r="r" b="b"/>
              <a:pathLst>
                <a:path w="6085" h="5640" extrusionOk="0">
                  <a:moveTo>
                    <a:pt x="3578" y="0"/>
                  </a:moveTo>
                  <a:cubicBezTo>
                    <a:pt x="3170" y="0"/>
                    <a:pt x="2757" y="119"/>
                    <a:pt x="2394" y="365"/>
                  </a:cubicBezTo>
                  <a:lnTo>
                    <a:pt x="1" y="1996"/>
                  </a:lnTo>
                  <a:lnTo>
                    <a:pt x="2477" y="5640"/>
                  </a:lnTo>
                  <a:lnTo>
                    <a:pt x="4870" y="4009"/>
                  </a:lnTo>
                  <a:cubicBezTo>
                    <a:pt x="5835" y="3354"/>
                    <a:pt x="6085" y="2044"/>
                    <a:pt x="5430" y="1080"/>
                  </a:cubicBezTo>
                  <a:lnTo>
                    <a:pt x="5323" y="925"/>
                  </a:lnTo>
                  <a:cubicBezTo>
                    <a:pt x="4915" y="324"/>
                    <a:pt x="4252" y="0"/>
                    <a:pt x="3578"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271" name="Google Shape;1271;p43"/>
            <p:cNvSpPr/>
            <p:nvPr/>
          </p:nvSpPr>
          <p:spPr>
            <a:xfrm>
              <a:off x="3831725" y="2900125"/>
              <a:ext cx="268200" cy="266625"/>
            </a:xfrm>
            <a:custGeom>
              <a:avLst/>
              <a:gdLst/>
              <a:ahLst/>
              <a:cxnLst/>
              <a:rect l="l" t="t" r="r" b="b"/>
              <a:pathLst>
                <a:path w="10728" h="10665" extrusionOk="0">
                  <a:moveTo>
                    <a:pt x="5026" y="0"/>
                  </a:moveTo>
                  <a:cubicBezTo>
                    <a:pt x="4833" y="0"/>
                    <a:pt x="4678" y="137"/>
                    <a:pt x="4656" y="325"/>
                  </a:cubicBezTo>
                  <a:lnTo>
                    <a:pt x="4191" y="3801"/>
                  </a:lnTo>
                  <a:lnTo>
                    <a:pt x="715" y="3337"/>
                  </a:lnTo>
                  <a:cubicBezTo>
                    <a:pt x="700" y="3335"/>
                    <a:pt x="685" y="3334"/>
                    <a:pt x="670" y="3334"/>
                  </a:cubicBezTo>
                  <a:cubicBezTo>
                    <a:pt x="485" y="3334"/>
                    <a:pt x="320" y="3471"/>
                    <a:pt x="298" y="3658"/>
                  </a:cubicBezTo>
                  <a:lnTo>
                    <a:pt x="24" y="5635"/>
                  </a:lnTo>
                  <a:cubicBezTo>
                    <a:pt x="0" y="5837"/>
                    <a:pt x="143" y="6016"/>
                    <a:pt x="345" y="6051"/>
                  </a:cubicBezTo>
                  <a:lnTo>
                    <a:pt x="3834" y="6504"/>
                  </a:lnTo>
                  <a:lnTo>
                    <a:pt x="3370" y="9992"/>
                  </a:lnTo>
                  <a:cubicBezTo>
                    <a:pt x="3346" y="10195"/>
                    <a:pt x="3489" y="10373"/>
                    <a:pt x="3691" y="10409"/>
                  </a:cubicBezTo>
                  <a:lnTo>
                    <a:pt x="5668" y="10659"/>
                  </a:lnTo>
                  <a:cubicBezTo>
                    <a:pt x="5689" y="10663"/>
                    <a:pt x="5709" y="10665"/>
                    <a:pt x="5730" y="10665"/>
                  </a:cubicBezTo>
                  <a:cubicBezTo>
                    <a:pt x="5908" y="10665"/>
                    <a:pt x="6063" y="10531"/>
                    <a:pt x="6084" y="10350"/>
                  </a:cubicBezTo>
                  <a:lnTo>
                    <a:pt x="6537" y="6861"/>
                  </a:lnTo>
                  <a:lnTo>
                    <a:pt x="10025" y="7325"/>
                  </a:lnTo>
                  <a:cubicBezTo>
                    <a:pt x="10040" y="7327"/>
                    <a:pt x="10055" y="7328"/>
                    <a:pt x="10069" y="7328"/>
                  </a:cubicBezTo>
                  <a:cubicBezTo>
                    <a:pt x="10253" y="7328"/>
                    <a:pt x="10409" y="7192"/>
                    <a:pt x="10442" y="7016"/>
                  </a:cubicBezTo>
                  <a:lnTo>
                    <a:pt x="10704" y="5039"/>
                  </a:lnTo>
                  <a:cubicBezTo>
                    <a:pt x="10728" y="4837"/>
                    <a:pt x="10585" y="4646"/>
                    <a:pt x="10382" y="4623"/>
                  </a:cubicBezTo>
                  <a:lnTo>
                    <a:pt x="6906" y="4158"/>
                  </a:lnTo>
                  <a:lnTo>
                    <a:pt x="7358" y="682"/>
                  </a:lnTo>
                  <a:cubicBezTo>
                    <a:pt x="7382" y="479"/>
                    <a:pt x="7239" y="289"/>
                    <a:pt x="7037" y="265"/>
                  </a:cubicBezTo>
                  <a:lnTo>
                    <a:pt x="5072" y="3"/>
                  </a:lnTo>
                  <a:cubicBezTo>
                    <a:pt x="5057" y="1"/>
                    <a:pt x="5041" y="0"/>
                    <a:pt x="5026"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272" name="Google Shape;1272;p43"/>
            <p:cNvSpPr/>
            <p:nvPr/>
          </p:nvSpPr>
          <p:spPr>
            <a:xfrm>
              <a:off x="3488825" y="3304550"/>
              <a:ext cx="270875" cy="337750"/>
            </a:xfrm>
            <a:custGeom>
              <a:avLst/>
              <a:gdLst/>
              <a:ahLst/>
              <a:cxnLst/>
              <a:rect l="l" t="t" r="r" b="b"/>
              <a:pathLst>
                <a:path w="10835" h="13510" extrusionOk="0">
                  <a:moveTo>
                    <a:pt x="4152" y="412"/>
                  </a:moveTo>
                  <a:cubicBezTo>
                    <a:pt x="4440" y="412"/>
                    <a:pt x="4723" y="585"/>
                    <a:pt x="4775" y="971"/>
                  </a:cubicBezTo>
                  <a:cubicBezTo>
                    <a:pt x="4810" y="1173"/>
                    <a:pt x="4751" y="1364"/>
                    <a:pt x="4632" y="1519"/>
                  </a:cubicBezTo>
                  <a:lnTo>
                    <a:pt x="3834" y="1662"/>
                  </a:lnTo>
                  <a:cubicBezTo>
                    <a:pt x="3655" y="1566"/>
                    <a:pt x="3536" y="1400"/>
                    <a:pt x="3501" y="1209"/>
                  </a:cubicBezTo>
                  <a:cubicBezTo>
                    <a:pt x="3386" y="709"/>
                    <a:pt x="3773" y="412"/>
                    <a:pt x="4152" y="412"/>
                  </a:cubicBezTo>
                  <a:close/>
                  <a:moveTo>
                    <a:pt x="7860" y="2722"/>
                  </a:moveTo>
                  <a:cubicBezTo>
                    <a:pt x="8116" y="2722"/>
                    <a:pt x="8342" y="2901"/>
                    <a:pt x="8394" y="3162"/>
                  </a:cubicBezTo>
                  <a:lnTo>
                    <a:pt x="9775" y="10746"/>
                  </a:lnTo>
                  <a:cubicBezTo>
                    <a:pt x="9835" y="11044"/>
                    <a:pt x="9632" y="11329"/>
                    <a:pt x="9335" y="11377"/>
                  </a:cubicBezTo>
                  <a:lnTo>
                    <a:pt x="3072" y="12520"/>
                  </a:lnTo>
                  <a:cubicBezTo>
                    <a:pt x="3041" y="12525"/>
                    <a:pt x="3011" y="12527"/>
                    <a:pt x="2981" y="12527"/>
                  </a:cubicBezTo>
                  <a:cubicBezTo>
                    <a:pt x="2718" y="12527"/>
                    <a:pt x="2482" y="12345"/>
                    <a:pt x="2429" y="12068"/>
                  </a:cubicBezTo>
                  <a:lnTo>
                    <a:pt x="1048" y="4507"/>
                  </a:lnTo>
                  <a:cubicBezTo>
                    <a:pt x="1000" y="4210"/>
                    <a:pt x="1191" y="3924"/>
                    <a:pt x="1500" y="3864"/>
                  </a:cubicBezTo>
                  <a:lnTo>
                    <a:pt x="2239" y="3733"/>
                  </a:lnTo>
                  <a:cubicBezTo>
                    <a:pt x="2280" y="3942"/>
                    <a:pt x="2460" y="4087"/>
                    <a:pt x="2664" y="4087"/>
                  </a:cubicBezTo>
                  <a:cubicBezTo>
                    <a:pt x="2693" y="4087"/>
                    <a:pt x="2721" y="4084"/>
                    <a:pt x="2751" y="4079"/>
                  </a:cubicBezTo>
                  <a:lnTo>
                    <a:pt x="6656" y="3376"/>
                  </a:lnTo>
                  <a:cubicBezTo>
                    <a:pt x="6894" y="3328"/>
                    <a:pt x="7049" y="3102"/>
                    <a:pt x="7013" y="2864"/>
                  </a:cubicBezTo>
                  <a:lnTo>
                    <a:pt x="7751" y="2733"/>
                  </a:lnTo>
                  <a:cubicBezTo>
                    <a:pt x="7788" y="2726"/>
                    <a:pt x="7824" y="2722"/>
                    <a:pt x="7860" y="2722"/>
                  </a:cubicBezTo>
                  <a:close/>
                  <a:moveTo>
                    <a:pt x="4137" y="1"/>
                  </a:moveTo>
                  <a:cubicBezTo>
                    <a:pt x="4073" y="1"/>
                    <a:pt x="4007" y="7"/>
                    <a:pt x="3941" y="19"/>
                  </a:cubicBezTo>
                  <a:cubicBezTo>
                    <a:pt x="3358" y="126"/>
                    <a:pt x="2965" y="697"/>
                    <a:pt x="3072" y="1281"/>
                  </a:cubicBezTo>
                  <a:cubicBezTo>
                    <a:pt x="3096" y="1459"/>
                    <a:pt x="3179" y="1626"/>
                    <a:pt x="3286" y="1757"/>
                  </a:cubicBezTo>
                  <a:lnTo>
                    <a:pt x="2512" y="1912"/>
                  </a:lnTo>
                  <a:cubicBezTo>
                    <a:pt x="2191" y="1971"/>
                    <a:pt x="1977" y="2281"/>
                    <a:pt x="2036" y="2590"/>
                  </a:cubicBezTo>
                  <a:lnTo>
                    <a:pt x="2084" y="2876"/>
                  </a:lnTo>
                  <a:lnTo>
                    <a:pt x="798" y="3102"/>
                  </a:lnTo>
                  <a:cubicBezTo>
                    <a:pt x="310" y="3197"/>
                    <a:pt x="0" y="3662"/>
                    <a:pt x="84" y="4150"/>
                  </a:cubicBezTo>
                  <a:lnTo>
                    <a:pt x="1655" y="12770"/>
                  </a:lnTo>
                  <a:cubicBezTo>
                    <a:pt x="1740" y="13206"/>
                    <a:pt x="2120" y="13510"/>
                    <a:pt x="2540" y="13510"/>
                  </a:cubicBezTo>
                  <a:cubicBezTo>
                    <a:pt x="2590" y="13510"/>
                    <a:pt x="2640" y="13505"/>
                    <a:pt x="2691" y="13496"/>
                  </a:cubicBezTo>
                  <a:lnTo>
                    <a:pt x="10037" y="12151"/>
                  </a:lnTo>
                  <a:cubicBezTo>
                    <a:pt x="10513" y="12068"/>
                    <a:pt x="10835" y="11591"/>
                    <a:pt x="10752" y="11115"/>
                  </a:cubicBezTo>
                  <a:lnTo>
                    <a:pt x="9180" y="2483"/>
                  </a:lnTo>
                  <a:cubicBezTo>
                    <a:pt x="9095" y="2047"/>
                    <a:pt x="8715" y="1744"/>
                    <a:pt x="8287" y="1744"/>
                  </a:cubicBezTo>
                  <a:cubicBezTo>
                    <a:pt x="8236" y="1744"/>
                    <a:pt x="8184" y="1748"/>
                    <a:pt x="8132" y="1757"/>
                  </a:cubicBezTo>
                  <a:lnTo>
                    <a:pt x="6858" y="1995"/>
                  </a:lnTo>
                  <a:lnTo>
                    <a:pt x="6811" y="1721"/>
                  </a:lnTo>
                  <a:cubicBezTo>
                    <a:pt x="6747" y="1436"/>
                    <a:pt x="6506" y="1235"/>
                    <a:pt x="6227" y="1235"/>
                  </a:cubicBezTo>
                  <a:cubicBezTo>
                    <a:pt x="6192" y="1235"/>
                    <a:pt x="6156" y="1238"/>
                    <a:pt x="6120" y="1245"/>
                  </a:cubicBezTo>
                  <a:lnTo>
                    <a:pt x="5179" y="1412"/>
                  </a:lnTo>
                  <a:cubicBezTo>
                    <a:pt x="5227" y="1245"/>
                    <a:pt x="5239" y="1066"/>
                    <a:pt x="5203" y="900"/>
                  </a:cubicBezTo>
                  <a:cubicBezTo>
                    <a:pt x="5108" y="370"/>
                    <a:pt x="4655" y="1"/>
                    <a:pt x="4137"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273" name="Google Shape;1273;p43"/>
            <p:cNvSpPr/>
            <p:nvPr/>
          </p:nvSpPr>
          <p:spPr>
            <a:xfrm>
              <a:off x="3536750" y="3425775"/>
              <a:ext cx="46600" cy="38725"/>
            </a:xfrm>
            <a:custGeom>
              <a:avLst/>
              <a:gdLst/>
              <a:ahLst/>
              <a:cxnLst/>
              <a:rect l="l" t="t" r="r" b="b"/>
              <a:pathLst>
                <a:path w="1864" h="1549" extrusionOk="0">
                  <a:moveTo>
                    <a:pt x="1026" y="1"/>
                  </a:moveTo>
                  <a:cubicBezTo>
                    <a:pt x="979" y="1"/>
                    <a:pt x="930" y="6"/>
                    <a:pt x="881" y="15"/>
                  </a:cubicBezTo>
                  <a:cubicBezTo>
                    <a:pt x="202" y="134"/>
                    <a:pt x="0" y="1015"/>
                    <a:pt x="572" y="1408"/>
                  </a:cubicBezTo>
                  <a:cubicBezTo>
                    <a:pt x="713" y="1505"/>
                    <a:pt x="865" y="1549"/>
                    <a:pt x="1012" y="1549"/>
                  </a:cubicBezTo>
                  <a:cubicBezTo>
                    <a:pt x="1460" y="1549"/>
                    <a:pt x="1864" y="1146"/>
                    <a:pt x="1774" y="634"/>
                  </a:cubicBezTo>
                  <a:cubicBezTo>
                    <a:pt x="1701" y="267"/>
                    <a:pt x="1386" y="1"/>
                    <a:pt x="1026"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274" name="Google Shape;1274;p43"/>
            <p:cNvSpPr/>
            <p:nvPr/>
          </p:nvSpPr>
          <p:spPr>
            <a:xfrm>
              <a:off x="3589550" y="3414500"/>
              <a:ext cx="96825" cy="33725"/>
            </a:xfrm>
            <a:custGeom>
              <a:avLst/>
              <a:gdLst/>
              <a:ahLst/>
              <a:cxnLst/>
              <a:rect l="l" t="t" r="r" b="b"/>
              <a:pathLst>
                <a:path w="3873" h="1349" extrusionOk="0">
                  <a:moveTo>
                    <a:pt x="3265" y="1"/>
                  </a:moveTo>
                  <a:cubicBezTo>
                    <a:pt x="3229" y="1"/>
                    <a:pt x="3191" y="5"/>
                    <a:pt x="3151" y="14"/>
                  </a:cubicBezTo>
                  <a:lnTo>
                    <a:pt x="3151" y="2"/>
                  </a:lnTo>
                  <a:lnTo>
                    <a:pt x="555" y="478"/>
                  </a:lnTo>
                  <a:cubicBezTo>
                    <a:pt x="0" y="567"/>
                    <a:pt x="107" y="1349"/>
                    <a:pt x="597" y="1349"/>
                  </a:cubicBezTo>
                  <a:cubicBezTo>
                    <a:pt x="632" y="1349"/>
                    <a:pt x="670" y="1344"/>
                    <a:pt x="710" y="1336"/>
                  </a:cubicBezTo>
                  <a:lnTo>
                    <a:pt x="3317" y="871"/>
                  </a:lnTo>
                  <a:cubicBezTo>
                    <a:pt x="3873" y="793"/>
                    <a:pt x="3765" y="1"/>
                    <a:pt x="3265"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275" name="Google Shape;1275;p43"/>
            <p:cNvSpPr/>
            <p:nvPr/>
          </p:nvSpPr>
          <p:spPr>
            <a:xfrm>
              <a:off x="3546550" y="3479650"/>
              <a:ext cx="46625" cy="38725"/>
            </a:xfrm>
            <a:custGeom>
              <a:avLst/>
              <a:gdLst/>
              <a:ahLst/>
              <a:cxnLst/>
              <a:rect l="l" t="t" r="r" b="b"/>
              <a:pathLst>
                <a:path w="1865" h="1549" extrusionOk="0">
                  <a:moveTo>
                    <a:pt x="1027" y="1"/>
                  </a:moveTo>
                  <a:cubicBezTo>
                    <a:pt x="980" y="1"/>
                    <a:pt x="931" y="6"/>
                    <a:pt x="882" y="15"/>
                  </a:cubicBezTo>
                  <a:cubicBezTo>
                    <a:pt x="203" y="134"/>
                    <a:pt x="1" y="1015"/>
                    <a:pt x="572" y="1408"/>
                  </a:cubicBezTo>
                  <a:cubicBezTo>
                    <a:pt x="711" y="1505"/>
                    <a:pt x="861" y="1549"/>
                    <a:pt x="1008" y="1549"/>
                  </a:cubicBezTo>
                  <a:cubicBezTo>
                    <a:pt x="1455" y="1549"/>
                    <a:pt x="1865" y="1146"/>
                    <a:pt x="1775" y="635"/>
                  </a:cubicBezTo>
                  <a:cubicBezTo>
                    <a:pt x="1701" y="267"/>
                    <a:pt x="1387" y="1"/>
                    <a:pt x="1027"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276" name="Google Shape;1276;p43"/>
            <p:cNvSpPr/>
            <p:nvPr/>
          </p:nvSpPr>
          <p:spPr>
            <a:xfrm>
              <a:off x="3600725" y="3468350"/>
              <a:ext cx="93700" cy="33750"/>
            </a:xfrm>
            <a:custGeom>
              <a:avLst/>
              <a:gdLst/>
              <a:ahLst/>
              <a:cxnLst/>
              <a:rect l="l" t="t" r="r" b="b"/>
              <a:pathLst>
                <a:path w="3748" h="1350" extrusionOk="0">
                  <a:moveTo>
                    <a:pt x="3143" y="1"/>
                  </a:moveTo>
                  <a:cubicBezTo>
                    <a:pt x="3128" y="1"/>
                    <a:pt x="3112" y="2"/>
                    <a:pt x="3097" y="3"/>
                  </a:cubicBezTo>
                  <a:lnTo>
                    <a:pt x="501" y="467"/>
                  </a:lnTo>
                  <a:cubicBezTo>
                    <a:pt x="1" y="619"/>
                    <a:pt x="114" y="1350"/>
                    <a:pt x="620" y="1350"/>
                  </a:cubicBezTo>
                  <a:cubicBezTo>
                    <a:pt x="631" y="1350"/>
                    <a:pt x="644" y="1349"/>
                    <a:pt x="656" y="1348"/>
                  </a:cubicBezTo>
                  <a:lnTo>
                    <a:pt x="3251" y="872"/>
                  </a:lnTo>
                  <a:cubicBezTo>
                    <a:pt x="3748" y="722"/>
                    <a:pt x="3628" y="1"/>
                    <a:pt x="314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277" name="Google Shape;1277;p43"/>
            <p:cNvSpPr/>
            <p:nvPr/>
          </p:nvSpPr>
          <p:spPr>
            <a:xfrm>
              <a:off x="3557275" y="3537175"/>
              <a:ext cx="46550" cy="38650"/>
            </a:xfrm>
            <a:custGeom>
              <a:avLst/>
              <a:gdLst/>
              <a:ahLst/>
              <a:cxnLst/>
              <a:rect l="l" t="t" r="r" b="b"/>
              <a:pathLst>
                <a:path w="1862" h="1546" extrusionOk="0">
                  <a:moveTo>
                    <a:pt x="1002" y="1"/>
                  </a:moveTo>
                  <a:cubicBezTo>
                    <a:pt x="958" y="1"/>
                    <a:pt x="914" y="5"/>
                    <a:pt x="870" y="12"/>
                  </a:cubicBezTo>
                  <a:cubicBezTo>
                    <a:pt x="191" y="131"/>
                    <a:pt x="1" y="1012"/>
                    <a:pt x="560" y="1405"/>
                  </a:cubicBezTo>
                  <a:cubicBezTo>
                    <a:pt x="702" y="1502"/>
                    <a:pt x="855" y="1546"/>
                    <a:pt x="1003" y="1546"/>
                  </a:cubicBezTo>
                  <a:cubicBezTo>
                    <a:pt x="1454" y="1546"/>
                    <a:pt x="1861" y="1145"/>
                    <a:pt x="1763" y="643"/>
                  </a:cubicBezTo>
                  <a:cubicBezTo>
                    <a:pt x="1699" y="260"/>
                    <a:pt x="1369"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278" name="Google Shape;1278;p43"/>
            <p:cNvSpPr/>
            <p:nvPr/>
          </p:nvSpPr>
          <p:spPr>
            <a:xfrm>
              <a:off x="3610950" y="3525850"/>
              <a:ext cx="94400" cy="33725"/>
            </a:xfrm>
            <a:custGeom>
              <a:avLst/>
              <a:gdLst/>
              <a:ahLst/>
              <a:cxnLst/>
              <a:rect l="l" t="t" r="r" b="b"/>
              <a:pathLst>
                <a:path w="3776" h="1349" extrusionOk="0">
                  <a:moveTo>
                    <a:pt x="3104" y="1"/>
                  </a:moveTo>
                  <a:lnTo>
                    <a:pt x="509" y="477"/>
                  </a:lnTo>
                  <a:cubicBezTo>
                    <a:pt x="0" y="616"/>
                    <a:pt x="120" y="1348"/>
                    <a:pt x="628" y="1348"/>
                  </a:cubicBezTo>
                  <a:cubicBezTo>
                    <a:pt x="643" y="1348"/>
                    <a:pt x="659" y="1348"/>
                    <a:pt x="675" y="1346"/>
                  </a:cubicBezTo>
                  <a:lnTo>
                    <a:pt x="3259" y="882"/>
                  </a:lnTo>
                  <a:cubicBezTo>
                    <a:pt x="3775" y="744"/>
                    <a:pt x="3661" y="10"/>
                    <a:pt x="3162" y="10"/>
                  </a:cubicBezTo>
                  <a:cubicBezTo>
                    <a:pt x="3144" y="10"/>
                    <a:pt x="3124" y="11"/>
                    <a:pt x="3104" y="13"/>
                  </a:cubicBezTo>
                  <a:lnTo>
                    <a:pt x="3104" y="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279" name="Google Shape;1279;p43"/>
            <p:cNvSpPr/>
            <p:nvPr/>
          </p:nvSpPr>
          <p:spPr>
            <a:xfrm>
              <a:off x="3513825" y="3776475"/>
              <a:ext cx="192900" cy="173675"/>
            </a:xfrm>
            <a:custGeom>
              <a:avLst/>
              <a:gdLst/>
              <a:ahLst/>
              <a:cxnLst/>
              <a:rect l="l" t="t" r="r" b="b"/>
              <a:pathLst>
                <a:path w="7716" h="6947" extrusionOk="0">
                  <a:moveTo>
                    <a:pt x="3892" y="1"/>
                  </a:moveTo>
                  <a:cubicBezTo>
                    <a:pt x="2858" y="1"/>
                    <a:pt x="1840" y="470"/>
                    <a:pt x="1179" y="1346"/>
                  </a:cubicBezTo>
                  <a:lnTo>
                    <a:pt x="6906" y="4978"/>
                  </a:lnTo>
                  <a:cubicBezTo>
                    <a:pt x="7716" y="3406"/>
                    <a:pt x="7192" y="1477"/>
                    <a:pt x="5703" y="525"/>
                  </a:cubicBezTo>
                  <a:cubicBezTo>
                    <a:pt x="5144" y="171"/>
                    <a:pt x="4515" y="1"/>
                    <a:pt x="3892" y="1"/>
                  </a:cubicBezTo>
                  <a:close/>
                  <a:moveTo>
                    <a:pt x="762" y="1989"/>
                  </a:moveTo>
                  <a:lnTo>
                    <a:pt x="762" y="1989"/>
                  </a:lnTo>
                  <a:cubicBezTo>
                    <a:pt x="0" y="3561"/>
                    <a:pt x="477" y="5478"/>
                    <a:pt x="1953" y="6418"/>
                  </a:cubicBezTo>
                  <a:cubicBezTo>
                    <a:pt x="2522" y="6775"/>
                    <a:pt x="3157" y="6947"/>
                    <a:pt x="3786" y="6947"/>
                  </a:cubicBezTo>
                  <a:cubicBezTo>
                    <a:pt x="4816" y="6947"/>
                    <a:pt x="5828" y="6486"/>
                    <a:pt x="6501" y="5621"/>
                  </a:cubicBezTo>
                  <a:lnTo>
                    <a:pt x="762" y="1989"/>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280" name="Google Shape;1280;p43"/>
            <p:cNvSpPr/>
            <p:nvPr/>
          </p:nvSpPr>
          <p:spPr>
            <a:xfrm>
              <a:off x="3876375" y="3403225"/>
              <a:ext cx="152125" cy="140800"/>
            </a:xfrm>
            <a:custGeom>
              <a:avLst/>
              <a:gdLst/>
              <a:ahLst/>
              <a:cxnLst/>
              <a:rect l="l" t="t" r="r" b="b"/>
              <a:pathLst>
                <a:path w="6085" h="5632" extrusionOk="0">
                  <a:moveTo>
                    <a:pt x="3596" y="1"/>
                  </a:moveTo>
                  <a:lnTo>
                    <a:pt x="1215" y="1620"/>
                  </a:lnTo>
                  <a:cubicBezTo>
                    <a:pt x="250" y="2275"/>
                    <a:pt x="0" y="3584"/>
                    <a:pt x="655" y="4549"/>
                  </a:cubicBezTo>
                  <a:lnTo>
                    <a:pt x="774" y="4715"/>
                  </a:lnTo>
                  <a:cubicBezTo>
                    <a:pt x="1176" y="5311"/>
                    <a:pt x="1838" y="5632"/>
                    <a:pt x="2514" y="5632"/>
                  </a:cubicBezTo>
                  <a:cubicBezTo>
                    <a:pt x="2919" y="5632"/>
                    <a:pt x="3329" y="5516"/>
                    <a:pt x="3691" y="5275"/>
                  </a:cubicBezTo>
                  <a:lnTo>
                    <a:pt x="6084" y="3644"/>
                  </a:lnTo>
                  <a:lnTo>
                    <a:pt x="3596" y="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281" name="Google Shape;1281;p43"/>
            <p:cNvSpPr/>
            <p:nvPr/>
          </p:nvSpPr>
          <p:spPr>
            <a:xfrm>
              <a:off x="3979050" y="3344700"/>
              <a:ext cx="152125" cy="141000"/>
            </a:xfrm>
            <a:custGeom>
              <a:avLst/>
              <a:gdLst/>
              <a:ahLst/>
              <a:cxnLst/>
              <a:rect l="l" t="t" r="r" b="b"/>
              <a:pathLst>
                <a:path w="6085" h="5640" extrusionOk="0">
                  <a:moveTo>
                    <a:pt x="3578" y="0"/>
                  </a:moveTo>
                  <a:cubicBezTo>
                    <a:pt x="3170" y="0"/>
                    <a:pt x="2757" y="118"/>
                    <a:pt x="2394" y="365"/>
                  </a:cubicBezTo>
                  <a:lnTo>
                    <a:pt x="1" y="1996"/>
                  </a:lnTo>
                  <a:lnTo>
                    <a:pt x="2477" y="5640"/>
                  </a:lnTo>
                  <a:lnTo>
                    <a:pt x="4870" y="4008"/>
                  </a:lnTo>
                  <a:cubicBezTo>
                    <a:pt x="5835" y="3354"/>
                    <a:pt x="6085" y="2044"/>
                    <a:pt x="5430" y="1091"/>
                  </a:cubicBezTo>
                  <a:lnTo>
                    <a:pt x="5323" y="925"/>
                  </a:lnTo>
                  <a:cubicBezTo>
                    <a:pt x="4915" y="324"/>
                    <a:pt x="4252" y="0"/>
                    <a:pt x="3578"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282" name="Google Shape;1282;p43"/>
            <p:cNvSpPr/>
            <p:nvPr/>
          </p:nvSpPr>
          <p:spPr>
            <a:xfrm>
              <a:off x="3831725" y="3694200"/>
              <a:ext cx="268200" cy="266925"/>
            </a:xfrm>
            <a:custGeom>
              <a:avLst/>
              <a:gdLst/>
              <a:ahLst/>
              <a:cxnLst/>
              <a:rect l="l" t="t" r="r" b="b"/>
              <a:pathLst>
                <a:path w="10728" h="10677" extrusionOk="0">
                  <a:moveTo>
                    <a:pt x="5007" y="0"/>
                  </a:moveTo>
                  <a:cubicBezTo>
                    <a:pt x="4823" y="0"/>
                    <a:pt x="4676" y="135"/>
                    <a:pt x="4644" y="327"/>
                  </a:cubicBezTo>
                  <a:lnTo>
                    <a:pt x="4191" y="3804"/>
                  </a:lnTo>
                  <a:lnTo>
                    <a:pt x="715" y="3340"/>
                  </a:lnTo>
                  <a:cubicBezTo>
                    <a:pt x="700" y="3338"/>
                    <a:pt x="685" y="3337"/>
                    <a:pt x="670" y="3337"/>
                  </a:cubicBezTo>
                  <a:cubicBezTo>
                    <a:pt x="485" y="3337"/>
                    <a:pt x="320" y="3473"/>
                    <a:pt x="298" y="3661"/>
                  </a:cubicBezTo>
                  <a:lnTo>
                    <a:pt x="24" y="5638"/>
                  </a:lnTo>
                  <a:cubicBezTo>
                    <a:pt x="0" y="5840"/>
                    <a:pt x="143" y="6019"/>
                    <a:pt x="345" y="6054"/>
                  </a:cubicBezTo>
                  <a:lnTo>
                    <a:pt x="3834" y="6519"/>
                  </a:lnTo>
                  <a:lnTo>
                    <a:pt x="3370" y="9995"/>
                  </a:lnTo>
                  <a:cubicBezTo>
                    <a:pt x="3346" y="10198"/>
                    <a:pt x="3489" y="10388"/>
                    <a:pt x="3691" y="10412"/>
                  </a:cubicBezTo>
                  <a:lnTo>
                    <a:pt x="5668" y="10674"/>
                  </a:lnTo>
                  <a:cubicBezTo>
                    <a:pt x="5682" y="10676"/>
                    <a:pt x="5697" y="10676"/>
                    <a:pt x="5712" y="10676"/>
                  </a:cubicBezTo>
                  <a:cubicBezTo>
                    <a:pt x="5895" y="10676"/>
                    <a:pt x="6051" y="10540"/>
                    <a:pt x="6084" y="10352"/>
                  </a:cubicBezTo>
                  <a:lnTo>
                    <a:pt x="6537" y="6876"/>
                  </a:lnTo>
                  <a:lnTo>
                    <a:pt x="10025" y="7328"/>
                  </a:lnTo>
                  <a:cubicBezTo>
                    <a:pt x="10046" y="7332"/>
                    <a:pt x="10067" y="7334"/>
                    <a:pt x="10087" y="7334"/>
                  </a:cubicBezTo>
                  <a:cubicBezTo>
                    <a:pt x="10265" y="7334"/>
                    <a:pt x="10421" y="7199"/>
                    <a:pt x="10442" y="7007"/>
                  </a:cubicBezTo>
                  <a:lnTo>
                    <a:pt x="10704" y="5042"/>
                  </a:lnTo>
                  <a:cubicBezTo>
                    <a:pt x="10728" y="4840"/>
                    <a:pt x="10585" y="4649"/>
                    <a:pt x="10382" y="4625"/>
                  </a:cubicBezTo>
                  <a:lnTo>
                    <a:pt x="6906" y="4161"/>
                  </a:lnTo>
                  <a:lnTo>
                    <a:pt x="7358" y="685"/>
                  </a:lnTo>
                  <a:cubicBezTo>
                    <a:pt x="7382" y="482"/>
                    <a:pt x="7239" y="292"/>
                    <a:pt x="7037" y="268"/>
                  </a:cubicBezTo>
                  <a:lnTo>
                    <a:pt x="5072" y="6"/>
                  </a:lnTo>
                  <a:cubicBezTo>
                    <a:pt x="5050" y="2"/>
                    <a:pt x="5028" y="0"/>
                    <a:pt x="5007"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283" name="Google Shape;1283;p43"/>
            <p:cNvSpPr/>
            <p:nvPr/>
          </p:nvSpPr>
          <p:spPr>
            <a:xfrm>
              <a:off x="3488825" y="4098700"/>
              <a:ext cx="270875" cy="337450"/>
            </a:xfrm>
            <a:custGeom>
              <a:avLst/>
              <a:gdLst/>
              <a:ahLst/>
              <a:cxnLst/>
              <a:rect l="l" t="t" r="r" b="b"/>
              <a:pathLst>
                <a:path w="10835" h="13498" extrusionOk="0">
                  <a:moveTo>
                    <a:pt x="4152" y="412"/>
                  </a:moveTo>
                  <a:cubicBezTo>
                    <a:pt x="4440" y="412"/>
                    <a:pt x="4723" y="585"/>
                    <a:pt x="4775" y="971"/>
                  </a:cubicBezTo>
                  <a:cubicBezTo>
                    <a:pt x="4810" y="1161"/>
                    <a:pt x="4751" y="1364"/>
                    <a:pt x="4632" y="1519"/>
                  </a:cubicBezTo>
                  <a:lnTo>
                    <a:pt x="3834" y="1661"/>
                  </a:lnTo>
                  <a:cubicBezTo>
                    <a:pt x="3667" y="1566"/>
                    <a:pt x="3536" y="1411"/>
                    <a:pt x="3501" y="1221"/>
                  </a:cubicBezTo>
                  <a:lnTo>
                    <a:pt x="3501" y="1209"/>
                  </a:lnTo>
                  <a:cubicBezTo>
                    <a:pt x="3386" y="709"/>
                    <a:pt x="3773" y="412"/>
                    <a:pt x="4152" y="412"/>
                  </a:cubicBezTo>
                  <a:close/>
                  <a:moveTo>
                    <a:pt x="7856" y="2723"/>
                  </a:moveTo>
                  <a:cubicBezTo>
                    <a:pt x="8113" y="2723"/>
                    <a:pt x="8342" y="2911"/>
                    <a:pt x="8394" y="3173"/>
                  </a:cubicBezTo>
                  <a:lnTo>
                    <a:pt x="9775" y="10734"/>
                  </a:lnTo>
                  <a:cubicBezTo>
                    <a:pt x="9835" y="11043"/>
                    <a:pt x="9632" y="11329"/>
                    <a:pt x="9335" y="11377"/>
                  </a:cubicBezTo>
                  <a:lnTo>
                    <a:pt x="3072" y="12520"/>
                  </a:lnTo>
                  <a:cubicBezTo>
                    <a:pt x="3041" y="12525"/>
                    <a:pt x="3011" y="12527"/>
                    <a:pt x="2981" y="12527"/>
                  </a:cubicBezTo>
                  <a:cubicBezTo>
                    <a:pt x="2718" y="12527"/>
                    <a:pt x="2482" y="12346"/>
                    <a:pt x="2429" y="12079"/>
                  </a:cubicBezTo>
                  <a:lnTo>
                    <a:pt x="1048" y="4507"/>
                  </a:lnTo>
                  <a:cubicBezTo>
                    <a:pt x="1000" y="4209"/>
                    <a:pt x="1203" y="3924"/>
                    <a:pt x="1500" y="3876"/>
                  </a:cubicBezTo>
                  <a:lnTo>
                    <a:pt x="2239" y="3745"/>
                  </a:lnTo>
                  <a:cubicBezTo>
                    <a:pt x="2281" y="3945"/>
                    <a:pt x="2462" y="4098"/>
                    <a:pt x="2668" y="4098"/>
                  </a:cubicBezTo>
                  <a:cubicBezTo>
                    <a:pt x="2695" y="4098"/>
                    <a:pt x="2723" y="4096"/>
                    <a:pt x="2751" y="4090"/>
                  </a:cubicBezTo>
                  <a:lnTo>
                    <a:pt x="6656" y="3376"/>
                  </a:lnTo>
                  <a:cubicBezTo>
                    <a:pt x="6894" y="3328"/>
                    <a:pt x="7049" y="3102"/>
                    <a:pt x="7013" y="2864"/>
                  </a:cubicBezTo>
                  <a:lnTo>
                    <a:pt x="7751" y="2733"/>
                  </a:lnTo>
                  <a:cubicBezTo>
                    <a:pt x="7786" y="2726"/>
                    <a:pt x="7821" y="2723"/>
                    <a:pt x="7856" y="2723"/>
                  </a:cubicBezTo>
                  <a:close/>
                  <a:moveTo>
                    <a:pt x="4137" y="1"/>
                  </a:moveTo>
                  <a:cubicBezTo>
                    <a:pt x="4073" y="1"/>
                    <a:pt x="4007" y="6"/>
                    <a:pt x="3941" y="18"/>
                  </a:cubicBezTo>
                  <a:cubicBezTo>
                    <a:pt x="3358" y="125"/>
                    <a:pt x="2965" y="697"/>
                    <a:pt x="3072" y="1280"/>
                  </a:cubicBezTo>
                  <a:cubicBezTo>
                    <a:pt x="3096" y="1459"/>
                    <a:pt x="3179" y="1614"/>
                    <a:pt x="3286" y="1757"/>
                  </a:cubicBezTo>
                  <a:lnTo>
                    <a:pt x="2512" y="1900"/>
                  </a:lnTo>
                  <a:cubicBezTo>
                    <a:pt x="2191" y="1959"/>
                    <a:pt x="1977" y="2269"/>
                    <a:pt x="2036" y="2578"/>
                  </a:cubicBezTo>
                  <a:lnTo>
                    <a:pt x="2084" y="2864"/>
                  </a:lnTo>
                  <a:lnTo>
                    <a:pt x="798" y="3102"/>
                  </a:lnTo>
                  <a:cubicBezTo>
                    <a:pt x="322" y="3185"/>
                    <a:pt x="0" y="3650"/>
                    <a:pt x="84" y="4138"/>
                  </a:cubicBezTo>
                  <a:lnTo>
                    <a:pt x="1655" y="12770"/>
                  </a:lnTo>
                  <a:cubicBezTo>
                    <a:pt x="1740" y="13195"/>
                    <a:pt x="2120" y="13497"/>
                    <a:pt x="2540" y="13497"/>
                  </a:cubicBezTo>
                  <a:cubicBezTo>
                    <a:pt x="2590" y="13497"/>
                    <a:pt x="2640" y="13493"/>
                    <a:pt x="2691" y="13484"/>
                  </a:cubicBezTo>
                  <a:lnTo>
                    <a:pt x="10037" y="12139"/>
                  </a:lnTo>
                  <a:cubicBezTo>
                    <a:pt x="10513" y="12056"/>
                    <a:pt x="10835" y="11579"/>
                    <a:pt x="10752" y="11103"/>
                  </a:cubicBezTo>
                  <a:lnTo>
                    <a:pt x="9180" y="2471"/>
                  </a:lnTo>
                  <a:cubicBezTo>
                    <a:pt x="9096" y="2041"/>
                    <a:pt x="8725" y="1740"/>
                    <a:pt x="8304" y="1740"/>
                  </a:cubicBezTo>
                  <a:cubicBezTo>
                    <a:pt x="8247" y="1740"/>
                    <a:pt x="8190" y="1745"/>
                    <a:pt x="8132" y="1757"/>
                  </a:cubicBezTo>
                  <a:lnTo>
                    <a:pt x="6858" y="1995"/>
                  </a:lnTo>
                  <a:lnTo>
                    <a:pt x="6811" y="1709"/>
                  </a:lnTo>
                  <a:cubicBezTo>
                    <a:pt x="6746" y="1428"/>
                    <a:pt x="6495" y="1226"/>
                    <a:pt x="6210" y="1226"/>
                  </a:cubicBezTo>
                  <a:cubicBezTo>
                    <a:pt x="6180" y="1226"/>
                    <a:pt x="6150" y="1228"/>
                    <a:pt x="6120" y="1233"/>
                  </a:cubicBezTo>
                  <a:lnTo>
                    <a:pt x="5179" y="1411"/>
                  </a:lnTo>
                  <a:cubicBezTo>
                    <a:pt x="5227" y="1245"/>
                    <a:pt x="5239" y="1066"/>
                    <a:pt x="5203" y="887"/>
                  </a:cubicBezTo>
                  <a:cubicBezTo>
                    <a:pt x="5108" y="369"/>
                    <a:pt x="4655" y="1"/>
                    <a:pt x="4137"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284" name="Google Shape;1284;p43"/>
            <p:cNvSpPr/>
            <p:nvPr/>
          </p:nvSpPr>
          <p:spPr>
            <a:xfrm>
              <a:off x="3536750" y="4220000"/>
              <a:ext cx="46600" cy="38650"/>
            </a:xfrm>
            <a:custGeom>
              <a:avLst/>
              <a:gdLst/>
              <a:ahLst/>
              <a:cxnLst/>
              <a:rect l="l" t="t" r="r" b="b"/>
              <a:pathLst>
                <a:path w="1864" h="1546" extrusionOk="0">
                  <a:moveTo>
                    <a:pt x="1013" y="1"/>
                  </a:moveTo>
                  <a:cubicBezTo>
                    <a:pt x="970" y="1"/>
                    <a:pt x="926" y="5"/>
                    <a:pt x="881" y="12"/>
                  </a:cubicBezTo>
                  <a:cubicBezTo>
                    <a:pt x="202" y="131"/>
                    <a:pt x="0" y="1012"/>
                    <a:pt x="572" y="1405"/>
                  </a:cubicBezTo>
                  <a:cubicBezTo>
                    <a:pt x="713" y="1502"/>
                    <a:pt x="865" y="1545"/>
                    <a:pt x="1012" y="1545"/>
                  </a:cubicBezTo>
                  <a:cubicBezTo>
                    <a:pt x="1460" y="1545"/>
                    <a:pt x="1864" y="1142"/>
                    <a:pt x="1774" y="631"/>
                  </a:cubicBezTo>
                  <a:cubicBezTo>
                    <a:pt x="1700" y="259"/>
                    <a:pt x="1378" y="1"/>
                    <a:pt x="101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285" name="Google Shape;1285;p43"/>
            <p:cNvSpPr/>
            <p:nvPr/>
          </p:nvSpPr>
          <p:spPr>
            <a:xfrm>
              <a:off x="3589975" y="4208750"/>
              <a:ext cx="95975" cy="33525"/>
            </a:xfrm>
            <a:custGeom>
              <a:avLst/>
              <a:gdLst/>
              <a:ahLst/>
              <a:cxnLst/>
              <a:rect l="l" t="t" r="r" b="b"/>
              <a:pathLst>
                <a:path w="3839" h="1341" extrusionOk="0">
                  <a:moveTo>
                    <a:pt x="3230" y="0"/>
                  </a:moveTo>
                  <a:cubicBezTo>
                    <a:pt x="3199" y="0"/>
                    <a:pt x="3167" y="3"/>
                    <a:pt x="3134" y="10"/>
                  </a:cubicBezTo>
                  <a:lnTo>
                    <a:pt x="538" y="474"/>
                  </a:lnTo>
                  <a:cubicBezTo>
                    <a:pt x="0" y="575"/>
                    <a:pt x="106" y="1341"/>
                    <a:pt x="597" y="1341"/>
                  </a:cubicBezTo>
                  <a:cubicBezTo>
                    <a:pt x="627" y="1341"/>
                    <a:pt x="659" y="1338"/>
                    <a:pt x="693" y="1331"/>
                  </a:cubicBezTo>
                  <a:lnTo>
                    <a:pt x="3300" y="867"/>
                  </a:lnTo>
                  <a:cubicBezTo>
                    <a:pt x="3838" y="766"/>
                    <a:pt x="3722" y="0"/>
                    <a:pt x="3230"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286" name="Google Shape;1286;p43"/>
            <p:cNvSpPr/>
            <p:nvPr/>
          </p:nvSpPr>
          <p:spPr>
            <a:xfrm>
              <a:off x="3546550" y="4273875"/>
              <a:ext cx="46625" cy="38650"/>
            </a:xfrm>
            <a:custGeom>
              <a:avLst/>
              <a:gdLst/>
              <a:ahLst/>
              <a:cxnLst/>
              <a:rect l="l" t="t" r="r" b="b"/>
              <a:pathLst>
                <a:path w="1865" h="1546" extrusionOk="0">
                  <a:moveTo>
                    <a:pt x="1014" y="1"/>
                  </a:moveTo>
                  <a:cubicBezTo>
                    <a:pt x="971" y="1"/>
                    <a:pt x="927" y="5"/>
                    <a:pt x="882" y="12"/>
                  </a:cubicBezTo>
                  <a:cubicBezTo>
                    <a:pt x="203" y="131"/>
                    <a:pt x="1" y="1012"/>
                    <a:pt x="572" y="1405"/>
                  </a:cubicBezTo>
                  <a:cubicBezTo>
                    <a:pt x="711" y="1502"/>
                    <a:pt x="861" y="1546"/>
                    <a:pt x="1008" y="1546"/>
                  </a:cubicBezTo>
                  <a:cubicBezTo>
                    <a:pt x="1455" y="1546"/>
                    <a:pt x="1865" y="1142"/>
                    <a:pt x="1775" y="631"/>
                  </a:cubicBezTo>
                  <a:cubicBezTo>
                    <a:pt x="1701" y="259"/>
                    <a:pt x="1379" y="1"/>
                    <a:pt x="101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287" name="Google Shape;1287;p43"/>
            <p:cNvSpPr/>
            <p:nvPr/>
          </p:nvSpPr>
          <p:spPr>
            <a:xfrm>
              <a:off x="3600725" y="4262500"/>
              <a:ext cx="93700" cy="33750"/>
            </a:xfrm>
            <a:custGeom>
              <a:avLst/>
              <a:gdLst/>
              <a:ahLst/>
              <a:cxnLst/>
              <a:rect l="l" t="t" r="r" b="b"/>
              <a:pathLst>
                <a:path w="3748" h="1350" extrusionOk="0">
                  <a:moveTo>
                    <a:pt x="3143" y="1"/>
                  </a:moveTo>
                  <a:cubicBezTo>
                    <a:pt x="3128" y="1"/>
                    <a:pt x="3112" y="1"/>
                    <a:pt x="3097" y="3"/>
                  </a:cubicBezTo>
                  <a:lnTo>
                    <a:pt x="501" y="467"/>
                  </a:lnTo>
                  <a:cubicBezTo>
                    <a:pt x="1" y="618"/>
                    <a:pt x="114" y="1349"/>
                    <a:pt x="620" y="1349"/>
                  </a:cubicBezTo>
                  <a:cubicBezTo>
                    <a:pt x="631" y="1349"/>
                    <a:pt x="644" y="1349"/>
                    <a:pt x="656" y="1348"/>
                  </a:cubicBezTo>
                  <a:lnTo>
                    <a:pt x="3251" y="872"/>
                  </a:lnTo>
                  <a:cubicBezTo>
                    <a:pt x="3748" y="722"/>
                    <a:pt x="3628" y="1"/>
                    <a:pt x="314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288" name="Google Shape;1288;p43"/>
            <p:cNvSpPr/>
            <p:nvPr/>
          </p:nvSpPr>
          <p:spPr>
            <a:xfrm>
              <a:off x="3557275" y="4331350"/>
              <a:ext cx="46550" cy="38925"/>
            </a:xfrm>
            <a:custGeom>
              <a:avLst/>
              <a:gdLst/>
              <a:ahLst/>
              <a:cxnLst/>
              <a:rect l="l" t="t" r="r" b="b"/>
              <a:pathLst>
                <a:path w="1862" h="1557" extrusionOk="0">
                  <a:moveTo>
                    <a:pt x="998" y="0"/>
                  </a:moveTo>
                  <a:cubicBezTo>
                    <a:pt x="956" y="0"/>
                    <a:pt x="913" y="4"/>
                    <a:pt x="870" y="11"/>
                  </a:cubicBezTo>
                  <a:cubicBezTo>
                    <a:pt x="191" y="130"/>
                    <a:pt x="1" y="1011"/>
                    <a:pt x="560" y="1416"/>
                  </a:cubicBezTo>
                  <a:cubicBezTo>
                    <a:pt x="701" y="1513"/>
                    <a:pt x="854" y="1556"/>
                    <a:pt x="1002" y="1556"/>
                  </a:cubicBezTo>
                  <a:cubicBezTo>
                    <a:pt x="1453" y="1556"/>
                    <a:pt x="1861" y="1153"/>
                    <a:pt x="1763" y="642"/>
                  </a:cubicBezTo>
                  <a:cubicBezTo>
                    <a:pt x="1699" y="268"/>
                    <a:pt x="1367" y="0"/>
                    <a:pt x="998"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289" name="Google Shape;1289;p43"/>
            <p:cNvSpPr/>
            <p:nvPr/>
          </p:nvSpPr>
          <p:spPr>
            <a:xfrm>
              <a:off x="3610825" y="4319900"/>
              <a:ext cx="94725" cy="33875"/>
            </a:xfrm>
            <a:custGeom>
              <a:avLst/>
              <a:gdLst/>
              <a:ahLst/>
              <a:cxnLst/>
              <a:rect l="l" t="t" r="r" b="b"/>
              <a:pathLst>
                <a:path w="3789" h="1355" extrusionOk="0">
                  <a:moveTo>
                    <a:pt x="3178" y="0"/>
                  </a:moveTo>
                  <a:cubicBezTo>
                    <a:pt x="3156" y="0"/>
                    <a:pt x="3133" y="2"/>
                    <a:pt x="3109" y="5"/>
                  </a:cubicBezTo>
                  <a:lnTo>
                    <a:pt x="514" y="481"/>
                  </a:lnTo>
                  <a:cubicBezTo>
                    <a:pt x="0" y="606"/>
                    <a:pt x="110" y="1355"/>
                    <a:pt x="612" y="1355"/>
                  </a:cubicBezTo>
                  <a:cubicBezTo>
                    <a:pt x="634" y="1355"/>
                    <a:pt x="657" y="1353"/>
                    <a:pt x="680" y="1350"/>
                  </a:cubicBezTo>
                  <a:lnTo>
                    <a:pt x="3264" y="886"/>
                  </a:lnTo>
                  <a:cubicBezTo>
                    <a:pt x="3789" y="749"/>
                    <a:pt x="3680" y="0"/>
                    <a:pt x="3178"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290" name="Google Shape;1290;p43"/>
            <p:cNvSpPr/>
            <p:nvPr/>
          </p:nvSpPr>
          <p:spPr>
            <a:xfrm>
              <a:off x="3512625" y="4570700"/>
              <a:ext cx="194100" cy="174075"/>
            </a:xfrm>
            <a:custGeom>
              <a:avLst/>
              <a:gdLst/>
              <a:ahLst/>
              <a:cxnLst/>
              <a:rect l="l" t="t" r="r" b="b"/>
              <a:pathLst>
                <a:path w="7764" h="6963" extrusionOk="0">
                  <a:moveTo>
                    <a:pt x="3931" y="1"/>
                  </a:moveTo>
                  <a:cubicBezTo>
                    <a:pt x="2900" y="1"/>
                    <a:pt x="1886" y="469"/>
                    <a:pt x="1227" y="1343"/>
                  </a:cubicBezTo>
                  <a:lnTo>
                    <a:pt x="6954" y="4975"/>
                  </a:lnTo>
                  <a:cubicBezTo>
                    <a:pt x="7764" y="3403"/>
                    <a:pt x="7240" y="1474"/>
                    <a:pt x="5751" y="534"/>
                  </a:cubicBezTo>
                  <a:cubicBezTo>
                    <a:pt x="5189" y="174"/>
                    <a:pt x="4557" y="1"/>
                    <a:pt x="3931" y="1"/>
                  </a:cubicBezTo>
                  <a:close/>
                  <a:moveTo>
                    <a:pt x="810" y="1986"/>
                  </a:moveTo>
                  <a:lnTo>
                    <a:pt x="810" y="1986"/>
                  </a:lnTo>
                  <a:cubicBezTo>
                    <a:pt x="1" y="3558"/>
                    <a:pt x="525" y="5498"/>
                    <a:pt x="2013" y="6439"/>
                  </a:cubicBezTo>
                  <a:cubicBezTo>
                    <a:pt x="2577" y="6793"/>
                    <a:pt x="3207" y="6963"/>
                    <a:pt x="3830" y="6963"/>
                  </a:cubicBezTo>
                  <a:cubicBezTo>
                    <a:pt x="4864" y="6963"/>
                    <a:pt x="5880" y="6494"/>
                    <a:pt x="6549" y="5618"/>
                  </a:cubicBezTo>
                  <a:lnTo>
                    <a:pt x="810" y="1986"/>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291" name="Google Shape;1291;p43"/>
            <p:cNvSpPr/>
            <p:nvPr/>
          </p:nvSpPr>
          <p:spPr>
            <a:xfrm>
              <a:off x="3876375" y="4197375"/>
              <a:ext cx="152125" cy="141000"/>
            </a:xfrm>
            <a:custGeom>
              <a:avLst/>
              <a:gdLst/>
              <a:ahLst/>
              <a:cxnLst/>
              <a:rect l="l" t="t" r="r" b="b"/>
              <a:pathLst>
                <a:path w="6085" h="5640" extrusionOk="0">
                  <a:moveTo>
                    <a:pt x="3596" y="0"/>
                  </a:moveTo>
                  <a:lnTo>
                    <a:pt x="1215" y="1632"/>
                  </a:lnTo>
                  <a:cubicBezTo>
                    <a:pt x="250" y="2286"/>
                    <a:pt x="0" y="3596"/>
                    <a:pt x="655" y="4549"/>
                  </a:cubicBezTo>
                  <a:lnTo>
                    <a:pt x="774" y="4715"/>
                  </a:lnTo>
                  <a:cubicBezTo>
                    <a:pt x="1175" y="5316"/>
                    <a:pt x="1834" y="5640"/>
                    <a:pt x="2508" y="5640"/>
                  </a:cubicBezTo>
                  <a:cubicBezTo>
                    <a:pt x="2915" y="5640"/>
                    <a:pt x="3328" y="5522"/>
                    <a:pt x="3691" y="5275"/>
                  </a:cubicBezTo>
                  <a:lnTo>
                    <a:pt x="6084" y="3644"/>
                  </a:lnTo>
                  <a:lnTo>
                    <a:pt x="3596" y="0"/>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292" name="Google Shape;1292;p43"/>
            <p:cNvSpPr/>
            <p:nvPr/>
          </p:nvSpPr>
          <p:spPr>
            <a:xfrm>
              <a:off x="3979050" y="4138825"/>
              <a:ext cx="152125" cy="141025"/>
            </a:xfrm>
            <a:custGeom>
              <a:avLst/>
              <a:gdLst/>
              <a:ahLst/>
              <a:cxnLst/>
              <a:rect l="l" t="t" r="r" b="b"/>
              <a:pathLst>
                <a:path w="6085" h="5641" extrusionOk="0">
                  <a:moveTo>
                    <a:pt x="3578" y="1"/>
                  </a:moveTo>
                  <a:cubicBezTo>
                    <a:pt x="3170" y="1"/>
                    <a:pt x="2757" y="119"/>
                    <a:pt x="2394" y="366"/>
                  </a:cubicBezTo>
                  <a:lnTo>
                    <a:pt x="1" y="1997"/>
                  </a:lnTo>
                  <a:lnTo>
                    <a:pt x="2477" y="5640"/>
                  </a:lnTo>
                  <a:lnTo>
                    <a:pt x="4870" y="4009"/>
                  </a:lnTo>
                  <a:cubicBezTo>
                    <a:pt x="5835" y="3354"/>
                    <a:pt x="6085" y="2045"/>
                    <a:pt x="5430" y="1092"/>
                  </a:cubicBezTo>
                  <a:lnTo>
                    <a:pt x="5323" y="926"/>
                  </a:lnTo>
                  <a:cubicBezTo>
                    <a:pt x="4915" y="325"/>
                    <a:pt x="4252" y="1"/>
                    <a:pt x="357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293" name="Google Shape;1293;p43"/>
            <p:cNvSpPr/>
            <p:nvPr/>
          </p:nvSpPr>
          <p:spPr>
            <a:xfrm>
              <a:off x="3831725" y="4488350"/>
              <a:ext cx="268200" cy="266925"/>
            </a:xfrm>
            <a:custGeom>
              <a:avLst/>
              <a:gdLst/>
              <a:ahLst/>
              <a:cxnLst/>
              <a:rect l="l" t="t" r="r" b="b"/>
              <a:pathLst>
                <a:path w="10728" h="10677" extrusionOk="0">
                  <a:moveTo>
                    <a:pt x="5007" y="0"/>
                  </a:moveTo>
                  <a:cubicBezTo>
                    <a:pt x="4823" y="0"/>
                    <a:pt x="4676" y="135"/>
                    <a:pt x="4644" y="327"/>
                  </a:cubicBezTo>
                  <a:lnTo>
                    <a:pt x="4191" y="3804"/>
                  </a:lnTo>
                  <a:lnTo>
                    <a:pt x="715" y="3339"/>
                  </a:lnTo>
                  <a:cubicBezTo>
                    <a:pt x="700" y="3338"/>
                    <a:pt x="685" y="3337"/>
                    <a:pt x="670" y="3337"/>
                  </a:cubicBezTo>
                  <a:cubicBezTo>
                    <a:pt x="485" y="3337"/>
                    <a:pt x="320" y="3473"/>
                    <a:pt x="298" y="3661"/>
                  </a:cubicBezTo>
                  <a:lnTo>
                    <a:pt x="24" y="5637"/>
                  </a:lnTo>
                  <a:cubicBezTo>
                    <a:pt x="0" y="5840"/>
                    <a:pt x="143" y="6030"/>
                    <a:pt x="345" y="6054"/>
                  </a:cubicBezTo>
                  <a:lnTo>
                    <a:pt x="3834" y="6518"/>
                  </a:lnTo>
                  <a:lnTo>
                    <a:pt x="3370" y="9995"/>
                  </a:lnTo>
                  <a:cubicBezTo>
                    <a:pt x="3346" y="10197"/>
                    <a:pt x="3489" y="10388"/>
                    <a:pt x="3691" y="10412"/>
                  </a:cubicBezTo>
                  <a:lnTo>
                    <a:pt x="5668" y="10674"/>
                  </a:lnTo>
                  <a:cubicBezTo>
                    <a:pt x="5682" y="10675"/>
                    <a:pt x="5697" y="10676"/>
                    <a:pt x="5712" y="10676"/>
                  </a:cubicBezTo>
                  <a:cubicBezTo>
                    <a:pt x="5897" y="10676"/>
                    <a:pt x="6062" y="10540"/>
                    <a:pt x="6084" y="10352"/>
                  </a:cubicBezTo>
                  <a:lnTo>
                    <a:pt x="6537" y="6876"/>
                  </a:lnTo>
                  <a:lnTo>
                    <a:pt x="10025" y="7328"/>
                  </a:lnTo>
                  <a:cubicBezTo>
                    <a:pt x="10045" y="7331"/>
                    <a:pt x="10065" y="7333"/>
                    <a:pt x="10084" y="7333"/>
                  </a:cubicBezTo>
                  <a:cubicBezTo>
                    <a:pt x="10263" y="7333"/>
                    <a:pt x="10420" y="7189"/>
                    <a:pt x="10442" y="7007"/>
                  </a:cubicBezTo>
                  <a:lnTo>
                    <a:pt x="10704" y="5042"/>
                  </a:lnTo>
                  <a:cubicBezTo>
                    <a:pt x="10728" y="4828"/>
                    <a:pt x="10585" y="4649"/>
                    <a:pt x="10382" y="4613"/>
                  </a:cubicBezTo>
                  <a:lnTo>
                    <a:pt x="6906" y="4161"/>
                  </a:lnTo>
                  <a:lnTo>
                    <a:pt x="7358" y="684"/>
                  </a:lnTo>
                  <a:cubicBezTo>
                    <a:pt x="7382" y="482"/>
                    <a:pt x="7239" y="291"/>
                    <a:pt x="7037" y="256"/>
                  </a:cubicBezTo>
                  <a:lnTo>
                    <a:pt x="5072" y="6"/>
                  </a:lnTo>
                  <a:cubicBezTo>
                    <a:pt x="5050" y="2"/>
                    <a:pt x="5028" y="0"/>
                    <a:pt x="5007"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294" name="Google Shape;1294;p43"/>
            <p:cNvSpPr/>
            <p:nvPr/>
          </p:nvSpPr>
          <p:spPr>
            <a:xfrm>
              <a:off x="2694375" y="921250"/>
              <a:ext cx="271475" cy="338100"/>
            </a:xfrm>
            <a:custGeom>
              <a:avLst/>
              <a:gdLst/>
              <a:ahLst/>
              <a:cxnLst/>
              <a:rect l="l" t="t" r="r" b="b"/>
              <a:pathLst>
                <a:path w="10859" h="13524" extrusionOk="0">
                  <a:moveTo>
                    <a:pt x="4164" y="435"/>
                  </a:moveTo>
                  <a:cubicBezTo>
                    <a:pt x="4452" y="435"/>
                    <a:pt x="4735" y="607"/>
                    <a:pt x="4787" y="994"/>
                  </a:cubicBezTo>
                  <a:cubicBezTo>
                    <a:pt x="4822" y="1196"/>
                    <a:pt x="4763" y="1387"/>
                    <a:pt x="4632" y="1541"/>
                  </a:cubicBezTo>
                  <a:lnTo>
                    <a:pt x="3846" y="1684"/>
                  </a:lnTo>
                  <a:cubicBezTo>
                    <a:pt x="3668" y="1589"/>
                    <a:pt x="3548" y="1422"/>
                    <a:pt x="3513" y="1232"/>
                  </a:cubicBezTo>
                  <a:cubicBezTo>
                    <a:pt x="3398" y="732"/>
                    <a:pt x="3785" y="435"/>
                    <a:pt x="4164" y="435"/>
                  </a:cubicBezTo>
                  <a:close/>
                  <a:moveTo>
                    <a:pt x="7857" y="2749"/>
                  </a:moveTo>
                  <a:cubicBezTo>
                    <a:pt x="8127" y="2749"/>
                    <a:pt x="8353" y="2930"/>
                    <a:pt x="8406" y="3208"/>
                  </a:cubicBezTo>
                  <a:lnTo>
                    <a:pt x="9787" y="10769"/>
                  </a:lnTo>
                  <a:cubicBezTo>
                    <a:pt x="9847" y="11054"/>
                    <a:pt x="9644" y="11340"/>
                    <a:pt x="9359" y="11400"/>
                  </a:cubicBezTo>
                  <a:lnTo>
                    <a:pt x="3084" y="12543"/>
                  </a:lnTo>
                  <a:cubicBezTo>
                    <a:pt x="3049" y="12550"/>
                    <a:pt x="3014" y="12553"/>
                    <a:pt x="2980" y="12553"/>
                  </a:cubicBezTo>
                  <a:cubicBezTo>
                    <a:pt x="2722" y="12553"/>
                    <a:pt x="2495" y="12365"/>
                    <a:pt x="2453" y="12102"/>
                  </a:cubicBezTo>
                  <a:lnTo>
                    <a:pt x="1072" y="4530"/>
                  </a:lnTo>
                  <a:cubicBezTo>
                    <a:pt x="1012" y="4232"/>
                    <a:pt x="1215" y="3958"/>
                    <a:pt x="1512" y="3899"/>
                  </a:cubicBezTo>
                  <a:lnTo>
                    <a:pt x="2263" y="3768"/>
                  </a:lnTo>
                  <a:cubicBezTo>
                    <a:pt x="2294" y="3977"/>
                    <a:pt x="2481" y="4122"/>
                    <a:pt x="2688" y="4122"/>
                  </a:cubicBezTo>
                  <a:cubicBezTo>
                    <a:pt x="2716" y="4122"/>
                    <a:pt x="2745" y="4119"/>
                    <a:pt x="2775" y="4113"/>
                  </a:cubicBezTo>
                  <a:lnTo>
                    <a:pt x="6680" y="3399"/>
                  </a:lnTo>
                  <a:cubicBezTo>
                    <a:pt x="6906" y="3363"/>
                    <a:pt x="7073" y="3125"/>
                    <a:pt x="7025" y="2899"/>
                  </a:cubicBezTo>
                  <a:lnTo>
                    <a:pt x="7763" y="2756"/>
                  </a:lnTo>
                  <a:cubicBezTo>
                    <a:pt x="7795" y="2751"/>
                    <a:pt x="7826" y="2749"/>
                    <a:pt x="7857" y="2749"/>
                  </a:cubicBezTo>
                  <a:close/>
                  <a:moveTo>
                    <a:pt x="4145" y="0"/>
                  </a:moveTo>
                  <a:cubicBezTo>
                    <a:pt x="4082" y="0"/>
                    <a:pt x="4018" y="6"/>
                    <a:pt x="3953" y="17"/>
                  </a:cubicBezTo>
                  <a:cubicBezTo>
                    <a:pt x="3358" y="136"/>
                    <a:pt x="2965" y="708"/>
                    <a:pt x="3084" y="1303"/>
                  </a:cubicBezTo>
                  <a:cubicBezTo>
                    <a:pt x="3108" y="1482"/>
                    <a:pt x="3179" y="1637"/>
                    <a:pt x="3298" y="1779"/>
                  </a:cubicBezTo>
                  <a:lnTo>
                    <a:pt x="2525" y="1922"/>
                  </a:lnTo>
                  <a:cubicBezTo>
                    <a:pt x="2203" y="1982"/>
                    <a:pt x="1989" y="2291"/>
                    <a:pt x="2048" y="2601"/>
                  </a:cubicBezTo>
                  <a:lnTo>
                    <a:pt x="2096" y="2887"/>
                  </a:lnTo>
                  <a:lnTo>
                    <a:pt x="810" y="3125"/>
                  </a:lnTo>
                  <a:cubicBezTo>
                    <a:pt x="322" y="3208"/>
                    <a:pt x="0" y="3673"/>
                    <a:pt x="96" y="4161"/>
                  </a:cubicBezTo>
                  <a:lnTo>
                    <a:pt x="1667" y="12793"/>
                  </a:lnTo>
                  <a:cubicBezTo>
                    <a:pt x="1751" y="13223"/>
                    <a:pt x="2122" y="13524"/>
                    <a:pt x="2543" y="13524"/>
                  </a:cubicBezTo>
                  <a:cubicBezTo>
                    <a:pt x="2600" y="13524"/>
                    <a:pt x="2657" y="13518"/>
                    <a:pt x="2715" y="13507"/>
                  </a:cubicBezTo>
                  <a:lnTo>
                    <a:pt x="10049" y="12174"/>
                  </a:lnTo>
                  <a:cubicBezTo>
                    <a:pt x="10537" y="12078"/>
                    <a:pt x="10859" y="11614"/>
                    <a:pt x="10764" y="11126"/>
                  </a:cubicBezTo>
                  <a:lnTo>
                    <a:pt x="9192" y="2506"/>
                  </a:lnTo>
                  <a:cubicBezTo>
                    <a:pt x="9107" y="2069"/>
                    <a:pt x="8727" y="1766"/>
                    <a:pt x="8299" y="1766"/>
                  </a:cubicBezTo>
                  <a:cubicBezTo>
                    <a:pt x="8248" y="1766"/>
                    <a:pt x="8196" y="1771"/>
                    <a:pt x="8144" y="1779"/>
                  </a:cubicBezTo>
                  <a:lnTo>
                    <a:pt x="6870" y="2018"/>
                  </a:lnTo>
                  <a:lnTo>
                    <a:pt x="6823" y="1744"/>
                  </a:lnTo>
                  <a:cubicBezTo>
                    <a:pt x="6770" y="1458"/>
                    <a:pt x="6520" y="1258"/>
                    <a:pt x="6248" y="1258"/>
                  </a:cubicBezTo>
                  <a:cubicBezTo>
                    <a:pt x="6214" y="1258"/>
                    <a:pt x="6179" y="1261"/>
                    <a:pt x="6144" y="1268"/>
                  </a:cubicBezTo>
                  <a:lnTo>
                    <a:pt x="5192" y="1434"/>
                  </a:lnTo>
                  <a:cubicBezTo>
                    <a:pt x="5239" y="1268"/>
                    <a:pt x="5251" y="1089"/>
                    <a:pt x="5215" y="922"/>
                  </a:cubicBezTo>
                  <a:cubicBezTo>
                    <a:pt x="5130" y="381"/>
                    <a:pt x="4667" y="0"/>
                    <a:pt x="4145"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295" name="Google Shape;1295;p43"/>
            <p:cNvSpPr/>
            <p:nvPr/>
          </p:nvSpPr>
          <p:spPr>
            <a:xfrm>
              <a:off x="2742600" y="1043050"/>
              <a:ext cx="46625" cy="38675"/>
            </a:xfrm>
            <a:custGeom>
              <a:avLst/>
              <a:gdLst/>
              <a:ahLst/>
              <a:cxnLst/>
              <a:rect l="l" t="t" r="r" b="b"/>
              <a:pathLst>
                <a:path w="1865" h="1547" extrusionOk="0">
                  <a:moveTo>
                    <a:pt x="1023" y="1"/>
                  </a:moveTo>
                  <a:cubicBezTo>
                    <a:pt x="976" y="1"/>
                    <a:pt x="929" y="5"/>
                    <a:pt x="881" y="15"/>
                  </a:cubicBezTo>
                  <a:cubicBezTo>
                    <a:pt x="191" y="134"/>
                    <a:pt x="0" y="1015"/>
                    <a:pt x="572" y="1408"/>
                  </a:cubicBezTo>
                  <a:cubicBezTo>
                    <a:pt x="708" y="1504"/>
                    <a:pt x="857" y="1547"/>
                    <a:pt x="1002" y="1547"/>
                  </a:cubicBezTo>
                  <a:cubicBezTo>
                    <a:pt x="1451" y="1547"/>
                    <a:pt x="1864" y="1138"/>
                    <a:pt x="1774" y="634"/>
                  </a:cubicBezTo>
                  <a:cubicBezTo>
                    <a:pt x="1701" y="266"/>
                    <a:pt x="1377" y="1"/>
                    <a:pt x="102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296" name="Google Shape;1296;p43"/>
            <p:cNvSpPr/>
            <p:nvPr/>
          </p:nvSpPr>
          <p:spPr>
            <a:xfrm>
              <a:off x="2795450" y="1031775"/>
              <a:ext cx="96450" cy="33875"/>
            </a:xfrm>
            <a:custGeom>
              <a:avLst/>
              <a:gdLst/>
              <a:ahLst/>
              <a:cxnLst/>
              <a:rect l="l" t="t" r="r" b="b"/>
              <a:pathLst>
                <a:path w="3858" h="1355" extrusionOk="0">
                  <a:moveTo>
                    <a:pt x="3263" y="1"/>
                  </a:moveTo>
                  <a:cubicBezTo>
                    <a:pt x="3227" y="1"/>
                    <a:pt x="3189" y="5"/>
                    <a:pt x="3149" y="14"/>
                  </a:cubicBezTo>
                  <a:lnTo>
                    <a:pt x="553" y="490"/>
                  </a:lnTo>
                  <a:cubicBezTo>
                    <a:pt x="0" y="580"/>
                    <a:pt x="121" y="1354"/>
                    <a:pt x="621" y="1354"/>
                  </a:cubicBezTo>
                  <a:cubicBezTo>
                    <a:pt x="649" y="1354"/>
                    <a:pt x="678" y="1352"/>
                    <a:pt x="708" y="1347"/>
                  </a:cubicBezTo>
                  <a:lnTo>
                    <a:pt x="3292" y="871"/>
                  </a:lnTo>
                  <a:cubicBezTo>
                    <a:pt x="3858" y="793"/>
                    <a:pt x="3761" y="1"/>
                    <a:pt x="326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297" name="Google Shape;1297;p43"/>
            <p:cNvSpPr/>
            <p:nvPr/>
          </p:nvSpPr>
          <p:spPr>
            <a:xfrm>
              <a:off x="2752425" y="1097000"/>
              <a:ext cx="46600" cy="38650"/>
            </a:xfrm>
            <a:custGeom>
              <a:avLst/>
              <a:gdLst/>
              <a:ahLst/>
              <a:cxnLst/>
              <a:rect l="l" t="t" r="r" b="b"/>
              <a:pathLst>
                <a:path w="1864" h="1546" extrusionOk="0">
                  <a:moveTo>
                    <a:pt x="1014" y="1"/>
                  </a:moveTo>
                  <a:cubicBezTo>
                    <a:pt x="970" y="1"/>
                    <a:pt x="926" y="4"/>
                    <a:pt x="881" y="12"/>
                  </a:cubicBezTo>
                  <a:cubicBezTo>
                    <a:pt x="203" y="131"/>
                    <a:pt x="0" y="1012"/>
                    <a:pt x="572" y="1405"/>
                  </a:cubicBezTo>
                  <a:cubicBezTo>
                    <a:pt x="710" y="1502"/>
                    <a:pt x="860" y="1545"/>
                    <a:pt x="1007" y="1545"/>
                  </a:cubicBezTo>
                  <a:cubicBezTo>
                    <a:pt x="1454" y="1545"/>
                    <a:pt x="1864" y="1142"/>
                    <a:pt x="1774" y="631"/>
                  </a:cubicBezTo>
                  <a:cubicBezTo>
                    <a:pt x="1700" y="259"/>
                    <a:pt x="1378" y="1"/>
                    <a:pt x="101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298" name="Google Shape;1298;p43"/>
            <p:cNvSpPr/>
            <p:nvPr/>
          </p:nvSpPr>
          <p:spPr>
            <a:xfrm>
              <a:off x="2806300" y="1085650"/>
              <a:ext cx="94075" cy="33725"/>
            </a:xfrm>
            <a:custGeom>
              <a:avLst/>
              <a:gdLst/>
              <a:ahLst/>
              <a:cxnLst/>
              <a:rect l="l" t="t" r="r" b="b"/>
              <a:pathLst>
                <a:path w="3763" h="1349" extrusionOk="0">
                  <a:moveTo>
                    <a:pt x="3143" y="0"/>
                  </a:moveTo>
                  <a:cubicBezTo>
                    <a:pt x="3131" y="0"/>
                    <a:pt x="3120" y="1"/>
                    <a:pt x="3108" y="2"/>
                  </a:cubicBezTo>
                  <a:lnTo>
                    <a:pt x="512" y="478"/>
                  </a:lnTo>
                  <a:cubicBezTo>
                    <a:pt x="0" y="618"/>
                    <a:pt x="125" y="1348"/>
                    <a:pt x="631" y="1348"/>
                  </a:cubicBezTo>
                  <a:cubicBezTo>
                    <a:pt x="643" y="1348"/>
                    <a:pt x="655" y="1348"/>
                    <a:pt x="667" y="1347"/>
                  </a:cubicBezTo>
                  <a:lnTo>
                    <a:pt x="3262" y="871"/>
                  </a:lnTo>
                  <a:cubicBezTo>
                    <a:pt x="3763" y="731"/>
                    <a:pt x="3638" y="0"/>
                    <a:pt x="3143"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299" name="Google Shape;1299;p43"/>
            <p:cNvSpPr/>
            <p:nvPr/>
          </p:nvSpPr>
          <p:spPr>
            <a:xfrm>
              <a:off x="2763125" y="1154450"/>
              <a:ext cx="46550" cy="38900"/>
            </a:xfrm>
            <a:custGeom>
              <a:avLst/>
              <a:gdLst/>
              <a:ahLst/>
              <a:cxnLst/>
              <a:rect l="l" t="t" r="r" b="b"/>
              <a:pathLst>
                <a:path w="1862" h="1556" extrusionOk="0">
                  <a:moveTo>
                    <a:pt x="1002" y="1"/>
                  </a:moveTo>
                  <a:cubicBezTo>
                    <a:pt x="959" y="1"/>
                    <a:pt x="914" y="4"/>
                    <a:pt x="870" y="12"/>
                  </a:cubicBezTo>
                  <a:cubicBezTo>
                    <a:pt x="191" y="131"/>
                    <a:pt x="1" y="1012"/>
                    <a:pt x="560" y="1417"/>
                  </a:cubicBezTo>
                  <a:cubicBezTo>
                    <a:pt x="700" y="1513"/>
                    <a:pt x="851" y="1556"/>
                    <a:pt x="997" y="1556"/>
                  </a:cubicBezTo>
                  <a:cubicBezTo>
                    <a:pt x="1451" y="1556"/>
                    <a:pt x="1862" y="1147"/>
                    <a:pt x="1763" y="643"/>
                  </a:cubicBezTo>
                  <a:cubicBezTo>
                    <a:pt x="1699" y="260"/>
                    <a:pt x="1369"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300" name="Google Shape;1300;p43"/>
            <p:cNvSpPr/>
            <p:nvPr/>
          </p:nvSpPr>
          <p:spPr>
            <a:xfrm>
              <a:off x="2816575" y="1143050"/>
              <a:ext cx="94925" cy="34125"/>
            </a:xfrm>
            <a:custGeom>
              <a:avLst/>
              <a:gdLst/>
              <a:ahLst/>
              <a:cxnLst/>
              <a:rect l="l" t="t" r="r" b="b"/>
              <a:pathLst>
                <a:path w="3797" h="1365" extrusionOk="0">
                  <a:moveTo>
                    <a:pt x="3172" y="0"/>
                  </a:moveTo>
                  <a:cubicBezTo>
                    <a:pt x="3153" y="0"/>
                    <a:pt x="3133" y="1"/>
                    <a:pt x="3113" y="4"/>
                  </a:cubicBezTo>
                  <a:lnTo>
                    <a:pt x="518" y="480"/>
                  </a:lnTo>
                  <a:cubicBezTo>
                    <a:pt x="1" y="606"/>
                    <a:pt x="116" y="1364"/>
                    <a:pt x="616" y="1364"/>
                  </a:cubicBezTo>
                  <a:cubicBezTo>
                    <a:pt x="634" y="1364"/>
                    <a:pt x="653" y="1363"/>
                    <a:pt x="673" y="1361"/>
                  </a:cubicBezTo>
                  <a:lnTo>
                    <a:pt x="3280" y="885"/>
                  </a:lnTo>
                  <a:cubicBezTo>
                    <a:pt x="3797" y="747"/>
                    <a:pt x="3682" y="0"/>
                    <a:pt x="317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301" name="Google Shape;1301;p43"/>
            <p:cNvSpPr/>
            <p:nvPr/>
          </p:nvSpPr>
          <p:spPr>
            <a:xfrm>
              <a:off x="2718475" y="1393950"/>
              <a:ext cx="194100" cy="173950"/>
            </a:xfrm>
            <a:custGeom>
              <a:avLst/>
              <a:gdLst/>
              <a:ahLst/>
              <a:cxnLst/>
              <a:rect l="l" t="t" r="r" b="b"/>
              <a:pathLst>
                <a:path w="7764" h="6958" extrusionOk="0">
                  <a:moveTo>
                    <a:pt x="3923" y="1"/>
                  </a:moveTo>
                  <a:cubicBezTo>
                    <a:pt x="2893" y="1"/>
                    <a:pt x="1881" y="465"/>
                    <a:pt x="1215" y="1338"/>
                  </a:cubicBezTo>
                  <a:lnTo>
                    <a:pt x="6954" y="4969"/>
                  </a:lnTo>
                  <a:cubicBezTo>
                    <a:pt x="7764" y="3398"/>
                    <a:pt x="7240" y="1469"/>
                    <a:pt x="5752" y="528"/>
                  </a:cubicBezTo>
                  <a:cubicBezTo>
                    <a:pt x="5184" y="173"/>
                    <a:pt x="4550" y="1"/>
                    <a:pt x="3923" y="1"/>
                  </a:cubicBezTo>
                  <a:close/>
                  <a:moveTo>
                    <a:pt x="810" y="1993"/>
                  </a:moveTo>
                  <a:cubicBezTo>
                    <a:pt x="1" y="3553"/>
                    <a:pt x="525" y="5481"/>
                    <a:pt x="2013" y="6434"/>
                  </a:cubicBezTo>
                  <a:cubicBezTo>
                    <a:pt x="2577" y="6788"/>
                    <a:pt x="3207" y="6958"/>
                    <a:pt x="3830" y="6958"/>
                  </a:cubicBezTo>
                  <a:cubicBezTo>
                    <a:pt x="4864" y="6958"/>
                    <a:pt x="5881" y="6489"/>
                    <a:pt x="6549" y="5612"/>
                  </a:cubicBezTo>
                  <a:lnTo>
                    <a:pt x="810" y="1993"/>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302" name="Google Shape;1302;p43"/>
            <p:cNvSpPr/>
            <p:nvPr/>
          </p:nvSpPr>
          <p:spPr>
            <a:xfrm>
              <a:off x="3082225" y="1020500"/>
              <a:ext cx="151825" cy="141000"/>
            </a:xfrm>
            <a:custGeom>
              <a:avLst/>
              <a:gdLst/>
              <a:ahLst/>
              <a:cxnLst/>
              <a:rect l="l" t="t" r="r" b="b"/>
              <a:pathLst>
                <a:path w="6073" h="5640" extrusionOk="0">
                  <a:moveTo>
                    <a:pt x="3596" y="0"/>
                  </a:moveTo>
                  <a:lnTo>
                    <a:pt x="1203" y="1631"/>
                  </a:lnTo>
                  <a:cubicBezTo>
                    <a:pt x="250" y="2286"/>
                    <a:pt x="0" y="3596"/>
                    <a:pt x="655" y="4560"/>
                  </a:cubicBezTo>
                  <a:lnTo>
                    <a:pt x="762" y="4715"/>
                  </a:lnTo>
                  <a:cubicBezTo>
                    <a:pt x="1170" y="5316"/>
                    <a:pt x="1833" y="5640"/>
                    <a:pt x="2507" y="5640"/>
                  </a:cubicBezTo>
                  <a:cubicBezTo>
                    <a:pt x="2915" y="5640"/>
                    <a:pt x="3328" y="5521"/>
                    <a:pt x="3691" y="5275"/>
                  </a:cubicBezTo>
                  <a:lnTo>
                    <a:pt x="6072" y="3644"/>
                  </a:lnTo>
                  <a:lnTo>
                    <a:pt x="3596" y="0"/>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303" name="Google Shape;1303;p43"/>
            <p:cNvSpPr/>
            <p:nvPr/>
          </p:nvSpPr>
          <p:spPr>
            <a:xfrm>
              <a:off x="3184900" y="962250"/>
              <a:ext cx="152125" cy="140725"/>
            </a:xfrm>
            <a:custGeom>
              <a:avLst/>
              <a:gdLst/>
              <a:ahLst/>
              <a:cxnLst/>
              <a:rect l="l" t="t" r="r" b="b"/>
              <a:pathLst>
                <a:path w="6085" h="5629" extrusionOk="0">
                  <a:moveTo>
                    <a:pt x="3578" y="1"/>
                  </a:moveTo>
                  <a:cubicBezTo>
                    <a:pt x="3170" y="1"/>
                    <a:pt x="2757" y="119"/>
                    <a:pt x="2394" y="366"/>
                  </a:cubicBezTo>
                  <a:lnTo>
                    <a:pt x="1" y="1985"/>
                  </a:lnTo>
                  <a:lnTo>
                    <a:pt x="2477" y="5628"/>
                  </a:lnTo>
                  <a:lnTo>
                    <a:pt x="4871" y="4009"/>
                  </a:lnTo>
                  <a:cubicBezTo>
                    <a:pt x="5835" y="3354"/>
                    <a:pt x="6085" y="2044"/>
                    <a:pt x="5430" y="1080"/>
                  </a:cubicBezTo>
                  <a:lnTo>
                    <a:pt x="5323" y="925"/>
                  </a:lnTo>
                  <a:cubicBezTo>
                    <a:pt x="4915" y="324"/>
                    <a:pt x="4252" y="1"/>
                    <a:pt x="357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304" name="Google Shape;1304;p43"/>
            <p:cNvSpPr/>
            <p:nvPr/>
          </p:nvSpPr>
          <p:spPr>
            <a:xfrm>
              <a:off x="3037575" y="1311750"/>
              <a:ext cx="267900" cy="266650"/>
            </a:xfrm>
            <a:custGeom>
              <a:avLst/>
              <a:gdLst/>
              <a:ahLst/>
              <a:cxnLst/>
              <a:rect l="l" t="t" r="r" b="b"/>
              <a:pathLst>
                <a:path w="10716" h="10666" extrusionOk="0">
                  <a:moveTo>
                    <a:pt x="4998" y="1"/>
                  </a:moveTo>
                  <a:cubicBezTo>
                    <a:pt x="4820" y="1"/>
                    <a:pt x="4665" y="136"/>
                    <a:pt x="4644" y="328"/>
                  </a:cubicBezTo>
                  <a:lnTo>
                    <a:pt x="4191" y="3805"/>
                  </a:lnTo>
                  <a:lnTo>
                    <a:pt x="703" y="3340"/>
                  </a:lnTo>
                  <a:cubicBezTo>
                    <a:pt x="688" y="3338"/>
                    <a:pt x="673" y="3338"/>
                    <a:pt x="659" y="3338"/>
                  </a:cubicBezTo>
                  <a:cubicBezTo>
                    <a:pt x="473" y="3338"/>
                    <a:pt x="308" y="3474"/>
                    <a:pt x="286" y="3662"/>
                  </a:cubicBezTo>
                  <a:lnTo>
                    <a:pt x="24" y="5638"/>
                  </a:lnTo>
                  <a:cubicBezTo>
                    <a:pt x="0" y="5840"/>
                    <a:pt x="143" y="6031"/>
                    <a:pt x="346" y="6055"/>
                  </a:cubicBezTo>
                  <a:lnTo>
                    <a:pt x="346" y="6043"/>
                  </a:lnTo>
                  <a:lnTo>
                    <a:pt x="3834" y="6507"/>
                  </a:lnTo>
                  <a:lnTo>
                    <a:pt x="3370" y="9984"/>
                  </a:lnTo>
                  <a:cubicBezTo>
                    <a:pt x="3334" y="10186"/>
                    <a:pt x="3477" y="10377"/>
                    <a:pt x="3691" y="10401"/>
                  </a:cubicBezTo>
                  <a:lnTo>
                    <a:pt x="5656" y="10663"/>
                  </a:lnTo>
                  <a:cubicBezTo>
                    <a:pt x="5671" y="10664"/>
                    <a:pt x="5685" y="10665"/>
                    <a:pt x="5700" y="10665"/>
                  </a:cubicBezTo>
                  <a:cubicBezTo>
                    <a:pt x="5885" y="10665"/>
                    <a:pt x="6050" y="10529"/>
                    <a:pt x="6072" y="10341"/>
                  </a:cubicBezTo>
                  <a:lnTo>
                    <a:pt x="6537" y="6864"/>
                  </a:lnTo>
                  <a:lnTo>
                    <a:pt x="10013" y="7329"/>
                  </a:lnTo>
                  <a:cubicBezTo>
                    <a:pt x="10028" y="7331"/>
                    <a:pt x="10043" y="7331"/>
                    <a:pt x="10058" y="7331"/>
                  </a:cubicBezTo>
                  <a:cubicBezTo>
                    <a:pt x="10243" y="7331"/>
                    <a:pt x="10408" y="7195"/>
                    <a:pt x="10430" y="7007"/>
                  </a:cubicBezTo>
                  <a:lnTo>
                    <a:pt x="10692" y="5031"/>
                  </a:lnTo>
                  <a:cubicBezTo>
                    <a:pt x="10716" y="4828"/>
                    <a:pt x="10573" y="4638"/>
                    <a:pt x="10371" y="4614"/>
                  </a:cubicBezTo>
                  <a:lnTo>
                    <a:pt x="6894" y="4150"/>
                  </a:lnTo>
                  <a:lnTo>
                    <a:pt x="7358" y="673"/>
                  </a:lnTo>
                  <a:cubicBezTo>
                    <a:pt x="7382" y="471"/>
                    <a:pt x="7239" y="280"/>
                    <a:pt x="7037" y="256"/>
                  </a:cubicBezTo>
                  <a:lnTo>
                    <a:pt x="5060" y="6"/>
                  </a:lnTo>
                  <a:cubicBezTo>
                    <a:pt x="5040" y="3"/>
                    <a:pt x="5019" y="1"/>
                    <a:pt x="499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305" name="Google Shape;1305;p43"/>
            <p:cNvSpPr/>
            <p:nvPr/>
          </p:nvSpPr>
          <p:spPr>
            <a:xfrm>
              <a:off x="2694675" y="1715600"/>
              <a:ext cx="271175" cy="338100"/>
            </a:xfrm>
            <a:custGeom>
              <a:avLst/>
              <a:gdLst/>
              <a:ahLst/>
              <a:cxnLst/>
              <a:rect l="l" t="t" r="r" b="b"/>
              <a:pathLst>
                <a:path w="10847" h="13524" extrusionOk="0">
                  <a:moveTo>
                    <a:pt x="4148" y="429"/>
                  </a:moveTo>
                  <a:cubicBezTo>
                    <a:pt x="4437" y="429"/>
                    <a:pt x="4723" y="604"/>
                    <a:pt x="4775" y="997"/>
                  </a:cubicBezTo>
                  <a:cubicBezTo>
                    <a:pt x="4810" y="1188"/>
                    <a:pt x="4751" y="1390"/>
                    <a:pt x="4620" y="1533"/>
                  </a:cubicBezTo>
                  <a:lnTo>
                    <a:pt x="3834" y="1688"/>
                  </a:lnTo>
                  <a:cubicBezTo>
                    <a:pt x="3656" y="1593"/>
                    <a:pt x="3536" y="1426"/>
                    <a:pt x="3501" y="1224"/>
                  </a:cubicBezTo>
                  <a:cubicBezTo>
                    <a:pt x="3386" y="725"/>
                    <a:pt x="3770" y="429"/>
                    <a:pt x="4148" y="429"/>
                  </a:cubicBezTo>
                  <a:close/>
                  <a:moveTo>
                    <a:pt x="7843" y="2740"/>
                  </a:moveTo>
                  <a:cubicBezTo>
                    <a:pt x="8105" y="2740"/>
                    <a:pt x="8341" y="2921"/>
                    <a:pt x="8394" y="3188"/>
                  </a:cubicBezTo>
                  <a:lnTo>
                    <a:pt x="9775" y="10761"/>
                  </a:lnTo>
                  <a:cubicBezTo>
                    <a:pt x="9835" y="11058"/>
                    <a:pt x="9632" y="11344"/>
                    <a:pt x="9347" y="11392"/>
                  </a:cubicBezTo>
                  <a:lnTo>
                    <a:pt x="3072" y="12535"/>
                  </a:lnTo>
                  <a:cubicBezTo>
                    <a:pt x="3037" y="12542"/>
                    <a:pt x="3002" y="12545"/>
                    <a:pt x="2968" y="12545"/>
                  </a:cubicBezTo>
                  <a:cubicBezTo>
                    <a:pt x="2710" y="12545"/>
                    <a:pt x="2483" y="12357"/>
                    <a:pt x="2441" y="12094"/>
                  </a:cubicBezTo>
                  <a:lnTo>
                    <a:pt x="1060" y="4534"/>
                  </a:lnTo>
                  <a:cubicBezTo>
                    <a:pt x="1000" y="4236"/>
                    <a:pt x="1203" y="3950"/>
                    <a:pt x="1500" y="3903"/>
                  </a:cubicBezTo>
                  <a:lnTo>
                    <a:pt x="2251" y="3760"/>
                  </a:lnTo>
                  <a:cubicBezTo>
                    <a:pt x="2283" y="3975"/>
                    <a:pt x="2471" y="4122"/>
                    <a:pt x="2682" y="4122"/>
                  </a:cubicBezTo>
                  <a:cubicBezTo>
                    <a:pt x="2705" y="4122"/>
                    <a:pt x="2728" y="4120"/>
                    <a:pt x="2751" y="4117"/>
                  </a:cubicBezTo>
                  <a:lnTo>
                    <a:pt x="6668" y="3391"/>
                  </a:lnTo>
                  <a:cubicBezTo>
                    <a:pt x="6894" y="3355"/>
                    <a:pt x="7061" y="3129"/>
                    <a:pt x="7013" y="2890"/>
                  </a:cubicBezTo>
                  <a:lnTo>
                    <a:pt x="7751" y="2748"/>
                  </a:lnTo>
                  <a:cubicBezTo>
                    <a:pt x="7782" y="2743"/>
                    <a:pt x="7812" y="2740"/>
                    <a:pt x="7843" y="2740"/>
                  </a:cubicBezTo>
                  <a:close/>
                  <a:moveTo>
                    <a:pt x="4150" y="0"/>
                  </a:moveTo>
                  <a:cubicBezTo>
                    <a:pt x="4081" y="0"/>
                    <a:pt x="4011" y="7"/>
                    <a:pt x="3941" y="21"/>
                  </a:cubicBezTo>
                  <a:cubicBezTo>
                    <a:pt x="3346" y="128"/>
                    <a:pt x="2953" y="700"/>
                    <a:pt x="3072" y="1307"/>
                  </a:cubicBezTo>
                  <a:cubicBezTo>
                    <a:pt x="3096" y="1474"/>
                    <a:pt x="3179" y="1640"/>
                    <a:pt x="3286" y="1783"/>
                  </a:cubicBezTo>
                  <a:lnTo>
                    <a:pt x="2513" y="1926"/>
                  </a:lnTo>
                  <a:cubicBezTo>
                    <a:pt x="2191" y="1986"/>
                    <a:pt x="1977" y="2295"/>
                    <a:pt x="2036" y="2617"/>
                  </a:cubicBezTo>
                  <a:lnTo>
                    <a:pt x="2084" y="2890"/>
                  </a:lnTo>
                  <a:lnTo>
                    <a:pt x="798" y="3129"/>
                  </a:lnTo>
                  <a:cubicBezTo>
                    <a:pt x="310" y="3212"/>
                    <a:pt x="0" y="3676"/>
                    <a:pt x="84" y="4164"/>
                  </a:cubicBezTo>
                  <a:lnTo>
                    <a:pt x="1655" y="12785"/>
                  </a:lnTo>
                  <a:cubicBezTo>
                    <a:pt x="1740" y="13221"/>
                    <a:pt x="2120" y="13524"/>
                    <a:pt x="2549" y="13524"/>
                  </a:cubicBezTo>
                  <a:cubicBezTo>
                    <a:pt x="2600" y="13524"/>
                    <a:pt x="2651" y="13520"/>
                    <a:pt x="2703" y="13511"/>
                  </a:cubicBezTo>
                  <a:lnTo>
                    <a:pt x="10037" y="12165"/>
                  </a:lnTo>
                  <a:cubicBezTo>
                    <a:pt x="10525" y="12082"/>
                    <a:pt x="10847" y="11618"/>
                    <a:pt x="10752" y="11130"/>
                  </a:cubicBezTo>
                  <a:lnTo>
                    <a:pt x="9180" y="2498"/>
                  </a:lnTo>
                  <a:cubicBezTo>
                    <a:pt x="9107" y="2067"/>
                    <a:pt x="8737" y="1766"/>
                    <a:pt x="8316" y="1766"/>
                  </a:cubicBezTo>
                  <a:cubicBezTo>
                    <a:pt x="8260" y="1766"/>
                    <a:pt x="8202" y="1772"/>
                    <a:pt x="8144" y="1783"/>
                  </a:cubicBezTo>
                  <a:lnTo>
                    <a:pt x="6858" y="2009"/>
                  </a:lnTo>
                  <a:lnTo>
                    <a:pt x="6799" y="1736"/>
                  </a:lnTo>
                  <a:cubicBezTo>
                    <a:pt x="6745" y="1446"/>
                    <a:pt x="6497" y="1252"/>
                    <a:pt x="6213" y="1252"/>
                  </a:cubicBezTo>
                  <a:cubicBezTo>
                    <a:pt x="6183" y="1252"/>
                    <a:pt x="6152" y="1255"/>
                    <a:pt x="6120" y="1259"/>
                  </a:cubicBezTo>
                  <a:lnTo>
                    <a:pt x="5180" y="1438"/>
                  </a:lnTo>
                  <a:cubicBezTo>
                    <a:pt x="5227" y="1259"/>
                    <a:pt x="5239" y="1081"/>
                    <a:pt x="5203" y="914"/>
                  </a:cubicBezTo>
                  <a:cubicBezTo>
                    <a:pt x="5119" y="378"/>
                    <a:pt x="4665" y="0"/>
                    <a:pt x="4150"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306" name="Google Shape;1306;p43"/>
            <p:cNvSpPr/>
            <p:nvPr/>
          </p:nvSpPr>
          <p:spPr>
            <a:xfrm>
              <a:off x="2742600" y="1837275"/>
              <a:ext cx="46600" cy="38650"/>
            </a:xfrm>
            <a:custGeom>
              <a:avLst/>
              <a:gdLst/>
              <a:ahLst/>
              <a:cxnLst/>
              <a:rect l="l" t="t" r="r" b="b"/>
              <a:pathLst>
                <a:path w="1864" h="1546" extrusionOk="0">
                  <a:moveTo>
                    <a:pt x="1014" y="1"/>
                  </a:moveTo>
                  <a:cubicBezTo>
                    <a:pt x="970" y="1"/>
                    <a:pt x="926" y="4"/>
                    <a:pt x="881" y="12"/>
                  </a:cubicBezTo>
                  <a:cubicBezTo>
                    <a:pt x="191" y="131"/>
                    <a:pt x="0" y="1012"/>
                    <a:pt x="572" y="1405"/>
                  </a:cubicBezTo>
                  <a:cubicBezTo>
                    <a:pt x="710" y="1502"/>
                    <a:pt x="860" y="1545"/>
                    <a:pt x="1007" y="1545"/>
                  </a:cubicBezTo>
                  <a:cubicBezTo>
                    <a:pt x="1454" y="1545"/>
                    <a:pt x="1864" y="1142"/>
                    <a:pt x="1774" y="631"/>
                  </a:cubicBezTo>
                  <a:cubicBezTo>
                    <a:pt x="1700" y="259"/>
                    <a:pt x="1378" y="1"/>
                    <a:pt x="101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307" name="Google Shape;1307;p43"/>
            <p:cNvSpPr/>
            <p:nvPr/>
          </p:nvSpPr>
          <p:spPr>
            <a:xfrm>
              <a:off x="2795100" y="1825825"/>
              <a:ext cx="97250" cy="34100"/>
            </a:xfrm>
            <a:custGeom>
              <a:avLst/>
              <a:gdLst/>
              <a:ahLst/>
              <a:cxnLst/>
              <a:rect l="l" t="t" r="r" b="b"/>
              <a:pathLst>
                <a:path w="3890" h="1364" extrusionOk="0">
                  <a:moveTo>
                    <a:pt x="3293" y="0"/>
                  </a:moveTo>
                  <a:cubicBezTo>
                    <a:pt x="3252" y="0"/>
                    <a:pt x="3209" y="6"/>
                    <a:pt x="3163" y="17"/>
                  </a:cubicBezTo>
                  <a:lnTo>
                    <a:pt x="567" y="494"/>
                  </a:lnTo>
                  <a:cubicBezTo>
                    <a:pt x="1" y="571"/>
                    <a:pt x="108" y="1364"/>
                    <a:pt x="608" y="1364"/>
                  </a:cubicBezTo>
                  <a:cubicBezTo>
                    <a:pt x="644" y="1364"/>
                    <a:pt x="682" y="1360"/>
                    <a:pt x="722" y="1351"/>
                  </a:cubicBezTo>
                  <a:lnTo>
                    <a:pt x="3318" y="875"/>
                  </a:lnTo>
                  <a:cubicBezTo>
                    <a:pt x="3890" y="809"/>
                    <a:pt x="3791" y="0"/>
                    <a:pt x="3293"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308" name="Google Shape;1308;p43"/>
            <p:cNvSpPr/>
            <p:nvPr/>
          </p:nvSpPr>
          <p:spPr>
            <a:xfrm>
              <a:off x="2752425" y="1891150"/>
              <a:ext cx="46600" cy="38650"/>
            </a:xfrm>
            <a:custGeom>
              <a:avLst/>
              <a:gdLst/>
              <a:ahLst/>
              <a:cxnLst/>
              <a:rect l="l" t="t" r="r" b="b"/>
              <a:pathLst>
                <a:path w="1864" h="1546" extrusionOk="0">
                  <a:moveTo>
                    <a:pt x="1013" y="1"/>
                  </a:moveTo>
                  <a:cubicBezTo>
                    <a:pt x="970" y="1"/>
                    <a:pt x="926" y="4"/>
                    <a:pt x="881" y="12"/>
                  </a:cubicBezTo>
                  <a:cubicBezTo>
                    <a:pt x="203" y="131"/>
                    <a:pt x="0" y="1012"/>
                    <a:pt x="572" y="1405"/>
                  </a:cubicBezTo>
                  <a:cubicBezTo>
                    <a:pt x="710" y="1502"/>
                    <a:pt x="861" y="1545"/>
                    <a:pt x="1008" y="1545"/>
                  </a:cubicBezTo>
                  <a:cubicBezTo>
                    <a:pt x="1454" y="1545"/>
                    <a:pt x="1864" y="1145"/>
                    <a:pt x="1774" y="643"/>
                  </a:cubicBezTo>
                  <a:cubicBezTo>
                    <a:pt x="1700" y="260"/>
                    <a:pt x="1378" y="1"/>
                    <a:pt x="101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309" name="Google Shape;1309;p43"/>
            <p:cNvSpPr/>
            <p:nvPr/>
          </p:nvSpPr>
          <p:spPr>
            <a:xfrm>
              <a:off x="2806400" y="1879800"/>
              <a:ext cx="93975" cy="33750"/>
            </a:xfrm>
            <a:custGeom>
              <a:avLst/>
              <a:gdLst/>
              <a:ahLst/>
              <a:cxnLst/>
              <a:rect l="l" t="t" r="r" b="b"/>
              <a:pathLst>
                <a:path w="3759" h="1350" extrusionOk="0">
                  <a:moveTo>
                    <a:pt x="3139" y="0"/>
                  </a:moveTo>
                  <a:cubicBezTo>
                    <a:pt x="3127" y="0"/>
                    <a:pt x="3116" y="1"/>
                    <a:pt x="3104" y="2"/>
                  </a:cubicBezTo>
                  <a:lnTo>
                    <a:pt x="508" y="478"/>
                  </a:lnTo>
                  <a:cubicBezTo>
                    <a:pt x="0" y="628"/>
                    <a:pt x="119" y="1349"/>
                    <a:pt x="615" y="1349"/>
                  </a:cubicBezTo>
                  <a:cubicBezTo>
                    <a:pt x="631" y="1349"/>
                    <a:pt x="647" y="1348"/>
                    <a:pt x="663" y="1347"/>
                  </a:cubicBezTo>
                  <a:lnTo>
                    <a:pt x="3258" y="883"/>
                  </a:lnTo>
                  <a:cubicBezTo>
                    <a:pt x="3759" y="731"/>
                    <a:pt x="3634" y="0"/>
                    <a:pt x="3139"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310" name="Google Shape;1310;p43"/>
            <p:cNvSpPr/>
            <p:nvPr/>
          </p:nvSpPr>
          <p:spPr>
            <a:xfrm>
              <a:off x="2763125" y="1948900"/>
              <a:ext cx="46325" cy="38625"/>
            </a:xfrm>
            <a:custGeom>
              <a:avLst/>
              <a:gdLst/>
              <a:ahLst/>
              <a:cxnLst/>
              <a:rect l="l" t="t" r="r" b="b"/>
              <a:pathLst>
                <a:path w="1853" h="1545" extrusionOk="0">
                  <a:moveTo>
                    <a:pt x="1003" y="0"/>
                  </a:moveTo>
                  <a:cubicBezTo>
                    <a:pt x="959" y="0"/>
                    <a:pt x="914" y="4"/>
                    <a:pt x="870" y="12"/>
                  </a:cubicBezTo>
                  <a:cubicBezTo>
                    <a:pt x="191" y="131"/>
                    <a:pt x="1" y="1012"/>
                    <a:pt x="560" y="1405"/>
                  </a:cubicBezTo>
                  <a:cubicBezTo>
                    <a:pt x="701" y="1502"/>
                    <a:pt x="853" y="1545"/>
                    <a:pt x="1000" y="1545"/>
                  </a:cubicBezTo>
                  <a:cubicBezTo>
                    <a:pt x="1449" y="1545"/>
                    <a:pt x="1853" y="1142"/>
                    <a:pt x="1763" y="631"/>
                  </a:cubicBezTo>
                  <a:cubicBezTo>
                    <a:pt x="1699" y="259"/>
                    <a:pt x="1369" y="0"/>
                    <a:pt x="1003"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311" name="Google Shape;1311;p43"/>
            <p:cNvSpPr/>
            <p:nvPr/>
          </p:nvSpPr>
          <p:spPr>
            <a:xfrm>
              <a:off x="2816800" y="1937225"/>
              <a:ext cx="94500" cy="34050"/>
            </a:xfrm>
            <a:custGeom>
              <a:avLst/>
              <a:gdLst/>
              <a:ahLst/>
              <a:cxnLst/>
              <a:rect l="l" t="t" r="r" b="b"/>
              <a:pathLst>
                <a:path w="3780" h="1362" extrusionOk="0">
                  <a:moveTo>
                    <a:pt x="3152" y="0"/>
                  </a:moveTo>
                  <a:cubicBezTo>
                    <a:pt x="3137" y="0"/>
                    <a:pt x="3121" y="1"/>
                    <a:pt x="3104" y="2"/>
                  </a:cubicBezTo>
                  <a:lnTo>
                    <a:pt x="3104" y="14"/>
                  </a:lnTo>
                  <a:lnTo>
                    <a:pt x="509" y="479"/>
                  </a:lnTo>
                  <a:cubicBezTo>
                    <a:pt x="0" y="617"/>
                    <a:pt x="120" y="1362"/>
                    <a:pt x="617" y="1362"/>
                  </a:cubicBezTo>
                  <a:cubicBezTo>
                    <a:pt x="633" y="1362"/>
                    <a:pt x="648" y="1361"/>
                    <a:pt x="664" y="1360"/>
                  </a:cubicBezTo>
                  <a:lnTo>
                    <a:pt x="3271" y="883"/>
                  </a:lnTo>
                  <a:cubicBezTo>
                    <a:pt x="3779" y="733"/>
                    <a:pt x="3660" y="0"/>
                    <a:pt x="315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312" name="Google Shape;1312;p43"/>
            <p:cNvSpPr/>
            <p:nvPr/>
          </p:nvSpPr>
          <p:spPr>
            <a:xfrm>
              <a:off x="2718475" y="2188400"/>
              <a:ext cx="193200" cy="173650"/>
            </a:xfrm>
            <a:custGeom>
              <a:avLst/>
              <a:gdLst/>
              <a:ahLst/>
              <a:cxnLst/>
              <a:rect l="l" t="t" r="r" b="b"/>
              <a:pathLst>
                <a:path w="7728" h="6946" extrusionOk="0">
                  <a:moveTo>
                    <a:pt x="3945" y="0"/>
                  </a:moveTo>
                  <a:cubicBezTo>
                    <a:pt x="2913" y="0"/>
                    <a:pt x="1896" y="464"/>
                    <a:pt x="1215" y="1338"/>
                  </a:cubicBezTo>
                  <a:lnTo>
                    <a:pt x="6954" y="4957"/>
                  </a:lnTo>
                  <a:cubicBezTo>
                    <a:pt x="7728" y="3398"/>
                    <a:pt x="7240" y="1469"/>
                    <a:pt x="5775" y="528"/>
                  </a:cubicBezTo>
                  <a:cubicBezTo>
                    <a:pt x="5208" y="172"/>
                    <a:pt x="4574" y="0"/>
                    <a:pt x="3945" y="0"/>
                  </a:cubicBezTo>
                  <a:close/>
                  <a:moveTo>
                    <a:pt x="810" y="1981"/>
                  </a:moveTo>
                  <a:cubicBezTo>
                    <a:pt x="1" y="3552"/>
                    <a:pt x="525" y="5481"/>
                    <a:pt x="2013" y="6422"/>
                  </a:cubicBezTo>
                  <a:cubicBezTo>
                    <a:pt x="2577" y="6775"/>
                    <a:pt x="3207" y="6946"/>
                    <a:pt x="3830" y="6946"/>
                  </a:cubicBezTo>
                  <a:cubicBezTo>
                    <a:pt x="4864" y="6946"/>
                    <a:pt x="5881" y="6477"/>
                    <a:pt x="6549" y="5600"/>
                  </a:cubicBezTo>
                  <a:lnTo>
                    <a:pt x="810" y="198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313" name="Google Shape;1313;p43"/>
            <p:cNvSpPr/>
            <p:nvPr/>
          </p:nvSpPr>
          <p:spPr>
            <a:xfrm>
              <a:off x="3081925" y="1814925"/>
              <a:ext cx="152125" cy="140725"/>
            </a:xfrm>
            <a:custGeom>
              <a:avLst/>
              <a:gdLst/>
              <a:ahLst/>
              <a:cxnLst/>
              <a:rect l="l" t="t" r="r" b="b"/>
              <a:pathLst>
                <a:path w="6085" h="5629" extrusionOk="0">
                  <a:moveTo>
                    <a:pt x="3608" y="1"/>
                  </a:moveTo>
                  <a:lnTo>
                    <a:pt x="1215" y="1620"/>
                  </a:lnTo>
                  <a:cubicBezTo>
                    <a:pt x="250" y="2275"/>
                    <a:pt x="0" y="3585"/>
                    <a:pt x="667" y="4549"/>
                  </a:cubicBezTo>
                  <a:lnTo>
                    <a:pt x="774" y="4704"/>
                  </a:lnTo>
                  <a:cubicBezTo>
                    <a:pt x="1182" y="5305"/>
                    <a:pt x="1845" y="5629"/>
                    <a:pt x="2519" y="5629"/>
                  </a:cubicBezTo>
                  <a:cubicBezTo>
                    <a:pt x="2927" y="5629"/>
                    <a:pt x="3340" y="5510"/>
                    <a:pt x="3703" y="5264"/>
                  </a:cubicBezTo>
                  <a:lnTo>
                    <a:pt x="6084" y="3644"/>
                  </a:lnTo>
                  <a:lnTo>
                    <a:pt x="3608" y="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314" name="Google Shape;1314;p43"/>
            <p:cNvSpPr/>
            <p:nvPr/>
          </p:nvSpPr>
          <p:spPr>
            <a:xfrm>
              <a:off x="3184900" y="1756600"/>
              <a:ext cx="152125" cy="140800"/>
            </a:xfrm>
            <a:custGeom>
              <a:avLst/>
              <a:gdLst/>
              <a:ahLst/>
              <a:cxnLst/>
              <a:rect l="l" t="t" r="r" b="b"/>
              <a:pathLst>
                <a:path w="6085" h="5632" extrusionOk="0">
                  <a:moveTo>
                    <a:pt x="3589" y="1"/>
                  </a:moveTo>
                  <a:cubicBezTo>
                    <a:pt x="3177" y="1"/>
                    <a:pt x="2761" y="120"/>
                    <a:pt x="2394" y="369"/>
                  </a:cubicBezTo>
                  <a:lnTo>
                    <a:pt x="1" y="1989"/>
                  </a:lnTo>
                  <a:lnTo>
                    <a:pt x="2477" y="5632"/>
                  </a:lnTo>
                  <a:lnTo>
                    <a:pt x="4871" y="4001"/>
                  </a:lnTo>
                  <a:cubicBezTo>
                    <a:pt x="5835" y="3346"/>
                    <a:pt x="6085" y="2036"/>
                    <a:pt x="5430" y="1072"/>
                  </a:cubicBezTo>
                  <a:lnTo>
                    <a:pt x="5430" y="1072"/>
                  </a:lnTo>
                  <a:lnTo>
                    <a:pt x="5430" y="1084"/>
                  </a:lnTo>
                  <a:lnTo>
                    <a:pt x="5323" y="917"/>
                  </a:lnTo>
                  <a:cubicBezTo>
                    <a:pt x="4917" y="319"/>
                    <a:pt x="4260" y="1"/>
                    <a:pt x="3589"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315" name="Google Shape;1315;p43"/>
            <p:cNvSpPr/>
            <p:nvPr/>
          </p:nvSpPr>
          <p:spPr>
            <a:xfrm>
              <a:off x="3037575" y="2105900"/>
              <a:ext cx="267900" cy="266700"/>
            </a:xfrm>
            <a:custGeom>
              <a:avLst/>
              <a:gdLst/>
              <a:ahLst/>
              <a:cxnLst/>
              <a:rect l="l" t="t" r="r" b="b"/>
              <a:pathLst>
                <a:path w="10716" h="10668" extrusionOk="0">
                  <a:moveTo>
                    <a:pt x="4998" y="1"/>
                  </a:moveTo>
                  <a:cubicBezTo>
                    <a:pt x="4820" y="1"/>
                    <a:pt x="4665" y="134"/>
                    <a:pt x="4644" y="316"/>
                  </a:cubicBezTo>
                  <a:lnTo>
                    <a:pt x="4191" y="3804"/>
                  </a:lnTo>
                  <a:lnTo>
                    <a:pt x="703" y="3340"/>
                  </a:lnTo>
                  <a:cubicBezTo>
                    <a:pt x="688" y="3338"/>
                    <a:pt x="673" y="3337"/>
                    <a:pt x="659" y="3337"/>
                  </a:cubicBezTo>
                  <a:cubicBezTo>
                    <a:pt x="473" y="3337"/>
                    <a:pt x="308" y="3474"/>
                    <a:pt x="286" y="3661"/>
                  </a:cubicBezTo>
                  <a:lnTo>
                    <a:pt x="24" y="5638"/>
                  </a:lnTo>
                  <a:cubicBezTo>
                    <a:pt x="0" y="5840"/>
                    <a:pt x="143" y="6031"/>
                    <a:pt x="346" y="6055"/>
                  </a:cubicBezTo>
                  <a:lnTo>
                    <a:pt x="346" y="6043"/>
                  </a:lnTo>
                  <a:lnTo>
                    <a:pt x="3834" y="6507"/>
                  </a:lnTo>
                  <a:lnTo>
                    <a:pt x="3370" y="9984"/>
                  </a:lnTo>
                  <a:cubicBezTo>
                    <a:pt x="3334" y="10186"/>
                    <a:pt x="3477" y="10377"/>
                    <a:pt x="3691" y="10400"/>
                  </a:cubicBezTo>
                  <a:lnTo>
                    <a:pt x="5656" y="10662"/>
                  </a:lnTo>
                  <a:cubicBezTo>
                    <a:pt x="5677" y="10666"/>
                    <a:pt x="5697" y="10668"/>
                    <a:pt x="5718" y="10668"/>
                  </a:cubicBezTo>
                  <a:cubicBezTo>
                    <a:pt x="5896" y="10668"/>
                    <a:pt x="6051" y="10533"/>
                    <a:pt x="6072" y="10341"/>
                  </a:cubicBezTo>
                  <a:lnTo>
                    <a:pt x="6537" y="6864"/>
                  </a:lnTo>
                  <a:lnTo>
                    <a:pt x="10013" y="7329"/>
                  </a:lnTo>
                  <a:cubicBezTo>
                    <a:pt x="10028" y="7330"/>
                    <a:pt x="10043" y="7331"/>
                    <a:pt x="10058" y="7331"/>
                  </a:cubicBezTo>
                  <a:cubicBezTo>
                    <a:pt x="10243" y="7331"/>
                    <a:pt x="10408" y="7195"/>
                    <a:pt x="10430" y="7007"/>
                  </a:cubicBezTo>
                  <a:lnTo>
                    <a:pt x="10692" y="5031"/>
                  </a:lnTo>
                  <a:cubicBezTo>
                    <a:pt x="10716" y="4828"/>
                    <a:pt x="10573" y="4638"/>
                    <a:pt x="10371" y="4614"/>
                  </a:cubicBezTo>
                  <a:lnTo>
                    <a:pt x="6894" y="4150"/>
                  </a:lnTo>
                  <a:lnTo>
                    <a:pt x="7358" y="685"/>
                  </a:lnTo>
                  <a:cubicBezTo>
                    <a:pt x="7382" y="471"/>
                    <a:pt x="7239" y="292"/>
                    <a:pt x="7037" y="256"/>
                  </a:cubicBezTo>
                  <a:lnTo>
                    <a:pt x="5060" y="6"/>
                  </a:lnTo>
                  <a:cubicBezTo>
                    <a:pt x="5039" y="3"/>
                    <a:pt x="5019" y="1"/>
                    <a:pt x="499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316" name="Google Shape;1316;p43"/>
            <p:cNvSpPr/>
            <p:nvPr/>
          </p:nvSpPr>
          <p:spPr>
            <a:xfrm>
              <a:off x="2694675" y="2509825"/>
              <a:ext cx="271175" cy="337825"/>
            </a:xfrm>
            <a:custGeom>
              <a:avLst/>
              <a:gdLst/>
              <a:ahLst/>
              <a:cxnLst/>
              <a:rect l="l" t="t" r="r" b="b"/>
              <a:pathLst>
                <a:path w="10847" h="13513" extrusionOk="0">
                  <a:moveTo>
                    <a:pt x="4145" y="431"/>
                  </a:moveTo>
                  <a:cubicBezTo>
                    <a:pt x="4436" y="431"/>
                    <a:pt x="4723" y="605"/>
                    <a:pt x="4775" y="994"/>
                  </a:cubicBezTo>
                  <a:cubicBezTo>
                    <a:pt x="4810" y="1185"/>
                    <a:pt x="4751" y="1387"/>
                    <a:pt x="4620" y="1530"/>
                  </a:cubicBezTo>
                  <a:lnTo>
                    <a:pt x="3834" y="1685"/>
                  </a:lnTo>
                  <a:cubicBezTo>
                    <a:pt x="3667" y="1590"/>
                    <a:pt x="3536" y="1423"/>
                    <a:pt x="3501" y="1232"/>
                  </a:cubicBezTo>
                  <a:lnTo>
                    <a:pt x="3501" y="1220"/>
                  </a:lnTo>
                  <a:cubicBezTo>
                    <a:pt x="3387" y="723"/>
                    <a:pt x="3769" y="431"/>
                    <a:pt x="4145" y="431"/>
                  </a:cubicBezTo>
                  <a:close/>
                  <a:moveTo>
                    <a:pt x="7860" y="2745"/>
                  </a:moveTo>
                  <a:cubicBezTo>
                    <a:pt x="8116" y="2745"/>
                    <a:pt x="8342" y="2924"/>
                    <a:pt x="8394" y="3185"/>
                  </a:cubicBezTo>
                  <a:lnTo>
                    <a:pt x="9775" y="10757"/>
                  </a:lnTo>
                  <a:cubicBezTo>
                    <a:pt x="9835" y="11055"/>
                    <a:pt x="9632" y="11341"/>
                    <a:pt x="9335" y="11388"/>
                  </a:cubicBezTo>
                  <a:lnTo>
                    <a:pt x="3072" y="12531"/>
                  </a:lnTo>
                  <a:cubicBezTo>
                    <a:pt x="3037" y="12538"/>
                    <a:pt x="3002" y="12542"/>
                    <a:pt x="2968" y="12542"/>
                  </a:cubicBezTo>
                  <a:cubicBezTo>
                    <a:pt x="2710" y="12542"/>
                    <a:pt x="2483" y="12353"/>
                    <a:pt x="2441" y="12091"/>
                  </a:cubicBezTo>
                  <a:lnTo>
                    <a:pt x="1060" y="4518"/>
                  </a:lnTo>
                  <a:cubicBezTo>
                    <a:pt x="1000" y="4221"/>
                    <a:pt x="1203" y="3935"/>
                    <a:pt x="1500" y="3887"/>
                  </a:cubicBezTo>
                  <a:lnTo>
                    <a:pt x="2251" y="3745"/>
                  </a:lnTo>
                  <a:cubicBezTo>
                    <a:pt x="2282" y="3955"/>
                    <a:pt x="2463" y="4110"/>
                    <a:pt x="2669" y="4110"/>
                  </a:cubicBezTo>
                  <a:cubicBezTo>
                    <a:pt x="2696" y="4110"/>
                    <a:pt x="2723" y="4107"/>
                    <a:pt x="2751" y="4102"/>
                  </a:cubicBezTo>
                  <a:lnTo>
                    <a:pt x="6668" y="3399"/>
                  </a:lnTo>
                  <a:cubicBezTo>
                    <a:pt x="6894" y="3352"/>
                    <a:pt x="7061" y="3125"/>
                    <a:pt x="7013" y="2887"/>
                  </a:cubicBezTo>
                  <a:lnTo>
                    <a:pt x="7751" y="2756"/>
                  </a:lnTo>
                  <a:cubicBezTo>
                    <a:pt x="7788" y="2749"/>
                    <a:pt x="7825" y="2745"/>
                    <a:pt x="7860" y="2745"/>
                  </a:cubicBezTo>
                  <a:close/>
                  <a:moveTo>
                    <a:pt x="4133" y="1"/>
                  </a:moveTo>
                  <a:cubicBezTo>
                    <a:pt x="4070" y="1"/>
                    <a:pt x="4006" y="6"/>
                    <a:pt x="3941" y="18"/>
                  </a:cubicBezTo>
                  <a:cubicBezTo>
                    <a:pt x="3346" y="125"/>
                    <a:pt x="2953" y="708"/>
                    <a:pt x="3072" y="1304"/>
                  </a:cubicBezTo>
                  <a:cubicBezTo>
                    <a:pt x="3096" y="1470"/>
                    <a:pt x="3179" y="1637"/>
                    <a:pt x="3286" y="1780"/>
                  </a:cubicBezTo>
                  <a:lnTo>
                    <a:pt x="2513" y="1923"/>
                  </a:lnTo>
                  <a:cubicBezTo>
                    <a:pt x="2191" y="1982"/>
                    <a:pt x="1977" y="2280"/>
                    <a:pt x="2036" y="2602"/>
                  </a:cubicBezTo>
                  <a:lnTo>
                    <a:pt x="2084" y="2887"/>
                  </a:lnTo>
                  <a:lnTo>
                    <a:pt x="798" y="3114"/>
                  </a:lnTo>
                  <a:cubicBezTo>
                    <a:pt x="322" y="3209"/>
                    <a:pt x="0" y="3673"/>
                    <a:pt x="84" y="4149"/>
                  </a:cubicBezTo>
                  <a:lnTo>
                    <a:pt x="1655" y="12781"/>
                  </a:lnTo>
                  <a:cubicBezTo>
                    <a:pt x="1739" y="13212"/>
                    <a:pt x="2110" y="13512"/>
                    <a:pt x="2531" y="13512"/>
                  </a:cubicBezTo>
                  <a:cubicBezTo>
                    <a:pt x="2588" y="13512"/>
                    <a:pt x="2645" y="13507"/>
                    <a:pt x="2703" y="13496"/>
                  </a:cubicBezTo>
                  <a:lnTo>
                    <a:pt x="10037" y="12162"/>
                  </a:lnTo>
                  <a:cubicBezTo>
                    <a:pt x="10525" y="12067"/>
                    <a:pt x="10847" y="11603"/>
                    <a:pt x="10752" y="11114"/>
                  </a:cubicBezTo>
                  <a:lnTo>
                    <a:pt x="9180" y="2482"/>
                  </a:lnTo>
                  <a:cubicBezTo>
                    <a:pt x="9106" y="2048"/>
                    <a:pt x="8729" y="1755"/>
                    <a:pt x="8303" y="1755"/>
                  </a:cubicBezTo>
                  <a:cubicBezTo>
                    <a:pt x="8251" y="1755"/>
                    <a:pt x="8198" y="1759"/>
                    <a:pt x="8144" y="1768"/>
                  </a:cubicBezTo>
                  <a:lnTo>
                    <a:pt x="6858" y="2006"/>
                  </a:lnTo>
                  <a:lnTo>
                    <a:pt x="6799" y="1732"/>
                  </a:lnTo>
                  <a:cubicBezTo>
                    <a:pt x="6745" y="1442"/>
                    <a:pt x="6497" y="1249"/>
                    <a:pt x="6213" y="1249"/>
                  </a:cubicBezTo>
                  <a:cubicBezTo>
                    <a:pt x="6183" y="1249"/>
                    <a:pt x="6152" y="1251"/>
                    <a:pt x="6120" y="1256"/>
                  </a:cubicBezTo>
                  <a:lnTo>
                    <a:pt x="5180" y="1435"/>
                  </a:lnTo>
                  <a:cubicBezTo>
                    <a:pt x="5227" y="1268"/>
                    <a:pt x="5239" y="1089"/>
                    <a:pt x="5203" y="911"/>
                  </a:cubicBezTo>
                  <a:cubicBezTo>
                    <a:pt x="5118" y="380"/>
                    <a:pt x="4655" y="1"/>
                    <a:pt x="413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317" name="Google Shape;1317;p43"/>
            <p:cNvSpPr/>
            <p:nvPr/>
          </p:nvSpPr>
          <p:spPr>
            <a:xfrm>
              <a:off x="2742600" y="2631725"/>
              <a:ext cx="46600" cy="38625"/>
            </a:xfrm>
            <a:custGeom>
              <a:avLst/>
              <a:gdLst/>
              <a:ahLst/>
              <a:cxnLst/>
              <a:rect l="l" t="t" r="r" b="b"/>
              <a:pathLst>
                <a:path w="1864" h="1545" extrusionOk="0">
                  <a:moveTo>
                    <a:pt x="1011" y="0"/>
                  </a:moveTo>
                  <a:cubicBezTo>
                    <a:pt x="968" y="0"/>
                    <a:pt x="924" y="4"/>
                    <a:pt x="881" y="12"/>
                  </a:cubicBezTo>
                  <a:cubicBezTo>
                    <a:pt x="191" y="131"/>
                    <a:pt x="0" y="1012"/>
                    <a:pt x="572" y="1405"/>
                  </a:cubicBezTo>
                  <a:cubicBezTo>
                    <a:pt x="710" y="1502"/>
                    <a:pt x="860" y="1545"/>
                    <a:pt x="1007" y="1545"/>
                  </a:cubicBezTo>
                  <a:cubicBezTo>
                    <a:pt x="1454" y="1545"/>
                    <a:pt x="1864" y="1142"/>
                    <a:pt x="1774" y="631"/>
                  </a:cubicBezTo>
                  <a:cubicBezTo>
                    <a:pt x="1700" y="258"/>
                    <a:pt x="1369" y="0"/>
                    <a:pt x="1011"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318" name="Google Shape;1318;p43"/>
            <p:cNvSpPr/>
            <p:nvPr/>
          </p:nvSpPr>
          <p:spPr>
            <a:xfrm>
              <a:off x="2795525" y="2620125"/>
              <a:ext cx="96450" cy="33850"/>
            </a:xfrm>
            <a:custGeom>
              <a:avLst/>
              <a:gdLst/>
              <a:ahLst/>
              <a:cxnLst/>
              <a:rect l="l" t="t" r="r" b="b"/>
              <a:pathLst>
                <a:path w="3858" h="1354" extrusionOk="0">
                  <a:moveTo>
                    <a:pt x="3252" y="0"/>
                  </a:moveTo>
                  <a:cubicBezTo>
                    <a:pt x="3218" y="0"/>
                    <a:pt x="3183" y="4"/>
                    <a:pt x="3146" y="11"/>
                  </a:cubicBezTo>
                  <a:lnTo>
                    <a:pt x="550" y="487"/>
                  </a:lnTo>
                  <a:cubicBezTo>
                    <a:pt x="1" y="588"/>
                    <a:pt x="117" y="1354"/>
                    <a:pt x="609" y="1354"/>
                  </a:cubicBezTo>
                  <a:cubicBezTo>
                    <a:pt x="639" y="1354"/>
                    <a:pt x="671" y="1351"/>
                    <a:pt x="705" y="1345"/>
                  </a:cubicBezTo>
                  <a:lnTo>
                    <a:pt x="3289" y="868"/>
                  </a:lnTo>
                  <a:cubicBezTo>
                    <a:pt x="3858" y="790"/>
                    <a:pt x="3757" y="0"/>
                    <a:pt x="325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319" name="Google Shape;1319;p43"/>
            <p:cNvSpPr/>
            <p:nvPr/>
          </p:nvSpPr>
          <p:spPr>
            <a:xfrm>
              <a:off x="2752425" y="2685525"/>
              <a:ext cx="46600" cy="38700"/>
            </a:xfrm>
            <a:custGeom>
              <a:avLst/>
              <a:gdLst/>
              <a:ahLst/>
              <a:cxnLst/>
              <a:rect l="l" t="t" r="r" b="b"/>
              <a:pathLst>
                <a:path w="1864" h="1548" extrusionOk="0">
                  <a:moveTo>
                    <a:pt x="1026" y="0"/>
                  </a:moveTo>
                  <a:cubicBezTo>
                    <a:pt x="979" y="0"/>
                    <a:pt x="930" y="5"/>
                    <a:pt x="881" y="15"/>
                  </a:cubicBezTo>
                  <a:cubicBezTo>
                    <a:pt x="203" y="122"/>
                    <a:pt x="0" y="1015"/>
                    <a:pt x="572" y="1408"/>
                  </a:cubicBezTo>
                  <a:cubicBezTo>
                    <a:pt x="710" y="1505"/>
                    <a:pt x="860" y="1548"/>
                    <a:pt x="1007" y="1548"/>
                  </a:cubicBezTo>
                  <a:cubicBezTo>
                    <a:pt x="1454" y="1548"/>
                    <a:pt x="1864" y="1145"/>
                    <a:pt x="1774" y="634"/>
                  </a:cubicBezTo>
                  <a:cubicBezTo>
                    <a:pt x="1701" y="266"/>
                    <a:pt x="1386" y="0"/>
                    <a:pt x="1026"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320" name="Google Shape;1320;p43"/>
            <p:cNvSpPr/>
            <p:nvPr/>
          </p:nvSpPr>
          <p:spPr>
            <a:xfrm>
              <a:off x="2806400" y="2673950"/>
              <a:ext cx="93975" cy="33725"/>
            </a:xfrm>
            <a:custGeom>
              <a:avLst/>
              <a:gdLst/>
              <a:ahLst/>
              <a:cxnLst/>
              <a:rect l="l" t="t" r="r" b="b"/>
              <a:pathLst>
                <a:path w="3759" h="1349" extrusionOk="0">
                  <a:moveTo>
                    <a:pt x="3139" y="0"/>
                  </a:moveTo>
                  <a:cubicBezTo>
                    <a:pt x="3127" y="0"/>
                    <a:pt x="3116" y="1"/>
                    <a:pt x="3104" y="1"/>
                  </a:cubicBezTo>
                  <a:lnTo>
                    <a:pt x="508" y="478"/>
                  </a:lnTo>
                  <a:cubicBezTo>
                    <a:pt x="0" y="628"/>
                    <a:pt x="119" y="1349"/>
                    <a:pt x="615" y="1349"/>
                  </a:cubicBezTo>
                  <a:cubicBezTo>
                    <a:pt x="631" y="1349"/>
                    <a:pt x="647" y="1348"/>
                    <a:pt x="663" y="1347"/>
                  </a:cubicBezTo>
                  <a:lnTo>
                    <a:pt x="3258" y="882"/>
                  </a:lnTo>
                  <a:cubicBezTo>
                    <a:pt x="3759" y="731"/>
                    <a:pt x="3634" y="0"/>
                    <a:pt x="3139"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321" name="Google Shape;1321;p43"/>
            <p:cNvSpPr/>
            <p:nvPr/>
          </p:nvSpPr>
          <p:spPr>
            <a:xfrm>
              <a:off x="2763125" y="2743050"/>
              <a:ext cx="46550" cy="38625"/>
            </a:xfrm>
            <a:custGeom>
              <a:avLst/>
              <a:gdLst/>
              <a:ahLst/>
              <a:cxnLst/>
              <a:rect l="l" t="t" r="r" b="b"/>
              <a:pathLst>
                <a:path w="1862" h="1545" extrusionOk="0">
                  <a:moveTo>
                    <a:pt x="1003" y="0"/>
                  </a:moveTo>
                  <a:cubicBezTo>
                    <a:pt x="959" y="0"/>
                    <a:pt x="914" y="4"/>
                    <a:pt x="870" y="11"/>
                  </a:cubicBezTo>
                  <a:cubicBezTo>
                    <a:pt x="191" y="131"/>
                    <a:pt x="1" y="1012"/>
                    <a:pt x="560" y="1404"/>
                  </a:cubicBezTo>
                  <a:cubicBezTo>
                    <a:pt x="701" y="1501"/>
                    <a:pt x="854" y="1545"/>
                    <a:pt x="1002" y="1545"/>
                  </a:cubicBezTo>
                  <a:cubicBezTo>
                    <a:pt x="1454" y="1545"/>
                    <a:pt x="1861" y="1142"/>
                    <a:pt x="1763" y="631"/>
                  </a:cubicBezTo>
                  <a:cubicBezTo>
                    <a:pt x="1699" y="258"/>
                    <a:pt x="1369" y="0"/>
                    <a:pt x="1003"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322" name="Google Shape;1322;p43"/>
            <p:cNvSpPr/>
            <p:nvPr/>
          </p:nvSpPr>
          <p:spPr>
            <a:xfrm>
              <a:off x="2816600" y="2731600"/>
              <a:ext cx="94825" cy="33850"/>
            </a:xfrm>
            <a:custGeom>
              <a:avLst/>
              <a:gdLst/>
              <a:ahLst/>
              <a:cxnLst/>
              <a:rect l="l" t="t" r="r" b="b"/>
              <a:pathLst>
                <a:path w="3793" h="1354" extrusionOk="0">
                  <a:moveTo>
                    <a:pt x="3181" y="1"/>
                  </a:moveTo>
                  <a:cubicBezTo>
                    <a:pt x="3159" y="1"/>
                    <a:pt x="3136" y="2"/>
                    <a:pt x="3112" y="5"/>
                  </a:cubicBezTo>
                  <a:lnTo>
                    <a:pt x="517" y="469"/>
                  </a:lnTo>
                  <a:cubicBezTo>
                    <a:pt x="0" y="607"/>
                    <a:pt x="115" y="1354"/>
                    <a:pt x="614" y="1354"/>
                  </a:cubicBezTo>
                  <a:cubicBezTo>
                    <a:pt x="633" y="1354"/>
                    <a:pt x="652" y="1353"/>
                    <a:pt x="672" y="1351"/>
                  </a:cubicBezTo>
                  <a:lnTo>
                    <a:pt x="3279" y="874"/>
                  </a:lnTo>
                  <a:cubicBezTo>
                    <a:pt x="3792" y="749"/>
                    <a:pt x="3683" y="1"/>
                    <a:pt x="3181"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323" name="Google Shape;1323;p43"/>
            <p:cNvSpPr/>
            <p:nvPr/>
          </p:nvSpPr>
          <p:spPr>
            <a:xfrm>
              <a:off x="2718475" y="2982275"/>
              <a:ext cx="194100" cy="174025"/>
            </a:xfrm>
            <a:custGeom>
              <a:avLst/>
              <a:gdLst/>
              <a:ahLst/>
              <a:cxnLst/>
              <a:rect l="l" t="t" r="r" b="b"/>
              <a:pathLst>
                <a:path w="7764" h="6961" extrusionOk="0">
                  <a:moveTo>
                    <a:pt x="3926" y="0"/>
                  </a:moveTo>
                  <a:cubicBezTo>
                    <a:pt x="2895" y="0"/>
                    <a:pt x="1882" y="467"/>
                    <a:pt x="1215" y="1349"/>
                  </a:cubicBezTo>
                  <a:lnTo>
                    <a:pt x="6954" y="4968"/>
                  </a:lnTo>
                  <a:cubicBezTo>
                    <a:pt x="7764" y="3396"/>
                    <a:pt x="7240" y="1468"/>
                    <a:pt x="5752" y="527"/>
                  </a:cubicBezTo>
                  <a:cubicBezTo>
                    <a:pt x="5185" y="172"/>
                    <a:pt x="4552" y="0"/>
                    <a:pt x="3926" y="0"/>
                  </a:cubicBezTo>
                  <a:close/>
                  <a:moveTo>
                    <a:pt x="810" y="1992"/>
                  </a:moveTo>
                  <a:lnTo>
                    <a:pt x="810" y="1992"/>
                  </a:lnTo>
                  <a:cubicBezTo>
                    <a:pt x="1" y="3563"/>
                    <a:pt x="525" y="5492"/>
                    <a:pt x="2013" y="6433"/>
                  </a:cubicBezTo>
                  <a:cubicBezTo>
                    <a:pt x="2581" y="6788"/>
                    <a:pt x="3215" y="6960"/>
                    <a:pt x="3842" y="6960"/>
                  </a:cubicBezTo>
                  <a:cubicBezTo>
                    <a:pt x="4872" y="6960"/>
                    <a:pt x="5883" y="6496"/>
                    <a:pt x="6549" y="5623"/>
                  </a:cubicBezTo>
                  <a:lnTo>
                    <a:pt x="810" y="1992"/>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324" name="Google Shape;1324;p43"/>
            <p:cNvSpPr/>
            <p:nvPr/>
          </p:nvSpPr>
          <p:spPr>
            <a:xfrm>
              <a:off x="3082225" y="2609075"/>
              <a:ext cx="151825" cy="140725"/>
            </a:xfrm>
            <a:custGeom>
              <a:avLst/>
              <a:gdLst/>
              <a:ahLst/>
              <a:cxnLst/>
              <a:rect l="l" t="t" r="r" b="b"/>
              <a:pathLst>
                <a:path w="6073" h="5629" extrusionOk="0">
                  <a:moveTo>
                    <a:pt x="3596" y="1"/>
                  </a:moveTo>
                  <a:lnTo>
                    <a:pt x="1203" y="1620"/>
                  </a:lnTo>
                  <a:cubicBezTo>
                    <a:pt x="250" y="2275"/>
                    <a:pt x="0" y="3585"/>
                    <a:pt x="655" y="4549"/>
                  </a:cubicBezTo>
                  <a:lnTo>
                    <a:pt x="762" y="4716"/>
                  </a:lnTo>
                  <a:cubicBezTo>
                    <a:pt x="1170" y="5308"/>
                    <a:pt x="1831" y="5629"/>
                    <a:pt x="2504" y="5629"/>
                  </a:cubicBezTo>
                  <a:cubicBezTo>
                    <a:pt x="2913" y="5629"/>
                    <a:pt x="3327" y="5511"/>
                    <a:pt x="3691" y="5263"/>
                  </a:cubicBezTo>
                  <a:lnTo>
                    <a:pt x="6072" y="3644"/>
                  </a:lnTo>
                  <a:lnTo>
                    <a:pt x="3596" y="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325" name="Google Shape;1325;p43"/>
            <p:cNvSpPr/>
            <p:nvPr/>
          </p:nvSpPr>
          <p:spPr>
            <a:xfrm>
              <a:off x="3184900" y="2550550"/>
              <a:ext cx="152125" cy="141000"/>
            </a:xfrm>
            <a:custGeom>
              <a:avLst/>
              <a:gdLst/>
              <a:ahLst/>
              <a:cxnLst/>
              <a:rect l="l" t="t" r="r" b="b"/>
              <a:pathLst>
                <a:path w="6085" h="5640" extrusionOk="0">
                  <a:moveTo>
                    <a:pt x="3578" y="0"/>
                  </a:moveTo>
                  <a:cubicBezTo>
                    <a:pt x="3170" y="0"/>
                    <a:pt x="2757" y="119"/>
                    <a:pt x="2394" y="365"/>
                  </a:cubicBezTo>
                  <a:lnTo>
                    <a:pt x="1" y="1996"/>
                  </a:lnTo>
                  <a:lnTo>
                    <a:pt x="2477" y="5640"/>
                  </a:lnTo>
                  <a:lnTo>
                    <a:pt x="4871" y="4009"/>
                  </a:lnTo>
                  <a:cubicBezTo>
                    <a:pt x="5835" y="3354"/>
                    <a:pt x="6085" y="2044"/>
                    <a:pt x="5430" y="1080"/>
                  </a:cubicBezTo>
                  <a:lnTo>
                    <a:pt x="5323" y="925"/>
                  </a:lnTo>
                  <a:cubicBezTo>
                    <a:pt x="4915" y="324"/>
                    <a:pt x="4252" y="0"/>
                    <a:pt x="3578"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326" name="Google Shape;1326;p43"/>
            <p:cNvSpPr/>
            <p:nvPr/>
          </p:nvSpPr>
          <p:spPr>
            <a:xfrm>
              <a:off x="3037575" y="2899825"/>
              <a:ext cx="268200" cy="266925"/>
            </a:xfrm>
            <a:custGeom>
              <a:avLst/>
              <a:gdLst/>
              <a:ahLst/>
              <a:cxnLst/>
              <a:rect l="l" t="t" r="r" b="b"/>
              <a:pathLst>
                <a:path w="10728" h="10677" extrusionOk="0">
                  <a:moveTo>
                    <a:pt x="5016" y="1"/>
                  </a:moveTo>
                  <a:cubicBezTo>
                    <a:pt x="4831" y="1"/>
                    <a:pt x="4666" y="137"/>
                    <a:pt x="4644" y="325"/>
                  </a:cubicBezTo>
                  <a:lnTo>
                    <a:pt x="4191" y="3801"/>
                  </a:lnTo>
                  <a:lnTo>
                    <a:pt x="703" y="3349"/>
                  </a:lnTo>
                  <a:cubicBezTo>
                    <a:pt x="682" y="3345"/>
                    <a:pt x="661" y="3343"/>
                    <a:pt x="641" y="3343"/>
                  </a:cubicBezTo>
                  <a:cubicBezTo>
                    <a:pt x="463" y="3343"/>
                    <a:pt x="307" y="3478"/>
                    <a:pt x="286" y="3670"/>
                  </a:cubicBezTo>
                  <a:lnTo>
                    <a:pt x="24" y="5635"/>
                  </a:lnTo>
                  <a:cubicBezTo>
                    <a:pt x="0" y="5837"/>
                    <a:pt x="143" y="6028"/>
                    <a:pt x="346" y="6052"/>
                  </a:cubicBezTo>
                  <a:lnTo>
                    <a:pt x="346" y="6063"/>
                  </a:lnTo>
                  <a:lnTo>
                    <a:pt x="3834" y="6516"/>
                  </a:lnTo>
                  <a:lnTo>
                    <a:pt x="3370" y="10004"/>
                  </a:lnTo>
                  <a:cubicBezTo>
                    <a:pt x="3334" y="10207"/>
                    <a:pt x="3477" y="10385"/>
                    <a:pt x="3691" y="10421"/>
                  </a:cubicBezTo>
                  <a:lnTo>
                    <a:pt x="5656" y="10671"/>
                  </a:lnTo>
                  <a:cubicBezTo>
                    <a:pt x="5677" y="10675"/>
                    <a:pt x="5698" y="10677"/>
                    <a:pt x="5718" y="10677"/>
                  </a:cubicBezTo>
                  <a:cubicBezTo>
                    <a:pt x="5896" y="10677"/>
                    <a:pt x="6051" y="10543"/>
                    <a:pt x="6072" y="10362"/>
                  </a:cubicBezTo>
                  <a:lnTo>
                    <a:pt x="6537" y="6873"/>
                  </a:lnTo>
                  <a:lnTo>
                    <a:pt x="10025" y="7337"/>
                  </a:lnTo>
                  <a:cubicBezTo>
                    <a:pt x="10040" y="7339"/>
                    <a:pt x="10055" y="7340"/>
                    <a:pt x="10069" y="7340"/>
                  </a:cubicBezTo>
                  <a:cubicBezTo>
                    <a:pt x="10253" y="7340"/>
                    <a:pt x="10409" y="7204"/>
                    <a:pt x="10442" y="7016"/>
                  </a:cubicBezTo>
                  <a:lnTo>
                    <a:pt x="10704" y="5039"/>
                  </a:lnTo>
                  <a:cubicBezTo>
                    <a:pt x="10728" y="4837"/>
                    <a:pt x="10585" y="4647"/>
                    <a:pt x="10383" y="4623"/>
                  </a:cubicBezTo>
                  <a:lnTo>
                    <a:pt x="6894" y="4158"/>
                  </a:lnTo>
                  <a:lnTo>
                    <a:pt x="7358" y="682"/>
                  </a:lnTo>
                  <a:cubicBezTo>
                    <a:pt x="7382" y="479"/>
                    <a:pt x="7239" y="289"/>
                    <a:pt x="7037" y="265"/>
                  </a:cubicBezTo>
                  <a:lnTo>
                    <a:pt x="5060" y="3"/>
                  </a:lnTo>
                  <a:cubicBezTo>
                    <a:pt x="5046" y="1"/>
                    <a:pt x="5031" y="1"/>
                    <a:pt x="5016"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327" name="Google Shape;1327;p43"/>
            <p:cNvSpPr/>
            <p:nvPr/>
          </p:nvSpPr>
          <p:spPr>
            <a:xfrm>
              <a:off x="2694675" y="3303975"/>
              <a:ext cx="271175" cy="338125"/>
            </a:xfrm>
            <a:custGeom>
              <a:avLst/>
              <a:gdLst/>
              <a:ahLst/>
              <a:cxnLst/>
              <a:rect l="l" t="t" r="r" b="b"/>
              <a:pathLst>
                <a:path w="10847" h="13525" extrusionOk="0">
                  <a:moveTo>
                    <a:pt x="4152" y="435"/>
                  </a:moveTo>
                  <a:cubicBezTo>
                    <a:pt x="4440" y="435"/>
                    <a:pt x="4723" y="608"/>
                    <a:pt x="4775" y="994"/>
                  </a:cubicBezTo>
                  <a:cubicBezTo>
                    <a:pt x="4810" y="1196"/>
                    <a:pt x="4751" y="1387"/>
                    <a:pt x="4620" y="1542"/>
                  </a:cubicBezTo>
                  <a:lnTo>
                    <a:pt x="3834" y="1685"/>
                  </a:lnTo>
                  <a:cubicBezTo>
                    <a:pt x="3656" y="1589"/>
                    <a:pt x="3536" y="1423"/>
                    <a:pt x="3501" y="1232"/>
                  </a:cubicBezTo>
                  <a:cubicBezTo>
                    <a:pt x="3386" y="732"/>
                    <a:pt x="3773" y="435"/>
                    <a:pt x="4152" y="435"/>
                  </a:cubicBezTo>
                  <a:close/>
                  <a:moveTo>
                    <a:pt x="7856" y="2746"/>
                  </a:moveTo>
                  <a:cubicBezTo>
                    <a:pt x="8113" y="2746"/>
                    <a:pt x="8342" y="2934"/>
                    <a:pt x="8394" y="3197"/>
                  </a:cubicBezTo>
                  <a:lnTo>
                    <a:pt x="9775" y="10769"/>
                  </a:lnTo>
                  <a:cubicBezTo>
                    <a:pt x="9823" y="11055"/>
                    <a:pt x="9632" y="11341"/>
                    <a:pt x="9347" y="11400"/>
                  </a:cubicBezTo>
                  <a:lnTo>
                    <a:pt x="3072" y="12543"/>
                  </a:lnTo>
                  <a:cubicBezTo>
                    <a:pt x="3043" y="12548"/>
                    <a:pt x="3014" y="12550"/>
                    <a:pt x="2985" y="12550"/>
                  </a:cubicBezTo>
                  <a:cubicBezTo>
                    <a:pt x="2721" y="12550"/>
                    <a:pt x="2484" y="12359"/>
                    <a:pt x="2441" y="12091"/>
                  </a:cubicBezTo>
                  <a:lnTo>
                    <a:pt x="1060" y="4518"/>
                  </a:lnTo>
                  <a:cubicBezTo>
                    <a:pt x="1000" y="4221"/>
                    <a:pt x="1203" y="3935"/>
                    <a:pt x="1500" y="3887"/>
                  </a:cubicBezTo>
                  <a:lnTo>
                    <a:pt x="2251" y="3756"/>
                  </a:lnTo>
                  <a:cubicBezTo>
                    <a:pt x="2282" y="3956"/>
                    <a:pt x="2472" y="4110"/>
                    <a:pt x="2680" y="4110"/>
                  </a:cubicBezTo>
                  <a:cubicBezTo>
                    <a:pt x="2707" y="4110"/>
                    <a:pt x="2735" y="4107"/>
                    <a:pt x="2763" y="4102"/>
                  </a:cubicBezTo>
                  <a:lnTo>
                    <a:pt x="6668" y="3399"/>
                  </a:lnTo>
                  <a:cubicBezTo>
                    <a:pt x="6894" y="3351"/>
                    <a:pt x="7061" y="3125"/>
                    <a:pt x="7013" y="2887"/>
                  </a:cubicBezTo>
                  <a:lnTo>
                    <a:pt x="7751" y="2756"/>
                  </a:lnTo>
                  <a:cubicBezTo>
                    <a:pt x="7786" y="2749"/>
                    <a:pt x="7821" y="2746"/>
                    <a:pt x="7856" y="2746"/>
                  </a:cubicBezTo>
                  <a:close/>
                  <a:moveTo>
                    <a:pt x="4133" y="0"/>
                  </a:moveTo>
                  <a:cubicBezTo>
                    <a:pt x="4070" y="0"/>
                    <a:pt x="4006" y="6"/>
                    <a:pt x="3941" y="18"/>
                  </a:cubicBezTo>
                  <a:cubicBezTo>
                    <a:pt x="3346" y="125"/>
                    <a:pt x="2953" y="708"/>
                    <a:pt x="3072" y="1304"/>
                  </a:cubicBezTo>
                  <a:cubicBezTo>
                    <a:pt x="3096" y="1470"/>
                    <a:pt x="3179" y="1637"/>
                    <a:pt x="3286" y="1780"/>
                  </a:cubicBezTo>
                  <a:lnTo>
                    <a:pt x="2513" y="1923"/>
                  </a:lnTo>
                  <a:cubicBezTo>
                    <a:pt x="2191" y="1994"/>
                    <a:pt x="1977" y="2292"/>
                    <a:pt x="2036" y="2613"/>
                  </a:cubicBezTo>
                  <a:lnTo>
                    <a:pt x="2084" y="2887"/>
                  </a:lnTo>
                  <a:lnTo>
                    <a:pt x="798" y="3125"/>
                  </a:lnTo>
                  <a:cubicBezTo>
                    <a:pt x="310" y="3220"/>
                    <a:pt x="0" y="3685"/>
                    <a:pt x="84" y="4173"/>
                  </a:cubicBezTo>
                  <a:lnTo>
                    <a:pt x="1655" y="12793"/>
                  </a:lnTo>
                  <a:cubicBezTo>
                    <a:pt x="1739" y="13223"/>
                    <a:pt x="2110" y="13524"/>
                    <a:pt x="2531" y="13524"/>
                  </a:cubicBezTo>
                  <a:cubicBezTo>
                    <a:pt x="2588" y="13524"/>
                    <a:pt x="2645" y="13519"/>
                    <a:pt x="2703" y="13507"/>
                  </a:cubicBezTo>
                  <a:lnTo>
                    <a:pt x="10037" y="12174"/>
                  </a:lnTo>
                  <a:cubicBezTo>
                    <a:pt x="10525" y="12079"/>
                    <a:pt x="10847" y="11614"/>
                    <a:pt x="10752" y="11126"/>
                  </a:cubicBezTo>
                  <a:lnTo>
                    <a:pt x="9180" y="2494"/>
                  </a:lnTo>
                  <a:cubicBezTo>
                    <a:pt x="9107" y="2064"/>
                    <a:pt x="8737" y="1763"/>
                    <a:pt x="8316" y="1763"/>
                  </a:cubicBezTo>
                  <a:cubicBezTo>
                    <a:pt x="8260" y="1763"/>
                    <a:pt x="8202" y="1769"/>
                    <a:pt x="8144" y="1780"/>
                  </a:cubicBezTo>
                  <a:lnTo>
                    <a:pt x="6858" y="2018"/>
                  </a:lnTo>
                  <a:lnTo>
                    <a:pt x="6799" y="1744"/>
                  </a:lnTo>
                  <a:cubicBezTo>
                    <a:pt x="6746" y="1459"/>
                    <a:pt x="6506" y="1258"/>
                    <a:pt x="6227" y="1258"/>
                  </a:cubicBezTo>
                  <a:cubicBezTo>
                    <a:pt x="6192" y="1258"/>
                    <a:pt x="6156" y="1261"/>
                    <a:pt x="6120" y="1268"/>
                  </a:cubicBezTo>
                  <a:lnTo>
                    <a:pt x="5180" y="1435"/>
                  </a:lnTo>
                  <a:cubicBezTo>
                    <a:pt x="5227" y="1268"/>
                    <a:pt x="5239" y="1089"/>
                    <a:pt x="5203" y="911"/>
                  </a:cubicBezTo>
                  <a:cubicBezTo>
                    <a:pt x="5118" y="380"/>
                    <a:pt x="4655" y="0"/>
                    <a:pt x="4133"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328" name="Google Shape;1328;p43"/>
            <p:cNvSpPr/>
            <p:nvPr/>
          </p:nvSpPr>
          <p:spPr>
            <a:xfrm>
              <a:off x="2742600" y="3425875"/>
              <a:ext cx="46600" cy="38625"/>
            </a:xfrm>
            <a:custGeom>
              <a:avLst/>
              <a:gdLst/>
              <a:ahLst/>
              <a:cxnLst/>
              <a:rect l="l" t="t" r="r" b="b"/>
              <a:pathLst>
                <a:path w="1864" h="1545" extrusionOk="0">
                  <a:moveTo>
                    <a:pt x="1014" y="0"/>
                  </a:moveTo>
                  <a:cubicBezTo>
                    <a:pt x="970" y="0"/>
                    <a:pt x="926" y="4"/>
                    <a:pt x="881" y="11"/>
                  </a:cubicBezTo>
                  <a:cubicBezTo>
                    <a:pt x="191" y="130"/>
                    <a:pt x="0" y="1011"/>
                    <a:pt x="572" y="1404"/>
                  </a:cubicBezTo>
                  <a:cubicBezTo>
                    <a:pt x="710" y="1501"/>
                    <a:pt x="860" y="1545"/>
                    <a:pt x="1007" y="1545"/>
                  </a:cubicBezTo>
                  <a:cubicBezTo>
                    <a:pt x="1454" y="1545"/>
                    <a:pt x="1864" y="1142"/>
                    <a:pt x="1774" y="630"/>
                  </a:cubicBezTo>
                  <a:cubicBezTo>
                    <a:pt x="1700" y="258"/>
                    <a:pt x="1378" y="0"/>
                    <a:pt x="1014"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329" name="Google Shape;1329;p43"/>
            <p:cNvSpPr/>
            <p:nvPr/>
          </p:nvSpPr>
          <p:spPr>
            <a:xfrm>
              <a:off x="2795100" y="3414475"/>
              <a:ext cx="97350" cy="33750"/>
            </a:xfrm>
            <a:custGeom>
              <a:avLst/>
              <a:gdLst/>
              <a:ahLst/>
              <a:cxnLst/>
              <a:rect l="l" t="t" r="r" b="b"/>
              <a:pathLst>
                <a:path w="3894" h="1350" extrusionOk="0">
                  <a:moveTo>
                    <a:pt x="3284" y="0"/>
                  </a:moveTo>
                  <a:cubicBezTo>
                    <a:pt x="3246" y="0"/>
                    <a:pt x="3206" y="5"/>
                    <a:pt x="3163" y="15"/>
                  </a:cubicBezTo>
                  <a:lnTo>
                    <a:pt x="3163" y="3"/>
                  </a:lnTo>
                  <a:lnTo>
                    <a:pt x="567" y="479"/>
                  </a:lnTo>
                  <a:cubicBezTo>
                    <a:pt x="1" y="557"/>
                    <a:pt x="108" y="1349"/>
                    <a:pt x="608" y="1349"/>
                  </a:cubicBezTo>
                  <a:cubicBezTo>
                    <a:pt x="644" y="1349"/>
                    <a:pt x="682" y="1345"/>
                    <a:pt x="722" y="1337"/>
                  </a:cubicBezTo>
                  <a:lnTo>
                    <a:pt x="3318" y="872"/>
                  </a:lnTo>
                  <a:cubicBezTo>
                    <a:pt x="3893" y="817"/>
                    <a:pt x="3790" y="0"/>
                    <a:pt x="3284"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330" name="Google Shape;1330;p43"/>
            <p:cNvSpPr/>
            <p:nvPr/>
          </p:nvSpPr>
          <p:spPr>
            <a:xfrm>
              <a:off x="2752425" y="3479650"/>
              <a:ext cx="46600" cy="38725"/>
            </a:xfrm>
            <a:custGeom>
              <a:avLst/>
              <a:gdLst/>
              <a:ahLst/>
              <a:cxnLst/>
              <a:rect l="l" t="t" r="r" b="b"/>
              <a:pathLst>
                <a:path w="1864" h="1549" extrusionOk="0">
                  <a:moveTo>
                    <a:pt x="1026" y="1"/>
                  </a:moveTo>
                  <a:cubicBezTo>
                    <a:pt x="979" y="1"/>
                    <a:pt x="930" y="6"/>
                    <a:pt x="881" y="15"/>
                  </a:cubicBezTo>
                  <a:cubicBezTo>
                    <a:pt x="203" y="134"/>
                    <a:pt x="0" y="1015"/>
                    <a:pt x="572" y="1408"/>
                  </a:cubicBezTo>
                  <a:cubicBezTo>
                    <a:pt x="710" y="1505"/>
                    <a:pt x="860" y="1549"/>
                    <a:pt x="1007" y="1549"/>
                  </a:cubicBezTo>
                  <a:cubicBezTo>
                    <a:pt x="1454" y="1549"/>
                    <a:pt x="1864" y="1146"/>
                    <a:pt x="1774" y="635"/>
                  </a:cubicBezTo>
                  <a:cubicBezTo>
                    <a:pt x="1701" y="267"/>
                    <a:pt x="1386" y="1"/>
                    <a:pt x="1026"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331" name="Google Shape;1331;p43"/>
            <p:cNvSpPr/>
            <p:nvPr/>
          </p:nvSpPr>
          <p:spPr>
            <a:xfrm>
              <a:off x="2806300" y="3468350"/>
              <a:ext cx="93975" cy="33750"/>
            </a:xfrm>
            <a:custGeom>
              <a:avLst/>
              <a:gdLst/>
              <a:ahLst/>
              <a:cxnLst/>
              <a:rect l="l" t="t" r="r" b="b"/>
              <a:pathLst>
                <a:path w="3759" h="1350" extrusionOk="0">
                  <a:moveTo>
                    <a:pt x="3154" y="1"/>
                  </a:moveTo>
                  <a:cubicBezTo>
                    <a:pt x="3139" y="1"/>
                    <a:pt x="3123" y="2"/>
                    <a:pt x="3108" y="3"/>
                  </a:cubicBezTo>
                  <a:lnTo>
                    <a:pt x="512" y="467"/>
                  </a:lnTo>
                  <a:cubicBezTo>
                    <a:pt x="0" y="619"/>
                    <a:pt x="125" y="1350"/>
                    <a:pt x="631" y="1350"/>
                  </a:cubicBezTo>
                  <a:cubicBezTo>
                    <a:pt x="643" y="1350"/>
                    <a:pt x="655" y="1349"/>
                    <a:pt x="667" y="1348"/>
                  </a:cubicBezTo>
                  <a:lnTo>
                    <a:pt x="3262" y="872"/>
                  </a:lnTo>
                  <a:cubicBezTo>
                    <a:pt x="3759" y="722"/>
                    <a:pt x="3640" y="1"/>
                    <a:pt x="315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332" name="Google Shape;1332;p43"/>
            <p:cNvSpPr/>
            <p:nvPr/>
          </p:nvSpPr>
          <p:spPr>
            <a:xfrm>
              <a:off x="2763125" y="3537175"/>
              <a:ext cx="46325" cy="38650"/>
            </a:xfrm>
            <a:custGeom>
              <a:avLst/>
              <a:gdLst/>
              <a:ahLst/>
              <a:cxnLst/>
              <a:rect l="l" t="t" r="r" b="b"/>
              <a:pathLst>
                <a:path w="1853" h="1546" extrusionOk="0">
                  <a:moveTo>
                    <a:pt x="1002" y="1"/>
                  </a:moveTo>
                  <a:cubicBezTo>
                    <a:pt x="959" y="1"/>
                    <a:pt x="914" y="5"/>
                    <a:pt x="870" y="12"/>
                  </a:cubicBezTo>
                  <a:cubicBezTo>
                    <a:pt x="191" y="131"/>
                    <a:pt x="1" y="1012"/>
                    <a:pt x="560" y="1405"/>
                  </a:cubicBezTo>
                  <a:cubicBezTo>
                    <a:pt x="702" y="1502"/>
                    <a:pt x="854" y="1546"/>
                    <a:pt x="1001" y="1546"/>
                  </a:cubicBezTo>
                  <a:cubicBezTo>
                    <a:pt x="1450" y="1546"/>
                    <a:pt x="1852" y="1145"/>
                    <a:pt x="1763" y="643"/>
                  </a:cubicBezTo>
                  <a:cubicBezTo>
                    <a:pt x="1699" y="260"/>
                    <a:pt x="1369"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333" name="Google Shape;1333;p43"/>
            <p:cNvSpPr/>
            <p:nvPr/>
          </p:nvSpPr>
          <p:spPr>
            <a:xfrm>
              <a:off x="2816800" y="3525850"/>
              <a:ext cx="94400" cy="33725"/>
            </a:xfrm>
            <a:custGeom>
              <a:avLst/>
              <a:gdLst/>
              <a:ahLst/>
              <a:cxnLst/>
              <a:rect l="l" t="t" r="r" b="b"/>
              <a:pathLst>
                <a:path w="3776" h="1349" extrusionOk="0">
                  <a:moveTo>
                    <a:pt x="3104" y="1"/>
                  </a:moveTo>
                  <a:lnTo>
                    <a:pt x="509" y="477"/>
                  </a:lnTo>
                  <a:cubicBezTo>
                    <a:pt x="1" y="616"/>
                    <a:pt x="120" y="1348"/>
                    <a:pt x="617" y="1348"/>
                  </a:cubicBezTo>
                  <a:cubicBezTo>
                    <a:pt x="632" y="1348"/>
                    <a:pt x="648" y="1348"/>
                    <a:pt x="664" y="1346"/>
                  </a:cubicBezTo>
                  <a:lnTo>
                    <a:pt x="3271" y="882"/>
                  </a:lnTo>
                  <a:cubicBezTo>
                    <a:pt x="3776" y="744"/>
                    <a:pt x="3662" y="10"/>
                    <a:pt x="3163" y="10"/>
                  </a:cubicBezTo>
                  <a:cubicBezTo>
                    <a:pt x="3144" y="10"/>
                    <a:pt x="3124" y="11"/>
                    <a:pt x="3104" y="13"/>
                  </a:cubicBezTo>
                  <a:lnTo>
                    <a:pt x="3104" y="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334" name="Google Shape;1334;p43"/>
            <p:cNvSpPr/>
            <p:nvPr/>
          </p:nvSpPr>
          <p:spPr>
            <a:xfrm>
              <a:off x="2718475" y="3776850"/>
              <a:ext cx="193200" cy="173725"/>
            </a:xfrm>
            <a:custGeom>
              <a:avLst/>
              <a:gdLst/>
              <a:ahLst/>
              <a:cxnLst/>
              <a:rect l="l" t="t" r="r" b="b"/>
              <a:pathLst>
                <a:path w="7728" h="6949" extrusionOk="0">
                  <a:moveTo>
                    <a:pt x="3944" y="0"/>
                  </a:moveTo>
                  <a:cubicBezTo>
                    <a:pt x="2912" y="0"/>
                    <a:pt x="1896" y="466"/>
                    <a:pt x="1215" y="1331"/>
                  </a:cubicBezTo>
                  <a:lnTo>
                    <a:pt x="6954" y="4963"/>
                  </a:lnTo>
                  <a:cubicBezTo>
                    <a:pt x="7728" y="3391"/>
                    <a:pt x="7240" y="1474"/>
                    <a:pt x="5775" y="534"/>
                  </a:cubicBezTo>
                  <a:cubicBezTo>
                    <a:pt x="5207" y="173"/>
                    <a:pt x="4573" y="0"/>
                    <a:pt x="3944" y="0"/>
                  </a:cubicBezTo>
                  <a:close/>
                  <a:moveTo>
                    <a:pt x="810" y="1974"/>
                  </a:moveTo>
                  <a:lnTo>
                    <a:pt x="810" y="1974"/>
                  </a:lnTo>
                  <a:cubicBezTo>
                    <a:pt x="1" y="3546"/>
                    <a:pt x="525" y="5475"/>
                    <a:pt x="2013" y="6415"/>
                  </a:cubicBezTo>
                  <a:cubicBezTo>
                    <a:pt x="2580" y="6775"/>
                    <a:pt x="3213" y="6948"/>
                    <a:pt x="3839" y="6948"/>
                  </a:cubicBezTo>
                  <a:cubicBezTo>
                    <a:pt x="4870" y="6948"/>
                    <a:pt x="5883" y="6480"/>
                    <a:pt x="6549" y="5606"/>
                  </a:cubicBezTo>
                  <a:lnTo>
                    <a:pt x="810" y="1974"/>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335" name="Google Shape;1335;p43"/>
            <p:cNvSpPr/>
            <p:nvPr/>
          </p:nvSpPr>
          <p:spPr>
            <a:xfrm>
              <a:off x="3081925" y="3402925"/>
              <a:ext cx="152125" cy="141100"/>
            </a:xfrm>
            <a:custGeom>
              <a:avLst/>
              <a:gdLst/>
              <a:ahLst/>
              <a:cxnLst/>
              <a:rect l="l" t="t" r="r" b="b"/>
              <a:pathLst>
                <a:path w="6085" h="5644" extrusionOk="0">
                  <a:moveTo>
                    <a:pt x="3608" y="1"/>
                  </a:moveTo>
                  <a:lnTo>
                    <a:pt x="1215" y="1632"/>
                  </a:lnTo>
                  <a:cubicBezTo>
                    <a:pt x="250" y="2287"/>
                    <a:pt x="0" y="3596"/>
                    <a:pt x="667" y="4561"/>
                  </a:cubicBezTo>
                  <a:lnTo>
                    <a:pt x="774" y="4727"/>
                  </a:lnTo>
                  <a:cubicBezTo>
                    <a:pt x="1184" y="5323"/>
                    <a:pt x="1849" y="5644"/>
                    <a:pt x="2525" y="5644"/>
                  </a:cubicBezTo>
                  <a:cubicBezTo>
                    <a:pt x="2931" y="5644"/>
                    <a:pt x="3342" y="5528"/>
                    <a:pt x="3703" y="5287"/>
                  </a:cubicBezTo>
                  <a:lnTo>
                    <a:pt x="6084" y="3656"/>
                  </a:lnTo>
                  <a:lnTo>
                    <a:pt x="3608" y="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336" name="Google Shape;1336;p43"/>
            <p:cNvSpPr/>
            <p:nvPr/>
          </p:nvSpPr>
          <p:spPr>
            <a:xfrm>
              <a:off x="3184900" y="3344700"/>
              <a:ext cx="152125" cy="141000"/>
            </a:xfrm>
            <a:custGeom>
              <a:avLst/>
              <a:gdLst/>
              <a:ahLst/>
              <a:cxnLst/>
              <a:rect l="l" t="t" r="r" b="b"/>
              <a:pathLst>
                <a:path w="6085" h="5640" extrusionOk="0">
                  <a:moveTo>
                    <a:pt x="3578" y="0"/>
                  </a:moveTo>
                  <a:cubicBezTo>
                    <a:pt x="3170" y="0"/>
                    <a:pt x="2757" y="118"/>
                    <a:pt x="2394" y="365"/>
                  </a:cubicBezTo>
                  <a:lnTo>
                    <a:pt x="1" y="1996"/>
                  </a:lnTo>
                  <a:lnTo>
                    <a:pt x="2477" y="5640"/>
                  </a:lnTo>
                  <a:lnTo>
                    <a:pt x="4871" y="4008"/>
                  </a:lnTo>
                  <a:cubicBezTo>
                    <a:pt x="5835" y="3354"/>
                    <a:pt x="6085" y="2044"/>
                    <a:pt x="5430" y="1091"/>
                  </a:cubicBezTo>
                  <a:lnTo>
                    <a:pt x="5323" y="925"/>
                  </a:lnTo>
                  <a:cubicBezTo>
                    <a:pt x="4915" y="324"/>
                    <a:pt x="4252" y="0"/>
                    <a:pt x="3578"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337" name="Google Shape;1337;p43"/>
            <p:cNvSpPr/>
            <p:nvPr/>
          </p:nvSpPr>
          <p:spPr>
            <a:xfrm>
              <a:off x="3037575" y="3693975"/>
              <a:ext cx="268200" cy="267150"/>
            </a:xfrm>
            <a:custGeom>
              <a:avLst/>
              <a:gdLst/>
              <a:ahLst/>
              <a:cxnLst/>
              <a:rect l="l" t="t" r="r" b="b"/>
              <a:pathLst>
                <a:path w="10728" h="10686" extrusionOk="0">
                  <a:moveTo>
                    <a:pt x="5016" y="0"/>
                  </a:moveTo>
                  <a:cubicBezTo>
                    <a:pt x="4831" y="0"/>
                    <a:pt x="4666" y="137"/>
                    <a:pt x="4644" y="324"/>
                  </a:cubicBezTo>
                  <a:lnTo>
                    <a:pt x="4191" y="3813"/>
                  </a:lnTo>
                  <a:lnTo>
                    <a:pt x="703" y="3349"/>
                  </a:lnTo>
                  <a:cubicBezTo>
                    <a:pt x="688" y="3347"/>
                    <a:pt x="673" y="3346"/>
                    <a:pt x="659" y="3346"/>
                  </a:cubicBezTo>
                  <a:cubicBezTo>
                    <a:pt x="473" y="3346"/>
                    <a:pt x="308" y="3482"/>
                    <a:pt x="286" y="3670"/>
                  </a:cubicBezTo>
                  <a:lnTo>
                    <a:pt x="24" y="5647"/>
                  </a:lnTo>
                  <a:cubicBezTo>
                    <a:pt x="0" y="5849"/>
                    <a:pt x="143" y="6028"/>
                    <a:pt x="346" y="6063"/>
                  </a:cubicBezTo>
                  <a:lnTo>
                    <a:pt x="3834" y="6528"/>
                  </a:lnTo>
                  <a:lnTo>
                    <a:pt x="3370" y="10004"/>
                  </a:lnTo>
                  <a:cubicBezTo>
                    <a:pt x="3334" y="10207"/>
                    <a:pt x="3477" y="10397"/>
                    <a:pt x="3691" y="10421"/>
                  </a:cubicBezTo>
                  <a:lnTo>
                    <a:pt x="5668" y="10683"/>
                  </a:lnTo>
                  <a:cubicBezTo>
                    <a:pt x="5682" y="10685"/>
                    <a:pt x="5697" y="10685"/>
                    <a:pt x="5712" y="10685"/>
                  </a:cubicBezTo>
                  <a:cubicBezTo>
                    <a:pt x="5895" y="10685"/>
                    <a:pt x="6051" y="10549"/>
                    <a:pt x="6084" y="10361"/>
                  </a:cubicBezTo>
                  <a:lnTo>
                    <a:pt x="6537" y="6873"/>
                  </a:lnTo>
                  <a:lnTo>
                    <a:pt x="10025" y="7337"/>
                  </a:lnTo>
                  <a:cubicBezTo>
                    <a:pt x="10040" y="7339"/>
                    <a:pt x="10055" y="7340"/>
                    <a:pt x="10069" y="7340"/>
                  </a:cubicBezTo>
                  <a:cubicBezTo>
                    <a:pt x="10253" y="7340"/>
                    <a:pt x="10409" y="7203"/>
                    <a:pt x="10442" y="7016"/>
                  </a:cubicBezTo>
                  <a:lnTo>
                    <a:pt x="10704" y="5039"/>
                  </a:lnTo>
                  <a:cubicBezTo>
                    <a:pt x="10728" y="4837"/>
                    <a:pt x="10585" y="4646"/>
                    <a:pt x="10383" y="4623"/>
                  </a:cubicBezTo>
                  <a:lnTo>
                    <a:pt x="6894" y="4170"/>
                  </a:lnTo>
                  <a:lnTo>
                    <a:pt x="7358" y="682"/>
                  </a:lnTo>
                  <a:cubicBezTo>
                    <a:pt x="7382" y="479"/>
                    <a:pt x="7239" y="289"/>
                    <a:pt x="7037" y="265"/>
                  </a:cubicBezTo>
                  <a:lnTo>
                    <a:pt x="5060" y="3"/>
                  </a:lnTo>
                  <a:cubicBezTo>
                    <a:pt x="5046" y="1"/>
                    <a:pt x="5031" y="0"/>
                    <a:pt x="5016"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338" name="Google Shape;1338;p43"/>
            <p:cNvSpPr/>
            <p:nvPr/>
          </p:nvSpPr>
          <p:spPr>
            <a:xfrm>
              <a:off x="2694675" y="4098125"/>
              <a:ext cx="271175" cy="338025"/>
            </a:xfrm>
            <a:custGeom>
              <a:avLst/>
              <a:gdLst/>
              <a:ahLst/>
              <a:cxnLst/>
              <a:rect l="l" t="t" r="r" b="b"/>
              <a:pathLst>
                <a:path w="10847" h="13521" extrusionOk="0">
                  <a:moveTo>
                    <a:pt x="4152" y="435"/>
                  </a:moveTo>
                  <a:cubicBezTo>
                    <a:pt x="4440" y="435"/>
                    <a:pt x="4723" y="608"/>
                    <a:pt x="4775" y="994"/>
                  </a:cubicBezTo>
                  <a:cubicBezTo>
                    <a:pt x="4810" y="1184"/>
                    <a:pt x="4751" y="1387"/>
                    <a:pt x="4620" y="1542"/>
                  </a:cubicBezTo>
                  <a:lnTo>
                    <a:pt x="3834" y="1684"/>
                  </a:lnTo>
                  <a:cubicBezTo>
                    <a:pt x="3667" y="1589"/>
                    <a:pt x="3536" y="1434"/>
                    <a:pt x="3501" y="1244"/>
                  </a:cubicBezTo>
                  <a:lnTo>
                    <a:pt x="3501" y="1232"/>
                  </a:lnTo>
                  <a:cubicBezTo>
                    <a:pt x="3386" y="732"/>
                    <a:pt x="3773" y="435"/>
                    <a:pt x="4152" y="435"/>
                  </a:cubicBezTo>
                  <a:close/>
                  <a:moveTo>
                    <a:pt x="7868" y="2746"/>
                  </a:moveTo>
                  <a:cubicBezTo>
                    <a:pt x="8125" y="2746"/>
                    <a:pt x="8352" y="2934"/>
                    <a:pt x="8394" y="3196"/>
                  </a:cubicBezTo>
                  <a:lnTo>
                    <a:pt x="9775" y="10757"/>
                  </a:lnTo>
                  <a:cubicBezTo>
                    <a:pt x="9835" y="11055"/>
                    <a:pt x="9632" y="11340"/>
                    <a:pt x="9335" y="11400"/>
                  </a:cubicBezTo>
                  <a:lnTo>
                    <a:pt x="3072" y="12543"/>
                  </a:lnTo>
                  <a:cubicBezTo>
                    <a:pt x="3041" y="12548"/>
                    <a:pt x="3011" y="12550"/>
                    <a:pt x="2981" y="12550"/>
                  </a:cubicBezTo>
                  <a:cubicBezTo>
                    <a:pt x="2718" y="12550"/>
                    <a:pt x="2484" y="12369"/>
                    <a:pt x="2441" y="12102"/>
                  </a:cubicBezTo>
                  <a:lnTo>
                    <a:pt x="1060" y="4530"/>
                  </a:lnTo>
                  <a:cubicBezTo>
                    <a:pt x="1000" y="4232"/>
                    <a:pt x="1203" y="3947"/>
                    <a:pt x="1500" y="3899"/>
                  </a:cubicBezTo>
                  <a:lnTo>
                    <a:pt x="2251" y="3768"/>
                  </a:lnTo>
                  <a:cubicBezTo>
                    <a:pt x="2282" y="3968"/>
                    <a:pt x="2463" y="4121"/>
                    <a:pt x="2669" y="4121"/>
                  </a:cubicBezTo>
                  <a:cubicBezTo>
                    <a:pt x="2696" y="4121"/>
                    <a:pt x="2723" y="4119"/>
                    <a:pt x="2751" y="4113"/>
                  </a:cubicBezTo>
                  <a:lnTo>
                    <a:pt x="6668" y="3399"/>
                  </a:lnTo>
                  <a:cubicBezTo>
                    <a:pt x="6906" y="3351"/>
                    <a:pt x="7061" y="3125"/>
                    <a:pt x="7013" y="2887"/>
                  </a:cubicBezTo>
                  <a:lnTo>
                    <a:pt x="7763" y="2756"/>
                  </a:lnTo>
                  <a:cubicBezTo>
                    <a:pt x="7798" y="2749"/>
                    <a:pt x="7833" y="2746"/>
                    <a:pt x="7868" y="2746"/>
                  </a:cubicBezTo>
                  <a:close/>
                  <a:moveTo>
                    <a:pt x="4133" y="0"/>
                  </a:moveTo>
                  <a:cubicBezTo>
                    <a:pt x="4070" y="0"/>
                    <a:pt x="4006" y="6"/>
                    <a:pt x="3941" y="18"/>
                  </a:cubicBezTo>
                  <a:cubicBezTo>
                    <a:pt x="3346" y="125"/>
                    <a:pt x="2953" y="708"/>
                    <a:pt x="3072" y="1303"/>
                  </a:cubicBezTo>
                  <a:cubicBezTo>
                    <a:pt x="3096" y="1482"/>
                    <a:pt x="3179" y="1637"/>
                    <a:pt x="3286" y="1780"/>
                  </a:cubicBezTo>
                  <a:lnTo>
                    <a:pt x="2513" y="1923"/>
                  </a:lnTo>
                  <a:cubicBezTo>
                    <a:pt x="2191" y="1982"/>
                    <a:pt x="1977" y="2292"/>
                    <a:pt x="2036" y="2601"/>
                  </a:cubicBezTo>
                  <a:lnTo>
                    <a:pt x="2084" y="2887"/>
                  </a:lnTo>
                  <a:lnTo>
                    <a:pt x="798" y="3125"/>
                  </a:lnTo>
                  <a:cubicBezTo>
                    <a:pt x="322" y="3208"/>
                    <a:pt x="0" y="3673"/>
                    <a:pt x="84" y="4161"/>
                  </a:cubicBezTo>
                  <a:lnTo>
                    <a:pt x="1655" y="12793"/>
                  </a:lnTo>
                  <a:cubicBezTo>
                    <a:pt x="1740" y="13218"/>
                    <a:pt x="2120" y="13520"/>
                    <a:pt x="2548" y="13520"/>
                  </a:cubicBezTo>
                  <a:cubicBezTo>
                    <a:pt x="2599" y="13520"/>
                    <a:pt x="2651" y="13516"/>
                    <a:pt x="2703" y="13507"/>
                  </a:cubicBezTo>
                  <a:lnTo>
                    <a:pt x="10037" y="12162"/>
                  </a:lnTo>
                  <a:cubicBezTo>
                    <a:pt x="10525" y="12079"/>
                    <a:pt x="10847" y="11602"/>
                    <a:pt x="10752" y="11126"/>
                  </a:cubicBezTo>
                  <a:lnTo>
                    <a:pt x="9180" y="2494"/>
                  </a:lnTo>
                  <a:cubicBezTo>
                    <a:pt x="9107" y="2064"/>
                    <a:pt x="8737" y="1763"/>
                    <a:pt x="8316" y="1763"/>
                  </a:cubicBezTo>
                  <a:cubicBezTo>
                    <a:pt x="8260" y="1763"/>
                    <a:pt x="8202" y="1768"/>
                    <a:pt x="8144" y="1780"/>
                  </a:cubicBezTo>
                  <a:lnTo>
                    <a:pt x="6858" y="2018"/>
                  </a:lnTo>
                  <a:lnTo>
                    <a:pt x="6799" y="1732"/>
                  </a:lnTo>
                  <a:cubicBezTo>
                    <a:pt x="6745" y="1451"/>
                    <a:pt x="6495" y="1249"/>
                    <a:pt x="6210" y="1249"/>
                  </a:cubicBezTo>
                  <a:cubicBezTo>
                    <a:pt x="6180" y="1249"/>
                    <a:pt x="6150" y="1251"/>
                    <a:pt x="6120" y="1256"/>
                  </a:cubicBezTo>
                  <a:lnTo>
                    <a:pt x="5180" y="1434"/>
                  </a:lnTo>
                  <a:cubicBezTo>
                    <a:pt x="5227" y="1268"/>
                    <a:pt x="5239" y="1089"/>
                    <a:pt x="5203" y="910"/>
                  </a:cubicBezTo>
                  <a:cubicBezTo>
                    <a:pt x="5118" y="380"/>
                    <a:pt x="4655" y="0"/>
                    <a:pt x="4133"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339" name="Google Shape;1339;p43"/>
            <p:cNvSpPr/>
            <p:nvPr/>
          </p:nvSpPr>
          <p:spPr>
            <a:xfrm>
              <a:off x="2742600" y="4220000"/>
              <a:ext cx="46600" cy="38650"/>
            </a:xfrm>
            <a:custGeom>
              <a:avLst/>
              <a:gdLst/>
              <a:ahLst/>
              <a:cxnLst/>
              <a:rect l="l" t="t" r="r" b="b"/>
              <a:pathLst>
                <a:path w="1864" h="1546" extrusionOk="0">
                  <a:moveTo>
                    <a:pt x="1011" y="1"/>
                  </a:moveTo>
                  <a:cubicBezTo>
                    <a:pt x="968" y="1"/>
                    <a:pt x="924" y="5"/>
                    <a:pt x="881" y="12"/>
                  </a:cubicBezTo>
                  <a:cubicBezTo>
                    <a:pt x="191" y="131"/>
                    <a:pt x="0" y="1012"/>
                    <a:pt x="572" y="1405"/>
                  </a:cubicBezTo>
                  <a:cubicBezTo>
                    <a:pt x="710" y="1502"/>
                    <a:pt x="860" y="1545"/>
                    <a:pt x="1007" y="1545"/>
                  </a:cubicBezTo>
                  <a:cubicBezTo>
                    <a:pt x="1454" y="1545"/>
                    <a:pt x="1864" y="1142"/>
                    <a:pt x="1774" y="631"/>
                  </a:cubicBezTo>
                  <a:cubicBezTo>
                    <a:pt x="1700" y="259"/>
                    <a:pt x="1369" y="1"/>
                    <a:pt x="1011"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340" name="Google Shape;1340;p43"/>
            <p:cNvSpPr/>
            <p:nvPr/>
          </p:nvSpPr>
          <p:spPr>
            <a:xfrm>
              <a:off x="2795525" y="4208650"/>
              <a:ext cx="96375" cy="33625"/>
            </a:xfrm>
            <a:custGeom>
              <a:avLst/>
              <a:gdLst/>
              <a:ahLst/>
              <a:cxnLst/>
              <a:rect l="l" t="t" r="r" b="b"/>
              <a:pathLst>
                <a:path w="3855" h="1345" extrusionOk="0">
                  <a:moveTo>
                    <a:pt x="3260" y="1"/>
                  </a:moveTo>
                  <a:cubicBezTo>
                    <a:pt x="3224" y="1"/>
                    <a:pt x="3186" y="5"/>
                    <a:pt x="3146" y="14"/>
                  </a:cubicBezTo>
                  <a:lnTo>
                    <a:pt x="550" y="478"/>
                  </a:lnTo>
                  <a:cubicBezTo>
                    <a:pt x="1" y="579"/>
                    <a:pt x="117" y="1345"/>
                    <a:pt x="609" y="1345"/>
                  </a:cubicBezTo>
                  <a:cubicBezTo>
                    <a:pt x="639" y="1345"/>
                    <a:pt x="671" y="1342"/>
                    <a:pt x="705" y="1335"/>
                  </a:cubicBezTo>
                  <a:lnTo>
                    <a:pt x="3289" y="871"/>
                  </a:lnTo>
                  <a:cubicBezTo>
                    <a:pt x="3855" y="793"/>
                    <a:pt x="3758" y="1"/>
                    <a:pt x="3260"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341" name="Google Shape;1341;p43"/>
            <p:cNvSpPr/>
            <p:nvPr/>
          </p:nvSpPr>
          <p:spPr>
            <a:xfrm>
              <a:off x="2752425" y="4273875"/>
              <a:ext cx="46600" cy="38650"/>
            </a:xfrm>
            <a:custGeom>
              <a:avLst/>
              <a:gdLst/>
              <a:ahLst/>
              <a:cxnLst/>
              <a:rect l="l" t="t" r="r" b="b"/>
              <a:pathLst>
                <a:path w="1864" h="1546" extrusionOk="0">
                  <a:moveTo>
                    <a:pt x="1014" y="1"/>
                  </a:moveTo>
                  <a:cubicBezTo>
                    <a:pt x="970" y="1"/>
                    <a:pt x="926" y="5"/>
                    <a:pt x="881" y="12"/>
                  </a:cubicBezTo>
                  <a:cubicBezTo>
                    <a:pt x="203" y="131"/>
                    <a:pt x="0" y="1012"/>
                    <a:pt x="572" y="1405"/>
                  </a:cubicBezTo>
                  <a:cubicBezTo>
                    <a:pt x="710" y="1502"/>
                    <a:pt x="860" y="1546"/>
                    <a:pt x="1007" y="1546"/>
                  </a:cubicBezTo>
                  <a:cubicBezTo>
                    <a:pt x="1454" y="1546"/>
                    <a:pt x="1864" y="1142"/>
                    <a:pt x="1774" y="631"/>
                  </a:cubicBezTo>
                  <a:cubicBezTo>
                    <a:pt x="1700" y="259"/>
                    <a:pt x="1378" y="1"/>
                    <a:pt x="101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342" name="Google Shape;1342;p43"/>
            <p:cNvSpPr/>
            <p:nvPr/>
          </p:nvSpPr>
          <p:spPr>
            <a:xfrm>
              <a:off x="2806300" y="4262500"/>
              <a:ext cx="93975" cy="33750"/>
            </a:xfrm>
            <a:custGeom>
              <a:avLst/>
              <a:gdLst/>
              <a:ahLst/>
              <a:cxnLst/>
              <a:rect l="l" t="t" r="r" b="b"/>
              <a:pathLst>
                <a:path w="3759" h="1350" extrusionOk="0">
                  <a:moveTo>
                    <a:pt x="3154" y="1"/>
                  </a:moveTo>
                  <a:cubicBezTo>
                    <a:pt x="3139" y="1"/>
                    <a:pt x="3123" y="1"/>
                    <a:pt x="3108" y="3"/>
                  </a:cubicBezTo>
                  <a:lnTo>
                    <a:pt x="512" y="467"/>
                  </a:lnTo>
                  <a:cubicBezTo>
                    <a:pt x="0" y="618"/>
                    <a:pt x="125" y="1349"/>
                    <a:pt x="631" y="1349"/>
                  </a:cubicBezTo>
                  <a:cubicBezTo>
                    <a:pt x="643" y="1349"/>
                    <a:pt x="655" y="1349"/>
                    <a:pt x="667" y="1348"/>
                  </a:cubicBezTo>
                  <a:lnTo>
                    <a:pt x="3262" y="872"/>
                  </a:lnTo>
                  <a:cubicBezTo>
                    <a:pt x="3759" y="722"/>
                    <a:pt x="3640" y="1"/>
                    <a:pt x="315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343" name="Google Shape;1343;p43"/>
            <p:cNvSpPr/>
            <p:nvPr/>
          </p:nvSpPr>
          <p:spPr>
            <a:xfrm>
              <a:off x="2763125" y="4331350"/>
              <a:ext cx="46325" cy="38925"/>
            </a:xfrm>
            <a:custGeom>
              <a:avLst/>
              <a:gdLst/>
              <a:ahLst/>
              <a:cxnLst/>
              <a:rect l="l" t="t" r="r" b="b"/>
              <a:pathLst>
                <a:path w="1853" h="1557" extrusionOk="0">
                  <a:moveTo>
                    <a:pt x="998" y="0"/>
                  </a:moveTo>
                  <a:cubicBezTo>
                    <a:pt x="956" y="0"/>
                    <a:pt x="913" y="4"/>
                    <a:pt x="870" y="11"/>
                  </a:cubicBezTo>
                  <a:cubicBezTo>
                    <a:pt x="191" y="130"/>
                    <a:pt x="1" y="1011"/>
                    <a:pt x="560" y="1416"/>
                  </a:cubicBezTo>
                  <a:cubicBezTo>
                    <a:pt x="701" y="1513"/>
                    <a:pt x="853" y="1556"/>
                    <a:pt x="1000" y="1556"/>
                  </a:cubicBezTo>
                  <a:cubicBezTo>
                    <a:pt x="1449" y="1556"/>
                    <a:pt x="1853" y="1153"/>
                    <a:pt x="1763" y="642"/>
                  </a:cubicBezTo>
                  <a:cubicBezTo>
                    <a:pt x="1699" y="268"/>
                    <a:pt x="1367" y="0"/>
                    <a:pt x="998"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344" name="Google Shape;1344;p43"/>
            <p:cNvSpPr/>
            <p:nvPr/>
          </p:nvSpPr>
          <p:spPr>
            <a:xfrm>
              <a:off x="2816675" y="4319925"/>
              <a:ext cx="94825" cy="33850"/>
            </a:xfrm>
            <a:custGeom>
              <a:avLst/>
              <a:gdLst/>
              <a:ahLst/>
              <a:cxnLst/>
              <a:rect l="l" t="t" r="r" b="b"/>
              <a:pathLst>
                <a:path w="3793" h="1354" extrusionOk="0">
                  <a:moveTo>
                    <a:pt x="3168" y="1"/>
                  </a:moveTo>
                  <a:cubicBezTo>
                    <a:pt x="3149" y="1"/>
                    <a:pt x="3129" y="2"/>
                    <a:pt x="3109" y="4"/>
                  </a:cubicBezTo>
                  <a:lnTo>
                    <a:pt x="514" y="480"/>
                  </a:lnTo>
                  <a:cubicBezTo>
                    <a:pt x="1" y="605"/>
                    <a:pt x="110" y="1354"/>
                    <a:pt x="602" y="1354"/>
                  </a:cubicBezTo>
                  <a:cubicBezTo>
                    <a:pt x="623" y="1354"/>
                    <a:pt x="646" y="1352"/>
                    <a:pt x="669" y="1349"/>
                  </a:cubicBezTo>
                  <a:lnTo>
                    <a:pt x="3276" y="885"/>
                  </a:lnTo>
                  <a:cubicBezTo>
                    <a:pt x="3793" y="747"/>
                    <a:pt x="3678" y="1"/>
                    <a:pt x="316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345" name="Google Shape;1345;p43"/>
            <p:cNvSpPr/>
            <p:nvPr/>
          </p:nvSpPr>
          <p:spPr>
            <a:xfrm>
              <a:off x="2718475" y="4570700"/>
              <a:ext cx="194100" cy="174025"/>
            </a:xfrm>
            <a:custGeom>
              <a:avLst/>
              <a:gdLst/>
              <a:ahLst/>
              <a:cxnLst/>
              <a:rect l="l" t="t" r="r" b="b"/>
              <a:pathLst>
                <a:path w="7764" h="6961" extrusionOk="0">
                  <a:moveTo>
                    <a:pt x="3925" y="1"/>
                  </a:moveTo>
                  <a:cubicBezTo>
                    <a:pt x="2894" y="1"/>
                    <a:pt x="1882" y="469"/>
                    <a:pt x="1215" y="1343"/>
                  </a:cubicBezTo>
                  <a:lnTo>
                    <a:pt x="6954" y="4975"/>
                  </a:lnTo>
                  <a:cubicBezTo>
                    <a:pt x="7764" y="3403"/>
                    <a:pt x="7240" y="1474"/>
                    <a:pt x="5752" y="534"/>
                  </a:cubicBezTo>
                  <a:cubicBezTo>
                    <a:pt x="5185" y="174"/>
                    <a:pt x="4551" y="1"/>
                    <a:pt x="3925" y="1"/>
                  </a:cubicBezTo>
                  <a:close/>
                  <a:moveTo>
                    <a:pt x="810" y="1986"/>
                  </a:moveTo>
                  <a:lnTo>
                    <a:pt x="810" y="1986"/>
                  </a:lnTo>
                  <a:cubicBezTo>
                    <a:pt x="1" y="3558"/>
                    <a:pt x="525" y="5487"/>
                    <a:pt x="2013" y="6427"/>
                  </a:cubicBezTo>
                  <a:cubicBezTo>
                    <a:pt x="2580" y="6787"/>
                    <a:pt x="3213" y="6960"/>
                    <a:pt x="3839" y="6960"/>
                  </a:cubicBezTo>
                  <a:cubicBezTo>
                    <a:pt x="4870" y="6960"/>
                    <a:pt x="5883" y="6492"/>
                    <a:pt x="6549" y="5618"/>
                  </a:cubicBezTo>
                  <a:lnTo>
                    <a:pt x="810" y="1986"/>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346" name="Google Shape;1346;p43"/>
            <p:cNvSpPr/>
            <p:nvPr/>
          </p:nvSpPr>
          <p:spPr>
            <a:xfrm>
              <a:off x="3082225" y="4197375"/>
              <a:ext cx="151825" cy="141000"/>
            </a:xfrm>
            <a:custGeom>
              <a:avLst/>
              <a:gdLst/>
              <a:ahLst/>
              <a:cxnLst/>
              <a:rect l="l" t="t" r="r" b="b"/>
              <a:pathLst>
                <a:path w="6073" h="5640" extrusionOk="0">
                  <a:moveTo>
                    <a:pt x="3596" y="0"/>
                  </a:moveTo>
                  <a:lnTo>
                    <a:pt x="1203" y="1632"/>
                  </a:lnTo>
                  <a:cubicBezTo>
                    <a:pt x="250" y="2286"/>
                    <a:pt x="0" y="3596"/>
                    <a:pt x="655" y="4560"/>
                  </a:cubicBezTo>
                  <a:lnTo>
                    <a:pt x="762" y="4715"/>
                  </a:lnTo>
                  <a:cubicBezTo>
                    <a:pt x="1170" y="5316"/>
                    <a:pt x="1833" y="5640"/>
                    <a:pt x="2507" y="5640"/>
                  </a:cubicBezTo>
                  <a:cubicBezTo>
                    <a:pt x="2915" y="5640"/>
                    <a:pt x="3328" y="5522"/>
                    <a:pt x="3691" y="5275"/>
                  </a:cubicBezTo>
                  <a:lnTo>
                    <a:pt x="6072" y="3644"/>
                  </a:lnTo>
                  <a:lnTo>
                    <a:pt x="3596" y="0"/>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347" name="Google Shape;1347;p43"/>
            <p:cNvSpPr/>
            <p:nvPr/>
          </p:nvSpPr>
          <p:spPr>
            <a:xfrm>
              <a:off x="3184900" y="4138825"/>
              <a:ext cx="152125" cy="141025"/>
            </a:xfrm>
            <a:custGeom>
              <a:avLst/>
              <a:gdLst/>
              <a:ahLst/>
              <a:cxnLst/>
              <a:rect l="l" t="t" r="r" b="b"/>
              <a:pathLst>
                <a:path w="6085" h="5641" extrusionOk="0">
                  <a:moveTo>
                    <a:pt x="3578" y="1"/>
                  </a:moveTo>
                  <a:cubicBezTo>
                    <a:pt x="3170" y="1"/>
                    <a:pt x="2757" y="119"/>
                    <a:pt x="2394" y="366"/>
                  </a:cubicBezTo>
                  <a:lnTo>
                    <a:pt x="1" y="1997"/>
                  </a:lnTo>
                  <a:lnTo>
                    <a:pt x="2477" y="5640"/>
                  </a:lnTo>
                  <a:lnTo>
                    <a:pt x="4871" y="4009"/>
                  </a:lnTo>
                  <a:cubicBezTo>
                    <a:pt x="5835" y="3354"/>
                    <a:pt x="6085" y="2045"/>
                    <a:pt x="5430" y="1092"/>
                  </a:cubicBezTo>
                  <a:lnTo>
                    <a:pt x="5323" y="926"/>
                  </a:lnTo>
                  <a:cubicBezTo>
                    <a:pt x="4915" y="325"/>
                    <a:pt x="4252" y="1"/>
                    <a:pt x="357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348" name="Google Shape;1348;p43"/>
            <p:cNvSpPr/>
            <p:nvPr/>
          </p:nvSpPr>
          <p:spPr>
            <a:xfrm>
              <a:off x="3037575" y="4488350"/>
              <a:ext cx="267900" cy="266925"/>
            </a:xfrm>
            <a:custGeom>
              <a:avLst/>
              <a:gdLst/>
              <a:ahLst/>
              <a:cxnLst/>
              <a:rect l="l" t="t" r="r" b="b"/>
              <a:pathLst>
                <a:path w="10716" h="10677" extrusionOk="0">
                  <a:moveTo>
                    <a:pt x="4998" y="0"/>
                  </a:moveTo>
                  <a:cubicBezTo>
                    <a:pt x="4820" y="0"/>
                    <a:pt x="4665" y="135"/>
                    <a:pt x="4644" y="327"/>
                  </a:cubicBezTo>
                  <a:lnTo>
                    <a:pt x="4179" y="3804"/>
                  </a:lnTo>
                  <a:lnTo>
                    <a:pt x="703" y="3339"/>
                  </a:lnTo>
                  <a:cubicBezTo>
                    <a:pt x="688" y="3338"/>
                    <a:pt x="673" y="3337"/>
                    <a:pt x="659" y="3337"/>
                  </a:cubicBezTo>
                  <a:cubicBezTo>
                    <a:pt x="473" y="3337"/>
                    <a:pt x="308" y="3473"/>
                    <a:pt x="286" y="3661"/>
                  </a:cubicBezTo>
                  <a:lnTo>
                    <a:pt x="24" y="5637"/>
                  </a:lnTo>
                  <a:cubicBezTo>
                    <a:pt x="0" y="5840"/>
                    <a:pt x="143" y="6030"/>
                    <a:pt x="346" y="6054"/>
                  </a:cubicBezTo>
                  <a:lnTo>
                    <a:pt x="3834" y="6518"/>
                  </a:lnTo>
                  <a:lnTo>
                    <a:pt x="3370" y="9995"/>
                  </a:lnTo>
                  <a:cubicBezTo>
                    <a:pt x="3334" y="10197"/>
                    <a:pt x="3477" y="10388"/>
                    <a:pt x="3691" y="10412"/>
                  </a:cubicBezTo>
                  <a:lnTo>
                    <a:pt x="5656" y="10674"/>
                  </a:lnTo>
                  <a:cubicBezTo>
                    <a:pt x="5671" y="10675"/>
                    <a:pt x="5685" y="10676"/>
                    <a:pt x="5700" y="10676"/>
                  </a:cubicBezTo>
                  <a:cubicBezTo>
                    <a:pt x="5885" y="10676"/>
                    <a:pt x="6050" y="10540"/>
                    <a:pt x="6072" y="10352"/>
                  </a:cubicBezTo>
                  <a:lnTo>
                    <a:pt x="6537" y="6876"/>
                  </a:lnTo>
                  <a:lnTo>
                    <a:pt x="10013" y="7328"/>
                  </a:lnTo>
                  <a:cubicBezTo>
                    <a:pt x="10033" y="7331"/>
                    <a:pt x="10053" y="7333"/>
                    <a:pt x="10072" y="7333"/>
                  </a:cubicBezTo>
                  <a:cubicBezTo>
                    <a:pt x="10251" y="7333"/>
                    <a:pt x="10409" y="7189"/>
                    <a:pt x="10430" y="7007"/>
                  </a:cubicBezTo>
                  <a:lnTo>
                    <a:pt x="10692" y="5042"/>
                  </a:lnTo>
                  <a:cubicBezTo>
                    <a:pt x="10716" y="4828"/>
                    <a:pt x="10573" y="4649"/>
                    <a:pt x="10371" y="4613"/>
                  </a:cubicBezTo>
                  <a:lnTo>
                    <a:pt x="6894" y="4161"/>
                  </a:lnTo>
                  <a:lnTo>
                    <a:pt x="7358" y="684"/>
                  </a:lnTo>
                  <a:cubicBezTo>
                    <a:pt x="7382" y="470"/>
                    <a:pt x="7239" y="291"/>
                    <a:pt x="7037" y="256"/>
                  </a:cubicBezTo>
                  <a:lnTo>
                    <a:pt x="5060" y="6"/>
                  </a:lnTo>
                  <a:cubicBezTo>
                    <a:pt x="5040" y="2"/>
                    <a:pt x="5019" y="0"/>
                    <a:pt x="4998"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349" name="Google Shape;1349;p43"/>
            <p:cNvSpPr/>
            <p:nvPr/>
          </p:nvSpPr>
          <p:spPr>
            <a:xfrm>
              <a:off x="1900525" y="921825"/>
              <a:ext cx="270900" cy="337450"/>
            </a:xfrm>
            <a:custGeom>
              <a:avLst/>
              <a:gdLst/>
              <a:ahLst/>
              <a:cxnLst/>
              <a:rect l="l" t="t" r="r" b="b"/>
              <a:pathLst>
                <a:path w="10836" h="13498" extrusionOk="0">
                  <a:moveTo>
                    <a:pt x="4147" y="412"/>
                  </a:moveTo>
                  <a:cubicBezTo>
                    <a:pt x="4434" y="412"/>
                    <a:pt x="4718" y="584"/>
                    <a:pt x="4775" y="971"/>
                  </a:cubicBezTo>
                  <a:cubicBezTo>
                    <a:pt x="4799" y="1173"/>
                    <a:pt x="4751" y="1364"/>
                    <a:pt x="4620" y="1518"/>
                  </a:cubicBezTo>
                  <a:lnTo>
                    <a:pt x="3834" y="1661"/>
                  </a:lnTo>
                  <a:cubicBezTo>
                    <a:pt x="3656" y="1566"/>
                    <a:pt x="3537" y="1399"/>
                    <a:pt x="3501" y="1209"/>
                  </a:cubicBezTo>
                  <a:cubicBezTo>
                    <a:pt x="3386" y="709"/>
                    <a:pt x="3770" y="412"/>
                    <a:pt x="4147" y="412"/>
                  </a:cubicBezTo>
                  <a:close/>
                  <a:moveTo>
                    <a:pt x="7842" y="2726"/>
                  </a:moveTo>
                  <a:cubicBezTo>
                    <a:pt x="8105" y="2726"/>
                    <a:pt x="8340" y="2907"/>
                    <a:pt x="8382" y="3185"/>
                  </a:cubicBezTo>
                  <a:lnTo>
                    <a:pt x="9775" y="10746"/>
                  </a:lnTo>
                  <a:cubicBezTo>
                    <a:pt x="9823" y="11043"/>
                    <a:pt x="9633" y="11329"/>
                    <a:pt x="9323" y="11377"/>
                  </a:cubicBezTo>
                  <a:lnTo>
                    <a:pt x="3060" y="12520"/>
                  </a:lnTo>
                  <a:cubicBezTo>
                    <a:pt x="3025" y="12527"/>
                    <a:pt x="2990" y="12530"/>
                    <a:pt x="2956" y="12530"/>
                  </a:cubicBezTo>
                  <a:cubicBezTo>
                    <a:pt x="2699" y="12530"/>
                    <a:pt x="2471" y="12342"/>
                    <a:pt x="2429" y="12079"/>
                  </a:cubicBezTo>
                  <a:lnTo>
                    <a:pt x="1048" y="4507"/>
                  </a:lnTo>
                  <a:cubicBezTo>
                    <a:pt x="989" y="4209"/>
                    <a:pt x="1191" y="3935"/>
                    <a:pt x="1489" y="3876"/>
                  </a:cubicBezTo>
                  <a:lnTo>
                    <a:pt x="2239" y="3745"/>
                  </a:lnTo>
                  <a:cubicBezTo>
                    <a:pt x="2270" y="3954"/>
                    <a:pt x="2448" y="4099"/>
                    <a:pt x="2653" y="4099"/>
                  </a:cubicBezTo>
                  <a:cubicBezTo>
                    <a:pt x="2681" y="4099"/>
                    <a:pt x="2710" y="4096"/>
                    <a:pt x="2739" y="4090"/>
                  </a:cubicBezTo>
                  <a:lnTo>
                    <a:pt x="6656" y="3376"/>
                  </a:lnTo>
                  <a:cubicBezTo>
                    <a:pt x="6894" y="3340"/>
                    <a:pt x="7049" y="3114"/>
                    <a:pt x="7001" y="2876"/>
                  </a:cubicBezTo>
                  <a:lnTo>
                    <a:pt x="7751" y="2733"/>
                  </a:lnTo>
                  <a:cubicBezTo>
                    <a:pt x="7782" y="2728"/>
                    <a:pt x="7812" y="2726"/>
                    <a:pt x="7842" y="2726"/>
                  </a:cubicBezTo>
                  <a:close/>
                  <a:moveTo>
                    <a:pt x="4134" y="1"/>
                  </a:moveTo>
                  <a:cubicBezTo>
                    <a:pt x="4071" y="1"/>
                    <a:pt x="4006" y="6"/>
                    <a:pt x="3941" y="18"/>
                  </a:cubicBezTo>
                  <a:cubicBezTo>
                    <a:pt x="3346" y="125"/>
                    <a:pt x="2953" y="697"/>
                    <a:pt x="3072" y="1280"/>
                  </a:cubicBezTo>
                  <a:cubicBezTo>
                    <a:pt x="3096" y="1459"/>
                    <a:pt x="3167" y="1614"/>
                    <a:pt x="3275" y="1756"/>
                  </a:cubicBezTo>
                  <a:lnTo>
                    <a:pt x="2501" y="1899"/>
                  </a:lnTo>
                  <a:cubicBezTo>
                    <a:pt x="2191" y="1959"/>
                    <a:pt x="1977" y="2268"/>
                    <a:pt x="2036" y="2578"/>
                  </a:cubicBezTo>
                  <a:lnTo>
                    <a:pt x="2084" y="2864"/>
                  </a:lnTo>
                  <a:lnTo>
                    <a:pt x="798" y="3102"/>
                  </a:lnTo>
                  <a:cubicBezTo>
                    <a:pt x="310" y="3185"/>
                    <a:pt x="0" y="3650"/>
                    <a:pt x="84" y="4126"/>
                  </a:cubicBezTo>
                  <a:lnTo>
                    <a:pt x="1655" y="12758"/>
                  </a:lnTo>
                  <a:cubicBezTo>
                    <a:pt x="1741" y="13194"/>
                    <a:pt x="2111" y="13497"/>
                    <a:pt x="2537" y="13497"/>
                  </a:cubicBezTo>
                  <a:cubicBezTo>
                    <a:pt x="2588" y="13497"/>
                    <a:pt x="2639" y="13493"/>
                    <a:pt x="2691" y="13484"/>
                  </a:cubicBezTo>
                  <a:lnTo>
                    <a:pt x="10025" y="12139"/>
                  </a:lnTo>
                  <a:cubicBezTo>
                    <a:pt x="10514" y="12055"/>
                    <a:pt x="10835" y="11579"/>
                    <a:pt x="10752" y="11103"/>
                  </a:cubicBezTo>
                  <a:lnTo>
                    <a:pt x="9168" y="2483"/>
                  </a:lnTo>
                  <a:cubicBezTo>
                    <a:pt x="9094" y="2046"/>
                    <a:pt x="8715" y="1743"/>
                    <a:pt x="8287" y="1743"/>
                  </a:cubicBezTo>
                  <a:cubicBezTo>
                    <a:pt x="8236" y="1743"/>
                    <a:pt x="8184" y="1748"/>
                    <a:pt x="8132" y="1756"/>
                  </a:cubicBezTo>
                  <a:lnTo>
                    <a:pt x="6847" y="1995"/>
                  </a:lnTo>
                  <a:lnTo>
                    <a:pt x="6799" y="1721"/>
                  </a:lnTo>
                  <a:cubicBezTo>
                    <a:pt x="6746" y="1435"/>
                    <a:pt x="6506" y="1235"/>
                    <a:pt x="6228" y="1235"/>
                  </a:cubicBezTo>
                  <a:cubicBezTo>
                    <a:pt x="6192" y="1235"/>
                    <a:pt x="6156" y="1238"/>
                    <a:pt x="6120" y="1245"/>
                  </a:cubicBezTo>
                  <a:lnTo>
                    <a:pt x="5168" y="1411"/>
                  </a:lnTo>
                  <a:cubicBezTo>
                    <a:pt x="5227" y="1245"/>
                    <a:pt x="5239" y="1066"/>
                    <a:pt x="5203" y="899"/>
                  </a:cubicBezTo>
                  <a:cubicBezTo>
                    <a:pt x="5108" y="370"/>
                    <a:pt x="4646" y="1"/>
                    <a:pt x="413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350" name="Google Shape;1350;p43"/>
            <p:cNvSpPr/>
            <p:nvPr/>
          </p:nvSpPr>
          <p:spPr>
            <a:xfrm>
              <a:off x="1948450" y="1043050"/>
              <a:ext cx="46550" cy="38675"/>
            </a:xfrm>
            <a:custGeom>
              <a:avLst/>
              <a:gdLst/>
              <a:ahLst/>
              <a:cxnLst/>
              <a:rect l="l" t="t" r="r" b="b"/>
              <a:pathLst>
                <a:path w="1862" h="1547" extrusionOk="0">
                  <a:moveTo>
                    <a:pt x="1015" y="1"/>
                  </a:moveTo>
                  <a:cubicBezTo>
                    <a:pt x="967" y="1"/>
                    <a:pt x="918" y="5"/>
                    <a:pt x="869" y="15"/>
                  </a:cubicBezTo>
                  <a:cubicBezTo>
                    <a:pt x="191" y="134"/>
                    <a:pt x="0" y="1015"/>
                    <a:pt x="572" y="1408"/>
                  </a:cubicBezTo>
                  <a:cubicBezTo>
                    <a:pt x="709" y="1504"/>
                    <a:pt x="857" y="1547"/>
                    <a:pt x="1002" y="1547"/>
                  </a:cubicBezTo>
                  <a:cubicBezTo>
                    <a:pt x="1450" y="1547"/>
                    <a:pt x="1861" y="1138"/>
                    <a:pt x="1762" y="634"/>
                  </a:cubicBezTo>
                  <a:cubicBezTo>
                    <a:pt x="1699" y="266"/>
                    <a:pt x="1377" y="1"/>
                    <a:pt x="1015"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351" name="Google Shape;1351;p43"/>
            <p:cNvSpPr/>
            <p:nvPr/>
          </p:nvSpPr>
          <p:spPr>
            <a:xfrm>
              <a:off x="2001300" y="1031775"/>
              <a:ext cx="96200" cy="33875"/>
            </a:xfrm>
            <a:custGeom>
              <a:avLst/>
              <a:gdLst/>
              <a:ahLst/>
              <a:cxnLst/>
              <a:rect l="l" t="t" r="r" b="b"/>
              <a:pathLst>
                <a:path w="3848" h="1355" extrusionOk="0">
                  <a:moveTo>
                    <a:pt x="3261" y="1"/>
                  </a:moveTo>
                  <a:cubicBezTo>
                    <a:pt x="3225" y="1"/>
                    <a:pt x="3188" y="5"/>
                    <a:pt x="3149" y="14"/>
                  </a:cubicBezTo>
                  <a:lnTo>
                    <a:pt x="553" y="490"/>
                  </a:lnTo>
                  <a:cubicBezTo>
                    <a:pt x="1" y="580"/>
                    <a:pt x="121" y="1354"/>
                    <a:pt x="622" y="1354"/>
                  </a:cubicBezTo>
                  <a:cubicBezTo>
                    <a:pt x="649" y="1354"/>
                    <a:pt x="678" y="1352"/>
                    <a:pt x="708" y="1347"/>
                  </a:cubicBezTo>
                  <a:lnTo>
                    <a:pt x="3292" y="871"/>
                  </a:lnTo>
                  <a:cubicBezTo>
                    <a:pt x="3847" y="793"/>
                    <a:pt x="3750" y="1"/>
                    <a:pt x="3261"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352" name="Google Shape;1352;p43"/>
            <p:cNvSpPr/>
            <p:nvPr/>
          </p:nvSpPr>
          <p:spPr>
            <a:xfrm>
              <a:off x="1958275" y="1097000"/>
              <a:ext cx="46600" cy="38650"/>
            </a:xfrm>
            <a:custGeom>
              <a:avLst/>
              <a:gdLst/>
              <a:ahLst/>
              <a:cxnLst/>
              <a:rect l="l" t="t" r="r" b="b"/>
              <a:pathLst>
                <a:path w="1864" h="1546" extrusionOk="0">
                  <a:moveTo>
                    <a:pt x="1014" y="1"/>
                  </a:moveTo>
                  <a:cubicBezTo>
                    <a:pt x="970" y="1"/>
                    <a:pt x="926" y="4"/>
                    <a:pt x="881" y="12"/>
                  </a:cubicBezTo>
                  <a:cubicBezTo>
                    <a:pt x="191" y="131"/>
                    <a:pt x="0" y="1012"/>
                    <a:pt x="572" y="1405"/>
                  </a:cubicBezTo>
                  <a:cubicBezTo>
                    <a:pt x="710" y="1502"/>
                    <a:pt x="860" y="1545"/>
                    <a:pt x="1007" y="1545"/>
                  </a:cubicBezTo>
                  <a:cubicBezTo>
                    <a:pt x="1454" y="1545"/>
                    <a:pt x="1864" y="1142"/>
                    <a:pt x="1774" y="631"/>
                  </a:cubicBezTo>
                  <a:cubicBezTo>
                    <a:pt x="1700" y="259"/>
                    <a:pt x="1378" y="1"/>
                    <a:pt x="101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353" name="Google Shape;1353;p43"/>
            <p:cNvSpPr/>
            <p:nvPr/>
          </p:nvSpPr>
          <p:spPr>
            <a:xfrm>
              <a:off x="2012150" y="1085650"/>
              <a:ext cx="94075" cy="33725"/>
            </a:xfrm>
            <a:custGeom>
              <a:avLst/>
              <a:gdLst/>
              <a:ahLst/>
              <a:cxnLst/>
              <a:rect l="l" t="t" r="r" b="b"/>
              <a:pathLst>
                <a:path w="3763" h="1349" extrusionOk="0">
                  <a:moveTo>
                    <a:pt x="3132" y="0"/>
                  </a:moveTo>
                  <a:cubicBezTo>
                    <a:pt x="3120" y="0"/>
                    <a:pt x="3108" y="1"/>
                    <a:pt x="3096" y="2"/>
                  </a:cubicBezTo>
                  <a:lnTo>
                    <a:pt x="500" y="478"/>
                  </a:lnTo>
                  <a:cubicBezTo>
                    <a:pt x="0" y="618"/>
                    <a:pt x="125" y="1348"/>
                    <a:pt x="631" y="1348"/>
                  </a:cubicBezTo>
                  <a:cubicBezTo>
                    <a:pt x="643" y="1348"/>
                    <a:pt x="655" y="1348"/>
                    <a:pt x="667" y="1347"/>
                  </a:cubicBezTo>
                  <a:lnTo>
                    <a:pt x="3263" y="871"/>
                  </a:lnTo>
                  <a:cubicBezTo>
                    <a:pt x="3763" y="731"/>
                    <a:pt x="3638" y="0"/>
                    <a:pt x="313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354" name="Google Shape;1354;p43"/>
            <p:cNvSpPr/>
            <p:nvPr/>
          </p:nvSpPr>
          <p:spPr>
            <a:xfrm>
              <a:off x="1968675" y="1154450"/>
              <a:ext cx="46625" cy="38900"/>
            </a:xfrm>
            <a:custGeom>
              <a:avLst/>
              <a:gdLst/>
              <a:ahLst/>
              <a:cxnLst/>
              <a:rect l="l" t="t" r="r" b="b"/>
              <a:pathLst>
                <a:path w="1865" h="1556" extrusionOk="0">
                  <a:moveTo>
                    <a:pt x="1014" y="1"/>
                  </a:moveTo>
                  <a:cubicBezTo>
                    <a:pt x="971" y="1"/>
                    <a:pt x="926" y="4"/>
                    <a:pt x="882" y="12"/>
                  </a:cubicBezTo>
                  <a:cubicBezTo>
                    <a:pt x="191" y="131"/>
                    <a:pt x="1" y="1012"/>
                    <a:pt x="572" y="1417"/>
                  </a:cubicBezTo>
                  <a:cubicBezTo>
                    <a:pt x="709" y="1513"/>
                    <a:pt x="858" y="1556"/>
                    <a:pt x="1003" y="1556"/>
                  </a:cubicBezTo>
                  <a:cubicBezTo>
                    <a:pt x="1452" y="1556"/>
                    <a:pt x="1865" y="1147"/>
                    <a:pt x="1775" y="643"/>
                  </a:cubicBezTo>
                  <a:cubicBezTo>
                    <a:pt x="1701" y="260"/>
                    <a:pt x="1379" y="1"/>
                    <a:pt x="101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355" name="Google Shape;1355;p43"/>
            <p:cNvSpPr/>
            <p:nvPr/>
          </p:nvSpPr>
          <p:spPr>
            <a:xfrm>
              <a:off x="2022150" y="1143050"/>
              <a:ext cx="94925" cy="34125"/>
            </a:xfrm>
            <a:custGeom>
              <a:avLst/>
              <a:gdLst/>
              <a:ahLst/>
              <a:cxnLst/>
              <a:rect l="l" t="t" r="r" b="b"/>
              <a:pathLst>
                <a:path w="3797" h="1365" extrusionOk="0">
                  <a:moveTo>
                    <a:pt x="3170" y="0"/>
                  </a:moveTo>
                  <a:cubicBezTo>
                    <a:pt x="3152" y="0"/>
                    <a:pt x="3132" y="1"/>
                    <a:pt x="3113" y="4"/>
                  </a:cubicBezTo>
                  <a:lnTo>
                    <a:pt x="3125" y="4"/>
                  </a:lnTo>
                  <a:lnTo>
                    <a:pt x="529" y="480"/>
                  </a:lnTo>
                  <a:cubicBezTo>
                    <a:pt x="1" y="606"/>
                    <a:pt x="115" y="1364"/>
                    <a:pt x="626" y="1364"/>
                  </a:cubicBezTo>
                  <a:cubicBezTo>
                    <a:pt x="645" y="1364"/>
                    <a:pt x="664" y="1363"/>
                    <a:pt x="684" y="1361"/>
                  </a:cubicBezTo>
                  <a:lnTo>
                    <a:pt x="3279" y="885"/>
                  </a:lnTo>
                  <a:cubicBezTo>
                    <a:pt x="3796" y="758"/>
                    <a:pt x="3681" y="0"/>
                    <a:pt x="3170"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356" name="Google Shape;1356;p43"/>
            <p:cNvSpPr/>
            <p:nvPr/>
          </p:nvSpPr>
          <p:spPr>
            <a:xfrm>
              <a:off x="1924050" y="1393950"/>
              <a:ext cx="194375" cy="174175"/>
            </a:xfrm>
            <a:custGeom>
              <a:avLst/>
              <a:gdLst/>
              <a:ahLst/>
              <a:cxnLst/>
              <a:rect l="l" t="t" r="r" b="b"/>
              <a:pathLst>
                <a:path w="7775" h="6967" extrusionOk="0">
                  <a:moveTo>
                    <a:pt x="3934" y="1"/>
                  </a:moveTo>
                  <a:cubicBezTo>
                    <a:pt x="2904" y="1"/>
                    <a:pt x="1893" y="465"/>
                    <a:pt x="1226" y="1338"/>
                  </a:cubicBezTo>
                  <a:lnTo>
                    <a:pt x="6965" y="4969"/>
                  </a:lnTo>
                  <a:cubicBezTo>
                    <a:pt x="7775" y="3398"/>
                    <a:pt x="7251" y="1469"/>
                    <a:pt x="5763" y="528"/>
                  </a:cubicBezTo>
                  <a:cubicBezTo>
                    <a:pt x="5195" y="173"/>
                    <a:pt x="4561" y="1"/>
                    <a:pt x="3934" y="1"/>
                  </a:cubicBezTo>
                  <a:close/>
                  <a:moveTo>
                    <a:pt x="822" y="1993"/>
                  </a:moveTo>
                  <a:lnTo>
                    <a:pt x="822" y="1993"/>
                  </a:lnTo>
                  <a:cubicBezTo>
                    <a:pt x="0" y="3553"/>
                    <a:pt x="524" y="5493"/>
                    <a:pt x="2024" y="6434"/>
                  </a:cubicBezTo>
                  <a:cubicBezTo>
                    <a:pt x="2590" y="6793"/>
                    <a:pt x="3222" y="6966"/>
                    <a:pt x="3847" y="6966"/>
                  </a:cubicBezTo>
                  <a:cubicBezTo>
                    <a:pt x="4879" y="6966"/>
                    <a:pt x="5893" y="6495"/>
                    <a:pt x="6560" y="5612"/>
                  </a:cubicBezTo>
                  <a:lnTo>
                    <a:pt x="822" y="1993"/>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357" name="Google Shape;1357;p43"/>
            <p:cNvSpPr/>
            <p:nvPr/>
          </p:nvSpPr>
          <p:spPr>
            <a:xfrm>
              <a:off x="2287775" y="1020500"/>
              <a:ext cx="152125" cy="141000"/>
            </a:xfrm>
            <a:custGeom>
              <a:avLst/>
              <a:gdLst/>
              <a:ahLst/>
              <a:cxnLst/>
              <a:rect l="l" t="t" r="r" b="b"/>
              <a:pathLst>
                <a:path w="6085" h="5640" extrusionOk="0">
                  <a:moveTo>
                    <a:pt x="3608" y="0"/>
                  </a:moveTo>
                  <a:lnTo>
                    <a:pt x="1215" y="1631"/>
                  </a:lnTo>
                  <a:cubicBezTo>
                    <a:pt x="250" y="2286"/>
                    <a:pt x="0" y="3596"/>
                    <a:pt x="655" y="4560"/>
                  </a:cubicBezTo>
                  <a:lnTo>
                    <a:pt x="762" y="4715"/>
                  </a:lnTo>
                  <a:cubicBezTo>
                    <a:pt x="1171" y="5316"/>
                    <a:pt x="1833" y="5640"/>
                    <a:pt x="2508" y="5640"/>
                  </a:cubicBezTo>
                  <a:cubicBezTo>
                    <a:pt x="2916" y="5640"/>
                    <a:pt x="3328" y="5521"/>
                    <a:pt x="3691" y="5275"/>
                  </a:cubicBezTo>
                  <a:lnTo>
                    <a:pt x="6085" y="3644"/>
                  </a:lnTo>
                  <a:lnTo>
                    <a:pt x="3608" y="0"/>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358" name="Google Shape;1358;p43"/>
            <p:cNvSpPr/>
            <p:nvPr/>
          </p:nvSpPr>
          <p:spPr>
            <a:xfrm>
              <a:off x="2390775" y="962250"/>
              <a:ext cx="152125" cy="140725"/>
            </a:xfrm>
            <a:custGeom>
              <a:avLst/>
              <a:gdLst/>
              <a:ahLst/>
              <a:cxnLst/>
              <a:rect l="l" t="t" r="r" b="b"/>
              <a:pathLst>
                <a:path w="6085" h="5629" extrusionOk="0">
                  <a:moveTo>
                    <a:pt x="3571" y="1"/>
                  </a:moveTo>
                  <a:cubicBezTo>
                    <a:pt x="3163" y="1"/>
                    <a:pt x="2752" y="119"/>
                    <a:pt x="2393" y="366"/>
                  </a:cubicBezTo>
                  <a:lnTo>
                    <a:pt x="0" y="1985"/>
                  </a:lnTo>
                  <a:lnTo>
                    <a:pt x="2477" y="5628"/>
                  </a:lnTo>
                  <a:lnTo>
                    <a:pt x="4870" y="4009"/>
                  </a:lnTo>
                  <a:cubicBezTo>
                    <a:pt x="5834" y="3354"/>
                    <a:pt x="6084" y="2044"/>
                    <a:pt x="5429" y="1080"/>
                  </a:cubicBezTo>
                  <a:lnTo>
                    <a:pt x="5310" y="925"/>
                  </a:lnTo>
                  <a:cubicBezTo>
                    <a:pt x="4910" y="324"/>
                    <a:pt x="4245" y="1"/>
                    <a:pt x="3571"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359" name="Google Shape;1359;p43"/>
            <p:cNvSpPr/>
            <p:nvPr/>
          </p:nvSpPr>
          <p:spPr>
            <a:xfrm>
              <a:off x="2243425" y="1311750"/>
              <a:ext cx="268200" cy="266650"/>
            </a:xfrm>
            <a:custGeom>
              <a:avLst/>
              <a:gdLst/>
              <a:ahLst/>
              <a:cxnLst/>
              <a:rect l="l" t="t" r="r" b="b"/>
              <a:pathLst>
                <a:path w="10728" h="10666" extrusionOk="0">
                  <a:moveTo>
                    <a:pt x="5007" y="1"/>
                  </a:moveTo>
                  <a:cubicBezTo>
                    <a:pt x="4823" y="1"/>
                    <a:pt x="4676" y="136"/>
                    <a:pt x="4644" y="328"/>
                  </a:cubicBezTo>
                  <a:lnTo>
                    <a:pt x="4191" y="3805"/>
                  </a:lnTo>
                  <a:lnTo>
                    <a:pt x="715" y="3340"/>
                  </a:lnTo>
                  <a:cubicBezTo>
                    <a:pt x="699" y="3338"/>
                    <a:pt x="684" y="3338"/>
                    <a:pt x="668" y="3338"/>
                  </a:cubicBezTo>
                  <a:cubicBezTo>
                    <a:pt x="475" y="3338"/>
                    <a:pt x="319" y="3474"/>
                    <a:pt x="286" y="3662"/>
                  </a:cubicBezTo>
                  <a:lnTo>
                    <a:pt x="36" y="5638"/>
                  </a:lnTo>
                  <a:cubicBezTo>
                    <a:pt x="0" y="5840"/>
                    <a:pt x="143" y="6031"/>
                    <a:pt x="346" y="6055"/>
                  </a:cubicBezTo>
                  <a:lnTo>
                    <a:pt x="346" y="6043"/>
                  </a:lnTo>
                  <a:lnTo>
                    <a:pt x="3822" y="6507"/>
                  </a:lnTo>
                  <a:lnTo>
                    <a:pt x="3370" y="9984"/>
                  </a:lnTo>
                  <a:cubicBezTo>
                    <a:pt x="3334" y="10186"/>
                    <a:pt x="3489" y="10377"/>
                    <a:pt x="3691" y="10401"/>
                  </a:cubicBezTo>
                  <a:lnTo>
                    <a:pt x="5668" y="10663"/>
                  </a:lnTo>
                  <a:cubicBezTo>
                    <a:pt x="5683" y="10664"/>
                    <a:pt x="5697" y="10665"/>
                    <a:pt x="5712" y="10665"/>
                  </a:cubicBezTo>
                  <a:cubicBezTo>
                    <a:pt x="5896" y="10665"/>
                    <a:pt x="6051" y="10529"/>
                    <a:pt x="6085" y="10341"/>
                  </a:cubicBezTo>
                  <a:lnTo>
                    <a:pt x="6537" y="6864"/>
                  </a:lnTo>
                  <a:lnTo>
                    <a:pt x="10025" y="7329"/>
                  </a:lnTo>
                  <a:cubicBezTo>
                    <a:pt x="10040" y="7331"/>
                    <a:pt x="10055" y="7331"/>
                    <a:pt x="10069" y="7331"/>
                  </a:cubicBezTo>
                  <a:cubicBezTo>
                    <a:pt x="10253" y="7331"/>
                    <a:pt x="10409" y="7195"/>
                    <a:pt x="10442" y="7007"/>
                  </a:cubicBezTo>
                  <a:lnTo>
                    <a:pt x="10704" y="5031"/>
                  </a:lnTo>
                  <a:cubicBezTo>
                    <a:pt x="10728" y="4828"/>
                    <a:pt x="10585" y="4638"/>
                    <a:pt x="10383" y="4614"/>
                  </a:cubicBezTo>
                  <a:lnTo>
                    <a:pt x="6894" y="4150"/>
                  </a:lnTo>
                  <a:lnTo>
                    <a:pt x="7358" y="673"/>
                  </a:lnTo>
                  <a:cubicBezTo>
                    <a:pt x="7382" y="471"/>
                    <a:pt x="7239" y="280"/>
                    <a:pt x="7037" y="256"/>
                  </a:cubicBezTo>
                  <a:lnTo>
                    <a:pt x="5072" y="6"/>
                  </a:lnTo>
                  <a:cubicBezTo>
                    <a:pt x="5050" y="3"/>
                    <a:pt x="5029" y="1"/>
                    <a:pt x="5007"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360" name="Google Shape;1360;p43"/>
            <p:cNvSpPr/>
            <p:nvPr/>
          </p:nvSpPr>
          <p:spPr>
            <a:xfrm>
              <a:off x="1900225" y="1715975"/>
              <a:ext cx="271200" cy="337725"/>
            </a:xfrm>
            <a:custGeom>
              <a:avLst/>
              <a:gdLst/>
              <a:ahLst/>
              <a:cxnLst/>
              <a:rect l="l" t="t" r="r" b="b"/>
              <a:pathLst>
                <a:path w="10848" h="13509" extrusionOk="0">
                  <a:moveTo>
                    <a:pt x="4155" y="414"/>
                  </a:moveTo>
                  <a:cubicBezTo>
                    <a:pt x="4444" y="414"/>
                    <a:pt x="4730" y="589"/>
                    <a:pt x="4787" y="982"/>
                  </a:cubicBezTo>
                  <a:cubicBezTo>
                    <a:pt x="4811" y="1173"/>
                    <a:pt x="4763" y="1375"/>
                    <a:pt x="4632" y="1518"/>
                  </a:cubicBezTo>
                  <a:lnTo>
                    <a:pt x="3846" y="1673"/>
                  </a:lnTo>
                  <a:cubicBezTo>
                    <a:pt x="3668" y="1578"/>
                    <a:pt x="3549" y="1411"/>
                    <a:pt x="3513" y="1209"/>
                  </a:cubicBezTo>
                  <a:cubicBezTo>
                    <a:pt x="3398" y="710"/>
                    <a:pt x="3779" y="414"/>
                    <a:pt x="4155" y="414"/>
                  </a:cubicBezTo>
                  <a:close/>
                  <a:moveTo>
                    <a:pt x="7872" y="2734"/>
                  </a:moveTo>
                  <a:cubicBezTo>
                    <a:pt x="8128" y="2734"/>
                    <a:pt x="8354" y="2914"/>
                    <a:pt x="8406" y="3185"/>
                  </a:cubicBezTo>
                  <a:lnTo>
                    <a:pt x="9787" y="10746"/>
                  </a:lnTo>
                  <a:cubicBezTo>
                    <a:pt x="9835" y="11043"/>
                    <a:pt x="9645" y="11329"/>
                    <a:pt x="9335" y="11377"/>
                  </a:cubicBezTo>
                  <a:lnTo>
                    <a:pt x="3072" y="12520"/>
                  </a:lnTo>
                  <a:cubicBezTo>
                    <a:pt x="3037" y="12527"/>
                    <a:pt x="3002" y="12530"/>
                    <a:pt x="2968" y="12530"/>
                  </a:cubicBezTo>
                  <a:cubicBezTo>
                    <a:pt x="2711" y="12530"/>
                    <a:pt x="2483" y="12342"/>
                    <a:pt x="2441" y="12079"/>
                  </a:cubicBezTo>
                  <a:lnTo>
                    <a:pt x="1060" y="4519"/>
                  </a:lnTo>
                  <a:cubicBezTo>
                    <a:pt x="1013" y="4221"/>
                    <a:pt x="1215" y="3935"/>
                    <a:pt x="1513" y="3888"/>
                  </a:cubicBezTo>
                  <a:lnTo>
                    <a:pt x="2251" y="3745"/>
                  </a:lnTo>
                  <a:cubicBezTo>
                    <a:pt x="2294" y="3960"/>
                    <a:pt x="2483" y="4107"/>
                    <a:pt x="2694" y="4107"/>
                  </a:cubicBezTo>
                  <a:cubicBezTo>
                    <a:pt x="2717" y="4107"/>
                    <a:pt x="2740" y="4105"/>
                    <a:pt x="2763" y="4102"/>
                  </a:cubicBezTo>
                  <a:lnTo>
                    <a:pt x="6668" y="3387"/>
                  </a:lnTo>
                  <a:cubicBezTo>
                    <a:pt x="6906" y="3340"/>
                    <a:pt x="7061" y="3114"/>
                    <a:pt x="7025" y="2875"/>
                  </a:cubicBezTo>
                  <a:lnTo>
                    <a:pt x="7763" y="2745"/>
                  </a:lnTo>
                  <a:cubicBezTo>
                    <a:pt x="7800" y="2737"/>
                    <a:pt x="7836" y="2734"/>
                    <a:pt x="7872" y="2734"/>
                  </a:cubicBezTo>
                  <a:close/>
                  <a:moveTo>
                    <a:pt x="4146" y="0"/>
                  </a:moveTo>
                  <a:cubicBezTo>
                    <a:pt x="4083" y="0"/>
                    <a:pt x="4018" y="6"/>
                    <a:pt x="3953" y="18"/>
                  </a:cubicBezTo>
                  <a:cubicBezTo>
                    <a:pt x="3358" y="125"/>
                    <a:pt x="2965" y="697"/>
                    <a:pt x="3084" y="1292"/>
                  </a:cubicBezTo>
                  <a:cubicBezTo>
                    <a:pt x="3108" y="1459"/>
                    <a:pt x="3179" y="1625"/>
                    <a:pt x="3287" y="1768"/>
                  </a:cubicBezTo>
                  <a:lnTo>
                    <a:pt x="2513" y="1911"/>
                  </a:lnTo>
                  <a:cubicBezTo>
                    <a:pt x="2203" y="1971"/>
                    <a:pt x="1989" y="2280"/>
                    <a:pt x="2048" y="2602"/>
                  </a:cubicBezTo>
                  <a:lnTo>
                    <a:pt x="2096" y="2875"/>
                  </a:lnTo>
                  <a:lnTo>
                    <a:pt x="810" y="3114"/>
                  </a:lnTo>
                  <a:cubicBezTo>
                    <a:pt x="322" y="3197"/>
                    <a:pt x="1" y="3661"/>
                    <a:pt x="96" y="4149"/>
                  </a:cubicBezTo>
                  <a:lnTo>
                    <a:pt x="1667" y="12770"/>
                  </a:lnTo>
                  <a:cubicBezTo>
                    <a:pt x="1742" y="13206"/>
                    <a:pt x="2121" y="13509"/>
                    <a:pt x="2549" y="13509"/>
                  </a:cubicBezTo>
                  <a:cubicBezTo>
                    <a:pt x="2600" y="13509"/>
                    <a:pt x="2651" y="13505"/>
                    <a:pt x="2703" y="13496"/>
                  </a:cubicBezTo>
                  <a:lnTo>
                    <a:pt x="10037" y="12150"/>
                  </a:lnTo>
                  <a:cubicBezTo>
                    <a:pt x="10526" y="12067"/>
                    <a:pt x="10847" y="11603"/>
                    <a:pt x="10764" y="11115"/>
                  </a:cubicBezTo>
                  <a:lnTo>
                    <a:pt x="9180" y="2483"/>
                  </a:lnTo>
                  <a:cubicBezTo>
                    <a:pt x="9107" y="2052"/>
                    <a:pt x="8737" y="1751"/>
                    <a:pt x="8316" y="1751"/>
                  </a:cubicBezTo>
                  <a:cubicBezTo>
                    <a:pt x="8260" y="1751"/>
                    <a:pt x="8202" y="1757"/>
                    <a:pt x="8144" y="1768"/>
                  </a:cubicBezTo>
                  <a:lnTo>
                    <a:pt x="6859" y="1994"/>
                  </a:lnTo>
                  <a:lnTo>
                    <a:pt x="6811" y="1721"/>
                  </a:lnTo>
                  <a:cubicBezTo>
                    <a:pt x="6757" y="1431"/>
                    <a:pt x="6510" y="1237"/>
                    <a:pt x="6226" y="1237"/>
                  </a:cubicBezTo>
                  <a:cubicBezTo>
                    <a:pt x="6195" y="1237"/>
                    <a:pt x="6164" y="1240"/>
                    <a:pt x="6132" y="1244"/>
                  </a:cubicBezTo>
                  <a:lnTo>
                    <a:pt x="5180" y="1423"/>
                  </a:lnTo>
                  <a:cubicBezTo>
                    <a:pt x="5239" y="1244"/>
                    <a:pt x="5251" y="1066"/>
                    <a:pt x="5215" y="899"/>
                  </a:cubicBezTo>
                  <a:cubicBezTo>
                    <a:pt x="5120" y="370"/>
                    <a:pt x="4658" y="0"/>
                    <a:pt x="4146"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361" name="Google Shape;1361;p43"/>
            <p:cNvSpPr/>
            <p:nvPr/>
          </p:nvSpPr>
          <p:spPr>
            <a:xfrm>
              <a:off x="1948450" y="1837275"/>
              <a:ext cx="46550" cy="38650"/>
            </a:xfrm>
            <a:custGeom>
              <a:avLst/>
              <a:gdLst/>
              <a:ahLst/>
              <a:cxnLst/>
              <a:rect l="l" t="t" r="r" b="b"/>
              <a:pathLst>
                <a:path w="1862" h="1546" extrusionOk="0">
                  <a:moveTo>
                    <a:pt x="1002" y="1"/>
                  </a:moveTo>
                  <a:cubicBezTo>
                    <a:pt x="958" y="1"/>
                    <a:pt x="914" y="4"/>
                    <a:pt x="869" y="12"/>
                  </a:cubicBezTo>
                  <a:cubicBezTo>
                    <a:pt x="191" y="131"/>
                    <a:pt x="0" y="1012"/>
                    <a:pt x="572" y="1405"/>
                  </a:cubicBezTo>
                  <a:cubicBezTo>
                    <a:pt x="710" y="1502"/>
                    <a:pt x="860" y="1545"/>
                    <a:pt x="1007" y="1545"/>
                  </a:cubicBezTo>
                  <a:cubicBezTo>
                    <a:pt x="1453" y="1545"/>
                    <a:pt x="1861" y="1142"/>
                    <a:pt x="1762" y="631"/>
                  </a:cubicBezTo>
                  <a:cubicBezTo>
                    <a:pt x="1699" y="259"/>
                    <a:pt x="1369"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362" name="Google Shape;1362;p43"/>
            <p:cNvSpPr/>
            <p:nvPr/>
          </p:nvSpPr>
          <p:spPr>
            <a:xfrm>
              <a:off x="2001250" y="1825875"/>
              <a:ext cx="96150" cy="34050"/>
            </a:xfrm>
            <a:custGeom>
              <a:avLst/>
              <a:gdLst/>
              <a:ahLst/>
              <a:cxnLst/>
              <a:rect l="l" t="t" r="r" b="b"/>
              <a:pathLst>
                <a:path w="3846" h="1362" extrusionOk="0">
                  <a:moveTo>
                    <a:pt x="3262" y="0"/>
                  </a:moveTo>
                  <a:cubicBezTo>
                    <a:pt x="3223" y="0"/>
                    <a:pt x="3182" y="5"/>
                    <a:pt x="3139" y="15"/>
                  </a:cubicBezTo>
                  <a:lnTo>
                    <a:pt x="3151" y="15"/>
                  </a:lnTo>
                  <a:lnTo>
                    <a:pt x="555" y="492"/>
                  </a:lnTo>
                  <a:cubicBezTo>
                    <a:pt x="0" y="569"/>
                    <a:pt x="108" y="1362"/>
                    <a:pt x="598" y="1362"/>
                  </a:cubicBezTo>
                  <a:cubicBezTo>
                    <a:pt x="633" y="1362"/>
                    <a:pt x="671" y="1358"/>
                    <a:pt x="710" y="1349"/>
                  </a:cubicBezTo>
                  <a:lnTo>
                    <a:pt x="3294" y="873"/>
                  </a:lnTo>
                  <a:cubicBezTo>
                    <a:pt x="3846" y="784"/>
                    <a:pt x="3753" y="0"/>
                    <a:pt x="326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363" name="Google Shape;1363;p43"/>
            <p:cNvSpPr/>
            <p:nvPr/>
          </p:nvSpPr>
          <p:spPr>
            <a:xfrm>
              <a:off x="1958275" y="1891150"/>
              <a:ext cx="46600" cy="38650"/>
            </a:xfrm>
            <a:custGeom>
              <a:avLst/>
              <a:gdLst/>
              <a:ahLst/>
              <a:cxnLst/>
              <a:rect l="l" t="t" r="r" b="b"/>
              <a:pathLst>
                <a:path w="1864" h="1546" extrusionOk="0">
                  <a:moveTo>
                    <a:pt x="1013" y="1"/>
                  </a:moveTo>
                  <a:cubicBezTo>
                    <a:pt x="970" y="1"/>
                    <a:pt x="926" y="4"/>
                    <a:pt x="881" y="12"/>
                  </a:cubicBezTo>
                  <a:cubicBezTo>
                    <a:pt x="191" y="131"/>
                    <a:pt x="0" y="1012"/>
                    <a:pt x="572" y="1405"/>
                  </a:cubicBezTo>
                  <a:cubicBezTo>
                    <a:pt x="710" y="1502"/>
                    <a:pt x="861" y="1545"/>
                    <a:pt x="1008" y="1545"/>
                  </a:cubicBezTo>
                  <a:cubicBezTo>
                    <a:pt x="1454" y="1545"/>
                    <a:pt x="1864" y="1145"/>
                    <a:pt x="1774" y="643"/>
                  </a:cubicBezTo>
                  <a:cubicBezTo>
                    <a:pt x="1700" y="260"/>
                    <a:pt x="1378" y="1"/>
                    <a:pt x="101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364" name="Google Shape;1364;p43"/>
            <p:cNvSpPr/>
            <p:nvPr/>
          </p:nvSpPr>
          <p:spPr>
            <a:xfrm>
              <a:off x="2012225" y="1879800"/>
              <a:ext cx="94000" cy="33750"/>
            </a:xfrm>
            <a:custGeom>
              <a:avLst/>
              <a:gdLst/>
              <a:ahLst/>
              <a:cxnLst/>
              <a:rect l="l" t="t" r="r" b="b"/>
              <a:pathLst>
                <a:path w="3760" h="1350" extrusionOk="0">
                  <a:moveTo>
                    <a:pt x="3129" y="0"/>
                  </a:moveTo>
                  <a:cubicBezTo>
                    <a:pt x="3117" y="0"/>
                    <a:pt x="3105" y="1"/>
                    <a:pt x="3093" y="2"/>
                  </a:cubicBezTo>
                  <a:lnTo>
                    <a:pt x="497" y="478"/>
                  </a:lnTo>
                  <a:cubicBezTo>
                    <a:pt x="1" y="628"/>
                    <a:pt x="120" y="1349"/>
                    <a:pt x="617" y="1349"/>
                  </a:cubicBezTo>
                  <a:cubicBezTo>
                    <a:pt x="632" y="1349"/>
                    <a:pt x="648" y="1348"/>
                    <a:pt x="664" y="1347"/>
                  </a:cubicBezTo>
                  <a:lnTo>
                    <a:pt x="3260" y="883"/>
                  </a:lnTo>
                  <a:cubicBezTo>
                    <a:pt x="3760" y="731"/>
                    <a:pt x="3635" y="0"/>
                    <a:pt x="3129"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365" name="Google Shape;1365;p43"/>
            <p:cNvSpPr/>
            <p:nvPr/>
          </p:nvSpPr>
          <p:spPr>
            <a:xfrm>
              <a:off x="1968675" y="1948900"/>
              <a:ext cx="46625" cy="38625"/>
            </a:xfrm>
            <a:custGeom>
              <a:avLst/>
              <a:gdLst/>
              <a:ahLst/>
              <a:cxnLst/>
              <a:rect l="l" t="t" r="r" b="b"/>
              <a:pathLst>
                <a:path w="1865" h="1545" extrusionOk="0">
                  <a:moveTo>
                    <a:pt x="1014" y="0"/>
                  </a:moveTo>
                  <a:cubicBezTo>
                    <a:pt x="971" y="0"/>
                    <a:pt x="927" y="4"/>
                    <a:pt x="882" y="12"/>
                  </a:cubicBezTo>
                  <a:cubicBezTo>
                    <a:pt x="191" y="131"/>
                    <a:pt x="1" y="1012"/>
                    <a:pt x="572" y="1405"/>
                  </a:cubicBezTo>
                  <a:cubicBezTo>
                    <a:pt x="711" y="1502"/>
                    <a:pt x="861" y="1545"/>
                    <a:pt x="1008" y="1545"/>
                  </a:cubicBezTo>
                  <a:cubicBezTo>
                    <a:pt x="1455" y="1545"/>
                    <a:pt x="1865" y="1142"/>
                    <a:pt x="1775" y="631"/>
                  </a:cubicBezTo>
                  <a:cubicBezTo>
                    <a:pt x="1701" y="259"/>
                    <a:pt x="1379" y="0"/>
                    <a:pt x="1014"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366" name="Google Shape;1366;p43"/>
            <p:cNvSpPr/>
            <p:nvPr/>
          </p:nvSpPr>
          <p:spPr>
            <a:xfrm>
              <a:off x="2022350" y="1937225"/>
              <a:ext cx="94500" cy="34050"/>
            </a:xfrm>
            <a:custGeom>
              <a:avLst/>
              <a:gdLst/>
              <a:ahLst/>
              <a:cxnLst/>
              <a:rect l="l" t="t" r="r" b="b"/>
              <a:pathLst>
                <a:path w="3780" h="1362" extrusionOk="0">
                  <a:moveTo>
                    <a:pt x="3163" y="0"/>
                  </a:moveTo>
                  <a:cubicBezTo>
                    <a:pt x="3148" y="0"/>
                    <a:pt x="3132" y="1"/>
                    <a:pt x="3117" y="2"/>
                  </a:cubicBezTo>
                  <a:lnTo>
                    <a:pt x="3117" y="14"/>
                  </a:lnTo>
                  <a:lnTo>
                    <a:pt x="521" y="479"/>
                  </a:lnTo>
                  <a:cubicBezTo>
                    <a:pt x="1" y="617"/>
                    <a:pt x="120" y="1362"/>
                    <a:pt x="629" y="1362"/>
                  </a:cubicBezTo>
                  <a:cubicBezTo>
                    <a:pt x="644" y="1362"/>
                    <a:pt x="660" y="1361"/>
                    <a:pt x="676" y="1360"/>
                  </a:cubicBezTo>
                  <a:lnTo>
                    <a:pt x="3271" y="883"/>
                  </a:lnTo>
                  <a:cubicBezTo>
                    <a:pt x="3780" y="733"/>
                    <a:pt x="3660" y="0"/>
                    <a:pt x="3163"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367" name="Google Shape;1367;p43"/>
            <p:cNvSpPr/>
            <p:nvPr/>
          </p:nvSpPr>
          <p:spPr>
            <a:xfrm>
              <a:off x="1925225" y="2188200"/>
              <a:ext cx="193200" cy="173650"/>
            </a:xfrm>
            <a:custGeom>
              <a:avLst/>
              <a:gdLst/>
              <a:ahLst/>
              <a:cxnLst/>
              <a:rect l="l" t="t" r="r" b="b"/>
              <a:pathLst>
                <a:path w="7728" h="6946" extrusionOk="0">
                  <a:moveTo>
                    <a:pt x="3899" y="0"/>
                  </a:moveTo>
                  <a:cubicBezTo>
                    <a:pt x="2864" y="0"/>
                    <a:pt x="1848" y="469"/>
                    <a:pt x="1179" y="1346"/>
                  </a:cubicBezTo>
                  <a:lnTo>
                    <a:pt x="6918" y="4965"/>
                  </a:lnTo>
                  <a:cubicBezTo>
                    <a:pt x="7728" y="3394"/>
                    <a:pt x="7204" y="1465"/>
                    <a:pt x="5716" y="524"/>
                  </a:cubicBezTo>
                  <a:cubicBezTo>
                    <a:pt x="5152" y="171"/>
                    <a:pt x="4522" y="0"/>
                    <a:pt x="3899" y="0"/>
                  </a:cubicBezTo>
                  <a:close/>
                  <a:moveTo>
                    <a:pt x="775" y="1989"/>
                  </a:moveTo>
                  <a:lnTo>
                    <a:pt x="775" y="1989"/>
                  </a:lnTo>
                  <a:cubicBezTo>
                    <a:pt x="1" y="3548"/>
                    <a:pt x="489" y="5477"/>
                    <a:pt x="1953" y="6418"/>
                  </a:cubicBezTo>
                  <a:cubicBezTo>
                    <a:pt x="2521" y="6774"/>
                    <a:pt x="3157" y="6945"/>
                    <a:pt x="3786" y="6945"/>
                  </a:cubicBezTo>
                  <a:cubicBezTo>
                    <a:pt x="4821" y="6945"/>
                    <a:pt x="5840" y="6482"/>
                    <a:pt x="6513" y="5608"/>
                  </a:cubicBezTo>
                  <a:lnTo>
                    <a:pt x="775" y="1989"/>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368" name="Google Shape;1368;p43"/>
            <p:cNvSpPr/>
            <p:nvPr/>
          </p:nvSpPr>
          <p:spPr>
            <a:xfrm>
              <a:off x="2287775" y="1814925"/>
              <a:ext cx="152125" cy="140725"/>
            </a:xfrm>
            <a:custGeom>
              <a:avLst/>
              <a:gdLst/>
              <a:ahLst/>
              <a:cxnLst/>
              <a:rect l="l" t="t" r="r" b="b"/>
              <a:pathLst>
                <a:path w="6085" h="5629" extrusionOk="0">
                  <a:moveTo>
                    <a:pt x="3608" y="1"/>
                  </a:moveTo>
                  <a:lnTo>
                    <a:pt x="1215" y="1620"/>
                  </a:lnTo>
                  <a:cubicBezTo>
                    <a:pt x="250" y="2275"/>
                    <a:pt x="0" y="3585"/>
                    <a:pt x="655" y="4549"/>
                  </a:cubicBezTo>
                  <a:lnTo>
                    <a:pt x="762" y="4704"/>
                  </a:lnTo>
                  <a:cubicBezTo>
                    <a:pt x="1171" y="5305"/>
                    <a:pt x="1833" y="5629"/>
                    <a:pt x="2508" y="5629"/>
                  </a:cubicBezTo>
                  <a:cubicBezTo>
                    <a:pt x="2916" y="5629"/>
                    <a:pt x="3328" y="5510"/>
                    <a:pt x="3691" y="5264"/>
                  </a:cubicBezTo>
                  <a:lnTo>
                    <a:pt x="6085" y="3644"/>
                  </a:lnTo>
                  <a:lnTo>
                    <a:pt x="3608" y="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369" name="Google Shape;1369;p43"/>
            <p:cNvSpPr/>
            <p:nvPr/>
          </p:nvSpPr>
          <p:spPr>
            <a:xfrm>
              <a:off x="2390775" y="1756600"/>
              <a:ext cx="151825" cy="140800"/>
            </a:xfrm>
            <a:custGeom>
              <a:avLst/>
              <a:gdLst/>
              <a:ahLst/>
              <a:cxnLst/>
              <a:rect l="l" t="t" r="r" b="b"/>
              <a:pathLst>
                <a:path w="6073" h="5632" extrusionOk="0">
                  <a:moveTo>
                    <a:pt x="3579" y="1"/>
                  </a:moveTo>
                  <a:cubicBezTo>
                    <a:pt x="3169" y="1"/>
                    <a:pt x="2755" y="120"/>
                    <a:pt x="2393" y="369"/>
                  </a:cubicBezTo>
                  <a:lnTo>
                    <a:pt x="0" y="1989"/>
                  </a:lnTo>
                  <a:lnTo>
                    <a:pt x="2477" y="5632"/>
                  </a:lnTo>
                  <a:lnTo>
                    <a:pt x="4870" y="4001"/>
                  </a:lnTo>
                  <a:cubicBezTo>
                    <a:pt x="5822" y="3346"/>
                    <a:pt x="6072" y="2036"/>
                    <a:pt x="5429" y="1072"/>
                  </a:cubicBezTo>
                  <a:lnTo>
                    <a:pt x="5429" y="1072"/>
                  </a:lnTo>
                  <a:lnTo>
                    <a:pt x="5429" y="1084"/>
                  </a:lnTo>
                  <a:lnTo>
                    <a:pt x="5310" y="917"/>
                  </a:lnTo>
                  <a:cubicBezTo>
                    <a:pt x="4904" y="319"/>
                    <a:pt x="4247" y="1"/>
                    <a:pt x="3579"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370" name="Google Shape;1370;p43"/>
            <p:cNvSpPr/>
            <p:nvPr/>
          </p:nvSpPr>
          <p:spPr>
            <a:xfrm>
              <a:off x="2243425" y="2105675"/>
              <a:ext cx="268200" cy="266875"/>
            </a:xfrm>
            <a:custGeom>
              <a:avLst/>
              <a:gdLst/>
              <a:ahLst/>
              <a:cxnLst/>
              <a:rect l="l" t="t" r="r" b="b"/>
              <a:pathLst>
                <a:path w="10728" h="10675" extrusionOk="0">
                  <a:moveTo>
                    <a:pt x="5026" y="1"/>
                  </a:moveTo>
                  <a:cubicBezTo>
                    <a:pt x="4833" y="1"/>
                    <a:pt x="4677" y="137"/>
                    <a:pt x="4644" y="325"/>
                  </a:cubicBezTo>
                  <a:lnTo>
                    <a:pt x="4180" y="3813"/>
                  </a:lnTo>
                  <a:lnTo>
                    <a:pt x="703" y="3349"/>
                  </a:lnTo>
                  <a:cubicBezTo>
                    <a:pt x="688" y="3347"/>
                    <a:pt x="673" y="3346"/>
                    <a:pt x="659" y="3346"/>
                  </a:cubicBezTo>
                  <a:cubicBezTo>
                    <a:pt x="473" y="3346"/>
                    <a:pt x="308" y="3483"/>
                    <a:pt x="286" y="3670"/>
                  </a:cubicBezTo>
                  <a:lnTo>
                    <a:pt x="24" y="5647"/>
                  </a:lnTo>
                  <a:cubicBezTo>
                    <a:pt x="0" y="5849"/>
                    <a:pt x="143" y="6040"/>
                    <a:pt x="346" y="6064"/>
                  </a:cubicBezTo>
                  <a:lnTo>
                    <a:pt x="346" y="6052"/>
                  </a:lnTo>
                  <a:lnTo>
                    <a:pt x="3822" y="6516"/>
                  </a:lnTo>
                  <a:lnTo>
                    <a:pt x="3370" y="9993"/>
                  </a:lnTo>
                  <a:cubicBezTo>
                    <a:pt x="3334" y="10195"/>
                    <a:pt x="3489" y="10386"/>
                    <a:pt x="3691" y="10409"/>
                  </a:cubicBezTo>
                  <a:lnTo>
                    <a:pt x="5668" y="10671"/>
                  </a:lnTo>
                  <a:cubicBezTo>
                    <a:pt x="5683" y="10673"/>
                    <a:pt x="5698" y="10674"/>
                    <a:pt x="5713" y="10674"/>
                  </a:cubicBezTo>
                  <a:cubicBezTo>
                    <a:pt x="5887" y="10674"/>
                    <a:pt x="6051" y="10548"/>
                    <a:pt x="6073" y="10362"/>
                  </a:cubicBezTo>
                  <a:lnTo>
                    <a:pt x="6537" y="6885"/>
                  </a:lnTo>
                  <a:lnTo>
                    <a:pt x="10014" y="7338"/>
                  </a:lnTo>
                  <a:cubicBezTo>
                    <a:pt x="10034" y="7341"/>
                    <a:pt x="10055" y="7343"/>
                    <a:pt x="10076" y="7343"/>
                  </a:cubicBezTo>
                  <a:cubicBezTo>
                    <a:pt x="10254" y="7343"/>
                    <a:pt x="10410" y="7208"/>
                    <a:pt x="10442" y="7016"/>
                  </a:cubicBezTo>
                  <a:lnTo>
                    <a:pt x="10692" y="5052"/>
                  </a:lnTo>
                  <a:cubicBezTo>
                    <a:pt x="10728" y="4849"/>
                    <a:pt x="10585" y="4659"/>
                    <a:pt x="10371" y="4635"/>
                  </a:cubicBezTo>
                  <a:lnTo>
                    <a:pt x="6894" y="4171"/>
                  </a:lnTo>
                  <a:lnTo>
                    <a:pt x="7358" y="694"/>
                  </a:lnTo>
                  <a:cubicBezTo>
                    <a:pt x="7382" y="480"/>
                    <a:pt x="7239" y="301"/>
                    <a:pt x="7037" y="265"/>
                  </a:cubicBezTo>
                  <a:lnTo>
                    <a:pt x="5072" y="3"/>
                  </a:lnTo>
                  <a:cubicBezTo>
                    <a:pt x="5057" y="2"/>
                    <a:pt x="5041" y="1"/>
                    <a:pt x="5026"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371" name="Google Shape;1371;p43"/>
            <p:cNvSpPr/>
            <p:nvPr/>
          </p:nvSpPr>
          <p:spPr>
            <a:xfrm>
              <a:off x="1900525" y="2510400"/>
              <a:ext cx="270900" cy="337175"/>
            </a:xfrm>
            <a:custGeom>
              <a:avLst/>
              <a:gdLst/>
              <a:ahLst/>
              <a:cxnLst/>
              <a:rect l="l" t="t" r="r" b="b"/>
              <a:pathLst>
                <a:path w="10836" h="13487" extrusionOk="0">
                  <a:moveTo>
                    <a:pt x="4140" y="408"/>
                  </a:moveTo>
                  <a:cubicBezTo>
                    <a:pt x="4430" y="408"/>
                    <a:pt x="4718" y="582"/>
                    <a:pt x="4775" y="971"/>
                  </a:cubicBezTo>
                  <a:cubicBezTo>
                    <a:pt x="4799" y="1162"/>
                    <a:pt x="4751" y="1364"/>
                    <a:pt x="4620" y="1507"/>
                  </a:cubicBezTo>
                  <a:lnTo>
                    <a:pt x="3834" y="1662"/>
                  </a:lnTo>
                  <a:cubicBezTo>
                    <a:pt x="3656" y="1567"/>
                    <a:pt x="3537" y="1400"/>
                    <a:pt x="3501" y="1209"/>
                  </a:cubicBezTo>
                  <a:lnTo>
                    <a:pt x="3501" y="1197"/>
                  </a:lnTo>
                  <a:cubicBezTo>
                    <a:pt x="3387" y="700"/>
                    <a:pt x="3765" y="408"/>
                    <a:pt x="4140" y="408"/>
                  </a:cubicBezTo>
                  <a:close/>
                  <a:moveTo>
                    <a:pt x="7856" y="2711"/>
                  </a:moveTo>
                  <a:cubicBezTo>
                    <a:pt x="8113" y="2711"/>
                    <a:pt x="8340" y="2899"/>
                    <a:pt x="8382" y="3162"/>
                  </a:cubicBezTo>
                  <a:lnTo>
                    <a:pt x="9775" y="10734"/>
                  </a:lnTo>
                  <a:cubicBezTo>
                    <a:pt x="9823" y="11032"/>
                    <a:pt x="9633" y="11318"/>
                    <a:pt x="9323" y="11365"/>
                  </a:cubicBezTo>
                  <a:lnTo>
                    <a:pt x="3060" y="12508"/>
                  </a:lnTo>
                  <a:cubicBezTo>
                    <a:pt x="3025" y="12515"/>
                    <a:pt x="2990" y="12519"/>
                    <a:pt x="2956" y="12519"/>
                  </a:cubicBezTo>
                  <a:cubicBezTo>
                    <a:pt x="2699" y="12519"/>
                    <a:pt x="2471" y="12330"/>
                    <a:pt x="2429" y="12068"/>
                  </a:cubicBezTo>
                  <a:lnTo>
                    <a:pt x="1048" y="4495"/>
                  </a:lnTo>
                  <a:cubicBezTo>
                    <a:pt x="989" y="4198"/>
                    <a:pt x="1191" y="3912"/>
                    <a:pt x="1489" y="3864"/>
                  </a:cubicBezTo>
                  <a:lnTo>
                    <a:pt x="2239" y="3722"/>
                  </a:lnTo>
                  <a:cubicBezTo>
                    <a:pt x="2270" y="3932"/>
                    <a:pt x="2451" y="4087"/>
                    <a:pt x="2657" y="4087"/>
                  </a:cubicBezTo>
                  <a:cubicBezTo>
                    <a:pt x="2684" y="4087"/>
                    <a:pt x="2711" y="4084"/>
                    <a:pt x="2739" y="4079"/>
                  </a:cubicBezTo>
                  <a:lnTo>
                    <a:pt x="6656" y="3364"/>
                  </a:lnTo>
                  <a:cubicBezTo>
                    <a:pt x="6894" y="3317"/>
                    <a:pt x="7049" y="3091"/>
                    <a:pt x="7001" y="2852"/>
                  </a:cubicBezTo>
                  <a:lnTo>
                    <a:pt x="7751" y="2721"/>
                  </a:lnTo>
                  <a:cubicBezTo>
                    <a:pt x="7787" y="2714"/>
                    <a:pt x="7822" y="2711"/>
                    <a:pt x="7856" y="2711"/>
                  </a:cubicBezTo>
                  <a:close/>
                  <a:moveTo>
                    <a:pt x="4139" y="1"/>
                  </a:moveTo>
                  <a:cubicBezTo>
                    <a:pt x="4073" y="1"/>
                    <a:pt x="4008" y="7"/>
                    <a:pt x="3941" y="19"/>
                  </a:cubicBezTo>
                  <a:cubicBezTo>
                    <a:pt x="3346" y="126"/>
                    <a:pt x="2953" y="685"/>
                    <a:pt x="3072" y="1281"/>
                  </a:cubicBezTo>
                  <a:cubicBezTo>
                    <a:pt x="3096" y="1447"/>
                    <a:pt x="3167" y="1614"/>
                    <a:pt x="3275" y="1757"/>
                  </a:cubicBezTo>
                  <a:lnTo>
                    <a:pt x="2501" y="1900"/>
                  </a:lnTo>
                  <a:cubicBezTo>
                    <a:pt x="2191" y="1959"/>
                    <a:pt x="1977" y="2257"/>
                    <a:pt x="2036" y="2579"/>
                  </a:cubicBezTo>
                  <a:lnTo>
                    <a:pt x="2084" y="2864"/>
                  </a:lnTo>
                  <a:lnTo>
                    <a:pt x="798" y="3091"/>
                  </a:lnTo>
                  <a:cubicBezTo>
                    <a:pt x="310" y="3186"/>
                    <a:pt x="0" y="3650"/>
                    <a:pt x="84" y="4126"/>
                  </a:cubicBezTo>
                  <a:lnTo>
                    <a:pt x="1655" y="12758"/>
                  </a:lnTo>
                  <a:cubicBezTo>
                    <a:pt x="1740" y="13193"/>
                    <a:pt x="2108" y="13486"/>
                    <a:pt x="2533" y="13486"/>
                  </a:cubicBezTo>
                  <a:cubicBezTo>
                    <a:pt x="2585" y="13486"/>
                    <a:pt x="2638" y="13482"/>
                    <a:pt x="2691" y="13473"/>
                  </a:cubicBezTo>
                  <a:lnTo>
                    <a:pt x="10025" y="12139"/>
                  </a:lnTo>
                  <a:cubicBezTo>
                    <a:pt x="10514" y="12044"/>
                    <a:pt x="10835" y="11580"/>
                    <a:pt x="10752" y="11091"/>
                  </a:cubicBezTo>
                  <a:lnTo>
                    <a:pt x="9168" y="2459"/>
                  </a:lnTo>
                  <a:cubicBezTo>
                    <a:pt x="9094" y="2025"/>
                    <a:pt x="8718" y="1732"/>
                    <a:pt x="8291" y="1732"/>
                  </a:cubicBezTo>
                  <a:cubicBezTo>
                    <a:pt x="8239" y="1732"/>
                    <a:pt x="8186" y="1736"/>
                    <a:pt x="8132" y="1745"/>
                  </a:cubicBezTo>
                  <a:lnTo>
                    <a:pt x="6847" y="1983"/>
                  </a:lnTo>
                  <a:lnTo>
                    <a:pt x="6799" y="1709"/>
                  </a:lnTo>
                  <a:cubicBezTo>
                    <a:pt x="6745" y="1419"/>
                    <a:pt x="6498" y="1226"/>
                    <a:pt x="6214" y="1226"/>
                  </a:cubicBezTo>
                  <a:cubicBezTo>
                    <a:pt x="6183" y="1226"/>
                    <a:pt x="6152" y="1228"/>
                    <a:pt x="6120" y="1233"/>
                  </a:cubicBezTo>
                  <a:lnTo>
                    <a:pt x="5168" y="1412"/>
                  </a:lnTo>
                  <a:cubicBezTo>
                    <a:pt x="5227" y="1245"/>
                    <a:pt x="5239" y="1066"/>
                    <a:pt x="5203" y="888"/>
                  </a:cubicBezTo>
                  <a:cubicBezTo>
                    <a:pt x="5108" y="360"/>
                    <a:pt x="4648" y="1"/>
                    <a:pt x="4139"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372" name="Google Shape;1372;p43"/>
            <p:cNvSpPr/>
            <p:nvPr/>
          </p:nvSpPr>
          <p:spPr>
            <a:xfrm>
              <a:off x="1948450" y="2631725"/>
              <a:ext cx="46550" cy="38625"/>
            </a:xfrm>
            <a:custGeom>
              <a:avLst/>
              <a:gdLst/>
              <a:ahLst/>
              <a:cxnLst/>
              <a:rect l="l" t="t" r="r" b="b"/>
              <a:pathLst>
                <a:path w="1862" h="1545" extrusionOk="0">
                  <a:moveTo>
                    <a:pt x="1002" y="0"/>
                  </a:moveTo>
                  <a:cubicBezTo>
                    <a:pt x="958" y="0"/>
                    <a:pt x="914" y="4"/>
                    <a:pt x="869" y="12"/>
                  </a:cubicBezTo>
                  <a:cubicBezTo>
                    <a:pt x="191" y="131"/>
                    <a:pt x="0" y="1012"/>
                    <a:pt x="572" y="1405"/>
                  </a:cubicBezTo>
                  <a:cubicBezTo>
                    <a:pt x="710" y="1502"/>
                    <a:pt x="860" y="1545"/>
                    <a:pt x="1007" y="1545"/>
                  </a:cubicBezTo>
                  <a:cubicBezTo>
                    <a:pt x="1453" y="1545"/>
                    <a:pt x="1861" y="1142"/>
                    <a:pt x="1762" y="631"/>
                  </a:cubicBezTo>
                  <a:cubicBezTo>
                    <a:pt x="1699" y="258"/>
                    <a:pt x="1369" y="0"/>
                    <a:pt x="100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373" name="Google Shape;1373;p43"/>
            <p:cNvSpPr/>
            <p:nvPr/>
          </p:nvSpPr>
          <p:spPr>
            <a:xfrm>
              <a:off x="2001675" y="2620175"/>
              <a:ext cx="95400" cy="33800"/>
            </a:xfrm>
            <a:custGeom>
              <a:avLst/>
              <a:gdLst/>
              <a:ahLst/>
              <a:cxnLst/>
              <a:rect l="l" t="t" r="r" b="b"/>
              <a:pathLst>
                <a:path w="3816" h="1352" extrusionOk="0">
                  <a:moveTo>
                    <a:pt x="3217" y="0"/>
                  </a:moveTo>
                  <a:cubicBezTo>
                    <a:pt x="3187" y="0"/>
                    <a:pt x="3155" y="3"/>
                    <a:pt x="3122" y="9"/>
                  </a:cubicBezTo>
                  <a:lnTo>
                    <a:pt x="3134" y="9"/>
                  </a:lnTo>
                  <a:lnTo>
                    <a:pt x="538" y="485"/>
                  </a:lnTo>
                  <a:cubicBezTo>
                    <a:pt x="0" y="586"/>
                    <a:pt x="106" y="1352"/>
                    <a:pt x="597" y="1352"/>
                  </a:cubicBezTo>
                  <a:cubicBezTo>
                    <a:pt x="628" y="1352"/>
                    <a:pt x="660" y="1349"/>
                    <a:pt x="693" y="1343"/>
                  </a:cubicBezTo>
                  <a:lnTo>
                    <a:pt x="3277" y="866"/>
                  </a:lnTo>
                  <a:cubicBezTo>
                    <a:pt x="3815" y="777"/>
                    <a:pt x="3709" y="0"/>
                    <a:pt x="3217"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374" name="Google Shape;1374;p43"/>
            <p:cNvSpPr/>
            <p:nvPr/>
          </p:nvSpPr>
          <p:spPr>
            <a:xfrm>
              <a:off x="1958275" y="2685525"/>
              <a:ext cx="46600" cy="38700"/>
            </a:xfrm>
            <a:custGeom>
              <a:avLst/>
              <a:gdLst/>
              <a:ahLst/>
              <a:cxnLst/>
              <a:rect l="l" t="t" r="r" b="b"/>
              <a:pathLst>
                <a:path w="1864" h="1548" extrusionOk="0">
                  <a:moveTo>
                    <a:pt x="1027" y="0"/>
                  </a:moveTo>
                  <a:cubicBezTo>
                    <a:pt x="979" y="0"/>
                    <a:pt x="930" y="5"/>
                    <a:pt x="881" y="15"/>
                  </a:cubicBezTo>
                  <a:cubicBezTo>
                    <a:pt x="191" y="122"/>
                    <a:pt x="0" y="1015"/>
                    <a:pt x="572" y="1408"/>
                  </a:cubicBezTo>
                  <a:cubicBezTo>
                    <a:pt x="710" y="1505"/>
                    <a:pt x="860" y="1548"/>
                    <a:pt x="1007" y="1548"/>
                  </a:cubicBezTo>
                  <a:cubicBezTo>
                    <a:pt x="1454" y="1548"/>
                    <a:pt x="1864" y="1145"/>
                    <a:pt x="1774" y="634"/>
                  </a:cubicBezTo>
                  <a:cubicBezTo>
                    <a:pt x="1701" y="266"/>
                    <a:pt x="1386" y="0"/>
                    <a:pt x="1027"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375" name="Google Shape;1375;p43"/>
            <p:cNvSpPr/>
            <p:nvPr/>
          </p:nvSpPr>
          <p:spPr>
            <a:xfrm>
              <a:off x="2012225" y="2673950"/>
              <a:ext cx="94000" cy="33725"/>
            </a:xfrm>
            <a:custGeom>
              <a:avLst/>
              <a:gdLst/>
              <a:ahLst/>
              <a:cxnLst/>
              <a:rect l="l" t="t" r="r" b="b"/>
              <a:pathLst>
                <a:path w="3760" h="1349" extrusionOk="0">
                  <a:moveTo>
                    <a:pt x="3129" y="0"/>
                  </a:moveTo>
                  <a:cubicBezTo>
                    <a:pt x="3117" y="0"/>
                    <a:pt x="3105" y="1"/>
                    <a:pt x="3093" y="1"/>
                  </a:cubicBezTo>
                  <a:lnTo>
                    <a:pt x="497" y="478"/>
                  </a:lnTo>
                  <a:cubicBezTo>
                    <a:pt x="1" y="628"/>
                    <a:pt x="120" y="1349"/>
                    <a:pt x="617" y="1349"/>
                  </a:cubicBezTo>
                  <a:cubicBezTo>
                    <a:pt x="632" y="1349"/>
                    <a:pt x="648" y="1348"/>
                    <a:pt x="664" y="1347"/>
                  </a:cubicBezTo>
                  <a:lnTo>
                    <a:pt x="3260" y="882"/>
                  </a:lnTo>
                  <a:cubicBezTo>
                    <a:pt x="3760" y="731"/>
                    <a:pt x="3635" y="0"/>
                    <a:pt x="3129"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376" name="Google Shape;1376;p43"/>
            <p:cNvSpPr/>
            <p:nvPr/>
          </p:nvSpPr>
          <p:spPr>
            <a:xfrm>
              <a:off x="1968675" y="2743050"/>
              <a:ext cx="46625" cy="38625"/>
            </a:xfrm>
            <a:custGeom>
              <a:avLst/>
              <a:gdLst/>
              <a:ahLst/>
              <a:cxnLst/>
              <a:rect l="l" t="t" r="r" b="b"/>
              <a:pathLst>
                <a:path w="1865" h="1545" extrusionOk="0">
                  <a:moveTo>
                    <a:pt x="1014" y="0"/>
                  </a:moveTo>
                  <a:cubicBezTo>
                    <a:pt x="971" y="0"/>
                    <a:pt x="927" y="4"/>
                    <a:pt x="882" y="11"/>
                  </a:cubicBezTo>
                  <a:cubicBezTo>
                    <a:pt x="191" y="131"/>
                    <a:pt x="1" y="1012"/>
                    <a:pt x="572" y="1404"/>
                  </a:cubicBezTo>
                  <a:cubicBezTo>
                    <a:pt x="711" y="1501"/>
                    <a:pt x="861" y="1545"/>
                    <a:pt x="1008" y="1545"/>
                  </a:cubicBezTo>
                  <a:cubicBezTo>
                    <a:pt x="1455" y="1545"/>
                    <a:pt x="1865" y="1142"/>
                    <a:pt x="1775" y="631"/>
                  </a:cubicBezTo>
                  <a:cubicBezTo>
                    <a:pt x="1701" y="258"/>
                    <a:pt x="1379" y="0"/>
                    <a:pt x="1014"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377" name="Google Shape;1377;p43"/>
            <p:cNvSpPr/>
            <p:nvPr/>
          </p:nvSpPr>
          <p:spPr>
            <a:xfrm>
              <a:off x="2022150" y="2731600"/>
              <a:ext cx="94825" cy="33850"/>
            </a:xfrm>
            <a:custGeom>
              <a:avLst/>
              <a:gdLst/>
              <a:ahLst/>
              <a:cxnLst/>
              <a:rect l="l" t="t" r="r" b="b"/>
              <a:pathLst>
                <a:path w="3793" h="1354" extrusionOk="0">
                  <a:moveTo>
                    <a:pt x="3181" y="1"/>
                  </a:moveTo>
                  <a:cubicBezTo>
                    <a:pt x="3159" y="1"/>
                    <a:pt x="3136" y="2"/>
                    <a:pt x="3113" y="5"/>
                  </a:cubicBezTo>
                  <a:lnTo>
                    <a:pt x="3125" y="5"/>
                  </a:lnTo>
                  <a:lnTo>
                    <a:pt x="529" y="469"/>
                  </a:lnTo>
                  <a:cubicBezTo>
                    <a:pt x="1" y="607"/>
                    <a:pt x="115" y="1354"/>
                    <a:pt x="625" y="1354"/>
                  </a:cubicBezTo>
                  <a:cubicBezTo>
                    <a:pt x="644" y="1354"/>
                    <a:pt x="664" y="1353"/>
                    <a:pt x="684" y="1351"/>
                  </a:cubicBezTo>
                  <a:lnTo>
                    <a:pt x="3279" y="874"/>
                  </a:lnTo>
                  <a:cubicBezTo>
                    <a:pt x="3793" y="749"/>
                    <a:pt x="3683" y="1"/>
                    <a:pt x="3181"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378" name="Google Shape;1378;p43"/>
            <p:cNvSpPr/>
            <p:nvPr/>
          </p:nvSpPr>
          <p:spPr>
            <a:xfrm>
              <a:off x="1924050" y="2982275"/>
              <a:ext cx="194375" cy="174225"/>
            </a:xfrm>
            <a:custGeom>
              <a:avLst/>
              <a:gdLst/>
              <a:ahLst/>
              <a:cxnLst/>
              <a:rect l="l" t="t" r="r" b="b"/>
              <a:pathLst>
                <a:path w="7775" h="6969" extrusionOk="0">
                  <a:moveTo>
                    <a:pt x="3938" y="0"/>
                  </a:moveTo>
                  <a:cubicBezTo>
                    <a:pt x="2906" y="0"/>
                    <a:pt x="1893" y="467"/>
                    <a:pt x="1226" y="1349"/>
                  </a:cubicBezTo>
                  <a:lnTo>
                    <a:pt x="6965" y="4968"/>
                  </a:lnTo>
                  <a:cubicBezTo>
                    <a:pt x="7775" y="3396"/>
                    <a:pt x="7251" y="1468"/>
                    <a:pt x="5763" y="527"/>
                  </a:cubicBezTo>
                  <a:cubicBezTo>
                    <a:pt x="5196" y="172"/>
                    <a:pt x="4563" y="0"/>
                    <a:pt x="3938" y="0"/>
                  </a:cubicBezTo>
                  <a:close/>
                  <a:moveTo>
                    <a:pt x="822" y="1992"/>
                  </a:moveTo>
                  <a:lnTo>
                    <a:pt x="822" y="1992"/>
                  </a:lnTo>
                  <a:cubicBezTo>
                    <a:pt x="0" y="3563"/>
                    <a:pt x="524" y="5492"/>
                    <a:pt x="2024" y="6444"/>
                  </a:cubicBezTo>
                  <a:cubicBezTo>
                    <a:pt x="2588" y="6798"/>
                    <a:pt x="3218" y="6968"/>
                    <a:pt x="3841" y="6968"/>
                  </a:cubicBezTo>
                  <a:cubicBezTo>
                    <a:pt x="4875" y="6968"/>
                    <a:pt x="5892" y="6500"/>
                    <a:pt x="6560" y="5623"/>
                  </a:cubicBezTo>
                  <a:lnTo>
                    <a:pt x="822" y="1992"/>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379" name="Google Shape;1379;p43"/>
            <p:cNvSpPr/>
            <p:nvPr/>
          </p:nvSpPr>
          <p:spPr>
            <a:xfrm>
              <a:off x="2287775" y="2609075"/>
              <a:ext cx="152125" cy="140950"/>
            </a:xfrm>
            <a:custGeom>
              <a:avLst/>
              <a:gdLst/>
              <a:ahLst/>
              <a:cxnLst/>
              <a:rect l="l" t="t" r="r" b="b"/>
              <a:pathLst>
                <a:path w="6085" h="5638" extrusionOk="0">
                  <a:moveTo>
                    <a:pt x="3608" y="1"/>
                  </a:moveTo>
                  <a:lnTo>
                    <a:pt x="1215" y="1620"/>
                  </a:lnTo>
                  <a:cubicBezTo>
                    <a:pt x="250" y="2275"/>
                    <a:pt x="0" y="3585"/>
                    <a:pt x="655" y="4549"/>
                  </a:cubicBezTo>
                  <a:lnTo>
                    <a:pt x="762" y="4716"/>
                  </a:lnTo>
                  <a:cubicBezTo>
                    <a:pt x="1169" y="5314"/>
                    <a:pt x="1827" y="5637"/>
                    <a:pt x="2499" y="5637"/>
                  </a:cubicBezTo>
                  <a:cubicBezTo>
                    <a:pt x="2910" y="5637"/>
                    <a:pt x="3325" y="5516"/>
                    <a:pt x="3691" y="5263"/>
                  </a:cubicBezTo>
                  <a:lnTo>
                    <a:pt x="6085" y="3644"/>
                  </a:lnTo>
                  <a:lnTo>
                    <a:pt x="3608" y="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380" name="Google Shape;1380;p43"/>
            <p:cNvSpPr/>
            <p:nvPr/>
          </p:nvSpPr>
          <p:spPr>
            <a:xfrm>
              <a:off x="2390775" y="2550550"/>
              <a:ext cx="151825" cy="141000"/>
            </a:xfrm>
            <a:custGeom>
              <a:avLst/>
              <a:gdLst/>
              <a:ahLst/>
              <a:cxnLst/>
              <a:rect l="l" t="t" r="r" b="b"/>
              <a:pathLst>
                <a:path w="6073" h="5640" extrusionOk="0">
                  <a:moveTo>
                    <a:pt x="3568" y="0"/>
                  </a:moveTo>
                  <a:cubicBezTo>
                    <a:pt x="3162" y="0"/>
                    <a:pt x="2752" y="119"/>
                    <a:pt x="2393" y="365"/>
                  </a:cubicBezTo>
                  <a:lnTo>
                    <a:pt x="0" y="1996"/>
                  </a:lnTo>
                  <a:lnTo>
                    <a:pt x="2477" y="5640"/>
                  </a:lnTo>
                  <a:lnTo>
                    <a:pt x="4870" y="4009"/>
                  </a:lnTo>
                  <a:cubicBezTo>
                    <a:pt x="5822" y="3354"/>
                    <a:pt x="6072" y="2044"/>
                    <a:pt x="5429" y="1080"/>
                  </a:cubicBezTo>
                  <a:lnTo>
                    <a:pt x="5310" y="925"/>
                  </a:lnTo>
                  <a:cubicBezTo>
                    <a:pt x="4902" y="324"/>
                    <a:pt x="4240" y="0"/>
                    <a:pt x="3568"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381" name="Google Shape;1381;p43"/>
            <p:cNvSpPr/>
            <p:nvPr/>
          </p:nvSpPr>
          <p:spPr>
            <a:xfrm>
              <a:off x="2243425" y="2899825"/>
              <a:ext cx="268200" cy="266925"/>
            </a:xfrm>
            <a:custGeom>
              <a:avLst/>
              <a:gdLst/>
              <a:ahLst/>
              <a:cxnLst/>
              <a:rect l="l" t="t" r="r" b="b"/>
              <a:pathLst>
                <a:path w="10728" h="10677" extrusionOk="0">
                  <a:moveTo>
                    <a:pt x="5026" y="1"/>
                  </a:moveTo>
                  <a:cubicBezTo>
                    <a:pt x="4833" y="1"/>
                    <a:pt x="4677" y="137"/>
                    <a:pt x="4644" y="325"/>
                  </a:cubicBezTo>
                  <a:lnTo>
                    <a:pt x="4191" y="3813"/>
                  </a:lnTo>
                  <a:lnTo>
                    <a:pt x="715" y="3349"/>
                  </a:lnTo>
                  <a:cubicBezTo>
                    <a:pt x="699" y="3347"/>
                    <a:pt x="684" y="3346"/>
                    <a:pt x="668" y="3346"/>
                  </a:cubicBezTo>
                  <a:cubicBezTo>
                    <a:pt x="475" y="3346"/>
                    <a:pt x="319" y="3483"/>
                    <a:pt x="286" y="3670"/>
                  </a:cubicBezTo>
                  <a:lnTo>
                    <a:pt x="36" y="5635"/>
                  </a:lnTo>
                  <a:cubicBezTo>
                    <a:pt x="0" y="5849"/>
                    <a:pt x="143" y="6028"/>
                    <a:pt x="346" y="6063"/>
                  </a:cubicBezTo>
                  <a:lnTo>
                    <a:pt x="3822" y="6516"/>
                  </a:lnTo>
                  <a:lnTo>
                    <a:pt x="3370" y="10004"/>
                  </a:lnTo>
                  <a:cubicBezTo>
                    <a:pt x="3334" y="10207"/>
                    <a:pt x="3489" y="10385"/>
                    <a:pt x="3691" y="10421"/>
                  </a:cubicBezTo>
                  <a:lnTo>
                    <a:pt x="5668" y="10671"/>
                  </a:lnTo>
                  <a:cubicBezTo>
                    <a:pt x="5689" y="10675"/>
                    <a:pt x="5709" y="10677"/>
                    <a:pt x="5730" y="10677"/>
                  </a:cubicBezTo>
                  <a:cubicBezTo>
                    <a:pt x="5906" y="10677"/>
                    <a:pt x="6052" y="10543"/>
                    <a:pt x="6085" y="10362"/>
                  </a:cubicBezTo>
                  <a:lnTo>
                    <a:pt x="6537" y="6873"/>
                  </a:lnTo>
                  <a:lnTo>
                    <a:pt x="10014" y="7337"/>
                  </a:lnTo>
                  <a:cubicBezTo>
                    <a:pt x="10028" y="7339"/>
                    <a:pt x="10043" y="7340"/>
                    <a:pt x="10058" y="7340"/>
                  </a:cubicBezTo>
                  <a:cubicBezTo>
                    <a:pt x="10243" y="7340"/>
                    <a:pt x="10409" y="7204"/>
                    <a:pt x="10442" y="7016"/>
                  </a:cubicBezTo>
                  <a:lnTo>
                    <a:pt x="10692" y="5039"/>
                  </a:lnTo>
                  <a:cubicBezTo>
                    <a:pt x="10728" y="4837"/>
                    <a:pt x="10585" y="4647"/>
                    <a:pt x="10371" y="4623"/>
                  </a:cubicBezTo>
                  <a:lnTo>
                    <a:pt x="6894" y="4158"/>
                  </a:lnTo>
                  <a:lnTo>
                    <a:pt x="7358" y="682"/>
                  </a:lnTo>
                  <a:cubicBezTo>
                    <a:pt x="7382" y="479"/>
                    <a:pt x="7239" y="289"/>
                    <a:pt x="7037" y="265"/>
                  </a:cubicBezTo>
                  <a:lnTo>
                    <a:pt x="5072" y="3"/>
                  </a:lnTo>
                  <a:cubicBezTo>
                    <a:pt x="5057" y="1"/>
                    <a:pt x="5041" y="1"/>
                    <a:pt x="5026"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382" name="Google Shape;1382;p43"/>
            <p:cNvSpPr/>
            <p:nvPr/>
          </p:nvSpPr>
          <p:spPr>
            <a:xfrm>
              <a:off x="1900225" y="3304550"/>
              <a:ext cx="271200" cy="337750"/>
            </a:xfrm>
            <a:custGeom>
              <a:avLst/>
              <a:gdLst/>
              <a:ahLst/>
              <a:cxnLst/>
              <a:rect l="l" t="t" r="r" b="b"/>
              <a:pathLst>
                <a:path w="10848" h="13510" extrusionOk="0">
                  <a:moveTo>
                    <a:pt x="4159" y="412"/>
                  </a:moveTo>
                  <a:cubicBezTo>
                    <a:pt x="4446" y="412"/>
                    <a:pt x="4730" y="585"/>
                    <a:pt x="4787" y="971"/>
                  </a:cubicBezTo>
                  <a:cubicBezTo>
                    <a:pt x="4811" y="1173"/>
                    <a:pt x="4763" y="1364"/>
                    <a:pt x="4632" y="1519"/>
                  </a:cubicBezTo>
                  <a:lnTo>
                    <a:pt x="3846" y="1662"/>
                  </a:lnTo>
                  <a:cubicBezTo>
                    <a:pt x="3668" y="1566"/>
                    <a:pt x="3549" y="1400"/>
                    <a:pt x="3513" y="1209"/>
                  </a:cubicBezTo>
                  <a:cubicBezTo>
                    <a:pt x="3398" y="709"/>
                    <a:pt x="3782" y="412"/>
                    <a:pt x="4159" y="412"/>
                  </a:cubicBezTo>
                  <a:close/>
                  <a:moveTo>
                    <a:pt x="7873" y="2722"/>
                  </a:moveTo>
                  <a:cubicBezTo>
                    <a:pt x="8128" y="2722"/>
                    <a:pt x="8353" y="2901"/>
                    <a:pt x="8394" y="3162"/>
                  </a:cubicBezTo>
                  <a:lnTo>
                    <a:pt x="9787" y="10746"/>
                  </a:lnTo>
                  <a:cubicBezTo>
                    <a:pt x="9835" y="11044"/>
                    <a:pt x="9645" y="11329"/>
                    <a:pt x="9335" y="11377"/>
                  </a:cubicBezTo>
                  <a:lnTo>
                    <a:pt x="3072" y="12520"/>
                  </a:lnTo>
                  <a:cubicBezTo>
                    <a:pt x="3042" y="12525"/>
                    <a:pt x="3011" y="12527"/>
                    <a:pt x="2981" y="12527"/>
                  </a:cubicBezTo>
                  <a:cubicBezTo>
                    <a:pt x="2719" y="12527"/>
                    <a:pt x="2484" y="12345"/>
                    <a:pt x="2441" y="12068"/>
                  </a:cubicBezTo>
                  <a:lnTo>
                    <a:pt x="1060" y="4507"/>
                  </a:lnTo>
                  <a:cubicBezTo>
                    <a:pt x="1001" y="4210"/>
                    <a:pt x="1203" y="3924"/>
                    <a:pt x="1501" y="3864"/>
                  </a:cubicBezTo>
                  <a:lnTo>
                    <a:pt x="2251" y="3733"/>
                  </a:lnTo>
                  <a:cubicBezTo>
                    <a:pt x="2282" y="3942"/>
                    <a:pt x="2460" y="4087"/>
                    <a:pt x="2665" y="4087"/>
                  </a:cubicBezTo>
                  <a:cubicBezTo>
                    <a:pt x="2693" y="4087"/>
                    <a:pt x="2722" y="4084"/>
                    <a:pt x="2751" y="4079"/>
                  </a:cubicBezTo>
                  <a:lnTo>
                    <a:pt x="6668" y="3376"/>
                  </a:lnTo>
                  <a:cubicBezTo>
                    <a:pt x="6906" y="3328"/>
                    <a:pt x="7061" y="3102"/>
                    <a:pt x="7013" y="2864"/>
                  </a:cubicBezTo>
                  <a:lnTo>
                    <a:pt x="7763" y="2733"/>
                  </a:lnTo>
                  <a:cubicBezTo>
                    <a:pt x="7800" y="2726"/>
                    <a:pt x="7837" y="2722"/>
                    <a:pt x="7873" y="2722"/>
                  </a:cubicBezTo>
                  <a:close/>
                  <a:moveTo>
                    <a:pt x="4146" y="1"/>
                  </a:moveTo>
                  <a:cubicBezTo>
                    <a:pt x="4083" y="1"/>
                    <a:pt x="4018" y="7"/>
                    <a:pt x="3953" y="19"/>
                  </a:cubicBezTo>
                  <a:cubicBezTo>
                    <a:pt x="3358" y="126"/>
                    <a:pt x="2965" y="697"/>
                    <a:pt x="3084" y="1281"/>
                  </a:cubicBezTo>
                  <a:cubicBezTo>
                    <a:pt x="3108" y="1459"/>
                    <a:pt x="3179" y="1626"/>
                    <a:pt x="3287" y="1757"/>
                  </a:cubicBezTo>
                  <a:lnTo>
                    <a:pt x="2513" y="1912"/>
                  </a:lnTo>
                  <a:cubicBezTo>
                    <a:pt x="2203" y="1971"/>
                    <a:pt x="1989" y="2281"/>
                    <a:pt x="2048" y="2590"/>
                  </a:cubicBezTo>
                  <a:lnTo>
                    <a:pt x="2096" y="2876"/>
                  </a:lnTo>
                  <a:lnTo>
                    <a:pt x="810" y="3102"/>
                  </a:lnTo>
                  <a:cubicBezTo>
                    <a:pt x="322" y="3197"/>
                    <a:pt x="1" y="3662"/>
                    <a:pt x="96" y="4150"/>
                  </a:cubicBezTo>
                  <a:lnTo>
                    <a:pt x="1667" y="12770"/>
                  </a:lnTo>
                  <a:cubicBezTo>
                    <a:pt x="1742" y="13206"/>
                    <a:pt x="2121" y="13510"/>
                    <a:pt x="2549" y="13510"/>
                  </a:cubicBezTo>
                  <a:cubicBezTo>
                    <a:pt x="2600" y="13510"/>
                    <a:pt x="2651" y="13505"/>
                    <a:pt x="2703" y="13496"/>
                  </a:cubicBezTo>
                  <a:lnTo>
                    <a:pt x="10037" y="12151"/>
                  </a:lnTo>
                  <a:cubicBezTo>
                    <a:pt x="10526" y="12068"/>
                    <a:pt x="10847" y="11591"/>
                    <a:pt x="10764" y="11115"/>
                  </a:cubicBezTo>
                  <a:lnTo>
                    <a:pt x="9180" y="2483"/>
                  </a:lnTo>
                  <a:cubicBezTo>
                    <a:pt x="9106" y="2047"/>
                    <a:pt x="8727" y="1744"/>
                    <a:pt x="8299" y="1744"/>
                  </a:cubicBezTo>
                  <a:cubicBezTo>
                    <a:pt x="8248" y="1744"/>
                    <a:pt x="8196" y="1748"/>
                    <a:pt x="8144" y="1757"/>
                  </a:cubicBezTo>
                  <a:lnTo>
                    <a:pt x="6859" y="1995"/>
                  </a:lnTo>
                  <a:lnTo>
                    <a:pt x="6811" y="1721"/>
                  </a:lnTo>
                  <a:cubicBezTo>
                    <a:pt x="6758" y="1436"/>
                    <a:pt x="6518" y="1235"/>
                    <a:pt x="6240" y="1235"/>
                  </a:cubicBezTo>
                  <a:cubicBezTo>
                    <a:pt x="6204" y="1235"/>
                    <a:pt x="6168" y="1238"/>
                    <a:pt x="6132" y="1245"/>
                  </a:cubicBezTo>
                  <a:lnTo>
                    <a:pt x="5180" y="1412"/>
                  </a:lnTo>
                  <a:cubicBezTo>
                    <a:pt x="5239" y="1245"/>
                    <a:pt x="5251" y="1066"/>
                    <a:pt x="5215" y="900"/>
                  </a:cubicBezTo>
                  <a:cubicBezTo>
                    <a:pt x="5120" y="370"/>
                    <a:pt x="4658" y="1"/>
                    <a:pt x="4146"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383" name="Google Shape;1383;p43"/>
            <p:cNvSpPr/>
            <p:nvPr/>
          </p:nvSpPr>
          <p:spPr>
            <a:xfrm>
              <a:off x="1948450" y="3425775"/>
              <a:ext cx="46550" cy="38725"/>
            </a:xfrm>
            <a:custGeom>
              <a:avLst/>
              <a:gdLst/>
              <a:ahLst/>
              <a:cxnLst/>
              <a:rect l="l" t="t" r="r" b="b"/>
              <a:pathLst>
                <a:path w="1862" h="1549" extrusionOk="0">
                  <a:moveTo>
                    <a:pt x="1015" y="1"/>
                  </a:moveTo>
                  <a:cubicBezTo>
                    <a:pt x="967" y="1"/>
                    <a:pt x="918" y="6"/>
                    <a:pt x="869" y="15"/>
                  </a:cubicBezTo>
                  <a:cubicBezTo>
                    <a:pt x="191" y="134"/>
                    <a:pt x="0" y="1015"/>
                    <a:pt x="572" y="1408"/>
                  </a:cubicBezTo>
                  <a:cubicBezTo>
                    <a:pt x="710" y="1505"/>
                    <a:pt x="860" y="1549"/>
                    <a:pt x="1007" y="1549"/>
                  </a:cubicBezTo>
                  <a:cubicBezTo>
                    <a:pt x="1453" y="1549"/>
                    <a:pt x="1861" y="1146"/>
                    <a:pt x="1762" y="634"/>
                  </a:cubicBezTo>
                  <a:cubicBezTo>
                    <a:pt x="1699" y="267"/>
                    <a:pt x="1377" y="1"/>
                    <a:pt x="1015"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384" name="Google Shape;1384;p43"/>
            <p:cNvSpPr/>
            <p:nvPr/>
          </p:nvSpPr>
          <p:spPr>
            <a:xfrm>
              <a:off x="2001250" y="3414500"/>
              <a:ext cx="96250" cy="33725"/>
            </a:xfrm>
            <a:custGeom>
              <a:avLst/>
              <a:gdLst/>
              <a:ahLst/>
              <a:cxnLst/>
              <a:rect l="l" t="t" r="r" b="b"/>
              <a:pathLst>
                <a:path w="3850" h="1349" extrusionOk="0">
                  <a:moveTo>
                    <a:pt x="3253" y="1"/>
                  </a:moveTo>
                  <a:cubicBezTo>
                    <a:pt x="3217" y="1"/>
                    <a:pt x="3179" y="5"/>
                    <a:pt x="3139" y="14"/>
                  </a:cubicBezTo>
                  <a:lnTo>
                    <a:pt x="3151" y="2"/>
                  </a:lnTo>
                  <a:lnTo>
                    <a:pt x="555" y="478"/>
                  </a:lnTo>
                  <a:cubicBezTo>
                    <a:pt x="1" y="567"/>
                    <a:pt x="108" y="1349"/>
                    <a:pt x="597" y="1349"/>
                  </a:cubicBezTo>
                  <a:cubicBezTo>
                    <a:pt x="633" y="1349"/>
                    <a:pt x="670" y="1344"/>
                    <a:pt x="710" y="1336"/>
                  </a:cubicBezTo>
                  <a:lnTo>
                    <a:pt x="3294" y="871"/>
                  </a:lnTo>
                  <a:cubicBezTo>
                    <a:pt x="3849" y="793"/>
                    <a:pt x="3752" y="1"/>
                    <a:pt x="325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385" name="Google Shape;1385;p43"/>
            <p:cNvSpPr/>
            <p:nvPr/>
          </p:nvSpPr>
          <p:spPr>
            <a:xfrm>
              <a:off x="1958275" y="3479650"/>
              <a:ext cx="46600" cy="38725"/>
            </a:xfrm>
            <a:custGeom>
              <a:avLst/>
              <a:gdLst/>
              <a:ahLst/>
              <a:cxnLst/>
              <a:rect l="l" t="t" r="r" b="b"/>
              <a:pathLst>
                <a:path w="1864" h="1549" extrusionOk="0">
                  <a:moveTo>
                    <a:pt x="1027" y="1"/>
                  </a:moveTo>
                  <a:cubicBezTo>
                    <a:pt x="979" y="1"/>
                    <a:pt x="930" y="6"/>
                    <a:pt x="881" y="15"/>
                  </a:cubicBezTo>
                  <a:cubicBezTo>
                    <a:pt x="191" y="134"/>
                    <a:pt x="0" y="1015"/>
                    <a:pt x="572" y="1408"/>
                  </a:cubicBezTo>
                  <a:cubicBezTo>
                    <a:pt x="710" y="1505"/>
                    <a:pt x="860" y="1549"/>
                    <a:pt x="1007" y="1549"/>
                  </a:cubicBezTo>
                  <a:cubicBezTo>
                    <a:pt x="1454" y="1549"/>
                    <a:pt x="1864" y="1146"/>
                    <a:pt x="1774" y="635"/>
                  </a:cubicBezTo>
                  <a:cubicBezTo>
                    <a:pt x="1701" y="267"/>
                    <a:pt x="1386" y="1"/>
                    <a:pt x="1027"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386" name="Google Shape;1386;p43"/>
            <p:cNvSpPr/>
            <p:nvPr/>
          </p:nvSpPr>
          <p:spPr>
            <a:xfrm>
              <a:off x="2012150" y="3468350"/>
              <a:ext cx="94000" cy="33750"/>
            </a:xfrm>
            <a:custGeom>
              <a:avLst/>
              <a:gdLst/>
              <a:ahLst/>
              <a:cxnLst/>
              <a:rect l="l" t="t" r="r" b="b"/>
              <a:pathLst>
                <a:path w="3760" h="1350" extrusionOk="0">
                  <a:moveTo>
                    <a:pt x="3143" y="1"/>
                  </a:moveTo>
                  <a:cubicBezTo>
                    <a:pt x="3128" y="1"/>
                    <a:pt x="3112" y="2"/>
                    <a:pt x="3096" y="3"/>
                  </a:cubicBezTo>
                  <a:lnTo>
                    <a:pt x="500" y="467"/>
                  </a:lnTo>
                  <a:cubicBezTo>
                    <a:pt x="0" y="619"/>
                    <a:pt x="125" y="1350"/>
                    <a:pt x="631" y="1350"/>
                  </a:cubicBezTo>
                  <a:cubicBezTo>
                    <a:pt x="643" y="1350"/>
                    <a:pt x="655" y="1349"/>
                    <a:pt x="667" y="1348"/>
                  </a:cubicBezTo>
                  <a:lnTo>
                    <a:pt x="3263" y="872"/>
                  </a:lnTo>
                  <a:cubicBezTo>
                    <a:pt x="3759" y="722"/>
                    <a:pt x="3640" y="1"/>
                    <a:pt x="314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387" name="Google Shape;1387;p43"/>
            <p:cNvSpPr/>
            <p:nvPr/>
          </p:nvSpPr>
          <p:spPr>
            <a:xfrm>
              <a:off x="1968675" y="3537175"/>
              <a:ext cx="46625" cy="38650"/>
            </a:xfrm>
            <a:custGeom>
              <a:avLst/>
              <a:gdLst/>
              <a:ahLst/>
              <a:cxnLst/>
              <a:rect l="l" t="t" r="r" b="b"/>
              <a:pathLst>
                <a:path w="1865" h="1546" extrusionOk="0">
                  <a:moveTo>
                    <a:pt x="1014" y="1"/>
                  </a:moveTo>
                  <a:cubicBezTo>
                    <a:pt x="971" y="1"/>
                    <a:pt x="926" y="5"/>
                    <a:pt x="882" y="12"/>
                  </a:cubicBezTo>
                  <a:cubicBezTo>
                    <a:pt x="191" y="131"/>
                    <a:pt x="1" y="1012"/>
                    <a:pt x="572" y="1405"/>
                  </a:cubicBezTo>
                  <a:cubicBezTo>
                    <a:pt x="711" y="1502"/>
                    <a:pt x="862" y="1546"/>
                    <a:pt x="1008" y="1546"/>
                  </a:cubicBezTo>
                  <a:cubicBezTo>
                    <a:pt x="1455" y="1546"/>
                    <a:pt x="1865" y="1145"/>
                    <a:pt x="1775" y="643"/>
                  </a:cubicBezTo>
                  <a:cubicBezTo>
                    <a:pt x="1701" y="260"/>
                    <a:pt x="1379" y="1"/>
                    <a:pt x="101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388" name="Google Shape;1388;p43"/>
            <p:cNvSpPr/>
            <p:nvPr/>
          </p:nvSpPr>
          <p:spPr>
            <a:xfrm>
              <a:off x="2022375" y="3525850"/>
              <a:ext cx="94400" cy="33725"/>
            </a:xfrm>
            <a:custGeom>
              <a:avLst/>
              <a:gdLst/>
              <a:ahLst/>
              <a:cxnLst/>
              <a:rect l="l" t="t" r="r" b="b"/>
              <a:pathLst>
                <a:path w="3776" h="1349" extrusionOk="0">
                  <a:moveTo>
                    <a:pt x="3116" y="1"/>
                  </a:moveTo>
                  <a:lnTo>
                    <a:pt x="520" y="477"/>
                  </a:lnTo>
                  <a:cubicBezTo>
                    <a:pt x="0" y="616"/>
                    <a:pt x="119" y="1348"/>
                    <a:pt x="627" y="1348"/>
                  </a:cubicBezTo>
                  <a:cubicBezTo>
                    <a:pt x="642" y="1348"/>
                    <a:pt x="658" y="1348"/>
                    <a:pt x="675" y="1346"/>
                  </a:cubicBezTo>
                  <a:lnTo>
                    <a:pt x="3270" y="882"/>
                  </a:lnTo>
                  <a:cubicBezTo>
                    <a:pt x="3775" y="744"/>
                    <a:pt x="3661" y="10"/>
                    <a:pt x="3172" y="10"/>
                  </a:cubicBezTo>
                  <a:cubicBezTo>
                    <a:pt x="3154" y="10"/>
                    <a:pt x="3135" y="11"/>
                    <a:pt x="3116" y="13"/>
                  </a:cubicBezTo>
                  <a:lnTo>
                    <a:pt x="3116" y="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389" name="Google Shape;1389;p43"/>
            <p:cNvSpPr/>
            <p:nvPr/>
          </p:nvSpPr>
          <p:spPr>
            <a:xfrm>
              <a:off x="1925225" y="3776475"/>
              <a:ext cx="193200" cy="173675"/>
            </a:xfrm>
            <a:custGeom>
              <a:avLst/>
              <a:gdLst/>
              <a:ahLst/>
              <a:cxnLst/>
              <a:rect l="l" t="t" r="r" b="b"/>
              <a:pathLst>
                <a:path w="7728" h="6947" extrusionOk="0">
                  <a:moveTo>
                    <a:pt x="3899" y="1"/>
                  </a:moveTo>
                  <a:cubicBezTo>
                    <a:pt x="2864" y="1"/>
                    <a:pt x="1848" y="470"/>
                    <a:pt x="1179" y="1346"/>
                  </a:cubicBezTo>
                  <a:lnTo>
                    <a:pt x="6918" y="4978"/>
                  </a:lnTo>
                  <a:cubicBezTo>
                    <a:pt x="7728" y="3406"/>
                    <a:pt x="7204" y="1477"/>
                    <a:pt x="5716" y="525"/>
                  </a:cubicBezTo>
                  <a:cubicBezTo>
                    <a:pt x="5152" y="171"/>
                    <a:pt x="4522" y="1"/>
                    <a:pt x="3899" y="1"/>
                  </a:cubicBezTo>
                  <a:close/>
                  <a:moveTo>
                    <a:pt x="775" y="1989"/>
                  </a:moveTo>
                  <a:cubicBezTo>
                    <a:pt x="1" y="3561"/>
                    <a:pt x="489" y="5478"/>
                    <a:pt x="1953" y="6418"/>
                  </a:cubicBezTo>
                  <a:cubicBezTo>
                    <a:pt x="2522" y="6775"/>
                    <a:pt x="3159" y="6947"/>
                    <a:pt x="3790" y="6947"/>
                  </a:cubicBezTo>
                  <a:cubicBezTo>
                    <a:pt x="4823" y="6947"/>
                    <a:pt x="5841" y="6486"/>
                    <a:pt x="6513" y="5621"/>
                  </a:cubicBezTo>
                  <a:lnTo>
                    <a:pt x="775" y="1989"/>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390" name="Google Shape;1390;p43"/>
            <p:cNvSpPr/>
            <p:nvPr/>
          </p:nvSpPr>
          <p:spPr>
            <a:xfrm>
              <a:off x="2287775" y="3402925"/>
              <a:ext cx="152125" cy="141325"/>
            </a:xfrm>
            <a:custGeom>
              <a:avLst/>
              <a:gdLst/>
              <a:ahLst/>
              <a:cxnLst/>
              <a:rect l="l" t="t" r="r" b="b"/>
              <a:pathLst>
                <a:path w="6085" h="5653" extrusionOk="0">
                  <a:moveTo>
                    <a:pt x="3608" y="1"/>
                  </a:moveTo>
                  <a:lnTo>
                    <a:pt x="1215" y="1632"/>
                  </a:lnTo>
                  <a:cubicBezTo>
                    <a:pt x="250" y="2287"/>
                    <a:pt x="0" y="3596"/>
                    <a:pt x="655" y="4561"/>
                  </a:cubicBezTo>
                  <a:lnTo>
                    <a:pt x="762" y="4727"/>
                  </a:lnTo>
                  <a:cubicBezTo>
                    <a:pt x="1171" y="5328"/>
                    <a:pt x="1833" y="5652"/>
                    <a:pt x="2508" y="5652"/>
                  </a:cubicBezTo>
                  <a:cubicBezTo>
                    <a:pt x="2916" y="5652"/>
                    <a:pt x="3328" y="5534"/>
                    <a:pt x="3691" y="5287"/>
                  </a:cubicBezTo>
                  <a:lnTo>
                    <a:pt x="6085" y="3656"/>
                  </a:lnTo>
                  <a:lnTo>
                    <a:pt x="3608" y="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391" name="Google Shape;1391;p43"/>
            <p:cNvSpPr/>
            <p:nvPr/>
          </p:nvSpPr>
          <p:spPr>
            <a:xfrm>
              <a:off x="2390775" y="3344700"/>
              <a:ext cx="151825" cy="141000"/>
            </a:xfrm>
            <a:custGeom>
              <a:avLst/>
              <a:gdLst/>
              <a:ahLst/>
              <a:cxnLst/>
              <a:rect l="l" t="t" r="r" b="b"/>
              <a:pathLst>
                <a:path w="6073" h="5640" extrusionOk="0">
                  <a:moveTo>
                    <a:pt x="3568" y="0"/>
                  </a:moveTo>
                  <a:cubicBezTo>
                    <a:pt x="3162" y="0"/>
                    <a:pt x="2752" y="118"/>
                    <a:pt x="2393" y="365"/>
                  </a:cubicBezTo>
                  <a:lnTo>
                    <a:pt x="0" y="1996"/>
                  </a:lnTo>
                  <a:lnTo>
                    <a:pt x="2477" y="5640"/>
                  </a:lnTo>
                  <a:lnTo>
                    <a:pt x="4870" y="4008"/>
                  </a:lnTo>
                  <a:cubicBezTo>
                    <a:pt x="5822" y="3354"/>
                    <a:pt x="6072" y="2044"/>
                    <a:pt x="5429" y="1091"/>
                  </a:cubicBezTo>
                  <a:lnTo>
                    <a:pt x="5310" y="925"/>
                  </a:lnTo>
                  <a:cubicBezTo>
                    <a:pt x="4902" y="324"/>
                    <a:pt x="4240" y="0"/>
                    <a:pt x="3568"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392" name="Google Shape;1392;p43"/>
            <p:cNvSpPr/>
            <p:nvPr/>
          </p:nvSpPr>
          <p:spPr>
            <a:xfrm>
              <a:off x="2243425" y="3694200"/>
              <a:ext cx="268200" cy="266925"/>
            </a:xfrm>
            <a:custGeom>
              <a:avLst/>
              <a:gdLst/>
              <a:ahLst/>
              <a:cxnLst/>
              <a:rect l="l" t="t" r="r" b="b"/>
              <a:pathLst>
                <a:path w="10728" h="10677" extrusionOk="0">
                  <a:moveTo>
                    <a:pt x="5007" y="0"/>
                  </a:moveTo>
                  <a:cubicBezTo>
                    <a:pt x="4823" y="0"/>
                    <a:pt x="4676" y="134"/>
                    <a:pt x="4644" y="315"/>
                  </a:cubicBezTo>
                  <a:lnTo>
                    <a:pt x="4191" y="3804"/>
                  </a:lnTo>
                  <a:lnTo>
                    <a:pt x="715" y="3340"/>
                  </a:lnTo>
                  <a:cubicBezTo>
                    <a:pt x="699" y="3338"/>
                    <a:pt x="684" y="3337"/>
                    <a:pt x="668" y="3337"/>
                  </a:cubicBezTo>
                  <a:cubicBezTo>
                    <a:pt x="475" y="3337"/>
                    <a:pt x="319" y="3473"/>
                    <a:pt x="286" y="3661"/>
                  </a:cubicBezTo>
                  <a:lnTo>
                    <a:pt x="36" y="5638"/>
                  </a:lnTo>
                  <a:cubicBezTo>
                    <a:pt x="0" y="5840"/>
                    <a:pt x="143" y="6019"/>
                    <a:pt x="346" y="6054"/>
                  </a:cubicBezTo>
                  <a:lnTo>
                    <a:pt x="3822" y="6519"/>
                  </a:lnTo>
                  <a:lnTo>
                    <a:pt x="3370" y="9995"/>
                  </a:lnTo>
                  <a:cubicBezTo>
                    <a:pt x="3334" y="10198"/>
                    <a:pt x="3489" y="10388"/>
                    <a:pt x="3691" y="10412"/>
                  </a:cubicBezTo>
                  <a:lnTo>
                    <a:pt x="5668" y="10674"/>
                  </a:lnTo>
                  <a:cubicBezTo>
                    <a:pt x="5683" y="10676"/>
                    <a:pt x="5697" y="10676"/>
                    <a:pt x="5712" y="10676"/>
                  </a:cubicBezTo>
                  <a:cubicBezTo>
                    <a:pt x="5896" y="10676"/>
                    <a:pt x="6051" y="10540"/>
                    <a:pt x="6085" y="10352"/>
                  </a:cubicBezTo>
                  <a:lnTo>
                    <a:pt x="6537" y="6864"/>
                  </a:lnTo>
                  <a:lnTo>
                    <a:pt x="10025" y="7328"/>
                  </a:lnTo>
                  <a:cubicBezTo>
                    <a:pt x="10040" y="7330"/>
                    <a:pt x="10055" y="7331"/>
                    <a:pt x="10069" y="7331"/>
                  </a:cubicBezTo>
                  <a:cubicBezTo>
                    <a:pt x="10253" y="7331"/>
                    <a:pt x="10409" y="7194"/>
                    <a:pt x="10442" y="7007"/>
                  </a:cubicBezTo>
                  <a:lnTo>
                    <a:pt x="10704" y="5030"/>
                  </a:lnTo>
                  <a:cubicBezTo>
                    <a:pt x="10728" y="4828"/>
                    <a:pt x="10585" y="4637"/>
                    <a:pt x="10383" y="4614"/>
                  </a:cubicBezTo>
                  <a:lnTo>
                    <a:pt x="6894" y="4161"/>
                  </a:lnTo>
                  <a:lnTo>
                    <a:pt x="7358" y="673"/>
                  </a:lnTo>
                  <a:cubicBezTo>
                    <a:pt x="7382" y="470"/>
                    <a:pt x="7239" y="280"/>
                    <a:pt x="7037" y="256"/>
                  </a:cubicBezTo>
                  <a:lnTo>
                    <a:pt x="5072" y="6"/>
                  </a:lnTo>
                  <a:cubicBezTo>
                    <a:pt x="5050" y="2"/>
                    <a:pt x="5028" y="0"/>
                    <a:pt x="5007"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393" name="Google Shape;1393;p43"/>
            <p:cNvSpPr/>
            <p:nvPr/>
          </p:nvSpPr>
          <p:spPr>
            <a:xfrm>
              <a:off x="1900525" y="4098700"/>
              <a:ext cx="270900" cy="337450"/>
            </a:xfrm>
            <a:custGeom>
              <a:avLst/>
              <a:gdLst/>
              <a:ahLst/>
              <a:cxnLst/>
              <a:rect l="l" t="t" r="r" b="b"/>
              <a:pathLst>
                <a:path w="10836" h="13498" extrusionOk="0">
                  <a:moveTo>
                    <a:pt x="4147" y="412"/>
                  </a:moveTo>
                  <a:cubicBezTo>
                    <a:pt x="4434" y="412"/>
                    <a:pt x="4718" y="585"/>
                    <a:pt x="4775" y="971"/>
                  </a:cubicBezTo>
                  <a:cubicBezTo>
                    <a:pt x="4799" y="1161"/>
                    <a:pt x="4751" y="1364"/>
                    <a:pt x="4620" y="1519"/>
                  </a:cubicBezTo>
                  <a:lnTo>
                    <a:pt x="3834" y="1661"/>
                  </a:lnTo>
                  <a:cubicBezTo>
                    <a:pt x="3656" y="1566"/>
                    <a:pt x="3537" y="1411"/>
                    <a:pt x="3501" y="1221"/>
                  </a:cubicBezTo>
                  <a:lnTo>
                    <a:pt x="3501" y="1209"/>
                  </a:lnTo>
                  <a:cubicBezTo>
                    <a:pt x="3386" y="709"/>
                    <a:pt x="3770" y="412"/>
                    <a:pt x="4147" y="412"/>
                  </a:cubicBezTo>
                  <a:close/>
                  <a:moveTo>
                    <a:pt x="7856" y="2723"/>
                  </a:moveTo>
                  <a:cubicBezTo>
                    <a:pt x="8113" y="2723"/>
                    <a:pt x="8340" y="2911"/>
                    <a:pt x="8382" y="3173"/>
                  </a:cubicBezTo>
                  <a:lnTo>
                    <a:pt x="9775" y="10734"/>
                  </a:lnTo>
                  <a:cubicBezTo>
                    <a:pt x="9823" y="11043"/>
                    <a:pt x="9633" y="11329"/>
                    <a:pt x="9323" y="11377"/>
                  </a:cubicBezTo>
                  <a:lnTo>
                    <a:pt x="3060" y="12520"/>
                  </a:lnTo>
                  <a:cubicBezTo>
                    <a:pt x="3030" y="12525"/>
                    <a:pt x="2999" y="12527"/>
                    <a:pt x="2969" y="12527"/>
                  </a:cubicBezTo>
                  <a:cubicBezTo>
                    <a:pt x="2706" y="12527"/>
                    <a:pt x="2472" y="12346"/>
                    <a:pt x="2429" y="12079"/>
                  </a:cubicBezTo>
                  <a:lnTo>
                    <a:pt x="1048" y="4507"/>
                  </a:lnTo>
                  <a:cubicBezTo>
                    <a:pt x="989" y="4209"/>
                    <a:pt x="1191" y="3924"/>
                    <a:pt x="1489" y="3876"/>
                  </a:cubicBezTo>
                  <a:lnTo>
                    <a:pt x="2239" y="3745"/>
                  </a:lnTo>
                  <a:cubicBezTo>
                    <a:pt x="2270" y="3945"/>
                    <a:pt x="2451" y="4098"/>
                    <a:pt x="2657" y="4098"/>
                  </a:cubicBezTo>
                  <a:cubicBezTo>
                    <a:pt x="2684" y="4098"/>
                    <a:pt x="2711" y="4096"/>
                    <a:pt x="2739" y="4090"/>
                  </a:cubicBezTo>
                  <a:lnTo>
                    <a:pt x="6656" y="3376"/>
                  </a:lnTo>
                  <a:cubicBezTo>
                    <a:pt x="6894" y="3328"/>
                    <a:pt x="7049" y="3102"/>
                    <a:pt x="7001" y="2864"/>
                  </a:cubicBezTo>
                  <a:lnTo>
                    <a:pt x="7751" y="2733"/>
                  </a:lnTo>
                  <a:cubicBezTo>
                    <a:pt x="7787" y="2726"/>
                    <a:pt x="7822" y="2723"/>
                    <a:pt x="7856" y="2723"/>
                  </a:cubicBezTo>
                  <a:close/>
                  <a:moveTo>
                    <a:pt x="4135" y="1"/>
                  </a:moveTo>
                  <a:cubicBezTo>
                    <a:pt x="4071" y="1"/>
                    <a:pt x="4006" y="6"/>
                    <a:pt x="3941" y="18"/>
                  </a:cubicBezTo>
                  <a:cubicBezTo>
                    <a:pt x="3346" y="125"/>
                    <a:pt x="2953" y="697"/>
                    <a:pt x="3072" y="1280"/>
                  </a:cubicBezTo>
                  <a:cubicBezTo>
                    <a:pt x="3096" y="1459"/>
                    <a:pt x="3167" y="1614"/>
                    <a:pt x="3275" y="1757"/>
                  </a:cubicBezTo>
                  <a:lnTo>
                    <a:pt x="2501" y="1900"/>
                  </a:lnTo>
                  <a:cubicBezTo>
                    <a:pt x="2191" y="1959"/>
                    <a:pt x="1977" y="2269"/>
                    <a:pt x="2036" y="2578"/>
                  </a:cubicBezTo>
                  <a:lnTo>
                    <a:pt x="2084" y="2864"/>
                  </a:lnTo>
                  <a:lnTo>
                    <a:pt x="798" y="3102"/>
                  </a:lnTo>
                  <a:cubicBezTo>
                    <a:pt x="310" y="3185"/>
                    <a:pt x="0" y="3650"/>
                    <a:pt x="84" y="4138"/>
                  </a:cubicBezTo>
                  <a:lnTo>
                    <a:pt x="1655" y="12770"/>
                  </a:lnTo>
                  <a:cubicBezTo>
                    <a:pt x="1740" y="13195"/>
                    <a:pt x="2111" y="13497"/>
                    <a:pt x="2537" y="13497"/>
                  </a:cubicBezTo>
                  <a:cubicBezTo>
                    <a:pt x="2588" y="13497"/>
                    <a:pt x="2639" y="13493"/>
                    <a:pt x="2691" y="13484"/>
                  </a:cubicBezTo>
                  <a:lnTo>
                    <a:pt x="10025" y="12139"/>
                  </a:lnTo>
                  <a:cubicBezTo>
                    <a:pt x="10514" y="12056"/>
                    <a:pt x="10835" y="11579"/>
                    <a:pt x="10752" y="11103"/>
                  </a:cubicBezTo>
                  <a:lnTo>
                    <a:pt x="9168" y="2471"/>
                  </a:lnTo>
                  <a:cubicBezTo>
                    <a:pt x="9095" y="2041"/>
                    <a:pt x="8725" y="1740"/>
                    <a:pt x="8304" y="1740"/>
                  </a:cubicBezTo>
                  <a:cubicBezTo>
                    <a:pt x="8248" y="1740"/>
                    <a:pt x="8190" y="1745"/>
                    <a:pt x="8132" y="1757"/>
                  </a:cubicBezTo>
                  <a:lnTo>
                    <a:pt x="6847" y="1995"/>
                  </a:lnTo>
                  <a:lnTo>
                    <a:pt x="6799" y="1709"/>
                  </a:lnTo>
                  <a:cubicBezTo>
                    <a:pt x="6745" y="1428"/>
                    <a:pt x="6495" y="1226"/>
                    <a:pt x="6210" y="1226"/>
                  </a:cubicBezTo>
                  <a:cubicBezTo>
                    <a:pt x="6180" y="1226"/>
                    <a:pt x="6150" y="1228"/>
                    <a:pt x="6120" y="1233"/>
                  </a:cubicBezTo>
                  <a:lnTo>
                    <a:pt x="5168" y="1411"/>
                  </a:lnTo>
                  <a:cubicBezTo>
                    <a:pt x="5227" y="1245"/>
                    <a:pt x="5239" y="1066"/>
                    <a:pt x="5203" y="887"/>
                  </a:cubicBezTo>
                  <a:cubicBezTo>
                    <a:pt x="5108" y="369"/>
                    <a:pt x="4646" y="1"/>
                    <a:pt x="4135"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394" name="Google Shape;1394;p43"/>
            <p:cNvSpPr/>
            <p:nvPr/>
          </p:nvSpPr>
          <p:spPr>
            <a:xfrm>
              <a:off x="1948450" y="4220000"/>
              <a:ext cx="46550" cy="38650"/>
            </a:xfrm>
            <a:custGeom>
              <a:avLst/>
              <a:gdLst/>
              <a:ahLst/>
              <a:cxnLst/>
              <a:rect l="l" t="t" r="r" b="b"/>
              <a:pathLst>
                <a:path w="1862" h="1546" extrusionOk="0">
                  <a:moveTo>
                    <a:pt x="1002" y="1"/>
                  </a:moveTo>
                  <a:cubicBezTo>
                    <a:pt x="958" y="1"/>
                    <a:pt x="914" y="5"/>
                    <a:pt x="869" y="12"/>
                  </a:cubicBezTo>
                  <a:cubicBezTo>
                    <a:pt x="191" y="131"/>
                    <a:pt x="0" y="1012"/>
                    <a:pt x="572" y="1405"/>
                  </a:cubicBezTo>
                  <a:cubicBezTo>
                    <a:pt x="710" y="1502"/>
                    <a:pt x="860" y="1545"/>
                    <a:pt x="1007" y="1545"/>
                  </a:cubicBezTo>
                  <a:cubicBezTo>
                    <a:pt x="1453" y="1545"/>
                    <a:pt x="1861" y="1142"/>
                    <a:pt x="1762" y="631"/>
                  </a:cubicBezTo>
                  <a:cubicBezTo>
                    <a:pt x="1699" y="259"/>
                    <a:pt x="1369"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395" name="Google Shape;1395;p43"/>
            <p:cNvSpPr/>
            <p:nvPr/>
          </p:nvSpPr>
          <p:spPr>
            <a:xfrm>
              <a:off x="2001675" y="4208750"/>
              <a:ext cx="95375" cy="33525"/>
            </a:xfrm>
            <a:custGeom>
              <a:avLst/>
              <a:gdLst/>
              <a:ahLst/>
              <a:cxnLst/>
              <a:rect l="l" t="t" r="r" b="b"/>
              <a:pathLst>
                <a:path w="3815" h="1341" extrusionOk="0">
                  <a:moveTo>
                    <a:pt x="3218" y="0"/>
                  </a:moveTo>
                  <a:cubicBezTo>
                    <a:pt x="3188" y="0"/>
                    <a:pt x="3155" y="3"/>
                    <a:pt x="3122" y="10"/>
                  </a:cubicBezTo>
                  <a:lnTo>
                    <a:pt x="3134" y="10"/>
                  </a:lnTo>
                  <a:lnTo>
                    <a:pt x="538" y="474"/>
                  </a:lnTo>
                  <a:cubicBezTo>
                    <a:pt x="0" y="575"/>
                    <a:pt x="106" y="1341"/>
                    <a:pt x="597" y="1341"/>
                  </a:cubicBezTo>
                  <a:cubicBezTo>
                    <a:pt x="628" y="1341"/>
                    <a:pt x="660" y="1338"/>
                    <a:pt x="693" y="1331"/>
                  </a:cubicBezTo>
                  <a:lnTo>
                    <a:pt x="3277" y="867"/>
                  </a:lnTo>
                  <a:cubicBezTo>
                    <a:pt x="3815" y="766"/>
                    <a:pt x="3709" y="0"/>
                    <a:pt x="3218"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396" name="Google Shape;1396;p43"/>
            <p:cNvSpPr/>
            <p:nvPr/>
          </p:nvSpPr>
          <p:spPr>
            <a:xfrm>
              <a:off x="1958275" y="4273875"/>
              <a:ext cx="46600" cy="38650"/>
            </a:xfrm>
            <a:custGeom>
              <a:avLst/>
              <a:gdLst/>
              <a:ahLst/>
              <a:cxnLst/>
              <a:rect l="l" t="t" r="r" b="b"/>
              <a:pathLst>
                <a:path w="1864" h="1546" extrusionOk="0">
                  <a:moveTo>
                    <a:pt x="1014" y="1"/>
                  </a:moveTo>
                  <a:cubicBezTo>
                    <a:pt x="970" y="1"/>
                    <a:pt x="926" y="5"/>
                    <a:pt x="881" y="12"/>
                  </a:cubicBezTo>
                  <a:cubicBezTo>
                    <a:pt x="191" y="131"/>
                    <a:pt x="0" y="1012"/>
                    <a:pt x="572" y="1405"/>
                  </a:cubicBezTo>
                  <a:cubicBezTo>
                    <a:pt x="710" y="1502"/>
                    <a:pt x="860" y="1546"/>
                    <a:pt x="1007" y="1546"/>
                  </a:cubicBezTo>
                  <a:cubicBezTo>
                    <a:pt x="1454" y="1546"/>
                    <a:pt x="1864" y="1142"/>
                    <a:pt x="1774" y="631"/>
                  </a:cubicBezTo>
                  <a:cubicBezTo>
                    <a:pt x="1700" y="259"/>
                    <a:pt x="1378" y="1"/>
                    <a:pt x="101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397" name="Google Shape;1397;p43"/>
            <p:cNvSpPr/>
            <p:nvPr/>
          </p:nvSpPr>
          <p:spPr>
            <a:xfrm>
              <a:off x="2012150" y="4262500"/>
              <a:ext cx="94000" cy="33750"/>
            </a:xfrm>
            <a:custGeom>
              <a:avLst/>
              <a:gdLst/>
              <a:ahLst/>
              <a:cxnLst/>
              <a:rect l="l" t="t" r="r" b="b"/>
              <a:pathLst>
                <a:path w="3760" h="1350" extrusionOk="0">
                  <a:moveTo>
                    <a:pt x="3143" y="1"/>
                  </a:moveTo>
                  <a:cubicBezTo>
                    <a:pt x="3128" y="1"/>
                    <a:pt x="3112" y="1"/>
                    <a:pt x="3096" y="3"/>
                  </a:cubicBezTo>
                  <a:lnTo>
                    <a:pt x="500" y="467"/>
                  </a:lnTo>
                  <a:cubicBezTo>
                    <a:pt x="0" y="618"/>
                    <a:pt x="125" y="1349"/>
                    <a:pt x="631" y="1349"/>
                  </a:cubicBezTo>
                  <a:cubicBezTo>
                    <a:pt x="643" y="1349"/>
                    <a:pt x="655" y="1349"/>
                    <a:pt x="667" y="1348"/>
                  </a:cubicBezTo>
                  <a:lnTo>
                    <a:pt x="3263" y="872"/>
                  </a:lnTo>
                  <a:cubicBezTo>
                    <a:pt x="3759" y="722"/>
                    <a:pt x="3640" y="1"/>
                    <a:pt x="314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398" name="Google Shape;1398;p43"/>
            <p:cNvSpPr/>
            <p:nvPr/>
          </p:nvSpPr>
          <p:spPr>
            <a:xfrm>
              <a:off x="1968675" y="4331350"/>
              <a:ext cx="46625" cy="38925"/>
            </a:xfrm>
            <a:custGeom>
              <a:avLst/>
              <a:gdLst/>
              <a:ahLst/>
              <a:cxnLst/>
              <a:rect l="l" t="t" r="r" b="b"/>
              <a:pathLst>
                <a:path w="1865" h="1557" extrusionOk="0">
                  <a:moveTo>
                    <a:pt x="1010" y="0"/>
                  </a:moveTo>
                  <a:cubicBezTo>
                    <a:pt x="968" y="0"/>
                    <a:pt x="925" y="4"/>
                    <a:pt x="882" y="11"/>
                  </a:cubicBezTo>
                  <a:cubicBezTo>
                    <a:pt x="191" y="130"/>
                    <a:pt x="1" y="1011"/>
                    <a:pt x="572" y="1416"/>
                  </a:cubicBezTo>
                  <a:cubicBezTo>
                    <a:pt x="711" y="1513"/>
                    <a:pt x="861" y="1556"/>
                    <a:pt x="1008" y="1556"/>
                  </a:cubicBezTo>
                  <a:cubicBezTo>
                    <a:pt x="1455" y="1556"/>
                    <a:pt x="1865" y="1153"/>
                    <a:pt x="1775" y="642"/>
                  </a:cubicBezTo>
                  <a:cubicBezTo>
                    <a:pt x="1700" y="268"/>
                    <a:pt x="1377" y="0"/>
                    <a:pt x="1010"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399" name="Google Shape;1399;p43"/>
            <p:cNvSpPr/>
            <p:nvPr/>
          </p:nvSpPr>
          <p:spPr>
            <a:xfrm>
              <a:off x="2022250" y="4319900"/>
              <a:ext cx="94725" cy="33875"/>
            </a:xfrm>
            <a:custGeom>
              <a:avLst/>
              <a:gdLst/>
              <a:ahLst/>
              <a:cxnLst/>
              <a:rect l="l" t="t" r="r" b="b"/>
              <a:pathLst>
                <a:path w="3789" h="1355" extrusionOk="0">
                  <a:moveTo>
                    <a:pt x="3177" y="0"/>
                  </a:moveTo>
                  <a:cubicBezTo>
                    <a:pt x="3155" y="0"/>
                    <a:pt x="3132" y="2"/>
                    <a:pt x="3109" y="5"/>
                  </a:cubicBezTo>
                  <a:lnTo>
                    <a:pt x="3121" y="5"/>
                  </a:lnTo>
                  <a:lnTo>
                    <a:pt x="525" y="481"/>
                  </a:lnTo>
                  <a:cubicBezTo>
                    <a:pt x="0" y="606"/>
                    <a:pt x="109" y="1355"/>
                    <a:pt x="611" y="1355"/>
                  </a:cubicBezTo>
                  <a:cubicBezTo>
                    <a:pt x="633" y="1355"/>
                    <a:pt x="656" y="1353"/>
                    <a:pt x="680" y="1350"/>
                  </a:cubicBezTo>
                  <a:lnTo>
                    <a:pt x="3275" y="886"/>
                  </a:lnTo>
                  <a:cubicBezTo>
                    <a:pt x="3789" y="749"/>
                    <a:pt x="3679" y="0"/>
                    <a:pt x="3177"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400" name="Google Shape;1400;p43"/>
            <p:cNvSpPr/>
            <p:nvPr/>
          </p:nvSpPr>
          <p:spPr>
            <a:xfrm>
              <a:off x="1924050" y="4570700"/>
              <a:ext cx="194375" cy="174075"/>
            </a:xfrm>
            <a:custGeom>
              <a:avLst/>
              <a:gdLst/>
              <a:ahLst/>
              <a:cxnLst/>
              <a:rect l="l" t="t" r="r" b="b"/>
              <a:pathLst>
                <a:path w="7775" h="6963" extrusionOk="0">
                  <a:moveTo>
                    <a:pt x="3936" y="1"/>
                  </a:moveTo>
                  <a:cubicBezTo>
                    <a:pt x="2905" y="1"/>
                    <a:pt x="1893" y="469"/>
                    <a:pt x="1226" y="1343"/>
                  </a:cubicBezTo>
                  <a:lnTo>
                    <a:pt x="6965" y="4975"/>
                  </a:lnTo>
                  <a:cubicBezTo>
                    <a:pt x="7775" y="3403"/>
                    <a:pt x="7251" y="1474"/>
                    <a:pt x="5763" y="534"/>
                  </a:cubicBezTo>
                  <a:cubicBezTo>
                    <a:pt x="5196" y="174"/>
                    <a:pt x="4562" y="1"/>
                    <a:pt x="3936" y="1"/>
                  </a:cubicBezTo>
                  <a:close/>
                  <a:moveTo>
                    <a:pt x="822" y="1986"/>
                  </a:moveTo>
                  <a:lnTo>
                    <a:pt x="822" y="1986"/>
                  </a:lnTo>
                  <a:cubicBezTo>
                    <a:pt x="0" y="3558"/>
                    <a:pt x="524" y="5498"/>
                    <a:pt x="2024" y="6439"/>
                  </a:cubicBezTo>
                  <a:cubicBezTo>
                    <a:pt x="2588" y="6793"/>
                    <a:pt x="3218" y="6963"/>
                    <a:pt x="3841" y="6963"/>
                  </a:cubicBezTo>
                  <a:cubicBezTo>
                    <a:pt x="4875" y="6963"/>
                    <a:pt x="5892" y="6494"/>
                    <a:pt x="6560" y="5618"/>
                  </a:cubicBezTo>
                  <a:lnTo>
                    <a:pt x="822" y="1986"/>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401" name="Google Shape;1401;p43"/>
            <p:cNvSpPr/>
            <p:nvPr/>
          </p:nvSpPr>
          <p:spPr>
            <a:xfrm>
              <a:off x="2287775" y="4197375"/>
              <a:ext cx="152125" cy="141000"/>
            </a:xfrm>
            <a:custGeom>
              <a:avLst/>
              <a:gdLst/>
              <a:ahLst/>
              <a:cxnLst/>
              <a:rect l="l" t="t" r="r" b="b"/>
              <a:pathLst>
                <a:path w="6085" h="5640" extrusionOk="0">
                  <a:moveTo>
                    <a:pt x="3608" y="0"/>
                  </a:moveTo>
                  <a:lnTo>
                    <a:pt x="1215" y="1632"/>
                  </a:lnTo>
                  <a:cubicBezTo>
                    <a:pt x="250" y="2286"/>
                    <a:pt x="0" y="3596"/>
                    <a:pt x="655" y="4549"/>
                  </a:cubicBezTo>
                  <a:lnTo>
                    <a:pt x="762" y="4715"/>
                  </a:lnTo>
                  <a:cubicBezTo>
                    <a:pt x="1171" y="5316"/>
                    <a:pt x="1833" y="5640"/>
                    <a:pt x="2508" y="5640"/>
                  </a:cubicBezTo>
                  <a:cubicBezTo>
                    <a:pt x="2916" y="5640"/>
                    <a:pt x="3328" y="5522"/>
                    <a:pt x="3691" y="5275"/>
                  </a:cubicBezTo>
                  <a:lnTo>
                    <a:pt x="6085" y="3644"/>
                  </a:lnTo>
                  <a:lnTo>
                    <a:pt x="3608" y="0"/>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402" name="Google Shape;1402;p43"/>
            <p:cNvSpPr/>
            <p:nvPr/>
          </p:nvSpPr>
          <p:spPr>
            <a:xfrm>
              <a:off x="2390775" y="4138825"/>
              <a:ext cx="151825" cy="141025"/>
            </a:xfrm>
            <a:custGeom>
              <a:avLst/>
              <a:gdLst/>
              <a:ahLst/>
              <a:cxnLst/>
              <a:rect l="l" t="t" r="r" b="b"/>
              <a:pathLst>
                <a:path w="6073" h="5641" extrusionOk="0">
                  <a:moveTo>
                    <a:pt x="3568" y="1"/>
                  </a:moveTo>
                  <a:cubicBezTo>
                    <a:pt x="3162" y="1"/>
                    <a:pt x="2752" y="119"/>
                    <a:pt x="2393" y="366"/>
                  </a:cubicBezTo>
                  <a:lnTo>
                    <a:pt x="0" y="1997"/>
                  </a:lnTo>
                  <a:lnTo>
                    <a:pt x="2477" y="5640"/>
                  </a:lnTo>
                  <a:lnTo>
                    <a:pt x="4870" y="4009"/>
                  </a:lnTo>
                  <a:cubicBezTo>
                    <a:pt x="5822" y="3354"/>
                    <a:pt x="6072" y="2045"/>
                    <a:pt x="5429" y="1092"/>
                  </a:cubicBezTo>
                  <a:lnTo>
                    <a:pt x="5310" y="926"/>
                  </a:lnTo>
                  <a:cubicBezTo>
                    <a:pt x="4902" y="325"/>
                    <a:pt x="4240" y="1"/>
                    <a:pt x="356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403" name="Google Shape;1403;p43"/>
            <p:cNvSpPr/>
            <p:nvPr/>
          </p:nvSpPr>
          <p:spPr>
            <a:xfrm>
              <a:off x="2243425" y="4488350"/>
              <a:ext cx="268200" cy="266925"/>
            </a:xfrm>
            <a:custGeom>
              <a:avLst/>
              <a:gdLst/>
              <a:ahLst/>
              <a:cxnLst/>
              <a:rect l="l" t="t" r="r" b="b"/>
              <a:pathLst>
                <a:path w="10728" h="10677" extrusionOk="0">
                  <a:moveTo>
                    <a:pt x="5007" y="0"/>
                  </a:moveTo>
                  <a:cubicBezTo>
                    <a:pt x="4823" y="0"/>
                    <a:pt x="4676" y="135"/>
                    <a:pt x="4644" y="327"/>
                  </a:cubicBezTo>
                  <a:lnTo>
                    <a:pt x="4191" y="3804"/>
                  </a:lnTo>
                  <a:lnTo>
                    <a:pt x="715" y="3339"/>
                  </a:lnTo>
                  <a:cubicBezTo>
                    <a:pt x="699" y="3338"/>
                    <a:pt x="684" y="3337"/>
                    <a:pt x="668" y="3337"/>
                  </a:cubicBezTo>
                  <a:cubicBezTo>
                    <a:pt x="475" y="3337"/>
                    <a:pt x="319" y="3473"/>
                    <a:pt x="286" y="3661"/>
                  </a:cubicBezTo>
                  <a:lnTo>
                    <a:pt x="36" y="5637"/>
                  </a:lnTo>
                  <a:cubicBezTo>
                    <a:pt x="0" y="5840"/>
                    <a:pt x="143" y="6030"/>
                    <a:pt x="346" y="6054"/>
                  </a:cubicBezTo>
                  <a:lnTo>
                    <a:pt x="3822" y="6518"/>
                  </a:lnTo>
                  <a:lnTo>
                    <a:pt x="3370" y="9995"/>
                  </a:lnTo>
                  <a:cubicBezTo>
                    <a:pt x="3334" y="10197"/>
                    <a:pt x="3489" y="10388"/>
                    <a:pt x="3691" y="10412"/>
                  </a:cubicBezTo>
                  <a:lnTo>
                    <a:pt x="5656" y="10674"/>
                  </a:lnTo>
                  <a:cubicBezTo>
                    <a:pt x="5671" y="10675"/>
                    <a:pt x="5685" y="10676"/>
                    <a:pt x="5700" y="10676"/>
                  </a:cubicBezTo>
                  <a:cubicBezTo>
                    <a:pt x="5885" y="10676"/>
                    <a:pt x="6051" y="10540"/>
                    <a:pt x="6073" y="10352"/>
                  </a:cubicBezTo>
                  <a:lnTo>
                    <a:pt x="6537" y="6876"/>
                  </a:lnTo>
                  <a:lnTo>
                    <a:pt x="10014" y="7328"/>
                  </a:lnTo>
                  <a:cubicBezTo>
                    <a:pt x="10033" y="7331"/>
                    <a:pt x="10053" y="7333"/>
                    <a:pt x="10072" y="7333"/>
                  </a:cubicBezTo>
                  <a:cubicBezTo>
                    <a:pt x="10252" y="7333"/>
                    <a:pt x="10410" y="7189"/>
                    <a:pt x="10442" y="7007"/>
                  </a:cubicBezTo>
                  <a:lnTo>
                    <a:pt x="10692" y="5042"/>
                  </a:lnTo>
                  <a:cubicBezTo>
                    <a:pt x="10728" y="4828"/>
                    <a:pt x="10585" y="4649"/>
                    <a:pt x="10371" y="4613"/>
                  </a:cubicBezTo>
                  <a:lnTo>
                    <a:pt x="6894" y="4161"/>
                  </a:lnTo>
                  <a:lnTo>
                    <a:pt x="7358" y="684"/>
                  </a:lnTo>
                  <a:cubicBezTo>
                    <a:pt x="7382" y="470"/>
                    <a:pt x="7239" y="291"/>
                    <a:pt x="7037" y="256"/>
                  </a:cubicBezTo>
                  <a:lnTo>
                    <a:pt x="5072" y="6"/>
                  </a:lnTo>
                  <a:cubicBezTo>
                    <a:pt x="5050" y="2"/>
                    <a:pt x="5029" y="0"/>
                    <a:pt x="5007"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404" name="Google Shape;1404;p43"/>
            <p:cNvSpPr/>
            <p:nvPr/>
          </p:nvSpPr>
          <p:spPr>
            <a:xfrm>
              <a:off x="1106075" y="921250"/>
              <a:ext cx="271200" cy="338025"/>
            </a:xfrm>
            <a:custGeom>
              <a:avLst/>
              <a:gdLst/>
              <a:ahLst/>
              <a:cxnLst/>
              <a:rect l="l" t="t" r="r" b="b"/>
              <a:pathLst>
                <a:path w="10848" h="13521" extrusionOk="0">
                  <a:moveTo>
                    <a:pt x="4159" y="435"/>
                  </a:moveTo>
                  <a:cubicBezTo>
                    <a:pt x="4446" y="435"/>
                    <a:pt x="4730" y="607"/>
                    <a:pt x="4787" y="994"/>
                  </a:cubicBezTo>
                  <a:cubicBezTo>
                    <a:pt x="4811" y="1196"/>
                    <a:pt x="4763" y="1387"/>
                    <a:pt x="4632" y="1541"/>
                  </a:cubicBezTo>
                  <a:lnTo>
                    <a:pt x="3846" y="1684"/>
                  </a:lnTo>
                  <a:cubicBezTo>
                    <a:pt x="3668" y="1589"/>
                    <a:pt x="3549" y="1422"/>
                    <a:pt x="3513" y="1232"/>
                  </a:cubicBezTo>
                  <a:cubicBezTo>
                    <a:pt x="3398" y="732"/>
                    <a:pt x="3782" y="435"/>
                    <a:pt x="4159" y="435"/>
                  </a:cubicBezTo>
                  <a:close/>
                  <a:moveTo>
                    <a:pt x="7866" y="2749"/>
                  </a:moveTo>
                  <a:cubicBezTo>
                    <a:pt x="8129" y="2749"/>
                    <a:pt x="8364" y="2930"/>
                    <a:pt x="8406" y="3208"/>
                  </a:cubicBezTo>
                  <a:lnTo>
                    <a:pt x="9788" y="10769"/>
                  </a:lnTo>
                  <a:cubicBezTo>
                    <a:pt x="9835" y="11066"/>
                    <a:pt x="9645" y="11340"/>
                    <a:pt x="9347" y="11400"/>
                  </a:cubicBezTo>
                  <a:lnTo>
                    <a:pt x="3084" y="12543"/>
                  </a:lnTo>
                  <a:cubicBezTo>
                    <a:pt x="3049" y="12550"/>
                    <a:pt x="3014" y="12553"/>
                    <a:pt x="2980" y="12553"/>
                  </a:cubicBezTo>
                  <a:cubicBezTo>
                    <a:pt x="2723" y="12553"/>
                    <a:pt x="2495" y="12365"/>
                    <a:pt x="2453" y="12102"/>
                  </a:cubicBezTo>
                  <a:lnTo>
                    <a:pt x="1072" y="4530"/>
                  </a:lnTo>
                  <a:cubicBezTo>
                    <a:pt x="1013" y="4232"/>
                    <a:pt x="1215" y="3958"/>
                    <a:pt x="1513" y="3899"/>
                  </a:cubicBezTo>
                  <a:lnTo>
                    <a:pt x="2263" y="3768"/>
                  </a:lnTo>
                  <a:cubicBezTo>
                    <a:pt x="2294" y="3977"/>
                    <a:pt x="2472" y="4122"/>
                    <a:pt x="2677" y="4122"/>
                  </a:cubicBezTo>
                  <a:cubicBezTo>
                    <a:pt x="2705" y="4122"/>
                    <a:pt x="2734" y="4119"/>
                    <a:pt x="2763" y="4113"/>
                  </a:cubicBezTo>
                  <a:lnTo>
                    <a:pt x="6680" y="3399"/>
                  </a:lnTo>
                  <a:cubicBezTo>
                    <a:pt x="6906" y="3363"/>
                    <a:pt x="7073" y="3125"/>
                    <a:pt x="7025" y="2899"/>
                  </a:cubicBezTo>
                  <a:lnTo>
                    <a:pt x="7775" y="2756"/>
                  </a:lnTo>
                  <a:cubicBezTo>
                    <a:pt x="7806" y="2751"/>
                    <a:pt x="7836" y="2749"/>
                    <a:pt x="7866" y="2749"/>
                  </a:cubicBezTo>
                  <a:close/>
                  <a:moveTo>
                    <a:pt x="4133" y="0"/>
                  </a:moveTo>
                  <a:cubicBezTo>
                    <a:pt x="4070" y="0"/>
                    <a:pt x="4006" y="6"/>
                    <a:pt x="3942" y="17"/>
                  </a:cubicBezTo>
                  <a:cubicBezTo>
                    <a:pt x="3346" y="136"/>
                    <a:pt x="2953" y="708"/>
                    <a:pt x="3072" y="1303"/>
                  </a:cubicBezTo>
                  <a:cubicBezTo>
                    <a:pt x="3108" y="1482"/>
                    <a:pt x="3180" y="1649"/>
                    <a:pt x="3287" y="1779"/>
                  </a:cubicBezTo>
                  <a:lnTo>
                    <a:pt x="2513" y="1922"/>
                  </a:lnTo>
                  <a:cubicBezTo>
                    <a:pt x="2203" y="1982"/>
                    <a:pt x="1989" y="2291"/>
                    <a:pt x="2049" y="2601"/>
                  </a:cubicBezTo>
                  <a:lnTo>
                    <a:pt x="2096" y="2887"/>
                  </a:lnTo>
                  <a:lnTo>
                    <a:pt x="810" y="3125"/>
                  </a:lnTo>
                  <a:cubicBezTo>
                    <a:pt x="322" y="3208"/>
                    <a:pt x="1" y="3673"/>
                    <a:pt x="96" y="4149"/>
                  </a:cubicBezTo>
                  <a:lnTo>
                    <a:pt x="1668" y="12781"/>
                  </a:lnTo>
                  <a:cubicBezTo>
                    <a:pt x="1742" y="13217"/>
                    <a:pt x="2121" y="13520"/>
                    <a:pt x="2549" y="13520"/>
                  </a:cubicBezTo>
                  <a:cubicBezTo>
                    <a:pt x="2600" y="13520"/>
                    <a:pt x="2651" y="13516"/>
                    <a:pt x="2703" y="13507"/>
                  </a:cubicBezTo>
                  <a:lnTo>
                    <a:pt x="10038" y="12162"/>
                  </a:lnTo>
                  <a:cubicBezTo>
                    <a:pt x="10526" y="12066"/>
                    <a:pt x="10847" y="11602"/>
                    <a:pt x="10752" y="11126"/>
                  </a:cubicBezTo>
                  <a:lnTo>
                    <a:pt x="9192" y="2506"/>
                  </a:lnTo>
                  <a:cubicBezTo>
                    <a:pt x="9108" y="2074"/>
                    <a:pt x="8735" y="1763"/>
                    <a:pt x="8312" y="1763"/>
                  </a:cubicBezTo>
                  <a:cubicBezTo>
                    <a:pt x="8257" y="1763"/>
                    <a:pt x="8201" y="1769"/>
                    <a:pt x="8145" y="1779"/>
                  </a:cubicBezTo>
                  <a:lnTo>
                    <a:pt x="6859" y="2018"/>
                  </a:lnTo>
                  <a:lnTo>
                    <a:pt x="6811" y="1744"/>
                  </a:lnTo>
                  <a:cubicBezTo>
                    <a:pt x="6748" y="1458"/>
                    <a:pt x="6506" y="1258"/>
                    <a:pt x="6228" y="1258"/>
                  </a:cubicBezTo>
                  <a:cubicBezTo>
                    <a:pt x="6193" y="1258"/>
                    <a:pt x="6157" y="1261"/>
                    <a:pt x="6120" y="1268"/>
                  </a:cubicBezTo>
                  <a:lnTo>
                    <a:pt x="5180" y="1434"/>
                  </a:lnTo>
                  <a:cubicBezTo>
                    <a:pt x="5227" y="1268"/>
                    <a:pt x="5239" y="1089"/>
                    <a:pt x="5204" y="922"/>
                  </a:cubicBezTo>
                  <a:cubicBezTo>
                    <a:pt x="5119" y="381"/>
                    <a:pt x="4655" y="0"/>
                    <a:pt x="4133"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405" name="Google Shape;1405;p43"/>
            <p:cNvSpPr/>
            <p:nvPr/>
          </p:nvSpPr>
          <p:spPr>
            <a:xfrm>
              <a:off x="1154300" y="1043050"/>
              <a:ext cx="46550" cy="38675"/>
            </a:xfrm>
            <a:custGeom>
              <a:avLst/>
              <a:gdLst/>
              <a:ahLst/>
              <a:cxnLst/>
              <a:rect l="l" t="t" r="r" b="b"/>
              <a:pathLst>
                <a:path w="1862" h="1547" extrusionOk="0">
                  <a:moveTo>
                    <a:pt x="1015" y="1"/>
                  </a:moveTo>
                  <a:cubicBezTo>
                    <a:pt x="967" y="1"/>
                    <a:pt x="918" y="5"/>
                    <a:pt x="870" y="15"/>
                  </a:cubicBezTo>
                  <a:cubicBezTo>
                    <a:pt x="191" y="134"/>
                    <a:pt x="0" y="1015"/>
                    <a:pt x="572" y="1408"/>
                  </a:cubicBezTo>
                  <a:cubicBezTo>
                    <a:pt x="709" y="1504"/>
                    <a:pt x="857" y="1547"/>
                    <a:pt x="1002" y="1547"/>
                  </a:cubicBezTo>
                  <a:cubicBezTo>
                    <a:pt x="1451" y="1547"/>
                    <a:pt x="1862" y="1138"/>
                    <a:pt x="1763" y="634"/>
                  </a:cubicBezTo>
                  <a:cubicBezTo>
                    <a:pt x="1700" y="266"/>
                    <a:pt x="1377" y="1"/>
                    <a:pt x="1015"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406" name="Google Shape;1406;p43"/>
            <p:cNvSpPr/>
            <p:nvPr/>
          </p:nvSpPr>
          <p:spPr>
            <a:xfrm>
              <a:off x="1207150" y="1031775"/>
              <a:ext cx="96475" cy="33875"/>
            </a:xfrm>
            <a:custGeom>
              <a:avLst/>
              <a:gdLst/>
              <a:ahLst/>
              <a:cxnLst/>
              <a:rect l="l" t="t" r="r" b="b"/>
              <a:pathLst>
                <a:path w="3859" h="1355" extrusionOk="0">
                  <a:moveTo>
                    <a:pt x="3261" y="1"/>
                  </a:moveTo>
                  <a:cubicBezTo>
                    <a:pt x="3226" y="1"/>
                    <a:pt x="3188" y="5"/>
                    <a:pt x="3149" y="14"/>
                  </a:cubicBezTo>
                  <a:lnTo>
                    <a:pt x="3137" y="14"/>
                  </a:lnTo>
                  <a:lnTo>
                    <a:pt x="542" y="490"/>
                  </a:lnTo>
                  <a:cubicBezTo>
                    <a:pt x="0" y="580"/>
                    <a:pt x="111" y="1354"/>
                    <a:pt x="620" y="1354"/>
                  </a:cubicBezTo>
                  <a:cubicBezTo>
                    <a:pt x="648" y="1354"/>
                    <a:pt x="678" y="1352"/>
                    <a:pt x="708" y="1347"/>
                  </a:cubicBezTo>
                  <a:lnTo>
                    <a:pt x="3292" y="871"/>
                  </a:lnTo>
                  <a:cubicBezTo>
                    <a:pt x="3858" y="793"/>
                    <a:pt x="3751" y="1"/>
                    <a:pt x="3261"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407" name="Google Shape;1407;p43"/>
            <p:cNvSpPr/>
            <p:nvPr/>
          </p:nvSpPr>
          <p:spPr>
            <a:xfrm>
              <a:off x="1164125" y="1097000"/>
              <a:ext cx="46550" cy="38650"/>
            </a:xfrm>
            <a:custGeom>
              <a:avLst/>
              <a:gdLst/>
              <a:ahLst/>
              <a:cxnLst/>
              <a:rect l="l" t="t" r="r" b="b"/>
              <a:pathLst>
                <a:path w="1862" h="1546" extrusionOk="0">
                  <a:moveTo>
                    <a:pt x="1002" y="1"/>
                  </a:moveTo>
                  <a:cubicBezTo>
                    <a:pt x="958" y="1"/>
                    <a:pt x="914" y="4"/>
                    <a:pt x="870" y="12"/>
                  </a:cubicBezTo>
                  <a:cubicBezTo>
                    <a:pt x="191" y="131"/>
                    <a:pt x="0" y="1012"/>
                    <a:pt x="560" y="1405"/>
                  </a:cubicBezTo>
                  <a:cubicBezTo>
                    <a:pt x="701" y="1502"/>
                    <a:pt x="854" y="1545"/>
                    <a:pt x="1002" y="1545"/>
                  </a:cubicBezTo>
                  <a:cubicBezTo>
                    <a:pt x="1453" y="1545"/>
                    <a:pt x="1861" y="1142"/>
                    <a:pt x="1762" y="631"/>
                  </a:cubicBezTo>
                  <a:cubicBezTo>
                    <a:pt x="1699" y="259"/>
                    <a:pt x="1369"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408" name="Google Shape;1408;p43"/>
            <p:cNvSpPr/>
            <p:nvPr/>
          </p:nvSpPr>
          <p:spPr>
            <a:xfrm>
              <a:off x="1218000" y="1085650"/>
              <a:ext cx="94075" cy="33725"/>
            </a:xfrm>
            <a:custGeom>
              <a:avLst/>
              <a:gdLst/>
              <a:ahLst/>
              <a:cxnLst/>
              <a:rect l="l" t="t" r="r" b="b"/>
              <a:pathLst>
                <a:path w="3763" h="1349" extrusionOk="0">
                  <a:moveTo>
                    <a:pt x="3132" y="0"/>
                  </a:moveTo>
                  <a:cubicBezTo>
                    <a:pt x="3120" y="0"/>
                    <a:pt x="3108" y="1"/>
                    <a:pt x="3096" y="2"/>
                  </a:cubicBezTo>
                  <a:lnTo>
                    <a:pt x="500" y="478"/>
                  </a:lnTo>
                  <a:cubicBezTo>
                    <a:pt x="0" y="618"/>
                    <a:pt x="125" y="1348"/>
                    <a:pt x="631" y="1348"/>
                  </a:cubicBezTo>
                  <a:cubicBezTo>
                    <a:pt x="643" y="1348"/>
                    <a:pt x="655" y="1348"/>
                    <a:pt x="667" y="1347"/>
                  </a:cubicBezTo>
                  <a:lnTo>
                    <a:pt x="3263" y="871"/>
                  </a:lnTo>
                  <a:cubicBezTo>
                    <a:pt x="3763" y="731"/>
                    <a:pt x="3638" y="0"/>
                    <a:pt x="313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409" name="Google Shape;1409;p43"/>
            <p:cNvSpPr/>
            <p:nvPr/>
          </p:nvSpPr>
          <p:spPr>
            <a:xfrm>
              <a:off x="1174550" y="1154450"/>
              <a:ext cx="46625" cy="38900"/>
            </a:xfrm>
            <a:custGeom>
              <a:avLst/>
              <a:gdLst/>
              <a:ahLst/>
              <a:cxnLst/>
              <a:rect l="l" t="t" r="r" b="b"/>
              <a:pathLst>
                <a:path w="1865" h="1556" extrusionOk="0">
                  <a:moveTo>
                    <a:pt x="1013" y="1"/>
                  </a:moveTo>
                  <a:cubicBezTo>
                    <a:pt x="970" y="1"/>
                    <a:pt x="926" y="4"/>
                    <a:pt x="881" y="12"/>
                  </a:cubicBezTo>
                  <a:cubicBezTo>
                    <a:pt x="202" y="131"/>
                    <a:pt x="0" y="1012"/>
                    <a:pt x="572" y="1417"/>
                  </a:cubicBezTo>
                  <a:cubicBezTo>
                    <a:pt x="708" y="1513"/>
                    <a:pt x="857" y="1556"/>
                    <a:pt x="1002" y="1556"/>
                  </a:cubicBezTo>
                  <a:cubicBezTo>
                    <a:pt x="1451" y="1556"/>
                    <a:pt x="1864" y="1147"/>
                    <a:pt x="1774" y="643"/>
                  </a:cubicBezTo>
                  <a:cubicBezTo>
                    <a:pt x="1700" y="260"/>
                    <a:pt x="1378" y="1"/>
                    <a:pt x="101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410" name="Google Shape;1410;p43"/>
            <p:cNvSpPr/>
            <p:nvPr/>
          </p:nvSpPr>
          <p:spPr>
            <a:xfrm>
              <a:off x="1228000" y="1143050"/>
              <a:ext cx="94900" cy="34125"/>
            </a:xfrm>
            <a:custGeom>
              <a:avLst/>
              <a:gdLst/>
              <a:ahLst/>
              <a:cxnLst/>
              <a:rect l="l" t="t" r="r" b="b"/>
              <a:pathLst>
                <a:path w="3796" h="1365" extrusionOk="0">
                  <a:moveTo>
                    <a:pt x="3182" y="0"/>
                  </a:moveTo>
                  <a:cubicBezTo>
                    <a:pt x="3163" y="0"/>
                    <a:pt x="3144" y="1"/>
                    <a:pt x="3125" y="4"/>
                  </a:cubicBezTo>
                  <a:lnTo>
                    <a:pt x="529" y="480"/>
                  </a:lnTo>
                  <a:cubicBezTo>
                    <a:pt x="1" y="606"/>
                    <a:pt x="126" y="1364"/>
                    <a:pt x="627" y="1364"/>
                  </a:cubicBezTo>
                  <a:cubicBezTo>
                    <a:pt x="646" y="1364"/>
                    <a:pt x="664" y="1363"/>
                    <a:pt x="684" y="1361"/>
                  </a:cubicBezTo>
                  <a:lnTo>
                    <a:pt x="3279" y="885"/>
                  </a:lnTo>
                  <a:cubicBezTo>
                    <a:pt x="3796" y="747"/>
                    <a:pt x="3682" y="0"/>
                    <a:pt x="318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411" name="Google Shape;1411;p43"/>
            <p:cNvSpPr/>
            <p:nvPr/>
          </p:nvSpPr>
          <p:spPr>
            <a:xfrm>
              <a:off x="1130200" y="1393950"/>
              <a:ext cx="194075" cy="173950"/>
            </a:xfrm>
            <a:custGeom>
              <a:avLst/>
              <a:gdLst/>
              <a:ahLst/>
              <a:cxnLst/>
              <a:rect l="l" t="t" r="r" b="b"/>
              <a:pathLst>
                <a:path w="7763" h="6958" extrusionOk="0">
                  <a:moveTo>
                    <a:pt x="3922" y="1"/>
                  </a:moveTo>
                  <a:cubicBezTo>
                    <a:pt x="2892" y="1"/>
                    <a:pt x="1881" y="465"/>
                    <a:pt x="1214" y="1338"/>
                  </a:cubicBezTo>
                  <a:lnTo>
                    <a:pt x="6953" y="4969"/>
                  </a:lnTo>
                  <a:cubicBezTo>
                    <a:pt x="7763" y="3398"/>
                    <a:pt x="7239" y="1469"/>
                    <a:pt x="5751" y="528"/>
                  </a:cubicBezTo>
                  <a:cubicBezTo>
                    <a:pt x="5183" y="173"/>
                    <a:pt x="4549" y="1"/>
                    <a:pt x="3922" y="1"/>
                  </a:cubicBezTo>
                  <a:close/>
                  <a:moveTo>
                    <a:pt x="810" y="1993"/>
                  </a:moveTo>
                  <a:cubicBezTo>
                    <a:pt x="0" y="3553"/>
                    <a:pt x="524" y="5481"/>
                    <a:pt x="2012" y="6434"/>
                  </a:cubicBezTo>
                  <a:cubicBezTo>
                    <a:pt x="2576" y="6788"/>
                    <a:pt x="3206" y="6958"/>
                    <a:pt x="3829" y="6958"/>
                  </a:cubicBezTo>
                  <a:cubicBezTo>
                    <a:pt x="4863" y="6958"/>
                    <a:pt x="5880" y="6489"/>
                    <a:pt x="6548" y="5612"/>
                  </a:cubicBezTo>
                  <a:lnTo>
                    <a:pt x="810" y="1993"/>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412" name="Google Shape;1412;p43"/>
            <p:cNvSpPr/>
            <p:nvPr/>
          </p:nvSpPr>
          <p:spPr>
            <a:xfrm>
              <a:off x="1493625" y="1020500"/>
              <a:ext cx="152125" cy="141000"/>
            </a:xfrm>
            <a:custGeom>
              <a:avLst/>
              <a:gdLst/>
              <a:ahLst/>
              <a:cxnLst/>
              <a:rect l="l" t="t" r="r" b="b"/>
              <a:pathLst>
                <a:path w="6085" h="5640" extrusionOk="0">
                  <a:moveTo>
                    <a:pt x="3608" y="0"/>
                  </a:moveTo>
                  <a:lnTo>
                    <a:pt x="1215" y="1631"/>
                  </a:lnTo>
                  <a:cubicBezTo>
                    <a:pt x="251" y="2286"/>
                    <a:pt x="1" y="3596"/>
                    <a:pt x="655" y="4560"/>
                  </a:cubicBezTo>
                  <a:lnTo>
                    <a:pt x="763" y="4715"/>
                  </a:lnTo>
                  <a:cubicBezTo>
                    <a:pt x="1171" y="5316"/>
                    <a:pt x="1833" y="5640"/>
                    <a:pt x="2508" y="5640"/>
                  </a:cubicBezTo>
                  <a:cubicBezTo>
                    <a:pt x="2916" y="5640"/>
                    <a:pt x="3328" y="5521"/>
                    <a:pt x="3692" y="5275"/>
                  </a:cubicBezTo>
                  <a:lnTo>
                    <a:pt x="6085" y="3644"/>
                  </a:lnTo>
                  <a:lnTo>
                    <a:pt x="3608" y="0"/>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413" name="Google Shape;1413;p43"/>
            <p:cNvSpPr/>
            <p:nvPr/>
          </p:nvSpPr>
          <p:spPr>
            <a:xfrm>
              <a:off x="1596625" y="962250"/>
              <a:ext cx="152125" cy="140725"/>
            </a:xfrm>
            <a:custGeom>
              <a:avLst/>
              <a:gdLst/>
              <a:ahLst/>
              <a:cxnLst/>
              <a:rect l="l" t="t" r="r" b="b"/>
              <a:pathLst>
                <a:path w="6085" h="5629" extrusionOk="0">
                  <a:moveTo>
                    <a:pt x="3568" y="1"/>
                  </a:moveTo>
                  <a:cubicBezTo>
                    <a:pt x="3162" y="1"/>
                    <a:pt x="2752" y="119"/>
                    <a:pt x="2393" y="366"/>
                  </a:cubicBezTo>
                  <a:lnTo>
                    <a:pt x="0" y="1985"/>
                  </a:lnTo>
                  <a:lnTo>
                    <a:pt x="2477" y="5628"/>
                  </a:lnTo>
                  <a:lnTo>
                    <a:pt x="4870" y="4009"/>
                  </a:lnTo>
                  <a:cubicBezTo>
                    <a:pt x="5834" y="3354"/>
                    <a:pt x="6084" y="2044"/>
                    <a:pt x="5417" y="1080"/>
                  </a:cubicBezTo>
                  <a:lnTo>
                    <a:pt x="5310" y="925"/>
                  </a:lnTo>
                  <a:cubicBezTo>
                    <a:pt x="4902" y="324"/>
                    <a:pt x="4240" y="1"/>
                    <a:pt x="356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414" name="Google Shape;1414;p43"/>
            <p:cNvSpPr/>
            <p:nvPr/>
          </p:nvSpPr>
          <p:spPr>
            <a:xfrm>
              <a:off x="1449275" y="1311750"/>
              <a:ext cx="267925" cy="266650"/>
            </a:xfrm>
            <a:custGeom>
              <a:avLst/>
              <a:gdLst/>
              <a:ahLst/>
              <a:cxnLst/>
              <a:rect l="l" t="t" r="r" b="b"/>
              <a:pathLst>
                <a:path w="10717" h="10666" extrusionOk="0">
                  <a:moveTo>
                    <a:pt x="4999" y="1"/>
                  </a:moveTo>
                  <a:cubicBezTo>
                    <a:pt x="4821" y="1"/>
                    <a:pt x="4665" y="136"/>
                    <a:pt x="4644" y="328"/>
                  </a:cubicBezTo>
                  <a:lnTo>
                    <a:pt x="4180" y="3805"/>
                  </a:lnTo>
                  <a:lnTo>
                    <a:pt x="703" y="3340"/>
                  </a:lnTo>
                  <a:cubicBezTo>
                    <a:pt x="688" y="3338"/>
                    <a:pt x="673" y="3338"/>
                    <a:pt x="659" y="3338"/>
                  </a:cubicBezTo>
                  <a:cubicBezTo>
                    <a:pt x="474" y="3338"/>
                    <a:pt x="308" y="3474"/>
                    <a:pt x="286" y="3662"/>
                  </a:cubicBezTo>
                  <a:lnTo>
                    <a:pt x="24" y="5638"/>
                  </a:lnTo>
                  <a:cubicBezTo>
                    <a:pt x="1" y="5840"/>
                    <a:pt x="143" y="6031"/>
                    <a:pt x="346" y="6055"/>
                  </a:cubicBezTo>
                  <a:lnTo>
                    <a:pt x="346" y="6043"/>
                  </a:lnTo>
                  <a:lnTo>
                    <a:pt x="3822" y="6507"/>
                  </a:lnTo>
                  <a:lnTo>
                    <a:pt x="3370" y="9984"/>
                  </a:lnTo>
                  <a:cubicBezTo>
                    <a:pt x="3334" y="10186"/>
                    <a:pt x="3477" y="10377"/>
                    <a:pt x="3691" y="10401"/>
                  </a:cubicBezTo>
                  <a:lnTo>
                    <a:pt x="5656" y="10663"/>
                  </a:lnTo>
                  <a:cubicBezTo>
                    <a:pt x="5671" y="10664"/>
                    <a:pt x="5686" y="10665"/>
                    <a:pt x="5700" y="10665"/>
                  </a:cubicBezTo>
                  <a:cubicBezTo>
                    <a:pt x="5885" y="10665"/>
                    <a:pt x="6051" y="10529"/>
                    <a:pt x="6073" y="10341"/>
                  </a:cubicBezTo>
                  <a:lnTo>
                    <a:pt x="6537" y="6864"/>
                  </a:lnTo>
                  <a:lnTo>
                    <a:pt x="10014" y="7329"/>
                  </a:lnTo>
                  <a:cubicBezTo>
                    <a:pt x="10028" y="7331"/>
                    <a:pt x="10043" y="7331"/>
                    <a:pt x="10058" y="7331"/>
                  </a:cubicBezTo>
                  <a:cubicBezTo>
                    <a:pt x="10243" y="7331"/>
                    <a:pt x="10408" y="7195"/>
                    <a:pt x="10430" y="7007"/>
                  </a:cubicBezTo>
                  <a:lnTo>
                    <a:pt x="10692" y="5031"/>
                  </a:lnTo>
                  <a:cubicBezTo>
                    <a:pt x="10716" y="4828"/>
                    <a:pt x="10573" y="4638"/>
                    <a:pt x="10371" y="4614"/>
                  </a:cubicBezTo>
                  <a:lnTo>
                    <a:pt x="6894" y="4150"/>
                  </a:lnTo>
                  <a:lnTo>
                    <a:pt x="7347" y="673"/>
                  </a:lnTo>
                  <a:cubicBezTo>
                    <a:pt x="7382" y="471"/>
                    <a:pt x="7240" y="280"/>
                    <a:pt x="7025" y="256"/>
                  </a:cubicBezTo>
                  <a:lnTo>
                    <a:pt x="5061" y="6"/>
                  </a:lnTo>
                  <a:cubicBezTo>
                    <a:pt x="5040" y="3"/>
                    <a:pt x="5019" y="1"/>
                    <a:pt x="4999"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415" name="Google Shape;1415;p43"/>
            <p:cNvSpPr/>
            <p:nvPr/>
          </p:nvSpPr>
          <p:spPr>
            <a:xfrm>
              <a:off x="1106075" y="1715600"/>
              <a:ext cx="271200" cy="337825"/>
            </a:xfrm>
            <a:custGeom>
              <a:avLst/>
              <a:gdLst/>
              <a:ahLst/>
              <a:cxnLst/>
              <a:rect l="l" t="t" r="r" b="b"/>
              <a:pathLst>
                <a:path w="10848" h="13513" extrusionOk="0">
                  <a:moveTo>
                    <a:pt x="4155" y="429"/>
                  </a:moveTo>
                  <a:cubicBezTo>
                    <a:pt x="4444" y="429"/>
                    <a:pt x="4730" y="604"/>
                    <a:pt x="4787" y="997"/>
                  </a:cubicBezTo>
                  <a:cubicBezTo>
                    <a:pt x="4811" y="1188"/>
                    <a:pt x="4763" y="1390"/>
                    <a:pt x="4632" y="1533"/>
                  </a:cubicBezTo>
                  <a:lnTo>
                    <a:pt x="3846" y="1688"/>
                  </a:lnTo>
                  <a:cubicBezTo>
                    <a:pt x="3668" y="1593"/>
                    <a:pt x="3549" y="1426"/>
                    <a:pt x="3513" y="1224"/>
                  </a:cubicBezTo>
                  <a:cubicBezTo>
                    <a:pt x="3399" y="725"/>
                    <a:pt x="3779" y="429"/>
                    <a:pt x="4155" y="429"/>
                  </a:cubicBezTo>
                  <a:close/>
                  <a:moveTo>
                    <a:pt x="7868" y="2749"/>
                  </a:moveTo>
                  <a:cubicBezTo>
                    <a:pt x="8125" y="2749"/>
                    <a:pt x="8354" y="2938"/>
                    <a:pt x="8406" y="3200"/>
                  </a:cubicBezTo>
                  <a:lnTo>
                    <a:pt x="9788" y="10761"/>
                  </a:lnTo>
                  <a:cubicBezTo>
                    <a:pt x="9835" y="11058"/>
                    <a:pt x="9645" y="11344"/>
                    <a:pt x="9347" y="11392"/>
                  </a:cubicBezTo>
                  <a:lnTo>
                    <a:pt x="3084" y="12535"/>
                  </a:lnTo>
                  <a:cubicBezTo>
                    <a:pt x="3049" y="12542"/>
                    <a:pt x="3014" y="12545"/>
                    <a:pt x="2980" y="12545"/>
                  </a:cubicBezTo>
                  <a:cubicBezTo>
                    <a:pt x="2723" y="12545"/>
                    <a:pt x="2495" y="12357"/>
                    <a:pt x="2453" y="12094"/>
                  </a:cubicBezTo>
                  <a:lnTo>
                    <a:pt x="1060" y="4534"/>
                  </a:lnTo>
                  <a:cubicBezTo>
                    <a:pt x="1013" y="4236"/>
                    <a:pt x="1215" y="3950"/>
                    <a:pt x="1513" y="3903"/>
                  </a:cubicBezTo>
                  <a:lnTo>
                    <a:pt x="2251" y="3760"/>
                  </a:lnTo>
                  <a:cubicBezTo>
                    <a:pt x="2294" y="3975"/>
                    <a:pt x="2483" y="4122"/>
                    <a:pt x="2695" y="4122"/>
                  </a:cubicBezTo>
                  <a:cubicBezTo>
                    <a:pt x="2717" y="4122"/>
                    <a:pt x="2740" y="4120"/>
                    <a:pt x="2763" y="4117"/>
                  </a:cubicBezTo>
                  <a:lnTo>
                    <a:pt x="6668" y="3402"/>
                  </a:lnTo>
                  <a:cubicBezTo>
                    <a:pt x="6906" y="3355"/>
                    <a:pt x="7061" y="3129"/>
                    <a:pt x="7025" y="2890"/>
                  </a:cubicBezTo>
                  <a:lnTo>
                    <a:pt x="7764" y="2760"/>
                  </a:lnTo>
                  <a:cubicBezTo>
                    <a:pt x="7799" y="2752"/>
                    <a:pt x="7834" y="2749"/>
                    <a:pt x="7868" y="2749"/>
                  </a:cubicBezTo>
                  <a:close/>
                  <a:moveTo>
                    <a:pt x="4154" y="0"/>
                  </a:moveTo>
                  <a:cubicBezTo>
                    <a:pt x="4084" y="0"/>
                    <a:pt x="4013" y="7"/>
                    <a:pt x="3942" y="21"/>
                  </a:cubicBezTo>
                  <a:cubicBezTo>
                    <a:pt x="3346" y="128"/>
                    <a:pt x="2953" y="700"/>
                    <a:pt x="3072" y="1307"/>
                  </a:cubicBezTo>
                  <a:cubicBezTo>
                    <a:pt x="3108" y="1474"/>
                    <a:pt x="3180" y="1640"/>
                    <a:pt x="3287" y="1783"/>
                  </a:cubicBezTo>
                  <a:lnTo>
                    <a:pt x="2513" y="1926"/>
                  </a:lnTo>
                  <a:cubicBezTo>
                    <a:pt x="2203" y="1986"/>
                    <a:pt x="2001" y="2283"/>
                    <a:pt x="2049" y="2605"/>
                  </a:cubicBezTo>
                  <a:lnTo>
                    <a:pt x="2096" y="2879"/>
                  </a:lnTo>
                  <a:lnTo>
                    <a:pt x="810" y="3117"/>
                  </a:lnTo>
                  <a:cubicBezTo>
                    <a:pt x="322" y="3200"/>
                    <a:pt x="1" y="3664"/>
                    <a:pt x="96" y="4153"/>
                  </a:cubicBezTo>
                  <a:lnTo>
                    <a:pt x="1668" y="12785"/>
                  </a:lnTo>
                  <a:cubicBezTo>
                    <a:pt x="1742" y="13210"/>
                    <a:pt x="2121" y="13512"/>
                    <a:pt x="2549" y="13512"/>
                  </a:cubicBezTo>
                  <a:cubicBezTo>
                    <a:pt x="2600" y="13512"/>
                    <a:pt x="2651" y="13508"/>
                    <a:pt x="2703" y="13499"/>
                  </a:cubicBezTo>
                  <a:lnTo>
                    <a:pt x="10038" y="12154"/>
                  </a:lnTo>
                  <a:cubicBezTo>
                    <a:pt x="10526" y="12070"/>
                    <a:pt x="10847" y="11606"/>
                    <a:pt x="10752" y="11118"/>
                  </a:cubicBezTo>
                  <a:lnTo>
                    <a:pt x="9180" y="2486"/>
                  </a:lnTo>
                  <a:cubicBezTo>
                    <a:pt x="9107" y="2055"/>
                    <a:pt x="8728" y="1755"/>
                    <a:pt x="8313" y="1755"/>
                  </a:cubicBezTo>
                  <a:cubicBezTo>
                    <a:pt x="8257" y="1755"/>
                    <a:pt x="8201" y="1760"/>
                    <a:pt x="8145" y="1771"/>
                  </a:cubicBezTo>
                  <a:lnTo>
                    <a:pt x="6859" y="2009"/>
                  </a:lnTo>
                  <a:lnTo>
                    <a:pt x="6811" y="1736"/>
                  </a:lnTo>
                  <a:cubicBezTo>
                    <a:pt x="6757" y="1446"/>
                    <a:pt x="6500" y="1252"/>
                    <a:pt x="6223" y="1252"/>
                  </a:cubicBezTo>
                  <a:cubicBezTo>
                    <a:pt x="6193" y="1252"/>
                    <a:pt x="6163" y="1255"/>
                    <a:pt x="6132" y="1259"/>
                  </a:cubicBezTo>
                  <a:lnTo>
                    <a:pt x="5180" y="1438"/>
                  </a:lnTo>
                  <a:cubicBezTo>
                    <a:pt x="5239" y="1259"/>
                    <a:pt x="5251" y="1081"/>
                    <a:pt x="5216" y="914"/>
                  </a:cubicBezTo>
                  <a:cubicBezTo>
                    <a:pt x="5132" y="378"/>
                    <a:pt x="4677" y="0"/>
                    <a:pt x="4154"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416" name="Google Shape;1416;p43"/>
            <p:cNvSpPr/>
            <p:nvPr/>
          </p:nvSpPr>
          <p:spPr>
            <a:xfrm>
              <a:off x="1154300" y="1837275"/>
              <a:ext cx="46550" cy="38650"/>
            </a:xfrm>
            <a:custGeom>
              <a:avLst/>
              <a:gdLst/>
              <a:ahLst/>
              <a:cxnLst/>
              <a:rect l="l" t="t" r="r" b="b"/>
              <a:pathLst>
                <a:path w="1862" h="1546" extrusionOk="0">
                  <a:moveTo>
                    <a:pt x="1002" y="1"/>
                  </a:moveTo>
                  <a:cubicBezTo>
                    <a:pt x="958" y="1"/>
                    <a:pt x="914" y="4"/>
                    <a:pt x="870" y="12"/>
                  </a:cubicBezTo>
                  <a:cubicBezTo>
                    <a:pt x="191" y="131"/>
                    <a:pt x="0" y="1012"/>
                    <a:pt x="572" y="1405"/>
                  </a:cubicBezTo>
                  <a:cubicBezTo>
                    <a:pt x="710" y="1502"/>
                    <a:pt x="861" y="1545"/>
                    <a:pt x="1007" y="1545"/>
                  </a:cubicBezTo>
                  <a:cubicBezTo>
                    <a:pt x="1453" y="1545"/>
                    <a:pt x="1861" y="1142"/>
                    <a:pt x="1763" y="631"/>
                  </a:cubicBezTo>
                  <a:cubicBezTo>
                    <a:pt x="1699" y="259"/>
                    <a:pt x="1369"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417" name="Google Shape;1417;p43"/>
            <p:cNvSpPr/>
            <p:nvPr/>
          </p:nvSpPr>
          <p:spPr>
            <a:xfrm>
              <a:off x="1206800" y="1825825"/>
              <a:ext cx="96975" cy="34100"/>
            </a:xfrm>
            <a:custGeom>
              <a:avLst/>
              <a:gdLst/>
              <a:ahLst/>
              <a:cxnLst/>
              <a:rect l="l" t="t" r="r" b="b"/>
              <a:pathLst>
                <a:path w="3879" h="1364" extrusionOk="0">
                  <a:moveTo>
                    <a:pt x="3293" y="0"/>
                  </a:moveTo>
                  <a:cubicBezTo>
                    <a:pt x="3252" y="0"/>
                    <a:pt x="3209" y="6"/>
                    <a:pt x="3163" y="17"/>
                  </a:cubicBezTo>
                  <a:lnTo>
                    <a:pt x="3151" y="17"/>
                  </a:lnTo>
                  <a:lnTo>
                    <a:pt x="556" y="494"/>
                  </a:lnTo>
                  <a:cubicBezTo>
                    <a:pt x="0" y="571"/>
                    <a:pt x="108" y="1364"/>
                    <a:pt x="608" y="1364"/>
                  </a:cubicBezTo>
                  <a:cubicBezTo>
                    <a:pt x="644" y="1364"/>
                    <a:pt x="682" y="1360"/>
                    <a:pt x="722" y="1351"/>
                  </a:cubicBezTo>
                  <a:lnTo>
                    <a:pt x="3306" y="875"/>
                  </a:lnTo>
                  <a:cubicBezTo>
                    <a:pt x="3878" y="809"/>
                    <a:pt x="3789" y="0"/>
                    <a:pt x="3293"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418" name="Google Shape;1418;p43"/>
            <p:cNvSpPr/>
            <p:nvPr/>
          </p:nvSpPr>
          <p:spPr>
            <a:xfrm>
              <a:off x="1164125" y="1891150"/>
              <a:ext cx="46550" cy="38650"/>
            </a:xfrm>
            <a:custGeom>
              <a:avLst/>
              <a:gdLst/>
              <a:ahLst/>
              <a:cxnLst/>
              <a:rect l="l" t="t" r="r" b="b"/>
              <a:pathLst>
                <a:path w="1862" h="1546" extrusionOk="0">
                  <a:moveTo>
                    <a:pt x="1002" y="1"/>
                  </a:moveTo>
                  <a:cubicBezTo>
                    <a:pt x="958" y="1"/>
                    <a:pt x="914" y="4"/>
                    <a:pt x="870" y="12"/>
                  </a:cubicBezTo>
                  <a:cubicBezTo>
                    <a:pt x="191" y="131"/>
                    <a:pt x="0" y="1012"/>
                    <a:pt x="560" y="1405"/>
                  </a:cubicBezTo>
                  <a:cubicBezTo>
                    <a:pt x="701" y="1502"/>
                    <a:pt x="854" y="1545"/>
                    <a:pt x="1003" y="1545"/>
                  </a:cubicBezTo>
                  <a:cubicBezTo>
                    <a:pt x="1454" y="1545"/>
                    <a:pt x="1861" y="1145"/>
                    <a:pt x="1762" y="643"/>
                  </a:cubicBezTo>
                  <a:cubicBezTo>
                    <a:pt x="1699" y="260"/>
                    <a:pt x="1369"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419" name="Google Shape;1419;p43"/>
            <p:cNvSpPr/>
            <p:nvPr/>
          </p:nvSpPr>
          <p:spPr>
            <a:xfrm>
              <a:off x="1218075" y="1879800"/>
              <a:ext cx="94000" cy="33750"/>
            </a:xfrm>
            <a:custGeom>
              <a:avLst/>
              <a:gdLst/>
              <a:ahLst/>
              <a:cxnLst/>
              <a:rect l="l" t="t" r="r" b="b"/>
              <a:pathLst>
                <a:path w="3760" h="1350" extrusionOk="0">
                  <a:moveTo>
                    <a:pt x="3129" y="0"/>
                  </a:moveTo>
                  <a:cubicBezTo>
                    <a:pt x="3117" y="0"/>
                    <a:pt x="3105" y="1"/>
                    <a:pt x="3093" y="2"/>
                  </a:cubicBezTo>
                  <a:lnTo>
                    <a:pt x="497" y="478"/>
                  </a:lnTo>
                  <a:cubicBezTo>
                    <a:pt x="1" y="628"/>
                    <a:pt x="120" y="1349"/>
                    <a:pt x="617" y="1349"/>
                  </a:cubicBezTo>
                  <a:cubicBezTo>
                    <a:pt x="632" y="1349"/>
                    <a:pt x="648" y="1348"/>
                    <a:pt x="664" y="1347"/>
                  </a:cubicBezTo>
                  <a:lnTo>
                    <a:pt x="3260" y="883"/>
                  </a:lnTo>
                  <a:cubicBezTo>
                    <a:pt x="3760" y="731"/>
                    <a:pt x="3635" y="0"/>
                    <a:pt x="3129"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420" name="Google Shape;1420;p43"/>
            <p:cNvSpPr/>
            <p:nvPr/>
          </p:nvSpPr>
          <p:spPr>
            <a:xfrm>
              <a:off x="1174550" y="1948900"/>
              <a:ext cx="46600" cy="38625"/>
            </a:xfrm>
            <a:custGeom>
              <a:avLst/>
              <a:gdLst/>
              <a:ahLst/>
              <a:cxnLst/>
              <a:rect l="l" t="t" r="r" b="b"/>
              <a:pathLst>
                <a:path w="1864" h="1545" extrusionOk="0">
                  <a:moveTo>
                    <a:pt x="1013" y="0"/>
                  </a:moveTo>
                  <a:cubicBezTo>
                    <a:pt x="970" y="0"/>
                    <a:pt x="926" y="4"/>
                    <a:pt x="881" y="12"/>
                  </a:cubicBezTo>
                  <a:cubicBezTo>
                    <a:pt x="202" y="131"/>
                    <a:pt x="0" y="1012"/>
                    <a:pt x="572" y="1405"/>
                  </a:cubicBezTo>
                  <a:cubicBezTo>
                    <a:pt x="710" y="1502"/>
                    <a:pt x="860" y="1545"/>
                    <a:pt x="1007" y="1545"/>
                  </a:cubicBezTo>
                  <a:cubicBezTo>
                    <a:pt x="1454" y="1545"/>
                    <a:pt x="1864" y="1142"/>
                    <a:pt x="1774" y="631"/>
                  </a:cubicBezTo>
                  <a:cubicBezTo>
                    <a:pt x="1700" y="259"/>
                    <a:pt x="1378" y="0"/>
                    <a:pt x="1013"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421" name="Google Shape;1421;p43"/>
            <p:cNvSpPr/>
            <p:nvPr/>
          </p:nvSpPr>
          <p:spPr>
            <a:xfrm>
              <a:off x="1228500" y="1937225"/>
              <a:ext cx="94200" cy="34050"/>
            </a:xfrm>
            <a:custGeom>
              <a:avLst/>
              <a:gdLst/>
              <a:ahLst/>
              <a:cxnLst/>
              <a:rect l="l" t="t" r="r" b="b"/>
              <a:pathLst>
                <a:path w="3768" h="1362" extrusionOk="0">
                  <a:moveTo>
                    <a:pt x="3141" y="0"/>
                  </a:moveTo>
                  <a:cubicBezTo>
                    <a:pt x="3125" y="0"/>
                    <a:pt x="3109" y="1"/>
                    <a:pt x="3093" y="2"/>
                  </a:cubicBezTo>
                  <a:lnTo>
                    <a:pt x="3105" y="14"/>
                  </a:lnTo>
                  <a:lnTo>
                    <a:pt x="509" y="479"/>
                  </a:lnTo>
                  <a:cubicBezTo>
                    <a:pt x="1" y="617"/>
                    <a:pt x="109" y="1362"/>
                    <a:pt x="617" y="1362"/>
                  </a:cubicBezTo>
                  <a:cubicBezTo>
                    <a:pt x="632" y="1362"/>
                    <a:pt x="648" y="1361"/>
                    <a:pt x="664" y="1360"/>
                  </a:cubicBezTo>
                  <a:lnTo>
                    <a:pt x="3259" y="883"/>
                  </a:lnTo>
                  <a:cubicBezTo>
                    <a:pt x="3768" y="733"/>
                    <a:pt x="3648" y="0"/>
                    <a:pt x="3141"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422" name="Google Shape;1422;p43"/>
            <p:cNvSpPr/>
            <p:nvPr/>
          </p:nvSpPr>
          <p:spPr>
            <a:xfrm>
              <a:off x="1130200" y="2188400"/>
              <a:ext cx="193200" cy="173650"/>
            </a:xfrm>
            <a:custGeom>
              <a:avLst/>
              <a:gdLst/>
              <a:ahLst/>
              <a:cxnLst/>
              <a:rect l="l" t="t" r="r" b="b"/>
              <a:pathLst>
                <a:path w="7728" h="6946" extrusionOk="0">
                  <a:moveTo>
                    <a:pt x="3942" y="0"/>
                  </a:moveTo>
                  <a:cubicBezTo>
                    <a:pt x="2907" y="0"/>
                    <a:pt x="1888" y="464"/>
                    <a:pt x="1214" y="1338"/>
                  </a:cubicBezTo>
                  <a:lnTo>
                    <a:pt x="6953" y="4957"/>
                  </a:lnTo>
                  <a:cubicBezTo>
                    <a:pt x="7727" y="3398"/>
                    <a:pt x="7239" y="1469"/>
                    <a:pt x="5775" y="528"/>
                  </a:cubicBezTo>
                  <a:cubicBezTo>
                    <a:pt x="5207" y="172"/>
                    <a:pt x="4571" y="0"/>
                    <a:pt x="3942" y="0"/>
                  </a:cubicBezTo>
                  <a:close/>
                  <a:moveTo>
                    <a:pt x="810" y="1981"/>
                  </a:moveTo>
                  <a:lnTo>
                    <a:pt x="810" y="1981"/>
                  </a:lnTo>
                  <a:cubicBezTo>
                    <a:pt x="0" y="3552"/>
                    <a:pt x="524" y="5481"/>
                    <a:pt x="2012" y="6422"/>
                  </a:cubicBezTo>
                  <a:cubicBezTo>
                    <a:pt x="2576" y="6775"/>
                    <a:pt x="3206" y="6946"/>
                    <a:pt x="3829" y="6946"/>
                  </a:cubicBezTo>
                  <a:cubicBezTo>
                    <a:pt x="4863" y="6946"/>
                    <a:pt x="5880" y="6477"/>
                    <a:pt x="6548" y="5600"/>
                  </a:cubicBezTo>
                  <a:lnTo>
                    <a:pt x="810" y="198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423" name="Google Shape;1423;p43"/>
            <p:cNvSpPr/>
            <p:nvPr/>
          </p:nvSpPr>
          <p:spPr>
            <a:xfrm>
              <a:off x="1493625" y="1814925"/>
              <a:ext cx="152125" cy="140725"/>
            </a:xfrm>
            <a:custGeom>
              <a:avLst/>
              <a:gdLst/>
              <a:ahLst/>
              <a:cxnLst/>
              <a:rect l="l" t="t" r="r" b="b"/>
              <a:pathLst>
                <a:path w="6085" h="5629" extrusionOk="0">
                  <a:moveTo>
                    <a:pt x="3608" y="1"/>
                  </a:moveTo>
                  <a:lnTo>
                    <a:pt x="1215" y="1620"/>
                  </a:lnTo>
                  <a:cubicBezTo>
                    <a:pt x="251" y="2275"/>
                    <a:pt x="1" y="3585"/>
                    <a:pt x="655" y="4549"/>
                  </a:cubicBezTo>
                  <a:lnTo>
                    <a:pt x="763" y="4704"/>
                  </a:lnTo>
                  <a:cubicBezTo>
                    <a:pt x="1171" y="5305"/>
                    <a:pt x="1833" y="5629"/>
                    <a:pt x="2508" y="5629"/>
                  </a:cubicBezTo>
                  <a:cubicBezTo>
                    <a:pt x="2916" y="5629"/>
                    <a:pt x="3328" y="5510"/>
                    <a:pt x="3692" y="5264"/>
                  </a:cubicBezTo>
                  <a:lnTo>
                    <a:pt x="6085" y="3644"/>
                  </a:lnTo>
                  <a:lnTo>
                    <a:pt x="3608" y="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424" name="Google Shape;1424;p43"/>
            <p:cNvSpPr/>
            <p:nvPr/>
          </p:nvSpPr>
          <p:spPr>
            <a:xfrm>
              <a:off x="1596625" y="1756600"/>
              <a:ext cx="151825" cy="140800"/>
            </a:xfrm>
            <a:custGeom>
              <a:avLst/>
              <a:gdLst/>
              <a:ahLst/>
              <a:cxnLst/>
              <a:rect l="l" t="t" r="r" b="b"/>
              <a:pathLst>
                <a:path w="6073" h="5632" extrusionOk="0">
                  <a:moveTo>
                    <a:pt x="3579" y="1"/>
                  </a:moveTo>
                  <a:cubicBezTo>
                    <a:pt x="3169" y="1"/>
                    <a:pt x="2755" y="120"/>
                    <a:pt x="2393" y="369"/>
                  </a:cubicBezTo>
                  <a:lnTo>
                    <a:pt x="0" y="1989"/>
                  </a:lnTo>
                  <a:lnTo>
                    <a:pt x="2477" y="5632"/>
                  </a:lnTo>
                  <a:lnTo>
                    <a:pt x="4870" y="4001"/>
                  </a:lnTo>
                  <a:cubicBezTo>
                    <a:pt x="5822" y="3346"/>
                    <a:pt x="6072" y="2036"/>
                    <a:pt x="5417" y="1072"/>
                  </a:cubicBezTo>
                  <a:lnTo>
                    <a:pt x="5417" y="1072"/>
                  </a:lnTo>
                  <a:lnTo>
                    <a:pt x="5417" y="1084"/>
                  </a:lnTo>
                  <a:lnTo>
                    <a:pt x="5310" y="917"/>
                  </a:lnTo>
                  <a:cubicBezTo>
                    <a:pt x="4904" y="319"/>
                    <a:pt x="4247" y="1"/>
                    <a:pt x="3579"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425" name="Google Shape;1425;p43"/>
            <p:cNvSpPr/>
            <p:nvPr/>
          </p:nvSpPr>
          <p:spPr>
            <a:xfrm>
              <a:off x="1449275" y="2105900"/>
              <a:ext cx="267925" cy="266700"/>
            </a:xfrm>
            <a:custGeom>
              <a:avLst/>
              <a:gdLst/>
              <a:ahLst/>
              <a:cxnLst/>
              <a:rect l="l" t="t" r="r" b="b"/>
              <a:pathLst>
                <a:path w="10717" h="10668" extrusionOk="0">
                  <a:moveTo>
                    <a:pt x="4998" y="1"/>
                  </a:moveTo>
                  <a:cubicBezTo>
                    <a:pt x="4821" y="1"/>
                    <a:pt x="4665" y="134"/>
                    <a:pt x="4644" y="316"/>
                  </a:cubicBezTo>
                  <a:lnTo>
                    <a:pt x="4180" y="3804"/>
                  </a:lnTo>
                  <a:lnTo>
                    <a:pt x="703" y="3340"/>
                  </a:lnTo>
                  <a:cubicBezTo>
                    <a:pt x="688" y="3338"/>
                    <a:pt x="673" y="3337"/>
                    <a:pt x="659" y="3337"/>
                  </a:cubicBezTo>
                  <a:cubicBezTo>
                    <a:pt x="474" y="3337"/>
                    <a:pt x="308" y="3474"/>
                    <a:pt x="286" y="3661"/>
                  </a:cubicBezTo>
                  <a:lnTo>
                    <a:pt x="24" y="5638"/>
                  </a:lnTo>
                  <a:cubicBezTo>
                    <a:pt x="1" y="5840"/>
                    <a:pt x="143" y="6031"/>
                    <a:pt x="346" y="6055"/>
                  </a:cubicBezTo>
                  <a:lnTo>
                    <a:pt x="346" y="6043"/>
                  </a:lnTo>
                  <a:lnTo>
                    <a:pt x="3822" y="6507"/>
                  </a:lnTo>
                  <a:lnTo>
                    <a:pt x="3370" y="9984"/>
                  </a:lnTo>
                  <a:cubicBezTo>
                    <a:pt x="3334" y="10186"/>
                    <a:pt x="3477" y="10377"/>
                    <a:pt x="3691" y="10400"/>
                  </a:cubicBezTo>
                  <a:lnTo>
                    <a:pt x="5656" y="10662"/>
                  </a:lnTo>
                  <a:cubicBezTo>
                    <a:pt x="5677" y="10666"/>
                    <a:pt x="5698" y="10668"/>
                    <a:pt x="5718" y="10668"/>
                  </a:cubicBezTo>
                  <a:cubicBezTo>
                    <a:pt x="5896" y="10668"/>
                    <a:pt x="6051" y="10533"/>
                    <a:pt x="6073" y="10341"/>
                  </a:cubicBezTo>
                  <a:lnTo>
                    <a:pt x="6537" y="6864"/>
                  </a:lnTo>
                  <a:lnTo>
                    <a:pt x="10014" y="7329"/>
                  </a:lnTo>
                  <a:cubicBezTo>
                    <a:pt x="10028" y="7330"/>
                    <a:pt x="10043" y="7331"/>
                    <a:pt x="10058" y="7331"/>
                  </a:cubicBezTo>
                  <a:cubicBezTo>
                    <a:pt x="10243" y="7331"/>
                    <a:pt x="10408" y="7195"/>
                    <a:pt x="10430" y="7007"/>
                  </a:cubicBezTo>
                  <a:lnTo>
                    <a:pt x="10692" y="5031"/>
                  </a:lnTo>
                  <a:cubicBezTo>
                    <a:pt x="10716" y="4828"/>
                    <a:pt x="10573" y="4638"/>
                    <a:pt x="10371" y="4614"/>
                  </a:cubicBezTo>
                  <a:lnTo>
                    <a:pt x="6894" y="4150"/>
                  </a:lnTo>
                  <a:lnTo>
                    <a:pt x="7359" y="685"/>
                  </a:lnTo>
                  <a:cubicBezTo>
                    <a:pt x="7382" y="471"/>
                    <a:pt x="7240" y="292"/>
                    <a:pt x="7037" y="256"/>
                  </a:cubicBezTo>
                  <a:lnTo>
                    <a:pt x="5061" y="6"/>
                  </a:lnTo>
                  <a:cubicBezTo>
                    <a:pt x="5040" y="3"/>
                    <a:pt x="5019" y="1"/>
                    <a:pt x="499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426" name="Google Shape;1426;p43"/>
            <p:cNvSpPr/>
            <p:nvPr/>
          </p:nvSpPr>
          <p:spPr>
            <a:xfrm>
              <a:off x="1106075" y="2509825"/>
              <a:ext cx="271200" cy="337750"/>
            </a:xfrm>
            <a:custGeom>
              <a:avLst/>
              <a:gdLst/>
              <a:ahLst/>
              <a:cxnLst/>
              <a:rect l="l" t="t" r="r" b="b"/>
              <a:pathLst>
                <a:path w="10848" h="13510" extrusionOk="0">
                  <a:moveTo>
                    <a:pt x="4153" y="431"/>
                  </a:moveTo>
                  <a:cubicBezTo>
                    <a:pt x="4442" y="431"/>
                    <a:pt x="4730" y="605"/>
                    <a:pt x="4787" y="994"/>
                  </a:cubicBezTo>
                  <a:cubicBezTo>
                    <a:pt x="4811" y="1185"/>
                    <a:pt x="4763" y="1387"/>
                    <a:pt x="4632" y="1530"/>
                  </a:cubicBezTo>
                  <a:lnTo>
                    <a:pt x="3846" y="1685"/>
                  </a:lnTo>
                  <a:cubicBezTo>
                    <a:pt x="3668" y="1590"/>
                    <a:pt x="3549" y="1423"/>
                    <a:pt x="3513" y="1232"/>
                  </a:cubicBezTo>
                  <a:lnTo>
                    <a:pt x="3513" y="1220"/>
                  </a:lnTo>
                  <a:cubicBezTo>
                    <a:pt x="3399" y="723"/>
                    <a:pt x="3777" y="431"/>
                    <a:pt x="4153" y="431"/>
                  </a:cubicBezTo>
                  <a:close/>
                  <a:moveTo>
                    <a:pt x="7876" y="2734"/>
                  </a:moveTo>
                  <a:cubicBezTo>
                    <a:pt x="8125" y="2734"/>
                    <a:pt x="8354" y="2922"/>
                    <a:pt x="8406" y="3185"/>
                  </a:cubicBezTo>
                  <a:lnTo>
                    <a:pt x="9788" y="10757"/>
                  </a:lnTo>
                  <a:cubicBezTo>
                    <a:pt x="9835" y="11055"/>
                    <a:pt x="9645" y="11341"/>
                    <a:pt x="9347" y="11388"/>
                  </a:cubicBezTo>
                  <a:lnTo>
                    <a:pt x="3084" y="12531"/>
                  </a:lnTo>
                  <a:cubicBezTo>
                    <a:pt x="3049" y="12538"/>
                    <a:pt x="3014" y="12542"/>
                    <a:pt x="2980" y="12542"/>
                  </a:cubicBezTo>
                  <a:cubicBezTo>
                    <a:pt x="2723" y="12542"/>
                    <a:pt x="2495" y="12353"/>
                    <a:pt x="2453" y="12091"/>
                  </a:cubicBezTo>
                  <a:lnTo>
                    <a:pt x="1072" y="4518"/>
                  </a:lnTo>
                  <a:cubicBezTo>
                    <a:pt x="1013" y="4221"/>
                    <a:pt x="1215" y="3935"/>
                    <a:pt x="1513" y="3887"/>
                  </a:cubicBezTo>
                  <a:lnTo>
                    <a:pt x="2263" y="3756"/>
                  </a:lnTo>
                  <a:cubicBezTo>
                    <a:pt x="2294" y="3956"/>
                    <a:pt x="2475" y="4110"/>
                    <a:pt x="2681" y="4110"/>
                  </a:cubicBezTo>
                  <a:cubicBezTo>
                    <a:pt x="2708" y="4110"/>
                    <a:pt x="2735" y="4107"/>
                    <a:pt x="2763" y="4102"/>
                  </a:cubicBezTo>
                  <a:lnTo>
                    <a:pt x="6680" y="3387"/>
                  </a:lnTo>
                  <a:cubicBezTo>
                    <a:pt x="6906" y="3340"/>
                    <a:pt x="7073" y="3114"/>
                    <a:pt x="7025" y="2875"/>
                  </a:cubicBezTo>
                  <a:lnTo>
                    <a:pt x="7775" y="2744"/>
                  </a:lnTo>
                  <a:cubicBezTo>
                    <a:pt x="7809" y="2737"/>
                    <a:pt x="7843" y="2734"/>
                    <a:pt x="7876" y="2734"/>
                  </a:cubicBezTo>
                  <a:close/>
                  <a:moveTo>
                    <a:pt x="4137" y="1"/>
                  </a:moveTo>
                  <a:cubicBezTo>
                    <a:pt x="4073" y="1"/>
                    <a:pt x="4007" y="6"/>
                    <a:pt x="3942" y="18"/>
                  </a:cubicBezTo>
                  <a:cubicBezTo>
                    <a:pt x="3346" y="125"/>
                    <a:pt x="2953" y="708"/>
                    <a:pt x="3072" y="1304"/>
                  </a:cubicBezTo>
                  <a:cubicBezTo>
                    <a:pt x="3108" y="1470"/>
                    <a:pt x="3180" y="1637"/>
                    <a:pt x="3287" y="1780"/>
                  </a:cubicBezTo>
                  <a:lnTo>
                    <a:pt x="2513" y="1923"/>
                  </a:lnTo>
                  <a:cubicBezTo>
                    <a:pt x="2203" y="1982"/>
                    <a:pt x="1989" y="2280"/>
                    <a:pt x="2049" y="2602"/>
                  </a:cubicBezTo>
                  <a:lnTo>
                    <a:pt x="2096" y="2887"/>
                  </a:lnTo>
                  <a:lnTo>
                    <a:pt x="810" y="3114"/>
                  </a:lnTo>
                  <a:cubicBezTo>
                    <a:pt x="322" y="3209"/>
                    <a:pt x="1" y="3673"/>
                    <a:pt x="96" y="4149"/>
                  </a:cubicBezTo>
                  <a:lnTo>
                    <a:pt x="1668" y="12781"/>
                  </a:lnTo>
                  <a:cubicBezTo>
                    <a:pt x="1742" y="13216"/>
                    <a:pt x="2118" y="13509"/>
                    <a:pt x="2545" y="13509"/>
                  </a:cubicBezTo>
                  <a:cubicBezTo>
                    <a:pt x="2597" y="13509"/>
                    <a:pt x="2650" y="13505"/>
                    <a:pt x="2703" y="13496"/>
                  </a:cubicBezTo>
                  <a:lnTo>
                    <a:pt x="10038" y="12162"/>
                  </a:lnTo>
                  <a:cubicBezTo>
                    <a:pt x="10526" y="12067"/>
                    <a:pt x="10847" y="11603"/>
                    <a:pt x="10752" y="11114"/>
                  </a:cubicBezTo>
                  <a:lnTo>
                    <a:pt x="9180" y="2482"/>
                  </a:lnTo>
                  <a:cubicBezTo>
                    <a:pt x="9106" y="2048"/>
                    <a:pt x="8720" y="1755"/>
                    <a:pt x="8300" y="1755"/>
                  </a:cubicBezTo>
                  <a:cubicBezTo>
                    <a:pt x="8249" y="1755"/>
                    <a:pt x="8197" y="1759"/>
                    <a:pt x="8145" y="1768"/>
                  </a:cubicBezTo>
                  <a:lnTo>
                    <a:pt x="6859" y="2006"/>
                  </a:lnTo>
                  <a:lnTo>
                    <a:pt x="6811" y="1732"/>
                  </a:lnTo>
                  <a:cubicBezTo>
                    <a:pt x="6757" y="1442"/>
                    <a:pt x="6500" y="1249"/>
                    <a:pt x="6223" y="1249"/>
                  </a:cubicBezTo>
                  <a:cubicBezTo>
                    <a:pt x="6193" y="1249"/>
                    <a:pt x="6163" y="1251"/>
                    <a:pt x="6132" y="1256"/>
                  </a:cubicBezTo>
                  <a:lnTo>
                    <a:pt x="5180" y="1435"/>
                  </a:lnTo>
                  <a:cubicBezTo>
                    <a:pt x="5239" y="1268"/>
                    <a:pt x="5251" y="1089"/>
                    <a:pt x="5216" y="911"/>
                  </a:cubicBezTo>
                  <a:cubicBezTo>
                    <a:pt x="5131" y="380"/>
                    <a:pt x="4667" y="1"/>
                    <a:pt x="4137"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427" name="Google Shape;1427;p43"/>
            <p:cNvSpPr/>
            <p:nvPr/>
          </p:nvSpPr>
          <p:spPr>
            <a:xfrm>
              <a:off x="1154300" y="2631725"/>
              <a:ext cx="46550" cy="38625"/>
            </a:xfrm>
            <a:custGeom>
              <a:avLst/>
              <a:gdLst/>
              <a:ahLst/>
              <a:cxnLst/>
              <a:rect l="l" t="t" r="r" b="b"/>
              <a:pathLst>
                <a:path w="1862" h="1545" extrusionOk="0">
                  <a:moveTo>
                    <a:pt x="1002" y="0"/>
                  </a:moveTo>
                  <a:cubicBezTo>
                    <a:pt x="958" y="0"/>
                    <a:pt x="914" y="4"/>
                    <a:pt x="870" y="12"/>
                  </a:cubicBezTo>
                  <a:cubicBezTo>
                    <a:pt x="191" y="131"/>
                    <a:pt x="0" y="1012"/>
                    <a:pt x="572" y="1405"/>
                  </a:cubicBezTo>
                  <a:cubicBezTo>
                    <a:pt x="710" y="1502"/>
                    <a:pt x="861" y="1545"/>
                    <a:pt x="1007" y="1545"/>
                  </a:cubicBezTo>
                  <a:cubicBezTo>
                    <a:pt x="1453" y="1545"/>
                    <a:pt x="1861" y="1142"/>
                    <a:pt x="1763" y="631"/>
                  </a:cubicBezTo>
                  <a:cubicBezTo>
                    <a:pt x="1699" y="258"/>
                    <a:pt x="1369" y="0"/>
                    <a:pt x="100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428" name="Google Shape;1428;p43"/>
            <p:cNvSpPr/>
            <p:nvPr/>
          </p:nvSpPr>
          <p:spPr>
            <a:xfrm>
              <a:off x="1207225" y="2620125"/>
              <a:ext cx="96475" cy="33850"/>
            </a:xfrm>
            <a:custGeom>
              <a:avLst/>
              <a:gdLst/>
              <a:ahLst/>
              <a:cxnLst/>
              <a:rect l="l" t="t" r="r" b="b"/>
              <a:pathLst>
                <a:path w="3859" h="1354" extrusionOk="0">
                  <a:moveTo>
                    <a:pt x="3250" y="0"/>
                  </a:moveTo>
                  <a:cubicBezTo>
                    <a:pt x="3217" y="0"/>
                    <a:pt x="3182" y="4"/>
                    <a:pt x="3146" y="11"/>
                  </a:cubicBezTo>
                  <a:lnTo>
                    <a:pt x="3134" y="11"/>
                  </a:lnTo>
                  <a:lnTo>
                    <a:pt x="539" y="487"/>
                  </a:lnTo>
                  <a:cubicBezTo>
                    <a:pt x="1" y="588"/>
                    <a:pt x="106" y="1354"/>
                    <a:pt x="607" y="1354"/>
                  </a:cubicBezTo>
                  <a:cubicBezTo>
                    <a:pt x="638" y="1354"/>
                    <a:pt x="671" y="1351"/>
                    <a:pt x="705" y="1345"/>
                  </a:cubicBezTo>
                  <a:lnTo>
                    <a:pt x="3289" y="868"/>
                  </a:lnTo>
                  <a:cubicBezTo>
                    <a:pt x="3858" y="790"/>
                    <a:pt x="3747" y="0"/>
                    <a:pt x="3250"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429" name="Google Shape;1429;p43"/>
            <p:cNvSpPr/>
            <p:nvPr/>
          </p:nvSpPr>
          <p:spPr>
            <a:xfrm>
              <a:off x="1164125" y="2685525"/>
              <a:ext cx="46550" cy="38700"/>
            </a:xfrm>
            <a:custGeom>
              <a:avLst/>
              <a:gdLst/>
              <a:ahLst/>
              <a:cxnLst/>
              <a:rect l="l" t="t" r="r" b="b"/>
              <a:pathLst>
                <a:path w="1862" h="1548" extrusionOk="0">
                  <a:moveTo>
                    <a:pt x="1015" y="0"/>
                  </a:moveTo>
                  <a:cubicBezTo>
                    <a:pt x="967" y="0"/>
                    <a:pt x="918" y="5"/>
                    <a:pt x="870" y="15"/>
                  </a:cubicBezTo>
                  <a:cubicBezTo>
                    <a:pt x="191" y="122"/>
                    <a:pt x="0" y="1015"/>
                    <a:pt x="560" y="1408"/>
                  </a:cubicBezTo>
                  <a:cubicBezTo>
                    <a:pt x="701" y="1505"/>
                    <a:pt x="854" y="1548"/>
                    <a:pt x="1002" y="1548"/>
                  </a:cubicBezTo>
                  <a:cubicBezTo>
                    <a:pt x="1453" y="1548"/>
                    <a:pt x="1861" y="1145"/>
                    <a:pt x="1762" y="634"/>
                  </a:cubicBezTo>
                  <a:cubicBezTo>
                    <a:pt x="1699" y="266"/>
                    <a:pt x="1377" y="0"/>
                    <a:pt x="1015"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430" name="Google Shape;1430;p43"/>
            <p:cNvSpPr/>
            <p:nvPr/>
          </p:nvSpPr>
          <p:spPr>
            <a:xfrm>
              <a:off x="1218075" y="2673950"/>
              <a:ext cx="94000" cy="33725"/>
            </a:xfrm>
            <a:custGeom>
              <a:avLst/>
              <a:gdLst/>
              <a:ahLst/>
              <a:cxnLst/>
              <a:rect l="l" t="t" r="r" b="b"/>
              <a:pathLst>
                <a:path w="3760" h="1349" extrusionOk="0">
                  <a:moveTo>
                    <a:pt x="3129" y="0"/>
                  </a:moveTo>
                  <a:cubicBezTo>
                    <a:pt x="3117" y="0"/>
                    <a:pt x="3105" y="1"/>
                    <a:pt x="3093" y="1"/>
                  </a:cubicBezTo>
                  <a:lnTo>
                    <a:pt x="497" y="478"/>
                  </a:lnTo>
                  <a:cubicBezTo>
                    <a:pt x="1" y="628"/>
                    <a:pt x="120" y="1349"/>
                    <a:pt x="617" y="1349"/>
                  </a:cubicBezTo>
                  <a:cubicBezTo>
                    <a:pt x="632" y="1349"/>
                    <a:pt x="648" y="1348"/>
                    <a:pt x="664" y="1347"/>
                  </a:cubicBezTo>
                  <a:lnTo>
                    <a:pt x="3260" y="882"/>
                  </a:lnTo>
                  <a:cubicBezTo>
                    <a:pt x="3760" y="731"/>
                    <a:pt x="3635" y="0"/>
                    <a:pt x="3129"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431" name="Google Shape;1431;p43"/>
            <p:cNvSpPr/>
            <p:nvPr/>
          </p:nvSpPr>
          <p:spPr>
            <a:xfrm>
              <a:off x="1174550" y="2743050"/>
              <a:ext cx="46600" cy="38625"/>
            </a:xfrm>
            <a:custGeom>
              <a:avLst/>
              <a:gdLst/>
              <a:ahLst/>
              <a:cxnLst/>
              <a:rect l="l" t="t" r="r" b="b"/>
              <a:pathLst>
                <a:path w="1864" h="1545" extrusionOk="0">
                  <a:moveTo>
                    <a:pt x="1013" y="0"/>
                  </a:moveTo>
                  <a:cubicBezTo>
                    <a:pt x="970" y="0"/>
                    <a:pt x="926" y="4"/>
                    <a:pt x="881" y="11"/>
                  </a:cubicBezTo>
                  <a:cubicBezTo>
                    <a:pt x="202" y="131"/>
                    <a:pt x="0" y="1012"/>
                    <a:pt x="572" y="1404"/>
                  </a:cubicBezTo>
                  <a:cubicBezTo>
                    <a:pt x="710" y="1501"/>
                    <a:pt x="860" y="1545"/>
                    <a:pt x="1007" y="1545"/>
                  </a:cubicBezTo>
                  <a:cubicBezTo>
                    <a:pt x="1454" y="1545"/>
                    <a:pt x="1864" y="1142"/>
                    <a:pt x="1774" y="631"/>
                  </a:cubicBezTo>
                  <a:cubicBezTo>
                    <a:pt x="1700" y="258"/>
                    <a:pt x="1378" y="0"/>
                    <a:pt x="1013"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432" name="Google Shape;1432;p43"/>
            <p:cNvSpPr/>
            <p:nvPr/>
          </p:nvSpPr>
          <p:spPr>
            <a:xfrm>
              <a:off x="1228025" y="2731600"/>
              <a:ext cx="94800" cy="33850"/>
            </a:xfrm>
            <a:custGeom>
              <a:avLst/>
              <a:gdLst/>
              <a:ahLst/>
              <a:cxnLst/>
              <a:rect l="l" t="t" r="r" b="b"/>
              <a:pathLst>
                <a:path w="3792" h="1354" extrusionOk="0">
                  <a:moveTo>
                    <a:pt x="3191" y="1"/>
                  </a:moveTo>
                  <a:cubicBezTo>
                    <a:pt x="3169" y="1"/>
                    <a:pt x="3147" y="2"/>
                    <a:pt x="3124" y="5"/>
                  </a:cubicBezTo>
                  <a:lnTo>
                    <a:pt x="528" y="469"/>
                  </a:lnTo>
                  <a:cubicBezTo>
                    <a:pt x="0" y="607"/>
                    <a:pt x="125" y="1354"/>
                    <a:pt x="625" y="1354"/>
                  </a:cubicBezTo>
                  <a:cubicBezTo>
                    <a:pt x="644" y="1354"/>
                    <a:pt x="663" y="1353"/>
                    <a:pt x="683" y="1351"/>
                  </a:cubicBezTo>
                  <a:lnTo>
                    <a:pt x="3278" y="874"/>
                  </a:lnTo>
                  <a:cubicBezTo>
                    <a:pt x="3792" y="749"/>
                    <a:pt x="3682" y="1"/>
                    <a:pt x="3191"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433" name="Google Shape;1433;p43"/>
            <p:cNvSpPr/>
            <p:nvPr/>
          </p:nvSpPr>
          <p:spPr>
            <a:xfrm>
              <a:off x="1130200" y="2982275"/>
              <a:ext cx="194075" cy="174025"/>
            </a:xfrm>
            <a:custGeom>
              <a:avLst/>
              <a:gdLst/>
              <a:ahLst/>
              <a:cxnLst/>
              <a:rect l="l" t="t" r="r" b="b"/>
              <a:pathLst>
                <a:path w="7763" h="6961" extrusionOk="0">
                  <a:moveTo>
                    <a:pt x="3926" y="0"/>
                  </a:moveTo>
                  <a:cubicBezTo>
                    <a:pt x="2894" y="0"/>
                    <a:pt x="1881" y="467"/>
                    <a:pt x="1214" y="1349"/>
                  </a:cubicBezTo>
                  <a:lnTo>
                    <a:pt x="6953" y="4968"/>
                  </a:lnTo>
                  <a:cubicBezTo>
                    <a:pt x="7763" y="3396"/>
                    <a:pt x="7239" y="1468"/>
                    <a:pt x="5751" y="527"/>
                  </a:cubicBezTo>
                  <a:cubicBezTo>
                    <a:pt x="5184" y="172"/>
                    <a:pt x="4552" y="0"/>
                    <a:pt x="3926" y="0"/>
                  </a:cubicBezTo>
                  <a:close/>
                  <a:moveTo>
                    <a:pt x="810" y="1992"/>
                  </a:moveTo>
                  <a:lnTo>
                    <a:pt x="810" y="1992"/>
                  </a:lnTo>
                  <a:cubicBezTo>
                    <a:pt x="0" y="3563"/>
                    <a:pt x="524" y="5492"/>
                    <a:pt x="2012" y="6433"/>
                  </a:cubicBezTo>
                  <a:cubicBezTo>
                    <a:pt x="2580" y="6788"/>
                    <a:pt x="3214" y="6960"/>
                    <a:pt x="3841" y="6960"/>
                  </a:cubicBezTo>
                  <a:cubicBezTo>
                    <a:pt x="4871" y="6960"/>
                    <a:pt x="5882" y="6496"/>
                    <a:pt x="6548" y="5623"/>
                  </a:cubicBezTo>
                  <a:lnTo>
                    <a:pt x="810" y="1992"/>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434" name="Google Shape;1434;p43"/>
            <p:cNvSpPr/>
            <p:nvPr/>
          </p:nvSpPr>
          <p:spPr>
            <a:xfrm>
              <a:off x="1493625" y="2609075"/>
              <a:ext cx="152125" cy="140725"/>
            </a:xfrm>
            <a:custGeom>
              <a:avLst/>
              <a:gdLst/>
              <a:ahLst/>
              <a:cxnLst/>
              <a:rect l="l" t="t" r="r" b="b"/>
              <a:pathLst>
                <a:path w="6085" h="5629" extrusionOk="0">
                  <a:moveTo>
                    <a:pt x="3608" y="1"/>
                  </a:moveTo>
                  <a:lnTo>
                    <a:pt x="1215" y="1620"/>
                  </a:lnTo>
                  <a:cubicBezTo>
                    <a:pt x="251" y="2275"/>
                    <a:pt x="1" y="3585"/>
                    <a:pt x="655" y="4549"/>
                  </a:cubicBezTo>
                  <a:lnTo>
                    <a:pt x="763" y="4716"/>
                  </a:lnTo>
                  <a:cubicBezTo>
                    <a:pt x="1170" y="5308"/>
                    <a:pt x="1831" y="5629"/>
                    <a:pt x="2505" y="5629"/>
                  </a:cubicBezTo>
                  <a:cubicBezTo>
                    <a:pt x="2914" y="5629"/>
                    <a:pt x="3327" y="5511"/>
                    <a:pt x="3692" y="5263"/>
                  </a:cubicBezTo>
                  <a:lnTo>
                    <a:pt x="6085" y="3644"/>
                  </a:lnTo>
                  <a:lnTo>
                    <a:pt x="3608" y="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435" name="Google Shape;1435;p43"/>
            <p:cNvSpPr/>
            <p:nvPr/>
          </p:nvSpPr>
          <p:spPr>
            <a:xfrm>
              <a:off x="1596625" y="2550550"/>
              <a:ext cx="151825" cy="141000"/>
            </a:xfrm>
            <a:custGeom>
              <a:avLst/>
              <a:gdLst/>
              <a:ahLst/>
              <a:cxnLst/>
              <a:rect l="l" t="t" r="r" b="b"/>
              <a:pathLst>
                <a:path w="6073" h="5640" extrusionOk="0">
                  <a:moveTo>
                    <a:pt x="3568" y="0"/>
                  </a:moveTo>
                  <a:cubicBezTo>
                    <a:pt x="3162" y="0"/>
                    <a:pt x="2752" y="119"/>
                    <a:pt x="2393" y="365"/>
                  </a:cubicBezTo>
                  <a:lnTo>
                    <a:pt x="0" y="1996"/>
                  </a:lnTo>
                  <a:lnTo>
                    <a:pt x="2477" y="5640"/>
                  </a:lnTo>
                  <a:lnTo>
                    <a:pt x="4870" y="4009"/>
                  </a:lnTo>
                  <a:cubicBezTo>
                    <a:pt x="5822" y="3354"/>
                    <a:pt x="6072" y="2044"/>
                    <a:pt x="5417" y="1080"/>
                  </a:cubicBezTo>
                  <a:lnTo>
                    <a:pt x="5310" y="925"/>
                  </a:lnTo>
                  <a:cubicBezTo>
                    <a:pt x="4902" y="324"/>
                    <a:pt x="4240" y="0"/>
                    <a:pt x="3568"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436" name="Google Shape;1436;p43"/>
            <p:cNvSpPr/>
            <p:nvPr/>
          </p:nvSpPr>
          <p:spPr>
            <a:xfrm>
              <a:off x="1449275" y="2899825"/>
              <a:ext cx="267925" cy="266925"/>
            </a:xfrm>
            <a:custGeom>
              <a:avLst/>
              <a:gdLst/>
              <a:ahLst/>
              <a:cxnLst/>
              <a:rect l="l" t="t" r="r" b="b"/>
              <a:pathLst>
                <a:path w="10717" h="10677" extrusionOk="0">
                  <a:moveTo>
                    <a:pt x="5017" y="1"/>
                  </a:moveTo>
                  <a:cubicBezTo>
                    <a:pt x="4831" y="1"/>
                    <a:pt x="4666" y="137"/>
                    <a:pt x="4644" y="325"/>
                  </a:cubicBezTo>
                  <a:lnTo>
                    <a:pt x="4180" y="3801"/>
                  </a:lnTo>
                  <a:lnTo>
                    <a:pt x="703" y="3349"/>
                  </a:lnTo>
                  <a:cubicBezTo>
                    <a:pt x="682" y="3345"/>
                    <a:pt x="661" y="3343"/>
                    <a:pt x="641" y="3343"/>
                  </a:cubicBezTo>
                  <a:cubicBezTo>
                    <a:pt x="463" y="3343"/>
                    <a:pt x="308" y="3478"/>
                    <a:pt x="286" y="3670"/>
                  </a:cubicBezTo>
                  <a:lnTo>
                    <a:pt x="24" y="5635"/>
                  </a:lnTo>
                  <a:cubicBezTo>
                    <a:pt x="1" y="5837"/>
                    <a:pt x="143" y="6028"/>
                    <a:pt x="346" y="6052"/>
                  </a:cubicBezTo>
                  <a:lnTo>
                    <a:pt x="346" y="6063"/>
                  </a:lnTo>
                  <a:lnTo>
                    <a:pt x="3822" y="6516"/>
                  </a:lnTo>
                  <a:lnTo>
                    <a:pt x="3370" y="10004"/>
                  </a:lnTo>
                  <a:cubicBezTo>
                    <a:pt x="3334" y="10207"/>
                    <a:pt x="3477" y="10385"/>
                    <a:pt x="3691" y="10421"/>
                  </a:cubicBezTo>
                  <a:lnTo>
                    <a:pt x="5656" y="10671"/>
                  </a:lnTo>
                  <a:cubicBezTo>
                    <a:pt x="5677" y="10675"/>
                    <a:pt x="5698" y="10677"/>
                    <a:pt x="5718" y="10677"/>
                  </a:cubicBezTo>
                  <a:cubicBezTo>
                    <a:pt x="5896" y="10677"/>
                    <a:pt x="6051" y="10543"/>
                    <a:pt x="6073" y="10362"/>
                  </a:cubicBezTo>
                  <a:lnTo>
                    <a:pt x="6537" y="6873"/>
                  </a:lnTo>
                  <a:lnTo>
                    <a:pt x="10014" y="7337"/>
                  </a:lnTo>
                  <a:cubicBezTo>
                    <a:pt x="10028" y="7339"/>
                    <a:pt x="10043" y="7340"/>
                    <a:pt x="10058" y="7340"/>
                  </a:cubicBezTo>
                  <a:cubicBezTo>
                    <a:pt x="10243" y="7340"/>
                    <a:pt x="10408" y="7204"/>
                    <a:pt x="10430" y="7016"/>
                  </a:cubicBezTo>
                  <a:lnTo>
                    <a:pt x="10692" y="5039"/>
                  </a:lnTo>
                  <a:cubicBezTo>
                    <a:pt x="10716" y="4837"/>
                    <a:pt x="10573" y="4647"/>
                    <a:pt x="10371" y="4623"/>
                  </a:cubicBezTo>
                  <a:lnTo>
                    <a:pt x="6894" y="4158"/>
                  </a:lnTo>
                  <a:lnTo>
                    <a:pt x="7347" y="682"/>
                  </a:lnTo>
                  <a:cubicBezTo>
                    <a:pt x="7382" y="479"/>
                    <a:pt x="7240" y="289"/>
                    <a:pt x="7025" y="265"/>
                  </a:cubicBezTo>
                  <a:lnTo>
                    <a:pt x="5061" y="3"/>
                  </a:lnTo>
                  <a:cubicBezTo>
                    <a:pt x="5046" y="1"/>
                    <a:pt x="5031" y="1"/>
                    <a:pt x="5017"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437" name="Google Shape;1437;p43"/>
            <p:cNvSpPr/>
            <p:nvPr/>
          </p:nvSpPr>
          <p:spPr>
            <a:xfrm>
              <a:off x="1106075" y="3303975"/>
              <a:ext cx="271200" cy="338325"/>
            </a:xfrm>
            <a:custGeom>
              <a:avLst/>
              <a:gdLst/>
              <a:ahLst/>
              <a:cxnLst/>
              <a:rect l="l" t="t" r="r" b="b"/>
              <a:pathLst>
                <a:path w="10848" h="13533" extrusionOk="0">
                  <a:moveTo>
                    <a:pt x="4159" y="435"/>
                  </a:moveTo>
                  <a:cubicBezTo>
                    <a:pt x="4446" y="435"/>
                    <a:pt x="4730" y="608"/>
                    <a:pt x="4787" y="994"/>
                  </a:cubicBezTo>
                  <a:cubicBezTo>
                    <a:pt x="4811" y="1196"/>
                    <a:pt x="4763" y="1387"/>
                    <a:pt x="4632" y="1542"/>
                  </a:cubicBezTo>
                  <a:lnTo>
                    <a:pt x="3846" y="1685"/>
                  </a:lnTo>
                  <a:cubicBezTo>
                    <a:pt x="3668" y="1589"/>
                    <a:pt x="3549" y="1423"/>
                    <a:pt x="3513" y="1232"/>
                  </a:cubicBezTo>
                  <a:cubicBezTo>
                    <a:pt x="3398" y="732"/>
                    <a:pt x="3782" y="435"/>
                    <a:pt x="4159" y="435"/>
                  </a:cubicBezTo>
                  <a:close/>
                  <a:moveTo>
                    <a:pt x="7876" y="2734"/>
                  </a:moveTo>
                  <a:cubicBezTo>
                    <a:pt x="8125" y="2734"/>
                    <a:pt x="8354" y="2922"/>
                    <a:pt x="8406" y="3185"/>
                  </a:cubicBezTo>
                  <a:lnTo>
                    <a:pt x="9788" y="10757"/>
                  </a:lnTo>
                  <a:cubicBezTo>
                    <a:pt x="9835" y="11055"/>
                    <a:pt x="9645" y="11341"/>
                    <a:pt x="9347" y="11400"/>
                  </a:cubicBezTo>
                  <a:lnTo>
                    <a:pt x="3084" y="12543"/>
                  </a:lnTo>
                  <a:cubicBezTo>
                    <a:pt x="3055" y="12548"/>
                    <a:pt x="3026" y="12550"/>
                    <a:pt x="2997" y="12550"/>
                  </a:cubicBezTo>
                  <a:cubicBezTo>
                    <a:pt x="2733" y="12550"/>
                    <a:pt x="2496" y="12359"/>
                    <a:pt x="2453" y="12091"/>
                  </a:cubicBezTo>
                  <a:lnTo>
                    <a:pt x="1072" y="4530"/>
                  </a:lnTo>
                  <a:cubicBezTo>
                    <a:pt x="1013" y="4221"/>
                    <a:pt x="1215" y="3935"/>
                    <a:pt x="1513" y="3887"/>
                  </a:cubicBezTo>
                  <a:lnTo>
                    <a:pt x="2263" y="3756"/>
                  </a:lnTo>
                  <a:cubicBezTo>
                    <a:pt x="2294" y="3965"/>
                    <a:pt x="2472" y="4110"/>
                    <a:pt x="2677" y="4110"/>
                  </a:cubicBezTo>
                  <a:cubicBezTo>
                    <a:pt x="2705" y="4110"/>
                    <a:pt x="2734" y="4107"/>
                    <a:pt x="2763" y="4102"/>
                  </a:cubicBezTo>
                  <a:lnTo>
                    <a:pt x="6680" y="3387"/>
                  </a:lnTo>
                  <a:cubicBezTo>
                    <a:pt x="6906" y="3351"/>
                    <a:pt x="7073" y="3113"/>
                    <a:pt x="7025" y="2887"/>
                  </a:cubicBezTo>
                  <a:lnTo>
                    <a:pt x="7775" y="2744"/>
                  </a:lnTo>
                  <a:cubicBezTo>
                    <a:pt x="7809" y="2737"/>
                    <a:pt x="7843" y="2734"/>
                    <a:pt x="7876" y="2734"/>
                  </a:cubicBezTo>
                  <a:close/>
                  <a:moveTo>
                    <a:pt x="4137" y="1"/>
                  </a:moveTo>
                  <a:cubicBezTo>
                    <a:pt x="4073" y="1"/>
                    <a:pt x="4007" y="6"/>
                    <a:pt x="3942" y="18"/>
                  </a:cubicBezTo>
                  <a:cubicBezTo>
                    <a:pt x="3346" y="125"/>
                    <a:pt x="2953" y="708"/>
                    <a:pt x="3072" y="1304"/>
                  </a:cubicBezTo>
                  <a:cubicBezTo>
                    <a:pt x="3108" y="1482"/>
                    <a:pt x="3180" y="1649"/>
                    <a:pt x="3287" y="1780"/>
                  </a:cubicBezTo>
                  <a:lnTo>
                    <a:pt x="2513" y="1935"/>
                  </a:lnTo>
                  <a:cubicBezTo>
                    <a:pt x="2203" y="1994"/>
                    <a:pt x="1989" y="2304"/>
                    <a:pt x="2049" y="2613"/>
                  </a:cubicBezTo>
                  <a:lnTo>
                    <a:pt x="2096" y="2899"/>
                  </a:lnTo>
                  <a:lnTo>
                    <a:pt x="810" y="3125"/>
                  </a:lnTo>
                  <a:cubicBezTo>
                    <a:pt x="322" y="3220"/>
                    <a:pt x="1" y="3685"/>
                    <a:pt x="96" y="4173"/>
                  </a:cubicBezTo>
                  <a:lnTo>
                    <a:pt x="1668" y="12793"/>
                  </a:lnTo>
                  <a:cubicBezTo>
                    <a:pt x="1742" y="13229"/>
                    <a:pt x="2121" y="13533"/>
                    <a:pt x="2549" y="13533"/>
                  </a:cubicBezTo>
                  <a:cubicBezTo>
                    <a:pt x="2600" y="13533"/>
                    <a:pt x="2651" y="13528"/>
                    <a:pt x="2703" y="13519"/>
                  </a:cubicBezTo>
                  <a:lnTo>
                    <a:pt x="10038" y="12174"/>
                  </a:lnTo>
                  <a:cubicBezTo>
                    <a:pt x="10526" y="12079"/>
                    <a:pt x="10847" y="11614"/>
                    <a:pt x="10752" y="11138"/>
                  </a:cubicBezTo>
                  <a:lnTo>
                    <a:pt x="9192" y="2494"/>
                  </a:lnTo>
                  <a:cubicBezTo>
                    <a:pt x="9108" y="2064"/>
                    <a:pt x="8738" y="1763"/>
                    <a:pt x="8316" y="1763"/>
                  </a:cubicBezTo>
                  <a:cubicBezTo>
                    <a:pt x="8260" y="1763"/>
                    <a:pt x="8202" y="1769"/>
                    <a:pt x="8145" y="1780"/>
                  </a:cubicBezTo>
                  <a:lnTo>
                    <a:pt x="6859" y="2018"/>
                  </a:lnTo>
                  <a:lnTo>
                    <a:pt x="6811" y="1744"/>
                  </a:lnTo>
                  <a:cubicBezTo>
                    <a:pt x="6758" y="1459"/>
                    <a:pt x="6508" y="1258"/>
                    <a:pt x="6237" y="1258"/>
                  </a:cubicBezTo>
                  <a:cubicBezTo>
                    <a:pt x="6202" y="1258"/>
                    <a:pt x="6167" y="1261"/>
                    <a:pt x="6132" y="1268"/>
                  </a:cubicBezTo>
                  <a:lnTo>
                    <a:pt x="5180" y="1435"/>
                  </a:lnTo>
                  <a:cubicBezTo>
                    <a:pt x="5239" y="1268"/>
                    <a:pt x="5251" y="1089"/>
                    <a:pt x="5216" y="923"/>
                  </a:cubicBezTo>
                  <a:cubicBezTo>
                    <a:pt x="5131" y="381"/>
                    <a:pt x="4667" y="1"/>
                    <a:pt x="4137"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438" name="Google Shape;1438;p43"/>
            <p:cNvSpPr/>
            <p:nvPr/>
          </p:nvSpPr>
          <p:spPr>
            <a:xfrm>
              <a:off x="1154300" y="3425875"/>
              <a:ext cx="46550" cy="38625"/>
            </a:xfrm>
            <a:custGeom>
              <a:avLst/>
              <a:gdLst/>
              <a:ahLst/>
              <a:cxnLst/>
              <a:rect l="l" t="t" r="r" b="b"/>
              <a:pathLst>
                <a:path w="1862" h="1545" extrusionOk="0">
                  <a:moveTo>
                    <a:pt x="1002" y="0"/>
                  </a:moveTo>
                  <a:cubicBezTo>
                    <a:pt x="958" y="0"/>
                    <a:pt x="914" y="4"/>
                    <a:pt x="870" y="11"/>
                  </a:cubicBezTo>
                  <a:cubicBezTo>
                    <a:pt x="191" y="130"/>
                    <a:pt x="0" y="1011"/>
                    <a:pt x="572" y="1404"/>
                  </a:cubicBezTo>
                  <a:cubicBezTo>
                    <a:pt x="710" y="1501"/>
                    <a:pt x="861" y="1545"/>
                    <a:pt x="1007" y="1545"/>
                  </a:cubicBezTo>
                  <a:cubicBezTo>
                    <a:pt x="1453" y="1545"/>
                    <a:pt x="1861" y="1142"/>
                    <a:pt x="1763" y="630"/>
                  </a:cubicBezTo>
                  <a:cubicBezTo>
                    <a:pt x="1699" y="258"/>
                    <a:pt x="1369" y="0"/>
                    <a:pt x="100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439" name="Google Shape;1439;p43"/>
            <p:cNvSpPr/>
            <p:nvPr/>
          </p:nvSpPr>
          <p:spPr>
            <a:xfrm>
              <a:off x="1206800" y="3414475"/>
              <a:ext cx="97050" cy="33750"/>
            </a:xfrm>
            <a:custGeom>
              <a:avLst/>
              <a:gdLst/>
              <a:ahLst/>
              <a:cxnLst/>
              <a:rect l="l" t="t" r="r" b="b"/>
              <a:pathLst>
                <a:path w="3882" h="1350" extrusionOk="0">
                  <a:moveTo>
                    <a:pt x="3284" y="0"/>
                  </a:moveTo>
                  <a:cubicBezTo>
                    <a:pt x="3246" y="0"/>
                    <a:pt x="3206" y="5"/>
                    <a:pt x="3163" y="15"/>
                  </a:cubicBezTo>
                  <a:lnTo>
                    <a:pt x="3151" y="3"/>
                  </a:lnTo>
                  <a:lnTo>
                    <a:pt x="556" y="479"/>
                  </a:lnTo>
                  <a:cubicBezTo>
                    <a:pt x="0" y="557"/>
                    <a:pt x="108" y="1349"/>
                    <a:pt x="608" y="1349"/>
                  </a:cubicBezTo>
                  <a:cubicBezTo>
                    <a:pt x="644" y="1349"/>
                    <a:pt x="682" y="1345"/>
                    <a:pt x="722" y="1337"/>
                  </a:cubicBezTo>
                  <a:lnTo>
                    <a:pt x="3306" y="872"/>
                  </a:lnTo>
                  <a:cubicBezTo>
                    <a:pt x="3881" y="817"/>
                    <a:pt x="3788" y="0"/>
                    <a:pt x="3284"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440" name="Google Shape;1440;p43"/>
            <p:cNvSpPr/>
            <p:nvPr/>
          </p:nvSpPr>
          <p:spPr>
            <a:xfrm>
              <a:off x="1164125" y="3479650"/>
              <a:ext cx="46550" cy="38725"/>
            </a:xfrm>
            <a:custGeom>
              <a:avLst/>
              <a:gdLst/>
              <a:ahLst/>
              <a:cxnLst/>
              <a:rect l="l" t="t" r="r" b="b"/>
              <a:pathLst>
                <a:path w="1862" h="1549" extrusionOk="0">
                  <a:moveTo>
                    <a:pt x="1015" y="1"/>
                  </a:moveTo>
                  <a:cubicBezTo>
                    <a:pt x="967" y="1"/>
                    <a:pt x="918" y="6"/>
                    <a:pt x="870" y="15"/>
                  </a:cubicBezTo>
                  <a:cubicBezTo>
                    <a:pt x="191" y="134"/>
                    <a:pt x="0" y="1015"/>
                    <a:pt x="560" y="1408"/>
                  </a:cubicBezTo>
                  <a:cubicBezTo>
                    <a:pt x="701" y="1505"/>
                    <a:pt x="854" y="1549"/>
                    <a:pt x="1002" y="1549"/>
                  </a:cubicBezTo>
                  <a:cubicBezTo>
                    <a:pt x="1453" y="1549"/>
                    <a:pt x="1861" y="1146"/>
                    <a:pt x="1762" y="635"/>
                  </a:cubicBezTo>
                  <a:cubicBezTo>
                    <a:pt x="1699" y="267"/>
                    <a:pt x="1377" y="1"/>
                    <a:pt x="1015"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441" name="Google Shape;1441;p43"/>
            <p:cNvSpPr/>
            <p:nvPr/>
          </p:nvSpPr>
          <p:spPr>
            <a:xfrm>
              <a:off x="1218000" y="3468350"/>
              <a:ext cx="94000" cy="33750"/>
            </a:xfrm>
            <a:custGeom>
              <a:avLst/>
              <a:gdLst/>
              <a:ahLst/>
              <a:cxnLst/>
              <a:rect l="l" t="t" r="r" b="b"/>
              <a:pathLst>
                <a:path w="3760" h="1350" extrusionOk="0">
                  <a:moveTo>
                    <a:pt x="3143" y="1"/>
                  </a:moveTo>
                  <a:cubicBezTo>
                    <a:pt x="3128" y="1"/>
                    <a:pt x="3112" y="2"/>
                    <a:pt x="3096" y="3"/>
                  </a:cubicBezTo>
                  <a:lnTo>
                    <a:pt x="500" y="467"/>
                  </a:lnTo>
                  <a:cubicBezTo>
                    <a:pt x="0" y="619"/>
                    <a:pt x="125" y="1350"/>
                    <a:pt x="631" y="1350"/>
                  </a:cubicBezTo>
                  <a:cubicBezTo>
                    <a:pt x="643" y="1350"/>
                    <a:pt x="655" y="1349"/>
                    <a:pt x="667" y="1348"/>
                  </a:cubicBezTo>
                  <a:lnTo>
                    <a:pt x="3263" y="872"/>
                  </a:lnTo>
                  <a:cubicBezTo>
                    <a:pt x="3759" y="722"/>
                    <a:pt x="3640" y="1"/>
                    <a:pt x="314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442" name="Google Shape;1442;p43"/>
            <p:cNvSpPr/>
            <p:nvPr/>
          </p:nvSpPr>
          <p:spPr>
            <a:xfrm>
              <a:off x="1174550" y="3537175"/>
              <a:ext cx="46600" cy="38650"/>
            </a:xfrm>
            <a:custGeom>
              <a:avLst/>
              <a:gdLst/>
              <a:ahLst/>
              <a:cxnLst/>
              <a:rect l="l" t="t" r="r" b="b"/>
              <a:pathLst>
                <a:path w="1864" h="1546" extrusionOk="0">
                  <a:moveTo>
                    <a:pt x="1013" y="1"/>
                  </a:moveTo>
                  <a:cubicBezTo>
                    <a:pt x="970" y="1"/>
                    <a:pt x="926" y="5"/>
                    <a:pt x="881" y="12"/>
                  </a:cubicBezTo>
                  <a:cubicBezTo>
                    <a:pt x="202" y="131"/>
                    <a:pt x="0" y="1012"/>
                    <a:pt x="572" y="1405"/>
                  </a:cubicBezTo>
                  <a:cubicBezTo>
                    <a:pt x="710" y="1502"/>
                    <a:pt x="861" y="1546"/>
                    <a:pt x="1008" y="1546"/>
                  </a:cubicBezTo>
                  <a:cubicBezTo>
                    <a:pt x="1454" y="1546"/>
                    <a:pt x="1864" y="1145"/>
                    <a:pt x="1774" y="643"/>
                  </a:cubicBezTo>
                  <a:cubicBezTo>
                    <a:pt x="1700" y="260"/>
                    <a:pt x="1378" y="1"/>
                    <a:pt x="101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443" name="Google Shape;1443;p43"/>
            <p:cNvSpPr/>
            <p:nvPr/>
          </p:nvSpPr>
          <p:spPr>
            <a:xfrm>
              <a:off x="1228500" y="3525850"/>
              <a:ext cx="94125" cy="33725"/>
            </a:xfrm>
            <a:custGeom>
              <a:avLst/>
              <a:gdLst/>
              <a:ahLst/>
              <a:cxnLst/>
              <a:rect l="l" t="t" r="r" b="b"/>
              <a:pathLst>
                <a:path w="3765" h="1349" extrusionOk="0">
                  <a:moveTo>
                    <a:pt x="3105" y="1"/>
                  </a:moveTo>
                  <a:lnTo>
                    <a:pt x="509" y="477"/>
                  </a:lnTo>
                  <a:cubicBezTo>
                    <a:pt x="1" y="616"/>
                    <a:pt x="109" y="1348"/>
                    <a:pt x="616" y="1348"/>
                  </a:cubicBezTo>
                  <a:cubicBezTo>
                    <a:pt x="632" y="1348"/>
                    <a:pt x="648" y="1348"/>
                    <a:pt x="664" y="1346"/>
                  </a:cubicBezTo>
                  <a:lnTo>
                    <a:pt x="3259" y="882"/>
                  </a:lnTo>
                  <a:cubicBezTo>
                    <a:pt x="3764" y="744"/>
                    <a:pt x="3650" y="10"/>
                    <a:pt x="3151" y="10"/>
                  </a:cubicBezTo>
                  <a:cubicBezTo>
                    <a:pt x="3132" y="10"/>
                    <a:pt x="3113" y="11"/>
                    <a:pt x="3093" y="13"/>
                  </a:cubicBezTo>
                  <a:lnTo>
                    <a:pt x="3105" y="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444" name="Google Shape;1444;p43"/>
            <p:cNvSpPr/>
            <p:nvPr/>
          </p:nvSpPr>
          <p:spPr>
            <a:xfrm>
              <a:off x="1130200" y="3776850"/>
              <a:ext cx="193200" cy="173725"/>
            </a:xfrm>
            <a:custGeom>
              <a:avLst/>
              <a:gdLst/>
              <a:ahLst/>
              <a:cxnLst/>
              <a:rect l="l" t="t" r="r" b="b"/>
              <a:pathLst>
                <a:path w="7728" h="6949" extrusionOk="0">
                  <a:moveTo>
                    <a:pt x="3940" y="0"/>
                  </a:moveTo>
                  <a:cubicBezTo>
                    <a:pt x="2906" y="0"/>
                    <a:pt x="1888" y="466"/>
                    <a:pt x="1214" y="1331"/>
                  </a:cubicBezTo>
                  <a:lnTo>
                    <a:pt x="6953" y="4963"/>
                  </a:lnTo>
                  <a:cubicBezTo>
                    <a:pt x="7727" y="3391"/>
                    <a:pt x="7239" y="1474"/>
                    <a:pt x="5775" y="534"/>
                  </a:cubicBezTo>
                  <a:cubicBezTo>
                    <a:pt x="5207" y="173"/>
                    <a:pt x="4570" y="0"/>
                    <a:pt x="3940" y="0"/>
                  </a:cubicBezTo>
                  <a:close/>
                  <a:moveTo>
                    <a:pt x="810" y="1974"/>
                  </a:moveTo>
                  <a:lnTo>
                    <a:pt x="810" y="1974"/>
                  </a:lnTo>
                  <a:cubicBezTo>
                    <a:pt x="0" y="3546"/>
                    <a:pt x="524" y="5475"/>
                    <a:pt x="2012" y="6415"/>
                  </a:cubicBezTo>
                  <a:cubicBezTo>
                    <a:pt x="2579" y="6775"/>
                    <a:pt x="3212" y="6948"/>
                    <a:pt x="3839" y="6948"/>
                  </a:cubicBezTo>
                  <a:cubicBezTo>
                    <a:pt x="4870" y="6948"/>
                    <a:pt x="5882" y="6480"/>
                    <a:pt x="6548" y="5606"/>
                  </a:cubicBezTo>
                  <a:lnTo>
                    <a:pt x="810" y="1974"/>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445" name="Google Shape;1445;p43"/>
            <p:cNvSpPr/>
            <p:nvPr/>
          </p:nvSpPr>
          <p:spPr>
            <a:xfrm>
              <a:off x="1493625" y="3402925"/>
              <a:ext cx="152125" cy="141100"/>
            </a:xfrm>
            <a:custGeom>
              <a:avLst/>
              <a:gdLst/>
              <a:ahLst/>
              <a:cxnLst/>
              <a:rect l="l" t="t" r="r" b="b"/>
              <a:pathLst>
                <a:path w="6085" h="5644" extrusionOk="0">
                  <a:moveTo>
                    <a:pt x="3608" y="1"/>
                  </a:moveTo>
                  <a:lnTo>
                    <a:pt x="1215" y="1632"/>
                  </a:lnTo>
                  <a:cubicBezTo>
                    <a:pt x="251" y="2287"/>
                    <a:pt x="1" y="3596"/>
                    <a:pt x="655" y="4561"/>
                  </a:cubicBezTo>
                  <a:lnTo>
                    <a:pt x="763" y="4727"/>
                  </a:lnTo>
                  <a:cubicBezTo>
                    <a:pt x="1172" y="5323"/>
                    <a:pt x="1837" y="5644"/>
                    <a:pt x="2514" y="5644"/>
                  </a:cubicBezTo>
                  <a:cubicBezTo>
                    <a:pt x="2920" y="5644"/>
                    <a:pt x="3330" y="5528"/>
                    <a:pt x="3692" y="5287"/>
                  </a:cubicBezTo>
                  <a:lnTo>
                    <a:pt x="6085" y="3656"/>
                  </a:lnTo>
                  <a:lnTo>
                    <a:pt x="3608" y="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446" name="Google Shape;1446;p43"/>
            <p:cNvSpPr/>
            <p:nvPr/>
          </p:nvSpPr>
          <p:spPr>
            <a:xfrm>
              <a:off x="1596625" y="3344700"/>
              <a:ext cx="151825" cy="141000"/>
            </a:xfrm>
            <a:custGeom>
              <a:avLst/>
              <a:gdLst/>
              <a:ahLst/>
              <a:cxnLst/>
              <a:rect l="l" t="t" r="r" b="b"/>
              <a:pathLst>
                <a:path w="6073" h="5640" extrusionOk="0">
                  <a:moveTo>
                    <a:pt x="3568" y="0"/>
                  </a:moveTo>
                  <a:cubicBezTo>
                    <a:pt x="3162" y="0"/>
                    <a:pt x="2752" y="118"/>
                    <a:pt x="2393" y="365"/>
                  </a:cubicBezTo>
                  <a:lnTo>
                    <a:pt x="0" y="1996"/>
                  </a:lnTo>
                  <a:lnTo>
                    <a:pt x="2477" y="5640"/>
                  </a:lnTo>
                  <a:lnTo>
                    <a:pt x="4870" y="4008"/>
                  </a:lnTo>
                  <a:cubicBezTo>
                    <a:pt x="5822" y="3354"/>
                    <a:pt x="6072" y="2044"/>
                    <a:pt x="5417" y="1091"/>
                  </a:cubicBezTo>
                  <a:lnTo>
                    <a:pt x="5310" y="925"/>
                  </a:lnTo>
                  <a:cubicBezTo>
                    <a:pt x="4902" y="324"/>
                    <a:pt x="4240" y="0"/>
                    <a:pt x="3568"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447" name="Google Shape;1447;p43"/>
            <p:cNvSpPr/>
            <p:nvPr/>
          </p:nvSpPr>
          <p:spPr>
            <a:xfrm>
              <a:off x="1449275" y="3693975"/>
              <a:ext cx="267925" cy="267150"/>
            </a:xfrm>
            <a:custGeom>
              <a:avLst/>
              <a:gdLst/>
              <a:ahLst/>
              <a:cxnLst/>
              <a:rect l="l" t="t" r="r" b="b"/>
              <a:pathLst>
                <a:path w="10717" h="10686" extrusionOk="0">
                  <a:moveTo>
                    <a:pt x="5017" y="0"/>
                  </a:moveTo>
                  <a:cubicBezTo>
                    <a:pt x="4831" y="0"/>
                    <a:pt x="4666" y="137"/>
                    <a:pt x="4644" y="324"/>
                  </a:cubicBezTo>
                  <a:lnTo>
                    <a:pt x="4180" y="3813"/>
                  </a:lnTo>
                  <a:lnTo>
                    <a:pt x="703" y="3349"/>
                  </a:lnTo>
                  <a:cubicBezTo>
                    <a:pt x="688" y="3347"/>
                    <a:pt x="673" y="3346"/>
                    <a:pt x="659" y="3346"/>
                  </a:cubicBezTo>
                  <a:cubicBezTo>
                    <a:pt x="474" y="3346"/>
                    <a:pt x="308" y="3482"/>
                    <a:pt x="286" y="3670"/>
                  </a:cubicBezTo>
                  <a:lnTo>
                    <a:pt x="24" y="5647"/>
                  </a:lnTo>
                  <a:cubicBezTo>
                    <a:pt x="1" y="5849"/>
                    <a:pt x="143" y="6028"/>
                    <a:pt x="346" y="6063"/>
                  </a:cubicBezTo>
                  <a:lnTo>
                    <a:pt x="3822" y="6528"/>
                  </a:lnTo>
                  <a:lnTo>
                    <a:pt x="3370" y="10004"/>
                  </a:lnTo>
                  <a:cubicBezTo>
                    <a:pt x="3334" y="10207"/>
                    <a:pt x="3477" y="10397"/>
                    <a:pt x="3691" y="10421"/>
                  </a:cubicBezTo>
                  <a:lnTo>
                    <a:pt x="5656" y="10683"/>
                  </a:lnTo>
                  <a:cubicBezTo>
                    <a:pt x="5671" y="10685"/>
                    <a:pt x="5686" y="10685"/>
                    <a:pt x="5700" y="10685"/>
                  </a:cubicBezTo>
                  <a:cubicBezTo>
                    <a:pt x="5885" y="10685"/>
                    <a:pt x="6051" y="10549"/>
                    <a:pt x="6073" y="10361"/>
                  </a:cubicBezTo>
                  <a:lnTo>
                    <a:pt x="6537" y="6873"/>
                  </a:lnTo>
                  <a:lnTo>
                    <a:pt x="10014" y="7337"/>
                  </a:lnTo>
                  <a:cubicBezTo>
                    <a:pt x="10028" y="7339"/>
                    <a:pt x="10043" y="7340"/>
                    <a:pt x="10058" y="7340"/>
                  </a:cubicBezTo>
                  <a:cubicBezTo>
                    <a:pt x="10243" y="7340"/>
                    <a:pt x="10408" y="7203"/>
                    <a:pt x="10430" y="7016"/>
                  </a:cubicBezTo>
                  <a:lnTo>
                    <a:pt x="10692" y="5039"/>
                  </a:lnTo>
                  <a:cubicBezTo>
                    <a:pt x="10716" y="4837"/>
                    <a:pt x="10573" y="4646"/>
                    <a:pt x="10371" y="4623"/>
                  </a:cubicBezTo>
                  <a:lnTo>
                    <a:pt x="6894" y="4170"/>
                  </a:lnTo>
                  <a:lnTo>
                    <a:pt x="7347" y="682"/>
                  </a:lnTo>
                  <a:cubicBezTo>
                    <a:pt x="7382" y="479"/>
                    <a:pt x="7240" y="289"/>
                    <a:pt x="7025" y="265"/>
                  </a:cubicBezTo>
                  <a:lnTo>
                    <a:pt x="5061" y="3"/>
                  </a:lnTo>
                  <a:cubicBezTo>
                    <a:pt x="5046" y="1"/>
                    <a:pt x="5031" y="0"/>
                    <a:pt x="5017"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448" name="Google Shape;1448;p43"/>
            <p:cNvSpPr/>
            <p:nvPr/>
          </p:nvSpPr>
          <p:spPr>
            <a:xfrm>
              <a:off x="1106075" y="4098125"/>
              <a:ext cx="271200" cy="338025"/>
            </a:xfrm>
            <a:custGeom>
              <a:avLst/>
              <a:gdLst/>
              <a:ahLst/>
              <a:cxnLst/>
              <a:rect l="l" t="t" r="r" b="b"/>
              <a:pathLst>
                <a:path w="10848" h="13521" extrusionOk="0">
                  <a:moveTo>
                    <a:pt x="4159" y="435"/>
                  </a:moveTo>
                  <a:cubicBezTo>
                    <a:pt x="4446" y="435"/>
                    <a:pt x="4730" y="608"/>
                    <a:pt x="4787" y="994"/>
                  </a:cubicBezTo>
                  <a:cubicBezTo>
                    <a:pt x="4811" y="1184"/>
                    <a:pt x="4763" y="1387"/>
                    <a:pt x="4632" y="1542"/>
                  </a:cubicBezTo>
                  <a:lnTo>
                    <a:pt x="3846" y="1684"/>
                  </a:lnTo>
                  <a:cubicBezTo>
                    <a:pt x="3668" y="1589"/>
                    <a:pt x="3549" y="1434"/>
                    <a:pt x="3513" y="1244"/>
                  </a:cubicBezTo>
                  <a:lnTo>
                    <a:pt x="3513" y="1232"/>
                  </a:lnTo>
                  <a:cubicBezTo>
                    <a:pt x="3398" y="732"/>
                    <a:pt x="3782" y="435"/>
                    <a:pt x="4159" y="435"/>
                  </a:cubicBezTo>
                  <a:close/>
                  <a:moveTo>
                    <a:pt x="7880" y="2746"/>
                  </a:moveTo>
                  <a:cubicBezTo>
                    <a:pt x="8137" y="2746"/>
                    <a:pt x="8364" y="2934"/>
                    <a:pt x="8406" y="3196"/>
                  </a:cubicBezTo>
                  <a:lnTo>
                    <a:pt x="9788" y="10757"/>
                  </a:lnTo>
                  <a:cubicBezTo>
                    <a:pt x="9835" y="11055"/>
                    <a:pt x="9645" y="11340"/>
                    <a:pt x="9347" y="11400"/>
                  </a:cubicBezTo>
                  <a:lnTo>
                    <a:pt x="3084" y="12543"/>
                  </a:lnTo>
                  <a:cubicBezTo>
                    <a:pt x="3054" y="12548"/>
                    <a:pt x="3023" y="12550"/>
                    <a:pt x="2993" y="12550"/>
                  </a:cubicBezTo>
                  <a:cubicBezTo>
                    <a:pt x="2730" y="12550"/>
                    <a:pt x="2496" y="12369"/>
                    <a:pt x="2453" y="12102"/>
                  </a:cubicBezTo>
                  <a:lnTo>
                    <a:pt x="1072" y="4530"/>
                  </a:lnTo>
                  <a:cubicBezTo>
                    <a:pt x="1013" y="4232"/>
                    <a:pt x="1215" y="3947"/>
                    <a:pt x="1513" y="3899"/>
                  </a:cubicBezTo>
                  <a:lnTo>
                    <a:pt x="2263" y="3768"/>
                  </a:lnTo>
                  <a:cubicBezTo>
                    <a:pt x="2294" y="3968"/>
                    <a:pt x="2475" y="4121"/>
                    <a:pt x="2681" y="4121"/>
                  </a:cubicBezTo>
                  <a:cubicBezTo>
                    <a:pt x="2708" y="4121"/>
                    <a:pt x="2735" y="4119"/>
                    <a:pt x="2763" y="4113"/>
                  </a:cubicBezTo>
                  <a:lnTo>
                    <a:pt x="6680" y="3399"/>
                  </a:lnTo>
                  <a:cubicBezTo>
                    <a:pt x="6906" y="3351"/>
                    <a:pt x="7073" y="3125"/>
                    <a:pt x="7025" y="2887"/>
                  </a:cubicBezTo>
                  <a:lnTo>
                    <a:pt x="7775" y="2756"/>
                  </a:lnTo>
                  <a:cubicBezTo>
                    <a:pt x="7811" y="2749"/>
                    <a:pt x="7846" y="2746"/>
                    <a:pt x="7880" y="2746"/>
                  </a:cubicBezTo>
                  <a:close/>
                  <a:moveTo>
                    <a:pt x="4137" y="0"/>
                  </a:moveTo>
                  <a:cubicBezTo>
                    <a:pt x="4073" y="0"/>
                    <a:pt x="4007" y="6"/>
                    <a:pt x="3942" y="18"/>
                  </a:cubicBezTo>
                  <a:cubicBezTo>
                    <a:pt x="3346" y="125"/>
                    <a:pt x="2953" y="708"/>
                    <a:pt x="3072" y="1303"/>
                  </a:cubicBezTo>
                  <a:cubicBezTo>
                    <a:pt x="3108" y="1482"/>
                    <a:pt x="3180" y="1637"/>
                    <a:pt x="3287" y="1780"/>
                  </a:cubicBezTo>
                  <a:lnTo>
                    <a:pt x="2513" y="1923"/>
                  </a:lnTo>
                  <a:cubicBezTo>
                    <a:pt x="2203" y="1982"/>
                    <a:pt x="1989" y="2292"/>
                    <a:pt x="2049" y="2601"/>
                  </a:cubicBezTo>
                  <a:lnTo>
                    <a:pt x="2096" y="2887"/>
                  </a:lnTo>
                  <a:lnTo>
                    <a:pt x="810" y="3125"/>
                  </a:lnTo>
                  <a:cubicBezTo>
                    <a:pt x="322" y="3208"/>
                    <a:pt x="1" y="3673"/>
                    <a:pt x="96" y="4161"/>
                  </a:cubicBezTo>
                  <a:lnTo>
                    <a:pt x="1668" y="12793"/>
                  </a:lnTo>
                  <a:cubicBezTo>
                    <a:pt x="1742" y="13218"/>
                    <a:pt x="2121" y="13520"/>
                    <a:pt x="2549" y="13520"/>
                  </a:cubicBezTo>
                  <a:cubicBezTo>
                    <a:pt x="2600" y="13520"/>
                    <a:pt x="2651" y="13516"/>
                    <a:pt x="2703" y="13507"/>
                  </a:cubicBezTo>
                  <a:lnTo>
                    <a:pt x="10038" y="12162"/>
                  </a:lnTo>
                  <a:cubicBezTo>
                    <a:pt x="10526" y="12079"/>
                    <a:pt x="10847" y="11602"/>
                    <a:pt x="10752" y="11126"/>
                  </a:cubicBezTo>
                  <a:lnTo>
                    <a:pt x="9180" y="2494"/>
                  </a:lnTo>
                  <a:cubicBezTo>
                    <a:pt x="9107" y="2064"/>
                    <a:pt x="8728" y="1763"/>
                    <a:pt x="8313" y="1763"/>
                  </a:cubicBezTo>
                  <a:cubicBezTo>
                    <a:pt x="8257" y="1763"/>
                    <a:pt x="8201" y="1768"/>
                    <a:pt x="8145" y="1780"/>
                  </a:cubicBezTo>
                  <a:lnTo>
                    <a:pt x="6859" y="2018"/>
                  </a:lnTo>
                  <a:lnTo>
                    <a:pt x="6811" y="1732"/>
                  </a:lnTo>
                  <a:cubicBezTo>
                    <a:pt x="6757" y="1451"/>
                    <a:pt x="6498" y="1249"/>
                    <a:pt x="6219" y="1249"/>
                  </a:cubicBezTo>
                  <a:cubicBezTo>
                    <a:pt x="6190" y="1249"/>
                    <a:pt x="6161" y="1251"/>
                    <a:pt x="6132" y="1256"/>
                  </a:cubicBezTo>
                  <a:lnTo>
                    <a:pt x="5180" y="1434"/>
                  </a:lnTo>
                  <a:cubicBezTo>
                    <a:pt x="5239" y="1268"/>
                    <a:pt x="5251" y="1089"/>
                    <a:pt x="5216" y="910"/>
                  </a:cubicBezTo>
                  <a:cubicBezTo>
                    <a:pt x="5131" y="380"/>
                    <a:pt x="4667" y="0"/>
                    <a:pt x="4137"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449" name="Google Shape;1449;p43"/>
            <p:cNvSpPr/>
            <p:nvPr/>
          </p:nvSpPr>
          <p:spPr>
            <a:xfrm>
              <a:off x="1154300" y="4220000"/>
              <a:ext cx="46550" cy="38650"/>
            </a:xfrm>
            <a:custGeom>
              <a:avLst/>
              <a:gdLst/>
              <a:ahLst/>
              <a:cxnLst/>
              <a:rect l="l" t="t" r="r" b="b"/>
              <a:pathLst>
                <a:path w="1862" h="1546" extrusionOk="0">
                  <a:moveTo>
                    <a:pt x="1002" y="1"/>
                  </a:moveTo>
                  <a:cubicBezTo>
                    <a:pt x="958" y="1"/>
                    <a:pt x="914" y="5"/>
                    <a:pt x="870" y="12"/>
                  </a:cubicBezTo>
                  <a:cubicBezTo>
                    <a:pt x="191" y="131"/>
                    <a:pt x="0" y="1012"/>
                    <a:pt x="572" y="1405"/>
                  </a:cubicBezTo>
                  <a:cubicBezTo>
                    <a:pt x="710" y="1502"/>
                    <a:pt x="861" y="1545"/>
                    <a:pt x="1007" y="1545"/>
                  </a:cubicBezTo>
                  <a:cubicBezTo>
                    <a:pt x="1453" y="1545"/>
                    <a:pt x="1861" y="1142"/>
                    <a:pt x="1763" y="631"/>
                  </a:cubicBezTo>
                  <a:cubicBezTo>
                    <a:pt x="1699" y="259"/>
                    <a:pt x="1369"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450" name="Google Shape;1450;p43"/>
            <p:cNvSpPr/>
            <p:nvPr/>
          </p:nvSpPr>
          <p:spPr>
            <a:xfrm>
              <a:off x="1207225" y="4208650"/>
              <a:ext cx="96400" cy="33625"/>
            </a:xfrm>
            <a:custGeom>
              <a:avLst/>
              <a:gdLst/>
              <a:ahLst/>
              <a:cxnLst/>
              <a:rect l="l" t="t" r="r" b="b"/>
              <a:pathLst>
                <a:path w="3856" h="1345" extrusionOk="0">
                  <a:moveTo>
                    <a:pt x="3258" y="1"/>
                  </a:moveTo>
                  <a:cubicBezTo>
                    <a:pt x="3223" y="1"/>
                    <a:pt x="3185" y="5"/>
                    <a:pt x="3146" y="14"/>
                  </a:cubicBezTo>
                  <a:lnTo>
                    <a:pt x="3134" y="14"/>
                  </a:lnTo>
                  <a:lnTo>
                    <a:pt x="539" y="478"/>
                  </a:lnTo>
                  <a:cubicBezTo>
                    <a:pt x="1" y="579"/>
                    <a:pt x="106" y="1345"/>
                    <a:pt x="607" y="1345"/>
                  </a:cubicBezTo>
                  <a:cubicBezTo>
                    <a:pt x="638" y="1345"/>
                    <a:pt x="671" y="1342"/>
                    <a:pt x="705" y="1335"/>
                  </a:cubicBezTo>
                  <a:lnTo>
                    <a:pt x="3289" y="871"/>
                  </a:lnTo>
                  <a:cubicBezTo>
                    <a:pt x="3855" y="793"/>
                    <a:pt x="3748" y="1"/>
                    <a:pt x="325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451" name="Google Shape;1451;p43"/>
            <p:cNvSpPr/>
            <p:nvPr/>
          </p:nvSpPr>
          <p:spPr>
            <a:xfrm>
              <a:off x="1164125" y="4273875"/>
              <a:ext cx="46550" cy="38650"/>
            </a:xfrm>
            <a:custGeom>
              <a:avLst/>
              <a:gdLst/>
              <a:ahLst/>
              <a:cxnLst/>
              <a:rect l="l" t="t" r="r" b="b"/>
              <a:pathLst>
                <a:path w="1862" h="1546" extrusionOk="0">
                  <a:moveTo>
                    <a:pt x="1002" y="1"/>
                  </a:moveTo>
                  <a:cubicBezTo>
                    <a:pt x="958" y="1"/>
                    <a:pt x="914" y="5"/>
                    <a:pt x="870" y="12"/>
                  </a:cubicBezTo>
                  <a:cubicBezTo>
                    <a:pt x="191" y="131"/>
                    <a:pt x="0" y="1012"/>
                    <a:pt x="560" y="1405"/>
                  </a:cubicBezTo>
                  <a:cubicBezTo>
                    <a:pt x="701" y="1502"/>
                    <a:pt x="854" y="1546"/>
                    <a:pt x="1002" y="1546"/>
                  </a:cubicBezTo>
                  <a:cubicBezTo>
                    <a:pt x="1453" y="1546"/>
                    <a:pt x="1861" y="1142"/>
                    <a:pt x="1762" y="631"/>
                  </a:cubicBezTo>
                  <a:cubicBezTo>
                    <a:pt x="1699" y="259"/>
                    <a:pt x="1369"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452" name="Google Shape;1452;p43"/>
            <p:cNvSpPr/>
            <p:nvPr/>
          </p:nvSpPr>
          <p:spPr>
            <a:xfrm>
              <a:off x="1218000" y="4262500"/>
              <a:ext cx="94000" cy="33750"/>
            </a:xfrm>
            <a:custGeom>
              <a:avLst/>
              <a:gdLst/>
              <a:ahLst/>
              <a:cxnLst/>
              <a:rect l="l" t="t" r="r" b="b"/>
              <a:pathLst>
                <a:path w="3760" h="1350" extrusionOk="0">
                  <a:moveTo>
                    <a:pt x="3143" y="1"/>
                  </a:moveTo>
                  <a:cubicBezTo>
                    <a:pt x="3128" y="1"/>
                    <a:pt x="3112" y="1"/>
                    <a:pt x="3096" y="3"/>
                  </a:cubicBezTo>
                  <a:lnTo>
                    <a:pt x="500" y="467"/>
                  </a:lnTo>
                  <a:cubicBezTo>
                    <a:pt x="0" y="618"/>
                    <a:pt x="125" y="1349"/>
                    <a:pt x="631" y="1349"/>
                  </a:cubicBezTo>
                  <a:cubicBezTo>
                    <a:pt x="643" y="1349"/>
                    <a:pt x="655" y="1349"/>
                    <a:pt x="667" y="1348"/>
                  </a:cubicBezTo>
                  <a:lnTo>
                    <a:pt x="3263" y="872"/>
                  </a:lnTo>
                  <a:cubicBezTo>
                    <a:pt x="3759" y="722"/>
                    <a:pt x="3640" y="1"/>
                    <a:pt x="314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453" name="Google Shape;1453;p43"/>
            <p:cNvSpPr/>
            <p:nvPr/>
          </p:nvSpPr>
          <p:spPr>
            <a:xfrm>
              <a:off x="1174550" y="4331350"/>
              <a:ext cx="46600" cy="38925"/>
            </a:xfrm>
            <a:custGeom>
              <a:avLst/>
              <a:gdLst/>
              <a:ahLst/>
              <a:cxnLst/>
              <a:rect l="l" t="t" r="r" b="b"/>
              <a:pathLst>
                <a:path w="1864" h="1557" extrusionOk="0">
                  <a:moveTo>
                    <a:pt x="1009" y="0"/>
                  </a:moveTo>
                  <a:cubicBezTo>
                    <a:pt x="967" y="0"/>
                    <a:pt x="924" y="4"/>
                    <a:pt x="881" y="11"/>
                  </a:cubicBezTo>
                  <a:cubicBezTo>
                    <a:pt x="202" y="130"/>
                    <a:pt x="0" y="1011"/>
                    <a:pt x="572" y="1416"/>
                  </a:cubicBezTo>
                  <a:cubicBezTo>
                    <a:pt x="710" y="1513"/>
                    <a:pt x="860" y="1556"/>
                    <a:pt x="1007" y="1556"/>
                  </a:cubicBezTo>
                  <a:cubicBezTo>
                    <a:pt x="1454" y="1556"/>
                    <a:pt x="1864" y="1153"/>
                    <a:pt x="1774" y="642"/>
                  </a:cubicBezTo>
                  <a:cubicBezTo>
                    <a:pt x="1699" y="268"/>
                    <a:pt x="1376" y="0"/>
                    <a:pt x="1009"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454" name="Google Shape;1454;p43"/>
            <p:cNvSpPr/>
            <p:nvPr/>
          </p:nvSpPr>
          <p:spPr>
            <a:xfrm>
              <a:off x="1228100" y="4319925"/>
              <a:ext cx="94800" cy="33850"/>
            </a:xfrm>
            <a:custGeom>
              <a:avLst/>
              <a:gdLst/>
              <a:ahLst/>
              <a:cxnLst/>
              <a:rect l="l" t="t" r="r" b="b"/>
              <a:pathLst>
                <a:path w="3792" h="1354" extrusionOk="0">
                  <a:moveTo>
                    <a:pt x="3178" y="1"/>
                  </a:moveTo>
                  <a:cubicBezTo>
                    <a:pt x="3159" y="1"/>
                    <a:pt x="3140" y="2"/>
                    <a:pt x="3121" y="4"/>
                  </a:cubicBezTo>
                  <a:lnTo>
                    <a:pt x="525" y="480"/>
                  </a:lnTo>
                  <a:cubicBezTo>
                    <a:pt x="0" y="605"/>
                    <a:pt x="120" y="1354"/>
                    <a:pt x="613" y="1354"/>
                  </a:cubicBezTo>
                  <a:cubicBezTo>
                    <a:pt x="634" y="1354"/>
                    <a:pt x="657" y="1352"/>
                    <a:pt x="680" y="1349"/>
                  </a:cubicBezTo>
                  <a:lnTo>
                    <a:pt x="3275" y="885"/>
                  </a:lnTo>
                  <a:cubicBezTo>
                    <a:pt x="3792" y="747"/>
                    <a:pt x="3678" y="1"/>
                    <a:pt x="317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455" name="Google Shape;1455;p43"/>
            <p:cNvSpPr/>
            <p:nvPr/>
          </p:nvSpPr>
          <p:spPr>
            <a:xfrm>
              <a:off x="1130200" y="4570700"/>
              <a:ext cx="194075" cy="174025"/>
            </a:xfrm>
            <a:custGeom>
              <a:avLst/>
              <a:gdLst/>
              <a:ahLst/>
              <a:cxnLst/>
              <a:rect l="l" t="t" r="r" b="b"/>
              <a:pathLst>
                <a:path w="7763" h="6961" extrusionOk="0">
                  <a:moveTo>
                    <a:pt x="3924" y="1"/>
                  </a:moveTo>
                  <a:cubicBezTo>
                    <a:pt x="2893" y="1"/>
                    <a:pt x="1881" y="469"/>
                    <a:pt x="1214" y="1343"/>
                  </a:cubicBezTo>
                  <a:lnTo>
                    <a:pt x="6953" y="4975"/>
                  </a:lnTo>
                  <a:cubicBezTo>
                    <a:pt x="7763" y="3403"/>
                    <a:pt x="7239" y="1474"/>
                    <a:pt x="5751" y="534"/>
                  </a:cubicBezTo>
                  <a:cubicBezTo>
                    <a:pt x="5184" y="174"/>
                    <a:pt x="4551" y="1"/>
                    <a:pt x="3924" y="1"/>
                  </a:cubicBezTo>
                  <a:close/>
                  <a:moveTo>
                    <a:pt x="810" y="1986"/>
                  </a:moveTo>
                  <a:lnTo>
                    <a:pt x="810" y="1986"/>
                  </a:lnTo>
                  <a:cubicBezTo>
                    <a:pt x="0" y="3558"/>
                    <a:pt x="524" y="5487"/>
                    <a:pt x="2012" y="6427"/>
                  </a:cubicBezTo>
                  <a:cubicBezTo>
                    <a:pt x="2579" y="6787"/>
                    <a:pt x="3212" y="6960"/>
                    <a:pt x="3839" y="6960"/>
                  </a:cubicBezTo>
                  <a:cubicBezTo>
                    <a:pt x="4870" y="6960"/>
                    <a:pt x="5882" y="6492"/>
                    <a:pt x="6548" y="5618"/>
                  </a:cubicBezTo>
                  <a:lnTo>
                    <a:pt x="810" y="1986"/>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456" name="Google Shape;1456;p43"/>
            <p:cNvSpPr/>
            <p:nvPr/>
          </p:nvSpPr>
          <p:spPr>
            <a:xfrm>
              <a:off x="1493625" y="4197375"/>
              <a:ext cx="152125" cy="141000"/>
            </a:xfrm>
            <a:custGeom>
              <a:avLst/>
              <a:gdLst/>
              <a:ahLst/>
              <a:cxnLst/>
              <a:rect l="l" t="t" r="r" b="b"/>
              <a:pathLst>
                <a:path w="6085" h="5640" extrusionOk="0">
                  <a:moveTo>
                    <a:pt x="3608" y="0"/>
                  </a:moveTo>
                  <a:lnTo>
                    <a:pt x="1215" y="1632"/>
                  </a:lnTo>
                  <a:cubicBezTo>
                    <a:pt x="251" y="2286"/>
                    <a:pt x="1" y="3596"/>
                    <a:pt x="655" y="4560"/>
                  </a:cubicBezTo>
                  <a:lnTo>
                    <a:pt x="763" y="4715"/>
                  </a:lnTo>
                  <a:cubicBezTo>
                    <a:pt x="1171" y="5316"/>
                    <a:pt x="1833" y="5640"/>
                    <a:pt x="2508" y="5640"/>
                  </a:cubicBezTo>
                  <a:cubicBezTo>
                    <a:pt x="2916" y="5640"/>
                    <a:pt x="3328" y="5522"/>
                    <a:pt x="3692" y="5275"/>
                  </a:cubicBezTo>
                  <a:lnTo>
                    <a:pt x="6085" y="3644"/>
                  </a:lnTo>
                  <a:lnTo>
                    <a:pt x="3608" y="0"/>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457" name="Google Shape;1457;p43"/>
            <p:cNvSpPr/>
            <p:nvPr/>
          </p:nvSpPr>
          <p:spPr>
            <a:xfrm>
              <a:off x="1596625" y="4138825"/>
              <a:ext cx="151825" cy="141025"/>
            </a:xfrm>
            <a:custGeom>
              <a:avLst/>
              <a:gdLst/>
              <a:ahLst/>
              <a:cxnLst/>
              <a:rect l="l" t="t" r="r" b="b"/>
              <a:pathLst>
                <a:path w="6073" h="5641" extrusionOk="0">
                  <a:moveTo>
                    <a:pt x="3568" y="1"/>
                  </a:moveTo>
                  <a:cubicBezTo>
                    <a:pt x="3162" y="1"/>
                    <a:pt x="2752" y="119"/>
                    <a:pt x="2393" y="366"/>
                  </a:cubicBezTo>
                  <a:lnTo>
                    <a:pt x="0" y="1997"/>
                  </a:lnTo>
                  <a:lnTo>
                    <a:pt x="2477" y="5640"/>
                  </a:lnTo>
                  <a:lnTo>
                    <a:pt x="4870" y="4009"/>
                  </a:lnTo>
                  <a:cubicBezTo>
                    <a:pt x="5822" y="3354"/>
                    <a:pt x="6072" y="2045"/>
                    <a:pt x="5417" y="1092"/>
                  </a:cubicBezTo>
                  <a:lnTo>
                    <a:pt x="5310" y="926"/>
                  </a:lnTo>
                  <a:cubicBezTo>
                    <a:pt x="4902" y="325"/>
                    <a:pt x="4240" y="1"/>
                    <a:pt x="356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458" name="Google Shape;1458;p43"/>
            <p:cNvSpPr/>
            <p:nvPr/>
          </p:nvSpPr>
          <p:spPr>
            <a:xfrm>
              <a:off x="1449275" y="4488350"/>
              <a:ext cx="267925" cy="266925"/>
            </a:xfrm>
            <a:custGeom>
              <a:avLst/>
              <a:gdLst/>
              <a:ahLst/>
              <a:cxnLst/>
              <a:rect l="l" t="t" r="r" b="b"/>
              <a:pathLst>
                <a:path w="10717" h="10677" extrusionOk="0">
                  <a:moveTo>
                    <a:pt x="4999" y="0"/>
                  </a:moveTo>
                  <a:cubicBezTo>
                    <a:pt x="4821" y="0"/>
                    <a:pt x="4665" y="135"/>
                    <a:pt x="4644" y="327"/>
                  </a:cubicBezTo>
                  <a:lnTo>
                    <a:pt x="4180" y="3804"/>
                  </a:lnTo>
                  <a:lnTo>
                    <a:pt x="703" y="3339"/>
                  </a:lnTo>
                  <a:cubicBezTo>
                    <a:pt x="688" y="3338"/>
                    <a:pt x="673" y="3337"/>
                    <a:pt x="659" y="3337"/>
                  </a:cubicBezTo>
                  <a:cubicBezTo>
                    <a:pt x="474" y="3337"/>
                    <a:pt x="308" y="3473"/>
                    <a:pt x="286" y="3661"/>
                  </a:cubicBezTo>
                  <a:lnTo>
                    <a:pt x="24" y="5637"/>
                  </a:lnTo>
                  <a:cubicBezTo>
                    <a:pt x="1" y="5840"/>
                    <a:pt x="143" y="6030"/>
                    <a:pt x="346" y="6054"/>
                  </a:cubicBezTo>
                  <a:lnTo>
                    <a:pt x="3822" y="6518"/>
                  </a:lnTo>
                  <a:lnTo>
                    <a:pt x="3370" y="9995"/>
                  </a:lnTo>
                  <a:cubicBezTo>
                    <a:pt x="3334" y="10197"/>
                    <a:pt x="3477" y="10388"/>
                    <a:pt x="3691" y="10412"/>
                  </a:cubicBezTo>
                  <a:lnTo>
                    <a:pt x="5656" y="10674"/>
                  </a:lnTo>
                  <a:cubicBezTo>
                    <a:pt x="5671" y="10675"/>
                    <a:pt x="5686" y="10676"/>
                    <a:pt x="5700" y="10676"/>
                  </a:cubicBezTo>
                  <a:cubicBezTo>
                    <a:pt x="5885" y="10676"/>
                    <a:pt x="6051" y="10540"/>
                    <a:pt x="6073" y="10352"/>
                  </a:cubicBezTo>
                  <a:lnTo>
                    <a:pt x="6537" y="6876"/>
                  </a:lnTo>
                  <a:lnTo>
                    <a:pt x="10014" y="7328"/>
                  </a:lnTo>
                  <a:cubicBezTo>
                    <a:pt x="10033" y="7331"/>
                    <a:pt x="10053" y="7333"/>
                    <a:pt x="10072" y="7333"/>
                  </a:cubicBezTo>
                  <a:cubicBezTo>
                    <a:pt x="10252" y="7333"/>
                    <a:pt x="10409" y="7189"/>
                    <a:pt x="10430" y="7007"/>
                  </a:cubicBezTo>
                  <a:lnTo>
                    <a:pt x="10692" y="5042"/>
                  </a:lnTo>
                  <a:cubicBezTo>
                    <a:pt x="10716" y="4828"/>
                    <a:pt x="10573" y="4649"/>
                    <a:pt x="10371" y="4613"/>
                  </a:cubicBezTo>
                  <a:lnTo>
                    <a:pt x="6894" y="4161"/>
                  </a:lnTo>
                  <a:lnTo>
                    <a:pt x="7347" y="684"/>
                  </a:lnTo>
                  <a:cubicBezTo>
                    <a:pt x="7382" y="470"/>
                    <a:pt x="7240" y="291"/>
                    <a:pt x="7025" y="256"/>
                  </a:cubicBezTo>
                  <a:lnTo>
                    <a:pt x="5061" y="6"/>
                  </a:lnTo>
                  <a:cubicBezTo>
                    <a:pt x="5040" y="2"/>
                    <a:pt x="5019" y="0"/>
                    <a:pt x="4999"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459" name="Google Shape;1459;p43"/>
            <p:cNvSpPr/>
            <p:nvPr/>
          </p:nvSpPr>
          <p:spPr>
            <a:xfrm>
              <a:off x="311925" y="921825"/>
              <a:ext cx="271200" cy="337225"/>
            </a:xfrm>
            <a:custGeom>
              <a:avLst/>
              <a:gdLst/>
              <a:ahLst/>
              <a:cxnLst/>
              <a:rect l="l" t="t" r="r" b="b"/>
              <a:pathLst>
                <a:path w="10848" h="13489" extrusionOk="0">
                  <a:moveTo>
                    <a:pt x="4152" y="412"/>
                  </a:moveTo>
                  <a:cubicBezTo>
                    <a:pt x="4441" y="412"/>
                    <a:pt x="4724" y="584"/>
                    <a:pt x="4775" y="971"/>
                  </a:cubicBezTo>
                  <a:cubicBezTo>
                    <a:pt x="4811" y="1173"/>
                    <a:pt x="4751" y="1364"/>
                    <a:pt x="4632" y="1518"/>
                  </a:cubicBezTo>
                  <a:lnTo>
                    <a:pt x="3835" y="1661"/>
                  </a:lnTo>
                  <a:cubicBezTo>
                    <a:pt x="3668" y="1566"/>
                    <a:pt x="3549" y="1399"/>
                    <a:pt x="3501" y="1209"/>
                  </a:cubicBezTo>
                  <a:cubicBezTo>
                    <a:pt x="3386" y="709"/>
                    <a:pt x="3774" y="412"/>
                    <a:pt x="4152" y="412"/>
                  </a:cubicBezTo>
                  <a:close/>
                  <a:moveTo>
                    <a:pt x="7855" y="2726"/>
                  </a:moveTo>
                  <a:cubicBezTo>
                    <a:pt x="8117" y="2726"/>
                    <a:pt x="8352" y="2907"/>
                    <a:pt x="8395" y="3185"/>
                  </a:cubicBezTo>
                  <a:lnTo>
                    <a:pt x="9788" y="10746"/>
                  </a:lnTo>
                  <a:cubicBezTo>
                    <a:pt x="9835" y="11043"/>
                    <a:pt x="9633" y="11329"/>
                    <a:pt x="9335" y="11377"/>
                  </a:cubicBezTo>
                  <a:lnTo>
                    <a:pt x="3073" y="12520"/>
                  </a:lnTo>
                  <a:cubicBezTo>
                    <a:pt x="3037" y="12527"/>
                    <a:pt x="3002" y="12530"/>
                    <a:pt x="2968" y="12530"/>
                  </a:cubicBezTo>
                  <a:cubicBezTo>
                    <a:pt x="2711" y="12530"/>
                    <a:pt x="2482" y="12342"/>
                    <a:pt x="2430" y="12079"/>
                  </a:cubicBezTo>
                  <a:lnTo>
                    <a:pt x="1072" y="4519"/>
                  </a:lnTo>
                  <a:cubicBezTo>
                    <a:pt x="1013" y="4209"/>
                    <a:pt x="1215" y="3935"/>
                    <a:pt x="1513" y="3876"/>
                  </a:cubicBezTo>
                  <a:lnTo>
                    <a:pt x="2263" y="3745"/>
                  </a:lnTo>
                  <a:cubicBezTo>
                    <a:pt x="2294" y="3954"/>
                    <a:pt x="2473" y="4099"/>
                    <a:pt x="2677" y="4099"/>
                  </a:cubicBezTo>
                  <a:cubicBezTo>
                    <a:pt x="2705" y="4099"/>
                    <a:pt x="2734" y="4096"/>
                    <a:pt x="2763" y="4090"/>
                  </a:cubicBezTo>
                  <a:lnTo>
                    <a:pt x="6680" y="3376"/>
                  </a:lnTo>
                  <a:cubicBezTo>
                    <a:pt x="6906" y="3328"/>
                    <a:pt x="7061" y="3102"/>
                    <a:pt x="7025" y="2876"/>
                  </a:cubicBezTo>
                  <a:lnTo>
                    <a:pt x="7764" y="2733"/>
                  </a:lnTo>
                  <a:cubicBezTo>
                    <a:pt x="7794" y="2728"/>
                    <a:pt x="7825" y="2726"/>
                    <a:pt x="7855" y="2726"/>
                  </a:cubicBezTo>
                  <a:close/>
                  <a:moveTo>
                    <a:pt x="4138" y="1"/>
                  </a:moveTo>
                  <a:cubicBezTo>
                    <a:pt x="4073" y="1"/>
                    <a:pt x="4008" y="6"/>
                    <a:pt x="3942" y="18"/>
                  </a:cubicBezTo>
                  <a:cubicBezTo>
                    <a:pt x="3358" y="125"/>
                    <a:pt x="2965" y="697"/>
                    <a:pt x="3073" y="1280"/>
                  </a:cubicBezTo>
                  <a:cubicBezTo>
                    <a:pt x="3108" y="1459"/>
                    <a:pt x="3180" y="1614"/>
                    <a:pt x="3287" y="1756"/>
                  </a:cubicBezTo>
                  <a:lnTo>
                    <a:pt x="2513" y="1911"/>
                  </a:lnTo>
                  <a:cubicBezTo>
                    <a:pt x="2192" y="1971"/>
                    <a:pt x="1989" y="2268"/>
                    <a:pt x="2037" y="2590"/>
                  </a:cubicBezTo>
                  <a:lnTo>
                    <a:pt x="2096" y="2876"/>
                  </a:lnTo>
                  <a:lnTo>
                    <a:pt x="798" y="3102"/>
                  </a:lnTo>
                  <a:cubicBezTo>
                    <a:pt x="322" y="3185"/>
                    <a:pt x="1" y="3650"/>
                    <a:pt x="84" y="4138"/>
                  </a:cubicBezTo>
                  <a:lnTo>
                    <a:pt x="1668" y="12770"/>
                  </a:lnTo>
                  <a:cubicBezTo>
                    <a:pt x="1752" y="13189"/>
                    <a:pt x="2122" y="13489"/>
                    <a:pt x="2535" y="13489"/>
                  </a:cubicBezTo>
                  <a:cubicBezTo>
                    <a:pt x="2591" y="13489"/>
                    <a:pt x="2647" y="13484"/>
                    <a:pt x="2703" y="13472"/>
                  </a:cubicBezTo>
                  <a:lnTo>
                    <a:pt x="10050" y="12139"/>
                  </a:lnTo>
                  <a:cubicBezTo>
                    <a:pt x="10526" y="12043"/>
                    <a:pt x="10847" y="11579"/>
                    <a:pt x="10764" y="11091"/>
                  </a:cubicBezTo>
                  <a:lnTo>
                    <a:pt x="9180" y="2483"/>
                  </a:lnTo>
                  <a:cubicBezTo>
                    <a:pt x="9095" y="2046"/>
                    <a:pt x="8715" y="1743"/>
                    <a:pt x="8287" y="1743"/>
                  </a:cubicBezTo>
                  <a:cubicBezTo>
                    <a:pt x="8236" y="1743"/>
                    <a:pt x="8185" y="1748"/>
                    <a:pt x="8133" y="1756"/>
                  </a:cubicBezTo>
                  <a:lnTo>
                    <a:pt x="6859" y="1995"/>
                  </a:lnTo>
                  <a:lnTo>
                    <a:pt x="6811" y="1721"/>
                  </a:lnTo>
                  <a:cubicBezTo>
                    <a:pt x="6758" y="1435"/>
                    <a:pt x="6509" y="1235"/>
                    <a:pt x="6237" y="1235"/>
                  </a:cubicBezTo>
                  <a:cubicBezTo>
                    <a:pt x="6202" y="1235"/>
                    <a:pt x="6167" y="1238"/>
                    <a:pt x="6132" y="1245"/>
                  </a:cubicBezTo>
                  <a:lnTo>
                    <a:pt x="5180" y="1411"/>
                  </a:lnTo>
                  <a:cubicBezTo>
                    <a:pt x="5228" y="1245"/>
                    <a:pt x="5240" y="1066"/>
                    <a:pt x="5216" y="899"/>
                  </a:cubicBezTo>
                  <a:cubicBezTo>
                    <a:pt x="5110" y="370"/>
                    <a:pt x="4656" y="1"/>
                    <a:pt x="413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460" name="Google Shape;1460;p43"/>
            <p:cNvSpPr/>
            <p:nvPr/>
          </p:nvSpPr>
          <p:spPr>
            <a:xfrm>
              <a:off x="360150" y="1043050"/>
              <a:ext cx="46550" cy="38675"/>
            </a:xfrm>
            <a:custGeom>
              <a:avLst/>
              <a:gdLst/>
              <a:ahLst/>
              <a:cxnLst/>
              <a:rect l="l" t="t" r="r" b="b"/>
              <a:pathLst>
                <a:path w="1862" h="1547" extrusionOk="0">
                  <a:moveTo>
                    <a:pt x="1015" y="1"/>
                  </a:moveTo>
                  <a:cubicBezTo>
                    <a:pt x="967" y="1"/>
                    <a:pt x="919" y="5"/>
                    <a:pt x="870" y="15"/>
                  </a:cubicBezTo>
                  <a:cubicBezTo>
                    <a:pt x="191" y="134"/>
                    <a:pt x="1" y="1015"/>
                    <a:pt x="560" y="1408"/>
                  </a:cubicBezTo>
                  <a:cubicBezTo>
                    <a:pt x="700" y="1504"/>
                    <a:pt x="851" y="1547"/>
                    <a:pt x="997" y="1547"/>
                  </a:cubicBezTo>
                  <a:cubicBezTo>
                    <a:pt x="1451" y="1547"/>
                    <a:pt x="1862" y="1138"/>
                    <a:pt x="1763" y="634"/>
                  </a:cubicBezTo>
                  <a:cubicBezTo>
                    <a:pt x="1689" y="266"/>
                    <a:pt x="1374" y="1"/>
                    <a:pt x="1015"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461" name="Google Shape;1461;p43"/>
            <p:cNvSpPr/>
            <p:nvPr/>
          </p:nvSpPr>
          <p:spPr>
            <a:xfrm>
              <a:off x="413000" y="1031775"/>
              <a:ext cx="96200" cy="33875"/>
            </a:xfrm>
            <a:custGeom>
              <a:avLst/>
              <a:gdLst/>
              <a:ahLst/>
              <a:cxnLst/>
              <a:rect l="l" t="t" r="r" b="b"/>
              <a:pathLst>
                <a:path w="3848" h="1355" extrusionOk="0">
                  <a:moveTo>
                    <a:pt x="3261" y="1"/>
                  </a:moveTo>
                  <a:cubicBezTo>
                    <a:pt x="3226" y="1"/>
                    <a:pt x="3188" y="5"/>
                    <a:pt x="3149" y="14"/>
                  </a:cubicBezTo>
                  <a:lnTo>
                    <a:pt x="3137" y="14"/>
                  </a:lnTo>
                  <a:lnTo>
                    <a:pt x="542" y="490"/>
                  </a:lnTo>
                  <a:cubicBezTo>
                    <a:pt x="0" y="580"/>
                    <a:pt x="111" y="1354"/>
                    <a:pt x="610" y="1354"/>
                  </a:cubicBezTo>
                  <a:cubicBezTo>
                    <a:pt x="638" y="1354"/>
                    <a:pt x="666" y="1352"/>
                    <a:pt x="696" y="1347"/>
                  </a:cubicBezTo>
                  <a:lnTo>
                    <a:pt x="3292" y="871"/>
                  </a:lnTo>
                  <a:cubicBezTo>
                    <a:pt x="3847" y="793"/>
                    <a:pt x="3750" y="1"/>
                    <a:pt x="3261"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462" name="Google Shape;1462;p43"/>
            <p:cNvSpPr/>
            <p:nvPr/>
          </p:nvSpPr>
          <p:spPr>
            <a:xfrm>
              <a:off x="369975" y="1097000"/>
              <a:ext cx="46550" cy="38650"/>
            </a:xfrm>
            <a:custGeom>
              <a:avLst/>
              <a:gdLst/>
              <a:ahLst/>
              <a:cxnLst/>
              <a:rect l="l" t="t" r="r" b="b"/>
              <a:pathLst>
                <a:path w="1862" h="1546" extrusionOk="0">
                  <a:moveTo>
                    <a:pt x="1002" y="1"/>
                  </a:moveTo>
                  <a:cubicBezTo>
                    <a:pt x="958" y="1"/>
                    <a:pt x="914" y="4"/>
                    <a:pt x="870" y="12"/>
                  </a:cubicBezTo>
                  <a:cubicBezTo>
                    <a:pt x="191" y="131"/>
                    <a:pt x="0" y="1012"/>
                    <a:pt x="560" y="1405"/>
                  </a:cubicBezTo>
                  <a:cubicBezTo>
                    <a:pt x="701" y="1502"/>
                    <a:pt x="854" y="1545"/>
                    <a:pt x="1002" y="1545"/>
                  </a:cubicBezTo>
                  <a:cubicBezTo>
                    <a:pt x="1453" y="1545"/>
                    <a:pt x="1861" y="1142"/>
                    <a:pt x="1763" y="631"/>
                  </a:cubicBezTo>
                  <a:cubicBezTo>
                    <a:pt x="1699" y="259"/>
                    <a:pt x="1369"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463" name="Google Shape;1463;p43"/>
            <p:cNvSpPr/>
            <p:nvPr/>
          </p:nvSpPr>
          <p:spPr>
            <a:xfrm>
              <a:off x="423850" y="1085650"/>
              <a:ext cx="93800" cy="33725"/>
            </a:xfrm>
            <a:custGeom>
              <a:avLst/>
              <a:gdLst/>
              <a:ahLst/>
              <a:cxnLst/>
              <a:rect l="l" t="t" r="r" b="b"/>
              <a:pathLst>
                <a:path w="3752" h="1349" extrusionOk="0">
                  <a:moveTo>
                    <a:pt x="3132" y="0"/>
                  </a:moveTo>
                  <a:cubicBezTo>
                    <a:pt x="3120" y="0"/>
                    <a:pt x="3108" y="1"/>
                    <a:pt x="3096" y="2"/>
                  </a:cubicBezTo>
                  <a:lnTo>
                    <a:pt x="501" y="478"/>
                  </a:lnTo>
                  <a:cubicBezTo>
                    <a:pt x="0" y="618"/>
                    <a:pt x="125" y="1348"/>
                    <a:pt x="620" y="1348"/>
                  </a:cubicBezTo>
                  <a:cubicBezTo>
                    <a:pt x="632" y="1348"/>
                    <a:pt x="643" y="1348"/>
                    <a:pt x="655" y="1347"/>
                  </a:cubicBezTo>
                  <a:lnTo>
                    <a:pt x="3251" y="871"/>
                  </a:lnTo>
                  <a:cubicBezTo>
                    <a:pt x="3751" y="731"/>
                    <a:pt x="3638" y="0"/>
                    <a:pt x="313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464" name="Google Shape;1464;p43"/>
            <p:cNvSpPr/>
            <p:nvPr/>
          </p:nvSpPr>
          <p:spPr>
            <a:xfrm>
              <a:off x="380400" y="1154450"/>
              <a:ext cx="46625" cy="38900"/>
            </a:xfrm>
            <a:custGeom>
              <a:avLst/>
              <a:gdLst/>
              <a:ahLst/>
              <a:cxnLst/>
              <a:rect l="l" t="t" r="r" b="b"/>
              <a:pathLst>
                <a:path w="1865" h="1556" extrusionOk="0">
                  <a:moveTo>
                    <a:pt x="1013" y="1"/>
                  </a:moveTo>
                  <a:cubicBezTo>
                    <a:pt x="970" y="1"/>
                    <a:pt x="926" y="4"/>
                    <a:pt x="881" y="12"/>
                  </a:cubicBezTo>
                  <a:cubicBezTo>
                    <a:pt x="191" y="131"/>
                    <a:pt x="0" y="1012"/>
                    <a:pt x="572" y="1417"/>
                  </a:cubicBezTo>
                  <a:cubicBezTo>
                    <a:pt x="708" y="1513"/>
                    <a:pt x="857" y="1556"/>
                    <a:pt x="1002" y="1556"/>
                  </a:cubicBezTo>
                  <a:cubicBezTo>
                    <a:pt x="1451" y="1556"/>
                    <a:pt x="1864" y="1147"/>
                    <a:pt x="1774" y="643"/>
                  </a:cubicBezTo>
                  <a:cubicBezTo>
                    <a:pt x="1700" y="260"/>
                    <a:pt x="1378" y="1"/>
                    <a:pt x="101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465" name="Google Shape;1465;p43"/>
            <p:cNvSpPr/>
            <p:nvPr/>
          </p:nvSpPr>
          <p:spPr>
            <a:xfrm>
              <a:off x="433850" y="1143050"/>
              <a:ext cx="94925" cy="34125"/>
            </a:xfrm>
            <a:custGeom>
              <a:avLst/>
              <a:gdLst/>
              <a:ahLst/>
              <a:cxnLst/>
              <a:rect l="l" t="t" r="r" b="b"/>
              <a:pathLst>
                <a:path w="3797" h="1365" extrusionOk="0">
                  <a:moveTo>
                    <a:pt x="3171" y="0"/>
                  </a:moveTo>
                  <a:cubicBezTo>
                    <a:pt x="3152" y="0"/>
                    <a:pt x="3133" y="1"/>
                    <a:pt x="3113" y="4"/>
                  </a:cubicBezTo>
                  <a:lnTo>
                    <a:pt x="517" y="480"/>
                  </a:lnTo>
                  <a:cubicBezTo>
                    <a:pt x="0" y="606"/>
                    <a:pt x="115" y="1364"/>
                    <a:pt x="626" y="1364"/>
                  </a:cubicBezTo>
                  <a:cubicBezTo>
                    <a:pt x="645" y="1364"/>
                    <a:pt x="664" y="1363"/>
                    <a:pt x="684" y="1361"/>
                  </a:cubicBezTo>
                  <a:lnTo>
                    <a:pt x="3280" y="885"/>
                  </a:lnTo>
                  <a:cubicBezTo>
                    <a:pt x="3796" y="758"/>
                    <a:pt x="3682" y="0"/>
                    <a:pt x="3171"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466" name="Google Shape;1466;p43"/>
            <p:cNvSpPr/>
            <p:nvPr/>
          </p:nvSpPr>
          <p:spPr>
            <a:xfrm>
              <a:off x="336050" y="1393950"/>
              <a:ext cx="194100" cy="173950"/>
            </a:xfrm>
            <a:custGeom>
              <a:avLst/>
              <a:gdLst/>
              <a:ahLst/>
              <a:cxnLst/>
              <a:rect l="l" t="t" r="r" b="b"/>
              <a:pathLst>
                <a:path w="7764" h="6958" extrusionOk="0">
                  <a:moveTo>
                    <a:pt x="3919" y="1"/>
                  </a:moveTo>
                  <a:cubicBezTo>
                    <a:pt x="2892" y="1"/>
                    <a:pt x="1881" y="465"/>
                    <a:pt x="1215" y="1338"/>
                  </a:cubicBezTo>
                  <a:lnTo>
                    <a:pt x="6953" y="4969"/>
                  </a:lnTo>
                  <a:cubicBezTo>
                    <a:pt x="7763" y="3398"/>
                    <a:pt x="7239" y="1469"/>
                    <a:pt x="5739" y="528"/>
                  </a:cubicBezTo>
                  <a:cubicBezTo>
                    <a:pt x="5176" y="173"/>
                    <a:pt x="4545" y="1"/>
                    <a:pt x="3919" y="1"/>
                  </a:cubicBezTo>
                  <a:close/>
                  <a:moveTo>
                    <a:pt x="810" y="1993"/>
                  </a:moveTo>
                  <a:lnTo>
                    <a:pt x="810" y="1993"/>
                  </a:lnTo>
                  <a:cubicBezTo>
                    <a:pt x="0" y="3553"/>
                    <a:pt x="524" y="5481"/>
                    <a:pt x="2012" y="6434"/>
                  </a:cubicBezTo>
                  <a:cubicBezTo>
                    <a:pt x="2572" y="6788"/>
                    <a:pt x="3201" y="6958"/>
                    <a:pt x="3824" y="6958"/>
                  </a:cubicBezTo>
                  <a:cubicBezTo>
                    <a:pt x="4859" y="6958"/>
                    <a:pt x="5880" y="6489"/>
                    <a:pt x="6549" y="5612"/>
                  </a:cubicBezTo>
                  <a:lnTo>
                    <a:pt x="810" y="1993"/>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467" name="Google Shape;1467;p43"/>
            <p:cNvSpPr/>
            <p:nvPr/>
          </p:nvSpPr>
          <p:spPr>
            <a:xfrm>
              <a:off x="699475" y="1020500"/>
              <a:ext cx="152125" cy="141000"/>
            </a:xfrm>
            <a:custGeom>
              <a:avLst/>
              <a:gdLst/>
              <a:ahLst/>
              <a:cxnLst/>
              <a:rect l="l" t="t" r="r" b="b"/>
              <a:pathLst>
                <a:path w="6085" h="5640" extrusionOk="0">
                  <a:moveTo>
                    <a:pt x="3608" y="0"/>
                  </a:moveTo>
                  <a:lnTo>
                    <a:pt x="1215" y="1631"/>
                  </a:lnTo>
                  <a:cubicBezTo>
                    <a:pt x="251" y="2286"/>
                    <a:pt x="1" y="3596"/>
                    <a:pt x="656" y="4560"/>
                  </a:cubicBezTo>
                  <a:lnTo>
                    <a:pt x="763" y="4715"/>
                  </a:lnTo>
                  <a:cubicBezTo>
                    <a:pt x="1171" y="5316"/>
                    <a:pt x="1833" y="5640"/>
                    <a:pt x="2508" y="5640"/>
                  </a:cubicBezTo>
                  <a:cubicBezTo>
                    <a:pt x="2916" y="5640"/>
                    <a:pt x="3328" y="5521"/>
                    <a:pt x="3692" y="5275"/>
                  </a:cubicBezTo>
                  <a:lnTo>
                    <a:pt x="6085" y="3644"/>
                  </a:lnTo>
                  <a:lnTo>
                    <a:pt x="3608" y="0"/>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468" name="Google Shape;1468;p43"/>
            <p:cNvSpPr/>
            <p:nvPr/>
          </p:nvSpPr>
          <p:spPr>
            <a:xfrm>
              <a:off x="802175" y="962250"/>
              <a:ext cx="152125" cy="140725"/>
            </a:xfrm>
            <a:custGeom>
              <a:avLst/>
              <a:gdLst/>
              <a:ahLst/>
              <a:cxnLst/>
              <a:rect l="l" t="t" r="r" b="b"/>
              <a:pathLst>
                <a:path w="6085" h="5629" extrusionOk="0">
                  <a:moveTo>
                    <a:pt x="3577" y="1"/>
                  </a:moveTo>
                  <a:cubicBezTo>
                    <a:pt x="3169" y="1"/>
                    <a:pt x="2757" y="119"/>
                    <a:pt x="2394" y="366"/>
                  </a:cubicBezTo>
                  <a:lnTo>
                    <a:pt x="0" y="1985"/>
                  </a:lnTo>
                  <a:lnTo>
                    <a:pt x="2489" y="5628"/>
                  </a:lnTo>
                  <a:lnTo>
                    <a:pt x="4870" y="4009"/>
                  </a:lnTo>
                  <a:cubicBezTo>
                    <a:pt x="5834" y="3354"/>
                    <a:pt x="6084" y="2044"/>
                    <a:pt x="5430" y="1080"/>
                  </a:cubicBezTo>
                  <a:lnTo>
                    <a:pt x="5322" y="925"/>
                  </a:lnTo>
                  <a:cubicBezTo>
                    <a:pt x="4914" y="324"/>
                    <a:pt x="4252" y="1"/>
                    <a:pt x="3577"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469" name="Google Shape;1469;p43"/>
            <p:cNvSpPr/>
            <p:nvPr/>
          </p:nvSpPr>
          <p:spPr>
            <a:xfrm>
              <a:off x="654825" y="1311750"/>
              <a:ext cx="268525" cy="266650"/>
            </a:xfrm>
            <a:custGeom>
              <a:avLst/>
              <a:gdLst/>
              <a:ahLst/>
              <a:cxnLst/>
              <a:rect l="l" t="t" r="r" b="b"/>
              <a:pathLst>
                <a:path w="10741" h="10666" extrusionOk="0">
                  <a:moveTo>
                    <a:pt x="5011" y="1"/>
                  </a:moveTo>
                  <a:cubicBezTo>
                    <a:pt x="4833" y="1"/>
                    <a:pt x="4677" y="136"/>
                    <a:pt x="4656" y="328"/>
                  </a:cubicBezTo>
                  <a:lnTo>
                    <a:pt x="4192" y="3805"/>
                  </a:lnTo>
                  <a:lnTo>
                    <a:pt x="715" y="3340"/>
                  </a:lnTo>
                  <a:cubicBezTo>
                    <a:pt x="700" y="3338"/>
                    <a:pt x="686" y="3338"/>
                    <a:pt x="671" y="3338"/>
                  </a:cubicBezTo>
                  <a:cubicBezTo>
                    <a:pt x="486" y="3338"/>
                    <a:pt x="320" y="3474"/>
                    <a:pt x="298" y="3662"/>
                  </a:cubicBezTo>
                  <a:lnTo>
                    <a:pt x="36" y="5638"/>
                  </a:lnTo>
                  <a:cubicBezTo>
                    <a:pt x="1" y="5840"/>
                    <a:pt x="144" y="6031"/>
                    <a:pt x="358" y="6055"/>
                  </a:cubicBezTo>
                  <a:lnTo>
                    <a:pt x="358" y="6043"/>
                  </a:lnTo>
                  <a:lnTo>
                    <a:pt x="3835" y="6507"/>
                  </a:lnTo>
                  <a:lnTo>
                    <a:pt x="3370" y="9984"/>
                  </a:lnTo>
                  <a:cubicBezTo>
                    <a:pt x="3346" y="10186"/>
                    <a:pt x="3489" y="10377"/>
                    <a:pt x="3692" y="10401"/>
                  </a:cubicBezTo>
                  <a:lnTo>
                    <a:pt x="5668" y="10663"/>
                  </a:lnTo>
                  <a:cubicBezTo>
                    <a:pt x="5683" y="10664"/>
                    <a:pt x="5698" y="10665"/>
                    <a:pt x="5712" y="10665"/>
                  </a:cubicBezTo>
                  <a:cubicBezTo>
                    <a:pt x="5898" y="10665"/>
                    <a:pt x="6063" y="10529"/>
                    <a:pt x="6085" y="10341"/>
                  </a:cubicBezTo>
                  <a:lnTo>
                    <a:pt x="6549" y="6864"/>
                  </a:lnTo>
                  <a:lnTo>
                    <a:pt x="10026" y="7329"/>
                  </a:lnTo>
                  <a:cubicBezTo>
                    <a:pt x="10041" y="7331"/>
                    <a:pt x="10055" y="7331"/>
                    <a:pt x="10070" y="7331"/>
                  </a:cubicBezTo>
                  <a:cubicBezTo>
                    <a:pt x="10255" y="7331"/>
                    <a:pt x="10421" y="7195"/>
                    <a:pt x="10454" y="7007"/>
                  </a:cubicBezTo>
                  <a:lnTo>
                    <a:pt x="10704" y="5031"/>
                  </a:lnTo>
                  <a:cubicBezTo>
                    <a:pt x="10740" y="4828"/>
                    <a:pt x="10597" y="4638"/>
                    <a:pt x="10383" y="4614"/>
                  </a:cubicBezTo>
                  <a:lnTo>
                    <a:pt x="6906" y="4150"/>
                  </a:lnTo>
                  <a:lnTo>
                    <a:pt x="7371" y="673"/>
                  </a:lnTo>
                  <a:cubicBezTo>
                    <a:pt x="7395" y="471"/>
                    <a:pt x="7252" y="280"/>
                    <a:pt x="7049" y="256"/>
                  </a:cubicBezTo>
                  <a:lnTo>
                    <a:pt x="5073" y="6"/>
                  </a:lnTo>
                  <a:cubicBezTo>
                    <a:pt x="5052" y="3"/>
                    <a:pt x="5031" y="1"/>
                    <a:pt x="5011"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470" name="Google Shape;1470;p43"/>
            <p:cNvSpPr/>
            <p:nvPr/>
          </p:nvSpPr>
          <p:spPr>
            <a:xfrm>
              <a:off x="311925" y="1715975"/>
              <a:ext cx="271200" cy="337450"/>
            </a:xfrm>
            <a:custGeom>
              <a:avLst/>
              <a:gdLst/>
              <a:ahLst/>
              <a:cxnLst/>
              <a:rect l="l" t="t" r="r" b="b"/>
              <a:pathLst>
                <a:path w="10848" h="13498" extrusionOk="0">
                  <a:moveTo>
                    <a:pt x="4148" y="414"/>
                  </a:moveTo>
                  <a:cubicBezTo>
                    <a:pt x="4438" y="414"/>
                    <a:pt x="4723" y="589"/>
                    <a:pt x="4775" y="982"/>
                  </a:cubicBezTo>
                  <a:cubicBezTo>
                    <a:pt x="4811" y="1173"/>
                    <a:pt x="4763" y="1375"/>
                    <a:pt x="4632" y="1518"/>
                  </a:cubicBezTo>
                  <a:lnTo>
                    <a:pt x="3835" y="1673"/>
                  </a:lnTo>
                  <a:cubicBezTo>
                    <a:pt x="3668" y="1578"/>
                    <a:pt x="3549" y="1411"/>
                    <a:pt x="3501" y="1209"/>
                  </a:cubicBezTo>
                  <a:cubicBezTo>
                    <a:pt x="3387" y="710"/>
                    <a:pt x="3771" y="414"/>
                    <a:pt x="4148" y="414"/>
                  </a:cubicBezTo>
                  <a:close/>
                  <a:moveTo>
                    <a:pt x="7868" y="2734"/>
                  </a:moveTo>
                  <a:cubicBezTo>
                    <a:pt x="8126" y="2734"/>
                    <a:pt x="8354" y="2923"/>
                    <a:pt x="8407" y="3185"/>
                  </a:cubicBezTo>
                  <a:lnTo>
                    <a:pt x="9788" y="10746"/>
                  </a:lnTo>
                  <a:cubicBezTo>
                    <a:pt x="9835" y="11043"/>
                    <a:pt x="9633" y="11329"/>
                    <a:pt x="9335" y="11377"/>
                  </a:cubicBezTo>
                  <a:lnTo>
                    <a:pt x="3073" y="12520"/>
                  </a:lnTo>
                  <a:cubicBezTo>
                    <a:pt x="3037" y="12527"/>
                    <a:pt x="3002" y="12530"/>
                    <a:pt x="2968" y="12530"/>
                  </a:cubicBezTo>
                  <a:cubicBezTo>
                    <a:pt x="2711" y="12530"/>
                    <a:pt x="2482" y="12342"/>
                    <a:pt x="2430" y="12079"/>
                  </a:cubicBezTo>
                  <a:lnTo>
                    <a:pt x="1072" y="4519"/>
                  </a:lnTo>
                  <a:cubicBezTo>
                    <a:pt x="1013" y="4221"/>
                    <a:pt x="1215" y="3935"/>
                    <a:pt x="1513" y="3888"/>
                  </a:cubicBezTo>
                  <a:lnTo>
                    <a:pt x="2263" y="3745"/>
                  </a:lnTo>
                  <a:cubicBezTo>
                    <a:pt x="2295" y="3960"/>
                    <a:pt x="2483" y="4107"/>
                    <a:pt x="2695" y="4107"/>
                  </a:cubicBezTo>
                  <a:cubicBezTo>
                    <a:pt x="2717" y="4107"/>
                    <a:pt x="2740" y="4105"/>
                    <a:pt x="2763" y="4102"/>
                  </a:cubicBezTo>
                  <a:lnTo>
                    <a:pt x="6680" y="3387"/>
                  </a:lnTo>
                  <a:cubicBezTo>
                    <a:pt x="6906" y="3340"/>
                    <a:pt x="7061" y="3114"/>
                    <a:pt x="7025" y="2887"/>
                  </a:cubicBezTo>
                  <a:lnTo>
                    <a:pt x="7764" y="2745"/>
                  </a:lnTo>
                  <a:cubicBezTo>
                    <a:pt x="7799" y="2737"/>
                    <a:pt x="7834" y="2734"/>
                    <a:pt x="7868" y="2734"/>
                  </a:cubicBezTo>
                  <a:close/>
                  <a:moveTo>
                    <a:pt x="4138" y="0"/>
                  </a:moveTo>
                  <a:cubicBezTo>
                    <a:pt x="4073" y="0"/>
                    <a:pt x="4008" y="6"/>
                    <a:pt x="3942" y="18"/>
                  </a:cubicBezTo>
                  <a:cubicBezTo>
                    <a:pt x="3358" y="125"/>
                    <a:pt x="2965" y="697"/>
                    <a:pt x="3073" y="1292"/>
                  </a:cubicBezTo>
                  <a:cubicBezTo>
                    <a:pt x="3108" y="1459"/>
                    <a:pt x="3180" y="1625"/>
                    <a:pt x="3287" y="1768"/>
                  </a:cubicBezTo>
                  <a:lnTo>
                    <a:pt x="2513" y="1911"/>
                  </a:lnTo>
                  <a:cubicBezTo>
                    <a:pt x="2192" y="1971"/>
                    <a:pt x="1989" y="2280"/>
                    <a:pt x="2037" y="2602"/>
                  </a:cubicBezTo>
                  <a:lnTo>
                    <a:pt x="2096" y="2875"/>
                  </a:lnTo>
                  <a:lnTo>
                    <a:pt x="798" y="3114"/>
                  </a:lnTo>
                  <a:cubicBezTo>
                    <a:pt x="322" y="3197"/>
                    <a:pt x="1" y="3661"/>
                    <a:pt x="84" y="4149"/>
                  </a:cubicBezTo>
                  <a:lnTo>
                    <a:pt x="1668" y="12758"/>
                  </a:lnTo>
                  <a:cubicBezTo>
                    <a:pt x="1742" y="13194"/>
                    <a:pt x="2121" y="13497"/>
                    <a:pt x="2549" y="13497"/>
                  </a:cubicBezTo>
                  <a:cubicBezTo>
                    <a:pt x="2600" y="13497"/>
                    <a:pt x="2652" y="13493"/>
                    <a:pt x="2703" y="13484"/>
                  </a:cubicBezTo>
                  <a:lnTo>
                    <a:pt x="10050" y="12139"/>
                  </a:lnTo>
                  <a:cubicBezTo>
                    <a:pt x="10526" y="12055"/>
                    <a:pt x="10847" y="11579"/>
                    <a:pt x="10764" y="11103"/>
                  </a:cubicBezTo>
                  <a:lnTo>
                    <a:pt x="9180" y="2471"/>
                  </a:lnTo>
                  <a:cubicBezTo>
                    <a:pt x="9106" y="2034"/>
                    <a:pt x="8727" y="1731"/>
                    <a:pt x="8299" y="1731"/>
                  </a:cubicBezTo>
                  <a:cubicBezTo>
                    <a:pt x="8248" y="1731"/>
                    <a:pt x="8196" y="1736"/>
                    <a:pt x="8145" y="1744"/>
                  </a:cubicBezTo>
                  <a:lnTo>
                    <a:pt x="6859" y="1994"/>
                  </a:lnTo>
                  <a:lnTo>
                    <a:pt x="6811" y="1721"/>
                  </a:lnTo>
                  <a:cubicBezTo>
                    <a:pt x="6757" y="1431"/>
                    <a:pt x="6500" y="1237"/>
                    <a:pt x="6223" y="1237"/>
                  </a:cubicBezTo>
                  <a:cubicBezTo>
                    <a:pt x="6193" y="1237"/>
                    <a:pt x="6163" y="1240"/>
                    <a:pt x="6132" y="1244"/>
                  </a:cubicBezTo>
                  <a:lnTo>
                    <a:pt x="5180" y="1423"/>
                  </a:lnTo>
                  <a:cubicBezTo>
                    <a:pt x="5228" y="1244"/>
                    <a:pt x="5240" y="1066"/>
                    <a:pt x="5216" y="899"/>
                  </a:cubicBezTo>
                  <a:cubicBezTo>
                    <a:pt x="5110" y="370"/>
                    <a:pt x="4656" y="0"/>
                    <a:pt x="4138"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471" name="Google Shape;1471;p43"/>
            <p:cNvSpPr/>
            <p:nvPr/>
          </p:nvSpPr>
          <p:spPr>
            <a:xfrm>
              <a:off x="360150" y="1837275"/>
              <a:ext cx="46550" cy="38650"/>
            </a:xfrm>
            <a:custGeom>
              <a:avLst/>
              <a:gdLst/>
              <a:ahLst/>
              <a:cxnLst/>
              <a:rect l="l" t="t" r="r" b="b"/>
              <a:pathLst>
                <a:path w="1862" h="1546" extrusionOk="0">
                  <a:moveTo>
                    <a:pt x="1002" y="1"/>
                  </a:moveTo>
                  <a:cubicBezTo>
                    <a:pt x="959" y="1"/>
                    <a:pt x="914" y="4"/>
                    <a:pt x="870" y="12"/>
                  </a:cubicBezTo>
                  <a:cubicBezTo>
                    <a:pt x="191" y="131"/>
                    <a:pt x="1" y="1012"/>
                    <a:pt x="560" y="1405"/>
                  </a:cubicBezTo>
                  <a:cubicBezTo>
                    <a:pt x="701" y="1502"/>
                    <a:pt x="854" y="1545"/>
                    <a:pt x="1002" y="1545"/>
                  </a:cubicBezTo>
                  <a:cubicBezTo>
                    <a:pt x="1453" y="1545"/>
                    <a:pt x="1861" y="1142"/>
                    <a:pt x="1763" y="631"/>
                  </a:cubicBezTo>
                  <a:cubicBezTo>
                    <a:pt x="1699" y="259"/>
                    <a:pt x="1369"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472" name="Google Shape;1472;p43"/>
            <p:cNvSpPr/>
            <p:nvPr/>
          </p:nvSpPr>
          <p:spPr>
            <a:xfrm>
              <a:off x="412650" y="1825825"/>
              <a:ext cx="96975" cy="34100"/>
            </a:xfrm>
            <a:custGeom>
              <a:avLst/>
              <a:gdLst/>
              <a:ahLst/>
              <a:cxnLst/>
              <a:rect l="l" t="t" r="r" b="b"/>
              <a:pathLst>
                <a:path w="3879" h="1364" extrusionOk="0">
                  <a:moveTo>
                    <a:pt x="3291" y="0"/>
                  </a:moveTo>
                  <a:cubicBezTo>
                    <a:pt x="3251" y="0"/>
                    <a:pt x="3208" y="6"/>
                    <a:pt x="3163" y="17"/>
                  </a:cubicBezTo>
                  <a:lnTo>
                    <a:pt x="3151" y="17"/>
                  </a:lnTo>
                  <a:lnTo>
                    <a:pt x="556" y="494"/>
                  </a:lnTo>
                  <a:cubicBezTo>
                    <a:pt x="0" y="571"/>
                    <a:pt x="108" y="1364"/>
                    <a:pt x="598" y="1364"/>
                  </a:cubicBezTo>
                  <a:cubicBezTo>
                    <a:pt x="634" y="1364"/>
                    <a:pt x="671" y="1360"/>
                    <a:pt x="710" y="1351"/>
                  </a:cubicBezTo>
                  <a:lnTo>
                    <a:pt x="3306" y="875"/>
                  </a:lnTo>
                  <a:cubicBezTo>
                    <a:pt x="3878" y="809"/>
                    <a:pt x="3779" y="0"/>
                    <a:pt x="3291"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473" name="Google Shape;1473;p43"/>
            <p:cNvSpPr/>
            <p:nvPr/>
          </p:nvSpPr>
          <p:spPr>
            <a:xfrm>
              <a:off x="369975" y="1891150"/>
              <a:ext cx="46550" cy="38650"/>
            </a:xfrm>
            <a:custGeom>
              <a:avLst/>
              <a:gdLst/>
              <a:ahLst/>
              <a:cxnLst/>
              <a:rect l="l" t="t" r="r" b="b"/>
              <a:pathLst>
                <a:path w="1862" h="1546" extrusionOk="0">
                  <a:moveTo>
                    <a:pt x="1002" y="1"/>
                  </a:moveTo>
                  <a:cubicBezTo>
                    <a:pt x="958" y="1"/>
                    <a:pt x="914" y="4"/>
                    <a:pt x="870" y="12"/>
                  </a:cubicBezTo>
                  <a:cubicBezTo>
                    <a:pt x="191" y="131"/>
                    <a:pt x="0" y="1012"/>
                    <a:pt x="560" y="1405"/>
                  </a:cubicBezTo>
                  <a:cubicBezTo>
                    <a:pt x="701" y="1502"/>
                    <a:pt x="854" y="1545"/>
                    <a:pt x="1003" y="1545"/>
                  </a:cubicBezTo>
                  <a:cubicBezTo>
                    <a:pt x="1454" y="1545"/>
                    <a:pt x="1861" y="1145"/>
                    <a:pt x="1763" y="643"/>
                  </a:cubicBezTo>
                  <a:cubicBezTo>
                    <a:pt x="1699" y="260"/>
                    <a:pt x="1369"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474" name="Google Shape;1474;p43"/>
            <p:cNvSpPr/>
            <p:nvPr/>
          </p:nvSpPr>
          <p:spPr>
            <a:xfrm>
              <a:off x="423950" y="1879800"/>
              <a:ext cx="93700" cy="33750"/>
            </a:xfrm>
            <a:custGeom>
              <a:avLst/>
              <a:gdLst/>
              <a:ahLst/>
              <a:cxnLst/>
              <a:rect l="l" t="t" r="r" b="b"/>
              <a:pathLst>
                <a:path w="3748" h="1350" extrusionOk="0">
                  <a:moveTo>
                    <a:pt x="3128" y="0"/>
                  </a:moveTo>
                  <a:cubicBezTo>
                    <a:pt x="3116" y="0"/>
                    <a:pt x="3104" y="1"/>
                    <a:pt x="3092" y="2"/>
                  </a:cubicBezTo>
                  <a:lnTo>
                    <a:pt x="497" y="478"/>
                  </a:lnTo>
                  <a:cubicBezTo>
                    <a:pt x="0" y="628"/>
                    <a:pt x="119" y="1349"/>
                    <a:pt x="605" y="1349"/>
                  </a:cubicBezTo>
                  <a:cubicBezTo>
                    <a:pt x="620" y="1349"/>
                    <a:pt x="636" y="1348"/>
                    <a:pt x="651" y="1347"/>
                  </a:cubicBezTo>
                  <a:lnTo>
                    <a:pt x="3247" y="883"/>
                  </a:lnTo>
                  <a:cubicBezTo>
                    <a:pt x="3747" y="731"/>
                    <a:pt x="3634" y="0"/>
                    <a:pt x="3128"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475" name="Google Shape;1475;p43"/>
            <p:cNvSpPr/>
            <p:nvPr/>
          </p:nvSpPr>
          <p:spPr>
            <a:xfrm>
              <a:off x="380400" y="1948900"/>
              <a:ext cx="46600" cy="38625"/>
            </a:xfrm>
            <a:custGeom>
              <a:avLst/>
              <a:gdLst/>
              <a:ahLst/>
              <a:cxnLst/>
              <a:rect l="l" t="t" r="r" b="b"/>
              <a:pathLst>
                <a:path w="1864" h="1545" extrusionOk="0">
                  <a:moveTo>
                    <a:pt x="1014" y="0"/>
                  </a:moveTo>
                  <a:cubicBezTo>
                    <a:pt x="970" y="0"/>
                    <a:pt x="926" y="4"/>
                    <a:pt x="881" y="12"/>
                  </a:cubicBezTo>
                  <a:cubicBezTo>
                    <a:pt x="191" y="131"/>
                    <a:pt x="0" y="1012"/>
                    <a:pt x="572" y="1405"/>
                  </a:cubicBezTo>
                  <a:cubicBezTo>
                    <a:pt x="710" y="1502"/>
                    <a:pt x="860" y="1545"/>
                    <a:pt x="1007" y="1545"/>
                  </a:cubicBezTo>
                  <a:cubicBezTo>
                    <a:pt x="1454" y="1545"/>
                    <a:pt x="1864" y="1142"/>
                    <a:pt x="1774" y="631"/>
                  </a:cubicBezTo>
                  <a:cubicBezTo>
                    <a:pt x="1700" y="259"/>
                    <a:pt x="1378" y="0"/>
                    <a:pt x="1014"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476" name="Google Shape;1476;p43"/>
            <p:cNvSpPr/>
            <p:nvPr/>
          </p:nvSpPr>
          <p:spPr>
            <a:xfrm>
              <a:off x="434050" y="1937225"/>
              <a:ext cx="94500" cy="34050"/>
            </a:xfrm>
            <a:custGeom>
              <a:avLst/>
              <a:gdLst/>
              <a:ahLst/>
              <a:cxnLst/>
              <a:rect l="l" t="t" r="r" b="b"/>
              <a:pathLst>
                <a:path w="3780" h="1362" extrusionOk="0">
                  <a:moveTo>
                    <a:pt x="3153" y="0"/>
                  </a:moveTo>
                  <a:cubicBezTo>
                    <a:pt x="3137" y="0"/>
                    <a:pt x="3121" y="1"/>
                    <a:pt x="3105" y="2"/>
                  </a:cubicBezTo>
                  <a:lnTo>
                    <a:pt x="3105" y="14"/>
                  </a:lnTo>
                  <a:lnTo>
                    <a:pt x="509" y="479"/>
                  </a:lnTo>
                  <a:cubicBezTo>
                    <a:pt x="1" y="617"/>
                    <a:pt x="120" y="1362"/>
                    <a:pt x="629" y="1362"/>
                  </a:cubicBezTo>
                  <a:cubicBezTo>
                    <a:pt x="644" y="1362"/>
                    <a:pt x="660" y="1361"/>
                    <a:pt x="676" y="1360"/>
                  </a:cubicBezTo>
                  <a:lnTo>
                    <a:pt x="3272" y="883"/>
                  </a:lnTo>
                  <a:cubicBezTo>
                    <a:pt x="3780" y="733"/>
                    <a:pt x="3660" y="0"/>
                    <a:pt x="3153"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477" name="Google Shape;1477;p43"/>
            <p:cNvSpPr/>
            <p:nvPr/>
          </p:nvSpPr>
          <p:spPr>
            <a:xfrm>
              <a:off x="336925" y="2188200"/>
              <a:ext cx="193225" cy="173650"/>
            </a:xfrm>
            <a:custGeom>
              <a:avLst/>
              <a:gdLst/>
              <a:ahLst/>
              <a:cxnLst/>
              <a:rect l="l" t="t" r="r" b="b"/>
              <a:pathLst>
                <a:path w="7729" h="6946" extrusionOk="0">
                  <a:moveTo>
                    <a:pt x="3896" y="0"/>
                  </a:moveTo>
                  <a:cubicBezTo>
                    <a:pt x="2865" y="0"/>
                    <a:pt x="1848" y="469"/>
                    <a:pt x="1180" y="1346"/>
                  </a:cubicBezTo>
                  <a:lnTo>
                    <a:pt x="6918" y="4965"/>
                  </a:lnTo>
                  <a:cubicBezTo>
                    <a:pt x="7728" y="3394"/>
                    <a:pt x="7204" y="1465"/>
                    <a:pt x="5704" y="524"/>
                  </a:cubicBezTo>
                  <a:cubicBezTo>
                    <a:pt x="5144" y="171"/>
                    <a:pt x="4517" y="0"/>
                    <a:pt x="3896" y="0"/>
                  </a:cubicBezTo>
                  <a:close/>
                  <a:moveTo>
                    <a:pt x="775" y="1989"/>
                  </a:moveTo>
                  <a:lnTo>
                    <a:pt x="775" y="1989"/>
                  </a:lnTo>
                  <a:cubicBezTo>
                    <a:pt x="1" y="3548"/>
                    <a:pt x="489" y="5477"/>
                    <a:pt x="1954" y="6418"/>
                  </a:cubicBezTo>
                  <a:cubicBezTo>
                    <a:pt x="2521" y="6774"/>
                    <a:pt x="3155" y="6945"/>
                    <a:pt x="3783" y="6945"/>
                  </a:cubicBezTo>
                  <a:cubicBezTo>
                    <a:pt x="4816" y="6945"/>
                    <a:pt x="5833" y="6482"/>
                    <a:pt x="6514" y="5608"/>
                  </a:cubicBezTo>
                  <a:lnTo>
                    <a:pt x="775" y="1989"/>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478" name="Google Shape;1478;p43"/>
            <p:cNvSpPr/>
            <p:nvPr/>
          </p:nvSpPr>
          <p:spPr>
            <a:xfrm>
              <a:off x="699475" y="1814925"/>
              <a:ext cx="152125" cy="140725"/>
            </a:xfrm>
            <a:custGeom>
              <a:avLst/>
              <a:gdLst/>
              <a:ahLst/>
              <a:cxnLst/>
              <a:rect l="l" t="t" r="r" b="b"/>
              <a:pathLst>
                <a:path w="6085" h="5629" extrusionOk="0">
                  <a:moveTo>
                    <a:pt x="3608" y="1"/>
                  </a:moveTo>
                  <a:lnTo>
                    <a:pt x="1215" y="1620"/>
                  </a:lnTo>
                  <a:cubicBezTo>
                    <a:pt x="251" y="2275"/>
                    <a:pt x="1" y="3585"/>
                    <a:pt x="656" y="4549"/>
                  </a:cubicBezTo>
                  <a:lnTo>
                    <a:pt x="763" y="4704"/>
                  </a:lnTo>
                  <a:cubicBezTo>
                    <a:pt x="1171" y="5305"/>
                    <a:pt x="1833" y="5629"/>
                    <a:pt x="2508" y="5629"/>
                  </a:cubicBezTo>
                  <a:cubicBezTo>
                    <a:pt x="2916" y="5629"/>
                    <a:pt x="3328" y="5510"/>
                    <a:pt x="3692" y="5264"/>
                  </a:cubicBezTo>
                  <a:lnTo>
                    <a:pt x="6085" y="3644"/>
                  </a:lnTo>
                  <a:lnTo>
                    <a:pt x="3608" y="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479" name="Google Shape;1479;p43"/>
            <p:cNvSpPr/>
            <p:nvPr/>
          </p:nvSpPr>
          <p:spPr>
            <a:xfrm>
              <a:off x="802175" y="1756600"/>
              <a:ext cx="152125" cy="140800"/>
            </a:xfrm>
            <a:custGeom>
              <a:avLst/>
              <a:gdLst/>
              <a:ahLst/>
              <a:cxnLst/>
              <a:rect l="l" t="t" r="r" b="b"/>
              <a:pathLst>
                <a:path w="6085" h="5632" extrusionOk="0">
                  <a:moveTo>
                    <a:pt x="3588" y="1"/>
                  </a:moveTo>
                  <a:cubicBezTo>
                    <a:pt x="3177" y="1"/>
                    <a:pt x="2760" y="120"/>
                    <a:pt x="2394" y="369"/>
                  </a:cubicBezTo>
                  <a:lnTo>
                    <a:pt x="0" y="1989"/>
                  </a:lnTo>
                  <a:lnTo>
                    <a:pt x="2489" y="5632"/>
                  </a:lnTo>
                  <a:lnTo>
                    <a:pt x="4870" y="4001"/>
                  </a:lnTo>
                  <a:cubicBezTo>
                    <a:pt x="5834" y="3346"/>
                    <a:pt x="6084" y="2036"/>
                    <a:pt x="5430" y="1072"/>
                  </a:cubicBezTo>
                  <a:lnTo>
                    <a:pt x="5430" y="1072"/>
                  </a:lnTo>
                  <a:lnTo>
                    <a:pt x="5430" y="1084"/>
                  </a:lnTo>
                  <a:lnTo>
                    <a:pt x="5322" y="917"/>
                  </a:lnTo>
                  <a:cubicBezTo>
                    <a:pt x="4917" y="319"/>
                    <a:pt x="4259" y="1"/>
                    <a:pt x="358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480" name="Google Shape;1480;p43"/>
            <p:cNvSpPr/>
            <p:nvPr/>
          </p:nvSpPr>
          <p:spPr>
            <a:xfrm>
              <a:off x="655125" y="2105900"/>
              <a:ext cx="268225" cy="266700"/>
            </a:xfrm>
            <a:custGeom>
              <a:avLst/>
              <a:gdLst/>
              <a:ahLst/>
              <a:cxnLst/>
              <a:rect l="l" t="t" r="r" b="b"/>
              <a:pathLst>
                <a:path w="10729" h="10668" extrusionOk="0">
                  <a:moveTo>
                    <a:pt x="4998" y="1"/>
                  </a:moveTo>
                  <a:cubicBezTo>
                    <a:pt x="4821" y="1"/>
                    <a:pt x="4665" y="134"/>
                    <a:pt x="4644" y="316"/>
                  </a:cubicBezTo>
                  <a:lnTo>
                    <a:pt x="4180" y="3804"/>
                  </a:lnTo>
                  <a:lnTo>
                    <a:pt x="703" y="3340"/>
                  </a:lnTo>
                  <a:cubicBezTo>
                    <a:pt x="688" y="3338"/>
                    <a:pt x="674" y="3337"/>
                    <a:pt x="659" y="3337"/>
                  </a:cubicBezTo>
                  <a:cubicBezTo>
                    <a:pt x="475" y="3337"/>
                    <a:pt x="320" y="3474"/>
                    <a:pt x="286" y="3661"/>
                  </a:cubicBezTo>
                  <a:lnTo>
                    <a:pt x="24" y="5626"/>
                  </a:lnTo>
                  <a:cubicBezTo>
                    <a:pt x="1" y="5828"/>
                    <a:pt x="144" y="6019"/>
                    <a:pt x="346" y="6043"/>
                  </a:cubicBezTo>
                  <a:lnTo>
                    <a:pt x="3823" y="6507"/>
                  </a:lnTo>
                  <a:lnTo>
                    <a:pt x="3358" y="9984"/>
                  </a:lnTo>
                  <a:cubicBezTo>
                    <a:pt x="3334" y="10186"/>
                    <a:pt x="3477" y="10377"/>
                    <a:pt x="3680" y="10400"/>
                  </a:cubicBezTo>
                  <a:lnTo>
                    <a:pt x="5656" y="10662"/>
                  </a:lnTo>
                  <a:cubicBezTo>
                    <a:pt x="5677" y="10666"/>
                    <a:pt x="5698" y="10668"/>
                    <a:pt x="5718" y="10668"/>
                  </a:cubicBezTo>
                  <a:cubicBezTo>
                    <a:pt x="5896" y="10668"/>
                    <a:pt x="6051" y="10533"/>
                    <a:pt x="6073" y="10341"/>
                  </a:cubicBezTo>
                  <a:lnTo>
                    <a:pt x="6537" y="6864"/>
                  </a:lnTo>
                  <a:lnTo>
                    <a:pt x="10014" y="7329"/>
                  </a:lnTo>
                  <a:cubicBezTo>
                    <a:pt x="10029" y="7330"/>
                    <a:pt x="10043" y="7331"/>
                    <a:pt x="10058" y="7331"/>
                  </a:cubicBezTo>
                  <a:cubicBezTo>
                    <a:pt x="10243" y="7331"/>
                    <a:pt x="10409" y="7195"/>
                    <a:pt x="10442" y="7007"/>
                  </a:cubicBezTo>
                  <a:lnTo>
                    <a:pt x="10692" y="5031"/>
                  </a:lnTo>
                  <a:cubicBezTo>
                    <a:pt x="10728" y="4828"/>
                    <a:pt x="10585" y="4638"/>
                    <a:pt x="10371" y="4614"/>
                  </a:cubicBezTo>
                  <a:lnTo>
                    <a:pt x="6894" y="4150"/>
                  </a:lnTo>
                  <a:lnTo>
                    <a:pt x="7347" y="685"/>
                  </a:lnTo>
                  <a:cubicBezTo>
                    <a:pt x="7383" y="471"/>
                    <a:pt x="7240" y="292"/>
                    <a:pt x="7025" y="256"/>
                  </a:cubicBezTo>
                  <a:lnTo>
                    <a:pt x="5061" y="6"/>
                  </a:lnTo>
                  <a:cubicBezTo>
                    <a:pt x="5040" y="3"/>
                    <a:pt x="5019" y="1"/>
                    <a:pt x="499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481" name="Google Shape;1481;p43"/>
            <p:cNvSpPr/>
            <p:nvPr/>
          </p:nvSpPr>
          <p:spPr>
            <a:xfrm>
              <a:off x="311925" y="2510400"/>
              <a:ext cx="271200" cy="337175"/>
            </a:xfrm>
            <a:custGeom>
              <a:avLst/>
              <a:gdLst/>
              <a:ahLst/>
              <a:cxnLst/>
              <a:rect l="l" t="t" r="r" b="b"/>
              <a:pathLst>
                <a:path w="10848" h="13487" extrusionOk="0">
                  <a:moveTo>
                    <a:pt x="4146" y="408"/>
                  </a:moveTo>
                  <a:cubicBezTo>
                    <a:pt x="4436" y="408"/>
                    <a:pt x="4723" y="582"/>
                    <a:pt x="4775" y="971"/>
                  </a:cubicBezTo>
                  <a:cubicBezTo>
                    <a:pt x="4811" y="1162"/>
                    <a:pt x="4751" y="1364"/>
                    <a:pt x="4632" y="1507"/>
                  </a:cubicBezTo>
                  <a:lnTo>
                    <a:pt x="3835" y="1662"/>
                  </a:lnTo>
                  <a:cubicBezTo>
                    <a:pt x="3668" y="1567"/>
                    <a:pt x="3549" y="1400"/>
                    <a:pt x="3501" y="1209"/>
                  </a:cubicBezTo>
                  <a:lnTo>
                    <a:pt x="3501" y="1197"/>
                  </a:lnTo>
                  <a:cubicBezTo>
                    <a:pt x="3387" y="700"/>
                    <a:pt x="3769" y="408"/>
                    <a:pt x="4146" y="408"/>
                  </a:cubicBezTo>
                  <a:close/>
                  <a:moveTo>
                    <a:pt x="7855" y="2714"/>
                  </a:moveTo>
                  <a:cubicBezTo>
                    <a:pt x="8118" y="2714"/>
                    <a:pt x="8352" y="2895"/>
                    <a:pt x="8395" y="3162"/>
                  </a:cubicBezTo>
                  <a:lnTo>
                    <a:pt x="9788" y="10734"/>
                  </a:lnTo>
                  <a:cubicBezTo>
                    <a:pt x="9835" y="11032"/>
                    <a:pt x="9633" y="11318"/>
                    <a:pt x="9335" y="11365"/>
                  </a:cubicBezTo>
                  <a:lnTo>
                    <a:pt x="3073" y="12508"/>
                  </a:lnTo>
                  <a:cubicBezTo>
                    <a:pt x="3037" y="12515"/>
                    <a:pt x="3002" y="12519"/>
                    <a:pt x="2968" y="12519"/>
                  </a:cubicBezTo>
                  <a:cubicBezTo>
                    <a:pt x="2711" y="12519"/>
                    <a:pt x="2482" y="12330"/>
                    <a:pt x="2430" y="12068"/>
                  </a:cubicBezTo>
                  <a:lnTo>
                    <a:pt x="1072" y="4507"/>
                  </a:lnTo>
                  <a:cubicBezTo>
                    <a:pt x="1013" y="4210"/>
                    <a:pt x="1215" y="3924"/>
                    <a:pt x="1513" y="3876"/>
                  </a:cubicBezTo>
                  <a:lnTo>
                    <a:pt x="2263" y="3733"/>
                  </a:lnTo>
                  <a:cubicBezTo>
                    <a:pt x="2295" y="3949"/>
                    <a:pt x="2483" y="4096"/>
                    <a:pt x="2695" y="4096"/>
                  </a:cubicBezTo>
                  <a:cubicBezTo>
                    <a:pt x="2717" y="4096"/>
                    <a:pt x="2740" y="4094"/>
                    <a:pt x="2763" y="4091"/>
                  </a:cubicBezTo>
                  <a:lnTo>
                    <a:pt x="6680" y="3376"/>
                  </a:lnTo>
                  <a:cubicBezTo>
                    <a:pt x="6906" y="3329"/>
                    <a:pt x="7061" y="3102"/>
                    <a:pt x="7025" y="2864"/>
                  </a:cubicBezTo>
                  <a:lnTo>
                    <a:pt x="7764" y="2721"/>
                  </a:lnTo>
                  <a:cubicBezTo>
                    <a:pt x="7794" y="2717"/>
                    <a:pt x="7825" y="2714"/>
                    <a:pt x="7855" y="2714"/>
                  </a:cubicBezTo>
                  <a:close/>
                  <a:moveTo>
                    <a:pt x="4142" y="1"/>
                  </a:moveTo>
                  <a:cubicBezTo>
                    <a:pt x="4076" y="1"/>
                    <a:pt x="4009" y="7"/>
                    <a:pt x="3942" y="19"/>
                  </a:cubicBezTo>
                  <a:cubicBezTo>
                    <a:pt x="3358" y="126"/>
                    <a:pt x="2965" y="685"/>
                    <a:pt x="3073" y="1281"/>
                  </a:cubicBezTo>
                  <a:cubicBezTo>
                    <a:pt x="3108" y="1447"/>
                    <a:pt x="3180" y="1614"/>
                    <a:pt x="3287" y="1757"/>
                  </a:cubicBezTo>
                  <a:lnTo>
                    <a:pt x="2513" y="1900"/>
                  </a:lnTo>
                  <a:cubicBezTo>
                    <a:pt x="2192" y="1959"/>
                    <a:pt x="1989" y="2257"/>
                    <a:pt x="2037" y="2579"/>
                  </a:cubicBezTo>
                  <a:lnTo>
                    <a:pt x="2096" y="2864"/>
                  </a:lnTo>
                  <a:lnTo>
                    <a:pt x="798" y="3091"/>
                  </a:lnTo>
                  <a:cubicBezTo>
                    <a:pt x="322" y="3186"/>
                    <a:pt x="1" y="3650"/>
                    <a:pt x="84" y="4126"/>
                  </a:cubicBezTo>
                  <a:lnTo>
                    <a:pt x="1668" y="12758"/>
                  </a:lnTo>
                  <a:cubicBezTo>
                    <a:pt x="1742" y="13193"/>
                    <a:pt x="2118" y="13486"/>
                    <a:pt x="2545" y="13486"/>
                  </a:cubicBezTo>
                  <a:cubicBezTo>
                    <a:pt x="2597" y="13486"/>
                    <a:pt x="2650" y="13482"/>
                    <a:pt x="2703" y="13473"/>
                  </a:cubicBezTo>
                  <a:lnTo>
                    <a:pt x="10050" y="12127"/>
                  </a:lnTo>
                  <a:cubicBezTo>
                    <a:pt x="10526" y="12044"/>
                    <a:pt x="10847" y="11580"/>
                    <a:pt x="10764" y="11091"/>
                  </a:cubicBezTo>
                  <a:lnTo>
                    <a:pt x="9180" y="2459"/>
                  </a:lnTo>
                  <a:cubicBezTo>
                    <a:pt x="9107" y="2029"/>
                    <a:pt x="8737" y="1728"/>
                    <a:pt x="8317" y="1728"/>
                  </a:cubicBezTo>
                  <a:cubicBezTo>
                    <a:pt x="8260" y="1728"/>
                    <a:pt x="8202" y="1734"/>
                    <a:pt x="8145" y="1745"/>
                  </a:cubicBezTo>
                  <a:lnTo>
                    <a:pt x="6859" y="1983"/>
                  </a:lnTo>
                  <a:lnTo>
                    <a:pt x="6811" y="1709"/>
                  </a:lnTo>
                  <a:cubicBezTo>
                    <a:pt x="6757" y="1419"/>
                    <a:pt x="6500" y="1226"/>
                    <a:pt x="6223" y="1226"/>
                  </a:cubicBezTo>
                  <a:cubicBezTo>
                    <a:pt x="6193" y="1226"/>
                    <a:pt x="6163" y="1228"/>
                    <a:pt x="6132" y="1233"/>
                  </a:cubicBezTo>
                  <a:lnTo>
                    <a:pt x="5180" y="1412"/>
                  </a:lnTo>
                  <a:cubicBezTo>
                    <a:pt x="5228" y="1245"/>
                    <a:pt x="5240" y="1066"/>
                    <a:pt x="5216" y="888"/>
                  </a:cubicBezTo>
                  <a:cubicBezTo>
                    <a:pt x="5110" y="360"/>
                    <a:pt x="4658" y="1"/>
                    <a:pt x="414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482" name="Google Shape;1482;p43"/>
            <p:cNvSpPr/>
            <p:nvPr/>
          </p:nvSpPr>
          <p:spPr>
            <a:xfrm>
              <a:off x="360150" y="2631725"/>
              <a:ext cx="46550" cy="38625"/>
            </a:xfrm>
            <a:custGeom>
              <a:avLst/>
              <a:gdLst/>
              <a:ahLst/>
              <a:cxnLst/>
              <a:rect l="l" t="t" r="r" b="b"/>
              <a:pathLst>
                <a:path w="1862" h="1545" extrusionOk="0">
                  <a:moveTo>
                    <a:pt x="1002" y="0"/>
                  </a:moveTo>
                  <a:cubicBezTo>
                    <a:pt x="958" y="0"/>
                    <a:pt x="914" y="4"/>
                    <a:pt x="870" y="12"/>
                  </a:cubicBezTo>
                  <a:cubicBezTo>
                    <a:pt x="191" y="131"/>
                    <a:pt x="1" y="1012"/>
                    <a:pt x="560" y="1405"/>
                  </a:cubicBezTo>
                  <a:cubicBezTo>
                    <a:pt x="701" y="1502"/>
                    <a:pt x="854" y="1545"/>
                    <a:pt x="1002" y="1545"/>
                  </a:cubicBezTo>
                  <a:cubicBezTo>
                    <a:pt x="1453" y="1545"/>
                    <a:pt x="1861" y="1142"/>
                    <a:pt x="1763" y="631"/>
                  </a:cubicBezTo>
                  <a:cubicBezTo>
                    <a:pt x="1688" y="258"/>
                    <a:pt x="1367" y="0"/>
                    <a:pt x="100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483" name="Google Shape;1483;p43"/>
            <p:cNvSpPr/>
            <p:nvPr/>
          </p:nvSpPr>
          <p:spPr>
            <a:xfrm>
              <a:off x="413075" y="2620125"/>
              <a:ext cx="96200" cy="33850"/>
            </a:xfrm>
            <a:custGeom>
              <a:avLst/>
              <a:gdLst/>
              <a:ahLst/>
              <a:cxnLst/>
              <a:rect l="l" t="t" r="r" b="b"/>
              <a:pathLst>
                <a:path w="3848" h="1354" extrusionOk="0">
                  <a:moveTo>
                    <a:pt x="3250" y="0"/>
                  </a:moveTo>
                  <a:cubicBezTo>
                    <a:pt x="3217" y="0"/>
                    <a:pt x="3182" y="4"/>
                    <a:pt x="3146" y="11"/>
                  </a:cubicBezTo>
                  <a:lnTo>
                    <a:pt x="3134" y="11"/>
                  </a:lnTo>
                  <a:lnTo>
                    <a:pt x="539" y="487"/>
                  </a:lnTo>
                  <a:cubicBezTo>
                    <a:pt x="1" y="588"/>
                    <a:pt x="106" y="1354"/>
                    <a:pt x="597" y="1354"/>
                  </a:cubicBezTo>
                  <a:cubicBezTo>
                    <a:pt x="628" y="1354"/>
                    <a:pt x="660" y="1351"/>
                    <a:pt x="693" y="1345"/>
                  </a:cubicBezTo>
                  <a:lnTo>
                    <a:pt x="3289" y="868"/>
                  </a:lnTo>
                  <a:cubicBezTo>
                    <a:pt x="3847" y="790"/>
                    <a:pt x="3746" y="0"/>
                    <a:pt x="3250"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484" name="Google Shape;1484;p43"/>
            <p:cNvSpPr/>
            <p:nvPr/>
          </p:nvSpPr>
          <p:spPr>
            <a:xfrm>
              <a:off x="369975" y="2685525"/>
              <a:ext cx="46550" cy="38700"/>
            </a:xfrm>
            <a:custGeom>
              <a:avLst/>
              <a:gdLst/>
              <a:ahLst/>
              <a:cxnLst/>
              <a:rect l="l" t="t" r="r" b="b"/>
              <a:pathLst>
                <a:path w="1862" h="1548" extrusionOk="0">
                  <a:moveTo>
                    <a:pt x="1015" y="0"/>
                  </a:moveTo>
                  <a:cubicBezTo>
                    <a:pt x="967" y="0"/>
                    <a:pt x="919" y="5"/>
                    <a:pt x="870" y="15"/>
                  </a:cubicBezTo>
                  <a:cubicBezTo>
                    <a:pt x="191" y="122"/>
                    <a:pt x="0" y="1015"/>
                    <a:pt x="560" y="1408"/>
                  </a:cubicBezTo>
                  <a:cubicBezTo>
                    <a:pt x="701" y="1505"/>
                    <a:pt x="854" y="1548"/>
                    <a:pt x="1002" y="1548"/>
                  </a:cubicBezTo>
                  <a:cubicBezTo>
                    <a:pt x="1453" y="1548"/>
                    <a:pt x="1861" y="1145"/>
                    <a:pt x="1763" y="634"/>
                  </a:cubicBezTo>
                  <a:cubicBezTo>
                    <a:pt x="1700" y="266"/>
                    <a:pt x="1377" y="0"/>
                    <a:pt x="1015"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485" name="Google Shape;1485;p43"/>
            <p:cNvSpPr/>
            <p:nvPr/>
          </p:nvSpPr>
          <p:spPr>
            <a:xfrm>
              <a:off x="423950" y="2673950"/>
              <a:ext cx="93700" cy="33725"/>
            </a:xfrm>
            <a:custGeom>
              <a:avLst/>
              <a:gdLst/>
              <a:ahLst/>
              <a:cxnLst/>
              <a:rect l="l" t="t" r="r" b="b"/>
              <a:pathLst>
                <a:path w="3748" h="1349" extrusionOk="0">
                  <a:moveTo>
                    <a:pt x="3128" y="0"/>
                  </a:moveTo>
                  <a:cubicBezTo>
                    <a:pt x="3116" y="0"/>
                    <a:pt x="3104" y="1"/>
                    <a:pt x="3092" y="1"/>
                  </a:cubicBezTo>
                  <a:lnTo>
                    <a:pt x="497" y="478"/>
                  </a:lnTo>
                  <a:cubicBezTo>
                    <a:pt x="0" y="628"/>
                    <a:pt x="119" y="1349"/>
                    <a:pt x="605" y="1349"/>
                  </a:cubicBezTo>
                  <a:cubicBezTo>
                    <a:pt x="620" y="1349"/>
                    <a:pt x="636" y="1348"/>
                    <a:pt x="651" y="1347"/>
                  </a:cubicBezTo>
                  <a:lnTo>
                    <a:pt x="3247" y="882"/>
                  </a:lnTo>
                  <a:cubicBezTo>
                    <a:pt x="3747" y="731"/>
                    <a:pt x="3634" y="0"/>
                    <a:pt x="3128"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486" name="Google Shape;1486;p43"/>
            <p:cNvSpPr/>
            <p:nvPr/>
          </p:nvSpPr>
          <p:spPr>
            <a:xfrm>
              <a:off x="380400" y="2743050"/>
              <a:ext cx="46600" cy="38625"/>
            </a:xfrm>
            <a:custGeom>
              <a:avLst/>
              <a:gdLst/>
              <a:ahLst/>
              <a:cxnLst/>
              <a:rect l="l" t="t" r="r" b="b"/>
              <a:pathLst>
                <a:path w="1864" h="1545" extrusionOk="0">
                  <a:moveTo>
                    <a:pt x="1014" y="0"/>
                  </a:moveTo>
                  <a:cubicBezTo>
                    <a:pt x="970" y="0"/>
                    <a:pt x="926" y="4"/>
                    <a:pt x="881" y="11"/>
                  </a:cubicBezTo>
                  <a:cubicBezTo>
                    <a:pt x="191" y="131"/>
                    <a:pt x="0" y="1012"/>
                    <a:pt x="572" y="1404"/>
                  </a:cubicBezTo>
                  <a:cubicBezTo>
                    <a:pt x="710" y="1501"/>
                    <a:pt x="860" y="1545"/>
                    <a:pt x="1007" y="1545"/>
                  </a:cubicBezTo>
                  <a:cubicBezTo>
                    <a:pt x="1454" y="1545"/>
                    <a:pt x="1864" y="1142"/>
                    <a:pt x="1774" y="631"/>
                  </a:cubicBezTo>
                  <a:cubicBezTo>
                    <a:pt x="1700" y="258"/>
                    <a:pt x="1378" y="0"/>
                    <a:pt x="1014"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487" name="Google Shape;1487;p43"/>
            <p:cNvSpPr/>
            <p:nvPr/>
          </p:nvSpPr>
          <p:spPr>
            <a:xfrm>
              <a:off x="433850" y="2731600"/>
              <a:ext cx="94825" cy="33850"/>
            </a:xfrm>
            <a:custGeom>
              <a:avLst/>
              <a:gdLst/>
              <a:ahLst/>
              <a:cxnLst/>
              <a:rect l="l" t="t" r="r" b="b"/>
              <a:pathLst>
                <a:path w="3793" h="1354" extrusionOk="0">
                  <a:moveTo>
                    <a:pt x="3181" y="1"/>
                  </a:moveTo>
                  <a:cubicBezTo>
                    <a:pt x="3159" y="1"/>
                    <a:pt x="3136" y="2"/>
                    <a:pt x="3113" y="5"/>
                  </a:cubicBezTo>
                  <a:lnTo>
                    <a:pt x="517" y="469"/>
                  </a:lnTo>
                  <a:cubicBezTo>
                    <a:pt x="1" y="607"/>
                    <a:pt x="115" y="1354"/>
                    <a:pt x="625" y="1354"/>
                  </a:cubicBezTo>
                  <a:cubicBezTo>
                    <a:pt x="644" y="1354"/>
                    <a:pt x="664" y="1353"/>
                    <a:pt x="684" y="1351"/>
                  </a:cubicBezTo>
                  <a:lnTo>
                    <a:pt x="3280" y="874"/>
                  </a:lnTo>
                  <a:cubicBezTo>
                    <a:pt x="3793" y="749"/>
                    <a:pt x="3683" y="1"/>
                    <a:pt x="3181"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488" name="Google Shape;1488;p43"/>
            <p:cNvSpPr/>
            <p:nvPr/>
          </p:nvSpPr>
          <p:spPr>
            <a:xfrm>
              <a:off x="336050" y="2982275"/>
              <a:ext cx="194100" cy="174025"/>
            </a:xfrm>
            <a:custGeom>
              <a:avLst/>
              <a:gdLst/>
              <a:ahLst/>
              <a:cxnLst/>
              <a:rect l="l" t="t" r="r" b="b"/>
              <a:pathLst>
                <a:path w="7764" h="6961" extrusionOk="0">
                  <a:moveTo>
                    <a:pt x="3923" y="0"/>
                  </a:moveTo>
                  <a:cubicBezTo>
                    <a:pt x="2894" y="0"/>
                    <a:pt x="1882" y="467"/>
                    <a:pt x="1215" y="1349"/>
                  </a:cubicBezTo>
                  <a:lnTo>
                    <a:pt x="6953" y="4968"/>
                  </a:lnTo>
                  <a:cubicBezTo>
                    <a:pt x="7763" y="3408"/>
                    <a:pt x="7239" y="1468"/>
                    <a:pt x="5739" y="527"/>
                  </a:cubicBezTo>
                  <a:cubicBezTo>
                    <a:pt x="5177" y="172"/>
                    <a:pt x="4547" y="0"/>
                    <a:pt x="3923" y="0"/>
                  </a:cubicBezTo>
                  <a:close/>
                  <a:moveTo>
                    <a:pt x="810" y="1992"/>
                  </a:moveTo>
                  <a:lnTo>
                    <a:pt x="810" y="1992"/>
                  </a:lnTo>
                  <a:cubicBezTo>
                    <a:pt x="0" y="3563"/>
                    <a:pt x="524" y="5492"/>
                    <a:pt x="2012" y="6433"/>
                  </a:cubicBezTo>
                  <a:cubicBezTo>
                    <a:pt x="2575" y="6788"/>
                    <a:pt x="3208" y="6960"/>
                    <a:pt x="3836" y="6960"/>
                  </a:cubicBezTo>
                  <a:cubicBezTo>
                    <a:pt x="4867" y="6960"/>
                    <a:pt x="5882" y="6496"/>
                    <a:pt x="6549" y="5623"/>
                  </a:cubicBezTo>
                  <a:lnTo>
                    <a:pt x="810" y="1992"/>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489" name="Google Shape;1489;p43"/>
            <p:cNvSpPr/>
            <p:nvPr/>
          </p:nvSpPr>
          <p:spPr>
            <a:xfrm>
              <a:off x="699475" y="2609075"/>
              <a:ext cx="152125" cy="140725"/>
            </a:xfrm>
            <a:custGeom>
              <a:avLst/>
              <a:gdLst/>
              <a:ahLst/>
              <a:cxnLst/>
              <a:rect l="l" t="t" r="r" b="b"/>
              <a:pathLst>
                <a:path w="6085" h="5629" extrusionOk="0">
                  <a:moveTo>
                    <a:pt x="3608" y="1"/>
                  </a:moveTo>
                  <a:lnTo>
                    <a:pt x="1215" y="1620"/>
                  </a:lnTo>
                  <a:cubicBezTo>
                    <a:pt x="251" y="2275"/>
                    <a:pt x="1" y="3585"/>
                    <a:pt x="656" y="4549"/>
                  </a:cubicBezTo>
                  <a:lnTo>
                    <a:pt x="763" y="4716"/>
                  </a:lnTo>
                  <a:cubicBezTo>
                    <a:pt x="1170" y="5308"/>
                    <a:pt x="1831" y="5629"/>
                    <a:pt x="2505" y="5629"/>
                  </a:cubicBezTo>
                  <a:cubicBezTo>
                    <a:pt x="2914" y="5629"/>
                    <a:pt x="3327" y="5511"/>
                    <a:pt x="3692" y="5263"/>
                  </a:cubicBezTo>
                  <a:lnTo>
                    <a:pt x="6085" y="3644"/>
                  </a:lnTo>
                  <a:lnTo>
                    <a:pt x="3608" y="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490" name="Google Shape;1490;p43"/>
            <p:cNvSpPr/>
            <p:nvPr/>
          </p:nvSpPr>
          <p:spPr>
            <a:xfrm>
              <a:off x="802175" y="2550550"/>
              <a:ext cx="152125" cy="141000"/>
            </a:xfrm>
            <a:custGeom>
              <a:avLst/>
              <a:gdLst/>
              <a:ahLst/>
              <a:cxnLst/>
              <a:rect l="l" t="t" r="r" b="b"/>
              <a:pathLst>
                <a:path w="6085" h="5640" extrusionOk="0">
                  <a:moveTo>
                    <a:pt x="3577" y="0"/>
                  </a:moveTo>
                  <a:cubicBezTo>
                    <a:pt x="3169" y="0"/>
                    <a:pt x="2757" y="119"/>
                    <a:pt x="2394" y="365"/>
                  </a:cubicBezTo>
                  <a:lnTo>
                    <a:pt x="0" y="1996"/>
                  </a:lnTo>
                  <a:lnTo>
                    <a:pt x="2489" y="5640"/>
                  </a:lnTo>
                  <a:lnTo>
                    <a:pt x="4870" y="4009"/>
                  </a:lnTo>
                  <a:cubicBezTo>
                    <a:pt x="5834" y="3354"/>
                    <a:pt x="6084" y="2044"/>
                    <a:pt x="5430" y="1080"/>
                  </a:cubicBezTo>
                  <a:lnTo>
                    <a:pt x="5322" y="925"/>
                  </a:lnTo>
                  <a:cubicBezTo>
                    <a:pt x="4914" y="324"/>
                    <a:pt x="4252" y="0"/>
                    <a:pt x="3577"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491" name="Google Shape;1491;p43"/>
            <p:cNvSpPr/>
            <p:nvPr/>
          </p:nvSpPr>
          <p:spPr>
            <a:xfrm>
              <a:off x="655125" y="2899825"/>
              <a:ext cx="268225" cy="266925"/>
            </a:xfrm>
            <a:custGeom>
              <a:avLst/>
              <a:gdLst/>
              <a:ahLst/>
              <a:cxnLst/>
              <a:rect l="l" t="t" r="r" b="b"/>
              <a:pathLst>
                <a:path w="10729" h="10677" extrusionOk="0">
                  <a:moveTo>
                    <a:pt x="5017" y="1"/>
                  </a:moveTo>
                  <a:cubicBezTo>
                    <a:pt x="4831" y="1"/>
                    <a:pt x="4666" y="137"/>
                    <a:pt x="4644" y="325"/>
                  </a:cubicBezTo>
                  <a:lnTo>
                    <a:pt x="4180" y="3801"/>
                  </a:lnTo>
                  <a:lnTo>
                    <a:pt x="703" y="3349"/>
                  </a:lnTo>
                  <a:cubicBezTo>
                    <a:pt x="682" y="3345"/>
                    <a:pt x="661" y="3343"/>
                    <a:pt x="641" y="3343"/>
                  </a:cubicBezTo>
                  <a:cubicBezTo>
                    <a:pt x="463" y="3343"/>
                    <a:pt x="308" y="3478"/>
                    <a:pt x="286" y="3670"/>
                  </a:cubicBezTo>
                  <a:lnTo>
                    <a:pt x="24" y="5635"/>
                  </a:lnTo>
                  <a:cubicBezTo>
                    <a:pt x="1" y="5837"/>
                    <a:pt x="144" y="6028"/>
                    <a:pt x="346" y="6052"/>
                  </a:cubicBezTo>
                  <a:lnTo>
                    <a:pt x="346" y="6063"/>
                  </a:lnTo>
                  <a:lnTo>
                    <a:pt x="3823" y="6516"/>
                  </a:lnTo>
                  <a:lnTo>
                    <a:pt x="3358" y="10004"/>
                  </a:lnTo>
                  <a:cubicBezTo>
                    <a:pt x="3334" y="10207"/>
                    <a:pt x="3477" y="10385"/>
                    <a:pt x="3680" y="10421"/>
                  </a:cubicBezTo>
                  <a:lnTo>
                    <a:pt x="5656" y="10671"/>
                  </a:lnTo>
                  <a:cubicBezTo>
                    <a:pt x="5677" y="10675"/>
                    <a:pt x="5698" y="10677"/>
                    <a:pt x="5718" y="10677"/>
                  </a:cubicBezTo>
                  <a:cubicBezTo>
                    <a:pt x="5896" y="10677"/>
                    <a:pt x="6051" y="10543"/>
                    <a:pt x="6073" y="10362"/>
                  </a:cubicBezTo>
                  <a:lnTo>
                    <a:pt x="6537" y="6873"/>
                  </a:lnTo>
                  <a:lnTo>
                    <a:pt x="10014" y="7337"/>
                  </a:lnTo>
                  <a:cubicBezTo>
                    <a:pt x="10029" y="7339"/>
                    <a:pt x="10043" y="7340"/>
                    <a:pt x="10058" y="7340"/>
                  </a:cubicBezTo>
                  <a:cubicBezTo>
                    <a:pt x="10243" y="7340"/>
                    <a:pt x="10409" y="7204"/>
                    <a:pt x="10442" y="7016"/>
                  </a:cubicBezTo>
                  <a:lnTo>
                    <a:pt x="10692" y="5039"/>
                  </a:lnTo>
                  <a:cubicBezTo>
                    <a:pt x="10728" y="4837"/>
                    <a:pt x="10585" y="4647"/>
                    <a:pt x="10371" y="4623"/>
                  </a:cubicBezTo>
                  <a:lnTo>
                    <a:pt x="6894" y="4158"/>
                  </a:lnTo>
                  <a:lnTo>
                    <a:pt x="7359" y="682"/>
                  </a:lnTo>
                  <a:cubicBezTo>
                    <a:pt x="7383" y="479"/>
                    <a:pt x="7240" y="289"/>
                    <a:pt x="7037" y="265"/>
                  </a:cubicBezTo>
                  <a:lnTo>
                    <a:pt x="5061" y="3"/>
                  </a:lnTo>
                  <a:cubicBezTo>
                    <a:pt x="5046" y="1"/>
                    <a:pt x="5031" y="1"/>
                    <a:pt x="5017"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492" name="Google Shape;1492;p43"/>
            <p:cNvSpPr/>
            <p:nvPr/>
          </p:nvSpPr>
          <p:spPr>
            <a:xfrm>
              <a:off x="311925" y="3304550"/>
              <a:ext cx="271200" cy="337250"/>
            </a:xfrm>
            <a:custGeom>
              <a:avLst/>
              <a:gdLst/>
              <a:ahLst/>
              <a:cxnLst/>
              <a:rect l="l" t="t" r="r" b="b"/>
              <a:pathLst>
                <a:path w="10848" h="13490" extrusionOk="0">
                  <a:moveTo>
                    <a:pt x="4152" y="412"/>
                  </a:moveTo>
                  <a:cubicBezTo>
                    <a:pt x="4441" y="412"/>
                    <a:pt x="4724" y="585"/>
                    <a:pt x="4775" y="971"/>
                  </a:cubicBezTo>
                  <a:cubicBezTo>
                    <a:pt x="4811" y="1173"/>
                    <a:pt x="4763" y="1364"/>
                    <a:pt x="4632" y="1519"/>
                  </a:cubicBezTo>
                  <a:lnTo>
                    <a:pt x="3835" y="1662"/>
                  </a:lnTo>
                  <a:cubicBezTo>
                    <a:pt x="3668" y="1566"/>
                    <a:pt x="3549" y="1400"/>
                    <a:pt x="3501" y="1209"/>
                  </a:cubicBezTo>
                  <a:cubicBezTo>
                    <a:pt x="3386" y="709"/>
                    <a:pt x="3774" y="412"/>
                    <a:pt x="4152" y="412"/>
                  </a:cubicBezTo>
                  <a:close/>
                  <a:moveTo>
                    <a:pt x="7876" y="2723"/>
                  </a:moveTo>
                  <a:cubicBezTo>
                    <a:pt x="8126" y="2723"/>
                    <a:pt x="8354" y="2911"/>
                    <a:pt x="8407" y="3174"/>
                  </a:cubicBezTo>
                  <a:lnTo>
                    <a:pt x="9788" y="10746"/>
                  </a:lnTo>
                  <a:cubicBezTo>
                    <a:pt x="9835" y="11044"/>
                    <a:pt x="9633" y="11329"/>
                    <a:pt x="9335" y="11377"/>
                  </a:cubicBezTo>
                  <a:lnTo>
                    <a:pt x="3073" y="12520"/>
                  </a:lnTo>
                  <a:cubicBezTo>
                    <a:pt x="3042" y="12525"/>
                    <a:pt x="3012" y="12527"/>
                    <a:pt x="2982" y="12527"/>
                  </a:cubicBezTo>
                  <a:cubicBezTo>
                    <a:pt x="2719" y="12527"/>
                    <a:pt x="2483" y="12345"/>
                    <a:pt x="2430" y="12068"/>
                  </a:cubicBezTo>
                  <a:lnTo>
                    <a:pt x="1072" y="4507"/>
                  </a:lnTo>
                  <a:cubicBezTo>
                    <a:pt x="1013" y="4210"/>
                    <a:pt x="1215" y="3924"/>
                    <a:pt x="1513" y="3876"/>
                  </a:cubicBezTo>
                  <a:lnTo>
                    <a:pt x="2263" y="3733"/>
                  </a:lnTo>
                  <a:cubicBezTo>
                    <a:pt x="2295" y="3948"/>
                    <a:pt x="2483" y="4096"/>
                    <a:pt x="2695" y="4096"/>
                  </a:cubicBezTo>
                  <a:cubicBezTo>
                    <a:pt x="2717" y="4096"/>
                    <a:pt x="2740" y="4094"/>
                    <a:pt x="2763" y="4090"/>
                  </a:cubicBezTo>
                  <a:lnTo>
                    <a:pt x="6680" y="3376"/>
                  </a:lnTo>
                  <a:cubicBezTo>
                    <a:pt x="6906" y="3328"/>
                    <a:pt x="7073" y="3102"/>
                    <a:pt x="7025" y="2864"/>
                  </a:cubicBezTo>
                  <a:lnTo>
                    <a:pt x="7776" y="2733"/>
                  </a:lnTo>
                  <a:cubicBezTo>
                    <a:pt x="7809" y="2726"/>
                    <a:pt x="7843" y="2723"/>
                    <a:pt x="7876" y="2723"/>
                  </a:cubicBezTo>
                  <a:close/>
                  <a:moveTo>
                    <a:pt x="4138" y="1"/>
                  </a:moveTo>
                  <a:cubicBezTo>
                    <a:pt x="4073" y="1"/>
                    <a:pt x="4008" y="7"/>
                    <a:pt x="3942" y="19"/>
                  </a:cubicBezTo>
                  <a:cubicBezTo>
                    <a:pt x="3358" y="126"/>
                    <a:pt x="2965" y="685"/>
                    <a:pt x="3073" y="1281"/>
                  </a:cubicBezTo>
                  <a:cubicBezTo>
                    <a:pt x="3108" y="1447"/>
                    <a:pt x="3180" y="1614"/>
                    <a:pt x="3287" y="1757"/>
                  </a:cubicBezTo>
                  <a:lnTo>
                    <a:pt x="2513" y="1900"/>
                  </a:lnTo>
                  <a:cubicBezTo>
                    <a:pt x="2192" y="1971"/>
                    <a:pt x="1989" y="2269"/>
                    <a:pt x="2037" y="2590"/>
                  </a:cubicBezTo>
                  <a:lnTo>
                    <a:pt x="2096" y="2864"/>
                  </a:lnTo>
                  <a:lnTo>
                    <a:pt x="798" y="3102"/>
                  </a:lnTo>
                  <a:cubicBezTo>
                    <a:pt x="322" y="3197"/>
                    <a:pt x="1" y="3662"/>
                    <a:pt x="84" y="4150"/>
                  </a:cubicBezTo>
                  <a:lnTo>
                    <a:pt x="1668" y="12758"/>
                  </a:lnTo>
                  <a:cubicBezTo>
                    <a:pt x="1741" y="13188"/>
                    <a:pt x="2111" y="13489"/>
                    <a:pt x="2532" y="13489"/>
                  </a:cubicBezTo>
                  <a:cubicBezTo>
                    <a:pt x="2588" y="13489"/>
                    <a:pt x="2646" y="13484"/>
                    <a:pt x="2703" y="13473"/>
                  </a:cubicBezTo>
                  <a:lnTo>
                    <a:pt x="10050" y="12139"/>
                  </a:lnTo>
                  <a:cubicBezTo>
                    <a:pt x="10526" y="12044"/>
                    <a:pt x="10847" y="11579"/>
                    <a:pt x="10764" y="11091"/>
                  </a:cubicBezTo>
                  <a:lnTo>
                    <a:pt x="9180" y="2459"/>
                  </a:lnTo>
                  <a:cubicBezTo>
                    <a:pt x="9107" y="2029"/>
                    <a:pt x="8737" y="1728"/>
                    <a:pt x="8317" y="1728"/>
                  </a:cubicBezTo>
                  <a:cubicBezTo>
                    <a:pt x="8260" y="1728"/>
                    <a:pt x="8202" y="1734"/>
                    <a:pt x="8145" y="1745"/>
                  </a:cubicBezTo>
                  <a:lnTo>
                    <a:pt x="6859" y="1995"/>
                  </a:lnTo>
                  <a:lnTo>
                    <a:pt x="6811" y="1721"/>
                  </a:lnTo>
                  <a:cubicBezTo>
                    <a:pt x="6757" y="1430"/>
                    <a:pt x="6498" y="1226"/>
                    <a:pt x="6219" y="1226"/>
                  </a:cubicBezTo>
                  <a:cubicBezTo>
                    <a:pt x="6190" y="1226"/>
                    <a:pt x="6161" y="1228"/>
                    <a:pt x="6132" y="1233"/>
                  </a:cubicBezTo>
                  <a:lnTo>
                    <a:pt x="5180" y="1412"/>
                  </a:lnTo>
                  <a:cubicBezTo>
                    <a:pt x="5228" y="1245"/>
                    <a:pt x="5240" y="1066"/>
                    <a:pt x="5216" y="888"/>
                  </a:cubicBezTo>
                  <a:cubicBezTo>
                    <a:pt x="5110" y="369"/>
                    <a:pt x="4656" y="1"/>
                    <a:pt x="413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493" name="Google Shape;1493;p43"/>
            <p:cNvSpPr/>
            <p:nvPr/>
          </p:nvSpPr>
          <p:spPr>
            <a:xfrm>
              <a:off x="360150" y="3425775"/>
              <a:ext cx="46550" cy="38725"/>
            </a:xfrm>
            <a:custGeom>
              <a:avLst/>
              <a:gdLst/>
              <a:ahLst/>
              <a:cxnLst/>
              <a:rect l="l" t="t" r="r" b="b"/>
              <a:pathLst>
                <a:path w="1862" h="1549" extrusionOk="0">
                  <a:moveTo>
                    <a:pt x="1015" y="1"/>
                  </a:moveTo>
                  <a:cubicBezTo>
                    <a:pt x="967" y="1"/>
                    <a:pt x="919" y="6"/>
                    <a:pt x="870" y="15"/>
                  </a:cubicBezTo>
                  <a:cubicBezTo>
                    <a:pt x="191" y="134"/>
                    <a:pt x="1" y="1015"/>
                    <a:pt x="560" y="1408"/>
                  </a:cubicBezTo>
                  <a:cubicBezTo>
                    <a:pt x="701" y="1505"/>
                    <a:pt x="854" y="1549"/>
                    <a:pt x="1002" y="1549"/>
                  </a:cubicBezTo>
                  <a:cubicBezTo>
                    <a:pt x="1453" y="1549"/>
                    <a:pt x="1861" y="1146"/>
                    <a:pt x="1763" y="634"/>
                  </a:cubicBezTo>
                  <a:cubicBezTo>
                    <a:pt x="1700" y="267"/>
                    <a:pt x="1377" y="1"/>
                    <a:pt x="1015"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494" name="Google Shape;1494;p43"/>
            <p:cNvSpPr/>
            <p:nvPr/>
          </p:nvSpPr>
          <p:spPr>
            <a:xfrm>
              <a:off x="412650" y="3414475"/>
              <a:ext cx="97050" cy="33750"/>
            </a:xfrm>
            <a:custGeom>
              <a:avLst/>
              <a:gdLst/>
              <a:ahLst/>
              <a:cxnLst/>
              <a:rect l="l" t="t" r="r" b="b"/>
              <a:pathLst>
                <a:path w="3882" h="1350" extrusionOk="0">
                  <a:moveTo>
                    <a:pt x="3282" y="0"/>
                  </a:moveTo>
                  <a:cubicBezTo>
                    <a:pt x="3245" y="0"/>
                    <a:pt x="3205" y="5"/>
                    <a:pt x="3163" y="15"/>
                  </a:cubicBezTo>
                  <a:lnTo>
                    <a:pt x="3151" y="3"/>
                  </a:lnTo>
                  <a:lnTo>
                    <a:pt x="556" y="479"/>
                  </a:lnTo>
                  <a:cubicBezTo>
                    <a:pt x="1" y="568"/>
                    <a:pt x="108" y="1350"/>
                    <a:pt x="597" y="1350"/>
                  </a:cubicBezTo>
                  <a:cubicBezTo>
                    <a:pt x="633" y="1350"/>
                    <a:pt x="671" y="1345"/>
                    <a:pt x="710" y="1337"/>
                  </a:cubicBezTo>
                  <a:lnTo>
                    <a:pt x="3306" y="872"/>
                  </a:lnTo>
                  <a:cubicBezTo>
                    <a:pt x="3882" y="817"/>
                    <a:pt x="3778" y="0"/>
                    <a:pt x="328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495" name="Google Shape;1495;p43"/>
            <p:cNvSpPr/>
            <p:nvPr/>
          </p:nvSpPr>
          <p:spPr>
            <a:xfrm>
              <a:off x="369975" y="3479650"/>
              <a:ext cx="46550" cy="38725"/>
            </a:xfrm>
            <a:custGeom>
              <a:avLst/>
              <a:gdLst/>
              <a:ahLst/>
              <a:cxnLst/>
              <a:rect l="l" t="t" r="r" b="b"/>
              <a:pathLst>
                <a:path w="1862" h="1549" extrusionOk="0">
                  <a:moveTo>
                    <a:pt x="1015" y="1"/>
                  </a:moveTo>
                  <a:cubicBezTo>
                    <a:pt x="967" y="1"/>
                    <a:pt x="919" y="6"/>
                    <a:pt x="870" y="15"/>
                  </a:cubicBezTo>
                  <a:cubicBezTo>
                    <a:pt x="191" y="134"/>
                    <a:pt x="0" y="1015"/>
                    <a:pt x="560" y="1408"/>
                  </a:cubicBezTo>
                  <a:cubicBezTo>
                    <a:pt x="701" y="1505"/>
                    <a:pt x="854" y="1549"/>
                    <a:pt x="1002" y="1549"/>
                  </a:cubicBezTo>
                  <a:cubicBezTo>
                    <a:pt x="1453" y="1549"/>
                    <a:pt x="1861" y="1146"/>
                    <a:pt x="1763" y="635"/>
                  </a:cubicBezTo>
                  <a:cubicBezTo>
                    <a:pt x="1700" y="267"/>
                    <a:pt x="1377" y="1"/>
                    <a:pt x="1015"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496" name="Google Shape;1496;p43"/>
            <p:cNvSpPr/>
            <p:nvPr/>
          </p:nvSpPr>
          <p:spPr>
            <a:xfrm>
              <a:off x="423850" y="3468350"/>
              <a:ext cx="93700" cy="33750"/>
            </a:xfrm>
            <a:custGeom>
              <a:avLst/>
              <a:gdLst/>
              <a:ahLst/>
              <a:cxnLst/>
              <a:rect l="l" t="t" r="r" b="b"/>
              <a:pathLst>
                <a:path w="3748" h="1350" extrusionOk="0">
                  <a:moveTo>
                    <a:pt x="3144" y="1"/>
                  </a:moveTo>
                  <a:cubicBezTo>
                    <a:pt x="3128" y="1"/>
                    <a:pt x="3112" y="2"/>
                    <a:pt x="3096" y="3"/>
                  </a:cubicBezTo>
                  <a:lnTo>
                    <a:pt x="501" y="467"/>
                  </a:lnTo>
                  <a:cubicBezTo>
                    <a:pt x="0" y="619"/>
                    <a:pt x="125" y="1350"/>
                    <a:pt x="620" y="1350"/>
                  </a:cubicBezTo>
                  <a:cubicBezTo>
                    <a:pt x="632" y="1350"/>
                    <a:pt x="643" y="1349"/>
                    <a:pt x="655" y="1348"/>
                  </a:cubicBezTo>
                  <a:lnTo>
                    <a:pt x="3251" y="872"/>
                  </a:lnTo>
                  <a:cubicBezTo>
                    <a:pt x="3747" y="722"/>
                    <a:pt x="3639" y="1"/>
                    <a:pt x="314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497" name="Google Shape;1497;p43"/>
            <p:cNvSpPr/>
            <p:nvPr/>
          </p:nvSpPr>
          <p:spPr>
            <a:xfrm>
              <a:off x="380400" y="3537175"/>
              <a:ext cx="46600" cy="38650"/>
            </a:xfrm>
            <a:custGeom>
              <a:avLst/>
              <a:gdLst/>
              <a:ahLst/>
              <a:cxnLst/>
              <a:rect l="l" t="t" r="r" b="b"/>
              <a:pathLst>
                <a:path w="1864" h="1546" extrusionOk="0">
                  <a:moveTo>
                    <a:pt x="1013" y="1"/>
                  </a:moveTo>
                  <a:cubicBezTo>
                    <a:pt x="970" y="1"/>
                    <a:pt x="926" y="5"/>
                    <a:pt x="881" y="12"/>
                  </a:cubicBezTo>
                  <a:cubicBezTo>
                    <a:pt x="191" y="131"/>
                    <a:pt x="0" y="1012"/>
                    <a:pt x="572" y="1405"/>
                  </a:cubicBezTo>
                  <a:cubicBezTo>
                    <a:pt x="710" y="1502"/>
                    <a:pt x="861" y="1546"/>
                    <a:pt x="1008" y="1546"/>
                  </a:cubicBezTo>
                  <a:cubicBezTo>
                    <a:pt x="1454" y="1546"/>
                    <a:pt x="1864" y="1145"/>
                    <a:pt x="1774" y="643"/>
                  </a:cubicBezTo>
                  <a:cubicBezTo>
                    <a:pt x="1700" y="260"/>
                    <a:pt x="1378" y="1"/>
                    <a:pt x="101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498" name="Google Shape;1498;p43"/>
            <p:cNvSpPr/>
            <p:nvPr/>
          </p:nvSpPr>
          <p:spPr>
            <a:xfrm>
              <a:off x="434075" y="3525850"/>
              <a:ext cx="94400" cy="33725"/>
            </a:xfrm>
            <a:custGeom>
              <a:avLst/>
              <a:gdLst/>
              <a:ahLst/>
              <a:cxnLst/>
              <a:rect l="l" t="t" r="r" b="b"/>
              <a:pathLst>
                <a:path w="3776" h="1349" extrusionOk="0">
                  <a:moveTo>
                    <a:pt x="3104" y="1"/>
                  </a:moveTo>
                  <a:lnTo>
                    <a:pt x="508" y="477"/>
                  </a:lnTo>
                  <a:cubicBezTo>
                    <a:pt x="0" y="616"/>
                    <a:pt x="119" y="1348"/>
                    <a:pt x="627" y="1348"/>
                  </a:cubicBezTo>
                  <a:cubicBezTo>
                    <a:pt x="643" y="1348"/>
                    <a:pt x="659" y="1348"/>
                    <a:pt x="675" y="1346"/>
                  </a:cubicBezTo>
                  <a:lnTo>
                    <a:pt x="3271" y="882"/>
                  </a:lnTo>
                  <a:cubicBezTo>
                    <a:pt x="3775" y="744"/>
                    <a:pt x="3661" y="10"/>
                    <a:pt x="3162" y="10"/>
                  </a:cubicBezTo>
                  <a:cubicBezTo>
                    <a:pt x="3143" y="10"/>
                    <a:pt x="3124" y="11"/>
                    <a:pt x="3104" y="13"/>
                  </a:cubicBezTo>
                  <a:lnTo>
                    <a:pt x="3104" y="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499" name="Google Shape;1499;p43"/>
            <p:cNvSpPr/>
            <p:nvPr/>
          </p:nvSpPr>
          <p:spPr>
            <a:xfrm>
              <a:off x="336925" y="3776475"/>
              <a:ext cx="193225" cy="173675"/>
            </a:xfrm>
            <a:custGeom>
              <a:avLst/>
              <a:gdLst/>
              <a:ahLst/>
              <a:cxnLst/>
              <a:rect l="l" t="t" r="r" b="b"/>
              <a:pathLst>
                <a:path w="7729" h="6947" extrusionOk="0">
                  <a:moveTo>
                    <a:pt x="3896" y="1"/>
                  </a:moveTo>
                  <a:cubicBezTo>
                    <a:pt x="2865" y="1"/>
                    <a:pt x="1848" y="470"/>
                    <a:pt x="1180" y="1346"/>
                  </a:cubicBezTo>
                  <a:lnTo>
                    <a:pt x="6918" y="4978"/>
                  </a:lnTo>
                  <a:cubicBezTo>
                    <a:pt x="7728" y="3406"/>
                    <a:pt x="7204" y="1477"/>
                    <a:pt x="5704" y="525"/>
                  </a:cubicBezTo>
                  <a:cubicBezTo>
                    <a:pt x="5144" y="171"/>
                    <a:pt x="4517" y="1"/>
                    <a:pt x="3896" y="1"/>
                  </a:cubicBezTo>
                  <a:close/>
                  <a:moveTo>
                    <a:pt x="775" y="1989"/>
                  </a:moveTo>
                  <a:cubicBezTo>
                    <a:pt x="1" y="3561"/>
                    <a:pt x="489" y="5478"/>
                    <a:pt x="1954" y="6418"/>
                  </a:cubicBezTo>
                  <a:cubicBezTo>
                    <a:pt x="2522" y="6775"/>
                    <a:pt x="3157" y="6947"/>
                    <a:pt x="3787" y="6947"/>
                  </a:cubicBezTo>
                  <a:cubicBezTo>
                    <a:pt x="4818" y="6947"/>
                    <a:pt x="5833" y="6486"/>
                    <a:pt x="6514" y="5621"/>
                  </a:cubicBezTo>
                  <a:lnTo>
                    <a:pt x="775" y="1989"/>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500" name="Google Shape;1500;p43"/>
            <p:cNvSpPr/>
            <p:nvPr/>
          </p:nvSpPr>
          <p:spPr>
            <a:xfrm>
              <a:off x="699475" y="3402925"/>
              <a:ext cx="152125" cy="141100"/>
            </a:xfrm>
            <a:custGeom>
              <a:avLst/>
              <a:gdLst/>
              <a:ahLst/>
              <a:cxnLst/>
              <a:rect l="l" t="t" r="r" b="b"/>
              <a:pathLst>
                <a:path w="6085" h="5644" extrusionOk="0">
                  <a:moveTo>
                    <a:pt x="3608" y="1"/>
                  </a:moveTo>
                  <a:lnTo>
                    <a:pt x="1215" y="1632"/>
                  </a:lnTo>
                  <a:cubicBezTo>
                    <a:pt x="251" y="2287"/>
                    <a:pt x="1" y="3596"/>
                    <a:pt x="656" y="4561"/>
                  </a:cubicBezTo>
                  <a:lnTo>
                    <a:pt x="763" y="4727"/>
                  </a:lnTo>
                  <a:cubicBezTo>
                    <a:pt x="1172" y="5323"/>
                    <a:pt x="1837" y="5644"/>
                    <a:pt x="2514" y="5644"/>
                  </a:cubicBezTo>
                  <a:cubicBezTo>
                    <a:pt x="2920" y="5644"/>
                    <a:pt x="3330" y="5528"/>
                    <a:pt x="3692" y="5287"/>
                  </a:cubicBezTo>
                  <a:lnTo>
                    <a:pt x="6085" y="3656"/>
                  </a:lnTo>
                  <a:lnTo>
                    <a:pt x="3608" y="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501" name="Google Shape;1501;p43"/>
            <p:cNvSpPr/>
            <p:nvPr/>
          </p:nvSpPr>
          <p:spPr>
            <a:xfrm>
              <a:off x="802175" y="3344700"/>
              <a:ext cx="152125" cy="141000"/>
            </a:xfrm>
            <a:custGeom>
              <a:avLst/>
              <a:gdLst/>
              <a:ahLst/>
              <a:cxnLst/>
              <a:rect l="l" t="t" r="r" b="b"/>
              <a:pathLst>
                <a:path w="6085" h="5640" extrusionOk="0">
                  <a:moveTo>
                    <a:pt x="3577" y="0"/>
                  </a:moveTo>
                  <a:cubicBezTo>
                    <a:pt x="3169" y="0"/>
                    <a:pt x="2757" y="118"/>
                    <a:pt x="2394" y="365"/>
                  </a:cubicBezTo>
                  <a:lnTo>
                    <a:pt x="0" y="1996"/>
                  </a:lnTo>
                  <a:lnTo>
                    <a:pt x="2489" y="5640"/>
                  </a:lnTo>
                  <a:lnTo>
                    <a:pt x="4870" y="4008"/>
                  </a:lnTo>
                  <a:cubicBezTo>
                    <a:pt x="5834" y="3354"/>
                    <a:pt x="6084" y="2044"/>
                    <a:pt x="5430" y="1091"/>
                  </a:cubicBezTo>
                  <a:lnTo>
                    <a:pt x="5322" y="925"/>
                  </a:lnTo>
                  <a:cubicBezTo>
                    <a:pt x="4914" y="324"/>
                    <a:pt x="4252" y="0"/>
                    <a:pt x="3577"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502" name="Google Shape;1502;p43"/>
            <p:cNvSpPr/>
            <p:nvPr/>
          </p:nvSpPr>
          <p:spPr>
            <a:xfrm>
              <a:off x="655125" y="3694200"/>
              <a:ext cx="268225" cy="266925"/>
            </a:xfrm>
            <a:custGeom>
              <a:avLst/>
              <a:gdLst/>
              <a:ahLst/>
              <a:cxnLst/>
              <a:rect l="l" t="t" r="r" b="b"/>
              <a:pathLst>
                <a:path w="10729" h="10677" extrusionOk="0">
                  <a:moveTo>
                    <a:pt x="4998" y="0"/>
                  </a:moveTo>
                  <a:cubicBezTo>
                    <a:pt x="4821" y="0"/>
                    <a:pt x="4665" y="134"/>
                    <a:pt x="4644" y="315"/>
                  </a:cubicBezTo>
                  <a:lnTo>
                    <a:pt x="4180" y="3804"/>
                  </a:lnTo>
                  <a:lnTo>
                    <a:pt x="703" y="3340"/>
                  </a:lnTo>
                  <a:cubicBezTo>
                    <a:pt x="688" y="3338"/>
                    <a:pt x="674" y="3337"/>
                    <a:pt x="659" y="3337"/>
                  </a:cubicBezTo>
                  <a:cubicBezTo>
                    <a:pt x="474" y="3337"/>
                    <a:pt x="308" y="3473"/>
                    <a:pt x="286" y="3661"/>
                  </a:cubicBezTo>
                  <a:lnTo>
                    <a:pt x="24" y="5638"/>
                  </a:lnTo>
                  <a:cubicBezTo>
                    <a:pt x="1" y="5840"/>
                    <a:pt x="144" y="6019"/>
                    <a:pt x="346" y="6054"/>
                  </a:cubicBezTo>
                  <a:lnTo>
                    <a:pt x="3823" y="6519"/>
                  </a:lnTo>
                  <a:lnTo>
                    <a:pt x="3358" y="9995"/>
                  </a:lnTo>
                  <a:cubicBezTo>
                    <a:pt x="3334" y="10198"/>
                    <a:pt x="3477" y="10388"/>
                    <a:pt x="3680" y="10412"/>
                  </a:cubicBezTo>
                  <a:lnTo>
                    <a:pt x="5656" y="10674"/>
                  </a:lnTo>
                  <a:cubicBezTo>
                    <a:pt x="5671" y="10676"/>
                    <a:pt x="5686" y="10676"/>
                    <a:pt x="5700" y="10676"/>
                  </a:cubicBezTo>
                  <a:cubicBezTo>
                    <a:pt x="5886" y="10676"/>
                    <a:pt x="6051" y="10540"/>
                    <a:pt x="6073" y="10352"/>
                  </a:cubicBezTo>
                  <a:lnTo>
                    <a:pt x="6537" y="6876"/>
                  </a:lnTo>
                  <a:lnTo>
                    <a:pt x="10014" y="7328"/>
                  </a:lnTo>
                  <a:cubicBezTo>
                    <a:pt x="10029" y="7330"/>
                    <a:pt x="10043" y="7331"/>
                    <a:pt x="10058" y="7331"/>
                  </a:cubicBezTo>
                  <a:cubicBezTo>
                    <a:pt x="10243" y="7331"/>
                    <a:pt x="10409" y="7194"/>
                    <a:pt x="10442" y="7007"/>
                  </a:cubicBezTo>
                  <a:lnTo>
                    <a:pt x="10692" y="5042"/>
                  </a:lnTo>
                  <a:cubicBezTo>
                    <a:pt x="10728" y="4828"/>
                    <a:pt x="10585" y="4649"/>
                    <a:pt x="10371" y="4614"/>
                  </a:cubicBezTo>
                  <a:lnTo>
                    <a:pt x="6894" y="4161"/>
                  </a:lnTo>
                  <a:lnTo>
                    <a:pt x="7359" y="685"/>
                  </a:lnTo>
                  <a:cubicBezTo>
                    <a:pt x="7383" y="470"/>
                    <a:pt x="7240" y="292"/>
                    <a:pt x="7037" y="256"/>
                  </a:cubicBezTo>
                  <a:lnTo>
                    <a:pt x="5061" y="6"/>
                  </a:lnTo>
                  <a:cubicBezTo>
                    <a:pt x="5040" y="2"/>
                    <a:pt x="5019" y="0"/>
                    <a:pt x="4998"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503" name="Google Shape;1503;p43"/>
            <p:cNvSpPr/>
            <p:nvPr/>
          </p:nvSpPr>
          <p:spPr>
            <a:xfrm>
              <a:off x="311925" y="4098700"/>
              <a:ext cx="271200" cy="337250"/>
            </a:xfrm>
            <a:custGeom>
              <a:avLst/>
              <a:gdLst/>
              <a:ahLst/>
              <a:cxnLst/>
              <a:rect l="l" t="t" r="r" b="b"/>
              <a:pathLst>
                <a:path w="10848" h="13490" extrusionOk="0">
                  <a:moveTo>
                    <a:pt x="4152" y="412"/>
                  </a:moveTo>
                  <a:cubicBezTo>
                    <a:pt x="4441" y="412"/>
                    <a:pt x="4724" y="585"/>
                    <a:pt x="4775" y="971"/>
                  </a:cubicBezTo>
                  <a:cubicBezTo>
                    <a:pt x="4811" y="1161"/>
                    <a:pt x="4751" y="1364"/>
                    <a:pt x="4632" y="1519"/>
                  </a:cubicBezTo>
                  <a:lnTo>
                    <a:pt x="3835" y="1661"/>
                  </a:lnTo>
                  <a:cubicBezTo>
                    <a:pt x="3668" y="1566"/>
                    <a:pt x="3549" y="1411"/>
                    <a:pt x="3501" y="1221"/>
                  </a:cubicBezTo>
                  <a:lnTo>
                    <a:pt x="3501" y="1209"/>
                  </a:lnTo>
                  <a:cubicBezTo>
                    <a:pt x="3386" y="709"/>
                    <a:pt x="3774" y="412"/>
                    <a:pt x="4152" y="412"/>
                  </a:cubicBezTo>
                  <a:close/>
                  <a:moveTo>
                    <a:pt x="7880" y="2723"/>
                  </a:moveTo>
                  <a:cubicBezTo>
                    <a:pt x="8137" y="2723"/>
                    <a:pt x="8365" y="2911"/>
                    <a:pt x="8407" y="3173"/>
                  </a:cubicBezTo>
                  <a:lnTo>
                    <a:pt x="9788" y="10734"/>
                  </a:lnTo>
                  <a:cubicBezTo>
                    <a:pt x="9835" y="11043"/>
                    <a:pt x="9633" y="11329"/>
                    <a:pt x="9335" y="11377"/>
                  </a:cubicBezTo>
                  <a:lnTo>
                    <a:pt x="3073" y="12520"/>
                  </a:lnTo>
                  <a:cubicBezTo>
                    <a:pt x="3042" y="12525"/>
                    <a:pt x="3011" y="12527"/>
                    <a:pt x="2981" y="12527"/>
                  </a:cubicBezTo>
                  <a:cubicBezTo>
                    <a:pt x="2718" y="12527"/>
                    <a:pt x="2483" y="12346"/>
                    <a:pt x="2430" y="12079"/>
                  </a:cubicBezTo>
                  <a:lnTo>
                    <a:pt x="1072" y="4507"/>
                  </a:lnTo>
                  <a:cubicBezTo>
                    <a:pt x="1013" y="4209"/>
                    <a:pt x="1215" y="3924"/>
                    <a:pt x="1513" y="3876"/>
                  </a:cubicBezTo>
                  <a:lnTo>
                    <a:pt x="2263" y="3745"/>
                  </a:lnTo>
                  <a:cubicBezTo>
                    <a:pt x="2295" y="3945"/>
                    <a:pt x="2475" y="4098"/>
                    <a:pt x="2681" y="4098"/>
                  </a:cubicBezTo>
                  <a:cubicBezTo>
                    <a:pt x="2708" y="4098"/>
                    <a:pt x="2735" y="4096"/>
                    <a:pt x="2763" y="4090"/>
                  </a:cubicBezTo>
                  <a:lnTo>
                    <a:pt x="6680" y="3376"/>
                  </a:lnTo>
                  <a:cubicBezTo>
                    <a:pt x="6906" y="3328"/>
                    <a:pt x="7073" y="3102"/>
                    <a:pt x="7025" y="2864"/>
                  </a:cubicBezTo>
                  <a:lnTo>
                    <a:pt x="7776" y="2733"/>
                  </a:lnTo>
                  <a:cubicBezTo>
                    <a:pt x="7811" y="2726"/>
                    <a:pt x="7846" y="2723"/>
                    <a:pt x="7880" y="2723"/>
                  </a:cubicBezTo>
                  <a:close/>
                  <a:moveTo>
                    <a:pt x="4138" y="1"/>
                  </a:moveTo>
                  <a:cubicBezTo>
                    <a:pt x="4073" y="1"/>
                    <a:pt x="4008" y="6"/>
                    <a:pt x="3942" y="18"/>
                  </a:cubicBezTo>
                  <a:cubicBezTo>
                    <a:pt x="3358" y="125"/>
                    <a:pt x="2965" y="697"/>
                    <a:pt x="3073" y="1280"/>
                  </a:cubicBezTo>
                  <a:cubicBezTo>
                    <a:pt x="3108" y="1459"/>
                    <a:pt x="3180" y="1614"/>
                    <a:pt x="3287" y="1757"/>
                  </a:cubicBezTo>
                  <a:lnTo>
                    <a:pt x="2513" y="1900"/>
                  </a:lnTo>
                  <a:cubicBezTo>
                    <a:pt x="2192" y="1959"/>
                    <a:pt x="1989" y="2269"/>
                    <a:pt x="2037" y="2578"/>
                  </a:cubicBezTo>
                  <a:lnTo>
                    <a:pt x="2096" y="2864"/>
                  </a:lnTo>
                  <a:lnTo>
                    <a:pt x="798" y="3102"/>
                  </a:lnTo>
                  <a:cubicBezTo>
                    <a:pt x="322" y="3185"/>
                    <a:pt x="1" y="3650"/>
                    <a:pt x="84" y="4138"/>
                  </a:cubicBezTo>
                  <a:lnTo>
                    <a:pt x="1668" y="12770"/>
                  </a:lnTo>
                  <a:cubicBezTo>
                    <a:pt x="1741" y="13190"/>
                    <a:pt x="2110" y="13489"/>
                    <a:pt x="2531" y="13489"/>
                  </a:cubicBezTo>
                  <a:cubicBezTo>
                    <a:pt x="2588" y="13489"/>
                    <a:pt x="2646" y="13484"/>
                    <a:pt x="2703" y="13472"/>
                  </a:cubicBezTo>
                  <a:lnTo>
                    <a:pt x="10050" y="12139"/>
                  </a:lnTo>
                  <a:cubicBezTo>
                    <a:pt x="10526" y="12044"/>
                    <a:pt x="10847" y="11579"/>
                    <a:pt x="10764" y="11091"/>
                  </a:cubicBezTo>
                  <a:lnTo>
                    <a:pt x="9180" y="2459"/>
                  </a:lnTo>
                  <a:cubicBezTo>
                    <a:pt x="9107" y="2029"/>
                    <a:pt x="8737" y="1728"/>
                    <a:pt x="8317" y="1728"/>
                  </a:cubicBezTo>
                  <a:cubicBezTo>
                    <a:pt x="8260" y="1728"/>
                    <a:pt x="8202" y="1733"/>
                    <a:pt x="8145" y="1745"/>
                  </a:cubicBezTo>
                  <a:lnTo>
                    <a:pt x="6859" y="1995"/>
                  </a:lnTo>
                  <a:lnTo>
                    <a:pt x="6811" y="1709"/>
                  </a:lnTo>
                  <a:cubicBezTo>
                    <a:pt x="6758" y="1434"/>
                    <a:pt x="6509" y="1235"/>
                    <a:pt x="6237" y="1235"/>
                  </a:cubicBezTo>
                  <a:cubicBezTo>
                    <a:pt x="6202" y="1235"/>
                    <a:pt x="6167" y="1238"/>
                    <a:pt x="6132" y="1245"/>
                  </a:cubicBezTo>
                  <a:lnTo>
                    <a:pt x="5180" y="1411"/>
                  </a:lnTo>
                  <a:cubicBezTo>
                    <a:pt x="5228" y="1245"/>
                    <a:pt x="5240" y="1066"/>
                    <a:pt x="5216" y="887"/>
                  </a:cubicBezTo>
                  <a:cubicBezTo>
                    <a:pt x="5110" y="369"/>
                    <a:pt x="4656" y="1"/>
                    <a:pt x="413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504" name="Google Shape;1504;p43"/>
            <p:cNvSpPr/>
            <p:nvPr/>
          </p:nvSpPr>
          <p:spPr>
            <a:xfrm>
              <a:off x="360150" y="4220000"/>
              <a:ext cx="46550" cy="38650"/>
            </a:xfrm>
            <a:custGeom>
              <a:avLst/>
              <a:gdLst/>
              <a:ahLst/>
              <a:cxnLst/>
              <a:rect l="l" t="t" r="r" b="b"/>
              <a:pathLst>
                <a:path w="1862" h="1546" extrusionOk="0">
                  <a:moveTo>
                    <a:pt x="1002" y="1"/>
                  </a:moveTo>
                  <a:cubicBezTo>
                    <a:pt x="958" y="1"/>
                    <a:pt x="914" y="5"/>
                    <a:pt x="870" y="12"/>
                  </a:cubicBezTo>
                  <a:cubicBezTo>
                    <a:pt x="191" y="131"/>
                    <a:pt x="1" y="1012"/>
                    <a:pt x="560" y="1405"/>
                  </a:cubicBezTo>
                  <a:cubicBezTo>
                    <a:pt x="701" y="1502"/>
                    <a:pt x="854" y="1545"/>
                    <a:pt x="1002" y="1545"/>
                  </a:cubicBezTo>
                  <a:cubicBezTo>
                    <a:pt x="1453" y="1545"/>
                    <a:pt x="1861" y="1142"/>
                    <a:pt x="1763" y="631"/>
                  </a:cubicBezTo>
                  <a:cubicBezTo>
                    <a:pt x="1688" y="259"/>
                    <a:pt x="1367"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505" name="Google Shape;1505;p43"/>
            <p:cNvSpPr/>
            <p:nvPr/>
          </p:nvSpPr>
          <p:spPr>
            <a:xfrm>
              <a:off x="413075" y="4208650"/>
              <a:ext cx="96125" cy="33625"/>
            </a:xfrm>
            <a:custGeom>
              <a:avLst/>
              <a:gdLst/>
              <a:ahLst/>
              <a:cxnLst/>
              <a:rect l="l" t="t" r="r" b="b"/>
              <a:pathLst>
                <a:path w="3845" h="1345" extrusionOk="0">
                  <a:moveTo>
                    <a:pt x="3258" y="1"/>
                  </a:moveTo>
                  <a:cubicBezTo>
                    <a:pt x="3223" y="1"/>
                    <a:pt x="3185" y="5"/>
                    <a:pt x="3146" y="14"/>
                  </a:cubicBezTo>
                  <a:lnTo>
                    <a:pt x="3134" y="14"/>
                  </a:lnTo>
                  <a:lnTo>
                    <a:pt x="539" y="478"/>
                  </a:lnTo>
                  <a:cubicBezTo>
                    <a:pt x="1" y="579"/>
                    <a:pt x="106" y="1345"/>
                    <a:pt x="597" y="1345"/>
                  </a:cubicBezTo>
                  <a:cubicBezTo>
                    <a:pt x="628" y="1345"/>
                    <a:pt x="660" y="1342"/>
                    <a:pt x="693" y="1335"/>
                  </a:cubicBezTo>
                  <a:lnTo>
                    <a:pt x="3289" y="871"/>
                  </a:lnTo>
                  <a:cubicBezTo>
                    <a:pt x="3844" y="793"/>
                    <a:pt x="3747" y="1"/>
                    <a:pt x="325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506" name="Google Shape;1506;p43"/>
            <p:cNvSpPr/>
            <p:nvPr/>
          </p:nvSpPr>
          <p:spPr>
            <a:xfrm>
              <a:off x="369975" y="4273875"/>
              <a:ext cx="46550" cy="38650"/>
            </a:xfrm>
            <a:custGeom>
              <a:avLst/>
              <a:gdLst/>
              <a:ahLst/>
              <a:cxnLst/>
              <a:rect l="l" t="t" r="r" b="b"/>
              <a:pathLst>
                <a:path w="1862" h="1546" extrusionOk="0">
                  <a:moveTo>
                    <a:pt x="1002" y="1"/>
                  </a:moveTo>
                  <a:cubicBezTo>
                    <a:pt x="958" y="1"/>
                    <a:pt x="914" y="5"/>
                    <a:pt x="870" y="12"/>
                  </a:cubicBezTo>
                  <a:cubicBezTo>
                    <a:pt x="191" y="131"/>
                    <a:pt x="0" y="1012"/>
                    <a:pt x="560" y="1405"/>
                  </a:cubicBezTo>
                  <a:cubicBezTo>
                    <a:pt x="701" y="1502"/>
                    <a:pt x="854" y="1546"/>
                    <a:pt x="1002" y="1546"/>
                  </a:cubicBezTo>
                  <a:cubicBezTo>
                    <a:pt x="1453" y="1546"/>
                    <a:pt x="1861" y="1142"/>
                    <a:pt x="1763" y="631"/>
                  </a:cubicBezTo>
                  <a:cubicBezTo>
                    <a:pt x="1699" y="259"/>
                    <a:pt x="1369"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507" name="Google Shape;1507;p43"/>
            <p:cNvSpPr/>
            <p:nvPr/>
          </p:nvSpPr>
          <p:spPr>
            <a:xfrm>
              <a:off x="423850" y="4262500"/>
              <a:ext cx="93700" cy="33750"/>
            </a:xfrm>
            <a:custGeom>
              <a:avLst/>
              <a:gdLst/>
              <a:ahLst/>
              <a:cxnLst/>
              <a:rect l="l" t="t" r="r" b="b"/>
              <a:pathLst>
                <a:path w="3748" h="1350" extrusionOk="0">
                  <a:moveTo>
                    <a:pt x="3144" y="1"/>
                  </a:moveTo>
                  <a:cubicBezTo>
                    <a:pt x="3128" y="1"/>
                    <a:pt x="3112" y="1"/>
                    <a:pt x="3096" y="3"/>
                  </a:cubicBezTo>
                  <a:lnTo>
                    <a:pt x="501" y="467"/>
                  </a:lnTo>
                  <a:cubicBezTo>
                    <a:pt x="0" y="618"/>
                    <a:pt x="125" y="1349"/>
                    <a:pt x="620" y="1349"/>
                  </a:cubicBezTo>
                  <a:cubicBezTo>
                    <a:pt x="632" y="1349"/>
                    <a:pt x="643" y="1349"/>
                    <a:pt x="655" y="1348"/>
                  </a:cubicBezTo>
                  <a:lnTo>
                    <a:pt x="3251" y="872"/>
                  </a:lnTo>
                  <a:cubicBezTo>
                    <a:pt x="3747" y="722"/>
                    <a:pt x="3639" y="1"/>
                    <a:pt x="314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508" name="Google Shape;1508;p43"/>
            <p:cNvSpPr/>
            <p:nvPr/>
          </p:nvSpPr>
          <p:spPr>
            <a:xfrm>
              <a:off x="380400" y="4331350"/>
              <a:ext cx="46600" cy="38925"/>
            </a:xfrm>
            <a:custGeom>
              <a:avLst/>
              <a:gdLst/>
              <a:ahLst/>
              <a:cxnLst/>
              <a:rect l="l" t="t" r="r" b="b"/>
              <a:pathLst>
                <a:path w="1864" h="1557" extrusionOk="0">
                  <a:moveTo>
                    <a:pt x="1009" y="0"/>
                  </a:moveTo>
                  <a:cubicBezTo>
                    <a:pt x="967" y="0"/>
                    <a:pt x="924" y="4"/>
                    <a:pt x="881" y="11"/>
                  </a:cubicBezTo>
                  <a:cubicBezTo>
                    <a:pt x="191" y="130"/>
                    <a:pt x="0" y="1011"/>
                    <a:pt x="572" y="1416"/>
                  </a:cubicBezTo>
                  <a:cubicBezTo>
                    <a:pt x="710" y="1513"/>
                    <a:pt x="860" y="1556"/>
                    <a:pt x="1007" y="1556"/>
                  </a:cubicBezTo>
                  <a:cubicBezTo>
                    <a:pt x="1454" y="1556"/>
                    <a:pt x="1864" y="1153"/>
                    <a:pt x="1774" y="642"/>
                  </a:cubicBezTo>
                  <a:cubicBezTo>
                    <a:pt x="1699" y="268"/>
                    <a:pt x="1376" y="0"/>
                    <a:pt x="1009"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509" name="Google Shape;1509;p43"/>
            <p:cNvSpPr/>
            <p:nvPr/>
          </p:nvSpPr>
          <p:spPr>
            <a:xfrm>
              <a:off x="433950" y="4319900"/>
              <a:ext cx="94725" cy="33875"/>
            </a:xfrm>
            <a:custGeom>
              <a:avLst/>
              <a:gdLst/>
              <a:ahLst/>
              <a:cxnLst/>
              <a:rect l="l" t="t" r="r" b="b"/>
              <a:pathLst>
                <a:path w="3789" h="1355" extrusionOk="0">
                  <a:moveTo>
                    <a:pt x="3177" y="0"/>
                  </a:moveTo>
                  <a:cubicBezTo>
                    <a:pt x="3155" y="0"/>
                    <a:pt x="3132" y="2"/>
                    <a:pt x="3109" y="5"/>
                  </a:cubicBezTo>
                  <a:lnTo>
                    <a:pt x="513" y="481"/>
                  </a:lnTo>
                  <a:cubicBezTo>
                    <a:pt x="0" y="606"/>
                    <a:pt x="110" y="1355"/>
                    <a:pt x="612" y="1355"/>
                  </a:cubicBezTo>
                  <a:cubicBezTo>
                    <a:pt x="634" y="1355"/>
                    <a:pt x="656" y="1353"/>
                    <a:pt x="680" y="1350"/>
                  </a:cubicBezTo>
                  <a:lnTo>
                    <a:pt x="3276" y="886"/>
                  </a:lnTo>
                  <a:cubicBezTo>
                    <a:pt x="3789" y="749"/>
                    <a:pt x="3679" y="0"/>
                    <a:pt x="3177"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510" name="Google Shape;1510;p43"/>
            <p:cNvSpPr/>
            <p:nvPr/>
          </p:nvSpPr>
          <p:spPr>
            <a:xfrm>
              <a:off x="336050" y="4570700"/>
              <a:ext cx="194100" cy="174025"/>
            </a:xfrm>
            <a:custGeom>
              <a:avLst/>
              <a:gdLst/>
              <a:ahLst/>
              <a:cxnLst/>
              <a:rect l="l" t="t" r="r" b="b"/>
              <a:pathLst>
                <a:path w="7764" h="6961" extrusionOk="0">
                  <a:moveTo>
                    <a:pt x="3921" y="1"/>
                  </a:moveTo>
                  <a:cubicBezTo>
                    <a:pt x="2893" y="1"/>
                    <a:pt x="1881" y="469"/>
                    <a:pt x="1215" y="1343"/>
                  </a:cubicBezTo>
                  <a:lnTo>
                    <a:pt x="6953" y="4975"/>
                  </a:lnTo>
                  <a:cubicBezTo>
                    <a:pt x="7763" y="3403"/>
                    <a:pt x="7239" y="1474"/>
                    <a:pt x="5739" y="534"/>
                  </a:cubicBezTo>
                  <a:cubicBezTo>
                    <a:pt x="5177" y="174"/>
                    <a:pt x="4546" y="1"/>
                    <a:pt x="3921" y="1"/>
                  </a:cubicBezTo>
                  <a:close/>
                  <a:moveTo>
                    <a:pt x="810" y="1986"/>
                  </a:moveTo>
                  <a:cubicBezTo>
                    <a:pt x="0" y="3558"/>
                    <a:pt x="524" y="5487"/>
                    <a:pt x="2012" y="6427"/>
                  </a:cubicBezTo>
                  <a:cubicBezTo>
                    <a:pt x="2575" y="6787"/>
                    <a:pt x="3207" y="6960"/>
                    <a:pt x="3834" y="6960"/>
                  </a:cubicBezTo>
                  <a:cubicBezTo>
                    <a:pt x="4865" y="6960"/>
                    <a:pt x="5882" y="6492"/>
                    <a:pt x="6549" y="5618"/>
                  </a:cubicBezTo>
                  <a:lnTo>
                    <a:pt x="810" y="1986"/>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511" name="Google Shape;1511;p43"/>
            <p:cNvSpPr/>
            <p:nvPr/>
          </p:nvSpPr>
          <p:spPr>
            <a:xfrm>
              <a:off x="699475" y="4197375"/>
              <a:ext cx="152125" cy="141000"/>
            </a:xfrm>
            <a:custGeom>
              <a:avLst/>
              <a:gdLst/>
              <a:ahLst/>
              <a:cxnLst/>
              <a:rect l="l" t="t" r="r" b="b"/>
              <a:pathLst>
                <a:path w="6085" h="5640" extrusionOk="0">
                  <a:moveTo>
                    <a:pt x="3608" y="0"/>
                  </a:moveTo>
                  <a:lnTo>
                    <a:pt x="1215" y="1632"/>
                  </a:lnTo>
                  <a:cubicBezTo>
                    <a:pt x="251" y="2286"/>
                    <a:pt x="1" y="3596"/>
                    <a:pt x="656" y="4560"/>
                  </a:cubicBezTo>
                  <a:lnTo>
                    <a:pt x="763" y="4715"/>
                  </a:lnTo>
                  <a:cubicBezTo>
                    <a:pt x="1171" y="5316"/>
                    <a:pt x="1833" y="5640"/>
                    <a:pt x="2508" y="5640"/>
                  </a:cubicBezTo>
                  <a:cubicBezTo>
                    <a:pt x="2916" y="5640"/>
                    <a:pt x="3328" y="5522"/>
                    <a:pt x="3692" y="5275"/>
                  </a:cubicBezTo>
                  <a:lnTo>
                    <a:pt x="6085" y="3644"/>
                  </a:lnTo>
                  <a:lnTo>
                    <a:pt x="3608" y="0"/>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512" name="Google Shape;1512;p43"/>
            <p:cNvSpPr/>
            <p:nvPr/>
          </p:nvSpPr>
          <p:spPr>
            <a:xfrm>
              <a:off x="802175" y="4138825"/>
              <a:ext cx="152125" cy="141025"/>
            </a:xfrm>
            <a:custGeom>
              <a:avLst/>
              <a:gdLst/>
              <a:ahLst/>
              <a:cxnLst/>
              <a:rect l="l" t="t" r="r" b="b"/>
              <a:pathLst>
                <a:path w="6085" h="5641" extrusionOk="0">
                  <a:moveTo>
                    <a:pt x="3577" y="1"/>
                  </a:moveTo>
                  <a:cubicBezTo>
                    <a:pt x="3169" y="1"/>
                    <a:pt x="2757" y="119"/>
                    <a:pt x="2394" y="366"/>
                  </a:cubicBezTo>
                  <a:lnTo>
                    <a:pt x="0" y="1997"/>
                  </a:lnTo>
                  <a:lnTo>
                    <a:pt x="2489" y="5640"/>
                  </a:lnTo>
                  <a:lnTo>
                    <a:pt x="4870" y="4009"/>
                  </a:lnTo>
                  <a:cubicBezTo>
                    <a:pt x="5834" y="3354"/>
                    <a:pt x="6084" y="2045"/>
                    <a:pt x="5430" y="1092"/>
                  </a:cubicBezTo>
                  <a:lnTo>
                    <a:pt x="5322" y="926"/>
                  </a:lnTo>
                  <a:cubicBezTo>
                    <a:pt x="4914" y="325"/>
                    <a:pt x="4252" y="1"/>
                    <a:pt x="3577"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513" name="Google Shape;1513;p43"/>
            <p:cNvSpPr/>
            <p:nvPr/>
          </p:nvSpPr>
          <p:spPr>
            <a:xfrm>
              <a:off x="654825" y="4488350"/>
              <a:ext cx="268225" cy="266925"/>
            </a:xfrm>
            <a:custGeom>
              <a:avLst/>
              <a:gdLst/>
              <a:ahLst/>
              <a:cxnLst/>
              <a:rect l="l" t="t" r="r" b="b"/>
              <a:pathLst>
                <a:path w="10729" h="10677" extrusionOk="0">
                  <a:moveTo>
                    <a:pt x="5011" y="0"/>
                  </a:moveTo>
                  <a:cubicBezTo>
                    <a:pt x="4833" y="0"/>
                    <a:pt x="4677" y="135"/>
                    <a:pt x="4656" y="327"/>
                  </a:cubicBezTo>
                  <a:lnTo>
                    <a:pt x="4192" y="3804"/>
                  </a:lnTo>
                  <a:lnTo>
                    <a:pt x="715" y="3339"/>
                  </a:lnTo>
                  <a:cubicBezTo>
                    <a:pt x="700" y="3338"/>
                    <a:pt x="686" y="3337"/>
                    <a:pt x="671" y="3337"/>
                  </a:cubicBezTo>
                  <a:cubicBezTo>
                    <a:pt x="486" y="3337"/>
                    <a:pt x="320" y="3473"/>
                    <a:pt x="298" y="3661"/>
                  </a:cubicBezTo>
                  <a:lnTo>
                    <a:pt x="36" y="5637"/>
                  </a:lnTo>
                  <a:cubicBezTo>
                    <a:pt x="1" y="5840"/>
                    <a:pt x="144" y="6030"/>
                    <a:pt x="358" y="6054"/>
                  </a:cubicBezTo>
                  <a:lnTo>
                    <a:pt x="3835" y="6518"/>
                  </a:lnTo>
                  <a:lnTo>
                    <a:pt x="3370" y="9995"/>
                  </a:lnTo>
                  <a:cubicBezTo>
                    <a:pt x="3346" y="10197"/>
                    <a:pt x="3489" y="10388"/>
                    <a:pt x="3692" y="10412"/>
                  </a:cubicBezTo>
                  <a:lnTo>
                    <a:pt x="5668" y="10674"/>
                  </a:lnTo>
                  <a:cubicBezTo>
                    <a:pt x="5683" y="10675"/>
                    <a:pt x="5698" y="10676"/>
                    <a:pt x="5712" y="10676"/>
                  </a:cubicBezTo>
                  <a:cubicBezTo>
                    <a:pt x="5898" y="10676"/>
                    <a:pt x="6063" y="10540"/>
                    <a:pt x="6085" y="10352"/>
                  </a:cubicBezTo>
                  <a:lnTo>
                    <a:pt x="6549" y="6876"/>
                  </a:lnTo>
                  <a:lnTo>
                    <a:pt x="10026" y="7328"/>
                  </a:lnTo>
                  <a:cubicBezTo>
                    <a:pt x="10046" y="7331"/>
                    <a:pt x="10065" y="7333"/>
                    <a:pt x="10084" y="7333"/>
                  </a:cubicBezTo>
                  <a:cubicBezTo>
                    <a:pt x="10264" y="7333"/>
                    <a:pt x="10421" y="7189"/>
                    <a:pt x="10443" y="7007"/>
                  </a:cubicBezTo>
                  <a:lnTo>
                    <a:pt x="10704" y="5042"/>
                  </a:lnTo>
                  <a:cubicBezTo>
                    <a:pt x="10728" y="4828"/>
                    <a:pt x="10585" y="4649"/>
                    <a:pt x="10383" y="4613"/>
                  </a:cubicBezTo>
                  <a:lnTo>
                    <a:pt x="6906" y="4161"/>
                  </a:lnTo>
                  <a:lnTo>
                    <a:pt x="7359" y="684"/>
                  </a:lnTo>
                  <a:cubicBezTo>
                    <a:pt x="7395" y="470"/>
                    <a:pt x="7252" y="291"/>
                    <a:pt x="7037" y="256"/>
                  </a:cubicBezTo>
                  <a:lnTo>
                    <a:pt x="5073" y="6"/>
                  </a:lnTo>
                  <a:cubicBezTo>
                    <a:pt x="5052" y="2"/>
                    <a:pt x="5031" y="0"/>
                    <a:pt x="5011"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grpSp>
      <p:sp>
        <p:nvSpPr>
          <p:cNvPr id="1514" name="Google Shape;1514;p43"/>
          <p:cNvSpPr txBox="1">
            <a:spLocks noGrp="1"/>
          </p:cNvSpPr>
          <p:nvPr>
            <p:ph type="title"/>
          </p:nvPr>
        </p:nvSpPr>
        <p:spPr>
          <a:xfrm>
            <a:off x="415600" y="2867800"/>
            <a:ext cx="11360800" cy="1122400"/>
          </a:xfrm>
          <a:prstGeom prst="rect">
            <a:avLst/>
          </a:prstGeom>
          <a:noFill/>
          <a:ln>
            <a:noFill/>
          </a:ln>
        </p:spPr>
        <p:txBody>
          <a:bodyPr spcFirstLastPara="1" wrap="square" lIns="68575" tIns="68575" rIns="68575" bIns="68575" anchor="ctr" anchorCtr="0">
            <a:noAutofit/>
          </a:bodyPr>
          <a:lstStyle>
            <a:lvl1pPr lvl="0" algn="ctr">
              <a:lnSpc>
                <a:spcPct val="100000"/>
              </a:lnSpc>
              <a:spcBef>
                <a:spcPts val="0"/>
              </a:spcBef>
              <a:spcAft>
                <a:spcPts val="0"/>
              </a:spcAft>
              <a:buSzPts val="2700"/>
              <a:buNone/>
              <a:defRPr sz="4800"/>
            </a:lvl1pPr>
            <a:lvl2pPr lvl="1" algn="ctr">
              <a:lnSpc>
                <a:spcPct val="100000"/>
              </a:lnSpc>
              <a:spcBef>
                <a:spcPts val="0"/>
              </a:spcBef>
              <a:spcAft>
                <a:spcPts val="0"/>
              </a:spcAft>
              <a:buSzPts val="2700"/>
              <a:buNone/>
              <a:defRPr sz="4800"/>
            </a:lvl2pPr>
            <a:lvl3pPr lvl="2" algn="ctr">
              <a:lnSpc>
                <a:spcPct val="100000"/>
              </a:lnSpc>
              <a:spcBef>
                <a:spcPts val="0"/>
              </a:spcBef>
              <a:spcAft>
                <a:spcPts val="0"/>
              </a:spcAft>
              <a:buSzPts val="2700"/>
              <a:buNone/>
              <a:defRPr sz="4800"/>
            </a:lvl3pPr>
            <a:lvl4pPr lvl="3" algn="ctr">
              <a:lnSpc>
                <a:spcPct val="100000"/>
              </a:lnSpc>
              <a:spcBef>
                <a:spcPts val="0"/>
              </a:spcBef>
              <a:spcAft>
                <a:spcPts val="0"/>
              </a:spcAft>
              <a:buSzPts val="2700"/>
              <a:buNone/>
              <a:defRPr sz="4800"/>
            </a:lvl4pPr>
            <a:lvl5pPr lvl="4" algn="ctr">
              <a:lnSpc>
                <a:spcPct val="100000"/>
              </a:lnSpc>
              <a:spcBef>
                <a:spcPts val="0"/>
              </a:spcBef>
              <a:spcAft>
                <a:spcPts val="0"/>
              </a:spcAft>
              <a:buSzPts val="2700"/>
              <a:buNone/>
              <a:defRPr sz="4800"/>
            </a:lvl5pPr>
            <a:lvl6pPr lvl="5" algn="ctr">
              <a:lnSpc>
                <a:spcPct val="100000"/>
              </a:lnSpc>
              <a:spcBef>
                <a:spcPts val="0"/>
              </a:spcBef>
              <a:spcAft>
                <a:spcPts val="0"/>
              </a:spcAft>
              <a:buSzPts val="2700"/>
              <a:buNone/>
              <a:defRPr sz="4800"/>
            </a:lvl6pPr>
            <a:lvl7pPr lvl="6" algn="ctr">
              <a:lnSpc>
                <a:spcPct val="100000"/>
              </a:lnSpc>
              <a:spcBef>
                <a:spcPts val="0"/>
              </a:spcBef>
              <a:spcAft>
                <a:spcPts val="0"/>
              </a:spcAft>
              <a:buSzPts val="2700"/>
              <a:buNone/>
              <a:defRPr sz="4800"/>
            </a:lvl7pPr>
            <a:lvl8pPr lvl="7" algn="ctr">
              <a:lnSpc>
                <a:spcPct val="100000"/>
              </a:lnSpc>
              <a:spcBef>
                <a:spcPts val="0"/>
              </a:spcBef>
              <a:spcAft>
                <a:spcPts val="0"/>
              </a:spcAft>
              <a:buSzPts val="2700"/>
              <a:buNone/>
              <a:defRPr sz="4800"/>
            </a:lvl8pPr>
            <a:lvl9pPr lvl="8" algn="ctr">
              <a:lnSpc>
                <a:spcPct val="100000"/>
              </a:lnSpc>
              <a:spcBef>
                <a:spcPts val="0"/>
              </a:spcBef>
              <a:spcAft>
                <a:spcPts val="0"/>
              </a:spcAft>
              <a:buSzPts val="2700"/>
              <a:buNone/>
              <a:defRPr sz="4800"/>
            </a:lvl9pPr>
          </a:lstStyle>
          <a:p>
            <a:endParaRPr/>
          </a:p>
        </p:txBody>
      </p:sp>
      <p:sp>
        <p:nvSpPr>
          <p:cNvPr id="1515" name="Google Shape;1515;p43"/>
          <p:cNvSpPr txBox="1">
            <a:spLocks noGrp="1"/>
          </p:cNvSpPr>
          <p:nvPr>
            <p:ph type="subTitle" idx="1"/>
          </p:nvPr>
        </p:nvSpPr>
        <p:spPr>
          <a:xfrm>
            <a:off x="3602415" y="3929233"/>
            <a:ext cx="4987200" cy="1228400"/>
          </a:xfrm>
          <a:prstGeom prst="rect">
            <a:avLst/>
          </a:prstGeom>
          <a:noFill/>
          <a:ln>
            <a:noFill/>
          </a:ln>
        </p:spPr>
        <p:txBody>
          <a:bodyPr spcFirstLastPara="1" wrap="square" lIns="68575" tIns="68575" rIns="68575" bIns="68575" anchor="t"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sz="2400"/>
            </a:lvl2pPr>
            <a:lvl3pPr lvl="2" algn="ctr">
              <a:lnSpc>
                <a:spcPct val="100000"/>
              </a:lnSpc>
              <a:spcBef>
                <a:spcPts val="0"/>
              </a:spcBef>
              <a:spcAft>
                <a:spcPts val="0"/>
              </a:spcAft>
              <a:buSzPts val="1400"/>
              <a:buNone/>
              <a:defRPr sz="2400"/>
            </a:lvl3pPr>
            <a:lvl4pPr lvl="3" algn="ctr">
              <a:lnSpc>
                <a:spcPct val="100000"/>
              </a:lnSpc>
              <a:spcBef>
                <a:spcPts val="0"/>
              </a:spcBef>
              <a:spcAft>
                <a:spcPts val="0"/>
              </a:spcAft>
              <a:buSzPts val="1400"/>
              <a:buNone/>
              <a:defRPr sz="2400"/>
            </a:lvl4pPr>
            <a:lvl5pPr lvl="4" algn="ctr">
              <a:lnSpc>
                <a:spcPct val="100000"/>
              </a:lnSpc>
              <a:spcBef>
                <a:spcPts val="0"/>
              </a:spcBef>
              <a:spcAft>
                <a:spcPts val="0"/>
              </a:spcAft>
              <a:buSzPts val="1400"/>
              <a:buNone/>
              <a:defRPr sz="2400"/>
            </a:lvl5pPr>
            <a:lvl6pPr lvl="5" algn="ctr">
              <a:lnSpc>
                <a:spcPct val="100000"/>
              </a:lnSpc>
              <a:spcBef>
                <a:spcPts val="0"/>
              </a:spcBef>
              <a:spcAft>
                <a:spcPts val="0"/>
              </a:spcAft>
              <a:buSzPts val="1400"/>
              <a:buNone/>
              <a:defRPr sz="2400"/>
            </a:lvl6pPr>
            <a:lvl7pPr lvl="6" algn="ctr">
              <a:lnSpc>
                <a:spcPct val="100000"/>
              </a:lnSpc>
              <a:spcBef>
                <a:spcPts val="0"/>
              </a:spcBef>
              <a:spcAft>
                <a:spcPts val="0"/>
              </a:spcAft>
              <a:buSzPts val="1400"/>
              <a:buNone/>
              <a:defRPr sz="2400"/>
            </a:lvl7pPr>
            <a:lvl8pPr lvl="7" algn="ctr">
              <a:lnSpc>
                <a:spcPct val="100000"/>
              </a:lnSpc>
              <a:spcBef>
                <a:spcPts val="0"/>
              </a:spcBef>
              <a:spcAft>
                <a:spcPts val="0"/>
              </a:spcAft>
              <a:buSzPts val="1400"/>
              <a:buNone/>
              <a:defRPr sz="2400"/>
            </a:lvl8pPr>
            <a:lvl9pPr lvl="8" algn="ctr">
              <a:lnSpc>
                <a:spcPct val="100000"/>
              </a:lnSpc>
              <a:spcBef>
                <a:spcPts val="0"/>
              </a:spcBef>
              <a:spcAft>
                <a:spcPts val="0"/>
              </a:spcAft>
              <a:buSzPts val="1400"/>
              <a:buNone/>
              <a:defRPr sz="2400"/>
            </a:lvl9pPr>
          </a:lstStyle>
          <a:p>
            <a:endParaRPr/>
          </a:p>
        </p:txBody>
      </p:sp>
      <p:sp>
        <p:nvSpPr>
          <p:cNvPr id="1516" name="Google Shape;1516;p43"/>
          <p:cNvSpPr txBox="1">
            <a:spLocks noGrp="1"/>
          </p:cNvSpPr>
          <p:nvPr>
            <p:ph type="title" idx="2"/>
          </p:nvPr>
        </p:nvSpPr>
        <p:spPr>
          <a:xfrm>
            <a:off x="3278200" y="1498600"/>
            <a:ext cx="5635600" cy="1877200"/>
          </a:xfrm>
          <a:prstGeom prst="rect">
            <a:avLst/>
          </a:prstGeom>
          <a:noFill/>
          <a:ln>
            <a:noFill/>
          </a:ln>
        </p:spPr>
        <p:txBody>
          <a:bodyPr spcFirstLastPara="1" wrap="square" lIns="68575" tIns="68575" rIns="68575" bIns="68575" anchor="ctr" anchorCtr="0">
            <a:noAutofit/>
          </a:bodyPr>
          <a:lstStyle>
            <a:lvl1pPr lvl="0" algn="ctr">
              <a:lnSpc>
                <a:spcPct val="100000"/>
              </a:lnSpc>
              <a:spcBef>
                <a:spcPts val="0"/>
              </a:spcBef>
              <a:spcAft>
                <a:spcPts val="0"/>
              </a:spcAft>
              <a:buClr>
                <a:schemeClr val="accent1"/>
              </a:buClr>
              <a:buSzPts val="4500"/>
              <a:buNone/>
              <a:defRPr sz="8000">
                <a:solidFill>
                  <a:schemeClr val="accent1"/>
                </a:solidFill>
              </a:defRPr>
            </a:lvl1pPr>
            <a:lvl2pPr lvl="1" algn="ctr">
              <a:lnSpc>
                <a:spcPct val="100000"/>
              </a:lnSpc>
              <a:spcBef>
                <a:spcPts val="0"/>
              </a:spcBef>
              <a:spcAft>
                <a:spcPts val="0"/>
              </a:spcAft>
              <a:buClr>
                <a:schemeClr val="accent1"/>
              </a:buClr>
              <a:buSzPts val="4500"/>
              <a:buNone/>
              <a:defRPr sz="8000">
                <a:solidFill>
                  <a:schemeClr val="accent1"/>
                </a:solidFill>
              </a:defRPr>
            </a:lvl2pPr>
            <a:lvl3pPr lvl="2" algn="ctr">
              <a:lnSpc>
                <a:spcPct val="100000"/>
              </a:lnSpc>
              <a:spcBef>
                <a:spcPts val="0"/>
              </a:spcBef>
              <a:spcAft>
                <a:spcPts val="0"/>
              </a:spcAft>
              <a:buClr>
                <a:schemeClr val="accent1"/>
              </a:buClr>
              <a:buSzPts val="4500"/>
              <a:buNone/>
              <a:defRPr sz="8000">
                <a:solidFill>
                  <a:schemeClr val="accent1"/>
                </a:solidFill>
              </a:defRPr>
            </a:lvl3pPr>
            <a:lvl4pPr lvl="3" algn="ctr">
              <a:lnSpc>
                <a:spcPct val="100000"/>
              </a:lnSpc>
              <a:spcBef>
                <a:spcPts val="0"/>
              </a:spcBef>
              <a:spcAft>
                <a:spcPts val="0"/>
              </a:spcAft>
              <a:buClr>
                <a:schemeClr val="accent1"/>
              </a:buClr>
              <a:buSzPts val="4500"/>
              <a:buNone/>
              <a:defRPr sz="8000">
                <a:solidFill>
                  <a:schemeClr val="accent1"/>
                </a:solidFill>
              </a:defRPr>
            </a:lvl4pPr>
            <a:lvl5pPr lvl="4" algn="ctr">
              <a:lnSpc>
                <a:spcPct val="100000"/>
              </a:lnSpc>
              <a:spcBef>
                <a:spcPts val="0"/>
              </a:spcBef>
              <a:spcAft>
                <a:spcPts val="0"/>
              </a:spcAft>
              <a:buClr>
                <a:schemeClr val="accent1"/>
              </a:buClr>
              <a:buSzPts val="4500"/>
              <a:buNone/>
              <a:defRPr sz="8000">
                <a:solidFill>
                  <a:schemeClr val="accent1"/>
                </a:solidFill>
              </a:defRPr>
            </a:lvl5pPr>
            <a:lvl6pPr lvl="5" algn="ctr">
              <a:lnSpc>
                <a:spcPct val="100000"/>
              </a:lnSpc>
              <a:spcBef>
                <a:spcPts val="0"/>
              </a:spcBef>
              <a:spcAft>
                <a:spcPts val="0"/>
              </a:spcAft>
              <a:buClr>
                <a:schemeClr val="accent1"/>
              </a:buClr>
              <a:buSzPts val="4500"/>
              <a:buNone/>
              <a:defRPr sz="8000">
                <a:solidFill>
                  <a:schemeClr val="accent1"/>
                </a:solidFill>
              </a:defRPr>
            </a:lvl6pPr>
            <a:lvl7pPr lvl="6" algn="ctr">
              <a:lnSpc>
                <a:spcPct val="100000"/>
              </a:lnSpc>
              <a:spcBef>
                <a:spcPts val="0"/>
              </a:spcBef>
              <a:spcAft>
                <a:spcPts val="0"/>
              </a:spcAft>
              <a:buClr>
                <a:schemeClr val="accent1"/>
              </a:buClr>
              <a:buSzPts val="4500"/>
              <a:buNone/>
              <a:defRPr sz="8000">
                <a:solidFill>
                  <a:schemeClr val="accent1"/>
                </a:solidFill>
              </a:defRPr>
            </a:lvl7pPr>
            <a:lvl8pPr lvl="7" algn="ctr">
              <a:lnSpc>
                <a:spcPct val="100000"/>
              </a:lnSpc>
              <a:spcBef>
                <a:spcPts val="0"/>
              </a:spcBef>
              <a:spcAft>
                <a:spcPts val="0"/>
              </a:spcAft>
              <a:buClr>
                <a:schemeClr val="accent1"/>
              </a:buClr>
              <a:buSzPts val="4500"/>
              <a:buNone/>
              <a:defRPr sz="8000">
                <a:solidFill>
                  <a:schemeClr val="accent1"/>
                </a:solidFill>
              </a:defRPr>
            </a:lvl8pPr>
            <a:lvl9pPr lvl="8" algn="ctr">
              <a:lnSpc>
                <a:spcPct val="100000"/>
              </a:lnSpc>
              <a:spcBef>
                <a:spcPts val="0"/>
              </a:spcBef>
              <a:spcAft>
                <a:spcPts val="0"/>
              </a:spcAft>
              <a:buClr>
                <a:schemeClr val="accent1"/>
              </a:buClr>
              <a:buSzPts val="4500"/>
              <a:buNone/>
              <a:defRPr sz="8000">
                <a:solidFill>
                  <a:schemeClr val="accent1"/>
                </a:solidFill>
              </a:defRPr>
            </a:lvl9pPr>
          </a:lstStyle>
          <a:p>
            <a:endParaRPr/>
          </a:p>
        </p:txBody>
      </p:sp>
      <p:sp>
        <p:nvSpPr>
          <p:cNvPr id="1517" name="Google Shape;1517;p43"/>
          <p:cNvSpPr txBox="1">
            <a:spLocks noGrp="1"/>
          </p:cNvSpPr>
          <p:nvPr>
            <p:ph type="sldNum" idx="12"/>
          </p:nvPr>
        </p:nvSpPr>
        <p:spPr>
          <a:xfrm>
            <a:off x="11409045" y="6333135"/>
            <a:ext cx="731600" cy="524800"/>
          </a:xfrm>
          <a:prstGeom prst="rect">
            <a:avLst/>
          </a:prstGeom>
          <a:noFill/>
          <a:ln>
            <a:noFill/>
          </a:ln>
        </p:spPr>
        <p:txBody>
          <a:bodyPr spcFirstLastPara="1" wrap="square" lIns="68575" tIns="68575" rIns="68575" bIns="68575" anchor="t" anchorCtr="0">
            <a:noAutofit/>
          </a:bodyPr>
          <a:lstStyle>
            <a:lvl1pPr marL="0" marR="0" lvl="0" indent="0" algn="r">
              <a:lnSpc>
                <a:spcPct val="100000"/>
              </a:lnSpc>
              <a:spcBef>
                <a:spcPts val="0"/>
              </a:spcBef>
              <a:spcAft>
                <a:spcPts val="0"/>
              </a:spcAft>
              <a:buClr>
                <a:srgbClr val="000000"/>
              </a:buClr>
              <a:buSzPts val="1000"/>
              <a:buFont typeface="Arial"/>
              <a:buNone/>
              <a:defRPr sz="1733" b="0" i="0" u="none" strike="noStrike" cap="none">
                <a:solidFill>
                  <a:schemeClr val="dk2"/>
                </a:solidFill>
                <a:latin typeface="Open Sans"/>
                <a:ea typeface="Open Sans"/>
                <a:cs typeface="Open Sans"/>
                <a:sym typeface="Open Sans"/>
              </a:defRPr>
            </a:lvl1pPr>
            <a:lvl2pPr marL="0" marR="0" lvl="1" indent="0" algn="r">
              <a:lnSpc>
                <a:spcPct val="100000"/>
              </a:lnSpc>
              <a:spcBef>
                <a:spcPts val="0"/>
              </a:spcBef>
              <a:spcAft>
                <a:spcPts val="0"/>
              </a:spcAft>
              <a:buClr>
                <a:srgbClr val="000000"/>
              </a:buClr>
              <a:buSzPts val="1000"/>
              <a:buFont typeface="Arial"/>
              <a:buNone/>
              <a:defRPr sz="1733" b="0" i="0" u="none" strike="noStrike" cap="none">
                <a:solidFill>
                  <a:schemeClr val="dk2"/>
                </a:solidFill>
                <a:latin typeface="Open Sans"/>
                <a:ea typeface="Open Sans"/>
                <a:cs typeface="Open Sans"/>
                <a:sym typeface="Open Sans"/>
              </a:defRPr>
            </a:lvl2pPr>
            <a:lvl3pPr marL="0" marR="0" lvl="2" indent="0" algn="r">
              <a:lnSpc>
                <a:spcPct val="100000"/>
              </a:lnSpc>
              <a:spcBef>
                <a:spcPts val="0"/>
              </a:spcBef>
              <a:spcAft>
                <a:spcPts val="0"/>
              </a:spcAft>
              <a:buClr>
                <a:srgbClr val="000000"/>
              </a:buClr>
              <a:buSzPts val="1000"/>
              <a:buFont typeface="Arial"/>
              <a:buNone/>
              <a:defRPr sz="1733" b="0" i="0" u="none" strike="noStrike" cap="none">
                <a:solidFill>
                  <a:schemeClr val="dk2"/>
                </a:solidFill>
                <a:latin typeface="Open Sans"/>
                <a:ea typeface="Open Sans"/>
                <a:cs typeface="Open Sans"/>
                <a:sym typeface="Open Sans"/>
              </a:defRPr>
            </a:lvl3pPr>
            <a:lvl4pPr marL="0" marR="0" lvl="3" indent="0" algn="r">
              <a:lnSpc>
                <a:spcPct val="100000"/>
              </a:lnSpc>
              <a:spcBef>
                <a:spcPts val="0"/>
              </a:spcBef>
              <a:spcAft>
                <a:spcPts val="0"/>
              </a:spcAft>
              <a:buClr>
                <a:srgbClr val="000000"/>
              </a:buClr>
              <a:buSzPts val="1000"/>
              <a:buFont typeface="Arial"/>
              <a:buNone/>
              <a:defRPr sz="1733" b="0" i="0" u="none" strike="noStrike" cap="none">
                <a:solidFill>
                  <a:schemeClr val="dk2"/>
                </a:solidFill>
                <a:latin typeface="Open Sans"/>
                <a:ea typeface="Open Sans"/>
                <a:cs typeface="Open Sans"/>
                <a:sym typeface="Open Sans"/>
              </a:defRPr>
            </a:lvl4pPr>
            <a:lvl5pPr marL="0" marR="0" lvl="4" indent="0" algn="r">
              <a:lnSpc>
                <a:spcPct val="100000"/>
              </a:lnSpc>
              <a:spcBef>
                <a:spcPts val="0"/>
              </a:spcBef>
              <a:spcAft>
                <a:spcPts val="0"/>
              </a:spcAft>
              <a:buClr>
                <a:srgbClr val="000000"/>
              </a:buClr>
              <a:buSzPts val="1000"/>
              <a:buFont typeface="Arial"/>
              <a:buNone/>
              <a:defRPr sz="1733" b="0" i="0" u="none" strike="noStrike" cap="none">
                <a:solidFill>
                  <a:schemeClr val="dk2"/>
                </a:solidFill>
                <a:latin typeface="Open Sans"/>
                <a:ea typeface="Open Sans"/>
                <a:cs typeface="Open Sans"/>
                <a:sym typeface="Open Sans"/>
              </a:defRPr>
            </a:lvl5pPr>
            <a:lvl6pPr marL="0" marR="0" lvl="5" indent="0" algn="r">
              <a:lnSpc>
                <a:spcPct val="100000"/>
              </a:lnSpc>
              <a:spcBef>
                <a:spcPts val="0"/>
              </a:spcBef>
              <a:spcAft>
                <a:spcPts val="0"/>
              </a:spcAft>
              <a:buClr>
                <a:srgbClr val="000000"/>
              </a:buClr>
              <a:buSzPts val="1000"/>
              <a:buFont typeface="Arial"/>
              <a:buNone/>
              <a:defRPr sz="1733" b="0" i="0" u="none" strike="noStrike" cap="none">
                <a:solidFill>
                  <a:schemeClr val="dk2"/>
                </a:solidFill>
                <a:latin typeface="Open Sans"/>
                <a:ea typeface="Open Sans"/>
                <a:cs typeface="Open Sans"/>
                <a:sym typeface="Open Sans"/>
              </a:defRPr>
            </a:lvl6pPr>
            <a:lvl7pPr marL="0" marR="0" lvl="6" indent="0" algn="r">
              <a:lnSpc>
                <a:spcPct val="100000"/>
              </a:lnSpc>
              <a:spcBef>
                <a:spcPts val="0"/>
              </a:spcBef>
              <a:spcAft>
                <a:spcPts val="0"/>
              </a:spcAft>
              <a:buClr>
                <a:srgbClr val="000000"/>
              </a:buClr>
              <a:buSzPts val="1000"/>
              <a:buFont typeface="Arial"/>
              <a:buNone/>
              <a:defRPr sz="1733" b="0" i="0" u="none" strike="noStrike" cap="none">
                <a:solidFill>
                  <a:schemeClr val="dk2"/>
                </a:solidFill>
                <a:latin typeface="Open Sans"/>
                <a:ea typeface="Open Sans"/>
                <a:cs typeface="Open Sans"/>
                <a:sym typeface="Open Sans"/>
              </a:defRPr>
            </a:lvl7pPr>
            <a:lvl8pPr marL="0" marR="0" lvl="7" indent="0" algn="r">
              <a:lnSpc>
                <a:spcPct val="100000"/>
              </a:lnSpc>
              <a:spcBef>
                <a:spcPts val="0"/>
              </a:spcBef>
              <a:spcAft>
                <a:spcPts val="0"/>
              </a:spcAft>
              <a:buClr>
                <a:srgbClr val="000000"/>
              </a:buClr>
              <a:buSzPts val="1000"/>
              <a:buFont typeface="Arial"/>
              <a:buNone/>
              <a:defRPr sz="1733" b="0" i="0" u="none" strike="noStrike" cap="none">
                <a:solidFill>
                  <a:schemeClr val="dk2"/>
                </a:solidFill>
                <a:latin typeface="Open Sans"/>
                <a:ea typeface="Open Sans"/>
                <a:cs typeface="Open Sans"/>
                <a:sym typeface="Open Sans"/>
              </a:defRPr>
            </a:lvl8pPr>
            <a:lvl9pPr marL="0" marR="0" lvl="8" indent="0" algn="r">
              <a:lnSpc>
                <a:spcPct val="100000"/>
              </a:lnSpc>
              <a:spcBef>
                <a:spcPts val="0"/>
              </a:spcBef>
              <a:spcAft>
                <a:spcPts val="0"/>
              </a:spcAft>
              <a:buClr>
                <a:srgbClr val="000000"/>
              </a:buClr>
              <a:buSzPts val="1000"/>
              <a:buFont typeface="Arial"/>
              <a:buNone/>
              <a:defRPr sz="1733" b="0" i="0" u="none" strike="noStrike" cap="none">
                <a:solidFill>
                  <a:schemeClr val="dk2"/>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959"/>
        <p:cNvGrpSpPr/>
        <p:nvPr/>
      </p:nvGrpSpPr>
      <p:grpSpPr>
        <a:xfrm>
          <a:off x="0" y="0"/>
          <a:ext cx="0" cy="0"/>
          <a:chOff x="0" y="0"/>
          <a:chExt cx="0" cy="0"/>
        </a:xfrm>
      </p:grpSpPr>
      <p:sp>
        <p:nvSpPr>
          <p:cNvPr id="8960" name="Google Shape;8960;p79"/>
          <p:cNvSpPr txBox="1">
            <a:spLocks noGrp="1"/>
          </p:cNvSpPr>
          <p:nvPr>
            <p:ph type="dt" idx="10"/>
          </p:nvPr>
        </p:nvSpPr>
        <p:spPr>
          <a:xfrm>
            <a:off x="0" y="0"/>
            <a:ext cx="3000000" cy="3000000"/>
          </a:xfrm>
          <a:prstGeom prst="rect">
            <a:avLst/>
          </a:prstGeom>
          <a:noFill/>
          <a:ln>
            <a:noFill/>
          </a:ln>
        </p:spPr>
        <p:txBody>
          <a:bodyPr spcFirstLastPara="1" wrap="square" lIns="68575" tIns="34275" rIns="68575" bIns="34275" anchor="t" anchorCtr="0">
            <a:noAutofit/>
          </a:bodyPr>
          <a:lstStyle>
            <a:lvl1pPr marR="0" lvl="0" algn="l" rtl="0">
              <a:spcBef>
                <a:spcPts val="0"/>
              </a:spcBef>
              <a:spcAft>
                <a:spcPts val="0"/>
              </a:spcAft>
              <a:buClr>
                <a:schemeClr val="dk1"/>
              </a:buClr>
              <a:buSzPts val="1100"/>
              <a:buFont typeface="Arial"/>
              <a:buNone/>
              <a:defRPr sz="1867">
                <a:solidFill>
                  <a:schemeClr val="dk1"/>
                </a:solidFill>
                <a:latin typeface="Arial"/>
                <a:ea typeface="Arial"/>
                <a:cs typeface="Arial"/>
                <a:sym typeface="Arial"/>
              </a:defRPr>
            </a:lvl1pPr>
            <a:lvl2pPr marR="0" lvl="1" algn="l" rtl="0">
              <a:spcBef>
                <a:spcPts val="0"/>
              </a:spcBef>
              <a:spcAft>
                <a:spcPts val="0"/>
              </a:spcAft>
              <a:buClr>
                <a:schemeClr val="dk1"/>
              </a:buClr>
              <a:buSzPts val="1100"/>
              <a:buFont typeface="Arial"/>
              <a:buNone/>
              <a:defRPr sz="1867" b="0" i="0" u="none" strike="noStrike" cap="none">
                <a:solidFill>
                  <a:schemeClr val="dk1"/>
                </a:solidFill>
                <a:latin typeface="Arial"/>
                <a:ea typeface="Arial"/>
                <a:cs typeface="Arial"/>
                <a:sym typeface="Arial"/>
              </a:defRPr>
            </a:lvl2pPr>
            <a:lvl3pPr marR="0" lvl="2" algn="l" rtl="0">
              <a:spcBef>
                <a:spcPts val="0"/>
              </a:spcBef>
              <a:spcAft>
                <a:spcPts val="0"/>
              </a:spcAft>
              <a:buClr>
                <a:schemeClr val="dk1"/>
              </a:buClr>
              <a:buSzPts val="1100"/>
              <a:buFont typeface="Arial"/>
              <a:buNone/>
              <a:defRPr sz="1867" b="0" i="0" u="none" strike="noStrike" cap="none">
                <a:solidFill>
                  <a:schemeClr val="dk1"/>
                </a:solidFill>
                <a:latin typeface="Arial"/>
                <a:ea typeface="Arial"/>
                <a:cs typeface="Arial"/>
                <a:sym typeface="Arial"/>
              </a:defRPr>
            </a:lvl3pPr>
            <a:lvl4pPr marR="0" lvl="3" algn="l" rtl="0">
              <a:spcBef>
                <a:spcPts val="0"/>
              </a:spcBef>
              <a:spcAft>
                <a:spcPts val="0"/>
              </a:spcAft>
              <a:buClr>
                <a:schemeClr val="dk1"/>
              </a:buClr>
              <a:buSzPts val="1100"/>
              <a:buFont typeface="Arial"/>
              <a:buNone/>
              <a:defRPr sz="1867" b="0" i="0" u="none" strike="noStrike" cap="none">
                <a:solidFill>
                  <a:schemeClr val="dk1"/>
                </a:solidFill>
                <a:latin typeface="Arial"/>
                <a:ea typeface="Arial"/>
                <a:cs typeface="Arial"/>
                <a:sym typeface="Arial"/>
              </a:defRPr>
            </a:lvl4pPr>
            <a:lvl5pPr marR="0" lvl="4" algn="l" rtl="0">
              <a:spcBef>
                <a:spcPts val="0"/>
              </a:spcBef>
              <a:spcAft>
                <a:spcPts val="0"/>
              </a:spcAft>
              <a:buClr>
                <a:schemeClr val="dk1"/>
              </a:buClr>
              <a:buSzPts val="1100"/>
              <a:buFont typeface="Arial"/>
              <a:buNone/>
              <a:defRPr sz="1867" b="0" i="0" u="none" strike="noStrike" cap="none">
                <a:solidFill>
                  <a:schemeClr val="dk1"/>
                </a:solidFill>
                <a:latin typeface="Arial"/>
                <a:ea typeface="Arial"/>
                <a:cs typeface="Arial"/>
                <a:sym typeface="Arial"/>
              </a:defRPr>
            </a:lvl5pPr>
            <a:lvl6pPr marR="0" lvl="5" algn="l" rtl="0">
              <a:spcBef>
                <a:spcPts val="0"/>
              </a:spcBef>
              <a:spcAft>
                <a:spcPts val="0"/>
              </a:spcAft>
              <a:buClr>
                <a:schemeClr val="dk1"/>
              </a:buClr>
              <a:buSzPts val="1100"/>
              <a:buFont typeface="Arial"/>
              <a:buNone/>
              <a:defRPr sz="1867" b="0" i="0" u="none" strike="noStrike" cap="none">
                <a:solidFill>
                  <a:schemeClr val="dk1"/>
                </a:solidFill>
                <a:latin typeface="Arial"/>
                <a:ea typeface="Arial"/>
                <a:cs typeface="Arial"/>
                <a:sym typeface="Arial"/>
              </a:defRPr>
            </a:lvl6pPr>
            <a:lvl7pPr marR="0" lvl="6" algn="l" rtl="0">
              <a:spcBef>
                <a:spcPts val="0"/>
              </a:spcBef>
              <a:spcAft>
                <a:spcPts val="0"/>
              </a:spcAft>
              <a:buClr>
                <a:schemeClr val="dk1"/>
              </a:buClr>
              <a:buSzPts val="1100"/>
              <a:buFont typeface="Arial"/>
              <a:buNone/>
              <a:defRPr sz="1867" b="0" i="0" u="none" strike="noStrike" cap="none">
                <a:solidFill>
                  <a:schemeClr val="dk1"/>
                </a:solidFill>
                <a:latin typeface="Arial"/>
                <a:ea typeface="Arial"/>
                <a:cs typeface="Arial"/>
                <a:sym typeface="Arial"/>
              </a:defRPr>
            </a:lvl7pPr>
            <a:lvl8pPr marR="0" lvl="7" algn="l" rtl="0">
              <a:spcBef>
                <a:spcPts val="0"/>
              </a:spcBef>
              <a:spcAft>
                <a:spcPts val="0"/>
              </a:spcAft>
              <a:buClr>
                <a:schemeClr val="dk1"/>
              </a:buClr>
              <a:buSzPts val="1100"/>
              <a:buFont typeface="Arial"/>
              <a:buNone/>
              <a:defRPr sz="1867" b="0" i="0" u="none" strike="noStrike" cap="none">
                <a:solidFill>
                  <a:schemeClr val="dk1"/>
                </a:solidFill>
                <a:latin typeface="Arial"/>
                <a:ea typeface="Arial"/>
                <a:cs typeface="Arial"/>
                <a:sym typeface="Arial"/>
              </a:defRPr>
            </a:lvl8pPr>
            <a:lvl9pPr marR="0" lvl="8" algn="l" rtl="0">
              <a:spcBef>
                <a:spcPts val="0"/>
              </a:spcBef>
              <a:spcAft>
                <a:spcPts val="0"/>
              </a:spcAft>
              <a:buClr>
                <a:schemeClr val="dk1"/>
              </a:buClr>
              <a:buSzPts val="1100"/>
              <a:buFont typeface="Arial"/>
              <a:buNone/>
              <a:defRPr sz="1867" b="0" i="0" u="none" strike="noStrike" cap="none">
                <a:solidFill>
                  <a:schemeClr val="dk1"/>
                </a:solidFill>
                <a:latin typeface="Arial"/>
                <a:ea typeface="Arial"/>
                <a:cs typeface="Arial"/>
                <a:sym typeface="Arial"/>
              </a:defRPr>
            </a:lvl9pPr>
          </a:lstStyle>
          <a:p>
            <a:endParaRPr/>
          </a:p>
        </p:txBody>
      </p:sp>
      <p:sp>
        <p:nvSpPr>
          <p:cNvPr id="8961" name="Google Shape;8961;p79"/>
          <p:cNvSpPr txBox="1">
            <a:spLocks noGrp="1"/>
          </p:cNvSpPr>
          <p:nvPr>
            <p:ph type="ftr" idx="11"/>
          </p:nvPr>
        </p:nvSpPr>
        <p:spPr>
          <a:xfrm>
            <a:off x="0" y="0"/>
            <a:ext cx="3000000" cy="3000000"/>
          </a:xfrm>
          <a:prstGeom prst="rect">
            <a:avLst/>
          </a:prstGeom>
          <a:noFill/>
          <a:ln>
            <a:noFill/>
          </a:ln>
        </p:spPr>
        <p:txBody>
          <a:bodyPr spcFirstLastPara="1" wrap="square" lIns="68575" tIns="34275" rIns="68575" bIns="34275" anchor="t" anchorCtr="0">
            <a:noAutofit/>
          </a:bodyPr>
          <a:lstStyle>
            <a:lvl1pPr marR="0" lvl="0" algn="l" rtl="0">
              <a:spcBef>
                <a:spcPts val="0"/>
              </a:spcBef>
              <a:spcAft>
                <a:spcPts val="0"/>
              </a:spcAft>
              <a:buClr>
                <a:schemeClr val="dk1"/>
              </a:buClr>
              <a:buSzPts val="1100"/>
              <a:buFont typeface="Arial"/>
              <a:buNone/>
              <a:defRPr sz="1867">
                <a:solidFill>
                  <a:schemeClr val="dk1"/>
                </a:solidFill>
                <a:latin typeface="Arial"/>
                <a:ea typeface="Arial"/>
                <a:cs typeface="Arial"/>
                <a:sym typeface="Arial"/>
              </a:defRPr>
            </a:lvl1pPr>
            <a:lvl2pPr marR="0" lvl="1" algn="l" rtl="0">
              <a:spcBef>
                <a:spcPts val="0"/>
              </a:spcBef>
              <a:spcAft>
                <a:spcPts val="0"/>
              </a:spcAft>
              <a:buClr>
                <a:schemeClr val="dk1"/>
              </a:buClr>
              <a:buSzPts val="1100"/>
              <a:buFont typeface="Arial"/>
              <a:buNone/>
              <a:defRPr sz="1867" b="0" i="0" u="none" strike="noStrike" cap="none">
                <a:solidFill>
                  <a:schemeClr val="dk1"/>
                </a:solidFill>
                <a:latin typeface="Arial"/>
                <a:ea typeface="Arial"/>
                <a:cs typeface="Arial"/>
                <a:sym typeface="Arial"/>
              </a:defRPr>
            </a:lvl2pPr>
            <a:lvl3pPr marR="0" lvl="2" algn="l" rtl="0">
              <a:spcBef>
                <a:spcPts val="0"/>
              </a:spcBef>
              <a:spcAft>
                <a:spcPts val="0"/>
              </a:spcAft>
              <a:buClr>
                <a:schemeClr val="dk1"/>
              </a:buClr>
              <a:buSzPts val="1100"/>
              <a:buFont typeface="Arial"/>
              <a:buNone/>
              <a:defRPr sz="1867" b="0" i="0" u="none" strike="noStrike" cap="none">
                <a:solidFill>
                  <a:schemeClr val="dk1"/>
                </a:solidFill>
                <a:latin typeface="Arial"/>
                <a:ea typeface="Arial"/>
                <a:cs typeface="Arial"/>
                <a:sym typeface="Arial"/>
              </a:defRPr>
            </a:lvl3pPr>
            <a:lvl4pPr marR="0" lvl="3" algn="l" rtl="0">
              <a:spcBef>
                <a:spcPts val="0"/>
              </a:spcBef>
              <a:spcAft>
                <a:spcPts val="0"/>
              </a:spcAft>
              <a:buClr>
                <a:schemeClr val="dk1"/>
              </a:buClr>
              <a:buSzPts val="1100"/>
              <a:buFont typeface="Arial"/>
              <a:buNone/>
              <a:defRPr sz="1867" b="0" i="0" u="none" strike="noStrike" cap="none">
                <a:solidFill>
                  <a:schemeClr val="dk1"/>
                </a:solidFill>
                <a:latin typeface="Arial"/>
                <a:ea typeface="Arial"/>
                <a:cs typeface="Arial"/>
                <a:sym typeface="Arial"/>
              </a:defRPr>
            </a:lvl4pPr>
            <a:lvl5pPr marR="0" lvl="4" algn="l" rtl="0">
              <a:spcBef>
                <a:spcPts val="0"/>
              </a:spcBef>
              <a:spcAft>
                <a:spcPts val="0"/>
              </a:spcAft>
              <a:buClr>
                <a:schemeClr val="dk1"/>
              </a:buClr>
              <a:buSzPts val="1100"/>
              <a:buFont typeface="Arial"/>
              <a:buNone/>
              <a:defRPr sz="1867" b="0" i="0" u="none" strike="noStrike" cap="none">
                <a:solidFill>
                  <a:schemeClr val="dk1"/>
                </a:solidFill>
                <a:latin typeface="Arial"/>
                <a:ea typeface="Arial"/>
                <a:cs typeface="Arial"/>
                <a:sym typeface="Arial"/>
              </a:defRPr>
            </a:lvl5pPr>
            <a:lvl6pPr marR="0" lvl="5" algn="l" rtl="0">
              <a:spcBef>
                <a:spcPts val="0"/>
              </a:spcBef>
              <a:spcAft>
                <a:spcPts val="0"/>
              </a:spcAft>
              <a:buClr>
                <a:schemeClr val="dk1"/>
              </a:buClr>
              <a:buSzPts val="1100"/>
              <a:buFont typeface="Arial"/>
              <a:buNone/>
              <a:defRPr sz="1867" b="0" i="0" u="none" strike="noStrike" cap="none">
                <a:solidFill>
                  <a:schemeClr val="dk1"/>
                </a:solidFill>
                <a:latin typeface="Arial"/>
                <a:ea typeface="Arial"/>
                <a:cs typeface="Arial"/>
                <a:sym typeface="Arial"/>
              </a:defRPr>
            </a:lvl6pPr>
            <a:lvl7pPr marR="0" lvl="6" algn="l" rtl="0">
              <a:spcBef>
                <a:spcPts val="0"/>
              </a:spcBef>
              <a:spcAft>
                <a:spcPts val="0"/>
              </a:spcAft>
              <a:buClr>
                <a:schemeClr val="dk1"/>
              </a:buClr>
              <a:buSzPts val="1100"/>
              <a:buFont typeface="Arial"/>
              <a:buNone/>
              <a:defRPr sz="1867" b="0" i="0" u="none" strike="noStrike" cap="none">
                <a:solidFill>
                  <a:schemeClr val="dk1"/>
                </a:solidFill>
                <a:latin typeface="Arial"/>
                <a:ea typeface="Arial"/>
                <a:cs typeface="Arial"/>
                <a:sym typeface="Arial"/>
              </a:defRPr>
            </a:lvl7pPr>
            <a:lvl8pPr marR="0" lvl="7" algn="l" rtl="0">
              <a:spcBef>
                <a:spcPts val="0"/>
              </a:spcBef>
              <a:spcAft>
                <a:spcPts val="0"/>
              </a:spcAft>
              <a:buClr>
                <a:schemeClr val="dk1"/>
              </a:buClr>
              <a:buSzPts val="1100"/>
              <a:buFont typeface="Arial"/>
              <a:buNone/>
              <a:defRPr sz="1867" b="0" i="0" u="none" strike="noStrike" cap="none">
                <a:solidFill>
                  <a:schemeClr val="dk1"/>
                </a:solidFill>
                <a:latin typeface="Arial"/>
                <a:ea typeface="Arial"/>
                <a:cs typeface="Arial"/>
                <a:sym typeface="Arial"/>
              </a:defRPr>
            </a:lvl8pPr>
            <a:lvl9pPr marR="0" lvl="8" algn="l" rtl="0">
              <a:spcBef>
                <a:spcPts val="0"/>
              </a:spcBef>
              <a:spcAft>
                <a:spcPts val="0"/>
              </a:spcAft>
              <a:buClr>
                <a:schemeClr val="dk1"/>
              </a:buClr>
              <a:buSzPts val="1100"/>
              <a:buFont typeface="Arial"/>
              <a:buNone/>
              <a:defRPr sz="1867" b="0" i="0" u="none" strike="noStrike" cap="none">
                <a:solidFill>
                  <a:schemeClr val="dk1"/>
                </a:solidFill>
                <a:latin typeface="Arial"/>
                <a:ea typeface="Arial"/>
                <a:cs typeface="Arial"/>
                <a:sym typeface="Arial"/>
              </a:defRPr>
            </a:lvl9pPr>
          </a:lstStyle>
          <a:p>
            <a:endParaRPr/>
          </a:p>
        </p:txBody>
      </p:sp>
      <p:sp>
        <p:nvSpPr>
          <p:cNvPr id="8962" name="Google Shape;8962;p79"/>
          <p:cNvSpPr txBox="1">
            <a:spLocks noGrp="1"/>
          </p:cNvSpPr>
          <p:nvPr>
            <p:ph type="sldNum" idx="12"/>
          </p:nvPr>
        </p:nvSpPr>
        <p:spPr>
          <a:xfrm>
            <a:off x="8610600" y="6356351"/>
            <a:ext cx="2743200" cy="365200"/>
          </a:xfrm>
          <a:prstGeom prst="rect">
            <a:avLst/>
          </a:prstGeom>
          <a:noFill/>
          <a:ln>
            <a:noFill/>
          </a:ln>
        </p:spPr>
        <p:txBody>
          <a:bodyPr spcFirstLastPara="1" wrap="square" lIns="68575" tIns="68575" rIns="68575" bIns="68575" anchor="t" anchorCtr="0">
            <a:noAutofit/>
          </a:bodyPr>
          <a:lstStyle>
            <a:lvl1pPr marL="0" marR="0" lvl="0" indent="0" algn="r">
              <a:lnSpc>
                <a:spcPct val="100000"/>
              </a:lnSpc>
              <a:spcBef>
                <a:spcPts val="0"/>
              </a:spcBef>
              <a:spcAft>
                <a:spcPts val="0"/>
              </a:spcAft>
              <a:buClr>
                <a:srgbClr val="000000"/>
              </a:buClr>
              <a:buSzPts val="1000"/>
              <a:buFont typeface="Arial"/>
              <a:buNone/>
              <a:defRPr sz="1733" b="0" i="0" u="none" strike="noStrike" cap="none">
                <a:solidFill>
                  <a:schemeClr val="dk2"/>
                </a:solidFill>
                <a:latin typeface="Open Sans"/>
                <a:ea typeface="Open Sans"/>
                <a:cs typeface="Open Sans"/>
                <a:sym typeface="Open Sans"/>
              </a:defRPr>
            </a:lvl1pPr>
            <a:lvl2pPr marL="0" marR="0" lvl="1" indent="0" algn="r">
              <a:lnSpc>
                <a:spcPct val="100000"/>
              </a:lnSpc>
              <a:spcBef>
                <a:spcPts val="0"/>
              </a:spcBef>
              <a:spcAft>
                <a:spcPts val="0"/>
              </a:spcAft>
              <a:buClr>
                <a:srgbClr val="000000"/>
              </a:buClr>
              <a:buSzPts val="1000"/>
              <a:buFont typeface="Arial"/>
              <a:buNone/>
              <a:defRPr sz="1733" b="0" i="0" u="none" strike="noStrike" cap="none">
                <a:solidFill>
                  <a:schemeClr val="dk2"/>
                </a:solidFill>
                <a:latin typeface="Open Sans"/>
                <a:ea typeface="Open Sans"/>
                <a:cs typeface="Open Sans"/>
                <a:sym typeface="Open Sans"/>
              </a:defRPr>
            </a:lvl2pPr>
            <a:lvl3pPr marL="0" marR="0" lvl="2" indent="0" algn="r">
              <a:lnSpc>
                <a:spcPct val="100000"/>
              </a:lnSpc>
              <a:spcBef>
                <a:spcPts val="0"/>
              </a:spcBef>
              <a:spcAft>
                <a:spcPts val="0"/>
              </a:spcAft>
              <a:buClr>
                <a:srgbClr val="000000"/>
              </a:buClr>
              <a:buSzPts val="1000"/>
              <a:buFont typeface="Arial"/>
              <a:buNone/>
              <a:defRPr sz="1733" b="0" i="0" u="none" strike="noStrike" cap="none">
                <a:solidFill>
                  <a:schemeClr val="dk2"/>
                </a:solidFill>
                <a:latin typeface="Open Sans"/>
                <a:ea typeface="Open Sans"/>
                <a:cs typeface="Open Sans"/>
                <a:sym typeface="Open Sans"/>
              </a:defRPr>
            </a:lvl3pPr>
            <a:lvl4pPr marL="0" marR="0" lvl="3" indent="0" algn="r">
              <a:lnSpc>
                <a:spcPct val="100000"/>
              </a:lnSpc>
              <a:spcBef>
                <a:spcPts val="0"/>
              </a:spcBef>
              <a:spcAft>
                <a:spcPts val="0"/>
              </a:spcAft>
              <a:buClr>
                <a:srgbClr val="000000"/>
              </a:buClr>
              <a:buSzPts val="1000"/>
              <a:buFont typeface="Arial"/>
              <a:buNone/>
              <a:defRPr sz="1733" b="0" i="0" u="none" strike="noStrike" cap="none">
                <a:solidFill>
                  <a:schemeClr val="dk2"/>
                </a:solidFill>
                <a:latin typeface="Open Sans"/>
                <a:ea typeface="Open Sans"/>
                <a:cs typeface="Open Sans"/>
                <a:sym typeface="Open Sans"/>
              </a:defRPr>
            </a:lvl4pPr>
            <a:lvl5pPr marL="0" marR="0" lvl="4" indent="0" algn="r">
              <a:lnSpc>
                <a:spcPct val="100000"/>
              </a:lnSpc>
              <a:spcBef>
                <a:spcPts val="0"/>
              </a:spcBef>
              <a:spcAft>
                <a:spcPts val="0"/>
              </a:spcAft>
              <a:buClr>
                <a:srgbClr val="000000"/>
              </a:buClr>
              <a:buSzPts val="1000"/>
              <a:buFont typeface="Arial"/>
              <a:buNone/>
              <a:defRPr sz="1733" b="0" i="0" u="none" strike="noStrike" cap="none">
                <a:solidFill>
                  <a:schemeClr val="dk2"/>
                </a:solidFill>
                <a:latin typeface="Open Sans"/>
                <a:ea typeface="Open Sans"/>
                <a:cs typeface="Open Sans"/>
                <a:sym typeface="Open Sans"/>
              </a:defRPr>
            </a:lvl5pPr>
            <a:lvl6pPr marL="0" marR="0" lvl="5" indent="0" algn="r">
              <a:lnSpc>
                <a:spcPct val="100000"/>
              </a:lnSpc>
              <a:spcBef>
                <a:spcPts val="0"/>
              </a:spcBef>
              <a:spcAft>
                <a:spcPts val="0"/>
              </a:spcAft>
              <a:buClr>
                <a:srgbClr val="000000"/>
              </a:buClr>
              <a:buSzPts val="1000"/>
              <a:buFont typeface="Arial"/>
              <a:buNone/>
              <a:defRPr sz="1733" b="0" i="0" u="none" strike="noStrike" cap="none">
                <a:solidFill>
                  <a:schemeClr val="dk2"/>
                </a:solidFill>
                <a:latin typeface="Open Sans"/>
                <a:ea typeface="Open Sans"/>
                <a:cs typeface="Open Sans"/>
                <a:sym typeface="Open Sans"/>
              </a:defRPr>
            </a:lvl6pPr>
            <a:lvl7pPr marL="0" marR="0" lvl="6" indent="0" algn="r">
              <a:lnSpc>
                <a:spcPct val="100000"/>
              </a:lnSpc>
              <a:spcBef>
                <a:spcPts val="0"/>
              </a:spcBef>
              <a:spcAft>
                <a:spcPts val="0"/>
              </a:spcAft>
              <a:buClr>
                <a:srgbClr val="000000"/>
              </a:buClr>
              <a:buSzPts val="1000"/>
              <a:buFont typeface="Arial"/>
              <a:buNone/>
              <a:defRPr sz="1733" b="0" i="0" u="none" strike="noStrike" cap="none">
                <a:solidFill>
                  <a:schemeClr val="dk2"/>
                </a:solidFill>
                <a:latin typeface="Open Sans"/>
                <a:ea typeface="Open Sans"/>
                <a:cs typeface="Open Sans"/>
                <a:sym typeface="Open Sans"/>
              </a:defRPr>
            </a:lvl7pPr>
            <a:lvl8pPr marL="0" marR="0" lvl="7" indent="0" algn="r">
              <a:lnSpc>
                <a:spcPct val="100000"/>
              </a:lnSpc>
              <a:spcBef>
                <a:spcPts val="0"/>
              </a:spcBef>
              <a:spcAft>
                <a:spcPts val="0"/>
              </a:spcAft>
              <a:buClr>
                <a:srgbClr val="000000"/>
              </a:buClr>
              <a:buSzPts val="1000"/>
              <a:buFont typeface="Arial"/>
              <a:buNone/>
              <a:defRPr sz="1733" b="0" i="0" u="none" strike="noStrike" cap="none">
                <a:solidFill>
                  <a:schemeClr val="dk2"/>
                </a:solidFill>
                <a:latin typeface="Open Sans"/>
                <a:ea typeface="Open Sans"/>
                <a:cs typeface="Open Sans"/>
                <a:sym typeface="Open Sans"/>
              </a:defRPr>
            </a:lvl8pPr>
            <a:lvl9pPr marL="0" marR="0" lvl="8" indent="0" algn="r">
              <a:lnSpc>
                <a:spcPct val="100000"/>
              </a:lnSpc>
              <a:spcBef>
                <a:spcPts val="0"/>
              </a:spcBef>
              <a:spcAft>
                <a:spcPts val="0"/>
              </a:spcAft>
              <a:buClr>
                <a:srgbClr val="000000"/>
              </a:buClr>
              <a:buSzPts val="1000"/>
              <a:buFont typeface="Arial"/>
              <a:buNone/>
              <a:defRPr sz="1733" b="0" i="0" u="none" strike="noStrike" cap="none">
                <a:solidFill>
                  <a:schemeClr val="dk2"/>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US"/>
              <a:t>‹#›</a:t>
            </a:fld>
            <a:endParaRPr/>
          </a:p>
        </p:txBody>
      </p:sp>
      <p:sp>
        <p:nvSpPr>
          <p:cNvPr id="8963" name="Google Shape;8963;p79"/>
          <p:cNvSpPr/>
          <p:nvPr/>
        </p:nvSpPr>
        <p:spPr>
          <a:xfrm>
            <a:off x="11237960" y="72519"/>
            <a:ext cx="869200" cy="869200"/>
          </a:xfrm>
          <a:prstGeom prst="ellipse">
            <a:avLst/>
          </a:prstGeom>
          <a:solidFill>
            <a:schemeClr val="lt1"/>
          </a:solidFill>
          <a:ln w="25400" cap="flat" cmpd="sng">
            <a:solidFill>
              <a:srgbClr val="254B5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467"/>
              <a:buFont typeface="Arial"/>
              <a:buNone/>
            </a:pPr>
            <a:endParaRPr sz="1467">
              <a:solidFill>
                <a:schemeClr val="lt1"/>
              </a:solidFill>
              <a:latin typeface="Arial"/>
              <a:ea typeface="Arial"/>
              <a:cs typeface="Arial"/>
              <a:sym typeface="Arial"/>
            </a:endParaRPr>
          </a:p>
        </p:txBody>
      </p:sp>
      <p:pic>
        <p:nvPicPr>
          <p:cNvPr id="8964" name="Google Shape;8964;p79" descr="Logo&#10;&#10;Description automatically generated"/>
          <p:cNvPicPr preferRelativeResize="0"/>
          <p:nvPr/>
        </p:nvPicPr>
        <p:blipFill rotWithShape="1">
          <a:blip r:embed="rId2">
            <a:alphaModFix/>
          </a:blip>
          <a:srcRect/>
          <a:stretch/>
        </p:blipFill>
        <p:spPr>
          <a:xfrm>
            <a:off x="11305018" y="127015"/>
            <a:ext cx="735135" cy="619687"/>
          </a:xfrm>
          <a:prstGeom prst="rect">
            <a:avLst/>
          </a:prstGeom>
          <a:noFill/>
          <a:ln>
            <a:noFill/>
          </a:ln>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8965"/>
        <p:cNvGrpSpPr/>
        <p:nvPr/>
      </p:nvGrpSpPr>
      <p:grpSpPr>
        <a:xfrm>
          <a:off x="0" y="0"/>
          <a:ext cx="0" cy="0"/>
          <a:chOff x="0" y="0"/>
          <a:chExt cx="0" cy="0"/>
        </a:xfrm>
      </p:grpSpPr>
      <p:sp>
        <p:nvSpPr>
          <p:cNvPr id="8966" name="Google Shape;8966;p80"/>
          <p:cNvSpPr txBox="1">
            <a:spLocks noGrp="1"/>
          </p:cNvSpPr>
          <p:nvPr>
            <p:ph type="title"/>
          </p:nvPr>
        </p:nvSpPr>
        <p:spPr>
          <a:xfrm>
            <a:off x="609600" y="274637"/>
            <a:ext cx="10972800" cy="716000"/>
          </a:xfrm>
          <a:prstGeom prst="rect">
            <a:avLst/>
          </a:prstGeom>
          <a:noFill/>
          <a:ln>
            <a:noFill/>
          </a:ln>
        </p:spPr>
        <p:txBody>
          <a:bodyPr spcFirstLastPara="1" wrap="square" lIns="68575" tIns="68575" rIns="68575" bIns="68575" anchor="t" anchorCtr="0">
            <a:normAutofit/>
          </a:bodyPr>
          <a:lstStyle>
            <a:lvl1pPr lvl="0" algn="l">
              <a:lnSpc>
                <a:spcPct val="100000"/>
              </a:lnSpc>
              <a:spcBef>
                <a:spcPts val="0"/>
              </a:spcBef>
              <a:spcAft>
                <a:spcPts val="0"/>
              </a:spcAft>
              <a:buSzPts val="2100"/>
              <a:buNone/>
              <a:defRPr sz="3600"/>
            </a:lvl1pPr>
            <a:lvl2pPr lvl="1" algn="l">
              <a:lnSpc>
                <a:spcPct val="100000"/>
              </a:lnSpc>
              <a:spcBef>
                <a:spcPts val="0"/>
              </a:spcBef>
              <a:spcAft>
                <a:spcPts val="0"/>
              </a:spcAft>
              <a:buSzPts val="2100"/>
              <a:buNone/>
              <a:defRPr/>
            </a:lvl2pPr>
            <a:lvl3pPr lvl="2" algn="l">
              <a:lnSpc>
                <a:spcPct val="100000"/>
              </a:lnSpc>
              <a:spcBef>
                <a:spcPts val="0"/>
              </a:spcBef>
              <a:spcAft>
                <a:spcPts val="0"/>
              </a:spcAft>
              <a:buSzPts val="2100"/>
              <a:buNone/>
              <a:defRPr/>
            </a:lvl3pPr>
            <a:lvl4pPr lvl="3" algn="l">
              <a:lnSpc>
                <a:spcPct val="100000"/>
              </a:lnSpc>
              <a:spcBef>
                <a:spcPts val="0"/>
              </a:spcBef>
              <a:spcAft>
                <a:spcPts val="0"/>
              </a:spcAft>
              <a:buSzPts val="2100"/>
              <a:buNone/>
              <a:defRPr/>
            </a:lvl4pPr>
            <a:lvl5pPr lvl="4" algn="l">
              <a:lnSpc>
                <a:spcPct val="100000"/>
              </a:lnSpc>
              <a:spcBef>
                <a:spcPts val="0"/>
              </a:spcBef>
              <a:spcAft>
                <a:spcPts val="0"/>
              </a:spcAft>
              <a:buSzPts val="2100"/>
              <a:buNone/>
              <a:defRPr/>
            </a:lvl5pPr>
            <a:lvl6pPr lvl="5" algn="l">
              <a:lnSpc>
                <a:spcPct val="100000"/>
              </a:lnSpc>
              <a:spcBef>
                <a:spcPts val="0"/>
              </a:spcBef>
              <a:spcAft>
                <a:spcPts val="0"/>
              </a:spcAft>
              <a:buSzPts val="2100"/>
              <a:buNone/>
              <a:defRPr/>
            </a:lvl6pPr>
            <a:lvl7pPr lvl="6" algn="l">
              <a:lnSpc>
                <a:spcPct val="100000"/>
              </a:lnSpc>
              <a:spcBef>
                <a:spcPts val="0"/>
              </a:spcBef>
              <a:spcAft>
                <a:spcPts val="0"/>
              </a:spcAft>
              <a:buSzPts val="2100"/>
              <a:buNone/>
              <a:defRPr/>
            </a:lvl7pPr>
            <a:lvl8pPr lvl="7" algn="l">
              <a:lnSpc>
                <a:spcPct val="100000"/>
              </a:lnSpc>
              <a:spcBef>
                <a:spcPts val="0"/>
              </a:spcBef>
              <a:spcAft>
                <a:spcPts val="0"/>
              </a:spcAft>
              <a:buSzPts val="2100"/>
              <a:buNone/>
              <a:defRPr/>
            </a:lvl8pPr>
            <a:lvl9pPr lvl="8" algn="l">
              <a:lnSpc>
                <a:spcPct val="100000"/>
              </a:lnSpc>
              <a:spcBef>
                <a:spcPts val="0"/>
              </a:spcBef>
              <a:spcAft>
                <a:spcPts val="0"/>
              </a:spcAft>
              <a:buSzPts val="2100"/>
              <a:buNone/>
              <a:defRPr/>
            </a:lvl9pPr>
          </a:lstStyle>
          <a:p>
            <a:endParaRPr/>
          </a:p>
        </p:txBody>
      </p:sp>
      <p:sp>
        <p:nvSpPr>
          <p:cNvPr id="8967" name="Google Shape;8967;p80"/>
          <p:cNvSpPr txBox="1">
            <a:spLocks noGrp="1"/>
          </p:cNvSpPr>
          <p:nvPr>
            <p:ph type="body" idx="1"/>
          </p:nvPr>
        </p:nvSpPr>
        <p:spPr>
          <a:xfrm>
            <a:off x="609600" y="1828801"/>
            <a:ext cx="10972800" cy="4297600"/>
          </a:xfrm>
          <a:prstGeom prst="rect">
            <a:avLst/>
          </a:prstGeom>
          <a:noFill/>
          <a:ln>
            <a:noFill/>
          </a:ln>
        </p:spPr>
        <p:txBody>
          <a:bodyPr spcFirstLastPara="1" wrap="square" lIns="68575" tIns="68575" rIns="68575" bIns="68575" anchor="t" anchorCtr="0">
            <a:noAutofit/>
          </a:bodyPr>
          <a:lstStyle>
            <a:lvl1pPr marL="457200" lvl="0" indent="-317500" algn="l">
              <a:lnSpc>
                <a:spcPct val="100000"/>
              </a:lnSpc>
              <a:spcBef>
                <a:spcPts val="0"/>
              </a:spcBef>
              <a:spcAft>
                <a:spcPts val="0"/>
              </a:spcAft>
              <a:buSzPts val="1400"/>
              <a:buChar char="●"/>
              <a:defRPr/>
            </a:lvl1pPr>
            <a:lvl2pPr marL="914400" lvl="1" indent="-298450" algn="l">
              <a:lnSpc>
                <a:spcPct val="100000"/>
              </a:lnSpc>
              <a:spcBef>
                <a:spcPts val="1600"/>
              </a:spcBef>
              <a:spcAft>
                <a:spcPts val="0"/>
              </a:spcAft>
              <a:buSzPts val="1100"/>
              <a:buChar char="○"/>
              <a:defRPr/>
            </a:lvl2pPr>
            <a:lvl3pPr marL="1371600" lvl="2" indent="-298450" algn="l">
              <a:lnSpc>
                <a:spcPct val="100000"/>
              </a:lnSpc>
              <a:spcBef>
                <a:spcPts val="1600"/>
              </a:spcBef>
              <a:spcAft>
                <a:spcPts val="0"/>
              </a:spcAft>
              <a:buSzPts val="1100"/>
              <a:buChar char="■"/>
              <a:defRPr/>
            </a:lvl3pPr>
            <a:lvl4pPr marL="1828800" lvl="3" indent="-298450" algn="l">
              <a:lnSpc>
                <a:spcPct val="100000"/>
              </a:lnSpc>
              <a:spcBef>
                <a:spcPts val="1600"/>
              </a:spcBef>
              <a:spcAft>
                <a:spcPts val="0"/>
              </a:spcAft>
              <a:buSzPts val="1100"/>
              <a:buChar char="●"/>
              <a:defRPr/>
            </a:lvl4pPr>
            <a:lvl5pPr marL="2286000" lvl="4" indent="-298450" algn="l">
              <a:lnSpc>
                <a:spcPct val="100000"/>
              </a:lnSpc>
              <a:spcBef>
                <a:spcPts val="1600"/>
              </a:spcBef>
              <a:spcAft>
                <a:spcPts val="0"/>
              </a:spcAft>
              <a:buSzPts val="1100"/>
              <a:buChar char="○"/>
              <a:defRPr/>
            </a:lvl5pPr>
            <a:lvl6pPr marL="2743200" lvl="5" indent="-298450" algn="l">
              <a:lnSpc>
                <a:spcPct val="100000"/>
              </a:lnSpc>
              <a:spcBef>
                <a:spcPts val="1600"/>
              </a:spcBef>
              <a:spcAft>
                <a:spcPts val="0"/>
              </a:spcAft>
              <a:buSzPts val="1100"/>
              <a:buChar char="■"/>
              <a:defRPr/>
            </a:lvl6pPr>
            <a:lvl7pPr marL="3200400" lvl="6" indent="-298450" algn="l">
              <a:lnSpc>
                <a:spcPct val="100000"/>
              </a:lnSpc>
              <a:spcBef>
                <a:spcPts val="1600"/>
              </a:spcBef>
              <a:spcAft>
                <a:spcPts val="0"/>
              </a:spcAft>
              <a:buSzPts val="1100"/>
              <a:buChar char="●"/>
              <a:defRPr/>
            </a:lvl7pPr>
            <a:lvl8pPr marL="3657600" lvl="7" indent="-298450" algn="l">
              <a:lnSpc>
                <a:spcPct val="100000"/>
              </a:lnSpc>
              <a:spcBef>
                <a:spcPts val="1600"/>
              </a:spcBef>
              <a:spcAft>
                <a:spcPts val="0"/>
              </a:spcAft>
              <a:buSzPts val="1100"/>
              <a:buChar char="○"/>
              <a:defRPr/>
            </a:lvl8pPr>
            <a:lvl9pPr marL="4114800" lvl="8" indent="-298450" algn="l">
              <a:lnSpc>
                <a:spcPct val="100000"/>
              </a:lnSpc>
              <a:spcBef>
                <a:spcPts val="1600"/>
              </a:spcBef>
              <a:spcAft>
                <a:spcPts val="1600"/>
              </a:spcAft>
              <a:buSzPts val="1100"/>
              <a:buChar char="■"/>
              <a:defRPr/>
            </a:lvl9pPr>
          </a:lstStyle>
          <a:p>
            <a:endParaRPr/>
          </a:p>
        </p:txBody>
      </p:sp>
      <p:sp>
        <p:nvSpPr>
          <p:cNvPr id="8968" name="Google Shape;8968;p80"/>
          <p:cNvSpPr txBox="1">
            <a:spLocks noGrp="1"/>
          </p:cNvSpPr>
          <p:nvPr>
            <p:ph type="sldNum" idx="12"/>
          </p:nvPr>
        </p:nvSpPr>
        <p:spPr>
          <a:xfrm>
            <a:off x="11409045" y="6333135"/>
            <a:ext cx="731600" cy="524800"/>
          </a:xfrm>
          <a:prstGeom prst="rect">
            <a:avLst/>
          </a:prstGeom>
          <a:noFill/>
          <a:ln>
            <a:noFill/>
          </a:ln>
        </p:spPr>
        <p:txBody>
          <a:bodyPr spcFirstLastPara="1" wrap="square" lIns="68575" tIns="68575" rIns="68575" bIns="68575" anchor="t" anchorCtr="0">
            <a:noAutofit/>
          </a:bodyPr>
          <a:lstStyle>
            <a:lvl1pPr marL="0" marR="0" lvl="0" indent="0" algn="r">
              <a:lnSpc>
                <a:spcPct val="100000"/>
              </a:lnSpc>
              <a:spcBef>
                <a:spcPts val="0"/>
              </a:spcBef>
              <a:spcAft>
                <a:spcPts val="0"/>
              </a:spcAft>
              <a:buClr>
                <a:srgbClr val="000000"/>
              </a:buClr>
              <a:buSzPts val="1000"/>
              <a:buFont typeface="Arial"/>
              <a:buNone/>
              <a:defRPr sz="1733" b="0" i="0" u="none" strike="noStrike" cap="none">
                <a:solidFill>
                  <a:schemeClr val="dk2"/>
                </a:solidFill>
                <a:latin typeface="Open Sans"/>
                <a:ea typeface="Open Sans"/>
                <a:cs typeface="Open Sans"/>
                <a:sym typeface="Open Sans"/>
              </a:defRPr>
            </a:lvl1pPr>
            <a:lvl2pPr marL="0" marR="0" lvl="1" indent="0" algn="r">
              <a:lnSpc>
                <a:spcPct val="100000"/>
              </a:lnSpc>
              <a:spcBef>
                <a:spcPts val="0"/>
              </a:spcBef>
              <a:spcAft>
                <a:spcPts val="0"/>
              </a:spcAft>
              <a:buClr>
                <a:srgbClr val="000000"/>
              </a:buClr>
              <a:buSzPts val="1000"/>
              <a:buFont typeface="Arial"/>
              <a:buNone/>
              <a:defRPr sz="1733" b="0" i="0" u="none" strike="noStrike" cap="none">
                <a:solidFill>
                  <a:schemeClr val="dk2"/>
                </a:solidFill>
                <a:latin typeface="Open Sans"/>
                <a:ea typeface="Open Sans"/>
                <a:cs typeface="Open Sans"/>
                <a:sym typeface="Open Sans"/>
              </a:defRPr>
            </a:lvl2pPr>
            <a:lvl3pPr marL="0" marR="0" lvl="2" indent="0" algn="r">
              <a:lnSpc>
                <a:spcPct val="100000"/>
              </a:lnSpc>
              <a:spcBef>
                <a:spcPts val="0"/>
              </a:spcBef>
              <a:spcAft>
                <a:spcPts val="0"/>
              </a:spcAft>
              <a:buClr>
                <a:srgbClr val="000000"/>
              </a:buClr>
              <a:buSzPts val="1000"/>
              <a:buFont typeface="Arial"/>
              <a:buNone/>
              <a:defRPr sz="1733" b="0" i="0" u="none" strike="noStrike" cap="none">
                <a:solidFill>
                  <a:schemeClr val="dk2"/>
                </a:solidFill>
                <a:latin typeface="Open Sans"/>
                <a:ea typeface="Open Sans"/>
                <a:cs typeface="Open Sans"/>
                <a:sym typeface="Open Sans"/>
              </a:defRPr>
            </a:lvl3pPr>
            <a:lvl4pPr marL="0" marR="0" lvl="3" indent="0" algn="r">
              <a:lnSpc>
                <a:spcPct val="100000"/>
              </a:lnSpc>
              <a:spcBef>
                <a:spcPts val="0"/>
              </a:spcBef>
              <a:spcAft>
                <a:spcPts val="0"/>
              </a:spcAft>
              <a:buClr>
                <a:srgbClr val="000000"/>
              </a:buClr>
              <a:buSzPts val="1000"/>
              <a:buFont typeface="Arial"/>
              <a:buNone/>
              <a:defRPr sz="1733" b="0" i="0" u="none" strike="noStrike" cap="none">
                <a:solidFill>
                  <a:schemeClr val="dk2"/>
                </a:solidFill>
                <a:latin typeface="Open Sans"/>
                <a:ea typeface="Open Sans"/>
                <a:cs typeface="Open Sans"/>
                <a:sym typeface="Open Sans"/>
              </a:defRPr>
            </a:lvl4pPr>
            <a:lvl5pPr marL="0" marR="0" lvl="4" indent="0" algn="r">
              <a:lnSpc>
                <a:spcPct val="100000"/>
              </a:lnSpc>
              <a:spcBef>
                <a:spcPts val="0"/>
              </a:spcBef>
              <a:spcAft>
                <a:spcPts val="0"/>
              </a:spcAft>
              <a:buClr>
                <a:srgbClr val="000000"/>
              </a:buClr>
              <a:buSzPts val="1000"/>
              <a:buFont typeface="Arial"/>
              <a:buNone/>
              <a:defRPr sz="1733" b="0" i="0" u="none" strike="noStrike" cap="none">
                <a:solidFill>
                  <a:schemeClr val="dk2"/>
                </a:solidFill>
                <a:latin typeface="Open Sans"/>
                <a:ea typeface="Open Sans"/>
                <a:cs typeface="Open Sans"/>
                <a:sym typeface="Open Sans"/>
              </a:defRPr>
            </a:lvl5pPr>
            <a:lvl6pPr marL="0" marR="0" lvl="5" indent="0" algn="r">
              <a:lnSpc>
                <a:spcPct val="100000"/>
              </a:lnSpc>
              <a:spcBef>
                <a:spcPts val="0"/>
              </a:spcBef>
              <a:spcAft>
                <a:spcPts val="0"/>
              </a:spcAft>
              <a:buClr>
                <a:srgbClr val="000000"/>
              </a:buClr>
              <a:buSzPts val="1000"/>
              <a:buFont typeface="Arial"/>
              <a:buNone/>
              <a:defRPr sz="1733" b="0" i="0" u="none" strike="noStrike" cap="none">
                <a:solidFill>
                  <a:schemeClr val="dk2"/>
                </a:solidFill>
                <a:latin typeface="Open Sans"/>
                <a:ea typeface="Open Sans"/>
                <a:cs typeface="Open Sans"/>
                <a:sym typeface="Open Sans"/>
              </a:defRPr>
            </a:lvl6pPr>
            <a:lvl7pPr marL="0" marR="0" lvl="6" indent="0" algn="r">
              <a:lnSpc>
                <a:spcPct val="100000"/>
              </a:lnSpc>
              <a:spcBef>
                <a:spcPts val="0"/>
              </a:spcBef>
              <a:spcAft>
                <a:spcPts val="0"/>
              </a:spcAft>
              <a:buClr>
                <a:srgbClr val="000000"/>
              </a:buClr>
              <a:buSzPts val="1000"/>
              <a:buFont typeface="Arial"/>
              <a:buNone/>
              <a:defRPr sz="1733" b="0" i="0" u="none" strike="noStrike" cap="none">
                <a:solidFill>
                  <a:schemeClr val="dk2"/>
                </a:solidFill>
                <a:latin typeface="Open Sans"/>
                <a:ea typeface="Open Sans"/>
                <a:cs typeface="Open Sans"/>
                <a:sym typeface="Open Sans"/>
              </a:defRPr>
            </a:lvl7pPr>
            <a:lvl8pPr marL="0" marR="0" lvl="7" indent="0" algn="r">
              <a:lnSpc>
                <a:spcPct val="100000"/>
              </a:lnSpc>
              <a:spcBef>
                <a:spcPts val="0"/>
              </a:spcBef>
              <a:spcAft>
                <a:spcPts val="0"/>
              </a:spcAft>
              <a:buClr>
                <a:srgbClr val="000000"/>
              </a:buClr>
              <a:buSzPts val="1000"/>
              <a:buFont typeface="Arial"/>
              <a:buNone/>
              <a:defRPr sz="1733" b="0" i="0" u="none" strike="noStrike" cap="none">
                <a:solidFill>
                  <a:schemeClr val="dk2"/>
                </a:solidFill>
                <a:latin typeface="Open Sans"/>
                <a:ea typeface="Open Sans"/>
                <a:cs typeface="Open Sans"/>
                <a:sym typeface="Open Sans"/>
              </a:defRPr>
            </a:lvl8pPr>
            <a:lvl9pPr marL="0" marR="0" lvl="8" indent="0" algn="r">
              <a:lnSpc>
                <a:spcPct val="100000"/>
              </a:lnSpc>
              <a:spcBef>
                <a:spcPts val="0"/>
              </a:spcBef>
              <a:spcAft>
                <a:spcPts val="0"/>
              </a:spcAft>
              <a:buClr>
                <a:srgbClr val="000000"/>
              </a:buClr>
              <a:buSzPts val="1000"/>
              <a:buFont typeface="Arial"/>
              <a:buNone/>
              <a:defRPr sz="1733" b="0" i="0" u="none" strike="noStrike" cap="none">
                <a:solidFill>
                  <a:schemeClr val="dk2"/>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US"/>
              <a:t>‹#›</a:t>
            </a:fld>
            <a:endParaRPr/>
          </a:p>
        </p:txBody>
      </p:sp>
      <p:sp>
        <p:nvSpPr>
          <p:cNvPr id="8969" name="Google Shape;8969;p80"/>
          <p:cNvSpPr/>
          <p:nvPr/>
        </p:nvSpPr>
        <p:spPr>
          <a:xfrm>
            <a:off x="0" y="1219200"/>
            <a:ext cx="1320800" cy="1524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467"/>
              <a:buFont typeface="Arial"/>
              <a:buNone/>
            </a:pPr>
            <a:endParaRPr sz="1467">
              <a:solidFill>
                <a:schemeClr val="lt1"/>
              </a:solidFill>
              <a:latin typeface="Arial"/>
              <a:ea typeface="Arial"/>
              <a:cs typeface="Arial"/>
              <a:sym typeface="Arial"/>
            </a:endParaRPr>
          </a:p>
        </p:txBody>
      </p:sp>
      <p:sp>
        <p:nvSpPr>
          <p:cNvPr id="8970" name="Google Shape;8970;p80"/>
          <p:cNvSpPr/>
          <p:nvPr/>
        </p:nvSpPr>
        <p:spPr>
          <a:xfrm>
            <a:off x="1320800" y="1066800"/>
            <a:ext cx="10871200" cy="1524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467"/>
              <a:buFont typeface="Arial"/>
              <a:buNone/>
            </a:pPr>
            <a:endParaRPr sz="1467">
              <a:solidFill>
                <a:schemeClr val="lt1"/>
              </a:solidFill>
              <a:latin typeface="Arial"/>
              <a:ea typeface="Arial"/>
              <a:cs typeface="Arial"/>
              <a:sym typeface="Arial"/>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4_Title and Content">
  <p:cSld name="4_Title and Content">
    <p:spTree>
      <p:nvGrpSpPr>
        <p:cNvPr id="1" name="Shape 8971"/>
        <p:cNvGrpSpPr/>
        <p:nvPr/>
      </p:nvGrpSpPr>
      <p:grpSpPr>
        <a:xfrm>
          <a:off x="0" y="0"/>
          <a:ext cx="0" cy="0"/>
          <a:chOff x="0" y="0"/>
          <a:chExt cx="0" cy="0"/>
        </a:xfrm>
      </p:grpSpPr>
      <p:sp>
        <p:nvSpPr>
          <p:cNvPr id="8972" name="Google Shape;8972;p81"/>
          <p:cNvSpPr txBox="1">
            <a:spLocks noGrp="1"/>
          </p:cNvSpPr>
          <p:nvPr>
            <p:ph type="title"/>
          </p:nvPr>
        </p:nvSpPr>
        <p:spPr>
          <a:xfrm>
            <a:off x="521211" y="448056"/>
            <a:ext cx="6877200" cy="640400"/>
          </a:xfrm>
          <a:prstGeom prst="rect">
            <a:avLst/>
          </a:prstGeom>
          <a:noFill/>
          <a:ln>
            <a:noFill/>
          </a:ln>
        </p:spPr>
        <p:txBody>
          <a:bodyPr spcFirstLastPara="1" wrap="square" lIns="68575" tIns="68575" rIns="68575" bIns="68575" anchor="b" anchorCtr="0">
            <a:normAutofit/>
          </a:bodyPr>
          <a:lstStyle>
            <a:lvl1pPr lvl="0" algn="l">
              <a:lnSpc>
                <a:spcPct val="100000"/>
              </a:lnSpc>
              <a:spcBef>
                <a:spcPts val="0"/>
              </a:spcBef>
              <a:spcAft>
                <a:spcPts val="0"/>
              </a:spcAft>
              <a:buSzPts val="2100"/>
              <a:buNone/>
              <a:defRPr sz="2800">
                <a:solidFill>
                  <a:srgbClr val="101010"/>
                </a:solidFill>
              </a:defRPr>
            </a:lvl1pPr>
            <a:lvl2pPr lvl="1" algn="l">
              <a:lnSpc>
                <a:spcPct val="100000"/>
              </a:lnSpc>
              <a:spcBef>
                <a:spcPts val="0"/>
              </a:spcBef>
              <a:spcAft>
                <a:spcPts val="0"/>
              </a:spcAft>
              <a:buSzPts val="2100"/>
              <a:buNone/>
              <a:defRPr/>
            </a:lvl2pPr>
            <a:lvl3pPr lvl="2" algn="l">
              <a:lnSpc>
                <a:spcPct val="100000"/>
              </a:lnSpc>
              <a:spcBef>
                <a:spcPts val="0"/>
              </a:spcBef>
              <a:spcAft>
                <a:spcPts val="0"/>
              </a:spcAft>
              <a:buSzPts val="2100"/>
              <a:buNone/>
              <a:defRPr/>
            </a:lvl3pPr>
            <a:lvl4pPr lvl="3" algn="l">
              <a:lnSpc>
                <a:spcPct val="100000"/>
              </a:lnSpc>
              <a:spcBef>
                <a:spcPts val="0"/>
              </a:spcBef>
              <a:spcAft>
                <a:spcPts val="0"/>
              </a:spcAft>
              <a:buSzPts val="2100"/>
              <a:buNone/>
              <a:defRPr/>
            </a:lvl4pPr>
            <a:lvl5pPr lvl="4" algn="l">
              <a:lnSpc>
                <a:spcPct val="100000"/>
              </a:lnSpc>
              <a:spcBef>
                <a:spcPts val="0"/>
              </a:spcBef>
              <a:spcAft>
                <a:spcPts val="0"/>
              </a:spcAft>
              <a:buSzPts val="2100"/>
              <a:buNone/>
              <a:defRPr/>
            </a:lvl5pPr>
            <a:lvl6pPr lvl="5" algn="l">
              <a:lnSpc>
                <a:spcPct val="100000"/>
              </a:lnSpc>
              <a:spcBef>
                <a:spcPts val="0"/>
              </a:spcBef>
              <a:spcAft>
                <a:spcPts val="0"/>
              </a:spcAft>
              <a:buSzPts val="2100"/>
              <a:buNone/>
              <a:defRPr/>
            </a:lvl6pPr>
            <a:lvl7pPr lvl="6" algn="l">
              <a:lnSpc>
                <a:spcPct val="100000"/>
              </a:lnSpc>
              <a:spcBef>
                <a:spcPts val="0"/>
              </a:spcBef>
              <a:spcAft>
                <a:spcPts val="0"/>
              </a:spcAft>
              <a:buSzPts val="2100"/>
              <a:buNone/>
              <a:defRPr/>
            </a:lvl7pPr>
            <a:lvl8pPr lvl="7" algn="l">
              <a:lnSpc>
                <a:spcPct val="100000"/>
              </a:lnSpc>
              <a:spcBef>
                <a:spcPts val="0"/>
              </a:spcBef>
              <a:spcAft>
                <a:spcPts val="0"/>
              </a:spcAft>
              <a:buSzPts val="2100"/>
              <a:buNone/>
              <a:defRPr/>
            </a:lvl8pPr>
            <a:lvl9pPr lvl="8" algn="l">
              <a:lnSpc>
                <a:spcPct val="100000"/>
              </a:lnSpc>
              <a:spcBef>
                <a:spcPts val="0"/>
              </a:spcBef>
              <a:spcAft>
                <a:spcPts val="0"/>
              </a:spcAft>
              <a:buSzPts val="2100"/>
              <a:buNone/>
              <a:defRPr/>
            </a:lvl9pPr>
          </a:lstStyle>
          <a:p>
            <a:endParaRPr/>
          </a:p>
        </p:txBody>
      </p:sp>
      <p:sp>
        <p:nvSpPr>
          <p:cNvPr id="8973" name="Google Shape;8973;p81"/>
          <p:cNvSpPr txBox="1">
            <a:spLocks noGrp="1"/>
          </p:cNvSpPr>
          <p:nvPr>
            <p:ph type="body" idx="1"/>
          </p:nvPr>
        </p:nvSpPr>
        <p:spPr>
          <a:xfrm>
            <a:off x="539496" y="1435608"/>
            <a:ext cx="4416800" cy="3977600"/>
          </a:xfrm>
          <a:prstGeom prst="rect">
            <a:avLst/>
          </a:prstGeom>
          <a:noFill/>
          <a:ln>
            <a:noFill/>
          </a:ln>
        </p:spPr>
        <p:txBody>
          <a:bodyPr spcFirstLastPara="1" wrap="square" lIns="68575" tIns="34275" rIns="68575" bIns="34275" anchor="t" anchorCtr="0">
            <a:normAutofit/>
          </a:bodyPr>
          <a:lstStyle>
            <a:lvl1pPr marL="457200" lvl="0" indent="-317500" algn="l">
              <a:lnSpc>
                <a:spcPct val="100000"/>
              </a:lnSpc>
              <a:spcBef>
                <a:spcPts val="0"/>
              </a:spcBef>
              <a:spcAft>
                <a:spcPts val="0"/>
              </a:spcAft>
              <a:buSzPts val="1400"/>
              <a:buChar char="●"/>
              <a:defRPr sz="1200">
                <a:solidFill>
                  <a:srgbClr val="3F3F3F"/>
                </a:solidFill>
              </a:defRPr>
            </a:lvl1pPr>
            <a:lvl2pPr marL="914400" lvl="1" indent="-298450" algn="l">
              <a:lnSpc>
                <a:spcPct val="100000"/>
              </a:lnSpc>
              <a:spcBef>
                <a:spcPts val="1600"/>
              </a:spcBef>
              <a:spcAft>
                <a:spcPts val="0"/>
              </a:spcAft>
              <a:buSzPts val="1100"/>
              <a:buChar char="○"/>
              <a:defRPr sz="1200">
                <a:solidFill>
                  <a:srgbClr val="3F3F3F"/>
                </a:solidFill>
              </a:defRPr>
            </a:lvl2pPr>
            <a:lvl3pPr marL="1371600" lvl="2" indent="-298450" algn="l">
              <a:lnSpc>
                <a:spcPct val="100000"/>
              </a:lnSpc>
              <a:spcBef>
                <a:spcPts val="1600"/>
              </a:spcBef>
              <a:spcAft>
                <a:spcPts val="0"/>
              </a:spcAft>
              <a:buSzPts val="1100"/>
              <a:buChar char="■"/>
              <a:defRPr sz="1200">
                <a:solidFill>
                  <a:srgbClr val="3F3F3F"/>
                </a:solidFill>
              </a:defRPr>
            </a:lvl3pPr>
            <a:lvl4pPr marL="1828800" lvl="3" indent="-298450" algn="l">
              <a:lnSpc>
                <a:spcPct val="100000"/>
              </a:lnSpc>
              <a:spcBef>
                <a:spcPts val="1600"/>
              </a:spcBef>
              <a:spcAft>
                <a:spcPts val="0"/>
              </a:spcAft>
              <a:buSzPts val="1100"/>
              <a:buChar char="●"/>
              <a:defRPr sz="1200">
                <a:solidFill>
                  <a:srgbClr val="3F3F3F"/>
                </a:solidFill>
              </a:defRPr>
            </a:lvl4pPr>
            <a:lvl5pPr marL="2286000" lvl="4" indent="-298450" algn="l">
              <a:lnSpc>
                <a:spcPct val="100000"/>
              </a:lnSpc>
              <a:spcBef>
                <a:spcPts val="1600"/>
              </a:spcBef>
              <a:spcAft>
                <a:spcPts val="0"/>
              </a:spcAft>
              <a:buSzPts val="1100"/>
              <a:buChar char="○"/>
              <a:defRPr sz="1200">
                <a:solidFill>
                  <a:srgbClr val="3F3F3F"/>
                </a:solidFill>
              </a:defRPr>
            </a:lvl5pPr>
            <a:lvl6pPr marL="2743200" lvl="5" indent="-298450" algn="l">
              <a:lnSpc>
                <a:spcPct val="100000"/>
              </a:lnSpc>
              <a:spcBef>
                <a:spcPts val="1600"/>
              </a:spcBef>
              <a:spcAft>
                <a:spcPts val="0"/>
              </a:spcAft>
              <a:buSzPts val="1100"/>
              <a:buChar char="■"/>
              <a:defRPr/>
            </a:lvl6pPr>
            <a:lvl7pPr marL="3200400" lvl="6" indent="-298450" algn="l">
              <a:lnSpc>
                <a:spcPct val="100000"/>
              </a:lnSpc>
              <a:spcBef>
                <a:spcPts val="1600"/>
              </a:spcBef>
              <a:spcAft>
                <a:spcPts val="0"/>
              </a:spcAft>
              <a:buSzPts val="1100"/>
              <a:buChar char="●"/>
              <a:defRPr/>
            </a:lvl7pPr>
            <a:lvl8pPr marL="3657600" lvl="7" indent="-298450" algn="l">
              <a:lnSpc>
                <a:spcPct val="100000"/>
              </a:lnSpc>
              <a:spcBef>
                <a:spcPts val="1600"/>
              </a:spcBef>
              <a:spcAft>
                <a:spcPts val="0"/>
              </a:spcAft>
              <a:buSzPts val="1100"/>
              <a:buChar char="○"/>
              <a:defRPr/>
            </a:lvl8pPr>
            <a:lvl9pPr marL="4114800" lvl="8" indent="-298450" algn="l">
              <a:lnSpc>
                <a:spcPct val="100000"/>
              </a:lnSpc>
              <a:spcBef>
                <a:spcPts val="1600"/>
              </a:spcBef>
              <a:spcAft>
                <a:spcPts val="1600"/>
              </a:spcAft>
              <a:buSzPts val="1100"/>
              <a:buChar char="■"/>
              <a:defRPr/>
            </a:lvl9pPr>
          </a:lstStyle>
          <a:p>
            <a:endParaRPr/>
          </a:p>
        </p:txBody>
      </p:sp>
      <p:sp>
        <p:nvSpPr>
          <p:cNvPr id="8974" name="Google Shape;8974;p81"/>
          <p:cNvSpPr txBox="1">
            <a:spLocks noGrp="1"/>
          </p:cNvSpPr>
          <p:nvPr>
            <p:ph type="dt" idx="10"/>
          </p:nvPr>
        </p:nvSpPr>
        <p:spPr>
          <a:xfrm>
            <a:off x="539496" y="6203952"/>
            <a:ext cx="3276800" cy="365200"/>
          </a:xfrm>
          <a:prstGeom prst="rect">
            <a:avLst/>
          </a:prstGeom>
          <a:noFill/>
          <a:ln>
            <a:noFill/>
          </a:ln>
        </p:spPr>
        <p:txBody>
          <a:bodyPr spcFirstLastPara="1" wrap="square" lIns="68575" tIns="34275" rIns="68575" bIns="34275" anchor="ctr" anchorCtr="0">
            <a:noAutofit/>
          </a:bodyPr>
          <a:lstStyle>
            <a:lvl1pPr marR="0" lvl="0" algn="l" rtl="0">
              <a:spcBef>
                <a:spcPts val="0"/>
              </a:spcBef>
              <a:spcAft>
                <a:spcPts val="0"/>
              </a:spcAft>
              <a:buClr>
                <a:srgbClr val="595959"/>
              </a:buClr>
              <a:buSzPts val="1100"/>
              <a:buFont typeface="Arial"/>
              <a:buNone/>
              <a:defRPr sz="1200">
                <a:solidFill>
                  <a:srgbClr val="595959"/>
                </a:solidFill>
                <a:latin typeface="Arial"/>
                <a:ea typeface="Arial"/>
                <a:cs typeface="Arial"/>
                <a:sym typeface="Arial"/>
              </a:defRPr>
            </a:lvl1pPr>
            <a:lvl2pPr marR="0" lvl="1" algn="l" rtl="0">
              <a:spcBef>
                <a:spcPts val="0"/>
              </a:spcBef>
              <a:spcAft>
                <a:spcPts val="0"/>
              </a:spcAft>
              <a:buClr>
                <a:schemeClr val="dk1"/>
              </a:buClr>
              <a:buSzPts val="1100"/>
              <a:buFont typeface="Arial"/>
              <a:buNone/>
              <a:defRPr sz="1867" b="0" i="0" u="none" strike="noStrike" cap="none">
                <a:solidFill>
                  <a:schemeClr val="dk1"/>
                </a:solidFill>
                <a:latin typeface="Arial"/>
                <a:ea typeface="Arial"/>
                <a:cs typeface="Arial"/>
                <a:sym typeface="Arial"/>
              </a:defRPr>
            </a:lvl2pPr>
            <a:lvl3pPr marR="0" lvl="2" algn="l" rtl="0">
              <a:spcBef>
                <a:spcPts val="0"/>
              </a:spcBef>
              <a:spcAft>
                <a:spcPts val="0"/>
              </a:spcAft>
              <a:buClr>
                <a:schemeClr val="dk1"/>
              </a:buClr>
              <a:buSzPts val="1100"/>
              <a:buFont typeface="Arial"/>
              <a:buNone/>
              <a:defRPr sz="1867" b="0" i="0" u="none" strike="noStrike" cap="none">
                <a:solidFill>
                  <a:schemeClr val="dk1"/>
                </a:solidFill>
                <a:latin typeface="Arial"/>
                <a:ea typeface="Arial"/>
                <a:cs typeface="Arial"/>
                <a:sym typeface="Arial"/>
              </a:defRPr>
            </a:lvl3pPr>
            <a:lvl4pPr marR="0" lvl="3" algn="l" rtl="0">
              <a:spcBef>
                <a:spcPts val="0"/>
              </a:spcBef>
              <a:spcAft>
                <a:spcPts val="0"/>
              </a:spcAft>
              <a:buClr>
                <a:schemeClr val="dk1"/>
              </a:buClr>
              <a:buSzPts val="1100"/>
              <a:buFont typeface="Arial"/>
              <a:buNone/>
              <a:defRPr sz="1867" b="0" i="0" u="none" strike="noStrike" cap="none">
                <a:solidFill>
                  <a:schemeClr val="dk1"/>
                </a:solidFill>
                <a:latin typeface="Arial"/>
                <a:ea typeface="Arial"/>
                <a:cs typeface="Arial"/>
                <a:sym typeface="Arial"/>
              </a:defRPr>
            </a:lvl4pPr>
            <a:lvl5pPr marR="0" lvl="4" algn="l" rtl="0">
              <a:spcBef>
                <a:spcPts val="0"/>
              </a:spcBef>
              <a:spcAft>
                <a:spcPts val="0"/>
              </a:spcAft>
              <a:buClr>
                <a:schemeClr val="dk1"/>
              </a:buClr>
              <a:buSzPts val="1100"/>
              <a:buFont typeface="Arial"/>
              <a:buNone/>
              <a:defRPr sz="1867" b="0" i="0" u="none" strike="noStrike" cap="none">
                <a:solidFill>
                  <a:schemeClr val="dk1"/>
                </a:solidFill>
                <a:latin typeface="Arial"/>
                <a:ea typeface="Arial"/>
                <a:cs typeface="Arial"/>
                <a:sym typeface="Arial"/>
              </a:defRPr>
            </a:lvl5pPr>
            <a:lvl6pPr marR="0" lvl="5" algn="l" rtl="0">
              <a:spcBef>
                <a:spcPts val="0"/>
              </a:spcBef>
              <a:spcAft>
                <a:spcPts val="0"/>
              </a:spcAft>
              <a:buClr>
                <a:schemeClr val="dk1"/>
              </a:buClr>
              <a:buSzPts val="1100"/>
              <a:buFont typeface="Arial"/>
              <a:buNone/>
              <a:defRPr sz="1867" b="0" i="0" u="none" strike="noStrike" cap="none">
                <a:solidFill>
                  <a:schemeClr val="dk1"/>
                </a:solidFill>
                <a:latin typeface="Arial"/>
                <a:ea typeface="Arial"/>
                <a:cs typeface="Arial"/>
                <a:sym typeface="Arial"/>
              </a:defRPr>
            </a:lvl6pPr>
            <a:lvl7pPr marR="0" lvl="6" algn="l" rtl="0">
              <a:spcBef>
                <a:spcPts val="0"/>
              </a:spcBef>
              <a:spcAft>
                <a:spcPts val="0"/>
              </a:spcAft>
              <a:buClr>
                <a:schemeClr val="dk1"/>
              </a:buClr>
              <a:buSzPts val="1100"/>
              <a:buFont typeface="Arial"/>
              <a:buNone/>
              <a:defRPr sz="1867" b="0" i="0" u="none" strike="noStrike" cap="none">
                <a:solidFill>
                  <a:schemeClr val="dk1"/>
                </a:solidFill>
                <a:latin typeface="Arial"/>
                <a:ea typeface="Arial"/>
                <a:cs typeface="Arial"/>
                <a:sym typeface="Arial"/>
              </a:defRPr>
            </a:lvl7pPr>
            <a:lvl8pPr marR="0" lvl="7" algn="l" rtl="0">
              <a:spcBef>
                <a:spcPts val="0"/>
              </a:spcBef>
              <a:spcAft>
                <a:spcPts val="0"/>
              </a:spcAft>
              <a:buClr>
                <a:schemeClr val="dk1"/>
              </a:buClr>
              <a:buSzPts val="1100"/>
              <a:buFont typeface="Arial"/>
              <a:buNone/>
              <a:defRPr sz="1867" b="0" i="0" u="none" strike="noStrike" cap="none">
                <a:solidFill>
                  <a:schemeClr val="dk1"/>
                </a:solidFill>
                <a:latin typeface="Arial"/>
                <a:ea typeface="Arial"/>
                <a:cs typeface="Arial"/>
                <a:sym typeface="Arial"/>
              </a:defRPr>
            </a:lvl8pPr>
            <a:lvl9pPr marR="0" lvl="8" algn="l" rtl="0">
              <a:spcBef>
                <a:spcPts val="0"/>
              </a:spcBef>
              <a:spcAft>
                <a:spcPts val="0"/>
              </a:spcAft>
              <a:buClr>
                <a:schemeClr val="dk1"/>
              </a:buClr>
              <a:buSzPts val="1100"/>
              <a:buFont typeface="Arial"/>
              <a:buNone/>
              <a:defRPr sz="1867" b="0" i="0" u="none" strike="noStrike" cap="none">
                <a:solidFill>
                  <a:schemeClr val="dk1"/>
                </a:solidFill>
                <a:latin typeface="Arial"/>
                <a:ea typeface="Arial"/>
                <a:cs typeface="Arial"/>
                <a:sym typeface="Arial"/>
              </a:defRPr>
            </a:lvl9pPr>
          </a:lstStyle>
          <a:p>
            <a:endParaRPr/>
          </a:p>
        </p:txBody>
      </p:sp>
      <p:sp>
        <p:nvSpPr>
          <p:cNvPr id="8975" name="Google Shape;8975;p81"/>
          <p:cNvSpPr txBox="1">
            <a:spLocks noGrp="1"/>
          </p:cNvSpPr>
          <p:nvPr>
            <p:ph type="ftr" idx="11"/>
          </p:nvPr>
        </p:nvSpPr>
        <p:spPr>
          <a:xfrm>
            <a:off x="4648200" y="6203952"/>
            <a:ext cx="2895600" cy="365200"/>
          </a:xfrm>
          <a:prstGeom prst="rect">
            <a:avLst/>
          </a:prstGeom>
          <a:noFill/>
          <a:ln>
            <a:noFill/>
          </a:ln>
        </p:spPr>
        <p:txBody>
          <a:bodyPr spcFirstLastPara="1" wrap="square" lIns="68575" tIns="34275" rIns="68575" bIns="34275" anchor="ctr" anchorCtr="0">
            <a:noAutofit/>
          </a:bodyPr>
          <a:lstStyle>
            <a:lvl1pPr marR="0" lvl="0" algn="ctr" rtl="0">
              <a:spcBef>
                <a:spcPts val="0"/>
              </a:spcBef>
              <a:spcAft>
                <a:spcPts val="0"/>
              </a:spcAft>
              <a:buClr>
                <a:srgbClr val="595959"/>
              </a:buClr>
              <a:buSzPts val="1100"/>
              <a:buFont typeface="Arial"/>
              <a:buNone/>
              <a:defRPr sz="1200">
                <a:solidFill>
                  <a:srgbClr val="595959"/>
                </a:solidFill>
                <a:latin typeface="Arial"/>
                <a:ea typeface="Arial"/>
                <a:cs typeface="Arial"/>
                <a:sym typeface="Arial"/>
              </a:defRPr>
            </a:lvl1pPr>
            <a:lvl2pPr marR="0" lvl="1" algn="l" rtl="0">
              <a:spcBef>
                <a:spcPts val="0"/>
              </a:spcBef>
              <a:spcAft>
                <a:spcPts val="0"/>
              </a:spcAft>
              <a:buClr>
                <a:schemeClr val="dk1"/>
              </a:buClr>
              <a:buSzPts val="1100"/>
              <a:buFont typeface="Arial"/>
              <a:buNone/>
              <a:defRPr sz="1867" b="0" i="0" u="none" strike="noStrike" cap="none">
                <a:solidFill>
                  <a:schemeClr val="dk1"/>
                </a:solidFill>
                <a:latin typeface="Arial"/>
                <a:ea typeface="Arial"/>
                <a:cs typeface="Arial"/>
                <a:sym typeface="Arial"/>
              </a:defRPr>
            </a:lvl2pPr>
            <a:lvl3pPr marR="0" lvl="2" algn="l" rtl="0">
              <a:spcBef>
                <a:spcPts val="0"/>
              </a:spcBef>
              <a:spcAft>
                <a:spcPts val="0"/>
              </a:spcAft>
              <a:buClr>
                <a:schemeClr val="dk1"/>
              </a:buClr>
              <a:buSzPts val="1100"/>
              <a:buFont typeface="Arial"/>
              <a:buNone/>
              <a:defRPr sz="1867" b="0" i="0" u="none" strike="noStrike" cap="none">
                <a:solidFill>
                  <a:schemeClr val="dk1"/>
                </a:solidFill>
                <a:latin typeface="Arial"/>
                <a:ea typeface="Arial"/>
                <a:cs typeface="Arial"/>
                <a:sym typeface="Arial"/>
              </a:defRPr>
            </a:lvl3pPr>
            <a:lvl4pPr marR="0" lvl="3" algn="l" rtl="0">
              <a:spcBef>
                <a:spcPts val="0"/>
              </a:spcBef>
              <a:spcAft>
                <a:spcPts val="0"/>
              </a:spcAft>
              <a:buClr>
                <a:schemeClr val="dk1"/>
              </a:buClr>
              <a:buSzPts val="1100"/>
              <a:buFont typeface="Arial"/>
              <a:buNone/>
              <a:defRPr sz="1867" b="0" i="0" u="none" strike="noStrike" cap="none">
                <a:solidFill>
                  <a:schemeClr val="dk1"/>
                </a:solidFill>
                <a:latin typeface="Arial"/>
                <a:ea typeface="Arial"/>
                <a:cs typeface="Arial"/>
                <a:sym typeface="Arial"/>
              </a:defRPr>
            </a:lvl4pPr>
            <a:lvl5pPr marR="0" lvl="4" algn="l" rtl="0">
              <a:spcBef>
                <a:spcPts val="0"/>
              </a:spcBef>
              <a:spcAft>
                <a:spcPts val="0"/>
              </a:spcAft>
              <a:buClr>
                <a:schemeClr val="dk1"/>
              </a:buClr>
              <a:buSzPts val="1100"/>
              <a:buFont typeface="Arial"/>
              <a:buNone/>
              <a:defRPr sz="1867" b="0" i="0" u="none" strike="noStrike" cap="none">
                <a:solidFill>
                  <a:schemeClr val="dk1"/>
                </a:solidFill>
                <a:latin typeface="Arial"/>
                <a:ea typeface="Arial"/>
                <a:cs typeface="Arial"/>
                <a:sym typeface="Arial"/>
              </a:defRPr>
            </a:lvl5pPr>
            <a:lvl6pPr marR="0" lvl="5" algn="l" rtl="0">
              <a:spcBef>
                <a:spcPts val="0"/>
              </a:spcBef>
              <a:spcAft>
                <a:spcPts val="0"/>
              </a:spcAft>
              <a:buClr>
                <a:schemeClr val="dk1"/>
              </a:buClr>
              <a:buSzPts val="1100"/>
              <a:buFont typeface="Arial"/>
              <a:buNone/>
              <a:defRPr sz="1867" b="0" i="0" u="none" strike="noStrike" cap="none">
                <a:solidFill>
                  <a:schemeClr val="dk1"/>
                </a:solidFill>
                <a:latin typeface="Arial"/>
                <a:ea typeface="Arial"/>
                <a:cs typeface="Arial"/>
                <a:sym typeface="Arial"/>
              </a:defRPr>
            </a:lvl6pPr>
            <a:lvl7pPr marR="0" lvl="6" algn="l" rtl="0">
              <a:spcBef>
                <a:spcPts val="0"/>
              </a:spcBef>
              <a:spcAft>
                <a:spcPts val="0"/>
              </a:spcAft>
              <a:buClr>
                <a:schemeClr val="dk1"/>
              </a:buClr>
              <a:buSzPts val="1100"/>
              <a:buFont typeface="Arial"/>
              <a:buNone/>
              <a:defRPr sz="1867" b="0" i="0" u="none" strike="noStrike" cap="none">
                <a:solidFill>
                  <a:schemeClr val="dk1"/>
                </a:solidFill>
                <a:latin typeface="Arial"/>
                <a:ea typeface="Arial"/>
                <a:cs typeface="Arial"/>
                <a:sym typeface="Arial"/>
              </a:defRPr>
            </a:lvl7pPr>
            <a:lvl8pPr marR="0" lvl="7" algn="l" rtl="0">
              <a:spcBef>
                <a:spcPts val="0"/>
              </a:spcBef>
              <a:spcAft>
                <a:spcPts val="0"/>
              </a:spcAft>
              <a:buClr>
                <a:schemeClr val="dk1"/>
              </a:buClr>
              <a:buSzPts val="1100"/>
              <a:buFont typeface="Arial"/>
              <a:buNone/>
              <a:defRPr sz="1867" b="0" i="0" u="none" strike="noStrike" cap="none">
                <a:solidFill>
                  <a:schemeClr val="dk1"/>
                </a:solidFill>
                <a:latin typeface="Arial"/>
                <a:ea typeface="Arial"/>
                <a:cs typeface="Arial"/>
                <a:sym typeface="Arial"/>
              </a:defRPr>
            </a:lvl8pPr>
            <a:lvl9pPr marR="0" lvl="8" algn="l" rtl="0">
              <a:spcBef>
                <a:spcPts val="0"/>
              </a:spcBef>
              <a:spcAft>
                <a:spcPts val="0"/>
              </a:spcAft>
              <a:buClr>
                <a:schemeClr val="dk1"/>
              </a:buClr>
              <a:buSzPts val="1100"/>
              <a:buFont typeface="Arial"/>
              <a:buNone/>
              <a:defRPr sz="1867" b="0" i="0" u="none" strike="noStrike" cap="none">
                <a:solidFill>
                  <a:schemeClr val="dk1"/>
                </a:solidFill>
                <a:latin typeface="Arial"/>
                <a:ea typeface="Arial"/>
                <a:cs typeface="Arial"/>
                <a:sym typeface="Arial"/>
              </a:defRPr>
            </a:lvl9pPr>
          </a:lstStyle>
          <a:p>
            <a:endParaRPr/>
          </a:p>
        </p:txBody>
      </p:sp>
      <p:sp>
        <p:nvSpPr>
          <p:cNvPr id="8976" name="Google Shape;8976;p81"/>
          <p:cNvSpPr txBox="1">
            <a:spLocks noGrp="1"/>
          </p:cNvSpPr>
          <p:nvPr>
            <p:ph type="sldNum" idx="12"/>
          </p:nvPr>
        </p:nvSpPr>
        <p:spPr>
          <a:xfrm>
            <a:off x="8371927" y="6203952"/>
            <a:ext cx="3276800" cy="365200"/>
          </a:xfrm>
          <a:prstGeom prst="rect">
            <a:avLst/>
          </a:prstGeom>
          <a:noFill/>
          <a:ln>
            <a:noFill/>
          </a:ln>
        </p:spPr>
        <p:txBody>
          <a:bodyPr spcFirstLastPara="1" wrap="square" lIns="68575" tIns="34275" rIns="68575" bIns="34275" anchor="ctr" anchorCtr="0">
            <a:noAutofit/>
          </a:bodyPr>
          <a:lstStyle>
            <a:lvl1pPr marL="0" lvl="0" indent="0" algn="r">
              <a:lnSpc>
                <a:spcPct val="100000"/>
              </a:lnSpc>
              <a:spcBef>
                <a:spcPts val="0"/>
              </a:spcBef>
              <a:spcAft>
                <a:spcPts val="0"/>
              </a:spcAft>
              <a:buSzPts val="1000"/>
              <a:buNone/>
              <a:defRPr sz="1200" b="0" i="0" u="none" strike="noStrike" cap="none">
                <a:solidFill>
                  <a:srgbClr val="595959"/>
                </a:solidFill>
                <a:latin typeface="Open Sans"/>
                <a:ea typeface="Open Sans"/>
                <a:cs typeface="Open Sans"/>
                <a:sym typeface="Open Sans"/>
              </a:defRPr>
            </a:lvl1pPr>
            <a:lvl2pPr marL="0" lvl="1" indent="0" algn="r">
              <a:lnSpc>
                <a:spcPct val="100000"/>
              </a:lnSpc>
              <a:spcBef>
                <a:spcPts val="0"/>
              </a:spcBef>
              <a:spcAft>
                <a:spcPts val="0"/>
              </a:spcAft>
              <a:buSzPts val="1000"/>
              <a:buNone/>
              <a:defRPr sz="1200" b="0" i="0" u="none" strike="noStrike" cap="none">
                <a:solidFill>
                  <a:srgbClr val="595959"/>
                </a:solidFill>
                <a:latin typeface="Open Sans"/>
                <a:ea typeface="Open Sans"/>
                <a:cs typeface="Open Sans"/>
                <a:sym typeface="Open Sans"/>
              </a:defRPr>
            </a:lvl2pPr>
            <a:lvl3pPr marL="0" lvl="2" indent="0" algn="r">
              <a:lnSpc>
                <a:spcPct val="100000"/>
              </a:lnSpc>
              <a:spcBef>
                <a:spcPts val="0"/>
              </a:spcBef>
              <a:spcAft>
                <a:spcPts val="0"/>
              </a:spcAft>
              <a:buSzPts val="1000"/>
              <a:buNone/>
              <a:defRPr sz="1200" b="0" i="0" u="none" strike="noStrike" cap="none">
                <a:solidFill>
                  <a:srgbClr val="595959"/>
                </a:solidFill>
                <a:latin typeface="Open Sans"/>
                <a:ea typeface="Open Sans"/>
                <a:cs typeface="Open Sans"/>
                <a:sym typeface="Open Sans"/>
              </a:defRPr>
            </a:lvl3pPr>
            <a:lvl4pPr marL="0" lvl="3" indent="0" algn="r">
              <a:lnSpc>
                <a:spcPct val="100000"/>
              </a:lnSpc>
              <a:spcBef>
                <a:spcPts val="0"/>
              </a:spcBef>
              <a:spcAft>
                <a:spcPts val="0"/>
              </a:spcAft>
              <a:buSzPts val="1000"/>
              <a:buNone/>
              <a:defRPr sz="1200" b="0" i="0" u="none" strike="noStrike" cap="none">
                <a:solidFill>
                  <a:srgbClr val="595959"/>
                </a:solidFill>
                <a:latin typeface="Open Sans"/>
                <a:ea typeface="Open Sans"/>
                <a:cs typeface="Open Sans"/>
                <a:sym typeface="Open Sans"/>
              </a:defRPr>
            </a:lvl4pPr>
            <a:lvl5pPr marL="0" lvl="4" indent="0" algn="r">
              <a:lnSpc>
                <a:spcPct val="100000"/>
              </a:lnSpc>
              <a:spcBef>
                <a:spcPts val="0"/>
              </a:spcBef>
              <a:spcAft>
                <a:spcPts val="0"/>
              </a:spcAft>
              <a:buSzPts val="1000"/>
              <a:buNone/>
              <a:defRPr sz="1200" b="0" i="0" u="none" strike="noStrike" cap="none">
                <a:solidFill>
                  <a:srgbClr val="595959"/>
                </a:solidFill>
                <a:latin typeface="Open Sans"/>
                <a:ea typeface="Open Sans"/>
                <a:cs typeface="Open Sans"/>
                <a:sym typeface="Open Sans"/>
              </a:defRPr>
            </a:lvl5pPr>
            <a:lvl6pPr marL="0" lvl="5" indent="0" algn="r">
              <a:lnSpc>
                <a:spcPct val="100000"/>
              </a:lnSpc>
              <a:spcBef>
                <a:spcPts val="0"/>
              </a:spcBef>
              <a:spcAft>
                <a:spcPts val="0"/>
              </a:spcAft>
              <a:buSzPts val="1000"/>
              <a:buNone/>
              <a:defRPr sz="1200" b="0" i="0" u="none" strike="noStrike" cap="none">
                <a:solidFill>
                  <a:srgbClr val="595959"/>
                </a:solidFill>
                <a:latin typeface="Open Sans"/>
                <a:ea typeface="Open Sans"/>
                <a:cs typeface="Open Sans"/>
                <a:sym typeface="Open Sans"/>
              </a:defRPr>
            </a:lvl6pPr>
            <a:lvl7pPr marL="0" lvl="6" indent="0" algn="r">
              <a:lnSpc>
                <a:spcPct val="100000"/>
              </a:lnSpc>
              <a:spcBef>
                <a:spcPts val="0"/>
              </a:spcBef>
              <a:spcAft>
                <a:spcPts val="0"/>
              </a:spcAft>
              <a:buSzPts val="1000"/>
              <a:buNone/>
              <a:defRPr sz="1200" b="0" i="0" u="none" strike="noStrike" cap="none">
                <a:solidFill>
                  <a:srgbClr val="595959"/>
                </a:solidFill>
                <a:latin typeface="Open Sans"/>
                <a:ea typeface="Open Sans"/>
                <a:cs typeface="Open Sans"/>
                <a:sym typeface="Open Sans"/>
              </a:defRPr>
            </a:lvl7pPr>
            <a:lvl8pPr marL="0" lvl="7" indent="0" algn="r">
              <a:lnSpc>
                <a:spcPct val="100000"/>
              </a:lnSpc>
              <a:spcBef>
                <a:spcPts val="0"/>
              </a:spcBef>
              <a:spcAft>
                <a:spcPts val="0"/>
              </a:spcAft>
              <a:buSzPts val="1000"/>
              <a:buNone/>
              <a:defRPr sz="1200" b="0" i="0" u="none" strike="noStrike" cap="none">
                <a:solidFill>
                  <a:srgbClr val="595959"/>
                </a:solidFill>
                <a:latin typeface="Open Sans"/>
                <a:ea typeface="Open Sans"/>
                <a:cs typeface="Open Sans"/>
                <a:sym typeface="Open Sans"/>
              </a:defRPr>
            </a:lvl8pPr>
            <a:lvl9pPr marL="0" lvl="8" indent="0" algn="r">
              <a:lnSpc>
                <a:spcPct val="100000"/>
              </a:lnSpc>
              <a:spcBef>
                <a:spcPts val="0"/>
              </a:spcBef>
              <a:spcAft>
                <a:spcPts val="0"/>
              </a:spcAft>
              <a:buSzPts val="1000"/>
              <a:buNone/>
              <a:defRPr sz="1200" b="0" i="0" u="none" strike="noStrike" cap="none">
                <a:solidFill>
                  <a:srgbClr val="595959"/>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slow" p14:dur="2000">
        <p14:prism/>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1_Title and Content">
  <p:cSld name="1_Title and Content">
    <p:spTree>
      <p:nvGrpSpPr>
        <p:cNvPr id="1" name="Shape 8977"/>
        <p:cNvGrpSpPr/>
        <p:nvPr/>
      </p:nvGrpSpPr>
      <p:grpSpPr>
        <a:xfrm>
          <a:off x="0" y="0"/>
          <a:ext cx="0" cy="0"/>
          <a:chOff x="0" y="0"/>
          <a:chExt cx="0" cy="0"/>
        </a:xfrm>
      </p:grpSpPr>
      <p:sp>
        <p:nvSpPr>
          <p:cNvPr id="8978" name="Google Shape;8978;p82"/>
          <p:cNvSpPr txBox="1">
            <a:spLocks noGrp="1"/>
          </p:cNvSpPr>
          <p:nvPr>
            <p:ph type="title"/>
          </p:nvPr>
        </p:nvSpPr>
        <p:spPr>
          <a:xfrm>
            <a:off x="521209" y="448056"/>
            <a:ext cx="6877200" cy="640400"/>
          </a:xfrm>
          <a:prstGeom prst="rect">
            <a:avLst/>
          </a:prstGeom>
          <a:noFill/>
          <a:ln>
            <a:noFill/>
          </a:ln>
        </p:spPr>
        <p:txBody>
          <a:bodyPr spcFirstLastPara="1" wrap="square" lIns="38575" tIns="19275" rIns="38575" bIns="19275" anchor="b" anchorCtr="0">
            <a:normAutofit/>
          </a:bodyPr>
          <a:lstStyle>
            <a:lvl1pPr marR="0" lvl="0" algn="l">
              <a:lnSpc>
                <a:spcPct val="90000"/>
              </a:lnSpc>
              <a:spcBef>
                <a:spcPts val="0"/>
              </a:spcBef>
              <a:spcAft>
                <a:spcPts val="0"/>
              </a:spcAft>
              <a:buClr>
                <a:srgbClr val="3C3C3C"/>
              </a:buClr>
              <a:buSzPts val="1200"/>
              <a:buFont typeface="Arial"/>
              <a:buNone/>
              <a:defRPr sz="2800" b="0" i="0" u="none" strike="noStrike" cap="none">
                <a:solidFill>
                  <a:srgbClr val="3C3C3C"/>
                </a:solidFill>
                <a:latin typeface="Arial"/>
                <a:ea typeface="Arial"/>
                <a:cs typeface="Arial"/>
                <a:sym typeface="Arial"/>
              </a:defRPr>
            </a:lvl1pPr>
            <a:lvl2pPr lvl="1" algn="l">
              <a:lnSpc>
                <a:spcPct val="100000"/>
              </a:lnSpc>
              <a:spcBef>
                <a:spcPts val="0"/>
              </a:spcBef>
              <a:spcAft>
                <a:spcPts val="0"/>
              </a:spcAft>
              <a:buSzPts val="600"/>
              <a:buNone/>
              <a:defRPr sz="1867"/>
            </a:lvl2pPr>
            <a:lvl3pPr lvl="2" algn="l">
              <a:lnSpc>
                <a:spcPct val="100000"/>
              </a:lnSpc>
              <a:spcBef>
                <a:spcPts val="0"/>
              </a:spcBef>
              <a:spcAft>
                <a:spcPts val="0"/>
              </a:spcAft>
              <a:buSzPts val="600"/>
              <a:buNone/>
              <a:defRPr sz="1867"/>
            </a:lvl3pPr>
            <a:lvl4pPr lvl="3" algn="l">
              <a:lnSpc>
                <a:spcPct val="100000"/>
              </a:lnSpc>
              <a:spcBef>
                <a:spcPts val="0"/>
              </a:spcBef>
              <a:spcAft>
                <a:spcPts val="0"/>
              </a:spcAft>
              <a:buSzPts val="600"/>
              <a:buNone/>
              <a:defRPr sz="1867"/>
            </a:lvl4pPr>
            <a:lvl5pPr lvl="4" algn="l">
              <a:lnSpc>
                <a:spcPct val="100000"/>
              </a:lnSpc>
              <a:spcBef>
                <a:spcPts val="0"/>
              </a:spcBef>
              <a:spcAft>
                <a:spcPts val="0"/>
              </a:spcAft>
              <a:buSzPts val="600"/>
              <a:buNone/>
              <a:defRPr sz="1867"/>
            </a:lvl5pPr>
            <a:lvl6pPr lvl="5" algn="l">
              <a:lnSpc>
                <a:spcPct val="100000"/>
              </a:lnSpc>
              <a:spcBef>
                <a:spcPts val="0"/>
              </a:spcBef>
              <a:spcAft>
                <a:spcPts val="0"/>
              </a:spcAft>
              <a:buSzPts val="600"/>
              <a:buNone/>
              <a:defRPr sz="1867"/>
            </a:lvl6pPr>
            <a:lvl7pPr lvl="6" algn="l">
              <a:lnSpc>
                <a:spcPct val="100000"/>
              </a:lnSpc>
              <a:spcBef>
                <a:spcPts val="0"/>
              </a:spcBef>
              <a:spcAft>
                <a:spcPts val="0"/>
              </a:spcAft>
              <a:buSzPts val="600"/>
              <a:buNone/>
              <a:defRPr sz="1867"/>
            </a:lvl7pPr>
            <a:lvl8pPr lvl="7" algn="l">
              <a:lnSpc>
                <a:spcPct val="100000"/>
              </a:lnSpc>
              <a:spcBef>
                <a:spcPts val="0"/>
              </a:spcBef>
              <a:spcAft>
                <a:spcPts val="0"/>
              </a:spcAft>
              <a:buSzPts val="600"/>
              <a:buNone/>
              <a:defRPr sz="1867"/>
            </a:lvl8pPr>
            <a:lvl9pPr lvl="8" algn="l">
              <a:lnSpc>
                <a:spcPct val="100000"/>
              </a:lnSpc>
              <a:spcBef>
                <a:spcPts val="0"/>
              </a:spcBef>
              <a:spcAft>
                <a:spcPts val="0"/>
              </a:spcAft>
              <a:buSzPts val="600"/>
              <a:buNone/>
              <a:defRPr sz="1867"/>
            </a:lvl9pPr>
          </a:lstStyle>
          <a:p>
            <a:endParaRPr/>
          </a:p>
        </p:txBody>
      </p:sp>
      <p:sp>
        <p:nvSpPr>
          <p:cNvPr id="8979" name="Google Shape;8979;p82"/>
          <p:cNvSpPr txBox="1">
            <a:spLocks noGrp="1"/>
          </p:cNvSpPr>
          <p:nvPr>
            <p:ph type="body" idx="1"/>
          </p:nvPr>
        </p:nvSpPr>
        <p:spPr>
          <a:xfrm>
            <a:off x="539496" y="1435608"/>
            <a:ext cx="4416800" cy="3977600"/>
          </a:xfrm>
          <a:prstGeom prst="rect">
            <a:avLst/>
          </a:prstGeom>
          <a:noFill/>
          <a:ln>
            <a:noFill/>
          </a:ln>
        </p:spPr>
        <p:txBody>
          <a:bodyPr spcFirstLastPara="1" wrap="square" lIns="38575" tIns="19275" rIns="38575" bIns="19275" anchor="t" anchorCtr="0">
            <a:normAutofit/>
          </a:bodyPr>
          <a:lstStyle>
            <a:lvl1pPr marL="457200" marR="0" lvl="0" indent="-260350" algn="l">
              <a:lnSpc>
                <a:spcPct val="90000"/>
              </a:lnSpc>
              <a:spcBef>
                <a:spcPts val="1067"/>
              </a:spcBef>
              <a:spcAft>
                <a:spcPts val="0"/>
              </a:spcAft>
              <a:buClr>
                <a:srgbClr val="526E7E"/>
              </a:buClr>
              <a:buSzPts val="500"/>
              <a:buFont typeface="Arial"/>
              <a:buChar char="•"/>
              <a:defRPr sz="1200" b="0" i="0" u="none" strike="noStrike" cap="none">
                <a:solidFill>
                  <a:srgbClr val="526E7E"/>
                </a:solidFill>
                <a:latin typeface="Arial"/>
                <a:ea typeface="Arial"/>
                <a:cs typeface="Arial"/>
                <a:sym typeface="Arial"/>
              </a:defRPr>
            </a:lvl1pPr>
            <a:lvl2pPr marL="914400" marR="0" lvl="1" indent="-260350" algn="l">
              <a:lnSpc>
                <a:spcPct val="90000"/>
              </a:lnSpc>
              <a:spcBef>
                <a:spcPts val="533"/>
              </a:spcBef>
              <a:spcAft>
                <a:spcPts val="0"/>
              </a:spcAft>
              <a:buClr>
                <a:srgbClr val="526E7E"/>
              </a:buClr>
              <a:buSzPts val="500"/>
              <a:buFont typeface="Arial"/>
              <a:buChar char="•"/>
              <a:defRPr sz="1200" b="0" i="0" u="none" strike="noStrike" cap="none">
                <a:solidFill>
                  <a:srgbClr val="526E7E"/>
                </a:solidFill>
                <a:latin typeface="Arial"/>
                <a:ea typeface="Arial"/>
                <a:cs typeface="Arial"/>
                <a:sym typeface="Arial"/>
              </a:defRPr>
            </a:lvl2pPr>
            <a:lvl3pPr marL="1371600" marR="0" lvl="2" indent="-260350" algn="l">
              <a:lnSpc>
                <a:spcPct val="90000"/>
              </a:lnSpc>
              <a:spcBef>
                <a:spcPts val="533"/>
              </a:spcBef>
              <a:spcAft>
                <a:spcPts val="0"/>
              </a:spcAft>
              <a:buClr>
                <a:srgbClr val="526E7E"/>
              </a:buClr>
              <a:buSzPts val="500"/>
              <a:buFont typeface="Arial"/>
              <a:buChar char="•"/>
              <a:defRPr sz="1200" b="0" i="0" u="none" strike="noStrike" cap="none">
                <a:solidFill>
                  <a:srgbClr val="526E7E"/>
                </a:solidFill>
                <a:latin typeface="Arial"/>
                <a:ea typeface="Arial"/>
                <a:cs typeface="Arial"/>
                <a:sym typeface="Arial"/>
              </a:defRPr>
            </a:lvl3pPr>
            <a:lvl4pPr marL="1828800" marR="0" lvl="3" indent="-260350" algn="l">
              <a:lnSpc>
                <a:spcPct val="90000"/>
              </a:lnSpc>
              <a:spcBef>
                <a:spcPts val="533"/>
              </a:spcBef>
              <a:spcAft>
                <a:spcPts val="0"/>
              </a:spcAft>
              <a:buClr>
                <a:srgbClr val="526E7E"/>
              </a:buClr>
              <a:buSzPts val="500"/>
              <a:buFont typeface="Arial"/>
              <a:buChar char="•"/>
              <a:defRPr sz="1200" b="0" i="0" u="none" strike="noStrike" cap="none">
                <a:solidFill>
                  <a:srgbClr val="526E7E"/>
                </a:solidFill>
                <a:latin typeface="Arial"/>
                <a:ea typeface="Arial"/>
                <a:cs typeface="Arial"/>
                <a:sym typeface="Arial"/>
              </a:defRPr>
            </a:lvl4pPr>
            <a:lvl5pPr marL="2286000" marR="0" lvl="4" indent="-260350" algn="l">
              <a:lnSpc>
                <a:spcPct val="90000"/>
              </a:lnSpc>
              <a:spcBef>
                <a:spcPts val="533"/>
              </a:spcBef>
              <a:spcAft>
                <a:spcPts val="0"/>
              </a:spcAft>
              <a:buClr>
                <a:srgbClr val="526E7E"/>
              </a:buClr>
              <a:buSzPts val="500"/>
              <a:buFont typeface="Arial"/>
              <a:buChar char="•"/>
              <a:defRPr sz="1200" b="0" i="0" u="none" strike="noStrike" cap="none">
                <a:solidFill>
                  <a:srgbClr val="526E7E"/>
                </a:solidFill>
                <a:latin typeface="Arial"/>
                <a:ea typeface="Arial"/>
                <a:cs typeface="Arial"/>
                <a:sym typeface="Arial"/>
              </a:defRPr>
            </a:lvl5pPr>
            <a:lvl6pPr marL="2743200" marR="0" lvl="5" indent="-279400" algn="l">
              <a:lnSpc>
                <a:spcPct val="90000"/>
              </a:lnSpc>
              <a:spcBef>
                <a:spcPts val="533"/>
              </a:spcBef>
              <a:spcAft>
                <a:spcPts val="0"/>
              </a:spcAft>
              <a:buClr>
                <a:schemeClr val="dk1"/>
              </a:buClr>
              <a:buSzPts val="800"/>
              <a:buFont typeface="Arial"/>
              <a:buChar char="•"/>
              <a:defRPr sz="1867" b="0" i="0" u="none" strike="noStrike" cap="none">
                <a:solidFill>
                  <a:schemeClr val="dk1"/>
                </a:solidFill>
                <a:latin typeface="Arial"/>
                <a:ea typeface="Arial"/>
                <a:cs typeface="Arial"/>
                <a:sym typeface="Arial"/>
              </a:defRPr>
            </a:lvl6pPr>
            <a:lvl7pPr marL="3200400" marR="0" lvl="6" indent="-279400" algn="l">
              <a:lnSpc>
                <a:spcPct val="90000"/>
              </a:lnSpc>
              <a:spcBef>
                <a:spcPts val="533"/>
              </a:spcBef>
              <a:spcAft>
                <a:spcPts val="0"/>
              </a:spcAft>
              <a:buClr>
                <a:schemeClr val="dk1"/>
              </a:buClr>
              <a:buSzPts val="800"/>
              <a:buFont typeface="Arial"/>
              <a:buChar char="•"/>
              <a:defRPr sz="1867" b="0" i="0" u="none" strike="noStrike" cap="none">
                <a:solidFill>
                  <a:schemeClr val="dk1"/>
                </a:solidFill>
                <a:latin typeface="Arial"/>
                <a:ea typeface="Arial"/>
                <a:cs typeface="Arial"/>
                <a:sym typeface="Arial"/>
              </a:defRPr>
            </a:lvl7pPr>
            <a:lvl8pPr marL="3657600" marR="0" lvl="7" indent="-279400" algn="l">
              <a:lnSpc>
                <a:spcPct val="90000"/>
              </a:lnSpc>
              <a:spcBef>
                <a:spcPts val="533"/>
              </a:spcBef>
              <a:spcAft>
                <a:spcPts val="0"/>
              </a:spcAft>
              <a:buClr>
                <a:schemeClr val="dk1"/>
              </a:buClr>
              <a:buSzPts val="800"/>
              <a:buFont typeface="Arial"/>
              <a:buChar char="•"/>
              <a:defRPr sz="1867" b="0" i="0" u="none" strike="noStrike" cap="none">
                <a:solidFill>
                  <a:schemeClr val="dk1"/>
                </a:solidFill>
                <a:latin typeface="Arial"/>
                <a:ea typeface="Arial"/>
                <a:cs typeface="Arial"/>
                <a:sym typeface="Arial"/>
              </a:defRPr>
            </a:lvl8pPr>
            <a:lvl9pPr marL="4114800" marR="0" lvl="8" indent="-279400" algn="l">
              <a:lnSpc>
                <a:spcPct val="90000"/>
              </a:lnSpc>
              <a:spcBef>
                <a:spcPts val="533"/>
              </a:spcBef>
              <a:spcAft>
                <a:spcPts val="0"/>
              </a:spcAft>
              <a:buClr>
                <a:schemeClr val="dk1"/>
              </a:buClr>
              <a:buSzPts val="800"/>
              <a:buFont typeface="Arial"/>
              <a:buChar char="•"/>
              <a:defRPr sz="1867" b="0" i="0" u="none" strike="noStrike" cap="none">
                <a:solidFill>
                  <a:schemeClr val="dk1"/>
                </a:solidFill>
                <a:latin typeface="Arial"/>
                <a:ea typeface="Arial"/>
                <a:cs typeface="Arial"/>
                <a:sym typeface="Arial"/>
              </a:defRPr>
            </a:lvl9pPr>
          </a:lstStyle>
          <a:p>
            <a:endParaRPr/>
          </a:p>
        </p:txBody>
      </p:sp>
      <p:sp>
        <p:nvSpPr>
          <p:cNvPr id="8980" name="Google Shape;8980;p82"/>
          <p:cNvSpPr txBox="1">
            <a:spLocks noGrp="1"/>
          </p:cNvSpPr>
          <p:nvPr>
            <p:ph type="dt" idx="10"/>
          </p:nvPr>
        </p:nvSpPr>
        <p:spPr>
          <a:xfrm>
            <a:off x="539496" y="6203952"/>
            <a:ext cx="3276800" cy="365200"/>
          </a:xfrm>
          <a:prstGeom prst="rect">
            <a:avLst/>
          </a:prstGeom>
          <a:noFill/>
          <a:ln>
            <a:noFill/>
          </a:ln>
        </p:spPr>
        <p:txBody>
          <a:bodyPr spcFirstLastPara="1" wrap="square" lIns="38575" tIns="19275" rIns="38575" bIns="19275" anchor="ctr" anchorCtr="0">
            <a:noAutofit/>
          </a:bodyPr>
          <a:lstStyle>
            <a:lvl1pPr marR="0" lvl="0" algn="l" rtl="0">
              <a:lnSpc>
                <a:spcPct val="100000"/>
              </a:lnSpc>
              <a:spcBef>
                <a:spcPts val="0"/>
              </a:spcBef>
              <a:spcAft>
                <a:spcPts val="0"/>
              </a:spcAft>
              <a:buClr>
                <a:srgbClr val="608496"/>
              </a:buClr>
              <a:buSzPts val="600"/>
              <a:buFont typeface="Arial"/>
              <a:buNone/>
              <a:defRPr sz="1200" b="0" i="0" u="none" strike="noStrike" cap="none">
                <a:solidFill>
                  <a:srgbClr val="608496"/>
                </a:solidFill>
                <a:latin typeface="Arial"/>
                <a:ea typeface="Arial"/>
                <a:cs typeface="Arial"/>
                <a:sym typeface="Arial"/>
              </a:defRPr>
            </a:lvl1pPr>
            <a:lvl2pPr marR="0" lvl="1" algn="l" rtl="0">
              <a:lnSpc>
                <a:spcPct val="100000"/>
              </a:lnSpc>
              <a:spcBef>
                <a:spcPts val="0"/>
              </a:spcBef>
              <a:spcAft>
                <a:spcPts val="0"/>
              </a:spcAft>
              <a:buClr>
                <a:schemeClr val="dk1"/>
              </a:buClr>
              <a:buSzPts val="600"/>
              <a:buFont typeface="Arial"/>
              <a:buNone/>
              <a:defRPr sz="1867"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600"/>
              <a:buFont typeface="Arial"/>
              <a:buNone/>
              <a:defRPr sz="1867"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600"/>
              <a:buFont typeface="Arial"/>
              <a:buNone/>
              <a:defRPr sz="1867"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600"/>
              <a:buFont typeface="Arial"/>
              <a:buNone/>
              <a:defRPr sz="1867"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600"/>
              <a:buFont typeface="Arial"/>
              <a:buNone/>
              <a:defRPr sz="1867"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600"/>
              <a:buFont typeface="Arial"/>
              <a:buNone/>
              <a:defRPr sz="1867"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600"/>
              <a:buFont typeface="Arial"/>
              <a:buNone/>
              <a:defRPr sz="1867"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600"/>
              <a:buFont typeface="Arial"/>
              <a:buNone/>
              <a:defRPr sz="1867" b="0" i="0" u="none" strike="noStrike" cap="none">
                <a:solidFill>
                  <a:schemeClr val="dk1"/>
                </a:solidFill>
                <a:latin typeface="Arial"/>
                <a:ea typeface="Arial"/>
                <a:cs typeface="Arial"/>
                <a:sym typeface="Arial"/>
              </a:defRPr>
            </a:lvl9pPr>
          </a:lstStyle>
          <a:p>
            <a:endParaRPr/>
          </a:p>
        </p:txBody>
      </p:sp>
      <p:sp>
        <p:nvSpPr>
          <p:cNvPr id="8981" name="Google Shape;8981;p82"/>
          <p:cNvSpPr txBox="1">
            <a:spLocks noGrp="1"/>
          </p:cNvSpPr>
          <p:nvPr>
            <p:ph type="ftr" idx="11"/>
          </p:nvPr>
        </p:nvSpPr>
        <p:spPr>
          <a:xfrm>
            <a:off x="4648200" y="6203952"/>
            <a:ext cx="2895600" cy="365200"/>
          </a:xfrm>
          <a:prstGeom prst="rect">
            <a:avLst/>
          </a:prstGeom>
          <a:noFill/>
          <a:ln>
            <a:noFill/>
          </a:ln>
        </p:spPr>
        <p:txBody>
          <a:bodyPr spcFirstLastPara="1" wrap="square" lIns="38575" tIns="19275" rIns="38575" bIns="19275" anchor="ctr" anchorCtr="0">
            <a:noAutofit/>
          </a:bodyPr>
          <a:lstStyle>
            <a:lvl1pPr marR="0" lvl="0" algn="ctr" rtl="0">
              <a:lnSpc>
                <a:spcPct val="100000"/>
              </a:lnSpc>
              <a:spcBef>
                <a:spcPts val="0"/>
              </a:spcBef>
              <a:spcAft>
                <a:spcPts val="0"/>
              </a:spcAft>
              <a:buClr>
                <a:srgbClr val="608496"/>
              </a:buClr>
              <a:buSzPts val="600"/>
              <a:buFont typeface="Trebuchet MS"/>
              <a:buNone/>
              <a:defRPr sz="1200" b="0" i="0" u="none" strike="noStrike" cap="none">
                <a:solidFill>
                  <a:srgbClr val="608496"/>
                </a:solidFill>
                <a:latin typeface="Trebuchet MS"/>
                <a:ea typeface="Trebuchet MS"/>
                <a:cs typeface="Trebuchet MS"/>
                <a:sym typeface="Trebuchet MS"/>
              </a:defRPr>
            </a:lvl1pPr>
            <a:lvl2pPr marR="0" lvl="1" algn="l" rtl="0">
              <a:lnSpc>
                <a:spcPct val="100000"/>
              </a:lnSpc>
              <a:spcBef>
                <a:spcPts val="0"/>
              </a:spcBef>
              <a:spcAft>
                <a:spcPts val="0"/>
              </a:spcAft>
              <a:buClr>
                <a:schemeClr val="dk1"/>
              </a:buClr>
              <a:buSzPts val="600"/>
              <a:buFont typeface="Trebuchet MS"/>
              <a:buNone/>
              <a:defRPr sz="1867" b="0" i="0" u="none" strike="noStrike" cap="none">
                <a:solidFill>
                  <a:schemeClr val="dk1"/>
                </a:solidFill>
                <a:latin typeface="Trebuchet MS"/>
                <a:ea typeface="Trebuchet MS"/>
                <a:cs typeface="Trebuchet MS"/>
                <a:sym typeface="Trebuchet MS"/>
              </a:defRPr>
            </a:lvl2pPr>
            <a:lvl3pPr marR="0" lvl="2" algn="l" rtl="0">
              <a:lnSpc>
                <a:spcPct val="100000"/>
              </a:lnSpc>
              <a:spcBef>
                <a:spcPts val="0"/>
              </a:spcBef>
              <a:spcAft>
                <a:spcPts val="0"/>
              </a:spcAft>
              <a:buClr>
                <a:schemeClr val="dk1"/>
              </a:buClr>
              <a:buSzPts val="600"/>
              <a:buFont typeface="Trebuchet MS"/>
              <a:buNone/>
              <a:defRPr sz="1867" b="0" i="0" u="none" strike="noStrike" cap="none">
                <a:solidFill>
                  <a:schemeClr val="dk1"/>
                </a:solidFill>
                <a:latin typeface="Trebuchet MS"/>
                <a:ea typeface="Trebuchet MS"/>
                <a:cs typeface="Trebuchet MS"/>
                <a:sym typeface="Trebuchet MS"/>
              </a:defRPr>
            </a:lvl3pPr>
            <a:lvl4pPr marR="0" lvl="3" algn="l" rtl="0">
              <a:lnSpc>
                <a:spcPct val="100000"/>
              </a:lnSpc>
              <a:spcBef>
                <a:spcPts val="0"/>
              </a:spcBef>
              <a:spcAft>
                <a:spcPts val="0"/>
              </a:spcAft>
              <a:buClr>
                <a:schemeClr val="dk1"/>
              </a:buClr>
              <a:buSzPts val="600"/>
              <a:buFont typeface="Trebuchet MS"/>
              <a:buNone/>
              <a:defRPr sz="1867" b="0" i="0" u="none" strike="noStrike" cap="none">
                <a:solidFill>
                  <a:schemeClr val="dk1"/>
                </a:solidFill>
                <a:latin typeface="Trebuchet MS"/>
                <a:ea typeface="Trebuchet MS"/>
                <a:cs typeface="Trebuchet MS"/>
                <a:sym typeface="Trebuchet MS"/>
              </a:defRPr>
            </a:lvl4pPr>
            <a:lvl5pPr marR="0" lvl="4" algn="l" rtl="0">
              <a:lnSpc>
                <a:spcPct val="100000"/>
              </a:lnSpc>
              <a:spcBef>
                <a:spcPts val="0"/>
              </a:spcBef>
              <a:spcAft>
                <a:spcPts val="0"/>
              </a:spcAft>
              <a:buClr>
                <a:schemeClr val="dk1"/>
              </a:buClr>
              <a:buSzPts val="600"/>
              <a:buFont typeface="Trebuchet MS"/>
              <a:buNone/>
              <a:defRPr sz="1867" b="0" i="0" u="none" strike="noStrike" cap="none">
                <a:solidFill>
                  <a:schemeClr val="dk1"/>
                </a:solidFill>
                <a:latin typeface="Trebuchet MS"/>
                <a:ea typeface="Trebuchet MS"/>
                <a:cs typeface="Trebuchet MS"/>
                <a:sym typeface="Trebuchet MS"/>
              </a:defRPr>
            </a:lvl5pPr>
            <a:lvl6pPr marR="0" lvl="5" algn="l" rtl="0">
              <a:lnSpc>
                <a:spcPct val="100000"/>
              </a:lnSpc>
              <a:spcBef>
                <a:spcPts val="0"/>
              </a:spcBef>
              <a:spcAft>
                <a:spcPts val="0"/>
              </a:spcAft>
              <a:buClr>
                <a:schemeClr val="dk1"/>
              </a:buClr>
              <a:buSzPts val="600"/>
              <a:buFont typeface="Trebuchet MS"/>
              <a:buNone/>
              <a:defRPr sz="1867" b="0" i="0" u="none" strike="noStrike" cap="none">
                <a:solidFill>
                  <a:schemeClr val="dk1"/>
                </a:solidFill>
                <a:latin typeface="Trebuchet MS"/>
                <a:ea typeface="Trebuchet MS"/>
                <a:cs typeface="Trebuchet MS"/>
                <a:sym typeface="Trebuchet MS"/>
              </a:defRPr>
            </a:lvl6pPr>
            <a:lvl7pPr marR="0" lvl="6" algn="l" rtl="0">
              <a:lnSpc>
                <a:spcPct val="100000"/>
              </a:lnSpc>
              <a:spcBef>
                <a:spcPts val="0"/>
              </a:spcBef>
              <a:spcAft>
                <a:spcPts val="0"/>
              </a:spcAft>
              <a:buClr>
                <a:schemeClr val="dk1"/>
              </a:buClr>
              <a:buSzPts val="600"/>
              <a:buFont typeface="Trebuchet MS"/>
              <a:buNone/>
              <a:defRPr sz="1867" b="0" i="0" u="none" strike="noStrike" cap="none">
                <a:solidFill>
                  <a:schemeClr val="dk1"/>
                </a:solidFill>
                <a:latin typeface="Trebuchet MS"/>
                <a:ea typeface="Trebuchet MS"/>
                <a:cs typeface="Trebuchet MS"/>
                <a:sym typeface="Trebuchet MS"/>
              </a:defRPr>
            </a:lvl7pPr>
            <a:lvl8pPr marR="0" lvl="7" algn="l" rtl="0">
              <a:lnSpc>
                <a:spcPct val="100000"/>
              </a:lnSpc>
              <a:spcBef>
                <a:spcPts val="0"/>
              </a:spcBef>
              <a:spcAft>
                <a:spcPts val="0"/>
              </a:spcAft>
              <a:buClr>
                <a:schemeClr val="dk1"/>
              </a:buClr>
              <a:buSzPts val="600"/>
              <a:buFont typeface="Trebuchet MS"/>
              <a:buNone/>
              <a:defRPr sz="1867" b="0" i="0" u="none" strike="noStrike" cap="none">
                <a:solidFill>
                  <a:schemeClr val="dk1"/>
                </a:solidFill>
                <a:latin typeface="Trebuchet MS"/>
                <a:ea typeface="Trebuchet MS"/>
                <a:cs typeface="Trebuchet MS"/>
                <a:sym typeface="Trebuchet MS"/>
              </a:defRPr>
            </a:lvl8pPr>
            <a:lvl9pPr marR="0" lvl="8" algn="l" rtl="0">
              <a:lnSpc>
                <a:spcPct val="100000"/>
              </a:lnSpc>
              <a:spcBef>
                <a:spcPts val="0"/>
              </a:spcBef>
              <a:spcAft>
                <a:spcPts val="0"/>
              </a:spcAft>
              <a:buClr>
                <a:schemeClr val="dk1"/>
              </a:buClr>
              <a:buSzPts val="600"/>
              <a:buFont typeface="Trebuchet MS"/>
              <a:buNone/>
              <a:defRPr sz="1867" b="0" i="0" u="none" strike="noStrike" cap="none">
                <a:solidFill>
                  <a:schemeClr val="dk1"/>
                </a:solidFill>
                <a:latin typeface="Trebuchet MS"/>
                <a:ea typeface="Trebuchet MS"/>
                <a:cs typeface="Trebuchet MS"/>
                <a:sym typeface="Trebuchet MS"/>
              </a:defRPr>
            </a:lvl9pPr>
          </a:lstStyle>
          <a:p>
            <a:endParaRPr/>
          </a:p>
        </p:txBody>
      </p:sp>
      <p:sp>
        <p:nvSpPr>
          <p:cNvPr id="8982" name="Google Shape;8982;p82"/>
          <p:cNvSpPr txBox="1">
            <a:spLocks noGrp="1"/>
          </p:cNvSpPr>
          <p:nvPr>
            <p:ph type="sldNum" idx="12"/>
          </p:nvPr>
        </p:nvSpPr>
        <p:spPr>
          <a:xfrm>
            <a:off x="8371925" y="6203952"/>
            <a:ext cx="3276800" cy="365200"/>
          </a:xfrm>
          <a:prstGeom prst="rect">
            <a:avLst/>
          </a:prstGeom>
          <a:noFill/>
          <a:ln>
            <a:noFill/>
          </a:ln>
        </p:spPr>
        <p:txBody>
          <a:bodyPr spcFirstLastPara="1" wrap="square" lIns="38575" tIns="19275" rIns="38575" bIns="19275" anchor="ctr" anchorCtr="0">
            <a:noAutofit/>
          </a:bodyPr>
          <a:lstStyle>
            <a:lvl1pPr marL="0" marR="0" lvl="0" indent="0" algn="r">
              <a:lnSpc>
                <a:spcPct val="100000"/>
              </a:lnSpc>
              <a:spcBef>
                <a:spcPts val="0"/>
              </a:spcBef>
              <a:spcAft>
                <a:spcPts val="0"/>
              </a:spcAft>
              <a:buClr>
                <a:srgbClr val="608496"/>
              </a:buClr>
              <a:buSzPts val="700"/>
              <a:buFont typeface="Arial"/>
              <a:buNone/>
              <a:defRPr sz="1200" b="0" i="0" u="none" strike="noStrike" cap="none">
                <a:solidFill>
                  <a:srgbClr val="608496"/>
                </a:solidFill>
                <a:latin typeface="Arial"/>
                <a:ea typeface="Arial"/>
                <a:cs typeface="Arial"/>
                <a:sym typeface="Arial"/>
              </a:defRPr>
            </a:lvl1pPr>
            <a:lvl2pPr marL="0" marR="0" lvl="1" indent="0" algn="r">
              <a:lnSpc>
                <a:spcPct val="100000"/>
              </a:lnSpc>
              <a:spcBef>
                <a:spcPts val="0"/>
              </a:spcBef>
              <a:spcAft>
                <a:spcPts val="0"/>
              </a:spcAft>
              <a:buClr>
                <a:srgbClr val="608496"/>
              </a:buClr>
              <a:buSzPts val="700"/>
              <a:buFont typeface="Arial"/>
              <a:buNone/>
              <a:defRPr sz="1200" b="0" i="0" u="none" strike="noStrike" cap="none">
                <a:solidFill>
                  <a:srgbClr val="608496"/>
                </a:solidFill>
                <a:latin typeface="Arial"/>
                <a:ea typeface="Arial"/>
                <a:cs typeface="Arial"/>
                <a:sym typeface="Arial"/>
              </a:defRPr>
            </a:lvl2pPr>
            <a:lvl3pPr marL="0" marR="0" lvl="2" indent="0" algn="r">
              <a:lnSpc>
                <a:spcPct val="100000"/>
              </a:lnSpc>
              <a:spcBef>
                <a:spcPts val="0"/>
              </a:spcBef>
              <a:spcAft>
                <a:spcPts val="0"/>
              </a:spcAft>
              <a:buClr>
                <a:srgbClr val="608496"/>
              </a:buClr>
              <a:buSzPts val="700"/>
              <a:buFont typeface="Arial"/>
              <a:buNone/>
              <a:defRPr sz="1200" b="0" i="0" u="none" strike="noStrike" cap="none">
                <a:solidFill>
                  <a:srgbClr val="608496"/>
                </a:solidFill>
                <a:latin typeface="Arial"/>
                <a:ea typeface="Arial"/>
                <a:cs typeface="Arial"/>
                <a:sym typeface="Arial"/>
              </a:defRPr>
            </a:lvl3pPr>
            <a:lvl4pPr marL="0" marR="0" lvl="3" indent="0" algn="r">
              <a:lnSpc>
                <a:spcPct val="100000"/>
              </a:lnSpc>
              <a:spcBef>
                <a:spcPts val="0"/>
              </a:spcBef>
              <a:spcAft>
                <a:spcPts val="0"/>
              </a:spcAft>
              <a:buClr>
                <a:srgbClr val="608496"/>
              </a:buClr>
              <a:buSzPts val="700"/>
              <a:buFont typeface="Arial"/>
              <a:buNone/>
              <a:defRPr sz="1200" b="0" i="0" u="none" strike="noStrike" cap="none">
                <a:solidFill>
                  <a:srgbClr val="608496"/>
                </a:solidFill>
                <a:latin typeface="Arial"/>
                <a:ea typeface="Arial"/>
                <a:cs typeface="Arial"/>
                <a:sym typeface="Arial"/>
              </a:defRPr>
            </a:lvl4pPr>
            <a:lvl5pPr marL="0" marR="0" lvl="4" indent="0" algn="r">
              <a:lnSpc>
                <a:spcPct val="100000"/>
              </a:lnSpc>
              <a:spcBef>
                <a:spcPts val="0"/>
              </a:spcBef>
              <a:spcAft>
                <a:spcPts val="0"/>
              </a:spcAft>
              <a:buClr>
                <a:srgbClr val="608496"/>
              </a:buClr>
              <a:buSzPts val="700"/>
              <a:buFont typeface="Arial"/>
              <a:buNone/>
              <a:defRPr sz="1200" b="0" i="0" u="none" strike="noStrike" cap="none">
                <a:solidFill>
                  <a:srgbClr val="608496"/>
                </a:solidFill>
                <a:latin typeface="Arial"/>
                <a:ea typeface="Arial"/>
                <a:cs typeface="Arial"/>
                <a:sym typeface="Arial"/>
              </a:defRPr>
            </a:lvl5pPr>
            <a:lvl6pPr marL="0" marR="0" lvl="5" indent="0" algn="r">
              <a:lnSpc>
                <a:spcPct val="100000"/>
              </a:lnSpc>
              <a:spcBef>
                <a:spcPts val="0"/>
              </a:spcBef>
              <a:spcAft>
                <a:spcPts val="0"/>
              </a:spcAft>
              <a:buClr>
                <a:srgbClr val="608496"/>
              </a:buClr>
              <a:buSzPts val="700"/>
              <a:buFont typeface="Arial"/>
              <a:buNone/>
              <a:defRPr sz="1200" b="0" i="0" u="none" strike="noStrike" cap="none">
                <a:solidFill>
                  <a:srgbClr val="608496"/>
                </a:solidFill>
                <a:latin typeface="Arial"/>
                <a:ea typeface="Arial"/>
                <a:cs typeface="Arial"/>
                <a:sym typeface="Arial"/>
              </a:defRPr>
            </a:lvl6pPr>
            <a:lvl7pPr marL="0" marR="0" lvl="6" indent="0" algn="r">
              <a:lnSpc>
                <a:spcPct val="100000"/>
              </a:lnSpc>
              <a:spcBef>
                <a:spcPts val="0"/>
              </a:spcBef>
              <a:spcAft>
                <a:spcPts val="0"/>
              </a:spcAft>
              <a:buClr>
                <a:srgbClr val="608496"/>
              </a:buClr>
              <a:buSzPts val="700"/>
              <a:buFont typeface="Arial"/>
              <a:buNone/>
              <a:defRPr sz="1200" b="0" i="0" u="none" strike="noStrike" cap="none">
                <a:solidFill>
                  <a:srgbClr val="608496"/>
                </a:solidFill>
                <a:latin typeface="Arial"/>
                <a:ea typeface="Arial"/>
                <a:cs typeface="Arial"/>
                <a:sym typeface="Arial"/>
              </a:defRPr>
            </a:lvl7pPr>
            <a:lvl8pPr marL="0" marR="0" lvl="7" indent="0" algn="r">
              <a:lnSpc>
                <a:spcPct val="100000"/>
              </a:lnSpc>
              <a:spcBef>
                <a:spcPts val="0"/>
              </a:spcBef>
              <a:spcAft>
                <a:spcPts val="0"/>
              </a:spcAft>
              <a:buClr>
                <a:srgbClr val="608496"/>
              </a:buClr>
              <a:buSzPts val="700"/>
              <a:buFont typeface="Arial"/>
              <a:buNone/>
              <a:defRPr sz="1200" b="0" i="0" u="none" strike="noStrike" cap="none">
                <a:solidFill>
                  <a:srgbClr val="608496"/>
                </a:solidFill>
                <a:latin typeface="Arial"/>
                <a:ea typeface="Arial"/>
                <a:cs typeface="Arial"/>
                <a:sym typeface="Arial"/>
              </a:defRPr>
            </a:lvl8pPr>
            <a:lvl9pPr marL="0" marR="0" lvl="8" indent="0" algn="r">
              <a:lnSpc>
                <a:spcPct val="100000"/>
              </a:lnSpc>
              <a:spcBef>
                <a:spcPts val="0"/>
              </a:spcBef>
              <a:spcAft>
                <a:spcPts val="0"/>
              </a:spcAft>
              <a:buClr>
                <a:srgbClr val="608496"/>
              </a:buClr>
              <a:buSzPts val="700"/>
              <a:buFont typeface="Arial"/>
              <a:buNone/>
              <a:defRPr sz="1200" b="0" i="0" u="none" strike="noStrike" cap="none">
                <a:solidFill>
                  <a:srgbClr val="608496"/>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6_Title Only">
  <p:cSld name="6_Title Only">
    <p:spTree>
      <p:nvGrpSpPr>
        <p:cNvPr id="1" name="Shape 8989"/>
        <p:cNvGrpSpPr/>
        <p:nvPr/>
      </p:nvGrpSpPr>
      <p:grpSpPr>
        <a:xfrm>
          <a:off x="0" y="0"/>
          <a:ext cx="0" cy="0"/>
          <a:chOff x="0" y="0"/>
          <a:chExt cx="0" cy="0"/>
        </a:xfrm>
      </p:grpSpPr>
      <p:sp>
        <p:nvSpPr>
          <p:cNvPr id="8990" name="Google Shape;8990;p18"/>
          <p:cNvSpPr txBox="1">
            <a:spLocks noGrp="1"/>
          </p:cNvSpPr>
          <p:nvPr>
            <p:ph type="dt" idx="10"/>
          </p:nvPr>
        </p:nvSpPr>
        <p:spPr>
          <a:xfrm>
            <a:off x="838200" y="6356351"/>
            <a:ext cx="2743200" cy="365200"/>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Clr>
                <a:srgbClr val="888888"/>
              </a:buClr>
              <a:buSzPts val="1100"/>
              <a:buFont typeface="Calibri"/>
              <a:buNone/>
              <a:defRPr/>
            </a:lvl1pPr>
            <a:lvl2pPr lvl="1" algn="l">
              <a:spcBef>
                <a:spcPts val="0"/>
              </a:spcBef>
              <a:spcAft>
                <a:spcPts val="0"/>
              </a:spcAft>
              <a:buClr>
                <a:schemeClr val="dk1"/>
              </a:buClr>
              <a:buSzPts val="1100"/>
              <a:buFont typeface="Calibri"/>
              <a:buNone/>
              <a:defRPr/>
            </a:lvl2pPr>
            <a:lvl3pPr lvl="2" algn="l">
              <a:spcBef>
                <a:spcPts val="0"/>
              </a:spcBef>
              <a:spcAft>
                <a:spcPts val="0"/>
              </a:spcAft>
              <a:buClr>
                <a:schemeClr val="dk1"/>
              </a:buClr>
              <a:buSzPts val="1100"/>
              <a:buFont typeface="Calibri"/>
              <a:buNone/>
              <a:defRPr/>
            </a:lvl3pPr>
            <a:lvl4pPr lvl="3" algn="l">
              <a:spcBef>
                <a:spcPts val="0"/>
              </a:spcBef>
              <a:spcAft>
                <a:spcPts val="0"/>
              </a:spcAft>
              <a:buClr>
                <a:schemeClr val="dk1"/>
              </a:buClr>
              <a:buSzPts val="1100"/>
              <a:buFont typeface="Calibri"/>
              <a:buNone/>
              <a:defRPr/>
            </a:lvl4pPr>
            <a:lvl5pPr lvl="4" algn="l">
              <a:spcBef>
                <a:spcPts val="0"/>
              </a:spcBef>
              <a:spcAft>
                <a:spcPts val="0"/>
              </a:spcAft>
              <a:buClr>
                <a:schemeClr val="dk1"/>
              </a:buClr>
              <a:buSzPts val="1100"/>
              <a:buFont typeface="Calibri"/>
              <a:buNone/>
              <a:defRPr/>
            </a:lvl5pPr>
            <a:lvl6pPr lvl="5" algn="l">
              <a:spcBef>
                <a:spcPts val="0"/>
              </a:spcBef>
              <a:spcAft>
                <a:spcPts val="0"/>
              </a:spcAft>
              <a:buClr>
                <a:schemeClr val="dk1"/>
              </a:buClr>
              <a:buSzPts val="1100"/>
              <a:buFont typeface="Calibri"/>
              <a:buNone/>
              <a:defRPr/>
            </a:lvl6pPr>
            <a:lvl7pPr lvl="6" algn="l">
              <a:spcBef>
                <a:spcPts val="0"/>
              </a:spcBef>
              <a:spcAft>
                <a:spcPts val="0"/>
              </a:spcAft>
              <a:buClr>
                <a:schemeClr val="dk1"/>
              </a:buClr>
              <a:buSzPts val="1100"/>
              <a:buFont typeface="Calibri"/>
              <a:buNone/>
              <a:defRPr/>
            </a:lvl7pPr>
            <a:lvl8pPr lvl="7" algn="l">
              <a:spcBef>
                <a:spcPts val="0"/>
              </a:spcBef>
              <a:spcAft>
                <a:spcPts val="0"/>
              </a:spcAft>
              <a:buClr>
                <a:schemeClr val="dk1"/>
              </a:buClr>
              <a:buSzPts val="1100"/>
              <a:buFont typeface="Calibri"/>
              <a:buNone/>
              <a:defRPr/>
            </a:lvl8pPr>
            <a:lvl9pPr lvl="8" algn="l">
              <a:spcBef>
                <a:spcPts val="0"/>
              </a:spcBef>
              <a:spcAft>
                <a:spcPts val="0"/>
              </a:spcAft>
              <a:buClr>
                <a:schemeClr val="dk1"/>
              </a:buClr>
              <a:buSzPts val="1100"/>
              <a:buFont typeface="Calibri"/>
              <a:buNone/>
              <a:defRPr/>
            </a:lvl9pPr>
          </a:lstStyle>
          <a:p>
            <a:endParaRPr/>
          </a:p>
        </p:txBody>
      </p:sp>
      <p:sp>
        <p:nvSpPr>
          <p:cNvPr id="8991" name="Google Shape;8991;p18"/>
          <p:cNvSpPr txBox="1">
            <a:spLocks noGrp="1"/>
          </p:cNvSpPr>
          <p:nvPr>
            <p:ph type="ftr" idx="11"/>
          </p:nvPr>
        </p:nvSpPr>
        <p:spPr>
          <a:xfrm>
            <a:off x="4038600" y="6356351"/>
            <a:ext cx="4114800" cy="365200"/>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Clr>
                <a:srgbClr val="888888"/>
              </a:buClr>
              <a:buSzPts val="1100"/>
              <a:buFont typeface="Calibri"/>
              <a:buNone/>
              <a:defRPr/>
            </a:lvl1pPr>
            <a:lvl2pPr lvl="1" algn="l">
              <a:spcBef>
                <a:spcPts val="0"/>
              </a:spcBef>
              <a:spcAft>
                <a:spcPts val="0"/>
              </a:spcAft>
              <a:buClr>
                <a:schemeClr val="dk1"/>
              </a:buClr>
              <a:buSzPts val="1100"/>
              <a:buFont typeface="Calibri"/>
              <a:buNone/>
              <a:defRPr/>
            </a:lvl2pPr>
            <a:lvl3pPr lvl="2" algn="l">
              <a:spcBef>
                <a:spcPts val="0"/>
              </a:spcBef>
              <a:spcAft>
                <a:spcPts val="0"/>
              </a:spcAft>
              <a:buClr>
                <a:schemeClr val="dk1"/>
              </a:buClr>
              <a:buSzPts val="1100"/>
              <a:buFont typeface="Calibri"/>
              <a:buNone/>
              <a:defRPr/>
            </a:lvl3pPr>
            <a:lvl4pPr lvl="3" algn="l">
              <a:spcBef>
                <a:spcPts val="0"/>
              </a:spcBef>
              <a:spcAft>
                <a:spcPts val="0"/>
              </a:spcAft>
              <a:buClr>
                <a:schemeClr val="dk1"/>
              </a:buClr>
              <a:buSzPts val="1100"/>
              <a:buFont typeface="Calibri"/>
              <a:buNone/>
              <a:defRPr/>
            </a:lvl4pPr>
            <a:lvl5pPr lvl="4" algn="l">
              <a:spcBef>
                <a:spcPts val="0"/>
              </a:spcBef>
              <a:spcAft>
                <a:spcPts val="0"/>
              </a:spcAft>
              <a:buClr>
                <a:schemeClr val="dk1"/>
              </a:buClr>
              <a:buSzPts val="1100"/>
              <a:buFont typeface="Calibri"/>
              <a:buNone/>
              <a:defRPr/>
            </a:lvl5pPr>
            <a:lvl6pPr lvl="5" algn="l">
              <a:spcBef>
                <a:spcPts val="0"/>
              </a:spcBef>
              <a:spcAft>
                <a:spcPts val="0"/>
              </a:spcAft>
              <a:buClr>
                <a:schemeClr val="dk1"/>
              </a:buClr>
              <a:buSzPts val="1100"/>
              <a:buFont typeface="Calibri"/>
              <a:buNone/>
              <a:defRPr/>
            </a:lvl6pPr>
            <a:lvl7pPr lvl="6" algn="l">
              <a:spcBef>
                <a:spcPts val="0"/>
              </a:spcBef>
              <a:spcAft>
                <a:spcPts val="0"/>
              </a:spcAft>
              <a:buClr>
                <a:schemeClr val="dk1"/>
              </a:buClr>
              <a:buSzPts val="1100"/>
              <a:buFont typeface="Calibri"/>
              <a:buNone/>
              <a:defRPr/>
            </a:lvl7pPr>
            <a:lvl8pPr lvl="7" algn="l">
              <a:spcBef>
                <a:spcPts val="0"/>
              </a:spcBef>
              <a:spcAft>
                <a:spcPts val="0"/>
              </a:spcAft>
              <a:buClr>
                <a:schemeClr val="dk1"/>
              </a:buClr>
              <a:buSzPts val="1100"/>
              <a:buFont typeface="Calibri"/>
              <a:buNone/>
              <a:defRPr/>
            </a:lvl8pPr>
            <a:lvl9pPr lvl="8" algn="l">
              <a:spcBef>
                <a:spcPts val="0"/>
              </a:spcBef>
              <a:spcAft>
                <a:spcPts val="0"/>
              </a:spcAft>
              <a:buClr>
                <a:schemeClr val="dk1"/>
              </a:buClr>
              <a:buSzPts val="1100"/>
              <a:buFont typeface="Calibri"/>
              <a:buNone/>
              <a:defRPr/>
            </a:lvl9pPr>
          </a:lstStyle>
          <a:p>
            <a:endParaRPr/>
          </a:p>
        </p:txBody>
      </p:sp>
      <p:sp>
        <p:nvSpPr>
          <p:cNvPr id="8992" name="Google Shape;8992;p18"/>
          <p:cNvSpPr txBox="1">
            <a:spLocks noGrp="1"/>
          </p:cNvSpPr>
          <p:nvPr>
            <p:ph type="sldNum" idx="12"/>
          </p:nvPr>
        </p:nvSpPr>
        <p:spPr>
          <a:xfrm>
            <a:off x="8610600" y="6356351"/>
            <a:ext cx="2743200" cy="365200"/>
          </a:xfrm>
          <a:prstGeom prst="rect">
            <a:avLst/>
          </a:prstGeom>
          <a:noFill/>
          <a:ln>
            <a:noFill/>
          </a:ln>
        </p:spPr>
        <p:txBody>
          <a:bodyPr spcFirstLastPara="1" wrap="square" lIns="68575" tIns="34275" rIns="68575" bIns="34275" anchor="ctr" anchorCtr="0">
            <a:noAutofit/>
          </a:bodyPr>
          <a:lstStyle>
            <a:lvl1pPr marL="0" lvl="0" indent="0" algn="r">
              <a:spcBef>
                <a:spcPts val="0"/>
              </a:spcBef>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lvl="1" indent="0" algn="r">
              <a:spcBef>
                <a:spcPts val="0"/>
              </a:spcBef>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lvl="2" indent="0" algn="r">
              <a:spcBef>
                <a:spcPts val="0"/>
              </a:spcBef>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lvl="3" indent="0" algn="r">
              <a:spcBef>
                <a:spcPts val="0"/>
              </a:spcBef>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lvl="4" indent="0" algn="r">
              <a:spcBef>
                <a:spcPts val="0"/>
              </a:spcBef>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lvl="5" indent="0" algn="r">
              <a:spcBef>
                <a:spcPts val="0"/>
              </a:spcBef>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lvl="6" indent="0" algn="r">
              <a:spcBef>
                <a:spcPts val="0"/>
              </a:spcBef>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lvl="7" indent="0" algn="r">
              <a:spcBef>
                <a:spcPts val="0"/>
              </a:spcBef>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lvl="8" indent="0" algn="r">
              <a:spcBef>
                <a:spcPts val="0"/>
              </a:spcBef>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8993" name="Google Shape;8993;p18"/>
          <p:cNvSpPr/>
          <p:nvPr/>
        </p:nvSpPr>
        <p:spPr>
          <a:xfrm>
            <a:off x="2496000" y="992673"/>
            <a:ext cx="7200000" cy="45600"/>
          </a:xfrm>
          <a:prstGeom prst="rect">
            <a:avLst/>
          </a:prstGeom>
          <a:gradFill>
            <a:gsLst>
              <a:gs pos="0">
                <a:schemeClr val="lt1"/>
              </a:gs>
              <a:gs pos="50000">
                <a:srgbClr val="098041"/>
              </a:gs>
              <a:gs pos="100000">
                <a:schemeClr val="lt1"/>
              </a:gs>
            </a:gsLst>
            <a:lin ang="2700006"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467"/>
              <a:buFont typeface="Arial"/>
              <a:buNone/>
            </a:pPr>
            <a:endParaRPr sz="1467" b="0" i="0" u="none" strike="noStrike" cap="none">
              <a:solidFill>
                <a:schemeClr val="lt1"/>
              </a:solidFill>
              <a:latin typeface="Calibri"/>
              <a:ea typeface="Calibri"/>
              <a:cs typeface="Calibri"/>
              <a:sym typeface="Calibri"/>
            </a:endParaRPr>
          </a:p>
        </p:txBody>
      </p:sp>
      <p:sp>
        <p:nvSpPr>
          <p:cNvPr id="8994" name="Google Shape;8994;p18"/>
          <p:cNvSpPr txBox="1">
            <a:spLocks noGrp="1"/>
          </p:cNvSpPr>
          <p:nvPr>
            <p:ph type="title"/>
          </p:nvPr>
        </p:nvSpPr>
        <p:spPr>
          <a:xfrm>
            <a:off x="1244877" y="303016"/>
            <a:ext cx="9702400" cy="608000"/>
          </a:xfrm>
          <a:prstGeom prst="rect">
            <a:avLst/>
          </a:prstGeom>
          <a:noFill/>
          <a:ln>
            <a:noFill/>
          </a:ln>
        </p:spPr>
        <p:txBody>
          <a:bodyPr spcFirstLastPara="1" wrap="square" lIns="68575" tIns="34275" rIns="68575" bIns="34275" anchor="ctr" anchorCtr="0">
            <a:normAutofit/>
          </a:bodyPr>
          <a:lstStyle>
            <a:lvl1pPr lvl="0" algn="ctr">
              <a:lnSpc>
                <a:spcPct val="90000"/>
              </a:lnSpc>
              <a:spcBef>
                <a:spcPts val="0"/>
              </a:spcBef>
              <a:spcAft>
                <a:spcPts val="0"/>
              </a:spcAft>
              <a:buClr>
                <a:srgbClr val="098041"/>
              </a:buClr>
              <a:buSzPts val="2100"/>
              <a:buFont typeface="Rajdhani SemiBold"/>
              <a:buNone/>
              <a:defRPr sz="2800" b="1">
                <a:solidFill>
                  <a:srgbClr val="098041"/>
                </a:solidFill>
                <a:latin typeface="Rajdhani SemiBold"/>
                <a:ea typeface="Rajdhani SemiBold"/>
                <a:cs typeface="Rajdhani SemiBold"/>
                <a:sym typeface="Rajdhani SemiBold"/>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pic>
        <p:nvPicPr>
          <p:cNvPr id="8995" name="Google Shape;8995;p18" descr="Logo&#10;&#10;Description automatically generated"/>
          <p:cNvPicPr preferRelativeResize="0"/>
          <p:nvPr/>
        </p:nvPicPr>
        <p:blipFill rotWithShape="1">
          <a:blip r:embed="rId2">
            <a:alphaModFix/>
          </a:blip>
          <a:srcRect b="9147"/>
          <a:stretch/>
        </p:blipFill>
        <p:spPr>
          <a:xfrm>
            <a:off x="11042758" y="234141"/>
            <a:ext cx="885252" cy="745944"/>
          </a:xfrm>
          <a:prstGeom prst="rect">
            <a:avLst/>
          </a:prstGeom>
          <a:noFill/>
          <a:ln>
            <a:noFill/>
          </a:ln>
        </p:spPr>
      </p:pic>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3_Title Only">
  <p:cSld name="3_Title Only">
    <p:spTree>
      <p:nvGrpSpPr>
        <p:cNvPr id="1" name="Shape 8996"/>
        <p:cNvGrpSpPr/>
        <p:nvPr/>
      </p:nvGrpSpPr>
      <p:grpSpPr>
        <a:xfrm>
          <a:off x="0" y="0"/>
          <a:ext cx="0" cy="0"/>
          <a:chOff x="0" y="0"/>
          <a:chExt cx="0" cy="0"/>
        </a:xfrm>
      </p:grpSpPr>
      <p:sp>
        <p:nvSpPr>
          <p:cNvPr id="8997" name="Google Shape;8997;p19"/>
          <p:cNvSpPr txBox="1">
            <a:spLocks noGrp="1"/>
          </p:cNvSpPr>
          <p:nvPr>
            <p:ph type="dt" idx="10"/>
          </p:nvPr>
        </p:nvSpPr>
        <p:spPr>
          <a:xfrm>
            <a:off x="838200" y="6356351"/>
            <a:ext cx="2743200" cy="365200"/>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Clr>
                <a:srgbClr val="888888"/>
              </a:buClr>
              <a:buSzPts val="1100"/>
              <a:buFont typeface="Calibri"/>
              <a:buNone/>
              <a:defRPr/>
            </a:lvl1pPr>
            <a:lvl2pPr lvl="1" algn="l">
              <a:spcBef>
                <a:spcPts val="0"/>
              </a:spcBef>
              <a:spcAft>
                <a:spcPts val="0"/>
              </a:spcAft>
              <a:buClr>
                <a:schemeClr val="dk1"/>
              </a:buClr>
              <a:buSzPts val="1100"/>
              <a:buFont typeface="Calibri"/>
              <a:buNone/>
              <a:defRPr/>
            </a:lvl2pPr>
            <a:lvl3pPr lvl="2" algn="l">
              <a:spcBef>
                <a:spcPts val="0"/>
              </a:spcBef>
              <a:spcAft>
                <a:spcPts val="0"/>
              </a:spcAft>
              <a:buClr>
                <a:schemeClr val="dk1"/>
              </a:buClr>
              <a:buSzPts val="1100"/>
              <a:buFont typeface="Calibri"/>
              <a:buNone/>
              <a:defRPr/>
            </a:lvl3pPr>
            <a:lvl4pPr lvl="3" algn="l">
              <a:spcBef>
                <a:spcPts val="0"/>
              </a:spcBef>
              <a:spcAft>
                <a:spcPts val="0"/>
              </a:spcAft>
              <a:buClr>
                <a:schemeClr val="dk1"/>
              </a:buClr>
              <a:buSzPts val="1100"/>
              <a:buFont typeface="Calibri"/>
              <a:buNone/>
              <a:defRPr/>
            </a:lvl4pPr>
            <a:lvl5pPr lvl="4" algn="l">
              <a:spcBef>
                <a:spcPts val="0"/>
              </a:spcBef>
              <a:spcAft>
                <a:spcPts val="0"/>
              </a:spcAft>
              <a:buClr>
                <a:schemeClr val="dk1"/>
              </a:buClr>
              <a:buSzPts val="1100"/>
              <a:buFont typeface="Calibri"/>
              <a:buNone/>
              <a:defRPr/>
            </a:lvl5pPr>
            <a:lvl6pPr lvl="5" algn="l">
              <a:spcBef>
                <a:spcPts val="0"/>
              </a:spcBef>
              <a:spcAft>
                <a:spcPts val="0"/>
              </a:spcAft>
              <a:buClr>
                <a:schemeClr val="dk1"/>
              </a:buClr>
              <a:buSzPts val="1100"/>
              <a:buFont typeface="Calibri"/>
              <a:buNone/>
              <a:defRPr/>
            </a:lvl6pPr>
            <a:lvl7pPr lvl="6" algn="l">
              <a:spcBef>
                <a:spcPts val="0"/>
              </a:spcBef>
              <a:spcAft>
                <a:spcPts val="0"/>
              </a:spcAft>
              <a:buClr>
                <a:schemeClr val="dk1"/>
              </a:buClr>
              <a:buSzPts val="1100"/>
              <a:buFont typeface="Calibri"/>
              <a:buNone/>
              <a:defRPr/>
            </a:lvl7pPr>
            <a:lvl8pPr lvl="7" algn="l">
              <a:spcBef>
                <a:spcPts val="0"/>
              </a:spcBef>
              <a:spcAft>
                <a:spcPts val="0"/>
              </a:spcAft>
              <a:buClr>
                <a:schemeClr val="dk1"/>
              </a:buClr>
              <a:buSzPts val="1100"/>
              <a:buFont typeface="Calibri"/>
              <a:buNone/>
              <a:defRPr/>
            </a:lvl8pPr>
            <a:lvl9pPr lvl="8" algn="l">
              <a:spcBef>
                <a:spcPts val="0"/>
              </a:spcBef>
              <a:spcAft>
                <a:spcPts val="0"/>
              </a:spcAft>
              <a:buClr>
                <a:schemeClr val="dk1"/>
              </a:buClr>
              <a:buSzPts val="1100"/>
              <a:buFont typeface="Calibri"/>
              <a:buNone/>
              <a:defRPr/>
            </a:lvl9pPr>
          </a:lstStyle>
          <a:p>
            <a:endParaRPr/>
          </a:p>
        </p:txBody>
      </p:sp>
      <p:sp>
        <p:nvSpPr>
          <p:cNvPr id="8998" name="Google Shape;8998;p19"/>
          <p:cNvSpPr txBox="1">
            <a:spLocks noGrp="1"/>
          </p:cNvSpPr>
          <p:nvPr>
            <p:ph type="ftr" idx="11"/>
          </p:nvPr>
        </p:nvSpPr>
        <p:spPr>
          <a:xfrm>
            <a:off x="4038600" y="6356351"/>
            <a:ext cx="4114800" cy="365200"/>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Clr>
                <a:srgbClr val="888888"/>
              </a:buClr>
              <a:buSzPts val="1100"/>
              <a:buFont typeface="Calibri"/>
              <a:buNone/>
              <a:defRPr/>
            </a:lvl1pPr>
            <a:lvl2pPr lvl="1" algn="l">
              <a:spcBef>
                <a:spcPts val="0"/>
              </a:spcBef>
              <a:spcAft>
                <a:spcPts val="0"/>
              </a:spcAft>
              <a:buClr>
                <a:schemeClr val="dk1"/>
              </a:buClr>
              <a:buSzPts val="1100"/>
              <a:buFont typeface="Calibri"/>
              <a:buNone/>
              <a:defRPr/>
            </a:lvl2pPr>
            <a:lvl3pPr lvl="2" algn="l">
              <a:spcBef>
                <a:spcPts val="0"/>
              </a:spcBef>
              <a:spcAft>
                <a:spcPts val="0"/>
              </a:spcAft>
              <a:buClr>
                <a:schemeClr val="dk1"/>
              </a:buClr>
              <a:buSzPts val="1100"/>
              <a:buFont typeface="Calibri"/>
              <a:buNone/>
              <a:defRPr/>
            </a:lvl3pPr>
            <a:lvl4pPr lvl="3" algn="l">
              <a:spcBef>
                <a:spcPts val="0"/>
              </a:spcBef>
              <a:spcAft>
                <a:spcPts val="0"/>
              </a:spcAft>
              <a:buClr>
                <a:schemeClr val="dk1"/>
              </a:buClr>
              <a:buSzPts val="1100"/>
              <a:buFont typeface="Calibri"/>
              <a:buNone/>
              <a:defRPr/>
            </a:lvl4pPr>
            <a:lvl5pPr lvl="4" algn="l">
              <a:spcBef>
                <a:spcPts val="0"/>
              </a:spcBef>
              <a:spcAft>
                <a:spcPts val="0"/>
              </a:spcAft>
              <a:buClr>
                <a:schemeClr val="dk1"/>
              </a:buClr>
              <a:buSzPts val="1100"/>
              <a:buFont typeface="Calibri"/>
              <a:buNone/>
              <a:defRPr/>
            </a:lvl5pPr>
            <a:lvl6pPr lvl="5" algn="l">
              <a:spcBef>
                <a:spcPts val="0"/>
              </a:spcBef>
              <a:spcAft>
                <a:spcPts val="0"/>
              </a:spcAft>
              <a:buClr>
                <a:schemeClr val="dk1"/>
              </a:buClr>
              <a:buSzPts val="1100"/>
              <a:buFont typeface="Calibri"/>
              <a:buNone/>
              <a:defRPr/>
            </a:lvl6pPr>
            <a:lvl7pPr lvl="6" algn="l">
              <a:spcBef>
                <a:spcPts val="0"/>
              </a:spcBef>
              <a:spcAft>
                <a:spcPts val="0"/>
              </a:spcAft>
              <a:buClr>
                <a:schemeClr val="dk1"/>
              </a:buClr>
              <a:buSzPts val="1100"/>
              <a:buFont typeface="Calibri"/>
              <a:buNone/>
              <a:defRPr/>
            </a:lvl7pPr>
            <a:lvl8pPr lvl="7" algn="l">
              <a:spcBef>
                <a:spcPts val="0"/>
              </a:spcBef>
              <a:spcAft>
                <a:spcPts val="0"/>
              </a:spcAft>
              <a:buClr>
                <a:schemeClr val="dk1"/>
              </a:buClr>
              <a:buSzPts val="1100"/>
              <a:buFont typeface="Calibri"/>
              <a:buNone/>
              <a:defRPr/>
            </a:lvl8pPr>
            <a:lvl9pPr lvl="8" algn="l">
              <a:spcBef>
                <a:spcPts val="0"/>
              </a:spcBef>
              <a:spcAft>
                <a:spcPts val="0"/>
              </a:spcAft>
              <a:buClr>
                <a:schemeClr val="dk1"/>
              </a:buClr>
              <a:buSzPts val="1100"/>
              <a:buFont typeface="Calibri"/>
              <a:buNone/>
              <a:defRPr/>
            </a:lvl9pPr>
          </a:lstStyle>
          <a:p>
            <a:endParaRPr/>
          </a:p>
        </p:txBody>
      </p:sp>
      <p:sp>
        <p:nvSpPr>
          <p:cNvPr id="8999" name="Google Shape;8999;p19"/>
          <p:cNvSpPr txBox="1">
            <a:spLocks noGrp="1"/>
          </p:cNvSpPr>
          <p:nvPr>
            <p:ph type="sldNum" idx="12"/>
          </p:nvPr>
        </p:nvSpPr>
        <p:spPr>
          <a:xfrm>
            <a:off x="8610600" y="6356351"/>
            <a:ext cx="2743200" cy="365200"/>
          </a:xfrm>
          <a:prstGeom prst="rect">
            <a:avLst/>
          </a:prstGeom>
          <a:noFill/>
          <a:ln>
            <a:noFill/>
          </a:ln>
        </p:spPr>
        <p:txBody>
          <a:bodyPr spcFirstLastPara="1" wrap="square" lIns="68575" tIns="34275" rIns="68575" bIns="34275" anchor="ctr" anchorCtr="0">
            <a:noAutofit/>
          </a:bodyPr>
          <a:lstStyle>
            <a:lvl1pPr marL="0" lvl="0" indent="0" algn="r">
              <a:spcBef>
                <a:spcPts val="0"/>
              </a:spcBef>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lvl="1" indent="0" algn="r">
              <a:spcBef>
                <a:spcPts val="0"/>
              </a:spcBef>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lvl="2" indent="0" algn="r">
              <a:spcBef>
                <a:spcPts val="0"/>
              </a:spcBef>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lvl="3" indent="0" algn="r">
              <a:spcBef>
                <a:spcPts val="0"/>
              </a:spcBef>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lvl="4" indent="0" algn="r">
              <a:spcBef>
                <a:spcPts val="0"/>
              </a:spcBef>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lvl="5" indent="0" algn="r">
              <a:spcBef>
                <a:spcPts val="0"/>
              </a:spcBef>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lvl="6" indent="0" algn="r">
              <a:spcBef>
                <a:spcPts val="0"/>
              </a:spcBef>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lvl="7" indent="0" algn="r">
              <a:spcBef>
                <a:spcPts val="0"/>
              </a:spcBef>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lvl="8" indent="0" algn="r">
              <a:spcBef>
                <a:spcPts val="0"/>
              </a:spcBef>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9000" name="Google Shape;9000;p19"/>
          <p:cNvSpPr/>
          <p:nvPr/>
        </p:nvSpPr>
        <p:spPr>
          <a:xfrm>
            <a:off x="2496000" y="992673"/>
            <a:ext cx="7200000" cy="45600"/>
          </a:xfrm>
          <a:prstGeom prst="rect">
            <a:avLst/>
          </a:prstGeom>
          <a:gradFill>
            <a:gsLst>
              <a:gs pos="0">
                <a:schemeClr val="lt1"/>
              </a:gs>
              <a:gs pos="50000">
                <a:srgbClr val="098041"/>
              </a:gs>
              <a:gs pos="100000">
                <a:schemeClr val="lt1"/>
              </a:gs>
            </a:gsLst>
            <a:lin ang="2700006"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467"/>
              <a:buFont typeface="Arial"/>
              <a:buNone/>
            </a:pPr>
            <a:endParaRPr sz="1467">
              <a:solidFill>
                <a:schemeClr val="lt1"/>
              </a:solidFill>
              <a:latin typeface="Calibri"/>
              <a:ea typeface="Calibri"/>
              <a:cs typeface="Calibri"/>
              <a:sym typeface="Calibri"/>
            </a:endParaRPr>
          </a:p>
        </p:txBody>
      </p:sp>
      <p:sp>
        <p:nvSpPr>
          <p:cNvPr id="9001" name="Google Shape;9001;p19"/>
          <p:cNvSpPr txBox="1">
            <a:spLocks noGrp="1"/>
          </p:cNvSpPr>
          <p:nvPr>
            <p:ph type="title"/>
          </p:nvPr>
        </p:nvSpPr>
        <p:spPr>
          <a:xfrm>
            <a:off x="1244877" y="303016"/>
            <a:ext cx="9702400" cy="608000"/>
          </a:xfrm>
          <a:prstGeom prst="rect">
            <a:avLst/>
          </a:prstGeom>
          <a:noFill/>
          <a:ln>
            <a:noFill/>
          </a:ln>
        </p:spPr>
        <p:txBody>
          <a:bodyPr spcFirstLastPara="1" wrap="square" lIns="68575" tIns="34275" rIns="68575" bIns="34275" anchor="ctr" anchorCtr="0">
            <a:normAutofit/>
          </a:bodyPr>
          <a:lstStyle>
            <a:lvl1pPr lvl="0" algn="ctr">
              <a:lnSpc>
                <a:spcPct val="90000"/>
              </a:lnSpc>
              <a:spcBef>
                <a:spcPts val="0"/>
              </a:spcBef>
              <a:spcAft>
                <a:spcPts val="0"/>
              </a:spcAft>
              <a:buClr>
                <a:srgbClr val="098041"/>
              </a:buClr>
              <a:buSzPts val="2100"/>
              <a:buFont typeface="Rajdhani SemiBold"/>
              <a:buNone/>
              <a:defRPr sz="2800" b="1">
                <a:solidFill>
                  <a:srgbClr val="098041"/>
                </a:solidFill>
                <a:latin typeface="Rajdhani SemiBold"/>
                <a:ea typeface="Rajdhani SemiBold"/>
                <a:cs typeface="Rajdhani SemiBold"/>
                <a:sym typeface="Rajdhani SemiBold"/>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pic>
        <p:nvPicPr>
          <p:cNvPr id="9002" name="Google Shape;9002;p19" descr="Logo&#10;&#10;Description automatically generated"/>
          <p:cNvPicPr preferRelativeResize="0"/>
          <p:nvPr/>
        </p:nvPicPr>
        <p:blipFill rotWithShape="1">
          <a:blip r:embed="rId2">
            <a:alphaModFix/>
          </a:blip>
          <a:srcRect b="9147"/>
          <a:stretch/>
        </p:blipFill>
        <p:spPr>
          <a:xfrm>
            <a:off x="11042758" y="234141"/>
            <a:ext cx="885252" cy="745944"/>
          </a:xfrm>
          <a:prstGeom prst="rect">
            <a:avLst/>
          </a:prstGeom>
          <a:noFill/>
          <a:ln>
            <a:noFill/>
          </a:ln>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9003"/>
        <p:cNvGrpSpPr/>
        <p:nvPr/>
      </p:nvGrpSpPr>
      <p:grpSpPr>
        <a:xfrm>
          <a:off x="0" y="0"/>
          <a:ext cx="0" cy="0"/>
          <a:chOff x="0" y="0"/>
          <a:chExt cx="0" cy="0"/>
        </a:xfrm>
      </p:grpSpPr>
      <p:sp>
        <p:nvSpPr>
          <p:cNvPr id="9004" name="Google Shape;9004;p27"/>
          <p:cNvSpPr txBox="1">
            <a:spLocks noGrp="1"/>
          </p:cNvSpPr>
          <p:nvPr>
            <p:ph type="body" idx="1"/>
          </p:nvPr>
        </p:nvSpPr>
        <p:spPr>
          <a:xfrm>
            <a:off x="838200" y="1825625"/>
            <a:ext cx="10515600" cy="4351200"/>
          </a:xfrm>
          <a:prstGeom prst="rect">
            <a:avLst/>
          </a:prstGeom>
          <a:noFill/>
          <a:ln>
            <a:noFill/>
          </a:ln>
        </p:spPr>
        <p:txBody>
          <a:bodyPr spcFirstLastPara="1" wrap="square" lIns="68575" tIns="34275" rIns="68575" bIns="34275" anchor="t" anchorCtr="0">
            <a:normAutofit/>
          </a:bodyPr>
          <a:lstStyle>
            <a:lvl1pPr marL="457200" lvl="0" indent="-361950" algn="l">
              <a:lnSpc>
                <a:spcPct val="90000"/>
              </a:lnSpc>
              <a:spcBef>
                <a:spcPts val="1067"/>
              </a:spcBef>
              <a:spcAft>
                <a:spcPts val="0"/>
              </a:spcAft>
              <a:buClr>
                <a:schemeClr val="dk1"/>
              </a:buClr>
              <a:buSzPts val="2100"/>
              <a:buChar char="•"/>
              <a:defRPr>
                <a:latin typeface="Rajdhani Medium"/>
                <a:ea typeface="Rajdhani Medium"/>
                <a:cs typeface="Rajdhani Medium"/>
                <a:sym typeface="Rajdhani Medium"/>
              </a:defRPr>
            </a:lvl1pPr>
            <a:lvl2pPr marL="914400" lvl="1" indent="-342900" algn="l">
              <a:lnSpc>
                <a:spcPct val="90000"/>
              </a:lnSpc>
              <a:spcBef>
                <a:spcPts val="533"/>
              </a:spcBef>
              <a:spcAft>
                <a:spcPts val="0"/>
              </a:spcAft>
              <a:buClr>
                <a:schemeClr val="dk1"/>
              </a:buClr>
              <a:buSzPts val="1800"/>
              <a:buChar char="•"/>
              <a:defRPr>
                <a:latin typeface="Rajdhani Medium"/>
                <a:ea typeface="Rajdhani Medium"/>
                <a:cs typeface="Rajdhani Medium"/>
                <a:sym typeface="Rajdhani Medium"/>
              </a:defRPr>
            </a:lvl2pPr>
            <a:lvl3pPr marL="1371600" lvl="2" indent="-323850" algn="l">
              <a:lnSpc>
                <a:spcPct val="90000"/>
              </a:lnSpc>
              <a:spcBef>
                <a:spcPts val="533"/>
              </a:spcBef>
              <a:spcAft>
                <a:spcPts val="0"/>
              </a:spcAft>
              <a:buClr>
                <a:schemeClr val="dk1"/>
              </a:buClr>
              <a:buSzPts val="1500"/>
              <a:buChar char="•"/>
              <a:defRPr>
                <a:latin typeface="Rajdhani Medium"/>
                <a:ea typeface="Rajdhani Medium"/>
                <a:cs typeface="Rajdhani Medium"/>
                <a:sym typeface="Rajdhani Medium"/>
              </a:defRPr>
            </a:lvl3pPr>
            <a:lvl4pPr marL="1828800" lvl="3" indent="-317500" algn="l">
              <a:lnSpc>
                <a:spcPct val="90000"/>
              </a:lnSpc>
              <a:spcBef>
                <a:spcPts val="533"/>
              </a:spcBef>
              <a:spcAft>
                <a:spcPts val="0"/>
              </a:spcAft>
              <a:buClr>
                <a:schemeClr val="dk1"/>
              </a:buClr>
              <a:buSzPts val="1400"/>
              <a:buChar char="•"/>
              <a:defRPr>
                <a:latin typeface="Rajdhani Medium"/>
                <a:ea typeface="Rajdhani Medium"/>
                <a:cs typeface="Rajdhani Medium"/>
                <a:sym typeface="Rajdhani Medium"/>
              </a:defRPr>
            </a:lvl4pPr>
            <a:lvl5pPr marL="2286000" lvl="4" indent="-317500" algn="l">
              <a:lnSpc>
                <a:spcPct val="90000"/>
              </a:lnSpc>
              <a:spcBef>
                <a:spcPts val="533"/>
              </a:spcBef>
              <a:spcAft>
                <a:spcPts val="0"/>
              </a:spcAft>
              <a:buClr>
                <a:schemeClr val="dk1"/>
              </a:buClr>
              <a:buSzPts val="1400"/>
              <a:buChar char="•"/>
              <a:defRPr>
                <a:latin typeface="Rajdhani Medium"/>
                <a:ea typeface="Rajdhani Medium"/>
                <a:cs typeface="Rajdhani Medium"/>
                <a:sym typeface="Rajdhani Medium"/>
              </a:defRPr>
            </a:lvl5pPr>
            <a:lvl6pPr marL="2743200" lvl="5" indent="-317500" algn="l">
              <a:lnSpc>
                <a:spcPct val="90000"/>
              </a:lnSpc>
              <a:spcBef>
                <a:spcPts val="533"/>
              </a:spcBef>
              <a:spcAft>
                <a:spcPts val="0"/>
              </a:spcAft>
              <a:buClr>
                <a:schemeClr val="dk1"/>
              </a:buClr>
              <a:buSzPts val="1400"/>
              <a:buChar char="•"/>
              <a:defRPr/>
            </a:lvl6pPr>
            <a:lvl7pPr marL="3200400" lvl="6" indent="-317500" algn="l">
              <a:lnSpc>
                <a:spcPct val="90000"/>
              </a:lnSpc>
              <a:spcBef>
                <a:spcPts val="533"/>
              </a:spcBef>
              <a:spcAft>
                <a:spcPts val="0"/>
              </a:spcAft>
              <a:buClr>
                <a:schemeClr val="dk1"/>
              </a:buClr>
              <a:buSzPts val="1400"/>
              <a:buChar char="•"/>
              <a:defRPr/>
            </a:lvl7pPr>
            <a:lvl8pPr marL="3657600" lvl="7" indent="-317500" algn="l">
              <a:lnSpc>
                <a:spcPct val="90000"/>
              </a:lnSpc>
              <a:spcBef>
                <a:spcPts val="533"/>
              </a:spcBef>
              <a:spcAft>
                <a:spcPts val="0"/>
              </a:spcAft>
              <a:buClr>
                <a:schemeClr val="dk1"/>
              </a:buClr>
              <a:buSzPts val="1400"/>
              <a:buChar char="•"/>
              <a:defRPr/>
            </a:lvl8pPr>
            <a:lvl9pPr marL="4114800" lvl="8" indent="-317500" algn="l">
              <a:lnSpc>
                <a:spcPct val="90000"/>
              </a:lnSpc>
              <a:spcBef>
                <a:spcPts val="533"/>
              </a:spcBef>
              <a:spcAft>
                <a:spcPts val="0"/>
              </a:spcAft>
              <a:buClr>
                <a:schemeClr val="dk1"/>
              </a:buClr>
              <a:buSzPts val="1400"/>
              <a:buChar char="•"/>
              <a:defRPr/>
            </a:lvl9pPr>
          </a:lstStyle>
          <a:p>
            <a:endParaRPr/>
          </a:p>
        </p:txBody>
      </p:sp>
      <p:sp>
        <p:nvSpPr>
          <p:cNvPr id="9005" name="Google Shape;9005;p27"/>
          <p:cNvSpPr txBox="1">
            <a:spLocks noGrp="1"/>
          </p:cNvSpPr>
          <p:nvPr>
            <p:ph type="dt" idx="10"/>
          </p:nvPr>
        </p:nvSpPr>
        <p:spPr>
          <a:xfrm>
            <a:off x="838200" y="6356351"/>
            <a:ext cx="2743200" cy="365200"/>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Clr>
                <a:srgbClr val="888888"/>
              </a:buClr>
              <a:buSzPts val="1100"/>
              <a:buFont typeface="Calibri"/>
              <a:buNone/>
              <a:defRPr/>
            </a:lvl1pPr>
            <a:lvl2pPr lvl="1" algn="l">
              <a:spcBef>
                <a:spcPts val="0"/>
              </a:spcBef>
              <a:spcAft>
                <a:spcPts val="0"/>
              </a:spcAft>
              <a:buClr>
                <a:schemeClr val="dk1"/>
              </a:buClr>
              <a:buSzPts val="1100"/>
              <a:buFont typeface="Calibri"/>
              <a:buNone/>
              <a:defRPr/>
            </a:lvl2pPr>
            <a:lvl3pPr lvl="2" algn="l">
              <a:spcBef>
                <a:spcPts val="0"/>
              </a:spcBef>
              <a:spcAft>
                <a:spcPts val="0"/>
              </a:spcAft>
              <a:buClr>
                <a:schemeClr val="dk1"/>
              </a:buClr>
              <a:buSzPts val="1100"/>
              <a:buFont typeface="Calibri"/>
              <a:buNone/>
              <a:defRPr/>
            </a:lvl3pPr>
            <a:lvl4pPr lvl="3" algn="l">
              <a:spcBef>
                <a:spcPts val="0"/>
              </a:spcBef>
              <a:spcAft>
                <a:spcPts val="0"/>
              </a:spcAft>
              <a:buClr>
                <a:schemeClr val="dk1"/>
              </a:buClr>
              <a:buSzPts val="1100"/>
              <a:buFont typeface="Calibri"/>
              <a:buNone/>
              <a:defRPr/>
            </a:lvl4pPr>
            <a:lvl5pPr lvl="4" algn="l">
              <a:spcBef>
                <a:spcPts val="0"/>
              </a:spcBef>
              <a:spcAft>
                <a:spcPts val="0"/>
              </a:spcAft>
              <a:buClr>
                <a:schemeClr val="dk1"/>
              </a:buClr>
              <a:buSzPts val="1100"/>
              <a:buFont typeface="Calibri"/>
              <a:buNone/>
              <a:defRPr/>
            </a:lvl5pPr>
            <a:lvl6pPr lvl="5" algn="l">
              <a:spcBef>
                <a:spcPts val="0"/>
              </a:spcBef>
              <a:spcAft>
                <a:spcPts val="0"/>
              </a:spcAft>
              <a:buClr>
                <a:schemeClr val="dk1"/>
              </a:buClr>
              <a:buSzPts val="1100"/>
              <a:buFont typeface="Calibri"/>
              <a:buNone/>
              <a:defRPr/>
            </a:lvl6pPr>
            <a:lvl7pPr lvl="6" algn="l">
              <a:spcBef>
                <a:spcPts val="0"/>
              </a:spcBef>
              <a:spcAft>
                <a:spcPts val="0"/>
              </a:spcAft>
              <a:buClr>
                <a:schemeClr val="dk1"/>
              </a:buClr>
              <a:buSzPts val="1100"/>
              <a:buFont typeface="Calibri"/>
              <a:buNone/>
              <a:defRPr/>
            </a:lvl7pPr>
            <a:lvl8pPr lvl="7" algn="l">
              <a:spcBef>
                <a:spcPts val="0"/>
              </a:spcBef>
              <a:spcAft>
                <a:spcPts val="0"/>
              </a:spcAft>
              <a:buClr>
                <a:schemeClr val="dk1"/>
              </a:buClr>
              <a:buSzPts val="1100"/>
              <a:buFont typeface="Calibri"/>
              <a:buNone/>
              <a:defRPr/>
            </a:lvl8pPr>
            <a:lvl9pPr lvl="8" algn="l">
              <a:spcBef>
                <a:spcPts val="0"/>
              </a:spcBef>
              <a:spcAft>
                <a:spcPts val="0"/>
              </a:spcAft>
              <a:buClr>
                <a:schemeClr val="dk1"/>
              </a:buClr>
              <a:buSzPts val="1100"/>
              <a:buFont typeface="Calibri"/>
              <a:buNone/>
              <a:defRPr/>
            </a:lvl9pPr>
          </a:lstStyle>
          <a:p>
            <a:endParaRPr/>
          </a:p>
        </p:txBody>
      </p:sp>
      <p:sp>
        <p:nvSpPr>
          <p:cNvPr id="9006" name="Google Shape;9006;p27"/>
          <p:cNvSpPr txBox="1">
            <a:spLocks noGrp="1"/>
          </p:cNvSpPr>
          <p:nvPr>
            <p:ph type="ftr" idx="11"/>
          </p:nvPr>
        </p:nvSpPr>
        <p:spPr>
          <a:xfrm>
            <a:off x="4038600" y="6356351"/>
            <a:ext cx="4114800" cy="365200"/>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Clr>
                <a:srgbClr val="888888"/>
              </a:buClr>
              <a:buSzPts val="1100"/>
              <a:buFont typeface="Calibri"/>
              <a:buNone/>
              <a:defRPr/>
            </a:lvl1pPr>
            <a:lvl2pPr lvl="1" algn="l">
              <a:spcBef>
                <a:spcPts val="0"/>
              </a:spcBef>
              <a:spcAft>
                <a:spcPts val="0"/>
              </a:spcAft>
              <a:buClr>
                <a:schemeClr val="dk1"/>
              </a:buClr>
              <a:buSzPts val="1100"/>
              <a:buFont typeface="Calibri"/>
              <a:buNone/>
              <a:defRPr/>
            </a:lvl2pPr>
            <a:lvl3pPr lvl="2" algn="l">
              <a:spcBef>
                <a:spcPts val="0"/>
              </a:spcBef>
              <a:spcAft>
                <a:spcPts val="0"/>
              </a:spcAft>
              <a:buClr>
                <a:schemeClr val="dk1"/>
              </a:buClr>
              <a:buSzPts val="1100"/>
              <a:buFont typeface="Calibri"/>
              <a:buNone/>
              <a:defRPr/>
            </a:lvl3pPr>
            <a:lvl4pPr lvl="3" algn="l">
              <a:spcBef>
                <a:spcPts val="0"/>
              </a:spcBef>
              <a:spcAft>
                <a:spcPts val="0"/>
              </a:spcAft>
              <a:buClr>
                <a:schemeClr val="dk1"/>
              </a:buClr>
              <a:buSzPts val="1100"/>
              <a:buFont typeface="Calibri"/>
              <a:buNone/>
              <a:defRPr/>
            </a:lvl4pPr>
            <a:lvl5pPr lvl="4" algn="l">
              <a:spcBef>
                <a:spcPts val="0"/>
              </a:spcBef>
              <a:spcAft>
                <a:spcPts val="0"/>
              </a:spcAft>
              <a:buClr>
                <a:schemeClr val="dk1"/>
              </a:buClr>
              <a:buSzPts val="1100"/>
              <a:buFont typeface="Calibri"/>
              <a:buNone/>
              <a:defRPr/>
            </a:lvl5pPr>
            <a:lvl6pPr lvl="5" algn="l">
              <a:spcBef>
                <a:spcPts val="0"/>
              </a:spcBef>
              <a:spcAft>
                <a:spcPts val="0"/>
              </a:spcAft>
              <a:buClr>
                <a:schemeClr val="dk1"/>
              </a:buClr>
              <a:buSzPts val="1100"/>
              <a:buFont typeface="Calibri"/>
              <a:buNone/>
              <a:defRPr/>
            </a:lvl6pPr>
            <a:lvl7pPr lvl="6" algn="l">
              <a:spcBef>
                <a:spcPts val="0"/>
              </a:spcBef>
              <a:spcAft>
                <a:spcPts val="0"/>
              </a:spcAft>
              <a:buClr>
                <a:schemeClr val="dk1"/>
              </a:buClr>
              <a:buSzPts val="1100"/>
              <a:buFont typeface="Calibri"/>
              <a:buNone/>
              <a:defRPr/>
            </a:lvl7pPr>
            <a:lvl8pPr lvl="7" algn="l">
              <a:spcBef>
                <a:spcPts val="0"/>
              </a:spcBef>
              <a:spcAft>
                <a:spcPts val="0"/>
              </a:spcAft>
              <a:buClr>
                <a:schemeClr val="dk1"/>
              </a:buClr>
              <a:buSzPts val="1100"/>
              <a:buFont typeface="Calibri"/>
              <a:buNone/>
              <a:defRPr/>
            </a:lvl8pPr>
            <a:lvl9pPr lvl="8" algn="l">
              <a:spcBef>
                <a:spcPts val="0"/>
              </a:spcBef>
              <a:spcAft>
                <a:spcPts val="0"/>
              </a:spcAft>
              <a:buClr>
                <a:schemeClr val="dk1"/>
              </a:buClr>
              <a:buSzPts val="1100"/>
              <a:buFont typeface="Calibri"/>
              <a:buNone/>
              <a:defRPr/>
            </a:lvl9pPr>
          </a:lstStyle>
          <a:p>
            <a:endParaRPr/>
          </a:p>
        </p:txBody>
      </p:sp>
      <p:sp>
        <p:nvSpPr>
          <p:cNvPr id="9007" name="Google Shape;9007;p27"/>
          <p:cNvSpPr txBox="1">
            <a:spLocks noGrp="1"/>
          </p:cNvSpPr>
          <p:nvPr>
            <p:ph type="sldNum" idx="12"/>
          </p:nvPr>
        </p:nvSpPr>
        <p:spPr>
          <a:xfrm>
            <a:off x="8610600" y="6356351"/>
            <a:ext cx="2743200" cy="365200"/>
          </a:xfrm>
          <a:prstGeom prst="rect">
            <a:avLst/>
          </a:prstGeom>
          <a:noFill/>
          <a:ln>
            <a:noFill/>
          </a:ln>
        </p:spPr>
        <p:txBody>
          <a:bodyPr spcFirstLastPara="1" wrap="square" lIns="68575" tIns="34275" rIns="68575" bIns="34275" anchor="ctr" anchorCtr="0">
            <a:noAutofit/>
          </a:bodyPr>
          <a:lstStyle>
            <a:lvl1pPr marL="0" lvl="0" indent="0" algn="r">
              <a:spcBef>
                <a:spcPts val="0"/>
              </a:spcBef>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lvl="1" indent="0" algn="r">
              <a:spcBef>
                <a:spcPts val="0"/>
              </a:spcBef>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lvl="2" indent="0" algn="r">
              <a:spcBef>
                <a:spcPts val="0"/>
              </a:spcBef>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lvl="3" indent="0" algn="r">
              <a:spcBef>
                <a:spcPts val="0"/>
              </a:spcBef>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lvl="4" indent="0" algn="r">
              <a:spcBef>
                <a:spcPts val="0"/>
              </a:spcBef>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lvl="5" indent="0" algn="r">
              <a:spcBef>
                <a:spcPts val="0"/>
              </a:spcBef>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lvl="6" indent="0" algn="r">
              <a:spcBef>
                <a:spcPts val="0"/>
              </a:spcBef>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lvl="7" indent="0" algn="r">
              <a:spcBef>
                <a:spcPts val="0"/>
              </a:spcBef>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lvl="8" indent="0" algn="r">
              <a:spcBef>
                <a:spcPts val="0"/>
              </a:spcBef>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9008" name="Google Shape;9008;p27"/>
          <p:cNvSpPr/>
          <p:nvPr/>
        </p:nvSpPr>
        <p:spPr>
          <a:xfrm>
            <a:off x="2496000" y="992671"/>
            <a:ext cx="7200000" cy="45600"/>
          </a:xfrm>
          <a:prstGeom prst="rect">
            <a:avLst/>
          </a:prstGeom>
          <a:gradFill>
            <a:gsLst>
              <a:gs pos="0">
                <a:schemeClr val="lt1"/>
              </a:gs>
              <a:gs pos="50000">
                <a:srgbClr val="098041"/>
              </a:gs>
              <a:gs pos="100000">
                <a:schemeClr val="lt1"/>
              </a:gs>
            </a:gsLst>
            <a:lin ang="2700006"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67"/>
              <a:buFont typeface="Arial"/>
              <a:buNone/>
            </a:pPr>
            <a:endParaRPr sz="1867">
              <a:solidFill>
                <a:schemeClr val="lt1"/>
              </a:solidFill>
              <a:latin typeface="Calibri"/>
              <a:ea typeface="Calibri"/>
              <a:cs typeface="Calibri"/>
              <a:sym typeface="Calibri"/>
            </a:endParaRPr>
          </a:p>
        </p:txBody>
      </p:sp>
      <p:sp>
        <p:nvSpPr>
          <p:cNvPr id="9009" name="Google Shape;9009;p27"/>
          <p:cNvSpPr txBox="1">
            <a:spLocks noGrp="1"/>
          </p:cNvSpPr>
          <p:nvPr>
            <p:ph type="title"/>
          </p:nvPr>
        </p:nvSpPr>
        <p:spPr>
          <a:xfrm>
            <a:off x="1244877" y="303016"/>
            <a:ext cx="9702400" cy="608000"/>
          </a:xfrm>
          <a:prstGeom prst="rect">
            <a:avLst/>
          </a:prstGeom>
          <a:noFill/>
          <a:ln>
            <a:noFill/>
          </a:ln>
        </p:spPr>
        <p:txBody>
          <a:bodyPr spcFirstLastPara="1" wrap="square" lIns="68575" tIns="34275" rIns="68575" bIns="34275" anchor="ctr" anchorCtr="0">
            <a:normAutofit/>
          </a:bodyPr>
          <a:lstStyle>
            <a:lvl1pPr lvl="0" algn="ctr">
              <a:lnSpc>
                <a:spcPct val="90000"/>
              </a:lnSpc>
              <a:spcBef>
                <a:spcPts val="0"/>
              </a:spcBef>
              <a:spcAft>
                <a:spcPts val="0"/>
              </a:spcAft>
              <a:buClr>
                <a:srgbClr val="098041"/>
              </a:buClr>
              <a:buSzPts val="2100"/>
              <a:buFont typeface="Rajdhani SemiBold"/>
              <a:buNone/>
              <a:defRPr sz="2800" b="1">
                <a:solidFill>
                  <a:srgbClr val="098041"/>
                </a:solidFill>
                <a:latin typeface="Rajdhani SemiBold"/>
                <a:ea typeface="Rajdhani SemiBold"/>
                <a:cs typeface="Rajdhani SemiBold"/>
                <a:sym typeface="Rajdhani SemiBold"/>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pic>
        <p:nvPicPr>
          <p:cNvPr id="9010" name="Google Shape;9010;p27" descr="Logo&#10;&#10;Description automatically generated"/>
          <p:cNvPicPr preferRelativeResize="0"/>
          <p:nvPr/>
        </p:nvPicPr>
        <p:blipFill rotWithShape="1">
          <a:blip r:embed="rId2">
            <a:alphaModFix/>
          </a:blip>
          <a:srcRect b="9147"/>
          <a:stretch/>
        </p:blipFill>
        <p:spPr>
          <a:xfrm>
            <a:off x="11042755" y="234141"/>
            <a:ext cx="885252" cy="745944"/>
          </a:xfrm>
          <a:prstGeom prst="rect">
            <a:avLst/>
          </a:prstGeom>
          <a:noFill/>
          <a:ln>
            <a:noFill/>
          </a:ln>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9011"/>
        <p:cNvGrpSpPr/>
        <p:nvPr/>
      </p:nvGrpSpPr>
      <p:grpSpPr>
        <a:xfrm>
          <a:off x="0" y="0"/>
          <a:ext cx="0" cy="0"/>
          <a:chOff x="0" y="0"/>
          <a:chExt cx="0" cy="0"/>
        </a:xfrm>
      </p:grpSpPr>
      <p:sp>
        <p:nvSpPr>
          <p:cNvPr id="9012" name="Google Shape;9012;p28"/>
          <p:cNvSpPr txBox="1">
            <a:spLocks noGrp="1"/>
          </p:cNvSpPr>
          <p:nvPr>
            <p:ph type="dt" idx="10"/>
          </p:nvPr>
        </p:nvSpPr>
        <p:spPr>
          <a:xfrm>
            <a:off x="838200" y="6356351"/>
            <a:ext cx="2743200" cy="365200"/>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Clr>
                <a:srgbClr val="888888"/>
              </a:buClr>
              <a:buSzPts val="1100"/>
              <a:buFont typeface="Calibri"/>
              <a:buNone/>
              <a:defRPr/>
            </a:lvl1pPr>
            <a:lvl2pPr lvl="1" algn="l">
              <a:spcBef>
                <a:spcPts val="0"/>
              </a:spcBef>
              <a:spcAft>
                <a:spcPts val="0"/>
              </a:spcAft>
              <a:buClr>
                <a:schemeClr val="dk1"/>
              </a:buClr>
              <a:buSzPts val="1100"/>
              <a:buFont typeface="Calibri"/>
              <a:buNone/>
              <a:defRPr/>
            </a:lvl2pPr>
            <a:lvl3pPr lvl="2" algn="l">
              <a:spcBef>
                <a:spcPts val="0"/>
              </a:spcBef>
              <a:spcAft>
                <a:spcPts val="0"/>
              </a:spcAft>
              <a:buClr>
                <a:schemeClr val="dk1"/>
              </a:buClr>
              <a:buSzPts val="1100"/>
              <a:buFont typeface="Calibri"/>
              <a:buNone/>
              <a:defRPr/>
            </a:lvl3pPr>
            <a:lvl4pPr lvl="3" algn="l">
              <a:spcBef>
                <a:spcPts val="0"/>
              </a:spcBef>
              <a:spcAft>
                <a:spcPts val="0"/>
              </a:spcAft>
              <a:buClr>
                <a:schemeClr val="dk1"/>
              </a:buClr>
              <a:buSzPts val="1100"/>
              <a:buFont typeface="Calibri"/>
              <a:buNone/>
              <a:defRPr/>
            </a:lvl4pPr>
            <a:lvl5pPr lvl="4" algn="l">
              <a:spcBef>
                <a:spcPts val="0"/>
              </a:spcBef>
              <a:spcAft>
                <a:spcPts val="0"/>
              </a:spcAft>
              <a:buClr>
                <a:schemeClr val="dk1"/>
              </a:buClr>
              <a:buSzPts val="1100"/>
              <a:buFont typeface="Calibri"/>
              <a:buNone/>
              <a:defRPr/>
            </a:lvl5pPr>
            <a:lvl6pPr lvl="5" algn="l">
              <a:spcBef>
                <a:spcPts val="0"/>
              </a:spcBef>
              <a:spcAft>
                <a:spcPts val="0"/>
              </a:spcAft>
              <a:buClr>
                <a:schemeClr val="dk1"/>
              </a:buClr>
              <a:buSzPts val="1100"/>
              <a:buFont typeface="Calibri"/>
              <a:buNone/>
              <a:defRPr/>
            </a:lvl6pPr>
            <a:lvl7pPr lvl="6" algn="l">
              <a:spcBef>
                <a:spcPts val="0"/>
              </a:spcBef>
              <a:spcAft>
                <a:spcPts val="0"/>
              </a:spcAft>
              <a:buClr>
                <a:schemeClr val="dk1"/>
              </a:buClr>
              <a:buSzPts val="1100"/>
              <a:buFont typeface="Calibri"/>
              <a:buNone/>
              <a:defRPr/>
            </a:lvl7pPr>
            <a:lvl8pPr lvl="7" algn="l">
              <a:spcBef>
                <a:spcPts val="0"/>
              </a:spcBef>
              <a:spcAft>
                <a:spcPts val="0"/>
              </a:spcAft>
              <a:buClr>
                <a:schemeClr val="dk1"/>
              </a:buClr>
              <a:buSzPts val="1100"/>
              <a:buFont typeface="Calibri"/>
              <a:buNone/>
              <a:defRPr/>
            </a:lvl8pPr>
            <a:lvl9pPr lvl="8" algn="l">
              <a:spcBef>
                <a:spcPts val="0"/>
              </a:spcBef>
              <a:spcAft>
                <a:spcPts val="0"/>
              </a:spcAft>
              <a:buClr>
                <a:schemeClr val="dk1"/>
              </a:buClr>
              <a:buSzPts val="1100"/>
              <a:buFont typeface="Calibri"/>
              <a:buNone/>
              <a:defRPr/>
            </a:lvl9pPr>
          </a:lstStyle>
          <a:p>
            <a:endParaRPr/>
          </a:p>
        </p:txBody>
      </p:sp>
      <p:sp>
        <p:nvSpPr>
          <p:cNvPr id="9013" name="Google Shape;9013;p28"/>
          <p:cNvSpPr txBox="1">
            <a:spLocks noGrp="1"/>
          </p:cNvSpPr>
          <p:nvPr>
            <p:ph type="ftr" idx="11"/>
          </p:nvPr>
        </p:nvSpPr>
        <p:spPr>
          <a:xfrm>
            <a:off x="4038600" y="6356351"/>
            <a:ext cx="4114800" cy="365200"/>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Clr>
                <a:srgbClr val="888888"/>
              </a:buClr>
              <a:buSzPts val="1100"/>
              <a:buFont typeface="Calibri"/>
              <a:buNone/>
              <a:defRPr/>
            </a:lvl1pPr>
            <a:lvl2pPr lvl="1" algn="l">
              <a:spcBef>
                <a:spcPts val="0"/>
              </a:spcBef>
              <a:spcAft>
                <a:spcPts val="0"/>
              </a:spcAft>
              <a:buClr>
                <a:schemeClr val="dk1"/>
              </a:buClr>
              <a:buSzPts val="1100"/>
              <a:buFont typeface="Calibri"/>
              <a:buNone/>
              <a:defRPr/>
            </a:lvl2pPr>
            <a:lvl3pPr lvl="2" algn="l">
              <a:spcBef>
                <a:spcPts val="0"/>
              </a:spcBef>
              <a:spcAft>
                <a:spcPts val="0"/>
              </a:spcAft>
              <a:buClr>
                <a:schemeClr val="dk1"/>
              </a:buClr>
              <a:buSzPts val="1100"/>
              <a:buFont typeface="Calibri"/>
              <a:buNone/>
              <a:defRPr/>
            </a:lvl3pPr>
            <a:lvl4pPr lvl="3" algn="l">
              <a:spcBef>
                <a:spcPts val="0"/>
              </a:spcBef>
              <a:spcAft>
                <a:spcPts val="0"/>
              </a:spcAft>
              <a:buClr>
                <a:schemeClr val="dk1"/>
              </a:buClr>
              <a:buSzPts val="1100"/>
              <a:buFont typeface="Calibri"/>
              <a:buNone/>
              <a:defRPr/>
            </a:lvl4pPr>
            <a:lvl5pPr lvl="4" algn="l">
              <a:spcBef>
                <a:spcPts val="0"/>
              </a:spcBef>
              <a:spcAft>
                <a:spcPts val="0"/>
              </a:spcAft>
              <a:buClr>
                <a:schemeClr val="dk1"/>
              </a:buClr>
              <a:buSzPts val="1100"/>
              <a:buFont typeface="Calibri"/>
              <a:buNone/>
              <a:defRPr/>
            </a:lvl5pPr>
            <a:lvl6pPr lvl="5" algn="l">
              <a:spcBef>
                <a:spcPts val="0"/>
              </a:spcBef>
              <a:spcAft>
                <a:spcPts val="0"/>
              </a:spcAft>
              <a:buClr>
                <a:schemeClr val="dk1"/>
              </a:buClr>
              <a:buSzPts val="1100"/>
              <a:buFont typeface="Calibri"/>
              <a:buNone/>
              <a:defRPr/>
            </a:lvl6pPr>
            <a:lvl7pPr lvl="6" algn="l">
              <a:spcBef>
                <a:spcPts val="0"/>
              </a:spcBef>
              <a:spcAft>
                <a:spcPts val="0"/>
              </a:spcAft>
              <a:buClr>
                <a:schemeClr val="dk1"/>
              </a:buClr>
              <a:buSzPts val="1100"/>
              <a:buFont typeface="Calibri"/>
              <a:buNone/>
              <a:defRPr/>
            </a:lvl7pPr>
            <a:lvl8pPr lvl="7" algn="l">
              <a:spcBef>
                <a:spcPts val="0"/>
              </a:spcBef>
              <a:spcAft>
                <a:spcPts val="0"/>
              </a:spcAft>
              <a:buClr>
                <a:schemeClr val="dk1"/>
              </a:buClr>
              <a:buSzPts val="1100"/>
              <a:buFont typeface="Calibri"/>
              <a:buNone/>
              <a:defRPr/>
            </a:lvl8pPr>
            <a:lvl9pPr lvl="8" algn="l">
              <a:spcBef>
                <a:spcPts val="0"/>
              </a:spcBef>
              <a:spcAft>
                <a:spcPts val="0"/>
              </a:spcAft>
              <a:buClr>
                <a:schemeClr val="dk1"/>
              </a:buClr>
              <a:buSzPts val="1100"/>
              <a:buFont typeface="Calibri"/>
              <a:buNone/>
              <a:defRPr/>
            </a:lvl9pPr>
          </a:lstStyle>
          <a:p>
            <a:endParaRPr/>
          </a:p>
        </p:txBody>
      </p:sp>
      <p:sp>
        <p:nvSpPr>
          <p:cNvPr id="9014" name="Google Shape;9014;p28"/>
          <p:cNvSpPr txBox="1">
            <a:spLocks noGrp="1"/>
          </p:cNvSpPr>
          <p:nvPr>
            <p:ph type="sldNum" idx="12"/>
          </p:nvPr>
        </p:nvSpPr>
        <p:spPr>
          <a:xfrm>
            <a:off x="8610600" y="6356351"/>
            <a:ext cx="2743200" cy="365200"/>
          </a:xfrm>
          <a:prstGeom prst="rect">
            <a:avLst/>
          </a:prstGeom>
          <a:noFill/>
          <a:ln>
            <a:noFill/>
          </a:ln>
        </p:spPr>
        <p:txBody>
          <a:bodyPr spcFirstLastPara="1" wrap="square" lIns="68575" tIns="34275" rIns="68575" bIns="34275" anchor="ctr" anchorCtr="0">
            <a:noAutofit/>
          </a:bodyPr>
          <a:lstStyle>
            <a:lvl1pPr marL="0" lvl="0" indent="0" algn="r">
              <a:spcBef>
                <a:spcPts val="0"/>
              </a:spcBef>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lvl="1" indent="0" algn="r">
              <a:spcBef>
                <a:spcPts val="0"/>
              </a:spcBef>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lvl="2" indent="0" algn="r">
              <a:spcBef>
                <a:spcPts val="0"/>
              </a:spcBef>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lvl="3" indent="0" algn="r">
              <a:spcBef>
                <a:spcPts val="0"/>
              </a:spcBef>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lvl="4" indent="0" algn="r">
              <a:spcBef>
                <a:spcPts val="0"/>
              </a:spcBef>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lvl="5" indent="0" algn="r">
              <a:spcBef>
                <a:spcPts val="0"/>
              </a:spcBef>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lvl="6" indent="0" algn="r">
              <a:spcBef>
                <a:spcPts val="0"/>
              </a:spcBef>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lvl="7" indent="0" algn="r">
              <a:spcBef>
                <a:spcPts val="0"/>
              </a:spcBef>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lvl="8" indent="0" algn="r">
              <a:spcBef>
                <a:spcPts val="0"/>
              </a:spcBef>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015"/>
        <p:cNvGrpSpPr/>
        <p:nvPr/>
      </p:nvGrpSpPr>
      <p:grpSpPr>
        <a:xfrm>
          <a:off x="0" y="0"/>
          <a:ext cx="0" cy="0"/>
          <a:chOff x="0" y="0"/>
          <a:chExt cx="0" cy="0"/>
        </a:xfrm>
      </p:grpSpPr>
      <p:sp>
        <p:nvSpPr>
          <p:cNvPr id="9016" name="Google Shape;9016;p29"/>
          <p:cNvSpPr txBox="1">
            <a:spLocks noGrp="1"/>
          </p:cNvSpPr>
          <p:nvPr>
            <p:ph type="ctrTitle"/>
          </p:nvPr>
        </p:nvSpPr>
        <p:spPr>
          <a:xfrm>
            <a:off x="1524000" y="1122363"/>
            <a:ext cx="9144000" cy="2387600"/>
          </a:xfrm>
          <a:prstGeom prst="rect">
            <a:avLst/>
          </a:prstGeom>
          <a:noFill/>
          <a:ln>
            <a:noFill/>
          </a:ln>
        </p:spPr>
        <p:txBody>
          <a:bodyPr spcFirstLastPara="1" wrap="square" lIns="68575" tIns="34275" rIns="68575" bIns="34275" anchor="b" anchorCtr="0">
            <a:normAutofit/>
          </a:bodyPr>
          <a:lstStyle>
            <a:lvl1pPr lvl="0" algn="ctr">
              <a:lnSpc>
                <a:spcPct val="90000"/>
              </a:lnSpc>
              <a:spcBef>
                <a:spcPts val="0"/>
              </a:spcBef>
              <a:spcAft>
                <a:spcPts val="0"/>
              </a:spcAft>
              <a:buClr>
                <a:schemeClr val="dk1"/>
              </a:buClr>
              <a:buSzPts val="4500"/>
              <a:buFont typeface="Rajdhani Medium"/>
              <a:buNone/>
              <a:defRPr sz="6000">
                <a:latin typeface="Rajdhani Medium"/>
                <a:ea typeface="Rajdhani Medium"/>
                <a:cs typeface="Rajdhani Medium"/>
                <a:sym typeface="Rajdhani Medium"/>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9017" name="Google Shape;9017;p29"/>
          <p:cNvSpPr txBox="1">
            <a:spLocks noGrp="1"/>
          </p:cNvSpPr>
          <p:nvPr>
            <p:ph type="subTitle" idx="1"/>
          </p:nvPr>
        </p:nvSpPr>
        <p:spPr>
          <a:xfrm>
            <a:off x="1524000" y="3602039"/>
            <a:ext cx="9144000" cy="1655600"/>
          </a:xfrm>
          <a:prstGeom prst="rect">
            <a:avLst/>
          </a:prstGeom>
          <a:noFill/>
          <a:ln>
            <a:noFill/>
          </a:ln>
        </p:spPr>
        <p:txBody>
          <a:bodyPr spcFirstLastPara="1" wrap="square" lIns="68575" tIns="34275" rIns="68575" bIns="34275" anchor="t" anchorCtr="0">
            <a:normAutofit/>
          </a:bodyPr>
          <a:lstStyle>
            <a:lvl1pPr lvl="0" algn="ctr">
              <a:lnSpc>
                <a:spcPct val="90000"/>
              </a:lnSpc>
              <a:spcBef>
                <a:spcPts val="1067"/>
              </a:spcBef>
              <a:spcAft>
                <a:spcPts val="0"/>
              </a:spcAft>
              <a:buClr>
                <a:schemeClr val="dk1"/>
              </a:buClr>
              <a:buSzPts val="1800"/>
              <a:buNone/>
              <a:defRPr sz="2400">
                <a:latin typeface="Rajdhani Medium"/>
                <a:ea typeface="Rajdhani Medium"/>
                <a:cs typeface="Rajdhani Medium"/>
                <a:sym typeface="Rajdhani Medium"/>
              </a:defRPr>
            </a:lvl1pPr>
            <a:lvl2pPr lvl="1" algn="ctr">
              <a:lnSpc>
                <a:spcPct val="90000"/>
              </a:lnSpc>
              <a:spcBef>
                <a:spcPts val="533"/>
              </a:spcBef>
              <a:spcAft>
                <a:spcPts val="0"/>
              </a:spcAft>
              <a:buClr>
                <a:schemeClr val="dk1"/>
              </a:buClr>
              <a:buSzPts val="1500"/>
              <a:buNone/>
              <a:defRPr sz="2000"/>
            </a:lvl2pPr>
            <a:lvl3pPr lvl="2" algn="ctr">
              <a:lnSpc>
                <a:spcPct val="90000"/>
              </a:lnSpc>
              <a:spcBef>
                <a:spcPts val="533"/>
              </a:spcBef>
              <a:spcAft>
                <a:spcPts val="0"/>
              </a:spcAft>
              <a:buClr>
                <a:schemeClr val="dk1"/>
              </a:buClr>
              <a:buSzPts val="1400"/>
              <a:buNone/>
              <a:defRPr sz="1867"/>
            </a:lvl3pPr>
            <a:lvl4pPr lvl="3" algn="ctr">
              <a:lnSpc>
                <a:spcPct val="90000"/>
              </a:lnSpc>
              <a:spcBef>
                <a:spcPts val="533"/>
              </a:spcBef>
              <a:spcAft>
                <a:spcPts val="0"/>
              </a:spcAft>
              <a:buClr>
                <a:schemeClr val="dk1"/>
              </a:buClr>
              <a:buSzPts val="1200"/>
              <a:buNone/>
              <a:defRPr sz="1600"/>
            </a:lvl4pPr>
            <a:lvl5pPr lvl="4" algn="ctr">
              <a:lnSpc>
                <a:spcPct val="90000"/>
              </a:lnSpc>
              <a:spcBef>
                <a:spcPts val="533"/>
              </a:spcBef>
              <a:spcAft>
                <a:spcPts val="0"/>
              </a:spcAft>
              <a:buClr>
                <a:schemeClr val="dk1"/>
              </a:buClr>
              <a:buSzPts val="1200"/>
              <a:buNone/>
              <a:defRPr sz="1600"/>
            </a:lvl5pPr>
            <a:lvl6pPr lvl="5" algn="ctr">
              <a:lnSpc>
                <a:spcPct val="90000"/>
              </a:lnSpc>
              <a:spcBef>
                <a:spcPts val="533"/>
              </a:spcBef>
              <a:spcAft>
                <a:spcPts val="0"/>
              </a:spcAft>
              <a:buClr>
                <a:schemeClr val="dk1"/>
              </a:buClr>
              <a:buSzPts val="1200"/>
              <a:buNone/>
              <a:defRPr sz="1600"/>
            </a:lvl6pPr>
            <a:lvl7pPr lvl="6" algn="ctr">
              <a:lnSpc>
                <a:spcPct val="90000"/>
              </a:lnSpc>
              <a:spcBef>
                <a:spcPts val="533"/>
              </a:spcBef>
              <a:spcAft>
                <a:spcPts val="0"/>
              </a:spcAft>
              <a:buClr>
                <a:schemeClr val="dk1"/>
              </a:buClr>
              <a:buSzPts val="1200"/>
              <a:buNone/>
              <a:defRPr sz="1600"/>
            </a:lvl7pPr>
            <a:lvl8pPr lvl="7" algn="ctr">
              <a:lnSpc>
                <a:spcPct val="90000"/>
              </a:lnSpc>
              <a:spcBef>
                <a:spcPts val="533"/>
              </a:spcBef>
              <a:spcAft>
                <a:spcPts val="0"/>
              </a:spcAft>
              <a:buClr>
                <a:schemeClr val="dk1"/>
              </a:buClr>
              <a:buSzPts val="1200"/>
              <a:buNone/>
              <a:defRPr sz="1600"/>
            </a:lvl8pPr>
            <a:lvl9pPr lvl="8" algn="ctr">
              <a:lnSpc>
                <a:spcPct val="90000"/>
              </a:lnSpc>
              <a:spcBef>
                <a:spcPts val="533"/>
              </a:spcBef>
              <a:spcAft>
                <a:spcPts val="0"/>
              </a:spcAft>
              <a:buClr>
                <a:schemeClr val="dk1"/>
              </a:buClr>
              <a:buSzPts val="1200"/>
              <a:buNone/>
              <a:defRPr sz="1600"/>
            </a:lvl9pPr>
          </a:lstStyle>
          <a:p>
            <a:endParaRPr/>
          </a:p>
        </p:txBody>
      </p:sp>
      <p:sp>
        <p:nvSpPr>
          <p:cNvPr id="9018" name="Google Shape;9018;p29"/>
          <p:cNvSpPr txBox="1">
            <a:spLocks noGrp="1"/>
          </p:cNvSpPr>
          <p:nvPr>
            <p:ph type="dt" idx="10"/>
          </p:nvPr>
        </p:nvSpPr>
        <p:spPr>
          <a:xfrm>
            <a:off x="838200" y="6356351"/>
            <a:ext cx="2743200" cy="365200"/>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Clr>
                <a:srgbClr val="888888"/>
              </a:buClr>
              <a:buSzPts val="1100"/>
              <a:buFont typeface="Calibri"/>
              <a:buNone/>
              <a:defRPr/>
            </a:lvl1pPr>
            <a:lvl2pPr lvl="1" algn="l">
              <a:spcBef>
                <a:spcPts val="0"/>
              </a:spcBef>
              <a:spcAft>
                <a:spcPts val="0"/>
              </a:spcAft>
              <a:buClr>
                <a:schemeClr val="dk1"/>
              </a:buClr>
              <a:buSzPts val="1100"/>
              <a:buFont typeface="Calibri"/>
              <a:buNone/>
              <a:defRPr/>
            </a:lvl2pPr>
            <a:lvl3pPr lvl="2" algn="l">
              <a:spcBef>
                <a:spcPts val="0"/>
              </a:spcBef>
              <a:spcAft>
                <a:spcPts val="0"/>
              </a:spcAft>
              <a:buClr>
                <a:schemeClr val="dk1"/>
              </a:buClr>
              <a:buSzPts val="1100"/>
              <a:buFont typeface="Calibri"/>
              <a:buNone/>
              <a:defRPr/>
            </a:lvl3pPr>
            <a:lvl4pPr lvl="3" algn="l">
              <a:spcBef>
                <a:spcPts val="0"/>
              </a:spcBef>
              <a:spcAft>
                <a:spcPts val="0"/>
              </a:spcAft>
              <a:buClr>
                <a:schemeClr val="dk1"/>
              </a:buClr>
              <a:buSzPts val="1100"/>
              <a:buFont typeface="Calibri"/>
              <a:buNone/>
              <a:defRPr/>
            </a:lvl4pPr>
            <a:lvl5pPr lvl="4" algn="l">
              <a:spcBef>
                <a:spcPts val="0"/>
              </a:spcBef>
              <a:spcAft>
                <a:spcPts val="0"/>
              </a:spcAft>
              <a:buClr>
                <a:schemeClr val="dk1"/>
              </a:buClr>
              <a:buSzPts val="1100"/>
              <a:buFont typeface="Calibri"/>
              <a:buNone/>
              <a:defRPr/>
            </a:lvl5pPr>
            <a:lvl6pPr lvl="5" algn="l">
              <a:spcBef>
                <a:spcPts val="0"/>
              </a:spcBef>
              <a:spcAft>
                <a:spcPts val="0"/>
              </a:spcAft>
              <a:buClr>
                <a:schemeClr val="dk1"/>
              </a:buClr>
              <a:buSzPts val="1100"/>
              <a:buFont typeface="Calibri"/>
              <a:buNone/>
              <a:defRPr/>
            </a:lvl6pPr>
            <a:lvl7pPr lvl="6" algn="l">
              <a:spcBef>
                <a:spcPts val="0"/>
              </a:spcBef>
              <a:spcAft>
                <a:spcPts val="0"/>
              </a:spcAft>
              <a:buClr>
                <a:schemeClr val="dk1"/>
              </a:buClr>
              <a:buSzPts val="1100"/>
              <a:buFont typeface="Calibri"/>
              <a:buNone/>
              <a:defRPr/>
            </a:lvl7pPr>
            <a:lvl8pPr lvl="7" algn="l">
              <a:spcBef>
                <a:spcPts val="0"/>
              </a:spcBef>
              <a:spcAft>
                <a:spcPts val="0"/>
              </a:spcAft>
              <a:buClr>
                <a:schemeClr val="dk1"/>
              </a:buClr>
              <a:buSzPts val="1100"/>
              <a:buFont typeface="Calibri"/>
              <a:buNone/>
              <a:defRPr/>
            </a:lvl8pPr>
            <a:lvl9pPr lvl="8" algn="l">
              <a:spcBef>
                <a:spcPts val="0"/>
              </a:spcBef>
              <a:spcAft>
                <a:spcPts val="0"/>
              </a:spcAft>
              <a:buClr>
                <a:schemeClr val="dk1"/>
              </a:buClr>
              <a:buSzPts val="1100"/>
              <a:buFont typeface="Calibri"/>
              <a:buNone/>
              <a:defRPr/>
            </a:lvl9pPr>
          </a:lstStyle>
          <a:p>
            <a:endParaRPr/>
          </a:p>
        </p:txBody>
      </p:sp>
      <p:sp>
        <p:nvSpPr>
          <p:cNvPr id="9019" name="Google Shape;9019;p29"/>
          <p:cNvSpPr txBox="1">
            <a:spLocks noGrp="1"/>
          </p:cNvSpPr>
          <p:nvPr>
            <p:ph type="ftr" idx="11"/>
          </p:nvPr>
        </p:nvSpPr>
        <p:spPr>
          <a:xfrm>
            <a:off x="4038600" y="6356351"/>
            <a:ext cx="4114800" cy="365200"/>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Clr>
                <a:srgbClr val="888888"/>
              </a:buClr>
              <a:buSzPts val="1100"/>
              <a:buFont typeface="Calibri"/>
              <a:buNone/>
              <a:defRPr/>
            </a:lvl1pPr>
            <a:lvl2pPr lvl="1" algn="l">
              <a:spcBef>
                <a:spcPts val="0"/>
              </a:spcBef>
              <a:spcAft>
                <a:spcPts val="0"/>
              </a:spcAft>
              <a:buClr>
                <a:schemeClr val="dk1"/>
              </a:buClr>
              <a:buSzPts val="1100"/>
              <a:buFont typeface="Calibri"/>
              <a:buNone/>
              <a:defRPr/>
            </a:lvl2pPr>
            <a:lvl3pPr lvl="2" algn="l">
              <a:spcBef>
                <a:spcPts val="0"/>
              </a:spcBef>
              <a:spcAft>
                <a:spcPts val="0"/>
              </a:spcAft>
              <a:buClr>
                <a:schemeClr val="dk1"/>
              </a:buClr>
              <a:buSzPts val="1100"/>
              <a:buFont typeface="Calibri"/>
              <a:buNone/>
              <a:defRPr/>
            </a:lvl3pPr>
            <a:lvl4pPr lvl="3" algn="l">
              <a:spcBef>
                <a:spcPts val="0"/>
              </a:spcBef>
              <a:spcAft>
                <a:spcPts val="0"/>
              </a:spcAft>
              <a:buClr>
                <a:schemeClr val="dk1"/>
              </a:buClr>
              <a:buSzPts val="1100"/>
              <a:buFont typeface="Calibri"/>
              <a:buNone/>
              <a:defRPr/>
            </a:lvl4pPr>
            <a:lvl5pPr lvl="4" algn="l">
              <a:spcBef>
                <a:spcPts val="0"/>
              </a:spcBef>
              <a:spcAft>
                <a:spcPts val="0"/>
              </a:spcAft>
              <a:buClr>
                <a:schemeClr val="dk1"/>
              </a:buClr>
              <a:buSzPts val="1100"/>
              <a:buFont typeface="Calibri"/>
              <a:buNone/>
              <a:defRPr/>
            </a:lvl5pPr>
            <a:lvl6pPr lvl="5" algn="l">
              <a:spcBef>
                <a:spcPts val="0"/>
              </a:spcBef>
              <a:spcAft>
                <a:spcPts val="0"/>
              </a:spcAft>
              <a:buClr>
                <a:schemeClr val="dk1"/>
              </a:buClr>
              <a:buSzPts val="1100"/>
              <a:buFont typeface="Calibri"/>
              <a:buNone/>
              <a:defRPr/>
            </a:lvl6pPr>
            <a:lvl7pPr lvl="6" algn="l">
              <a:spcBef>
                <a:spcPts val="0"/>
              </a:spcBef>
              <a:spcAft>
                <a:spcPts val="0"/>
              </a:spcAft>
              <a:buClr>
                <a:schemeClr val="dk1"/>
              </a:buClr>
              <a:buSzPts val="1100"/>
              <a:buFont typeface="Calibri"/>
              <a:buNone/>
              <a:defRPr/>
            </a:lvl7pPr>
            <a:lvl8pPr lvl="7" algn="l">
              <a:spcBef>
                <a:spcPts val="0"/>
              </a:spcBef>
              <a:spcAft>
                <a:spcPts val="0"/>
              </a:spcAft>
              <a:buClr>
                <a:schemeClr val="dk1"/>
              </a:buClr>
              <a:buSzPts val="1100"/>
              <a:buFont typeface="Calibri"/>
              <a:buNone/>
              <a:defRPr/>
            </a:lvl8pPr>
            <a:lvl9pPr lvl="8" algn="l">
              <a:spcBef>
                <a:spcPts val="0"/>
              </a:spcBef>
              <a:spcAft>
                <a:spcPts val="0"/>
              </a:spcAft>
              <a:buClr>
                <a:schemeClr val="dk1"/>
              </a:buClr>
              <a:buSzPts val="1100"/>
              <a:buFont typeface="Calibri"/>
              <a:buNone/>
              <a:defRPr/>
            </a:lvl9pPr>
          </a:lstStyle>
          <a:p>
            <a:endParaRPr/>
          </a:p>
        </p:txBody>
      </p:sp>
      <p:sp>
        <p:nvSpPr>
          <p:cNvPr id="9020" name="Google Shape;9020;p29"/>
          <p:cNvSpPr txBox="1">
            <a:spLocks noGrp="1"/>
          </p:cNvSpPr>
          <p:nvPr>
            <p:ph type="sldNum" idx="12"/>
          </p:nvPr>
        </p:nvSpPr>
        <p:spPr>
          <a:xfrm>
            <a:off x="8610600" y="6356351"/>
            <a:ext cx="2743200" cy="365200"/>
          </a:xfrm>
          <a:prstGeom prst="rect">
            <a:avLst/>
          </a:prstGeom>
          <a:noFill/>
          <a:ln>
            <a:noFill/>
          </a:ln>
        </p:spPr>
        <p:txBody>
          <a:bodyPr spcFirstLastPara="1" wrap="square" lIns="68575" tIns="34275" rIns="68575" bIns="34275" anchor="ctr" anchorCtr="0">
            <a:noAutofit/>
          </a:bodyPr>
          <a:lstStyle>
            <a:lvl1pPr marL="0" lvl="0" indent="0" algn="r">
              <a:spcBef>
                <a:spcPts val="0"/>
              </a:spcBef>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lvl="1" indent="0" algn="r">
              <a:spcBef>
                <a:spcPts val="0"/>
              </a:spcBef>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lvl="2" indent="0" algn="r">
              <a:spcBef>
                <a:spcPts val="0"/>
              </a:spcBef>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lvl="3" indent="0" algn="r">
              <a:spcBef>
                <a:spcPts val="0"/>
              </a:spcBef>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lvl="4" indent="0" algn="r">
              <a:spcBef>
                <a:spcPts val="0"/>
              </a:spcBef>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lvl="5" indent="0" algn="r">
              <a:spcBef>
                <a:spcPts val="0"/>
              </a:spcBef>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lvl="6" indent="0" algn="r">
              <a:spcBef>
                <a:spcPts val="0"/>
              </a:spcBef>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lvl="7" indent="0" algn="r">
              <a:spcBef>
                <a:spcPts val="0"/>
              </a:spcBef>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lvl="8" indent="0" algn="r">
              <a:spcBef>
                <a:spcPts val="0"/>
              </a:spcBef>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4_Title and Content">
  <p:cSld name="4_Title and Content">
    <p:spTree>
      <p:nvGrpSpPr>
        <p:cNvPr id="1" name="Shape 9021"/>
        <p:cNvGrpSpPr/>
        <p:nvPr/>
      </p:nvGrpSpPr>
      <p:grpSpPr>
        <a:xfrm>
          <a:off x="0" y="0"/>
          <a:ext cx="0" cy="0"/>
          <a:chOff x="0" y="0"/>
          <a:chExt cx="0" cy="0"/>
        </a:xfrm>
      </p:grpSpPr>
      <p:sp>
        <p:nvSpPr>
          <p:cNvPr id="9022" name="Google Shape;9022;p30"/>
          <p:cNvSpPr txBox="1">
            <a:spLocks noGrp="1"/>
          </p:cNvSpPr>
          <p:nvPr>
            <p:ph type="title"/>
          </p:nvPr>
        </p:nvSpPr>
        <p:spPr>
          <a:xfrm>
            <a:off x="521211" y="448056"/>
            <a:ext cx="6877200" cy="640400"/>
          </a:xfrm>
          <a:prstGeom prst="rect">
            <a:avLst/>
          </a:prstGeom>
          <a:noFill/>
          <a:ln>
            <a:noFill/>
          </a:ln>
        </p:spPr>
        <p:txBody>
          <a:bodyPr spcFirstLastPara="1" wrap="square" lIns="68575" tIns="34275" rIns="68575" bIns="34275" anchor="b" anchorCtr="0">
            <a:normAutofit/>
          </a:bodyPr>
          <a:lstStyle>
            <a:lvl1pPr lvl="0" algn="l">
              <a:lnSpc>
                <a:spcPct val="90000"/>
              </a:lnSpc>
              <a:spcBef>
                <a:spcPts val="0"/>
              </a:spcBef>
              <a:spcAft>
                <a:spcPts val="0"/>
              </a:spcAft>
              <a:buClr>
                <a:srgbClr val="3A3838"/>
              </a:buClr>
              <a:buSzPts val="2100"/>
              <a:buFont typeface="Rajdhani Medium"/>
              <a:buNone/>
              <a:defRPr sz="2800">
                <a:solidFill>
                  <a:srgbClr val="3A383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9023" name="Google Shape;9023;p30"/>
          <p:cNvSpPr txBox="1">
            <a:spLocks noGrp="1"/>
          </p:cNvSpPr>
          <p:nvPr>
            <p:ph type="body" idx="1"/>
          </p:nvPr>
        </p:nvSpPr>
        <p:spPr>
          <a:xfrm>
            <a:off x="539496" y="1435608"/>
            <a:ext cx="4416800" cy="3977600"/>
          </a:xfrm>
          <a:prstGeom prst="rect">
            <a:avLst/>
          </a:prstGeom>
          <a:noFill/>
          <a:ln>
            <a:noFill/>
          </a:ln>
        </p:spPr>
        <p:txBody>
          <a:bodyPr spcFirstLastPara="1" wrap="square" lIns="68575" tIns="34275" rIns="68575" bIns="34275" anchor="t" anchorCtr="0">
            <a:normAutofit/>
          </a:bodyPr>
          <a:lstStyle>
            <a:lvl1pPr marL="457200" lvl="0" indent="-285750" algn="l">
              <a:lnSpc>
                <a:spcPct val="90000"/>
              </a:lnSpc>
              <a:spcBef>
                <a:spcPts val="1067"/>
              </a:spcBef>
              <a:spcAft>
                <a:spcPts val="0"/>
              </a:spcAft>
              <a:buClr>
                <a:srgbClr val="3F3F3F"/>
              </a:buClr>
              <a:buSzPts val="900"/>
              <a:buChar char="•"/>
              <a:defRPr sz="1200">
                <a:solidFill>
                  <a:srgbClr val="3F3F3F"/>
                </a:solidFill>
              </a:defRPr>
            </a:lvl1pPr>
            <a:lvl2pPr marL="914400" lvl="1" indent="-285750" algn="l">
              <a:lnSpc>
                <a:spcPct val="90000"/>
              </a:lnSpc>
              <a:spcBef>
                <a:spcPts val="533"/>
              </a:spcBef>
              <a:spcAft>
                <a:spcPts val="0"/>
              </a:spcAft>
              <a:buClr>
                <a:srgbClr val="3F3F3F"/>
              </a:buClr>
              <a:buSzPts val="900"/>
              <a:buChar char="•"/>
              <a:defRPr sz="1200">
                <a:solidFill>
                  <a:srgbClr val="3F3F3F"/>
                </a:solidFill>
              </a:defRPr>
            </a:lvl2pPr>
            <a:lvl3pPr marL="1371600" lvl="2" indent="-285750" algn="l">
              <a:lnSpc>
                <a:spcPct val="90000"/>
              </a:lnSpc>
              <a:spcBef>
                <a:spcPts val="533"/>
              </a:spcBef>
              <a:spcAft>
                <a:spcPts val="0"/>
              </a:spcAft>
              <a:buClr>
                <a:srgbClr val="3F3F3F"/>
              </a:buClr>
              <a:buSzPts val="900"/>
              <a:buChar char="•"/>
              <a:defRPr sz="1200">
                <a:solidFill>
                  <a:srgbClr val="3F3F3F"/>
                </a:solidFill>
              </a:defRPr>
            </a:lvl3pPr>
            <a:lvl4pPr marL="1828800" lvl="3" indent="-285750" algn="l">
              <a:lnSpc>
                <a:spcPct val="90000"/>
              </a:lnSpc>
              <a:spcBef>
                <a:spcPts val="533"/>
              </a:spcBef>
              <a:spcAft>
                <a:spcPts val="0"/>
              </a:spcAft>
              <a:buClr>
                <a:srgbClr val="3F3F3F"/>
              </a:buClr>
              <a:buSzPts val="900"/>
              <a:buChar char="•"/>
              <a:defRPr sz="1200">
                <a:solidFill>
                  <a:srgbClr val="3F3F3F"/>
                </a:solidFill>
              </a:defRPr>
            </a:lvl4pPr>
            <a:lvl5pPr marL="2286000" lvl="4" indent="-285750" algn="l">
              <a:lnSpc>
                <a:spcPct val="90000"/>
              </a:lnSpc>
              <a:spcBef>
                <a:spcPts val="533"/>
              </a:spcBef>
              <a:spcAft>
                <a:spcPts val="0"/>
              </a:spcAft>
              <a:buClr>
                <a:srgbClr val="3F3F3F"/>
              </a:buClr>
              <a:buSzPts val="900"/>
              <a:buChar char="•"/>
              <a:defRPr sz="1200">
                <a:solidFill>
                  <a:srgbClr val="3F3F3F"/>
                </a:solidFill>
              </a:defRPr>
            </a:lvl5pPr>
            <a:lvl6pPr marL="2743200" lvl="5" indent="-317500" algn="l">
              <a:lnSpc>
                <a:spcPct val="90000"/>
              </a:lnSpc>
              <a:spcBef>
                <a:spcPts val="533"/>
              </a:spcBef>
              <a:spcAft>
                <a:spcPts val="0"/>
              </a:spcAft>
              <a:buClr>
                <a:schemeClr val="dk1"/>
              </a:buClr>
              <a:buSzPts val="1400"/>
              <a:buChar char="•"/>
              <a:defRPr/>
            </a:lvl6pPr>
            <a:lvl7pPr marL="3200400" lvl="6" indent="-317500" algn="l">
              <a:lnSpc>
                <a:spcPct val="90000"/>
              </a:lnSpc>
              <a:spcBef>
                <a:spcPts val="533"/>
              </a:spcBef>
              <a:spcAft>
                <a:spcPts val="0"/>
              </a:spcAft>
              <a:buClr>
                <a:schemeClr val="dk1"/>
              </a:buClr>
              <a:buSzPts val="1400"/>
              <a:buChar char="•"/>
              <a:defRPr/>
            </a:lvl7pPr>
            <a:lvl8pPr marL="3657600" lvl="7" indent="-317500" algn="l">
              <a:lnSpc>
                <a:spcPct val="90000"/>
              </a:lnSpc>
              <a:spcBef>
                <a:spcPts val="533"/>
              </a:spcBef>
              <a:spcAft>
                <a:spcPts val="0"/>
              </a:spcAft>
              <a:buClr>
                <a:schemeClr val="dk1"/>
              </a:buClr>
              <a:buSzPts val="1400"/>
              <a:buChar char="•"/>
              <a:defRPr/>
            </a:lvl8pPr>
            <a:lvl9pPr marL="4114800" lvl="8" indent="-317500" algn="l">
              <a:lnSpc>
                <a:spcPct val="90000"/>
              </a:lnSpc>
              <a:spcBef>
                <a:spcPts val="533"/>
              </a:spcBef>
              <a:spcAft>
                <a:spcPts val="0"/>
              </a:spcAft>
              <a:buClr>
                <a:schemeClr val="dk1"/>
              </a:buClr>
              <a:buSzPts val="1400"/>
              <a:buChar char="•"/>
              <a:defRPr/>
            </a:lvl9pPr>
          </a:lstStyle>
          <a:p>
            <a:endParaRPr/>
          </a:p>
        </p:txBody>
      </p:sp>
      <p:sp>
        <p:nvSpPr>
          <p:cNvPr id="9024" name="Google Shape;9024;p30"/>
          <p:cNvSpPr txBox="1">
            <a:spLocks noGrp="1"/>
          </p:cNvSpPr>
          <p:nvPr>
            <p:ph type="dt" idx="10"/>
          </p:nvPr>
        </p:nvSpPr>
        <p:spPr>
          <a:xfrm>
            <a:off x="539496" y="6203952"/>
            <a:ext cx="3276800" cy="365200"/>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Clr>
                <a:srgbClr val="595959"/>
              </a:buClr>
              <a:buSzPts val="1100"/>
              <a:buFont typeface="Calibri"/>
              <a:buNone/>
              <a:defRPr sz="1200">
                <a:solidFill>
                  <a:srgbClr val="595959"/>
                </a:solidFill>
              </a:defRPr>
            </a:lvl1pPr>
            <a:lvl2pPr lvl="1" algn="l">
              <a:spcBef>
                <a:spcPts val="0"/>
              </a:spcBef>
              <a:spcAft>
                <a:spcPts val="0"/>
              </a:spcAft>
              <a:buClr>
                <a:schemeClr val="dk1"/>
              </a:buClr>
              <a:buSzPts val="1100"/>
              <a:buFont typeface="Calibri"/>
              <a:buNone/>
              <a:defRPr/>
            </a:lvl2pPr>
            <a:lvl3pPr lvl="2" algn="l">
              <a:spcBef>
                <a:spcPts val="0"/>
              </a:spcBef>
              <a:spcAft>
                <a:spcPts val="0"/>
              </a:spcAft>
              <a:buClr>
                <a:schemeClr val="dk1"/>
              </a:buClr>
              <a:buSzPts val="1100"/>
              <a:buFont typeface="Calibri"/>
              <a:buNone/>
              <a:defRPr/>
            </a:lvl3pPr>
            <a:lvl4pPr lvl="3" algn="l">
              <a:spcBef>
                <a:spcPts val="0"/>
              </a:spcBef>
              <a:spcAft>
                <a:spcPts val="0"/>
              </a:spcAft>
              <a:buClr>
                <a:schemeClr val="dk1"/>
              </a:buClr>
              <a:buSzPts val="1100"/>
              <a:buFont typeface="Calibri"/>
              <a:buNone/>
              <a:defRPr/>
            </a:lvl4pPr>
            <a:lvl5pPr lvl="4" algn="l">
              <a:spcBef>
                <a:spcPts val="0"/>
              </a:spcBef>
              <a:spcAft>
                <a:spcPts val="0"/>
              </a:spcAft>
              <a:buClr>
                <a:schemeClr val="dk1"/>
              </a:buClr>
              <a:buSzPts val="1100"/>
              <a:buFont typeface="Calibri"/>
              <a:buNone/>
              <a:defRPr/>
            </a:lvl5pPr>
            <a:lvl6pPr lvl="5" algn="l">
              <a:spcBef>
                <a:spcPts val="0"/>
              </a:spcBef>
              <a:spcAft>
                <a:spcPts val="0"/>
              </a:spcAft>
              <a:buClr>
                <a:schemeClr val="dk1"/>
              </a:buClr>
              <a:buSzPts val="1100"/>
              <a:buFont typeface="Calibri"/>
              <a:buNone/>
              <a:defRPr/>
            </a:lvl6pPr>
            <a:lvl7pPr lvl="6" algn="l">
              <a:spcBef>
                <a:spcPts val="0"/>
              </a:spcBef>
              <a:spcAft>
                <a:spcPts val="0"/>
              </a:spcAft>
              <a:buClr>
                <a:schemeClr val="dk1"/>
              </a:buClr>
              <a:buSzPts val="1100"/>
              <a:buFont typeface="Calibri"/>
              <a:buNone/>
              <a:defRPr/>
            </a:lvl7pPr>
            <a:lvl8pPr lvl="7" algn="l">
              <a:spcBef>
                <a:spcPts val="0"/>
              </a:spcBef>
              <a:spcAft>
                <a:spcPts val="0"/>
              </a:spcAft>
              <a:buClr>
                <a:schemeClr val="dk1"/>
              </a:buClr>
              <a:buSzPts val="1100"/>
              <a:buFont typeface="Calibri"/>
              <a:buNone/>
              <a:defRPr/>
            </a:lvl8pPr>
            <a:lvl9pPr lvl="8" algn="l">
              <a:spcBef>
                <a:spcPts val="0"/>
              </a:spcBef>
              <a:spcAft>
                <a:spcPts val="0"/>
              </a:spcAft>
              <a:buClr>
                <a:schemeClr val="dk1"/>
              </a:buClr>
              <a:buSzPts val="1100"/>
              <a:buFont typeface="Calibri"/>
              <a:buNone/>
              <a:defRPr/>
            </a:lvl9pPr>
          </a:lstStyle>
          <a:p>
            <a:endParaRPr/>
          </a:p>
        </p:txBody>
      </p:sp>
      <p:sp>
        <p:nvSpPr>
          <p:cNvPr id="9025" name="Google Shape;9025;p30"/>
          <p:cNvSpPr txBox="1">
            <a:spLocks noGrp="1"/>
          </p:cNvSpPr>
          <p:nvPr>
            <p:ph type="ftr" idx="11"/>
          </p:nvPr>
        </p:nvSpPr>
        <p:spPr>
          <a:xfrm>
            <a:off x="4648200" y="6203952"/>
            <a:ext cx="2895600" cy="365200"/>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Clr>
                <a:srgbClr val="595959"/>
              </a:buClr>
              <a:buSzPts val="1100"/>
              <a:buFont typeface="Calibri"/>
              <a:buNone/>
              <a:defRPr sz="1200">
                <a:solidFill>
                  <a:srgbClr val="595959"/>
                </a:solidFill>
              </a:defRPr>
            </a:lvl1pPr>
            <a:lvl2pPr lvl="1" algn="l">
              <a:spcBef>
                <a:spcPts val="0"/>
              </a:spcBef>
              <a:spcAft>
                <a:spcPts val="0"/>
              </a:spcAft>
              <a:buClr>
                <a:schemeClr val="dk1"/>
              </a:buClr>
              <a:buSzPts val="1100"/>
              <a:buFont typeface="Calibri"/>
              <a:buNone/>
              <a:defRPr/>
            </a:lvl2pPr>
            <a:lvl3pPr lvl="2" algn="l">
              <a:spcBef>
                <a:spcPts val="0"/>
              </a:spcBef>
              <a:spcAft>
                <a:spcPts val="0"/>
              </a:spcAft>
              <a:buClr>
                <a:schemeClr val="dk1"/>
              </a:buClr>
              <a:buSzPts val="1100"/>
              <a:buFont typeface="Calibri"/>
              <a:buNone/>
              <a:defRPr/>
            </a:lvl3pPr>
            <a:lvl4pPr lvl="3" algn="l">
              <a:spcBef>
                <a:spcPts val="0"/>
              </a:spcBef>
              <a:spcAft>
                <a:spcPts val="0"/>
              </a:spcAft>
              <a:buClr>
                <a:schemeClr val="dk1"/>
              </a:buClr>
              <a:buSzPts val="1100"/>
              <a:buFont typeface="Calibri"/>
              <a:buNone/>
              <a:defRPr/>
            </a:lvl4pPr>
            <a:lvl5pPr lvl="4" algn="l">
              <a:spcBef>
                <a:spcPts val="0"/>
              </a:spcBef>
              <a:spcAft>
                <a:spcPts val="0"/>
              </a:spcAft>
              <a:buClr>
                <a:schemeClr val="dk1"/>
              </a:buClr>
              <a:buSzPts val="1100"/>
              <a:buFont typeface="Calibri"/>
              <a:buNone/>
              <a:defRPr/>
            </a:lvl5pPr>
            <a:lvl6pPr lvl="5" algn="l">
              <a:spcBef>
                <a:spcPts val="0"/>
              </a:spcBef>
              <a:spcAft>
                <a:spcPts val="0"/>
              </a:spcAft>
              <a:buClr>
                <a:schemeClr val="dk1"/>
              </a:buClr>
              <a:buSzPts val="1100"/>
              <a:buFont typeface="Calibri"/>
              <a:buNone/>
              <a:defRPr/>
            </a:lvl6pPr>
            <a:lvl7pPr lvl="6" algn="l">
              <a:spcBef>
                <a:spcPts val="0"/>
              </a:spcBef>
              <a:spcAft>
                <a:spcPts val="0"/>
              </a:spcAft>
              <a:buClr>
                <a:schemeClr val="dk1"/>
              </a:buClr>
              <a:buSzPts val="1100"/>
              <a:buFont typeface="Calibri"/>
              <a:buNone/>
              <a:defRPr/>
            </a:lvl7pPr>
            <a:lvl8pPr lvl="7" algn="l">
              <a:spcBef>
                <a:spcPts val="0"/>
              </a:spcBef>
              <a:spcAft>
                <a:spcPts val="0"/>
              </a:spcAft>
              <a:buClr>
                <a:schemeClr val="dk1"/>
              </a:buClr>
              <a:buSzPts val="1100"/>
              <a:buFont typeface="Calibri"/>
              <a:buNone/>
              <a:defRPr/>
            </a:lvl8pPr>
            <a:lvl9pPr lvl="8" algn="l">
              <a:spcBef>
                <a:spcPts val="0"/>
              </a:spcBef>
              <a:spcAft>
                <a:spcPts val="0"/>
              </a:spcAft>
              <a:buClr>
                <a:schemeClr val="dk1"/>
              </a:buClr>
              <a:buSzPts val="1100"/>
              <a:buFont typeface="Calibri"/>
              <a:buNone/>
              <a:defRPr/>
            </a:lvl9pPr>
          </a:lstStyle>
          <a:p>
            <a:endParaRPr/>
          </a:p>
        </p:txBody>
      </p:sp>
      <p:sp>
        <p:nvSpPr>
          <p:cNvPr id="9026" name="Google Shape;9026;p30"/>
          <p:cNvSpPr txBox="1">
            <a:spLocks noGrp="1"/>
          </p:cNvSpPr>
          <p:nvPr>
            <p:ph type="sldNum" idx="12"/>
          </p:nvPr>
        </p:nvSpPr>
        <p:spPr>
          <a:xfrm>
            <a:off x="8371927" y="6203952"/>
            <a:ext cx="3276800" cy="365200"/>
          </a:xfrm>
          <a:prstGeom prst="rect">
            <a:avLst/>
          </a:prstGeom>
          <a:noFill/>
          <a:ln>
            <a:noFill/>
          </a:ln>
        </p:spPr>
        <p:txBody>
          <a:bodyPr spcFirstLastPara="1" wrap="square" lIns="68575" tIns="34275" rIns="68575" bIns="34275" anchor="ctr" anchorCtr="0">
            <a:noAutofit/>
          </a:bodyPr>
          <a:lstStyle>
            <a:lvl1pPr marL="0" lvl="0" indent="0" algn="r">
              <a:spcBef>
                <a:spcPts val="0"/>
              </a:spcBef>
              <a:buClr>
                <a:srgbClr val="595959"/>
              </a:buClr>
              <a:buSzPts val="1200"/>
              <a:buFont typeface="Calibri"/>
              <a:buNone/>
              <a:defRPr sz="1200" b="0" i="0" u="none" strike="noStrike" cap="none">
                <a:solidFill>
                  <a:srgbClr val="595959"/>
                </a:solidFill>
                <a:latin typeface="Calibri"/>
                <a:ea typeface="Calibri"/>
                <a:cs typeface="Calibri"/>
                <a:sym typeface="Calibri"/>
              </a:defRPr>
            </a:lvl1pPr>
            <a:lvl2pPr marL="0" lvl="1" indent="0" algn="r">
              <a:spcBef>
                <a:spcPts val="0"/>
              </a:spcBef>
              <a:buClr>
                <a:srgbClr val="595959"/>
              </a:buClr>
              <a:buSzPts val="1200"/>
              <a:buFont typeface="Calibri"/>
              <a:buNone/>
              <a:defRPr sz="1200" b="0" i="0" u="none" strike="noStrike" cap="none">
                <a:solidFill>
                  <a:srgbClr val="595959"/>
                </a:solidFill>
                <a:latin typeface="Calibri"/>
                <a:ea typeface="Calibri"/>
                <a:cs typeface="Calibri"/>
                <a:sym typeface="Calibri"/>
              </a:defRPr>
            </a:lvl2pPr>
            <a:lvl3pPr marL="0" lvl="2" indent="0" algn="r">
              <a:spcBef>
                <a:spcPts val="0"/>
              </a:spcBef>
              <a:buClr>
                <a:srgbClr val="595959"/>
              </a:buClr>
              <a:buSzPts val="1200"/>
              <a:buFont typeface="Calibri"/>
              <a:buNone/>
              <a:defRPr sz="1200" b="0" i="0" u="none" strike="noStrike" cap="none">
                <a:solidFill>
                  <a:srgbClr val="595959"/>
                </a:solidFill>
                <a:latin typeface="Calibri"/>
                <a:ea typeface="Calibri"/>
                <a:cs typeface="Calibri"/>
                <a:sym typeface="Calibri"/>
              </a:defRPr>
            </a:lvl3pPr>
            <a:lvl4pPr marL="0" lvl="3" indent="0" algn="r">
              <a:spcBef>
                <a:spcPts val="0"/>
              </a:spcBef>
              <a:buClr>
                <a:srgbClr val="595959"/>
              </a:buClr>
              <a:buSzPts val="1200"/>
              <a:buFont typeface="Calibri"/>
              <a:buNone/>
              <a:defRPr sz="1200" b="0" i="0" u="none" strike="noStrike" cap="none">
                <a:solidFill>
                  <a:srgbClr val="595959"/>
                </a:solidFill>
                <a:latin typeface="Calibri"/>
                <a:ea typeface="Calibri"/>
                <a:cs typeface="Calibri"/>
                <a:sym typeface="Calibri"/>
              </a:defRPr>
            </a:lvl4pPr>
            <a:lvl5pPr marL="0" lvl="4" indent="0" algn="r">
              <a:spcBef>
                <a:spcPts val="0"/>
              </a:spcBef>
              <a:buClr>
                <a:srgbClr val="595959"/>
              </a:buClr>
              <a:buSzPts val="1200"/>
              <a:buFont typeface="Calibri"/>
              <a:buNone/>
              <a:defRPr sz="1200" b="0" i="0" u="none" strike="noStrike" cap="none">
                <a:solidFill>
                  <a:srgbClr val="595959"/>
                </a:solidFill>
                <a:latin typeface="Calibri"/>
                <a:ea typeface="Calibri"/>
                <a:cs typeface="Calibri"/>
                <a:sym typeface="Calibri"/>
              </a:defRPr>
            </a:lvl5pPr>
            <a:lvl6pPr marL="0" lvl="5" indent="0" algn="r">
              <a:spcBef>
                <a:spcPts val="0"/>
              </a:spcBef>
              <a:buClr>
                <a:srgbClr val="595959"/>
              </a:buClr>
              <a:buSzPts val="1200"/>
              <a:buFont typeface="Calibri"/>
              <a:buNone/>
              <a:defRPr sz="1200" b="0" i="0" u="none" strike="noStrike" cap="none">
                <a:solidFill>
                  <a:srgbClr val="595959"/>
                </a:solidFill>
                <a:latin typeface="Calibri"/>
                <a:ea typeface="Calibri"/>
                <a:cs typeface="Calibri"/>
                <a:sym typeface="Calibri"/>
              </a:defRPr>
            </a:lvl6pPr>
            <a:lvl7pPr marL="0" lvl="6" indent="0" algn="r">
              <a:spcBef>
                <a:spcPts val="0"/>
              </a:spcBef>
              <a:buClr>
                <a:srgbClr val="595959"/>
              </a:buClr>
              <a:buSzPts val="1200"/>
              <a:buFont typeface="Calibri"/>
              <a:buNone/>
              <a:defRPr sz="1200" b="0" i="0" u="none" strike="noStrike" cap="none">
                <a:solidFill>
                  <a:srgbClr val="595959"/>
                </a:solidFill>
                <a:latin typeface="Calibri"/>
                <a:ea typeface="Calibri"/>
                <a:cs typeface="Calibri"/>
                <a:sym typeface="Calibri"/>
              </a:defRPr>
            </a:lvl7pPr>
            <a:lvl8pPr marL="0" lvl="7" indent="0" algn="r">
              <a:spcBef>
                <a:spcPts val="0"/>
              </a:spcBef>
              <a:buClr>
                <a:srgbClr val="595959"/>
              </a:buClr>
              <a:buSzPts val="1200"/>
              <a:buFont typeface="Calibri"/>
              <a:buNone/>
              <a:defRPr sz="1200" b="0" i="0" u="none" strike="noStrike" cap="none">
                <a:solidFill>
                  <a:srgbClr val="595959"/>
                </a:solidFill>
                <a:latin typeface="Calibri"/>
                <a:ea typeface="Calibri"/>
                <a:cs typeface="Calibri"/>
                <a:sym typeface="Calibri"/>
              </a:defRPr>
            </a:lvl8pPr>
            <a:lvl9pPr marL="0" lvl="8" indent="0" algn="r">
              <a:spcBef>
                <a:spcPts val="0"/>
              </a:spcBef>
              <a:buClr>
                <a:srgbClr val="595959"/>
              </a:buClr>
              <a:buSzPts val="1200"/>
              <a:buFont typeface="Calibri"/>
              <a:buNone/>
              <a:defRPr sz="1200" b="0" i="0" u="none" strike="noStrike" cap="none">
                <a:solidFill>
                  <a:srgbClr val="59595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slow" p14:dur="2000">
        <p14:prism/>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1518"/>
        <p:cNvGrpSpPr/>
        <p:nvPr/>
      </p:nvGrpSpPr>
      <p:grpSpPr>
        <a:xfrm>
          <a:off x="0" y="0"/>
          <a:ext cx="0" cy="0"/>
          <a:chOff x="0" y="0"/>
          <a:chExt cx="0" cy="0"/>
        </a:xfrm>
      </p:grpSpPr>
      <p:grpSp>
        <p:nvGrpSpPr>
          <p:cNvPr id="1519" name="Google Shape;1519;p44"/>
          <p:cNvGrpSpPr/>
          <p:nvPr/>
        </p:nvGrpSpPr>
        <p:grpSpPr>
          <a:xfrm>
            <a:off x="6074700" y="131225"/>
            <a:ext cx="5980249" cy="6595547"/>
            <a:chOff x="4600023" y="98419"/>
            <a:chExt cx="4485187" cy="4946660"/>
          </a:xfrm>
        </p:grpSpPr>
        <p:sp>
          <p:nvSpPr>
            <p:cNvPr id="1520" name="Google Shape;1520;p44"/>
            <p:cNvSpPr/>
            <p:nvPr/>
          </p:nvSpPr>
          <p:spPr>
            <a:xfrm>
              <a:off x="8256418" y="98419"/>
              <a:ext cx="349515" cy="436120"/>
            </a:xfrm>
            <a:custGeom>
              <a:avLst/>
              <a:gdLst/>
              <a:ahLst/>
              <a:cxnLst/>
              <a:rect l="l" t="t" r="r" b="b"/>
              <a:pathLst>
                <a:path w="10836" h="13521" extrusionOk="0">
                  <a:moveTo>
                    <a:pt x="4145" y="435"/>
                  </a:moveTo>
                  <a:cubicBezTo>
                    <a:pt x="4431" y="435"/>
                    <a:pt x="4712" y="607"/>
                    <a:pt x="4763" y="994"/>
                  </a:cubicBezTo>
                  <a:cubicBezTo>
                    <a:pt x="4799" y="1196"/>
                    <a:pt x="4751" y="1387"/>
                    <a:pt x="4620" y="1541"/>
                  </a:cubicBezTo>
                  <a:lnTo>
                    <a:pt x="3822" y="1684"/>
                  </a:lnTo>
                  <a:cubicBezTo>
                    <a:pt x="3656" y="1589"/>
                    <a:pt x="3537" y="1422"/>
                    <a:pt x="3501" y="1232"/>
                  </a:cubicBezTo>
                  <a:cubicBezTo>
                    <a:pt x="3386" y="732"/>
                    <a:pt x="3770" y="435"/>
                    <a:pt x="4145" y="435"/>
                  </a:cubicBezTo>
                  <a:close/>
                  <a:moveTo>
                    <a:pt x="7834" y="2749"/>
                  </a:moveTo>
                  <a:cubicBezTo>
                    <a:pt x="8105" y="2749"/>
                    <a:pt x="8340" y="2930"/>
                    <a:pt x="8383" y="3208"/>
                  </a:cubicBezTo>
                  <a:lnTo>
                    <a:pt x="9776" y="10769"/>
                  </a:lnTo>
                  <a:cubicBezTo>
                    <a:pt x="9823" y="11066"/>
                    <a:pt x="9621" y="11352"/>
                    <a:pt x="9323" y="11400"/>
                  </a:cubicBezTo>
                  <a:lnTo>
                    <a:pt x="3060" y="12543"/>
                  </a:lnTo>
                  <a:cubicBezTo>
                    <a:pt x="3025" y="12550"/>
                    <a:pt x="2990" y="12553"/>
                    <a:pt x="2956" y="12553"/>
                  </a:cubicBezTo>
                  <a:cubicBezTo>
                    <a:pt x="2699" y="12553"/>
                    <a:pt x="2471" y="12365"/>
                    <a:pt x="2429" y="12102"/>
                  </a:cubicBezTo>
                  <a:lnTo>
                    <a:pt x="1048" y="4530"/>
                  </a:lnTo>
                  <a:cubicBezTo>
                    <a:pt x="989" y="4232"/>
                    <a:pt x="1191" y="3958"/>
                    <a:pt x="1489" y="3899"/>
                  </a:cubicBezTo>
                  <a:lnTo>
                    <a:pt x="2239" y="3768"/>
                  </a:lnTo>
                  <a:cubicBezTo>
                    <a:pt x="2270" y="3977"/>
                    <a:pt x="2449" y="4122"/>
                    <a:pt x="2653" y="4122"/>
                  </a:cubicBezTo>
                  <a:cubicBezTo>
                    <a:pt x="2681" y="4122"/>
                    <a:pt x="2710" y="4119"/>
                    <a:pt x="2739" y="4113"/>
                  </a:cubicBezTo>
                  <a:lnTo>
                    <a:pt x="6656" y="3399"/>
                  </a:lnTo>
                  <a:cubicBezTo>
                    <a:pt x="6882" y="3363"/>
                    <a:pt x="7049" y="3125"/>
                    <a:pt x="7001" y="2899"/>
                  </a:cubicBezTo>
                  <a:lnTo>
                    <a:pt x="7740" y="2756"/>
                  </a:lnTo>
                  <a:cubicBezTo>
                    <a:pt x="7771" y="2751"/>
                    <a:pt x="7803" y="2749"/>
                    <a:pt x="7834" y="2749"/>
                  </a:cubicBezTo>
                  <a:close/>
                  <a:moveTo>
                    <a:pt x="4133" y="0"/>
                  </a:moveTo>
                  <a:cubicBezTo>
                    <a:pt x="4070" y="0"/>
                    <a:pt x="4006" y="6"/>
                    <a:pt x="3942" y="17"/>
                  </a:cubicBezTo>
                  <a:cubicBezTo>
                    <a:pt x="3334" y="136"/>
                    <a:pt x="2941" y="708"/>
                    <a:pt x="3072" y="1303"/>
                  </a:cubicBezTo>
                  <a:cubicBezTo>
                    <a:pt x="3096" y="1482"/>
                    <a:pt x="3168" y="1649"/>
                    <a:pt x="3287" y="1779"/>
                  </a:cubicBezTo>
                  <a:lnTo>
                    <a:pt x="2501" y="1922"/>
                  </a:lnTo>
                  <a:cubicBezTo>
                    <a:pt x="2191" y="1982"/>
                    <a:pt x="1977" y="2291"/>
                    <a:pt x="2037" y="2613"/>
                  </a:cubicBezTo>
                  <a:lnTo>
                    <a:pt x="2084" y="2887"/>
                  </a:lnTo>
                  <a:lnTo>
                    <a:pt x="798" y="3125"/>
                  </a:lnTo>
                  <a:cubicBezTo>
                    <a:pt x="310" y="3208"/>
                    <a:pt x="1" y="3673"/>
                    <a:pt x="84" y="4149"/>
                  </a:cubicBezTo>
                  <a:lnTo>
                    <a:pt x="1656" y="12781"/>
                  </a:lnTo>
                  <a:cubicBezTo>
                    <a:pt x="1741" y="13217"/>
                    <a:pt x="2111" y="13520"/>
                    <a:pt x="2537" y="13520"/>
                  </a:cubicBezTo>
                  <a:cubicBezTo>
                    <a:pt x="2588" y="13520"/>
                    <a:pt x="2640" y="13516"/>
                    <a:pt x="2691" y="13507"/>
                  </a:cubicBezTo>
                  <a:lnTo>
                    <a:pt x="10026" y="12162"/>
                  </a:lnTo>
                  <a:cubicBezTo>
                    <a:pt x="10514" y="12066"/>
                    <a:pt x="10835" y="11602"/>
                    <a:pt x="10740" y="11126"/>
                  </a:cubicBezTo>
                  <a:lnTo>
                    <a:pt x="9168" y="2494"/>
                  </a:lnTo>
                  <a:cubicBezTo>
                    <a:pt x="9095" y="2064"/>
                    <a:pt x="8725" y="1763"/>
                    <a:pt x="8304" y="1763"/>
                  </a:cubicBezTo>
                  <a:cubicBezTo>
                    <a:pt x="8248" y="1763"/>
                    <a:pt x="8190" y="1768"/>
                    <a:pt x="8133" y="1779"/>
                  </a:cubicBezTo>
                  <a:lnTo>
                    <a:pt x="6859" y="2018"/>
                  </a:lnTo>
                  <a:lnTo>
                    <a:pt x="6799" y="1744"/>
                  </a:lnTo>
                  <a:cubicBezTo>
                    <a:pt x="6746" y="1458"/>
                    <a:pt x="6506" y="1258"/>
                    <a:pt x="6228" y="1258"/>
                  </a:cubicBezTo>
                  <a:cubicBezTo>
                    <a:pt x="6192" y="1258"/>
                    <a:pt x="6157" y="1261"/>
                    <a:pt x="6120" y="1268"/>
                  </a:cubicBezTo>
                  <a:lnTo>
                    <a:pt x="5168" y="1434"/>
                  </a:lnTo>
                  <a:cubicBezTo>
                    <a:pt x="5227" y="1268"/>
                    <a:pt x="5239" y="1089"/>
                    <a:pt x="5204" y="922"/>
                  </a:cubicBezTo>
                  <a:cubicBezTo>
                    <a:pt x="5119" y="381"/>
                    <a:pt x="4655" y="0"/>
                    <a:pt x="4133"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521" name="Google Shape;1521;p44"/>
            <p:cNvSpPr/>
            <p:nvPr/>
          </p:nvSpPr>
          <p:spPr>
            <a:xfrm>
              <a:off x="8318251" y="255566"/>
              <a:ext cx="60156" cy="49898"/>
            </a:xfrm>
            <a:custGeom>
              <a:avLst/>
              <a:gdLst/>
              <a:ahLst/>
              <a:cxnLst/>
              <a:rect l="l" t="t" r="r" b="b"/>
              <a:pathLst>
                <a:path w="1865" h="1547" extrusionOk="0">
                  <a:moveTo>
                    <a:pt x="1027" y="1"/>
                  </a:moveTo>
                  <a:cubicBezTo>
                    <a:pt x="979" y="1"/>
                    <a:pt x="930" y="5"/>
                    <a:pt x="882" y="15"/>
                  </a:cubicBezTo>
                  <a:cubicBezTo>
                    <a:pt x="191" y="134"/>
                    <a:pt x="0" y="1015"/>
                    <a:pt x="572" y="1408"/>
                  </a:cubicBezTo>
                  <a:cubicBezTo>
                    <a:pt x="709" y="1504"/>
                    <a:pt x="857" y="1547"/>
                    <a:pt x="1002" y="1547"/>
                  </a:cubicBezTo>
                  <a:cubicBezTo>
                    <a:pt x="1451" y="1547"/>
                    <a:pt x="1864" y="1138"/>
                    <a:pt x="1775" y="634"/>
                  </a:cubicBezTo>
                  <a:cubicBezTo>
                    <a:pt x="1701" y="266"/>
                    <a:pt x="1386" y="1"/>
                    <a:pt x="1027"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522" name="Google Shape;1522;p44"/>
            <p:cNvSpPr/>
            <p:nvPr/>
          </p:nvSpPr>
          <p:spPr>
            <a:xfrm>
              <a:off x="8386792" y="241019"/>
              <a:ext cx="124149" cy="43706"/>
            </a:xfrm>
            <a:custGeom>
              <a:avLst/>
              <a:gdLst/>
              <a:ahLst/>
              <a:cxnLst/>
              <a:rect l="l" t="t" r="r" b="b"/>
              <a:pathLst>
                <a:path w="3849" h="1355" extrusionOk="0">
                  <a:moveTo>
                    <a:pt x="3252" y="1"/>
                  </a:moveTo>
                  <a:cubicBezTo>
                    <a:pt x="3216" y="1"/>
                    <a:pt x="3178" y="5"/>
                    <a:pt x="3138" y="14"/>
                  </a:cubicBezTo>
                  <a:lnTo>
                    <a:pt x="542" y="490"/>
                  </a:lnTo>
                  <a:cubicBezTo>
                    <a:pt x="1" y="580"/>
                    <a:pt x="112" y="1354"/>
                    <a:pt x="611" y="1354"/>
                  </a:cubicBezTo>
                  <a:cubicBezTo>
                    <a:pt x="638" y="1354"/>
                    <a:pt x="667" y="1352"/>
                    <a:pt x="697" y="1347"/>
                  </a:cubicBezTo>
                  <a:lnTo>
                    <a:pt x="3293" y="871"/>
                  </a:lnTo>
                  <a:cubicBezTo>
                    <a:pt x="3848" y="793"/>
                    <a:pt x="3751" y="1"/>
                    <a:pt x="325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523" name="Google Shape;1523;p44"/>
            <p:cNvSpPr/>
            <p:nvPr/>
          </p:nvSpPr>
          <p:spPr>
            <a:xfrm>
              <a:off x="8330927" y="325172"/>
              <a:ext cx="60156" cy="49866"/>
            </a:xfrm>
            <a:custGeom>
              <a:avLst/>
              <a:gdLst/>
              <a:ahLst/>
              <a:cxnLst/>
              <a:rect l="l" t="t" r="r" b="b"/>
              <a:pathLst>
                <a:path w="1865" h="1546" extrusionOk="0">
                  <a:moveTo>
                    <a:pt x="1014" y="1"/>
                  </a:moveTo>
                  <a:cubicBezTo>
                    <a:pt x="970" y="1"/>
                    <a:pt x="926" y="4"/>
                    <a:pt x="881" y="12"/>
                  </a:cubicBezTo>
                  <a:cubicBezTo>
                    <a:pt x="203" y="131"/>
                    <a:pt x="0" y="1012"/>
                    <a:pt x="572" y="1405"/>
                  </a:cubicBezTo>
                  <a:cubicBezTo>
                    <a:pt x="710" y="1502"/>
                    <a:pt x="861" y="1545"/>
                    <a:pt x="1007" y="1545"/>
                  </a:cubicBezTo>
                  <a:cubicBezTo>
                    <a:pt x="1454" y="1545"/>
                    <a:pt x="1864" y="1142"/>
                    <a:pt x="1774" y="631"/>
                  </a:cubicBezTo>
                  <a:cubicBezTo>
                    <a:pt x="1700" y="259"/>
                    <a:pt x="1379" y="1"/>
                    <a:pt x="101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524" name="Google Shape;1524;p44"/>
            <p:cNvSpPr/>
            <p:nvPr/>
          </p:nvSpPr>
          <p:spPr>
            <a:xfrm>
              <a:off x="8400436" y="310528"/>
              <a:ext cx="121376" cy="43512"/>
            </a:xfrm>
            <a:custGeom>
              <a:avLst/>
              <a:gdLst/>
              <a:ahLst/>
              <a:cxnLst/>
              <a:rect l="l" t="t" r="r" b="b"/>
              <a:pathLst>
                <a:path w="3763" h="1349" extrusionOk="0">
                  <a:moveTo>
                    <a:pt x="3132" y="0"/>
                  </a:moveTo>
                  <a:cubicBezTo>
                    <a:pt x="3120" y="0"/>
                    <a:pt x="3108" y="1"/>
                    <a:pt x="3096" y="2"/>
                  </a:cubicBezTo>
                  <a:lnTo>
                    <a:pt x="500" y="478"/>
                  </a:lnTo>
                  <a:cubicBezTo>
                    <a:pt x="0" y="618"/>
                    <a:pt x="125" y="1348"/>
                    <a:pt x="631" y="1348"/>
                  </a:cubicBezTo>
                  <a:cubicBezTo>
                    <a:pt x="643" y="1348"/>
                    <a:pt x="655" y="1348"/>
                    <a:pt x="667" y="1347"/>
                  </a:cubicBezTo>
                  <a:lnTo>
                    <a:pt x="3263" y="871"/>
                  </a:lnTo>
                  <a:cubicBezTo>
                    <a:pt x="3763" y="731"/>
                    <a:pt x="3638" y="0"/>
                    <a:pt x="313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525" name="Google Shape;1525;p44"/>
            <p:cNvSpPr/>
            <p:nvPr/>
          </p:nvSpPr>
          <p:spPr>
            <a:xfrm>
              <a:off x="8344377" y="399294"/>
              <a:ext cx="60156" cy="50189"/>
            </a:xfrm>
            <a:custGeom>
              <a:avLst/>
              <a:gdLst/>
              <a:ahLst/>
              <a:cxnLst/>
              <a:rect l="l" t="t" r="r" b="b"/>
              <a:pathLst>
                <a:path w="1865" h="1556" extrusionOk="0">
                  <a:moveTo>
                    <a:pt x="1013" y="1"/>
                  </a:moveTo>
                  <a:cubicBezTo>
                    <a:pt x="970" y="1"/>
                    <a:pt x="926" y="4"/>
                    <a:pt x="881" y="12"/>
                  </a:cubicBezTo>
                  <a:cubicBezTo>
                    <a:pt x="203" y="131"/>
                    <a:pt x="0" y="1012"/>
                    <a:pt x="572" y="1417"/>
                  </a:cubicBezTo>
                  <a:cubicBezTo>
                    <a:pt x="711" y="1513"/>
                    <a:pt x="861" y="1556"/>
                    <a:pt x="1007" y="1556"/>
                  </a:cubicBezTo>
                  <a:cubicBezTo>
                    <a:pt x="1458" y="1556"/>
                    <a:pt x="1864" y="1147"/>
                    <a:pt x="1774" y="643"/>
                  </a:cubicBezTo>
                  <a:cubicBezTo>
                    <a:pt x="1700" y="260"/>
                    <a:pt x="1378" y="1"/>
                    <a:pt x="101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526" name="Google Shape;1526;p44"/>
            <p:cNvSpPr/>
            <p:nvPr/>
          </p:nvSpPr>
          <p:spPr>
            <a:xfrm>
              <a:off x="8413725" y="384586"/>
              <a:ext cx="122440" cy="44028"/>
            </a:xfrm>
            <a:custGeom>
              <a:avLst/>
              <a:gdLst/>
              <a:ahLst/>
              <a:cxnLst/>
              <a:rect l="l" t="t" r="r" b="b"/>
              <a:pathLst>
                <a:path w="3796" h="1365" extrusionOk="0">
                  <a:moveTo>
                    <a:pt x="3169" y="0"/>
                  </a:moveTo>
                  <a:cubicBezTo>
                    <a:pt x="3151" y="0"/>
                    <a:pt x="3132" y="1"/>
                    <a:pt x="3113" y="4"/>
                  </a:cubicBezTo>
                  <a:lnTo>
                    <a:pt x="517" y="480"/>
                  </a:lnTo>
                  <a:cubicBezTo>
                    <a:pt x="0" y="606"/>
                    <a:pt x="115" y="1364"/>
                    <a:pt x="615" y="1364"/>
                  </a:cubicBezTo>
                  <a:cubicBezTo>
                    <a:pt x="634" y="1364"/>
                    <a:pt x="653" y="1363"/>
                    <a:pt x="672" y="1361"/>
                  </a:cubicBezTo>
                  <a:lnTo>
                    <a:pt x="3267" y="885"/>
                  </a:lnTo>
                  <a:cubicBezTo>
                    <a:pt x="3796" y="758"/>
                    <a:pt x="3670" y="0"/>
                    <a:pt x="3169"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527" name="Google Shape;1527;p44"/>
            <p:cNvSpPr/>
            <p:nvPr/>
          </p:nvSpPr>
          <p:spPr>
            <a:xfrm>
              <a:off x="8287157" y="708297"/>
              <a:ext cx="250396" cy="224721"/>
            </a:xfrm>
            <a:custGeom>
              <a:avLst/>
              <a:gdLst/>
              <a:ahLst/>
              <a:cxnLst/>
              <a:rect l="l" t="t" r="r" b="b"/>
              <a:pathLst>
                <a:path w="7763" h="6967" extrusionOk="0">
                  <a:moveTo>
                    <a:pt x="3922" y="1"/>
                  </a:moveTo>
                  <a:cubicBezTo>
                    <a:pt x="2892" y="1"/>
                    <a:pt x="1881" y="465"/>
                    <a:pt x="1215" y="1338"/>
                  </a:cubicBezTo>
                  <a:lnTo>
                    <a:pt x="6953" y="4969"/>
                  </a:lnTo>
                  <a:cubicBezTo>
                    <a:pt x="7763" y="3398"/>
                    <a:pt x="7239" y="1469"/>
                    <a:pt x="5751" y="528"/>
                  </a:cubicBezTo>
                  <a:cubicBezTo>
                    <a:pt x="5183" y="173"/>
                    <a:pt x="4549" y="1"/>
                    <a:pt x="3922" y="1"/>
                  </a:cubicBezTo>
                  <a:close/>
                  <a:moveTo>
                    <a:pt x="810" y="1993"/>
                  </a:moveTo>
                  <a:cubicBezTo>
                    <a:pt x="0" y="3553"/>
                    <a:pt x="512" y="5493"/>
                    <a:pt x="2012" y="6434"/>
                  </a:cubicBezTo>
                  <a:cubicBezTo>
                    <a:pt x="2578" y="6793"/>
                    <a:pt x="3210" y="6966"/>
                    <a:pt x="3835" y="6966"/>
                  </a:cubicBezTo>
                  <a:cubicBezTo>
                    <a:pt x="4867" y="6966"/>
                    <a:pt x="5881" y="6495"/>
                    <a:pt x="6549" y="5612"/>
                  </a:cubicBezTo>
                  <a:lnTo>
                    <a:pt x="810" y="1993"/>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528" name="Google Shape;1528;p44"/>
            <p:cNvSpPr/>
            <p:nvPr/>
          </p:nvSpPr>
          <p:spPr>
            <a:xfrm>
              <a:off x="8756435" y="226472"/>
              <a:ext cx="195885" cy="181918"/>
            </a:xfrm>
            <a:custGeom>
              <a:avLst/>
              <a:gdLst/>
              <a:ahLst/>
              <a:cxnLst/>
              <a:rect l="l" t="t" r="r" b="b"/>
              <a:pathLst>
                <a:path w="6073" h="5640" extrusionOk="0">
                  <a:moveTo>
                    <a:pt x="3596" y="0"/>
                  </a:moveTo>
                  <a:lnTo>
                    <a:pt x="1203" y="1631"/>
                  </a:lnTo>
                  <a:cubicBezTo>
                    <a:pt x="251" y="2286"/>
                    <a:pt x="1" y="3596"/>
                    <a:pt x="655" y="4560"/>
                  </a:cubicBezTo>
                  <a:lnTo>
                    <a:pt x="763" y="4715"/>
                  </a:lnTo>
                  <a:cubicBezTo>
                    <a:pt x="1163" y="5316"/>
                    <a:pt x="1827" y="5640"/>
                    <a:pt x="2502" y="5640"/>
                  </a:cubicBezTo>
                  <a:cubicBezTo>
                    <a:pt x="2909" y="5640"/>
                    <a:pt x="3321" y="5521"/>
                    <a:pt x="3680" y="5275"/>
                  </a:cubicBezTo>
                  <a:lnTo>
                    <a:pt x="6073" y="3644"/>
                  </a:lnTo>
                  <a:lnTo>
                    <a:pt x="3596" y="0"/>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529" name="Google Shape;1529;p44"/>
            <p:cNvSpPr/>
            <p:nvPr/>
          </p:nvSpPr>
          <p:spPr>
            <a:xfrm>
              <a:off x="8888938" y="151317"/>
              <a:ext cx="196272" cy="181950"/>
            </a:xfrm>
            <a:custGeom>
              <a:avLst/>
              <a:gdLst/>
              <a:ahLst/>
              <a:cxnLst/>
              <a:rect l="l" t="t" r="r" b="b"/>
              <a:pathLst>
                <a:path w="6085" h="5641" extrusionOk="0">
                  <a:moveTo>
                    <a:pt x="3574" y="1"/>
                  </a:moveTo>
                  <a:cubicBezTo>
                    <a:pt x="3167" y="1"/>
                    <a:pt x="2757" y="119"/>
                    <a:pt x="2393" y="366"/>
                  </a:cubicBezTo>
                  <a:lnTo>
                    <a:pt x="0" y="1997"/>
                  </a:lnTo>
                  <a:lnTo>
                    <a:pt x="2477" y="5640"/>
                  </a:lnTo>
                  <a:lnTo>
                    <a:pt x="4870" y="4009"/>
                  </a:lnTo>
                  <a:cubicBezTo>
                    <a:pt x="5834" y="3354"/>
                    <a:pt x="6084" y="2044"/>
                    <a:pt x="5429" y="1080"/>
                  </a:cubicBezTo>
                  <a:lnTo>
                    <a:pt x="5322" y="925"/>
                  </a:lnTo>
                  <a:cubicBezTo>
                    <a:pt x="4907" y="324"/>
                    <a:pt x="4246" y="1"/>
                    <a:pt x="357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530" name="Google Shape;1530;p44"/>
            <p:cNvSpPr/>
            <p:nvPr/>
          </p:nvSpPr>
          <p:spPr>
            <a:xfrm>
              <a:off x="8698827" y="602242"/>
              <a:ext cx="346064" cy="344032"/>
            </a:xfrm>
            <a:custGeom>
              <a:avLst/>
              <a:gdLst/>
              <a:ahLst/>
              <a:cxnLst/>
              <a:rect l="l" t="t" r="r" b="b"/>
              <a:pathLst>
                <a:path w="10729" h="10666" extrusionOk="0">
                  <a:moveTo>
                    <a:pt x="4999" y="1"/>
                  </a:moveTo>
                  <a:cubicBezTo>
                    <a:pt x="4821" y="1"/>
                    <a:pt x="4665" y="136"/>
                    <a:pt x="4644" y="328"/>
                  </a:cubicBezTo>
                  <a:lnTo>
                    <a:pt x="4192" y="3805"/>
                  </a:lnTo>
                  <a:lnTo>
                    <a:pt x="703" y="3340"/>
                  </a:lnTo>
                  <a:cubicBezTo>
                    <a:pt x="688" y="3338"/>
                    <a:pt x="673" y="3338"/>
                    <a:pt x="659" y="3338"/>
                  </a:cubicBezTo>
                  <a:cubicBezTo>
                    <a:pt x="474" y="3338"/>
                    <a:pt x="308" y="3474"/>
                    <a:pt x="286" y="3662"/>
                  </a:cubicBezTo>
                  <a:lnTo>
                    <a:pt x="24" y="5638"/>
                  </a:lnTo>
                  <a:cubicBezTo>
                    <a:pt x="1" y="5840"/>
                    <a:pt x="143" y="6031"/>
                    <a:pt x="346" y="6055"/>
                  </a:cubicBezTo>
                  <a:lnTo>
                    <a:pt x="346" y="6043"/>
                  </a:lnTo>
                  <a:lnTo>
                    <a:pt x="3822" y="6507"/>
                  </a:lnTo>
                  <a:lnTo>
                    <a:pt x="3370" y="9984"/>
                  </a:lnTo>
                  <a:cubicBezTo>
                    <a:pt x="3334" y="10186"/>
                    <a:pt x="3477" y="10377"/>
                    <a:pt x="3692" y="10401"/>
                  </a:cubicBezTo>
                  <a:lnTo>
                    <a:pt x="5656" y="10663"/>
                  </a:lnTo>
                  <a:cubicBezTo>
                    <a:pt x="5671" y="10664"/>
                    <a:pt x="5686" y="10665"/>
                    <a:pt x="5700" y="10665"/>
                  </a:cubicBezTo>
                  <a:cubicBezTo>
                    <a:pt x="5885" y="10665"/>
                    <a:pt x="6051" y="10529"/>
                    <a:pt x="6073" y="10341"/>
                  </a:cubicBezTo>
                  <a:lnTo>
                    <a:pt x="6537" y="6864"/>
                  </a:lnTo>
                  <a:lnTo>
                    <a:pt x="10026" y="7329"/>
                  </a:lnTo>
                  <a:cubicBezTo>
                    <a:pt x="10040" y="7331"/>
                    <a:pt x="10055" y="7331"/>
                    <a:pt x="10070" y="7331"/>
                  </a:cubicBezTo>
                  <a:cubicBezTo>
                    <a:pt x="10253" y="7331"/>
                    <a:pt x="10409" y="7195"/>
                    <a:pt x="10442" y="7007"/>
                  </a:cubicBezTo>
                  <a:lnTo>
                    <a:pt x="10704" y="5031"/>
                  </a:lnTo>
                  <a:cubicBezTo>
                    <a:pt x="10728" y="4828"/>
                    <a:pt x="10585" y="4638"/>
                    <a:pt x="10383" y="4614"/>
                  </a:cubicBezTo>
                  <a:lnTo>
                    <a:pt x="6894" y="4150"/>
                  </a:lnTo>
                  <a:lnTo>
                    <a:pt x="7359" y="673"/>
                  </a:lnTo>
                  <a:cubicBezTo>
                    <a:pt x="7382" y="471"/>
                    <a:pt x="7240" y="280"/>
                    <a:pt x="7037" y="256"/>
                  </a:cubicBezTo>
                  <a:lnTo>
                    <a:pt x="5061" y="6"/>
                  </a:lnTo>
                  <a:cubicBezTo>
                    <a:pt x="5040" y="3"/>
                    <a:pt x="5019" y="1"/>
                    <a:pt x="4999"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531" name="Google Shape;1531;p44"/>
            <p:cNvSpPr/>
            <p:nvPr/>
          </p:nvSpPr>
          <p:spPr>
            <a:xfrm>
              <a:off x="8256031" y="1123935"/>
              <a:ext cx="349902" cy="435572"/>
            </a:xfrm>
            <a:custGeom>
              <a:avLst/>
              <a:gdLst/>
              <a:ahLst/>
              <a:cxnLst/>
              <a:rect l="l" t="t" r="r" b="b"/>
              <a:pathLst>
                <a:path w="10848" h="13504" extrusionOk="0">
                  <a:moveTo>
                    <a:pt x="4160" y="409"/>
                  </a:moveTo>
                  <a:cubicBezTo>
                    <a:pt x="4450" y="409"/>
                    <a:pt x="4735" y="584"/>
                    <a:pt x="4787" y="977"/>
                  </a:cubicBezTo>
                  <a:cubicBezTo>
                    <a:pt x="4823" y="1168"/>
                    <a:pt x="4763" y="1370"/>
                    <a:pt x="4632" y="1513"/>
                  </a:cubicBezTo>
                  <a:lnTo>
                    <a:pt x="3846" y="1668"/>
                  </a:lnTo>
                  <a:cubicBezTo>
                    <a:pt x="3668" y="1573"/>
                    <a:pt x="3549" y="1406"/>
                    <a:pt x="3513" y="1204"/>
                  </a:cubicBezTo>
                  <a:cubicBezTo>
                    <a:pt x="3399" y="705"/>
                    <a:pt x="3783" y="409"/>
                    <a:pt x="4160" y="409"/>
                  </a:cubicBezTo>
                  <a:close/>
                  <a:moveTo>
                    <a:pt x="7868" y="2729"/>
                  </a:moveTo>
                  <a:cubicBezTo>
                    <a:pt x="8126" y="2729"/>
                    <a:pt x="8354" y="2918"/>
                    <a:pt x="8406" y="3180"/>
                  </a:cubicBezTo>
                  <a:lnTo>
                    <a:pt x="9788" y="10741"/>
                  </a:lnTo>
                  <a:cubicBezTo>
                    <a:pt x="9847" y="11038"/>
                    <a:pt x="9645" y="11324"/>
                    <a:pt x="9347" y="11372"/>
                  </a:cubicBezTo>
                  <a:lnTo>
                    <a:pt x="3072" y="12515"/>
                  </a:lnTo>
                  <a:cubicBezTo>
                    <a:pt x="3037" y="12522"/>
                    <a:pt x="3003" y="12525"/>
                    <a:pt x="2968" y="12525"/>
                  </a:cubicBezTo>
                  <a:cubicBezTo>
                    <a:pt x="2713" y="12525"/>
                    <a:pt x="2494" y="12337"/>
                    <a:pt x="2441" y="12074"/>
                  </a:cubicBezTo>
                  <a:lnTo>
                    <a:pt x="1072" y="4514"/>
                  </a:lnTo>
                  <a:cubicBezTo>
                    <a:pt x="1013" y="4216"/>
                    <a:pt x="1215" y="3930"/>
                    <a:pt x="1513" y="3883"/>
                  </a:cubicBezTo>
                  <a:lnTo>
                    <a:pt x="2263" y="3740"/>
                  </a:lnTo>
                  <a:cubicBezTo>
                    <a:pt x="2295" y="3955"/>
                    <a:pt x="2483" y="4102"/>
                    <a:pt x="2695" y="4102"/>
                  </a:cubicBezTo>
                  <a:cubicBezTo>
                    <a:pt x="2717" y="4102"/>
                    <a:pt x="2740" y="4100"/>
                    <a:pt x="2763" y="4097"/>
                  </a:cubicBezTo>
                  <a:lnTo>
                    <a:pt x="6680" y="3382"/>
                  </a:lnTo>
                  <a:cubicBezTo>
                    <a:pt x="6906" y="3335"/>
                    <a:pt x="7073" y="3109"/>
                    <a:pt x="7025" y="2870"/>
                  </a:cubicBezTo>
                  <a:lnTo>
                    <a:pt x="7764" y="2740"/>
                  </a:lnTo>
                  <a:cubicBezTo>
                    <a:pt x="7799" y="2732"/>
                    <a:pt x="7834" y="2729"/>
                    <a:pt x="7868" y="2729"/>
                  </a:cubicBezTo>
                  <a:close/>
                  <a:moveTo>
                    <a:pt x="4149" y="1"/>
                  </a:moveTo>
                  <a:cubicBezTo>
                    <a:pt x="4001" y="1"/>
                    <a:pt x="3850" y="31"/>
                    <a:pt x="3704" y="96"/>
                  </a:cubicBezTo>
                  <a:cubicBezTo>
                    <a:pt x="3061" y="382"/>
                    <a:pt x="2858" y="1204"/>
                    <a:pt x="3299" y="1763"/>
                  </a:cubicBezTo>
                  <a:lnTo>
                    <a:pt x="2513" y="1906"/>
                  </a:lnTo>
                  <a:cubicBezTo>
                    <a:pt x="2203" y="1966"/>
                    <a:pt x="1989" y="2275"/>
                    <a:pt x="2049" y="2597"/>
                  </a:cubicBezTo>
                  <a:lnTo>
                    <a:pt x="2096" y="2870"/>
                  </a:lnTo>
                  <a:lnTo>
                    <a:pt x="810" y="3109"/>
                  </a:lnTo>
                  <a:cubicBezTo>
                    <a:pt x="322" y="3192"/>
                    <a:pt x="1" y="3656"/>
                    <a:pt x="96" y="4144"/>
                  </a:cubicBezTo>
                  <a:lnTo>
                    <a:pt x="1668" y="12765"/>
                  </a:lnTo>
                  <a:cubicBezTo>
                    <a:pt x="1753" y="13201"/>
                    <a:pt x="2123" y="13504"/>
                    <a:pt x="2549" y="13504"/>
                  </a:cubicBezTo>
                  <a:cubicBezTo>
                    <a:pt x="2600" y="13504"/>
                    <a:pt x="2652" y="13500"/>
                    <a:pt x="2703" y="13491"/>
                  </a:cubicBezTo>
                  <a:lnTo>
                    <a:pt x="10038" y="12145"/>
                  </a:lnTo>
                  <a:cubicBezTo>
                    <a:pt x="10526" y="12062"/>
                    <a:pt x="10847" y="11598"/>
                    <a:pt x="10752" y="11110"/>
                  </a:cubicBezTo>
                  <a:lnTo>
                    <a:pt x="9180" y="2478"/>
                  </a:lnTo>
                  <a:cubicBezTo>
                    <a:pt x="9107" y="2047"/>
                    <a:pt x="8737" y="1746"/>
                    <a:pt x="8316" y="1746"/>
                  </a:cubicBezTo>
                  <a:cubicBezTo>
                    <a:pt x="8260" y="1746"/>
                    <a:pt x="8202" y="1752"/>
                    <a:pt x="8145" y="1763"/>
                  </a:cubicBezTo>
                  <a:lnTo>
                    <a:pt x="6871" y="1989"/>
                  </a:lnTo>
                  <a:lnTo>
                    <a:pt x="6811" y="1716"/>
                  </a:lnTo>
                  <a:cubicBezTo>
                    <a:pt x="6757" y="1426"/>
                    <a:pt x="6510" y="1232"/>
                    <a:pt x="6226" y="1232"/>
                  </a:cubicBezTo>
                  <a:cubicBezTo>
                    <a:pt x="6195" y="1232"/>
                    <a:pt x="6164" y="1235"/>
                    <a:pt x="6132" y="1239"/>
                  </a:cubicBezTo>
                  <a:lnTo>
                    <a:pt x="5180" y="1418"/>
                  </a:lnTo>
                  <a:cubicBezTo>
                    <a:pt x="5239" y="1239"/>
                    <a:pt x="5251" y="1061"/>
                    <a:pt x="5216" y="894"/>
                  </a:cubicBezTo>
                  <a:cubicBezTo>
                    <a:pt x="5114" y="352"/>
                    <a:pt x="4651" y="1"/>
                    <a:pt x="4149"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532" name="Google Shape;1532;p44"/>
            <p:cNvSpPr/>
            <p:nvPr/>
          </p:nvSpPr>
          <p:spPr>
            <a:xfrm>
              <a:off x="8318251" y="1280275"/>
              <a:ext cx="60156" cy="49866"/>
            </a:xfrm>
            <a:custGeom>
              <a:avLst/>
              <a:gdLst/>
              <a:ahLst/>
              <a:cxnLst/>
              <a:rect l="l" t="t" r="r" b="b"/>
              <a:pathLst>
                <a:path w="1865" h="1546" extrusionOk="0">
                  <a:moveTo>
                    <a:pt x="1014" y="1"/>
                  </a:moveTo>
                  <a:cubicBezTo>
                    <a:pt x="970" y="1"/>
                    <a:pt x="926" y="4"/>
                    <a:pt x="882" y="12"/>
                  </a:cubicBezTo>
                  <a:cubicBezTo>
                    <a:pt x="191" y="131"/>
                    <a:pt x="0" y="1012"/>
                    <a:pt x="572" y="1405"/>
                  </a:cubicBezTo>
                  <a:cubicBezTo>
                    <a:pt x="710" y="1502"/>
                    <a:pt x="861" y="1545"/>
                    <a:pt x="1007" y="1545"/>
                  </a:cubicBezTo>
                  <a:cubicBezTo>
                    <a:pt x="1454" y="1545"/>
                    <a:pt x="1864" y="1142"/>
                    <a:pt x="1775" y="631"/>
                  </a:cubicBezTo>
                  <a:cubicBezTo>
                    <a:pt x="1700" y="259"/>
                    <a:pt x="1379" y="1"/>
                    <a:pt x="101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533" name="Google Shape;1533;p44"/>
            <p:cNvSpPr/>
            <p:nvPr/>
          </p:nvSpPr>
          <p:spPr>
            <a:xfrm>
              <a:off x="8386373" y="1265566"/>
              <a:ext cx="125214" cy="43931"/>
            </a:xfrm>
            <a:custGeom>
              <a:avLst/>
              <a:gdLst/>
              <a:ahLst/>
              <a:cxnLst/>
              <a:rect l="l" t="t" r="r" b="b"/>
              <a:pathLst>
                <a:path w="3882" h="1362" extrusionOk="0">
                  <a:moveTo>
                    <a:pt x="3273" y="1"/>
                  </a:moveTo>
                  <a:cubicBezTo>
                    <a:pt x="3234" y="1"/>
                    <a:pt x="3194" y="5"/>
                    <a:pt x="3151" y="15"/>
                  </a:cubicBezTo>
                  <a:lnTo>
                    <a:pt x="555" y="492"/>
                  </a:lnTo>
                  <a:cubicBezTo>
                    <a:pt x="0" y="569"/>
                    <a:pt x="108" y="1362"/>
                    <a:pt x="598" y="1362"/>
                  </a:cubicBezTo>
                  <a:cubicBezTo>
                    <a:pt x="634" y="1362"/>
                    <a:pt x="671" y="1358"/>
                    <a:pt x="710" y="1349"/>
                  </a:cubicBezTo>
                  <a:lnTo>
                    <a:pt x="3306" y="873"/>
                  </a:lnTo>
                  <a:cubicBezTo>
                    <a:pt x="3881" y="817"/>
                    <a:pt x="3778" y="1"/>
                    <a:pt x="327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534" name="Google Shape;1534;p44"/>
            <p:cNvSpPr/>
            <p:nvPr/>
          </p:nvSpPr>
          <p:spPr>
            <a:xfrm>
              <a:off x="8330927" y="1349784"/>
              <a:ext cx="60156" cy="49866"/>
            </a:xfrm>
            <a:custGeom>
              <a:avLst/>
              <a:gdLst/>
              <a:ahLst/>
              <a:cxnLst/>
              <a:rect l="l" t="t" r="r" b="b"/>
              <a:pathLst>
                <a:path w="1865" h="1546" extrusionOk="0">
                  <a:moveTo>
                    <a:pt x="1014" y="1"/>
                  </a:moveTo>
                  <a:cubicBezTo>
                    <a:pt x="970" y="1"/>
                    <a:pt x="926" y="4"/>
                    <a:pt x="881" y="12"/>
                  </a:cubicBezTo>
                  <a:cubicBezTo>
                    <a:pt x="203" y="131"/>
                    <a:pt x="0" y="1012"/>
                    <a:pt x="572" y="1405"/>
                  </a:cubicBezTo>
                  <a:cubicBezTo>
                    <a:pt x="710" y="1502"/>
                    <a:pt x="861" y="1545"/>
                    <a:pt x="1008" y="1545"/>
                  </a:cubicBezTo>
                  <a:cubicBezTo>
                    <a:pt x="1455" y="1545"/>
                    <a:pt x="1864" y="1145"/>
                    <a:pt x="1774" y="643"/>
                  </a:cubicBezTo>
                  <a:cubicBezTo>
                    <a:pt x="1700" y="260"/>
                    <a:pt x="1378" y="1"/>
                    <a:pt x="101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535" name="Google Shape;1535;p44"/>
            <p:cNvSpPr/>
            <p:nvPr/>
          </p:nvSpPr>
          <p:spPr>
            <a:xfrm>
              <a:off x="8400533" y="1335140"/>
              <a:ext cx="121279" cy="43544"/>
            </a:xfrm>
            <a:custGeom>
              <a:avLst/>
              <a:gdLst/>
              <a:ahLst/>
              <a:cxnLst/>
              <a:rect l="l" t="t" r="r" b="b"/>
              <a:pathLst>
                <a:path w="3760" h="1350" extrusionOk="0">
                  <a:moveTo>
                    <a:pt x="3129" y="0"/>
                  </a:moveTo>
                  <a:cubicBezTo>
                    <a:pt x="3117" y="0"/>
                    <a:pt x="3105" y="1"/>
                    <a:pt x="3093" y="2"/>
                  </a:cubicBezTo>
                  <a:lnTo>
                    <a:pt x="497" y="478"/>
                  </a:lnTo>
                  <a:cubicBezTo>
                    <a:pt x="1" y="628"/>
                    <a:pt x="120" y="1349"/>
                    <a:pt x="617" y="1349"/>
                  </a:cubicBezTo>
                  <a:cubicBezTo>
                    <a:pt x="632" y="1349"/>
                    <a:pt x="648" y="1348"/>
                    <a:pt x="664" y="1347"/>
                  </a:cubicBezTo>
                  <a:lnTo>
                    <a:pt x="3260" y="883"/>
                  </a:lnTo>
                  <a:cubicBezTo>
                    <a:pt x="3760" y="731"/>
                    <a:pt x="3635" y="0"/>
                    <a:pt x="3129"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536" name="Google Shape;1536;p44"/>
            <p:cNvSpPr/>
            <p:nvPr/>
          </p:nvSpPr>
          <p:spPr>
            <a:xfrm>
              <a:off x="8344377" y="1424293"/>
              <a:ext cx="60123" cy="49834"/>
            </a:xfrm>
            <a:custGeom>
              <a:avLst/>
              <a:gdLst/>
              <a:ahLst/>
              <a:cxnLst/>
              <a:rect l="l" t="t" r="r" b="b"/>
              <a:pathLst>
                <a:path w="1864" h="1545" extrusionOk="0">
                  <a:moveTo>
                    <a:pt x="1014" y="0"/>
                  </a:moveTo>
                  <a:cubicBezTo>
                    <a:pt x="970" y="0"/>
                    <a:pt x="926" y="4"/>
                    <a:pt x="881" y="12"/>
                  </a:cubicBezTo>
                  <a:cubicBezTo>
                    <a:pt x="203" y="131"/>
                    <a:pt x="0" y="1012"/>
                    <a:pt x="572" y="1405"/>
                  </a:cubicBezTo>
                  <a:cubicBezTo>
                    <a:pt x="710" y="1502"/>
                    <a:pt x="860" y="1545"/>
                    <a:pt x="1007" y="1545"/>
                  </a:cubicBezTo>
                  <a:cubicBezTo>
                    <a:pt x="1454" y="1545"/>
                    <a:pt x="1864" y="1142"/>
                    <a:pt x="1774" y="631"/>
                  </a:cubicBezTo>
                  <a:cubicBezTo>
                    <a:pt x="1700" y="259"/>
                    <a:pt x="1378" y="0"/>
                    <a:pt x="1014"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537" name="Google Shape;1537;p44"/>
            <p:cNvSpPr/>
            <p:nvPr/>
          </p:nvSpPr>
          <p:spPr>
            <a:xfrm>
              <a:off x="8413983" y="1409585"/>
              <a:ext cx="121440" cy="43577"/>
            </a:xfrm>
            <a:custGeom>
              <a:avLst/>
              <a:gdLst/>
              <a:ahLst/>
              <a:cxnLst/>
              <a:rect l="l" t="t" r="r" b="b"/>
              <a:pathLst>
                <a:path w="3765" h="1351" extrusionOk="0">
                  <a:moveTo>
                    <a:pt x="3162" y="0"/>
                  </a:moveTo>
                  <a:cubicBezTo>
                    <a:pt x="3143" y="0"/>
                    <a:pt x="3124" y="1"/>
                    <a:pt x="3105" y="3"/>
                  </a:cubicBezTo>
                  <a:lnTo>
                    <a:pt x="509" y="468"/>
                  </a:lnTo>
                  <a:cubicBezTo>
                    <a:pt x="1" y="606"/>
                    <a:pt x="120" y="1351"/>
                    <a:pt x="618" y="1351"/>
                  </a:cubicBezTo>
                  <a:cubicBezTo>
                    <a:pt x="633" y="1351"/>
                    <a:pt x="648" y="1350"/>
                    <a:pt x="664" y="1349"/>
                  </a:cubicBezTo>
                  <a:lnTo>
                    <a:pt x="3259" y="872"/>
                  </a:lnTo>
                  <a:cubicBezTo>
                    <a:pt x="3764" y="735"/>
                    <a:pt x="3650" y="0"/>
                    <a:pt x="316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538" name="Google Shape;1538;p44"/>
            <p:cNvSpPr/>
            <p:nvPr/>
          </p:nvSpPr>
          <p:spPr>
            <a:xfrm>
              <a:off x="8288286" y="1733038"/>
              <a:ext cx="249267" cy="224043"/>
            </a:xfrm>
            <a:custGeom>
              <a:avLst/>
              <a:gdLst/>
              <a:ahLst/>
              <a:cxnLst/>
              <a:rect l="l" t="t" r="r" b="b"/>
              <a:pathLst>
                <a:path w="7728" h="6946" extrusionOk="0">
                  <a:moveTo>
                    <a:pt x="3899" y="0"/>
                  </a:moveTo>
                  <a:cubicBezTo>
                    <a:pt x="2865" y="0"/>
                    <a:pt x="1848" y="469"/>
                    <a:pt x="1180" y="1346"/>
                  </a:cubicBezTo>
                  <a:lnTo>
                    <a:pt x="6918" y="4965"/>
                  </a:lnTo>
                  <a:cubicBezTo>
                    <a:pt x="7728" y="3394"/>
                    <a:pt x="7204" y="1465"/>
                    <a:pt x="5716" y="524"/>
                  </a:cubicBezTo>
                  <a:cubicBezTo>
                    <a:pt x="5152" y="171"/>
                    <a:pt x="4522" y="0"/>
                    <a:pt x="3899" y="0"/>
                  </a:cubicBezTo>
                  <a:close/>
                  <a:moveTo>
                    <a:pt x="775" y="1989"/>
                  </a:moveTo>
                  <a:lnTo>
                    <a:pt x="775" y="1989"/>
                  </a:lnTo>
                  <a:cubicBezTo>
                    <a:pt x="1" y="3548"/>
                    <a:pt x="489" y="5477"/>
                    <a:pt x="1953" y="6418"/>
                  </a:cubicBezTo>
                  <a:cubicBezTo>
                    <a:pt x="2521" y="6774"/>
                    <a:pt x="3157" y="6945"/>
                    <a:pt x="3786" y="6945"/>
                  </a:cubicBezTo>
                  <a:cubicBezTo>
                    <a:pt x="4821" y="6945"/>
                    <a:pt x="5840" y="6482"/>
                    <a:pt x="6514" y="5608"/>
                  </a:cubicBezTo>
                  <a:lnTo>
                    <a:pt x="775" y="1989"/>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539" name="Google Shape;1539;p44"/>
            <p:cNvSpPr/>
            <p:nvPr/>
          </p:nvSpPr>
          <p:spPr>
            <a:xfrm>
              <a:off x="8756435" y="1251439"/>
              <a:ext cx="195885" cy="181563"/>
            </a:xfrm>
            <a:custGeom>
              <a:avLst/>
              <a:gdLst/>
              <a:ahLst/>
              <a:cxnLst/>
              <a:rect l="l" t="t" r="r" b="b"/>
              <a:pathLst>
                <a:path w="6073" h="5629" extrusionOk="0">
                  <a:moveTo>
                    <a:pt x="3596" y="1"/>
                  </a:moveTo>
                  <a:lnTo>
                    <a:pt x="1203" y="1620"/>
                  </a:lnTo>
                  <a:cubicBezTo>
                    <a:pt x="239" y="2275"/>
                    <a:pt x="1" y="3585"/>
                    <a:pt x="655" y="4549"/>
                  </a:cubicBezTo>
                  <a:lnTo>
                    <a:pt x="763" y="4704"/>
                  </a:lnTo>
                  <a:cubicBezTo>
                    <a:pt x="1171" y="5305"/>
                    <a:pt x="1833" y="5629"/>
                    <a:pt x="2505" y="5629"/>
                  </a:cubicBezTo>
                  <a:cubicBezTo>
                    <a:pt x="2911" y="5629"/>
                    <a:pt x="3321" y="5510"/>
                    <a:pt x="3680" y="5264"/>
                  </a:cubicBezTo>
                  <a:lnTo>
                    <a:pt x="6073" y="3644"/>
                  </a:lnTo>
                  <a:lnTo>
                    <a:pt x="3596" y="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540" name="Google Shape;1540;p44"/>
            <p:cNvSpPr/>
            <p:nvPr/>
          </p:nvSpPr>
          <p:spPr>
            <a:xfrm>
              <a:off x="8888938" y="1176188"/>
              <a:ext cx="195885" cy="181660"/>
            </a:xfrm>
            <a:custGeom>
              <a:avLst/>
              <a:gdLst/>
              <a:ahLst/>
              <a:cxnLst/>
              <a:rect l="l" t="t" r="r" b="b"/>
              <a:pathLst>
                <a:path w="6073" h="5632" extrusionOk="0">
                  <a:moveTo>
                    <a:pt x="3588" y="1"/>
                  </a:moveTo>
                  <a:cubicBezTo>
                    <a:pt x="3176" y="1"/>
                    <a:pt x="2760" y="120"/>
                    <a:pt x="2393" y="369"/>
                  </a:cubicBezTo>
                  <a:lnTo>
                    <a:pt x="0" y="1989"/>
                  </a:lnTo>
                  <a:lnTo>
                    <a:pt x="2477" y="5632"/>
                  </a:lnTo>
                  <a:lnTo>
                    <a:pt x="4870" y="4001"/>
                  </a:lnTo>
                  <a:cubicBezTo>
                    <a:pt x="5834" y="3346"/>
                    <a:pt x="6072" y="2036"/>
                    <a:pt x="5429" y="1072"/>
                  </a:cubicBezTo>
                  <a:lnTo>
                    <a:pt x="5429" y="1072"/>
                  </a:lnTo>
                  <a:lnTo>
                    <a:pt x="5429" y="1084"/>
                  </a:lnTo>
                  <a:lnTo>
                    <a:pt x="5322" y="917"/>
                  </a:lnTo>
                  <a:cubicBezTo>
                    <a:pt x="4916" y="319"/>
                    <a:pt x="4259" y="1"/>
                    <a:pt x="358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541" name="Google Shape;1541;p44"/>
            <p:cNvSpPr/>
            <p:nvPr/>
          </p:nvSpPr>
          <p:spPr>
            <a:xfrm>
              <a:off x="8698827" y="1626855"/>
              <a:ext cx="346064" cy="344096"/>
            </a:xfrm>
            <a:custGeom>
              <a:avLst/>
              <a:gdLst/>
              <a:ahLst/>
              <a:cxnLst/>
              <a:rect l="l" t="t" r="r" b="b"/>
              <a:pathLst>
                <a:path w="10729" h="10668" extrusionOk="0">
                  <a:moveTo>
                    <a:pt x="4998" y="1"/>
                  </a:moveTo>
                  <a:cubicBezTo>
                    <a:pt x="4821" y="1"/>
                    <a:pt x="4665" y="134"/>
                    <a:pt x="4644" y="316"/>
                  </a:cubicBezTo>
                  <a:lnTo>
                    <a:pt x="4192" y="3804"/>
                  </a:lnTo>
                  <a:lnTo>
                    <a:pt x="703" y="3340"/>
                  </a:lnTo>
                  <a:cubicBezTo>
                    <a:pt x="688" y="3338"/>
                    <a:pt x="673" y="3337"/>
                    <a:pt x="659" y="3337"/>
                  </a:cubicBezTo>
                  <a:cubicBezTo>
                    <a:pt x="474" y="3337"/>
                    <a:pt x="308" y="3474"/>
                    <a:pt x="286" y="3661"/>
                  </a:cubicBezTo>
                  <a:lnTo>
                    <a:pt x="24" y="5638"/>
                  </a:lnTo>
                  <a:cubicBezTo>
                    <a:pt x="1" y="5840"/>
                    <a:pt x="143" y="6031"/>
                    <a:pt x="346" y="6055"/>
                  </a:cubicBezTo>
                  <a:lnTo>
                    <a:pt x="346" y="6043"/>
                  </a:lnTo>
                  <a:lnTo>
                    <a:pt x="3822" y="6507"/>
                  </a:lnTo>
                  <a:lnTo>
                    <a:pt x="3370" y="9984"/>
                  </a:lnTo>
                  <a:cubicBezTo>
                    <a:pt x="3334" y="10186"/>
                    <a:pt x="3477" y="10377"/>
                    <a:pt x="3692" y="10400"/>
                  </a:cubicBezTo>
                  <a:lnTo>
                    <a:pt x="5656" y="10662"/>
                  </a:lnTo>
                  <a:cubicBezTo>
                    <a:pt x="5677" y="10666"/>
                    <a:pt x="5698" y="10668"/>
                    <a:pt x="5718" y="10668"/>
                  </a:cubicBezTo>
                  <a:cubicBezTo>
                    <a:pt x="5896" y="10668"/>
                    <a:pt x="6051" y="10533"/>
                    <a:pt x="6073" y="10341"/>
                  </a:cubicBezTo>
                  <a:lnTo>
                    <a:pt x="6537" y="6864"/>
                  </a:lnTo>
                  <a:lnTo>
                    <a:pt x="10014" y="7329"/>
                  </a:lnTo>
                  <a:cubicBezTo>
                    <a:pt x="10029" y="7330"/>
                    <a:pt x="10043" y="7331"/>
                    <a:pt x="10058" y="7331"/>
                  </a:cubicBezTo>
                  <a:cubicBezTo>
                    <a:pt x="10243" y="7331"/>
                    <a:pt x="10409" y="7195"/>
                    <a:pt x="10442" y="7007"/>
                  </a:cubicBezTo>
                  <a:lnTo>
                    <a:pt x="10692" y="5031"/>
                  </a:lnTo>
                  <a:cubicBezTo>
                    <a:pt x="10728" y="4828"/>
                    <a:pt x="10585" y="4638"/>
                    <a:pt x="10371" y="4614"/>
                  </a:cubicBezTo>
                  <a:lnTo>
                    <a:pt x="6894" y="4150"/>
                  </a:lnTo>
                  <a:lnTo>
                    <a:pt x="7359" y="685"/>
                  </a:lnTo>
                  <a:cubicBezTo>
                    <a:pt x="7382" y="471"/>
                    <a:pt x="7240" y="292"/>
                    <a:pt x="7037" y="256"/>
                  </a:cubicBezTo>
                  <a:lnTo>
                    <a:pt x="5061" y="6"/>
                  </a:lnTo>
                  <a:cubicBezTo>
                    <a:pt x="5040" y="3"/>
                    <a:pt x="5019" y="1"/>
                    <a:pt x="499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542" name="Google Shape;1542;p44"/>
            <p:cNvSpPr/>
            <p:nvPr/>
          </p:nvSpPr>
          <p:spPr>
            <a:xfrm>
              <a:off x="8256418" y="2147999"/>
              <a:ext cx="349515" cy="435765"/>
            </a:xfrm>
            <a:custGeom>
              <a:avLst/>
              <a:gdLst/>
              <a:ahLst/>
              <a:cxnLst/>
              <a:rect l="l" t="t" r="r" b="b"/>
              <a:pathLst>
                <a:path w="10836" h="13510" extrusionOk="0">
                  <a:moveTo>
                    <a:pt x="4138" y="431"/>
                  </a:moveTo>
                  <a:cubicBezTo>
                    <a:pt x="4427" y="431"/>
                    <a:pt x="4711" y="605"/>
                    <a:pt x="4763" y="994"/>
                  </a:cubicBezTo>
                  <a:cubicBezTo>
                    <a:pt x="4799" y="1185"/>
                    <a:pt x="4751" y="1387"/>
                    <a:pt x="4620" y="1530"/>
                  </a:cubicBezTo>
                  <a:lnTo>
                    <a:pt x="3822" y="1685"/>
                  </a:lnTo>
                  <a:cubicBezTo>
                    <a:pt x="3656" y="1590"/>
                    <a:pt x="3537" y="1423"/>
                    <a:pt x="3501" y="1232"/>
                  </a:cubicBezTo>
                  <a:lnTo>
                    <a:pt x="3501" y="1220"/>
                  </a:lnTo>
                  <a:cubicBezTo>
                    <a:pt x="3387" y="723"/>
                    <a:pt x="3765" y="431"/>
                    <a:pt x="4138" y="431"/>
                  </a:cubicBezTo>
                  <a:close/>
                  <a:moveTo>
                    <a:pt x="7844" y="2734"/>
                  </a:moveTo>
                  <a:cubicBezTo>
                    <a:pt x="8102" y="2734"/>
                    <a:pt x="8330" y="2922"/>
                    <a:pt x="8383" y="3185"/>
                  </a:cubicBezTo>
                  <a:lnTo>
                    <a:pt x="9776" y="10757"/>
                  </a:lnTo>
                  <a:cubicBezTo>
                    <a:pt x="9823" y="11055"/>
                    <a:pt x="9621" y="11341"/>
                    <a:pt x="9323" y="11388"/>
                  </a:cubicBezTo>
                  <a:lnTo>
                    <a:pt x="3060" y="12531"/>
                  </a:lnTo>
                  <a:cubicBezTo>
                    <a:pt x="3025" y="12538"/>
                    <a:pt x="2990" y="12542"/>
                    <a:pt x="2956" y="12542"/>
                  </a:cubicBezTo>
                  <a:cubicBezTo>
                    <a:pt x="2699" y="12542"/>
                    <a:pt x="2471" y="12353"/>
                    <a:pt x="2429" y="12091"/>
                  </a:cubicBezTo>
                  <a:lnTo>
                    <a:pt x="1048" y="4518"/>
                  </a:lnTo>
                  <a:cubicBezTo>
                    <a:pt x="989" y="4221"/>
                    <a:pt x="1191" y="3935"/>
                    <a:pt x="1489" y="3887"/>
                  </a:cubicBezTo>
                  <a:lnTo>
                    <a:pt x="2239" y="3745"/>
                  </a:lnTo>
                  <a:cubicBezTo>
                    <a:pt x="2271" y="3955"/>
                    <a:pt x="2451" y="4110"/>
                    <a:pt x="2657" y="4110"/>
                  </a:cubicBezTo>
                  <a:cubicBezTo>
                    <a:pt x="2684" y="4110"/>
                    <a:pt x="2711" y="4107"/>
                    <a:pt x="2739" y="4102"/>
                  </a:cubicBezTo>
                  <a:lnTo>
                    <a:pt x="6656" y="3387"/>
                  </a:lnTo>
                  <a:cubicBezTo>
                    <a:pt x="6882" y="3340"/>
                    <a:pt x="7049" y="3114"/>
                    <a:pt x="7001" y="2875"/>
                  </a:cubicBezTo>
                  <a:lnTo>
                    <a:pt x="7740" y="2744"/>
                  </a:lnTo>
                  <a:cubicBezTo>
                    <a:pt x="7775" y="2737"/>
                    <a:pt x="7810" y="2734"/>
                    <a:pt x="7844" y="2734"/>
                  </a:cubicBezTo>
                  <a:close/>
                  <a:moveTo>
                    <a:pt x="4134" y="1"/>
                  </a:moveTo>
                  <a:cubicBezTo>
                    <a:pt x="4070" y="1"/>
                    <a:pt x="4006" y="6"/>
                    <a:pt x="3942" y="18"/>
                  </a:cubicBezTo>
                  <a:cubicBezTo>
                    <a:pt x="3334" y="125"/>
                    <a:pt x="2941" y="708"/>
                    <a:pt x="3072" y="1304"/>
                  </a:cubicBezTo>
                  <a:cubicBezTo>
                    <a:pt x="3096" y="1470"/>
                    <a:pt x="3168" y="1637"/>
                    <a:pt x="3287" y="1780"/>
                  </a:cubicBezTo>
                  <a:lnTo>
                    <a:pt x="2501" y="1923"/>
                  </a:lnTo>
                  <a:cubicBezTo>
                    <a:pt x="2191" y="1982"/>
                    <a:pt x="1977" y="2280"/>
                    <a:pt x="2037" y="2602"/>
                  </a:cubicBezTo>
                  <a:lnTo>
                    <a:pt x="2084" y="2887"/>
                  </a:lnTo>
                  <a:lnTo>
                    <a:pt x="798" y="3114"/>
                  </a:lnTo>
                  <a:cubicBezTo>
                    <a:pt x="310" y="3209"/>
                    <a:pt x="1" y="3673"/>
                    <a:pt x="84" y="4149"/>
                  </a:cubicBezTo>
                  <a:lnTo>
                    <a:pt x="1656" y="12781"/>
                  </a:lnTo>
                  <a:cubicBezTo>
                    <a:pt x="1740" y="13216"/>
                    <a:pt x="2109" y="13509"/>
                    <a:pt x="2533" y="13509"/>
                  </a:cubicBezTo>
                  <a:cubicBezTo>
                    <a:pt x="2585" y="13509"/>
                    <a:pt x="2638" y="13505"/>
                    <a:pt x="2691" y="13496"/>
                  </a:cubicBezTo>
                  <a:lnTo>
                    <a:pt x="10026" y="12162"/>
                  </a:lnTo>
                  <a:cubicBezTo>
                    <a:pt x="10514" y="12067"/>
                    <a:pt x="10835" y="11603"/>
                    <a:pt x="10752" y="11114"/>
                  </a:cubicBezTo>
                  <a:lnTo>
                    <a:pt x="9168" y="2482"/>
                  </a:lnTo>
                  <a:cubicBezTo>
                    <a:pt x="9094" y="2048"/>
                    <a:pt x="8718" y="1755"/>
                    <a:pt x="8291" y="1755"/>
                  </a:cubicBezTo>
                  <a:cubicBezTo>
                    <a:pt x="8239" y="1755"/>
                    <a:pt x="8186" y="1759"/>
                    <a:pt x="8133" y="1768"/>
                  </a:cubicBezTo>
                  <a:lnTo>
                    <a:pt x="6859" y="2006"/>
                  </a:lnTo>
                  <a:lnTo>
                    <a:pt x="6799" y="1732"/>
                  </a:lnTo>
                  <a:cubicBezTo>
                    <a:pt x="6745" y="1442"/>
                    <a:pt x="6498" y="1249"/>
                    <a:pt x="6214" y="1249"/>
                  </a:cubicBezTo>
                  <a:cubicBezTo>
                    <a:pt x="6183" y="1249"/>
                    <a:pt x="6152" y="1251"/>
                    <a:pt x="6120" y="1256"/>
                  </a:cubicBezTo>
                  <a:lnTo>
                    <a:pt x="5168" y="1435"/>
                  </a:lnTo>
                  <a:cubicBezTo>
                    <a:pt x="5227" y="1268"/>
                    <a:pt x="5239" y="1089"/>
                    <a:pt x="5204" y="911"/>
                  </a:cubicBezTo>
                  <a:cubicBezTo>
                    <a:pt x="5119" y="380"/>
                    <a:pt x="4655" y="1"/>
                    <a:pt x="413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543" name="Google Shape;1543;p44"/>
            <p:cNvSpPr/>
            <p:nvPr/>
          </p:nvSpPr>
          <p:spPr>
            <a:xfrm>
              <a:off x="8318251" y="2305274"/>
              <a:ext cx="60156" cy="49834"/>
            </a:xfrm>
            <a:custGeom>
              <a:avLst/>
              <a:gdLst/>
              <a:ahLst/>
              <a:cxnLst/>
              <a:rect l="l" t="t" r="r" b="b"/>
              <a:pathLst>
                <a:path w="1865" h="1545" extrusionOk="0">
                  <a:moveTo>
                    <a:pt x="1014" y="0"/>
                  </a:moveTo>
                  <a:cubicBezTo>
                    <a:pt x="970" y="0"/>
                    <a:pt x="926" y="4"/>
                    <a:pt x="882" y="12"/>
                  </a:cubicBezTo>
                  <a:cubicBezTo>
                    <a:pt x="191" y="131"/>
                    <a:pt x="0" y="1012"/>
                    <a:pt x="572" y="1405"/>
                  </a:cubicBezTo>
                  <a:cubicBezTo>
                    <a:pt x="710" y="1502"/>
                    <a:pt x="861" y="1545"/>
                    <a:pt x="1007" y="1545"/>
                  </a:cubicBezTo>
                  <a:cubicBezTo>
                    <a:pt x="1454" y="1545"/>
                    <a:pt x="1864" y="1142"/>
                    <a:pt x="1775" y="631"/>
                  </a:cubicBezTo>
                  <a:cubicBezTo>
                    <a:pt x="1700" y="258"/>
                    <a:pt x="1379" y="0"/>
                    <a:pt x="1014"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544" name="Google Shape;1544;p44"/>
            <p:cNvSpPr/>
            <p:nvPr/>
          </p:nvSpPr>
          <p:spPr>
            <a:xfrm>
              <a:off x="8386921" y="2290308"/>
              <a:ext cx="124117" cy="43673"/>
            </a:xfrm>
            <a:custGeom>
              <a:avLst/>
              <a:gdLst/>
              <a:ahLst/>
              <a:cxnLst/>
              <a:rect l="l" t="t" r="r" b="b"/>
              <a:pathLst>
                <a:path w="3848" h="1354" extrusionOk="0">
                  <a:moveTo>
                    <a:pt x="3240" y="0"/>
                  </a:moveTo>
                  <a:cubicBezTo>
                    <a:pt x="3207" y="0"/>
                    <a:pt x="3171" y="4"/>
                    <a:pt x="3134" y="11"/>
                  </a:cubicBezTo>
                  <a:lnTo>
                    <a:pt x="538" y="487"/>
                  </a:lnTo>
                  <a:cubicBezTo>
                    <a:pt x="0" y="588"/>
                    <a:pt x="106" y="1354"/>
                    <a:pt x="597" y="1354"/>
                  </a:cubicBezTo>
                  <a:cubicBezTo>
                    <a:pt x="628" y="1354"/>
                    <a:pt x="660" y="1351"/>
                    <a:pt x="693" y="1345"/>
                  </a:cubicBezTo>
                  <a:lnTo>
                    <a:pt x="3289" y="868"/>
                  </a:lnTo>
                  <a:cubicBezTo>
                    <a:pt x="3847" y="790"/>
                    <a:pt x="3746" y="0"/>
                    <a:pt x="3240"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545" name="Google Shape;1545;p44"/>
            <p:cNvSpPr/>
            <p:nvPr/>
          </p:nvSpPr>
          <p:spPr>
            <a:xfrm>
              <a:off x="8330927" y="2374687"/>
              <a:ext cx="60156" cy="49931"/>
            </a:xfrm>
            <a:custGeom>
              <a:avLst/>
              <a:gdLst/>
              <a:ahLst/>
              <a:cxnLst/>
              <a:rect l="l" t="t" r="r" b="b"/>
              <a:pathLst>
                <a:path w="1865" h="1548" extrusionOk="0">
                  <a:moveTo>
                    <a:pt x="1027" y="0"/>
                  </a:moveTo>
                  <a:cubicBezTo>
                    <a:pt x="979" y="0"/>
                    <a:pt x="930" y="5"/>
                    <a:pt x="881" y="15"/>
                  </a:cubicBezTo>
                  <a:cubicBezTo>
                    <a:pt x="203" y="122"/>
                    <a:pt x="0" y="1015"/>
                    <a:pt x="572" y="1408"/>
                  </a:cubicBezTo>
                  <a:cubicBezTo>
                    <a:pt x="710" y="1505"/>
                    <a:pt x="861" y="1548"/>
                    <a:pt x="1007" y="1548"/>
                  </a:cubicBezTo>
                  <a:cubicBezTo>
                    <a:pt x="1454" y="1548"/>
                    <a:pt x="1864" y="1145"/>
                    <a:pt x="1774" y="634"/>
                  </a:cubicBezTo>
                  <a:cubicBezTo>
                    <a:pt x="1701" y="266"/>
                    <a:pt x="1386" y="0"/>
                    <a:pt x="1027"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546" name="Google Shape;1546;p44"/>
            <p:cNvSpPr/>
            <p:nvPr/>
          </p:nvSpPr>
          <p:spPr>
            <a:xfrm>
              <a:off x="8400533" y="2359753"/>
              <a:ext cx="121279" cy="43512"/>
            </a:xfrm>
            <a:custGeom>
              <a:avLst/>
              <a:gdLst/>
              <a:ahLst/>
              <a:cxnLst/>
              <a:rect l="l" t="t" r="r" b="b"/>
              <a:pathLst>
                <a:path w="3760" h="1349" extrusionOk="0">
                  <a:moveTo>
                    <a:pt x="3129" y="0"/>
                  </a:moveTo>
                  <a:cubicBezTo>
                    <a:pt x="3117" y="0"/>
                    <a:pt x="3105" y="1"/>
                    <a:pt x="3093" y="1"/>
                  </a:cubicBezTo>
                  <a:lnTo>
                    <a:pt x="497" y="478"/>
                  </a:lnTo>
                  <a:cubicBezTo>
                    <a:pt x="1" y="628"/>
                    <a:pt x="120" y="1349"/>
                    <a:pt x="617" y="1349"/>
                  </a:cubicBezTo>
                  <a:cubicBezTo>
                    <a:pt x="632" y="1349"/>
                    <a:pt x="648" y="1348"/>
                    <a:pt x="664" y="1347"/>
                  </a:cubicBezTo>
                  <a:lnTo>
                    <a:pt x="3260" y="882"/>
                  </a:lnTo>
                  <a:cubicBezTo>
                    <a:pt x="3760" y="731"/>
                    <a:pt x="3635" y="0"/>
                    <a:pt x="3129"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547" name="Google Shape;1547;p44"/>
            <p:cNvSpPr/>
            <p:nvPr/>
          </p:nvSpPr>
          <p:spPr>
            <a:xfrm>
              <a:off x="8344377" y="2448906"/>
              <a:ext cx="60123" cy="49834"/>
            </a:xfrm>
            <a:custGeom>
              <a:avLst/>
              <a:gdLst/>
              <a:ahLst/>
              <a:cxnLst/>
              <a:rect l="l" t="t" r="r" b="b"/>
              <a:pathLst>
                <a:path w="1864" h="1545" extrusionOk="0">
                  <a:moveTo>
                    <a:pt x="1014" y="0"/>
                  </a:moveTo>
                  <a:cubicBezTo>
                    <a:pt x="970" y="0"/>
                    <a:pt x="926" y="4"/>
                    <a:pt x="881" y="11"/>
                  </a:cubicBezTo>
                  <a:cubicBezTo>
                    <a:pt x="203" y="131"/>
                    <a:pt x="0" y="1012"/>
                    <a:pt x="572" y="1404"/>
                  </a:cubicBezTo>
                  <a:cubicBezTo>
                    <a:pt x="713" y="1501"/>
                    <a:pt x="865" y="1545"/>
                    <a:pt x="1012" y="1545"/>
                  </a:cubicBezTo>
                  <a:cubicBezTo>
                    <a:pt x="1460" y="1545"/>
                    <a:pt x="1864" y="1142"/>
                    <a:pt x="1774" y="631"/>
                  </a:cubicBezTo>
                  <a:cubicBezTo>
                    <a:pt x="1700" y="258"/>
                    <a:pt x="1378" y="0"/>
                    <a:pt x="1014"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548" name="Google Shape;1548;p44"/>
            <p:cNvSpPr/>
            <p:nvPr/>
          </p:nvSpPr>
          <p:spPr>
            <a:xfrm>
              <a:off x="8413725" y="2434133"/>
              <a:ext cx="122343" cy="43673"/>
            </a:xfrm>
            <a:custGeom>
              <a:avLst/>
              <a:gdLst/>
              <a:ahLst/>
              <a:cxnLst/>
              <a:rect l="l" t="t" r="r" b="b"/>
              <a:pathLst>
                <a:path w="3793" h="1354" extrusionOk="0">
                  <a:moveTo>
                    <a:pt x="3180" y="1"/>
                  </a:moveTo>
                  <a:cubicBezTo>
                    <a:pt x="3158" y="1"/>
                    <a:pt x="3136" y="2"/>
                    <a:pt x="3113" y="5"/>
                  </a:cubicBezTo>
                  <a:lnTo>
                    <a:pt x="517" y="469"/>
                  </a:lnTo>
                  <a:cubicBezTo>
                    <a:pt x="1" y="607"/>
                    <a:pt x="115" y="1354"/>
                    <a:pt x="615" y="1354"/>
                  </a:cubicBezTo>
                  <a:cubicBezTo>
                    <a:pt x="633" y="1354"/>
                    <a:pt x="652" y="1353"/>
                    <a:pt x="672" y="1351"/>
                  </a:cubicBezTo>
                  <a:lnTo>
                    <a:pt x="3267" y="874"/>
                  </a:lnTo>
                  <a:cubicBezTo>
                    <a:pt x="3792" y="749"/>
                    <a:pt x="3672" y="1"/>
                    <a:pt x="3180"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549" name="Google Shape;1549;p44"/>
            <p:cNvSpPr/>
            <p:nvPr/>
          </p:nvSpPr>
          <p:spPr>
            <a:xfrm>
              <a:off x="8287157" y="2757554"/>
              <a:ext cx="250396" cy="224785"/>
            </a:xfrm>
            <a:custGeom>
              <a:avLst/>
              <a:gdLst/>
              <a:ahLst/>
              <a:cxnLst/>
              <a:rect l="l" t="t" r="r" b="b"/>
              <a:pathLst>
                <a:path w="7763" h="6969" extrusionOk="0">
                  <a:moveTo>
                    <a:pt x="3926" y="0"/>
                  </a:moveTo>
                  <a:cubicBezTo>
                    <a:pt x="2894" y="0"/>
                    <a:pt x="1881" y="467"/>
                    <a:pt x="1215" y="1349"/>
                  </a:cubicBezTo>
                  <a:lnTo>
                    <a:pt x="6953" y="4968"/>
                  </a:lnTo>
                  <a:cubicBezTo>
                    <a:pt x="7763" y="3396"/>
                    <a:pt x="7239" y="1468"/>
                    <a:pt x="5751" y="527"/>
                  </a:cubicBezTo>
                  <a:cubicBezTo>
                    <a:pt x="5184" y="172"/>
                    <a:pt x="4552" y="0"/>
                    <a:pt x="3926" y="0"/>
                  </a:cubicBezTo>
                  <a:close/>
                  <a:moveTo>
                    <a:pt x="810" y="1992"/>
                  </a:moveTo>
                  <a:lnTo>
                    <a:pt x="810" y="1992"/>
                  </a:lnTo>
                  <a:cubicBezTo>
                    <a:pt x="0" y="3563"/>
                    <a:pt x="512" y="5492"/>
                    <a:pt x="2012" y="6444"/>
                  </a:cubicBezTo>
                  <a:cubicBezTo>
                    <a:pt x="2576" y="6798"/>
                    <a:pt x="3206" y="6968"/>
                    <a:pt x="3829" y="6968"/>
                  </a:cubicBezTo>
                  <a:cubicBezTo>
                    <a:pt x="4864" y="6968"/>
                    <a:pt x="5880" y="6500"/>
                    <a:pt x="6549" y="5623"/>
                  </a:cubicBezTo>
                  <a:lnTo>
                    <a:pt x="810" y="1992"/>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550" name="Google Shape;1550;p44"/>
            <p:cNvSpPr/>
            <p:nvPr/>
          </p:nvSpPr>
          <p:spPr>
            <a:xfrm>
              <a:off x="8756435" y="2276051"/>
              <a:ext cx="195885" cy="181563"/>
            </a:xfrm>
            <a:custGeom>
              <a:avLst/>
              <a:gdLst/>
              <a:ahLst/>
              <a:cxnLst/>
              <a:rect l="l" t="t" r="r" b="b"/>
              <a:pathLst>
                <a:path w="6073" h="5629" extrusionOk="0">
                  <a:moveTo>
                    <a:pt x="3596" y="1"/>
                  </a:moveTo>
                  <a:lnTo>
                    <a:pt x="1203" y="1620"/>
                  </a:lnTo>
                  <a:cubicBezTo>
                    <a:pt x="251" y="2275"/>
                    <a:pt x="1" y="3585"/>
                    <a:pt x="655" y="4549"/>
                  </a:cubicBezTo>
                  <a:lnTo>
                    <a:pt x="763" y="4716"/>
                  </a:lnTo>
                  <a:cubicBezTo>
                    <a:pt x="1163" y="5308"/>
                    <a:pt x="1825" y="5629"/>
                    <a:pt x="2498" y="5629"/>
                  </a:cubicBezTo>
                  <a:cubicBezTo>
                    <a:pt x="2907" y="5629"/>
                    <a:pt x="3320" y="5511"/>
                    <a:pt x="3680" y="5263"/>
                  </a:cubicBezTo>
                  <a:lnTo>
                    <a:pt x="6073" y="3644"/>
                  </a:lnTo>
                  <a:lnTo>
                    <a:pt x="3596" y="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551" name="Google Shape;1551;p44"/>
            <p:cNvSpPr/>
            <p:nvPr/>
          </p:nvSpPr>
          <p:spPr>
            <a:xfrm>
              <a:off x="8888938" y="2200542"/>
              <a:ext cx="195885" cy="181918"/>
            </a:xfrm>
            <a:custGeom>
              <a:avLst/>
              <a:gdLst/>
              <a:ahLst/>
              <a:cxnLst/>
              <a:rect l="l" t="t" r="r" b="b"/>
              <a:pathLst>
                <a:path w="6073" h="5640" extrusionOk="0">
                  <a:moveTo>
                    <a:pt x="3577" y="0"/>
                  </a:moveTo>
                  <a:cubicBezTo>
                    <a:pt x="3169" y="0"/>
                    <a:pt x="2757" y="119"/>
                    <a:pt x="2393" y="365"/>
                  </a:cubicBezTo>
                  <a:lnTo>
                    <a:pt x="0" y="1996"/>
                  </a:lnTo>
                  <a:lnTo>
                    <a:pt x="2477" y="5640"/>
                  </a:lnTo>
                  <a:lnTo>
                    <a:pt x="4870" y="4009"/>
                  </a:lnTo>
                  <a:cubicBezTo>
                    <a:pt x="5834" y="3354"/>
                    <a:pt x="6072" y="2044"/>
                    <a:pt x="5429" y="1080"/>
                  </a:cubicBezTo>
                  <a:lnTo>
                    <a:pt x="5322" y="925"/>
                  </a:lnTo>
                  <a:cubicBezTo>
                    <a:pt x="4914" y="324"/>
                    <a:pt x="4252" y="0"/>
                    <a:pt x="3577"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552" name="Google Shape;1552;p44"/>
            <p:cNvSpPr/>
            <p:nvPr/>
          </p:nvSpPr>
          <p:spPr>
            <a:xfrm>
              <a:off x="8698827" y="2651177"/>
              <a:ext cx="346064" cy="344387"/>
            </a:xfrm>
            <a:custGeom>
              <a:avLst/>
              <a:gdLst/>
              <a:ahLst/>
              <a:cxnLst/>
              <a:rect l="l" t="t" r="r" b="b"/>
              <a:pathLst>
                <a:path w="10729" h="10677" extrusionOk="0">
                  <a:moveTo>
                    <a:pt x="5017" y="1"/>
                  </a:moveTo>
                  <a:cubicBezTo>
                    <a:pt x="4831" y="1"/>
                    <a:pt x="4666" y="137"/>
                    <a:pt x="4644" y="325"/>
                  </a:cubicBezTo>
                  <a:lnTo>
                    <a:pt x="4180" y="3813"/>
                  </a:lnTo>
                  <a:lnTo>
                    <a:pt x="703" y="3349"/>
                  </a:lnTo>
                  <a:cubicBezTo>
                    <a:pt x="688" y="3347"/>
                    <a:pt x="673" y="3346"/>
                    <a:pt x="659" y="3346"/>
                  </a:cubicBezTo>
                  <a:cubicBezTo>
                    <a:pt x="474" y="3346"/>
                    <a:pt x="308" y="3483"/>
                    <a:pt x="286" y="3670"/>
                  </a:cubicBezTo>
                  <a:lnTo>
                    <a:pt x="24" y="5635"/>
                  </a:lnTo>
                  <a:cubicBezTo>
                    <a:pt x="1" y="5849"/>
                    <a:pt x="143" y="6028"/>
                    <a:pt x="346" y="6063"/>
                  </a:cubicBezTo>
                  <a:lnTo>
                    <a:pt x="3822" y="6516"/>
                  </a:lnTo>
                  <a:lnTo>
                    <a:pt x="3370" y="10004"/>
                  </a:lnTo>
                  <a:cubicBezTo>
                    <a:pt x="3346" y="10207"/>
                    <a:pt x="3489" y="10385"/>
                    <a:pt x="3692" y="10421"/>
                  </a:cubicBezTo>
                  <a:lnTo>
                    <a:pt x="5656" y="10671"/>
                  </a:lnTo>
                  <a:cubicBezTo>
                    <a:pt x="5678" y="10675"/>
                    <a:pt x="5700" y="10677"/>
                    <a:pt x="5721" y="10677"/>
                  </a:cubicBezTo>
                  <a:cubicBezTo>
                    <a:pt x="5906" y="10677"/>
                    <a:pt x="6053" y="10543"/>
                    <a:pt x="6085" y="10362"/>
                  </a:cubicBezTo>
                  <a:lnTo>
                    <a:pt x="6537" y="6873"/>
                  </a:lnTo>
                  <a:lnTo>
                    <a:pt x="10014" y="7337"/>
                  </a:lnTo>
                  <a:cubicBezTo>
                    <a:pt x="10029" y="7339"/>
                    <a:pt x="10045" y="7340"/>
                    <a:pt x="10060" y="7340"/>
                  </a:cubicBezTo>
                  <a:cubicBezTo>
                    <a:pt x="10253" y="7340"/>
                    <a:pt x="10409" y="7204"/>
                    <a:pt x="10442" y="7016"/>
                  </a:cubicBezTo>
                  <a:lnTo>
                    <a:pt x="10692" y="5039"/>
                  </a:lnTo>
                  <a:cubicBezTo>
                    <a:pt x="10728" y="4837"/>
                    <a:pt x="10585" y="4647"/>
                    <a:pt x="10383" y="4623"/>
                  </a:cubicBezTo>
                  <a:lnTo>
                    <a:pt x="6894" y="4158"/>
                  </a:lnTo>
                  <a:lnTo>
                    <a:pt x="7359" y="682"/>
                  </a:lnTo>
                  <a:cubicBezTo>
                    <a:pt x="7382" y="479"/>
                    <a:pt x="7240" y="289"/>
                    <a:pt x="7037" y="265"/>
                  </a:cubicBezTo>
                  <a:lnTo>
                    <a:pt x="5061" y="3"/>
                  </a:lnTo>
                  <a:cubicBezTo>
                    <a:pt x="5046" y="1"/>
                    <a:pt x="5031" y="1"/>
                    <a:pt x="5017"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553" name="Google Shape;1553;p44"/>
            <p:cNvSpPr/>
            <p:nvPr/>
          </p:nvSpPr>
          <p:spPr>
            <a:xfrm>
              <a:off x="8256031" y="3173385"/>
              <a:ext cx="349902" cy="435733"/>
            </a:xfrm>
            <a:custGeom>
              <a:avLst/>
              <a:gdLst/>
              <a:ahLst/>
              <a:cxnLst/>
              <a:rect l="l" t="t" r="r" b="b"/>
              <a:pathLst>
                <a:path w="10848" h="13509" extrusionOk="0">
                  <a:moveTo>
                    <a:pt x="4164" y="411"/>
                  </a:moveTo>
                  <a:cubicBezTo>
                    <a:pt x="4452" y="411"/>
                    <a:pt x="4735" y="584"/>
                    <a:pt x="4787" y="970"/>
                  </a:cubicBezTo>
                  <a:cubicBezTo>
                    <a:pt x="4823" y="1172"/>
                    <a:pt x="4763" y="1363"/>
                    <a:pt x="4632" y="1518"/>
                  </a:cubicBezTo>
                  <a:lnTo>
                    <a:pt x="3846" y="1661"/>
                  </a:lnTo>
                  <a:cubicBezTo>
                    <a:pt x="3668" y="1565"/>
                    <a:pt x="3549" y="1399"/>
                    <a:pt x="3513" y="1208"/>
                  </a:cubicBezTo>
                  <a:cubicBezTo>
                    <a:pt x="3398" y="708"/>
                    <a:pt x="3786" y="411"/>
                    <a:pt x="4164" y="411"/>
                  </a:cubicBezTo>
                  <a:close/>
                  <a:moveTo>
                    <a:pt x="7873" y="2721"/>
                  </a:moveTo>
                  <a:cubicBezTo>
                    <a:pt x="8128" y="2721"/>
                    <a:pt x="8353" y="2900"/>
                    <a:pt x="8395" y="3161"/>
                  </a:cubicBezTo>
                  <a:lnTo>
                    <a:pt x="9788" y="10745"/>
                  </a:lnTo>
                  <a:cubicBezTo>
                    <a:pt x="9847" y="11043"/>
                    <a:pt x="9645" y="11328"/>
                    <a:pt x="9347" y="11376"/>
                  </a:cubicBezTo>
                  <a:lnTo>
                    <a:pt x="3072" y="12519"/>
                  </a:lnTo>
                  <a:cubicBezTo>
                    <a:pt x="3042" y="12524"/>
                    <a:pt x="3012" y="12526"/>
                    <a:pt x="2981" y="12526"/>
                  </a:cubicBezTo>
                  <a:cubicBezTo>
                    <a:pt x="2719" y="12526"/>
                    <a:pt x="2484" y="12344"/>
                    <a:pt x="2441" y="12067"/>
                  </a:cubicBezTo>
                  <a:lnTo>
                    <a:pt x="1060" y="4506"/>
                  </a:lnTo>
                  <a:cubicBezTo>
                    <a:pt x="1001" y="4209"/>
                    <a:pt x="1203" y="3923"/>
                    <a:pt x="1501" y="3863"/>
                  </a:cubicBezTo>
                  <a:lnTo>
                    <a:pt x="2251" y="3732"/>
                  </a:lnTo>
                  <a:cubicBezTo>
                    <a:pt x="2282" y="3941"/>
                    <a:pt x="2470" y="4086"/>
                    <a:pt x="2668" y="4086"/>
                  </a:cubicBezTo>
                  <a:cubicBezTo>
                    <a:pt x="2696" y="4086"/>
                    <a:pt x="2723" y="4083"/>
                    <a:pt x="2751" y="4078"/>
                  </a:cubicBezTo>
                  <a:lnTo>
                    <a:pt x="6668" y="3375"/>
                  </a:lnTo>
                  <a:cubicBezTo>
                    <a:pt x="6906" y="3327"/>
                    <a:pt x="7061" y="3101"/>
                    <a:pt x="7013" y="2863"/>
                  </a:cubicBezTo>
                  <a:lnTo>
                    <a:pt x="7764" y="2732"/>
                  </a:lnTo>
                  <a:cubicBezTo>
                    <a:pt x="7800" y="2725"/>
                    <a:pt x="7837" y="2721"/>
                    <a:pt x="7873" y="2721"/>
                  </a:cubicBezTo>
                  <a:close/>
                  <a:moveTo>
                    <a:pt x="4154" y="0"/>
                  </a:moveTo>
                  <a:cubicBezTo>
                    <a:pt x="4004" y="0"/>
                    <a:pt x="3851" y="32"/>
                    <a:pt x="3704" y="101"/>
                  </a:cubicBezTo>
                  <a:cubicBezTo>
                    <a:pt x="3061" y="387"/>
                    <a:pt x="2858" y="1208"/>
                    <a:pt x="3299" y="1756"/>
                  </a:cubicBezTo>
                  <a:lnTo>
                    <a:pt x="2513" y="1911"/>
                  </a:lnTo>
                  <a:cubicBezTo>
                    <a:pt x="2203" y="1970"/>
                    <a:pt x="1989" y="2280"/>
                    <a:pt x="2049" y="2589"/>
                  </a:cubicBezTo>
                  <a:lnTo>
                    <a:pt x="2096" y="2875"/>
                  </a:lnTo>
                  <a:lnTo>
                    <a:pt x="810" y="3101"/>
                  </a:lnTo>
                  <a:cubicBezTo>
                    <a:pt x="322" y="3196"/>
                    <a:pt x="1" y="3661"/>
                    <a:pt x="96" y="4149"/>
                  </a:cubicBezTo>
                  <a:lnTo>
                    <a:pt x="1668" y="12769"/>
                  </a:lnTo>
                  <a:cubicBezTo>
                    <a:pt x="1753" y="13205"/>
                    <a:pt x="2123" y="13509"/>
                    <a:pt x="2549" y="13509"/>
                  </a:cubicBezTo>
                  <a:cubicBezTo>
                    <a:pt x="2600" y="13509"/>
                    <a:pt x="2652" y="13504"/>
                    <a:pt x="2703" y="13495"/>
                  </a:cubicBezTo>
                  <a:lnTo>
                    <a:pt x="10038" y="12150"/>
                  </a:lnTo>
                  <a:cubicBezTo>
                    <a:pt x="10526" y="12055"/>
                    <a:pt x="10847" y="11590"/>
                    <a:pt x="10752" y="11114"/>
                  </a:cubicBezTo>
                  <a:lnTo>
                    <a:pt x="9180" y="2482"/>
                  </a:lnTo>
                  <a:cubicBezTo>
                    <a:pt x="9106" y="2046"/>
                    <a:pt x="8727" y="1743"/>
                    <a:pt x="8299" y="1743"/>
                  </a:cubicBezTo>
                  <a:cubicBezTo>
                    <a:pt x="8248" y="1743"/>
                    <a:pt x="8196" y="1747"/>
                    <a:pt x="8145" y="1756"/>
                  </a:cubicBezTo>
                  <a:lnTo>
                    <a:pt x="6871" y="1994"/>
                  </a:lnTo>
                  <a:lnTo>
                    <a:pt x="6811" y="1720"/>
                  </a:lnTo>
                  <a:cubicBezTo>
                    <a:pt x="6758" y="1435"/>
                    <a:pt x="6518" y="1234"/>
                    <a:pt x="6240" y="1234"/>
                  </a:cubicBezTo>
                  <a:cubicBezTo>
                    <a:pt x="6204" y="1234"/>
                    <a:pt x="6169" y="1237"/>
                    <a:pt x="6132" y="1244"/>
                  </a:cubicBezTo>
                  <a:lnTo>
                    <a:pt x="5180" y="1411"/>
                  </a:lnTo>
                  <a:cubicBezTo>
                    <a:pt x="5239" y="1244"/>
                    <a:pt x="5251" y="1065"/>
                    <a:pt x="5216" y="899"/>
                  </a:cubicBezTo>
                  <a:cubicBezTo>
                    <a:pt x="5115" y="358"/>
                    <a:pt x="4654" y="0"/>
                    <a:pt x="4154"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554" name="Google Shape;1554;p44"/>
            <p:cNvSpPr/>
            <p:nvPr/>
          </p:nvSpPr>
          <p:spPr>
            <a:xfrm>
              <a:off x="8318251" y="3329757"/>
              <a:ext cx="60156" cy="49963"/>
            </a:xfrm>
            <a:custGeom>
              <a:avLst/>
              <a:gdLst/>
              <a:ahLst/>
              <a:cxnLst/>
              <a:rect l="l" t="t" r="r" b="b"/>
              <a:pathLst>
                <a:path w="1865" h="1549" extrusionOk="0">
                  <a:moveTo>
                    <a:pt x="1027" y="1"/>
                  </a:moveTo>
                  <a:cubicBezTo>
                    <a:pt x="979" y="1"/>
                    <a:pt x="930" y="6"/>
                    <a:pt x="882" y="15"/>
                  </a:cubicBezTo>
                  <a:cubicBezTo>
                    <a:pt x="191" y="134"/>
                    <a:pt x="0" y="1015"/>
                    <a:pt x="572" y="1408"/>
                  </a:cubicBezTo>
                  <a:cubicBezTo>
                    <a:pt x="710" y="1505"/>
                    <a:pt x="861" y="1549"/>
                    <a:pt x="1007" y="1549"/>
                  </a:cubicBezTo>
                  <a:cubicBezTo>
                    <a:pt x="1454" y="1549"/>
                    <a:pt x="1864" y="1146"/>
                    <a:pt x="1775" y="634"/>
                  </a:cubicBezTo>
                  <a:cubicBezTo>
                    <a:pt x="1701" y="267"/>
                    <a:pt x="1386" y="1"/>
                    <a:pt x="1027"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555" name="Google Shape;1555;p44"/>
            <p:cNvSpPr/>
            <p:nvPr/>
          </p:nvSpPr>
          <p:spPr>
            <a:xfrm>
              <a:off x="8386373" y="3314791"/>
              <a:ext cx="125214" cy="43931"/>
            </a:xfrm>
            <a:custGeom>
              <a:avLst/>
              <a:gdLst/>
              <a:ahLst/>
              <a:cxnLst/>
              <a:rect l="l" t="t" r="r" b="b"/>
              <a:pathLst>
                <a:path w="3882" h="1362" extrusionOk="0">
                  <a:moveTo>
                    <a:pt x="3273" y="0"/>
                  </a:moveTo>
                  <a:cubicBezTo>
                    <a:pt x="3234" y="0"/>
                    <a:pt x="3194" y="5"/>
                    <a:pt x="3151" y="15"/>
                  </a:cubicBezTo>
                  <a:lnTo>
                    <a:pt x="555" y="491"/>
                  </a:lnTo>
                  <a:cubicBezTo>
                    <a:pt x="1" y="580"/>
                    <a:pt x="108" y="1362"/>
                    <a:pt x="597" y="1362"/>
                  </a:cubicBezTo>
                  <a:cubicBezTo>
                    <a:pt x="633" y="1362"/>
                    <a:pt x="671" y="1357"/>
                    <a:pt x="710" y="1349"/>
                  </a:cubicBezTo>
                  <a:lnTo>
                    <a:pt x="3306" y="872"/>
                  </a:lnTo>
                  <a:cubicBezTo>
                    <a:pt x="3881" y="817"/>
                    <a:pt x="3778" y="0"/>
                    <a:pt x="3273"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556" name="Google Shape;1556;p44"/>
            <p:cNvSpPr/>
            <p:nvPr/>
          </p:nvSpPr>
          <p:spPr>
            <a:xfrm>
              <a:off x="8330927" y="3399267"/>
              <a:ext cx="60156" cy="49963"/>
            </a:xfrm>
            <a:custGeom>
              <a:avLst/>
              <a:gdLst/>
              <a:ahLst/>
              <a:cxnLst/>
              <a:rect l="l" t="t" r="r" b="b"/>
              <a:pathLst>
                <a:path w="1865" h="1549" extrusionOk="0">
                  <a:moveTo>
                    <a:pt x="1027" y="1"/>
                  </a:moveTo>
                  <a:cubicBezTo>
                    <a:pt x="979" y="1"/>
                    <a:pt x="930" y="6"/>
                    <a:pt x="881" y="15"/>
                  </a:cubicBezTo>
                  <a:cubicBezTo>
                    <a:pt x="203" y="134"/>
                    <a:pt x="0" y="1015"/>
                    <a:pt x="572" y="1408"/>
                  </a:cubicBezTo>
                  <a:cubicBezTo>
                    <a:pt x="710" y="1505"/>
                    <a:pt x="861" y="1549"/>
                    <a:pt x="1007" y="1549"/>
                  </a:cubicBezTo>
                  <a:cubicBezTo>
                    <a:pt x="1454" y="1549"/>
                    <a:pt x="1864" y="1146"/>
                    <a:pt x="1774" y="635"/>
                  </a:cubicBezTo>
                  <a:cubicBezTo>
                    <a:pt x="1701" y="267"/>
                    <a:pt x="1386" y="1"/>
                    <a:pt x="1027"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557" name="Google Shape;1557;p44"/>
            <p:cNvSpPr/>
            <p:nvPr/>
          </p:nvSpPr>
          <p:spPr>
            <a:xfrm>
              <a:off x="8400436" y="3384688"/>
              <a:ext cx="121279" cy="43544"/>
            </a:xfrm>
            <a:custGeom>
              <a:avLst/>
              <a:gdLst/>
              <a:ahLst/>
              <a:cxnLst/>
              <a:rect l="l" t="t" r="r" b="b"/>
              <a:pathLst>
                <a:path w="3760" h="1350" extrusionOk="0">
                  <a:moveTo>
                    <a:pt x="3144" y="1"/>
                  </a:moveTo>
                  <a:cubicBezTo>
                    <a:pt x="3128" y="1"/>
                    <a:pt x="3112" y="2"/>
                    <a:pt x="3096" y="3"/>
                  </a:cubicBezTo>
                  <a:lnTo>
                    <a:pt x="500" y="467"/>
                  </a:lnTo>
                  <a:cubicBezTo>
                    <a:pt x="0" y="619"/>
                    <a:pt x="125" y="1350"/>
                    <a:pt x="631" y="1350"/>
                  </a:cubicBezTo>
                  <a:cubicBezTo>
                    <a:pt x="643" y="1350"/>
                    <a:pt x="655" y="1349"/>
                    <a:pt x="667" y="1348"/>
                  </a:cubicBezTo>
                  <a:lnTo>
                    <a:pt x="3263" y="872"/>
                  </a:lnTo>
                  <a:cubicBezTo>
                    <a:pt x="3759" y="722"/>
                    <a:pt x="3640" y="1"/>
                    <a:pt x="314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558" name="Google Shape;1558;p44"/>
            <p:cNvSpPr/>
            <p:nvPr/>
          </p:nvSpPr>
          <p:spPr>
            <a:xfrm>
              <a:off x="8344377" y="3473486"/>
              <a:ext cx="60123" cy="49866"/>
            </a:xfrm>
            <a:custGeom>
              <a:avLst/>
              <a:gdLst/>
              <a:ahLst/>
              <a:cxnLst/>
              <a:rect l="l" t="t" r="r" b="b"/>
              <a:pathLst>
                <a:path w="1864" h="1546" extrusionOk="0">
                  <a:moveTo>
                    <a:pt x="1013" y="1"/>
                  </a:moveTo>
                  <a:cubicBezTo>
                    <a:pt x="970" y="1"/>
                    <a:pt x="926" y="5"/>
                    <a:pt x="881" y="12"/>
                  </a:cubicBezTo>
                  <a:cubicBezTo>
                    <a:pt x="203" y="131"/>
                    <a:pt x="0" y="1012"/>
                    <a:pt x="572" y="1405"/>
                  </a:cubicBezTo>
                  <a:cubicBezTo>
                    <a:pt x="710" y="1502"/>
                    <a:pt x="861" y="1546"/>
                    <a:pt x="1008" y="1546"/>
                  </a:cubicBezTo>
                  <a:cubicBezTo>
                    <a:pt x="1454" y="1546"/>
                    <a:pt x="1864" y="1145"/>
                    <a:pt x="1774" y="643"/>
                  </a:cubicBezTo>
                  <a:cubicBezTo>
                    <a:pt x="1700" y="260"/>
                    <a:pt x="1378" y="1"/>
                    <a:pt x="101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559" name="Google Shape;1559;p44"/>
            <p:cNvSpPr/>
            <p:nvPr/>
          </p:nvSpPr>
          <p:spPr>
            <a:xfrm>
              <a:off x="8413983" y="3458777"/>
              <a:ext cx="121440" cy="43609"/>
            </a:xfrm>
            <a:custGeom>
              <a:avLst/>
              <a:gdLst/>
              <a:ahLst/>
              <a:cxnLst/>
              <a:rect l="l" t="t" r="r" b="b"/>
              <a:pathLst>
                <a:path w="3765" h="1352" extrusionOk="0">
                  <a:moveTo>
                    <a:pt x="3162" y="1"/>
                  </a:moveTo>
                  <a:cubicBezTo>
                    <a:pt x="3143" y="1"/>
                    <a:pt x="3124" y="2"/>
                    <a:pt x="3105" y="4"/>
                  </a:cubicBezTo>
                  <a:lnTo>
                    <a:pt x="509" y="480"/>
                  </a:lnTo>
                  <a:cubicBezTo>
                    <a:pt x="1" y="619"/>
                    <a:pt x="120" y="1351"/>
                    <a:pt x="617" y="1351"/>
                  </a:cubicBezTo>
                  <a:cubicBezTo>
                    <a:pt x="632" y="1351"/>
                    <a:pt x="648" y="1351"/>
                    <a:pt x="664" y="1349"/>
                  </a:cubicBezTo>
                  <a:lnTo>
                    <a:pt x="3259" y="873"/>
                  </a:lnTo>
                  <a:cubicBezTo>
                    <a:pt x="3764" y="735"/>
                    <a:pt x="3650" y="1"/>
                    <a:pt x="316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560" name="Google Shape;1560;p44"/>
            <p:cNvSpPr/>
            <p:nvPr/>
          </p:nvSpPr>
          <p:spPr>
            <a:xfrm>
              <a:off x="8288286" y="3782231"/>
              <a:ext cx="249267" cy="224075"/>
            </a:xfrm>
            <a:custGeom>
              <a:avLst/>
              <a:gdLst/>
              <a:ahLst/>
              <a:cxnLst/>
              <a:rect l="l" t="t" r="r" b="b"/>
              <a:pathLst>
                <a:path w="7728" h="6947" extrusionOk="0">
                  <a:moveTo>
                    <a:pt x="3899" y="1"/>
                  </a:moveTo>
                  <a:cubicBezTo>
                    <a:pt x="2865" y="1"/>
                    <a:pt x="1848" y="470"/>
                    <a:pt x="1180" y="1346"/>
                  </a:cubicBezTo>
                  <a:lnTo>
                    <a:pt x="6918" y="4978"/>
                  </a:lnTo>
                  <a:cubicBezTo>
                    <a:pt x="7728" y="3406"/>
                    <a:pt x="7204" y="1477"/>
                    <a:pt x="5716" y="525"/>
                  </a:cubicBezTo>
                  <a:cubicBezTo>
                    <a:pt x="5152" y="171"/>
                    <a:pt x="4522" y="1"/>
                    <a:pt x="3899" y="1"/>
                  </a:cubicBezTo>
                  <a:close/>
                  <a:moveTo>
                    <a:pt x="775" y="1989"/>
                  </a:moveTo>
                  <a:lnTo>
                    <a:pt x="775" y="1989"/>
                  </a:lnTo>
                  <a:cubicBezTo>
                    <a:pt x="1" y="3561"/>
                    <a:pt x="489" y="5478"/>
                    <a:pt x="1953" y="6418"/>
                  </a:cubicBezTo>
                  <a:cubicBezTo>
                    <a:pt x="2522" y="6775"/>
                    <a:pt x="3159" y="6947"/>
                    <a:pt x="3790" y="6947"/>
                  </a:cubicBezTo>
                  <a:cubicBezTo>
                    <a:pt x="4824" y="6947"/>
                    <a:pt x="5841" y="6486"/>
                    <a:pt x="6514" y="5621"/>
                  </a:cubicBezTo>
                  <a:lnTo>
                    <a:pt x="775" y="1989"/>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561" name="Google Shape;1561;p44"/>
            <p:cNvSpPr/>
            <p:nvPr/>
          </p:nvSpPr>
          <p:spPr>
            <a:xfrm>
              <a:off x="8756435" y="3300663"/>
              <a:ext cx="195885" cy="181660"/>
            </a:xfrm>
            <a:custGeom>
              <a:avLst/>
              <a:gdLst/>
              <a:ahLst/>
              <a:cxnLst/>
              <a:rect l="l" t="t" r="r" b="b"/>
              <a:pathLst>
                <a:path w="6073" h="5632" extrusionOk="0">
                  <a:moveTo>
                    <a:pt x="3596" y="1"/>
                  </a:moveTo>
                  <a:lnTo>
                    <a:pt x="1203" y="1632"/>
                  </a:lnTo>
                  <a:cubicBezTo>
                    <a:pt x="239" y="2275"/>
                    <a:pt x="1" y="3584"/>
                    <a:pt x="655" y="4549"/>
                  </a:cubicBezTo>
                  <a:lnTo>
                    <a:pt x="763" y="4715"/>
                  </a:lnTo>
                  <a:cubicBezTo>
                    <a:pt x="1172" y="5311"/>
                    <a:pt x="1837" y="5632"/>
                    <a:pt x="2511" y="5632"/>
                  </a:cubicBezTo>
                  <a:cubicBezTo>
                    <a:pt x="2915" y="5632"/>
                    <a:pt x="3322" y="5516"/>
                    <a:pt x="3680" y="5275"/>
                  </a:cubicBezTo>
                  <a:lnTo>
                    <a:pt x="6073" y="3644"/>
                  </a:lnTo>
                  <a:lnTo>
                    <a:pt x="3596" y="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562" name="Google Shape;1562;p44"/>
            <p:cNvSpPr/>
            <p:nvPr/>
          </p:nvSpPr>
          <p:spPr>
            <a:xfrm>
              <a:off x="8888938" y="3225154"/>
              <a:ext cx="195885" cy="181918"/>
            </a:xfrm>
            <a:custGeom>
              <a:avLst/>
              <a:gdLst/>
              <a:ahLst/>
              <a:cxnLst/>
              <a:rect l="l" t="t" r="r" b="b"/>
              <a:pathLst>
                <a:path w="6073" h="5640" extrusionOk="0">
                  <a:moveTo>
                    <a:pt x="3577" y="0"/>
                  </a:moveTo>
                  <a:cubicBezTo>
                    <a:pt x="3169" y="0"/>
                    <a:pt x="2757" y="118"/>
                    <a:pt x="2393" y="365"/>
                  </a:cubicBezTo>
                  <a:lnTo>
                    <a:pt x="0" y="1996"/>
                  </a:lnTo>
                  <a:lnTo>
                    <a:pt x="2477" y="5640"/>
                  </a:lnTo>
                  <a:lnTo>
                    <a:pt x="4870" y="4008"/>
                  </a:lnTo>
                  <a:cubicBezTo>
                    <a:pt x="5834" y="3354"/>
                    <a:pt x="6072" y="2044"/>
                    <a:pt x="5429" y="1091"/>
                  </a:cubicBezTo>
                  <a:lnTo>
                    <a:pt x="5322" y="925"/>
                  </a:lnTo>
                  <a:cubicBezTo>
                    <a:pt x="4914" y="324"/>
                    <a:pt x="4252" y="0"/>
                    <a:pt x="3577"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563" name="Google Shape;1563;p44"/>
            <p:cNvSpPr/>
            <p:nvPr/>
          </p:nvSpPr>
          <p:spPr>
            <a:xfrm>
              <a:off x="8698827" y="3676079"/>
              <a:ext cx="346064" cy="344387"/>
            </a:xfrm>
            <a:custGeom>
              <a:avLst/>
              <a:gdLst/>
              <a:ahLst/>
              <a:cxnLst/>
              <a:rect l="l" t="t" r="r" b="b"/>
              <a:pathLst>
                <a:path w="10729" h="10677" extrusionOk="0">
                  <a:moveTo>
                    <a:pt x="4998" y="0"/>
                  </a:moveTo>
                  <a:cubicBezTo>
                    <a:pt x="4821" y="0"/>
                    <a:pt x="4665" y="134"/>
                    <a:pt x="4644" y="315"/>
                  </a:cubicBezTo>
                  <a:lnTo>
                    <a:pt x="4180" y="3804"/>
                  </a:lnTo>
                  <a:lnTo>
                    <a:pt x="703" y="3340"/>
                  </a:lnTo>
                  <a:cubicBezTo>
                    <a:pt x="688" y="3338"/>
                    <a:pt x="673" y="3337"/>
                    <a:pt x="659" y="3337"/>
                  </a:cubicBezTo>
                  <a:cubicBezTo>
                    <a:pt x="474" y="3337"/>
                    <a:pt x="308" y="3473"/>
                    <a:pt x="286" y="3661"/>
                  </a:cubicBezTo>
                  <a:lnTo>
                    <a:pt x="24" y="5638"/>
                  </a:lnTo>
                  <a:cubicBezTo>
                    <a:pt x="1" y="5840"/>
                    <a:pt x="143" y="6030"/>
                    <a:pt x="346" y="6054"/>
                  </a:cubicBezTo>
                  <a:lnTo>
                    <a:pt x="3822" y="6519"/>
                  </a:lnTo>
                  <a:lnTo>
                    <a:pt x="3370" y="9995"/>
                  </a:lnTo>
                  <a:cubicBezTo>
                    <a:pt x="3334" y="10198"/>
                    <a:pt x="3477" y="10388"/>
                    <a:pt x="3692" y="10412"/>
                  </a:cubicBezTo>
                  <a:lnTo>
                    <a:pt x="5656" y="10674"/>
                  </a:lnTo>
                  <a:cubicBezTo>
                    <a:pt x="5671" y="10676"/>
                    <a:pt x="5686" y="10676"/>
                    <a:pt x="5700" y="10676"/>
                  </a:cubicBezTo>
                  <a:cubicBezTo>
                    <a:pt x="5885" y="10676"/>
                    <a:pt x="6051" y="10540"/>
                    <a:pt x="6073" y="10352"/>
                  </a:cubicBezTo>
                  <a:lnTo>
                    <a:pt x="6537" y="6876"/>
                  </a:lnTo>
                  <a:lnTo>
                    <a:pt x="10014" y="7328"/>
                  </a:lnTo>
                  <a:cubicBezTo>
                    <a:pt x="10035" y="7332"/>
                    <a:pt x="10055" y="7334"/>
                    <a:pt x="10076" y="7334"/>
                  </a:cubicBezTo>
                  <a:cubicBezTo>
                    <a:pt x="10254" y="7334"/>
                    <a:pt x="10410" y="7199"/>
                    <a:pt x="10442" y="7007"/>
                  </a:cubicBezTo>
                  <a:lnTo>
                    <a:pt x="10692" y="5042"/>
                  </a:lnTo>
                  <a:cubicBezTo>
                    <a:pt x="10728" y="4840"/>
                    <a:pt x="10585" y="4649"/>
                    <a:pt x="10371" y="4625"/>
                  </a:cubicBezTo>
                  <a:lnTo>
                    <a:pt x="6894" y="4161"/>
                  </a:lnTo>
                  <a:lnTo>
                    <a:pt x="7359" y="685"/>
                  </a:lnTo>
                  <a:cubicBezTo>
                    <a:pt x="7382" y="470"/>
                    <a:pt x="7240" y="292"/>
                    <a:pt x="7037" y="256"/>
                  </a:cubicBezTo>
                  <a:lnTo>
                    <a:pt x="5061" y="6"/>
                  </a:lnTo>
                  <a:cubicBezTo>
                    <a:pt x="5040" y="2"/>
                    <a:pt x="5019" y="0"/>
                    <a:pt x="4998"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564" name="Google Shape;1564;p44"/>
            <p:cNvSpPr/>
            <p:nvPr/>
          </p:nvSpPr>
          <p:spPr>
            <a:xfrm>
              <a:off x="8256418" y="4197223"/>
              <a:ext cx="349515" cy="436120"/>
            </a:xfrm>
            <a:custGeom>
              <a:avLst/>
              <a:gdLst/>
              <a:ahLst/>
              <a:cxnLst/>
              <a:rect l="l" t="t" r="r" b="b"/>
              <a:pathLst>
                <a:path w="10836" h="13521" extrusionOk="0">
                  <a:moveTo>
                    <a:pt x="4145" y="435"/>
                  </a:moveTo>
                  <a:cubicBezTo>
                    <a:pt x="4431" y="435"/>
                    <a:pt x="4712" y="608"/>
                    <a:pt x="4763" y="994"/>
                  </a:cubicBezTo>
                  <a:cubicBezTo>
                    <a:pt x="4799" y="1184"/>
                    <a:pt x="4751" y="1387"/>
                    <a:pt x="4620" y="1542"/>
                  </a:cubicBezTo>
                  <a:lnTo>
                    <a:pt x="3822" y="1684"/>
                  </a:lnTo>
                  <a:cubicBezTo>
                    <a:pt x="3656" y="1589"/>
                    <a:pt x="3537" y="1434"/>
                    <a:pt x="3501" y="1244"/>
                  </a:cubicBezTo>
                  <a:lnTo>
                    <a:pt x="3501" y="1232"/>
                  </a:lnTo>
                  <a:cubicBezTo>
                    <a:pt x="3386" y="732"/>
                    <a:pt x="3770" y="435"/>
                    <a:pt x="4145" y="435"/>
                  </a:cubicBezTo>
                  <a:close/>
                  <a:moveTo>
                    <a:pt x="7848" y="2746"/>
                  </a:moveTo>
                  <a:cubicBezTo>
                    <a:pt x="8111" y="2746"/>
                    <a:pt x="8330" y="2934"/>
                    <a:pt x="8383" y="3196"/>
                  </a:cubicBezTo>
                  <a:lnTo>
                    <a:pt x="9776" y="10757"/>
                  </a:lnTo>
                  <a:cubicBezTo>
                    <a:pt x="9823" y="11066"/>
                    <a:pt x="9621" y="11352"/>
                    <a:pt x="9323" y="11400"/>
                  </a:cubicBezTo>
                  <a:lnTo>
                    <a:pt x="3060" y="12543"/>
                  </a:lnTo>
                  <a:cubicBezTo>
                    <a:pt x="3030" y="12548"/>
                    <a:pt x="2999" y="12550"/>
                    <a:pt x="2969" y="12550"/>
                  </a:cubicBezTo>
                  <a:cubicBezTo>
                    <a:pt x="2707" y="12550"/>
                    <a:pt x="2472" y="12369"/>
                    <a:pt x="2429" y="12102"/>
                  </a:cubicBezTo>
                  <a:lnTo>
                    <a:pt x="1048" y="4530"/>
                  </a:lnTo>
                  <a:cubicBezTo>
                    <a:pt x="989" y="4232"/>
                    <a:pt x="1191" y="3947"/>
                    <a:pt x="1489" y="3899"/>
                  </a:cubicBezTo>
                  <a:lnTo>
                    <a:pt x="2239" y="3768"/>
                  </a:lnTo>
                  <a:cubicBezTo>
                    <a:pt x="2271" y="3968"/>
                    <a:pt x="2451" y="4121"/>
                    <a:pt x="2657" y="4121"/>
                  </a:cubicBezTo>
                  <a:cubicBezTo>
                    <a:pt x="2684" y="4121"/>
                    <a:pt x="2711" y="4119"/>
                    <a:pt x="2739" y="4113"/>
                  </a:cubicBezTo>
                  <a:lnTo>
                    <a:pt x="6656" y="3399"/>
                  </a:lnTo>
                  <a:cubicBezTo>
                    <a:pt x="6882" y="3351"/>
                    <a:pt x="7049" y="3125"/>
                    <a:pt x="7001" y="2887"/>
                  </a:cubicBezTo>
                  <a:lnTo>
                    <a:pt x="7740" y="2756"/>
                  </a:lnTo>
                  <a:cubicBezTo>
                    <a:pt x="7776" y="2749"/>
                    <a:pt x="7812" y="2746"/>
                    <a:pt x="7848" y="2746"/>
                  </a:cubicBezTo>
                  <a:close/>
                  <a:moveTo>
                    <a:pt x="4134" y="0"/>
                  </a:moveTo>
                  <a:cubicBezTo>
                    <a:pt x="4070" y="0"/>
                    <a:pt x="4006" y="6"/>
                    <a:pt x="3942" y="18"/>
                  </a:cubicBezTo>
                  <a:cubicBezTo>
                    <a:pt x="3334" y="125"/>
                    <a:pt x="2941" y="708"/>
                    <a:pt x="3072" y="1303"/>
                  </a:cubicBezTo>
                  <a:cubicBezTo>
                    <a:pt x="3096" y="1482"/>
                    <a:pt x="3168" y="1637"/>
                    <a:pt x="3287" y="1780"/>
                  </a:cubicBezTo>
                  <a:lnTo>
                    <a:pt x="2501" y="1923"/>
                  </a:lnTo>
                  <a:cubicBezTo>
                    <a:pt x="2191" y="1982"/>
                    <a:pt x="1977" y="2292"/>
                    <a:pt x="2037" y="2601"/>
                  </a:cubicBezTo>
                  <a:lnTo>
                    <a:pt x="2084" y="2887"/>
                  </a:lnTo>
                  <a:lnTo>
                    <a:pt x="798" y="3125"/>
                  </a:lnTo>
                  <a:cubicBezTo>
                    <a:pt x="310" y="3208"/>
                    <a:pt x="1" y="3673"/>
                    <a:pt x="84" y="4161"/>
                  </a:cubicBezTo>
                  <a:lnTo>
                    <a:pt x="1656" y="12793"/>
                  </a:lnTo>
                  <a:cubicBezTo>
                    <a:pt x="1741" y="13218"/>
                    <a:pt x="2111" y="13520"/>
                    <a:pt x="2537" y="13520"/>
                  </a:cubicBezTo>
                  <a:cubicBezTo>
                    <a:pt x="2588" y="13520"/>
                    <a:pt x="2639" y="13516"/>
                    <a:pt x="2691" y="13507"/>
                  </a:cubicBezTo>
                  <a:lnTo>
                    <a:pt x="10026" y="12162"/>
                  </a:lnTo>
                  <a:cubicBezTo>
                    <a:pt x="10514" y="12079"/>
                    <a:pt x="10835" y="11602"/>
                    <a:pt x="10752" y="11126"/>
                  </a:cubicBezTo>
                  <a:lnTo>
                    <a:pt x="9168" y="2494"/>
                  </a:lnTo>
                  <a:cubicBezTo>
                    <a:pt x="9095" y="2064"/>
                    <a:pt x="8725" y="1763"/>
                    <a:pt x="8304" y="1763"/>
                  </a:cubicBezTo>
                  <a:cubicBezTo>
                    <a:pt x="8248" y="1763"/>
                    <a:pt x="8190" y="1768"/>
                    <a:pt x="8133" y="1780"/>
                  </a:cubicBezTo>
                  <a:lnTo>
                    <a:pt x="6859" y="2018"/>
                  </a:lnTo>
                  <a:lnTo>
                    <a:pt x="6799" y="1732"/>
                  </a:lnTo>
                  <a:cubicBezTo>
                    <a:pt x="6745" y="1451"/>
                    <a:pt x="6496" y="1249"/>
                    <a:pt x="6210" y="1249"/>
                  </a:cubicBezTo>
                  <a:cubicBezTo>
                    <a:pt x="6180" y="1249"/>
                    <a:pt x="6151" y="1251"/>
                    <a:pt x="6120" y="1256"/>
                  </a:cubicBezTo>
                  <a:lnTo>
                    <a:pt x="5168" y="1434"/>
                  </a:lnTo>
                  <a:cubicBezTo>
                    <a:pt x="5227" y="1268"/>
                    <a:pt x="5239" y="1089"/>
                    <a:pt x="5204" y="910"/>
                  </a:cubicBezTo>
                  <a:cubicBezTo>
                    <a:pt x="5119" y="380"/>
                    <a:pt x="4655" y="0"/>
                    <a:pt x="4134"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565" name="Google Shape;1565;p44"/>
            <p:cNvSpPr/>
            <p:nvPr/>
          </p:nvSpPr>
          <p:spPr>
            <a:xfrm>
              <a:off x="8318251" y="4354466"/>
              <a:ext cx="60156" cy="49866"/>
            </a:xfrm>
            <a:custGeom>
              <a:avLst/>
              <a:gdLst/>
              <a:ahLst/>
              <a:cxnLst/>
              <a:rect l="l" t="t" r="r" b="b"/>
              <a:pathLst>
                <a:path w="1865" h="1546" extrusionOk="0">
                  <a:moveTo>
                    <a:pt x="1014" y="1"/>
                  </a:moveTo>
                  <a:cubicBezTo>
                    <a:pt x="970" y="1"/>
                    <a:pt x="926" y="5"/>
                    <a:pt x="882" y="12"/>
                  </a:cubicBezTo>
                  <a:cubicBezTo>
                    <a:pt x="191" y="131"/>
                    <a:pt x="0" y="1012"/>
                    <a:pt x="572" y="1405"/>
                  </a:cubicBezTo>
                  <a:cubicBezTo>
                    <a:pt x="710" y="1502"/>
                    <a:pt x="861" y="1545"/>
                    <a:pt x="1007" y="1545"/>
                  </a:cubicBezTo>
                  <a:cubicBezTo>
                    <a:pt x="1454" y="1545"/>
                    <a:pt x="1864" y="1142"/>
                    <a:pt x="1775" y="631"/>
                  </a:cubicBezTo>
                  <a:cubicBezTo>
                    <a:pt x="1700" y="259"/>
                    <a:pt x="1379" y="1"/>
                    <a:pt x="101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566" name="Google Shape;1566;p44"/>
            <p:cNvSpPr/>
            <p:nvPr/>
          </p:nvSpPr>
          <p:spPr>
            <a:xfrm>
              <a:off x="8386921" y="4339823"/>
              <a:ext cx="124020" cy="43383"/>
            </a:xfrm>
            <a:custGeom>
              <a:avLst/>
              <a:gdLst/>
              <a:ahLst/>
              <a:cxnLst/>
              <a:rect l="l" t="t" r="r" b="b"/>
              <a:pathLst>
                <a:path w="3845" h="1345" extrusionOk="0">
                  <a:moveTo>
                    <a:pt x="3248" y="1"/>
                  </a:moveTo>
                  <a:cubicBezTo>
                    <a:pt x="3212" y="1"/>
                    <a:pt x="3174" y="5"/>
                    <a:pt x="3134" y="14"/>
                  </a:cubicBezTo>
                  <a:lnTo>
                    <a:pt x="538" y="478"/>
                  </a:lnTo>
                  <a:cubicBezTo>
                    <a:pt x="0" y="579"/>
                    <a:pt x="106" y="1345"/>
                    <a:pt x="597" y="1345"/>
                  </a:cubicBezTo>
                  <a:cubicBezTo>
                    <a:pt x="628" y="1345"/>
                    <a:pt x="660" y="1342"/>
                    <a:pt x="693" y="1335"/>
                  </a:cubicBezTo>
                  <a:lnTo>
                    <a:pt x="3289" y="871"/>
                  </a:lnTo>
                  <a:cubicBezTo>
                    <a:pt x="3844" y="793"/>
                    <a:pt x="3747" y="1"/>
                    <a:pt x="324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567" name="Google Shape;1567;p44"/>
            <p:cNvSpPr/>
            <p:nvPr/>
          </p:nvSpPr>
          <p:spPr>
            <a:xfrm>
              <a:off x="8330927" y="4423976"/>
              <a:ext cx="60156" cy="49866"/>
            </a:xfrm>
            <a:custGeom>
              <a:avLst/>
              <a:gdLst/>
              <a:ahLst/>
              <a:cxnLst/>
              <a:rect l="l" t="t" r="r" b="b"/>
              <a:pathLst>
                <a:path w="1865" h="1546" extrusionOk="0">
                  <a:moveTo>
                    <a:pt x="1014" y="1"/>
                  </a:moveTo>
                  <a:cubicBezTo>
                    <a:pt x="970" y="1"/>
                    <a:pt x="926" y="5"/>
                    <a:pt x="881" y="12"/>
                  </a:cubicBezTo>
                  <a:cubicBezTo>
                    <a:pt x="203" y="131"/>
                    <a:pt x="0" y="1012"/>
                    <a:pt x="572" y="1405"/>
                  </a:cubicBezTo>
                  <a:cubicBezTo>
                    <a:pt x="710" y="1502"/>
                    <a:pt x="861" y="1546"/>
                    <a:pt x="1007" y="1546"/>
                  </a:cubicBezTo>
                  <a:cubicBezTo>
                    <a:pt x="1454" y="1546"/>
                    <a:pt x="1864" y="1142"/>
                    <a:pt x="1774" y="631"/>
                  </a:cubicBezTo>
                  <a:cubicBezTo>
                    <a:pt x="1700" y="259"/>
                    <a:pt x="1379" y="1"/>
                    <a:pt x="101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568" name="Google Shape;1568;p44"/>
            <p:cNvSpPr/>
            <p:nvPr/>
          </p:nvSpPr>
          <p:spPr>
            <a:xfrm>
              <a:off x="8400436" y="4409300"/>
              <a:ext cx="121279" cy="43544"/>
            </a:xfrm>
            <a:custGeom>
              <a:avLst/>
              <a:gdLst/>
              <a:ahLst/>
              <a:cxnLst/>
              <a:rect l="l" t="t" r="r" b="b"/>
              <a:pathLst>
                <a:path w="3760" h="1350" extrusionOk="0">
                  <a:moveTo>
                    <a:pt x="3144" y="1"/>
                  </a:moveTo>
                  <a:cubicBezTo>
                    <a:pt x="3128" y="1"/>
                    <a:pt x="3112" y="1"/>
                    <a:pt x="3096" y="3"/>
                  </a:cubicBezTo>
                  <a:lnTo>
                    <a:pt x="500" y="467"/>
                  </a:lnTo>
                  <a:cubicBezTo>
                    <a:pt x="0" y="618"/>
                    <a:pt x="125" y="1349"/>
                    <a:pt x="631" y="1349"/>
                  </a:cubicBezTo>
                  <a:cubicBezTo>
                    <a:pt x="643" y="1349"/>
                    <a:pt x="655" y="1349"/>
                    <a:pt x="667" y="1348"/>
                  </a:cubicBezTo>
                  <a:lnTo>
                    <a:pt x="3263" y="872"/>
                  </a:lnTo>
                  <a:cubicBezTo>
                    <a:pt x="3759" y="722"/>
                    <a:pt x="3640" y="1"/>
                    <a:pt x="314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569" name="Google Shape;1569;p44"/>
            <p:cNvSpPr/>
            <p:nvPr/>
          </p:nvSpPr>
          <p:spPr>
            <a:xfrm>
              <a:off x="8344377" y="4498130"/>
              <a:ext cx="60123" cy="50221"/>
            </a:xfrm>
            <a:custGeom>
              <a:avLst/>
              <a:gdLst/>
              <a:ahLst/>
              <a:cxnLst/>
              <a:rect l="l" t="t" r="r" b="b"/>
              <a:pathLst>
                <a:path w="1864" h="1557" extrusionOk="0">
                  <a:moveTo>
                    <a:pt x="1010" y="0"/>
                  </a:moveTo>
                  <a:cubicBezTo>
                    <a:pt x="967" y="0"/>
                    <a:pt x="924" y="4"/>
                    <a:pt x="881" y="11"/>
                  </a:cubicBezTo>
                  <a:cubicBezTo>
                    <a:pt x="203" y="130"/>
                    <a:pt x="0" y="1011"/>
                    <a:pt x="572" y="1416"/>
                  </a:cubicBezTo>
                  <a:cubicBezTo>
                    <a:pt x="710" y="1513"/>
                    <a:pt x="860" y="1556"/>
                    <a:pt x="1007" y="1556"/>
                  </a:cubicBezTo>
                  <a:cubicBezTo>
                    <a:pt x="1454" y="1556"/>
                    <a:pt x="1864" y="1153"/>
                    <a:pt x="1774" y="642"/>
                  </a:cubicBezTo>
                  <a:cubicBezTo>
                    <a:pt x="1710" y="268"/>
                    <a:pt x="1378" y="0"/>
                    <a:pt x="1010"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570" name="Google Shape;1570;p44"/>
            <p:cNvSpPr/>
            <p:nvPr/>
          </p:nvSpPr>
          <p:spPr>
            <a:xfrm>
              <a:off x="8413822" y="4483357"/>
              <a:ext cx="122246" cy="43706"/>
            </a:xfrm>
            <a:custGeom>
              <a:avLst/>
              <a:gdLst/>
              <a:ahLst/>
              <a:cxnLst/>
              <a:rect l="l" t="t" r="r" b="b"/>
              <a:pathLst>
                <a:path w="3790" h="1355" extrusionOk="0">
                  <a:moveTo>
                    <a:pt x="3177" y="0"/>
                  </a:moveTo>
                  <a:cubicBezTo>
                    <a:pt x="3155" y="0"/>
                    <a:pt x="3133" y="2"/>
                    <a:pt x="3110" y="5"/>
                  </a:cubicBezTo>
                  <a:lnTo>
                    <a:pt x="514" y="481"/>
                  </a:lnTo>
                  <a:cubicBezTo>
                    <a:pt x="1" y="606"/>
                    <a:pt x="110" y="1355"/>
                    <a:pt x="602" y="1355"/>
                  </a:cubicBezTo>
                  <a:cubicBezTo>
                    <a:pt x="623" y="1355"/>
                    <a:pt x="646" y="1353"/>
                    <a:pt x="669" y="1350"/>
                  </a:cubicBezTo>
                  <a:lnTo>
                    <a:pt x="3264" y="886"/>
                  </a:lnTo>
                  <a:cubicBezTo>
                    <a:pt x="3789" y="749"/>
                    <a:pt x="3669" y="0"/>
                    <a:pt x="3177"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571" name="Google Shape;1571;p44"/>
            <p:cNvSpPr/>
            <p:nvPr/>
          </p:nvSpPr>
          <p:spPr>
            <a:xfrm>
              <a:off x="8287157" y="4806940"/>
              <a:ext cx="250396" cy="224592"/>
            </a:xfrm>
            <a:custGeom>
              <a:avLst/>
              <a:gdLst/>
              <a:ahLst/>
              <a:cxnLst/>
              <a:rect l="l" t="t" r="r" b="b"/>
              <a:pathLst>
                <a:path w="7763" h="6963" extrusionOk="0">
                  <a:moveTo>
                    <a:pt x="3924" y="1"/>
                  </a:moveTo>
                  <a:cubicBezTo>
                    <a:pt x="2893" y="1"/>
                    <a:pt x="1881" y="469"/>
                    <a:pt x="1215" y="1343"/>
                  </a:cubicBezTo>
                  <a:lnTo>
                    <a:pt x="6953" y="4975"/>
                  </a:lnTo>
                  <a:cubicBezTo>
                    <a:pt x="7763" y="3403"/>
                    <a:pt x="7239" y="1474"/>
                    <a:pt x="5751" y="534"/>
                  </a:cubicBezTo>
                  <a:cubicBezTo>
                    <a:pt x="5184" y="174"/>
                    <a:pt x="4551" y="1"/>
                    <a:pt x="3924" y="1"/>
                  </a:cubicBezTo>
                  <a:close/>
                  <a:moveTo>
                    <a:pt x="810" y="1986"/>
                  </a:moveTo>
                  <a:lnTo>
                    <a:pt x="810" y="1986"/>
                  </a:lnTo>
                  <a:cubicBezTo>
                    <a:pt x="0" y="3558"/>
                    <a:pt x="512" y="5498"/>
                    <a:pt x="2012" y="6439"/>
                  </a:cubicBezTo>
                  <a:cubicBezTo>
                    <a:pt x="2576" y="6793"/>
                    <a:pt x="3206" y="6963"/>
                    <a:pt x="3829" y="6963"/>
                  </a:cubicBezTo>
                  <a:cubicBezTo>
                    <a:pt x="4864" y="6963"/>
                    <a:pt x="5880" y="6494"/>
                    <a:pt x="6549" y="5618"/>
                  </a:cubicBezTo>
                  <a:lnTo>
                    <a:pt x="810" y="1986"/>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572" name="Google Shape;1572;p44"/>
            <p:cNvSpPr/>
            <p:nvPr/>
          </p:nvSpPr>
          <p:spPr>
            <a:xfrm>
              <a:off x="8756435" y="4325276"/>
              <a:ext cx="195885" cy="181918"/>
            </a:xfrm>
            <a:custGeom>
              <a:avLst/>
              <a:gdLst/>
              <a:ahLst/>
              <a:cxnLst/>
              <a:rect l="l" t="t" r="r" b="b"/>
              <a:pathLst>
                <a:path w="6073" h="5640" extrusionOk="0">
                  <a:moveTo>
                    <a:pt x="3596" y="0"/>
                  </a:moveTo>
                  <a:lnTo>
                    <a:pt x="1203" y="1632"/>
                  </a:lnTo>
                  <a:cubicBezTo>
                    <a:pt x="251" y="2286"/>
                    <a:pt x="1" y="3596"/>
                    <a:pt x="655" y="4560"/>
                  </a:cubicBezTo>
                  <a:lnTo>
                    <a:pt x="763" y="4715"/>
                  </a:lnTo>
                  <a:cubicBezTo>
                    <a:pt x="1163" y="5316"/>
                    <a:pt x="1827" y="5640"/>
                    <a:pt x="2502" y="5640"/>
                  </a:cubicBezTo>
                  <a:cubicBezTo>
                    <a:pt x="2909" y="5640"/>
                    <a:pt x="3321" y="5522"/>
                    <a:pt x="3680" y="5275"/>
                  </a:cubicBezTo>
                  <a:lnTo>
                    <a:pt x="6073" y="3644"/>
                  </a:lnTo>
                  <a:lnTo>
                    <a:pt x="3596" y="0"/>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573" name="Google Shape;1573;p44"/>
            <p:cNvSpPr/>
            <p:nvPr/>
          </p:nvSpPr>
          <p:spPr>
            <a:xfrm>
              <a:off x="8888938" y="4249734"/>
              <a:ext cx="195885" cy="181950"/>
            </a:xfrm>
            <a:custGeom>
              <a:avLst/>
              <a:gdLst/>
              <a:ahLst/>
              <a:cxnLst/>
              <a:rect l="l" t="t" r="r" b="b"/>
              <a:pathLst>
                <a:path w="6073" h="5641" extrusionOk="0">
                  <a:moveTo>
                    <a:pt x="3577" y="1"/>
                  </a:moveTo>
                  <a:cubicBezTo>
                    <a:pt x="3169" y="1"/>
                    <a:pt x="2757" y="119"/>
                    <a:pt x="2393" y="366"/>
                  </a:cubicBezTo>
                  <a:lnTo>
                    <a:pt x="0" y="1997"/>
                  </a:lnTo>
                  <a:lnTo>
                    <a:pt x="2477" y="5640"/>
                  </a:lnTo>
                  <a:lnTo>
                    <a:pt x="4870" y="4009"/>
                  </a:lnTo>
                  <a:cubicBezTo>
                    <a:pt x="5834" y="3354"/>
                    <a:pt x="6072" y="2045"/>
                    <a:pt x="5429" y="1092"/>
                  </a:cubicBezTo>
                  <a:lnTo>
                    <a:pt x="5322" y="926"/>
                  </a:lnTo>
                  <a:cubicBezTo>
                    <a:pt x="4914" y="325"/>
                    <a:pt x="4252" y="1"/>
                    <a:pt x="3577"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574" name="Google Shape;1574;p44"/>
            <p:cNvSpPr/>
            <p:nvPr/>
          </p:nvSpPr>
          <p:spPr>
            <a:xfrm>
              <a:off x="8698827" y="4700401"/>
              <a:ext cx="346064" cy="344677"/>
            </a:xfrm>
            <a:custGeom>
              <a:avLst/>
              <a:gdLst/>
              <a:ahLst/>
              <a:cxnLst/>
              <a:rect l="l" t="t" r="r" b="b"/>
              <a:pathLst>
                <a:path w="10729" h="10686" extrusionOk="0">
                  <a:moveTo>
                    <a:pt x="5017" y="0"/>
                  </a:moveTo>
                  <a:cubicBezTo>
                    <a:pt x="4831" y="0"/>
                    <a:pt x="4666" y="137"/>
                    <a:pt x="4644" y="324"/>
                  </a:cubicBezTo>
                  <a:lnTo>
                    <a:pt x="4192" y="3813"/>
                  </a:lnTo>
                  <a:lnTo>
                    <a:pt x="703" y="3348"/>
                  </a:lnTo>
                  <a:cubicBezTo>
                    <a:pt x="688" y="3347"/>
                    <a:pt x="673" y="3346"/>
                    <a:pt x="659" y="3346"/>
                  </a:cubicBezTo>
                  <a:cubicBezTo>
                    <a:pt x="474" y="3346"/>
                    <a:pt x="308" y="3482"/>
                    <a:pt x="286" y="3670"/>
                  </a:cubicBezTo>
                  <a:lnTo>
                    <a:pt x="24" y="5646"/>
                  </a:lnTo>
                  <a:cubicBezTo>
                    <a:pt x="1" y="5849"/>
                    <a:pt x="143" y="6027"/>
                    <a:pt x="346" y="6063"/>
                  </a:cubicBezTo>
                  <a:lnTo>
                    <a:pt x="3822" y="6527"/>
                  </a:lnTo>
                  <a:lnTo>
                    <a:pt x="3370" y="10004"/>
                  </a:lnTo>
                  <a:cubicBezTo>
                    <a:pt x="3334" y="10206"/>
                    <a:pt x="3477" y="10397"/>
                    <a:pt x="3692" y="10421"/>
                  </a:cubicBezTo>
                  <a:lnTo>
                    <a:pt x="5656" y="10683"/>
                  </a:lnTo>
                  <a:cubicBezTo>
                    <a:pt x="5671" y="10684"/>
                    <a:pt x="5686" y="10685"/>
                    <a:pt x="5700" y="10685"/>
                  </a:cubicBezTo>
                  <a:cubicBezTo>
                    <a:pt x="5885" y="10685"/>
                    <a:pt x="6051" y="10549"/>
                    <a:pt x="6073" y="10361"/>
                  </a:cubicBezTo>
                  <a:lnTo>
                    <a:pt x="6537" y="6885"/>
                  </a:lnTo>
                  <a:lnTo>
                    <a:pt x="10026" y="7337"/>
                  </a:lnTo>
                  <a:cubicBezTo>
                    <a:pt x="10040" y="7339"/>
                    <a:pt x="10055" y="7340"/>
                    <a:pt x="10070" y="7340"/>
                  </a:cubicBezTo>
                  <a:cubicBezTo>
                    <a:pt x="10253" y="7340"/>
                    <a:pt x="10409" y="7203"/>
                    <a:pt x="10442" y="7016"/>
                  </a:cubicBezTo>
                  <a:lnTo>
                    <a:pt x="10704" y="5039"/>
                  </a:lnTo>
                  <a:cubicBezTo>
                    <a:pt x="10728" y="4837"/>
                    <a:pt x="10585" y="4646"/>
                    <a:pt x="10383" y="4622"/>
                  </a:cubicBezTo>
                  <a:lnTo>
                    <a:pt x="6894" y="4170"/>
                  </a:lnTo>
                  <a:lnTo>
                    <a:pt x="7359" y="681"/>
                  </a:lnTo>
                  <a:cubicBezTo>
                    <a:pt x="7382" y="479"/>
                    <a:pt x="7240" y="300"/>
                    <a:pt x="7037" y="265"/>
                  </a:cubicBezTo>
                  <a:lnTo>
                    <a:pt x="5061" y="3"/>
                  </a:lnTo>
                  <a:cubicBezTo>
                    <a:pt x="5046" y="1"/>
                    <a:pt x="5031" y="0"/>
                    <a:pt x="5017"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575" name="Google Shape;1575;p44"/>
            <p:cNvSpPr/>
            <p:nvPr/>
          </p:nvSpPr>
          <p:spPr>
            <a:xfrm>
              <a:off x="7231805" y="98419"/>
              <a:ext cx="349902" cy="436120"/>
            </a:xfrm>
            <a:custGeom>
              <a:avLst/>
              <a:gdLst/>
              <a:ahLst/>
              <a:cxnLst/>
              <a:rect l="l" t="t" r="r" b="b"/>
              <a:pathLst>
                <a:path w="10848" h="13521" extrusionOk="0">
                  <a:moveTo>
                    <a:pt x="4147" y="435"/>
                  </a:moveTo>
                  <a:cubicBezTo>
                    <a:pt x="4435" y="435"/>
                    <a:pt x="4718" y="607"/>
                    <a:pt x="4775" y="994"/>
                  </a:cubicBezTo>
                  <a:cubicBezTo>
                    <a:pt x="4799" y="1196"/>
                    <a:pt x="4751" y="1387"/>
                    <a:pt x="4620" y="1541"/>
                  </a:cubicBezTo>
                  <a:lnTo>
                    <a:pt x="3835" y="1684"/>
                  </a:lnTo>
                  <a:cubicBezTo>
                    <a:pt x="3656" y="1589"/>
                    <a:pt x="3537" y="1422"/>
                    <a:pt x="3501" y="1232"/>
                  </a:cubicBezTo>
                  <a:cubicBezTo>
                    <a:pt x="3386" y="732"/>
                    <a:pt x="3770" y="435"/>
                    <a:pt x="4147" y="435"/>
                  </a:cubicBezTo>
                  <a:close/>
                  <a:moveTo>
                    <a:pt x="7843" y="2749"/>
                  </a:moveTo>
                  <a:cubicBezTo>
                    <a:pt x="8105" y="2749"/>
                    <a:pt x="8340" y="2930"/>
                    <a:pt x="8383" y="3208"/>
                  </a:cubicBezTo>
                  <a:lnTo>
                    <a:pt x="9776" y="10769"/>
                  </a:lnTo>
                  <a:cubicBezTo>
                    <a:pt x="9823" y="11066"/>
                    <a:pt x="9633" y="11352"/>
                    <a:pt x="9323" y="11400"/>
                  </a:cubicBezTo>
                  <a:lnTo>
                    <a:pt x="3061" y="12543"/>
                  </a:lnTo>
                  <a:cubicBezTo>
                    <a:pt x="3025" y="12550"/>
                    <a:pt x="2990" y="12553"/>
                    <a:pt x="2956" y="12553"/>
                  </a:cubicBezTo>
                  <a:cubicBezTo>
                    <a:pt x="2699" y="12553"/>
                    <a:pt x="2472" y="12365"/>
                    <a:pt x="2430" y="12102"/>
                  </a:cubicBezTo>
                  <a:lnTo>
                    <a:pt x="1048" y="4530"/>
                  </a:lnTo>
                  <a:cubicBezTo>
                    <a:pt x="989" y="4232"/>
                    <a:pt x="1191" y="3946"/>
                    <a:pt x="1489" y="3899"/>
                  </a:cubicBezTo>
                  <a:lnTo>
                    <a:pt x="2239" y="3768"/>
                  </a:lnTo>
                  <a:cubicBezTo>
                    <a:pt x="2270" y="3977"/>
                    <a:pt x="2449" y="4122"/>
                    <a:pt x="2653" y="4122"/>
                  </a:cubicBezTo>
                  <a:cubicBezTo>
                    <a:pt x="2681" y="4122"/>
                    <a:pt x="2710" y="4119"/>
                    <a:pt x="2739" y="4113"/>
                  </a:cubicBezTo>
                  <a:lnTo>
                    <a:pt x="6656" y="3399"/>
                  </a:lnTo>
                  <a:cubicBezTo>
                    <a:pt x="6894" y="3363"/>
                    <a:pt x="7049" y="3125"/>
                    <a:pt x="7002" y="2899"/>
                  </a:cubicBezTo>
                  <a:lnTo>
                    <a:pt x="7752" y="2756"/>
                  </a:lnTo>
                  <a:cubicBezTo>
                    <a:pt x="7782" y="2751"/>
                    <a:pt x="7813" y="2749"/>
                    <a:pt x="7843" y="2749"/>
                  </a:cubicBezTo>
                  <a:close/>
                  <a:moveTo>
                    <a:pt x="4125" y="0"/>
                  </a:moveTo>
                  <a:cubicBezTo>
                    <a:pt x="4061" y="0"/>
                    <a:pt x="3995" y="6"/>
                    <a:pt x="3930" y="17"/>
                  </a:cubicBezTo>
                  <a:cubicBezTo>
                    <a:pt x="3334" y="136"/>
                    <a:pt x="2942" y="708"/>
                    <a:pt x="3061" y="1303"/>
                  </a:cubicBezTo>
                  <a:cubicBezTo>
                    <a:pt x="3096" y="1482"/>
                    <a:pt x="3168" y="1649"/>
                    <a:pt x="3275" y="1779"/>
                  </a:cubicBezTo>
                  <a:lnTo>
                    <a:pt x="2501" y="1922"/>
                  </a:lnTo>
                  <a:cubicBezTo>
                    <a:pt x="2191" y="1982"/>
                    <a:pt x="1977" y="2291"/>
                    <a:pt x="2037" y="2613"/>
                  </a:cubicBezTo>
                  <a:lnTo>
                    <a:pt x="2084" y="2887"/>
                  </a:lnTo>
                  <a:lnTo>
                    <a:pt x="798" y="3125"/>
                  </a:lnTo>
                  <a:cubicBezTo>
                    <a:pt x="310" y="3208"/>
                    <a:pt x="1" y="3673"/>
                    <a:pt x="84" y="4149"/>
                  </a:cubicBezTo>
                  <a:lnTo>
                    <a:pt x="1656" y="12781"/>
                  </a:lnTo>
                  <a:cubicBezTo>
                    <a:pt x="1730" y="13217"/>
                    <a:pt x="2118" y="13520"/>
                    <a:pt x="2540" y="13520"/>
                  </a:cubicBezTo>
                  <a:cubicBezTo>
                    <a:pt x="2590" y="13520"/>
                    <a:pt x="2641" y="13516"/>
                    <a:pt x="2692" y="13507"/>
                  </a:cubicBezTo>
                  <a:lnTo>
                    <a:pt x="10038" y="12162"/>
                  </a:lnTo>
                  <a:cubicBezTo>
                    <a:pt x="10526" y="12066"/>
                    <a:pt x="10847" y="11602"/>
                    <a:pt x="10752" y="11126"/>
                  </a:cubicBezTo>
                  <a:lnTo>
                    <a:pt x="9169" y="2506"/>
                  </a:lnTo>
                  <a:cubicBezTo>
                    <a:pt x="9094" y="2069"/>
                    <a:pt x="8715" y="1766"/>
                    <a:pt x="8287" y="1766"/>
                  </a:cubicBezTo>
                  <a:cubicBezTo>
                    <a:pt x="8236" y="1766"/>
                    <a:pt x="8185" y="1771"/>
                    <a:pt x="8133" y="1779"/>
                  </a:cubicBezTo>
                  <a:lnTo>
                    <a:pt x="6847" y="2018"/>
                  </a:lnTo>
                  <a:lnTo>
                    <a:pt x="6799" y="1744"/>
                  </a:lnTo>
                  <a:cubicBezTo>
                    <a:pt x="6746" y="1458"/>
                    <a:pt x="6506" y="1258"/>
                    <a:pt x="6228" y="1258"/>
                  </a:cubicBezTo>
                  <a:cubicBezTo>
                    <a:pt x="6193" y="1258"/>
                    <a:pt x="6157" y="1261"/>
                    <a:pt x="6121" y="1268"/>
                  </a:cubicBezTo>
                  <a:lnTo>
                    <a:pt x="5168" y="1434"/>
                  </a:lnTo>
                  <a:cubicBezTo>
                    <a:pt x="5228" y="1268"/>
                    <a:pt x="5239" y="1089"/>
                    <a:pt x="5204" y="922"/>
                  </a:cubicBezTo>
                  <a:cubicBezTo>
                    <a:pt x="5119" y="381"/>
                    <a:pt x="4655" y="0"/>
                    <a:pt x="4125"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576" name="Google Shape;1576;p44"/>
            <p:cNvSpPr/>
            <p:nvPr/>
          </p:nvSpPr>
          <p:spPr>
            <a:xfrm>
              <a:off x="7293638" y="255566"/>
              <a:ext cx="60059" cy="49898"/>
            </a:xfrm>
            <a:custGeom>
              <a:avLst/>
              <a:gdLst/>
              <a:ahLst/>
              <a:cxnLst/>
              <a:rect l="l" t="t" r="r" b="b"/>
              <a:pathLst>
                <a:path w="1862" h="1547" extrusionOk="0">
                  <a:moveTo>
                    <a:pt x="1015" y="1"/>
                  </a:moveTo>
                  <a:cubicBezTo>
                    <a:pt x="967" y="1"/>
                    <a:pt x="919" y="5"/>
                    <a:pt x="870" y="15"/>
                  </a:cubicBezTo>
                  <a:cubicBezTo>
                    <a:pt x="191" y="134"/>
                    <a:pt x="1" y="1015"/>
                    <a:pt x="572" y="1408"/>
                  </a:cubicBezTo>
                  <a:cubicBezTo>
                    <a:pt x="709" y="1504"/>
                    <a:pt x="858" y="1547"/>
                    <a:pt x="1002" y="1547"/>
                  </a:cubicBezTo>
                  <a:cubicBezTo>
                    <a:pt x="1451" y="1547"/>
                    <a:pt x="1862" y="1138"/>
                    <a:pt x="1763" y="634"/>
                  </a:cubicBezTo>
                  <a:cubicBezTo>
                    <a:pt x="1700" y="266"/>
                    <a:pt x="1377" y="1"/>
                    <a:pt x="1015"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577" name="Google Shape;1577;p44"/>
            <p:cNvSpPr/>
            <p:nvPr/>
          </p:nvSpPr>
          <p:spPr>
            <a:xfrm>
              <a:off x="7361825" y="241019"/>
              <a:ext cx="124504" cy="43706"/>
            </a:xfrm>
            <a:custGeom>
              <a:avLst/>
              <a:gdLst/>
              <a:ahLst/>
              <a:cxnLst/>
              <a:rect l="l" t="t" r="r" b="b"/>
              <a:pathLst>
                <a:path w="3860" h="1355" extrusionOk="0">
                  <a:moveTo>
                    <a:pt x="3263" y="1"/>
                  </a:moveTo>
                  <a:cubicBezTo>
                    <a:pt x="3227" y="1"/>
                    <a:pt x="3189" y="5"/>
                    <a:pt x="3149" y="14"/>
                  </a:cubicBezTo>
                  <a:lnTo>
                    <a:pt x="3137" y="14"/>
                  </a:lnTo>
                  <a:lnTo>
                    <a:pt x="554" y="490"/>
                  </a:lnTo>
                  <a:cubicBezTo>
                    <a:pt x="1" y="580"/>
                    <a:pt x="121" y="1354"/>
                    <a:pt x="622" y="1354"/>
                  </a:cubicBezTo>
                  <a:cubicBezTo>
                    <a:pt x="650" y="1354"/>
                    <a:pt x="678" y="1352"/>
                    <a:pt x="708" y="1347"/>
                  </a:cubicBezTo>
                  <a:lnTo>
                    <a:pt x="3304" y="871"/>
                  </a:lnTo>
                  <a:cubicBezTo>
                    <a:pt x="3859" y="793"/>
                    <a:pt x="3762" y="1"/>
                    <a:pt x="326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578" name="Google Shape;1578;p44"/>
            <p:cNvSpPr/>
            <p:nvPr/>
          </p:nvSpPr>
          <p:spPr>
            <a:xfrm>
              <a:off x="7306314" y="325172"/>
              <a:ext cx="60059" cy="49866"/>
            </a:xfrm>
            <a:custGeom>
              <a:avLst/>
              <a:gdLst/>
              <a:ahLst/>
              <a:cxnLst/>
              <a:rect l="l" t="t" r="r" b="b"/>
              <a:pathLst>
                <a:path w="1862" h="1546" extrusionOk="0">
                  <a:moveTo>
                    <a:pt x="1002" y="1"/>
                  </a:moveTo>
                  <a:cubicBezTo>
                    <a:pt x="959" y="1"/>
                    <a:pt x="914" y="4"/>
                    <a:pt x="870" y="12"/>
                  </a:cubicBezTo>
                  <a:cubicBezTo>
                    <a:pt x="191" y="131"/>
                    <a:pt x="1" y="1012"/>
                    <a:pt x="560" y="1405"/>
                  </a:cubicBezTo>
                  <a:cubicBezTo>
                    <a:pt x="701" y="1502"/>
                    <a:pt x="854" y="1545"/>
                    <a:pt x="1002" y="1545"/>
                  </a:cubicBezTo>
                  <a:cubicBezTo>
                    <a:pt x="1453" y="1545"/>
                    <a:pt x="1861" y="1142"/>
                    <a:pt x="1763" y="631"/>
                  </a:cubicBezTo>
                  <a:cubicBezTo>
                    <a:pt x="1699" y="259"/>
                    <a:pt x="1369"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579" name="Google Shape;1579;p44"/>
            <p:cNvSpPr/>
            <p:nvPr/>
          </p:nvSpPr>
          <p:spPr>
            <a:xfrm>
              <a:off x="7375824" y="310528"/>
              <a:ext cx="121408" cy="43512"/>
            </a:xfrm>
            <a:custGeom>
              <a:avLst/>
              <a:gdLst/>
              <a:ahLst/>
              <a:cxnLst/>
              <a:rect l="l" t="t" r="r" b="b"/>
              <a:pathLst>
                <a:path w="3764" h="1349" extrusionOk="0">
                  <a:moveTo>
                    <a:pt x="3143" y="0"/>
                  </a:moveTo>
                  <a:cubicBezTo>
                    <a:pt x="3132" y="0"/>
                    <a:pt x="3120" y="1"/>
                    <a:pt x="3108" y="2"/>
                  </a:cubicBezTo>
                  <a:lnTo>
                    <a:pt x="3096" y="2"/>
                  </a:lnTo>
                  <a:lnTo>
                    <a:pt x="501" y="478"/>
                  </a:lnTo>
                  <a:cubicBezTo>
                    <a:pt x="0" y="618"/>
                    <a:pt x="125" y="1348"/>
                    <a:pt x="631" y="1348"/>
                  </a:cubicBezTo>
                  <a:cubicBezTo>
                    <a:pt x="643" y="1348"/>
                    <a:pt x="655" y="1348"/>
                    <a:pt x="667" y="1347"/>
                  </a:cubicBezTo>
                  <a:lnTo>
                    <a:pt x="3263" y="871"/>
                  </a:lnTo>
                  <a:cubicBezTo>
                    <a:pt x="3763" y="731"/>
                    <a:pt x="3638" y="0"/>
                    <a:pt x="3143"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580" name="Google Shape;1580;p44"/>
            <p:cNvSpPr/>
            <p:nvPr/>
          </p:nvSpPr>
          <p:spPr>
            <a:xfrm>
              <a:off x="7319765" y="399294"/>
              <a:ext cx="60156" cy="50189"/>
            </a:xfrm>
            <a:custGeom>
              <a:avLst/>
              <a:gdLst/>
              <a:ahLst/>
              <a:cxnLst/>
              <a:rect l="l" t="t" r="r" b="b"/>
              <a:pathLst>
                <a:path w="1865" h="1556" extrusionOk="0">
                  <a:moveTo>
                    <a:pt x="1013" y="1"/>
                  </a:moveTo>
                  <a:cubicBezTo>
                    <a:pt x="970" y="1"/>
                    <a:pt x="926" y="4"/>
                    <a:pt x="881" y="12"/>
                  </a:cubicBezTo>
                  <a:cubicBezTo>
                    <a:pt x="203" y="131"/>
                    <a:pt x="0" y="1012"/>
                    <a:pt x="572" y="1417"/>
                  </a:cubicBezTo>
                  <a:cubicBezTo>
                    <a:pt x="711" y="1513"/>
                    <a:pt x="862" y="1556"/>
                    <a:pt x="1007" y="1556"/>
                  </a:cubicBezTo>
                  <a:cubicBezTo>
                    <a:pt x="1458" y="1556"/>
                    <a:pt x="1864" y="1147"/>
                    <a:pt x="1774" y="643"/>
                  </a:cubicBezTo>
                  <a:cubicBezTo>
                    <a:pt x="1700" y="260"/>
                    <a:pt x="1378" y="1"/>
                    <a:pt x="101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581" name="Google Shape;1581;p44"/>
            <p:cNvSpPr/>
            <p:nvPr/>
          </p:nvSpPr>
          <p:spPr>
            <a:xfrm>
              <a:off x="7388726" y="384586"/>
              <a:ext cx="122472" cy="44028"/>
            </a:xfrm>
            <a:custGeom>
              <a:avLst/>
              <a:gdLst/>
              <a:ahLst/>
              <a:cxnLst/>
              <a:rect l="l" t="t" r="r" b="b"/>
              <a:pathLst>
                <a:path w="3797" h="1365" extrusionOk="0">
                  <a:moveTo>
                    <a:pt x="3182" y="0"/>
                  </a:moveTo>
                  <a:cubicBezTo>
                    <a:pt x="3164" y="0"/>
                    <a:pt x="3144" y="1"/>
                    <a:pt x="3125" y="4"/>
                  </a:cubicBezTo>
                  <a:lnTo>
                    <a:pt x="529" y="480"/>
                  </a:lnTo>
                  <a:cubicBezTo>
                    <a:pt x="1" y="606"/>
                    <a:pt x="126" y="1364"/>
                    <a:pt x="627" y="1364"/>
                  </a:cubicBezTo>
                  <a:cubicBezTo>
                    <a:pt x="646" y="1364"/>
                    <a:pt x="665" y="1363"/>
                    <a:pt x="684" y="1361"/>
                  </a:cubicBezTo>
                  <a:lnTo>
                    <a:pt x="3280" y="885"/>
                  </a:lnTo>
                  <a:cubicBezTo>
                    <a:pt x="3796" y="747"/>
                    <a:pt x="3682" y="0"/>
                    <a:pt x="318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582" name="Google Shape;1582;p44"/>
            <p:cNvSpPr/>
            <p:nvPr/>
          </p:nvSpPr>
          <p:spPr>
            <a:xfrm>
              <a:off x="7262544" y="708039"/>
              <a:ext cx="250428" cy="224688"/>
            </a:xfrm>
            <a:custGeom>
              <a:avLst/>
              <a:gdLst/>
              <a:ahLst/>
              <a:cxnLst/>
              <a:rect l="l" t="t" r="r" b="b"/>
              <a:pathLst>
                <a:path w="7764" h="6966" extrusionOk="0">
                  <a:moveTo>
                    <a:pt x="3934" y="1"/>
                  </a:moveTo>
                  <a:cubicBezTo>
                    <a:pt x="2900" y="1"/>
                    <a:pt x="1883" y="469"/>
                    <a:pt x="1215" y="1346"/>
                  </a:cubicBezTo>
                  <a:lnTo>
                    <a:pt x="6953" y="4977"/>
                  </a:lnTo>
                  <a:cubicBezTo>
                    <a:pt x="7763" y="3406"/>
                    <a:pt x="7251" y="1477"/>
                    <a:pt x="5751" y="525"/>
                  </a:cubicBezTo>
                  <a:cubicBezTo>
                    <a:pt x="5187" y="171"/>
                    <a:pt x="4557" y="1"/>
                    <a:pt x="3934" y="1"/>
                  </a:cubicBezTo>
                  <a:close/>
                  <a:moveTo>
                    <a:pt x="810" y="2001"/>
                  </a:moveTo>
                  <a:lnTo>
                    <a:pt x="810" y="2001"/>
                  </a:lnTo>
                  <a:cubicBezTo>
                    <a:pt x="0" y="3561"/>
                    <a:pt x="524" y="5489"/>
                    <a:pt x="2012" y="6442"/>
                  </a:cubicBezTo>
                  <a:cubicBezTo>
                    <a:pt x="2576" y="6796"/>
                    <a:pt x="3206" y="6966"/>
                    <a:pt x="3829" y="6966"/>
                  </a:cubicBezTo>
                  <a:cubicBezTo>
                    <a:pt x="4864" y="6966"/>
                    <a:pt x="5880" y="6497"/>
                    <a:pt x="6549" y="5620"/>
                  </a:cubicBezTo>
                  <a:lnTo>
                    <a:pt x="810" y="200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583" name="Google Shape;1583;p44"/>
            <p:cNvSpPr/>
            <p:nvPr/>
          </p:nvSpPr>
          <p:spPr>
            <a:xfrm>
              <a:off x="7731822" y="226472"/>
              <a:ext cx="195885" cy="181918"/>
            </a:xfrm>
            <a:custGeom>
              <a:avLst/>
              <a:gdLst/>
              <a:ahLst/>
              <a:cxnLst/>
              <a:rect l="l" t="t" r="r" b="b"/>
              <a:pathLst>
                <a:path w="6073" h="5640" extrusionOk="0">
                  <a:moveTo>
                    <a:pt x="3596" y="0"/>
                  </a:moveTo>
                  <a:lnTo>
                    <a:pt x="1203" y="1631"/>
                  </a:lnTo>
                  <a:cubicBezTo>
                    <a:pt x="251" y="2286"/>
                    <a:pt x="1" y="3596"/>
                    <a:pt x="655" y="4560"/>
                  </a:cubicBezTo>
                  <a:lnTo>
                    <a:pt x="763" y="4715"/>
                  </a:lnTo>
                  <a:cubicBezTo>
                    <a:pt x="1171" y="5316"/>
                    <a:pt x="1833" y="5640"/>
                    <a:pt x="2508" y="5640"/>
                  </a:cubicBezTo>
                  <a:cubicBezTo>
                    <a:pt x="2916" y="5640"/>
                    <a:pt x="3328" y="5521"/>
                    <a:pt x="3692" y="5275"/>
                  </a:cubicBezTo>
                  <a:lnTo>
                    <a:pt x="6073" y="3644"/>
                  </a:lnTo>
                  <a:lnTo>
                    <a:pt x="3596" y="0"/>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584" name="Google Shape;1584;p44"/>
            <p:cNvSpPr/>
            <p:nvPr/>
          </p:nvSpPr>
          <p:spPr>
            <a:xfrm>
              <a:off x="7864326" y="151317"/>
              <a:ext cx="196272" cy="181950"/>
            </a:xfrm>
            <a:custGeom>
              <a:avLst/>
              <a:gdLst/>
              <a:ahLst/>
              <a:cxnLst/>
              <a:rect l="l" t="t" r="r" b="b"/>
              <a:pathLst>
                <a:path w="6085" h="5641" extrusionOk="0">
                  <a:moveTo>
                    <a:pt x="3568" y="1"/>
                  </a:moveTo>
                  <a:cubicBezTo>
                    <a:pt x="3162" y="1"/>
                    <a:pt x="2752" y="119"/>
                    <a:pt x="2393" y="366"/>
                  </a:cubicBezTo>
                  <a:lnTo>
                    <a:pt x="0" y="1997"/>
                  </a:lnTo>
                  <a:lnTo>
                    <a:pt x="2477" y="5640"/>
                  </a:lnTo>
                  <a:lnTo>
                    <a:pt x="4870" y="4009"/>
                  </a:lnTo>
                  <a:cubicBezTo>
                    <a:pt x="5834" y="3354"/>
                    <a:pt x="6084" y="2044"/>
                    <a:pt x="5430" y="1080"/>
                  </a:cubicBezTo>
                  <a:lnTo>
                    <a:pt x="5310" y="925"/>
                  </a:lnTo>
                  <a:cubicBezTo>
                    <a:pt x="4902" y="324"/>
                    <a:pt x="4240" y="1"/>
                    <a:pt x="356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585" name="Google Shape;1585;p44"/>
            <p:cNvSpPr/>
            <p:nvPr/>
          </p:nvSpPr>
          <p:spPr>
            <a:xfrm>
              <a:off x="7674215" y="602242"/>
              <a:ext cx="346064" cy="344032"/>
            </a:xfrm>
            <a:custGeom>
              <a:avLst/>
              <a:gdLst/>
              <a:ahLst/>
              <a:cxnLst/>
              <a:rect l="l" t="t" r="r" b="b"/>
              <a:pathLst>
                <a:path w="10729" h="10666" extrusionOk="0">
                  <a:moveTo>
                    <a:pt x="4999" y="1"/>
                  </a:moveTo>
                  <a:cubicBezTo>
                    <a:pt x="4821" y="1"/>
                    <a:pt x="4665" y="136"/>
                    <a:pt x="4644" y="328"/>
                  </a:cubicBezTo>
                  <a:lnTo>
                    <a:pt x="4180" y="3805"/>
                  </a:lnTo>
                  <a:lnTo>
                    <a:pt x="715" y="3340"/>
                  </a:lnTo>
                  <a:cubicBezTo>
                    <a:pt x="693" y="3336"/>
                    <a:pt x="671" y="3335"/>
                    <a:pt x="650" y="3335"/>
                  </a:cubicBezTo>
                  <a:cubicBezTo>
                    <a:pt x="465" y="3335"/>
                    <a:pt x="318" y="3469"/>
                    <a:pt x="286" y="3662"/>
                  </a:cubicBezTo>
                  <a:lnTo>
                    <a:pt x="36" y="5626"/>
                  </a:lnTo>
                  <a:cubicBezTo>
                    <a:pt x="1" y="5829"/>
                    <a:pt x="144" y="6019"/>
                    <a:pt x="358" y="6043"/>
                  </a:cubicBezTo>
                  <a:lnTo>
                    <a:pt x="346" y="6043"/>
                  </a:lnTo>
                  <a:lnTo>
                    <a:pt x="3823" y="6507"/>
                  </a:lnTo>
                  <a:lnTo>
                    <a:pt x="3370" y="9984"/>
                  </a:lnTo>
                  <a:cubicBezTo>
                    <a:pt x="3334" y="10186"/>
                    <a:pt x="3477" y="10377"/>
                    <a:pt x="3692" y="10401"/>
                  </a:cubicBezTo>
                  <a:lnTo>
                    <a:pt x="5656" y="10663"/>
                  </a:lnTo>
                  <a:cubicBezTo>
                    <a:pt x="5671" y="10664"/>
                    <a:pt x="5686" y="10665"/>
                    <a:pt x="5700" y="10665"/>
                  </a:cubicBezTo>
                  <a:cubicBezTo>
                    <a:pt x="5886" y="10665"/>
                    <a:pt x="6051" y="10529"/>
                    <a:pt x="6073" y="10341"/>
                  </a:cubicBezTo>
                  <a:lnTo>
                    <a:pt x="6537" y="6864"/>
                  </a:lnTo>
                  <a:lnTo>
                    <a:pt x="10014" y="7329"/>
                  </a:lnTo>
                  <a:cubicBezTo>
                    <a:pt x="10029" y="7331"/>
                    <a:pt x="10043" y="7331"/>
                    <a:pt x="10058" y="7331"/>
                  </a:cubicBezTo>
                  <a:cubicBezTo>
                    <a:pt x="10243" y="7331"/>
                    <a:pt x="10408" y="7195"/>
                    <a:pt x="10431" y="7007"/>
                  </a:cubicBezTo>
                  <a:lnTo>
                    <a:pt x="10693" y="5031"/>
                  </a:lnTo>
                  <a:cubicBezTo>
                    <a:pt x="10728" y="4828"/>
                    <a:pt x="10573" y="4638"/>
                    <a:pt x="10371" y="4614"/>
                  </a:cubicBezTo>
                  <a:lnTo>
                    <a:pt x="6894" y="4150"/>
                  </a:lnTo>
                  <a:lnTo>
                    <a:pt x="7359" y="673"/>
                  </a:lnTo>
                  <a:cubicBezTo>
                    <a:pt x="7383" y="471"/>
                    <a:pt x="7240" y="280"/>
                    <a:pt x="7037" y="256"/>
                  </a:cubicBezTo>
                  <a:lnTo>
                    <a:pt x="5061" y="6"/>
                  </a:lnTo>
                  <a:cubicBezTo>
                    <a:pt x="5040" y="3"/>
                    <a:pt x="5019" y="1"/>
                    <a:pt x="4999"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586" name="Google Shape;1586;p44"/>
            <p:cNvSpPr/>
            <p:nvPr/>
          </p:nvSpPr>
          <p:spPr>
            <a:xfrm>
              <a:off x="7231418" y="1123290"/>
              <a:ext cx="350289" cy="436217"/>
            </a:xfrm>
            <a:custGeom>
              <a:avLst/>
              <a:gdLst/>
              <a:ahLst/>
              <a:cxnLst/>
              <a:rect l="l" t="t" r="r" b="b"/>
              <a:pathLst>
                <a:path w="10860" h="13524" extrusionOk="0">
                  <a:moveTo>
                    <a:pt x="4155" y="429"/>
                  </a:moveTo>
                  <a:cubicBezTo>
                    <a:pt x="4444" y="429"/>
                    <a:pt x="4730" y="604"/>
                    <a:pt x="4787" y="997"/>
                  </a:cubicBezTo>
                  <a:cubicBezTo>
                    <a:pt x="4811" y="1188"/>
                    <a:pt x="4763" y="1390"/>
                    <a:pt x="4632" y="1533"/>
                  </a:cubicBezTo>
                  <a:lnTo>
                    <a:pt x="3847" y="1688"/>
                  </a:lnTo>
                  <a:cubicBezTo>
                    <a:pt x="3668" y="1593"/>
                    <a:pt x="3549" y="1426"/>
                    <a:pt x="3513" y="1224"/>
                  </a:cubicBezTo>
                  <a:cubicBezTo>
                    <a:pt x="3399" y="725"/>
                    <a:pt x="3779" y="429"/>
                    <a:pt x="4155" y="429"/>
                  </a:cubicBezTo>
                  <a:close/>
                  <a:moveTo>
                    <a:pt x="7868" y="2749"/>
                  </a:moveTo>
                  <a:cubicBezTo>
                    <a:pt x="8126" y="2749"/>
                    <a:pt x="8354" y="2938"/>
                    <a:pt x="8407" y="3200"/>
                  </a:cubicBezTo>
                  <a:lnTo>
                    <a:pt x="9788" y="10761"/>
                  </a:lnTo>
                  <a:cubicBezTo>
                    <a:pt x="9835" y="11058"/>
                    <a:pt x="9645" y="11344"/>
                    <a:pt x="9335" y="11392"/>
                  </a:cubicBezTo>
                  <a:lnTo>
                    <a:pt x="3073" y="12535"/>
                  </a:lnTo>
                  <a:cubicBezTo>
                    <a:pt x="3037" y="12542"/>
                    <a:pt x="3002" y="12545"/>
                    <a:pt x="2968" y="12545"/>
                  </a:cubicBezTo>
                  <a:cubicBezTo>
                    <a:pt x="2711" y="12545"/>
                    <a:pt x="2484" y="12357"/>
                    <a:pt x="2442" y="12094"/>
                  </a:cubicBezTo>
                  <a:lnTo>
                    <a:pt x="1060" y="4534"/>
                  </a:lnTo>
                  <a:cubicBezTo>
                    <a:pt x="1013" y="4236"/>
                    <a:pt x="1215" y="3950"/>
                    <a:pt x="1513" y="3903"/>
                  </a:cubicBezTo>
                  <a:lnTo>
                    <a:pt x="2251" y="3760"/>
                  </a:lnTo>
                  <a:cubicBezTo>
                    <a:pt x="2294" y="3975"/>
                    <a:pt x="2483" y="4122"/>
                    <a:pt x="2695" y="4122"/>
                  </a:cubicBezTo>
                  <a:cubicBezTo>
                    <a:pt x="2717" y="4122"/>
                    <a:pt x="2740" y="4120"/>
                    <a:pt x="2763" y="4117"/>
                  </a:cubicBezTo>
                  <a:lnTo>
                    <a:pt x="6680" y="3402"/>
                  </a:lnTo>
                  <a:cubicBezTo>
                    <a:pt x="6906" y="3355"/>
                    <a:pt x="7073" y="3129"/>
                    <a:pt x="7025" y="2890"/>
                  </a:cubicBezTo>
                  <a:lnTo>
                    <a:pt x="7764" y="2760"/>
                  </a:lnTo>
                  <a:cubicBezTo>
                    <a:pt x="7799" y="2752"/>
                    <a:pt x="7834" y="2749"/>
                    <a:pt x="7868" y="2749"/>
                  </a:cubicBezTo>
                  <a:close/>
                  <a:moveTo>
                    <a:pt x="4154" y="0"/>
                  </a:moveTo>
                  <a:cubicBezTo>
                    <a:pt x="4084" y="0"/>
                    <a:pt x="4013" y="7"/>
                    <a:pt x="3942" y="21"/>
                  </a:cubicBezTo>
                  <a:cubicBezTo>
                    <a:pt x="3346" y="128"/>
                    <a:pt x="2954" y="700"/>
                    <a:pt x="3073" y="1307"/>
                  </a:cubicBezTo>
                  <a:cubicBezTo>
                    <a:pt x="3108" y="1474"/>
                    <a:pt x="3180" y="1640"/>
                    <a:pt x="3287" y="1783"/>
                  </a:cubicBezTo>
                  <a:lnTo>
                    <a:pt x="2513" y="1926"/>
                  </a:lnTo>
                  <a:cubicBezTo>
                    <a:pt x="2203" y="1986"/>
                    <a:pt x="1989" y="2295"/>
                    <a:pt x="2049" y="2617"/>
                  </a:cubicBezTo>
                  <a:lnTo>
                    <a:pt x="2096" y="2890"/>
                  </a:lnTo>
                  <a:lnTo>
                    <a:pt x="810" y="3129"/>
                  </a:lnTo>
                  <a:cubicBezTo>
                    <a:pt x="322" y="3212"/>
                    <a:pt x="1" y="3676"/>
                    <a:pt x="96" y="4164"/>
                  </a:cubicBezTo>
                  <a:lnTo>
                    <a:pt x="1668" y="12785"/>
                  </a:lnTo>
                  <a:cubicBezTo>
                    <a:pt x="1742" y="13221"/>
                    <a:pt x="2130" y="13524"/>
                    <a:pt x="2552" y="13524"/>
                  </a:cubicBezTo>
                  <a:cubicBezTo>
                    <a:pt x="2602" y="13524"/>
                    <a:pt x="2653" y="13520"/>
                    <a:pt x="2704" y="13511"/>
                  </a:cubicBezTo>
                  <a:lnTo>
                    <a:pt x="10050" y="12165"/>
                  </a:lnTo>
                  <a:cubicBezTo>
                    <a:pt x="10538" y="12082"/>
                    <a:pt x="10859" y="11618"/>
                    <a:pt x="10764" y="11130"/>
                  </a:cubicBezTo>
                  <a:lnTo>
                    <a:pt x="9192" y="2498"/>
                  </a:lnTo>
                  <a:cubicBezTo>
                    <a:pt x="9108" y="2067"/>
                    <a:pt x="8738" y="1766"/>
                    <a:pt x="8317" y="1766"/>
                  </a:cubicBezTo>
                  <a:cubicBezTo>
                    <a:pt x="8260" y="1766"/>
                    <a:pt x="8203" y="1772"/>
                    <a:pt x="8145" y="1783"/>
                  </a:cubicBezTo>
                  <a:lnTo>
                    <a:pt x="6859" y="2009"/>
                  </a:lnTo>
                  <a:lnTo>
                    <a:pt x="6811" y="1736"/>
                  </a:lnTo>
                  <a:cubicBezTo>
                    <a:pt x="6757" y="1446"/>
                    <a:pt x="6500" y="1252"/>
                    <a:pt x="6223" y="1252"/>
                  </a:cubicBezTo>
                  <a:cubicBezTo>
                    <a:pt x="6193" y="1252"/>
                    <a:pt x="6163" y="1255"/>
                    <a:pt x="6133" y="1259"/>
                  </a:cubicBezTo>
                  <a:lnTo>
                    <a:pt x="5180" y="1438"/>
                  </a:lnTo>
                  <a:cubicBezTo>
                    <a:pt x="5240" y="1259"/>
                    <a:pt x="5251" y="1081"/>
                    <a:pt x="5216" y="914"/>
                  </a:cubicBezTo>
                  <a:cubicBezTo>
                    <a:pt x="5132" y="378"/>
                    <a:pt x="4677" y="0"/>
                    <a:pt x="4154"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587" name="Google Shape;1587;p44"/>
            <p:cNvSpPr/>
            <p:nvPr/>
          </p:nvSpPr>
          <p:spPr>
            <a:xfrm>
              <a:off x="7293638" y="1280275"/>
              <a:ext cx="60059" cy="49866"/>
            </a:xfrm>
            <a:custGeom>
              <a:avLst/>
              <a:gdLst/>
              <a:ahLst/>
              <a:cxnLst/>
              <a:rect l="l" t="t" r="r" b="b"/>
              <a:pathLst>
                <a:path w="1862" h="1546" extrusionOk="0">
                  <a:moveTo>
                    <a:pt x="1002" y="1"/>
                  </a:moveTo>
                  <a:cubicBezTo>
                    <a:pt x="959" y="1"/>
                    <a:pt x="914" y="4"/>
                    <a:pt x="870" y="12"/>
                  </a:cubicBezTo>
                  <a:cubicBezTo>
                    <a:pt x="191" y="131"/>
                    <a:pt x="1" y="1012"/>
                    <a:pt x="572" y="1405"/>
                  </a:cubicBezTo>
                  <a:cubicBezTo>
                    <a:pt x="710" y="1502"/>
                    <a:pt x="861" y="1545"/>
                    <a:pt x="1007" y="1545"/>
                  </a:cubicBezTo>
                  <a:cubicBezTo>
                    <a:pt x="1453" y="1545"/>
                    <a:pt x="1861" y="1142"/>
                    <a:pt x="1763" y="631"/>
                  </a:cubicBezTo>
                  <a:cubicBezTo>
                    <a:pt x="1699" y="259"/>
                    <a:pt x="1369"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588" name="Google Shape;1588;p44"/>
            <p:cNvSpPr/>
            <p:nvPr/>
          </p:nvSpPr>
          <p:spPr>
            <a:xfrm>
              <a:off x="7361406" y="1265566"/>
              <a:ext cx="125569" cy="43931"/>
            </a:xfrm>
            <a:custGeom>
              <a:avLst/>
              <a:gdLst/>
              <a:ahLst/>
              <a:cxnLst/>
              <a:rect l="l" t="t" r="r" b="b"/>
              <a:pathLst>
                <a:path w="3893" h="1362" extrusionOk="0">
                  <a:moveTo>
                    <a:pt x="3284" y="1"/>
                  </a:moveTo>
                  <a:cubicBezTo>
                    <a:pt x="3246" y="1"/>
                    <a:pt x="3205" y="5"/>
                    <a:pt x="3162" y="15"/>
                  </a:cubicBezTo>
                  <a:lnTo>
                    <a:pt x="3150" y="15"/>
                  </a:lnTo>
                  <a:lnTo>
                    <a:pt x="567" y="492"/>
                  </a:lnTo>
                  <a:cubicBezTo>
                    <a:pt x="0" y="569"/>
                    <a:pt x="107" y="1362"/>
                    <a:pt x="607" y="1362"/>
                  </a:cubicBezTo>
                  <a:cubicBezTo>
                    <a:pt x="643" y="1362"/>
                    <a:pt x="681" y="1358"/>
                    <a:pt x="721" y="1349"/>
                  </a:cubicBezTo>
                  <a:lnTo>
                    <a:pt x="3317" y="873"/>
                  </a:lnTo>
                  <a:cubicBezTo>
                    <a:pt x="3892" y="817"/>
                    <a:pt x="3789" y="1"/>
                    <a:pt x="328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589" name="Google Shape;1589;p44"/>
            <p:cNvSpPr/>
            <p:nvPr/>
          </p:nvSpPr>
          <p:spPr>
            <a:xfrm>
              <a:off x="7306314" y="1349784"/>
              <a:ext cx="60059" cy="49866"/>
            </a:xfrm>
            <a:custGeom>
              <a:avLst/>
              <a:gdLst/>
              <a:ahLst/>
              <a:cxnLst/>
              <a:rect l="l" t="t" r="r" b="b"/>
              <a:pathLst>
                <a:path w="1862" h="1546" extrusionOk="0">
                  <a:moveTo>
                    <a:pt x="1002" y="1"/>
                  </a:moveTo>
                  <a:cubicBezTo>
                    <a:pt x="958" y="1"/>
                    <a:pt x="914" y="4"/>
                    <a:pt x="870" y="12"/>
                  </a:cubicBezTo>
                  <a:cubicBezTo>
                    <a:pt x="191" y="131"/>
                    <a:pt x="1" y="1012"/>
                    <a:pt x="560" y="1405"/>
                  </a:cubicBezTo>
                  <a:cubicBezTo>
                    <a:pt x="701" y="1502"/>
                    <a:pt x="854" y="1545"/>
                    <a:pt x="1003" y="1545"/>
                  </a:cubicBezTo>
                  <a:cubicBezTo>
                    <a:pt x="1454" y="1545"/>
                    <a:pt x="1861" y="1145"/>
                    <a:pt x="1763" y="643"/>
                  </a:cubicBezTo>
                  <a:cubicBezTo>
                    <a:pt x="1699" y="260"/>
                    <a:pt x="1369"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590" name="Google Shape;1590;p44"/>
            <p:cNvSpPr/>
            <p:nvPr/>
          </p:nvSpPr>
          <p:spPr>
            <a:xfrm>
              <a:off x="7375953" y="1335140"/>
              <a:ext cx="121279" cy="43544"/>
            </a:xfrm>
            <a:custGeom>
              <a:avLst/>
              <a:gdLst/>
              <a:ahLst/>
              <a:cxnLst/>
              <a:rect l="l" t="t" r="r" b="b"/>
              <a:pathLst>
                <a:path w="3760" h="1350" extrusionOk="0">
                  <a:moveTo>
                    <a:pt x="3128" y="0"/>
                  </a:moveTo>
                  <a:cubicBezTo>
                    <a:pt x="3116" y="0"/>
                    <a:pt x="3104" y="1"/>
                    <a:pt x="3092" y="2"/>
                  </a:cubicBezTo>
                  <a:lnTo>
                    <a:pt x="497" y="478"/>
                  </a:lnTo>
                  <a:cubicBezTo>
                    <a:pt x="0" y="628"/>
                    <a:pt x="119" y="1349"/>
                    <a:pt x="616" y="1349"/>
                  </a:cubicBezTo>
                  <a:cubicBezTo>
                    <a:pt x="631" y="1349"/>
                    <a:pt x="647" y="1348"/>
                    <a:pt x="663" y="1347"/>
                  </a:cubicBezTo>
                  <a:lnTo>
                    <a:pt x="3259" y="883"/>
                  </a:lnTo>
                  <a:cubicBezTo>
                    <a:pt x="3759" y="731"/>
                    <a:pt x="3634" y="0"/>
                    <a:pt x="3128"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591" name="Google Shape;1591;p44"/>
            <p:cNvSpPr/>
            <p:nvPr/>
          </p:nvSpPr>
          <p:spPr>
            <a:xfrm>
              <a:off x="7319765" y="1424293"/>
              <a:ext cx="60123" cy="49834"/>
            </a:xfrm>
            <a:custGeom>
              <a:avLst/>
              <a:gdLst/>
              <a:ahLst/>
              <a:cxnLst/>
              <a:rect l="l" t="t" r="r" b="b"/>
              <a:pathLst>
                <a:path w="1864" h="1545" extrusionOk="0">
                  <a:moveTo>
                    <a:pt x="1014" y="0"/>
                  </a:moveTo>
                  <a:cubicBezTo>
                    <a:pt x="970" y="0"/>
                    <a:pt x="926" y="4"/>
                    <a:pt x="881" y="12"/>
                  </a:cubicBezTo>
                  <a:cubicBezTo>
                    <a:pt x="203" y="131"/>
                    <a:pt x="0" y="1012"/>
                    <a:pt x="572" y="1405"/>
                  </a:cubicBezTo>
                  <a:cubicBezTo>
                    <a:pt x="710" y="1502"/>
                    <a:pt x="860" y="1545"/>
                    <a:pt x="1007" y="1545"/>
                  </a:cubicBezTo>
                  <a:cubicBezTo>
                    <a:pt x="1454" y="1545"/>
                    <a:pt x="1864" y="1142"/>
                    <a:pt x="1774" y="631"/>
                  </a:cubicBezTo>
                  <a:cubicBezTo>
                    <a:pt x="1700" y="259"/>
                    <a:pt x="1378" y="0"/>
                    <a:pt x="1014"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592" name="Google Shape;1592;p44"/>
            <p:cNvSpPr/>
            <p:nvPr/>
          </p:nvSpPr>
          <p:spPr>
            <a:xfrm>
              <a:off x="7389371" y="1409585"/>
              <a:ext cx="121440" cy="43577"/>
            </a:xfrm>
            <a:custGeom>
              <a:avLst/>
              <a:gdLst/>
              <a:ahLst/>
              <a:cxnLst/>
              <a:rect l="l" t="t" r="r" b="b"/>
              <a:pathLst>
                <a:path w="3765" h="1351" extrusionOk="0">
                  <a:moveTo>
                    <a:pt x="3162" y="0"/>
                  </a:moveTo>
                  <a:cubicBezTo>
                    <a:pt x="3143" y="0"/>
                    <a:pt x="3124" y="1"/>
                    <a:pt x="3105" y="3"/>
                  </a:cubicBezTo>
                  <a:lnTo>
                    <a:pt x="509" y="468"/>
                  </a:lnTo>
                  <a:cubicBezTo>
                    <a:pt x="1" y="606"/>
                    <a:pt x="109" y="1351"/>
                    <a:pt x="617" y="1351"/>
                  </a:cubicBezTo>
                  <a:cubicBezTo>
                    <a:pt x="632" y="1351"/>
                    <a:pt x="648" y="1350"/>
                    <a:pt x="664" y="1349"/>
                  </a:cubicBezTo>
                  <a:lnTo>
                    <a:pt x="3260" y="872"/>
                  </a:lnTo>
                  <a:cubicBezTo>
                    <a:pt x="3764" y="735"/>
                    <a:pt x="3650" y="0"/>
                    <a:pt x="316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593" name="Google Shape;1593;p44"/>
            <p:cNvSpPr/>
            <p:nvPr/>
          </p:nvSpPr>
          <p:spPr>
            <a:xfrm>
              <a:off x="7262544" y="1733296"/>
              <a:ext cx="249267" cy="224043"/>
            </a:xfrm>
            <a:custGeom>
              <a:avLst/>
              <a:gdLst/>
              <a:ahLst/>
              <a:cxnLst/>
              <a:rect l="l" t="t" r="r" b="b"/>
              <a:pathLst>
                <a:path w="7728" h="6946" extrusionOk="0">
                  <a:moveTo>
                    <a:pt x="3942" y="0"/>
                  </a:moveTo>
                  <a:cubicBezTo>
                    <a:pt x="2907" y="0"/>
                    <a:pt x="1888" y="464"/>
                    <a:pt x="1215" y="1338"/>
                  </a:cubicBezTo>
                  <a:lnTo>
                    <a:pt x="6953" y="4957"/>
                  </a:lnTo>
                  <a:cubicBezTo>
                    <a:pt x="7727" y="3398"/>
                    <a:pt x="7239" y="1469"/>
                    <a:pt x="5775" y="528"/>
                  </a:cubicBezTo>
                  <a:cubicBezTo>
                    <a:pt x="5207" y="172"/>
                    <a:pt x="4571" y="0"/>
                    <a:pt x="3942" y="0"/>
                  </a:cubicBezTo>
                  <a:close/>
                  <a:moveTo>
                    <a:pt x="810" y="1981"/>
                  </a:moveTo>
                  <a:lnTo>
                    <a:pt x="810" y="1981"/>
                  </a:lnTo>
                  <a:cubicBezTo>
                    <a:pt x="0" y="3552"/>
                    <a:pt x="524" y="5481"/>
                    <a:pt x="2012" y="6422"/>
                  </a:cubicBezTo>
                  <a:cubicBezTo>
                    <a:pt x="2576" y="6775"/>
                    <a:pt x="3206" y="6946"/>
                    <a:pt x="3829" y="6946"/>
                  </a:cubicBezTo>
                  <a:cubicBezTo>
                    <a:pt x="4864" y="6946"/>
                    <a:pt x="5880" y="6477"/>
                    <a:pt x="6549" y="5600"/>
                  </a:cubicBezTo>
                  <a:lnTo>
                    <a:pt x="810" y="198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594" name="Google Shape;1594;p44"/>
            <p:cNvSpPr/>
            <p:nvPr/>
          </p:nvSpPr>
          <p:spPr>
            <a:xfrm>
              <a:off x="7731435" y="1251439"/>
              <a:ext cx="196272" cy="181563"/>
            </a:xfrm>
            <a:custGeom>
              <a:avLst/>
              <a:gdLst/>
              <a:ahLst/>
              <a:cxnLst/>
              <a:rect l="l" t="t" r="r" b="b"/>
              <a:pathLst>
                <a:path w="6085" h="5629" extrusionOk="0">
                  <a:moveTo>
                    <a:pt x="3608" y="1"/>
                  </a:moveTo>
                  <a:lnTo>
                    <a:pt x="1215" y="1620"/>
                  </a:lnTo>
                  <a:cubicBezTo>
                    <a:pt x="251" y="2275"/>
                    <a:pt x="1" y="3585"/>
                    <a:pt x="667" y="4549"/>
                  </a:cubicBezTo>
                  <a:lnTo>
                    <a:pt x="775" y="4704"/>
                  </a:lnTo>
                  <a:cubicBezTo>
                    <a:pt x="1183" y="5305"/>
                    <a:pt x="1845" y="5629"/>
                    <a:pt x="2520" y="5629"/>
                  </a:cubicBezTo>
                  <a:cubicBezTo>
                    <a:pt x="2928" y="5629"/>
                    <a:pt x="3340" y="5510"/>
                    <a:pt x="3704" y="5264"/>
                  </a:cubicBezTo>
                  <a:lnTo>
                    <a:pt x="6085" y="3644"/>
                  </a:lnTo>
                  <a:lnTo>
                    <a:pt x="3608" y="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595" name="Google Shape;1595;p44"/>
            <p:cNvSpPr/>
            <p:nvPr/>
          </p:nvSpPr>
          <p:spPr>
            <a:xfrm>
              <a:off x="7864326" y="1176188"/>
              <a:ext cx="195885" cy="181660"/>
            </a:xfrm>
            <a:custGeom>
              <a:avLst/>
              <a:gdLst/>
              <a:ahLst/>
              <a:cxnLst/>
              <a:rect l="l" t="t" r="r" b="b"/>
              <a:pathLst>
                <a:path w="6073" h="5632" extrusionOk="0">
                  <a:moveTo>
                    <a:pt x="3579" y="1"/>
                  </a:moveTo>
                  <a:cubicBezTo>
                    <a:pt x="3169" y="1"/>
                    <a:pt x="2756" y="120"/>
                    <a:pt x="2393" y="369"/>
                  </a:cubicBezTo>
                  <a:lnTo>
                    <a:pt x="0" y="1989"/>
                  </a:lnTo>
                  <a:lnTo>
                    <a:pt x="2477" y="5632"/>
                  </a:lnTo>
                  <a:lnTo>
                    <a:pt x="4870" y="4001"/>
                  </a:lnTo>
                  <a:cubicBezTo>
                    <a:pt x="5822" y="3346"/>
                    <a:pt x="6072" y="2036"/>
                    <a:pt x="5430" y="1072"/>
                  </a:cubicBezTo>
                  <a:lnTo>
                    <a:pt x="5430" y="1072"/>
                  </a:lnTo>
                  <a:lnTo>
                    <a:pt x="5430" y="1084"/>
                  </a:lnTo>
                  <a:lnTo>
                    <a:pt x="5310" y="917"/>
                  </a:lnTo>
                  <a:cubicBezTo>
                    <a:pt x="4905" y="319"/>
                    <a:pt x="4247" y="1"/>
                    <a:pt x="3579"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596" name="Google Shape;1596;p44"/>
            <p:cNvSpPr/>
            <p:nvPr/>
          </p:nvSpPr>
          <p:spPr>
            <a:xfrm>
              <a:off x="7674215" y="1626564"/>
              <a:ext cx="346064" cy="344387"/>
            </a:xfrm>
            <a:custGeom>
              <a:avLst/>
              <a:gdLst/>
              <a:ahLst/>
              <a:cxnLst/>
              <a:rect l="l" t="t" r="r" b="b"/>
              <a:pathLst>
                <a:path w="10729" h="10677" extrusionOk="0">
                  <a:moveTo>
                    <a:pt x="5017" y="1"/>
                  </a:moveTo>
                  <a:cubicBezTo>
                    <a:pt x="4831" y="1"/>
                    <a:pt x="4666" y="137"/>
                    <a:pt x="4644" y="325"/>
                  </a:cubicBezTo>
                  <a:lnTo>
                    <a:pt x="4180" y="3813"/>
                  </a:lnTo>
                  <a:lnTo>
                    <a:pt x="715" y="3349"/>
                  </a:lnTo>
                  <a:cubicBezTo>
                    <a:pt x="693" y="3345"/>
                    <a:pt x="671" y="3344"/>
                    <a:pt x="650" y="3344"/>
                  </a:cubicBezTo>
                  <a:cubicBezTo>
                    <a:pt x="465" y="3344"/>
                    <a:pt x="318" y="3478"/>
                    <a:pt x="286" y="3670"/>
                  </a:cubicBezTo>
                  <a:lnTo>
                    <a:pt x="36" y="5635"/>
                  </a:lnTo>
                  <a:cubicBezTo>
                    <a:pt x="1" y="5837"/>
                    <a:pt x="144" y="6028"/>
                    <a:pt x="358" y="6052"/>
                  </a:cubicBezTo>
                  <a:lnTo>
                    <a:pt x="346" y="6052"/>
                  </a:lnTo>
                  <a:lnTo>
                    <a:pt x="3823" y="6516"/>
                  </a:lnTo>
                  <a:lnTo>
                    <a:pt x="3370" y="9993"/>
                  </a:lnTo>
                  <a:cubicBezTo>
                    <a:pt x="3334" y="10195"/>
                    <a:pt x="3477" y="10386"/>
                    <a:pt x="3692" y="10409"/>
                  </a:cubicBezTo>
                  <a:lnTo>
                    <a:pt x="5656" y="10671"/>
                  </a:lnTo>
                  <a:cubicBezTo>
                    <a:pt x="5677" y="10675"/>
                    <a:pt x="5698" y="10677"/>
                    <a:pt x="5718" y="10677"/>
                  </a:cubicBezTo>
                  <a:cubicBezTo>
                    <a:pt x="5896" y="10677"/>
                    <a:pt x="6052" y="10542"/>
                    <a:pt x="6073" y="10350"/>
                  </a:cubicBezTo>
                  <a:lnTo>
                    <a:pt x="6537" y="6873"/>
                  </a:lnTo>
                  <a:lnTo>
                    <a:pt x="10014" y="7338"/>
                  </a:lnTo>
                  <a:cubicBezTo>
                    <a:pt x="10029" y="7339"/>
                    <a:pt x="10043" y="7340"/>
                    <a:pt x="10058" y="7340"/>
                  </a:cubicBezTo>
                  <a:cubicBezTo>
                    <a:pt x="10243" y="7340"/>
                    <a:pt x="10408" y="7204"/>
                    <a:pt x="10431" y="7016"/>
                  </a:cubicBezTo>
                  <a:lnTo>
                    <a:pt x="10693" y="5040"/>
                  </a:lnTo>
                  <a:cubicBezTo>
                    <a:pt x="10728" y="4837"/>
                    <a:pt x="10573" y="4647"/>
                    <a:pt x="10371" y="4623"/>
                  </a:cubicBezTo>
                  <a:lnTo>
                    <a:pt x="6894" y="4159"/>
                  </a:lnTo>
                  <a:lnTo>
                    <a:pt x="7359" y="682"/>
                  </a:lnTo>
                  <a:cubicBezTo>
                    <a:pt x="7383" y="480"/>
                    <a:pt x="7240" y="289"/>
                    <a:pt x="7037" y="265"/>
                  </a:cubicBezTo>
                  <a:lnTo>
                    <a:pt x="5061" y="3"/>
                  </a:lnTo>
                  <a:cubicBezTo>
                    <a:pt x="5046" y="2"/>
                    <a:pt x="5031" y="1"/>
                    <a:pt x="5017"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597" name="Google Shape;1597;p44"/>
            <p:cNvSpPr/>
            <p:nvPr/>
          </p:nvSpPr>
          <p:spPr>
            <a:xfrm>
              <a:off x="7231805" y="2147999"/>
              <a:ext cx="349902" cy="435862"/>
            </a:xfrm>
            <a:custGeom>
              <a:avLst/>
              <a:gdLst/>
              <a:ahLst/>
              <a:cxnLst/>
              <a:rect l="l" t="t" r="r" b="b"/>
              <a:pathLst>
                <a:path w="10848" h="13513" extrusionOk="0">
                  <a:moveTo>
                    <a:pt x="4141" y="431"/>
                  </a:moveTo>
                  <a:cubicBezTo>
                    <a:pt x="4430" y="431"/>
                    <a:pt x="4718" y="605"/>
                    <a:pt x="4775" y="994"/>
                  </a:cubicBezTo>
                  <a:cubicBezTo>
                    <a:pt x="4799" y="1185"/>
                    <a:pt x="4751" y="1387"/>
                    <a:pt x="4620" y="1530"/>
                  </a:cubicBezTo>
                  <a:lnTo>
                    <a:pt x="3835" y="1685"/>
                  </a:lnTo>
                  <a:cubicBezTo>
                    <a:pt x="3656" y="1590"/>
                    <a:pt x="3537" y="1423"/>
                    <a:pt x="3501" y="1232"/>
                  </a:cubicBezTo>
                  <a:lnTo>
                    <a:pt x="3501" y="1220"/>
                  </a:lnTo>
                  <a:cubicBezTo>
                    <a:pt x="3387" y="723"/>
                    <a:pt x="3766" y="431"/>
                    <a:pt x="4141" y="431"/>
                  </a:cubicBezTo>
                  <a:close/>
                  <a:moveTo>
                    <a:pt x="7856" y="2734"/>
                  </a:moveTo>
                  <a:cubicBezTo>
                    <a:pt x="8113" y="2734"/>
                    <a:pt x="8341" y="2922"/>
                    <a:pt x="8383" y="3185"/>
                  </a:cubicBezTo>
                  <a:lnTo>
                    <a:pt x="9776" y="10757"/>
                  </a:lnTo>
                  <a:cubicBezTo>
                    <a:pt x="9823" y="11055"/>
                    <a:pt x="9633" y="11341"/>
                    <a:pt x="9323" y="11388"/>
                  </a:cubicBezTo>
                  <a:lnTo>
                    <a:pt x="3061" y="12531"/>
                  </a:lnTo>
                  <a:cubicBezTo>
                    <a:pt x="3025" y="12538"/>
                    <a:pt x="2990" y="12542"/>
                    <a:pt x="2956" y="12542"/>
                  </a:cubicBezTo>
                  <a:cubicBezTo>
                    <a:pt x="2699" y="12542"/>
                    <a:pt x="2472" y="12353"/>
                    <a:pt x="2430" y="12091"/>
                  </a:cubicBezTo>
                  <a:lnTo>
                    <a:pt x="1048" y="4518"/>
                  </a:lnTo>
                  <a:cubicBezTo>
                    <a:pt x="989" y="4221"/>
                    <a:pt x="1191" y="3935"/>
                    <a:pt x="1489" y="3887"/>
                  </a:cubicBezTo>
                  <a:lnTo>
                    <a:pt x="2239" y="3745"/>
                  </a:lnTo>
                  <a:cubicBezTo>
                    <a:pt x="2271" y="3955"/>
                    <a:pt x="2451" y="4110"/>
                    <a:pt x="2657" y="4110"/>
                  </a:cubicBezTo>
                  <a:cubicBezTo>
                    <a:pt x="2684" y="4110"/>
                    <a:pt x="2712" y="4107"/>
                    <a:pt x="2739" y="4102"/>
                  </a:cubicBezTo>
                  <a:lnTo>
                    <a:pt x="6656" y="3387"/>
                  </a:lnTo>
                  <a:cubicBezTo>
                    <a:pt x="6894" y="3340"/>
                    <a:pt x="7049" y="3114"/>
                    <a:pt x="7002" y="2875"/>
                  </a:cubicBezTo>
                  <a:lnTo>
                    <a:pt x="7752" y="2744"/>
                  </a:lnTo>
                  <a:cubicBezTo>
                    <a:pt x="7787" y="2737"/>
                    <a:pt x="7822" y="2734"/>
                    <a:pt x="7856" y="2734"/>
                  </a:cubicBezTo>
                  <a:close/>
                  <a:moveTo>
                    <a:pt x="4125" y="1"/>
                  </a:moveTo>
                  <a:cubicBezTo>
                    <a:pt x="4061" y="1"/>
                    <a:pt x="3996" y="6"/>
                    <a:pt x="3930" y="18"/>
                  </a:cubicBezTo>
                  <a:cubicBezTo>
                    <a:pt x="3334" y="125"/>
                    <a:pt x="2942" y="708"/>
                    <a:pt x="3061" y="1304"/>
                  </a:cubicBezTo>
                  <a:cubicBezTo>
                    <a:pt x="3096" y="1470"/>
                    <a:pt x="3168" y="1637"/>
                    <a:pt x="3275" y="1780"/>
                  </a:cubicBezTo>
                  <a:lnTo>
                    <a:pt x="2501" y="1923"/>
                  </a:lnTo>
                  <a:cubicBezTo>
                    <a:pt x="2191" y="1982"/>
                    <a:pt x="1977" y="2280"/>
                    <a:pt x="2037" y="2602"/>
                  </a:cubicBezTo>
                  <a:lnTo>
                    <a:pt x="2084" y="2887"/>
                  </a:lnTo>
                  <a:lnTo>
                    <a:pt x="798" y="3114"/>
                  </a:lnTo>
                  <a:cubicBezTo>
                    <a:pt x="310" y="3209"/>
                    <a:pt x="1" y="3673"/>
                    <a:pt x="84" y="4149"/>
                  </a:cubicBezTo>
                  <a:lnTo>
                    <a:pt x="1656" y="12781"/>
                  </a:lnTo>
                  <a:cubicBezTo>
                    <a:pt x="1729" y="13212"/>
                    <a:pt x="2108" y="13512"/>
                    <a:pt x="2523" y="13512"/>
                  </a:cubicBezTo>
                  <a:cubicBezTo>
                    <a:pt x="2579" y="13512"/>
                    <a:pt x="2635" y="13507"/>
                    <a:pt x="2692" y="13496"/>
                  </a:cubicBezTo>
                  <a:lnTo>
                    <a:pt x="10038" y="12162"/>
                  </a:lnTo>
                  <a:cubicBezTo>
                    <a:pt x="10526" y="12067"/>
                    <a:pt x="10847" y="11603"/>
                    <a:pt x="10752" y="11114"/>
                  </a:cubicBezTo>
                  <a:lnTo>
                    <a:pt x="9180" y="2482"/>
                  </a:lnTo>
                  <a:cubicBezTo>
                    <a:pt x="9096" y="2048"/>
                    <a:pt x="8718" y="1755"/>
                    <a:pt x="8291" y="1755"/>
                  </a:cubicBezTo>
                  <a:cubicBezTo>
                    <a:pt x="8239" y="1755"/>
                    <a:pt x="8186" y="1759"/>
                    <a:pt x="8133" y="1768"/>
                  </a:cubicBezTo>
                  <a:lnTo>
                    <a:pt x="6847" y="2006"/>
                  </a:lnTo>
                  <a:lnTo>
                    <a:pt x="6799" y="1732"/>
                  </a:lnTo>
                  <a:cubicBezTo>
                    <a:pt x="6745" y="1442"/>
                    <a:pt x="6498" y="1249"/>
                    <a:pt x="6214" y="1249"/>
                  </a:cubicBezTo>
                  <a:cubicBezTo>
                    <a:pt x="6183" y="1249"/>
                    <a:pt x="6152" y="1251"/>
                    <a:pt x="6121" y="1256"/>
                  </a:cubicBezTo>
                  <a:lnTo>
                    <a:pt x="5168" y="1435"/>
                  </a:lnTo>
                  <a:cubicBezTo>
                    <a:pt x="5228" y="1268"/>
                    <a:pt x="5239" y="1089"/>
                    <a:pt x="5204" y="911"/>
                  </a:cubicBezTo>
                  <a:cubicBezTo>
                    <a:pt x="5119" y="380"/>
                    <a:pt x="4655" y="1"/>
                    <a:pt x="4125"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598" name="Google Shape;1598;p44"/>
            <p:cNvSpPr/>
            <p:nvPr/>
          </p:nvSpPr>
          <p:spPr>
            <a:xfrm>
              <a:off x="7293638" y="2305274"/>
              <a:ext cx="60059" cy="49834"/>
            </a:xfrm>
            <a:custGeom>
              <a:avLst/>
              <a:gdLst/>
              <a:ahLst/>
              <a:cxnLst/>
              <a:rect l="l" t="t" r="r" b="b"/>
              <a:pathLst>
                <a:path w="1862" h="1545" extrusionOk="0">
                  <a:moveTo>
                    <a:pt x="1002" y="0"/>
                  </a:moveTo>
                  <a:cubicBezTo>
                    <a:pt x="959" y="0"/>
                    <a:pt x="914" y="4"/>
                    <a:pt x="870" y="12"/>
                  </a:cubicBezTo>
                  <a:cubicBezTo>
                    <a:pt x="191" y="131"/>
                    <a:pt x="1" y="1012"/>
                    <a:pt x="572" y="1405"/>
                  </a:cubicBezTo>
                  <a:cubicBezTo>
                    <a:pt x="710" y="1502"/>
                    <a:pt x="861" y="1545"/>
                    <a:pt x="1007" y="1545"/>
                  </a:cubicBezTo>
                  <a:cubicBezTo>
                    <a:pt x="1453" y="1545"/>
                    <a:pt x="1861" y="1142"/>
                    <a:pt x="1763" y="631"/>
                  </a:cubicBezTo>
                  <a:cubicBezTo>
                    <a:pt x="1699" y="258"/>
                    <a:pt x="1369" y="0"/>
                    <a:pt x="100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599" name="Google Shape;1599;p44"/>
            <p:cNvSpPr/>
            <p:nvPr/>
          </p:nvSpPr>
          <p:spPr>
            <a:xfrm>
              <a:off x="7361954" y="2290308"/>
              <a:ext cx="124472" cy="43673"/>
            </a:xfrm>
            <a:custGeom>
              <a:avLst/>
              <a:gdLst/>
              <a:ahLst/>
              <a:cxnLst/>
              <a:rect l="l" t="t" r="r" b="b"/>
              <a:pathLst>
                <a:path w="3859" h="1354" extrusionOk="0">
                  <a:moveTo>
                    <a:pt x="3251" y="0"/>
                  </a:moveTo>
                  <a:cubicBezTo>
                    <a:pt x="3218" y="0"/>
                    <a:pt x="3182" y="4"/>
                    <a:pt x="3145" y="11"/>
                  </a:cubicBezTo>
                  <a:lnTo>
                    <a:pt x="3133" y="11"/>
                  </a:lnTo>
                  <a:lnTo>
                    <a:pt x="550" y="487"/>
                  </a:lnTo>
                  <a:cubicBezTo>
                    <a:pt x="0" y="588"/>
                    <a:pt x="116" y="1354"/>
                    <a:pt x="608" y="1354"/>
                  </a:cubicBezTo>
                  <a:cubicBezTo>
                    <a:pt x="639" y="1354"/>
                    <a:pt x="671" y="1351"/>
                    <a:pt x="704" y="1345"/>
                  </a:cubicBezTo>
                  <a:lnTo>
                    <a:pt x="3300" y="868"/>
                  </a:lnTo>
                  <a:cubicBezTo>
                    <a:pt x="3858" y="790"/>
                    <a:pt x="3757" y="0"/>
                    <a:pt x="3251"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600" name="Google Shape;1600;p44"/>
            <p:cNvSpPr/>
            <p:nvPr/>
          </p:nvSpPr>
          <p:spPr>
            <a:xfrm>
              <a:off x="7306314" y="2374687"/>
              <a:ext cx="60059" cy="49931"/>
            </a:xfrm>
            <a:custGeom>
              <a:avLst/>
              <a:gdLst/>
              <a:ahLst/>
              <a:cxnLst/>
              <a:rect l="l" t="t" r="r" b="b"/>
              <a:pathLst>
                <a:path w="1862" h="1548" extrusionOk="0">
                  <a:moveTo>
                    <a:pt x="1015" y="0"/>
                  </a:moveTo>
                  <a:cubicBezTo>
                    <a:pt x="967" y="0"/>
                    <a:pt x="919" y="5"/>
                    <a:pt x="870" y="15"/>
                  </a:cubicBezTo>
                  <a:cubicBezTo>
                    <a:pt x="191" y="122"/>
                    <a:pt x="1" y="1015"/>
                    <a:pt x="560" y="1408"/>
                  </a:cubicBezTo>
                  <a:cubicBezTo>
                    <a:pt x="701" y="1505"/>
                    <a:pt x="854" y="1548"/>
                    <a:pt x="1002" y="1548"/>
                  </a:cubicBezTo>
                  <a:cubicBezTo>
                    <a:pt x="1453" y="1548"/>
                    <a:pt x="1861" y="1145"/>
                    <a:pt x="1763" y="634"/>
                  </a:cubicBezTo>
                  <a:cubicBezTo>
                    <a:pt x="1700" y="266"/>
                    <a:pt x="1377" y="0"/>
                    <a:pt x="1015"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601" name="Google Shape;1601;p44"/>
            <p:cNvSpPr/>
            <p:nvPr/>
          </p:nvSpPr>
          <p:spPr>
            <a:xfrm>
              <a:off x="7375953" y="2359753"/>
              <a:ext cx="121279" cy="43512"/>
            </a:xfrm>
            <a:custGeom>
              <a:avLst/>
              <a:gdLst/>
              <a:ahLst/>
              <a:cxnLst/>
              <a:rect l="l" t="t" r="r" b="b"/>
              <a:pathLst>
                <a:path w="3760" h="1349" extrusionOk="0">
                  <a:moveTo>
                    <a:pt x="3139" y="0"/>
                  </a:moveTo>
                  <a:cubicBezTo>
                    <a:pt x="3128" y="0"/>
                    <a:pt x="3116" y="1"/>
                    <a:pt x="3104" y="1"/>
                  </a:cubicBezTo>
                  <a:lnTo>
                    <a:pt x="3092" y="1"/>
                  </a:lnTo>
                  <a:lnTo>
                    <a:pt x="497" y="478"/>
                  </a:lnTo>
                  <a:cubicBezTo>
                    <a:pt x="0" y="628"/>
                    <a:pt x="119" y="1349"/>
                    <a:pt x="616" y="1349"/>
                  </a:cubicBezTo>
                  <a:cubicBezTo>
                    <a:pt x="631" y="1349"/>
                    <a:pt x="647" y="1348"/>
                    <a:pt x="663" y="1347"/>
                  </a:cubicBezTo>
                  <a:lnTo>
                    <a:pt x="3259" y="882"/>
                  </a:lnTo>
                  <a:cubicBezTo>
                    <a:pt x="3759" y="731"/>
                    <a:pt x="3634" y="0"/>
                    <a:pt x="3139"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602" name="Google Shape;1602;p44"/>
            <p:cNvSpPr/>
            <p:nvPr/>
          </p:nvSpPr>
          <p:spPr>
            <a:xfrm>
              <a:off x="7319765" y="2448906"/>
              <a:ext cx="60123" cy="49834"/>
            </a:xfrm>
            <a:custGeom>
              <a:avLst/>
              <a:gdLst/>
              <a:ahLst/>
              <a:cxnLst/>
              <a:rect l="l" t="t" r="r" b="b"/>
              <a:pathLst>
                <a:path w="1864" h="1545" extrusionOk="0">
                  <a:moveTo>
                    <a:pt x="1014" y="0"/>
                  </a:moveTo>
                  <a:cubicBezTo>
                    <a:pt x="970" y="0"/>
                    <a:pt x="926" y="4"/>
                    <a:pt x="881" y="11"/>
                  </a:cubicBezTo>
                  <a:cubicBezTo>
                    <a:pt x="203" y="131"/>
                    <a:pt x="0" y="1012"/>
                    <a:pt x="572" y="1404"/>
                  </a:cubicBezTo>
                  <a:cubicBezTo>
                    <a:pt x="713" y="1501"/>
                    <a:pt x="865" y="1545"/>
                    <a:pt x="1012" y="1545"/>
                  </a:cubicBezTo>
                  <a:cubicBezTo>
                    <a:pt x="1461" y="1545"/>
                    <a:pt x="1864" y="1142"/>
                    <a:pt x="1774" y="631"/>
                  </a:cubicBezTo>
                  <a:cubicBezTo>
                    <a:pt x="1700" y="258"/>
                    <a:pt x="1378" y="0"/>
                    <a:pt x="1014"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603" name="Google Shape;1603;p44"/>
            <p:cNvSpPr/>
            <p:nvPr/>
          </p:nvSpPr>
          <p:spPr>
            <a:xfrm>
              <a:off x="7388758" y="2434133"/>
              <a:ext cx="122311" cy="43673"/>
            </a:xfrm>
            <a:custGeom>
              <a:avLst/>
              <a:gdLst/>
              <a:ahLst/>
              <a:cxnLst/>
              <a:rect l="l" t="t" r="r" b="b"/>
              <a:pathLst>
                <a:path w="3792" h="1354" extrusionOk="0">
                  <a:moveTo>
                    <a:pt x="3191" y="1"/>
                  </a:moveTo>
                  <a:cubicBezTo>
                    <a:pt x="3169" y="1"/>
                    <a:pt x="3147" y="2"/>
                    <a:pt x="3124" y="5"/>
                  </a:cubicBezTo>
                  <a:lnTo>
                    <a:pt x="528" y="469"/>
                  </a:lnTo>
                  <a:cubicBezTo>
                    <a:pt x="0" y="607"/>
                    <a:pt x="125" y="1354"/>
                    <a:pt x="626" y="1354"/>
                  </a:cubicBezTo>
                  <a:cubicBezTo>
                    <a:pt x="644" y="1354"/>
                    <a:pt x="663" y="1353"/>
                    <a:pt x="683" y="1351"/>
                  </a:cubicBezTo>
                  <a:lnTo>
                    <a:pt x="3279" y="874"/>
                  </a:lnTo>
                  <a:cubicBezTo>
                    <a:pt x="3792" y="749"/>
                    <a:pt x="3682" y="1"/>
                    <a:pt x="3191"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604" name="Google Shape;1604;p44"/>
            <p:cNvSpPr/>
            <p:nvPr/>
          </p:nvSpPr>
          <p:spPr>
            <a:xfrm>
              <a:off x="7262544" y="2757263"/>
              <a:ext cx="250428" cy="224817"/>
            </a:xfrm>
            <a:custGeom>
              <a:avLst/>
              <a:gdLst/>
              <a:ahLst/>
              <a:cxnLst/>
              <a:rect l="l" t="t" r="r" b="b"/>
              <a:pathLst>
                <a:path w="7764" h="6970" extrusionOk="0">
                  <a:moveTo>
                    <a:pt x="3937" y="1"/>
                  </a:moveTo>
                  <a:cubicBezTo>
                    <a:pt x="2902" y="1"/>
                    <a:pt x="1884" y="472"/>
                    <a:pt x="1215" y="1358"/>
                  </a:cubicBezTo>
                  <a:lnTo>
                    <a:pt x="6953" y="4977"/>
                  </a:lnTo>
                  <a:cubicBezTo>
                    <a:pt x="7763" y="3405"/>
                    <a:pt x="7251" y="1477"/>
                    <a:pt x="5751" y="524"/>
                  </a:cubicBezTo>
                  <a:cubicBezTo>
                    <a:pt x="5188" y="171"/>
                    <a:pt x="4559" y="1"/>
                    <a:pt x="3937" y="1"/>
                  </a:cubicBezTo>
                  <a:close/>
                  <a:moveTo>
                    <a:pt x="810" y="2001"/>
                  </a:moveTo>
                  <a:lnTo>
                    <a:pt x="810" y="2001"/>
                  </a:lnTo>
                  <a:cubicBezTo>
                    <a:pt x="0" y="3572"/>
                    <a:pt x="524" y="5501"/>
                    <a:pt x="2012" y="6442"/>
                  </a:cubicBezTo>
                  <a:cubicBezTo>
                    <a:pt x="2580" y="6797"/>
                    <a:pt x="3214" y="6969"/>
                    <a:pt x="3841" y="6969"/>
                  </a:cubicBezTo>
                  <a:cubicBezTo>
                    <a:pt x="4871" y="6969"/>
                    <a:pt x="5882" y="6505"/>
                    <a:pt x="6549" y="5632"/>
                  </a:cubicBezTo>
                  <a:lnTo>
                    <a:pt x="810" y="200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605" name="Google Shape;1605;p44"/>
            <p:cNvSpPr/>
            <p:nvPr/>
          </p:nvSpPr>
          <p:spPr>
            <a:xfrm>
              <a:off x="7731822" y="2276051"/>
              <a:ext cx="195885" cy="181563"/>
            </a:xfrm>
            <a:custGeom>
              <a:avLst/>
              <a:gdLst/>
              <a:ahLst/>
              <a:cxnLst/>
              <a:rect l="l" t="t" r="r" b="b"/>
              <a:pathLst>
                <a:path w="6073" h="5629" extrusionOk="0">
                  <a:moveTo>
                    <a:pt x="3596" y="1"/>
                  </a:moveTo>
                  <a:lnTo>
                    <a:pt x="1203" y="1620"/>
                  </a:lnTo>
                  <a:cubicBezTo>
                    <a:pt x="251" y="2275"/>
                    <a:pt x="1" y="3585"/>
                    <a:pt x="655" y="4549"/>
                  </a:cubicBezTo>
                  <a:lnTo>
                    <a:pt x="763" y="4716"/>
                  </a:lnTo>
                  <a:cubicBezTo>
                    <a:pt x="1170" y="5308"/>
                    <a:pt x="1831" y="5629"/>
                    <a:pt x="2505" y="5629"/>
                  </a:cubicBezTo>
                  <a:cubicBezTo>
                    <a:pt x="2914" y="5629"/>
                    <a:pt x="3327" y="5511"/>
                    <a:pt x="3692" y="5263"/>
                  </a:cubicBezTo>
                  <a:lnTo>
                    <a:pt x="6073" y="3644"/>
                  </a:lnTo>
                  <a:lnTo>
                    <a:pt x="3596" y="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606" name="Google Shape;1606;p44"/>
            <p:cNvSpPr/>
            <p:nvPr/>
          </p:nvSpPr>
          <p:spPr>
            <a:xfrm>
              <a:off x="7864326" y="2200542"/>
              <a:ext cx="195885" cy="181918"/>
            </a:xfrm>
            <a:custGeom>
              <a:avLst/>
              <a:gdLst/>
              <a:ahLst/>
              <a:cxnLst/>
              <a:rect l="l" t="t" r="r" b="b"/>
              <a:pathLst>
                <a:path w="6073" h="5640" extrusionOk="0">
                  <a:moveTo>
                    <a:pt x="3568" y="0"/>
                  </a:moveTo>
                  <a:cubicBezTo>
                    <a:pt x="3162" y="0"/>
                    <a:pt x="2752" y="119"/>
                    <a:pt x="2393" y="365"/>
                  </a:cubicBezTo>
                  <a:lnTo>
                    <a:pt x="0" y="1996"/>
                  </a:lnTo>
                  <a:lnTo>
                    <a:pt x="2477" y="5640"/>
                  </a:lnTo>
                  <a:lnTo>
                    <a:pt x="4870" y="4009"/>
                  </a:lnTo>
                  <a:cubicBezTo>
                    <a:pt x="5822" y="3354"/>
                    <a:pt x="6072" y="2044"/>
                    <a:pt x="5430" y="1080"/>
                  </a:cubicBezTo>
                  <a:lnTo>
                    <a:pt x="5310" y="925"/>
                  </a:lnTo>
                  <a:cubicBezTo>
                    <a:pt x="4902" y="324"/>
                    <a:pt x="4240" y="0"/>
                    <a:pt x="3568"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607" name="Google Shape;1607;p44"/>
            <p:cNvSpPr/>
            <p:nvPr/>
          </p:nvSpPr>
          <p:spPr>
            <a:xfrm>
              <a:off x="7674215" y="2651177"/>
              <a:ext cx="346064" cy="344387"/>
            </a:xfrm>
            <a:custGeom>
              <a:avLst/>
              <a:gdLst/>
              <a:ahLst/>
              <a:cxnLst/>
              <a:rect l="l" t="t" r="r" b="b"/>
              <a:pathLst>
                <a:path w="10729" h="10677" extrusionOk="0">
                  <a:moveTo>
                    <a:pt x="5017" y="1"/>
                  </a:moveTo>
                  <a:cubicBezTo>
                    <a:pt x="4831" y="1"/>
                    <a:pt x="4666" y="137"/>
                    <a:pt x="4644" y="325"/>
                  </a:cubicBezTo>
                  <a:lnTo>
                    <a:pt x="4180" y="3813"/>
                  </a:lnTo>
                  <a:lnTo>
                    <a:pt x="715" y="3349"/>
                  </a:lnTo>
                  <a:cubicBezTo>
                    <a:pt x="699" y="3347"/>
                    <a:pt x="684" y="3346"/>
                    <a:pt x="669" y="3346"/>
                  </a:cubicBezTo>
                  <a:cubicBezTo>
                    <a:pt x="475" y="3346"/>
                    <a:pt x="320" y="3483"/>
                    <a:pt x="286" y="3670"/>
                  </a:cubicBezTo>
                  <a:lnTo>
                    <a:pt x="36" y="5635"/>
                  </a:lnTo>
                  <a:cubicBezTo>
                    <a:pt x="1" y="5849"/>
                    <a:pt x="144" y="6028"/>
                    <a:pt x="358" y="6063"/>
                  </a:cubicBezTo>
                  <a:lnTo>
                    <a:pt x="346" y="6063"/>
                  </a:lnTo>
                  <a:lnTo>
                    <a:pt x="3823" y="6516"/>
                  </a:lnTo>
                  <a:lnTo>
                    <a:pt x="3370" y="10004"/>
                  </a:lnTo>
                  <a:cubicBezTo>
                    <a:pt x="3334" y="10207"/>
                    <a:pt x="3477" y="10385"/>
                    <a:pt x="3692" y="10421"/>
                  </a:cubicBezTo>
                  <a:lnTo>
                    <a:pt x="5656" y="10671"/>
                  </a:lnTo>
                  <a:cubicBezTo>
                    <a:pt x="5677" y="10675"/>
                    <a:pt x="5698" y="10677"/>
                    <a:pt x="5719" y="10677"/>
                  </a:cubicBezTo>
                  <a:cubicBezTo>
                    <a:pt x="5896" y="10677"/>
                    <a:pt x="6052" y="10543"/>
                    <a:pt x="6073" y="10362"/>
                  </a:cubicBezTo>
                  <a:lnTo>
                    <a:pt x="6537" y="6873"/>
                  </a:lnTo>
                  <a:lnTo>
                    <a:pt x="10014" y="7337"/>
                  </a:lnTo>
                  <a:cubicBezTo>
                    <a:pt x="10029" y="7339"/>
                    <a:pt x="10043" y="7340"/>
                    <a:pt x="10058" y="7340"/>
                  </a:cubicBezTo>
                  <a:cubicBezTo>
                    <a:pt x="10243" y="7340"/>
                    <a:pt x="10408" y="7204"/>
                    <a:pt x="10431" y="7016"/>
                  </a:cubicBezTo>
                  <a:lnTo>
                    <a:pt x="10693" y="5039"/>
                  </a:lnTo>
                  <a:cubicBezTo>
                    <a:pt x="10728" y="4837"/>
                    <a:pt x="10573" y="4647"/>
                    <a:pt x="10371" y="4623"/>
                  </a:cubicBezTo>
                  <a:lnTo>
                    <a:pt x="6894" y="4170"/>
                  </a:lnTo>
                  <a:lnTo>
                    <a:pt x="7359" y="682"/>
                  </a:lnTo>
                  <a:cubicBezTo>
                    <a:pt x="7383" y="479"/>
                    <a:pt x="7240" y="289"/>
                    <a:pt x="7037" y="265"/>
                  </a:cubicBezTo>
                  <a:lnTo>
                    <a:pt x="5061" y="3"/>
                  </a:lnTo>
                  <a:cubicBezTo>
                    <a:pt x="5046" y="1"/>
                    <a:pt x="5031" y="1"/>
                    <a:pt x="5017"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608" name="Google Shape;1608;p44"/>
            <p:cNvSpPr/>
            <p:nvPr/>
          </p:nvSpPr>
          <p:spPr>
            <a:xfrm>
              <a:off x="7231418" y="3172611"/>
              <a:ext cx="350289" cy="436507"/>
            </a:xfrm>
            <a:custGeom>
              <a:avLst/>
              <a:gdLst/>
              <a:ahLst/>
              <a:cxnLst/>
              <a:rect l="l" t="t" r="r" b="b"/>
              <a:pathLst>
                <a:path w="10860" h="13533" extrusionOk="0">
                  <a:moveTo>
                    <a:pt x="4159" y="435"/>
                  </a:moveTo>
                  <a:cubicBezTo>
                    <a:pt x="4447" y="435"/>
                    <a:pt x="4730" y="608"/>
                    <a:pt x="4787" y="994"/>
                  </a:cubicBezTo>
                  <a:cubicBezTo>
                    <a:pt x="4811" y="1196"/>
                    <a:pt x="4763" y="1387"/>
                    <a:pt x="4632" y="1542"/>
                  </a:cubicBezTo>
                  <a:lnTo>
                    <a:pt x="3847" y="1685"/>
                  </a:lnTo>
                  <a:cubicBezTo>
                    <a:pt x="3668" y="1589"/>
                    <a:pt x="3549" y="1423"/>
                    <a:pt x="3513" y="1232"/>
                  </a:cubicBezTo>
                  <a:cubicBezTo>
                    <a:pt x="3398" y="732"/>
                    <a:pt x="3782" y="435"/>
                    <a:pt x="4159" y="435"/>
                  </a:cubicBezTo>
                  <a:close/>
                  <a:moveTo>
                    <a:pt x="7873" y="2745"/>
                  </a:moveTo>
                  <a:cubicBezTo>
                    <a:pt x="8128" y="2745"/>
                    <a:pt x="8353" y="2924"/>
                    <a:pt x="8395" y="3185"/>
                  </a:cubicBezTo>
                  <a:lnTo>
                    <a:pt x="9788" y="10769"/>
                  </a:lnTo>
                  <a:cubicBezTo>
                    <a:pt x="9835" y="11067"/>
                    <a:pt x="9645" y="11352"/>
                    <a:pt x="9335" y="11400"/>
                  </a:cubicBezTo>
                  <a:lnTo>
                    <a:pt x="3073" y="12543"/>
                  </a:lnTo>
                  <a:cubicBezTo>
                    <a:pt x="3038" y="12550"/>
                    <a:pt x="3003" y="12553"/>
                    <a:pt x="2968" y="12553"/>
                  </a:cubicBezTo>
                  <a:cubicBezTo>
                    <a:pt x="2711" y="12553"/>
                    <a:pt x="2484" y="12364"/>
                    <a:pt x="2442" y="12091"/>
                  </a:cubicBezTo>
                  <a:lnTo>
                    <a:pt x="1060" y="4530"/>
                  </a:lnTo>
                  <a:cubicBezTo>
                    <a:pt x="1001" y="4233"/>
                    <a:pt x="1203" y="3947"/>
                    <a:pt x="1501" y="3887"/>
                  </a:cubicBezTo>
                  <a:lnTo>
                    <a:pt x="2251" y="3756"/>
                  </a:lnTo>
                  <a:cubicBezTo>
                    <a:pt x="2282" y="3965"/>
                    <a:pt x="2461" y="4110"/>
                    <a:pt x="2665" y="4110"/>
                  </a:cubicBezTo>
                  <a:cubicBezTo>
                    <a:pt x="2693" y="4110"/>
                    <a:pt x="2722" y="4107"/>
                    <a:pt x="2751" y="4102"/>
                  </a:cubicBezTo>
                  <a:lnTo>
                    <a:pt x="6668" y="3399"/>
                  </a:lnTo>
                  <a:cubicBezTo>
                    <a:pt x="6906" y="3351"/>
                    <a:pt x="7061" y="3125"/>
                    <a:pt x="7014" y="2887"/>
                  </a:cubicBezTo>
                  <a:lnTo>
                    <a:pt x="7764" y="2756"/>
                  </a:lnTo>
                  <a:cubicBezTo>
                    <a:pt x="7800" y="2749"/>
                    <a:pt x="7837" y="2745"/>
                    <a:pt x="7873" y="2745"/>
                  </a:cubicBezTo>
                  <a:close/>
                  <a:moveTo>
                    <a:pt x="4137" y="1"/>
                  </a:moveTo>
                  <a:cubicBezTo>
                    <a:pt x="4073" y="1"/>
                    <a:pt x="4007" y="6"/>
                    <a:pt x="3942" y="18"/>
                  </a:cubicBezTo>
                  <a:cubicBezTo>
                    <a:pt x="3346" y="125"/>
                    <a:pt x="2954" y="708"/>
                    <a:pt x="3073" y="1304"/>
                  </a:cubicBezTo>
                  <a:cubicBezTo>
                    <a:pt x="3108" y="1482"/>
                    <a:pt x="3180" y="1649"/>
                    <a:pt x="3287" y="1780"/>
                  </a:cubicBezTo>
                  <a:lnTo>
                    <a:pt x="2513" y="1935"/>
                  </a:lnTo>
                  <a:cubicBezTo>
                    <a:pt x="2203" y="1994"/>
                    <a:pt x="1989" y="2304"/>
                    <a:pt x="2049" y="2613"/>
                  </a:cubicBezTo>
                  <a:lnTo>
                    <a:pt x="2096" y="2899"/>
                  </a:lnTo>
                  <a:lnTo>
                    <a:pt x="810" y="3125"/>
                  </a:lnTo>
                  <a:cubicBezTo>
                    <a:pt x="322" y="3220"/>
                    <a:pt x="1" y="3685"/>
                    <a:pt x="96" y="4173"/>
                  </a:cubicBezTo>
                  <a:lnTo>
                    <a:pt x="1668" y="12793"/>
                  </a:lnTo>
                  <a:cubicBezTo>
                    <a:pt x="1742" y="13229"/>
                    <a:pt x="2130" y="13533"/>
                    <a:pt x="2552" y="13533"/>
                  </a:cubicBezTo>
                  <a:cubicBezTo>
                    <a:pt x="2602" y="13533"/>
                    <a:pt x="2653" y="13528"/>
                    <a:pt x="2704" y="13519"/>
                  </a:cubicBezTo>
                  <a:lnTo>
                    <a:pt x="10050" y="12174"/>
                  </a:lnTo>
                  <a:cubicBezTo>
                    <a:pt x="10538" y="12079"/>
                    <a:pt x="10859" y="11614"/>
                    <a:pt x="10764" y="11138"/>
                  </a:cubicBezTo>
                  <a:lnTo>
                    <a:pt x="9192" y="2506"/>
                  </a:lnTo>
                  <a:cubicBezTo>
                    <a:pt x="9107" y="2070"/>
                    <a:pt x="8727" y="1767"/>
                    <a:pt x="8299" y="1767"/>
                  </a:cubicBezTo>
                  <a:cubicBezTo>
                    <a:pt x="8248" y="1767"/>
                    <a:pt x="8197" y="1771"/>
                    <a:pt x="8145" y="1780"/>
                  </a:cubicBezTo>
                  <a:lnTo>
                    <a:pt x="6859" y="2018"/>
                  </a:lnTo>
                  <a:lnTo>
                    <a:pt x="6811" y="1744"/>
                  </a:lnTo>
                  <a:cubicBezTo>
                    <a:pt x="6758" y="1459"/>
                    <a:pt x="6509" y="1258"/>
                    <a:pt x="6237" y="1258"/>
                  </a:cubicBezTo>
                  <a:cubicBezTo>
                    <a:pt x="6202" y="1258"/>
                    <a:pt x="6167" y="1261"/>
                    <a:pt x="6133" y="1268"/>
                  </a:cubicBezTo>
                  <a:lnTo>
                    <a:pt x="5180" y="1435"/>
                  </a:lnTo>
                  <a:cubicBezTo>
                    <a:pt x="5240" y="1268"/>
                    <a:pt x="5251" y="1089"/>
                    <a:pt x="5216" y="923"/>
                  </a:cubicBezTo>
                  <a:cubicBezTo>
                    <a:pt x="5131" y="381"/>
                    <a:pt x="4667" y="1"/>
                    <a:pt x="4137"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609" name="Google Shape;1609;p44"/>
            <p:cNvSpPr/>
            <p:nvPr/>
          </p:nvSpPr>
          <p:spPr>
            <a:xfrm>
              <a:off x="7293638" y="3329886"/>
              <a:ext cx="60059" cy="49834"/>
            </a:xfrm>
            <a:custGeom>
              <a:avLst/>
              <a:gdLst/>
              <a:ahLst/>
              <a:cxnLst/>
              <a:rect l="l" t="t" r="r" b="b"/>
              <a:pathLst>
                <a:path w="1862" h="1545" extrusionOk="0">
                  <a:moveTo>
                    <a:pt x="1002" y="0"/>
                  </a:moveTo>
                  <a:cubicBezTo>
                    <a:pt x="959" y="0"/>
                    <a:pt x="914" y="4"/>
                    <a:pt x="870" y="11"/>
                  </a:cubicBezTo>
                  <a:cubicBezTo>
                    <a:pt x="191" y="130"/>
                    <a:pt x="1" y="1011"/>
                    <a:pt x="572" y="1404"/>
                  </a:cubicBezTo>
                  <a:cubicBezTo>
                    <a:pt x="710" y="1501"/>
                    <a:pt x="861" y="1545"/>
                    <a:pt x="1007" y="1545"/>
                  </a:cubicBezTo>
                  <a:cubicBezTo>
                    <a:pt x="1453" y="1545"/>
                    <a:pt x="1861" y="1142"/>
                    <a:pt x="1763" y="630"/>
                  </a:cubicBezTo>
                  <a:cubicBezTo>
                    <a:pt x="1699" y="258"/>
                    <a:pt x="1369" y="0"/>
                    <a:pt x="100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610" name="Google Shape;1610;p44"/>
            <p:cNvSpPr/>
            <p:nvPr/>
          </p:nvSpPr>
          <p:spPr>
            <a:xfrm>
              <a:off x="7361406" y="3314791"/>
              <a:ext cx="125569" cy="43931"/>
            </a:xfrm>
            <a:custGeom>
              <a:avLst/>
              <a:gdLst/>
              <a:ahLst/>
              <a:cxnLst/>
              <a:rect l="l" t="t" r="r" b="b"/>
              <a:pathLst>
                <a:path w="3893" h="1362" extrusionOk="0">
                  <a:moveTo>
                    <a:pt x="3284" y="0"/>
                  </a:moveTo>
                  <a:cubicBezTo>
                    <a:pt x="3246" y="0"/>
                    <a:pt x="3205" y="5"/>
                    <a:pt x="3162" y="15"/>
                  </a:cubicBezTo>
                  <a:lnTo>
                    <a:pt x="3150" y="15"/>
                  </a:lnTo>
                  <a:lnTo>
                    <a:pt x="567" y="491"/>
                  </a:lnTo>
                  <a:cubicBezTo>
                    <a:pt x="0" y="569"/>
                    <a:pt x="107" y="1361"/>
                    <a:pt x="607" y="1361"/>
                  </a:cubicBezTo>
                  <a:cubicBezTo>
                    <a:pt x="643" y="1361"/>
                    <a:pt x="681" y="1357"/>
                    <a:pt x="721" y="1349"/>
                  </a:cubicBezTo>
                  <a:lnTo>
                    <a:pt x="3317" y="872"/>
                  </a:lnTo>
                  <a:cubicBezTo>
                    <a:pt x="3892" y="817"/>
                    <a:pt x="3789" y="0"/>
                    <a:pt x="3284"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611" name="Google Shape;1611;p44"/>
            <p:cNvSpPr/>
            <p:nvPr/>
          </p:nvSpPr>
          <p:spPr>
            <a:xfrm>
              <a:off x="7306314" y="3399267"/>
              <a:ext cx="60059" cy="49963"/>
            </a:xfrm>
            <a:custGeom>
              <a:avLst/>
              <a:gdLst/>
              <a:ahLst/>
              <a:cxnLst/>
              <a:rect l="l" t="t" r="r" b="b"/>
              <a:pathLst>
                <a:path w="1862" h="1549" extrusionOk="0">
                  <a:moveTo>
                    <a:pt x="1015" y="1"/>
                  </a:moveTo>
                  <a:cubicBezTo>
                    <a:pt x="967" y="1"/>
                    <a:pt x="919" y="6"/>
                    <a:pt x="870" y="15"/>
                  </a:cubicBezTo>
                  <a:cubicBezTo>
                    <a:pt x="191" y="134"/>
                    <a:pt x="1" y="1015"/>
                    <a:pt x="560" y="1408"/>
                  </a:cubicBezTo>
                  <a:cubicBezTo>
                    <a:pt x="701" y="1505"/>
                    <a:pt x="854" y="1549"/>
                    <a:pt x="1002" y="1549"/>
                  </a:cubicBezTo>
                  <a:cubicBezTo>
                    <a:pt x="1453" y="1549"/>
                    <a:pt x="1861" y="1146"/>
                    <a:pt x="1763" y="635"/>
                  </a:cubicBezTo>
                  <a:cubicBezTo>
                    <a:pt x="1700" y="267"/>
                    <a:pt x="1377" y="1"/>
                    <a:pt x="1015"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612" name="Google Shape;1612;p44"/>
            <p:cNvSpPr/>
            <p:nvPr/>
          </p:nvSpPr>
          <p:spPr>
            <a:xfrm>
              <a:off x="7375824" y="3384688"/>
              <a:ext cx="121279" cy="43544"/>
            </a:xfrm>
            <a:custGeom>
              <a:avLst/>
              <a:gdLst/>
              <a:ahLst/>
              <a:cxnLst/>
              <a:rect l="l" t="t" r="r" b="b"/>
              <a:pathLst>
                <a:path w="3760" h="1350" extrusionOk="0">
                  <a:moveTo>
                    <a:pt x="3144" y="1"/>
                  </a:moveTo>
                  <a:cubicBezTo>
                    <a:pt x="3128" y="1"/>
                    <a:pt x="3112" y="2"/>
                    <a:pt x="3096" y="3"/>
                  </a:cubicBezTo>
                  <a:lnTo>
                    <a:pt x="501" y="467"/>
                  </a:lnTo>
                  <a:cubicBezTo>
                    <a:pt x="0" y="619"/>
                    <a:pt x="125" y="1350"/>
                    <a:pt x="631" y="1350"/>
                  </a:cubicBezTo>
                  <a:cubicBezTo>
                    <a:pt x="643" y="1350"/>
                    <a:pt x="655" y="1349"/>
                    <a:pt x="667" y="1348"/>
                  </a:cubicBezTo>
                  <a:lnTo>
                    <a:pt x="3263" y="872"/>
                  </a:lnTo>
                  <a:cubicBezTo>
                    <a:pt x="3759" y="722"/>
                    <a:pt x="3640" y="1"/>
                    <a:pt x="314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613" name="Google Shape;1613;p44"/>
            <p:cNvSpPr/>
            <p:nvPr/>
          </p:nvSpPr>
          <p:spPr>
            <a:xfrm>
              <a:off x="7319765" y="3473486"/>
              <a:ext cx="60123" cy="49866"/>
            </a:xfrm>
            <a:custGeom>
              <a:avLst/>
              <a:gdLst/>
              <a:ahLst/>
              <a:cxnLst/>
              <a:rect l="l" t="t" r="r" b="b"/>
              <a:pathLst>
                <a:path w="1864" h="1546" extrusionOk="0">
                  <a:moveTo>
                    <a:pt x="1013" y="1"/>
                  </a:moveTo>
                  <a:cubicBezTo>
                    <a:pt x="970" y="1"/>
                    <a:pt x="926" y="5"/>
                    <a:pt x="881" y="12"/>
                  </a:cubicBezTo>
                  <a:cubicBezTo>
                    <a:pt x="203" y="131"/>
                    <a:pt x="0" y="1012"/>
                    <a:pt x="572" y="1405"/>
                  </a:cubicBezTo>
                  <a:cubicBezTo>
                    <a:pt x="710" y="1502"/>
                    <a:pt x="861" y="1546"/>
                    <a:pt x="1008" y="1546"/>
                  </a:cubicBezTo>
                  <a:cubicBezTo>
                    <a:pt x="1454" y="1546"/>
                    <a:pt x="1864" y="1145"/>
                    <a:pt x="1774" y="643"/>
                  </a:cubicBezTo>
                  <a:cubicBezTo>
                    <a:pt x="1700" y="260"/>
                    <a:pt x="1378" y="1"/>
                    <a:pt x="101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614" name="Google Shape;1614;p44"/>
            <p:cNvSpPr/>
            <p:nvPr/>
          </p:nvSpPr>
          <p:spPr>
            <a:xfrm>
              <a:off x="7389371" y="3458810"/>
              <a:ext cx="121537" cy="43577"/>
            </a:xfrm>
            <a:custGeom>
              <a:avLst/>
              <a:gdLst/>
              <a:ahLst/>
              <a:cxnLst/>
              <a:rect l="l" t="t" r="r" b="b"/>
              <a:pathLst>
                <a:path w="3768" h="1351" extrusionOk="0">
                  <a:moveTo>
                    <a:pt x="3152" y="1"/>
                  </a:moveTo>
                  <a:cubicBezTo>
                    <a:pt x="3136" y="1"/>
                    <a:pt x="3121" y="2"/>
                    <a:pt x="3105" y="3"/>
                  </a:cubicBezTo>
                  <a:lnTo>
                    <a:pt x="509" y="479"/>
                  </a:lnTo>
                  <a:cubicBezTo>
                    <a:pt x="1" y="618"/>
                    <a:pt x="109" y="1350"/>
                    <a:pt x="616" y="1350"/>
                  </a:cubicBezTo>
                  <a:cubicBezTo>
                    <a:pt x="632" y="1350"/>
                    <a:pt x="648" y="1350"/>
                    <a:pt x="664" y="1348"/>
                  </a:cubicBezTo>
                  <a:lnTo>
                    <a:pt x="3260" y="872"/>
                  </a:lnTo>
                  <a:cubicBezTo>
                    <a:pt x="3768" y="733"/>
                    <a:pt x="3648" y="1"/>
                    <a:pt x="315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615" name="Google Shape;1615;p44"/>
            <p:cNvSpPr/>
            <p:nvPr/>
          </p:nvSpPr>
          <p:spPr>
            <a:xfrm>
              <a:off x="7262544" y="3782714"/>
              <a:ext cx="249267" cy="224140"/>
            </a:xfrm>
            <a:custGeom>
              <a:avLst/>
              <a:gdLst/>
              <a:ahLst/>
              <a:cxnLst/>
              <a:rect l="l" t="t" r="r" b="b"/>
              <a:pathLst>
                <a:path w="7728" h="6949" extrusionOk="0">
                  <a:moveTo>
                    <a:pt x="3940" y="0"/>
                  </a:moveTo>
                  <a:cubicBezTo>
                    <a:pt x="2906" y="0"/>
                    <a:pt x="1888" y="466"/>
                    <a:pt x="1215" y="1331"/>
                  </a:cubicBezTo>
                  <a:lnTo>
                    <a:pt x="6953" y="4963"/>
                  </a:lnTo>
                  <a:cubicBezTo>
                    <a:pt x="7727" y="3391"/>
                    <a:pt x="7239" y="1474"/>
                    <a:pt x="5775" y="534"/>
                  </a:cubicBezTo>
                  <a:cubicBezTo>
                    <a:pt x="5207" y="173"/>
                    <a:pt x="4570" y="0"/>
                    <a:pt x="3940" y="0"/>
                  </a:cubicBezTo>
                  <a:close/>
                  <a:moveTo>
                    <a:pt x="810" y="1974"/>
                  </a:moveTo>
                  <a:lnTo>
                    <a:pt x="810" y="1974"/>
                  </a:lnTo>
                  <a:cubicBezTo>
                    <a:pt x="0" y="3546"/>
                    <a:pt x="524" y="5475"/>
                    <a:pt x="2012" y="6415"/>
                  </a:cubicBezTo>
                  <a:cubicBezTo>
                    <a:pt x="2579" y="6775"/>
                    <a:pt x="3213" y="6948"/>
                    <a:pt x="3839" y="6948"/>
                  </a:cubicBezTo>
                  <a:cubicBezTo>
                    <a:pt x="4870" y="6948"/>
                    <a:pt x="5882" y="6480"/>
                    <a:pt x="6549" y="5606"/>
                  </a:cubicBezTo>
                  <a:lnTo>
                    <a:pt x="810" y="1974"/>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616" name="Google Shape;1616;p44"/>
            <p:cNvSpPr/>
            <p:nvPr/>
          </p:nvSpPr>
          <p:spPr>
            <a:xfrm>
              <a:off x="7731435" y="3300663"/>
              <a:ext cx="196272" cy="181660"/>
            </a:xfrm>
            <a:custGeom>
              <a:avLst/>
              <a:gdLst/>
              <a:ahLst/>
              <a:cxnLst/>
              <a:rect l="l" t="t" r="r" b="b"/>
              <a:pathLst>
                <a:path w="6085" h="5632" extrusionOk="0">
                  <a:moveTo>
                    <a:pt x="3608" y="1"/>
                  </a:moveTo>
                  <a:lnTo>
                    <a:pt x="1215" y="1632"/>
                  </a:lnTo>
                  <a:cubicBezTo>
                    <a:pt x="251" y="2275"/>
                    <a:pt x="1" y="3584"/>
                    <a:pt x="667" y="4549"/>
                  </a:cubicBezTo>
                  <a:lnTo>
                    <a:pt x="775" y="4715"/>
                  </a:lnTo>
                  <a:cubicBezTo>
                    <a:pt x="1184" y="5311"/>
                    <a:pt x="1849" y="5632"/>
                    <a:pt x="2526" y="5632"/>
                  </a:cubicBezTo>
                  <a:cubicBezTo>
                    <a:pt x="2932" y="5632"/>
                    <a:pt x="3342" y="5516"/>
                    <a:pt x="3704" y="5275"/>
                  </a:cubicBezTo>
                  <a:lnTo>
                    <a:pt x="6085" y="3644"/>
                  </a:lnTo>
                  <a:lnTo>
                    <a:pt x="3608" y="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617" name="Google Shape;1617;p44"/>
            <p:cNvSpPr/>
            <p:nvPr/>
          </p:nvSpPr>
          <p:spPr>
            <a:xfrm>
              <a:off x="7864326" y="3225154"/>
              <a:ext cx="195885" cy="181918"/>
            </a:xfrm>
            <a:custGeom>
              <a:avLst/>
              <a:gdLst/>
              <a:ahLst/>
              <a:cxnLst/>
              <a:rect l="l" t="t" r="r" b="b"/>
              <a:pathLst>
                <a:path w="6073" h="5640" extrusionOk="0">
                  <a:moveTo>
                    <a:pt x="3568" y="0"/>
                  </a:moveTo>
                  <a:cubicBezTo>
                    <a:pt x="3162" y="0"/>
                    <a:pt x="2752" y="118"/>
                    <a:pt x="2393" y="365"/>
                  </a:cubicBezTo>
                  <a:lnTo>
                    <a:pt x="0" y="1996"/>
                  </a:lnTo>
                  <a:lnTo>
                    <a:pt x="2477" y="5640"/>
                  </a:lnTo>
                  <a:lnTo>
                    <a:pt x="4870" y="4008"/>
                  </a:lnTo>
                  <a:cubicBezTo>
                    <a:pt x="5822" y="3354"/>
                    <a:pt x="6072" y="2044"/>
                    <a:pt x="5430" y="1091"/>
                  </a:cubicBezTo>
                  <a:lnTo>
                    <a:pt x="5310" y="925"/>
                  </a:lnTo>
                  <a:cubicBezTo>
                    <a:pt x="4902" y="324"/>
                    <a:pt x="4240" y="0"/>
                    <a:pt x="3568"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618" name="Google Shape;1618;p44"/>
            <p:cNvSpPr/>
            <p:nvPr/>
          </p:nvSpPr>
          <p:spPr>
            <a:xfrm>
              <a:off x="7674215" y="3676079"/>
              <a:ext cx="346064" cy="344387"/>
            </a:xfrm>
            <a:custGeom>
              <a:avLst/>
              <a:gdLst/>
              <a:ahLst/>
              <a:cxnLst/>
              <a:rect l="l" t="t" r="r" b="b"/>
              <a:pathLst>
                <a:path w="10729" h="10677" extrusionOk="0">
                  <a:moveTo>
                    <a:pt x="4999" y="0"/>
                  </a:moveTo>
                  <a:cubicBezTo>
                    <a:pt x="4821" y="0"/>
                    <a:pt x="4665" y="135"/>
                    <a:pt x="4644" y="327"/>
                  </a:cubicBezTo>
                  <a:lnTo>
                    <a:pt x="4180" y="3804"/>
                  </a:lnTo>
                  <a:lnTo>
                    <a:pt x="715" y="3340"/>
                  </a:lnTo>
                  <a:cubicBezTo>
                    <a:pt x="699" y="3338"/>
                    <a:pt x="684" y="3337"/>
                    <a:pt x="669" y="3337"/>
                  </a:cubicBezTo>
                  <a:cubicBezTo>
                    <a:pt x="475" y="3337"/>
                    <a:pt x="320" y="3473"/>
                    <a:pt x="286" y="3661"/>
                  </a:cubicBezTo>
                  <a:lnTo>
                    <a:pt x="36" y="5638"/>
                  </a:lnTo>
                  <a:cubicBezTo>
                    <a:pt x="1" y="5840"/>
                    <a:pt x="144" y="6030"/>
                    <a:pt x="358" y="6054"/>
                  </a:cubicBezTo>
                  <a:lnTo>
                    <a:pt x="346" y="6054"/>
                  </a:lnTo>
                  <a:lnTo>
                    <a:pt x="3823" y="6519"/>
                  </a:lnTo>
                  <a:lnTo>
                    <a:pt x="3370" y="9995"/>
                  </a:lnTo>
                  <a:cubicBezTo>
                    <a:pt x="3334" y="10198"/>
                    <a:pt x="3477" y="10388"/>
                    <a:pt x="3692" y="10412"/>
                  </a:cubicBezTo>
                  <a:lnTo>
                    <a:pt x="5656" y="10674"/>
                  </a:lnTo>
                  <a:cubicBezTo>
                    <a:pt x="5671" y="10676"/>
                    <a:pt x="5686" y="10676"/>
                    <a:pt x="5700" y="10676"/>
                  </a:cubicBezTo>
                  <a:cubicBezTo>
                    <a:pt x="5886" y="10676"/>
                    <a:pt x="6051" y="10540"/>
                    <a:pt x="6073" y="10352"/>
                  </a:cubicBezTo>
                  <a:lnTo>
                    <a:pt x="6537" y="6876"/>
                  </a:lnTo>
                  <a:lnTo>
                    <a:pt x="10014" y="7328"/>
                  </a:lnTo>
                  <a:cubicBezTo>
                    <a:pt x="10035" y="7332"/>
                    <a:pt x="10055" y="7334"/>
                    <a:pt x="10076" y="7334"/>
                  </a:cubicBezTo>
                  <a:cubicBezTo>
                    <a:pt x="10254" y="7334"/>
                    <a:pt x="10409" y="7199"/>
                    <a:pt x="10431" y="7007"/>
                  </a:cubicBezTo>
                  <a:lnTo>
                    <a:pt x="10693" y="5042"/>
                  </a:lnTo>
                  <a:cubicBezTo>
                    <a:pt x="10728" y="4840"/>
                    <a:pt x="10573" y="4649"/>
                    <a:pt x="10371" y="4625"/>
                  </a:cubicBezTo>
                  <a:lnTo>
                    <a:pt x="6894" y="4161"/>
                  </a:lnTo>
                  <a:lnTo>
                    <a:pt x="7359" y="685"/>
                  </a:lnTo>
                  <a:cubicBezTo>
                    <a:pt x="7383" y="482"/>
                    <a:pt x="7240" y="292"/>
                    <a:pt x="7037" y="268"/>
                  </a:cubicBezTo>
                  <a:lnTo>
                    <a:pt x="5061" y="6"/>
                  </a:lnTo>
                  <a:cubicBezTo>
                    <a:pt x="5040" y="2"/>
                    <a:pt x="5019" y="0"/>
                    <a:pt x="4999"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619" name="Google Shape;1619;p44"/>
            <p:cNvSpPr/>
            <p:nvPr/>
          </p:nvSpPr>
          <p:spPr>
            <a:xfrm>
              <a:off x="7231805" y="4197223"/>
              <a:ext cx="349902" cy="436120"/>
            </a:xfrm>
            <a:custGeom>
              <a:avLst/>
              <a:gdLst/>
              <a:ahLst/>
              <a:cxnLst/>
              <a:rect l="l" t="t" r="r" b="b"/>
              <a:pathLst>
                <a:path w="10848" h="13521" extrusionOk="0">
                  <a:moveTo>
                    <a:pt x="4147" y="435"/>
                  </a:moveTo>
                  <a:cubicBezTo>
                    <a:pt x="4435" y="435"/>
                    <a:pt x="4718" y="608"/>
                    <a:pt x="4775" y="994"/>
                  </a:cubicBezTo>
                  <a:cubicBezTo>
                    <a:pt x="4799" y="1184"/>
                    <a:pt x="4751" y="1387"/>
                    <a:pt x="4620" y="1542"/>
                  </a:cubicBezTo>
                  <a:lnTo>
                    <a:pt x="3835" y="1684"/>
                  </a:lnTo>
                  <a:cubicBezTo>
                    <a:pt x="3656" y="1589"/>
                    <a:pt x="3537" y="1434"/>
                    <a:pt x="3501" y="1244"/>
                  </a:cubicBezTo>
                  <a:lnTo>
                    <a:pt x="3501" y="1232"/>
                  </a:lnTo>
                  <a:cubicBezTo>
                    <a:pt x="3386" y="732"/>
                    <a:pt x="3770" y="435"/>
                    <a:pt x="4147" y="435"/>
                  </a:cubicBezTo>
                  <a:close/>
                  <a:moveTo>
                    <a:pt x="7856" y="2746"/>
                  </a:moveTo>
                  <a:cubicBezTo>
                    <a:pt x="8113" y="2746"/>
                    <a:pt x="8341" y="2934"/>
                    <a:pt x="8383" y="3196"/>
                  </a:cubicBezTo>
                  <a:lnTo>
                    <a:pt x="9776" y="10757"/>
                  </a:lnTo>
                  <a:cubicBezTo>
                    <a:pt x="9823" y="11066"/>
                    <a:pt x="9633" y="11340"/>
                    <a:pt x="9323" y="11400"/>
                  </a:cubicBezTo>
                  <a:lnTo>
                    <a:pt x="3061" y="12543"/>
                  </a:lnTo>
                  <a:cubicBezTo>
                    <a:pt x="3030" y="12548"/>
                    <a:pt x="2999" y="12550"/>
                    <a:pt x="2969" y="12550"/>
                  </a:cubicBezTo>
                  <a:cubicBezTo>
                    <a:pt x="2707" y="12550"/>
                    <a:pt x="2472" y="12369"/>
                    <a:pt x="2430" y="12102"/>
                  </a:cubicBezTo>
                  <a:lnTo>
                    <a:pt x="1048" y="4530"/>
                  </a:lnTo>
                  <a:cubicBezTo>
                    <a:pt x="989" y="4232"/>
                    <a:pt x="1191" y="3947"/>
                    <a:pt x="1489" y="3899"/>
                  </a:cubicBezTo>
                  <a:lnTo>
                    <a:pt x="2239" y="3768"/>
                  </a:lnTo>
                  <a:cubicBezTo>
                    <a:pt x="2271" y="3968"/>
                    <a:pt x="2451" y="4121"/>
                    <a:pt x="2657" y="4121"/>
                  </a:cubicBezTo>
                  <a:cubicBezTo>
                    <a:pt x="2684" y="4121"/>
                    <a:pt x="2712" y="4119"/>
                    <a:pt x="2739" y="4113"/>
                  </a:cubicBezTo>
                  <a:lnTo>
                    <a:pt x="6656" y="3399"/>
                  </a:lnTo>
                  <a:cubicBezTo>
                    <a:pt x="6894" y="3351"/>
                    <a:pt x="7049" y="3125"/>
                    <a:pt x="7002" y="2887"/>
                  </a:cubicBezTo>
                  <a:lnTo>
                    <a:pt x="7752" y="2756"/>
                  </a:lnTo>
                  <a:cubicBezTo>
                    <a:pt x="7787" y="2749"/>
                    <a:pt x="7822" y="2746"/>
                    <a:pt x="7856" y="2746"/>
                  </a:cubicBezTo>
                  <a:close/>
                  <a:moveTo>
                    <a:pt x="4125" y="0"/>
                  </a:moveTo>
                  <a:cubicBezTo>
                    <a:pt x="4061" y="0"/>
                    <a:pt x="3996" y="6"/>
                    <a:pt x="3930" y="18"/>
                  </a:cubicBezTo>
                  <a:cubicBezTo>
                    <a:pt x="3334" y="125"/>
                    <a:pt x="2942" y="708"/>
                    <a:pt x="3061" y="1303"/>
                  </a:cubicBezTo>
                  <a:cubicBezTo>
                    <a:pt x="3096" y="1482"/>
                    <a:pt x="3168" y="1637"/>
                    <a:pt x="3275" y="1780"/>
                  </a:cubicBezTo>
                  <a:lnTo>
                    <a:pt x="2501" y="1923"/>
                  </a:lnTo>
                  <a:cubicBezTo>
                    <a:pt x="2191" y="1982"/>
                    <a:pt x="1977" y="2292"/>
                    <a:pt x="2037" y="2601"/>
                  </a:cubicBezTo>
                  <a:lnTo>
                    <a:pt x="2084" y="2887"/>
                  </a:lnTo>
                  <a:lnTo>
                    <a:pt x="798" y="3125"/>
                  </a:lnTo>
                  <a:cubicBezTo>
                    <a:pt x="310" y="3208"/>
                    <a:pt x="1" y="3673"/>
                    <a:pt x="84" y="4161"/>
                  </a:cubicBezTo>
                  <a:lnTo>
                    <a:pt x="1656" y="12793"/>
                  </a:lnTo>
                  <a:cubicBezTo>
                    <a:pt x="1730" y="13218"/>
                    <a:pt x="2118" y="13520"/>
                    <a:pt x="2540" y="13520"/>
                  </a:cubicBezTo>
                  <a:cubicBezTo>
                    <a:pt x="2590" y="13520"/>
                    <a:pt x="2641" y="13516"/>
                    <a:pt x="2692" y="13507"/>
                  </a:cubicBezTo>
                  <a:lnTo>
                    <a:pt x="10038" y="12162"/>
                  </a:lnTo>
                  <a:cubicBezTo>
                    <a:pt x="10526" y="12079"/>
                    <a:pt x="10847" y="11602"/>
                    <a:pt x="10752" y="11126"/>
                  </a:cubicBezTo>
                  <a:lnTo>
                    <a:pt x="9180" y="2494"/>
                  </a:lnTo>
                  <a:cubicBezTo>
                    <a:pt x="9096" y="2064"/>
                    <a:pt x="8726" y="1763"/>
                    <a:pt x="8305" y="1763"/>
                  </a:cubicBezTo>
                  <a:cubicBezTo>
                    <a:pt x="8248" y="1763"/>
                    <a:pt x="8191" y="1768"/>
                    <a:pt x="8133" y="1780"/>
                  </a:cubicBezTo>
                  <a:lnTo>
                    <a:pt x="6847" y="2018"/>
                  </a:lnTo>
                  <a:lnTo>
                    <a:pt x="6799" y="1732"/>
                  </a:lnTo>
                  <a:cubicBezTo>
                    <a:pt x="6745" y="1451"/>
                    <a:pt x="6496" y="1249"/>
                    <a:pt x="6210" y="1249"/>
                  </a:cubicBezTo>
                  <a:cubicBezTo>
                    <a:pt x="6181" y="1249"/>
                    <a:pt x="6151" y="1251"/>
                    <a:pt x="6121" y="1256"/>
                  </a:cubicBezTo>
                  <a:lnTo>
                    <a:pt x="5168" y="1434"/>
                  </a:lnTo>
                  <a:cubicBezTo>
                    <a:pt x="5228" y="1268"/>
                    <a:pt x="5239" y="1089"/>
                    <a:pt x="5204" y="910"/>
                  </a:cubicBezTo>
                  <a:cubicBezTo>
                    <a:pt x="5119" y="380"/>
                    <a:pt x="4655" y="0"/>
                    <a:pt x="4125"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620" name="Google Shape;1620;p44"/>
            <p:cNvSpPr/>
            <p:nvPr/>
          </p:nvSpPr>
          <p:spPr>
            <a:xfrm>
              <a:off x="7293638" y="4354466"/>
              <a:ext cx="60059" cy="49866"/>
            </a:xfrm>
            <a:custGeom>
              <a:avLst/>
              <a:gdLst/>
              <a:ahLst/>
              <a:cxnLst/>
              <a:rect l="l" t="t" r="r" b="b"/>
              <a:pathLst>
                <a:path w="1862" h="1546" extrusionOk="0">
                  <a:moveTo>
                    <a:pt x="1002" y="1"/>
                  </a:moveTo>
                  <a:cubicBezTo>
                    <a:pt x="959" y="1"/>
                    <a:pt x="914" y="5"/>
                    <a:pt x="870" y="12"/>
                  </a:cubicBezTo>
                  <a:cubicBezTo>
                    <a:pt x="191" y="131"/>
                    <a:pt x="1" y="1012"/>
                    <a:pt x="572" y="1405"/>
                  </a:cubicBezTo>
                  <a:cubicBezTo>
                    <a:pt x="710" y="1502"/>
                    <a:pt x="861" y="1545"/>
                    <a:pt x="1007" y="1545"/>
                  </a:cubicBezTo>
                  <a:cubicBezTo>
                    <a:pt x="1453" y="1545"/>
                    <a:pt x="1861" y="1142"/>
                    <a:pt x="1763" y="631"/>
                  </a:cubicBezTo>
                  <a:cubicBezTo>
                    <a:pt x="1699" y="259"/>
                    <a:pt x="1369"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621" name="Google Shape;1621;p44"/>
            <p:cNvSpPr/>
            <p:nvPr/>
          </p:nvSpPr>
          <p:spPr>
            <a:xfrm>
              <a:off x="7361954" y="4339823"/>
              <a:ext cx="124375" cy="43383"/>
            </a:xfrm>
            <a:custGeom>
              <a:avLst/>
              <a:gdLst/>
              <a:ahLst/>
              <a:cxnLst/>
              <a:rect l="l" t="t" r="r" b="b"/>
              <a:pathLst>
                <a:path w="3856" h="1345" extrusionOk="0">
                  <a:moveTo>
                    <a:pt x="3259" y="1"/>
                  </a:moveTo>
                  <a:cubicBezTo>
                    <a:pt x="3223" y="1"/>
                    <a:pt x="3185" y="5"/>
                    <a:pt x="3145" y="14"/>
                  </a:cubicBezTo>
                  <a:lnTo>
                    <a:pt x="3133" y="14"/>
                  </a:lnTo>
                  <a:lnTo>
                    <a:pt x="550" y="478"/>
                  </a:lnTo>
                  <a:cubicBezTo>
                    <a:pt x="0" y="579"/>
                    <a:pt x="116" y="1345"/>
                    <a:pt x="608" y="1345"/>
                  </a:cubicBezTo>
                  <a:cubicBezTo>
                    <a:pt x="639" y="1345"/>
                    <a:pt x="671" y="1342"/>
                    <a:pt x="704" y="1335"/>
                  </a:cubicBezTo>
                  <a:lnTo>
                    <a:pt x="3300" y="871"/>
                  </a:lnTo>
                  <a:cubicBezTo>
                    <a:pt x="3855" y="793"/>
                    <a:pt x="3758" y="1"/>
                    <a:pt x="3259"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622" name="Google Shape;1622;p44"/>
            <p:cNvSpPr/>
            <p:nvPr/>
          </p:nvSpPr>
          <p:spPr>
            <a:xfrm>
              <a:off x="7306314" y="4423976"/>
              <a:ext cx="60059" cy="49866"/>
            </a:xfrm>
            <a:custGeom>
              <a:avLst/>
              <a:gdLst/>
              <a:ahLst/>
              <a:cxnLst/>
              <a:rect l="l" t="t" r="r" b="b"/>
              <a:pathLst>
                <a:path w="1862" h="1546" extrusionOk="0">
                  <a:moveTo>
                    <a:pt x="1002" y="1"/>
                  </a:moveTo>
                  <a:cubicBezTo>
                    <a:pt x="959" y="1"/>
                    <a:pt x="914" y="5"/>
                    <a:pt x="870" y="12"/>
                  </a:cubicBezTo>
                  <a:cubicBezTo>
                    <a:pt x="191" y="131"/>
                    <a:pt x="1" y="1012"/>
                    <a:pt x="560" y="1405"/>
                  </a:cubicBezTo>
                  <a:cubicBezTo>
                    <a:pt x="701" y="1502"/>
                    <a:pt x="854" y="1546"/>
                    <a:pt x="1002" y="1546"/>
                  </a:cubicBezTo>
                  <a:cubicBezTo>
                    <a:pt x="1453" y="1546"/>
                    <a:pt x="1861" y="1142"/>
                    <a:pt x="1763" y="631"/>
                  </a:cubicBezTo>
                  <a:cubicBezTo>
                    <a:pt x="1699" y="259"/>
                    <a:pt x="1369"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623" name="Google Shape;1623;p44"/>
            <p:cNvSpPr/>
            <p:nvPr/>
          </p:nvSpPr>
          <p:spPr>
            <a:xfrm>
              <a:off x="7375824" y="4409300"/>
              <a:ext cx="121279" cy="43544"/>
            </a:xfrm>
            <a:custGeom>
              <a:avLst/>
              <a:gdLst/>
              <a:ahLst/>
              <a:cxnLst/>
              <a:rect l="l" t="t" r="r" b="b"/>
              <a:pathLst>
                <a:path w="3760" h="1350" extrusionOk="0">
                  <a:moveTo>
                    <a:pt x="3144" y="1"/>
                  </a:moveTo>
                  <a:cubicBezTo>
                    <a:pt x="3128" y="1"/>
                    <a:pt x="3112" y="1"/>
                    <a:pt x="3096" y="3"/>
                  </a:cubicBezTo>
                  <a:lnTo>
                    <a:pt x="501" y="467"/>
                  </a:lnTo>
                  <a:cubicBezTo>
                    <a:pt x="0" y="618"/>
                    <a:pt x="125" y="1349"/>
                    <a:pt x="631" y="1349"/>
                  </a:cubicBezTo>
                  <a:cubicBezTo>
                    <a:pt x="643" y="1349"/>
                    <a:pt x="655" y="1349"/>
                    <a:pt x="667" y="1348"/>
                  </a:cubicBezTo>
                  <a:lnTo>
                    <a:pt x="3263" y="872"/>
                  </a:lnTo>
                  <a:cubicBezTo>
                    <a:pt x="3759" y="722"/>
                    <a:pt x="3640" y="1"/>
                    <a:pt x="314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624" name="Google Shape;1624;p44"/>
            <p:cNvSpPr/>
            <p:nvPr/>
          </p:nvSpPr>
          <p:spPr>
            <a:xfrm>
              <a:off x="7319765" y="4498130"/>
              <a:ext cx="60123" cy="50221"/>
            </a:xfrm>
            <a:custGeom>
              <a:avLst/>
              <a:gdLst/>
              <a:ahLst/>
              <a:cxnLst/>
              <a:rect l="l" t="t" r="r" b="b"/>
              <a:pathLst>
                <a:path w="1864" h="1557" extrusionOk="0">
                  <a:moveTo>
                    <a:pt x="1009" y="0"/>
                  </a:moveTo>
                  <a:cubicBezTo>
                    <a:pt x="967" y="0"/>
                    <a:pt x="924" y="4"/>
                    <a:pt x="881" y="11"/>
                  </a:cubicBezTo>
                  <a:cubicBezTo>
                    <a:pt x="203" y="130"/>
                    <a:pt x="0" y="1011"/>
                    <a:pt x="572" y="1416"/>
                  </a:cubicBezTo>
                  <a:cubicBezTo>
                    <a:pt x="710" y="1513"/>
                    <a:pt x="860" y="1556"/>
                    <a:pt x="1007" y="1556"/>
                  </a:cubicBezTo>
                  <a:cubicBezTo>
                    <a:pt x="1454" y="1556"/>
                    <a:pt x="1864" y="1153"/>
                    <a:pt x="1774" y="642"/>
                  </a:cubicBezTo>
                  <a:cubicBezTo>
                    <a:pt x="1700" y="268"/>
                    <a:pt x="1376" y="0"/>
                    <a:pt x="1009"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625" name="Google Shape;1625;p44"/>
            <p:cNvSpPr/>
            <p:nvPr/>
          </p:nvSpPr>
          <p:spPr>
            <a:xfrm>
              <a:off x="7388855" y="4483390"/>
              <a:ext cx="122343" cy="43673"/>
            </a:xfrm>
            <a:custGeom>
              <a:avLst/>
              <a:gdLst/>
              <a:ahLst/>
              <a:cxnLst/>
              <a:rect l="l" t="t" r="r" b="b"/>
              <a:pathLst>
                <a:path w="3793" h="1354" extrusionOk="0">
                  <a:moveTo>
                    <a:pt x="3178" y="1"/>
                  </a:moveTo>
                  <a:cubicBezTo>
                    <a:pt x="3160" y="1"/>
                    <a:pt x="3140" y="2"/>
                    <a:pt x="3121" y="4"/>
                  </a:cubicBezTo>
                  <a:lnTo>
                    <a:pt x="525" y="480"/>
                  </a:lnTo>
                  <a:cubicBezTo>
                    <a:pt x="1" y="605"/>
                    <a:pt x="121" y="1354"/>
                    <a:pt x="613" y="1354"/>
                  </a:cubicBezTo>
                  <a:cubicBezTo>
                    <a:pt x="635" y="1354"/>
                    <a:pt x="657" y="1352"/>
                    <a:pt x="680" y="1349"/>
                  </a:cubicBezTo>
                  <a:lnTo>
                    <a:pt x="3276" y="885"/>
                  </a:lnTo>
                  <a:cubicBezTo>
                    <a:pt x="3792" y="747"/>
                    <a:pt x="3678" y="1"/>
                    <a:pt x="317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626" name="Google Shape;1626;p44"/>
            <p:cNvSpPr/>
            <p:nvPr/>
          </p:nvSpPr>
          <p:spPr>
            <a:xfrm>
              <a:off x="7262544" y="4806843"/>
              <a:ext cx="250428" cy="224624"/>
            </a:xfrm>
            <a:custGeom>
              <a:avLst/>
              <a:gdLst/>
              <a:ahLst/>
              <a:cxnLst/>
              <a:rect l="l" t="t" r="r" b="b"/>
              <a:pathLst>
                <a:path w="7764" h="6964" extrusionOk="0">
                  <a:moveTo>
                    <a:pt x="3934" y="1"/>
                  </a:moveTo>
                  <a:cubicBezTo>
                    <a:pt x="2900" y="1"/>
                    <a:pt x="1883" y="470"/>
                    <a:pt x="1215" y="1346"/>
                  </a:cubicBezTo>
                  <a:lnTo>
                    <a:pt x="6953" y="4978"/>
                  </a:lnTo>
                  <a:cubicBezTo>
                    <a:pt x="7763" y="3406"/>
                    <a:pt x="7251" y="1465"/>
                    <a:pt x="5751" y="525"/>
                  </a:cubicBezTo>
                  <a:cubicBezTo>
                    <a:pt x="5187" y="171"/>
                    <a:pt x="4557" y="1"/>
                    <a:pt x="3934" y="1"/>
                  </a:cubicBezTo>
                  <a:close/>
                  <a:moveTo>
                    <a:pt x="810" y="1989"/>
                  </a:moveTo>
                  <a:lnTo>
                    <a:pt x="810" y="1989"/>
                  </a:lnTo>
                  <a:cubicBezTo>
                    <a:pt x="0" y="3561"/>
                    <a:pt x="524" y="5490"/>
                    <a:pt x="2012" y="6430"/>
                  </a:cubicBezTo>
                  <a:cubicBezTo>
                    <a:pt x="2579" y="6790"/>
                    <a:pt x="3213" y="6963"/>
                    <a:pt x="3839" y="6963"/>
                  </a:cubicBezTo>
                  <a:cubicBezTo>
                    <a:pt x="4870" y="6963"/>
                    <a:pt x="5882" y="6495"/>
                    <a:pt x="6549" y="5621"/>
                  </a:cubicBezTo>
                  <a:lnTo>
                    <a:pt x="810" y="1989"/>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627" name="Google Shape;1627;p44"/>
            <p:cNvSpPr/>
            <p:nvPr/>
          </p:nvSpPr>
          <p:spPr>
            <a:xfrm>
              <a:off x="7731822" y="4325276"/>
              <a:ext cx="195885" cy="181918"/>
            </a:xfrm>
            <a:custGeom>
              <a:avLst/>
              <a:gdLst/>
              <a:ahLst/>
              <a:cxnLst/>
              <a:rect l="l" t="t" r="r" b="b"/>
              <a:pathLst>
                <a:path w="6073" h="5640" extrusionOk="0">
                  <a:moveTo>
                    <a:pt x="3596" y="0"/>
                  </a:moveTo>
                  <a:lnTo>
                    <a:pt x="1203" y="1632"/>
                  </a:lnTo>
                  <a:cubicBezTo>
                    <a:pt x="251" y="2286"/>
                    <a:pt x="1" y="3596"/>
                    <a:pt x="655" y="4560"/>
                  </a:cubicBezTo>
                  <a:lnTo>
                    <a:pt x="763" y="4715"/>
                  </a:lnTo>
                  <a:cubicBezTo>
                    <a:pt x="1171" y="5316"/>
                    <a:pt x="1833" y="5640"/>
                    <a:pt x="2508" y="5640"/>
                  </a:cubicBezTo>
                  <a:cubicBezTo>
                    <a:pt x="2916" y="5640"/>
                    <a:pt x="3328" y="5522"/>
                    <a:pt x="3692" y="5275"/>
                  </a:cubicBezTo>
                  <a:lnTo>
                    <a:pt x="6073" y="3644"/>
                  </a:lnTo>
                  <a:lnTo>
                    <a:pt x="3596" y="0"/>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628" name="Google Shape;1628;p44"/>
            <p:cNvSpPr/>
            <p:nvPr/>
          </p:nvSpPr>
          <p:spPr>
            <a:xfrm>
              <a:off x="7864326" y="4249734"/>
              <a:ext cx="195885" cy="181950"/>
            </a:xfrm>
            <a:custGeom>
              <a:avLst/>
              <a:gdLst/>
              <a:ahLst/>
              <a:cxnLst/>
              <a:rect l="l" t="t" r="r" b="b"/>
              <a:pathLst>
                <a:path w="6073" h="5641" extrusionOk="0">
                  <a:moveTo>
                    <a:pt x="3568" y="1"/>
                  </a:moveTo>
                  <a:cubicBezTo>
                    <a:pt x="3162" y="1"/>
                    <a:pt x="2752" y="119"/>
                    <a:pt x="2393" y="366"/>
                  </a:cubicBezTo>
                  <a:lnTo>
                    <a:pt x="0" y="1997"/>
                  </a:lnTo>
                  <a:lnTo>
                    <a:pt x="2477" y="5640"/>
                  </a:lnTo>
                  <a:lnTo>
                    <a:pt x="4870" y="4009"/>
                  </a:lnTo>
                  <a:cubicBezTo>
                    <a:pt x="5822" y="3354"/>
                    <a:pt x="6072" y="2045"/>
                    <a:pt x="5430" y="1092"/>
                  </a:cubicBezTo>
                  <a:lnTo>
                    <a:pt x="5310" y="926"/>
                  </a:lnTo>
                  <a:cubicBezTo>
                    <a:pt x="4902" y="325"/>
                    <a:pt x="4240" y="1"/>
                    <a:pt x="356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629" name="Google Shape;1629;p44"/>
            <p:cNvSpPr/>
            <p:nvPr/>
          </p:nvSpPr>
          <p:spPr>
            <a:xfrm>
              <a:off x="7674215" y="4700692"/>
              <a:ext cx="346064" cy="344387"/>
            </a:xfrm>
            <a:custGeom>
              <a:avLst/>
              <a:gdLst/>
              <a:ahLst/>
              <a:cxnLst/>
              <a:rect l="l" t="t" r="r" b="b"/>
              <a:pathLst>
                <a:path w="10729" h="10677" extrusionOk="0">
                  <a:moveTo>
                    <a:pt x="4999" y="0"/>
                  </a:moveTo>
                  <a:cubicBezTo>
                    <a:pt x="4821" y="0"/>
                    <a:pt x="4665" y="135"/>
                    <a:pt x="4644" y="327"/>
                  </a:cubicBezTo>
                  <a:lnTo>
                    <a:pt x="4180" y="3804"/>
                  </a:lnTo>
                  <a:lnTo>
                    <a:pt x="703" y="3339"/>
                  </a:lnTo>
                  <a:cubicBezTo>
                    <a:pt x="688" y="3338"/>
                    <a:pt x="674" y="3337"/>
                    <a:pt x="659" y="3337"/>
                  </a:cubicBezTo>
                  <a:cubicBezTo>
                    <a:pt x="474" y="3337"/>
                    <a:pt x="309" y="3473"/>
                    <a:pt x="286" y="3661"/>
                  </a:cubicBezTo>
                  <a:lnTo>
                    <a:pt x="25" y="5637"/>
                  </a:lnTo>
                  <a:cubicBezTo>
                    <a:pt x="1" y="5840"/>
                    <a:pt x="144" y="6030"/>
                    <a:pt x="346" y="6054"/>
                  </a:cubicBezTo>
                  <a:lnTo>
                    <a:pt x="3823" y="6518"/>
                  </a:lnTo>
                  <a:lnTo>
                    <a:pt x="3370" y="9995"/>
                  </a:lnTo>
                  <a:cubicBezTo>
                    <a:pt x="3334" y="10197"/>
                    <a:pt x="3477" y="10388"/>
                    <a:pt x="3692" y="10412"/>
                  </a:cubicBezTo>
                  <a:lnTo>
                    <a:pt x="5656" y="10674"/>
                  </a:lnTo>
                  <a:cubicBezTo>
                    <a:pt x="5671" y="10675"/>
                    <a:pt x="5686" y="10676"/>
                    <a:pt x="5700" y="10676"/>
                  </a:cubicBezTo>
                  <a:cubicBezTo>
                    <a:pt x="5886" y="10676"/>
                    <a:pt x="6051" y="10540"/>
                    <a:pt x="6073" y="10352"/>
                  </a:cubicBezTo>
                  <a:lnTo>
                    <a:pt x="6537" y="6876"/>
                  </a:lnTo>
                  <a:lnTo>
                    <a:pt x="10014" y="7328"/>
                  </a:lnTo>
                  <a:cubicBezTo>
                    <a:pt x="10034" y="7331"/>
                    <a:pt x="10053" y="7333"/>
                    <a:pt x="10072" y="7333"/>
                  </a:cubicBezTo>
                  <a:cubicBezTo>
                    <a:pt x="10252" y="7333"/>
                    <a:pt x="10409" y="7189"/>
                    <a:pt x="10431" y="7007"/>
                  </a:cubicBezTo>
                  <a:lnTo>
                    <a:pt x="10693" y="5042"/>
                  </a:lnTo>
                  <a:cubicBezTo>
                    <a:pt x="10728" y="4828"/>
                    <a:pt x="10573" y="4649"/>
                    <a:pt x="10371" y="4613"/>
                  </a:cubicBezTo>
                  <a:lnTo>
                    <a:pt x="6894" y="4161"/>
                  </a:lnTo>
                  <a:lnTo>
                    <a:pt x="7359" y="684"/>
                  </a:lnTo>
                  <a:cubicBezTo>
                    <a:pt x="7383" y="470"/>
                    <a:pt x="7240" y="291"/>
                    <a:pt x="7037" y="256"/>
                  </a:cubicBezTo>
                  <a:lnTo>
                    <a:pt x="5061" y="6"/>
                  </a:lnTo>
                  <a:cubicBezTo>
                    <a:pt x="5040" y="2"/>
                    <a:pt x="5019" y="0"/>
                    <a:pt x="4999"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630" name="Google Shape;1630;p44"/>
            <p:cNvSpPr/>
            <p:nvPr/>
          </p:nvSpPr>
          <p:spPr>
            <a:xfrm>
              <a:off x="6207193" y="99161"/>
              <a:ext cx="349515" cy="435378"/>
            </a:xfrm>
            <a:custGeom>
              <a:avLst/>
              <a:gdLst/>
              <a:ahLst/>
              <a:cxnLst/>
              <a:rect l="l" t="t" r="r" b="b"/>
              <a:pathLst>
                <a:path w="10836" h="13498" extrusionOk="0">
                  <a:moveTo>
                    <a:pt x="4145" y="412"/>
                  </a:moveTo>
                  <a:cubicBezTo>
                    <a:pt x="4431" y="412"/>
                    <a:pt x="4712" y="584"/>
                    <a:pt x="4763" y="971"/>
                  </a:cubicBezTo>
                  <a:cubicBezTo>
                    <a:pt x="4799" y="1173"/>
                    <a:pt x="4751" y="1364"/>
                    <a:pt x="4620" y="1518"/>
                  </a:cubicBezTo>
                  <a:lnTo>
                    <a:pt x="3823" y="1661"/>
                  </a:lnTo>
                  <a:cubicBezTo>
                    <a:pt x="3656" y="1566"/>
                    <a:pt x="3537" y="1399"/>
                    <a:pt x="3501" y="1209"/>
                  </a:cubicBezTo>
                  <a:cubicBezTo>
                    <a:pt x="3386" y="709"/>
                    <a:pt x="3770" y="412"/>
                    <a:pt x="4145" y="412"/>
                  </a:cubicBezTo>
                  <a:close/>
                  <a:moveTo>
                    <a:pt x="7831" y="2726"/>
                  </a:moveTo>
                  <a:cubicBezTo>
                    <a:pt x="8094" y="2726"/>
                    <a:pt x="8329" y="2907"/>
                    <a:pt x="8383" y="3185"/>
                  </a:cubicBezTo>
                  <a:lnTo>
                    <a:pt x="9776" y="10746"/>
                  </a:lnTo>
                  <a:cubicBezTo>
                    <a:pt x="9823" y="11043"/>
                    <a:pt x="9621" y="11329"/>
                    <a:pt x="9323" y="11377"/>
                  </a:cubicBezTo>
                  <a:lnTo>
                    <a:pt x="3061" y="12520"/>
                  </a:lnTo>
                  <a:cubicBezTo>
                    <a:pt x="3026" y="12527"/>
                    <a:pt x="2991" y="12530"/>
                    <a:pt x="2956" y="12530"/>
                  </a:cubicBezTo>
                  <a:cubicBezTo>
                    <a:pt x="2699" y="12530"/>
                    <a:pt x="2472" y="12342"/>
                    <a:pt x="2430" y="12079"/>
                  </a:cubicBezTo>
                  <a:lnTo>
                    <a:pt x="1049" y="4507"/>
                  </a:lnTo>
                  <a:cubicBezTo>
                    <a:pt x="989" y="4209"/>
                    <a:pt x="1191" y="3935"/>
                    <a:pt x="1489" y="3876"/>
                  </a:cubicBezTo>
                  <a:lnTo>
                    <a:pt x="2239" y="3745"/>
                  </a:lnTo>
                  <a:cubicBezTo>
                    <a:pt x="2271" y="3954"/>
                    <a:pt x="2449" y="4099"/>
                    <a:pt x="2653" y="4099"/>
                  </a:cubicBezTo>
                  <a:cubicBezTo>
                    <a:pt x="2681" y="4099"/>
                    <a:pt x="2710" y="4096"/>
                    <a:pt x="2739" y="4090"/>
                  </a:cubicBezTo>
                  <a:lnTo>
                    <a:pt x="6656" y="3376"/>
                  </a:lnTo>
                  <a:cubicBezTo>
                    <a:pt x="6883" y="3340"/>
                    <a:pt x="7049" y="3102"/>
                    <a:pt x="7002" y="2876"/>
                  </a:cubicBezTo>
                  <a:lnTo>
                    <a:pt x="7740" y="2733"/>
                  </a:lnTo>
                  <a:cubicBezTo>
                    <a:pt x="7770" y="2728"/>
                    <a:pt x="7801" y="2726"/>
                    <a:pt x="7831" y="2726"/>
                  </a:cubicBezTo>
                  <a:close/>
                  <a:moveTo>
                    <a:pt x="4135" y="1"/>
                  </a:moveTo>
                  <a:cubicBezTo>
                    <a:pt x="4071" y="1"/>
                    <a:pt x="4006" y="6"/>
                    <a:pt x="3942" y="18"/>
                  </a:cubicBezTo>
                  <a:cubicBezTo>
                    <a:pt x="3346" y="125"/>
                    <a:pt x="2954" y="697"/>
                    <a:pt x="3061" y="1280"/>
                  </a:cubicBezTo>
                  <a:cubicBezTo>
                    <a:pt x="3096" y="1459"/>
                    <a:pt x="3168" y="1626"/>
                    <a:pt x="3275" y="1756"/>
                  </a:cubicBezTo>
                  <a:lnTo>
                    <a:pt x="2501" y="1899"/>
                  </a:lnTo>
                  <a:cubicBezTo>
                    <a:pt x="2180" y="1959"/>
                    <a:pt x="1977" y="2268"/>
                    <a:pt x="2025" y="2590"/>
                  </a:cubicBezTo>
                  <a:lnTo>
                    <a:pt x="2084" y="2864"/>
                  </a:lnTo>
                  <a:lnTo>
                    <a:pt x="799" y="3102"/>
                  </a:lnTo>
                  <a:cubicBezTo>
                    <a:pt x="322" y="3185"/>
                    <a:pt x="1" y="3650"/>
                    <a:pt x="84" y="4126"/>
                  </a:cubicBezTo>
                  <a:lnTo>
                    <a:pt x="1656" y="12758"/>
                  </a:lnTo>
                  <a:cubicBezTo>
                    <a:pt x="1741" y="13194"/>
                    <a:pt x="2111" y="13497"/>
                    <a:pt x="2538" y="13497"/>
                  </a:cubicBezTo>
                  <a:cubicBezTo>
                    <a:pt x="2588" y="13497"/>
                    <a:pt x="2640" y="13493"/>
                    <a:pt x="2692" y="13484"/>
                  </a:cubicBezTo>
                  <a:lnTo>
                    <a:pt x="10038" y="12139"/>
                  </a:lnTo>
                  <a:cubicBezTo>
                    <a:pt x="10514" y="12043"/>
                    <a:pt x="10836" y="11579"/>
                    <a:pt x="10752" y="11103"/>
                  </a:cubicBezTo>
                  <a:lnTo>
                    <a:pt x="9181" y="2471"/>
                  </a:lnTo>
                  <a:cubicBezTo>
                    <a:pt x="9097" y="2041"/>
                    <a:pt x="8726" y="1740"/>
                    <a:pt x="8305" y="1740"/>
                  </a:cubicBezTo>
                  <a:cubicBezTo>
                    <a:pt x="8248" y="1740"/>
                    <a:pt x="8191" y="1745"/>
                    <a:pt x="8133" y="1756"/>
                  </a:cubicBezTo>
                  <a:lnTo>
                    <a:pt x="6847" y="1995"/>
                  </a:lnTo>
                  <a:lnTo>
                    <a:pt x="6799" y="1721"/>
                  </a:lnTo>
                  <a:cubicBezTo>
                    <a:pt x="6746" y="1435"/>
                    <a:pt x="6497" y="1235"/>
                    <a:pt x="6225" y="1235"/>
                  </a:cubicBezTo>
                  <a:cubicBezTo>
                    <a:pt x="6190" y="1235"/>
                    <a:pt x="6155" y="1238"/>
                    <a:pt x="6121" y="1245"/>
                  </a:cubicBezTo>
                  <a:lnTo>
                    <a:pt x="5168" y="1411"/>
                  </a:lnTo>
                  <a:cubicBezTo>
                    <a:pt x="5228" y="1245"/>
                    <a:pt x="5228" y="1066"/>
                    <a:pt x="5204" y="899"/>
                  </a:cubicBezTo>
                  <a:cubicBezTo>
                    <a:pt x="5109" y="370"/>
                    <a:pt x="4646" y="1"/>
                    <a:pt x="4135"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631" name="Google Shape;1631;p44"/>
            <p:cNvSpPr/>
            <p:nvPr/>
          </p:nvSpPr>
          <p:spPr>
            <a:xfrm>
              <a:off x="6269026" y="255566"/>
              <a:ext cx="60059" cy="49898"/>
            </a:xfrm>
            <a:custGeom>
              <a:avLst/>
              <a:gdLst/>
              <a:ahLst/>
              <a:cxnLst/>
              <a:rect l="l" t="t" r="r" b="b"/>
              <a:pathLst>
                <a:path w="1862" h="1547" extrusionOk="0">
                  <a:moveTo>
                    <a:pt x="1016" y="1"/>
                  </a:moveTo>
                  <a:cubicBezTo>
                    <a:pt x="968" y="1"/>
                    <a:pt x="919" y="5"/>
                    <a:pt x="870" y="15"/>
                  </a:cubicBezTo>
                  <a:cubicBezTo>
                    <a:pt x="191" y="134"/>
                    <a:pt x="1" y="1015"/>
                    <a:pt x="560" y="1408"/>
                  </a:cubicBezTo>
                  <a:cubicBezTo>
                    <a:pt x="700" y="1504"/>
                    <a:pt x="851" y="1547"/>
                    <a:pt x="997" y="1547"/>
                  </a:cubicBezTo>
                  <a:cubicBezTo>
                    <a:pt x="1451" y="1547"/>
                    <a:pt x="1862" y="1138"/>
                    <a:pt x="1763" y="634"/>
                  </a:cubicBezTo>
                  <a:cubicBezTo>
                    <a:pt x="1700" y="266"/>
                    <a:pt x="1377" y="1"/>
                    <a:pt x="1016"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632" name="Google Shape;1632;p44"/>
            <p:cNvSpPr/>
            <p:nvPr/>
          </p:nvSpPr>
          <p:spPr>
            <a:xfrm>
              <a:off x="6337213" y="241019"/>
              <a:ext cx="124117" cy="43706"/>
            </a:xfrm>
            <a:custGeom>
              <a:avLst/>
              <a:gdLst/>
              <a:ahLst/>
              <a:cxnLst/>
              <a:rect l="l" t="t" r="r" b="b"/>
              <a:pathLst>
                <a:path w="3848" h="1355" extrusionOk="0">
                  <a:moveTo>
                    <a:pt x="3261" y="1"/>
                  </a:moveTo>
                  <a:cubicBezTo>
                    <a:pt x="3226" y="1"/>
                    <a:pt x="3189" y="5"/>
                    <a:pt x="3149" y="14"/>
                  </a:cubicBezTo>
                  <a:lnTo>
                    <a:pt x="3137" y="14"/>
                  </a:lnTo>
                  <a:lnTo>
                    <a:pt x="542" y="490"/>
                  </a:lnTo>
                  <a:cubicBezTo>
                    <a:pt x="0" y="580"/>
                    <a:pt x="111" y="1354"/>
                    <a:pt x="620" y="1354"/>
                  </a:cubicBezTo>
                  <a:cubicBezTo>
                    <a:pt x="648" y="1354"/>
                    <a:pt x="678" y="1352"/>
                    <a:pt x="709" y="1347"/>
                  </a:cubicBezTo>
                  <a:lnTo>
                    <a:pt x="3292" y="871"/>
                  </a:lnTo>
                  <a:cubicBezTo>
                    <a:pt x="3847" y="793"/>
                    <a:pt x="3750" y="1"/>
                    <a:pt x="3261"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633" name="Google Shape;1633;p44"/>
            <p:cNvSpPr/>
            <p:nvPr/>
          </p:nvSpPr>
          <p:spPr>
            <a:xfrm>
              <a:off x="6281702" y="325172"/>
              <a:ext cx="59769" cy="49866"/>
            </a:xfrm>
            <a:custGeom>
              <a:avLst/>
              <a:gdLst/>
              <a:ahLst/>
              <a:cxnLst/>
              <a:rect l="l" t="t" r="r" b="b"/>
              <a:pathLst>
                <a:path w="1853" h="1546" extrusionOk="0">
                  <a:moveTo>
                    <a:pt x="1002" y="1"/>
                  </a:moveTo>
                  <a:cubicBezTo>
                    <a:pt x="959" y="1"/>
                    <a:pt x="914" y="4"/>
                    <a:pt x="870" y="12"/>
                  </a:cubicBezTo>
                  <a:cubicBezTo>
                    <a:pt x="191" y="131"/>
                    <a:pt x="1" y="1012"/>
                    <a:pt x="560" y="1405"/>
                  </a:cubicBezTo>
                  <a:cubicBezTo>
                    <a:pt x="701" y="1502"/>
                    <a:pt x="853" y="1545"/>
                    <a:pt x="1000" y="1545"/>
                  </a:cubicBezTo>
                  <a:cubicBezTo>
                    <a:pt x="1449" y="1545"/>
                    <a:pt x="1852" y="1142"/>
                    <a:pt x="1763" y="631"/>
                  </a:cubicBezTo>
                  <a:cubicBezTo>
                    <a:pt x="1699" y="259"/>
                    <a:pt x="1369"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634" name="Google Shape;1634;p44"/>
            <p:cNvSpPr/>
            <p:nvPr/>
          </p:nvSpPr>
          <p:spPr>
            <a:xfrm>
              <a:off x="6351212" y="310528"/>
              <a:ext cx="121021" cy="43512"/>
            </a:xfrm>
            <a:custGeom>
              <a:avLst/>
              <a:gdLst/>
              <a:ahLst/>
              <a:cxnLst/>
              <a:rect l="l" t="t" r="r" b="b"/>
              <a:pathLst>
                <a:path w="3752" h="1349" extrusionOk="0">
                  <a:moveTo>
                    <a:pt x="3132" y="0"/>
                  </a:moveTo>
                  <a:cubicBezTo>
                    <a:pt x="3121" y="0"/>
                    <a:pt x="3109" y="1"/>
                    <a:pt x="3096" y="2"/>
                  </a:cubicBezTo>
                  <a:lnTo>
                    <a:pt x="501" y="478"/>
                  </a:lnTo>
                  <a:cubicBezTo>
                    <a:pt x="0" y="618"/>
                    <a:pt x="125" y="1348"/>
                    <a:pt x="620" y="1348"/>
                  </a:cubicBezTo>
                  <a:cubicBezTo>
                    <a:pt x="632" y="1348"/>
                    <a:pt x="644" y="1348"/>
                    <a:pt x="656" y="1347"/>
                  </a:cubicBezTo>
                  <a:lnTo>
                    <a:pt x="3251" y="871"/>
                  </a:lnTo>
                  <a:cubicBezTo>
                    <a:pt x="3751" y="731"/>
                    <a:pt x="3638" y="0"/>
                    <a:pt x="313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635" name="Google Shape;1635;p44"/>
            <p:cNvSpPr/>
            <p:nvPr/>
          </p:nvSpPr>
          <p:spPr>
            <a:xfrm>
              <a:off x="6295152" y="399294"/>
              <a:ext cx="60156" cy="50189"/>
            </a:xfrm>
            <a:custGeom>
              <a:avLst/>
              <a:gdLst/>
              <a:ahLst/>
              <a:cxnLst/>
              <a:rect l="l" t="t" r="r" b="b"/>
              <a:pathLst>
                <a:path w="1865" h="1556" extrusionOk="0">
                  <a:moveTo>
                    <a:pt x="1014" y="1"/>
                  </a:moveTo>
                  <a:cubicBezTo>
                    <a:pt x="970" y="1"/>
                    <a:pt x="926" y="4"/>
                    <a:pt x="881" y="12"/>
                  </a:cubicBezTo>
                  <a:cubicBezTo>
                    <a:pt x="191" y="131"/>
                    <a:pt x="0" y="1012"/>
                    <a:pt x="572" y="1417"/>
                  </a:cubicBezTo>
                  <a:cubicBezTo>
                    <a:pt x="709" y="1513"/>
                    <a:pt x="857" y="1556"/>
                    <a:pt x="1002" y="1556"/>
                  </a:cubicBezTo>
                  <a:cubicBezTo>
                    <a:pt x="1451" y="1556"/>
                    <a:pt x="1864" y="1147"/>
                    <a:pt x="1774" y="643"/>
                  </a:cubicBezTo>
                  <a:cubicBezTo>
                    <a:pt x="1700" y="260"/>
                    <a:pt x="1378" y="1"/>
                    <a:pt x="101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636" name="Google Shape;1636;p44"/>
            <p:cNvSpPr/>
            <p:nvPr/>
          </p:nvSpPr>
          <p:spPr>
            <a:xfrm>
              <a:off x="6364146" y="384586"/>
              <a:ext cx="122440" cy="44028"/>
            </a:xfrm>
            <a:custGeom>
              <a:avLst/>
              <a:gdLst/>
              <a:ahLst/>
              <a:cxnLst/>
              <a:rect l="l" t="t" r="r" b="b"/>
              <a:pathLst>
                <a:path w="3796" h="1365" extrusionOk="0">
                  <a:moveTo>
                    <a:pt x="3170" y="0"/>
                  </a:moveTo>
                  <a:cubicBezTo>
                    <a:pt x="3151" y="0"/>
                    <a:pt x="3132" y="1"/>
                    <a:pt x="3112" y="4"/>
                  </a:cubicBezTo>
                  <a:lnTo>
                    <a:pt x="528" y="480"/>
                  </a:lnTo>
                  <a:cubicBezTo>
                    <a:pt x="0" y="606"/>
                    <a:pt x="114" y="1364"/>
                    <a:pt x="625" y="1364"/>
                  </a:cubicBezTo>
                  <a:cubicBezTo>
                    <a:pt x="644" y="1364"/>
                    <a:pt x="663" y="1363"/>
                    <a:pt x="683" y="1361"/>
                  </a:cubicBezTo>
                  <a:lnTo>
                    <a:pt x="3279" y="885"/>
                  </a:lnTo>
                  <a:cubicBezTo>
                    <a:pt x="3796" y="758"/>
                    <a:pt x="3681" y="0"/>
                    <a:pt x="3170"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637" name="Google Shape;1637;p44"/>
            <p:cNvSpPr/>
            <p:nvPr/>
          </p:nvSpPr>
          <p:spPr>
            <a:xfrm>
              <a:off x="6237545" y="708297"/>
              <a:ext cx="250815" cy="224721"/>
            </a:xfrm>
            <a:custGeom>
              <a:avLst/>
              <a:gdLst/>
              <a:ahLst/>
              <a:cxnLst/>
              <a:rect l="l" t="t" r="r" b="b"/>
              <a:pathLst>
                <a:path w="7776" h="6967" extrusionOk="0">
                  <a:moveTo>
                    <a:pt x="3932" y="1"/>
                  </a:moveTo>
                  <a:cubicBezTo>
                    <a:pt x="2904" y="1"/>
                    <a:pt x="1893" y="465"/>
                    <a:pt x="1227" y="1338"/>
                  </a:cubicBezTo>
                  <a:lnTo>
                    <a:pt x="6966" y="4969"/>
                  </a:lnTo>
                  <a:cubicBezTo>
                    <a:pt x="7775" y="3398"/>
                    <a:pt x="7251" y="1469"/>
                    <a:pt x="5751" y="528"/>
                  </a:cubicBezTo>
                  <a:cubicBezTo>
                    <a:pt x="5188" y="173"/>
                    <a:pt x="4557" y="1"/>
                    <a:pt x="3932" y="1"/>
                  </a:cubicBezTo>
                  <a:close/>
                  <a:moveTo>
                    <a:pt x="822" y="1993"/>
                  </a:moveTo>
                  <a:lnTo>
                    <a:pt x="822" y="1993"/>
                  </a:lnTo>
                  <a:cubicBezTo>
                    <a:pt x="0" y="3553"/>
                    <a:pt x="524" y="5493"/>
                    <a:pt x="2024" y="6434"/>
                  </a:cubicBezTo>
                  <a:cubicBezTo>
                    <a:pt x="2586" y="6793"/>
                    <a:pt x="3217" y="6966"/>
                    <a:pt x="3842" y="6966"/>
                  </a:cubicBezTo>
                  <a:cubicBezTo>
                    <a:pt x="4875" y="6966"/>
                    <a:pt x="5893" y="6495"/>
                    <a:pt x="6561" y="5612"/>
                  </a:cubicBezTo>
                  <a:lnTo>
                    <a:pt x="822" y="1993"/>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638" name="Google Shape;1638;p44"/>
            <p:cNvSpPr/>
            <p:nvPr/>
          </p:nvSpPr>
          <p:spPr>
            <a:xfrm>
              <a:off x="6706823" y="226472"/>
              <a:ext cx="196272" cy="181918"/>
            </a:xfrm>
            <a:custGeom>
              <a:avLst/>
              <a:gdLst/>
              <a:ahLst/>
              <a:cxnLst/>
              <a:rect l="l" t="t" r="r" b="b"/>
              <a:pathLst>
                <a:path w="6085" h="5640" extrusionOk="0">
                  <a:moveTo>
                    <a:pt x="3620" y="0"/>
                  </a:moveTo>
                  <a:lnTo>
                    <a:pt x="1215" y="1631"/>
                  </a:lnTo>
                  <a:cubicBezTo>
                    <a:pt x="251" y="2286"/>
                    <a:pt x="1" y="3596"/>
                    <a:pt x="656" y="4560"/>
                  </a:cubicBezTo>
                  <a:lnTo>
                    <a:pt x="763" y="4715"/>
                  </a:lnTo>
                  <a:cubicBezTo>
                    <a:pt x="1171" y="5316"/>
                    <a:pt x="1833" y="5640"/>
                    <a:pt x="2508" y="5640"/>
                  </a:cubicBezTo>
                  <a:cubicBezTo>
                    <a:pt x="2916" y="5640"/>
                    <a:pt x="3328" y="5521"/>
                    <a:pt x="3692" y="5275"/>
                  </a:cubicBezTo>
                  <a:lnTo>
                    <a:pt x="6085" y="3644"/>
                  </a:lnTo>
                  <a:lnTo>
                    <a:pt x="3620" y="0"/>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639" name="Google Shape;1639;p44"/>
            <p:cNvSpPr/>
            <p:nvPr/>
          </p:nvSpPr>
          <p:spPr>
            <a:xfrm>
              <a:off x="6839327" y="151317"/>
              <a:ext cx="196272" cy="181563"/>
            </a:xfrm>
            <a:custGeom>
              <a:avLst/>
              <a:gdLst/>
              <a:ahLst/>
              <a:cxnLst/>
              <a:rect l="l" t="t" r="r" b="b"/>
              <a:pathLst>
                <a:path w="6085" h="5629" extrusionOk="0">
                  <a:moveTo>
                    <a:pt x="3577" y="1"/>
                  </a:moveTo>
                  <a:cubicBezTo>
                    <a:pt x="3169" y="1"/>
                    <a:pt x="2757" y="119"/>
                    <a:pt x="2394" y="366"/>
                  </a:cubicBezTo>
                  <a:lnTo>
                    <a:pt x="1" y="1985"/>
                  </a:lnTo>
                  <a:lnTo>
                    <a:pt x="2489" y="5628"/>
                  </a:lnTo>
                  <a:lnTo>
                    <a:pt x="4882" y="4009"/>
                  </a:lnTo>
                  <a:cubicBezTo>
                    <a:pt x="5835" y="3354"/>
                    <a:pt x="6085" y="2044"/>
                    <a:pt x="5430" y="1080"/>
                  </a:cubicBezTo>
                  <a:lnTo>
                    <a:pt x="5323" y="925"/>
                  </a:lnTo>
                  <a:cubicBezTo>
                    <a:pt x="4914" y="324"/>
                    <a:pt x="4252" y="1"/>
                    <a:pt x="3577"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640" name="Google Shape;1640;p44"/>
            <p:cNvSpPr/>
            <p:nvPr/>
          </p:nvSpPr>
          <p:spPr>
            <a:xfrm>
              <a:off x="6649603" y="602242"/>
              <a:ext cx="345677" cy="344032"/>
            </a:xfrm>
            <a:custGeom>
              <a:avLst/>
              <a:gdLst/>
              <a:ahLst/>
              <a:cxnLst/>
              <a:rect l="l" t="t" r="r" b="b"/>
              <a:pathLst>
                <a:path w="10717" h="10666" extrusionOk="0">
                  <a:moveTo>
                    <a:pt x="4999" y="1"/>
                  </a:moveTo>
                  <a:cubicBezTo>
                    <a:pt x="4821" y="1"/>
                    <a:pt x="4666" y="136"/>
                    <a:pt x="4644" y="328"/>
                  </a:cubicBezTo>
                  <a:lnTo>
                    <a:pt x="4180" y="3805"/>
                  </a:lnTo>
                  <a:lnTo>
                    <a:pt x="703" y="3340"/>
                  </a:lnTo>
                  <a:cubicBezTo>
                    <a:pt x="688" y="3338"/>
                    <a:pt x="674" y="3338"/>
                    <a:pt x="659" y="3338"/>
                  </a:cubicBezTo>
                  <a:cubicBezTo>
                    <a:pt x="474" y="3338"/>
                    <a:pt x="309" y="3474"/>
                    <a:pt x="287" y="3662"/>
                  </a:cubicBezTo>
                  <a:lnTo>
                    <a:pt x="37" y="5626"/>
                  </a:lnTo>
                  <a:cubicBezTo>
                    <a:pt x="1" y="5829"/>
                    <a:pt x="144" y="6019"/>
                    <a:pt x="346" y="6043"/>
                  </a:cubicBezTo>
                  <a:lnTo>
                    <a:pt x="3823" y="6507"/>
                  </a:lnTo>
                  <a:lnTo>
                    <a:pt x="3370" y="9984"/>
                  </a:lnTo>
                  <a:cubicBezTo>
                    <a:pt x="3335" y="10186"/>
                    <a:pt x="3477" y="10377"/>
                    <a:pt x="3692" y="10401"/>
                  </a:cubicBezTo>
                  <a:lnTo>
                    <a:pt x="5656" y="10663"/>
                  </a:lnTo>
                  <a:cubicBezTo>
                    <a:pt x="5671" y="10664"/>
                    <a:pt x="5686" y="10665"/>
                    <a:pt x="5700" y="10665"/>
                  </a:cubicBezTo>
                  <a:cubicBezTo>
                    <a:pt x="5886" y="10665"/>
                    <a:pt x="6051" y="10529"/>
                    <a:pt x="6073" y="10341"/>
                  </a:cubicBezTo>
                  <a:lnTo>
                    <a:pt x="6537" y="6864"/>
                  </a:lnTo>
                  <a:lnTo>
                    <a:pt x="10014" y="7329"/>
                  </a:lnTo>
                  <a:cubicBezTo>
                    <a:pt x="10029" y="7331"/>
                    <a:pt x="10044" y="7331"/>
                    <a:pt x="10058" y="7331"/>
                  </a:cubicBezTo>
                  <a:cubicBezTo>
                    <a:pt x="10243" y="7331"/>
                    <a:pt x="10409" y="7195"/>
                    <a:pt x="10431" y="7007"/>
                  </a:cubicBezTo>
                  <a:lnTo>
                    <a:pt x="10693" y="5031"/>
                  </a:lnTo>
                  <a:cubicBezTo>
                    <a:pt x="10716" y="4828"/>
                    <a:pt x="10574" y="4638"/>
                    <a:pt x="10371" y="4614"/>
                  </a:cubicBezTo>
                  <a:lnTo>
                    <a:pt x="6895" y="4150"/>
                  </a:lnTo>
                  <a:lnTo>
                    <a:pt x="7347" y="673"/>
                  </a:lnTo>
                  <a:cubicBezTo>
                    <a:pt x="7383" y="471"/>
                    <a:pt x="7240" y="280"/>
                    <a:pt x="7026" y="256"/>
                  </a:cubicBezTo>
                  <a:lnTo>
                    <a:pt x="5061" y="6"/>
                  </a:lnTo>
                  <a:cubicBezTo>
                    <a:pt x="5040" y="3"/>
                    <a:pt x="5019" y="1"/>
                    <a:pt x="4999"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641" name="Google Shape;1641;p44"/>
            <p:cNvSpPr/>
            <p:nvPr/>
          </p:nvSpPr>
          <p:spPr>
            <a:xfrm>
              <a:off x="6206806" y="1123773"/>
              <a:ext cx="349902" cy="435733"/>
            </a:xfrm>
            <a:custGeom>
              <a:avLst/>
              <a:gdLst/>
              <a:ahLst/>
              <a:cxnLst/>
              <a:rect l="l" t="t" r="r" b="b"/>
              <a:pathLst>
                <a:path w="10848" h="13509" extrusionOk="0">
                  <a:moveTo>
                    <a:pt x="4153" y="414"/>
                  </a:moveTo>
                  <a:cubicBezTo>
                    <a:pt x="4440" y="414"/>
                    <a:pt x="4724" y="589"/>
                    <a:pt x="4775" y="982"/>
                  </a:cubicBezTo>
                  <a:cubicBezTo>
                    <a:pt x="4811" y="1173"/>
                    <a:pt x="4763" y="1375"/>
                    <a:pt x="4632" y="1518"/>
                  </a:cubicBezTo>
                  <a:lnTo>
                    <a:pt x="3835" y="1673"/>
                  </a:lnTo>
                  <a:cubicBezTo>
                    <a:pt x="3668" y="1578"/>
                    <a:pt x="3549" y="1411"/>
                    <a:pt x="3513" y="1209"/>
                  </a:cubicBezTo>
                  <a:cubicBezTo>
                    <a:pt x="3399" y="710"/>
                    <a:pt x="3779" y="414"/>
                    <a:pt x="4153" y="414"/>
                  </a:cubicBezTo>
                  <a:close/>
                  <a:moveTo>
                    <a:pt x="7868" y="2734"/>
                  </a:moveTo>
                  <a:cubicBezTo>
                    <a:pt x="8126" y="2734"/>
                    <a:pt x="8354" y="2923"/>
                    <a:pt x="8407" y="3185"/>
                  </a:cubicBezTo>
                  <a:lnTo>
                    <a:pt x="9788" y="10746"/>
                  </a:lnTo>
                  <a:cubicBezTo>
                    <a:pt x="9835" y="11043"/>
                    <a:pt x="9633" y="11329"/>
                    <a:pt x="9335" y="11377"/>
                  </a:cubicBezTo>
                  <a:lnTo>
                    <a:pt x="3073" y="12520"/>
                  </a:lnTo>
                  <a:cubicBezTo>
                    <a:pt x="3038" y="12527"/>
                    <a:pt x="3003" y="12530"/>
                    <a:pt x="2968" y="12530"/>
                  </a:cubicBezTo>
                  <a:cubicBezTo>
                    <a:pt x="2711" y="12530"/>
                    <a:pt x="2484" y="12342"/>
                    <a:pt x="2442" y="12079"/>
                  </a:cubicBezTo>
                  <a:lnTo>
                    <a:pt x="1061" y="4519"/>
                  </a:lnTo>
                  <a:cubicBezTo>
                    <a:pt x="1013" y="4221"/>
                    <a:pt x="1203" y="3935"/>
                    <a:pt x="1513" y="3888"/>
                  </a:cubicBezTo>
                  <a:lnTo>
                    <a:pt x="2251" y="3745"/>
                  </a:lnTo>
                  <a:cubicBezTo>
                    <a:pt x="2294" y="3960"/>
                    <a:pt x="2483" y="4107"/>
                    <a:pt x="2695" y="4107"/>
                  </a:cubicBezTo>
                  <a:cubicBezTo>
                    <a:pt x="2717" y="4107"/>
                    <a:pt x="2740" y="4105"/>
                    <a:pt x="2763" y="4102"/>
                  </a:cubicBezTo>
                  <a:lnTo>
                    <a:pt x="6668" y="3387"/>
                  </a:lnTo>
                  <a:cubicBezTo>
                    <a:pt x="6907" y="3340"/>
                    <a:pt x="7061" y="3114"/>
                    <a:pt x="7026" y="2875"/>
                  </a:cubicBezTo>
                  <a:lnTo>
                    <a:pt x="7764" y="2745"/>
                  </a:lnTo>
                  <a:cubicBezTo>
                    <a:pt x="7799" y="2737"/>
                    <a:pt x="7834" y="2734"/>
                    <a:pt x="7868" y="2734"/>
                  </a:cubicBezTo>
                  <a:close/>
                  <a:moveTo>
                    <a:pt x="4147" y="0"/>
                  </a:moveTo>
                  <a:cubicBezTo>
                    <a:pt x="4083" y="0"/>
                    <a:pt x="4018" y="6"/>
                    <a:pt x="3954" y="18"/>
                  </a:cubicBezTo>
                  <a:cubicBezTo>
                    <a:pt x="3358" y="125"/>
                    <a:pt x="2966" y="697"/>
                    <a:pt x="3073" y="1292"/>
                  </a:cubicBezTo>
                  <a:cubicBezTo>
                    <a:pt x="3108" y="1459"/>
                    <a:pt x="3180" y="1625"/>
                    <a:pt x="3287" y="1768"/>
                  </a:cubicBezTo>
                  <a:lnTo>
                    <a:pt x="2513" y="1911"/>
                  </a:lnTo>
                  <a:cubicBezTo>
                    <a:pt x="2192" y="1971"/>
                    <a:pt x="1989" y="2280"/>
                    <a:pt x="2037" y="2602"/>
                  </a:cubicBezTo>
                  <a:lnTo>
                    <a:pt x="2096" y="2875"/>
                  </a:lnTo>
                  <a:lnTo>
                    <a:pt x="811" y="3114"/>
                  </a:lnTo>
                  <a:cubicBezTo>
                    <a:pt x="322" y="3197"/>
                    <a:pt x="1" y="3661"/>
                    <a:pt x="96" y="4149"/>
                  </a:cubicBezTo>
                  <a:lnTo>
                    <a:pt x="1668" y="12770"/>
                  </a:lnTo>
                  <a:cubicBezTo>
                    <a:pt x="1742" y="13206"/>
                    <a:pt x="2121" y="13509"/>
                    <a:pt x="2549" y="13509"/>
                  </a:cubicBezTo>
                  <a:cubicBezTo>
                    <a:pt x="2600" y="13509"/>
                    <a:pt x="2652" y="13505"/>
                    <a:pt x="2704" y="13496"/>
                  </a:cubicBezTo>
                  <a:lnTo>
                    <a:pt x="10038" y="12150"/>
                  </a:lnTo>
                  <a:cubicBezTo>
                    <a:pt x="10526" y="12067"/>
                    <a:pt x="10848" y="11603"/>
                    <a:pt x="10752" y="11115"/>
                  </a:cubicBezTo>
                  <a:lnTo>
                    <a:pt x="9181" y="2483"/>
                  </a:lnTo>
                  <a:cubicBezTo>
                    <a:pt x="9097" y="2052"/>
                    <a:pt x="8726" y="1751"/>
                    <a:pt x="8313" y="1751"/>
                  </a:cubicBezTo>
                  <a:cubicBezTo>
                    <a:pt x="8257" y="1751"/>
                    <a:pt x="8201" y="1757"/>
                    <a:pt x="8145" y="1768"/>
                  </a:cubicBezTo>
                  <a:lnTo>
                    <a:pt x="6859" y="1994"/>
                  </a:lnTo>
                  <a:lnTo>
                    <a:pt x="6811" y="1721"/>
                  </a:lnTo>
                  <a:cubicBezTo>
                    <a:pt x="6758" y="1431"/>
                    <a:pt x="6500" y="1237"/>
                    <a:pt x="6223" y="1237"/>
                  </a:cubicBezTo>
                  <a:cubicBezTo>
                    <a:pt x="6193" y="1237"/>
                    <a:pt x="6163" y="1240"/>
                    <a:pt x="6133" y="1244"/>
                  </a:cubicBezTo>
                  <a:lnTo>
                    <a:pt x="5180" y="1423"/>
                  </a:lnTo>
                  <a:cubicBezTo>
                    <a:pt x="5240" y="1244"/>
                    <a:pt x="5240" y="1066"/>
                    <a:pt x="5216" y="899"/>
                  </a:cubicBezTo>
                  <a:cubicBezTo>
                    <a:pt x="5121" y="370"/>
                    <a:pt x="4658" y="0"/>
                    <a:pt x="4147"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642" name="Google Shape;1642;p44"/>
            <p:cNvSpPr/>
            <p:nvPr/>
          </p:nvSpPr>
          <p:spPr>
            <a:xfrm>
              <a:off x="6269026" y="1280275"/>
              <a:ext cx="60059" cy="49866"/>
            </a:xfrm>
            <a:custGeom>
              <a:avLst/>
              <a:gdLst/>
              <a:ahLst/>
              <a:cxnLst/>
              <a:rect l="l" t="t" r="r" b="b"/>
              <a:pathLst>
                <a:path w="1862" h="1546" extrusionOk="0">
                  <a:moveTo>
                    <a:pt x="1003" y="1"/>
                  </a:moveTo>
                  <a:cubicBezTo>
                    <a:pt x="959" y="1"/>
                    <a:pt x="914" y="4"/>
                    <a:pt x="870" y="12"/>
                  </a:cubicBezTo>
                  <a:cubicBezTo>
                    <a:pt x="191" y="131"/>
                    <a:pt x="1" y="1012"/>
                    <a:pt x="560" y="1405"/>
                  </a:cubicBezTo>
                  <a:cubicBezTo>
                    <a:pt x="701" y="1502"/>
                    <a:pt x="854" y="1545"/>
                    <a:pt x="1002" y="1545"/>
                  </a:cubicBezTo>
                  <a:cubicBezTo>
                    <a:pt x="1454" y="1545"/>
                    <a:pt x="1861" y="1142"/>
                    <a:pt x="1763" y="631"/>
                  </a:cubicBezTo>
                  <a:cubicBezTo>
                    <a:pt x="1699" y="259"/>
                    <a:pt x="1369" y="1"/>
                    <a:pt x="100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643" name="Google Shape;1643;p44"/>
            <p:cNvSpPr/>
            <p:nvPr/>
          </p:nvSpPr>
          <p:spPr>
            <a:xfrm>
              <a:off x="6336761" y="1265566"/>
              <a:ext cx="125214" cy="43931"/>
            </a:xfrm>
            <a:custGeom>
              <a:avLst/>
              <a:gdLst/>
              <a:ahLst/>
              <a:cxnLst/>
              <a:rect l="l" t="t" r="r" b="b"/>
              <a:pathLst>
                <a:path w="3882" h="1362" extrusionOk="0">
                  <a:moveTo>
                    <a:pt x="3285" y="1"/>
                  </a:moveTo>
                  <a:cubicBezTo>
                    <a:pt x="3247" y="1"/>
                    <a:pt x="3206" y="5"/>
                    <a:pt x="3163" y="15"/>
                  </a:cubicBezTo>
                  <a:lnTo>
                    <a:pt x="3151" y="15"/>
                  </a:lnTo>
                  <a:lnTo>
                    <a:pt x="556" y="492"/>
                  </a:lnTo>
                  <a:cubicBezTo>
                    <a:pt x="1" y="569"/>
                    <a:pt x="108" y="1362"/>
                    <a:pt x="599" y="1362"/>
                  </a:cubicBezTo>
                  <a:cubicBezTo>
                    <a:pt x="634" y="1362"/>
                    <a:pt x="671" y="1358"/>
                    <a:pt x="711" y="1349"/>
                  </a:cubicBezTo>
                  <a:lnTo>
                    <a:pt x="3306" y="873"/>
                  </a:lnTo>
                  <a:cubicBezTo>
                    <a:pt x="3882" y="817"/>
                    <a:pt x="3788" y="1"/>
                    <a:pt x="3285"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644" name="Google Shape;1644;p44"/>
            <p:cNvSpPr/>
            <p:nvPr/>
          </p:nvSpPr>
          <p:spPr>
            <a:xfrm>
              <a:off x="6281702" y="1349784"/>
              <a:ext cx="59769" cy="49866"/>
            </a:xfrm>
            <a:custGeom>
              <a:avLst/>
              <a:gdLst/>
              <a:ahLst/>
              <a:cxnLst/>
              <a:rect l="l" t="t" r="r" b="b"/>
              <a:pathLst>
                <a:path w="1853" h="1546" extrusionOk="0">
                  <a:moveTo>
                    <a:pt x="1002" y="1"/>
                  </a:moveTo>
                  <a:cubicBezTo>
                    <a:pt x="958" y="1"/>
                    <a:pt x="914" y="4"/>
                    <a:pt x="870" y="12"/>
                  </a:cubicBezTo>
                  <a:cubicBezTo>
                    <a:pt x="191" y="131"/>
                    <a:pt x="1" y="1012"/>
                    <a:pt x="560" y="1405"/>
                  </a:cubicBezTo>
                  <a:cubicBezTo>
                    <a:pt x="702" y="1502"/>
                    <a:pt x="854" y="1545"/>
                    <a:pt x="1001" y="1545"/>
                  </a:cubicBezTo>
                  <a:cubicBezTo>
                    <a:pt x="1450" y="1545"/>
                    <a:pt x="1852" y="1145"/>
                    <a:pt x="1763" y="643"/>
                  </a:cubicBezTo>
                  <a:cubicBezTo>
                    <a:pt x="1699" y="260"/>
                    <a:pt x="1369"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645" name="Google Shape;1645;p44"/>
            <p:cNvSpPr/>
            <p:nvPr/>
          </p:nvSpPr>
          <p:spPr>
            <a:xfrm>
              <a:off x="6351341" y="1335140"/>
              <a:ext cx="120892" cy="43544"/>
            </a:xfrm>
            <a:custGeom>
              <a:avLst/>
              <a:gdLst/>
              <a:ahLst/>
              <a:cxnLst/>
              <a:rect l="l" t="t" r="r" b="b"/>
              <a:pathLst>
                <a:path w="3748" h="1350" extrusionOk="0">
                  <a:moveTo>
                    <a:pt x="3128" y="0"/>
                  </a:moveTo>
                  <a:cubicBezTo>
                    <a:pt x="3117" y="0"/>
                    <a:pt x="3105" y="1"/>
                    <a:pt x="3092" y="2"/>
                  </a:cubicBezTo>
                  <a:lnTo>
                    <a:pt x="497" y="478"/>
                  </a:lnTo>
                  <a:cubicBezTo>
                    <a:pt x="0" y="628"/>
                    <a:pt x="120" y="1349"/>
                    <a:pt x="605" y="1349"/>
                  </a:cubicBezTo>
                  <a:cubicBezTo>
                    <a:pt x="620" y="1349"/>
                    <a:pt x="636" y="1348"/>
                    <a:pt x="652" y="1347"/>
                  </a:cubicBezTo>
                  <a:lnTo>
                    <a:pt x="3247" y="883"/>
                  </a:lnTo>
                  <a:cubicBezTo>
                    <a:pt x="3747" y="731"/>
                    <a:pt x="3634" y="0"/>
                    <a:pt x="3128"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646" name="Google Shape;1646;p44"/>
            <p:cNvSpPr/>
            <p:nvPr/>
          </p:nvSpPr>
          <p:spPr>
            <a:xfrm>
              <a:off x="6295152" y="1424293"/>
              <a:ext cx="60156" cy="49834"/>
            </a:xfrm>
            <a:custGeom>
              <a:avLst/>
              <a:gdLst/>
              <a:ahLst/>
              <a:cxnLst/>
              <a:rect l="l" t="t" r="r" b="b"/>
              <a:pathLst>
                <a:path w="1865" h="1545" extrusionOk="0">
                  <a:moveTo>
                    <a:pt x="1014" y="0"/>
                  </a:moveTo>
                  <a:cubicBezTo>
                    <a:pt x="970" y="0"/>
                    <a:pt x="926" y="4"/>
                    <a:pt x="881" y="12"/>
                  </a:cubicBezTo>
                  <a:cubicBezTo>
                    <a:pt x="191" y="131"/>
                    <a:pt x="0" y="1012"/>
                    <a:pt x="572" y="1405"/>
                  </a:cubicBezTo>
                  <a:cubicBezTo>
                    <a:pt x="710" y="1502"/>
                    <a:pt x="860" y="1545"/>
                    <a:pt x="1007" y="1545"/>
                  </a:cubicBezTo>
                  <a:cubicBezTo>
                    <a:pt x="1454" y="1545"/>
                    <a:pt x="1864" y="1142"/>
                    <a:pt x="1774" y="631"/>
                  </a:cubicBezTo>
                  <a:cubicBezTo>
                    <a:pt x="1700" y="259"/>
                    <a:pt x="1379" y="0"/>
                    <a:pt x="1014"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647" name="Google Shape;1647;p44"/>
            <p:cNvSpPr/>
            <p:nvPr/>
          </p:nvSpPr>
          <p:spPr>
            <a:xfrm>
              <a:off x="6364404" y="1409585"/>
              <a:ext cx="121795" cy="43577"/>
            </a:xfrm>
            <a:custGeom>
              <a:avLst/>
              <a:gdLst/>
              <a:ahLst/>
              <a:cxnLst/>
              <a:rect l="l" t="t" r="r" b="b"/>
              <a:pathLst>
                <a:path w="3776" h="1351" extrusionOk="0">
                  <a:moveTo>
                    <a:pt x="3162" y="0"/>
                  </a:moveTo>
                  <a:cubicBezTo>
                    <a:pt x="3143" y="0"/>
                    <a:pt x="3124" y="1"/>
                    <a:pt x="3104" y="3"/>
                  </a:cubicBezTo>
                  <a:lnTo>
                    <a:pt x="520" y="468"/>
                  </a:lnTo>
                  <a:cubicBezTo>
                    <a:pt x="0" y="606"/>
                    <a:pt x="120" y="1351"/>
                    <a:pt x="628" y="1351"/>
                  </a:cubicBezTo>
                  <a:cubicBezTo>
                    <a:pt x="643" y="1351"/>
                    <a:pt x="659" y="1350"/>
                    <a:pt x="675" y="1349"/>
                  </a:cubicBezTo>
                  <a:lnTo>
                    <a:pt x="3271" y="872"/>
                  </a:lnTo>
                  <a:cubicBezTo>
                    <a:pt x="3776" y="735"/>
                    <a:pt x="3661" y="0"/>
                    <a:pt x="316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648" name="Google Shape;1648;p44"/>
            <p:cNvSpPr/>
            <p:nvPr/>
          </p:nvSpPr>
          <p:spPr>
            <a:xfrm>
              <a:off x="6239093" y="1733038"/>
              <a:ext cx="249267" cy="224043"/>
            </a:xfrm>
            <a:custGeom>
              <a:avLst/>
              <a:gdLst/>
              <a:ahLst/>
              <a:cxnLst/>
              <a:rect l="l" t="t" r="r" b="b"/>
              <a:pathLst>
                <a:path w="7728" h="6946" extrusionOk="0">
                  <a:moveTo>
                    <a:pt x="3895" y="0"/>
                  </a:moveTo>
                  <a:cubicBezTo>
                    <a:pt x="2864" y="0"/>
                    <a:pt x="1847" y="469"/>
                    <a:pt x="1179" y="1346"/>
                  </a:cubicBezTo>
                  <a:lnTo>
                    <a:pt x="6918" y="4965"/>
                  </a:lnTo>
                  <a:cubicBezTo>
                    <a:pt x="7727" y="3394"/>
                    <a:pt x="7203" y="1465"/>
                    <a:pt x="5703" y="524"/>
                  </a:cubicBezTo>
                  <a:cubicBezTo>
                    <a:pt x="5144" y="171"/>
                    <a:pt x="4517" y="0"/>
                    <a:pt x="3895" y="0"/>
                  </a:cubicBezTo>
                  <a:close/>
                  <a:moveTo>
                    <a:pt x="774" y="1989"/>
                  </a:moveTo>
                  <a:cubicBezTo>
                    <a:pt x="0" y="3548"/>
                    <a:pt x="488" y="5477"/>
                    <a:pt x="1953" y="6418"/>
                  </a:cubicBezTo>
                  <a:cubicBezTo>
                    <a:pt x="2520" y="6774"/>
                    <a:pt x="3154" y="6945"/>
                    <a:pt x="3783" y="6945"/>
                  </a:cubicBezTo>
                  <a:cubicBezTo>
                    <a:pt x="4815" y="6945"/>
                    <a:pt x="5832" y="6482"/>
                    <a:pt x="6513" y="5608"/>
                  </a:cubicBezTo>
                  <a:lnTo>
                    <a:pt x="774" y="1989"/>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649" name="Google Shape;1649;p44"/>
            <p:cNvSpPr/>
            <p:nvPr/>
          </p:nvSpPr>
          <p:spPr>
            <a:xfrm>
              <a:off x="6706823" y="1251439"/>
              <a:ext cx="196272" cy="181563"/>
            </a:xfrm>
            <a:custGeom>
              <a:avLst/>
              <a:gdLst/>
              <a:ahLst/>
              <a:cxnLst/>
              <a:rect l="l" t="t" r="r" b="b"/>
              <a:pathLst>
                <a:path w="6085" h="5629" extrusionOk="0">
                  <a:moveTo>
                    <a:pt x="3620" y="1"/>
                  </a:moveTo>
                  <a:lnTo>
                    <a:pt x="1215" y="1620"/>
                  </a:lnTo>
                  <a:cubicBezTo>
                    <a:pt x="251" y="2275"/>
                    <a:pt x="1" y="3585"/>
                    <a:pt x="656" y="4549"/>
                  </a:cubicBezTo>
                  <a:lnTo>
                    <a:pt x="763" y="4704"/>
                  </a:lnTo>
                  <a:cubicBezTo>
                    <a:pt x="1171" y="5305"/>
                    <a:pt x="1833" y="5629"/>
                    <a:pt x="2508" y="5629"/>
                  </a:cubicBezTo>
                  <a:cubicBezTo>
                    <a:pt x="2916" y="5629"/>
                    <a:pt x="3328" y="5510"/>
                    <a:pt x="3692" y="5264"/>
                  </a:cubicBezTo>
                  <a:lnTo>
                    <a:pt x="6085" y="3644"/>
                  </a:lnTo>
                  <a:lnTo>
                    <a:pt x="3620" y="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650" name="Google Shape;1650;p44"/>
            <p:cNvSpPr/>
            <p:nvPr/>
          </p:nvSpPr>
          <p:spPr>
            <a:xfrm>
              <a:off x="6839327" y="1176188"/>
              <a:ext cx="196272" cy="181660"/>
            </a:xfrm>
            <a:custGeom>
              <a:avLst/>
              <a:gdLst/>
              <a:ahLst/>
              <a:cxnLst/>
              <a:rect l="l" t="t" r="r" b="b"/>
              <a:pathLst>
                <a:path w="6085" h="5632" extrusionOk="0">
                  <a:moveTo>
                    <a:pt x="3588" y="1"/>
                  </a:moveTo>
                  <a:cubicBezTo>
                    <a:pt x="3177" y="1"/>
                    <a:pt x="2760" y="120"/>
                    <a:pt x="2394" y="369"/>
                  </a:cubicBezTo>
                  <a:lnTo>
                    <a:pt x="1" y="1989"/>
                  </a:lnTo>
                  <a:lnTo>
                    <a:pt x="2489" y="5632"/>
                  </a:lnTo>
                  <a:lnTo>
                    <a:pt x="4882" y="4001"/>
                  </a:lnTo>
                  <a:cubicBezTo>
                    <a:pt x="5835" y="3346"/>
                    <a:pt x="6085" y="2036"/>
                    <a:pt x="5430" y="1072"/>
                  </a:cubicBezTo>
                  <a:lnTo>
                    <a:pt x="5430" y="1072"/>
                  </a:lnTo>
                  <a:lnTo>
                    <a:pt x="5430" y="1084"/>
                  </a:lnTo>
                  <a:lnTo>
                    <a:pt x="5323" y="917"/>
                  </a:lnTo>
                  <a:cubicBezTo>
                    <a:pt x="4917" y="319"/>
                    <a:pt x="4259" y="1"/>
                    <a:pt x="358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651" name="Google Shape;1651;p44"/>
            <p:cNvSpPr/>
            <p:nvPr/>
          </p:nvSpPr>
          <p:spPr>
            <a:xfrm>
              <a:off x="6649603" y="1626564"/>
              <a:ext cx="345677" cy="344387"/>
            </a:xfrm>
            <a:custGeom>
              <a:avLst/>
              <a:gdLst/>
              <a:ahLst/>
              <a:cxnLst/>
              <a:rect l="l" t="t" r="r" b="b"/>
              <a:pathLst>
                <a:path w="10717" h="10677" extrusionOk="0">
                  <a:moveTo>
                    <a:pt x="5017" y="1"/>
                  </a:moveTo>
                  <a:cubicBezTo>
                    <a:pt x="4832" y="1"/>
                    <a:pt x="4666" y="137"/>
                    <a:pt x="4644" y="325"/>
                  </a:cubicBezTo>
                  <a:lnTo>
                    <a:pt x="4180" y="3813"/>
                  </a:lnTo>
                  <a:lnTo>
                    <a:pt x="703" y="3349"/>
                  </a:lnTo>
                  <a:cubicBezTo>
                    <a:pt x="688" y="3347"/>
                    <a:pt x="674" y="3346"/>
                    <a:pt x="659" y="3346"/>
                  </a:cubicBezTo>
                  <a:cubicBezTo>
                    <a:pt x="474" y="3346"/>
                    <a:pt x="309" y="3483"/>
                    <a:pt x="287" y="3670"/>
                  </a:cubicBezTo>
                  <a:lnTo>
                    <a:pt x="37" y="5635"/>
                  </a:lnTo>
                  <a:cubicBezTo>
                    <a:pt x="1" y="5837"/>
                    <a:pt x="144" y="6028"/>
                    <a:pt x="346" y="6052"/>
                  </a:cubicBezTo>
                  <a:lnTo>
                    <a:pt x="3823" y="6516"/>
                  </a:lnTo>
                  <a:lnTo>
                    <a:pt x="3370" y="9993"/>
                  </a:lnTo>
                  <a:cubicBezTo>
                    <a:pt x="3335" y="10195"/>
                    <a:pt x="3477" y="10386"/>
                    <a:pt x="3692" y="10409"/>
                  </a:cubicBezTo>
                  <a:lnTo>
                    <a:pt x="5656" y="10671"/>
                  </a:lnTo>
                  <a:cubicBezTo>
                    <a:pt x="5677" y="10675"/>
                    <a:pt x="5698" y="10677"/>
                    <a:pt x="5718" y="10677"/>
                  </a:cubicBezTo>
                  <a:cubicBezTo>
                    <a:pt x="5896" y="10677"/>
                    <a:pt x="6052" y="10542"/>
                    <a:pt x="6073" y="10350"/>
                  </a:cubicBezTo>
                  <a:lnTo>
                    <a:pt x="6537" y="6873"/>
                  </a:lnTo>
                  <a:lnTo>
                    <a:pt x="10014" y="7338"/>
                  </a:lnTo>
                  <a:cubicBezTo>
                    <a:pt x="10029" y="7339"/>
                    <a:pt x="10044" y="7340"/>
                    <a:pt x="10058" y="7340"/>
                  </a:cubicBezTo>
                  <a:cubicBezTo>
                    <a:pt x="10243" y="7340"/>
                    <a:pt x="10409" y="7204"/>
                    <a:pt x="10431" y="7016"/>
                  </a:cubicBezTo>
                  <a:lnTo>
                    <a:pt x="10693" y="5040"/>
                  </a:lnTo>
                  <a:cubicBezTo>
                    <a:pt x="10716" y="4837"/>
                    <a:pt x="10574" y="4647"/>
                    <a:pt x="10371" y="4623"/>
                  </a:cubicBezTo>
                  <a:lnTo>
                    <a:pt x="6895" y="4159"/>
                  </a:lnTo>
                  <a:lnTo>
                    <a:pt x="7347" y="682"/>
                  </a:lnTo>
                  <a:cubicBezTo>
                    <a:pt x="7383" y="480"/>
                    <a:pt x="7240" y="289"/>
                    <a:pt x="7026" y="265"/>
                  </a:cubicBezTo>
                  <a:lnTo>
                    <a:pt x="5061" y="3"/>
                  </a:lnTo>
                  <a:cubicBezTo>
                    <a:pt x="5046" y="2"/>
                    <a:pt x="5031" y="1"/>
                    <a:pt x="5017"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652" name="Google Shape;1652;p44"/>
            <p:cNvSpPr/>
            <p:nvPr/>
          </p:nvSpPr>
          <p:spPr>
            <a:xfrm>
              <a:off x="6206806" y="2148741"/>
              <a:ext cx="349902" cy="435023"/>
            </a:xfrm>
            <a:custGeom>
              <a:avLst/>
              <a:gdLst/>
              <a:ahLst/>
              <a:cxnLst/>
              <a:rect l="l" t="t" r="r" b="b"/>
              <a:pathLst>
                <a:path w="10848" h="13487" extrusionOk="0">
                  <a:moveTo>
                    <a:pt x="4151" y="408"/>
                  </a:moveTo>
                  <a:cubicBezTo>
                    <a:pt x="4439" y="408"/>
                    <a:pt x="4723" y="582"/>
                    <a:pt x="4775" y="971"/>
                  </a:cubicBezTo>
                  <a:cubicBezTo>
                    <a:pt x="4811" y="1162"/>
                    <a:pt x="4763" y="1364"/>
                    <a:pt x="4632" y="1507"/>
                  </a:cubicBezTo>
                  <a:lnTo>
                    <a:pt x="3835" y="1662"/>
                  </a:lnTo>
                  <a:cubicBezTo>
                    <a:pt x="3668" y="1567"/>
                    <a:pt x="3549" y="1400"/>
                    <a:pt x="3513" y="1209"/>
                  </a:cubicBezTo>
                  <a:lnTo>
                    <a:pt x="3513" y="1197"/>
                  </a:lnTo>
                  <a:cubicBezTo>
                    <a:pt x="3399" y="700"/>
                    <a:pt x="3778" y="408"/>
                    <a:pt x="4151" y="408"/>
                  </a:cubicBezTo>
                  <a:close/>
                  <a:moveTo>
                    <a:pt x="7856" y="2711"/>
                  </a:moveTo>
                  <a:cubicBezTo>
                    <a:pt x="8114" y="2711"/>
                    <a:pt x="8342" y="2899"/>
                    <a:pt x="8395" y="3162"/>
                  </a:cubicBezTo>
                  <a:lnTo>
                    <a:pt x="9788" y="10734"/>
                  </a:lnTo>
                  <a:cubicBezTo>
                    <a:pt x="9835" y="11032"/>
                    <a:pt x="9633" y="11318"/>
                    <a:pt x="9335" y="11365"/>
                  </a:cubicBezTo>
                  <a:lnTo>
                    <a:pt x="3073" y="12508"/>
                  </a:lnTo>
                  <a:cubicBezTo>
                    <a:pt x="3038" y="12515"/>
                    <a:pt x="3003" y="12519"/>
                    <a:pt x="2968" y="12519"/>
                  </a:cubicBezTo>
                  <a:cubicBezTo>
                    <a:pt x="2711" y="12519"/>
                    <a:pt x="2484" y="12330"/>
                    <a:pt x="2442" y="12068"/>
                  </a:cubicBezTo>
                  <a:lnTo>
                    <a:pt x="1061" y="4495"/>
                  </a:lnTo>
                  <a:cubicBezTo>
                    <a:pt x="1001" y="4198"/>
                    <a:pt x="1203" y="3912"/>
                    <a:pt x="1501" y="3864"/>
                  </a:cubicBezTo>
                  <a:lnTo>
                    <a:pt x="2251" y="3722"/>
                  </a:lnTo>
                  <a:cubicBezTo>
                    <a:pt x="2283" y="3932"/>
                    <a:pt x="2463" y="4087"/>
                    <a:pt x="2669" y="4087"/>
                  </a:cubicBezTo>
                  <a:cubicBezTo>
                    <a:pt x="2696" y="4087"/>
                    <a:pt x="2724" y="4084"/>
                    <a:pt x="2751" y="4079"/>
                  </a:cubicBezTo>
                  <a:lnTo>
                    <a:pt x="6668" y="3364"/>
                  </a:lnTo>
                  <a:cubicBezTo>
                    <a:pt x="6895" y="3317"/>
                    <a:pt x="7061" y="3091"/>
                    <a:pt x="7014" y="2852"/>
                  </a:cubicBezTo>
                  <a:lnTo>
                    <a:pt x="7752" y="2721"/>
                  </a:lnTo>
                  <a:cubicBezTo>
                    <a:pt x="7787" y="2714"/>
                    <a:pt x="7822" y="2711"/>
                    <a:pt x="7856" y="2711"/>
                  </a:cubicBezTo>
                  <a:close/>
                  <a:moveTo>
                    <a:pt x="4151" y="1"/>
                  </a:moveTo>
                  <a:cubicBezTo>
                    <a:pt x="4086" y="1"/>
                    <a:pt x="4020" y="7"/>
                    <a:pt x="3954" y="19"/>
                  </a:cubicBezTo>
                  <a:cubicBezTo>
                    <a:pt x="3358" y="126"/>
                    <a:pt x="2966" y="685"/>
                    <a:pt x="3073" y="1281"/>
                  </a:cubicBezTo>
                  <a:cubicBezTo>
                    <a:pt x="3108" y="1447"/>
                    <a:pt x="3180" y="1614"/>
                    <a:pt x="3287" y="1757"/>
                  </a:cubicBezTo>
                  <a:lnTo>
                    <a:pt x="2513" y="1900"/>
                  </a:lnTo>
                  <a:cubicBezTo>
                    <a:pt x="2192" y="1959"/>
                    <a:pt x="1989" y="2257"/>
                    <a:pt x="2037" y="2579"/>
                  </a:cubicBezTo>
                  <a:lnTo>
                    <a:pt x="2096" y="2864"/>
                  </a:lnTo>
                  <a:lnTo>
                    <a:pt x="811" y="3091"/>
                  </a:lnTo>
                  <a:cubicBezTo>
                    <a:pt x="322" y="3186"/>
                    <a:pt x="1" y="3650"/>
                    <a:pt x="96" y="4126"/>
                  </a:cubicBezTo>
                  <a:lnTo>
                    <a:pt x="1668" y="12758"/>
                  </a:lnTo>
                  <a:cubicBezTo>
                    <a:pt x="1742" y="13193"/>
                    <a:pt x="2119" y="13486"/>
                    <a:pt x="2545" y="13486"/>
                  </a:cubicBezTo>
                  <a:cubicBezTo>
                    <a:pt x="2597" y="13486"/>
                    <a:pt x="2650" y="13482"/>
                    <a:pt x="2704" y="13473"/>
                  </a:cubicBezTo>
                  <a:lnTo>
                    <a:pt x="10038" y="12139"/>
                  </a:lnTo>
                  <a:cubicBezTo>
                    <a:pt x="10526" y="12044"/>
                    <a:pt x="10848" y="11580"/>
                    <a:pt x="10752" y="11091"/>
                  </a:cubicBezTo>
                  <a:lnTo>
                    <a:pt x="9181" y="2459"/>
                  </a:lnTo>
                  <a:cubicBezTo>
                    <a:pt x="9096" y="2025"/>
                    <a:pt x="8718" y="1732"/>
                    <a:pt x="8300" y="1732"/>
                  </a:cubicBezTo>
                  <a:cubicBezTo>
                    <a:pt x="8249" y="1732"/>
                    <a:pt x="8197" y="1736"/>
                    <a:pt x="8145" y="1745"/>
                  </a:cubicBezTo>
                  <a:lnTo>
                    <a:pt x="6859" y="1983"/>
                  </a:lnTo>
                  <a:lnTo>
                    <a:pt x="6811" y="1709"/>
                  </a:lnTo>
                  <a:cubicBezTo>
                    <a:pt x="6758" y="1419"/>
                    <a:pt x="6500" y="1226"/>
                    <a:pt x="6223" y="1226"/>
                  </a:cubicBezTo>
                  <a:cubicBezTo>
                    <a:pt x="6193" y="1226"/>
                    <a:pt x="6163" y="1228"/>
                    <a:pt x="6133" y="1233"/>
                  </a:cubicBezTo>
                  <a:lnTo>
                    <a:pt x="5180" y="1412"/>
                  </a:lnTo>
                  <a:cubicBezTo>
                    <a:pt x="5240" y="1245"/>
                    <a:pt x="5240" y="1066"/>
                    <a:pt x="5216" y="888"/>
                  </a:cubicBezTo>
                  <a:cubicBezTo>
                    <a:pt x="5121" y="360"/>
                    <a:pt x="4661" y="1"/>
                    <a:pt x="4151"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653" name="Google Shape;1653;p44"/>
            <p:cNvSpPr/>
            <p:nvPr/>
          </p:nvSpPr>
          <p:spPr>
            <a:xfrm>
              <a:off x="6269026" y="2305274"/>
              <a:ext cx="60059" cy="49834"/>
            </a:xfrm>
            <a:custGeom>
              <a:avLst/>
              <a:gdLst/>
              <a:ahLst/>
              <a:cxnLst/>
              <a:rect l="l" t="t" r="r" b="b"/>
              <a:pathLst>
                <a:path w="1862" h="1545" extrusionOk="0">
                  <a:moveTo>
                    <a:pt x="1003" y="0"/>
                  </a:moveTo>
                  <a:cubicBezTo>
                    <a:pt x="959" y="0"/>
                    <a:pt x="914" y="4"/>
                    <a:pt x="870" y="12"/>
                  </a:cubicBezTo>
                  <a:cubicBezTo>
                    <a:pt x="191" y="131"/>
                    <a:pt x="1" y="1012"/>
                    <a:pt x="560" y="1405"/>
                  </a:cubicBezTo>
                  <a:cubicBezTo>
                    <a:pt x="701" y="1502"/>
                    <a:pt x="854" y="1545"/>
                    <a:pt x="1002" y="1545"/>
                  </a:cubicBezTo>
                  <a:cubicBezTo>
                    <a:pt x="1454" y="1545"/>
                    <a:pt x="1861" y="1142"/>
                    <a:pt x="1763" y="631"/>
                  </a:cubicBezTo>
                  <a:cubicBezTo>
                    <a:pt x="1699" y="258"/>
                    <a:pt x="1369" y="0"/>
                    <a:pt x="1003"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654" name="Google Shape;1654;p44"/>
            <p:cNvSpPr/>
            <p:nvPr/>
          </p:nvSpPr>
          <p:spPr>
            <a:xfrm>
              <a:off x="6337310" y="2290308"/>
              <a:ext cx="124117" cy="43673"/>
            </a:xfrm>
            <a:custGeom>
              <a:avLst/>
              <a:gdLst/>
              <a:ahLst/>
              <a:cxnLst/>
              <a:rect l="l" t="t" r="r" b="b"/>
              <a:pathLst>
                <a:path w="3848" h="1354" extrusionOk="0">
                  <a:moveTo>
                    <a:pt x="3250" y="0"/>
                  </a:moveTo>
                  <a:cubicBezTo>
                    <a:pt x="3217" y="0"/>
                    <a:pt x="3183" y="4"/>
                    <a:pt x="3146" y="11"/>
                  </a:cubicBezTo>
                  <a:lnTo>
                    <a:pt x="3134" y="11"/>
                  </a:lnTo>
                  <a:lnTo>
                    <a:pt x="539" y="487"/>
                  </a:lnTo>
                  <a:cubicBezTo>
                    <a:pt x="1" y="588"/>
                    <a:pt x="106" y="1354"/>
                    <a:pt x="597" y="1354"/>
                  </a:cubicBezTo>
                  <a:cubicBezTo>
                    <a:pt x="628" y="1354"/>
                    <a:pt x="660" y="1351"/>
                    <a:pt x="694" y="1345"/>
                  </a:cubicBezTo>
                  <a:lnTo>
                    <a:pt x="3289" y="868"/>
                  </a:lnTo>
                  <a:cubicBezTo>
                    <a:pt x="3847" y="790"/>
                    <a:pt x="3746" y="0"/>
                    <a:pt x="3250"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655" name="Google Shape;1655;p44"/>
            <p:cNvSpPr/>
            <p:nvPr/>
          </p:nvSpPr>
          <p:spPr>
            <a:xfrm>
              <a:off x="6281702" y="2374687"/>
              <a:ext cx="59769" cy="49931"/>
            </a:xfrm>
            <a:custGeom>
              <a:avLst/>
              <a:gdLst/>
              <a:ahLst/>
              <a:cxnLst/>
              <a:rect l="l" t="t" r="r" b="b"/>
              <a:pathLst>
                <a:path w="1853" h="1548" extrusionOk="0">
                  <a:moveTo>
                    <a:pt x="1015" y="0"/>
                  </a:moveTo>
                  <a:cubicBezTo>
                    <a:pt x="967" y="0"/>
                    <a:pt x="919" y="5"/>
                    <a:pt x="870" y="15"/>
                  </a:cubicBezTo>
                  <a:cubicBezTo>
                    <a:pt x="191" y="122"/>
                    <a:pt x="1" y="1015"/>
                    <a:pt x="560" y="1408"/>
                  </a:cubicBezTo>
                  <a:cubicBezTo>
                    <a:pt x="701" y="1505"/>
                    <a:pt x="853" y="1548"/>
                    <a:pt x="1000" y="1548"/>
                  </a:cubicBezTo>
                  <a:cubicBezTo>
                    <a:pt x="1449" y="1548"/>
                    <a:pt x="1852" y="1145"/>
                    <a:pt x="1763" y="634"/>
                  </a:cubicBezTo>
                  <a:cubicBezTo>
                    <a:pt x="1700" y="266"/>
                    <a:pt x="1377" y="0"/>
                    <a:pt x="1015"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656" name="Google Shape;1656;p44"/>
            <p:cNvSpPr/>
            <p:nvPr/>
          </p:nvSpPr>
          <p:spPr>
            <a:xfrm>
              <a:off x="6351341" y="2359753"/>
              <a:ext cx="120892" cy="43512"/>
            </a:xfrm>
            <a:custGeom>
              <a:avLst/>
              <a:gdLst/>
              <a:ahLst/>
              <a:cxnLst/>
              <a:rect l="l" t="t" r="r" b="b"/>
              <a:pathLst>
                <a:path w="3748" h="1349" extrusionOk="0">
                  <a:moveTo>
                    <a:pt x="3128" y="0"/>
                  </a:moveTo>
                  <a:cubicBezTo>
                    <a:pt x="3117" y="0"/>
                    <a:pt x="3105" y="1"/>
                    <a:pt x="3092" y="1"/>
                  </a:cubicBezTo>
                  <a:lnTo>
                    <a:pt x="497" y="478"/>
                  </a:lnTo>
                  <a:cubicBezTo>
                    <a:pt x="0" y="628"/>
                    <a:pt x="120" y="1349"/>
                    <a:pt x="605" y="1349"/>
                  </a:cubicBezTo>
                  <a:cubicBezTo>
                    <a:pt x="620" y="1349"/>
                    <a:pt x="636" y="1348"/>
                    <a:pt x="652" y="1347"/>
                  </a:cubicBezTo>
                  <a:lnTo>
                    <a:pt x="3247" y="882"/>
                  </a:lnTo>
                  <a:cubicBezTo>
                    <a:pt x="3747" y="731"/>
                    <a:pt x="3634" y="0"/>
                    <a:pt x="3128"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657" name="Google Shape;1657;p44"/>
            <p:cNvSpPr/>
            <p:nvPr/>
          </p:nvSpPr>
          <p:spPr>
            <a:xfrm>
              <a:off x="6295152" y="2448906"/>
              <a:ext cx="60156" cy="49834"/>
            </a:xfrm>
            <a:custGeom>
              <a:avLst/>
              <a:gdLst/>
              <a:ahLst/>
              <a:cxnLst/>
              <a:rect l="l" t="t" r="r" b="b"/>
              <a:pathLst>
                <a:path w="1865" h="1545" extrusionOk="0">
                  <a:moveTo>
                    <a:pt x="1014" y="0"/>
                  </a:moveTo>
                  <a:cubicBezTo>
                    <a:pt x="970" y="0"/>
                    <a:pt x="926" y="4"/>
                    <a:pt x="881" y="11"/>
                  </a:cubicBezTo>
                  <a:cubicBezTo>
                    <a:pt x="191" y="131"/>
                    <a:pt x="0" y="1012"/>
                    <a:pt x="572" y="1404"/>
                  </a:cubicBezTo>
                  <a:cubicBezTo>
                    <a:pt x="710" y="1501"/>
                    <a:pt x="860" y="1545"/>
                    <a:pt x="1007" y="1545"/>
                  </a:cubicBezTo>
                  <a:cubicBezTo>
                    <a:pt x="1454" y="1545"/>
                    <a:pt x="1864" y="1142"/>
                    <a:pt x="1774" y="631"/>
                  </a:cubicBezTo>
                  <a:cubicBezTo>
                    <a:pt x="1700" y="258"/>
                    <a:pt x="1379" y="0"/>
                    <a:pt x="1014"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658" name="Google Shape;1658;p44"/>
            <p:cNvSpPr/>
            <p:nvPr/>
          </p:nvSpPr>
          <p:spPr>
            <a:xfrm>
              <a:off x="6364146" y="2434133"/>
              <a:ext cx="122311" cy="43673"/>
            </a:xfrm>
            <a:custGeom>
              <a:avLst/>
              <a:gdLst/>
              <a:ahLst/>
              <a:cxnLst/>
              <a:rect l="l" t="t" r="r" b="b"/>
              <a:pathLst>
                <a:path w="3792" h="1354" extrusionOk="0">
                  <a:moveTo>
                    <a:pt x="3180" y="1"/>
                  </a:moveTo>
                  <a:cubicBezTo>
                    <a:pt x="3158" y="1"/>
                    <a:pt x="3136" y="2"/>
                    <a:pt x="3112" y="5"/>
                  </a:cubicBezTo>
                  <a:lnTo>
                    <a:pt x="528" y="469"/>
                  </a:lnTo>
                  <a:cubicBezTo>
                    <a:pt x="0" y="607"/>
                    <a:pt x="114" y="1354"/>
                    <a:pt x="625" y="1354"/>
                  </a:cubicBezTo>
                  <a:cubicBezTo>
                    <a:pt x="644" y="1354"/>
                    <a:pt x="663" y="1353"/>
                    <a:pt x="683" y="1351"/>
                  </a:cubicBezTo>
                  <a:lnTo>
                    <a:pt x="3279" y="874"/>
                  </a:lnTo>
                  <a:cubicBezTo>
                    <a:pt x="3792" y="749"/>
                    <a:pt x="3682" y="1"/>
                    <a:pt x="3180"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659" name="Google Shape;1659;p44"/>
            <p:cNvSpPr/>
            <p:nvPr/>
          </p:nvSpPr>
          <p:spPr>
            <a:xfrm>
              <a:off x="6237545" y="2757554"/>
              <a:ext cx="250815" cy="224785"/>
            </a:xfrm>
            <a:custGeom>
              <a:avLst/>
              <a:gdLst/>
              <a:ahLst/>
              <a:cxnLst/>
              <a:rect l="l" t="t" r="r" b="b"/>
              <a:pathLst>
                <a:path w="7776" h="6969" extrusionOk="0">
                  <a:moveTo>
                    <a:pt x="3935" y="0"/>
                  </a:moveTo>
                  <a:cubicBezTo>
                    <a:pt x="2906" y="0"/>
                    <a:pt x="1894" y="467"/>
                    <a:pt x="1227" y="1349"/>
                  </a:cubicBezTo>
                  <a:lnTo>
                    <a:pt x="6966" y="4968"/>
                  </a:lnTo>
                  <a:cubicBezTo>
                    <a:pt x="7775" y="3396"/>
                    <a:pt x="7251" y="1468"/>
                    <a:pt x="5751" y="527"/>
                  </a:cubicBezTo>
                  <a:cubicBezTo>
                    <a:pt x="5189" y="172"/>
                    <a:pt x="4559" y="0"/>
                    <a:pt x="3935" y="0"/>
                  </a:cubicBezTo>
                  <a:close/>
                  <a:moveTo>
                    <a:pt x="822" y="1992"/>
                  </a:moveTo>
                  <a:lnTo>
                    <a:pt x="822" y="1992"/>
                  </a:lnTo>
                  <a:cubicBezTo>
                    <a:pt x="0" y="3563"/>
                    <a:pt x="524" y="5492"/>
                    <a:pt x="2024" y="6444"/>
                  </a:cubicBezTo>
                  <a:cubicBezTo>
                    <a:pt x="2584" y="6798"/>
                    <a:pt x="3213" y="6968"/>
                    <a:pt x="3836" y="6968"/>
                  </a:cubicBezTo>
                  <a:cubicBezTo>
                    <a:pt x="4871" y="6968"/>
                    <a:pt x="5892" y="6500"/>
                    <a:pt x="6561" y="5623"/>
                  </a:cubicBezTo>
                  <a:lnTo>
                    <a:pt x="822" y="1992"/>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660" name="Google Shape;1660;p44"/>
            <p:cNvSpPr/>
            <p:nvPr/>
          </p:nvSpPr>
          <p:spPr>
            <a:xfrm>
              <a:off x="6706823" y="2276051"/>
              <a:ext cx="196272" cy="181563"/>
            </a:xfrm>
            <a:custGeom>
              <a:avLst/>
              <a:gdLst/>
              <a:ahLst/>
              <a:cxnLst/>
              <a:rect l="l" t="t" r="r" b="b"/>
              <a:pathLst>
                <a:path w="6085" h="5629" extrusionOk="0">
                  <a:moveTo>
                    <a:pt x="3620" y="1"/>
                  </a:moveTo>
                  <a:lnTo>
                    <a:pt x="1215" y="1620"/>
                  </a:lnTo>
                  <a:cubicBezTo>
                    <a:pt x="251" y="2275"/>
                    <a:pt x="1" y="3585"/>
                    <a:pt x="656" y="4549"/>
                  </a:cubicBezTo>
                  <a:lnTo>
                    <a:pt x="763" y="4716"/>
                  </a:lnTo>
                  <a:cubicBezTo>
                    <a:pt x="1170" y="5308"/>
                    <a:pt x="1831" y="5629"/>
                    <a:pt x="2505" y="5629"/>
                  </a:cubicBezTo>
                  <a:cubicBezTo>
                    <a:pt x="2914" y="5629"/>
                    <a:pt x="3327" y="5511"/>
                    <a:pt x="3692" y="5263"/>
                  </a:cubicBezTo>
                  <a:lnTo>
                    <a:pt x="6085" y="3644"/>
                  </a:lnTo>
                  <a:lnTo>
                    <a:pt x="3620" y="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661" name="Google Shape;1661;p44"/>
            <p:cNvSpPr/>
            <p:nvPr/>
          </p:nvSpPr>
          <p:spPr>
            <a:xfrm>
              <a:off x="6839327" y="2200542"/>
              <a:ext cx="196272" cy="181918"/>
            </a:xfrm>
            <a:custGeom>
              <a:avLst/>
              <a:gdLst/>
              <a:ahLst/>
              <a:cxnLst/>
              <a:rect l="l" t="t" r="r" b="b"/>
              <a:pathLst>
                <a:path w="6085" h="5640" extrusionOk="0">
                  <a:moveTo>
                    <a:pt x="3577" y="0"/>
                  </a:moveTo>
                  <a:cubicBezTo>
                    <a:pt x="3169" y="0"/>
                    <a:pt x="2757" y="119"/>
                    <a:pt x="2394" y="365"/>
                  </a:cubicBezTo>
                  <a:lnTo>
                    <a:pt x="1" y="1996"/>
                  </a:lnTo>
                  <a:lnTo>
                    <a:pt x="2489" y="5640"/>
                  </a:lnTo>
                  <a:lnTo>
                    <a:pt x="4882" y="4009"/>
                  </a:lnTo>
                  <a:cubicBezTo>
                    <a:pt x="5835" y="3354"/>
                    <a:pt x="6085" y="2044"/>
                    <a:pt x="5430" y="1080"/>
                  </a:cubicBezTo>
                  <a:lnTo>
                    <a:pt x="5323" y="925"/>
                  </a:lnTo>
                  <a:cubicBezTo>
                    <a:pt x="4914" y="324"/>
                    <a:pt x="4252" y="0"/>
                    <a:pt x="3577"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662" name="Google Shape;1662;p44"/>
            <p:cNvSpPr/>
            <p:nvPr/>
          </p:nvSpPr>
          <p:spPr>
            <a:xfrm>
              <a:off x="6649603" y="2651177"/>
              <a:ext cx="345677" cy="344387"/>
            </a:xfrm>
            <a:custGeom>
              <a:avLst/>
              <a:gdLst/>
              <a:ahLst/>
              <a:cxnLst/>
              <a:rect l="l" t="t" r="r" b="b"/>
              <a:pathLst>
                <a:path w="10717" h="10677" extrusionOk="0">
                  <a:moveTo>
                    <a:pt x="5017" y="1"/>
                  </a:moveTo>
                  <a:cubicBezTo>
                    <a:pt x="4832" y="1"/>
                    <a:pt x="4666" y="137"/>
                    <a:pt x="4644" y="325"/>
                  </a:cubicBezTo>
                  <a:lnTo>
                    <a:pt x="4180" y="3801"/>
                  </a:lnTo>
                  <a:lnTo>
                    <a:pt x="703" y="3349"/>
                  </a:lnTo>
                  <a:cubicBezTo>
                    <a:pt x="682" y="3345"/>
                    <a:pt x="662" y="3343"/>
                    <a:pt x="641" y="3343"/>
                  </a:cubicBezTo>
                  <a:cubicBezTo>
                    <a:pt x="463" y="3343"/>
                    <a:pt x="308" y="3478"/>
                    <a:pt x="287" y="3670"/>
                  </a:cubicBezTo>
                  <a:lnTo>
                    <a:pt x="37" y="5647"/>
                  </a:lnTo>
                  <a:cubicBezTo>
                    <a:pt x="1" y="5849"/>
                    <a:pt x="144" y="6028"/>
                    <a:pt x="346" y="6063"/>
                  </a:cubicBezTo>
                  <a:lnTo>
                    <a:pt x="3823" y="6516"/>
                  </a:lnTo>
                  <a:lnTo>
                    <a:pt x="3370" y="10004"/>
                  </a:lnTo>
                  <a:cubicBezTo>
                    <a:pt x="3335" y="10207"/>
                    <a:pt x="3477" y="10385"/>
                    <a:pt x="3692" y="10421"/>
                  </a:cubicBezTo>
                  <a:lnTo>
                    <a:pt x="5656" y="10671"/>
                  </a:lnTo>
                  <a:cubicBezTo>
                    <a:pt x="5677" y="10675"/>
                    <a:pt x="5698" y="10677"/>
                    <a:pt x="5719" y="10677"/>
                  </a:cubicBezTo>
                  <a:cubicBezTo>
                    <a:pt x="5896" y="10677"/>
                    <a:pt x="6052" y="10543"/>
                    <a:pt x="6073" y="10362"/>
                  </a:cubicBezTo>
                  <a:lnTo>
                    <a:pt x="6537" y="6873"/>
                  </a:lnTo>
                  <a:lnTo>
                    <a:pt x="10014" y="7337"/>
                  </a:lnTo>
                  <a:cubicBezTo>
                    <a:pt x="10029" y="7339"/>
                    <a:pt x="10044" y="7340"/>
                    <a:pt x="10058" y="7340"/>
                  </a:cubicBezTo>
                  <a:cubicBezTo>
                    <a:pt x="10243" y="7340"/>
                    <a:pt x="10409" y="7204"/>
                    <a:pt x="10431" y="7016"/>
                  </a:cubicBezTo>
                  <a:lnTo>
                    <a:pt x="10693" y="5039"/>
                  </a:lnTo>
                  <a:cubicBezTo>
                    <a:pt x="10716" y="4837"/>
                    <a:pt x="10574" y="4647"/>
                    <a:pt x="10371" y="4623"/>
                  </a:cubicBezTo>
                  <a:lnTo>
                    <a:pt x="6895" y="4158"/>
                  </a:lnTo>
                  <a:lnTo>
                    <a:pt x="7347" y="682"/>
                  </a:lnTo>
                  <a:cubicBezTo>
                    <a:pt x="7383" y="479"/>
                    <a:pt x="7240" y="289"/>
                    <a:pt x="7026" y="265"/>
                  </a:cubicBezTo>
                  <a:lnTo>
                    <a:pt x="5061" y="3"/>
                  </a:lnTo>
                  <a:cubicBezTo>
                    <a:pt x="5046" y="1"/>
                    <a:pt x="5031" y="1"/>
                    <a:pt x="5017"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663" name="Google Shape;1663;p44"/>
            <p:cNvSpPr/>
            <p:nvPr/>
          </p:nvSpPr>
          <p:spPr>
            <a:xfrm>
              <a:off x="6206806" y="3173353"/>
              <a:ext cx="349902" cy="435765"/>
            </a:xfrm>
            <a:custGeom>
              <a:avLst/>
              <a:gdLst/>
              <a:ahLst/>
              <a:cxnLst/>
              <a:rect l="l" t="t" r="r" b="b"/>
              <a:pathLst>
                <a:path w="10848" h="13510" extrusionOk="0">
                  <a:moveTo>
                    <a:pt x="4157" y="412"/>
                  </a:moveTo>
                  <a:cubicBezTo>
                    <a:pt x="4443" y="412"/>
                    <a:pt x="4724" y="585"/>
                    <a:pt x="4775" y="971"/>
                  </a:cubicBezTo>
                  <a:cubicBezTo>
                    <a:pt x="4811" y="1173"/>
                    <a:pt x="4763" y="1364"/>
                    <a:pt x="4632" y="1519"/>
                  </a:cubicBezTo>
                  <a:lnTo>
                    <a:pt x="3835" y="1662"/>
                  </a:lnTo>
                  <a:cubicBezTo>
                    <a:pt x="3668" y="1566"/>
                    <a:pt x="3549" y="1400"/>
                    <a:pt x="3513" y="1209"/>
                  </a:cubicBezTo>
                  <a:cubicBezTo>
                    <a:pt x="3398" y="709"/>
                    <a:pt x="3782" y="412"/>
                    <a:pt x="4157" y="412"/>
                  </a:cubicBezTo>
                  <a:close/>
                  <a:moveTo>
                    <a:pt x="7861" y="2722"/>
                  </a:moveTo>
                  <a:cubicBezTo>
                    <a:pt x="8117" y="2722"/>
                    <a:pt x="8343" y="2901"/>
                    <a:pt x="8395" y="3162"/>
                  </a:cubicBezTo>
                  <a:lnTo>
                    <a:pt x="9788" y="10746"/>
                  </a:lnTo>
                  <a:cubicBezTo>
                    <a:pt x="9835" y="11044"/>
                    <a:pt x="9633" y="11329"/>
                    <a:pt x="9335" y="11377"/>
                  </a:cubicBezTo>
                  <a:lnTo>
                    <a:pt x="3073" y="12520"/>
                  </a:lnTo>
                  <a:cubicBezTo>
                    <a:pt x="3042" y="12525"/>
                    <a:pt x="3012" y="12527"/>
                    <a:pt x="2982" y="12527"/>
                  </a:cubicBezTo>
                  <a:cubicBezTo>
                    <a:pt x="2719" y="12527"/>
                    <a:pt x="2484" y="12345"/>
                    <a:pt x="2442" y="12068"/>
                  </a:cubicBezTo>
                  <a:lnTo>
                    <a:pt x="1061" y="4507"/>
                  </a:lnTo>
                  <a:cubicBezTo>
                    <a:pt x="1001" y="4210"/>
                    <a:pt x="1203" y="3924"/>
                    <a:pt x="1501" y="3864"/>
                  </a:cubicBezTo>
                  <a:lnTo>
                    <a:pt x="2251" y="3733"/>
                  </a:lnTo>
                  <a:cubicBezTo>
                    <a:pt x="2283" y="3942"/>
                    <a:pt x="2461" y="4087"/>
                    <a:pt x="2665" y="4087"/>
                  </a:cubicBezTo>
                  <a:cubicBezTo>
                    <a:pt x="2693" y="4087"/>
                    <a:pt x="2722" y="4084"/>
                    <a:pt x="2751" y="4079"/>
                  </a:cubicBezTo>
                  <a:lnTo>
                    <a:pt x="6668" y="3376"/>
                  </a:lnTo>
                  <a:cubicBezTo>
                    <a:pt x="6895" y="3328"/>
                    <a:pt x="7061" y="3102"/>
                    <a:pt x="7014" y="2864"/>
                  </a:cubicBezTo>
                  <a:lnTo>
                    <a:pt x="7752" y="2733"/>
                  </a:lnTo>
                  <a:cubicBezTo>
                    <a:pt x="7789" y="2726"/>
                    <a:pt x="7825" y="2722"/>
                    <a:pt x="7861" y="2722"/>
                  </a:cubicBezTo>
                  <a:close/>
                  <a:moveTo>
                    <a:pt x="4147" y="1"/>
                  </a:moveTo>
                  <a:cubicBezTo>
                    <a:pt x="4083" y="1"/>
                    <a:pt x="4018" y="7"/>
                    <a:pt x="3954" y="19"/>
                  </a:cubicBezTo>
                  <a:cubicBezTo>
                    <a:pt x="3358" y="126"/>
                    <a:pt x="2966" y="697"/>
                    <a:pt x="3073" y="1281"/>
                  </a:cubicBezTo>
                  <a:cubicBezTo>
                    <a:pt x="3108" y="1459"/>
                    <a:pt x="3180" y="1626"/>
                    <a:pt x="3287" y="1757"/>
                  </a:cubicBezTo>
                  <a:lnTo>
                    <a:pt x="2513" y="1912"/>
                  </a:lnTo>
                  <a:cubicBezTo>
                    <a:pt x="2192" y="1971"/>
                    <a:pt x="1989" y="2281"/>
                    <a:pt x="2037" y="2590"/>
                  </a:cubicBezTo>
                  <a:lnTo>
                    <a:pt x="2096" y="2876"/>
                  </a:lnTo>
                  <a:lnTo>
                    <a:pt x="811" y="3102"/>
                  </a:lnTo>
                  <a:cubicBezTo>
                    <a:pt x="322" y="3197"/>
                    <a:pt x="1" y="3662"/>
                    <a:pt x="96" y="4150"/>
                  </a:cubicBezTo>
                  <a:lnTo>
                    <a:pt x="1668" y="12770"/>
                  </a:lnTo>
                  <a:cubicBezTo>
                    <a:pt x="1742" y="13206"/>
                    <a:pt x="2121" y="13510"/>
                    <a:pt x="2549" y="13510"/>
                  </a:cubicBezTo>
                  <a:cubicBezTo>
                    <a:pt x="2600" y="13510"/>
                    <a:pt x="2652" y="13505"/>
                    <a:pt x="2704" y="13496"/>
                  </a:cubicBezTo>
                  <a:lnTo>
                    <a:pt x="10038" y="12151"/>
                  </a:lnTo>
                  <a:cubicBezTo>
                    <a:pt x="10526" y="12056"/>
                    <a:pt x="10848" y="11591"/>
                    <a:pt x="10752" y="11115"/>
                  </a:cubicBezTo>
                  <a:lnTo>
                    <a:pt x="9181" y="2483"/>
                  </a:lnTo>
                  <a:cubicBezTo>
                    <a:pt x="9096" y="2047"/>
                    <a:pt x="8716" y="1744"/>
                    <a:pt x="8296" y="1744"/>
                  </a:cubicBezTo>
                  <a:cubicBezTo>
                    <a:pt x="8246" y="1744"/>
                    <a:pt x="8195" y="1748"/>
                    <a:pt x="8145" y="1757"/>
                  </a:cubicBezTo>
                  <a:lnTo>
                    <a:pt x="6859" y="1995"/>
                  </a:lnTo>
                  <a:lnTo>
                    <a:pt x="6811" y="1721"/>
                  </a:lnTo>
                  <a:cubicBezTo>
                    <a:pt x="6758" y="1436"/>
                    <a:pt x="6509" y="1235"/>
                    <a:pt x="6237" y="1235"/>
                  </a:cubicBezTo>
                  <a:cubicBezTo>
                    <a:pt x="6202" y="1235"/>
                    <a:pt x="6167" y="1238"/>
                    <a:pt x="6133" y="1245"/>
                  </a:cubicBezTo>
                  <a:lnTo>
                    <a:pt x="5180" y="1412"/>
                  </a:lnTo>
                  <a:cubicBezTo>
                    <a:pt x="5240" y="1245"/>
                    <a:pt x="5240" y="1066"/>
                    <a:pt x="5216" y="900"/>
                  </a:cubicBezTo>
                  <a:cubicBezTo>
                    <a:pt x="5121" y="370"/>
                    <a:pt x="4658" y="1"/>
                    <a:pt x="4147"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664" name="Google Shape;1664;p44"/>
            <p:cNvSpPr/>
            <p:nvPr/>
          </p:nvSpPr>
          <p:spPr>
            <a:xfrm>
              <a:off x="6269026" y="3329757"/>
              <a:ext cx="60059" cy="49963"/>
            </a:xfrm>
            <a:custGeom>
              <a:avLst/>
              <a:gdLst/>
              <a:ahLst/>
              <a:cxnLst/>
              <a:rect l="l" t="t" r="r" b="b"/>
              <a:pathLst>
                <a:path w="1862" h="1549" extrusionOk="0">
                  <a:moveTo>
                    <a:pt x="1016" y="1"/>
                  </a:moveTo>
                  <a:cubicBezTo>
                    <a:pt x="968" y="1"/>
                    <a:pt x="919" y="6"/>
                    <a:pt x="870" y="15"/>
                  </a:cubicBezTo>
                  <a:cubicBezTo>
                    <a:pt x="191" y="134"/>
                    <a:pt x="1" y="1015"/>
                    <a:pt x="560" y="1408"/>
                  </a:cubicBezTo>
                  <a:cubicBezTo>
                    <a:pt x="701" y="1505"/>
                    <a:pt x="854" y="1549"/>
                    <a:pt x="1002" y="1549"/>
                  </a:cubicBezTo>
                  <a:cubicBezTo>
                    <a:pt x="1454" y="1549"/>
                    <a:pt x="1861" y="1146"/>
                    <a:pt x="1763" y="634"/>
                  </a:cubicBezTo>
                  <a:cubicBezTo>
                    <a:pt x="1700" y="267"/>
                    <a:pt x="1377" y="1"/>
                    <a:pt x="1016"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665" name="Google Shape;1665;p44"/>
            <p:cNvSpPr/>
            <p:nvPr/>
          </p:nvSpPr>
          <p:spPr>
            <a:xfrm>
              <a:off x="6336794" y="3314791"/>
              <a:ext cx="125182" cy="43931"/>
            </a:xfrm>
            <a:custGeom>
              <a:avLst/>
              <a:gdLst/>
              <a:ahLst/>
              <a:cxnLst/>
              <a:rect l="l" t="t" r="r" b="b"/>
              <a:pathLst>
                <a:path w="3881" h="1362" extrusionOk="0">
                  <a:moveTo>
                    <a:pt x="3284" y="0"/>
                  </a:moveTo>
                  <a:cubicBezTo>
                    <a:pt x="3246" y="0"/>
                    <a:pt x="3205" y="5"/>
                    <a:pt x="3162" y="15"/>
                  </a:cubicBezTo>
                  <a:lnTo>
                    <a:pt x="3150" y="15"/>
                  </a:lnTo>
                  <a:lnTo>
                    <a:pt x="555" y="491"/>
                  </a:lnTo>
                  <a:cubicBezTo>
                    <a:pt x="0" y="580"/>
                    <a:pt x="107" y="1362"/>
                    <a:pt x="596" y="1362"/>
                  </a:cubicBezTo>
                  <a:cubicBezTo>
                    <a:pt x="632" y="1362"/>
                    <a:pt x="670" y="1357"/>
                    <a:pt x="710" y="1349"/>
                  </a:cubicBezTo>
                  <a:lnTo>
                    <a:pt x="3305" y="872"/>
                  </a:lnTo>
                  <a:cubicBezTo>
                    <a:pt x="3881" y="817"/>
                    <a:pt x="3787" y="0"/>
                    <a:pt x="3284"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666" name="Google Shape;1666;p44"/>
            <p:cNvSpPr/>
            <p:nvPr/>
          </p:nvSpPr>
          <p:spPr>
            <a:xfrm>
              <a:off x="6281702" y="3399267"/>
              <a:ext cx="59769" cy="49963"/>
            </a:xfrm>
            <a:custGeom>
              <a:avLst/>
              <a:gdLst/>
              <a:ahLst/>
              <a:cxnLst/>
              <a:rect l="l" t="t" r="r" b="b"/>
              <a:pathLst>
                <a:path w="1853" h="1549" extrusionOk="0">
                  <a:moveTo>
                    <a:pt x="1015" y="1"/>
                  </a:moveTo>
                  <a:cubicBezTo>
                    <a:pt x="967" y="1"/>
                    <a:pt x="919" y="6"/>
                    <a:pt x="870" y="15"/>
                  </a:cubicBezTo>
                  <a:cubicBezTo>
                    <a:pt x="191" y="134"/>
                    <a:pt x="1" y="1015"/>
                    <a:pt x="560" y="1408"/>
                  </a:cubicBezTo>
                  <a:cubicBezTo>
                    <a:pt x="701" y="1505"/>
                    <a:pt x="853" y="1549"/>
                    <a:pt x="1000" y="1549"/>
                  </a:cubicBezTo>
                  <a:cubicBezTo>
                    <a:pt x="1449" y="1549"/>
                    <a:pt x="1852" y="1146"/>
                    <a:pt x="1763" y="635"/>
                  </a:cubicBezTo>
                  <a:cubicBezTo>
                    <a:pt x="1700" y="267"/>
                    <a:pt x="1377" y="1"/>
                    <a:pt x="1015"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667" name="Google Shape;1667;p44"/>
            <p:cNvSpPr/>
            <p:nvPr/>
          </p:nvSpPr>
          <p:spPr>
            <a:xfrm>
              <a:off x="6351212" y="3384688"/>
              <a:ext cx="120892" cy="43544"/>
            </a:xfrm>
            <a:custGeom>
              <a:avLst/>
              <a:gdLst/>
              <a:ahLst/>
              <a:cxnLst/>
              <a:rect l="l" t="t" r="r" b="b"/>
              <a:pathLst>
                <a:path w="3748" h="1350" extrusionOk="0">
                  <a:moveTo>
                    <a:pt x="3144" y="1"/>
                  </a:moveTo>
                  <a:cubicBezTo>
                    <a:pt x="3128" y="1"/>
                    <a:pt x="3112" y="2"/>
                    <a:pt x="3096" y="3"/>
                  </a:cubicBezTo>
                  <a:lnTo>
                    <a:pt x="501" y="467"/>
                  </a:lnTo>
                  <a:cubicBezTo>
                    <a:pt x="0" y="619"/>
                    <a:pt x="125" y="1350"/>
                    <a:pt x="620" y="1350"/>
                  </a:cubicBezTo>
                  <a:cubicBezTo>
                    <a:pt x="632" y="1350"/>
                    <a:pt x="644" y="1349"/>
                    <a:pt x="656" y="1348"/>
                  </a:cubicBezTo>
                  <a:lnTo>
                    <a:pt x="3251" y="872"/>
                  </a:lnTo>
                  <a:cubicBezTo>
                    <a:pt x="3748" y="722"/>
                    <a:pt x="3639" y="1"/>
                    <a:pt x="314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668" name="Google Shape;1668;p44"/>
            <p:cNvSpPr/>
            <p:nvPr/>
          </p:nvSpPr>
          <p:spPr>
            <a:xfrm>
              <a:off x="6295152" y="3473486"/>
              <a:ext cx="60123" cy="49866"/>
            </a:xfrm>
            <a:custGeom>
              <a:avLst/>
              <a:gdLst/>
              <a:ahLst/>
              <a:cxnLst/>
              <a:rect l="l" t="t" r="r" b="b"/>
              <a:pathLst>
                <a:path w="1864" h="1546" extrusionOk="0">
                  <a:moveTo>
                    <a:pt x="1014" y="1"/>
                  </a:moveTo>
                  <a:cubicBezTo>
                    <a:pt x="970" y="1"/>
                    <a:pt x="926" y="5"/>
                    <a:pt x="881" y="12"/>
                  </a:cubicBezTo>
                  <a:cubicBezTo>
                    <a:pt x="191" y="131"/>
                    <a:pt x="0" y="1012"/>
                    <a:pt x="572" y="1405"/>
                  </a:cubicBezTo>
                  <a:cubicBezTo>
                    <a:pt x="710" y="1502"/>
                    <a:pt x="861" y="1546"/>
                    <a:pt x="1008" y="1546"/>
                  </a:cubicBezTo>
                  <a:cubicBezTo>
                    <a:pt x="1455" y="1546"/>
                    <a:pt x="1864" y="1145"/>
                    <a:pt x="1774" y="643"/>
                  </a:cubicBezTo>
                  <a:cubicBezTo>
                    <a:pt x="1700" y="260"/>
                    <a:pt x="1378" y="1"/>
                    <a:pt x="101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669" name="Google Shape;1669;p44"/>
            <p:cNvSpPr/>
            <p:nvPr/>
          </p:nvSpPr>
          <p:spPr>
            <a:xfrm>
              <a:off x="6364404" y="3458777"/>
              <a:ext cx="121795" cy="43609"/>
            </a:xfrm>
            <a:custGeom>
              <a:avLst/>
              <a:gdLst/>
              <a:ahLst/>
              <a:cxnLst/>
              <a:rect l="l" t="t" r="r" b="b"/>
              <a:pathLst>
                <a:path w="3776" h="1352" extrusionOk="0">
                  <a:moveTo>
                    <a:pt x="3162" y="1"/>
                  </a:moveTo>
                  <a:cubicBezTo>
                    <a:pt x="3143" y="1"/>
                    <a:pt x="3124" y="2"/>
                    <a:pt x="3104" y="4"/>
                  </a:cubicBezTo>
                  <a:lnTo>
                    <a:pt x="520" y="480"/>
                  </a:lnTo>
                  <a:cubicBezTo>
                    <a:pt x="1" y="619"/>
                    <a:pt x="120" y="1351"/>
                    <a:pt x="627" y="1351"/>
                  </a:cubicBezTo>
                  <a:cubicBezTo>
                    <a:pt x="643" y="1351"/>
                    <a:pt x="659" y="1351"/>
                    <a:pt x="675" y="1349"/>
                  </a:cubicBezTo>
                  <a:lnTo>
                    <a:pt x="3271" y="873"/>
                  </a:lnTo>
                  <a:cubicBezTo>
                    <a:pt x="3776" y="735"/>
                    <a:pt x="3661" y="1"/>
                    <a:pt x="316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670" name="Google Shape;1670;p44"/>
            <p:cNvSpPr/>
            <p:nvPr/>
          </p:nvSpPr>
          <p:spPr>
            <a:xfrm>
              <a:off x="6239093" y="3782231"/>
              <a:ext cx="249267" cy="224075"/>
            </a:xfrm>
            <a:custGeom>
              <a:avLst/>
              <a:gdLst/>
              <a:ahLst/>
              <a:cxnLst/>
              <a:rect l="l" t="t" r="r" b="b"/>
              <a:pathLst>
                <a:path w="7728" h="6947" extrusionOk="0">
                  <a:moveTo>
                    <a:pt x="3895" y="1"/>
                  </a:moveTo>
                  <a:cubicBezTo>
                    <a:pt x="2864" y="1"/>
                    <a:pt x="1847" y="470"/>
                    <a:pt x="1179" y="1346"/>
                  </a:cubicBezTo>
                  <a:lnTo>
                    <a:pt x="6918" y="4978"/>
                  </a:lnTo>
                  <a:cubicBezTo>
                    <a:pt x="7727" y="3406"/>
                    <a:pt x="7203" y="1477"/>
                    <a:pt x="5703" y="525"/>
                  </a:cubicBezTo>
                  <a:cubicBezTo>
                    <a:pt x="5144" y="171"/>
                    <a:pt x="4517" y="1"/>
                    <a:pt x="3895" y="1"/>
                  </a:cubicBezTo>
                  <a:close/>
                  <a:moveTo>
                    <a:pt x="774" y="1989"/>
                  </a:moveTo>
                  <a:cubicBezTo>
                    <a:pt x="0" y="3561"/>
                    <a:pt x="488" y="5478"/>
                    <a:pt x="1953" y="6418"/>
                  </a:cubicBezTo>
                  <a:cubicBezTo>
                    <a:pt x="2521" y="6775"/>
                    <a:pt x="3157" y="6947"/>
                    <a:pt x="3786" y="6947"/>
                  </a:cubicBezTo>
                  <a:cubicBezTo>
                    <a:pt x="4817" y="6947"/>
                    <a:pt x="5833" y="6486"/>
                    <a:pt x="6513" y="5621"/>
                  </a:cubicBezTo>
                  <a:lnTo>
                    <a:pt x="774" y="1989"/>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671" name="Google Shape;1671;p44"/>
            <p:cNvSpPr/>
            <p:nvPr/>
          </p:nvSpPr>
          <p:spPr>
            <a:xfrm>
              <a:off x="6706823" y="3300663"/>
              <a:ext cx="196272" cy="181660"/>
            </a:xfrm>
            <a:custGeom>
              <a:avLst/>
              <a:gdLst/>
              <a:ahLst/>
              <a:cxnLst/>
              <a:rect l="l" t="t" r="r" b="b"/>
              <a:pathLst>
                <a:path w="6085" h="5632" extrusionOk="0">
                  <a:moveTo>
                    <a:pt x="3620" y="1"/>
                  </a:moveTo>
                  <a:lnTo>
                    <a:pt x="1215" y="1632"/>
                  </a:lnTo>
                  <a:cubicBezTo>
                    <a:pt x="251" y="2275"/>
                    <a:pt x="1" y="3584"/>
                    <a:pt x="656" y="4549"/>
                  </a:cubicBezTo>
                  <a:lnTo>
                    <a:pt x="763" y="4715"/>
                  </a:lnTo>
                  <a:cubicBezTo>
                    <a:pt x="1172" y="5311"/>
                    <a:pt x="1837" y="5632"/>
                    <a:pt x="2514" y="5632"/>
                  </a:cubicBezTo>
                  <a:cubicBezTo>
                    <a:pt x="2920" y="5632"/>
                    <a:pt x="3330" y="5516"/>
                    <a:pt x="3692" y="5275"/>
                  </a:cubicBezTo>
                  <a:lnTo>
                    <a:pt x="6085" y="3644"/>
                  </a:lnTo>
                  <a:lnTo>
                    <a:pt x="3620" y="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672" name="Google Shape;1672;p44"/>
            <p:cNvSpPr/>
            <p:nvPr/>
          </p:nvSpPr>
          <p:spPr>
            <a:xfrm>
              <a:off x="6839327" y="3225154"/>
              <a:ext cx="196272" cy="181918"/>
            </a:xfrm>
            <a:custGeom>
              <a:avLst/>
              <a:gdLst/>
              <a:ahLst/>
              <a:cxnLst/>
              <a:rect l="l" t="t" r="r" b="b"/>
              <a:pathLst>
                <a:path w="6085" h="5640" extrusionOk="0">
                  <a:moveTo>
                    <a:pt x="3577" y="0"/>
                  </a:moveTo>
                  <a:cubicBezTo>
                    <a:pt x="3169" y="0"/>
                    <a:pt x="2757" y="118"/>
                    <a:pt x="2394" y="365"/>
                  </a:cubicBezTo>
                  <a:lnTo>
                    <a:pt x="1" y="1996"/>
                  </a:lnTo>
                  <a:lnTo>
                    <a:pt x="2489" y="5640"/>
                  </a:lnTo>
                  <a:lnTo>
                    <a:pt x="4882" y="4008"/>
                  </a:lnTo>
                  <a:cubicBezTo>
                    <a:pt x="5835" y="3354"/>
                    <a:pt x="6085" y="2044"/>
                    <a:pt x="5430" y="1091"/>
                  </a:cubicBezTo>
                  <a:lnTo>
                    <a:pt x="5323" y="925"/>
                  </a:lnTo>
                  <a:cubicBezTo>
                    <a:pt x="4914" y="324"/>
                    <a:pt x="4252" y="0"/>
                    <a:pt x="3577"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673" name="Google Shape;1673;p44"/>
            <p:cNvSpPr/>
            <p:nvPr/>
          </p:nvSpPr>
          <p:spPr>
            <a:xfrm>
              <a:off x="6649603" y="3675789"/>
              <a:ext cx="345677" cy="344677"/>
            </a:xfrm>
            <a:custGeom>
              <a:avLst/>
              <a:gdLst/>
              <a:ahLst/>
              <a:cxnLst/>
              <a:rect l="l" t="t" r="r" b="b"/>
              <a:pathLst>
                <a:path w="10717" h="10686" extrusionOk="0">
                  <a:moveTo>
                    <a:pt x="5017" y="0"/>
                  </a:moveTo>
                  <a:cubicBezTo>
                    <a:pt x="4832" y="0"/>
                    <a:pt x="4666" y="137"/>
                    <a:pt x="4644" y="324"/>
                  </a:cubicBezTo>
                  <a:lnTo>
                    <a:pt x="4180" y="3813"/>
                  </a:lnTo>
                  <a:lnTo>
                    <a:pt x="703" y="3349"/>
                  </a:lnTo>
                  <a:cubicBezTo>
                    <a:pt x="688" y="3347"/>
                    <a:pt x="674" y="3346"/>
                    <a:pt x="659" y="3346"/>
                  </a:cubicBezTo>
                  <a:cubicBezTo>
                    <a:pt x="474" y="3346"/>
                    <a:pt x="309" y="3482"/>
                    <a:pt x="287" y="3670"/>
                  </a:cubicBezTo>
                  <a:lnTo>
                    <a:pt x="37" y="5647"/>
                  </a:lnTo>
                  <a:cubicBezTo>
                    <a:pt x="1" y="5849"/>
                    <a:pt x="144" y="6028"/>
                    <a:pt x="346" y="6063"/>
                  </a:cubicBezTo>
                  <a:lnTo>
                    <a:pt x="3823" y="6528"/>
                  </a:lnTo>
                  <a:lnTo>
                    <a:pt x="3370" y="10004"/>
                  </a:lnTo>
                  <a:cubicBezTo>
                    <a:pt x="3335" y="10207"/>
                    <a:pt x="3477" y="10397"/>
                    <a:pt x="3692" y="10421"/>
                  </a:cubicBezTo>
                  <a:lnTo>
                    <a:pt x="5656" y="10683"/>
                  </a:lnTo>
                  <a:cubicBezTo>
                    <a:pt x="5671" y="10685"/>
                    <a:pt x="5686" y="10685"/>
                    <a:pt x="5700" y="10685"/>
                  </a:cubicBezTo>
                  <a:cubicBezTo>
                    <a:pt x="5886" y="10685"/>
                    <a:pt x="6051" y="10549"/>
                    <a:pt x="6073" y="10361"/>
                  </a:cubicBezTo>
                  <a:lnTo>
                    <a:pt x="6537" y="6873"/>
                  </a:lnTo>
                  <a:lnTo>
                    <a:pt x="10014" y="7337"/>
                  </a:lnTo>
                  <a:cubicBezTo>
                    <a:pt x="10029" y="7339"/>
                    <a:pt x="10044" y="7340"/>
                    <a:pt x="10058" y="7340"/>
                  </a:cubicBezTo>
                  <a:cubicBezTo>
                    <a:pt x="10243" y="7340"/>
                    <a:pt x="10409" y="7203"/>
                    <a:pt x="10431" y="7016"/>
                  </a:cubicBezTo>
                  <a:lnTo>
                    <a:pt x="10693" y="5039"/>
                  </a:lnTo>
                  <a:cubicBezTo>
                    <a:pt x="10716" y="4837"/>
                    <a:pt x="10574" y="4646"/>
                    <a:pt x="10371" y="4623"/>
                  </a:cubicBezTo>
                  <a:lnTo>
                    <a:pt x="6895" y="4170"/>
                  </a:lnTo>
                  <a:lnTo>
                    <a:pt x="7347" y="682"/>
                  </a:lnTo>
                  <a:cubicBezTo>
                    <a:pt x="7383" y="479"/>
                    <a:pt x="7240" y="301"/>
                    <a:pt x="7026" y="265"/>
                  </a:cubicBezTo>
                  <a:lnTo>
                    <a:pt x="5061" y="3"/>
                  </a:lnTo>
                  <a:cubicBezTo>
                    <a:pt x="5046" y="1"/>
                    <a:pt x="5031" y="0"/>
                    <a:pt x="5017"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674" name="Google Shape;1674;p44"/>
            <p:cNvSpPr/>
            <p:nvPr/>
          </p:nvSpPr>
          <p:spPr>
            <a:xfrm>
              <a:off x="6206806" y="4197965"/>
              <a:ext cx="349902" cy="435378"/>
            </a:xfrm>
            <a:custGeom>
              <a:avLst/>
              <a:gdLst/>
              <a:ahLst/>
              <a:cxnLst/>
              <a:rect l="l" t="t" r="r" b="b"/>
              <a:pathLst>
                <a:path w="10848" h="13498" extrusionOk="0">
                  <a:moveTo>
                    <a:pt x="4157" y="412"/>
                  </a:moveTo>
                  <a:cubicBezTo>
                    <a:pt x="4443" y="412"/>
                    <a:pt x="4724" y="585"/>
                    <a:pt x="4775" y="971"/>
                  </a:cubicBezTo>
                  <a:cubicBezTo>
                    <a:pt x="4811" y="1161"/>
                    <a:pt x="4763" y="1364"/>
                    <a:pt x="4632" y="1519"/>
                  </a:cubicBezTo>
                  <a:lnTo>
                    <a:pt x="3835" y="1661"/>
                  </a:lnTo>
                  <a:cubicBezTo>
                    <a:pt x="3668" y="1566"/>
                    <a:pt x="3549" y="1411"/>
                    <a:pt x="3513" y="1221"/>
                  </a:cubicBezTo>
                  <a:lnTo>
                    <a:pt x="3513" y="1209"/>
                  </a:lnTo>
                  <a:cubicBezTo>
                    <a:pt x="3398" y="709"/>
                    <a:pt x="3782" y="412"/>
                    <a:pt x="4157" y="412"/>
                  </a:cubicBezTo>
                  <a:close/>
                  <a:moveTo>
                    <a:pt x="7856" y="2723"/>
                  </a:moveTo>
                  <a:cubicBezTo>
                    <a:pt x="8114" y="2723"/>
                    <a:pt x="8342" y="2911"/>
                    <a:pt x="8395" y="3173"/>
                  </a:cubicBezTo>
                  <a:lnTo>
                    <a:pt x="9788" y="10734"/>
                  </a:lnTo>
                  <a:cubicBezTo>
                    <a:pt x="9835" y="11043"/>
                    <a:pt x="9633" y="11329"/>
                    <a:pt x="9335" y="11377"/>
                  </a:cubicBezTo>
                  <a:lnTo>
                    <a:pt x="3073" y="12520"/>
                  </a:lnTo>
                  <a:cubicBezTo>
                    <a:pt x="3042" y="12525"/>
                    <a:pt x="3012" y="12527"/>
                    <a:pt x="2981" y="12527"/>
                  </a:cubicBezTo>
                  <a:cubicBezTo>
                    <a:pt x="2719" y="12527"/>
                    <a:pt x="2484" y="12346"/>
                    <a:pt x="2442" y="12079"/>
                  </a:cubicBezTo>
                  <a:lnTo>
                    <a:pt x="1061" y="4507"/>
                  </a:lnTo>
                  <a:cubicBezTo>
                    <a:pt x="1001" y="4209"/>
                    <a:pt x="1203" y="3924"/>
                    <a:pt x="1501" y="3876"/>
                  </a:cubicBezTo>
                  <a:lnTo>
                    <a:pt x="2251" y="3745"/>
                  </a:lnTo>
                  <a:cubicBezTo>
                    <a:pt x="2283" y="3945"/>
                    <a:pt x="2463" y="4098"/>
                    <a:pt x="2669" y="4098"/>
                  </a:cubicBezTo>
                  <a:cubicBezTo>
                    <a:pt x="2696" y="4098"/>
                    <a:pt x="2724" y="4096"/>
                    <a:pt x="2751" y="4090"/>
                  </a:cubicBezTo>
                  <a:lnTo>
                    <a:pt x="6668" y="3376"/>
                  </a:lnTo>
                  <a:cubicBezTo>
                    <a:pt x="6895" y="3328"/>
                    <a:pt x="7061" y="3102"/>
                    <a:pt x="7014" y="2864"/>
                  </a:cubicBezTo>
                  <a:lnTo>
                    <a:pt x="7752" y="2733"/>
                  </a:lnTo>
                  <a:cubicBezTo>
                    <a:pt x="7787" y="2726"/>
                    <a:pt x="7822" y="2723"/>
                    <a:pt x="7856" y="2723"/>
                  </a:cubicBezTo>
                  <a:close/>
                  <a:moveTo>
                    <a:pt x="4147" y="1"/>
                  </a:moveTo>
                  <a:cubicBezTo>
                    <a:pt x="4083" y="1"/>
                    <a:pt x="4019" y="6"/>
                    <a:pt x="3954" y="18"/>
                  </a:cubicBezTo>
                  <a:cubicBezTo>
                    <a:pt x="3358" y="125"/>
                    <a:pt x="2966" y="697"/>
                    <a:pt x="3073" y="1280"/>
                  </a:cubicBezTo>
                  <a:cubicBezTo>
                    <a:pt x="3108" y="1459"/>
                    <a:pt x="3180" y="1614"/>
                    <a:pt x="3287" y="1757"/>
                  </a:cubicBezTo>
                  <a:lnTo>
                    <a:pt x="2513" y="1900"/>
                  </a:lnTo>
                  <a:cubicBezTo>
                    <a:pt x="2192" y="1959"/>
                    <a:pt x="1989" y="2269"/>
                    <a:pt x="2037" y="2578"/>
                  </a:cubicBezTo>
                  <a:lnTo>
                    <a:pt x="2096" y="2864"/>
                  </a:lnTo>
                  <a:lnTo>
                    <a:pt x="811" y="3102"/>
                  </a:lnTo>
                  <a:cubicBezTo>
                    <a:pt x="322" y="3185"/>
                    <a:pt x="1" y="3650"/>
                    <a:pt x="96" y="4138"/>
                  </a:cubicBezTo>
                  <a:lnTo>
                    <a:pt x="1668" y="12770"/>
                  </a:lnTo>
                  <a:cubicBezTo>
                    <a:pt x="1742" y="13195"/>
                    <a:pt x="2121" y="13497"/>
                    <a:pt x="2549" y="13497"/>
                  </a:cubicBezTo>
                  <a:cubicBezTo>
                    <a:pt x="2600" y="13497"/>
                    <a:pt x="2652" y="13493"/>
                    <a:pt x="2704" y="13484"/>
                  </a:cubicBezTo>
                  <a:lnTo>
                    <a:pt x="10038" y="12139"/>
                  </a:lnTo>
                  <a:cubicBezTo>
                    <a:pt x="10526" y="12056"/>
                    <a:pt x="10848" y="11579"/>
                    <a:pt x="10752" y="11103"/>
                  </a:cubicBezTo>
                  <a:lnTo>
                    <a:pt x="9181" y="2471"/>
                  </a:lnTo>
                  <a:cubicBezTo>
                    <a:pt x="9097" y="2041"/>
                    <a:pt x="8726" y="1740"/>
                    <a:pt x="8313" y="1740"/>
                  </a:cubicBezTo>
                  <a:cubicBezTo>
                    <a:pt x="8257" y="1740"/>
                    <a:pt x="8201" y="1745"/>
                    <a:pt x="8145" y="1757"/>
                  </a:cubicBezTo>
                  <a:lnTo>
                    <a:pt x="6859" y="1995"/>
                  </a:lnTo>
                  <a:lnTo>
                    <a:pt x="6811" y="1709"/>
                  </a:lnTo>
                  <a:cubicBezTo>
                    <a:pt x="6757" y="1428"/>
                    <a:pt x="6498" y="1226"/>
                    <a:pt x="6219" y="1226"/>
                  </a:cubicBezTo>
                  <a:cubicBezTo>
                    <a:pt x="6191" y="1226"/>
                    <a:pt x="6162" y="1228"/>
                    <a:pt x="6133" y="1233"/>
                  </a:cubicBezTo>
                  <a:lnTo>
                    <a:pt x="5180" y="1411"/>
                  </a:lnTo>
                  <a:cubicBezTo>
                    <a:pt x="5240" y="1245"/>
                    <a:pt x="5240" y="1066"/>
                    <a:pt x="5216" y="887"/>
                  </a:cubicBezTo>
                  <a:cubicBezTo>
                    <a:pt x="5121" y="369"/>
                    <a:pt x="4658" y="1"/>
                    <a:pt x="4147"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675" name="Google Shape;1675;p44"/>
            <p:cNvSpPr/>
            <p:nvPr/>
          </p:nvSpPr>
          <p:spPr>
            <a:xfrm>
              <a:off x="6269026" y="4354466"/>
              <a:ext cx="60059" cy="49866"/>
            </a:xfrm>
            <a:custGeom>
              <a:avLst/>
              <a:gdLst/>
              <a:ahLst/>
              <a:cxnLst/>
              <a:rect l="l" t="t" r="r" b="b"/>
              <a:pathLst>
                <a:path w="1862" h="1546" extrusionOk="0">
                  <a:moveTo>
                    <a:pt x="1003" y="1"/>
                  </a:moveTo>
                  <a:cubicBezTo>
                    <a:pt x="959" y="1"/>
                    <a:pt x="914" y="5"/>
                    <a:pt x="870" y="12"/>
                  </a:cubicBezTo>
                  <a:cubicBezTo>
                    <a:pt x="191" y="131"/>
                    <a:pt x="1" y="1012"/>
                    <a:pt x="560" y="1405"/>
                  </a:cubicBezTo>
                  <a:cubicBezTo>
                    <a:pt x="701" y="1502"/>
                    <a:pt x="854" y="1545"/>
                    <a:pt x="1002" y="1545"/>
                  </a:cubicBezTo>
                  <a:cubicBezTo>
                    <a:pt x="1454" y="1545"/>
                    <a:pt x="1861" y="1142"/>
                    <a:pt x="1763" y="631"/>
                  </a:cubicBezTo>
                  <a:cubicBezTo>
                    <a:pt x="1699" y="259"/>
                    <a:pt x="1369" y="1"/>
                    <a:pt x="100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676" name="Google Shape;1676;p44"/>
            <p:cNvSpPr/>
            <p:nvPr/>
          </p:nvSpPr>
          <p:spPr>
            <a:xfrm>
              <a:off x="6337310" y="4339823"/>
              <a:ext cx="124020" cy="43383"/>
            </a:xfrm>
            <a:custGeom>
              <a:avLst/>
              <a:gdLst/>
              <a:ahLst/>
              <a:cxnLst/>
              <a:rect l="l" t="t" r="r" b="b"/>
              <a:pathLst>
                <a:path w="3845" h="1345" extrusionOk="0">
                  <a:moveTo>
                    <a:pt x="3258" y="1"/>
                  </a:moveTo>
                  <a:cubicBezTo>
                    <a:pt x="3223" y="1"/>
                    <a:pt x="3186" y="5"/>
                    <a:pt x="3146" y="14"/>
                  </a:cubicBezTo>
                  <a:lnTo>
                    <a:pt x="3134" y="14"/>
                  </a:lnTo>
                  <a:lnTo>
                    <a:pt x="539" y="478"/>
                  </a:lnTo>
                  <a:cubicBezTo>
                    <a:pt x="1" y="579"/>
                    <a:pt x="106" y="1345"/>
                    <a:pt x="597" y="1345"/>
                  </a:cubicBezTo>
                  <a:cubicBezTo>
                    <a:pt x="628" y="1345"/>
                    <a:pt x="660" y="1342"/>
                    <a:pt x="694" y="1335"/>
                  </a:cubicBezTo>
                  <a:lnTo>
                    <a:pt x="3289" y="871"/>
                  </a:lnTo>
                  <a:cubicBezTo>
                    <a:pt x="3844" y="793"/>
                    <a:pt x="3747" y="1"/>
                    <a:pt x="325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677" name="Google Shape;1677;p44"/>
            <p:cNvSpPr/>
            <p:nvPr/>
          </p:nvSpPr>
          <p:spPr>
            <a:xfrm>
              <a:off x="6281702" y="4423976"/>
              <a:ext cx="59769" cy="49866"/>
            </a:xfrm>
            <a:custGeom>
              <a:avLst/>
              <a:gdLst/>
              <a:ahLst/>
              <a:cxnLst/>
              <a:rect l="l" t="t" r="r" b="b"/>
              <a:pathLst>
                <a:path w="1853" h="1546" extrusionOk="0">
                  <a:moveTo>
                    <a:pt x="1002" y="1"/>
                  </a:moveTo>
                  <a:cubicBezTo>
                    <a:pt x="959" y="1"/>
                    <a:pt x="914" y="5"/>
                    <a:pt x="870" y="12"/>
                  </a:cubicBezTo>
                  <a:cubicBezTo>
                    <a:pt x="191" y="131"/>
                    <a:pt x="1" y="1012"/>
                    <a:pt x="560" y="1405"/>
                  </a:cubicBezTo>
                  <a:cubicBezTo>
                    <a:pt x="701" y="1502"/>
                    <a:pt x="853" y="1546"/>
                    <a:pt x="1000" y="1546"/>
                  </a:cubicBezTo>
                  <a:cubicBezTo>
                    <a:pt x="1449" y="1546"/>
                    <a:pt x="1852" y="1142"/>
                    <a:pt x="1763" y="631"/>
                  </a:cubicBezTo>
                  <a:cubicBezTo>
                    <a:pt x="1699" y="259"/>
                    <a:pt x="1369"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678" name="Google Shape;1678;p44"/>
            <p:cNvSpPr/>
            <p:nvPr/>
          </p:nvSpPr>
          <p:spPr>
            <a:xfrm>
              <a:off x="6351212" y="4409300"/>
              <a:ext cx="120892" cy="43544"/>
            </a:xfrm>
            <a:custGeom>
              <a:avLst/>
              <a:gdLst/>
              <a:ahLst/>
              <a:cxnLst/>
              <a:rect l="l" t="t" r="r" b="b"/>
              <a:pathLst>
                <a:path w="3748" h="1350" extrusionOk="0">
                  <a:moveTo>
                    <a:pt x="3144" y="1"/>
                  </a:moveTo>
                  <a:cubicBezTo>
                    <a:pt x="3128" y="1"/>
                    <a:pt x="3112" y="1"/>
                    <a:pt x="3096" y="3"/>
                  </a:cubicBezTo>
                  <a:lnTo>
                    <a:pt x="501" y="467"/>
                  </a:lnTo>
                  <a:cubicBezTo>
                    <a:pt x="0" y="618"/>
                    <a:pt x="125" y="1349"/>
                    <a:pt x="620" y="1349"/>
                  </a:cubicBezTo>
                  <a:cubicBezTo>
                    <a:pt x="632" y="1349"/>
                    <a:pt x="644" y="1349"/>
                    <a:pt x="656" y="1348"/>
                  </a:cubicBezTo>
                  <a:lnTo>
                    <a:pt x="3251" y="872"/>
                  </a:lnTo>
                  <a:cubicBezTo>
                    <a:pt x="3748" y="722"/>
                    <a:pt x="3639" y="1"/>
                    <a:pt x="314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679" name="Google Shape;1679;p44"/>
            <p:cNvSpPr/>
            <p:nvPr/>
          </p:nvSpPr>
          <p:spPr>
            <a:xfrm>
              <a:off x="6295152" y="4498130"/>
              <a:ext cx="60156" cy="50221"/>
            </a:xfrm>
            <a:custGeom>
              <a:avLst/>
              <a:gdLst/>
              <a:ahLst/>
              <a:cxnLst/>
              <a:rect l="l" t="t" r="r" b="b"/>
              <a:pathLst>
                <a:path w="1865" h="1557" extrusionOk="0">
                  <a:moveTo>
                    <a:pt x="1010" y="0"/>
                  </a:moveTo>
                  <a:cubicBezTo>
                    <a:pt x="967" y="0"/>
                    <a:pt x="924" y="4"/>
                    <a:pt x="881" y="11"/>
                  </a:cubicBezTo>
                  <a:cubicBezTo>
                    <a:pt x="191" y="130"/>
                    <a:pt x="0" y="1011"/>
                    <a:pt x="572" y="1416"/>
                  </a:cubicBezTo>
                  <a:cubicBezTo>
                    <a:pt x="710" y="1513"/>
                    <a:pt x="860" y="1556"/>
                    <a:pt x="1007" y="1556"/>
                  </a:cubicBezTo>
                  <a:cubicBezTo>
                    <a:pt x="1454" y="1556"/>
                    <a:pt x="1864" y="1153"/>
                    <a:pt x="1774" y="642"/>
                  </a:cubicBezTo>
                  <a:cubicBezTo>
                    <a:pt x="1700" y="268"/>
                    <a:pt x="1376" y="0"/>
                    <a:pt x="1010"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680" name="Google Shape;1680;p44"/>
            <p:cNvSpPr/>
            <p:nvPr/>
          </p:nvSpPr>
          <p:spPr>
            <a:xfrm>
              <a:off x="6364243" y="4483357"/>
              <a:ext cx="122214" cy="43706"/>
            </a:xfrm>
            <a:custGeom>
              <a:avLst/>
              <a:gdLst/>
              <a:ahLst/>
              <a:cxnLst/>
              <a:rect l="l" t="t" r="r" b="b"/>
              <a:pathLst>
                <a:path w="3789" h="1355" extrusionOk="0">
                  <a:moveTo>
                    <a:pt x="3177" y="0"/>
                  </a:moveTo>
                  <a:cubicBezTo>
                    <a:pt x="3155" y="0"/>
                    <a:pt x="3133" y="2"/>
                    <a:pt x="3109" y="5"/>
                  </a:cubicBezTo>
                  <a:lnTo>
                    <a:pt x="525" y="481"/>
                  </a:lnTo>
                  <a:cubicBezTo>
                    <a:pt x="1" y="606"/>
                    <a:pt x="110" y="1355"/>
                    <a:pt x="612" y="1355"/>
                  </a:cubicBezTo>
                  <a:cubicBezTo>
                    <a:pt x="634" y="1355"/>
                    <a:pt x="657" y="1353"/>
                    <a:pt x="680" y="1350"/>
                  </a:cubicBezTo>
                  <a:lnTo>
                    <a:pt x="3276" y="886"/>
                  </a:lnTo>
                  <a:cubicBezTo>
                    <a:pt x="3789" y="749"/>
                    <a:pt x="3679" y="0"/>
                    <a:pt x="3177"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681" name="Google Shape;1681;p44"/>
            <p:cNvSpPr/>
            <p:nvPr/>
          </p:nvSpPr>
          <p:spPr>
            <a:xfrm>
              <a:off x="6237545" y="4806940"/>
              <a:ext cx="250815" cy="224592"/>
            </a:xfrm>
            <a:custGeom>
              <a:avLst/>
              <a:gdLst/>
              <a:ahLst/>
              <a:cxnLst/>
              <a:rect l="l" t="t" r="r" b="b"/>
              <a:pathLst>
                <a:path w="7776" h="6963" extrusionOk="0">
                  <a:moveTo>
                    <a:pt x="3934" y="1"/>
                  </a:moveTo>
                  <a:cubicBezTo>
                    <a:pt x="2906" y="1"/>
                    <a:pt x="1893" y="469"/>
                    <a:pt x="1227" y="1343"/>
                  </a:cubicBezTo>
                  <a:lnTo>
                    <a:pt x="6966" y="4975"/>
                  </a:lnTo>
                  <a:cubicBezTo>
                    <a:pt x="7775" y="3403"/>
                    <a:pt x="7251" y="1474"/>
                    <a:pt x="5751" y="534"/>
                  </a:cubicBezTo>
                  <a:cubicBezTo>
                    <a:pt x="5189" y="174"/>
                    <a:pt x="4558" y="1"/>
                    <a:pt x="3934" y="1"/>
                  </a:cubicBezTo>
                  <a:close/>
                  <a:moveTo>
                    <a:pt x="822" y="1986"/>
                  </a:moveTo>
                  <a:lnTo>
                    <a:pt x="822" y="1986"/>
                  </a:lnTo>
                  <a:cubicBezTo>
                    <a:pt x="0" y="3558"/>
                    <a:pt x="524" y="5498"/>
                    <a:pt x="2024" y="6439"/>
                  </a:cubicBezTo>
                  <a:cubicBezTo>
                    <a:pt x="2584" y="6793"/>
                    <a:pt x="3213" y="6963"/>
                    <a:pt x="3836" y="6963"/>
                  </a:cubicBezTo>
                  <a:cubicBezTo>
                    <a:pt x="4871" y="6963"/>
                    <a:pt x="5892" y="6494"/>
                    <a:pt x="6561" y="5618"/>
                  </a:cubicBezTo>
                  <a:lnTo>
                    <a:pt x="822" y="1986"/>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682" name="Google Shape;1682;p44"/>
            <p:cNvSpPr/>
            <p:nvPr/>
          </p:nvSpPr>
          <p:spPr>
            <a:xfrm>
              <a:off x="6706823" y="4325276"/>
              <a:ext cx="196272" cy="181918"/>
            </a:xfrm>
            <a:custGeom>
              <a:avLst/>
              <a:gdLst/>
              <a:ahLst/>
              <a:cxnLst/>
              <a:rect l="l" t="t" r="r" b="b"/>
              <a:pathLst>
                <a:path w="6085" h="5640" extrusionOk="0">
                  <a:moveTo>
                    <a:pt x="3620" y="0"/>
                  </a:moveTo>
                  <a:lnTo>
                    <a:pt x="1215" y="1632"/>
                  </a:lnTo>
                  <a:cubicBezTo>
                    <a:pt x="251" y="2286"/>
                    <a:pt x="1" y="3596"/>
                    <a:pt x="656" y="4560"/>
                  </a:cubicBezTo>
                  <a:lnTo>
                    <a:pt x="763" y="4715"/>
                  </a:lnTo>
                  <a:cubicBezTo>
                    <a:pt x="1171" y="5316"/>
                    <a:pt x="1833" y="5640"/>
                    <a:pt x="2508" y="5640"/>
                  </a:cubicBezTo>
                  <a:cubicBezTo>
                    <a:pt x="2916" y="5640"/>
                    <a:pt x="3328" y="5522"/>
                    <a:pt x="3692" y="5275"/>
                  </a:cubicBezTo>
                  <a:lnTo>
                    <a:pt x="6085" y="3644"/>
                  </a:lnTo>
                  <a:lnTo>
                    <a:pt x="3620" y="0"/>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683" name="Google Shape;1683;p44"/>
            <p:cNvSpPr/>
            <p:nvPr/>
          </p:nvSpPr>
          <p:spPr>
            <a:xfrm>
              <a:off x="6839327" y="4249734"/>
              <a:ext cx="196272" cy="181950"/>
            </a:xfrm>
            <a:custGeom>
              <a:avLst/>
              <a:gdLst/>
              <a:ahLst/>
              <a:cxnLst/>
              <a:rect l="l" t="t" r="r" b="b"/>
              <a:pathLst>
                <a:path w="6085" h="5641" extrusionOk="0">
                  <a:moveTo>
                    <a:pt x="3577" y="1"/>
                  </a:moveTo>
                  <a:cubicBezTo>
                    <a:pt x="3169" y="1"/>
                    <a:pt x="2757" y="119"/>
                    <a:pt x="2394" y="366"/>
                  </a:cubicBezTo>
                  <a:lnTo>
                    <a:pt x="1" y="1997"/>
                  </a:lnTo>
                  <a:lnTo>
                    <a:pt x="2489" y="5640"/>
                  </a:lnTo>
                  <a:lnTo>
                    <a:pt x="4882" y="4009"/>
                  </a:lnTo>
                  <a:cubicBezTo>
                    <a:pt x="5835" y="3354"/>
                    <a:pt x="6085" y="2045"/>
                    <a:pt x="5430" y="1092"/>
                  </a:cubicBezTo>
                  <a:lnTo>
                    <a:pt x="5323" y="926"/>
                  </a:lnTo>
                  <a:cubicBezTo>
                    <a:pt x="4914" y="325"/>
                    <a:pt x="4252" y="1"/>
                    <a:pt x="3577"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684" name="Google Shape;1684;p44"/>
            <p:cNvSpPr/>
            <p:nvPr/>
          </p:nvSpPr>
          <p:spPr>
            <a:xfrm>
              <a:off x="6649603" y="4700692"/>
              <a:ext cx="345677" cy="344387"/>
            </a:xfrm>
            <a:custGeom>
              <a:avLst/>
              <a:gdLst/>
              <a:ahLst/>
              <a:cxnLst/>
              <a:rect l="l" t="t" r="r" b="b"/>
              <a:pathLst>
                <a:path w="10717" h="10677" extrusionOk="0">
                  <a:moveTo>
                    <a:pt x="4999" y="0"/>
                  </a:moveTo>
                  <a:cubicBezTo>
                    <a:pt x="4821" y="0"/>
                    <a:pt x="4666" y="135"/>
                    <a:pt x="4644" y="327"/>
                  </a:cubicBezTo>
                  <a:lnTo>
                    <a:pt x="4180" y="3804"/>
                  </a:lnTo>
                  <a:lnTo>
                    <a:pt x="703" y="3339"/>
                  </a:lnTo>
                  <a:cubicBezTo>
                    <a:pt x="688" y="3338"/>
                    <a:pt x="674" y="3337"/>
                    <a:pt x="659" y="3337"/>
                  </a:cubicBezTo>
                  <a:cubicBezTo>
                    <a:pt x="474" y="3337"/>
                    <a:pt x="309" y="3473"/>
                    <a:pt x="287" y="3661"/>
                  </a:cubicBezTo>
                  <a:lnTo>
                    <a:pt x="25" y="5637"/>
                  </a:lnTo>
                  <a:cubicBezTo>
                    <a:pt x="1" y="5840"/>
                    <a:pt x="144" y="6030"/>
                    <a:pt x="346" y="6054"/>
                  </a:cubicBezTo>
                  <a:lnTo>
                    <a:pt x="3823" y="6518"/>
                  </a:lnTo>
                  <a:lnTo>
                    <a:pt x="3370" y="9995"/>
                  </a:lnTo>
                  <a:cubicBezTo>
                    <a:pt x="3335" y="10197"/>
                    <a:pt x="3477" y="10388"/>
                    <a:pt x="3692" y="10412"/>
                  </a:cubicBezTo>
                  <a:lnTo>
                    <a:pt x="5656" y="10674"/>
                  </a:lnTo>
                  <a:cubicBezTo>
                    <a:pt x="5671" y="10675"/>
                    <a:pt x="5686" y="10676"/>
                    <a:pt x="5700" y="10676"/>
                  </a:cubicBezTo>
                  <a:cubicBezTo>
                    <a:pt x="5886" y="10676"/>
                    <a:pt x="6051" y="10540"/>
                    <a:pt x="6073" y="10352"/>
                  </a:cubicBezTo>
                  <a:lnTo>
                    <a:pt x="6537" y="6876"/>
                  </a:lnTo>
                  <a:lnTo>
                    <a:pt x="10014" y="7328"/>
                  </a:lnTo>
                  <a:cubicBezTo>
                    <a:pt x="10034" y="7331"/>
                    <a:pt x="10053" y="7333"/>
                    <a:pt x="10073" y="7333"/>
                  </a:cubicBezTo>
                  <a:cubicBezTo>
                    <a:pt x="10252" y="7333"/>
                    <a:pt x="10409" y="7189"/>
                    <a:pt x="10431" y="7007"/>
                  </a:cubicBezTo>
                  <a:lnTo>
                    <a:pt x="10693" y="5042"/>
                  </a:lnTo>
                  <a:cubicBezTo>
                    <a:pt x="10716" y="4828"/>
                    <a:pt x="10574" y="4649"/>
                    <a:pt x="10371" y="4613"/>
                  </a:cubicBezTo>
                  <a:lnTo>
                    <a:pt x="6895" y="4161"/>
                  </a:lnTo>
                  <a:lnTo>
                    <a:pt x="7347" y="684"/>
                  </a:lnTo>
                  <a:cubicBezTo>
                    <a:pt x="7383" y="482"/>
                    <a:pt x="7240" y="291"/>
                    <a:pt x="7026" y="256"/>
                  </a:cubicBezTo>
                  <a:lnTo>
                    <a:pt x="5061" y="6"/>
                  </a:lnTo>
                  <a:cubicBezTo>
                    <a:pt x="5040" y="2"/>
                    <a:pt x="5019" y="0"/>
                    <a:pt x="4999"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685" name="Google Shape;1685;p44"/>
            <p:cNvSpPr/>
            <p:nvPr/>
          </p:nvSpPr>
          <p:spPr>
            <a:xfrm>
              <a:off x="5182226" y="98419"/>
              <a:ext cx="349870" cy="436120"/>
            </a:xfrm>
            <a:custGeom>
              <a:avLst/>
              <a:gdLst/>
              <a:ahLst/>
              <a:cxnLst/>
              <a:rect l="l" t="t" r="r" b="b"/>
              <a:pathLst>
                <a:path w="10847" h="13521" extrusionOk="0">
                  <a:moveTo>
                    <a:pt x="4151" y="435"/>
                  </a:moveTo>
                  <a:cubicBezTo>
                    <a:pt x="4440" y="435"/>
                    <a:pt x="4723" y="607"/>
                    <a:pt x="4774" y="994"/>
                  </a:cubicBezTo>
                  <a:cubicBezTo>
                    <a:pt x="4810" y="1196"/>
                    <a:pt x="4751" y="1387"/>
                    <a:pt x="4632" y="1541"/>
                  </a:cubicBezTo>
                  <a:lnTo>
                    <a:pt x="3834" y="1684"/>
                  </a:lnTo>
                  <a:cubicBezTo>
                    <a:pt x="3667" y="1589"/>
                    <a:pt x="3548" y="1422"/>
                    <a:pt x="3512" y="1232"/>
                  </a:cubicBezTo>
                  <a:lnTo>
                    <a:pt x="3500" y="1232"/>
                  </a:lnTo>
                  <a:cubicBezTo>
                    <a:pt x="3386" y="732"/>
                    <a:pt x="3773" y="435"/>
                    <a:pt x="4151" y="435"/>
                  </a:cubicBezTo>
                  <a:close/>
                  <a:moveTo>
                    <a:pt x="7854" y="2749"/>
                  </a:moveTo>
                  <a:cubicBezTo>
                    <a:pt x="8117" y="2749"/>
                    <a:pt x="8351" y="2930"/>
                    <a:pt x="8394" y="3208"/>
                  </a:cubicBezTo>
                  <a:lnTo>
                    <a:pt x="9787" y="10769"/>
                  </a:lnTo>
                  <a:cubicBezTo>
                    <a:pt x="9835" y="11066"/>
                    <a:pt x="9644" y="11340"/>
                    <a:pt x="9346" y="11400"/>
                  </a:cubicBezTo>
                  <a:lnTo>
                    <a:pt x="3084" y="12543"/>
                  </a:lnTo>
                  <a:cubicBezTo>
                    <a:pt x="3049" y="12550"/>
                    <a:pt x="3014" y="12553"/>
                    <a:pt x="2979" y="12553"/>
                  </a:cubicBezTo>
                  <a:cubicBezTo>
                    <a:pt x="2722" y="12553"/>
                    <a:pt x="2493" y="12365"/>
                    <a:pt x="2441" y="12102"/>
                  </a:cubicBezTo>
                  <a:lnTo>
                    <a:pt x="1060" y="4530"/>
                  </a:lnTo>
                  <a:cubicBezTo>
                    <a:pt x="1012" y="4232"/>
                    <a:pt x="1203" y="3958"/>
                    <a:pt x="1512" y="3899"/>
                  </a:cubicBezTo>
                  <a:lnTo>
                    <a:pt x="2250" y="3768"/>
                  </a:lnTo>
                  <a:cubicBezTo>
                    <a:pt x="2292" y="3977"/>
                    <a:pt x="2472" y="4122"/>
                    <a:pt x="2676" y="4122"/>
                  </a:cubicBezTo>
                  <a:cubicBezTo>
                    <a:pt x="2704" y="4122"/>
                    <a:pt x="2733" y="4119"/>
                    <a:pt x="2762" y="4113"/>
                  </a:cubicBezTo>
                  <a:lnTo>
                    <a:pt x="6668" y="3399"/>
                  </a:lnTo>
                  <a:cubicBezTo>
                    <a:pt x="6906" y="3363"/>
                    <a:pt x="7060" y="3125"/>
                    <a:pt x="7025" y="2899"/>
                  </a:cubicBezTo>
                  <a:lnTo>
                    <a:pt x="7763" y="2756"/>
                  </a:lnTo>
                  <a:cubicBezTo>
                    <a:pt x="7793" y="2751"/>
                    <a:pt x="7824" y="2749"/>
                    <a:pt x="7854" y="2749"/>
                  </a:cubicBezTo>
                  <a:close/>
                  <a:moveTo>
                    <a:pt x="4133" y="0"/>
                  </a:moveTo>
                  <a:cubicBezTo>
                    <a:pt x="4070" y="0"/>
                    <a:pt x="4005" y="6"/>
                    <a:pt x="3941" y="17"/>
                  </a:cubicBezTo>
                  <a:cubicBezTo>
                    <a:pt x="3346" y="136"/>
                    <a:pt x="2953" y="708"/>
                    <a:pt x="3072" y="1303"/>
                  </a:cubicBezTo>
                  <a:cubicBezTo>
                    <a:pt x="3108" y="1482"/>
                    <a:pt x="3179" y="1637"/>
                    <a:pt x="3286" y="1779"/>
                  </a:cubicBezTo>
                  <a:lnTo>
                    <a:pt x="2512" y="1934"/>
                  </a:lnTo>
                  <a:cubicBezTo>
                    <a:pt x="2191" y="1994"/>
                    <a:pt x="1988" y="2291"/>
                    <a:pt x="2036" y="2613"/>
                  </a:cubicBezTo>
                  <a:lnTo>
                    <a:pt x="2096" y="2899"/>
                  </a:lnTo>
                  <a:lnTo>
                    <a:pt x="798" y="3125"/>
                  </a:lnTo>
                  <a:cubicBezTo>
                    <a:pt x="322" y="3208"/>
                    <a:pt x="0" y="3673"/>
                    <a:pt x="83" y="4149"/>
                  </a:cubicBezTo>
                  <a:lnTo>
                    <a:pt x="1667" y="12781"/>
                  </a:lnTo>
                  <a:cubicBezTo>
                    <a:pt x="1741" y="13217"/>
                    <a:pt x="2120" y="13520"/>
                    <a:pt x="2548" y="13520"/>
                  </a:cubicBezTo>
                  <a:cubicBezTo>
                    <a:pt x="2599" y="13520"/>
                    <a:pt x="2651" y="13516"/>
                    <a:pt x="2703" y="13507"/>
                  </a:cubicBezTo>
                  <a:lnTo>
                    <a:pt x="10037" y="12162"/>
                  </a:lnTo>
                  <a:cubicBezTo>
                    <a:pt x="10525" y="12066"/>
                    <a:pt x="10847" y="11602"/>
                    <a:pt x="10763" y="11126"/>
                  </a:cubicBezTo>
                  <a:lnTo>
                    <a:pt x="9180" y="2494"/>
                  </a:lnTo>
                  <a:cubicBezTo>
                    <a:pt x="9106" y="2064"/>
                    <a:pt x="8737" y="1763"/>
                    <a:pt x="8316" y="1763"/>
                  </a:cubicBezTo>
                  <a:cubicBezTo>
                    <a:pt x="8259" y="1763"/>
                    <a:pt x="8202" y="1768"/>
                    <a:pt x="8144" y="1779"/>
                  </a:cubicBezTo>
                  <a:lnTo>
                    <a:pt x="6858" y="2018"/>
                  </a:lnTo>
                  <a:lnTo>
                    <a:pt x="6810" y="1744"/>
                  </a:lnTo>
                  <a:cubicBezTo>
                    <a:pt x="6758" y="1458"/>
                    <a:pt x="6508" y="1258"/>
                    <a:pt x="6228" y="1258"/>
                  </a:cubicBezTo>
                  <a:cubicBezTo>
                    <a:pt x="6192" y="1258"/>
                    <a:pt x="6156" y="1261"/>
                    <a:pt x="6120" y="1268"/>
                  </a:cubicBezTo>
                  <a:lnTo>
                    <a:pt x="5179" y="1434"/>
                  </a:lnTo>
                  <a:cubicBezTo>
                    <a:pt x="5227" y="1268"/>
                    <a:pt x="5239" y="1089"/>
                    <a:pt x="5215" y="922"/>
                  </a:cubicBezTo>
                  <a:cubicBezTo>
                    <a:pt x="5119" y="381"/>
                    <a:pt x="4655" y="0"/>
                    <a:pt x="4133"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686" name="Google Shape;1686;p44"/>
            <p:cNvSpPr/>
            <p:nvPr/>
          </p:nvSpPr>
          <p:spPr>
            <a:xfrm>
              <a:off x="5244414" y="255566"/>
              <a:ext cx="60059" cy="49898"/>
            </a:xfrm>
            <a:custGeom>
              <a:avLst/>
              <a:gdLst/>
              <a:ahLst/>
              <a:cxnLst/>
              <a:rect l="l" t="t" r="r" b="b"/>
              <a:pathLst>
                <a:path w="1862" h="1547" extrusionOk="0">
                  <a:moveTo>
                    <a:pt x="1015" y="1"/>
                  </a:moveTo>
                  <a:cubicBezTo>
                    <a:pt x="967" y="1"/>
                    <a:pt x="919" y="5"/>
                    <a:pt x="870" y="15"/>
                  </a:cubicBezTo>
                  <a:cubicBezTo>
                    <a:pt x="191" y="134"/>
                    <a:pt x="1" y="1015"/>
                    <a:pt x="560" y="1408"/>
                  </a:cubicBezTo>
                  <a:cubicBezTo>
                    <a:pt x="700" y="1504"/>
                    <a:pt x="851" y="1547"/>
                    <a:pt x="998" y="1547"/>
                  </a:cubicBezTo>
                  <a:cubicBezTo>
                    <a:pt x="1451" y="1547"/>
                    <a:pt x="1862" y="1138"/>
                    <a:pt x="1763" y="634"/>
                  </a:cubicBezTo>
                  <a:cubicBezTo>
                    <a:pt x="1689" y="266"/>
                    <a:pt x="1375" y="1"/>
                    <a:pt x="1015"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687" name="Google Shape;1687;p44"/>
            <p:cNvSpPr/>
            <p:nvPr/>
          </p:nvSpPr>
          <p:spPr>
            <a:xfrm>
              <a:off x="5312052" y="241148"/>
              <a:ext cx="124117" cy="43673"/>
            </a:xfrm>
            <a:custGeom>
              <a:avLst/>
              <a:gdLst/>
              <a:ahLst/>
              <a:cxnLst/>
              <a:rect l="l" t="t" r="r" b="b"/>
              <a:pathLst>
                <a:path w="3848" h="1354" extrusionOk="0">
                  <a:moveTo>
                    <a:pt x="3239" y="0"/>
                  </a:moveTo>
                  <a:cubicBezTo>
                    <a:pt x="3208" y="0"/>
                    <a:pt x="3176" y="3"/>
                    <a:pt x="3143" y="10"/>
                  </a:cubicBezTo>
                  <a:lnTo>
                    <a:pt x="3155" y="10"/>
                  </a:lnTo>
                  <a:lnTo>
                    <a:pt x="559" y="486"/>
                  </a:lnTo>
                  <a:cubicBezTo>
                    <a:pt x="0" y="553"/>
                    <a:pt x="102" y="1354"/>
                    <a:pt x="609" y="1354"/>
                  </a:cubicBezTo>
                  <a:cubicBezTo>
                    <a:pt x="642" y="1354"/>
                    <a:pt x="677" y="1350"/>
                    <a:pt x="714" y="1343"/>
                  </a:cubicBezTo>
                  <a:lnTo>
                    <a:pt x="3309" y="867"/>
                  </a:lnTo>
                  <a:cubicBezTo>
                    <a:pt x="3847" y="766"/>
                    <a:pt x="3731" y="0"/>
                    <a:pt x="3239"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688" name="Google Shape;1688;p44"/>
            <p:cNvSpPr/>
            <p:nvPr/>
          </p:nvSpPr>
          <p:spPr>
            <a:xfrm>
              <a:off x="5257090" y="325172"/>
              <a:ext cx="59769" cy="49866"/>
            </a:xfrm>
            <a:custGeom>
              <a:avLst/>
              <a:gdLst/>
              <a:ahLst/>
              <a:cxnLst/>
              <a:rect l="l" t="t" r="r" b="b"/>
              <a:pathLst>
                <a:path w="1853" h="1546" extrusionOk="0">
                  <a:moveTo>
                    <a:pt x="1003" y="1"/>
                  </a:moveTo>
                  <a:cubicBezTo>
                    <a:pt x="959" y="1"/>
                    <a:pt x="914" y="4"/>
                    <a:pt x="870" y="12"/>
                  </a:cubicBezTo>
                  <a:cubicBezTo>
                    <a:pt x="191" y="131"/>
                    <a:pt x="1" y="1012"/>
                    <a:pt x="560" y="1405"/>
                  </a:cubicBezTo>
                  <a:cubicBezTo>
                    <a:pt x="701" y="1502"/>
                    <a:pt x="853" y="1545"/>
                    <a:pt x="1000" y="1545"/>
                  </a:cubicBezTo>
                  <a:cubicBezTo>
                    <a:pt x="1449" y="1545"/>
                    <a:pt x="1853" y="1142"/>
                    <a:pt x="1763" y="631"/>
                  </a:cubicBezTo>
                  <a:cubicBezTo>
                    <a:pt x="1699" y="259"/>
                    <a:pt x="1369" y="1"/>
                    <a:pt x="100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689" name="Google Shape;1689;p44"/>
            <p:cNvSpPr/>
            <p:nvPr/>
          </p:nvSpPr>
          <p:spPr>
            <a:xfrm>
              <a:off x="5326599" y="310528"/>
              <a:ext cx="121408" cy="43512"/>
            </a:xfrm>
            <a:custGeom>
              <a:avLst/>
              <a:gdLst/>
              <a:ahLst/>
              <a:cxnLst/>
              <a:rect l="l" t="t" r="r" b="b"/>
              <a:pathLst>
                <a:path w="3764" h="1349" extrusionOk="0">
                  <a:moveTo>
                    <a:pt x="3133" y="0"/>
                  </a:moveTo>
                  <a:cubicBezTo>
                    <a:pt x="3121" y="0"/>
                    <a:pt x="3109" y="1"/>
                    <a:pt x="3096" y="2"/>
                  </a:cubicBezTo>
                  <a:lnTo>
                    <a:pt x="501" y="478"/>
                  </a:lnTo>
                  <a:cubicBezTo>
                    <a:pt x="1" y="618"/>
                    <a:pt x="126" y="1348"/>
                    <a:pt x="620" y="1348"/>
                  </a:cubicBezTo>
                  <a:cubicBezTo>
                    <a:pt x="632" y="1348"/>
                    <a:pt x="644" y="1348"/>
                    <a:pt x="656" y="1347"/>
                  </a:cubicBezTo>
                  <a:lnTo>
                    <a:pt x="3251" y="871"/>
                  </a:lnTo>
                  <a:cubicBezTo>
                    <a:pt x="3763" y="731"/>
                    <a:pt x="3638" y="0"/>
                    <a:pt x="3133"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690" name="Google Shape;1690;p44"/>
            <p:cNvSpPr/>
            <p:nvPr/>
          </p:nvSpPr>
          <p:spPr>
            <a:xfrm>
              <a:off x="5270540" y="399294"/>
              <a:ext cx="60059" cy="50189"/>
            </a:xfrm>
            <a:custGeom>
              <a:avLst/>
              <a:gdLst/>
              <a:ahLst/>
              <a:cxnLst/>
              <a:rect l="l" t="t" r="r" b="b"/>
              <a:pathLst>
                <a:path w="1862" h="1556" extrusionOk="0">
                  <a:moveTo>
                    <a:pt x="1002" y="1"/>
                  </a:moveTo>
                  <a:cubicBezTo>
                    <a:pt x="958" y="1"/>
                    <a:pt x="914" y="4"/>
                    <a:pt x="870" y="12"/>
                  </a:cubicBezTo>
                  <a:cubicBezTo>
                    <a:pt x="191" y="131"/>
                    <a:pt x="0" y="1012"/>
                    <a:pt x="572" y="1417"/>
                  </a:cubicBezTo>
                  <a:cubicBezTo>
                    <a:pt x="709" y="1513"/>
                    <a:pt x="857" y="1556"/>
                    <a:pt x="1002" y="1556"/>
                  </a:cubicBezTo>
                  <a:cubicBezTo>
                    <a:pt x="1451" y="1556"/>
                    <a:pt x="1862" y="1147"/>
                    <a:pt x="1763" y="643"/>
                  </a:cubicBezTo>
                  <a:cubicBezTo>
                    <a:pt x="1699" y="260"/>
                    <a:pt x="1369"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691" name="Google Shape;1691;p44"/>
            <p:cNvSpPr/>
            <p:nvPr/>
          </p:nvSpPr>
          <p:spPr>
            <a:xfrm>
              <a:off x="5339501" y="384586"/>
              <a:ext cx="122440" cy="44028"/>
            </a:xfrm>
            <a:custGeom>
              <a:avLst/>
              <a:gdLst/>
              <a:ahLst/>
              <a:cxnLst/>
              <a:rect l="l" t="t" r="r" b="b"/>
              <a:pathLst>
                <a:path w="3796" h="1365" extrusionOk="0">
                  <a:moveTo>
                    <a:pt x="3172" y="0"/>
                  </a:moveTo>
                  <a:cubicBezTo>
                    <a:pt x="3153" y="0"/>
                    <a:pt x="3133" y="1"/>
                    <a:pt x="3113" y="4"/>
                  </a:cubicBezTo>
                  <a:lnTo>
                    <a:pt x="518" y="480"/>
                  </a:lnTo>
                  <a:cubicBezTo>
                    <a:pt x="1" y="606"/>
                    <a:pt x="115" y="1364"/>
                    <a:pt x="626" y="1364"/>
                  </a:cubicBezTo>
                  <a:cubicBezTo>
                    <a:pt x="645" y="1364"/>
                    <a:pt x="664" y="1363"/>
                    <a:pt x="684" y="1361"/>
                  </a:cubicBezTo>
                  <a:lnTo>
                    <a:pt x="3268" y="885"/>
                  </a:lnTo>
                  <a:cubicBezTo>
                    <a:pt x="3796" y="747"/>
                    <a:pt x="3682" y="0"/>
                    <a:pt x="317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692" name="Google Shape;1692;p44"/>
            <p:cNvSpPr/>
            <p:nvPr/>
          </p:nvSpPr>
          <p:spPr>
            <a:xfrm>
              <a:off x="5212933" y="708039"/>
              <a:ext cx="250815" cy="224688"/>
            </a:xfrm>
            <a:custGeom>
              <a:avLst/>
              <a:gdLst/>
              <a:ahLst/>
              <a:cxnLst/>
              <a:rect l="l" t="t" r="r" b="b"/>
              <a:pathLst>
                <a:path w="7776" h="6966" extrusionOk="0">
                  <a:moveTo>
                    <a:pt x="3943" y="1"/>
                  </a:moveTo>
                  <a:cubicBezTo>
                    <a:pt x="2906" y="1"/>
                    <a:pt x="1888" y="469"/>
                    <a:pt x="1227" y="1346"/>
                  </a:cubicBezTo>
                  <a:lnTo>
                    <a:pt x="6966" y="4977"/>
                  </a:lnTo>
                  <a:cubicBezTo>
                    <a:pt x="7775" y="3406"/>
                    <a:pt x="7251" y="1477"/>
                    <a:pt x="5763" y="525"/>
                  </a:cubicBezTo>
                  <a:cubicBezTo>
                    <a:pt x="5199" y="171"/>
                    <a:pt x="4568" y="1"/>
                    <a:pt x="3943" y="1"/>
                  </a:cubicBezTo>
                  <a:close/>
                  <a:moveTo>
                    <a:pt x="822" y="2001"/>
                  </a:moveTo>
                  <a:cubicBezTo>
                    <a:pt x="1" y="3561"/>
                    <a:pt x="524" y="5489"/>
                    <a:pt x="2025" y="6442"/>
                  </a:cubicBezTo>
                  <a:cubicBezTo>
                    <a:pt x="2584" y="6796"/>
                    <a:pt x="3211" y="6966"/>
                    <a:pt x="3833" y="6966"/>
                  </a:cubicBezTo>
                  <a:cubicBezTo>
                    <a:pt x="4864" y="6966"/>
                    <a:pt x="5880" y="6497"/>
                    <a:pt x="6549" y="5620"/>
                  </a:cubicBezTo>
                  <a:lnTo>
                    <a:pt x="822" y="200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693" name="Google Shape;1693;p44"/>
            <p:cNvSpPr/>
            <p:nvPr/>
          </p:nvSpPr>
          <p:spPr>
            <a:xfrm>
              <a:off x="5682211" y="226472"/>
              <a:ext cx="196304" cy="181918"/>
            </a:xfrm>
            <a:custGeom>
              <a:avLst/>
              <a:gdLst/>
              <a:ahLst/>
              <a:cxnLst/>
              <a:rect l="l" t="t" r="r" b="b"/>
              <a:pathLst>
                <a:path w="6086" h="5640" extrusionOk="0">
                  <a:moveTo>
                    <a:pt x="3609" y="0"/>
                  </a:moveTo>
                  <a:lnTo>
                    <a:pt x="1215" y="1631"/>
                  </a:lnTo>
                  <a:cubicBezTo>
                    <a:pt x="251" y="2286"/>
                    <a:pt x="1" y="3596"/>
                    <a:pt x="656" y="4560"/>
                  </a:cubicBezTo>
                  <a:lnTo>
                    <a:pt x="763" y="4715"/>
                  </a:lnTo>
                  <a:cubicBezTo>
                    <a:pt x="1171" y="5316"/>
                    <a:pt x="1834" y="5640"/>
                    <a:pt x="2508" y="5640"/>
                  </a:cubicBezTo>
                  <a:cubicBezTo>
                    <a:pt x="2916" y="5640"/>
                    <a:pt x="3329" y="5521"/>
                    <a:pt x="3692" y="5275"/>
                  </a:cubicBezTo>
                  <a:lnTo>
                    <a:pt x="6085" y="3644"/>
                  </a:lnTo>
                  <a:lnTo>
                    <a:pt x="3609" y="0"/>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694" name="Google Shape;1694;p44"/>
            <p:cNvSpPr/>
            <p:nvPr/>
          </p:nvSpPr>
          <p:spPr>
            <a:xfrm>
              <a:off x="5814714" y="151317"/>
              <a:ext cx="196272" cy="181950"/>
            </a:xfrm>
            <a:custGeom>
              <a:avLst/>
              <a:gdLst/>
              <a:ahLst/>
              <a:cxnLst/>
              <a:rect l="l" t="t" r="r" b="b"/>
              <a:pathLst>
                <a:path w="6085" h="5641" extrusionOk="0">
                  <a:moveTo>
                    <a:pt x="3580" y="1"/>
                  </a:moveTo>
                  <a:cubicBezTo>
                    <a:pt x="3174" y="1"/>
                    <a:pt x="2765" y="119"/>
                    <a:pt x="2406" y="366"/>
                  </a:cubicBezTo>
                  <a:lnTo>
                    <a:pt x="1" y="1985"/>
                  </a:lnTo>
                  <a:lnTo>
                    <a:pt x="2477" y="5640"/>
                  </a:lnTo>
                  <a:lnTo>
                    <a:pt x="4870" y="4009"/>
                  </a:lnTo>
                  <a:cubicBezTo>
                    <a:pt x="5835" y="3354"/>
                    <a:pt x="6085" y="2044"/>
                    <a:pt x="5430" y="1080"/>
                  </a:cubicBezTo>
                  <a:lnTo>
                    <a:pt x="5323" y="925"/>
                  </a:lnTo>
                  <a:cubicBezTo>
                    <a:pt x="4915" y="324"/>
                    <a:pt x="4252" y="1"/>
                    <a:pt x="3580"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695" name="Google Shape;1695;p44"/>
            <p:cNvSpPr/>
            <p:nvPr/>
          </p:nvSpPr>
          <p:spPr>
            <a:xfrm>
              <a:off x="5624636" y="602242"/>
              <a:ext cx="346032" cy="344032"/>
            </a:xfrm>
            <a:custGeom>
              <a:avLst/>
              <a:gdLst/>
              <a:ahLst/>
              <a:cxnLst/>
              <a:rect l="l" t="t" r="r" b="b"/>
              <a:pathLst>
                <a:path w="10728" h="10666" extrusionOk="0">
                  <a:moveTo>
                    <a:pt x="5007" y="1"/>
                  </a:moveTo>
                  <a:cubicBezTo>
                    <a:pt x="4823" y="1"/>
                    <a:pt x="4677" y="136"/>
                    <a:pt x="4655" y="328"/>
                  </a:cubicBezTo>
                  <a:lnTo>
                    <a:pt x="4191" y="3805"/>
                  </a:lnTo>
                  <a:lnTo>
                    <a:pt x="714" y="3340"/>
                  </a:lnTo>
                  <a:cubicBezTo>
                    <a:pt x="699" y="3338"/>
                    <a:pt x="683" y="3338"/>
                    <a:pt x="668" y="3338"/>
                  </a:cubicBezTo>
                  <a:cubicBezTo>
                    <a:pt x="475" y="3338"/>
                    <a:pt x="320" y="3474"/>
                    <a:pt x="298" y="3662"/>
                  </a:cubicBezTo>
                  <a:lnTo>
                    <a:pt x="36" y="5638"/>
                  </a:lnTo>
                  <a:cubicBezTo>
                    <a:pt x="0" y="5840"/>
                    <a:pt x="143" y="6031"/>
                    <a:pt x="357" y="6055"/>
                  </a:cubicBezTo>
                  <a:lnTo>
                    <a:pt x="357" y="6043"/>
                  </a:lnTo>
                  <a:lnTo>
                    <a:pt x="3834" y="6507"/>
                  </a:lnTo>
                  <a:lnTo>
                    <a:pt x="3370" y="9984"/>
                  </a:lnTo>
                  <a:cubicBezTo>
                    <a:pt x="3346" y="10186"/>
                    <a:pt x="3489" y="10377"/>
                    <a:pt x="3691" y="10401"/>
                  </a:cubicBezTo>
                  <a:lnTo>
                    <a:pt x="5667" y="10663"/>
                  </a:lnTo>
                  <a:cubicBezTo>
                    <a:pt x="5682" y="10664"/>
                    <a:pt x="5697" y="10665"/>
                    <a:pt x="5712" y="10665"/>
                  </a:cubicBezTo>
                  <a:cubicBezTo>
                    <a:pt x="5897" y="10665"/>
                    <a:pt x="6062" y="10529"/>
                    <a:pt x="6084" y="10341"/>
                  </a:cubicBezTo>
                  <a:lnTo>
                    <a:pt x="6548" y="6864"/>
                  </a:lnTo>
                  <a:lnTo>
                    <a:pt x="10025" y="7329"/>
                  </a:lnTo>
                  <a:cubicBezTo>
                    <a:pt x="10040" y="7331"/>
                    <a:pt x="10055" y="7331"/>
                    <a:pt x="10069" y="7331"/>
                  </a:cubicBezTo>
                  <a:cubicBezTo>
                    <a:pt x="10254" y="7331"/>
                    <a:pt x="10420" y="7195"/>
                    <a:pt x="10442" y="7007"/>
                  </a:cubicBezTo>
                  <a:lnTo>
                    <a:pt x="10704" y="5031"/>
                  </a:lnTo>
                  <a:cubicBezTo>
                    <a:pt x="10728" y="4828"/>
                    <a:pt x="10585" y="4638"/>
                    <a:pt x="10382" y="4614"/>
                  </a:cubicBezTo>
                  <a:lnTo>
                    <a:pt x="6894" y="4150"/>
                  </a:lnTo>
                  <a:lnTo>
                    <a:pt x="7358" y="673"/>
                  </a:lnTo>
                  <a:cubicBezTo>
                    <a:pt x="7382" y="471"/>
                    <a:pt x="7239" y="280"/>
                    <a:pt x="7037" y="256"/>
                  </a:cubicBezTo>
                  <a:lnTo>
                    <a:pt x="5072" y="6"/>
                  </a:lnTo>
                  <a:cubicBezTo>
                    <a:pt x="5050" y="3"/>
                    <a:pt x="5028" y="1"/>
                    <a:pt x="5007"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696" name="Google Shape;1696;p44"/>
            <p:cNvSpPr/>
            <p:nvPr/>
          </p:nvSpPr>
          <p:spPr>
            <a:xfrm>
              <a:off x="5182226" y="1123290"/>
              <a:ext cx="349870" cy="436217"/>
            </a:xfrm>
            <a:custGeom>
              <a:avLst/>
              <a:gdLst/>
              <a:ahLst/>
              <a:cxnLst/>
              <a:rect l="l" t="t" r="r" b="b"/>
              <a:pathLst>
                <a:path w="10847" h="13524" extrusionOk="0">
                  <a:moveTo>
                    <a:pt x="4147" y="429"/>
                  </a:moveTo>
                  <a:cubicBezTo>
                    <a:pt x="4437" y="429"/>
                    <a:pt x="4723" y="604"/>
                    <a:pt x="4774" y="997"/>
                  </a:cubicBezTo>
                  <a:cubicBezTo>
                    <a:pt x="4810" y="1188"/>
                    <a:pt x="4751" y="1390"/>
                    <a:pt x="4632" y="1533"/>
                  </a:cubicBezTo>
                  <a:lnTo>
                    <a:pt x="3834" y="1688"/>
                  </a:lnTo>
                  <a:cubicBezTo>
                    <a:pt x="3667" y="1593"/>
                    <a:pt x="3548" y="1426"/>
                    <a:pt x="3512" y="1224"/>
                  </a:cubicBezTo>
                  <a:lnTo>
                    <a:pt x="3500" y="1224"/>
                  </a:lnTo>
                  <a:cubicBezTo>
                    <a:pt x="3386" y="725"/>
                    <a:pt x="3770" y="429"/>
                    <a:pt x="4147" y="429"/>
                  </a:cubicBezTo>
                  <a:close/>
                  <a:moveTo>
                    <a:pt x="7867" y="2749"/>
                  </a:moveTo>
                  <a:cubicBezTo>
                    <a:pt x="8125" y="2749"/>
                    <a:pt x="8352" y="2938"/>
                    <a:pt x="8394" y="3200"/>
                  </a:cubicBezTo>
                  <a:lnTo>
                    <a:pt x="9787" y="10761"/>
                  </a:lnTo>
                  <a:cubicBezTo>
                    <a:pt x="9835" y="11058"/>
                    <a:pt x="9644" y="11344"/>
                    <a:pt x="9346" y="11392"/>
                  </a:cubicBezTo>
                  <a:lnTo>
                    <a:pt x="3084" y="12535"/>
                  </a:lnTo>
                  <a:cubicBezTo>
                    <a:pt x="3049" y="12542"/>
                    <a:pt x="3014" y="12545"/>
                    <a:pt x="2979" y="12545"/>
                  </a:cubicBezTo>
                  <a:cubicBezTo>
                    <a:pt x="2722" y="12545"/>
                    <a:pt x="2493" y="12357"/>
                    <a:pt x="2441" y="12094"/>
                  </a:cubicBezTo>
                  <a:lnTo>
                    <a:pt x="1060" y="4534"/>
                  </a:lnTo>
                  <a:cubicBezTo>
                    <a:pt x="1012" y="4236"/>
                    <a:pt x="1203" y="3950"/>
                    <a:pt x="1512" y="3903"/>
                  </a:cubicBezTo>
                  <a:lnTo>
                    <a:pt x="2250" y="3760"/>
                  </a:lnTo>
                  <a:cubicBezTo>
                    <a:pt x="2293" y="3975"/>
                    <a:pt x="2482" y="4122"/>
                    <a:pt x="2694" y="4122"/>
                  </a:cubicBezTo>
                  <a:cubicBezTo>
                    <a:pt x="2717" y="4122"/>
                    <a:pt x="2739" y="4120"/>
                    <a:pt x="2762" y="4117"/>
                  </a:cubicBezTo>
                  <a:lnTo>
                    <a:pt x="6668" y="3402"/>
                  </a:lnTo>
                  <a:cubicBezTo>
                    <a:pt x="6906" y="3355"/>
                    <a:pt x="7060" y="3129"/>
                    <a:pt x="7025" y="2890"/>
                  </a:cubicBezTo>
                  <a:lnTo>
                    <a:pt x="7763" y="2760"/>
                  </a:lnTo>
                  <a:cubicBezTo>
                    <a:pt x="7798" y="2752"/>
                    <a:pt x="7833" y="2749"/>
                    <a:pt x="7867" y="2749"/>
                  </a:cubicBezTo>
                  <a:close/>
                  <a:moveTo>
                    <a:pt x="4150" y="0"/>
                  </a:moveTo>
                  <a:cubicBezTo>
                    <a:pt x="4081" y="0"/>
                    <a:pt x="4011" y="7"/>
                    <a:pt x="3941" y="21"/>
                  </a:cubicBezTo>
                  <a:cubicBezTo>
                    <a:pt x="3346" y="128"/>
                    <a:pt x="2953" y="700"/>
                    <a:pt x="3072" y="1307"/>
                  </a:cubicBezTo>
                  <a:cubicBezTo>
                    <a:pt x="3108" y="1474"/>
                    <a:pt x="3179" y="1640"/>
                    <a:pt x="3286" y="1783"/>
                  </a:cubicBezTo>
                  <a:lnTo>
                    <a:pt x="2512" y="1926"/>
                  </a:lnTo>
                  <a:cubicBezTo>
                    <a:pt x="2191" y="1986"/>
                    <a:pt x="1988" y="2295"/>
                    <a:pt x="2036" y="2617"/>
                  </a:cubicBezTo>
                  <a:lnTo>
                    <a:pt x="2096" y="2890"/>
                  </a:lnTo>
                  <a:lnTo>
                    <a:pt x="798" y="3129"/>
                  </a:lnTo>
                  <a:cubicBezTo>
                    <a:pt x="322" y="3212"/>
                    <a:pt x="0" y="3676"/>
                    <a:pt x="83" y="4164"/>
                  </a:cubicBezTo>
                  <a:lnTo>
                    <a:pt x="1667" y="12785"/>
                  </a:lnTo>
                  <a:cubicBezTo>
                    <a:pt x="1741" y="13221"/>
                    <a:pt x="2120" y="13524"/>
                    <a:pt x="2548" y="13524"/>
                  </a:cubicBezTo>
                  <a:cubicBezTo>
                    <a:pt x="2599" y="13524"/>
                    <a:pt x="2651" y="13520"/>
                    <a:pt x="2703" y="13511"/>
                  </a:cubicBezTo>
                  <a:lnTo>
                    <a:pt x="10049" y="12165"/>
                  </a:lnTo>
                  <a:cubicBezTo>
                    <a:pt x="10525" y="12082"/>
                    <a:pt x="10847" y="11618"/>
                    <a:pt x="10763" y="11130"/>
                  </a:cubicBezTo>
                  <a:lnTo>
                    <a:pt x="9192" y="2498"/>
                  </a:lnTo>
                  <a:cubicBezTo>
                    <a:pt x="9108" y="2067"/>
                    <a:pt x="8737" y="1766"/>
                    <a:pt x="8316" y="1766"/>
                  </a:cubicBezTo>
                  <a:cubicBezTo>
                    <a:pt x="8259" y="1766"/>
                    <a:pt x="8202" y="1772"/>
                    <a:pt x="8144" y="1783"/>
                  </a:cubicBezTo>
                  <a:lnTo>
                    <a:pt x="6858" y="2009"/>
                  </a:lnTo>
                  <a:lnTo>
                    <a:pt x="6810" y="1736"/>
                  </a:lnTo>
                  <a:cubicBezTo>
                    <a:pt x="6757" y="1446"/>
                    <a:pt x="6499" y="1252"/>
                    <a:pt x="6214" y="1252"/>
                  </a:cubicBezTo>
                  <a:cubicBezTo>
                    <a:pt x="6183" y="1252"/>
                    <a:pt x="6151" y="1255"/>
                    <a:pt x="6120" y="1259"/>
                  </a:cubicBezTo>
                  <a:lnTo>
                    <a:pt x="5179" y="1438"/>
                  </a:lnTo>
                  <a:cubicBezTo>
                    <a:pt x="5227" y="1259"/>
                    <a:pt x="5239" y="1081"/>
                    <a:pt x="5215" y="914"/>
                  </a:cubicBezTo>
                  <a:cubicBezTo>
                    <a:pt x="5120" y="378"/>
                    <a:pt x="4665" y="0"/>
                    <a:pt x="4150"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697" name="Google Shape;1697;p44"/>
            <p:cNvSpPr/>
            <p:nvPr/>
          </p:nvSpPr>
          <p:spPr>
            <a:xfrm>
              <a:off x="5244414" y="1280275"/>
              <a:ext cx="60059" cy="49866"/>
            </a:xfrm>
            <a:custGeom>
              <a:avLst/>
              <a:gdLst/>
              <a:ahLst/>
              <a:cxnLst/>
              <a:rect l="l" t="t" r="r" b="b"/>
              <a:pathLst>
                <a:path w="1862" h="1546" extrusionOk="0">
                  <a:moveTo>
                    <a:pt x="1002" y="1"/>
                  </a:moveTo>
                  <a:cubicBezTo>
                    <a:pt x="959" y="1"/>
                    <a:pt x="915" y="4"/>
                    <a:pt x="870" y="12"/>
                  </a:cubicBezTo>
                  <a:cubicBezTo>
                    <a:pt x="191" y="131"/>
                    <a:pt x="1" y="1012"/>
                    <a:pt x="560" y="1405"/>
                  </a:cubicBezTo>
                  <a:cubicBezTo>
                    <a:pt x="702" y="1502"/>
                    <a:pt x="854" y="1545"/>
                    <a:pt x="1002" y="1545"/>
                  </a:cubicBezTo>
                  <a:cubicBezTo>
                    <a:pt x="1454" y="1545"/>
                    <a:pt x="1862" y="1142"/>
                    <a:pt x="1763" y="631"/>
                  </a:cubicBezTo>
                  <a:cubicBezTo>
                    <a:pt x="1689" y="259"/>
                    <a:pt x="1367"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698" name="Google Shape;1698;p44"/>
            <p:cNvSpPr/>
            <p:nvPr/>
          </p:nvSpPr>
          <p:spPr>
            <a:xfrm>
              <a:off x="5311504" y="1265631"/>
              <a:ext cx="125182" cy="43931"/>
            </a:xfrm>
            <a:custGeom>
              <a:avLst/>
              <a:gdLst/>
              <a:ahLst/>
              <a:cxnLst/>
              <a:rect l="l" t="t" r="r" b="b"/>
              <a:pathLst>
                <a:path w="3881" h="1362" extrusionOk="0">
                  <a:moveTo>
                    <a:pt x="3274" y="0"/>
                  </a:moveTo>
                  <a:cubicBezTo>
                    <a:pt x="3238" y="0"/>
                    <a:pt x="3200" y="5"/>
                    <a:pt x="3160" y="13"/>
                  </a:cubicBezTo>
                  <a:lnTo>
                    <a:pt x="3172" y="13"/>
                  </a:lnTo>
                  <a:lnTo>
                    <a:pt x="576" y="490"/>
                  </a:lnTo>
                  <a:cubicBezTo>
                    <a:pt x="0" y="545"/>
                    <a:pt x="104" y="1362"/>
                    <a:pt x="609" y="1362"/>
                  </a:cubicBezTo>
                  <a:cubicBezTo>
                    <a:pt x="647" y="1362"/>
                    <a:pt x="688" y="1357"/>
                    <a:pt x="731" y="1347"/>
                  </a:cubicBezTo>
                  <a:lnTo>
                    <a:pt x="3314" y="871"/>
                  </a:lnTo>
                  <a:cubicBezTo>
                    <a:pt x="3881" y="793"/>
                    <a:pt x="3774" y="0"/>
                    <a:pt x="3274"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699" name="Google Shape;1699;p44"/>
            <p:cNvSpPr/>
            <p:nvPr/>
          </p:nvSpPr>
          <p:spPr>
            <a:xfrm>
              <a:off x="5257090" y="1349784"/>
              <a:ext cx="59769" cy="49866"/>
            </a:xfrm>
            <a:custGeom>
              <a:avLst/>
              <a:gdLst/>
              <a:ahLst/>
              <a:cxnLst/>
              <a:rect l="l" t="t" r="r" b="b"/>
              <a:pathLst>
                <a:path w="1853" h="1546" extrusionOk="0">
                  <a:moveTo>
                    <a:pt x="1002" y="1"/>
                  </a:moveTo>
                  <a:cubicBezTo>
                    <a:pt x="959" y="1"/>
                    <a:pt x="914" y="4"/>
                    <a:pt x="870" y="12"/>
                  </a:cubicBezTo>
                  <a:cubicBezTo>
                    <a:pt x="191" y="131"/>
                    <a:pt x="1" y="1012"/>
                    <a:pt x="560" y="1405"/>
                  </a:cubicBezTo>
                  <a:cubicBezTo>
                    <a:pt x="702" y="1502"/>
                    <a:pt x="854" y="1545"/>
                    <a:pt x="1001" y="1545"/>
                  </a:cubicBezTo>
                  <a:cubicBezTo>
                    <a:pt x="1450" y="1545"/>
                    <a:pt x="1852" y="1145"/>
                    <a:pt x="1763" y="643"/>
                  </a:cubicBezTo>
                  <a:cubicBezTo>
                    <a:pt x="1699" y="260"/>
                    <a:pt x="1369"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700" name="Google Shape;1700;p44"/>
            <p:cNvSpPr/>
            <p:nvPr/>
          </p:nvSpPr>
          <p:spPr>
            <a:xfrm>
              <a:off x="5326728" y="1335140"/>
              <a:ext cx="121279" cy="43544"/>
            </a:xfrm>
            <a:custGeom>
              <a:avLst/>
              <a:gdLst/>
              <a:ahLst/>
              <a:cxnLst/>
              <a:rect l="l" t="t" r="r" b="b"/>
              <a:pathLst>
                <a:path w="3760" h="1350" extrusionOk="0">
                  <a:moveTo>
                    <a:pt x="3129" y="0"/>
                  </a:moveTo>
                  <a:cubicBezTo>
                    <a:pt x="3117" y="0"/>
                    <a:pt x="3105" y="1"/>
                    <a:pt x="3092" y="2"/>
                  </a:cubicBezTo>
                  <a:lnTo>
                    <a:pt x="497" y="478"/>
                  </a:lnTo>
                  <a:cubicBezTo>
                    <a:pt x="0" y="628"/>
                    <a:pt x="120" y="1349"/>
                    <a:pt x="605" y="1349"/>
                  </a:cubicBezTo>
                  <a:cubicBezTo>
                    <a:pt x="620" y="1349"/>
                    <a:pt x="636" y="1348"/>
                    <a:pt x="652" y="1347"/>
                  </a:cubicBezTo>
                  <a:lnTo>
                    <a:pt x="3247" y="883"/>
                  </a:lnTo>
                  <a:cubicBezTo>
                    <a:pt x="3759" y="731"/>
                    <a:pt x="3634" y="0"/>
                    <a:pt x="3129"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701" name="Google Shape;1701;p44"/>
            <p:cNvSpPr/>
            <p:nvPr/>
          </p:nvSpPr>
          <p:spPr>
            <a:xfrm>
              <a:off x="5270540" y="1424293"/>
              <a:ext cx="60059" cy="49834"/>
            </a:xfrm>
            <a:custGeom>
              <a:avLst/>
              <a:gdLst/>
              <a:ahLst/>
              <a:cxnLst/>
              <a:rect l="l" t="t" r="r" b="b"/>
              <a:pathLst>
                <a:path w="1862" h="1545" extrusionOk="0">
                  <a:moveTo>
                    <a:pt x="1002" y="0"/>
                  </a:moveTo>
                  <a:cubicBezTo>
                    <a:pt x="959" y="0"/>
                    <a:pt x="914" y="4"/>
                    <a:pt x="870" y="12"/>
                  </a:cubicBezTo>
                  <a:cubicBezTo>
                    <a:pt x="191" y="131"/>
                    <a:pt x="0" y="1012"/>
                    <a:pt x="560" y="1405"/>
                  </a:cubicBezTo>
                  <a:cubicBezTo>
                    <a:pt x="701" y="1502"/>
                    <a:pt x="854" y="1545"/>
                    <a:pt x="1002" y="1545"/>
                  </a:cubicBezTo>
                  <a:cubicBezTo>
                    <a:pt x="1453" y="1545"/>
                    <a:pt x="1861" y="1142"/>
                    <a:pt x="1763" y="631"/>
                  </a:cubicBezTo>
                  <a:cubicBezTo>
                    <a:pt x="1699" y="259"/>
                    <a:pt x="1369" y="0"/>
                    <a:pt x="100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702" name="Google Shape;1702;p44"/>
            <p:cNvSpPr/>
            <p:nvPr/>
          </p:nvSpPr>
          <p:spPr>
            <a:xfrm>
              <a:off x="5339792" y="1409585"/>
              <a:ext cx="121795" cy="43577"/>
            </a:xfrm>
            <a:custGeom>
              <a:avLst/>
              <a:gdLst/>
              <a:ahLst/>
              <a:cxnLst/>
              <a:rect l="l" t="t" r="r" b="b"/>
              <a:pathLst>
                <a:path w="3776" h="1351" extrusionOk="0">
                  <a:moveTo>
                    <a:pt x="3162" y="0"/>
                  </a:moveTo>
                  <a:cubicBezTo>
                    <a:pt x="3143" y="0"/>
                    <a:pt x="3124" y="1"/>
                    <a:pt x="3104" y="3"/>
                  </a:cubicBezTo>
                  <a:lnTo>
                    <a:pt x="509" y="468"/>
                  </a:lnTo>
                  <a:cubicBezTo>
                    <a:pt x="0" y="606"/>
                    <a:pt x="120" y="1351"/>
                    <a:pt x="628" y="1351"/>
                  </a:cubicBezTo>
                  <a:cubicBezTo>
                    <a:pt x="643" y="1351"/>
                    <a:pt x="659" y="1350"/>
                    <a:pt x="675" y="1349"/>
                  </a:cubicBezTo>
                  <a:lnTo>
                    <a:pt x="3259" y="872"/>
                  </a:lnTo>
                  <a:cubicBezTo>
                    <a:pt x="3775" y="735"/>
                    <a:pt x="3661" y="0"/>
                    <a:pt x="316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703" name="Google Shape;1703;p44"/>
            <p:cNvSpPr/>
            <p:nvPr/>
          </p:nvSpPr>
          <p:spPr>
            <a:xfrm>
              <a:off x="5212933" y="1733296"/>
              <a:ext cx="249267" cy="224043"/>
            </a:xfrm>
            <a:custGeom>
              <a:avLst/>
              <a:gdLst/>
              <a:ahLst/>
              <a:cxnLst/>
              <a:rect l="l" t="t" r="r" b="b"/>
              <a:pathLst>
                <a:path w="7728" h="6946" extrusionOk="0">
                  <a:moveTo>
                    <a:pt x="3946" y="0"/>
                  </a:moveTo>
                  <a:cubicBezTo>
                    <a:pt x="2915" y="0"/>
                    <a:pt x="1900" y="464"/>
                    <a:pt x="1227" y="1338"/>
                  </a:cubicBezTo>
                  <a:lnTo>
                    <a:pt x="6966" y="4957"/>
                  </a:lnTo>
                  <a:cubicBezTo>
                    <a:pt x="7728" y="3398"/>
                    <a:pt x="7251" y="1469"/>
                    <a:pt x="5775" y="528"/>
                  </a:cubicBezTo>
                  <a:cubicBezTo>
                    <a:pt x="5208" y="172"/>
                    <a:pt x="4573" y="0"/>
                    <a:pt x="3946" y="0"/>
                  </a:cubicBezTo>
                  <a:close/>
                  <a:moveTo>
                    <a:pt x="822" y="1981"/>
                  </a:moveTo>
                  <a:cubicBezTo>
                    <a:pt x="1" y="3552"/>
                    <a:pt x="524" y="5481"/>
                    <a:pt x="2025" y="6422"/>
                  </a:cubicBezTo>
                  <a:cubicBezTo>
                    <a:pt x="2584" y="6775"/>
                    <a:pt x="3211" y="6946"/>
                    <a:pt x="3833" y="6946"/>
                  </a:cubicBezTo>
                  <a:cubicBezTo>
                    <a:pt x="4864" y="6946"/>
                    <a:pt x="5880" y="6477"/>
                    <a:pt x="6549" y="5600"/>
                  </a:cubicBezTo>
                  <a:lnTo>
                    <a:pt x="822" y="198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704" name="Google Shape;1704;p44"/>
            <p:cNvSpPr/>
            <p:nvPr/>
          </p:nvSpPr>
          <p:spPr>
            <a:xfrm>
              <a:off x="5682211" y="1251439"/>
              <a:ext cx="196304" cy="181563"/>
            </a:xfrm>
            <a:custGeom>
              <a:avLst/>
              <a:gdLst/>
              <a:ahLst/>
              <a:cxnLst/>
              <a:rect l="l" t="t" r="r" b="b"/>
              <a:pathLst>
                <a:path w="6086" h="5629" extrusionOk="0">
                  <a:moveTo>
                    <a:pt x="3609" y="1"/>
                  </a:moveTo>
                  <a:lnTo>
                    <a:pt x="1215" y="1620"/>
                  </a:lnTo>
                  <a:cubicBezTo>
                    <a:pt x="251" y="2275"/>
                    <a:pt x="1" y="3585"/>
                    <a:pt x="656" y="4549"/>
                  </a:cubicBezTo>
                  <a:lnTo>
                    <a:pt x="763" y="4704"/>
                  </a:lnTo>
                  <a:cubicBezTo>
                    <a:pt x="1171" y="5305"/>
                    <a:pt x="1834" y="5629"/>
                    <a:pt x="2508" y="5629"/>
                  </a:cubicBezTo>
                  <a:cubicBezTo>
                    <a:pt x="2916" y="5629"/>
                    <a:pt x="3329" y="5510"/>
                    <a:pt x="3692" y="5264"/>
                  </a:cubicBezTo>
                  <a:lnTo>
                    <a:pt x="6085" y="3644"/>
                  </a:lnTo>
                  <a:lnTo>
                    <a:pt x="3609" y="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705" name="Google Shape;1705;p44"/>
            <p:cNvSpPr/>
            <p:nvPr/>
          </p:nvSpPr>
          <p:spPr>
            <a:xfrm>
              <a:off x="5814714" y="1176188"/>
              <a:ext cx="196272" cy="181660"/>
            </a:xfrm>
            <a:custGeom>
              <a:avLst/>
              <a:gdLst/>
              <a:ahLst/>
              <a:cxnLst/>
              <a:rect l="l" t="t" r="r" b="b"/>
              <a:pathLst>
                <a:path w="6085" h="5632" extrusionOk="0">
                  <a:moveTo>
                    <a:pt x="3591" y="1"/>
                  </a:moveTo>
                  <a:cubicBezTo>
                    <a:pt x="3182" y="1"/>
                    <a:pt x="2768" y="120"/>
                    <a:pt x="2406" y="369"/>
                  </a:cubicBezTo>
                  <a:lnTo>
                    <a:pt x="1" y="1989"/>
                  </a:lnTo>
                  <a:lnTo>
                    <a:pt x="2477" y="5632"/>
                  </a:lnTo>
                  <a:lnTo>
                    <a:pt x="4870" y="4001"/>
                  </a:lnTo>
                  <a:cubicBezTo>
                    <a:pt x="5835" y="3346"/>
                    <a:pt x="6085" y="2036"/>
                    <a:pt x="5430" y="1072"/>
                  </a:cubicBezTo>
                  <a:lnTo>
                    <a:pt x="5430" y="1072"/>
                  </a:lnTo>
                  <a:lnTo>
                    <a:pt x="5430" y="1084"/>
                  </a:lnTo>
                  <a:lnTo>
                    <a:pt x="5323" y="917"/>
                  </a:lnTo>
                  <a:cubicBezTo>
                    <a:pt x="4917" y="319"/>
                    <a:pt x="4259" y="1"/>
                    <a:pt x="3591"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706" name="Google Shape;1706;p44"/>
            <p:cNvSpPr/>
            <p:nvPr/>
          </p:nvSpPr>
          <p:spPr>
            <a:xfrm>
              <a:off x="5624636" y="1626564"/>
              <a:ext cx="346032" cy="344387"/>
            </a:xfrm>
            <a:custGeom>
              <a:avLst/>
              <a:gdLst/>
              <a:ahLst/>
              <a:cxnLst/>
              <a:rect l="l" t="t" r="r" b="b"/>
              <a:pathLst>
                <a:path w="10728" h="10677" extrusionOk="0">
                  <a:moveTo>
                    <a:pt x="5028" y="1"/>
                  </a:moveTo>
                  <a:cubicBezTo>
                    <a:pt x="4843" y="1"/>
                    <a:pt x="4677" y="137"/>
                    <a:pt x="4655" y="325"/>
                  </a:cubicBezTo>
                  <a:lnTo>
                    <a:pt x="4191" y="3813"/>
                  </a:lnTo>
                  <a:lnTo>
                    <a:pt x="714" y="3349"/>
                  </a:lnTo>
                  <a:cubicBezTo>
                    <a:pt x="700" y="3347"/>
                    <a:pt x="685" y="3346"/>
                    <a:pt x="670" y="3346"/>
                  </a:cubicBezTo>
                  <a:cubicBezTo>
                    <a:pt x="485" y="3346"/>
                    <a:pt x="320" y="3483"/>
                    <a:pt x="298" y="3670"/>
                  </a:cubicBezTo>
                  <a:lnTo>
                    <a:pt x="36" y="5647"/>
                  </a:lnTo>
                  <a:cubicBezTo>
                    <a:pt x="0" y="5849"/>
                    <a:pt x="143" y="6040"/>
                    <a:pt x="357" y="6064"/>
                  </a:cubicBezTo>
                  <a:lnTo>
                    <a:pt x="357" y="6052"/>
                  </a:lnTo>
                  <a:lnTo>
                    <a:pt x="3834" y="6516"/>
                  </a:lnTo>
                  <a:lnTo>
                    <a:pt x="3370" y="9993"/>
                  </a:lnTo>
                  <a:cubicBezTo>
                    <a:pt x="3346" y="10195"/>
                    <a:pt x="3489" y="10386"/>
                    <a:pt x="3691" y="10409"/>
                  </a:cubicBezTo>
                  <a:lnTo>
                    <a:pt x="5667" y="10671"/>
                  </a:lnTo>
                  <a:cubicBezTo>
                    <a:pt x="5688" y="10675"/>
                    <a:pt x="5709" y="10677"/>
                    <a:pt x="5730" y="10677"/>
                  </a:cubicBezTo>
                  <a:cubicBezTo>
                    <a:pt x="5907" y="10677"/>
                    <a:pt x="6063" y="10542"/>
                    <a:pt x="6084" y="10350"/>
                  </a:cubicBezTo>
                  <a:lnTo>
                    <a:pt x="6548" y="6873"/>
                  </a:lnTo>
                  <a:lnTo>
                    <a:pt x="10025" y="7338"/>
                  </a:lnTo>
                  <a:cubicBezTo>
                    <a:pt x="10040" y="7339"/>
                    <a:pt x="10055" y="7340"/>
                    <a:pt x="10069" y="7340"/>
                  </a:cubicBezTo>
                  <a:cubicBezTo>
                    <a:pt x="10254" y="7340"/>
                    <a:pt x="10420" y="7204"/>
                    <a:pt x="10442" y="7016"/>
                  </a:cubicBezTo>
                  <a:lnTo>
                    <a:pt x="10704" y="5040"/>
                  </a:lnTo>
                  <a:cubicBezTo>
                    <a:pt x="10728" y="4837"/>
                    <a:pt x="10585" y="4647"/>
                    <a:pt x="10382" y="4623"/>
                  </a:cubicBezTo>
                  <a:lnTo>
                    <a:pt x="6906" y="4159"/>
                  </a:lnTo>
                  <a:lnTo>
                    <a:pt x="7358" y="682"/>
                  </a:lnTo>
                  <a:cubicBezTo>
                    <a:pt x="7394" y="480"/>
                    <a:pt x="7239" y="289"/>
                    <a:pt x="7037" y="265"/>
                  </a:cubicBezTo>
                  <a:lnTo>
                    <a:pt x="5072" y="3"/>
                  </a:lnTo>
                  <a:cubicBezTo>
                    <a:pt x="5057" y="2"/>
                    <a:pt x="5043" y="1"/>
                    <a:pt x="502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707" name="Google Shape;1707;p44"/>
            <p:cNvSpPr/>
            <p:nvPr/>
          </p:nvSpPr>
          <p:spPr>
            <a:xfrm>
              <a:off x="5182226" y="2147999"/>
              <a:ext cx="349870" cy="435862"/>
            </a:xfrm>
            <a:custGeom>
              <a:avLst/>
              <a:gdLst/>
              <a:ahLst/>
              <a:cxnLst/>
              <a:rect l="l" t="t" r="r" b="b"/>
              <a:pathLst>
                <a:path w="10847" h="13513" extrusionOk="0">
                  <a:moveTo>
                    <a:pt x="4145" y="431"/>
                  </a:moveTo>
                  <a:cubicBezTo>
                    <a:pt x="4436" y="431"/>
                    <a:pt x="4723" y="605"/>
                    <a:pt x="4774" y="994"/>
                  </a:cubicBezTo>
                  <a:cubicBezTo>
                    <a:pt x="4810" y="1185"/>
                    <a:pt x="4751" y="1387"/>
                    <a:pt x="4632" y="1530"/>
                  </a:cubicBezTo>
                  <a:lnTo>
                    <a:pt x="3834" y="1685"/>
                  </a:lnTo>
                  <a:cubicBezTo>
                    <a:pt x="3667" y="1590"/>
                    <a:pt x="3548" y="1423"/>
                    <a:pt x="3512" y="1232"/>
                  </a:cubicBezTo>
                  <a:lnTo>
                    <a:pt x="3500" y="1220"/>
                  </a:lnTo>
                  <a:cubicBezTo>
                    <a:pt x="3386" y="723"/>
                    <a:pt x="3769" y="431"/>
                    <a:pt x="4145" y="431"/>
                  </a:cubicBezTo>
                  <a:close/>
                  <a:moveTo>
                    <a:pt x="7867" y="2734"/>
                  </a:moveTo>
                  <a:cubicBezTo>
                    <a:pt x="8125" y="2734"/>
                    <a:pt x="8352" y="2922"/>
                    <a:pt x="8394" y="3185"/>
                  </a:cubicBezTo>
                  <a:lnTo>
                    <a:pt x="9787" y="10757"/>
                  </a:lnTo>
                  <a:cubicBezTo>
                    <a:pt x="9835" y="11055"/>
                    <a:pt x="9644" y="11341"/>
                    <a:pt x="9346" y="11388"/>
                  </a:cubicBezTo>
                  <a:lnTo>
                    <a:pt x="3084" y="12531"/>
                  </a:lnTo>
                  <a:cubicBezTo>
                    <a:pt x="3047" y="12538"/>
                    <a:pt x="3011" y="12542"/>
                    <a:pt x="2975" y="12542"/>
                  </a:cubicBezTo>
                  <a:cubicBezTo>
                    <a:pt x="2710" y="12542"/>
                    <a:pt x="2483" y="12353"/>
                    <a:pt x="2441" y="12091"/>
                  </a:cubicBezTo>
                  <a:lnTo>
                    <a:pt x="1060" y="4518"/>
                  </a:lnTo>
                  <a:cubicBezTo>
                    <a:pt x="1012" y="4221"/>
                    <a:pt x="1203" y="3935"/>
                    <a:pt x="1512" y="3887"/>
                  </a:cubicBezTo>
                  <a:lnTo>
                    <a:pt x="2250" y="3745"/>
                  </a:lnTo>
                  <a:cubicBezTo>
                    <a:pt x="2292" y="3955"/>
                    <a:pt x="2474" y="4110"/>
                    <a:pt x="2680" y="4110"/>
                  </a:cubicBezTo>
                  <a:cubicBezTo>
                    <a:pt x="2707" y="4110"/>
                    <a:pt x="2735" y="4107"/>
                    <a:pt x="2762" y="4102"/>
                  </a:cubicBezTo>
                  <a:lnTo>
                    <a:pt x="6668" y="3387"/>
                  </a:lnTo>
                  <a:cubicBezTo>
                    <a:pt x="6906" y="3340"/>
                    <a:pt x="7060" y="3114"/>
                    <a:pt x="7025" y="2875"/>
                  </a:cubicBezTo>
                  <a:lnTo>
                    <a:pt x="7763" y="2744"/>
                  </a:lnTo>
                  <a:cubicBezTo>
                    <a:pt x="7798" y="2737"/>
                    <a:pt x="7833" y="2734"/>
                    <a:pt x="7867" y="2734"/>
                  </a:cubicBezTo>
                  <a:close/>
                  <a:moveTo>
                    <a:pt x="4133" y="1"/>
                  </a:moveTo>
                  <a:cubicBezTo>
                    <a:pt x="4070" y="1"/>
                    <a:pt x="4006" y="6"/>
                    <a:pt x="3941" y="18"/>
                  </a:cubicBezTo>
                  <a:cubicBezTo>
                    <a:pt x="3346" y="125"/>
                    <a:pt x="2953" y="708"/>
                    <a:pt x="3072" y="1304"/>
                  </a:cubicBezTo>
                  <a:cubicBezTo>
                    <a:pt x="3108" y="1470"/>
                    <a:pt x="3179" y="1637"/>
                    <a:pt x="3286" y="1780"/>
                  </a:cubicBezTo>
                  <a:lnTo>
                    <a:pt x="2512" y="1923"/>
                  </a:lnTo>
                  <a:cubicBezTo>
                    <a:pt x="2191" y="1982"/>
                    <a:pt x="1988" y="2280"/>
                    <a:pt x="2036" y="2602"/>
                  </a:cubicBezTo>
                  <a:lnTo>
                    <a:pt x="2096" y="2887"/>
                  </a:lnTo>
                  <a:lnTo>
                    <a:pt x="798" y="3114"/>
                  </a:lnTo>
                  <a:cubicBezTo>
                    <a:pt x="322" y="3209"/>
                    <a:pt x="0" y="3673"/>
                    <a:pt x="83" y="4149"/>
                  </a:cubicBezTo>
                  <a:lnTo>
                    <a:pt x="1667" y="12781"/>
                  </a:lnTo>
                  <a:cubicBezTo>
                    <a:pt x="1740" y="13212"/>
                    <a:pt x="2110" y="13512"/>
                    <a:pt x="2531" y="13512"/>
                  </a:cubicBezTo>
                  <a:cubicBezTo>
                    <a:pt x="2587" y="13512"/>
                    <a:pt x="2645" y="13507"/>
                    <a:pt x="2703" y="13496"/>
                  </a:cubicBezTo>
                  <a:lnTo>
                    <a:pt x="10049" y="12162"/>
                  </a:lnTo>
                  <a:cubicBezTo>
                    <a:pt x="10525" y="12067"/>
                    <a:pt x="10847" y="11603"/>
                    <a:pt x="10763" y="11114"/>
                  </a:cubicBezTo>
                  <a:lnTo>
                    <a:pt x="9192" y="2482"/>
                  </a:lnTo>
                  <a:cubicBezTo>
                    <a:pt x="9107" y="2048"/>
                    <a:pt x="8729" y="1755"/>
                    <a:pt x="8303" y="1755"/>
                  </a:cubicBezTo>
                  <a:cubicBezTo>
                    <a:pt x="8250" y="1755"/>
                    <a:pt x="8197" y="1759"/>
                    <a:pt x="8144" y="1768"/>
                  </a:cubicBezTo>
                  <a:lnTo>
                    <a:pt x="6858" y="2006"/>
                  </a:lnTo>
                  <a:lnTo>
                    <a:pt x="6810" y="1732"/>
                  </a:lnTo>
                  <a:cubicBezTo>
                    <a:pt x="6757" y="1442"/>
                    <a:pt x="6499" y="1249"/>
                    <a:pt x="6214" y="1249"/>
                  </a:cubicBezTo>
                  <a:cubicBezTo>
                    <a:pt x="6183" y="1249"/>
                    <a:pt x="6151" y="1251"/>
                    <a:pt x="6120" y="1256"/>
                  </a:cubicBezTo>
                  <a:lnTo>
                    <a:pt x="5179" y="1435"/>
                  </a:lnTo>
                  <a:cubicBezTo>
                    <a:pt x="5227" y="1268"/>
                    <a:pt x="5239" y="1089"/>
                    <a:pt x="5215" y="911"/>
                  </a:cubicBezTo>
                  <a:cubicBezTo>
                    <a:pt x="5119" y="380"/>
                    <a:pt x="4655" y="1"/>
                    <a:pt x="413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708" name="Google Shape;1708;p44"/>
            <p:cNvSpPr/>
            <p:nvPr/>
          </p:nvSpPr>
          <p:spPr>
            <a:xfrm>
              <a:off x="5244414" y="2305274"/>
              <a:ext cx="60059" cy="49834"/>
            </a:xfrm>
            <a:custGeom>
              <a:avLst/>
              <a:gdLst/>
              <a:ahLst/>
              <a:cxnLst/>
              <a:rect l="l" t="t" r="r" b="b"/>
              <a:pathLst>
                <a:path w="1862" h="1545" extrusionOk="0">
                  <a:moveTo>
                    <a:pt x="1002" y="0"/>
                  </a:moveTo>
                  <a:cubicBezTo>
                    <a:pt x="959" y="0"/>
                    <a:pt x="915" y="4"/>
                    <a:pt x="870" y="12"/>
                  </a:cubicBezTo>
                  <a:cubicBezTo>
                    <a:pt x="191" y="131"/>
                    <a:pt x="1" y="1012"/>
                    <a:pt x="560" y="1405"/>
                  </a:cubicBezTo>
                  <a:cubicBezTo>
                    <a:pt x="702" y="1502"/>
                    <a:pt x="854" y="1545"/>
                    <a:pt x="1002" y="1545"/>
                  </a:cubicBezTo>
                  <a:cubicBezTo>
                    <a:pt x="1454" y="1545"/>
                    <a:pt x="1862" y="1142"/>
                    <a:pt x="1763" y="631"/>
                  </a:cubicBezTo>
                  <a:cubicBezTo>
                    <a:pt x="1689" y="258"/>
                    <a:pt x="1367" y="0"/>
                    <a:pt x="100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709" name="Google Shape;1709;p44"/>
            <p:cNvSpPr/>
            <p:nvPr/>
          </p:nvSpPr>
          <p:spPr>
            <a:xfrm>
              <a:off x="5312052" y="2290372"/>
              <a:ext cx="124117" cy="43673"/>
            </a:xfrm>
            <a:custGeom>
              <a:avLst/>
              <a:gdLst/>
              <a:ahLst/>
              <a:cxnLst/>
              <a:rect l="l" t="t" r="r" b="b"/>
              <a:pathLst>
                <a:path w="3848" h="1354" extrusionOk="0">
                  <a:moveTo>
                    <a:pt x="3238" y="0"/>
                  </a:moveTo>
                  <a:cubicBezTo>
                    <a:pt x="3207" y="0"/>
                    <a:pt x="3176" y="3"/>
                    <a:pt x="3143" y="9"/>
                  </a:cubicBezTo>
                  <a:lnTo>
                    <a:pt x="3155" y="9"/>
                  </a:lnTo>
                  <a:lnTo>
                    <a:pt x="559" y="485"/>
                  </a:lnTo>
                  <a:cubicBezTo>
                    <a:pt x="1" y="564"/>
                    <a:pt x="102" y="1354"/>
                    <a:pt x="608" y="1354"/>
                  </a:cubicBezTo>
                  <a:cubicBezTo>
                    <a:pt x="641" y="1354"/>
                    <a:pt x="677" y="1350"/>
                    <a:pt x="714" y="1343"/>
                  </a:cubicBezTo>
                  <a:lnTo>
                    <a:pt x="3297" y="866"/>
                  </a:lnTo>
                  <a:cubicBezTo>
                    <a:pt x="3847" y="777"/>
                    <a:pt x="3731" y="0"/>
                    <a:pt x="3238"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710" name="Google Shape;1710;p44"/>
            <p:cNvSpPr/>
            <p:nvPr/>
          </p:nvSpPr>
          <p:spPr>
            <a:xfrm>
              <a:off x="5257090" y="2374687"/>
              <a:ext cx="59769" cy="49931"/>
            </a:xfrm>
            <a:custGeom>
              <a:avLst/>
              <a:gdLst/>
              <a:ahLst/>
              <a:cxnLst/>
              <a:rect l="l" t="t" r="r" b="b"/>
              <a:pathLst>
                <a:path w="1853" h="1548" extrusionOk="0">
                  <a:moveTo>
                    <a:pt x="1016" y="0"/>
                  </a:moveTo>
                  <a:cubicBezTo>
                    <a:pt x="968" y="0"/>
                    <a:pt x="919" y="5"/>
                    <a:pt x="870" y="15"/>
                  </a:cubicBezTo>
                  <a:cubicBezTo>
                    <a:pt x="191" y="122"/>
                    <a:pt x="1" y="1015"/>
                    <a:pt x="560" y="1408"/>
                  </a:cubicBezTo>
                  <a:cubicBezTo>
                    <a:pt x="701" y="1505"/>
                    <a:pt x="853" y="1548"/>
                    <a:pt x="1000" y="1548"/>
                  </a:cubicBezTo>
                  <a:cubicBezTo>
                    <a:pt x="1449" y="1548"/>
                    <a:pt x="1853" y="1145"/>
                    <a:pt x="1763" y="634"/>
                  </a:cubicBezTo>
                  <a:cubicBezTo>
                    <a:pt x="1700" y="266"/>
                    <a:pt x="1377" y="0"/>
                    <a:pt x="1016"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711" name="Google Shape;1711;p44"/>
            <p:cNvSpPr/>
            <p:nvPr/>
          </p:nvSpPr>
          <p:spPr>
            <a:xfrm>
              <a:off x="5326728" y="2359753"/>
              <a:ext cx="121279" cy="43512"/>
            </a:xfrm>
            <a:custGeom>
              <a:avLst/>
              <a:gdLst/>
              <a:ahLst/>
              <a:cxnLst/>
              <a:rect l="l" t="t" r="r" b="b"/>
              <a:pathLst>
                <a:path w="3760" h="1349" extrusionOk="0">
                  <a:moveTo>
                    <a:pt x="3129" y="0"/>
                  </a:moveTo>
                  <a:cubicBezTo>
                    <a:pt x="3117" y="0"/>
                    <a:pt x="3105" y="1"/>
                    <a:pt x="3092" y="1"/>
                  </a:cubicBezTo>
                  <a:lnTo>
                    <a:pt x="497" y="478"/>
                  </a:lnTo>
                  <a:cubicBezTo>
                    <a:pt x="0" y="628"/>
                    <a:pt x="120" y="1349"/>
                    <a:pt x="605" y="1349"/>
                  </a:cubicBezTo>
                  <a:cubicBezTo>
                    <a:pt x="620" y="1349"/>
                    <a:pt x="636" y="1348"/>
                    <a:pt x="652" y="1347"/>
                  </a:cubicBezTo>
                  <a:lnTo>
                    <a:pt x="3247" y="882"/>
                  </a:lnTo>
                  <a:cubicBezTo>
                    <a:pt x="3759" y="731"/>
                    <a:pt x="3634" y="0"/>
                    <a:pt x="3129"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712" name="Google Shape;1712;p44"/>
            <p:cNvSpPr/>
            <p:nvPr/>
          </p:nvSpPr>
          <p:spPr>
            <a:xfrm>
              <a:off x="5270540" y="2448906"/>
              <a:ext cx="60059" cy="49834"/>
            </a:xfrm>
            <a:custGeom>
              <a:avLst/>
              <a:gdLst/>
              <a:ahLst/>
              <a:cxnLst/>
              <a:rect l="l" t="t" r="r" b="b"/>
              <a:pathLst>
                <a:path w="1862" h="1545" extrusionOk="0">
                  <a:moveTo>
                    <a:pt x="1002" y="0"/>
                  </a:moveTo>
                  <a:cubicBezTo>
                    <a:pt x="959" y="0"/>
                    <a:pt x="914" y="4"/>
                    <a:pt x="870" y="11"/>
                  </a:cubicBezTo>
                  <a:cubicBezTo>
                    <a:pt x="191" y="131"/>
                    <a:pt x="0" y="1012"/>
                    <a:pt x="572" y="1404"/>
                  </a:cubicBezTo>
                  <a:cubicBezTo>
                    <a:pt x="710" y="1501"/>
                    <a:pt x="861" y="1545"/>
                    <a:pt x="1007" y="1545"/>
                  </a:cubicBezTo>
                  <a:cubicBezTo>
                    <a:pt x="1453" y="1545"/>
                    <a:pt x="1861" y="1142"/>
                    <a:pt x="1763" y="631"/>
                  </a:cubicBezTo>
                  <a:cubicBezTo>
                    <a:pt x="1699" y="258"/>
                    <a:pt x="1369" y="0"/>
                    <a:pt x="100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713" name="Google Shape;1713;p44"/>
            <p:cNvSpPr/>
            <p:nvPr/>
          </p:nvSpPr>
          <p:spPr>
            <a:xfrm>
              <a:off x="5339534" y="2434133"/>
              <a:ext cx="122311" cy="43673"/>
            </a:xfrm>
            <a:custGeom>
              <a:avLst/>
              <a:gdLst/>
              <a:ahLst/>
              <a:cxnLst/>
              <a:rect l="l" t="t" r="r" b="b"/>
              <a:pathLst>
                <a:path w="3792" h="1354" extrusionOk="0">
                  <a:moveTo>
                    <a:pt x="3181" y="1"/>
                  </a:moveTo>
                  <a:cubicBezTo>
                    <a:pt x="3159" y="1"/>
                    <a:pt x="3136" y="2"/>
                    <a:pt x="3112" y="5"/>
                  </a:cubicBezTo>
                  <a:lnTo>
                    <a:pt x="517" y="469"/>
                  </a:lnTo>
                  <a:cubicBezTo>
                    <a:pt x="0" y="607"/>
                    <a:pt x="114" y="1354"/>
                    <a:pt x="625" y="1354"/>
                  </a:cubicBezTo>
                  <a:cubicBezTo>
                    <a:pt x="644" y="1354"/>
                    <a:pt x="663" y="1353"/>
                    <a:pt x="683" y="1351"/>
                  </a:cubicBezTo>
                  <a:lnTo>
                    <a:pt x="3267" y="874"/>
                  </a:lnTo>
                  <a:cubicBezTo>
                    <a:pt x="3792" y="749"/>
                    <a:pt x="3683" y="1"/>
                    <a:pt x="3181"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714" name="Google Shape;1714;p44"/>
            <p:cNvSpPr/>
            <p:nvPr/>
          </p:nvSpPr>
          <p:spPr>
            <a:xfrm>
              <a:off x="5212933" y="2757263"/>
              <a:ext cx="250815" cy="224817"/>
            </a:xfrm>
            <a:custGeom>
              <a:avLst/>
              <a:gdLst/>
              <a:ahLst/>
              <a:cxnLst/>
              <a:rect l="l" t="t" r="r" b="b"/>
              <a:pathLst>
                <a:path w="7776" h="6970" extrusionOk="0">
                  <a:moveTo>
                    <a:pt x="3946" y="1"/>
                  </a:moveTo>
                  <a:cubicBezTo>
                    <a:pt x="2909" y="1"/>
                    <a:pt x="1889" y="472"/>
                    <a:pt x="1227" y="1358"/>
                  </a:cubicBezTo>
                  <a:lnTo>
                    <a:pt x="6966" y="4977"/>
                  </a:lnTo>
                  <a:cubicBezTo>
                    <a:pt x="7775" y="3405"/>
                    <a:pt x="7251" y="1477"/>
                    <a:pt x="5763" y="524"/>
                  </a:cubicBezTo>
                  <a:cubicBezTo>
                    <a:pt x="5200" y="171"/>
                    <a:pt x="4570" y="1"/>
                    <a:pt x="3946" y="1"/>
                  </a:cubicBezTo>
                  <a:close/>
                  <a:moveTo>
                    <a:pt x="822" y="2001"/>
                  </a:moveTo>
                  <a:lnTo>
                    <a:pt x="822" y="2001"/>
                  </a:lnTo>
                  <a:cubicBezTo>
                    <a:pt x="1" y="3572"/>
                    <a:pt x="524" y="5501"/>
                    <a:pt x="2025" y="6442"/>
                  </a:cubicBezTo>
                  <a:cubicBezTo>
                    <a:pt x="2588" y="6797"/>
                    <a:pt x="3219" y="6969"/>
                    <a:pt x="3844" y="6969"/>
                  </a:cubicBezTo>
                  <a:cubicBezTo>
                    <a:pt x="4872" y="6969"/>
                    <a:pt x="5883" y="6505"/>
                    <a:pt x="6549" y="5632"/>
                  </a:cubicBezTo>
                  <a:lnTo>
                    <a:pt x="822" y="200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715" name="Google Shape;1715;p44"/>
            <p:cNvSpPr/>
            <p:nvPr/>
          </p:nvSpPr>
          <p:spPr>
            <a:xfrm>
              <a:off x="5682211" y="2276051"/>
              <a:ext cx="196304" cy="181563"/>
            </a:xfrm>
            <a:custGeom>
              <a:avLst/>
              <a:gdLst/>
              <a:ahLst/>
              <a:cxnLst/>
              <a:rect l="l" t="t" r="r" b="b"/>
              <a:pathLst>
                <a:path w="6086" h="5629" extrusionOk="0">
                  <a:moveTo>
                    <a:pt x="3609" y="1"/>
                  </a:moveTo>
                  <a:lnTo>
                    <a:pt x="1215" y="1620"/>
                  </a:lnTo>
                  <a:cubicBezTo>
                    <a:pt x="251" y="2275"/>
                    <a:pt x="1" y="3585"/>
                    <a:pt x="656" y="4549"/>
                  </a:cubicBezTo>
                  <a:lnTo>
                    <a:pt x="763" y="4716"/>
                  </a:lnTo>
                  <a:cubicBezTo>
                    <a:pt x="1170" y="5308"/>
                    <a:pt x="1831" y="5629"/>
                    <a:pt x="2505" y="5629"/>
                  </a:cubicBezTo>
                  <a:cubicBezTo>
                    <a:pt x="2914" y="5629"/>
                    <a:pt x="3328" y="5511"/>
                    <a:pt x="3692" y="5263"/>
                  </a:cubicBezTo>
                  <a:lnTo>
                    <a:pt x="6085" y="3644"/>
                  </a:lnTo>
                  <a:lnTo>
                    <a:pt x="3609" y="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716" name="Google Shape;1716;p44"/>
            <p:cNvSpPr/>
            <p:nvPr/>
          </p:nvSpPr>
          <p:spPr>
            <a:xfrm>
              <a:off x="5814714" y="2200542"/>
              <a:ext cx="196272" cy="181918"/>
            </a:xfrm>
            <a:custGeom>
              <a:avLst/>
              <a:gdLst/>
              <a:ahLst/>
              <a:cxnLst/>
              <a:rect l="l" t="t" r="r" b="b"/>
              <a:pathLst>
                <a:path w="6085" h="5640" extrusionOk="0">
                  <a:moveTo>
                    <a:pt x="3580" y="0"/>
                  </a:moveTo>
                  <a:cubicBezTo>
                    <a:pt x="3174" y="0"/>
                    <a:pt x="2765" y="119"/>
                    <a:pt x="2406" y="365"/>
                  </a:cubicBezTo>
                  <a:lnTo>
                    <a:pt x="1" y="1996"/>
                  </a:lnTo>
                  <a:lnTo>
                    <a:pt x="2477" y="5640"/>
                  </a:lnTo>
                  <a:lnTo>
                    <a:pt x="4870" y="4009"/>
                  </a:lnTo>
                  <a:cubicBezTo>
                    <a:pt x="5835" y="3354"/>
                    <a:pt x="6085" y="2044"/>
                    <a:pt x="5430" y="1080"/>
                  </a:cubicBezTo>
                  <a:lnTo>
                    <a:pt x="5323" y="925"/>
                  </a:lnTo>
                  <a:cubicBezTo>
                    <a:pt x="4915" y="324"/>
                    <a:pt x="4252" y="0"/>
                    <a:pt x="3580"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717" name="Google Shape;1717;p44"/>
            <p:cNvSpPr/>
            <p:nvPr/>
          </p:nvSpPr>
          <p:spPr>
            <a:xfrm>
              <a:off x="5624636" y="2651177"/>
              <a:ext cx="346032" cy="344387"/>
            </a:xfrm>
            <a:custGeom>
              <a:avLst/>
              <a:gdLst/>
              <a:ahLst/>
              <a:cxnLst/>
              <a:rect l="l" t="t" r="r" b="b"/>
              <a:pathLst>
                <a:path w="10728" h="10677" extrusionOk="0">
                  <a:moveTo>
                    <a:pt x="5026" y="1"/>
                  </a:moveTo>
                  <a:cubicBezTo>
                    <a:pt x="4832" y="1"/>
                    <a:pt x="4677" y="137"/>
                    <a:pt x="4643" y="325"/>
                  </a:cubicBezTo>
                  <a:lnTo>
                    <a:pt x="4191" y="3813"/>
                  </a:lnTo>
                  <a:lnTo>
                    <a:pt x="714" y="3349"/>
                  </a:lnTo>
                  <a:cubicBezTo>
                    <a:pt x="699" y="3347"/>
                    <a:pt x="683" y="3346"/>
                    <a:pt x="668" y="3346"/>
                  </a:cubicBezTo>
                  <a:cubicBezTo>
                    <a:pt x="475" y="3346"/>
                    <a:pt x="319" y="3483"/>
                    <a:pt x="286" y="3670"/>
                  </a:cubicBezTo>
                  <a:lnTo>
                    <a:pt x="36" y="5647"/>
                  </a:lnTo>
                  <a:cubicBezTo>
                    <a:pt x="0" y="5849"/>
                    <a:pt x="143" y="6028"/>
                    <a:pt x="357" y="6063"/>
                  </a:cubicBezTo>
                  <a:lnTo>
                    <a:pt x="3834" y="6516"/>
                  </a:lnTo>
                  <a:lnTo>
                    <a:pt x="3370" y="10004"/>
                  </a:lnTo>
                  <a:cubicBezTo>
                    <a:pt x="3346" y="10207"/>
                    <a:pt x="3489" y="10385"/>
                    <a:pt x="3691" y="10421"/>
                  </a:cubicBezTo>
                  <a:lnTo>
                    <a:pt x="5667" y="10671"/>
                  </a:lnTo>
                  <a:cubicBezTo>
                    <a:pt x="5688" y="10675"/>
                    <a:pt x="5709" y="10677"/>
                    <a:pt x="5730" y="10677"/>
                  </a:cubicBezTo>
                  <a:cubicBezTo>
                    <a:pt x="5907" y="10677"/>
                    <a:pt x="6063" y="10543"/>
                    <a:pt x="6084" y="10362"/>
                  </a:cubicBezTo>
                  <a:lnTo>
                    <a:pt x="6548" y="6873"/>
                  </a:lnTo>
                  <a:lnTo>
                    <a:pt x="10025" y="7337"/>
                  </a:lnTo>
                  <a:cubicBezTo>
                    <a:pt x="10040" y="7339"/>
                    <a:pt x="10055" y="7340"/>
                    <a:pt x="10069" y="7340"/>
                  </a:cubicBezTo>
                  <a:cubicBezTo>
                    <a:pt x="10254" y="7340"/>
                    <a:pt x="10420" y="7204"/>
                    <a:pt x="10442" y="7016"/>
                  </a:cubicBezTo>
                  <a:lnTo>
                    <a:pt x="10704" y="5039"/>
                  </a:lnTo>
                  <a:cubicBezTo>
                    <a:pt x="10728" y="4837"/>
                    <a:pt x="10585" y="4647"/>
                    <a:pt x="10382" y="4623"/>
                  </a:cubicBezTo>
                  <a:lnTo>
                    <a:pt x="6906" y="4170"/>
                  </a:lnTo>
                  <a:lnTo>
                    <a:pt x="7358" y="682"/>
                  </a:lnTo>
                  <a:cubicBezTo>
                    <a:pt x="7394" y="479"/>
                    <a:pt x="7239" y="289"/>
                    <a:pt x="7037" y="265"/>
                  </a:cubicBezTo>
                  <a:lnTo>
                    <a:pt x="5072" y="3"/>
                  </a:lnTo>
                  <a:cubicBezTo>
                    <a:pt x="5056" y="1"/>
                    <a:pt x="5041" y="1"/>
                    <a:pt x="5026"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718" name="Google Shape;1718;p44"/>
            <p:cNvSpPr/>
            <p:nvPr/>
          </p:nvSpPr>
          <p:spPr>
            <a:xfrm>
              <a:off x="5182226" y="3172611"/>
              <a:ext cx="349870" cy="436507"/>
            </a:xfrm>
            <a:custGeom>
              <a:avLst/>
              <a:gdLst/>
              <a:ahLst/>
              <a:cxnLst/>
              <a:rect l="l" t="t" r="r" b="b"/>
              <a:pathLst>
                <a:path w="10847" h="13533" extrusionOk="0">
                  <a:moveTo>
                    <a:pt x="4151" y="435"/>
                  </a:moveTo>
                  <a:cubicBezTo>
                    <a:pt x="4440" y="435"/>
                    <a:pt x="4723" y="608"/>
                    <a:pt x="4774" y="994"/>
                  </a:cubicBezTo>
                  <a:cubicBezTo>
                    <a:pt x="4810" y="1196"/>
                    <a:pt x="4751" y="1387"/>
                    <a:pt x="4632" y="1542"/>
                  </a:cubicBezTo>
                  <a:lnTo>
                    <a:pt x="3834" y="1685"/>
                  </a:lnTo>
                  <a:cubicBezTo>
                    <a:pt x="3667" y="1589"/>
                    <a:pt x="3548" y="1423"/>
                    <a:pt x="3512" y="1232"/>
                  </a:cubicBezTo>
                  <a:lnTo>
                    <a:pt x="3500" y="1232"/>
                  </a:lnTo>
                  <a:cubicBezTo>
                    <a:pt x="3386" y="732"/>
                    <a:pt x="3773" y="435"/>
                    <a:pt x="4151" y="435"/>
                  </a:cubicBezTo>
                  <a:close/>
                  <a:moveTo>
                    <a:pt x="7872" y="2745"/>
                  </a:moveTo>
                  <a:cubicBezTo>
                    <a:pt x="8127" y="2745"/>
                    <a:pt x="8352" y="2924"/>
                    <a:pt x="8394" y="3185"/>
                  </a:cubicBezTo>
                  <a:lnTo>
                    <a:pt x="9787" y="10769"/>
                  </a:lnTo>
                  <a:cubicBezTo>
                    <a:pt x="9835" y="11067"/>
                    <a:pt x="9644" y="11341"/>
                    <a:pt x="9346" y="11400"/>
                  </a:cubicBezTo>
                  <a:lnTo>
                    <a:pt x="3084" y="12543"/>
                  </a:lnTo>
                  <a:cubicBezTo>
                    <a:pt x="3047" y="12550"/>
                    <a:pt x="3011" y="12553"/>
                    <a:pt x="2976" y="12553"/>
                  </a:cubicBezTo>
                  <a:cubicBezTo>
                    <a:pt x="2710" y="12553"/>
                    <a:pt x="2483" y="12364"/>
                    <a:pt x="2441" y="12091"/>
                  </a:cubicBezTo>
                  <a:lnTo>
                    <a:pt x="1060" y="4530"/>
                  </a:lnTo>
                  <a:cubicBezTo>
                    <a:pt x="1012" y="4233"/>
                    <a:pt x="1203" y="3947"/>
                    <a:pt x="1512" y="3887"/>
                  </a:cubicBezTo>
                  <a:lnTo>
                    <a:pt x="2250" y="3756"/>
                  </a:lnTo>
                  <a:cubicBezTo>
                    <a:pt x="2292" y="3965"/>
                    <a:pt x="2472" y="4110"/>
                    <a:pt x="2676" y="4110"/>
                  </a:cubicBezTo>
                  <a:cubicBezTo>
                    <a:pt x="2704" y="4110"/>
                    <a:pt x="2733" y="4107"/>
                    <a:pt x="2762" y="4102"/>
                  </a:cubicBezTo>
                  <a:lnTo>
                    <a:pt x="6668" y="3399"/>
                  </a:lnTo>
                  <a:cubicBezTo>
                    <a:pt x="6906" y="3351"/>
                    <a:pt x="7060" y="3125"/>
                    <a:pt x="7025" y="2887"/>
                  </a:cubicBezTo>
                  <a:lnTo>
                    <a:pt x="7763" y="2756"/>
                  </a:lnTo>
                  <a:cubicBezTo>
                    <a:pt x="7800" y="2749"/>
                    <a:pt x="7836" y="2745"/>
                    <a:pt x="7872" y="2745"/>
                  </a:cubicBezTo>
                  <a:close/>
                  <a:moveTo>
                    <a:pt x="4133" y="1"/>
                  </a:moveTo>
                  <a:cubicBezTo>
                    <a:pt x="4070" y="1"/>
                    <a:pt x="4005" y="6"/>
                    <a:pt x="3941" y="18"/>
                  </a:cubicBezTo>
                  <a:cubicBezTo>
                    <a:pt x="3346" y="125"/>
                    <a:pt x="2953" y="708"/>
                    <a:pt x="3072" y="1304"/>
                  </a:cubicBezTo>
                  <a:cubicBezTo>
                    <a:pt x="3108" y="1482"/>
                    <a:pt x="3179" y="1649"/>
                    <a:pt x="3286" y="1780"/>
                  </a:cubicBezTo>
                  <a:lnTo>
                    <a:pt x="2512" y="1935"/>
                  </a:lnTo>
                  <a:cubicBezTo>
                    <a:pt x="2191" y="1994"/>
                    <a:pt x="1988" y="2304"/>
                    <a:pt x="2036" y="2613"/>
                  </a:cubicBezTo>
                  <a:lnTo>
                    <a:pt x="2096" y="2899"/>
                  </a:lnTo>
                  <a:lnTo>
                    <a:pt x="798" y="3125"/>
                  </a:lnTo>
                  <a:cubicBezTo>
                    <a:pt x="322" y="3220"/>
                    <a:pt x="0" y="3685"/>
                    <a:pt x="83" y="4173"/>
                  </a:cubicBezTo>
                  <a:lnTo>
                    <a:pt x="1667" y="12793"/>
                  </a:lnTo>
                  <a:cubicBezTo>
                    <a:pt x="1741" y="13229"/>
                    <a:pt x="2120" y="13533"/>
                    <a:pt x="2548" y="13533"/>
                  </a:cubicBezTo>
                  <a:cubicBezTo>
                    <a:pt x="2599" y="13533"/>
                    <a:pt x="2651" y="13528"/>
                    <a:pt x="2703" y="13519"/>
                  </a:cubicBezTo>
                  <a:lnTo>
                    <a:pt x="10049" y="12174"/>
                  </a:lnTo>
                  <a:cubicBezTo>
                    <a:pt x="10525" y="12079"/>
                    <a:pt x="10847" y="11614"/>
                    <a:pt x="10763" y="11138"/>
                  </a:cubicBezTo>
                  <a:lnTo>
                    <a:pt x="9192" y="2506"/>
                  </a:lnTo>
                  <a:cubicBezTo>
                    <a:pt x="9107" y="2070"/>
                    <a:pt x="8727" y="1767"/>
                    <a:pt x="8298" y="1767"/>
                  </a:cubicBezTo>
                  <a:cubicBezTo>
                    <a:pt x="8247" y="1767"/>
                    <a:pt x="8196" y="1771"/>
                    <a:pt x="8144" y="1780"/>
                  </a:cubicBezTo>
                  <a:lnTo>
                    <a:pt x="6858" y="2018"/>
                  </a:lnTo>
                  <a:lnTo>
                    <a:pt x="6810" y="1744"/>
                  </a:lnTo>
                  <a:cubicBezTo>
                    <a:pt x="6758" y="1459"/>
                    <a:pt x="6508" y="1258"/>
                    <a:pt x="6228" y="1258"/>
                  </a:cubicBezTo>
                  <a:cubicBezTo>
                    <a:pt x="6192" y="1258"/>
                    <a:pt x="6156" y="1261"/>
                    <a:pt x="6120" y="1268"/>
                  </a:cubicBezTo>
                  <a:lnTo>
                    <a:pt x="5179" y="1435"/>
                  </a:lnTo>
                  <a:cubicBezTo>
                    <a:pt x="5227" y="1268"/>
                    <a:pt x="5239" y="1089"/>
                    <a:pt x="5215" y="923"/>
                  </a:cubicBezTo>
                  <a:cubicBezTo>
                    <a:pt x="5119" y="381"/>
                    <a:pt x="4655" y="1"/>
                    <a:pt x="413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719" name="Google Shape;1719;p44"/>
            <p:cNvSpPr/>
            <p:nvPr/>
          </p:nvSpPr>
          <p:spPr>
            <a:xfrm>
              <a:off x="5244414" y="3329886"/>
              <a:ext cx="60059" cy="49834"/>
            </a:xfrm>
            <a:custGeom>
              <a:avLst/>
              <a:gdLst/>
              <a:ahLst/>
              <a:cxnLst/>
              <a:rect l="l" t="t" r="r" b="b"/>
              <a:pathLst>
                <a:path w="1862" h="1545" extrusionOk="0">
                  <a:moveTo>
                    <a:pt x="1002" y="0"/>
                  </a:moveTo>
                  <a:cubicBezTo>
                    <a:pt x="959" y="0"/>
                    <a:pt x="915" y="4"/>
                    <a:pt x="870" y="11"/>
                  </a:cubicBezTo>
                  <a:cubicBezTo>
                    <a:pt x="191" y="130"/>
                    <a:pt x="1" y="1011"/>
                    <a:pt x="560" y="1404"/>
                  </a:cubicBezTo>
                  <a:cubicBezTo>
                    <a:pt x="702" y="1501"/>
                    <a:pt x="854" y="1545"/>
                    <a:pt x="1002" y="1545"/>
                  </a:cubicBezTo>
                  <a:cubicBezTo>
                    <a:pt x="1454" y="1545"/>
                    <a:pt x="1862" y="1142"/>
                    <a:pt x="1763" y="630"/>
                  </a:cubicBezTo>
                  <a:cubicBezTo>
                    <a:pt x="1689" y="258"/>
                    <a:pt x="1367" y="0"/>
                    <a:pt x="100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720" name="Google Shape;1720;p44"/>
            <p:cNvSpPr/>
            <p:nvPr/>
          </p:nvSpPr>
          <p:spPr>
            <a:xfrm>
              <a:off x="5311601" y="3314856"/>
              <a:ext cx="125085" cy="43996"/>
            </a:xfrm>
            <a:custGeom>
              <a:avLst/>
              <a:gdLst/>
              <a:ahLst/>
              <a:cxnLst/>
              <a:rect l="l" t="t" r="r" b="b"/>
              <a:pathLst>
                <a:path w="3878" h="1364" extrusionOk="0">
                  <a:moveTo>
                    <a:pt x="3271" y="0"/>
                  </a:moveTo>
                  <a:cubicBezTo>
                    <a:pt x="3235" y="0"/>
                    <a:pt x="3197" y="4"/>
                    <a:pt x="3157" y="13"/>
                  </a:cubicBezTo>
                  <a:lnTo>
                    <a:pt x="3169" y="13"/>
                  </a:lnTo>
                  <a:lnTo>
                    <a:pt x="573" y="489"/>
                  </a:lnTo>
                  <a:cubicBezTo>
                    <a:pt x="1" y="555"/>
                    <a:pt x="100" y="1364"/>
                    <a:pt x="597" y="1364"/>
                  </a:cubicBezTo>
                  <a:cubicBezTo>
                    <a:pt x="638" y="1364"/>
                    <a:pt x="682" y="1358"/>
                    <a:pt x="728" y="1347"/>
                  </a:cubicBezTo>
                  <a:lnTo>
                    <a:pt x="3311" y="870"/>
                  </a:lnTo>
                  <a:cubicBezTo>
                    <a:pt x="3878" y="793"/>
                    <a:pt x="3771" y="0"/>
                    <a:pt x="3271"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721" name="Google Shape;1721;p44"/>
            <p:cNvSpPr/>
            <p:nvPr/>
          </p:nvSpPr>
          <p:spPr>
            <a:xfrm>
              <a:off x="5257090" y="3399267"/>
              <a:ext cx="59769" cy="49963"/>
            </a:xfrm>
            <a:custGeom>
              <a:avLst/>
              <a:gdLst/>
              <a:ahLst/>
              <a:cxnLst/>
              <a:rect l="l" t="t" r="r" b="b"/>
              <a:pathLst>
                <a:path w="1853" h="1549" extrusionOk="0">
                  <a:moveTo>
                    <a:pt x="1016" y="1"/>
                  </a:moveTo>
                  <a:cubicBezTo>
                    <a:pt x="968" y="1"/>
                    <a:pt x="919" y="6"/>
                    <a:pt x="870" y="15"/>
                  </a:cubicBezTo>
                  <a:cubicBezTo>
                    <a:pt x="191" y="134"/>
                    <a:pt x="1" y="1015"/>
                    <a:pt x="560" y="1408"/>
                  </a:cubicBezTo>
                  <a:cubicBezTo>
                    <a:pt x="701" y="1505"/>
                    <a:pt x="853" y="1549"/>
                    <a:pt x="1000" y="1549"/>
                  </a:cubicBezTo>
                  <a:cubicBezTo>
                    <a:pt x="1449" y="1549"/>
                    <a:pt x="1853" y="1146"/>
                    <a:pt x="1763" y="635"/>
                  </a:cubicBezTo>
                  <a:cubicBezTo>
                    <a:pt x="1700" y="267"/>
                    <a:pt x="1377" y="1"/>
                    <a:pt x="1016"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722" name="Google Shape;1722;p44"/>
            <p:cNvSpPr/>
            <p:nvPr/>
          </p:nvSpPr>
          <p:spPr>
            <a:xfrm>
              <a:off x="5326599" y="3384688"/>
              <a:ext cx="121279" cy="43544"/>
            </a:xfrm>
            <a:custGeom>
              <a:avLst/>
              <a:gdLst/>
              <a:ahLst/>
              <a:cxnLst/>
              <a:rect l="l" t="t" r="r" b="b"/>
              <a:pathLst>
                <a:path w="3760" h="1350" extrusionOk="0">
                  <a:moveTo>
                    <a:pt x="3144" y="1"/>
                  </a:moveTo>
                  <a:cubicBezTo>
                    <a:pt x="3128" y="1"/>
                    <a:pt x="3113" y="2"/>
                    <a:pt x="3096" y="3"/>
                  </a:cubicBezTo>
                  <a:lnTo>
                    <a:pt x="501" y="467"/>
                  </a:lnTo>
                  <a:cubicBezTo>
                    <a:pt x="1" y="619"/>
                    <a:pt x="126" y="1350"/>
                    <a:pt x="620" y="1350"/>
                  </a:cubicBezTo>
                  <a:cubicBezTo>
                    <a:pt x="632" y="1350"/>
                    <a:pt x="644" y="1349"/>
                    <a:pt x="656" y="1348"/>
                  </a:cubicBezTo>
                  <a:lnTo>
                    <a:pt x="3251" y="872"/>
                  </a:lnTo>
                  <a:cubicBezTo>
                    <a:pt x="3759" y="722"/>
                    <a:pt x="3640" y="1"/>
                    <a:pt x="314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723" name="Google Shape;1723;p44"/>
            <p:cNvSpPr/>
            <p:nvPr/>
          </p:nvSpPr>
          <p:spPr>
            <a:xfrm>
              <a:off x="5270540" y="3473486"/>
              <a:ext cx="60059" cy="49866"/>
            </a:xfrm>
            <a:custGeom>
              <a:avLst/>
              <a:gdLst/>
              <a:ahLst/>
              <a:cxnLst/>
              <a:rect l="l" t="t" r="r" b="b"/>
              <a:pathLst>
                <a:path w="1862" h="1546" extrusionOk="0">
                  <a:moveTo>
                    <a:pt x="1002" y="1"/>
                  </a:moveTo>
                  <a:cubicBezTo>
                    <a:pt x="958" y="1"/>
                    <a:pt x="914" y="5"/>
                    <a:pt x="870" y="12"/>
                  </a:cubicBezTo>
                  <a:cubicBezTo>
                    <a:pt x="191" y="131"/>
                    <a:pt x="0" y="1012"/>
                    <a:pt x="560" y="1405"/>
                  </a:cubicBezTo>
                  <a:cubicBezTo>
                    <a:pt x="701" y="1502"/>
                    <a:pt x="854" y="1546"/>
                    <a:pt x="1003" y="1546"/>
                  </a:cubicBezTo>
                  <a:cubicBezTo>
                    <a:pt x="1454" y="1546"/>
                    <a:pt x="1861" y="1145"/>
                    <a:pt x="1763" y="643"/>
                  </a:cubicBezTo>
                  <a:cubicBezTo>
                    <a:pt x="1699" y="260"/>
                    <a:pt x="1369"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724" name="Google Shape;1724;p44"/>
            <p:cNvSpPr/>
            <p:nvPr/>
          </p:nvSpPr>
          <p:spPr>
            <a:xfrm>
              <a:off x="5339792" y="3458810"/>
              <a:ext cx="121892" cy="43577"/>
            </a:xfrm>
            <a:custGeom>
              <a:avLst/>
              <a:gdLst/>
              <a:ahLst/>
              <a:cxnLst/>
              <a:rect l="l" t="t" r="r" b="b"/>
              <a:pathLst>
                <a:path w="3779" h="1351" extrusionOk="0">
                  <a:moveTo>
                    <a:pt x="3152" y="1"/>
                  </a:moveTo>
                  <a:cubicBezTo>
                    <a:pt x="3136" y="1"/>
                    <a:pt x="3120" y="2"/>
                    <a:pt x="3104" y="3"/>
                  </a:cubicBezTo>
                  <a:lnTo>
                    <a:pt x="509" y="479"/>
                  </a:lnTo>
                  <a:cubicBezTo>
                    <a:pt x="0" y="618"/>
                    <a:pt x="120" y="1350"/>
                    <a:pt x="627" y="1350"/>
                  </a:cubicBezTo>
                  <a:cubicBezTo>
                    <a:pt x="643" y="1350"/>
                    <a:pt x="659" y="1350"/>
                    <a:pt x="675" y="1348"/>
                  </a:cubicBezTo>
                  <a:lnTo>
                    <a:pt x="3259" y="872"/>
                  </a:lnTo>
                  <a:cubicBezTo>
                    <a:pt x="3779" y="733"/>
                    <a:pt x="3660" y="1"/>
                    <a:pt x="315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725" name="Google Shape;1725;p44"/>
            <p:cNvSpPr/>
            <p:nvPr/>
          </p:nvSpPr>
          <p:spPr>
            <a:xfrm>
              <a:off x="5212933" y="3782714"/>
              <a:ext cx="249267" cy="224140"/>
            </a:xfrm>
            <a:custGeom>
              <a:avLst/>
              <a:gdLst/>
              <a:ahLst/>
              <a:cxnLst/>
              <a:rect l="l" t="t" r="r" b="b"/>
              <a:pathLst>
                <a:path w="7728" h="6949" extrusionOk="0">
                  <a:moveTo>
                    <a:pt x="3944" y="0"/>
                  </a:moveTo>
                  <a:cubicBezTo>
                    <a:pt x="2914" y="0"/>
                    <a:pt x="1900" y="466"/>
                    <a:pt x="1227" y="1331"/>
                  </a:cubicBezTo>
                  <a:lnTo>
                    <a:pt x="6966" y="4963"/>
                  </a:lnTo>
                  <a:cubicBezTo>
                    <a:pt x="7728" y="3391"/>
                    <a:pt x="7251" y="1474"/>
                    <a:pt x="5775" y="534"/>
                  </a:cubicBezTo>
                  <a:cubicBezTo>
                    <a:pt x="5207" y="173"/>
                    <a:pt x="4572" y="0"/>
                    <a:pt x="3944" y="0"/>
                  </a:cubicBezTo>
                  <a:close/>
                  <a:moveTo>
                    <a:pt x="822" y="1974"/>
                  </a:moveTo>
                  <a:lnTo>
                    <a:pt x="822" y="1974"/>
                  </a:lnTo>
                  <a:cubicBezTo>
                    <a:pt x="1" y="3546"/>
                    <a:pt x="524" y="5475"/>
                    <a:pt x="2025" y="6415"/>
                  </a:cubicBezTo>
                  <a:cubicBezTo>
                    <a:pt x="2587" y="6775"/>
                    <a:pt x="3218" y="6948"/>
                    <a:pt x="3842" y="6948"/>
                  </a:cubicBezTo>
                  <a:cubicBezTo>
                    <a:pt x="4870" y="6948"/>
                    <a:pt x="5882" y="6480"/>
                    <a:pt x="6549" y="5606"/>
                  </a:cubicBezTo>
                  <a:lnTo>
                    <a:pt x="822" y="1974"/>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726" name="Google Shape;1726;p44"/>
            <p:cNvSpPr/>
            <p:nvPr/>
          </p:nvSpPr>
          <p:spPr>
            <a:xfrm>
              <a:off x="5682211" y="3300663"/>
              <a:ext cx="196304" cy="181660"/>
            </a:xfrm>
            <a:custGeom>
              <a:avLst/>
              <a:gdLst/>
              <a:ahLst/>
              <a:cxnLst/>
              <a:rect l="l" t="t" r="r" b="b"/>
              <a:pathLst>
                <a:path w="6086" h="5632" extrusionOk="0">
                  <a:moveTo>
                    <a:pt x="3609" y="1"/>
                  </a:moveTo>
                  <a:lnTo>
                    <a:pt x="1215" y="1632"/>
                  </a:lnTo>
                  <a:cubicBezTo>
                    <a:pt x="251" y="2275"/>
                    <a:pt x="1" y="3584"/>
                    <a:pt x="656" y="4549"/>
                  </a:cubicBezTo>
                  <a:lnTo>
                    <a:pt x="763" y="4715"/>
                  </a:lnTo>
                  <a:cubicBezTo>
                    <a:pt x="1172" y="5311"/>
                    <a:pt x="1837" y="5632"/>
                    <a:pt x="2514" y="5632"/>
                  </a:cubicBezTo>
                  <a:cubicBezTo>
                    <a:pt x="2920" y="5632"/>
                    <a:pt x="3330" y="5516"/>
                    <a:pt x="3692" y="5275"/>
                  </a:cubicBezTo>
                  <a:lnTo>
                    <a:pt x="6085" y="3644"/>
                  </a:lnTo>
                  <a:lnTo>
                    <a:pt x="3609" y="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727" name="Google Shape;1727;p44"/>
            <p:cNvSpPr/>
            <p:nvPr/>
          </p:nvSpPr>
          <p:spPr>
            <a:xfrm>
              <a:off x="5814714" y="3225154"/>
              <a:ext cx="196272" cy="181918"/>
            </a:xfrm>
            <a:custGeom>
              <a:avLst/>
              <a:gdLst/>
              <a:ahLst/>
              <a:cxnLst/>
              <a:rect l="l" t="t" r="r" b="b"/>
              <a:pathLst>
                <a:path w="6085" h="5640" extrusionOk="0">
                  <a:moveTo>
                    <a:pt x="3580" y="0"/>
                  </a:moveTo>
                  <a:cubicBezTo>
                    <a:pt x="3174" y="0"/>
                    <a:pt x="2765" y="118"/>
                    <a:pt x="2406" y="365"/>
                  </a:cubicBezTo>
                  <a:lnTo>
                    <a:pt x="1" y="1996"/>
                  </a:lnTo>
                  <a:lnTo>
                    <a:pt x="2477" y="5640"/>
                  </a:lnTo>
                  <a:lnTo>
                    <a:pt x="4870" y="4008"/>
                  </a:lnTo>
                  <a:cubicBezTo>
                    <a:pt x="5835" y="3354"/>
                    <a:pt x="6085" y="2044"/>
                    <a:pt x="5430" y="1091"/>
                  </a:cubicBezTo>
                  <a:lnTo>
                    <a:pt x="5323" y="925"/>
                  </a:lnTo>
                  <a:cubicBezTo>
                    <a:pt x="4915" y="324"/>
                    <a:pt x="4252" y="0"/>
                    <a:pt x="3580"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728" name="Google Shape;1728;p44"/>
            <p:cNvSpPr/>
            <p:nvPr/>
          </p:nvSpPr>
          <p:spPr>
            <a:xfrm>
              <a:off x="5624636" y="3676079"/>
              <a:ext cx="346032" cy="344387"/>
            </a:xfrm>
            <a:custGeom>
              <a:avLst/>
              <a:gdLst/>
              <a:ahLst/>
              <a:cxnLst/>
              <a:rect l="l" t="t" r="r" b="b"/>
              <a:pathLst>
                <a:path w="10728" h="10677" extrusionOk="0">
                  <a:moveTo>
                    <a:pt x="5010" y="0"/>
                  </a:moveTo>
                  <a:cubicBezTo>
                    <a:pt x="4832" y="0"/>
                    <a:pt x="4677" y="135"/>
                    <a:pt x="4655" y="327"/>
                  </a:cubicBezTo>
                  <a:lnTo>
                    <a:pt x="4191" y="3804"/>
                  </a:lnTo>
                  <a:lnTo>
                    <a:pt x="714" y="3340"/>
                  </a:lnTo>
                  <a:cubicBezTo>
                    <a:pt x="700" y="3338"/>
                    <a:pt x="685" y="3337"/>
                    <a:pt x="670" y="3337"/>
                  </a:cubicBezTo>
                  <a:cubicBezTo>
                    <a:pt x="485" y="3337"/>
                    <a:pt x="320" y="3473"/>
                    <a:pt x="298" y="3661"/>
                  </a:cubicBezTo>
                  <a:lnTo>
                    <a:pt x="36" y="5638"/>
                  </a:lnTo>
                  <a:cubicBezTo>
                    <a:pt x="0" y="5840"/>
                    <a:pt x="143" y="6030"/>
                    <a:pt x="357" y="6054"/>
                  </a:cubicBezTo>
                  <a:lnTo>
                    <a:pt x="3834" y="6519"/>
                  </a:lnTo>
                  <a:lnTo>
                    <a:pt x="3370" y="9995"/>
                  </a:lnTo>
                  <a:cubicBezTo>
                    <a:pt x="3346" y="10198"/>
                    <a:pt x="3489" y="10388"/>
                    <a:pt x="3691" y="10412"/>
                  </a:cubicBezTo>
                  <a:lnTo>
                    <a:pt x="5667" y="10674"/>
                  </a:lnTo>
                  <a:cubicBezTo>
                    <a:pt x="5682" y="10676"/>
                    <a:pt x="5697" y="10676"/>
                    <a:pt x="5712" y="10676"/>
                  </a:cubicBezTo>
                  <a:cubicBezTo>
                    <a:pt x="5897" y="10676"/>
                    <a:pt x="6062" y="10540"/>
                    <a:pt x="6084" y="10352"/>
                  </a:cubicBezTo>
                  <a:lnTo>
                    <a:pt x="6548" y="6876"/>
                  </a:lnTo>
                  <a:lnTo>
                    <a:pt x="10025" y="7328"/>
                  </a:lnTo>
                  <a:cubicBezTo>
                    <a:pt x="10046" y="7332"/>
                    <a:pt x="10067" y="7334"/>
                    <a:pt x="10087" y="7334"/>
                  </a:cubicBezTo>
                  <a:cubicBezTo>
                    <a:pt x="10265" y="7334"/>
                    <a:pt x="10420" y="7199"/>
                    <a:pt x="10442" y="7007"/>
                  </a:cubicBezTo>
                  <a:lnTo>
                    <a:pt x="10704" y="5042"/>
                  </a:lnTo>
                  <a:cubicBezTo>
                    <a:pt x="10728" y="4840"/>
                    <a:pt x="10585" y="4649"/>
                    <a:pt x="10382" y="4625"/>
                  </a:cubicBezTo>
                  <a:lnTo>
                    <a:pt x="6906" y="4161"/>
                  </a:lnTo>
                  <a:lnTo>
                    <a:pt x="7358" y="685"/>
                  </a:lnTo>
                  <a:cubicBezTo>
                    <a:pt x="7394" y="482"/>
                    <a:pt x="7239" y="292"/>
                    <a:pt x="7037" y="268"/>
                  </a:cubicBezTo>
                  <a:lnTo>
                    <a:pt x="5072" y="6"/>
                  </a:lnTo>
                  <a:cubicBezTo>
                    <a:pt x="5051" y="2"/>
                    <a:pt x="5030" y="0"/>
                    <a:pt x="5010"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729" name="Google Shape;1729;p44"/>
            <p:cNvSpPr/>
            <p:nvPr/>
          </p:nvSpPr>
          <p:spPr>
            <a:xfrm>
              <a:off x="5182226" y="4197223"/>
              <a:ext cx="349870" cy="436120"/>
            </a:xfrm>
            <a:custGeom>
              <a:avLst/>
              <a:gdLst/>
              <a:ahLst/>
              <a:cxnLst/>
              <a:rect l="l" t="t" r="r" b="b"/>
              <a:pathLst>
                <a:path w="10847" h="13521" extrusionOk="0">
                  <a:moveTo>
                    <a:pt x="4151" y="435"/>
                  </a:moveTo>
                  <a:cubicBezTo>
                    <a:pt x="4440" y="435"/>
                    <a:pt x="4723" y="608"/>
                    <a:pt x="4774" y="994"/>
                  </a:cubicBezTo>
                  <a:cubicBezTo>
                    <a:pt x="4810" y="1184"/>
                    <a:pt x="4751" y="1387"/>
                    <a:pt x="4632" y="1542"/>
                  </a:cubicBezTo>
                  <a:lnTo>
                    <a:pt x="3834" y="1684"/>
                  </a:lnTo>
                  <a:cubicBezTo>
                    <a:pt x="3667" y="1589"/>
                    <a:pt x="3548" y="1434"/>
                    <a:pt x="3512" y="1244"/>
                  </a:cubicBezTo>
                  <a:lnTo>
                    <a:pt x="3500" y="1232"/>
                  </a:lnTo>
                  <a:cubicBezTo>
                    <a:pt x="3386" y="732"/>
                    <a:pt x="3773" y="435"/>
                    <a:pt x="4151" y="435"/>
                  </a:cubicBezTo>
                  <a:close/>
                  <a:moveTo>
                    <a:pt x="7867" y="2746"/>
                  </a:moveTo>
                  <a:cubicBezTo>
                    <a:pt x="8125" y="2746"/>
                    <a:pt x="8352" y="2934"/>
                    <a:pt x="8394" y="3196"/>
                  </a:cubicBezTo>
                  <a:lnTo>
                    <a:pt x="9787" y="10757"/>
                  </a:lnTo>
                  <a:cubicBezTo>
                    <a:pt x="9835" y="11055"/>
                    <a:pt x="9644" y="11340"/>
                    <a:pt x="9346" y="11400"/>
                  </a:cubicBezTo>
                  <a:lnTo>
                    <a:pt x="3084" y="12543"/>
                  </a:lnTo>
                  <a:cubicBezTo>
                    <a:pt x="3053" y="12548"/>
                    <a:pt x="3023" y="12550"/>
                    <a:pt x="2992" y="12550"/>
                  </a:cubicBezTo>
                  <a:cubicBezTo>
                    <a:pt x="2730" y="12550"/>
                    <a:pt x="2494" y="12369"/>
                    <a:pt x="2441" y="12102"/>
                  </a:cubicBezTo>
                  <a:lnTo>
                    <a:pt x="1060" y="4530"/>
                  </a:lnTo>
                  <a:cubicBezTo>
                    <a:pt x="1012" y="4232"/>
                    <a:pt x="1203" y="3947"/>
                    <a:pt x="1512" y="3899"/>
                  </a:cubicBezTo>
                  <a:lnTo>
                    <a:pt x="2250" y="3768"/>
                  </a:lnTo>
                  <a:cubicBezTo>
                    <a:pt x="2292" y="3968"/>
                    <a:pt x="2474" y="4121"/>
                    <a:pt x="2680" y="4121"/>
                  </a:cubicBezTo>
                  <a:cubicBezTo>
                    <a:pt x="2707" y="4121"/>
                    <a:pt x="2735" y="4119"/>
                    <a:pt x="2762" y="4113"/>
                  </a:cubicBezTo>
                  <a:lnTo>
                    <a:pt x="6668" y="3399"/>
                  </a:lnTo>
                  <a:cubicBezTo>
                    <a:pt x="6906" y="3351"/>
                    <a:pt x="7060" y="3125"/>
                    <a:pt x="7025" y="2887"/>
                  </a:cubicBezTo>
                  <a:lnTo>
                    <a:pt x="7763" y="2756"/>
                  </a:lnTo>
                  <a:cubicBezTo>
                    <a:pt x="7798" y="2749"/>
                    <a:pt x="7833" y="2746"/>
                    <a:pt x="7867" y="2746"/>
                  </a:cubicBezTo>
                  <a:close/>
                  <a:moveTo>
                    <a:pt x="4133" y="0"/>
                  </a:moveTo>
                  <a:cubicBezTo>
                    <a:pt x="4070" y="0"/>
                    <a:pt x="4006" y="6"/>
                    <a:pt x="3941" y="18"/>
                  </a:cubicBezTo>
                  <a:cubicBezTo>
                    <a:pt x="3346" y="125"/>
                    <a:pt x="2953" y="708"/>
                    <a:pt x="3072" y="1303"/>
                  </a:cubicBezTo>
                  <a:cubicBezTo>
                    <a:pt x="3108" y="1482"/>
                    <a:pt x="3179" y="1637"/>
                    <a:pt x="3286" y="1780"/>
                  </a:cubicBezTo>
                  <a:lnTo>
                    <a:pt x="2512" y="1923"/>
                  </a:lnTo>
                  <a:cubicBezTo>
                    <a:pt x="2191" y="1982"/>
                    <a:pt x="1988" y="2292"/>
                    <a:pt x="2036" y="2601"/>
                  </a:cubicBezTo>
                  <a:lnTo>
                    <a:pt x="2096" y="2887"/>
                  </a:lnTo>
                  <a:lnTo>
                    <a:pt x="798" y="3125"/>
                  </a:lnTo>
                  <a:cubicBezTo>
                    <a:pt x="322" y="3208"/>
                    <a:pt x="0" y="3673"/>
                    <a:pt x="83" y="4161"/>
                  </a:cubicBezTo>
                  <a:lnTo>
                    <a:pt x="1667" y="12793"/>
                  </a:lnTo>
                  <a:cubicBezTo>
                    <a:pt x="1741" y="13218"/>
                    <a:pt x="2120" y="13520"/>
                    <a:pt x="2548" y="13520"/>
                  </a:cubicBezTo>
                  <a:cubicBezTo>
                    <a:pt x="2599" y="13520"/>
                    <a:pt x="2651" y="13516"/>
                    <a:pt x="2703" y="13507"/>
                  </a:cubicBezTo>
                  <a:lnTo>
                    <a:pt x="10049" y="12162"/>
                  </a:lnTo>
                  <a:cubicBezTo>
                    <a:pt x="10525" y="12079"/>
                    <a:pt x="10847" y="11602"/>
                    <a:pt x="10763" y="11126"/>
                  </a:cubicBezTo>
                  <a:lnTo>
                    <a:pt x="9192" y="2494"/>
                  </a:lnTo>
                  <a:cubicBezTo>
                    <a:pt x="9108" y="2064"/>
                    <a:pt x="8737" y="1763"/>
                    <a:pt x="8316" y="1763"/>
                  </a:cubicBezTo>
                  <a:cubicBezTo>
                    <a:pt x="8259" y="1763"/>
                    <a:pt x="8202" y="1768"/>
                    <a:pt x="8144" y="1780"/>
                  </a:cubicBezTo>
                  <a:lnTo>
                    <a:pt x="6858" y="2018"/>
                  </a:lnTo>
                  <a:lnTo>
                    <a:pt x="6810" y="1732"/>
                  </a:lnTo>
                  <a:cubicBezTo>
                    <a:pt x="6756" y="1451"/>
                    <a:pt x="6497" y="1249"/>
                    <a:pt x="6210" y="1249"/>
                  </a:cubicBezTo>
                  <a:cubicBezTo>
                    <a:pt x="6180" y="1249"/>
                    <a:pt x="6150" y="1251"/>
                    <a:pt x="6120" y="1256"/>
                  </a:cubicBezTo>
                  <a:lnTo>
                    <a:pt x="5179" y="1434"/>
                  </a:lnTo>
                  <a:cubicBezTo>
                    <a:pt x="5227" y="1268"/>
                    <a:pt x="5239" y="1089"/>
                    <a:pt x="5215" y="910"/>
                  </a:cubicBezTo>
                  <a:cubicBezTo>
                    <a:pt x="5119" y="380"/>
                    <a:pt x="4655" y="0"/>
                    <a:pt x="4133"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730" name="Google Shape;1730;p44"/>
            <p:cNvSpPr/>
            <p:nvPr/>
          </p:nvSpPr>
          <p:spPr>
            <a:xfrm>
              <a:off x="5244414" y="4354466"/>
              <a:ext cx="60059" cy="49866"/>
            </a:xfrm>
            <a:custGeom>
              <a:avLst/>
              <a:gdLst/>
              <a:ahLst/>
              <a:cxnLst/>
              <a:rect l="l" t="t" r="r" b="b"/>
              <a:pathLst>
                <a:path w="1862" h="1546" extrusionOk="0">
                  <a:moveTo>
                    <a:pt x="1002" y="1"/>
                  </a:moveTo>
                  <a:cubicBezTo>
                    <a:pt x="959" y="1"/>
                    <a:pt x="915" y="5"/>
                    <a:pt x="870" y="12"/>
                  </a:cubicBezTo>
                  <a:cubicBezTo>
                    <a:pt x="191" y="131"/>
                    <a:pt x="1" y="1012"/>
                    <a:pt x="560" y="1405"/>
                  </a:cubicBezTo>
                  <a:cubicBezTo>
                    <a:pt x="702" y="1502"/>
                    <a:pt x="854" y="1545"/>
                    <a:pt x="1002" y="1545"/>
                  </a:cubicBezTo>
                  <a:cubicBezTo>
                    <a:pt x="1454" y="1545"/>
                    <a:pt x="1862" y="1142"/>
                    <a:pt x="1763" y="631"/>
                  </a:cubicBezTo>
                  <a:cubicBezTo>
                    <a:pt x="1689" y="259"/>
                    <a:pt x="1367"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731" name="Google Shape;1731;p44"/>
            <p:cNvSpPr/>
            <p:nvPr/>
          </p:nvSpPr>
          <p:spPr>
            <a:xfrm>
              <a:off x="5312149" y="4339952"/>
              <a:ext cx="123988" cy="43383"/>
            </a:xfrm>
            <a:custGeom>
              <a:avLst/>
              <a:gdLst/>
              <a:ahLst/>
              <a:cxnLst/>
              <a:rect l="l" t="t" r="r" b="b"/>
              <a:pathLst>
                <a:path w="3844" h="1345" extrusionOk="0">
                  <a:moveTo>
                    <a:pt x="3236" y="0"/>
                  </a:moveTo>
                  <a:cubicBezTo>
                    <a:pt x="3205" y="0"/>
                    <a:pt x="3173" y="3"/>
                    <a:pt x="3140" y="10"/>
                  </a:cubicBezTo>
                  <a:lnTo>
                    <a:pt x="3152" y="10"/>
                  </a:lnTo>
                  <a:lnTo>
                    <a:pt x="556" y="474"/>
                  </a:lnTo>
                  <a:cubicBezTo>
                    <a:pt x="1" y="552"/>
                    <a:pt x="98" y="1344"/>
                    <a:pt x="597" y="1344"/>
                  </a:cubicBezTo>
                  <a:cubicBezTo>
                    <a:pt x="633" y="1344"/>
                    <a:pt x="671" y="1340"/>
                    <a:pt x="711" y="1331"/>
                  </a:cubicBezTo>
                  <a:lnTo>
                    <a:pt x="3294" y="867"/>
                  </a:lnTo>
                  <a:cubicBezTo>
                    <a:pt x="3844" y="766"/>
                    <a:pt x="3728" y="0"/>
                    <a:pt x="3236"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732" name="Google Shape;1732;p44"/>
            <p:cNvSpPr/>
            <p:nvPr/>
          </p:nvSpPr>
          <p:spPr>
            <a:xfrm>
              <a:off x="5257090" y="4423976"/>
              <a:ext cx="59769" cy="49866"/>
            </a:xfrm>
            <a:custGeom>
              <a:avLst/>
              <a:gdLst/>
              <a:ahLst/>
              <a:cxnLst/>
              <a:rect l="l" t="t" r="r" b="b"/>
              <a:pathLst>
                <a:path w="1853" h="1546" extrusionOk="0">
                  <a:moveTo>
                    <a:pt x="1003" y="1"/>
                  </a:moveTo>
                  <a:cubicBezTo>
                    <a:pt x="959" y="1"/>
                    <a:pt x="914" y="5"/>
                    <a:pt x="870" y="12"/>
                  </a:cubicBezTo>
                  <a:cubicBezTo>
                    <a:pt x="191" y="131"/>
                    <a:pt x="1" y="1012"/>
                    <a:pt x="560" y="1405"/>
                  </a:cubicBezTo>
                  <a:cubicBezTo>
                    <a:pt x="701" y="1502"/>
                    <a:pt x="853" y="1546"/>
                    <a:pt x="1000" y="1546"/>
                  </a:cubicBezTo>
                  <a:cubicBezTo>
                    <a:pt x="1449" y="1546"/>
                    <a:pt x="1853" y="1142"/>
                    <a:pt x="1763" y="631"/>
                  </a:cubicBezTo>
                  <a:cubicBezTo>
                    <a:pt x="1699" y="259"/>
                    <a:pt x="1369" y="1"/>
                    <a:pt x="100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733" name="Google Shape;1733;p44"/>
            <p:cNvSpPr/>
            <p:nvPr/>
          </p:nvSpPr>
          <p:spPr>
            <a:xfrm>
              <a:off x="5326599" y="4409300"/>
              <a:ext cx="121279" cy="43544"/>
            </a:xfrm>
            <a:custGeom>
              <a:avLst/>
              <a:gdLst/>
              <a:ahLst/>
              <a:cxnLst/>
              <a:rect l="l" t="t" r="r" b="b"/>
              <a:pathLst>
                <a:path w="3760" h="1350" extrusionOk="0">
                  <a:moveTo>
                    <a:pt x="3144" y="1"/>
                  </a:moveTo>
                  <a:cubicBezTo>
                    <a:pt x="3128" y="1"/>
                    <a:pt x="3113" y="1"/>
                    <a:pt x="3096" y="3"/>
                  </a:cubicBezTo>
                  <a:lnTo>
                    <a:pt x="501" y="467"/>
                  </a:lnTo>
                  <a:cubicBezTo>
                    <a:pt x="1" y="618"/>
                    <a:pt x="126" y="1349"/>
                    <a:pt x="620" y="1349"/>
                  </a:cubicBezTo>
                  <a:cubicBezTo>
                    <a:pt x="632" y="1349"/>
                    <a:pt x="644" y="1349"/>
                    <a:pt x="656" y="1348"/>
                  </a:cubicBezTo>
                  <a:lnTo>
                    <a:pt x="3251" y="872"/>
                  </a:lnTo>
                  <a:cubicBezTo>
                    <a:pt x="3759" y="722"/>
                    <a:pt x="3640" y="1"/>
                    <a:pt x="314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734" name="Google Shape;1734;p44"/>
            <p:cNvSpPr/>
            <p:nvPr/>
          </p:nvSpPr>
          <p:spPr>
            <a:xfrm>
              <a:off x="5270540" y="4498130"/>
              <a:ext cx="60059" cy="50221"/>
            </a:xfrm>
            <a:custGeom>
              <a:avLst/>
              <a:gdLst/>
              <a:ahLst/>
              <a:cxnLst/>
              <a:rect l="l" t="t" r="r" b="b"/>
              <a:pathLst>
                <a:path w="1862" h="1557" extrusionOk="0">
                  <a:moveTo>
                    <a:pt x="998" y="0"/>
                  </a:moveTo>
                  <a:cubicBezTo>
                    <a:pt x="956" y="0"/>
                    <a:pt x="913" y="4"/>
                    <a:pt x="870" y="11"/>
                  </a:cubicBezTo>
                  <a:cubicBezTo>
                    <a:pt x="191" y="130"/>
                    <a:pt x="0" y="1011"/>
                    <a:pt x="560" y="1416"/>
                  </a:cubicBezTo>
                  <a:cubicBezTo>
                    <a:pt x="701" y="1513"/>
                    <a:pt x="854" y="1556"/>
                    <a:pt x="1002" y="1556"/>
                  </a:cubicBezTo>
                  <a:cubicBezTo>
                    <a:pt x="1453" y="1556"/>
                    <a:pt x="1861" y="1153"/>
                    <a:pt x="1763" y="642"/>
                  </a:cubicBezTo>
                  <a:cubicBezTo>
                    <a:pt x="1699" y="268"/>
                    <a:pt x="1366" y="0"/>
                    <a:pt x="998"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735" name="Google Shape;1735;p44"/>
            <p:cNvSpPr/>
            <p:nvPr/>
          </p:nvSpPr>
          <p:spPr>
            <a:xfrm>
              <a:off x="5339630" y="4483390"/>
              <a:ext cx="122311" cy="43673"/>
            </a:xfrm>
            <a:custGeom>
              <a:avLst/>
              <a:gdLst/>
              <a:ahLst/>
              <a:cxnLst/>
              <a:rect l="l" t="t" r="r" b="b"/>
              <a:pathLst>
                <a:path w="3792" h="1354" extrusionOk="0">
                  <a:moveTo>
                    <a:pt x="3168" y="1"/>
                  </a:moveTo>
                  <a:cubicBezTo>
                    <a:pt x="3149" y="1"/>
                    <a:pt x="3129" y="2"/>
                    <a:pt x="3109" y="4"/>
                  </a:cubicBezTo>
                  <a:lnTo>
                    <a:pt x="514" y="480"/>
                  </a:lnTo>
                  <a:cubicBezTo>
                    <a:pt x="0" y="605"/>
                    <a:pt x="110" y="1354"/>
                    <a:pt x="612" y="1354"/>
                  </a:cubicBezTo>
                  <a:cubicBezTo>
                    <a:pt x="634" y="1354"/>
                    <a:pt x="657" y="1352"/>
                    <a:pt x="680" y="1349"/>
                  </a:cubicBezTo>
                  <a:lnTo>
                    <a:pt x="3264" y="885"/>
                  </a:lnTo>
                  <a:cubicBezTo>
                    <a:pt x="3792" y="747"/>
                    <a:pt x="3678" y="1"/>
                    <a:pt x="316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736" name="Google Shape;1736;p44"/>
            <p:cNvSpPr/>
            <p:nvPr/>
          </p:nvSpPr>
          <p:spPr>
            <a:xfrm>
              <a:off x="5212933" y="4806843"/>
              <a:ext cx="250815" cy="224624"/>
            </a:xfrm>
            <a:custGeom>
              <a:avLst/>
              <a:gdLst/>
              <a:ahLst/>
              <a:cxnLst/>
              <a:rect l="l" t="t" r="r" b="b"/>
              <a:pathLst>
                <a:path w="7776" h="6964" extrusionOk="0">
                  <a:moveTo>
                    <a:pt x="3943" y="1"/>
                  </a:moveTo>
                  <a:cubicBezTo>
                    <a:pt x="2906" y="1"/>
                    <a:pt x="1888" y="470"/>
                    <a:pt x="1227" y="1346"/>
                  </a:cubicBezTo>
                  <a:lnTo>
                    <a:pt x="6966" y="4978"/>
                  </a:lnTo>
                  <a:cubicBezTo>
                    <a:pt x="7775" y="3406"/>
                    <a:pt x="7251" y="1465"/>
                    <a:pt x="5763" y="525"/>
                  </a:cubicBezTo>
                  <a:cubicBezTo>
                    <a:pt x="5199" y="171"/>
                    <a:pt x="4568" y="1"/>
                    <a:pt x="3943" y="1"/>
                  </a:cubicBezTo>
                  <a:close/>
                  <a:moveTo>
                    <a:pt x="822" y="1989"/>
                  </a:moveTo>
                  <a:lnTo>
                    <a:pt x="822" y="1989"/>
                  </a:lnTo>
                  <a:cubicBezTo>
                    <a:pt x="1" y="3561"/>
                    <a:pt x="524" y="5490"/>
                    <a:pt x="2025" y="6430"/>
                  </a:cubicBezTo>
                  <a:cubicBezTo>
                    <a:pt x="2587" y="6790"/>
                    <a:pt x="3218" y="6963"/>
                    <a:pt x="3842" y="6963"/>
                  </a:cubicBezTo>
                  <a:cubicBezTo>
                    <a:pt x="4870" y="6963"/>
                    <a:pt x="5882" y="6495"/>
                    <a:pt x="6549" y="5621"/>
                  </a:cubicBezTo>
                  <a:lnTo>
                    <a:pt x="822" y="1989"/>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737" name="Google Shape;1737;p44"/>
            <p:cNvSpPr/>
            <p:nvPr/>
          </p:nvSpPr>
          <p:spPr>
            <a:xfrm>
              <a:off x="5682211" y="4325276"/>
              <a:ext cx="196304" cy="181918"/>
            </a:xfrm>
            <a:custGeom>
              <a:avLst/>
              <a:gdLst/>
              <a:ahLst/>
              <a:cxnLst/>
              <a:rect l="l" t="t" r="r" b="b"/>
              <a:pathLst>
                <a:path w="6086" h="5640" extrusionOk="0">
                  <a:moveTo>
                    <a:pt x="3609" y="0"/>
                  </a:moveTo>
                  <a:lnTo>
                    <a:pt x="1215" y="1632"/>
                  </a:lnTo>
                  <a:cubicBezTo>
                    <a:pt x="251" y="2286"/>
                    <a:pt x="1" y="3596"/>
                    <a:pt x="656" y="4560"/>
                  </a:cubicBezTo>
                  <a:lnTo>
                    <a:pt x="763" y="4715"/>
                  </a:lnTo>
                  <a:cubicBezTo>
                    <a:pt x="1171" y="5316"/>
                    <a:pt x="1834" y="5640"/>
                    <a:pt x="2508" y="5640"/>
                  </a:cubicBezTo>
                  <a:cubicBezTo>
                    <a:pt x="2916" y="5640"/>
                    <a:pt x="3329" y="5522"/>
                    <a:pt x="3692" y="5275"/>
                  </a:cubicBezTo>
                  <a:lnTo>
                    <a:pt x="6085" y="3644"/>
                  </a:lnTo>
                  <a:lnTo>
                    <a:pt x="3609" y="0"/>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738" name="Google Shape;1738;p44"/>
            <p:cNvSpPr/>
            <p:nvPr/>
          </p:nvSpPr>
          <p:spPr>
            <a:xfrm>
              <a:off x="5814714" y="4249734"/>
              <a:ext cx="196272" cy="181950"/>
            </a:xfrm>
            <a:custGeom>
              <a:avLst/>
              <a:gdLst/>
              <a:ahLst/>
              <a:cxnLst/>
              <a:rect l="l" t="t" r="r" b="b"/>
              <a:pathLst>
                <a:path w="6085" h="5641" extrusionOk="0">
                  <a:moveTo>
                    <a:pt x="3580" y="1"/>
                  </a:moveTo>
                  <a:cubicBezTo>
                    <a:pt x="3174" y="1"/>
                    <a:pt x="2765" y="119"/>
                    <a:pt x="2406" y="366"/>
                  </a:cubicBezTo>
                  <a:lnTo>
                    <a:pt x="1" y="1997"/>
                  </a:lnTo>
                  <a:lnTo>
                    <a:pt x="2477" y="5640"/>
                  </a:lnTo>
                  <a:lnTo>
                    <a:pt x="4870" y="4009"/>
                  </a:lnTo>
                  <a:cubicBezTo>
                    <a:pt x="5835" y="3354"/>
                    <a:pt x="6085" y="2045"/>
                    <a:pt x="5430" y="1092"/>
                  </a:cubicBezTo>
                  <a:lnTo>
                    <a:pt x="5323" y="926"/>
                  </a:lnTo>
                  <a:cubicBezTo>
                    <a:pt x="4915" y="325"/>
                    <a:pt x="4252" y="1"/>
                    <a:pt x="3580"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739" name="Google Shape;1739;p44"/>
            <p:cNvSpPr/>
            <p:nvPr/>
          </p:nvSpPr>
          <p:spPr>
            <a:xfrm>
              <a:off x="5624636" y="4700692"/>
              <a:ext cx="346032" cy="344387"/>
            </a:xfrm>
            <a:custGeom>
              <a:avLst/>
              <a:gdLst/>
              <a:ahLst/>
              <a:cxnLst/>
              <a:rect l="l" t="t" r="r" b="b"/>
              <a:pathLst>
                <a:path w="10728" h="10677" extrusionOk="0">
                  <a:moveTo>
                    <a:pt x="5007" y="0"/>
                  </a:moveTo>
                  <a:cubicBezTo>
                    <a:pt x="4823" y="0"/>
                    <a:pt x="4677" y="135"/>
                    <a:pt x="4655" y="327"/>
                  </a:cubicBezTo>
                  <a:lnTo>
                    <a:pt x="4191" y="3804"/>
                  </a:lnTo>
                  <a:lnTo>
                    <a:pt x="714" y="3339"/>
                  </a:lnTo>
                  <a:cubicBezTo>
                    <a:pt x="699" y="3338"/>
                    <a:pt x="683" y="3337"/>
                    <a:pt x="668" y="3337"/>
                  </a:cubicBezTo>
                  <a:cubicBezTo>
                    <a:pt x="475" y="3337"/>
                    <a:pt x="320" y="3473"/>
                    <a:pt x="298" y="3661"/>
                  </a:cubicBezTo>
                  <a:lnTo>
                    <a:pt x="36" y="5637"/>
                  </a:lnTo>
                  <a:cubicBezTo>
                    <a:pt x="0" y="5840"/>
                    <a:pt x="143" y="6030"/>
                    <a:pt x="357" y="6054"/>
                  </a:cubicBezTo>
                  <a:lnTo>
                    <a:pt x="3834" y="6518"/>
                  </a:lnTo>
                  <a:lnTo>
                    <a:pt x="3370" y="9995"/>
                  </a:lnTo>
                  <a:cubicBezTo>
                    <a:pt x="3346" y="10197"/>
                    <a:pt x="3489" y="10388"/>
                    <a:pt x="3691" y="10412"/>
                  </a:cubicBezTo>
                  <a:lnTo>
                    <a:pt x="5667" y="10674"/>
                  </a:lnTo>
                  <a:cubicBezTo>
                    <a:pt x="5682" y="10675"/>
                    <a:pt x="5697" y="10676"/>
                    <a:pt x="5712" y="10676"/>
                  </a:cubicBezTo>
                  <a:cubicBezTo>
                    <a:pt x="5897" y="10676"/>
                    <a:pt x="6062" y="10540"/>
                    <a:pt x="6084" y="10352"/>
                  </a:cubicBezTo>
                  <a:lnTo>
                    <a:pt x="6548" y="6876"/>
                  </a:lnTo>
                  <a:lnTo>
                    <a:pt x="10025" y="7328"/>
                  </a:lnTo>
                  <a:cubicBezTo>
                    <a:pt x="10045" y="7331"/>
                    <a:pt x="10064" y="7333"/>
                    <a:pt x="10084" y="7333"/>
                  </a:cubicBezTo>
                  <a:cubicBezTo>
                    <a:pt x="10263" y="7333"/>
                    <a:pt x="10420" y="7189"/>
                    <a:pt x="10442" y="7007"/>
                  </a:cubicBezTo>
                  <a:lnTo>
                    <a:pt x="10704" y="5042"/>
                  </a:lnTo>
                  <a:cubicBezTo>
                    <a:pt x="10728" y="4828"/>
                    <a:pt x="10585" y="4649"/>
                    <a:pt x="10382" y="4613"/>
                  </a:cubicBezTo>
                  <a:lnTo>
                    <a:pt x="6906" y="4161"/>
                  </a:lnTo>
                  <a:lnTo>
                    <a:pt x="7358" y="684"/>
                  </a:lnTo>
                  <a:cubicBezTo>
                    <a:pt x="7394" y="470"/>
                    <a:pt x="7239" y="291"/>
                    <a:pt x="7037" y="256"/>
                  </a:cubicBezTo>
                  <a:lnTo>
                    <a:pt x="5072" y="6"/>
                  </a:lnTo>
                  <a:cubicBezTo>
                    <a:pt x="5050" y="2"/>
                    <a:pt x="5028" y="0"/>
                    <a:pt x="5007"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740" name="Google Shape;1740;p44"/>
            <p:cNvSpPr/>
            <p:nvPr/>
          </p:nvSpPr>
          <p:spPr>
            <a:xfrm>
              <a:off x="4657631" y="226472"/>
              <a:ext cx="196272" cy="181918"/>
            </a:xfrm>
            <a:custGeom>
              <a:avLst/>
              <a:gdLst/>
              <a:ahLst/>
              <a:cxnLst/>
              <a:rect l="l" t="t" r="r" b="b"/>
              <a:pathLst>
                <a:path w="6085" h="5640" extrusionOk="0">
                  <a:moveTo>
                    <a:pt x="3596" y="0"/>
                  </a:moveTo>
                  <a:lnTo>
                    <a:pt x="1215" y="1631"/>
                  </a:lnTo>
                  <a:cubicBezTo>
                    <a:pt x="250" y="2286"/>
                    <a:pt x="0" y="3596"/>
                    <a:pt x="655" y="4560"/>
                  </a:cubicBezTo>
                  <a:lnTo>
                    <a:pt x="774" y="4715"/>
                  </a:lnTo>
                  <a:cubicBezTo>
                    <a:pt x="1175" y="5316"/>
                    <a:pt x="1834" y="5640"/>
                    <a:pt x="2508" y="5640"/>
                  </a:cubicBezTo>
                  <a:cubicBezTo>
                    <a:pt x="2915" y="5640"/>
                    <a:pt x="3328" y="5521"/>
                    <a:pt x="3691" y="5275"/>
                  </a:cubicBezTo>
                  <a:lnTo>
                    <a:pt x="6084" y="3644"/>
                  </a:lnTo>
                  <a:lnTo>
                    <a:pt x="3596" y="0"/>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741" name="Google Shape;1741;p44"/>
            <p:cNvSpPr/>
            <p:nvPr/>
          </p:nvSpPr>
          <p:spPr>
            <a:xfrm>
              <a:off x="4790102" y="151317"/>
              <a:ext cx="196272" cy="181563"/>
            </a:xfrm>
            <a:custGeom>
              <a:avLst/>
              <a:gdLst/>
              <a:ahLst/>
              <a:cxnLst/>
              <a:rect l="l" t="t" r="r" b="b"/>
              <a:pathLst>
                <a:path w="6085" h="5629" extrusionOk="0">
                  <a:moveTo>
                    <a:pt x="3578" y="1"/>
                  </a:moveTo>
                  <a:cubicBezTo>
                    <a:pt x="3170" y="1"/>
                    <a:pt x="2757" y="119"/>
                    <a:pt x="2394" y="366"/>
                  </a:cubicBezTo>
                  <a:lnTo>
                    <a:pt x="1" y="1985"/>
                  </a:lnTo>
                  <a:lnTo>
                    <a:pt x="2477" y="5628"/>
                  </a:lnTo>
                  <a:lnTo>
                    <a:pt x="4870" y="4009"/>
                  </a:lnTo>
                  <a:cubicBezTo>
                    <a:pt x="5835" y="3354"/>
                    <a:pt x="6085" y="2044"/>
                    <a:pt x="5430" y="1080"/>
                  </a:cubicBezTo>
                  <a:lnTo>
                    <a:pt x="5323" y="925"/>
                  </a:lnTo>
                  <a:cubicBezTo>
                    <a:pt x="4915" y="324"/>
                    <a:pt x="4252" y="1"/>
                    <a:pt x="357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742" name="Google Shape;1742;p44"/>
            <p:cNvSpPr/>
            <p:nvPr/>
          </p:nvSpPr>
          <p:spPr>
            <a:xfrm>
              <a:off x="4600023" y="602242"/>
              <a:ext cx="346032" cy="344032"/>
            </a:xfrm>
            <a:custGeom>
              <a:avLst/>
              <a:gdLst/>
              <a:ahLst/>
              <a:cxnLst/>
              <a:rect l="l" t="t" r="r" b="b"/>
              <a:pathLst>
                <a:path w="10728" h="10666" extrusionOk="0">
                  <a:moveTo>
                    <a:pt x="5007" y="1"/>
                  </a:moveTo>
                  <a:cubicBezTo>
                    <a:pt x="4823" y="1"/>
                    <a:pt x="4676" y="136"/>
                    <a:pt x="4644" y="328"/>
                  </a:cubicBezTo>
                  <a:lnTo>
                    <a:pt x="4191" y="3793"/>
                  </a:lnTo>
                  <a:lnTo>
                    <a:pt x="715" y="3340"/>
                  </a:lnTo>
                  <a:cubicBezTo>
                    <a:pt x="692" y="3336"/>
                    <a:pt x="671" y="3335"/>
                    <a:pt x="649" y="3335"/>
                  </a:cubicBezTo>
                  <a:cubicBezTo>
                    <a:pt x="465" y="3335"/>
                    <a:pt x="318" y="3469"/>
                    <a:pt x="286" y="3662"/>
                  </a:cubicBezTo>
                  <a:lnTo>
                    <a:pt x="24" y="5626"/>
                  </a:lnTo>
                  <a:cubicBezTo>
                    <a:pt x="0" y="5829"/>
                    <a:pt x="143" y="6019"/>
                    <a:pt x="345" y="6043"/>
                  </a:cubicBezTo>
                  <a:lnTo>
                    <a:pt x="3834" y="6507"/>
                  </a:lnTo>
                  <a:lnTo>
                    <a:pt x="3370" y="9984"/>
                  </a:lnTo>
                  <a:cubicBezTo>
                    <a:pt x="3346" y="10186"/>
                    <a:pt x="3489" y="10377"/>
                    <a:pt x="3691" y="10401"/>
                  </a:cubicBezTo>
                  <a:lnTo>
                    <a:pt x="5668" y="10663"/>
                  </a:lnTo>
                  <a:cubicBezTo>
                    <a:pt x="5682" y="10664"/>
                    <a:pt x="5697" y="10665"/>
                    <a:pt x="5712" y="10665"/>
                  </a:cubicBezTo>
                  <a:cubicBezTo>
                    <a:pt x="5897" y="10665"/>
                    <a:pt x="6062" y="10529"/>
                    <a:pt x="6084" y="10341"/>
                  </a:cubicBezTo>
                  <a:lnTo>
                    <a:pt x="6537" y="6864"/>
                  </a:lnTo>
                  <a:lnTo>
                    <a:pt x="10025" y="7329"/>
                  </a:lnTo>
                  <a:cubicBezTo>
                    <a:pt x="10039" y="7330"/>
                    <a:pt x="10053" y="7331"/>
                    <a:pt x="10067" y="7331"/>
                  </a:cubicBezTo>
                  <a:cubicBezTo>
                    <a:pt x="10253" y="7331"/>
                    <a:pt x="10420" y="7184"/>
                    <a:pt x="10442" y="6995"/>
                  </a:cubicBezTo>
                  <a:lnTo>
                    <a:pt x="10704" y="5019"/>
                  </a:lnTo>
                  <a:cubicBezTo>
                    <a:pt x="10728" y="4817"/>
                    <a:pt x="10585" y="4626"/>
                    <a:pt x="10382" y="4602"/>
                  </a:cubicBezTo>
                  <a:lnTo>
                    <a:pt x="6906" y="4150"/>
                  </a:lnTo>
                  <a:lnTo>
                    <a:pt x="7358" y="661"/>
                  </a:lnTo>
                  <a:cubicBezTo>
                    <a:pt x="7382" y="459"/>
                    <a:pt x="7239" y="280"/>
                    <a:pt x="7037" y="245"/>
                  </a:cubicBezTo>
                  <a:lnTo>
                    <a:pt x="5072" y="6"/>
                  </a:lnTo>
                  <a:cubicBezTo>
                    <a:pt x="5050" y="3"/>
                    <a:pt x="5028" y="1"/>
                    <a:pt x="5007"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743" name="Google Shape;1743;p44"/>
            <p:cNvSpPr/>
            <p:nvPr/>
          </p:nvSpPr>
          <p:spPr>
            <a:xfrm>
              <a:off x="4657631" y="1251439"/>
              <a:ext cx="196272" cy="181563"/>
            </a:xfrm>
            <a:custGeom>
              <a:avLst/>
              <a:gdLst/>
              <a:ahLst/>
              <a:cxnLst/>
              <a:rect l="l" t="t" r="r" b="b"/>
              <a:pathLst>
                <a:path w="6085" h="5629" extrusionOk="0">
                  <a:moveTo>
                    <a:pt x="3596" y="1"/>
                  </a:moveTo>
                  <a:lnTo>
                    <a:pt x="1215" y="1620"/>
                  </a:lnTo>
                  <a:cubicBezTo>
                    <a:pt x="250" y="2275"/>
                    <a:pt x="0" y="3585"/>
                    <a:pt x="655" y="4549"/>
                  </a:cubicBezTo>
                  <a:lnTo>
                    <a:pt x="774" y="4704"/>
                  </a:lnTo>
                  <a:cubicBezTo>
                    <a:pt x="1175" y="5305"/>
                    <a:pt x="1834" y="5629"/>
                    <a:pt x="2508" y="5629"/>
                  </a:cubicBezTo>
                  <a:cubicBezTo>
                    <a:pt x="2915" y="5629"/>
                    <a:pt x="3328" y="5510"/>
                    <a:pt x="3691" y="5264"/>
                  </a:cubicBezTo>
                  <a:lnTo>
                    <a:pt x="6084" y="3644"/>
                  </a:lnTo>
                  <a:lnTo>
                    <a:pt x="3596" y="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744" name="Google Shape;1744;p44"/>
            <p:cNvSpPr/>
            <p:nvPr/>
          </p:nvSpPr>
          <p:spPr>
            <a:xfrm>
              <a:off x="4790102" y="1176188"/>
              <a:ext cx="196272" cy="181660"/>
            </a:xfrm>
            <a:custGeom>
              <a:avLst/>
              <a:gdLst/>
              <a:ahLst/>
              <a:cxnLst/>
              <a:rect l="l" t="t" r="r" b="b"/>
              <a:pathLst>
                <a:path w="6085" h="5632" extrusionOk="0">
                  <a:moveTo>
                    <a:pt x="3589" y="1"/>
                  </a:moveTo>
                  <a:cubicBezTo>
                    <a:pt x="3177" y="1"/>
                    <a:pt x="2761" y="120"/>
                    <a:pt x="2394" y="369"/>
                  </a:cubicBezTo>
                  <a:lnTo>
                    <a:pt x="1" y="1989"/>
                  </a:lnTo>
                  <a:lnTo>
                    <a:pt x="2477" y="5632"/>
                  </a:lnTo>
                  <a:lnTo>
                    <a:pt x="4870" y="4001"/>
                  </a:lnTo>
                  <a:cubicBezTo>
                    <a:pt x="5835" y="3346"/>
                    <a:pt x="6085" y="2036"/>
                    <a:pt x="5430" y="1072"/>
                  </a:cubicBezTo>
                  <a:lnTo>
                    <a:pt x="5430" y="1072"/>
                  </a:lnTo>
                  <a:lnTo>
                    <a:pt x="5430" y="1084"/>
                  </a:lnTo>
                  <a:lnTo>
                    <a:pt x="5323" y="917"/>
                  </a:lnTo>
                  <a:cubicBezTo>
                    <a:pt x="4917" y="319"/>
                    <a:pt x="4259" y="1"/>
                    <a:pt x="3589"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745" name="Google Shape;1745;p44"/>
            <p:cNvSpPr/>
            <p:nvPr/>
          </p:nvSpPr>
          <p:spPr>
            <a:xfrm>
              <a:off x="4600023" y="1626564"/>
              <a:ext cx="346032" cy="344387"/>
            </a:xfrm>
            <a:custGeom>
              <a:avLst/>
              <a:gdLst/>
              <a:ahLst/>
              <a:cxnLst/>
              <a:rect l="l" t="t" r="r" b="b"/>
              <a:pathLst>
                <a:path w="10728" h="10677" extrusionOk="0">
                  <a:moveTo>
                    <a:pt x="5026" y="1"/>
                  </a:moveTo>
                  <a:cubicBezTo>
                    <a:pt x="4833" y="1"/>
                    <a:pt x="4677" y="137"/>
                    <a:pt x="4644" y="325"/>
                  </a:cubicBezTo>
                  <a:lnTo>
                    <a:pt x="4191" y="3813"/>
                  </a:lnTo>
                  <a:lnTo>
                    <a:pt x="715" y="3349"/>
                  </a:lnTo>
                  <a:cubicBezTo>
                    <a:pt x="700" y="3347"/>
                    <a:pt x="685" y="3346"/>
                    <a:pt x="670" y="3346"/>
                  </a:cubicBezTo>
                  <a:cubicBezTo>
                    <a:pt x="485" y="3346"/>
                    <a:pt x="320" y="3483"/>
                    <a:pt x="298" y="3670"/>
                  </a:cubicBezTo>
                  <a:lnTo>
                    <a:pt x="24" y="5635"/>
                  </a:lnTo>
                  <a:cubicBezTo>
                    <a:pt x="0" y="5837"/>
                    <a:pt x="143" y="6028"/>
                    <a:pt x="345" y="6052"/>
                  </a:cubicBezTo>
                  <a:lnTo>
                    <a:pt x="3834" y="6516"/>
                  </a:lnTo>
                  <a:lnTo>
                    <a:pt x="3370" y="9993"/>
                  </a:lnTo>
                  <a:cubicBezTo>
                    <a:pt x="3346" y="10195"/>
                    <a:pt x="3489" y="10386"/>
                    <a:pt x="3691" y="10409"/>
                  </a:cubicBezTo>
                  <a:lnTo>
                    <a:pt x="5668" y="10671"/>
                  </a:lnTo>
                  <a:cubicBezTo>
                    <a:pt x="5688" y="10675"/>
                    <a:pt x="5709" y="10677"/>
                    <a:pt x="5729" y="10677"/>
                  </a:cubicBezTo>
                  <a:cubicBezTo>
                    <a:pt x="5905" y="10677"/>
                    <a:pt x="6052" y="10542"/>
                    <a:pt x="6084" y="10350"/>
                  </a:cubicBezTo>
                  <a:lnTo>
                    <a:pt x="6537" y="6873"/>
                  </a:lnTo>
                  <a:lnTo>
                    <a:pt x="10025" y="7338"/>
                  </a:lnTo>
                  <a:cubicBezTo>
                    <a:pt x="10040" y="7339"/>
                    <a:pt x="10055" y="7340"/>
                    <a:pt x="10069" y="7340"/>
                  </a:cubicBezTo>
                  <a:cubicBezTo>
                    <a:pt x="10255" y="7340"/>
                    <a:pt x="10420" y="7204"/>
                    <a:pt x="10442" y="7016"/>
                  </a:cubicBezTo>
                  <a:lnTo>
                    <a:pt x="10704" y="5040"/>
                  </a:lnTo>
                  <a:cubicBezTo>
                    <a:pt x="10728" y="4837"/>
                    <a:pt x="10585" y="4647"/>
                    <a:pt x="10382" y="4623"/>
                  </a:cubicBezTo>
                  <a:lnTo>
                    <a:pt x="6906" y="4159"/>
                  </a:lnTo>
                  <a:lnTo>
                    <a:pt x="7358" y="682"/>
                  </a:lnTo>
                  <a:cubicBezTo>
                    <a:pt x="7382" y="480"/>
                    <a:pt x="7239" y="289"/>
                    <a:pt x="7037" y="265"/>
                  </a:cubicBezTo>
                  <a:lnTo>
                    <a:pt x="5072" y="3"/>
                  </a:lnTo>
                  <a:cubicBezTo>
                    <a:pt x="5057" y="2"/>
                    <a:pt x="5041" y="1"/>
                    <a:pt x="5026"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746" name="Google Shape;1746;p44"/>
            <p:cNvSpPr/>
            <p:nvPr/>
          </p:nvSpPr>
          <p:spPr>
            <a:xfrm>
              <a:off x="4657631" y="2276051"/>
              <a:ext cx="196272" cy="181563"/>
            </a:xfrm>
            <a:custGeom>
              <a:avLst/>
              <a:gdLst/>
              <a:ahLst/>
              <a:cxnLst/>
              <a:rect l="l" t="t" r="r" b="b"/>
              <a:pathLst>
                <a:path w="6085" h="5629" extrusionOk="0">
                  <a:moveTo>
                    <a:pt x="3596" y="1"/>
                  </a:moveTo>
                  <a:lnTo>
                    <a:pt x="1215" y="1620"/>
                  </a:lnTo>
                  <a:cubicBezTo>
                    <a:pt x="250" y="2275"/>
                    <a:pt x="0" y="3585"/>
                    <a:pt x="655" y="4549"/>
                  </a:cubicBezTo>
                  <a:lnTo>
                    <a:pt x="774" y="4716"/>
                  </a:lnTo>
                  <a:cubicBezTo>
                    <a:pt x="1174" y="5308"/>
                    <a:pt x="1832" y="5629"/>
                    <a:pt x="2505" y="5629"/>
                  </a:cubicBezTo>
                  <a:cubicBezTo>
                    <a:pt x="2913" y="5629"/>
                    <a:pt x="3327" y="5511"/>
                    <a:pt x="3691" y="5263"/>
                  </a:cubicBezTo>
                  <a:lnTo>
                    <a:pt x="6084" y="3644"/>
                  </a:lnTo>
                  <a:lnTo>
                    <a:pt x="3596" y="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747" name="Google Shape;1747;p44"/>
            <p:cNvSpPr/>
            <p:nvPr/>
          </p:nvSpPr>
          <p:spPr>
            <a:xfrm>
              <a:off x="4790102" y="2200542"/>
              <a:ext cx="196272" cy="181918"/>
            </a:xfrm>
            <a:custGeom>
              <a:avLst/>
              <a:gdLst/>
              <a:ahLst/>
              <a:cxnLst/>
              <a:rect l="l" t="t" r="r" b="b"/>
              <a:pathLst>
                <a:path w="6085" h="5640" extrusionOk="0">
                  <a:moveTo>
                    <a:pt x="3578" y="0"/>
                  </a:moveTo>
                  <a:cubicBezTo>
                    <a:pt x="3170" y="0"/>
                    <a:pt x="2757" y="119"/>
                    <a:pt x="2394" y="365"/>
                  </a:cubicBezTo>
                  <a:lnTo>
                    <a:pt x="1" y="1996"/>
                  </a:lnTo>
                  <a:lnTo>
                    <a:pt x="2477" y="5640"/>
                  </a:lnTo>
                  <a:lnTo>
                    <a:pt x="4870" y="4009"/>
                  </a:lnTo>
                  <a:cubicBezTo>
                    <a:pt x="5835" y="3354"/>
                    <a:pt x="6085" y="2044"/>
                    <a:pt x="5430" y="1080"/>
                  </a:cubicBezTo>
                  <a:lnTo>
                    <a:pt x="5323" y="925"/>
                  </a:lnTo>
                  <a:cubicBezTo>
                    <a:pt x="4915" y="324"/>
                    <a:pt x="4252" y="0"/>
                    <a:pt x="3578"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748" name="Google Shape;1748;p44"/>
            <p:cNvSpPr/>
            <p:nvPr/>
          </p:nvSpPr>
          <p:spPr>
            <a:xfrm>
              <a:off x="4600023" y="2651564"/>
              <a:ext cx="346032" cy="344000"/>
            </a:xfrm>
            <a:custGeom>
              <a:avLst/>
              <a:gdLst/>
              <a:ahLst/>
              <a:cxnLst/>
              <a:rect l="l" t="t" r="r" b="b"/>
              <a:pathLst>
                <a:path w="10728" h="10665" extrusionOk="0">
                  <a:moveTo>
                    <a:pt x="5026" y="0"/>
                  </a:moveTo>
                  <a:cubicBezTo>
                    <a:pt x="4833" y="0"/>
                    <a:pt x="4678" y="137"/>
                    <a:pt x="4656" y="325"/>
                  </a:cubicBezTo>
                  <a:lnTo>
                    <a:pt x="4191" y="3801"/>
                  </a:lnTo>
                  <a:lnTo>
                    <a:pt x="715" y="3337"/>
                  </a:lnTo>
                  <a:cubicBezTo>
                    <a:pt x="700" y="3335"/>
                    <a:pt x="685" y="3334"/>
                    <a:pt x="670" y="3334"/>
                  </a:cubicBezTo>
                  <a:cubicBezTo>
                    <a:pt x="485" y="3334"/>
                    <a:pt x="320" y="3471"/>
                    <a:pt x="298" y="3658"/>
                  </a:cubicBezTo>
                  <a:lnTo>
                    <a:pt x="24" y="5635"/>
                  </a:lnTo>
                  <a:cubicBezTo>
                    <a:pt x="0" y="5837"/>
                    <a:pt x="143" y="6016"/>
                    <a:pt x="345" y="6051"/>
                  </a:cubicBezTo>
                  <a:lnTo>
                    <a:pt x="3834" y="6504"/>
                  </a:lnTo>
                  <a:lnTo>
                    <a:pt x="3370" y="9992"/>
                  </a:lnTo>
                  <a:cubicBezTo>
                    <a:pt x="3346" y="10195"/>
                    <a:pt x="3489" y="10373"/>
                    <a:pt x="3691" y="10409"/>
                  </a:cubicBezTo>
                  <a:lnTo>
                    <a:pt x="5668" y="10659"/>
                  </a:lnTo>
                  <a:cubicBezTo>
                    <a:pt x="5689" y="10663"/>
                    <a:pt x="5709" y="10665"/>
                    <a:pt x="5730" y="10665"/>
                  </a:cubicBezTo>
                  <a:cubicBezTo>
                    <a:pt x="5908" y="10665"/>
                    <a:pt x="6063" y="10531"/>
                    <a:pt x="6084" y="10350"/>
                  </a:cubicBezTo>
                  <a:lnTo>
                    <a:pt x="6537" y="6861"/>
                  </a:lnTo>
                  <a:lnTo>
                    <a:pt x="10025" y="7325"/>
                  </a:lnTo>
                  <a:cubicBezTo>
                    <a:pt x="10040" y="7327"/>
                    <a:pt x="10055" y="7328"/>
                    <a:pt x="10069" y="7328"/>
                  </a:cubicBezTo>
                  <a:cubicBezTo>
                    <a:pt x="10253" y="7328"/>
                    <a:pt x="10409" y="7192"/>
                    <a:pt x="10442" y="7016"/>
                  </a:cubicBezTo>
                  <a:lnTo>
                    <a:pt x="10704" y="5039"/>
                  </a:lnTo>
                  <a:cubicBezTo>
                    <a:pt x="10728" y="4837"/>
                    <a:pt x="10585" y="4646"/>
                    <a:pt x="10382" y="4623"/>
                  </a:cubicBezTo>
                  <a:lnTo>
                    <a:pt x="6906" y="4158"/>
                  </a:lnTo>
                  <a:lnTo>
                    <a:pt x="7358" y="682"/>
                  </a:lnTo>
                  <a:cubicBezTo>
                    <a:pt x="7382" y="479"/>
                    <a:pt x="7239" y="289"/>
                    <a:pt x="7037" y="265"/>
                  </a:cubicBezTo>
                  <a:lnTo>
                    <a:pt x="5072" y="3"/>
                  </a:lnTo>
                  <a:cubicBezTo>
                    <a:pt x="5057" y="1"/>
                    <a:pt x="5041" y="0"/>
                    <a:pt x="5026"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749" name="Google Shape;1749;p44"/>
            <p:cNvSpPr/>
            <p:nvPr/>
          </p:nvSpPr>
          <p:spPr>
            <a:xfrm>
              <a:off x="4657631" y="3300663"/>
              <a:ext cx="196272" cy="181660"/>
            </a:xfrm>
            <a:custGeom>
              <a:avLst/>
              <a:gdLst/>
              <a:ahLst/>
              <a:cxnLst/>
              <a:rect l="l" t="t" r="r" b="b"/>
              <a:pathLst>
                <a:path w="6085" h="5632" extrusionOk="0">
                  <a:moveTo>
                    <a:pt x="3596" y="1"/>
                  </a:moveTo>
                  <a:lnTo>
                    <a:pt x="1215" y="1620"/>
                  </a:lnTo>
                  <a:cubicBezTo>
                    <a:pt x="250" y="2275"/>
                    <a:pt x="0" y="3584"/>
                    <a:pt x="655" y="4549"/>
                  </a:cubicBezTo>
                  <a:lnTo>
                    <a:pt x="774" y="4715"/>
                  </a:lnTo>
                  <a:cubicBezTo>
                    <a:pt x="1176" y="5311"/>
                    <a:pt x="1838" y="5632"/>
                    <a:pt x="2514" y="5632"/>
                  </a:cubicBezTo>
                  <a:cubicBezTo>
                    <a:pt x="2919" y="5632"/>
                    <a:pt x="3329" y="5516"/>
                    <a:pt x="3691" y="5275"/>
                  </a:cubicBezTo>
                  <a:lnTo>
                    <a:pt x="6084" y="3644"/>
                  </a:lnTo>
                  <a:lnTo>
                    <a:pt x="3596" y="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750" name="Google Shape;1750;p44"/>
            <p:cNvSpPr/>
            <p:nvPr/>
          </p:nvSpPr>
          <p:spPr>
            <a:xfrm>
              <a:off x="4790102" y="3225154"/>
              <a:ext cx="196272" cy="181918"/>
            </a:xfrm>
            <a:custGeom>
              <a:avLst/>
              <a:gdLst/>
              <a:ahLst/>
              <a:cxnLst/>
              <a:rect l="l" t="t" r="r" b="b"/>
              <a:pathLst>
                <a:path w="6085" h="5640" extrusionOk="0">
                  <a:moveTo>
                    <a:pt x="3578" y="0"/>
                  </a:moveTo>
                  <a:cubicBezTo>
                    <a:pt x="3170" y="0"/>
                    <a:pt x="2757" y="118"/>
                    <a:pt x="2394" y="365"/>
                  </a:cubicBezTo>
                  <a:lnTo>
                    <a:pt x="1" y="1996"/>
                  </a:lnTo>
                  <a:lnTo>
                    <a:pt x="2477" y="5640"/>
                  </a:lnTo>
                  <a:lnTo>
                    <a:pt x="4870" y="4008"/>
                  </a:lnTo>
                  <a:cubicBezTo>
                    <a:pt x="5835" y="3354"/>
                    <a:pt x="6085" y="2044"/>
                    <a:pt x="5430" y="1091"/>
                  </a:cubicBezTo>
                  <a:lnTo>
                    <a:pt x="5323" y="925"/>
                  </a:lnTo>
                  <a:cubicBezTo>
                    <a:pt x="4915" y="324"/>
                    <a:pt x="4252" y="0"/>
                    <a:pt x="3578"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751" name="Google Shape;1751;p44"/>
            <p:cNvSpPr/>
            <p:nvPr/>
          </p:nvSpPr>
          <p:spPr>
            <a:xfrm>
              <a:off x="4600023" y="3676079"/>
              <a:ext cx="346032" cy="344387"/>
            </a:xfrm>
            <a:custGeom>
              <a:avLst/>
              <a:gdLst/>
              <a:ahLst/>
              <a:cxnLst/>
              <a:rect l="l" t="t" r="r" b="b"/>
              <a:pathLst>
                <a:path w="10728" h="10677" extrusionOk="0">
                  <a:moveTo>
                    <a:pt x="5007" y="0"/>
                  </a:moveTo>
                  <a:cubicBezTo>
                    <a:pt x="4823" y="0"/>
                    <a:pt x="4676" y="135"/>
                    <a:pt x="4644" y="327"/>
                  </a:cubicBezTo>
                  <a:lnTo>
                    <a:pt x="4191" y="3804"/>
                  </a:lnTo>
                  <a:lnTo>
                    <a:pt x="715" y="3340"/>
                  </a:lnTo>
                  <a:cubicBezTo>
                    <a:pt x="700" y="3338"/>
                    <a:pt x="685" y="3337"/>
                    <a:pt x="670" y="3337"/>
                  </a:cubicBezTo>
                  <a:cubicBezTo>
                    <a:pt x="485" y="3337"/>
                    <a:pt x="320" y="3473"/>
                    <a:pt x="298" y="3661"/>
                  </a:cubicBezTo>
                  <a:lnTo>
                    <a:pt x="24" y="5638"/>
                  </a:lnTo>
                  <a:cubicBezTo>
                    <a:pt x="0" y="5840"/>
                    <a:pt x="143" y="6019"/>
                    <a:pt x="345" y="6054"/>
                  </a:cubicBezTo>
                  <a:lnTo>
                    <a:pt x="3834" y="6519"/>
                  </a:lnTo>
                  <a:lnTo>
                    <a:pt x="3370" y="9995"/>
                  </a:lnTo>
                  <a:cubicBezTo>
                    <a:pt x="3346" y="10198"/>
                    <a:pt x="3489" y="10388"/>
                    <a:pt x="3691" y="10412"/>
                  </a:cubicBezTo>
                  <a:lnTo>
                    <a:pt x="5668" y="10674"/>
                  </a:lnTo>
                  <a:cubicBezTo>
                    <a:pt x="5682" y="10676"/>
                    <a:pt x="5697" y="10676"/>
                    <a:pt x="5712" y="10676"/>
                  </a:cubicBezTo>
                  <a:cubicBezTo>
                    <a:pt x="5895" y="10676"/>
                    <a:pt x="6051" y="10540"/>
                    <a:pt x="6084" y="10352"/>
                  </a:cubicBezTo>
                  <a:lnTo>
                    <a:pt x="6537" y="6876"/>
                  </a:lnTo>
                  <a:lnTo>
                    <a:pt x="10025" y="7328"/>
                  </a:lnTo>
                  <a:cubicBezTo>
                    <a:pt x="10046" y="7332"/>
                    <a:pt x="10067" y="7334"/>
                    <a:pt x="10087" y="7334"/>
                  </a:cubicBezTo>
                  <a:cubicBezTo>
                    <a:pt x="10265" y="7334"/>
                    <a:pt x="10421" y="7199"/>
                    <a:pt x="10442" y="7007"/>
                  </a:cubicBezTo>
                  <a:lnTo>
                    <a:pt x="10704" y="5042"/>
                  </a:lnTo>
                  <a:cubicBezTo>
                    <a:pt x="10728" y="4840"/>
                    <a:pt x="10585" y="4649"/>
                    <a:pt x="10382" y="4625"/>
                  </a:cubicBezTo>
                  <a:lnTo>
                    <a:pt x="6906" y="4161"/>
                  </a:lnTo>
                  <a:lnTo>
                    <a:pt x="7358" y="685"/>
                  </a:lnTo>
                  <a:cubicBezTo>
                    <a:pt x="7382" y="482"/>
                    <a:pt x="7239" y="292"/>
                    <a:pt x="7037" y="268"/>
                  </a:cubicBezTo>
                  <a:lnTo>
                    <a:pt x="5072" y="6"/>
                  </a:lnTo>
                  <a:cubicBezTo>
                    <a:pt x="5050" y="2"/>
                    <a:pt x="5028" y="0"/>
                    <a:pt x="5007"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752" name="Google Shape;1752;p44"/>
            <p:cNvSpPr/>
            <p:nvPr/>
          </p:nvSpPr>
          <p:spPr>
            <a:xfrm>
              <a:off x="4657631" y="4325276"/>
              <a:ext cx="196272" cy="181918"/>
            </a:xfrm>
            <a:custGeom>
              <a:avLst/>
              <a:gdLst/>
              <a:ahLst/>
              <a:cxnLst/>
              <a:rect l="l" t="t" r="r" b="b"/>
              <a:pathLst>
                <a:path w="6085" h="5640" extrusionOk="0">
                  <a:moveTo>
                    <a:pt x="3596" y="0"/>
                  </a:moveTo>
                  <a:lnTo>
                    <a:pt x="1215" y="1632"/>
                  </a:lnTo>
                  <a:cubicBezTo>
                    <a:pt x="250" y="2286"/>
                    <a:pt x="0" y="3596"/>
                    <a:pt x="655" y="4549"/>
                  </a:cubicBezTo>
                  <a:lnTo>
                    <a:pt x="774" y="4715"/>
                  </a:lnTo>
                  <a:cubicBezTo>
                    <a:pt x="1175" y="5316"/>
                    <a:pt x="1834" y="5640"/>
                    <a:pt x="2508" y="5640"/>
                  </a:cubicBezTo>
                  <a:cubicBezTo>
                    <a:pt x="2915" y="5640"/>
                    <a:pt x="3328" y="5522"/>
                    <a:pt x="3691" y="5275"/>
                  </a:cubicBezTo>
                  <a:lnTo>
                    <a:pt x="6084" y="3644"/>
                  </a:lnTo>
                  <a:lnTo>
                    <a:pt x="3596" y="0"/>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753" name="Google Shape;1753;p44"/>
            <p:cNvSpPr/>
            <p:nvPr/>
          </p:nvSpPr>
          <p:spPr>
            <a:xfrm>
              <a:off x="4790102" y="4249734"/>
              <a:ext cx="196272" cy="181950"/>
            </a:xfrm>
            <a:custGeom>
              <a:avLst/>
              <a:gdLst/>
              <a:ahLst/>
              <a:cxnLst/>
              <a:rect l="l" t="t" r="r" b="b"/>
              <a:pathLst>
                <a:path w="6085" h="5641" extrusionOk="0">
                  <a:moveTo>
                    <a:pt x="3578" y="1"/>
                  </a:moveTo>
                  <a:cubicBezTo>
                    <a:pt x="3170" y="1"/>
                    <a:pt x="2757" y="119"/>
                    <a:pt x="2394" y="366"/>
                  </a:cubicBezTo>
                  <a:lnTo>
                    <a:pt x="1" y="1997"/>
                  </a:lnTo>
                  <a:lnTo>
                    <a:pt x="2477" y="5640"/>
                  </a:lnTo>
                  <a:lnTo>
                    <a:pt x="4870" y="4009"/>
                  </a:lnTo>
                  <a:cubicBezTo>
                    <a:pt x="5835" y="3354"/>
                    <a:pt x="6085" y="2045"/>
                    <a:pt x="5430" y="1092"/>
                  </a:cubicBezTo>
                  <a:lnTo>
                    <a:pt x="5323" y="926"/>
                  </a:lnTo>
                  <a:cubicBezTo>
                    <a:pt x="4915" y="325"/>
                    <a:pt x="4252" y="1"/>
                    <a:pt x="357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754" name="Google Shape;1754;p44"/>
            <p:cNvSpPr/>
            <p:nvPr/>
          </p:nvSpPr>
          <p:spPr>
            <a:xfrm>
              <a:off x="4600023" y="4700692"/>
              <a:ext cx="346032" cy="344387"/>
            </a:xfrm>
            <a:custGeom>
              <a:avLst/>
              <a:gdLst/>
              <a:ahLst/>
              <a:cxnLst/>
              <a:rect l="l" t="t" r="r" b="b"/>
              <a:pathLst>
                <a:path w="10728" h="10677" extrusionOk="0">
                  <a:moveTo>
                    <a:pt x="5007" y="0"/>
                  </a:moveTo>
                  <a:cubicBezTo>
                    <a:pt x="4823" y="0"/>
                    <a:pt x="4676" y="135"/>
                    <a:pt x="4644" y="327"/>
                  </a:cubicBezTo>
                  <a:lnTo>
                    <a:pt x="4191" y="3804"/>
                  </a:lnTo>
                  <a:lnTo>
                    <a:pt x="715" y="3339"/>
                  </a:lnTo>
                  <a:cubicBezTo>
                    <a:pt x="700" y="3338"/>
                    <a:pt x="685" y="3337"/>
                    <a:pt x="670" y="3337"/>
                  </a:cubicBezTo>
                  <a:cubicBezTo>
                    <a:pt x="485" y="3337"/>
                    <a:pt x="320" y="3473"/>
                    <a:pt x="298" y="3661"/>
                  </a:cubicBezTo>
                  <a:lnTo>
                    <a:pt x="24" y="5637"/>
                  </a:lnTo>
                  <a:cubicBezTo>
                    <a:pt x="0" y="5840"/>
                    <a:pt x="143" y="6030"/>
                    <a:pt x="345" y="6054"/>
                  </a:cubicBezTo>
                  <a:lnTo>
                    <a:pt x="3834" y="6518"/>
                  </a:lnTo>
                  <a:lnTo>
                    <a:pt x="3370" y="9995"/>
                  </a:lnTo>
                  <a:cubicBezTo>
                    <a:pt x="3346" y="10197"/>
                    <a:pt x="3489" y="10388"/>
                    <a:pt x="3691" y="10412"/>
                  </a:cubicBezTo>
                  <a:lnTo>
                    <a:pt x="5668" y="10674"/>
                  </a:lnTo>
                  <a:cubicBezTo>
                    <a:pt x="5682" y="10675"/>
                    <a:pt x="5697" y="10676"/>
                    <a:pt x="5712" y="10676"/>
                  </a:cubicBezTo>
                  <a:cubicBezTo>
                    <a:pt x="5897" y="10676"/>
                    <a:pt x="6062" y="10540"/>
                    <a:pt x="6084" y="10352"/>
                  </a:cubicBezTo>
                  <a:lnTo>
                    <a:pt x="6537" y="6876"/>
                  </a:lnTo>
                  <a:lnTo>
                    <a:pt x="10025" y="7328"/>
                  </a:lnTo>
                  <a:cubicBezTo>
                    <a:pt x="10045" y="7331"/>
                    <a:pt x="10065" y="7333"/>
                    <a:pt x="10084" y="7333"/>
                  </a:cubicBezTo>
                  <a:cubicBezTo>
                    <a:pt x="10263" y="7333"/>
                    <a:pt x="10420" y="7189"/>
                    <a:pt x="10442" y="7007"/>
                  </a:cubicBezTo>
                  <a:lnTo>
                    <a:pt x="10704" y="5042"/>
                  </a:lnTo>
                  <a:cubicBezTo>
                    <a:pt x="10728" y="4828"/>
                    <a:pt x="10585" y="4649"/>
                    <a:pt x="10382" y="4613"/>
                  </a:cubicBezTo>
                  <a:lnTo>
                    <a:pt x="6906" y="4161"/>
                  </a:lnTo>
                  <a:lnTo>
                    <a:pt x="7358" y="684"/>
                  </a:lnTo>
                  <a:cubicBezTo>
                    <a:pt x="7382" y="482"/>
                    <a:pt x="7239" y="291"/>
                    <a:pt x="7037" y="256"/>
                  </a:cubicBezTo>
                  <a:lnTo>
                    <a:pt x="5072" y="6"/>
                  </a:lnTo>
                  <a:cubicBezTo>
                    <a:pt x="5050" y="2"/>
                    <a:pt x="5028" y="0"/>
                    <a:pt x="5007"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grpSp>
      <p:sp>
        <p:nvSpPr>
          <p:cNvPr id="1755" name="Google Shape;1755;p44"/>
          <p:cNvSpPr txBox="1">
            <a:spLocks noGrp="1"/>
          </p:cNvSpPr>
          <p:nvPr>
            <p:ph type="subTitle" idx="1"/>
          </p:nvPr>
        </p:nvSpPr>
        <p:spPr>
          <a:xfrm>
            <a:off x="6238500" y="1228100"/>
            <a:ext cx="4490800" cy="825600"/>
          </a:xfrm>
          <a:prstGeom prst="rect">
            <a:avLst/>
          </a:prstGeom>
          <a:noFill/>
          <a:ln>
            <a:noFill/>
          </a:ln>
        </p:spPr>
        <p:txBody>
          <a:bodyPr spcFirstLastPara="1" wrap="square" lIns="68575" tIns="68575" rIns="68575" bIns="68575" anchor="b" anchorCtr="0">
            <a:noAutofit/>
          </a:bodyPr>
          <a:lstStyle>
            <a:lvl1pPr lvl="0" algn="l">
              <a:lnSpc>
                <a:spcPct val="100000"/>
              </a:lnSpc>
              <a:spcBef>
                <a:spcPts val="0"/>
              </a:spcBef>
              <a:spcAft>
                <a:spcPts val="0"/>
              </a:spcAft>
              <a:buSzPts val="1400"/>
              <a:buFont typeface="Arial"/>
              <a:buNone/>
              <a:defRPr b="1">
                <a:latin typeface="Open Sans ExtraBold"/>
                <a:ea typeface="Open Sans ExtraBold"/>
                <a:cs typeface="Open Sans ExtraBold"/>
                <a:sym typeface="Open Sans ExtraBold"/>
              </a:defRPr>
            </a:lvl1pPr>
            <a:lvl2pPr lvl="1" algn="ctr">
              <a:lnSpc>
                <a:spcPct val="100000"/>
              </a:lnSpc>
              <a:spcBef>
                <a:spcPts val="0"/>
              </a:spcBef>
              <a:spcAft>
                <a:spcPts val="0"/>
              </a:spcAft>
              <a:buSzPts val="1400"/>
              <a:buNone/>
              <a:defRPr sz="2400"/>
            </a:lvl2pPr>
            <a:lvl3pPr lvl="2" algn="ctr">
              <a:lnSpc>
                <a:spcPct val="100000"/>
              </a:lnSpc>
              <a:spcBef>
                <a:spcPts val="0"/>
              </a:spcBef>
              <a:spcAft>
                <a:spcPts val="0"/>
              </a:spcAft>
              <a:buSzPts val="1400"/>
              <a:buNone/>
              <a:defRPr sz="2400"/>
            </a:lvl3pPr>
            <a:lvl4pPr lvl="3" algn="ctr">
              <a:lnSpc>
                <a:spcPct val="100000"/>
              </a:lnSpc>
              <a:spcBef>
                <a:spcPts val="0"/>
              </a:spcBef>
              <a:spcAft>
                <a:spcPts val="0"/>
              </a:spcAft>
              <a:buSzPts val="1400"/>
              <a:buNone/>
              <a:defRPr sz="2400"/>
            </a:lvl4pPr>
            <a:lvl5pPr lvl="4" algn="ctr">
              <a:lnSpc>
                <a:spcPct val="100000"/>
              </a:lnSpc>
              <a:spcBef>
                <a:spcPts val="0"/>
              </a:spcBef>
              <a:spcAft>
                <a:spcPts val="0"/>
              </a:spcAft>
              <a:buSzPts val="1400"/>
              <a:buNone/>
              <a:defRPr sz="2400"/>
            </a:lvl5pPr>
            <a:lvl6pPr lvl="5" algn="ctr">
              <a:lnSpc>
                <a:spcPct val="100000"/>
              </a:lnSpc>
              <a:spcBef>
                <a:spcPts val="0"/>
              </a:spcBef>
              <a:spcAft>
                <a:spcPts val="0"/>
              </a:spcAft>
              <a:buSzPts val="1400"/>
              <a:buNone/>
              <a:defRPr sz="2400"/>
            </a:lvl6pPr>
            <a:lvl7pPr lvl="6" algn="ctr">
              <a:lnSpc>
                <a:spcPct val="100000"/>
              </a:lnSpc>
              <a:spcBef>
                <a:spcPts val="0"/>
              </a:spcBef>
              <a:spcAft>
                <a:spcPts val="0"/>
              </a:spcAft>
              <a:buSzPts val="1400"/>
              <a:buNone/>
              <a:defRPr sz="2400"/>
            </a:lvl7pPr>
            <a:lvl8pPr lvl="7" algn="ctr">
              <a:lnSpc>
                <a:spcPct val="100000"/>
              </a:lnSpc>
              <a:spcBef>
                <a:spcPts val="0"/>
              </a:spcBef>
              <a:spcAft>
                <a:spcPts val="0"/>
              </a:spcAft>
              <a:buSzPts val="1400"/>
              <a:buNone/>
              <a:defRPr sz="2400"/>
            </a:lvl8pPr>
            <a:lvl9pPr lvl="8" algn="ctr">
              <a:lnSpc>
                <a:spcPct val="100000"/>
              </a:lnSpc>
              <a:spcBef>
                <a:spcPts val="0"/>
              </a:spcBef>
              <a:spcAft>
                <a:spcPts val="0"/>
              </a:spcAft>
              <a:buSzPts val="1400"/>
              <a:buNone/>
              <a:defRPr sz="2400"/>
            </a:lvl9pPr>
          </a:lstStyle>
          <a:p>
            <a:endParaRPr/>
          </a:p>
        </p:txBody>
      </p:sp>
      <p:sp>
        <p:nvSpPr>
          <p:cNvPr id="1756" name="Google Shape;1756;p44"/>
          <p:cNvSpPr txBox="1">
            <a:spLocks noGrp="1"/>
          </p:cNvSpPr>
          <p:nvPr>
            <p:ph type="body" idx="2"/>
          </p:nvPr>
        </p:nvSpPr>
        <p:spPr>
          <a:xfrm>
            <a:off x="951933" y="2346267"/>
            <a:ext cx="4399600" cy="3871200"/>
          </a:xfrm>
          <a:prstGeom prst="rect">
            <a:avLst/>
          </a:prstGeom>
          <a:noFill/>
          <a:ln>
            <a:noFill/>
          </a:ln>
        </p:spPr>
        <p:txBody>
          <a:bodyPr spcFirstLastPara="1" wrap="square" lIns="68575" tIns="68575" rIns="68575" bIns="68575" anchor="t" anchorCtr="0">
            <a:noAutofit/>
          </a:bodyPr>
          <a:lstStyle>
            <a:lvl1pPr marL="457200" lvl="0" indent="-298450" algn="l">
              <a:lnSpc>
                <a:spcPct val="100000"/>
              </a:lnSpc>
              <a:spcBef>
                <a:spcPts val="0"/>
              </a:spcBef>
              <a:spcAft>
                <a:spcPts val="0"/>
              </a:spcAft>
              <a:buSzPts val="1100"/>
              <a:buChar char="●"/>
              <a:defRPr sz="1867"/>
            </a:lvl1pPr>
            <a:lvl2pPr marL="914400" lvl="1" indent="-298450" algn="l">
              <a:lnSpc>
                <a:spcPct val="100000"/>
              </a:lnSpc>
              <a:spcBef>
                <a:spcPts val="2133"/>
              </a:spcBef>
              <a:spcAft>
                <a:spcPts val="0"/>
              </a:spcAft>
              <a:buSzPts val="1100"/>
              <a:buChar char="○"/>
              <a:defRPr/>
            </a:lvl2pPr>
            <a:lvl3pPr marL="1371600" lvl="2" indent="-298450" algn="l">
              <a:lnSpc>
                <a:spcPct val="100000"/>
              </a:lnSpc>
              <a:spcBef>
                <a:spcPts val="2133"/>
              </a:spcBef>
              <a:spcAft>
                <a:spcPts val="0"/>
              </a:spcAft>
              <a:buSzPts val="1100"/>
              <a:buChar char="■"/>
              <a:defRPr/>
            </a:lvl3pPr>
            <a:lvl4pPr marL="1828800" lvl="3" indent="-298450" algn="l">
              <a:lnSpc>
                <a:spcPct val="100000"/>
              </a:lnSpc>
              <a:spcBef>
                <a:spcPts val="2133"/>
              </a:spcBef>
              <a:spcAft>
                <a:spcPts val="0"/>
              </a:spcAft>
              <a:buSzPts val="1100"/>
              <a:buChar char="●"/>
              <a:defRPr/>
            </a:lvl4pPr>
            <a:lvl5pPr marL="2286000" lvl="4" indent="-298450" algn="l">
              <a:lnSpc>
                <a:spcPct val="100000"/>
              </a:lnSpc>
              <a:spcBef>
                <a:spcPts val="2133"/>
              </a:spcBef>
              <a:spcAft>
                <a:spcPts val="0"/>
              </a:spcAft>
              <a:buSzPts val="1100"/>
              <a:buChar char="○"/>
              <a:defRPr/>
            </a:lvl5pPr>
            <a:lvl6pPr marL="2743200" lvl="5" indent="-298450" algn="l">
              <a:lnSpc>
                <a:spcPct val="100000"/>
              </a:lnSpc>
              <a:spcBef>
                <a:spcPts val="2133"/>
              </a:spcBef>
              <a:spcAft>
                <a:spcPts val="0"/>
              </a:spcAft>
              <a:buSzPts val="1100"/>
              <a:buChar char="■"/>
              <a:defRPr/>
            </a:lvl6pPr>
            <a:lvl7pPr marL="3200400" lvl="6" indent="-298450" algn="l">
              <a:lnSpc>
                <a:spcPct val="100000"/>
              </a:lnSpc>
              <a:spcBef>
                <a:spcPts val="2133"/>
              </a:spcBef>
              <a:spcAft>
                <a:spcPts val="0"/>
              </a:spcAft>
              <a:buSzPts val="1100"/>
              <a:buChar char="●"/>
              <a:defRPr/>
            </a:lvl7pPr>
            <a:lvl8pPr marL="3657600" lvl="7" indent="-298450" algn="l">
              <a:lnSpc>
                <a:spcPct val="100000"/>
              </a:lnSpc>
              <a:spcBef>
                <a:spcPts val="2133"/>
              </a:spcBef>
              <a:spcAft>
                <a:spcPts val="0"/>
              </a:spcAft>
              <a:buSzPts val="1100"/>
              <a:buChar char="○"/>
              <a:defRPr/>
            </a:lvl8pPr>
            <a:lvl9pPr marL="4114800" lvl="8" indent="-298450" algn="l">
              <a:lnSpc>
                <a:spcPct val="100000"/>
              </a:lnSpc>
              <a:spcBef>
                <a:spcPts val="2133"/>
              </a:spcBef>
              <a:spcAft>
                <a:spcPts val="2133"/>
              </a:spcAft>
              <a:buSzPts val="1100"/>
              <a:buChar char="■"/>
              <a:defRPr/>
            </a:lvl9pPr>
          </a:lstStyle>
          <a:p>
            <a:endParaRPr/>
          </a:p>
        </p:txBody>
      </p:sp>
      <p:sp>
        <p:nvSpPr>
          <p:cNvPr id="1757" name="Google Shape;1757;p44"/>
          <p:cNvSpPr txBox="1">
            <a:spLocks noGrp="1"/>
          </p:cNvSpPr>
          <p:nvPr>
            <p:ph type="title"/>
          </p:nvPr>
        </p:nvSpPr>
        <p:spPr>
          <a:xfrm>
            <a:off x="951933" y="495733"/>
            <a:ext cx="10714800" cy="763600"/>
          </a:xfrm>
          <a:prstGeom prst="rect">
            <a:avLst/>
          </a:prstGeom>
          <a:noFill/>
          <a:ln>
            <a:noFill/>
          </a:ln>
        </p:spPr>
        <p:txBody>
          <a:bodyPr spcFirstLastPara="1" wrap="square" lIns="68575" tIns="68575" rIns="68575" bIns="68575" anchor="t" anchorCtr="0">
            <a:noAutofit/>
          </a:bodyPr>
          <a:lstStyle>
            <a:lvl1pPr lvl="0" algn="l">
              <a:lnSpc>
                <a:spcPct val="100000"/>
              </a:lnSpc>
              <a:spcBef>
                <a:spcPts val="0"/>
              </a:spcBef>
              <a:spcAft>
                <a:spcPts val="0"/>
              </a:spcAft>
              <a:buSzPts val="1800"/>
              <a:buNone/>
              <a:defRPr sz="3200"/>
            </a:lvl1pPr>
            <a:lvl2pPr lvl="1" algn="l">
              <a:lnSpc>
                <a:spcPct val="100000"/>
              </a:lnSpc>
              <a:spcBef>
                <a:spcPts val="0"/>
              </a:spcBef>
              <a:spcAft>
                <a:spcPts val="0"/>
              </a:spcAft>
              <a:buSzPts val="2100"/>
              <a:buNone/>
              <a:defRPr/>
            </a:lvl2pPr>
            <a:lvl3pPr lvl="2" algn="l">
              <a:lnSpc>
                <a:spcPct val="100000"/>
              </a:lnSpc>
              <a:spcBef>
                <a:spcPts val="0"/>
              </a:spcBef>
              <a:spcAft>
                <a:spcPts val="0"/>
              </a:spcAft>
              <a:buSzPts val="2100"/>
              <a:buNone/>
              <a:defRPr/>
            </a:lvl3pPr>
            <a:lvl4pPr lvl="3" algn="l">
              <a:lnSpc>
                <a:spcPct val="100000"/>
              </a:lnSpc>
              <a:spcBef>
                <a:spcPts val="0"/>
              </a:spcBef>
              <a:spcAft>
                <a:spcPts val="0"/>
              </a:spcAft>
              <a:buSzPts val="2100"/>
              <a:buNone/>
              <a:defRPr/>
            </a:lvl4pPr>
            <a:lvl5pPr lvl="4" algn="l">
              <a:lnSpc>
                <a:spcPct val="100000"/>
              </a:lnSpc>
              <a:spcBef>
                <a:spcPts val="0"/>
              </a:spcBef>
              <a:spcAft>
                <a:spcPts val="0"/>
              </a:spcAft>
              <a:buSzPts val="2100"/>
              <a:buNone/>
              <a:defRPr/>
            </a:lvl5pPr>
            <a:lvl6pPr lvl="5" algn="l">
              <a:lnSpc>
                <a:spcPct val="100000"/>
              </a:lnSpc>
              <a:spcBef>
                <a:spcPts val="0"/>
              </a:spcBef>
              <a:spcAft>
                <a:spcPts val="0"/>
              </a:spcAft>
              <a:buSzPts val="2100"/>
              <a:buNone/>
              <a:defRPr/>
            </a:lvl6pPr>
            <a:lvl7pPr lvl="6" algn="l">
              <a:lnSpc>
                <a:spcPct val="100000"/>
              </a:lnSpc>
              <a:spcBef>
                <a:spcPts val="0"/>
              </a:spcBef>
              <a:spcAft>
                <a:spcPts val="0"/>
              </a:spcAft>
              <a:buSzPts val="2100"/>
              <a:buNone/>
              <a:defRPr/>
            </a:lvl7pPr>
            <a:lvl8pPr lvl="7" algn="l">
              <a:lnSpc>
                <a:spcPct val="100000"/>
              </a:lnSpc>
              <a:spcBef>
                <a:spcPts val="0"/>
              </a:spcBef>
              <a:spcAft>
                <a:spcPts val="0"/>
              </a:spcAft>
              <a:buSzPts val="2100"/>
              <a:buNone/>
              <a:defRPr/>
            </a:lvl8pPr>
            <a:lvl9pPr lvl="8" algn="l">
              <a:lnSpc>
                <a:spcPct val="100000"/>
              </a:lnSpc>
              <a:spcBef>
                <a:spcPts val="0"/>
              </a:spcBef>
              <a:spcAft>
                <a:spcPts val="0"/>
              </a:spcAft>
              <a:buSzPts val="2100"/>
              <a:buNone/>
              <a:defRPr/>
            </a:lvl9pPr>
          </a:lstStyle>
          <a:p>
            <a:endParaRPr/>
          </a:p>
        </p:txBody>
      </p:sp>
      <p:sp>
        <p:nvSpPr>
          <p:cNvPr id="1758" name="Google Shape;1758;p44"/>
          <p:cNvSpPr/>
          <p:nvPr/>
        </p:nvSpPr>
        <p:spPr>
          <a:xfrm>
            <a:off x="-348067" y="853133"/>
            <a:ext cx="1300000" cy="48800"/>
          </a:xfrm>
          <a:prstGeom prst="rect">
            <a:avLst/>
          </a:pr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759" name="Google Shape;1759;p44"/>
          <p:cNvSpPr txBox="1">
            <a:spLocks noGrp="1"/>
          </p:cNvSpPr>
          <p:nvPr>
            <p:ph type="sldNum" idx="12"/>
          </p:nvPr>
        </p:nvSpPr>
        <p:spPr>
          <a:xfrm>
            <a:off x="11409045" y="6333135"/>
            <a:ext cx="731600" cy="524800"/>
          </a:xfrm>
          <a:prstGeom prst="rect">
            <a:avLst/>
          </a:prstGeom>
          <a:noFill/>
          <a:ln>
            <a:noFill/>
          </a:ln>
        </p:spPr>
        <p:txBody>
          <a:bodyPr spcFirstLastPara="1" wrap="square" lIns="68575" tIns="68575" rIns="68575" bIns="68575" anchor="t" anchorCtr="0">
            <a:noAutofit/>
          </a:bodyPr>
          <a:lstStyle>
            <a:lvl1pPr marL="0" marR="0" lvl="0" indent="0" algn="r">
              <a:lnSpc>
                <a:spcPct val="100000"/>
              </a:lnSpc>
              <a:spcBef>
                <a:spcPts val="0"/>
              </a:spcBef>
              <a:spcAft>
                <a:spcPts val="0"/>
              </a:spcAft>
              <a:buClr>
                <a:srgbClr val="000000"/>
              </a:buClr>
              <a:buSzPts val="1000"/>
              <a:buFont typeface="Arial"/>
              <a:buNone/>
              <a:defRPr sz="1733" b="0" i="0" u="none" strike="noStrike" cap="none">
                <a:solidFill>
                  <a:schemeClr val="dk2"/>
                </a:solidFill>
                <a:latin typeface="Open Sans"/>
                <a:ea typeface="Open Sans"/>
                <a:cs typeface="Open Sans"/>
                <a:sym typeface="Open Sans"/>
              </a:defRPr>
            </a:lvl1pPr>
            <a:lvl2pPr marL="0" marR="0" lvl="1" indent="0" algn="r">
              <a:lnSpc>
                <a:spcPct val="100000"/>
              </a:lnSpc>
              <a:spcBef>
                <a:spcPts val="0"/>
              </a:spcBef>
              <a:spcAft>
                <a:spcPts val="0"/>
              </a:spcAft>
              <a:buClr>
                <a:srgbClr val="000000"/>
              </a:buClr>
              <a:buSzPts val="1000"/>
              <a:buFont typeface="Arial"/>
              <a:buNone/>
              <a:defRPr sz="1733" b="0" i="0" u="none" strike="noStrike" cap="none">
                <a:solidFill>
                  <a:schemeClr val="dk2"/>
                </a:solidFill>
                <a:latin typeface="Open Sans"/>
                <a:ea typeface="Open Sans"/>
                <a:cs typeface="Open Sans"/>
                <a:sym typeface="Open Sans"/>
              </a:defRPr>
            </a:lvl2pPr>
            <a:lvl3pPr marL="0" marR="0" lvl="2" indent="0" algn="r">
              <a:lnSpc>
                <a:spcPct val="100000"/>
              </a:lnSpc>
              <a:spcBef>
                <a:spcPts val="0"/>
              </a:spcBef>
              <a:spcAft>
                <a:spcPts val="0"/>
              </a:spcAft>
              <a:buClr>
                <a:srgbClr val="000000"/>
              </a:buClr>
              <a:buSzPts val="1000"/>
              <a:buFont typeface="Arial"/>
              <a:buNone/>
              <a:defRPr sz="1733" b="0" i="0" u="none" strike="noStrike" cap="none">
                <a:solidFill>
                  <a:schemeClr val="dk2"/>
                </a:solidFill>
                <a:latin typeface="Open Sans"/>
                <a:ea typeface="Open Sans"/>
                <a:cs typeface="Open Sans"/>
                <a:sym typeface="Open Sans"/>
              </a:defRPr>
            </a:lvl3pPr>
            <a:lvl4pPr marL="0" marR="0" lvl="3" indent="0" algn="r">
              <a:lnSpc>
                <a:spcPct val="100000"/>
              </a:lnSpc>
              <a:spcBef>
                <a:spcPts val="0"/>
              </a:spcBef>
              <a:spcAft>
                <a:spcPts val="0"/>
              </a:spcAft>
              <a:buClr>
                <a:srgbClr val="000000"/>
              </a:buClr>
              <a:buSzPts val="1000"/>
              <a:buFont typeface="Arial"/>
              <a:buNone/>
              <a:defRPr sz="1733" b="0" i="0" u="none" strike="noStrike" cap="none">
                <a:solidFill>
                  <a:schemeClr val="dk2"/>
                </a:solidFill>
                <a:latin typeface="Open Sans"/>
                <a:ea typeface="Open Sans"/>
                <a:cs typeface="Open Sans"/>
                <a:sym typeface="Open Sans"/>
              </a:defRPr>
            </a:lvl4pPr>
            <a:lvl5pPr marL="0" marR="0" lvl="4" indent="0" algn="r">
              <a:lnSpc>
                <a:spcPct val="100000"/>
              </a:lnSpc>
              <a:spcBef>
                <a:spcPts val="0"/>
              </a:spcBef>
              <a:spcAft>
                <a:spcPts val="0"/>
              </a:spcAft>
              <a:buClr>
                <a:srgbClr val="000000"/>
              </a:buClr>
              <a:buSzPts val="1000"/>
              <a:buFont typeface="Arial"/>
              <a:buNone/>
              <a:defRPr sz="1733" b="0" i="0" u="none" strike="noStrike" cap="none">
                <a:solidFill>
                  <a:schemeClr val="dk2"/>
                </a:solidFill>
                <a:latin typeface="Open Sans"/>
                <a:ea typeface="Open Sans"/>
                <a:cs typeface="Open Sans"/>
                <a:sym typeface="Open Sans"/>
              </a:defRPr>
            </a:lvl5pPr>
            <a:lvl6pPr marL="0" marR="0" lvl="5" indent="0" algn="r">
              <a:lnSpc>
                <a:spcPct val="100000"/>
              </a:lnSpc>
              <a:spcBef>
                <a:spcPts val="0"/>
              </a:spcBef>
              <a:spcAft>
                <a:spcPts val="0"/>
              </a:spcAft>
              <a:buClr>
                <a:srgbClr val="000000"/>
              </a:buClr>
              <a:buSzPts val="1000"/>
              <a:buFont typeface="Arial"/>
              <a:buNone/>
              <a:defRPr sz="1733" b="0" i="0" u="none" strike="noStrike" cap="none">
                <a:solidFill>
                  <a:schemeClr val="dk2"/>
                </a:solidFill>
                <a:latin typeface="Open Sans"/>
                <a:ea typeface="Open Sans"/>
                <a:cs typeface="Open Sans"/>
                <a:sym typeface="Open Sans"/>
              </a:defRPr>
            </a:lvl6pPr>
            <a:lvl7pPr marL="0" marR="0" lvl="6" indent="0" algn="r">
              <a:lnSpc>
                <a:spcPct val="100000"/>
              </a:lnSpc>
              <a:spcBef>
                <a:spcPts val="0"/>
              </a:spcBef>
              <a:spcAft>
                <a:spcPts val="0"/>
              </a:spcAft>
              <a:buClr>
                <a:srgbClr val="000000"/>
              </a:buClr>
              <a:buSzPts val="1000"/>
              <a:buFont typeface="Arial"/>
              <a:buNone/>
              <a:defRPr sz="1733" b="0" i="0" u="none" strike="noStrike" cap="none">
                <a:solidFill>
                  <a:schemeClr val="dk2"/>
                </a:solidFill>
                <a:latin typeface="Open Sans"/>
                <a:ea typeface="Open Sans"/>
                <a:cs typeface="Open Sans"/>
                <a:sym typeface="Open Sans"/>
              </a:defRPr>
            </a:lvl7pPr>
            <a:lvl8pPr marL="0" marR="0" lvl="7" indent="0" algn="r">
              <a:lnSpc>
                <a:spcPct val="100000"/>
              </a:lnSpc>
              <a:spcBef>
                <a:spcPts val="0"/>
              </a:spcBef>
              <a:spcAft>
                <a:spcPts val="0"/>
              </a:spcAft>
              <a:buClr>
                <a:srgbClr val="000000"/>
              </a:buClr>
              <a:buSzPts val="1000"/>
              <a:buFont typeface="Arial"/>
              <a:buNone/>
              <a:defRPr sz="1733" b="0" i="0" u="none" strike="noStrike" cap="none">
                <a:solidFill>
                  <a:schemeClr val="dk2"/>
                </a:solidFill>
                <a:latin typeface="Open Sans"/>
                <a:ea typeface="Open Sans"/>
                <a:cs typeface="Open Sans"/>
                <a:sym typeface="Open Sans"/>
              </a:defRPr>
            </a:lvl8pPr>
            <a:lvl9pPr marL="0" marR="0" lvl="8" indent="0" algn="r">
              <a:lnSpc>
                <a:spcPct val="100000"/>
              </a:lnSpc>
              <a:spcBef>
                <a:spcPts val="0"/>
              </a:spcBef>
              <a:spcAft>
                <a:spcPts val="0"/>
              </a:spcAft>
              <a:buClr>
                <a:srgbClr val="000000"/>
              </a:buClr>
              <a:buSzPts val="1000"/>
              <a:buFont typeface="Arial"/>
              <a:buNone/>
              <a:defRPr sz="1733" b="0" i="0" u="none" strike="noStrike" cap="none">
                <a:solidFill>
                  <a:schemeClr val="dk2"/>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9027"/>
        <p:cNvGrpSpPr/>
        <p:nvPr/>
      </p:nvGrpSpPr>
      <p:grpSpPr>
        <a:xfrm>
          <a:off x="0" y="0"/>
          <a:ext cx="0" cy="0"/>
          <a:chOff x="0" y="0"/>
          <a:chExt cx="0" cy="0"/>
        </a:xfrm>
      </p:grpSpPr>
      <p:sp>
        <p:nvSpPr>
          <p:cNvPr id="9028" name="Google Shape;9028;p31"/>
          <p:cNvSpPr txBox="1">
            <a:spLocks noGrp="1"/>
          </p:cNvSpPr>
          <p:nvPr>
            <p:ph type="body" idx="1"/>
          </p:nvPr>
        </p:nvSpPr>
        <p:spPr>
          <a:xfrm>
            <a:off x="951933" y="1403700"/>
            <a:ext cx="10289200" cy="4930800"/>
          </a:xfrm>
          <a:prstGeom prst="rect">
            <a:avLst/>
          </a:prstGeom>
          <a:noFill/>
          <a:ln>
            <a:noFill/>
          </a:ln>
        </p:spPr>
        <p:txBody>
          <a:bodyPr spcFirstLastPara="1" wrap="square" lIns="68575" tIns="68575" rIns="68575" bIns="68575" anchor="t" anchorCtr="0">
            <a:noAutofit/>
          </a:bodyPr>
          <a:lstStyle>
            <a:lvl1pPr marL="457200" lvl="0" indent="-279400" algn="l">
              <a:lnSpc>
                <a:spcPct val="100000"/>
              </a:lnSpc>
              <a:spcBef>
                <a:spcPts val="0"/>
              </a:spcBef>
              <a:spcAft>
                <a:spcPts val="0"/>
              </a:spcAft>
              <a:buClr>
                <a:schemeClr val="accent1"/>
              </a:buClr>
              <a:buSzPts val="800"/>
              <a:buFont typeface="Arial"/>
              <a:buAutoNum type="arabicPeriod"/>
              <a:defRPr sz="1733"/>
            </a:lvl1pPr>
            <a:lvl2pPr marL="914400" lvl="1" indent="-279400" algn="l">
              <a:lnSpc>
                <a:spcPct val="100000"/>
              </a:lnSpc>
              <a:spcBef>
                <a:spcPts val="2133"/>
              </a:spcBef>
              <a:spcAft>
                <a:spcPts val="0"/>
              </a:spcAft>
              <a:buClr>
                <a:schemeClr val="dk1"/>
              </a:buClr>
              <a:buSzPts val="800"/>
              <a:buFont typeface="Arial"/>
              <a:buAutoNum type="alphaLcPeriod"/>
              <a:defRPr sz="2400"/>
            </a:lvl2pPr>
            <a:lvl3pPr marL="1371600" lvl="2" indent="-279400" algn="l">
              <a:lnSpc>
                <a:spcPct val="100000"/>
              </a:lnSpc>
              <a:spcBef>
                <a:spcPts val="2133"/>
              </a:spcBef>
              <a:spcAft>
                <a:spcPts val="0"/>
              </a:spcAft>
              <a:buClr>
                <a:schemeClr val="dk1"/>
              </a:buClr>
              <a:buSzPts val="800"/>
              <a:buFont typeface="Arial"/>
              <a:buAutoNum type="romanLcPeriod"/>
              <a:defRPr sz="2400"/>
            </a:lvl3pPr>
            <a:lvl4pPr marL="1828800" lvl="3" indent="-279400" algn="l">
              <a:lnSpc>
                <a:spcPct val="100000"/>
              </a:lnSpc>
              <a:spcBef>
                <a:spcPts val="2133"/>
              </a:spcBef>
              <a:spcAft>
                <a:spcPts val="0"/>
              </a:spcAft>
              <a:buClr>
                <a:schemeClr val="dk1"/>
              </a:buClr>
              <a:buSzPts val="800"/>
              <a:buFont typeface="Arial"/>
              <a:buAutoNum type="arabicPeriod"/>
              <a:defRPr sz="2400"/>
            </a:lvl4pPr>
            <a:lvl5pPr marL="2286000" lvl="4" indent="-279400" algn="l">
              <a:lnSpc>
                <a:spcPct val="100000"/>
              </a:lnSpc>
              <a:spcBef>
                <a:spcPts val="2133"/>
              </a:spcBef>
              <a:spcAft>
                <a:spcPts val="0"/>
              </a:spcAft>
              <a:buClr>
                <a:schemeClr val="dk1"/>
              </a:buClr>
              <a:buSzPts val="800"/>
              <a:buFont typeface="Arial"/>
              <a:buAutoNum type="alphaLcPeriod"/>
              <a:defRPr sz="2400"/>
            </a:lvl5pPr>
            <a:lvl6pPr marL="2743200" lvl="5" indent="-279400" algn="l">
              <a:lnSpc>
                <a:spcPct val="100000"/>
              </a:lnSpc>
              <a:spcBef>
                <a:spcPts val="2133"/>
              </a:spcBef>
              <a:spcAft>
                <a:spcPts val="0"/>
              </a:spcAft>
              <a:buClr>
                <a:schemeClr val="dk1"/>
              </a:buClr>
              <a:buSzPts val="800"/>
              <a:buFont typeface="Arial"/>
              <a:buAutoNum type="romanLcPeriod"/>
              <a:defRPr sz="2400"/>
            </a:lvl6pPr>
            <a:lvl7pPr marL="3200400" lvl="6" indent="-279400" algn="l">
              <a:lnSpc>
                <a:spcPct val="100000"/>
              </a:lnSpc>
              <a:spcBef>
                <a:spcPts val="2133"/>
              </a:spcBef>
              <a:spcAft>
                <a:spcPts val="0"/>
              </a:spcAft>
              <a:buClr>
                <a:schemeClr val="dk1"/>
              </a:buClr>
              <a:buSzPts val="800"/>
              <a:buFont typeface="Arial"/>
              <a:buAutoNum type="arabicPeriod"/>
              <a:defRPr sz="2400"/>
            </a:lvl7pPr>
            <a:lvl8pPr marL="3657600" lvl="7" indent="-279400" algn="l">
              <a:lnSpc>
                <a:spcPct val="100000"/>
              </a:lnSpc>
              <a:spcBef>
                <a:spcPts val="2133"/>
              </a:spcBef>
              <a:spcAft>
                <a:spcPts val="0"/>
              </a:spcAft>
              <a:buClr>
                <a:schemeClr val="dk1"/>
              </a:buClr>
              <a:buSzPts val="800"/>
              <a:buFont typeface="Arial"/>
              <a:buAutoNum type="alphaLcPeriod"/>
              <a:defRPr sz="2400"/>
            </a:lvl8pPr>
            <a:lvl9pPr marL="4114800" lvl="8" indent="-279400" algn="l">
              <a:lnSpc>
                <a:spcPct val="100000"/>
              </a:lnSpc>
              <a:spcBef>
                <a:spcPts val="2133"/>
              </a:spcBef>
              <a:spcAft>
                <a:spcPts val="2133"/>
              </a:spcAft>
              <a:buClr>
                <a:schemeClr val="dk1"/>
              </a:buClr>
              <a:buSzPts val="800"/>
              <a:buFont typeface="Arial"/>
              <a:buAutoNum type="romanLcPeriod"/>
              <a:defRPr sz="2400"/>
            </a:lvl9pPr>
          </a:lstStyle>
          <a:p>
            <a:endParaRPr/>
          </a:p>
        </p:txBody>
      </p:sp>
      <p:sp>
        <p:nvSpPr>
          <p:cNvPr id="9029" name="Google Shape;9029;p31"/>
          <p:cNvSpPr txBox="1">
            <a:spLocks noGrp="1"/>
          </p:cNvSpPr>
          <p:nvPr>
            <p:ph type="title"/>
          </p:nvPr>
        </p:nvSpPr>
        <p:spPr>
          <a:xfrm>
            <a:off x="951933" y="495733"/>
            <a:ext cx="10714800" cy="763600"/>
          </a:xfrm>
          <a:prstGeom prst="rect">
            <a:avLst/>
          </a:prstGeom>
          <a:noFill/>
          <a:ln>
            <a:noFill/>
          </a:ln>
        </p:spPr>
        <p:txBody>
          <a:bodyPr spcFirstLastPara="1" wrap="square" lIns="68575" tIns="68575" rIns="68575" bIns="68575" anchor="t" anchorCtr="0">
            <a:noAutofit/>
          </a:bodyPr>
          <a:lstStyle>
            <a:lvl1pPr lvl="0" algn="l">
              <a:lnSpc>
                <a:spcPct val="100000"/>
              </a:lnSpc>
              <a:spcBef>
                <a:spcPts val="0"/>
              </a:spcBef>
              <a:spcAft>
                <a:spcPts val="0"/>
              </a:spcAft>
              <a:buClr>
                <a:schemeClr val="dk1"/>
              </a:buClr>
              <a:buSzPts val="1800"/>
              <a:buFont typeface="Rajdhani Medium"/>
              <a:buNone/>
              <a:defRPr sz="3200"/>
            </a:lvl1pPr>
            <a:lvl2pPr lvl="1" algn="l">
              <a:lnSpc>
                <a:spcPct val="100000"/>
              </a:lnSpc>
              <a:spcBef>
                <a:spcPts val="0"/>
              </a:spcBef>
              <a:spcAft>
                <a:spcPts val="0"/>
              </a:spcAft>
              <a:buSzPts val="2100"/>
              <a:buNone/>
              <a:defRPr/>
            </a:lvl2pPr>
            <a:lvl3pPr lvl="2" algn="l">
              <a:lnSpc>
                <a:spcPct val="100000"/>
              </a:lnSpc>
              <a:spcBef>
                <a:spcPts val="0"/>
              </a:spcBef>
              <a:spcAft>
                <a:spcPts val="0"/>
              </a:spcAft>
              <a:buSzPts val="2100"/>
              <a:buNone/>
              <a:defRPr/>
            </a:lvl3pPr>
            <a:lvl4pPr lvl="3" algn="l">
              <a:lnSpc>
                <a:spcPct val="100000"/>
              </a:lnSpc>
              <a:spcBef>
                <a:spcPts val="0"/>
              </a:spcBef>
              <a:spcAft>
                <a:spcPts val="0"/>
              </a:spcAft>
              <a:buSzPts val="2100"/>
              <a:buNone/>
              <a:defRPr/>
            </a:lvl4pPr>
            <a:lvl5pPr lvl="4" algn="l">
              <a:lnSpc>
                <a:spcPct val="100000"/>
              </a:lnSpc>
              <a:spcBef>
                <a:spcPts val="0"/>
              </a:spcBef>
              <a:spcAft>
                <a:spcPts val="0"/>
              </a:spcAft>
              <a:buSzPts val="2100"/>
              <a:buNone/>
              <a:defRPr/>
            </a:lvl5pPr>
            <a:lvl6pPr lvl="5" algn="l">
              <a:lnSpc>
                <a:spcPct val="100000"/>
              </a:lnSpc>
              <a:spcBef>
                <a:spcPts val="0"/>
              </a:spcBef>
              <a:spcAft>
                <a:spcPts val="0"/>
              </a:spcAft>
              <a:buSzPts val="2100"/>
              <a:buNone/>
              <a:defRPr/>
            </a:lvl6pPr>
            <a:lvl7pPr lvl="6" algn="l">
              <a:lnSpc>
                <a:spcPct val="100000"/>
              </a:lnSpc>
              <a:spcBef>
                <a:spcPts val="0"/>
              </a:spcBef>
              <a:spcAft>
                <a:spcPts val="0"/>
              </a:spcAft>
              <a:buSzPts val="2100"/>
              <a:buNone/>
              <a:defRPr/>
            </a:lvl7pPr>
            <a:lvl8pPr lvl="7" algn="l">
              <a:lnSpc>
                <a:spcPct val="100000"/>
              </a:lnSpc>
              <a:spcBef>
                <a:spcPts val="0"/>
              </a:spcBef>
              <a:spcAft>
                <a:spcPts val="0"/>
              </a:spcAft>
              <a:buSzPts val="2100"/>
              <a:buNone/>
              <a:defRPr/>
            </a:lvl8pPr>
            <a:lvl9pPr lvl="8" algn="l">
              <a:lnSpc>
                <a:spcPct val="100000"/>
              </a:lnSpc>
              <a:spcBef>
                <a:spcPts val="0"/>
              </a:spcBef>
              <a:spcAft>
                <a:spcPts val="0"/>
              </a:spcAft>
              <a:buSzPts val="2100"/>
              <a:buNone/>
              <a:defRPr/>
            </a:lvl9pPr>
          </a:lstStyle>
          <a:p>
            <a:endParaRPr/>
          </a:p>
        </p:txBody>
      </p:sp>
      <p:sp>
        <p:nvSpPr>
          <p:cNvPr id="9030" name="Google Shape;9030;p31"/>
          <p:cNvSpPr/>
          <p:nvPr/>
        </p:nvSpPr>
        <p:spPr>
          <a:xfrm>
            <a:off x="-348067" y="853133"/>
            <a:ext cx="1300000" cy="48800"/>
          </a:xfrm>
          <a:prstGeom prst="rect">
            <a:avLst/>
          </a:pr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9031" name="Google Shape;9031;p31"/>
          <p:cNvSpPr txBox="1">
            <a:spLocks noGrp="1"/>
          </p:cNvSpPr>
          <p:nvPr>
            <p:ph type="sldNum" idx="12"/>
          </p:nvPr>
        </p:nvSpPr>
        <p:spPr>
          <a:xfrm>
            <a:off x="11409045" y="6333135"/>
            <a:ext cx="731600" cy="524800"/>
          </a:xfrm>
          <a:prstGeom prst="rect">
            <a:avLst/>
          </a:prstGeom>
          <a:noFill/>
          <a:ln>
            <a:noFill/>
          </a:ln>
        </p:spPr>
        <p:txBody>
          <a:bodyPr spcFirstLastPara="1" wrap="square" lIns="68575" tIns="68575" rIns="68575" bIns="68575" anchor="t" anchorCtr="0">
            <a:noAutofit/>
          </a:bodyPr>
          <a:lstStyle>
            <a:lvl1pPr marL="0" marR="0" lvl="0" indent="0" algn="r">
              <a:lnSpc>
                <a:spcPct val="100000"/>
              </a:lnSpc>
              <a:spcBef>
                <a:spcPts val="0"/>
              </a:spcBef>
              <a:spcAft>
                <a:spcPts val="0"/>
              </a:spcAft>
              <a:buClr>
                <a:srgbClr val="000000"/>
              </a:buClr>
              <a:buSzPts val="1000"/>
              <a:buFont typeface="Arial"/>
              <a:buNone/>
              <a:defRPr sz="1733" b="0" i="0" u="none" strike="noStrike" cap="none">
                <a:solidFill>
                  <a:schemeClr val="dk2"/>
                </a:solidFill>
                <a:latin typeface="Open Sans"/>
                <a:ea typeface="Open Sans"/>
                <a:cs typeface="Open Sans"/>
                <a:sym typeface="Open Sans"/>
              </a:defRPr>
            </a:lvl1pPr>
            <a:lvl2pPr marL="0" marR="0" lvl="1" indent="0" algn="r">
              <a:lnSpc>
                <a:spcPct val="100000"/>
              </a:lnSpc>
              <a:spcBef>
                <a:spcPts val="0"/>
              </a:spcBef>
              <a:spcAft>
                <a:spcPts val="0"/>
              </a:spcAft>
              <a:buClr>
                <a:srgbClr val="000000"/>
              </a:buClr>
              <a:buSzPts val="1000"/>
              <a:buFont typeface="Arial"/>
              <a:buNone/>
              <a:defRPr sz="1733" b="0" i="0" u="none" strike="noStrike" cap="none">
                <a:solidFill>
                  <a:schemeClr val="dk2"/>
                </a:solidFill>
                <a:latin typeface="Open Sans"/>
                <a:ea typeface="Open Sans"/>
                <a:cs typeface="Open Sans"/>
                <a:sym typeface="Open Sans"/>
              </a:defRPr>
            </a:lvl2pPr>
            <a:lvl3pPr marL="0" marR="0" lvl="2" indent="0" algn="r">
              <a:lnSpc>
                <a:spcPct val="100000"/>
              </a:lnSpc>
              <a:spcBef>
                <a:spcPts val="0"/>
              </a:spcBef>
              <a:spcAft>
                <a:spcPts val="0"/>
              </a:spcAft>
              <a:buClr>
                <a:srgbClr val="000000"/>
              </a:buClr>
              <a:buSzPts val="1000"/>
              <a:buFont typeface="Arial"/>
              <a:buNone/>
              <a:defRPr sz="1733" b="0" i="0" u="none" strike="noStrike" cap="none">
                <a:solidFill>
                  <a:schemeClr val="dk2"/>
                </a:solidFill>
                <a:latin typeface="Open Sans"/>
                <a:ea typeface="Open Sans"/>
                <a:cs typeface="Open Sans"/>
                <a:sym typeface="Open Sans"/>
              </a:defRPr>
            </a:lvl3pPr>
            <a:lvl4pPr marL="0" marR="0" lvl="3" indent="0" algn="r">
              <a:lnSpc>
                <a:spcPct val="100000"/>
              </a:lnSpc>
              <a:spcBef>
                <a:spcPts val="0"/>
              </a:spcBef>
              <a:spcAft>
                <a:spcPts val="0"/>
              </a:spcAft>
              <a:buClr>
                <a:srgbClr val="000000"/>
              </a:buClr>
              <a:buSzPts val="1000"/>
              <a:buFont typeface="Arial"/>
              <a:buNone/>
              <a:defRPr sz="1733" b="0" i="0" u="none" strike="noStrike" cap="none">
                <a:solidFill>
                  <a:schemeClr val="dk2"/>
                </a:solidFill>
                <a:latin typeface="Open Sans"/>
                <a:ea typeface="Open Sans"/>
                <a:cs typeface="Open Sans"/>
                <a:sym typeface="Open Sans"/>
              </a:defRPr>
            </a:lvl4pPr>
            <a:lvl5pPr marL="0" marR="0" lvl="4" indent="0" algn="r">
              <a:lnSpc>
                <a:spcPct val="100000"/>
              </a:lnSpc>
              <a:spcBef>
                <a:spcPts val="0"/>
              </a:spcBef>
              <a:spcAft>
                <a:spcPts val="0"/>
              </a:spcAft>
              <a:buClr>
                <a:srgbClr val="000000"/>
              </a:buClr>
              <a:buSzPts val="1000"/>
              <a:buFont typeface="Arial"/>
              <a:buNone/>
              <a:defRPr sz="1733" b="0" i="0" u="none" strike="noStrike" cap="none">
                <a:solidFill>
                  <a:schemeClr val="dk2"/>
                </a:solidFill>
                <a:latin typeface="Open Sans"/>
                <a:ea typeface="Open Sans"/>
                <a:cs typeface="Open Sans"/>
                <a:sym typeface="Open Sans"/>
              </a:defRPr>
            </a:lvl5pPr>
            <a:lvl6pPr marL="0" marR="0" lvl="5" indent="0" algn="r">
              <a:lnSpc>
                <a:spcPct val="100000"/>
              </a:lnSpc>
              <a:spcBef>
                <a:spcPts val="0"/>
              </a:spcBef>
              <a:spcAft>
                <a:spcPts val="0"/>
              </a:spcAft>
              <a:buClr>
                <a:srgbClr val="000000"/>
              </a:buClr>
              <a:buSzPts val="1000"/>
              <a:buFont typeface="Arial"/>
              <a:buNone/>
              <a:defRPr sz="1733" b="0" i="0" u="none" strike="noStrike" cap="none">
                <a:solidFill>
                  <a:schemeClr val="dk2"/>
                </a:solidFill>
                <a:latin typeface="Open Sans"/>
                <a:ea typeface="Open Sans"/>
                <a:cs typeface="Open Sans"/>
                <a:sym typeface="Open Sans"/>
              </a:defRPr>
            </a:lvl6pPr>
            <a:lvl7pPr marL="0" marR="0" lvl="6" indent="0" algn="r">
              <a:lnSpc>
                <a:spcPct val="100000"/>
              </a:lnSpc>
              <a:spcBef>
                <a:spcPts val="0"/>
              </a:spcBef>
              <a:spcAft>
                <a:spcPts val="0"/>
              </a:spcAft>
              <a:buClr>
                <a:srgbClr val="000000"/>
              </a:buClr>
              <a:buSzPts val="1000"/>
              <a:buFont typeface="Arial"/>
              <a:buNone/>
              <a:defRPr sz="1733" b="0" i="0" u="none" strike="noStrike" cap="none">
                <a:solidFill>
                  <a:schemeClr val="dk2"/>
                </a:solidFill>
                <a:latin typeface="Open Sans"/>
                <a:ea typeface="Open Sans"/>
                <a:cs typeface="Open Sans"/>
                <a:sym typeface="Open Sans"/>
              </a:defRPr>
            </a:lvl7pPr>
            <a:lvl8pPr marL="0" marR="0" lvl="7" indent="0" algn="r">
              <a:lnSpc>
                <a:spcPct val="100000"/>
              </a:lnSpc>
              <a:spcBef>
                <a:spcPts val="0"/>
              </a:spcBef>
              <a:spcAft>
                <a:spcPts val="0"/>
              </a:spcAft>
              <a:buClr>
                <a:srgbClr val="000000"/>
              </a:buClr>
              <a:buSzPts val="1000"/>
              <a:buFont typeface="Arial"/>
              <a:buNone/>
              <a:defRPr sz="1733" b="0" i="0" u="none" strike="noStrike" cap="none">
                <a:solidFill>
                  <a:schemeClr val="dk2"/>
                </a:solidFill>
                <a:latin typeface="Open Sans"/>
                <a:ea typeface="Open Sans"/>
                <a:cs typeface="Open Sans"/>
                <a:sym typeface="Open Sans"/>
              </a:defRPr>
            </a:lvl8pPr>
            <a:lvl9pPr marL="0" marR="0" lvl="8" indent="0" algn="r">
              <a:lnSpc>
                <a:spcPct val="100000"/>
              </a:lnSpc>
              <a:spcBef>
                <a:spcPts val="0"/>
              </a:spcBef>
              <a:spcAft>
                <a:spcPts val="0"/>
              </a:spcAft>
              <a:buClr>
                <a:srgbClr val="000000"/>
              </a:buClr>
              <a:buSzPts val="1000"/>
              <a:buFont typeface="Arial"/>
              <a:buNone/>
              <a:defRPr sz="1733" b="0" i="0" u="none" strike="noStrike" cap="none">
                <a:solidFill>
                  <a:schemeClr val="dk2"/>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Blank 1">
  <p:cSld name="Blank 1">
    <p:spTree>
      <p:nvGrpSpPr>
        <p:cNvPr id="1" name="Shape 9032"/>
        <p:cNvGrpSpPr/>
        <p:nvPr/>
      </p:nvGrpSpPr>
      <p:grpSpPr>
        <a:xfrm>
          <a:off x="0" y="0"/>
          <a:ext cx="0" cy="0"/>
          <a:chOff x="0" y="0"/>
          <a:chExt cx="0" cy="0"/>
        </a:xfrm>
      </p:grpSpPr>
      <p:pic>
        <p:nvPicPr>
          <p:cNvPr id="9033" name="Google Shape;9033;p32"/>
          <p:cNvPicPr preferRelativeResize="0"/>
          <p:nvPr/>
        </p:nvPicPr>
        <p:blipFill rotWithShape="1">
          <a:blip r:embed="rId2">
            <a:alphaModFix/>
          </a:blip>
          <a:srcRect t="787" b="787"/>
          <a:stretch/>
        </p:blipFill>
        <p:spPr>
          <a:xfrm>
            <a:off x="0" y="-43995"/>
            <a:ext cx="12192008" cy="6902000"/>
          </a:xfrm>
          <a:prstGeom prst="rect">
            <a:avLst/>
          </a:prstGeom>
          <a:noFill/>
          <a:ln>
            <a:noFill/>
          </a:ln>
        </p:spPr>
      </p:pic>
      <p:sp>
        <p:nvSpPr>
          <p:cNvPr id="9034" name="Google Shape;9034;p32"/>
          <p:cNvSpPr/>
          <p:nvPr/>
        </p:nvSpPr>
        <p:spPr>
          <a:xfrm>
            <a:off x="0" y="-43995"/>
            <a:ext cx="12192000" cy="6902000"/>
          </a:xfrm>
          <a:prstGeom prst="rect">
            <a:avLst/>
          </a:prstGeom>
          <a:solidFill>
            <a:schemeClr val="lt1">
              <a:alpha val="78431"/>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1600"/>
              <a:buFont typeface="Arial"/>
              <a:buNone/>
            </a:pPr>
            <a:endParaRPr sz="1600" b="0" i="0" u="none" strike="noStrike" cap="none">
              <a:solidFill>
                <a:schemeClr val="lt1"/>
              </a:solidFill>
              <a:latin typeface="Calibri"/>
              <a:ea typeface="Calibri"/>
              <a:cs typeface="Calibri"/>
              <a:sym typeface="Calibri"/>
            </a:endParaRPr>
          </a:p>
        </p:txBody>
      </p:sp>
      <p:cxnSp>
        <p:nvCxnSpPr>
          <p:cNvPr id="9035" name="Google Shape;9035;p32"/>
          <p:cNvCxnSpPr/>
          <p:nvPr/>
        </p:nvCxnSpPr>
        <p:spPr>
          <a:xfrm>
            <a:off x="164193" y="862443"/>
            <a:ext cx="1322000" cy="0"/>
          </a:xfrm>
          <a:prstGeom prst="straightConnector1">
            <a:avLst/>
          </a:prstGeom>
          <a:noFill/>
          <a:ln w="63500" cap="rnd" cmpd="sng">
            <a:solidFill>
              <a:srgbClr val="36A692"/>
            </a:solidFill>
            <a:prstDash val="solid"/>
            <a:round/>
            <a:headEnd type="none" w="sm" len="sm"/>
            <a:tailEnd type="none" w="sm" len="sm"/>
          </a:ln>
        </p:spPr>
      </p:cxnSp>
      <p:pic>
        <p:nvPicPr>
          <p:cNvPr id="9036" name="Google Shape;9036;p32" descr="Health Ministry Logo"/>
          <p:cNvPicPr preferRelativeResize="0"/>
          <p:nvPr/>
        </p:nvPicPr>
        <p:blipFill rotWithShape="1">
          <a:blip r:embed="rId3">
            <a:alphaModFix/>
          </a:blip>
          <a:srcRect/>
          <a:stretch/>
        </p:blipFill>
        <p:spPr>
          <a:xfrm>
            <a:off x="10789957" y="219368"/>
            <a:ext cx="623099" cy="391248"/>
          </a:xfrm>
          <a:prstGeom prst="rect">
            <a:avLst/>
          </a:prstGeom>
          <a:noFill/>
          <a:ln>
            <a:noFill/>
          </a:ln>
        </p:spPr>
      </p:pic>
      <p:sp>
        <p:nvSpPr>
          <p:cNvPr id="9037" name="Google Shape;9037;p32"/>
          <p:cNvSpPr txBox="1">
            <a:spLocks noGrp="1"/>
          </p:cNvSpPr>
          <p:nvPr>
            <p:ph type="title"/>
          </p:nvPr>
        </p:nvSpPr>
        <p:spPr>
          <a:xfrm>
            <a:off x="159657" y="186519"/>
            <a:ext cx="10113600" cy="496400"/>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rgbClr val="3F3F3F"/>
              </a:buClr>
              <a:buSzPts val="2100"/>
              <a:buFont typeface="Arial"/>
              <a:buNone/>
              <a:defRPr sz="2800" b="0" i="0" u="none" strike="noStrike" cap="none">
                <a:solidFill>
                  <a:srgbClr val="3F3F3F"/>
                </a:solidFill>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9038" name="Google Shape;9038;p32"/>
          <p:cNvSpPr txBox="1">
            <a:spLocks noGrp="1"/>
          </p:cNvSpPr>
          <p:nvPr>
            <p:ph type="body" idx="1"/>
          </p:nvPr>
        </p:nvSpPr>
        <p:spPr>
          <a:xfrm>
            <a:off x="281517" y="1276351"/>
            <a:ext cx="9652000" cy="5181600"/>
          </a:xfrm>
          <a:prstGeom prst="rect">
            <a:avLst/>
          </a:prstGeom>
          <a:noFill/>
          <a:ln>
            <a:noFill/>
          </a:ln>
        </p:spPr>
        <p:txBody>
          <a:bodyPr spcFirstLastPara="1" wrap="square" lIns="68575" tIns="34275" rIns="68575" bIns="34275" anchor="t" anchorCtr="0">
            <a:normAutofit/>
          </a:bodyPr>
          <a:lstStyle>
            <a:lvl1pPr marL="457200" lvl="0" indent="-330200" algn="l">
              <a:lnSpc>
                <a:spcPct val="90000"/>
              </a:lnSpc>
              <a:spcBef>
                <a:spcPts val="1067"/>
              </a:spcBef>
              <a:spcAft>
                <a:spcPts val="0"/>
              </a:spcAft>
              <a:buClr>
                <a:schemeClr val="dk1"/>
              </a:buClr>
              <a:buSzPts val="1600"/>
              <a:buChar char="•"/>
              <a:defRPr sz="2133">
                <a:latin typeface="Open Sans"/>
                <a:ea typeface="Open Sans"/>
                <a:cs typeface="Open Sans"/>
                <a:sym typeface="Open Sans"/>
              </a:defRPr>
            </a:lvl1pPr>
            <a:lvl2pPr marL="914400" lvl="1" indent="-330200" algn="l">
              <a:lnSpc>
                <a:spcPct val="90000"/>
              </a:lnSpc>
              <a:spcBef>
                <a:spcPts val="533"/>
              </a:spcBef>
              <a:spcAft>
                <a:spcPts val="0"/>
              </a:spcAft>
              <a:buClr>
                <a:schemeClr val="dk1"/>
              </a:buClr>
              <a:buSzPts val="1600"/>
              <a:buChar char="•"/>
              <a:defRPr sz="2133">
                <a:latin typeface="Open Sans"/>
                <a:ea typeface="Open Sans"/>
                <a:cs typeface="Open Sans"/>
                <a:sym typeface="Open Sans"/>
              </a:defRPr>
            </a:lvl2pPr>
            <a:lvl3pPr marL="1371600" lvl="2" indent="-330200" algn="l">
              <a:lnSpc>
                <a:spcPct val="90000"/>
              </a:lnSpc>
              <a:spcBef>
                <a:spcPts val="533"/>
              </a:spcBef>
              <a:spcAft>
                <a:spcPts val="0"/>
              </a:spcAft>
              <a:buClr>
                <a:schemeClr val="dk1"/>
              </a:buClr>
              <a:buSzPts val="1600"/>
              <a:buChar char="•"/>
              <a:defRPr sz="2133">
                <a:latin typeface="Open Sans"/>
                <a:ea typeface="Open Sans"/>
                <a:cs typeface="Open Sans"/>
                <a:sym typeface="Open Sans"/>
              </a:defRPr>
            </a:lvl3pPr>
            <a:lvl4pPr marL="1828800" lvl="3" indent="-330200" algn="l">
              <a:lnSpc>
                <a:spcPct val="90000"/>
              </a:lnSpc>
              <a:spcBef>
                <a:spcPts val="533"/>
              </a:spcBef>
              <a:spcAft>
                <a:spcPts val="0"/>
              </a:spcAft>
              <a:buClr>
                <a:schemeClr val="dk1"/>
              </a:buClr>
              <a:buSzPts val="1600"/>
              <a:buChar char="•"/>
              <a:defRPr sz="2133">
                <a:latin typeface="Open Sans"/>
                <a:ea typeface="Open Sans"/>
                <a:cs typeface="Open Sans"/>
                <a:sym typeface="Open Sans"/>
              </a:defRPr>
            </a:lvl4pPr>
            <a:lvl5pPr marL="2286000" lvl="4" indent="-330200" algn="l">
              <a:lnSpc>
                <a:spcPct val="90000"/>
              </a:lnSpc>
              <a:spcBef>
                <a:spcPts val="533"/>
              </a:spcBef>
              <a:spcAft>
                <a:spcPts val="0"/>
              </a:spcAft>
              <a:buClr>
                <a:schemeClr val="dk1"/>
              </a:buClr>
              <a:buSzPts val="1600"/>
              <a:buChar char="•"/>
              <a:defRPr sz="2133">
                <a:latin typeface="Open Sans"/>
                <a:ea typeface="Open Sans"/>
                <a:cs typeface="Open Sans"/>
                <a:sym typeface="Open Sans"/>
              </a:defRPr>
            </a:lvl5pPr>
            <a:lvl6pPr marL="2743200" lvl="5" indent="-317500" algn="l">
              <a:lnSpc>
                <a:spcPct val="90000"/>
              </a:lnSpc>
              <a:spcBef>
                <a:spcPts val="533"/>
              </a:spcBef>
              <a:spcAft>
                <a:spcPts val="0"/>
              </a:spcAft>
              <a:buClr>
                <a:schemeClr val="dk1"/>
              </a:buClr>
              <a:buSzPts val="1400"/>
              <a:buChar char="•"/>
              <a:defRPr/>
            </a:lvl6pPr>
            <a:lvl7pPr marL="3200400" lvl="6" indent="-317500" algn="l">
              <a:lnSpc>
                <a:spcPct val="90000"/>
              </a:lnSpc>
              <a:spcBef>
                <a:spcPts val="533"/>
              </a:spcBef>
              <a:spcAft>
                <a:spcPts val="0"/>
              </a:spcAft>
              <a:buClr>
                <a:schemeClr val="dk1"/>
              </a:buClr>
              <a:buSzPts val="1400"/>
              <a:buChar char="•"/>
              <a:defRPr/>
            </a:lvl7pPr>
            <a:lvl8pPr marL="3657600" lvl="7" indent="-317500" algn="l">
              <a:lnSpc>
                <a:spcPct val="90000"/>
              </a:lnSpc>
              <a:spcBef>
                <a:spcPts val="533"/>
              </a:spcBef>
              <a:spcAft>
                <a:spcPts val="0"/>
              </a:spcAft>
              <a:buClr>
                <a:schemeClr val="dk1"/>
              </a:buClr>
              <a:buSzPts val="1400"/>
              <a:buChar char="•"/>
              <a:defRPr/>
            </a:lvl8pPr>
            <a:lvl9pPr marL="4114800" lvl="8" indent="-317500" algn="l">
              <a:lnSpc>
                <a:spcPct val="90000"/>
              </a:lnSpc>
              <a:spcBef>
                <a:spcPts val="533"/>
              </a:spcBef>
              <a:spcAft>
                <a:spcPts val="0"/>
              </a:spcAft>
              <a:buClr>
                <a:schemeClr val="dk1"/>
              </a:buClr>
              <a:buSzPts val="1400"/>
              <a:buChar char="•"/>
              <a:defRPr/>
            </a:lvl9pPr>
          </a:lstStyle>
          <a:p>
            <a:endParaRPr/>
          </a:p>
        </p:txBody>
      </p:sp>
      <p:cxnSp>
        <p:nvCxnSpPr>
          <p:cNvPr id="9039" name="Google Shape;9039;p32"/>
          <p:cNvCxnSpPr/>
          <p:nvPr/>
        </p:nvCxnSpPr>
        <p:spPr>
          <a:xfrm>
            <a:off x="11489267" y="186519"/>
            <a:ext cx="0" cy="456800"/>
          </a:xfrm>
          <a:prstGeom prst="straightConnector1">
            <a:avLst/>
          </a:prstGeom>
          <a:noFill/>
          <a:ln w="9525" cap="flat" cmpd="sng">
            <a:solidFill>
              <a:srgbClr val="3E6EC2">
                <a:alpha val="27450"/>
              </a:srgbClr>
            </a:solidFill>
            <a:prstDash val="solid"/>
            <a:miter lim="800000"/>
            <a:headEnd type="none" w="sm" len="sm"/>
            <a:tailEnd type="none" w="sm" len="sm"/>
          </a:ln>
        </p:spPr>
      </p:cxnSp>
      <p:sp>
        <p:nvSpPr>
          <p:cNvPr id="9040" name="Google Shape;9040;p32" descr="aazadi Ka Amrut Mohotsav"/>
          <p:cNvSpPr/>
          <p:nvPr/>
        </p:nvSpPr>
        <p:spPr>
          <a:xfrm>
            <a:off x="5892800" y="3225800"/>
            <a:ext cx="406400" cy="406400"/>
          </a:xfrm>
          <a:prstGeom prst="rect">
            <a:avLst/>
          </a:prstGeom>
          <a:noFill/>
          <a:ln>
            <a:noFill/>
          </a:ln>
        </p:spPr>
        <p:txBody>
          <a:bodyPr spcFirstLastPara="1" wrap="square" lIns="121900" tIns="60950" rIns="121900" bIns="60950" anchor="t"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Calibri"/>
              <a:ea typeface="Calibri"/>
              <a:cs typeface="Calibri"/>
              <a:sym typeface="Calibri"/>
            </a:endParaRPr>
          </a:p>
        </p:txBody>
      </p:sp>
      <p:pic>
        <p:nvPicPr>
          <p:cNvPr id="9041" name="Google Shape;9041;p32"/>
          <p:cNvPicPr preferRelativeResize="0"/>
          <p:nvPr/>
        </p:nvPicPr>
        <p:blipFill rotWithShape="1">
          <a:blip r:embed="rId4">
            <a:alphaModFix/>
          </a:blip>
          <a:srcRect/>
          <a:stretch/>
        </p:blipFill>
        <p:spPr>
          <a:xfrm>
            <a:off x="11565468" y="186519"/>
            <a:ext cx="424545" cy="391248"/>
          </a:xfrm>
          <a:prstGeom prst="rect">
            <a:avLst/>
          </a:prstGeom>
          <a:noFill/>
          <a:ln>
            <a:noFill/>
          </a:ln>
        </p:spPr>
      </p:pic>
      <p:cxnSp>
        <p:nvCxnSpPr>
          <p:cNvPr id="9042" name="Google Shape;9042;p32"/>
          <p:cNvCxnSpPr/>
          <p:nvPr/>
        </p:nvCxnSpPr>
        <p:spPr>
          <a:xfrm>
            <a:off x="10723033" y="186519"/>
            <a:ext cx="0" cy="456800"/>
          </a:xfrm>
          <a:prstGeom prst="straightConnector1">
            <a:avLst/>
          </a:prstGeom>
          <a:noFill/>
          <a:ln w="9525" cap="flat" cmpd="sng">
            <a:solidFill>
              <a:srgbClr val="3E6EC2">
                <a:alpha val="27450"/>
              </a:srgbClr>
            </a:solidFill>
            <a:prstDash val="solid"/>
            <a:miter lim="800000"/>
            <a:headEnd type="none" w="sm" len="sm"/>
            <a:tailEnd type="none" w="sm" len="sm"/>
          </a:ln>
        </p:spPr>
      </p:cxnSp>
      <p:pic>
        <p:nvPicPr>
          <p:cNvPr id="9043" name="Google Shape;9043;p32"/>
          <p:cNvPicPr preferRelativeResize="0"/>
          <p:nvPr/>
        </p:nvPicPr>
        <p:blipFill rotWithShape="1">
          <a:blip r:embed="rId5">
            <a:alphaModFix/>
          </a:blip>
          <a:srcRect/>
          <a:stretch/>
        </p:blipFill>
        <p:spPr>
          <a:xfrm>
            <a:off x="10107633" y="272654"/>
            <a:ext cx="560169" cy="284676"/>
          </a:xfrm>
          <a:prstGeom prst="rect">
            <a:avLst/>
          </a:prstGeom>
          <a:noFill/>
          <a:ln>
            <a:noFill/>
          </a:ln>
        </p:spPr>
      </p:pic>
      <p:sp>
        <p:nvSpPr>
          <p:cNvPr id="9044" name="Google Shape;9044;p32"/>
          <p:cNvSpPr txBox="1"/>
          <p:nvPr/>
        </p:nvSpPr>
        <p:spPr>
          <a:xfrm>
            <a:off x="11277601" y="6544747"/>
            <a:ext cx="798800" cy="249200"/>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Clr>
                <a:srgbClr val="959CA0"/>
              </a:buClr>
              <a:buSzPts val="1467"/>
              <a:buFont typeface="Open Sans"/>
              <a:buNone/>
            </a:pPr>
            <a:fld id="{00000000-1234-1234-1234-123412341234}" type="slidenum">
              <a:rPr lang="en-US" sz="1467" b="0" u="none">
                <a:solidFill>
                  <a:srgbClr val="959CA0"/>
                </a:solidFill>
                <a:latin typeface="Open Sans"/>
                <a:ea typeface="Open Sans"/>
                <a:cs typeface="Open Sans"/>
                <a:sym typeface="Open Sans"/>
              </a:rPr>
              <a:t>‹#›</a:t>
            </a:fld>
            <a:endParaRPr sz="1467" b="0" u="none">
              <a:solidFill>
                <a:srgbClr val="959CA0"/>
              </a:solidFill>
              <a:latin typeface="Open Sans"/>
              <a:ea typeface="Open Sans"/>
              <a:cs typeface="Open Sans"/>
              <a:sym typeface="Open Sans"/>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2_Title Only 1">
  <p:cSld name="2_Title Only 1">
    <p:spTree>
      <p:nvGrpSpPr>
        <p:cNvPr id="1" name="Shape 9045"/>
        <p:cNvGrpSpPr/>
        <p:nvPr/>
      </p:nvGrpSpPr>
      <p:grpSpPr>
        <a:xfrm>
          <a:off x="0" y="0"/>
          <a:ext cx="0" cy="0"/>
          <a:chOff x="0" y="0"/>
          <a:chExt cx="0" cy="0"/>
        </a:xfrm>
      </p:grpSpPr>
      <p:sp>
        <p:nvSpPr>
          <p:cNvPr id="9046" name="Google Shape;9046;p33"/>
          <p:cNvSpPr txBox="1">
            <a:spLocks noGrp="1"/>
          </p:cNvSpPr>
          <p:nvPr>
            <p:ph type="dt" idx="10"/>
          </p:nvPr>
        </p:nvSpPr>
        <p:spPr>
          <a:xfrm>
            <a:off x="838200" y="6356351"/>
            <a:ext cx="2743200" cy="365200"/>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Clr>
                <a:srgbClr val="888888"/>
              </a:buClr>
              <a:buSzPts val="1100"/>
              <a:buFont typeface="Calibri"/>
              <a:buNone/>
              <a:defRPr/>
            </a:lvl1pPr>
            <a:lvl2pPr lvl="1" algn="l">
              <a:lnSpc>
                <a:spcPct val="100000"/>
              </a:lnSpc>
              <a:spcBef>
                <a:spcPts val="0"/>
              </a:spcBef>
              <a:spcAft>
                <a:spcPts val="0"/>
              </a:spcAft>
              <a:buClr>
                <a:schemeClr val="dk1"/>
              </a:buClr>
              <a:buSzPts val="1100"/>
              <a:buFont typeface="Calibri"/>
              <a:buNone/>
              <a:defRPr/>
            </a:lvl2pPr>
            <a:lvl3pPr lvl="2" algn="l">
              <a:lnSpc>
                <a:spcPct val="100000"/>
              </a:lnSpc>
              <a:spcBef>
                <a:spcPts val="0"/>
              </a:spcBef>
              <a:spcAft>
                <a:spcPts val="0"/>
              </a:spcAft>
              <a:buClr>
                <a:schemeClr val="dk1"/>
              </a:buClr>
              <a:buSzPts val="1100"/>
              <a:buFont typeface="Calibri"/>
              <a:buNone/>
              <a:defRPr/>
            </a:lvl3pPr>
            <a:lvl4pPr lvl="3" algn="l">
              <a:lnSpc>
                <a:spcPct val="100000"/>
              </a:lnSpc>
              <a:spcBef>
                <a:spcPts val="0"/>
              </a:spcBef>
              <a:spcAft>
                <a:spcPts val="0"/>
              </a:spcAft>
              <a:buClr>
                <a:schemeClr val="dk1"/>
              </a:buClr>
              <a:buSzPts val="1100"/>
              <a:buFont typeface="Calibri"/>
              <a:buNone/>
              <a:defRPr/>
            </a:lvl4pPr>
            <a:lvl5pPr lvl="4" algn="l">
              <a:lnSpc>
                <a:spcPct val="100000"/>
              </a:lnSpc>
              <a:spcBef>
                <a:spcPts val="0"/>
              </a:spcBef>
              <a:spcAft>
                <a:spcPts val="0"/>
              </a:spcAft>
              <a:buClr>
                <a:schemeClr val="dk1"/>
              </a:buClr>
              <a:buSzPts val="1100"/>
              <a:buFont typeface="Calibri"/>
              <a:buNone/>
              <a:defRPr/>
            </a:lvl5pPr>
            <a:lvl6pPr lvl="5" algn="l">
              <a:lnSpc>
                <a:spcPct val="100000"/>
              </a:lnSpc>
              <a:spcBef>
                <a:spcPts val="0"/>
              </a:spcBef>
              <a:spcAft>
                <a:spcPts val="0"/>
              </a:spcAft>
              <a:buClr>
                <a:schemeClr val="dk1"/>
              </a:buClr>
              <a:buSzPts val="1100"/>
              <a:buFont typeface="Calibri"/>
              <a:buNone/>
              <a:defRPr/>
            </a:lvl6pPr>
            <a:lvl7pPr lvl="6" algn="l">
              <a:lnSpc>
                <a:spcPct val="100000"/>
              </a:lnSpc>
              <a:spcBef>
                <a:spcPts val="0"/>
              </a:spcBef>
              <a:spcAft>
                <a:spcPts val="0"/>
              </a:spcAft>
              <a:buClr>
                <a:schemeClr val="dk1"/>
              </a:buClr>
              <a:buSzPts val="1100"/>
              <a:buFont typeface="Calibri"/>
              <a:buNone/>
              <a:defRPr/>
            </a:lvl7pPr>
            <a:lvl8pPr lvl="7" algn="l">
              <a:lnSpc>
                <a:spcPct val="100000"/>
              </a:lnSpc>
              <a:spcBef>
                <a:spcPts val="0"/>
              </a:spcBef>
              <a:spcAft>
                <a:spcPts val="0"/>
              </a:spcAft>
              <a:buClr>
                <a:schemeClr val="dk1"/>
              </a:buClr>
              <a:buSzPts val="1100"/>
              <a:buFont typeface="Calibri"/>
              <a:buNone/>
              <a:defRPr/>
            </a:lvl8pPr>
            <a:lvl9pPr lvl="8" algn="l">
              <a:lnSpc>
                <a:spcPct val="100000"/>
              </a:lnSpc>
              <a:spcBef>
                <a:spcPts val="0"/>
              </a:spcBef>
              <a:spcAft>
                <a:spcPts val="0"/>
              </a:spcAft>
              <a:buClr>
                <a:schemeClr val="dk1"/>
              </a:buClr>
              <a:buSzPts val="1100"/>
              <a:buFont typeface="Calibri"/>
              <a:buNone/>
              <a:defRPr/>
            </a:lvl9pPr>
          </a:lstStyle>
          <a:p>
            <a:endParaRPr/>
          </a:p>
        </p:txBody>
      </p:sp>
      <p:sp>
        <p:nvSpPr>
          <p:cNvPr id="9047" name="Google Shape;9047;p33"/>
          <p:cNvSpPr txBox="1">
            <a:spLocks noGrp="1"/>
          </p:cNvSpPr>
          <p:nvPr>
            <p:ph type="ftr" idx="11"/>
          </p:nvPr>
        </p:nvSpPr>
        <p:spPr>
          <a:xfrm>
            <a:off x="4038600" y="6356351"/>
            <a:ext cx="4114800" cy="365200"/>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Clr>
                <a:srgbClr val="888888"/>
              </a:buClr>
              <a:buSzPts val="1100"/>
              <a:buFont typeface="Calibri"/>
              <a:buNone/>
              <a:defRPr/>
            </a:lvl1pPr>
            <a:lvl2pPr lvl="1" algn="l">
              <a:lnSpc>
                <a:spcPct val="100000"/>
              </a:lnSpc>
              <a:spcBef>
                <a:spcPts val="0"/>
              </a:spcBef>
              <a:spcAft>
                <a:spcPts val="0"/>
              </a:spcAft>
              <a:buClr>
                <a:schemeClr val="dk1"/>
              </a:buClr>
              <a:buSzPts val="1100"/>
              <a:buFont typeface="Calibri"/>
              <a:buNone/>
              <a:defRPr/>
            </a:lvl2pPr>
            <a:lvl3pPr lvl="2" algn="l">
              <a:lnSpc>
                <a:spcPct val="100000"/>
              </a:lnSpc>
              <a:spcBef>
                <a:spcPts val="0"/>
              </a:spcBef>
              <a:spcAft>
                <a:spcPts val="0"/>
              </a:spcAft>
              <a:buClr>
                <a:schemeClr val="dk1"/>
              </a:buClr>
              <a:buSzPts val="1100"/>
              <a:buFont typeface="Calibri"/>
              <a:buNone/>
              <a:defRPr/>
            </a:lvl3pPr>
            <a:lvl4pPr lvl="3" algn="l">
              <a:lnSpc>
                <a:spcPct val="100000"/>
              </a:lnSpc>
              <a:spcBef>
                <a:spcPts val="0"/>
              </a:spcBef>
              <a:spcAft>
                <a:spcPts val="0"/>
              </a:spcAft>
              <a:buClr>
                <a:schemeClr val="dk1"/>
              </a:buClr>
              <a:buSzPts val="1100"/>
              <a:buFont typeface="Calibri"/>
              <a:buNone/>
              <a:defRPr/>
            </a:lvl4pPr>
            <a:lvl5pPr lvl="4" algn="l">
              <a:lnSpc>
                <a:spcPct val="100000"/>
              </a:lnSpc>
              <a:spcBef>
                <a:spcPts val="0"/>
              </a:spcBef>
              <a:spcAft>
                <a:spcPts val="0"/>
              </a:spcAft>
              <a:buClr>
                <a:schemeClr val="dk1"/>
              </a:buClr>
              <a:buSzPts val="1100"/>
              <a:buFont typeface="Calibri"/>
              <a:buNone/>
              <a:defRPr/>
            </a:lvl5pPr>
            <a:lvl6pPr lvl="5" algn="l">
              <a:lnSpc>
                <a:spcPct val="100000"/>
              </a:lnSpc>
              <a:spcBef>
                <a:spcPts val="0"/>
              </a:spcBef>
              <a:spcAft>
                <a:spcPts val="0"/>
              </a:spcAft>
              <a:buClr>
                <a:schemeClr val="dk1"/>
              </a:buClr>
              <a:buSzPts val="1100"/>
              <a:buFont typeface="Calibri"/>
              <a:buNone/>
              <a:defRPr/>
            </a:lvl6pPr>
            <a:lvl7pPr lvl="6" algn="l">
              <a:lnSpc>
                <a:spcPct val="100000"/>
              </a:lnSpc>
              <a:spcBef>
                <a:spcPts val="0"/>
              </a:spcBef>
              <a:spcAft>
                <a:spcPts val="0"/>
              </a:spcAft>
              <a:buClr>
                <a:schemeClr val="dk1"/>
              </a:buClr>
              <a:buSzPts val="1100"/>
              <a:buFont typeface="Calibri"/>
              <a:buNone/>
              <a:defRPr/>
            </a:lvl7pPr>
            <a:lvl8pPr lvl="7" algn="l">
              <a:lnSpc>
                <a:spcPct val="100000"/>
              </a:lnSpc>
              <a:spcBef>
                <a:spcPts val="0"/>
              </a:spcBef>
              <a:spcAft>
                <a:spcPts val="0"/>
              </a:spcAft>
              <a:buClr>
                <a:schemeClr val="dk1"/>
              </a:buClr>
              <a:buSzPts val="1100"/>
              <a:buFont typeface="Calibri"/>
              <a:buNone/>
              <a:defRPr/>
            </a:lvl8pPr>
            <a:lvl9pPr lvl="8" algn="l">
              <a:lnSpc>
                <a:spcPct val="100000"/>
              </a:lnSpc>
              <a:spcBef>
                <a:spcPts val="0"/>
              </a:spcBef>
              <a:spcAft>
                <a:spcPts val="0"/>
              </a:spcAft>
              <a:buClr>
                <a:schemeClr val="dk1"/>
              </a:buClr>
              <a:buSzPts val="1100"/>
              <a:buFont typeface="Calibri"/>
              <a:buNone/>
              <a:defRPr/>
            </a:lvl9pPr>
          </a:lstStyle>
          <a:p>
            <a:endParaRPr/>
          </a:p>
        </p:txBody>
      </p:sp>
      <p:sp>
        <p:nvSpPr>
          <p:cNvPr id="9048" name="Google Shape;9048;p33"/>
          <p:cNvSpPr txBox="1">
            <a:spLocks noGrp="1"/>
          </p:cNvSpPr>
          <p:nvPr>
            <p:ph type="sldNum" idx="12"/>
          </p:nvPr>
        </p:nvSpPr>
        <p:spPr>
          <a:xfrm>
            <a:off x="8610600" y="6356351"/>
            <a:ext cx="2743200" cy="3652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9049" name="Google Shape;9049;p33"/>
          <p:cNvSpPr/>
          <p:nvPr/>
        </p:nvSpPr>
        <p:spPr>
          <a:xfrm>
            <a:off x="2496000" y="992673"/>
            <a:ext cx="7200000" cy="45600"/>
          </a:xfrm>
          <a:prstGeom prst="rect">
            <a:avLst/>
          </a:prstGeom>
          <a:gradFill>
            <a:gsLst>
              <a:gs pos="0">
                <a:schemeClr val="lt1"/>
              </a:gs>
              <a:gs pos="50000">
                <a:srgbClr val="098041"/>
              </a:gs>
              <a:gs pos="100000">
                <a:schemeClr val="lt1"/>
              </a:gs>
            </a:gsLst>
            <a:lin ang="2700006"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00"/>
              <a:buFont typeface="Arial"/>
              <a:buNone/>
            </a:pPr>
            <a:endParaRPr sz="1467" b="0" i="0" u="none" strike="noStrike" cap="none">
              <a:solidFill>
                <a:schemeClr val="lt1"/>
              </a:solidFill>
              <a:latin typeface="Calibri"/>
              <a:ea typeface="Calibri"/>
              <a:cs typeface="Calibri"/>
              <a:sym typeface="Calibri"/>
            </a:endParaRPr>
          </a:p>
        </p:txBody>
      </p:sp>
      <p:sp>
        <p:nvSpPr>
          <p:cNvPr id="9050" name="Google Shape;9050;p33"/>
          <p:cNvSpPr txBox="1">
            <a:spLocks noGrp="1"/>
          </p:cNvSpPr>
          <p:nvPr>
            <p:ph type="title"/>
          </p:nvPr>
        </p:nvSpPr>
        <p:spPr>
          <a:xfrm>
            <a:off x="1244877" y="303016"/>
            <a:ext cx="9702400" cy="608000"/>
          </a:xfrm>
          <a:prstGeom prst="rect">
            <a:avLst/>
          </a:prstGeom>
          <a:noFill/>
          <a:ln>
            <a:noFill/>
          </a:ln>
        </p:spPr>
        <p:txBody>
          <a:bodyPr spcFirstLastPara="1" wrap="square" lIns="68575" tIns="34275" rIns="68575" bIns="34275" anchor="ctr" anchorCtr="0">
            <a:normAutofit/>
          </a:bodyPr>
          <a:lstStyle>
            <a:lvl1pPr lvl="0" algn="ctr">
              <a:lnSpc>
                <a:spcPct val="90000"/>
              </a:lnSpc>
              <a:spcBef>
                <a:spcPts val="0"/>
              </a:spcBef>
              <a:spcAft>
                <a:spcPts val="0"/>
              </a:spcAft>
              <a:buClr>
                <a:srgbClr val="098041"/>
              </a:buClr>
              <a:buSzPts val="2100"/>
              <a:buFont typeface="Rajdhani SemiBold"/>
              <a:buNone/>
              <a:defRPr sz="2800" b="1">
                <a:solidFill>
                  <a:srgbClr val="098041"/>
                </a:solidFill>
                <a:latin typeface="Rajdhani SemiBold"/>
                <a:ea typeface="Rajdhani SemiBold"/>
                <a:cs typeface="Rajdhani SemiBold"/>
                <a:sym typeface="Rajdhani SemiBold"/>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pic>
        <p:nvPicPr>
          <p:cNvPr id="9051" name="Google Shape;9051;p33" descr="Logo&#10;&#10;Description automatically generated"/>
          <p:cNvPicPr preferRelativeResize="0"/>
          <p:nvPr/>
        </p:nvPicPr>
        <p:blipFill rotWithShape="1">
          <a:blip r:embed="rId2">
            <a:alphaModFix/>
          </a:blip>
          <a:srcRect b="9147"/>
          <a:stretch/>
        </p:blipFill>
        <p:spPr>
          <a:xfrm>
            <a:off x="11042758" y="234141"/>
            <a:ext cx="885252" cy="745944"/>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1_Title Only">
  <p:cSld name="1_Title Only">
    <p:spTree>
      <p:nvGrpSpPr>
        <p:cNvPr id="1" name="Shape 9052"/>
        <p:cNvGrpSpPr/>
        <p:nvPr/>
      </p:nvGrpSpPr>
      <p:grpSpPr>
        <a:xfrm>
          <a:off x="0" y="0"/>
          <a:ext cx="0" cy="0"/>
          <a:chOff x="0" y="0"/>
          <a:chExt cx="0" cy="0"/>
        </a:xfrm>
      </p:grpSpPr>
      <p:sp>
        <p:nvSpPr>
          <p:cNvPr id="9053" name="Google Shape;9053;p34"/>
          <p:cNvSpPr txBox="1">
            <a:spLocks noGrp="1"/>
          </p:cNvSpPr>
          <p:nvPr>
            <p:ph type="dt" idx="10"/>
          </p:nvPr>
        </p:nvSpPr>
        <p:spPr>
          <a:xfrm>
            <a:off x="838200" y="6356351"/>
            <a:ext cx="2743200" cy="365200"/>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Clr>
                <a:srgbClr val="888888"/>
              </a:buClr>
              <a:buSzPts val="1100"/>
              <a:buFont typeface="Calibri"/>
              <a:buNone/>
              <a:defRPr/>
            </a:lvl1pPr>
            <a:lvl2pPr lvl="1" algn="l">
              <a:lnSpc>
                <a:spcPct val="100000"/>
              </a:lnSpc>
              <a:spcBef>
                <a:spcPts val="0"/>
              </a:spcBef>
              <a:spcAft>
                <a:spcPts val="0"/>
              </a:spcAft>
              <a:buClr>
                <a:schemeClr val="dk1"/>
              </a:buClr>
              <a:buSzPts val="1100"/>
              <a:buFont typeface="Calibri"/>
              <a:buNone/>
              <a:defRPr/>
            </a:lvl2pPr>
            <a:lvl3pPr lvl="2" algn="l">
              <a:lnSpc>
                <a:spcPct val="100000"/>
              </a:lnSpc>
              <a:spcBef>
                <a:spcPts val="0"/>
              </a:spcBef>
              <a:spcAft>
                <a:spcPts val="0"/>
              </a:spcAft>
              <a:buClr>
                <a:schemeClr val="dk1"/>
              </a:buClr>
              <a:buSzPts val="1100"/>
              <a:buFont typeface="Calibri"/>
              <a:buNone/>
              <a:defRPr/>
            </a:lvl3pPr>
            <a:lvl4pPr lvl="3" algn="l">
              <a:lnSpc>
                <a:spcPct val="100000"/>
              </a:lnSpc>
              <a:spcBef>
                <a:spcPts val="0"/>
              </a:spcBef>
              <a:spcAft>
                <a:spcPts val="0"/>
              </a:spcAft>
              <a:buClr>
                <a:schemeClr val="dk1"/>
              </a:buClr>
              <a:buSzPts val="1100"/>
              <a:buFont typeface="Calibri"/>
              <a:buNone/>
              <a:defRPr/>
            </a:lvl4pPr>
            <a:lvl5pPr lvl="4" algn="l">
              <a:lnSpc>
                <a:spcPct val="100000"/>
              </a:lnSpc>
              <a:spcBef>
                <a:spcPts val="0"/>
              </a:spcBef>
              <a:spcAft>
                <a:spcPts val="0"/>
              </a:spcAft>
              <a:buClr>
                <a:schemeClr val="dk1"/>
              </a:buClr>
              <a:buSzPts val="1100"/>
              <a:buFont typeface="Calibri"/>
              <a:buNone/>
              <a:defRPr/>
            </a:lvl5pPr>
            <a:lvl6pPr lvl="5" algn="l">
              <a:lnSpc>
                <a:spcPct val="100000"/>
              </a:lnSpc>
              <a:spcBef>
                <a:spcPts val="0"/>
              </a:spcBef>
              <a:spcAft>
                <a:spcPts val="0"/>
              </a:spcAft>
              <a:buClr>
                <a:schemeClr val="dk1"/>
              </a:buClr>
              <a:buSzPts val="1100"/>
              <a:buFont typeface="Calibri"/>
              <a:buNone/>
              <a:defRPr/>
            </a:lvl6pPr>
            <a:lvl7pPr lvl="6" algn="l">
              <a:lnSpc>
                <a:spcPct val="100000"/>
              </a:lnSpc>
              <a:spcBef>
                <a:spcPts val="0"/>
              </a:spcBef>
              <a:spcAft>
                <a:spcPts val="0"/>
              </a:spcAft>
              <a:buClr>
                <a:schemeClr val="dk1"/>
              </a:buClr>
              <a:buSzPts val="1100"/>
              <a:buFont typeface="Calibri"/>
              <a:buNone/>
              <a:defRPr/>
            </a:lvl7pPr>
            <a:lvl8pPr lvl="7" algn="l">
              <a:lnSpc>
                <a:spcPct val="100000"/>
              </a:lnSpc>
              <a:spcBef>
                <a:spcPts val="0"/>
              </a:spcBef>
              <a:spcAft>
                <a:spcPts val="0"/>
              </a:spcAft>
              <a:buClr>
                <a:schemeClr val="dk1"/>
              </a:buClr>
              <a:buSzPts val="1100"/>
              <a:buFont typeface="Calibri"/>
              <a:buNone/>
              <a:defRPr/>
            </a:lvl8pPr>
            <a:lvl9pPr lvl="8" algn="l">
              <a:lnSpc>
                <a:spcPct val="100000"/>
              </a:lnSpc>
              <a:spcBef>
                <a:spcPts val="0"/>
              </a:spcBef>
              <a:spcAft>
                <a:spcPts val="0"/>
              </a:spcAft>
              <a:buClr>
                <a:schemeClr val="dk1"/>
              </a:buClr>
              <a:buSzPts val="1100"/>
              <a:buFont typeface="Calibri"/>
              <a:buNone/>
              <a:defRPr/>
            </a:lvl9pPr>
          </a:lstStyle>
          <a:p>
            <a:endParaRPr/>
          </a:p>
        </p:txBody>
      </p:sp>
      <p:sp>
        <p:nvSpPr>
          <p:cNvPr id="9054" name="Google Shape;9054;p34"/>
          <p:cNvSpPr txBox="1">
            <a:spLocks noGrp="1"/>
          </p:cNvSpPr>
          <p:nvPr>
            <p:ph type="ftr" idx="11"/>
          </p:nvPr>
        </p:nvSpPr>
        <p:spPr>
          <a:xfrm>
            <a:off x="4038600" y="6356351"/>
            <a:ext cx="4114800" cy="365200"/>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Clr>
                <a:srgbClr val="888888"/>
              </a:buClr>
              <a:buSzPts val="1100"/>
              <a:buFont typeface="Calibri"/>
              <a:buNone/>
              <a:defRPr/>
            </a:lvl1pPr>
            <a:lvl2pPr lvl="1" algn="l">
              <a:lnSpc>
                <a:spcPct val="100000"/>
              </a:lnSpc>
              <a:spcBef>
                <a:spcPts val="0"/>
              </a:spcBef>
              <a:spcAft>
                <a:spcPts val="0"/>
              </a:spcAft>
              <a:buClr>
                <a:schemeClr val="dk1"/>
              </a:buClr>
              <a:buSzPts val="1100"/>
              <a:buFont typeface="Calibri"/>
              <a:buNone/>
              <a:defRPr/>
            </a:lvl2pPr>
            <a:lvl3pPr lvl="2" algn="l">
              <a:lnSpc>
                <a:spcPct val="100000"/>
              </a:lnSpc>
              <a:spcBef>
                <a:spcPts val="0"/>
              </a:spcBef>
              <a:spcAft>
                <a:spcPts val="0"/>
              </a:spcAft>
              <a:buClr>
                <a:schemeClr val="dk1"/>
              </a:buClr>
              <a:buSzPts val="1100"/>
              <a:buFont typeface="Calibri"/>
              <a:buNone/>
              <a:defRPr/>
            </a:lvl3pPr>
            <a:lvl4pPr lvl="3" algn="l">
              <a:lnSpc>
                <a:spcPct val="100000"/>
              </a:lnSpc>
              <a:spcBef>
                <a:spcPts val="0"/>
              </a:spcBef>
              <a:spcAft>
                <a:spcPts val="0"/>
              </a:spcAft>
              <a:buClr>
                <a:schemeClr val="dk1"/>
              </a:buClr>
              <a:buSzPts val="1100"/>
              <a:buFont typeface="Calibri"/>
              <a:buNone/>
              <a:defRPr/>
            </a:lvl4pPr>
            <a:lvl5pPr lvl="4" algn="l">
              <a:lnSpc>
                <a:spcPct val="100000"/>
              </a:lnSpc>
              <a:spcBef>
                <a:spcPts val="0"/>
              </a:spcBef>
              <a:spcAft>
                <a:spcPts val="0"/>
              </a:spcAft>
              <a:buClr>
                <a:schemeClr val="dk1"/>
              </a:buClr>
              <a:buSzPts val="1100"/>
              <a:buFont typeface="Calibri"/>
              <a:buNone/>
              <a:defRPr/>
            </a:lvl5pPr>
            <a:lvl6pPr lvl="5" algn="l">
              <a:lnSpc>
                <a:spcPct val="100000"/>
              </a:lnSpc>
              <a:spcBef>
                <a:spcPts val="0"/>
              </a:spcBef>
              <a:spcAft>
                <a:spcPts val="0"/>
              </a:spcAft>
              <a:buClr>
                <a:schemeClr val="dk1"/>
              </a:buClr>
              <a:buSzPts val="1100"/>
              <a:buFont typeface="Calibri"/>
              <a:buNone/>
              <a:defRPr/>
            </a:lvl6pPr>
            <a:lvl7pPr lvl="6" algn="l">
              <a:lnSpc>
                <a:spcPct val="100000"/>
              </a:lnSpc>
              <a:spcBef>
                <a:spcPts val="0"/>
              </a:spcBef>
              <a:spcAft>
                <a:spcPts val="0"/>
              </a:spcAft>
              <a:buClr>
                <a:schemeClr val="dk1"/>
              </a:buClr>
              <a:buSzPts val="1100"/>
              <a:buFont typeface="Calibri"/>
              <a:buNone/>
              <a:defRPr/>
            </a:lvl7pPr>
            <a:lvl8pPr lvl="7" algn="l">
              <a:lnSpc>
                <a:spcPct val="100000"/>
              </a:lnSpc>
              <a:spcBef>
                <a:spcPts val="0"/>
              </a:spcBef>
              <a:spcAft>
                <a:spcPts val="0"/>
              </a:spcAft>
              <a:buClr>
                <a:schemeClr val="dk1"/>
              </a:buClr>
              <a:buSzPts val="1100"/>
              <a:buFont typeface="Calibri"/>
              <a:buNone/>
              <a:defRPr/>
            </a:lvl8pPr>
            <a:lvl9pPr lvl="8" algn="l">
              <a:lnSpc>
                <a:spcPct val="100000"/>
              </a:lnSpc>
              <a:spcBef>
                <a:spcPts val="0"/>
              </a:spcBef>
              <a:spcAft>
                <a:spcPts val="0"/>
              </a:spcAft>
              <a:buClr>
                <a:schemeClr val="dk1"/>
              </a:buClr>
              <a:buSzPts val="1100"/>
              <a:buFont typeface="Calibri"/>
              <a:buNone/>
              <a:defRPr/>
            </a:lvl9pPr>
          </a:lstStyle>
          <a:p>
            <a:endParaRPr/>
          </a:p>
        </p:txBody>
      </p:sp>
      <p:sp>
        <p:nvSpPr>
          <p:cNvPr id="9055" name="Google Shape;9055;p34"/>
          <p:cNvSpPr txBox="1">
            <a:spLocks noGrp="1"/>
          </p:cNvSpPr>
          <p:nvPr>
            <p:ph type="sldNum" idx="12"/>
          </p:nvPr>
        </p:nvSpPr>
        <p:spPr>
          <a:xfrm>
            <a:off x="8610600" y="6356351"/>
            <a:ext cx="2743200" cy="3652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9056" name="Google Shape;9056;p34"/>
          <p:cNvSpPr/>
          <p:nvPr/>
        </p:nvSpPr>
        <p:spPr>
          <a:xfrm>
            <a:off x="2496000" y="992672"/>
            <a:ext cx="7200000" cy="45600"/>
          </a:xfrm>
          <a:prstGeom prst="rect">
            <a:avLst/>
          </a:prstGeom>
          <a:gradFill>
            <a:gsLst>
              <a:gs pos="0">
                <a:schemeClr val="lt1"/>
              </a:gs>
              <a:gs pos="50000">
                <a:srgbClr val="098041"/>
              </a:gs>
              <a:gs pos="100000">
                <a:schemeClr val="lt1"/>
              </a:gs>
            </a:gsLst>
            <a:lin ang="2700006" scaled="0"/>
          </a:gradFill>
          <a:ln>
            <a:noFill/>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1100"/>
              <a:buFont typeface="Arial"/>
              <a:buNone/>
            </a:pPr>
            <a:endParaRPr sz="1467" b="0" i="0" u="none" strike="noStrike" cap="none">
              <a:solidFill>
                <a:schemeClr val="lt1"/>
              </a:solidFill>
              <a:latin typeface="Arial"/>
              <a:ea typeface="Arial"/>
              <a:cs typeface="Arial"/>
              <a:sym typeface="Arial"/>
            </a:endParaRPr>
          </a:p>
        </p:txBody>
      </p:sp>
      <p:sp>
        <p:nvSpPr>
          <p:cNvPr id="9057" name="Google Shape;9057;p34"/>
          <p:cNvSpPr txBox="1">
            <a:spLocks noGrp="1"/>
          </p:cNvSpPr>
          <p:nvPr>
            <p:ph type="title"/>
          </p:nvPr>
        </p:nvSpPr>
        <p:spPr>
          <a:xfrm>
            <a:off x="1244877" y="303016"/>
            <a:ext cx="9702400" cy="608000"/>
          </a:xfrm>
          <a:prstGeom prst="rect">
            <a:avLst/>
          </a:prstGeom>
          <a:noFill/>
          <a:ln>
            <a:noFill/>
          </a:ln>
        </p:spPr>
        <p:txBody>
          <a:bodyPr spcFirstLastPara="1" wrap="square" lIns="68575" tIns="34275" rIns="68575" bIns="34275" anchor="ctr" anchorCtr="0">
            <a:normAutofit/>
          </a:bodyPr>
          <a:lstStyle>
            <a:lvl1pPr lvl="0" algn="ctr">
              <a:lnSpc>
                <a:spcPct val="90000"/>
              </a:lnSpc>
              <a:spcBef>
                <a:spcPts val="0"/>
              </a:spcBef>
              <a:spcAft>
                <a:spcPts val="0"/>
              </a:spcAft>
              <a:buSzPts val="3300"/>
              <a:buNone/>
              <a:defRPr sz="2800" b="1">
                <a:solidFill>
                  <a:srgbClr val="098041"/>
                </a:solidFill>
                <a:latin typeface="Rajdhani SemiBold"/>
                <a:ea typeface="Rajdhani SemiBold"/>
                <a:cs typeface="Rajdhani SemiBold"/>
                <a:sym typeface="Rajdhani SemiBold"/>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2_Title Only 6 1">
  <p:cSld name="2_Title Only 6 1">
    <p:spTree>
      <p:nvGrpSpPr>
        <p:cNvPr id="1" name="Shape 9058"/>
        <p:cNvGrpSpPr/>
        <p:nvPr/>
      </p:nvGrpSpPr>
      <p:grpSpPr>
        <a:xfrm>
          <a:off x="0" y="0"/>
          <a:ext cx="0" cy="0"/>
          <a:chOff x="0" y="0"/>
          <a:chExt cx="0" cy="0"/>
        </a:xfrm>
      </p:grpSpPr>
      <p:sp>
        <p:nvSpPr>
          <p:cNvPr id="9059" name="Google Shape;9059;p35"/>
          <p:cNvSpPr txBox="1">
            <a:spLocks noGrp="1"/>
          </p:cNvSpPr>
          <p:nvPr>
            <p:ph type="dt" idx="10"/>
          </p:nvPr>
        </p:nvSpPr>
        <p:spPr>
          <a:xfrm>
            <a:off x="838200" y="6356351"/>
            <a:ext cx="2743200" cy="365200"/>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Clr>
                <a:srgbClr val="888888"/>
              </a:buClr>
              <a:buSzPts val="1100"/>
              <a:buFont typeface="Calibri"/>
              <a:buNone/>
              <a:defRPr/>
            </a:lvl1pPr>
            <a:lvl2pPr lvl="1" algn="l">
              <a:lnSpc>
                <a:spcPct val="100000"/>
              </a:lnSpc>
              <a:spcBef>
                <a:spcPts val="0"/>
              </a:spcBef>
              <a:spcAft>
                <a:spcPts val="0"/>
              </a:spcAft>
              <a:buClr>
                <a:schemeClr val="dk1"/>
              </a:buClr>
              <a:buSzPts val="1100"/>
              <a:buFont typeface="Calibri"/>
              <a:buNone/>
              <a:defRPr/>
            </a:lvl2pPr>
            <a:lvl3pPr lvl="2" algn="l">
              <a:lnSpc>
                <a:spcPct val="100000"/>
              </a:lnSpc>
              <a:spcBef>
                <a:spcPts val="0"/>
              </a:spcBef>
              <a:spcAft>
                <a:spcPts val="0"/>
              </a:spcAft>
              <a:buClr>
                <a:schemeClr val="dk1"/>
              </a:buClr>
              <a:buSzPts val="1100"/>
              <a:buFont typeface="Calibri"/>
              <a:buNone/>
              <a:defRPr/>
            </a:lvl3pPr>
            <a:lvl4pPr lvl="3" algn="l">
              <a:lnSpc>
                <a:spcPct val="100000"/>
              </a:lnSpc>
              <a:spcBef>
                <a:spcPts val="0"/>
              </a:spcBef>
              <a:spcAft>
                <a:spcPts val="0"/>
              </a:spcAft>
              <a:buClr>
                <a:schemeClr val="dk1"/>
              </a:buClr>
              <a:buSzPts val="1100"/>
              <a:buFont typeface="Calibri"/>
              <a:buNone/>
              <a:defRPr/>
            </a:lvl4pPr>
            <a:lvl5pPr lvl="4" algn="l">
              <a:lnSpc>
                <a:spcPct val="100000"/>
              </a:lnSpc>
              <a:spcBef>
                <a:spcPts val="0"/>
              </a:spcBef>
              <a:spcAft>
                <a:spcPts val="0"/>
              </a:spcAft>
              <a:buClr>
                <a:schemeClr val="dk1"/>
              </a:buClr>
              <a:buSzPts val="1100"/>
              <a:buFont typeface="Calibri"/>
              <a:buNone/>
              <a:defRPr/>
            </a:lvl5pPr>
            <a:lvl6pPr lvl="5" algn="l">
              <a:lnSpc>
                <a:spcPct val="100000"/>
              </a:lnSpc>
              <a:spcBef>
                <a:spcPts val="0"/>
              </a:spcBef>
              <a:spcAft>
                <a:spcPts val="0"/>
              </a:spcAft>
              <a:buClr>
                <a:schemeClr val="dk1"/>
              </a:buClr>
              <a:buSzPts val="1100"/>
              <a:buFont typeface="Calibri"/>
              <a:buNone/>
              <a:defRPr/>
            </a:lvl6pPr>
            <a:lvl7pPr lvl="6" algn="l">
              <a:lnSpc>
                <a:spcPct val="100000"/>
              </a:lnSpc>
              <a:spcBef>
                <a:spcPts val="0"/>
              </a:spcBef>
              <a:spcAft>
                <a:spcPts val="0"/>
              </a:spcAft>
              <a:buClr>
                <a:schemeClr val="dk1"/>
              </a:buClr>
              <a:buSzPts val="1100"/>
              <a:buFont typeface="Calibri"/>
              <a:buNone/>
              <a:defRPr/>
            </a:lvl7pPr>
            <a:lvl8pPr lvl="7" algn="l">
              <a:lnSpc>
                <a:spcPct val="100000"/>
              </a:lnSpc>
              <a:spcBef>
                <a:spcPts val="0"/>
              </a:spcBef>
              <a:spcAft>
                <a:spcPts val="0"/>
              </a:spcAft>
              <a:buClr>
                <a:schemeClr val="dk1"/>
              </a:buClr>
              <a:buSzPts val="1100"/>
              <a:buFont typeface="Calibri"/>
              <a:buNone/>
              <a:defRPr/>
            </a:lvl8pPr>
            <a:lvl9pPr lvl="8" algn="l">
              <a:lnSpc>
                <a:spcPct val="100000"/>
              </a:lnSpc>
              <a:spcBef>
                <a:spcPts val="0"/>
              </a:spcBef>
              <a:spcAft>
                <a:spcPts val="0"/>
              </a:spcAft>
              <a:buClr>
                <a:schemeClr val="dk1"/>
              </a:buClr>
              <a:buSzPts val="1100"/>
              <a:buFont typeface="Calibri"/>
              <a:buNone/>
              <a:defRPr/>
            </a:lvl9pPr>
          </a:lstStyle>
          <a:p>
            <a:endParaRPr/>
          </a:p>
        </p:txBody>
      </p:sp>
      <p:sp>
        <p:nvSpPr>
          <p:cNvPr id="9060" name="Google Shape;9060;p35"/>
          <p:cNvSpPr txBox="1">
            <a:spLocks noGrp="1"/>
          </p:cNvSpPr>
          <p:nvPr>
            <p:ph type="ftr" idx="11"/>
          </p:nvPr>
        </p:nvSpPr>
        <p:spPr>
          <a:xfrm>
            <a:off x="4038600" y="6356351"/>
            <a:ext cx="4114800" cy="365200"/>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Clr>
                <a:srgbClr val="888888"/>
              </a:buClr>
              <a:buSzPts val="1100"/>
              <a:buFont typeface="Calibri"/>
              <a:buNone/>
              <a:defRPr/>
            </a:lvl1pPr>
            <a:lvl2pPr lvl="1" algn="l">
              <a:lnSpc>
                <a:spcPct val="100000"/>
              </a:lnSpc>
              <a:spcBef>
                <a:spcPts val="0"/>
              </a:spcBef>
              <a:spcAft>
                <a:spcPts val="0"/>
              </a:spcAft>
              <a:buClr>
                <a:schemeClr val="dk1"/>
              </a:buClr>
              <a:buSzPts val="1100"/>
              <a:buFont typeface="Calibri"/>
              <a:buNone/>
              <a:defRPr/>
            </a:lvl2pPr>
            <a:lvl3pPr lvl="2" algn="l">
              <a:lnSpc>
                <a:spcPct val="100000"/>
              </a:lnSpc>
              <a:spcBef>
                <a:spcPts val="0"/>
              </a:spcBef>
              <a:spcAft>
                <a:spcPts val="0"/>
              </a:spcAft>
              <a:buClr>
                <a:schemeClr val="dk1"/>
              </a:buClr>
              <a:buSzPts val="1100"/>
              <a:buFont typeface="Calibri"/>
              <a:buNone/>
              <a:defRPr/>
            </a:lvl3pPr>
            <a:lvl4pPr lvl="3" algn="l">
              <a:lnSpc>
                <a:spcPct val="100000"/>
              </a:lnSpc>
              <a:spcBef>
                <a:spcPts val="0"/>
              </a:spcBef>
              <a:spcAft>
                <a:spcPts val="0"/>
              </a:spcAft>
              <a:buClr>
                <a:schemeClr val="dk1"/>
              </a:buClr>
              <a:buSzPts val="1100"/>
              <a:buFont typeface="Calibri"/>
              <a:buNone/>
              <a:defRPr/>
            </a:lvl4pPr>
            <a:lvl5pPr lvl="4" algn="l">
              <a:lnSpc>
                <a:spcPct val="100000"/>
              </a:lnSpc>
              <a:spcBef>
                <a:spcPts val="0"/>
              </a:spcBef>
              <a:spcAft>
                <a:spcPts val="0"/>
              </a:spcAft>
              <a:buClr>
                <a:schemeClr val="dk1"/>
              </a:buClr>
              <a:buSzPts val="1100"/>
              <a:buFont typeface="Calibri"/>
              <a:buNone/>
              <a:defRPr/>
            </a:lvl5pPr>
            <a:lvl6pPr lvl="5" algn="l">
              <a:lnSpc>
                <a:spcPct val="100000"/>
              </a:lnSpc>
              <a:spcBef>
                <a:spcPts val="0"/>
              </a:spcBef>
              <a:spcAft>
                <a:spcPts val="0"/>
              </a:spcAft>
              <a:buClr>
                <a:schemeClr val="dk1"/>
              </a:buClr>
              <a:buSzPts val="1100"/>
              <a:buFont typeface="Calibri"/>
              <a:buNone/>
              <a:defRPr/>
            </a:lvl6pPr>
            <a:lvl7pPr lvl="6" algn="l">
              <a:lnSpc>
                <a:spcPct val="100000"/>
              </a:lnSpc>
              <a:spcBef>
                <a:spcPts val="0"/>
              </a:spcBef>
              <a:spcAft>
                <a:spcPts val="0"/>
              </a:spcAft>
              <a:buClr>
                <a:schemeClr val="dk1"/>
              </a:buClr>
              <a:buSzPts val="1100"/>
              <a:buFont typeface="Calibri"/>
              <a:buNone/>
              <a:defRPr/>
            </a:lvl7pPr>
            <a:lvl8pPr lvl="7" algn="l">
              <a:lnSpc>
                <a:spcPct val="100000"/>
              </a:lnSpc>
              <a:spcBef>
                <a:spcPts val="0"/>
              </a:spcBef>
              <a:spcAft>
                <a:spcPts val="0"/>
              </a:spcAft>
              <a:buClr>
                <a:schemeClr val="dk1"/>
              </a:buClr>
              <a:buSzPts val="1100"/>
              <a:buFont typeface="Calibri"/>
              <a:buNone/>
              <a:defRPr/>
            </a:lvl8pPr>
            <a:lvl9pPr lvl="8" algn="l">
              <a:lnSpc>
                <a:spcPct val="100000"/>
              </a:lnSpc>
              <a:spcBef>
                <a:spcPts val="0"/>
              </a:spcBef>
              <a:spcAft>
                <a:spcPts val="0"/>
              </a:spcAft>
              <a:buClr>
                <a:schemeClr val="dk1"/>
              </a:buClr>
              <a:buSzPts val="1100"/>
              <a:buFont typeface="Calibri"/>
              <a:buNone/>
              <a:defRPr/>
            </a:lvl9pPr>
          </a:lstStyle>
          <a:p>
            <a:endParaRPr/>
          </a:p>
        </p:txBody>
      </p:sp>
      <p:sp>
        <p:nvSpPr>
          <p:cNvPr id="9061" name="Google Shape;9061;p35"/>
          <p:cNvSpPr txBox="1">
            <a:spLocks noGrp="1"/>
          </p:cNvSpPr>
          <p:nvPr>
            <p:ph type="sldNum" idx="12"/>
          </p:nvPr>
        </p:nvSpPr>
        <p:spPr>
          <a:xfrm>
            <a:off x="8610600" y="6356351"/>
            <a:ext cx="2743200" cy="3652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9062" name="Google Shape;9062;p35"/>
          <p:cNvSpPr/>
          <p:nvPr/>
        </p:nvSpPr>
        <p:spPr>
          <a:xfrm>
            <a:off x="2496000" y="992673"/>
            <a:ext cx="7200000" cy="45600"/>
          </a:xfrm>
          <a:prstGeom prst="rect">
            <a:avLst/>
          </a:prstGeom>
          <a:gradFill>
            <a:gsLst>
              <a:gs pos="0">
                <a:schemeClr val="lt1"/>
              </a:gs>
              <a:gs pos="50000">
                <a:srgbClr val="098041"/>
              </a:gs>
              <a:gs pos="100000">
                <a:schemeClr val="lt1"/>
              </a:gs>
            </a:gsLst>
            <a:lin ang="2700006"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00"/>
              <a:buFont typeface="Arial"/>
              <a:buNone/>
            </a:pPr>
            <a:endParaRPr sz="1467" b="0" i="0" u="none" strike="noStrike" cap="none">
              <a:solidFill>
                <a:schemeClr val="lt1"/>
              </a:solidFill>
              <a:latin typeface="Calibri"/>
              <a:ea typeface="Calibri"/>
              <a:cs typeface="Calibri"/>
              <a:sym typeface="Calibri"/>
            </a:endParaRPr>
          </a:p>
        </p:txBody>
      </p:sp>
      <p:sp>
        <p:nvSpPr>
          <p:cNvPr id="9063" name="Google Shape;9063;p35"/>
          <p:cNvSpPr txBox="1">
            <a:spLocks noGrp="1"/>
          </p:cNvSpPr>
          <p:nvPr>
            <p:ph type="title"/>
          </p:nvPr>
        </p:nvSpPr>
        <p:spPr>
          <a:xfrm>
            <a:off x="1244877" y="303016"/>
            <a:ext cx="9702400" cy="608000"/>
          </a:xfrm>
          <a:prstGeom prst="rect">
            <a:avLst/>
          </a:prstGeom>
          <a:noFill/>
          <a:ln>
            <a:noFill/>
          </a:ln>
        </p:spPr>
        <p:txBody>
          <a:bodyPr spcFirstLastPara="1" wrap="square" lIns="68575" tIns="34275" rIns="68575" bIns="34275" anchor="ctr" anchorCtr="0">
            <a:normAutofit/>
          </a:bodyPr>
          <a:lstStyle>
            <a:lvl1pPr lvl="0" algn="ctr">
              <a:lnSpc>
                <a:spcPct val="90000"/>
              </a:lnSpc>
              <a:spcBef>
                <a:spcPts val="0"/>
              </a:spcBef>
              <a:spcAft>
                <a:spcPts val="0"/>
              </a:spcAft>
              <a:buClr>
                <a:srgbClr val="098041"/>
              </a:buClr>
              <a:buSzPts val="2100"/>
              <a:buFont typeface="Rajdhani SemiBold"/>
              <a:buNone/>
              <a:defRPr sz="2800" b="1">
                <a:solidFill>
                  <a:srgbClr val="098041"/>
                </a:solidFill>
                <a:latin typeface="Rajdhani SemiBold"/>
                <a:ea typeface="Rajdhani SemiBold"/>
                <a:cs typeface="Rajdhani SemiBold"/>
                <a:sym typeface="Rajdhani SemiBold"/>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pic>
        <p:nvPicPr>
          <p:cNvPr id="9064" name="Google Shape;9064;p35" descr="Logo&#10;&#10;Description automatically generated"/>
          <p:cNvPicPr preferRelativeResize="0"/>
          <p:nvPr/>
        </p:nvPicPr>
        <p:blipFill rotWithShape="1">
          <a:blip r:embed="rId2">
            <a:alphaModFix/>
          </a:blip>
          <a:srcRect b="9147"/>
          <a:stretch/>
        </p:blipFill>
        <p:spPr>
          <a:xfrm>
            <a:off x="11042758" y="234141"/>
            <a:ext cx="885252" cy="745944"/>
          </a:xfrm>
          <a:prstGeom prst="rect">
            <a:avLst/>
          </a:prstGeom>
          <a:noFill/>
          <a:ln>
            <a:noFill/>
          </a:ln>
        </p:spPr>
      </p:pic>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7_Title Only">
  <p:cSld name="7_Title Only">
    <p:spTree>
      <p:nvGrpSpPr>
        <p:cNvPr id="1" name="Shape 9065"/>
        <p:cNvGrpSpPr/>
        <p:nvPr/>
      </p:nvGrpSpPr>
      <p:grpSpPr>
        <a:xfrm>
          <a:off x="0" y="0"/>
          <a:ext cx="0" cy="0"/>
          <a:chOff x="0" y="0"/>
          <a:chExt cx="0" cy="0"/>
        </a:xfrm>
      </p:grpSpPr>
      <p:sp>
        <p:nvSpPr>
          <p:cNvPr id="9066" name="Google Shape;9066;p36"/>
          <p:cNvSpPr txBox="1">
            <a:spLocks noGrp="1"/>
          </p:cNvSpPr>
          <p:nvPr>
            <p:ph type="dt" idx="10"/>
          </p:nvPr>
        </p:nvSpPr>
        <p:spPr>
          <a:xfrm>
            <a:off x="838200" y="6356351"/>
            <a:ext cx="2743200" cy="365200"/>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Clr>
                <a:srgbClr val="888888"/>
              </a:buClr>
              <a:buSzPts val="1100"/>
              <a:buFont typeface="Calibri"/>
              <a:buNone/>
              <a:defRPr/>
            </a:lvl1pPr>
            <a:lvl2pPr lvl="1" algn="l">
              <a:lnSpc>
                <a:spcPct val="100000"/>
              </a:lnSpc>
              <a:spcBef>
                <a:spcPts val="0"/>
              </a:spcBef>
              <a:spcAft>
                <a:spcPts val="0"/>
              </a:spcAft>
              <a:buClr>
                <a:schemeClr val="dk1"/>
              </a:buClr>
              <a:buSzPts val="1100"/>
              <a:buFont typeface="Calibri"/>
              <a:buNone/>
              <a:defRPr/>
            </a:lvl2pPr>
            <a:lvl3pPr lvl="2" algn="l">
              <a:lnSpc>
                <a:spcPct val="100000"/>
              </a:lnSpc>
              <a:spcBef>
                <a:spcPts val="0"/>
              </a:spcBef>
              <a:spcAft>
                <a:spcPts val="0"/>
              </a:spcAft>
              <a:buClr>
                <a:schemeClr val="dk1"/>
              </a:buClr>
              <a:buSzPts val="1100"/>
              <a:buFont typeface="Calibri"/>
              <a:buNone/>
              <a:defRPr/>
            </a:lvl3pPr>
            <a:lvl4pPr lvl="3" algn="l">
              <a:lnSpc>
                <a:spcPct val="100000"/>
              </a:lnSpc>
              <a:spcBef>
                <a:spcPts val="0"/>
              </a:spcBef>
              <a:spcAft>
                <a:spcPts val="0"/>
              </a:spcAft>
              <a:buClr>
                <a:schemeClr val="dk1"/>
              </a:buClr>
              <a:buSzPts val="1100"/>
              <a:buFont typeface="Calibri"/>
              <a:buNone/>
              <a:defRPr/>
            </a:lvl4pPr>
            <a:lvl5pPr lvl="4" algn="l">
              <a:lnSpc>
                <a:spcPct val="100000"/>
              </a:lnSpc>
              <a:spcBef>
                <a:spcPts val="0"/>
              </a:spcBef>
              <a:spcAft>
                <a:spcPts val="0"/>
              </a:spcAft>
              <a:buClr>
                <a:schemeClr val="dk1"/>
              </a:buClr>
              <a:buSzPts val="1100"/>
              <a:buFont typeface="Calibri"/>
              <a:buNone/>
              <a:defRPr/>
            </a:lvl5pPr>
            <a:lvl6pPr lvl="5" algn="l">
              <a:lnSpc>
                <a:spcPct val="100000"/>
              </a:lnSpc>
              <a:spcBef>
                <a:spcPts val="0"/>
              </a:spcBef>
              <a:spcAft>
                <a:spcPts val="0"/>
              </a:spcAft>
              <a:buClr>
                <a:schemeClr val="dk1"/>
              </a:buClr>
              <a:buSzPts val="1100"/>
              <a:buFont typeface="Calibri"/>
              <a:buNone/>
              <a:defRPr/>
            </a:lvl6pPr>
            <a:lvl7pPr lvl="6" algn="l">
              <a:lnSpc>
                <a:spcPct val="100000"/>
              </a:lnSpc>
              <a:spcBef>
                <a:spcPts val="0"/>
              </a:spcBef>
              <a:spcAft>
                <a:spcPts val="0"/>
              </a:spcAft>
              <a:buClr>
                <a:schemeClr val="dk1"/>
              </a:buClr>
              <a:buSzPts val="1100"/>
              <a:buFont typeface="Calibri"/>
              <a:buNone/>
              <a:defRPr/>
            </a:lvl7pPr>
            <a:lvl8pPr lvl="7" algn="l">
              <a:lnSpc>
                <a:spcPct val="100000"/>
              </a:lnSpc>
              <a:spcBef>
                <a:spcPts val="0"/>
              </a:spcBef>
              <a:spcAft>
                <a:spcPts val="0"/>
              </a:spcAft>
              <a:buClr>
                <a:schemeClr val="dk1"/>
              </a:buClr>
              <a:buSzPts val="1100"/>
              <a:buFont typeface="Calibri"/>
              <a:buNone/>
              <a:defRPr/>
            </a:lvl8pPr>
            <a:lvl9pPr lvl="8" algn="l">
              <a:lnSpc>
                <a:spcPct val="100000"/>
              </a:lnSpc>
              <a:spcBef>
                <a:spcPts val="0"/>
              </a:spcBef>
              <a:spcAft>
                <a:spcPts val="0"/>
              </a:spcAft>
              <a:buClr>
                <a:schemeClr val="dk1"/>
              </a:buClr>
              <a:buSzPts val="1100"/>
              <a:buFont typeface="Calibri"/>
              <a:buNone/>
              <a:defRPr/>
            </a:lvl9pPr>
          </a:lstStyle>
          <a:p>
            <a:endParaRPr/>
          </a:p>
        </p:txBody>
      </p:sp>
      <p:sp>
        <p:nvSpPr>
          <p:cNvPr id="9067" name="Google Shape;9067;p36"/>
          <p:cNvSpPr txBox="1">
            <a:spLocks noGrp="1"/>
          </p:cNvSpPr>
          <p:nvPr>
            <p:ph type="ftr" idx="11"/>
          </p:nvPr>
        </p:nvSpPr>
        <p:spPr>
          <a:xfrm>
            <a:off x="4038600" y="6356351"/>
            <a:ext cx="4114800" cy="365200"/>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Clr>
                <a:srgbClr val="888888"/>
              </a:buClr>
              <a:buSzPts val="1100"/>
              <a:buFont typeface="Calibri"/>
              <a:buNone/>
              <a:defRPr/>
            </a:lvl1pPr>
            <a:lvl2pPr lvl="1" algn="l">
              <a:lnSpc>
                <a:spcPct val="100000"/>
              </a:lnSpc>
              <a:spcBef>
                <a:spcPts val="0"/>
              </a:spcBef>
              <a:spcAft>
                <a:spcPts val="0"/>
              </a:spcAft>
              <a:buClr>
                <a:schemeClr val="dk1"/>
              </a:buClr>
              <a:buSzPts val="1100"/>
              <a:buFont typeface="Calibri"/>
              <a:buNone/>
              <a:defRPr/>
            </a:lvl2pPr>
            <a:lvl3pPr lvl="2" algn="l">
              <a:lnSpc>
                <a:spcPct val="100000"/>
              </a:lnSpc>
              <a:spcBef>
                <a:spcPts val="0"/>
              </a:spcBef>
              <a:spcAft>
                <a:spcPts val="0"/>
              </a:spcAft>
              <a:buClr>
                <a:schemeClr val="dk1"/>
              </a:buClr>
              <a:buSzPts val="1100"/>
              <a:buFont typeface="Calibri"/>
              <a:buNone/>
              <a:defRPr/>
            </a:lvl3pPr>
            <a:lvl4pPr lvl="3" algn="l">
              <a:lnSpc>
                <a:spcPct val="100000"/>
              </a:lnSpc>
              <a:spcBef>
                <a:spcPts val="0"/>
              </a:spcBef>
              <a:spcAft>
                <a:spcPts val="0"/>
              </a:spcAft>
              <a:buClr>
                <a:schemeClr val="dk1"/>
              </a:buClr>
              <a:buSzPts val="1100"/>
              <a:buFont typeface="Calibri"/>
              <a:buNone/>
              <a:defRPr/>
            </a:lvl4pPr>
            <a:lvl5pPr lvl="4" algn="l">
              <a:lnSpc>
                <a:spcPct val="100000"/>
              </a:lnSpc>
              <a:spcBef>
                <a:spcPts val="0"/>
              </a:spcBef>
              <a:spcAft>
                <a:spcPts val="0"/>
              </a:spcAft>
              <a:buClr>
                <a:schemeClr val="dk1"/>
              </a:buClr>
              <a:buSzPts val="1100"/>
              <a:buFont typeface="Calibri"/>
              <a:buNone/>
              <a:defRPr/>
            </a:lvl5pPr>
            <a:lvl6pPr lvl="5" algn="l">
              <a:lnSpc>
                <a:spcPct val="100000"/>
              </a:lnSpc>
              <a:spcBef>
                <a:spcPts val="0"/>
              </a:spcBef>
              <a:spcAft>
                <a:spcPts val="0"/>
              </a:spcAft>
              <a:buClr>
                <a:schemeClr val="dk1"/>
              </a:buClr>
              <a:buSzPts val="1100"/>
              <a:buFont typeface="Calibri"/>
              <a:buNone/>
              <a:defRPr/>
            </a:lvl6pPr>
            <a:lvl7pPr lvl="6" algn="l">
              <a:lnSpc>
                <a:spcPct val="100000"/>
              </a:lnSpc>
              <a:spcBef>
                <a:spcPts val="0"/>
              </a:spcBef>
              <a:spcAft>
                <a:spcPts val="0"/>
              </a:spcAft>
              <a:buClr>
                <a:schemeClr val="dk1"/>
              </a:buClr>
              <a:buSzPts val="1100"/>
              <a:buFont typeface="Calibri"/>
              <a:buNone/>
              <a:defRPr/>
            </a:lvl7pPr>
            <a:lvl8pPr lvl="7" algn="l">
              <a:lnSpc>
                <a:spcPct val="100000"/>
              </a:lnSpc>
              <a:spcBef>
                <a:spcPts val="0"/>
              </a:spcBef>
              <a:spcAft>
                <a:spcPts val="0"/>
              </a:spcAft>
              <a:buClr>
                <a:schemeClr val="dk1"/>
              </a:buClr>
              <a:buSzPts val="1100"/>
              <a:buFont typeface="Calibri"/>
              <a:buNone/>
              <a:defRPr/>
            </a:lvl8pPr>
            <a:lvl9pPr lvl="8" algn="l">
              <a:lnSpc>
                <a:spcPct val="100000"/>
              </a:lnSpc>
              <a:spcBef>
                <a:spcPts val="0"/>
              </a:spcBef>
              <a:spcAft>
                <a:spcPts val="0"/>
              </a:spcAft>
              <a:buClr>
                <a:schemeClr val="dk1"/>
              </a:buClr>
              <a:buSzPts val="1100"/>
              <a:buFont typeface="Calibri"/>
              <a:buNone/>
              <a:defRPr/>
            </a:lvl9pPr>
          </a:lstStyle>
          <a:p>
            <a:endParaRPr/>
          </a:p>
        </p:txBody>
      </p:sp>
      <p:sp>
        <p:nvSpPr>
          <p:cNvPr id="9068" name="Google Shape;9068;p36"/>
          <p:cNvSpPr txBox="1">
            <a:spLocks noGrp="1"/>
          </p:cNvSpPr>
          <p:nvPr>
            <p:ph type="sldNum" idx="12"/>
          </p:nvPr>
        </p:nvSpPr>
        <p:spPr>
          <a:xfrm>
            <a:off x="8610600" y="6356351"/>
            <a:ext cx="2743200" cy="3652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888888"/>
              </a:buClr>
              <a:buSzPts val="900"/>
              <a:buFont typeface="Calibri"/>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888888"/>
              </a:buClr>
              <a:buSzPts val="900"/>
              <a:buFont typeface="Calibri"/>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888888"/>
              </a:buClr>
              <a:buSzPts val="900"/>
              <a:buFont typeface="Calibri"/>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888888"/>
              </a:buClr>
              <a:buSzPts val="900"/>
              <a:buFont typeface="Calibri"/>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888888"/>
              </a:buClr>
              <a:buSzPts val="900"/>
              <a:buFont typeface="Calibri"/>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888888"/>
              </a:buClr>
              <a:buSzPts val="900"/>
              <a:buFont typeface="Calibri"/>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888888"/>
              </a:buClr>
              <a:buSzPts val="900"/>
              <a:buFont typeface="Calibri"/>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888888"/>
              </a:buClr>
              <a:buSzPts val="900"/>
              <a:buFont typeface="Calibri"/>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888888"/>
              </a:buClr>
              <a:buSzPts val="9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9069" name="Google Shape;9069;p36"/>
          <p:cNvSpPr/>
          <p:nvPr/>
        </p:nvSpPr>
        <p:spPr>
          <a:xfrm>
            <a:off x="2496000" y="992672"/>
            <a:ext cx="7200000" cy="45600"/>
          </a:xfrm>
          <a:prstGeom prst="rect">
            <a:avLst/>
          </a:prstGeom>
          <a:gradFill>
            <a:gsLst>
              <a:gs pos="0">
                <a:schemeClr val="lt1"/>
              </a:gs>
              <a:gs pos="50000">
                <a:srgbClr val="098041"/>
              </a:gs>
              <a:gs pos="100000">
                <a:schemeClr val="lt1"/>
              </a:gs>
            </a:gsLst>
            <a:lin ang="2700006" scaled="0"/>
          </a:gradFill>
          <a:ln>
            <a:noFill/>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chemeClr val="dk1"/>
              </a:buClr>
              <a:buSzPts val="1467"/>
              <a:buFont typeface="Arial"/>
              <a:buNone/>
            </a:pPr>
            <a:endParaRPr sz="1467" b="0" i="0" u="none" strike="noStrike" cap="none">
              <a:solidFill>
                <a:schemeClr val="lt1"/>
              </a:solidFill>
              <a:latin typeface="Arial"/>
              <a:ea typeface="Arial"/>
              <a:cs typeface="Arial"/>
              <a:sym typeface="Arial"/>
            </a:endParaRPr>
          </a:p>
        </p:txBody>
      </p:sp>
      <p:sp>
        <p:nvSpPr>
          <p:cNvPr id="9070" name="Google Shape;9070;p36"/>
          <p:cNvSpPr txBox="1">
            <a:spLocks noGrp="1"/>
          </p:cNvSpPr>
          <p:nvPr>
            <p:ph type="title"/>
          </p:nvPr>
        </p:nvSpPr>
        <p:spPr>
          <a:xfrm>
            <a:off x="1244877" y="303016"/>
            <a:ext cx="9702400" cy="608000"/>
          </a:xfrm>
          <a:prstGeom prst="rect">
            <a:avLst/>
          </a:prstGeom>
          <a:noFill/>
          <a:ln>
            <a:noFill/>
          </a:ln>
        </p:spPr>
        <p:txBody>
          <a:bodyPr spcFirstLastPara="1" wrap="square" lIns="68575" tIns="34275" rIns="68575" bIns="34275" anchor="ctr" anchorCtr="0">
            <a:normAutofit/>
          </a:bodyPr>
          <a:lstStyle>
            <a:lvl1pPr lvl="0" algn="ctr">
              <a:lnSpc>
                <a:spcPct val="90000"/>
              </a:lnSpc>
              <a:spcBef>
                <a:spcPts val="0"/>
              </a:spcBef>
              <a:spcAft>
                <a:spcPts val="0"/>
              </a:spcAft>
              <a:buSzPts val="3300"/>
              <a:buNone/>
              <a:defRPr sz="2800" b="1">
                <a:solidFill>
                  <a:srgbClr val="098041"/>
                </a:solidFill>
                <a:latin typeface="Rajdhani SemiBold"/>
                <a:ea typeface="Rajdhani SemiBold"/>
                <a:cs typeface="Rajdhani SemiBold"/>
                <a:sym typeface="Rajdhani SemiBold"/>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pic>
        <p:nvPicPr>
          <p:cNvPr id="9071" name="Google Shape;9071;p36" descr="Logo&#10;&#10;Description automatically generated"/>
          <p:cNvPicPr preferRelativeResize="0"/>
          <p:nvPr/>
        </p:nvPicPr>
        <p:blipFill rotWithShape="1">
          <a:blip r:embed="rId2">
            <a:alphaModFix/>
          </a:blip>
          <a:srcRect b="9147"/>
          <a:stretch/>
        </p:blipFill>
        <p:spPr>
          <a:xfrm>
            <a:off x="11042757" y="234141"/>
            <a:ext cx="885252" cy="745944"/>
          </a:xfrm>
          <a:prstGeom prst="rect">
            <a:avLst/>
          </a:prstGeom>
          <a:noFill/>
          <a:ln>
            <a:noFill/>
          </a:ln>
        </p:spPr>
      </p:pic>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Title and Content 1" type="obj">
  <p:cSld name="OBJECT">
    <p:spTree>
      <p:nvGrpSpPr>
        <p:cNvPr id="1" name="Shape 9072"/>
        <p:cNvGrpSpPr/>
        <p:nvPr/>
      </p:nvGrpSpPr>
      <p:grpSpPr>
        <a:xfrm>
          <a:off x="0" y="0"/>
          <a:ext cx="0" cy="0"/>
          <a:chOff x="0" y="0"/>
          <a:chExt cx="0" cy="0"/>
        </a:xfrm>
      </p:grpSpPr>
      <p:sp>
        <p:nvSpPr>
          <p:cNvPr id="9073" name="Google Shape;9073;p37"/>
          <p:cNvSpPr txBox="1">
            <a:spLocks noGrp="1"/>
          </p:cNvSpPr>
          <p:nvPr>
            <p:ph type="title"/>
          </p:nvPr>
        </p:nvSpPr>
        <p:spPr>
          <a:xfrm>
            <a:off x="838200" y="365125"/>
            <a:ext cx="10515600" cy="1325600"/>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9074" name="Google Shape;9074;p37"/>
          <p:cNvSpPr txBox="1">
            <a:spLocks noGrp="1"/>
          </p:cNvSpPr>
          <p:nvPr>
            <p:ph type="body" idx="1"/>
          </p:nvPr>
        </p:nvSpPr>
        <p:spPr>
          <a:xfrm>
            <a:off x="838200" y="1825625"/>
            <a:ext cx="10515600" cy="4351200"/>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1067"/>
              </a:spcBef>
              <a:spcAft>
                <a:spcPts val="0"/>
              </a:spcAft>
              <a:buClr>
                <a:schemeClr val="dk1"/>
              </a:buClr>
              <a:buSzPts val="1400"/>
              <a:buChar char="•"/>
              <a:defRPr/>
            </a:lvl1pPr>
            <a:lvl2pPr marL="914400" lvl="1" indent="-317500" algn="l">
              <a:lnSpc>
                <a:spcPct val="90000"/>
              </a:lnSpc>
              <a:spcBef>
                <a:spcPts val="533"/>
              </a:spcBef>
              <a:spcAft>
                <a:spcPts val="0"/>
              </a:spcAft>
              <a:buClr>
                <a:schemeClr val="dk1"/>
              </a:buClr>
              <a:buSzPts val="1400"/>
              <a:buChar char="•"/>
              <a:defRPr/>
            </a:lvl2pPr>
            <a:lvl3pPr marL="1371600" lvl="2" indent="-317500" algn="l">
              <a:lnSpc>
                <a:spcPct val="90000"/>
              </a:lnSpc>
              <a:spcBef>
                <a:spcPts val="533"/>
              </a:spcBef>
              <a:spcAft>
                <a:spcPts val="0"/>
              </a:spcAft>
              <a:buClr>
                <a:schemeClr val="dk1"/>
              </a:buClr>
              <a:buSzPts val="1400"/>
              <a:buChar char="•"/>
              <a:defRPr/>
            </a:lvl3pPr>
            <a:lvl4pPr marL="1828800" lvl="3" indent="-317500" algn="l">
              <a:lnSpc>
                <a:spcPct val="90000"/>
              </a:lnSpc>
              <a:spcBef>
                <a:spcPts val="533"/>
              </a:spcBef>
              <a:spcAft>
                <a:spcPts val="0"/>
              </a:spcAft>
              <a:buClr>
                <a:schemeClr val="dk1"/>
              </a:buClr>
              <a:buSzPts val="1400"/>
              <a:buChar char="•"/>
              <a:defRPr/>
            </a:lvl4pPr>
            <a:lvl5pPr marL="2286000" lvl="4" indent="-317500" algn="l">
              <a:lnSpc>
                <a:spcPct val="90000"/>
              </a:lnSpc>
              <a:spcBef>
                <a:spcPts val="533"/>
              </a:spcBef>
              <a:spcAft>
                <a:spcPts val="0"/>
              </a:spcAft>
              <a:buClr>
                <a:schemeClr val="dk1"/>
              </a:buClr>
              <a:buSzPts val="1400"/>
              <a:buChar char="•"/>
              <a:defRPr/>
            </a:lvl5pPr>
            <a:lvl6pPr marL="2743200" lvl="5" indent="-317500" algn="l">
              <a:lnSpc>
                <a:spcPct val="90000"/>
              </a:lnSpc>
              <a:spcBef>
                <a:spcPts val="533"/>
              </a:spcBef>
              <a:spcAft>
                <a:spcPts val="0"/>
              </a:spcAft>
              <a:buClr>
                <a:schemeClr val="dk1"/>
              </a:buClr>
              <a:buSzPts val="1400"/>
              <a:buChar char="•"/>
              <a:defRPr/>
            </a:lvl6pPr>
            <a:lvl7pPr marL="3200400" lvl="6" indent="-317500" algn="l">
              <a:lnSpc>
                <a:spcPct val="90000"/>
              </a:lnSpc>
              <a:spcBef>
                <a:spcPts val="533"/>
              </a:spcBef>
              <a:spcAft>
                <a:spcPts val="0"/>
              </a:spcAft>
              <a:buClr>
                <a:schemeClr val="dk1"/>
              </a:buClr>
              <a:buSzPts val="1400"/>
              <a:buChar char="•"/>
              <a:defRPr/>
            </a:lvl7pPr>
            <a:lvl8pPr marL="3657600" lvl="7" indent="-317500" algn="l">
              <a:lnSpc>
                <a:spcPct val="90000"/>
              </a:lnSpc>
              <a:spcBef>
                <a:spcPts val="533"/>
              </a:spcBef>
              <a:spcAft>
                <a:spcPts val="0"/>
              </a:spcAft>
              <a:buClr>
                <a:schemeClr val="dk1"/>
              </a:buClr>
              <a:buSzPts val="1400"/>
              <a:buChar char="•"/>
              <a:defRPr/>
            </a:lvl8pPr>
            <a:lvl9pPr marL="4114800" lvl="8" indent="-317500" algn="l">
              <a:lnSpc>
                <a:spcPct val="90000"/>
              </a:lnSpc>
              <a:spcBef>
                <a:spcPts val="533"/>
              </a:spcBef>
              <a:spcAft>
                <a:spcPts val="0"/>
              </a:spcAft>
              <a:buClr>
                <a:schemeClr val="dk1"/>
              </a:buClr>
              <a:buSzPts val="1400"/>
              <a:buChar char="•"/>
              <a:defRPr/>
            </a:lvl9pPr>
          </a:lstStyle>
          <a:p>
            <a:endParaRPr/>
          </a:p>
        </p:txBody>
      </p:sp>
      <p:sp>
        <p:nvSpPr>
          <p:cNvPr id="9075" name="Google Shape;9075;p37"/>
          <p:cNvSpPr txBox="1">
            <a:spLocks noGrp="1"/>
          </p:cNvSpPr>
          <p:nvPr>
            <p:ph type="dt" idx="10"/>
          </p:nvPr>
        </p:nvSpPr>
        <p:spPr>
          <a:xfrm>
            <a:off x="838200" y="6356351"/>
            <a:ext cx="2743200" cy="365200"/>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Clr>
                <a:srgbClr val="888888"/>
              </a:buClr>
              <a:buSzPts val="1100"/>
              <a:buFont typeface="Calibri"/>
              <a:buNone/>
              <a:defRPr/>
            </a:lvl1pPr>
            <a:lvl2pPr lvl="1" algn="l">
              <a:spcBef>
                <a:spcPts val="0"/>
              </a:spcBef>
              <a:spcAft>
                <a:spcPts val="0"/>
              </a:spcAft>
              <a:buClr>
                <a:schemeClr val="dk1"/>
              </a:buClr>
              <a:buSzPts val="1100"/>
              <a:buFont typeface="Calibri"/>
              <a:buNone/>
              <a:defRPr/>
            </a:lvl2pPr>
            <a:lvl3pPr lvl="2" algn="l">
              <a:spcBef>
                <a:spcPts val="0"/>
              </a:spcBef>
              <a:spcAft>
                <a:spcPts val="0"/>
              </a:spcAft>
              <a:buClr>
                <a:schemeClr val="dk1"/>
              </a:buClr>
              <a:buSzPts val="1100"/>
              <a:buFont typeface="Calibri"/>
              <a:buNone/>
              <a:defRPr/>
            </a:lvl3pPr>
            <a:lvl4pPr lvl="3" algn="l">
              <a:spcBef>
                <a:spcPts val="0"/>
              </a:spcBef>
              <a:spcAft>
                <a:spcPts val="0"/>
              </a:spcAft>
              <a:buClr>
                <a:schemeClr val="dk1"/>
              </a:buClr>
              <a:buSzPts val="1100"/>
              <a:buFont typeface="Calibri"/>
              <a:buNone/>
              <a:defRPr/>
            </a:lvl4pPr>
            <a:lvl5pPr lvl="4" algn="l">
              <a:spcBef>
                <a:spcPts val="0"/>
              </a:spcBef>
              <a:spcAft>
                <a:spcPts val="0"/>
              </a:spcAft>
              <a:buClr>
                <a:schemeClr val="dk1"/>
              </a:buClr>
              <a:buSzPts val="1100"/>
              <a:buFont typeface="Calibri"/>
              <a:buNone/>
              <a:defRPr/>
            </a:lvl5pPr>
            <a:lvl6pPr lvl="5" algn="l">
              <a:spcBef>
                <a:spcPts val="0"/>
              </a:spcBef>
              <a:spcAft>
                <a:spcPts val="0"/>
              </a:spcAft>
              <a:buClr>
                <a:schemeClr val="dk1"/>
              </a:buClr>
              <a:buSzPts val="1100"/>
              <a:buFont typeface="Calibri"/>
              <a:buNone/>
              <a:defRPr/>
            </a:lvl6pPr>
            <a:lvl7pPr lvl="6" algn="l">
              <a:spcBef>
                <a:spcPts val="0"/>
              </a:spcBef>
              <a:spcAft>
                <a:spcPts val="0"/>
              </a:spcAft>
              <a:buClr>
                <a:schemeClr val="dk1"/>
              </a:buClr>
              <a:buSzPts val="1100"/>
              <a:buFont typeface="Calibri"/>
              <a:buNone/>
              <a:defRPr/>
            </a:lvl7pPr>
            <a:lvl8pPr lvl="7" algn="l">
              <a:spcBef>
                <a:spcPts val="0"/>
              </a:spcBef>
              <a:spcAft>
                <a:spcPts val="0"/>
              </a:spcAft>
              <a:buClr>
                <a:schemeClr val="dk1"/>
              </a:buClr>
              <a:buSzPts val="1100"/>
              <a:buFont typeface="Calibri"/>
              <a:buNone/>
              <a:defRPr/>
            </a:lvl8pPr>
            <a:lvl9pPr lvl="8" algn="l">
              <a:spcBef>
                <a:spcPts val="0"/>
              </a:spcBef>
              <a:spcAft>
                <a:spcPts val="0"/>
              </a:spcAft>
              <a:buClr>
                <a:schemeClr val="dk1"/>
              </a:buClr>
              <a:buSzPts val="1100"/>
              <a:buFont typeface="Calibri"/>
              <a:buNone/>
              <a:defRPr/>
            </a:lvl9pPr>
          </a:lstStyle>
          <a:p>
            <a:endParaRPr/>
          </a:p>
        </p:txBody>
      </p:sp>
      <p:sp>
        <p:nvSpPr>
          <p:cNvPr id="9076" name="Google Shape;9076;p37"/>
          <p:cNvSpPr txBox="1">
            <a:spLocks noGrp="1"/>
          </p:cNvSpPr>
          <p:nvPr>
            <p:ph type="ftr" idx="11"/>
          </p:nvPr>
        </p:nvSpPr>
        <p:spPr>
          <a:xfrm>
            <a:off x="4038600" y="6356351"/>
            <a:ext cx="4114800" cy="365200"/>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Clr>
                <a:srgbClr val="888888"/>
              </a:buClr>
              <a:buSzPts val="1100"/>
              <a:buFont typeface="Calibri"/>
              <a:buNone/>
              <a:defRPr/>
            </a:lvl1pPr>
            <a:lvl2pPr lvl="1" algn="l">
              <a:spcBef>
                <a:spcPts val="0"/>
              </a:spcBef>
              <a:spcAft>
                <a:spcPts val="0"/>
              </a:spcAft>
              <a:buClr>
                <a:schemeClr val="dk1"/>
              </a:buClr>
              <a:buSzPts val="1100"/>
              <a:buFont typeface="Calibri"/>
              <a:buNone/>
              <a:defRPr/>
            </a:lvl2pPr>
            <a:lvl3pPr lvl="2" algn="l">
              <a:spcBef>
                <a:spcPts val="0"/>
              </a:spcBef>
              <a:spcAft>
                <a:spcPts val="0"/>
              </a:spcAft>
              <a:buClr>
                <a:schemeClr val="dk1"/>
              </a:buClr>
              <a:buSzPts val="1100"/>
              <a:buFont typeface="Calibri"/>
              <a:buNone/>
              <a:defRPr/>
            </a:lvl3pPr>
            <a:lvl4pPr lvl="3" algn="l">
              <a:spcBef>
                <a:spcPts val="0"/>
              </a:spcBef>
              <a:spcAft>
                <a:spcPts val="0"/>
              </a:spcAft>
              <a:buClr>
                <a:schemeClr val="dk1"/>
              </a:buClr>
              <a:buSzPts val="1100"/>
              <a:buFont typeface="Calibri"/>
              <a:buNone/>
              <a:defRPr/>
            </a:lvl4pPr>
            <a:lvl5pPr lvl="4" algn="l">
              <a:spcBef>
                <a:spcPts val="0"/>
              </a:spcBef>
              <a:spcAft>
                <a:spcPts val="0"/>
              </a:spcAft>
              <a:buClr>
                <a:schemeClr val="dk1"/>
              </a:buClr>
              <a:buSzPts val="1100"/>
              <a:buFont typeface="Calibri"/>
              <a:buNone/>
              <a:defRPr/>
            </a:lvl5pPr>
            <a:lvl6pPr lvl="5" algn="l">
              <a:spcBef>
                <a:spcPts val="0"/>
              </a:spcBef>
              <a:spcAft>
                <a:spcPts val="0"/>
              </a:spcAft>
              <a:buClr>
                <a:schemeClr val="dk1"/>
              </a:buClr>
              <a:buSzPts val="1100"/>
              <a:buFont typeface="Calibri"/>
              <a:buNone/>
              <a:defRPr/>
            </a:lvl6pPr>
            <a:lvl7pPr lvl="6" algn="l">
              <a:spcBef>
                <a:spcPts val="0"/>
              </a:spcBef>
              <a:spcAft>
                <a:spcPts val="0"/>
              </a:spcAft>
              <a:buClr>
                <a:schemeClr val="dk1"/>
              </a:buClr>
              <a:buSzPts val="1100"/>
              <a:buFont typeface="Calibri"/>
              <a:buNone/>
              <a:defRPr/>
            </a:lvl7pPr>
            <a:lvl8pPr lvl="7" algn="l">
              <a:spcBef>
                <a:spcPts val="0"/>
              </a:spcBef>
              <a:spcAft>
                <a:spcPts val="0"/>
              </a:spcAft>
              <a:buClr>
                <a:schemeClr val="dk1"/>
              </a:buClr>
              <a:buSzPts val="1100"/>
              <a:buFont typeface="Calibri"/>
              <a:buNone/>
              <a:defRPr/>
            </a:lvl8pPr>
            <a:lvl9pPr lvl="8" algn="l">
              <a:spcBef>
                <a:spcPts val="0"/>
              </a:spcBef>
              <a:spcAft>
                <a:spcPts val="0"/>
              </a:spcAft>
              <a:buClr>
                <a:schemeClr val="dk1"/>
              </a:buClr>
              <a:buSzPts val="1100"/>
              <a:buFont typeface="Calibri"/>
              <a:buNone/>
              <a:defRPr/>
            </a:lvl9pPr>
          </a:lstStyle>
          <a:p>
            <a:endParaRPr/>
          </a:p>
        </p:txBody>
      </p:sp>
      <p:sp>
        <p:nvSpPr>
          <p:cNvPr id="9077" name="Google Shape;9077;p37"/>
          <p:cNvSpPr txBox="1">
            <a:spLocks noGrp="1"/>
          </p:cNvSpPr>
          <p:nvPr>
            <p:ph type="sldNum" idx="12"/>
          </p:nvPr>
        </p:nvSpPr>
        <p:spPr>
          <a:xfrm>
            <a:off x="8610600" y="6356351"/>
            <a:ext cx="2743200" cy="365200"/>
          </a:xfrm>
          <a:prstGeom prst="rect">
            <a:avLst/>
          </a:prstGeom>
          <a:noFill/>
          <a:ln>
            <a:noFill/>
          </a:ln>
        </p:spPr>
        <p:txBody>
          <a:bodyPr spcFirstLastPara="1" wrap="square" lIns="68575" tIns="34275" rIns="68575" bIns="34275" anchor="ctr" anchorCtr="0">
            <a:noAutofit/>
          </a:bodyPr>
          <a:lstStyle>
            <a:lvl1pPr marL="0" lvl="0" indent="0" algn="r">
              <a:spcBef>
                <a:spcPts val="0"/>
              </a:spcBef>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lvl="1" indent="0" algn="r">
              <a:spcBef>
                <a:spcPts val="0"/>
              </a:spcBef>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lvl="2" indent="0" algn="r">
              <a:spcBef>
                <a:spcPts val="0"/>
              </a:spcBef>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lvl="3" indent="0" algn="r">
              <a:spcBef>
                <a:spcPts val="0"/>
              </a:spcBef>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lvl="4" indent="0" algn="r">
              <a:spcBef>
                <a:spcPts val="0"/>
              </a:spcBef>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lvl="5" indent="0" algn="r">
              <a:spcBef>
                <a:spcPts val="0"/>
              </a:spcBef>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lvl="6" indent="0" algn="r">
              <a:spcBef>
                <a:spcPts val="0"/>
              </a:spcBef>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lvl="7" indent="0" algn="r">
              <a:spcBef>
                <a:spcPts val="0"/>
              </a:spcBef>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lvl="8" indent="0" algn="r">
              <a:spcBef>
                <a:spcPts val="0"/>
              </a:spcBef>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9078"/>
        <p:cNvGrpSpPr/>
        <p:nvPr/>
      </p:nvGrpSpPr>
      <p:grpSpPr>
        <a:xfrm>
          <a:off x="0" y="0"/>
          <a:ext cx="0" cy="0"/>
          <a:chOff x="0" y="0"/>
          <a:chExt cx="0" cy="0"/>
        </a:xfrm>
      </p:grpSpPr>
      <p:sp>
        <p:nvSpPr>
          <p:cNvPr id="9079" name="Google Shape;9079;p38"/>
          <p:cNvSpPr txBox="1">
            <a:spLocks noGrp="1"/>
          </p:cNvSpPr>
          <p:nvPr>
            <p:ph type="title"/>
          </p:nvPr>
        </p:nvSpPr>
        <p:spPr>
          <a:xfrm>
            <a:off x="838200" y="365125"/>
            <a:ext cx="10515600" cy="1325600"/>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9080" name="Google Shape;9080;p38"/>
          <p:cNvSpPr txBox="1">
            <a:spLocks noGrp="1"/>
          </p:cNvSpPr>
          <p:nvPr>
            <p:ph type="body" idx="1"/>
          </p:nvPr>
        </p:nvSpPr>
        <p:spPr>
          <a:xfrm>
            <a:off x="838200" y="1825625"/>
            <a:ext cx="5181600" cy="4351200"/>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1067"/>
              </a:spcBef>
              <a:spcAft>
                <a:spcPts val="0"/>
              </a:spcAft>
              <a:buClr>
                <a:schemeClr val="dk1"/>
              </a:buClr>
              <a:buSzPts val="1400"/>
              <a:buChar char="•"/>
              <a:defRPr/>
            </a:lvl1pPr>
            <a:lvl2pPr marL="914400" lvl="1" indent="-317500" algn="l">
              <a:lnSpc>
                <a:spcPct val="90000"/>
              </a:lnSpc>
              <a:spcBef>
                <a:spcPts val="533"/>
              </a:spcBef>
              <a:spcAft>
                <a:spcPts val="0"/>
              </a:spcAft>
              <a:buClr>
                <a:schemeClr val="dk1"/>
              </a:buClr>
              <a:buSzPts val="1400"/>
              <a:buChar char="•"/>
              <a:defRPr/>
            </a:lvl2pPr>
            <a:lvl3pPr marL="1371600" lvl="2" indent="-317500" algn="l">
              <a:lnSpc>
                <a:spcPct val="90000"/>
              </a:lnSpc>
              <a:spcBef>
                <a:spcPts val="533"/>
              </a:spcBef>
              <a:spcAft>
                <a:spcPts val="0"/>
              </a:spcAft>
              <a:buClr>
                <a:schemeClr val="dk1"/>
              </a:buClr>
              <a:buSzPts val="1400"/>
              <a:buChar char="•"/>
              <a:defRPr/>
            </a:lvl3pPr>
            <a:lvl4pPr marL="1828800" lvl="3" indent="-317500" algn="l">
              <a:lnSpc>
                <a:spcPct val="90000"/>
              </a:lnSpc>
              <a:spcBef>
                <a:spcPts val="533"/>
              </a:spcBef>
              <a:spcAft>
                <a:spcPts val="0"/>
              </a:spcAft>
              <a:buClr>
                <a:schemeClr val="dk1"/>
              </a:buClr>
              <a:buSzPts val="1400"/>
              <a:buChar char="•"/>
              <a:defRPr/>
            </a:lvl4pPr>
            <a:lvl5pPr marL="2286000" lvl="4" indent="-317500" algn="l">
              <a:lnSpc>
                <a:spcPct val="90000"/>
              </a:lnSpc>
              <a:spcBef>
                <a:spcPts val="533"/>
              </a:spcBef>
              <a:spcAft>
                <a:spcPts val="0"/>
              </a:spcAft>
              <a:buClr>
                <a:schemeClr val="dk1"/>
              </a:buClr>
              <a:buSzPts val="1400"/>
              <a:buChar char="•"/>
              <a:defRPr/>
            </a:lvl5pPr>
            <a:lvl6pPr marL="2743200" lvl="5" indent="-317500" algn="l">
              <a:lnSpc>
                <a:spcPct val="90000"/>
              </a:lnSpc>
              <a:spcBef>
                <a:spcPts val="533"/>
              </a:spcBef>
              <a:spcAft>
                <a:spcPts val="0"/>
              </a:spcAft>
              <a:buClr>
                <a:schemeClr val="dk1"/>
              </a:buClr>
              <a:buSzPts val="1400"/>
              <a:buChar char="•"/>
              <a:defRPr/>
            </a:lvl6pPr>
            <a:lvl7pPr marL="3200400" lvl="6" indent="-317500" algn="l">
              <a:lnSpc>
                <a:spcPct val="90000"/>
              </a:lnSpc>
              <a:spcBef>
                <a:spcPts val="533"/>
              </a:spcBef>
              <a:spcAft>
                <a:spcPts val="0"/>
              </a:spcAft>
              <a:buClr>
                <a:schemeClr val="dk1"/>
              </a:buClr>
              <a:buSzPts val="1400"/>
              <a:buChar char="•"/>
              <a:defRPr/>
            </a:lvl7pPr>
            <a:lvl8pPr marL="3657600" lvl="7" indent="-317500" algn="l">
              <a:lnSpc>
                <a:spcPct val="90000"/>
              </a:lnSpc>
              <a:spcBef>
                <a:spcPts val="533"/>
              </a:spcBef>
              <a:spcAft>
                <a:spcPts val="0"/>
              </a:spcAft>
              <a:buClr>
                <a:schemeClr val="dk1"/>
              </a:buClr>
              <a:buSzPts val="1400"/>
              <a:buChar char="•"/>
              <a:defRPr/>
            </a:lvl8pPr>
            <a:lvl9pPr marL="4114800" lvl="8" indent="-317500" algn="l">
              <a:lnSpc>
                <a:spcPct val="90000"/>
              </a:lnSpc>
              <a:spcBef>
                <a:spcPts val="533"/>
              </a:spcBef>
              <a:spcAft>
                <a:spcPts val="0"/>
              </a:spcAft>
              <a:buClr>
                <a:schemeClr val="dk1"/>
              </a:buClr>
              <a:buSzPts val="1400"/>
              <a:buChar char="•"/>
              <a:defRPr/>
            </a:lvl9pPr>
          </a:lstStyle>
          <a:p>
            <a:endParaRPr/>
          </a:p>
        </p:txBody>
      </p:sp>
      <p:sp>
        <p:nvSpPr>
          <p:cNvPr id="9081" name="Google Shape;9081;p38"/>
          <p:cNvSpPr txBox="1">
            <a:spLocks noGrp="1"/>
          </p:cNvSpPr>
          <p:nvPr>
            <p:ph type="body" idx="2"/>
          </p:nvPr>
        </p:nvSpPr>
        <p:spPr>
          <a:xfrm>
            <a:off x="6172200" y="1825625"/>
            <a:ext cx="5181600" cy="4351200"/>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1067"/>
              </a:spcBef>
              <a:spcAft>
                <a:spcPts val="0"/>
              </a:spcAft>
              <a:buClr>
                <a:schemeClr val="dk1"/>
              </a:buClr>
              <a:buSzPts val="1400"/>
              <a:buChar char="•"/>
              <a:defRPr/>
            </a:lvl1pPr>
            <a:lvl2pPr marL="914400" lvl="1" indent="-317500" algn="l">
              <a:lnSpc>
                <a:spcPct val="90000"/>
              </a:lnSpc>
              <a:spcBef>
                <a:spcPts val="533"/>
              </a:spcBef>
              <a:spcAft>
                <a:spcPts val="0"/>
              </a:spcAft>
              <a:buClr>
                <a:schemeClr val="dk1"/>
              </a:buClr>
              <a:buSzPts val="1400"/>
              <a:buChar char="•"/>
              <a:defRPr/>
            </a:lvl2pPr>
            <a:lvl3pPr marL="1371600" lvl="2" indent="-317500" algn="l">
              <a:lnSpc>
                <a:spcPct val="90000"/>
              </a:lnSpc>
              <a:spcBef>
                <a:spcPts val="533"/>
              </a:spcBef>
              <a:spcAft>
                <a:spcPts val="0"/>
              </a:spcAft>
              <a:buClr>
                <a:schemeClr val="dk1"/>
              </a:buClr>
              <a:buSzPts val="1400"/>
              <a:buChar char="•"/>
              <a:defRPr/>
            </a:lvl3pPr>
            <a:lvl4pPr marL="1828800" lvl="3" indent="-317500" algn="l">
              <a:lnSpc>
                <a:spcPct val="90000"/>
              </a:lnSpc>
              <a:spcBef>
                <a:spcPts val="533"/>
              </a:spcBef>
              <a:spcAft>
                <a:spcPts val="0"/>
              </a:spcAft>
              <a:buClr>
                <a:schemeClr val="dk1"/>
              </a:buClr>
              <a:buSzPts val="1400"/>
              <a:buChar char="•"/>
              <a:defRPr/>
            </a:lvl4pPr>
            <a:lvl5pPr marL="2286000" lvl="4" indent="-317500" algn="l">
              <a:lnSpc>
                <a:spcPct val="90000"/>
              </a:lnSpc>
              <a:spcBef>
                <a:spcPts val="533"/>
              </a:spcBef>
              <a:spcAft>
                <a:spcPts val="0"/>
              </a:spcAft>
              <a:buClr>
                <a:schemeClr val="dk1"/>
              </a:buClr>
              <a:buSzPts val="1400"/>
              <a:buChar char="•"/>
              <a:defRPr/>
            </a:lvl5pPr>
            <a:lvl6pPr marL="2743200" lvl="5" indent="-317500" algn="l">
              <a:lnSpc>
                <a:spcPct val="90000"/>
              </a:lnSpc>
              <a:spcBef>
                <a:spcPts val="533"/>
              </a:spcBef>
              <a:spcAft>
                <a:spcPts val="0"/>
              </a:spcAft>
              <a:buClr>
                <a:schemeClr val="dk1"/>
              </a:buClr>
              <a:buSzPts val="1400"/>
              <a:buChar char="•"/>
              <a:defRPr/>
            </a:lvl6pPr>
            <a:lvl7pPr marL="3200400" lvl="6" indent="-317500" algn="l">
              <a:lnSpc>
                <a:spcPct val="90000"/>
              </a:lnSpc>
              <a:spcBef>
                <a:spcPts val="533"/>
              </a:spcBef>
              <a:spcAft>
                <a:spcPts val="0"/>
              </a:spcAft>
              <a:buClr>
                <a:schemeClr val="dk1"/>
              </a:buClr>
              <a:buSzPts val="1400"/>
              <a:buChar char="•"/>
              <a:defRPr/>
            </a:lvl7pPr>
            <a:lvl8pPr marL="3657600" lvl="7" indent="-317500" algn="l">
              <a:lnSpc>
                <a:spcPct val="90000"/>
              </a:lnSpc>
              <a:spcBef>
                <a:spcPts val="533"/>
              </a:spcBef>
              <a:spcAft>
                <a:spcPts val="0"/>
              </a:spcAft>
              <a:buClr>
                <a:schemeClr val="dk1"/>
              </a:buClr>
              <a:buSzPts val="1400"/>
              <a:buChar char="•"/>
              <a:defRPr/>
            </a:lvl8pPr>
            <a:lvl9pPr marL="4114800" lvl="8" indent="-317500" algn="l">
              <a:lnSpc>
                <a:spcPct val="90000"/>
              </a:lnSpc>
              <a:spcBef>
                <a:spcPts val="533"/>
              </a:spcBef>
              <a:spcAft>
                <a:spcPts val="0"/>
              </a:spcAft>
              <a:buClr>
                <a:schemeClr val="dk1"/>
              </a:buClr>
              <a:buSzPts val="1400"/>
              <a:buChar char="•"/>
              <a:defRPr/>
            </a:lvl9pPr>
          </a:lstStyle>
          <a:p>
            <a:endParaRPr/>
          </a:p>
        </p:txBody>
      </p:sp>
      <p:sp>
        <p:nvSpPr>
          <p:cNvPr id="9082" name="Google Shape;9082;p38"/>
          <p:cNvSpPr txBox="1">
            <a:spLocks noGrp="1"/>
          </p:cNvSpPr>
          <p:nvPr>
            <p:ph type="dt" idx="10"/>
          </p:nvPr>
        </p:nvSpPr>
        <p:spPr>
          <a:xfrm>
            <a:off x="838200" y="6356351"/>
            <a:ext cx="2743200" cy="365200"/>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Clr>
                <a:srgbClr val="888888"/>
              </a:buClr>
              <a:buSzPts val="1100"/>
              <a:buFont typeface="Calibri"/>
              <a:buNone/>
              <a:defRPr/>
            </a:lvl1pPr>
            <a:lvl2pPr lvl="1" algn="l">
              <a:spcBef>
                <a:spcPts val="0"/>
              </a:spcBef>
              <a:spcAft>
                <a:spcPts val="0"/>
              </a:spcAft>
              <a:buClr>
                <a:schemeClr val="dk1"/>
              </a:buClr>
              <a:buSzPts val="1100"/>
              <a:buFont typeface="Calibri"/>
              <a:buNone/>
              <a:defRPr/>
            </a:lvl2pPr>
            <a:lvl3pPr lvl="2" algn="l">
              <a:spcBef>
                <a:spcPts val="0"/>
              </a:spcBef>
              <a:spcAft>
                <a:spcPts val="0"/>
              </a:spcAft>
              <a:buClr>
                <a:schemeClr val="dk1"/>
              </a:buClr>
              <a:buSzPts val="1100"/>
              <a:buFont typeface="Calibri"/>
              <a:buNone/>
              <a:defRPr/>
            </a:lvl3pPr>
            <a:lvl4pPr lvl="3" algn="l">
              <a:spcBef>
                <a:spcPts val="0"/>
              </a:spcBef>
              <a:spcAft>
                <a:spcPts val="0"/>
              </a:spcAft>
              <a:buClr>
                <a:schemeClr val="dk1"/>
              </a:buClr>
              <a:buSzPts val="1100"/>
              <a:buFont typeface="Calibri"/>
              <a:buNone/>
              <a:defRPr/>
            </a:lvl4pPr>
            <a:lvl5pPr lvl="4" algn="l">
              <a:spcBef>
                <a:spcPts val="0"/>
              </a:spcBef>
              <a:spcAft>
                <a:spcPts val="0"/>
              </a:spcAft>
              <a:buClr>
                <a:schemeClr val="dk1"/>
              </a:buClr>
              <a:buSzPts val="1100"/>
              <a:buFont typeface="Calibri"/>
              <a:buNone/>
              <a:defRPr/>
            </a:lvl5pPr>
            <a:lvl6pPr lvl="5" algn="l">
              <a:spcBef>
                <a:spcPts val="0"/>
              </a:spcBef>
              <a:spcAft>
                <a:spcPts val="0"/>
              </a:spcAft>
              <a:buClr>
                <a:schemeClr val="dk1"/>
              </a:buClr>
              <a:buSzPts val="1100"/>
              <a:buFont typeface="Calibri"/>
              <a:buNone/>
              <a:defRPr/>
            </a:lvl6pPr>
            <a:lvl7pPr lvl="6" algn="l">
              <a:spcBef>
                <a:spcPts val="0"/>
              </a:spcBef>
              <a:spcAft>
                <a:spcPts val="0"/>
              </a:spcAft>
              <a:buClr>
                <a:schemeClr val="dk1"/>
              </a:buClr>
              <a:buSzPts val="1100"/>
              <a:buFont typeface="Calibri"/>
              <a:buNone/>
              <a:defRPr/>
            </a:lvl7pPr>
            <a:lvl8pPr lvl="7" algn="l">
              <a:spcBef>
                <a:spcPts val="0"/>
              </a:spcBef>
              <a:spcAft>
                <a:spcPts val="0"/>
              </a:spcAft>
              <a:buClr>
                <a:schemeClr val="dk1"/>
              </a:buClr>
              <a:buSzPts val="1100"/>
              <a:buFont typeface="Calibri"/>
              <a:buNone/>
              <a:defRPr/>
            </a:lvl8pPr>
            <a:lvl9pPr lvl="8" algn="l">
              <a:spcBef>
                <a:spcPts val="0"/>
              </a:spcBef>
              <a:spcAft>
                <a:spcPts val="0"/>
              </a:spcAft>
              <a:buClr>
                <a:schemeClr val="dk1"/>
              </a:buClr>
              <a:buSzPts val="1100"/>
              <a:buFont typeface="Calibri"/>
              <a:buNone/>
              <a:defRPr/>
            </a:lvl9pPr>
          </a:lstStyle>
          <a:p>
            <a:endParaRPr/>
          </a:p>
        </p:txBody>
      </p:sp>
      <p:sp>
        <p:nvSpPr>
          <p:cNvPr id="9083" name="Google Shape;9083;p38"/>
          <p:cNvSpPr txBox="1">
            <a:spLocks noGrp="1"/>
          </p:cNvSpPr>
          <p:nvPr>
            <p:ph type="ftr" idx="11"/>
          </p:nvPr>
        </p:nvSpPr>
        <p:spPr>
          <a:xfrm>
            <a:off x="4038600" y="6356351"/>
            <a:ext cx="4114800" cy="365200"/>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Clr>
                <a:srgbClr val="888888"/>
              </a:buClr>
              <a:buSzPts val="1100"/>
              <a:buFont typeface="Calibri"/>
              <a:buNone/>
              <a:defRPr/>
            </a:lvl1pPr>
            <a:lvl2pPr lvl="1" algn="l">
              <a:spcBef>
                <a:spcPts val="0"/>
              </a:spcBef>
              <a:spcAft>
                <a:spcPts val="0"/>
              </a:spcAft>
              <a:buClr>
                <a:schemeClr val="dk1"/>
              </a:buClr>
              <a:buSzPts val="1100"/>
              <a:buFont typeface="Calibri"/>
              <a:buNone/>
              <a:defRPr/>
            </a:lvl2pPr>
            <a:lvl3pPr lvl="2" algn="l">
              <a:spcBef>
                <a:spcPts val="0"/>
              </a:spcBef>
              <a:spcAft>
                <a:spcPts val="0"/>
              </a:spcAft>
              <a:buClr>
                <a:schemeClr val="dk1"/>
              </a:buClr>
              <a:buSzPts val="1100"/>
              <a:buFont typeface="Calibri"/>
              <a:buNone/>
              <a:defRPr/>
            </a:lvl3pPr>
            <a:lvl4pPr lvl="3" algn="l">
              <a:spcBef>
                <a:spcPts val="0"/>
              </a:spcBef>
              <a:spcAft>
                <a:spcPts val="0"/>
              </a:spcAft>
              <a:buClr>
                <a:schemeClr val="dk1"/>
              </a:buClr>
              <a:buSzPts val="1100"/>
              <a:buFont typeface="Calibri"/>
              <a:buNone/>
              <a:defRPr/>
            </a:lvl4pPr>
            <a:lvl5pPr lvl="4" algn="l">
              <a:spcBef>
                <a:spcPts val="0"/>
              </a:spcBef>
              <a:spcAft>
                <a:spcPts val="0"/>
              </a:spcAft>
              <a:buClr>
                <a:schemeClr val="dk1"/>
              </a:buClr>
              <a:buSzPts val="1100"/>
              <a:buFont typeface="Calibri"/>
              <a:buNone/>
              <a:defRPr/>
            </a:lvl5pPr>
            <a:lvl6pPr lvl="5" algn="l">
              <a:spcBef>
                <a:spcPts val="0"/>
              </a:spcBef>
              <a:spcAft>
                <a:spcPts val="0"/>
              </a:spcAft>
              <a:buClr>
                <a:schemeClr val="dk1"/>
              </a:buClr>
              <a:buSzPts val="1100"/>
              <a:buFont typeface="Calibri"/>
              <a:buNone/>
              <a:defRPr/>
            </a:lvl6pPr>
            <a:lvl7pPr lvl="6" algn="l">
              <a:spcBef>
                <a:spcPts val="0"/>
              </a:spcBef>
              <a:spcAft>
                <a:spcPts val="0"/>
              </a:spcAft>
              <a:buClr>
                <a:schemeClr val="dk1"/>
              </a:buClr>
              <a:buSzPts val="1100"/>
              <a:buFont typeface="Calibri"/>
              <a:buNone/>
              <a:defRPr/>
            </a:lvl7pPr>
            <a:lvl8pPr lvl="7" algn="l">
              <a:spcBef>
                <a:spcPts val="0"/>
              </a:spcBef>
              <a:spcAft>
                <a:spcPts val="0"/>
              </a:spcAft>
              <a:buClr>
                <a:schemeClr val="dk1"/>
              </a:buClr>
              <a:buSzPts val="1100"/>
              <a:buFont typeface="Calibri"/>
              <a:buNone/>
              <a:defRPr/>
            </a:lvl8pPr>
            <a:lvl9pPr lvl="8" algn="l">
              <a:spcBef>
                <a:spcPts val="0"/>
              </a:spcBef>
              <a:spcAft>
                <a:spcPts val="0"/>
              </a:spcAft>
              <a:buClr>
                <a:schemeClr val="dk1"/>
              </a:buClr>
              <a:buSzPts val="1100"/>
              <a:buFont typeface="Calibri"/>
              <a:buNone/>
              <a:defRPr/>
            </a:lvl9pPr>
          </a:lstStyle>
          <a:p>
            <a:endParaRPr/>
          </a:p>
        </p:txBody>
      </p:sp>
      <p:sp>
        <p:nvSpPr>
          <p:cNvPr id="9084" name="Google Shape;9084;p38"/>
          <p:cNvSpPr txBox="1">
            <a:spLocks noGrp="1"/>
          </p:cNvSpPr>
          <p:nvPr>
            <p:ph type="sldNum" idx="12"/>
          </p:nvPr>
        </p:nvSpPr>
        <p:spPr>
          <a:xfrm>
            <a:off x="8610600" y="6356351"/>
            <a:ext cx="2743200" cy="365200"/>
          </a:xfrm>
          <a:prstGeom prst="rect">
            <a:avLst/>
          </a:prstGeom>
          <a:noFill/>
          <a:ln>
            <a:noFill/>
          </a:ln>
        </p:spPr>
        <p:txBody>
          <a:bodyPr spcFirstLastPara="1" wrap="square" lIns="68575" tIns="34275" rIns="68575" bIns="34275" anchor="ctr" anchorCtr="0">
            <a:noAutofit/>
          </a:bodyPr>
          <a:lstStyle>
            <a:lvl1pPr marL="0" lvl="0" indent="0" algn="r">
              <a:spcBef>
                <a:spcPts val="0"/>
              </a:spcBef>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lvl="1" indent="0" algn="r">
              <a:spcBef>
                <a:spcPts val="0"/>
              </a:spcBef>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lvl="2" indent="0" algn="r">
              <a:spcBef>
                <a:spcPts val="0"/>
              </a:spcBef>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lvl="3" indent="0" algn="r">
              <a:spcBef>
                <a:spcPts val="0"/>
              </a:spcBef>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lvl="4" indent="0" algn="r">
              <a:spcBef>
                <a:spcPts val="0"/>
              </a:spcBef>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lvl="5" indent="0" algn="r">
              <a:spcBef>
                <a:spcPts val="0"/>
              </a:spcBef>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lvl="6" indent="0" algn="r">
              <a:spcBef>
                <a:spcPts val="0"/>
              </a:spcBef>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lvl="7" indent="0" algn="r">
              <a:spcBef>
                <a:spcPts val="0"/>
              </a:spcBef>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lvl="8" indent="0" algn="r">
              <a:spcBef>
                <a:spcPts val="0"/>
              </a:spcBef>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Blank 2" type="blank">
  <p:cSld name="BLANK">
    <p:spTree>
      <p:nvGrpSpPr>
        <p:cNvPr id="1" name="Shape 9085"/>
        <p:cNvGrpSpPr/>
        <p:nvPr/>
      </p:nvGrpSpPr>
      <p:grpSpPr>
        <a:xfrm>
          <a:off x="0" y="0"/>
          <a:ext cx="0" cy="0"/>
          <a:chOff x="0" y="0"/>
          <a:chExt cx="0" cy="0"/>
        </a:xfrm>
      </p:grpSpPr>
      <p:sp>
        <p:nvSpPr>
          <p:cNvPr id="9086" name="Google Shape;9086;p39"/>
          <p:cNvSpPr txBox="1">
            <a:spLocks noGrp="1"/>
          </p:cNvSpPr>
          <p:nvPr>
            <p:ph type="dt" idx="10"/>
          </p:nvPr>
        </p:nvSpPr>
        <p:spPr>
          <a:xfrm>
            <a:off x="838200" y="6356351"/>
            <a:ext cx="2743200" cy="365200"/>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Clr>
                <a:srgbClr val="888888"/>
              </a:buClr>
              <a:buSzPts val="1100"/>
              <a:buFont typeface="Calibri"/>
              <a:buNone/>
              <a:defRPr/>
            </a:lvl1pPr>
            <a:lvl2pPr lvl="1" algn="l">
              <a:spcBef>
                <a:spcPts val="0"/>
              </a:spcBef>
              <a:spcAft>
                <a:spcPts val="0"/>
              </a:spcAft>
              <a:buClr>
                <a:schemeClr val="dk1"/>
              </a:buClr>
              <a:buSzPts val="1100"/>
              <a:buFont typeface="Calibri"/>
              <a:buNone/>
              <a:defRPr/>
            </a:lvl2pPr>
            <a:lvl3pPr lvl="2" algn="l">
              <a:spcBef>
                <a:spcPts val="0"/>
              </a:spcBef>
              <a:spcAft>
                <a:spcPts val="0"/>
              </a:spcAft>
              <a:buClr>
                <a:schemeClr val="dk1"/>
              </a:buClr>
              <a:buSzPts val="1100"/>
              <a:buFont typeface="Calibri"/>
              <a:buNone/>
              <a:defRPr/>
            </a:lvl3pPr>
            <a:lvl4pPr lvl="3" algn="l">
              <a:spcBef>
                <a:spcPts val="0"/>
              </a:spcBef>
              <a:spcAft>
                <a:spcPts val="0"/>
              </a:spcAft>
              <a:buClr>
                <a:schemeClr val="dk1"/>
              </a:buClr>
              <a:buSzPts val="1100"/>
              <a:buFont typeface="Calibri"/>
              <a:buNone/>
              <a:defRPr/>
            </a:lvl4pPr>
            <a:lvl5pPr lvl="4" algn="l">
              <a:spcBef>
                <a:spcPts val="0"/>
              </a:spcBef>
              <a:spcAft>
                <a:spcPts val="0"/>
              </a:spcAft>
              <a:buClr>
                <a:schemeClr val="dk1"/>
              </a:buClr>
              <a:buSzPts val="1100"/>
              <a:buFont typeface="Calibri"/>
              <a:buNone/>
              <a:defRPr/>
            </a:lvl5pPr>
            <a:lvl6pPr lvl="5" algn="l">
              <a:spcBef>
                <a:spcPts val="0"/>
              </a:spcBef>
              <a:spcAft>
                <a:spcPts val="0"/>
              </a:spcAft>
              <a:buClr>
                <a:schemeClr val="dk1"/>
              </a:buClr>
              <a:buSzPts val="1100"/>
              <a:buFont typeface="Calibri"/>
              <a:buNone/>
              <a:defRPr/>
            </a:lvl6pPr>
            <a:lvl7pPr lvl="6" algn="l">
              <a:spcBef>
                <a:spcPts val="0"/>
              </a:spcBef>
              <a:spcAft>
                <a:spcPts val="0"/>
              </a:spcAft>
              <a:buClr>
                <a:schemeClr val="dk1"/>
              </a:buClr>
              <a:buSzPts val="1100"/>
              <a:buFont typeface="Calibri"/>
              <a:buNone/>
              <a:defRPr/>
            </a:lvl7pPr>
            <a:lvl8pPr lvl="7" algn="l">
              <a:spcBef>
                <a:spcPts val="0"/>
              </a:spcBef>
              <a:spcAft>
                <a:spcPts val="0"/>
              </a:spcAft>
              <a:buClr>
                <a:schemeClr val="dk1"/>
              </a:buClr>
              <a:buSzPts val="1100"/>
              <a:buFont typeface="Calibri"/>
              <a:buNone/>
              <a:defRPr/>
            </a:lvl8pPr>
            <a:lvl9pPr lvl="8" algn="l">
              <a:spcBef>
                <a:spcPts val="0"/>
              </a:spcBef>
              <a:spcAft>
                <a:spcPts val="0"/>
              </a:spcAft>
              <a:buClr>
                <a:schemeClr val="dk1"/>
              </a:buClr>
              <a:buSzPts val="1100"/>
              <a:buFont typeface="Calibri"/>
              <a:buNone/>
              <a:defRPr/>
            </a:lvl9pPr>
          </a:lstStyle>
          <a:p>
            <a:endParaRPr/>
          </a:p>
        </p:txBody>
      </p:sp>
      <p:sp>
        <p:nvSpPr>
          <p:cNvPr id="9087" name="Google Shape;9087;p39"/>
          <p:cNvSpPr txBox="1">
            <a:spLocks noGrp="1"/>
          </p:cNvSpPr>
          <p:nvPr>
            <p:ph type="ftr" idx="11"/>
          </p:nvPr>
        </p:nvSpPr>
        <p:spPr>
          <a:xfrm>
            <a:off x="4038600" y="6356351"/>
            <a:ext cx="4114800" cy="365200"/>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Clr>
                <a:srgbClr val="888888"/>
              </a:buClr>
              <a:buSzPts val="1100"/>
              <a:buFont typeface="Calibri"/>
              <a:buNone/>
              <a:defRPr/>
            </a:lvl1pPr>
            <a:lvl2pPr lvl="1" algn="l">
              <a:spcBef>
                <a:spcPts val="0"/>
              </a:spcBef>
              <a:spcAft>
                <a:spcPts val="0"/>
              </a:spcAft>
              <a:buClr>
                <a:schemeClr val="dk1"/>
              </a:buClr>
              <a:buSzPts val="1100"/>
              <a:buFont typeface="Calibri"/>
              <a:buNone/>
              <a:defRPr/>
            </a:lvl2pPr>
            <a:lvl3pPr lvl="2" algn="l">
              <a:spcBef>
                <a:spcPts val="0"/>
              </a:spcBef>
              <a:spcAft>
                <a:spcPts val="0"/>
              </a:spcAft>
              <a:buClr>
                <a:schemeClr val="dk1"/>
              </a:buClr>
              <a:buSzPts val="1100"/>
              <a:buFont typeface="Calibri"/>
              <a:buNone/>
              <a:defRPr/>
            </a:lvl3pPr>
            <a:lvl4pPr lvl="3" algn="l">
              <a:spcBef>
                <a:spcPts val="0"/>
              </a:spcBef>
              <a:spcAft>
                <a:spcPts val="0"/>
              </a:spcAft>
              <a:buClr>
                <a:schemeClr val="dk1"/>
              </a:buClr>
              <a:buSzPts val="1100"/>
              <a:buFont typeface="Calibri"/>
              <a:buNone/>
              <a:defRPr/>
            </a:lvl4pPr>
            <a:lvl5pPr lvl="4" algn="l">
              <a:spcBef>
                <a:spcPts val="0"/>
              </a:spcBef>
              <a:spcAft>
                <a:spcPts val="0"/>
              </a:spcAft>
              <a:buClr>
                <a:schemeClr val="dk1"/>
              </a:buClr>
              <a:buSzPts val="1100"/>
              <a:buFont typeface="Calibri"/>
              <a:buNone/>
              <a:defRPr/>
            </a:lvl5pPr>
            <a:lvl6pPr lvl="5" algn="l">
              <a:spcBef>
                <a:spcPts val="0"/>
              </a:spcBef>
              <a:spcAft>
                <a:spcPts val="0"/>
              </a:spcAft>
              <a:buClr>
                <a:schemeClr val="dk1"/>
              </a:buClr>
              <a:buSzPts val="1100"/>
              <a:buFont typeface="Calibri"/>
              <a:buNone/>
              <a:defRPr/>
            </a:lvl6pPr>
            <a:lvl7pPr lvl="6" algn="l">
              <a:spcBef>
                <a:spcPts val="0"/>
              </a:spcBef>
              <a:spcAft>
                <a:spcPts val="0"/>
              </a:spcAft>
              <a:buClr>
                <a:schemeClr val="dk1"/>
              </a:buClr>
              <a:buSzPts val="1100"/>
              <a:buFont typeface="Calibri"/>
              <a:buNone/>
              <a:defRPr/>
            </a:lvl7pPr>
            <a:lvl8pPr lvl="7" algn="l">
              <a:spcBef>
                <a:spcPts val="0"/>
              </a:spcBef>
              <a:spcAft>
                <a:spcPts val="0"/>
              </a:spcAft>
              <a:buClr>
                <a:schemeClr val="dk1"/>
              </a:buClr>
              <a:buSzPts val="1100"/>
              <a:buFont typeface="Calibri"/>
              <a:buNone/>
              <a:defRPr/>
            </a:lvl8pPr>
            <a:lvl9pPr lvl="8" algn="l">
              <a:spcBef>
                <a:spcPts val="0"/>
              </a:spcBef>
              <a:spcAft>
                <a:spcPts val="0"/>
              </a:spcAft>
              <a:buClr>
                <a:schemeClr val="dk1"/>
              </a:buClr>
              <a:buSzPts val="1100"/>
              <a:buFont typeface="Calibri"/>
              <a:buNone/>
              <a:defRPr/>
            </a:lvl9pPr>
          </a:lstStyle>
          <a:p>
            <a:endParaRPr/>
          </a:p>
        </p:txBody>
      </p:sp>
      <p:sp>
        <p:nvSpPr>
          <p:cNvPr id="9088" name="Google Shape;9088;p39"/>
          <p:cNvSpPr txBox="1">
            <a:spLocks noGrp="1"/>
          </p:cNvSpPr>
          <p:nvPr>
            <p:ph type="sldNum" idx="12"/>
          </p:nvPr>
        </p:nvSpPr>
        <p:spPr>
          <a:xfrm>
            <a:off x="8610600" y="6356351"/>
            <a:ext cx="2743200" cy="365200"/>
          </a:xfrm>
          <a:prstGeom prst="rect">
            <a:avLst/>
          </a:prstGeom>
          <a:noFill/>
          <a:ln>
            <a:noFill/>
          </a:ln>
        </p:spPr>
        <p:txBody>
          <a:bodyPr spcFirstLastPara="1" wrap="square" lIns="68575" tIns="34275" rIns="68575" bIns="34275" anchor="ctr" anchorCtr="0">
            <a:noAutofit/>
          </a:bodyPr>
          <a:lstStyle>
            <a:lvl1pPr marL="0" lvl="0" indent="0" algn="r">
              <a:spcBef>
                <a:spcPts val="0"/>
              </a:spcBef>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lvl="1" indent="0" algn="r">
              <a:spcBef>
                <a:spcPts val="0"/>
              </a:spcBef>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lvl="2" indent="0" algn="r">
              <a:spcBef>
                <a:spcPts val="0"/>
              </a:spcBef>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lvl="3" indent="0" algn="r">
              <a:spcBef>
                <a:spcPts val="0"/>
              </a:spcBef>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lvl="4" indent="0" algn="r">
              <a:spcBef>
                <a:spcPts val="0"/>
              </a:spcBef>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lvl="5" indent="0" algn="r">
              <a:spcBef>
                <a:spcPts val="0"/>
              </a:spcBef>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lvl="6" indent="0" algn="r">
              <a:spcBef>
                <a:spcPts val="0"/>
              </a:spcBef>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lvl="7" indent="0" algn="r">
              <a:spcBef>
                <a:spcPts val="0"/>
              </a:spcBef>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lvl="8" indent="0" algn="r">
              <a:spcBef>
                <a:spcPts val="0"/>
              </a:spcBef>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4_Title Only" type="titleOnly">
  <p:cSld name="TITLE_ONLY">
    <p:spTree>
      <p:nvGrpSpPr>
        <p:cNvPr id="1" name="Shape 9089"/>
        <p:cNvGrpSpPr/>
        <p:nvPr/>
      </p:nvGrpSpPr>
      <p:grpSpPr>
        <a:xfrm>
          <a:off x="0" y="0"/>
          <a:ext cx="0" cy="0"/>
          <a:chOff x="0" y="0"/>
          <a:chExt cx="0" cy="0"/>
        </a:xfrm>
      </p:grpSpPr>
      <p:sp>
        <p:nvSpPr>
          <p:cNvPr id="9090" name="Google Shape;9090;p40"/>
          <p:cNvSpPr txBox="1">
            <a:spLocks noGrp="1"/>
          </p:cNvSpPr>
          <p:nvPr>
            <p:ph type="title"/>
          </p:nvPr>
        </p:nvSpPr>
        <p:spPr>
          <a:xfrm>
            <a:off x="838200" y="365125"/>
            <a:ext cx="10515600" cy="1325600"/>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SzPts val="33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9091" name="Google Shape;9091;p40"/>
          <p:cNvSpPr txBox="1">
            <a:spLocks noGrp="1"/>
          </p:cNvSpPr>
          <p:nvPr>
            <p:ph type="dt" idx="10"/>
          </p:nvPr>
        </p:nvSpPr>
        <p:spPr>
          <a:xfrm>
            <a:off x="838200" y="6356351"/>
            <a:ext cx="2743200" cy="365200"/>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Clr>
                <a:srgbClr val="888888"/>
              </a:buClr>
              <a:buSzPts val="1100"/>
              <a:buNone/>
              <a:defRPr/>
            </a:lvl1pPr>
            <a:lvl2pPr lvl="1" algn="l">
              <a:spcBef>
                <a:spcPts val="0"/>
              </a:spcBef>
              <a:spcAft>
                <a:spcPts val="0"/>
              </a:spcAft>
              <a:buClr>
                <a:schemeClr val="dk1"/>
              </a:buClr>
              <a:buSzPts val="1100"/>
              <a:buNone/>
              <a:defRPr/>
            </a:lvl2pPr>
            <a:lvl3pPr lvl="2" algn="l">
              <a:spcBef>
                <a:spcPts val="0"/>
              </a:spcBef>
              <a:spcAft>
                <a:spcPts val="0"/>
              </a:spcAft>
              <a:buClr>
                <a:schemeClr val="dk1"/>
              </a:buClr>
              <a:buSzPts val="1100"/>
              <a:buNone/>
              <a:defRPr/>
            </a:lvl3pPr>
            <a:lvl4pPr lvl="3" algn="l">
              <a:spcBef>
                <a:spcPts val="0"/>
              </a:spcBef>
              <a:spcAft>
                <a:spcPts val="0"/>
              </a:spcAft>
              <a:buClr>
                <a:schemeClr val="dk1"/>
              </a:buClr>
              <a:buSzPts val="1100"/>
              <a:buNone/>
              <a:defRPr/>
            </a:lvl4pPr>
            <a:lvl5pPr lvl="4" algn="l">
              <a:spcBef>
                <a:spcPts val="0"/>
              </a:spcBef>
              <a:spcAft>
                <a:spcPts val="0"/>
              </a:spcAft>
              <a:buClr>
                <a:schemeClr val="dk1"/>
              </a:buClr>
              <a:buSzPts val="1100"/>
              <a:buNone/>
              <a:defRPr/>
            </a:lvl5pPr>
            <a:lvl6pPr lvl="5" algn="l">
              <a:spcBef>
                <a:spcPts val="0"/>
              </a:spcBef>
              <a:spcAft>
                <a:spcPts val="0"/>
              </a:spcAft>
              <a:buClr>
                <a:schemeClr val="dk1"/>
              </a:buClr>
              <a:buSzPts val="1100"/>
              <a:buNone/>
              <a:defRPr/>
            </a:lvl6pPr>
            <a:lvl7pPr lvl="6" algn="l">
              <a:spcBef>
                <a:spcPts val="0"/>
              </a:spcBef>
              <a:spcAft>
                <a:spcPts val="0"/>
              </a:spcAft>
              <a:buClr>
                <a:schemeClr val="dk1"/>
              </a:buClr>
              <a:buSzPts val="1100"/>
              <a:buNone/>
              <a:defRPr/>
            </a:lvl7pPr>
            <a:lvl8pPr lvl="7" algn="l">
              <a:spcBef>
                <a:spcPts val="0"/>
              </a:spcBef>
              <a:spcAft>
                <a:spcPts val="0"/>
              </a:spcAft>
              <a:buClr>
                <a:schemeClr val="dk1"/>
              </a:buClr>
              <a:buSzPts val="1100"/>
              <a:buNone/>
              <a:defRPr/>
            </a:lvl8pPr>
            <a:lvl9pPr lvl="8" algn="l">
              <a:spcBef>
                <a:spcPts val="0"/>
              </a:spcBef>
              <a:spcAft>
                <a:spcPts val="0"/>
              </a:spcAft>
              <a:buClr>
                <a:schemeClr val="dk1"/>
              </a:buClr>
              <a:buSzPts val="1100"/>
              <a:buNone/>
              <a:defRPr/>
            </a:lvl9pPr>
          </a:lstStyle>
          <a:p>
            <a:endParaRPr/>
          </a:p>
        </p:txBody>
      </p:sp>
      <p:sp>
        <p:nvSpPr>
          <p:cNvPr id="9092" name="Google Shape;9092;p40"/>
          <p:cNvSpPr txBox="1">
            <a:spLocks noGrp="1"/>
          </p:cNvSpPr>
          <p:nvPr>
            <p:ph type="ftr" idx="11"/>
          </p:nvPr>
        </p:nvSpPr>
        <p:spPr>
          <a:xfrm>
            <a:off x="4038600" y="6356351"/>
            <a:ext cx="4114800" cy="365200"/>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Clr>
                <a:srgbClr val="888888"/>
              </a:buClr>
              <a:buSzPts val="1100"/>
              <a:buNone/>
              <a:defRPr/>
            </a:lvl1pPr>
            <a:lvl2pPr lvl="1" algn="l">
              <a:spcBef>
                <a:spcPts val="0"/>
              </a:spcBef>
              <a:spcAft>
                <a:spcPts val="0"/>
              </a:spcAft>
              <a:buClr>
                <a:schemeClr val="dk1"/>
              </a:buClr>
              <a:buSzPts val="1100"/>
              <a:buNone/>
              <a:defRPr/>
            </a:lvl2pPr>
            <a:lvl3pPr lvl="2" algn="l">
              <a:spcBef>
                <a:spcPts val="0"/>
              </a:spcBef>
              <a:spcAft>
                <a:spcPts val="0"/>
              </a:spcAft>
              <a:buClr>
                <a:schemeClr val="dk1"/>
              </a:buClr>
              <a:buSzPts val="1100"/>
              <a:buNone/>
              <a:defRPr/>
            </a:lvl3pPr>
            <a:lvl4pPr lvl="3" algn="l">
              <a:spcBef>
                <a:spcPts val="0"/>
              </a:spcBef>
              <a:spcAft>
                <a:spcPts val="0"/>
              </a:spcAft>
              <a:buClr>
                <a:schemeClr val="dk1"/>
              </a:buClr>
              <a:buSzPts val="1100"/>
              <a:buNone/>
              <a:defRPr/>
            </a:lvl4pPr>
            <a:lvl5pPr lvl="4" algn="l">
              <a:spcBef>
                <a:spcPts val="0"/>
              </a:spcBef>
              <a:spcAft>
                <a:spcPts val="0"/>
              </a:spcAft>
              <a:buClr>
                <a:schemeClr val="dk1"/>
              </a:buClr>
              <a:buSzPts val="1100"/>
              <a:buNone/>
              <a:defRPr/>
            </a:lvl5pPr>
            <a:lvl6pPr lvl="5" algn="l">
              <a:spcBef>
                <a:spcPts val="0"/>
              </a:spcBef>
              <a:spcAft>
                <a:spcPts val="0"/>
              </a:spcAft>
              <a:buClr>
                <a:schemeClr val="dk1"/>
              </a:buClr>
              <a:buSzPts val="1100"/>
              <a:buNone/>
              <a:defRPr/>
            </a:lvl6pPr>
            <a:lvl7pPr lvl="6" algn="l">
              <a:spcBef>
                <a:spcPts val="0"/>
              </a:spcBef>
              <a:spcAft>
                <a:spcPts val="0"/>
              </a:spcAft>
              <a:buClr>
                <a:schemeClr val="dk1"/>
              </a:buClr>
              <a:buSzPts val="1100"/>
              <a:buNone/>
              <a:defRPr/>
            </a:lvl7pPr>
            <a:lvl8pPr lvl="7" algn="l">
              <a:spcBef>
                <a:spcPts val="0"/>
              </a:spcBef>
              <a:spcAft>
                <a:spcPts val="0"/>
              </a:spcAft>
              <a:buClr>
                <a:schemeClr val="dk1"/>
              </a:buClr>
              <a:buSzPts val="1100"/>
              <a:buNone/>
              <a:defRPr/>
            </a:lvl8pPr>
            <a:lvl9pPr lvl="8" algn="l">
              <a:spcBef>
                <a:spcPts val="0"/>
              </a:spcBef>
              <a:spcAft>
                <a:spcPts val="0"/>
              </a:spcAft>
              <a:buClr>
                <a:schemeClr val="dk1"/>
              </a:buClr>
              <a:buSzPts val="1100"/>
              <a:buNone/>
              <a:defRPr/>
            </a:lvl9pPr>
          </a:lstStyle>
          <a:p>
            <a:endParaRPr/>
          </a:p>
        </p:txBody>
      </p:sp>
      <p:sp>
        <p:nvSpPr>
          <p:cNvPr id="9093" name="Google Shape;9093;p40"/>
          <p:cNvSpPr txBox="1">
            <a:spLocks noGrp="1"/>
          </p:cNvSpPr>
          <p:nvPr>
            <p:ph type="sldNum" idx="12"/>
          </p:nvPr>
        </p:nvSpPr>
        <p:spPr>
          <a:xfrm>
            <a:off x="8610600" y="6356351"/>
            <a:ext cx="2743200" cy="365200"/>
          </a:xfrm>
          <a:prstGeom prst="rect">
            <a:avLst/>
          </a:prstGeom>
          <a:noFill/>
          <a:ln>
            <a:noFill/>
          </a:ln>
        </p:spPr>
        <p:txBody>
          <a:bodyPr spcFirstLastPara="1" wrap="square" lIns="68575" tIns="34275" rIns="68575" bIns="34275" anchor="ctr" anchorCtr="0">
            <a:noAutofit/>
          </a:bodyPr>
          <a:lstStyle>
            <a:lvl1pPr marL="0" marR="0" lvl="0" indent="0" algn="r">
              <a:spcBef>
                <a:spcPts val="0"/>
              </a:spcBef>
              <a:buClr>
                <a:srgbClr val="888888"/>
              </a:buClr>
              <a:buSzPts val="1200"/>
              <a:buFont typeface="Calibri"/>
              <a:buNone/>
              <a:defRPr/>
            </a:lvl1pPr>
            <a:lvl2pPr marL="0" marR="0" lvl="1" indent="0" algn="r">
              <a:spcBef>
                <a:spcPts val="0"/>
              </a:spcBef>
              <a:buClr>
                <a:srgbClr val="888888"/>
              </a:buClr>
              <a:buSzPts val="1200"/>
              <a:buFont typeface="Calibri"/>
              <a:buNone/>
              <a:defRPr/>
            </a:lvl2pPr>
            <a:lvl3pPr marL="0" marR="0" lvl="2" indent="0" algn="r">
              <a:spcBef>
                <a:spcPts val="0"/>
              </a:spcBef>
              <a:buClr>
                <a:srgbClr val="888888"/>
              </a:buClr>
              <a:buSzPts val="1200"/>
              <a:buFont typeface="Calibri"/>
              <a:buNone/>
              <a:defRPr/>
            </a:lvl3pPr>
            <a:lvl4pPr marL="0" marR="0" lvl="3" indent="0" algn="r">
              <a:spcBef>
                <a:spcPts val="0"/>
              </a:spcBef>
              <a:buClr>
                <a:srgbClr val="888888"/>
              </a:buClr>
              <a:buSzPts val="1200"/>
              <a:buFont typeface="Calibri"/>
              <a:buNone/>
              <a:defRPr/>
            </a:lvl4pPr>
            <a:lvl5pPr marL="0" marR="0" lvl="4" indent="0" algn="r">
              <a:spcBef>
                <a:spcPts val="0"/>
              </a:spcBef>
              <a:buClr>
                <a:srgbClr val="888888"/>
              </a:buClr>
              <a:buSzPts val="1200"/>
              <a:buFont typeface="Calibri"/>
              <a:buNone/>
              <a:defRPr/>
            </a:lvl5pPr>
            <a:lvl6pPr marL="0" marR="0" lvl="5" indent="0" algn="r">
              <a:spcBef>
                <a:spcPts val="0"/>
              </a:spcBef>
              <a:buClr>
                <a:srgbClr val="888888"/>
              </a:buClr>
              <a:buSzPts val="1200"/>
              <a:buFont typeface="Calibri"/>
              <a:buNone/>
              <a:defRPr/>
            </a:lvl6pPr>
            <a:lvl7pPr marL="0" marR="0" lvl="6" indent="0" algn="r">
              <a:spcBef>
                <a:spcPts val="0"/>
              </a:spcBef>
              <a:buClr>
                <a:srgbClr val="888888"/>
              </a:buClr>
              <a:buSzPts val="1200"/>
              <a:buFont typeface="Calibri"/>
              <a:buNone/>
              <a:defRPr/>
            </a:lvl7pPr>
            <a:lvl8pPr marL="0" marR="0" lvl="7" indent="0" algn="r">
              <a:spcBef>
                <a:spcPts val="0"/>
              </a:spcBef>
              <a:buClr>
                <a:srgbClr val="888888"/>
              </a:buClr>
              <a:buSzPts val="1200"/>
              <a:buFont typeface="Calibri"/>
              <a:buNone/>
              <a:defRPr/>
            </a:lvl8pPr>
            <a:lvl9pPr marL="0" marR="0" lvl="8" indent="0" algn="r">
              <a:spcBef>
                <a:spcPts val="0"/>
              </a:spcBef>
              <a:buClr>
                <a:srgbClr val="888888"/>
              </a:buClr>
              <a:buSzPts val="1200"/>
              <a:buFont typeface="Calibri"/>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1760"/>
        <p:cNvGrpSpPr/>
        <p:nvPr/>
      </p:nvGrpSpPr>
      <p:grpSpPr>
        <a:xfrm>
          <a:off x="0" y="0"/>
          <a:ext cx="0" cy="0"/>
          <a:chOff x="0" y="0"/>
          <a:chExt cx="0" cy="0"/>
        </a:xfrm>
      </p:grpSpPr>
      <p:grpSp>
        <p:nvGrpSpPr>
          <p:cNvPr id="1761" name="Google Shape;1761;p45"/>
          <p:cNvGrpSpPr/>
          <p:nvPr/>
        </p:nvGrpSpPr>
        <p:grpSpPr>
          <a:xfrm>
            <a:off x="78370" y="131227"/>
            <a:ext cx="12035244" cy="1948117"/>
            <a:chOff x="58777" y="98419"/>
            <a:chExt cx="9026433" cy="1461088"/>
          </a:xfrm>
        </p:grpSpPr>
        <p:sp>
          <p:nvSpPr>
            <p:cNvPr id="1762" name="Google Shape;1762;p45"/>
            <p:cNvSpPr/>
            <p:nvPr/>
          </p:nvSpPr>
          <p:spPr>
            <a:xfrm>
              <a:off x="8256418" y="98419"/>
              <a:ext cx="349515" cy="436120"/>
            </a:xfrm>
            <a:custGeom>
              <a:avLst/>
              <a:gdLst/>
              <a:ahLst/>
              <a:cxnLst/>
              <a:rect l="l" t="t" r="r" b="b"/>
              <a:pathLst>
                <a:path w="10836" h="13521" extrusionOk="0">
                  <a:moveTo>
                    <a:pt x="4145" y="435"/>
                  </a:moveTo>
                  <a:cubicBezTo>
                    <a:pt x="4431" y="435"/>
                    <a:pt x="4712" y="607"/>
                    <a:pt x="4763" y="994"/>
                  </a:cubicBezTo>
                  <a:cubicBezTo>
                    <a:pt x="4799" y="1196"/>
                    <a:pt x="4751" y="1387"/>
                    <a:pt x="4620" y="1541"/>
                  </a:cubicBezTo>
                  <a:lnTo>
                    <a:pt x="3822" y="1684"/>
                  </a:lnTo>
                  <a:cubicBezTo>
                    <a:pt x="3656" y="1589"/>
                    <a:pt x="3537" y="1422"/>
                    <a:pt x="3501" y="1232"/>
                  </a:cubicBezTo>
                  <a:cubicBezTo>
                    <a:pt x="3386" y="732"/>
                    <a:pt x="3770" y="435"/>
                    <a:pt x="4145" y="435"/>
                  </a:cubicBezTo>
                  <a:close/>
                  <a:moveTo>
                    <a:pt x="7834" y="2749"/>
                  </a:moveTo>
                  <a:cubicBezTo>
                    <a:pt x="8105" y="2749"/>
                    <a:pt x="8340" y="2930"/>
                    <a:pt x="8383" y="3208"/>
                  </a:cubicBezTo>
                  <a:lnTo>
                    <a:pt x="9776" y="10769"/>
                  </a:lnTo>
                  <a:cubicBezTo>
                    <a:pt x="9823" y="11066"/>
                    <a:pt x="9621" y="11352"/>
                    <a:pt x="9323" y="11400"/>
                  </a:cubicBezTo>
                  <a:lnTo>
                    <a:pt x="3060" y="12543"/>
                  </a:lnTo>
                  <a:cubicBezTo>
                    <a:pt x="3025" y="12550"/>
                    <a:pt x="2990" y="12553"/>
                    <a:pt x="2956" y="12553"/>
                  </a:cubicBezTo>
                  <a:cubicBezTo>
                    <a:pt x="2699" y="12553"/>
                    <a:pt x="2471" y="12365"/>
                    <a:pt x="2429" y="12102"/>
                  </a:cubicBezTo>
                  <a:lnTo>
                    <a:pt x="1048" y="4530"/>
                  </a:lnTo>
                  <a:cubicBezTo>
                    <a:pt x="989" y="4232"/>
                    <a:pt x="1191" y="3958"/>
                    <a:pt x="1489" y="3899"/>
                  </a:cubicBezTo>
                  <a:lnTo>
                    <a:pt x="2239" y="3768"/>
                  </a:lnTo>
                  <a:cubicBezTo>
                    <a:pt x="2270" y="3977"/>
                    <a:pt x="2449" y="4122"/>
                    <a:pt x="2653" y="4122"/>
                  </a:cubicBezTo>
                  <a:cubicBezTo>
                    <a:pt x="2681" y="4122"/>
                    <a:pt x="2710" y="4119"/>
                    <a:pt x="2739" y="4113"/>
                  </a:cubicBezTo>
                  <a:lnTo>
                    <a:pt x="6656" y="3399"/>
                  </a:lnTo>
                  <a:cubicBezTo>
                    <a:pt x="6882" y="3363"/>
                    <a:pt x="7049" y="3125"/>
                    <a:pt x="7001" y="2899"/>
                  </a:cubicBezTo>
                  <a:lnTo>
                    <a:pt x="7740" y="2756"/>
                  </a:lnTo>
                  <a:cubicBezTo>
                    <a:pt x="7771" y="2751"/>
                    <a:pt x="7803" y="2749"/>
                    <a:pt x="7834" y="2749"/>
                  </a:cubicBezTo>
                  <a:close/>
                  <a:moveTo>
                    <a:pt x="4133" y="0"/>
                  </a:moveTo>
                  <a:cubicBezTo>
                    <a:pt x="4070" y="0"/>
                    <a:pt x="4006" y="6"/>
                    <a:pt x="3942" y="17"/>
                  </a:cubicBezTo>
                  <a:cubicBezTo>
                    <a:pt x="3334" y="136"/>
                    <a:pt x="2941" y="708"/>
                    <a:pt x="3072" y="1303"/>
                  </a:cubicBezTo>
                  <a:cubicBezTo>
                    <a:pt x="3096" y="1482"/>
                    <a:pt x="3168" y="1649"/>
                    <a:pt x="3287" y="1779"/>
                  </a:cubicBezTo>
                  <a:lnTo>
                    <a:pt x="2501" y="1922"/>
                  </a:lnTo>
                  <a:cubicBezTo>
                    <a:pt x="2191" y="1982"/>
                    <a:pt x="1977" y="2291"/>
                    <a:pt x="2037" y="2613"/>
                  </a:cubicBezTo>
                  <a:lnTo>
                    <a:pt x="2084" y="2887"/>
                  </a:lnTo>
                  <a:lnTo>
                    <a:pt x="798" y="3125"/>
                  </a:lnTo>
                  <a:cubicBezTo>
                    <a:pt x="310" y="3208"/>
                    <a:pt x="1" y="3673"/>
                    <a:pt x="84" y="4149"/>
                  </a:cubicBezTo>
                  <a:lnTo>
                    <a:pt x="1656" y="12781"/>
                  </a:lnTo>
                  <a:cubicBezTo>
                    <a:pt x="1741" y="13217"/>
                    <a:pt x="2111" y="13520"/>
                    <a:pt x="2537" y="13520"/>
                  </a:cubicBezTo>
                  <a:cubicBezTo>
                    <a:pt x="2588" y="13520"/>
                    <a:pt x="2640" y="13516"/>
                    <a:pt x="2691" y="13507"/>
                  </a:cubicBezTo>
                  <a:lnTo>
                    <a:pt x="10026" y="12162"/>
                  </a:lnTo>
                  <a:cubicBezTo>
                    <a:pt x="10514" y="12066"/>
                    <a:pt x="10835" y="11602"/>
                    <a:pt x="10740" y="11126"/>
                  </a:cubicBezTo>
                  <a:lnTo>
                    <a:pt x="9168" y="2494"/>
                  </a:lnTo>
                  <a:cubicBezTo>
                    <a:pt x="9095" y="2064"/>
                    <a:pt x="8725" y="1763"/>
                    <a:pt x="8304" y="1763"/>
                  </a:cubicBezTo>
                  <a:cubicBezTo>
                    <a:pt x="8248" y="1763"/>
                    <a:pt x="8190" y="1768"/>
                    <a:pt x="8133" y="1779"/>
                  </a:cubicBezTo>
                  <a:lnTo>
                    <a:pt x="6859" y="2018"/>
                  </a:lnTo>
                  <a:lnTo>
                    <a:pt x="6799" y="1744"/>
                  </a:lnTo>
                  <a:cubicBezTo>
                    <a:pt x="6746" y="1458"/>
                    <a:pt x="6506" y="1258"/>
                    <a:pt x="6228" y="1258"/>
                  </a:cubicBezTo>
                  <a:cubicBezTo>
                    <a:pt x="6192" y="1258"/>
                    <a:pt x="6157" y="1261"/>
                    <a:pt x="6120" y="1268"/>
                  </a:cubicBezTo>
                  <a:lnTo>
                    <a:pt x="5168" y="1434"/>
                  </a:lnTo>
                  <a:cubicBezTo>
                    <a:pt x="5227" y="1268"/>
                    <a:pt x="5239" y="1089"/>
                    <a:pt x="5204" y="922"/>
                  </a:cubicBezTo>
                  <a:cubicBezTo>
                    <a:pt x="5119" y="381"/>
                    <a:pt x="4655" y="0"/>
                    <a:pt x="4133"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763" name="Google Shape;1763;p45"/>
            <p:cNvSpPr/>
            <p:nvPr/>
          </p:nvSpPr>
          <p:spPr>
            <a:xfrm>
              <a:off x="8318251" y="255566"/>
              <a:ext cx="60156" cy="49898"/>
            </a:xfrm>
            <a:custGeom>
              <a:avLst/>
              <a:gdLst/>
              <a:ahLst/>
              <a:cxnLst/>
              <a:rect l="l" t="t" r="r" b="b"/>
              <a:pathLst>
                <a:path w="1865" h="1547" extrusionOk="0">
                  <a:moveTo>
                    <a:pt x="1027" y="1"/>
                  </a:moveTo>
                  <a:cubicBezTo>
                    <a:pt x="979" y="1"/>
                    <a:pt x="930" y="5"/>
                    <a:pt x="882" y="15"/>
                  </a:cubicBezTo>
                  <a:cubicBezTo>
                    <a:pt x="191" y="134"/>
                    <a:pt x="0" y="1015"/>
                    <a:pt x="572" y="1408"/>
                  </a:cubicBezTo>
                  <a:cubicBezTo>
                    <a:pt x="709" y="1504"/>
                    <a:pt x="857" y="1547"/>
                    <a:pt x="1002" y="1547"/>
                  </a:cubicBezTo>
                  <a:cubicBezTo>
                    <a:pt x="1451" y="1547"/>
                    <a:pt x="1864" y="1138"/>
                    <a:pt x="1775" y="634"/>
                  </a:cubicBezTo>
                  <a:cubicBezTo>
                    <a:pt x="1701" y="266"/>
                    <a:pt x="1386" y="1"/>
                    <a:pt x="1027"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764" name="Google Shape;1764;p45"/>
            <p:cNvSpPr/>
            <p:nvPr/>
          </p:nvSpPr>
          <p:spPr>
            <a:xfrm>
              <a:off x="8386792" y="241019"/>
              <a:ext cx="124149" cy="43706"/>
            </a:xfrm>
            <a:custGeom>
              <a:avLst/>
              <a:gdLst/>
              <a:ahLst/>
              <a:cxnLst/>
              <a:rect l="l" t="t" r="r" b="b"/>
              <a:pathLst>
                <a:path w="3849" h="1355" extrusionOk="0">
                  <a:moveTo>
                    <a:pt x="3252" y="1"/>
                  </a:moveTo>
                  <a:cubicBezTo>
                    <a:pt x="3216" y="1"/>
                    <a:pt x="3178" y="5"/>
                    <a:pt x="3138" y="14"/>
                  </a:cubicBezTo>
                  <a:lnTo>
                    <a:pt x="542" y="490"/>
                  </a:lnTo>
                  <a:cubicBezTo>
                    <a:pt x="1" y="580"/>
                    <a:pt x="112" y="1354"/>
                    <a:pt x="611" y="1354"/>
                  </a:cubicBezTo>
                  <a:cubicBezTo>
                    <a:pt x="638" y="1354"/>
                    <a:pt x="667" y="1352"/>
                    <a:pt x="697" y="1347"/>
                  </a:cubicBezTo>
                  <a:lnTo>
                    <a:pt x="3293" y="871"/>
                  </a:lnTo>
                  <a:cubicBezTo>
                    <a:pt x="3848" y="793"/>
                    <a:pt x="3751" y="1"/>
                    <a:pt x="325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765" name="Google Shape;1765;p45"/>
            <p:cNvSpPr/>
            <p:nvPr/>
          </p:nvSpPr>
          <p:spPr>
            <a:xfrm>
              <a:off x="8330927" y="325172"/>
              <a:ext cx="60156" cy="49866"/>
            </a:xfrm>
            <a:custGeom>
              <a:avLst/>
              <a:gdLst/>
              <a:ahLst/>
              <a:cxnLst/>
              <a:rect l="l" t="t" r="r" b="b"/>
              <a:pathLst>
                <a:path w="1865" h="1546" extrusionOk="0">
                  <a:moveTo>
                    <a:pt x="1014" y="1"/>
                  </a:moveTo>
                  <a:cubicBezTo>
                    <a:pt x="970" y="1"/>
                    <a:pt x="926" y="4"/>
                    <a:pt x="881" y="12"/>
                  </a:cubicBezTo>
                  <a:cubicBezTo>
                    <a:pt x="203" y="131"/>
                    <a:pt x="0" y="1012"/>
                    <a:pt x="572" y="1405"/>
                  </a:cubicBezTo>
                  <a:cubicBezTo>
                    <a:pt x="710" y="1502"/>
                    <a:pt x="861" y="1545"/>
                    <a:pt x="1007" y="1545"/>
                  </a:cubicBezTo>
                  <a:cubicBezTo>
                    <a:pt x="1454" y="1545"/>
                    <a:pt x="1864" y="1142"/>
                    <a:pt x="1774" y="631"/>
                  </a:cubicBezTo>
                  <a:cubicBezTo>
                    <a:pt x="1700" y="259"/>
                    <a:pt x="1379" y="1"/>
                    <a:pt x="101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766" name="Google Shape;1766;p45"/>
            <p:cNvSpPr/>
            <p:nvPr/>
          </p:nvSpPr>
          <p:spPr>
            <a:xfrm>
              <a:off x="8400436" y="310528"/>
              <a:ext cx="121376" cy="43512"/>
            </a:xfrm>
            <a:custGeom>
              <a:avLst/>
              <a:gdLst/>
              <a:ahLst/>
              <a:cxnLst/>
              <a:rect l="l" t="t" r="r" b="b"/>
              <a:pathLst>
                <a:path w="3763" h="1349" extrusionOk="0">
                  <a:moveTo>
                    <a:pt x="3132" y="0"/>
                  </a:moveTo>
                  <a:cubicBezTo>
                    <a:pt x="3120" y="0"/>
                    <a:pt x="3108" y="1"/>
                    <a:pt x="3096" y="2"/>
                  </a:cubicBezTo>
                  <a:lnTo>
                    <a:pt x="500" y="478"/>
                  </a:lnTo>
                  <a:cubicBezTo>
                    <a:pt x="0" y="618"/>
                    <a:pt x="125" y="1348"/>
                    <a:pt x="631" y="1348"/>
                  </a:cubicBezTo>
                  <a:cubicBezTo>
                    <a:pt x="643" y="1348"/>
                    <a:pt x="655" y="1348"/>
                    <a:pt x="667" y="1347"/>
                  </a:cubicBezTo>
                  <a:lnTo>
                    <a:pt x="3263" y="871"/>
                  </a:lnTo>
                  <a:cubicBezTo>
                    <a:pt x="3763" y="731"/>
                    <a:pt x="3638" y="0"/>
                    <a:pt x="313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767" name="Google Shape;1767;p45"/>
            <p:cNvSpPr/>
            <p:nvPr/>
          </p:nvSpPr>
          <p:spPr>
            <a:xfrm>
              <a:off x="8344377" y="399294"/>
              <a:ext cx="60156" cy="50189"/>
            </a:xfrm>
            <a:custGeom>
              <a:avLst/>
              <a:gdLst/>
              <a:ahLst/>
              <a:cxnLst/>
              <a:rect l="l" t="t" r="r" b="b"/>
              <a:pathLst>
                <a:path w="1865" h="1556" extrusionOk="0">
                  <a:moveTo>
                    <a:pt x="1013" y="1"/>
                  </a:moveTo>
                  <a:cubicBezTo>
                    <a:pt x="970" y="1"/>
                    <a:pt x="926" y="4"/>
                    <a:pt x="881" y="12"/>
                  </a:cubicBezTo>
                  <a:cubicBezTo>
                    <a:pt x="203" y="131"/>
                    <a:pt x="0" y="1012"/>
                    <a:pt x="572" y="1417"/>
                  </a:cubicBezTo>
                  <a:cubicBezTo>
                    <a:pt x="711" y="1513"/>
                    <a:pt x="861" y="1556"/>
                    <a:pt x="1007" y="1556"/>
                  </a:cubicBezTo>
                  <a:cubicBezTo>
                    <a:pt x="1458" y="1556"/>
                    <a:pt x="1864" y="1147"/>
                    <a:pt x="1774" y="643"/>
                  </a:cubicBezTo>
                  <a:cubicBezTo>
                    <a:pt x="1700" y="260"/>
                    <a:pt x="1378" y="1"/>
                    <a:pt x="101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768" name="Google Shape;1768;p45"/>
            <p:cNvSpPr/>
            <p:nvPr/>
          </p:nvSpPr>
          <p:spPr>
            <a:xfrm>
              <a:off x="8413725" y="384586"/>
              <a:ext cx="122440" cy="44028"/>
            </a:xfrm>
            <a:custGeom>
              <a:avLst/>
              <a:gdLst/>
              <a:ahLst/>
              <a:cxnLst/>
              <a:rect l="l" t="t" r="r" b="b"/>
              <a:pathLst>
                <a:path w="3796" h="1365" extrusionOk="0">
                  <a:moveTo>
                    <a:pt x="3169" y="0"/>
                  </a:moveTo>
                  <a:cubicBezTo>
                    <a:pt x="3151" y="0"/>
                    <a:pt x="3132" y="1"/>
                    <a:pt x="3113" y="4"/>
                  </a:cubicBezTo>
                  <a:lnTo>
                    <a:pt x="517" y="480"/>
                  </a:lnTo>
                  <a:cubicBezTo>
                    <a:pt x="0" y="606"/>
                    <a:pt x="115" y="1364"/>
                    <a:pt x="615" y="1364"/>
                  </a:cubicBezTo>
                  <a:cubicBezTo>
                    <a:pt x="634" y="1364"/>
                    <a:pt x="653" y="1363"/>
                    <a:pt x="672" y="1361"/>
                  </a:cubicBezTo>
                  <a:lnTo>
                    <a:pt x="3267" y="885"/>
                  </a:lnTo>
                  <a:cubicBezTo>
                    <a:pt x="3796" y="758"/>
                    <a:pt x="3670" y="0"/>
                    <a:pt x="3169"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769" name="Google Shape;1769;p45"/>
            <p:cNvSpPr/>
            <p:nvPr/>
          </p:nvSpPr>
          <p:spPr>
            <a:xfrm>
              <a:off x="8287157" y="708297"/>
              <a:ext cx="250396" cy="224721"/>
            </a:xfrm>
            <a:custGeom>
              <a:avLst/>
              <a:gdLst/>
              <a:ahLst/>
              <a:cxnLst/>
              <a:rect l="l" t="t" r="r" b="b"/>
              <a:pathLst>
                <a:path w="7763" h="6967" extrusionOk="0">
                  <a:moveTo>
                    <a:pt x="3922" y="1"/>
                  </a:moveTo>
                  <a:cubicBezTo>
                    <a:pt x="2892" y="1"/>
                    <a:pt x="1881" y="465"/>
                    <a:pt x="1215" y="1338"/>
                  </a:cubicBezTo>
                  <a:lnTo>
                    <a:pt x="6953" y="4969"/>
                  </a:lnTo>
                  <a:cubicBezTo>
                    <a:pt x="7763" y="3398"/>
                    <a:pt x="7239" y="1469"/>
                    <a:pt x="5751" y="528"/>
                  </a:cubicBezTo>
                  <a:cubicBezTo>
                    <a:pt x="5183" y="173"/>
                    <a:pt x="4549" y="1"/>
                    <a:pt x="3922" y="1"/>
                  </a:cubicBezTo>
                  <a:close/>
                  <a:moveTo>
                    <a:pt x="810" y="1993"/>
                  </a:moveTo>
                  <a:cubicBezTo>
                    <a:pt x="0" y="3553"/>
                    <a:pt x="512" y="5493"/>
                    <a:pt x="2012" y="6434"/>
                  </a:cubicBezTo>
                  <a:cubicBezTo>
                    <a:pt x="2578" y="6793"/>
                    <a:pt x="3210" y="6966"/>
                    <a:pt x="3835" y="6966"/>
                  </a:cubicBezTo>
                  <a:cubicBezTo>
                    <a:pt x="4867" y="6966"/>
                    <a:pt x="5881" y="6495"/>
                    <a:pt x="6549" y="5612"/>
                  </a:cubicBezTo>
                  <a:lnTo>
                    <a:pt x="810" y="1993"/>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770" name="Google Shape;1770;p45"/>
            <p:cNvSpPr/>
            <p:nvPr/>
          </p:nvSpPr>
          <p:spPr>
            <a:xfrm>
              <a:off x="8756435" y="226472"/>
              <a:ext cx="195885" cy="181918"/>
            </a:xfrm>
            <a:custGeom>
              <a:avLst/>
              <a:gdLst/>
              <a:ahLst/>
              <a:cxnLst/>
              <a:rect l="l" t="t" r="r" b="b"/>
              <a:pathLst>
                <a:path w="6073" h="5640" extrusionOk="0">
                  <a:moveTo>
                    <a:pt x="3596" y="0"/>
                  </a:moveTo>
                  <a:lnTo>
                    <a:pt x="1203" y="1631"/>
                  </a:lnTo>
                  <a:cubicBezTo>
                    <a:pt x="251" y="2286"/>
                    <a:pt x="1" y="3596"/>
                    <a:pt x="655" y="4560"/>
                  </a:cubicBezTo>
                  <a:lnTo>
                    <a:pt x="763" y="4715"/>
                  </a:lnTo>
                  <a:cubicBezTo>
                    <a:pt x="1163" y="5316"/>
                    <a:pt x="1827" y="5640"/>
                    <a:pt x="2502" y="5640"/>
                  </a:cubicBezTo>
                  <a:cubicBezTo>
                    <a:pt x="2909" y="5640"/>
                    <a:pt x="3321" y="5521"/>
                    <a:pt x="3680" y="5275"/>
                  </a:cubicBezTo>
                  <a:lnTo>
                    <a:pt x="6073" y="3644"/>
                  </a:lnTo>
                  <a:lnTo>
                    <a:pt x="3596" y="0"/>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771" name="Google Shape;1771;p45"/>
            <p:cNvSpPr/>
            <p:nvPr/>
          </p:nvSpPr>
          <p:spPr>
            <a:xfrm>
              <a:off x="8888938" y="151317"/>
              <a:ext cx="196272" cy="181950"/>
            </a:xfrm>
            <a:custGeom>
              <a:avLst/>
              <a:gdLst/>
              <a:ahLst/>
              <a:cxnLst/>
              <a:rect l="l" t="t" r="r" b="b"/>
              <a:pathLst>
                <a:path w="6085" h="5641" extrusionOk="0">
                  <a:moveTo>
                    <a:pt x="3574" y="1"/>
                  </a:moveTo>
                  <a:cubicBezTo>
                    <a:pt x="3167" y="1"/>
                    <a:pt x="2757" y="119"/>
                    <a:pt x="2393" y="366"/>
                  </a:cubicBezTo>
                  <a:lnTo>
                    <a:pt x="0" y="1997"/>
                  </a:lnTo>
                  <a:lnTo>
                    <a:pt x="2477" y="5640"/>
                  </a:lnTo>
                  <a:lnTo>
                    <a:pt x="4870" y="4009"/>
                  </a:lnTo>
                  <a:cubicBezTo>
                    <a:pt x="5834" y="3354"/>
                    <a:pt x="6084" y="2044"/>
                    <a:pt x="5429" y="1080"/>
                  </a:cubicBezTo>
                  <a:lnTo>
                    <a:pt x="5322" y="925"/>
                  </a:lnTo>
                  <a:cubicBezTo>
                    <a:pt x="4907" y="324"/>
                    <a:pt x="4246" y="1"/>
                    <a:pt x="357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772" name="Google Shape;1772;p45"/>
            <p:cNvSpPr/>
            <p:nvPr/>
          </p:nvSpPr>
          <p:spPr>
            <a:xfrm>
              <a:off x="8698827" y="602242"/>
              <a:ext cx="346064" cy="344032"/>
            </a:xfrm>
            <a:custGeom>
              <a:avLst/>
              <a:gdLst/>
              <a:ahLst/>
              <a:cxnLst/>
              <a:rect l="l" t="t" r="r" b="b"/>
              <a:pathLst>
                <a:path w="10729" h="10666" extrusionOk="0">
                  <a:moveTo>
                    <a:pt x="4999" y="1"/>
                  </a:moveTo>
                  <a:cubicBezTo>
                    <a:pt x="4821" y="1"/>
                    <a:pt x="4665" y="136"/>
                    <a:pt x="4644" y="328"/>
                  </a:cubicBezTo>
                  <a:lnTo>
                    <a:pt x="4192" y="3805"/>
                  </a:lnTo>
                  <a:lnTo>
                    <a:pt x="703" y="3340"/>
                  </a:lnTo>
                  <a:cubicBezTo>
                    <a:pt x="688" y="3338"/>
                    <a:pt x="673" y="3338"/>
                    <a:pt x="659" y="3338"/>
                  </a:cubicBezTo>
                  <a:cubicBezTo>
                    <a:pt x="474" y="3338"/>
                    <a:pt x="308" y="3474"/>
                    <a:pt x="286" y="3662"/>
                  </a:cubicBezTo>
                  <a:lnTo>
                    <a:pt x="24" y="5638"/>
                  </a:lnTo>
                  <a:cubicBezTo>
                    <a:pt x="1" y="5840"/>
                    <a:pt x="143" y="6031"/>
                    <a:pt x="346" y="6055"/>
                  </a:cubicBezTo>
                  <a:lnTo>
                    <a:pt x="346" y="6043"/>
                  </a:lnTo>
                  <a:lnTo>
                    <a:pt x="3822" y="6507"/>
                  </a:lnTo>
                  <a:lnTo>
                    <a:pt x="3370" y="9984"/>
                  </a:lnTo>
                  <a:cubicBezTo>
                    <a:pt x="3334" y="10186"/>
                    <a:pt x="3477" y="10377"/>
                    <a:pt x="3692" y="10401"/>
                  </a:cubicBezTo>
                  <a:lnTo>
                    <a:pt x="5656" y="10663"/>
                  </a:lnTo>
                  <a:cubicBezTo>
                    <a:pt x="5671" y="10664"/>
                    <a:pt x="5686" y="10665"/>
                    <a:pt x="5700" y="10665"/>
                  </a:cubicBezTo>
                  <a:cubicBezTo>
                    <a:pt x="5885" y="10665"/>
                    <a:pt x="6051" y="10529"/>
                    <a:pt x="6073" y="10341"/>
                  </a:cubicBezTo>
                  <a:lnTo>
                    <a:pt x="6537" y="6864"/>
                  </a:lnTo>
                  <a:lnTo>
                    <a:pt x="10026" y="7329"/>
                  </a:lnTo>
                  <a:cubicBezTo>
                    <a:pt x="10040" y="7331"/>
                    <a:pt x="10055" y="7331"/>
                    <a:pt x="10070" y="7331"/>
                  </a:cubicBezTo>
                  <a:cubicBezTo>
                    <a:pt x="10253" y="7331"/>
                    <a:pt x="10409" y="7195"/>
                    <a:pt x="10442" y="7007"/>
                  </a:cubicBezTo>
                  <a:lnTo>
                    <a:pt x="10704" y="5031"/>
                  </a:lnTo>
                  <a:cubicBezTo>
                    <a:pt x="10728" y="4828"/>
                    <a:pt x="10585" y="4638"/>
                    <a:pt x="10383" y="4614"/>
                  </a:cubicBezTo>
                  <a:lnTo>
                    <a:pt x="6894" y="4150"/>
                  </a:lnTo>
                  <a:lnTo>
                    <a:pt x="7359" y="673"/>
                  </a:lnTo>
                  <a:cubicBezTo>
                    <a:pt x="7382" y="471"/>
                    <a:pt x="7240" y="280"/>
                    <a:pt x="7037" y="256"/>
                  </a:cubicBezTo>
                  <a:lnTo>
                    <a:pt x="5061" y="6"/>
                  </a:lnTo>
                  <a:cubicBezTo>
                    <a:pt x="5040" y="3"/>
                    <a:pt x="5019" y="1"/>
                    <a:pt x="4999"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773" name="Google Shape;1773;p45"/>
            <p:cNvSpPr/>
            <p:nvPr/>
          </p:nvSpPr>
          <p:spPr>
            <a:xfrm>
              <a:off x="8256031" y="1123935"/>
              <a:ext cx="349902" cy="435572"/>
            </a:xfrm>
            <a:custGeom>
              <a:avLst/>
              <a:gdLst/>
              <a:ahLst/>
              <a:cxnLst/>
              <a:rect l="l" t="t" r="r" b="b"/>
              <a:pathLst>
                <a:path w="10848" h="13504" extrusionOk="0">
                  <a:moveTo>
                    <a:pt x="4160" y="409"/>
                  </a:moveTo>
                  <a:cubicBezTo>
                    <a:pt x="4450" y="409"/>
                    <a:pt x="4735" y="584"/>
                    <a:pt x="4787" y="977"/>
                  </a:cubicBezTo>
                  <a:cubicBezTo>
                    <a:pt x="4823" y="1168"/>
                    <a:pt x="4763" y="1370"/>
                    <a:pt x="4632" y="1513"/>
                  </a:cubicBezTo>
                  <a:lnTo>
                    <a:pt x="3846" y="1668"/>
                  </a:lnTo>
                  <a:cubicBezTo>
                    <a:pt x="3668" y="1573"/>
                    <a:pt x="3549" y="1406"/>
                    <a:pt x="3513" y="1204"/>
                  </a:cubicBezTo>
                  <a:cubicBezTo>
                    <a:pt x="3399" y="705"/>
                    <a:pt x="3783" y="409"/>
                    <a:pt x="4160" y="409"/>
                  </a:cubicBezTo>
                  <a:close/>
                  <a:moveTo>
                    <a:pt x="7868" y="2729"/>
                  </a:moveTo>
                  <a:cubicBezTo>
                    <a:pt x="8126" y="2729"/>
                    <a:pt x="8354" y="2918"/>
                    <a:pt x="8406" y="3180"/>
                  </a:cubicBezTo>
                  <a:lnTo>
                    <a:pt x="9788" y="10741"/>
                  </a:lnTo>
                  <a:cubicBezTo>
                    <a:pt x="9847" y="11038"/>
                    <a:pt x="9645" y="11324"/>
                    <a:pt x="9347" y="11372"/>
                  </a:cubicBezTo>
                  <a:lnTo>
                    <a:pt x="3072" y="12515"/>
                  </a:lnTo>
                  <a:cubicBezTo>
                    <a:pt x="3037" y="12522"/>
                    <a:pt x="3003" y="12525"/>
                    <a:pt x="2968" y="12525"/>
                  </a:cubicBezTo>
                  <a:cubicBezTo>
                    <a:pt x="2713" y="12525"/>
                    <a:pt x="2494" y="12337"/>
                    <a:pt x="2441" y="12074"/>
                  </a:cubicBezTo>
                  <a:lnTo>
                    <a:pt x="1072" y="4514"/>
                  </a:lnTo>
                  <a:cubicBezTo>
                    <a:pt x="1013" y="4216"/>
                    <a:pt x="1215" y="3930"/>
                    <a:pt x="1513" y="3883"/>
                  </a:cubicBezTo>
                  <a:lnTo>
                    <a:pt x="2263" y="3740"/>
                  </a:lnTo>
                  <a:cubicBezTo>
                    <a:pt x="2295" y="3955"/>
                    <a:pt x="2483" y="4102"/>
                    <a:pt x="2695" y="4102"/>
                  </a:cubicBezTo>
                  <a:cubicBezTo>
                    <a:pt x="2717" y="4102"/>
                    <a:pt x="2740" y="4100"/>
                    <a:pt x="2763" y="4097"/>
                  </a:cubicBezTo>
                  <a:lnTo>
                    <a:pt x="6680" y="3382"/>
                  </a:lnTo>
                  <a:cubicBezTo>
                    <a:pt x="6906" y="3335"/>
                    <a:pt x="7073" y="3109"/>
                    <a:pt x="7025" y="2870"/>
                  </a:cubicBezTo>
                  <a:lnTo>
                    <a:pt x="7764" y="2740"/>
                  </a:lnTo>
                  <a:cubicBezTo>
                    <a:pt x="7799" y="2732"/>
                    <a:pt x="7834" y="2729"/>
                    <a:pt x="7868" y="2729"/>
                  </a:cubicBezTo>
                  <a:close/>
                  <a:moveTo>
                    <a:pt x="4149" y="1"/>
                  </a:moveTo>
                  <a:cubicBezTo>
                    <a:pt x="4001" y="1"/>
                    <a:pt x="3850" y="31"/>
                    <a:pt x="3704" y="96"/>
                  </a:cubicBezTo>
                  <a:cubicBezTo>
                    <a:pt x="3061" y="382"/>
                    <a:pt x="2858" y="1204"/>
                    <a:pt x="3299" y="1763"/>
                  </a:cubicBezTo>
                  <a:lnTo>
                    <a:pt x="2513" y="1906"/>
                  </a:lnTo>
                  <a:cubicBezTo>
                    <a:pt x="2203" y="1966"/>
                    <a:pt x="1989" y="2275"/>
                    <a:pt x="2049" y="2597"/>
                  </a:cubicBezTo>
                  <a:lnTo>
                    <a:pt x="2096" y="2870"/>
                  </a:lnTo>
                  <a:lnTo>
                    <a:pt x="810" y="3109"/>
                  </a:lnTo>
                  <a:cubicBezTo>
                    <a:pt x="322" y="3192"/>
                    <a:pt x="1" y="3656"/>
                    <a:pt x="96" y="4144"/>
                  </a:cubicBezTo>
                  <a:lnTo>
                    <a:pt x="1668" y="12765"/>
                  </a:lnTo>
                  <a:cubicBezTo>
                    <a:pt x="1753" y="13201"/>
                    <a:pt x="2123" y="13504"/>
                    <a:pt x="2549" y="13504"/>
                  </a:cubicBezTo>
                  <a:cubicBezTo>
                    <a:pt x="2600" y="13504"/>
                    <a:pt x="2652" y="13500"/>
                    <a:pt x="2703" y="13491"/>
                  </a:cubicBezTo>
                  <a:lnTo>
                    <a:pt x="10038" y="12145"/>
                  </a:lnTo>
                  <a:cubicBezTo>
                    <a:pt x="10526" y="12062"/>
                    <a:pt x="10847" y="11598"/>
                    <a:pt x="10752" y="11110"/>
                  </a:cubicBezTo>
                  <a:lnTo>
                    <a:pt x="9180" y="2478"/>
                  </a:lnTo>
                  <a:cubicBezTo>
                    <a:pt x="9107" y="2047"/>
                    <a:pt x="8737" y="1746"/>
                    <a:pt x="8316" y="1746"/>
                  </a:cubicBezTo>
                  <a:cubicBezTo>
                    <a:pt x="8260" y="1746"/>
                    <a:pt x="8202" y="1752"/>
                    <a:pt x="8145" y="1763"/>
                  </a:cubicBezTo>
                  <a:lnTo>
                    <a:pt x="6871" y="1989"/>
                  </a:lnTo>
                  <a:lnTo>
                    <a:pt x="6811" y="1716"/>
                  </a:lnTo>
                  <a:cubicBezTo>
                    <a:pt x="6757" y="1426"/>
                    <a:pt x="6510" y="1232"/>
                    <a:pt x="6226" y="1232"/>
                  </a:cubicBezTo>
                  <a:cubicBezTo>
                    <a:pt x="6195" y="1232"/>
                    <a:pt x="6164" y="1235"/>
                    <a:pt x="6132" y="1239"/>
                  </a:cubicBezTo>
                  <a:lnTo>
                    <a:pt x="5180" y="1418"/>
                  </a:lnTo>
                  <a:cubicBezTo>
                    <a:pt x="5239" y="1239"/>
                    <a:pt x="5251" y="1061"/>
                    <a:pt x="5216" y="894"/>
                  </a:cubicBezTo>
                  <a:cubicBezTo>
                    <a:pt x="5114" y="352"/>
                    <a:pt x="4651" y="1"/>
                    <a:pt x="4149"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774" name="Google Shape;1774;p45"/>
            <p:cNvSpPr/>
            <p:nvPr/>
          </p:nvSpPr>
          <p:spPr>
            <a:xfrm>
              <a:off x="8318251" y="1280275"/>
              <a:ext cx="60156" cy="49866"/>
            </a:xfrm>
            <a:custGeom>
              <a:avLst/>
              <a:gdLst/>
              <a:ahLst/>
              <a:cxnLst/>
              <a:rect l="l" t="t" r="r" b="b"/>
              <a:pathLst>
                <a:path w="1865" h="1546" extrusionOk="0">
                  <a:moveTo>
                    <a:pt x="1014" y="1"/>
                  </a:moveTo>
                  <a:cubicBezTo>
                    <a:pt x="970" y="1"/>
                    <a:pt x="926" y="4"/>
                    <a:pt x="882" y="12"/>
                  </a:cubicBezTo>
                  <a:cubicBezTo>
                    <a:pt x="191" y="131"/>
                    <a:pt x="0" y="1012"/>
                    <a:pt x="572" y="1405"/>
                  </a:cubicBezTo>
                  <a:cubicBezTo>
                    <a:pt x="710" y="1502"/>
                    <a:pt x="861" y="1545"/>
                    <a:pt x="1007" y="1545"/>
                  </a:cubicBezTo>
                  <a:cubicBezTo>
                    <a:pt x="1454" y="1545"/>
                    <a:pt x="1864" y="1142"/>
                    <a:pt x="1775" y="631"/>
                  </a:cubicBezTo>
                  <a:cubicBezTo>
                    <a:pt x="1700" y="259"/>
                    <a:pt x="1379" y="1"/>
                    <a:pt x="101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775" name="Google Shape;1775;p45"/>
            <p:cNvSpPr/>
            <p:nvPr/>
          </p:nvSpPr>
          <p:spPr>
            <a:xfrm>
              <a:off x="8386373" y="1265566"/>
              <a:ext cx="125214" cy="43931"/>
            </a:xfrm>
            <a:custGeom>
              <a:avLst/>
              <a:gdLst/>
              <a:ahLst/>
              <a:cxnLst/>
              <a:rect l="l" t="t" r="r" b="b"/>
              <a:pathLst>
                <a:path w="3882" h="1362" extrusionOk="0">
                  <a:moveTo>
                    <a:pt x="3273" y="1"/>
                  </a:moveTo>
                  <a:cubicBezTo>
                    <a:pt x="3234" y="1"/>
                    <a:pt x="3194" y="5"/>
                    <a:pt x="3151" y="15"/>
                  </a:cubicBezTo>
                  <a:lnTo>
                    <a:pt x="555" y="492"/>
                  </a:lnTo>
                  <a:cubicBezTo>
                    <a:pt x="0" y="569"/>
                    <a:pt x="108" y="1362"/>
                    <a:pt x="598" y="1362"/>
                  </a:cubicBezTo>
                  <a:cubicBezTo>
                    <a:pt x="634" y="1362"/>
                    <a:pt x="671" y="1358"/>
                    <a:pt x="710" y="1349"/>
                  </a:cubicBezTo>
                  <a:lnTo>
                    <a:pt x="3306" y="873"/>
                  </a:lnTo>
                  <a:cubicBezTo>
                    <a:pt x="3881" y="817"/>
                    <a:pt x="3778" y="1"/>
                    <a:pt x="327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776" name="Google Shape;1776;p45"/>
            <p:cNvSpPr/>
            <p:nvPr/>
          </p:nvSpPr>
          <p:spPr>
            <a:xfrm>
              <a:off x="8330927" y="1349784"/>
              <a:ext cx="60156" cy="49866"/>
            </a:xfrm>
            <a:custGeom>
              <a:avLst/>
              <a:gdLst/>
              <a:ahLst/>
              <a:cxnLst/>
              <a:rect l="l" t="t" r="r" b="b"/>
              <a:pathLst>
                <a:path w="1865" h="1546" extrusionOk="0">
                  <a:moveTo>
                    <a:pt x="1014" y="1"/>
                  </a:moveTo>
                  <a:cubicBezTo>
                    <a:pt x="970" y="1"/>
                    <a:pt x="926" y="4"/>
                    <a:pt x="881" y="12"/>
                  </a:cubicBezTo>
                  <a:cubicBezTo>
                    <a:pt x="203" y="131"/>
                    <a:pt x="0" y="1012"/>
                    <a:pt x="572" y="1405"/>
                  </a:cubicBezTo>
                  <a:cubicBezTo>
                    <a:pt x="710" y="1502"/>
                    <a:pt x="861" y="1545"/>
                    <a:pt x="1008" y="1545"/>
                  </a:cubicBezTo>
                  <a:cubicBezTo>
                    <a:pt x="1455" y="1545"/>
                    <a:pt x="1864" y="1145"/>
                    <a:pt x="1774" y="643"/>
                  </a:cubicBezTo>
                  <a:cubicBezTo>
                    <a:pt x="1700" y="260"/>
                    <a:pt x="1378" y="1"/>
                    <a:pt x="101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777" name="Google Shape;1777;p45"/>
            <p:cNvSpPr/>
            <p:nvPr/>
          </p:nvSpPr>
          <p:spPr>
            <a:xfrm>
              <a:off x="8400533" y="1335140"/>
              <a:ext cx="121279" cy="43544"/>
            </a:xfrm>
            <a:custGeom>
              <a:avLst/>
              <a:gdLst/>
              <a:ahLst/>
              <a:cxnLst/>
              <a:rect l="l" t="t" r="r" b="b"/>
              <a:pathLst>
                <a:path w="3760" h="1350" extrusionOk="0">
                  <a:moveTo>
                    <a:pt x="3129" y="0"/>
                  </a:moveTo>
                  <a:cubicBezTo>
                    <a:pt x="3117" y="0"/>
                    <a:pt x="3105" y="1"/>
                    <a:pt x="3093" y="2"/>
                  </a:cubicBezTo>
                  <a:lnTo>
                    <a:pt x="497" y="478"/>
                  </a:lnTo>
                  <a:cubicBezTo>
                    <a:pt x="1" y="628"/>
                    <a:pt x="120" y="1349"/>
                    <a:pt x="617" y="1349"/>
                  </a:cubicBezTo>
                  <a:cubicBezTo>
                    <a:pt x="632" y="1349"/>
                    <a:pt x="648" y="1348"/>
                    <a:pt x="664" y="1347"/>
                  </a:cubicBezTo>
                  <a:lnTo>
                    <a:pt x="3260" y="883"/>
                  </a:lnTo>
                  <a:cubicBezTo>
                    <a:pt x="3760" y="731"/>
                    <a:pt x="3635" y="0"/>
                    <a:pt x="3129"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778" name="Google Shape;1778;p45"/>
            <p:cNvSpPr/>
            <p:nvPr/>
          </p:nvSpPr>
          <p:spPr>
            <a:xfrm>
              <a:off x="8344377" y="1424293"/>
              <a:ext cx="60123" cy="49834"/>
            </a:xfrm>
            <a:custGeom>
              <a:avLst/>
              <a:gdLst/>
              <a:ahLst/>
              <a:cxnLst/>
              <a:rect l="l" t="t" r="r" b="b"/>
              <a:pathLst>
                <a:path w="1864" h="1545" extrusionOk="0">
                  <a:moveTo>
                    <a:pt x="1014" y="0"/>
                  </a:moveTo>
                  <a:cubicBezTo>
                    <a:pt x="970" y="0"/>
                    <a:pt x="926" y="4"/>
                    <a:pt x="881" y="12"/>
                  </a:cubicBezTo>
                  <a:cubicBezTo>
                    <a:pt x="203" y="131"/>
                    <a:pt x="0" y="1012"/>
                    <a:pt x="572" y="1405"/>
                  </a:cubicBezTo>
                  <a:cubicBezTo>
                    <a:pt x="710" y="1502"/>
                    <a:pt x="860" y="1545"/>
                    <a:pt x="1007" y="1545"/>
                  </a:cubicBezTo>
                  <a:cubicBezTo>
                    <a:pt x="1454" y="1545"/>
                    <a:pt x="1864" y="1142"/>
                    <a:pt x="1774" y="631"/>
                  </a:cubicBezTo>
                  <a:cubicBezTo>
                    <a:pt x="1700" y="259"/>
                    <a:pt x="1378" y="0"/>
                    <a:pt x="1014"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779" name="Google Shape;1779;p45"/>
            <p:cNvSpPr/>
            <p:nvPr/>
          </p:nvSpPr>
          <p:spPr>
            <a:xfrm>
              <a:off x="8413983" y="1409585"/>
              <a:ext cx="121440" cy="43577"/>
            </a:xfrm>
            <a:custGeom>
              <a:avLst/>
              <a:gdLst/>
              <a:ahLst/>
              <a:cxnLst/>
              <a:rect l="l" t="t" r="r" b="b"/>
              <a:pathLst>
                <a:path w="3765" h="1351" extrusionOk="0">
                  <a:moveTo>
                    <a:pt x="3162" y="0"/>
                  </a:moveTo>
                  <a:cubicBezTo>
                    <a:pt x="3143" y="0"/>
                    <a:pt x="3124" y="1"/>
                    <a:pt x="3105" y="3"/>
                  </a:cubicBezTo>
                  <a:lnTo>
                    <a:pt x="509" y="468"/>
                  </a:lnTo>
                  <a:cubicBezTo>
                    <a:pt x="1" y="606"/>
                    <a:pt x="120" y="1351"/>
                    <a:pt x="618" y="1351"/>
                  </a:cubicBezTo>
                  <a:cubicBezTo>
                    <a:pt x="633" y="1351"/>
                    <a:pt x="648" y="1350"/>
                    <a:pt x="664" y="1349"/>
                  </a:cubicBezTo>
                  <a:lnTo>
                    <a:pt x="3259" y="872"/>
                  </a:lnTo>
                  <a:cubicBezTo>
                    <a:pt x="3764" y="735"/>
                    <a:pt x="3650" y="0"/>
                    <a:pt x="316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780" name="Google Shape;1780;p45"/>
            <p:cNvSpPr/>
            <p:nvPr/>
          </p:nvSpPr>
          <p:spPr>
            <a:xfrm>
              <a:off x="8756435" y="1251439"/>
              <a:ext cx="195885" cy="181563"/>
            </a:xfrm>
            <a:custGeom>
              <a:avLst/>
              <a:gdLst/>
              <a:ahLst/>
              <a:cxnLst/>
              <a:rect l="l" t="t" r="r" b="b"/>
              <a:pathLst>
                <a:path w="6073" h="5629" extrusionOk="0">
                  <a:moveTo>
                    <a:pt x="3596" y="1"/>
                  </a:moveTo>
                  <a:lnTo>
                    <a:pt x="1203" y="1620"/>
                  </a:lnTo>
                  <a:cubicBezTo>
                    <a:pt x="239" y="2275"/>
                    <a:pt x="1" y="3585"/>
                    <a:pt x="655" y="4549"/>
                  </a:cubicBezTo>
                  <a:lnTo>
                    <a:pt x="763" y="4704"/>
                  </a:lnTo>
                  <a:cubicBezTo>
                    <a:pt x="1171" y="5305"/>
                    <a:pt x="1833" y="5629"/>
                    <a:pt x="2505" y="5629"/>
                  </a:cubicBezTo>
                  <a:cubicBezTo>
                    <a:pt x="2911" y="5629"/>
                    <a:pt x="3321" y="5510"/>
                    <a:pt x="3680" y="5264"/>
                  </a:cubicBezTo>
                  <a:lnTo>
                    <a:pt x="6073" y="3644"/>
                  </a:lnTo>
                  <a:lnTo>
                    <a:pt x="3596" y="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781" name="Google Shape;1781;p45"/>
            <p:cNvSpPr/>
            <p:nvPr/>
          </p:nvSpPr>
          <p:spPr>
            <a:xfrm>
              <a:off x="8888938" y="1176188"/>
              <a:ext cx="195885" cy="181660"/>
            </a:xfrm>
            <a:custGeom>
              <a:avLst/>
              <a:gdLst/>
              <a:ahLst/>
              <a:cxnLst/>
              <a:rect l="l" t="t" r="r" b="b"/>
              <a:pathLst>
                <a:path w="6073" h="5632" extrusionOk="0">
                  <a:moveTo>
                    <a:pt x="3588" y="1"/>
                  </a:moveTo>
                  <a:cubicBezTo>
                    <a:pt x="3176" y="1"/>
                    <a:pt x="2760" y="120"/>
                    <a:pt x="2393" y="369"/>
                  </a:cubicBezTo>
                  <a:lnTo>
                    <a:pt x="0" y="1989"/>
                  </a:lnTo>
                  <a:lnTo>
                    <a:pt x="2477" y="5632"/>
                  </a:lnTo>
                  <a:lnTo>
                    <a:pt x="4870" y="4001"/>
                  </a:lnTo>
                  <a:cubicBezTo>
                    <a:pt x="5834" y="3346"/>
                    <a:pt x="6072" y="2036"/>
                    <a:pt x="5429" y="1072"/>
                  </a:cubicBezTo>
                  <a:lnTo>
                    <a:pt x="5429" y="1072"/>
                  </a:lnTo>
                  <a:lnTo>
                    <a:pt x="5429" y="1084"/>
                  </a:lnTo>
                  <a:lnTo>
                    <a:pt x="5322" y="917"/>
                  </a:lnTo>
                  <a:cubicBezTo>
                    <a:pt x="4916" y="319"/>
                    <a:pt x="4259" y="1"/>
                    <a:pt x="358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782" name="Google Shape;1782;p45"/>
            <p:cNvSpPr/>
            <p:nvPr/>
          </p:nvSpPr>
          <p:spPr>
            <a:xfrm>
              <a:off x="7231805" y="98419"/>
              <a:ext cx="349902" cy="436120"/>
            </a:xfrm>
            <a:custGeom>
              <a:avLst/>
              <a:gdLst/>
              <a:ahLst/>
              <a:cxnLst/>
              <a:rect l="l" t="t" r="r" b="b"/>
              <a:pathLst>
                <a:path w="10848" h="13521" extrusionOk="0">
                  <a:moveTo>
                    <a:pt x="4147" y="435"/>
                  </a:moveTo>
                  <a:cubicBezTo>
                    <a:pt x="4435" y="435"/>
                    <a:pt x="4718" y="607"/>
                    <a:pt x="4775" y="994"/>
                  </a:cubicBezTo>
                  <a:cubicBezTo>
                    <a:pt x="4799" y="1196"/>
                    <a:pt x="4751" y="1387"/>
                    <a:pt x="4620" y="1541"/>
                  </a:cubicBezTo>
                  <a:lnTo>
                    <a:pt x="3835" y="1684"/>
                  </a:lnTo>
                  <a:cubicBezTo>
                    <a:pt x="3656" y="1589"/>
                    <a:pt x="3537" y="1422"/>
                    <a:pt x="3501" y="1232"/>
                  </a:cubicBezTo>
                  <a:cubicBezTo>
                    <a:pt x="3386" y="732"/>
                    <a:pt x="3770" y="435"/>
                    <a:pt x="4147" y="435"/>
                  </a:cubicBezTo>
                  <a:close/>
                  <a:moveTo>
                    <a:pt x="7843" y="2749"/>
                  </a:moveTo>
                  <a:cubicBezTo>
                    <a:pt x="8105" y="2749"/>
                    <a:pt x="8340" y="2930"/>
                    <a:pt x="8383" y="3208"/>
                  </a:cubicBezTo>
                  <a:lnTo>
                    <a:pt x="9776" y="10769"/>
                  </a:lnTo>
                  <a:cubicBezTo>
                    <a:pt x="9823" y="11066"/>
                    <a:pt x="9633" y="11352"/>
                    <a:pt x="9323" y="11400"/>
                  </a:cubicBezTo>
                  <a:lnTo>
                    <a:pt x="3061" y="12543"/>
                  </a:lnTo>
                  <a:cubicBezTo>
                    <a:pt x="3025" y="12550"/>
                    <a:pt x="2990" y="12553"/>
                    <a:pt x="2956" y="12553"/>
                  </a:cubicBezTo>
                  <a:cubicBezTo>
                    <a:pt x="2699" y="12553"/>
                    <a:pt x="2472" y="12365"/>
                    <a:pt x="2430" y="12102"/>
                  </a:cubicBezTo>
                  <a:lnTo>
                    <a:pt x="1048" y="4530"/>
                  </a:lnTo>
                  <a:cubicBezTo>
                    <a:pt x="989" y="4232"/>
                    <a:pt x="1191" y="3946"/>
                    <a:pt x="1489" y="3899"/>
                  </a:cubicBezTo>
                  <a:lnTo>
                    <a:pt x="2239" y="3768"/>
                  </a:lnTo>
                  <a:cubicBezTo>
                    <a:pt x="2270" y="3977"/>
                    <a:pt x="2449" y="4122"/>
                    <a:pt x="2653" y="4122"/>
                  </a:cubicBezTo>
                  <a:cubicBezTo>
                    <a:pt x="2681" y="4122"/>
                    <a:pt x="2710" y="4119"/>
                    <a:pt x="2739" y="4113"/>
                  </a:cubicBezTo>
                  <a:lnTo>
                    <a:pt x="6656" y="3399"/>
                  </a:lnTo>
                  <a:cubicBezTo>
                    <a:pt x="6894" y="3363"/>
                    <a:pt x="7049" y="3125"/>
                    <a:pt x="7002" y="2899"/>
                  </a:cubicBezTo>
                  <a:lnTo>
                    <a:pt x="7752" y="2756"/>
                  </a:lnTo>
                  <a:cubicBezTo>
                    <a:pt x="7782" y="2751"/>
                    <a:pt x="7813" y="2749"/>
                    <a:pt x="7843" y="2749"/>
                  </a:cubicBezTo>
                  <a:close/>
                  <a:moveTo>
                    <a:pt x="4125" y="0"/>
                  </a:moveTo>
                  <a:cubicBezTo>
                    <a:pt x="4061" y="0"/>
                    <a:pt x="3995" y="6"/>
                    <a:pt x="3930" y="17"/>
                  </a:cubicBezTo>
                  <a:cubicBezTo>
                    <a:pt x="3334" y="136"/>
                    <a:pt x="2942" y="708"/>
                    <a:pt x="3061" y="1303"/>
                  </a:cubicBezTo>
                  <a:cubicBezTo>
                    <a:pt x="3096" y="1482"/>
                    <a:pt x="3168" y="1649"/>
                    <a:pt x="3275" y="1779"/>
                  </a:cubicBezTo>
                  <a:lnTo>
                    <a:pt x="2501" y="1922"/>
                  </a:lnTo>
                  <a:cubicBezTo>
                    <a:pt x="2191" y="1982"/>
                    <a:pt x="1977" y="2291"/>
                    <a:pt x="2037" y="2613"/>
                  </a:cubicBezTo>
                  <a:lnTo>
                    <a:pt x="2084" y="2887"/>
                  </a:lnTo>
                  <a:lnTo>
                    <a:pt x="798" y="3125"/>
                  </a:lnTo>
                  <a:cubicBezTo>
                    <a:pt x="310" y="3208"/>
                    <a:pt x="1" y="3673"/>
                    <a:pt x="84" y="4149"/>
                  </a:cubicBezTo>
                  <a:lnTo>
                    <a:pt x="1656" y="12781"/>
                  </a:lnTo>
                  <a:cubicBezTo>
                    <a:pt x="1730" y="13217"/>
                    <a:pt x="2118" y="13520"/>
                    <a:pt x="2540" y="13520"/>
                  </a:cubicBezTo>
                  <a:cubicBezTo>
                    <a:pt x="2590" y="13520"/>
                    <a:pt x="2641" y="13516"/>
                    <a:pt x="2692" y="13507"/>
                  </a:cubicBezTo>
                  <a:lnTo>
                    <a:pt x="10038" y="12162"/>
                  </a:lnTo>
                  <a:cubicBezTo>
                    <a:pt x="10526" y="12066"/>
                    <a:pt x="10847" y="11602"/>
                    <a:pt x="10752" y="11126"/>
                  </a:cubicBezTo>
                  <a:lnTo>
                    <a:pt x="9169" y="2506"/>
                  </a:lnTo>
                  <a:cubicBezTo>
                    <a:pt x="9094" y="2069"/>
                    <a:pt x="8715" y="1766"/>
                    <a:pt x="8287" y="1766"/>
                  </a:cubicBezTo>
                  <a:cubicBezTo>
                    <a:pt x="8236" y="1766"/>
                    <a:pt x="8185" y="1771"/>
                    <a:pt x="8133" y="1779"/>
                  </a:cubicBezTo>
                  <a:lnTo>
                    <a:pt x="6847" y="2018"/>
                  </a:lnTo>
                  <a:lnTo>
                    <a:pt x="6799" y="1744"/>
                  </a:lnTo>
                  <a:cubicBezTo>
                    <a:pt x="6746" y="1458"/>
                    <a:pt x="6506" y="1258"/>
                    <a:pt x="6228" y="1258"/>
                  </a:cubicBezTo>
                  <a:cubicBezTo>
                    <a:pt x="6193" y="1258"/>
                    <a:pt x="6157" y="1261"/>
                    <a:pt x="6121" y="1268"/>
                  </a:cubicBezTo>
                  <a:lnTo>
                    <a:pt x="5168" y="1434"/>
                  </a:lnTo>
                  <a:cubicBezTo>
                    <a:pt x="5228" y="1268"/>
                    <a:pt x="5239" y="1089"/>
                    <a:pt x="5204" y="922"/>
                  </a:cubicBezTo>
                  <a:cubicBezTo>
                    <a:pt x="5119" y="381"/>
                    <a:pt x="4655" y="0"/>
                    <a:pt x="4125"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783" name="Google Shape;1783;p45"/>
            <p:cNvSpPr/>
            <p:nvPr/>
          </p:nvSpPr>
          <p:spPr>
            <a:xfrm>
              <a:off x="7293638" y="255566"/>
              <a:ext cx="60059" cy="49898"/>
            </a:xfrm>
            <a:custGeom>
              <a:avLst/>
              <a:gdLst/>
              <a:ahLst/>
              <a:cxnLst/>
              <a:rect l="l" t="t" r="r" b="b"/>
              <a:pathLst>
                <a:path w="1862" h="1547" extrusionOk="0">
                  <a:moveTo>
                    <a:pt x="1015" y="1"/>
                  </a:moveTo>
                  <a:cubicBezTo>
                    <a:pt x="967" y="1"/>
                    <a:pt x="919" y="5"/>
                    <a:pt x="870" y="15"/>
                  </a:cubicBezTo>
                  <a:cubicBezTo>
                    <a:pt x="191" y="134"/>
                    <a:pt x="1" y="1015"/>
                    <a:pt x="572" y="1408"/>
                  </a:cubicBezTo>
                  <a:cubicBezTo>
                    <a:pt x="709" y="1504"/>
                    <a:pt x="858" y="1547"/>
                    <a:pt x="1002" y="1547"/>
                  </a:cubicBezTo>
                  <a:cubicBezTo>
                    <a:pt x="1451" y="1547"/>
                    <a:pt x="1862" y="1138"/>
                    <a:pt x="1763" y="634"/>
                  </a:cubicBezTo>
                  <a:cubicBezTo>
                    <a:pt x="1700" y="266"/>
                    <a:pt x="1377" y="1"/>
                    <a:pt x="1015"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784" name="Google Shape;1784;p45"/>
            <p:cNvSpPr/>
            <p:nvPr/>
          </p:nvSpPr>
          <p:spPr>
            <a:xfrm>
              <a:off x="7361825" y="241019"/>
              <a:ext cx="124504" cy="43706"/>
            </a:xfrm>
            <a:custGeom>
              <a:avLst/>
              <a:gdLst/>
              <a:ahLst/>
              <a:cxnLst/>
              <a:rect l="l" t="t" r="r" b="b"/>
              <a:pathLst>
                <a:path w="3860" h="1355" extrusionOk="0">
                  <a:moveTo>
                    <a:pt x="3263" y="1"/>
                  </a:moveTo>
                  <a:cubicBezTo>
                    <a:pt x="3227" y="1"/>
                    <a:pt x="3189" y="5"/>
                    <a:pt x="3149" y="14"/>
                  </a:cubicBezTo>
                  <a:lnTo>
                    <a:pt x="3137" y="14"/>
                  </a:lnTo>
                  <a:lnTo>
                    <a:pt x="554" y="490"/>
                  </a:lnTo>
                  <a:cubicBezTo>
                    <a:pt x="1" y="580"/>
                    <a:pt x="121" y="1354"/>
                    <a:pt x="622" y="1354"/>
                  </a:cubicBezTo>
                  <a:cubicBezTo>
                    <a:pt x="650" y="1354"/>
                    <a:pt x="678" y="1352"/>
                    <a:pt x="708" y="1347"/>
                  </a:cubicBezTo>
                  <a:lnTo>
                    <a:pt x="3304" y="871"/>
                  </a:lnTo>
                  <a:cubicBezTo>
                    <a:pt x="3859" y="793"/>
                    <a:pt x="3762" y="1"/>
                    <a:pt x="326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785" name="Google Shape;1785;p45"/>
            <p:cNvSpPr/>
            <p:nvPr/>
          </p:nvSpPr>
          <p:spPr>
            <a:xfrm>
              <a:off x="7306314" y="325172"/>
              <a:ext cx="60059" cy="49866"/>
            </a:xfrm>
            <a:custGeom>
              <a:avLst/>
              <a:gdLst/>
              <a:ahLst/>
              <a:cxnLst/>
              <a:rect l="l" t="t" r="r" b="b"/>
              <a:pathLst>
                <a:path w="1862" h="1546" extrusionOk="0">
                  <a:moveTo>
                    <a:pt x="1002" y="1"/>
                  </a:moveTo>
                  <a:cubicBezTo>
                    <a:pt x="959" y="1"/>
                    <a:pt x="914" y="4"/>
                    <a:pt x="870" y="12"/>
                  </a:cubicBezTo>
                  <a:cubicBezTo>
                    <a:pt x="191" y="131"/>
                    <a:pt x="1" y="1012"/>
                    <a:pt x="560" y="1405"/>
                  </a:cubicBezTo>
                  <a:cubicBezTo>
                    <a:pt x="701" y="1502"/>
                    <a:pt x="854" y="1545"/>
                    <a:pt x="1002" y="1545"/>
                  </a:cubicBezTo>
                  <a:cubicBezTo>
                    <a:pt x="1453" y="1545"/>
                    <a:pt x="1861" y="1142"/>
                    <a:pt x="1763" y="631"/>
                  </a:cubicBezTo>
                  <a:cubicBezTo>
                    <a:pt x="1699" y="259"/>
                    <a:pt x="1369"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786" name="Google Shape;1786;p45"/>
            <p:cNvSpPr/>
            <p:nvPr/>
          </p:nvSpPr>
          <p:spPr>
            <a:xfrm>
              <a:off x="7375824" y="310528"/>
              <a:ext cx="121408" cy="43512"/>
            </a:xfrm>
            <a:custGeom>
              <a:avLst/>
              <a:gdLst/>
              <a:ahLst/>
              <a:cxnLst/>
              <a:rect l="l" t="t" r="r" b="b"/>
              <a:pathLst>
                <a:path w="3764" h="1349" extrusionOk="0">
                  <a:moveTo>
                    <a:pt x="3143" y="0"/>
                  </a:moveTo>
                  <a:cubicBezTo>
                    <a:pt x="3132" y="0"/>
                    <a:pt x="3120" y="1"/>
                    <a:pt x="3108" y="2"/>
                  </a:cubicBezTo>
                  <a:lnTo>
                    <a:pt x="3096" y="2"/>
                  </a:lnTo>
                  <a:lnTo>
                    <a:pt x="501" y="478"/>
                  </a:lnTo>
                  <a:cubicBezTo>
                    <a:pt x="0" y="618"/>
                    <a:pt x="125" y="1348"/>
                    <a:pt x="631" y="1348"/>
                  </a:cubicBezTo>
                  <a:cubicBezTo>
                    <a:pt x="643" y="1348"/>
                    <a:pt x="655" y="1348"/>
                    <a:pt x="667" y="1347"/>
                  </a:cubicBezTo>
                  <a:lnTo>
                    <a:pt x="3263" y="871"/>
                  </a:lnTo>
                  <a:cubicBezTo>
                    <a:pt x="3763" y="731"/>
                    <a:pt x="3638" y="0"/>
                    <a:pt x="3143"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787" name="Google Shape;1787;p45"/>
            <p:cNvSpPr/>
            <p:nvPr/>
          </p:nvSpPr>
          <p:spPr>
            <a:xfrm>
              <a:off x="7319765" y="399294"/>
              <a:ext cx="60156" cy="50189"/>
            </a:xfrm>
            <a:custGeom>
              <a:avLst/>
              <a:gdLst/>
              <a:ahLst/>
              <a:cxnLst/>
              <a:rect l="l" t="t" r="r" b="b"/>
              <a:pathLst>
                <a:path w="1865" h="1556" extrusionOk="0">
                  <a:moveTo>
                    <a:pt x="1013" y="1"/>
                  </a:moveTo>
                  <a:cubicBezTo>
                    <a:pt x="970" y="1"/>
                    <a:pt x="926" y="4"/>
                    <a:pt x="881" y="12"/>
                  </a:cubicBezTo>
                  <a:cubicBezTo>
                    <a:pt x="203" y="131"/>
                    <a:pt x="0" y="1012"/>
                    <a:pt x="572" y="1417"/>
                  </a:cubicBezTo>
                  <a:cubicBezTo>
                    <a:pt x="711" y="1513"/>
                    <a:pt x="862" y="1556"/>
                    <a:pt x="1007" y="1556"/>
                  </a:cubicBezTo>
                  <a:cubicBezTo>
                    <a:pt x="1458" y="1556"/>
                    <a:pt x="1864" y="1147"/>
                    <a:pt x="1774" y="643"/>
                  </a:cubicBezTo>
                  <a:cubicBezTo>
                    <a:pt x="1700" y="260"/>
                    <a:pt x="1378" y="1"/>
                    <a:pt x="101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788" name="Google Shape;1788;p45"/>
            <p:cNvSpPr/>
            <p:nvPr/>
          </p:nvSpPr>
          <p:spPr>
            <a:xfrm>
              <a:off x="7388726" y="384586"/>
              <a:ext cx="122472" cy="44028"/>
            </a:xfrm>
            <a:custGeom>
              <a:avLst/>
              <a:gdLst/>
              <a:ahLst/>
              <a:cxnLst/>
              <a:rect l="l" t="t" r="r" b="b"/>
              <a:pathLst>
                <a:path w="3797" h="1365" extrusionOk="0">
                  <a:moveTo>
                    <a:pt x="3182" y="0"/>
                  </a:moveTo>
                  <a:cubicBezTo>
                    <a:pt x="3164" y="0"/>
                    <a:pt x="3144" y="1"/>
                    <a:pt x="3125" y="4"/>
                  </a:cubicBezTo>
                  <a:lnTo>
                    <a:pt x="529" y="480"/>
                  </a:lnTo>
                  <a:cubicBezTo>
                    <a:pt x="1" y="606"/>
                    <a:pt x="126" y="1364"/>
                    <a:pt x="627" y="1364"/>
                  </a:cubicBezTo>
                  <a:cubicBezTo>
                    <a:pt x="646" y="1364"/>
                    <a:pt x="665" y="1363"/>
                    <a:pt x="684" y="1361"/>
                  </a:cubicBezTo>
                  <a:lnTo>
                    <a:pt x="3280" y="885"/>
                  </a:lnTo>
                  <a:cubicBezTo>
                    <a:pt x="3796" y="747"/>
                    <a:pt x="3682" y="0"/>
                    <a:pt x="318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789" name="Google Shape;1789;p45"/>
            <p:cNvSpPr/>
            <p:nvPr/>
          </p:nvSpPr>
          <p:spPr>
            <a:xfrm>
              <a:off x="7262544" y="708039"/>
              <a:ext cx="250428" cy="224688"/>
            </a:xfrm>
            <a:custGeom>
              <a:avLst/>
              <a:gdLst/>
              <a:ahLst/>
              <a:cxnLst/>
              <a:rect l="l" t="t" r="r" b="b"/>
              <a:pathLst>
                <a:path w="7764" h="6966" extrusionOk="0">
                  <a:moveTo>
                    <a:pt x="3934" y="1"/>
                  </a:moveTo>
                  <a:cubicBezTo>
                    <a:pt x="2900" y="1"/>
                    <a:pt x="1883" y="469"/>
                    <a:pt x="1215" y="1346"/>
                  </a:cubicBezTo>
                  <a:lnTo>
                    <a:pt x="6953" y="4977"/>
                  </a:lnTo>
                  <a:cubicBezTo>
                    <a:pt x="7763" y="3406"/>
                    <a:pt x="7251" y="1477"/>
                    <a:pt x="5751" y="525"/>
                  </a:cubicBezTo>
                  <a:cubicBezTo>
                    <a:pt x="5187" y="171"/>
                    <a:pt x="4557" y="1"/>
                    <a:pt x="3934" y="1"/>
                  </a:cubicBezTo>
                  <a:close/>
                  <a:moveTo>
                    <a:pt x="810" y="2001"/>
                  </a:moveTo>
                  <a:lnTo>
                    <a:pt x="810" y="2001"/>
                  </a:lnTo>
                  <a:cubicBezTo>
                    <a:pt x="0" y="3561"/>
                    <a:pt x="524" y="5489"/>
                    <a:pt x="2012" y="6442"/>
                  </a:cubicBezTo>
                  <a:cubicBezTo>
                    <a:pt x="2576" y="6796"/>
                    <a:pt x="3206" y="6966"/>
                    <a:pt x="3829" y="6966"/>
                  </a:cubicBezTo>
                  <a:cubicBezTo>
                    <a:pt x="4864" y="6966"/>
                    <a:pt x="5880" y="6497"/>
                    <a:pt x="6549" y="5620"/>
                  </a:cubicBezTo>
                  <a:lnTo>
                    <a:pt x="810" y="200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790" name="Google Shape;1790;p45"/>
            <p:cNvSpPr/>
            <p:nvPr/>
          </p:nvSpPr>
          <p:spPr>
            <a:xfrm>
              <a:off x="7731822" y="226472"/>
              <a:ext cx="195885" cy="181918"/>
            </a:xfrm>
            <a:custGeom>
              <a:avLst/>
              <a:gdLst/>
              <a:ahLst/>
              <a:cxnLst/>
              <a:rect l="l" t="t" r="r" b="b"/>
              <a:pathLst>
                <a:path w="6073" h="5640" extrusionOk="0">
                  <a:moveTo>
                    <a:pt x="3596" y="0"/>
                  </a:moveTo>
                  <a:lnTo>
                    <a:pt x="1203" y="1631"/>
                  </a:lnTo>
                  <a:cubicBezTo>
                    <a:pt x="251" y="2286"/>
                    <a:pt x="1" y="3596"/>
                    <a:pt x="655" y="4560"/>
                  </a:cubicBezTo>
                  <a:lnTo>
                    <a:pt x="763" y="4715"/>
                  </a:lnTo>
                  <a:cubicBezTo>
                    <a:pt x="1171" y="5316"/>
                    <a:pt x="1833" y="5640"/>
                    <a:pt x="2508" y="5640"/>
                  </a:cubicBezTo>
                  <a:cubicBezTo>
                    <a:pt x="2916" y="5640"/>
                    <a:pt x="3328" y="5521"/>
                    <a:pt x="3692" y="5275"/>
                  </a:cubicBezTo>
                  <a:lnTo>
                    <a:pt x="6073" y="3644"/>
                  </a:lnTo>
                  <a:lnTo>
                    <a:pt x="3596" y="0"/>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791" name="Google Shape;1791;p45"/>
            <p:cNvSpPr/>
            <p:nvPr/>
          </p:nvSpPr>
          <p:spPr>
            <a:xfrm>
              <a:off x="7864326" y="151317"/>
              <a:ext cx="196272" cy="181950"/>
            </a:xfrm>
            <a:custGeom>
              <a:avLst/>
              <a:gdLst/>
              <a:ahLst/>
              <a:cxnLst/>
              <a:rect l="l" t="t" r="r" b="b"/>
              <a:pathLst>
                <a:path w="6085" h="5641" extrusionOk="0">
                  <a:moveTo>
                    <a:pt x="3568" y="1"/>
                  </a:moveTo>
                  <a:cubicBezTo>
                    <a:pt x="3162" y="1"/>
                    <a:pt x="2752" y="119"/>
                    <a:pt x="2393" y="366"/>
                  </a:cubicBezTo>
                  <a:lnTo>
                    <a:pt x="0" y="1997"/>
                  </a:lnTo>
                  <a:lnTo>
                    <a:pt x="2477" y="5640"/>
                  </a:lnTo>
                  <a:lnTo>
                    <a:pt x="4870" y="4009"/>
                  </a:lnTo>
                  <a:cubicBezTo>
                    <a:pt x="5834" y="3354"/>
                    <a:pt x="6084" y="2044"/>
                    <a:pt x="5430" y="1080"/>
                  </a:cubicBezTo>
                  <a:lnTo>
                    <a:pt x="5310" y="925"/>
                  </a:lnTo>
                  <a:cubicBezTo>
                    <a:pt x="4902" y="324"/>
                    <a:pt x="4240" y="1"/>
                    <a:pt x="356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792" name="Google Shape;1792;p45"/>
            <p:cNvSpPr/>
            <p:nvPr/>
          </p:nvSpPr>
          <p:spPr>
            <a:xfrm>
              <a:off x="7674215" y="602242"/>
              <a:ext cx="346064" cy="344032"/>
            </a:xfrm>
            <a:custGeom>
              <a:avLst/>
              <a:gdLst/>
              <a:ahLst/>
              <a:cxnLst/>
              <a:rect l="l" t="t" r="r" b="b"/>
              <a:pathLst>
                <a:path w="10729" h="10666" extrusionOk="0">
                  <a:moveTo>
                    <a:pt x="4999" y="1"/>
                  </a:moveTo>
                  <a:cubicBezTo>
                    <a:pt x="4821" y="1"/>
                    <a:pt x="4665" y="136"/>
                    <a:pt x="4644" y="328"/>
                  </a:cubicBezTo>
                  <a:lnTo>
                    <a:pt x="4180" y="3805"/>
                  </a:lnTo>
                  <a:lnTo>
                    <a:pt x="715" y="3340"/>
                  </a:lnTo>
                  <a:cubicBezTo>
                    <a:pt x="693" y="3336"/>
                    <a:pt x="671" y="3335"/>
                    <a:pt x="650" y="3335"/>
                  </a:cubicBezTo>
                  <a:cubicBezTo>
                    <a:pt x="465" y="3335"/>
                    <a:pt x="318" y="3469"/>
                    <a:pt x="286" y="3662"/>
                  </a:cubicBezTo>
                  <a:lnTo>
                    <a:pt x="36" y="5626"/>
                  </a:lnTo>
                  <a:cubicBezTo>
                    <a:pt x="1" y="5829"/>
                    <a:pt x="144" y="6019"/>
                    <a:pt x="358" y="6043"/>
                  </a:cubicBezTo>
                  <a:lnTo>
                    <a:pt x="346" y="6043"/>
                  </a:lnTo>
                  <a:lnTo>
                    <a:pt x="3823" y="6507"/>
                  </a:lnTo>
                  <a:lnTo>
                    <a:pt x="3370" y="9984"/>
                  </a:lnTo>
                  <a:cubicBezTo>
                    <a:pt x="3334" y="10186"/>
                    <a:pt x="3477" y="10377"/>
                    <a:pt x="3692" y="10401"/>
                  </a:cubicBezTo>
                  <a:lnTo>
                    <a:pt x="5656" y="10663"/>
                  </a:lnTo>
                  <a:cubicBezTo>
                    <a:pt x="5671" y="10664"/>
                    <a:pt x="5686" y="10665"/>
                    <a:pt x="5700" y="10665"/>
                  </a:cubicBezTo>
                  <a:cubicBezTo>
                    <a:pt x="5886" y="10665"/>
                    <a:pt x="6051" y="10529"/>
                    <a:pt x="6073" y="10341"/>
                  </a:cubicBezTo>
                  <a:lnTo>
                    <a:pt x="6537" y="6864"/>
                  </a:lnTo>
                  <a:lnTo>
                    <a:pt x="10014" y="7329"/>
                  </a:lnTo>
                  <a:cubicBezTo>
                    <a:pt x="10029" y="7331"/>
                    <a:pt x="10043" y="7331"/>
                    <a:pt x="10058" y="7331"/>
                  </a:cubicBezTo>
                  <a:cubicBezTo>
                    <a:pt x="10243" y="7331"/>
                    <a:pt x="10408" y="7195"/>
                    <a:pt x="10431" y="7007"/>
                  </a:cubicBezTo>
                  <a:lnTo>
                    <a:pt x="10693" y="5031"/>
                  </a:lnTo>
                  <a:cubicBezTo>
                    <a:pt x="10728" y="4828"/>
                    <a:pt x="10573" y="4638"/>
                    <a:pt x="10371" y="4614"/>
                  </a:cubicBezTo>
                  <a:lnTo>
                    <a:pt x="6894" y="4150"/>
                  </a:lnTo>
                  <a:lnTo>
                    <a:pt x="7359" y="673"/>
                  </a:lnTo>
                  <a:cubicBezTo>
                    <a:pt x="7383" y="471"/>
                    <a:pt x="7240" y="280"/>
                    <a:pt x="7037" y="256"/>
                  </a:cubicBezTo>
                  <a:lnTo>
                    <a:pt x="5061" y="6"/>
                  </a:lnTo>
                  <a:cubicBezTo>
                    <a:pt x="5040" y="3"/>
                    <a:pt x="5019" y="1"/>
                    <a:pt x="4999"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793" name="Google Shape;1793;p45"/>
            <p:cNvSpPr/>
            <p:nvPr/>
          </p:nvSpPr>
          <p:spPr>
            <a:xfrm>
              <a:off x="7231418" y="1123290"/>
              <a:ext cx="350289" cy="436217"/>
            </a:xfrm>
            <a:custGeom>
              <a:avLst/>
              <a:gdLst/>
              <a:ahLst/>
              <a:cxnLst/>
              <a:rect l="l" t="t" r="r" b="b"/>
              <a:pathLst>
                <a:path w="10860" h="13524" extrusionOk="0">
                  <a:moveTo>
                    <a:pt x="4155" y="429"/>
                  </a:moveTo>
                  <a:cubicBezTo>
                    <a:pt x="4444" y="429"/>
                    <a:pt x="4730" y="604"/>
                    <a:pt x="4787" y="997"/>
                  </a:cubicBezTo>
                  <a:cubicBezTo>
                    <a:pt x="4811" y="1188"/>
                    <a:pt x="4763" y="1390"/>
                    <a:pt x="4632" y="1533"/>
                  </a:cubicBezTo>
                  <a:lnTo>
                    <a:pt x="3847" y="1688"/>
                  </a:lnTo>
                  <a:cubicBezTo>
                    <a:pt x="3668" y="1593"/>
                    <a:pt x="3549" y="1426"/>
                    <a:pt x="3513" y="1224"/>
                  </a:cubicBezTo>
                  <a:cubicBezTo>
                    <a:pt x="3399" y="725"/>
                    <a:pt x="3779" y="429"/>
                    <a:pt x="4155" y="429"/>
                  </a:cubicBezTo>
                  <a:close/>
                  <a:moveTo>
                    <a:pt x="7868" y="2749"/>
                  </a:moveTo>
                  <a:cubicBezTo>
                    <a:pt x="8126" y="2749"/>
                    <a:pt x="8354" y="2938"/>
                    <a:pt x="8407" y="3200"/>
                  </a:cubicBezTo>
                  <a:lnTo>
                    <a:pt x="9788" y="10761"/>
                  </a:lnTo>
                  <a:cubicBezTo>
                    <a:pt x="9835" y="11058"/>
                    <a:pt x="9645" y="11344"/>
                    <a:pt x="9335" y="11392"/>
                  </a:cubicBezTo>
                  <a:lnTo>
                    <a:pt x="3073" y="12535"/>
                  </a:lnTo>
                  <a:cubicBezTo>
                    <a:pt x="3037" y="12542"/>
                    <a:pt x="3002" y="12545"/>
                    <a:pt x="2968" y="12545"/>
                  </a:cubicBezTo>
                  <a:cubicBezTo>
                    <a:pt x="2711" y="12545"/>
                    <a:pt x="2484" y="12357"/>
                    <a:pt x="2442" y="12094"/>
                  </a:cubicBezTo>
                  <a:lnTo>
                    <a:pt x="1060" y="4534"/>
                  </a:lnTo>
                  <a:cubicBezTo>
                    <a:pt x="1013" y="4236"/>
                    <a:pt x="1215" y="3950"/>
                    <a:pt x="1513" y="3903"/>
                  </a:cubicBezTo>
                  <a:lnTo>
                    <a:pt x="2251" y="3760"/>
                  </a:lnTo>
                  <a:cubicBezTo>
                    <a:pt x="2294" y="3975"/>
                    <a:pt x="2483" y="4122"/>
                    <a:pt x="2695" y="4122"/>
                  </a:cubicBezTo>
                  <a:cubicBezTo>
                    <a:pt x="2717" y="4122"/>
                    <a:pt x="2740" y="4120"/>
                    <a:pt x="2763" y="4117"/>
                  </a:cubicBezTo>
                  <a:lnTo>
                    <a:pt x="6680" y="3402"/>
                  </a:lnTo>
                  <a:cubicBezTo>
                    <a:pt x="6906" y="3355"/>
                    <a:pt x="7073" y="3129"/>
                    <a:pt x="7025" y="2890"/>
                  </a:cubicBezTo>
                  <a:lnTo>
                    <a:pt x="7764" y="2760"/>
                  </a:lnTo>
                  <a:cubicBezTo>
                    <a:pt x="7799" y="2752"/>
                    <a:pt x="7834" y="2749"/>
                    <a:pt x="7868" y="2749"/>
                  </a:cubicBezTo>
                  <a:close/>
                  <a:moveTo>
                    <a:pt x="4154" y="0"/>
                  </a:moveTo>
                  <a:cubicBezTo>
                    <a:pt x="4084" y="0"/>
                    <a:pt x="4013" y="7"/>
                    <a:pt x="3942" y="21"/>
                  </a:cubicBezTo>
                  <a:cubicBezTo>
                    <a:pt x="3346" y="128"/>
                    <a:pt x="2954" y="700"/>
                    <a:pt x="3073" y="1307"/>
                  </a:cubicBezTo>
                  <a:cubicBezTo>
                    <a:pt x="3108" y="1474"/>
                    <a:pt x="3180" y="1640"/>
                    <a:pt x="3287" y="1783"/>
                  </a:cubicBezTo>
                  <a:lnTo>
                    <a:pt x="2513" y="1926"/>
                  </a:lnTo>
                  <a:cubicBezTo>
                    <a:pt x="2203" y="1986"/>
                    <a:pt x="1989" y="2295"/>
                    <a:pt x="2049" y="2617"/>
                  </a:cubicBezTo>
                  <a:lnTo>
                    <a:pt x="2096" y="2890"/>
                  </a:lnTo>
                  <a:lnTo>
                    <a:pt x="810" y="3129"/>
                  </a:lnTo>
                  <a:cubicBezTo>
                    <a:pt x="322" y="3212"/>
                    <a:pt x="1" y="3676"/>
                    <a:pt x="96" y="4164"/>
                  </a:cubicBezTo>
                  <a:lnTo>
                    <a:pt x="1668" y="12785"/>
                  </a:lnTo>
                  <a:cubicBezTo>
                    <a:pt x="1742" y="13221"/>
                    <a:pt x="2130" y="13524"/>
                    <a:pt x="2552" y="13524"/>
                  </a:cubicBezTo>
                  <a:cubicBezTo>
                    <a:pt x="2602" y="13524"/>
                    <a:pt x="2653" y="13520"/>
                    <a:pt x="2704" y="13511"/>
                  </a:cubicBezTo>
                  <a:lnTo>
                    <a:pt x="10050" y="12165"/>
                  </a:lnTo>
                  <a:cubicBezTo>
                    <a:pt x="10538" y="12082"/>
                    <a:pt x="10859" y="11618"/>
                    <a:pt x="10764" y="11130"/>
                  </a:cubicBezTo>
                  <a:lnTo>
                    <a:pt x="9192" y="2498"/>
                  </a:lnTo>
                  <a:cubicBezTo>
                    <a:pt x="9108" y="2067"/>
                    <a:pt x="8738" y="1766"/>
                    <a:pt x="8317" y="1766"/>
                  </a:cubicBezTo>
                  <a:cubicBezTo>
                    <a:pt x="8260" y="1766"/>
                    <a:pt x="8203" y="1772"/>
                    <a:pt x="8145" y="1783"/>
                  </a:cubicBezTo>
                  <a:lnTo>
                    <a:pt x="6859" y="2009"/>
                  </a:lnTo>
                  <a:lnTo>
                    <a:pt x="6811" y="1736"/>
                  </a:lnTo>
                  <a:cubicBezTo>
                    <a:pt x="6757" y="1446"/>
                    <a:pt x="6500" y="1252"/>
                    <a:pt x="6223" y="1252"/>
                  </a:cubicBezTo>
                  <a:cubicBezTo>
                    <a:pt x="6193" y="1252"/>
                    <a:pt x="6163" y="1255"/>
                    <a:pt x="6133" y="1259"/>
                  </a:cubicBezTo>
                  <a:lnTo>
                    <a:pt x="5180" y="1438"/>
                  </a:lnTo>
                  <a:cubicBezTo>
                    <a:pt x="5240" y="1259"/>
                    <a:pt x="5251" y="1081"/>
                    <a:pt x="5216" y="914"/>
                  </a:cubicBezTo>
                  <a:cubicBezTo>
                    <a:pt x="5132" y="378"/>
                    <a:pt x="4677" y="0"/>
                    <a:pt x="4154"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794" name="Google Shape;1794;p45"/>
            <p:cNvSpPr/>
            <p:nvPr/>
          </p:nvSpPr>
          <p:spPr>
            <a:xfrm>
              <a:off x="7293638" y="1280275"/>
              <a:ext cx="60059" cy="49866"/>
            </a:xfrm>
            <a:custGeom>
              <a:avLst/>
              <a:gdLst/>
              <a:ahLst/>
              <a:cxnLst/>
              <a:rect l="l" t="t" r="r" b="b"/>
              <a:pathLst>
                <a:path w="1862" h="1546" extrusionOk="0">
                  <a:moveTo>
                    <a:pt x="1002" y="1"/>
                  </a:moveTo>
                  <a:cubicBezTo>
                    <a:pt x="959" y="1"/>
                    <a:pt x="914" y="4"/>
                    <a:pt x="870" y="12"/>
                  </a:cubicBezTo>
                  <a:cubicBezTo>
                    <a:pt x="191" y="131"/>
                    <a:pt x="1" y="1012"/>
                    <a:pt x="572" y="1405"/>
                  </a:cubicBezTo>
                  <a:cubicBezTo>
                    <a:pt x="710" y="1502"/>
                    <a:pt x="861" y="1545"/>
                    <a:pt x="1007" y="1545"/>
                  </a:cubicBezTo>
                  <a:cubicBezTo>
                    <a:pt x="1453" y="1545"/>
                    <a:pt x="1861" y="1142"/>
                    <a:pt x="1763" y="631"/>
                  </a:cubicBezTo>
                  <a:cubicBezTo>
                    <a:pt x="1699" y="259"/>
                    <a:pt x="1369"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795" name="Google Shape;1795;p45"/>
            <p:cNvSpPr/>
            <p:nvPr/>
          </p:nvSpPr>
          <p:spPr>
            <a:xfrm>
              <a:off x="7361406" y="1265566"/>
              <a:ext cx="125569" cy="43931"/>
            </a:xfrm>
            <a:custGeom>
              <a:avLst/>
              <a:gdLst/>
              <a:ahLst/>
              <a:cxnLst/>
              <a:rect l="l" t="t" r="r" b="b"/>
              <a:pathLst>
                <a:path w="3893" h="1362" extrusionOk="0">
                  <a:moveTo>
                    <a:pt x="3284" y="1"/>
                  </a:moveTo>
                  <a:cubicBezTo>
                    <a:pt x="3246" y="1"/>
                    <a:pt x="3205" y="5"/>
                    <a:pt x="3162" y="15"/>
                  </a:cubicBezTo>
                  <a:lnTo>
                    <a:pt x="3150" y="15"/>
                  </a:lnTo>
                  <a:lnTo>
                    <a:pt x="567" y="492"/>
                  </a:lnTo>
                  <a:cubicBezTo>
                    <a:pt x="0" y="569"/>
                    <a:pt x="107" y="1362"/>
                    <a:pt x="607" y="1362"/>
                  </a:cubicBezTo>
                  <a:cubicBezTo>
                    <a:pt x="643" y="1362"/>
                    <a:pt x="681" y="1358"/>
                    <a:pt x="721" y="1349"/>
                  </a:cubicBezTo>
                  <a:lnTo>
                    <a:pt x="3317" y="873"/>
                  </a:lnTo>
                  <a:cubicBezTo>
                    <a:pt x="3892" y="817"/>
                    <a:pt x="3789" y="1"/>
                    <a:pt x="328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796" name="Google Shape;1796;p45"/>
            <p:cNvSpPr/>
            <p:nvPr/>
          </p:nvSpPr>
          <p:spPr>
            <a:xfrm>
              <a:off x="7306314" y="1349784"/>
              <a:ext cx="60059" cy="49866"/>
            </a:xfrm>
            <a:custGeom>
              <a:avLst/>
              <a:gdLst/>
              <a:ahLst/>
              <a:cxnLst/>
              <a:rect l="l" t="t" r="r" b="b"/>
              <a:pathLst>
                <a:path w="1862" h="1546" extrusionOk="0">
                  <a:moveTo>
                    <a:pt x="1002" y="1"/>
                  </a:moveTo>
                  <a:cubicBezTo>
                    <a:pt x="958" y="1"/>
                    <a:pt x="914" y="4"/>
                    <a:pt x="870" y="12"/>
                  </a:cubicBezTo>
                  <a:cubicBezTo>
                    <a:pt x="191" y="131"/>
                    <a:pt x="1" y="1012"/>
                    <a:pt x="560" y="1405"/>
                  </a:cubicBezTo>
                  <a:cubicBezTo>
                    <a:pt x="701" y="1502"/>
                    <a:pt x="854" y="1545"/>
                    <a:pt x="1003" y="1545"/>
                  </a:cubicBezTo>
                  <a:cubicBezTo>
                    <a:pt x="1454" y="1545"/>
                    <a:pt x="1861" y="1145"/>
                    <a:pt x="1763" y="643"/>
                  </a:cubicBezTo>
                  <a:cubicBezTo>
                    <a:pt x="1699" y="260"/>
                    <a:pt x="1369"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797" name="Google Shape;1797;p45"/>
            <p:cNvSpPr/>
            <p:nvPr/>
          </p:nvSpPr>
          <p:spPr>
            <a:xfrm>
              <a:off x="7375953" y="1335140"/>
              <a:ext cx="121279" cy="43544"/>
            </a:xfrm>
            <a:custGeom>
              <a:avLst/>
              <a:gdLst/>
              <a:ahLst/>
              <a:cxnLst/>
              <a:rect l="l" t="t" r="r" b="b"/>
              <a:pathLst>
                <a:path w="3760" h="1350" extrusionOk="0">
                  <a:moveTo>
                    <a:pt x="3128" y="0"/>
                  </a:moveTo>
                  <a:cubicBezTo>
                    <a:pt x="3116" y="0"/>
                    <a:pt x="3104" y="1"/>
                    <a:pt x="3092" y="2"/>
                  </a:cubicBezTo>
                  <a:lnTo>
                    <a:pt x="497" y="478"/>
                  </a:lnTo>
                  <a:cubicBezTo>
                    <a:pt x="0" y="628"/>
                    <a:pt x="119" y="1349"/>
                    <a:pt x="616" y="1349"/>
                  </a:cubicBezTo>
                  <a:cubicBezTo>
                    <a:pt x="631" y="1349"/>
                    <a:pt x="647" y="1348"/>
                    <a:pt x="663" y="1347"/>
                  </a:cubicBezTo>
                  <a:lnTo>
                    <a:pt x="3259" y="883"/>
                  </a:lnTo>
                  <a:cubicBezTo>
                    <a:pt x="3759" y="731"/>
                    <a:pt x="3634" y="0"/>
                    <a:pt x="3128"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798" name="Google Shape;1798;p45"/>
            <p:cNvSpPr/>
            <p:nvPr/>
          </p:nvSpPr>
          <p:spPr>
            <a:xfrm>
              <a:off x="7319765" y="1424293"/>
              <a:ext cx="60123" cy="49834"/>
            </a:xfrm>
            <a:custGeom>
              <a:avLst/>
              <a:gdLst/>
              <a:ahLst/>
              <a:cxnLst/>
              <a:rect l="l" t="t" r="r" b="b"/>
              <a:pathLst>
                <a:path w="1864" h="1545" extrusionOk="0">
                  <a:moveTo>
                    <a:pt x="1014" y="0"/>
                  </a:moveTo>
                  <a:cubicBezTo>
                    <a:pt x="970" y="0"/>
                    <a:pt x="926" y="4"/>
                    <a:pt x="881" y="12"/>
                  </a:cubicBezTo>
                  <a:cubicBezTo>
                    <a:pt x="203" y="131"/>
                    <a:pt x="0" y="1012"/>
                    <a:pt x="572" y="1405"/>
                  </a:cubicBezTo>
                  <a:cubicBezTo>
                    <a:pt x="710" y="1502"/>
                    <a:pt x="860" y="1545"/>
                    <a:pt x="1007" y="1545"/>
                  </a:cubicBezTo>
                  <a:cubicBezTo>
                    <a:pt x="1454" y="1545"/>
                    <a:pt x="1864" y="1142"/>
                    <a:pt x="1774" y="631"/>
                  </a:cubicBezTo>
                  <a:cubicBezTo>
                    <a:pt x="1700" y="259"/>
                    <a:pt x="1378" y="0"/>
                    <a:pt x="1014"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799" name="Google Shape;1799;p45"/>
            <p:cNvSpPr/>
            <p:nvPr/>
          </p:nvSpPr>
          <p:spPr>
            <a:xfrm>
              <a:off x="7389371" y="1409585"/>
              <a:ext cx="121440" cy="43577"/>
            </a:xfrm>
            <a:custGeom>
              <a:avLst/>
              <a:gdLst/>
              <a:ahLst/>
              <a:cxnLst/>
              <a:rect l="l" t="t" r="r" b="b"/>
              <a:pathLst>
                <a:path w="3765" h="1351" extrusionOk="0">
                  <a:moveTo>
                    <a:pt x="3162" y="0"/>
                  </a:moveTo>
                  <a:cubicBezTo>
                    <a:pt x="3143" y="0"/>
                    <a:pt x="3124" y="1"/>
                    <a:pt x="3105" y="3"/>
                  </a:cubicBezTo>
                  <a:lnTo>
                    <a:pt x="509" y="468"/>
                  </a:lnTo>
                  <a:cubicBezTo>
                    <a:pt x="1" y="606"/>
                    <a:pt x="109" y="1351"/>
                    <a:pt x="617" y="1351"/>
                  </a:cubicBezTo>
                  <a:cubicBezTo>
                    <a:pt x="632" y="1351"/>
                    <a:pt x="648" y="1350"/>
                    <a:pt x="664" y="1349"/>
                  </a:cubicBezTo>
                  <a:lnTo>
                    <a:pt x="3260" y="872"/>
                  </a:lnTo>
                  <a:cubicBezTo>
                    <a:pt x="3764" y="735"/>
                    <a:pt x="3650" y="0"/>
                    <a:pt x="316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800" name="Google Shape;1800;p45"/>
            <p:cNvSpPr/>
            <p:nvPr/>
          </p:nvSpPr>
          <p:spPr>
            <a:xfrm>
              <a:off x="7731435" y="1251439"/>
              <a:ext cx="196272" cy="181563"/>
            </a:xfrm>
            <a:custGeom>
              <a:avLst/>
              <a:gdLst/>
              <a:ahLst/>
              <a:cxnLst/>
              <a:rect l="l" t="t" r="r" b="b"/>
              <a:pathLst>
                <a:path w="6085" h="5629" extrusionOk="0">
                  <a:moveTo>
                    <a:pt x="3608" y="1"/>
                  </a:moveTo>
                  <a:lnTo>
                    <a:pt x="1215" y="1620"/>
                  </a:lnTo>
                  <a:cubicBezTo>
                    <a:pt x="251" y="2275"/>
                    <a:pt x="1" y="3585"/>
                    <a:pt x="667" y="4549"/>
                  </a:cubicBezTo>
                  <a:lnTo>
                    <a:pt x="775" y="4704"/>
                  </a:lnTo>
                  <a:cubicBezTo>
                    <a:pt x="1183" y="5305"/>
                    <a:pt x="1845" y="5629"/>
                    <a:pt x="2520" y="5629"/>
                  </a:cubicBezTo>
                  <a:cubicBezTo>
                    <a:pt x="2928" y="5629"/>
                    <a:pt x="3340" y="5510"/>
                    <a:pt x="3704" y="5264"/>
                  </a:cubicBezTo>
                  <a:lnTo>
                    <a:pt x="6085" y="3644"/>
                  </a:lnTo>
                  <a:lnTo>
                    <a:pt x="3608" y="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801" name="Google Shape;1801;p45"/>
            <p:cNvSpPr/>
            <p:nvPr/>
          </p:nvSpPr>
          <p:spPr>
            <a:xfrm>
              <a:off x="7864326" y="1176188"/>
              <a:ext cx="195885" cy="181660"/>
            </a:xfrm>
            <a:custGeom>
              <a:avLst/>
              <a:gdLst/>
              <a:ahLst/>
              <a:cxnLst/>
              <a:rect l="l" t="t" r="r" b="b"/>
              <a:pathLst>
                <a:path w="6073" h="5632" extrusionOk="0">
                  <a:moveTo>
                    <a:pt x="3579" y="1"/>
                  </a:moveTo>
                  <a:cubicBezTo>
                    <a:pt x="3169" y="1"/>
                    <a:pt x="2756" y="120"/>
                    <a:pt x="2393" y="369"/>
                  </a:cubicBezTo>
                  <a:lnTo>
                    <a:pt x="0" y="1989"/>
                  </a:lnTo>
                  <a:lnTo>
                    <a:pt x="2477" y="5632"/>
                  </a:lnTo>
                  <a:lnTo>
                    <a:pt x="4870" y="4001"/>
                  </a:lnTo>
                  <a:cubicBezTo>
                    <a:pt x="5822" y="3346"/>
                    <a:pt x="6072" y="2036"/>
                    <a:pt x="5430" y="1072"/>
                  </a:cubicBezTo>
                  <a:lnTo>
                    <a:pt x="5430" y="1072"/>
                  </a:lnTo>
                  <a:lnTo>
                    <a:pt x="5430" y="1084"/>
                  </a:lnTo>
                  <a:lnTo>
                    <a:pt x="5310" y="917"/>
                  </a:lnTo>
                  <a:cubicBezTo>
                    <a:pt x="4905" y="319"/>
                    <a:pt x="4247" y="1"/>
                    <a:pt x="3579"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802" name="Google Shape;1802;p45"/>
            <p:cNvSpPr/>
            <p:nvPr/>
          </p:nvSpPr>
          <p:spPr>
            <a:xfrm>
              <a:off x="6207193" y="99161"/>
              <a:ext cx="349515" cy="435378"/>
            </a:xfrm>
            <a:custGeom>
              <a:avLst/>
              <a:gdLst/>
              <a:ahLst/>
              <a:cxnLst/>
              <a:rect l="l" t="t" r="r" b="b"/>
              <a:pathLst>
                <a:path w="10836" h="13498" extrusionOk="0">
                  <a:moveTo>
                    <a:pt x="4145" y="412"/>
                  </a:moveTo>
                  <a:cubicBezTo>
                    <a:pt x="4431" y="412"/>
                    <a:pt x="4712" y="584"/>
                    <a:pt x="4763" y="971"/>
                  </a:cubicBezTo>
                  <a:cubicBezTo>
                    <a:pt x="4799" y="1173"/>
                    <a:pt x="4751" y="1364"/>
                    <a:pt x="4620" y="1518"/>
                  </a:cubicBezTo>
                  <a:lnTo>
                    <a:pt x="3823" y="1661"/>
                  </a:lnTo>
                  <a:cubicBezTo>
                    <a:pt x="3656" y="1566"/>
                    <a:pt x="3537" y="1399"/>
                    <a:pt x="3501" y="1209"/>
                  </a:cubicBezTo>
                  <a:cubicBezTo>
                    <a:pt x="3386" y="709"/>
                    <a:pt x="3770" y="412"/>
                    <a:pt x="4145" y="412"/>
                  </a:cubicBezTo>
                  <a:close/>
                  <a:moveTo>
                    <a:pt x="7831" y="2726"/>
                  </a:moveTo>
                  <a:cubicBezTo>
                    <a:pt x="8094" y="2726"/>
                    <a:pt x="8329" y="2907"/>
                    <a:pt x="8383" y="3185"/>
                  </a:cubicBezTo>
                  <a:lnTo>
                    <a:pt x="9776" y="10746"/>
                  </a:lnTo>
                  <a:cubicBezTo>
                    <a:pt x="9823" y="11043"/>
                    <a:pt x="9621" y="11329"/>
                    <a:pt x="9323" y="11377"/>
                  </a:cubicBezTo>
                  <a:lnTo>
                    <a:pt x="3061" y="12520"/>
                  </a:lnTo>
                  <a:cubicBezTo>
                    <a:pt x="3026" y="12527"/>
                    <a:pt x="2991" y="12530"/>
                    <a:pt x="2956" y="12530"/>
                  </a:cubicBezTo>
                  <a:cubicBezTo>
                    <a:pt x="2699" y="12530"/>
                    <a:pt x="2472" y="12342"/>
                    <a:pt x="2430" y="12079"/>
                  </a:cubicBezTo>
                  <a:lnTo>
                    <a:pt x="1049" y="4507"/>
                  </a:lnTo>
                  <a:cubicBezTo>
                    <a:pt x="989" y="4209"/>
                    <a:pt x="1191" y="3935"/>
                    <a:pt x="1489" y="3876"/>
                  </a:cubicBezTo>
                  <a:lnTo>
                    <a:pt x="2239" y="3745"/>
                  </a:lnTo>
                  <a:cubicBezTo>
                    <a:pt x="2271" y="3954"/>
                    <a:pt x="2449" y="4099"/>
                    <a:pt x="2653" y="4099"/>
                  </a:cubicBezTo>
                  <a:cubicBezTo>
                    <a:pt x="2681" y="4099"/>
                    <a:pt x="2710" y="4096"/>
                    <a:pt x="2739" y="4090"/>
                  </a:cubicBezTo>
                  <a:lnTo>
                    <a:pt x="6656" y="3376"/>
                  </a:lnTo>
                  <a:cubicBezTo>
                    <a:pt x="6883" y="3340"/>
                    <a:pt x="7049" y="3102"/>
                    <a:pt x="7002" y="2876"/>
                  </a:cubicBezTo>
                  <a:lnTo>
                    <a:pt x="7740" y="2733"/>
                  </a:lnTo>
                  <a:cubicBezTo>
                    <a:pt x="7770" y="2728"/>
                    <a:pt x="7801" y="2726"/>
                    <a:pt x="7831" y="2726"/>
                  </a:cubicBezTo>
                  <a:close/>
                  <a:moveTo>
                    <a:pt x="4135" y="1"/>
                  </a:moveTo>
                  <a:cubicBezTo>
                    <a:pt x="4071" y="1"/>
                    <a:pt x="4006" y="6"/>
                    <a:pt x="3942" y="18"/>
                  </a:cubicBezTo>
                  <a:cubicBezTo>
                    <a:pt x="3346" y="125"/>
                    <a:pt x="2954" y="697"/>
                    <a:pt x="3061" y="1280"/>
                  </a:cubicBezTo>
                  <a:cubicBezTo>
                    <a:pt x="3096" y="1459"/>
                    <a:pt x="3168" y="1626"/>
                    <a:pt x="3275" y="1756"/>
                  </a:cubicBezTo>
                  <a:lnTo>
                    <a:pt x="2501" y="1899"/>
                  </a:lnTo>
                  <a:cubicBezTo>
                    <a:pt x="2180" y="1959"/>
                    <a:pt x="1977" y="2268"/>
                    <a:pt x="2025" y="2590"/>
                  </a:cubicBezTo>
                  <a:lnTo>
                    <a:pt x="2084" y="2864"/>
                  </a:lnTo>
                  <a:lnTo>
                    <a:pt x="799" y="3102"/>
                  </a:lnTo>
                  <a:cubicBezTo>
                    <a:pt x="322" y="3185"/>
                    <a:pt x="1" y="3650"/>
                    <a:pt x="84" y="4126"/>
                  </a:cubicBezTo>
                  <a:lnTo>
                    <a:pt x="1656" y="12758"/>
                  </a:lnTo>
                  <a:cubicBezTo>
                    <a:pt x="1741" y="13194"/>
                    <a:pt x="2111" y="13497"/>
                    <a:pt x="2538" y="13497"/>
                  </a:cubicBezTo>
                  <a:cubicBezTo>
                    <a:pt x="2588" y="13497"/>
                    <a:pt x="2640" y="13493"/>
                    <a:pt x="2692" y="13484"/>
                  </a:cubicBezTo>
                  <a:lnTo>
                    <a:pt x="10038" y="12139"/>
                  </a:lnTo>
                  <a:cubicBezTo>
                    <a:pt x="10514" y="12043"/>
                    <a:pt x="10836" y="11579"/>
                    <a:pt x="10752" y="11103"/>
                  </a:cubicBezTo>
                  <a:lnTo>
                    <a:pt x="9181" y="2471"/>
                  </a:lnTo>
                  <a:cubicBezTo>
                    <a:pt x="9097" y="2041"/>
                    <a:pt x="8726" y="1740"/>
                    <a:pt x="8305" y="1740"/>
                  </a:cubicBezTo>
                  <a:cubicBezTo>
                    <a:pt x="8248" y="1740"/>
                    <a:pt x="8191" y="1745"/>
                    <a:pt x="8133" y="1756"/>
                  </a:cubicBezTo>
                  <a:lnTo>
                    <a:pt x="6847" y="1995"/>
                  </a:lnTo>
                  <a:lnTo>
                    <a:pt x="6799" y="1721"/>
                  </a:lnTo>
                  <a:cubicBezTo>
                    <a:pt x="6746" y="1435"/>
                    <a:pt x="6497" y="1235"/>
                    <a:pt x="6225" y="1235"/>
                  </a:cubicBezTo>
                  <a:cubicBezTo>
                    <a:pt x="6190" y="1235"/>
                    <a:pt x="6155" y="1238"/>
                    <a:pt x="6121" y="1245"/>
                  </a:cubicBezTo>
                  <a:lnTo>
                    <a:pt x="5168" y="1411"/>
                  </a:lnTo>
                  <a:cubicBezTo>
                    <a:pt x="5228" y="1245"/>
                    <a:pt x="5228" y="1066"/>
                    <a:pt x="5204" y="899"/>
                  </a:cubicBezTo>
                  <a:cubicBezTo>
                    <a:pt x="5109" y="370"/>
                    <a:pt x="4646" y="1"/>
                    <a:pt x="4135"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803" name="Google Shape;1803;p45"/>
            <p:cNvSpPr/>
            <p:nvPr/>
          </p:nvSpPr>
          <p:spPr>
            <a:xfrm>
              <a:off x="6269026" y="255566"/>
              <a:ext cx="60059" cy="49898"/>
            </a:xfrm>
            <a:custGeom>
              <a:avLst/>
              <a:gdLst/>
              <a:ahLst/>
              <a:cxnLst/>
              <a:rect l="l" t="t" r="r" b="b"/>
              <a:pathLst>
                <a:path w="1862" h="1547" extrusionOk="0">
                  <a:moveTo>
                    <a:pt x="1016" y="1"/>
                  </a:moveTo>
                  <a:cubicBezTo>
                    <a:pt x="968" y="1"/>
                    <a:pt x="919" y="5"/>
                    <a:pt x="870" y="15"/>
                  </a:cubicBezTo>
                  <a:cubicBezTo>
                    <a:pt x="191" y="134"/>
                    <a:pt x="1" y="1015"/>
                    <a:pt x="560" y="1408"/>
                  </a:cubicBezTo>
                  <a:cubicBezTo>
                    <a:pt x="700" y="1504"/>
                    <a:pt x="851" y="1547"/>
                    <a:pt x="997" y="1547"/>
                  </a:cubicBezTo>
                  <a:cubicBezTo>
                    <a:pt x="1451" y="1547"/>
                    <a:pt x="1862" y="1138"/>
                    <a:pt x="1763" y="634"/>
                  </a:cubicBezTo>
                  <a:cubicBezTo>
                    <a:pt x="1700" y="266"/>
                    <a:pt x="1377" y="1"/>
                    <a:pt x="1016"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804" name="Google Shape;1804;p45"/>
            <p:cNvSpPr/>
            <p:nvPr/>
          </p:nvSpPr>
          <p:spPr>
            <a:xfrm>
              <a:off x="6337213" y="241019"/>
              <a:ext cx="124117" cy="43706"/>
            </a:xfrm>
            <a:custGeom>
              <a:avLst/>
              <a:gdLst/>
              <a:ahLst/>
              <a:cxnLst/>
              <a:rect l="l" t="t" r="r" b="b"/>
              <a:pathLst>
                <a:path w="3848" h="1355" extrusionOk="0">
                  <a:moveTo>
                    <a:pt x="3261" y="1"/>
                  </a:moveTo>
                  <a:cubicBezTo>
                    <a:pt x="3226" y="1"/>
                    <a:pt x="3189" y="5"/>
                    <a:pt x="3149" y="14"/>
                  </a:cubicBezTo>
                  <a:lnTo>
                    <a:pt x="3137" y="14"/>
                  </a:lnTo>
                  <a:lnTo>
                    <a:pt x="542" y="490"/>
                  </a:lnTo>
                  <a:cubicBezTo>
                    <a:pt x="0" y="580"/>
                    <a:pt x="111" y="1354"/>
                    <a:pt x="620" y="1354"/>
                  </a:cubicBezTo>
                  <a:cubicBezTo>
                    <a:pt x="648" y="1354"/>
                    <a:pt x="678" y="1352"/>
                    <a:pt x="709" y="1347"/>
                  </a:cubicBezTo>
                  <a:lnTo>
                    <a:pt x="3292" y="871"/>
                  </a:lnTo>
                  <a:cubicBezTo>
                    <a:pt x="3847" y="793"/>
                    <a:pt x="3750" y="1"/>
                    <a:pt x="3261"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805" name="Google Shape;1805;p45"/>
            <p:cNvSpPr/>
            <p:nvPr/>
          </p:nvSpPr>
          <p:spPr>
            <a:xfrm>
              <a:off x="6281702" y="325172"/>
              <a:ext cx="59769" cy="49866"/>
            </a:xfrm>
            <a:custGeom>
              <a:avLst/>
              <a:gdLst/>
              <a:ahLst/>
              <a:cxnLst/>
              <a:rect l="l" t="t" r="r" b="b"/>
              <a:pathLst>
                <a:path w="1853" h="1546" extrusionOk="0">
                  <a:moveTo>
                    <a:pt x="1002" y="1"/>
                  </a:moveTo>
                  <a:cubicBezTo>
                    <a:pt x="959" y="1"/>
                    <a:pt x="914" y="4"/>
                    <a:pt x="870" y="12"/>
                  </a:cubicBezTo>
                  <a:cubicBezTo>
                    <a:pt x="191" y="131"/>
                    <a:pt x="1" y="1012"/>
                    <a:pt x="560" y="1405"/>
                  </a:cubicBezTo>
                  <a:cubicBezTo>
                    <a:pt x="701" y="1502"/>
                    <a:pt x="853" y="1545"/>
                    <a:pt x="1000" y="1545"/>
                  </a:cubicBezTo>
                  <a:cubicBezTo>
                    <a:pt x="1449" y="1545"/>
                    <a:pt x="1852" y="1142"/>
                    <a:pt x="1763" y="631"/>
                  </a:cubicBezTo>
                  <a:cubicBezTo>
                    <a:pt x="1699" y="259"/>
                    <a:pt x="1369"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806" name="Google Shape;1806;p45"/>
            <p:cNvSpPr/>
            <p:nvPr/>
          </p:nvSpPr>
          <p:spPr>
            <a:xfrm>
              <a:off x="6351212" y="310528"/>
              <a:ext cx="121021" cy="43512"/>
            </a:xfrm>
            <a:custGeom>
              <a:avLst/>
              <a:gdLst/>
              <a:ahLst/>
              <a:cxnLst/>
              <a:rect l="l" t="t" r="r" b="b"/>
              <a:pathLst>
                <a:path w="3752" h="1349" extrusionOk="0">
                  <a:moveTo>
                    <a:pt x="3132" y="0"/>
                  </a:moveTo>
                  <a:cubicBezTo>
                    <a:pt x="3121" y="0"/>
                    <a:pt x="3109" y="1"/>
                    <a:pt x="3096" y="2"/>
                  </a:cubicBezTo>
                  <a:lnTo>
                    <a:pt x="501" y="478"/>
                  </a:lnTo>
                  <a:cubicBezTo>
                    <a:pt x="0" y="618"/>
                    <a:pt x="125" y="1348"/>
                    <a:pt x="620" y="1348"/>
                  </a:cubicBezTo>
                  <a:cubicBezTo>
                    <a:pt x="632" y="1348"/>
                    <a:pt x="644" y="1348"/>
                    <a:pt x="656" y="1347"/>
                  </a:cubicBezTo>
                  <a:lnTo>
                    <a:pt x="3251" y="871"/>
                  </a:lnTo>
                  <a:cubicBezTo>
                    <a:pt x="3751" y="731"/>
                    <a:pt x="3638" y="0"/>
                    <a:pt x="313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807" name="Google Shape;1807;p45"/>
            <p:cNvSpPr/>
            <p:nvPr/>
          </p:nvSpPr>
          <p:spPr>
            <a:xfrm>
              <a:off x="6295152" y="399294"/>
              <a:ext cx="60156" cy="50189"/>
            </a:xfrm>
            <a:custGeom>
              <a:avLst/>
              <a:gdLst/>
              <a:ahLst/>
              <a:cxnLst/>
              <a:rect l="l" t="t" r="r" b="b"/>
              <a:pathLst>
                <a:path w="1865" h="1556" extrusionOk="0">
                  <a:moveTo>
                    <a:pt x="1014" y="1"/>
                  </a:moveTo>
                  <a:cubicBezTo>
                    <a:pt x="970" y="1"/>
                    <a:pt x="926" y="4"/>
                    <a:pt x="881" y="12"/>
                  </a:cubicBezTo>
                  <a:cubicBezTo>
                    <a:pt x="191" y="131"/>
                    <a:pt x="0" y="1012"/>
                    <a:pt x="572" y="1417"/>
                  </a:cubicBezTo>
                  <a:cubicBezTo>
                    <a:pt x="709" y="1513"/>
                    <a:pt x="857" y="1556"/>
                    <a:pt x="1002" y="1556"/>
                  </a:cubicBezTo>
                  <a:cubicBezTo>
                    <a:pt x="1451" y="1556"/>
                    <a:pt x="1864" y="1147"/>
                    <a:pt x="1774" y="643"/>
                  </a:cubicBezTo>
                  <a:cubicBezTo>
                    <a:pt x="1700" y="260"/>
                    <a:pt x="1378" y="1"/>
                    <a:pt x="101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808" name="Google Shape;1808;p45"/>
            <p:cNvSpPr/>
            <p:nvPr/>
          </p:nvSpPr>
          <p:spPr>
            <a:xfrm>
              <a:off x="6364146" y="384586"/>
              <a:ext cx="122440" cy="44028"/>
            </a:xfrm>
            <a:custGeom>
              <a:avLst/>
              <a:gdLst/>
              <a:ahLst/>
              <a:cxnLst/>
              <a:rect l="l" t="t" r="r" b="b"/>
              <a:pathLst>
                <a:path w="3796" h="1365" extrusionOk="0">
                  <a:moveTo>
                    <a:pt x="3170" y="0"/>
                  </a:moveTo>
                  <a:cubicBezTo>
                    <a:pt x="3151" y="0"/>
                    <a:pt x="3132" y="1"/>
                    <a:pt x="3112" y="4"/>
                  </a:cubicBezTo>
                  <a:lnTo>
                    <a:pt x="528" y="480"/>
                  </a:lnTo>
                  <a:cubicBezTo>
                    <a:pt x="0" y="606"/>
                    <a:pt x="114" y="1364"/>
                    <a:pt x="625" y="1364"/>
                  </a:cubicBezTo>
                  <a:cubicBezTo>
                    <a:pt x="644" y="1364"/>
                    <a:pt x="663" y="1363"/>
                    <a:pt x="683" y="1361"/>
                  </a:cubicBezTo>
                  <a:lnTo>
                    <a:pt x="3279" y="885"/>
                  </a:lnTo>
                  <a:cubicBezTo>
                    <a:pt x="3796" y="758"/>
                    <a:pt x="3681" y="0"/>
                    <a:pt x="3170"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809" name="Google Shape;1809;p45"/>
            <p:cNvSpPr/>
            <p:nvPr/>
          </p:nvSpPr>
          <p:spPr>
            <a:xfrm>
              <a:off x="6237545" y="708297"/>
              <a:ext cx="250815" cy="224721"/>
            </a:xfrm>
            <a:custGeom>
              <a:avLst/>
              <a:gdLst/>
              <a:ahLst/>
              <a:cxnLst/>
              <a:rect l="l" t="t" r="r" b="b"/>
              <a:pathLst>
                <a:path w="7776" h="6967" extrusionOk="0">
                  <a:moveTo>
                    <a:pt x="3932" y="1"/>
                  </a:moveTo>
                  <a:cubicBezTo>
                    <a:pt x="2904" y="1"/>
                    <a:pt x="1893" y="465"/>
                    <a:pt x="1227" y="1338"/>
                  </a:cubicBezTo>
                  <a:lnTo>
                    <a:pt x="6966" y="4969"/>
                  </a:lnTo>
                  <a:cubicBezTo>
                    <a:pt x="7775" y="3398"/>
                    <a:pt x="7251" y="1469"/>
                    <a:pt x="5751" y="528"/>
                  </a:cubicBezTo>
                  <a:cubicBezTo>
                    <a:pt x="5188" y="173"/>
                    <a:pt x="4557" y="1"/>
                    <a:pt x="3932" y="1"/>
                  </a:cubicBezTo>
                  <a:close/>
                  <a:moveTo>
                    <a:pt x="822" y="1993"/>
                  </a:moveTo>
                  <a:lnTo>
                    <a:pt x="822" y="1993"/>
                  </a:lnTo>
                  <a:cubicBezTo>
                    <a:pt x="0" y="3553"/>
                    <a:pt x="524" y="5493"/>
                    <a:pt x="2024" y="6434"/>
                  </a:cubicBezTo>
                  <a:cubicBezTo>
                    <a:pt x="2586" y="6793"/>
                    <a:pt x="3217" y="6966"/>
                    <a:pt x="3842" y="6966"/>
                  </a:cubicBezTo>
                  <a:cubicBezTo>
                    <a:pt x="4875" y="6966"/>
                    <a:pt x="5893" y="6495"/>
                    <a:pt x="6561" y="5612"/>
                  </a:cubicBezTo>
                  <a:lnTo>
                    <a:pt x="822" y="1993"/>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810" name="Google Shape;1810;p45"/>
            <p:cNvSpPr/>
            <p:nvPr/>
          </p:nvSpPr>
          <p:spPr>
            <a:xfrm>
              <a:off x="6706823" y="226472"/>
              <a:ext cx="196272" cy="181918"/>
            </a:xfrm>
            <a:custGeom>
              <a:avLst/>
              <a:gdLst/>
              <a:ahLst/>
              <a:cxnLst/>
              <a:rect l="l" t="t" r="r" b="b"/>
              <a:pathLst>
                <a:path w="6085" h="5640" extrusionOk="0">
                  <a:moveTo>
                    <a:pt x="3620" y="0"/>
                  </a:moveTo>
                  <a:lnTo>
                    <a:pt x="1215" y="1631"/>
                  </a:lnTo>
                  <a:cubicBezTo>
                    <a:pt x="251" y="2286"/>
                    <a:pt x="1" y="3596"/>
                    <a:pt x="656" y="4560"/>
                  </a:cubicBezTo>
                  <a:lnTo>
                    <a:pt x="763" y="4715"/>
                  </a:lnTo>
                  <a:cubicBezTo>
                    <a:pt x="1171" y="5316"/>
                    <a:pt x="1833" y="5640"/>
                    <a:pt x="2508" y="5640"/>
                  </a:cubicBezTo>
                  <a:cubicBezTo>
                    <a:pt x="2916" y="5640"/>
                    <a:pt x="3328" y="5521"/>
                    <a:pt x="3692" y="5275"/>
                  </a:cubicBezTo>
                  <a:lnTo>
                    <a:pt x="6085" y="3644"/>
                  </a:lnTo>
                  <a:lnTo>
                    <a:pt x="3620" y="0"/>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811" name="Google Shape;1811;p45"/>
            <p:cNvSpPr/>
            <p:nvPr/>
          </p:nvSpPr>
          <p:spPr>
            <a:xfrm>
              <a:off x="6839327" y="151317"/>
              <a:ext cx="196272" cy="181563"/>
            </a:xfrm>
            <a:custGeom>
              <a:avLst/>
              <a:gdLst/>
              <a:ahLst/>
              <a:cxnLst/>
              <a:rect l="l" t="t" r="r" b="b"/>
              <a:pathLst>
                <a:path w="6085" h="5629" extrusionOk="0">
                  <a:moveTo>
                    <a:pt x="3577" y="1"/>
                  </a:moveTo>
                  <a:cubicBezTo>
                    <a:pt x="3169" y="1"/>
                    <a:pt x="2757" y="119"/>
                    <a:pt x="2394" y="366"/>
                  </a:cubicBezTo>
                  <a:lnTo>
                    <a:pt x="1" y="1985"/>
                  </a:lnTo>
                  <a:lnTo>
                    <a:pt x="2489" y="5628"/>
                  </a:lnTo>
                  <a:lnTo>
                    <a:pt x="4882" y="4009"/>
                  </a:lnTo>
                  <a:cubicBezTo>
                    <a:pt x="5835" y="3354"/>
                    <a:pt x="6085" y="2044"/>
                    <a:pt x="5430" y="1080"/>
                  </a:cubicBezTo>
                  <a:lnTo>
                    <a:pt x="5323" y="925"/>
                  </a:lnTo>
                  <a:cubicBezTo>
                    <a:pt x="4914" y="324"/>
                    <a:pt x="4252" y="1"/>
                    <a:pt x="3577"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812" name="Google Shape;1812;p45"/>
            <p:cNvSpPr/>
            <p:nvPr/>
          </p:nvSpPr>
          <p:spPr>
            <a:xfrm>
              <a:off x="6649603" y="602242"/>
              <a:ext cx="345677" cy="344032"/>
            </a:xfrm>
            <a:custGeom>
              <a:avLst/>
              <a:gdLst/>
              <a:ahLst/>
              <a:cxnLst/>
              <a:rect l="l" t="t" r="r" b="b"/>
              <a:pathLst>
                <a:path w="10717" h="10666" extrusionOk="0">
                  <a:moveTo>
                    <a:pt x="4999" y="1"/>
                  </a:moveTo>
                  <a:cubicBezTo>
                    <a:pt x="4821" y="1"/>
                    <a:pt x="4666" y="136"/>
                    <a:pt x="4644" y="328"/>
                  </a:cubicBezTo>
                  <a:lnTo>
                    <a:pt x="4180" y="3805"/>
                  </a:lnTo>
                  <a:lnTo>
                    <a:pt x="703" y="3340"/>
                  </a:lnTo>
                  <a:cubicBezTo>
                    <a:pt x="688" y="3338"/>
                    <a:pt x="674" y="3338"/>
                    <a:pt x="659" y="3338"/>
                  </a:cubicBezTo>
                  <a:cubicBezTo>
                    <a:pt x="474" y="3338"/>
                    <a:pt x="309" y="3474"/>
                    <a:pt x="287" y="3662"/>
                  </a:cubicBezTo>
                  <a:lnTo>
                    <a:pt x="37" y="5626"/>
                  </a:lnTo>
                  <a:cubicBezTo>
                    <a:pt x="1" y="5829"/>
                    <a:pt x="144" y="6019"/>
                    <a:pt x="346" y="6043"/>
                  </a:cubicBezTo>
                  <a:lnTo>
                    <a:pt x="3823" y="6507"/>
                  </a:lnTo>
                  <a:lnTo>
                    <a:pt x="3370" y="9984"/>
                  </a:lnTo>
                  <a:cubicBezTo>
                    <a:pt x="3335" y="10186"/>
                    <a:pt x="3477" y="10377"/>
                    <a:pt x="3692" y="10401"/>
                  </a:cubicBezTo>
                  <a:lnTo>
                    <a:pt x="5656" y="10663"/>
                  </a:lnTo>
                  <a:cubicBezTo>
                    <a:pt x="5671" y="10664"/>
                    <a:pt x="5686" y="10665"/>
                    <a:pt x="5700" y="10665"/>
                  </a:cubicBezTo>
                  <a:cubicBezTo>
                    <a:pt x="5886" y="10665"/>
                    <a:pt x="6051" y="10529"/>
                    <a:pt x="6073" y="10341"/>
                  </a:cubicBezTo>
                  <a:lnTo>
                    <a:pt x="6537" y="6864"/>
                  </a:lnTo>
                  <a:lnTo>
                    <a:pt x="10014" y="7329"/>
                  </a:lnTo>
                  <a:cubicBezTo>
                    <a:pt x="10029" y="7331"/>
                    <a:pt x="10044" y="7331"/>
                    <a:pt x="10058" y="7331"/>
                  </a:cubicBezTo>
                  <a:cubicBezTo>
                    <a:pt x="10243" y="7331"/>
                    <a:pt x="10409" y="7195"/>
                    <a:pt x="10431" y="7007"/>
                  </a:cubicBezTo>
                  <a:lnTo>
                    <a:pt x="10693" y="5031"/>
                  </a:lnTo>
                  <a:cubicBezTo>
                    <a:pt x="10716" y="4828"/>
                    <a:pt x="10574" y="4638"/>
                    <a:pt x="10371" y="4614"/>
                  </a:cubicBezTo>
                  <a:lnTo>
                    <a:pt x="6895" y="4150"/>
                  </a:lnTo>
                  <a:lnTo>
                    <a:pt x="7347" y="673"/>
                  </a:lnTo>
                  <a:cubicBezTo>
                    <a:pt x="7383" y="471"/>
                    <a:pt x="7240" y="280"/>
                    <a:pt x="7026" y="256"/>
                  </a:cubicBezTo>
                  <a:lnTo>
                    <a:pt x="5061" y="6"/>
                  </a:lnTo>
                  <a:cubicBezTo>
                    <a:pt x="5040" y="3"/>
                    <a:pt x="5019" y="1"/>
                    <a:pt x="4999"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813" name="Google Shape;1813;p45"/>
            <p:cNvSpPr/>
            <p:nvPr/>
          </p:nvSpPr>
          <p:spPr>
            <a:xfrm>
              <a:off x="6206806" y="1123773"/>
              <a:ext cx="349902" cy="435733"/>
            </a:xfrm>
            <a:custGeom>
              <a:avLst/>
              <a:gdLst/>
              <a:ahLst/>
              <a:cxnLst/>
              <a:rect l="l" t="t" r="r" b="b"/>
              <a:pathLst>
                <a:path w="10848" h="13509" extrusionOk="0">
                  <a:moveTo>
                    <a:pt x="4153" y="414"/>
                  </a:moveTo>
                  <a:cubicBezTo>
                    <a:pt x="4440" y="414"/>
                    <a:pt x="4724" y="589"/>
                    <a:pt x="4775" y="982"/>
                  </a:cubicBezTo>
                  <a:cubicBezTo>
                    <a:pt x="4811" y="1173"/>
                    <a:pt x="4763" y="1375"/>
                    <a:pt x="4632" y="1518"/>
                  </a:cubicBezTo>
                  <a:lnTo>
                    <a:pt x="3835" y="1673"/>
                  </a:lnTo>
                  <a:cubicBezTo>
                    <a:pt x="3668" y="1578"/>
                    <a:pt x="3549" y="1411"/>
                    <a:pt x="3513" y="1209"/>
                  </a:cubicBezTo>
                  <a:cubicBezTo>
                    <a:pt x="3399" y="710"/>
                    <a:pt x="3779" y="414"/>
                    <a:pt x="4153" y="414"/>
                  </a:cubicBezTo>
                  <a:close/>
                  <a:moveTo>
                    <a:pt x="7868" y="2734"/>
                  </a:moveTo>
                  <a:cubicBezTo>
                    <a:pt x="8126" y="2734"/>
                    <a:pt x="8354" y="2923"/>
                    <a:pt x="8407" y="3185"/>
                  </a:cubicBezTo>
                  <a:lnTo>
                    <a:pt x="9788" y="10746"/>
                  </a:lnTo>
                  <a:cubicBezTo>
                    <a:pt x="9835" y="11043"/>
                    <a:pt x="9633" y="11329"/>
                    <a:pt x="9335" y="11377"/>
                  </a:cubicBezTo>
                  <a:lnTo>
                    <a:pt x="3073" y="12520"/>
                  </a:lnTo>
                  <a:cubicBezTo>
                    <a:pt x="3038" y="12527"/>
                    <a:pt x="3003" y="12530"/>
                    <a:pt x="2968" y="12530"/>
                  </a:cubicBezTo>
                  <a:cubicBezTo>
                    <a:pt x="2711" y="12530"/>
                    <a:pt x="2484" y="12342"/>
                    <a:pt x="2442" y="12079"/>
                  </a:cubicBezTo>
                  <a:lnTo>
                    <a:pt x="1061" y="4519"/>
                  </a:lnTo>
                  <a:cubicBezTo>
                    <a:pt x="1013" y="4221"/>
                    <a:pt x="1203" y="3935"/>
                    <a:pt x="1513" y="3888"/>
                  </a:cubicBezTo>
                  <a:lnTo>
                    <a:pt x="2251" y="3745"/>
                  </a:lnTo>
                  <a:cubicBezTo>
                    <a:pt x="2294" y="3960"/>
                    <a:pt x="2483" y="4107"/>
                    <a:pt x="2695" y="4107"/>
                  </a:cubicBezTo>
                  <a:cubicBezTo>
                    <a:pt x="2717" y="4107"/>
                    <a:pt x="2740" y="4105"/>
                    <a:pt x="2763" y="4102"/>
                  </a:cubicBezTo>
                  <a:lnTo>
                    <a:pt x="6668" y="3387"/>
                  </a:lnTo>
                  <a:cubicBezTo>
                    <a:pt x="6907" y="3340"/>
                    <a:pt x="7061" y="3114"/>
                    <a:pt x="7026" y="2875"/>
                  </a:cubicBezTo>
                  <a:lnTo>
                    <a:pt x="7764" y="2745"/>
                  </a:lnTo>
                  <a:cubicBezTo>
                    <a:pt x="7799" y="2737"/>
                    <a:pt x="7834" y="2734"/>
                    <a:pt x="7868" y="2734"/>
                  </a:cubicBezTo>
                  <a:close/>
                  <a:moveTo>
                    <a:pt x="4147" y="0"/>
                  </a:moveTo>
                  <a:cubicBezTo>
                    <a:pt x="4083" y="0"/>
                    <a:pt x="4018" y="6"/>
                    <a:pt x="3954" y="18"/>
                  </a:cubicBezTo>
                  <a:cubicBezTo>
                    <a:pt x="3358" y="125"/>
                    <a:pt x="2966" y="697"/>
                    <a:pt x="3073" y="1292"/>
                  </a:cubicBezTo>
                  <a:cubicBezTo>
                    <a:pt x="3108" y="1459"/>
                    <a:pt x="3180" y="1625"/>
                    <a:pt x="3287" y="1768"/>
                  </a:cubicBezTo>
                  <a:lnTo>
                    <a:pt x="2513" y="1911"/>
                  </a:lnTo>
                  <a:cubicBezTo>
                    <a:pt x="2192" y="1971"/>
                    <a:pt x="1989" y="2280"/>
                    <a:pt x="2037" y="2602"/>
                  </a:cubicBezTo>
                  <a:lnTo>
                    <a:pt x="2096" y="2875"/>
                  </a:lnTo>
                  <a:lnTo>
                    <a:pt x="811" y="3114"/>
                  </a:lnTo>
                  <a:cubicBezTo>
                    <a:pt x="322" y="3197"/>
                    <a:pt x="1" y="3661"/>
                    <a:pt x="96" y="4149"/>
                  </a:cubicBezTo>
                  <a:lnTo>
                    <a:pt x="1668" y="12770"/>
                  </a:lnTo>
                  <a:cubicBezTo>
                    <a:pt x="1742" y="13206"/>
                    <a:pt x="2121" y="13509"/>
                    <a:pt x="2549" y="13509"/>
                  </a:cubicBezTo>
                  <a:cubicBezTo>
                    <a:pt x="2600" y="13509"/>
                    <a:pt x="2652" y="13505"/>
                    <a:pt x="2704" y="13496"/>
                  </a:cubicBezTo>
                  <a:lnTo>
                    <a:pt x="10038" y="12150"/>
                  </a:lnTo>
                  <a:cubicBezTo>
                    <a:pt x="10526" y="12067"/>
                    <a:pt x="10848" y="11603"/>
                    <a:pt x="10752" y="11115"/>
                  </a:cubicBezTo>
                  <a:lnTo>
                    <a:pt x="9181" y="2483"/>
                  </a:lnTo>
                  <a:cubicBezTo>
                    <a:pt x="9097" y="2052"/>
                    <a:pt x="8726" y="1751"/>
                    <a:pt x="8313" y="1751"/>
                  </a:cubicBezTo>
                  <a:cubicBezTo>
                    <a:pt x="8257" y="1751"/>
                    <a:pt x="8201" y="1757"/>
                    <a:pt x="8145" y="1768"/>
                  </a:cubicBezTo>
                  <a:lnTo>
                    <a:pt x="6859" y="1994"/>
                  </a:lnTo>
                  <a:lnTo>
                    <a:pt x="6811" y="1721"/>
                  </a:lnTo>
                  <a:cubicBezTo>
                    <a:pt x="6758" y="1431"/>
                    <a:pt x="6500" y="1237"/>
                    <a:pt x="6223" y="1237"/>
                  </a:cubicBezTo>
                  <a:cubicBezTo>
                    <a:pt x="6193" y="1237"/>
                    <a:pt x="6163" y="1240"/>
                    <a:pt x="6133" y="1244"/>
                  </a:cubicBezTo>
                  <a:lnTo>
                    <a:pt x="5180" y="1423"/>
                  </a:lnTo>
                  <a:cubicBezTo>
                    <a:pt x="5240" y="1244"/>
                    <a:pt x="5240" y="1066"/>
                    <a:pt x="5216" y="899"/>
                  </a:cubicBezTo>
                  <a:cubicBezTo>
                    <a:pt x="5121" y="370"/>
                    <a:pt x="4658" y="0"/>
                    <a:pt x="4147"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814" name="Google Shape;1814;p45"/>
            <p:cNvSpPr/>
            <p:nvPr/>
          </p:nvSpPr>
          <p:spPr>
            <a:xfrm>
              <a:off x="6269026" y="1280275"/>
              <a:ext cx="60059" cy="49866"/>
            </a:xfrm>
            <a:custGeom>
              <a:avLst/>
              <a:gdLst/>
              <a:ahLst/>
              <a:cxnLst/>
              <a:rect l="l" t="t" r="r" b="b"/>
              <a:pathLst>
                <a:path w="1862" h="1546" extrusionOk="0">
                  <a:moveTo>
                    <a:pt x="1003" y="1"/>
                  </a:moveTo>
                  <a:cubicBezTo>
                    <a:pt x="959" y="1"/>
                    <a:pt x="914" y="4"/>
                    <a:pt x="870" y="12"/>
                  </a:cubicBezTo>
                  <a:cubicBezTo>
                    <a:pt x="191" y="131"/>
                    <a:pt x="1" y="1012"/>
                    <a:pt x="560" y="1405"/>
                  </a:cubicBezTo>
                  <a:cubicBezTo>
                    <a:pt x="701" y="1502"/>
                    <a:pt x="854" y="1545"/>
                    <a:pt x="1002" y="1545"/>
                  </a:cubicBezTo>
                  <a:cubicBezTo>
                    <a:pt x="1454" y="1545"/>
                    <a:pt x="1861" y="1142"/>
                    <a:pt x="1763" y="631"/>
                  </a:cubicBezTo>
                  <a:cubicBezTo>
                    <a:pt x="1699" y="259"/>
                    <a:pt x="1369" y="1"/>
                    <a:pt x="100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815" name="Google Shape;1815;p45"/>
            <p:cNvSpPr/>
            <p:nvPr/>
          </p:nvSpPr>
          <p:spPr>
            <a:xfrm>
              <a:off x="6336761" y="1265566"/>
              <a:ext cx="125214" cy="43931"/>
            </a:xfrm>
            <a:custGeom>
              <a:avLst/>
              <a:gdLst/>
              <a:ahLst/>
              <a:cxnLst/>
              <a:rect l="l" t="t" r="r" b="b"/>
              <a:pathLst>
                <a:path w="3882" h="1362" extrusionOk="0">
                  <a:moveTo>
                    <a:pt x="3285" y="1"/>
                  </a:moveTo>
                  <a:cubicBezTo>
                    <a:pt x="3247" y="1"/>
                    <a:pt x="3206" y="5"/>
                    <a:pt x="3163" y="15"/>
                  </a:cubicBezTo>
                  <a:lnTo>
                    <a:pt x="3151" y="15"/>
                  </a:lnTo>
                  <a:lnTo>
                    <a:pt x="556" y="492"/>
                  </a:lnTo>
                  <a:cubicBezTo>
                    <a:pt x="1" y="569"/>
                    <a:pt x="108" y="1362"/>
                    <a:pt x="599" y="1362"/>
                  </a:cubicBezTo>
                  <a:cubicBezTo>
                    <a:pt x="634" y="1362"/>
                    <a:pt x="671" y="1358"/>
                    <a:pt x="711" y="1349"/>
                  </a:cubicBezTo>
                  <a:lnTo>
                    <a:pt x="3306" y="873"/>
                  </a:lnTo>
                  <a:cubicBezTo>
                    <a:pt x="3882" y="817"/>
                    <a:pt x="3788" y="1"/>
                    <a:pt x="3285"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816" name="Google Shape;1816;p45"/>
            <p:cNvSpPr/>
            <p:nvPr/>
          </p:nvSpPr>
          <p:spPr>
            <a:xfrm>
              <a:off x="6281702" y="1349784"/>
              <a:ext cx="59769" cy="49866"/>
            </a:xfrm>
            <a:custGeom>
              <a:avLst/>
              <a:gdLst/>
              <a:ahLst/>
              <a:cxnLst/>
              <a:rect l="l" t="t" r="r" b="b"/>
              <a:pathLst>
                <a:path w="1853" h="1546" extrusionOk="0">
                  <a:moveTo>
                    <a:pt x="1002" y="1"/>
                  </a:moveTo>
                  <a:cubicBezTo>
                    <a:pt x="958" y="1"/>
                    <a:pt x="914" y="4"/>
                    <a:pt x="870" y="12"/>
                  </a:cubicBezTo>
                  <a:cubicBezTo>
                    <a:pt x="191" y="131"/>
                    <a:pt x="1" y="1012"/>
                    <a:pt x="560" y="1405"/>
                  </a:cubicBezTo>
                  <a:cubicBezTo>
                    <a:pt x="702" y="1502"/>
                    <a:pt x="854" y="1545"/>
                    <a:pt x="1001" y="1545"/>
                  </a:cubicBezTo>
                  <a:cubicBezTo>
                    <a:pt x="1450" y="1545"/>
                    <a:pt x="1852" y="1145"/>
                    <a:pt x="1763" y="643"/>
                  </a:cubicBezTo>
                  <a:cubicBezTo>
                    <a:pt x="1699" y="260"/>
                    <a:pt x="1369"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817" name="Google Shape;1817;p45"/>
            <p:cNvSpPr/>
            <p:nvPr/>
          </p:nvSpPr>
          <p:spPr>
            <a:xfrm>
              <a:off x="6351341" y="1335140"/>
              <a:ext cx="120892" cy="43544"/>
            </a:xfrm>
            <a:custGeom>
              <a:avLst/>
              <a:gdLst/>
              <a:ahLst/>
              <a:cxnLst/>
              <a:rect l="l" t="t" r="r" b="b"/>
              <a:pathLst>
                <a:path w="3748" h="1350" extrusionOk="0">
                  <a:moveTo>
                    <a:pt x="3128" y="0"/>
                  </a:moveTo>
                  <a:cubicBezTo>
                    <a:pt x="3117" y="0"/>
                    <a:pt x="3105" y="1"/>
                    <a:pt x="3092" y="2"/>
                  </a:cubicBezTo>
                  <a:lnTo>
                    <a:pt x="497" y="478"/>
                  </a:lnTo>
                  <a:cubicBezTo>
                    <a:pt x="0" y="628"/>
                    <a:pt x="120" y="1349"/>
                    <a:pt x="605" y="1349"/>
                  </a:cubicBezTo>
                  <a:cubicBezTo>
                    <a:pt x="620" y="1349"/>
                    <a:pt x="636" y="1348"/>
                    <a:pt x="652" y="1347"/>
                  </a:cubicBezTo>
                  <a:lnTo>
                    <a:pt x="3247" y="883"/>
                  </a:lnTo>
                  <a:cubicBezTo>
                    <a:pt x="3747" y="731"/>
                    <a:pt x="3634" y="0"/>
                    <a:pt x="3128"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818" name="Google Shape;1818;p45"/>
            <p:cNvSpPr/>
            <p:nvPr/>
          </p:nvSpPr>
          <p:spPr>
            <a:xfrm>
              <a:off x="6295152" y="1424293"/>
              <a:ext cx="60156" cy="49834"/>
            </a:xfrm>
            <a:custGeom>
              <a:avLst/>
              <a:gdLst/>
              <a:ahLst/>
              <a:cxnLst/>
              <a:rect l="l" t="t" r="r" b="b"/>
              <a:pathLst>
                <a:path w="1865" h="1545" extrusionOk="0">
                  <a:moveTo>
                    <a:pt x="1014" y="0"/>
                  </a:moveTo>
                  <a:cubicBezTo>
                    <a:pt x="970" y="0"/>
                    <a:pt x="926" y="4"/>
                    <a:pt x="881" y="12"/>
                  </a:cubicBezTo>
                  <a:cubicBezTo>
                    <a:pt x="191" y="131"/>
                    <a:pt x="0" y="1012"/>
                    <a:pt x="572" y="1405"/>
                  </a:cubicBezTo>
                  <a:cubicBezTo>
                    <a:pt x="710" y="1502"/>
                    <a:pt x="860" y="1545"/>
                    <a:pt x="1007" y="1545"/>
                  </a:cubicBezTo>
                  <a:cubicBezTo>
                    <a:pt x="1454" y="1545"/>
                    <a:pt x="1864" y="1142"/>
                    <a:pt x="1774" y="631"/>
                  </a:cubicBezTo>
                  <a:cubicBezTo>
                    <a:pt x="1700" y="259"/>
                    <a:pt x="1379" y="0"/>
                    <a:pt x="1014"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819" name="Google Shape;1819;p45"/>
            <p:cNvSpPr/>
            <p:nvPr/>
          </p:nvSpPr>
          <p:spPr>
            <a:xfrm>
              <a:off x="6364404" y="1409585"/>
              <a:ext cx="121795" cy="43577"/>
            </a:xfrm>
            <a:custGeom>
              <a:avLst/>
              <a:gdLst/>
              <a:ahLst/>
              <a:cxnLst/>
              <a:rect l="l" t="t" r="r" b="b"/>
              <a:pathLst>
                <a:path w="3776" h="1351" extrusionOk="0">
                  <a:moveTo>
                    <a:pt x="3162" y="0"/>
                  </a:moveTo>
                  <a:cubicBezTo>
                    <a:pt x="3143" y="0"/>
                    <a:pt x="3124" y="1"/>
                    <a:pt x="3104" y="3"/>
                  </a:cubicBezTo>
                  <a:lnTo>
                    <a:pt x="520" y="468"/>
                  </a:lnTo>
                  <a:cubicBezTo>
                    <a:pt x="0" y="606"/>
                    <a:pt x="120" y="1351"/>
                    <a:pt x="628" y="1351"/>
                  </a:cubicBezTo>
                  <a:cubicBezTo>
                    <a:pt x="643" y="1351"/>
                    <a:pt x="659" y="1350"/>
                    <a:pt x="675" y="1349"/>
                  </a:cubicBezTo>
                  <a:lnTo>
                    <a:pt x="3271" y="872"/>
                  </a:lnTo>
                  <a:cubicBezTo>
                    <a:pt x="3776" y="735"/>
                    <a:pt x="3661" y="0"/>
                    <a:pt x="316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820" name="Google Shape;1820;p45"/>
            <p:cNvSpPr/>
            <p:nvPr/>
          </p:nvSpPr>
          <p:spPr>
            <a:xfrm>
              <a:off x="6706823" y="1251439"/>
              <a:ext cx="196272" cy="181563"/>
            </a:xfrm>
            <a:custGeom>
              <a:avLst/>
              <a:gdLst/>
              <a:ahLst/>
              <a:cxnLst/>
              <a:rect l="l" t="t" r="r" b="b"/>
              <a:pathLst>
                <a:path w="6085" h="5629" extrusionOk="0">
                  <a:moveTo>
                    <a:pt x="3620" y="1"/>
                  </a:moveTo>
                  <a:lnTo>
                    <a:pt x="1215" y="1620"/>
                  </a:lnTo>
                  <a:cubicBezTo>
                    <a:pt x="251" y="2275"/>
                    <a:pt x="1" y="3585"/>
                    <a:pt x="656" y="4549"/>
                  </a:cubicBezTo>
                  <a:lnTo>
                    <a:pt x="763" y="4704"/>
                  </a:lnTo>
                  <a:cubicBezTo>
                    <a:pt x="1171" y="5305"/>
                    <a:pt x="1833" y="5629"/>
                    <a:pt x="2508" y="5629"/>
                  </a:cubicBezTo>
                  <a:cubicBezTo>
                    <a:pt x="2916" y="5629"/>
                    <a:pt x="3328" y="5510"/>
                    <a:pt x="3692" y="5264"/>
                  </a:cubicBezTo>
                  <a:lnTo>
                    <a:pt x="6085" y="3644"/>
                  </a:lnTo>
                  <a:lnTo>
                    <a:pt x="3620" y="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821" name="Google Shape;1821;p45"/>
            <p:cNvSpPr/>
            <p:nvPr/>
          </p:nvSpPr>
          <p:spPr>
            <a:xfrm>
              <a:off x="6839327" y="1176188"/>
              <a:ext cx="196272" cy="181660"/>
            </a:xfrm>
            <a:custGeom>
              <a:avLst/>
              <a:gdLst/>
              <a:ahLst/>
              <a:cxnLst/>
              <a:rect l="l" t="t" r="r" b="b"/>
              <a:pathLst>
                <a:path w="6085" h="5632" extrusionOk="0">
                  <a:moveTo>
                    <a:pt x="3588" y="1"/>
                  </a:moveTo>
                  <a:cubicBezTo>
                    <a:pt x="3177" y="1"/>
                    <a:pt x="2760" y="120"/>
                    <a:pt x="2394" y="369"/>
                  </a:cubicBezTo>
                  <a:lnTo>
                    <a:pt x="1" y="1989"/>
                  </a:lnTo>
                  <a:lnTo>
                    <a:pt x="2489" y="5632"/>
                  </a:lnTo>
                  <a:lnTo>
                    <a:pt x="4882" y="4001"/>
                  </a:lnTo>
                  <a:cubicBezTo>
                    <a:pt x="5835" y="3346"/>
                    <a:pt x="6085" y="2036"/>
                    <a:pt x="5430" y="1072"/>
                  </a:cubicBezTo>
                  <a:lnTo>
                    <a:pt x="5430" y="1072"/>
                  </a:lnTo>
                  <a:lnTo>
                    <a:pt x="5430" y="1084"/>
                  </a:lnTo>
                  <a:lnTo>
                    <a:pt x="5323" y="917"/>
                  </a:lnTo>
                  <a:cubicBezTo>
                    <a:pt x="4917" y="319"/>
                    <a:pt x="4259" y="1"/>
                    <a:pt x="358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822" name="Google Shape;1822;p45"/>
            <p:cNvSpPr/>
            <p:nvPr/>
          </p:nvSpPr>
          <p:spPr>
            <a:xfrm>
              <a:off x="5182226" y="98419"/>
              <a:ext cx="349870" cy="436120"/>
            </a:xfrm>
            <a:custGeom>
              <a:avLst/>
              <a:gdLst/>
              <a:ahLst/>
              <a:cxnLst/>
              <a:rect l="l" t="t" r="r" b="b"/>
              <a:pathLst>
                <a:path w="10847" h="13521" extrusionOk="0">
                  <a:moveTo>
                    <a:pt x="4151" y="435"/>
                  </a:moveTo>
                  <a:cubicBezTo>
                    <a:pt x="4440" y="435"/>
                    <a:pt x="4723" y="607"/>
                    <a:pt x="4774" y="994"/>
                  </a:cubicBezTo>
                  <a:cubicBezTo>
                    <a:pt x="4810" y="1196"/>
                    <a:pt x="4751" y="1387"/>
                    <a:pt x="4632" y="1541"/>
                  </a:cubicBezTo>
                  <a:lnTo>
                    <a:pt x="3834" y="1684"/>
                  </a:lnTo>
                  <a:cubicBezTo>
                    <a:pt x="3667" y="1589"/>
                    <a:pt x="3548" y="1422"/>
                    <a:pt x="3512" y="1232"/>
                  </a:cubicBezTo>
                  <a:lnTo>
                    <a:pt x="3500" y="1232"/>
                  </a:lnTo>
                  <a:cubicBezTo>
                    <a:pt x="3386" y="732"/>
                    <a:pt x="3773" y="435"/>
                    <a:pt x="4151" y="435"/>
                  </a:cubicBezTo>
                  <a:close/>
                  <a:moveTo>
                    <a:pt x="7854" y="2749"/>
                  </a:moveTo>
                  <a:cubicBezTo>
                    <a:pt x="8117" y="2749"/>
                    <a:pt x="8351" y="2930"/>
                    <a:pt x="8394" y="3208"/>
                  </a:cubicBezTo>
                  <a:lnTo>
                    <a:pt x="9787" y="10769"/>
                  </a:lnTo>
                  <a:cubicBezTo>
                    <a:pt x="9835" y="11066"/>
                    <a:pt x="9644" y="11340"/>
                    <a:pt x="9346" y="11400"/>
                  </a:cubicBezTo>
                  <a:lnTo>
                    <a:pt x="3084" y="12543"/>
                  </a:lnTo>
                  <a:cubicBezTo>
                    <a:pt x="3049" y="12550"/>
                    <a:pt x="3014" y="12553"/>
                    <a:pt x="2979" y="12553"/>
                  </a:cubicBezTo>
                  <a:cubicBezTo>
                    <a:pt x="2722" y="12553"/>
                    <a:pt x="2493" y="12365"/>
                    <a:pt x="2441" y="12102"/>
                  </a:cubicBezTo>
                  <a:lnTo>
                    <a:pt x="1060" y="4530"/>
                  </a:lnTo>
                  <a:cubicBezTo>
                    <a:pt x="1012" y="4232"/>
                    <a:pt x="1203" y="3958"/>
                    <a:pt x="1512" y="3899"/>
                  </a:cubicBezTo>
                  <a:lnTo>
                    <a:pt x="2250" y="3768"/>
                  </a:lnTo>
                  <a:cubicBezTo>
                    <a:pt x="2292" y="3977"/>
                    <a:pt x="2472" y="4122"/>
                    <a:pt x="2676" y="4122"/>
                  </a:cubicBezTo>
                  <a:cubicBezTo>
                    <a:pt x="2704" y="4122"/>
                    <a:pt x="2733" y="4119"/>
                    <a:pt x="2762" y="4113"/>
                  </a:cubicBezTo>
                  <a:lnTo>
                    <a:pt x="6668" y="3399"/>
                  </a:lnTo>
                  <a:cubicBezTo>
                    <a:pt x="6906" y="3363"/>
                    <a:pt x="7060" y="3125"/>
                    <a:pt x="7025" y="2899"/>
                  </a:cubicBezTo>
                  <a:lnTo>
                    <a:pt x="7763" y="2756"/>
                  </a:lnTo>
                  <a:cubicBezTo>
                    <a:pt x="7793" y="2751"/>
                    <a:pt x="7824" y="2749"/>
                    <a:pt x="7854" y="2749"/>
                  </a:cubicBezTo>
                  <a:close/>
                  <a:moveTo>
                    <a:pt x="4133" y="0"/>
                  </a:moveTo>
                  <a:cubicBezTo>
                    <a:pt x="4070" y="0"/>
                    <a:pt x="4005" y="6"/>
                    <a:pt x="3941" y="17"/>
                  </a:cubicBezTo>
                  <a:cubicBezTo>
                    <a:pt x="3346" y="136"/>
                    <a:pt x="2953" y="708"/>
                    <a:pt x="3072" y="1303"/>
                  </a:cubicBezTo>
                  <a:cubicBezTo>
                    <a:pt x="3108" y="1482"/>
                    <a:pt x="3179" y="1637"/>
                    <a:pt x="3286" y="1779"/>
                  </a:cubicBezTo>
                  <a:lnTo>
                    <a:pt x="2512" y="1934"/>
                  </a:lnTo>
                  <a:cubicBezTo>
                    <a:pt x="2191" y="1994"/>
                    <a:pt x="1988" y="2291"/>
                    <a:pt x="2036" y="2613"/>
                  </a:cubicBezTo>
                  <a:lnTo>
                    <a:pt x="2096" y="2899"/>
                  </a:lnTo>
                  <a:lnTo>
                    <a:pt x="798" y="3125"/>
                  </a:lnTo>
                  <a:cubicBezTo>
                    <a:pt x="322" y="3208"/>
                    <a:pt x="0" y="3673"/>
                    <a:pt x="83" y="4149"/>
                  </a:cubicBezTo>
                  <a:lnTo>
                    <a:pt x="1667" y="12781"/>
                  </a:lnTo>
                  <a:cubicBezTo>
                    <a:pt x="1741" y="13217"/>
                    <a:pt x="2120" y="13520"/>
                    <a:pt x="2548" y="13520"/>
                  </a:cubicBezTo>
                  <a:cubicBezTo>
                    <a:pt x="2599" y="13520"/>
                    <a:pt x="2651" y="13516"/>
                    <a:pt x="2703" y="13507"/>
                  </a:cubicBezTo>
                  <a:lnTo>
                    <a:pt x="10037" y="12162"/>
                  </a:lnTo>
                  <a:cubicBezTo>
                    <a:pt x="10525" y="12066"/>
                    <a:pt x="10847" y="11602"/>
                    <a:pt x="10763" y="11126"/>
                  </a:cubicBezTo>
                  <a:lnTo>
                    <a:pt x="9180" y="2494"/>
                  </a:lnTo>
                  <a:cubicBezTo>
                    <a:pt x="9106" y="2064"/>
                    <a:pt x="8737" y="1763"/>
                    <a:pt x="8316" y="1763"/>
                  </a:cubicBezTo>
                  <a:cubicBezTo>
                    <a:pt x="8259" y="1763"/>
                    <a:pt x="8202" y="1768"/>
                    <a:pt x="8144" y="1779"/>
                  </a:cubicBezTo>
                  <a:lnTo>
                    <a:pt x="6858" y="2018"/>
                  </a:lnTo>
                  <a:lnTo>
                    <a:pt x="6810" y="1744"/>
                  </a:lnTo>
                  <a:cubicBezTo>
                    <a:pt x="6758" y="1458"/>
                    <a:pt x="6508" y="1258"/>
                    <a:pt x="6228" y="1258"/>
                  </a:cubicBezTo>
                  <a:cubicBezTo>
                    <a:pt x="6192" y="1258"/>
                    <a:pt x="6156" y="1261"/>
                    <a:pt x="6120" y="1268"/>
                  </a:cubicBezTo>
                  <a:lnTo>
                    <a:pt x="5179" y="1434"/>
                  </a:lnTo>
                  <a:cubicBezTo>
                    <a:pt x="5227" y="1268"/>
                    <a:pt x="5239" y="1089"/>
                    <a:pt x="5215" y="922"/>
                  </a:cubicBezTo>
                  <a:cubicBezTo>
                    <a:pt x="5119" y="381"/>
                    <a:pt x="4655" y="0"/>
                    <a:pt x="4133"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823" name="Google Shape;1823;p45"/>
            <p:cNvSpPr/>
            <p:nvPr/>
          </p:nvSpPr>
          <p:spPr>
            <a:xfrm>
              <a:off x="5244414" y="255566"/>
              <a:ext cx="60059" cy="49898"/>
            </a:xfrm>
            <a:custGeom>
              <a:avLst/>
              <a:gdLst/>
              <a:ahLst/>
              <a:cxnLst/>
              <a:rect l="l" t="t" r="r" b="b"/>
              <a:pathLst>
                <a:path w="1862" h="1547" extrusionOk="0">
                  <a:moveTo>
                    <a:pt x="1015" y="1"/>
                  </a:moveTo>
                  <a:cubicBezTo>
                    <a:pt x="967" y="1"/>
                    <a:pt x="919" y="5"/>
                    <a:pt x="870" y="15"/>
                  </a:cubicBezTo>
                  <a:cubicBezTo>
                    <a:pt x="191" y="134"/>
                    <a:pt x="1" y="1015"/>
                    <a:pt x="560" y="1408"/>
                  </a:cubicBezTo>
                  <a:cubicBezTo>
                    <a:pt x="700" y="1504"/>
                    <a:pt x="851" y="1547"/>
                    <a:pt x="998" y="1547"/>
                  </a:cubicBezTo>
                  <a:cubicBezTo>
                    <a:pt x="1451" y="1547"/>
                    <a:pt x="1862" y="1138"/>
                    <a:pt x="1763" y="634"/>
                  </a:cubicBezTo>
                  <a:cubicBezTo>
                    <a:pt x="1689" y="266"/>
                    <a:pt x="1375" y="1"/>
                    <a:pt x="1015"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824" name="Google Shape;1824;p45"/>
            <p:cNvSpPr/>
            <p:nvPr/>
          </p:nvSpPr>
          <p:spPr>
            <a:xfrm>
              <a:off x="5312052" y="241148"/>
              <a:ext cx="124117" cy="43673"/>
            </a:xfrm>
            <a:custGeom>
              <a:avLst/>
              <a:gdLst/>
              <a:ahLst/>
              <a:cxnLst/>
              <a:rect l="l" t="t" r="r" b="b"/>
              <a:pathLst>
                <a:path w="3848" h="1354" extrusionOk="0">
                  <a:moveTo>
                    <a:pt x="3239" y="0"/>
                  </a:moveTo>
                  <a:cubicBezTo>
                    <a:pt x="3208" y="0"/>
                    <a:pt x="3176" y="3"/>
                    <a:pt x="3143" y="10"/>
                  </a:cubicBezTo>
                  <a:lnTo>
                    <a:pt x="3155" y="10"/>
                  </a:lnTo>
                  <a:lnTo>
                    <a:pt x="559" y="486"/>
                  </a:lnTo>
                  <a:cubicBezTo>
                    <a:pt x="0" y="553"/>
                    <a:pt x="102" y="1354"/>
                    <a:pt x="609" y="1354"/>
                  </a:cubicBezTo>
                  <a:cubicBezTo>
                    <a:pt x="642" y="1354"/>
                    <a:pt x="677" y="1350"/>
                    <a:pt x="714" y="1343"/>
                  </a:cubicBezTo>
                  <a:lnTo>
                    <a:pt x="3309" y="867"/>
                  </a:lnTo>
                  <a:cubicBezTo>
                    <a:pt x="3847" y="766"/>
                    <a:pt x="3731" y="0"/>
                    <a:pt x="3239"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825" name="Google Shape;1825;p45"/>
            <p:cNvSpPr/>
            <p:nvPr/>
          </p:nvSpPr>
          <p:spPr>
            <a:xfrm>
              <a:off x="5257090" y="325172"/>
              <a:ext cx="59769" cy="49866"/>
            </a:xfrm>
            <a:custGeom>
              <a:avLst/>
              <a:gdLst/>
              <a:ahLst/>
              <a:cxnLst/>
              <a:rect l="l" t="t" r="r" b="b"/>
              <a:pathLst>
                <a:path w="1853" h="1546" extrusionOk="0">
                  <a:moveTo>
                    <a:pt x="1003" y="1"/>
                  </a:moveTo>
                  <a:cubicBezTo>
                    <a:pt x="959" y="1"/>
                    <a:pt x="914" y="4"/>
                    <a:pt x="870" y="12"/>
                  </a:cubicBezTo>
                  <a:cubicBezTo>
                    <a:pt x="191" y="131"/>
                    <a:pt x="1" y="1012"/>
                    <a:pt x="560" y="1405"/>
                  </a:cubicBezTo>
                  <a:cubicBezTo>
                    <a:pt x="701" y="1502"/>
                    <a:pt x="853" y="1545"/>
                    <a:pt x="1000" y="1545"/>
                  </a:cubicBezTo>
                  <a:cubicBezTo>
                    <a:pt x="1449" y="1545"/>
                    <a:pt x="1853" y="1142"/>
                    <a:pt x="1763" y="631"/>
                  </a:cubicBezTo>
                  <a:cubicBezTo>
                    <a:pt x="1699" y="259"/>
                    <a:pt x="1369" y="1"/>
                    <a:pt x="100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826" name="Google Shape;1826;p45"/>
            <p:cNvSpPr/>
            <p:nvPr/>
          </p:nvSpPr>
          <p:spPr>
            <a:xfrm>
              <a:off x="5326599" y="310528"/>
              <a:ext cx="121408" cy="43512"/>
            </a:xfrm>
            <a:custGeom>
              <a:avLst/>
              <a:gdLst/>
              <a:ahLst/>
              <a:cxnLst/>
              <a:rect l="l" t="t" r="r" b="b"/>
              <a:pathLst>
                <a:path w="3764" h="1349" extrusionOk="0">
                  <a:moveTo>
                    <a:pt x="3133" y="0"/>
                  </a:moveTo>
                  <a:cubicBezTo>
                    <a:pt x="3121" y="0"/>
                    <a:pt x="3109" y="1"/>
                    <a:pt x="3096" y="2"/>
                  </a:cubicBezTo>
                  <a:lnTo>
                    <a:pt x="501" y="478"/>
                  </a:lnTo>
                  <a:cubicBezTo>
                    <a:pt x="1" y="618"/>
                    <a:pt x="126" y="1348"/>
                    <a:pt x="620" y="1348"/>
                  </a:cubicBezTo>
                  <a:cubicBezTo>
                    <a:pt x="632" y="1348"/>
                    <a:pt x="644" y="1348"/>
                    <a:pt x="656" y="1347"/>
                  </a:cubicBezTo>
                  <a:lnTo>
                    <a:pt x="3251" y="871"/>
                  </a:lnTo>
                  <a:cubicBezTo>
                    <a:pt x="3763" y="731"/>
                    <a:pt x="3638" y="0"/>
                    <a:pt x="3133"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827" name="Google Shape;1827;p45"/>
            <p:cNvSpPr/>
            <p:nvPr/>
          </p:nvSpPr>
          <p:spPr>
            <a:xfrm>
              <a:off x="5270540" y="399294"/>
              <a:ext cx="60059" cy="50189"/>
            </a:xfrm>
            <a:custGeom>
              <a:avLst/>
              <a:gdLst/>
              <a:ahLst/>
              <a:cxnLst/>
              <a:rect l="l" t="t" r="r" b="b"/>
              <a:pathLst>
                <a:path w="1862" h="1556" extrusionOk="0">
                  <a:moveTo>
                    <a:pt x="1002" y="1"/>
                  </a:moveTo>
                  <a:cubicBezTo>
                    <a:pt x="958" y="1"/>
                    <a:pt x="914" y="4"/>
                    <a:pt x="870" y="12"/>
                  </a:cubicBezTo>
                  <a:cubicBezTo>
                    <a:pt x="191" y="131"/>
                    <a:pt x="0" y="1012"/>
                    <a:pt x="572" y="1417"/>
                  </a:cubicBezTo>
                  <a:cubicBezTo>
                    <a:pt x="709" y="1513"/>
                    <a:pt x="857" y="1556"/>
                    <a:pt x="1002" y="1556"/>
                  </a:cubicBezTo>
                  <a:cubicBezTo>
                    <a:pt x="1451" y="1556"/>
                    <a:pt x="1862" y="1147"/>
                    <a:pt x="1763" y="643"/>
                  </a:cubicBezTo>
                  <a:cubicBezTo>
                    <a:pt x="1699" y="260"/>
                    <a:pt x="1369"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828" name="Google Shape;1828;p45"/>
            <p:cNvSpPr/>
            <p:nvPr/>
          </p:nvSpPr>
          <p:spPr>
            <a:xfrm>
              <a:off x="5339501" y="384586"/>
              <a:ext cx="122440" cy="44028"/>
            </a:xfrm>
            <a:custGeom>
              <a:avLst/>
              <a:gdLst/>
              <a:ahLst/>
              <a:cxnLst/>
              <a:rect l="l" t="t" r="r" b="b"/>
              <a:pathLst>
                <a:path w="3796" h="1365" extrusionOk="0">
                  <a:moveTo>
                    <a:pt x="3172" y="0"/>
                  </a:moveTo>
                  <a:cubicBezTo>
                    <a:pt x="3153" y="0"/>
                    <a:pt x="3133" y="1"/>
                    <a:pt x="3113" y="4"/>
                  </a:cubicBezTo>
                  <a:lnTo>
                    <a:pt x="518" y="480"/>
                  </a:lnTo>
                  <a:cubicBezTo>
                    <a:pt x="1" y="606"/>
                    <a:pt x="115" y="1364"/>
                    <a:pt x="626" y="1364"/>
                  </a:cubicBezTo>
                  <a:cubicBezTo>
                    <a:pt x="645" y="1364"/>
                    <a:pt x="664" y="1363"/>
                    <a:pt x="684" y="1361"/>
                  </a:cubicBezTo>
                  <a:lnTo>
                    <a:pt x="3268" y="885"/>
                  </a:lnTo>
                  <a:cubicBezTo>
                    <a:pt x="3796" y="747"/>
                    <a:pt x="3682" y="0"/>
                    <a:pt x="317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829" name="Google Shape;1829;p45"/>
            <p:cNvSpPr/>
            <p:nvPr/>
          </p:nvSpPr>
          <p:spPr>
            <a:xfrm>
              <a:off x="5212933" y="708039"/>
              <a:ext cx="250815" cy="224688"/>
            </a:xfrm>
            <a:custGeom>
              <a:avLst/>
              <a:gdLst/>
              <a:ahLst/>
              <a:cxnLst/>
              <a:rect l="l" t="t" r="r" b="b"/>
              <a:pathLst>
                <a:path w="7776" h="6966" extrusionOk="0">
                  <a:moveTo>
                    <a:pt x="3943" y="1"/>
                  </a:moveTo>
                  <a:cubicBezTo>
                    <a:pt x="2906" y="1"/>
                    <a:pt x="1888" y="469"/>
                    <a:pt x="1227" y="1346"/>
                  </a:cubicBezTo>
                  <a:lnTo>
                    <a:pt x="6966" y="4977"/>
                  </a:lnTo>
                  <a:cubicBezTo>
                    <a:pt x="7775" y="3406"/>
                    <a:pt x="7251" y="1477"/>
                    <a:pt x="5763" y="525"/>
                  </a:cubicBezTo>
                  <a:cubicBezTo>
                    <a:pt x="5199" y="171"/>
                    <a:pt x="4568" y="1"/>
                    <a:pt x="3943" y="1"/>
                  </a:cubicBezTo>
                  <a:close/>
                  <a:moveTo>
                    <a:pt x="822" y="2001"/>
                  </a:moveTo>
                  <a:cubicBezTo>
                    <a:pt x="1" y="3561"/>
                    <a:pt x="524" y="5489"/>
                    <a:pt x="2025" y="6442"/>
                  </a:cubicBezTo>
                  <a:cubicBezTo>
                    <a:pt x="2584" y="6796"/>
                    <a:pt x="3211" y="6966"/>
                    <a:pt x="3833" y="6966"/>
                  </a:cubicBezTo>
                  <a:cubicBezTo>
                    <a:pt x="4864" y="6966"/>
                    <a:pt x="5880" y="6497"/>
                    <a:pt x="6549" y="5620"/>
                  </a:cubicBezTo>
                  <a:lnTo>
                    <a:pt x="822" y="200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830" name="Google Shape;1830;p45"/>
            <p:cNvSpPr/>
            <p:nvPr/>
          </p:nvSpPr>
          <p:spPr>
            <a:xfrm>
              <a:off x="5682211" y="226472"/>
              <a:ext cx="196304" cy="181918"/>
            </a:xfrm>
            <a:custGeom>
              <a:avLst/>
              <a:gdLst/>
              <a:ahLst/>
              <a:cxnLst/>
              <a:rect l="l" t="t" r="r" b="b"/>
              <a:pathLst>
                <a:path w="6086" h="5640" extrusionOk="0">
                  <a:moveTo>
                    <a:pt x="3609" y="0"/>
                  </a:moveTo>
                  <a:lnTo>
                    <a:pt x="1215" y="1631"/>
                  </a:lnTo>
                  <a:cubicBezTo>
                    <a:pt x="251" y="2286"/>
                    <a:pt x="1" y="3596"/>
                    <a:pt x="656" y="4560"/>
                  </a:cubicBezTo>
                  <a:lnTo>
                    <a:pt x="763" y="4715"/>
                  </a:lnTo>
                  <a:cubicBezTo>
                    <a:pt x="1171" y="5316"/>
                    <a:pt x="1834" y="5640"/>
                    <a:pt x="2508" y="5640"/>
                  </a:cubicBezTo>
                  <a:cubicBezTo>
                    <a:pt x="2916" y="5640"/>
                    <a:pt x="3329" y="5521"/>
                    <a:pt x="3692" y="5275"/>
                  </a:cubicBezTo>
                  <a:lnTo>
                    <a:pt x="6085" y="3644"/>
                  </a:lnTo>
                  <a:lnTo>
                    <a:pt x="3609" y="0"/>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831" name="Google Shape;1831;p45"/>
            <p:cNvSpPr/>
            <p:nvPr/>
          </p:nvSpPr>
          <p:spPr>
            <a:xfrm>
              <a:off x="5814714" y="151317"/>
              <a:ext cx="196272" cy="181950"/>
            </a:xfrm>
            <a:custGeom>
              <a:avLst/>
              <a:gdLst/>
              <a:ahLst/>
              <a:cxnLst/>
              <a:rect l="l" t="t" r="r" b="b"/>
              <a:pathLst>
                <a:path w="6085" h="5641" extrusionOk="0">
                  <a:moveTo>
                    <a:pt x="3580" y="1"/>
                  </a:moveTo>
                  <a:cubicBezTo>
                    <a:pt x="3174" y="1"/>
                    <a:pt x="2765" y="119"/>
                    <a:pt x="2406" y="366"/>
                  </a:cubicBezTo>
                  <a:lnTo>
                    <a:pt x="1" y="1985"/>
                  </a:lnTo>
                  <a:lnTo>
                    <a:pt x="2477" y="5640"/>
                  </a:lnTo>
                  <a:lnTo>
                    <a:pt x="4870" y="4009"/>
                  </a:lnTo>
                  <a:cubicBezTo>
                    <a:pt x="5835" y="3354"/>
                    <a:pt x="6085" y="2044"/>
                    <a:pt x="5430" y="1080"/>
                  </a:cubicBezTo>
                  <a:lnTo>
                    <a:pt x="5323" y="925"/>
                  </a:lnTo>
                  <a:cubicBezTo>
                    <a:pt x="4915" y="324"/>
                    <a:pt x="4252" y="1"/>
                    <a:pt x="3580"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832" name="Google Shape;1832;p45"/>
            <p:cNvSpPr/>
            <p:nvPr/>
          </p:nvSpPr>
          <p:spPr>
            <a:xfrm>
              <a:off x="5624636" y="602242"/>
              <a:ext cx="346032" cy="344032"/>
            </a:xfrm>
            <a:custGeom>
              <a:avLst/>
              <a:gdLst/>
              <a:ahLst/>
              <a:cxnLst/>
              <a:rect l="l" t="t" r="r" b="b"/>
              <a:pathLst>
                <a:path w="10728" h="10666" extrusionOk="0">
                  <a:moveTo>
                    <a:pt x="5007" y="1"/>
                  </a:moveTo>
                  <a:cubicBezTo>
                    <a:pt x="4823" y="1"/>
                    <a:pt x="4677" y="136"/>
                    <a:pt x="4655" y="328"/>
                  </a:cubicBezTo>
                  <a:lnTo>
                    <a:pt x="4191" y="3805"/>
                  </a:lnTo>
                  <a:lnTo>
                    <a:pt x="714" y="3340"/>
                  </a:lnTo>
                  <a:cubicBezTo>
                    <a:pt x="699" y="3338"/>
                    <a:pt x="683" y="3338"/>
                    <a:pt x="668" y="3338"/>
                  </a:cubicBezTo>
                  <a:cubicBezTo>
                    <a:pt x="475" y="3338"/>
                    <a:pt x="320" y="3474"/>
                    <a:pt x="298" y="3662"/>
                  </a:cubicBezTo>
                  <a:lnTo>
                    <a:pt x="36" y="5638"/>
                  </a:lnTo>
                  <a:cubicBezTo>
                    <a:pt x="0" y="5840"/>
                    <a:pt x="143" y="6031"/>
                    <a:pt x="357" y="6055"/>
                  </a:cubicBezTo>
                  <a:lnTo>
                    <a:pt x="357" y="6043"/>
                  </a:lnTo>
                  <a:lnTo>
                    <a:pt x="3834" y="6507"/>
                  </a:lnTo>
                  <a:lnTo>
                    <a:pt x="3370" y="9984"/>
                  </a:lnTo>
                  <a:cubicBezTo>
                    <a:pt x="3346" y="10186"/>
                    <a:pt x="3489" y="10377"/>
                    <a:pt x="3691" y="10401"/>
                  </a:cubicBezTo>
                  <a:lnTo>
                    <a:pt x="5667" y="10663"/>
                  </a:lnTo>
                  <a:cubicBezTo>
                    <a:pt x="5682" y="10664"/>
                    <a:pt x="5697" y="10665"/>
                    <a:pt x="5712" y="10665"/>
                  </a:cubicBezTo>
                  <a:cubicBezTo>
                    <a:pt x="5897" y="10665"/>
                    <a:pt x="6062" y="10529"/>
                    <a:pt x="6084" y="10341"/>
                  </a:cubicBezTo>
                  <a:lnTo>
                    <a:pt x="6548" y="6864"/>
                  </a:lnTo>
                  <a:lnTo>
                    <a:pt x="10025" y="7329"/>
                  </a:lnTo>
                  <a:cubicBezTo>
                    <a:pt x="10040" y="7331"/>
                    <a:pt x="10055" y="7331"/>
                    <a:pt x="10069" y="7331"/>
                  </a:cubicBezTo>
                  <a:cubicBezTo>
                    <a:pt x="10254" y="7331"/>
                    <a:pt x="10420" y="7195"/>
                    <a:pt x="10442" y="7007"/>
                  </a:cubicBezTo>
                  <a:lnTo>
                    <a:pt x="10704" y="5031"/>
                  </a:lnTo>
                  <a:cubicBezTo>
                    <a:pt x="10728" y="4828"/>
                    <a:pt x="10585" y="4638"/>
                    <a:pt x="10382" y="4614"/>
                  </a:cubicBezTo>
                  <a:lnTo>
                    <a:pt x="6894" y="4150"/>
                  </a:lnTo>
                  <a:lnTo>
                    <a:pt x="7358" y="673"/>
                  </a:lnTo>
                  <a:cubicBezTo>
                    <a:pt x="7382" y="471"/>
                    <a:pt x="7239" y="280"/>
                    <a:pt x="7037" y="256"/>
                  </a:cubicBezTo>
                  <a:lnTo>
                    <a:pt x="5072" y="6"/>
                  </a:lnTo>
                  <a:cubicBezTo>
                    <a:pt x="5050" y="3"/>
                    <a:pt x="5028" y="1"/>
                    <a:pt x="5007"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833" name="Google Shape;1833;p45"/>
            <p:cNvSpPr/>
            <p:nvPr/>
          </p:nvSpPr>
          <p:spPr>
            <a:xfrm>
              <a:off x="5182226" y="1123290"/>
              <a:ext cx="349870" cy="436217"/>
            </a:xfrm>
            <a:custGeom>
              <a:avLst/>
              <a:gdLst/>
              <a:ahLst/>
              <a:cxnLst/>
              <a:rect l="l" t="t" r="r" b="b"/>
              <a:pathLst>
                <a:path w="10847" h="13524" extrusionOk="0">
                  <a:moveTo>
                    <a:pt x="4147" y="429"/>
                  </a:moveTo>
                  <a:cubicBezTo>
                    <a:pt x="4437" y="429"/>
                    <a:pt x="4723" y="604"/>
                    <a:pt x="4774" y="997"/>
                  </a:cubicBezTo>
                  <a:cubicBezTo>
                    <a:pt x="4810" y="1188"/>
                    <a:pt x="4751" y="1390"/>
                    <a:pt x="4632" y="1533"/>
                  </a:cubicBezTo>
                  <a:lnTo>
                    <a:pt x="3834" y="1688"/>
                  </a:lnTo>
                  <a:cubicBezTo>
                    <a:pt x="3667" y="1593"/>
                    <a:pt x="3548" y="1426"/>
                    <a:pt x="3512" y="1224"/>
                  </a:cubicBezTo>
                  <a:lnTo>
                    <a:pt x="3500" y="1224"/>
                  </a:lnTo>
                  <a:cubicBezTo>
                    <a:pt x="3386" y="725"/>
                    <a:pt x="3770" y="429"/>
                    <a:pt x="4147" y="429"/>
                  </a:cubicBezTo>
                  <a:close/>
                  <a:moveTo>
                    <a:pt x="7867" y="2749"/>
                  </a:moveTo>
                  <a:cubicBezTo>
                    <a:pt x="8125" y="2749"/>
                    <a:pt x="8352" y="2938"/>
                    <a:pt x="8394" y="3200"/>
                  </a:cubicBezTo>
                  <a:lnTo>
                    <a:pt x="9787" y="10761"/>
                  </a:lnTo>
                  <a:cubicBezTo>
                    <a:pt x="9835" y="11058"/>
                    <a:pt x="9644" y="11344"/>
                    <a:pt x="9346" y="11392"/>
                  </a:cubicBezTo>
                  <a:lnTo>
                    <a:pt x="3084" y="12535"/>
                  </a:lnTo>
                  <a:cubicBezTo>
                    <a:pt x="3049" y="12542"/>
                    <a:pt x="3014" y="12545"/>
                    <a:pt x="2979" y="12545"/>
                  </a:cubicBezTo>
                  <a:cubicBezTo>
                    <a:pt x="2722" y="12545"/>
                    <a:pt x="2493" y="12357"/>
                    <a:pt x="2441" y="12094"/>
                  </a:cubicBezTo>
                  <a:lnTo>
                    <a:pt x="1060" y="4534"/>
                  </a:lnTo>
                  <a:cubicBezTo>
                    <a:pt x="1012" y="4236"/>
                    <a:pt x="1203" y="3950"/>
                    <a:pt x="1512" y="3903"/>
                  </a:cubicBezTo>
                  <a:lnTo>
                    <a:pt x="2250" y="3760"/>
                  </a:lnTo>
                  <a:cubicBezTo>
                    <a:pt x="2293" y="3975"/>
                    <a:pt x="2482" y="4122"/>
                    <a:pt x="2694" y="4122"/>
                  </a:cubicBezTo>
                  <a:cubicBezTo>
                    <a:pt x="2717" y="4122"/>
                    <a:pt x="2739" y="4120"/>
                    <a:pt x="2762" y="4117"/>
                  </a:cubicBezTo>
                  <a:lnTo>
                    <a:pt x="6668" y="3402"/>
                  </a:lnTo>
                  <a:cubicBezTo>
                    <a:pt x="6906" y="3355"/>
                    <a:pt x="7060" y="3129"/>
                    <a:pt x="7025" y="2890"/>
                  </a:cubicBezTo>
                  <a:lnTo>
                    <a:pt x="7763" y="2760"/>
                  </a:lnTo>
                  <a:cubicBezTo>
                    <a:pt x="7798" y="2752"/>
                    <a:pt x="7833" y="2749"/>
                    <a:pt x="7867" y="2749"/>
                  </a:cubicBezTo>
                  <a:close/>
                  <a:moveTo>
                    <a:pt x="4150" y="0"/>
                  </a:moveTo>
                  <a:cubicBezTo>
                    <a:pt x="4081" y="0"/>
                    <a:pt x="4011" y="7"/>
                    <a:pt x="3941" y="21"/>
                  </a:cubicBezTo>
                  <a:cubicBezTo>
                    <a:pt x="3346" y="128"/>
                    <a:pt x="2953" y="700"/>
                    <a:pt x="3072" y="1307"/>
                  </a:cubicBezTo>
                  <a:cubicBezTo>
                    <a:pt x="3108" y="1474"/>
                    <a:pt x="3179" y="1640"/>
                    <a:pt x="3286" y="1783"/>
                  </a:cubicBezTo>
                  <a:lnTo>
                    <a:pt x="2512" y="1926"/>
                  </a:lnTo>
                  <a:cubicBezTo>
                    <a:pt x="2191" y="1986"/>
                    <a:pt x="1988" y="2295"/>
                    <a:pt x="2036" y="2617"/>
                  </a:cubicBezTo>
                  <a:lnTo>
                    <a:pt x="2096" y="2890"/>
                  </a:lnTo>
                  <a:lnTo>
                    <a:pt x="798" y="3129"/>
                  </a:lnTo>
                  <a:cubicBezTo>
                    <a:pt x="322" y="3212"/>
                    <a:pt x="0" y="3676"/>
                    <a:pt x="83" y="4164"/>
                  </a:cubicBezTo>
                  <a:lnTo>
                    <a:pt x="1667" y="12785"/>
                  </a:lnTo>
                  <a:cubicBezTo>
                    <a:pt x="1741" y="13221"/>
                    <a:pt x="2120" y="13524"/>
                    <a:pt x="2548" y="13524"/>
                  </a:cubicBezTo>
                  <a:cubicBezTo>
                    <a:pt x="2599" y="13524"/>
                    <a:pt x="2651" y="13520"/>
                    <a:pt x="2703" y="13511"/>
                  </a:cubicBezTo>
                  <a:lnTo>
                    <a:pt x="10049" y="12165"/>
                  </a:lnTo>
                  <a:cubicBezTo>
                    <a:pt x="10525" y="12082"/>
                    <a:pt x="10847" y="11618"/>
                    <a:pt x="10763" y="11130"/>
                  </a:cubicBezTo>
                  <a:lnTo>
                    <a:pt x="9192" y="2498"/>
                  </a:lnTo>
                  <a:cubicBezTo>
                    <a:pt x="9108" y="2067"/>
                    <a:pt x="8737" y="1766"/>
                    <a:pt x="8316" y="1766"/>
                  </a:cubicBezTo>
                  <a:cubicBezTo>
                    <a:pt x="8259" y="1766"/>
                    <a:pt x="8202" y="1772"/>
                    <a:pt x="8144" y="1783"/>
                  </a:cubicBezTo>
                  <a:lnTo>
                    <a:pt x="6858" y="2009"/>
                  </a:lnTo>
                  <a:lnTo>
                    <a:pt x="6810" y="1736"/>
                  </a:lnTo>
                  <a:cubicBezTo>
                    <a:pt x="6757" y="1446"/>
                    <a:pt x="6499" y="1252"/>
                    <a:pt x="6214" y="1252"/>
                  </a:cubicBezTo>
                  <a:cubicBezTo>
                    <a:pt x="6183" y="1252"/>
                    <a:pt x="6151" y="1255"/>
                    <a:pt x="6120" y="1259"/>
                  </a:cubicBezTo>
                  <a:lnTo>
                    <a:pt x="5179" y="1438"/>
                  </a:lnTo>
                  <a:cubicBezTo>
                    <a:pt x="5227" y="1259"/>
                    <a:pt x="5239" y="1081"/>
                    <a:pt x="5215" y="914"/>
                  </a:cubicBezTo>
                  <a:cubicBezTo>
                    <a:pt x="5120" y="378"/>
                    <a:pt x="4665" y="0"/>
                    <a:pt x="4150"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834" name="Google Shape;1834;p45"/>
            <p:cNvSpPr/>
            <p:nvPr/>
          </p:nvSpPr>
          <p:spPr>
            <a:xfrm>
              <a:off x="5244414" y="1280275"/>
              <a:ext cx="60059" cy="49866"/>
            </a:xfrm>
            <a:custGeom>
              <a:avLst/>
              <a:gdLst/>
              <a:ahLst/>
              <a:cxnLst/>
              <a:rect l="l" t="t" r="r" b="b"/>
              <a:pathLst>
                <a:path w="1862" h="1546" extrusionOk="0">
                  <a:moveTo>
                    <a:pt x="1002" y="1"/>
                  </a:moveTo>
                  <a:cubicBezTo>
                    <a:pt x="959" y="1"/>
                    <a:pt x="915" y="4"/>
                    <a:pt x="870" y="12"/>
                  </a:cubicBezTo>
                  <a:cubicBezTo>
                    <a:pt x="191" y="131"/>
                    <a:pt x="1" y="1012"/>
                    <a:pt x="560" y="1405"/>
                  </a:cubicBezTo>
                  <a:cubicBezTo>
                    <a:pt x="702" y="1502"/>
                    <a:pt x="854" y="1545"/>
                    <a:pt x="1002" y="1545"/>
                  </a:cubicBezTo>
                  <a:cubicBezTo>
                    <a:pt x="1454" y="1545"/>
                    <a:pt x="1862" y="1142"/>
                    <a:pt x="1763" y="631"/>
                  </a:cubicBezTo>
                  <a:cubicBezTo>
                    <a:pt x="1689" y="259"/>
                    <a:pt x="1367"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835" name="Google Shape;1835;p45"/>
            <p:cNvSpPr/>
            <p:nvPr/>
          </p:nvSpPr>
          <p:spPr>
            <a:xfrm>
              <a:off x="5311504" y="1265631"/>
              <a:ext cx="125182" cy="43931"/>
            </a:xfrm>
            <a:custGeom>
              <a:avLst/>
              <a:gdLst/>
              <a:ahLst/>
              <a:cxnLst/>
              <a:rect l="l" t="t" r="r" b="b"/>
              <a:pathLst>
                <a:path w="3881" h="1362" extrusionOk="0">
                  <a:moveTo>
                    <a:pt x="3274" y="0"/>
                  </a:moveTo>
                  <a:cubicBezTo>
                    <a:pt x="3238" y="0"/>
                    <a:pt x="3200" y="5"/>
                    <a:pt x="3160" y="13"/>
                  </a:cubicBezTo>
                  <a:lnTo>
                    <a:pt x="3172" y="13"/>
                  </a:lnTo>
                  <a:lnTo>
                    <a:pt x="576" y="490"/>
                  </a:lnTo>
                  <a:cubicBezTo>
                    <a:pt x="0" y="545"/>
                    <a:pt x="104" y="1362"/>
                    <a:pt x="609" y="1362"/>
                  </a:cubicBezTo>
                  <a:cubicBezTo>
                    <a:pt x="647" y="1362"/>
                    <a:pt x="688" y="1357"/>
                    <a:pt x="731" y="1347"/>
                  </a:cubicBezTo>
                  <a:lnTo>
                    <a:pt x="3314" y="871"/>
                  </a:lnTo>
                  <a:cubicBezTo>
                    <a:pt x="3881" y="793"/>
                    <a:pt x="3774" y="0"/>
                    <a:pt x="3274"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836" name="Google Shape;1836;p45"/>
            <p:cNvSpPr/>
            <p:nvPr/>
          </p:nvSpPr>
          <p:spPr>
            <a:xfrm>
              <a:off x="5257090" y="1349784"/>
              <a:ext cx="59769" cy="49866"/>
            </a:xfrm>
            <a:custGeom>
              <a:avLst/>
              <a:gdLst/>
              <a:ahLst/>
              <a:cxnLst/>
              <a:rect l="l" t="t" r="r" b="b"/>
              <a:pathLst>
                <a:path w="1853" h="1546" extrusionOk="0">
                  <a:moveTo>
                    <a:pt x="1002" y="1"/>
                  </a:moveTo>
                  <a:cubicBezTo>
                    <a:pt x="959" y="1"/>
                    <a:pt x="914" y="4"/>
                    <a:pt x="870" y="12"/>
                  </a:cubicBezTo>
                  <a:cubicBezTo>
                    <a:pt x="191" y="131"/>
                    <a:pt x="1" y="1012"/>
                    <a:pt x="560" y="1405"/>
                  </a:cubicBezTo>
                  <a:cubicBezTo>
                    <a:pt x="702" y="1502"/>
                    <a:pt x="854" y="1545"/>
                    <a:pt x="1001" y="1545"/>
                  </a:cubicBezTo>
                  <a:cubicBezTo>
                    <a:pt x="1450" y="1545"/>
                    <a:pt x="1852" y="1145"/>
                    <a:pt x="1763" y="643"/>
                  </a:cubicBezTo>
                  <a:cubicBezTo>
                    <a:pt x="1699" y="260"/>
                    <a:pt x="1369"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837" name="Google Shape;1837;p45"/>
            <p:cNvSpPr/>
            <p:nvPr/>
          </p:nvSpPr>
          <p:spPr>
            <a:xfrm>
              <a:off x="5326728" y="1335140"/>
              <a:ext cx="121279" cy="43544"/>
            </a:xfrm>
            <a:custGeom>
              <a:avLst/>
              <a:gdLst/>
              <a:ahLst/>
              <a:cxnLst/>
              <a:rect l="l" t="t" r="r" b="b"/>
              <a:pathLst>
                <a:path w="3760" h="1350" extrusionOk="0">
                  <a:moveTo>
                    <a:pt x="3129" y="0"/>
                  </a:moveTo>
                  <a:cubicBezTo>
                    <a:pt x="3117" y="0"/>
                    <a:pt x="3105" y="1"/>
                    <a:pt x="3092" y="2"/>
                  </a:cubicBezTo>
                  <a:lnTo>
                    <a:pt x="497" y="478"/>
                  </a:lnTo>
                  <a:cubicBezTo>
                    <a:pt x="0" y="628"/>
                    <a:pt x="120" y="1349"/>
                    <a:pt x="605" y="1349"/>
                  </a:cubicBezTo>
                  <a:cubicBezTo>
                    <a:pt x="620" y="1349"/>
                    <a:pt x="636" y="1348"/>
                    <a:pt x="652" y="1347"/>
                  </a:cubicBezTo>
                  <a:lnTo>
                    <a:pt x="3247" y="883"/>
                  </a:lnTo>
                  <a:cubicBezTo>
                    <a:pt x="3759" y="731"/>
                    <a:pt x="3634" y="0"/>
                    <a:pt x="3129"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838" name="Google Shape;1838;p45"/>
            <p:cNvSpPr/>
            <p:nvPr/>
          </p:nvSpPr>
          <p:spPr>
            <a:xfrm>
              <a:off x="5270540" y="1424293"/>
              <a:ext cx="60059" cy="49834"/>
            </a:xfrm>
            <a:custGeom>
              <a:avLst/>
              <a:gdLst/>
              <a:ahLst/>
              <a:cxnLst/>
              <a:rect l="l" t="t" r="r" b="b"/>
              <a:pathLst>
                <a:path w="1862" h="1545" extrusionOk="0">
                  <a:moveTo>
                    <a:pt x="1002" y="0"/>
                  </a:moveTo>
                  <a:cubicBezTo>
                    <a:pt x="959" y="0"/>
                    <a:pt x="914" y="4"/>
                    <a:pt x="870" y="12"/>
                  </a:cubicBezTo>
                  <a:cubicBezTo>
                    <a:pt x="191" y="131"/>
                    <a:pt x="0" y="1012"/>
                    <a:pt x="560" y="1405"/>
                  </a:cubicBezTo>
                  <a:cubicBezTo>
                    <a:pt x="701" y="1502"/>
                    <a:pt x="854" y="1545"/>
                    <a:pt x="1002" y="1545"/>
                  </a:cubicBezTo>
                  <a:cubicBezTo>
                    <a:pt x="1453" y="1545"/>
                    <a:pt x="1861" y="1142"/>
                    <a:pt x="1763" y="631"/>
                  </a:cubicBezTo>
                  <a:cubicBezTo>
                    <a:pt x="1699" y="259"/>
                    <a:pt x="1369" y="0"/>
                    <a:pt x="100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839" name="Google Shape;1839;p45"/>
            <p:cNvSpPr/>
            <p:nvPr/>
          </p:nvSpPr>
          <p:spPr>
            <a:xfrm>
              <a:off x="5339792" y="1409585"/>
              <a:ext cx="121795" cy="43577"/>
            </a:xfrm>
            <a:custGeom>
              <a:avLst/>
              <a:gdLst/>
              <a:ahLst/>
              <a:cxnLst/>
              <a:rect l="l" t="t" r="r" b="b"/>
              <a:pathLst>
                <a:path w="3776" h="1351" extrusionOk="0">
                  <a:moveTo>
                    <a:pt x="3162" y="0"/>
                  </a:moveTo>
                  <a:cubicBezTo>
                    <a:pt x="3143" y="0"/>
                    <a:pt x="3124" y="1"/>
                    <a:pt x="3104" y="3"/>
                  </a:cubicBezTo>
                  <a:lnTo>
                    <a:pt x="509" y="468"/>
                  </a:lnTo>
                  <a:cubicBezTo>
                    <a:pt x="0" y="606"/>
                    <a:pt x="120" y="1351"/>
                    <a:pt x="628" y="1351"/>
                  </a:cubicBezTo>
                  <a:cubicBezTo>
                    <a:pt x="643" y="1351"/>
                    <a:pt x="659" y="1350"/>
                    <a:pt x="675" y="1349"/>
                  </a:cubicBezTo>
                  <a:lnTo>
                    <a:pt x="3259" y="872"/>
                  </a:lnTo>
                  <a:cubicBezTo>
                    <a:pt x="3775" y="735"/>
                    <a:pt x="3661" y="0"/>
                    <a:pt x="316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840" name="Google Shape;1840;p45"/>
            <p:cNvSpPr/>
            <p:nvPr/>
          </p:nvSpPr>
          <p:spPr>
            <a:xfrm>
              <a:off x="5682211" y="1251439"/>
              <a:ext cx="196304" cy="181563"/>
            </a:xfrm>
            <a:custGeom>
              <a:avLst/>
              <a:gdLst/>
              <a:ahLst/>
              <a:cxnLst/>
              <a:rect l="l" t="t" r="r" b="b"/>
              <a:pathLst>
                <a:path w="6086" h="5629" extrusionOk="0">
                  <a:moveTo>
                    <a:pt x="3609" y="1"/>
                  </a:moveTo>
                  <a:lnTo>
                    <a:pt x="1215" y="1620"/>
                  </a:lnTo>
                  <a:cubicBezTo>
                    <a:pt x="251" y="2275"/>
                    <a:pt x="1" y="3585"/>
                    <a:pt x="656" y="4549"/>
                  </a:cubicBezTo>
                  <a:lnTo>
                    <a:pt x="763" y="4704"/>
                  </a:lnTo>
                  <a:cubicBezTo>
                    <a:pt x="1171" y="5305"/>
                    <a:pt x="1834" y="5629"/>
                    <a:pt x="2508" y="5629"/>
                  </a:cubicBezTo>
                  <a:cubicBezTo>
                    <a:pt x="2916" y="5629"/>
                    <a:pt x="3329" y="5510"/>
                    <a:pt x="3692" y="5264"/>
                  </a:cubicBezTo>
                  <a:lnTo>
                    <a:pt x="6085" y="3644"/>
                  </a:lnTo>
                  <a:lnTo>
                    <a:pt x="3609" y="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841" name="Google Shape;1841;p45"/>
            <p:cNvSpPr/>
            <p:nvPr/>
          </p:nvSpPr>
          <p:spPr>
            <a:xfrm>
              <a:off x="5814714" y="1176188"/>
              <a:ext cx="196272" cy="181660"/>
            </a:xfrm>
            <a:custGeom>
              <a:avLst/>
              <a:gdLst/>
              <a:ahLst/>
              <a:cxnLst/>
              <a:rect l="l" t="t" r="r" b="b"/>
              <a:pathLst>
                <a:path w="6085" h="5632" extrusionOk="0">
                  <a:moveTo>
                    <a:pt x="3591" y="1"/>
                  </a:moveTo>
                  <a:cubicBezTo>
                    <a:pt x="3182" y="1"/>
                    <a:pt x="2768" y="120"/>
                    <a:pt x="2406" y="369"/>
                  </a:cubicBezTo>
                  <a:lnTo>
                    <a:pt x="1" y="1989"/>
                  </a:lnTo>
                  <a:lnTo>
                    <a:pt x="2477" y="5632"/>
                  </a:lnTo>
                  <a:lnTo>
                    <a:pt x="4870" y="4001"/>
                  </a:lnTo>
                  <a:cubicBezTo>
                    <a:pt x="5835" y="3346"/>
                    <a:pt x="6085" y="2036"/>
                    <a:pt x="5430" y="1072"/>
                  </a:cubicBezTo>
                  <a:lnTo>
                    <a:pt x="5430" y="1072"/>
                  </a:lnTo>
                  <a:lnTo>
                    <a:pt x="5430" y="1084"/>
                  </a:lnTo>
                  <a:lnTo>
                    <a:pt x="5323" y="917"/>
                  </a:lnTo>
                  <a:cubicBezTo>
                    <a:pt x="4917" y="319"/>
                    <a:pt x="4259" y="1"/>
                    <a:pt x="3591"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842" name="Google Shape;1842;p45"/>
            <p:cNvSpPr/>
            <p:nvPr/>
          </p:nvSpPr>
          <p:spPr>
            <a:xfrm>
              <a:off x="4157614" y="99161"/>
              <a:ext cx="349483" cy="435378"/>
            </a:xfrm>
            <a:custGeom>
              <a:avLst/>
              <a:gdLst/>
              <a:ahLst/>
              <a:cxnLst/>
              <a:rect l="l" t="t" r="r" b="b"/>
              <a:pathLst>
                <a:path w="10835" h="13498" extrusionOk="0">
                  <a:moveTo>
                    <a:pt x="4152" y="412"/>
                  </a:moveTo>
                  <a:cubicBezTo>
                    <a:pt x="4440" y="412"/>
                    <a:pt x="4723" y="584"/>
                    <a:pt x="4775" y="971"/>
                  </a:cubicBezTo>
                  <a:cubicBezTo>
                    <a:pt x="4810" y="1173"/>
                    <a:pt x="4751" y="1364"/>
                    <a:pt x="4632" y="1518"/>
                  </a:cubicBezTo>
                  <a:lnTo>
                    <a:pt x="3834" y="1661"/>
                  </a:lnTo>
                  <a:cubicBezTo>
                    <a:pt x="3667" y="1566"/>
                    <a:pt x="3536" y="1399"/>
                    <a:pt x="3501" y="1209"/>
                  </a:cubicBezTo>
                  <a:cubicBezTo>
                    <a:pt x="3386" y="709"/>
                    <a:pt x="3773" y="412"/>
                    <a:pt x="4152" y="412"/>
                  </a:cubicBezTo>
                  <a:close/>
                  <a:moveTo>
                    <a:pt x="7842" y="2726"/>
                  </a:moveTo>
                  <a:cubicBezTo>
                    <a:pt x="8105" y="2726"/>
                    <a:pt x="8341" y="2907"/>
                    <a:pt x="8394" y="3185"/>
                  </a:cubicBezTo>
                  <a:lnTo>
                    <a:pt x="9775" y="10746"/>
                  </a:lnTo>
                  <a:cubicBezTo>
                    <a:pt x="9835" y="11043"/>
                    <a:pt x="9632" y="11329"/>
                    <a:pt x="9335" y="11377"/>
                  </a:cubicBezTo>
                  <a:lnTo>
                    <a:pt x="3072" y="12520"/>
                  </a:lnTo>
                  <a:cubicBezTo>
                    <a:pt x="3037" y="12527"/>
                    <a:pt x="3002" y="12530"/>
                    <a:pt x="2967" y="12530"/>
                  </a:cubicBezTo>
                  <a:cubicBezTo>
                    <a:pt x="2710" y="12530"/>
                    <a:pt x="2482" y="12342"/>
                    <a:pt x="2429" y="12079"/>
                  </a:cubicBezTo>
                  <a:lnTo>
                    <a:pt x="1048" y="4507"/>
                  </a:lnTo>
                  <a:cubicBezTo>
                    <a:pt x="1000" y="4209"/>
                    <a:pt x="1203" y="3935"/>
                    <a:pt x="1500" y="3876"/>
                  </a:cubicBezTo>
                  <a:lnTo>
                    <a:pt x="2239" y="3745"/>
                  </a:lnTo>
                  <a:cubicBezTo>
                    <a:pt x="2280" y="3954"/>
                    <a:pt x="2460" y="4099"/>
                    <a:pt x="2664" y="4099"/>
                  </a:cubicBezTo>
                  <a:cubicBezTo>
                    <a:pt x="2693" y="4099"/>
                    <a:pt x="2721" y="4096"/>
                    <a:pt x="2751" y="4090"/>
                  </a:cubicBezTo>
                  <a:lnTo>
                    <a:pt x="6656" y="3376"/>
                  </a:lnTo>
                  <a:cubicBezTo>
                    <a:pt x="6894" y="3340"/>
                    <a:pt x="7049" y="3114"/>
                    <a:pt x="7013" y="2876"/>
                  </a:cubicBezTo>
                  <a:lnTo>
                    <a:pt x="7751" y="2733"/>
                  </a:lnTo>
                  <a:cubicBezTo>
                    <a:pt x="7782" y="2728"/>
                    <a:pt x="7812" y="2726"/>
                    <a:pt x="7842" y="2726"/>
                  </a:cubicBezTo>
                  <a:close/>
                  <a:moveTo>
                    <a:pt x="4137" y="1"/>
                  </a:moveTo>
                  <a:cubicBezTo>
                    <a:pt x="4073" y="1"/>
                    <a:pt x="4007" y="6"/>
                    <a:pt x="3941" y="18"/>
                  </a:cubicBezTo>
                  <a:cubicBezTo>
                    <a:pt x="3358" y="125"/>
                    <a:pt x="2965" y="697"/>
                    <a:pt x="3072" y="1280"/>
                  </a:cubicBezTo>
                  <a:cubicBezTo>
                    <a:pt x="3096" y="1459"/>
                    <a:pt x="3179" y="1614"/>
                    <a:pt x="3286" y="1756"/>
                  </a:cubicBezTo>
                  <a:lnTo>
                    <a:pt x="2512" y="1899"/>
                  </a:lnTo>
                  <a:cubicBezTo>
                    <a:pt x="2191" y="1959"/>
                    <a:pt x="1977" y="2268"/>
                    <a:pt x="2036" y="2578"/>
                  </a:cubicBezTo>
                  <a:lnTo>
                    <a:pt x="2084" y="2864"/>
                  </a:lnTo>
                  <a:lnTo>
                    <a:pt x="798" y="3102"/>
                  </a:lnTo>
                  <a:cubicBezTo>
                    <a:pt x="322" y="3185"/>
                    <a:pt x="0" y="3650"/>
                    <a:pt x="84" y="4126"/>
                  </a:cubicBezTo>
                  <a:lnTo>
                    <a:pt x="1655" y="12758"/>
                  </a:lnTo>
                  <a:cubicBezTo>
                    <a:pt x="1740" y="13194"/>
                    <a:pt x="2120" y="13497"/>
                    <a:pt x="2540" y="13497"/>
                  </a:cubicBezTo>
                  <a:cubicBezTo>
                    <a:pt x="2590" y="13497"/>
                    <a:pt x="2640" y="13493"/>
                    <a:pt x="2691" y="13484"/>
                  </a:cubicBezTo>
                  <a:lnTo>
                    <a:pt x="10037" y="12139"/>
                  </a:lnTo>
                  <a:cubicBezTo>
                    <a:pt x="10513" y="12055"/>
                    <a:pt x="10835" y="11579"/>
                    <a:pt x="10752" y="11103"/>
                  </a:cubicBezTo>
                  <a:lnTo>
                    <a:pt x="9180" y="2483"/>
                  </a:lnTo>
                  <a:cubicBezTo>
                    <a:pt x="9095" y="2046"/>
                    <a:pt x="8715" y="1743"/>
                    <a:pt x="8287" y="1743"/>
                  </a:cubicBezTo>
                  <a:cubicBezTo>
                    <a:pt x="8236" y="1743"/>
                    <a:pt x="8184" y="1748"/>
                    <a:pt x="8132" y="1756"/>
                  </a:cubicBezTo>
                  <a:lnTo>
                    <a:pt x="6858" y="1995"/>
                  </a:lnTo>
                  <a:lnTo>
                    <a:pt x="6811" y="1721"/>
                  </a:lnTo>
                  <a:cubicBezTo>
                    <a:pt x="6747" y="1435"/>
                    <a:pt x="6506" y="1235"/>
                    <a:pt x="6227" y="1235"/>
                  </a:cubicBezTo>
                  <a:cubicBezTo>
                    <a:pt x="6192" y="1235"/>
                    <a:pt x="6156" y="1238"/>
                    <a:pt x="6120" y="1245"/>
                  </a:cubicBezTo>
                  <a:lnTo>
                    <a:pt x="5179" y="1411"/>
                  </a:lnTo>
                  <a:cubicBezTo>
                    <a:pt x="5227" y="1245"/>
                    <a:pt x="5239" y="1066"/>
                    <a:pt x="5203" y="899"/>
                  </a:cubicBezTo>
                  <a:cubicBezTo>
                    <a:pt x="5108" y="370"/>
                    <a:pt x="4655" y="1"/>
                    <a:pt x="4137"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843" name="Google Shape;1843;p45"/>
            <p:cNvSpPr/>
            <p:nvPr/>
          </p:nvSpPr>
          <p:spPr>
            <a:xfrm>
              <a:off x="4219446" y="255566"/>
              <a:ext cx="60156" cy="49898"/>
            </a:xfrm>
            <a:custGeom>
              <a:avLst/>
              <a:gdLst/>
              <a:ahLst/>
              <a:cxnLst/>
              <a:rect l="l" t="t" r="r" b="b"/>
              <a:pathLst>
                <a:path w="1865" h="1547" extrusionOk="0">
                  <a:moveTo>
                    <a:pt x="1026" y="1"/>
                  </a:moveTo>
                  <a:cubicBezTo>
                    <a:pt x="979" y="1"/>
                    <a:pt x="930" y="5"/>
                    <a:pt x="881" y="15"/>
                  </a:cubicBezTo>
                  <a:cubicBezTo>
                    <a:pt x="202" y="134"/>
                    <a:pt x="0" y="1015"/>
                    <a:pt x="572" y="1408"/>
                  </a:cubicBezTo>
                  <a:cubicBezTo>
                    <a:pt x="711" y="1504"/>
                    <a:pt x="861" y="1547"/>
                    <a:pt x="1007" y="1547"/>
                  </a:cubicBezTo>
                  <a:cubicBezTo>
                    <a:pt x="1458" y="1547"/>
                    <a:pt x="1864" y="1138"/>
                    <a:pt x="1774" y="634"/>
                  </a:cubicBezTo>
                  <a:cubicBezTo>
                    <a:pt x="1701" y="266"/>
                    <a:pt x="1386" y="1"/>
                    <a:pt x="1026"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844" name="Google Shape;1844;p45"/>
            <p:cNvSpPr/>
            <p:nvPr/>
          </p:nvSpPr>
          <p:spPr>
            <a:xfrm>
              <a:off x="4287988" y="241148"/>
              <a:ext cx="123956" cy="43577"/>
            </a:xfrm>
            <a:custGeom>
              <a:avLst/>
              <a:gdLst/>
              <a:ahLst/>
              <a:cxnLst/>
              <a:rect l="l" t="t" r="r" b="b"/>
              <a:pathLst>
                <a:path w="3843" h="1351" extrusionOk="0">
                  <a:moveTo>
                    <a:pt x="3234" y="0"/>
                  </a:moveTo>
                  <a:cubicBezTo>
                    <a:pt x="3203" y="0"/>
                    <a:pt x="3171" y="3"/>
                    <a:pt x="3138" y="10"/>
                  </a:cubicBezTo>
                  <a:lnTo>
                    <a:pt x="542" y="486"/>
                  </a:lnTo>
                  <a:cubicBezTo>
                    <a:pt x="1" y="576"/>
                    <a:pt x="111" y="1350"/>
                    <a:pt x="610" y="1350"/>
                  </a:cubicBezTo>
                  <a:cubicBezTo>
                    <a:pt x="638" y="1350"/>
                    <a:pt x="667" y="1348"/>
                    <a:pt x="697" y="1343"/>
                  </a:cubicBezTo>
                  <a:lnTo>
                    <a:pt x="3304" y="867"/>
                  </a:lnTo>
                  <a:cubicBezTo>
                    <a:pt x="3842" y="766"/>
                    <a:pt x="3726" y="0"/>
                    <a:pt x="3234"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845" name="Google Shape;1845;p45"/>
            <p:cNvSpPr/>
            <p:nvPr/>
          </p:nvSpPr>
          <p:spPr>
            <a:xfrm>
              <a:off x="4232090" y="325172"/>
              <a:ext cx="60156" cy="49866"/>
            </a:xfrm>
            <a:custGeom>
              <a:avLst/>
              <a:gdLst/>
              <a:ahLst/>
              <a:cxnLst/>
              <a:rect l="l" t="t" r="r" b="b"/>
              <a:pathLst>
                <a:path w="1865" h="1546" extrusionOk="0">
                  <a:moveTo>
                    <a:pt x="1014" y="1"/>
                  </a:moveTo>
                  <a:cubicBezTo>
                    <a:pt x="971" y="1"/>
                    <a:pt x="927" y="4"/>
                    <a:pt x="882" y="12"/>
                  </a:cubicBezTo>
                  <a:cubicBezTo>
                    <a:pt x="203" y="131"/>
                    <a:pt x="1" y="1012"/>
                    <a:pt x="572" y="1405"/>
                  </a:cubicBezTo>
                  <a:cubicBezTo>
                    <a:pt x="711" y="1502"/>
                    <a:pt x="861" y="1545"/>
                    <a:pt x="1008" y="1545"/>
                  </a:cubicBezTo>
                  <a:cubicBezTo>
                    <a:pt x="1455" y="1545"/>
                    <a:pt x="1865" y="1142"/>
                    <a:pt x="1775" y="631"/>
                  </a:cubicBezTo>
                  <a:cubicBezTo>
                    <a:pt x="1701" y="259"/>
                    <a:pt x="1379" y="1"/>
                    <a:pt x="101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846" name="Google Shape;1846;p45"/>
            <p:cNvSpPr/>
            <p:nvPr/>
          </p:nvSpPr>
          <p:spPr>
            <a:xfrm>
              <a:off x="4301987" y="310528"/>
              <a:ext cx="121021" cy="43512"/>
            </a:xfrm>
            <a:custGeom>
              <a:avLst/>
              <a:gdLst/>
              <a:ahLst/>
              <a:cxnLst/>
              <a:rect l="l" t="t" r="r" b="b"/>
              <a:pathLst>
                <a:path w="3752" h="1349" extrusionOk="0">
                  <a:moveTo>
                    <a:pt x="3132" y="0"/>
                  </a:moveTo>
                  <a:cubicBezTo>
                    <a:pt x="3120" y="0"/>
                    <a:pt x="3109" y="1"/>
                    <a:pt x="3097" y="2"/>
                  </a:cubicBezTo>
                  <a:lnTo>
                    <a:pt x="501" y="478"/>
                  </a:lnTo>
                  <a:cubicBezTo>
                    <a:pt x="1" y="618"/>
                    <a:pt x="114" y="1348"/>
                    <a:pt x="620" y="1348"/>
                  </a:cubicBezTo>
                  <a:cubicBezTo>
                    <a:pt x="631" y="1348"/>
                    <a:pt x="644" y="1348"/>
                    <a:pt x="656" y="1347"/>
                  </a:cubicBezTo>
                  <a:lnTo>
                    <a:pt x="3251" y="871"/>
                  </a:lnTo>
                  <a:cubicBezTo>
                    <a:pt x="3752" y="731"/>
                    <a:pt x="3627" y="0"/>
                    <a:pt x="313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847" name="Google Shape;1847;p45"/>
            <p:cNvSpPr/>
            <p:nvPr/>
          </p:nvSpPr>
          <p:spPr>
            <a:xfrm>
              <a:off x="4245928" y="399294"/>
              <a:ext cx="60059" cy="50189"/>
            </a:xfrm>
            <a:custGeom>
              <a:avLst/>
              <a:gdLst/>
              <a:ahLst/>
              <a:cxnLst/>
              <a:rect l="l" t="t" r="r" b="b"/>
              <a:pathLst>
                <a:path w="1862" h="1556" extrusionOk="0">
                  <a:moveTo>
                    <a:pt x="1002" y="1"/>
                  </a:moveTo>
                  <a:cubicBezTo>
                    <a:pt x="958" y="1"/>
                    <a:pt x="914" y="4"/>
                    <a:pt x="870" y="12"/>
                  </a:cubicBezTo>
                  <a:cubicBezTo>
                    <a:pt x="191" y="131"/>
                    <a:pt x="1" y="1012"/>
                    <a:pt x="560" y="1417"/>
                  </a:cubicBezTo>
                  <a:cubicBezTo>
                    <a:pt x="700" y="1513"/>
                    <a:pt x="851" y="1556"/>
                    <a:pt x="997" y="1556"/>
                  </a:cubicBezTo>
                  <a:cubicBezTo>
                    <a:pt x="1451" y="1556"/>
                    <a:pt x="1862" y="1147"/>
                    <a:pt x="1763" y="643"/>
                  </a:cubicBezTo>
                  <a:cubicBezTo>
                    <a:pt x="1699" y="260"/>
                    <a:pt x="1369"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848" name="Google Shape;1848;p45"/>
            <p:cNvSpPr/>
            <p:nvPr/>
          </p:nvSpPr>
          <p:spPr>
            <a:xfrm>
              <a:off x="4314889" y="384586"/>
              <a:ext cx="122472" cy="44028"/>
            </a:xfrm>
            <a:custGeom>
              <a:avLst/>
              <a:gdLst/>
              <a:ahLst/>
              <a:cxnLst/>
              <a:rect l="l" t="t" r="r" b="b"/>
              <a:pathLst>
                <a:path w="3797" h="1365" extrusionOk="0">
                  <a:moveTo>
                    <a:pt x="3171" y="0"/>
                  </a:moveTo>
                  <a:cubicBezTo>
                    <a:pt x="3152" y="0"/>
                    <a:pt x="3133" y="1"/>
                    <a:pt x="3113" y="4"/>
                  </a:cubicBezTo>
                  <a:lnTo>
                    <a:pt x="518" y="480"/>
                  </a:lnTo>
                  <a:cubicBezTo>
                    <a:pt x="1" y="606"/>
                    <a:pt x="116" y="1364"/>
                    <a:pt x="627" y="1364"/>
                  </a:cubicBezTo>
                  <a:cubicBezTo>
                    <a:pt x="645" y="1364"/>
                    <a:pt x="665" y="1363"/>
                    <a:pt x="684" y="1361"/>
                  </a:cubicBezTo>
                  <a:lnTo>
                    <a:pt x="3268" y="885"/>
                  </a:lnTo>
                  <a:cubicBezTo>
                    <a:pt x="3796" y="758"/>
                    <a:pt x="3682" y="0"/>
                    <a:pt x="3171"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849" name="Google Shape;1849;p45"/>
            <p:cNvSpPr/>
            <p:nvPr/>
          </p:nvSpPr>
          <p:spPr>
            <a:xfrm>
              <a:off x="4188320" y="708297"/>
              <a:ext cx="250428" cy="224721"/>
            </a:xfrm>
            <a:custGeom>
              <a:avLst/>
              <a:gdLst/>
              <a:ahLst/>
              <a:cxnLst/>
              <a:rect l="l" t="t" r="r" b="b"/>
              <a:pathLst>
                <a:path w="7764" h="6967" extrusionOk="0">
                  <a:moveTo>
                    <a:pt x="3929" y="1"/>
                  </a:moveTo>
                  <a:cubicBezTo>
                    <a:pt x="2899" y="1"/>
                    <a:pt x="1886" y="465"/>
                    <a:pt x="1227" y="1338"/>
                  </a:cubicBezTo>
                  <a:lnTo>
                    <a:pt x="6954" y="4969"/>
                  </a:lnTo>
                  <a:cubicBezTo>
                    <a:pt x="7764" y="3398"/>
                    <a:pt x="7240" y="1469"/>
                    <a:pt x="5751" y="528"/>
                  </a:cubicBezTo>
                  <a:cubicBezTo>
                    <a:pt x="5188" y="173"/>
                    <a:pt x="4555" y="1"/>
                    <a:pt x="3929" y="1"/>
                  </a:cubicBezTo>
                  <a:close/>
                  <a:moveTo>
                    <a:pt x="810" y="1993"/>
                  </a:moveTo>
                  <a:lnTo>
                    <a:pt x="810" y="1993"/>
                  </a:lnTo>
                  <a:cubicBezTo>
                    <a:pt x="1" y="3553"/>
                    <a:pt x="525" y="5493"/>
                    <a:pt x="2013" y="6434"/>
                  </a:cubicBezTo>
                  <a:cubicBezTo>
                    <a:pt x="2579" y="6793"/>
                    <a:pt x="3211" y="6966"/>
                    <a:pt x="3836" y="6966"/>
                  </a:cubicBezTo>
                  <a:cubicBezTo>
                    <a:pt x="4868" y="6966"/>
                    <a:pt x="5882" y="6495"/>
                    <a:pt x="6549" y="5612"/>
                  </a:cubicBezTo>
                  <a:lnTo>
                    <a:pt x="810" y="1993"/>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850" name="Google Shape;1850;p45"/>
            <p:cNvSpPr/>
            <p:nvPr/>
          </p:nvSpPr>
          <p:spPr>
            <a:xfrm>
              <a:off x="4657631" y="226472"/>
              <a:ext cx="196272" cy="181918"/>
            </a:xfrm>
            <a:custGeom>
              <a:avLst/>
              <a:gdLst/>
              <a:ahLst/>
              <a:cxnLst/>
              <a:rect l="l" t="t" r="r" b="b"/>
              <a:pathLst>
                <a:path w="6085" h="5640" extrusionOk="0">
                  <a:moveTo>
                    <a:pt x="3596" y="0"/>
                  </a:moveTo>
                  <a:lnTo>
                    <a:pt x="1215" y="1631"/>
                  </a:lnTo>
                  <a:cubicBezTo>
                    <a:pt x="250" y="2286"/>
                    <a:pt x="0" y="3596"/>
                    <a:pt x="655" y="4560"/>
                  </a:cubicBezTo>
                  <a:lnTo>
                    <a:pt x="774" y="4715"/>
                  </a:lnTo>
                  <a:cubicBezTo>
                    <a:pt x="1175" y="5316"/>
                    <a:pt x="1834" y="5640"/>
                    <a:pt x="2508" y="5640"/>
                  </a:cubicBezTo>
                  <a:cubicBezTo>
                    <a:pt x="2915" y="5640"/>
                    <a:pt x="3328" y="5521"/>
                    <a:pt x="3691" y="5275"/>
                  </a:cubicBezTo>
                  <a:lnTo>
                    <a:pt x="6084" y="3644"/>
                  </a:lnTo>
                  <a:lnTo>
                    <a:pt x="3596" y="0"/>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851" name="Google Shape;1851;p45"/>
            <p:cNvSpPr/>
            <p:nvPr/>
          </p:nvSpPr>
          <p:spPr>
            <a:xfrm>
              <a:off x="4790102" y="151317"/>
              <a:ext cx="196272" cy="181563"/>
            </a:xfrm>
            <a:custGeom>
              <a:avLst/>
              <a:gdLst/>
              <a:ahLst/>
              <a:cxnLst/>
              <a:rect l="l" t="t" r="r" b="b"/>
              <a:pathLst>
                <a:path w="6085" h="5629" extrusionOk="0">
                  <a:moveTo>
                    <a:pt x="3578" y="1"/>
                  </a:moveTo>
                  <a:cubicBezTo>
                    <a:pt x="3170" y="1"/>
                    <a:pt x="2757" y="119"/>
                    <a:pt x="2394" y="366"/>
                  </a:cubicBezTo>
                  <a:lnTo>
                    <a:pt x="1" y="1985"/>
                  </a:lnTo>
                  <a:lnTo>
                    <a:pt x="2477" y="5628"/>
                  </a:lnTo>
                  <a:lnTo>
                    <a:pt x="4870" y="4009"/>
                  </a:lnTo>
                  <a:cubicBezTo>
                    <a:pt x="5835" y="3354"/>
                    <a:pt x="6085" y="2044"/>
                    <a:pt x="5430" y="1080"/>
                  </a:cubicBezTo>
                  <a:lnTo>
                    <a:pt x="5323" y="925"/>
                  </a:lnTo>
                  <a:cubicBezTo>
                    <a:pt x="4915" y="324"/>
                    <a:pt x="4252" y="1"/>
                    <a:pt x="357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852" name="Google Shape;1852;p45"/>
            <p:cNvSpPr/>
            <p:nvPr/>
          </p:nvSpPr>
          <p:spPr>
            <a:xfrm>
              <a:off x="4600023" y="602242"/>
              <a:ext cx="346032" cy="344032"/>
            </a:xfrm>
            <a:custGeom>
              <a:avLst/>
              <a:gdLst/>
              <a:ahLst/>
              <a:cxnLst/>
              <a:rect l="l" t="t" r="r" b="b"/>
              <a:pathLst>
                <a:path w="10728" h="10666" extrusionOk="0">
                  <a:moveTo>
                    <a:pt x="5007" y="1"/>
                  </a:moveTo>
                  <a:cubicBezTo>
                    <a:pt x="4823" y="1"/>
                    <a:pt x="4676" y="136"/>
                    <a:pt x="4644" y="328"/>
                  </a:cubicBezTo>
                  <a:lnTo>
                    <a:pt x="4191" y="3793"/>
                  </a:lnTo>
                  <a:lnTo>
                    <a:pt x="715" y="3340"/>
                  </a:lnTo>
                  <a:cubicBezTo>
                    <a:pt x="692" y="3336"/>
                    <a:pt x="671" y="3335"/>
                    <a:pt x="649" y="3335"/>
                  </a:cubicBezTo>
                  <a:cubicBezTo>
                    <a:pt x="465" y="3335"/>
                    <a:pt x="318" y="3469"/>
                    <a:pt x="286" y="3662"/>
                  </a:cubicBezTo>
                  <a:lnTo>
                    <a:pt x="24" y="5626"/>
                  </a:lnTo>
                  <a:cubicBezTo>
                    <a:pt x="0" y="5829"/>
                    <a:pt x="143" y="6019"/>
                    <a:pt x="345" y="6043"/>
                  </a:cubicBezTo>
                  <a:lnTo>
                    <a:pt x="3834" y="6507"/>
                  </a:lnTo>
                  <a:lnTo>
                    <a:pt x="3370" y="9984"/>
                  </a:lnTo>
                  <a:cubicBezTo>
                    <a:pt x="3346" y="10186"/>
                    <a:pt x="3489" y="10377"/>
                    <a:pt x="3691" y="10401"/>
                  </a:cubicBezTo>
                  <a:lnTo>
                    <a:pt x="5668" y="10663"/>
                  </a:lnTo>
                  <a:cubicBezTo>
                    <a:pt x="5682" y="10664"/>
                    <a:pt x="5697" y="10665"/>
                    <a:pt x="5712" y="10665"/>
                  </a:cubicBezTo>
                  <a:cubicBezTo>
                    <a:pt x="5897" y="10665"/>
                    <a:pt x="6062" y="10529"/>
                    <a:pt x="6084" y="10341"/>
                  </a:cubicBezTo>
                  <a:lnTo>
                    <a:pt x="6537" y="6864"/>
                  </a:lnTo>
                  <a:lnTo>
                    <a:pt x="10025" y="7329"/>
                  </a:lnTo>
                  <a:cubicBezTo>
                    <a:pt x="10039" y="7330"/>
                    <a:pt x="10053" y="7331"/>
                    <a:pt x="10067" y="7331"/>
                  </a:cubicBezTo>
                  <a:cubicBezTo>
                    <a:pt x="10253" y="7331"/>
                    <a:pt x="10420" y="7184"/>
                    <a:pt x="10442" y="6995"/>
                  </a:cubicBezTo>
                  <a:lnTo>
                    <a:pt x="10704" y="5019"/>
                  </a:lnTo>
                  <a:cubicBezTo>
                    <a:pt x="10728" y="4817"/>
                    <a:pt x="10585" y="4626"/>
                    <a:pt x="10382" y="4602"/>
                  </a:cubicBezTo>
                  <a:lnTo>
                    <a:pt x="6906" y="4150"/>
                  </a:lnTo>
                  <a:lnTo>
                    <a:pt x="7358" y="661"/>
                  </a:lnTo>
                  <a:cubicBezTo>
                    <a:pt x="7382" y="459"/>
                    <a:pt x="7239" y="280"/>
                    <a:pt x="7037" y="245"/>
                  </a:cubicBezTo>
                  <a:lnTo>
                    <a:pt x="5072" y="6"/>
                  </a:lnTo>
                  <a:cubicBezTo>
                    <a:pt x="5050" y="3"/>
                    <a:pt x="5028" y="1"/>
                    <a:pt x="5007"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853" name="Google Shape;1853;p45"/>
            <p:cNvSpPr/>
            <p:nvPr/>
          </p:nvSpPr>
          <p:spPr>
            <a:xfrm>
              <a:off x="4157614" y="1123773"/>
              <a:ext cx="349483" cy="435733"/>
            </a:xfrm>
            <a:custGeom>
              <a:avLst/>
              <a:gdLst/>
              <a:ahLst/>
              <a:cxnLst/>
              <a:rect l="l" t="t" r="r" b="b"/>
              <a:pathLst>
                <a:path w="10835" h="13509" extrusionOk="0">
                  <a:moveTo>
                    <a:pt x="4147" y="414"/>
                  </a:moveTo>
                  <a:cubicBezTo>
                    <a:pt x="4437" y="414"/>
                    <a:pt x="4723" y="589"/>
                    <a:pt x="4775" y="982"/>
                  </a:cubicBezTo>
                  <a:cubicBezTo>
                    <a:pt x="4810" y="1173"/>
                    <a:pt x="4751" y="1375"/>
                    <a:pt x="4632" y="1518"/>
                  </a:cubicBezTo>
                  <a:lnTo>
                    <a:pt x="3834" y="1673"/>
                  </a:lnTo>
                  <a:cubicBezTo>
                    <a:pt x="3655" y="1578"/>
                    <a:pt x="3536" y="1411"/>
                    <a:pt x="3501" y="1209"/>
                  </a:cubicBezTo>
                  <a:cubicBezTo>
                    <a:pt x="3386" y="710"/>
                    <a:pt x="3770" y="414"/>
                    <a:pt x="4147" y="414"/>
                  </a:cubicBezTo>
                  <a:close/>
                  <a:moveTo>
                    <a:pt x="7868" y="2734"/>
                  </a:moveTo>
                  <a:cubicBezTo>
                    <a:pt x="8125" y="2734"/>
                    <a:pt x="8352" y="2923"/>
                    <a:pt x="8394" y="3185"/>
                  </a:cubicBezTo>
                  <a:lnTo>
                    <a:pt x="9775" y="10746"/>
                  </a:lnTo>
                  <a:cubicBezTo>
                    <a:pt x="9835" y="11043"/>
                    <a:pt x="9632" y="11329"/>
                    <a:pt x="9335" y="11377"/>
                  </a:cubicBezTo>
                  <a:lnTo>
                    <a:pt x="3072" y="12520"/>
                  </a:lnTo>
                  <a:cubicBezTo>
                    <a:pt x="3037" y="12527"/>
                    <a:pt x="3002" y="12530"/>
                    <a:pt x="2967" y="12530"/>
                  </a:cubicBezTo>
                  <a:cubicBezTo>
                    <a:pt x="2710" y="12530"/>
                    <a:pt x="2482" y="12342"/>
                    <a:pt x="2429" y="12079"/>
                  </a:cubicBezTo>
                  <a:lnTo>
                    <a:pt x="1060" y="4519"/>
                  </a:lnTo>
                  <a:cubicBezTo>
                    <a:pt x="1000" y="4221"/>
                    <a:pt x="1203" y="3935"/>
                    <a:pt x="1500" y="3888"/>
                  </a:cubicBezTo>
                  <a:lnTo>
                    <a:pt x="2250" y="3745"/>
                  </a:lnTo>
                  <a:cubicBezTo>
                    <a:pt x="2283" y="3960"/>
                    <a:pt x="2471" y="4107"/>
                    <a:pt x="2682" y="4107"/>
                  </a:cubicBezTo>
                  <a:cubicBezTo>
                    <a:pt x="2705" y="4107"/>
                    <a:pt x="2728" y="4105"/>
                    <a:pt x="2751" y="4102"/>
                  </a:cubicBezTo>
                  <a:lnTo>
                    <a:pt x="6668" y="3387"/>
                  </a:lnTo>
                  <a:cubicBezTo>
                    <a:pt x="6906" y="3340"/>
                    <a:pt x="7061" y="3114"/>
                    <a:pt x="7013" y="2875"/>
                  </a:cubicBezTo>
                  <a:lnTo>
                    <a:pt x="7763" y="2745"/>
                  </a:lnTo>
                  <a:cubicBezTo>
                    <a:pt x="7798" y="2737"/>
                    <a:pt x="7833" y="2734"/>
                    <a:pt x="7868" y="2734"/>
                  </a:cubicBezTo>
                  <a:close/>
                  <a:moveTo>
                    <a:pt x="4137" y="0"/>
                  </a:moveTo>
                  <a:cubicBezTo>
                    <a:pt x="4073" y="0"/>
                    <a:pt x="4007" y="6"/>
                    <a:pt x="3941" y="18"/>
                  </a:cubicBezTo>
                  <a:cubicBezTo>
                    <a:pt x="3358" y="125"/>
                    <a:pt x="2965" y="697"/>
                    <a:pt x="3072" y="1292"/>
                  </a:cubicBezTo>
                  <a:cubicBezTo>
                    <a:pt x="3096" y="1459"/>
                    <a:pt x="3179" y="1625"/>
                    <a:pt x="3286" y="1768"/>
                  </a:cubicBezTo>
                  <a:lnTo>
                    <a:pt x="2512" y="1911"/>
                  </a:lnTo>
                  <a:cubicBezTo>
                    <a:pt x="2191" y="1971"/>
                    <a:pt x="1977" y="2280"/>
                    <a:pt x="2036" y="2602"/>
                  </a:cubicBezTo>
                  <a:lnTo>
                    <a:pt x="2084" y="2875"/>
                  </a:lnTo>
                  <a:lnTo>
                    <a:pt x="798" y="3114"/>
                  </a:lnTo>
                  <a:cubicBezTo>
                    <a:pt x="310" y="3197"/>
                    <a:pt x="0" y="3661"/>
                    <a:pt x="84" y="4149"/>
                  </a:cubicBezTo>
                  <a:lnTo>
                    <a:pt x="1655" y="12770"/>
                  </a:lnTo>
                  <a:cubicBezTo>
                    <a:pt x="1740" y="13206"/>
                    <a:pt x="2120" y="13509"/>
                    <a:pt x="2540" y="13509"/>
                  </a:cubicBezTo>
                  <a:cubicBezTo>
                    <a:pt x="2590" y="13509"/>
                    <a:pt x="2640" y="13505"/>
                    <a:pt x="2691" y="13496"/>
                  </a:cubicBezTo>
                  <a:lnTo>
                    <a:pt x="10037" y="12150"/>
                  </a:lnTo>
                  <a:cubicBezTo>
                    <a:pt x="10513" y="12067"/>
                    <a:pt x="10835" y="11603"/>
                    <a:pt x="10752" y="11115"/>
                  </a:cubicBezTo>
                  <a:lnTo>
                    <a:pt x="9180" y="2483"/>
                  </a:lnTo>
                  <a:cubicBezTo>
                    <a:pt x="9096" y="2052"/>
                    <a:pt x="8725" y="1751"/>
                    <a:pt x="8304" y="1751"/>
                  </a:cubicBezTo>
                  <a:cubicBezTo>
                    <a:pt x="8247" y="1751"/>
                    <a:pt x="8190" y="1757"/>
                    <a:pt x="8132" y="1768"/>
                  </a:cubicBezTo>
                  <a:lnTo>
                    <a:pt x="6858" y="1994"/>
                  </a:lnTo>
                  <a:lnTo>
                    <a:pt x="6811" y="1721"/>
                  </a:lnTo>
                  <a:cubicBezTo>
                    <a:pt x="6746" y="1431"/>
                    <a:pt x="6497" y="1237"/>
                    <a:pt x="6213" y="1237"/>
                  </a:cubicBezTo>
                  <a:cubicBezTo>
                    <a:pt x="6183" y="1237"/>
                    <a:pt x="6151" y="1240"/>
                    <a:pt x="6120" y="1244"/>
                  </a:cubicBezTo>
                  <a:lnTo>
                    <a:pt x="5179" y="1423"/>
                  </a:lnTo>
                  <a:cubicBezTo>
                    <a:pt x="5227" y="1244"/>
                    <a:pt x="5239" y="1066"/>
                    <a:pt x="5203" y="899"/>
                  </a:cubicBezTo>
                  <a:cubicBezTo>
                    <a:pt x="5108" y="370"/>
                    <a:pt x="4655" y="0"/>
                    <a:pt x="4137"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854" name="Google Shape;1854;p45"/>
            <p:cNvSpPr/>
            <p:nvPr/>
          </p:nvSpPr>
          <p:spPr>
            <a:xfrm>
              <a:off x="4219446" y="1280275"/>
              <a:ext cx="60123" cy="49866"/>
            </a:xfrm>
            <a:custGeom>
              <a:avLst/>
              <a:gdLst/>
              <a:ahLst/>
              <a:cxnLst/>
              <a:rect l="l" t="t" r="r" b="b"/>
              <a:pathLst>
                <a:path w="1864" h="1546" extrusionOk="0">
                  <a:moveTo>
                    <a:pt x="1013" y="1"/>
                  </a:moveTo>
                  <a:cubicBezTo>
                    <a:pt x="970" y="1"/>
                    <a:pt x="926" y="4"/>
                    <a:pt x="881" y="12"/>
                  </a:cubicBezTo>
                  <a:cubicBezTo>
                    <a:pt x="202" y="131"/>
                    <a:pt x="0" y="1012"/>
                    <a:pt x="572" y="1405"/>
                  </a:cubicBezTo>
                  <a:cubicBezTo>
                    <a:pt x="713" y="1502"/>
                    <a:pt x="865" y="1545"/>
                    <a:pt x="1012" y="1545"/>
                  </a:cubicBezTo>
                  <a:cubicBezTo>
                    <a:pt x="1460" y="1545"/>
                    <a:pt x="1864" y="1142"/>
                    <a:pt x="1774" y="631"/>
                  </a:cubicBezTo>
                  <a:cubicBezTo>
                    <a:pt x="1700" y="259"/>
                    <a:pt x="1378" y="1"/>
                    <a:pt x="101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855" name="Google Shape;1855;p45"/>
            <p:cNvSpPr/>
            <p:nvPr/>
          </p:nvSpPr>
          <p:spPr>
            <a:xfrm>
              <a:off x="4287537" y="1265566"/>
              <a:ext cx="124859" cy="43931"/>
            </a:xfrm>
            <a:custGeom>
              <a:avLst/>
              <a:gdLst/>
              <a:ahLst/>
              <a:cxnLst/>
              <a:rect l="l" t="t" r="r" b="b"/>
              <a:pathLst>
                <a:path w="3871" h="1362" extrusionOk="0">
                  <a:moveTo>
                    <a:pt x="3275" y="0"/>
                  </a:moveTo>
                  <a:cubicBezTo>
                    <a:pt x="3236" y="0"/>
                    <a:pt x="3195" y="5"/>
                    <a:pt x="3152" y="15"/>
                  </a:cubicBezTo>
                  <a:lnTo>
                    <a:pt x="556" y="492"/>
                  </a:lnTo>
                  <a:cubicBezTo>
                    <a:pt x="1" y="569"/>
                    <a:pt x="108" y="1362"/>
                    <a:pt x="599" y="1362"/>
                  </a:cubicBezTo>
                  <a:cubicBezTo>
                    <a:pt x="634" y="1362"/>
                    <a:pt x="672" y="1358"/>
                    <a:pt x="711" y="1349"/>
                  </a:cubicBezTo>
                  <a:lnTo>
                    <a:pt x="3318" y="873"/>
                  </a:lnTo>
                  <a:cubicBezTo>
                    <a:pt x="3870" y="784"/>
                    <a:pt x="3767" y="0"/>
                    <a:pt x="3275"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856" name="Google Shape;1856;p45"/>
            <p:cNvSpPr/>
            <p:nvPr/>
          </p:nvSpPr>
          <p:spPr>
            <a:xfrm>
              <a:off x="4232090" y="1349784"/>
              <a:ext cx="60156" cy="49866"/>
            </a:xfrm>
            <a:custGeom>
              <a:avLst/>
              <a:gdLst/>
              <a:ahLst/>
              <a:cxnLst/>
              <a:rect l="l" t="t" r="r" b="b"/>
              <a:pathLst>
                <a:path w="1865" h="1546" extrusionOk="0">
                  <a:moveTo>
                    <a:pt x="1014" y="1"/>
                  </a:moveTo>
                  <a:cubicBezTo>
                    <a:pt x="971" y="1"/>
                    <a:pt x="926" y="4"/>
                    <a:pt x="882" y="12"/>
                  </a:cubicBezTo>
                  <a:cubicBezTo>
                    <a:pt x="203" y="131"/>
                    <a:pt x="1" y="1012"/>
                    <a:pt x="572" y="1405"/>
                  </a:cubicBezTo>
                  <a:cubicBezTo>
                    <a:pt x="711" y="1502"/>
                    <a:pt x="862" y="1545"/>
                    <a:pt x="1009" y="1545"/>
                  </a:cubicBezTo>
                  <a:cubicBezTo>
                    <a:pt x="1455" y="1545"/>
                    <a:pt x="1865" y="1145"/>
                    <a:pt x="1775" y="643"/>
                  </a:cubicBezTo>
                  <a:cubicBezTo>
                    <a:pt x="1701" y="260"/>
                    <a:pt x="1379" y="1"/>
                    <a:pt x="101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857" name="Google Shape;1857;p45"/>
            <p:cNvSpPr/>
            <p:nvPr/>
          </p:nvSpPr>
          <p:spPr>
            <a:xfrm>
              <a:off x="4302116" y="1335140"/>
              <a:ext cx="120892" cy="43544"/>
            </a:xfrm>
            <a:custGeom>
              <a:avLst/>
              <a:gdLst/>
              <a:ahLst/>
              <a:cxnLst/>
              <a:rect l="l" t="t" r="r" b="b"/>
              <a:pathLst>
                <a:path w="3748" h="1350" extrusionOk="0">
                  <a:moveTo>
                    <a:pt x="3128" y="0"/>
                  </a:moveTo>
                  <a:cubicBezTo>
                    <a:pt x="3116" y="0"/>
                    <a:pt x="3105" y="1"/>
                    <a:pt x="3093" y="2"/>
                  </a:cubicBezTo>
                  <a:lnTo>
                    <a:pt x="497" y="478"/>
                  </a:lnTo>
                  <a:cubicBezTo>
                    <a:pt x="0" y="628"/>
                    <a:pt x="109" y="1349"/>
                    <a:pt x="604" y="1349"/>
                  </a:cubicBezTo>
                  <a:cubicBezTo>
                    <a:pt x="620" y="1349"/>
                    <a:pt x="636" y="1348"/>
                    <a:pt x="652" y="1347"/>
                  </a:cubicBezTo>
                  <a:lnTo>
                    <a:pt x="3247" y="883"/>
                  </a:lnTo>
                  <a:cubicBezTo>
                    <a:pt x="3748" y="731"/>
                    <a:pt x="3623" y="0"/>
                    <a:pt x="3128"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858" name="Google Shape;1858;p45"/>
            <p:cNvSpPr/>
            <p:nvPr/>
          </p:nvSpPr>
          <p:spPr>
            <a:xfrm>
              <a:off x="4245928" y="1424293"/>
              <a:ext cx="60059" cy="49834"/>
            </a:xfrm>
            <a:custGeom>
              <a:avLst/>
              <a:gdLst/>
              <a:ahLst/>
              <a:cxnLst/>
              <a:rect l="l" t="t" r="r" b="b"/>
              <a:pathLst>
                <a:path w="1862" h="1545" extrusionOk="0">
                  <a:moveTo>
                    <a:pt x="1002" y="0"/>
                  </a:moveTo>
                  <a:cubicBezTo>
                    <a:pt x="959" y="0"/>
                    <a:pt x="914" y="4"/>
                    <a:pt x="870" y="12"/>
                  </a:cubicBezTo>
                  <a:cubicBezTo>
                    <a:pt x="191" y="131"/>
                    <a:pt x="1" y="1012"/>
                    <a:pt x="560" y="1405"/>
                  </a:cubicBezTo>
                  <a:cubicBezTo>
                    <a:pt x="701" y="1502"/>
                    <a:pt x="854" y="1545"/>
                    <a:pt x="1002" y="1545"/>
                  </a:cubicBezTo>
                  <a:cubicBezTo>
                    <a:pt x="1453" y="1545"/>
                    <a:pt x="1861" y="1142"/>
                    <a:pt x="1763" y="631"/>
                  </a:cubicBezTo>
                  <a:cubicBezTo>
                    <a:pt x="1699" y="259"/>
                    <a:pt x="1369" y="0"/>
                    <a:pt x="100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859" name="Google Shape;1859;p45"/>
            <p:cNvSpPr/>
            <p:nvPr/>
          </p:nvSpPr>
          <p:spPr>
            <a:xfrm>
              <a:off x="4315179" y="1409230"/>
              <a:ext cx="121892" cy="43931"/>
            </a:xfrm>
            <a:custGeom>
              <a:avLst/>
              <a:gdLst/>
              <a:ahLst/>
              <a:cxnLst/>
              <a:rect l="l" t="t" r="r" b="b"/>
              <a:pathLst>
                <a:path w="3779" h="1362" extrusionOk="0">
                  <a:moveTo>
                    <a:pt x="3152" y="0"/>
                  </a:moveTo>
                  <a:cubicBezTo>
                    <a:pt x="3136" y="0"/>
                    <a:pt x="3121" y="1"/>
                    <a:pt x="3104" y="2"/>
                  </a:cubicBezTo>
                  <a:lnTo>
                    <a:pt x="3104" y="14"/>
                  </a:lnTo>
                  <a:lnTo>
                    <a:pt x="509" y="479"/>
                  </a:lnTo>
                  <a:cubicBezTo>
                    <a:pt x="0" y="617"/>
                    <a:pt x="120" y="1362"/>
                    <a:pt x="628" y="1362"/>
                  </a:cubicBezTo>
                  <a:cubicBezTo>
                    <a:pt x="644" y="1362"/>
                    <a:pt x="659" y="1361"/>
                    <a:pt x="675" y="1360"/>
                  </a:cubicBezTo>
                  <a:lnTo>
                    <a:pt x="3259" y="883"/>
                  </a:lnTo>
                  <a:cubicBezTo>
                    <a:pt x="3779" y="733"/>
                    <a:pt x="3660" y="0"/>
                    <a:pt x="315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860" name="Google Shape;1860;p45"/>
            <p:cNvSpPr/>
            <p:nvPr/>
          </p:nvSpPr>
          <p:spPr>
            <a:xfrm>
              <a:off x="4657631" y="1251439"/>
              <a:ext cx="196272" cy="181563"/>
            </a:xfrm>
            <a:custGeom>
              <a:avLst/>
              <a:gdLst/>
              <a:ahLst/>
              <a:cxnLst/>
              <a:rect l="l" t="t" r="r" b="b"/>
              <a:pathLst>
                <a:path w="6085" h="5629" extrusionOk="0">
                  <a:moveTo>
                    <a:pt x="3596" y="1"/>
                  </a:moveTo>
                  <a:lnTo>
                    <a:pt x="1215" y="1620"/>
                  </a:lnTo>
                  <a:cubicBezTo>
                    <a:pt x="250" y="2275"/>
                    <a:pt x="0" y="3585"/>
                    <a:pt x="655" y="4549"/>
                  </a:cubicBezTo>
                  <a:lnTo>
                    <a:pt x="774" y="4704"/>
                  </a:lnTo>
                  <a:cubicBezTo>
                    <a:pt x="1175" y="5305"/>
                    <a:pt x="1834" y="5629"/>
                    <a:pt x="2508" y="5629"/>
                  </a:cubicBezTo>
                  <a:cubicBezTo>
                    <a:pt x="2915" y="5629"/>
                    <a:pt x="3328" y="5510"/>
                    <a:pt x="3691" y="5264"/>
                  </a:cubicBezTo>
                  <a:lnTo>
                    <a:pt x="6084" y="3644"/>
                  </a:lnTo>
                  <a:lnTo>
                    <a:pt x="3596" y="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861" name="Google Shape;1861;p45"/>
            <p:cNvSpPr/>
            <p:nvPr/>
          </p:nvSpPr>
          <p:spPr>
            <a:xfrm>
              <a:off x="4790102" y="1176188"/>
              <a:ext cx="196272" cy="181660"/>
            </a:xfrm>
            <a:custGeom>
              <a:avLst/>
              <a:gdLst/>
              <a:ahLst/>
              <a:cxnLst/>
              <a:rect l="l" t="t" r="r" b="b"/>
              <a:pathLst>
                <a:path w="6085" h="5632" extrusionOk="0">
                  <a:moveTo>
                    <a:pt x="3589" y="1"/>
                  </a:moveTo>
                  <a:cubicBezTo>
                    <a:pt x="3177" y="1"/>
                    <a:pt x="2761" y="120"/>
                    <a:pt x="2394" y="369"/>
                  </a:cubicBezTo>
                  <a:lnTo>
                    <a:pt x="1" y="1989"/>
                  </a:lnTo>
                  <a:lnTo>
                    <a:pt x="2477" y="5632"/>
                  </a:lnTo>
                  <a:lnTo>
                    <a:pt x="4870" y="4001"/>
                  </a:lnTo>
                  <a:cubicBezTo>
                    <a:pt x="5835" y="3346"/>
                    <a:pt x="6085" y="2036"/>
                    <a:pt x="5430" y="1072"/>
                  </a:cubicBezTo>
                  <a:lnTo>
                    <a:pt x="5430" y="1072"/>
                  </a:lnTo>
                  <a:lnTo>
                    <a:pt x="5430" y="1084"/>
                  </a:lnTo>
                  <a:lnTo>
                    <a:pt x="5323" y="917"/>
                  </a:lnTo>
                  <a:cubicBezTo>
                    <a:pt x="4917" y="319"/>
                    <a:pt x="4259" y="1"/>
                    <a:pt x="3589"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862" name="Google Shape;1862;p45"/>
            <p:cNvSpPr/>
            <p:nvPr/>
          </p:nvSpPr>
          <p:spPr>
            <a:xfrm>
              <a:off x="3132614" y="98419"/>
              <a:ext cx="350257" cy="436217"/>
            </a:xfrm>
            <a:custGeom>
              <a:avLst/>
              <a:gdLst/>
              <a:ahLst/>
              <a:cxnLst/>
              <a:rect l="l" t="t" r="r" b="b"/>
              <a:pathLst>
                <a:path w="10859" h="13524" extrusionOk="0">
                  <a:moveTo>
                    <a:pt x="4164" y="435"/>
                  </a:moveTo>
                  <a:cubicBezTo>
                    <a:pt x="4452" y="435"/>
                    <a:pt x="4735" y="607"/>
                    <a:pt x="4787" y="994"/>
                  </a:cubicBezTo>
                  <a:cubicBezTo>
                    <a:pt x="4822" y="1196"/>
                    <a:pt x="4763" y="1387"/>
                    <a:pt x="4632" y="1541"/>
                  </a:cubicBezTo>
                  <a:lnTo>
                    <a:pt x="3846" y="1684"/>
                  </a:lnTo>
                  <a:cubicBezTo>
                    <a:pt x="3668" y="1589"/>
                    <a:pt x="3548" y="1422"/>
                    <a:pt x="3513" y="1232"/>
                  </a:cubicBezTo>
                  <a:cubicBezTo>
                    <a:pt x="3398" y="732"/>
                    <a:pt x="3785" y="435"/>
                    <a:pt x="4164" y="435"/>
                  </a:cubicBezTo>
                  <a:close/>
                  <a:moveTo>
                    <a:pt x="7857" y="2749"/>
                  </a:moveTo>
                  <a:cubicBezTo>
                    <a:pt x="8127" y="2749"/>
                    <a:pt x="8353" y="2930"/>
                    <a:pt x="8406" y="3208"/>
                  </a:cubicBezTo>
                  <a:lnTo>
                    <a:pt x="9787" y="10769"/>
                  </a:lnTo>
                  <a:cubicBezTo>
                    <a:pt x="9847" y="11054"/>
                    <a:pt x="9644" y="11340"/>
                    <a:pt x="9359" y="11400"/>
                  </a:cubicBezTo>
                  <a:lnTo>
                    <a:pt x="3084" y="12543"/>
                  </a:lnTo>
                  <a:cubicBezTo>
                    <a:pt x="3049" y="12550"/>
                    <a:pt x="3014" y="12553"/>
                    <a:pt x="2980" y="12553"/>
                  </a:cubicBezTo>
                  <a:cubicBezTo>
                    <a:pt x="2722" y="12553"/>
                    <a:pt x="2495" y="12365"/>
                    <a:pt x="2453" y="12102"/>
                  </a:cubicBezTo>
                  <a:lnTo>
                    <a:pt x="1072" y="4530"/>
                  </a:lnTo>
                  <a:cubicBezTo>
                    <a:pt x="1012" y="4232"/>
                    <a:pt x="1215" y="3958"/>
                    <a:pt x="1512" y="3899"/>
                  </a:cubicBezTo>
                  <a:lnTo>
                    <a:pt x="2263" y="3768"/>
                  </a:lnTo>
                  <a:cubicBezTo>
                    <a:pt x="2294" y="3977"/>
                    <a:pt x="2481" y="4122"/>
                    <a:pt x="2688" y="4122"/>
                  </a:cubicBezTo>
                  <a:cubicBezTo>
                    <a:pt x="2716" y="4122"/>
                    <a:pt x="2745" y="4119"/>
                    <a:pt x="2775" y="4113"/>
                  </a:cubicBezTo>
                  <a:lnTo>
                    <a:pt x="6680" y="3399"/>
                  </a:lnTo>
                  <a:cubicBezTo>
                    <a:pt x="6906" y="3363"/>
                    <a:pt x="7073" y="3125"/>
                    <a:pt x="7025" y="2899"/>
                  </a:cubicBezTo>
                  <a:lnTo>
                    <a:pt x="7763" y="2756"/>
                  </a:lnTo>
                  <a:cubicBezTo>
                    <a:pt x="7795" y="2751"/>
                    <a:pt x="7826" y="2749"/>
                    <a:pt x="7857" y="2749"/>
                  </a:cubicBezTo>
                  <a:close/>
                  <a:moveTo>
                    <a:pt x="4145" y="0"/>
                  </a:moveTo>
                  <a:cubicBezTo>
                    <a:pt x="4082" y="0"/>
                    <a:pt x="4018" y="6"/>
                    <a:pt x="3953" y="17"/>
                  </a:cubicBezTo>
                  <a:cubicBezTo>
                    <a:pt x="3358" y="136"/>
                    <a:pt x="2965" y="708"/>
                    <a:pt x="3084" y="1303"/>
                  </a:cubicBezTo>
                  <a:cubicBezTo>
                    <a:pt x="3108" y="1482"/>
                    <a:pt x="3179" y="1637"/>
                    <a:pt x="3298" y="1779"/>
                  </a:cubicBezTo>
                  <a:lnTo>
                    <a:pt x="2525" y="1922"/>
                  </a:lnTo>
                  <a:cubicBezTo>
                    <a:pt x="2203" y="1982"/>
                    <a:pt x="1989" y="2291"/>
                    <a:pt x="2048" y="2601"/>
                  </a:cubicBezTo>
                  <a:lnTo>
                    <a:pt x="2096" y="2887"/>
                  </a:lnTo>
                  <a:lnTo>
                    <a:pt x="810" y="3125"/>
                  </a:lnTo>
                  <a:cubicBezTo>
                    <a:pt x="322" y="3208"/>
                    <a:pt x="0" y="3673"/>
                    <a:pt x="96" y="4161"/>
                  </a:cubicBezTo>
                  <a:lnTo>
                    <a:pt x="1667" y="12793"/>
                  </a:lnTo>
                  <a:cubicBezTo>
                    <a:pt x="1751" y="13223"/>
                    <a:pt x="2122" y="13524"/>
                    <a:pt x="2543" y="13524"/>
                  </a:cubicBezTo>
                  <a:cubicBezTo>
                    <a:pt x="2600" y="13524"/>
                    <a:pt x="2657" y="13518"/>
                    <a:pt x="2715" y="13507"/>
                  </a:cubicBezTo>
                  <a:lnTo>
                    <a:pt x="10049" y="12174"/>
                  </a:lnTo>
                  <a:cubicBezTo>
                    <a:pt x="10537" y="12078"/>
                    <a:pt x="10859" y="11614"/>
                    <a:pt x="10764" y="11126"/>
                  </a:cubicBezTo>
                  <a:lnTo>
                    <a:pt x="9192" y="2506"/>
                  </a:lnTo>
                  <a:cubicBezTo>
                    <a:pt x="9107" y="2069"/>
                    <a:pt x="8727" y="1766"/>
                    <a:pt x="8299" y="1766"/>
                  </a:cubicBezTo>
                  <a:cubicBezTo>
                    <a:pt x="8248" y="1766"/>
                    <a:pt x="8196" y="1771"/>
                    <a:pt x="8144" y="1779"/>
                  </a:cubicBezTo>
                  <a:lnTo>
                    <a:pt x="6870" y="2018"/>
                  </a:lnTo>
                  <a:lnTo>
                    <a:pt x="6823" y="1744"/>
                  </a:lnTo>
                  <a:cubicBezTo>
                    <a:pt x="6770" y="1458"/>
                    <a:pt x="6520" y="1258"/>
                    <a:pt x="6248" y="1258"/>
                  </a:cubicBezTo>
                  <a:cubicBezTo>
                    <a:pt x="6214" y="1258"/>
                    <a:pt x="6179" y="1261"/>
                    <a:pt x="6144" y="1268"/>
                  </a:cubicBezTo>
                  <a:lnTo>
                    <a:pt x="5192" y="1434"/>
                  </a:lnTo>
                  <a:cubicBezTo>
                    <a:pt x="5239" y="1268"/>
                    <a:pt x="5251" y="1089"/>
                    <a:pt x="5215" y="922"/>
                  </a:cubicBezTo>
                  <a:cubicBezTo>
                    <a:pt x="5130" y="381"/>
                    <a:pt x="4667" y="0"/>
                    <a:pt x="4145"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863" name="Google Shape;1863;p45"/>
            <p:cNvSpPr/>
            <p:nvPr/>
          </p:nvSpPr>
          <p:spPr>
            <a:xfrm>
              <a:off x="3194834" y="255566"/>
              <a:ext cx="60156" cy="49898"/>
            </a:xfrm>
            <a:custGeom>
              <a:avLst/>
              <a:gdLst/>
              <a:ahLst/>
              <a:cxnLst/>
              <a:rect l="l" t="t" r="r" b="b"/>
              <a:pathLst>
                <a:path w="1865" h="1547" extrusionOk="0">
                  <a:moveTo>
                    <a:pt x="1023" y="1"/>
                  </a:moveTo>
                  <a:cubicBezTo>
                    <a:pt x="976" y="1"/>
                    <a:pt x="929" y="5"/>
                    <a:pt x="881" y="15"/>
                  </a:cubicBezTo>
                  <a:cubicBezTo>
                    <a:pt x="191" y="134"/>
                    <a:pt x="0" y="1015"/>
                    <a:pt x="572" y="1408"/>
                  </a:cubicBezTo>
                  <a:cubicBezTo>
                    <a:pt x="708" y="1504"/>
                    <a:pt x="857" y="1547"/>
                    <a:pt x="1002" y="1547"/>
                  </a:cubicBezTo>
                  <a:cubicBezTo>
                    <a:pt x="1451" y="1547"/>
                    <a:pt x="1864" y="1138"/>
                    <a:pt x="1774" y="634"/>
                  </a:cubicBezTo>
                  <a:cubicBezTo>
                    <a:pt x="1701" y="266"/>
                    <a:pt x="1377" y="1"/>
                    <a:pt x="102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864" name="Google Shape;1864;p45"/>
            <p:cNvSpPr/>
            <p:nvPr/>
          </p:nvSpPr>
          <p:spPr>
            <a:xfrm>
              <a:off x="3263021" y="241019"/>
              <a:ext cx="124440" cy="43706"/>
            </a:xfrm>
            <a:custGeom>
              <a:avLst/>
              <a:gdLst/>
              <a:ahLst/>
              <a:cxnLst/>
              <a:rect l="l" t="t" r="r" b="b"/>
              <a:pathLst>
                <a:path w="3858" h="1355" extrusionOk="0">
                  <a:moveTo>
                    <a:pt x="3263" y="1"/>
                  </a:moveTo>
                  <a:cubicBezTo>
                    <a:pt x="3227" y="1"/>
                    <a:pt x="3189" y="5"/>
                    <a:pt x="3149" y="14"/>
                  </a:cubicBezTo>
                  <a:lnTo>
                    <a:pt x="553" y="490"/>
                  </a:lnTo>
                  <a:cubicBezTo>
                    <a:pt x="0" y="580"/>
                    <a:pt x="121" y="1354"/>
                    <a:pt x="621" y="1354"/>
                  </a:cubicBezTo>
                  <a:cubicBezTo>
                    <a:pt x="649" y="1354"/>
                    <a:pt x="678" y="1352"/>
                    <a:pt x="708" y="1347"/>
                  </a:cubicBezTo>
                  <a:lnTo>
                    <a:pt x="3292" y="871"/>
                  </a:lnTo>
                  <a:cubicBezTo>
                    <a:pt x="3858" y="793"/>
                    <a:pt x="3761" y="1"/>
                    <a:pt x="326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865" name="Google Shape;1865;p45"/>
            <p:cNvSpPr/>
            <p:nvPr/>
          </p:nvSpPr>
          <p:spPr>
            <a:xfrm>
              <a:off x="3207510" y="325172"/>
              <a:ext cx="60123" cy="49866"/>
            </a:xfrm>
            <a:custGeom>
              <a:avLst/>
              <a:gdLst/>
              <a:ahLst/>
              <a:cxnLst/>
              <a:rect l="l" t="t" r="r" b="b"/>
              <a:pathLst>
                <a:path w="1864" h="1546" extrusionOk="0">
                  <a:moveTo>
                    <a:pt x="1014" y="1"/>
                  </a:moveTo>
                  <a:cubicBezTo>
                    <a:pt x="970" y="1"/>
                    <a:pt x="926" y="4"/>
                    <a:pt x="881" y="12"/>
                  </a:cubicBezTo>
                  <a:cubicBezTo>
                    <a:pt x="203" y="131"/>
                    <a:pt x="0" y="1012"/>
                    <a:pt x="572" y="1405"/>
                  </a:cubicBezTo>
                  <a:cubicBezTo>
                    <a:pt x="710" y="1502"/>
                    <a:pt x="860" y="1545"/>
                    <a:pt x="1007" y="1545"/>
                  </a:cubicBezTo>
                  <a:cubicBezTo>
                    <a:pt x="1454" y="1545"/>
                    <a:pt x="1864" y="1142"/>
                    <a:pt x="1774" y="631"/>
                  </a:cubicBezTo>
                  <a:cubicBezTo>
                    <a:pt x="1700" y="259"/>
                    <a:pt x="1378" y="1"/>
                    <a:pt x="101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866" name="Google Shape;1866;p45"/>
            <p:cNvSpPr/>
            <p:nvPr/>
          </p:nvSpPr>
          <p:spPr>
            <a:xfrm>
              <a:off x="3277020" y="310528"/>
              <a:ext cx="121376" cy="43512"/>
            </a:xfrm>
            <a:custGeom>
              <a:avLst/>
              <a:gdLst/>
              <a:ahLst/>
              <a:cxnLst/>
              <a:rect l="l" t="t" r="r" b="b"/>
              <a:pathLst>
                <a:path w="3763" h="1349" extrusionOk="0">
                  <a:moveTo>
                    <a:pt x="3143" y="0"/>
                  </a:moveTo>
                  <a:cubicBezTo>
                    <a:pt x="3131" y="0"/>
                    <a:pt x="3120" y="1"/>
                    <a:pt x="3108" y="2"/>
                  </a:cubicBezTo>
                  <a:lnTo>
                    <a:pt x="512" y="478"/>
                  </a:lnTo>
                  <a:cubicBezTo>
                    <a:pt x="0" y="618"/>
                    <a:pt x="125" y="1348"/>
                    <a:pt x="631" y="1348"/>
                  </a:cubicBezTo>
                  <a:cubicBezTo>
                    <a:pt x="643" y="1348"/>
                    <a:pt x="655" y="1348"/>
                    <a:pt x="667" y="1347"/>
                  </a:cubicBezTo>
                  <a:lnTo>
                    <a:pt x="3262" y="871"/>
                  </a:lnTo>
                  <a:cubicBezTo>
                    <a:pt x="3763" y="731"/>
                    <a:pt x="3638" y="0"/>
                    <a:pt x="3143"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867" name="Google Shape;1867;p45"/>
            <p:cNvSpPr/>
            <p:nvPr/>
          </p:nvSpPr>
          <p:spPr>
            <a:xfrm>
              <a:off x="3221315" y="399294"/>
              <a:ext cx="60059" cy="50189"/>
            </a:xfrm>
            <a:custGeom>
              <a:avLst/>
              <a:gdLst/>
              <a:ahLst/>
              <a:cxnLst/>
              <a:rect l="l" t="t" r="r" b="b"/>
              <a:pathLst>
                <a:path w="1862" h="1556" extrusionOk="0">
                  <a:moveTo>
                    <a:pt x="1002" y="1"/>
                  </a:moveTo>
                  <a:cubicBezTo>
                    <a:pt x="959" y="1"/>
                    <a:pt x="914" y="4"/>
                    <a:pt x="870" y="12"/>
                  </a:cubicBezTo>
                  <a:cubicBezTo>
                    <a:pt x="191" y="131"/>
                    <a:pt x="1" y="1012"/>
                    <a:pt x="560" y="1417"/>
                  </a:cubicBezTo>
                  <a:cubicBezTo>
                    <a:pt x="700" y="1513"/>
                    <a:pt x="851" y="1556"/>
                    <a:pt x="997" y="1556"/>
                  </a:cubicBezTo>
                  <a:cubicBezTo>
                    <a:pt x="1451" y="1556"/>
                    <a:pt x="1862" y="1147"/>
                    <a:pt x="1763" y="643"/>
                  </a:cubicBezTo>
                  <a:cubicBezTo>
                    <a:pt x="1699" y="260"/>
                    <a:pt x="1369"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868" name="Google Shape;1868;p45"/>
            <p:cNvSpPr/>
            <p:nvPr/>
          </p:nvSpPr>
          <p:spPr>
            <a:xfrm>
              <a:off x="3290277" y="384586"/>
              <a:ext cx="122472" cy="44028"/>
            </a:xfrm>
            <a:custGeom>
              <a:avLst/>
              <a:gdLst/>
              <a:ahLst/>
              <a:cxnLst/>
              <a:rect l="l" t="t" r="r" b="b"/>
              <a:pathLst>
                <a:path w="3797" h="1365" extrusionOk="0">
                  <a:moveTo>
                    <a:pt x="3172" y="0"/>
                  </a:moveTo>
                  <a:cubicBezTo>
                    <a:pt x="3153" y="0"/>
                    <a:pt x="3133" y="1"/>
                    <a:pt x="3113" y="4"/>
                  </a:cubicBezTo>
                  <a:lnTo>
                    <a:pt x="518" y="480"/>
                  </a:lnTo>
                  <a:cubicBezTo>
                    <a:pt x="1" y="606"/>
                    <a:pt x="116" y="1364"/>
                    <a:pt x="616" y="1364"/>
                  </a:cubicBezTo>
                  <a:cubicBezTo>
                    <a:pt x="634" y="1364"/>
                    <a:pt x="653" y="1363"/>
                    <a:pt x="673" y="1361"/>
                  </a:cubicBezTo>
                  <a:lnTo>
                    <a:pt x="3280" y="885"/>
                  </a:lnTo>
                  <a:cubicBezTo>
                    <a:pt x="3797" y="747"/>
                    <a:pt x="3682" y="0"/>
                    <a:pt x="317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869" name="Google Shape;1869;p45"/>
            <p:cNvSpPr/>
            <p:nvPr/>
          </p:nvSpPr>
          <p:spPr>
            <a:xfrm>
              <a:off x="3163708" y="708297"/>
              <a:ext cx="250428" cy="224430"/>
            </a:xfrm>
            <a:custGeom>
              <a:avLst/>
              <a:gdLst/>
              <a:ahLst/>
              <a:cxnLst/>
              <a:rect l="l" t="t" r="r" b="b"/>
              <a:pathLst>
                <a:path w="7764" h="6958" extrusionOk="0">
                  <a:moveTo>
                    <a:pt x="3923" y="1"/>
                  </a:moveTo>
                  <a:cubicBezTo>
                    <a:pt x="2893" y="1"/>
                    <a:pt x="1881" y="465"/>
                    <a:pt x="1215" y="1338"/>
                  </a:cubicBezTo>
                  <a:lnTo>
                    <a:pt x="6954" y="4969"/>
                  </a:lnTo>
                  <a:cubicBezTo>
                    <a:pt x="7764" y="3398"/>
                    <a:pt x="7240" y="1469"/>
                    <a:pt x="5752" y="528"/>
                  </a:cubicBezTo>
                  <a:cubicBezTo>
                    <a:pt x="5184" y="173"/>
                    <a:pt x="4550" y="1"/>
                    <a:pt x="3923" y="1"/>
                  </a:cubicBezTo>
                  <a:close/>
                  <a:moveTo>
                    <a:pt x="810" y="1993"/>
                  </a:moveTo>
                  <a:cubicBezTo>
                    <a:pt x="1" y="3553"/>
                    <a:pt x="525" y="5481"/>
                    <a:pt x="2013" y="6434"/>
                  </a:cubicBezTo>
                  <a:cubicBezTo>
                    <a:pt x="2577" y="6788"/>
                    <a:pt x="3207" y="6958"/>
                    <a:pt x="3830" y="6958"/>
                  </a:cubicBezTo>
                  <a:cubicBezTo>
                    <a:pt x="4864" y="6958"/>
                    <a:pt x="5881" y="6489"/>
                    <a:pt x="6549" y="5612"/>
                  </a:cubicBezTo>
                  <a:lnTo>
                    <a:pt x="810" y="1993"/>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870" name="Google Shape;1870;p45"/>
            <p:cNvSpPr/>
            <p:nvPr/>
          </p:nvSpPr>
          <p:spPr>
            <a:xfrm>
              <a:off x="3633018" y="226472"/>
              <a:ext cx="195885" cy="181918"/>
            </a:xfrm>
            <a:custGeom>
              <a:avLst/>
              <a:gdLst/>
              <a:ahLst/>
              <a:cxnLst/>
              <a:rect l="l" t="t" r="r" b="b"/>
              <a:pathLst>
                <a:path w="6073" h="5640" extrusionOk="0">
                  <a:moveTo>
                    <a:pt x="3596" y="0"/>
                  </a:moveTo>
                  <a:lnTo>
                    <a:pt x="1203" y="1631"/>
                  </a:lnTo>
                  <a:cubicBezTo>
                    <a:pt x="250" y="2286"/>
                    <a:pt x="0" y="3596"/>
                    <a:pt x="655" y="4560"/>
                  </a:cubicBezTo>
                  <a:lnTo>
                    <a:pt x="762" y="4715"/>
                  </a:lnTo>
                  <a:cubicBezTo>
                    <a:pt x="1170" y="5316"/>
                    <a:pt x="1833" y="5640"/>
                    <a:pt x="2507" y="5640"/>
                  </a:cubicBezTo>
                  <a:cubicBezTo>
                    <a:pt x="2915" y="5640"/>
                    <a:pt x="3328" y="5521"/>
                    <a:pt x="3691" y="5275"/>
                  </a:cubicBezTo>
                  <a:lnTo>
                    <a:pt x="6072" y="3644"/>
                  </a:lnTo>
                  <a:lnTo>
                    <a:pt x="3596" y="0"/>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871" name="Google Shape;1871;p45"/>
            <p:cNvSpPr/>
            <p:nvPr/>
          </p:nvSpPr>
          <p:spPr>
            <a:xfrm>
              <a:off x="3765490" y="151317"/>
              <a:ext cx="196272" cy="181563"/>
            </a:xfrm>
            <a:custGeom>
              <a:avLst/>
              <a:gdLst/>
              <a:ahLst/>
              <a:cxnLst/>
              <a:rect l="l" t="t" r="r" b="b"/>
              <a:pathLst>
                <a:path w="6085" h="5629" extrusionOk="0">
                  <a:moveTo>
                    <a:pt x="3578" y="1"/>
                  </a:moveTo>
                  <a:cubicBezTo>
                    <a:pt x="3170" y="1"/>
                    <a:pt x="2757" y="119"/>
                    <a:pt x="2394" y="366"/>
                  </a:cubicBezTo>
                  <a:lnTo>
                    <a:pt x="1" y="1985"/>
                  </a:lnTo>
                  <a:lnTo>
                    <a:pt x="2477" y="5628"/>
                  </a:lnTo>
                  <a:lnTo>
                    <a:pt x="4871" y="4009"/>
                  </a:lnTo>
                  <a:cubicBezTo>
                    <a:pt x="5835" y="3354"/>
                    <a:pt x="6085" y="2044"/>
                    <a:pt x="5430" y="1080"/>
                  </a:cubicBezTo>
                  <a:lnTo>
                    <a:pt x="5323" y="925"/>
                  </a:lnTo>
                  <a:cubicBezTo>
                    <a:pt x="4915" y="324"/>
                    <a:pt x="4252" y="1"/>
                    <a:pt x="357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872" name="Google Shape;1872;p45"/>
            <p:cNvSpPr/>
            <p:nvPr/>
          </p:nvSpPr>
          <p:spPr>
            <a:xfrm>
              <a:off x="3575411" y="602242"/>
              <a:ext cx="345645" cy="344032"/>
            </a:xfrm>
            <a:custGeom>
              <a:avLst/>
              <a:gdLst/>
              <a:ahLst/>
              <a:cxnLst/>
              <a:rect l="l" t="t" r="r" b="b"/>
              <a:pathLst>
                <a:path w="10716" h="10666" extrusionOk="0">
                  <a:moveTo>
                    <a:pt x="4998" y="1"/>
                  </a:moveTo>
                  <a:cubicBezTo>
                    <a:pt x="4820" y="1"/>
                    <a:pt x="4665" y="136"/>
                    <a:pt x="4644" y="328"/>
                  </a:cubicBezTo>
                  <a:lnTo>
                    <a:pt x="4191" y="3805"/>
                  </a:lnTo>
                  <a:lnTo>
                    <a:pt x="703" y="3340"/>
                  </a:lnTo>
                  <a:cubicBezTo>
                    <a:pt x="688" y="3338"/>
                    <a:pt x="673" y="3338"/>
                    <a:pt x="659" y="3338"/>
                  </a:cubicBezTo>
                  <a:cubicBezTo>
                    <a:pt x="473" y="3338"/>
                    <a:pt x="308" y="3474"/>
                    <a:pt x="286" y="3662"/>
                  </a:cubicBezTo>
                  <a:lnTo>
                    <a:pt x="24" y="5638"/>
                  </a:lnTo>
                  <a:cubicBezTo>
                    <a:pt x="0" y="5840"/>
                    <a:pt x="143" y="6031"/>
                    <a:pt x="346" y="6055"/>
                  </a:cubicBezTo>
                  <a:lnTo>
                    <a:pt x="346" y="6043"/>
                  </a:lnTo>
                  <a:lnTo>
                    <a:pt x="3834" y="6507"/>
                  </a:lnTo>
                  <a:lnTo>
                    <a:pt x="3370" y="9984"/>
                  </a:lnTo>
                  <a:cubicBezTo>
                    <a:pt x="3334" y="10186"/>
                    <a:pt x="3477" y="10377"/>
                    <a:pt x="3691" y="10401"/>
                  </a:cubicBezTo>
                  <a:lnTo>
                    <a:pt x="5656" y="10663"/>
                  </a:lnTo>
                  <a:cubicBezTo>
                    <a:pt x="5671" y="10664"/>
                    <a:pt x="5685" y="10665"/>
                    <a:pt x="5700" y="10665"/>
                  </a:cubicBezTo>
                  <a:cubicBezTo>
                    <a:pt x="5885" y="10665"/>
                    <a:pt x="6050" y="10529"/>
                    <a:pt x="6072" y="10341"/>
                  </a:cubicBezTo>
                  <a:lnTo>
                    <a:pt x="6537" y="6864"/>
                  </a:lnTo>
                  <a:lnTo>
                    <a:pt x="10013" y="7329"/>
                  </a:lnTo>
                  <a:cubicBezTo>
                    <a:pt x="10028" y="7331"/>
                    <a:pt x="10043" y="7331"/>
                    <a:pt x="10058" y="7331"/>
                  </a:cubicBezTo>
                  <a:cubicBezTo>
                    <a:pt x="10243" y="7331"/>
                    <a:pt x="10408" y="7195"/>
                    <a:pt x="10430" y="7007"/>
                  </a:cubicBezTo>
                  <a:lnTo>
                    <a:pt x="10692" y="5031"/>
                  </a:lnTo>
                  <a:cubicBezTo>
                    <a:pt x="10716" y="4828"/>
                    <a:pt x="10573" y="4638"/>
                    <a:pt x="10371" y="4614"/>
                  </a:cubicBezTo>
                  <a:lnTo>
                    <a:pt x="6894" y="4150"/>
                  </a:lnTo>
                  <a:lnTo>
                    <a:pt x="7358" y="673"/>
                  </a:lnTo>
                  <a:cubicBezTo>
                    <a:pt x="7382" y="471"/>
                    <a:pt x="7239" y="280"/>
                    <a:pt x="7037" y="256"/>
                  </a:cubicBezTo>
                  <a:lnTo>
                    <a:pt x="5060" y="6"/>
                  </a:lnTo>
                  <a:cubicBezTo>
                    <a:pt x="5040" y="3"/>
                    <a:pt x="5019" y="1"/>
                    <a:pt x="499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873" name="Google Shape;1873;p45"/>
            <p:cNvSpPr/>
            <p:nvPr/>
          </p:nvSpPr>
          <p:spPr>
            <a:xfrm>
              <a:off x="3133001" y="1123290"/>
              <a:ext cx="349870" cy="436217"/>
            </a:xfrm>
            <a:custGeom>
              <a:avLst/>
              <a:gdLst/>
              <a:ahLst/>
              <a:cxnLst/>
              <a:rect l="l" t="t" r="r" b="b"/>
              <a:pathLst>
                <a:path w="10847" h="13524" extrusionOk="0">
                  <a:moveTo>
                    <a:pt x="4148" y="429"/>
                  </a:moveTo>
                  <a:cubicBezTo>
                    <a:pt x="4437" y="429"/>
                    <a:pt x="4723" y="604"/>
                    <a:pt x="4775" y="997"/>
                  </a:cubicBezTo>
                  <a:cubicBezTo>
                    <a:pt x="4810" y="1188"/>
                    <a:pt x="4751" y="1390"/>
                    <a:pt x="4620" y="1533"/>
                  </a:cubicBezTo>
                  <a:lnTo>
                    <a:pt x="3834" y="1688"/>
                  </a:lnTo>
                  <a:cubicBezTo>
                    <a:pt x="3656" y="1593"/>
                    <a:pt x="3536" y="1426"/>
                    <a:pt x="3501" y="1224"/>
                  </a:cubicBezTo>
                  <a:cubicBezTo>
                    <a:pt x="3386" y="725"/>
                    <a:pt x="3770" y="429"/>
                    <a:pt x="4148" y="429"/>
                  </a:cubicBezTo>
                  <a:close/>
                  <a:moveTo>
                    <a:pt x="7843" y="2740"/>
                  </a:moveTo>
                  <a:cubicBezTo>
                    <a:pt x="8105" y="2740"/>
                    <a:pt x="8341" y="2921"/>
                    <a:pt x="8394" y="3188"/>
                  </a:cubicBezTo>
                  <a:lnTo>
                    <a:pt x="9775" y="10761"/>
                  </a:lnTo>
                  <a:cubicBezTo>
                    <a:pt x="9835" y="11058"/>
                    <a:pt x="9632" y="11344"/>
                    <a:pt x="9347" y="11392"/>
                  </a:cubicBezTo>
                  <a:lnTo>
                    <a:pt x="3072" y="12535"/>
                  </a:lnTo>
                  <a:cubicBezTo>
                    <a:pt x="3037" y="12542"/>
                    <a:pt x="3002" y="12545"/>
                    <a:pt x="2968" y="12545"/>
                  </a:cubicBezTo>
                  <a:cubicBezTo>
                    <a:pt x="2710" y="12545"/>
                    <a:pt x="2483" y="12357"/>
                    <a:pt x="2441" y="12094"/>
                  </a:cubicBezTo>
                  <a:lnTo>
                    <a:pt x="1060" y="4534"/>
                  </a:lnTo>
                  <a:cubicBezTo>
                    <a:pt x="1000" y="4236"/>
                    <a:pt x="1203" y="3950"/>
                    <a:pt x="1500" y="3903"/>
                  </a:cubicBezTo>
                  <a:lnTo>
                    <a:pt x="2251" y="3760"/>
                  </a:lnTo>
                  <a:cubicBezTo>
                    <a:pt x="2283" y="3975"/>
                    <a:pt x="2471" y="4122"/>
                    <a:pt x="2682" y="4122"/>
                  </a:cubicBezTo>
                  <a:cubicBezTo>
                    <a:pt x="2705" y="4122"/>
                    <a:pt x="2728" y="4120"/>
                    <a:pt x="2751" y="4117"/>
                  </a:cubicBezTo>
                  <a:lnTo>
                    <a:pt x="6668" y="3391"/>
                  </a:lnTo>
                  <a:cubicBezTo>
                    <a:pt x="6894" y="3355"/>
                    <a:pt x="7061" y="3129"/>
                    <a:pt x="7013" y="2890"/>
                  </a:cubicBezTo>
                  <a:lnTo>
                    <a:pt x="7751" y="2748"/>
                  </a:lnTo>
                  <a:cubicBezTo>
                    <a:pt x="7782" y="2743"/>
                    <a:pt x="7812" y="2740"/>
                    <a:pt x="7843" y="2740"/>
                  </a:cubicBezTo>
                  <a:close/>
                  <a:moveTo>
                    <a:pt x="4150" y="0"/>
                  </a:moveTo>
                  <a:cubicBezTo>
                    <a:pt x="4081" y="0"/>
                    <a:pt x="4011" y="7"/>
                    <a:pt x="3941" y="21"/>
                  </a:cubicBezTo>
                  <a:cubicBezTo>
                    <a:pt x="3346" y="128"/>
                    <a:pt x="2953" y="700"/>
                    <a:pt x="3072" y="1307"/>
                  </a:cubicBezTo>
                  <a:cubicBezTo>
                    <a:pt x="3096" y="1474"/>
                    <a:pt x="3179" y="1640"/>
                    <a:pt x="3286" y="1783"/>
                  </a:cubicBezTo>
                  <a:lnTo>
                    <a:pt x="2513" y="1926"/>
                  </a:lnTo>
                  <a:cubicBezTo>
                    <a:pt x="2191" y="1986"/>
                    <a:pt x="1977" y="2295"/>
                    <a:pt x="2036" y="2617"/>
                  </a:cubicBezTo>
                  <a:lnTo>
                    <a:pt x="2084" y="2890"/>
                  </a:lnTo>
                  <a:lnTo>
                    <a:pt x="798" y="3129"/>
                  </a:lnTo>
                  <a:cubicBezTo>
                    <a:pt x="310" y="3212"/>
                    <a:pt x="0" y="3676"/>
                    <a:pt x="84" y="4164"/>
                  </a:cubicBezTo>
                  <a:lnTo>
                    <a:pt x="1655" y="12785"/>
                  </a:lnTo>
                  <a:cubicBezTo>
                    <a:pt x="1740" y="13221"/>
                    <a:pt x="2120" y="13524"/>
                    <a:pt x="2549" y="13524"/>
                  </a:cubicBezTo>
                  <a:cubicBezTo>
                    <a:pt x="2600" y="13524"/>
                    <a:pt x="2651" y="13520"/>
                    <a:pt x="2703" y="13511"/>
                  </a:cubicBezTo>
                  <a:lnTo>
                    <a:pt x="10037" y="12165"/>
                  </a:lnTo>
                  <a:cubicBezTo>
                    <a:pt x="10525" y="12082"/>
                    <a:pt x="10847" y="11618"/>
                    <a:pt x="10752" y="11130"/>
                  </a:cubicBezTo>
                  <a:lnTo>
                    <a:pt x="9180" y="2498"/>
                  </a:lnTo>
                  <a:cubicBezTo>
                    <a:pt x="9107" y="2067"/>
                    <a:pt x="8737" y="1766"/>
                    <a:pt x="8316" y="1766"/>
                  </a:cubicBezTo>
                  <a:cubicBezTo>
                    <a:pt x="8260" y="1766"/>
                    <a:pt x="8202" y="1772"/>
                    <a:pt x="8144" y="1783"/>
                  </a:cubicBezTo>
                  <a:lnTo>
                    <a:pt x="6858" y="2009"/>
                  </a:lnTo>
                  <a:lnTo>
                    <a:pt x="6799" y="1736"/>
                  </a:lnTo>
                  <a:cubicBezTo>
                    <a:pt x="6745" y="1446"/>
                    <a:pt x="6497" y="1252"/>
                    <a:pt x="6213" y="1252"/>
                  </a:cubicBezTo>
                  <a:cubicBezTo>
                    <a:pt x="6183" y="1252"/>
                    <a:pt x="6152" y="1255"/>
                    <a:pt x="6120" y="1259"/>
                  </a:cubicBezTo>
                  <a:lnTo>
                    <a:pt x="5180" y="1438"/>
                  </a:lnTo>
                  <a:cubicBezTo>
                    <a:pt x="5227" y="1259"/>
                    <a:pt x="5239" y="1081"/>
                    <a:pt x="5203" y="914"/>
                  </a:cubicBezTo>
                  <a:cubicBezTo>
                    <a:pt x="5119" y="378"/>
                    <a:pt x="4665" y="0"/>
                    <a:pt x="4150"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874" name="Google Shape;1874;p45"/>
            <p:cNvSpPr/>
            <p:nvPr/>
          </p:nvSpPr>
          <p:spPr>
            <a:xfrm>
              <a:off x="3194834" y="1280275"/>
              <a:ext cx="60123" cy="49866"/>
            </a:xfrm>
            <a:custGeom>
              <a:avLst/>
              <a:gdLst/>
              <a:ahLst/>
              <a:cxnLst/>
              <a:rect l="l" t="t" r="r" b="b"/>
              <a:pathLst>
                <a:path w="1864" h="1546" extrusionOk="0">
                  <a:moveTo>
                    <a:pt x="1014" y="1"/>
                  </a:moveTo>
                  <a:cubicBezTo>
                    <a:pt x="970" y="1"/>
                    <a:pt x="926" y="4"/>
                    <a:pt x="881" y="12"/>
                  </a:cubicBezTo>
                  <a:cubicBezTo>
                    <a:pt x="191" y="131"/>
                    <a:pt x="0" y="1012"/>
                    <a:pt x="572" y="1405"/>
                  </a:cubicBezTo>
                  <a:cubicBezTo>
                    <a:pt x="710" y="1502"/>
                    <a:pt x="860" y="1545"/>
                    <a:pt x="1007" y="1545"/>
                  </a:cubicBezTo>
                  <a:cubicBezTo>
                    <a:pt x="1454" y="1545"/>
                    <a:pt x="1864" y="1142"/>
                    <a:pt x="1774" y="631"/>
                  </a:cubicBezTo>
                  <a:cubicBezTo>
                    <a:pt x="1700" y="259"/>
                    <a:pt x="1378" y="1"/>
                    <a:pt x="101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875" name="Google Shape;1875;p45"/>
            <p:cNvSpPr/>
            <p:nvPr/>
          </p:nvSpPr>
          <p:spPr>
            <a:xfrm>
              <a:off x="3262570" y="1265502"/>
              <a:ext cx="125472" cy="43996"/>
            </a:xfrm>
            <a:custGeom>
              <a:avLst/>
              <a:gdLst/>
              <a:ahLst/>
              <a:cxnLst/>
              <a:rect l="l" t="t" r="r" b="b"/>
              <a:pathLst>
                <a:path w="3890" h="1364" extrusionOk="0">
                  <a:moveTo>
                    <a:pt x="3293" y="0"/>
                  </a:moveTo>
                  <a:cubicBezTo>
                    <a:pt x="3252" y="0"/>
                    <a:pt x="3209" y="6"/>
                    <a:pt x="3163" y="17"/>
                  </a:cubicBezTo>
                  <a:lnTo>
                    <a:pt x="567" y="494"/>
                  </a:lnTo>
                  <a:cubicBezTo>
                    <a:pt x="1" y="571"/>
                    <a:pt x="108" y="1364"/>
                    <a:pt x="608" y="1364"/>
                  </a:cubicBezTo>
                  <a:cubicBezTo>
                    <a:pt x="644" y="1364"/>
                    <a:pt x="682" y="1360"/>
                    <a:pt x="722" y="1351"/>
                  </a:cubicBezTo>
                  <a:lnTo>
                    <a:pt x="3318" y="875"/>
                  </a:lnTo>
                  <a:cubicBezTo>
                    <a:pt x="3890" y="809"/>
                    <a:pt x="3791" y="0"/>
                    <a:pt x="3293"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876" name="Google Shape;1876;p45"/>
            <p:cNvSpPr/>
            <p:nvPr/>
          </p:nvSpPr>
          <p:spPr>
            <a:xfrm>
              <a:off x="3207510" y="1349784"/>
              <a:ext cx="60123" cy="49866"/>
            </a:xfrm>
            <a:custGeom>
              <a:avLst/>
              <a:gdLst/>
              <a:ahLst/>
              <a:cxnLst/>
              <a:rect l="l" t="t" r="r" b="b"/>
              <a:pathLst>
                <a:path w="1864" h="1546" extrusionOk="0">
                  <a:moveTo>
                    <a:pt x="1013" y="1"/>
                  </a:moveTo>
                  <a:cubicBezTo>
                    <a:pt x="970" y="1"/>
                    <a:pt x="926" y="4"/>
                    <a:pt x="881" y="12"/>
                  </a:cubicBezTo>
                  <a:cubicBezTo>
                    <a:pt x="203" y="131"/>
                    <a:pt x="0" y="1012"/>
                    <a:pt x="572" y="1405"/>
                  </a:cubicBezTo>
                  <a:cubicBezTo>
                    <a:pt x="710" y="1502"/>
                    <a:pt x="861" y="1545"/>
                    <a:pt x="1008" y="1545"/>
                  </a:cubicBezTo>
                  <a:cubicBezTo>
                    <a:pt x="1454" y="1545"/>
                    <a:pt x="1864" y="1145"/>
                    <a:pt x="1774" y="643"/>
                  </a:cubicBezTo>
                  <a:cubicBezTo>
                    <a:pt x="1700" y="260"/>
                    <a:pt x="1378" y="1"/>
                    <a:pt x="101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877" name="Google Shape;1877;p45"/>
            <p:cNvSpPr/>
            <p:nvPr/>
          </p:nvSpPr>
          <p:spPr>
            <a:xfrm>
              <a:off x="3277149" y="1335140"/>
              <a:ext cx="121247" cy="43544"/>
            </a:xfrm>
            <a:custGeom>
              <a:avLst/>
              <a:gdLst/>
              <a:ahLst/>
              <a:cxnLst/>
              <a:rect l="l" t="t" r="r" b="b"/>
              <a:pathLst>
                <a:path w="3759" h="1350" extrusionOk="0">
                  <a:moveTo>
                    <a:pt x="3139" y="0"/>
                  </a:moveTo>
                  <a:cubicBezTo>
                    <a:pt x="3127" y="0"/>
                    <a:pt x="3116" y="1"/>
                    <a:pt x="3104" y="2"/>
                  </a:cubicBezTo>
                  <a:lnTo>
                    <a:pt x="508" y="478"/>
                  </a:lnTo>
                  <a:cubicBezTo>
                    <a:pt x="0" y="628"/>
                    <a:pt x="119" y="1349"/>
                    <a:pt x="615" y="1349"/>
                  </a:cubicBezTo>
                  <a:cubicBezTo>
                    <a:pt x="631" y="1349"/>
                    <a:pt x="647" y="1348"/>
                    <a:pt x="663" y="1347"/>
                  </a:cubicBezTo>
                  <a:lnTo>
                    <a:pt x="3258" y="883"/>
                  </a:lnTo>
                  <a:cubicBezTo>
                    <a:pt x="3759" y="731"/>
                    <a:pt x="3634" y="0"/>
                    <a:pt x="3139"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878" name="Google Shape;1878;p45"/>
            <p:cNvSpPr/>
            <p:nvPr/>
          </p:nvSpPr>
          <p:spPr>
            <a:xfrm>
              <a:off x="3221315" y="1424293"/>
              <a:ext cx="59769" cy="49834"/>
            </a:xfrm>
            <a:custGeom>
              <a:avLst/>
              <a:gdLst/>
              <a:ahLst/>
              <a:cxnLst/>
              <a:rect l="l" t="t" r="r" b="b"/>
              <a:pathLst>
                <a:path w="1853" h="1545" extrusionOk="0">
                  <a:moveTo>
                    <a:pt x="1003" y="0"/>
                  </a:moveTo>
                  <a:cubicBezTo>
                    <a:pt x="959" y="0"/>
                    <a:pt x="914" y="4"/>
                    <a:pt x="870" y="12"/>
                  </a:cubicBezTo>
                  <a:cubicBezTo>
                    <a:pt x="191" y="131"/>
                    <a:pt x="1" y="1012"/>
                    <a:pt x="560" y="1405"/>
                  </a:cubicBezTo>
                  <a:cubicBezTo>
                    <a:pt x="701" y="1502"/>
                    <a:pt x="853" y="1545"/>
                    <a:pt x="1000" y="1545"/>
                  </a:cubicBezTo>
                  <a:cubicBezTo>
                    <a:pt x="1449" y="1545"/>
                    <a:pt x="1853" y="1142"/>
                    <a:pt x="1763" y="631"/>
                  </a:cubicBezTo>
                  <a:cubicBezTo>
                    <a:pt x="1699" y="259"/>
                    <a:pt x="1369" y="0"/>
                    <a:pt x="1003"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879" name="Google Shape;1879;p45"/>
            <p:cNvSpPr/>
            <p:nvPr/>
          </p:nvSpPr>
          <p:spPr>
            <a:xfrm>
              <a:off x="3290567" y="1409230"/>
              <a:ext cx="121924" cy="43931"/>
            </a:xfrm>
            <a:custGeom>
              <a:avLst/>
              <a:gdLst/>
              <a:ahLst/>
              <a:cxnLst/>
              <a:rect l="l" t="t" r="r" b="b"/>
              <a:pathLst>
                <a:path w="3780" h="1362" extrusionOk="0">
                  <a:moveTo>
                    <a:pt x="3152" y="0"/>
                  </a:moveTo>
                  <a:cubicBezTo>
                    <a:pt x="3137" y="0"/>
                    <a:pt x="3121" y="1"/>
                    <a:pt x="3104" y="2"/>
                  </a:cubicBezTo>
                  <a:lnTo>
                    <a:pt x="3104" y="14"/>
                  </a:lnTo>
                  <a:lnTo>
                    <a:pt x="509" y="479"/>
                  </a:lnTo>
                  <a:cubicBezTo>
                    <a:pt x="0" y="617"/>
                    <a:pt x="120" y="1362"/>
                    <a:pt x="617" y="1362"/>
                  </a:cubicBezTo>
                  <a:cubicBezTo>
                    <a:pt x="633" y="1362"/>
                    <a:pt x="648" y="1361"/>
                    <a:pt x="664" y="1360"/>
                  </a:cubicBezTo>
                  <a:lnTo>
                    <a:pt x="3271" y="883"/>
                  </a:lnTo>
                  <a:cubicBezTo>
                    <a:pt x="3779" y="733"/>
                    <a:pt x="3660" y="0"/>
                    <a:pt x="315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880" name="Google Shape;1880;p45"/>
            <p:cNvSpPr/>
            <p:nvPr/>
          </p:nvSpPr>
          <p:spPr>
            <a:xfrm>
              <a:off x="3632631" y="1251439"/>
              <a:ext cx="196272" cy="181563"/>
            </a:xfrm>
            <a:custGeom>
              <a:avLst/>
              <a:gdLst/>
              <a:ahLst/>
              <a:cxnLst/>
              <a:rect l="l" t="t" r="r" b="b"/>
              <a:pathLst>
                <a:path w="6085" h="5629" extrusionOk="0">
                  <a:moveTo>
                    <a:pt x="3608" y="1"/>
                  </a:moveTo>
                  <a:lnTo>
                    <a:pt x="1215" y="1620"/>
                  </a:lnTo>
                  <a:cubicBezTo>
                    <a:pt x="250" y="2275"/>
                    <a:pt x="0" y="3585"/>
                    <a:pt x="667" y="4549"/>
                  </a:cubicBezTo>
                  <a:lnTo>
                    <a:pt x="774" y="4704"/>
                  </a:lnTo>
                  <a:cubicBezTo>
                    <a:pt x="1182" y="5305"/>
                    <a:pt x="1845" y="5629"/>
                    <a:pt x="2519" y="5629"/>
                  </a:cubicBezTo>
                  <a:cubicBezTo>
                    <a:pt x="2927" y="5629"/>
                    <a:pt x="3340" y="5510"/>
                    <a:pt x="3703" y="5264"/>
                  </a:cubicBezTo>
                  <a:lnTo>
                    <a:pt x="6084" y="3644"/>
                  </a:lnTo>
                  <a:lnTo>
                    <a:pt x="3608" y="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881" name="Google Shape;1881;p45"/>
            <p:cNvSpPr/>
            <p:nvPr/>
          </p:nvSpPr>
          <p:spPr>
            <a:xfrm>
              <a:off x="3765490" y="1176188"/>
              <a:ext cx="196272" cy="181660"/>
            </a:xfrm>
            <a:custGeom>
              <a:avLst/>
              <a:gdLst/>
              <a:ahLst/>
              <a:cxnLst/>
              <a:rect l="l" t="t" r="r" b="b"/>
              <a:pathLst>
                <a:path w="6085" h="5632" extrusionOk="0">
                  <a:moveTo>
                    <a:pt x="3589" y="1"/>
                  </a:moveTo>
                  <a:cubicBezTo>
                    <a:pt x="3177" y="1"/>
                    <a:pt x="2761" y="120"/>
                    <a:pt x="2394" y="369"/>
                  </a:cubicBezTo>
                  <a:lnTo>
                    <a:pt x="1" y="1989"/>
                  </a:lnTo>
                  <a:lnTo>
                    <a:pt x="2477" y="5632"/>
                  </a:lnTo>
                  <a:lnTo>
                    <a:pt x="4871" y="4001"/>
                  </a:lnTo>
                  <a:cubicBezTo>
                    <a:pt x="5835" y="3346"/>
                    <a:pt x="6085" y="2036"/>
                    <a:pt x="5430" y="1072"/>
                  </a:cubicBezTo>
                  <a:lnTo>
                    <a:pt x="5430" y="1072"/>
                  </a:lnTo>
                  <a:lnTo>
                    <a:pt x="5430" y="1084"/>
                  </a:lnTo>
                  <a:lnTo>
                    <a:pt x="5323" y="917"/>
                  </a:lnTo>
                  <a:cubicBezTo>
                    <a:pt x="4917" y="319"/>
                    <a:pt x="4260" y="1"/>
                    <a:pt x="3589"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882" name="Google Shape;1882;p45"/>
            <p:cNvSpPr/>
            <p:nvPr/>
          </p:nvSpPr>
          <p:spPr>
            <a:xfrm>
              <a:off x="2108389" y="99161"/>
              <a:ext cx="349515" cy="435378"/>
            </a:xfrm>
            <a:custGeom>
              <a:avLst/>
              <a:gdLst/>
              <a:ahLst/>
              <a:cxnLst/>
              <a:rect l="l" t="t" r="r" b="b"/>
              <a:pathLst>
                <a:path w="10836" h="13498" extrusionOk="0">
                  <a:moveTo>
                    <a:pt x="4147" y="412"/>
                  </a:moveTo>
                  <a:cubicBezTo>
                    <a:pt x="4434" y="412"/>
                    <a:pt x="4718" y="584"/>
                    <a:pt x="4775" y="971"/>
                  </a:cubicBezTo>
                  <a:cubicBezTo>
                    <a:pt x="4799" y="1173"/>
                    <a:pt x="4751" y="1364"/>
                    <a:pt x="4620" y="1518"/>
                  </a:cubicBezTo>
                  <a:lnTo>
                    <a:pt x="3834" y="1661"/>
                  </a:lnTo>
                  <a:cubicBezTo>
                    <a:pt x="3656" y="1566"/>
                    <a:pt x="3537" y="1399"/>
                    <a:pt x="3501" y="1209"/>
                  </a:cubicBezTo>
                  <a:cubicBezTo>
                    <a:pt x="3386" y="709"/>
                    <a:pt x="3770" y="412"/>
                    <a:pt x="4147" y="412"/>
                  </a:cubicBezTo>
                  <a:close/>
                  <a:moveTo>
                    <a:pt x="7842" y="2726"/>
                  </a:moveTo>
                  <a:cubicBezTo>
                    <a:pt x="8105" y="2726"/>
                    <a:pt x="8340" y="2907"/>
                    <a:pt x="8382" y="3185"/>
                  </a:cubicBezTo>
                  <a:lnTo>
                    <a:pt x="9775" y="10746"/>
                  </a:lnTo>
                  <a:cubicBezTo>
                    <a:pt x="9823" y="11043"/>
                    <a:pt x="9633" y="11329"/>
                    <a:pt x="9323" y="11377"/>
                  </a:cubicBezTo>
                  <a:lnTo>
                    <a:pt x="3060" y="12520"/>
                  </a:lnTo>
                  <a:cubicBezTo>
                    <a:pt x="3025" y="12527"/>
                    <a:pt x="2990" y="12530"/>
                    <a:pt x="2956" y="12530"/>
                  </a:cubicBezTo>
                  <a:cubicBezTo>
                    <a:pt x="2699" y="12530"/>
                    <a:pt x="2471" y="12342"/>
                    <a:pt x="2429" y="12079"/>
                  </a:cubicBezTo>
                  <a:lnTo>
                    <a:pt x="1048" y="4507"/>
                  </a:lnTo>
                  <a:cubicBezTo>
                    <a:pt x="989" y="4209"/>
                    <a:pt x="1191" y="3935"/>
                    <a:pt x="1489" y="3876"/>
                  </a:cubicBezTo>
                  <a:lnTo>
                    <a:pt x="2239" y="3745"/>
                  </a:lnTo>
                  <a:cubicBezTo>
                    <a:pt x="2270" y="3954"/>
                    <a:pt x="2448" y="4099"/>
                    <a:pt x="2653" y="4099"/>
                  </a:cubicBezTo>
                  <a:cubicBezTo>
                    <a:pt x="2681" y="4099"/>
                    <a:pt x="2710" y="4096"/>
                    <a:pt x="2739" y="4090"/>
                  </a:cubicBezTo>
                  <a:lnTo>
                    <a:pt x="6656" y="3376"/>
                  </a:lnTo>
                  <a:cubicBezTo>
                    <a:pt x="6894" y="3340"/>
                    <a:pt x="7049" y="3114"/>
                    <a:pt x="7001" y="2876"/>
                  </a:cubicBezTo>
                  <a:lnTo>
                    <a:pt x="7751" y="2733"/>
                  </a:lnTo>
                  <a:cubicBezTo>
                    <a:pt x="7782" y="2728"/>
                    <a:pt x="7812" y="2726"/>
                    <a:pt x="7842" y="2726"/>
                  </a:cubicBezTo>
                  <a:close/>
                  <a:moveTo>
                    <a:pt x="4134" y="1"/>
                  </a:moveTo>
                  <a:cubicBezTo>
                    <a:pt x="4071" y="1"/>
                    <a:pt x="4006" y="6"/>
                    <a:pt x="3941" y="18"/>
                  </a:cubicBezTo>
                  <a:cubicBezTo>
                    <a:pt x="3346" y="125"/>
                    <a:pt x="2953" y="697"/>
                    <a:pt x="3072" y="1280"/>
                  </a:cubicBezTo>
                  <a:cubicBezTo>
                    <a:pt x="3096" y="1459"/>
                    <a:pt x="3167" y="1614"/>
                    <a:pt x="3275" y="1756"/>
                  </a:cubicBezTo>
                  <a:lnTo>
                    <a:pt x="2501" y="1899"/>
                  </a:lnTo>
                  <a:cubicBezTo>
                    <a:pt x="2191" y="1959"/>
                    <a:pt x="1977" y="2268"/>
                    <a:pt x="2036" y="2578"/>
                  </a:cubicBezTo>
                  <a:lnTo>
                    <a:pt x="2084" y="2864"/>
                  </a:lnTo>
                  <a:lnTo>
                    <a:pt x="798" y="3102"/>
                  </a:lnTo>
                  <a:cubicBezTo>
                    <a:pt x="310" y="3185"/>
                    <a:pt x="0" y="3650"/>
                    <a:pt x="84" y="4126"/>
                  </a:cubicBezTo>
                  <a:lnTo>
                    <a:pt x="1655" y="12758"/>
                  </a:lnTo>
                  <a:cubicBezTo>
                    <a:pt x="1741" y="13194"/>
                    <a:pt x="2111" y="13497"/>
                    <a:pt x="2537" y="13497"/>
                  </a:cubicBezTo>
                  <a:cubicBezTo>
                    <a:pt x="2588" y="13497"/>
                    <a:pt x="2639" y="13493"/>
                    <a:pt x="2691" y="13484"/>
                  </a:cubicBezTo>
                  <a:lnTo>
                    <a:pt x="10025" y="12139"/>
                  </a:lnTo>
                  <a:cubicBezTo>
                    <a:pt x="10514" y="12055"/>
                    <a:pt x="10835" y="11579"/>
                    <a:pt x="10752" y="11103"/>
                  </a:cubicBezTo>
                  <a:lnTo>
                    <a:pt x="9168" y="2483"/>
                  </a:lnTo>
                  <a:cubicBezTo>
                    <a:pt x="9094" y="2046"/>
                    <a:pt x="8715" y="1743"/>
                    <a:pt x="8287" y="1743"/>
                  </a:cubicBezTo>
                  <a:cubicBezTo>
                    <a:pt x="8236" y="1743"/>
                    <a:pt x="8184" y="1748"/>
                    <a:pt x="8132" y="1756"/>
                  </a:cubicBezTo>
                  <a:lnTo>
                    <a:pt x="6847" y="1995"/>
                  </a:lnTo>
                  <a:lnTo>
                    <a:pt x="6799" y="1721"/>
                  </a:lnTo>
                  <a:cubicBezTo>
                    <a:pt x="6746" y="1435"/>
                    <a:pt x="6506" y="1235"/>
                    <a:pt x="6228" y="1235"/>
                  </a:cubicBezTo>
                  <a:cubicBezTo>
                    <a:pt x="6192" y="1235"/>
                    <a:pt x="6156" y="1238"/>
                    <a:pt x="6120" y="1245"/>
                  </a:cubicBezTo>
                  <a:lnTo>
                    <a:pt x="5168" y="1411"/>
                  </a:lnTo>
                  <a:cubicBezTo>
                    <a:pt x="5227" y="1245"/>
                    <a:pt x="5239" y="1066"/>
                    <a:pt x="5203" y="899"/>
                  </a:cubicBezTo>
                  <a:cubicBezTo>
                    <a:pt x="5108" y="370"/>
                    <a:pt x="4646" y="1"/>
                    <a:pt x="413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883" name="Google Shape;1883;p45"/>
            <p:cNvSpPr/>
            <p:nvPr/>
          </p:nvSpPr>
          <p:spPr>
            <a:xfrm>
              <a:off x="2170222" y="255566"/>
              <a:ext cx="60059" cy="49898"/>
            </a:xfrm>
            <a:custGeom>
              <a:avLst/>
              <a:gdLst/>
              <a:ahLst/>
              <a:cxnLst/>
              <a:rect l="l" t="t" r="r" b="b"/>
              <a:pathLst>
                <a:path w="1862" h="1547" extrusionOk="0">
                  <a:moveTo>
                    <a:pt x="1015" y="1"/>
                  </a:moveTo>
                  <a:cubicBezTo>
                    <a:pt x="967" y="1"/>
                    <a:pt x="918" y="5"/>
                    <a:pt x="869" y="15"/>
                  </a:cubicBezTo>
                  <a:cubicBezTo>
                    <a:pt x="191" y="134"/>
                    <a:pt x="0" y="1015"/>
                    <a:pt x="572" y="1408"/>
                  </a:cubicBezTo>
                  <a:cubicBezTo>
                    <a:pt x="709" y="1504"/>
                    <a:pt x="857" y="1547"/>
                    <a:pt x="1002" y="1547"/>
                  </a:cubicBezTo>
                  <a:cubicBezTo>
                    <a:pt x="1450" y="1547"/>
                    <a:pt x="1861" y="1138"/>
                    <a:pt x="1762" y="634"/>
                  </a:cubicBezTo>
                  <a:cubicBezTo>
                    <a:pt x="1699" y="266"/>
                    <a:pt x="1377" y="1"/>
                    <a:pt x="1015"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884" name="Google Shape;1884;p45"/>
            <p:cNvSpPr/>
            <p:nvPr/>
          </p:nvSpPr>
          <p:spPr>
            <a:xfrm>
              <a:off x="2238409" y="241019"/>
              <a:ext cx="124117" cy="43706"/>
            </a:xfrm>
            <a:custGeom>
              <a:avLst/>
              <a:gdLst/>
              <a:ahLst/>
              <a:cxnLst/>
              <a:rect l="l" t="t" r="r" b="b"/>
              <a:pathLst>
                <a:path w="3848" h="1355" extrusionOk="0">
                  <a:moveTo>
                    <a:pt x="3261" y="1"/>
                  </a:moveTo>
                  <a:cubicBezTo>
                    <a:pt x="3225" y="1"/>
                    <a:pt x="3188" y="5"/>
                    <a:pt x="3149" y="14"/>
                  </a:cubicBezTo>
                  <a:lnTo>
                    <a:pt x="553" y="490"/>
                  </a:lnTo>
                  <a:cubicBezTo>
                    <a:pt x="1" y="580"/>
                    <a:pt x="121" y="1354"/>
                    <a:pt x="622" y="1354"/>
                  </a:cubicBezTo>
                  <a:cubicBezTo>
                    <a:pt x="649" y="1354"/>
                    <a:pt x="678" y="1352"/>
                    <a:pt x="708" y="1347"/>
                  </a:cubicBezTo>
                  <a:lnTo>
                    <a:pt x="3292" y="871"/>
                  </a:lnTo>
                  <a:cubicBezTo>
                    <a:pt x="3847" y="793"/>
                    <a:pt x="3750" y="1"/>
                    <a:pt x="3261"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885" name="Google Shape;1885;p45"/>
            <p:cNvSpPr/>
            <p:nvPr/>
          </p:nvSpPr>
          <p:spPr>
            <a:xfrm>
              <a:off x="2182898" y="325172"/>
              <a:ext cx="60123" cy="49866"/>
            </a:xfrm>
            <a:custGeom>
              <a:avLst/>
              <a:gdLst/>
              <a:ahLst/>
              <a:cxnLst/>
              <a:rect l="l" t="t" r="r" b="b"/>
              <a:pathLst>
                <a:path w="1864" h="1546" extrusionOk="0">
                  <a:moveTo>
                    <a:pt x="1014" y="1"/>
                  </a:moveTo>
                  <a:cubicBezTo>
                    <a:pt x="970" y="1"/>
                    <a:pt x="926" y="4"/>
                    <a:pt x="881" y="12"/>
                  </a:cubicBezTo>
                  <a:cubicBezTo>
                    <a:pt x="191" y="131"/>
                    <a:pt x="0" y="1012"/>
                    <a:pt x="572" y="1405"/>
                  </a:cubicBezTo>
                  <a:cubicBezTo>
                    <a:pt x="710" y="1502"/>
                    <a:pt x="860" y="1545"/>
                    <a:pt x="1007" y="1545"/>
                  </a:cubicBezTo>
                  <a:cubicBezTo>
                    <a:pt x="1454" y="1545"/>
                    <a:pt x="1864" y="1142"/>
                    <a:pt x="1774" y="631"/>
                  </a:cubicBezTo>
                  <a:cubicBezTo>
                    <a:pt x="1700" y="259"/>
                    <a:pt x="1378" y="1"/>
                    <a:pt x="101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886" name="Google Shape;1886;p45"/>
            <p:cNvSpPr/>
            <p:nvPr/>
          </p:nvSpPr>
          <p:spPr>
            <a:xfrm>
              <a:off x="2252408" y="310528"/>
              <a:ext cx="121376" cy="43512"/>
            </a:xfrm>
            <a:custGeom>
              <a:avLst/>
              <a:gdLst/>
              <a:ahLst/>
              <a:cxnLst/>
              <a:rect l="l" t="t" r="r" b="b"/>
              <a:pathLst>
                <a:path w="3763" h="1349" extrusionOk="0">
                  <a:moveTo>
                    <a:pt x="3132" y="0"/>
                  </a:moveTo>
                  <a:cubicBezTo>
                    <a:pt x="3120" y="0"/>
                    <a:pt x="3108" y="1"/>
                    <a:pt x="3096" y="2"/>
                  </a:cubicBezTo>
                  <a:lnTo>
                    <a:pt x="500" y="478"/>
                  </a:lnTo>
                  <a:cubicBezTo>
                    <a:pt x="0" y="618"/>
                    <a:pt x="125" y="1348"/>
                    <a:pt x="631" y="1348"/>
                  </a:cubicBezTo>
                  <a:cubicBezTo>
                    <a:pt x="643" y="1348"/>
                    <a:pt x="655" y="1348"/>
                    <a:pt x="667" y="1347"/>
                  </a:cubicBezTo>
                  <a:lnTo>
                    <a:pt x="3263" y="871"/>
                  </a:lnTo>
                  <a:cubicBezTo>
                    <a:pt x="3763" y="731"/>
                    <a:pt x="3638" y="0"/>
                    <a:pt x="313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887" name="Google Shape;1887;p45"/>
            <p:cNvSpPr/>
            <p:nvPr/>
          </p:nvSpPr>
          <p:spPr>
            <a:xfrm>
              <a:off x="2196316" y="399294"/>
              <a:ext cx="60156" cy="50189"/>
            </a:xfrm>
            <a:custGeom>
              <a:avLst/>
              <a:gdLst/>
              <a:ahLst/>
              <a:cxnLst/>
              <a:rect l="l" t="t" r="r" b="b"/>
              <a:pathLst>
                <a:path w="1865" h="1556" extrusionOk="0">
                  <a:moveTo>
                    <a:pt x="1014" y="1"/>
                  </a:moveTo>
                  <a:cubicBezTo>
                    <a:pt x="971" y="1"/>
                    <a:pt x="926" y="4"/>
                    <a:pt x="882" y="12"/>
                  </a:cubicBezTo>
                  <a:cubicBezTo>
                    <a:pt x="191" y="131"/>
                    <a:pt x="1" y="1012"/>
                    <a:pt x="572" y="1417"/>
                  </a:cubicBezTo>
                  <a:cubicBezTo>
                    <a:pt x="709" y="1513"/>
                    <a:pt x="858" y="1556"/>
                    <a:pt x="1003" y="1556"/>
                  </a:cubicBezTo>
                  <a:cubicBezTo>
                    <a:pt x="1452" y="1556"/>
                    <a:pt x="1865" y="1147"/>
                    <a:pt x="1775" y="643"/>
                  </a:cubicBezTo>
                  <a:cubicBezTo>
                    <a:pt x="1701" y="260"/>
                    <a:pt x="1379" y="1"/>
                    <a:pt x="101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888" name="Google Shape;1888;p45"/>
            <p:cNvSpPr/>
            <p:nvPr/>
          </p:nvSpPr>
          <p:spPr>
            <a:xfrm>
              <a:off x="2265310" y="384586"/>
              <a:ext cx="122472" cy="44028"/>
            </a:xfrm>
            <a:custGeom>
              <a:avLst/>
              <a:gdLst/>
              <a:ahLst/>
              <a:cxnLst/>
              <a:rect l="l" t="t" r="r" b="b"/>
              <a:pathLst>
                <a:path w="3797" h="1365" extrusionOk="0">
                  <a:moveTo>
                    <a:pt x="3170" y="0"/>
                  </a:moveTo>
                  <a:cubicBezTo>
                    <a:pt x="3152" y="0"/>
                    <a:pt x="3132" y="1"/>
                    <a:pt x="3113" y="4"/>
                  </a:cubicBezTo>
                  <a:lnTo>
                    <a:pt x="3125" y="4"/>
                  </a:lnTo>
                  <a:lnTo>
                    <a:pt x="529" y="480"/>
                  </a:lnTo>
                  <a:cubicBezTo>
                    <a:pt x="1" y="606"/>
                    <a:pt x="115" y="1364"/>
                    <a:pt x="626" y="1364"/>
                  </a:cubicBezTo>
                  <a:cubicBezTo>
                    <a:pt x="645" y="1364"/>
                    <a:pt x="664" y="1363"/>
                    <a:pt x="684" y="1361"/>
                  </a:cubicBezTo>
                  <a:lnTo>
                    <a:pt x="3279" y="885"/>
                  </a:lnTo>
                  <a:cubicBezTo>
                    <a:pt x="3796" y="758"/>
                    <a:pt x="3681" y="0"/>
                    <a:pt x="3170"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889" name="Google Shape;1889;p45"/>
            <p:cNvSpPr/>
            <p:nvPr/>
          </p:nvSpPr>
          <p:spPr>
            <a:xfrm>
              <a:off x="2138741" y="708297"/>
              <a:ext cx="250783" cy="224721"/>
            </a:xfrm>
            <a:custGeom>
              <a:avLst/>
              <a:gdLst/>
              <a:ahLst/>
              <a:cxnLst/>
              <a:rect l="l" t="t" r="r" b="b"/>
              <a:pathLst>
                <a:path w="7775" h="6967" extrusionOk="0">
                  <a:moveTo>
                    <a:pt x="3934" y="1"/>
                  </a:moveTo>
                  <a:cubicBezTo>
                    <a:pt x="2904" y="1"/>
                    <a:pt x="1893" y="465"/>
                    <a:pt x="1226" y="1338"/>
                  </a:cubicBezTo>
                  <a:lnTo>
                    <a:pt x="6965" y="4969"/>
                  </a:lnTo>
                  <a:cubicBezTo>
                    <a:pt x="7775" y="3398"/>
                    <a:pt x="7251" y="1469"/>
                    <a:pt x="5763" y="528"/>
                  </a:cubicBezTo>
                  <a:cubicBezTo>
                    <a:pt x="5195" y="173"/>
                    <a:pt x="4561" y="1"/>
                    <a:pt x="3934" y="1"/>
                  </a:cubicBezTo>
                  <a:close/>
                  <a:moveTo>
                    <a:pt x="822" y="1993"/>
                  </a:moveTo>
                  <a:lnTo>
                    <a:pt x="822" y="1993"/>
                  </a:lnTo>
                  <a:cubicBezTo>
                    <a:pt x="0" y="3553"/>
                    <a:pt x="524" y="5493"/>
                    <a:pt x="2024" y="6434"/>
                  </a:cubicBezTo>
                  <a:cubicBezTo>
                    <a:pt x="2590" y="6793"/>
                    <a:pt x="3222" y="6966"/>
                    <a:pt x="3847" y="6966"/>
                  </a:cubicBezTo>
                  <a:cubicBezTo>
                    <a:pt x="4879" y="6966"/>
                    <a:pt x="5893" y="6495"/>
                    <a:pt x="6560" y="5612"/>
                  </a:cubicBezTo>
                  <a:lnTo>
                    <a:pt x="822" y="1993"/>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890" name="Google Shape;1890;p45"/>
            <p:cNvSpPr/>
            <p:nvPr/>
          </p:nvSpPr>
          <p:spPr>
            <a:xfrm>
              <a:off x="2608019" y="226472"/>
              <a:ext cx="196272" cy="181918"/>
            </a:xfrm>
            <a:custGeom>
              <a:avLst/>
              <a:gdLst/>
              <a:ahLst/>
              <a:cxnLst/>
              <a:rect l="l" t="t" r="r" b="b"/>
              <a:pathLst>
                <a:path w="6085" h="5640" extrusionOk="0">
                  <a:moveTo>
                    <a:pt x="3608" y="0"/>
                  </a:moveTo>
                  <a:lnTo>
                    <a:pt x="1215" y="1631"/>
                  </a:lnTo>
                  <a:cubicBezTo>
                    <a:pt x="250" y="2286"/>
                    <a:pt x="0" y="3596"/>
                    <a:pt x="655" y="4560"/>
                  </a:cubicBezTo>
                  <a:lnTo>
                    <a:pt x="762" y="4715"/>
                  </a:lnTo>
                  <a:cubicBezTo>
                    <a:pt x="1171" y="5316"/>
                    <a:pt x="1833" y="5640"/>
                    <a:pt x="2508" y="5640"/>
                  </a:cubicBezTo>
                  <a:cubicBezTo>
                    <a:pt x="2916" y="5640"/>
                    <a:pt x="3328" y="5521"/>
                    <a:pt x="3691" y="5275"/>
                  </a:cubicBezTo>
                  <a:lnTo>
                    <a:pt x="6085" y="3644"/>
                  </a:lnTo>
                  <a:lnTo>
                    <a:pt x="3608" y="0"/>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891" name="Google Shape;1891;p45"/>
            <p:cNvSpPr/>
            <p:nvPr/>
          </p:nvSpPr>
          <p:spPr>
            <a:xfrm>
              <a:off x="2740909" y="151317"/>
              <a:ext cx="196272" cy="181563"/>
            </a:xfrm>
            <a:custGeom>
              <a:avLst/>
              <a:gdLst/>
              <a:ahLst/>
              <a:cxnLst/>
              <a:rect l="l" t="t" r="r" b="b"/>
              <a:pathLst>
                <a:path w="6085" h="5629" extrusionOk="0">
                  <a:moveTo>
                    <a:pt x="3571" y="1"/>
                  </a:moveTo>
                  <a:cubicBezTo>
                    <a:pt x="3163" y="1"/>
                    <a:pt x="2752" y="119"/>
                    <a:pt x="2393" y="366"/>
                  </a:cubicBezTo>
                  <a:lnTo>
                    <a:pt x="0" y="1985"/>
                  </a:lnTo>
                  <a:lnTo>
                    <a:pt x="2477" y="5628"/>
                  </a:lnTo>
                  <a:lnTo>
                    <a:pt x="4870" y="4009"/>
                  </a:lnTo>
                  <a:cubicBezTo>
                    <a:pt x="5834" y="3354"/>
                    <a:pt x="6084" y="2044"/>
                    <a:pt x="5429" y="1080"/>
                  </a:cubicBezTo>
                  <a:lnTo>
                    <a:pt x="5310" y="925"/>
                  </a:lnTo>
                  <a:cubicBezTo>
                    <a:pt x="4910" y="324"/>
                    <a:pt x="4245" y="1"/>
                    <a:pt x="3571"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892" name="Google Shape;1892;p45"/>
            <p:cNvSpPr/>
            <p:nvPr/>
          </p:nvSpPr>
          <p:spPr>
            <a:xfrm>
              <a:off x="2550799" y="602242"/>
              <a:ext cx="346032" cy="344032"/>
            </a:xfrm>
            <a:custGeom>
              <a:avLst/>
              <a:gdLst/>
              <a:ahLst/>
              <a:cxnLst/>
              <a:rect l="l" t="t" r="r" b="b"/>
              <a:pathLst>
                <a:path w="10728" h="10666" extrusionOk="0">
                  <a:moveTo>
                    <a:pt x="5007" y="1"/>
                  </a:moveTo>
                  <a:cubicBezTo>
                    <a:pt x="4823" y="1"/>
                    <a:pt x="4676" y="136"/>
                    <a:pt x="4644" y="328"/>
                  </a:cubicBezTo>
                  <a:lnTo>
                    <a:pt x="4191" y="3805"/>
                  </a:lnTo>
                  <a:lnTo>
                    <a:pt x="715" y="3340"/>
                  </a:lnTo>
                  <a:cubicBezTo>
                    <a:pt x="699" y="3338"/>
                    <a:pt x="684" y="3338"/>
                    <a:pt x="668" y="3338"/>
                  </a:cubicBezTo>
                  <a:cubicBezTo>
                    <a:pt x="475" y="3338"/>
                    <a:pt x="319" y="3474"/>
                    <a:pt x="286" y="3662"/>
                  </a:cubicBezTo>
                  <a:lnTo>
                    <a:pt x="36" y="5638"/>
                  </a:lnTo>
                  <a:cubicBezTo>
                    <a:pt x="0" y="5840"/>
                    <a:pt x="143" y="6031"/>
                    <a:pt x="346" y="6055"/>
                  </a:cubicBezTo>
                  <a:lnTo>
                    <a:pt x="346" y="6043"/>
                  </a:lnTo>
                  <a:lnTo>
                    <a:pt x="3822" y="6507"/>
                  </a:lnTo>
                  <a:lnTo>
                    <a:pt x="3370" y="9984"/>
                  </a:lnTo>
                  <a:cubicBezTo>
                    <a:pt x="3334" y="10186"/>
                    <a:pt x="3489" y="10377"/>
                    <a:pt x="3691" y="10401"/>
                  </a:cubicBezTo>
                  <a:lnTo>
                    <a:pt x="5668" y="10663"/>
                  </a:lnTo>
                  <a:cubicBezTo>
                    <a:pt x="5683" y="10664"/>
                    <a:pt x="5697" y="10665"/>
                    <a:pt x="5712" y="10665"/>
                  </a:cubicBezTo>
                  <a:cubicBezTo>
                    <a:pt x="5896" y="10665"/>
                    <a:pt x="6051" y="10529"/>
                    <a:pt x="6085" y="10341"/>
                  </a:cubicBezTo>
                  <a:lnTo>
                    <a:pt x="6537" y="6864"/>
                  </a:lnTo>
                  <a:lnTo>
                    <a:pt x="10025" y="7329"/>
                  </a:lnTo>
                  <a:cubicBezTo>
                    <a:pt x="10040" y="7331"/>
                    <a:pt x="10055" y="7331"/>
                    <a:pt x="10069" y="7331"/>
                  </a:cubicBezTo>
                  <a:cubicBezTo>
                    <a:pt x="10253" y="7331"/>
                    <a:pt x="10409" y="7195"/>
                    <a:pt x="10442" y="7007"/>
                  </a:cubicBezTo>
                  <a:lnTo>
                    <a:pt x="10704" y="5031"/>
                  </a:lnTo>
                  <a:cubicBezTo>
                    <a:pt x="10728" y="4828"/>
                    <a:pt x="10585" y="4638"/>
                    <a:pt x="10383" y="4614"/>
                  </a:cubicBezTo>
                  <a:lnTo>
                    <a:pt x="6894" y="4150"/>
                  </a:lnTo>
                  <a:lnTo>
                    <a:pt x="7358" y="673"/>
                  </a:lnTo>
                  <a:cubicBezTo>
                    <a:pt x="7382" y="471"/>
                    <a:pt x="7239" y="280"/>
                    <a:pt x="7037" y="256"/>
                  </a:cubicBezTo>
                  <a:lnTo>
                    <a:pt x="5072" y="6"/>
                  </a:lnTo>
                  <a:cubicBezTo>
                    <a:pt x="5050" y="3"/>
                    <a:pt x="5029" y="1"/>
                    <a:pt x="5007"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893" name="Google Shape;1893;p45"/>
            <p:cNvSpPr/>
            <p:nvPr/>
          </p:nvSpPr>
          <p:spPr>
            <a:xfrm>
              <a:off x="2108002" y="1123773"/>
              <a:ext cx="349902" cy="435733"/>
            </a:xfrm>
            <a:custGeom>
              <a:avLst/>
              <a:gdLst/>
              <a:ahLst/>
              <a:cxnLst/>
              <a:rect l="l" t="t" r="r" b="b"/>
              <a:pathLst>
                <a:path w="10848" h="13509" extrusionOk="0">
                  <a:moveTo>
                    <a:pt x="4155" y="414"/>
                  </a:moveTo>
                  <a:cubicBezTo>
                    <a:pt x="4444" y="414"/>
                    <a:pt x="4730" y="589"/>
                    <a:pt x="4787" y="982"/>
                  </a:cubicBezTo>
                  <a:cubicBezTo>
                    <a:pt x="4811" y="1173"/>
                    <a:pt x="4763" y="1375"/>
                    <a:pt x="4632" y="1518"/>
                  </a:cubicBezTo>
                  <a:lnTo>
                    <a:pt x="3846" y="1673"/>
                  </a:lnTo>
                  <a:cubicBezTo>
                    <a:pt x="3668" y="1578"/>
                    <a:pt x="3549" y="1411"/>
                    <a:pt x="3513" y="1209"/>
                  </a:cubicBezTo>
                  <a:cubicBezTo>
                    <a:pt x="3398" y="710"/>
                    <a:pt x="3779" y="414"/>
                    <a:pt x="4155" y="414"/>
                  </a:cubicBezTo>
                  <a:close/>
                  <a:moveTo>
                    <a:pt x="7872" y="2734"/>
                  </a:moveTo>
                  <a:cubicBezTo>
                    <a:pt x="8128" y="2734"/>
                    <a:pt x="8354" y="2914"/>
                    <a:pt x="8406" y="3185"/>
                  </a:cubicBezTo>
                  <a:lnTo>
                    <a:pt x="9787" y="10746"/>
                  </a:lnTo>
                  <a:cubicBezTo>
                    <a:pt x="9835" y="11043"/>
                    <a:pt x="9645" y="11329"/>
                    <a:pt x="9335" y="11377"/>
                  </a:cubicBezTo>
                  <a:lnTo>
                    <a:pt x="3072" y="12520"/>
                  </a:lnTo>
                  <a:cubicBezTo>
                    <a:pt x="3037" y="12527"/>
                    <a:pt x="3002" y="12530"/>
                    <a:pt x="2968" y="12530"/>
                  </a:cubicBezTo>
                  <a:cubicBezTo>
                    <a:pt x="2711" y="12530"/>
                    <a:pt x="2483" y="12342"/>
                    <a:pt x="2441" y="12079"/>
                  </a:cubicBezTo>
                  <a:lnTo>
                    <a:pt x="1060" y="4519"/>
                  </a:lnTo>
                  <a:cubicBezTo>
                    <a:pt x="1013" y="4221"/>
                    <a:pt x="1215" y="3935"/>
                    <a:pt x="1513" y="3888"/>
                  </a:cubicBezTo>
                  <a:lnTo>
                    <a:pt x="2251" y="3745"/>
                  </a:lnTo>
                  <a:cubicBezTo>
                    <a:pt x="2294" y="3960"/>
                    <a:pt x="2483" y="4107"/>
                    <a:pt x="2694" y="4107"/>
                  </a:cubicBezTo>
                  <a:cubicBezTo>
                    <a:pt x="2717" y="4107"/>
                    <a:pt x="2740" y="4105"/>
                    <a:pt x="2763" y="4102"/>
                  </a:cubicBezTo>
                  <a:lnTo>
                    <a:pt x="6668" y="3387"/>
                  </a:lnTo>
                  <a:cubicBezTo>
                    <a:pt x="6906" y="3340"/>
                    <a:pt x="7061" y="3114"/>
                    <a:pt x="7025" y="2875"/>
                  </a:cubicBezTo>
                  <a:lnTo>
                    <a:pt x="7763" y="2745"/>
                  </a:lnTo>
                  <a:cubicBezTo>
                    <a:pt x="7800" y="2737"/>
                    <a:pt x="7836" y="2734"/>
                    <a:pt x="7872" y="2734"/>
                  </a:cubicBezTo>
                  <a:close/>
                  <a:moveTo>
                    <a:pt x="4146" y="0"/>
                  </a:moveTo>
                  <a:cubicBezTo>
                    <a:pt x="4083" y="0"/>
                    <a:pt x="4018" y="6"/>
                    <a:pt x="3953" y="18"/>
                  </a:cubicBezTo>
                  <a:cubicBezTo>
                    <a:pt x="3358" y="125"/>
                    <a:pt x="2965" y="697"/>
                    <a:pt x="3084" y="1292"/>
                  </a:cubicBezTo>
                  <a:cubicBezTo>
                    <a:pt x="3108" y="1459"/>
                    <a:pt x="3179" y="1625"/>
                    <a:pt x="3287" y="1768"/>
                  </a:cubicBezTo>
                  <a:lnTo>
                    <a:pt x="2513" y="1911"/>
                  </a:lnTo>
                  <a:cubicBezTo>
                    <a:pt x="2203" y="1971"/>
                    <a:pt x="1989" y="2280"/>
                    <a:pt x="2048" y="2602"/>
                  </a:cubicBezTo>
                  <a:lnTo>
                    <a:pt x="2096" y="2875"/>
                  </a:lnTo>
                  <a:lnTo>
                    <a:pt x="810" y="3114"/>
                  </a:lnTo>
                  <a:cubicBezTo>
                    <a:pt x="322" y="3197"/>
                    <a:pt x="1" y="3661"/>
                    <a:pt x="96" y="4149"/>
                  </a:cubicBezTo>
                  <a:lnTo>
                    <a:pt x="1667" y="12770"/>
                  </a:lnTo>
                  <a:cubicBezTo>
                    <a:pt x="1742" y="13206"/>
                    <a:pt x="2121" y="13509"/>
                    <a:pt x="2549" y="13509"/>
                  </a:cubicBezTo>
                  <a:cubicBezTo>
                    <a:pt x="2600" y="13509"/>
                    <a:pt x="2651" y="13505"/>
                    <a:pt x="2703" y="13496"/>
                  </a:cubicBezTo>
                  <a:lnTo>
                    <a:pt x="10037" y="12150"/>
                  </a:lnTo>
                  <a:cubicBezTo>
                    <a:pt x="10526" y="12067"/>
                    <a:pt x="10847" y="11603"/>
                    <a:pt x="10764" y="11115"/>
                  </a:cubicBezTo>
                  <a:lnTo>
                    <a:pt x="9180" y="2483"/>
                  </a:lnTo>
                  <a:cubicBezTo>
                    <a:pt x="9107" y="2052"/>
                    <a:pt x="8737" y="1751"/>
                    <a:pt x="8316" y="1751"/>
                  </a:cubicBezTo>
                  <a:cubicBezTo>
                    <a:pt x="8260" y="1751"/>
                    <a:pt x="8202" y="1757"/>
                    <a:pt x="8144" y="1768"/>
                  </a:cubicBezTo>
                  <a:lnTo>
                    <a:pt x="6859" y="1994"/>
                  </a:lnTo>
                  <a:lnTo>
                    <a:pt x="6811" y="1721"/>
                  </a:lnTo>
                  <a:cubicBezTo>
                    <a:pt x="6757" y="1431"/>
                    <a:pt x="6510" y="1237"/>
                    <a:pt x="6226" y="1237"/>
                  </a:cubicBezTo>
                  <a:cubicBezTo>
                    <a:pt x="6195" y="1237"/>
                    <a:pt x="6164" y="1240"/>
                    <a:pt x="6132" y="1244"/>
                  </a:cubicBezTo>
                  <a:lnTo>
                    <a:pt x="5180" y="1423"/>
                  </a:lnTo>
                  <a:cubicBezTo>
                    <a:pt x="5239" y="1244"/>
                    <a:pt x="5251" y="1066"/>
                    <a:pt x="5215" y="899"/>
                  </a:cubicBezTo>
                  <a:cubicBezTo>
                    <a:pt x="5120" y="370"/>
                    <a:pt x="4658" y="0"/>
                    <a:pt x="4146"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894" name="Google Shape;1894;p45"/>
            <p:cNvSpPr/>
            <p:nvPr/>
          </p:nvSpPr>
          <p:spPr>
            <a:xfrm>
              <a:off x="2170222" y="1280275"/>
              <a:ext cx="60059" cy="49866"/>
            </a:xfrm>
            <a:custGeom>
              <a:avLst/>
              <a:gdLst/>
              <a:ahLst/>
              <a:cxnLst/>
              <a:rect l="l" t="t" r="r" b="b"/>
              <a:pathLst>
                <a:path w="1862" h="1546" extrusionOk="0">
                  <a:moveTo>
                    <a:pt x="1002" y="1"/>
                  </a:moveTo>
                  <a:cubicBezTo>
                    <a:pt x="958" y="1"/>
                    <a:pt x="914" y="4"/>
                    <a:pt x="869" y="12"/>
                  </a:cubicBezTo>
                  <a:cubicBezTo>
                    <a:pt x="191" y="131"/>
                    <a:pt x="0" y="1012"/>
                    <a:pt x="572" y="1405"/>
                  </a:cubicBezTo>
                  <a:cubicBezTo>
                    <a:pt x="710" y="1502"/>
                    <a:pt x="860" y="1545"/>
                    <a:pt x="1007" y="1545"/>
                  </a:cubicBezTo>
                  <a:cubicBezTo>
                    <a:pt x="1453" y="1545"/>
                    <a:pt x="1861" y="1142"/>
                    <a:pt x="1762" y="631"/>
                  </a:cubicBezTo>
                  <a:cubicBezTo>
                    <a:pt x="1699" y="259"/>
                    <a:pt x="1369"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895" name="Google Shape;1895;p45"/>
            <p:cNvSpPr/>
            <p:nvPr/>
          </p:nvSpPr>
          <p:spPr>
            <a:xfrm>
              <a:off x="2238344" y="1265566"/>
              <a:ext cx="124053" cy="43931"/>
            </a:xfrm>
            <a:custGeom>
              <a:avLst/>
              <a:gdLst/>
              <a:ahLst/>
              <a:cxnLst/>
              <a:rect l="l" t="t" r="r" b="b"/>
              <a:pathLst>
                <a:path w="3846" h="1362" extrusionOk="0">
                  <a:moveTo>
                    <a:pt x="3262" y="0"/>
                  </a:moveTo>
                  <a:cubicBezTo>
                    <a:pt x="3223" y="0"/>
                    <a:pt x="3182" y="5"/>
                    <a:pt x="3139" y="15"/>
                  </a:cubicBezTo>
                  <a:lnTo>
                    <a:pt x="3151" y="15"/>
                  </a:lnTo>
                  <a:lnTo>
                    <a:pt x="555" y="492"/>
                  </a:lnTo>
                  <a:cubicBezTo>
                    <a:pt x="0" y="569"/>
                    <a:pt x="108" y="1362"/>
                    <a:pt x="598" y="1362"/>
                  </a:cubicBezTo>
                  <a:cubicBezTo>
                    <a:pt x="633" y="1362"/>
                    <a:pt x="671" y="1358"/>
                    <a:pt x="710" y="1349"/>
                  </a:cubicBezTo>
                  <a:lnTo>
                    <a:pt x="3294" y="873"/>
                  </a:lnTo>
                  <a:cubicBezTo>
                    <a:pt x="3846" y="784"/>
                    <a:pt x="3753" y="0"/>
                    <a:pt x="326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896" name="Google Shape;1896;p45"/>
            <p:cNvSpPr/>
            <p:nvPr/>
          </p:nvSpPr>
          <p:spPr>
            <a:xfrm>
              <a:off x="2182898" y="1349784"/>
              <a:ext cx="60123" cy="49866"/>
            </a:xfrm>
            <a:custGeom>
              <a:avLst/>
              <a:gdLst/>
              <a:ahLst/>
              <a:cxnLst/>
              <a:rect l="l" t="t" r="r" b="b"/>
              <a:pathLst>
                <a:path w="1864" h="1546" extrusionOk="0">
                  <a:moveTo>
                    <a:pt x="1013" y="1"/>
                  </a:moveTo>
                  <a:cubicBezTo>
                    <a:pt x="970" y="1"/>
                    <a:pt x="926" y="4"/>
                    <a:pt x="881" y="12"/>
                  </a:cubicBezTo>
                  <a:cubicBezTo>
                    <a:pt x="191" y="131"/>
                    <a:pt x="0" y="1012"/>
                    <a:pt x="572" y="1405"/>
                  </a:cubicBezTo>
                  <a:cubicBezTo>
                    <a:pt x="710" y="1502"/>
                    <a:pt x="861" y="1545"/>
                    <a:pt x="1008" y="1545"/>
                  </a:cubicBezTo>
                  <a:cubicBezTo>
                    <a:pt x="1454" y="1545"/>
                    <a:pt x="1864" y="1145"/>
                    <a:pt x="1774" y="643"/>
                  </a:cubicBezTo>
                  <a:cubicBezTo>
                    <a:pt x="1700" y="260"/>
                    <a:pt x="1378" y="1"/>
                    <a:pt x="101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897" name="Google Shape;1897;p45"/>
            <p:cNvSpPr/>
            <p:nvPr/>
          </p:nvSpPr>
          <p:spPr>
            <a:xfrm>
              <a:off x="2252504" y="1335140"/>
              <a:ext cx="121279" cy="43544"/>
            </a:xfrm>
            <a:custGeom>
              <a:avLst/>
              <a:gdLst/>
              <a:ahLst/>
              <a:cxnLst/>
              <a:rect l="l" t="t" r="r" b="b"/>
              <a:pathLst>
                <a:path w="3760" h="1350" extrusionOk="0">
                  <a:moveTo>
                    <a:pt x="3129" y="0"/>
                  </a:moveTo>
                  <a:cubicBezTo>
                    <a:pt x="3117" y="0"/>
                    <a:pt x="3105" y="1"/>
                    <a:pt x="3093" y="2"/>
                  </a:cubicBezTo>
                  <a:lnTo>
                    <a:pt x="497" y="478"/>
                  </a:lnTo>
                  <a:cubicBezTo>
                    <a:pt x="1" y="628"/>
                    <a:pt x="120" y="1349"/>
                    <a:pt x="617" y="1349"/>
                  </a:cubicBezTo>
                  <a:cubicBezTo>
                    <a:pt x="632" y="1349"/>
                    <a:pt x="648" y="1348"/>
                    <a:pt x="664" y="1347"/>
                  </a:cubicBezTo>
                  <a:lnTo>
                    <a:pt x="3260" y="883"/>
                  </a:lnTo>
                  <a:cubicBezTo>
                    <a:pt x="3760" y="731"/>
                    <a:pt x="3635" y="0"/>
                    <a:pt x="3129"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898" name="Google Shape;1898;p45"/>
            <p:cNvSpPr/>
            <p:nvPr/>
          </p:nvSpPr>
          <p:spPr>
            <a:xfrm>
              <a:off x="2196316" y="1424293"/>
              <a:ext cx="60156" cy="49834"/>
            </a:xfrm>
            <a:custGeom>
              <a:avLst/>
              <a:gdLst/>
              <a:ahLst/>
              <a:cxnLst/>
              <a:rect l="l" t="t" r="r" b="b"/>
              <a:pathLst>
                <a:path w="1865" h="1545" extrusionOk="0">
                  <a:moveTo>
                    <a:pt x="1014" y="0"/>
                  </a:moveTo>
                  <a:cubicBezTo>
                    <a:pt x="971" y="0"/>
                    <a:pt x="927" y="4"/>
                    <a:pt x="882" y="12"/>
                  </a:cubicBezTo>
                  <a:cubicBezTo>
                    <a:pt x="191" y="131"/>
                    <a:pt x="1" y="1012"/>
                    <a:pt x="572" y="1405"/>
                  </a:cubicBezTo>
                  <a:cubicBezTo>
                    <a:pt x="711" y="1502"/>
                    <a:pt x="861" y="1545"/>
                    <a:pt x="1008" y="1545"/>
                  </a:cubicBezTo>
                  <a:cubicBezTo>
                    <a:pt x="1455" y="1545"/>
                    <a:pt x="1865" y="1142"/>
                    <a:pt x="1775" y="631"/>
                  </a:cubicBezTo>
                  <a:cubicBezTo>
                    <a:pt x="1701" y="259"/>
                    <a:pt x="1379" y="0"/>
                    <a:pt x="1014"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899" name="Google Shape;1899;p45"/>
            <p:cNvSpPr/>
            <p:nvPr/>
          </p:nvSpPr>
          <p:spPr>
            <a:xfrm>
              <a:off x="2265568" y="1409230"/>
              <a:ext cx="121924" cy="43931"/>
            </a:xfrm>
            <a:custGeom>
              <a:avLst/>
              <a:gdLst/>
              <a:ahLst/>
              <a:cxnLst/>
              <a:rect l="l" t="t" r="r" b="b"/>
              <a:pathLst>
                <a:path w="3780" h="1362" extrusionOk="0">
                  <a:moveTo>
                    <a:pt x="3163" y="0"/>
                  </a:moveTo>
                  <a:cubicBezTo>
                    <a:pt x="3148" y="0"/>
                    <a:pt x="3132" y="1"/>
                    <a:pt x="3117" y="2"/>
                  </a:cubicBezTo>
                  <a:lnTo>
                    <a:pt x="3117" y="14"/>
                  </a:lnTo>
                  <a:lnTo>
                    <a:pt x="521" y="479"/>
                  </a:lnTo>
                  <a:cubicBezTo>
                    <a:pt x="1" y="617"/>
                    <a:pt x="120" y="1362"/>
                    <a:pt x="629" y="1362"/>
                  </a:cubicBezTo>
                  <a:cubicBezTo>
                    <a:pt x="644" y="1362"/>
                    <a:pt x="660" y="1361"/>
                    <a:pt x="676" y="1360"/>
                  </a:cubicBezTo>
                  <a:lnTo>
                    <a:pt x="3271" y="883"/>
                  </a:lnTo>
                  <a:cubicBezTo>
                    <a:pt x="3780" y="733"/>
                    <a:pt x="3660" y="0"/>
                    <a:pt x="3163"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900" name="Google Shape;1900;p45"/>
            <p:cNvSpPr/>
            <p:nvPr/>
          </p:nvSpPr>
          <p:spPr>
            <a:xfrm>
              <a:off x="2608019" y="1251439"/>
              <a:ext cx="196272" cy="181563"/>
            </a:xfrm>
            <a:custGeom>
              <a:avLst/>
              <a:gdLst/>
              <a:ahLst/>
              <a:cxnLst/>
              <a:rect l="l" t="t" r="r" b="b"/>
              <a:pathLst>
                <a:path w="6085" h="5629" extrusionOk="0">
                  <a:moveTo>
                    <a:pt x="3608" y="1"/>
                  </a:moveTo>
                  <a:lnTo>
                    <a:pt x="1215" y="1620"/>
                  </a:lnTo>
                  <a:cubicBezTo>
                    <a:pt x="250" y="2275"/>
                    <a:pt x="0" y="3585"/>
                    <a:pt x="655" y="4549"/>
                  </a:cubicBezTo>
                  <a:lnTo>
                    <a:pt x="762" y="4704"/>
                  </a:lnTo>
                  <a:cubicBezTo>
                    <a:pt x="1171" y="5305"/>
                    <a:pt x="1833" y="5629"/>
                    <a:pt x="2508" y="5629"/>
                  </a:cubicBezTo>
                  <a:cubicBezTo>
                    <a:pt x="2916" y="5629"/>
                    <a:pt x="3328" y="5510"/>
                    <a:pt x="3691" y="5264"/>
                  </a:cubicBezTo>
                  <a:lnTo>
                    <a:pt x="6085" y="3644"/>
                  </a:lnTo>
                  <a:lnTo>
                    <a:pt x="3608" y="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901" name="Google Shape;1901;p45"/>
            <p:cNvSpPr/>
            <p:nvPr/>
          </p:nvSpPr>
          <p:spPr>
            <a:xfrm>
              <a:off x="2740909" y="1176188"/>
              <a:ext cx="195885" cy="181660"/>
            </a:xfrm>
            <a:custGeom>
              <a:avLst/>
              <a:gdLst/>
              <a:ahLst/>
              <a:cxnLst/>
              <a:rect l="l" t="t" r="r" b="b"/>
              <a:pathLst>
                <a:path w="6073" h="5632" extrusionOk="0">
                  <a:moveTo>
                    <a:pt x="3579" y="1"/>
                  </a:moveTo>
                  <a:cubicBezTo>
                    <a:pt x="3169" y="1"/>
                    <a:pt x="2755" y="120"/>
                    <a:pt x="2393" y="369"/>
                  </a:cubicBezTo>
                  <a:lnTo>
                    <a:pt x="0" y="1989"/>
                  </a:lnTo>
                  <a:lnTo>
                    <a:pt x="2477" y="5632"/>
                  </a:lnTo>
                  <a:lnTo>
                    <a:pt x="4870" y="4001"/>
                  </a:lnTo>
                  <a:cubicBezTo>
                    <a:pt x="5822" y="3346"/>
                    <a:pt x="6072" y="2036"/>
                    <a:pt x="5429" y="1072"/>
                  </a:cubicBezTo>
                  <a:lnTo>
                    <a:pt x="5429" y="1072"/>
                  </a:lnTo>
                  <a:lnTo>
                    <a:pt x="5429" y="1084"/>
                  </a:lnTo>
                  <a:lnTo>
                    <a:pt x="5310" y="917"/>
                  </a:lnTo>
                  <a:cubicBezTo>
                    <a:pt x="4904" y="319"/>
                    <a:pt x="4247" y="1"/>
                    <a:pt x="3579"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902" name="Google Shape;1902;p45"/>
            <p:cNvSpPr/>
            <p:nvPr/>
          </p:nvSpPr>
          <p:spPr>
            <a:xfrm>
              <a:off x="1083390" y="98419"/>
              <a:ext cx="349902" cy="436120"/>
            </a:xfrm>
            <a:custGeom>
              <a:avLst/>
              <a:gdLst/>
              <a:ahLst/>
              <a:cxnLst/>
              <a:rect l="l" t="t" r="r" b="b"/>
              <a:pathLst>
                <a:path w="10848" h="13521" extrusionOk="0">
                  <a:moveTo>
                    <a:pt x="4159" y="435"/>
                  </a:moveTo>
                  <a:cubicBezTo>
                    <a:pt x="4446" y="435"/>
                    <a:pt x="4730" y="607"/>
                    <a:pt x="4787" y="994"/>
                  </a:cubicBezTo>
                  <a:cubicBezTo>
                    <a:pt x="4811" y="1196"/>
                    <a:pt x="4763" y="1387"/>
                    <a:pt x="4632" y="1541"/>
                  </a:cubicBezTo>
                  <a:lnTo>
                    <a:pt x="3846" y="1684"/>
                  </a:lnTo>
                  <a:cubicBezTo>
                    <a:pt x="3668" y="1589"/>
                    <a:pt x="3549" y="1422"/>
                    <a:pt x="3513" y="1232"/>
                  </a:cubicBezTo>
                  <a:cubicBezTo>
                    <a:pt x="3398" y="732"/>
                    <a:pt x="3782" y="435"/>
                    <a:pt x="4159" y="435"/>
                  </a:cubicBezTo>
                  <a:close/>
                  <a:moveTo>
                    <a:pt x="7866" y="2749"/>
                  </a:moveTo>
                  <a:cubicBezTo>
                    <a:pt x="8129" y="2749"/>
                    <a:pt x="8364" y="2930"/>
                    <a:pt x="8406" y="3208"/>
                  </a:cubicBezTo>
                  <a:lnTo>
                    <a:pt x="9788" y="10769"/>
                  </a:lnTo>
                  <a:cubicBezTo>
                    <a:pt x="9835" y="11066"/>
                    <a:pt x="9645" y="11340"/>
                    <a:pt x="9347" y="11400"/>
                  </a:cubicBezTo>
                  <a:lnTo>
                    <a:pt x="3084" y="12543"/>
                  </a:lnTo>
                  <a:cubicBezTo>
                    <a:pt x="3049" y="12550"/>
                    <a:pt x="3014" y="12553"/>
                    <a:pt x="2980" y="12553"/>
                  </a:cubicBezTo>
                  <a:cubicBezTo>
                    <a:pt x="2723" y="12553"/>
                    <a:pt x="2495" y="12365"/>
                    <a:pt x="2453" y="12102"/>
                  </a:cubicBezTo>
                  <a:lnTo>
                    <a:pt x="1072" y="4530"/>
                  </a:lnTo>
                  <a:cubicBezTo>
                    <a:pt x="1013" y="4232"/>
                    <a:pt x="1215" y="3958"/>
                    <a:pt x="1513" y="3899"/>
                  </a:cubicBezTo>
                  <a:lnTo>
                    <a:pt x="2263" y="3768"/>
                  </a:lnTo>
                  <a:cubicBezTo>
                    <a:pt x="2294" y="3977"/>
                    <a:pt x="2472" y="4122"/>
                    <a:pt x="2677" y="4122"/>
                  </a:cubicBezTo>
                  <a:cubicBezTo>
                    <a:pt x="2705" y="4122"/>
                    <a:pt x="2734" y="4119"/>
                    <a:pt x="2763" y="4113"/>
                  </a:cubicBezTo>
                  <a:lnTo>
                    <a:pt x="6680" y="3399"/>
                  </a:lnTo>
                  <a:cubicBezTo>
                    <a:pt x="6906" y="3363"/>
                    <a:pt x="7073" y="3125"/>
                    <a:pt x="7025" y="2899"/>
                  </a:cubicBezTo>
                  <a:lnTo>
                    <a:pt x="7775" y="2756"/>
                  </a:lnTo>
                  <a:cubicBezTo>
                    <a:pt x="7806" y="2751"/>
                    <a:pt x="7836" y="2749"/>
                    <a:pt x="7866" y="2749"/>
                  </a:cubicBezTo>
                  <a:close/>
                  <a:moveTo>
                    <a:pt x="4133" y="0"/>
                  </a:moveTo>
                  <a:cubicBezTo>
                    <a:pt x="4070" y="0"/>
                    <a:pt x="4006" y="6"/>
                    <a:pt x="3942" y="17"/>
                  </a:cubicBezTo>
                  <a:cubicBezTo>
                    <a:pt x="3346" y="136"/>
                    <a:pt x="2953" y="708"/>
                    <a:pt x="3072" y="1303"/>
                  </a:cubicBezTo>
                  <a:cubicBezTo>
                    <a:pt x="3108" y="1482"/>
                    <a:pt x="3180" y="1649"/>
                    <a:pt x="3287" y="1779"/>
                  </a:cubicBezTo>
                  <a:lnTo>
                    <a:pt x="2513" y="1922"/>
                  </a:lnTo>
                  <a:cubicBezTo>
                    <a:pt x="2203" y="1982"/>
                    <a:pt x="1989" y="2291"/>
                    <a:pt x="2049" y="2601"/>
                  </a:cubicBezTo>
                  <a:lnTo>
                    <a:pt x="2096" y="2887"/>
                  </a:lnTo>
                  <a:lnTo>
                    <a:pt x="810" y="3125"/>
                  </a:lnTo>
                  <a:cubicBezTo>
                    <a:pt x="322" y="3208"/>
                    <a:pt x="1" y="3673"/>
                    <a:pt x="96" y="4149"/>
                  </a:cubicBezTo>
                  <a:lnTo>
                    <a:pt x="1668" y="12781"/>
                  </a:lnTo>
                  <a:cubicBezTo>
                    <a:pt x="1742" y="13217"/>
                    <a:pt x="2121" y="13520"/>
                    <a:pt x="2549" y="13520"/>
                  </a:cubicBezTo>
                  <a:cubicBezTo>
                    <a:pt x="2600" y="13520"/>
                    <a:pt x="2651" y="13516"/>
                    <a:pt x="2703" y="13507"/>
                  </a:cubicBezTo>
                  <a:lnTo>
                    <a:pt x="10038" y="12162"/>
                  </a:lnTo>
                  <a:cubicBezTo>
                    <a:pt x="10526" y="12066"/>
                    <a:pt x="10847" y="11602"/>
                    <a:pt x="10752" y="11126"/>
                  </a:cubicBezTo>
                  <a:lnTo>
                    <a:pt x="9192" y="2506"/>
                  </a:lnTo>
                  <a:cubicBezTo>
                    <a:pt x="9108" y="2074"/>
                    <a:pt x="8735" y="1763"/>
                    <a:pt x="8312" y="1763"/>
                  </a:cubicBezTo>
                  <a:cubicBezTo>
                    <a:pt x="8257" y="1763"/>
                    <a:pt x="8201" y="1769"/>
                    <a:pt x="8145" y="1779"/>
                  </a:cubicBezTo>
                  <a:lnTo>
                    <a:pt x="6859" y="2018"/>
                  </a:lnTo>
                  <a:lnTo>
                    <a:pt x="6811" y="1744"/>
                  </a:lnTo>
                  <a:cubicBezTo>
                    <a:pt x="6748" y="1458"/>
                    <a:pt x="6506" y="1258"/>
                    <a:pt x="6228" y="1258"/>
                  </a:cubicBezTo>
                  <a:cubicBezTo>
                    <a:pt x="6193" y="1258"/>
                    <a:pt x="6157" y="1261"/>
                    <a:pt x="6120" y="1268"/>
                  </a:cubicBezTo>
                  <a:lnTo>
                    <a:pt x="5180" y="1434"/>
                  </a:lnTo>
                  <a:cubicBezTo>
                    <a:pt x="5227" y="1268"/>
                    <a:pt x="5239" y="1089"/>
                    <a:pt x="5204" y="922"/>
                  </a:cubicBezTo>
                  <a:cubicBezTo>
                    <a:pt x="5119" y="381"/>
                    <a:pt x="4655" y="0"/>
                    <a:pt x="4133"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903" name="Google Shape;1903;p45"/>
            <p:cNvSpPr/>
            <p:nvPr/>
          </p:nvSpPr>
          <p:spPr>
            <a:xfrm>
              <a:off x="1145609" y="255566"/>
              <a:ext cx="60059" cy="49898"/>
            </a:xfrm>
            <a:custGeom>
              <a:avLst/>
              <a:gdLst/>
              <a:ahLst/>
              <a:cxnLst/>
              <a:rect l="l" t="t" r="r" b="b"/>
              <a:pathLst>
                <a:path w="1862" h="1547" extrusionOk="0">
                  <a:moveTo>
                    <a:pt x="1015" y="1"/>
                  </a:moveTo>
                  <a:cubicBezTo>
                    <a:pt x="967" y="1"/>
                    <a:pt x="918" y="5"/>
                    <a:pt x="870" y="15"/>
                  </a:cubicBezTo>
                  <a:cubicBezTo>
                    <a:pt x="191" y="134"/>
                    <a:pt x="0" y="1015"/>
                    <a:pt x="572" y="1408"/>
                  </a:cubicBezTo>
                  <a:cubicBezTo>
                    <a:pt x="709" y="1504"/>
                    <a:pt x="857" y="1547"/>
                    <a:pt x="1002" y="1547"/>
                  </a:cubicBezTo>
                  <a:cubicBezTo>
                    <a:pt x="1451" y="1547"/>
                    <a:pt x="1862" y="1138"/>
                    <a:pt x="1763" y="634"/>
                  </a:cubicBezTo>
                  <a:cubicBezTo>
                    <a:pt x="1700" y="266"/>
                    <a:pt x="1377" y="1"/>
                    <a:pt x="1015"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904" name="Google Shape;1904;p45"/>
            <p:cNvSpPr/>
            <p:nvPr/>
          </p:nvSpPr>
          <p:spPr>
            <a:xfrm>
              <a:off x="1213797" y="241019"/>
              <a:ext cx="124472" cy="43706"/>
            </a:xfrm>
            <a:custGeom>
              <a:avLst/>
              <a:gdLst/>
              <a:ahLst/>
              <a:cxnLst/>
              <a:rect l="l" t="t" r="r" b="b"/>
              <a:pathLst>
                <a:path w="3859" h="1355" extrusionOk="0">
                  <a:moveTo>
                    <a:pt x="3261" y="1"/>
                  </a:moveTo>
                  <a:cubicBezTo>
                    <a:pt x="3226" y="1"/>
                    <a:pt x="3188" y="5"/>
                    <a:pt x="3149" y="14"/>
                  </a:cubicBezTo>
                  <a:lnTo>
                    <a:pt x="3137" y="14"/>
                  </a:lnTo>
                  <a:lnTo>
                    <a:pt x="542" y="490"/>
                  </a:lnTo>
                  <a:cubicBezTo>
                    <a:pt x="0" y="580"/>
                    <a:pt x="111" y="1354"/>
                    <a:pt x="620" y="1354"/>
                  </a:cubicBezTo>
                  <a:cubicBezTo>
                    <a:pt x="648" y="1354"/>
                    <a:pt x="678" y="1352"/>
                    <a:pt x="708" y="1347"/>
                  </a:cubicBezTo>
                  <a:lnTo>
                    <a:pt x="3292" y="871"/>
                  </a:lnTo>
                  <a:cubicBezTo>
                    <a:pt x="3858" y="793"/>
                    <a:pt x="3751" y="1"/>
                    <a:pt x="3261"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905" name="Google Shape;1905;p45"/>
            <p:cNvSpPr/>
            <p:nvPr/>
          </p:nvSpPr>
          <p:spPr>
            <a:xfrm>
              <a:off x="1158286" y="325172"/>
              <a:ext cx="60059" cy="49866"/>
            </a:xfrm>
            <a:custGeom>
              <a:avLst/>
              <a:gdLst/>
              <a:ahLst/>
              <a:cxnLst/>
              <a:rect l="l" t="t" r="r" b="b"/>
              <a:pathLst>
                <a:path w="1862" h="1546" extrusionOk="0">
                  <a:moveTo>
                    <a:pt x="1002" y="1"/>
                  </a:moveTo>
                  <a:cubicBezTo>
                    <a:pt x="958" y="1"/>
                    <a:pt x="914" y="4"/>
                    <a:pt x="870" y="12"/>
                  </a:cubicBezTo>
                  <a:cubicBezTo>
                    <a:pt x="191" y="131"/>
                    <a:pt x="0" y="1012"/>
                    <a:pt x="560" y="1405"/>
                  </a:cubicBezTo>
                  <a:cubicBezTo>
                    <a:pt x="701" y="1502"/>
                    <a:pt x="854" y="1545"/>
                    <a:pt x="1002" y="1545"/>
                  </a:cubicBezTo>
                  <a:cubicBezTo>
                    <a:pt x="1453" y="1545"/>
                    <a:pt x="1861" y="1142"/>
                    <a:pt x="1762" y="631"/>
                  </a:cubicBezTo>
                  <a:cubicBezTo>
                    <a:pt x="1699" y="259"/>
                    <a:pt x="1369"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906" name="Google Shape;1906;p45"/>
            <p:cNvSpPr/>
            <p:nvPr/>
          </p:nvSpPr>
          <p:spPr>
            <a:xfrm>
              <a:off x="1227795" y="310528"/>
              <a:ext cx="121376" cy="43512"/>
            </a:xfrm>
            <a:custGeom>
              <a:avLst/>
              <a:gdLst/>
              <a:ahLst/>
              <a:cxnLst/>
              <a:rect l="l" t="t" r="r" b="b"/>
              <a:pathLst>
                <a:path w="3763" h="1349" extrusionOk="0">
                  <a:moveTo>
                    <a:pt x="3132" y="0"/>
                  </a:moveTo>
                  <a:cubicBezTo>
                    <a:pt x="3120" y="0"/>
                    <a:pt x="3108" y="1"/>
                    <a:pt x="3096" y="2"/>
                  </a:cubicBezTo>
                  <a:lnTo>
                    <a:pt x="500" y="478"/>
                  </a:lnTo>
                  <a:cubicBezTo>
                    <a:pt x="0" y="618"/>
                    <a:pt x="125" y="1348"/>
                    <a:pt x="631" y="1348"/>
                  </a:cubicBezTo>
                  <a:cubicBezTo>
                    <a:pt x="643" y="1348"/>
                    <a:pt x="655" y="1348"/>
                    <a:pt x="667" y="1347"/>
                  </a:cubicBezTo>
                  <a:lnTo>
                    <a:pt x="3263" y="871"/>
                  </a:lnTo>
                  <a:cubicBezTo>
                    <a:pt x="3763" y="731"/>
                    <a:pt x="3638" y="0"/>
                    <a:pt x="313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907" name="Google Shape;1907;p45"/>
            <p:cNvSpPr/>
            <p:nvPr/>
          </p:nvSpPr>
          <p:spPr>
            <a:xfrm>
              <a:off x="1171736" y="399294"/>
              <a:ext cx="60156" cy="50189"/>
            </a:xfrm>
            <a:custGeom>
              <a:avLst/>
              <a:gdLst/>
              <a:ahLst/>
              <a:cxnLst/>
              <a:rect l="l" t="t" r="r" b="b"/>
              <a:pathLst>
                <a:path w="1865" h="1556" extrusionOk="0">
                  <a:moveTo>
                    <a:pt x="1013" y="1"/>
                  </a:moveTo>
                  <a:cubicBezTo>
                    <a:pt x="970" y="1"/>
                    <a:pt x="926" y="4"/>
                    <a:pt x="881" y="12"/>
                  </a:cubicBezTo>
                  <a:cubicBezTo>
                    <a:pt x="202" y="131"/>
                    <a:pt x="0" y="1012"/>
                    <a:pt x="572" y="1417"/>
                  </a:cubicBezTo>
                  <a:cubicBezTo>
                    <a:pt x="708" y="1513"/>
                    <a:pt x="857" y="1556"/>
                    <a:pt x="1002" y="1556"/>
                  </a:cubicBezTo>
                  <a:cubicBezTo>
                    <a:pt x="1451" y="1556"/>
                    <a:pt x="1864" y="1147"/>
                    <a:pt x="1774" y="643"/>
                  </a:cubicBezTo>
                  <a:cubicBezTo>
                    <a:pt x="1700" y="260"/>
                    <a:pt x="1378" y="1"/>
                    <a:pt x="101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908" name="Google Shape;1908;p45"/>
            <p:cNvSpPr/>
            <p:nvPr/>
          </p:nvSpPr>
          <p:spPr>
            <a:xfrm>
              <a:off x="1240697" y="384586"/>
              <a:ext cx="122440" cy="44028"/>
            </a:xfrm>
            <a:custGeom>
              <a:avLst/>
              <a:gdLst/>
              <a:ahLst/>
              <a:cxnLst/>
              <a:rect l="l" t="t" r="r" b="b"/>
              <a:pathLst>
                <a:path w="3796" h="1365" extrusionOk="0">
                  <a:moveTo>
                    <a:pt x="3182" y="0"/>
                  </a:moveTo>
                  <a:cubicBezTo>
                    <a:pt x="3163" y="0"/>
                    <a:pt x="3144" y="1"/>
                    <a:pt x="3125" y="4"/>
                  </a:cubicBezTo>
                  <a:lnTo>
                    <a:pt x="529" y="480"/>
                  </a:lnTo>
                  <a:cubicBezTo>
                    <a:pt x="1" y="606"/>
                    <a:pt x="126" y="1364"/>
                    <a:pt x="627" y="1364"/>
                  </a:cubicBezTo>
                  <a:cubicBezTo>
                    <a:pt x="646" y="1364"/>
                    <a:pt x="664" y="1363"/>
                    <a:pt x="684" y="1361"/>
                  </a:cubicBezTo>
                  <a:lnTo>
                    <a:pt x="3279" y="885"/>
                  </a:lnTo>
                  <a:cubicBezTo>
                    <a:pt x="3796" y="747"/>
                    <a:pt x="3682" y="0"/>
                    <a:pt x="318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909" name="Google Shape;1909;p45"/>
            <p:cNvSpPr/>
            <p:nvPr/>
          </p:nvSpPr>
          <p:spPr>
            <a:xfrm>
              <a:off x="1114516" y="708297"/>
              <a:ext cx="250396" cy="224430"/>
            </a:xfrm>
            <a:custGeom>
              <a:avLst/>
              <a:gdLst/>
              <a:ahLst/>
              <a:cxnLst/>
              <a:rect l="l" t="t" r="r" b="b"/>
              <a:pathLst>
                <a:path w="7763" h="6958" extrusionOk="0">
                  <a:moveTo>
                    <a:pt x="3922" y="1"/>
                  </a:moveTo>
                  <a:cubicBezTo>
                    <a:pt x="2892" y="1"/>
                    <a:pt x="1881" y="465"/>
                    <a:pt x="1214" y="1338"/>
                  </a:cubicBezTo>
                  <a:lnTo>
                    <a:pt x="6953" y="4969"/>
                  </a:lnTo>
                  <a:cubicBezTo>
                    <a:pt x="7763" y="3398"/>
                    <a:pt x="7239" y="1469"/>
                    <a:pt x="5751" y="528"/>
                  </a:cubicBezTo>
                  <a:cubicBezTo>
                    <a:pt x="5183" y="173"/>
                    <a:pt x="4549" y="1"/>
                    <a:pt x="3922" y="1"/>
                  </a:cubicBezTo>
                  <a:close/>
                  <a:moveTo>
                    <a:pt x="810" y="1993"/>
                  </a:moveTo>
                  <a:cubicBezTo>
                    <a:pt x="0" y="3553"/>
                    <a:pt x="524" y="5481"/>
                    <a:pt x="2012" y="6434"/>
                  </a:cubicBezTo>
                  <a:cubicBezTo>
                    <a:pt x="2576" y="6788"/>
                    <a:pt x="3206" y="6958"/>
                    <a:pt x="3829" y="6958"/>
                  </a:cubicBezTo>
                  <a:cubicBezTo>
                    <a:pt x="4863" y="6958"/>
                    <a:pt x="5880" y="6489"/>
                    <a:pt x="6548" y="5612"/>
                  </a:cubicBezTo>
                  <a:lnTo>
                    <a:pt x="810" y="1993"/>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910" name="Google Shape;1910;p45"/>
            <p:cNvSpPr/>
            <p:nvPr/>
          </p:nvSpPr>
          <p:spPr>
            <a:xfrm>
              <a:off x="1583407" y="226472"/>
              <a:ext cx="196272" cy="181918"/>
            </a:xfrm>
            <a:custGeom>
              <a:avLst/>
              <a:gdLst/>
              <a:ahLst/>
              <a:cxnLst/>
              <a:rect l="l" t="t" r="r" b="b"/>
              <a:pathLst>
                <a:path w="6085" h="5640" extrusionOk="0">
                  <a:moveTo>
                    <a:pt x="3608" y="0"/>
                  </a:moveTo>
                  <a:lnTo>
                    <a:pt x="1215" y="1631"/>
                  </a:lnTo>
                  <a:cubicBezTo>
                    <a:pt x="251" y="2286"/>
                    <a:pt x="1" y="3596"/>
                    <a:pt x="655" y="4560"/>
                  </a:cubicBezTo>
                  <a:lnTo>
                    <a:pt x="763" y="4715"/>
                  </a:lnTo>
                  <a:cubicBezTo>
                    <a:pt x="1171" y="5316"/>
                    <a:pt x="1833" y="5640"/>
                    <a:pt x="2508" y="5640"/>
                  </a:cubicBezTo>
                  <a:cubicBezTo>
                    <a:pt x="2916" y="5640"/>
                    <a:pt x="3328" y="5521"/>
                    <a:pt x="3692" y="5275"/>
                  </a:cubicBezTo>
                  <a:lnTo>
                    <a:pt x="6085" y="3644"/>
                  </a:lnTo>
                  <a:lnTo>
                    <a:pt x="3608" y="0"/>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911" name="Google Shape;1911;p45"/>
            <p:cNvSpPr/>
            <p:nvPr/>
          </p:nvSpPr>
          <p:spPr>
            <a:xfrm>
              <a:off x="1716297" y="151317"/>
              <a:ext cx="196272" cy="181563"/>
            </a:xfrm>
            <a:custGeom>
              <a:avLst/>
              <a:gdLst/>
              <a:ahLst/>
              <a:cxnLst/>
              <a:rect l="l" t="t" r="r" b="b"/>
              <a:pathLst>
                <a:path w="6085" h="5629" extrusionOk="0">
                  <a:moveTo>
                    <a:pt x="3568" y="1"/>
                  </a:moveTo>
                  <a:cubicBezTo>
                    <a:pt x="3162" y="1"/>
                    <a:pt x="2752" y="119"/>
                    <a:pt x="2393" y="366"/>
                  </a:cubicBezTo>
                  <a:lnTo>
                    <a:pt x="0" y="1985"/>
                  </a:lnTo>
                  <a:lnTo>
                    <a:pt x="2477" y="5628"/>
                  </a:lnTo>
                  <a:lnTo>
                    <a:pt x="4870" y="4009"/>
                  </a:lnTo>
                  <a:cubicBezTo>
                    <a:pt x="5834" y="3354"/>
                    <a:pt x="6084" y="2044"/>
                    <a:pt x="5417" y="1080"/>
                  </a:cubicBezTo>
                  <a:lnTo>
                    <a:pt x="5310" y="925"/>
                  </a:lnTo>
                  <a:cubicBezTo>
                    <a:pt x="4902" y="324"/>
                    <a:pt x="4240" y="1"/>
                    <a:pt x="356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912" name="Google Shape;1912;p45"/>
            <p:cNvSpPr/>
            <p:nvPr/>
          </p:nvSpPr>
          <p:spPr>
            <a:xfrm>
              <a:off x="1526186" y="602242"/>
              <a:ext cx="345677" cy="344032"/>
            </a:xfrm>
            <a:custGeom>
              <a:avLst/>
              <a:gdLst/>
              <a:ahLst/>
              <a:cxnLst/>
              <a:rect l="l" t="t" r="r" b="b"/>
              <a:pathLst>
                <a:path w="10717" h="10666" extrusionOk="0">
                  <a:moveTo>
                    <a:pt x="4999" y="1"/>
                  </a:moveTo>
                  <a:cubicBezTo>
                    <a:pt x="4821" y="1"/>
                    <a:pt x="4665" y="136"/>
                    <a:pt x="4644" y="328"/>
                  </a:cubicBezTo>
                  <a:lnTo>
                    <a:pt x="4180" y="3805"/>
                  </a:lnTo>
                  <a:lnTo>
                    <a:pt x="703" y="3340"/>
                  </a:lnTo>
                  <a:cubicBezTo>
                    <a:pt x="688" y="3338"/>
                    <a:pt x="673" y="3338"/>
                    <a:pt x="659" y="3338"/>
                  </a:cubicBezTo>
                  <a:cubicBezTo>
                    <a:pt x="474" y="3338"/>
                    <a:pt x="308" y="3474"/>
                    <a:pt x="286" y="3662"/>
                  </a:cubicBezTo>
                  <a:lnTo>
                    <a:pt x="24" y="5638"/>
                  </a:lnTo>
                  <a:cubicBezTo>
                    <a:pt x="1" y="5840"/>
                    <a:pt x="143" y="6031"/>
                    <a:pt x="346" y="6055"/>
                  </a:cubicBezTo>
                  <a:lnTo>
                    <a:pt x="346" y="6043"/>
                  </a:lnTo>
                  <a:lnTo>
                    <a:pt x="3822" y="6507"/>
                  </a:lnTo>
                  <a:lnTo>
                    <a:pt x="3370" y="9984"/>
                  </a:lnTo>
                  <a:cubicBezTo>
                    <a:pt x="3334" y="10186"/>
                    <a:pt x="3477" y="10377"/>
                    <a:pt x="3691" y="10401"/>
                  </a:cubicBezTo>
                  <a:lnTo>
                    <a:pt x="5656" y="10663"/>
                  </a:lnTo>
                  <a:cubicBezTo>
                    <a:pt x="5671" y="10664"/>
                    <a:pt x="5686" y="10665"/>
                    <a:pt x="5700" y="10665"/>
                  </a:cubicBezTo>
                  <a:cubicBezTo>
                    <a:pt x="5885" y="10665"/>
                    <a:pt x="6051" y="10529"/>
                    <a:pt x="6073" y="10341"/>
                  </a:cubicBezTo>
                  <a:lnTo>
                    <a:pt x="6537" y="6864"/>
                  </a:lnTo>
                  <a:lnTo>
                    <a:pt x="10014" y="7329"/>
                  </a:lnTo>
                  <a:cubicBezTo>
                    <a:pt x="10028" y="7331"/>
                    <a:pt x="10043" y="7331"/>
                    <a:pt x="10058" y="7331"/>
                  </a:cubicBezTo>
                  <a:cubicBezTo>
                    <a:pt x="10243" y="7331"/>
                    <a:pt x="10408" y="7195"/>
                    <a:pt x="10430" y="7007"/>
                  </a:cubicBezTo>
                  <a:lnTo>
                    <a:pt x="10692" y="5031"/>
                  </a:lnTo>
                  <a:cubicBezTo>
                    <a:pt x="10716" y="4828"/>
                    <a:pt x="10573" y="4638"/>
                    <a:pt x="10371" y="4614"/>
                  </a:cubicBezTo>
                  <a:lnTo>
                    <a:pt x="6894" y="4150"/>
                  </a:lnTo>
                  <a:lnTo>
                    <a:pt x="7347" y="673"/>
                  </a:lnTo>
                  <a:cubicBezTo>
                    <a:pt x="7382" y="471"/>
                    <a:pt x="7240" y="280"/>
                    <a:pt x="7025" y="256"/>
                  </a:cubicBezTo>
                  <a:lnTo>
                    <a:pt x="5061" y="6"/>
                  </a:lnTo>
                  <a:cubicBezTo>
                    <a:pt x="5040" y="3"/>
                    <a:pt x="5019" y="1"/>
                    <a:pt x="4999"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913" name="Google Shape;1913;p45"/>
            <p:cNvSpPr/>
            <p:nvPr/>
          </p:nvSpPr>
          <p:spPr>
            <a:xfrm>
              <a:off x="1083390" y="1123290"/>
              <a:ext cx="349902" cy="435862"/>
            </a:xfrm>
            <a:custGeom>
              <a:avLst/>
              <a:gdLst/>
              <a:ahLst/>
              <a:cxnLst/>
              <a:rect l="l" t="t" r="r" b="b"/>
              <a:pathLst>
                <a:path w="10848" h="13513" extrusionOk="0">
                  <a:moveTo>
                    <a:pt x="4155" y="429"/>
                  </a:moveTo>
                  <a:cubicBezTo>
                    <a:pt x="4444" y="429"/>
                    <a:pt x="4730" y="604"/>
                    <a:pt x="4787" y="997"/>
                  </a:cubicBezTo>
                  <a:cubicBezTo>
                    <a:pt x="4811" y="1188"/>
                    <a:pt x="4763" y="1390"/>
                    <a:pt x="4632" y="1533"/>
                  </a:cubicBezTo>
                  <a:lnTo>
                    <a:pt x="3846" y="1688"/>
                  </a:lnTo>
                  <a:cubicBezTo>
                    <a:pt x="3668" y="1593"/>
                    <a:pt x="3549" y="1426"/>
                    <a:pt x="3513" y="1224"/>
                  </a:cubicBezTo>
                  <a:cubicBezTo>
                    <a:pt x="3399" y="725"/>
                    <a:pt x="3779" y="429"/>
                    <a:pt x="4155" y="429"/>
                  </a:cubicBezTo>
                  <a:close/>
                  <a:moveTo>
                    <a:pt x="7868" y="2749"/>
                  </a:moveTo>
                  <a:cubicBezTo>
                    <a:pt x="8125" y="2749"/>
                    <a:pt x="8354" y="2938"/>
                    <a:pt x="8406" y="3200"/>
                  </a:cubicBezTo>
                  <a:lnTo>
                    <a:pt x="9788" y="10761"/>
                  </a:lnTo>
                  <a:cubicBezTo>
                    <a:pt x="9835" y="11058"/>
                    <a:pt x="9645" y="11344"/>
                    <a:pt x="9347" y="11392"/>
                  </a:cubicBezTo>
                  <a:lnTo>
                    <a:pt x="3084" y="12535"/>
                  </a:lnTo>
                  <a:cubicBezTo>
                    <a:pt x="3049" y="12542"/>
                    <a:pt x="3014" y="12545"/>
                    <a:pt x="2980" y="12545"/>
                  </a:cubicBezTo>
                  <a:cubicBezTo>
                    <a:pt x="2723" y="12545"/>
                    <a:pt x="2495" y="12357"/>
                    <a:pt x="2453" y="12094"/>
                  </a:cubicBezTo>
                  <a:lnTo>
                    <a:pt x="1060" y="4534"/>
                  </a:lnTo>
                  <a:cubicBezTo>
                    <a:pt x="1013" y="4236"/>
                    <a:pt x="1215" y="3950"/>
                    <a:pt x="1513" y="3903"/>
                  </a:cubicBezTo>
                  <a:lnTo>
                    <a:pt x="2251" y="3760"/>
                  </a:lnTo>
                  <a:cubicBezTo>
                    <a:pt x="2294" y="3975"/>
                    <a:pt x="2483" y="4122"/>
                    <a:pt x="2695" y="4122"/>
                  </a:cubicBezTo>
                  <a:cubicBezTo>
                    <a:pt x="2717" y="4122"/>
                    <a:pt x="2740" y="4120"/>
                    <a:pt x="2763" y="4117"/>
                  </a:cubicBezTo>
                  <a:lnTo>
                    <a:pt x="6668" y="3402"/>
                  </a:lnTo>
                  <a:cubicBezTo>
                    <a:pt x="6906" y="3355"/>
                    <a:pt x="7061" y="3129"/>
                    <a:pt x="7025" y="2890"/>
                  </a:cubicBezTo>
                  <a:lnTo>
                    <a:pt x="7764" y="2760"/>
                  </a:lnTo>
                  <a:cubicBezTo>
                    <a:pt x="7799" y="2752"/>
                    <a:pt x="7834" y="2749"/>
                    <a:pt x="7868" y="2749"/>
                  </a:cubicBezTo>
                  <a:close/>
                  <a:moveTo>
                    <a:pt x="4154" y="0"/>
                  </a:moveTo>
                  <a:cubicBezTo>
                    <a:pt x="4084" y="0"/>
                    <a:pt x="4013" y="7"/>
                    <a:pt x="3942" y="21"/>
                  </a:cubicBezTo>
                  <a:cubicBezTo>
                    <a:pt x="3346" y="128"/>
                    <a:pt x="2953" y="700"/>
                    <a:pt x="3072" y="1307"/>
                  </a:cubicBezTo>
                  <a:cubicBezTo>
                    <a:pt x="3108" y="1474"/>
                    <a:pt x="3180" y="1640"/>
                    <a:pt x="3287" y="1783"/>
                  </a:cubicBezTo>
                  <a:lnTo>
                    <a:pt x="2513" y="1926"/>
                  </a:lnTo>
                  <a:cubicBezTo>
                    <a:pt x="2203" y="1986"/>
                    <a:pt x="2001" y="2283"/>
                    <a:pt x="2049" y="2605"/>
                  </a:cubicBezTo>
                  <a:lnTo>
                    <a:pt x="2096" y="2879"/>
                  </a:lnTo>
                  <a:lnTo>
                    <a:pt x="810" y="3117"/>
                  </a:lnTo>
                  <a:cubicBezTo>
                    <a:pt x="322" y="3200"/>
                    <a:pt x="1" y="3664"/>
                    <a:pt x="96" y="4153"/>
                  </a:cubicBezTo>
                  <a:lnTo>
                    <a:pt x="1668" y="12785"/>
                  </a:lnTo>
                  <a:cubicBezTo>
                    <a:pt x="1742" y="13210"/>
                    <a:pt x="2121" y="13512"/>
                    <a:pt x="2549" y="13512"/>
                  </a:cubicBezTo>
                  <a:cubicBezTo>
                    <a:pt x="2600" y="13512"/>
                    <a:pt x="2651" y="13508"/>
                    <a:pt x="2703" y="13499"/>
                  </a:cubicBezTo>
                  <a:lnTo>
                    <a:pt x="10038" y="12154"/>
                  </a:lnTo>
                  <a:cubicBezTo>
                    <a:pt x="10526" y="12070"/>
                    <a:pt x="10847" y="11606"/>
                    <a:pt x="10752" y="11118"/>
                  </a:cubicBezTo>
                  <a:lnTo>
                    <a:pt x="9180" y="2486"/>
                  </a:lnTo>
                  <a:cubicBezTo>
                    <a:pt x="9107" y="2055"/>
                    <a:pt x="8728" y="1755"/>
                    <a:pt x="8313" y="1755"/>
                  </a:cubicBezTo>
                  <a:cubicBezTo>
                    <a:pt x="8257" y="1755"/>
                    <a:pt x="8201" y="1760"/>
                    <a:pt x="8145" y="1771"/>
                  </a:cubicBezTo>
                  <a:lnTo>
                    <a:pt x="6859" y="2009"/>
                  </a:lnTo>
                  <a:lnTo>
                    <a:pt x="6811" y="1736"/>
                  </a:lnTo>
                  <a:cubicBezTo>
                    <a:pt x="6757" y="1446"/>
                    <a:pt x="6500" y="1252"/>
                    <a:pt x="6223" y="1252"/>
                  </a:cubicBezTo>
                  <a:cubicBezTo>
                    <a:pt x="6193" y="1252"/>
                    <a:pt x="6163" y="1255"/>
                    <a:pt x="6132" y="1259"/>
                  </a:cubicBezTo>
                  <a:lnTo>
                    <a:pt x="5180" y="1438"/>
                  </a:lnTo>
                  <a:cubicBezTo>
                    <a:pt x="5239" y="1259"/>
                    <a:pt x="5251" y="1081"/>
                    <a:pt x="5216" y="914"/>
                  </a:cubicBezTo>
                  <a:cubicBezTo>
                    <a:pt x="5132" y="378"/>
                    <a:pt x="4677" y="0"/>
                    <a:pt x="4154"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914" name="Google Shape;1914;p45"/>
            <p:cNvSpPr/>
            <p:nvPr/>
          </p:nvSpPr>
          <p:spPr>
            <a:xfrm>
              <a:off x="1145609" y="1280275"/>
              <a:ext cx="60059" cy="49866"/>
            </a:xfrm>
            <a:custGeom>
              <a:avLst/>
              <a:gdLst/>
              <a:ahLst/>
              <a:cxnLst/>
              <a:rect l="l" t="t" r="r" b="b"/>
              <a:pathLst>
                <a:path w="1862" h="1546" extrusionOk="0">
                  <a:moveTo>
                    <a:pt x="1002" y="1"/>
                  </a:moveTo>
                  <a:cubicBezTo>
                    <a:pt x="958" y="1"/>
                    <a:pt x="914" y="4"/>
                    <a:pt x="870" y="12"/>
                  </a:cubicBezTo>
                  <a:cubicBezTo>
                    <a:pt x="191" y="131"/>
                    <a:pt x="0" y="1012"/>
                    <a:pt x="572" y="1405"/>
                  </a:cubicBezTo>
                  <a:cubicBezTo>
                    <a:pt x="710" y="1502"/>
                    <a:pt x="861" y="1545"/>
                    <a:pt x="1007" y="1545"/>
                  </a:cubicBezTo>
                  <a:cubicBezTo>
                    <a:pt x="1453" y="1545"/>
                    <a:pt x="1861" y="1142"/>
                    <a:pt x="1763" y="631"/>
                  </a:cubicBezTo>
                  <a:cubicBezTo>
                    <a:pt x="1699" y="259"/>
                    <a:pt x="1369"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915" name="Google Shape;1915;p45"/>
            <p:cNvSpPr/>
            <p:nvPr/>
          </p:nvSpPr>
          <p:spPr>
            <a:xfrm>
              <a:off x="1213345" y="1265502"/>
              <a:ext cx="125117" cy="43996"/>
            </a:xfrm>
            <a:custGeom>
              <a:avLst/>
              <a:gdLst/>
              <a:ahLst/>
              <a:cxnLst/>
              <a:rect l="l" t="t" r="r" b="b"/>
              <a:pathLst>
                <a:path w="3879" h="1364" extrusionOk="0">
                  <a:moveTo>
                    <a:pt x="3293" y="0"/>
                  </a:moveTo>
                  <a:cubicBezTo>
                    <a:pt x="3252" y="0"/>
                    <a:pt x="3209" y="6"/>
                    <a:pt x="3163" y="17"/>
                  </a:cubicBezTo>
                  <a:lnTo>
                    <a:pt x="3151" y="17"/>
                  </a:lnTo>
                  <a:lnTo>
                    <a:pt x="556" y="494"/>
                  </a:lnTo>
                  <a:cubicBezTo>
                    <a:pt x="0" y="571"/>
                    <a:pt x="108" y="1364"/>
                    <a:pt x="608" y="1364"/>
                  </a:cubicBezTo>
                  <a:cubicBezTo>
                    <a:pt x="644" y="1364"/>
                    <a:pt x="682" y="1360"/>
                    <a:pt x="722" y="1351"/>
                  </a:cubicBezTo>
                  <a:lnTo>
                    <a:pt x="3306" y="875"/>
                  </a:lnTo>
                  <a:cubicBezTo>
                    <a:pt x="3878" y="809"/>
                    <a:pt x="3789" y="0"/>
                    <a:pt x="3293"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916" name="Google Shape;1916;p45"/>
            <p:cNvSpPr/>
            <p:nvPr/>
          </p:nvSpPr>
          <p:spPr>
            <a:xfrm>
              <a:off x="1158286" y="1349784"/>
              <a:ext cx="60059" cy="49866"/>
            </a:xfrm>
            <a:custGeom>
              <a:avLst/>
              <a:gdLst/>
              <a:ahLst/>
              <a:cxnLst/>
              <a:rect l="l" t="t" r="r" b="b"/>
              <a:pathLst>
                <a:path w="1862" h="1546" extrusionOk="0">
                  <a:moveTo>
                    <a:pt x="1002" y="1"/>
                  </a:moveTo>
                  <a:cubicBezTo>
                    <a:pt x="958" y="1"/>
                    <a:pt x="914" y="4"/>
                    <a:pt x="870" y="12"/>
                  </a:cubicBezTo>
                  <a:cubicBezTo>
                    <a:pt x="191" y="131"/>
                    <a:pt x="0" y="1012"/>
                    <a:pt x="560" y="1405"/>
                  </a:cubicBezTo>
                  <a:cubicBezTo>
                    <a:pt x="701" y="1502"/>
                    <a:pt x="854" y="1545"/>
                    <a:pt x="1003" y="1545"/>
                  </a:cubicBezTo>
                  <a:cubicBezTo>
                    <a:pt x="1454" y="1545"/>
                    <a:pt x="1861" y="1145"/>
                    <a:pt x="1762" y="643"/>
                  </a:cubicBezTo>
                  <a:cubicBezTo>
                    <a:pt x="1699" y="260"/>
                    <a:pt x="1369"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917" name="Google Shape;1917;p45"/>
            <p:cNvSpPr/>
            <p:nvPr/>
          </p:nvSpPr>
          <p:spPr>
            <a:xfrm>
              <a:off x="1227892" y="1335140"/>
              <a:ext cx="121279" cy="43544"/>
            </a:xfrm>
            <a:custGeom>
              <a:avLst/>
              <a:gdLst/>
              <a:ahLst/>
              <a:cxnLst/>
              <a:rect l="l" t="t" r="r" b="b"/>
              <a:pathLst>
                <a:path w="3760" h="1350" extrusionOk="0">
                  <a:moveTo>
                    <a:pt x="3129" y="0"/>
                  </a:moveTo>
                  <a:cubicBezTo>
                    <a:pt x="3117" y="0"/>
                    <a:pt x="3105" y="1"/>
                    <a:pt x="3093" y="2"/>
                  </a:cubicBezTo>
                  <a:lnTo>
                    <a:pt x="497" y="478"/>
                  </a:lnTo>
                  <a:cubicBezTo>
                    <a:pt x="1" y="628"/>
                    <a:pt x="120" y="1349"/>
                    <a:pt x="617" y="1349"/>
                  </a:cubicBezTo>
                  <a:cubicBezTo>
                    <a:pt x="632" y="1349"/>
                    <a:pt x="648" y="1348"/>
                    <a:pt x="664" y="1347"/>
                  </a:cubicBezTo>
                  <a:lnTo>
                    <a:pt x="3260" y="883"/>
                  </a:lnTo>
                  <a:cubicBezTo>
                    <a:pt x="3760" y="731"/>
                    <a:pt x="3635" y="0"/>
                    <a:pt x="3129"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918" name="Google Shape;1918;p45"/>
            <p:cNvSpPr/>
            <p:nvPr/>
          </p:nvSpPr>
          <p:spPr>
            <a:xfrm>
              <a:off x="1171736" y="1424293"/>
              <a:ext cx="60123" cy="49834"/>
            </a:xfrm>
            <a:custGeom>
              <a:avLst/>
              <a:gdLst/>
              <a:ahLst/>
              <a:cxnLst/>
              <a:rect l="l" t="t" r="r" b="b"/>
              <a:pathLst>
                <a:path w="1864" h="1545" extrusionOk="0">
                  <a:moveTo>
                    <a:pt x="1013" y="0"/>
                  </a:moveTo>
                  <a:cubicBezTo>
                    <a:pt x="970" y="0"/>
                    <a:pt x="926" y="4"/>
                    <a:pt x="881" y="12"/>
                  </a:cubicBezTo>
                  <a:cubicBezTo>
                    <a:pt x="202" y="131"/>
                    <a:pt x="0" y="1012"/>
                    <a:pt x="572" y="1405"/>
                  </a:cubicBezTo>
                  <a:cubicBezTo>
                    <a:pt x="710" y="1502"/>
                    <a:pt x="860" y="1545"/>
                    <a:pt x="1007" y="1545"/>
                  </a:cubicBezTo>
                  <a:cubicBezTo>
                    <a:pt x="1454" y="1545"/>
                    <a:pt x="1864" y="1142"/>
                    <a:pt x="1774" y="631"/>
                  </a:cubicBezTo>
                  <a:cubicBezTo>
                    <a:pt x="1700" y="259"/>
                    <a:pt x="1378" y="0"/>
                    <a:pt x="1013"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919" name="Google Shape;1919;p45"/>
            <p:cNvSpPr/>
            <p:nvPr/>
          </p:nvSpPr>
          <p:spPr>
            <a:xfrm>
              <a:off x="1241342" y="1409230"/>
              <a:ext cx="121537" cy="43931"/>
            </a:xfrm>
            <a:custGeom>
              <a:avLst/>
              <a:gdLst/>
              <a:ahLst/>
              <a:cxnLst/>
              <a:rect l="l" t="t" r="r" b="b"/>
              <a:pathLst>
                <a:path w="3768" h="1362" extrusionOk="0">
                  <a:moveTo>
                    <a:pt x="3141" y="0"/>
                  </a:moveTo>
                  <a:cubicBezTo>
                    <a:pt x="3125" y="0"/>
                    <a:pt x="3109" y="1"/>
                    <a:pt x="3093" y="2"/>
                  </a:cubicBezTo>
                  <a:lnTo>
                    <a:pt x="3105" y="14"/>
                  </a:lnTo>
                  <a:lnTo>
                    <a:pt x="509" y="479"/>
                  </a:lnTo>
                  <a:cubicBezTo>
                    <a:pt x="1" y="617"/>
                    <a:pt x="109" y="1362"/>
                    <a:pt x="617" y="1362"/>
                  </a:cubicBezTo>
                  <a:cubicBezTo>
                    <a:pt x="632" y="1362"/>
                    <a:pt x="648" y="1361"/>
                    <a:pt x="664" y="1360"/>
                  </a:cubicBezTo>
                  <a:lnTo>
                    <a:pt x="3259" y="883"/>
                  </a:lnTo>
                  <a:cubicBezTo>
                    <a:pt x="3768" y="733"/>
                    <a:pt x="3648" y="0"/>
                    <a:pt x="3141"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920" name="Google Shape;1920;p45"/>
            <p:cNvSpPr/>
            <p:nvPr/>
          </p:nvSpPr>
          <p:spPr>
            <a:xfrm>
              <a:off x="1583407" y="1251439"/>
              <a:ext cx="196272" cy="181563"/>
            </a:xfrm>
            <a:custGeom>
              <a:avLst/>
              <a:gdLst/>
              <a:ahLst/>
              <a:cxnLst/>
              <a:rect l="l" t="t" r="r" b="b"/>
              <a:pathLst>
                <a:path w="6085" h="5629" extrusionOk="0">
                  <a:moveTo>
                    <a:pt x="3608" y="1"/>
                  </a:moveTo>
                  <a:lnTo>
                    <a:pt x="1215" y="1620"/>
                  </a:lnTo>
                  <a:cubicBezTo>
                    <a:pt x="251" y="2275"/>
                    <a:pt x="1" y="3585"/>
                    <a:pt x="655" y="4549"/>
                  </a:cubicBezTo>
                  <a:lnTo>
                    <a:pt x="763" y="4704"/>
                  </a:lnTo>
                  <a:cubicBezTo>
                    <a:pt x="1171" y="5305"/>
                    <a:pt x="1833" y="5629"/>
                    <a:pt x="2508" y="5629"/>
                  </a:cubicBezTo>
                  <a:cubicBezTo>
                    <a:pt x="2916" y="5629"/>
                    <a:pt x="3328" y="5510"/>
                    <a:pt x="3692" y="5264"/>
                  </a:cubicBezTo>
                  <a:lnTo>
                    <a:pt x="6085" y="3644"/>
                  </a:lnTo>
                  <a:lnTo>
                    <a:pt x="3608" y="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921" name="Google Shape;1921;p45"/>
            <p:cNvSpPr/>
            <p:nvPr/>
          </p:nvSpPr>
          <p:spPr>
            <a:xfrm>
              <a:off x="1716297" y="1176188"/>
              <a:ext cx="195885" cy="181660"/>
            </a:xfrm>
            <a:custGeom>
              <a:avLst/>
              <a:gdLst/>
              <a:ahLst/>
              <a:cxnLst/>
              <a:rect l="l" t="t" r="r" b="b"/>
              <a:pathLst>
                <a:path w="6073" h="5632" extrusionOk="0">
                  <a:moveTo>
                    <a:pt x="3579" y="1"/>
                  </a:moveTo>
                  <a:cubicBezTo>
                    <a:pt x="3169" y="1"/>
                    <a:pt x="2755" y="120"/>
                    <a:pt x="2393" y="369"/>
                  </a:cubicBezTo>
                  <a:lnTo>
                    <a:pt x="0" y="1989"/>
                  </a:lnTo>
                  <a:lnTo>
                    <a:pt x="2477" y="5632"/>
                  </a:lnTo>
                  <a:lnTo>
                    <a:pt x="4870" y="4001"/>
                  </a:lnTo>
                  <a:cubicBezTo>
                    <a:pt x="5822" y="3346"/>
                    <a:pt x="6072" y="2036"/>
                    <a:pt x="5417" y="1072"/>
                  </a:cubicBezTo>
                  <a:lnTo>
                    <a:pt x="5417" y="1072"/>
                  </a:lnTo>
                  <a:lnTo>
                    <a:pt x="5417" y="1084"/>
                  </a:lnTo>
                  <a:lnTo>
                    <a:pt x="5310" y="917"/>
                  </a:lnTo>
                  <a:cubicBezTo>
                    <a:pt x="4904" y="319"/>
                    <a:pt x="4247" y="1"/>
                    <a:pt x="3579"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922" name="Google Shape;1922;p45"/>
            <p:cNvSpPr/>
            <p:nvPr/>
          </p:nvSpPr>
          <p:spPr>
            <a:xfrm>
              <a:off x="58777" y="99161"/>
              <a:ext cx="349902" cy="435088"/>
            </a:xfrm>
            <a:custGeom>
              <a:avLst/>
              <a:gdLst/>
              <a:ahLst/>
              <a:cxnLst/>
              <a:rect l="l" t="t" r="r" b="b"/>
              <a:pathLst>
                <a:path w="10848" h="13489" extrusionOk="0">
                  <a:moveTo>
                    <a:pt x="4152" y="412"/>
                  </a:moveTo>
                  <a:cubicBezTo>
                    <a:pt x="4441" y="412"/>
                    <a:pt x="4724" y="584"/>
                    <a:pt x="4775" y="971"/>
                  </a:cubicBezTo>
                  <a:cubicBezTo>
                    <a:pt x="4811" y="1173"/>
                    <a:pt x="4751" y="1364"/>
                    <a:pt x="4632" y="1518"/>
                  </a:cubicBezTo>
                  <a:lnTo>
                    <a:pt x="3835" y="1661"/>
                  </a:lnTo>
                  <a:cubicBezTo>
                    <a:pt x="3668" y="1566"/>
                    <a:pt x="3549" y="1399"/>
                    <a:pt x="3501" y="1209"/>
                  </a:cubicBezTo>
                  <a:cubicBezTo>
                    <a:pt x="3386" y="709"/>
                    <a:pt x="3774" y="412"/>
                    <a:pt x="4152" y="412"/>
                  </a:cubicBezTo>
                  <a:close/>
                  <a:moveTo>
                    <a:pt x="7855" y="2726"/>
                  </a:moveTo>
                  <a:cubicBezTo>
                    <a:pt x="8117" y="2726"/>
                    <a:pt x="8352" y="2907"/>
                    <a:pt x="8395" y="3185"/>
                  </a:cubicBezTo>
                  <a:lnTo>
                    <a:pt x="9788" y="10746"/>
                  </a:lnTo>
                  <a:cubicBezTo>
                    <a:pt x="9835" y="11043"/>
                    <a:pt x="9633" y="11329"/>
                    <a:pt x="9335" y="11377"/>
                  </a:cubicBezTo>
                  <a:lnTo>
                    <a:pt x="3073" y="12520"/>
                  </a:lnTo>
                  <a:cubicBezTo>
                    <a:pt x="3037" y="12527"/>
                    <a:pt x="3002" y="12530"/>
                    <a:pt x="2968" y="12530"/>
                  </a:cubicBezTo>
                  <a:cubicBezTo>
                    <a:pt x="2711" y="12530"/>
                    <a:pt x="2482" y="12342"/>
                    <a:pt x="2430" y="12079"/>
                  </a:cubicBezTo>
                  <a:lnTo>
                    <a:pt x="1072" y="4519"/>
                  </a:lnTo>
                  <a:cubicBezTo>
                    <a:pt x="1013" y="4209"/>
                    <a:pt x="1215" y="3935"/>
                    <a:pt x="1513" y="3876"/>
                  </a:cubicBezTo>
                  <a:lnTo>
                    <a:pt x="2263" y="3745"/>
                  </a:lnTo>
                  <a:cubicBezTo>
                    <a:pt x="2294" y="3954"/>
                    <a:pt x="2473" y="4099"/>
                    <a:pt x="2677" y="4099"/>
                  </a:cubicBezTo>
                  <a:cubicBezTo>
                    <a:pt x="2705" y="4099"/>
                    <a:pt x="2734" y="4096"/>
                    <a:pt x="2763" y="4090"/>
                  </a:cubicBezTo>
                  <a:lnTo>
                    <a:pt x="6680" y="3376"/>
                  </a:lnTo>
                  <a:cubicBezTo>
                    <a:pt x="6906" y="3328"/>
                    <a:pt x="7061" y="3102"/>
                    <a:pt x="7025" y="2876"/>
                  </a:cubicBezTo>
                  <a:lnTo>
                    <a:pt x="7764" y="2733"/>
                  </a:lnTo>
                  <a:cubicBezTo>
                    <a:pt x="7794" y="2728"/>
                    <a:pt x="7825" y="2726"/>
                    <a:pt x="7855" y="2726"/>
                  </a:cubicBezTo>
                  <a:close/>
                  <a:moveTo>
                    <a:pt x="4138" y="1"/>
                  </a:moveTo>
                  <a:cubicBezTo>
                    <a:pt x="4073" y="1"/>
                    <a:pt x="4008" y="6"/>
                    <a:pt x="3942" y="18"/>
                  </a:cubicBezTo>
                  <a:cubicBezTo>
                    <a:pt x="3358" y="125"/>
                    <a:pt x="2965" y="697"/>
                    <a:pt x="3073" y="1280"/>
                  </a:cubicBezTo>
                  <a:cubicBezTo>
                    <a:pt x="3108" y="1459"/>
                    <a:pt x="3180" y="1614"/>
                    <a:pt x="3287" y="1756"/>
                  </a:cubicBezTo>
                  <a:lnTo>
                    <a:pt x="2513" y="1911"/>
                  </a:lnTo>
                  <a:cubicBezTo>
                    <a:pt x="2192" y="1971"/>
                    <a:pt x="1989" y="2268"/>
                    <a:pt x="2037" y="2590"/>
                  </a:cubicBezTo>
                  <a:lnTo>
                    <a:pt x="2096" y="2876"/>
                  </a:lnTo>
                  <a:lnTo>
                    <a:pt x="798" y="3102"/>
                  </a:lnTo>
                  <a:cubicBezTo>
                    <a:pt x="322" y="3185"/>
                    <a:pt x="1" y="3650"/>
                    <a:pt x="84" y="4138"/>
                  </a:cubicBezTo>
                  <a:lnTo>
                    <a:pt x="1668" y="12770"/>
                  </a:lnTo>
                  <a:cubicBezTo>
                    <a:pt x="1752" y="13189"/>
                    <a:pt x="2122" y="13489"/>
                    <a:pt x="2535" y="13489"/>
                  </a:cubicBezTo>
                  <a:cubicBezTo>
                    <a:pt x="2591" y="13489"/>
                    <a:pt x="2647" y="13484"/>
                    <a:pt x="2703" y="13472"/>
                  </a:cubicBezTo>
                  <a:lnTo>
                    <a:pt x="10050" y="12139"/>
                  </a:lnTo>
                  <a:cubicBezTo>
                    <a:pt x="10526" y="12043"/>
                    <a:pt x="10847" y="11579"/>
                    <a:pt x="10764" y="11091"/>
                  </a:cubicBezTo>
                  <a:lnTo>
                    <a:pt x="9180" y="2483"/>
                  </a:lnTo>
                  <a:cubicBezTo>
                    <a:pt x="9095" y="2046"/>
                    <a:pt x="8715" y="1743"/>
                    <a:pt x="8287" y="1743"/>
                  </a:cubicBezTo>
                  <a:cubicBezTo>
                    <a:pt x="8236" y="1743"/>
                    <a:pt x="8185" y="1748"/>
                    <a:pt x="8133" y="1756"/>
                  </a:cubicBezTo>
                  <a:lnTo>
                    <a:pt x="6859" y="1995"/>
                  </a:lnTo>
                  <a:lnTo>
                    <a:pt x="6811" y="1721"/>
                  </a:lnTo>
                  <a:cubicBezTo>
                    <a:pt x="6758" y="1435"/>
                    <a:pt x="6509" y="1235"/>
                    <a:pt x="6237" y="1235"/>
                  </a:cubicBezTo>
                  <a:cubicBezTo>
                    <a:pt x="6202" y="1235"/>
                    <a:pt x="6167" y="1238"/>
                    <a:pt x="6132" y="1245"/>
                  </a:cubicBezTo>
                  <a:lnTo>
                    <a:pt x="5180" y="1411"/>
                  </a:lnTo>
                  <a:cubicBezTo>
                    <a:pt x="5228" y="1245"/>
                    <a:pt x="5240" y="1066"/>
                    <a:pt x="5216" y="899"/>
                  </a:cubicBezTo>
                  <a:cubicBezTo>
                    <a:pt x="5110" y="370"/>
                    <a:pt x="4656" y="1"/>
                    <a:pt x="413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923" name="Google Shape;1923;p45"/>
            <p:cNvSpPr/>
            <p:nvPr/>
          </p:nvSpPr>
          <p:spPr>
            <a:xfrm>
              <a:off x="120997" y="255566"/>
              <a:ext cx="60059" cy="49898"/>
            </a:xfrm>
            <a:custGeom>
              <a:avLst/>
              <a:gdLst/>
              <a:ahLst/>
              <a:cxnLst/>
              <a:rect l="l" t="t" r="r" b="b"/>
              <a:pathLst>
                <a:path w="1862" h="1547" extrusionOk="0">
                  <a:moveTo>
                    <a:pt x="1015" y="1"/>
                  </a:moveTo>
                  <a:cubicBezTo>
                    <a:pt x="967" y="1"/>
                    <a:pt x="919" y="5"/>
                    <a:pt x="870" y="15"/>
                  </a:cubicBezTo>
                  <a:cubicBezTo>
                    <a:pt x="191" y="134"/>
                    <a:pt x="1" y="1015"/>
                    <a:pt x="560" y="1408"/>
                  </a:cubicBezTo>
                  <a:cubicBezTo>
                    <a:pt x="700" y="1504"/>
                    <a:pt x="851" y="1547"/>
                    <a:pt x="997" y="1547"/>
                  </a:cubicBezTo>
                  <a:cubicBezTo>
                    <a:pt x="1451" y="1547"/>
                    <a:pt x="1862" y="1138"/>
                    <a:pt x="1763" y="634"/>
                  </a:cubicBezTo>
                  <a:cubicBezTo>
                    <a:pt x="1689" y="266"/>
                    <a:pt x="1374" y="1"/>
                    <a:pt x="1015"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924" name="Google Shape;1924;p45"/>
            <p:cNvSpPr/>
            <p:nvPr/>
          </p:nvSpPr>
          <p:spPr>
            <a:xfrm>
              <a:off x="189184" y="241019"/>
              <a:ext cx="124117" cy="43706"/>
            </a:xfrm>
            <a:custGeom>
              <a:avLst/>
              <a:gdLst/>
              <a:ahLst/>
              <a:cxnLst/>
              <a:rect l="l" t="t" r="r" b="b"/>
              <a:pathLst>
                <a:path w="3848" h="1355" extrusionOk="0">
                  <a:moveTo>
                    <a:pt x="3261" y="1"/>
                  </a:moveTo>
                  <a:cubicBezTo>
                    <a:pt x="3226" y="1"/>
                    <a:pt x="3188" y="5"/>
                    <a:pt x="3149" y="14"/>
                  </a:cubicBezTo>
                  <a:lnTo>
                    <a:pt x="3137" y="14"/>
                  </a:lnTo>
                  <a:lnTo>
                    <a:pt x="542" y="490"/>
                  </a:lnTo>
                  <a:cubicBezTo>
                    <a:pt x="0" y="580"/>
                    <a:pt x="111" y="1354"/>
                    <a:pt x="610" y="1354"/>
                  </a:cubicBezTo>
                  <a:cubicBezTo>
                    <a:pt x="638" y="1354"/>
                    <a:pt x="666" y="1352"/>
                    <a:pt x="696" y="1347"/>
                  </a:cubicBezTo>
                  <a:lnTo>
                    <a:pt x="3292" y="871"/>
                  </a:lnTo>
                  <a:cubicBezTo>
                    <a:pt x="3847" y="793"/>
                    <a:pt x="3750" y="1"/>
                    <a:pt x="3261"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925" name="Google Shape;1925;p45"/>
            <p:cNvSpPr/>
            <p:nvPr/>
          </p:nvSpPr>
          <p:spPr>
            <a:xfrm>
              <a:off x="133673" y="325172"/>
              <a:ext cx="60059" cy="49866"/>
            </a:xfrm>
            <a:custGeom>
              <a:avLst/>
              <a:gdLst/>
              <a:ahLst/>
              <a:cxnLst/>
              <a:rect l="l" t="t" r="r" b="b"/>
              <a:pathLst>
                <a:path w="1862" h="1546" extrusionOk="0">
                  <a:moveTo>
                    <a:pt x="1002" y="1"/>
                  </a:moveTo>
                  <a:cubicBezTo>
                    <a:pt x="958" y="1"/>
                    <a:pt x="914" y="4"/>
                    <a:pt x="870" y="12"/>
                  </a:cubicBezTo>
                  <a:cubicBezTo>
                    <a:pt x="191" y="131"/>
                    <a:pt x="0" y="1012"/>
                    <a:pt x="560" y="1405"/>
                  </a:cubicBezTo>
                  <a:cubicBezTo>
                    <a:pt x="701" y="1502"/>
                    <a:pt x="854" y="1545"/>
                    <a:pt x="1002" y="1545"/>
                  </a:cubicBezTo>
                  <a:cubicBezTo>
                    <a:pt x="1453" y="1545"/>
                    <a:pt x="1861" y="1142"/>
                    <a:pt x="1763" y="631"/>
                  </a:cubicBezTo>
                  <a:cubicBezTo>
                    <a:pt x="1699" y="259"/>
                    <a:pt x="1369"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926" name="Google Shape;1926;p45"/>
            <p:cNvSpPr/>
            <p:nvPr/>
          </p:nvSpPr>
          <p:spPr>
            <a:xfrm>
              <a:off x="203183" y="310528"/>
              <a:ext cx="121021" cy="43512"/>
            </a:xfrm>
            <a:custGeom>
              <a:avLst/>
              <a:gdLst/>
              <a:ahLst/>
              <a:cxnLst/>
              <a:rect l="l" t="t" r="r" b="b"/>
              <a:pathLst>
                <a:path w="3752" h="1349" extrusionOk="0">
                  <a:moveTo>
                    <a:pt x="3132" y="0"/>
                  </a:moveTo>
                  <a:cubicBezTo>
                    <a:pt x="3120" y="0"/>
                    <a:pt x="3108" y="1"/>
                    <a:pt x="3096" y="2"/>
                  </a:cubicBezTo>
                  <a:lnTo>
                    <a:pt x="501" y="478"/>
                  </a:lnTo>
                  <a:cubicBezTo>
                    <a:pt x="0" y="618"/>
                    <a:pt x="125" y="1348"/>
                    <a:pt x="620" y="1348"/>
                  </a:cubicBezTo>
                  <a:cubicBezTo>
                    <a:pt x="632" y="1348"/>
                    <a:pt x="643" y="1348"/>
                    <a:pt x="655" y="1347"/>
                  </a:cubicBezTo>
                  <a:lnTo>
                    <a:pt x="3251" y="871"/>
                  </a:lnTo>
                  <a:cubicBezTo>
                    <a:pt x="3751" y="731"/>
                    <a:pt x="3638" y="0"/>
                    <a:pt x="313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927" name="Google Shape;1927;p45"/>
            <p:cNvSpPr/>
            <p:nvPr/>
          </p:nvSpPr>
          <p:spPr>
            <a:xfrm>
              <a:off x="147124" y="399294"/>
              <a:ext cx="60156" cy="50189"/>
            </a:xfrm>
            <a:custGeom>
              <a:avLst/>
              <a:gdLst/>
              <a:ahLst/>
              <a:cxnLst/>
              <a:rect l="l" t="t" r="r" b="b"/>
              <a:pathLst>
                <a:path w="1865" h="1556" extrusionOk="0">
                  <a:moveTo>
                    <a:pt x="1013" y="1"/>
                  </a:moveTo>
                  <a:cubicBezTo>
                    <a:pt x="970" y="1"/>
                    <a:pt x="926" y="4"/>
                    <a:pt x="881" y="12"/>
                  </a:cubicBezTo>
                  <a:cubicBezTo>
                    <a:pt x="191" y="131"/>
                    <a:pt x="0" y="1012"/>
                    <a:pt x="572" y="1417"/>
                  </a:cubicBezTo>
                  <a:cubicBezTo>
                    <a:pt x="708" y="1513"/>
                    <a:pt x="857" y="1556"/>
                    <a:pt x="1002" y="1556"/>
                  </a:cubicBezTo>
                  <a:cubicBezTo>
                    <a:pt x="1451" y="1556"/>
                    <a:pt x="1864" y="1147"/>
                    <a:pt x="1774" y="643"/>
                  </a:cubicBezTo>
                  <a:cubicBezTo>
                    <a:pt x="1700" y="260"/>
                    <a:pt x="1378" y="1"/>
                    <a:pt x="101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928" name="Google Shape;1928;p45"/>
            <p:cNvSpPr/>
            <p:nvPr/>
          </p:nvSpPr>
          <p:spPr>
            <a:xfrm>
              <a:off x="216085" y="384586"/>
              <a:ext cx="122472" cy="44028"/>
            </a:xfrm>
            <a:custGeom>
              <a:avLst/>
              <a:gdLst/>
              <a:ahLst/>
              <a:cxnLst/>
              <a:rect l="l" t="t" r="r" b="b"/>
              <a:pathLst>
                <a:path w="3797" h="1365" extrusionOk="0">
                  <a:moveTo>
                    <a:pt x="3171" y="0"/>
                  </a:moveTo>
                  <a:cubicBezTo>
                    <a:pt x="3152" y="0"/>
                    <a:pt x="3133" y="1"/>
                    <a:pt x="3113" y="4"/>
                  </a:cubicBezTo>
                  <a:lnTo>
                    <a:pt x="517" y="480"/>
                  </a:lnTo>
                  <a:cubicBezTo>
                    <a:pt x="0" y="606"/>
                    <a:pt x="115" y="1364"/>
                    <a:pt x="626" y="1364"/>
                  </a:cubicBezTo>
                  <a:cubicBezTo>
                    <a:pt x="645" y="1364"/>
                    <a:pt x="664" y="1363"/>
                    <a:pt x="684" y="1361"/>
                  </a:cubicBezTo>
                  <a:lnTo>
                    <a:pt x="3280" y="885"/>
                  </a:lnTo>
                  <a:cubicBezTo>
                    <a:pt x="3796" y="758"/>
                    <a:pt x="3682" y="0"/>
                    <a:pt x="3171"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929" name="Google Shape;1929;p45"/>
            <p:cNvSpPr/>
            <p:nvPr/>
          </p:nvSpPr>
          <p:spPr>
            <a:xfrm>
              <a:off x="89903" y="708297"/>
              <a:ext cx="250428" cy="224430"/>
            </a:xfrm>
            <a:custGeom>
              <a:avLst/>
              <a:gdLst/>
              <a:ahLst/>
              <a:cxnLst/>
              <a:rect l="l" t="t" r="r" b="b"/>
              <a:pathLst>
                <a:path w="7764" h="6958" extrusionOk="0">
                  <a:moveTo>
                    <a:pt x="3919" y="1"/>
                  </a:moveTo>
                  <a:cubicBezTo>
                    <a:pt x="2892" y="1"/>
                    <a:pt x="1881" y="465"/>
                    <a:pt x="1215" y="1338"/>
                  </a:cubicBezTo>
                  <a:lnTo>
                    <a:pt x="6953" y="4969"/>
                  </a:lnTo>
                  <a:cubicBezTo>
                    <a:pt x="7763" y="3398"/>
                    <a:pt x="7239" y="1469"/>
                    <a:pt x="5739" y="528"/>
                  </a:cubicBezTo>
                  <a:cubicBezTo>
                    <a:pt x="5176" y="173"/>
                    <a:pt x="4545" y="1"/>
                    <a:pt x="3919" y="1"/>
                  </a:cubicBezTo>
                  <a:close/>
                  <a:moveTo>
                    <a:pt x="810" y="1993"/>
                  </a:moveTo>
                  <a:lnTo>
                    <a:pt x="810" y="1993"/>
                  </a:lnTo>
                  <a:cubicBezTo>
                    <a:pt x="0" y="3553"/>
                    <a:pt x="524" y="5481"/>
                    <a:pt x="2012" y="6434"/>
                  </a:cubicBezTo>
                  <a:cubicBezTo>
                    <a:pt x="2572" y="6788"/>
                    <a:pt x="3201" y="6958"/>
                    <a:pt x="3824" y="6958"/>
                  </a:cubicBezTo>
                  <a:cubicBezTo>
                    <a:pt x="4859" y="6958"/>
                    <a:pt x="5880" y="6489"/>
                    <a:pt x="6549" y="5612"/>
                  </a:cubicBezTo>
                  <a:lnTo>
                    <a:pt x="810" y="1993"/>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930" name="Google Shape;1930;p45"/>
            <p:cNvSpPr/>
            <p:nvPr/>
          </p:nvSpPr>
          <p:spPr>
            <a:xfrm>
              <a:off x="558794" y="226472"/>
              <a:ext cx="196272" cy="181918"/>
            </a:xfrm>
            <a:custGeom>
              <a:avLst/>
              <a:gdLst/>
              <a:ahLst/>
              <a:cxnLst/>
              <a:rect l="l" t="t" r="r" b="b"/>
              <a:pathLst>
                <a:path w="6085" h="5640" extrusionOk="0">
                  <a:moveTo>
                    <a:pt x="3608" y="0"/>
                  </a:moveTo>
                  <a:lnTo>
                    <a:pt x="1215" y="1631"/>
                  </a:lnTo>
                  <a:cubicBezTo>
                    <a:pt x="251" y="2286"/>
                    <a:pt x="1" y="3596"/>
                    <a:pt x="656" y="4560"/>
                  </a:cubicBezTo>
                  <a:lnTo>
                    <a:pt x="763" y="4715"/>
                  </a:lnTo>
                  <a:cubicBezTo>
                    <a:pt x="1171" y="5316"/>
                    <a:pt x="1833" y="5640"/>
                    <a:pt x="2508" y="5640"/>
                  </a:cubicBezTo>
                  <a:cubicBezTo>
                    <a:pt x="2916" y="5640"/>
                    <a:pt x="3328" y="5521"/>
                    <a:pt x="3692" y="5275"/>
                  </a:cubicBezTo>
                  <a:lnTo>
                    <a:pt x="6085" y="3644"/>
                  </a:lnTo>
                  <a:lnTo>
                    <a:pt x="3608" y="0"/>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931" name="Google Shape;1931;p45"/>
            <p:cNvSpPr/>
            <p:nvPr/>
          </p:nvSpPr>
          <p:spPr>
            <a:xfrm>
              <a:off x="691298" y="151317"/>
              <a:ext cx="196272" cy="181563"/>
            </a:xfrm>
            <a:custGeom>
              <a:avLst/>
              <a:gdLst/>
              <a:ahLst/>
              <a:cxnLst/>
              <a:rect l="l" t="t" r="r" b="b"/>
              <a:pathLst>
                <a:path w="6085" h="5629" extrusionOk="0">
                  <a:moveTo>
                    <a:pt x="3577" y="1"/>
                  </a:moveTo>
                  <a:cubicBezTo>
                    <a:pt x="3169" y="1"/>
                    <a:pt x="2757" y="119"/>
                    <a:pt x="2394" y="366"/>
                  </a:cubicBezTo>
                  <a:lnTo>
                    <a:pt x="0" y="1985"/>
                  </a:lnTo>
                  <a:lnTo>
                    <a:pt x="2489" y="5628"/>
                  </a:lnTo>
                  <a:lnTo>
                    <a:pt x="4870" y="4009"/>
                  </a:lnTo>
                  <a:cubicBezTo>
                    <a:pt x="5834" y="3354"/>
                    <a:pt x="6084" y="2044"/>
                    <a:pt x="5430" y="1080"/>
                  </a:cubicBezTo>
                  <a:lnTo>
                    <a:pt x="5322" y="925"/>
                  </a:lnTo>
                  <a:cubicBezTo>
                    <a:pt x="4914" y="324"/>
                    <a:pt x="4252" y="1"/>
                    <a:pt x="3577"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932" name="Google Shape;1932;p45"/>
            <p:cNvSpPr/>
            <p:nvPr/>
          </p:nvSpPr>
          <p:spPr>
            <a:xfrm>
              <a:off x="501187" y="602242"/>
              <a:ext cx="346451" cy="344032"/>
            </a:xfrm>
            <a:custGeom>
              <a:avLst/>
              <a:gdLst/>
              <a:ahLst/>
              <a:cxnLst/>
              <a:rect l="l" t="t" r="r" b="b"/>
              <a:pathLst>
                <a:path w="10741" h="10666" extrusionOk="0">
                  <a:moveTo>
                    <a:pt x="5011" y="1"/>
                  </a:moveTo>
                  <a:cubicBezTo>
                    <a:pt x="4833" y="1"/>
                    <a:pt x="4677" y="136"/>
                    <a:pt x="4656" y="328"/>
                  </a:cubicBezTo>
                  <a:lnTo>
                    <a:pt x="4192" y="3805"/>
                  </a:lnTo>
                  <a:lnTo>
                    <a:pt x="715" y="3340"/>
                  </a:lnTo>
                  <a:cubicBezTo>
                    <a:pt x="700" y="3338"/>
                    <a:pt x="686" y="3338"/>
                    <a:pt x="671" y="3338"/>
                  </a:cubicBezTo>
                  <a:cubicBezTo>
                    <a:pt x="486" y="3338"/>
                    <a:pt x="320" y="3474"/>
                    <a:pt x="298" y="3662"/>
                  </a:cubicBezTo>
                  <a:lnTo>
                    <a:pt x="36" y="5638"/>
                  </a:lnTo>
                  <a:cubicBezTo>
                    <a:pt x="1" y="5840"/>
                    <a:pt x="144" y="6031"/>
                    <a:pt x="358" y="6055"/>
                  </a:cubicBezTo>
                  <a:lnTo>
                    <a:pt x="358" y="6043"/>
                  </a:lnTo>
                  <a:lnTo>
                    <a:pt x="3835" y="6507"/>
                  </a:lnTo>
                  <a:lnTo>
                    <a:pt x="3370" y="9984"/>
                  </a:lnTo>
                  <a:cubicBezTo>
                    <a:pt x="3346" y="10186"/>
                    <a:pt x="3489" y="10377"/>
                    <a:pt x="3692" y="10401"/>
                  </a:cubicBezTo>
                  <a:lnTo>
                    <a:pt x="5668" y="10663"/>
                  </a:lnTo>
                  <a:cubicBezTo>
                    <a:pt x="5683" y="10664"/>
                    <a:pt x="5698" y="10665"/>
                    <a:pt x="5712" y="10665"/>
                  </a:cubicBezTo>
                  <a:cubicBezTo>
                    <a:pt x="5898" y="10665"/>
                    <a:pt x="6063" y="10529"/>
                    <a:pt x="6085" y="10341"/>
                  </a:cubicBezTo>
                  <a:lnTo>
                    <a:pt x="6549" y="6864"/>
                  </a:lnTo>
                  <a:lnTo>
                    <a:pt x="10026" y="7329"/>
                  </a:lnTo>
                  <a:cubicBezTo>
                    <a:pt x="10041" y="7331"/>
                    <a:pt x="10055" y="7331"/>
                    <a:pt x="10070" y="7331"/>
                  </a:cubicBezTo>
                  <a:cubicBezTo>
                    <a:pt x="10255" y="7331"/>
                    <a:pt x="10421" y="7195"/>
                    <a:pt x="10454" y="7007"/>
                  </a:cubicBezTo>
                  <a:lnTo>
                    <a:pt x="10704" y="5031"/>
                  </a:lnTo>
                  <a:cubicBezTo>
                    <a:pt x="10740" y="4828"/>
                    <a:pt x="10597" y="4638"/>
                    <a:pt x="10383" y="4614"/>
                  </a:cubicBezTo>
                  <a:lnTo>
                    <a:pt x="6906" y="4150"/>
                  </a:lnTo>
                  <a:lnTo>
                    <a:pt x="7371" y="673"/>
                  </a:lnTo>
                  <a:cubicBezTo>
                    <a:pt x="7395" y="471"/>
                    <a:pt x="7252" y="280"/>
                    <a:pt x="7049" y="256"/>
                  </a:cubicBezTo>
                  <a:lnTo>
                    <a:pt x="5073" y="6"/>
                  </a:lnTo>
                  <a:cubicBezTo>
                    <a:pt x="5052" y="3"/>
                    <a:pt x="5031" y="1"/>
                    <a:pt x="5011"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933" name="Google Shape;1933;p45"/>
            <p:cNvSpPr/>
            <p:nvPr/>
          </p:nvSpPr>
          <p:spPr>
            <a:xfrm>
              <a:off x="58777" y="1123773"/>
              <a:ext cx="349902" cy="435378"/>
            </a:xfrm>
            <a:custGeom>
              <a:avLst/>
              <a:gdLst/>
              <a:ahLst/>
              <a:cxnLst/>
              <a:rect l="l" t="t" r="r" b="b"/>
              <a:pathLst>
                <a:path w="10848" h="13498" extrusionOk="0">
                  <a:moveTo>
                    <a:pt x="4148" y="414"/>
                  </a:moveTo>
                  <a:cubicBezTo>
                    <a:pt x="4438" y="414"/>
                    <a:pt x="4723" y="589"/>
                    <a:pt x="4775" y="982"/>
                  </a:cubicBezTo>
                  <a:cubicBezTo>
                    <a:pt x="4811" y="1173"/>
                    <a:pt x="4763" y="1375"/>
                    <a:pt x="4632" y="1518"/>
                  </a:cubicBezTo>
                  <a:lnTo>
                    <a:pt x="3835" y="1673"/>
                  </a:lnTo>
                  <a:cubicBezTo>
                    <a:pt x="3668" y="1578"/>
                    <a:pt x="3549" y="1411"/>
                    <a:pt x="3501" y="1209"/>
                  </a:cubicBezTo>
                  <a:cubicBezTo>
                    <a:pt x="3387" y="710"/>
                    <a:pt x="3771" y="414"/>
                    <a:pt x="4148" y="414"/>
                  </a:cubicBezTo>
                  <a:close/>
                  <a:moveTo>
                    <a:pt x="7868" y="2734"/>
                  </a:moveTo>
                  <a:cubicBezTo>
                    <a:pt x="8126" y="2734"/>
                    <a:pt x="8354" y="2923"/>
                    <a:pt x="8407" y="3185"/>
                  </a:cubicBezTo>
                  <a:lnTo>
                    <a:pt x="9788" y="10746"/>
                  </a:lnTo>
                  <a:cubicBezTo>
                    <a:pt x="9835" y="11043"/>
                    <a:pt x="9633" y="11329"/>
                    <a:pt x="9335" y="11377"/>
                  </a:cubicBezTo>
                  <a:lnTo>
                    <a:pt x="3073" y="12520"/>
                  </a:lnTo>
                  <a:cubicBezTo>
                    <a:pt x="3037" y="12527"/>
                    <a:pt x="3002" y="12530"/>
                    <a:pt x="2968" y="12530"/>
                  </a:cubicBezTo>
                  <a:cubicBezTo>
                    <a:pt x="2711" y="12530"/>
                    <a:pt x="2482" y="12342"/>
                    <a:pt x="2430" y="12079"/>
                  </a:cubicBezTo>
                  <a:lnTo>
                    <a:pt x="1072" y="4519"/>
                  </a:lnTo>
                  <a:cubicBezTo>
                    <a:pt x="1013" y="4221"/>
                    <a:pt x="1215" y="3935"/>
                    <a:pt x="1513" y="3888"/>
                  </a:cubicBezTo>
                  <a:lnTo>
                    <a:pt x="2263" y="3745"/>
                  </a:lnTo>
                  <a:cubicBezTo>
                    <a:pt x="2295" y="3960"/>
                    <a:pt x="2483" y="4107"/>
                    <a:pt x="2695" y="4107"/>
                  </a:cubicBezTo>
                  <a:cubicBezTo>
                    <a:pt x="2717" y="4107"/>
                    <a:pt x="2740" y="4105"/>
                    <a:pt x="2763" y="4102"/>
                  </a:cubicBezTo>
                  <a:lnTo>
                    <a:pt x="6680" y="3387"/>
                  </a:lnTo>
                  <a:cubicBezTo>
                    <a:pt x="6906" y="3340"/>
                    <a:pt x="7061" y="3114"/>
                    <a:pt x="7025" y="2887"/>
                  </a:cubicBezTo>
                  <a:lnTo>
                    <a:pt x="7764" y="2745"/>
                  </a:lnTo>
                  <a:cubicBezTo>
                    <a:pt x="7799" y="2737"/>
                    <a:pt x="7834" y="2734"/>
                    <a:pt x="7868" y="2734"/>
                  </a:cubicBezTo>
                  <a:close/>
                  <a:moveTo>
                    <a:pt x="4138" y="0"/>
                  </a:moveTo>
                  <a:cubicBezTo>
                    <a:pt x="4073" y="0"/>
                    <a:pt x="4008" y="6"/>
                    <a:pt x="3942" y="18"/>
                  </a:cubicBezTo>
                  <a:cubicBezTo>
                    <a:pt x="3358" y="125"/>
                    <a:pt x="2965" y="697"/>
                    <a:pt x="3073" y="1292"/>
                  </a:cubicBezTo>
                  <a:cubicBezTo>
                    <a:pt x="3108" y="1459"/>
                    <a:pt x="3180" y="1625"/>
                    <a:pt x="3287" y="1768"/>
                  </a:cubicBezTo>
                  <a:lnTo>
                    <a:pt x="2513" y="1911"/>
                  </a:lnTo>
                  <a:cubicBezTo>
                    <a:pt x="2192" y="1971"/>
                    <a:pt x="1989" y="2280"/>
                    <a:pt x="2037" y="2602"/>
                  </a:cubicBezTo>
                  <a:lnTo>
                    <a:pt x="2096" y="2875"/>
                  </a:lnTo>
                  <a:lnTo>
                    <a:pt x="798" y="3114"/>
                  </a:lnTo>
                  <a:cubicBezTo>
                    <a:pt x="322" y="3197"/>
                    <a:pt x="1" y="3661"/>
                    <a:pt x="84" y="4149"/>
                  </a:cubicBezTo>
                  <a:lnTo>
                    <a:pt x="1668" y="12758"/>
                  </a:lnTo>
                  <a:cubicBezTo>
                    <a:pt x="1742" y="13194"/>
                    <a:pt x="2121" y="13497"/>
                    <a:pt x="2549" y="13497"/>
                  </a:cubicBezTo>
                  <a:cubicBezTo>
                    <a:pt x="2600" y="13497"/>
                    <a:pt x="2652" y="13493"/>
                    <a:pt x="2703" y="13484"/>
                  </a:cubicBezTo>
                  <a:lnTo>
                    <a:pt x="10050" y="12139"/>
                  </a:lnTo>
                  <a:cubicBezTo>
                    <a:pt x="10526" y="12055"/>
                    <a:pt x="10847" y="11579"/>
                    <a:pt x="10764" y="11103"/>
                  </a:cubicBezTo>
                  <a:lnTo>
                    <a:pt x="9180" y="2471"/>
                  </a:lnTo>
                  <a:cubicBezTo>
                    <a:pt x="9106" y="2034"/>
                    <a:pt x="8727" y="1731"/>
                    <a:pt x="8299" y="1731"/>
                  </a:cubicBezTo>
                  <a:cubicBezTo>
                    <a:pt x="8248" y="1731"/>
                    <a:pt x="8196" y="1736"/>
                    <a:pt x="8145" y="1744"/>
                  </a:cubicBezTo>
                  <a:lnTo>
                    <a:pt x="6859" y="1994"/>
                  </a:lnTo>
                  <a:lnTo>
                    <a:pt x="6811" y="1721"/>
                  </a:lnTo>
                  <a:cubicBezTo>
                    <a:pt x="6757" y="1431"/>
                    <a:pt x="6500" y="1237"/>
                    <a:pt x="6223" y="1237"/>
                  </a:cubicBezTo>
                  <a:cubicBezTo>
                    <a:pt x="6193" y="1237"/>
                    <a:pt x="6163" y="1240"/>
                    <a:pt x="6132" y="1244"/>
                  </a:cubicBezTo>
                  <a:lnTo>
                    <a:pt x="5180" y="1423"/>
                  </a:lnTo>
                  <a:cubicBezTo>
                    <a:pt x="5228" y="1244"/>
                    <a:pt x="5240" y="1066"/>
                    <a:pt x="5216" y="899"/>
                  </a:cubicBezTo>
                  <a:cubicBezTo>
                    <a:pt x="5110" y="370"/>
                    <a:pt x="4656" y="0"/>
                    <a:pt x="4138"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934" name="Google Shape;1934;p45"/>
            <p:cNvSpPr/>
            <p:nvPr/>
          </p:nvSpPr>
          <p:spPr>
            <a:xfrm>
              <a:off x="120997" y="1280275"/>
              <a:ext cx="60059" cy="49866"/>
            </a:xfrm>
            <a:custGeom>
              <a:avLst/>
              <a:gdLst/>
              <a:ahLst/>
              <a:cxnLst/>
              <a:rect l="l" t="t" r="r" b="b"/>
              <a:pathLst>
                <a:path w="1862" h="1546" extrusionOk="0">
                  <a:moveTo>
                    <a:pt x="1002" y="1"/>
                  </a:moveTo>
                  <a:cubicBezTo>
                    <a:pt x="959" y="1"/>
                    <a:pt x="914" y="4"/>
                    <a:pt x="870" y="12"/>
                  </a:cubicBezTo>
                  <a:cubicBezTo>
                    <a:pt x="191" y="131"/>
                    <a:pt x="1" y="1012"/>
                    <a:pt x="560" y="1405"/>
                  </a:cubicBezTo>
                  <a:cubicBezTo>
                    <a:pt x="701" y="1502"/>
                    <a:pt x="854" y="1545"/>
                    <a:pt x="1002" y="1545"/>
                  </a:cubicBezTo>
                  <a:cubicBezTo>
                    <a:pt x="1453" y="1545"/>
                    <a:pt x="1861" y="1142"/>
                    <a:pt x="1763" y="631"/>
                  </a:cubicBezTo>
                  <a:cubicBezTo>
                    <a:pt x="1699" y="259"/>
                    <a:pt x="1369"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935" name="Google Shape;1935;p45"/>
            <p:cNvSpPr/>
            <p:nvPr/>
          </p:nvSpPr>
          <p:spPr>
            <a:xfrm>
              <a:off x="188733" y="1265502"/>
              <a:ext cx="125117" cy="43996"/>
            </a:xfrm>
            <a:custGeom>
              <a:avLst/>
              <a:gdLst/>
              <a:ahLst/>
              <a:cxnLst/>
              <a:rect l="l" t="t" r="r" b="b"/>
              <a:pathLst>
                <a:path w="3879" h="1364" extrusionOk="0">
                  <a:moveTo>
                    <a:pt x="3291" y="0"/>
                  </a:moveTo>
                  <a:cubicBezTo>
                    <a:pt x="3251" y="0"/>
                    <a:pt x="3208" y="6"/>
                    <a:pt x="3163" y="17"/>
                  </a:cubicBezTo>
                  <a:lnTo>
                    <a:pt x="3151" y="17"/>
                  </a:lnTo>
                  <a:lnTo>
                    <a:pt x="556" y="494"/>
                  </a:lnTo>
                  <a:cubicBezTo>
                    <a:pt x="0" y="571"/>
                    <a:pt x="108" y="1364"/>
                    <a:pt x="598" y="1364"/>
                  </a:cubicBezTo>
                  <a:cubicBezTo>
                    <a:pt x="634" y="1364"/>
                    <a:pt x="671" y="1360"/>
                    <a:pt x="710" y="1351"/>
                  </a:cubicBezTo>
                  <a:lnTo>
                    <a:pt x="3306" y="875"/>
                  </a:lnTo>
                  <a:cubicBezTo>
                    <a:pt x="3878" y="809"/>
                    <a:pt x="3779" y="0"/>
                    <a:pt x="3291"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936" name="Google Shape;1936;p45"/>
            <p:cNvSpPr/>
            <p:nvPr/>
          </p:nvSpPr>
          <p:spPr>
            <a:xfrm>
              <a:off x="133673" y="1349784"/>
              <a:ext cx="60059" cy="49866"/>
            </a:xfrm>
            <a:custGeom>
              <a:avLst/>
              <a:gdLst/>
              <a:ahLst/>
              <a:cxnLst/>
              <a:rect l="l" t="t" r="r" b="b"/>
              <a:pathLst>
                <a:path w="1862" h="1546" extrusionOk="0">
                  <a:moveTo>
                    <a:pt x="1002" y="1"/>
                  </a:moveTo>
                  <a:cubicBezTo>
                    <a:pt x="958" y="1"/>
                    <a:pt x="914" y="4"/>
                    <a:pt x="870" y="12"/>
                  </a:cubicBezTo>
                  <a:cubicBezTo>
                    <a:pt x="191" y="131"/>
                    <a:pt x="0" y="1012"/>
                    <a:pt x="560" y="1405"/>
                  </a:cubicBezTo>
                  <a:cubicBezTo>
                    <a:pt x="701" y="1502"/>
                    <a:pt x="854" y="1545"/>
                    <a:pt x="1003" y="1545"/>
                  </a:cubicBezTo>
                  <a:cubicBezTo>
                    <a:pt x="1454" y="1545"/>
                    <a:pt x="1861" y="1145"/>
                    <a:pt x="1763" y="643"/>
                  </a:cubicBezTo>
                  <a:cubicBezTo>
                    <a:pt x="1699" y="260"/>
                    <a:pt x="1369"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937" name="Google Shape;1937;p45"/>
            <p:cNvSpPr/>
            <p:nvPr/>
          </p:nvSpPr>
          <p:spPr>
            <a:xfrm>
              <a:off x="203312" y="1335140"/>
              <a:ext cx="120892" cy="43544"/>
            </a:xfrm>
            <a:custGeom>
              <a:avLst/>
              <a:gdLst/>
              <a:ahLst/>
              <a:cxnLst/>
              <a:rect l="l" t="t" r="r" b="b"/>
              <a:pathLst>
                <a:path w="3748" h="1350" extrusionOk="0">
                  <a:moveTo>
                    <a:pt x="3128" y="0"/>
                  </a:moveTo>
                  <a:cubicBezTo>
                    <a:pt x="3116" y="0"/>
                    <a:pt x="3104" y="1"/>
                    <a:pt x="3092" y="2"/>
                  </a:cubicBezTo>
                  <a:lnTo>
                    <a:pt x="497" y="478"/>
                  </a:lnTo>
                  <a:cubicBezTo>
                    <a:pt x="0" y="628"/>
                    <a:pt x="119" y="1349"/>
                    <a:pt x="605" y="1349"/>
                  </a:cubicBezTo>
                  <a:cubicBezTo>
                    <a:pt x="620" y="1349"/>
                    <a:pt x="636" y="1348"/>
                    <a:pt x="651" y="1347"/>
                  </a:cubicBezTo>
                  <a:lnTo>
                    <a:pt x="3247" y="883"/>
                  </a:lnTo>
                  <a:cubicBezTo>
                    <a:pt x="3747" y="731"/>
                    <a:pt x="3634" y="0"/>
                    <a:pt x="3128"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938" name="Google Shape;1938;p45"/>
            <p:cNvSpPr/>
            <p:nvPr/>
          </p:nvSpPr>
          <p:spPr>
            <a:xfrm>
              <a:off x="147124" y="1424293"/>
              <a:ext cx="60123" cy="49834"/>
            </a:xfrm>
            <a:custGeom>
              <a:avLst/>
              <a:gdLst/>
              <a:ahLst/>
              <a:cxnLst/>
              <a:rect l="l" t="t" r="r" b="b"/>
              <a:pathLst>
                <a:path w="1864" h="1545" extrusionOk="0">
                  <a:moveTo>
                    <a:pt x="1014" y="0"/>
                  </a:moveTo>
                  <a:cubicBezTo>
                    <a:pt x="970" y="0"/>
                    <a:pt x="926" y="4"/>
                    <a:pt x="881" y="12"/>
                  </a:cubicBezTo>
                  <a:cubicBezTo>
                    <a:pt x="191" y="131"/>
                    <a:pt x="0" y="1012"/>
                    <a:pt x="572" y="1405"/>
                  </a:cubicBezTo>
                  <a:cubicBezTo>
                    <a:pt x="710" y="1502"/>
                    <a:pt x="860" y="1545"/>
                    <a:pt x="1007" y="1545"/>
                  </a:cubicBezTo>
                  <a:cubicBezTo>
                    <a:pt x="1454" y="1545"/>
                    <a:pt x="1864" y="1142"/>
                    <a:pt x="1774" y="631"/>
                  </a:cubicBezTo>
                  <a:cubicBezTo>
                    <a:pt x="1700" y="259"/>
                    <a:pt x="1378" y="0"/>
                    <a:pt x="1014"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939" name="Google Shape;1939;p45"/>
            <p:cNvSpPr/>
            <p:nvPr/>
          </p:nvSpPr>
          <p:spPr>
            <a:xfrm>
              <a:off x="216343" y="1409230"/>
              <a:ext cx="121924" cy="43931"/>
            </a:xfrm>
            <a:custGeom>
              <a:avLst/>
              <a:gdLst/>
              <a:ahLst/>
              <a:cxnLst/>
              <a:rect l="l" t="t" r="r" b="b"/>
              <a:pathLst>
                <a:path w="3780" h="1362" extrusionOk="0">
                  <a:moveTo>
                    <a:pt x="3153" y="0"/>
                  </a:moveTo>
                  <a:cubicBezTo>
                    <a:pt x="3137" y="0"/>
                    <a:pt x="3121" y="1"/>
                    <a:pt x="3105" y="2"/>
                  </a:cubicBezTo>
                  <a:lnTo>
                    <a:pt x="3105" y="14"/>
                  </a:lnTo>
                  <a:lnTo>
                    <a:pt x="509" y="479"/>
                  </a:lnTo>
                  <a:cubicBezTo>
                    <a:pt x="1" y="617"/>
                    <a:pt x="120" y="1362"/>
                    <a:pt x="629" y="1362"/>
                  </a:cubicBezTo>
                  <a:cubicBezTo>
                    <a:pt x="644" y="1362"/>
                    <a:pt x="660" y="1361"/>
                    <a:pt x="676" y="1360"/>
                  </a:cubicBezTo>
                  <a:lnTo>
                    <a:pt x="3272" y="883"/>
                  </a:lnTo>
                  <a:cubicBezTo>
                    <a:pt x="3780" y="733"/>
                    <a:pt x="3660" y="0"/>
                    <a:pt x="3153"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940" name="Google Shape;1940;p45"/>
            <p:cNvSpPr/>
            <p:nvPr/>
          </p:nvSpPr>
          <p:spPr>
            <a:xfrm>
              <a:off x="558794" y="1251439"/>
              <a:ext cx="196272" cy="181563"/>
            </a:xfrm>
            <a:custGeom>
              <a:avLst/>
              <a:gdLst/>
              <a:ahLst/>
              <a:cxnLst/>
              <a:rect l="l" t="t" r="r" b="b"/>
              <a:pathLst>
                <a:path w="6085" h="5629" extrusionOk="0">
                  <a:moveTo>
                    <a:pt x="3608" y="1"/>
                  </a:moveTo>
                  <a:lnTo>
                    <a:pt x="1215" y="1620"/>
                  </a:lnTo>
                  <a:cubicBezTo>
                    <a:pt x="251" y="2275"/>
                    <a:pt x="1" y="3585"/>
                    <a:pt x="656" y="4549"/>
                  </a:cubicBezTo>
                  <a:lnTo>
                    <a:pt x="763" y="4704"/>
                  </a:lnTo>
                  <a:cubicBezTo>
                    <a:pt x="1171" y="5305"/>
                    <a:pt x="1833" y="5629"/>
                    <a:pt x="2508" y="5629"/>
                  </a:cubicBezTo>
                  <a:cubicBezTo>
                    <a:pt x="2916" y="5629"/>
                    <a:pt x="3328" y="5510"/>
                    <a:pt x="3692" y="5264"/>
                  </a:cubicBezTo>
                  <a:lnTo>
                    <a:pt x="6085" y="3644"/>
                  </a:lnTo>
                  <a:lnTo>
                    <a:pt x="3608" y="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941" name="Google Shape;1941;p45"/>
            <p:cNvSpPr/>
            <p:nvPr/>
          </p:nvSpPr>
          <p:spPr>
            <a:xfrm>
              <a:off x="691298" y="1176188"/>
              <a:ext cx="196272" cy="181660"/>
            </a:xfrm>
            <a:custGeom>
              <a:avLst/>
              <a:gdLst/>
              <a:ahLst/>
              <a:cxnLst/>
              <a:rect l="l" t="t" r="r" b="b"/>
              <a:pathLst>
                <a:path w="6085" h="5632" extrusionOk="0">
                  <a:moveTo>
                    <a:pt x="3588" y="1"/>
                  </a:moveTo>
                  <a:cubicBezTo>
                    <a:pt x="3177" y="1"/>
                    <a:pt x="2760" y="120"/>
                    <a:pt x="2394" y="369"/>
                  </a:cubicBezTo>
                  <a:lnTo>
                    <a:pt x="0" y="1989"/>
                  </a:lnTo>
                  <a:lnTo>
                    <a:pt x="2489" y="5632"/>
                  </a:lnTo>
                  <a:lnTo>
                    <a:pt x="4870" y="4001"/>
                  </a:lnTo>
                  <a:cubicBezTo>
                    <a:pt x="5834" y="3346"/>
                    <a:pt x="6084" y="2036"/>
                    <a:pt x="5430" y="1072"/>
                  </a:cubicBezTo>
                  <a:lnTo>
                    <a:pt x="5430" y="1072"/>
                  </a:lnTo>
                  <a:lnTo>
                    <a:pt x="5430" y="1084"/>
                  </a:lnTo>
                  <a:lnTo>
                    <a:pt x="5322" y="917"/>
                  </a:lnTo>
                  <a:cubicBezTo>
                    <a:pt x="4917" y="319"/>
                    <a:pt x="4259" y="1"/>
                    <a:pt x="358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grpSp>
      <p:sp>
        <p:nvSpPr>
          <p:cNvPr id="1942" name="Google Shape;1942;p45"/>
          <p:cNvSpPr txBox="1">
            <a:spLocks noGrp="1"/>
          </p:cNvSpPr>
          <p:nvPr>
            <p:ph type="title"/>
          </p:nvPr>
        </p:nvSpPr>
        <p:spPr>
          <a:xfrm>
            <a:off x="1925000" y="2235267"/>
            <a:ext cx="8342000" cy="2039200"/>
          </a:xfrm>
          <a:prstGeom prst="rect">
            <a:avLst/>
          </a:prstGeom>
          <a:noFill/>
          <a:ln>
            <a:noFill/>
          </a:ln>
        </p:spPr>
        <p:txBody>
          <a:bodyPr spcFirstLastPara="1" wrap="square" lIns="68575" tIns="68575" rIns="68575" bIns="68575" anchor="b" anchorCtr="0">
            <a:noAutofit/>
          </a:bodyPr>
          <a:lstStyle>
            <a:lvl1pPr lvl="0" algn="ctr">
              <a:lnSpc>
                <a:spcPct val="100000"/>
              </a:lnSpc>
              <a:spcBef>
                <a:spcPts val="0"/>
              </a:spcBef>
              <a:spcAft>
                <a:spcPts val="0"/>
              </a:spcAft>
              <a:buClr>
                <a:schemeClr val="accent1"/>
              </a:buClr>
              <a:buSzPts val="6000"/>
              <a:buNone/>
              <a:defRPr sz="10666">
                <a:solidFill>
                  <a:schemeClr val="accent1"/>
                </a:solidFill>
              </a:defRPr>
            </a:lvl1pPr>
            <a:lvl2pPr lvl="1" algn="ctr">
              <a:lnSpc>
                <a:spcPct val="100000"/>
              </a:lnSpc>
              <a:spcBef>
                <a:spcPts val="0"/>
              </a:spcBef>
              <a:spcAft>
                <a:spcPts val="0"/>
              </a:spcAft>
              <a:buClr>
                <a:schemeClr val="accent1"/>
              </a:buClr>
              <a:buSzPts val="9000"/>
              <a:buNone/>
              <a:defRPr sz="16000">
                <a:solidFill>
                  <a:schemeClr val="accent1"/>
                </a:solidFill>
              </a:defRPr>
            </a:lvl2pPr>
            <a:lvl3pPr lvl="2" algn="ctr">
              <a:lnSpc>
                <a:spcPct val="100000"/>
              </a:lnSpc>
              <a:spcBef>
                <a:spcPts val="0"/>
              </a:spcBef>
              <a:spcAft>
                <a:spcPts val="0"/>
              </a:spcAft>
              <a:buClr>
                <a:schemeClr val="accent1"/>
              </a:buClr>
              <a:buSzPts val="9000"/>
              <a:buNone/>
              <a:defRPr sz="16000">
                <a:solidFill>
                  <a:schemeClr val="accent1"/>
                </a:solidFill>
              </a:defRPr>
            </a:lvl3pPr>
            <a:lvl4pPr lvl="3" algn="ctr">
              <a:lnSpc>
                <a:spcPct val="100000"/>
              </a:lnSpc>
              <a:spcBef>
                <a:spcPts val="0"/>
              </a:spcBef>
              <a:spcAft>
                <a:spcPts val="0"/>
              </a:spcAft>
              <a:buClr>
                <a:schemeClr val="accent1"/>
              </a:buClr>
              <a:buSzPts val="9000"/>
              <a:buNone/>
              <a:defRPr sz="16000">
                <a:solidFill>
                  <a:schemeClr val="accent1"/>
                </a:solidFill>
              </a:defRPr>
            </a:lvl4pPr>
            <a:lvl5pPr lvl="4" algn="ctr">
              <a:lnSpc>
                <a:spcPct val="100000"/>
              </a:lnSpc>
              <a:spcBef>
                <a:spcPts val="0"/>
              </a:spcBef>
              <a:spcAft>
                <a:spcPts val="0"/>
              </a:spcAft>
              <a:buClr>
                <a:schemeClr val="accent1"/>
              </a:buClr>
              <a:buSzPts val="9000"/>
              <a:buNone/>
              <a:defRPr sz="16000">
                <a:solidFill>
                  <a:schemeClr val="accent1"/>
                </a:solidFill>
              </a:defRPr>
            </a:lvl5pPr>
            <a:lvl6pPr lvl="5" algn="ctr">
              <a:lnSpc>
                <a:spcPct val="100000"/>
              </a:lnSpc>
              <a:spcBef>
                <a:spcPts val="0"/>
              </a:spcBef>
              <a:spcAft>
                <a:spcPts val="0"/>
              </a:spcAft>
              <a:buClr>
                <a:schemeClr val="accent1"/>
              </a:buClr>
              <a:buSzPts val="9000"/>
              <a:buNone/>
              <a:defRPr sz="16000">
                <a:solidFill>
                  <a:schemeClr val="accent1"/>
                </a:solidFill>
              </a:defRPr>
            </a:lvl6pPr>
            <a:lvl7pPr lvl="6" algn="ctr">
              <a:lnSpc>
                <a:spcPct val="100000"/>
              </a:lnSpc>
              <a:spcBef>
                <a:spcPts val="0"/>
              </a:spcBef>
              <a:spcAft>
                <a:spcPts val="0"/>
              </a:spcAft>
              <a:buClr>
                <a:schemeClr val="accent1"/>
              </a:buClr>
              <a:buSzPts val="9000"/>
              <a:buNone/>
              <a:defRPr sz="16000">
                <a:solidFill>
                  <a:schemeClr val="accent1"/>
                </a:solidFill>
              </a:defRPr>
            </a:lvl7pPr>
            <a:lvl8pPr lvl="7" algn="ctr">
              <a:lnSpc>
                <a:spcPct val="100000"/>
              </a:lnSpc>
              <a:spcBef>
                <a:spcPts val="0"/>
              </a:spcBef>
              <a:spcAft>
                <a:spcPts val="0"/>
              </a:spcAft>
              <a:buClr>
                <a:schemeClr val="accent1"/>
              </a:buClr>
              <a:buSzPts val="9000"/>
              <a:buNone/>
              <a:defRPr sz="16000">
                <a:solidFill>
                  <a:schemeClr val="accent1"/>
                </a:solidFill>
              </a:defRPr>
            </a:lvl8pPr>
            <a:lvl9pPr lvl="8" algn="ctr">
              <a:lnSpc>
                <a:spcPct val="100000"/>
              </a:lnSpc>
              <a:spcBef>
                <a:spcPts val="0"/>
              </a:spcBef>
              <a:spcAft>
                <a:spcPts val="0"/>
              </a:spcAft>
              <a:buClr>
                <a:schemeClr val="accent1"/>
              </a:buClr>
              <a:buSzPts val="9000"/>
              <a:buNone/>
              <a:defRPr sz="16000">
                <a:solidFill>
                  <a:schemeClr val="accent1"/>
                </a:solidFill>
              </a:defRPr>
            </a:lvl9pPr>
          </a:lstStyle>
          <a:p>
            <a:endParaRPr/>
          </a:p>
        </p:txBody>
      </p:sp>
      <p:sp>
        <p:nvSpPr>
          <p:cNvPr id="1943" name="Google Shape;1943;p45"/>
          <p:cNvSpPr txBox="1">
            <a:spLocks noGrp="1"/>
          </p:cNvSpPr>
          <p:nvPr>
            <p:ph type="body" idx="1"/>
          </p:nvPr>
        </p:nvSpPr>
        <p:spPr>
          <a:xfrm>
            <a:off x="2896400" y="4162300"/>
            <a:ext cx="6399200" cy="1382800"/>
          </a:xfrm>
          <a:prstGeom prst="rect">
            <a:avLst/>
          </a:prstGeom>
          <a:noFill/>
          <a:ln>
            <a:noFill/>
          </a:ln>
        </p:spPr>
        <p:txBody>
          <a:bodyPr spcFirstLastPara="1" wrap="square" lIns="68575" tIns="68575" rIns="68575" bIns="68575" anchor="t" anchorCtr="0">
            <a:noAutofit/>
          </a:bodyPr>
          <a:lstStyle>
            <a:lvl1pPr marL="457200" lvl="0" indent="-304800" algn="ctr">
              <a:lnSpc>
                <a:spcPct val="100000"/>
              </a:lnSpc>
              <a:spcBef>
                <a:spcPts val="0"/>
              </a:spcBef>
              <a:spcAft>
                <a:spcPts val="0"/>
              </a:spcAft>
              <a:buSzPts val="1200"/>
              <a:buChar char="●"/>
              <a:defRPr sz="2133"/>
            </a:lvl1pPr>
            <a:lvl2pPr marL="914400" lvl="1" indent="-304800" algn="ctr">
              <a:lnSpc>
                <a:spcPct val="100000"/>
              </a:lnSpc>
              <a:spcBef>
                <a:spcPts val="2133"/>
              </a:spcBef>
              <a:spcAft>
                <a:spcPts val="0"/>
              </a:spcAft>
              <a:buSzPts val="1200"/>
              <a:buChar char="○"/>
              <a:defRPr sz="2133"/>
            </a:lvl2pPr>
            <a:lvl3pPr marL="1371600" lvl="2" indent="-304800" algn="ctr">
              <a:lnSpc>
                <a:spcPct val="100000"/>
              </a:lnSpc>
              <a:spcBef>
                <a:spcPts val="2133"/>
              </a:spcBef>
              <a:spcAft>
                <a:spcPts val="0"/>
              </a:spcAft>
              <a:buSzPts val="1200"/>
              <a:buChar char="■"/>
              <a:defRPr sz="2133"/>
            </a:lvl3pPr>
            <a:lvl4pPr marL="1828800" lvl="3" indent="-304800" algn="ctr">
              <a:lnSpc>
                <a:spcPct val="100000"/>
              </a:lnSpc>
              <a:spcBef>
                <a:spcPts val="2133"/>
              </a:spcBef>
              <a:spcAft>
                <a:spcPts val="0"/>
              </a:spcAft>
              <a:buSzPts val="1200"/>
              <a:buChar char="●"/>
              <a:defRPr sz="2133"/>
            </a:lvl4pPr>
            <a:lvl5pPr marL="2286000" lvl="4" indent="-304800" algn="ctr">
              <a:lnSpc>
                <a:spcPct val="100000"/>
              </a:lnSpc>
              <a:spcBef>
                <a:spcPts val="2133"/>
              </a:spcBef>
              <a:spcAft>
                <a:spcPts val="0"/>
              </a:spcAft>
              <a:buSzPts val="1200"/>
              <a:buChar char="○"/>
              <a:defRPr sz="2133"/>
            </a:lvl5pPr>
            <a:lvl6pPr marL="2743200" lvl="5" indent="-304800" algn="ctr">
              <a:lnSpc>
                <a:spcPct val="100000"/>
              </a:lnSpc>
              <a:spcBef>
                <a:spcPts val="2133"/>
              </a:spcBef>
              <a:spcAft>
                <a:spcPts val="0"/>
              </a:spcAft>
              <a:buSzPts val="1200"/>
              <a:buChar char="■"/>
              <a:defRPr sz="2133"/>
            </a:lvl6pPr>
            <a:lvl7pPr marL="3200400" lvl="6" indent="-304800" algn="ctr">
              <a:lnSpc>
                <a:spcPct val="100000"/>
              </a:lnSpc>
              <a:spcBef>
                <a:spcPts val="2133"/>
              </a:spcBef>
              <a:spcAft>
                <a:spcPts val="0"/>
              </a:spcAft>
              <a:buSzPts val="1200"/>
              <a:buChar char="●"/>
              <a:defRPr sz="2133"/>
            </a:lvl7pPr>
            <a:lvl8pPr marL="3657600" lvl="7" indent="-304800" algn="ctr">
              <a:lnSpc>
                <a:spcPct val="100000"/>
              </a:lnSpc>
              <a:spcBef>
                <a:spcPts val="2133"/>
              </a:spcBef>
              <a:spcAft>
                <a:spcPts val="0"/>
              </a:spcAft>
              <a:buSzPts val="1200"/>
              <a:buChar char="○"/>
              <a:defRPr sz="2133"/>
            </a:lvl8pPr>
            <a:lvl9pPr marL="4114800" lvl="8" indent="-304800" algn="ctr">
              <a:lnSpc>
                <a:spcPct val="100000"/>
              </a:lnSpc>
              <a:spcBef>
                <a:spcPts val="2133"/>
              </a:spcBef>
              <a:spcAft>
                <a:spcPts val="2133"/>
              </a:spcAft>
              <a:buSzPts val="1200"/>
              <a:buChar char="■"/>
              <a:defRPr sz="2133"/>
            </a:lvl9pPr>
          </a:lstStyle>
          <a:p>
            <a:endParaRPr/>
          </a:p>
        </p:txBody>
      </p:sp>
      <p:sp>
        <p:nvSpPr>
          <p:cNvPr id="1944" name="Google Shape;1944;p45"/>
          <p:cNvSpPr txBox="1">
            <a:spLocks noGrp="1"/>
          </p:cNvSpPr>
          <p:nvPr>
            <p:ph type="title" idx="2"/>
          </p:nvPr>
        </p:nvSpPr>
        <p:spPr>
          <a:xfrm>
            <a:off x="951933" y="495733"/>
            <a:ext cx="10714800" cy="763600"/>
          </a:xfrm>
          <a:prstGeom prst="rect">
            <a:avLst/>
          </a:prstGeom>
          <a:noFill/>
          <a:ln>
            <a:noFill/>
          </a:ln>
        </p:spPr>
        <p:txBody>
          <a:bodyPr spcFirstLastPara="1" wrap="square" lIns="68575" tIns="68575" rIns="68575" bIns="68575" anchor="t" anchorCtr="0">
            <a:noAutofit/>
          </a:bodyPr>
          <a:lstStyle>
            <a:lvl1pPr lvl="0" algn="l">
              <a:lnSpc>
                <a:spcPct val="100000"/>
              </a:lnSpc>
              <a:spcBef>
                <a:spcPts val="0"/>
              </a:spcBef>
              <a:spcAft>
                <a:spcPts val="0"/>
              </a:spcAft>
              <a:buSzPts val="1800"/>
              <a:buNone/>
              <a:defRPr sz="3200"/>
            </a:lvl1pPr>
            <a:lvl2pPr lvl="1" algn="l">
              <a:lnSpc>
                <a:spcPct val="100000"/>
              </a:lnSpc>
              <a:spcBef>
                <a:spcPts val="0"/>
              </a:spcBef>
              <a:spcAft>
                <a:spcPts val="0"/>
              </a:spcAft>
              <a:buSzPts val="2100"/>
              <a:buNone/>
              <a:defRPr/>
            </a:lvl2pPr>
            <a:lvl3pPr lvl="2" algn="l">
              <a:lnSpc>
                <a:spcPct val="100000"/>
              </a:lnSpc>
              <a:spcBef>
                <a:spcPts val="0"/>
              </a:spcBef>
              <a:spcAft>
                <a:spcPts val="0"/>
              </a:spcAft>
              <a:buSzPts val="2100"/>
              <a:buNone/>
              <a:defRPr/>
            </a:lvl3pPr>
            <a:lvl4pPr lvl="3" algn="l">
              <a:lnSpc>
                <a:spcPct val="100000"/>
              </a:lnSpc>
              <a:spcBef>
                <a:spcPts val="0"/>
              </a:spcBef>
              <a:spcAft>
                <a:spcPts val="0"/>
              </a:spcAft>
              <a:buSzPts val="2100"/>
              <a:buNone/>
              <a:defRPr/>
            </a:lvl4pPr>
            <a:lvl5pPr lvl="4" algn="l">
              <a:lnSpc>
                <a:spcPct val="100000"/>
              </a:lnSpc>
              <a:spcBef>
                <a:spcPts val="0"/>
              </a:spcBef>
              <a:spcAft>
                <a:spcPts val="0"/>
              </a:spcAft>
              <a:buSzPts val="2100"/>
              <a:buNone/>
              <a:defRPr/>
            </a:lvl5pPr>
            <a:lvl6pPr lvl="5" algn="l">
              <a:lnSpc>
                <a:spcPct val="100000"/>
              </a:lnSpc>
              <a:spcBef>
                <a:spcPts val="0"/>
              </a:spcBef>
              <a:spcAft>
                <a:spcPts val="0"/>
              </a:spcAft>
              <a:buSzPts val="2100"/>
              <a:buNone/>
              <a:defRPr/>
            </a:lvl6pPr>
            <a:lvl7pPr lvl="6" algn="l">
              <a:lnSpc>
                <a:spcPct val="100000"/>
              </a:lnSpc>
              <a:spcBef>
                <a:spcPts val="0"/>
              </a:spcBef>
              <a:spcAft>
                <a:spcPts val="0"/>
              </a:spcAft>
              <a:buSzPts val="2100"/>
              <a:buNone/>
              <a:defRPr/>
            </a:lvl7pPr>
            <a:lvl8pPr lvl="7" algn="l">
              <a:lnSpc>
                <a:spcPct val="100000"/>
              </a:lnSpc>
              <a:spcBef>
                <a:spcPts val="0"/>
              </a:spcBef>
              <a:spcAft>
                <a:spcPts val="0"/>
              </a:spcAft>
              <a:buSzPts val="2100"/>
              <a:buNone/>
              <a:defRPr/>
            </a:lvl8pPr>
            <a:lvl9pPr lvl="8" algn="l">
              <a:lnSpc>
                <a:spcPct val="100000"/>
              </a:lnSpc>
              <a:spcBef>
                <a:spcPts val="0"/>
              </a:spcBef>
              <a:spcAft>
                <a:spcPts val="0"/>
              </a:spcAft>
              <a:buSzPts val="2100"/>
              <a:buNone/>
              <a:defRPr/>
            </a:lvl9pPr>
          </a:lstStyle>
          <a:p>
            <a:endParaRPr/>
          </a:p>
        </p:txBody>
      </p:sp>
      <p:sp>
        <p:nvSpPr>
          <p:cNvPr id="1945" name="Google Shape;1945;p45"/>
          <p:cNvSpPr/>
          <p:nvPr/>
        </p:nvSpPr>
        <p:spPr>
          <a:xfrm>
            <a:off x="-348067" y="853133"/>
            <a:ext cx="1300000" cy="48800"/>
          </a:xfrm>
          <a:prstGeom prst="rect">
            <a:avLst/>
          </a:pr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946" name="Google Shape;1946;p45"/>
          <p:cNvSpPr txBox="1">
            <a:spLocks noGrp="1"/>
          </p:cNvSpPr>
          <p:nvPr>
            <p:ph type="sldNum" idx="12"/>
          </p:nvPr>
        </p:nvSpPr>
        <p:spPr>
          <a:xfrm>
            <a:off x="11409045" y="6333135"/>
            <a:ext cx="731600" cy="524800"/>
          </a:xfrm>
          <a:prstGeom prst="rect">
            <a:avLst/>
          </a:prstGeom>
          <a:noFill/>
          <a:ln>
            <a:noFill/>
          </a:ln>
        </p:spPr>
        <p:txBody>
          <a:bodyPr spcFirstLastPara="1" wrap="square" lIns="68575" tIns="68575" rIns="68575" bIns="68575" anchor="t" anchorCtr="0">
            <a:noAutofit/>
          </a:bodyPr>
          <a:lstStyle>
            <a:lvl1pPr marL="0" marR="0" lvl="0" indent="0" algn="r">
              <a:lnSpc>
                <a:spcPct val="100000"/>
              </a:lnSpc>
              <a:spcBef>
                <a:spcPts val="0"/>
              </a:spcBef>
              <a:spcAft>
                <a:spcPts val="0"/>
              </a:spcAft>
              <a:buClr>
                <a:srgbClr val="000000"/>
              </a:buClr>
              <a:buSzPts val="1000"/>
              <a:buFont typeface="Arial"/>
              <a:buNone/>
              <a:defRPr sz="1733" b="0" i="0" u="none" strike="noStrike" cap="none">
                <a:solidFill>
                  <a:schemeClr val="dk2"/>
                </a:solidFill>
                <a:latin typeface="Open Sans"/>
                <a:ea typeface="Open Sans"/>
                <a:cs typeface="Open Sans"/>
                <a:sym typeface="Open Sans"/>
              </a:defRPr>
            </a:lvl1pPr>
            <a:lvl2pPr marL="0" marR="0" lvl="1" indent="0" algn="r">
              <a:lnSpc>
                <a:spcPct val="100000"/>
              </a:lnSpc>
              <a:spcBef>
                <a:spcPts val="0"/>
              </a:spcBef>
              <a:spcAft>
                <a:spcPts val="0"/>
              </a:spcAft>
              <a:buClr>
                <a:srgbClr val="000000"/>
              </a:buClr>
              <a:buSzPts val="1000"/>
              <a:buFont typeface="Arial"/>
              <a:buNone/>
              <a:defRPr sz="1733" b="0" i="0" u="none" strike="noStrike" cap="none">
                <a:solidFill>
                  <a:schemeClr val="dk2"/>
                </a:solidFill>
                <a:latin typeface="Open Sans"/>
                <a:ea typeface="Open Sans"/>
                <a:cs typeface="Open Sans"/>
                <a:sym typeface="Open Sans"/>
              </a:defRPr>
            </a:lvl2pPr>
            <a:lvl3pPr marL="0" marR="0" lvl="2" indent="0" algn="r">
              <a:lnSpc>
                <a:spcPct val="100000"/>
              </a:lnSpc>
              <a:spcBef>
                <a:spcPts val="0"/>
              </a:spcBef>
              <a:spcAft>
                <a:spcPts val="0"/>
              </a:spcAft>
              <a:buClr>
                <a:srgbClr val="000000"/>
              </a:buClr>
              <a:buSzPts val="1000"/>
              <a:buFont typeface="Arial"/>
              <a:buNone/>
              <a:defRPr sz="1733" b="0" i="0" u="none" strike="noStrike" cap="none">
                <a:solidFill>
                  <a:schemeClr val="dk2"/>
                </a:solidFill>
                <a:latin typeface="Open Sans"/>
                <a:ea typeface="Open Sans"/>
                <a:cs typeface="Open Sans"/>
                <a:sym typeface="Open Sans"/>
              </a:defRPr>
            </a:lvl3pPr>
            <a:lvl4pPr marL="0" marR="0" lvl="3" indent="0" algn="r">
              <a:lnSpc>
                <a:spcPct val="100000"/>
              </a:lnSpc>
              <a:spcBef>
                <a:spcPts val="0"/>
              </a:spcBef>
              <a:spcAft>
                <a:spcPts val="0"/>
              </a:spcAft>
              <a:buClr>
                <a:srgbClr val="000000"/>
              </a:buClr>
              <a:buSzPts val="1000"/>
              <a:buFont typeface="Arial"/>
              <a:buNone/>
              <a:defRPr sz="1733" b="0" i="0" u="none" strike="noStrike" cap="none">
                <a:solidFill>
                  <a:schemeClr val="dk2"/>
                </a:solidFill>
                <a:latin typeface="Open Sans"/>
                <a:ea typeface="Open Sans"/>
                <a:cs typeface="Open Sans"/>
                <a:sym typeface="Open Sans"/>
              </a:defRPr>
            </a:lvl4pPr>
            <a:lvl5pPr marL="0" marR="0" lvl="4" indent="0" algn="r">
              <a:lnSpc>
                <a:spcPct val="100000"/>
              </a:lnSpc>
              <a:spcBef>
                <a:spcPts val="0"/>
              </a:spcBef>
              <a:spcAft>
                <a:spcPts val="0"/>
              </a:spcAft>
              <a:buClr>
                <a:srgbClr val="000000"/>
              </a:buClr>
              <a:buSzPts val="1000"/>
              <a:buFont typeface="Arial"/>
              <a:buNone/>
              <a:defRPr sz="1733" b="0" i="0" u="none" strike="noStrike" cap="none">
                <a:solidFill>
                  <a:schemeClr val="dk2"/>
                </a:solidFill>
                <a:latin typeface="Open Sans"/>
                <a:ea typeface="Open Sans"/>
                <a:cs typeface="Open Sans"/>
                <a:sym typeface="Open Sans"/>
              </a:defRPr>
            </a:lvl5pPr>
            <a:lvl6pPr marL="0" marR="0" lvl="5" indent="0" algn="r">
              <a:lnSpc>
                <a:spcPct val="100000"/>
              </a:lnSpc>
              <a:spcBef>
                <a:spcPts val="0"/>
              </a:spcBef>
              <a:spcAft>
                <a:spcPts val="0"/>
              </a:spcAft>
              <a:buClr>
                <a:srgbClr val="000000"/>
              </a:buClr>
              <a:buSzPts val="1000"/>
              <a:buFont typeface="Arial"/>
              <a:buNone/>
              <a:defRPr sz="1733" b="0" i="0" u="none" strike="noStrike" cap="none">
                <a:solidFill>
                  <a:schemeClr val="dk2"/>
                </a:solidFill>
                <a:latin typeface="Open Sans"/>
                <a:ea typeface="Open Sans"/>
                <a:cs typeface="Open Sans"/>
                <a:sym typeface="Open Sans"/>
              </a:defRPr>
            </a:lvl6pPr>
            <a:lvl7pPr marL="0" marR="0" lvl="6" indent="0" algn="r">
              <a:lnSpc>
                <a:spcPct val="100000"/>
              </a:lnSpc>
              <a:spcBef>
                <a:spcPts val="0"/>
              </a:spcBef>
              <a:spcAft>
                <a:spcPts val="0"/>
              </a:spcAft>
              <a:buClr>
                <a:srgbClr val="000000"/>
              </a:buClr>
              <a:buSzPts val="1000"/>
              <a:buFont typeface="Arial"/>
              <a:buNone/>
              <a:defRPr sz="1733" b="0" i="0" u="none" strike="noStrike" cap="none">
                <a:solidFill>
                  <a:schemeClr val="dk2"/>
                </a:solidFill>
                <a:latin typeface="Open Sans"/>
                <a:ea typeface="Open Sans"/>
                <a:cs typeface="Open Sans"/>
                <a:sym typeface="Open Sans"/>
              </a:defRPr>
            </a:lvl7pPr>
            <a:lvl8pPr marL="0" marR="0" lvl="7" indent="0" algn="r">
              <a:lnSpc>
                <a:spcPct val="100000"/>
              </a:lnSpc>
              <a:spcBef>
                <a:spcPts val="0"/>
              </a:spcBef>
              <a:spcAft>
                <a:spcPts val="0"/>
              </a:spcAft>
              <a:buClr>
                <a:srgbClr val="000000"/>
              </a:buClr>
              <a:buSzPts val="1000"/>
              <a:buFont typeface="Arial"/>
              <a:buNone/>
              <a:defRPr sz="1733" b="0" i="0" u="none" strike="noStrike" cap="none">
                <a:solidFill>
                  <a:schemeClr val="dk2"/>
                </a:solidFill>
                <a:latin typeface="Open Sans"/>
                <a:ea typeface="Open Sans"/>
                <a:cs typeface="Open Sans"/>
                <a:sym typeface="Open Sans"/>
              </a:defRPr>
            </a:lvl8pPr>
            <a:lvl9pPr marL="0" marR="0" lvl="8" indent="0" algn="r">
              <a:lnSpc>
                <a:spcPct val="100000"/>
              </a:lnSpc>
              <a:spcBef>
                <a:spcPts val="0"/>
              </a:spcBef>
              <a:spcAft>
                <a:spcPts val="0"/>
              </a:spcAft>
              <a:buClr>
                <a:srgbClr val="000000"/>
              </a:buClr>
              <a:buSzPts val="1000"/>
              <a:buFont typeface="Arial"/>
              <a:buNone/>
              <a:defRPr sz="1733" b="0" i="0" u="none" strike="noStrike" cap="none">
                <a:solidFill>
                  <a:schemeClr val="dk2"/>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100"/>
        <p:cNvGrpSpPr/>
        <p:nvPr/>
      </p:nvGrpSpPr>
      <p:grpSpPr>
        <a:xfrm>
          <a:off x="0" y="0"/>
          <a:ext cx="0" cy="0"/>
          <a:chOff x="0" y="0"/>
          <a:chExt cx="0" cy="0"/>
        </a:xfrm>
      </p:grpSpPr>
      <p:sp>
        <p:nvSpPr>
          <p:cNvPr id="9101" name="Google Shape;9101;p21"/>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Rajdhani Medium"/>
              <a:buNone/>
              <a:defRPr sz="6000">
                <a:latin typeface="Rajdhani Medium"/>
                <a:ea typeface="Rajdhani Medium"/>
                <a:cs typeface="Rajdhani Medium"/>
                <a:sym typeface="Rajdhani Medium"/>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102" name="Google Shape;9102;p21"/>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atin typeface="Rajdhani Medium"/>
                <a:ea typeface="Rajdhani Medium"/>
                <a:cs typeface="Rajdhani Medium"/>
                <a:sym typeface="Rajdhani Medium"/>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9103" name="Google Shape;9103;p2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104" name="Google Shape;9104;p2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105" name="Google Shape;9105;p2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9106"/>
        <p:cNvGrpSpPr/>
        <p:nvPr/>
      </p:nvGrpSpPr>
      <p:grpSpPr>
        <a:xfrm>
          <a:off x="0" y="0"/>
          <a:ext cx="0" cy="0"/>
          <a:chOff x="0" y="0"/>
          <a:chExt cx="0" cy="0"/>
        </a:xfrm>
      </p:grpSpPr>
      <p:sp>
        <p:nvSpPr>
          <p:cNvPr id="9107" name="Google Shape;9107;p22"/>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406400" algn="l">
              <a:lnSpc>
                <a:spcPct val="90000"/>
              </a:lnSpc>
              <a:spcBef>
                <a:spcPts val="1000"/>
              </a:spcBef>
              <a:spcAft>
                <a:spcPts val="0"/>
              </a:spcAft>
              <a:buClr>
                <a:schemeClr val="dk1"/>
              </a:buClr>
              <a:buSzPts val="2800"/>
              <a:buChar char="•"/>
              <a:defRPr>
                <a:latin typeface="Rajdhani Medium"/>
                <a:ea typeface="Rajdhani Medium"/>
                <a:cs typeface="Rajdhani Medium"/>
                <a:sym typeface="Rajdhani Medium"/>
              </a:defRPr>
            </a:lvl1pPr>
            <a:lvl2pPr marL="914400" lvl="1" indent="-381000" algn="l">
              <a:lnSpc>
                <a:spcPct val="90000"/>
              </a:lnSpc>
              <a:spcBef>
                <a:spcPts val="500"/>
              </a:spcBef>
              <a:spcAft>
                <a:spcPts val="0"/>
              </a:spcAft>
              <a:buClr>
                <a:schemeClr val="dk1"/>
              </a:buClr>
              <a:buSzPts val="2400"/>
              <a:buChar char="•"/>
              <a:defRPr>
                <a:latin typeface="Rajdhani Medium"/>
                <a:ea typeface="Rajdhani Medium"/>
                <a:cs typeface="Rajdhani Medium"/>
                <a:sym typeface="Rajdhani Medium"/>
              </a:defRPr>
            </a:lvl2pPr>
            <a:lvl3pPr marL="1371600" lvl="2" indent="-355600" algn="l">
              <a:lnSpc>
                <a:spcPct val="90000"/>
              </a:lnSpc>
              <a:spcBef>
                <a:spcPts val="500"/>
              </a:spcBef>
              <a:spcAft>
                <a:spcPts val="0"/>
              </a:spcAft>
              <a:buClr>
                <a:schemeClr val="dk1"/>
              </a:buClr>
              <a:buSzPts val="2000"/>
              <a:buChar char="•"/>
              <a:defRPr>
                <a:latin typeface="Rajdhani Medium"/>
                <a:ea typeface="Rajdhani Medium"/>
                <a:cs typeface="Rajdhani Medium"/>
                <a:sym typeface="Rajdhani Medium"/>
              </a:defRPr>
            </a:lvl3pPr>
            <a:lvl4pPr marL="1828800" lvl="3" indent="-342900" algn="l">
              <a:lnSpc>
                <a:spcPct val="90000"/>
              </a:lnSpc>
              <a:spcBef>
                <a:spcPts val="500"/>
              </a:spcBef>
              <a:spcAft>
                <a:spcPts val="0"/>
              </a:spcAft>
              <a:buClr>
                <a:schemeClr val="dk1"/>
              </a:buClr>
              <a:buSzPts val="1800"/>
              <a:buChar char="•"/>
              <a:defRPr>
                <a:latin typeface="Rajdhani Medium"/>
                <a:ea typeface="Rajdhani Medium"/>
                <a:cs typeface="Rajdhani Medium"/>
                <a:sym typeface="Rajdhani Medium"/>
              </a:defRPr>
            </a:lvl4pPr>
            <a:lvl5pPr marL="2286000" lvl="4" indent="-342900" algn="l">
              <a:lnSpc>
                <a:spcPct val="90000"/>
              </a:lnSpc>
              <a:spcBef>
                <a:spcPts val="500"/>
              </a:spcBef>
              <a:spcAft>
                <a:spcPts val="0"/>
              </a:spcAft>
              <a:buClr>
                <a:schemeClr val="dk1"/>
              </a:buClr>
              <a:buSzPts val="1800"/>
              <a:buChar char="•"/>
              <a:defRPr>
                <a:latin typeface="Rajdhani Medium"/>
                <a:ea typeface="Rajdhani Medium"/>
                <a:cs typeface="Rajdhani Medium"/>
                <a:sym typeface="Rajdhani Medium"/>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108" name="Google Shape;9108;p2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109" name="Google Shape;9109;p2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110" name="Google Shape;9110;p2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9111" name="Google Shape;9111;p22"/>
          <p:cNvSpPr/>
          <p:nvPr/>
        </p:nvSpPr>
        <p:spPr>
          <a:xfrm>
            <a:off x="2496000" y="992671"/>
            <a:ext cx="7200000" cy="45719"/>
          </a:xfrm>
          <a:prstGeom prst="rect">
            <a:avLst/>
          </a:prstGeom>
          <a:gradFill>
            <a:gsLst>
              <a:gs pos="0">
                <a:schemeClr val="lt1"/>
              </a:gs>
              <a:gs pos="50000">
                <a:srgbClr val="098041"/>
              </a:gs>
              <a:gs pos="100000">
                <a:schemeClr val="lt1"/>
              </a:gs>
            </a:gsLst>
            <a:lin ang="27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112" name="Google Shape;9112;p22"/>
          <p:cNvSpPr txBox="1">
            <a:spLocks noGrp="1"/>
          </p:cNvSpPr>
          <p:nvPr>
            <p:ph type="title"/>
          </p:nvPr>
        </p:nvSpPr>
        <p:spPr>
          <a:xfrm>
            <a:off x="1244877" y="303016"/>
            <a:ext cx="9702247" cy="608195"/>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rgbClr val="098041"/>
              </a:buClr>
              <a:buSzPts val="2800"/>
              <a:buFont typeface="Rajdhani SemiBold"/>
              <a:buNone/>
              <a:defRPr sz="2800" b="1">
                <a:solidFill>
                  <a:srgbClr val="098041"/>
                </a:solidFill>
                <a:latin typeface="Rajdhani SemiBold"/>
                <a:ea typeface="Rajdhani SemiBold"/>
                <a:cs typeface="Rajdhani SemiBold"/>
                <a:sym typeface="Rajdhani SemiBold"/>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9113" name="Google Shape;9113;p22" descr="Logo&#10;&#10;Description automatically generated"/>
          <p:cNvPicPr preferRelativeResize="0"/>
          <p:nvPr/>
        </p:nvPicPr>
        <p:blipFill rotWithShape="1">
          <a:blip r:embed="rId2">
            <a:alphaModFix/>
          </a:blip>
          <a:srcRect b="9146"/>
          <a:stretch/>
        </p:blipFill>
        <p:spPr>
          <a:xfrm>
            <a:off x="11042755" y="234142"/>
            <a:ext cx="885249" cy="745942"/>
          </a:xfrm>
          <a:prstGeom prst="rect">
            <a:avLst/>
          </a:prstGeom>
          <a:noFill/>
          <a:ln>
            <a:noFill/>
          </a:ln>
        </p:spPr>
      </p:pic>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9114"/>
        <p:cNvGrpSpPr/>
        <p:nvPr/>
      </p:nvGrpSpPr>
      <p:grpSpPr>
        <a:xfrm>
          <a:off x="0" y="0"/>
          <a:ext cx="0" cy="0"/>
          <a:chOff x="0" y="0"/>
          <a:chExt cx="0" cy="0"/>
        </a:xfrm>
      </p:grpSpPr>
      <p:sp>
        <p:nvSpPr>
          <p:cNvPr id="9115" name="Google Shape;9115;p2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116" name="Google Shape;9116;p2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117" name="Google Shape;9117;p2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9118" name="Google Shape;9118;p23"/>
          <p:cNvSpPr/>
          <p:nvPr/>
        </p:nvSpPr>
        <p:spPr>
          <a:xfrm>
            <a:off x="2496000" y="992671"/>
            <a:ext cx="7200000" cy="45719"/>
          </a:xfrm>
          <a:prstGeom prst="rect">
            <a:avLst/>
          </a:prstGeom>
          <a:gradFill>
            <a:gsLst>
              <a:gs pos="0">
                <a:schemeClr val="lt1"/>
              </a:gs>
              <a:gs pos="50000">
                <a:srgbClr val="098041"/>
              </a:gs>
              <a:gs pos="100000">
                <a:schemeClr val="lt1"/>
              </a:gs>
            </a:gsLst>
            <a:lin ang="27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119" name="Google Shape;9119;p23"/>
          <p:cNvSpPr txBox="1">
            <a:spLocks noGrp="1"/>
          </p:cNvSpPr>
          <p:nvPr>
            <p:ph type="title"/>
          </p:nvPr>
        </p:nvSpPr>
        <p:spPr>
          <a:xfrm>
            <a:off x="1244877" y="303016"/>
            <a:ext cx="9702247" cy="608195"/>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rgbClr val="098041"/>
              </a:buClr>
              <a:buSzPts val="2800"/>
              <a:buFont typeface="Rajdhani SemiBold"/>
              <a:buNone/>
              <a:defRPr sz="2800" b="1">
                <a:solidFill>
                  <a:srgbClr val="098041"/>
                </a:solidFill>
                <a:latin typeface="Rajdhani SemiBold"/>
                <a:ea typeface="Rajdhani SemiBold"/>
                <a:cs typeface="Rajdhani SemiBold"/>
                <a:sym typeface="Rajdhani SemiBold"/>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9120" name="Google Shape;9120;p23" descr="Logo&#10;&#10;Description automatically generated"/>
          <p:cNvPicPr preferRelativeResize="0"/>
          <p:nvPr/>
        </p:nvPicPr>
        <p:blipFill rotWithShape="1">
          <a:blip r:embed="rId2">
            <a:alphaModFix/>
          </a:blip>
          <a:srcRect b="9146"/>
          <a:stretch/>
        </p:blipFill>
        <p:spPr>
          <a:xfrm>
            <a:off x="11042755" y="234142"/>
            <a:ext cx="885249" cy="745942"/>
          </a:xfrm>
          <a:prstGeom prst="rect">
            <a:avLst/>
          </a:prstGeom>
          <a:noFill/>
          <a:ln>
            <a:noFill/>
          </a:ln>
        </p:spPr>
      </p:pic>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9121"/>
        <p:cNvGrpSpPr/>
        <p:nvPr/>
      </p:nvGrpSpPr>
      <p:grpSpPr>
        <a:xfrm>
          <a:off x="0" y="0"/>
          <a:ext cx="0" cy="0"/>
          <a:chOff x="0" y="0"/>
          <a:chExt cx="0" cy="0"/>
        </a:xfrm>
      </p:grpSpPr>
      <p:sp>
        <p:nvSpPr>
          <p:cNvPr id="9122" name="Google Shape;9122;p2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123" name="Google Shape;9123;p2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124" name="Google Shape;9124;p2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4_Title and Content">
  <p:cSld name="4_Title and Content">
    <p:spTree>
      <p:nvGrpSpPr>
        <p:cNvPr id="1" name="Shape 9125"/>
        <p:cNvGrpSpPr/>
        <p:nvPr/>
      </p:nvGrpSpPr>
      <p:grpSpPr>
        <a:xfrm>
          <a:off x="0" y="0"/>
          <a:ext cx="0" cy="0"/>
          <a:chOff x="0" y="0"/>
          <a:chExt cx="0" cy="0"/>
        </a:xfrm>
      </p:grpSpPr>
      <p:sp>
        <p:nvSpPr>
          <p:cNvPr id="9126" name="Google Shape;9126;p25"/>
          <p:cNvSpPr txBox="1">
            <a:spLocks noGrp="1"/>
          </p:cNvSpPr>
          <p:nvPr>
            <p:ph type="title"/>
          </p:nvPr>
        </p:nvSpPr>
        <p:spPr>
          <a:xfrm>
            <a:off x="521210" y="448056"/>
            <a:ext cx="6877119" cy="64008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3A3838"/>
              </a:buClr>
              <a:buSzPts val="2800"/>
              <a:buFont typeface="Rajdhani Medium"/>
              <a:buNone/>
              <a:defRPr sz="2800">
                <a:solidFill>
                  <a:srgbClr val="3A3838"/>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127" name="Google Shape;9127;p25"/>
          <p:cNvSpPr txBox="1">
            <a:spLocks noGrp="1"/>
          </p:cNvSpPr>
          <p:nvPr>
            <p:ph type="body" idx="1"/>
          </p:nvPr>
        </p:nvSpPr>
        <p:spPr>
          <a:xfrm>
            <a:off x="539496" y="1435608"/>
            <a:ext cx="4416552" cy="3977640"/>
          </a:xfrm>
          <a:prstGeom prst="rect">
            <a:avLst/>
          </a:prstGeom>
          <a:noFill/>
          <a:ln>
            <a:noFill/>
          </a:ln>
        </p:spPr>
        <p:txBody>
          <a:bodyPr spcFirstLastPara="1" wrap="square" lIns="91425" tIns="45700" rIns="91425" bIns="45700" anchor="t" anchorCtr="0">
            <a:normAutofit/>
          </a:bodyPr>
          <a:lstStyle>
            <a:lvl1pPr marL="457200" lvl="0" indent="-304800" algn="l">
              <a:lnSpc>
                <a:spcPct val="90000"/>
              </a:lnSpc>
              <a:spcBef>
                <a:spcPts val="1000"/>
              </a:spcBef>
              <a:spcAft>
                <a:spcPts val="0"/>
              </a:spcAft>
              <a:buClr>
                <a:srgbClr val="3F3F3F"/>
              </a:buClr>
              <a:buSzPts val="1200"/>
              <a:buChar char="•"/>
              <a:defRPr sz="1200">
                <a:solidFill>
                  <a:srgbClr val="3F3F3F"/>
                </a:solidFill>
              </a:defRPr>
            </a:lvl1pPr>
            <a:lvl2pPr marL="914400" lvl="1" indent="-304800" algn="l">
              <a:lnSpc>
                <a:spcPct val="90000"/>
              </a:lnSpc>
              <a:spcBef>
                <a:spcPts val="500"/>
              </a:spcBef>
              <a:spcAft>
                <a:spcPts val="0"/>
              </a:spcAft>
              <a:buClr>
                <a:srgbClr val="3F3F3F"/>
              </a:buClr>
              <a:buSzPts val="1200"/>
              <a:buChar char="•"/>
              <a:defRPr sz="1200">
                <a:solidFill>
                  <a:srgbClr val="3F3F3F"/>
                </a:solidFill>
              </a:defRPr>
            </a:lvl2pPr>
            <a:lvl3pPr marL="1371600" lvl="2" indent="-304800" algn="l">
              <a:lnSpc>
                <a:spcPct val="90000"/>
              </a:lnSpc>
              <a:spcBef>
                <a:spcPts val="500"/>
              </a:spcBef>
              <a:spcAft>
                <a:spcPts val="0"/>
              </a:spcAft>
              <a:buClr>
                <a:srgbClr val="3F3F3F"/>
              </a:buClr>
              <a:buSzPts val="1200"/>
              <a:buChar char="•"/>
              <a:defRPr sz="1200">
                <a:solidFill>
                  <a:srgbClr val="3F3F3F"/>
                </a:solidFill>
              </a:defRPr>
            </a:lvl3pPr>
            <a:lvl4pPr marL="1828800" lvl="3" indent="-304800" algn="l">
              <a:lnSpc>
                <a:spcPct val="90000"/>
              </a:lnSpc>
              <a:spcBef>
                <a:spcPts val="500"/>
              </a:spcBef>
              <a:spcAft>
                <a:spcPts val="0"/>
              </a:spcAft>
              <a:buClr>
                <a:srgbClr val="3F3F3F"/>
              </a:buClr>
              <a:buSzPts val="1200"/>
              <a:buChar char="•"/>
              <a:defRPr sz="1200">
                <a:solidFill>
                  <a:srgbClr val="3F3F3F"/>
                </a:solidFill>
              </a:defRPr>
            </a:lvl4pPr>
            <a:lvl5pPr marL="2286000" lvl="4" indent="-304800" algn="l">
              <a:lnSpc>
                <a:spcPct val="90000"/>
              </a:lnSpc>
              <a:spcBef>
                <a:spcPts val="500"/>
              </a:spcBef>
              <a:spcAft>
                <a:spcPts val="0"/>
              </a:spcAft>
              <a:buClr>
                <a:srgbClr val="3F3F3F"/>
              </a:buClr>
              <a:buSzPts val="1200"/>
              <a:buChar char="•"/>
              <a:defRPr sz="1200">
                <a:solidFill>
                  <a:srgbClr val="3F3F3F"/>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128" name="Google Shape;9128;p25"/>
          <p:cNvSpPr txBox="1">
            <a:spLocks noGrp="1"/>
          </p:cNvSpPr>
          <p:nvPr>
            <p:ph type="dt" idx="10"/>
          </p:nvPr>
        </p:nvSpPr>
        <p:spPr>
          <a:xfrm>
            <a:off x="539496" y="6203952"/>
            <a:ext cx="3276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sz="1200">
                <a:solidFill>
                  <a:srgbClr val="595959"/>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129" name="Google Shape;9129;p25"/>
          <p:cNvSpPr txBox="1">
            <a:spLocks noGrp="1"/>
          </p:cNvSpPr>
          <p:nvPr>
            <p:ph type="ftr" idx="11"/>
          </p:nvPr>
        </p:nvSpPr>
        <p:spPr>
          <a:xfrm>
            <a:off x="4648200" y="6203952"/>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sz="1200">
                <a:solidFill>
                  <a:srgbClr val="595959"/>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130" name="Google Shape;9130;p25"/>
          <p:cNvSpPr txBox="1">
            <a:spLocks noGrp="1"/>
          </p:cNvSpPr>
          <p:nvPr>
            <p:ph type="sldNum" idx="12"/>
          </p:nvPr>
        </p:nvSpPr>
        <p:spPr>
          <a:xfrm>
            <a:off x="8371927" y="6203952"/>
            <a:ext cx="3276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a:solidFill>
                  <a:srgbClr val="595959"/>
                </a:solidFill>
                <a:latin typeface="Calibri"/>
                <a:ea typeface="Calibri"/>
                <a:cs typeface="Calibri"/>
                <a:sym typeface="Calibri"/>
              </a:defRPr>
            </a:lvl1pPr>
            <a:lvl2pPr marL="0" lvl="1" indent="0" algn="r">
              <a:spcBef>
                <a:spcPts val="0"/>
              </a:spcBef>
              <a:buNone/>
              <a:defRPr sz="1200">
                <a:solidFill>
                  <a:srgbClr val="595959"/>
                </a:solidFill>
                <a:latin typeface="Calibri"/>
                <a:ea typeface="Calibri"/>
                <a:cs typeface="Calibri"/>
                <a:sym typeface="Calibri"/>
              </a:defRPr>
            </a:lvl2pPr>
            <a:lvl3pPr marL="0" lvl="2" indent="0" algn="r">
              <a:spcBef>
                <a:spcPts val="0"/>
              </a:spcBef>
              <a:buNone/>
              <a:defRPr sz="1200">
                <a:solidFill>
                  <a:srgbClr val="595959"/>
                </a:solidFill>
                <a:latin typeface="Calibri"/>
                <a:ea typeface="Calibri"/>
                <a:cs typeface="Calibri"/>
                <a:sym typeface="Calibri"/>
              </a:defRPr>
            </a:lvl3pPr>
            <a:lvl4pPr marL="0" lvl="3" indent="0" algn="r">
              <a:spcBef>
                <a:spcPts val="0"/>
              </a:spcBef>
              <a:buNone/>
              <a:defRPr sz="1200">
                <a:solidFill>
                  <a:srgbClr val="595959"/>
                </a:solidFill>
                <a:latin typeface="Calibri"/>
                <a:ea typeface="Calibri"/>
                <a:cs typeface="Calibri"/>
                <a:sym typeface="Calibri"/>
              </a:defRPr>
            </a:lvl4pPr>
            <a:lvl5pPr marL="0" lvl="4" indent="0" algn="r">
              <a:spcBef>
                <a:spcPts val="0"/>
              </a:spcBef>
              <a:buNone/>
              <a:defRPr sz="1200">
                <a:solidFill>
                  <a:srgbClr val="595959"/>
                </a:solidFill>
                <a:latin typeface="Calibri"/>
                <a:ea typeface="Calibri"/>
                <a:cs typeface="Calibri"/>
                <a:sym typeface="Calibri"/>
              </a:defRPr>
            </a:lvl5pPr>
            <a:lvl6pPr marL="0" lvl="5" indent="0" algn="r">
              <a:spcBef>
                <a:spcPts val="0"/>
              </a:spcBef>
              <a:buNone/>
              <a:defRPr sz="1200">
                <a:solidFill>
                  <a:srgbClr val="595959"/>
                </a:solidFill>
                <a:latin typeface="Calibri"/>
                <a:ea typeface="Calibri"/>
                <a:cs typeface="Calibri"/>
                <a:sym typeface="Calibri"/>
              </a:defRPr>
            </a:lvl6pPr>
            <a:lvl7pPr marL="0" lvl="6" indent="0" algn="r">
              <a:spcBef>
                <a:spcPts val="0"/>
              </a:spcBef>
              <a:buNone/>
              <a:defRPr sz="1200">
                <a:solidFill>
                  <a:srgbClr val="595959"/>
                </a:solidFill>
                <a:latin typeface="Calibri"/>
                <a:ea typeface="Calibri"/>
                <a:cs typeface="Calibri"/>
                <a:sym typeface="Calibri"/>
              </a:defRPr>
            </a:lvl7pPr>
            <a:lvl8pPr marL="0" lvl="7" indent="0" algn="r">
              <a:spcBef>
                <a:spcPts val="0"/>
              </a:spcBef>
              <a:buNone/>
              <a:defRPr sz="1200">
                <a:solidFill>
                  <a:srgbClr val="595959"/>
                </a:solidFill>
                <a:latin typeface="Calibri"/>
                <a:ea typeface="Calibri"/>
                <a:cs typeface="Calibri"/>
                <a:sym typeface="Calibri"/>
              </a:defRPr>
            </a:lvl8pPr>
            <a:lvl9pPr marL="0" lvl="8" indent="0" algn="r">
              <a:spcBef>
                <a:spcPts val="0"/>
              </a:spcBef>
              <a:buNone/>
              <a:defRPr sz="1200">
                <a:solidFill>
                  <a:srgbClr val="59595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slow" p14:dur="2000">
        <p14:prism/>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9131"/>
        <p:cNvGrpSpPr/>
        <p:nvPr/>
      </p:nvGrpSpPr>
      <p:grpSpPr>
        <a:xfrm>
          <a:off x="0" y="0"/>
          <a:ext cx="0" cy="0"/>
          <a:chOff x="0" y="0"/>
          <a:chExt cx="0" cy="0"/>
        </a:xfrm>
      </p:grpSpPr>
      <p:sp>
        <p:nvSpPr>
          <p:cNvPr id="9132" name="Google Shape;9132;p26"/>
          <p:cNvSpPr txBox="1">
            <a:spLocks noGrp="1"/>
          </p:cNvSpPr>
          <p:nvPr>
            <p:ph type="body" idx="1"/>
          </p:nvPr>
        </p:nvSpPr>
        <p:spPr>
          <a:xfrm>
            <a:off x="951933" y="1403700"/>
            <a:ext cx="10289200" cy="4930800"/>
          </a:xfrm>
          <a:prstGeom prst="rect">
            <a:avLst/>
          </a:prstGeom>
          <a:noFill/>
          <a:ln>
            <a:noFill/>
          </a:ln>
        </p:spPr>
        <p:txBody>
          <a:bodyPr spcFirstLastPara="1" wrap="square" lIns="91425" tIns="91425" rIns="91425" bIns="91425" anchor="t" anchorCtr="0">
            <a:noAutofit/>
          </a:bodyPr>
          <a:lstStyle>
            <a:lvl1pPr marL="457200" lvl="0" indent="-298450" algn="l">
              <a:lnSpc>
                <a:spcPct val="100000"/>
              </a:lnSpc>
              <a:spcBef>
                <a:spcPts val="0"/>
              </a:spcBef>
              <a:spcAft>
                <a:spcPts val="0"/>
              </a:spcAft>
              <a:buClr>
                <a:schemeClr val="accent1"/>
              </a:buClr>
              <a:buSzPts val="1100"/>
              <a:buFont typeface="Arial"/>
              <a:buAutoNum type="arabicPeriod"/>
              <a:defRPr sz="1733"/>
            </a:lvl1pPr>
            <a:lvl2pPr marL="914400" lvl="1" indent="-298450" algn="l">
              <a:lnSpc>
                <a:spcPct val="100000"/>
              </a:lnSpc>
              <a:spcBef>
                <a:spcPts val="2133"/>
              </a:spcBef>
              <a:spcAft>
                <a:spcPts val="0"/>
              </a:spcAft>
              <a:buClr>
                <a:schemeClr val="dk1"/>
              </a:buClr>
              <a:buSzPts val="1100"/>
              <a:buFont typeface="Arial"/>
              <a:buAutoNum type="alphaLcPeriod"/>
              <a:defRPr sz="2400"/>
            </a:lvl2pPr>
            <a:lvl3pPr marL="1371600" lvl="2" indent="-298450" algn="l">
              <a:lnSpc>
                <a:spcPct val="100000"/>
              </a:lnSpc>
              <a:spcBef>
                <a:spcPts val="2133"/>
              </a:spcBef>
              <a:spcAft>
                <a:spcPts val="0"/>
              </a:spcAft>
              <a:buClr>
                <a:schemeClr val="dk1"/>
              </a:buClr>
              <a:buSzPts val="1100"/>
              <a:buFont typeface="Arial"/>
              <a:buAutoNum type="romanLcPeriod"/>
              <a:defRPr sz="2400"/>
            </a:lvl3pPr>
            <a:lvl4pPr marL="1828800" lvl="3" indent="-298450" algn="l">
              <a:lnSpc>
                <a:spcPct val="100000"/>
              </a:lnSpc>
              <a:spcBef>
                <a:spcPts val="2133"/>
              </a:spcBef>
              <a:spcAft>
                <a:spcPts val="0"/>
              </a:spcAft>
              <a:buClr>
                <a:schemeClr val="dk1"/>
              </a:buClr>
              <a:buSzPts val="1100"/>
              <a:buFont typeface="Arial"/>
              <a:buAutoNum type="arabicPeriod"/>
              <a:defRPr sz="2400"/>
            </a:lvl4pPr>
            <a:lvl5pPr marL="2286000" lvl="4" indent="-298450" algn="l">
              <a:lnSpc>
                <a:spcPct val="100000"/>
              </a:lnSpc>
              <a:spcBef>
                <a:spcPts val="2133"/>
              </a:spcBef>
              <a:spcAft>
                <a:spcPts val="0"/>
              </a:spcAft>
              <a:buClr>
                <a:schemeClr val="dk1"/>
              </a:buClr>
              <a:buSzPts val="1100"/>
              <a:buFont typeface="Arial"/>
              <a:buAutoNum type="alphaLcPeriod"/>
              <a:defRPr sz="2400"/>
            </a:lvl5pPr>
            <a:lvl6pPr marL="2743200" lvl="5" indent="-298450" algn="l">
              <a:lnSpc>
                <a:spcPct val="100000"/>
              </a:lnSpc>
              <a:spcBef>
                <a:spcPts val="2133"/>
              </a:spcBef>
              <a:spcAft>
                <a:spcPts val="0"/>
              </a:spcAft>
              <a:buClr>
                <a:schemeClr val="dk1"/>
              </a:buClr>
              <a:buSzPts val="1100"/>
              <a:buFont typeface="Arial"/>
              <a:buAutoNum type="romanLcPeriod"/>
              <a:defRPr sz="2400"/>
            </a:lvl6pPr>
            <a:lvl7pPr marL="3200400" lvl="6" indent="-298450" algn="l">
              <a:lnSpc>
                <a:spcPct val="100000"/>
              </a:lnSpc>
              <a:spcBef>
                <a:spcPts val="2133"/>
              </a:spcBef>
              <a:spcAft>
                <a:spcPts val="0"/>
              </a:spcAft>
              <a:buClr>
                <a:schemeClr val="dk1"/>
              </a:buClr>
              <a:buSzPts val="1100"/>
              <a:buFont typeface="Arial"/>
              <a:buAutoNum type="arabicPeriod"/>
              <a:defRPr sz="2400"/>
            </a:lvl7pPr>
            <a:lvl8pPr marL="3657600" lvl="7" indent="-298450" algn="l">
              <a:lnSpc>
                <a:spcPct val="100000"/>
              </a:lnSpc>
              <a:spcBef>
                <a:spcPts val="2133"/>
              </a:spcBef>
              <a:spcAft>
                <a:spcPts val="0"/>
              </a:spcAft>
              <a:buClr>
                <a:schemeClr val="dk1"/>
              </a:buClr>
              <a:buSzPts val="1100"/>
              <a:buFont typeface="Arial"/>
              <a:buAutoNum type="alphaLcPeriod"/>
              <a:defRPr sz="2400"/>
            </a:lvl8pPr>
            <a:lvl9pPr marL="4114800" lvl="8" indent="-298450" algn="l">
              <a:lnSpc>
                <a:spcPct val="100000"/>
              </a:lnSpc>
              <a:spcBef>
                <a:spcPts val="2133"/>
              </a:spcBef>
              <a:spcAft>
                <a:spcPts val="2133"/>
              </a:spcAft>
              <a:buClr>
                <a:schemeClr val="dk1"/>
              </a:buClr>
              <a:buSzPts val="1100"/>
              <a:buFont typeface="Arial"/>
              <a:buAutoNum type="romanLcPeriod"/>
              <a:defRPr sz="2400"/>
            </a:lvl9pPr>
          </a:lstStyle>
          <a:p>
            <a:endParaRPr/>
          </a:p>
        </p:txBody>
      </p:sp>
      <p:sp>
        <p:nvSpPr>
          <p:cNvPr id="9133" name="Google Shape;9133;p26"/>
          <p:cNvSpPr txBox="1">
            <a:spLocks noGrp="1"/>
          </p:cNvSpPr>
          <p:nvPr>
            <p:ph type="title"/>
          </p:nvPr>
        </p:nvSpPr>
        <p:spPr>
          <a:xfrm>
            <a:off x="951933" y="495733"/>
            <a:ext cx="10714800" cy="763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dk1"/>
              </a:buClr>
              <a:buSzPts val="2400"/>
              <a:buFont typeface="Rajdhani Medium"/>
              <a:buNone/>
              <a:defRPr sz="32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9134" name="Google Shape;9134;p26"/>
          <p:cNvSpPr/>
          <p:nvPr/>
        </p:nvSpPr>
        <p:spPr>
          <a:xfrm>
            <a:off x="-348067" y="853133"/>
            <a:ext cx="1300000" cy="48800"/>
          </a:xfrm>
          <a:prstGeom prst="rect">
            <a:avLst/>
          </a:pr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9135" name="Google Shape;9135;p26"/>
          <p:cNvSpPr txBox="1">
            <a:spLocks noGrp="1"/>
          </p:cNvSpPr>
          <p:nvPr>
            <p:ph type="sldNum" idx="12"/>
          </p:nvPr>
        </p:nvSpPr>
        <p:spPr>
          <a:xfrm>
            <a:off x="11409045" y="6333135"/>
            <a:ext cx="731600" cy="5248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733" b="0" i="0" u="none" strike="noStrike" cap="none">
                <a:solidFill>
                  <a:schemeClr val="dk2"/>
                </a:solidFill>
                <a:latin typeface="Open Sans"/>
                <a:ea typeface="Open Sans"/>
                <a:cs typeface="Open Sans"/>
                <a:sym typeface="Open Sans"/>
              </a:defRPr>
            </a:lvl1pPr>
            <a:lvl2pPr marL="0" marR="0" lvl="1" indent="0" algn="r">
              <a:lnSpc>
                <a:spcPct val="100000"/>
              </a:lnSpc>
              <a:spcBef>
                <a:spcPts val="0"/>
              </a:spcBef>
              <a:spcAft>
                <a:spcPts val="0"/>
              </a:spcAft>
              <a:buClr>
                <a:srgbClr val="000000"/>
              </a:buClr>
              <a:buSzPts val="1300"/>
              <a:buFont typeface="Arial"/>
              <a:buNone/>
              <a:defRPr sz="1733" b="0" i="0" u="none" strike="noStrike" cap="none">
                <a:solidFill>
                  <a:schemeClr val="dk2"/>
                </a:solidFill>
                <a:latin typeface="Open Sans"/>
                <a:ea typeface="Open Sans"/>
                <a:cs typeface="Open Sans"/>
                <a:sym typeface="Open Sans"/>
              </a:defRPr>
            </a:lvl2pPr>
            <a:lvl3pPr marL="0" marR="0" lvl="2" indent="0" algn="r">
              <a:lnSpc>
                <a:spcPct val="100000"/>
              </a:lnSpc>
              <a:spcBef>
                <a:spcPts val="0"/>
              </a:spcBef>
              <a:spcAft>
                <a:spcPts val="0"/>
              </a:spcAft>
              <a:buClr>
                <a:srgbClr val="000000"/>
              </a:buClr>
              <a:buSzPts val="1300"/>
              <a:buFont typeface="Arial"/>
              <a:buNone/>
              <a:defRPr sz="1733" b="0" i="0" u="none" strike="noStrike" cap="none">
                <a:solidFill>
                  <a:schemeClr val="dk2"/>
                </a:solidFill>
                <a:latin typeface="Open Sans"/>
                <a:ea typeface="Open Sans"/>
                <a:cs typeface="Open Sans"/>
                <a:sym typeface="Open Sans"/>
              </a:defRPr>
            </a:lvl3pPr>
            <a:lvl4pPr marL="0" marR="0" lvl="3" indent="0" algn="r">
              <a:lnSpc>
                <a:spcPct val="100000"/>
              </a:lnSpc>
              <a:spcBef>
                <a:spcPts val="0"/>
              </a:spcBef>
              <a:spcAft>
                <a:spcPts val="0"/>
              </a:spcAft>
              <a:buClr>
                <a:srgbClr val="000000"/>
              </a:buClr>
              <a:buSzPts val="1300"/>
              <a:buFont typeface="Arial"/>
              <a:buNone/>
              <a:defRPr sz="1733" b="0" i="0" u="none" strike="noStrike" cap="none">
                <a:solidFill>
                  <a:schemeClr val="dk2"/>
                </a:solidFill>
                <a:latin typeface="Open Sans"/>
                <a:ea typeface="Open Sans"/>
                <a:cs typeface="Open Sans"/>
                <a:sym typeface="Open Sans"/>
              </a:defRPr>
            </a:lvl4pPr>
            <a:lvl5pPr marL="0" marR="0" lvl="4" indent="0" algn="r">
              <a:lnSpc>
                <a:spcPct val="100000"/>
              </a:lnSpc>
              <a:spcBef>
                <a:spcPts val="0"/>
              </a:spcBef>
              <a:spcAft>
                <a:spcPts val="0"/>
              </a:spcAft>
              <a:buClr>
                <a:srgbClr val="000000"/>
              </a:buClr>
              <a:buSzPts val="1300"/>
              <a:buFont typeface="Arial"/>
              <a:buNone/>
              <a:defRPr sz="1733" b="0" i="0" u="none" strike="noStrike" cap="none">
                <a:solidFill>
                  <a:schemeClr val="dk2"/>
                </a:solidFill>
                <a:latin typeface="Open Sans"/>
                <a:ea typeface="Open Sans"/>
                <a:cs typeface="Open Sans"/>
                <a:sym typeface="Open Sans"/>
              </a:defRPr>
            </a:lvl5pPr>
            <a:lvl6pPr marL="0" marR="0" lvl="5" indent="0" algn="r">
              <a:lnSpc>
                <a:spcPct val="100000"/>
              </a:lnSpc>
              <a:spcBef>
                <a:spcPts val="0"/>
              </a:spcBef>
              <a:spcAft>
                <a:spcPts val="0"/>
              </a:spcAft>
              <a:buClr>
                <a:srgbClr val="000000"/>
              </a:buClr>
              <a:buSzPts val="1300"/>
              <a:buFont typeface="Arial"/>
              <a:buNone/>
              <a:defRPr sz="1733" b="0" i="0" u="none" strike="noStrike" cap="none">
                <a:solidFill>
                  <a:schemeClr val="dk2"/>
                </a:solidFill>
                <a:latin typeface="Open Sans"/>
                <a:ea typeface="Open Sans"/>
                <a:cs typeface="Open Sans"/>
                <a:sym typeface="Open Sans"/>
              </a:defRPr>
            </a:lvl6pPr>
            <a:lvl7pPr marL="0" marR="0" lvl="6" indent="0" algn="r">
              <a:lnSpc>
                <a:spcPct val="100000"/>
              </a:lnSpc>
              <a:spcBef>
                <a:spcPts val="0"/>
              </a:spcBef>
              <a:spcAft>
                <a:spcPts val="0"/>
              </a:spcAft>
              <a:buClr>
                <a:srgbClr val="000000"/>
              </a:buClr>
              <a:buSzPts val="1300"/>
              <a:buFont typeface="Arial"/>
              <a:buNone/>
              <a:defRPr sz="1733" b="0" i="0" u="none" strike="noStrike" cap="none">
                <a:solidFill>
                  <a:schemeClr val="dk2"/>
                </a:solidFill>
                <a:latin typeface="Open Sans"/>
                <a:ea typeface="Open Sans"/>
                <a:cs typeface="Open Sans"/>
                <a:sym typeface="Open Sans"/>
              </a:defRPr>
            </a:lvl7pPr>
            <a:lvl8pPr marL="0" marR="0" lvl="7" indent="0" algn="r">
              <a:lnSpc>
                <a:spcPct val="100000"/>
              </a:lnSpc>
              <a:spcBef>
                <a:spcPts val="0"/>
              </a:spcBef>
              <a:spcAft>
                <a:spcPts val="0"/>
              </a:spcAft>
              <a:buClr>
                <a:srgbClr val="000000"/>
              </a:buClr>
              <a:buSzPts val="1300"/>
              <a:buFont typeface="Arial"/>
              <a:buNone/>
              <a:defRPr sz="1733" b="0" i="0" u="none" strike="noStrike" cap="none">
                <a:solidFill>
                  <a:schemeClr val="dk2"/>
                </a:solidFill>
                <a:latin typeface="Open Sans"/>
                <a:ea typeface="Open Sans"/>
                <a:cs typeface="Open Sans"/>
                <a:sym typeface="Open Sans"/>
              </a:defRPr>
            </a:lvl8pPr>
            <a:lvl9pPr marL="0" marR="0" lvl="8" indent="0" algn="r">
              <a:lnSpc>
                <a:spcPct val="100000"/>
              </a:lnSpc>
              <a:spcBef>
                <a:spcPts val="0"/>
              </a:spcBef>
              <a:spcAft>
                <a:spcPts val="0"/>
              </a:spcAft>
              <a:buClr>
                <a:srgbClr val="000000"/>
              </a:buClr>
              <a:buSzPts val="1300"/>
              <a:buFont typeface="Arial"/>
              <a:buNone/>
              <a:defRPr sz="1733" b="0" i="0" u="none" strike="noStrike" cap="none">
                <a:solidFill>
                  <a:schemeClr val="dk2"/>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of contents 2">
  <p:cSld name="Table of contents 2">
    <p:spTree>
      <p:nvGrpSpPr>
        <p:cNvPr id="1" name="Shape 1947"/>
        <p:cNvGrpSpPr/>
        <p:nvPr/>
      </p:nvGrpSpPr>
      <p:grpSpPr>
        <a:xfrm>
          <a:off x="0" y="0"/>
          <a:ext cx="0" cy="0"/>
          <a:chOff x="0" y="0"/>
          <a:chExt cx="0" cy="0"/>
        </a:xfrm>
      </p:grpSpPr>
      <p:grpSp>
        <p:nvGrpSpPr>
          <p:cNvPr id="1948" name="Google Shape;1948;p46"/>
          <p:cNvGrpSpPr/>
          <p:nvPr/>
        </p:nvGrpSpPr>
        <p:grpSpPr>
          <a:xfrm>
            <a:off x="78370" y="131225"/>
            <a:ext cx="12035244" cy="6595547"/>
            <a:chOff x="58777" y="98419"/>
            <a:chExt cx="9026433" cy="4946660"/>
          </a:xfrm>
        </p:grpSpPr>
        <p:sp>
          <p:nvSpPr>
            <p:cNvPr id="1949" name="Google Shape;1949;p46"/>
            <p:cNvSpPr/>
            <p:nvPr/>
          </p:nvSpPr>
          <p:spPr>
            <a:xfrm>
              <a:off x="8256418" y="98419"/>
              <a:ext cx="349515" cy="436120"/>
            </a:xfrm>
            <a:custGeom>
              <a:avLst/>
              <a:gdLst/>
              <a:ahLst/>
              <a:cxnLst/>
              <a:rect l="l" t="t" r="r" b="b"/>
              <a:pathLst>
                <a:path w="10836" h="13521" extrusionOk="0">
                  <a:moveTo>
                    <a:pt x="4145" y="435"/>
                  </a:moveTo>
                  <a:cubicBezTo>
                    <a:pt x="4431" y="435"/>
                    <a:pt x="4712" y="607"/>
                    <a:pt x="4763" y="994"/>
                  </a:cubicBezTo>
                  <a:cubicBezTo>
                    <a:pt x="4799" y="1196"/>
                    <a:pt x="4751" y="1387"/>
                    <a:pt x="4620" y="1541"/>
                  </a:cubicBezTo>
                  <a:lnTo>
                    <a:pt x="3822" y="1684"/>
                  </a:lnTo>
                  <a:cubicBezTo>
                    <a:pt x="3656" y="1589"/>
                    <a:pt x="3537" y="1422"/>
                    <a:pt x="3501" y="1232"/>
                  </a:cubicBezTo>
                  <a:cubicBezTo>
                    <a:pt x="3386" y="732"/>
                    <a:pt x="3770" y="435"/>
                    <a:pt x="4145" y="435"/>
                  </a:cubicBezTo>
                  <a:close/>
                  <a:moveTo>
                    <a:pt x="7834" y="2749"/>
                  </a:moveTo>
                  <a:cubicBezTo>
                    <a:pt x="8105" y="2749"/>
                    <a:pt x="8340" y="2930"/>
                    <a:pt x="8383" y="3208"/>
                  </a:cubicBezTo>
                  <a:lnTo>
                    <a:pt x="9776" y="10769"/>
                  </a:lnTo>
                  <a:cubicBezTo>
                    <a:pt x="9823" y="11066"/>
                    <a:pt x="9621" y="11352"/>
                    <a:pt x="9323" y="11400"/>
                  </a:cubicBezTo>
                  <a:lnTo>
                    <a:pt x="3060" y="12543"/>
                  </a:lnTo>
                  <a:cubicBezTo>
                    <a:pt x="3025" y="12550"/>
                    <a:pt x="2990" y="12553"/>
                    <a:pt x="2956" y="12553"/>
                  </a:cubicBezTo>
                  <a:cubicBezTo>
                    <a:pt x="2699" y="12553"/>
                    <a:pt x="2471" y="12365"/>
                    <a:pt x="2429" y="12102"/>
                  </a:cubicBezTo>
                  <a:lnTo>
                    <a:pt x="1048" y="4530"/>
                  </a:lnTo>
                  <a:cubicBezTo>
                    <a:pt x="989" y="4232"/>
                    <a:pt x="1191" y="3958"/>
                    <a:pt x="1489" y="3899"/>
                  </a:cubicBezTo>
                  <a:lnTo>
                    <a:pt x="2239" y="3768"/>
                  </a:lnTo>
                  <a:cubicBezTo>
                    <a:pt x="2270" y="3977"/>
                    <a:pt x="2449" y="4122"/>
                    <a:pt x="2653" y="4122"/>
                  </a:cubicBezTo>
                  <a:cubicBezTo>
                    <a:pt x="2681" y="4122"/>
                    <a:pt x="2710" y="4119"/>
                    <a:pt x="2739" y="4113"/>
                  </a:cubicBezTo>
                  <a:lnTo>
                    <a:pt x="6656" y="3399"/>
                  </a:lnTo>
                  <a:cubicBezTo>
                    <a:pt x="6882" y="3363"/>
                    <a:pt x="7049" y="3125"/>
                    <a:pt x="7001" y="2899"/>
                  </a:cubicBezTo>
                  <a:lnTo>
                    <a:pt x="7740" y="2756"/>
                  </a:lnTo>
                  <a:cubicBezTo>
                    <a:pt x="7771" y="2751"/>
                    <a:pt x="7803" y="2749"/>
                    <a:pt x="7834" y="2749"/>
                  </a:cubicBezTo>
                  <a:close/>
                  <a:moveTo>
                    <a:pt x="4133" y="0"/>
                  </a:moveTo>
                  <a:cubicBezTo>
                    <a:pt x="4070" y="0"/>
                    <a:pt x="4006" y="6"/>
                    <a:pt x="3942" y="17"/>
                  </a:cubicBezTo>
                  <a:cubicBezTo>
                    <a:pt x="3334" y="136"/>
                    <a:pt x="2941" y="708"/>
                    <a:pt x="3072" y="1303"/>
                  </a:cubicBezTo>
                  <a:cubicBezTo>
                    <a:pt x="3096" y="1482"/>
                    <a:pt x="3168" y="1649"/>
                    <a:pt x="3287" y="1779"/>
                  </a:cubicBezTo>
                  <a:lnTo>
                    <a:pt x="2501" y="1922"/>
                  </a:lnTo>
                  <a:cubicBezTo>
                    <a:pt x="2191" y="1982"/>
                    <a:pt x="1977" y="2291"/>
                    <a:pt x="2037" y="2613"/>
                  </a:cubicBezTo>
                  <a:lnTo>
                    <a:pt x="2084" y="2887"/>
                  </a:lnTo>
                  <a:lnTo>
                    <a:pt x="798" y="3125"/>
                  </a:lnTo>
                  <a:cubicBezTo>
                    <a:pt x="310" y="3208"/>
                    <a:pt x="1" y="3673"/>
                    <a:pt x="84" y="4149"/>
                  </a:cubicBezTo>
                  <a:lnTo>
                    <a:pt x="1656" y="12781"/>
                  </a:lnTo>
                  <a:cubicBezTo>
                    <a:pt x="1741" y="13217"/>
                    <a:pt x="2111" y="13520"/>
                    <a:pt x="2537" y="13520"/>
                  </a:cubicBezTo>
                  <a:cubicBezTo>
                    <a:pt x="2588" y="13520"/>
                    <a:pt x="2640" y="13516"/>
                    <a:pt x="2691" y="13507"/>
                  </a:cubicBezTo>
                  <a:lnTo>
                    <a:pt x="10026" y="12162"/>
                  </a:lnTo>
                  <a:cubicBezTo>
                    <a:pt x="10514" y="12066"/>
                    <a:pt x="10835" y="11602"/>
                    <a:pt x="10740" y="11126"/>
                  </a:cubicBezTo>
                  <a:lnTo>
                    <a:pt x="9168" y="2494"/>
                  </a:lnTo>
                  <a:cubicBezTo>
                    <a:pt x="9095" y="2064"/>
                    <a:pt x="8725" y="1763"/>
                    <a:pt x="8304" y="1763"/>
                  </a:cubicBezTo>
                  <a:cubicBezTo>
                    <a:pt x="8248" y="1763"/>
                    <a:pt x="8190" y="1768"/>
                    <a:pt x="8133" y="1779"/>
                  </a:cubicBezTo>
                  <a:lnTo>
                    <a:pt x="6859" y="2018"/>
                  </a:lnTo>
                  <a:lnTo>
                    <a:pt x="6799" y="1744"/>
                  </a:lnTo>
                  <a:cubicBezTo>
                    <a:pt x="6746" y="1458"/>
                    <a:pt x="6506" y="1258"/>
                    <a:pt x="6228" y="1258"/>
                  </a:cubicBezTo>
                  <a:cubicBezTo>
                    <a:pt x="6192" y="1258"/>
                    <a:pt x="6157" y="1261"/>
                    <a:pt x="6120" y="1268"/>
                  </a:cubicBezTo>
                  <a:lnTo>
                    <a:pt x="5168" y="1434"/>
                  </a:lnTo>
                  <a:cubicBezTo>
                    <a:pt x="5227" y="1268"/>
                    <a:pt x="5239" y="1089"/>
                    <a:pt x="5204" y="922"/>
                  </a:cubicBezTo>
                  <a:cubicBezTo>
                    <a:pt x="5119" y="381"/>
                    <a:pt x="4655" y="0"/>
                    <a:pt x="4133"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950" name="Google Shape;1950;p46"/>
            <p:cNvSpPr/>
            <p:nvPr/>
          </p:nvSpPr>
          <p:spPr>
            <a:xfrm>
              <a:off x="8318251" y="255566"/>
              <a:ext cx="60156" cy="49898"/>
            </a:xfrm>
            <a:custGeom>
              <a:avLst/>
              <a:gdLst/>
              <a:ahLst/>
              <a:cxnLst/>
              <a:rect l="l" t="t" r="r" b="b"/>
              <a:pathLst>
                <a:path w="1865" h="1547" extrusionOk="0">
                  <a:moveTo>
                    <a:pt x="1027" y="1"/>
                  </a:moveTo>
                  <a:cubicBezTo>
                    <a:pt x="979" y="1"/>
                    <a:pt x="930" y="5"/>
                    <a:pt x="882" y="15"/>
                  </a:cubicBezTo>
                  <a:cubicBezTo>
                    <a:pt x="191" y="134"/>
                    <a:pt x="0" y="1015"/>
                    <a:pt x="572" y="1408"/>
                  </a:cubicBezTo>
                  <a:cubicBezTo>
                    <a:pt x="709" y="1504"/>
                    <a:pt x="857" y="1547"/>
                    <a:pt x="1002" y="1547"/>
                  </a:cubicBezTo>
                  <a:cubicBezTo>
                    <a:pt x="1451" y="1547"/>
                    <a:pt x="1864" y="1138"/>
                    <a:pt x="1775" y="634"/>
                  </a:cubicBezTo>
                  <a:cubicBezTo>
                    <a:pt x="1701" y="266"/>
                    <a:pt x="1386" y="1"/>
                    <a:pt x="1027"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951" name="Google Shape;1951;p46"/>
            <p:cNvSpPr/>
            <p:nvPr/>
          </p:nvSpPr>
          <p:spPr>
            <a:xfrm>
              <a:off x="8386792" y="241019"/>
              <a:ext cx="124149" cy="43706"/>
            </a:xfrm>
            <a:custGeom>
              <a:avLst/>
              <a:gdLst/>
              <a:ahLst/>
              <a:cxnLst/>
              <a:rect l="l" t="t" r="r" b="b"/>
              <a:pathLst>
                <a:path w="3849" h="1355" extrusionOk="0">
                  <a:moveTo>
                    <a:pt x="3252" y="1"/>
                  </a:moveTo>
                  <a:cubicBezTo>
                    <a:pt x="3216" y="1"/>
                    <a:pt x="3178" y="5"/>
                    <a:pt x="3138" y="14"/>
                  </a:cubicBezTo>
                  <a:lnTo>
                    <a:pt x="542" y="490"/>
                  </a:lnTo>
                  <a:cubicBezTo>
                    <a:pt x="1" y="580"/>
                    <a:pt x="112" y="1354"/>
                    <a:pt x="611" y="1354"/>
                  </a:cubicBezTo>
                  <a:cubicBezTo>
                    <a:pt x="638" y="1354"/>
                    <a:pt x="667" y="1352"/>
                    <a:pt x="697" y="1347"/>
                  </a:cubicBezTo>
                  <a:lnTo>
                    <a:pt x="3293" y="871"/>
                  </a:lnTo>
                  <a:cubicBezTo>
                    <a:pt x="3848" y="793"/>
                    <a:pt x="3751" y="1"/>
                    <a:pt x="325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952" name="Google Shape;1952;p46"/>
            <p:cNvSpPr/>
            <p:nvPr/>
          </p:nvSpPr>
          <p:spPr>
            <a:xfrm>
              <a:off x="8330927" y="325172"/>
              <a:ext cx="60156" cy="49866"/>
            </a:xfrm>
            <a:custGeom>
              <a:avLst/>
              <a:gdLst/>
              <a:ahLst/>
              <a:cxnLst/>
              <a:rect l="l" t="t" r="r" b="b"/>
              <a:pathLst>
                <a:path w="1865" h="1546" extrusionOk="0">
                  <a:moveTo>
                    <a:pt x="1014" y="1"/>
                  </a:moveTo>
                  <a:cubicBezTo>
                    <a:pt x="970" y="1"/>
                    <a:pt x="926" y="4"/>
                    <a:pt x="881" y="12"/>
                  </a:cubicBezTo>
                  <a:cubicBezTo>
                    <a:pt x="203" y="131"/>
                    <a:pt x="0" y="1012"/>
                    <a:pt x="572" y="1405"/>
                  </a:cubicBezTo>
                  <a:cubicBezTo>
                    <a:pt x="710" y="1502"/>
                    <a:pt x="861" y="1545"/>
                    <a:pt x="1007" y="1545"/>
                  </a:cubicBezTo>
                  <a:cubicBezTo>
                    <a:pt x="1454" y="1545"/>
                    <a:pt x="1864" y="1142"/>
                    <a:pt x="1774" y="631"/>
                  </a:cubicBezTo>
                  <a:cubicBezTo>
                    <a:pt x="1700" y="259"/>
                    <a:pt x="1379" y="1"/>
                    <a:pt x="101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953" name="Google Shape;1953;p46"/>
            <p:cNvSpPr/>
            <p:nvPr/>
          </p:nvSpPr>
          <p:spPr>
            <a:xfrm>
              <a:off x="8400436" y="310528"/>
              <a:ext cx="121376" cy="43512"/>
            </a:xfrm>
            <a:custGeom>
              <a:avLst/>
              <a:gdLst/>
              <a:ahLst/>
              <a:cxnLst/>
              <a:rect l="l" t="t" r="r" b="b"/>
              <a:pathLst>
                <a:path w="3763" h="1349" extrusionOk="0">
                  <a:moveTo>
                    <a:pt x="3132" y="0"/>
                  </a:moveTo>
                  <a:cubicBezTo>
                    <a:pt x="3120" y="0"/>
                    <a:pt x="3108" y="1"/>
                    <a:pt x="3096" y="2"/>
                  </a:cubicBezTo>
                  <a:lnTo>
                    <a:pt x="500" y="478"/>
                  </a:lnTo>
                  <a:cubicBezTo>
                    <a:pt x="0" y="618"/>
                    <a:pt x="125" y="1348"/>
                    <a:pt x="631" y="1348"/>
                  </a:cubicBezTo>
                  <a:cubicBezTo>
                    <a:pt x="643" y="1348"/>
                    <a:pt x="655" y="1348"/>
                    <a:pt x="667" y="1347"/>
                  </a:cubicBezTo>
                  <a:lnTo>
                    <a:pt x="3263" y="871"/>
                  </a:lnTo>
                  <a:cubicBezTo>
                    <a:pt x="3763" y="731"/>
                    <a:pt x="3638" y="0"/>
                    <a:pt x="313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954" name="Google Shape;1954;p46"/>
            <p:cNvSpPr/>
            <p:nvPr/>
          </p:nvSpPr>
          <p:spPr>
            <a:xfrm>
              <a:off x="8344377" y="399294"/>
              <a:ext cx="60156" cy="50189"/>
            </a:xfrm>
            <a:custGeom>
              <a:avLst/>
              <a:gdLst/>
              <a:ahLst/>
              <a:cxnLst/>
              <a:rect l="l" t="t" r="r" b="b"/>
              <a:pathLst>
                <a:path w="1865" h="1556" extrusionOk="0">
                  <a:moveTo>
                    <a:pt x="1013" y="1"/>
                  </a:moveTo>
                  <a:cubicBezTo>
                    <a:pt x="970" y="1"/>
                    <a:pt x="926" y="4"/>
                    <a:pt x="881" y="12"/>
                  </a:cubicBezTo>
                  <a:cubicBezTo>
                    <a:pt x="203" y="131"/>
                    <a:pt x="0" y="1012"/>
                    <a:pt x="572" y="1417"/>
                  </a:cubicBezTo>
                  <a:cubicBezTo>
                    <a:pt x="711" y="1513"/>
                    <a:pt x="861" y="1556"/>
                    <a:pt x="1007" y="1556"/>
                  </a:cubicBezTo>
                  <a:cubicBezTo>
                    <a:pt x="1458" y="1556"/>
                    <a:pt x="1864" y="1147"/>
                    <a:pt x="1774" y="643"/>
                  </a:cubicBezTo>
                  <a:cubicBezTo>
                    <a:pt x="1700" y="260"/>
                    <a:pt x="1378" y="1"/>
                    <a:pt x="101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955" name="Google Shape;1955;p46"/>
            <p:cNvSpPr/>
            <p:nvPr/>
          </p:nvSpPr>
          <p:spPr>
            <a:xfrm>
              <a:off x="8413725" y="384586"/>
              <a:ext cx="122440" cy="44028"/>
            </a:xfrm>
            <a:custGeom>
              <a:avLst/>
              <a:gdLst/>
              <a:ahLst/>
              <a:cxnLst/>
              <a:rect l="l" t="t" r="r" b="b"/>
              <a:pathLst>
                <a:path w="3796" h="1365" extrusionOk="0">
                  <a:moveTo>
                    <a:pt x="3169" y="0"/>
                  </a:moveTo>
                  <a:cubicBezTo>
                    <a:pt x="3151" y="0"/>
                    <a:pt x="3132" y="1"/>
                    <a:pt x="3113" y="4"/>
                  </a:cubicBezTo>
                  <a:lnTo>
                    <a:pt x="517" y="480"/>
                  </a:lnTo>
                  <a:cubicBezTo>
                    <a:pt x="0" y="606"/>
                    <a:pt x="115" y="1364"/>
                    <a:pt x="615" y="1364"/>
                  </a:cubicBezTo>
                  <a:cubicBezTo>
                    <a:pt x="634" y="1364"/>
                    <a:pt x="653" y="1363"/>
                    <a:pt x="672" y="1361"/>
                  </a:cubicBezTo>
                  <a:lnTo>
                    <a:pt x="3267" y="885"/>
                  </a:lnTo>
                  <a:cubicBezTo>
                    <a:pt x="3796" y="758"/>
                    <a:pt x="3670" y="0"/>
                    <a:pt x="3169"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956" name="Google Shape;1956;p46"/>
            <p:cNvSpPr/>
            <p:nvPr/>
          </p:nvSpPr>
          <p:spPr>
            <a:xfrm>
              <a:off x="8287157" y="708297"/>
              <a:ext cx="250396" cy="224721"/>
            </a:xfrm>
            <a:custGeom>
              <a:avLst/>
              <a:gdLst/>
              <a:ahLst/>
              <a:cxnLst/>
              <a:rect l="l" t="t" r="r" b="b"/>
              <a:pathLst>
                <a:path w="7763" h="6967" extrusionOk="0">
                  <a:moveTo>
                    <a:pt x="3922" y="1"/>
                  </a:moveTo>
                  <a:cubicBezTo>
                    <a:pt x="2892" y="1"/>
                    <a:pt x="1881" y="465"/>
                    <a:pt x="1215" y="1338"/>
                  </a:cubicBezTo>
                  <a:lnTo>
                    <a:pt x="6953" y="4969"/>
                  </a:lnTo>
                  <a:cubicBezTo>
                    <a:pt x="7763" y="3398"/>
                    <a:pt x="7239" y="1469"/>
                    <a:pt x="5751" y="528"/>
                  </a:cubicBezTo>
                  <a:cubicBezTo>
                    <a:pt x="5183" y="173"/>
                    <a:pt x="4549" y="1"/>
                    <a:pt x="3922" y="1"/>
                  </a:cubicBezTo>
                  <a:close/>
                  <a:moveTo>
                    <a:pt x="810" y="1993"/>
                  </a:moveTo>
                  <a:cubicBezTo>
                    <a:pt x="0" y="3553"/>
                    <a:pt x="512" y="5493"/>
                    <a:pt x="2012" y="6434"/>
                  </a:cubicBezTo>
                  <a:cubicBezTo>
                    <a:pt x="2578" y="6793"/>
                    <a:pt x="3210" y="6966"/>
                    <a:pt x="3835" y="6966"/>
                  </a:cubicBezTo>
                  <a:cubicBezTo>
                    <a:pt x="4867" y="6966"/>
                    <a:pt x="5881" y="6495"/>
                    <a:pt x="6549" y="5612"/>
                  </a:cubicBezTo>
                  <a:lnTo>
                    <a:pt x="810" y="1993"/>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957" name="Google Shape;1957;p46"/>
            <p:cNvSpPr/>
            <p:nvPr/>
          </p:nvSpPr>
          <p:spPr>
            <a:xfrm>
              <a:off x="8756435" y="226472"/>
              <a:ext cx="195885" cy="181918"/>
            </a:xfrm>
            <a:custGeom>
              <a:avLst/>
              <a:gdLst/>
              <a:ahLst/>
              <a:cxnLst/>
              <a:rect l="l" t="t" r="r" b="b"/>
              <a:pathLst>
                <a:path w="6073" h="5640" extrusionOk="0">
                  <a:moveTo>
                    <a:pt x="3596" y="0"/>
                  </a:moveTo>
                  <a:lnTo>
                    <a:pt x="1203" y="1631"/>
                  </a:lnTo>
                  <a:cubicBezTo>
                    <a:pt x="251" y="2286"/>
                    <a:pt x="1" y="3596"/>
                    <a:pt x="655" y="4560"/>
                  </a:cubicBezTo>
                  <a:lnTo>
                    <a:pt x="763" y="4715"/>
                  </a:lnTo>
                  <a:cubicBezTo>
                    <a:pt x="1163" y="5316"/>
                    <a:pt x="1827" y="5640"/>
                    <a:pt x="2502" y="5640"/>
                  </a:cubicBezTo>
                  <a:cubicBezTo>
                    <a:pt x="2909" y="5640"/>
                    <a:pt x="3321" y="5521"/>
                    <a:pt x="3680" y="5275"/>
                  </a:cubicBezTo>
                  <a:lnTo>
                    <a:pt x="6073" y="3644"/>
                  </a:lnTo>
                  <a:lnTo>
                    <a:pt x="3596" y="0"/>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958" name="Google Shape;1958;p46"/>
            <p:cNvSpPr/>
            <p:nvPr/>
          </p:nvSpPr>
          <p:spPr>
            <a:xfrm>
              <a:off x="8888938" y="151317"/>
              <a:ext cx="196272" cy="181950"/>
            </a:xfrm>
            <a:custGeom>
              <a:avLst/>
              <a:gdLst/>
              <a:ahLst/>
              <a:cxnLst/>
              <a:rect l="l" t="t" r="r" b="b"/>
              <a:pathLst>
                <a:path w="6085" h="5641" extrusionOk="0">
                  <a:moveTo>
                    <a:pt x="3574" y="1"/>
                  </a:moveTo>
                  <a:cubicBezTo>
                    <a:pt x="3167" y="1"/>
                    <a:pt x="2757" y="119"/>
                    <a:pt x="2393" y="366"/>
                  </a:cubicBezTo>
                  <a:lnTo>
                    <a:pt x="0" y="1997"/>
                  </a:lnTo>
                  <a:lnTo>
                    <a:pt x="2477" y="5640"/>
                  </a:lnTo>
                  <a:lnTo>
                    <a:pt x="4870" y="4009"/>
                  </a:lnTo>
                  <a:cubicBezTo>
                    <a:pt x="5834" y="3354"/>
                    <a:pt x="6084" y="2044"/>
                    <a:pt x="5429" y="1080"/>
                  </a:cubicBezTo>
                  <a:lnTo>
                    <a:pt x="5322" y="925"/>
                  </a:lnTo>
                  <a:cubicBezTo>
                    <a:pt x="4907" y="324"/>
                    <a:pt x="4246" y="1"/>
                    <a:pt x="357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959" name="Google Shape;1959;p46"/>
            <p:cNvSpPr/>
            <p:nvPr/>
          </p:nvSpPr>
          <p:spPr>
            <a:xfrm>
              <a:off x="8698827" y="602242"/>
              <a:ext cx="346064" cy="344032"/>
            </a:xfrm>
            <a:custGeom>
              <a:avLst/>
              <a:gdLst/>
              <a:ahLst/>
              <a:cxnLst/>
              <a:rect l="l" t="t" r="r" b="b"/>
              <a:pathLst>
                <a:path w="10729" h="10666" extrusionOk="0">
                  <a:moveTo>
                    <a:pt x="4999" y="1"/>
                  </a:moveTo>
                  <a:cubicBezTo>
                    <a:pt x="4821" y="1"/>
                    <a:pt x="4665" y="136"/>
                    <a:pt x="4644" y="328"/>
                  </a:cubicBezTo>
                  <a:lnTo>
                    <a:pt x="4192" y="3805"/>
                  </a:lnTo>
                  <a:lnTo>
                    <a:pt x="703" y="3340"/>
                  </a:lnTo>
                  <a:cubicBezTo>
                    <a:pt x="688" y="3338"/>
                    <a:pt x="673" y="3338"/>
                    <a:pt x="659" y="3338"/>
                  </a:cubicBezTo>
                  <a:cubicBezTo>
                    <a:pt x="474" y="3338"/>
                    <a:pt x="308" y="3474"/>
                    <a:pt x="286" y="3662"/>
                  </a:cubicBezTo>
                  <a:lnTo>
                    <a:pt x="24" y="5638"/>
                  </a:lnTo>
                  <a:cubicBezTo>
                    <a:pt x="1" y="5840"/>
                    <a:pt x="143" y="6031"/>
                    <a:pt x="346" y="6055"/>
                  </a:cubicBezTo>
                  <a:lnTo>
                    <a:pt x="346" y="6043"/>
                  </a:lnTo>
                  <a:lnTo>
                    <a:pt x="3822" y="6507"/>
                  </a:lnTo>
                  <a:lnTo>
                    <a:pt x="3370" y="9984"/>
                  </a:lnTo>
                  <a:cubicBezTo>
                    <a:pt x="3334" y="10186"/>
                    <a:pt x="3477" y="10377"/>
                    <a:pt x="3692" y="10401"/>
                  </a:cubicBezTo>
                  <a:lnTo>
                    <a:pt x="5656" y="10663"/>
                  </a:lnTo>
                  <a:cubicBezTo>
                    <a:pt x="5671" y="10664"/>
                    <a:pt x="5686" y="10665"/>
                    <a:pt x="5700" y="10665"/>
                  </a:cubicBezTo>
                  <a:cubicBezTo>
                    <a:pt x="5885" y="10665"/>
                    <a:pt x="6051" y="10529"/>
                    <a:pt x="6073" y="10341"/>
                  </a:cubicBezTo>
                  <a:lnTo>
                    <a:pt x="6537" y="6864"/>
                  </a:lnTo>
                  <a:lnTo>
                    <a:pt x="10026" y="7329"/>
                  </a:lnTo>
                  <a:cubicBezTo>
                    <a:pt x="10040" y="7331"/>
                    <a:pt x="10055" y="7331"/>
                    <a:pt x="10070" y="7331"/>
                  </a:cubicBezTo>
                  <a:cubicBezTo>
                    <a:pt x="10253" y="7331"/>
                    <a:pt x="10409" y="7195"/>
                    <a:pt x="10442" y="7007"/>
                  </a:cubicBezTo>
                  <a:lnTo>
                    <a:pt x="10704" y="5031"/>
                  </a:lnTo>
                  <a:cubicBezTo>
                    <a:pt x="10728" y="4828"/>
                    <a:pt x="10585" y="4638"/>
                    <a:pt x="10383" y="4614"/>
                  </a:cubicBezTo>
                  <a:lnTo>
                    <a:pt x="6894" y="4150"/>
                  </a:lnTo>
                  <a:lnTo>
                    <a:pt x="7359" y="673"/>
                  </a:lnTo>
                  <a:cubicBezTo>
                    <a:pt x="7382" y="471"/>
                    <a:pt x="7240" y="280"/>
                    <a:pt x="7037" y="256"/>
                  </a:cubicBezTo>
                  <a:lnTo>
                    <a:pt x="5061" y="6"/>
                  </a:lnTo>
                  <a:cubicBezTo>
                    <a:pt x="5040" y="3"/>
                    <a:pt x="5019" y="1"/>
                    <a:pt x="4999"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960" name="Google Shape;1960;p46"/>
            <p:cNvSpPr/>
            <p:nvPr/>
          </p:nvSpPr>
          <p:spPr>
            <a:xfrm>
              <a:off x="8256418" y="4197223"/>
              <a:ext cx="349515" cy="436120"/>
            </a:xfrm>
            <a:custGeom>
              <a:avLst/>
              <a:gdLst/>
              <a:ahLst/>
              <a:cxnLst/>
              <a:rect l="l" t="t" r="r" b="b"/>
              <a:pathLst>
                <a:path w="10836" h="13521" extrusionOk="0">
                  <a:moveTo>
                    <a:pt x="4145" y="435"/>
                  </a:moveTo>
                  <a:cubicBezTo>
                    <a:pt x="4431" y="435"/>
                    <a:pt x="4712" y="608"/>
                    <a:pt x="4763" y="994"/>
                  </a:cubicBezTo>
                  <a:cubicBezTo>
                    <a:pt x="4799" y="1184"/>
                    <a:pt x="4751" y="1387"/>
                    <a:pt x="4620" y="1542"/>
                  </a:cubicBezTo>
                  <a:lnTo>
                    <a:pt x="3822" y="1684"/>
                  </a:lnTo>
                  <a:cubicBezTo>
                    <a:pt x="3656" y="1589"/>
                    <a:pt x="3537" y="1434"/>
                    <a:pt x="3501" y="1244"/>
                  </a:cubicBezTo>
                  <a:lnTo>
                    <a:pt x="3501" y="1232"/>
                  </a:lnTo>
                  <a:cubicBezTo>
                    <a:pt x="3386" y="732"/>
                    <a:pt x="3770" y="435"/>
                    <a:pt x="4145" y="435"/>
                  </a:cubicBezTo>
                  <a:close/>
                  <a:moveTo>
                    <a:pt x="7848" y="2746"/>
                  </a:moveTo>
                  <a:cubicBezTo>
                    <a:pt x="8111" y="2746"/>
                    <a:pt x="8330" y="2934"/>
                    <a:pt x="8383" y="3196"/>
                  </a:cubicBezTo>
                  <a:lnTo>
                    <a:pt x="9776" y="10757"/>
                  </a:lnTo>
                  <a:cubicBezTo>
                    <a:pt x="9823" y="11066"/>
                    <a:pt x="9621" y="11352"/>
                    <a:pt x="9323" y="11400"/>
                  </a:cubicBezTo>
                  <a:lnTo>
                    <a:pt x="3060" y="12543"/>
                  </a:lnTo>
                  <a:cubicBezTo>
                    <a:pt x="3030" y="12548"/>
                    <a:pt x="2999" y="12550"/>
                    <a:pt x="2969" y="12550"/>
                  </a:cubicBezTo>
                  <a:cubicBezTo>
                    <a:pt x="2707" y="12550"/>
                    <a:pt x="2472" y="12369"/>
                    <a:pt x="2429" y="12102"/>
                  </a:cubicBezTo>
                  <a:lnTo>
                    <a:pt x="1048" y="4530"/>
                  </a:lnTo>
                  <a:cubicBezTo>
                    <a:pt x="989" y="4232"/>
                    <a:pt x="1191" y="3947"/>
                    <a:pt x="1489" y="3899"/>
                  </a:cubicBezTo>
                  <a:lnTo>
                    <a:pt x="2239" y="3768"/>
                  </a:lnTo>
                  <a:cubicBezTo>
                    <a:pt x="2271" y="3968"/>
                    <a:pt x="2451" y="4121"/>
                    <a:pt x="2657" y="4121"/>
                  </a:cubicBezTo>
                  <a:cubicBezTo>
                    <a:pt x="2684" y="4121"/>
                    <a:pt x="2711" y="4119"/>
                    <a:pt x="2739" y="4113"/>
                  </a:cubicBezTo>
                  <a:lnTo>
                    <a:pt x="6656" y="3399"/>
                  </a:lnTo>
                  <a:cubicBezTo>
                    <a:pt x="6882" y="3351"/>
                    <a:pt x="7049" y="3125"/>
                    <a:pt x="7001" y="2887"/>
                  </a:cubicBezTo>
                  <a:lnTo>
                    <a:pt x="7740" y="2756"/>
                  </a:lnTo>
                  <a:cubicBezTo>
                    <a:pt x="7776" y="2749"/>
                    <a:pt x="7812" y="2746"/>
                    <a:pt x="7848" y="2746"/>
                  </a:cubicBezTo>
                  <a:close/>
                  <a:moveTo>
                    <a:pt x="4134" y="0"/>
                  </a:moveTo>
                  <a:cubicBezTo>
                    <a:pt x="4070" y="0"/>
                    <a:pt x="4006" y="6"/>
                    <a:pt x="3942" y="18"/>
                  </a:cubicBezTo>
                  <a:cubicBezTo>
                    <a:pt x="3334" y="125"/>
                    <a:pt x="2941" y="708"/>
                    <a:pt x="3072" y="1303"/>
                  </a:cubicBezTo>
                  <a:cubicBezTo>
                    <a:pt x="3096" y="1482"/>
                    <a:pt x="3168" y="1637"/>
                    <a:pt x="3287" y="1780"/>
                  </a:cubicBezTo>
                  <a:lnTo>
                    <a:pt x="2501" y="1923"/>
                  </a:lnTo>
                  <a:cubicBezTo>
                    <a:pt x="2191" y="1982"/>
                    <a:pt x="1977" y="2292"/>
                    <a:pt x="2037" y="2601"/>
                  </a:cubicBezTo>
                  <a:lnTo>
                    <a:pt x="2084" y="2887"/>
                  </a:lnTo>
                  <a:lnTo>
                    <a:pt x="798" y="3125"/>
                  </a:lnTo>
                  <a:cubicBezTo>
                    <a:pt x="310" y="3208"/>
                    <a:pt x="1" y="3673"/>
                    <a:pt x="84" y="4161"/>
                  </a:cubicBezTo>
                  <a:lnTo>
                    <a:pt x="1656" y="12793"/>
                  </a:lnTo>
                  <a:cubicBezTo>
                    <a:pt x="1741" y="13218"/>
                    <a:pt x="2111" y="13520"/>
                    <a:pt x="2537" y="13520"/>
                  </a:cubicBezTo>
                  <a:cubicBezTo>
                    <a:pt x="2588" y="13520"/>
                    <a:pt x="2639" y="13516"/>
                    <a:pt x="2691" y="13507"/>
                  </a:cubicBezTo>
                  <a:lnTo>
                    <a:pt x="10026" y="12162"/>
                  </a:lnTo>
                  <a:cubicBezTo>
                    <a:pt x="10514" y="12079"/>
                    <a:pt x="10835" y="11602"/>
                    <a:pt x="10752" y="11126"/>
                  </a:cubicBezTo>
                  <a:lnTo>
                    <a:pt x="9168" y="2494"/>
                  </a:lnTo>
                  <a:cubicBezTo>
                    <a:pt x="9095" y="2064"/>
                    <a:pt x="8725" y="1763"/>
                    <a:pt x="8304" y="1763"/>
                  </a:cubicBezTo>
                  <a:cubicBezTo>
                    <a:pt x="8248" y="1763"/>
                    <a:pt x="8190" y="1768"/>
                    <a:pt x="8133" y="1780"/>
                  </a:cubicBezTo>
                  <a:lnTo>
                    <a:pt x="6859" y="2018"/>
                  </a:lnTo>
                  <a:lnTo>
                    <a:pt x="6799" y="1732"/>
                  </a:lnTo>
                  <a:cubicBezTo>
                    <a:pt x="6745" y="1451"/>
                    <a:pt x="6496" y="1249"/>
                    <a:pt x="6210" y="1249"/>
                  </a:cubicBezTo>
                  <a:cubicBezTo>
                    <a:pt x="6180" y="1249"/>
                    <a:pt x="6151" y="1251"/>
                    <a:pt x="6120" y="1256"/>
                  </a:cubicBezTo>
                  <a:lnTo>
                    <a:pt x="5168" y="1434"/>
                  </a:lnTo>
                  <a:cubicBezTo>
                    <a:pt x="5227" y="1268"/>
                    <a:pt x="5239" y="1089"/>
                    <a:pt x="5204" y="910"/>
                  </a:cubicBezTo>
                  <a:cubicBezTo>
                    <a:pt x="5119" y="380"/>
                    <a:pt x="4655" y="0"/>
                    <a:pt x="4134"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961" name="Google Shape;1961;p46"/>
            <p:cNvSpPr/>
            <p:nvPr/>
          </p:nvSpPr>
          <p:spPr>
            <a:xfrm>
              <a:off x="8318251" y="4354466"/>
              <a:ext cx="60156" cy="49866"/>
            </a:xfrm>
            <a:custGeom>
              <a:avLst/>
              <a:gdLst/>
              <a:ahLst/>
              <a:cxnLst/>
              <a:rect l="l" t="t" r="r" b="b"/>
              <a:pathLst>
                <a:path w="1865" h="1546" extrusionOk="0">
                  <a:moveTo>
                    <a:pt x="1014" y="1"/>
                  </a:moveTo>
                  <a:cubicBezTo>
                    <a:pt x="970" y="1"/>
                    <a:pt x="926" y="5"/>
                    <a:pt x="882" y="12"/>
                  </a:cubicBezTo>
                  <a:cubicBezTo>
                    <a:pt x="191" y="131"/>
                    <a:pt x="0" y="1012"/>
                    <a:pt x="572" y="1405"/>
                  </a:cubicBezTo>
                  <a:cubicBezTo>
                    <a:pt x="710" y="1502"/>
                    <a:pt x="861" y="1545"/>
                    <a:pt x="1007" y="1545"/>
                  </a:cubicBezTo>
                  <a:cubicBezTo>
                    <a:pt x="1454" y="1545"/>
                    <a:pt x="1864" y="1142"/>
                    <a:pt x="1775" y="631"/>
                  </a:cubicBezTo>
                  <a:cubicBezTo>
                    <a:pt x="1700" y="259"/>
                    <a:pt x="1379" y="1"/>
                    <a:pt x="101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962" name="Google Shape;1962;p46"/>
            <p:cNvSpPr/>
            <p:nvPr/>
          </p:nvSpPr>
          <p:spPr>
            <a:xfrm>
              <a:off x="8386921" y="4339823"/>
              <a:ext cx="124020" cy="43383"/>
            </a:xfrm>
            <a:custGeom>
              <a:avLst/>
              <a:gdLst/>
              <a:ahLst/>
              <a:cxnLst/>
              <a:rect l="l" t="t" r="r" b="b"/>
              <a:pathLst>
                <a:path w="3845" h="1345" extrusionOk="0">
                  <a:moveTo>
                    <a:pt x="3248" y="1"/>
                  </a:moveTo>
                  <a:cubicBezTo>
                    <a:pt x="3212" y="1"/>
                    <a:pt x="3174" y="5"/>
                    <a:pt x="3134" y="14"/>
                  </a:cubicBezTo>
                  <a:lnTo>
                    <a:pt x="538" y="478"/>
                  </a:lnTo>
                  <a:cubicBezTo>
                    <a:pt x="0" y="579"/>
                    <a:pt x="106" y="1345"/>
                    <a:pt x="597" y="1345"/>
                  </a:cubicBezTo>
                  <a:cubicBezTo>
                    <a:pt x="628" y="1345"/>
                    <a:pt x="660" y="1342"/>
                    <a:pt x="693" y="1335"/>
                  </a:cubicBezTo>
                  <a:lnTo>
                    <a:pt x="3289" y="871"/>
                  </a:lnTo>
                  <a:cubicBezTo>
                    <a:pt x="3844" y="793"/>
                    <a:pt x="3747" y="1"/>
                    <a:pt x="324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963" name="Google Shape;1963;p46"/>
            <p:cNvSpPr/>
            <p:nvPr/>
          </p:nvSpPr>
          <p:spPr>
            <a:xfrm>
              <a:off x="8330927" y="4423976"/>
              <a:ext cx="60156" cy="49866"/>
            </a:xfrm>
            <a:custGeom>
              <a:avLst/>
              <a:gdLst/>
              <a:ahLst/>
              <a:cxnLst/>
              <a:rect l="l" t="t" r="r" b="b"/>
              <a:pathLst>
                <a:path w="1865" h="1546" extrusionOk="0">
                  <a:moveTo>
                    <a:pt x="1014" y="1"/>
                  </a:moveTo>
                  <a:cubicBezTo>
                    <a:pt x="970" y="1"/>
                    <a:pt x="926" y="5"/>
                    <a:pt x="881" y="12"/>
                  </a:cubicBezTo>
                  <a:cubicBezTo>
                    <a:pt x="203" y="131"/>
                    <a:pt x="0" y="1012"/>
                    <a:pt x="572" y="1405"/>
                  </a:cubicBezTo>
                  <a:cubicBezTo>
                    <a:pt x="710" y="1502"/>
                    <a:pt x="861" y="1546"/>
                    <a:pt x="1007" y="1546"/>
                  </a:cubicBezTo>
                  <a:cubicBezTo>
                    <a:pt x="1454" y="1546"/>
                    <a:pt x="1864" y="1142"/>
                    <a:pt x="1774" y="631"/>
                  </a:cubicBezTo>
                  <a:cubicBezTo>
                    <a:pt x="1700" y="259"/>
                    <a:pt x="1379" y="1"/>
                    <a:pt x="101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964" name="Google Shape;1964;p46"/>
            <p:cNvSpPr/>
            <p:nvPr/>
          </p:nvSpPr>
          <p:spPr>
            <a:xfrm>
              <a:off x="8400436" y="4409300"/>
              <a:ext cx="121279" cy="43544"/>
            </a:xfrm>
            <a:custGeom>
              <a:avLst/>
              <a:gdLst/>
              <a:ahLst/>
              <a:cxnLst/>
              <a:rect l="l" t="t" r="r" b="b"/>
              <a:pathLst>
                <a:path w="3760" h="1350" extrusionOk="0">
                  <a:moveTo>
                    <a:pt x="3144" y="1"/>
                  </a:moveTo>
                  <a:cubicBezTo>
                    <a:pt x="3128" y="1"/>
                    <a:pt x="3112" y="1"/>
                    <a:pt x="3096" y="3"/>
                  </a:cubicBezTo>
                  <a:lnTo>
                    <a:pt x="500" y="467"/>
                  </a:lnTo>
                  <a:cubicBezTo>
                    <a:pt x="0" y="618"/>
                    <a:pt x="125" y="1349"/>
                    <a:pt x="631" y="1349"/>
                  </a:cubicBezTo>
                  <a:cubicBezTo>
                    <a:pt x="643" y="1349"/>
                    <a:pt x="655" y="1349"/>
                    <a:pt x="667" y="1348"/>
                  </a:cubicBezTo>
                  <a:lnTo>
                    <a:pt x="3263" y="872"/>
                  </a:lnTo>
                  <a:cubicBezTo>
                    <a:pt x="3759" y="722"/>
                    <a:pt x="3640" y="1"/>
                    <a:pt x="314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965" name="Google Shape;1965;p46"/>
            <p:cNvSpPr/>
            <p:nvPr/>
          </p:nvSpPr>
          <p:spPr>
            <a:xfrm>
              <a:off x="8344377" y="4498130"/>
              <a:ext cx="60123" cy="50221"/>
            </a:xfrm>
            <a:custGeom>
              <a:avLst/>
              <a:gdLst/>
              <a:ahLst/>
              <a:cxnLst/>
              <a:rect l="l" t="t" r="r" b="b"/>
              <a:pathLst>
                <a:path w="1864" h="1557" extrusionOk="0">
                  <a:moveTo>
                    <a:pt x="1010" y="0"/>
                  </a:moveTo>
                  <a:cubicBezTo>
                    <a:pt x="967" y="0"/>
                    <a:pt x="924" y="4"/>
                    <a:pt x="881" y="11"/>
                  </a:cubicBezTo>
                  <a:cubicBezTo>
                    <a:pt x="203" y="130"/>
                    <a:pt x="0" y="1011"/>
                    <a:pt x="572" y="1416"/>
                  </a:cubicBezTo>
                  <a:cubicBezTo>
                    <a:pt x="710" y="1513"/>
                    <a:pt x="860" y="1556"/>
                    <a:pt x="1007" y="1556"/>
                  </a:cubicBezTo>
                  <a:cubicBezTo>
                    <a:pt x="1454" y="1556"/>
                    <a:pt x="1864" y="1153"/>
                    <a:pt x="1774" y="642"/>
                  </a:cubicBezTo>
                  <a:cubicBezTo>
                    <a:pt x="1710" y="268"/>
                    <a:pt x="1378" y="0"/>
                    <a:pt x="1010"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966" name="Google Shape;1966;p46"/>
            <p:cNvSpPr/>
            <p:nvPr/>
          </p:nvSpPr>
          <p:spPr>
            <a:xfrm>
              <a:off x="8413822" y="4483357"/>
              <a:ext cx="122246" cy="43706"/>
            </a:xfrm>
            <a:custGeom>
              <a:avLst/>
              <a:gdLst/>
              <a:ahLst/>
              <a:cxnLst/>
              <a:rect l="l" t="t" r="r" b="b"/>
              <a:pathLst>
                <a:path w="3790" h="1355" extrusionOk="0">
                  <a:moveTo>
                    <a:pt x="3177" y="0"/>
                  </a:moveTo>
                  <a:cubicBezTo>
                    <a:pt x="3155" y="0"/>
                    <a:pt x="3133" y="2"/>
                    <a:pt x="3110" y="5"/>
                  </a:cubicBezTo>
                  <a:lnTo>
                    <a:pt x="514" y="481"/>
                  </a:lnTo>
                  <a:cubicBezTo>
                    <a:pt x="1" y="606"/>
                    <a:pt x="110" y="1355"/>
                    <a:pt x="602" y="1355"/>
                  </a:cubicBezTo>
                  <a:cubicBezTo>
                    <a:pt x="623" y="1355"/>
                    <a:pt x="646" y="1353"/>
                    <a:pt x="669" y="1350"/>
                  </a:cubicBezTo>
                  <a:lnTo>
                    <a:pt x="3264" y="886"/>
                  </a:lnTo>
                  <a:cubicBezTo>
                    <a:pt x="3789" y="749"/>
                    <a:pt x="3669" y="0"/>
                    <a:pt x="3177"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967" name="Google Shape;1967;p46"/>
            <p:cNvSpPr/>
            <p:nvPr/>
          </p:nvSpPr>
          <p:spPr>
            <a:xfrm>
              <a:off x="8287157" y="4806940"/>
              <a:ext cx="250396" cy="224592"/>
            </a:xfrm>
            <a:custGeom>
              <a:avLst/>
              <a:gdLst/>
              <a:ahLst/>
              <a:cxnLst/>
              <a:rect l="l" t="t" r="r" b="b"/>
              <a:pathLst>
                <a:path w="7763" h="6963" extrusionOk="0">
                  <a:moveTo>
                    <a:pt x="3924" y="1"/>
                  </a:moveTo>
                  <a:cubicBezTo>
                    <a:pt x="2893" y="1"/>
                    <a:pt x="1881" y="469"/>
                    <a:pt x="1215" y="1343"/>
                  </a:cubicBezTo>
                  <a:lnTo>
                    <a:pt x="6953" y="4975"/>
                  </a:lnTo>
                  <a:cubicBezTo>
                    <a:pt x="7763" y="3403"/>
                    <a:pt x="7239" y="1474"/>
                    <a:pt x="5751" y="534"/>
                  </a:cubicBezTo>
                  <a:cubicBezTo>
                    <a:pt x="5184" y="174"/>
                    <a:pt x="4551" y="1"/>
                    <a:pt x="3924" y="1"/>
                  </a:cubicBezTo>
                  <a:close/>
                  <a:moveTo>
                    <a:pt x="810" y="1986"/>
                  </a:moveTo>
                  <a:lnTo>
                    <a:pt x="810" y="1986"/>
                  </a:lnTo>
                  <a:cubicBezTo>
                    <a:pt x="0" y="3558"/>
                    <a:pt x="512" y="5498"/>
                    <a:pt x="2012" y="6439"/>
                  </a:cubicBezTo>
                  <a:cubicBezTo>
                    <a:pt x="2576" y="6793"/>
                    <a:pt x="3206" y="6963"/>
                    <a:pt x="3829" y="6963"/>
                  </a:cubicBezTo>
                  <a:cubicBezTo>
                    <a:pt x="4864" y="6963"/>
                    <a:pt x="5880" y="6494"/>
                    <a:pt x="6549" y="5618"/>
                  </a:cubicBezTo>
                  <a:lnTo>
                    <a:pt x="810" y="1986"/>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968" name="Google Shape;1968;p46"/>
            <p:cNvSpPr/>
            <p:nvPr/>
          </p:nvSpPr>
          <p:spPr>
            <a:xfrm>
              <a:off x="8756435" y="4325276"/>
              <a:ext cx="195885" cy="181918"/>
            </a:xfrm>
            <a:custGeom>
              <a:avLst/>
              <a:gdLst/>
              <a:ahLst/>
              <a:cxnLst/>
              <a:rect l="l" t="t" r="r" b="b"/>
              <a:pathLst>
                <a:path w="6073" h="5640" extrusionOk="0">
                  <a:moveTo>
                    <a:pt x="3596" y="0"/>
                  </a:moveTo>
                  <a:lnTo>
                    <a:pt x="1203" y="1632"/>
                  </a:lnTo>
                  <a:cubicBezTo>
                    <a:pt x="251" y="2286"/>
                    <a:pt x="1" y="3596"/>
                    <a:pt x="655" y="4560"/>
                  </a:cubicBezTo>
                  <a:lnTo>
                    <a:pt x="763" y="4715"/>
                  </a:lnTo>
                  <a:cubicBezTo>
                    <a:pt x="1163" y="5316"/>
                    <a:pt x="1827" y="5640"/>
                    <a:pt x="2502" y="5640"/>
                  </a:cubicBezTo>
                  <a:cubicBezTo>
                    <a:pt x="2909" y="5640"/>
                    <a:pt x="3321" y="5522"/>
                    <a:pt x="3680" y="5275"/>
                  </a:cubicBezTo>
                  <a:lnTo>
                    <a:pt x="6073" y="3644"/>
                  </a:lnTo>
                  <a:lnTo>
                    <a:pt x="3596" y="0"/>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969" name="Google Shape;1969;p46"/>
            <p:cNvSpPr/>
            <p:nvPr/>
          </p:nvSpPr>
          <p:spPr>
            <a:xfrm>
              <a:off x="8888938" y="4249734"/>
              <a:ext cx="195885" cy="181950"/>
            </a:xfrm>
            <a:custGeom>
              <a:avLst/>
              <a:gdLst/>
              <a:ahLst/>
              <a:cxnLst/>
              <a:rect l="l" t="t" r="r" b="b"/>
              <a:pathLst>
                <a:path w="6073" h="5641" extrusionOk="0">
                  <a:moveTo>
                    <a:pt x="3577" y="1"/>
                  </a:moveTo>
                  <a:cubicBezTo>
                    <a:pt x="3169" y="1"/>
                    <a:pt x="2757" y="119"/>
                    <a:pt x="2393" y="366"/>
                  </a:cubicBezTo>
                  <a:lnTo>
                    <a:pt x="0" y="1997"/>
                  </a:lnTo>
                  <a:lnTo>
                    <a:pt x="2477" y="5640"/>
                  </a:lnTo>
                  <a:lnTo>
                    <a:pt x="4870" y="4009"/>
                  </a:lnTo>
                  <a:cubicBezTo>
                    <a:pt x="5834" y="3354"/>
                    <a:pt x="6072" y="2045"/>
                    <a:pt x="5429" y="1092"/>
                  </a:cubicBezTo>
                  <a:lnTo>
                    <a:pt x="5322" y="926"/>
                  </a:lnTo>
                  <a:cubicBezTo>
                    <a:pt x="4914" y="325"/>
                    <a:pt x="4252" y="1"/>
                    <a:pt x="3577"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970" name="Google Shape;1970;p46"/>
            <p:cNvSpPr/>
            <p:nvPr/>
          </p:nvSpPr>
          <p:spPr>
            <a:xfrm>
              <a:off x="8698827" y="4700401"/>
              <a:ext cx="346064" cy="344677"/>
            </a:xfrm>
            <a:custGeom>
              <a:avLst/>
              <a:gdLst/>
              <a:ahLst/>
              <a:cxnLst/>
              <a:rect l="l" t="t" r="r" b="b"/>
              <a:pathLst>
                <a:path w="10729" h="10686" extrusionOk="0">
                  <a:moveTo>
                    <a:pt x="5017" y="0"/>
                  </a:moveTo>
                  <a:cubicBezTo>
                    <a:pt x="4831" y="0"/>
                    <a:pt x="4666" y="137"/>
                    <a:pt x="4644" y="324"/>
                  </a:cubicBezTo>
                  <a:lnTo>
                    <a:pt x="4192" y="3813"/>
                  </a:lnTo>
                  <a:lnTo>
                    <a:pt x="703" y="3348"/>
                  </a:lnTo>
                  <a:cubicBezTo>
                    <a:pt x="688" y="3347"/>
                    <a:pt x="673" y="3346"/>
                    <a:pt x="659" y="3346"/>
                  </a:cubicBezTo>
                  <a:cubicBezTo>
                    <a:pt x="474" y="3346"/>
                    <a:pt x="308" y="3482"/>
                    <a:pt x="286" y="3670"/>
                  </a:cubicBezTo>
                  <a:lnTo>
                    <a:pt x="24" y="5646"/>
                  </a:lnTo>
                  <a:cubicBezTo>
                    <a:pt x="1" y="5849"/>
                    <a:pt x="143" y="6027"/>
                    <a:pt x="346" y="6063"/>
                  </a:cubicBezTo>
                  <a:lnTo>
                    <a:pt x="3822" y="6527"/>
                  </a:lnTo>
                  <a:lnTo>
                    <a:pt x="3370" y="10004"/>
                  </a:lnTo>
                  <a:cubicBezTo>
                    <a:pt x="3334" y="10206"/>
                    <a:pt x="3477" y="10397"/>
                    <a:pt x="3692" y="10421"/>
                  </a:cubicBezTo>
                  <a:lnTo>
                    <a:pt x="5656" y="10683"/>
                  </a:lnTo>
                  <a:cubicBezTo>
                    <a:pt x="5671" y="10684"/>
                    <a:pt x="5686" y="10685"/>
                    <a:pt x="5700" y="10685"/>
                  </a:cubicBezTo>
                  <a:cubicBezTo>
                    <a:pt x="5885" y="10685"/>
                    <a:pt x="6051" y="10549"/>
                    <a:pt x="6073" y="10361"/>
                  </a:cubicBezTo>
                  <a:lnTo>
                    <a:pt x="6537" y="6885"/>
                  </a:lnTo>
                  <a:lnTo>
                    <a:pt x="10026" y="7337"/>
                  </a:lnTo>
                  <a:cubicBezTo>
                    <a:pt x="10040" y="7339"/>
                    <a:pt x="10055" y="7340"/>
                    <a:pt x="10070" y="7340"/>
                  </a:cubicBezTo>
                  <a:cubicBezTo>
                    <a:pt x="10253" y="7340"/>
                    <a:pt x="10409" y="7203"/>
                    <a:pt x="10442" y="7016"/>
                  </a:cubicBezTo>
                  <a:lnTo>
                    <a:pt x="10704" y="5039"/>
                  </a:lnTo>
                  <a:cubicBezTo>
                    <a:pt x="10728" y="4837"/>
                    <a:pt x="10585" y="4646"/>
                    <a:pt x="10383" y="4622"/>
                  </a:cubicBezTo>
                  <a:lnTo>
                    <a:pt x="6894" y="4170"/>
                  </a:lnTo>
                  <a:lnTo>
                    <a:pt x="7359" y="681"/>
                  </a:lnTo>
                  <a:cubicBezTo>
                    <a:pt x="7382" y="479"/>
                    <a:pt x="7240" y="300"/>
                    <a:pt x="7037" y="265"/>
                  </a:cubicBezTo>
                  <a:lnTo>
                    <a:pt x="5061" y="3"/>
                  </a:lnTo>
                  <a:cubicBezTo>
                    <a:pt x="5046" y="1"/>
                    <a:pt x="5031" y="0"/>
                    <a:pt x="5017"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971" name="Google Shape;1971;p46"/>
            <p:cNvSpPr/>
            <p:nvPr/>
          </p:nvSpPr>
          <p:spPr>
            <a:xfrm>
              <a:off x="7231805" y="98419"/>
              <a:ext cx="349902" cy="436120"/>
            </a:xfrm>
            <a:custGeom>
              <a:avLst/>
              <a:gdLst/>
              <a:ahLst/>
              <a:cxnLst/>
              <a:rect l="l" t="t" r="r" b="b"/>
              <a:pathLst>
                <a:path w="10848" h="13521" extrusionOk="0">
                  <a:moveTo>
                    <a:pt x="4147" y="435"/>
                  </a:moveTo>
                  <a:cubicBezTo>
                    <a:pt x="4435" y="435"/>
                    <a:pt x="4718" y="607"/>
                    <a:pt x="4775" y="994"/>
                  </a:cubicBezTo>
                  <a:cubicBezTo>
                    <a:pt x="4799" y="1196"/>
                    <a:pt x="4751" y="1387"/>
                    <a:pt x="4620" y="1541"/>
                  </a:cubicBezTo>
                  <a:lnTo>
                    <a:pt x="3835" y="1684"/>
                  </a:lnTo>
                  <a:cubicBezTo>
                    <a:pt x="3656" y="1589"/>
                    <a:pt x="3537" y="1422"/>
                    <a:pt x="3501" y="1232"/>
                  </a:cubicBezTo>
                  <a:cubicBezTo>
                    <a:pt x="3386" y="732"/>
                    <a:pt x="3770" y="435"/>
                    <a:pt x="4147" y="435"/>
                  </a:cubicBezTo>
                  <a:close/>
                  <a:moveTo>
                    <a:pt x="7843" y="2749"/>
                  </a:moveTo>
                  <a:cubicBezTo>
                    <a:pt x="8105" y="2749"/>
                    <a:pt x="8340" y="2930"/>
                    <a:pt x="8383" y="3208"/>
                  </a:cubicBezTo>
                  <a:lnTo>
                    <a:pt x="9776" y="10769"/>
                  </a:lnTo>
                  <a:cubicBezTo>
                    <a:pt x="9823" y="11066"/>
                    <a:pt x="9633" y="11352"/>
                    <a:pt x="9323" y="11400"/>
                  </a:cubicBezTo>
                  <a:lnTo>
                    <a:pt x="3061" y="12543"/>
                  </a:lnTo>
                  <a:cubicBezTo>
                    <a:pt x="3025" y="12550"/>
                    <a:pt x="2990" y="12553"/>
                    <a:pt x="2956" y="12553"/>
                  </a:cubicBezTo>
                  <a:cubicBezTo>
                    <a:pt x="2699" y="12553"/>
                    <a:pt x="2472" y="12365"/>
                    <a:pt x="2430" y="12102"/>
                  </a:cubicBezTo>
                  <a:lnTo>
                    <a:pt x="1048" y="4530"/>
                  </a:lnTo>
                  <a:cubicBezTo>
                    <a:pt x="989" y="4232"/>
                    <a:pt x="1191" y="3946"/>
                    <a:pt x="1489" y="3899"/>
                  </a:cubicBezTo>
                  <a:lnTo>
                    <a:pt x="2239" y="3768"/>
                  </a:lnTo>
                  <a:cubicBezTo>
                    <a:pt x="2270" y="3977"/>
                    <a:pt x="2449" y="4122"/>
                    <a:pt x="2653" y="4122"/>
                  </a:cubicBezTo>
                  <a:cubicBezTo>
                    <a:pt x="2681" y="4122"/>
                    <a:pt x="2710" y="4119"/>
                    <a:pt x="2739" y="4113"/>
                  </a:cubicBezTo>
                  <a:lnTo>
                    <a:pt x="6656" y="3399"/>
                  </a:lnTo>
                  <a:cubicBezTo>
                    <a:pt x="6894" y="3363"/>
                    <a:pt x="7049" y="3125"/>
                    <a:pt x="7002" y="2899"/>
                  </a:cubicBezTo>
                  <a:lnTo>
                    <a:pt x="7752" y="2756"/>
                  </a:lnTo>
                  <a:cubicBezTo>
                    <a:pt x="7782" y="2751"/>
                    <a:pt x="7813" y="2749"/>
                    <a:pt x="7843" y="2749"/>
                  </a:cubicBezTo>
                  <a:close/>
                  <a:moveTo>
                    <a:pt x="4125" y="0"/>
                  </a:moveTo>
                  <a:cubicBezTo>
                    <a:pt x="4061" y="0"/>
                    <a:pt x="3995" y="6"/>
                    <a:pt x="3930" y="17"/>
                  </a:cubicBezTo>
                  <a:cubicBezTo>
                    <a:pt x="3334" y="136"/>
                    <a:pt x="2942" y="708"/>
                    <a:pt x="3061" y="1303"/>
                  </a:cubicBezTo>
                  <a:cubicBezTo>
                    <a:pt x="3096" y="1482"/>
                    <a:pt x="3168" y="1649"/>
                    <a:pt x="3275" y="1779"/>
                  </a:cubicBezTo>
                  <a:lnTo>
                    <a:pt x="2501" y="1922"/>
                  </a:lnTo>
                  <a:cubicBezTo>
                    <a:pt x="2191" y="1982"/>
                    <a:pt x="1977" y="2291"/>
                    <a:pt x="2037" y="2613"/>
                  </a:cubicBezTo>
                  <a:lnTo>
                    <a:pt x="2084" y="2887"/>
                  </a:lnTo>
                  <a:lnTo>
                    <a:pt x="798" y="3125"/>
                  </a:lnTo>
                  <a:cubicBezTo>
                    <a:pt x="310" y="3208"/>
                    <a:pt x="1" y="3673"/>
                    <a:pt x="84" y="4149"/>
                  </a:cubicBezTo>
                  <a:lnTo>
                    <a:pt x="1656" y="12781"/>
                  </a:lnTo>
                  <a:cubicBezTo>
                    <a:pt x="1730" y="13217"/>
                    <a:pt x="2118" y="13520"/>
                    <a:pt x="2540" y="13520"/>
                  </a:cubicBezTo>
                  <a:cubicBezTo>
                    <a:pt x="2590" y="13520"/>
                    <a:pt x="2641" y="13516"/>
                    <a:pt x="2692" y="13507"/>
                  </a:cubicBezTo>
                  <a:lnTo>
                    <a:pt x="10038" y="12162"/>
                  </a:lnTo>
                  <a:cubicBezTo>
                    <a:pt x="10526" y="12066"/>
                    <a:pt x="10847" y="11602"/>
                    <a:pt x="10752" y="11126"/>
                  </a:cubicBezTo>
                  <a:lnTo>
                    <a:pt x="9169" y="2506"/>
                  </a:lnTo>
                  <a:cubicBezTo>
                    <a:pt x="9094" y="2069"/>
                    <a:pt x="8715" y="1766"/>
                    <a:pt x="8287" y="1766"/>
                  </a:cubicBezTo>
                  <a:cubicBezTo>
                    <a:pt x="8236" y="1766"/>
                    <a:pt x="8185" y="1771"/>
                    <a:pt x="8133" y="1779"/>
                  </a:cubicBezTo>
                  <a:lnTo>
                    <a:pt x="6847" y="2018"/>
                  </a:lnTo>
                  <a:lnTo>
                    <a:pt x="6799" y="1744"/>
                  </a:lnTo>
                  <a:cubicBezTo>
                    <a:pt x="6746" y="1458"/>
                    <a:pt x="6506" y="1258"/>
                    <a:pt x="6228" y="1258"/>
                  </a:cubicBezTo>
                  <a:cubicBezTo>
                    <a:pt x="6193" y="1258"/>
                    <a:pt x="6157" y="1261"/>
                    <a:pt x="6121" y="1268"/>
                  </a:cubicBezTo>
                  <a:lnTo>
                    <a:pt x="5168" y="1434"/>
                  </a:lnTo>
                  <a:cubicBezTo>
                    <a:pt x="5228" y="1268"/>
                    <a:pt x="5239" y="1089"/>
                    <a:pt x="5204" y="922"/>
                  </a:cubicBezTo>
                  <a:cubicBezTo>
                    <a:pt x="5119" y="381"/>
                    <a:pt x="4655" y="0"/>
                    <a:pt x="4125"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972" name="Google Shape;1972;p46"/>
            <p:cNvSpPr/>
            <p:nvPr/>
          </p:nvSpPr>
          <p:spPr>
            <a:xfrm>
              <a:off x="7293638" y="255566"/>
              <a:ext cx="60059" cy="49898"/>
            </a:xfrm>
            <a:custGeom>
              <a:avLst/>
              <a:gdLst/>
              <a:ahLst/>
              <a:cxnLst/>
              <a:rect l="l" t="t" r="r" b="b"/>
              <a:pathLst>
                <a:path w="1862" h="1547" extrusionOk="0">
                  <a:moveTo>
                    <a:pt x="1015" y="1"/>
                  </a:moveTo>
                  <a:cubicBezTo>
                    <a:pt x="967" y="1"/>
                    <a:pt x="919" y="5"/>
                    <a:pt x="870" y="15"/>
                  </a:cubicBezTo>
                  <a:cubicBezTo>
                    <a:pt x="191" y="134"/>
                    <a:pt x="1" y="1015"/>
                    <a:pt x="572" y="1408"/>
                  </a:cubicBezTo>
                  <a:cubicBezTo>
                    <a:pt x="709" y="1504"/>
                    <a:pt x="858" y="1547"/>
                    <a:pt x="1002" y="1547"/>
                  </a:cubicBezTo>
                  <a:cubicBezTo>
                    <a:pt x="1451" y="1547"/>
                    <a:pt x="1862" y="1138"/>
                    <a:pt x="1763" y="634"/>
                  </a:cubicBezTo>
                  <a:cubicBezTo>
                    <a:pt x="1700" y="266"/>
                    <a:pt x="1377" y="1"/>
                    <a:pt x="1015"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973" name="Google Shape;1973;p46"/>
            <p:cNvSpPr/>
            <p:nvPr/>
          </p:nvSpPr>
          <p:spPr>
            <a:xfrm>
              <a:off x="7361825" y="241019"/>
              <a:ext cx="124504" cy="43706"/>
            </a:xfrm>
            <a:custGeom>
              <a:avLst/>
              <a:gdLst/>
              <a:ahLst/>
              <a:cxnLst/>
              <a:rect l="l" t="t" r="r" b="b"/>
              <a:pathLst>
                <a:path w="3860" h="1355" extrusionOk="0">
                  <a:moveTo>
                    <a:pt x="3263" y="1"/>
                  </a:moveTo>
                  <a:cubicBezTo>
                    <a:pt x="3227" y="1"/>
                    <a:pt x="3189" y="5"/>
                    <a:pt x="3149" y="14"/>
                  </a:cubicBezTo>
                  <a:lnTo>
                    <a:pt x="3137" y="14"/>
                  </a:lnTo>
                  <a:lnTo>
                    <a:pt x="554" y="490"/>
                  </a:lnTo>
                  <a:cubicBezTo>
                    <a:pt x="1" y="580"/>
                    <a:pt x="121" y="1354"/>
                    <a:pt x="622" y="1354"/>
                  </a:cubicBezTo>
                  <a:cubicBezTo>
                    <a:pt x="650" y="1354"/>
                    <a:pt x="678" y="1352"/>
                    <a:pt x="708" y="1347"/>
                  </a:cubicBezTo>
                  <a:lnTo>
                    <a:pt x="3304" y="871"/>
                  </a:lnTo>
                  <a:cubicBezTo>
                    <a:pt x="3859" y="793"/>
                    <a:pt x="3762" y="1"/>
                    <a:pt x="326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974" name="Google Shape;1974;p46"/>
            <p:cNvSpPr/>
            <p:nvPr/>
          </p:nvSpPr>
          <p:spPr>
            <a:xfrm>
              <a:off x="7306314" y="325172"/>
              <a:ext cx="60059" cy="49866"/>
            </a:xfrm>
            <a:custGeom>
              <a:avLst/>
              <a:gdLst/>
              <a:ahLst/>
              <a:cxnLst/>
              <a:rect l="l" t="t" r="r" b="b"/>
              <a:pathLst>
                <a:path w="1862" h="1546" extrusionOk="0">
                  <a:moveTo>
                    <a:pt x="1002" y="1"/>
                  </a:moveTo>
                  <a:cubicBezTo>
                    <a:pt x="959" y="1"/>
                    <a:pt x="914" y="4"/>
                    <a:pt x="870" y="12"/>
                  </a:cubicBezTo>
                  <a:cubicBezTo>
                    <a:pt x="191" y="131"/>
                    <a:pt x="1" y="1012"/>
                    <a:pt x="560" y="1405"/>
                  </a:cubicBezTo>
                  <a:cubicBezTo>
                    <a:pt x="701" y="1502"/>
                    <a:pt x="854" y="1545"/>
                    <a:pt x="1002" y="1545"/>
                  </a:cubicBezTo>
                  <a:cubicBezTo>
                    <a:pt x="1453" y="1545"/>
                    <a:pt x="1861" y="1142"/>
                    <a:pt x="1763" y="631"/>
                  </a:cubicBezTo>
                  <a:cubicBezTo>
                    <a:pt x="1699" y="259"/>
                    <a:pt x="1369"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975" name="Google Shape;1975;p46"/>
            <p:cNvSpPr/>
            <p:nvPr/>
          </p:nvSpPr>
          <p:spPr>
            <a:xfrm>
              <a:off x="7375824" y="310528"/>
              <a:ext cx="121408" cy="43512"/>
            </a:xfrm>
            <a:custGeom>
              <a:avLst/>
              <a:gdLst/>
              <a:ahLst/>
              <a:cxnLst/>
              <a:rect l="l" t="t" r="r" b="b"/>
              <a:pathLst>
                <a:path w="3764" h="1349" extrusionOk="0">
                  <a:moveTo>
                    <a:pt x="3143" y="0"/>
                  </a:moveTo>
                  <a:cubicBezTo>
                    <a:pt x="3132" y="0"/>
                    <a:pt x="3120" y="1"/>
                    <a:pt x="3108" y="2"/>
                  </a:cubicBezTo>
                  <a:lnTo>
                    <a:pt x="3096" y="2"/>
                  </a:lnTo>
                  <a:lnTo>
                    <a:pt x="501" y="478"/>
                  </a:lnTo>
                  <a:cubicBezTo>
                    <a:pt x="0" y="618"/>
                    <a:pt x="125" y="1348"/>
                    <a:pt x="631" y="1348"/>
                  </a:cubicBezTo>
                  <a:cubicBezTo>
                    <a:pt x="643" y="1348"/>
                    <a:pt x="655" y="1348"/>
                    <a:pt x="667" y="1347"/>
                  </a:cubicBezTo>
                  <a:lnTo>
                    <a:pt x="3263" y="871"/>
                  </a:lnTo>
                  <a:cubicBezTo>
                    <a:pt x="3763" y="731"/>
                    <a:pt x="3638" y="0"/>
                    <a:pt x="3143"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976" name="Google Shape;1976;p46"/>
            <p:cNvSpPr/>
            <p:nvPr/>
          </p:nvSpPr>
          <p:spPr>
            <a:xfrm>
              <a:off x="7319765" y="399294"/>
              <a:ext cx="60156" cy="50189"/>
            </a:xfrm>
            <a:custGeom>
              <a:avLst/>
              <a:gdLst/>
              <a:ahLst/>
              <a:cxnLst/>
              <a:rect l="l" t="t" r="r" b="b"/>
              <a:pathLst>
                <a:path w="1865" h="1556" extrusionOk="0">
                  <a:moveTo>
                    <a:pt x="1013" y="1"/>
                  </a:moveTo>
                  <a:cubicBezTo>
                    <a:pt x="970" y="1"/>
                    <a:pt x="926" y="4"/>
                    <a:pt x="881" y="12"/>
                  </a:cubicBezTo>
                  <a:cubicBezTo>
                    <a:pt x="203" y="131"/>
                    <a:pt x="0" y="1012"/>
                    <a:pt x="572" y="1417"/>
                  </a:cubicBezTo>
                  <a:cubicBezTo>
                    <a:pt x="711" y="1513"/>
                    <a:pt x="862" y="1556"/>
                    <a:pt x="1007" y="1556"/>
                  </a:cubicBezTo>
                  <a:cubicBezTo>
                    <a:pt x="1458" y="1556"/>
                    <a:pt x="1864" y="1147"/>
                    <a:pt x="1774" y="643"/>
                  </a:cubicBezTo>
                  <a:cubicBezTo>
                    <a:pt x="1700" y="260"/>
                    <a:pt x="1378" y="1"/>
                    <a:pt x="101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977" name="Google Shape;1977;p46"/>
            <p:cNvSpPr/>
            <p:nvPr/>
          </p:nvSpPr>
          <p:spPr>
            <a:xfrm>
              <a:off x="7388726" y="384586"/>
              <a:ext cx="122472" cy="44028"/>
            </a:xfrm>
            <a:custGeom>
              <a:avLst/>
              <a:gdLst/>
              <a:ahLst/>
              <a:cxnLst/>
              <a:rect l="l" t="t" r="r" b="b"/>
              <a:pathLst>
                <a:path w="3797" h="1365" extrusionOk="0">
                  <a:moveTo>
                    <a:pt x="3182" y="0"/>
                  </a:moveTo>
                  <a:cubicBezTo>
                    <a:pt x="3164" y="0"/>
                    <a:pt x="3144" y="1"/>
                    <a:pt x="3125" y="4"/>
                  </a:cubicBezTo>
                  <a:lnTo>
                    <a:pt x="529" y="480"/>
                  </a:lnTo>
                  <a:cubicBezTo>
                    <a:pt x="1" y="606"/>
                    <a:pt x="126" y="1364"/>
                    <a:pt x="627" y="1364"/>
                  </a:cubicBezTo>
                  <a:cubicBezTo>
                    <a:pt x="646" y="1364"/>
                    <a:pt x="665" y="1363"/>
                    <a:pt x="684" y="1361"/>
                  </a:cubicBezTo>
                  <a:lnTo>
                    <a:pt x="3280" y="885"/>
                  </a:lnTo>
                  <a:cubicBezTo>
                    <a:pt x="3796" y="747"/>
                    <a:pt x="3682" y="0"/>
                    <a:pt x="318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978" name="Google Shape;1978;p46"/>
            <p:cNvSpPr/>
            <p:nvPr/>
          </p:nvSpPr>
          <p:spPr>
            <a:xfrm>
              <a:off x="7262544" y="708039"/>
              <a:ext cx="250428" cy="224688"/>
            </a:xfrm>
            <a:custGeom>
              <a:avLst/>
              <a:gdLst/>
              <a:ahLst/>
              <a:cxnLst/>
              <a:rect l="l" t="t" r="r" b="b"/>
              <a:pathLst>
                <a:path w="7764" h="6966" extrusionOk="0">
                  <a:moveTo>
                    <a:pt x="3934" y="1"/>
                  </a:moveTo>
                  <a:cubicBezTo>
                    <a:pt x="2900" y="1"/>
                    <a:pt x="1883" y="469"/>
                    <a:pt x="1215" y="1346"/>
                  </a:cubicBezTo>
                  <a:lnTo>
                    <a:pt x="6953" y="4977"/>
                  </a:lnTo>
                  <a:cubicBezTo>
                    <a:pt x="7763" y="3406"/>
                    <a:pt x="7251" y="1477"/>
                    <a:pt x="5751" y="525"/>
                  </a:cubicBezTo>
                  <a:cubicBezTo>
                    <a:pt x="5187" y="171"/>
                    <a:pt x="4557" y="1"/>
                    <a:pt x="3934" y="1"/>
                  </a:cubicBezTo>
                  <a:close/>
                  <a:moveTo>
                    <a:pt x="810" y="2001"/>
                  </a:moveTo>
                  <a:lnTo>
                    <a:pt x="810" y="2001"/>
                  </a:lnTo>
                  <a:cubicBezTo>
                    <a:pt x="0" y="3561"/>
                    <a:pt x="524" y="5489"/>
                    <a:pt x="2012" y="6442"/>
                  </a:cubicBezTo>
                  <a:cubicBezTo>
                    <a:pt x="2576" y="6796"/>
                    <a:pt x="3206" y="6966"/>
                    <a:pt x="3829" y="6966"/>
                  </a:cubicBezTo>
                  <a:cubicBezTo>
                    <a:pt x="4864" y="6966"/>
                    <a:pt x="5880" y="6497"/>
                    <a:pt x="6549" y="5620"/>
                  </a:cubicBezTo>
                  <a:lnTo>
                    <a:pt x="810" y="200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979" name="Google Shape;1979;p46"/>
            <p:cNvSpPr/>
            <p:nvPr/>
          </p:nvSpPr>
          <p:spPr>
            <a:xfrm>
              <a:off x="7731822" y="226472"/>
              <a:ext cx="195885" cy="181918"/>
            </a:xfrm>
            <a:custGeom>
              <a:avLst/>
              <a:gdLst/>
              <a:ahLst/>
              <a:cxnLst/>
              <a:rect l="l" t="t" r="r" b="b"/>
              <a:pathLst>
                <a:path w="6073" h="5640" extrusionOk="0">
                  <a:moveTo>
                    <a:pt x="3596" y="0"/>
                  </a:moveTo>
                  <a:lnTo>
                    <a:pt x="1203" y="1631"/>
                  </a:lnTo>
                  <a:cubicBezTo>
                    <a:pt x="251" y="2286"/>
                    <a:pt x="1" y="3596"/>
                    <a:pt x="655" y="4560"/>
                  </a:cubicBezTo>
                  <a:lnTo>
                    <a:pt x="763" y="4715"/>
                  </a:lnTo>
                  <a:cubicBezTo>
                    <a:pt x="1171" y="5316"/>
                    <a:pt x="1833" y="5640"/>
                    <a:pt x="2508" y="5640"/>
                  </a:cubicBezTo>
                  <a:cubicBezTo>
                    <a:pt x="2916" y="5640"/>
                    <a:pt x="3328" y="5521"/>
                    <a:pt x="3692" y="5275"/>
                  </a:cubicBezTo>
                  <a:lnTo>
                    <a:pt x="6073" y="3644"/>
                  </a:lnTo>
                  <a:lnTo>
                    <a:pt x="3596" y="0"/>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980" name="Google Shape;1980;p46"/>
            <p:cNvSpPr/>
            <p:nvPr/>
          </p:nvSpPr>
          <p:spPr>
            <a:xfrm>
              <a:off x="7864326" y="151317"/>
              <a:ext cx="196272" cy="181950"/>
            </a:xfrm>
            <a:custGeom>
              <a:avLst/>
              <a:gdLst/>
              <a:ahLst/>
              <a:cxnLst/>
              <a:rect l="l" t="t" r="r" b="b"/>
              <a:pathLst>
                <a:path w="6085" h="5641" extrusionOk="0">
                  <a:moveTo>
                    <a:pt x="3568" y="1"/>
                  </a:moveTo>
                  <a:cubicBezTo>
                    <a:pt x="3162" y="1"/>
                    <a:pt x="2752" y="119"/>
                    <a:pt x="2393" y="366"/>
                  </a:cubicBezTo>
                  <a:lnTo>
                    <a:pt x="0" y="1997"/>
                  </a:lnTo>
                  <a:lnTo>
                    <a:pt x="2477" y="5640"/>
                  </a:lnTo>
                  <a:lnTo>
                    <a:pt x="4870" y="4009"/>
                  </a:lnTo>
                  <a:cubicBezTo>
                    <a:pt x="5834" y="3354"/>
                    <a:pt x="6084" y="2044"/>
                    <a:pt x="5430" y="1080"/>
                  </a:cubicBezTo>
                  <a:lnTo>
                    <a:pt x="5310" y="925"/>
                  </a:lnTo>
                  <a:cubicBezTo>
                    <a:pt x="4902" y="324"/>
                    <a:pt x="4240" y="1"/>
                    <a:pt x="356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981" name="Google Shape;1981;p46"/>
            <p:cNvSpPr/>
            <p:nvPr/>
          </p:nvSpPr>
          <p:spPr>
            <a:xfrm>
              <a:off x="7674215" y="602242"/>
              <a:ext cx="346064" cy="344032"/>
            </a:xfrm>
            <a:custGeom>
              <a:avLst/>
              <a:gdLst/>
              <a:ahLst/>
              <a:cxnLst/>
              <a:rect l="l" t="t" r="r" b="b"/>
              <a:pathLst>
                <a:path w="10729" h="10666" extrusionOk="0">
                  <a:moveTo>
                    <a:pt x="4999" y="1"/>
                  </a:moveTo>
                  <a:cubicBezTo>
                    <a:pt x="4821" y="1"/>
                    <a:pt x="4665" y="136"/>
                    <a:pt x="4644" y="328"/>
                  </a:cubicBezTo>
                  <a:lnTo>
                    <a:pt x="4180" y="3805"/>
                  </a:lnTo>
                  <a:lnTo>
                    <a:pt x="715" y="3340"/>
                  </a:lnTo>
                  <a:cubicBezTo>
                    <a:pt x="693" y="3336"/>
                    <a:pt x="671" y="3335"/>
                    <a:pt x="650" y="3335"/>
                  </a:cubicBezTo>
                  <a:cubicBezTo>
                    <a:pt x="465" y="3335"/>
                    <a:pt x="318" y="3469"/>
                    <a:pt x="286" y="3662"/>
                  </a:cubicBezTo>
                  <a:lnTo>
                    <a:pt x="36" y="5626"/>
                  </a:lnTo>
                  <a:cubicBezTo>
                    <a:pt x="1" y="5829"/>
                    <a:pt x="144" y="6019"/>
                    <a:pt x="358" y="6043"/>
                  </a:cubicBezTo>
                  <a:lnTo>
                    <a:pt x="346" y="6043"/>
                  </a:lnTo>
                  <a:lnTo>
                    <a:pt x="3823" y="6507"/>
                  </a:lnTo>
                  <a:lnTo>
                    <a:pt x="3370" y="9984"/>
                  </a:lnTo>
                  <a:cubicBezTo>
                    <a:pt x="3334" y="10186"/>
                    <a:pt x="3477" y="10377"/>
                    <a:pt x="3692" y="10401"/>
                  </a:cubicBezTo>
                  <a:lnTo>
                    <a:pt x="5656" y="10663"/>
                  </a:lnTo>
                  <a:cubicBezTo>
                    <a:pt x="5671" y="10664"/>
                    <a:pt x="5686" y="10665"/>
                    <a:pt x="5700" y="10665"/>
                  </a:cubicBezTo>
                  <a:cubicBezTo>
                    <a:pt x="5886" y="10665"/>
                    <a:pt x="6051" y="10529"/>
                    <a:pt x="6073" y="10341"/>
                  </a:cubicBezTo>
                  <a:lnTo>
                    <a:pt x="6537" y="6864"/>
                  </a:lnTo>
                  <a:lnTo>
                    <a:pt x="10014" y="7329"/>
                  </a:lnTo>
                  <a:cubicBezTo>
                    <a:pt x="10029" y="7331"/>
                    <a:pt x="10043" y="7331"/>
                    <a:pt x="10058" y="7331"/>
                  </a:cubicBezTo>
                  <a:cubicBezTo>
                    <a:pt x="10243" y="7331"/>
                    <a:pt x="10408" y="7195"/>
                    <a:pt x="10431" y="7007"/>
                  </a:cubicBezTo>
                  <a:lnTo>
                    <a:pt x="10693" y="5031"/>
                  </a:lnTo>
                  <a:cubicBezTo>
                    <a:pt x="10728" y="4828"/>
                    <a:pt x="10573" y="4638"/>
                    <a:pt x="10371" y="4614"/>
                  </a:cubicBezTo>
                  <a:lnTo>
                    <a:pt x="6894" y="4150"/>
                  </a:lnTo>
                  <a:lnTo>
                    <a:pt x="7359" y="673"/>
                  </a:lnTo>
                  <a:cubicBezTo>
                    <a:pt x="7383" y="471"/>
                    <a:pt x="7240" y="280"/>
                    <a:pt x="7037" y="256"/>
                  </a:cubicBezTo>
                  <a:lnTo>
                    <a:pt x="5061" y="6"/>
                  </a:lnTo>
                  <a:cubicBezTo>
                    <a:pt x="5040" y="3"/>
                    <a:pt x="5019" y="1"/>
                    <a:pt x="4999"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982" name="Google Shape;1982;p46"/>
            <p:cNvSpPr/>
            <p:nvPr/>
          </p:nvSpPr>
          <p:spPr>
            <a:xfrm>
              <a:off x="7231805" y="4197223"/>
              <a:ext cx="349902" cy="436120"/>
            </a:xfrm>
            <a:custGeom>
              <a:avLst/>
              <a:gdLst/>
              <a:ahLst/>
              <a:cxnLst/>
              <a:rect l="l" t="t" r="r" b="b"/>
              <a:pathLst>
                <a:path w="10848" h="13521" extrusionOk="0">
                  <a:moveTo>
                    <a:pt x="4147" y="435"/>
                  </a:moveTo>
                  <a:cubicBezTo>
                    <a:pt x="4435" y="435"/>
                    <a:pt x="4718" y="608"/>
                    <a:pt x="4775" y="994"/>
                  </a:cubicBezTo>
                  <a:cubicBezTo>
                    <a:pt x="4799" y="1184"/>
                    <a:pt x="4751" y="1387"/>
                    <a:pt x="4620" y="1542"/>
                  </a:cubicBezTo>
                  <a:lnTo>
                    <a:pt x="3835" y="1684"/>
                  </a:lnTo>
                  <a:cubicBezTo>
                    <a:pt x="3656" y="1589"/>
                    <a:pt x="3537" y="1434"/>
                    <a:pt x="3501" y="1244"/>
                  </a:cubicBezTo>
                  <a:lnTo>
                    <a:pt x="3501" y="1232"/>
                  </a:lnTo>
                  <a:cubicBezTo>
                    <a:pt x="3386" y="732"/>
                    <a:pt x="3770" y="435"/>
                    <a:pt x="4147" y="435"/>
                  </a:cubicBezTo>
                  <a:close/>
                  <a:moveTo>
                    <a:pt x="7856" y="2746"/>
                  </a:moveTo>
                  <a:cubicBezTo>
                    <a:pt x="8113" y="2746"/>
                    <a:pt x="8341" y="2934"/>
                    <a:pt x="8383" y="3196"/>
                  </a:cubicBezTo>
                  <a:lnTo>
                    <a:pt x="9776" y="10757"/>
                  </a:lnTo>
                  <a:cubicBezTo>
                    <a:pt x="9823" y="11066"/>
                    <a:pt x="9633" y="11340"/>
                    <a:pt x="9323" y="11400"/>
                  </a:cubicBezTo>
                  <a:lnTo>
                    <a:pt x="3061" y="12543"/>
                  </a:lnTo>
                  <a:cubicBezTo>
                    <a:pt x="3030" y="12548"/>
                    <a:pt x="2999" y="12550"/>
                    <a:pt x="2969" y="12550"/>
                  </a:cubicBezTo>
                  <a:cubicBezTo>
                    <a:pt x="2707" y="12550"/>
                    <a:pt x="2472" y="12369"/>
                    <a:pt x="2430" y="12102"/>
                  </a:cubicBezTo>
                  <a:lnTo>
                    <a:pt x="1048" y="4530"/>
                  </a:lnTo>
                  <a:cubicBezTo>
                    <a:pt x="989" y="4232"/>
                    <a:pt x="1191" y="3947"/>
                    <a:pt x="1489" y="3899"/>
                  </a:cubicBezTo>
                  <a:lnTo>
                    <a:pt x="2239" y="3768"/>
                  </a:lnTo>
                  <a:cubicBezTo>
                    <a:pt x="2271" y="3968"/>
                    <a:pt x="2451" y="4121"/>
                    <a:pt x="2657" y="4121"/>
                  </a:cubicBezTo>
                  <a:cubicBezTo>
                    <a:pt x="2684" y="4121"/>
                    <a:pt x="2712" y="4119"/>
                    <a:pt x="2739" y="4113"/>
                  </a:cubicBezTo>
                  <a:lnTo>
                    <a:pt x="6656" y="3399"/>
                  </a:lnTo>
                  <a:cubicBezTo>
                    <a:pt x="6894" y="3351"/>
                    <a:pt x="7049" y="3125"/>
                    <a:pt x="7002" y="2887"/>
                  </a:cubicBezTo>
                  <a:lnTo>
                    <a:pt x="7752" y="2756"/>
                  </a:lnTo>
                  <a:cubicBezTo>
                    <a:pt x="7787" y="2749"/>
                    <a:pt x="7822" y="2746"/>
                    <a:pt x="7856" y="2746"/>
                  </a:cubicBezTo>
                  <a:close/>
                  <a:moveTo>
                    <a:pt x="4125" y="0"/>
                  </a:moveTo>
                  <a:cubicBezTo>
                    <a:pt x="4061" y="0"/>
                    <a:pt x="3996" y="6"/>
                    <a:pt x="3930" y="18"/>
                  </a:cubicBezTo>
                  <a:cubicBezTo>
                    <a:pt x="3334" y="125"/>
                    <a:pt x="2942" y="708"/>
                    <a:pt x="3061" y="1303"/>
                  </a:cubicBezTo>
                  <a:cubicBezTo>
                    <a:pt x="3096" y="1482"/>
                    <a:pt x="3168" y="1637"/>
                    <a:pt x="3275" y="1780"/>
                  </a:cubicBezTo>
                  <a:lnTo>
                    <a:pt x="2501" y="1923"/>
                  </a:lnTo>
                  <a:cubicBezTo>
                    <a:pt x="2191" y="1982"/>
                    <a:pt x="1977" y="2292"/>
                    <a:pt x="2037" y="2601"/>
                  </a:cubicBezTo>
                  <a:lnTo>
                    <a:pt x="2084" y="2887"/>
                  </a:lnTo>
                  <a:lnTo>
                    <a:pt x="798" y="3125"/>
                  </a:lnTo>
                  <a:cubicBezTo>
                    <a:pt x="310" y="3208"/>
                    <a:pt x="1" y="3673"/>
                    <a:pt x="84" y="4161"/>
                  </a:cubicBezTo>
                  <a:lnTo>
                    <a:pt x="1656" y="12793"/>
                  </a:lnTo>
                  <a:cubicBezTo>
                    <a:pt x="1730" y="13218"/>
                    <a:pt x="2118" y="13520"/>
                    <a:pt x="2540" y="13520"/>
                  </a:cubicBezTo>
                  <a:cubicBezTo>
                    <a:pt x="2590" y="13520"/>
                    <a:pt x="2641" y="13516"/>
                    <a:pt x="2692" y="13507"/>
                  </a:cubicBezTo>
                  <a:lnTo>
                    <a:pt x="10038" y="12162"/>
                  </a:lnTo>
                  <a:cubicBezTo>
                    <a:pt x="10526" y="12079"/>
                    <a:pt x="10847" y="11602"/>
                    <a:pt x="10752" y="11126"/>
                  </a:cubicBezTo>
                  <a:lnTo>
                    <a:pt x="9180" y="2494"/>
                  </a:lnTo>
                  <a:cubicBezTo>
                    <a:pt x="9096" y="2064"/>
                    <a:pt x="8726" y="1763"/>
                    <a:pt x="8305" y="1763"/>
                  </a:cubicBezTo>
                  <a:cubicBezTo>
                    <a:pt x="8248" y="1763"/>
                    <a:pt x="8191" y="1768"/>
                    <a:pt x="8133" y="1780"/>
                  </a:cubicBezTo>
                  <a:lnTo>
                    <a:pt x="6847" y="2018"/>
                  </a:lnTo>
                  <a:lnTo>
                    <a:pt x="6799" y="1732"/>
                  </a:lnTo>
                  <a:cubicBezTo>
                    <a:pt x="6745" y="1451"/>
                    <a:pt x="6496" y="1249"/>
                    <a:pt x="6210" y="1249"/>
                  </a:cubicBezTo>
                  <a:cubicBezTo>
                    <a:pt x="6181" y="1249"/>
                    <a:pt x="6151" y="1251"/>
                    <a:pt x="6121" y="1256"/>
                  </a:cubicBezTo>
                  <a:lnTo>
                    <a:pt x="5168" y="1434"/>
                  </a:lnTo>
                  <a:cubicBezTo>
                    <a:pt x="5228" y="1268"/>
                    <a:pt x="5239" y="1089"/>
                    <a:pt x="5204" y="910"/>
                  </a:cubicBezTo>
                  <a:cubicBezTo>
                    <a:pt x="5119" y="380"/>
                    <a:pt x="4655" y="0"/>
                    <a:pt x="4125"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983" name="Google Shape;1983;p46"/>
            <p:cNvSpPr/>
            <p:nvPr/>
          </p:nvSpPr>
          <p:spPr>
            <a:xfrm>
              <a:off x="7293638" y="4354466"/>
              <a:ext cx="60059" cy="49866"/>
            </a:xfrm>
            <a:custGeom>
              <a:avLst/>
              <a:gdLst/>
              <a:ahLst/>
              <a:cxnLst/>
              <a:rect l="l" t="t" r="r" b="b"/>
              <a:pathLst>
                <a:path w="1862" h="1546" extrusionOk="0">
                  <a:moveTo>
                    <a:pt x="1002" y="1"/>
                  </a:moveTo>
                  <a:cubicBezTo>
                    <a:pt x="959" y="1"/>
                    <a:pt x="914" y="5"/>
                    <a:pt x="870" y="12"/>
                  </a:cubicBezTo>
                  <a:cubicBezTo>
                    <a:pt x="191" y="131"/>
                    <a:pt x="1" y="1012"/>
                    <a:pt x="572" y="1405"/>
                  </a:cubicBezTo>
                  <a:cubicBezTo>
                    <a:pt x="710" y="1502"/>
                    <a:pt x="861" y="1545"/>
                    <a:pt x="1007" y="1545"/>
                  </a:cubicBezTo>
                  <a:cubicBezTo>
                    <a:pt x="1453" y="1545"/>
                    <a:pt x="1861" y="1142"/>
                    <a:pt x="1763" y="631"/>
                  </a:cubicBezTo>
                  <a:cubicBezTo>
                    <a:pt x="1699" y="259"/>
                    <a:pt x="1369"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984" name="Google Shape;1984;p46"/>
            <p:cNvSpPr/>
            <p:nvPr/>
          </p:nvSpPr>
          <p:spPr>
            <a:xfrm>
              <a:off x="7361954" y="4339823"/>
              <a:ext cx="124375" cy="43383"/>
            </a:xfrm>
            <a:custGeom>
              <a:avLst/>
              <a:gdLst/>
              <a:ahLst/>
              <a:cxnLst/>
              <a:rect l="l" t="t" r="r" b="b"/>
              <a:pathLst>
                <a:path w="3856" h="1345" extrusionOk="0">
                  <a:moveTo>
                    <a:pt x="3259" y="1"/>
                  </a:moveTo>
                  <a:cubicBezTo>
                    <a:pt x="3223" y="1"/>
                    <a:pt x="3185" y="5"/>
                    <a:pt x="3145" y="14"/>
                  </a:cubicBezTo>
                  <a:lnTo>
                    <a:pt x="3133" y="14"/>
                  </a:lnTo>
                  <a:lnTo>
                    <a:pt x="550" y="478"/>
                  </a:lnTo>
                  <a:cubicBezTo>
                    <a:pt x="0" y="579"/>
                    <a:pt x="116" y="1345"/>
                    <a:pt x="608" y="1345"/>
                  </a:cubicBezTo>
                  <a:cubicBezTo>
                    <a:pt x="639" y="1345"/>
                    <a:pt x="671" y="1342"/>
                    <a:pt x="704" y="1335"/>
                  </a:cubicBezTo>
                  <a:lnTo>
                    <a:pt x="3300" y="871"/>
                  </a:lnTo>
                  <a:cubicBezTo>
                    <a:pt x="3855" y="793"/>
                    <a:pt x="3758" y="1"/>
                    <a:pt x="3259"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985" name="Google Shape;1985;p46"/>
            <p:cNvSpPr/>
            <p:nvPr/>
          </p:nvSpPr>
          <p:spPr>
            <a:xfrm>
              <a:off x="7306314" y="4423976"/>
              <a:ext cx="60059" cy="49866"/>
            </a:xfrm>
            <a:custGeom>
              <a:avLst/>
              <a:gdLst/>
              <a:ahLst/>
              <a:cxnLst/>
              <a:rect l="l" t="t" r="r" b="b"/>
              <a:pathLst>
                <a:path w="1862" h="1546" extrusionOk="0">
                  <a:moveTo>
                    <a:pt x="1002" y="1"/>
                  </a:moveTo>
                  <a:cubicBezTo>
                    <a:pt x="959" y="1"/>
                    <a:pt x="914" y="5"/>
                    <a:pt x="870" y="12"/>
                  </a:cubicBezTo>
                  <a:cubicBezTo>
                    <a:pt x="191" y="131"/>
                    <a:pt x="1" y="1012"/>
                    <a:pt x="560" y="1405"/>
                  </a:cubicBezTo>
                  <a:cubicBezTo>
                    <a:pt x="701" y="1502"/>
                    <a:pt x="854" y="1546"/>
                    <a:pt x="1002" y="1546"/>
                  </a:cubicBezTo>
                  <a:cubicBezTo>
                    <a:pt x="1453" y="1546"/>
                    <a:pt x="1861" y="1142"/>
                    <a:pt x="1763" y="631"/>
                  </a:cubicBezTo>
                  <a:cubicBezTo>
                    <a:pt x="1699" y="259"/>
                    <a:pt x="1369"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986" name="Google Shape;1986;p46"/>
            <p:cNvSpPr/>
            <p:nvPr/>
          </p:nvSpPr>
          <p:spPr>
            <a:xfrm>
              <a:off x="7375824" y="4409300"/>
              <a:ext cx="121279" cy="43544"/>
            </a:xfrm>
            <a:custGeom>
              <a:avLst/>
              <a:gdLst/>
              <a:ahLst/>
              <a:cxnLst/>
              <a:rect l="l" t="t" r="r" b="b"/>
              <a:pathLst>
                <a:path w="3760" h="1350" extrusionOk="0">
                  <a:moveTo>
                    <a:pt x="3144" y="1"/>
                  </a:moveTo>
                  <a:cubicBezTo>
                    <a:pt x="3128" y="1"/>
                    <a:pt x="3112" y="1"/>
                    <a:pt x="3096" y="3"/>
                  </a:cubicBezTo>
                  <a:lnTo>
                    <a:pt x="501" y="467"/>
                  </a:lnTo>
                  <a:cubicBezTo>
                    <a:pt x="0" y="618"/>
                    <a:pt x="125" y="1349"/>
                    <a:pt x="631" y="1349"/>
                  </a:cubicBezTo>
                  <a:cubicBezTo>
                    <a:pt x="643" y="1349"/>
                    <a:pt x="655" y="1349"/>
                    <a:pt x="667" y="1348"/>
                  </a:cubicBezTo>
                  <a:lnTo>
                    <a:pt x="3263" y="872"/>
                  </a:lnTo>
                  <a:cubicBezTo>
                    <a:pt x="3759" y="722"/>
                    <a:pt x="3640" y="1"/>
                    <a:pt x="314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987" name="Google Shape;1987;p46"/>
            <p:cNvSpPr/>
            <p:nvPr/>
          </p:nvSpPr>
          <p:spPr>
            <a:xfrm>
              <a:off x="7319765" y="4498130"/>
              <a:ext cx="60123" cy="50221"/>
            </a:xfrm>
            <a:custGeom>
              <a:avLst/>
              <a:gdLst/>
              <a:ahLst/>
              <a:cxnLst/>
              <a:rect l="l" t="t" r="r" b="b"/>
              <a:pathLst>
                <a:path w="1864" h="1557" extrusionOk="0">
                  <a:moveTo>
                    <a:pt x="1009" y="0"/>
                  </a:moveTo>
                  <a:cubicBezTo>
                    <a:pt x="967" y="0"/>
                    <a:pt x="924" y="4"/>
                    <a:pt x="881" y="11"/>
                  </a:cubicBezTo>
                  <a:cubicBezTo>
                    <a:pt x="203" y="130"/>
                    <a:pt x="0" y="1011"/>
                    <a:pt x="572" y="1416"/>
                  </a:cubicBezTo>
                  <a:cubicBezTo>
                    <a:pt x="710" y="1513"/>
                    <a:pt x="860" y="1556"/>
                    <a:pt x="1007" y="1556"/>
                  </a:cubicBezTo>
                  <a:cubicBezTo>
                    <a:pt x="1454" y="1556"/>
                    <a:pt x="1864" y="1153"/>
                    <a:pt x="1774" y="642"/>
                  </a:cubicBezTo>
                  <a:cubicBezTo>
                    <a:pt x="1700" y="268"/>
                    <a:pt x="1376" y="0"/>
                    <a:pt x="1009"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988" name="Google Shape;1988;p46"/>
            <p:cNvSpPr/>
            <p:nvPr/>
          </p:nvSpPr>
          <p:spPr>
            <a:xfrm>
              <a:off x="7388855" y="4483390"/>
              <a:ext cx="122343" cy="43673"/>
            </a:xfrm>
            <a:custGeom>
              <a:avLst/>
              <a:gdLst/>
              <a:ahLst/>
              <a:cxnLst/>
              <a:rect l="l" t="t" r="r" b="b"/>
              <a:pathLst>
                <a:path w="3793" h="1354" extrusionOk="0">
                  <a:moveTo>
                    <a:pt x="3178" y="1"/>
                  </a:moveTo>
                  <a:cubicBezTo>
                    <a:pt x="3160" y="1"/>
                    <a:pt x="3140" y="2"/>
                    <a:pt x="3121" y="4"/>
                  </a:cubicBezTo>
                  <a:lnTo>
                    <a:pt x="525" y="480"/>
                  </a:lnTo>
                  <a:cubicBezTo>
                    <a:pt x="1" y="605"/>
                    <a:pt x="121" y="1354"/>
                    <a:pt x="613" y="1354"/>
                  </a:cubicBezTo>
                  <a:cubicBezTo>
                    <a:pt x="635" y="1354"/>
                    <a:pt x="657" y="1352"/>
                    <a:pt x="680" y="1349"/>
                  </a:cubicBezTo>
                  <a:lnTo>
                    <a:pt x="3276" y="885"/>
                  </a:lnTo>
                  <a:cubicBezTo>
                    <a:pt x="3792" y="747"/>
                    <a:pt x="3678" y="1"/>
                    <a:pt x="317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989" name="Google Shape;1989;p46"/>
            <p:cNvSpPr/>
            <p:nvPr/>
          </p:nvSpPr>
          <p:spPr>
            <a:xfrm>
              <a:off x="7262544" y="4806843"/>
              <a:ext cx="250428" cy="224624"/>
            </a:xfrm>
            <a:custGeom>
              <a:avLst/>
              <a:gdLst/>
              <a:ahLst/>
              <a:cxnLst/>
              <a:rect l="l" t="t" r="r" b="b"/>
              <a:pathLst>
                <a:path w="7764" h="6964" extrusionOk="0">
                  <a:moveTo>
                    <a:pt x="3934" y="1"/>
                  </a:moveTo>
                  <a:cubicBezTo>
                    <a:pt x="2900" y="1"/>
                    <a:pt x="1883" y="470"/>
                    <a:pt x="1215" y="1346"/>
                  </a:cubicBezTo>
                  <a:lnTo>
                    <a:pt x="6953" y="4978"/>
                  </a:lnTo>
                  <a:cubicBezTo>
                    <a:pt x="7763" y="3406"/>
                    <a:pt x="7251" y="1465"/>
                    <a:pt x="5751" y="525"/>
                  </a:cubicBezTo>
                  <a:cubicBezTo>
                    <a:pt x="5187" y="171"/>
                    <a:pt x="4557" y="1"/>
                    <a:pt x="3934" y="1"/>
                  </a:cubicBezTo>
                  <a:close/>
                  <a:moveTo>
                    <a:pt x="810" y="1989"/>
                  </a:moveTo>
                  <a:lnTo>
                    <a:pt x="810" y="1989"/>
                  </a:lnTo>
                  <a:cubicBezTo>
                    <a:pt x="0" y="3561"/>
                    <a:pt x="524" y="5490"/>
                    <a:pt x="2012" y="6430"/>
                  </a:cubicBezTo>
                  <a:cubicBezTo>
                    <a:pt x="2579" y="6790"/>
                    <a:pt x="3213" y="6963"/>
                    <a:pt x="3839" y="6963"/>
                  </a:cubicBezTo>
                  <a:cubicBezTo>
                    <a:pt x="4870" y="6963"/>
                    <a:pt x="5882" y="6495"/>
                    <a:pt x="6549" y="5621"/>
                  </a:cubicBezTo>
                  <a:lnTo>
                    <a:pt x="810" y="1989"/>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990" name="Google Shape;1990;p46"/>
            <p:cNvSpPr/>
            <p:nvPr/>
          </p:nvSpPr>
          <p:spPr>
            <a:xfrm>
              <a:off x="7731822" y="4325276"/>
              <a:ext cx="195885" cy="181918"/>
            </a:xfrm>
            <a:custGeom>
              <a:avLst/>
              <a:gdLst/>
              <a:ahLst/>
              <a:cxnLst/>
              <a:rect l="l" t="t" r="r" b="b"/>
              <a:pathLst>
                <a:path w="6073" h="5640" extrusionOk="0">
                  <a:moveTo>
                    <a:pt x="3596" y="0"/>
                  </a:moveTo>
                  <a:lnTo>
                    <a:pt x="1203" y="1632"/>
                  </a:lnTo>
                  <a:cubicBezTo>
                    <a:pt x="251" y="2286"/>
                    <a:pt x="1" y="3596"/>
                    <a:pt x="655" y="4560"/>
                  </a:cubicBezTo>
                  <a:lnTo>
                    <a:pt x="763" y="4715"/>
                  </a:lnTo>
                  <a:cubicBezTo>
                    <a:pt x="1171" y="5316"/>
                    <a:pt x="1833" y="5640"/>
                    <a:pt x="2508" y="5640"/>
                  </a:cubicBezTo>
                  <a:cubicBezTo>
                    <a:pt x="2916" y="5640"/>
                    <a:pt x="3328" y="5522"/>
                    <a:pt x="3692" y="5275"/>
                  </a:cubicBezTo>
                  <a:lnTo>
                    <a:pt x="6073" y="3644"/>
                  </a:lnTo>
                  <a:lnTo>
                    <a:pt x="3596" y="0"/>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991" name="Google Shape;1991;p46"/>
            <p:cNvSpPr/>
            <p:nvPr/>
          </p:nvSpPr>
          <p:spPr>
            <a:xfrm>
              <a:off x="7864326" y="4249734"/>
              <a:ext cx="195885" cy="181950"/>
            </a:xfrm>
            <a:custGeom>
              <a:avLst/>
              <a:gdLst/>
              <a:ahLst/>
              <a:cxnLst/>
              <a:rect l="l" t="t" r="r" b="b"/>
              <a:pathLst>
                <a:path w="6073" h="5641" extrusionOk="0">
                  <a:moveTo>
                    <a:pt x="3568" y="1"/>
                  </a:moveTo>
                  <a:cubicBezTo>
                    <a:pt x="3162" y="1"/>
                    <a:pt x="2752" y="119"/>
                    <a:pt x="2393" y="366"/>
                  </a:cubicBezTo>
                  <a:lnTo>
                    <a:pt x="0" y="1997"/>
                  </a:lnTo>
                  <a:lnTo>
                    <a:pt x="2477" y="5640"/>
                  </a:lnTo>
                  <a:lnTo>
                    <a:pt x="4870" y="4009"/>
                  </a:lnTo>
                  <a:cubicBezTo>
                    <a:pt x="5822" y="3354"/>
                    <a:pt x="6072" y="2045"/>
                    <a:pt x="5430" y="1092"/>
                  </a:cubicBezTo>
                  <a:lnTo>
                    <a:pt x="5310" y="926"/>
                  </a:lnTo>
                  <a:cubicBezTo>
                    <a:pt x="4902" y="325"/>
                    <a:pt x="4240" y="1"/>
                    <a:pt x="356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992" name="Google Shape;1992;p46"/>
            <p:cNvSpPr/>
            <p:nvPr/>
          </p:nvSpPr>
          <p:spPr>
            <a:xfrm>
              <a:off x="7674215" y="4700692"/>
              <a:ext cx="346064" cy="344387"/>
            </a:xfrm>
            <a:custGeom>
              <a:avLst/>
              <a:gdLst/>
              <a:ahLst/>
              <a:cxnLst/>
              <a:rect l="l" t="t" r="r" b="b"/>
              <a:pathLst>
                <a:path w="10729" h="10677" extrusionOk="0">
                  <a:moveTo>
                    <a:pt x="4999" y="0"/>
                  </a:moveTo>
                  <a:cubicBezTo>
                    <a:pt x="4821" y="0"/>
                    <a:pt x="4665" y="135"/>
                    <a:pt x="4644" y="327"/>
                  </a:cubicBezTo>
                  <a:lnTo>
                    <a:pt x="4180" y="3804"/>
                  </a:lnTo>
                  <a:lnTo>
                    <a:pt x="703" y="3339"/>
                  </a:lnTo>
                  <a:cubicBezTo>
                    <a:pt x="688" y="3338"/>
                    <a:pt x="674" y="3337"/>
                    <a:pt x="659" y="3337"/>
                  </a:cubicBezTo>
                  <a:cubicBezTo>
                    <a:pt x="474" y="3337"/>
                    <a:pt x="309" y="3473"/>
                    <a:pt x="286" y="3661"/>
                  </a:cubicBezTo>
                  <a:lnTo>
                    <a:pt x="25" y="5637"/>
                  </a:lnTo>
                  <a:cubicBezTo>
                    <a:pt x="1" y="5840"/>
                    <a:pt x="144" y="6030"/>
                    <a:pt x="346" y="6054"/>
                  </a:cubicBezTo>
                  <a:lnTo>
                    <a:pt x="3823" y="6518"/>
                  </a:lnTo>
                  <a:lnTo>
                    <a:pt x="3370" y="9995"/>
                  </a:lnTo>
                  <a:cubicBezTo>
                    <a:pt x="3334" y="10197"/>
                    <a:pt x="3477" y="10388"/>
                    <a:pt x="3692" y="10412"/>
                  </a:cubicBezTo>
                  <a:lnTo>
                    <a:pt x="5656" y="10674"/>
                  </a:lnTo>
                  <a:cubicBezTo>
                    <a:pt x="5671" y="10675"/>
                    <a:pt x="5686" y="10676"/>
                    <a:pt x="5700" y="10676"/>
                  </a:cubicBezTo>
                  <a:cubicBezTo>
                    <a:pt x="5886" y="10676"/>
                    <a:pt x="6051" y="10540"/>
                    <a:pt x="6073" y="10352"/>
                  </a:cubicBezTo>
                  <a:lnTo>
                    <a:pt x="6537" y="6876"/>
                  </a:lnTo>
                  <a:lnTo>
                    <a:pt x="10014" y="7328"/>
                  </a:lnTo>
                  <a:cubicBezTo>
                    <a:pt x="10034" y="7331"/>
                    <a:pt x="10053" y="7333"/>
                    <a:pt x="10072" y="7333"/>
                  </a:cubicBezTo>
                  <a:cubicBezTo>
                    <a:pt x="10252" y="7333"/>
                    <a:pt x="10409" y="7189"/>
                    <a:pt x="10431" y="7007"/>
                  </a:cubicBezTo>
                  <a:lnTo>
                    <a:pt x="10693" y="5042"/>
                  </a:lnTo>
                  <a:cubicBezTo>
                    <a:pt x="10728" y="4828"/>
                    <a:pt x="10573" y="4649"/>
                    <a:pt x="10371" y="4613"/>
                  </a:cubicBezTo>
                  <a:lnTo>
                    <a:pt x="6894" y="4161"/>
                  </a:lnTo>
                  <a:lnTo>
                    <a:pt x="7359" y="684"/>
                  </a:lnTo>
                  <a:cubicBezTo>
                    <a:pt x="7383" y="470"/>
                    <a:pt x="7240" y="291"/>
                    <a:pt x="7037" y="256"/>
                  </a:cubicBezTo>
                  <a:lnTo>
                    <a:pt x="5061" y="6"/>
                  </a:lnTo>
                  <a:cubicBezTo>
                    <a:pt x="5040" y="2"/>
                    <a:pt x="5019" y="0"/>
                    <a:pt x="4999"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993" name="Google Shape;1993;p46"/>
            <p:cNvSpPr/>
            <p:nvPr/>
          </p:nvSpPr>
          <p:spPr>
            <a:xfrm>
              <a:off x="6207193" y="99161"/>
              <a:ext cx="349515" cy="435378"/>
            </a:xfrm>
            <a:custGeom>
              <a:avLst/>
              <a:gdLst/>
              <a:ahLst/>
              <a:cxnLst/>
              <a:rect l="l" t="t" r="r" b="b"/>
              <a:pathLst>
                <a:path w="10836" h="13498" extrusionOk="0">
                  <a:moveTo>
                    <a:pt x="4145" y="412"/>
                  </a:moveTo>
                  <a:cubicBezTo>
                    <a:pt x="4431" y="412"/>
                    <a:pt x="4712" y="584"/>
                    <a:pt x="4763" y="971"/>
                  </a:cubicBezTo>
                  <a:cubicBezTo>
                    <a:pt x="4799" y="1173"/>
                    <a:pt x="4751" y="1364"/>
                    <a:pt x="4620" y="1518"/>
                  </a:cubicBezTo>
                  <a:lnTo>
                    <a:pt x="3823" y="1661"/>
                  </a:lnTo>
                  <a:cubicBezTo>
                    <a:pt x="3656" y="1566"/>
                    <a:pt x="3537" y="1399"/>
                    <a:pt x="3501" y="1209"/>
                  </a:cubicBezTo>
                  <a:cubicBezTo>
                    <a:pt x="3386" y="709"/>
                    <a:pt x="3770" y="412"/>
                    <a:pt x="4145" y="412"/>
                  </a:cubicBezTo>
                  <a:close/>
                  <a:moveTo>
                    <a:pt x="7831" y="2726"/>
                  </a:moveTo>
                  <a:cubicBezTo>
                    <a:pt x="8094" y="2726"/>
                    <a:pt x="8329" y="2907"/>
                    <a:pt x="8383" y="3185"/>
                  </a:cubicBezTo>
                  <a:lnTo>
                    <a:pt x="9776" y="10746"/>
                  </a:lnTo>
                  <a:cubicBezTo>
                    <a:pt x="9823" y="11043"/>
                    <a:pt x="9621" y="11329"/>
                    <a:pt x="9323" y="11377"/>
                  </a:cubicBezTo>
                  <a:lnTo>
                    <a:pt x="3061" y="12520"/>
                  </a:lnTo>
                  <a:cubicBezTo>
                    <a:pt x="3026" y="12527"/>
                    <a:pt x="2991" y="12530"/>
                    <a:pt x="2956" y="12530"/>
                  </a:cubicBezTo>
                  <a:cubicBezTo>
                    <a:pt x="2699" y="12530"/>
                    <a:pt x="2472" y="12342"/>
                    <a:pt x="2430" y="12079"/>
                  </a:cubicBezTo>
                  <a:lnTo>
                    <a:pt x="1049" y="4507"/>
                  </a:lnTo>
                  <a:cubicBezTo>
                    <a:pt x="989" y="4209"/>
                    <a:pt x="1191" y="3935"/>
                    <a:pt x="1489" y="3876"/>
                  </a:cubicBezTo>
                  <a:lnTo>
                    <a:pt x="2239" y="3745"/>
                  </a:lnTo>
                  <a:cubicBezTo>
                    <a:pt x="2271" y="3954"/>
                    <a:pt x="2449" y="4099"/>
                    <a:pt x="2653" y="4099"/>
                  </a:cubicBezTo>
                  <a:cubicBezTo>
                    <a:pt x="2681" y="4099"/>
                    <a:pt x="2710" y="4096"/>
                    <a:pt x="2739" y="4090"/>
                  </a:cubicBezTo>
                  <a:lnTo>
                    <a:pt x="6656" y="3376"/>
                  </a:lnTo>
                  <a:cubicBezTo>
                    <a:pt x="6883" y="3340"/>
                    <a:pt x="7049" y="3102"/>
                    <a:pt x="7002" y="2876"/>
                  </a:cubicBezTo>
                  <a:lnTo>
                    <a:pt x="7740" y="2733"/>
                  </a:lnTo>
                  <a:cubicBezTo>
                    <a:pt x="7770" y="2728"/>
                    <a:pt x="7801" y="2726"/>
                    <a:pt x="7831" y="2726"/>
                  </a:cubicBezTo>
                  <a:close/>
                  <a:moveTo>
                    <a:pt x="4135" y="1"/>
                  </a:moveTo>
                  <a:cubicBezTo>
                    <a:pt x="4071" y="1"/>
                    <a:pt x="4006" y="6"/>
                    <a:pt x="3942" y="18"/>
                  </a:cubicBezTo>
                  <a:cubicBezTo>
                    <a:pt x="3346" y="125"/>
                    <a:pt x="2954" y="697"/>
                    <a:pt x="3061" y="1280"/>
                  </a:cubicBezTo>
                  <a:cubicBezTo>
                    <a:pt x="3096" y="1459"/>
                    <a:pt x="3168" y="1626"/>
                    <a:pt x="3275" y="1756"/>
                  </a:cubicBezTo>
                  <a:lnTo>
                    <a:pt x="2501" y="1899"/>
                  </a:lnTo>
                  <a:cubicBezTo>
                    <a:pt x="2180" y="1959"/>
                    <a:pt x="1977" y="2268"/>
                    <a:pt x="2025" y="2590"/>
                  </a:cubicBezTo>
                  <a:lnTo>
                    <a:pt x="2084" y="2864"/>
                  </a:lnTo>
                  <a:lnTo>
                    <a:pt x="799" y="3102"/>
                  </a:lnTo>
                  <a:cubicBezTo>
                    <a:pt x="322" y="3185"/>
                    <a:pt x="1" y="3650"/>
                    <a:pt x="84" y="4126"/>
                  </a:cubicBezTo>
                  <a:lnTo>
                    <a:pt x="1656" y="12758"/>
                  </a:lnTo>
                  <a:cubicBezTo>
                    <a:pt x="1741" y="13194"/>
                    <a:pt x="2111" y="13497"/>
                    <a:pt x="2538" y="13497"/>
                  </a:cubicBezTo>
                  <a:cubicBezTo>
                    <a:pt x="2588" y="13497"/>
                    <a:pt x="2640" y="13493"/>
                    <a:pt x="2692" y="13484"/>
                  </a:cubicBezTo>
                  <a:lnTo>
                    <a:pt x="10038" y="12139"/>
                  </a:lnTo>
                  <a:cubicBezTo>
                    <a:pt x="10514" y="12043"/>
                    <a:pt x="10836" y="11579"/>
                    <a:pt x="10752" y="11103"/>
                  </a:cubicBezTo>
                  <a:lnTo>
                    <a:pt x="9181" y="2471"/>
                  </a:lnTo>
                  <a:cubicBezTo>
                    <a:pt x="9097" y="2041"/>
                    <a:pt x="8726" y="1740"/>
                    <a:pt x="8305" y="1740"/>
                  </a:cubicBezTo>
                  <a:cubicBezTo>
                    <a:pt x="8248" y="1740"/>
                    <a:pt x="8191" y="1745"/>
                    <a:pt x="8133" y="1756"/>
                  </a:cubicBezTo>
                  <a:lnTo>
                    <a:pt x="6847" y="1995"/>
                  </a:lnTo>
                  <a:lnTo>
                    <a:pt x="6799" y="1721"/>
                  </a:lnTo>
                  <a:cubicBezTo>
                    <a:pt x="6746" y="1435"/>
                    <a:pt x="6497" y="1235"/>
                    <a:pt x="6225" y="1235"/>
                  </a:cubicBezTo>
                  <a:cubicBezTo>
                    <a:pt x="6190" y="1235"/>
                    <a:pt x="6155" y="1238"/>
                    <a:pt x="6121" y="1245"/>
                  </a:cubicBezTo>
                  <a:lnTo>
                    <a:pt x="5168" y="1411"/>
                  </a:lnTo>
                  <a:cubicBezTo>
                    <a:pt x="5228" y="1245"/>
                    <a:pt x="5228" y="1066"/>
                    <a:pt x="5204" y="899"/>
                  </a:cubicBezTo>
                  <a:cubicBezTo>
                    <a:pt x="5109" y="370"/>
                    <a:pt x="4646" y="1"/>
                    <a:pt x="4135"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994" name="Google Shape;1994;p46"/>
            <p:cNvSpPr/>
            <p:nvPr/>
          </p:nvSpPr>
          <p:spPr>
            <a:xfrm>
              <a:off x="6269026" y="255566"/>
              <a:ext cx="60059" cy="49898"/>
            </a:xfrm>
            <a:custGeom>
              <a:avLst/>
              <a:gdLst/>
              <a:ahLst/>
              <a:cxnLst/>
              <a:rect l="l" t="t" r="r" b="b"/>
              <a:pathLst>
                <a:path w="1862" h="1547" extrusionOk="0">
                  <a:moveTo>
                    <a:pt x="1016" y="1"/>
                  </a:moveTo>
                  <a:cubicBezTo>
                    <a:pt x="968" y="1"/>
                    <a:pt x="919" y="5"/>
                    <a:pt x="870" y="15"/>
                  </a:cubicBezTo>
                  <a:cubicBezTo>
                    <a:pt x="191" y="134"/>
                    <a:pt x="1" y="1015"/>
                    <a:pt x="560" y="1408"/>
                  </a:cubicBezTo>
                  <a:cubicBezTo>
                    <a:pt x="700" y="1504"/>
                    <a:pt x="851" y="1547"/>
                    <a:pt x="997" y="1547"/>
                  </a:cubicBezTo>
                  <a:cubicBezTo>
                    <a:pt x="1451" y="1547"/>
                    <a:pt x="1862" y="1138"/>
                    <a:pt x="1763" y="634"/>
                  </a:cubicBezTo>
                  <a:cubicBezTo>
                    <a:pt x="1700" y="266"/>
                    <a:pt x="1377" y="1"/>
                    <a:pt x="1016"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995" name="Google Shape;1995;p46"/>
            <p:cNvSpPr/>
            <p:nvPr/>
          </p:nvSpPr>
          <p:spPr>
            <a:xfrm>
              <a:off x="6337213" y="241019"/>
              <a:ext cx="124117" cy="43706"/>
            </a:xfrm>
            <a:custGeom>
              <a:avLst/>
              <a:gdLst/>
              <a:ahLst/>
              <a:cxnLst/>
              <a:rect l="l" t="t" r="r" b="b"/>
              <a:pathLst>
                <a:path w="3848" h="1355" extrusionOk="0">
                  <a:moveTo>
                    <a:pt x="3261" y="1"/>
                  </a:moveTo>
                  <a:cubicBezTo>
                    <a:pt x="3226" y="1"/>
                    <a:pt x="3189" y="5"/>
                    <a:pt x="3149" y="14"/>
                  </a:cubicBezTo>
                  <a:lnTo>
                    <a:pt x="3137" y="14"/>
                  </a:lnTo>
                  <a:lnTo>
                    <a:pt x="542" y="490"/>
                  </a:lnTo>
                  <a:cubicBezTo>
                    <a:pt x="0" y="580"/>
                    <a:pt x="111" y="1354"/>
                    <a:pt x="620" y="1354"/>
                  </a:cubicBezTo>
                  <a:cubicBezTo>
                    <a:pt x="648" y="1354"/>
                    <a:pt x="678" y="1352"/>
                    <a:pt x="709" y="1347"/>
                  </a:cubicBezTo>
                  <a:lnTo>
                    <a:pt x="3292" y="871"/>
                  </a:lnTo>
                  <a:cubicBezTo>
                    <a:pt x="3847" y="793"/>
                    <a:pt x="3750" y="1"/>
                    <a:pt x="3261"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996" name="Google Shape;1996;p46"/>
            <p:cNvSpPr/>
            <p:nvPr/>
          </p:nvSpPr>
          <p:spPr>
            <a:xfrm>
              <a:off x="6281702" y="325172"/>
              <a:ext cx="59769" cy="49866"/>
            </a:xfrm>
            <a:custGeom>
              <a:avLst/>
              <a:gdLst/>
              <a:ahLst/>
              <a:cxnLst/>
              <a:rect l="l" t="t" r="r" b="b"/>
              <a:pathLst>
                <a:path w="1853" h="1546" extrusionOk="0">
                  <a:moveTo>
                    <a:pt x="1002" y="1"/>
                  </a:moveTo>
                  <a:cubicBezTo>
                    <a:pt x="959" y="1"/>
                    <a:pt x="914" y="4"/>
                    <a:pt x="870" y="12"/>
                  </a:cubicBezTo>
                  <a:cubicBezTo>
                    <a:pt x="191" y="131"/>
                    <a:pt x="1" y="1012"/>
                    <a:pt x="560" y="1405"/>
                  </a:cubicBezTo>
                  <a:cubicBezTo>
                    <a:pt x="701" y="1502"/>
                    <a:pt x="853" y="1545"/>
                    <a:pt x="1000" y="1545"/>
                  </a:cubicBezTo>
                  <a:cubicBezTo>
                    <a:pt x="1449" y="1545"/>
                    <a:pt x="1852" y="1142"/>
                    <a:pt x="1763" y="631"/>
                  </a:cubicBezTo>
                  <a:cubicBezTo>
                    <a:pt x="1699" y="259"/>
                    <a:pt x="1369"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997" name="Google Shape;1997;p46"/>
            <p:cNvSpPr/>
            <p:nvPr/>
          </p:nvSpPr>
          <p:spPr>
            <a:xfrm>
              <a:off x="6351212" y="310528"/>
              <a:ext cx="121021" cy="43512"/>
            </a:xfrm>
            <a:custGeom>
              <a:avLst/>
              <a:gdLst/>
              <a:ahLst/>
              <a:cxnLst/>
              <a:rect l="l" t="t" r="r" b="b"/>
              <a:pathLst>
                <a:path w="3752" h="1349" extrusionOk="0">
                  <a:moveTo>
                    <a:pt x="3132" y="0"/>
                  </a:moveTo>
                  <a:cubicBezTo>
                    <a:pt x="3121" y="0"/>
                    <a:pt x="3109" y="1"/>
                    <a:pt x="3096" y="2"/>
                  </a:cubicBezTo>
                  <a:lnTo>
                    <a:pt x="501" y="478"/>
                  </a:lnTo>
                  <a:cubicBezTo>
                    <a:pt x="0" y="618"/>
                    <a:pt x="125" y="1348"/>
                    <a:pt x="620" y="1348"/>
                  </a:cubicBezTo>
                  <a:cubicBezTo>
                    <a:pt x="632" y="1348"/>
                    <a:pt x="644" y="1348"/>
                    <a:pt x="656" y="1347"/>
                  </a:cubicBezTo>
                  <a:lnTo>
                    <a:pt x="3251" y="871"/>
                  </a:lnTo>
                  <a:cubicBezTo>
                    <a:pt x="3751" y="731"/>
                    <a:pt x="3638" y="0"/>
                    <a:pt x="313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998" name="Google Shape;1998;p46"/>
            <p:cNvSpPr/>
            <p:nvPr/>
          </p:nvSpPr>
          <p:spPr>
            <a:xfrm>
              <a:off x="6295152" y="399294"/>
              <a:ext cx="60156" cy="50189"/>
            </a:xfrm>
            <a:custGeom>
              <a:avLst/>
              <a:gdLst/>
              <a:ahLst/>
              <a:cxnLst/>
              <a:rect l="l" t="t" r="r" b="b"/>
              <a:pathLst>
                <a:path w="1865" h="1556" extrusionOk="0">
                  <a:moveTo>
                    <a:pt x="1014" y="1"/>
                  </a:moveTo>
                  <a:cubicBezTo>
                    <a:pt x="970" y="1"/>
                    <a:pt x="926" y="4"/>
                    <a:pt x="881" y="12"/>
                  </a:cubicBezTo>
                  <a:cubicBezTo>
                    <a:pt x="191" y="131"/>
                    <a:pt x="0" y="1012"/>
                    <a:pt x="572" y="1417"/>
                  </a:cubicBezTo>
                  <a:cubicBezTo>
                    <a:pt x="709" y="1513"/>
                    <a:pt x="857" y="1556"/>
                    <a:pt x="1002" y="1556"/>
                  </a:cubicBezTo>
                  <a:cubicBezTo>
                    <a:pt x="1451" y="1556"/>
                    <a:pt x="1864" y="1147"/>
                    <a:pt x="1774" y="643"/>
                  </a:cubicBezTo>
                  <a:cubicBezTo>
                    <a:pt x="1700" y="260"/>
                    <a:pt x="1378" y="1"/>
                    <a:pt x="101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1999" name="Google Shape;1999;p46"/>
            <p:cNvSpPr/>
            <p:nvPr/>
          </p:nvSpPr>
          <p:spPr>
            <a:xfrm>
              <a:off x="6364146" y="384586"/>
              <a:ext cx="122440" cy="44028"/>
            </a:xfrm>
            <a:custGeom>
              <a:avLst/>
              <a:gdLst/>
              <a:ahLst/>
              <a:cxnLst/>
              <a:rect l="l" t="t" r="r" b="b"/>
              <a:pathLst>
                <a:path w="3796" h="1365" extrusionOk="0">
                  <a:moveTo>
                    <a:pt x="3170" y="0"/>
                  </a:moveTo>
                  <a:cubicBezTo>
                    <a:pt x="3151" y="0"/>
                    <a:pt x="3132" y="1"/>
                    <a:pt x="3112" y="4"/>
                  </a:cubicBezTo>
                  <a:lnTo>
                    <a:pt x="528" y="480"/>
                  </a:lnTo>
                  <a:cubicBezTo>
                    <a:pt x="0" y="606"/>
                    <a:pt x="114" y="1364"/>
                    <a:pt x="625" y="1364"/>
                  </a:cubicBezTo>
                  <a:cubicBezTo>
                    <a:pt x="644" y="1364"/>
                    <a:pt x="663" y="1363"/>
                    <a:pt x="683" y="1361"/>
                  </a:cubicBezTo>
                  <a:lnTo>
                    <a:pt x="3279" y="885"/>
                  </a:lnTo>
                  <a:cubicBezTo>
                    <a:pt x="3796" y="758"/>
                    <a:pt x="3681" y="0"/>
                    <a:pt x="3170"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000" name="Google Shape;2000;p46"/>
            <p:cNvSpPr/>
            <p:nvPr/>
          </p:nvSpPr>
          <p:spPr>
            <a:xfrm>
              <a:off x="6237545" y="708297"/>
              <a:ext cx="250815" cy="224721"/>
            </a:xfrm>
            <a:custGeom>
              <a:avLst/>
              <a:gdLst/>
              <a:ahLst/>
              <a:cxnLst/>
              <a:rect l="l" t="t" r="r" b="b"/>
              <a:pathLst>
                <a:path w="7776" h="6967" extrusionOk="0">
                  <a:moveTo>
                    <a:pt x="3932" y="1"/>
                  </a:moveTo>
                  <a:cubicBezTo>
                    <a:pt x="2904" y="1"/>
                    <a:pt x="1893" y="465"/>
                    <a:pt x="1227" y="1338"/>
                  </a:cubicBezTo>
                  <a:lnTo>
                    <a:pt x="6966" y="4969"/>
                  </a:lnTo>
                  <a:cubicBezTo>
                    <a:pt x="7775" y="3398"/>
                    <a:pt x="7251" y="1469"/>
                    <a:pt x="5751" y="528"/>
                  </a:cubicBezTo>
                  <a:cubicBezTo>
                    <a:pt x="5188" y="173"/>
                    <a:pt x="4557" y="1"/>
                    <a:pt x="3932" y="1"/>
                  </a:cubicBezTo>
                  <a:close/>
                  <a:moveTo>
                    <a:pt x="822" y="1993"/>
                  </a:moveTo>
                  <a:lnTo>
                    <a:pt x="822" y="1993"/>
                  </a:lnTo>
                  <a:cubicBezTo>
                    <a:pt x="0" y="3553"/>
                    <a:pt x="524" y="5493"/>
                    <a:pt x="2024" y="6434"/>
                  </a:cubicBezTo>
                  <a:cubicBezTo>
                    <a:pt x="2586" y="6793"/>
                    <a:pt x="3217" y="6966"/>
                    <a:pt x="3842" y="6966"/>
                  </a:cubicBezTo>
                  <a:cubicBezTo>
                    <a:pt x="4875" y="6966"/>
                    <a:pt x="5893" y="6495"/>
                    <a:pt x="6561" y="5612"/>
                  </a:cubicBezTo>
                  <a:lnTo>
                    <a:pt x="822" y="1993"/>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001" name="Google Shape;2001;p46"/>
            <p:cNvSpPr/>
            <p:nvPr/>
          </p:nvSpPr>
          <p:spPr>
            <a:xfrm>
              <a:off x="6706823" y="226472"/>
              <a:ext cx="196272" cy="181918"/>
            </a:xfrm>
            <a:custGeom>
              <a:avLst/>
              <a:gdLst/>
              <a:ahLst/>
              <a:cxnLst/>
              <a:rect l="l" t="t" r="r" b="b"/>
              <a:pathLst>
                <a:path w="6085" h="5640" extrusionOk="0">
                  <a:moveTo>
                    <a:pt x="3620" y="0"/>
                  </a:moveTo>
                  <a:lnTo>
                    <a:pt x="1215" y="1631"/>
                  </a:lnTo>
                  <a:cubicBezTo>
                    <a:pt x="251" y="2286"/>
                    <a:pt x="1" y="3596"/>
                    <a:pt x="656" y="4560"/>
                  </a:cubicBezTo>
                  <a:lnTo>
                    <a:pt x="763" y="4715"/>
                  </a:lnTo>
                  <a:cubicBezTo>
                    <a:pt x="1171" y="5316"/>
                    <a:pt x="1833" y="5640"/>
                    <a:pt x="2508" y="5640"/>
                  </a:cubicBezTo>
                  <a:cubicBezTo>
                    <a:pt x="2916" y="5640"/>
                    <a:pt x="3328" y="5521"/>
                    <a:pt x="3692" y="5275"/>
                  </a:cubicBezTo>
                  <a:lnTo>
                    <a:pt x="6085" y="3644"/>
                  </a:lnTo>
                  <a:lnTo>
                    <a:pt x="3620" y="0"/>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002" name="Google Shape;2002;p46"/>
            <p:cNvSpPr/>
            <p:nvPr/>
          </p:nvSpPr>
          <p:spPr>
            <a:xfrm>
              <a:off x="6839327" y="151317"/>
              <a:ext cx="196272" cy="181563"/>
            </a:xfrm>
            <a:custGeom>
              <a:avLst/>
              <a:gdLst/>
              <a:ahLst/>
              <a:cxnLst/>
              <a:rect l="l" t="t" r="r" b="b"/>
              <a:pathLst>
                <a:path w="6085" h="5629" extrusionOk="0">
                  <a:moveTo>
                    <a:pt x="3577" y="1"/>
                  </a:moveTo>
                  <a:cubicBezTo>
                    <a:pt x="3169" y="1"/>
                    <a:pt x="2757" y="119"/>
                    <a:pt x="2394" y="366"/>
                  </a:cubicBezTo>
                  <a:lnTo>
                    <a:pt x="1" y="1985"/>
                  </a:lnTo>
                  <a:lnTo>
                    <a:pt x="2489" y="5628"/>
                  </a:lnTo>
                  <a:lnTo>
                    <a:pt x="4882" y="4009"/>
                  </a:lnTo>
                  <a:cubicBezTo>
                    <a:pt x="5835" y="3354"/>
                    <a:pt x="6085" y="2044"/>
                    <a:pt x="5430" y="1080"/>
                  </a:cubicBezTo>
                  <a:lnTo>
                    <a:pt x="5323" y="925"/>
                  </a:lnTo>
                  <a:cubicBezTo>
                    <a:pt x="4914" y="324"/>
                    <a:pt x="4252" y="1"/>
                    <a:pt x="3577"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003" name="Google Shape;2003;p46"/>
            <p:cNvSpPr/>
            <p:nvPr/>
          </p:nvSpPr>
          <p:spPr>
            <a:xfrm>
              <a:off x="6649603" y="602242"/>
              <a:ext cx="345677" cy="344032"/>
            </a:xfrm>
            <a:custGeom>
              <a:avLst/>
              <a:gdLst/>
              <a:ahLst/>
              <a:cxnLst/>
              <a:rect l="l" t="t" r="r" b="b"/>
              <a:pathLst>
                <a:path w="10717" h="10666" extrusionOk="0">
                  <a:moveTo>
                    <a:pt x="4999" y="1"/>
                  </a:moveTo>
                  <a:cubicBezTo>
                    <a:pt x="4821" y="1"/>
                    <a:pt x="4666" y="136"/>
                    <a:pt x="4644" y="328"/>
                  </a:cubicBezTo>
                  <a:lnTo>
                    <a:pt x="4180" y="3805"/>
                  </a:lnTo>
                  <a:lnTo>
                    <a:pt x="703" y="3340"/>
                  </a:lnTo>
                  <a:cubicBezTo>
                    <a:pt x="688" y="3338"/>
                    <a:pt x="674" y="3338"/>
                    <a:pt x="659" y="3338"/>
                  </a:cubicBezTo>
                  <a:cubicBezTo>
                    <a:pt x="474" y="3338"/>
                    <a:pt x="309" y="3474"/>
                    <a:pt x="287" y="3662"/>
                  </a:cubicBezTo>
                  <a:lnTo>
                    <a:pt x="37" y="5626"/>
                  </a:lnTo>
                  <a:cubicBezTo>
                    <a:pt x="1" y="5829"/>
                    <a:pt x="144" y="6019"/>
                    <a:pt x="346" y="6043"/>
                  </a:cubicBezTo>
                  <a:lnTo>
                    <a:pt x="3823" y="6507"/>
                  </a:lnTo>
                  <a:lnTo>
                    <a:pt x="3370" y="9984"/>
                  </a:lnTo>
                  <a:cubicBezTo>
                    <a:pt x="3335" y="10186"/>
                    <a:pt x="3477" y="10377"/>
                    <a:pt x="3692" y="10401"/>
                  </a:cubicBezTo>
                  <a:lnTo>
                    <a:pt x="5656" y="10663"/>
                  </a:lnTo>
                  <a:cubicBezTo>
                    <a:pt x="5671" y="10664"/>
                    <a:pt x="5686" y="10665"/>
                    <a:pt x="5700" y="10665"/>
                  </a:cubicBezTo>
                  <a:cubicBezTo>
                    <a:pt x="5886" y="10665"/>
                    <a:pt x="6051" y="10529"/>
                    <a:pt x="6073" y="10341"/>
                  </a:cubicBezTo>
                  <a:lnTo>
                    <a:pt x="6537" y="6864"/>
                  </a:lnTo>
                  <a:lnTo>
                    <a:pt x="10014" y="7329"/>
                  </a:lnTo>
                  <a:cubicBezTo>
                    <a:pt x="10029" y="7331"/>
                    <a:pt x="10044" y="7331"/>
                    <a:pt x="10058" y="7331"/>
                  </a:cubicBezTo>
                  <a:cubicBezTo>
                    <a:pt x="10243" y="7331"/>
                    <a:pt x="10409" y="7195"/>
                    <a:pt x="10431" y="7007"/>
                  </a:cubicBezTo>
                  <a:lnTo>
                    <a:pt x="10693" y="5031"/>
                  </a:lnTo>
                  <a:cubicBezTo>
                    <a:pt x="10716" y="4828"/>
                    <a:pt x="10574" y="4638"/>
                    <a:pt x="10371" y="4614"/>
                  </a:cubicBezTo>
                  <a:lnTo>
                    <a:pt x="6895" y="4150"/>
                  </a:lnTo>
                  <a:lnTo>
                    <a:pt x="7347" y="673"/>
                  </a:lnTo>
                  <a:cubicBezTo>
                    <a:pt x="7383" y="471"/>
                    <a:pt x="7240" y="280"/>
                    <a:pt x="7026" y="256"/>
                  </a:cubicBezTo>
                  <a:lnTo>
                    <a:pt x="5061" y="6"/>
                  </a:lnTo>
                  <a:cubicBezTo>
                    <a:pt x="5040" y="3"/>
                    <a:pt x="5019" y="1"/>
                    <a:pt x="4999"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004" name="Google Shape;2004;p46"/>
            <p:cNvSpPr/>
            <p:nvPr/>
          </p:nvSpPr>
          <p:spPr>
            <a:xfrm>
              <a:off x="6206806" y="4197965"/>
              <a:ext cx="349902" cy="435378"/>
            </a:xfrm>
            <a:custGeom>
              <a:avLst/>
              <a:gdLst/>
              <a:ahLst/>
              <a:cxnLst/>
              <a:rect l="l" t="t" r="r" b="b"/>
              <a:pathLst>
                <a:path w="10848" h="13498" extrusionOk="0">
                  <a:moveTo>
                    <a:pt x="4157" y="412"/>
                  </a:moveTo>
                  <a:cubicBezTo>
                    <a:pt x="4443" y="412"/>
                    <a:pt x="4724" y="585"/>
                    <a:pt x="4775" y="971"/>
                  </a:cubicBezTo>
                  <a:cubicBezTo>
                    <a:pt x="4811" y="1161"/>
                    <a:pt x="4763" y="1364"/>
                    <a:pt x="4632" y="1519"/>
                  </a:cubicBezTo>
                  <a:lnTo>
                    <a:pt x="3835" y="1661"/>
                  </a:lnTo>
                  <a:cubicBezTo>
                    <a:pt x="3668" y="1566"/>
                    <a:pt x="3549" y="1411"/>
                    <a:pt x="3513" y="1221"/>
                  </a:cubicBezTo>
                  <a:lnTo>
                    <a:pt x="3513" y="1209"/>
                  </a:lnTo>
                  <a:cubicBezTo>
                    <a:pt x="3398" y="709"/>
                    <a:pt x="3782" y="412"/>
                    <a:pt x="4157" y="412"/>
                  </a:cubicBezTo>
                  <a:close/>
                  <a:moveTo>
                    <a:pt x="7856" y="2723"/>
                  </a:moveTo>
                  <a:cubicBezTo>
                    <a:pt x="8114" y="2723"/>
                    <a:pt x="8342" y="2911"/>
                    <a:pt x="8395" y="3173"/>
                  </a:cubicBezTo>
                  <a:lnTo>
                    <a:pt x="9788" y="10734"/>
                  </a:lnTo>
                  <a:cubicBezTo>
                    <a:pt x="9835" y="11043"/>
                    <a:pt x="9633" y="11329"/>
                    <a:pt x="9335" y="11377"/>
                  </a:cubicBezTo>
                  <a:lnTo>
                    <a:pt x="3073" y="12520"/>
                  </a:lnTo>
                  <a:cubicBezTo>
                    <a:pt x="3042" y="12525"/>
                    <a:pt x="3012" y="12527"/>
                    <a:pt x="2981" y="12527"/>
                  </a:cubicBezTo>
                  <a:cubicBezTo>
                    <a:pt x="2719" y="12527"/>
                    <a:pt x="2484" y="12346"/>
                    <a:pt x="2442" y="12079"/>
                  </a:cubicBezTo>
                  <a:lnTo>
                    <a:pt x="1061" y="4507"/>
                  </a:lnTo>
                  <a:cubicBezTo>
                    <a:pt x="1001" y="4209"/>
                    <a:pt x="1203" y="3924"/>
                    <a:pt x="1501" y="3876"/>
                  </a:cubicBezTo>
                  <a:lnTo>
                    <a:pt x="2251" y="3745"/>
                  </a:lnTo>
                  <a:cubicBezTo>
                    <a:pt x="2283" y="3945"/>
                    <a:pt x="2463" y="4098"/>
                    <a:pt x="2669" y="4098"/>
                  </a:cubicBezTo>
                  <a:cubicBezTo>
                    <a:pt x="2696" y="4098"/>
                    <a:pt x="2724" y="4096"/>
                    <a:pt x="2751" y="4090"/>
                  </a:cubicBezTo>
                  <a:lnTo>
                    <a:pt x="6668" y="3376"/>
                  </a:lnTo>
                  <a:cubicBezTo>
                    <a:pt x="6895" y="3328"/>
                    <a:pt x="7061" y="3102"/>
                    <a:pt x="7014" y="2864"/>
                  </a:cubicBezTo>
                  <a:lnTo>
                    <a:pt x="7752" y="2733"/>
                  </a:lnTo>
                  <a:cubicBezTo>
                    <a:pt x="7787" y="2726"/>
                    <a:pt x="7822" y="2723"/>
                    <a:pt x="7856" y="2723"/>
                  </a:cubicBezTo>
                  <a:close/>
                  <a:moveTo>
                    <a:pt x="4147" y="1"/>
                  </a:moveTo>
                  <a:cubicBezTo>
                    <a:pt x="4083" y="1"/>
                    <a:pt x="4019" y="6"/>
                    <a:pt x="3954" y="18"/>
                  </a:cubicBezTo>
                  <a:cubicBezTo>
                    <a:pt x="3358" y="125"/>
                    <a:pt x="2966" y="697"/>
                    <a:pt x="3073" y="1280"/>
                  </a:cubicBezTo>
                  <a:cubicBezTo>
                    <a:pt x="3108" y="1459"/>
                    <a:pt x="3180" y="1614"/>
                    <a:pt x="3287" y="1757"/>
                  </a:cubicBezTo>
                  <a:lnTo>
                    <a:pt x="2513" y="1900"/>
                  </a:lnTo>
                  <a:cubicBezTo>
                    <a:pt x="2192" y="1959"/>
                    <a:pt x="1989" y="2269"/>
                    <a:pt x="2037" y="2578"/>
                  </a:cubicBezTo>
                  <a:lnTo>
                    <a:pt x="2096" y="2864"/>
                  </a:lnTo>
                  <a:lnTo>
                    <a:pt x="811" y="3102"/>
                  </a:lnTo>
                  <a:cubicBezTo>
                    <a:pt x="322" y="3185"/>
                    <a:pt x="1" y="3650"/>
                    <a:pt x="96" y="4138"/>
                  </a:cubicBezTo>
                  <a:lnTo>
                    <a:pt x="1668" y="12770"/>
                  </a:lnTo>
                  <a:cubicBezTo>
                    <a:pt x="1742" y="13195"/>
                    <a:pt x="2121" y="13497"/>
                    <a:pt x="2549" y="13497"/>
                  </a:cubicBezTo>
                  <a:cubicBezTo>
                    <a:pt x="2600" y="13497"/>
                    <a:pt x="2652" y="13493"/>
                    <a:pt x="2704" y="13484"/>
                  </a:cubicBezTo>
                  <a:lnTo>
                    <a:pt x="10038" y="12139"/>
                  </a:lnTo>
                  <a:cubicBezTo>
                    <a:pt x="10526" y="12056"/>
                    <a:pt x="10848" y="11579"/>
                    <a:pt x="10752" y="11103"/>
                  </a:cubicBezTo>
                  <a:lnTo>
                    <a:pt x="9181" y="2471"/>
                  </a:lnTo>
                  <a:cubicBezTo>
                    <a:pt x="9097" y="2041"/>
                    <a:pt x="8726" y="1740"/>
                    <a:pt x="8313" y="1740"/>
                  </a:cubicBezTo>
                  <a:cubicBezTo>
                    <a:pt x="8257" y="1740"/>
                    <a:pt x="8201" y="1745"/>
                    <a:pt x="8145" y="1757"/>
                  </a:cubicBezTo>
                  <a:lnTo>
                    <a:pt x="6859" y="1995"/>
                  </a:lnTo>
                  <a:lnTo>
                    <a:pt x="6811" y="1709"/>
                  </a:lnTo>
                  <a:cubicBezTo>
                    <a:pt x="6757" y="1428"/>
                    <a:pt x="6498" y="1226"/>
                    <a:pt x="6219" y="1226"/>
                  </a:cubicBezTo>
                  <a:cubicBezTo>
                    <a:pt x="6191" y="1226"/>
                    <a:pt x="6162" y="1228"/>
                    <a:pt x="6133" y="1233"/>
                  </a:cubicBezTo>
                  <a:lnTo>
                    <a:pt x="5180" y="1411"/>
                  </a:lnTo>
                  <a:cubicBezTo>
                    <a:pt x="5240" y="1245"/>
                    <a:pt x="5240" y="1066"/>
                    <a:pt x="5216" y="887"/>
                  </a:cubicBezTo>
                  <a:cubicBezTo>
                    <a:pt x="5121" y="369"/>
                    <a:pt x="4658" y="1"/>
                    <a:pt x="4147"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005" name="Google Shape;2005;p46"/>
            <p:cNvSpPr/>
            <p:nvPr/>
          </p:nvSpPr>
          <p:spPr>
            <a:xfrm>
              <a:off x="6269026" y="4354466"/>
              <a:ext cx="60059" cy="49866"/>
            </a:xfrm>
            <a:custGeom>
              <a:avLst/>
              <a:gdLst/>
              <a:ahLst/>
              <a:cxnLst/>
              <a:rect l="l" t="t" r="r" b="b"/>
              <a:pathLst>
                <a:path w="1862" h="1546" extrusionOk="0">
                  <a:moveTo>
                    <a:pt x="1003" y="1"/>
                  </a:moveTo>
                  <a:cubicBezTo>
                    <a:pt x="959" y="1"/>
                    <a:pt x="914" y="5"/>
                    <a:pt x="870" y="12"/>
                  </a:cubicBezTo>
                  <a:cubicBezTo>
                    <a:pt x="191" y="131"/>
                    <a:pt x="1" y="1012"/>
                    <a:pt x="560" y="1405"/>
                  </a:cubicBezTo>
                  <a:cubicBezTo>
                    <a:pt x="701" y="1502"/>
                    <a:pt x="854" y="1545"/>
                    <a:pt x="1002" y="1545"/>
                  </a:cubicBezTo>
                  <a:cubicBezTo>
                    <a:pt x="1454" y="1545"/>
                    <a:pt x="1861" y="1142"/>
                    <a:pt x="1763" y="631"/>
                  </a:cubicBezTo>
                  <a:cubicBezTo>
                    <a:pt x="1699" y="259"/>
                    <a:pt x="1369" y="1"/>
                    <a:pt x="100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006" name="Google Shape;2006;p46"/>
            <p:cNvSpPr/>
            <p:nvPr/>
          </p:nvSpPr>
          <p:spPr>
            <a:xfrm>
              <a:off x="6337310" y="4339823"/>
              <a:ext cx="124020" cy="43383"/>
            </a:xfrm>
            <a:custGeom>
              <a:avLst/>
              <a:gdLst/>
              <a:ahLst/>
              <a:cxnLst/>
              <a:rect l="l" t="t" r="r" b="b"/>
              <a:pathLst>
                <a:path w="3845" h="1345" extrusionOk="0">
                  <a:moveTo>
                    <a:pt x="3258" y="1"/>
                  </a:moveTo>
                  <a:cubicBezTo>
                    <a:pt x="3223" y="1"/>
                    <a:pt x="3186" y="5"/>
                    <a:pt x="3146" y="14"/>
                  </a:cubicBezTo>
                  <a:lnTo>
                    <a:pt x="3134" y="14"/>
                  </a:lnTo>
                  <a:lnTo>
                    <a:pt x="539" y="478"/>
                  </a:lnTo>
                  <a:cubicBezTo>
                    <a:pt x="1" y="579"/>
                    <a:pt x="106" y="1345"/>
                    <a:pt x="597" y="1345"/>
                  </a:cubicBezTo>
                  <a:cubicBezTo>
                    <a:pt x="628" y="1345"/>
                    <a:pt x="660" y="1342"/>
                    <a:pt x="694" y="1335"/>
                  </a:cubicBezTo>
                  <a:lnTo>
                    <a:pt x="3289" y="871"/>
                  </a:lnTo>
                  <a:cubicBezTo>
                    <a:pt x="3844" y="793"/>
                    <a:pt x="3747" y="1"/>
                    <a:pt x="325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007" name="Google Shape;2007;p46"/>
            <p:cNvSpPr/>
            <p:nvPr/>
          </p:nvSpPr>
          <p:spPr>
            <a:xfrm>
              <a:off x="6281702" y="4423976"/>
              <a:ext cx="59769" cy="49866"/>
            </a:xfrm>
            <a:custGeom>
              <a:avLst/>
              <a:gdLst/>
              <a:ahLst/>
              <a:cxnLst/>
              <a:rect l="l" t="t" r="r" b="b"/>
              <a:pathLst>
                <a:path w="1853" h="1546" extrusionOk="0">
                  <a:moveTo>
                    <a:pt x="1002" y="1"/>
                  </a:moveTo>
                  <a:cubicBezTo>
                    <a:pt x="959" y="1"/>
                    <a:pt x="914" y="5"/>
                    <a:pt x="870" y="12"/>
                  </a:cubicBezTo>
                  <a:cubicBezTo>
                    <a:pt x="191" y="131"/>
                    <a:pt x="1" y="1012"/>
                    <a:pt x="560" y="1405"/>
                  </a:cubicBezTo>
                  <a:cubicBezTo>
                    <a:pt x="701" y="1502"/>
                    <a:pt x="853" y="1546"/>
                    <a:pt x="1000" y="1546"/>
                  </a:cubicBezTo>
                  <a:cubicBezTo>
                    <a:pt x="1449" y="1546"/>
                    <a:pt x="1852" y="1142"/>
                    <a:pt x="1763" y="631"/>
                  </a:cubicBezTo>
                  <a:cubicBezTo>
                    <a:pt x="1699" y="259"/>
                    <a:pt x="1369"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008" name="Google Shape;2008;p46"/>
            <p:cNvSpPr/>
            <p:nvPr/>
          </p:nvSpPr>
          <p:spPr>
            <a:xfrm>
              <a:off x="6351212" y="4409300"/>
              <a:ext cx="120892" cy="43544"/>
            </a:xfrm>
            <a:custGeom>
              <a:avLst/>
              <a:gdLst/>
              <a:ahLst/>
              <a:cxnLst/>
              <a:rect l="l" t="t" r="r" b="b"/>
              <a:pathLst>
                <a:path w="3748" h="1350" extrusionOk="0">
                  <a:moveTo>
                    <a:pt x="3144" y="1"/>
                  </a:moveTo>
                  <a:cubicBezTo>
                    <a:pt x="3128" y="1"/>
                    <a:pt x="3112" y="1"/>
                    <a:pt x="3096" y="3"/>
                  </a:cubicBezTo>
                  <a:lnTo>
                    <a:pt x="501" y="467"/>
                  </a:lnTo>
                  <a:cubicBezTo>
                    <a:pt x="0" y="618"/>
                    <a:pt x="125" y="1349"/>
                    <a:pt x="620" y="1349"/>
                  </a:cubicBezTo>
                  <a:cubicBezTo>
                    <a:pt x="632" y="1349"/>
                    <a:pt x="644" y="1349"/>
                    <a:pt x="656" y="1348"/>
                  </a:cubicBezTo>
                  <a:lnTo>
                    <a:pt x="3251" y="872"/>
                  </a:lnTo>
                  <a:cubicBezTo>
                    <a:pt x="3748" y="722"/>
                    <a:pt x="3639" y="1"/>
                    <a:pt x="314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009" name="Google Shape;2009;p46"/>
            <p:cNvSpPr/>
            <p:nvPr/>
          </p:nvSpPr>
          <p:spPr>
            <a:xfrm>
              <a:off x="6295152" y="4498130"/>
              <a:ext cx="60156" cy="50221"/>
            </a:xfrm>
            <a:custGeom>
              <a:avLst/>
              <a:gdLst/>
              <a:ahLst/>
              <a:cxnLst/>
              <a:rect l="l" t="t" r="r" b="b"/>
              <a:pathLst>
                <a:path w="1865" h="1557" extrusionOk="0">
                  <a:moveTo>
                    <a:pt x="1010" y="0"/>
                  </a:moveTo>
                  <a:cubicBezTo>
                    <a:pt x="967" y="0"/>
                    <a:pt x="924" y="4"/>
                    <a:pt x="881" y="11"/>
                  </a:cubicBezTo>
                  <a:cubicBezTo>
                    <a:pt x="191" y="130"/>
                    <a:pt x="0" y="1011"/>
                    <a:pt x="572" y="1416"/>
                  </a:cubicBezTo>
                  <a:cubicBezTo>
                    <a:pt x="710" y="1513"/>
                    <a:pt x="860" y="1556"/>
                    <a:pt x="1007" y="1556"/>
                  </a:cubicBezTo>
                  <a:cubicBezTo>
                    <a:pt x="1454" y="1556"/>
                    <a:pt x="1864" y="1153"/>
                    <a:pt x="1774" y="642"/>
                  </a:cubicBezTo>
                  <a:cubicBezTo>
                    <a:pt x="1700" y="268"/>
                    <a:pt x="1376" y="0"/>
                    <a:pt x="1010"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010" name="Google Shape;2010;p46"/>
            <p:cNvSpPr/>
            <p:nvPr/>
          </p:nvSpPr>
          <p:spPr>
            <a:xfrm>
              <a:off x="6364243" y="4483357"/>
              <a:ext cx="122214" cy="43706"/>
            </a:xfrm>
            <a:custGeom>
              <a:avLst/>
              <a:gdLst/>
              <a:ahLst/>
              <a:cxnLst/>
              <a:rect l="l" t="t" r="r" b="b"/>
              <a:pathLst>
                <a:path w="3789" h="1355" extrusionOk="0">
                  <a:moveTo>
                    <a:pt x="3177" y="0"/>
                  </a:moveTo>
                  <a:cubicBezTo>
                    <a:pt x="3155" y="0"/>
                    <a:pt x="3133" y="2"/>
                    <a:pt x="3109" y="5"/>
                  </a:cubicBezTo>
                  <a:lnTo>
                    <a:pt x="525" y="481"/>
                  </a:lnTo>
                  <a:cubicBezTo>
                    <a:pt x="1" y="606"/>
                    <a:pt x="110" y="1355"/>
                    <a:pt x="612" y="1355"/>
                  </a:cubicBezTo>
                  <a:cubicBezTo>
                    <a:pt x="634" y="1355"/>
                    <a:pt x="657" y="1353"/>
                    <a:pt x="680" y="1350"/>
                  </a:cubicBezTo>
                  <a:lnTo>
                    <a:pt x="3276" y="886"/>
                  </a:lnTo>
                  <a:cubicBezTo>
                    <a:pt x="3789" y="749"/>
                    <a:pt x="3679" y="0"/>
                    <a:pt x="3177"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011" name="Google Shape;2011;p46"/>
            <p:cNvSpPr/>
            <p:nvPr/>
          </p:nvSpPr>
          <p:spPr>
            <a:xfrm>
              <a:off x="6237545" y="4806940"/>
              <a:ext cx="250815" cy="224592"/>
            </a:xfrm>
            <a:custGeom>
              <a:avLst/>
              <a:gdLst/>
              <a:ahLst/>
              <a:cxnLst/>
              <a:rect l="l" t="t" r="r" b="b"/>
              <a:pathLst>
                <a:path w="7776" h="6963" extrusionOk="0">
                  <a:moveTo>
                    <a:pt x="3934" y="1"/>
                  </a:moveTo>
                  <a:cubicBezTo>
                    <a:pt x="2906" y="1"/>
                    <a:pt x="1893" y="469"/>
                    <a:pt x="1227" y="1343"/>
                  </a:cubicBezTo>
                  <a:lnTo>
                    <a:pt x="6966" y="4975"/>
                  </a:lnTo>
                  <a:cubicBezTo>
                    <a:pt x="7775" y="3403"/>
                    <a:pt x="7251" y="1474"/>
                    <a:pt x="5751" y="534"/>
                  </a:cubicBezTo>
                  <a:cubicBezTo>
                    <a:pt x="5189" y="174"/>
                    <a:pt x="4558" y="1"/>
                    <a:pt x="3934" y="1"/>
                  </a:cubicBezTo>
                  <a:close/>
                  <a:moveTo>
                    <a:pt x="822" y="1986"/>
                  </a:moveTo>
                  <a:lnTo>
                    <a:pt x="822" y="1986"/>
                  </a:lnTo>
                  <a:cubicBezTo>
                    <a:pt x="0" y="3558"/>
                    <a:pt x="524" y="5498"/>
                    <a:pt x="2024" y="6439"/>
                  </a:cubicBezTo>
                  <a:cubicBezTo>
                    <a:pt x="2584" y="6793"/>
                    <a:pt x="3213" y="6963"/>
                    <a:pt x="3836" y="6963"/>
                  </a:cubicBezTo>
                  <a:cubicBezTo>
                    <a:pt x="4871" y="6963"/>
                    <a:pt x="5892" y="6494"/>
                    <a:pt x="6561" y="5618"/>
                  </a:cubicBezTo>
                  <a:lnTo>
                    <a:pt x="822" y="1986"/>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012" name="Google Shape;2012;p46"/>
            <p:cNvSpPr/>
            <p:nvPr/>
          </p:nvSpPr>
          <p:spPr>
            <a:xfrm>
              <a:off x="6706823" y="4325276"/>
              <a:ext cx="196272" cy="181918"/>
            </a:xfrm>
            <a:custGeom>
              <a:avLst/>
              <a:gdLst/>
              <a:ahLst/>
              <a:cxnLst/>
              <a:rect l="l" t="t" r="r" b="b"/>
              <a:pathLst>
                <a:path w="6085" h="5640" extrusionOk="0">
                  <a:moveTo>
                    <a:pt x="3620" y="0"/>
                  </a:moveTo>
                  <a:lnTo>
                    <a:pt x="1215" y="1632"/>
                  </a:lnTo>
                  <a:cubicBezTo>
                    <a:pt x="251" y="2286"/>
                    <a:pt x="1" y="3596"/>
                    <a:pt x="656" y="4560"/>
                  </a:cubicBezTo>
                  <a:lnTo>
                    <a:pt x="763" y="4715"/>
                  </a:lnTo>
                  <a:cubicBezTo>
                    <a:pt x="1171" y="5316"/>
                    <a:pt x="1833" y="5640"/>
                    <a:pt x="2508" y="5640"/>
                  </a:cubicBezTo>
                  <a:cubicBezTo>
                    <a:pt x="2916" y="5640"/>
                    <a:pt x="3328" y="5522"/>
                    <a:pt x="3692" y="5275"/>
                  </a:cubicBezTo>
                  <a:lnTo>
                    <a:pt x="6085" y="3644"/>
                  </a:lnTo>
                  <a:lnTo>
                    <a:pt x="3620" y="0"/>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013" name="Google Shape;2013;p46"/>
            <p:cNvSpPr/>
            <p:nvPr/>
          </p:nvSpPr>
          <p:spPr>
            <a:xfrm>
              <a:off x="6839327" y="4249734"/>
              <a:ext cx="196272" cy="181950"/>
            </a:xfrm>
            <a:custGeom>
              <a:avLst/>
              <a:gdLst/>
              <a:ahLst/>
              <a:cxnLst/>
              <a:rect l="l" t="t" r="r" b="b"/>
              <a:pathLst>
                <a:path w="6085" h="5641" extrusionOk="0">
                  <a:moveTo>
                    <a:pt x="3577" y="1"/>
                  </a:moveTo>
                  <a:cubicBezTo>
                    <a:pt x="3169" y="1"/>
                    <a:pt x="2757" y="119"/>
                    <a:pt x="2394" y="366"/>
                  </a:cubicBezTo>
                  <a:lnTo>
                    <a:pt x="1" y="1997"/>
                  </a:lnTo>
                  <a:lnTo>
                    <a:pt x="2489" y="5640"/>
                  </a:lnTo>
                  <a:lnTo>
                    <a:pt x="4882" y="4009"/>
                  </a:lnTo>
                  <a:cubicBezTo>
                    <a:pt x="5835" y="3354"/>
                    <a:pt x="6085" y="2045"/>
                    <a:pt x="5430" y="1092"/>
                  </a:cubicBezTo>
                  <a:lnTo>
                    <a:pt x="5323" y="926"/>
                  </a:lnTo>
                  <a:cubicBezTo>
                    <a:pt x="4914" y="325"/>
                    <a:pt x="4252" y="1"/>
                    <a:pt x="3577"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014" name="Google Shape;2014;p46"/>
            <p:cNvSpPr/>
            <p:nvPr/>
          </p:nvSpPr>
          <p:spPr>
            <a:xfrm>
              <a:off x="6649603" y="4700692"/>
              <a:ext cx="345677" cy="344387"/>
            </a:xfrm>
            <a:custGeom>
              <a:avLst/>
              <a:gdLst/>
              <a:ahLst/>
              <a:cxnLst/>
              <a:rect l="l" t="t" r="r" b="b"/>
              <a:pathLst>
                <a:path w="10717" h="10677" extrusionOk="0">
                  <a:moveTo>
                    <a:pt x="4999" y="0"/>
                  </a:moveTo>
                  <a:cubicBezTo>
                    <a:pt x="4821" y="0"/>
                    <a:pt x="4666" y="135"/>
                    <a:pt x="4644" y="327"/>
                  </a:cubicBezTo>
                  <a:lnTo>
                    <a:pt x="4180" y="3804"/>
                  </a:lnTo>
                  <a:lnTo>
                    <a:pt x="703" y="3339"/>
                  </a:lnTo>
                  <a:cubicBezTo>
                    <a:pt x="688" y="3338"/>
                    <a:pt x="674" y="3337"/>
                    <a:pt x="659" y="3337"/>
                  </a:cubicBezTo>
                  <a:cubicBezTo>
                    <a:pt x="474" y="3337"/>
                    <a:pt x="309" y="3473"/>
                    <a:pt x="287" y="3661"/>
                  </a:cubicBezTo>
                  <a:lnTo>
                    <a:pt x="25" y="5637"/>
                  </a:lnTo>
                  <a:cubicBezTo>
                    <a:pt x="1" y="5840"/>
                    <a:pt x="144" y="6030"/>
                    <a:pt x="346" y="6054"/>
                  </a:cubicBezTo>
                  <a:lnTo>
                    <a:pt x="3823" y="6518"/>
                  </a:lnTo>
                  <a:lnTo>
                    <a:pt x="3370" y="9995"/>
                  </a:lnTo>
                  <a:cubicBezTo>
                    <a:pt x="3335" y="10197"/>
                    <a:pt x="3477" y="10388"/>
                    <a:pt x="3692" y="10412"/>
                  </a:cubicBezTo>
                  <a:lnTo>
                    <a:pt x="5656" y="10674"/>
                  </a:lnTo>
                  <a:cubicBezTo>
                    <a:pt x="5671" y="10675"/>
                    <a:pt x="5686" y="10676"/>
                    <a:pt x="5700" y="10676"/>
                  </a:cubicBezTo>
                  <a:cubicBezTo>
                    <a:pt x="5886" y="10676"/>
                    <a:pt x="6051" y="10540"/>
                    <a:pt x="6073" y="10352"/>
                  </a:cubicBezTo>
                  <a:lnTo>
                    <a:pt x="6537" y="6876"/>
                  </a:lnTo>
                  <a:lnTo>
                    <a:pt x="10014" y="7328"/>
                  </a:lnTo>
                  <a:cubicBezTo>
                    <a:pt x="10034" y="7331"/>
                    <a:pt x="10053" y="7333"/>
                    <a:pt x="10073" y="7333"/>
                  </a:cubicBezTo>
                  <a:cubicBezTo>
                    <a:pt x="10252" y="7333"/>
                    <a:pt x="10409" y="7189"/>
                    <a:pt x="10431" y="7007"/>
                  </a:cubicBezTo>
                  <a:lnTo>
                    <a:pt x="10693" y="5042"/>
                  </a:lnTo>
                  <a:cubicBezTo>
                    <a:pt x="10716" y="4828"/>
                    <a:pt x="10574" y="4649"/>
                    <a:pt x="10371" y="4613"/>
                  </a:cubicBezTo>
                  <a:lnTo>
                    <a:pt x="6895" y="4161"/>
                  </a:lnTo>
                  <a:lnTo>
                    <a:pt x="7347" y="684"/>
                  </a:lnTo>
                  <a:cubicBezTo>
                    <a:pt x="7383" y="482"/>
                    <a:pt x="7240" y="291"/>
                    <a:pt x="7026" y="256"/>
                  </a:cubicBezTo>
                  <a:lnTo>
                    <a:pt x="5061" y="6"/>
                  </a:lnTo>
                  <a:cubicBezTo>
                    <a:pt x="5040" y="2"/>
                    <a:pt x="5019" y="0"/>
                    <a:pt x="4999"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015" name="Google Shape;2015;p46"/>
            <p:cNvSpPr/>
            <p:nvPr/>
          </p:nvSpPr>
          <p:spPr>
            <a:xfrm>
              <a:off x="5182226" y="98419"/>
              <a:ext cx="349870" cy="436120"/>
            </a:xfrm>
            <a:custGeom>
              <a:avLst/>
              <a:gdLst/>
              <a:ahLst/>
              <a:cxnLst/>
              <a:rect l="l" t="t" r="r" b="b"/>
              <a:pathLst>
                <a:path w="10847" h="13521" extrusionOk="0">
                  <a:moveTo>
                    <a:pt x="4151" y="435"/>
                  </a:moveTo>
                  <a:cubicBezTo>
                    <a:pt x="4440" y="435"/>
                    <a:pt x="4723" y="607"/>
                    <a:pt x="4774" y="994"/>
                  </a:cubicBezTo>
                  <a:cubicBezTo>
                    <a:pt x="4810" y="1196"/>
                    <a:pt x="4751" y="1387"/>
                    <a:pt x="4632" y="1541"/>
                  </a:cubicBezTo>
                  <a:lnTo>
                    <a:pt x="3834" y="1684"/>
                  </a:lnTo>
                  <a:cubicBezTo>
                    <a:pt x="3667" y="1589"/>
                    <a:pt x="3548" y="1422"/>
                    <a:pt x="3512" y="1232"/>
                  </a:cubicBezTo>
                  <a:lnTo>
                    <a:pt x="3500" y="1232"/>
                  </a:lnTo>
                  <a:cubicBezTo>
                    <a:pt x="3386" y="732"/>
                    <a:pt x="3773" y="435"/>
                    <a:pt x="4151" y="435"/>
                  </a:cubicBezTo>
                  <a:close/>
                  <a:moveTo>
                    <a:pt x="7854" y="2749"/>
                  </a:moveTo>
                  <a:cubicBezTo>
                    <a:pt x="8117" y="2749"/>
                    <a:pt x="8351" y="2930"/>
                    <a:pt x="8394" y="3208"/>
                  </a:cubicBezTo>
                  <a:lnTo>
                    <a:pt x="9787" y="10769"/>
                  </a:lnTo>
                  <a:cubicBezTo>
                    <a:pt x="9835" y="11066"/>
                    <a:pt x="9644" y="11340"/>
                    <a:pt x="9346" y="11400"/>
                  </a:cubicBezTo>
                  <a:lnTo>
                    <a:pt x="3084" y="12543"/>
                  </a:lnTo>
                  <a:cubicBezTo>
                    <a:pt x="3049" y="12550"/>
                    <a:pt x="3014" y="12553"/>
                    <a:pt x="2979" y="12553"/>
                  </a:cubicBezTo>
                  <a:cubicBezTo>
                    <a:pt x="2722" y="12553"/>
                    <a:pt x="2493" y="12365"/>
                    <a:pt x="2441" y="12102"/>
                  </a:cubicBezTo>
                  <a:lnTo>
                    <a:pt x="1060" y="4530"/>
                  </a:lnTo>
                  <a:cubicBezTo>
                    <a:pt x="1012" y="4232"/>
                    <a:pt x="1203" y="3958"/>
                    <a:pt x="1512" y="3899"/>
                  </a:cubicBezTo>
                  <a:lnTo>
                    <a:pt x="2250" y="3768"/>
                  </a:lnTo>
                  <a:cubicBezTo>
                    <a:pt x="2292" y="3977"/>
                    <a:pt x="2472" y="4122"/>
                    <a:pt x="2676" y="4122"/>
                  </a:cubicBezTo>
                  <a:cubicBezTo>
                    <a:pt x="2704" y="4122"/>
                    <a:pt x="2733" y="4119"/>
                    <a:pt x="2762" y="4113"/>
                  </a:cubicBezTo>
                  <a:lnTo>
                    <a:pt x="6668" y="3399"/>
                  </a:lnTo>
                  <a:cubicBezTo>
                    <a:pt x="6906" y="3363"/>
                    <a:pt x="7060" y="3125"/>
                    <a:pt x="7025" y="2899"/>
                  </a:cubicBezTo>
                  <a:lnTo>
                    <a:pt x="7763" y="2756"/>
                  </a:lnTo>
                  <a:cubicBezTo>
                    <a:pt x="7793" y="2751"/>
                    <a:pt x="7824" y="2749"/>
                    <a:pt x="7854" y="2749"/>
                  </a:cubicBezTo>
                  <a:close/>
                  <a:moveTo>
                    <a:pt x="4133" y="0"/>
                  </a:moveTo>
                  <a:cubicBezTo>
                    <a:pt x="4070" y="0"/>
                    <a:pt x="4005" y="6"/>
                    <a:pt x="3941" y="17"/>
                  </a:cubicBezTo>
                  <a:cubicBezTo>
                    <a:pt x="3346" y="136"/>
                    <a:pt x="2953" y="708"/>
                    <a:pt x="3072" y="1303"/>
                  </a:cubicBezTo>
                  <a:cubicBezTo>
                    <a:pt x="3108" y="1482"/>
                    <a:pt x="3179" y="1637"/>
                    <a:pt x="3286" y="1779"/>
                  </a:cubicBezTo>
                  <a:lnTo>
                    <a:pt x="2512" y="1934"/>
                  </a:lnTo>
                  <a:cubicBezTo>
                    <a:pt x="2191" y="1994"/>
                    <a:pt x="1988" y="2291"/>
                    <a:pt x="2036" y="2613"/>
                  </a:cubicBezTo>
                  <a:lnTo>
                    <a:pt x="2096" y="2899"/>
                  </a:lnTo>
                  <a:lnTo>
                    <a:pt x="798" y="3125"/>
                  </a:lnTo>
                  <a:cubicBezTo>
                    <a:pt x="322" y="3208"/>
                    <a:pt x="0" y="3673"/>
                    <a:pt x="83" y="4149"/>
                  </a:cubicBezTo>
                  <a:lnTo>
                    <a:pt x="1667" y="12781"/>
                  </a:lnTo>
                  <a:cubicBezTo>
                    <a:pt x="1741" y="13217"/>
                    <a:pt x="2120" y="13520"/>
                    <a:pt x="2548" y="13520"/>
                  </a:cubicBezTo>
                  <a:cubicBezTo>
                    <a:pt x="2599" y="13520"/>
                    <a:pt x="2651" y="13516"/>
                    <a:pt x="2703" y="13507"/>
                  </a:cubicBezTo>
                  <a:lnTo>
                    <a:pt x="10037" y="12162"/>
                  </a:lnTo>
                  <a:cubicBezTo>
                    <a:pt x="10525" y="12066"/>
                    <a:pt x="10847" y="11602"/>
                    <a:pt x="10763" y="11126"/>
                  </a:cubicBezTo>
                  <a:lnTo>
                    <a:pt x="9180" y="2494"/>
                  </a:lnTo>
                  <a:cubicBezTo>
                    <a:pt x="9106" y="2064"/>
                    <a:pt x="8737" y="1763"/>
                    <a:pt x="8316" y="1763"/>
                  </a:cubicBezTo>
                  <a:cubicBezTo>
                    <a:pt x="8259" y="1763"/>
                    <a:pt x="8202" y="1768"/>
                    <a:pt x="8144" y="1779"/>
                  </a:cubicBezTo>
                  <a:lnTo>
                    <a:pt x="6858" y="2018"/>
                  </a:lnTo>
                  <a:lnTo>
                    <a:pt x="6810" y="1744"/>
                  </a:lnTo>
                  <a:cubicBezTo>
                    <a:pt x="6758" y="1458"/>
                    <a:pt x="6508" y="1258"/>
                    <a:pt x="6228" y="1258"/>
                  </a:cubicBezTo>
                  <a:cubicBezTo>
                    <a:pt x="6192" y="1258"/>
                    <a:pt x="6156" y="1261"/>
                    <a:pt x="6120" y="1268"/>
                  </a:cubicBezTo>
                  <a:lnTo>
                    <a:pt x="5179" y="1434"/>
                  </a:lnTo>
                  <a:cubicBezTo>
                    <a:pt x="5227" y="1268"/>
                    <a:pt x="5239" y="1089"/>
                    <a:pt x="5215" y="922"/>
                  </a:cubicBezTo>
                  <a:cubicBezTo>
                    <a:pt x="5119" y="381"/>
                    <a:pt x="4655" y="0"/>
                    <a:pt x="4133"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016" name="Google Shape;2016;p46"/>
            <p:cNvSpPr/>
            <p:nvPr/>
          </p:nvSpPr>
          <p:spPr>
            <a:xfrm>
              <a:off x="5244414" y="255566"/>
              <a:ext cx="60059" cy="49898"/>
            </a:xfrm>
            <a:custGeom>
              <a:avLst/>
              <a:gdLst/>
              <a:ahLst/>
              <a:cxnLst/>
              <a:rect l="l" t="t" r="r" b="b"/>
              <a:pathLst>
                <a:path w="1862" h="1547" extrusionOk="0">
                  <a:moveTo>
                    <a:pt x="1015" y="1"/>
                  </a:moveTo>
                  <a:cubicBezTo>
                    <a:pt x="967" y="1"/>
                    <a:pt x="919" y="5"/>
                    <a:pt x="870" y="15"/>
                  </a:cubicBezTo>
                  <a:cubicBezTo>
                    <a:pt x="191" y="134"/>
                    <a:pt x="1" y="1015"/>
                    <a:pt x="560" y="1408"/>
                  </a:cubicBezTo>
                  <a:cubicBezTo>
                    <a:pt x="700" y="1504"/>
                    <a:pt x="851" y="1547"/>
                    <a:pt x="998" y="1547"/>
                  </a:cubicBezTo>
                  <a:cubicBezTo>
                    <a:pt x="1451" y="1547"/>
                    <a:pt x="1862" y="1138"/>
                    <a:pt x="1763" y="634"/>
                  </a:cubicBezTo>
                  <a:cubicBezTo>
                    <a:pt x="1689" y="266"/>
                    <a:pt x="1375" y="1"/>
                    <a:pt x="1015"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017" name="Google Shape;2017;p46"/>
            <p:cNvSpPr/>
            <p:nvPr/>
          </p:nvSpPr>
          <p:spPr>
            <a:xfrm>
              <a:off x="5312052" y="241148"/>
              <a:ext cx="124117" cy="43673"/>
            </a:xfrm>
            <a:custGeom>
              <a:avLst/>
              <a:gdLst/>
              <a:ahLst/>
              <a:cxnLst/>
              <a:rect l="l" t="t" r="r" b="b"/>
              <a:pathLst>
                <a:path w="3848" h="1354" extrusionOk="0">
                  <a:moveTo>
                    <a:pt x="3239" y="0"/>
                  </a:moveTo>
                  <a:cubicBezTo>
                    <a:pt x="3208" y="0"/>
                    <a:pt x="3176" y="3"/>
                    <a:pt x="3143" y="10"/>
                  </a:cubicBezTo>
                  <a:lnTo>
                    <a:pt x="3155" y="10"/>
                  </a:lnTo>
                  <a:lnTo>
                    <a:pt x="559" y="486"/>
                  </a:lnTo>
                  <a:cubicBezTo>
                    <a:pt x="0" y="553"/>
                    <a:pt x="102" y="1354"/>
                    <a:pt x="609" y="1354"/>
                  </a:cubicBezTo>
                  <a:cubicBezTo>
                    <a:pt x="642" y="1354"/>
                    <a:pt x="677" y="1350"/>
                    <a:pt x="714" y="1343"/>
                  </a:cubicBezTo>
                  <a:lnTo>
                    <a:pt x="3309" y="867"/>
                  </a:lnTo>
                  <a:cubicBezTo>
                    <a:pt x="3847" y="766"/>
                    <a:pt x="3731" y="0"/>
                    <a:pt x="3239"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018" name="Google Shape;2018;p46"/>
            <p:cNvSpPr/>
            <p:nvPr/>
          </p:nvSpPr>
          <p:spPr>
            <a:xfrm>
              <a:off x="5257090" y="325172"/>
              <a:ext cx="59769" cy="49866"/>
            </a:xfrm>
            <a:custGeom>
              <a:avLst/>
              <a:gdLst/>
              <a:ahLst/>
              <a:cxnLst/>
              <a:rect l="l" t="t" r="r" b="b"/>
              <a:pathLst>
                <a:path w="1853" h="1546" extrusionOk="0">
                  <a:moveTo>
                    <a:pt x="1003" y="1"/>
                  </a:moveTo>
                  <a:cubicBezTo>
                    <a:pt x="959" y="1"/>
                    <a:pt x="914" y="4"/>
                    <a:pt x="870" y="12"/>
                  </a:cubicBezTo>
                  <a:cubicBezTo>
                    <a:pt x="191" y="131"/>
                    <a:pt x="1" y="1012"/>
                    <a:pt x="560" y="1405"/>
                  </a:cubicBezTo>
                  <a:cubicBezTo>
                    <a:pt x="701" y="1502"/>
                    <a:pt x="853" y="1545"/>
                    <a:pt x="1000" y="1545"/>
                  </a:cubicBezTo>
                  <a:cubicBezTo>
                    <a:pt x="1449" y="1545"/>
                    <a:pt x="1853" y="1142"/>
                    <a:pt x="1763" y="631"/>
                  </a:cubicBezTo>
                  <a:cubicBezTo>
                    <a:pt x="1699" y="259"/>
                    <a:pt x="1369" y="1"/>
                    <a:pt x="100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019" name="Google Shape;2019;p46"/>
            <p:cNvSpPr/>
            <p:nvPr/>
          </p:nvSpPr>
          <p:spPr>
            <a:xfrm>
              <a:off x="5326599" y="310528"/>
              <a:ext cx="121408" cy="43512"/>
            </a:xfrm>
            <a:custGeom>
              <a:avLst/>
              <a:gdLst/>
              <a:ahLst/>
              <a:cxnLst/>
              <a:rect l="l" t="t" r="r" b="b"/>
              <a:pathLst>
                <a:path w="3764" h="1349" extrusionOk="0">
                  <a:moveTo>
                    <a:pt x="3133" y="0"/>
                  </a:moveTo>
                  <a:cubicBezTo>
                    <a:pt x="3121" y="0"/>
                    <a:pt x="3109" y="1"/>
                    <a:pt x="3096" y="2"/>
                  </a:cubicBezTo>
                  <a:lnTo>
                    <a:pt x="501" y="478"/>
                  </a:lnTo>
                  <a:cubicBezTo>
                    <a:pt x="1" y="618"/>
                    <a:pt x="126" y="1348"/>
                    <a:pt x="620" y="1348"/>
                  </a:cubicBezTo>
                  <a:cubicBezTo>
                    <a:pt x="632" y="1348"/>
                    <a:pt x="644" y="1348"/>
                    <a:pt x="656" y="1347"/>
                  </a:cubicBezTo>
                  <a:lnTo>
                    <a:pt x="3251" y="871"/>
                  </a:lnTo>
                  <a:cubicBezTo>
                    <a:pt x="3763" y="731"/>
                    <a:pt x="3638" y="0"/>
                    <a:pt x="3133"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020" name="Google Shape;2020;p46"/>
            <p:cNvSpPr/>
            <p:nvPr/>
          </p:nvSpPr>
          <p:spPr>
            <a:xfrm>
              <a:off x="5270540" y="399294"/>
              <a:ext cx="60059" cy="50189"/>
            </a:xfrm>
            <a:custGeom>
              <a:avLst/>
              <a:gdLst/>
              <a:ahLst/>
              <a:cxnLst/>
              <a:rect l="l" t="t" r="r" b="b"/>
              <a:pathLst>
                <a:path w="1862" h="1556" extrusionOk="0">
                  <a:moveTo>
                    <a:pt x="1002" y="1"/>
                  </a:moveTo>
                  <a:cubicBezTo>
                    <a:pt x="958" y="1"/>
                    <a:pt x="914" y="4"/>
                    <a:pt x="870" y="12"/>
                  </a:cubicBezTo>
                  <a:cubicBezTo>
                    <a:pt x="191" y="131"/>
                    <a:pt x="0" y="1012"/>
                    <a:pt x="572" y="1417"/>
                  </a:cubicBezTo>
                  <a:cubicBezTo>
                    <a:pt x="709" y="1513"/>
                    <a:pt x="857" y="1556"/>
                    <a:pt x="1002" y="1556"/>
                  </a:cubicBezTo>
                  <a:cubicBezTo>
                    <a:pt x="1451" y="1556"/>
                    <a:pt x="1862" y="1147"/>
                    <a:pt x="1763" y="643"/>
                  </a:cubicBezTo>
                  <a:cubicBezTo>
                    <a:pt x="1699" y="260"/>
                    <a:pt x="1369"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021" name="Google Shape;2021;p46"/>
            <p:cNvSpPr/>
            <p:nvPr/>
          </p:nvSpPr>
          <p:spPr>
            <a:xfrm>
              <a:off x="5339501" y="384586"/>
              <a:ext cx="122440" cy="44028"/>
            </a:xfrm>
            <a:custGeom>
              <a:avLst/>
              <a:gdLst/>
              <a:ahLst/>
              <a:cxnLst/>
              <a:rect l="l" t="t" r="r" b="b"/>
              <a:pathLst>
                <a:path w="3796" h="1365" extrusionOk="0">
                  <a:moveTo>
                    <a:pt x="3172" y="0"/>
                  </a:moveTo>
                  <a:cubicBezTo>
                    <a:pt x="3153" y="0"/>
                    <a:pt x="3133" y="1"/>
                    <a:pt x="3113" y="4"/>
                  </a:cubicBezTo>
                  <a:lnTo>
                    <a:pt x="518" y="480"/>
                  </a:lnTo>
                  <a:cubicBezTo>
                    <a:pt x="1" y="606"/>
                    <a:pt x="115" y="1364"/>
                    <a:pt x="626" y="1364"/>
                  </a:cubicBezTo>
                  <a:cubicBezTo>
                    <a:pt x="645" y="1364"/>
                    <a:pt x="664" y="1363"/>
                    <a:pt x="684" y="1361"/>
                  </a:cubicBezTo>
                  <a:lnTo>
                    <a:pt x="3268" y="885"/>
                  </a:lnTo>
                  <a:cubicBezTo>
                    <a:pt x="3796" y="747"/>
                    <a:pt x="3682" y="0"/>
                    <a:pt x="317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022" name="Google Shape;2022;p46"/>
            <p:cNvSpPr/>
            <p:nvPr/>
          </p:nvSpPr>
          <p:spPr>
            <a:xfrm>
              <a:off x="5212933" y="708039"/>
              <a:ext cx="250815" cy="224688"/>
            </a:xfrm>
            <a:custGeom>
              <a:avLst/>
              <a:gdLst/>
              <a:ahLst/>
              <a:cxnLst/>
              <a:rect l="l" t="t" r="r" b="b"/>
              <a:pathLst>
                <a:path w="7776" h="6966" extrusionOk="0">
                  <a:moveTo>
                    <a:pt x="3943" y="1"/>
                  </a:moveTo>
                  <a:cubicBezTo>
                    <a:pt x="2906" y="1"/>
                    <a:pt x="1888" y="469"/>
                    <a:pt x="1227" y="1346"/>
                  </a:cubicBezTo>
                  <a:lnTo>
                    <a:pt x="6966" y="4977"/>
                  </a:lnTo>
                  <a:cubicBezTo>
                    <a:pt x="7775" y="3406"/>
                    <a:pt x="7251" y="1477"/>
                    <a:pt x="5763" y="525"/>
                  </a:cubicBezTo>
                  <a:cubicBezTo>
                    <a:pt x="5199" y="171"/>
                    <a:pt x="4568" y="1"/>
                    <a:pt x="3943" y="1"/>
                  </a:cubicBezTo>
                  <a:close/>
                  <a:moveTo>
                    <a:pt x="822" y="2001"/>
                  </a:moveTo>
                  <a:cubicBezTo>
                    <a:pt x="1" y="3561"/>
                    <a:pt x="524" y="5489"/>
                    <a:pt x="2025" y="6442"/>
                  </a:cubicBezTo>
                  <a:cubicBezTo>
                    <a:pt x="2584" y="6796"/>
                    <a:pt x="3211" y="6966"/>
                    <a:pt x="3833" y="6966"/>
                  </a:cubicBezTo>
                  <a:cubicBezTo>
                    <a:pt x="4864" y="6966"/>
                    <a:pt x="5880" y="6497"/>
                    <a:pt x="6549" y="5620"/>
                  </a:cubicBezTo>
                  <a:lnTo>
                    <a:pt x="822" y="200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023" name="Google Shape;2023;p46"/>
            <p:cNvSpPr/>
            <p:nvPr/>
          </p:nvSpPr>
          <p:spPr>
            <a:xfrm>
              <a:off x="5682211" y="226472"/>
              <a:ext cx="196304" cy="181918"/>
            </a:xfrm>
            <a:custGeom>
              <a:avLst/>
              <a:gdLst/>
              <a:ahLst/>
              <a:cxnLst/>
              <a:rect l="l" t="t" r="r" b="b"/>
              <a:pathLst>
                <a:path w="6086" h="5640" extrusionOk="0">
                  <a:moveTo>
                    <a:pt x="3609" y="0"/>
                  </a:moveTo>
                  <a:lnTo>
                    <a:pt x="1215" y="1631"/>
                  </a:lnTo>
                  <a:cubicBezTo>
                    <a:pt x="251" y="2286"/>
                    <a:pt x="1" y="3596"/>
                    <a:pt x="656" y="4560"/>
                  </a:cubicBezTo>
                  <a:lnTo>
                    <a:pt x="763" y="4715"/>
                  </a:lnTo>
                  <a:cubicBezTo>
                    <a:pt x="1171" y="5316"/>
                    <a:pt x="1834" y="5640"/>
                    <a:pt x="2508" y="5640"/>
                  </a:cubicBezTo>
                  <a:cubicBezTo>
                    <a:pt x="2916" y="5640"/>
                    <a:pt x="3329" y="5521"/>
                    <a:pt x="3692" y="5275"/>
                  </a:cubicBezTo>
                  <a:lnTo>
                    <a:pt x="6085" y="3644"/>
                  </a:lnTo>
                  <a:lnTo>
                    <a:pt x="3609" y="0"/>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024" name="Google Shape;2024;p46"/>
            <p:cNvSpPr/>
            <p:nvPr/>
          </p:nvSpPr>
          <p:spPr>
            <a:xfrm>
              <a:off x="5814714" y="151317"/>
              <a:ext cx="196272" cy="181950"/>
            </a:xfrm>
            <a:custGeom>
              <a:avLst/>
              <a:gdLst/>
              <a:ahLst/>
              <a:cxnLst/>
              <a:rect l="l" t="t" r="r" b="b"/>
              <a:pathLst>
                <a:path w="6085" h="5641" extrusionOk="0">
                  <a:moveTo>
                    <a:pt x="3580" y="1"/>
                  </a:moveTo>
                  <a:cubicBezTo>
                    <a:pt x="3174" y="1"/>
                    <a:pt x="2765" y="119"/>
                    <a:pt x="2406" y="366"/>
                  </a:cubicBezTo>
                  <a:lnTo>
                    <a:pt x="1" y="1985"/>
                  </a:lnTo>
                  <a:lnTo>
                    <a:pt x="2477" y="5640"/>
                  </a:lnTo>
                  <a:lnTo>
                    <a:pt x="4870" y="4009"/>
                  </a:lnTo>
                  <a:cubicBezTo>
                    <a:pt x="5835" y="3354"/>
                    <a:pt x="6085" y="2044"/>
                    <a:pt x="5430" y="1080"/>
                  </a:cubicBezTo>
                  <a:lnTo>
                    <a:pt x="5323" y="925"/>
                  </a:lnTo>
                  <a:cubicBezTo>
                    <a:pt x="4915" y="324"/>
                    <a:pt x="4252" y="1"/>
                    <a:pt x="3580"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025" name="Google Shape;2025;p46"/>
            <p:cNvSpPr/>
            <p:nvPr/>
          </p:nvSpPr>
          <p:spPr>
            <a:xfrm>
              <a:off x="5624636" y="602242"/>
              <a:ext cx="346032" cy="344032"/>
            </a:xfrm>
            <a:custGeom>
              <a:avLst/>
              <a:gdLst/>
              <a:ahLst/>
              <a:cxnLst/>
              <a:rect l="l" t="t" r="r" b="b"/>
              <a:pathLst>
                <a:path w="10728" h="10666" extrusionOk="0">
                  <a:moveTo>
                    <a:pt x="5007" y="1"/>
                  </a:moveTo>
                  <a:cubicBezTo>
                    <a:pt x="4823" y="1"/>
                    <a:pt x="4677" y="136"/>
                    <a:pt x="4655" y="328"/>
                  </a:cubicBezTo>
                  <a:lnTo>
                    <a:pt x="4191" y="3805"/>
                  </a:lnTo>
                  <a:lnTo>
                    <a:pt x="714" y="3340"/>
                  </a:lnTo>
                  <a:cubicBezTo>
                    <a:pt x="699" y="3338"/>
                    <a:pt x="683" y="3338"/>
                    <a:pt x="668" y="3338"/>
                  </a:cubicBezTo>
                  <a:cubicBezTo>
                    <a:pt x="475" y="3338"/>
                    <a:pt x="320" y="3474"/>
                    <a:pt x="298" y="3662"/>
                  </a:cubicBezTo>
                  <a:lnTo>
                    <a:pt x="36" y="5638"/>
                  </a:lnTo>
                  <a:cubicBezTo>
                    <a:pt x="0" y="5840"/>
                    <a:pt x="143" y="6031"/>
                    <a:pt x="357" y="6055"/>
                  </a:cubicBezTo>
                  <a:lnTo>
                    <a:pt x="357" y="6043"/>
                  </a:lnTo>
                  <a:lnTo>
                    <a:pt x="3834" y="6507"/>
                  </a:lnTo>
                  <a:lnTo>
                    <a:pt x="3370" y="9984"/>
                  </a:lnTo>
                  <a:cubicBezTo>
                    <a:pt x="3346" y="10186"/>
                    <a:pt x="3489" y="10377"/>
                    <a:pt x="3691" y="10401"/>
                  </a:cubicBezTo>
                  <a:lnTo>
                    <a:pt x="5667" y="10663"/>
                  </a:lnTo>
                  <a:cubicBezTo>
                    <a:pt x="5682" y="10664"/>
                    <a:pt x="5697" y="10665"/>
                    <a:pt x="5712" y="10665"/>
                  </a:cubicBezTo>
                  <a:cubicBezTo>
                    <a:pt x="5897" y="10665"/>
                    <a:pt x="6062" y="10529"/>
                    <a:pt x="6084" y="10341"/>
                  </a:cubicBezTo>
                  <a:lnTo>
                    <a:pt x="6548" y="6864"/>
                  </a:lnTo>
                  <a:lnTo>
                    <a:pt x="10025" y="7329"/>
                  </a:lnTo>
                  <a:cubicBezTo>
                    <a:pt x="10040" y="7331"/>
                    <a:pt x="10055" y="7331"/>
                    <a:pt x="10069" y="7331"/>
                  </a:cubicBezTo>
                  <a:cubicBezTo>
                    <a:pt x="10254" y="7331"/>
                    <a:pt x="10420" y="7195"/>
                    <a:pt x="10442" y="7007"/>
                  </a:cubicBezTo>
                  <a:lnTo>
                    <a:pt x="10704" y="5031"/>
                  </a:lnTo>
                  <a:cubicBezTo>
                    <a:pt x="10728" y="4828"/>
                    <a:pt x="10585" y="4638"/>
                    <a:pt x="10382" y="4614"/>
                  </a:cubicBezTo>
                  <a:lnTo>
                    <a:pt x="6894" y="4150"/>
                  </a:lnTo>
                  <a:lnTo>
                    <a:pt x="7358" y="673"/>
                  </a:lnTo>
                  <a:cubicBezTo>
                    <a:pt x="7382" y="471"/>
                    <a:pt x="7239" y="280"/>
                    <a:pt x="7037" y="256"/>
                  </a:cubicBezTo>
                  <a:lnTo>
                    <a:pt x="5072" y="6"/>
                  </a:lnTo>
                  <a:cubicBezTo>
                    <a:pt x="5050" y="3"/>
                    <a:pt x="5028" y="1"/>
                    <a:pt x="5007"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026" name="Google Shape;2026;p46"/>
            <p:cNvSpPr/>
            <p:nvPr/>
          </p:nvSpPr>
          <p:spPr>
            <a:xfrm>
              <a:off x="5182226" y="4197223"/>
              <a:ext cx="349870" cy="436120"/>
            </a:xfrm>
            <a:custGeom>
              <a:avLst/>
              <a:gdLst/>
              <a:ahLst/>
              <a:cxnLst/>
              <a:rect l="l" t="t" r="r" b="b"/>
              <a:pathLst>
                <a:path w="10847" h="13521" extrusionOk="0">
                  <a:moveTo>
                    <a:pt x="4151" y="435"/>
                  </a:moveTo>
                  <a:cubicBezTo>
                    <a:pt x="4440" y="435"/>
                    <a:pt x="4723" y="608"/>
                    <a:pt x="4774" y="994"/>
                  </a:cubicBezTo>
                  <a:cubicBezTo>
                    <a:pt x="4810" y="1184"/>
                    <a:pt x="4751" y="1387"/>
                    <a:pt x="4632" y="1542"/>
                  </a:cubicBezTo>
                  <a:lnTo>
                    <a:pt x="3834" y="1684"/>
                  </a:lnTo>
                  <a:cubicBezTo>
                    <a:pt x="3667" y="1589"/>
                    <a:pt x="3548" y="1434"/>
                    <a:pt x="3512" y="1244"/>
                  </a:cubicBezTo>
                  <a:lnTo>
                    <a:pt x="3500" y="1232"/>
                  </a:lnTo>
                  <a:cubicBezTo>
                    <a:pt x="3386" y="732"/>
                    <a:pt x="3773" y="435"/>
                    <a:pt x="4151" y="435"/>
                  </a:cubicBezTo>
                  <a:close/>
                  <a:moveTo>
                    <a:pt x="7867" y="2746"/>
                  </a:moveTo>
                  <a:cubicBezTo>
                    <a:pt x="8125" y="2746"/>
                    <a:pt x="8352" y="2934"/>
                    <a:pt x="8394" y="3196"/>
                  </a:cubicBezTo>
                  <a:lnTo>
                    <a:pt x="9787" y="10757"/>
                  </a:lnTo>
                  <a:cubicBezTo>
                    <a:pt x="9835" y="11055"/>
                    <a:pt x="9644" y="11340"/>
                    <a:pt x="9346" y="11400"/>
                  </a:cubicBezTo>
                  <a:lnTo>
                    <a:pt x="3084" y="12543"/>
                  </a:lnTo>
                  <a:cubicBezTo>
                    <a:pt x="3053" y="12548"/>
                    <a:pt x="3023" y="12550"/>
                    <a:pt x="2992" y="12550"/>
                  </a:cubicBezTo>
                  <a:cubicBezTo>
                    <a:pt x="2730" y="12550"/>
                    <a:pt x="2494" y="12369"/>
                    <a:pt x="2441" y="12102"/>
                  </a:cubicBezTo>
                  <a:lnTo>
                    <a:pt x="1060" y="4530"/>
                  </a:lnTo>
                  <a:cubicBezTo>
                    <a:pt x="1012" y="4232"/>
                    <a:pt x="1203" y="3947"/>
                    <a:pt x="1512" y="3899"/>
                  </a:cubicBezTo>
                  <a:lnTo>
                    <a:pt x="2250" y="3768"/>
                  </a:lnTo>
                  <a:cubicBezTo>
                    <a:pt x="2292" y="3968"/>
                    <a:pt x="2474" y="4121"/>
                    <a:pt x="2680" y="4121"/>
                  </a:cubicBezTo>
                  <a:cubicBezTo>
                    <a:pt x="2707" y="4121"/>
                    <a:pt x="2735" y="4119"/>
                    <a:pt x="2762" y="4113"/>
                  </a:cubicBezTo>
                  <a:lnTo>
                    <a:pt x="6668" y="3399"/>
                  </a:lnTo>
                  <a:cubicBezTo>
                    <a:pt x="6906" y="3351"/>
                    <a:pt x="7060" y="3125"/>
                    <a:pt x="7025" y="2887"/>
                  </a:cubicBezTo>
                  <a:lnTo>
                    <a:pt x="7763" y="2756"/>
                  </a:lnTo>
                  <a:cubicBezTo>
                    <a:pt x="7798" y="2749"/>
                    <a:pt x="7833" y="2746"/>
                    <a:pt x="7867" y="2746"/>
                  </a:cubicBezTo>
                  <a:close/>
                  <a:moveTo>
                    <a:pt x="4133" y="0"/>
                  </a:moveTo>
                  <a:cubicBezTo>
                    <a:pt x="4070" y="0"/>
                    <a:pt x="4006" y="6"/>
                    <a:pt x="3941" y="18"/>
                  </a:cubicBezTo>
                  <a:cubicBezTo>
                    <a:pt x="3346" y="125"/>
                    <a:pt x="2953" y="708"/>
                    <a:pt x="3072" y="1303"/>
                  </a:cubicBezTo>
                  <a:cubicBezTo>
                    <a:pt x="3108" y="1482"/>
                    <a:pt x="3179" y="1637"/>
                    <a:pt x="3286" y="1780"/>
                  </a:cubicBezTo>
                  <a:lnTo>
                    <a:pt x="2512" y="1923"/>
                  </a:lnTo>
                  <a:cubicBezTo>
                    <a:pt x="2191" y="1982"/>
                    <a:pt x="1988" y="2292"/>
                    <a:pt x="2036" y="2601"/>
                  </a:cubicBezTo>
                  <a:lnTo>
                    <a:pt x="2096" y="2887"/>
                  </a:lnTo>
                  <a:lnTo>
                    <a:pt x="798" y="3125"/>
                  </a:lnTo>
                  <a:cubicBezTo>
                    <a:pt x="322" y="3208"/>
                    <a:pt x="0" y="3673"/>
                    <a:pt x="83" y="4161"/>
                  </a:cubicBezTo>
                  <a:lnTo>
                    <a:pt x="1667" y="12793"/>
                  </a:lnTo>
                  <a:cubicBezTo>
                    <a:pt x="1741" y="13218"/>
                    <a:pt x="2120" y="13520"/>
                    <a:pt x="2548" y="13520"/>
                  </a:cubicBezTo>
                  <a:cubicBezTo>
                    <a:pt x="2599" y="13520"/>
                    <a:pt x="2651" y="13516"/>
                    <a:pt x="2703" y="13507"/>
                  </a:cubicBezTo>
                  <a:lnTo>
                    <a:pt x="10049" y="12162"/>
                  </a:lnTo>
                  <a:cubicBezTo>
                    <a:pt x="10525" y="12079"/>
                    <a:pt x="10847" y="11602"/>
                    <a:pt x="10763" y="11126"/>
                  </a:cubicBezTo>
                  <a:lnTo>
                    <a:pt x="9192" y="2494"/>
                  </a:lnTo>
                  <a:cubicBezTo>
                    <a:pt x="9108" y="2064"/>
                    <a:pt x="8737" y="1763"/>
                    <a:pt x="8316" y="1763"/>
                  </a:cubicBezTo>
                  <a:cubicBezTo>
                    <a:pt x="8259" y="1763"/>
                    <a:pt x="8202" y="1768"/>
                    <a:pt x="8144" y="1780"/>
                  </a:cubicBezTo>
                  <a:lnTo>
                    <a:pt x="6858" y="2018"/>
                  </a:lnTo>
                  <a:lnTo>
                    <a:pt x="6810" y="1732"/>
                  </a:lnTo>
                  <a:cubicBezTo>
                    <a:pt x="6756" y="1451"/>
                    <a:pt x="6497" y="1249"/>
                    <a:pt x="6210" y="1249"/>
                  </a:cubicBezTo>
                  <a:cubicBezTo>
                    <a:pt x="6180" y="1249"/>
                    <a:pt x="6150" y="1251"/>
                    <a:pt x="6120" y="1256"/>
                  </a:cubicBezTo>
                  <a:lnTo>
                    <a:pt x="5179" y="1434"/>
                  </a:lnTo>
                  <a:cubicBezTo>
                    <a:pt x="5227" y="1268"/>
                    <a:pt x="5239" y="1089"/>
                    <a:pt x="5215" y="910"/>
                  </a:cubicBezTo>
                  <a:cubicBezTo>
                    <a:pt x="5119" y="380"/>
                    <a:pt x="4655" y="0"/>
                    <a:pt x="4133"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027" name="Google Shape;2027;p46"/>
            <p:cNvSpPr/>
            <p:nvPr/>
          </p:nvSpPr>
          <p:spPr>
            <a:xfrm>
              <a:off x="5244414" y="4354466"/>
              <a:ext cx="60059" cy="49866"/>
            </a:xfrm>
            <a:custGeom>
              <a:avLst/>
              <a:gdLst/>
              <a:ahLst/>
              <a:cxnLst/>
              <a:rect l="l" t="t" r="r" b="b"/>
              <a:pathLst>
                <a:path w="1862" h="1546" extrusionOk="0">
                  <a:moveTo>
                    <a:pt x="1002" y="1"/>
                  </a:moveTo>
                  <a:cubicBezTo>
                    <a:pt x="959" y="1"/>
                    <a:pt x="915" y="5"/>
                    <a:pt x="870" y="12"/>
                  </a:cubicBezTo>
                  <a:cubicBezTo>
                    <a:pt x="191" y="131"/>
                    <a:pt x="1" y="1012"/>
                    <a:pt x="560" y="1405"/>
                  </a:cubicBezTo>
                  <a:cubicBezTo>
                    <a:pt x="702" y="1502"/>
                    <a:pt x="854" y="1545"/>
                    <a:pt x="1002" y="1545"/>
                  </a:cubicBezTo>
                  <a:cubicBezTo>
                    <a:pt x="1454" y="1545"/>
                    <a:pt x="1862" y="1142"/>
                    <a:pt x="1763" y="631"/>
                  </a:cubicBezTo>
                  <a:cubicBezTo>
                    <a:pt x="1689" y="259"/>
                    <a:pt x="1367"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028" name="Google Shape;2028;p46"/>
            <p:cNvSpPr/>
            <p:nvPr/>
          </p:nvSpPr>
          <p:spPr>
            <a:xfrm>
              <a:off x="5312149" y="4339952"/>
              <a:ext cx="123988" cy="43383"/>
            </a:xfrm>
            <a:custGeom>
              <a:avLst/>
              <a:gdLst/>
              <a:ahLst/>
              <a:cxnLst/>
              <a:rect l="l" t="t" r="r" b="b"/>
              <a:pathLst>
                <a:path w="3844" h="1345" extrusionOk="0">
                  <a:moveTo>
                    <a:pt x="3236" y="0"/>
                  </a:moveTo>
                  <a:cubicBezTo>
                    <a:pt x="3205" y="0"/>
                    <a:pt x="3173" y="3"/>
                    <a:pt x="3140" y="10"/>
                  </a:cubicBezTo>
                  <a:lnTo>
                    <a:pt x="3152" y="10"/>
                  </a:lnTo>
                  <a:lnTo>
                    <a:pt x="556" y="474"/>
                  </a:lnTo>
                  <a:cubicBezTo>
                    <a:pt x="1" y="552"/>
                    <a:pt x="98" y="1344"/>
                    <a:pt x="597" y="1344"/>
                  </a:cubicBezTo>
                  <a:cubicBezTo>
                    <a:pt x="633" y="1344"/>
                    <a:pt x="671" y="1340"/>
                    <a:pt x="711" y="1331"/>
                  </a:cubicBezTo>
                  <a:lnTo>
                    <a:pt x="3294" y="867"/>
                  </a:lnTo>
                  <a:cubicBezTo>
                    <a:pt x="3844" y="766"/>
                    <a:pt x="3728" y="0"/>
                    <a:pt x="3236"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029" name="Google Shape;2029;p46"/>
            <p:cNvSpPr/>
            <p:nvPr/>
          </p:nvSpPr>
          <p:spPr>
            <a:xfrm>
              <a:off x="5257090" y="4423976"/>
              <a:ext cx="59769" cy="49866"/>
            </a:xfrm>
            <a:custGeom>
              <a:avLst/>
              <a:gdLst/>
              <a:ahLst/>
              <a:cxnLst/>
              <a:rect l="l" t="t" r="r" b="b"/>
              <a:pathLst>
                <a:path w="1853" h="1546" extrusionOk="0">
                  <a:moveTo>
                    <a:pt x="1003" y="1"/>
                  </a:moveTo>
                  <a:cubicBezTo>
                    <a:pt x="959" y="1"/>
                    <a:pt x="914" y="5"/>
                    <a:pt x="870" y="12"/>
                  </a:cubicBezTo>
                  <a:cubicBezTo>
                    <a:pt x="191" y="131"/>
                    <a:pt x="1" y="1012"/>
                    <a:pt x="560" y="1405"/>
                  </a:cubicBezTo>
                  <a:cubicBezTo>
                    <a:pt x="701" y="1502"/>
                    <a:pt x="853" y="1546"/>
                    <a:pt x="1000" y="1546"/>
                  </a:cubicBezTo>
                  <a:cubicBezTo>
                    <a:pt x="1449" y="1546"/>
                    <a:pt x="1853" y="1142"/>
                    <a:pt x="1763" y="631"/>
                  </a:cubicBezTo>
                  <a:cubicBezTo>
                    <a:pt x="1699" y="259"/>
                    <a:pt x="1369" y="1"/>
                    <a:pt x="100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030" name="Google Shape;2030;p46"/>
            <p:cNvSpPr/>
            <p:nvPr/>
          </p:nvSpPr>
          <p:spPr>
            <a:xfrm>
              <a:off x="5326599" y="4409300"/>
              <a:ext cx="121279" cy="43544"/>
            </a:xfrm>
            <a:custGeom>
              <a:avLst/>
              <a:gdLst/>
              <a:ahLst/>
              <a:cxnLst/>
              <a:rect l="l" t="t" r="r" b="b"/>
              <a:pathLst>
                <a:path w="3760" h="1350" extrusionOk="0">
                  <a:moveTo>
                    <a:pt x="3144" y="1"/>
                  </a:moveTo>
                  <a:cubicBezTo>
                    <a:pt x="3128" y="1"/>
                    <a:pt x="3113" y="1"/>
                    <a:pt x="3096" y="3"/>
                  </a:cubicBezTo>
                  <a:lnTo>
                    <a:pt x="501" y="467"/>
                  </a:lnTo>
                  <a:cubicBezTo>
                    <a:pt x="1" y="618"/>
                    <a:pt x="126" y="1349"/>
                    <a:pt x="620" y="1349"/>
                  </a:cubicBezTo>
                  <a:cubicBezTo>
                    <a:pt x="632" y="1349"/>
                    <a:pt x="644" y="1349"/>
                    <a:pt x="656" y="1348"/>
                  </a:cubicBezTo>
                  <a:lnTo>
                    <a:pt x="3251" y="872"/>
                  </a:lnTo>
                  <a:cubicBezTo>
                    <a:pt x="3759" y="722"/>
                    <a:pt x="3640" y="1"/>
                    <a:pt x="314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031" name="Google Shape;2031;p46"/>
            <p:cNvSpPr/>
            <p:nvPr/>
          </p:nvSpPr>
          <p:spPr>
            <a:xfrm>
              <a:off x="5270540" y="4498130"/>
              <a:ext cx="60059" cy="50221"/>
            </a:xfrm>
            <a:custGeom>
              <a:avLst/>
              <a:gdLst/>
              <a:ahLst/>
              <a:cxnLst/>
              <a:rect l="l" t="t" r="r" b="b"/>
              <a:pathLst>
                <a:path w="1862" h="1557" extrusionOk="0">
                  <a:moveTo>
                    <a:pt x="998" y="0"/>
                  </a:moveTo>
                  <a:cubicBezTo>
                    <a:pt x="956" y="0"/>
                    <a:pt x="913" y="4"/>
                    <a:pt x="870" y="11"/>
                  </a:cubicBezTo>
                  <a:cubicBezTo>
                    <a:pt x="191" y="130"/>
                    <a:pt x="0" y="1011"/>
                    <a:pt x="560" y="1416"/>
                  </a:cubicBezTo>
                  <a:cubicBezTo>
                    <a:pt x="701" y="1513"/>
                    <a:pt x="854" y="1556"/>
                    <a:pt x="1002" y="1556"/>
                  </a:cubicBezTo>
                  <a:cubicBezTo>
                    <a:pt x="1453" y="1556"/>
                    <a:pt x="1861" y="1153"/>
                    <a:pt x="1763" y="642"/>
                  </a:cubicBezTo>
                  <a:cubicBezTo>
                    <a:pt x="1699" y="268"/>
                    <a:pt x="1366" y="0"/>
                    <a:pt x="998"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032" name="Google Shape;2032;p46"/>
            <p:cNvSpPr/>
            <p:nvPr/>
          </p:nvSpPr>
          <p:spPr>
            <a:xfrm>
              <a:off x="5339630" y="4483390"/>
              <a:ext cx="122311" cy="43673"/>
            </a:xfrm>
            <a:custGeom>
              <a:avLst/>
              <a:gdLst/>
              <a:ahLst/>
              <a:cxnLst/>
              <a:rect l="l" t="t" r="r" b="b"/>
              <a:pathLst>
                <a:path w="3792" h="1354" extrusionOk="0">
                  <a:moveTo>
                    <a:pt x="3168" y="1"/>
                  </a:moveTo>
                  <a:cubicBezTo>
                    <a:pt x="3149" y="1"/>
                    <a:pt x="3129" y="2"/>
                    <a:pt x="3109" y="4"/>
                  </a:cubicBezTo>
                  <a:lnTo>
                    <a:pt x="514" y="480"/>
                  </a:lnTo>
                  <a:cubicBezTo>
                    <a:pt x="0" y="605"/>
                    <a:pt x="110" y="1354"/>
                    <a:pt x="612" y="1354"/>
                  </a:cubicBezTo>
                  <a:cubicBezTo>
                    <a:pt x="634" y="1354"/>
                    <a:pt x="657" y="1352"/>
                    <a:pt x="680" y="1349"/>
                  </a:cubicBezTo>
                  <a:lnTo>
                    <a:pt x="3264" y="885"/>
                  </a:lnTo>
                  <a:cubicBezTo>
                    <a:pt x="3792" y="747"/>
                    <a:pt x="3678" y="1"/>
                    <a:pt x="316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033" name="Google Shape;2033;p46"/>
            <p:cNvSpPr/>
            <p:nvPr/>
          </p:nvSpPr>
          <p:spPr>
            <a:xfrm>
              <a:off x="5212933" y="4806843"/>
              <a:ext cx="250815" cy="224624"/>
            </a:xfrm>
            <a:custGeom>
              <a:avLst/>
              <a:gdLst/>
              <a:ahLst/>
              <a:cxnLst/>
              <a:rect l="l" t="t" r="r" b="b"/>
              <a:pathLst>
                <a:path w="7776" h="6964" extrusionOk="0">
                  <a:moveTo>
                    <a:pt x="3943" y="1"/>
                  </a:moveTo>
                  <a:cubicBezTo>
                    <a:pt x="2906" y="1"/>
                    <a:pt x="1888" y="470"/>
                    <a:pt x="1227" y="1346"/>
                  </a:cubicBezTo>
                  <a:lnTo>
                    <a:pt x="6966" y="4978"/>
                  </a:lnTo>
                  <a:cubicBezTo>
                    <a:pt x="7775" y="3406"/>
                    <a:pt x="7251" y="1465"/>
                    <a:pt x="5763" y="525"/>
                  </a:cubicBezTo>
                  <a:cubicBezTo>
                    <a:pt x="5199" y="171"/>
                    <a:pt x="4568" y="1"/>
                    <a:pt x="3943" y="1"/>
                  </a:cubicBezTo>
                  <a:close/>
                  <a:moveTo>
                    <a:pt x="822" y="1989"/>
                  </a:moveTo>
                  <a:lnTo>
                    <a:pt x="822" y="1989"/>
                  </a:lnTo>
                  <a:cubicBezTo>
                    <a:pt x="1" y="3561"/>
                    <a:pt x="524" y="5490"/>
                    <a:pt x="2025" y="6430"/>
                  </a:cubicBezTo>
                  <a:cubicBezTo>
                    <a:pt x="2587" y="6790"/>
                    <a:pt x="3218" y="6963"/>
                    <a:pt x="3842" y="6963"/>
                  </a:cubicBezTo>
                  <a:cubicBezTo>
                    <a:pt x="4870" y="6963"/>
                    <a:pt x="5882" y="6495"/>
                    <a:pt x="6549" y="5621"/>
                  </a:cubicBezTo>
                  <a:lnTo>
                    <a:pt x="822" y="1989"/>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034" name="Google Shape;2034;p46"/>
            <p:cNvSpPr/>
            <p:nvPr/>
          </p:nvSpPr>
          <p:spPr>
            <a:xfrm>
              <a:off x="5682211" y="4325276"/>
              <a:ext cx="196304" cy="181918"/>
            </a:xfrm>
            <a:custGeom>
              <a:avLst/>
              <a:gdLst/>
              <a:ahLst/>
              <a:cxnLst/>
              <a:rect l="l" t="t" r="r" b="b"/>
              <a:pathLst>
                <a:path w="6086" h="5640" extrusionOk="0">
                  <a:moveTo>
                    <a:pt x="3609" y="0"/>
                  </a:moveTo>
                  <a:lnTo>
                    <a:pt x="1215" y="1632"/>
                  </a:lnTo>
                  <a:cubicBezTo>
                    <a:pt x="251" y="2286"/>
                    <a:pt x="1" y="3596"/>
                    <a:pt x="656" y="4560"/>
                  </a:cubicBezTo>
                  <a:lnTo>
                    <a:pt x="763" y="4715"/>
                  </a:lnTo>
                  <a:cubicBezTo>
                    <a:pt x="1171" y="5316"/>
                    <a:pt x="1834" y="5640"/>
                    <a:pt x="2508" y="5640"/>
                  </a:cubicBezTo>
                  <a:cubicBezTo>
                    <a:pt x="2916" y="5640"/>
                    <a:pt x="3329" y="5522"/>
                    <a:pt x="3692" y="5275"/>
                  </a:cubicBezTo>
                  <a:lnTo>
                    <a:pt x="6085" y="3644"/>
                  </a:lnTo>
                  <a:lnTo>
                    <a:pt x="3609" y="0"/>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035" name="Google Shape;2035;p46"/>
            <p:cNvSpPr/>
            <p:nvPr/>
          </p:nvSpPr>
          <p:spPr>
            <a:xfrm>
              <a:off x="5814714" y="4249734"/>
              <a:ext cx="196272" cy="181950"/>
            </a:xfrm>
            <a:custGeom>
              <a:avLst/>
              <a:gdLst/>
              <a:ahLst/>
              <a:cxnLst/>
              <a:rect l="l" t="t" r="r" b="b"/>
              <a:pathLst>
                <a:path w="6085" h="5641" extrusionOk="0">
                  <a:moveTo>
                    <a:pt x="3580" y="1"/>
                  </a:moveTo>
                  <a:cubicBezTo>
                    <a:pt x="3174" y="1"/>
                    <a:pt x="2765" y="119"/>
                    <a:pt x="2406" y="366"/>
                  </a:cubicBezTo>
                  <a:lnTo>
                    <a:pt x="1" y="1997"/>
                  </a:lnTo>
                  <a:lnTo>
                    <a:pt x="2477" y="5640"/>
                  </a:lnTo>
                  <a:lnTo>
                    <a:pt x="4870" y="4009"/>
                  </a:lnTo>
                  <a:cubicBezTo>
                    <a:pt x="5835" y="3354"/>
                    <a:pt x="6085" y="2045"/>
                    <a:pt x="5430" y="1092"/>
                  </a:cubicBezTo>
                  <a:lnTo>
                    <a:pt x="5323" y="926"/>
                  </a:lnTo>
                  <a:cubicBezTo>
                    <a:pt x="4915" y="325"/>
                    <a:pt x="4252" y="1"/>
                    <a:pt x="3580"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036" name="Google Shape;2036;p46"/>
            <p:cNvSpPr/>
            <p:nvPr/>
          </p:nvSpPr>
          <p:spPr>
            <a:xfrm>
              <a:off x="5624636" y="4700692"/>
              <a:ext cx="346032" cy="344387"/>
            </a:xfrm>
            <a:custGeom>
              <a:avLst/>
              <a:gdLst/>
              <a:ahLst/>
              <a:cxnLst/>
              <a:rect l="l" t="t" r="r" b="b"/>
              <a:pathLst>
                <a:path w="10728" h="10677" extrusionOk="0">
                  <a:moveTo>
                    <a:pt x="5007" y="0"/>
                  </a:moveTo>
                  <a:cubicBezTo>
                    <a:pt x="4823" y="0"/>
                    <a:pt x="4677" y="135"/>
                    <a:pt x="4655" y="327"/>
                  </a:cubicBezTo>
                  <a:lnTo>
                    <a:pt x="4191" y="3804"/>
                  </a:lnTo>
                  <a:lnTo>
                    <a:pt x="714" y="3339"/>
                  </a:lnTo>
                  <a:cubicBezTo>
                    <a:pt x="699" y="3338"/>
                    <a:pt x="683" y="3337"/>
                    <a:pt x="668" y="3337"/>
                  </a:cubicBezTo>
                  <a:cubicBezTo>
                    <a:pt x="475" y="3337"/>
                    <a:pt x="320" y="3473"/>
                    <a:pt x="298" y="3661"/>
                  </a:cubicBezTo>
                  <a:lnTo>
                    <a:pt x="36" y="5637"/>
                  </a:lnTo>
                  <a:cubicBezTo>
                    <a:pt x="0" y="5840"/>
                    <a:pt x="143" y="6030"/>
                    <a:pt x="357" y="6054"/>
                  </a:cubicBezTo>
                  <a:lnTo>
                    <a:pt x="3834" y="6518"/>
                  </a:lnTo>
                  <a:lnTo>
                    <a:pt x="3370" y="9995"/>
                  </a:lnTo>
                  <a:cubicBezTo>
                    <a:pt x="3346" y="10197"/>
                    <a:pt x="3489" y="10388"/>
                    <a:pt x="3691" y="10412"/>
                  </a:cubicBezTo>
                  <a:lnTo>
                    <a:pt x="5667" y="10674"/>
                  </a:lnTo>
                  <a:cubicBezTo>
                    <a:pt x="5682" y="10675"/>
                    <a:pt x="5697" y="10676"/>
                    <a:pt x="5712" y="10676"/>
                  </a:cubicBezTo>
                  <a:cubicBezTo>
                    <a:pt x="5897" y="10676"/>
                    <a:pt x="6062" y="10540"/>
                    <a:pt x="6084" y="10352"/>
                  </a:cubicBezTo>
                  <a:lnTo>
                    <a:pt x="6548" y="6876"/>
                  </a:lnTo>
                  <a:lnTo>
                    <a:pt x="10025" y="7328"/>
                  </a:lnTo>
                  <a:cubicBezTo>
                    <a:pt x="10045" y="7331"/>
                    <a:pt x="10064" y="7333"/>
                    <a:pt x="10084" y="7333"/>
                  </a:cubicBezTo>
                  <a:cubicBezTo>
                    <a:pt x="10263" y="7333"/>
                    <a:pt x="10420" y="7189"/>
                    <a:pt x="10442" y="7007"/>
                  </a:cubicBezTo>
                  <a:lnTo>
                    <a:pt x="10704" y="5042"/>
                  </a:lnTo>
                  <a:cubicBezTo>
                    <a:pt x="10728" y="4828"/>
                    <a:pt x="10585" y="4649"/>
                    <a:pt x="10382" y="4613"/>
                  </a:cubicBezTo>
                  <a:lnTo>
                    <a:pt x="6906" y="4161"/>
                  </a:lnTo>
                  <a:lnTo>
                    <a:pt x="7358" y="684"/>
                  </a:lnTo>
                  <a:cubicBezTo>
                    <a:pt x="7394" y="470"/>
                    <a:pt x="7239" y="291"/>
                    <a:pt x="7037" y="256"/>
                  </a:cubicBezTo>
                  <a:lnTo>
                    <a:pt x="5072" y="6"/>
                  </a:lnTo>
                  <a:cubicBezTo>
                    <a:pt x="5050" y="2"/>
                    <a:pt x="5028" y="0"/>
                    <a:pt x="5007"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037" name="Google Shape;2037;p46"/>
            <p:cNvSpPr/>
            <p:nvPr/>
          </p:nvSpPr>
          <p:spPr>
            <a:xfrm>
              <a:off x="4157614" y="99161"/>
              <a:ext cx="349483" cy="435378"/>
            </a:xfrm>
            <a:custGeom>
              <a:avLst/>
              <a:gdLst/>
              <a:ahLst/>
              <a:cxnLst/>
              <a:rect l="l" t="t" r="r" b="b"/>
              <a:pathLst>
                <a:path w="10835" h="13498" extrusionOk="0">
                  <a:moveTo>
                    <a:pt x="4152" y="412"/>
                  </a:moveTo>
                  <a:cubicBezTo>
                    <a:pt x="4440" y="412"/>
                    <a:pt x="4723" y="584"/>
                    <a:pt x="4775" y="971"/>
                  </a:cubicBezTo>
                  <a:cubicBezTo>
                    <a:pt x="4810" y="1173"/>
                    <a:pt x="4751" y="1364"/>
                    <a:pt x="4632" y="1518"/>
                  </a:cubicBezTo>
                  <a:lnTo>
                    <a:pt x="3834" y="1661"/>
                  </a:lnTo>
                  <a:cubicBezTo>
                    <a:pt x="3667" y="1566"/>
                    <a:pt x="3536" y="1399"/>
                    <a:pt x="3501" y="1209"/>
                  </a:cubicBezTo>
                  <a:cubicBezTo>
                    <a:pt x="3386" y="709"/>
                    <a:pt x="3773" y="412"/>
                    <a:pt x="4152" y="412"/>
                  </a:cubicBezTo>
                  <a:close/>
                  <a:moveTo>
                    <a:pt x="7842" y="2726"/>
                  </a:moveTo>
                  <a:cubicBezTo>
                    <a:pt x="8105" y="2726"/>
                    <a:pt x="8341" y="2907"/>
                    <a:pt x="8394" y="3185"/>
                  </a:cubicBezTo>
                  <a:lnTo>
                    <a:pt x="9775" y="10746"/>
                  </a:lnTo>
                  <a:cubicBezTo>
                    <a:pt x="9835" y="11043"/>
                    <a:pt x="9632" y="11329"/>
                    <a:pt x="9335" y="11377"/>
                  </a:cubicBezTo>
                  <a:lnTo>
                    <a:pt x="3072" y="12520"/>
                  </a:lnTo>
                  <a:cubicBezTo>
                    <a:pt x="3037" y="12527"/>
                    <a:pt x="3002" y="12530"/>
                    <a:pt x="2967" y="12530"/>
                  </a:cubicBezTo>
                  <a:cubicBezTo>
                    <a:pt x="2710" y="12530"/>
                    <a:pt x="2482" y="12342"/>
                    <a:pt x="2429" y="12079"/>
                  </a:cubicBezTo>
                  <a:lnTo>
                    <a:pt x="1048" y="4507"/>
                  </a:lnTo>
                  <a:cubicBezTo>
                    <a:pt x="1000" y="4209"/>
                    <a:pt x="1203" y="3935"/>
                    <a:pt x="1500" y="3876"/>
                  </a:cubicBezTo>
                  <a:lnTo>
                    <a:pt x="2239" y="3745"/>
                  </a:lnTo>
                  <a:cubicBezTo>
                    <a:pt x="2280" y="3954"/>
                    <a:pt x="2460" y="4099"/>
                    <a:pt x="2664" y="4099"/>
                  </a:cubicBezTo>
                  <a:cubicBezTo>
                    <a:pt x="2693" y="4099"/>
                    <a:pt x="2721" y="4096"/>
                    <a:pt x="2751" y="4090"/>
                  </a:cubicBezTo>
                  <a:lnTo>
                    <a:pt x="6656" y="3376"/>
                  </a:lnTo>
                  <a:cubicBezTo>
                    <a:pt x="6894" y="3340"/>
                    <a:pt x="7049" y="3114"/>
                    <a:pt x="7013" y="2876"/>
                  </a:cubicBezTo>
                  <a:lnTo>
                    <a:pt x="7751" y="2733"/>
                  </a:lnTo>
                  <a:cubicBezTo>
                    <a:pt x="7782" y="2728"/>
                    <a:pt x="7812" y="2726"/>
                    <a:pt x="7842" y="2726"/>
                  </a:cubicBezTo>
                  <a:close/>
                  <a:moveTo>
                    <a:pt x="4137" y="1"/>
                  </a:moveTo>
                  <a:cubicBezTo>
                    <a:pt x="4073" y="1"/>
                    <a:pt x="4007" y="6"/>
                    <a:pt x="3941" y="18"/>
                  </a:cubicBezTo>
                  <a:cubicBezTo>
                    <a:pt x="3358" y="125"/>
                    <a:pt x="2965" y="697"/>
                    <a:pt x="3072" y="1280"/>
                  </a:cubicBezTo>
                  <a:cubicBezTo>
                    <a:pt x="3096" y="1459"/>
                    <a:pt x="3179" y="1614"/>
                    <a:pt x="3286" y="1756"/>
                  </a:cubicBezTo>
                  <a:lnTo>
                    <a:pt x="2512" y="1899"/>
                  </a:lnTo>
                  <a:cubicBezTo>
                    <a:pt x="2191" y="1959"/>
                    <a:pt x="1977" y="2268"/>
                    <a:pt x="2036" y="2578"/>
                  </a:cubicBezTo>
                  <a:lnTo>
                    <a:pt x="2084" y="2864"/>
                  </a:lnTo>
                  <a:lnTo>
                    <a:pt x="798" y="3102"/>
                  </a:lnTo>
                  <a:cubicBezTo>
                    <a:pt x="322" y="3185"/>
                    <a:pt x="0" y="3650"/>
                    <a:pt x="84" y="4126"/>
                  </a:cubicBezTo>
                  <a:lnTo>
                    <a:pt x="1655" y="12758"/>
                  </a:lnTo>
                  <a:cubicBezTo>
                    <a:pt x="1740" y="13194"/>
                    <a:pt x="2120" y="13497"/>
                    <a:pt x="2540" y="13497"/>
                  </a:cubicBezTo>
                  <a:cubicBezTo>
                    <a:pt x="2590" y="13497"/>
                    <a:pt x="2640" y="13493"/>
                    <a:pt x="2691" y="13484"/>
                  </a:cubicBezTo>
                  <a:lnTo>
                    <a:pt x="10037" y="12139"/>
                  </a:lnTo>
                  <a:cubicBezTo>
                    <a:pt x="10513" y="12055"/>
                    <a:pt x="10835" y="11579"/>
                    <a:pt x="10752" y="11103"/>
                  </a:cubicBezTo>
                  <a:lnTo>
                    <a:pt x="9180" y="2483"/>
                  </a:lnTo>
                  <a:cubicBezTo>
                    <a:pt x="9095" y="2046"/>
                    <a:pt x="8715" y="1743"/>
                    <a:pt x="8287" y="1743"/>
                  </a:cubicBezTo>
                  <a:cubicBezTo>
                    <a:pt x="8236" y="1743"/>
                    <a:pt x="8184" y="1748"/>
                    <a:pt x="8132" y="1756"/>
                  </a:cubicBezTo>
                  <a:lnTo>
                    <a:pt x="6858" y="1995"/>
                  </a:lnTo>
                  <a:lnTo>
                    <a:pt x="6811" y="1721"/>
                  </a:lnTo>
                  <a:cubicBezTo>
                    <a:pt x="6747" y="1435"/>
                    <a:pt x="6506" y="1235"/>
                    <a:pt x="6227" y="1235"/>
                  </a:cubicBezTo>
                  <a:cubicBezTo>
                    <a:pt x="6192" y="1235"/>
                    <a:pt x="6156" y="1238"/>
                    <a:pt x="6120" y="1245"/>
                  </a:cubicBezTo>
                  <a:lnTo>
                    <a:pt x="5179" y="1411"/>
                  </a:lnTo>
                  <a:cubicBezTo>
                    <a:pt x="5227" y="1245"/>
                    <a:pt x="5239" y="1066"/>
                    <a:pt x="5203" y="899"/>
                  </a:cubicBezTo>
                  <a:cubicBezTo>
                    <a:pt x="5108" y="370"/>
                    <a:pt x="4655" y="1"/>
                    <a:pt x="4137"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038" name="Google Shape;2038;p46"/>
            <p:cNvSpPr/>
            <p:nvPr/>
          </p:nvSpPr>
          <p:spPr>
            <a:xfrm>
              <a:off x="4219446" y="255566"/>
              <a:ext cx="60156" cy="49898"/>
            </a:xfrm>
            <a:custGeom>
              <a:avLst/>
              <a:gdLst/>
              <a:ahLst/>
              <a:cxnLst/>
              <a:rect l="l" t="t" r="r" b="b"/>
              <a:pathLst>
                <a:path w="1865" h="1547" extrusionOk="0">
                  <a:moveTo>
                    <a:pt x="1026" y="1"/>
                  </a:moveTo>
                  <a:cubicBezTo>
                    <a:pt x="979" y="1"/>
                    <a:pt x="930" y="5"/>
                    <a:pt x="881" y="15"/>
                  </a:cubicBezTo>
                  <a:cubicBezTo>
                    <a:pt x="202" y="134"/>
                    <a:pt x="0" y="1015"/>
                    <a:pt x="572" y="1408"/>
                  </a:cubicBezTo>
                  <a:cubicBezTo>
                    <a:pt x="711" y="1504"/>
                    <a:pt x="861" y="1547"/>
                    <a:pt x="1007" y="1547"/>
                  </a:cubicBezTo>
                  <a:cubicBezTo>
                    <a:pt x="1458" y="1547"/>
                    <a:pt x="1864" y="1138"/>
                    <a:pt x="1774" y="634"/>
                  </a:cubicBezTo>
                  <a:cubicBezTo>
                    <a:pt x="1701" y="266"/>
                    <a:pt x="1386" y="1"/>
                    <a:pt x="1026"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039" name="Google Shape;2039;p46"/>
            <p:cNvSpPr/>
            <p:nvPr/>
          </p:nvSpPr>
          <p:spPr>
            <a:xfrm>
              <a:off x="4287988" y="241148"/>
              <a:ext cx="123956" cy="43577"/>
            </a:xfrm>
            <a:custGeom>
              <a:avLst/>
              <a:gdLst/>
              <a:ahLst/>
              <a:cxnLst/>
              <a:rect l="l" t="t" r="r" b="b"/>
              <a:pathLst>
                <a:path w="3843" h="1351" extrusionOk="0">
                  <a:moveTo>
                    <a:pt x="3234" y="0"/>
                  </a:moveTo>
                  <a:cubicBezTo>
                    <a:pt x="3203" y="0"/>
                    <a:pt x="3171" y="3"/>
                    <a:pt x="3138" y="10"/>
                  </a:cubicBezTo>
                  <a:lnTo>
                    <a:pt x="542" y="486"/>
                  </a:lnTo>
                  <a:cubicBezTo>
                    <a:pt x="1" y="576"/>
                    <a:pt x="111" y="1350"/>
                    <a:pt x="610" y="1350"/>
                  </a:cubicBezTo>
                  <a:cubicBezTo>
                    <a:pt x="638" y="1350"/>
                    <a:pt x="667" y="1348"/>
                    <a:pt x="697" y="1343"/>
                  </a:cubicBezTo>
                  <a:lnTo>
                    <a:pt x="3304" y="867"/>
                  </a:lnTo>
                  <a:cubicBezTo>
                    <a:pt x="3842" y="766"/>
                    <a:pt x="3726" y="0"/>
                    <a:pt x="3234"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040" name="Google Shape;2040;p46"/>
            <p:cNvSpPr/>
            <p:nvPr/>
          </p:nvSpPr>
          <p:spPr>
            <a:xfrm>
              <a:off x="4232090" y="325172"/>
              <a:ext cx="60156" cy="49866"/>
            </a:xfrm>
            <a:custGeom>
              <a:avLst/>
              <a:gdLst/>
              <a:ahLst/>
              <a:cxnLst/>
              <a:rect l="l" t="t" r="r" b="b"/>
              <a:pathLst>
                <a:path w="1865" h="1546" extrusionOk="0">
                  <a:moveTo>
                    <a:pt x="1014" y="1"/>
                  </a:moveTo>
                  <a:cubicBezTo>
                    <a:pt x="971" y="1"/>
                    <a:pt x="927" y="4"/>
                    <a:pt x="882" y="12"/>
                  </a:cubicBezTo>
                  <a:cubicBezTo>
                    <a:pt x="203" y="131"/>
                    <a:pt x="1" y="1012"/>
                    <a:pt x="572" y="1405"/>
                  </a:cubicBezTo>
                  <a:cubicBezTo>
                    <a:pt x="711" y="1502"/>
                    <a:pt x="861" y="1545"/>
                    <a:pt x="1008" y="1545"/>
                  </a:cubicBezTo>
                  <a:cubicBezTo>
                    <a:pt x="1455" y="1545"/>
                    <a:pt x="1865" y="1142"/>
                    <a:pt x="1775" y="631"/>
                  </a:cubicBezTo>
                  <a:cubicBezTo>
                    <a:pt x="1701" y="259"/>
                    <a:pt x="1379" y="1"/>
                    <a:pt x="101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041" name="Google Shape;2041;p46"/>
            <p:cNvSpPr/>
            <p:nvPr/>
          </p:nvSpPr>
          <p:spPr>
            <a:xfrm>
              <a:off x="4301987" y="310528"/>
              <a:ext cx="121021" cy="43512"/>
            </a:xfrm>
            <a:custGeom>
              <a:avLst/>
              <a:gdLst/>
              <a:ahLst/>
              <a:cxnLst/>
              <a:rect l="l" t="t" r="r" b="b"/>
              <a:pathLst>
                <a:path w="3752" h="1349" extrusionOk="0">
                  <a:moveTo>
                    <a:pt x="3132" y="0"/>
                  </a:moveTo>
                  <a:cubicBezTo>
                    <a:pt x="3120" y="0"/>
                    <a:pt x="3109" y="1"/>
                    <a:pt x="3097" y="2"/>
                  </a:cubicBezTo>
                  <a:lnTo>
                    <a:pt x="501" y="478"/>
                  </a:lnTo>
                  <a:cubicBezTo>
                    <a:pt x="1" y="618"/>
                    <a:pt x="114" y="1348"/>
                    <a:pt x="620" y="1348"/>
                  </a:cubicBezTo>
                  <a:cubicBezTo>
                    <a:pt x="631" y="1348"/>
                    <a:pt x="644" y="1348"/>
                    <a:pt x="656" y="1347"/>
                  </a:cubicBezTo>
                  <a:lnTo>
                    <a:pt x="3251" y="871"/>
                  </a:lnTo>
                  <a:cubicBezTo>
                    <a:pt x="3752" y="731"/>
                    <a:pt x="3627" y="0"/>
                    <a:pt x="313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042" name="Google Shape;2042;p46"/>
            <p:cNvSpPr/>
            <p:nvPr/>
          </p:nvSpPr>
          <p:spPr>
            <a:xfrm>
              <a:off x="4245928" y="399294"/>
              <a:ext cx="60059" cy="50189"/>
            </a:xfrm>
            <a:custGeom>
              <a:avLst/>
              <a:gdLst/>
              <a:ahLst/>
              <a:cxnLst/>
              <a:rect l="l" t="t" r="r" b="b"/>
              <a:pathLst>
                <a:path w="1862" h="1556" extrusionOk="0">
                  <a:moveTo>
                    <a:pt x="1002" y="1"/>
                  </a:moveTo>
                  <a:cubicBezTo>
                    <a:pt x="958" y="1"/>
                    <a:pt x="914" y="4"/>
                    <a:pt x="870" y="12"/>
                  </a:cubicBezTo>
                  <a:cubicBezTo>
                    <a:pt x="191" y="131"/>
                    <a:pt x="1" y="1012"/>
                    <a:pt x="560" y="1417"/>
                  </a:cubicBezTo>
                  <a:cubicBezTo>
                    <a:pt x="700" y="1513"/>
                    <a:pt x="851" y="1556"/>
                    <a:pt x="997" y="1556"/>
                  </a:cubicBezTo>
                  <a:cubicBezTo>
                    <a:pt x="1451" y="1556"/>
                    <a:pt x="1862" y="1147"/>
                    <a:pt x="1763" y="643"/>
                  </a:cubicBezTo>
                  <a:cubicBezTo>
                    <a:pt x="1699" y="260"/>
                    <a:pt x="1369"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043" name="Google Shape;2043;p46"/>
            <p:cNvSpPr/>
            <p:nvPr/>
          </p:nvSpPr>
          <p:spPr>
            <a:xfrm>
              <a:off x="4314889" y="384586"/>
              <a:ext cx="122472" cy="44028"/>
            </a:xfrm>
            <a:custGeom>
              <a:avLst/>
              <a:gdLst/>
              <a:ahLst/>
              <a:cxnLst/>
              <a:rect l="l" t="t" r="r" b="b"/>
              <a:pathLst>
                <a:path w="3797" h="1365" extrusionOk="0">
                  <a:moveTo>
                    <a:pt x="3171" y="0"/>
                  </a:moveTo>
                  <a:cubicBezTo>
                    <a:pt x="3152" y="0"/>
                    <a:pt x="3133" y="1"/>
                    <a:pt x="3113" y="4"/>
                  </a:cubicBezTo>
                  <a:lnTo>
                    <a:pt x="518" y="480"/>
                  </a:lnTo>
                  <a:cubicBezTo>
                    <a:pt x="1" y="606"/>
                    <a:pt x="116" y="1364"/>
                    <a:pt x="627" y="1364"/>
                  </a:cubicBezTo>
                  <a:cubicBezTo>
                    <a:pt x="645" y="1364"/>
                    <a:pt x="665" y="1363"/>
                    <a:pt x="684" y="1361"/>
                  </a:cubicBezTo>
                  <a:lnTo>
                    <a:pt x="3268" y="885"/>
                  </a:lnTo>
                  <a:cubicBezTo>
                    <a:pt x="3796" y="758"/>
                    <a:pt x="3682" y="0"/>
                    <a:pt x="3171"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044" name="Google Shape;2044;p46"/>
            <p:cNvSpPr/>
            <p:nvPr/>
          </p:nvSpPr>
          <p:spPr>
            <a:xfrm>
              <a:off x="4188320" y="708297"/>
              <a:ext cx="250428" cy="224721"/>
            </a:xfrm>
            <a:custGeom>
              <a:avLst/>
              <a:gdLst/>
              <a:ahLst/>
              <a:cxnLst/>
              <a:rect l="l" t="t" r="r" b="b"/>
              <a:pathLst>
                <a:path w="7764" h="6967" extrusionOk="0">
                  <a:moveTo>
                    <a:pt x="3929" y="1"/>
                  </a:moveTo>
                  <a:cubicBezTo>
                    <a:pt x="2899" y="1"/>
                    <a:pt x="1886" y="465"/>
                    <a:pt x="1227" y="1338"/>
                  </a:cubicBezTo>
                  <a:lnTo>
                    <a:pt x="6954" y="4969"/>
                  </a:lnTo>
                  <a:cubicBezTo>
                    <a:pt x="7764" y="3398"/>
                    <a:pt x="7240" y="1469"/>
                    <a:pt x="5751" y="528"/>
                  </a:cubicBezTo>
                  <a:cubicBezTo>
                    <a:pt x="5188" y="173"/>
                    <a:pt x="4555" y="1"/>
                    <a:pt x="3929" y="1"/>
                  </a:cubicBezTo>
                  <a:close/>
                  <a:moveTo>
                    <a:pt x="810" y="1993"/>
                  </a:moveTo>
                  <a:lnTo>
                    <a:pt x="810" y="1993"/>
                  </a:lnTo>
                  <a:cubicBezTo>
                    <a:pt x="1" y="3553"/>
                    <a:pt x="525" y="5493"/>
                    <a:pt x="2013" y="6434"/>
                  </a:cubicBezTo>
                  <a:cubicBezTo>
                    <a:pt x="2579" y="6793"/>
                    <a:pt x="3211" y="6966"/>
                    <a:pt x="3836" y="6966"/>
                  </a:cubicBezTo>
                  <a:cubicBezTo>
                    <a:pt x="4868" y="6966"/>
                    <a:pt x="5882" y="6495"/>
                    <a:pt x="6549" y="5612"/>
                  </a:cubicBezTo>
                  <a:lnTo>
                    <a:pt x="810" y="1993"/>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045" name="Google Shape;2045;p46"/>
            <p:cNvSpPr/>
            <p:nvPr/>
          </p:nvSpPr>
          <p:spPr>
            <a:xfrm>
              <a:off x="4657631" y="226472"/>
              <a:ext cx="196272" cy="181918"/>
            </a:xfrm>
            <a:custGeom>
              <a:avLst/>
              <a:gdLst/>
              <a:ahLst/>
              <a:cxnLst/>
              <a:rect l="l" t="t" r="r" b="b"/>
              <a:pathLst>
                <a:path w="6085" h="5640" extrusionOk="0">
                  <a:moveTo>
                    <a:pt x="3596" y="0"/>
                  </a:moveTo>
                  <a:lnTo>
                    <a:pt x="1215" y="1631"/>
                  </a:lnTo>
                  <a:cubicBezTo>
                    <a:pt x="250" y="2286"/>
                    <a:pt x="0" y="3596"/>
                    <a:pt x="655" y="4560"/>
                  </a:cubicBezTo>
                  <a:lnTo>
                    <a:pt x="774" y="4715"/>
                  </a:lnTo>
                  <a:cubicBezTo>
                    <a:pt x="1175" y="5316"/>
                    <a:pt x="1834" y="5640"/>
                    <a:pt x="2508" y="5640"/>
                  </a:cubicBezTo>
                  <a:cubicBezTo>
                    <a:pt x="2915" y="5640"/>
                    <a:pt x="3328" y="5521"/>
                    <a:pt x="3691" y="5275"/>
                  </a:cubicBezTo>
                  <a:lnTo>
                    <a:pt x="6084" y="3644"/>
                  </a:lnTo>
                  <a:lnTo>
                    <a:pt x="3596" y="0"/>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046" name="Google Shape;2046;p46"/>
            <p:cNvSpPr/>
            <p:nvPr/>
          </p:nvSpPr>
          <p:spPr>
            <a:xfrm>
              <a:off x="4790102" y="151317"/>
              <a:ext cx="196272" cy="181563"/>
            </a:xfrm>
            <a:custGeom>
              <a:avLst/>
              <a:gdLst/>
              <a:ahLst/>
              <a:cxnLst/>
              <a:rect l="l" t="t" r="r" b="b"/>
              <a:pathLst>
                <a:path w="6085" h="5629" extrusionOk="0">
                  <a:moveTo>
                    <a:pt x="3578" y="1"/>
                  </a:moveTo>
                  <a:cubicBezTo>
                    <a:pt x="3170" y="1"/>
                    <a:pt x="2757" y="119"/>
                    <a:pt x="2394" y="366"/>
                  </a:cubicBezTo>
                  <a:lnTo>
                    <a:pt x="1" y="1985"/>
                  </a:lnTo>
                  <a:lnTo>
                    <a:pt x="2477" y="5628"/>
                  </a:lnTo>
                  <a:lnTo>
                    <a:pt x="4870" y="4009"/>
                  </a:lnTo>
                  <a:cubicBezTo>
                    <a:pt x="5835" y="3354"/>
                    <a:pt x="6085" y="2044"/>
                    <a:pt x="5430" y="1080"/>
                  </a:cubicBezTo>
                  <a:lnTo>
                    <a:pt x="5323" y="925"/>
                  </a:lnTo>
                  <a:cubicBezTo>
                    <a:pt x="4915" y="324"/>
                    <a:pt x="4252" y="1"/>
                    <a:pt x="357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047" name="Google Shape;2047;p46"/>
            <p:cNvSpPr/>
            <p:nvPr/>
          </p:nvSpPr>
          <p:spPr>
            <a:xfrm>
              <a:off x="4600023" y="602242"/>
              <a:ext cx="346032" cy="344032"/>
            </a:xfrm>
            <a:custGeom>
              <a:avLst/>
              <a:gdLst/>
              <a:ahLst/>
              <a:cxnLst/>
              <a:rect l="l" t="t" r="r" b="b"/>
              <a:pathLst>
                <a:path w="10728" h="10666" extrusionOk="0">
                  <a:moveTo>
                    <a:pt x="5007" y="1"/>
                  </a:moveTo>
                  <a:cubicBezTo>
                    <a:pt x="4823" y="1"/>
                    <a:pt x="4676" y="136"/>
                    <a:pt x="4644" y="328"/>
                  </a:cubicBezTo>
                  <a:lnTo>
                    <a:pt x="4191" y="3793"/>
                  </a:lnTo>
                  <a:lnTo>
                    <a:pt x="715" y="3340"/>
                  </a:lnTo>
                  <a:cubicBezTo>
                    <a:pt x="692" y="3336"/>
                    <a:pt x="671" y="3335"/>
                    <a:pt x="649" y="3335"/>
                  </a:cubicBezTo>
                  <a:cubicBezTo>
                    <a:pt x="465" y="3335"/>
                    <a:pt x="318" y="3469"/>
                    <a:pt x="286" y="3662"/>
                  </a:cubicBezTo>
                  <a:lnTo>
                    <a:pt x="24" y="5626"/>
                  </a:lnTo>
                  <a:cubicBezTo>
                    <a:pt x="0" y="5829"/>
                    <a:pt x="143" y="6019"/>
                    <a:pt x="345" y="6043"/>
                  </a:cubicBezTo>
                  <a:lnTo>
                    <a:pt x="3834" y="6507"/>
                  </a:lnTo>
                  <a:lnTo>
                    <a:pt x="3370" y="9984"/>
                  </a:lnTo>
                  <a:cubicBezTo>
                    <a:pt x="3346" y="10186"/>
                    <a:pt x="3489" y="10377"/>
                    <a:pt x="3691" y="10401"/>
                  </a:cubicBezTo>
                  <a:lnTo>
                    <a:pt x="5668" y="10663"/>
                  </a:lnTo>
                  <a:cubicBezTo>
                    <a:pt x="5682" y="10664"/>
                    <a:pt x="5697" y="10665"/>
                    <a:pt x="5712" y="10665"/>
                  </a:cubicBezTo>
                  <a:cubicBezTo>
                    <a:pt x="5897" y="10665"/>
                    <a:pt x="6062" y="10529"/>
                    <a:pt x="6084" y="10341"/>
                  </a:cubicBezTo>
                  <a:lnTo>
                    <a:pt x="6537" y="6864"/>
                  </a:lnTo>
                  <a:lnTo>
                    <a:pt x="10025" y="7329"/>
                  </a:lnTo>
                  <a:cubicBezTo>
                    <a:pt x="10039" y="7330"/>
                    <a:pt x="10053" y="7331"/>
                    <a:pt x="10067" y="7331"/>
                  </a:cubicBezTo>
                  <a:cubicBezTo>
                    <a:pt x="10253" y="7331"/>
                    <a:pt x="10420" y="7184"/>
                    <a:pt x="10442" y="6995"/>
                  </a:cubicBezTo>
                  <a:lnTo>
                    <a:pt x="10704" y="5019"/>
                  </a:lnTo>
                  <a:cubicBezTo>
                    <a:pt x="10728" y="4817"/>
                    <a:pt x="10585" y="4626"/>
                    <a:pt x="10382" y="4602"/>
                  </a:cubicBezTo>
                  <a:lnTo>
                    <a:pt x="6906" y="4150"/>
                  </a:lnTo>
                  <a:lnTo>
                    <a:pt x="7358" y="661"/>
                  </a:lnTo>
                  <a:cubicBezTo>
                    <a:pt x="7382" y="459"/>
                    <a:pt x="7239" y="280"/>
                    <a:pt x="7037" y="245"/>
                  </a:cubicBezTo>
                  <a:lnTo>
                    <a:pt x="5072" y="6"/>
                  </a:lnTo>
                  <a:cubicBezTo>
                    <a:pt x="5050" y="3"/>
                    <a:pt x="5028" y="1"/>
                    <a:pt x="5007"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048" name="Google Shape;2048;p46"/>
            <p:cNvSpPr/>
            <p:nvPr/>
          </p:nvSpPr>
          <p:spPr>
            <a:xfrm>
              <a:off x="4157614" y="4197965"/>
              <a:ext cx="349483" cy="435378"/>
            </a:xfrm>
            <a:custGeom>
              <a:avLst/>
              <a:gdLst/>
              <a:ahLst/>
              <a:cxnLst/>
              <a:rect l="l" t="t" r="r" b="b"/>
              <a:pathLst>
                <a:path w="10835" h="13498" extrusionOk="0">
                  <a:moveTo>
                    <a:pt x="4152" y="412"/>
                  </a:moveTo>
                  <a:cubicBezTo>
                    <a:pt x="4440" y="412"/>
                    <a:pt x="4723" y="585"/>
                    <a:pt x="4775" y="971"/>
                  </a:cubicBezTo>
                  <a:cubicBezTo>
                    <a:pt x="4810" y="1161"/>
                    <a:pt x="4751" y="1364"/>
                    <a:pt x="4632" y="1519"/>
                  </a:cubicBezTo>
                  <a:lnTo>
                    <a:pt x="3834" y="1661"/>
                  </a:lnTo>
                  <a:cubicBezTo>
                    <a:pt x="3667" y="1566"/>
                    <a:pt x="3536" y="1411"/>
                    <a:pt x="3501" y="1221"/>
                  </a:cubicBezTo>
                  <a:lnTo>
                    <a:pt x="3501" y="1209"/>
                  </a:lnTo>
                  <a:cubicBezTo>
                    <a:pt x="3386" y="709"/>
                    <a:pt x="3773" y="412"/>
                    <a:pt x="4152" y="412"/>
                  </a:cubicBezTo>
                  <a:close/>
                  <a:moveTo>
                    <a:pt x="7856" y="2723"/>
                  </a:moveTo>
                  <a:cubicBezTo>
                    <a:pt x="8113" y="2723"/>
                    <a:pt x="8342" y="2911"/>
                    <a:pt x="8394" y="3173"/>
                  </a:cubicBezTo>
                  <a:lnTo>
                    <a:pt x="9775" y="10734"/>
                  </a:lnTo>
                  <a:cubicBezTo>
                    <a:pt x="9835" y="11043"/>
                    <a:pt x="9632" y="11329"/>
                    <a:pt x="9335" y="11377"/>
                  </a:cubicBezTo>
                  <a:lnTo>
                    <a:pt x="3072" y="12520"/>
                  </a:lnTo>
                  <a:cubicBezTo>
                    <a:pt x="3041" y="12525"/>
                    <a:pt x="3011" y="12527"/>
                    <a:pt x="2981" y="12527"/>
                  </a:cubicBezTo>
                  <a:cubicBezTo>
                    <a:pt x="2718" y="12527"/>
                    <a:pt x="2482" y="12346"/>
                    <a:pt x="2429" y="12079"/>
                  </a:cubicBezTo>
                  <a:lnTo>
                    <a:pt x="1048" y="4507"/>
                  </a:lnTo>
                  <a:cubicBezTo>
                    <a:pt x="1000" y="4209"/>
                    <a:pt x="1203" y="3924"/>
                    <a:pt x="1500" y="3876"/>
                  </a:cubicBezTo>
                  <a:lnTo>
                    <a:pt x="2239" y="3745"/>
                  </a:lnTo>
                  <a:cubicBezTo>
                    <a:pt x="2281" y="3945"/>
                    <a:pt x="2462" y="4098"/>
                    <a:pt x="2668" y="4098"/>
                  </a:cubicBezTo>
                  <a:cubicBezTo>
                    <a:pt x="2695" y="4098"/>
                    <a:pt x="2723" y="4096"/>
                    <a:pt x="2751" y="4090"/>
                  </a:cubicBezTo>
                  <a:lnTo>
                    <a:pt x="6656" y="3376"/>
                  </a:lnTo>
                  <a:cubicBezTo>
                    <a:pt x="6894" y="3328"/>
                    <a:pt x="7049" y="3102"/>
                    <a:pt x="7013" y="2864"/>
                  </a:cubicBezTo>
                  <a:lnTo>
                    <a:pt x="7751" y="2733"/>
                  </a:lnTo>
                  <a:cubicBezTo>
                    <a:pt x="7786" y="2726"/>
                    <a:pt x="7821" y="2723"/>
                    <a:pt x="7856" y="2723"/>
                  </a:cubicBezTo>
                  <a:close/>
                  <a:moveTo>
                    <a:pt x="4137" y="1"/>
                  </a:moveTo>
                  <a:cubicBezTo>
                    <a:pt x="4073" y="1"/>
                    <a:pt x="4007" y="6"/>
                    <a:pt x="3941" y="18"/>
                  </a:cubicBezTo>
                  <a:cubicBezTo>
                    <a:pt x="3358" y="125"/>
                    <a:pt x="2965" y="697"/>
                    <a:pt x="3072" y="1280"/>
                  </a:cubicBezTo>
                  <a:cubicBezTo>
                    <a:pt x="3096" y="1459"/>
                    <a:pt x="3179" y="1614"/>
                    <a:pt x="3286" y="1757"/>
                  </a:cubicBezTo>
                  <a:lnTo>
                    <a:pt x="2512" y="1900"/>
                  </a:lnTo>
                  <a:cubicBezTo>
                    <a:pt x="2191" y="1959"/>
                    <a:pt x="1977" y="2269"/>
                    <a:pt x="2036" y="2578"/>
                  </a:cubicBezTo>
                  <a:lnTo>
                    <a:pt x="2084" y="2864"/>
                  </a:lnTo>
                  <a:lnTo>
                    <a:pt x="798" y="3102"/>
                  </a:lnTo>
                  <a:cubicBezTo>
                    <a:pt x="322" y="3185"/>
                    <a:pt x="0" y="3650"/>
                    <a:pt x="84" y="4138"/>
                  </a:cubicBezTo>
                  <a:lnTo>
                    <a:pt x="1655" y="12770"/>
                  </a:lnTo>
                  <a:cubicBezTo>
                    <a:pt x="1740" y="13195"/>
                    <a:pt x="2120" y="13497"/>
                    <a:pt x="2540" y="13497"/>
                  </a:cubicBezTo>
                  <a:cubicBezTo>
                    <a:pt x="2590" y="13497"/>
                    <a:pt x="2640" y="13493"/>
                    <a:pt x="2691" y="13484"/>
                  </a:cubicBezTo>
                  <a:lnTo>
                    <a:pt x="10037" y="12139"/>
                  </a:lnTo>
                  <a:cubicBezTo>
                    <a:pt x="10513" y="12056"/>
                    <a:pt x="10835" y="11579"/>
                    <a:pt x="10752" y="11103"/>
                  </a:cubicBezTo>
                  <a:lnTo>
                    <a:pt x="9180" y="2471"/>
                  </a:lnTo>
                  <a:cubicBezTo>
                    <a:pt x="9096" y="2041"/>
                    <a:pt x="8725" y="1740"/>
                    <a:pt x="8304" y="1740"/>
                  </a:cubicBezTo>
                  <a:cubicBezTo>
                    <a:pt x="8247" y="1740"/>
                    <a:pt x="8190" y="1745"/>
                    <a:pt x="8132" y="1757"/>
                  </a:cubicBezTo>
                  <a:lnTo>
                    <a:pt x="6858" y="1995"/>
                  </a:lnTo>
                  <a:lnTo>
                    <a:pt x="6811" y="1709"/>
                  </a:lnTo>
                  <a:cubicBezTo>
                    <a:pt x="6746" y="1428"/>
                    <a:pt x="6495" y="1226"/>
                    <a:pt x="6210" y="1226"/>
                  </a:cubicBezTo>
                  <a:cubicBezTo>
                    <a:pt x="6180" y="1226"/>
                    <a:pt x="6150" y="1228"/>
                    <a:pt x="6120" y="1233"/>
                  </a:cubicBezTo>
                  <a:lnTo>
                    <a:pt x="5179" y="1411"/>
                  </a:lnTo>
                  <a:cubicBezTo>
                    <a:pt x="5227" y="1245"/>
                    <a:pt x="5239" y="1066"/>
                    <a:pt x="5203" y="887"/>
                  </a:cubicBezTo>
                  <a:cubicBezTo>
                    <a:pt x="5108" y="369"/>
                    <a:pt x="4655" y="1"/>
                    <a:pt x="4137"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049" name="Google Shape;2049;p46"/>
            <p:cNvSpPr/>
            <p:nvPr/>
          </p:nvSpPr>
          <p:spPr>
            <a:xfrm>
              <a:off x="4219446" y="4354466"/>
              <a:ext cx="60123" cy="49866"/>
            </a:xfrm>
            <a:custGeom>
              <a:avLst/>
              <a:gdLst/>
              <a:ahLst/>
              <a:cxnLst/>
              <a:rect l="l" t="t" r="r" b="b"/>
              <a:pathLst>
                <a:path w="1864" h="1546" extrusionOk="0">
                  <a:moveTo>
                    <a:pt x="1013" y="1"/>
                  </a:moveTo>
                  <a:cubicBezTo>
                    <a:pt x="970" y="1"/>
                    <a:pt x="926" y="5"/>
                    <a:pt x="881" y="12"/>
                  </a:cubicBezTo>
                  <a:cubicBezTo>
                    <a:pt x="202" y="131"/>
                    <a:pt x="0" y="1012"/>
                    <a:pt x="572" y="1405"/>
                  </a:cubicBezTo>
                  <a:cubicBezTo>
                    <a:pt x="713" y="1502"/>
                    <a:pt x="865" y="1545"/>
                    <a:pt x="1012" y="1545"/>
                  </a:cubicBezTo>
                  <a:cubicBezTo>
                    <a:pt x="1460" y="1545"/>
                    <a:pt x="1864" y="1142"/>
                    <a:pt x="1774" y="631"/>
                  </a:cubicBezTo>
                  <a:cubicBezTo>
                    <a:pt x="1700" y="259"/>
                    <a:pt x="1378" y="1"/>
                    <a:pt x="101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050" name="Google Shape;2050;p46"/>
            <p:cNvSpPr/>
            <p:nvPr/>
          </p:nvSpPr>
          <p:spPr>
            <a:xfrm>
              <a:off x="4288117" y="4339952"/>
              <a:ext cx="123827" cy="43254"/>
            </a:xfrm>
            <a:custGeom>
              <a:avLst/>
              <a:gdLst/>
              <a:ahLst/>
              <a:cxnLst/>
              <a:rect l="l" t="t" r="r" b="b"/>
              <a:pathLst>
                <a:path w="3839" h="1341" extrusionOk="0">
                  <a:moveTo>
                    <a:pt x="3230" y="0"/>
                  </a:moveTo>
                  <a:cubicBezTo>
                    <a:pt x="3199" y="0"/>
                    <a:pt x="3167" y="3"/>
                    <a:pt x="3134" y="10"/>
                  </a:cubicBezTo>
                  <a:lnTo>
                    <a:pt x="538" y="474"/>
                  </a:lnTo>
                  <a:cubicBezTo>
                    <a:pt x="0" y="575"/>
                    <a:pt x="106" y="1341"/>
                    <a:pt x="597" y="1341"/>
                  </a:cubicBezTo>
                  <a:cubicBezTo>
                    <a:pt x="627" y="1341"/>
                    <a:pt x="659" y="1338"/>
                    <a:pt x="693" y="1331"/>
                  </a:cubicBezTo>
                  <a:lnTo>
                    <a:pt x="3300" y="867"/>
                  </a:lnTo>
                  <a:cubicBezTo>
                    <a:pt x="3838" y="766"/>
                    <a:pt x="3722" y="0"/>
                    <a:pt x="3230"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051" name="Google Shape;2051;p46"/>
            <p:cNvSpPr/>
            <p:nvPr/>
          </p:nvSpPr>
          <p:spPr>
            <a:xfrm>
              <a:off x="4232090" y="4423976"/>
              <a:ext cx="60156" cy="49866"/>
            </a:xfrm>
            <a:custGeom>
              <a:avLst/>
              <a:gdLst/>
              <a:ahLst/>
              <a:cxnLst/>
              <a:rect l="l" t="t" r="r" b="b"/>
              <a:pathLst>
                <a:path w="1865" h="1546" extrusionOk="0">
                  <a:moveTo>
                    <a:pt x="1014" y="1"/>
                  </a:moveTo>
                  <a:cubicBezTo>
                    <a:pt x="971" y="1"/>
                    <a:pt x="927" y="5"/>
                    <a:pt x="882" y="12"/>
                  </a:cubicBezTo>
                  <a:cubicBezTo>
                    <a:pt x="203" y="131"/>
                    <a:pt x="1" y="1012"/>
                    <a:pt x="572" y="1405"/>
                  </a:cubicBezTo>
                  <a:cubicBezTo>
                    <a:pt x="711" y="1502"/>
                    <a:pt x="861" y="1546"/>
                    <a:pt x="1008" y="1546"/>
                  </a:cubicBezTo>
                  <a:cubicBezTo>
                    <a:pt x="1455" y="1546"/>
                    <a:pt x="1865" y="1142"/>
                    <a:pt x="1775" y="631"/>
                  </a:cubicBezTo>
                  <a:cubicBezTo>
                    <a:pt x="1701" y="259"/>
                    <a:pt x="1379" y="1"/>
                    <a:pt x="101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052" name="Google Shape;2052;p46"/>
            <p:cNvSpPr/>
            <p:nvPr/>
          </p:nvSpPr>
          <p:spPr>
            <a:xfrm>
              <a:off x="4301987" y="4409300"/>
              <a:ext cx="120892" cy="43544"/>
            </a:xfrm>
            <a:custGeom>
              <a:avLst/>
              <a:gdLst/>
              <a:ahLst/>
              <a:cxnLst/>
              <a:rect l="l" t="t" r="r" b="b"/>
              <a:pathLst>
                <a:path w="3748" h="1350" extrusionOk="0">
                  <a:moveTo>
                    <a:pt x="3143" y="1"/>
                  </a:moveTo>
                  <a:cubicBezTo>
                    <a:pt x="3128" y="1"/>
                    <a:pt x="3112" y="1"/>
                    <a:pt x="3097" y="3"/>
                  </a:cubicBezTo>
                  <a:lnTo>
                    <a:pt x="501" y="467"/>
                  </a:lnTo>
                  <a:cubicBezTo>
                    <a:pt x="1" y="618"/>
                    <a:pt x="114" y="1349"/>
                    <a:pt x="620" y="1349"/>
                  </a:cubicBezTo>
                  <a:cubicBezTo>
                    <a:pt x="631" y="1349"/>
                    <a:pt x="644" y="1349"/>
                    <a:pt x="656" y="1348"/>
                  </a:cubicBezTo>
                  <a:lnTo>
                    <a:pt x="3251" y="872"/>
                  </a:lnTo>
                  <a:cubicBezTo>
                    <a:pt x="3748" y="722"/>
                    <a:pt x="3628" y="1"/>
                    <a:pt x="314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053" name="Google Shape;2053;p46"/>
            <p:cNvSpPr/>
            <p:nvPr/>
          </p:nvSpPr>
          <p:spPr>
            <a:xfrm>
              <a:off x="4245928" y="4498130"/>
              <a:ext cx="60059" cy="50221"/>
            </a:xfrm>
            <a:custGeom>
              <a:avLst/>
              <a:gdLst/>
              <a:ahLst/>
              <a:cxnLst/>
              <a:rect l="l" t="t" r="r" b="b"/>
              <a:pathLst>
                <a:path w="1862" h="1557" extrusionOk="0">
                  <a:moveTo>
                    <a:pt x="998" y="0"/>
                  </a:moveTo>
                  <a:cubicBezTo>
                    <a:pt x="956" y="0"/>
                    <a:pt x="913" y="4"/>
                    <a:pt x="870" y="11"/>
                  </a:cubicBezTo>
                  <a:cubicBezTo>
                    <a:pt x="191" y="130"/>
                    <a:pt x="1" y="1011"/>
                    <a:pt x="560" y="1416"/>
                  </a:cubicBezTo>
                  <a:cubicBezTo>
                    <a:pt x="701" y="1513"/>
                    <a:pt x="854" y="1556"/>
                    <a:pt x="1002" y="1556"/>
                  </a:cubicBezTo>
                  <a:cubicBezTo>
                    <a:pt x="1453" y="1556"/>
                    <a:pt x="1861" y="1153"/>
                    <a:pt x="1763" y="642"/>
                  </a:cubicBezTo>
                  <a:cubicBezTo>
                    <a:pt x="1699" y="268"/>
                    <a:pt x="1367" y="0"/>
                    <a:pt x="998"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054" name="Google Shape;2054;p46"/>
            <p:cNvSpPr/>
            <p:nvPr/>
          </p:nvSpPr>
          <p:spPr>
            <a:xfrm>
              <a:off x="4315018" y="4483357"/>
              <a:ext cx="122214" cy="43706"/>
            </a:xfrm>
            <a:custGeom>
              <a:avLst/>
              <a:gdLst/>
              <a:ahLst/>
              <a:cxnLst/>
              <a:rect l="l" t="t" r="r" b="b"/>
              <a:pathLst>
                <a:path w="3789" h="1355" extrusionOk="0">
                  <a:moveTo>
                    <a:pt x="3178" y="0"/>
                  </a:moveTo>
                  <a:cubicBezTo>
                    <a:pt x="3156" y="0"/>
                    <a:pt x="3133" y="2"/>
                    <a:pt x="3109" y="5"/>
                  </a:cubicBezTo>
                  <a:lnTo>
                    <a:pt x="514" y="481"/>
                  </a:lnTo>
                  <a:cubicBezTo>
                    <a:pt x="0" y="606"/>
                    <a:pt x="110" y="1355"/>
                    <a:pt x="612" y="1355"/>
                  </a:cubicBezTo>
                  <a:cubicBezTo>
                    <a:pt x="634" y="1355"/>
                    <a:pt x="657" y="1353"/>
                    <a:pt x="680" y="1350"/>
                  </a:cubicBezTo>
                  <a:lnTo>
                    <a:pt x="3264" y="886"/>
                  </a:lnTo>
                  <a:cubicBezTo>
                    <a:pt x="3789" y="749"/>
                    <a:pt x="3680" y="0"/>
                    <a:pt x="3178"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055" name="Google Shape;2055;p46"/>
            <p:cNvSpPr/>
            <p:nvPr/>
          </p:nvSpPr>
          <p:spPr>
            <a:xfrm>
              <a:off x="4188320" y="4806940"/>
              <a:ext cx="250428" cy="224592"/>
            </a:xfrm>
            <a:custGeom>
              <a:avLst/>
              <a:gdLst/>
              <a:ahLst/>
              <a:cxnLst/>
              <a:rect l="l" t="t" r="r" b="b"/>
              <a:pathLst>
                <a:path w="7764" h="6963" extrusionOk="0">
                  <a:moveTo>
                    <a:pt x="3931" y="1"/>
                  </a:moveTo>
                  <a:cubicBezTo>
                    <a:pt x="2900" y="1"/>
                    <a:pt x="1886" y="469"/>
                    <a:pt x="1227" y="1343"/>
                  </a:cubicBezTo>
                  <a:lnTo>
                    <a:pt x="6954" y="4975"/>
                  </a:lnTo>
                  <a:cubicBezTo>
                    <a:pt x="7764" y="3403"/>
                    <a:pt x="7240" y="1474"/>
                    <a:pt x="5751" y="534"/>
                  </a:cubicBezTo>
                  <a:cubicBezTo>
                    <a:pt x="5189" y="174"/>
                    <a:pt x="4557" y="1"/>
                    <a:pt x="3931" y="1"/>
                  </a:cubicBezTo>
                  <a:close/>
                  <a:moveTo>
                    <a:pt x="810" y="1986"/>
                  </a:moveTo>
                  <a:lnTo>
                    <a:pt x="810" y="1986"/>
                  </a:lnTo>
                  <a:cubicBezTo>
                    <a:pt x="1" y="3558"/>
                    <a:pt x="525" y="5498"/>
                    <a:pt x="2013" y="6439"/>
                  </a:cubicBezTo>
                  <a:cubicBezTo>
                    <a:pt x="2577" y="6793"/>
                    <a:pt x="3207" y="6963"/>
                    <a:pt x="3830" y="6963"/>
                  </a:cubicBezTo>
                  <a:cubicBezTo>
                    <a:pt x="4864" y="6963"/>
                    <a:pt x="5880" y="6494"/>
                    <a:pt x="6549" y="5618"/>
                  </a:cubicBezTo>
                  <a:lnTo>
                    <a:pt x="810" y="1986"/>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056" name="Google Shape;2056;p46"/>
            <p:cNvSpPr/>
            <p:nvPr/>
          </p:nvSpPr>
          <p:spPr>
            <a:xfrm>
              <a:off x="4657631" y="4325276"/>
              <a:ext cx="196272" cy="181918"/>
            </a:xfrm>
            <a:custGeom>
              <a:avLst/>
              <a:gdLst/>
              <a:ahLst/>
              <a:cxnLst/>
              <a:rect l="l" t="t" r="r" b="b"/>
              <a:pathLst>
                <a:path w="6085" h="5640" extrusionOk="0">
                  <a:moveTo>
                    <a:pt x="3596" y="0"/>
                  </a:moveTo>
                  <a:lnTo>
                    <a:pt x="1215" y="1632"/>
                  </a:lnTo>
                  <a:cubicBezTo>
                    <a:pt x="250" y="2286"/>
                    <a:pt x="0" y="3596"/>
                    <a:pt x="655" y="4549"/>
                  </a:cubicBezTo>
                  <a:lnTo>
                    <a:pt x="774" y="4715"/>
                  </a:lnTo>
                  <a:cubicBezTo>
                    <a:pt x="1175" y="5316"/>
                    <a:pt x="1834" y="5640"/>
                    <a:pt x="2508" y="5640"/>
                  </a:cubicBezTo>
                  <a:cubicBezTo>
                    <a:pt x="2915" y="5640"/>
                    <a:pt x="3328" y="5522"/>
                    <a:pt x="3691" y="5275"/>
                  </a:cubicBezTo>
                  <a:lnTo>
                    <a:pt x="6084" y="3644"/>
                  </a:lnTo>
                  <a:lnTo>
                    <a:pt x="3596" y="0"/>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057" name="Google Shape;2057;p46"/>
            <p:cNvSpPr/>
            <p:nvPr/>
          </p:nvSpPr>
          <p:spPr>
            <a:xfrm>
              <a:off x="4790102" y="4249734"/>
              <a:ext cx="196272" cy="181950"/>
            </a:xfrm>
            <a:custGeom>
              <a:avLst/>
              <a:gdLst/>
              <a:ahLst/>
              <a:cxnLst/>
              <a:rect l="l" t="t" r="r" b="b"/>
              <a:pathLst>
                <a:path w="6085" h="5641" extrusionOk="0">
                  <a:moveTo>
                    <a:pt x="3578" y="1"/>
                  </a:moveTo>
                  <a:cubicBezTo>
                    <a:pt x="3170" y="1"/>
                    <a:pt x="2757" y="119"/>
                    <a:pt x="2394" y="366"/>
                  </a:cubicBezTo>
                  <a:lnTo>
                    <a:pt x="1" y="1997"/>
                  </a:lnTo>
                  <a:lnTo>
                    <a:pt x="2477" y="5640"/>
                  </a:lnTo>
                  <a:lnTo>
                    <a:pt x="4870" y="4009"/>
                  </a:lnTo>
                  <a:cubicBezTo>
                    <a:pt x="5835" y="3354"/>
                    <a:pt x="6085" y="2045"/>
                    <a:pt x="5430" y="1092"/>
                  </a:cubicBezTo>
                  <a:lnTo>
                    <a:pt x="5323" y="926"/>
                  </a:lnTo>
                  <a:cubicBezTo>
                    <a:pt x="4915" y="325"/>
                    <a:pt x="4252" y="1"/>
                    <a:pt x="357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058" name="Google Shape;2058;p46"/>
            <p:cNvSpPr/>
            <p:nvPr/>
          </p:nvSpPr>
          <p:spPr>
            <a:xfrm>
              <a:off x="4600023" y="4700692"/>
              <a:ext cx="346032" cy="344387"/>
            </a:xfrm>
            <a:custGeom>
              <a:avLst/>
              <a:gdLst/>
              <a:ahLst/>
              <a:cxnLst/>
              <a:rect l="l" t="t" r="r" b="b"/>
              <a:pathLst>
                <a:path w="10728" h="10677" extrusionOk="0">
                  <a:moveTo>
                    <a:pt x="5007" y="0"/>
                  </a:moveTo>
                  <a:cubicBezTo>
                    <a:pt x="4823" y="0"/>
                    <a:pt x="4676" y="135"/>
                    <a:pt x="4644" y="327"/>
                  </a:cubicBezTo>
                  <a:lnTo>
                    <a:pt x="4191" y="3804"/>
                  </a:lnTo>
                  <a:lnTo>
                    <a:pt x="715" y="3339"/>
                  </a:lnTo>
                  <a:cubicBezTo>
                    <a:pt x="700" y="3338"/>
                    <a:pt x="685" y="3337"/>
                    <a:pt x="670" y="3337"/>
                  </a:cubicBezTo>
                  <a:cubicBezTo>
                    <a:pt x="485" y="3337"/>
                    <a:pt x="320" y="3473"/>
                    <a:pt x="298" y="3661"/>
                  </a:cubicBezTo>
                  <a:lnTo>
                    <a:pt x="24" y="5637"/>
                  </a:lnTo>
                  <a:cubicBezTo>
                    <a:pt x="0" y="5840"/>
                    <a:pt x="143" y="6030"/>
                    <a:pt x="345" y="6054"/>
                  </a:cubicBezTo>
                  <a:lnTo>
                    <a:pt x="3834" y="6518"/>
                  </a:lnTo>
                  <a:lnTo>
                    <a:pt x="3370" y="9995"/>
                  </a:lnTo>
                  <a:cubicBezTo>
                    <a:pt x="3346" y="10197"/>
                    <a:pt x="3489" y="10388"/>
                    <a:pt x="3691" y="10412"/>
                  </a:cubicBezTo>
                  <a:lnTo>
                    <a:pt x="5668" y="10674"/>
                  </a:lnTo>
                  <a:cubicBezTo>
                    <a:pt x="5682" y="10675"/>
                    <a:pt x="5697" y="10676"/>
                    <a:pt x="5712" y="10676"/>
                  </a:cubicBezTo>
                  <a:cubicBezTo>
                    <a:pt x="5897" y="10676"/>
                    <a:pt x="6062" y="10540"/>
                    <a:pt x="6084" y="10352"/>
                  </a:cubicBezTo>
                  <a:lnTo>
                    <a:pt x="6537" y="6876"/>
                  </a:lnTo>
                  <a:lnTo>
                    <a:pt x="10025" y="7328"/>
                  </a:lnTo>
                  <a:cubicBezTo>
                    <a:pt x="10045" y="7331"/>
                    <a:pt x="10065" y="7333"/>
                    <a:pt x="10084" y="7333"/>
                  </a:cubicBezTo>
                  <a:cubicBezTo>
                    <a:pt x="10263" y="7333"/>
                    <a:pt x="10420" y="7189"/>
                    <a:pt x="10442" y="7007"/>
                  </a:cubicBezTo>
                  <a:lnTo>
                    <a:pt x="10704" y="5042"/>
                  </a:lnTo>
                  <a:cubicBezTo>
                    <a:pt x="10728" y="4828"/>
                    <a:pt x="10585" y="4649"/>
                    <a:pt x="10382" y="4613"/>
                  </a:cubicBezTo>
                  <a:lnTo>
                    <a:pt x="6906" y="4161"/>
                  </a:lnTo>
                  <a:lnTo>
                    <a:pt x="7358" y="684"/>
                  </a:lnTo>
                  <a:cubicBezTo>
                    <a:pt x="7382" y="482"/>
                    <a:pt x="7239" y="291"/>
                    <a:pt x="7037" y="256"/>
                  </a:cubicBezTo>
                  <a:lnTo>
                    <a:pt x="5072" y="6"/>
                  </a:lnTo>
                  <a:cubicBezTo>
                    <a:pt x="5050" y="2"/>
                    <a:pt x="5028" y="0"/>
                    <a:pt x="5007"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059" name="Google Shape;2059;p46"/>
            <p:cNvSpPr/>
            <p:nvPr/>
          </p:nvSpPr>
          <p:spPr>
            <a:xfrm>
              <a:off x="3132614" y="98419"/>
              <a:ext cx="350257" cy="436217"/>
            </a:xfrm>
            <a:custGeom>
              <a:avLst/>
              <a:gdLst/>
              <a:ahLst/>
              <a:cxnLst/>
              <a:rect l="l" t="t" r="r" b="b"/>
              <a:pathLst>
                <a:path w="10859" h="13524" extrusionOk="0">
                  <a:moveTo>
                    <a:pt x="4164" y="435"/>
                  </a:moveTo>
                  <a:cubicBezTo>
                    <a:pt x="4452" y="435"/>
                    <a:pt x="4735" y="607"/>
                    <a:pt x="4787" y="994"/>
                  </a:cubicBezTo>
                  <a:cubicBezTo>
                    <a:pt x="4822" y="1196"/>
                    <a:pt x="4763" y="1387"/>
                    <a:pt x="4632" y="1541"/>
                  </a:cubicBezTo>
                  <a:lnTo>
                    <a:pt x="3846" y="1684"/>
                  </a:lnTo>
                  <a:cubicBezTo>
                    <a:pt x="3668" y="1589"/>
                    <a:pt x="3548" y="1422"/>
                    <a:pt x="3513" y="1232"/>
                  </a:cubicBezTo>
                  <a:cubicBezTo>
                    <a:pt x="3398" y="732"/>
                    <a:pt x="3785" y="435"/>
                    <a:pt x="4164" y="435"/>
                  </a:cubicBezTo>
                  <a:close/>
                  <a:moveTo>
                    <a:pt x="7857" y="2749"/>
                  </a:moveTo>
                  <a:cubicBezTo>
                    <a:pt x="8127" y="2749"/>
                    <a:pt x="8353" y="2930"/>
                    <a:pt x="8406" y="3208"/>
                  </a:cubicBezTo>
                  <a:lnTo>
                    <a:pt x="9787" y="10769"/>
                  </a:lnTo>
                  <a:cubicBezTo>
                    <a:pt x="9847" y="11054"/>
                    <a:pt x="9644" y="11340"/>
                    <a:pt x="9359" y="11400"/>
                  </a:cubicBezTo>
                  <a:lnTo>
                    <a:pt x="3084" y="12543"/>
                  </a:lnTo>
                  <a:cubicBezTo>
                    <a:pt x="3049" y="12550"/>
                    <a:pt x="3014" y="12553"/>
                    <a:pt x="2980" y="12553"/>
                  </a:cubicBezTo>
                  <a:cubicBezTo>
                    <a:pt x="2722" y="12553"/>
                    <a:pt x="2495" y="12365"/>
                    <a:pt x="2453" y="12102"/>
                  </a:cubicBezTo>
                  <a:lnTo>
                    <a:pt x="1072" y="4530"/>
                  </a:lnTo>
                  <a:cubicBezTo>
                    <a:pt x="1012" y="4232"/>
                    <a:pt x="1215" y="3958"/>
                    <a:pt x="1512" y="3899"/>
                  </a:cubicBezTo>
                  <a:lnTo>
                    <a:pt x="2263" y="3768"/>
                  </a:lnTo>
                  <a:cubicBezTo>
                    <a:pt x="2294" y="3977"/>
                    <a:pt x="2481" y="4122"/>
                    <a:pt x="2688" y="4122"/>
                  </a:cubicBezTo>
                  <a:cubicBezTo>
                    <a:pt x="2716" y="4122"/>
                    <a:pt x="2745" y="4119"/>
                    <a:pt x="2775" y="4113"/>
                  </a:cubicBezTo>
                  <a:lnTo>
                    <a:pt x="6680" y="3399"/>
                  </a:lnTo>
                  <a:cubicBezTo>
                    <a:pt x="6906" y="3363"/>
                    <a:pt x="7073" y="3125"/>
                    <a:pt x="7025" y="2899"/>
                  </a:cubicBezTo>
                  <a:lnTo>
                    <a:pt x="7763" y="2756"/>
                  </a:lnTo>
                  <a:cubicBezTo>
                    <a:pt x="7795" y="2751"/>
                    <a:pt x="7826" y="2749"/>
                    <a:pt x="7857" y="2749"/>
                  </a:cubicBezTo>
                  <a:close/>
                  <a:moveTo>
                    <a:pt x="4145" y="0"/>
                  </a:moveTo>
                  <a:cubicBezTo>
                    <a:pt x="4082" y="0"/>
                    <a:pt x="4018" y="6"/>
                    <a:pt x="3953" y="17"/>
                  </a:cubicBezTo>
                  <a:cubicBezTo>
                    <a:pt x="3358" y="136"/>
                    <a:pt x="2965" y="708"/>
                    <a:pt x="3084" y="1303"/>
                  </a:cubicBezTo>
                  <a:cubicBezTo>
                    <a:pt x="3108" y="1482"/>
                    <a:pt x="3179" y="1637"/>
                    <a:pt x="3298" y="1779"/>
                  </a:cubicBezTo>
                  <a:lnTo>
                    <a:pt x="2525" y="1922"/>
                  </a:lnTo>
                  <a:cubicBezTo>
                    <a:pt x="2203" y="1982"/>
                    <a:pt x="1989" y="2291"/>
                    <a:pt x="2048" y="2601"/>
                  </a:cubicBezTo>
                  <a:lnTo>
                    <a:pt x="2096" y="2887"/>
                  </a:lnTo>
                  <a:lnTo>
                    <a:pt x="810" y="3125"/>
                  </a:lnTo>
                  <a:cubicBezTo>
                    <a:pt x="322" y="3208"/>
                    <a:pt x="0" y="3673"/>
                    <a:pt x="96" y="4161"/>
                  </a:cubicBezTo>
                  <a:lnTo>
                    <a:pt x="1667" y="12793"/>
                  </a:lnTo>
                  <a:cubicBezTo>
                    <a:pt x="1751" y="13223"/>
                    <a:pt x="2122" y="13524"/>
                    <a:pt x="2543" y="13524"/>
                  </a:cubicBezTo>
                  <a:cubicBezTo>
                    <a:pt x="2600" y="13524"/>
                    <a:pt x="2657" y="13518"/>
                    <a:pt x="2715" y="13507"/>
                  </a:cubicBezTo>
                  <a:lnTo>
                    <a:pt x="10049" y="12174"/>
                  </a:lnTo>
                  <a:cubicBezTo>
                    <a:pt x="10537" y="12078"/>
                    <a:pt x="10859" y="11614"/>
                    <a:pt x="10764" y="11126"/>
                  </a:cubicBezTo>
                  <a:lnTo>
                    <a:pt x="9192" y="2506"/>
                  </a:lnTo>
                  <a:cubicBezTo>
                    <a:pt x="9107" y="2069"/>
                    <a:pt x="8727" y="1766"/>
                    <a:pt x="8299" y="1766"/>
                  </a:cubicBezTo>
                  <a:cubicBezTo>
                    <a:pt x="8248" y="1766"/>
                    <a:pt x="8196" y="1771"/>
                    <a:pt x="8144" y="1779"/>
                  </a:cubicBezTo>
                  <a:lnTo>
                    <a:pt x="6870" y="2018"/>
                  </a:lnTo>
                  <a:lnTo>
                    <a:pt x="6823" y="1744"/>
                  </a:lnTo>
                  <a:cubicBezTo>
                    <a:pt x="6770" y="1458"/>
                    <a:pt x="6520" y="1258"/>
                    <a:pt x="6248" y="1258"/>
                  </a:cubicBezTo>
                  <a:cubicBezTo>
                    <a:pt x="6214" y="1258"/>
                    <a:pt x="6179" y="1261"/>
                    <a:pt x="6144" y="1268"/>
                  </a:cubicBezTo>
                  <a:lnTo>
                    <a:pt x="5192" y="1434"/>
                  </a:lnTo>
                  <a:cubicBezTo>
                    <a:pt x="5239" y="1268"/>
                    <a:pt x="5251" y="1089"/>
                    <a:pt x="5215" y="922"/>
                  </a:cubicBezTo>
                  <a:cubicBezTo>
                    <a:pt x="5130" y="381"/>
                    <a:pt x="4667" y="0"/>
                    <a:pt x="4145"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060" name="Google Shape;2060;p46"/>
            <p:cNvSpPr/>
            <p:nvPr/>
          </p:nvSpPr>
          <p:spPr>
            <a:xfrm>
              <a:off x="3194834" y="255566"/>
              <a:ext cx="60156" cy="49898"/>
            </a:xfrm>
            <a:custGeom>
              <a:avLst/>
              <a:gdLst/>
              <a:ahLst/>
              <a:cxnLst/>
              <a:rect l="l" t="t" r="r" b="b"/>
              <a:pathLst>
                <a:path w="1865" h="1547" extrusionOk="0">
                  <a:moveTo>
                    <a:pt x="1023" y="1"/>
                  </a:moveTo>
                  <a:cubicBezTo>
                    <a:pt x="976" y="1"/>
                    <a:pt x="929" y="5"/>
                    <a:pt x="881" y="15"/>
                  </a:cubicBezTo>
                  <a:cubicBezTo>
                    <a:pt x="191" y="134"/>
                    <a:pt x="0" y="1015"/>
                    <a:pt x="572" y="1408"/>
                  </a:cubicBezTo>
                  <a:cubicBezTo>
                    <a:pt x="708" y="1504"/>
                    <a:pt x="857" y="1547"/>
                    <a:pt x="1002" y="1547"/>
                  </a:cubicBezTo>
                  <a:cubicBezTo>
                    <a:pt x="1451" y="1547"/>
                    <a:pt x="1864" y="1138"/>
                    <a:pt x="1774" y="634"/>
                  </a:cubicBezTo>
                  <a:cubicBezTo>
                    <a:pt x="1701" y="266"/>
                    <a:pt x="1377" y="1"/>
                    <a:pt x="102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061" name="Google Shape;2061;p46"/>
            <p:cNvSpPr/>
            <p:nvPr/>
          </p:nvSpPr>
          <p:spPr>
            <a:xfrm>
              <a:off x="3263021" y="241019"/>
              <a:ext cx="124440" cy="43706"/>
            </a:xfrm>
            <a:custGeom>
              <a:avLst/>
              <a:gdLst/>
              <a:ahLst/>
              <a:cxnLst/>
              <a:rect l="l" t="t" r="r" b="b"/>
              <a:pathLst>
                <a:path w="3858" h="1355" extrusionOk="0">
                  <a:moveTo>
                    <a:pt x="3263" y="1"/>
                  </a:moveTo>
                  <a:cubicBezTo>
                    <a:pt x="3227" y="1"/>
                    <a:pt x="3189" y="5"/>
                    <a:pt x="3149" y="14"/>
                  </a:cubicBezTo>
                  <a:lnTo>
                    <a:pt x="553" y="490"/>
                  </a:lnTo>
                  <a:cubicBezTo>
                    <a:pt x="0" y="580"/>
                    <a:pt x="121" y="1354"/>
                    <a:pt x="621" y="1354"/>
                  </a:cubicBezTo>
                  <a:cubicBezTo>
                    <a:pt x="649" y="1354"/>
                    <a:pt x="678" y="1352"/>
                    <a:pt x="708" y="1347"/>
                  </a:cubicBezTo>
                  <a:lnTo>
                    <a:pt x="3292" y="871"/>
                  </a:lnTo>
                  <a:cubicBezTo>
                    <a:pt x="3858" y="793"/>
                    <a:pt x="3761" y="1"/>
                    <a:pt x="326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062" name="Google Shape;2062;p46"/>
            <p:cNvSpPr/>
            <p:nvPr/>
          </p:nvSpPr>
          <p:spPr>
            <a:xfrm>
              <a:off x="3207510" y="325172"/>
              <a:ext cx="60123" cy="49866"/>
            </a:xfrm>
            <a:custGeom>
              <a:avLst/>
              <a:gdLst/>
              <a:ahLst/>
              <a:cxnLst/>
              <a:rect l="l" t="t" r="r" b="b"/>
              <a:pathLst>
                <a:path w="1864" h="1546" extrusionOk="0">
                  <a:moveTo>
                    <a:pt x="1014" y="1"/>
                  </a:moveTo>
                  <a:cubicBezTo>
                    <a:pt x="970" y="1"/>
                    <a:pt x="926" y="4"/>
                    <a:pt x="881" y="12"/>
                  </a:cubicBezTo>
                  <a:cubicBezTo>
                    <a:pt x="203" y="131"/>
                    <a:pt x="0" y="1012"/>
                    <a:pt x="572" y="1405"/>
                  </a:cubicBezTo>
                  <a:cubicBezTo>
                    <a:pt x="710" y="1502"/>
                    <a:pt x="860" y="1545"/>
                    <a:pt x="1007" y="1545"/>
                  </a:cubicBezTo>
                  <a:cubicBezTo>
                    <a:pt x="1454" y="1545"/>
                    <a:pt x="1864" y="1142"/>
                    <a:pt x="1774" y="631"/>
                  </a:cubicBezTo>
                  <a:cubicBezTo>
                    <a:pt x="1700" y="259"/>
                    <a:pt x="1378" y="1"/>
                    <a:pt x="101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063" name="Google Shape;2063;p46"/>
            <p:cNvSpPr/>
            <p:nvPr/>
          </p:nvSpPr>
          <p:spPr>
            <a:xfrm>
              <a:off x="3277020" y="310528"/>
              <a:ext cx="121376" cy="43512"/>
            </a:xfrm>
            <a:custGeom>
              <a:avLst/>
              <a:gdLst/>
              <a:ahLst/>
              <a:cxnLst/>
              <a:rect l="l" t="t" r="r" b="b"/>
              <a:pathLst>
                <a:path w="3763" h="1349" extrusionOk="0">
                  <a:moveTo>
                    <a:pt x="3143" y="0"/>
                  </a:moveTo>
                  <a:cubicBezTo>
                    <a:pt x="3131" y="0"/>
                    <a:pt x="3120" y="1"/>
                    <a:pt x="3108" y="2"/>
                  </a:cubicBezTo>
                  <a:lnTo>
                    <a:pt x="512" y="478"/>
                  </a:lnTo>
                  <a:cubicBezTo>
                    <a:pt x="0" y="618"/>
                    <a:pt x="125" y="1348"/>
                    <a:pt x="631" y="1348"/>
                  </a:cubicBezTo>
                  <a:cubicBezTo>
                    <a:pt x="643" y="1348"/>
                    <a:pt x="655" y="1348"/>
                    <a:pt x="667" y="1347"/>
                  </a:cubicBezTo>
                  <a:lnTo>
                    <a:pt x="3262" y="871"/>
                  </a:lnTo>
                  <a:cubicBezTo>
                    <a:pt x="3763" y="731"/>
                    <a:pt x="3638" y="0"/>
                    <a:pt x="3143"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064" name="Google Shape;2064;p46"/>
            <p:cNvSpPr/>
            <p:nvPr/>
          </p:nvSpPr>
          <p:spPr>
            <a:xfrm>
              <a:off x="3221315" y="399294"/>
              <a:ext cx="60059" cy="50189"/>
            </a:xfrm>
            <a:custGeom>
              <a:avLst/>
              <a:gdLst/>
              <a:ahLst/>
              <a:cxnLst/>
              <a:rect l="l" t="t" r="r" b="b"/>
              <a:pathLst>
                <a:path w="1862" h="1556" extrusionOk="0">
                  <a:moveTo>
                    <a:pt x="1002" y="1"/>
                  </a:moveTo>
                  <a:cubicBezTo>
                    <a:pt x="959" y="1"/>
                    <a:pt x="914" y="4"/>
                    <a:pt x="870" y="12"/>
                  </a:cubicBezTo>
                  <a:cubicBezTo>
                    <a:pt x="191" y="131"/>
                    <a:pt x="1" y="1012"/>
                    <a:pt x="560" y="1417"/>
                  </a:cubicBezTo>
                  <a:cubicBezTo>
                    <a:pt x="700" y="1513"/>
                    <a:pt x="851" y="1556"/>
                    <a:pt x="997" y="1556"/>
                  </a:cubicBezTo>
                  <a:cubicBezTo>
                    <a:pt x="1451" y="1556"/>
                    <a:pt x="1862" y="1147"/>
                    <a:pt x="1763" y="643"/>
                  </a:cubicBezTo>
                  <a:cubicBezTo>
                    <a:pt x="1699" y="260"/>
                    <a:pt x="1369"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065" name="Google Shape;2065;p46"/>
            <p:cNvSpPr/>
            <p:nvPr/>
          </p:nvSpPr>
          <p:spPr>
            <a:xfrm>
              <a:off x="3290277" y="384586"/>
              <a:ext cx="122472" cy="44028"/>
            </a:xfrm>
            <a:custGeom>
              <a:avLst/>
              <a:gdLst/>
              <a:ahLst/>
              <a:cxnLst/>
              <a:rect l="l" t="t" r="r" b="b"/>
              <a:pathLst>
                <a:path w="3797" h="1365" extrusionOk="0">
                  <a:moveTo>
                    <a:pt x="3172" y="0"/>
                  </a:moveTo>
                  <a:cubicBezTo>
                    <a:pt x="3153" y="0"/>
                    <a:pt x="3133" y="1"/>
                    <a:pt x="3113" y="4"/>
                  </a:cubicBezTo>
                  <a:lnTo>
                    <a:pt x="518" y="480"/>
                  </a:lnTo>
                  <a:cubicBezTo>
                    <a:pt x="1" y="606"/>
                    <a:pt x="116" y="1364"/>
                    <a:pt x="616" y="1364"/>
                  </a:cubicBezTo>
                  <a:cubicBezTo>
                    <a:pt x="634" y="1364"/>
                    <a:pt x="653" y="1363"/>
                    <a:pt x="673" y="1361"/>
                  </a:cubicBezTo>
                  <a:lnTo>
                    <a:pt x="3280" y="885"/>
                  </a:lnTo>
                  <a:cubicBezTo>
                    <a:pt x="3797" y="747"/>
                    <a:pt x="3682" y="0"/>
                    <a:pt x="317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066" name="Google Shape;2066;p46"/>
            <p:cNvSpPr/>
            <p:nvPr/>
          </p:nvSpPr>
          <p:spPr>
            <a:xfrm>
              <a:off x="3163708" y="708297"/>
              <a:ext cx="250428" cy="224430"/>
            </a:xfrm>
            <a:custGeom>
              <a:avLst/>
              <a:gdLst/>
              <a:ahLst/>
              <a:cxnLst/>
              <a:rect l="l" t="t" r="r" b="b"/>
              <a:pathLst>
                <a:path w="7764" h="6958" extrusionOk="0">
                  <a:moveTo>
                    <a:pt x="3923" y="1"/>
                  </a:moveTo>
                  <a:cubicBezTo>
                    <a:pt x="2893" y="1"/>
                    <a:pt x="1881" y="465"/>
                    <a:pt x="1215" y="1338"/>
                  </a:cubicBezTo>
                  <a:lnTo>
                    <a:pt x="6954" y="4969"/>
                  </a:lnTo>
                  <a:cubicBezTo>
                    <a:pt x="7764" y="3398"/>
                    <a:pt x="7240" y="1469"/>
                    <a:pt x="5752" y="528"/>
                  </a:cubicBezTo>
                  <a:cubicBezTo>
                    <a:pt x="5184" y="173"/>
                    <a:pt x="4550" y="1"/>
                    <a:pt x="3923" y="1"/>
                  </a:cubicBezTo>
                  <a:close/>
                  <a:moveTo>
                    <a:pt x="810" y="1993"/>
                  </a:moveTo>
                  <a:cubicBezTo>
                    <a:pt x="1" y="3553"/>
                    <a:pt x="525" y="5481"/>
                    <a:pt x="2013" y="6434"/>
                  </a:cubicBezTo>
                  <a:cubicBezTo>
                    <a:pt x="2577" y="6788"/>
                    <a:pt x="3207" y="6958"/>
                    <a:pt x="3830" y="6958"/>
                  </a:cubicBezTo>
                  <a:cubicBezTo>
                    <a:pt x="4864" y="6958"/>
                    <a:pt x="5881" y="6489"/>
                    <a:pt x="6549" y="5612"/>
                  </a:cubicBezTo>
                  <a:lnTo>
                    <a:pt x="810" y="1993"/>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067" name="Google Shape;2067;p46"/>
            <p:cNvSpPr/>
            <p:nvPr/>
          </p:nvSpPr>
          <p:spPr>
            <a:xfrm>
              <a:off x="3633018" y="226472"/>
              <a:ext cx="195885" cy="181918"/>
            </a:xfrm>
            <a:custGeom>
              <a:avLst/>
              <a:gdLst/>
              <a:ahLst/>
              <a:cxnLst/>
              <a:rect l="l" t="t" r="r" b="b"/>
              <a:pathLst>
                <a:path w="6073" h="5640" extrusionOk="0">
                  <a:moveTo>
                    <a:pt x="3596" y="0"/>
                  </a:moveTo>
                  <a:lnTo>
                    <a:pt x="1203" y="1631"/>
                  </a:lnTo>
                  <a:cubicBezTo>
                    <a:pt x="250" y="2286"/>
                    <a:pt x="0" y="3596"/>
                    <a:pt x="655" y="4560"/>
                  </a:cubicBezTo>
                  <a:lnTo>
                    <a:pt x="762" y="4715"/>
                  </a:lnTo>
                  <a:cubicBezTo>
                    <a:pt x="1170" y="5316"/>
                    <a:pt x="1833" y="5640"/>
                    <a:pt x="2507" y="5640"/>
                  </a:cubicBezTo>
                  <a:cubicBezTo>
                    <a:pt x="2915" y="5640"/>
                    <a:pt x="3328" y="5521"/>
                    <a:pt x="3691" y="5275"/>
                  </a:cubicBezTo>
                  <a:lnTo>
                    <a:pt x="6072" y="3644"/>
                  </a:lnTo>
                  <a:lnTo>
                    <a:pt x="3596" y="0"/>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068" name="Google Shape;2068;p46"/>
            <p:cNvSpPr/>
            <p:nvPr/>
          </p:nvSpPr>
          <p:spPr>
            <a:xfrm>
              <a:off x="3765490" y="151317"/>
              <a:ext cx="196272" cy="181563"/>
            </a:xfrm>
            <a:custGeom>
              <a:avLst/>
              <a:gdLst/>
              <a:ahLst/>
              <a:cxnLst/>
              <a:rect l="l" t="t" r="r" b="b"/>
              <a:pathLst>
                <a:path w="6085" h="5629" extrusionOk="0">
                  <a:moveTo>
                    <a:pt x="3578" y="1"/>
                  </a:moveTo>
                  <a:cubicBezTo>
                    <a:pt x="3170" y="1"/>
                    <a:pt x="2757" y="119"/>
                    <a:pt x="2394" y="366"/>
                  </a:cubicBezTo>
                  <a:lnTo>
                    <a:pt x="1" y="1985"/>
                  </a:lnTo>
                  <a:lnTo>
                    <a:pt x="2477" y="5628"/>
                  </a:lnTo>
                  <a:lnTo>
                    <a:pt x="4871" y="4009"/>
                  </a:lnTo>
                  <a:cubicBezTo>
                    <a:pt x="5835" y="3354"/>
                    <a:pt x="6085" y="2044"/>
                    <a:pt x="5430" y="1080"/>
                  </a:cubicBezTo>
                  <a:lnTo>
                    <a:pt x="5323" y="925"/>
                  </a:lnTo>
                  <a:cubicBezTo>
                    <a:pt x="4915" y="324"/>
                    <a:pt x="4252" y="1"/>
                    <a:pt x="357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069" name="Google Shape;2069;p46"/>
            <p:cNvSpPr/>
            <p:nvPr/>
          </p:nvSpPr>
          <p:spPr>
            <a:xfrm>
              <a:off x="3575411" y="602242"/>
              <a:ext cx="345645" cy="344032"/>
            </a:xfrm>
            <a:custGeom>
              <a:avLst/>
              <a:gdLst/>
              <a:ahLst/>
              <a:cxnLst/>
              <a:rect l="l" t="t" r="r" b="b"/>
              <a:pathLst>
                <a:path w="10716" h="10666" extrusionOk="0">
                  <a:moveTo>
                    <a:pt x="4998" y="1"/>
                  </a:moveTo>
                  <a:cubicBezTo>
                    <a:pt x="4820" y="1"/>
                    <a:pt x="4665" y="136"/>
                    <a:pt x="4644" y="328"/>
                  </a:cubicBezTo>
                  <a:lnTo>
                    <a:pt x="4191" y="3805"/>
                  </a:lnTo>
                  <a:lnTo>
                    <a:pt x="703" y="3340"/>
                  </a:lnTo>
                  <a:cubicBezTo>
                    <a:pt x="688" y="3338"/>
                    <a:pt x="673" y="3338"/>
                    <a:pt x="659" y="3338"/>
                  </a:cubicBezTo>
                  <a:cubicBezTo>
                    <a:pt x="473" y="3338"/>
                    <a:pt x="308" y="3474"/>
                    <a:pt x="286" y="3662"/>
                  </a:cubicBezTo>
                  <a:lnTo>
                    <a:pt x="24" y="5638"/>
                  </a:lnTo>
                  <a:cubicBezTo>
                    <a:pt x="0" y="5840"/>
                    <a:pt x="143" y="6031"/>
                    <a:pt x="346" y="6055"/>
                  </a:cubicBezTo>
                  <a:lnTo>
                    <a:pt x="346" y="6043"/>
                  </a:lnTo>
                  <a:lnTo>
                    <a:pt x="3834" y="6507"/>
                  </a:lnTo>
                  <a:lnTo>
                    <a:pt x="3370" y="9984"/>
                  </a:lnTo>
                  <a:cubicBezTo>
                    <a:pt x="3334" y="10186"/>
                    <a:pt x="3477" y="10377"/>
                    <a:pt x="3691" y="10401"/>
                  </a:cubicBezTo>
                  <a:lnTo>
                    <a:pt x="5656" y="10663"/>
                  </a:lnTo>
                  <a:cubicBezTo>
                    <a:pt x="5671" y="10664"/>
                    <a:pt x="5685" y="10665"/>
                    <a:pt x="5700" y="10665"/>
                  </a:cubicBezTo>
                  <a:cubicBezTo>
                    <a:pt x="5885" y="10665"/>
                    <a:pt x="6050" y="10529"/>
                    <a:pt x="6072" y="10341"/>
                  </a:cubicBezTo>
                  <a:lnTo>
                    <a:pt x="6537" y="6864"/>
                  </a:lnTo>
                  <a:lnTo>
                    <a:pt x="10013" y="7329"/>
                  </a:lnTo>
                  <a:cubicBezTo>
                    <a:pt x="10028" y="7331"/>
                    <a:pt x="10043" y="7331"/>
                    <a:pt x="10058" y="7331"/>
                  </a:cubicBezTo>
                  <a:cubicBezTo>
                    <a:pt x="10243" y="7331"/>
                    <a:pt x="10408" y="7195"/>
                    <a:pt x="10430" y="7007"/>
                  </a:cubicBezTo>
                  <a:lnTo>
                    <a:pt x="10692" y="5031"/>
                  </a:lnTo>
                  <a:cubicBezTo>
                    <a:pt x="10716" y="4828"/>
                    <a:pt x="10573" y="4638"/>
                    <a:pt x="10371" y="4614"/>
                  </a:cubicBezTo>
                  <a:lnTo>
                    <a:pt x="6894" y="4150"/>
                  </a:lnTo>
                  <a:lnTo>
                    <a:pt x="7358" y="673"/>
                  </a:lnTo>
                  <a:cubicBezTo>
                    <a:pt x="7382" y="471"/>
                    <a:pt x="7239" y="280"/>
                    <a:pt x="7037" y="256"/>
                  </a:cubicBezTo>
                  <a:lnTo>
                    <a:pt x="5060" y="6"/>
                  </a:lnTo>
                  <a:cubicBezTo>
                    <a:pt x="5040" y="3"/>
                    <a:pt x="5019" y="1"/>
                    <a:pt x="499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070" name="Google Shape;2070;p46"/>
            <p:cNvSpPr/>
            <p:nvPr/>
          </p:nvSpPr>
          <p:spPr>
            <a:xfrm>
              <a:off x="3133001" y="4197223"/>
              <a:ext cx="349870" cy="436120"/>
            </a:xfrm>
            <a:custGeom>
              <a:avLst/>
              <a:gdLst/>
              <a:ahLst/>
              <a:cxnLst/>
              <a:rect l="l" t="t" r="r" b="b"/>
              <a:pathLst>
                <a:path w="10847" h="13521" extrusionOk="0">
                  <a:moveTo>
                    <a:pt x="4152" y="435"/>
                  </a:moveTo>
                  <a:cubicBezTo>
                    <a:pt x="4440" y="435"/>
                    <a:pt x="4723" y="608"/>
                    <a:pt x="4775" y="994"/>
                  </a:cubicBezTo>
                  <a:cubicBezTo>
                    <a:pt x="4810" y="1184"/>
                    <a:pt x="4751" y="1387"/>
                    <a:pt x="4620" y="1542"/>
                  </a:cubicBezTo>
                  <a:lnTo>
                    <a:pt x="3834" y="1684"/>
                  </a:lnTo>
                  <a:cubicBezTo>
                    <a:pt x="3667" y="1589"/>
                    <a:pt x="3536" y="1434"/>
                    <a:pt x="3501" y="1244"/>
                  </a:cubicBezTo>
                  <a:lnTo>
                    <a:pt x="3501" y="1232"/>
                  </a:lnTo>
                  <a:cubicBezTo>
                    <a:pt x="3386" y="732"/>
                    <a:pt x="3773" y="435"/>
                    <a:pt x="4152" y="435"/>
                  </a:cubicBezTo>
                  <a:close/>
                  <a:moveTo>
                    <a:pt x="7868" y="2746"/>
                  </a:moveTo>
                  <a:cubicBezTo>
                    <a:pt x="8125" y="2746"/>
                    <a:pt x="8352" y="2934"/>
                    <a:pt x="8394" y="3196"/>
                  </a:cubicBezTo>
                  <a:lnTo>
                    <a:pt x="9775" y="10757"/>
                  </a:lnTo>
                  <a:cubicBezTo>
                    <a:pt x="9835" y="11055"/>
                    <a:pt x="9632" y="11340"/>
                    <a:pt x="9335" y="11400"/>
                  </a:cubicBezTo>
                  <a:lnTo>
                    <a:pt x="3072" y="12543"/>
                  </a:lnTo>
                  <a:cubicBezTo>
                    <a:pt x="3041" y="12548"/>
                    <a:pt x="3011" y="12550"/>
                    <a:pt x="2981" y="12550"/>
                  </a:cubicBezTo>
                  <a:cubicBezTo>
                    <a:pt x="2718" y="12550"/>
                    <a:pt x="2484" y="12369"/>
                    <a:pt x="2441" y="12102"/>
                  </a:cubicBezTo>
                  <a:lnTo>
                    <a:pt x="1060" y="4530"/>
                  </a:lnTo>
                  <a:cubicBezTo>
                    <a:pt x="1000" y="4232"/>
                    <a:pt x="1203" y="3947"/>
                    <a:pt x="1500" y="3899"/>
                  </a:cubicBezTo>
                  <a:lnTo>
                    <a:pt x="2251" y="3768"/>
                  </a:lnTo>
                  <a:cubicBezTo>
                    <a:pt x="2282" y="3968"/>
                    <a:pt x="2463" y="4121"/>
                    <a:pt x="2669" y="4121"/>
                  </a:cubicBezTo>
                  <a:cubicBezTo>
                    <a:pt x="2696" y="4121"/>
                    <a:pt x="2723" y="4119"/>
                    <a:pt x="2751" y="4113"/>
                  </a:cubicBezTo>
                  <a:lnTo>
                    <a:pt x="6668" y="3399"/>
                  </a:lnTo>
                  <a:cubicBezTo>
                    <a:pt x="6906" y="3351"/>
                    <a:pt x="7061" y="3125"/>
                    <a:pt x="7013" y="2887"/>
                  </a:cubicBezTo>
                  <a:lnTo>
                    <a:pt x="7763" y="2756"/>
                  </a:lnTo>
                  <a:cubicBezTo>
                    <a:pt x="7798" y="2749"/>
                    <a:pt x="7833" y="2746"/>
                    <a:pt x="7868" y="2746"/>
                  </a:cubicBezTo>
                  <a:close/>
                  <a:moveTo>
                    <a:pt x="4133" y="0"/>
                  </a:moveTo>
                  <a:cubicBezTo>
                    <a:pt x="4070" y="0"/>
                    <a:pt x="4006" y="6"/>
                    <a:pt x="3941" y="18"/>
                  </a:cubicBezTo>
                  <a:cubicBezTo>
                    <a:pt x="3346" y="125"/>
                    <a:pt x="2953" y="708"/>
                    <a:pt x="3072" y="1303"/>
                  </a:cubicBezTo>
                  <a:cubicBezTo>
                    <a:pt x="3096" y="1482"/>
                    <a:pt x="3179" y="1637"/>
                    <a:pt x="3286" y="1780"/>
                  </a:cubicBezTo>
                  <a:lnTo>
                    <a:pt x="2513" y="1923"/>
                  </a:lnTo>
                  <a:cubicBezTo>
                    <a:pt x="2191" y="1982"/>
                    <a:pt x="1977" y="2292"/>
                    <a:pt x="2036" y="2601"/>
                  </a:cubicBezTo>
                  <a:lnTo>
                    <a:pt x="2084" y="2887"/>
                  </a:lnTo>
                  <a:lnTo>
                    <a:pt x="798" y="3125"/>
                  </a:lnTo>
                  <a:cubicBezTo>
                    <a:pt x="322" y="3208"/>
                    <a:pt x="0" y="3673"/>
                    <a:pt x="84" y="4161"/>
                  </a:cubicBezTo>
                  <a:lnTo>
                    <a:pt x="1655" y="12793"/>
                  </a:lnTo>
                  <a:cubicBezTo>
                    <a:pt x="1740" y="13218"/>
                    <a:pt x="2120" y="13520"/>
                    <a:pt x="2548" y="13520"/>
                  </a:cubicBezTo>
                  <a:cubicBezTo>
                    <a:pt x="2599" y="13520"/>
                    <a:pt x="2651" y="13516"/>
                    <a:pt x="2703" y="13507"/>
                  </a:cubicBezTo>
                  <a:lnTo>
                    <a:pt x="10037" y="12162"/>
                  </a:lnTo>
                  <a:cubicBezTo>
                    <a:pt x="10525" y="12079"/>
                    <a:pt x="10847" y="11602"/>
                    <a:pt x="10752" y="11126"/>
                  </a:cubicBezTo>
                  <a:lnTo>
                    <a:pt x="9180" y="2494"/>
                  </a:lnTo>
                  <a:cubicBezTo>
                    <a:pt x="9107" y="2064"/>
                    <a:pt x="8737" y="1763"/>
                    <a:pt x="8316" y="1763"/>
                  </a:cubicBezTo>
                  <a:cubicBezTo>
                    <a:pt x="8260" y="1763"/>
                    <a:pt x="8202" y="1768"/>
                    <a:pt x="8144" y="1780"/>
                  </a:cubicBezTo>
                  <a:lnTo>
                    <a:pt x="6858" y="2018"/>
                  </a:lnTo>
                  <a:lnTo>
                    <a:pt x="6799" y="1732"/>
                  </a:lnTo>
                  <a:cubicBezTo>
                    <a:pt x="6745" y="1451"/>
                    <a:pt x="6495" y="1249"/>
                    <a:pt x="6210" y="1249"/>
                  </a:cubicBezTo>
                  <a:cubicBezTo>
                    <a:pt x="6180" y="1249"/>
                    <a:pt x="6150" y="1251"/>
                    <a:pt x="6120" y="1256"/>
                  </a:cubicBezTo>
                  <a:lnTo>
                    <a:pt x="5180" y="1434"/>
                  </a:lnTo>
                  <a:cubicBezTo>
                    <a:pt x="5227" y="1268"/>
                    <a:pt x="5239" y="1089"/>
                    <a:pt x="5203" y="910"/>
                  </a:cubicBezTo>
                  <a:cubicBezTo>
                    <a:pt x="5118" y="380"/>
                    <a:pt x="4655" y="0"/>
                    <a:pt x="4133"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071" name="Google Shape;2071;p46"/>
            <p:cNvSpPr/>
            <p:nvPr/>
          </p:nvSpPr>
          <p:spPr>
            <a:xfrm>
              <a:off x="3194834" y="4354466"/>
              <a:ext cx="60123" cy="49866"/>
            </a:xfrm>
            <a:custGeom>
              <a:avLst/>
              <a:gdLst/>
              <a:ahLst/>
              <a:cxnLst/>
              <a:rect l="l" t="t" r="r" b="b"/>
              <a:pathLst>
                <a:path w="1864" h="1546" extrusionOk="0">
                  <a:moveTo>
                    <a:pt x="1011" y="1"/>
                  </a:moveTo>
                  <a:cubicBezTo>
                    <a:pt x="968" y="1"/>
                    <a:pt x="924" y="5"/>
                    <a:pt x="881" y="12"/>
                  </a:cubicBezTo>
                  <a:cubicBezTo>
                    <a:pt x="191" y="131"/>
                    <a:pt x="0" y="1012"/>
                    <a:pt x="572" y="1405"/>
                  </a:cubicBezTo>
                  <a:cubicBezTo>
                    <a:pt x="710" y="1502"/>
                    <a:pt x="860" y="1545"/>
                    <a:pt x="1007" y="1545"/>
                  </a:cubicBezTo>
                  <a:cubicBezTo>
                    <a:pt x="1454" y="1545"/>
                    <a:pt x="1864" y="1142"/>
                    <a:pt x="1774" y="631"/>
                  </a:cubicBezTo>
                  <a:cubicBezTo>
                    <a:pt x="1700" y="259"/>
                    <a:pt x="1369" y="1"/>
                    <a:pt x="1011"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072" name="Google Shape;2072;p46"/>
            <p:cNvSpPr/>
            <p:nvPr/>
          </p:nvSpPr>
          <p:spPr>
            <a:xfrm>
              <a:off x="3263118" y="4339823"/>
              <a:ext cx="124343" cy="43383"/>
            </a:xfrm>
            <a:custGeom>
              <a:avLst/>
              <a:gdLst/>
              <a:ahLst/>
              <a:cxnLst/>
              <a:rect l="l" t="t" r="r" b="b"/>
              <a:pathLst>
                <a:path w="3855" h="1345" extrusionOk="0">
                  <a:moveTo>
                    <a:pt x="3260" y="1"/>
                  </a:moveTo>
                  <a:cubicBezTo>
                    <a:pt x="3224" y="1"/>
                    <a:pt x="3186" y="5"/>
                    <a:pt x="3146" y="14"/>
                  </a:cubicBezTo>
                  <a:lnTo>
                    <a:pt x="550" y="478"/>
                  </a:lnTo>
                  <a:cubicBezTo>
                    <a:pt x="1" y="579"/>
                    <a:pt x="117" y="1345"/>
                    <a:pt x="609" y="1345"/>
                  </a:cubicBezTo>
                  <a:cubicBezTo>
                    <a:pt x="639" y="1345"/>
                    <a:pt x="671" y="1342"/>
                    <a:pt x="705" y="1335"/>
                  </a:cubicBezTo>
                  <a:lnTo>
                    <a:pt x="3289" y="871"/>
                  </a:lnTo>
                  <a:cubicBezTo>
                    <a:pt x="3855" y="793"/>
                    <a:pt x="3758" y="1"/>
                    <a:pt x="3260"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073" name="Google Shape;2073;p46"/>
            <p:cNvSpPr/>
            <p:nvPr/>
          </p:nvSpPr>
          <p:spPr>
            <a:xfrm>
              <a:off x="3207510" y="4423976"/>
              <a:ext cx="60123" cy="49866"/>
            </a:xfrm>
            <a:custGeom>
              <a:avLst/>
              <a:gdLst/>
              <a:ahLst/>
              <a:cxnLst/>
              <a:rect l="l" t="t" r="r" b="b"/>
              <a:pathLst>
                <a:path w="1864" h="1546" extrusionOk="0">
                  <a:moveTo>
                    <a:pt x="1014" y="1"/>
                  </a:moveTo>
                  <a:cubicBezTo>
                    <a:pt x="970" y="1"/>
                    <a:pt x="926" y="5"/>
                    <a:pt x="881" y="12"/>
                  </a:cubicBezTo>
                  <a:cubicBezTo>
                    <a:pt x="203" y="131"/>
                    <a:pt x="0" y="1012"/>
                    <a:pt x="572" y="1405"/>
                  </a:cubicBezTo>
                  <a:cubicBezTo>
                    <a:pt x="710" y="1502"/>
                    <a:pt x="860" y="1546"/>
                    <a:pt x="1007" y="1546"/>
                  </a:cubicBezTo>
                  <a:cubicBezTo>
                    <a:pt x="1454" y="1546"/>
                    <a:pt x="1864" y="1142"/>
                    <a:pt x="1774" y="631"/>
                  </a:cubicBezTo>
                  <a:cubicBezTo>
                    <a:pt x="1700" y="259"/>
                    <a:pt x="1378" y="1"/>
                    <a:pt x="101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074" name="Google Shape;2074;p46"/>
            <p:cNvSpPr/>
            <p:nvPr/>
          </p:nvSpPr>
          <p:spPr>
            <a:xfrm>
              <a:off x="3277020" y="4409300"/>
              <a:ext cx="121247" cy="43544"/>
            </a:xfrm>
            <a:custGeom>
              <a:avLst/>
              <a:gdLst/>
              <a:ahLst/>
              <a:cxnLst/>
              <a:rect l="l" t="t" r="r" b="b"/>
              <a:pathLst>
                <a:path w="3759" h="1350" extrusionOk="0">
                  <a:moveTo>
                    <a:pt x="3154" y="1"/>
                  </a:moveTo>
                  <a:cubicBezTo>
                    <a:pt x="3139" y="1"/>
                    <a:pt x="3123" y="1"/>
                    <a:pt x="3108" y="3"/>
                  </a:cubicBezTo>
                  <a:lnTo>
                    <a:pt x="512" y="467"/>
                  </a:lnTo>
                  <a:cubicBezTo>
                    <a:pt x="0" y="618"/>
                    <a:pt x="125" y="1349"/>
                    <a:pt x="631" y="1349"/>
                  </a:cubicBezTo>
                  <a:cubicBezTo>
                    <a:pt x="643" y="1349"/>
                    <a:pt x="655" y="1349"/>
                    <a:pt x="667" y="1348"/>
                  </a:cubicBezTo>
                  <a:lnTo>
                    <a:pt x="3262" y="872"/>
                  </a:lnTo>
                  <a:cubicBezTo>
                    <a:pt x="3759" y="722"/>
                    <a:pt x="3640" y="1"/>
                    <a:pt x="315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075" name="Google Shape;2075;p46"/>
            <p:cNvSpPr/>
            <p:nvPr/>
          </p:nvSpPr>
          <p:spPr>
            <a:xfrm>
              <a:off x="3221315" y="4498130"/>
              <a:ext cx="59769" cy="50221"/>
            </a:xfrm>
            <a:custGeom>
              <a:avLst/>
              <a:gdLst/>
              <a:ahLst/>
              <a:cxnLst/>
              <a:rect l="l" t="t" r="r" b="b"/>
              <a:pathLst>
                <a:path w="1853" h="1557" extrusionOk="0">
                  <a:moveTo>
                    <a:pt x="998" y="0"/>
                  </a:moveTo>
                  <a:cubicBezTo>
                    <a:pt x="956" y="0"/>
                    <a:pt x="913" y="4"/>
                    <a:pt x="870" y="11"/>
                  </a:cubicBezTo>
                  <a:cubicBezTo>
                    <a:pt x="191" y="130"/>
                    <a:pt x="1" y="1011"/>
                    <a:pt x="560" y="1416"/>
                  </a:cubicBezTo>
                  <a:cubicBezTo>
                    <a:pt x="701" y="1513"/>
                    <a:pt x="853" y="1556"/>
                    <a:pt x="1000" y="1556"/>
                  </a:cubicBezTo>
                  <a:cubicBezTo>
                    <a:pt x="1449" y="1556"/>
                    <a:pt x="1853" y="1153"/>
                    <a:pt x="1763" y="642"/>
                  </a:cubicBezTo>
                  <a:cubicBezTo>
                    <a:pt x="1699" y="268"/>
                    <a:pt x="1367" y="0"/>
                    <a:pt x="998"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076" name="Google Shape;2076;p46"/>
            <p:cNvSpPr/>
            <p:nvPr/>
          </p:nvSpPr>
          <p:spPr>
            <a:xfrm>
              <a:off x="3290406" y="4483390"/>
              <a:ext cx="122343" cy="43673"/>
            </a:xfrm>
            <a:custGeom>
              <a:avLst/>
              <a:gdLst/>
              <a:ahLst/>
              <a:cxnLst/>
              <a:rect l="l" t="t" r="r" b="b"/>
              <a:pathLst>
                <a:path w="3793" h="1354" extrusionOk="0">
                  <a:moveTo>
                    <a:pt x="3168" y="1"/>
                  </a:moveTo>
                  <a:cubicBezTo>
                    <a:pt x="3149" y="1"/>
                    <a:pt x="3129" y="2"/>
                    <a:pt x="3109" y="4"/>
                  </a:cubicBezTo>
                  <a:lnTo>
                    <a:pt x="514" y="480"/>
                  </a:lnTo>
                  <a:cubicBezTo>
                    <a:pt x="1" y="605"/>
                    <a:pt x="110" y="1354"/>
                    <a:pt x="602" y="1354"/>
                  </a:cubicBezTo>
                  <a:cubicBezTo>
                    <a:pt x="623" y="1354"/>
                    <a:pt x="646" y="1352"/>
                    <a:pt x="669" y="1349"/>
                  </a:cubicBezTo>
                  <a:lnTo>
                    <a:pt x="3276" y="885"/>
                  </a:lnTo>
                  <a:cubicBezTo>
                    <a:pt x="3793" y="747"/>
                    <a:pt x="3678" y="1"/>
                    <a:pt x="316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077" name="Google Shape;2077;p46"/>
            <p:cNvSpPr/>
            <p:nvPr/>
          </p:nvSpPr>
          <p:spPr>
            <a:xfrm>
              <a:off x="3163708" y="4806940"/>
              <a:ext cx="250428" cy="224527"/>
            </a:xfrm>
            <a:custGeom>
              <a:avLst/>
              <a:gdLst/>
              <a:ahLst/>
              <a:cxnLst/>
              <a:rect l="l" t="t" r="r" b="b"/>
              <a:pathLst>
                <a:path w="7764" h="6961" extrusionOk="0">
                  <a:moveTo>
                    <a:pt x="3925" y="1"/>
                  </a:moveTo>
                  <a:cubicBezTo>
                    <a:pt x="2894" y="1"/>
                    <a:pt x="1882" y="469"/>
                    <a:pt x="1215" y="1343"/>
                  </a:cubicBezTo>
                  <a:lnTo>
                    <a:pt x="6954" y="4975"/>
                  </a:lnTo>
                  <a:cubicBezTo>
                    <a:pt x="7764" y="3403"/>
                    <a:pt x="7240" y="1474"/>
                    <a:pt x="5752" y="534"/>
                  </a:cubicBezTo>
                  <a:cubicBezTo>
                    <a:pt x="5185" y="174"/>
                    <a:pt x="4551" y="1"/>
                    <a:pt x="3925" y="1"/>
                  </a:cubicBezTo>
                  <a:close/>
                  <a:moveTo>
                    <a:pt x="810" y="1986"/>
                  </a:moveTo>
                  <a:lnTo>
                    <a:pt x="810" y="1986"/>
                  </a:lnTo>
                  <a:cubicBezTo>
                    <a:pt x="1" y="3558"/>
                    <a:pt x="525" y="5487"/>
                    <a:pt x="2013" y="6427"/>
                  </a:cubicBezTo>
                  <a:cubicBezTo>
                    <a:pt x="2580" y="6787"/>
                    <a:pt x="3213" y="6960"/>
                    <a:pt x="3839" y="6960"/>
                  </a:cubicBezTo>
                  <a:cubicBezTo>
                    <a:pt x="4870" y="6960"/>
                    <a:pt x="5883" y="6492"/>
                    <a:pt x="6549" y="5618"/>
                  </a:cubicBezTo>
                  <a:lnTo>
                    <a:pt x="810" y="1986"/>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078" name="Google Shape;2078;p46"/>
            <p:cNvSpPr/>
            <p:nvPr/>
          </p:nvSpPr>
          <p:spPr>
            <a:xfrm>
              <a:off x="3633018" y="4325276"/>
              <a:ext cx="195885" cy="181918"/>
            </a:xfrm>
            <a:custGeom>
              <a:avLst/>
              <a:gdLst/>
              <a:ahLst/>
              <a:cxnLst/>
              <a:rect l="l" t="t" r="r" b="b"/>
              <a:pathLst>
                <a:path w="6073" h="5640" extrusionOk="0">
                  <a:moveTo>
                    <a:pt x="3596" y="0"/>
                  </a:moveTo>
                  <a:lnTo>
                    <a:pt x="1203" y="1632"/>
                  </a:lnTo>
                  <a:cubicBezTo>
                    <a:pt x="250" y="2286"/>
                    <a:pt x="0" y="3596"/>
                    <a:pt x="655" y="4560"/>
                  </a:cubicBezTo>
                  <a:lnTo>
                    <a:pt x="762" y="4715"/>
                  </a:lnTo>
                  <a:cubicBezTo>
                    <a:pt x="1170" y="5316"/>
                    <a:pt x="1833" y="5640"/>
                    <a:pt x="2507" y="5640"/>
                  </a:cubicBezTo>
                  <a:cubicBezTo>
                    <a:pt x="2915" y="5640"/>
                    <a:pt x="3328" y="5522"/>
                    <a:pt x="3691" y="5275"/>
                  </a:cubicBezTo>
                  <a:lnTo>
                    <a:pt x="6072" y="3644"/>
                  </a:lnTo>
                  <a:lnTo>
                    <a:pt x="3596" y="0"/>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079" name="Google Shape;2079;p46"/>
            <p:cNvSpPr/>
            <p:nvPr/>
          </p:nvSpPr>
          <p:spPr>
            <a:xfrm>
              <a:off x="3765490" y="4249734"/>
              <a:ext cx="196272" cy="181950"/>
            </a:xfrm>
            <a:custGeom>
              <a:avLst/>
              <a:gdLst/>
              <a:ahLst/>
              <a:cxnLst/>
              <a:rect l="l" t="t" r="r" b="b"/>
              <a:pathLst>
                <a:path w="6085" h="5641" extrusionOk="0">
                  <a:moveTo>
                    <a:pt x="3578" y="1"/>
                  </a:moveTo>
                  <a:cubicBezTo>
                    <a:pt x="3170" y="1"/>
                    <a:pt x="2757" y="119"/>
                    <a:pt x="2394" y="366"/>
                  </a:cubicBezTo>
                  <a:lnTo>
                    <a:pt x="1" y="1997"/>
                  </a:lnTo>
                  <a:lnTo>
                    <a:pt x="2477" y="5640"/>
                  </a:lnTo>
                  <a:lnTo>
                    <a:pt x="4871" y="4009"/>
                  </a:lnTo>
                  <a:cubicBezTo>
                    <a:pt x="5835" y="3354"/>
                    <a:pt x="6085" y="2045"/>
                    <a:pt x="5430" y="1092"/>
                  </a:cubicBezTo>
                  <a:lnTo>
                    <a:pt x="5323" y="926"/>
                  </a:lnTo>
                  <a:cubicBezTo>
                    <a:pt x="4915" y="325"/>
                    <a:pt x="4252" y="1"/>
                    <a:pt x="357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080" name="Google Shape;2080;p46"/>
            <p:cNvSpPr/>
            <p:nvPr/>
          </p:nvSpPr>
          <p:spPr>
            <a:xfrm>
              <a:off x="3575411" y="4700692"/>
              <a:ext cx="345645" cy="344387"/>
            </a:xfrm>
            <a:custGeom>
              <a:avLst/>
              <a:gdLst/>
              <a:ahLst/>
              <a:cxnLst/>
              <a:rect l="l" t="t" r="r" b="b"/>
              <a:pathLst>
                <a:path w="10716" h="10677" extrusionOk="0">
                  <a:moveTo>
                    <a:pt x="4998" y="0"/>
                  </a:moveTo>
                  <a:cubicBezTo>
                    <a:pt x="4820" y="0"/>
                    <a:pt x="4665" y="135"/>
                    <a:pt x="4644" y="327"/>
                  </a:cubicBezTo>
                  <a:lnTo>
                    <a:pt x="4179" y="3804"/>
                  </a:lnTo>
                  <a:lnTo>
                    <a:pt x="703" y="3339"/>
                  </a:lnTo>
                  <a:cubicBezTo>
                    <a:pt x="688" y="3338"/>
                    <a:pt x="673" y="3337"/>
                    <a:pt x="659" y="3337"/>
                  </a:cubicBezTo>
                  <a:cubicBezTo>
                    <a:pt x="473" y="3337"/>
                    <a:pt x="308" y="3473"/>
                    <a:pt x="286" y="3661"/>
                  </a:cubicBezTo>
                  <a:lnTo>
                    <a:pt x="24" y="5637"/>
                  </a:lnTo>
                  <a:cubicBezTo>
                    <a:pt x="0" y="5840"/>
                    <a:pt x="143" y="6030"/>
                    <a:pt x="346" y="6054"/>
                  </a:cubicBezTo>
                  <a:lnTo>
                    <a:pt x="3834" y="6518"/>
                  </a:lnTo>
                  <a:lnTo>
                    <a:pt x="3370" y="9995"/>
                  </a:lnTo>
                  <a:cubicBezTo>
                    <a:pt x="3334" y="10197"/>
                    <a:pt x="3477" y="10388"/>
                    <a:pt x="3691" y="10412"/>
                  </a:cubicBezTo>
                  <a:lnTo>
                    <a:pt x="5656" y="10674"/>
                  </a:lnTo>
                  <a:cubicBezTo>
                    <a:pt x="5671" y="10675"/>
                    <a:pt x="5685" y="10676"/>
                    <a:pt x="5700" y="10676"/>
                  </a:cubicBezTo>
                  <a:cubicBezTo>
                    <a:pt x="5885" y="10676"/>
                    <a:pt x="6050" y="10540"/>
                    <a:pt x="6072" y="10352"/>
                  </a:cubicBezTo>
                  <a:lnTo>
                    <a:pt x="6537" y="6876"/>
                  </a:lnTo>
                  <a:lnTo>
                    <a:pt x="10013" y="7328"/>
                  </a:lnTo>
                  <a:cubicBezTo>
                    <a:pt x="10033" y="7331"/>
                    <a:pt x="10053" y="7333"/>
                    <a:pt x="10072" y="7333"/>
                  </a:cubicBezTo>
                  <a:cubicBezTo>
                    <a:pt x="10251" y="7333"/>
                    <a:pt x="10409" y="7189"/>
                    <a:pt x="10430" y="7007"/>
                  </a:cubicBezTo>
                  <a:lnTo>
                    <a:pt x="10692" y="5042"/>
                  </a:lnTo>
                  <a:cubicBezTo>
                    <a:pt x="10716" y="4828"/>
                    <a:pt x="10573" y="4649"/>
                    <a:pt x="10371" y="4613"/>
                  </a:cubicBezTo>
                  <a:lnTo>
                    <a:pt x="6894" y="4161"/>
                  </a:lnTo>
                  <a:lnTo>
                    <a:pt x="7358" y="684"/>
                  </a:lnTo>
                  <a:cubicBezTo>
                    <a:pt x="7382" y="470"/>
                    <a:pt x="7239" y="291"/>
                    <a:pt x="7037" y="256"/>
                  </a:cubicBezTo>
                  <a:lnTo>
                    <a:pt x="5060" y="6"/>
                  </a:lnTo>
                  <a:cubicBezTo>
                    <a:pt x="5040" y="2"/>
                    <a:pt x="5019" y="0"/>
                    <a:pt x="4998"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081" name="Google Shape;2081;p46"/>
            <p:cNvSpPr/>
            <p:nvPr/>
          </p:nvSpPr>
          <p:spPr>
            <a:xfrm>
              <a:off x="2108389" y="99161"/>
              <a:ext cx="349515" cy="435378"/>
            </a:xfrm>
            <a:custGeom>
              <a:avLst/>
              <a:gdLst/>
              <a:ahLst/>
              <a:cxnLst/>
              <a:rect l="l" t="t" r="r" b="b"/>
              <a:pathLst>
                <a:path w="10836" h="13498" extrusionOk="0">
                  <a:moveTo>
                    <a:pt x="4147" y="412"/>
                  </a:moveTo>
                  <a:cubicBezTo>
                    <a:pt x="4434" y="412"/>
                    <a:pt x="4718" y="584"/>
                    <a:pt x="4775" y="971"/>
                  </a:cubicBezTo>
                  <a:cubicBezTo>
                    <a:pt x="4799" y="1173"/>
                    <a:pt x="4751" y="1364"/>
                    <a:pt x="4620" y="1518"/>
                  </a:cubicBezTo>
                  <a:lnTo>
                    <a:pt x="3834" y="1661"/>
                  </a:lnTo>
                  <a:cubicBezTo>
                    <a:pt x="3656" y="1566"/>
                    <a:pt x="3537" y="1399"/>
                    <a:pt x="3501" y="1209"/>
                  </a:cubicBezTo>
                  <a:cubicBezTo>
                    <a:pt x="3386" y="709"/>
                    <a:pt x="3770" y="412"/>
                    <a:pt x="4147" y="412"/>
                  </a:cubicBezTo>
                  <a:close/>
                  <a:moveTo>
                    <a:pt x="7842" y="2726"/>
                  </a:moveTo>
                  <a:cubicBezTo>
                    <a:pt x="8105" y="2726"/>
                    <a:pt x="8340" y="2907"/>
                    <a:pt x="8382" y="3185"/>
                  </a:cubicBezTo>
                  <a:lnTo>
                    <a:pt x="9775" y="10746"/>
                  </a:lnTo>
                  <a:cubicBezTo>
                    <a:pt x="9823" y="11043"/>
                    <a:pt x="9633" y="11329"/>
                    <a:pt x="9323" y="11377"/>
                  </a:cubicBezTo>
                  <a:lnTo>
                    <a:pt x="3060" y="12520"/>
                  </a:lnTo>
                  <a:cubicBezTo>
                    <a:pt x="3025" y="12527"/>
                    <a:pt x="2990" y="12530"/>
                    <a:pt x="2956" y="12530"/>
                  </a:cubicBezTo>
                  <a:cubicBezTo>
                    <a:pt x="2699" y="12530"/>
                    <a:pt x="2471" y="12342"/>
                    <a:pt x="2429" y="12079"/>
                  </a:cubicBezTo>
                  <a:lnTo>
                    <a:pt x="1048" y="4507"/>
                  </a:lnTo>
                  <a:cubicBezTo>
                    <a:pt x="989" y="4209"/>
                    <a:pt x="1191" y="3935"/>
                    <a:pt x="1489" y="3876"/>
                  </a:cubicBezTo>
                  <a:lnTo>
                    <a:pt x="2239" y="3745"/>
                  </a:lnTo>
                  <a:cubicBezTo>
                    <a:pt x="2270" y="3954"/>
                    <a:pt x="2448" y="4099"/>
                    <a:pt x="2653" y="4099"/>
                  </a:cubicBezTo>
                  <a:cubicBezTo>
                    <a:pt x="2681" y="4099"/>
                    <a:pt x="2710" y="4096"/>
                    <a:pt x="2739" y="4090"/>
                  </a:cubicBezTo>
                  <a:lnTo>
                    <a:pt x="6656" y="3376"/>
                  </a:lnTo>
                  <a:cubicBezTo>
                    <a:pt x="6894" y="3340"/>
                    <a:pt x="7049" y="3114"/>
                    <a:pt x="7001" y="2876"/>
                  </a:cubicBezTo>
                  <a:lnTo>
                    <a:pt x="7751" y="2733"/>
                  </a:lnTo>
                  <a:cubicBezTo>
                    <a:pt x="7782" y="2728"/>
                    <a:pt x="7812" y="2726"/>
                    <a:pt x="7842" y="2726"/>
                  </a:cubicBezTo>
                  <a:close/>
                  <a:moveTo>
                    <a:pt x="4134" y="1"/>
                  </a:moveTo>
                  <a:cubicBezTo>
                    <a:pt x="4071" y="1"/>
                    <a:pt x="4006" y="6"/>
                    <a:pt x="3941" y="18"/>
                  </a:cubicBezTo>
                  <a:cubicBezTo>
                    <a:pt x="3346" y="125"/>
                    <a:pt x="2953" y="697"/>
                    <a:pt x="3072" y="1280"/>
                  </a:cubicBezTo>
                  <a:cubicBezTo>
                    <a:pt x="3096" y="1459"/>
                    <a:pt x="3167" y="1614"/>
                    <a:pt x="3275" y="1756"/>
                  </a:cubicBezTo>
                  <a:lnTo>
                    <a:pt x="2501" y="1899"/>
                  </a:lnTo>
                  <a:cubicBezTo>
                    <a:pt x="2191" y="1959"/>
                    <a:pt x="1977" y="2268"/>
                    <a:pt x="2036" y="2578"/>
                  </a:cubicBezTo>
                  <a:lnTo>
                    <a:pt x="2084" y="2864"/>
                  </a:lnTo>
                  <a:lnTo>
                    <a:pt x="798" y="3102"/>
                  </a:lnTo>
                  <a:cubicBezTo>
                    <a:pt x="310" y="3185"/>
                    <a:pt x="0" y="3650"/>
                    <a:pt x="84" y="4126"/>
                  </a:cubicBezTo>
                  <a:lnTo>
                    <a:pt x="1655" y="12758"/>
                  </a:lnTo>
                  <a:cubicBezTo>
                    <a:pt x="1741" y="13194"/>
                    <a:pt x="2111" y="13497"/>
                    <a:pt x="2537" y="13497"/>
                  </a:cubicBezTo>
                  <a:cubicBezTo>
                    <a:pt x="2588" y="13497"/>
                    <a:pt x="2639" y="13493"/>
                    <a:pt x="2691" y="13484"/>
                  </a:cubicBezTo>
                  <a:lnTo>
                    <a:pt x="10025" y="12139"/>
                  </a:lnTo>
                  <a:cubicBezTo>
                    <a:pt x="10514" y="12055"/>
                    <a:pt x="10835" y="11579"/>
                    <a:pt x="10752" y="11103"/>
                  </a:cubicBezTo>
                  <a:lnTo>
                    <a:pt x="9168" y="2483"/>
                  </a:lnTo>
                  <a:cubicBezTo>
                    <a:pt x="9094" y="2046"/>
                    <a:pt x="8715" y="1743"/>
                    <a:pt x="8287" y="1743"/>
                  </a:cubicBezTo>
                  <a:cubicBezTo>
                    <a:pt x="8236" y="1743"/>
                    <a:pt x="8184" y="1748"/>
                    <a:pt x="8132" y="1756"/>
                  </a:cubicBezTo>
                  <a:lnTo>
                    <a:pt x="6847" y="1995"/>
                  </a:lnTo>
                  <a:lnTo>
                    <a:pt x="6799" y="1721"/>
                  </a:lnTo>
                  <a:cubicBezTo>
                    <a:pt x="6746" y="1435"/>
                    <a:pt x="6506" y="1235"/>
                    <a:pt x="6228" y="1235"/>
                  </a:cubicBezTo>
                  <a:cubicBezTo>
                    <a:pt x="6192" y="1235"/>
                    <a:pt x="6156" y="1238"/>
                    <a:pt x="6120" y="1245"/>
                  </a:cubicBezTo>
                  <a:lnTo>
                    <a:pt x="5168" y="1411"/>
                  </a:lnTo>
                  <a:cubicBezTo>
                    <a:pt x="5227" y="1245"/>
                    <a:pt x="5239" y="1066"/>
                    <a:pt x="5203" y="899"/>
                  </a:cubicBezTo>
                  <a:cubicBezTo>
                    <a:pt x="5108" y="370"/>
                    <a:pt x="4646" y="1"/>
                    <a:pt x="413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082" name="Google Shape;2082;p46"/>
            <p:cNvSpPr/>
            <p:nvPr/>
          </p:nvSpPr>
          <p:spPr>
            <a:xfrm>
              <a:off x="2170222" y="255566"/>
              <a:ext cx="60059" cy="49898"/>
            </a:xfrm>
            <a:custGeom>
              <a:avLst/>
              <a:gdLst/>
              <a:ahLst/>
              <a:cxnLst/>
              <a:rect l="l" t="t" r="r" b="b"/>
              <a:pathLst>
                <a:path w="1862" h="1547" extrusionOk="0">
                  <a:moveTo>
                    <a:pt x="1015" y="1"/>
                  </a:moveTo>
                  <a:cubicBezTo>
                    <a:pt x="967" y="1"/>
                    <a:pt x="918" y="5"/>
                    <a:pt x="869" y="15"/>
                  </a:cubicBezTo>
                  <a:cubicBezTo>
                    <a:pt x="191" y="134"/>
                    <a:pt x="0" y="1015"/>
                    <a:pt x="572" y="1408"/>
                  </a:cubicBezTo>
                  <a:cubicBezTo>
                    <a:pt x="709" y="1504"/>
                    <a:pt x="857" y="1547"/>
                    <a:pt x="1002" y="1547"/>
                  </a:cubicBezTo>
                  <a:cubicBezTo>
                    <a:pt x="1450" y="1547"/>
                    <a:pt x="1861" y="1138"/>
                    <a:pt x="1762" y="634"/>
                  </a:cubicBezTo>
                  <a:cubicBezTo>
                    <a:pt x="1699" y="266"/>
                    <a:pt x="1377" y="1"/>
                    <a:pt x="1015"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083" name="Google Shape;2083;p46"/>
            <p:cNvSpPr/>
            <p:nvPr/>
          </p:nvSpPr>
          <p:spPr>
            <a:xfrm>
              <a:off x="2238409" y="241019"/>
              <a:ext cx="124117" cy="43706"/>
            </a:xfrm>
            <a:custGeom>
              <a:avLst/>
              <a:gdLst/>
              <a:ahLst/>
              <a:cxnLst/>
              <a:rect l="l" t="t" r="r" b="b"/>
              <a:pathLst>
                <a:path w="3848" h="1355" extrusionOk="0">
                  <a:moveTo>
                    <a:pt x="3261" y="1"/>
                  </a:moveTo>
                  <a:cubicBezTo>
                    <a:pt x="3225" y="1"/>
                    <a:pt x="3188" y="5"/>
                    <a:pt x="3149" y="14"/>
                  </a:cubicBezTo>
                  <a:lnTo>
                    <a:pt x="553" y="490"/>
                  </a:lnTo>
                  <a:cubicBezTo>
                    <a:pt x="1" y="580"/>
                    <a:pt x="121" y="1354"/>
                    <a:pt x="622" y="1354"/>
                  </a:cubicBezTo>
                  <a:cubicBezTo>
                    <a:pt x="649" y="1354"/>
                    <a:pt x="678" y="1352"/>
                    <a:pt x="708" y="1347"/>
                  </a:cubicBezTo>
                  <a:lnTo>
                    <a:pt x="3292" y="871"/>
                  </a:lnTo>
                  <a:cubicBezTo>
                    <a:pt x="3847" y="793"/>
                    <a:pt x="3750" y="1"/>
                    <a:pt x="3261"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084" name="Google Shape;2084;p46"/>
            <p:cNvSpPr/>
            <p:nvPr/>
          </p:nvSpPr>
          <p:spPr>
            <a:xfrm>
              <a:off x="2182898" y="325172"/>
              <a:ext cx="60123" cy="49866"/>
            </a:xfrm>
            <a:custGeom>
              <a:avLst/>
              <a:gdLst/>
              <a:ahLst/>
              <a:cxnLst/>
              <a:rect l="l" t="t" r="r" b="b"/>
              <a:pathLst>
                <a:path w="1864" h="1546" extrusionOk="0">
                  <a:moveTo>
                    <a:pt x="1014" y="1"/>
                  </a:moveTo>
                  <a:cubicBezTo>
                    <a:pt x="970" y="1"/>
                    <a:pt x="926" y="4"/>
                    <a:pt x="881" y="12"/>
                  </a:cubicBezTo>
                  <a:cubicBezTo>
                    <a:pt x="191" y="131"/>
                    <a:pt x="0" y="1012"/>
                    <a:pt x="572" y="1405"/>
                  </a:cubicBezTo>
                  <a:cubicBezTo>
                    <a:pt x="710" y="1502"/>
                    <a:pt x="860" y="1545"/>
                    <a:pt x="1007" y="1545"/>
                  </a:cubicBezTo>
                  <a:cubicBezTo>
                    <a:pt x="1454" y="1545"/>
                    <a:pt x="1864" y="1142"/>
                    <a:pt x="1774" y="631"/>
                  </a:cubicBezTo>
                  <a:cubicBezTo>
                    <a:pt x="1700" y="259"/>
                    <a:pt x="1378" y="1"/>
                    <a:pt x="101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085" name="Google Shape;2085;p46"/>
            <p:cNvSpPr/>
            <p:nvPr/>
          </p:nvSpPr>
          <p:spPr>
            <a:xfrm>
              <a:off x="2252408" y="310528"/>
              <a:ext cx="121376" cy="43512"/>
            </a:xfrm>
            <a:custGeom>
              <a:avLst/>
              <a:gdLst/>
              <a:ahLst/>
              <a:cxnLst/>
              <a:rect l="l" t="t" r="r" b="b"/>
              <a:pathLst>
                <a:path w="3763" h="1349" extrusionOk="0">
                  <a:moveTo>
                    <a:pt x="3132" y="0"/>
                  </a:moveTo>
                  <a:cubicBezTo>
                    <a:pt x="3120" y="0"/>
                    <a:pt x="3108" y="1"/>
                    <a:pt x="3096" y="2"/>
                  </a:cubicBezTo>
                  <a:lnTo>
                    <a:pt x="500" y="478"/>
                  </a:lnTo>
                  <a:cubicBezTo>
                    <a:pt x="0" y="618"/>
                    <a:pt x="125" y="1348"/>
                    <a:pt x="631" y="1348"/>
                  </a:cubicBezTo>
                  <a:cubicBezTo>
                    <a:pt x="643" y="1348"/>
                    <a:pt x="655" y="1348"/>
                    <a:pt x="667" y="1347"/>
                  </a:cubicBezTo>
                  <a:lnTo>
                    <a:pt x="3263" y="871"/>
                  </a:lnTo>
                  <a:cubicBezTo>
                    <a:pt x="3763" y="731"/>
                    <a:pt x="3638" y="0"/>
                    <a:pt x="313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086" name="Google Shape;2086;p46"/>
            <p:cNvSpPr/>
            <p:nvPr/>
          </p:nvSpPr>
          <p:spPr>
            <a:xfrm>
              <a:off x="2196316" y="399294"/>
              <a:ext cx="60156" cy="50189"/>
            </a:xfrm>
            <a:custGeom>
              <a:avLst/>
              <a:gdLst/>
              <a:ahLst/>
              <a:cxnLst/>
              <a:rect l="l" t="t" r="r" b="b"/>
              <a:pathLst>
                <a:path w="1865" h="1556" extrusionOk="0">
                  <a:moveTo>
                    <a:pt x="1014" y="1"/>
                  </a:moveTo>
                  <a:cubicBezTo>
                    <a:pt x="971" y="1"/>
                    <a:pt x="926" y="4"/>
                    <a:pt x="882" y="12"/>
                  </a:cubicBezTo>
                  <a:cubicBezTo>
                    <a:pt x="191" y="131"/>
                    <a:pt x="1" y="1012"/>
                    <a:pt x="572" y="1417"/>
                  </a:cubicBezTo>
                  <a:cubicBezTo>
                    <a:pt x="709" y="1513"/>
                    <a:pt x="858" y="1556"/>
                    <a:pt x="1003" y="1556"/>
                  </a:cubicBezTo>
                  <a:cubicBezTo>
                    <a:pt x="1452" y="1556"/>
                    <a:pt x="1865" y="1147"/>
                    <a:pt x="1775" y="643"/>
                  </a:cubicBezTo>
                  <a:cubicBezTo>
                    <a:pt x="1701" y="260"/>
                    <a:pt x="1379" y="1"/>
                    <a:pt x="101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087" name="Google Shape;2087;p46"/>
            <p:cNvSpPr/>
            <p:nvPr/>
          </p:nvSpPr>
          <p:spPr>
            <a:xfrm>
              <a:off x="2265310" y="384586"/>
              <a:ext cx="122472" cy="44028"/>
            </a:xfrm>
            <a:custGeom>
              <a:avLst/>
              <a:gdLst/>
              <a:ahLst/>
              <a:cxnLst/>
              <a:rect l="l" t="t" r="r" b="b"/>
              <a:pathLst>
                <a:path w="3797" h="1365" extrusionOk="0">
                  <a:moveTo>
                    <a:pt x="3170" y="0"/>
                  </a:moveTo>
                  <a:cubicBezTo>
                    <a:pt x="3152" y="0"/>
                    <a:pt x="3132" y="1"/>
                    <a:pt x="3113" y="4"/>
                  </a:cubicBezTo>
                  <a:lnTo>
                    <a:pt x="3125" y="4"/>
                  </a:lnTo>
                  <a:lnTo>
                    <a:pt x="529" y="480"/>
                  </a:lnTo>
                  <a:cubicBezTo>
                    <a:pt x="1" y="606"/>
                    <a:pt x="115" y="1364"/>
                    <a:pt x="626" y="1364"/>
                  </a:cubicBezTo>
                  <a:cubicBezTo>
                    <a:pt x="645" y="1364"/>
                    <a:pt x="664" y="1363"/>
                    <a:pt x="684" y="1361"/>
                  </a:cubicBezTo>
                  <a:lnTo>
                    <a:pt x="3279" y="885"/>
                  </a:lnTo>
                  <a:cubicBezTo>
                    <a:pt x="3796" y="758"/>
                    <a:pt x="3681" y="0"/>
                    <a:pt x="3170"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088" name="Google Shape;2088;p46"/>
            <p:cNvSpPr/>
            <p:nvPr/>
          </p:nvSpPr>
          <p:spPr>
            <a:xfrm>
              <a:off x="2138741" y="708297"/>
              <a:ext cx="250783" cy="224721"/>
            </a:xfrm>
            <a:custGeom>
              <a:avLst/>
              <a:gdLst/>
              <a:ahLst/>
              <a:cxnLst/>
              <a:rect l="l" t="t" r="r" b="b"/>
              <a:pathLst>
                <a:path w="7775" h="6967" extrusionOk="0">
                  <a:moveTo>
                    <a:pt x="3934" y="1"/>
                  </a:moveTo>
                  <a:cubicBezTo>
                    <a:pt x="2904" y="1"/>
                    <a:pt x="1893" y="465"/>
                    <a:pt x="1226" y="1338"/>
                  </a:cubicBezTo>
                  <a:lnTo>
                    <a:pt x="6965" y="4969"/>
                  </a:lnTo>
                  <a:cubicBezTo>
                    <a:pt x="7775" y="3398"/>
                    <a:pt x="7251" y="1469"/>
                    <a:pt x="5763" y="528"/>
                  </a:cubicBezTo>
                  <a:cubicBezTo>
                    <a:pt x="5195" y="173"/>
                    <a:pt x="4561" y="1"/>
                    <a:pt x="3934" y="1"/>
                  </a:cubicBezTo>
                  <a:close/>
                  <a:moveTo>
                    <a:pt x="822" y="1993"/>
                  </a:moveTo>
                  <a:lnTo>
                    <a:pt x="822" y="1993"/>
                  </a:lnTo>
                  <a:cubicBezTo>
                    <a:pt x="0" y="3553"/>
                    <a:pt x="524" y="5493"/>
                    <a:pt x="2024" y="6434"/>
                  </a:cubicBezTo>
                  <a:cubicBezTo>
                    <a:pt x="2590" y="6793"/>
                    <a:pt x="3222" y="6966"/>
                    <a:pt x="3847" y="6966"/>
                  </a:cubicBezTo>
                  <a:cubicBezTo>
                    <a:pt x="4879" y="6966"/>
                    <a:pt x="5893" y="6495"/>
                    <a:pt x="6560" y="5612"/>
                  </a:cubicBezTo>
                  <a:lnTo>
                    <a:pt x="822" y="1993"/>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089" name="Google Shape;2089;p46"/>
            <p:cNvSpPr/>
            <p:nvPr/>
          </p:nvSpPr>
          <p:spPr>
            <a:xfrm>
              <a:off x="2608019" y="226472"/>
              <a:ext cx="196272" cy="181918"/>
            </a:xfrm>
            <a:custGeom>
              <a:avLst/>
              <a:gdLst/>
              <a:ahLst/>
              <a:cxnLst/>
              <a:rect l="l" t="t" r="r" b="b"/>
              <a:pathLst>
                <a:path w="6085" h="5640" extrusionOk="0">
                  <a:moveTo>
                    <a:pt x="3608" y="0"/>
                  </a:moveTo>
                  <a:lnTo>
                    <a:pt x="1215" y="1631"/>
                  </a:lnTo>
                  <a:cubicBezTo>
                    <a:pt x="250" y="2286"/>
                    <a:pt x="0" y="3596"/>
                    <a:pt x="655" y="4560"/>
                  </a:cubicBezTo>
                  <a:lnTo>
                    <a:pt x="762" y="4715"/>
                  </a:lnTo>
                  <a:cubicBezTo>
                    <a:pt x="1171" y="5316"/>
                    <a:pt x="1833" y="5640"/>
                    <a:pt x="2508" y="5640"/>
                  </a:cubicBezTo>
                  <a:cubicBezTo>
                    <a:pt x="2916" y="5640"/>
                    <a:pt x="3328" y="5521"/>
                    <a:pt x="3691" y="5275"/>
                  </a:cubicBezTo>
                  <a:lnTo>
                    <a:pt x="6085" y="3644"/>
                  </a:lnTo>
                  <a:lnTo>
                    <a:pt x="3608" y="0"/>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090" name="Google Shape;2090;p46"/>
            <p:cNvSpPr/>
            <p:nvPr/>
          </p:nvSpPr>
          <p:spPr>
            <a:xfrm>
              <a:off x="2740909" y="151317"/>
              <a:ext cx="196272" cy="181563"/>
            </a:xfrm>
            <a:custGeom>
              <a:avLst/>
              <a:gdLst/>
              <a:ahLst/>
              <a:cxnLst/>
              <a:rect l="l" t="t" r="r" b="b"/>
              <a:pathLst>
                <a:path w="6085" h="5629" extrusionOk="0">
                  <a:moveTo>
                    <a:pt x="3571" y="1"/>
                  </a:moveTo>
                  <a:cubicBezTo>
                    <a:pt x="3163" y="1"/>
                    <a:pt x="2752" y="119"/>
                    <a:pt x="2393" y="366"/>
                  </a:cubicBezTo>
                  <a:lnTo>
                    <a:pt x="0" y="1985"/>
                  </a:lnTo>
                  <a:lnTo>
                    <a:pt x="2477" y="5628"/>
                  </a:lnTo>
                  <a:lnTo>
                    <a:pt x="4870" y="4009"/>
                  </a:lnTo>
                  <a:cubicBezTo>
                    <a:pt x="5834" y="3354"/>
                    <a:pt x="6084" y="2044"/>
                    <a:pt x="5429" y="1080"/>
                  </a:cubicBezTo>
                  <a:lnTo>
                    <a:pt x="5310" y="925"/>
                  </a:lnTo>
                  <a:cubicBezTo>
                    <a:pt x="4910" y="324"/>
                    <a:pt x="4245" y="1"/>
                    <a:pt x="3571"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091" name="Google Shape;2091;p46"/>
            <p:cNvSpPr/>
            <p:nvPr/>
          </p:nvSpPr>
          <p:spPr>
            <a:xfrm>
              <a:off x="2550799" y="602242"/>
              <a:ext cx="346032" cy="344032"/>
            </a:xfrm>
            <a:custGeom>
              <a:avLst/>
              <a:gdLst/>
              <a:ahLst/>
              <a:cxnLst/>
              <a:rect l="l" t="t" r="r" b="b"/>
              <a:pathLst>
                <a:path w="10728" h="10666" extrusionOk="0">
                  <a:moveTo>
                    <a:pt x="5007" y="1"/>
                  </a:moveTo>
                  <a:cubicBezTo>
                    <a:pt x="4823" y="1"/>
                    <a:pt x="4676" y="136"/>
                    <a:pt x="4644" y="328"/>
                  </a:cubicBezTo>
                  <a:lnTo>
                    <a:pt x="4191" y="3805"/>
                  </a:lnTo>
                  <a:lnTo>
                    <a:pt x="715" y="3340"/>
                  </a:lnTo>
                  <a:cubicBezTo>
                    <a:pt x="699" y="3338"/>
                    <a:pt x="684" y="3338"/>
                    <a:pt x="668" y="3338"/>
                  </a:cubicBezTo>
                  <a:cubicBezTo>
                    <a:pt x="475" y="3338"/>
                    <a:pt x="319" y="3474"/>
                    <a:pt x="286" y="3662"/>
                  </a:cubicBezTo>
                  <a:lnTo>
                    <a:pt x="36" y="5638"/>
                  </a:lnTo>
                  <a:cubicBezTo>
                    <a:pt x="0" y="5840"/>
                    <a:pt x="143" y="6031"/>
                    <a:pt x="346" y="6055"/>
                  </a:cubicBezTo>
                  <a:lnTo>
                    <a:pt x="346" y="6043"/>
                  </a:lnTo>
                  <a:lnTo>
                    <a:pt x="3822" y="6507"/>
                  </a:lnTo>
                  <a:lnTo>
                    <a:pt x="3370" y="9984"/>
                  </a:lnTo>
                  <a:cubicBezTo>
                    <a:pt x="3334" y="10186"/>
                    <a:pt x="3489" y="10377"/>
                    <a:pt x="3691" y="10401"/>
                  </a:cubicBezTo>
                  <a:lnTo>
                    <a:pt x="5668" y="10663"/>
                  </a:lnTo>
                  <a:cubicBezTo>
                    <a:pt x="5683" y="10664"/>
                    <a:pt x="5697" y="10665"/>
                    <a:pt x="5712" y="10665"/>
                  </a:cubicBezTo>
                  <a:cubicBezTo>
                    <a:pt x="5896" y="10665"/>
                    <a:pt x="6051" y="10529"/>
                    <a:pt x="6085" y="10341"/>
                  </a:cubicBezTo>
                  <a:lnTo>
                    <a:pt x="6537" y="6864"/>
                  </a:lnTo>
                  <a:lnTo>
                    <a:pt x="10025" y="7329"/>
                  </a:lnTo>
                  <a:cubicBezTo>
                    <a:pt x="10040" y="7331"/>
                    <a:pt x="10055" y="7331"/>
                    <a:pt x="10069" y="7331"/>
                  </a:cubicBezTo>
                  <a:cubicBezTo>
                    <a:pt x="10253" y="7331"/>
                    <a:pt x="10409" y="7195"/>
                    <a:pt x="10442" y="7007"/>
                  </a:cubicBezTo>
                  <a:lnTo>
                    <a:pt x="10704" y="5031"/>
                  </a:lnTo>
                  <a:cubicBezTo>
                    <a:pt x="10728" y="4828"/>
                    <a:pt x="10585" y="4638"/>
                    <a:pt x="10383" y="4614"/>
                  </a:cubicBezTo>
                  <a:lnTo>
                    <a:pt x="6894" y="4150"/>
                  </a:lnTo>
                  <a:lnTo>
                    <a:pt x="7358" y="673"/>
                  </a:lnTo>
                  <a:cubicBezTo>
                    <a:pt x="7382" y="471"/>
                    <a:pt x="7239" y="280"/>
                    <a:pt x="7037" y="256"/>
                  </a:cubicBezTo>
                  <a:lnTo>
                    <a:pt x="5072" y="6"/>
                  </a:lnTo>
                  <a:cubicBezTo>
                    <a:pt x="5050" y="3"/>
                    <a:pt x="5029" y="1"/>
                    <a:pt x="5007"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092" name="Google Shape;2092;p46"/>
            <p:cNvSpPr/>
            <p:nvPr/>
          </p:nvSpPr>
          <p:spPr>
            <a:xfrm>
              <a:off x="2108389" y="4197965"/>
              <a:ext cx="349515" cy="435378"/>
            </a:xfrm>
            <a:custGeom>
              <a:avLst/>
              <a:gdLst/>
              <a:ahLst/>
              <a:cxnLst/>
              <a:rect l="l" t="t" r="r" b="b"/>
              <a:pathLst>
                <a:path w="10836" h="13498" extrusionOk="0">
                  <a:moveTo>
                    <a:pt x="4147" y="412"/>
                  </a:moveTo>
                  <a:cubicBezTo>
                    <a:pt x="4434" y="412"/>
                    <a:pt x="4718" y="585"/>
                    <a:pt x="4775" y="971"/>
                  </a:cubicBezTo>
                  <a:cubicBezTo>
                    <a:pt x="4799" y="1161"/>
                    <a:pt x="4751" y="1364"/>
                    <a:pt x="4620" y="1519"/>
                  </a:cubicBezTo>
                  <a:lnTo>
                    <a:pt x="3834" y="1661"/>
                  </a:lnTo>
                  <a:cubicBezTo>
                    <a:pt x="3656" y="1566"/>
                    <a:pt x="3537" y="1411"/>
                    <a:pt x="3501" y="1221"/>
                  </a:cubicBezTo>
                  <a:lnTo>
                    <a:pt x="3501" y="1209"/>
                  </a:lnTo>
                  <a:cubicBezTo>
                    <a:pt x="3386" y="709"/>
                    <a:pt x="3770" y="412"/>
                    <a:pt x="4147" y="412"/>
                  </a:cubicBezTo>
                  <a:close/>
                  <a:moveTo>
                    <a:pt x="7856" y="2723"/>
                  </a:moveTo>
                  <a:cubicBezTo>
                    <a:pt x="8113" y="2723"/>
                    <a:pt x="8340" y="2911"/>
                    <a:pt x="8382" y="3173"/>
                  </a:cubicBezTo>
                  <a:lnTo>
                    <a:pt x="9775" y="10734"/>
                  </a:lnTo>
                  <a:cubicBezTo>
                    <a:pt x="9823" y="11043"/>
                    <a:pt x="9633" y="11329"/>
                    <a:pt x="9323" y="11377"/>
                  </a:cubicBezTo>
                  <a:lnTo>
                    <a:pt x="3060" y="12520"/>
                  </a:lnTo>
                  <a:cubicBezTo>
                    <a:pt x="3030" y="12525"/>
                    <a:pt x="2999" y="12527"/>
                    <a:pt x="2969" y="12527"/>
                  </a:cubicBezTo>
                  <a:cubicBezTo>
                    <a:pt x="2706" y="12527"/>
                    <a:pt x="2472" y="12346"/>
                    <a:pt x="2429" y="12079"/>
                  </a:cubicBezTo>
                  <a:lnTo>
                    <a:pt x="1048" y="4507"/>
                  </a:lnTo>
                  <a:cubicBezTo>
                    <a:pt x="989" y="4209"/>
                    <a:pt x="1191" y="3924"/>
                    <a:pt x="1489" y="3876"/>
                  </a:cubicBezTo>
                  <a:lnTo>
                    <a:pt x="2239" y="3745"/>
                  </a:lnTo>
                  <a:cubicBezTo>
                    <a:pt x="2270" y="3945"/>
                    <a:pt x="2451" y="4098"/>
                    <a:pt x="2657" y="4098"/>
                  </a:cubicBezTo>
                  <a:cubicBezTo>
                    <a:pt x="2684" y="4098"/>
                    <a:pt x="2711" y="4096"/>
                    <a:pt x="2739" y="4090"/>
                  </a:cubicBezTo>
                  <a:lnTo>
                    <a:pt x="6656" y="3376"/>
                  </a:lnTo>
                  <a:cubicBezTo>
                    <a:pt x="6894" y="3328"/>
                    <a:pt x="7049" y="3102"/>
                    <a:pt x="7001" y="2864"/>
                  </a:cubicBezTo>
                  <a:lnTo>
                    <a:pt x="7751" y="2733"/>
                  </a:lnTo>
                  <a:cubicBezTo>
                    <a:pt x="7787" y="2726"/>
                    <a:pt x="7822" y="2723"/>
                    <a:pt x="7856" y="2723"/>
                  </a:cubicBezTo>
                  <a:close/>
                  <a:moveTo>
                    <a:pt x="4135" y="1"/>
                  </a:moveTo>
                  <a:cubicBezTo>
                    <a:pt x="4071" y="1"/>
                    <a:pt x="4006" y="6"/>
                    <a:pt x="3941" y="18"/>
                  </a:cubicBezTo>
                  <a:cubicBezTo>
                    <a:pt x="3346" y="125"/>
                    <a:pt x="2953" y="697"/>
                    <a:pt x="3072" y="1280"/>
                  </a:cubicBezTo>
                  <a:cubicBezTo>
                    <a:pt x="3096" y="1459"/>
                    <a:pt x="3167" y="1614"/>
                    <a:pt x="3275" y="1757"/>
                  </a:cubicBezTo>
                  <a:lnTo>
                    <a:pt x="2501" y="1900"/>
                  </a:lnTo>
                  <a:cubicBezTo>
                    <a:pt x="2191" y="1959"/>
                    <a:pt x="1977" y="2269"/>
                    <a:pt x="2036" y="2578"/>
                  </a:cubicBezTo>
                  <a:lnTo>
                    <a:pt x="2084" y="2864"/>
                  </a:lnTo>
                  <a:lnTo>
                    <a:pt x="798" y="3102"/>
                  </a:lnTo>
                  <a:cubicBezTo>
                    <a:pt x="310" y="3185"/>
                    <a:pt x="0" y="3650"/>
                    <a:pt x="84" y="4138"/>
                  </a:cubicBezTo>
                  <a:lnTo>
                    <a:pt x="1655" y="12770"/>
                  </a:lnTo>
                  <a:cubicBezTo>
                    <a:pt x="1740" y="13195"/>
                    <a:pt x="2111" y="13497"/>
                    <a:pt x="2537" y="13497"/>
                  </a:cubicBezTo>
                  <a:cubicBezTo>
                    <a:pt x="2588" y="13497"/>
                    <a:pt x="2639" y="13493"/>
                    <a:pt x="2691" y="13484"/>
                  </a:cubicBezTo>
                  <a:lnTo>
                    <a:pt x="10025" y="12139"/>
                  </a:lnTo>
                  <a:cubicBezTo>
                    <a:pt x="10514" y="12056"/>
                    <a:pt x="10835" y="11579"/>
                    <a:pt x="10752" y="11103"/>
                  </a:cubicBezTo>
                  <a:lnTo>
                    <a:pt x="9168" y="2471"/>
                  </a:lnTo>
                  <a:cubicBezTo>
                    <a:pt x="9095" y="2041"/>
                    <a:pt x="8725" y="1740"/>
                    <a:pt x="8304" y="1740"/>
                  </a:cubicBezTo>
                  <a:cubicBezTo>
                    <a:pt x="8248" y="1740"/>
                    <a:pt x="8190" y="1745"/>
                    <a:pt x="8132" y="1757"/>
                  </a:cubicBezTo>
                  <a:lnTo>
                    <a:pt x="6847" y="1995"/>
                  </a:lnTo>
                  <a:lnTo>
                    <a:pt x="6799" y="1709"/>
                  </a:lnTo>
                  <a:cubicBezTo>
                    <a:pt x="6745" y="1428"/>
                    <a:pt x="6495" y="1226"/>
                    <a:pt x="6210" y="1226"/>
                  </a:cubicBezTo>
                  <a:cubicBezTo>
                    <a:pt x="6180" y="1226"/>
                    <a:pt x="6150" y="1228"/>
                    <a:pt x="6120" y="1233"/>
                  </a:cubicBezTo>
                  <a:lnTo>
                    <a:pt x="5168" y="1411"/>
                  </a:lnTo>
                  <a:cubicBezTo>
                    <a:pt x="5227" y="1245"/>
                    <a:pt x="5239" y="1066"/>
                    <a:pt x="5203" y="887"/>
                  </a:cubicBezTo>
                  <a:cubicBezTo>
                    <a:pt x="5108" y="369"/>
                    <a:pt x="4646" y="1"/>
                    <a:pt x="4135"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093" name="Google Shape;2093;p46"/>
            <p:cNvSpPr/>
            <p:nvPr/>
          </p:nvSpPr>
          <p:spPr>
            <a:xfrm>
              <a:off x="2170222" y="4354466"/>
              <a:ext cx="60059" cy="49866"/>
            </a:xfrm>
            <a:custGeom>
              <a:avLst/>
              <a:gdLst/>
              <a:ahLst/>
              <a:cxnLst/>
              <a:rect l="l" t="t" r="r" b="b"/>
              <a:pathLst>
                <a:path w="1862" h="1546" extrusionOk="0">
                  <a:moveTo>
                    <a:pt x="1002" y="1"/>
                  </a:moveTo>
                  <a:cubicBezTo>
                    <a:pt x="958" y="1"/>
                    <a:pt x="914" y="5"/>
                    <a:pt x="869" y="12"/>
                  </a:cubicBezTo>
                  <a:cubicBezTo>
                    <a:pt x="191" y="131"/>
                    <a:pt x="0" y="1012"/>
                    <a:pt x="572" y="1405"/>
                  </a:cubicBezTo>
                  <a:cubicBezTo>
                    <a:pt x="710" y="1502"/>
                    <a:pt x="860" y="1545"/>
                    <a:pt x="1007" y="1545"/>
                  </a:cubicBezTo>
                  <a:cubicBezTo>
                    <a:pt x="1453" y="1545"/>
                    <a:pt x="1861" y="1142"/>
                    <a:pt x="1762" y="631"/>
                  </a:cubicBezTo>
                  <a:cubicBezTo>
                    <a:pt x="1699" y="259"/>
                    <a:pt x="1369"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094" name="Google Shape;2094;p46"/>
            <p:cNvSpPr/>
            <p:nvPr/>
          </p:nvSpPr>
          <p:spPr>
            <a:xfrm>
              <a:off x="2238893" y="4339952"/>
              <a:ext cx="123053" cy="43254"/>
            </a:xfrm>
            <a:custGeom>
              <a:avLst/>
              <a:gdLst/>
              <a:ahLst/>
              <a:cxnLst/>
              <a:rect l="l" t="t" r="r" b="b"/>
              <a:pathLst>
                <a:path w="3815" h="1341" extrusionOk="0">
                  <a:moveTo>
                    <a:pt x="3218" y="0"/>
                  </a:moveTo>
                  <a:cubicBezTo>
                    <a:pt x="3188" y="0"/>
                    <a:pt x="3155" y="3"/>
                    <a:pt x="3122" y="10"/>
                  </a:cubicBezTo>
                  <a:lnTo>
                    <a:pt x="3134" y="10"/>
                  </a:lnTo>
                  <a:lnTo>
                    <a:pt x="538" y="474"/>
                  </a:lnTo>
                  <a:cubicBezTo>
                    <a:pt x="0" y="575"/>
                    <a:pt x="106" y="1341"/>
                    <a:pt x="597" y="1341"/>
                  </a:cubicBezTo>
                  <a:cubicBezTo>
                    <a:pt x="628" y="1341"/>
                    <a:pt x="660" y="1338"/>
                    <a:pt x="693" y="1331"/>
                  </a:cubicBezTo>
                  <a:lnTo>
                    <a:pt x="3277" y="867"/>
                  </a:lnTo>
                  <a:cubicBezTo>
                    <a:pt x="3815" y="766"/>
                    <a:pt x="3709" y="0"/>
                    <a:pt x="3218"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095" name="Google Shape;2095;p46"/>
            <p:cNvSpPr/>
            <p:nvPr/>
          </p:nvSpPr>
          <p:spPr>
            <a:xfrm>
              <a:off x="2182898" y="4423976"/>
              <a:ext cx="60123" cy="49866"/>
            </a:xfrm>
            <a:custGeom>
              <a:avLst/>
              <a:gdLst/>
              <a:ahLst/>
              <a:cxnLst/>
              <a:rect l="l" t="t" r="r" b="b"/>
              <a:pathLst>
                <a:path w="1864" h="1546" extrusionOk="0">
                  <a:moveTo>
                    <a:pt x="1014" y="1"/>
                  </a:moveTo>
                  <a:cubicBezTo>
                    <a:pt x="970" y="1"/>
                    <a:pt x="926" y="5"/>
                    <a:pt x="881" y="12"/>
                  </a:cubicBezTo>
                  <a:cubicBezTo>
                    <a:pt x="191" y="131"/>
                    <a:pt x="0" y="1012"/>
                    <a:pt x="572" y="1405"/>
                  </a:cubicBezTo>
                  <a:cubicBezTo>
                    <a:pt x="710" y="1502"/>
                    <a:pt x="860" y="1546"/>
                    <a:pt x="1007" y="1546"/>
                  </a:cubicBezTo>
                  <a:cubicBezTo>
                    <a:pt x="1454" y="1546"/>
                    <a:pt x="1864" y="1142"/>
                    <a:pt x="1774" y="631"/>
                  </a:cubicBezTo>
                  <a:cubicBezTo>
                    <a:pt x="1700" y="259"/>
                    <a:pt x="1378" y="1"/>
                    <a:pt x="101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096" name="Google Shape;2096;p46"/>
            <p:cNvSpPr/>
            <p:nvPr/>
          </p:nvSpPr>
          <p:spPr>
            <a:xfrm>
              <a:off x="2252408" y="4409300"/>
              <a:ext cx="121279" cy="43544"/>
            </a:xfrm>
            <a:custGeom>
              <a:avLst/>
              <a:gdLst/>
              <a:ahLst/>
              <a:cxnLst/>
              <a:rect l="l" t="t" r="r" b="b"/>
              <a:pathLst>
                <a:path w="3760" h="1350" extrusionOk="0">
                  <a:moveTo>
                    <a:pt x="3143" y="1"/>
                  </a:moveTo>
                  <a:cubicBezTo>
                    <a:pt x="3128" y="1"/>
                    <a:pt x="3112" y="1"/>
                    <a:pt x="3096" y="3"/>
                  </a:cubicBezTo>
                  <a:lnTo>
                    <a:pt x="500" y="467"/>
                  </a:lnTo>
                  <a:cubicBezTo>
                    <a:pt x="0" y="618"/>
                    <a:pt x="125" y="1349"/>
                    <a:pt x="631" y="1349"/>
                  </a:cubicBezTo>
                  <a:cubicBezTo>
                    <a:pt x="643" y="1349"/>
                    <a:pt x="655" y="1349"/>
                    <a:pt x="667" y="1348"/>
                  </a:cubicBezTo>
                  <a:lnTo>
                    <a:pt x="3263" y="872"/>
                  </a:lnTo>
                  <a:cubicBezTo>
                    <a:pt x="3759" y="722"/>
                    <a:pt x="3640" y="1"/>
                    <a:pt x="314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097" name="Google Shape;2097;p46"/>
            <p:cNvSpPr/>
            <p:nvPr/>
          </p:nvSpPr>
          <p:spPr>
            <a:xfrm>
              <a:off x="2196316" y="4498130"/>
              <a:ext cx="60156" cy="50221"/>
            </a:xfrm>
            <a:custGeom>
              <a:avLst/>
              <a:gdLst/>
              <a:ahLst/>
              <a:cxnLst/>
              <a:rect l="l" t="t" r="r" b="b"/>
              <a:pathLst>
                <a:path w="1865" h="1557" extrusionOk="0">
                  <a:moveTo>
                    <a:pt x="1010" y="0"/>
                  </a:moveTo>
                  <a:cubicBezTo>
                    <a:pt x="968" y="0"/>
                    <a:pt x="925" y="4"/>
                    <a:pt x="882" y="11"/>
                  </a:cubicBezTo>
                  <a:cubicBezTo>
                    <a:pt x="191" y="130"/>
                    <a:pt x="1" y="1011"/>
                    <a:pt x="572" y="1416"/>
                  </a:cubicBezTo>
                  <a:cubicBezTo>
                    <a:pt x="711" y="1513"/>
                    <a:pt x="861" y="1556"/>
                    <a:pt x="1008" y="1556"/>
                  </a:cubicBezTo>
                  <a:cubicBezTo>
                    <a:pt x="1455" y="1556"/>
                    <a:pt x="1865" y="1153"/>
                    <a:pt x="1775" y="642"/>
                  </a:cubicBezTo>
                  <a:cubicBezTo>
                    <a:pt x="1700" y="268"/>
                    <a:pt x="1377" y="0"/>
                    <a:pt x="1010"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098" name="Google Shape;2098;p46"/>
            <p:cNvSpPr/>
            <p:nvPr/>
          </p:nvSpPr>
          <p:spPr>
            <a:xfrm>
              <a:off x="2265439" y="4483357"/>
              <a:ext cx="122214" cy="43706"/>
            </a:xfrm>
            <a:custGeom>
              <a:avLst/>
              <a:gdLst/>
              <a:ahLst/>
              <a:cxnLst/>
              <a:rect l="l" t="t" r="r" b="b"/>
              <a:pathLst>
                <a:path w="3789" h="1355" extrusionOk="0">
                  <a:moveTo>
                    <a:pt x="3177" y="0"/>
                  </a:moveTo>
                  <a:cubicBezTo>
                    <a:pt x="3155" y="0"/>
                    <a:pt x="3132" y="2"/>
                    <a:pt x="3109" y="5"/>
                  </a:cubicBezTo>
                  <a:lnTo>
                    <a:pt x="3121" y="5"/>
                  </a:lnTo>
                  <a:lnTo>
                    <a:pt x="525" y="481"/>
                  </a:lnTo>
                  <a:cubicBezTo>
                    <a:pt x="0" y="606"/>
                    <a:pt x="109" y="1355"/>
                    <a:pt x="611" y="1355"/>
                  </a:cubicBezTo>
                  <a:cubicBezTo>
                    <a:pt x="633" y="1355"/>
                    <a:pt x="656" y="1353"/>
                    <a:pt x="680" y="1350"/>
                  </a:cubicBezTo>
                  <a:lnTo>
                    <a:pt x="3275" y="886"/>
                  </a:lnTo>
                  <a:cubicBezTo>
                    <a:pt x="3789" y="749"/>
                    <a:pt x="3679" y="0"/>
                    <a:pt x="3177"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099" name="Google Shape;2099;p46"/>
            <p:cNvSpPr/>
            <p:nvPr/>
          </p:nvSpPr>
          <p:spPr>
            <a:xfrm>
              <a:off x="2138741" y="4806940"/>
              <a:ext cx="250783" cy="224592"/>
            </a:xfrm>
            <a:custGeom>
              <a:avLst/>
              <a:gdLst/>
              <a:ahLst/>
              <a:cxnLst/>
              <a:rect l="l" t="t" r="r" b="b"/>
              <a:pathLst>
                <a:path w="7775" h="6963" extrusionOk="0">
                  <a:moveTo>
                    <a:pt x="3936" y="1"/>
                  </a:moveTo>
                  <a:cubicBezTo>
                    <a:pt x="2905" y="1"/>
                    <a:pt x="1893" y="469"/>
                    <a:pt x="1226" y="1343"/>
                  </a:cubicBezTo>
                  <a:lnTo>
                    <a:pt x="6965" y="4975"/>
                  </a:lnTo>
                  <a:cubicBezTo>
                    <a:pt x="7775" y="3403"/>
                    <a:pt x="7251" y="1474"/>
                    <a:pt x="5763" y="534"/>
                  </a:cubicBezTo>
                  <a:cubicBezTo>
                    <a:pt x="5196" y="174"/>
                    <a:pt x="4562" y="1"/>
                    <a:pt x="3936" y="1"/>
                  </a:cubicBezTo>
                  <a:close/>
                  <a:moveTo>
                    <a:pt x="822" y="1986"/>
                  </a:moveTo>
                  <a:lnTo>
                    <a:pt x="822" y="1986"/>
                  </a:lnTo>
                  <a:cubicBezTo>
                    <a:pt x="0" y="3558"/>
                    <a:pt x="524" y="5498"/>
                    <a:pt x="2024" y="6439"/>
                  </a:cubicBezTo>
                  <a:cubicBezTo>
                    <a:pt x="2588" y="6793"/>
                    <a:pt x="3218" y="6963"/>
                    <a:pt x="3841" y="6963"/>
                  </a:cubicBezTo>
                  <a:cubicBezTo>
                    <a:pt x="4875" y="6963"/>
                    <a:pt x="5892" y="6494"/>
                    <a:pt x="6560" y="5618"/>
                  </a:cubicBezTo>
                  <a:lnTo>
                    <a:pt x="822" y="1986"/>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100" name="Google Shape;2100;p46"/>
            <p:cNvSpPr/>
            <p:nvPr/>
          </p:nvSpPr>
          <p:spPr>
            <a:xfrm>
              <a:off x="2608019" y="4325276"/>
              <a:ext cx="196272" cy="181918"/>
            </a:xfrm>
            <a:custGeom>
              <a:avLst/>
              <a:gdLst/>
              <a:ahLst/>
              <a:cxnLst/>
              <a:rect l="l" t="t" r="r" b="b"/>
              <a:pathLst>
                <a:path w="6085" h="5640" extrusionOk="0">
                  <a:moveTo>
                    <a:pt x="3608" y="0"/>
                  </a:moveTo>
                  <a:lnTo>
                    <a:pt x="1215" y="1632"/>
                  </a:lnTo>
                  <a:cubicBezTo>
                    <a:pt x="250" y="2286"/>
                    <a:pt x="0" y="3596"/>
                    <a:pt x="655" y="4549"/>
                  </a:cubicBezTo>
                  <a:lnTo>
                    <a:pt x="762" y="4715"/>
                  </a:lnTo>
                  <a:cubicBezTo>
                    <a:pt x="1171" y="5316"/>
                    <a:pt x="1833" y="5640"/>
                    <a:pt x="2508" y="5640"/>
                  </a:cubicBezTo>
                  <a:cubicBezTo>
                    <a:pt x="2916" y="5640"/>
                    <a:pt x="3328" y="5522"/>
                    <a:pt x="3691" y="5275"/>
                  </a:cubicBezTo>
                  <a:lnTo>
                    <a:pt x="6085" y="3644"/>
                  </a:lnTo>
                  <a:lnTo>
                    <a:pt x="3608" y="0"/>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101" name="Google Shape;2101;p46"/>
            <p:cNvSpPr/>
            <p:nvPr/>
          </p:nvSpPr>
          <p:spPr>
            <a:xfrm>
              <a:off x="2740909" y="4249734"/>
              <a:ext cx="195885" cy="181950"/>
            </a:xfrm>
            <a:custGeom>
              <a:avLst/>
              <a:gdLst/>
              <a:ahLst/>
              <a:cxnLst/>
              <a:rect l="l" t="t" r="r" b="b"/>
              <a:pathLst>
                <a:path w="6073" h="5641" extrusionOk="0">
                  <a:moveTo>
                    <a:pt x="3568" y="1"/>
                  </a:moveTo>
                  <a:cubicBezTo>
                    <a:pt x="3162" y="1"/>
                    <a:pt x="2752" y="119"/>
                    <a:pt x="2393" y="366"/>
                  </a:cubicBezTo>
                  <a:lnTo>
                    <a:pt x="0" y="1997"/>
                  </a:lnTo>
                  <a:lnTo>
                    <a:pt x="2477" y="5640"/>
                  </a:lnTo>
                  <a:lnTo>
                    <a:pt x="4870" y="4009"/>
                  </a:lnTo>
                  <a:cubicBezTo>
                    <a:pt x="5822" y="3354"/>
                    <a:pt x="6072" y="2045"/>
                    <a:pt x="5429" y="1092"/>
                  </a:cubicBezTo>
                  <a:lnTo>
                    <a:pt x="5310" y="926"/>
                  </a:lnTo>
                  <a:cubicBezTo>
                    <a:pt x="4902" y="325"/>
                    <a:pt x="4240" y="1"/>
                    <a:pt x="356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102" name="Google Shape;2102;p46"/>
            <p:cNvSpPr/>
            <p:nvPr/>
          </p:nvSpPr>
          <p:spPr>
            <a:xfrm>
              <a:off x="2550799" y="4700692"/>
              <a:ext cx="346032" cy="344387"/>
            </a:xfrm>
            <a:custGeom>
              <a:avLst/>
              <a:gdLst/>
              <a:ahLst/>
              <a:cxnLst/>
              <a:rect l="l" t="t" r="r" b="b"/>
              <a:pathLst>
                <a:path w="10728" h="10677" extrusionOk="0">
                  <a:moveTo>
                    <a:pt x="5007" y="0"/>
                  </a:moveTo>
                  <a:cubicBezTo>
                    <a:pt x="4823" y="0"/>
                    <a:pt x="4676" y="135"/>
                    <a:pt x="4644" y="327"/>
                  </a:cubicBezTo>
                  <a:lnTo>
                    <a:pt x="4191" y="3804"/>
                  </a:lnTo>
                  <a:lnTo>
                    <a:pt x="715" y="3339"/>
                  </a:lnTo>
                  <a:cubicBezTo>
                    <a:pt x="699" y="3338"/>
                    <a:pt x="684" y="3337"/>
                    <a:pt x="668" y="3337"/>
                  </a:cubicBezTo>
                  <a:cubicBezTo>
                    <a:pt x="475" y="3337"/>
                    <a:pt x="319" y="3473"/>
                    <a:pt x="286" y="3661"/>
                  </a:cubicBezTo>
                  <a:lnTo>
                    <a:pt x="36" y="5637"/>
                  </a:lnTo>
                  <a:cubicBezTo>
                    <a:pt x="0" y="5840"/>
                    <a:pt x="143" y="6030"/>
                    <a:pt x="346" y="6054"/>
                  </a:cubicBezTo>
                  <a:lnTo>
                    <a:pt x="3822" y="6518"/>
                  </a:lnTo>
                  <a:lnTo>
                    <a:pt x="3370" y="9995"/>
                  </a:lnTo>
                  <a:cubicBezTo>
                    <a:pt x="3334" y="10197"/>
                    <a:pt x="3489" y="10388"/>
                    <a:pt x="3691" y="10412"/>
                  </a:cubicBezTo>
                  <a:lnTo>
                    <a:pt x="5656" y="10674"/>
                  </a:lnTo>
                  <a:cubicBezTo>
                    <a:pt x="5671" y="10675"/>
                    <a:pt x="5685" y="10676"/>
                    <a:pt x="5700" y="10676"/>
                  </a:cubicBezTo>
                  <a:cubicBezTo>
                    <a:pt x="5885" y="10676"/>
                    <a:pt x="6051" y="10540"/>
                    <a:pt x="6073" y="10352"/>
                  </a:cubicBezTo>
                  <a:lnTo>
                    <a:pt x="6537" y="6876"/>
                  </a:lnTo>
                  <a:lnTo>
                    <a:pt x="10014" y="7328"/>
                  </a:lnTo>
                  <a:cubicBezTo>
                    <a:pt x="10033" y="7331"/>
                    <a:pt x="10053" y="7333"/>
                    <a:pt x="10072" y="7333"/>
                  </a:cubicBezTo>
                  <a:cubicBezTo>
                    <a:pt x="10252" y="7333"/>
                    <a:pt x="10410" y="7189"/>
                    <a:pt x="10442" y="7007"/>
                  </a:cubicBezTo>
                  <a:lnTo>
                    <a:pt x="10692" y="5042"/>
                  </a:lnTo>
                  <a:cubicBezTo>
                    <a:pt x="10728" y="4828"/>
                    <a:pt x="10585" y="4649"/>
                    <a:pt x="10371" y="4613"/>
                  </a:cubicBezTo>
                  <a:lnTo>
                    <a:pt x="6894" y="4161"/>
                  </a:lnTo>
                  <a:lnTo>
                    <a:pt x="7358" y="684"/>
                  </a:lnTo>
                  <a:cubicBezTo>
                    <a:pt x="7382" y="470"/>
                    <a:pt x="7239" y="291"/>
                    <a:pt x="7037" y="256"/>
                  </a:cubicBezTo>
                  <a:lnTo>
                    <a:pt x="5072" y="6"/>
                  </a:lnTo>
                  <a:cubicBezTo>
                    <a:pt x="5050" y="2"/>
                    <a:pt x="5029" y="0"/>
                    <a:pt x="5007"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103" name="Google Shape;2103;p46"/>
            <p:cNvSpPr/>
            <p:nvPr/>
          </p:nvSpPr>
          <p:spPr>
            <a:xfrm>
              <a:off x="1083390" y="98419"/>
              <a:ext cx="349902" cy="436120"/>
            </a:xfrm>
            <a:custGeom>
              <a:avLst/>
              <a:gdLst/>
              <a:ahLst/>
              <a:cxnLst/>
              <a:rect l="l" t="t" r="r" b="b"/>
              <a:pathLst>
                <a:path w="10848" h="13521" extrusionOk="0">
                  <a:moveTo>
                    <a:pt x="4159" y="435"/>
                  </a:moveTo>
                  <a:cubicBezTo>
                    <a:pt x="4446" y="435"/>
                    <a:pt x="4730" y="607"/>
                    <a:pt x="4787" y="994"/>
                  </a:cubicBezTo>
                  <a:cubicBezTo>
                    <a:pt x="4811" y="1196"/>
                    <a:pt x="4763" y="1387"/>
                    <a:pt x="4632" y="1541"/>
                  </a:cubicBezTo>
                  <a:lnTo>
                    <a:pt x="3846" y="1684"/>
                  </a:lnTo>
                  <a:cubicBezTo>
                    <a:pt x="3668" y="1589"/>
                    <a:pt x="3549" y="1422"/>
                    <a:pt x="3513" y="1232"/>
                  </a:cubicBezTo>
                  <a:cubicBezTo>
                    <a:pt x="3398" y="732"/>
                    <a:pt x="3782" y="435"/>
                    <a:pt x="4159" y="435"/>
                  </a:cubicBezTo>
                  <a:close/>
                  <a:moveTo>
                    <a:pt x="7866" y="2749"/>
                  </a:moveTo>
                  <a:cubicBezTo>
                    <a:pt x="8129" y="2749"/>
                    <a:pt x="8364" y="2930"/>
                    <a:pt x="8406" y="3208"/>
                  </a:cubicBezTo>
                  <a:lnTo>
                    <a:pt x="9788" y="10769"/>
                  </a:lnTo>
                  <a:cubicBezTo>
                    <a:pt x="9835" y="11066"/>
                    <a:pt x="9645" y="11340"/>
                    <a:pt x="9347" y="11400"/>
                  </a:cubicBezTo>
                  <a:lnTo>
                    <a:pt x="3084" y="12543"/>
                  </a:lnTo>
                  <a:cubicBezTo>
                    <a:pt x="3049" y="12550"/>
                    <a:pt x="3014" y="12553"/>
                    <a:pt x="2980" y="12553"/>
                  </a:cubicBezTo>
                  <a:cubicBezTo>
                    <a:pt x="2723" y="12553"/>
                    <a:pt x="2495" y="12365"/>
                    <a:pt x="2453" y="12102"/>
                  </a:cubicBezTo>
                  <a:lnTo>
                    <a:pt x="1072" y="4530"/>
                  </a:lnTo>
                  <a:cubicBezTo>
                    <a:pt x="1013" y="4232"/>
                    <a:pt x="1215" y="3958"/>
                    <a:pt x="1513" y="3899"/>
                  </a:cubicBezTo>
                  <a:lnTo>
                    <a:pt x="2263" y="3768"/>
                  </a:lnTo>
                  <a:cubicBezTo>
                    <a:pt x="2294" y="3977"/>
                    <a:pt x="2472" y="4122"/>
                    <a:pt x="2677" y="4122"/>
                  </a:cubicBezTo>
                  <a:cubicBezTo>
                    <a:pt x="2705" y="4122"/>
                    <a:pt x="2734" y="4119"/>
                    <a:pt x="2763" y="4113"/>
                  </a:cubicBezTo>
                  <a:lnTo>
                    <a:pt x="6680" y="3399"/>
                  </a:lnTo>
                  <a:cubicBezTo>
                    <a:pt x="6906" y="3363"/>
                    <a:pt x="7073" y="3125"/>
                    <a:pt x="7025" y="2899"/>
                  </a:cubicBezTo>
                  <a:lnTo>
                    <a:pt x="7775" y="2756"/>
                  </a:lnTo>
                  <a:cubicBezTo>
                    <a:pt x="7806" y="2751"/>
                    <a:pt x="7836" y="2749"/>
                    <a:pt x="7866" y="2749"/>
                  </a:cubicBezTo>
                  <a:close/>
                  <a:moveTo>
                    <a:pt x="4133" y="0"/>
                  </a:moveTo>
                  <a:cubicBezTo>
                    <a:pt x="4070" y="0"/>
                    <a:pt x="4006" y="6"/>
                    <a:pt x="3942" y="17"/>
                  </a:cubicBezTo>
                  <a:cubicBezTo>
                    <a:pt x="3346" y="136"/>
                    <a:pt x="2953" y="708"/>
                    <a:pt x="3072" y="1303"/>
                  </a:cubicBezTo>
                  <a:cubicBezTo>
                    <a:pt x="3108" y="1482"/>
                    <a:pt x="3180" y="1649"/>
                    <a:pt x="3287" y="1779"/>
                  </a:cubicBezTo>
                  <a:lnTo>
                    <a:pt x="2513" y="1922"/>
                  </a:lnTo>
                  <a:cubicBezTo>
                    <a:pt x="2203" y="1982"/>
                    <a:pt x="1989" y="2291"/>
                    <a:pt x="2049" y="2601"/>
                  </a:cubicBezTo>
                  <a:lnTo>
                    <a:pt x="2096" y="2887"/>
                  </a:lnTo>
                  <a:lnTo>
                    <a:pt x="810" y="3125"/>
                  </a:lnTo>
                  <a:cubicBezTo>
                    <a:pt x="322" y="3208"/>
                    <a:pt x="1" y="3673"/>
                    <a:pt x="96" y="4149"/>
                  </a:cubicBezTo>
                  <a:lnTo>
                    <a:pt x="1668" y="12781"/>
                  </a:lnTo>
                  <a:cubicBezTo>
                    <a:pt x="1742" y="13217"/>
                    <a:pt x="2121" y="13520"/>
                    <a:pt x="2549" y="13520"/>
                  </a:cubicBezTo>
                  <a:cubicBezTo>
                    <a:pt x="2600" y="13520"/>
                    <a:pt x="2651" y="13516"/>
                    <a:pt x="2703" y="13507"/>
                  </a:cubicBezTo>
                  <a:lnTo>
                    <a:pt x="10038" y="12162"/>
                  </a:lnTo>
                  <a:cubicBezTo>
                    <a:pt x="10526" y="12066"/>
                    <a:pt x="10847" y="11602"/>
                    <a:pt x="10752" y="11126"/>
                  </a:cubicBezTo>
                  <a:lnTo>
                    <a:pt x="9192" y="2506"/>
                  </a:lnTo>
                  <a:cubicBezTo>
                    <a:pt x="9108" y="2074"/>
                    <a:pt x="8735" y="1763"/>
                    <a:pt x="8312" y="1763"/>
                  </a:cubicBezTo>
                  <a:cubicBezTo>
                    <a:pt x="8257" y="1763"/>
                    <a:pt x="8201" y="1769"/>
                    <a:pt x="8145" y="1779"/>
                  </a:cubicBezTo>
                  <a:lnTo>
                    <a:pt x="6859" y="2018"/>
                  </a:lnTo>
                  <a:lnTo>
                    <a:pt x="6811" y="1744"/>
                  </a:lnTo>
                  <a:cubicBezTo>
                    <a:pt x="6748" y="1458"/>
                    <a:pt x="6506" y="1258"/>
                    <a:pt x="6228" y="1258"/>
                  </a:cubicBezTo>
                  <a:cubicBezTo>
                    <a:pt x="6193" y="1258"/>
                    <a:pt x="6157" y="1261"/>
                    <a:pt x="6120" y="1268"/>
                  </a:cubicBezTo>
                  <a:lnTo>
                    <a:pt x="5180" y="1434"/>
                  </a:lnTo>
                  <a:cubicBezTo>
                    <a:pt x="5227" y="1268"/>
                    <a:pt x="5239" y="1089"/>
                    <a:pt x="5204" y="922"/>
                  </a:cubicBezTo>
                  <a:cubicBezTo>
                    <a:pt x="5119" y="381"/>
                    <a:pt x="4655" y="0"/>
                    <a:pt x="4133"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104" name="Google Shape;2104;p46"/>
            <p:cNvSpPr/>
            <p:nvPr/>
          </p:nvSpPr>
          <p:spPr>
            <a:xfrm>
              <a:off x="1145609" y="255566"/>
              <a:ext cx="60059" cy="49898"/>
            </a:xfrm>
            <a:custGeom>
              <a:avLst/>
              <a:gdLst/>
              <a:ahLst/>
              <a:cxnLst/>
              <a:rect l="l" t="t" r="r" b="b"/>
              <a:pathLst>
                <a:path w="1862" h="1547" extrusionOk="0">
                  <a:moveTo>
                    <a:pt x="1015" y="1"/>
                  </a:moveTo>
                  <a:cubicBezTo>
                    <a:pt x="967" y="1"/>
                    <a:pt x="918" y="5"/>
                    <a:pt x="870" y="15"/>
                  </a:cubicBezTo>
                  <a:cubicBezTo>
                    <a:pt x="191" y="134"/>
                    <a:pt x="0" y="1015"/>
                    <a:pt x="572" y="1408"/>
                  </a:cubicBezTo>
                  <a:cubicBezTo>
                    <a:pt x="709" y="1504"/>
                    <a:pt x="857" y="1547"/>
                    <a:pt x="1002" y="1547"/>
                  </a:cubicBezTo>
                  <a:cubicBezTo>
                    <a:pt x="1451" y="1547"/>
                    <a:pt x="1862" y="1138"/>
                    <a:pt x="1763" y="634"/>
                  </a:cubicBezTo>
                  <a:cubicBezTo>
                    <a:pt x="1700" y="266"/>
                    <a:pt x="1377" y="1"/>
                    <a:pt x="1015"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105" name="Google Shape;2105;p46"/>
            <p:cNvSpPr/>
            <p:nvPr/>
          </p:nvSpPr>
          <p:spPr>
            <a:xfrm>
              <a:off x="1213797" y="241019"/>
              <a:ext cx="124472" cy="43706"/>
            </a:xfrm>
            <a:custGeom>
              <a:avLst/>
              <a:gdLst/>
              <a:ahLst/>
              <a:cxnLst/>
              <a:rect l="l" t="t" r="r" b="b"/>
              <a:pathLst>
                <a:path w="3859" h="1355" extrusionOk="0">
                  <a:moveTo>
                    <a:pt x="3261" y="1"/>
                  </a:moveTo>
                  <a:cubicBezTo>
                    <a:pt x="3226" y="1"/>
                    <a:pt x="3188" y="5"/>
                    <a:pt x="3149" y="14"/>
                  </a:cubicBezTo>
                  <a:lnTo>
                    <a:pt x="3137" y="14"/>
                  </a:lnTo>
                  <a:lnTo>
                    <a:pt x="542" y="490"/>
                  </a:lnTo>
                  <a:cubicBezTo>
                    <a:pt x="0" y="580"/>
                    <a:pt x="111" y="1354"/>
                    <a:pt x="620" y="1354"/>
                  </a:cubicBezTo>
                  <a:cubicBezTo>
                    <a:pt x="648" y="1354"/>
                    <a:pt x="678" y="1352"/>
                    <a:pt x="708" y="1347"/>
                  </a:cubicBezTo>
                  <a:lnTo>
                    <a:pt x="3292" y="871"/>
                  </a:lnTo>
                  <a:cubicBezTo>
                    <a:pt x="3858" y="793"/>
                    <a:pt x="3751" y="1"/>
                    <a:pt x="3261"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106" name="Google Shape;2106;p46"/>
            <p:cNvSpPr/>
            <p:nvPr/>
          </p:nvSpPr>
          <p:spPr>
            <a:xfrm>
              <a:off x="1158286" y="325172"/>
              <a:ext cx="60059" cy="49866"/>
            </a:xfrm>
            <a:custGeom>
              <a:avLst/>
              <a:gdLst/>
              <a:ahLst/>
              <a:cxnLst/>
              <a:rect l="l" t="t" r="r" b="b"/>
              <a:pathLst>
                <a:path w="1862" h="1546" extrusionOk="0">
                  <a:moveTo>
                    <a:pt x="1002" y="1"/>
                  </a:moveTo>
                  <a:cubicBezTo>
                    <a:pt x="958" y="1"/>
                    <a:pt x="914" y="4"/>
                    <a:pt x="870" y="12"/>
                  </a:cubicBezTo>
                  <a:cubicBezTo>
                    <a:pt x="191" y="131"/>
                    <a:pt x="0" y="1012"/>
                    <a:pt x="560" y="1405"/>
                  </a:cubicBezTo>
                  <a:cubicBezTo>
                    <a:pt x="701" y="1502"/>
                    <a:pt x="854" y="1545"/>
                    <a:pt x="1002" y="1545"/>
                  </a:cubicBezTo>
                  <a:cubicBezTo>
                    <a:pt x="1453" y="1545"/>
                    <a:pt x="1861" y="1142"/>
                    <a:pt x="1762" y="631"/>
                  </a:cubicBezTo>
                  <a:cubicBezTo>
                    <a:pt x="1699" y="259"/>
                    <a:pt x="1369"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107" name="Google Shape;2107;p46"/>
            <p:cNvSpPr/>
            <p:nvPr/>
          </p:nvSpPr>
          <p:spPr>
            <a:xfrm>
              <a:off x="1227795" y="310528"/>
              <a:ext cx="121376" cy="43512"/>
            </a:xfrm>
            <a:custGeom>
              <a:avLst/>
              <a:gdLst/>
              <a:ahLst/>
              <a:cxnLst/>
              <a:rect l="l" t="t" r="r" b="b"/>
              <a:pathLst>
                <a:path w="3763" h="1349" extrusionOk="0">
                  <a:moveTo>
                    <a:pt x="3132" y="0"/>
                  </a:moveTo>
                  <a:cubicBezTo>
                    <a:pt x="3120" y="0"/>
                    <a:pt x="3108" y="1"/>
                    <a:pt x="3096" y="2"/>
                  </a:cubicBezTo>
                  <a:lnTo>
                    <a:pt x="500" y="478"/>
                  </a:lnTo>
                  <a:cubicBezTo>
                    <a:pt x="0" y="618"/>
                    <a:pt x="125" y="1348"/>
                    <a:pt x="631" y="1348"/>
                  </a:cubicBezTo>
                  <a:cubicBezTo>
                    <a:pt x="643" y="1348"/>
                    <a:pt x="655" y="1348"/>
                    <a:pt x="667" y="1347"/>
                  </a:cubicBezTo>
                  <a:lnTo>
                    <a:pt x="3263" y="871"/>
                  </a:lnTo>
                  <a:cubicBezTo>
                    <a:pt x="3763" y="731"/>
                    <a:pt x="3638" y="0"/>
                    <a:pt x="313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108" name="Google Shape;2108;p46"/>
            <p:cNvSpPr/>
            <p:nvPr/>
          </p:nvSpPr>
          <p:spPr>
            <a:xfrm>
              <a:off x="1171736" y="399294"/>
              <a:ext cx="60156" cy="50189"/>
            </a:xfrm>
            <a:custGeom>
              <a:avLst/>
              <a:gdLst/>
              <a:ahLst/>
              <a:cxnLst/>
              <a:rect l="l" t="t" r="r" b="b"/>
              <a:pathLst>
                <a:path w="1865" h="1556" extrusionOk="0">
                  <a:moveTo>
                    <a:pt x="1013" y="1"/>
                  </a:moveTo>
                  <a:cubicBezTo>
                    <a:pt x="970" y="1"/>
                    <a:pt x="926" y="4"/>
                    <a:pt x="881" y="12"/>
                  </a:cubicBezTo>
                  <a:cubicBezTo>
                    <a:pt x="202" y="131"/>
                    <a:pt x="0" y="1012"/>
                    <a:pt x="572" y="1417"/>
                  </a:cubicBezTo>
                  <a:cubicBezTo>
                    <a:pt x="708" y="1513"/>
                    <a:pt x="857" y="1556"/>
                    <a:pt x="1002" y="1556"/>
                  </a:cubicBezTo>
                  <a:cubicBezTo>
                    <a:pt x="1451" y="1556"/>
                    <a:pt x="1864" y="1147"/>
                    <a:pt x="1774" y="643"/>
                  </a:cubicBezTo>
                  <a:cubicBezTo>
                    <a:pt x="1700" y="260"/>
                    <a:pt x="1378" y="1"/>
                    <a:pt x="101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109" name="Google Shape;2109;p46"/>
            <p:cNvSpPr/>
            <p:nvPr/>
          </p:nvSpPr>
          <p:spPr>
            <a:xfrm>
              <a:off x="1240697" y="384586"/>
              <a:ext cx="122440" cy="44028"/>
            </a:xfrm>
            <a:custGeom>
              <a:avLst/>
              <a:gdLst/>
              <a:ahLst/>
              <a:cxnLst/>
              <a:rect l="l" t="t" r="r" b="b"/>
              <a:pathLst>
                <a:path w="3796" h="1365" extrusionOk="0">
                  <a:moveTo>
                    <a:pt x="3182" y="0"/>
                  </a:moveTo>
                  <a:cubicBezTo>
                    <a:pt x="3163" y="0"/>
                    <a:pt x="3144" y="1"/>
                    <a:pt x="3125" y="4"/>
                  </a:cubicBezTo>
                  <a:lnTo>
                    <a:pt x="529" y="480"/>
                  </a:lnTo>
                  <a:cubicBezTo>
                    <a:pt x="1" y="606"/>
                    <a:pt x="126" y="1364"/>
                    <a:pt x="627" y="1364"/>
                  </a:cubicBezTo>
                  <a:cubicBezTo>
                    <a:pt x="646" y="1364"/>
                    <a:pt x="664" y="1363"/>
                    <a:pt x="684" y="1361"/>
                  </a:cubicBezTo>
                  <a:lnTo>
                    <a:pt x="3279" y="885"/>
                  </a:lnTo>
                  <a:cubicBezTo>
                    <a:pt x="3796" y="747"/>
                    <a:pt x="3682" y="0"/>
                    <a:pt x="318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110" name="Google Shape;2110;p46"/>
            <p:cNvSpPr/>
            <p:nvPr/>
          </p:nvSpPr>
          <p:spPr>
            <a:xfrm>
              <a:off x="1114516" y="708297"/>
              <a:ext cx="250396" cy="224430"/>
            </a:xfrm>
            <a:custGeom>
              <a:avLst/>
              <a:gdLst/>
              <a:ahLst/>
              <a:cxnLst/>
              <a:rect l="l" t="t" r="r" b="b"/>
              <a:pathLst>
                <a:path w="7763" h="6958" extrusionOk="0">
                  <a:moveTo>
                    <a:pt x="3922" y="1"/>
                  </a:moveTo>
                  <a:cubicBezTo>
                    <a:pt x="2892" y="1"/>
                    <a:pt x="1881" y="465"/>
                    <a:pt x="1214" y="1338"/>
                  </a:cubicBezTo>
                  <a:lnTo>
                    <a:pt x="6953" y="4969"/>
                  </a:lnTo>
                  <a:cubicBezTo>
                    <a:pt x="7763" y="3398"/>
                    <a:pt x="7239" y="1469"/>
                    <a:pt x="5751" y="528"/>
                  </a:cubicBezTo>
                  <a:cubicBezTo>
                    <a:pt x="5183" y="173"/>
                    <a:pt x="4549" y="1"/>
                    <a:pt x="3922" y="1"/>
                  </a:cubicBezTo>
                  <a:close/>
                  <a:moveTo>
                    <a:pt x="810" y="1993"/>
                  </a:moveTo>
                  <a:cubicBezTo>
                    <a:pt x="0" y="3553"/>
                    <a:pt x="524" y="5481"/>
                    <a:pt x="2012" y="6434"/>
                  </a:cubicBezTo>
                  <a:cubicBezTo>
                    <a:pt x="2576" y="6788"/>
                    <a:pt x="3206" y="6958"/>
                    <a:pt x="3829" y="6958"/>
                  </a:cubicBezTo>
                  <a:cubicBezTo>
                    <a:pt x="4863" y="6958"/>
                    <a:pt x="5880" y="6489"/>
                    <a:pt x="6548" y="5612"/>
                  </a:cubicBezTo>
                  <a:lnTo>
                    <a:pt x="810" y="1993"/>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111" name="Google Shape;2111;p46"/>
            <p:cNvSpPr/>
            <p:nvPr/>
          </p:nvSpPr>
          <p:spPr>
            <a:xfrm>
              <a:off x="1583407" y="226472"/>
              <a:ext cx="196272" cy="181918"/>
            </a:xfrm>
            <a:custGeom>
              <a:avLst/>
              <a:gdLst/>
              <a:ahLst/>
              <a:cxnLst/>
              <a:rect l="l" t="t" r="r" b="b"/>
              <a:pathLst>
                <a:path w="6085" h="5640" extrusionOk="0">
                  <a:moveTo>
                    <a:pt x="3608" y="0"/>
                  </a:moveTo>
                  <a:lnTo>
                    <a:pt x="1215" y="1631"/>
                  </a:lnTo>
                  <a:cubicBezTo>
                    <a:pt x="251" y="2286"/>
                    <a:pt x="1" y="3596"/>
                    <a:pt x="655" y="4560"/>
                  </a:cubicBezTo>
                  <a:lnTo>
                    <a:pt x="763" y="4715"/>
                  </a:lnTo>
                  <a:cubicBezTo>
                    <a:pt x="1171" y="5316"/>
                    <a:pt x="1833" y="5640"/>
                    <a:pt x="2508" y="5640"/>
                  </a:cubicBezTo>
                  <a:cubicBezTo>
                    <a:pt x="2916" y="5640"/>
                    <a:pt x="3328" y="5521"/>
                    <a:pt x="3692" y="5275"/>
                  </a:cubicBezTo>
                  <a:lnTo>
                    <a:pt x="6085" y="3644"/>
                  </a:lnTo>
                  <a:lnTo>
                    <a:pt x="3608" y="0"/>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112" name="Google Shape;2112;p46"/>
            <p:cNvSpPr/>
            <p:nvPr/>
          </p:nvSpPr>
          <p:spPr>
            <a:xfrm>
              <a:off x="1716297" y="151317"/>
              <a:ext cx="196272" cy="181563"/>
            </a:xfrm>
            <a:custGeom>
              <a:avLst/>
              <a:gdLst/>
              <a:ahLst/>
              <a:cxnLst/>
              <a:rect l="l" t="t" r="r" b="b"/>
              <a:pathLst>
                <a:path w="6085" h="5629" extrusionOk="0">
                  <a:moveTo>
                    <a:pt x="3568" y="1"/>
                  </a:moveTo>
                  <a:cubicBezTo>
                    <a:pt x="3162" y="1"/>
                    <a:pt x="2752" y="119"/>
                    <a:pt x="2393" y="366"/>
                  </a:cubicBezTo>
                  <a:lnTo>
                    <a:pt x="0" y="1985"/>
                  </a:lnTo>
                  <a:lnTo>
                    <a:pt x="2477" y="5628"/>
                  </a:lnTo>
                  <a:lnTo>
                    <a:pt x="4870" y="4009"/>
                  </a:lnTo>
                  <a:cubicBezTo>
                    <a:pt x="5834" y="3354"/>
                    <a:pt x="6084" y="2044"/>
                    <a:pt x="5417" y="1080"/>
                  </a:cubicBezTo>
                  <a:lnTo>
                    <a:pt x="5310" y="925"/>
                  </a:lnTo>
                  <a:cubicBezTo>
                    <a:pt x="4902" y="324"/>
                    <a:pt x="4240" y="1"/>
                    <a:pt x="356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113" name="Google Shape;2113;p46"/>
            <p:cNvSpPr/>
            <p:nvPr/>
          </p:nvSpPr>
          <p:spPr>
            <a:xfrm>
              <a:off x="1526186" y="602242"/>
              <a:ext cx="345677" cy="344032"/>
            </a:xfrm>
            <a:custGeom>
              <a:avLst/>
              <a:gdLst/>
              <a:ahLst/>
              <a:cxnLst/>
              <a:rect l="l" t="t" r="r" b="b"/>
              <a:pathLst>
                <a:path w="10717" h="10666" extrusionOk="0">
                  <a:moveTo>
                    <a:pt x="4999" y="1"/>
                  </a:moveTo>
                  <a:cubicBezTo>
                    <a:pt x="4821" y="1"/>
                    <a:pt x="4665" y="136"/>
                    <a:pt x="4644" y="328"/>
                  </a:cubicBezTo>
                  <a:lnTo>
                    <a:pt x="4180" y="3805"/>
                  </a:lnTo>
                  <a:lnTo>
                    <a:pt x="703" y="3340"/>
                  </a:lnTo>
                  <a:cubicBezTo>
                    <a:pt x="688" y="3338"/>
                    <a:pt x="673" y="3338"/>
                    <a:pt x="659" y="3338"/>
                  </a:cubicBezTo>
                  <a:cubicBezTo>
                    <a:pt x="474" y="3338"/>
                    <a:pt x="308" y="3474"/>
                    <a:pt x="286" y="3662"/>
                  </a:cubicBezTo>
                  <a:lnTo>
                    <a:pt x="24" y="5638"/>
                  </a:lnTo>
                  <a:cubicBezTo>
                    <a:pt x="1" y="5840"/>
                    <a:pt x="143" y="6031"/>
                    <a:pt x="346" y="6055"/>
                  </a:cubicBezTo>
                  <a:lnTo>
                    <a:pt x="346" y="6043"/>
                  </a:lnTo>
                  <a:lnTo>
                    <a:pt x="3822" y="6507"/>
                  </a:lnTo>
                  <a:lnTo>
                    <a:pt x="3370" y="9984"/>
                  </a:lnTo>
                  <a:cubicBezTo>
                    <a:pt x="3334" y="10186"/>
                    <a:pt x="3477" y="10377"/>
                    <a:pt x="3691" y="10401"/>
                  </a:cubicBezTo>
                  <a:lnTo>
                    <a:pt x="5656" y="10663"/>
                  </a:lnTo>
                  <a:cubicBezTo>
                    <a:pt x="5671" y="10664"/>
                    <a:pt x="5686" y="10665"/>
                    <a:pt x="5700" y="10665"/>
                  </a:cubicBezTo>
                  <a:cubicBezTo>
                    <a:pt x="5885" y="10665"/>
                    <a:pt x="6051" y="10529"/>
                    <a:pt x="6073" y="10341"/>
                  </a:cubicBezTo>
                  <a:lnTo>
                    <a:pt x="6537" y="6864"/>
                  </a:lnTo>
                  <a:lnTo>
                    <a:pt x="10014" y="7329"/>
                  </a:lnTo>
                  <a:cubicBezTo>
                    <a:pt x="10028" y="7331"/>
                    <a:pt x="10043" y="7331"/>
                    <a:pt x="10058" y="7331"/>
                  </a:cubicBezTo>
                  <a:cubicBezTo>
                    <a:pt x="10243" y="7331"/>
                    <a:pt x="10408" y="7195"/>
                    <a:pt x="10430" y="7007"/>
                  </a:cubicBezTo>
                  <a:lnTo>
                    <a:pt x="10692" y="5031"/>
                  </a:lnTo>
                  <a:cubicBezTo>
                    <a:pt x="10716" y="4828"/>
                    <a:pt x="10573" y="4638"/>
                    <a:pt x="10371" y="4614"/>
                  </a:cubicBezTo>
                  <a:lnTo>
                    <a:pt x="6894" y="4150"/>
                  </a:lnTo>
                  <a:lnTo>
                    <a:pt x="7347" y="673"/>
                  </a:lnTo>
                  <a:cubicBezTo>
                    <a:pt x="7382" y="471"/>
                    <a:pt x="7240" y="280"/>
                    <a:pt x="7025" y="256"/>
                  </a:cubicBezTo>
                  <a:lnTo>
                    <a:pt x="5061" y="6"/>
                  </a:lnTo>
                  <a:cubicBezTo>
                    <a:pt x="5040" y="3"/>
                    <a:pt x="5019" y="1"/>
                    <a:pt x="4999"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114" name="Google Shape;2114;p46"/>
            <p:cNvSpPr/>
            <p:nvPr/>
          </p:nvSpPr>
          <p:spPr>
            <a:xfrm>
              <a:off x="1083390" y="4197223"/>
              <a:ext cx="349902" cy="436120"/>
            </a:xfrm>
            <a:custGeom>
              <a:avLst/>
              <a:gdLst/>
              <a:ahLst/>
              <a:cxnLst/>
              <a:rect l="l" t="t" r="r" b="b"/>
              <a:pathLst>
                <a:path w="10848" h="13521" extrusionOk="0">
                  <a:moveTo>
                    <a:pt x="4159" y="435"/>
                  </a:moveTo>
                  <a:cubicBezTo>
                    <a:pt x="4446" y="435"/>
                    <a:pt x="4730" y="608"/>
                    <a:pt x="4787" y="994"/>
                  </a:cubicBezTo>
                  <a:cubicBezTo>
                    <a:pt x="4811" y="1184"/>
                    <a:pt x="4763" y="1387"/>
                    <a:pt x="4632" y="1542"/>
                  </a:cubicBezTo>
                  <a:lnTo>
                    <a:pt x="3846" y="1684"/>
                  </a:lnTo>
                  <a:cubicBezTo>
                    <a:pt x="3668" y="1589"/>
                    <a:pt x="3549" y="1434"/>
                    <a:pt x="3513" y="1244"/>
                  </a:cubicBezTo>
                  <a:lnTo>
                    <a:pt x="3513" y="1232"/>
                  </a:lnTo>
                  <a:cubicBezTo>
                    <a:pt x="3398" y="732"/>
                    <a:pt x="3782" y="435"/>
                    <a:pt x="4159" y="435"/>
                  </a:cubicBezTo>
                  <a:close/>
                  <a:moveTo>
                    <a:pt x="7880" y="2746"/>
                  </a:moveTo>
                  <a:cubicBezTo>
                    <a:pt x="8137" y="2746"/>
                    <a:pt x="8364" y="2934"/>
                    <a:pt x="8406" y="3196"/>
                  </a:cubicBezTo>
                  <a:lnTo>
                    <a:pt x="9788" y="10757"/>
                  </a:lnTo>
                  <a:cubicBezTo>
                    <a:pt x="9835" y="11055"/>
                    <a:pt x="9645" y="11340"/>
                    <a:pt x="9347" y="11400"/>
                  </a:cubicBezTo>
                  <a:lnTo>
                    <a:pt x="3084" y="12543"/>
                  </a:lnTo>
                  <a:cubicBezTo>
                    <a:pt x="3054" y="12548"/>
                    <a:pt x="3023" y="12550"/>
                    <a:pt x="2993" y="12550"/>
                  </a:cubicBezTo>
                  <a:cubicBezTo>
                    <a:pt x="2730" y="12550"/>
                    <a:pt x="2496" y="12369"/>
                    <a:pt x="2453" y="12102"/>
                  </a:cubicBezTo>
                  <a:lnTo>
                    <a:pt x="1072" y="4530"/>
                  </a:lnTo>
                  <a:cubicBezTo>
                    <a:pt x="1013" y="4232"/>
                    <a:pt x="1215" y="3947"/>
                    <a:pt x="1513" y="3899"/>
                  </a:cubicBezTo>
                  <a:lnTo>
                    <a:pt x="2263" y="3768"/>
                  </a:lnTo>
                  <a:cubicBezTo>
                    <a:pt x="2294" y="3968"/>
                    <a:pt x="2475" y="4121"/>
                    <a:pt x="2681" y="4121"/>
                  </a:cubicBezTo>
                  <a:cubicBezTo>
                    <a:pt x="2708" y="4121"/>
                    <a:pt x="2735" y="4119"/>
                    <a:pt x="2763" y="4113"/>
                  </a:cubicBezTo>
                  <a:lnTo>
                    <a:pt x="6680" y="3399"/>
                  </a:lnTo>
                  <a:cubicBezTo>
                    <a:pt x="6906" y="3351"/>
                    <a:pt x="7073" y="3125"/>
                    <a:pt x="7025" y="2887"/>
                  </a:cubicBezTo>
                  <a:lnTo>
                    <a:pt x="7775" y="2756"/>
                  </a:lnTo>
                  <a:cubicBezTo>
                    <a:pt x="7811" y="2749"/>
                    <a:pt x="7846" y="2746"/>
                    <a:pt x="7880" y="2746"/>
                  </a:cubicBezTo>
                  <a:close/>
                  <a:moveTo>
                    <a:pt x="4137" y="0"/>
                  </a:moveTo>
                  <a:cubicBezTo>
                    <a:pt x="4073" y="0"/>
                    <a:pt x="4007" y="6"/>
                    <a:pt x="3942" y="18"/>
                  </a:cubicBezTo>
                  <a:cubicBezTo>
                    <a:pt x="3346" y="125"/>
                    <a:pt x="2953" y="708"/>
                    <a:pt x="3072" y="1303"/>
                  </a:cubicBezTo>
                  <a:cubicBezTo>
                    <a:pt x="3108" y="1482"/>
                    <a:pt x="3180" y="1637"/>
                    <a:pt x="3287" y="1780"/>
                  </a:cubicBezTo>
                  <a:lnTo>
                    <a:pt x="2513" y="1923"/>
                  </a:lnTo>
                  <a:cubicBezTo>
                    <a:pt x="2203" y="1982"/>
                    <a:pt x="1989" y="2292"/>
                    <a:pt x="2049" y="2601"/>
                  </a:cubicBezTo>
                  <a:lnTo>
                    <a:pt x="2096" y="2887"/>
                  </a:lnTo>
                  <a:lnTo>
                    <a:pt x="810" y="3125"/>
                  </a:lnTo>
                  <a:cubicBezTo>
                    <a:pt x="322" y="3208"/>
                    <a:pt x="1" y="3673"/>
                    <a:pt x="96" y="4161"/>
                  </a:cubicBezTo>
                  <a:lnTo>
                    <a:pt x="1668" y="12793"/>
                  </a:lnTo>
                  <a:cubicBezTo>
                    <a:pt x="1742" y="13218"/>
                    <a:pt x="2121" y="13520"/>
                    <a:pt x="2549" y="13520"/>
                  </a:cubicBezTo>
                  <a:cubicBezTo>
                    <a:pt x="2600" y="13520"/>
                    <a:pt x="2651" y="13516"/>
                    <a:pt x="2703" y="13507"/>
                  </a:cubicBezTo>
                  <a:lnTo>
                    <a:pt x="10038" y="12162"/>
                  </a:lnTo>
                  <a:cubicBezTo>
                    <a:pt x="10526" y="12079"/>
                    <a:pt x="10847" y="11602"/>
                    <a:pt x="10752" y="11126"/>
                  </a:cubicBezTo>
                  <a:lnTo>
                    <a:pt x="9180" y="2494"/>
                  </a:lnTo>
                  <a:cubicBezTo>
                    <a:pt x="9107" y="2064"/>
                    <a:pt x="8728" y="1763"/>
                    <a:pt x="8313" y="1763"/>
                  </a:cubicBezTo>
                  <a:cubicBezTo>
                    <a:pt x="8257" y="1763"/>
                    <a:pt x="8201" y="1768"/>
                    <a:pt x="8145" y="1780"/>
                  </a:cubicBezTo>
                  <a:lnTo>
                    <a:pt x="6859" y="2018"/>
                  </a:lnTo>
                  <a:lnTo>
                    <a:pt x="6811" y="1732"/>
                  </a:lnTo>
                  <a:cubicBezTo>
                    <a:pt x="6757" y="1451"/>
                    <a:pt x="6498" y="1249"/>
                    <a:pt x="6219" y="1249"/>
                  </a:cubicBezTo>
                  <a:cubicBezTo>
                    <a:pt x="6190" y="1249"/>
                    <a:pt x="6161" y="1251"/>
                    <a:pt x="6132" y="1256"/>
                  </a:cubicBezTo>
                  <a:lnTo>
                    <a:pt x="5180" y="1434"/>
                  </a:lnTo>
                  <a:cubicBezTo>
                    <a:pt x="5239" y="1268"/>
                    <a:pt x="5251" y="1089"/>
                    <a:pt x="5216" y="910"/>
                  </a:cubicBezTo>
                  <a:cubicBezTo>
                    <a:pt x="5131" y="380"/>
                    <a:pt x="4667" y="0"/>
                    <a:pt x="4137"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115" name="Google Shape;2115;p46"/>
            <p:cNvSpPr/>
            <p:nvPr/>
          </p:nvSpPr>
          <p:spPr>
            <a:xfrm>
              <a:off x="1145609" y="4354466"/>
              <a:ext cx="60059" cy="49866"/>
            </a:xfrm>
            <a:custGeom>
              <a:avLst/>
              <a:gdLst/>
              <a:ahLst/>
              <a:cxnLst/>
              <a:rect l="l" t="t" r="r" b="b"/>
              <a:pathLst>
                <a:path w="1862" h="1546" extrusionOk="0">
                  <a:moveTo>
                    <a:pt x="1002" y="1"/>
                  </a:moveTo>
                  <a:cubicBezTo>
                    <a:pt x="958" y="1"/>
                    <a:pt x="914" y="5"/>
                    <a:pt x="870" y="12"/>
                  </a:cubicBezTo>
                  <a:cubicBezTo>
                    <a:pt x="191" y="131"/>
                    <a:pt x="0" y="1012"/>
                    <a:pt x="572" y="1405"/>
                  </a:cubicBezTo>
                  <a:cubicBezTo>
                    <a:pt x="710" y="1502"/>
                    <a:pt x="861" y="1545"/>
                    <a:pt x="1007" y="1545"/>
                  </a:cubicBezTo>
                  <a:cubicBezTo>
                    <a:pt x="1453" y="1545"/>
                    <a:pt x="1861" y="1142"/>
                    <a:pt x="1763" y="631"/>
                  </a:cubicBezTo>
                  <a:cubicBezTo>
                    <a:pt x="1699" y="259"/>
                    <a:pt x="1369"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116" name="Google Shape;2116;p46"/>
            <p:cNvSpPr/>
            <p:nvPr/>
          </p:nvSpPr>
          <p:spPr>
            <a:xfrm>
              <a:off x="1213893" y="4339823"/>
              <a:ext cx="124375" cy="43383"/>
            </a:xfrm>
            <a:custGeom>
              <a:avLst/>
              <a:gdLst/>
              <a:ahLst/>
              <a:cxnLst/>
              <a:rect l="l" t="t" r="r" b="b"/>
              <a:pathLst>
                <a:path w="3856" h="1345" extrusionOk="0">
                  <a:moveTo>
                    <a:pt x="3258" y="1"/>
                  </a:moveTo>
                  <a:cubicBezTo>
                    <a:pt x="3223" y="1"/>
                    <a:pt x="3185" y="5"/>
                    <a:pt x="3146" y="14"/>
                  </a:cubicBezTo>
                  <a:lnTo>
                    <a:pt x="3134" y="14"/>
                  </a:lnTo>
                  <a:lnTo>
                    <a:pt x="539" y="478"/>
                  </a:lnTo>
                  <a:cubicBezTo>
                    <a:pt x="1" y="579"/>
                    <a:pt x="106" y="1345"/>
                    <a:pt x="607" y="1345"/>
                  </a:cubicBezTo>
                  <a:cubicBezTo>
                    <a:pt x="638" y="1345"/>
                    <a:pt x="671" y="1342"/>
                    <a:pt x="705" y="1335"/>
                  </a:cubicBezTo>
                  <a:lnTo>
                    <a:pt x="3289" y="871"/>
                  </a:lnTo>
                  <a:cubicBezTo>
                    <a:pt x="3855" y="793"/>
                    <a:pt x="3748" y="1"/>
                    <a:pt x="325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117" name="Google Shape;2117;p46"/>
            <p:cNvSpPr/>
            <p:nvPr/>
          </p:nvSpPr>
          <p:spPr>
            <a:xfrm>
              <a:off x="1158286" y="4423976"/>
              <a:ext cx="60059" cy="49866"/>
            </a:xfrm>
            <a:custGeom>
              <a:avLst/>
              <a:gdLst/>
              <a:ahLst/>
              <a:cxnLst/>
              <a:rect l="l" t="t" r="r" b="b"/>
              <a:pathLst>
                <a:path w="1862" h="1546" extrusionOk="0">
                  <a:moveTo>
                    <a:pt x="1002" y="1"/>
                  </a:moveTo>
                  <a:cubicBezTo>
                    <a:pt x="958" y="1"/>
                    <a:pt x="914" y="5"/>
                    <a:pt x="870" y="12"/>
                  </a:cubicBezTo>
                  <a:cubicBezTo>
                    <a:pt x="191" y="131"/>
                    <a:pt x="0" y="1012"/>
                    <a:pt x="560" y="1405"/>
                  </a:cubicBezTo>
                  <a:cubicBezTo>
                    <a:pt x="701" y="1502"/>
                    <a:pt x="854" y="1546"/>
                    <a:pt x="1002" y="1546"/>
                  </a:cubicBezTo>
                  <a:cubicBezTo>
                    <a:pt x="1453" y="1546"/>
                    <a:pt x="1861" y="1142"/>
                    <a:pt x="1762" y="631"/>
                  </a:cubicBezTo>
                  <a:cubicBezTo>
                    <a:pt x="1699" y="259"/>
                    <a:pt x="1369"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118" name="Google Shape;2118;p46"/>
            <p:cNvSpPr/>
            <p:nvPr/>
          </p:nvSpPr>
          <p:spPr>
            <a:xfrm>
              <a:off x="1227795" y="4409300"/>
              <a:ext cx="121279" cy="43544"/>
            </a:xfrm>
            <a:custGeom>
              <a:avLst/>
              <a:gdLst/>
              <a:ahLst/>
              <a:cxnLst/>
              <a:rect l="l" t="t" r="r" b="b"/>
              <a:pathLst>
                <a:path w="3760" h="1350" extrusionOk="0">
                  <a:moveTo>
                    <a:pt x="3143" y="1"/>
                  </a:moveTo>
                  <a:cubicBezTo>
                    <a:pt x="3128" y="1"/>
                    <a:pt x="3112" y="1"/>
                    <a:pt x="3096" y="3"/>
                  </a:cubicBezTo>
                  <a:lnTo>
                    <a:pt x="500" y="467"/>
                  </a:lnTo>
                  <a:cubicBezTo>
                    <a:pt x="0" y="618"/>
                    <a:pt x="125" y="1349"/>
                    <a:pt x="631" y="1349"/>
                  </a:cubicBezTo>
                  <a:cubicBezTo>
                    <a:pt x="643" y="1349"/>
                    <a:pt x="655" y="1349"/>
                    <a:pt x="667" y="1348"/>
                  </a:cubicBezTo>
                  <a:lnTo>
                    <a:pt x="3263" y="872"/>
                  </a:lnTo>
                  <a:cubicBezTo>
                    <a:pt x="3759" y="722"/>
                    <a:pt x="3640" y="1"/>
                    <a:pt x="314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119" name="Google Shape;2119;p46"/>
            <p:cNvSpPr/>
            <p:nvPr/>
          </p:nvSpPr>
          <p:spPr>
            <a:xfrm>
              <a:off x="1171736" y="4498130"/>
              <a:ext cx="60123" cy="50221"/>
            </a:xfrm>
            <a:custGeom>
              <a:avLst/>
              <a:gdLst/>
              <a:ahLst/>
              <a:cxnLst/>
              <a:rect l="l" t="t" r="r" b="b"/>
              <a:pathLst>
                <a:path w="1864" h="1557" extrusionOk="0">
                  <a:moveTo>
                    <a:pt x="1009" y="0"/>
                  </a:moveTo>
                  <a:cubicBezTo>
                    <a:pt x="967" y="0"/>
                    <a:pt x="924" y="4"/>
                    <a:pt x="881" y="11"/>
                  </a:cubicBezTo>
                  <a:cubicBezTo>
                    <a:pt x="202" y="130"/>
                    <a:pt x="0" y="1011"/>
                    <a:pt x="572" y="1416"/>
                  </a:cubicBezTo>
                  <a:cubicBezTo>
                    <a:pt x="710" y="1513"/>
                    <a:pt x="860" y="1556"/>
                    <a:pt x="1007" y="1556"/>
                  </a:cubicBezTo>
                  <a:cubicBezTo>
                    <a:pt x="1454" y="1556"/>
                    <a:pt x="1864" y="1153"/>
                    <a:pt x="1774" y="642"/>
                  </a:cubicBezTo>
                  <a:cubicBezTo>
                    <a:pt x="1699" y="268"/>
                    <a:pt x="1376" y="0"/>
                    <a:pt x="1009"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120" name="Google Shape;2120;p46"/>
            <p:cNvSpPr/>
            <p:nvPr/>
          </p:nvSpPr>
          <p:spPr>
            <a:xfrm>
              <a:off x="1240826" y="4483390"/>
              <a:ext cx="122311" cy="43673"/>
            </a:xfrm>
            <a:custGeom>
              <a:avLst/>
              <a:gdLst/>
              <a:ahLst/>
              <a:cxnLst/>
              <a:rect l="l" t="t" r="r" b="b"/>
              <a:pathLst>
                <a:path w="3792" h="1354" extrusionOk="0">
                  <a:moveTo>
                    <a:pt x="3178" y="1"/>
                  </a:moveTo>
                  <a:cubicBezTo>
                    <a:pt x="3159" y="1"/>
                    <a:pt x="3140" y="2"/>
                    <a:pt x="3121" y="4"/>
                  </a:cubicBezTo>
                  <a:lnTo>
                    <a:pt x="525" y="480"/>
                  </a:lnTo>
                  <a:cubicBezTo>
                    <a:pt x="0" y="605"/>
                    <a:pt x="120" y="1354"/>
                    <a:pt x="613" y="1354"/>
                  </a:cubicBezTo>
                  <a:cubicBezTo>
                    <a:pt x="634" y="1354"/>
                    <a:pt x="657" y="1352"/>
                    <a:pt x="680" y="1349"/>
                  </a:cubicBezTo>
                  <a:lnTo>
                    <a:pt x="3275" y="885"/>
                  </a:lnTo>
                  <a:cubicBezTo>
                    <a:pt x="3792" y="747"/>
                    <a:pt x="3678" y="1"/>
                    <a:pt x="317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121" name="Google Shape;2121;p46"/>
            <p:cNvSpPr/>
            <p:nvPr/>
          </p:nvSpPr>
          <p:spPr>
            <a:xfrm>
              <a:off x="1114516" y="4806940"/>
              <a:ext cx="250396" cy="224527"/>
            </a:xfrm>
            <a:custGeom>
              <a:avLst/>
              <a:gdLst/>
              <a:ahLst/>
              <a:cxnLst/>
              <a:rect l="l" t="t" r="r" b="b"/>
              <a:pathLst>
                <a:path w="7763" h="6961" extrusionOk="0">
                  <a:moveTo>
                    <a:pt x="3924" y="1"/>
                  </a:moveTo>
                  <a:cubicBezTo>
                    <a:pt x="2893" y="1"/>
                    <a:pt x="1881" y="469"/>
                    <a:pt x="1214" y="1343"/>
                  </a:cubicBezTo>
                  <a:lnTo>
                    <a:pt x="6953" y="4975"/>
                  </a:lnTo>
                  <a:cubicBezTo>
                    <a:pt x="7763" y="3403"/>
                    <a:pt x="7239" y="1474"/>
                    <a:pt x="5751" y="534"/>
                  </a:cubicBezTo>
                  <a:cubicBezTo>
                    <a:pt x="5184" y="174"/>
                    <a:pt x="4551" y="1"/>
                    <a:pt x="3924" y="1"/>
                  </a:cubicBezTo>
                  <a:close/>
                  <a:moveTo>
                    <a:pt x="810" y="1986"/>
                  </a:moveTo>
                  <a:lnTo>
                    <a:pt x="810" y="1986"/>
                  </a:lnTo>
                  <a:cubicBezTo>
                    <a:pt x="0" y="3558"/>
                    <a:pt x="524" y="5487"/>
                    <a:pt x="2012" y="6427"/>
                  </a:cubicBezTo>
                  <a:cubicBezTo>
                    <a:pt x="2579" y="6787"/>
                    <a:pt x="3212" y="6960"/>
                    <a:pt x="3839" y="6960"/>
                  </a:cubicBezTo>
                  <a:cubicBezTo>
                    <a:pt x="4870" y="6960"/>
                    <a:pt x="5882" y="6492"/>
                    <a:pt x="6548" y="5618"/>
                  </a:cubicBezTo>
                  <a:lnTo>
                    <a:pt x="810" y="1986"/>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122" name="Google Shape;2122;p46"/>
            <p:cNvSpPr/>
            <p:nvPr/>
          </p:nvSpPr>
          <p:spPr>
            <a:xfrm>
              <a:off x="1583407" y="4325276"/>
              <a:ext cx="196272" cy="181918"/>
            </a:xfrm>
            <a:custGeom>
              <a:avLst/>
              <a:gdLst/>
              <a:ahLst/>
              <a:cxnLst/>
              <a:rect l="l" t="t" r="r" b="b"/>
              <a:pathLst>
                <a:path w="6085" h="5640" extrusionOk="0">
                  <a:moveTo>
                    <a:pt x="3608" y="0"/>
                  </a:moveTo>
                  <a:lnTo>
                    <a:pt x="1215" y="1632"/>
                  </a:lnTo>
                  <a:cubicBezTo>
                    <a:pt x="251" y="2286"/>
                    <a:pt x="1" y="3596"/>
                    <a:pt x="655" y="4560"/>
                  </a:cubicBezTo>
                  <a:lnTo>
                    <a:pt x="763" y="4715"/>
                  </a:lnTo>
                  <a:cubicBezTo>
                    <a:pt x="1171" y="5316"/>
                    <a:pt x="1833" y="5640"/>
                    <a:pt x="2508" y="5640"/>
                  </a:cubicBezTo>
                  <a:cubicBezTo>
                    <a:pt x="2916" y="5640"/>
                    <a:pt x="3328" y="5522"/>
                    <a:pt x="3692" y="5275"/>
                  </a:cubicBezTo>
                  <a:lnTo>
                    <a:pt x="6085" y="3644"/>
                  </a:lnTo>
                  <a:lnTo>
                    <a:pt x="3608" y="0"/>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123" name="Google Shape;2123;p46"/>
            <p:cNvSpPr/>
            <p:nvPr/>
          </p:nvSpPr>
          <p:spPr>
            <a:xfrm>
              <a:off x="1716297" y="4249734"/>
              <a:ext cx="195885" cy="181950"/>
            </a:xfrm>
            <a:custGeom>
              <a:avLst/>
              <a:gdLst/>
              <a:ahLst/>
              <a:cxnLst/>
              <a:rect l="l" t="t" r="r" b="b"/>
              <a:pathLst>
                <a:path w="6073" h="5641" extrusionOk="0">
                  <a:moveTo>
                    <a:pt x="3568" y="1"/>
                  </a:moveTo>
                  <a:cubicBezTo>
                    <a:pt x="3162" y="1"/>
                    <a:pt x="2752" y="119"/>
                    <a:pt x="2393" y="366"/>
                  </a:cubicBezTo>
                  <a:lnTo>
                    <a:pt x="0" y="1997"/>
                  </a:lnTo>
                  <a:lnTo>
                    <a:pt x="2477" y="5640"/>
                  </a:lnTo>
                  <a:lnTo>
                    <a:pt x="4870" y="4009"/>
                  </a:lnTo>
                  <a:cubicBezTo>
                    <a:pt x="5822" y="3354"/>
                    <a:pt x="6072" y="2045"/>
                    <a:pt x="5417" y="1092"/>
                  </a:cubicBezTo>
                  <a:lnTo>
                    <a:pt x="5310" y="926"/>
                  </a:lnTo>
                  <a:cubicBezTo>
                    <a:pt x="4902" y="325"/>
                    <a:pt x="4240" y="1"/>
                    <a:pt x="356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124" name="Google Shape;2124;p46"/>
            <p:cNvSpPr/>
            <p:nvPr/>
          </p:nvSpPr>
          <p:spPr>
            <a:xfrm>
              <a:off x="1526186" y="4700692"/>
              <a:ext cx="345677" cy="344387"/>
            </a:xfrm>
            <a:custGeom>
              <a:avLst/>
              <a:gdLst/>
              <a:ahLst/>
              <a:cxnLst/>
              <a:rect l="l" t="t" r="r" b="b"/>
              <a:pathLst>
                <a:path w="10717" h="10677" extrusionOk="0">
                  <a:moveTo>
                    <a:pt x="4999" y="0"/>
                  </a:moveTo>
                  <a:cubicBezTo>
                    <a:pt x="4821" y="0"/>
                    <a:pt x="4665" y="135"/>
                    <a:pt x="4644" y="327"/>
                  </a:cubicBezTo>
                  <a:lnTo>
                    <a:pt x="4180" y="3804"/>
                  </a:lnTo>
                  <a:lnTo>
                    <a:pt x="703" y="3339"/>
                  </a:lnTo>
                  <a:cubicBezTo>
                    <a:pt x="688" y="3338"/>
                    <a:pt x="673" y="3337"/>
                    <a:pt x="659" y="3337"/>
                  </a:cubicBezTo>
                  <a:cubicBezTo>
                    <a:pt x="474" y="3337"/>
                    <a:pt x="308" y="3473"/>
                    <a:pt x="286" y="3661"/>
                  </a:cubicBezTo>
                  <a:lnTo>
                    <a:pt x="24" y="5637"/>
                  </a:lnTo>
                  <a:cubicBezTo>
                    <a:pt x="1" y="5840"/>
                    <a:pt x="143" y="6030"/>
                    <a:pt x="346" y="6054"/>
                  </a:cubicBezTo>
                  <a:lnTo>
                    <a:pt x="3822" y="6518"/>
                  </a:lnTo>
                  <a:lnTo>
                    <a:pt x="3370" y="9995"/>
                  </a:lnTo>
                  <a:cubicBezTo>
                    <a:pt x="3334" y="10197"/>
                    <a:pt x="3477" y="10388"/>
                    <a:pt x="3691" y="10412"/>
                  </a:cubicBezTo>
                  <a:lnTo>
                    <a:pt x="5656" y="10674"/>
                  </a:lnTo>
                  <a:cubicBezTo>
                    <a:pt x="5671" y="10675"/>
                    <a:pt x="5686" y="10676"/>
                    <a:pt x="5700" y="10676"/>
                  </a:cubicBezTo>
                  <a:cubicBezTo>
                    <a:pt x="5885" y="10676"/>
                    <a:pt x="6051" y="10540"/>
                    <a:pt x="6073" y="10352"/>
                  </a:cubicBezTo>
                  <a:lnTo>
                    <a:pt x="6537" y="6876"/>
                  </a:lnTo>
                  <a:lnTo>
                    <a:pt x="10014" y="7328"/>
                  </a:lnTo>
                  <a:cubicBezTo>
                    <a:pt x="10033" y="7331"/>
                    <a:pt x="10053" y="7333"/>
                    <a:pt x="10072" y="7333"/>
                  </a:cubicBezTo>
                  <a:cubicBezTo>
                    <a:pt x="10252" y="7333"/>
                    <a:pt x="10409" y="7189"/>
                    <a:pt x="10430" y="7007"/>
                  </a:cubicBezTo>
                  <a:lnTo>
                    <a:pt x="10692" y="5042"/>
                  </a:lnTo>
                  <a:cubicBezTo>
                    <a:pt x="10716" y="4828"/>
                    <a:pt x="10573" y="4649"/>
                    <a:pt x="10371" y="4613"/>
                  </a:cubicBezTo>
                  <a:lnTo>
                    <a:pt x="6894" y="4161"/>
                  </a:lnTo>
                  <a:lnTo>
                    <a:pt x="7347" y="684"/>
                  </a:lnTo>
                  <a:cubicBezTo>
                    <a:pt x="7382" y="470"/>
                    <a:pt x="7240" y="291"/>
                    <a:pt x="7025" y="256"/>
                  </a:cubicBezTo>
                  <a:lnTo>
                    <a:pt x="5061" y="6"/>
                  </a:lnTo>
                  <a:cubicBezTo>
                    <a:pt x="5040" y="2"/>
                    <a:pt x="5019" y="0"/>
                    <a:pt x="4999"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125" name="Google Shape;2125;p46"/>
            <p:cNvSpPr/>
            <p:nvPr/>
          </p:nvSpPr>
          <p:spPr>
            <a:xfrm>
              <a:off x="58777" y="99161"/>
              <a:ext cx="349902" cy="435088"/>
            </a:xfrm>
            <a:custGeom>
              <a:avLst/>
              <a:gdLst/>
              <a:ahLst/>
              <a:cxnLst/>
              <a:rect l="l" t="t" r="r" b="b"/>
              <a:pathLst>
                <a:path w="10848" h="13489" extrusionOk="0">
                  <a:moveTo>
                    <a:pt x="4152" y="412"/>
                  </a:moveTo>
                  <a:cubicBezTo>
                    <a:pt x="4441" y="412"/>
                    <a:pt x="4724" y="584"/>
                    <a:pt x="4775" y="971"/>
                  </a:cubicBezTo>
                  <a:cubicBezTo>
                    <a:pt x="4811" y="1173"/>
                    <a:pt x="4751" y="1364"/>
                    <a:pt x="4632" y="1518"/>
                  </a:cubicBezTo>
                  <a:lnTo>
                    <a:pt x="3835" y="1661"/>
                  </a:lnTo>
                  <a:cubicBezTo>
                    <a:pt x="3668" y="1566"/>
                    <a:pt x="3549" y="1399"/>
                    <a:pt x="3501" y="1209"/>
                  </a:cubicBezTo>
                  <a:cubicBezTo>
                    <a:pt x="3386" y="709"/>
                    <a:pt x="3774" y="412"/>
                    <a:pt x="4152" y="412"/>
                  </a:cubicBezTo>
                  <a:close/>
                  <a:moveTo>
                    <a:pt x="7855" y="2726"/>
                  </a:moveTo>
                  <a:cubicBezTo>
                    <a:pt x="8117" y="2726"/>
                    <a:pt x="8352" y="2907"/>
                    <a:pt x="8395" y="3185"/>
                  </a:cubicBezTo>
                  <a:lnTo>
                    <a:pt x="9788" y="10746"/>
                  </a:lnTo>
                  <a:cubicBezTo>
                    <a:pt x="9835" y="11043"/>
                    <a:pt x="9633" y="11329"/>
                    <a:pt x="9335" y="11377"/>
                  </a:cubicBezTo>
                  <a:lnTo>
                    <a:pt x="3073" y="12520"/>
                  </a:lnTo>
                  <a:cubicBezTo>
                    <a:pt x="3037" y="12527"/>
                    <a:pt x="3002" y="12530"/>
                    <a:pt x="2968" y="12530"/>
                  </a:cubicBezTo>
                  <a:cubicBezTo>
                    <a:pt x="2711" y="12530"/>
                    <a:pt x="2482" y="12342"/>
                    <a:pt x="2430" y="12079"/>
                  </a:cubicBezTo>
                  <a:lnTo>
                    <a:pt x="1072" y="4519"/>
                  </a:lnTo>
                  <a:cubicBezTo>
                    <a:pt x="1013" y="4209"/>
                    <a:pt x="1215" y="3935"/>
                    <a:pt x="1513" y="3876"/>
                  </a:cubicBezTo>
                  <a:lnTo>
                    <a:pt x="2263" y="3745"/>
                  </a:lnTo>
                  <a:cubicBezTo>
                    <a:pt x="2294" y="3954"/>
                    <a:pt x="2473" y="4099"/>
                    <a:pt x="2677" y="4099"/>
                  </a:cubicBezTo>
                  <a:cubicBezTo>
                    <a:pt x="2705" y="4099"/>
                    <a:pt x="2734" y="4096"/>
                    <a:pt x="2763" y="4090"/>
                  </a:cubicBezTo>
                  <a:lnTo>
                    <a:pt x="6680" y="3376"/>
                  </a:lnTo>
                  <a:cubicBezTo>
                    <a:pt x="6906" y="3328"/>
                    <a:pt x="7061" y="3102"/>
                    <a:pt x="7025" y="2876"/>
                  </a:cubicBezTo>
                  <a:lnTo>
                    <a:pt x="7764" y="2733"/>
                  </a:lnTo>
                  <a:cubicBezTo>
                    <a:pt x="7794" y="2728"/>
                    <a:pt x="7825" y="2726"/>
                    <a:pt x="7855" y="2726"/>
                  </a:cubicBezTo>
                  <a:close/>
                  <a:moveTo>
                    <a:pt x="4138" y="1"/>
                  </a:moveTo>
                  <a:cubicBezTo>
                    <a:pt x="4073" y="1"/>
                    <a:pt x="4008" y="6"/>
                    <a:pt x="3942" y="18"/>
                  </a:cubicBezTo>
                  <a:cubicBezTo>
                    <a:pt x="3358" y="125"/>
                    <a:pt x="2965" y="697"/>
                    <a:pt x="3073" y="1280"/>
                  </a:cubicBezTo>
                  <a:cubicBezTo>
                    <a:pt x="3108" y="1459"/>
                    <a:pt x="3180" y="1614"/>
                    <a:pt x="3287" y="1756"/>
                  </a:cubicBezTo>
                  <a:lnTo>
                    <a:pt x="2513" y="1911"/>
                  </a:lnTo>
                  <a:cubicBezTo>
                    <a:pt x="2192" y="1971"/>
                    <a:pt x="1989" y="2268"/>
                    <a:pt x="2037" y="2590"/>
                  </a:cubicBezTo>
                  <a:lnTo>
                    <a:pt x="2096" y="2876"/>
                  </a:lnTo>
                  <a:lnTo>
                    <a:pt x="798" y="3102"/>
                  </a:lnTo>
                  <a:cubicBezTo>
                    <a:pt x="322" y="3185"/>
                    <a:pt x="1" y="3650"/>
                    <a:pt x="84" y="4138"/>
                  </a:cubicBezTo>
                  <a:lnTo>
                    <a:pt x="1668" y="12770"/>
                  </a:lnTo>
                  <a:cubicBezTo>
                    <a:pt x="1752" y="13189"/>
                    <a:pt x="2122" y="13489"/>
                    <a:pt x="2535" y="13489"/>
                  </a:cubicBezTo>
                  <a:cubicBezTo>
                    <a:pt x="2591" y="13489"/>
                    <a:pt x="2647" y="13484"/>
                    <a:pt x="2703" y="13472"/>
                  </a:cubicBezTo>
                  <a:lnTo>
                    <a:pt x="10050" y="12139"/>
                  </a:lnTo>
                  <a:cubicBezTo>
                    <a:pt x="10526" y="12043"/>
                    <a:pt x="10847" y="11579"/>
                    <a:pt x="10764" y="11091"/>
                  </a:cubicBezTo>
                  <a:lnTo>
                    <a:pt x="9180" y="2483"/>
                  </a:lnTo>
                  <a:cubicBezTo>
                    <a:pt x="9095" y="2046"/>
                    <a:pt x="8715" y="1743"/>
                    <a:pt x="8287" y="1743"/>
                  </a:cubicBezTo>
                  <a:cubicBezTo>
                    <a:pt x="8236" y="1743"/>
                    <a:pt x="8185" y="1748"/>
                    <a:pt x="8133" y="1756"/>
                  </a:cubicBezTo>
                  <a:lnTo>
                    <a:pt x="6859" y="1995"/>
                  </a:lnTo>
                  <a:lnTo>
                    <a:pt x="6811" y="1721"/>
                  </a:lnTo>
                  <a:cubicBezTo>
                    <a:pt x="6758" y="1435"/>
                    <a:pt x="6509" y="1235"/>
                    <a:pt x="6237" y="1235"/>
                  </a:cubicBezTo>
                  <a:cubicBezTo>
                    <a:pt x="6202" y="1235"/>
                    <a:pt x="6167" y="1238"/>
                    <a:pt x="6132" y="1245"/>
                  </a:cubicBezTo>
                  <a:lnTo>
                    <a:pt x="5180" y="1411"/>
                  </a:lnTo>
                  <a:cubicBezTo>
                    <a:pt x="5228" y="1245"/>
                    <a:pt x="5240" y="1066"/>
                    <a:pt x="5216" y="899"/>
                  </a:cubicBezTo>
                  <a:cubicBezTo>
                    <a:pt x="5110" y="370"/>
                    <a:pt x="4656" y="1"/>
                    <a:pt x="413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126" name="Google Shape;2126;p46"/>
            <p:cNvSpPr/>
            <p:nvPr/>
          </p:nvSpPr>
          <p:spPr>
            <a:xfrm>
              <a:off x="120997" y="255566"/>
              <a:ext cx="60059" cy="49898"/>
            </a:xfrm>
            <a:custGeom>
              <a:avLst/>
              <a:gdLst/>
              <a:ahLst/>
              <a:cxnLst/>
              <a:rect l="l" t="t" r="r" b="b"/>
              <a:pathLst>
                <a:path w="1862" h="1547" extrusionOk="0">
                  <a:moveTo>
                    <a:pt x="1015" y="1"/>
                  </a:moveTo>
                  <a:cubicBezTo>
                    <a:pt x="967" y="1"/>
                    <a:pt x="919" y="5"/>
                    <a:pt x="870" y="15"/>
                  </a:cubicBezTo>
                  <a:cubicBezTo>
                    <a:pt x="191" y="134"/>
                    <a:pt x="1" y="1015"/>
                    <a:pt x="560" y="1408"/>
                  </a:cubicBezTo>
                  <a:cubicBezTo>
                    <a:pt x="700" y="1504"/>
                    <a:pt x="851" y="1547"/>
                    <a:pt x="997" y="1547"/>
                  </a:cubicBezTo>
                  <a:cubicBezTo>
                    <a:pt x="1451" y="1547"/>
                    <a:pt x="1862" y="1138"/>
                    <a:pt x="1763" y="634"/>
                  </a:cubicBezTo>
                  <a:cubicBezTo>
                    <a:pt x="1689" y="266"/>
                    <a:pt x="1374" y="1"/>
                    <a:pt x="1015"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127" name="Google Shape;2127;p46"/>
            <p:cNvSpPr/>
            <p:nvPr/>
          </p:nvSpPr>
          <p:spPr>
            <a:xfrm>
              <a:off x="189184" y="241019"/>
              <a:ext cx="124117" cy="43706"/>
            </a:xfrm>
            <a:custGeom>
              <a:avLst/>
              <a:gdLst/>
              <a:ahLst/>
              <a:cxnLst/>
              <a:rect l="l" t="t" r="r" b="b"/>
              <a:pathLst>
                <a:path w="3848" h="1355" extrusionOk="0">
                  <a:moveTo>
                    <a:pt x="3261" y="1"/>
                  </a:moveTo>
                  <a:cubicBezTo>
                    <a:pt x="3226" y="1"/>
                    <a:pt x="3188" y="5"/>
                    <a:pt x="3149" y="14"/>
                  </a:cubicBezTo>
                  <a:lnTo>
                    <a:pt x="3137" y="14"/>
                  </a:lnTo>
                  <a:lnTo>
                    <a:pt x="542" y="490"/>
                  </a:lnTo>
                  <a:cubicBezTo>
                    <a:pt x="0" y="580"/>
                    <a:pt x="111" y="1354"/>
                    <a:pt x="610" y="1354"/>
                  </a:cubicBezTo>
                  <a:cubicBezTo>
                    <a:pt x="638" y="1354"/>
                    <a:pt x="666" y="1352"/>
                    <a:pt x="696" y="1347"/>
                  </a:cubicBezTo>
                  <a:lnTo>
                    <a:pt x="3292" y="871"/>
                  </a:lnTo>
                  <a:cubicBezTo>
                    <a:pt x="3847" y="793"/>
                    <a:pt x="3750" y="1"/>
                    <a:pt x="3261"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128" name="Google Shape;2128;p46"/>
            <p:cNvSpPr/>
            <p:nvPr/>
          </p:nvSpPr>
          <p:spPr>
            <a:xfrm>
              <a:off x="133673" y="325172"/>
              <a:ext cx="60059" cy="49866"/>
            </a:xfrm>
            <a:custGeom>
              <a:avLst/>
              <a:gdLst/>
              <a:ahLst/>
              <a:cxnLst/>
              <a:rect l="l" t="t" r="r" b="b"/>
              <a:pathLst>
                <a:path w="1862" h="1546" extrusionOk="0">
                  <a:moveTo>
                    <a:pt x="1002" y="1"/>
                  </a:moveTo>
                  <a:cubicBezTo>
                    <a:pt x="958" y="1"/>
                    <a:pt x="914" y="4"/>
                    <a:pt x="870" y="12"/>
                  </a:cubicBezTo>
                  <a:cubicBezTo>
                    <a:pt x="191" y="131"/>
                    <a:pt x="0" y="1012"/>
                    <a:pt x="560" y="1405"/>
                  </a:cubicBezTo>
                  <a:cubicBezTo>
                    <a:pt x="701" y="1502"/>
                    <a:pt x="854" y="1545"/>
                    <a:pt x="1002" y="1545"/>
                  </a:cubicBezTo>
                  <a:cubicBezTo>
                    <a:pt x="1453" y="1545"/>
                    <a:pt x="1861" y="1142"/>
                    <a:pt x="1763" y="631"/>
                  </a:cubicBezTo>
                  <a:cubicBezTo>
                    <a:pt x="1699" y="259"/>
                    <a:pt x="1369"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129" name="Google Shape;2129;p46"/>
            <p:cNvSpPr/>
            <p:nvPr/>
          </p:nvSpPr>
          <p:spPr>
            <a:xfrm>
              <a:off x="203183" y="310528"/>
              <a:ext cx="121021" cy="43512"/>
            </a:xfrm>
            <a:custGeom>
              <a:avLst/>
              <a:gdLst/>
              <a:ahLst/>
              <a:cxnLst/>
              <a:rect l="l" t="t" r="r" b="b"/>
              <a:pathLst>
                <a:path w="3752" h="1349" extrusionOk="0">
                  <a:moveTo>
                    <a:pt x="3132" y="0"/>
                  </a:moveTo>
                  <a:cubicBezTo>
                    <a:pt x="3120" y="0"/>
                    <a:pt x="3108" y="1"/>
                    <a:pt x="3096" y="2"/>
                  </a:cubicBezTo>
                  <a:lnTo>
                    <a:pt x="501" y="478"/>
                  </a:lnTo>
                  <a:cubicBezTo>
                    <a:pt x="0" y="618"/>
                    <a:pt x="125" y="1348"/>
                    <a:pt x="620" y="1348"/>
                  </a:cubicBezTo>
                  <a:cubicBezTo>
                    <a:pt x="632" y="1348"/>
                    <a:pt x="643" y="1348"/>
                    <a:pt x="655" y="1347"/>
                  </a:cubicBezTo>
                  <a:lnTo>
                    <a:pt x="3251" y="871"/>
                  </a:lnTo>
                  <a:cubicBezTo>
                    <a:pt x="3751" y="731"/>
                    <a:pt x="3638" y="0"/>
                    <a:pt x="313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130" name="Google Shape;2130;p46"/>
            <p:cNvSpPr/>
            <p:nvPr/>
          </p:nvSpPr>
          <p:spPr>
            <a:xfrm>
              <a:off x="147124" y="399294"/>
              <a:ext cx="60156" cy="50189"/>
            </a:xfrm>
            <a:custGeom>
              <a:avLst/>
              <a:gdLst/>
              <a:ahLst/>
              <a:cxnLst/>
              <a:rect l="l" t="t" r="r" b="b"/>
              <a:pathLst>
                <a:path w="1865" h="1556" extrusionOk="0">
                  <a:moveTo>
                    <a:pt x="1013" y="1"/>
                  </a:moveTo>
                  <a:cubicBezTo>
                    <a:pt x="970" y="1"/>
                    <a:pt x="926" y="4"/>
                    <a:pt x="881" y="12"/>
                  </a:cubicBezTo>
                  <a:cubicBezTo>
                    <a:pt x="191" y="131"/>
                    <a:pt x="0" y="1012"/>
                    <a:pt x="572" y="1417"/>
                  </a:cubicBezTo>
                  <a:cubicBezTo>
                    <a:pt x="708" y="1513"/>
                    <a:pt x="857" y="1556"/>
                    <a:pt x="1002" y="1556"/>
                  </a:cubicBezTo>
                  <a:cubicBezTo>
                    <a:pt x="1451" y="1556"/>
                    <a:pt x="1864" y="1147"/>
                    <a:pt x="1774" y="643"/>
                  </a:cubicBezTo>
                  <a:cubicBezTo>
                    <a:pt x="1700" y="260"/>
                    <a:pt x="1378" y="1"/>
                    <a:pt x="101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131" name="Google Shape;2131;p46"/>
            <p:cNvSpPr/>
            <p:nvPr/>
          </p:nvSpPr>
          <p:spPr>
            <a:xfrm>
              <a:off x="216085" y="384586"/>
              <a:ext cx="122472" cy="44028"/>
            </a:xfrm>
            <a:custGeom>
              <a:avLst/>
              <a:gdLst/>
              <a:ahLst/>
              <a:cxnLst/>
              <a:rect l="l" t="t" r="r" b="b"/>
              <a:pathLst>
                <a:path w="3797" h="1365" extrusionOk="0">
                  <a:moveTo>
                    <a:pt x="3171" y="0"/>
                  </a:moveTo>
                  <a:cubicBezTo>
                    <a:pt x="3152" y="0"/>
                    <a:pt x="3133" y="1"/>
                    <a:pt x="3113" y="4"/>
                  </a:cubicBezTo>
                  <a:lnTo>
                    <a:pt x="517" y="480"/>
                  </a:lnTo>
                  <a:cubicBezTo>
                    <a:pt x="0" y="606"/>
                    <a:pt x="115" y="1364"/>
                    <a:pt x="626" y="1364"/>
                  </a:cubicBezTo>
                  <a:cubicBezTo>
                    <a:pt x="645" y="1364"/>
                    <a:pt x="664" y="1363"/>
                    <a:pt x="684" y="1361"/>
                  </a:cubicBezTo>
                  <a:lnTo>
                    <a:pt x="3280" y="885"/>
                  </a:lnTo>
                  <a:cubicBezTo>
                    <a:pt x="3796" y="758"/>
                    <a:pt x="3682" y="0"/>
                    <a:pt x="3171"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132" name="Google Shape;2132;p46"/>
            <p:cNvSpPr/>
            <p:nvPr/>
          </p:nvSpPr>
          <p:spPr>
            <a:xfrm>
              <a:off x="89903" y="708297"/>
              <a:ext cx="250428" cy="224430"/>
            </a:xfrm>
            <a:custGeom>
              <a:avLst/>
              <a:gdLst/>
              <a:ahLst/>
              <a:cxnLst/>
              <a:rect l="l" t="t" r="r" b="b"/>
              <a:pathLst>
                <a:path w="7764" h="6958" extrusionOk="0">
                  <a:moveTo>
                    <a:pt x="3919" y="1"/>
                  </a:moveTo>
                  <a:cubicBezTo>
                    <a:pt x="2892" y="1"/>
                    <a:pt x="1881" y="465"/>
                    <a:pt x="1215" y="1338"/>
                  </a:cubicBezTo>
                  <a:lnTo>
                    <a:pt x="6953" y="4969"/>
                  </a:lnTo>
                  <a:cubicBezTo>
                    <a:pt x="7763" y="3398"/>
                    <a:pt x="7239" y="1469"/>
                    <a:pt x="5739" y="528"/>
                  </a:cubicBezTo>
                  <a:cubicBezTo>
                    <a:pt x="5176" y="173"/>
                    <a:pt x="4545" y="1"/>
                    <a:pt x="3919" y="1"/>
                  </a:cubicBezTo>
                  <a:close/>
                  <a:moveTo>
                    <a:pt x="810" y="1993"/>
                  </a:moveTo>
                  <a:lnTo>
                    <a:pt x="810" y="1993"/>
                  </a:lnTo>
                  <a:cubicBezTo>
                    <a:pt x="0" y="3553"/>
                    <a:pt x="524" y="5481"/>
                    <a:pt x="2012" y="6434"/>
                  </a:cubicBezTo>
                  <a:cubicBezTo>
                    <a:pt x="2572" y="6788"/>
                    <a:pt x="3201" y="6958"/>
                    <a:pt x="3824" y="6958"/>
                  </a:cubicBezTo>
                  <a:cubicBezTo>
                    <a:pt x="4859" y="6958"/>
                    <a:pt x="5880" y="6489"/>
                    <a:pt x="6549" y="5612"/>
                  </a:cubicBezTo>
                  <a:lnTo>
                    <a:pt x="810" y="1993"/>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133" name="Google Shape;2133;p46"/>
            <p:cNvSpPr/>
            <p:nvPr/>
          </p:nvSpPr>
          <p:spPr>
            <a:xfrm>
              <a:off x="558794" y="226472"/>
              <a:ext cx="196272" cy="181918"/>
            </a:xfrm>
            <a:custGeom>
              <a:avLst/>
              <a:gdLst/>
              <a:ahLst/>
              <a:cxnLst/>
              <a:rect l="l" t="t" r="r" b="b"/>
              <a:pathLst>
                <a:path w="6085" h="5640" extrusionOk="0">
                  <a:moveTo>
                    <a:pt x="3608" y="0"/>
                  </a:moveTo>
                  <a:lnTo>
                    <a:pt x="1215" y="1631"/>
                  </a:lnTo>
                  <a:cubicBezTo>
                    <a:pt x="251" y="2286"/>
                    <a:pt x="1" y="3596"/>
                    <a:pt x="656" y="4560"/>
                  </a:cubicBezTo>
                  <a:lnTo>
                    <a:pt x="763" y="4715"/>
                  </a:lnTo>
                  <a:cubicBezTo>
                    <a:pt x="1171" y="5316"/>
                    <a:pt x="1833" y="5640"/>
                    <a:pt x="2508" y="5640"/>
                  </a:cubicBezTo>
                  <a:cubicBezTo>
                    <a:pt x="2916" y="5640"/>
                    <a:pt x="3328" y="5521"/>
                    <a:pt x="3692" y="5275"/>
                  </a:cubicBezTo>
                  <a:lnTo>
                    <a:pt x="6085" y="3644"/>
                  </a:lnTo>
                  <a:lnTo>
                    <a:pt x="3608" y="0"/>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134" name="Google Shape;2134;p46"/>
            <p:cNvSpPr/>
            <p:nvPr/>
          </p:nvSpPr>
          <p:spPr>
            <a:xfrm>
              <a:off x="691298" y="151317"/>
              <a:ext cx="196272" cy="181563"/>
            </a:xfrm>
            <a:custGeom>
              <a:avLst/>
              <a:gdLst/>
              <a:ahLst/>
              <a:cxnLst/>
              <a:rect l="l" t="t" r="r" b="b"/>
              <a:pathLst>
                <a:path w="6085" h="5629" extrusionOk="0">
                  <a:moveTo>
                    <a:pt x="3577" y="1"/>
                  </a:moveTo>
                  <a:cubicBezTo>
                    <a:pt x="3169" y="1"/>
                    <a:pt x="2757" y="119"/>
                    <a:pt x="2394" y="366"/>
                  </a:cubicBezTo>
                  <a:lnTo>
                    <a:pt x="0" y="1985"/>
                  </a:lnTo>
                  <a:lnTo>
                    <a:pt x="2489" y="5628"/>
                  </a:lnTo>
                  <a:lnTo>
                    <a:pt x="4870" y="4009"/>
                  </a:lnTo>
                  <a:cubicBezTo>
                    <a:pt x="5834" y="3354"/>
                    <a:pt x="6084" y="2044"/>
                    <a:pt x="5430" y="1080"/>
                  </a:cubicBezTo>
                  <a:lnTo>
                    <a:pt x="5322" y="925"/>
                  </a:lnTo>
                  <a:cubicBezTo>
                    <a:pt x="4914" y="324"/>
                    <a:pt x="4252" y="1"/>
                    <a:pt x="3577"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135" name="Google Shape;2135;p46"/>
            <p:cNvSpPr/>
            <p:nvPr/>
          </p:nvSpPr>
          <p:spPr>
            <a:xfrm>
              <a:off x="501187" y="602242"/>
              <a:ext cx="346451" cy="344032"/>
            </a:xfrm>
            <a:custGeom>
              <a:avLst/>
              <a:gdLst/>
              <a:ahLst/>
              <a:cxnLst/>
              <a:rect l="l" t="t" r="r" b="b"/>
              <a:pathLst>
                <a:path w="10741" h="10666" extrusionOk="0">
                  <a:moveTo>
                    <a:pt x="5011" y="1"/>
                  </a:moveTo>
                  <a:cubicBezTo>
                    <a:pt x="4833" y="1"/>
                    <a:pt x="4677" y="136"/>
                    <a:pt x="4656" y="328"/>
                  </a:cubicBezTo>
                  <a:lnTo>
                    <a:pt x="4192" y="3805"/>
                  </a:lnTo>
                  <a:lnTo>
                    <a:pt x="715" y="3340"/>
                  </a:lnTo>
                  <a:cubicBezTo>
                    <a:pt x="700" y="3338"/>
                    <a:pt x="686" y="3338"/>
                    <a:pt x="671" y="3338"/>
                  </a:cubicBezTo>
                  <a:cubicBezTo>
                    <a:pt x="486" y="3338"/>
                    <a:pt x="320" y="3474"/>
                    <a:pt x="298" y="3662"/>
                  </a:cubicBezTo>
                  <a:lnTo>
                    <a:pt x="36" y="5638"/>
                  </a:lnTo>
                  <a:cubicBezTo>
                    <a:pt x="1" y="5840"/>
                    <a:pt x="144" y="6031"/>
                    <a:pt x="358" y="6055"/>
                  </a:cubicBezTo>
                  <a:lnTo>
                    <a:pt x="358" y="6043"/>
                  </a:lnTo>
                  <a:lnTo>
                    <a:pt x="3835" y="6507"/>
                  </a:lnTo>
                  <a:lnTo>
                    <a:pt x="3370" y="9984"/>
                  </a:lnTo>
                  <a:cubicBezTo>
                    <a:pt x="3346" y="10186"/>
                    <a:pt x="3489" y="10377"/>
                    <a:pt x="3692" y="10401"/>
                  </a:cubicBezTo>
                  <a:lnTo>
                    <a:pt x="5668" y="10663"/>
                  </a:lnTo>
                  <a:cubicBezTo>
                    <a:pt x="5683" y="10664"/>
                    <a:pt x="5698" y="10665"/>
                    <a:pt x="5712" y="10665"/>
                  </a:cubicBezTo>
                  <a:cubicBezTo>
                    <a:pt x="5898" y="10665"/>
                    <a:pt x="6063" y="10529"/>
                    <a:pt x="6085" y="10341"/>
                  </a:cubicBezTo>
                  <a:lnTo>
                    <a:pt x="6549" y="6864"/>
                  </a:lnTo>
                  <a:lnTo>
                    <a:pt x="10026" y="7329"/>
                  </a:lnTo>
                  <a:cubicBezTo>
                    <a:pt x="10041" y="7331"/>
                    <a:pt x="10055" y="7331"/>
                    <a:pt x="10070" y="7331"/>
                  </a:cubicBezTo>
                  <a:cubicBezTo>
                    <a:pt x="10255" y="7331"/>
                    <a:pt x="10421" y="7195"/>
                    <a:pt x="10454" y="7007"/>
                  </a:cubicBezTo>
                  <a:lnTo>
                    <a:pt x="10704" y="5031"/>
                  </a:lnTo>
                  <a:cubicBezTo>
                    <a:pt x="10740" y="4828"/>
                    <a:pt x="10597" y="4638"/>
                    <a:pt x="10383" y="4614"/>
                  </a:cubicBezTo>
                  <a:lnTo>
                    <a:pt x="6906" y="4150"/>
                  </a:lnTo>
                  <a:lnTo>
                    <a:pt x="7371" y="673"/>
                  </a:lnTo>
                  <a:cubicBezTo>
                    <a:pt x="7395" y="471"/>
                    <a:pt x="7252" y="280"/>
                    <a:pt x="7049" y="256"/>
                  </a:cubicBezTo>
                  <a:lnTo>
                    <a:pt x="5073" y="6"/>
                  </a:lnTo>
                  <a:cubicBezTo>
                    <a:pt x="5052" y="3"/>
                    <a:pt x="5031" y="1"/>
                    <a:pt x="5011"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136" name="Google Shape;2136;p46"/>
            <p:cNvSpPr/>
            <p:nvPr/>
          </p:nvSpPr>
          <p:spPr>
            <a:xfrm>
              <a:off x="58777" y="4197965"/>
              <a:ext cx="349902" cy="435120"/>
            </a:xfrm>
            <a:custGeom>
              <a:avLst/>
              <a:gdLst/>
              <a:ahLst/>
              <a:cxnLst/>
              <a:rect l="l" t="t" r="r" b="b"/>
              <a:pathLst>
                <a:path w="10848" h="13490" extrusionOk="0">
                  <a:moveTo>
                    <a:pt x="4152" y="412"/>
                  </a:moveTo>
                  <a:cubicBezTo>
                    <a:pt x="4441" y="412"/>
                    <a:pt x="4724" y="585"/>
                    <a:pt x="4775" y="971"/>
                  </a:cubicBezTo>
                  <a:cubicBezTo>
                    <a:pt x="4811" y="1161"/>
                    <a:pt x="4751" y="1364"/>
                    <a:pt x="4632" y="1519"/>
                  </a:cubicBezTo>
                  <a:lnTo>
                    <a:pt x="3835" y="1661"/>
                  </a:lnTo>
                  <a:cubicBezTo>
                    <a:pt x="3668" y="1566"/>
                    <a:pt x="3549" y="1411"/>
                    <a:pt x="3501" y="1221"/>
                  </a:cubicBezTo>
                  <a:lnTo>
                    <a:pt x="3501" y="1209"/>
                  </a:lnTo>
                  <a:cubicBezTo>
                    <a:pt x="3386" y="709"/>
                    <a:pt x="3774" y="412"/>
                    <a:pt x="4152" y="412"/>
                  </a:cubicBezTo>
                  <a:close/>
                  <a:moveTo>
                    <a:pt x="7880" y="2723"/>
                  </a:moveTo>
                  <a:cubicBezTo>
                    <a:pt x="8137" y="2723"/>
                    <a:pt x="8365" y="2911"/>
                    <a:pt x="8407" y="3173"/>
                  </a:cubicBezTo>
                  <a:lnTo>
                    <a:pt x="9788" y="10734"/>
                  </a:lnTo>
                  <a:cubicBezTo>
                    <a:pt x="9835" y="11043"/>
                    <a:pt x="9633" y="11329"/>
                    <a:pt x="9335" y="11377"/>
                  </a:cubicBezTo>
                  <a:lnTo>
                    <a:pt x="3073" y="12520"/>
                  </a:lnTo>
                  <a:cubicBezTo>
                    <a:pt x="3042" y="12525"/>
                    <a:pt x="3011" y="12527"/>
                    <a:pt x="2981" y="12527"/>
                  </a:cubicBezTo>
                  <a:cubicBezTo>
                    <a:pt x="2718" y="12527"/>
                    <a:pt x="2483" y="12346"/>
                    <a:pt x="2430" y="12079"/>
                  </a:cubicBezTo>
                  <a:lnTo>
                    <a:pt x="1072" y="4507"/>
                  </a:lnTo>
                  <a:cubicBezTo>
                    <a:pt x="1013" y="4209"/>
                    <a:pt x="1215" y="3924"/>
                    <a:pt x="1513" y="3876"/>
                  </a:cubicBezTo>
                  <a:lnTo>
                    <a:pt x="2263" y="3745"/>
                  </a:lnTo>
                  <a:cubicBezTo>
                    <a:pt x="2295" y="3945"/>
                    <a:pt x="2475" y="4098"/>
                    <a:pt x="2681" y="4098"/>
                  </a:cubicBezTo>
                  <a:cubicBezTo>
                    <a:pt x="2708" y="4098"/>
                    <a:pt x="2735" y="4096"/>
                    <a:pt x="2763" y="4090"/>
                  </a:cubicBezTo>
                  <a:lnTo>
                    <a:pt x="6680" y="3376"/>
                  </a:lnTo>
                  <a:cubicBezTo>
                    <a:pt x="6906" y="3328"/>
                    <a:pt x="7073" y="3102"/>
                    <a:pt x="7025" y="2864"/>
                  </a:cubicBezTo>
                  <a:lnTo>
                    <a:pt x="7776" y="2733"/>
                  </a:lnTo>
                  <a:cubicBezTo>
                    <a:pt x="7811" y="2726"/>
                    <a:pt x="7846" y="2723"/>
                    <a:pt x="7880" y="2723"/>
                  </a:cubicBezTo>
                  <a:close/>
                  <a:moveTo>
                    <a:pt x="4138" y="1"/>
                  </a:moveTo>
                  <a:cubicBezTo>
                    <a:pt x="4073" y="1"/>
                    <a:pt x="4008" y="6"/>
                    <a:pt x="3942" y="18"/>
                  </a:cubicBezTo>
                  <a:cubicBezTo>
                    <a:pt x="3358" y="125"/>
                    <a:pt x="2965" y="697"/>
                    <a:pt x="3073" y="1280"/>
                  </a:cubicBezTo>
                  <a:cubicBezTo>
                    <a:pt x="3108" y="1459"/>
                    <a:pt x="3180" y="1614"/>
                    <a:pt x="3287" y="1757"/>
                  </a:cubicBezTo>
                  <a:lnTo>
                    <a:pt x="2513" y="1900"/>
                  </a:lnTo>
                  <a:cubicBezTo>
                    <a:pt x="2192" y="1959"/>
                    <a:pt x="1989" y="2269"/>
                    <a:pt x="2037" y="2578"/>
                  </a:cubicBezTo>
                  <a:lnTo>
                    <a:pt x="2096" y="2864"/>
                  </a:lnTo>
                  <a:lnTo>
                    <a:pt x="798" y="3102"/>
                  </a:lnTo>
                  <a:cubicBezTo>
                    <a:pt x="322" y="3185"/>
                    <a:pt x="1" y="3650"/>
                    <a:pt x="84" y="4138"/>
                  </a:cubicBezTo>
                  <a:lnTo>
                    <a:pt x="1668" y="12770"/>
                  </a:lnTo>
                  <a:cubicBezTo>
                    <a:pt x="1741" y="13190"/>
                    <a:pt x="2110" y="13489"/>
                    <a:pt x="2531" y="13489"/>
                  </a:cubicBezTo>
                  <a:cubicBezTo>
                    <a:pt x="2588" y="13489"/>
                    <a:pt x="2646" y="13484"/>
                    <a:pt x="2703" y="13472"/>
                  </a:cubicBezTo>
                  <a:lnTo>
                    <a:pt x="10050" y="12139"/>
                  </a:lnTo>
                  <a:cubicBezTo>
                    <a:pt x="10526" y="12044"/>
                    <a:pt x="10847" y="11579"/>
                    <a:pt x="10764" y="11091"/>
                  </a:cubicBezTo>
                  <a:lnTo>
                    <a:pt x="9180" y="2459"/>
                  </a:lnTo>
                  <a:cubicBezTo>
                    <a:pt x="9107" y="2029"/>
                    <a:pt x="8737" y="1728"/>
                    <a:pt x="8317" y="1728"/>
                  </a:cubicBezTo>
                  <a:cubicBezTo>
                    <a:pt x="8260" y="1728"/>
                    <a:pt x="8202" y="1733"/>
                    <a:pt x="8145" y="1745"/>
                  </a:cubicBezTo>
                  <a:lnTo>
                    <a:pt x="6859" y="1995"/>
                  </a:lnTo>
                  <a:lnTo>
                    <a:pt x="6811" y="1709"/>
                  </a:lnTo>
                  <a:cubicBezTo>
                    <a:pt x="6758" y="1434"/>
                    <a:pt x="6509" y="1235"/>
                    <a:pt x="6237" y="1235"/>
                  </a:cubicBezTo>
                  <a:cubicBezTo>
                    <a:pt x="6202" y="1235"/>
                    <a:pt x="6167" y="1238"/>
                    <a:pt x="6132" y="1245"/>
                  </a:cubicBezTo>
                  <a:lnTo>
                    <a:pt x="5180" y="1411"/>
                  </a:lnTo>
                  <a:cubicBezTo>
                    <a:pt x="5228" y="1245"/>
                    <a:pt x="5240" y="1066"/>
                    <a:pt x="5216" y="887"/>
                  </a:cubicBezTo>
                  <a:cubicBezTo>
                    <a:pt x="5110" y="369"/>
                    <a:pt x="4656" y="1"/>
                    <a:pt x="413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137" name="Google Shape;2137;p46"/>
            <p:cNvSpPr/>
            <p:nvPr/>
          </p:nvSpPr>
          <p:spPr>
            <a:xfrm>
              <a:off x="120997" y="4354466"/>
              <a:ext cx="60059" cy="49866"/>
            </a:xfrm>
            <a:custGeom>
              <a:avLst/>
              <a:gdLst/>
              <a:ahLst/>
              <a:cxnLst/>
              <a:rect l="l" t="t" r="r" b="b"/>
              <a:pathLst>
                <a:path w="1862" h="1546" extrusionOk="0">
                  <a:moveTo>
                    <a:pt x="1002" y="1"/>
                  </a:moveTo>
                  <a:cubicBezTo>
                    <a:pt x="958" y="1"/>
                    <a:pt x="914" y="5"/>
                    <a:pt x="870" y="12"/>
                  </a:cubicBezTo>
                  <a:cubicBezTo>
                    <a:pt x="191" y="131"/>
                    <a:pt x="1" y="1012"/>
                    <a:pt x="560" y="1405"/>
                  </a:cubicBezTo>
                  <a:cubicBezTo>
                    <a:pt x="701" y="1502"/>
                    <a:pt x="854" y="1545"/>
                    <a:pt x="1002" y="1545"/>
                  </a:cubicBezTo>
                  <a:cubicBezTo>
                    <a:pt x="1453" y="1545"/>
                    <a:pt x="1861" y="1142"/>
                    <a:pt x="1763" y="631"/>
                  </a:cubicBezTo>
                  <a:cubicBezTo>
                    <a:pt x="1688" y="259"/>
                    <a:pt x="1367"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138" name="Google Shape;2138;p46"/>
            <p:cNvSpPr/>
            <p:nvPr/>
          </p:nvSpPr>
          <p:spPr>
            <a:xfrm>
              <a:off x="189281" y="4339823"/>
              <a:ext cx="124020" cy="43383"/>
            </a:xfrm>
            <a:custGeom>
              <a:avLst/>
              <a:gdLst/>
              <a:ahLst/>
              <a:cxnLst/>
              <a:rect l="l" t="t" r="r" b="b"/>
              <a:pathLst>
                <a:path w="3845" h="1345" extrusionOk="0">
                  <a:moveTo>
                    <a:pt x="3258" y="1"/>
                  </a:moveTo>
                  <a:cubicBezTo>
                    <a:pt x="3223" y="1"/>
                    <a:pt x="3185" y="5"/>
                    <a:pt x="3146" y="14"/>
                  </a:cubicBezTo>
                  <a:lnTo>
                    <a:pt x="3134" y="14"/>
                  </a:lnTo>
                  <a:lnTo>
                    <a:pt x="539" y="478"/>
                  </a:lnTo>
                  <a:cubicBezTo>
                    <a:pt x="1" y="579"/>
                    <a:pt x="106" y="1345"/>
                    <a:pt x="597" y="1345"/>
                  </a:cubicBezTo>
                  <a:cubicBezTo>
                    <a:pt x="628" y="1345"/>
                    <a:pt x="660" y="1342"/>
                    <a:pt x="693" y="1335"/>
                  </a:cubicBezTo>
                  <a:lnTo>
                    <a:pt x="3289" y="871"/>
                  </a:lnTo>
                  <a:cubicBezTo>
                    <a:pt x="3844" y="793"/>
                    <a:pt x="3747" y="1"/>
                    <a:pt x="325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139" name="Google Shape;2139;p46"/>
            <p:cNvSpPr/>
            <p:nvPr/>
          </p:nvSpPr>
          <p:spPr>
            <a:xfrm>
              <a:off x="133673" y="4423976"/>
              <a:ext cx="60059" cy="49866"/>
            </a:xfrm>
            <a:custGeom>
              <a:avLst/>
              <a:gdLst/>
              <a:ahLst/>
              <a:cxnLst/>
              <a:rect l="l" t="t" r="r" b="b"/>
              <a:pathLst>
                <a:path w="1862" h="1546" extrusionOk="0">
                  <a:moveTo>
                    <a:pt x="1002" y="1"/>
                  </a:moveTo>
                  <a:cubicBezTo>
                    <a:pt x="958" y="1"/>
                    <a:pt x="914" y="5"/>
                    <a:pt x="870" y="12"/>
                  </a:cubicBezTo>
                  <a:cubicBezTo>
                    <a:pt x="191" y="131"/>
                    <a:pt x="0" y="1012"/>
                    <a:pt x="560" y="1405"/>
                  </a:cubicBezTo>
                  <a:cubicBezTo>
                    <a:pt x="701" y="1502"/>
                    <a:pt x="854" y="1546"/>
                    <a:pt x="1002" y="1546"/>
                  </a:cubicBezTo>
                  <a:cubicBezTo>
                    <a:pt x="1453" y="1546"/>
                    <a:pt x="1861" y="1142"/>
                    <a:pt x="1763" y="631"/>
                  </a:cubicBezTo>
                  <a:cubicBezTo>
                    <a:pt x="1699" y="259"/>
                    <a:pt x="1369"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140" name="Google Shape;2140;p46"/>
            <p:cNvSpPr/>
            <p:nvPr/>
          </p:nvSpPr>
          <p:spPr>
            <a:xfrm>
              <a:off x="203183" y="4409300"/>
              <a:ext cx="120892" cy="43544"/>
            </a:xfrm>
            <a:custGeom>
              <a:avLst/>
              <a:gdLst/>
              <a:ahLst/>
              <a:cxnLst/>
              <a:rect l="l" t="t" r="r" b="b"/>
              <a:pathLst>
                <a:path w="3748" h="1350" extrusionOk="0">
                  <a:moveTo>
                    <a:pt x="3144" y="1"/>
                  </a:moveTo>
                  <a:cubicBezTo>
                    <a:pt x="3128" y="1"/>
                    <a:pt x="3112" y="1"/>
                    <a:pt x="3096" y="3"/>
                  </a:cubicBezTo>
                  <a:lnTo>
                    <a:pt x="501" y="467"/>
                  </a:lnTo>
                  <a:cubicBezTo>
                    <a:pt x="0" y="618"/>
                    <a:pt x="125" y="1349"/>
                    <a:pt x="620" y="1349"/>
                  </a:cubicBezTo>
                  <a:cubicBezTo>
                    <a:pt x="632" y="1349"/>
                    <a:pt x="643" y="1349"/>
                    <a:pt x="655" y="1348"/>
                  </a:cubicBezTo>
                  <a:lnTo>
                    <a:pt x="3251" y="872"/>
                  </a:lnTo>
                  <a:cubicBezTo>
                    <a:pt x="3747" y="722"/>
                    <a:pt x="3639" y="1"/>
                    <a:pt x="314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141" name="Google Shape;2141;p46"/>
            <p:cNvSpPr/>
            <p:nvPr/>
          </p:nvSpPr>
          <p:spPr>
            <a:xfrm>
              <a:off x="147124" y="4498130"/>
              <a:ext cx="60123" cy="50221"/>
            </a:xfrm>
            <a:custGeom>
              <a:avLst/>
              <a:gdLst/>
              <a:ahLst/>
              <a:cxnLst/>
              <a:rect l="l" t="t" r="r" b="b"/>
              <a:pathLst>
                <a:path w="1864" h="1557" extrusionOk="0">
                  <a:moveTo>
                    <a:pt x="1009" y="0"/>
                  </a:moveTo>
                  <a:cubicBezTo>
                    <a:pt x="967" y="0"/>
                    <a:pt x="924" y="4"/>
                    <a:pt x="881" y="11"/>
                  </a:cubicBezTo>
                  <a:cubicBezTo>
                    <a:pt x="191" y="130"/>
                    <a:pt x="0" y="1011"/>
                    <a:pt x="572" y="1416"/>
                  </a:cubicBezTo>
                  <a:cubicBezTo>
                    <a:pt x="710" y="1513"/>
                    <a:pt x="860" y="1556"/>
                    <a:pt x="1007" y="1556"/>
                  </a:cubicBezTo>
                  <a:cubicBezTo>
                    <a:pt x="1454" y="1556"/>
                    <a:pt x="1864" y="1153"/>
                    <a:pt x="1774" y="642"/>
                  </a:cubicBezTo>
                  <a:cubicBezTo>
                    <a:pt x="1699" y="268"/>
                    <a:pt x="1376" y="0"/>
                    <a:pt x="1009"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142" name="Google Shape;2142;p46"/>
            <p:cNvSpPr/>
            <p:nvPr/>
          </p:nvSpPr>
          <p:spPr>
            <a:xfrm>
              <a:off x="216214" y="4483357"/>
              <a:ext cx="122214" cy="43706"/>
            </a:xfrm>
            <a:custGeom>
              <a:avLst/>
              <a:gdLst/>
              <a:ahLst/>
              <a:cxnLst/>
              <a:rect l="l" t="t" r="r" b="b"/>
              <a:pathLst>
                <a:path w="3789" h="1355" extrusionOk="0">
                  <a:moveTo>
                    <a:pt x="3177" y="0"/>
                  </a:moveTo>
                  <a:cubicBezTo>
                    <a:pt x="3155" y="0"/>
                    <a:pt x="3132" y="2"/>
                    <a:pt x="3109" y="5"/>
                  </a:cubicBezTo>
                  <a:lnTo>
                    <a:pt x="513" y="481"/>
                  </a:lnTo>
                  <a:cubicBezTo>
                    <a:pt x="0" y="606"/>
                    <a:pt x="110" y="1355"/>
                    <a:pt x="612" y="1355"/>
                  </a:cubicBezTo>
                  <a:cubicBezTo>
                    <a:pt x="634" y="1355"/>
                    <a:pt x="656" y="1353"/>
                    <a:pt x="680" y="1350"/>
                  </a:cubicBezTo>
                  <a:lnTo>
                    <a:pt x="3276" y="886"/>
                  </a:lnTo>
                  <a:cubicBezTo>
                    <a:pt x="3789" y="749"/>
                    <a:pt x="3679" y="0"/>
                    <a:pt x="3177"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143" name="Google Shape;2143;p46"/>
            <p:cNvSpPr/>
            <p:nvPr/>
          </p:nvSpPr>
          <p:spPr>
            <a:xfrm>
              <a:off x="89903" y="4806940"/>
              <a:ext cx="250428" cy="224527"/>
            </a:xfrm>
            <a:custGeom>
              <a:avLst/>
              <a:gdLst/>
              <a:ahLst/>
              <a:cxnLst/>
              <a:rect l="l" t="t" r="r" b="b"/>
              <a:pathLst>
                <a:path w="7764" h="6961" extrusionOk="0">
                  <a:moveTo>
                    <a:pt x="3921" y="1"/>
                  </a:moveTo>
                  <a:cubicBezTo>
                    <a:pt x="2893" y="1"/>
                    <a:pt x="1881" y="469"/>
                    <a:pt x="1215" y="1343"/>
                  </a:cubicBezTo>
                  <a:lnTo>
                    <a:pt x="6953" y="4975"/>
                  </a:lnTo>
                  <a:cubicBezTo>
                    <a:pt x="7763" y="3403"/>
                    <a:pt x="7239" y="1474"/>
                    <a:pt x="5739" y="534"/>
                  </a:cubicBezTo>
                  <a:cubicBezTo>
                    <a:pt x="5177" y="174"/>
                    <a:pt x="4546" y="1"/>
                    <a:pt x="3921" y="1"/>
                  </a:cubicBezTo>
                  <a:close/>
                  <a:moveTo>
                    <a:pt x="810" y="1986"/>
                  </a:moveTo>
                  <a:cubicBezTo>
                    <a:pt x="0" y="3558"/>
                    <a:pt x="524" y="5487"/>
                    <a:pt x="2012" y="6427"/>
                  </a:cubicBezTo>
                  <a:cubicBezTo>
                    <a:pt x="2575" y="6787"/>
                    <a:pt x="3207" y="6960"/>
                    <a:pt x="3834" y="6960"/>
                  </a:cubicBezTo>
                  <a:cubicBezTo>
                    <a:pt x="4865" y="6960"/>
                    <a:pt x="5882" y="6492"/>
                    <a:pt x="6549" y="5618"/>
                  </a:cubicBezTo>
                  <a:lnTo>
                    <a:pt x="810" y="1986"/>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144" name="Google Shape;2144;p46"/>
            <p:cNvSpPr/>
            <p:nvPr/>
          </p:nvSpPr>
          <p:spPr>
            <a:xfrm>
              <a:off x="558794" y="4325276"/>
              <a:ext cx="196272" cy="181918"/>
            </a:xfrm>
            <a:custGeom>
              <a:avLst/>
              <a:gdLst/>
              <a:ahLst/>
              <a:cxnLst/>
              <a:rect l="l" t="t" r="r" b="b"/>
              <a:pathLst>
                <a:path w="6085" h="5640" extrusionOk="0">
                  <a:moveTo>
                    <a:pt x="3608" y="0"/>
                  </a:moveTo>
                  <a:lnTo>
                    <a:pt x="1215" y="1632"/>
                  </a:lnTo>
                  <a:cubicBezTo>
                    <a:pt x="251" y="2286"/>
                    <a:pt x="1" y="3596"/>
                    <a:pt x="656" y="4560"/>
                  </a:cubicBezTo>
                  <a:lnTo>
                    <a:pt x="763" y="4715"/>
                  </a:lnTo>
                  <a:cubicBezTo>
                    <a:pt x="1171" y="5316"/>
                    <a:pt x="1833" y="5640"/>
                    <a:pt x="2508" y="5640"/>
                  </a:cubicBezTo>
                  <a:cubicBezTo>
                    <a:pt x="2916" y="5640"/>
                    <a:pt x="3328" y="5522"/>
                    <a:pt x="3692" y="5275"/>
                  </a:cubicBezTo>
                  <a:lnTo>
                    <a:pt x="6085" y="3644"/>
                  </a:lnTo>
                  <a:lnTo>
                    <a:pt x="3608" y="0"/>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145" name="Google Shape;2145;p46"/>
            <p:cNvSpPr/>
            <p:nvPr/>
          </p:nvSpPr>
          <p:spPr>
            <a:xfrm>
              <a:off x="691298" y="4249734"/>
              <a:ext cx="196272" cy="181950"/>
            </a:xfrm>
            <a:custGeom>
              <a:avLst/>
              <a:gdLst/>
              <a:ahLst/>
              <a:cxnLst/>
              <a:rect l="l" t="t" r="r" b="b"/>
              <a:pathLst>
                <a:path w="6085" h="5641" extrusionOk="0">
                  <a:moveTo>
                    <a:pt x="3577" y="1"/>
                  </a:moveTo>
                  <a:cubicBezTo>
                    <a:pt x="3169" y="1"/>
                    <a:pt x="2757" y="119"/>
                    <a:pt x="2394" y="366"/>
                  </a:cubicBezTo>
                  <a:lnTo>
                    <a:pt x="0" y="1997"/>
                  </a:lnTo>
                  <a:lnTo>
                    <a:pt x="2489" y="5640"/>
                  </a:lnTo>
                  <a:lnTo>
                    <a:pt x="4870" y="4009"/>
                  </a:lnTo>
                  <a:cubicBezTo>
                    <a:pt x="5834" y="3354"/>
                    <a:pt x="6084" y="2045"/>
                    <a:pt x="5430" y="1092"/>
                  </a:cubicBezTo>
                  <a:lnTo>
                    <a:pt x="5322" y="926"/>
                  </a:lnTo>
                  <a:cubicBezTo>
                    <a:pt x="4914" y="325"/>
                    <a:pt x="4252" y="1"/>
                    <a:pt x="3577"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146" name="Google Shape;2146;p46"/>
            <p:cNvSpPr/>
            <p:nvPr/>
          </p:nvSpPr>
          <p:spPr>
            <a:xfrm>
              <a:off x="501187" y="4700692"/>
              <a:ext cx="346064" cy="344387"/>
            </a:xfrm>
            <a:custGeom>
              <a:avLst/>
              <a:gdLst/>
              <a:ahLst/>
              <a:cxnLst/>
              <a:rect l="l" t="t" r="r" b="b"/>
              <a:pathLst>
                <a:path w="10729" h="10677" extrusionOk="0">
                  <a:moveTo>
                    <a:pt x="5011" y="0"/>
                  </a:moveTo>
                  <a:cubicBezTo>
                    <a:pt x="4833" y="0"/>
                    <a:pt x="4677" y="135"/>
                    <a:pt x="4656" y="327"/>
                  </a:cubicBezTo>
                  <a:lnTo>
                    <a:pt x="4192" y="3804"/>
                  </a:lnTo>
                  <a:lnTo>
                    <a:pt x="715" y="3339"/>
                  </a:lnTo>
                  <a:cubicBezTo>
                    <a:pt x="700" y="3338"/>
                    <a:pt x="686" y="3337"/>
                    <a:pt x="671" y="3337"/>
                  </a:cubicBezTo>
                  <a:cubicBezTo>
                    <a:pt x="486" y="3337"/>
                    <a:pt x="320" y="3473"/>
                    <a:pt x="298" y="3661"/>
                  </a:cubicBezTo>
                  <a:lnTo>
                    <a:pt x="36" y="5637"/>
                  </a:lnTo>
                  <a:cubicBezTo>
                    <a:pt x="1" y="5840"/>
                    <a:pt x="144" y="6030"/>
                    <a:pt x="358" y="6054"/>
                  </a:cubicBezTo>
                  <a:lnTo>
                    <a:pt x="3835" y="6518"/>
                  </a:lnTo>
                  <a:lnTo>
                    <a:pt x="3370" y="9995"/>
                  </a:lnTo>
                  <a:cubicBezTo>
                    <a:pt x="3346" y="10197"/>
                    <a:pt x="3489" y="10388"/>
                    <a:pt x="3692" y="10412"/>
                  </a:cubicBezTo>
                  <a:lnTo>
                    <a:pt x="5668" y="10674"/>
                  </a:lnTo>
                  <a:cubicBezTo>
                    <a:pt x="5683" y="10675"/>
                    <a:pt x="5698" y="10676"/>
                    <a:pt x="5712" y="10676"/>
                  </a:cubicBezTo>
                  <a:cubicBezTo>
                    <a:pt x="5898" y="10676"/>
                    <a:pt x="6063" y="10540"/>
                    <a:pt x="6085" y="10352"/>
                  </a:cubicBezTo>
                  <a:lnTo>
                    <a:pt x="6549" y="6876"/>
                  </a:lnTo>
                  <a:lnTo>
                    <a:pt x="10026" y="7328"/>
                  </a:lnTo>
                  <a:cubicBezTo>
                    <a:pt x="10046" y="7331"/>
                    <a:pt x="10065" y="7333"/>
                    <a:pt x="10084" y="7333"/>
                  </a:cubicBezTo>
                  <a:cubicBezTo>
                    <a:pt x="10264" y="7333"/>
                    <a:pt x="10421" y="7189"/>
                    <a:pt x="10443" y="7007"/>
                  </a:cubicBezTo>
                  <a:lnTo>
                    <a:pt x="10704" y="5042"/>
                  </a:lnTo>
                  <a:cubicBezTo>
                    <a:pt x="10728" y="4828"/>
                    <a:pt x="10585" y="4649"/>
                    <a:pt x="10383" y="4613"/>
                  </a:cubicBezTo>
                  <a:lnTo>
                    <a:pt x="6906" y="4161"/>
                  </a:lnTo>
                  <a:lnTo>
                    <a:pt x="7359" y="684"/>
                  </a:lnTo>
                  <a:cubicBezTo>
                    <a:pt x="7395" y="470"/>
                    <a:pt x="7252" y="291"/>
                    <a:pt x="7037" y="256"/>
                  </a:cubicBezTo>
                  <a:lnTo>
                    <a:pt x="5073" y="6"/>
                  </a:lnTo>
                  <a:cubicBezTo>
                    <a:pt x="5052" y="2"/>
                    <a:pt x="5031" y="0"/>
                    <a:pt x="5011"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grpSp>
      <p:sp>
        <p:nvSpPr>
          <p:cNvPr id="2147" name="Google Shape;2147;p46"/>
          <p:cNvSpPr txBox="1">
            <a:spLocks noGrp="1"/>
          </p:cNvSpPr>
          <p:nvPr>
            <p:ph type="title"/>
          </p:nvPr>
        </p:nvSpPr>
        <p:spPr>
          <a:xfrm>
            <a:off x="951933" y="495733"/>
            <a:ext cx="10714800" cy="763600"/>
          </a:xfrm>
          <a:prstGeom prst="rect">
            <a:avLst/>
          </a:prstGeom>
          <a:noFill/>
          <a:ln>
            <a:noFill/>
          </a:ln>
        </p:spPr>
        <p:txBody>
          <a:bodyPr spcFirstLastPara="1" wrap="square" lIns="68575" tIns="68575" rIns="68575" bIns="68575" anchor="t" anchorCtr="0">
            <a:noAutofit/>
          </a:bodyPr>
          <a:lstStyle>
            <a:lvl1pPr lvl="0" algn="l">
              <a:lnSpc>
                <a:spcPct val="100000"/>
              </a:lnSpc>
              <a:spcBef>
                <a:spcPts val="0"/>
              </a:spcBef>
              <a:spcAft>
                <a:spcPts val="0"/>
              </a:spcAft>
              <a:buSzPts val="1800"/>
              <a:buNone/>
              <a:defRPr sz="3200"/>
            </a:lvl1pPr>
            <a:lvl2pPr lvl="1" algn="l">
              <a:lnSpc>
                <a:spcPct val="100000"/>
              </a:lnSpc>
              <a:spcBef>
                <a:spcPts val="0"/>
              </a:spcBef>
              <a:spcAft>
                <a:spcPts val="0"/>
              </a:spcAft>
              <a:buSzPts val="2100"/>
              <a:buNone/>
              <a:defRPr/>
            </a:lvl2pPr>
            <a:lvl3pPr lvl="2" algn="l">
              <a:lnSpc>
                <a:spcPct val="100000"/>
              </a:lnSpc>
              <a:spcBef>
                <a:spcPts val="0"/>
              </a:spcBef>
              <a:spcAft>
                <a:spcPts val="0"/>
              </a:spcAft>
              <a:buSzPts val="2100"/>
              <a:buNone/>
              <a:defRPr/>
            </a:lvl3pPr>
            <a:lvl4pPr lvl="3" algn="l">
              <a:lnSpc>
                <a:spcPct val="100000"/>
              </a:lnSpc>
              <a:spcBef>
                <a:spcPts val="0"/>
              </a:spcBef>
              <a:spcAft>
                <a:spcPts val="0"/>
              </a:spcAft>
              <a:buSzPts val="2100"/>
              <a:buNone/>
              <a:defRPr/>
            </a:lvl4pPr>
            <a:lvl5pPr lvl="4" algn="l">
              <a:lnSpc>
                <a:spcPct val="100000"/>
              </a:lnSpc>
              <a:spcBef>
                <a:spcPts val="0"/>
              </a:spcBef>
              <a:spcAft>
                <a:spcPts val="0"/>
              </a:spcAft>
              <a:buSzPts val="2100"/>
              <a:buNone/>
              <a:defRPr/>
            </a:lvl5pPr>
            <a:lvl6pPr lvl="5" algn="l">
              <a:lnSpc>
                <a:spcPct val="100000"/>
              </a:lnSpc>
              <a:spcBef>
                <a:spcPts val="0"/>
              </a:spcBef>
              <a:spcAft>
                <a:spcPts val="0"/>
              </a:spcAft>
              <a:buSzPts val="2100"/>
              <a:buNone/>
              <a:defRPr/>
            </a:lvl6pPr>
            <a:lvl7pPr lvl="6" algn="l">
              <a:lnSpc>
                <a:spcPct val="100000"/>
              </a:lnSpc>
              <a:spcBef>
                <a:spcPts val="0"/>
              </a:spcBef>
              <a:spcAft>
                <a:spcPts val="0"/>
              </a:spcAft>
              <a:buSzPts val="2100"/>
              <a:buNone/>
              <a:defRPr/>
            </a:lvl7pPr>
            <a:lvl8pPr lvl="7" algn="l">
              <a:lnSpc>
                <a:spcPct val="100000"/>
              </a:lnSpc>
              <a:spcBef>
                <a:spcPts val="0"/>
              </a:spcBef>
              <a:spcAft>
                <a:spcPts val="0"/>
              </a:spcAft>
              <a:buSzPts val="2100"/>
              <a:buNone/>
              <a:defRPr/>
            </a:lvl8pPr>
            <a:lvl9pPr lvl="8" algn="l">
              <a:lnSpc>
                <a:spcPct val="100000"/>
              </a:lnSpc>
              <a:spcBef>
                <a:spcPts val="0"/>
              </a:spcBef>
              <a:spcAft>
                <a:spcPts val="0"/>
              </a:spcAft>
              <a:buSzPts val="2100"/>
              <a:buNone/>
              <a:defRPr/>
            </a:lvl9pPr>
          </a:lstStyle>
          <a:p>
            <a:endParaRPr/>
          </a:p>
        </p:txBody>
      </p:sp>
      <p:sp>
        <p:nvSpPr>
          <p:cNvPr id="2148" name="Google Shape;2148;p46"/>
          <p:cNvSpPr txBox="1">
            <a:spLocks noGrp="1"/>
          </p:cNvSpPr>
          <p:nvPr>
            <p:ph type="title" idx="2"/>
          </p:nvPr>
        </p:nvSpPr>
        <p:spPr>
          <a:xfrm>
            <a:off x="1016124" y="1628536"/>
            <a:ext cx="863600" cy="395600"/>
          </a:xfrm>
          <a:prstGeom prst="rect">
            <a:avLst/>
          </a:prstGeom>
          <a:noFill/>
          <a:ln>
            <a:noFill/>
          </a:ln>
        </p:spPr>
        <p:txBody>
          <a:bodyPr spcFirstLastPara="1" wrap="square" lIns="68575" tIns="68575" rIns="68575" bIns="68575" anchor="ctr" anchorCtr="0">
            <a:noAutofit/>
          </a:bodyPr>
          <a:lstStyle>
            <a:lvl1pPr lvl="0" algn="ctr">
              <a:lnSpc>
                <a:spcPct val="100000"/>
              </a:lnSpc>
              <a:spcBef>
                <a:spcPts val="0"/>
              </a:spcBef>
              <a:spcAft>
                <a:spcPts val="0"/>
              </a:spcAft>
              <a:buClr>
                <a:schemeClr val="accent1"/>
              </a:buClr>
              <a:buSzPts val="2300"/>
              <a:buNone/>
              <a:defRPr sz="4000">
                <a:solidFill>
                  <a:schemeClr val="accent1"/>
                </a:solidFill>
              </a:defRPr>
            </a:lvl1pPr>
            <a:lvl2pPr lvl="1" algn="ctr">
              <a:lnSpc>
                <a:spcPct val="100000"/>
              </a:lnSpc>
              <a:spcBef>
                <a:spcPts val="0"/>
              </a:spcBef>
              <a:spcAft>
                <a:spcPts val="0"/>
              </a:spcAft>
              <a:buClr>
                <a:schemeClr val="accent1"/>
              </a:buClr>
              <a:buSzPts val="2300"/>
              <a:buNone/>
              <a:defRPr sz="4000">
                <a:solidFill>
                  <a:schemeClr val="accent1"/>
                </a:solidFill>
              </a:defRPr>
            </a:lvl2pPr>
            <a:lvl3pPr lvl="2" algn="ctr">
              <a:lnSpc>
                <a:spcPct val="100000"/>
              </a:lnSpc>
              <a:spcBef>
                <a:spcPts val="0"/>
              </a:spcBef>
              <a:spcAft>
                <a:spcPts val="0"/>
              </a:spcAft>
              <a:buClr>
                <a:schemeClr val="accent1"/>
              </a:buClr>
              <a:buSzPts val="2300"/>
              <a:buNone/>
              <a:defRPr sz="4000">
                <a:solidFill>
                  <a:schemeClr val="accent1"/>
                </a:solidFill>
              </a:defRPr>
            </a:lvl3pPr>
            <a:lvl4pPr lvl="3" algn="ctr">
              <a:lnSpc>
                <a:spcPct val="100000"/>
              </a:lnSpc>
              <a:spcBef>
                <a:spcPts val="0"/>
              </a:spcBef>
              <a:spcAft>
                <a:spcPts val="0"/>
              </a:spcAft>
              <a:buClr>
                <a:schemeClr val="accent1"/>
              </a:buClr>
              <a:buSzPts val="2300"/>
              <a:buNone/>
              <a:defRPr sz="4000">
                <a:solidFill>
                  <a:schemeClr val="accent1"/>
                </a:solidFill>
              </a:defRPr>
            </a:lvl4pPr>
            <a:lvl5pPr lvl="4" algn="ctr">
              <a:lnSpc>
                <a:spcPct val="100000"/>
              </a:lnSpc>
              <a:spcBef>
                <a:spcPts val="0"/>
              </a:spcBef>
              <a:spcAft>
                <a:spcPts val="0"/>
              </a:spcAft>
              <a:buClr>
                <a:schemeClr val="accent1"/>
              </a:buClr>
              <a:buSzPts val="2300"/>
              <a:buNone/>
              <a:defRPr sz="4000">
                <a:solidFill>
                  <a:schemeClr val="accent1"/>
                </a:solidFill>
              </a:defRPr>
            </a:lvl5pPr>
            <a:lvl6pPr lvl="5" algn="ctr">
              <a:lnSpc>
                <a:spcPct val="100000"/>
              </a:lnSpc>
              <a:spcBef>
                <a:spcPts val="0"/>
              </a:spcBef>
              <a:spcAft>
                <a:spcPts val="0"/>
              </a:spcAft>
              <a:buClr>
                <a:schemeClr val="accent1"/>
              </a:buClr>
              <a:buSzPts val="2300"/>
              <a:buNone/>
              <a:defRPr sz="4000">
                <a:solidFill>
                  <a:schemeClr val="accent1"/>
                </a:solidFill>
              </a:defRPr>
            </a:lvl6pPr>
            <a:lvl7pPr lvl="6" algn="ctr">
              <a:lnSpc>
                <a:spcPct val="100000"/>
              </a:lnSpc>
              <a:spcBef>
                <a:spcPts val="0"/>
              </a:spcBef>
              <a:spcAft>
                <a:spcPts val="0"/>
              </a:spcAft>
              <a:buClr>
                <a:schemeClr val="accent1"/>
              </a:buClr>
              <a:buSzPts val="2300"/>
              <a:buNone/>
              <a:defRPr sz="4000">
                <a:solidFill>
                  <a:schemeClr val="accent1"/>
                </a:solidFill>
              </a:defRPr>
            </a:lvl7pPr>
            <a:lvl8pPr lvl="7" algn="ctr">
              <a:lnSpc>
                <a:spcPct val="100000"/>
              </a:lnSpc>
              <a:spcBef>
                <a:spcPts val="0"/>
              </a:spcBef>
              <a:spcAft>
                <a:spcPts val="0"/>
              </a:spcAft>
              <a:buClr>
                <a:schemeClr val="accent1"/>
              </a:buClr>
              <a:buSzPts val="2300"/>
              <a:buNone/>
              <a:defRPr sz="4000">
                <a:solidFill>
                  <a:schemeClr val="accent1"/>
                </a:solidFill>
              </a:defRPr>
            </a:lvl8pPr>
            <a:lvl9pPr lvl="8" algn="ctr">
              <a:lnSpc>
                <a:spcPct val="100000"/>
              </a:lnSpc>
              <a:spcBef>
                <a:spcPts val="0"/>
              </a:spcBef>
              <a:spcAft>
                <a:spcPts val="0"/>
              </a:spcAft>
              <a:buClr>
                <a:schemeClr val="accent1"/>
              </a:buClr>
              <a:buSzPts val="2300"/>
              <a:buNone/>
              <a:defRPr sz="4000">
                <a:solidFill>
                  <a:schemeClr val="accent1"/>
                </a:solidFill>
              </a:defRPr>
            </a:lvl9pPr>
          </a:lstStyle>
          <a:p>
            <a:endParaRPr/>
          </a:p>
        </p:txBody>
      </p:sp>
      <p:sp>
        <p:nvSpPr>
          <p:cNvPr id="2149" name="Google Shape;2149;p46"/>
          <p:cNvSpPr txBox="1">
            <a:spLocks noGrp="1"/>
          </p:cNvSpPr>
          <p:nvPr>
            <p:ph type="title" idx="3"/>
          </p:nvPr>
        </p:nvSpPr>
        <p:spPr>
          <a:xfrm>
            <a:off x="1016133" y="2066833"/>
            <a:ext cx="3284800" cy="365600"/>
          </a:xfrm>
          <a:prstGeom prst="rect">
            <a:avLst/>
          </a:prstGeom>
          <a:noFill/>
          <a:ln>
            <a:noFill/>
          </a:ln>
        </p:spPr>
        <p:txBody>
          <a:bodyPr spcFirstLastPara="1" wrap="square" lIns="68575" tIns="68575" rIns="68575" bIns="68575" anchor="ctr" anchorCtr="0">
            <a:noAutofit/>
          </a:bodyPr>
          <a:lstStyle>
            <a:lvl1pPr lvl="0" algn="l">
              <a:lnSpc>
                <a:spcPct val="100000"/>
              </a:lnSpc>
              <a:spcBef>
                <a:spcPts val="0"/>
              </a:spcBef>
              <a:spcAft>
                <a:spcPts val="0"/>
              </a:spcAft>
              <a:buSzPts val="1400"/>
              <a:buNone/>
              <a:defRPr sz="2133"/>
            </a:lvl1pPr>
            <a:lvl2pPr lvl="1" algn="ctr">
              <a:lnSpc>
                <a:spcPct val="100000"/>
              </a:lnSpc>
              <a:spcBef>
                <a:spcPts val="0"/>
              </a:spcBef>
              <a:spcAft>
                <a:spcPts val="0"/>
              </a:spcAft>
              <a:buSzPts val="3200"/>
              <a:buNone/>
              <a:defRPr sz="5600"/>
            </a:lvl2pPr>
            <a:lvl3pPr lvl="2" algn="ctr">
              <a:lnSpc>
                <a:spcPct val="100000"/>
              </a:lnSpc>
              <a:spcBef>
                <a:spcPts val="0"/>
              </a:spcBef>
              <a:spcAft>
                <a:spcPts val="0"/>
              </a:spcAft>
              <a:buSzPts val="3200"/>
              <a:buNone/>
              <a:defRPr sz="5600"/>
            </a:lvl3pPr>
            <a:lvl4pPr lvl="3" algn="ctr">
              <a:lnSpc>
                <a:spcPct val="100000"/>
              </a:lnSpc>
              <a:spcBef>
                <a:spcPts val="0"/>
              </a:spcBef>
              <a:spcAft>
                <a:spcPts val="0"/>
              </a:spcAft>
              <a:buSzPts val="3200"/>
              <a:buNone/>
              <a:defRPr sz="5600"/>
            </a:lvl4pPr>
            <a:lvl5pPr lvl="4" algn="ctr">
              <a:lnSpc>
                <a:spcPct val="100000"/>
              </a:lnSpc>
              <a:spcBef>
                <a:spcPts val="0"/>
              </a:spcBef>
              <a:spcAft>
                <a:spcPts val="0"/>
              </a:spcAft>
              <a:buSzPts val="3200"/>
              <a:buNone/>
              <a:defRPr sz="5600"/>
            </a:lvl5pPr>
            <a:lvl6pPr lvl="5" algn="ctr">
              <a:lnSpc>
                <a:spcPct val="100000"/>
              </a:lnSpc>
              <a:spcBef>
                <a:spcPts val="0"/>
              </a:spcBef>
              <a:spcAft>
                <a:spcPts val="0"/>
              </a:spcAft>
              <a:buSzPts val="3200"/>
              <a:buNone/>
              <a:defRPr sz="5600"/>
            </a:lvl6pPr>
            <a:lvl7pPr lvl="6" algn="ctr">
              <a:lnSpc>
                <a:spcPct val="100000"/>
              </a:lnSpc>
              <a:spcBef>
                <a:spcPts val="0"/>
              </a:spcBef>
              <a:spcAft>
                <a:spcPts val="0"/>
              </a:spcAft>
              <a:buSzPts val="3200"/>
              <a:buNone/>
              <a:defRPr sz="5600"/>
            </a:lvl7pPr>
            <a:lvl8pPr lvl="7" algn="ctr">
              <a:lnSpc>
                <a:spcPct val="100000"/>
              </a:lnSpc>
              <a:spcBef>
                <a:spcPts val="0"/>
              </a:spcBef>
              <a:spcAft>
                <a:spcPts val="0"/>
              </a:spcAft>
              <a:buSzPts val="3200"/>
              <a:buNone/>
              <a:defRPr sz="5600"/>
            </a:lvl8pPr>
            <a:lvl9pPr lvl="8" algn="ctr">
              <a:lnSpc>
                <a:spcPct val="100000"/>
              </a:lnSpc>
              <a:spcBef>
                <a:spcPts val="0"/>
              </a:spcBef>
              <a:spcAft>
                <a:spcPts val="0"/>
              </a:spcAft>
              <a:buSzPts val="3200"/>
              <a:buNone/>
              <a:defRPr sz="5600"/>
            </a:lvl9pPr>
          </a:lstStyle>
          <a:p>
            <a:endParaRPr/>
          </a:p>
        </p:txBody>
      </p:sp>
      <p:sp>
        <p:nvSpPr>
          <p:cNvPr id="2150" name="Google Shape;2150;p46"/>
          <p:cNvSpPr txBox="1">
            <a:spLocks noGrp="1"/>
          </p:cNvSpPr>
          <p:nvPr>
            <p:ph type="subTitle" idx="1"/>
          </p:nvPr>
        </p:nvSpPr>
        <p:spPr>
          <a:xfrm>
            <a:off x="1016132" y="2464800"/>
            <a:ext cx="2368400" cy="731600"/>
          </a:xfrm>
          <a:prstGeom prst="rect">
            <a:avLst/>
          </a:prstGeom>
          <a:noFill/>
          <a:ln>
            <a:noFill/>
          </a:ln>
        </p:spPr>
        <p:txBody>
          <a:bodyPr spcFirstLastPara="1" wrap="square" lIns="68575" tIns="68575" rIns="68575" bIns="68575" anchor="ctr" anchorCtr="0">
            <a:noAutofit/>
          </a:bodyPr>
          <a:lstStyle>
            <a:lvl1pPr lvl="0" algn="l">
              <a:lnSpc>
                <a:spcPct val="100000"/>
              </a:lnSpc>
              <a:spcBef>
                <a:spcPts val="0"/>
              </a:spcBef>
              <a:spcAft>
                <a:spcPts val="0"/>
              </a:spcAft>
              <a:buSzPts val="1200"/>
              <a:buNone/>
              <a:defRPr sz="1867"/>
            </a:lvl1pPr>
            <a:lvl2pPr lvl="1" algn="ctr">
              <a:lnSpc>
                <a:spcPct val="100000"/>
              </a:lnSpc>
              <a:spcBef>
                <a:spcPts val="0"/>
              </a:spcBef>
              <a:spcAft>
                <a:spcPts val="0"/>
              </a:spcAft>
              <a:buSzPts val="1200"/>
              <a:buNone/>
              <a:defRPr sz="2133"/>
            </a:lvl2pPr>
            <a:lvl3pPr lvl="2" algn="ctr">
              <a:lnSpc>
                <a:spcPct val="100000"/>
              </a:lnSpc>
              <a:spcBef>
                <a:spcPts val="0"/>
              </a:spcBef>
              <a:spcAft>
                <a:spcPts val="0"/>
              </a:spcAft>
              <a:buSzPts val="1200"/>
              <a:buNone/>
              <a:defRPr sz="2133"/>
            </a:lvl3pPr>
            <a:lvl4pPr lvl="3" algn="ctr">
              <a:lnSpc>
                <a:spcPct val="100000"/>
              </a:lnSpc>
              <a:spcBef>
                <a:spcPts val="0"/>
              </a:spcBef>
              <a:spcAft>
                <a:spcPts val="0"/>
              </a:spcAft>
              <a:buSzPts val="1200"/>
              <a:buNone/>
              <a:defRPr sz="2133"/>
            </a:lvl4pPr>
            <a:lvl5pPr lvl="4" algn="ctr">
              <a:lnSpc>
                <a:spcPct val="100000"/>
              </a:lnSpc>
              <a:spcBef>
                <a:spcPts val="0"/>
              </a:spcBef>
              <a:spcAft>
                <a:spcPts val="0"/>
              </a:spcAft>
              <a:buSzPts val="1200"/>
              <a:buNone/>
              <a:defRPr sz="2133"/>
            </a:lvl5pPr>
            <a:lvl6pPr lvl="5" algn="ctr">
              <a:lnSpc>
                <a:spcPct val="100000"/>
              </a:lnSpc>
              <a:spcBef>
                <a:spcPts val="0"/>
              </a:spcBef>
              <a:spcAft>
                <a:spcPts val="0"/>
              </a:spcAft>
              <a:buSzPts val="1200"/>
              <a:buNone/>
              <a:defRPr sz="2133"/>
            </a:lvl6pPr>
            <a:lvl7pPr lvl="6" algn="ctr">
              <a:lnSpc>
                <a:spcPct val="100000"/>
              </a:lnSpc>
              <a:spcBef>
                <a:spcPts val="0"/>
              </a:spcBef>
              <a:spcAft>
                <a:spcPts val="0"/>
              </a:spcAft>
              <a:buSzPts val="1200"/>
              <a:buNone/>
              <a:defRPr sz="2133"/>
            </a:lvl7pPr>
            <a:lvl8pPr lvl="7" algn="ctr">
              <a:lnSpc>
                <a:spcPct val="100000"/>
              </a:lnSpc>
              <a:spcBef>
                <a:spcPts val="0"/>
              </a:spcBef>
              <a:spcAft>
                <a:spcPts val="0"/>
              </a:spcAft>
              <a:buSzPts val="1200"/>
              <a:buNone/>
              <a:defRPr sz="2133"/>
            </a:lvl8pPr>
            <a:lvl9pPr lvl="8" algn="ctr">
              <a:lnSpc>
                <a:spcPct val="100000"/>
              </a:lnSpc>
              <a:spcBef>
                <a:spcPts val="0"/>
              </a:spcBef>
              <a:spcAft>
                <a:spcPts val="0"/>
              </a:spcAft>
              <a:buSzPts val="1200"/>
              <a:buNone/>
              <a:defRPr sz="2133"/>
            </a:lvl9pPr>
          </a:lstStyle>
          <a:p>
            <a:endParaRPr/>
          </a:p>
        </p:txBody>
      </p:sp>
      <p:sp>
        <p:nvSpPr>
          <p:cNvPr id="2151" name="Google Shape;2151;p46"/>
          <p:cNvSpPr txBox="1">
            <a:spLocks noGrp="1"/>
          </p:cNvSpPr>
          <p:nvPr>
            <p:ph type="title" idx="4"/>
          </p:nvPr>
        </p:nvSpPr>
        <p:spPr>
          <a:xfrm>
            <a:off x="5015949" y="1631336"/>
            <a:ext cx="865600" cy="390000"/>
          </a:xfrm>
          <a:prstGeom prst="rect">
            <a:avLst/>
          </a:prstGeom>
          <a:noFill/>
          <a:ln>
            <a:noFill/>
          </a:ln>
        </p:spPr>
        <p:txBody>
          <a:bodyPr spcFirstLastPara="1" wrap="square" lIns="68575" tIns="68575" rIns="68575" bIns="68575" anchor="ctr" anchorCtr="0">
            <a:noAutofit/>
          </a:bodyPr>
          <a:lstStyle>
            <a:lvl1pPr lvl="0" algn="ctr">
              <a:lnSpc>
                <a:spcPct val="100000"/>
              </a:lnSpc>
              <a:spcBef>
                <a:spcPts val="0"/>
              </a:spcBef>
              <a:spcAft>
                <a:spcPts val="0"/>
              </a:spcAft>
              <a:buClr>
                <a:schemeClr val="accent1"/>
              </a:buClr>
              <a:buSzPts val="2300"/>
              <a:buNone/>
              <a:defRPr sz="4000">
                <a:solidFill>
                  <a:schemeClr val="accent1"/>
                </a:solidFill>
              </a:defRPr>
            </a:lvl1pPr>
            <a:lvl2pPr lvl="1" algn="ctr">
              <a:lnSpc>
                <a:spcPct val="100000"/>
              </a:lnSpc>
              <a:spcBef>
                <a:spcPts val="0"/>
              </a:spcBef>
              <a:spcAft>
                <a:spcPts val="0"/>
              </a:spcAft>
              <a:buClr>
                <a:schemeClr val="accent1"/>
              </a:buClr>
              <a:buSzPts val="2300"/>
              <a:buNone/>
              <a:defRPr sz="4000">
                <a:solidFill>
                  <a:schemeClr val="accent1"/>
                </a:solidFill>
              </a:defRPr>
            </a:lvl2pPr>
            <a:lvl3pPr lvl="2" algn="ctr">
              <a:lnSpc>
                <a:spcPct val="100000"/>
              </a:lnSpc>
              <a:spcBef>
                <a:spcPts val="0"/>
              </a:spcBef>
              <a:spcAft>
                <a:spcPts val="0"/>
              </a:spcAft>
              <a:buClr>
                <a:schemeClr val="accent1"/>
              </a:buClr>
              <a:buSzPts val="2300"/>
              <a:buNone/>
              <a:defRPr sz="4000">
                <a:solidFill>
                  <a:schemeClr val="accent1"/>
                </a:solidFill>
              </a:defRPr>
            </a:lvl3pPr>
            <a:lvl4pPr lvl="3" algn="ctr">
              <a:lnSpc>
                <a:spcPct val="100000"/>
              </a:lnSpc>
              <a:spcBef>
                <a:spcPts val="0"/>
              </a:spcBef>
              <a:spcAft>
                <a:spcPts val="0"/>
              </a:spcAft>
              <a:buClr>
                <a:schemeClr val="accent1"/>
              </a:buClr>
              <a:buSzPts val="2300"/>
              <a:buNone/>
              <a:defRPr sz="4000">
                <a:solidFill>
                  <a:schemeClr val="accent1"/>
                </a:solidFill>
              </a:defRPr>
            </a:lvl4pPr>
            <a:lvl5pPr lvl="4" algn="ctr">
              <a:lnSpc>
                <a:spcPct val="100000"/>
              </a:lnSpc>
              <a:spcBef>
                <a:spcPts val="0"/>
              </a:spcBef>
              <a:spcAft>
                <a:spcPts val="0"/>
              </a:spcAft>
              <a:buClr>
                <a:schemeClr val="accent1"/>
              </a:buClr>
              <a:buSzPts val="2300"/>
              <a:buNone/>
              <a:defRPr sz="4000">
                <a:solidFill>
                  <a:schemeClr val="accent1"/>
                </a:solidFill>
              </a:defRPr>
            </a:lvl5pPr>
            <a:lvl6pPr lvl="5" algn="ctr">
              <a:lnSpc>
                <a:spcPct val="100000"/>
              </a:lnSpc>
              <a:spcBef>
                <a:spcPts val="0"/>
              </a:spcBef>
              <a:spcAft>
                <a:spcPts val="0"/>
              </a:spcAft>
              <a:buClr>
                <a:schemeClr val="accent1"/>
              </a:buClr>
              <a:buSzPts val="2300"/>
              <a:buNone/>
              <a:defRPr sz="4000">
                <a:solidFill>
                  <a:schemeClr val="accent1"/>
                </a:solidFill>
              </a:defRPr>
            </a:lvl6pPr>
            <a:lvl7pPr lvl="6" algn="ctr">
              <a:lnSpc>
                <a:spcPct val="100000"/>
              </a:lnSpc>
              <a:spcBef>
                <a:spcPts val="0"/>
              </a:spcBef>
              <a:spcAft>
                <a:spcPts val="0"/>
              </a:spcAft>
              <a:buClr>
                <a:schemeClr val="accent1"/>
              </a:buClr>
              <a:buSzPts val="2300"/>
              <a:buNone/>
              <a:defRPr sz="4000">
                <a:solidFill>
                  <a:schemeClr val="accent1"/>
                </a:solidFill>
              </a:defRPr>
            </a:lvl7pPr>
            <a:lvl8pPr lvl="7" algn="ctr">
              <a:lnSpc>
                <a:spcPct val="100000"/>
              </a:lnSpc>
              <a:spcBef>
                <a:spcPts val="0"/>
              </a:spcBef>
              <a:spcAft>
                <a:spcPts val="0"/>
              </a:spcAft>
              <a:buClr>
                <a:schemeClr val="accent1"/>
              </a:buClr>
              <a:buSzPts val="2300"/>
              <a:buNone/>
              <a:defRPr sz="4000">
                <a:solidFill>
                  <a:schemeClr val="accent1"/>
                </a:solidFill>
              </a:defRPr>
            </a:lvl8pPr>
            <a:lvl9pPr lvl="8" algn="ctr">
              <a:lnSpc>
                <a:spcPct val="100000"/>
              </a:lnSpc>
              <a:spcBef>
                <a:spcPts val="0"/>
              </a:spcBef>
              <a:spcAft>
                <a:spcPts val="0"/>
              </a:spcAft>
              <a:buClr>
                <a:schemeClr val="accent1"/>
              </a:buClr>
              <a:buSzPts val="2300"/>
              <a:buNone/>
              <a:defRPr sz="4000">
                <a:solidFill>
                  <a:schemeClr val="accent1"/>
                </a:solidFill>
              </a:defRPr>
            </a:lvl9pPr>
          </a:lstStyle>
          <a:p>
            <a:endParaRPr/>
          </a:p>
        </p:txBody>
      </p:sp>
      <p:sp>
        <p:nvSpPr>
          <p:cNvPr id="2152" name="Google Shape;2152;p46"/>
          <p:cNvSpPr txBox="1">
            <a:spLocks noGrp="1"/>
          </p:cNvSpPr>
          <p:nvPr>
            <p:ph type="title" idx="5"/>
          </p:nvPr>
        </p:nvSpPr>
        <p:spPr>
          <a:xfrm>
            <a:off x="5015949" y="2066836"/>
            <a:ext cx="3105600" cy="365600"/>
          </a:xfrm>
          <a:prstGeom prst="rect">
            <a:avLst/>
          </a:prstGeom>
          <a:noFill/>
          <a:ln>
            <a:noFill/>
          </a:ln>
        </p:spPr>
        <p:txBody>
          <a:bodyPr spcFirstLastPara="1" wrap="square" lIns="68575" tIns="68575" rIns="68575" bIns="68575" anchor="ctr" anchorCtr="0">
            <a:noAutofit/>
          </a:bodyPr>
          <a:lstStyle>
            <a:lvl1pPr lvl="0" algn="l">
              <a:lnSpc>
                <a:spcPct val="100000"/>
              </a:lnSpc>
              <a:spcBef>
                <a:spcPts val="0"/>
              </a:spcBef>
              <a:spcAft>
                <a:spcPts val="0"/>
              </a:spcAft>
              <a:buSzPts val="1400"/>
              <a:buNone/>
              <a:defRPr sz="2133"/>
            </a:lvl1pPr>
            <a:lvl2pPr lvl="1" algn="ctr">
              <a:lnSpc>
                <a:spcPct val="100000"/>
              </a:lnSpc>
              <a:spcBef>
                <a:spcPts val="0"/>
              </a:spcBef>
              <a:spcAft>
                <a:spcPts val="0"/>
              </a:spcAft>
              <a:buSzPts val="3200"/>
              <a:buNone/>
              <a:defRPr sz="5600"/>
            </a:lvl2pPr>
            <a:lvl3pPr lvl="2" algn="ctr">
              <a:lnSpc>
                <a:spcPct val="100000"/>
              </a:lnSpc>
              <a:spcBef>
                <a:spcPts val="0"/>
              </a:spcBef>
              <a:spcAft>
                <a:spcPts val="0"/>
              </a:spcAft>
              <a:buSzPts val="3200"/>
              <a:buNone/>
              <a:defRPr sz="5600"/>
            </a:lvl3pPr>
            <a:lvl4pPr lvl="3" algn="ctr">
              <a:lnSpc>
                <a:spcPct val="100000"/>
              </a:lnSpc>
              <a:spcBef>
                <a:spcPts val="0"/>
              </a:spcBef>
              <a:spcAft>
                <a:spcPts val="0"/>
              </a:spcAft>
              <a:buSzPts val="3200"/>
              <a:buNone/>
              <a:defRPr sz="5600"/>
            </a:lvl4pPr>
            <a:lvl5pPr lvl="4" algn="ctr">
              <a:lnSpc>
                <a:spcPct val="100000"/>
              </a:lnSpc>
              <a:spcBef>
                <a:spcPts val="0"/>
              </a:spcBef>
              <a:spcAft>
                <a:spcPts val="0"/>
              </a:spcAft>
              <a:buSzPts val="3200"/>
              <a:buNone/>
              <a:defRPr sz="5600"/>
            </a:lvl5pPr>
            <a:lvl6pPr lvl="5" algn="ctr">
              <a:lnSpc>
                <a:spcPct val="100000"/>
              </a:lnSpc>
              <a:spcBef>
                <a:spcPts val="0"/>
              </a:spcBef>
              <a:spcAft>
                <a:spcPts val="0"/>
              </a:spcAft>
              <a:buSzPts val="3200"/>
              <a:buNone/>
              <a:defRPr sz="5600"/>
            </a:lvl6pPr>
            <a:lvl7pPr lvl="6" algn="ctr">
              <a:lnSpc>
                <a:spcPct val="100000"/>
              </a:lnSpc>
              <a:spcBef>
                <a:spcPts val="0"/>
              </a:spcBef>
              <a:spcAft>
                <a:spcPts val="0"/>
              </a:spcAft>
              <a:buSzPts val="3200"/>
              <a:buNone/>
              <a:defRPr sz="5600"/>
            </a:lvl7pPr>
            <a:lvl8pPr lvl="7" algn="ctr">
              <a:lnSpc>
                <a:spcPct val="100000"/>
              </a:lnSpc>
              <a:spcBef>
                <a:spcPts val="0"/>
              </a:spcBef>
              <a:spcAft>
                <a:spcPts val="0"/>
              </a:spcAft>
              <a:buSzPts val="3200"/>
              <a:buNone/>
              <a:defRPr sz="5600"/>
            </a:lvl8pPr>
            <a:lvl9pPr lvl="8" algn="ctr">
              <a:lnSpc>
                <a:spcPct val="100000"/>
              </a:lnSpc>
              <a:spcBef>
                <a:spcPts val="0"/>
              </a:spcBef>
              <a:spcAft>
                <a:spcPts val="0"/>
              </a:spcAft>
              <a:buSzPts val="3200"/>
              <a:buNone/>
              <a:defRPr sz="5600"/>
            </a:lvl9pPr>
          </a:lstStyle>
          <a:p>
            <a:endParaRPr/>
          </a:p>
        </p:txBody>
      </p:sp>
      <p:sp>
        <p:nvSpPr>
          <p:cNvPr id="2153" name="Google Shape;2153;p46"/>
          <p:cNvSpPr txBox="1">
            <a:spLocks noGrp="1"/>
          </p:cNvSpPr>
          <p:nvPr>
            <p:ph type="subTitle" idx="6"/>
          </p:nvPr>
        </p:nvSpPr>
        <p:spPr>
          <a:xfrm>
            <a:off x="5015949" y="2464800"/>
            <a:ext cx="2368400" cy="731600"/>
          </a:xfrm>
          <a:prstGeom prst="rect">
            <a:avLst/>
          </a:prstGeom>
          <a:noFill/>
          <a:ln>
            <a:noFill/>
          </a:ln>
        </p:spPr>
        <p:txBody>
          <a:bodyPr spcFirstLastPara="1" wrap="square" lIns="68575" tIns="68575" rIns="68575" bIns="68575" anchor="ctr" anchorCtr="0">
            <a:noAutofit/>
          </a:bodyPr>
          <a:lstStyle>
            <a:lvl1pPr lvl="0" algn="l">
              <a:lnSpc>
                <a:spcPct val="100000"/>
              </a:lnSpc>
              <a:spcBef>
                <a:spcPts val="0"/>
              </a:spcBef>
              <a:spcAft>
                <a:spcPts val="0"/>
              </a:spcAft>
              <a:buSzPts val="1200"/>
              <a:buNone/>
              <a:defRPr sz="1867"/>
            </a:lvl1pPr>
            <a:lvl2pPr lvl="1" algn="ctr">
              <a:lnSpc>
                <a:spcPct val="100000"/>
              </a:lnSpc>
              <a:spcBef>
                <a:spcPts val="0"/>
              </a:spcBef>
              <a:spcAft>
                <a:spcPts val="0"/>
              </a:spcAft>
              <a:buSzPts val="1200"/>
              <a:buNone/>
              <a:defRPr sz="2133"/>
            </a:lvl2pPr>
            <a:lvl3pPr lvl="2" algn="ctr">
              <a:lnSpc>
                <a:spcPct val="100000"/>
              </a:lnSpc>
              <a:spcBef>
                <a:spcPts val="0"/>
              </a:spcBef>
              <a:spcAft>
                <a:spcPts val="0"/>
              </a:spcAft>
              <a:buSzPts val="1200"/>
              <a:buNone/>
              <a:defRPr sz="2133"/>
            </a:lvl3pPr>
            <a:lvl4pPr lvl="3" algn="ctr">
              <a:lnSpc>
                <a:spcPct val="100000"/>
              </a:lnSpc>
              <a:spcBef>
                <a:spcPts val="0"/>
              </a:spcBef>
              <a:spcAft>
                <a:spcPts val="0"/>
              </a:spcAft>
              <a:buSzPts val="1200"/>
              <a:buNone/>
              <a:defRPr sz="2133"/>
            </a:lvl4pPr>
            <a:lvl5pPr lvl="4" algn="ctr">
              <a:lnSpc>
                <a:spcPct val="100000"/>
              </a:lnSpc>
              <a:spcBef>
                <a:spcPts val="0"/>
              </a:spcBef>
              <a:spcAft>
                <a:spcPts val="0"/>
              </a:spcAft>
              <a:buSzPts val="1200"/>
              <a:buNone/>
              <a:defRPr sz="2133"/>
            </a:lvl5pPr>
            <a:lvl6pPr lvl="5" algn="ctr">
              <a:lnSpc>
                <a:spcPct val="100000"/>
              </a:lnSpc>
              <a:spcBef>
                <a:spcPts val="0"/>
              </a:spcBef>
              <a:spcAft>
                <a:spcPts val="0"/>
              </a:spcAft>
              <a:buSzPts val="1200"/>
              <a:buNone/>
              <a:defRPr sz="2133"/>
            </a:lvl6pPr>
            <a:lvl7pPr lvl="6" algn="ctr">
              <a:lnSpc>
                <a:spcPct val="100000"/>
              </a:lnSpc>
              <a:spcBef>
                <a:spcPts val="0"/>
              </a:spcBef>
              <a:spcAft>
                <a:spcPts val="0"/>
              </a:spcAft>
              <a:buSzPts val="1200"/>
              <a:buNone/>
              <a:defRPr sz="2133"/>
            </a:lvl7pPr>
            <a:lvl8pPr lvl="7" algn="ctr">
              <a:lnSpc>
                <a:spcPct val="100000"/>
              </a:lnSpc>
              <a:spcBef>
                <a:spcPts val="0"/>
              </a:spcBef>
              <a:spcAft>
                <a:spcPts val="0"/>
              </a:spcAft>
              <a:buSzPts val="1200"/>
              <a:buNone/>
              <a:defRPr sz="2133"/>
            </a:lvl8pPr>
            <a:lvl9pPr lvl="8" algn="ctr">
              <a:lnSpc>
                <a:spcPct val="100000"/>
              </a:lnSpc>
              <a:spcBef>
                <a:spcPts val="0"/>
              </a:spcBef>
              <a:spcAft>
                <a:spcPts val="0"/>
              </a:spcAft>
              <a:buSzPts val="1200"/>
              <a:buNone/>
              <a:defRPr sz="2133"/>
            </a:lvl9pPr>
          </a:lstStyle>
          <a:p>
            <a:endParaRPr/>
          </a:p>
        </p:txBody>
      </p:sp>
      <p:sp>
        <p:nvSpPr>
          <p:cNvPr id="2154" name="Google Shape;2154;p46"/>
          <p:cNvSpPr txBox="1">
            <a:spLocks noGrp="1"/>
          </p:cNvSpPr>
          <p:nvPr>
            <p:ph type="title" idx="7"/>
          </p:nvPr>
        </p:nvSpPr>
        <p:spPr>
          <a:xfrm>
            <a:off x="1016124" y="3885827"/>
            <a:ext cx="865600" cy="390000"/>
          </a:xfrm>
          <a:prstGeom prst="rect">
            <a:avLst/>
          </a:prstGeom>
          <a:noFill/>
          <a:ln>
            <a:noFill/>
          </a:ln>
        </p:spPr>
        <p:txBody>
          <a:bodyPr spcFirstLastPara="1" wrap="square" lIns="68575" tIns="68575" rIns="68575" bIns="68575" anchor="ctr" anchorCtr="0">
            <a:noAutofit/>
          </a:bodyPr>
          <a:lstStyle>
            <a:lvl1pPr lvl="0" algn="ctr">
              <a:lnSpc>
                <a:spcPct val="100000"/>
              </a:lnSpc>
              <a:spcBef>
                <a:spcPts val="0"/>
              </a:spcBef>
              <a:spcAft>
                <a:spcPts val="0"/>
              </a:spcAft>
              <a:buClr>
                <a:schemeClr val="accent1"/>
              </a:buClr>
              <a:buSzPts val="2300"/>
              <a:buNone/>
              <a:defRPr sz="4000">
                <a:solidFill>
                  <a:schemeClr val="accent1"/>
                </a:solidFill>
              </a:defRPr>
            </a:lvl1pPr>
            <a:lvl2pPr lvl="1" algn="ctr">
              <a:lnSpc>
                <a:spcPct val="100000"/>
              </a:lnSpc>
              <a:spcBef>
                <a:spcPts val="0"/>
              </a:spcBef>
              <a:spcAft>
                <a:spcPts val="0"/>
              </a:spcAft>
              <a:buClr>
                <a:schemeClr val="accent1"/>
              </a:buClr>
              <a:buSzPts val="2300"/>
              <a:buNone/>
              <a:defRPr sz="4000">
                <a:solidFill>
                  <a:schemeClr val="accent1"/>
                </a:solidFill>
              </a:defRPr>
            </a:lvl2pPr>
            <a:lvl3pPr lvl="2" algn="ctr">
              <a:lnSpc>
                <a:spcPct val="100000"/>
              </a:lnSpc>
              <a:spcBef>
                <a:spcPts val="0"/>
              </a:spcBef>
              <a:spcAft>
                <a:spcPts val="0"/>
              </a:spcAft>
              <a:buClr>
                <a:schemeClr val="accent1"/>
              </a:buClr>
              <a:buSzPts val="2300"/>
              <a:buNone/>
              <a:defRPr sz="4000">
                <a:solidFill>
                  <a:schemeClr val="accent1"/>
                </a:solidFill>
              </a:defRPr>
            </a:lvl3pPr>
            <a:lvl4pPr lvl="3" algn="ctr">
              <a:lnSpc>
                <a:spcPct val="100000"/>
              </a:lnSpc>
              <a:spcBef>
                <a:spcPts val="0"/>
              </a:spcBef>
              <a:spcAft>
                <a:spcPts val="0"/>
              </a:spcAft>
              <a:buClr>
                <a:schemeClr val="accent1"/>
              </a:buClr>
              <a:buSzPts val="2300"/>
              <a:buNone/>
              <a:defRPr sz="4000">
                <a:solidFill>
                  <a:schemeClr val="accent1"/>
                </a:solidFill>
              </a:defRPr>
            </a:lvl4pPr>
            <a:lvl5pPr lvl="4" algn="ctr">
              <a:lnSpc>
                <a:spcPct val="100000"/>
              </a:lnSpc>
              <a:spcBef>
                <a:spcPts val="0"/>
              </a:spcBef>
              <a:spcAft>
                <a:spcPts val="0"/>
              </a:spcAft>
              <a:buClr>
                <a:schemeClr val="accent1"/>
              </a:buClr>
              <a:buSzPts val="2300"/>
              <a:buNone/>
              <a:defRPr sz="4000">
                <a:solidFill>
                  <a:schemeClr val="accent1"/>
                </a:solidFill>
              </a:defRPr>
            </a:lvl5pPr>
            <a:lvl6pPr lvl="5" algn="ctr">
              <a:lnSpc>
                <a:spcPct val="100000"/>
              </a:lnSpc>
              <a:spcBef>
                <a:spcPts val="0"/>
              </a:spcBef>
              <a:spcAft>
                <a:spcPts val="0"/>
              </a:spcAft>
              <a:buClr>
                <a:schemeClr val="accent1"/>
              </a:buClr>
              <a:buSzPts val="2300"/>
              <a:buNone/>
              <a:defRPr sz="4000">
                <a:solidFill>
                  <a:schemeClr val="accent1"/>
                </a:solidFill>
              </a:defRPr>
            </a:lvl6pPr>
            <a:lvl7pPr lvl="6" algn="ctr">
              <a:lnSpc>
                <a:spcPct val="100000"/>
              </a:lnSpc>
              <a:spcBef>
                <a:spcPts val="0"/>
              </a:spcBef>
              <a:spcAft>
                <a:spcPts val="0"/>
              </a:spcAft>
              <a:buClr>
                <a:schemeClr val="accent1"/>
              </a:buClr>
              <a:buSzPts val="2300"/>
              <a:buNone/>
              <a:defRPr sz="4000">
                <a:solidFill>
                  <a:schemeClr val="accent1"/>
                </a:solidFill>
              </a:defRPr>
            </a:lvl7pPr>
            <a:lvl8pPr lvl="7" algn="ctr">
              <a:lnSpc>
                <a:spcPct val="100000"/>
              </a:lnSpc>
              <a:spcBef>
                <a:spcPts val="0"/>
              </a:spcBef>
              <a:spcAft>
                <a:spcPts val="0"/>
              </a:spcAft>
              <a:buClr>
                <a:schemeClr val="accent1"/>
              </a:buClr>
              <a:buSzPts val="2300"/>
              <a:buNone/>
              <a:defRPr sz="4000">
                <a:solidFill>
                  <a:schemeClr val="accent1"/>
                </a:solidFill>
              </a:defRPr>
            </a:lvl8pPr>
            <a:lvl9pPr lvl="8" algn="ctr">
              <a:lnSpc>
                <a:spcPct val="100000"/>
              </a:lnSpc>
              <a:spcBef>
                <a:spcPts val="0"/>
              </a:spcBef>
              <a:spcAft>
                <a:spcPts val="0"/>
              </a:spcAft>
              <a:buClr>
                <a:schemeClr val="accent1"/>
              </a:buClr>
              <a:buSzPts val="2300"/>
              <a:buNone/>
              <a:defRPr sz="4000">
                <a:solidFill>
                  <a:schemeClr val="accent1"/>
                </a:solidFill>
              </a:defRPr>
            </a:lvl9pPr>
          </a:lstStyle>
          <a:p>
            <a:endParaRPr/>
          </a:p>
        </p:txBody>
      </p:sp>
      <p:sp>
        <p:nvSpPr>
          <p:cNvPr id="2155" name="Google Shape;2155;p46"/>
          <p:cNvSpPr txBox="1">
            <a:spLocks noGrp="1"/>
          </p:cNvSpPr>
          <p:nvPr>
            <p:ph type="title" idx="8"/>
          </p:nvPr>
        </p:nvSpPr>
        <p:spPr>
          <a:xfrm>
            <a:off x="1016133" y="4322600"/>
            <a:ext cx="3284800" cy="365600"/>
          </a:xfrm>
          <a:prstGeom prst="rect">
            <a:avLst/>
          </a:prstGeom>
          <a:noFill/>
          <a:ln>
            <a:noFill/>
          </a:ln>
        </p:spPr>
        <p:txBody>
          <a:bodyPr spcFirstLastPara="1" wrap="square" lIns="68575" tIns="68575" rIns="68575" bIns="68575" anchor="ctr" anchorCtr="0">
            <a:noAutofit/>
          </a:bodyPr>
          <a:lstStyle>
            <a:lvl1pPr lvl="0" algn="l">
              <a:lnSpc>
                <a:spcPct val="100000"/>
              </a:lnSpc>
              <a:spcBef>
                <a:spcPts val="0"/>
              </a:spcBef>
              <a:spcAft>
                <a:spcPts val="0"/>
              </a:spcAft>
              <a:buSzPts val="1400"/>
              <a:buNone/>
              <a:defRPr sz="2133"/>
            </a:lvl1pPr>
            <a:lvl2pPr lvl="1" algn="ctr">
              <a:lnSpc>
                <a:spcPct val="100000"/>
              </a:lnSpc>
              <a:spcBef>
                <a:spcPts val="0"/>
              </a:spcBef>
              <a:spcAft>
                <a:spcPts val="0"/>
              </a:spcAft>
              <a:buSzPts val="3200"/>
              <a:buNone/>
              <a:defRPr sz="5600"/>
            </a:lvl2pPr>
            <a:lvl3pPr lvl="2" algn="ctr">
              <a:lnSpc>
                <a:spcPct val="100000"/>
              </a:lnSpc>
              <a:spcBef>
                <a:spcPts val="0"/>
              </a:spcBef>
              <a:spcAft>
                <a:spcPts val="0"/>
              </a:spcAft>
              <a:buSzPts val="3200"/>
              <a:buNone/>
              <a:defRPr sz="5600"/>
            </a:lvl3pPr>
            <a:lvl4pPr lvl="3" algn="ctr">
              <a:lnSpc>
                <a:spcPct val="100000"/>
              </a:lnSpc>
              <a:spcBef>
                <a:spcPts val="0"/>
              </a:spcBef>
              <a:spcAft>
                <a:spcPts val="0"/>
              </a:spcAft>
              <a:buSzPts val="3200"/>
              <a:buNone/>
              <a:defRPr sz="5600"/>
            </a:lvl4pPr>
            <a:lvl5pPr lvl="4" algn="ctr">
              <a:lnSpc>
                <a:spcPct val="100000"/>
              </a:lnSpc>
              <a:spcBef>
                <a:spcPts val="0"/>
              </a:spcBef>
              <a:spcAft>
                <a:spcPts val="0"/>
              </a:spcAft>
              <a:buSzPts val="3200"/>
              <a:buNone/>
              <a:defRPr sz="5600"/>
            </a:lvl5pPr>
            <a:lvl6pPr lvl="5" algn="ctr">
              <a:lnSpc>
                <a:spcPct val="100000"/>
              </a:lnSpc>
              <a:spcBef>
                <a:spcPts val="0"/>
              </a:spcBef>
              <a:spcAft>
                <a:spcPts val="0"/>
              </a:spcAft>
              <a:buSzPts val="3200"/>
              <a:buNone/>
              <a:defRPr sz="5600"/>
            </a:lvl6pPr>
            <a:lvl7pPr lvl="6" algn="ctr">
              <a:lnSpc>
                <a:spcPct val="100000"/>
              </a:lnSpc>
              <a:spcBef>
                <a:spcPts val="0"/>
              </a:spcBef>
              <a:spcAft>
                <a:spcPts val="0"/>
              </a:spcAft>
              <a:buSzPts val="3200"/>
              <a:buNone/>
              <a:defRPr sz="5600"/>
            </a:lvl7pPr>
            <a:lvl8pPr lvl="7" algn="ctr">
              <a:lnSpc>
                <a:spcPct val="100000"/>
              </a:lnSpc>
              <a:spcBef>
                <a:spcPts val="0"/>
              </a:spcBef>
              <a:spcAft>
                <a:spcPts val="0"/>
              </a:spcAft>
              <a:buSzPts val="3200"/>
              <a:buNone/>
              <a:defRPr sz="5600"/>
            </a:lvl8pPr>
            <a:lvl9pPr lvl="8" algn="ctr">
              <a:lnSpc>
                <a:spcPct val="100000"/>
              </a:lnSpc>
              <a:spcBef>
                <a:spcPts val="0"/>
              </a:spcBef>
              <a:spcAft>
                <a:spcPts val="0"/>
              </a:spcAft>
              <a:buSzPts val="3200"/>
              <a:buNone/>
              <a:defRPr sz="5600"/>
            </a:lvl9pPr>
          </a:lstStyle>
          <a:p>
            <a:endParaRPr/>
          </a:p>
        </p:txBody>
      </p:sp>
      <p:sp>
        <p:nvSpPr>
          <p:cNvPr id="2156" name="Google Shape;2156;p46"/>
          <p:cNvSpPr txBox="1">
            <a:spLocks noGrp="1"/>
          </p:cNvSpPr>
          <p:nvPr>
            <p:ph type="subTitle" idx="9"/>
          </p:nvPr>
        </p:nvSpPr>
        <p:spPr>
          <a:xfrm>
            <a:off x="1016132" y="4767867"/>
            <a:ext cx="2368400" cy="731600"/>
          </a:xfrm>
          <a:prstGeom prst="rect">
            <a:avLst/>
          </a:prstGeom>
          <a:noFill/>
          <a:ln>
            <a:noFill/>
          </a:ln>
        </p:spPr>
        <p:txBody>
          <a:bodyPr spcFirstLastPara="1" wrap="square" lIns="68575" tIns="68575" rIns="68575" bIns="68575" anchor="ctr" anchorCtr="0">
            <a:noAutofit/>
          </a:bodyPr>
          <a:lstStyle>
            <a:lvl1pPr lvl="0" algn="l">
              <a:lnSpc>
                <a:spcPct val="100000"/>
              </a:lnSpc>
              <a:spcBef>
                <a:spcPts val="0"/>
              </a:spcBef>
              <a:spcAft>
                <a:spcPts val="0"/>
              </a:spcAft>
              <a:buSzPts val="1200"/>
              <a:buNone/>
              <a:defRPr sz="1867"/>
            </a:lvl1pPr>
            <a:lvl2pPr lvl="1" algn="ctr">
              <a:lnSpc>
                <a:spcPct val="100000"/>
              </a:lnSpc>
              <a:spcBef>
                <a:spcPts val="0"/>
              </a:spcBef>
              <a:spcAft>
                <a:spcPts val="0"/>
              </a:spcAft>
              <a:buSzPts val="1200"/>
              <a:buNone/>
              <a:defRPr sz="2133"/>
            </a:lvl2pPr>
            <a:lvl3pPr lvl="2" algn="ctr">
              <a:lnSpc>
                <a:spcPct val="100000"/>
              </a:lnSpc>
              <a:spcBef>
                <a:spcPts val="0"/>
              </a:spcBef>
              <a:spcAft>
                <a:spcPts val="0"/>
              </a:spcAft>
              <a:buSzPts val="1200"/>
              <a:buNone/>
              <a:defRPr sz="2133"/>
            </a:lvl3pPr>
            <a:lvl4pPr lvl="3" algn="ctr">
              <a:lnSpc>
                <a:spcPct val="100000"/>
              </a:lnSpc>
              <a:spcBef>
                <a:spcPts val="0"/>
              </a:spcBef>
              <a:spcAft>
                <a:spcPts val="0"/>
              </a:spcAft>
              <a:buSzPts val="1200"/>
              <a:buNone/>
              <a:defRPr sz="2133"/>
            </a:lvl4pPr>
            <a:lvl5pPr lvl="4" algn="ctr">
              <a:lnSpc>
                <a:spcPct val="100000"/>
              </a:lnSpc>
              <a:spcBef>
                <a:spcPts val="0"/>
              </a:spcBef>
              <a:spcAft>
                <a:spcPts val="0"/>
              </a:spcAft>
              <a:buSzPts val="1200"/>
              <a:buNone/>
              <a:defRPr sz="2133"/>
            </a:lvl5pPr>
            <a:lvl6pPr lvl="5" algn="ctr">
              <a:lnSpc>
                <a:spcPct val="100000"/>
              </a:lnSpc>
              <a:spcBef>
                <a:spcPts val="0"/>
              </a:spcBef>
              <a:spcAft>
                <a:spcPts val="0"/>
              </a:spcAft>
              <a:buSzPts val="1200"/>
              <a:buNone/>
              <a:defRPr sz="2133"/>
            </a:lvl6pPr>
            <a:lvl7pPr lvl="6" algn="ctr">
              <a:lnSpc>
                <a:spcPct val="100000"/>
              </a:lnSpc>
              <a:spcBef>
                <a:spcPts val="0"/>
              </a:spcBef>
              <a:spcAft>
                <a:spcPts val="0"/>
              </a:spcAft>
              <a:buSzPts val="1200"/>
              <a:buNone/>
              <a:defRPr sz="2133"/>
            </a:lvl7pPr>
            <a:lvl8pPr lvl="7" algn="ctr">
              <a:lnSpc>
                <a:spcPct val="100000"/>
              </a:lnSpc>
              <a:spcBef>
                <a:spcPts val="0"/>
              </a:spcBef>
              <a:spcAft>
                <a:spcPts val="0"/>
              </a:spcAft>
              <a:buSzPts val="1200"/>
              <a:buNone/>
              <a:defRPr sz="2133"/>
            </a:lvl8pPr>
            <a:lvl9pPr lvl="8" algn="ctr">
              <a:lnSpc>
                <a:spcPct val="100000"/>
              </a:lnSpc>
              <a:spcBef>
                <a:spcPts val="0"/>
              </a:spcBef>
              <a:spcAft>
                <a:spcPts val="0"/>
              </a:spcAft>
              <a:buSzPts val="1200"/>
              <a:buNone/>
              <a:defRPr sz="2133"/>
            </a:lvl9pPr>
          </a:lstStyle>
          <a:p>
            <a:endParaRPr/>
          </a:p>
        </p:txBody>
      </p:sp>
      <p:sp>
        <p:nvSpPr>
          <p:cNvPr id="2157" name="Google Shape;2157;p46"/>
          <p:cNvSpPr txBox="1">
            <a:spLocks noGrp="1"/>
          </p:cNvSpPr>
          <p:nvPr>
            <p:ph type="title" idx="13"/>
          </p:nvPr>
        </p:nvSpPr>
        <p:spPr>
          <a:xfrm>
            <a:off x="5015945" y="3885855"/>
            <a:ext cx="865600" cy="390000"/>
          </a:xfrm>
          <a:prstGeom prst="rect">
            <a:avLst/>
          </a:prstGeom>
          <a:noFill/>
          <a:ln>
            <a:noFill/>
          </a:ln>
        </p:spPr>
        <p:txBody>
          <a:bodyPr spcFirstLastPara="1" wrap="square" lIns="68575" tIns="68575" rIns="68575" bIns="68575" anchor="ctr" anchorCtr="0">
            <a:noAutofit/>
          </a:bodyPr>
          <a:lstStyle>
            <a:lvl1pPr lvl="0" algn="ctr">
              <a:lnSpc>
                <a:spcPct val="100000"/>
              </a:lnSpc>
              <a:spcBef>
                <a:spcPts val="0"/>
              </a:spcBef>
              <a:spcAft>
                <a:spcPts val="0"/>
              </a:spcAft>
              <a:buClr>
                <a:schemeClr val="accent1"/>
              </a:buClr>
              <a:buSzPts val="2300"/>
              <a:buNone/>
              <a:defRPr sz="4000">
                <a:solidFill>
                  <a:schemeClr val="accent1"/>
                </a:solidFill>
              </a:defRPr>
            </a:lvl1pPr>
            <a:lvl2pPr lvl="1" algn="ctr">
              <a:lnSpc>
                <a:spcPct val="100000"/>
              </a:lnSpc>
              <a:spcBef>
                <a:spcPts val="0"/>
              </a:spcBef>
              <a:spcAft>
                <a:spcPts val="0"/>
              </a:spcAft>
              <a:buClr>
                <a:schemeClr val="accent1"/>
              </a:buClr>
              <a:buSzPts val="2300"/>
              <a:buNone/>
              <a:defRPr sz="4000">
                <a:solidFill>
                  <a:schemeClr val="accent1"/>
                </a:solidFill>
              </a:defRPr>
            </a:lvl2pPr>
            <a:lvl3pPr lvl="2" algn="ctr">
              <a:lnSpc>
                <a:spcPct val="100000"/>
              </a:lnSpc>
              <a:spcBef>
                <a:spcPts val="0"/>
              </a:spcBef>
              <a:spcAft>
                <a:spcPts val="0"/>
              </a:spcAft>
              <a:buClr>
                <a:schemeClr val="accent1"/>
              </a:buClr>
              <a:buSzPts val="2300"/>
              <a:buNone/>
              <a:defRPr sz="4000">
                <a:solidFill>
                  <a:schemeClr val="accent1"/>
                </a:solidFill>
              </a:defRPr>
            </a:lvl3pPr>
            <a:lvl4pPr lvl="3" algn="ctr">
              <a:lnSpc>
                <a:spcPct val="100000"/>
              </a:lnSpc>
              <a:spcBef>
                <a:spcPts val="0"/>
              </a:spcBef>
              <a:spcAft>
                <a:spcPts val="0"/>
              </a:spcAft>
              <a:buClr>
                <a:schemeClr val="accent1"/>
              </a:buClr>
              <a:buSzPts val="2300"/>
              <a:buNone/>
              <a:defRPr sz="4000">
                <a:solidFill>
                  <a:schemeClr val="accent1"/>
                </a:solidFill>
              </a:defRPr>
            </a:lvl4pPr>
            <a:lvl5pPr lvl="4" algn="ctr">
              <a:lnSpc>
                <a:spcPct val="100000"/>
              </a:lnSpc>
              <a:spcBef>
                <a:spcPts val="0"/>
              </a:spcBef>
              <a:spcAft>
                <a:spcPts val="0"/>
              </a:spcAft>
              <a:buClr>
                <a:schemeClr val="accent1"/>
              </a:buClr>
              <a:buSzPts val="2300"/>
              <a:buNone/>
              <a:defRPr sz="4000">
                <a:solidFill>
                  <a:schemeClr val="accent1"/>
                </a:solidFill>
              </a:defRPr>
            </a:lvl5pPr>
            <a:lvl6pPr lvl="5" algn="ctr">
              <a:lnSpc>
                <a:spcPct val="100000"/>
              </a:lnSpc>
              <a:spcBef>
                <a:spcPts val="0"/>
              </a:spcBef>
              <a:spcAft>
                <a:spcPts val="0"/>
              </a:spcAft>
              <a:buClr>
                <a:schemeClr val="accent1"/>
              </a:buClr>
              <a:buSzPts val="2300"/>
              <a:buNone/>
              <a:defRPr sz="4000">
                <a:solidFill>
                  <a:schemeClr val="accent1"/>
                </a:solidFill>
              </a:defRPr>
            </a:lvl6pPr>
            <a:lvl7pPr lvl="6" algn="ctr">
              <a:lnSpc>
                <a:spcPct val="100000"/>
              </a:lnSpc>
              <a:spcBef>
                <a:spcPts val="0"/>
              </a:spcBef>
              <a:spcAft>
                <a:spcPts val="0"/>
              </a:spcAft>
              <a:buClr>
                <a:schemeClr val="accent1"/>
              </a:buClr>
              <a:buSzPts val="2300"/>
              <a:buNone/>
              <a:defRPr sz="4000">
                <a:solidFill>
                  <a:schemeClr val="accent1"/>
                </a:solidFill>
              </a:defRPr>
            </a:lvl7pPr>
            <a:lvl8pPr lvl="7" algn="ctr">
              <a:lnSpc>
                <a:spcPct val="100000"/>
              </a:lnSpc>
              <a:spcBef>
                <a:spcPts val="0"/>
              </a:spcBef>
              <a:spcAft>
                <a:spcPts val="0"/>
              </a:spcAft>
              <a:buClr>
                <a:schemeClr val="accent1"/>
              </a:buClr>
              <a:buSzPts val="2300"/>
              <a:buNone/>
              <a:defRPr sz="4000">
                <a:solidFill>
                  <a:schemeClr val="accent1"/>
                </a:solidFill>
              </a:defRPr>
            </a:lvl8pPr>
            <a:lvl9pPr lvl="8" algn="ctr">
              <a:lnSpc>
                <a:spcPct val="100000"/>
              </a:lnSpc>
              <a:spcBef>
                <a:spcPts val="0"/>
              </a:spcBef>
              <a:spcAft>
                <a:spcPts val="0"/>
              </a:spcAft>
              <a:buClr>
                <a:schemeClr val="accent1"/>
              </a:buClr>
              <a:buSzPts val="2300"/>
              <a:buNone/>
              <a:defRPr sz="4000">
                <a:solidFill>
                  <a:schemeClr val="accent1"/>
                </a:solidFill>
              </a:defRPr>
            </a:lvl9pPr>
          </a:lstStyle>
          <a:p>
            <a:endParaRPr/>
          </a:p>
        </p:txBody>
      </p:sp>
      <p:sp>
        <p:nvSpPr>
          <p:cNvPr id="2158" name="Google Shape;2158;p46"/>
          <p:cNvSpPr txBox="1">
            <a:spLocks noGrp="1"/>
          </p:cNvSpPr>
          <p:nvPr>
            <p:ph type="title" idx="14"/>
          </p:nvPr>
        </p:nvSpPr>
        <p:spPr>
          <a:xfrm>
            <a:off x="5015932" y="4322600"/>
            <a:ext cx="3284800" cy="365600"/>
          </a:xfrm>
          <a:prstGeom prst="rect">
            <a:avLst/>
          </a:prstGeom>
          <a:noFill/>
          <a:ln>
            <a:noFill/>
          </a:ln>
        </p:spPr>
        <p:txBody>
          <a:bodyPr spcFirstLastPara="1" wrap="square" lIns="68575" tIns="68575" rIns="68575" bIns="68575" anchor="ctr" anchorCtr="0">
            <a:noAutofit/>
          </a:bodyPr>
          <a:lstStyle>
            <a:lvl1pPr lvl="0" algn="l">
              <a:lnSpc>
                <a:spcPct val="100000"/>
              </a:lnSpc>
              <a:spcBef>
                <a:spcPts val="0"/>
              </a:spcBef>
              <a:spcAft>
                <a:spcPts val="0"/>
              </a:spcAft>
              <a:buSzPts val="1400"/>
              <a:buNone/>
              <a:defRPr sz="2133"/>
            </a:lvl1pPr>
            <a:lvl2pPr lvl="1" algn="ctr">
              <a:lnSpc>
                <a:spcPct val="100000"/>
              </a:lnSpc>
              <a:spcBef>
                <a:spcPts val="0"/>
              </a:spcBef>
              <a:spcAft>
                <a:spcPts val="0"/>
              </a:spcAft>
              <a:buSzPts val="3200"/>
              <a:buNone/>
              <a:defRPr sz="5600"/>
            </a:lvl2pPr>
            <a:lvl3pPr lvl="2" algn="ctr">
              <a:lnSpc>
                <a:spcPct val="100000"/>
              </a:lnSpc>
              <a:spcBef>
                <a:spcPts val="0"/>
              </a:spcBef>
              <a:spcAft>
                <a:spcPts val="0"/>
              </a:spcAft>
              <a:buSzPts val="3200"/>
              <a:buNone/>
              <a:defRPr sz="5600"/>
            </a:lvl3pPr>
            <a:lvl4pPr lvl="3" algn="ctr">
              <a:lnSpc>
                <a:spcPct val="100000"/>
              </a:lnSpc>
              <a:spcBef>
                <a:spcPts val="0"/>
              </a:spcBef>
              <a:spcAft>
                <a:spcPts val="0"/>
              </a:spcAft>
              <a:buSzPts val="3200"/>
              <a:buNone/>
              <a:defRPr sz="5600"/>
            </a:lvl4pPr>
            <a:lvl5pPr lvl="4" algn="ctr">
              <a:lnSpc>
                <a:spcPct val="100000"/>
              </a:lnSpc>
              <a:spcBef>
                <a:spcPts val="0"/>
              </a:spcBef>
              <a:spcAft>
                <a:spcPts val="0"/>
              </a:spcAft>
              <a:buSzPts val="3200"/>
              <a:buNone/>
              <a:defRPr sz="5600"/>
            </a:lvl5pPr>
            <a:lvl6pPr lvl="5" algn="ctr">
              <a:lnSpc>
                <a:spcPct val="100000"/>
              </a:lnSpc>
              <a:spcBef>
                <a:spcPts val="0"/>
              </a:spcBef>
              <a:spcAft>
                <a:spcPts val="0"/>
              </a:spcAft>
              <a:buSzPts val="3200"/>
              <a:buNone/>
              <a:defRPr sz="5600"/>
            </a:lvl6pPr>
            <a:lvl7pPr lvl="6" algn="ctr">
              <a:lnSpc>
                <a:spcPct val="100000"/>
              </a:lnSpc>
              <a:spcBef>
                <a:spcPts val="0"/>
              </a:spcBef>
              <a:spcAft>
                <a:spcPts val="0"/>
              </a:spcAft>
              <a:buSzPts val="3200"/>
              <a:buNone/>
              <a:defRPr sz="5600"/>
            </a:lvl7pPr>
            <a:lvl8pPr lvl="7" algn="ctr">
              <a:lnSpc>
                <a:spcPct val="100000"/>
              </a:lnSpc>
              <a:spcBef>
                <a:spcPts val="0"/>
              </a:spcBef>
              <a:spcAft>
                <a:spcPts val="0"/>
              </a:spcAft>
              <a:buSzPts val="3200"/>
              <a:buNone/>
              <a:defRPr sz="5600"/>
            </a:lvl8pPr>
            <a:lvl9pPr lvl="8" algn="ctr">
              <a:lnSpc>
                <a:spcPct val="100000"/>
              </a:lnSpc>
              <a:spcBef>
                <a:spcPts val="0"/>
              </a:spcBef>
              <a:spcAft>
                <a:spcPts val="0"/>
              </a:spcAft>
              <a:buSzPts val="3200"/>
              <a:buNone/>
              <a:defRPr sz="5600"/>
            </a:lvl9pPr>
          </a:lstStyle>
          <a:p>
            <a:endParaRPr/>
          </a:p>
        </p:txBody>
      </p:sp>
      <p:sp>
        <p:nvSpPr>
          <p:cNvPr id="2159" name="Google Shape;2159;p46"/>
          <p:cNvSpPr txBox="1">
            <a:spLocks noGrp="1"/>
          </p:cNvSpPr>
          <p:nvPr>
            <p:ph type="subTitle" idx="15"/>
          </p:nvPr>
        </p:nvSpPr>
        <p:spPr>
          <a:xfrm>
            <a:off x="5015949" y="4767867"/>
            <a:ext cx="2368400" cy="731600"/>
          </a:xfrm>
          <a:prstGeom prst="rect">
            <a:avLst/>
          </a:prstGeom>
          <a:noFill/>
          <a:ln>
            <a:noFill/>
          </a:ln>
        </p:spPr>
        <p:txBody>
          <a:bodyPr spcFirstLastPara="1" wrap="square" lIns="68575" tIns="68575" rIns="68575" bIns="68575" anchor="ctr" anchorCtr="0">
            <a:noAutofit/>
          </a:bodyPr>
          <a:lstStyle>
            <a:lvl1pPr lvl="0" algn="l">
              <a:lnSpc>
                <a:spcPct val="100000"/>
              </a:lnSpc>
              <a:spcBef>
                <a:spcPts val="0"/>
              </a:spcBef>
              <a:spcAft>
                <a:spcPts val="0"/>
              </a:spcAft>
              <a:buSzPts val="1200"/>
              <a:buNone/>
              <a:defRPr sz="1867"/>
            </a:lvl1pPr>
            <a:lvl2pPr lvl="1" algn="ctr">
              <a:lnSpc>
                <a:spcPct val="100000"/>
              </a:lnSpc>
              <a:spcBef>
                <a:spcPts val="0"/>
              </a:spcBef>
              <a:spcAft>
                <a:spcPts val="0"/>
              </a:spcAft>
              <a:buSzPts val="1200"/>
              <a:buNone/>
              <a:defRPr sz="2133"/>
            </a:lvl2pPr>
            <a:lvl3pPr lvl="2" algn="ctr">
              <a:lnSpc>
                <a:spcPct val="100000"/>
              </a:lnSpc>
              <a:spcBef>
                <a:spcPts val="0"/>
              </a:spcBef>
              <a:spcAft>
                <a:spcPts val="0"/>
              </a:spcAft>
              <a:buSzPts val="1200"/>
              <a:buNone/>
              <a:defRPr sz="2133"/>
            </a:lvl3pPr>
            <a:lvl4pPr lvl="3" algn="ctr">
              <a:lnSpc>
                <a:spcPct val="100000"/>
              </a:lnSpc>
              <a:spcBef>
                <a:spcPts val="0"/>
              </a:spcBef>
              <a:spcAft>
                <a:spcPts val="0"/>
              </a:spcAft>
              <a:buSzPts val="1200"/>
              <a:buNone/>
              <a:defRPr sz="2133"/>
            </a:lvl4pPr>
            <a:lvl5pPr lvl="4" algn="ctr">
              <a:lnSpc>
                <a:spcPct val="100000"/>
              </a:lnSpc>
              <a:spcBef>
                <a:spcPts val="0"/>
              </a:spcBef>
              <a:spcAft>
                <a:spcPts val="0"/>
              </a:spcAft>
              <a:buSzPts val="1200"/>
              <a:buNone/>
              <a:defRPr sz="2133"/>
            </a:lvl5pPr>
            <a:lvl6pPr lvl="5" algn="ctr">
              <a:lnSpc>
                <a:spcPct val="100000"/>
              </a:lnSpc>
              <a:spcBef>
                <a:spcPts val="0"/>
              </a:spcBef>
              <a:spcAft>
                <a:spcPts val="0"/>
              </a:spcAft>
              <a:buSzPts val="1200"/>
              <a:buNone/>
              <a:defRPr sz="2133"/>
            </a:lvl6pPr>
            <a:lvl7pPr lvl="6" algn="ctr">
              <a:lnSpc>
                <a:spcPct val="100000"/>
              </a:lnSpc>
              <a:spcBef>
                <a:spcPts val="0"/>
              </a:spcBef>
              <a:spcAft>
                <a:spcPts val="0"/>
              </a:spcAft>
              <a:buSzPts val="1200"/>
              <a:buNone/>
              <a:defRPr sz="2133"/>
            </a:lvl7pPr>
            <a:lvl8pPr lvl="7" algn="ctr">
              <a:lnSpc>
                <a:spcPct val="100000"/>
              </a:lnSpc>
              <a:spcBef>
                <a:spcPts val="0"/>
              </a:spcBef>
              <a:spcAft>
                <a:spcPts val="0"/>
              </a:spcAft>
              <a:buSzPts val="1200"/>
              <a:buNone/>
              <a:defRPr sz="2133"/>
            </a:lvl8pPr>
            <a:lvl9pPr lvl="8" algn="ctr">
              <a:lnSpc>
                <a:spcPct val="100000"/>
              </a:lnSpc>
              <a:spcBef>
                <a:spcPts val="0"/>
              </a:spcBef>
              <a:spcAft>
                <a:spcPts val="0"/>
              </a:spcAft>
              <a:buSzPts val="1200"/>
              <a:buNone/>
              <a:defRPr sz="2133"/>
            </a:lvl9pPr>
          </a:lstStyle>
          <a:p>
            <a:endParaRPr/>
          </a:p>
        </p:txBody>
      </p:sp>
      <p:sp>
        <p:nvSpPr>
          <p:cNvPr id="2160" name="Google Shape;2160;p46"/>
          <p:cNvSpPr/>
          <p:nvPr/>
        </p:nvSpPr>
        <p:spPr>
          <a:xfrm>
            <a:off x="-348067" y="853133"/>
            <a:ext cx="1300000" cy="48800"/>
          </a:xfrm>
          <a:prstGeom prst="rect">
            <a:avLst/>
          </a:pr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161" name="Google Shape;2161;p46"/>
          <p:cNvSpPr txBox="1">
            <a:spLocks noGrp="1"/>
          </p:cNvSpPr>
          <p:nvPr>
            <p:ph type="title" idx="16"/>
          </p:nvPr>
        </p:nvSpPr>
        <p:spPr>
          <a:xfrm>
            <a:off x="9012792" y="1631336"/>
            <a:ext cx="865600" cy="390000"/>
          </a:xfrm>
          <a:prstGeom prst="rect">
            <a:avLst/>
          </a:prstGeom>
          <a:noFill/>
          <a:ln>
            <a:noFill/>
          </a:ln>
        </p:spPr>
        <p:txBody>
          <a:bodyPr spcFirstLastPara="1" wrap="square" lIns="68575" tIns="68575" rIns="68575" bIns="68575" anchor="ctr" anchorCtr="0">
            <a:noAutofit/>
          </a:bodyPr>
          <a:lstStyle>
            <a:lvl1pPr lvl="0" algn="ctr">
              <a:lnSpc>
                <a:spcPct val="100000"/>
              </a:lnSpc>
              <a:spcBef>
                <a:spcPts val="0"/>
              </a:spcBef>
              <a:spcAft>
                <a:spcPts val="0"/>
              </a:spcAft>
              <a:buClr>
                <a:schemeClr val="accent1"/>
              </a:buClr>
              <a:buSzPts val="2300"/>
              <a:buNone/>
              <a:defRPr sz="4000">
                <a:solidFill>
                  <a:schemeClr val="accent1"/>
                </a:solidFill>
              </a:defRPr>
            </a:lvl1pPr>
            <a:lvl2pPr lvl="1" algn="ctr">
              <a:lnSpc>
                <a:spcPct val="100000"/>
              </a:lnSpc>
              <a:spcBef>
                <a:spcPts val="0"/>
              </a:spcBef>
              <a:spcAft>
                <a:spcPts val="0"/>
              </a:spcAft>
              <a:buClr>
                <a:schemeClr val="accent1"/>
              </a:buClr>
              <a:buSzPts val="2300"/>
              <a:buNone/>
              <a:defRPr sz="4000">
                <a:solidFill>
                  <a:schemeClr val="accent1"/>
                </a:solidFill>
              </a:defRPr>
            </a:lvl2pPr>
            <a:lvl3pPr lvl="2" algn="ctr">
              <a:lnSpc>
                <a:spcPct val="100000"/>
              </a:lnSpc>
              <a:spcBef>
                <a:spcPts val="0"/>
              </a:spcBef>
              <a:spcAft>
                <a:spcPts val="0"/>
              </a:spcAft>
              <a:buClr>
                <a:schemeClr val="accent1"/>
              </a:buClr>
              <a:buSzPts val="2300"/>
              <a:buNone/>
              <a:defRPr sz="4000">
                <a:solidFill>
                  <a:schemeClr val="accent1"/>
                </a:solidFill>
              </a:defRPr>
            </a:lvl3pPr>
            <a:lvl4pPr lvl="3" algn="ctr">
              <a:lnSpc>
                <a:spcPct val="100000"/>
              </a:lnSpc>
              <a:spcBef>
                <a:spcPts val="0"/>
              </a:spcBef>
              <a:spcAft>
                <a:spcPts val="0"/>
              </a:spcAft>
              <a:buClr>
                <a:schemeClr val="accent1"/>
              </a:buClr>
              <a:buSzPts val="2300"/>
              <a:buNone/>
              <a:defRPr sz="4000">
                <a:solidFill>
                  <a:schemeClr val="accent1"/>
                </a:solidFill>
              </a:defRPr>
            </a:lvl4pPr>
            <a:lvl5pPr lvl="4" algn="ctr">
              <a:lnSpc>
                <a:spcPct val="100000"/>
              </a:lnSpc>
              <a:spcBef>
                <a:spcPts val="0"/>
              </a:spcBef>
              <a:spcAft>
                <a:spcPts val="0"/>
              </a:spcAft>
              <a:buClr>
                <a:schemeClr val="accent1"/>
              </a:buClr>
              <a:buSzPts val="2300"/>
              <a:buNone/>
              <a:defRPr sz="4000">
                <a:solidFill>
                  <a:schemeClr val="accent1"/>
                </a:solidFill>
              </a:defRPr>
            </a:lvl5pPr>
            <a:lvl6pPr lvl="5" algn="ctr">
              <a:lnSpc>
                <a:spcPct val="100000"/>
              </a:lnSpc>
              <a:spcBef>
                <a:spcPts val="0"/>
              </a:spcBef>
              <a:spcAft>
                <a:spcPts val="0"/>
              </a:spcAft>
              <a:buClr>
                <a:schemeClr val="accent1"/>
              </a:buClr>
              <a:buSzPts val="2300"/>
              <a:buNone/>
              <a:defRPr sz="4000">
                <a:solidFill>
                  <a:schemeClr val="accent1"/>
                </a:solidFill>
              </a:defRPr>
            </a:lvl6pPr>
            <a:lvl7pPr lvl="6" algn="ctr">
              <a:lnSpc>
                <a:spcPct val="100000"/>
              </a:lnSpc>
              <a:spcBef>
                <a:spcPts val="0"/>
              </a:spcBef>
              <a:spcAft>
                <a:spcPts val="0"/>
              </a:spcAft>
              <a:buClr>
                <a:schemeClr val="accent1"/>
              </a:buClr>
              <a:buSzPts val="2300"/>
              <a:buNone/>
              <a:defRPr sz="4000">
                <a:solidFill>
                  <a:schemeClr val="accent1"/>
                </a:solidFill>
              </a:defRPr>
            </a:lvl7pPr>
            <a:lvl8pPr lvl="7" algn="ctr">
              <a:lnSpc>
                <a:spcPct val="100000"/>
              </a:lnSpc>
              <a:spcBef>
                <a:spcPts val="0"/>
              </a:spcBef>
              <a:spcAft>
                <a:spcPts val="0"/>
              </a:spcAft>
              <a:buClr>
                <a:schemeClr val="accent1"/>
              </a:buClr>
              <a:buSzPts val="2300"/>
              <a:buNone/>
              <a:defRPr sz="4000">
                <a:solidFill>
                  <a:schemeClr val="accent1"/>
                </a:solidFill>
              </a:defRPr>
            </a:lvl8pPr>
            <a:lvl9pPr lvl="8" algn="ctr">
              <a:lnSpc>
                <a:spcPct val="100000"/>
              </a:lnSpc>
              <a:spcBef>
                <a:spcPts val="0"/>
              </a:spcBef>
              <a:spcAft>
                <a:spcPts val="0"/>
              </a:spcAft>
              <a:buClr>
                <a:schemeClr val="accent1"/>
              </a:buClr>
              <a:buSzPts val="2300"/>
              <a:buNone/>
              <a:defRPr sz="4000">
                <a:solidFill>
                  <a:schemeClr val="accent1"/>
                </a:solidFill>
              </a:defRPr>
            </a:lvl9pPr>
          </a:lstStyle>
          <a:p>
            <a:endParaRPr/>
          </a:p>
        </p:txBody>
      </p:sp>
      <p:sp>
        <p:nvSpPr>
          <p:cNvPr id="2162" name="Google Shape;2162;p46"/>
          <p:cNvSpPr txBox="1">
            <a:spLocks noGrp="1"/>
          </p:cNvSpPr>
          <p:nvPr>
            <p:ph type="title" idx="17"/>
          </p:nvPr>
        </p:nvSpPr>
        <p:spPr>
          <a:xfrm>
            <a:off x="9009371" y="2066833"/>
            <a:ext cx="2231600" cy="365600"/>
          </a:xfrm>
          <a:prstGeom prst="rect">
            <a:avLst/>
          </a:prstGeom>
          <a:noFill/>
          <a:ln>
            <a:noFill/>
          </a:ln>
        </p:spPr>
        <p:txBody>
          <a:bodyPr spcFirstLastPara="1" wrap="square" lIns="68575" tIns="68575" rIns="68575" bIns="68575" anchor="ctr" anchorCtr="0">
            <a:noAutofit/>
          </a:bodyPr>
          <a:lstStyle>
            <a:lvl1pPr lvl="0" algn="l">
              <a:lnSpc>
                <a:spcPct val="100000"/>
              </a:lnSpc>
              <a:spcBef>
                <a:spcPts val="0"/>
              </a:spcBef>
              <a:spcAft>
                <a:spcPts val="0"/>
              </a:spcAft>
              <a:buSzPts val="1400"/>
              <a:buNone/>
              <a:defRPr sz="2133"/>
            </a:lvl1pPr>
            <a:lvl2pPr lvl="1" algn="ctr">
              <a:lnSpc>
                <a:spcPct val="100000"/>
              </a:lnSpc>
              <a:spcBef>
                <a:spcPts val="0"/>
              </a:spcBef>
              <a:spcAft>
                <a:spcPts val="0"/>
              </a:spcAft>
              <a:buSzPts val="3200"/>
              <a:buNone/>
              <a:defRPr sz="5600"/>
            </a:lvl2pPr>
            <a:lvl3pPr lvl="2" algn="ctr">
              <a:lnSpc>
                <a:spcPct val="100000"/>
              </a:lnSpc>
              <a:spcBef>
                <a:spcPts val="0"/>
              </a:spcBef>
              <a:spcAft>
                <a:spcPts val="0"/>
              </a:spcAft>
              <a:buSzPts val="3200"/>
              <a:buNone/>
              <a:defRPr sz="5600"/>
            </a:lvl3pPr>
            <a:lvl4pPr lvl="3" algn="ctr">
              <a:lnSpc>
                <a:spcPct val="100000"/>
              </a:lnSpc>
              <a:spcBef>
                <a:spcPts val="0"/>
              </a:spcBef>
              <a:spcAft>
                <a:spcPts val="0"/>
              </a:spcAft>
              <a:buSzPts val="3200"/>
              <a:buNone/>
              <a:defRPr sz="5600"/>
            </a:lvl4pPr>
            <a:lvl5pPr lvl="4" algn="ctr">
              <a:lnSpc>
                <a:spcPct val="100000"/>
              </a:lnSpc>
              <a:spcBef>
                <a:spcPts val="0"/>
              </a:spcBef>
              <a:spcAft>
                <a:spcPts val="0"/>
              </a:spcAft>
              <a:buSzPts val="3200"/>
              <a:buNone/>
              <a:defRPr sz="5600"/>
            </a:lvl5pPr>
            <a:lvl6pPr lvl="5" algn="ctr">
              <a:lnSpc>
                <a:spcPct val="100000"/>
              </a:lnSpc>
              <a:spcBef>
                <a:spcPts val="0"/>
              </a:spcBef>
              <a:spcAft>
                <a:spcPts val="0"/>
              </a:spcAft>
              <a:buSzPts val="3200"/>
              <a:buNone/>
              <a:defRPr sz="5600"/>
            </a:lvl6pPr>
            <a:lvl7pPr lvl="6" algn="ctr">
              <a:lnSpc>
                <a:spcPct val="100000"/>
              </a:lnSpc>
              <a:spcBef>
                <a:spcPts val="0"/>
              </a:spcBef>
              <a:spcAft>
                <a:spcPts val="0"/>
              </a:spcAft>
              <a:buSzPts val="3200"/>
              <a:buNone/>
              <a:defRPr sz="5600"/>
            </a:lvl7pPr>
            <a:lvl8pPr lvl="7" algn="ctr">
              <a:lnSpc>
                <a:spcPct val="100000"/>
              </a:lnSpc>
              <a:spcBef>
                <a:spcPts val="0"/>
              </a:spcBef>
              <a:spcAft>
                <a:spcPts val="0"/>
              </a:spcAft>
              <a:buSzPts val="3200"/>
              <a:buNone/>
              <a:defRPr sz="5600"/>
            </a:lvl8pPr>
            <a:lvl9pPr lvl="8" algn="ctr">
              <a:lnSpc>
                <a:spcPct val="100000"/>
              </a:lnSpc>
              <a:spcBef>
                <a:spcPts val="0"/>
              </a:spcBef>
              <a:spcAft>
                <a:spcPts val="0"/>
              </a:spcAft>
              <a:buSzPts val="3200"/>
              <a:buNone/>
              <a:defRPr sz="5600"/>
            </a:lvl9pPr>
          </a:lstStyle>
          <a:p>
            <a:endParaRPr/>
          </a:p>
        </p:txBody>
      </p:sp>
      <p:sp>
        <p:nvSpPr>
          <p:cNvPr id="2163" name="Google Shape;2163;p46"/>
          <p:cNvSpPr txBox="1">
            <a:spLocks noGrp="1"/>
          </p:cNvSpPr>
          <p:nvPr>
            <p:ph type="subTitle" idx="18"/>
          </p:nvPr>
        </p:nvSpPr>
        <p:spPr>
          <a:xfrm>
            <a:off x="9009367" y="2464800"/>
            <a:ext cx="2368400" cy="731600"/>
          </a:xfrm>
          <a:prstGeom prst="rect">
            <a:avLst/>
          </a:prstGeom>
          <a:noFill/>
          <a:ln>
            <a:noFill/>
          </a:ln>
        </p:spPr>
        <p:txBody>
          <a:bodyPr spcFirstLastPara="1" wrap="square" lIns="68575" tIns="68575" rIns="68575" bIns="68575" anchor="ctr" anchorCtr="0">
            <a:noAutofit/>
          </a:bodyPr>
          <a:lstStyle>
            <a:lvl1pPr lvl="0" algn="l">
              <a:lnSpc>
                <a:spcPct val="100000"/>
              </a:lnSpc>
              <a:spcBef>
                <a:spcPts val="0"/>
              </a:spcBef>
              <a:spcAft>
                <a:spcPts val="0"/>
              </a:spcAft>
              <a:buSzPts val="1200"/>
              <a:buNone/>
              <a:defRPr sz="1867"/>
            </a:lvl1pPr>
            <a:lvl2pPr lvl="1" algn="ctr">
              <a:lnSpc>
                <a:spcPct val="100000"/>
              </a:lnSpc>
              <a:spcBef>
                <a:spcPts val="0"/>
              </a:spcBef>
              <a:spcAft>
                <a:spcPts val="0"/>
              </a:spcAft>
              <a:buSzPts val="1200"/>
              <a:buNone/>
              <a:defRPr sz="2133"/>
            </a:lvl2pPr>
            <a:lvl3pPr lvl="2" algn="ctr">
              <a:lnSpc>
                <a:spcPct val="100000"/>
              </a:lnSpc>
              <a:spcBef>
                <a:spcPts val="0"/>
              </a:spcBef>
              <a:spcAft>
                <a:spcPts val="0"/>
              </a:spcAft>
              <a:buSzPts val="1200"/>
              <a:buNone/>
              <a:defRPr sz="2133"/>
            </a:lvl3pPr>
            <a:lvl4pPr lvl="3" algn="ctr">
              <a:lnSpc>
                <a:spcPct val="100000"/>
              </a:lnSpc>
              <a:spcBef>
                <a:spcPts val="0"/>
              </a:spcBef>
              <a:spcAft>
                <a:spcPts val="0"/>
              </a:spcAft>
              <a:buSzPts val="1200"/>
              <a:buNone/>
              <a:defRPr sz="2133"/>
            </a:lvl4pPr>
            <a:lvl5pPr lvl="4" algn="ctr">
              <a:lnSpc>
                <a:spcPct val="100000"/>
              </a:lnSpc>
              <a:spcBef>
                <a:spcPts val="0"/>
              </a:spcBef>
              <a:spcAft>
                <a:spcPts val="0"/>
              </a:spcAft>
              <a:buSzPts val="1200"/>
              <a:buNone/>
              <a:defRPr sz="2133"/>
            </a:lvl5pPr>
            <a:lvl6pPr lvl="5" algn="ctr">
              <a:lnSpc>
                <a:spcPct val="100000"/>
              </a:lnSpc>
              <a:spcBef>
                <a:spcPts val="0"/>
              </a:spcBef>
              <a:spcAft>
                <a:spcPts val="0"/>
              </a:spcAft>
              <a:buSzPts val="1200"/>
              <a:buNone/>
              <a:defRPr sz="2133"/>
            </a:lvl6pPr>
            <a:lvl7pPr lvl="6" algn="ctr">
              <a:lnSpc>
                <a:spcPct val="100000"/>
              </a:lnSpc>
              <a:spcBef>
                <a:spcPts val="0"/>
              </a:spcBef>
              <a:spcAft>
                <a:spcPts val="0"/>
              </a:spcAft>
              <a:buSzPts val="1200"/>
              <a:buNone/>
              <a:defRPr sz="2133"/>
            </a:lvl7pPr>
            <a:lvl8pPr lvl="7" algn="ctr">
              <a:lnSpc>
                <a:spcPct val="100000"/>
              </a:lnSpc>
              <a:spcBef>
                <a:spcPts val="0"/>
              </a:spcBef>
              <a:spcAft>
                <a:spcPts val="0"/>
              </a:spcAft>
              <a:buSzPts val="1200"/>
              <a:buNone/>
              <a:defRPr sz="2133"/>
            </a:lvl8pPr>
            <a:lvl9pPr lvl="8" algn="ctr">
              <a:lnSpc>
                <a:spcPct val="100000"/>
              </a:lnSpc>
              <a:spcBef>
                <a:spcPts val="0"/>
              </a:spcBef>
              <a:spcAft>
                <a:spcPts val="0"/>
              </a:spcAft>
              <a:buSzPts val="1200"/>
              <a:buNone/>
              <a:defRPr sz="2133"/>
            </a:lvl9pPr>
          </a:lstStyle>
          <a:p>
            <a:endParaRPr/>
          </a:p>
        </p:txBody>
      </p:sp>
      <p:sp>
        <p:nvSpPr>
          <p:cNvPr id="2164" name="Google Shape;2164;p46"/>
          <p:cNvSpPr txBox="1">
            <a:spLocks noGrp="1"/>
          </p:cNvSpPr>
          <p:nvPr>
            <p:ph type="title" idx="19"/>
          </p:nvPr>
        </p:nvSpPr>
        <p:spPr>
          <a:xfrm>
            <a:off x="9012792" y="3885855"/>
            <a:ext cx="865600" cy="390000"/>
          </a:xfrm>
          <a:prstGeom prst="rect">
            <a:avLst/>
          </a:prstGeom>
          <a:noFill/>
          <a:ln>
            <a:noFill/>
          </a:ln>
        </p:spPr>
        <p:txBody>
          <a:bodyPr spcFirstLastPara="1" wrap="square" lIns="68575" tIns="68575" rIns="68575" bIns="68575" anchor="ctr" anchorCtr="0">
            <a:noAutofit/>
          </a:bodyPr>
          <a:lstStyle>
            <a:lvl1pPr lvl="0" algn="ctr">
              <a:lnSpc>
                <a:spcPct val="100000"/>
              </a:lnSpc>
              <a:spcBef>
                <a:spcPts val="0"/>
              </a:spcBef>
              <a:spcAft>
                <a:spcPts val="0"/>
              </a:spcAft>
              <a:buClr>
                <a:schemeClr val="accent1"/>
              </a:buClr>
              <a:buSzPts val="2300"/>
              <a:buNone/>
              <a:defRPr sz="4000">
                <a:solidFill>
                  <a:schemeClr val="accent1"/>
                </a:solidFill>
              </a:defRPr>
            </a:lvl1pPr>
            <a:lvl2pPr lvl="1" algn="ctr">
              <a:lnSpc>
                <a:spcPct val="100000"/>
              </a:lnSpc>
              <a:spcBef>
                <a:spcPts val="0"/>
              </a:spcBef>
              <a:spcAft>
                <a:spcPts val="0"/>
              </a:spcAft>
              <a:buClr>
                <a:schemeClr val="accent1"/>
              </a:buClr>
              <a:buSzPts val="2300"/>
              <a:buNone/>
              <a:defRPr sz="4000">
                <a:solidFill>
                  <a:schemeClr val="accent1"/>
                </a:solidFill>
              </a:defRPr>
            </a:lvl2pPr>
            <a:lvl3pPr lvl="2" algn="ctr">
              <a:lnSpc>
                <a:spcPct val="100000"/>
              </a:lnSpc>
              <a:spcBef>
                <a:spcPts val="0"/>
              </a:spcBef>
              <a:spcAft>
                <a:spcPts val="0"/>
              </a:spcAft>
              <a:buClr>
                <a:schemeClr val="accent1"/>
              </a:buClr>
              <a:buSzPts val="2300"/>
              <a:buNone/>
              <a:defRPr sz="4000">
                <a:solidFill>
                  <a:schemeClr val="accent1"/>
                </a:solidFill>
              </a:defRPr>
            </a:lvl3pPr>
            <a:lvl4pPr lvl="3" algn="ctr">
              <a:lnSpc>
                <a:spcPct val="100000"/>
              </a:lnSpc>
              <a:spcBef>
                <a:spcPts val="0"/>
              </a:spcBef>
              <a:spcAft>
                <a:spcPts val="0"/>
              </a:spcAft>
              <a:buClr>
                <a:schemeClr val="accent1"/>
              </a:buClr>
              <a:buSzPts val="2300"/>
              <a:buNone/>
              <a:defRPr sz="4000">
                <a:solidFill>
                  <a:schemeClr val="accent1"/>
                </a:solidFill>
              </a:defRPr>
            </a:lvl4pPr>
            <a:lvl5pPr lvl="4" algn="ctr">
              <a:lnSpc>
                <a:spcPct val="100000"/>
              </a:lnSpc>
              <a:spcBef>
                <a:spcPts val="0"/>
              </a:spcBef>
              <a:spcAft>
                <a:spcPts val="0"/>
              </a:spcAft>
              <a:buClr>
                <a:schemeClr val="accent1"/>
              </a:buClr>
              <a:buSzPts val="2300"/>
              <a:buNone/>
              <a:defRPr sz="4000">
                <a:solidFill>
                  <a:schemeClr val="accent1"/>
                </a:solidFill>
              </a:defRPr>
            </a:lvl5pPr>
            <a:lvl6pPr lvl="5" algn="ctr">
              <a:lnSpc>
                <a:spcPct val="100000"/>
              </a:lnSpc>
              <a:spcBef>
                <a:spcPts val="0"/>
              </a:spcBef>
              <a:spcAft>
                <a:spcPts val="0"/>
              </a:spcAft>
              <a:buClr>
                <a:schemeClr val="accent1"/>
              </a:buClr>
              <a:buSzPts val="2300"/>
              <a:buNone/>
              <a:defRPr sz="4000">
                <a:solidFill>
                  <a:schemeClr val="accent1"/>
                </a:solidFill>
              </a:defRPr>
            </a:lvl6pPr>
            <a:lvl7pPr lvl="6" algn="ctr">
              <a:lnSpc>
                <a:spcPct val="100000"/>
              </a:lnSpc>
              <a:spcBef>
                <a:spcPts val="0"/>
              </a:spcBef>
              <a:spcAft>
                <a:spcPts val="0"/>
              </a:spcAft>
              <a:buClr>
                <a:schemeClr val="accent1"/>
              </a:buClr>
              <a:buSzPts val="2300"/>
              <a:buNone/>
              <a:defRPr sz="4000">
                <a:solidFill>
                  <a:schemeClr val="accent1"/>
                </a:solidFill>
              </a:defRPr>
            </a:lvl7pPr>
            <a:lvl8pPr lvl="7" algn="ctr">
              <a:lnSpc>
                <a:spcPct val="100000"/>
              </a:lnSpc>
              <a:spcBef>
                <a:spcPts val="0"/>
              </a:spcBef>
              <a:spcAft>
                <a:spcPts val="0"/>
              </a:spcAft>
              <a:buClr>
                <a:schemeClr val="accent1"/>
              </a:buClr>
              <a:buSzPts val="2300"/>
              <a:buNone/>
              <a:defRPr sz="4000">
                <a:solidFill>
                  <a:schemeClr val="accent1"/>
                </a:solidFill>
              </a:defRPr>
            </a:lvl8pPr>
            <a:lvl9pPr lvl="8" algn="ctr">
              <a:lnSpc>
                <a:spcPct val="100000"/>
              </a:lnSpc>
              <a:spcBef>
                <a:spcPts val="0"/>
              </a:spcBef>
              <a:spcAft>
                <a:spcPts val="0"/>
              </a:spcAft>
              <a:buClr>
                <a:schemeClr val="accent1"/>
              </a:buClr>
              <a:buSzPts val="2300"/>
              <a:buNone/>
              <a:defRPr sz="4000">
                <a:solidFill>
                  <a:schemeClr val="accent1"/>
                </a:solidFill>
              </a:defRPr>
            </a:lvl9pPr>
          </a:lstStyle>
          <a:p>
            <a:endParaRPr/>
          </a:p>
        </p:txBody>
      </p:sp>
      <p:sp>
        <p:nvSpPr>
          <p:cNvPr id="2165" name="Google Shape;2165;p46"/>
          <p:cNvSpPr txBox="1">
            <a:spLocks noGrp="1"/>
          </p:cNvSpPr>
          <p:nvPr>
            <p:ph type="title" idx="20"/>
          </p:nvPr>
        </p:nvSpPr>
        <p:spPr>
          <a:xfrm>
            <a:off x="9009367" y="4322600"/>
            <a:ext cx="2231600" cy="365600"/>
          </a:xfrm>
          <a:prstGeom prst="rect">
            <a:avLst/>
          </a:prstGeom>
          <a:noFill/>
          <a:ln>
            <a:noFill/>
          </a:ln>
        </p:spPr>
        <p:txBody>
          <a:bodyPr spcFirstLastPara="1" wrap="square" lIns="68575" tIns="68575" rIns="68575" bIns="68575" anchor="ctr" anchorCtr="0">
            <a:noAutofit/>
          </a:bodyPr>
          <a:lstStyle>
            <a:lvl1pPr lvl="0" algn="l">
              <a:lnSpc>
                <a:spcPct val="100000"/>
              </a:lnSpc>
              <a:spcBef>
                <a:spcPts val="0"/>
              </a:spcBef>
              <a:spcAft>
                <a:spcPts val="0"/>
              </a:spcAft>
              <a:buSzPts val="1400"/>
              <a:buNone/>
              <a:defRPr sz="2133"/>
            </a:lvl1pPr>
            <a:lvl2pPr lvl="1" algn="ctr">
              <a:lnSpc>
                <a:spcPct val="100000"/>
              </a:lnSpc>
              <a:spcBef>
                <a:spcPts val="0"/>
              </a:spcBef>
              <a:spcAft>
                <a:spcPts val="0"/>
              </a:spcAft>
              <a:buSzPts val="3200"/>
              <a:buNone/>
              <a:defRPr sz="5600"/>
            </a:lvl2pPr>
            <a:lvl3pPr lvl="2" algn="ctr">
              <a:lnSpc>
                <a:spcPct val="100000"/>
              </a:lnSpc>
              <a:spcBef>
                <a:spcPts val="0"/>
              </a:spcBef>
              <a:spcAft>
                <a:spcPts val="0"/>
              </a:spcAft>
              <a:buSzPts val="3200"/>
              <a:buNone/>
              <a:defRPr sz="5600"/>
            </a:lvl3pPr>
            <a:lvl4pPr lvl="3" algn="ctr">
              <a:lnSpc>
                <a:spcPct val="100000"/>
              </a:lnSpc>
              <a:spcBef>
                <a:spcPts val="0"/>
              </a:spcBef>
              <a:spcAft>
                <a:spcPts val="0"/>
              </a:spcAft>
              <a:buSzPts val="3200"/>
              <a:buNone/>
              <a:defRPr sz="5600"/>
            </a:lvl4pPr>
            <a:lvl5pPr lvl="4" algn="ctr">
              <a:lnSpc>
                <a:spcPct val="100000"/>
              </a:lnSpc>
              <a:spcBef>
                <a:spcPts val="0"/>
              </a:spcBef>
              <a:spcAft>
                <a:spcPts val="0"/>
              </a:spcAft>
              <a:buSzPts val="3200"/>
              <a:buNone/>
              <a:defRPr sz="5600"/>
            </a:lvl5pPr>
            <a:lvl6pPr lvl="5" algn="ctr">
              <a:lnSpc>
                <a:spcPct val="100000"/>
              </a:lnSpc>
              <a:spcBef>
                <a:spcPts val="0"/>
              </a:spcBef>
              <a:spcAft>
                <a:spcPts val="0"/>
              </a:spcAft>
              <a:buSzPts val="3200"/>
              <a:buNone/>
              <a:defRPr sz="5600"/>
            </a:lvl6pPr>
            <a:lvl7pPr lvl="6" algn="ctr">
              <a:lnSpc>
                <a:spcPct val="100000"/>
              </a:lnSpc>
              <a:spcBef>
                <a:spcPts val="0"/>
              </a:spcBef>
              <a:spcAft>
                <a:spcPts val="0"/>
              </a:spcAft>
              <a:buSzPts val="3200"/>
              <a:buNone/>
              <a:defRPr sz="5600"/>
            </a:lvl7pPr>
            <a:lvl8pPr lvl="7" algn="ctr">
              <a:lnSpc>
                <a:spcPct val="100000"/>
              </a:lnSpc>
              <a:spcBef>
                <a:spcPts val="0"/>
              </a:spcBef>
              <a:spcAft>
                <a:spcPts val="0"/>
              </a:spcAft>
              <a:buSzPts val="3200"/>
              <a:buNone/>
              <a:defRPr sz="5600"/>
            </a:lvl8pPr>
            <a:lvl9pPr lvl="8" algn="ctr">
              <a:lnSpc>
                <a:spcPct val="100000"/>
              </a:lnSpc>
              <a:spcBef>
                <a:spcPts val="0"/>
              </a:spcBef>
              <a:spcAft>
                <a:spcPts val="0"/>
              </a:spcAft>
              <a:buSzPts val="3200"/>
              <a:buNone/>
              <a:defRPr sz="5600"/>
            </a:lvl9pPr>
          </a:lstStyle>
          <a:p>
            <a:endParaRPr/>
          </a:p>
        </p:txBody>
      </p:sp>
      <p:sp>
        <p:nvSpPr>
          <p:cNvPr id="2166" name="Google Shape;2166;p46"/>
          <p:cNvSpPr txBox="1">
            <a:spLocks noGrp="1"/>
          </p:cNvSpPr>
          <p:nvPr>
            <p:ph type="subTitle" idx="21"/>
          </p:nvPr>
        </p:nvSpPr>
        <p:spPr>
          <a:xfrm>
            <a:off x="9009367" y="4767867"/>
            <a:ext cx="2368400" cy="731600"/>
          </a:xfrm>
          <a:prstGeom prst="rect">
            <a:avLst/>
          </a:prstGeom>
          <a:noFill/>
          <a:ln>
            <a:noFill/>
          </a:ln>
        </p:spPr>
        <p:txBody>
          <a:bodyPr spcFirstLastPara="1" wrap="square" lIns="68575" tIns="68575" rIns="68575" bIns="68575" anchor="ctr" anchorCtr="0">
            <a:noAutofit/>
          </a:bodyPr>
          <a:lstStyle>
            <a:lvl1pPr lvl="0" algn="l">
              <a:lnSpc>
                <a:spcPct val="100000"/>
              </a:lnSpc>
              <a:spcBef>
                <a:spcPts val="0"/>
              </a:spcBef>
              <a:spcAft>
                <a:spcPts val="0"/>
              </a:spcAft>
              <a:buSzPts val="1200"/>
              <a:buNone/>
              <a:defRPr sz="1867"/>
            </a:lvl1pPr>
            <a:lvl2pPr lvl="1" algn="ctr">
              <a:lnSpc>
                <a:spcPct val="100000"/>
              </a:lnSpc>
              <a:spcBef>
                <a:spcPts val="0"/>
              </a:spcBef>
              <a:spcAft>
                <a:spcPts val="0"/>
              </a:spcAft>
              <a:buSzPts val="1200"/>
              <a:buNone/>
              <a:defRPr sz="2133"/>
            </a:lvl2pPr>
            <a:lvl3pPr lvl="2" algn="ctr">
              <a:lnSpc>
                <a:spcPct val="100000"/>
              </a:lnSpc>
              <a:spcBef>
                <a:spcPts val="0"/>
              </a:spcBef>
              <a:spcAft>
                <a:spcPts val="0"/>
              </a:spcAft>
              <a:buSzPts val="1200"/>
              <a:buNone/>
              <a:defRPr sz="2133"/>
            </a:lvl3pPr>
            <a:lvl4pPr lvl="3" algn="ctr">
              <a:lnSpc>
                <a:spcPct val="100000"/>
              </a:lnSpc>
              <a:spcBef>
                <a:spcPts val="0"/>
              </a:spcBef>
              <a:spcAft>
                <a:spcPts val="0"/>
              </a:spcAft>
              <a:buSzPts val="1200"/>
              <a:buNone/>
              <a:defRPr sz="2133"/>
            </a:lvl4pPr>
            <a:lvl5pPr lvl="4" algn="ctr">
              <a:lnSpc>
                <a:spcPct val="100000"/>
              </a:lnSpc>
              <a:spcBef>
                <a:spcPts val="0"/>
              </a:spcBef>
              <a:spcAft>
                <a:spcPts val="0"/>
              </a:spcAft>
              <a:buSzPts val="1200"/>
              <a:buNone/>
              <a:defRPr sz="2133"/>
            </a:lvl5pPr>
            <a:lvl6pPr lvl="5" algn="ctr">
              <a:lnSpc>
                <a:spcPct val="100000"/>
              </a:lnSpc>
              <a:spcBef>
                <a:spcPts val="0"/>
              </a:spcBef>
              <a:spcAft>
                <a:spcPts val="0"/>
              </a:spcAft>
              <a:buSzPts val="1200"/>
              <a:buNone/>
              <a:defRPr sz="2133"/>
            </a:lvl6pPr>
            <a:lvl7pPr lvl="6" algn="ctr">
              <a:lnSpc>
                <a:spcPct val="100000"/>
              </a:lnSpc>
              <a:spcBef>
                <a:spcPts val="0"/>
              </a:spcBef>
              <a:spcAft>
                <a:spcPts val="0"/>
              </a:spcAft>
              <a:buSzPts val="1200"/>
              <a:buNone/>
              <a:defRPr sz="2133"/>
            </a:lvl7pPr>
            <a:lvl8pPr lvl="7" algn="ctr">
              <a:lnSpc>
                <a:spcPct val="100000"/>
              </a:lnSpc>
              <a:spcBef>
                <a:spcPts val="0"/>
              </a:spcBef>
              <a:spcAft>
                <a:spcPts val="0"/>
              </a:spcAft>
              <a:buSzPts val="1200"/>
              <a:buNone/>
              <a:defRPr sz="2133"/>
            </a:lvl8pPr>
            <a:lvl9pPr lvl="8" algn="ctr">
              <a:lnSpc>
                <a:spcPct val="100000"/>
              </a:lnSpc>
              <a:spcBef>
                <a:spcPts val="0"/>
              </a:spcBef>
              <a:spcAft>
                <a:spcPts val="0"/>
              </a:spcAft>
              <a:buSzPts val="1200"/>
              <a:buNone/>
              <a:defRPr sz="2133"/>
            </a:lvl9pPr>
          </a:lstStyle>
          <a:p>
            <a:endParaRPr/>
          </a:p>
        </p:txBody>
      </p:sp>
      <p:sp>
        <p:nvSpPr>
          <p:cNvPr id="2167" name="Google Shape;2167;p46"/>
          <p:cNvSpPr txBox="1">
            <a:spLocks noGrp="1"/>
          </p:cNvSpPr>
          <p:nvPr>
            <p:ph type="sldNum" idx="12"/>
          </p:nvPr>
        </p:nvSpPr>
        <p:spPr>
          <a:xfrm>
            <a:off x="11409045" y="6333135"/>
            <a:ext cx="731600" cy="524800"/>
          </a:xfrm>
          <a:prstGeom prst="rect">
            <a:avLst/>
          </a:prstGeom>
          <a:noFill/>
          <a:ln>
            <a:noFill/>
          </a:ln>
        </p:spPr>
        <p:txBody>
          <a:bodyPr spcFirstLastPara="1" wrap="square" lIns="68575" tIns="68575" rIns="68575" bIns="68575" anchor="t" anchorCtr="0">
            <a:noAutofit/>
          </a:bodyPr>
          <a:lstStyle>
            <a:lvl1pPr marL="0" marR="0" lvl="0" indent="0" algn="r">
              <a:lnSpc>
                <a:spcPct val="100000"/>
              </a:lnSpc>
              <a:spcBef>
                <a:spcPts val="0"/>
              </a:spcBef>
              <a:spcAft>
                <a:spcPts val="0"/>
              </a:spcAft>
              <a:buClr>
                <a:srgbClr val="000000"/>
              </a:buClr>
              <a:buSzPts val="1000"/>
              <a:buFont typeface="Arial"/>
              <a:buNone/>
              <a:defRPr sz="1733" b="0" i="0" u="none" strike="noStrike" cap="none">
                <a:solidFill>
                  <a:schemeClr val="dk2"/>
                </a:solidFill>
                <a:latin typeface="Open Sans"/>
                <a:ea typeface="Open Sans"/>
                <a:cs typeface="Open Sans"/>
                <a:sym typeface="Open Sans"/>
              </a:defRPr>
            </a:lvl1pPr>
            <a:lvl2pPr marL="0" marR="0" lvl="1" indent="0" algn="r">
              <a:lnSpc>
                <a:spcPct val="100000"/>
              </a:lnSpc>
              <a:spcBef>
                <a:spcPts val="0"/>
              </a:spcBef>
              <a:spcAft>
                <a:spcPts val="0"/>
              </a:spcAft>
              <a:buClr>
                <a:srgbClr val="000000"/>
              </a:buClr>
              <a:buSzPts val="1000"/>
              <a:buFont typeface="Arial"/>
              <a:buNone/>
              <a:defRPr sz="1733" b="0" i="0" u="none" strike="noStrike" cap="none">
                <a:solidFill>
                  <a:schemeClr val="dk2"/>
                </a:solidFill>
                <a:latin typeface="Open Sans"/>
                <a:ea typeface="Open Sans"/>
                <a:cs typeface="Open Sans"/>
                <a:sym typeface="Open Sans"/>
              </a:defRPr>
            </a:lvl2pPr>
            <a:lvl3pPr marL="0" marR="0" lvl="2" indent="0" algn="r">
              <a:lnSpc>
                <a:spcPct val="100000"/>
              </a:lnSpc>
              <a:spcBef>
                <a:spcPts val="0"/>
              </a:spcBef>
              <a:spcAft>
                <a:spcPts val="0"/>
              </a:spcAft>
              <a:buClr>
                <a:srgbClr val="000000"/>
              </a:buClr>
              <a:buSzPts val="1000"/>
              <a:buFont typeface="Arial"/>
              <a:buNone/>
              <a:defRPr sz="1733" b="0" i="0" u="none" strike="noStrike" cap="none">
                <a:solidFill>
                  <a:schemeClr val="dk2"/>
                </a:solidFill>
                <a:latin typeface="Open Sans"/>
                <a:ea typeface="Open Sans"/>
                <a:cs typeface="Open Sans"/>
                <a:sym typeface="Open Sans"/>
              </a:defRPr>
            </a:lvl3pPr>
            <a:lvl4pPr marL="0" marR="0" lvl="3" indent="0" algn="r">
              <a:lnSpc>
                <a:spcPct val="100000"/>
              </a:lnSpc>
              <a:spcBef>
                <a:spcPts val="0"/>
              </a:spcBef>
              <a:spcAft>
                <a:spcPts val="0"/>
              </a:spcAft>
              <a:buClr>
                <a:srgbClr val="000000"/>
              </a:buClr>
              <a:buSzPts val="1000"/>
              <a:buFont typeface="Arial"/>
              <a:buNone/>
              <a:defRPr sz="1733" b="0" i="0" u="none" strike="noStrike" cap="none">
                <a:solidFill>
                  <a:schemeClr val="dk2"/>
                </a:solidFill>
                <a:latin typeface="Open Sans"/>
                <a:ea typeface="Open Sans"/>
                <a:cs typeface="Open Sans"/>
                <a:sym typeface="Open Sans"/>
              </a:defRPr>
            </a:lvl4pPr>
            <a:lvl5pPr marL="0" marR="0" lvl="4" indent="0" algn="r">
              <a:lnSpc>
                <a:spcPct val="100000"/>
              </a:lnSpc>
              <a:spcBef>
                <a:spcPts val="0"/>
              </a:spcBef>
              <a:spcAft>
                <a:spcPts val="0"/>
              </a:spcAft>
              <a:buClr>
                <a:srgbClr val="000000"/>
              </a:buClr>
              <a:buSzPts val="1000"/>
              <a:buFont typeface="Arial"/>
              <a:buNone/>
              <a:defRPr sz="1733" b="0" i="0" u="none" strike="noStrike" cap="none">
                <a:solidFill>
                  <a:schemeClr val="dk2"/>
                </a:solidFill>
                <a:latin typeface="Open Sans"/>
                <a:ea typeface="Open Sans"/>
                <a:cs typeface="Open Sans"/>
                <a:sym typeface="Open Sans"/>
              </a:defRPr>
            </a:lvl5pPr>
            <a:lvl6pPr marL="0" marR="0" lvl="5" indent="0" algn="r">
              <a:lnSpc>
                <a:spcPct val="100000"/>
              </a:lnSpc>
              <a:spcBef>
                <a:spcPts val="0"/>
              </a:spcBef>
              <a:spcAft>
                <a:spcPts val="0"/>
              </a:spcAft>
              <a:buClr>
                <a:srgbClr val="000000"/>
              </a:buClr>
              <a:buSzPts val="1000"/>
              <a:buFont typeface="Arial"/>
              <a:buNone/>
              <a:defRPr sz="1733" b="0" i="0" u="none" strike="noStrike" cap="none">
                <a:solidFill>
                  <a:schemeClr val="dk2"/>
                </a:solidFill>
                <a:latin typeface="Open Sans"/>
                <a:ea typeface="Open Sans"/>
                <a:cs typeface="Open Sans"/>
                <a:sym typeface="Open Sans"/>
              </a:defRPr>
            </a:lvl6pPr>
            <a:lvl7pPr marL="0" marR="0" lvl="6" indent="0" algn="r">
              <a:lnSpc>
                <a:spcPct val="100000"/>
              </a:lnSpc>
              <a:spcBef>
                <a:spcPts val="0"/>
              </a:spcBef>
              <a:spcAft>
                <a:spcPts val="0"/>
              </a:spcAft>
              <a:buClr>
                <a:srgbClr val="000000"/>
              </a:buClr>
              <a:buSzPts val="1000"/>
              <a:buFont typeface="Arial"/>
              <a:buNone/>
              <a:defRPr sz="1733" b="0" i="0" u="none" strike="noStrike" cap="none">
                <a:solidFill>
                  <a:schemeClr val="dk2"/>
                </a:solidFill>
                <a:latin typeface="Open Sans"/>
                <a:ea typeface="Open Sans"/>
                <a:cs typeface="Open Sans"/>
                <a:sym typeface="Open Sans"/>
              </a:defRPr>
            </a:lvl7pPr>
            <a:lvl8pPr marL="0" marR="0" lvl="7" indent="0" algn="r">
              <a:lnSpc>
                <a:spcPct val="100000"/>
              </a:lnSpc>
              <a:spcBef>
                <a:spcPts val="0"/>
              </a:spcBef>
              <a:spcAft>
                <a:spcPts val="0"/>
              </a:spcAft>
              <a:buClr>
                <a:srgbClr val="000000"/>
              </a:buClr>
              <a:buSzPts val="1000"/>
              <a:buFont typeface="Arial"/>
              <a:buNone/>
              <a:defRPr sz="1733" b="0" i="0" u="none" strike="noStrike" cap="none">
                <a:solidFill>
                  <a:schemeClr val="dk2"/>
                </a:solidFill>
                <a:latin typeface="Open Sans"/>
                <a:ea typeface="Open Sans"/>
                <a:cs typeface="Open Sans"/>
                <a:sym typeface="Open Sans"/>
              </a:defRPr>
            </a:lvl8pPr>
            <a:lvl9pPr marL="0" marR="0" lvl="8" indent="0" algn="r">
              <a:lnSpc>
                <a:spcPct val="100000"/>
              </a:lnSpc>
              <a:spcBef>
                <a:spcPts val="0"/>
              </a:spcBef>
              <a:spcAft>
                <a:spcPts val="0"/>
              </a:spcAft>
              <a:buClr>
                <a:srgbClr val="000000"/>
              </a:buClr>
              <a:buSzPts val="1000"/>
              <a:buFont typeface="Arial"/>
              <a:buNone/>
              <a:defRPr sz="1733" b="0" i="0" u="none" strike="noStrike" cap="none">
                <a:solidFill>
                  <a:schemeClr val="dk2"/>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header 1">
  <p:cSld name="Section header 1">
    <p:bg>
      <p:bgPr>
        <a:solidFill>
          <a:schemeClr val="accent1"/>
        </a:solidFill>
        <a:effectLst/>
      </p:bgPr>
    </p:bg>
    <p:spTree>
      <p:nvGrpSpPr>
        <p:cNvPr id="1" name="Shape 2168"/>
        <p:cNvGrpSpPr/>
        <p:nvPr/>
      </p:nvGrpSpPr>
      <p:grpSpPr>
        <a:xfrm>
          <a:off x="0" y="0"/>
          <a:ext cx="0" cy="0"/>
          <a:chOff x="0" y="0"/>
          <a:chExt cx="0" cy="0"/>
        </a:xfrm>
      </p:grpSpPr>
      <p:grpSp>
        <p:nvGrpSpPr>
          <p:cNvPr id="2169" name="Google Shape;2169;p47"/>
          <p:cNvGrpSpPr/>
          <p:nvPr/>
        </p:nvGrpSpPr>
        <p:grpSpPr>
          <a:xfrm>
            <a:off x="78370" y="131228"/>
            <a:ext cx="12035244" cy="6595545"/>
            <a:chOff x="311925" y="921250"/>
            <a:chExt cx="6996150" cy="3834025"/>
          </a:xfrm>
        </p:grpSpPr>
        <p:sp>
          <p:nvSpPr>
            <p:cNvPr id="2170" name="Google Shape;2170;p47"/>
            <p:cNvSpPr/>
            <p:nvPr/>
          </p:nvSpPr>
          <p:spPr>
            <a:xfrm>
              <a:off x="6665700" y="921250"/>
              <a:ext cx="270900" cy="338025"/>
            </a:xfrm>
            <a:custGeom>
              <a:avLst/>
              <a:gdLst/>
              <a:ahLst/>
              <a:cxnLst/>
              <a:rect l="l" t="t" r="r" b="b"/>
              <a:pathLst>
                <a:path w="10836" h="13521" extrusionOk="0">
                  <a:moveTo>
                    <a:pt x="4145" y="435"/>
                  </a:moveTo>
                  <a:cubicBezTo>
                    <a:pt x="4431" y="435"/>
                    <a:pt x="4712" y="607"/>
                    <a:pt x="4763" y="994"/>
                  </a:cubicBezTo>
                  <a:cubicBezTo>
                    <a:pt x="4799" y="1196"/>
                    <a:pt x="4751" y="1387"/>
                    <a:pt x="4620" y="1541"/>
                  </a:cubicBezTo>
                  <a:lnTo>
                    <a:pt x="3822" y="1684"/>
                  </a:lnTo>
                  <a:cubicBezTo>
                    <a:pt x="3656" y="1589"/>
                    <a:pt x="3537" y="1422"/>
                    <a:pt x="3501" y="1232"/>
                  </a:cubicBezTo>
                  <a:cubicBezTo>
                    <a:pt x="3386" y="732"/>
                    <a:pt x="3770" y="435"/>
                    <a:pt x="4145" y="435"/>
                  </a:cubicBezTo>
                  <a:close/>
                  <a:moveTo>
                    <a:pt x="7834" y="2749"/>
                  </a:moveTo>
                  <a:cubicBezTo>
                    <a:pt x="8105" y="2749"/>
                    <a:pt x="8340" y="2930"/>
                    <a:pt x="8383" y="3208"/>
                  </a:cubicBezTo>
                  <a:lnTo>
                    <a:pt x="9776" y="10769"/>
                  </a:lnTo>
                  <a:cubicBezTo>
                    <a:pt x="9823" y="11066"/>
                    <a:pt x="9621" y="11352"/>
                    <a:pt x="9323" y="11400"/>
                  </a:cubicBezTo>
                  <a:lnTo>
                    <a:pt x="3060" y="12543"/>
                  </a:lnTo>
                  <a:cubicBezTo>
                    <a:pt x="3025" y="12550"/>
                    <a:pt x="2990" y="12553"/>
                    <a:pt x="2956" y="12553"/>
                  </a:cubicBezTo>
                  <a:cubicBezTo>
                    <a:pt x="2699" y="12553"/>
                    <a:pt x="2471" y="12365"/>
                    <a:pt x="2429" y="12102"/>
                  </a:cubicBezTo>
                  <a:lnTo>
                    <a:pt x="1048" y="4530"/>
                  </a:lnTo>
                  <a:cubicBezTo>
                    <a:pt x="989" y="4232"/>
                    <a:pt x="1191" y="3958"/>
                    <a:pt x="1489" y="3899"/>
                  </a:cubicBezTo>
                  <a:lnTo>
                    <a:pt x="2239" y="3768"/>
                  </a:lnTo>
                  <a:cubicBezTo>
                    <a:pt x="2270" y="3977"/>
                    <a:pt x="2449" y="4122"/>
                    <a:pt x="2653" y="4122"/>
                  </a:cubicBezTo>
                  <a:cubicBezTo>
                    <a:pt x="2681" y="4122"/>
                    <a:pt x="2710" y="4119"/>
                    <a:pt x="2739" y="4113"/>
                  </a:cubicBezTo>
                  <a:lnTo>
                    <a:pt x="6656" y="3399"/>
                  </a:lnTo>
                  <a:cubicBezTo>
                    <a:pt x="6882" y="3363"/>
                    <a:pt x="7049" y="3125"/>
                    <a:pt x="7001" y="2899"/>
                  </a:cubicBezTo>
                  <a:lnTo>
                    <a:pt x="7740" y="2756"/>
                  </a:lnTo>
                  <a:cubicBezTo>
                    <a:pt x="7771" y="2751"/>
                    <a:pt x="7803" y="2749"/>
                    <a:pt x="7834" y="2749"/>
                  </a:cubicBezTo>
                  <a:close/>
                  <a:moveTo>
                    <a:pt x="4133" y="0"/>
                  </a:moveTo>
                  <a:cubicBezTo>
                    <a:pt x="4070" y="0"/>
                    <a:pt x="4006" y="6"/>
                    <a:pt x="3942" y="17"/>
                  </a:cubicBezTo>
                  <a:cubicBezTo>
                    <a:pt x="3334" y="136"/>
                    <a:pt x="2941" y="708"/>
                    <a:pt x="3072" y="1303"/>
                  </a:cubicBezTo>
                  <a:cubicBezTo>
                    <a:pt x="3096" y="1482"/>
                    <a:pt x="3168" y="1649"/>
                    <a:pt x="3287" y="1779"/>
                  </a:cubicBezTo>
                  <a:lnTo>
                    <a:pt x="2501" y="1922"/>
                  </a:lnTo>
                  <a:cubicBezTo>
                    <a:pt x="2191" y="1982"/>
                    <a:pt x="1977" y="2291"/>
                    <a:pt x="2037" y="2613"/>
                  </a:cubicBezTo>
                  <a:lnTo>
                    <a:pt x="2084" y="2887"/>
                  </a:lnTo>
                  <a:lnTo>
                    <a:pt x="798" y="3125"/>
                  </a:lnTo>
                  <a:cubicBezTo>
                    <a:pt x="310" y="3208"/>
                    <a:pt x="1" y="3673"/>
                    <a:pt x="84" y="4149"/>
                  </a:cubicBezTo>
                  <a:lnTo>
                    <a:pt x="1656" y="12781"/>
                  </a:lnTo>
                  <a:cubicBezTo>
                    <a:pt x="1741" y="13217"/>
                    <a:pt x="2111" y="13520"/>
                    <a:pt x="2537" y="13520"/>
                  </a:cubicBezTo>
                  <a:cubicBezTo>
                    <a:pt x="2588" y="13520"/>
                    <a:pt x="2640" y="13516"/>
                    <a:pt x="2691" y="13507"/>
                  </a:cubicBezTo>
                  <a:lnTo>
                    <a:pt x="10026" y="12162"/>
                  </a:lnTo>
                  <a:cubicBezTo>
                    <a:pt x="10514" y="12066"/>
                    <a:pt x="10835" y="11602"/>
                    <a:pt x="10740" y="11126"/>
                  </a:cubicBezTo>
                  <a:lnTo>
                    <a:pt x="9168" y="2494"/>
                  </a:lnTo>
                  <a:cubicBezTo>
                    <a:pt x="9095" y="2064"/>
                    <a:pt x="8725" y="1763"/>
                    <a:pt x="8304" y="1763"/>
                  </a:cubicBezTo>
                  <a:cubicBezTo>
                    <a:pt x="8248" y="1763"/>
                    <a:pt x="8190" y="1768"/>
                    <a:pt x="8133" y="1779"/>
                  </a:cubicBezTo>
                  <a:lnTo>
                    <a:pt x="6859" y="2018"/>
                  </a:lnTo>
                  <a:lnTo>
                    <a:pt x="6799" y="1744"/>
                  </a:lnTo>
                  <a:cubicBezTo>
                    <a:pt x="6746" y="1458"/>
                    <a:pt x="6506" y="1258"/>
                    <a:pt x="6228" y="1258"/>
                  </a:cubicBezTo>
                  <a:cubicBezTo>
                    <a:pt x="6192" y="1258"/>
                    <a:pt x="6157" y="1261"/>
                    <a:pt x="6120" y="1268"/>
                  </a:cubicBezTo>
                  <a:lnTo>
                    <a:pt x="5168" y="1434"/>
                  </a:lnTo>
                  <a:cubicBezTo>
                    <a:pt x="5227" y="1268"/>
                    <a:pt x="5239" y="1089"/>
                    <a:pt x="5204" y="922"/>
                  </a:cubicBezTo>
                  <a:cubicBezTo>
                    <a:pt x="5119" y="381"/>
                    <a:pt x="4655" y="0"/>
                    <a:pt x="4133"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171" name="Google Shape;2171;p47"/>
            <p:cNvSpPr/>
            <p:nvPr/>
          </p:nvSpPr>
          <p:spPr>
            <a:xfrm>
              <a:off x="6713625" y="1043050"/>
              <a:ext cx="46625" cy="38675"/>
            </a:xfrm>
            <a:custGeom>
              <a:avLst/>
              <a:gdLst/>
              <a:ahLst/>
              <a:cxnLst/>
              <a:rect l="l" t="t" r="r" b="b"/>
              <a:pathLst>
                <a:path w="1865" h="1547" extrusionOk="0">
                  <a:moveTo>
                    <a:pt x="1027" y="1"/>
                  </a:moveTo>
                  <a:cubicBezTo>
                    <a:pt x="979" y="1"/>
                    <a:pt x="930" y="5"/>
                    <a:pt x="882" y="15"/>
                  </a:cubicBezTo>
                  <a:cubicBezTo>
                    <a:pt x="191" y="134"/>
                    <a:pt x="0" y="1015"/>
                    <a:pt x="572" y="1408"/>
                  </a:cubicBezTo>
                  <a:cubicBezTo>
                    <a:pt x="709" y="1504"/>
                    <a:pt x="857" y="1547"/>
                    <a:pt x="1002" y="1547"/>
                  </a:cubicBezTo>
                  <a:cubicBezTo>
                    <a:pt x="1451" y="1547"/>
                    <a:pt x="1864" y="1138"/>
                    <a:pt x="1775" y="634"/>
                  </a:cubicBezTo>
                  <a:cubicBezTo>
                    <a:pt x="1701" y="266"/>
                    <a:pt x="1386" y="1"/>
                    <a:pt x="1027"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172" name="Google Shape;2172;p47"/>
            <p:cNvSpPr/>
            <p:nvPr/>
          </p:nvSpPr>
          <p:spPr>
            <a:xfrm>
              <a:off x="6766750" y="1031775"/>
              <a:ext cx="96225" cy="33875"/>
            </a:xfrm>
            <a:custGeom>
              <a:avLst/>
              <a:gdLst/>
              <a:ahLst/>
              <a:cxnLst/>
              <a:rect l="l" t="t" r="r" b="b"/>
              <a:pathLst>
                <a:path w="3849" h="1355" extrusionOk="0">
                  <a:moveTo>
                    <a:pt x="3252" y="1"/>
                  </a:moveTo>
                  <a:cubicBezTo>
                    <a:pt x="3216" y="1"/>
                    <a:pt x="3178" y="5"/>
                    <a:pt x="3138" y="14"/>
                  </a:cubicBezTo>
                  <a:lnTo>
                    <a:pt x="542" y="490"/>
                  </a:lnTo>
                  <a:cubicBezTo>
                    <a:pt x="1" y="580"/>
                    <a:pt x="112" y="1354"/>
                    <a:pt x="611" y="1354"/>
                  </a:cubicBezTo>
                  <a:cubicBezTo>
                    <a:pt x="638" y="1354"/>
                    <a:pt x="667" y="1352"/>
                    <a:pt x="697" y="1347"/>
                  </a:cubicBezTo>
                  <a:lnTo>
                    <a:pt x="3293" y="871"/>
                  </a:lnTo>
                  <a:cubicBezTo>
                    <a:pt x="3848" y="793"/>
                    <a:pt x="3751" y="1"/>
                    <a:pt x="325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173" name="Google Shape;2173;p47"/>
            <p:cNvSpPr/>
            <p:nvPr/>
          </p:nvSpPr>
          <p:spPr>
            <a:xfrm>
              <a:off x="6723450" y="1097000"/>
              <a:ext cx="46625" cy="38650"/>
            </a:xfrm>
            <a:custGeom>
              <a:avLst/>
              <a:gdLst/>
              <a:ahLst/>
              <a:cxnLst/>
              <a:rect l="l" t="t" r="r" b="b"/>
              <a:pathLst>
                <a:path w="1865" h="1546" extrusionOk="0">
                  <a:moveTo>
                    <a:pt x="1014" y="1"/>
                  </a:moveTo>
                  <a:cubicBezTo>
                    <a:pt x="970" y="1"/>
                    <a:pt x="926" y="4"/>
                    <a:pt x="881" y="12"/>
                  </a:cubicBezTo>
                  <a:cubicBezTo>
                    <a:pt x="203" y="131"/>
                    <a:pt x="0" y="1012"/>
                    <a:pt x="572" y="1405"/>
                  </a:cubicBezTo>
                  <a:cubicBezTo>
                    <a:pt x="710" y="1502"/>
                    <a:pt x="861" y="1545"/>
                    <a:pt x="1007" y="1545"/>
                  </a:cubicBezTo>
                  <a:cubicBezTo>
                    <a:pt x="1454" y="1545"/>
                    <a:pt x="1864" y="1142"/>
                    <a:pt x="1774" y="631"/>
                  </a:cubicBezTo>
                  <a:cubicBezTo>
                    <a:pt x="1700" y="259"/>
                    <a:pt x="1379" y="1"/>
                    <a:pt x="101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174" name="Google Shape;2174;p47"/>
            <p:cNvSpPr/>
            <p:nvPr/>
          </p:nvSpPr>
          <p:spPr>
            <a:xfrm>
              <a:off x="6777325" y="1085650"/>
              <a:ext cx="94075" cy="33725"/>
            </a:xfrm>
            <a:custGeom>
              <a:avLst/>
              <a:gdLst/>
              <a:ahLst/>
              <a:cxnLst/>
              <a:rect l="l" t="t" r="r" b="b"/>
              <a:pathLst>
                <a:path w="3763" h="1349" extrusionOk="0">
                  <a:moveTo>
                    <a:pt x="3132" y="0"/>
                  </a:moveTo>
                  <a:cubicBezTo>
                    <a:pt x="3120" y="0"/>
                    <a:pt x="3108" y="1"/>
                    <a:pt x="3096" y="2"/>
                  </a:cubicBezTo>
                  <a:lnTo>
                    <a:pt x="500" y="478"/>
                  </a:lnTo>
                  <a:cubicBezTo>
                    <a:pt x="0" y="618"/>
                    <a:pt x="125" y="1348"/>
                    <a:pt x="631" y="1348"/>
                  </a:cubicBezTo>
                  <a:cubicBezTo>
                    <a:pt x="643" y="1348"/>
                    <a:pt x="655" y="1348"/>
                    <a:pt x="667" y="1347"/>
                  </a:cubicBezTo>
                  <a:lnTo>
                    <a:pt x="3263" y="871"/>
                  </a:lnTo>
                  <a:cubicBezTo>
                    <a:pt x="3763" y="731"/>
                    <a:pt x="3638" y="0"/>
                    <a:pt x="313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175" name="Google Shape;2175;p47"/>
            <p:cNvSpPr/>
            <p:nvPr/>
          </p:nvSpPr>
          <p:spPr>
            <a:xfrm>
              <a:off x="6733875" y="1154450"/>
              <a:ext cx="46625" cy="38900"/>
            </a:xfrm>
            <a:custGeom>
              <a:avLst/>
              <a:gdLst/>
              <a:ahLst/>
              <a:cxnLst/>
              <a:rect l="l" t="t" r="r" b="b"/>
              <a:pathLst>
                <a:path w="1865" h="1556" extrusionOk="0">
                  <a:moveTo>
                    <a:pt x="1013" y="1"/>
                  </a:moveTo>
                  <a:cubicBezTo>
                    <a:pt x="970" y="1"/>
                    <a:pt x="926" y="4"/>
                    <a:pt x="881" y="12"/>
                  </a:cubicBezTo>
                  <a:cubicBezTo>
                    <a:pt x="203" y="131"/>
                    <a:pt x="0" y="1012"/>
                    <a:pt x="572" y="1417"/>
                  </a:cubicBezTo>
                  <a:cubicBezTo>
                    <a:pt x="711" y="1513"/>
                    <a:pt x="861" y="1556"/>
                    <a:pt x="1007" y="1556"/>
                  </a:cubicBezTo>
                  <a:cubicBezTo>
                    <a:pt x="1458" y="1556"/>
                    <a:pt x="1864" y="1147"/>
                    <a:pt x="1774" y="643"/>
                  </a:cubicBezTo>
                  <a:cubicBezTo>
                    <a:pt x="1700" y="260"/>
                    <a:pt x="1378" y="1"/>
                    <a:pt x="101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176" name="Google Shape;2176;p47"/>
            <p:cNvSpPr/>
            <p:nvPr/>
          </p:nvSpPr>
          <p:spPr>
            <a:xfrm>
              <a:off x="6787625" y="1143050"/>
              <a:ext cx="94900" cy="34125"/>
            </a:xfrm>
            <a:custGeom>
              <a:avLst/>
              <a:gdLst/>
              <a:ahLst/>
              <a:cxnLst/>
              <a:rect l="l" t="t" r="r" b="b"/>
              <a:pathLst>
                <a:path w="3796" h="1365" extrusionOk="0">
                  <a:moveTo>
                    <a:pt x="3169" y="0"/>
                  </a:moveTo>
                  <a:cubicBezTo>
                    <a:pt x="3151" y="0"/>
                    <a:pt x="3132" y="1"/>
                    <a:pt x="3113" y="4"/>
                  </a:cubicBezTo>
                  <a:lnTo>
                    <a:pt x="517" y="480"/>
                  </a:lnTo>
                  <a:cubicBezTo>
                    <a:pt x="0" y="606"/>
                    <a:pt x="115" y="1364"/>
                    <a:pt x="615" y="1364"/>
                  </a:cubicBezTo>
                  <a:cubicBezTo>
                    <a:pt x="634" y="1364"/>
                    <a:pt x="653" y="1363"/>
                    <a:pt x="672" y="1361"/>
                  </a:cubicBezTo>
                  <a:lnTo>
                    <a:pt x="3267" y="885"/>
                  </a:lnTo>
                  <a:cubicBezTo>
                    <a:pt x="3796" y="758"/>
                    <a:pt x="3670" y="0"/>
                    <a:pt x="3169"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177" name="Google Shape;2177;p47"/>
            <p:cNvSpPr/>
            <p:nvPr/>
          </p:nvSpPr>
          <p:spPr>
            <a:xfrm>
              <a:off x="6689525" y="1393950"/>
              <a:ext cx="194075" cy="174175"/>
            </a:xfrm>
            <a:custGeom>
              <a:avLst/>
              <a:gdLst/>
              <a:ahLst/>
              <a:cxnLst/>
              <a:rect l="l" t="t" r="r" b="b"/>
              <a:pathLst>
                <a:path w="7763" h="6967" extrusionOk="0">
                  <a:moveTo>
                    <a:pt x="3922" y="1"/>
                  </a:moveTo>
                  <a:cubicBezTo>
                    <a:pt x="2892" y="1"/>
                    <a:pt x="1881" y="465"/>
                    <a:pt x="1215" y="1338"/>
                  </a:cubicBezTo>
                  <a:lnTo>
                    <a:pt x="6953" y="4969"/>
                  </a:lnTo>
                  <a:cubicBezTo>
                    <a:pt x="7763" y="3398"/>
                    <a:pt x="7239" y="1469"/>
                    <a:pt x="5751" y="528"/>
                  </a:cubicBezTo>
                  <a:cubicBezTo>
                    <a:pt x="5183" y="173"/>
                    <a:pt x="4549" y="1"/>
                    <a:pt x="3922" y="1"/>
                  </a:cubicBezTo>
                  <a:close/>
                  <a:moveTo>
                    <a:pt x="810" y="1993"/>
                  </a:moveTo>
                  <a:cubicBezTo>
                    <a:pt x="0" y="3553"/>
                    <a:pt x="512" y="5493"/>
                    <a:pt x="2012" y="6434"/>
                  </a:cubicBezTo>
                  <a:cubicBezTo>
                    <a:pt x="2578" y="6793"/>
                    <a:pt x="3210" y="6966"/>
                    <a:pt x="3835" y="6966"/>
                  </a:cubicBezTo>
                  <a:cubicBezTo>
                    <a:pt x="4867" y="6966"/>
                    <a:pt x="5881" y="6495"/>
                    <a:pt x="6549" y="5612"/>
                  </a:cubicBezTo>
                  <a:lnTo>
                    <a:pt x="810" y="1993"/>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178" name="Google Shape;2178;p47"/>
            <p:cNvSpPr/>
            <p:nvPr/>
          </p:nvSpPr>
          <p:spPr>
            <a:xfrm>
              <a:off x="7053250" y="1020500"/>
              <a:ext cx="151825" cy="141000"/>
            </a:xfrm>
            <a:custGeom>
              <a:avLst/>
              <a:gdLst/>
              <a:ahLst/>
              <a:cxnLst/>
              <a:rect l="l" t="t" r="r" b="b"/>
              <a:pathLst>
                <a:path w="6073" h="5640" extrusionOk="0">
                  <a:moveTo>
                    <a:pt x="3596" y="0"/>
                  </a:moveTo>
                  <a:lnTo>
                    <a:pt x="1203" y="1631"/>
                  </a:lnTo>
                  <a:cubicBezTo>
                    <a:pt x="251" y="2286"/>
                    <a:pt x="1" y="3596"/>
                    <a:pt x="655" y="4560"/>
                  </a:cubicBezTo>
                  <a:lnTo>
                    <a:pt x="763" y="4715"/>
                  </a:lnTo>
                  <a:cubicBezTo>
                    <a:pt x="1163" y="5316"/>
                    <a:pt x="1827" y="5640"/>
                    <a:pt x="2502" y="5640"/>
                  </a:cubicBezTo>
                  <a:cubicBezTo>
                    <a:pt x="2909" y="5640"/>
                    <a:pt x="3321" y="5521"/>
                    <a:pt x="3680" y="5275"/>
                  </a:cubicBezTo>
                  <a:lnTo>
                    <a:pt x="6073" y="3644"/>
                  </a:lnTo>
                  <a:lnTo>
                    <a:pt x="3596" y="0"/>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179" name="Google Shape;2179;p47"/>
            <p:cNvSpPr/>
            <p:nvPr/>
          </p:nvSpPr>
          <p:spPr>
            <a:xfrm>
              <a:off x="7155950" y="962250"/>
              <a:ext cx="152125" cy="141025"/>
            </a:xfrm>
            <a:custGeom>
              <a:avLst/>
              <a:gdLst/>
              <a:ahLst/>
              <a:cxnLst/>
              <a:rect l="l" t="t" r="r" b="b"/>
              <a:pathLst>
                <a:path w="6085" h="5641" extrusionOk="0">
                  <a:moveTo>
                    <a:pt x="3574" y="1"/>
                  </a:moveTo>
                  <a:cubicBezTo>
                    <a:pt x="3167" y="1"/>
                    <a:pt x="2757" y="119"/>
                    <a:pt x="2393" y="366"/>
                  </a:cubicBezTo>
                  <a:lnTo>
                    <a:pt x="0" y="1997"/>
                  </a:lnTo>
                  <a:lnTo>
                    <a:pt x="2477" y="5640"/>
                  </a:lnTo>
                  <a:lnTo>
                    <a:pt x="4870" y="4009"/>
                  </a:lnTo>
                  <a:cubicBezTo>
                    <a:pt x="5834" y="3354"/>
                    <a:pt x="6084" y="2044"/>
                    <a:pt x="5429" y="1080"/>
                  </a:cubicBezTo>
                  <a:lnTo>
                    <a:pt x="5322" y="925"/>
                  </a:lnTo>
                  <a:cubicBezTo>
                    <a:pt x="4907" y="324"/>
                    <a:pt x="4246" y="1"/>
                    <a:pt x="357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180" name="Google Shape;2180;p47"/>
            <p:cNvSpPr/>
            <p:nvPr/>
          </p:nvSpPr>
          <p:spPr>
            <a:xfrm>
              <a:off x="7008600" y="1311750"/>
              <a:ext cx="268225" cy="266650"/>
            </a:xfrm>
            <a:custGeom>
              <a:avLst/>
              <a:gdLst/>
              <a:ahLst/>
              <a:cxnLst/>
              <a:rect l="l" t="t" r="r" b="b"/>
              <a:pathLst>
                <a:path w="10729" h="10666" extrusionOk="0">
                  <a:moveTo>
                    <a:pt x="4999" y="1"/>
                  </a:moveTo>
                  <a:cubicBezTo>
                    <a:pt x="4821" y="1"/>
                    <a:pt x="4665" y="136"/>
                    <a:pt x="4644" y="328"/>
                  </a:cubicBezTo>
                  <a:lnTo>
                    <a:pt x="4192" y="3805"/>
                  </a:lnTo>
                  <a:lnTo>
                    <a:pt x="703" y="3340"/>
                  </a:lnTo>
                  <a:cubicBezTo>
                    <a:pt x="688" y="3338"/>
                    <a:pt x="673" y="3338"/>
                    <a:pt x="659" y="3338"/>
                  </a:cubicBezTo>
                  <a:cubicBezTo>
                    <a:pt x="474" y="3338"/>
                    <a:pt x="308" y="3474"/>
                    <a:pt x="286" y="3662"/>
                  </a:cubicBezTo>
                  <a:lnTo>
                    <a:pt x="24" y="5638"/>
                  </a:lnTo>
                  <a:cubicBezTo>
                    <a:pt x="1" y="5840"/>
                    <a:pt x="143" y="6031"/>
                    <a:pt x="346" y="6055"/>
                  </a:cubicBezTo>
                  <a:lnTo>
                    <a:pt x="346" y="6043"/>
                  </a:lnTo>
                  <a:lnTo>
                    <a:pt x="3822" y="6507"/>
                  </a:lnTo>
                  <a:lnTo>
                    <a:pt x="3370" y="9984"/>
                  </a:lnTo>
                  <a:cubicBezTo>
                    <a:pt x="3334" y="10186"/>
                    <a:pt x="3477" y="10377"/>
                    <a:pt x="3692" y="10401"/>
                  </a:cubicBezTo>
                  <a:lnTo>
                    <a:pt x="5656" y="10663"/>
                  </a:lnTo>
                  <a:cubicBezTo>
                    <a:pt x="5671" y="10664"/>
                    <a:pt x="5686" y="10665"/>
                    <a:pt x="5700" y="10665"/>
                  </a:cubicBezTo>
                  <a:cubicBezTo>
                    <a:pt x="5885" y="10665"/>
                    <a:pt x="6051" y="10529"/>
                    <a:pt x="6073" y="10341"/>
                  </a:cubicBezTo>
                  <a:lnTo>
                    <a:pt x="6537" y="6864"/>
                  </a:lnTo>
                  <a:lnTo>
                    <a:pt x="10026" y="7329"/>
                  </a:lnTo>
                  <a:cubicBezTo>
                    <a:pt x="10040" y="7331"/>
                    <a:pt x="10055" y="7331"/>
                    <a:pt x="10070" y="7331"/>
                  </a:cubicBezTo>
                  <a:cubicBezTo>
                    <a:pt x="10253" y="7331"/>
                    <a:pt x="10409" y="7195"/>
                    <a:pt x="10442" y="7007"/>
                  </a:cubicBezTo>
                  <a:lnTo>
                    <a:pt x="10704" y="5031"/>
                  </a:lnTo>
                  <a:cubicBezTo>
                    <a:pt x="10728" y="4828"/>
                    <a:pt x="10585" y="4638"/>
                    <a:pt x="10383" y="4614"/>
                  </a:cubicBezTo>
                  <a:lnTo>
                    <a:pt x="6894" y="4150"/>
                  </a:lnTo>
                  <a:lnTo>
                    <a:pt x="7359" y="673"/>
                  </a:lnTo>
                  <a:cubicBezTo>
                    <a:pt x="7382" y="471"/>
                    <a:pt x="7240" y="280"/>
                    <a:pt x="7037" y="256"/>
                  </a:cubicBezTo>
                  <a:lnTo>
                    <a:pt x="5061" y="6"/>
                  </a:lnTo>
                  <a:cubicBezTo>
                    <a:pt x="5040" y="3"/>
                    <a:pt x="5019" y="1"/>
                    <a:pt x="4999"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181" name="Google Shape;2181;p47"/>
            <p:cNvSpPr/>
            <p:nvPr/>
          </p:nvSpPr>
          <p:spPr>
            <a:xfrm>
              <a:off x="6665400" y="1716100"/>
              <a:ext cx="271200" cy="337600"/>
            </a:xfrm>
            <a:custGeom>
              <a:avLst/>
              <a:gdLst/>
              <a:ahLst/>
              <a:cxnLst/>
              <a:rect l="l" t="t" r="r" b="b"/>
              <a:pathLst>
                <a:path w="10848" h="13504" extrusionOk="0">
                  <a:moveTo>
                    <a:pt x="4160" y="409"/>
                  </a:moveTo>
                  <a:cubicBezTo>
                    <a:pt x="4450" y="409"/>
                    <a:pt x="4735" y="584"/>
                    <a:pt x="4787" y="977"/>
                  </a:cubicBezTo>
                  <a:cubicBezTo>
                    <a:pt x="4823" y="1168"/>
                    <a:pt x="4763" y="1370"/>
                    <a:pt x="4632" y="1513"/>
                  </a:cubicBezTo>
                  <a:lnTo>
                    <a:pt x="3846" y="1668"/>
                  </a:lnTo>
                  <a:cubicBezTo>
                    <a:pt x="3668" y="1573"/>
                    <a:pt x="3549" y="1406"/>
                    <a:pt x="3513" y="1204"/>
                  </a:cubicBezTo>
                  <a:cubicBezTo>
                    <a:pt x="3399" y="705"/>
                    <a:pt x="3783" y="409"/>
                    <a:pt x="4160" y="409"/>
                  </a:cubicBezTo>
                  <a:close/>
                  <a:moveTo>
                    <a:pt x="7868" y="2729"/>
                  </a:moveTo>
                  <a:cubicBezTo>
                    <a:pt x="8126" y="2729"/>
                    <a:pt x="8354" y="2918"/>
                    <a:pt x="8406" y="3180"/>
                  </a:cubicBezTo>
                  <a:lnTo>
                    <a:pt x="9788" y="10741"/>
                  </a:lnTo>
                  <a:cubicBezTo>
                    <a:pt x="9847" y="11038"/>
                    <a:pt x="9645" y="11324"/>
                    <a:pt x="9347" y="11372"/>
                  </a:cubicBezTo>
                  <a:lnTo>
                    <a:pt x="3072" y="12515"/>
                  </a:lnTo>
                  <a:cubicBezTo>
                    <a:pt x="3037" y="12522"/>
                    <a:pt x="3003" y="12525"/>
                    <a:pt x="2968" y="12525"/>
                  </a:cubicBezTo>
                  <a:cubicBezTo>
                    <a:pt x="2713" y="12525"/>
                    <a:pt x="2494" y="12337"/>
                    <a:pt x="2441" y="12074"/>
                  </a:cubicBezTo>
                  <a:lnTo>
                    <a:pt x="1072" y="4514"/>
                  </a:lnTo>
                  <a:cubicBezTo>
                    <a:pt x="1013" y="4216"/>
                    <a:pt x="1215" y="3930"/>
                    <a:pt x="1513" y="3883"/>
                  </a:cubicBezTo>
                  <a:lnTo>
                    <a:pt x="2263" y="3740"/>
                  </a:lnTo>
                  <a:cubicBezTo>
                    <a:pt x="2295" y="3955"/>
                    <a:pt x="2483" y="4102"/>
                    <a:pt x="2695" y="4102"/>
                  </a:cubicBezTo>
                  <a:cubicBezTo>
                    <a:pt x="2717" y="4102"/>
                    <a:pt x="2740" y="4100"/>
                    <a:pt x="2763" y="4097"/>
                  </a:cubicBezTo>
                  <a:lnTo>
                    <a:pt x="6680" y="3382"/>
                  </a:lnTo>
                  <a:cubicBezTo>
                    <a:pt x="6906" y="3335"/>
                    <a:pt x="7073" y="3109"/>
                    <a:pt x="7025" y="2870"/>
                  </a:cubicBezTo>
                  <a:lnTo>
                    <a:pt x="7764" y="2740"/>
                  </a:lnTo>
                  <a:cubicBezTo>
                    <a:pt x="7799" y="2732"/>
                    <a:pt x="7834" y="2729"/>
                    <a:pt x="7868" y="2729"/>
                  </a:cubicBezTo>
                  <a:close/>
                  <a:moveTo>
                    <a:pt x="4149" y="1"/>
                  </a:moveTo>
                  <a:cubicBezTo>
                    <a:pt x="4001" y="1"/>
                    <a:pt x="3850" y="31"/>
                    <a:pt x="3704" y="96"/>
                  </a:cubicBezTo>
                  <a:cubicBezTo>
                    <a:pt x="3061" y="382"/>
                    <a:pt x="2858" y="1204"/>
                    <a:pt x="3299" y="1763"/>
                  </a:cubicBezTo>
                  <a:lnTo>
                    <a:pt x="2513" y="1906"/>
                  </a:lnTo>
                  <a:cubicBezTo>
                    <a:pt x="2203" y="1966"/>
                    <a:pt x="1989" y="2275"/>
                    <a:pt x="2049" y="2597"/>
                  </a:cubicBezTo>
                  <a:lnTo>
                    <a:pt x="2096" y="2870"/>
                  </a:lnTo>
                  <a:lnTo>
                    <a:pt x="810" y="3109"/>
                  </a:lnTo>
                  <a:cubicBezTo>
                    <a:pt x="322" y="3192"/>
                    <a:pt x="1" y="3656"/>
                    <a:pt x="96" y="4144"/>
                  </a:cubicBezTo>
                  <a:lnTo>
                    <a:pt x="1668" y="12765"/>
                  </a:lnTo>
                  <a:cubicBezTo>
                    <a:pt x="1753" y="13201"/>
                    <a:pt x="2123" y="13504"/>
                    <a:pt x="2549" y="13504"/>
                  </a:cubicBezTo>
                  <a:cubicBezTo>
                    <a:pt x="2600" y="13504"/>
                    <a:pt x="2652" y="13500"/>
                    <a:pt x="2703" y="13491"/>
                  </a:cubicBezTo>
                  <a:lnTo>
                    <a:pt x="10038" y="12145"/>
                  </a:lnTo>
                  <a:cubicBezTo>
                    <a:pt x="10526" y="12062"/>
                    <a:pt x="10847" y="11598"/>
                    <a:pt x="10752" y="11110"/>
                  </a:cubicBezTo>
                  <a:lnTo>
                    <a:pt x="9180" y="2478"/>
                  </a:lnTo>
                  <a:cubicBezTo>
                    <a:pt x="9107" y="2047"/>
                    <a:pt x="8737" y="1746"/>
                    <a:pt x="8316" y="1746"/>
                  </a:cubicBezTo>
                  <a:cubicBezTo>
                    <a:pt x="8260" y="1746"/>
                    <a:pt x="8202" y="1752"/>
                    <a:pt x="8145" y="1763"/>
                  </a:cubicBezTo>
                  <a:lnTo>
                    <a:pt x="6871" y="1989"/>
                  </a:lnTo>
                  <a:lnTo>
                    <a:pt x="6811" y="1716"/>
                  </a:lnTo>
                  <a:cubicBezTo>
                    <a:pt x="6757" y="1426"/>
                    <a:pt x="6510" y="1232"/>
                    <a:pt x="6226" y="1232"/>
                  </a:cubicBezTo>
                  <a:cubicBezTo>
                    <a:pt x="6195" y="1232"/>
                    <a:pt x="6164" y="1235"/>
                    <a:pt x="6132" y="1239"/>
                  </a:cubicBezTo>
                  <a:lnTo>
                    <a:pt x="5180" y="1418"/>
                  </a:lnTo>
                  <a:cubicBezTo>
                    <a:pt x="5239" y="1239"/>
                    <a:pt x="5251" y="1061"/>
                    <a:pt x="5216" y="894"/>
                  </a:cubicBezTo>
                  <a:cubicBezTo>
                    <a:pt x="5114" y="352"/>
                    <a:pt x="4651" y="1"/>
                    <a:pt x="4149"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182" name="Google Shape;2182;p47"/>
            <p:cNvSpPr/>
            <p:nvPr/>
          </p:nvSpPr>
          <p:spPr>
            <a:xfrm>
              <a:off x="6713625" y="1837275"/>
              <a:ext cx="46625" cy="38650"/>
            </a:xfrm>
            <a:custGeom>
              <a:avLst/>
              <a:gdLst/>
              <a:ahLst/>
              <a:cxnLst/>
              <a:rect l="l" t="t" r="r" b="b"/>
              <a:pathLst>
                <a:path w="1865" h="1546" extrusionOk="0">
                  <a:moveTo>
                    <a:pt x="1014" y="1"/>
                  </a:moveTo>
                  <a:cubicBezTo>
                    <a:pt x="970" y="1"/>
                    <a:pt x="926" y="4"/>
                    <a:pt x="882" y="12"/>
                  </a:cubicBezTo>
                  <a:cubicBezTo>
                    <a:pt x="191" y="131"/>
                    <a:pt x="0" y="1012"/>
                    <a:pt x="572" y="1405"/>
                  </a:cubicBezTo>
                  <a:cubicBezTo>
                    <a:pt x="710" y="1502"/>
                    <a:pt x="861" y="1545"/>
                    <a:pt x="1007" y="1545"/>
                  </a:cubicBezTo>
                  <a:cubicBezTo>
                    <a:pt x="1454" y="1545"/>
                    <a:pt x="1864" y="1142"/>
                    <a:pt x="1775" y="631"/>
                  </a:cubicBezTo>
                  <a:cubicBezTo>
                    <a:pt x="1700" y="259"/>
                    <a:pt x="1379" y="1"/>
                    <a:pt x="101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183" name="Google Shape;2183;p47"/>
            <p:cNvSpPr/>
            <p:nvPr/>
          </p:nvSpPr>
          <p:spPr>
            <a:xfrm>
              <a:off x="6766425" y="1825875"/>
              <a:ext cx="97050" cy="34050"/>
            </a:xfrm>
            <a:custGeom>
              <a:avLst/>
              <a:gdLst/>
              <a:ahLst/>
              <a:cxnLst/>
              <a:rect l="l" t="t" r="r" b="b"/>
              <a:pathLst>
                <a:path w="3882" h="1362" extrusionOk="0">
                  <a:moveTo>
                    <a:pt x="3273" y="1"/>
                  </a:moveTo>
                  <a:cubicBezTo>
                    <a:pt x="3234" y="1"/>
                    <a:pt x="3194" y="5"/>
                    <a:pt x="3151" y="15"/>
                  </a:cubicBezTo>
                  <a:lnTo>
                    <a:pt x="555" y="492"/>
                  </a:lnTo>
                  <a:cubicBezTo>
                    <a:pt x="0" y="569"/>
                    <a:pt x="108" y="1362"/>
                    <a:pt x="598" y="1362"/>
                  </a:cubicBezTo>
                  <a:cubicBezTo>
                    <a:pt x="634" y="1362"/>
                    <a:pt x="671" y="1358"/>
                    <a:pt x="710" y="1349"/>
                  </a:cubicBezTo>
                  <a:lnTo>
                    <a:pt x="3306" y="873"/>
                  </a:lnTo>
                  <a:cubicBezTo>
                    <a:pt x="3881" y="817"/>
                    <a:pt x="3778" y="1"/>
                    <a:pt x="327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184" name="Google Shape;2184;p47"/>
            <p:cNvSpPr/>
            <p:nvPr/>
          </p:nvSpPr>
          <p:spPr>
            <a:xfrm>
              <a:off x="6723450" y="1891150"/>
              <a:ext cx="46625" cy="38650"/>
            </a:xfrm>
            <a:custGeom>
              <a:avLst/>
              <a:gdLst/>
              <a:ahLst/>
              <a:cxnLst/>
              <a:rect l="l" t="t" r="r" b="b"/>
              <a:pathLst>
                <a:path w="1865" h="1546" extrusionOk="0">
                  <a:moveTo>
                    <a:pt x="1014" y="1"/>
                  </a:moveTo>
                  <a:cubicBezTo>
                    <a:pt x="970" y="1"/>
                    <a:pt x="926" y="4"/>
                    <a:pt x="881" y="12"/>
                  </a:cubicBezTo>
                  <a:cubicBezTo>
                    <a:pt x="203" y="131"/>
                    <a:pt x="0" y="1012"/>
                    <a:pt x="572" y="1405"/>
                  </a:cubicBezTo>
                  <a:cubicBezTo>
                    <a:pt x="710" y="1502"/>
                    <a:pt x="861" y="1545"/>
                    <a:pt x="1008" y="1545"/>
                  </a:cubicBezTo>
                  <a:cubicBezTo>
                    <a:pt x="1455" y="1545"/>
                    <a:pt x="1864" y="1145"/>
                    <a:pt x="1774" y="643"/>
                  </a:cubicBezTo>
                  <a:cubicBezTo>
                    <a:pt x="1700" y="260"/>
                    <a:pt x="1378" y="1"/>
                    <a:pt x="101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185" name="Google Shape;2185;p47"/>
            <p:cNvSpPr/>
            <p:nvPr/>
          </p:nvSpPr>
          <p:spPr>
            <a:xfrm>
              <a:off x="6777400" y="1879800"/>
              <a:ext cx="94000" cy="33750"/>
            </a:xfrm>
            <a:custGeom>
              <a:avLst/>
              <a:gdLst/>
              <a:ahLst/>
              <a:cxnLst/>
              <a:rect l="l" t="t" r="r" b="b"/>
              <a:pathLst>
                <a:path w="3760" h="1350" extrusionOk="0">
                  <a:moveTo>
                    <a:pt x="3129" y="0"/>
                  </a:moveTo>
                  <a:cubicBezTo>
                    <a:pt x="3117" y="0"/>
                    <a:pt x="3105" y="1"/>
                    <a:pt x="3093" y="2"/>
                  </a:cubicBezTo>
                  <a:lnTo>
                    <a:pt x="497" y="478"/>
                  </a:lnTo>
                  <a:cubicBezTo>
                    <a:pt x="1" y="628"/>
                    <a:pt x="120" y="1349"/>
                    <a:pt x="617" y="1349"/>
                  </a:cubicBezTo>
                  <a:cubicBezTo>
                    <a:pt x="632" y="1349"/>
                    <a:pt x="648" y="1348"/>
                    <a:pt x="664" y="1347"/>
                  </a:cubicBezTo>
                  <a:lnTo>
                    <a:pt x="3260" y="883"/>
                  </a:lnTo>
                  <a:cubicBezTo>
                    <a:pt x="3760" y="731"/>
                    <a:pt x="3635" y="0"/>
                    <a:pt x="3129"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186" name="Google Shape;2186;p47"/>
            <p:cNvSpPr/>
            <p:nvPr/>
          </p:nvSpPr>
          <p:spPr>
            <a:xfrm>
              <a:off x="6733875" y="1948900"/>
              <a:ext cx="46600" cy="38625"/>
            </a:xfrm>
            <a:custGeom>
              <a:avLst/>
              <a:gdLst/>
              <a:ahLst/>
              <a:cxnLst/>
              <a:rect l="l" t="t" r="r" b="b"/>
              <a:pathLst>
                <a:path w="1864" h="1545" extrusionOk="0">
                  <a:moveTo>
                    <a:pt x="1014" y="0"/>
                  </a:moveTo>
                  <a:cubicBezTo>
                    <a:pt x="970" y="0"/>
                    <a:pt x="926" y="4"/>
                    <a:pt x="881" y="12"/>
                  </a:cubicBezTo>
                  <a:cubicBezTo>
                    <a:pt x="203" y="131"/>
                    <a:pt x="0" y="1012"/>
                    <a:pt x="572" y="1405"/>
                  </a:cubicBezTo>
                  <a:cubicBezTo>
                    <a:pt x="710" y="1502"/>
                    <a:pt x="860" y="1545"/>
                    <a:pt x="1007" y="1545"/>
                  </a:cubicBezTo>
                  <a:cubicBezTo>
                    <a:pt x="1454" y="1545"/>
                    <a:pt x="1864" y="1142"/>
                    <a:pt x="1774" y="631"/>
                  </a:cubicBezTo>
                  <a:cubicBezTo>
                    <a:pt x="1700" y="259"/>
                    <a:pt x="1378" y="0"/>
                    <a:pt x="1014"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187" name="Google Shape;2187;p47"/>
            <p:cNvSpPr/>
            <p:nvPr/>
          </p:nvSpPr>
          <p:spPr>
            <a:xfrm>
              <a:off x="6787825" y="1937500"/>
              <a:ext cx="94125" cy="33775"/>
            </a:xfrm>
            <a:custGeom>
              <a:avLst/>
              <a:gdLst/>
              <a:ahLst/>
              <a:cxnLst/>
              <a:rect l="l" t="t" r="r" b="b"/>
              <a:pathLst>
                <a:path w="3765" h="1351" extrusionOk="0">
                  <a:moveTo>
                    <a:pt x="3162" y="0"/>
                  </a:moveTo>
                  <a:cubicBezTo>
                    <a:pt x="3143" y="0"/>
                    <a:pt x="3124" y="1"/>
                    <a:pt x="3105" y="3"/>
                  </a:cubicBezTo>
                  <a:lnTo>
                    <a:pt x="509" y="468"/>
                  </a:lnTo>
                  <a:cubicBezTo>
                    <a:pt x="1" y="606"/>
                    <a:pt x="120" y="1351"/>
                    <a:pt x="618" y="1351"/>
                  </a:cubicBezTo>
                  <a:cubicBezTo>
                    <a:pt x="633" y="1351"/>
                    <a:pt x="648" y="1350"/>
                    <a:pt x="664" y="1349"/>
                  </a:cubicBezTo>
                  <a:lnTo>
                    <a:pt x="3259" y="872"/>
                  </a:lnTo>
                  <a:cubicBezTo>
                    <a:pt x="3764" y="735"/>
                    <a:pt x="3650" y="0"/>
                    <a:pt x="316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188" name="Google Shape;2188;p47"/>
            <p:cNvSpPr/>
            <p:nvPr/>
          </p:nvSpPr>
          <p:spPr>
            <a:xfrm>
              <a:off x="6690400" y="2188200"/>
              <a:ext cx="193200" cy="173650"/>
            </a:xfrm>
            <a:custGeom>
              <a:avLst/>
              <a:gdLst/>
              <a:ahLst/>
              <a:cxnLst/>
              <a:rect l="l" t="t" r="r" b="b"/>
              <a:pathLst>
                <a:path w="7728" h="6946" extrusionOk="0">
                  <a:moveTo>
                    <a:pt x="3899" y="0"/>
                  </a:moveTo>
                  <a:cubicBezTo>
                    <a:pt x="2865" y="0"/>
                    <a:pt x="1848" y="469"/>
                    <a:pt x="1180" y="1346"/>
                  </a:cubicBezTo>
                  <a:lnTo>
                    <a:pt x="6918" y="4965"/>
                  </a:lnTo>
                  <a:cubicBezTo>
                    <a:pt x="7728" y="3394"/>
                    <a:pt x="7204" y="1465"/>
                    <a:pt x="5716" y="524"/>
                  </a:cubicBezTo>
                  <a:cubicBezTo>
                    <a:pt x="5152" y="171"/>
                    <a:pt x="4522" y="0"/>
                    <a:pt x="3899" y="0"/>
                  </a:cubicBezTo>
                  <a:close/>
                  <a:moveTo>
                    <a:pt x="775" y="1989"/>
                  </a:moveTo>
                  <a:lnTo>
                    <a:pt x="775" y="1989"/>
                  </a:lnTo>
                  <a:cubicBezTo>
                    <a:pt x="1" y="3548"/>
                    <a:pt x="489" y="5477"/>
                    <a:pt x="1953" y="6418"/>
                  </a:cubicBezTo>
                  <a:cubicBezTo>
                    <a:pt x="2521" y="6774"/>
                    <a:pt x="3157" y="6945"/>
                    <a:pt x="3786" y="6945"/>
                  </a:cubicBezTo>
                  <a:cubicBezTo>
                    <a:pt x="4821" y="6945"/>
                    <a:pt x="5840" y="6482"/>
                    <a:pt x="6514" y="5608"/>
                  </a:cubicBezTo>
                  <a:lnTo>
                    <a:pt x="775" y="1989"/>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189" name="Google Shape;2189;p47"/>
            <p:cNvSpPr/>
            <p:nvPr/>
          </p:nvSpPr>
          <p:spPr>
            <a:xfrm>
              <a:off x="7053250" y="1814925"/>
              <a:ext cx="151825" cy="140725"/>
            </a:xfrm>
            <a:custGeom>
              <a:avLst/>
              <a:gdLst/>
              <a:ahLst/>
              <a:cxnLst/>
              <a:rect l="l" t="t" r="r" b="b"/>
              <a:pathLst>
                <a:path w="6073" h="5629" extrusionOk="0">
                  <a:moveTo>
                    <a:pt x="3596" y="1"/>
                  </a:moveTo>
                  <a:lnTo>
                    <a:pt x="1203" y="1620"/>
                  </a:lnTo>
                  <a:cubicBezTo>
                    <a:pt x="239" y="2275"/>
                    <a:pt x="1" y="3585"/>
                    <a:pt x="655" y="4549"/>
                  </a:cubicBezTo>
                  <a:lnTo>
                    <a:pt x="763" y="4704"/>
                  </a:lnTo>
                  <a:cubicBezTo>
                    <a:pt x="1171" y="5305"/>
                    <a:pt x="1833" y="5629"/>
                    <a:pt x="2505" y="5629"/>
                  </a:cubicBezTo>
                  <a:cubicBezTo>
                    <a:pt x="2911" y="5629"/>
                    <a:pt x="3321" y="5510"/>
                    <a:pt x="3680" y="5264"/>
                  </a:cubicBezTo>
                  <a:lnTo>
                    <a:pt x="6073" y="3644"/>
                  </a:lnTo>
                  <a:lnTo>
                    <a:pt x="3596" y="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190" name="Google Shape;2190;p47"/>
            <p:cNvSpPr/>
            <p:nvPr/>
          </p:nvSpPr>
          <p:spPr>
            <a:xfrm>
              <a:off x="7155950" y="1756600"/>
              <a:ext cx="151825" cy="140800"/>
            </a:xfrm>
            <a:custGeom>
              <a:avLst/>
              <a:gdLst/>
              <a:ahLst/>
              <a:cxnLst/>
              <a:rect l="l" t="t" r="r" b="b"/>
              <a:pathLst>
                <a:path w="6073" h="5632" extrusionOk="0">
                  <a:moveTo>
                    <a:pt x="3588" y="1"/>
                  </a:moveTo>
                  <a:cubicBezTo>
                    <a:pt x="3176" y="1"/>
                    <a:pt x="2760" y="120"/>
                    <a:pt x="2393" y="369"/>
                  </a:cubicBezTo>
                  <a:lnTo>
                    <a:pt x="0" y="1989"/>
                  </a:lnTo>
                  <a:lnTo>
                    <a:pt x="2477" y="5632"/>
                  </a:lnTo>
                  <a:lnTo>
                    <a:pt x="4870" y="4001"/>
                  </a:lnTo>
                  <a:cubicBezTo>
                    <a:pt x="5834" y="3346"/>
                    <a:pt x="6072" y="2036"/>
                    <a:pt x="5429" y="1072"/>
                  </a:cubicBezTo>
                  <a:lnTo>
                    <a:pt x="5429" y="1072"/>
                  </a:lnTo>
                  <a:lnTo>
                    <a:pt x="5429" y="1084"/>
                  </a:lnTo>
                  <a:lnTo>
                    <a:pt x="5322" y="917"/>
                  </a:lnTo>
                  <a:cubicBezTo>
                    <a:pt x="4916" y="319"/>
                    <a:pt x="4259" y="1"/>
                    <a:pt x="358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191" name="Google Shape;2191;p47"/>
            <p:cNvSpPr/>
            <p:nvPr/>
          </p:nvSpPr>
          <p:spPr>
            <a:xfrm>
              <a:off x="7008600" y="2105900"/>
              <a:ext cx="268225" cy="266700"/>
            </a:xfrm>
            <a:custGeom>
              <a:avLst/>
              <a:gdLst/>
              <a:ahLst/>
              <a:cxnLst/>
              <a:rect l="l" t="t" r="r" b="b"/>
              <a:pathLst>
                <a:path w="10729" h="10668" extrusionOk="0">
                  <a:moveTo>
                    <a:pt x="4998" y="1"/>
                  </a:moveTo>
                  <a:cubicBezTo>
                    <a:pt x="4821" y="1"/>
                    <a:pt x="4665" y="134"/>
                    <a:pt x="4644" y="316"/>
                  </a:cubicBezTo>
                  <a:lnTo>
                    <a:pt x="4192" y="3804"/>
                  </a:lnTo>
                  <a:lnTo>
                    <a:pt x="703" y="3340"/>
                  </a:lnTo>
                  <a:cubicBezTo>
                    <a:pt x="688" y="3338"/>
                    <a:pt x="673" y="3337"/>
                    <a:pt x="659" y="3337"/>
                  </a:cubicBezTo>
                  <a:cubicBezTo>
                    <a:pt x="474" y="3337"/>
                    <a:pt x="308" y="3474"/>
                    <a:pt x="286" y="3661"/>
                  </a:cubicBezTo>
                  <a:lnTo>
                    <a:pt x="24" y="5638"/>
                  </a:lnTo>
                  <a:cubicBezTo>
                    <a:pt x="1" y="5840"/>
                    <a:pt x="143" y="6031"/>
                    <a:pt x="346" y="6055"/>
                  </a:cubicBezTo>
                  <a:lnTo>
                    <a:pt x="346" y="6043"/>
                  </a:lnTo>
                  <a:lnTo>
                    <a:pt x="3822" y="6507"/>
                  </a:lnTo>
                  <a:lnTo>
                    <a:pt x="3370" y="9984"/>
                  </a:lnTo>
                  <a:cubicBezTo>
                    <a:pt x="3334" y="10186"/>
                    <a:pt x="3477" y="10377"/>
                    <a:pt x="3692" y="10400"/>
                  </a:cubicBezTo>
                  <a:lnTo>
                    <a:pt x="5656" y="10662"/>
                  </a:lnTo>
                  <a:cubicBezTo>
                    <a:pt x="5677" y="10666"/>
                    <a:pt x="5698" y="10668"/>
                    <a:pt x="5718" y="10668"/>
                  </a:cubicBezTo>
                  <a:cubicBezTo>
                    <a:pt x="5896" y="10668"/>
                    <a:pt x="6051" y="10533"/>
                    <a:pt x="6073" y="10341"/>
                  </a:cubicBezTo>
                  <a:lnTo>
                    <a:pt x="6537" y="6864"/>
                  </a:lnTo>
                  <a:lnTo>
                    <a:pt x="10014" y="7329"/>
                  </a:lnTo>
                  <a:cubicBezTo>
                    <a:pt x="10029" y="7330"/>
                    <a:pt x="10043" y="7331"/>
                    <a:pt x="10058" y="7331"/>
                  </a:cubicBezTo>
                  <a:cubicBezTo>
                    <a:pt x="10243" y="7331"/>
                    <a:pt x="10409" y="7195"/>
                    <a:pt x="10442" y="7007"/>
                  </a:cubicBezTo>
                  <a:lnTo>
                    <a:pt x="10692" y="5031"/>
                  </a:lnTo>
                  <a:cubicBezTo>
                    <a:pt x="10728" y="4828"/>
                    <a:pt x="10585" y="4638"/>
                    <a:pt x="10371" y="4614"/>
                  </a:cubicBezTo>
                  <a:lnTo>
                    <a:pt x="6894" y="4150"/>
                  </a:lnTo>
                  <a:lnTo>
                    <a:pt x="7359" y="685"/>
                  </a:lnTo>
                  <a:cubicBezTo>
                    <a:pt x="7382" y="471"/>
                    <a:pt x="7240" y="292"/>
                    <a:pt x="7037" y="256"/>
                  </a:cubicBezTo>
                  <a:lnTo>
                    <a:pt x="5061" y="6"/>
                  </a:lnTo>
                  <a:cubicBezTo>
                    <a:pt x="5040" y="3"/>
                    <a:pt x="5019" y="1"/>
                    <a:pt x="499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192" name="Google Shape;2192;p47"/>
            <p:cNvSpPr/>
            <p:nvPr/>
          </p:nvSpPr>
          <p:spPr>
            <a:xfrm>
              <a:off x="6665700" y="2509825"/>
              <a:ext cx="270900" cy="337750"/>
            </a:xfrm>
            <a:custGeom>
              <a:avLst/>
              <a:gdLst/>
              <a:ahLst/>
              <a:cxnLst/>
              <a:rect l="l" t="t" r="r" b="b"/>
              <a:pathLst>
                <a:path w="10836" h="13510" extrusionOk="0">
                  <a:moveTo>
                    <a:pt x="4138" y="431"/>
                  </a:moveTo>
                  <a:cubicBezTo>
                    <a:pt x="4427" y="431"/>
                    <a:pt x="4711" y="605"/>
                    <a:pt x="4763" y="994"/>
                  </a:cubicBezTo>
                  <a:cubicBezTo>
                    <a:pt x="4799" y="1185"/>
                    <a:pt x="4751" y="1387"/>
                    <a:pt x="4620" y="1530"/>
                  </a:cubicBezTo>
                  <a:lnTo>
                    <a:pt x="3822" y="1685"/>
                  </a:lnTo>
                  <a:cubicBezTo>
                    <a:pt x="3656" y="1590"/>
                    <a:pt x="3537" y="1423"/>
                    <a:pt x="3501" y="1232"/>
                  </a:cubicBezTo>
                  <a:lnTo>
                    <a:pt x="3501" y="1220"/>
                  </a:lnTo>
                  <a:cubicBezTo>
                    <a:pt x="3387" y="723"/>
                    <a:pt x="3765" y="431"/>
                    <a:pt x="4138" y="431"/>
                  </a:cubicBezTo>
                  <a:close/>
                  <a:moveTo>
                    <a:pt x="7844" y="2734"/>
                  </a:moveTo>
                  <a:cubicBezTo>
                    <a:pt x="8102" y="2734"/>
                    <a:pt x="8330" y="2922"/>
                    <a:pt x="8383" y="3185"/>
                  </a:cubicBezTo>
                  <a:lnTo>
                    <a:pt x="9776" y="10757"/>
                  </a:lnTo>
                  <a:cubicBezTo>
                    <a:pt x="9823" y="11055"/>
                    <a:pt x="9621" y="11341"/>
                    <a:pt x="9323" y="11388"/>
                  </a:cubicBezTo>
                  <a:lnTo>
                    <a:pt x="3060" y="12531"/>
                  </a:lnTo>
                  <a:cubicBezTo>
                    <a:pt x="3025" y="12538"/>
                    <a:pt x="2990" y="12542"/>
                    <a:pt x="2956" y="12542"/>
                  </a:cubicBezTo>
                  <a:cubicBezTo>
                    <a:pt x="2699" y="12542"/>
                    <a:pt x="2471" y="12353"/>
                    <a:pt x="2429" y="12091"/>
                  </a:cubicBezTo>
                  <a:lnTo>
                    <a:pt x="1048" y="4518"/>
                  </a:lnTo>
                  <a:cubicBezTo>
                    <a:pt x="989" y="4221"/>
                    <a:pt x="1191" y="3935"/>
                    <a:pt x="1489" y="3887"/>
                  </a:cubicBezTo>
                  <a:lnTo>
                    <a:pt x="2239" y="3745"/>
                  </a:lnTo>
                  <a:cubicBezTo>
                    <a:pt x="2271" y="3955"/>
                    <a:pt x="2451" y="4110"/>
                    <a:pt x="2657" y="4110"/>
                  </a:cubicBezTo>
                  <a:cubicBezTo>
                    <a:pt x="2684" y="4110"/>
                    <a:pt x="2711" y="4107"/>
                    <a:pt x="2739" y="4102"/>
                  </a:cubicBezTo>
                  <a:lnTo>
                    <a:pt x="6656" y="3387"/>
                  </a:lnTo>
                  <a:cubicBezTo>
                    <a:pt x="6882" y="3340"/>
                    <a:pt x="7049" y="3114"/>
                    <a:pt x="7001" y="2875"/>
                  </a:cubicBezTo>
                  <a:lnTo>
                    <a:pt x="7740" y="2744"/>
                  </a:lnTo>
                  <a:cubicBezTo>
                    <a:pt x="7775" y="2737"/>
                    <a:pt x="7810" y="2734"/>
                    <a:pt x="7844" y="2734"/>
                  </a:cubicBezTo>
                  <a:close/>
                  <a:moveTo>
                    <a:pt x="4134" y="1"/>
                  </a:moveTo>
                  <a:cubicBezTo>
                    <a:pt x="4070" y="1"/>
                    <a:pt x="4006" y="6"/>
                    <a:pt x="3942" y="18"/>
                  </a:cubicBezTo>
                  <a:cubicBezTo>
                    <a:pt x="3334" y="125"/>
                    <a:pt x="2941" y="708"/>
                    <a:pt x="3072" y="1304"/>
                  </a:cubicBezTo>
                  <a:cubicBezTo>
                    <a:pt x="3096" y="1470"/>
                    <a:pt x="3168" y="1637"/>
                    <a:pt x="3287" y="1780"/>
                  </a:cubicBezTo>
                  <a:lnTo>
                    <a:pt x="2501" y="1923"/>
                  </a:lnTo>
                  <a:cubicBezTo>
                    <a:pt x="2191" y="1982"/>
                    <a:pt x="1977" y="2280"/>
                    <a:pt x="2037" y="2602"/>
                  </a:cubicBezTo>
                  <a:lnTo>
                    <a:pt x="2084" y="2887"/>
                  </a:lnTo>
                  <a:lnTo>
                    <a:pt x="798" y="3114"/>
                  </a:lnTo>
                  <a:cubicBezTo>
                    <a:pt x="310" y="3209"/>
                    <a:pt x="1" y="3673"/>
                    <a:pt x="84" y="4149"/>
                  </a:cubicBezTo>
                  <a:lnTo>
                    <a:pt x="1656" y="12781"/>
                  </a:lnTo>
                  <a:cubicBezTo>
                    <a:pt x="1740" y="13216"/>
                    <a:pt x="2109" y="13509"/>
                    <a:pt x="2533" y="13509"/>
                  </a:cubicBezTo>
                  <a:cubicBezTo>
                    <a:pt x="2585" y="13509"/>
                    <a:pt x="2638" y="13505"/>
                    <a:pt x="2691" y="13496"/>
                  </a:cubicBezTo>
                  <a:lnTo>
                    <a:pt x="10026" y="12162"/>
                  </a:lnTo>
                  <a:cubicBezTo>
                    <a:pt x="10514" y="12067"/>
                    <a:pt x="10835" y="11603"/>
                    <a:pt x="10752" y="11114"/>
                  </a:cubicBezTo>
                  <a:lnTo>
                    <a:pt x="9168" y="2482"/>
                  </a:lnTo>
                  <a:cubicBezTo>
                    <a:pt x="9094" y="2048"/>
                    <a:pt x="8718" y="1755"/>
                    <a:pt x="8291" y="1755"/>
                  </a:cubicBezTo>
                  <a:cubicBezTo>
                    <a:pt x="8239" y="1755"/>
                    <a:pt x="8186" y="1759"/>
                    <a:pt x="8133" y="1768"/>
                  </a:cubicBezTo>
                  <a:lnTo>
                    <a:pt x="6859" y="2006"/>
                  </a:lnTo>
                  <a:lnTo>
                    <a:pt x="6799" y="1732"/>
                  </a:lnTo>
                  <a:cubicBezTo>
                    <a:pt x="6745" y="1442"/>
                    <a:pt x="6498" y="1249"/>
                    <a:pt x="6214" y="1249"/>
                  </a:cubicBezTo>
                  <a:cubicBezTo>
                    <a:pt x="6183" y="1249"/>
                    <a:pt x="6152" y="1251"/>
                    <a:pt x="6120" y="1256"/>
                  </a:cubicBezTo>
                  <a:lnTo>
                    <a:pt x="5168" y="1435"/>
                  </a:lnTo>
                  <a:cubicBezTo>
                    <a:pt x="5227" y="1268"/>
                    <a:pt x="5239" y="1089"/>
                    <a:pt x="5204" y="911"/>
                  </a:cubicBezTo>
                  <a:cubicBezTo>
                    <a:pt x="5119" y="380"/>
                    <a:pt x="4655" y="1"/>
                    <a:pt x="413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193" name="Google Shape;2193;p47"/>
            <p:cNvSpPr/>
            <p:nvPr/>
          </p:nvSpPr>
          <p:spPr>
            <a:xfrm>
              <a:off x="6713625" y="2631725"/>
              <a:ext cx="46625" cy="38625"/>
            </a:xfrm>
            <a:custGeom>
              <a:avLst/>
              <a:gdLst/>
              <a:ahLst/>
              <a:cxnLst/>
              <a:rect l="l" t="t" r="r" b="b"/>
              <a:pathLst>
                <a:path w="1865" h="1545" extrusionOk="0">
                  <a:moveTo>
                    <a:pt x="1014" y="0"/>
                  </a:moveTo>
                  <a:cubicBezTo>
                    <a:pt x="970" y="0"/>
                    <a:pt x="926" y="4"/>
                    <a:pt x="882" y="12"/>
                  </a:cubicBezTo>
                  <a:cubicBezTo>
                    <a:pt x="191" y="131"/>
                    <a:pt x="0" y="1012"/>
                    <a:pt x="572" y="1405"/>
                  </a:cubicBezTo>
                  <a:cubicBezTo>
                    <a:pt x="710" y="1502"/>
                    <a:pt x="861" y="1545"/>
                    <a:pt x="1007" y="1545"/>
                  </a:cubicBezTo>
                  <a:cubicBezTo>
                    <a:pt x="1454" y="1545"/>
                    <a:pt x="1864" y="1142"/>
                    <a:pt x="1775" y="631"/>
                  </a:cubicBezTo>
                  <a:cubicBezTo>
                    <a:pt x="1700" y="258"/>
                    <a:pt x="1379" y="0"/>
                    <a:pt x="1014"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194" name="Google Shape;2194;p47"/>
            <p:cNvSpPr/>
            <p:nvPr/>
          </p:nvSpPr>
          <p:spPr>
            <a:xfrm>
              <a:off x="6766850" y="2620125"/>
              <a:ext cx="96200" cy="33850"/>
            </a:xfrm>
            <a:custGeom>
              <a:avLst/>
              <a:gdLst/>
              <a:ahLst/>
              <a:cxnLst/>
              <a:rect l="l" t="t" r="r" b="b"/>
              <a:pathLst>
                <a:path w="3848" h="1354" extrusionOk="0">
                  <a:moveTo>
                    <a:pt x="3240" y="0"/>
                  </a:moveTo>
                  <a:cubicBezTo>
                    <a:pt x="3207" y="0"/>
                    <a:pt x="3171" y="4"/>
                    <a:pt x="3134" y="11"/>
                  </a:cubicBezTo>
                  <a:lnTo>
                    <a:pt x="538" y="487"/>
                  </a:lnTo>
                  <a:cubicBezTo>
                    <a:pt x="0" y="588"/>
                    <a:pt x="106" y="1354"/>
                    <a:pt x="597" y="1354"/>
                  </a:cubicBezTo>
                  <a:cubicBezTo>
                    <a:pt x="628" y="1354"/>
                    <a:pt x="660" y="1351"/>
                    <a:pt x="693" y="1345"/>
                  </a:cubicBezTo>
                  <a:lnTo>
                    <a:pt x="3289" y="868"/>
                  </a:lnTo>
                  <a:cubicBezTo>
                    <a:pt x="3847" y="790"/>
                    <a:pt x="3746" y="0"/>
                    <a:pt x="3240"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195" name="Google Shape;2195;p47"/>
            <p:cNvSpPr/>
            <p:nvPr/>
          </p:nvSpPr>
          <p:spPr>
            <a:xfrm>
              <a:off x="6723450" y="2685525"/>
              <a:ext cx="46625" cy="38700"/>
            </a:xfrm>
            <a:custGeom>
              <a:avLst/>
              <a:gdLst/>
              <a:ahLst/>
              <a:cxnLst/>
              <a:rect l="l" t="t" r="r" b="b"/>
              <a:pathLst>
                <a:path w="1865" h="1548" extrusionOk="0">
                  <a:moveTo>
                    <a:pt x="1027" y="0"/>
                  </a:moveTo>
                  <a:cubicBezTo>
                    <a:pt x="979" y="0"/>
                    <a:pt x="930" y="5"/>
                    <a:pt x="881" y="15"/>
                  </a:cubicBezTo>
                  <a:cubicBezTo>
                    <a:pt x="203" y="122"/>
                    <a:pt x="0" y="1015"/>
                    <a:pt x="572" y="1408"/>
                  </a:cubicBezTo>
                  <a:cubicBezTo>
                    <a:pt x="710" y="1505"/>
                    <a:pt x="861" y="1548"/>
                    <a:pt x="1007" y="1548"/>
                  </a:cubicBezTo>
                  <a:cubicBezTo>
                    <a:pt x="1454" y="1548"/>
                    <a:pt x="1864" y="1145"/>
                    <a:pt x="1774" y="634"/>
                  </a:cubicBezTo>
                  <a:cubicBezTo>
                    <a:pt x="1701" y="266"/>
                    <a:pt x="1386" y="0"/>
                    <a:pt x="1027"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196" name="Google Shape;2196;p47"/>
            <p:cNvSpPr/>
            <p:nvPr/>
          </p:nvSpPr>
          <p:spPr>
            <a:xfrm>
              <a:off x="6777400" y="2673950"/>
              <a:ext cx="94000" cy="33725"/>
            </a:xfrm>
            <a:custGeom>
              <a:avLst/>
              <a:gdLst/>
              <a:ahLst/>
              <a:cxnLst/>
              <a:rect l="l" t="t" r="r" b="b"/>
              <a:pathLst>
                <a:path w="3760" h="1349" extrusionOk="0">
                  <a:moveTo>
                    <a:pt x="3129" y="0"/>
                  </a:moveTo>
                  <a:cubicBezTo>
                    <a:pt x="3117" y="0"/>
                    <a:pt x="3105" y="1"/>
                    <a:pt x="3093" y="1"/>
                  </a:cubicBezTo>
                  <a:lnTo>
                    <a:pt x="497" y="478"/>
                  </a:lnTo>
                  <a:cubicBezTo>
                    <a:pt x="1" y="628"/>
                    <a:pt x="120" y="1349"/>
                    <a:pt x="617" y="1349"/>
                  </a:cubicBezTo>
                  <a:cubicBezTo>
                    <a:pt x="632" y="1349"/>
                    <a:pt x="648" y="1348"/>
                    <a:pt x="664" y="1347"/>
                  </a:cubicBezTo>
                  <a:lnTo>
                    <a:pt x="3260" y="882"/>
                  </a:lnTo>
                  <a:cubicBezTo>
                    <a:pt x="3760" y="731"/>
                    <a:pt x="3635" y="0"/>
                    <a:pt x="3129"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197" name="Google Shape;2197;p47"/>
            <p:cNvSpPr/>
            <p:nvPr/>
          </p:nvSpPr>
          <p:spPr>
            <a:xfrm>
              <a:off x="6733875" y="2743050"/>
              <a:ext cx="46600" cy="38625"/>
            </a:xfrm>
            <a:custGeom>
              <a:avLst/>
              <a:gdLst/>
              <a:ahLst/>
              <a:cxnLst/>
              <a:rect l="l" t="t" r="r" b="b"/>
              <a:pathLst>
                <a:path w="1864" h="1545" extrusionOk="0">
                  <a:moveTo>
                    <a:pt x="1014" y="0"/>
                  </a:moveTo>
                  <a:cubicBezTo>
                    <a:pt x="970" y="0"/>
                    <a:pt x="926" y="4"/>
                    <a:pt x="881" y="11"/>
                  </a:cubicBezTo>
                  <a:cubicBezTo>
                    <a:pt x="203" y="131"/>
                    <a:pt x="0" y="1012"/>
                    <a:pt x="572" y="1404"/>
                  </a:cubicBezTo>
                  <a:cubicBezTo>
                    <a:pt x="713" y="1501"/>
                    <a:pt x="865" y="1545"/>
                    <a:pt x="1012" y="1545"/>
                  </a:cubicBezTo>
                  <a:cubicBezTo>
                    <a:pt x="1460" y="1545"/>
                    <a:pt x="1864" y="1142"/>
                    <a:pt x="1774" y="631"/>
                  </a:cubicBezTo>
                  <a:cubicBezTo>
                    <a:pt x="1700" y="258"/>
                    <a:pt x="1378" y="0"/>
                    <a:pt x="1014"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198" name="Google Shape;2198;p47"/>
            <p:cNvSpPr/>
            <p:nvPr/>
          </p:nvSpPr>
          <p:spPr>
            <a:xfrm>
              <a:off x="6787625" y="2731600"/>
              <a:ext cx="94825" cy="33850"/>
            </a:xfrm>
            <a:custGeom>
              <a:avLst/>
              <a:gdLst/>
              <a:ahLst/>
              <a:cxnLst/>
              <a:rect l="l" t="t" r="r" b="b"/>
              <a:pathLst>
                <a:path w="3793" h="1354" extrusionOk="0">
                  <a:moveTo>
                    <a:pt x="3180" y="1"/>
                  </a:moveTo>
                  <a:cubicBezTo>
                    <a:pt x="3158" y="1"/>
                    <a:pt x="3136" y="2"/>
                    <a:pt x="3113" y="5"/>
                  </a:cubicBezTo>
                  <a:lnTo>
                    <a:pt x="517" y="469"/>
                  </a:lnTo>
                  <a:cubicBezTo>
                    <a:pt x="1" y="607"/>
                    <a:pt x="115" y="1354"/>
                    <a:pt x="615" y="1354"/>
                  </a:cubicBezTo>
                  <a:cubicBezTo>
                    <a:pt x="633" y="1354"/>
                    <a:pt x="652" y="1353"/>
                    <a:pt x="672" y="1351"/>
                  </a:cubicBezTo>
                  <a:lnTo>
                    <a:pt x="3267" y="874"/>
                  </a:lnTo>
                  <a:cubicBezTo>
                    <a:pt x="3792" y="749"/>
                    <a:pt x="3672" y="1"/>
                    <a:pt x="3180"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199" name="Google Shape;2199;p47"/>
            <p:cNvSpPr/>
            <p:nvPr/>
          </p:nvSpPr>
          <p:spPr>
            <a:xfrm>
              <a:off x="6689525" y="2982275"/>
              <a:ext cx="194075" cy="174225"/>
            </a:xfrm>
            <a:custGeom>
              <a:avLst/>
              <a:gdLst/>
              <a:ahLst/>
              <a:cxnLst/>
              <a:rect l="l" t="t" r="r" b="b"/>
              <a:pathLst>
                <a:path w="7763" h="6969" extrusionOk="0">
                  <a:moveTo>
                    <a:pt x="3926" y="0"/>
                  </a:moveTo>
                  <a:cubicBezTo>
                    <a:pt x="2894" y="0"/>
                    <a:pt x="1881" y="467"/>
                    <a:pt x="1215" y="1349"/>
                  </a:cubicBezTo>
                  <a:lnTo>
                    <a:pt x="6953" y="4968"/>
                  </a:lnTo>
                  <a:cubicBezTo>
                    <a:pt x="7763" y="3396"/>
                    <a:pt x="7239" y="1468"/>
                    <a:pt x="5751" y="527"/>
                  </a:cubicBezTo>
                  <a:cubicBezTo>
                    <a:pt x="5184" y="172"/>
                    <a:pt x="4552" y="0"/>
                    <a:pt x="3926" y="0"/>
                  </a:cubicBezTo>
                  <a:close/>
                  <a:moveTo>
                    <a:pt x="810" y="1992"/>
                  </a:moveTo>
                  <a:lnTo>
                    <a:pt x="810" y="1992"/>
                  </a:lnTo>
                  <a:cubicBezTo>
                    <a:pt x="0" y="3563"/>
                    <a:pt x="512" y="5492"/>
                    <a:pt x="2012" y="6444"/>
                  </a:cubicBezTo>
                  <a:cubicBezTo>
                    <a:pt x="2576" y="6798"/>
                    <a:pt x="3206" y="6968"/>
                    <a:pt x="3829" y="6968"/>
                  </a:cubicBezTo>
                  <a:cubicBezTo>
                    <a:pt x="4864" y="6968"/>
                    <a:pt x="5880" y="6500"/>
                    <a:pt x="6549" y="5623"/>
                  </a:cubicBezTo>
                  <a:lnTo>
                    <a:pt x="810" y="1992"/>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200" name="Google Shape;2200;p47"/>
            <p:cNvSpPr/>
            <p:nvPr/>
          </p:nvSpPr>
          <p:spPr>
            <a:xfrm>
              <a:off x="7053250" y="2609075"/>
              <a:ext cx="151825" cy="140725"/>
            </a:xfrm>
            <a:custGeom>
              <a:avLst/>
              <a:gdLst/>
              <a:ahLst/>
              <a:cxnLst/>
              <a:rect l="l" t="t" r="r" b="b"/>
              <a:pathLst>
                <a:path w="6073" h="5629" extrusionOk="0">
                  <a:moveTo>
                    <a:pt x="3596" y="1"/>
                  </a:moveTo>
                  <a:lnTo>
                    <a:pt x="1203" y="1620"/>
                  </a:lnTo>
                  <a:cubicBezTo>
                    <a:pt x="251" y="2275"/>
                    <a:pt x="1" y="3585"/>
                    <a:pt x="655" y="4549"/>
                  </a:cubicBezTo>
                  <a:lnTo>
                    <a:pt x="763" y="4716"/>
                  </a:lnTo>
                  <a:cubicBezTo>
                    <a:pt x="1163" y="5308"/>
                    <a:pt x="1825" y="5629"/>
                    <a:pt x="2498" y="5629"/>
                  </a:cubicBezTo>
                  <a:cubicBezTo>
                    <a:pt x="2907" y="5629"/>
                    <a:pt x="3320" y="5511"/>
                    <a:pt x="3680" y="5263"/>
                  </a:cubicBezTo>
                  <a:lnTo>
                    <a:pt x="6073" y="3644"/>
                  </a:lnTo>
                  <a:lnTo>
                    <a:pt x="3596" y="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201" name="Google Shape;2201;p47"/>
            <p:cNvSpPr/>
            <p:nvPr/>
          </p:nvSpPr>
          <p:spPr>
            <a:xfrm>
              <a:off x="7155950" y="2550550"/>
              <a:ext cx="151825" cy="141000"/>
            </a:xfrm>
            <a:custGeom>
              <a:avLst/>
              <a:gdLst/>
              <a:ahLst/>
              <a:cxnLst/>
              <a:rect l="l" t="t" r="r" b="b"/>
              <a:pathLst>
                <a:path w="6073" h="5640" extrusionOk="0">
                  <a:moveTo>
                    <a:pt x="3577" y="0"/>
                  </a:moveTo>
                  <a:cubicBezTo>
                    <a:pt x="3169" y="0"/>
                    <a:pt x="2757" y="119"/>
                    <a:pt x="2393" y="365"/>
                  </a:cubicBezTo>
                  <a:lnTo>
                    <a:pt x="0" y="1996"/>
                  </a:lnTo>
                  <a:lnTo>
                    <a:pt x="2477" y="5640"/>
                  </a:lnTo>
                  <a:lnTo>
                    <a:pt x="4870" y="4009"/>
                  </a:lnTo>
                  <a:cubicBezTo>
                    <a:pt x="5834" y="3354"/>
                    <a:pt x="6072" y="2044"/>
                    <a:pt x="5429" y="1080"/>
                  </a:cubicBezTo>
                  <a:lnTo>
                    <a:pt x="5322" y="925"/>
                  </a:lnTo>
                  <a:cubicBezTo>
                    <a:pt x="4914" y="324"/>
                    <a:pt x="4252" y="0"/>
                    <a:pt x="3577"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202" name="Google Shape;2202;p47"/>
            <p:cNvSpPr/>
            <p:nvPr/>
          </p:nvSpPr>
          <p:spPr>
            <a:xfrm>
              <a:off x="7008600" y="2899825"/>
              <a:ext cx="268225" cy="266925"/>
            </a:xfrm>
            <a:custGeom>
              <a:avLst/>
              <a:gdLst/>
              <a:ahLst/>
              <a:cxnLst/>
              <a:rect l="l" t="t" r="r" b="b"/>
              <a:pathLst>
                <a:path w="10729" h="10677" extrusionOk="0">
                  <a:moveTo>
                    <a:pt x="5017" y="1"/>
                  </a:moveTo>
                  <a:cubicBezTo>
                    <a:pt x="4831" y="1"/>
                    <a:pt x="4666" y="137"/>
                    <a:pt x="4644" y="325"/>
                  </a:cubicBezTo>
                  <a:lnTo>
                    <a:pt x="4180" y="3813"/>
                  </a:lnTo>
                  <a:lnTo>
                    <a:pt x="703" y="3349"/>
                  </a:lnTo>
                  <a:cubicBezTo>
                    <a:pt x="688" y="3347"/>
                    <a:pt x="673" y="3346"/>
                    <a:pt x="659" y="3346"/>
                  </a:cubicBezTo>
                  <a:cubicBezTo>
                    <a:pt x="474" y="3346"/>
                    <a:pt x="308" y="3483"/>
                    <a:pt x="286" y="3670"/>
                  </a:cubicBezTo>
                  <a:lnTo>
                    <a:pt x="24" y="5635"/>
                  </a:lnTo>
                  <a:cubicBezTo>
                    <a:pt x="1" y="5849"/>
                    <a:pt x="143" y="6028"/>
                    <a:pt x="346" y="6063"/>
                  </a:cubicBezTo>
                  <a:lnTo>
                    <a:pt x="3822" y="6516"/>
                  </a:lnTo>
                  <a:lnTo>
                    <a:pt x="3370" y="10004"/>
                  </a:lnTo>
                  <a:cubicBezTo>
                    <a:pt x="3346" y="10207"/>
                    <a:pt x="3489" y="10385"/>
                    <a:pt x="3692" y="10421"/>
                  </a:cubicBezTo>
                  <a:lnTo>
                    <a:pt x="5656" y="10671"/>
                  </a:lnTo>
                  <a:cubicBezTo>
                    <a:pt x="5678" y="10675"/>
                    <a:pt x="5700" y="10677"/>
                    <a:pt x="5721" y="10677"/>
                  </a:cubicBezTo>
                  <a:cubicBezTo>
                    <a:pt x="5906" y="10677"/>
                    <a:pt x="6053" y="10543"/>
                    <a:pt x="6085" y="10362"/>
                  </a:cubicBezTo>
                  <a:lnTo>
                    <a:pt x="6537" y="6873"/>
                  </a:lnTo>
                  <a:lnTo>
                    <a:pt x="10014" y="7337"/>
                  </a:lnTo>
                  <a:cubicBezTo>
                    <a:pt x="10029" y="7339"/>
                    <a:pt x="10045" y="7340"/>
                    <a:pt x="10060" y="7340"/>
                  </a:cubicBezTo>
                  <a:cubicBezTo>
                    <a:pt x="10253" y="7340"/>
                    <a:pt x="10409" y="7204"/>
                    <a:pt x="10442" y="7016"/>
                  </a:cubicBezTo>
                  <a:lnTo>
                    <a:pt x="10692" y="5039"/>
                  </a:lnTo>
                  <a:cubicBezTo>
                    <a:pt x="10728" y="4837"/>
                    <a:pt x="10585" y="4647"/>
                    <a:pt x="10383" y="4623"/>
                  </a:cubicBezTo>
                  <a:lnTo>
                    <a:pt x="6894" y="4158"/>
                  </a:lnTo>
                  <a:lnTo>
                    <a:pt x="7359" y="682"/>
                  </a:lnTo>
                  <a:cubicBezTo>
                    <a:pt x="7382" y="479"/>
                    <a:pt x="7240" y="289"/>
                    <a:pt x="7037" y="265"/>
                  </a:cubicBezTo>
                  <a:lnTo>
                    <a:pt x="5061" y="3"/>
                  </a:lnTo>
                  <a:cubicBezTo>
                    <a:pt x="5046" y="1"/>
                    <a:pt x="5031" y="1"/>
                    <a:pt x="5017"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203" name="Google Shape;2203;p47"/>
            <p:cNvSpPr/>
            <p:nvPr/>
          </p:nvSpPr>
          <p:spPr>
            <a:xfrm>
              <a:off x="6665400" y="3304575"/>
              <a:ext cx="271200" cy="337725"/>
            </a:xfrm>
            <a:custGeom>
              <a:avLst/>
              <a:gdLst/>
              <a:ahLst/>
              <a:cxnLst/>
              <a:rect l="l" t="t" r="r" b="b"/>
              <a:pathLst>
                <a:path w="10848" h="13509" extrusionOk="0">
                  <a:moveTo>
                    <a:pt x="4164" y="411"/>
                  </a:moveTo>
                  <a:cubicBezTo>
                    <a:pt x="4452" y="411"/>
                    <a:pt x="4735" y="584"/>
                    <a:pt x="4787" y="970"/>
                  </a:cubicBezTo>
                  <a:cubicBezTo>
                    <a:pt x="4823" y="1172"/>
                    <a:pt x="4763" y="1363"/>
                    <a:pt x="4632" y="1518"/>
                  </a:cubicBezTo>
                  <a:lnTo>
                    <a:pt x="3846" y="1661"/>
                  </a:lnTo>
                  <a:cubicBezTo>
                    <a:pt x="3668" y="1565"/>
                    <a:pt x="3549" y="1399"/>
                    <a:pt x="3513" y="1208"/>
                  </a:cubicBezTo>
                  <a:cubicBezTo>
                    <a:pt x="3398" y="708"/>
                    <a:pt x="3786" y="411"/>
                    <a:pt x="4164" y="411"/>
                  </a:cubicBezTo>
                  <a:close/>
                  <a:moveTo>
                    <a:pt x="7873" y="2721"/>
                  </a:moveTo>
                  <a:cubicBezTo>
                    <a:pt x="8128" y="2721"/>
                    <a:pt x="8353" y="2900"/>
                    <a:pt x="8395" y="3161"/>
                  </a:cubicBezTo>
                  <a:lnTo>
                    <a:pt x="9788" y="10745"/>
                  </a:lnTo>
                  <a:cubicBezTo>
                    <a:pt x="9847" y="11043"/>
                    <a:pt x="9645" y="11328"/>
                    <a:pt x="9347" y="11376"/>
                  </a:cubicBezTo>
                  <a:lnTo>
                    <a:pt x="3072" y="12519"/>
                  </a:lnTo>
                  <a:cubicBezTo>
                    <a:pt x="3042" y="12524"/>
                    <a:pt x="3012" y="12526"/>
                    <a:pt x="2981" y="12526"/>
                  </a:cubicBezTo>
                  <a:cubicBezTo>
                    <a:pt x="2719" y="12526"/>
                    <a:pt x="2484" y="12344"/>
                    <a:pt x="2441" y="12067"/>
                  </a:cubicBezTo>
                  <a:lnTo>
                    <a:pt x="1060" y="4506"/>
                  </a:lnTo>
                  <a:cubicBezTo>
                    <a:pt x="1001" y="4209"/>
                    <a:pt x="1203" y="3923"/>
                    <a:pt x="1501" y="3863"/>
                  </a:cubicBezTo>
                  <a:lnTo>
                    <a:pt x="2251" y="3732"/>
                  </a:lnTo>
                  <a:cubicBezTo>
                    <a:pt x="2282" y="3941"/>
                    <a:pt x="2470" y="4086"/>
                    <a:pt x="2668" y="4086"/>
                  </a:cubicBezTo>
                  <a:cubicBezTo>
                    <a:pt x="2696" y="4086"/>
                    <a:pt x="2723" y="4083"/>
                    <a:pt x="2751" y="4078"/>
                  </a:cubicBezTo>
                  <a:lnTo>
                    <a:pt x="6668" y="3375"/>
                  </a:lnTo>
                  <a:cubicBezTo>
                    <a:pt x="6906" y="3327"/>
                    <a:pt x="7061" y="3101"/>
                    <a:pt x="7013" y="2863"/>
                  </a:cubicBezTo>
                  <a:lnTo>
                    <a:pt x="7764" y="2732"/>
                  </a:lnTo>
                  <a:cubicBezTo>
                    <a:pt x="7800" y="2725"/>
                    <a:pt x="7837" y="2721"/>
                    <a:pt x="7873" y="2721"/>
                  </a:cubicBezTo>
                  <a:close/>
                  <a:moveTo>
                    <a:pt x="4154" y="0"/>
                  </a:moveTo>
                  <a:cubicBezTo>
                    <a:pt x="4004" y="0"/>
                    <a:pt x="3851" y="32"/>
                    <a:pt x="3704" y="101"/>
                  </a:cubicBezTo>
                  <a:cubicBezTo>
                    <a:pt x="3061" y="387"/>
                    <a:pt x="2858" y="1208"/>
                    <a:pt x="3299" y="1756"/>
                  </a:cubicBezTo>
                  <a:lnTo>
                    <a:pt x="2513" y="1911"/>
                  </a:lnTo>
                  <a:cubicBezTo>
                    <a:pt x="2203" y="1970"/>
                    <a:pt x="1989" y="2280"/>
                    <a:pt x="2049" y="2589"/>
                  </a:cubicBezTo>
                  <a:lnTo>
                    <a:pt x="2096" y="2875"/>
                  </a:lnTo>
                  <a:lnTo>
                    <a:pt x="810" y="3101"/>
                  </a:lnTo>
                  <a:cubicBezTo>
                    <a:pt x="322" y="3196"/>
                    <a:pt x="1" y="3661"/>
                    <a:pt x="96" y="4149"/>
                  </a:cubicBezTo>
                  <a:lnTo>
                    <a:pt x="1668" y="12769"/>
                  </a:lnTo>
                  <a:cubicBezTo>
                    <a:pt x="1753" y="13205"/>
                    <a:pt x="2123" y="13509"/>
                    <a:pt x="2549" y="13509"/>
                  </a:cubicBezTo>
                  <a:cubicBezTo>
                    <a:pt x="2600" y="13509"/>
                    <a:pt x="2652" y="13504"/>
                    <a:pt x="2703" y="13495"/>
                  </a:cubicBezTo>
                  <a:lnTo>
                    <a:pt x="10038" y="12150"/>
                  </a:lnTo>
                  <a:cubicBezTo>
                    <a:pt x="10526" y="12055"/>
                    <a:pt x="10847" y="11590"/>
                    <a:pt x="10752" y="11114"/>
                  </a:cubicBezTo>
                  <a:lnTo>
                    <a:pt x="9180" y="2482"/>
                  </a:lnTo>
                  <a:cubicBezTo>
                    <a:pt x="9106" y="2046"/>
                    <a:pt x="8727" y="1743"/>
                    <a:pt x="8299" y="1743"/>
                  </a:cubicBezTo>
                  <a:cubicBezTo>
                    <a:pt x="8248" y="1743"/>
                    <a:pt x="8196" y="1747"/>
                    <a:pt x="8145" y="1756"/>
                  </a:cubicBezTo>
                  <a:lnTo>
                    <a:pt x="6871" y="1994"/>
                  </a:lnTo>
                  <a:lnTo>
                    <a:pt x="6811" y="1720"/>
                  </a:lnTo>
                  <a:cubicBezTo>
                    <a:pt x="6758" y="1435"/>
                    <a:pt x="6518" y="1234"/>
                    <a:pt x="6240" y="1234"/>
                  </a:cubicBezTo>
                  <a:cubicBezTo>
                    <a:pt x="6204" y="1234"/>
                    <a:pt x="6169" y="1237"/>
                    <a:pt x="6132" y="1244"/>
                  </a:cubicBezTo>
                  <a:lnTo>
                    <a:pt x="5180" y="1411"/>
                  </a:lnTo>
                  <a:cubicBezTo>
                    <a:pt x="5239" y="1244"/>
                    <a:pt x="5251" y="1065"/>
                    <a:pt x="5216" y="899"/>
                  </a:cubicBezTo>
                  <a:cubicBezTo>
                    <a:pt x="5115" y="358"/>
                    <a:pt x="4654" y="0"/>
                    <a:pt x="4154"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204" name="Google Shape;2204;p47"/>
            <p:cNvSpPr/>
            <p:nvPr/>
          </p:nvSpPr>
          <p:spPr>
            <a:xfrm>
              <a:off x="6713625" y="3425775"/>
              <a:ext cx="46625" cy="38725"/>
            </a:xfrm>
            <a:custGeom>
              <a:avLst/>
              <a:gdLst/>
              <a:ahLst/>
              <a:cxnLst/>
              <a:rect l="l" t="t" r="r" b="b"/>
              <a:pathLst>
                <a:path w="1865" h="1549" extrusionOk="0">
                  <a:moveTo>
                    <a:pt x="1027" y="1"/>
                  </a:moveTo>
                  <a:cubicBezTo>
                    <a:pt x="979" y="1"/>
                    <a:pt x="930" y="6"/>
                    <a:pt x="882" y="15"/>
                  </a:cubicBezTo>
                  <a:cubicBezTo>
                    <a:pt x="191" y="134"/>
                    <a:pt x="0" y="1015"/>
                    <a:pt x="572" y="1408"/>
                  </a:cubicBezTo>
                  <a:cubicBezTo>
                    <a:pt x="710" y="1505"/>
                    <a:pt x="861" y="1549"/>
                    <a:pt x="1007" y="1549"/>
                  </a:cubicBezTo>
                  <a:cubicBezTo>
                    <a:pt x="1454" y="1549"/>
                    <a:pt x="1864" y="1146"/>
                    <a:pt x="1775" y="634"/>
                  </a:cubicBezTo>
                  <a:cubicBezTo>
                    <a:pt x="1701" y="267"/>
                    <a:pt x="1386" y="1"/>
                    <a:pt x="1027"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205" name="Google Shape;2205;p47"/>
            <p:cNvSpPr/>
            <p:nvPr/>
          </p:nvSpPr>
          <p:spPr>
            <a:xfrm>
              <a:off x="6766425" y="3414175"/>
              <a:ext cx="97050" cy="34050"/>
            </a:xfrm>
            <a:custGeom>
              <a:avLst/>
              <a:gdLst/>
              <a:ahLst/>
              <a:cxnLst/>
              <a:rect l="l" t="t" r="r" b="b"/>
              <a:pathLst>
                <a:path w="3882" h="1362" extrusionOk="0">
                  <a:moveTo>
                    <a:pt x="3273" y="0"/>
                  </a:moveTo>
                  <a:cubicBezTo>
                    <a:pt x="3234" y="0"/>
                    <a:pt x="3194" y="5"/>
                    <a:pt x="3151" y="15"/>
                  </a:cubicBezTo>
                  <a:lnTo>
                    <a:pt x="555" y="491"/>
                  </a:lnTo>
                  <a:cubicBezTo>
                    <a:pt x="1" y="580"/>
                    <a:pt x="108" y="1362"/>
                    <a:pt x="597" y="1362"/>
                  </a:cubicBezTo>
                  <a:cubicBezTo>
                    <a:pt x="633" y="1362"/>
                    <a:pt x="671" y="1357"/>
                    <a:pt x="710" y="1349"/>
                  </a:cubicBezTo>
                  <a:lnTo>
                    <a:pt x="3306" y="872"/>
                  </a:lnTo>
                  <a:cubicBezTo>
                    <a:pt x="3881" y="817"/>
                    <a:pt x="3778" y="0"/>
                    <a:pt x="3273"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206" name="Google Shape;2206;p47"/>
            <p:cNvSpPr/>
            <p:nvPr/>
          </p:nvSpPr>
          <p:spPr>
            <a:xfrm>
              <a:off x="6723450" y="3479650"/>
              <a:ext cx="46625" cy="38725"/>
            </a:xfrm>
            <a:custGeom>
              <a:avLst/>
              <a:gdLst/>
              <a:ahLst/>
              <a:cxnLst/>
              <a:rect l="l" t="t" r="r" b="b"/>
              <a:pathLst>
                <a:path w="1865" h="1549" extrusionOk="0">
                  <a:moveTo>
                    <a:pt x="1027" y="1"/>
                  </a:moveTo>
                  <a:cubicBezTo>
                    <a:pt x="979" y="1"/>
                    <a:pt x="930" y="6"/>
                    <a:pt x="881" y="15"/>
                  </a:cubicBezTo>
                  <a:cubicBezTo>
                    <a:pt x="203" y="134"/>
                    <a:pt x="0" y="1015"/>
                    <a:pt x="572" y="1408"/>
                  </a:cubicBezTo>
                  <a:cubicBezTo>
                    <a:pt x="710" y="1505"/>
                    <a:pt x="861" y="1549"/>
                    <a:pt x="1007" y="1549"/>
                  </a:cubicBezTo>
                  <a:cubicBezTo>
                    <a:pt x="1454" y="1549"/>
                    <a:pt x="1864" y="1146"/>
                    <a:pt x="1774" y="635"/>
                  </a:cubicBezTo>
                  <a:cubicBezTo>
                    <a:pt x="1701" y="267"/>
                    <a:pt x="1386" y="1"/>
                    <a:pt x="1027"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207" name="Google Shape;2207;p47"/>
            <p:cNvSpPr/>
            <p:nvPr/>
          </p:nvSpPr>
          <p:spPr>
            <a:xfrm>
              <a:off x="6777325" y="3468350"/>
              <a:ext cx="94000" cy="33750"/>
            </a:xfrm>
            <a:custGeom>
              <a:avLst/>
              <a:gdLst/>
              <a:ahLst/>
              <a:cxnLst/>
              <a:rect l="l" t="t" r="r" b="b"/>
              <a:pathLst>
                <a:path w="3760" h="1350" extrusionOk="0">
                  <a:moveTo>
                    <a:pt x="3144" y="1"/>
                  </a:moveTo>
                  <a:cubicBezTo>
                    <a:pt x="3128" y="1"/>
                    <a:pt x="3112" y="2"/>
                    <a:pt x="3096" y="3"/>
                  </a:cubicBezTo>
                  <a:lnTo>
                    <a:pt x="500" y="467"/>
                  </a:lnTo>
                  <a:cubicBezTo>
                    <a:pt x="0" y="619"/>
                    <a:pt x="125" y="1350"/>
                    <a:pt x="631" y="1350"/>
                  </a:cubicBezTo>
                  <a:cubicBezTo>
                    <a:pt x="643" y="1350"/>
                    <a:pt x="655" y="1349"/>
                    <a:pt x="667" y="1348"/>
                  </a:cubicBezTo>
                  <a:lnTo>
                    <a:pt x="3263" y="872"/>
                  </a:lnTo>
                  <a:cubicBezTo>
                    <a:pt x="3759" y="722"/>
                    <a:pt x="3640" y="1"/>
                    <a:pt x="314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208" name="Google Shape;2208;p47"/>
            <p:cNvSpPr/>
            <p:nvPr/>
          </p:nvSpPr>
          <p:spPr>
            <a:xfrm>
              <a:off x="6733875" y="3537175"/>
              <a:ext cx="46600" cy="38650"/>
            </a:xfrm>
            <a:custGeom>
              <a:avLst/>
              <a:gdLst/>
              <a:ahLst/>
              <a:cxnLst/>
              <a:rect l="l" t="t" r="r" b="b"/>
              <a:pathLst>
                <a:path w="1864" h="1546" extrusionOk="0">
                  <a:moveTo>
                    <a:pt x="1013" y="1"/>
                  </a:moveTo>
                  <a:cubicBezTo>
                    <a:pt x="970" y="1"/>
                    <a:pt x="926" y="5"/>
                    <a:pt x="881" y="12"/>
                  </a:cubicBezTo>
                  <a:cubicBezTo>
                    <a:pt x="203" y="131"/>
                    <a:pt x="0" y="1012"/>
                    <a:pt x="572" y="1405"/>
                  </a:cubicBezTo>
                  <a:cubicBezTo>
                    <a:pt x="710" y="1502"/>
                    <a:pt x="861" y="1546"/>
                    <a:pt x="1008" y="1546"/>
                  </a:cubicBezTo>
                  <a:cubicBezTo>
                    <a:pt x="1454" y="1546"/>
                    <a:pt x="1864" y="1145"/>
                    <a:pt x="1774" y="643"/>
                  </a:cubicBezTo>
                  <a:cubicBezTo>
                    <a:pt x="1700" y="260"/>
                    <a:pt x="1378" y="1"/>
                    <a:pt x="101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209" name="Google Shape;2209;p47"/>
            <p:cNvSpPr/>
            <p:nvPr/>
          </p:nvSpPr>
          <p:spPr>
            <a:xfrm>
              <a:off x="6787825" y="3525775"/>
              <a:ext cx="94125" cy="33800"/>
            </a:xfrm>
            <a:custGeom>
              <a:avLst/>
              <a:gdLst/>
              <a:ahLst/>
              <a:cxnLst/>
              <a:rect l="l" t="t" r="r" b="b"/>
              <a:pathLst>
                <a:path w="3765" h="1352" extrusionOk="0">
                  <a:moveTo>
                    <a:pt x="3162" y="1"/>
                  </a:moveTo>
                  <a:cubicBezTo>
                    <a:pt x="3143" y="1"/>
                    <a:pt x="3124" y="2"/>
                    <a:pt x="3105" y="4"/>
                  </a:cubicBezTo>
                  <a:lnTo>
                    <a:pt x="509" y="480"/>
                  </a:lnTo>
                  <a:cubicBezTo>
                    <a:pt x="1" y="619"/>
                    <a:pt x="120" y="1351"/>
                    <a:pt x="617" y="1351"/>
                  </a:cubicBezTo>
                  <a:cubicBezTo>
                    <a:pt x="632" y="1351"/>
                    <a:pt x="648" y="1351"/>
                    <a:pt x="664" y="1349"/>
                  </a:cubicBezTo>
                  <a:lnTo>
                    <a:pt x="3259" y="873"/>
                  </a:lnTo>
                  <a:cubicBezTo>
                    <a:pt x="3764" y="735"/>
                    <a:pt x="3650" y="1"/>
                    <a:pt x="316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210" name="Google Shape;2210;p47"/>
            <p:cNvSpPr/>
            <p:nvPr/>
          </p:nvSpPr>
          <p:spPr>
            <a:xfrm>
              <a:off x="6690400" y="3776475"/>
              <a:ext cx="193200" cy="173675"/>
            </a:xfrm>
            <a:custGeom>
              <a:avLst/>
              <a:gdLst/>
              <a:ahLst/>
              <a:cxnLst/>
              <a:rect l="l" t="t" r="r" b="b"/>
              <a:pathLst>
                <a:path w="7728" h="6947" extrusionOk="0">
                  <a:moveTo>
                    <a:pt x="3899" y="1"/>
                  </a:moveTo>
                  <a:cubicBezTo>
                    <a:pt x="2865" y="1"/>
                    <a:pt x="1848" y="470"/>
                    <a:pt x="1180" y="1346"/>
                  </a:cubicBezTo>
                  <a:lnTo>
                    <a:pt x="6918" y="4978"/>
                  </a:lnTo>
                  <a:cubicBezTo>
                    <a:pt x="7728" y="3406"/>
                    <a:pt x="7204" y="1477"/>
                    <a:pt x="5716" y="525"/>
                  </a:cubicBezTo>
                  <a:cubicBezTo>
                    <a:pt x="5152" y="171"/>
                    <a:pt x="4522" y="1"/>
                    <a:pt x="3899" y="1"/>
                  </a:cubicBezTo>
                  <a:close/>
                  <a:moveTo>
                    <a:pt x="775" y="1989"/>
                  </a:moveTo>
                  <a:lnTo>
                    <a:pt x="775" y="1989"/>
                  </a:lnTo>
                  <a:cubicBezTo>
                    <a:pt x="1" y="3561"/>
                    <a:pt x="489" y="5478"/>
                    <a:pt x="1953" y="6418"/>
                  </a:cubicBezTo>
                  <a:cubicBezTo>
                    <a:pt x="2522" y="6775"/>
                    <a:pt x="3159" y="6947"/>
                    <a:pt x="3790" y="6947"/>
                  </a:cubicBezTo>
                  <a:cubicBezTo>
                    <a:pt x="4824" y="6947"/>
                    <a:pt x="5841" y="6486"/>
                    <a:pt x="6514" y="5621"/>
                  </a:cubicBezTo>
                  <a:lnTo>
                    <a:pt x="775" y="1989"/>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211" name="Google Shape;2211;p47"/>
            <p:cNvSpPr/>
            <p:nvPr/>
          </p:nvSpPr>
          <p:spPr>
            <a:xfrm>
              <a:off x="7053250" y="3403225"/>
              <a:ext cx="151825" cy="140800"/>
            </a:xfrm>
            <a:custGeom>
              <a:avLst/>
              <a:gdLst/>
              <a:ahLst/>
              <a:cxnLst/>
              <a:rect l="l" t="t" r="r" b="b"/>
              <a:pathLst>
                <a:path w="6073" h="5632" extrusionOk="0">
                  <a:moveTo>
                    <a:pt x="3596" y="1"/>
                  </a:moveTo>
                  <a:lnTo>
                    <a:pt x="1203" y="1632"/>
                  </a:lnTo>
                  <a:cubicBezTo>
                    <a:pt x="239" y="2275"/>
                    <a:pt x="1" y="3584"/>
                    <a:pt x="655" y="4549"/>
                  </a:cubicBezTo>
                  <a:lnTo>
                    <a:pt x="763" y="4715"/>
                  </a:lnTo>
                  <a:cubicBezTo>
                    <a:pt x="1172" y="5311"/>
                    <a:pt x="1837" y="5632"/>
                    <a:pt x="2511" y="5632"/>
                  </a:cubicBezTo>
                  <a:cubicBezTo>
                    <a:pt x="2915" y="5632"/>
                    <a:pt x="3322" y="5516"/>
                    <a:pt x="3680" y="5275"/>
                  </a:cubicBezTo>
                  <a:lnTo>
                    <a:pt x="6073" y="3644"/>
                  </a:lnTo>
                  <a:lnTo>
                    <a:pt x="3596" y="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212" name="Google Shape;2212;p47"/>
            <p:cNvSpPr/>
            <p:nvPr/>
          </p:nvSpPr>
          <p:spPr>
            <a:xfrm>
              <a:off x="7155950" y="3344700"/>
              <a:ext cx="151825" cy="141000"/>
            </a:xfrm>
            <a:custGeom>
              <a:avLst/>
              <a:gdLst/>
              <a:ahLst/>
              <a:cxnLst/>
              <a:rect l="l" t="t" r="r" b="b"/>
              <a:pathLst>
                <a:path w="6073" h="5640" extrusionOk="0">
                  <a:moveTo>
                    <a:pt x="3577" y="0"/>
                  </a:moveTo>
                  <a:cubicBezTo>
                    <a:pt x="3169" y="0"/>
                    <a:pt x="2757" y="118"/>
                    <a:pt x="2393" y="365"/>
                  </a:cubicBezTo>
                  <a:lnTo>
                    <a:pt x="0" y="1996"/>
                  </a:lnTo>
                  <a:lnTo>
                    <a:pt x="2477" y="5640"/>
                  </a:lnTo>
                  <a:lnTo>
                    <a:pt x="4870" y="4008"/>
                  </a:lnTo>
                  <a:cubicBezTo>
                    <a:pt x="5834" y="3354"/>
                    <a:pt x="6072" y="2044"/>
                    <a:pt x="5429" y="1091"/>
                  </a:cubicBezTo>
                  <a:lnTo>
                    <a:pt x="5322" y="925"/>
                  </a:lnTo>
                  <a:cubicBezTo>
                    <a:pt x="4914" y="324"/>
                    <a:pt x="4252" y="0"/>
                    <a:pt x="3577"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213" name="Google Shape;2213;p47"/>
            <p:cNvSpPr/>
            <p:nvPr/>
          </p:nvSpPr>
          <p:spPr>
            <a:xfrm>
              <a:off x="7008600" y="3694200"/>
              <a:ext cx="268225" cy="266925"/>
            </a:xfrm>
            <a:custGeom>
              <a:avLst/>
              <a:gdLst/>
              <a:ahLst/>
              <a:cxnLst/>
              <a:rect l="l" t="t" r="r" b="b"/>
              <a:pathLst>
                <a:path w="10729" h="10677" extrusionOk="0">
                  <a:moveTo>
                    <a:pt x="4998" y="0"/>
                  </a:moveTo>
                  <a:cubicBezTo>
                    <a:pt x="4821" y="0"/>
                    <a:pt x="4665" y="134"/>
                    <a:pt x="4644" y="315"/>
                  </a:cubicBezTo>
                  <a:lnTo>
                    <a:pt x="4180" y="3804"/>
                  </a:lnTo>
                  <a:lnTo>
                    <a:pt x="703" y="3340"/>
                  </a:lnTo>
                  <a:cubicBezTo>
                    <a:pt x="688" y="3338"/>
                    <a:pt x="673" y="3337"/>
                    <a:pt x="659" y="3337"/>
                  </a:cubicBezTo>
                  <a:cubicBezTo>
                    <a:pt x="474" y="3337"/>
                    <a:pt x="308" y="3473"/>
                    <a:pt x="286" y="3661"/>
                  </a:cubicBezTo>
                  <a:lnTo>
                    <a:pt x="24" y="5638"/>
                  </a:lnTo>
                  <a:cubicBezTo>
                    <a:pt x="1" y="5840"/>
                    <a:pt x="143" y="6030"/>
                    <a:pt x="346" y="6054"/>
                  </a:cubicBezTo>
                  <a:lnTo>
                    <a:pt x="3822" y="6519"/>
                  </a:lnTo>
                  <a:lnTo>
                    <a:pt x="3370" y="9995"/>
                  </a:lnTo>
                  <a:cubicBezTo>
                    <a:pt x="3334" y="10198"/>
                    <a:pt x="3477" y="10388"/>
                    <a:pt x="3692" y="10412"/>
                  </a:cubicBezTo>
                  <a:lnTo>
                    <a:pt x="5656" y="10674"/>
                  </a:lnTo>
                  <a:cubicBezTo>
                    <a:pt x="5671" y="10676"/>
                    <a:pt x="5686" y="10676"/>
                    <a:pt x="5700" y="10676"/>
                  </a:cubicBezTo>
                  <a:cubicBezTo>
                    <a:pt x="5885" y="10676"/>
                    <a:pt x="6051" y="10540"/>
                    <a:pt x="6073" y="10352"/>
                  </a:cubicBezTo>
                  <a:lnTo>
                    <a:pt x="6537" y="6876"/>
                  </a:lnTo>
                  <a:lnTo>
                    <a:pt x="10014" y="7328"/>
                  </a:lnTo>
                  <a:cubicBezTo>
                    <a:pt x="10035" y="7332"/>
                    <a:pt x="10055" y="7334"/>
                    <a:pt x="10076" y="7334"/>
                  </a:cubicBezTo>
                  <a:cubicBezTo>
                    <a:pt x="10254" y="7334"/>
                    <a:pt x="10410" y="7199"/>
                    <a:pt x="10442" y="7007"/>
                  </a:cubicBezTo>
                  <a:lnTo>
                    <a:pt x="10692" y="5042"/>
                  </a:lnTo>
                  <a:cubicBezTo>
                    <a:pt x="10728" y="4840"/>
                    <a:pt x="10585" y="4649"/>
                    <a:pt x="10371" y="4625"/>
                  </a:cubicBezTo>
                  <a:lnTo>
                    <a:pt x="6894" y="4161"/>
                  </a:lnTo>
                  <a:lnTo>
                    <a:pt x="7359" y="685"/>
                  </a:lnTo>
                  <a:cubicBezTo>
                    <a:pt x="7382" y="470"/>
                    <a:pt x="7240" y="292"/>
                    <a:pt x="7037" y="256"/>
                  </a:cubicBezTo>
                  <a:lnTo>
                    <a:pt x="5061" y="6"/>
                  </a:lnTo>
                  <a:cubicBezTo>
                    <a:pt x="5040" y="2"/>
                    <a:pt x="5019" y="0"/>
                    <a:pt x="4998"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214" name="Google Shape;2214;p47"/>
            <p:cNvSpPr/>
            <p:nvPr/>
          </p:nvSpPr>
          <p:spPr>
            <a:xfrm>
              <a:off x="6665700" y="4098125"/>
              <a:ext cx="270900" cy="338025"/>
            </a:xfrm>
            <a:custGeom>
              <a:avLst/>
              <a:gdLst/>
              <a:ahLst/>
              <a:cxnLst/>
              <a:rect l="l" t="t" r="r" b="b"/>
              <a:pathLst>
                <a:path w="10836" h="13521" extrusionOk="0">
                  <a:moveTo>
                    <a:pt x="4145" y="435"/>
                  </a:moveTo>
                  <a:cubicBezTo>
                    <a:pt x="4431" y="435"/>
                    <a:pt x="4712" y="608"/>
                    <a:pt x="4763" y="994"/>
                  </a:cubicBezTo>
                  <a:cubicBezTo>
                    <a:pt x="4799" y="1184"/>
                    <a:pt x="4751" y="1387"/>
                    <a:pt x="4620" y="1542"/>
                  </a:cubicBezTo>
                  <a:lnTo>
                    <a:pt x="3822" y="1684"/>
                  </a:lnTo>
                  <a:cubicBezTo>
                    <a:pt x="3656" y="1589"/>
                    <a:pt x="3537" y="1434"/>
                    <a:pt x="3501" y="1244"/>
                  </a:cubicBezTo>
                  <a:lnTo>
                    <a:pt x="3501" y="1232"/>
                  </a:lnTo>
                  <a:cubicBezTo>
                    <a:pt x="3386" y="732"/>
                    <a:pt x="3770" y="435"/>
                    <a:pt x="4145" y="435"/>
                  </a:cubicBezTo>
                  <a:close/>
                  <a:moveTo>
                    <a:pt x="7848" y="2746"/>
                  </a:moveTo>
                  <a:cubicBezTo>
                    <a:pt x="8111" y="2746"/>
                    <a:pt x="8330" y="2934"/>
                    <a:pt x="8383" y="3196"/>
                  </a:cubicBezTo>
                  <a:lnTo>
                    <a:pt x="9776" y="10757"/>
                  </a:lnTo>
                  <a:cubicBezTo>
                    <a:pt x="9823" y="11066"/>
                    <a:pt x="9621" y="11352"/>
                    <a:pt x="9323" y="11400"/>
                  </a:cubicBezTo>
                  <a:lnTo>
                    <a:pt x="3060" y="12543"/>
                  </a:lnTo>
                  <a:cubicBezTo>
                    <a:pt x="3030" y="12548"/>
                    <a:pt x="2999" y="12550"/>
                    <a:pt x="2969" y="12550"/>
                  </a:cubicBezTo>
                  <a:cubicBezTo>
                    <a:pt x="2707" y="12550"/>
                    <a:pt x="2472" y="12369"/>
                    <a:pt x="2429" y="12102"/>
                  </a:cubicBezTo>
                  <a:lnTo>
                    <a:pt x="1048" y="4530"/>
                  </a:lnTo>
                  <a:cubicBezTo>
                    <a:pt x="989" y="4232"/>
                    <a:pt x="1191" y="3947"/>
                    <a:pt x="1489" y="3899"/>
                  </a:cubicBezTo>
                  <a:lnTo>
                    <a:pt x="2239" y="3768"/>
                  </a:lnTo>
                  <a:cubicBezTo>
                    <a:pt x="2271" y="3968"/>
                    <a:pt x="2451" y="4121"/>
                    <a:pt x="2657" y="4121"/>
                  </a:cubicBezTo>
                  <a:cubicBezTo>
                    <a:pt x="2684" y="4121"/>
                    <a:pt x="2711" y="4119"/>
                    <a:pt x="2739" y="4113"/>
                  </a:cubicBezTo>
                  <a:lnTo>
                    <a:pt x="6656" y="3399"/>
                  </a:lnTo>
                  <a:cubicBezTo>
                    <a:pt x="6882" y="3351"/>
                    <a:pt x="7049" y="3125"/>
                    <a:pt x="7001" y="2887"/>
                  </a:cubicBezTo>
                  <a:lnTo>
                    <a:pt x="7740" y="2756"/>
                  </a:lnTo>
                  <a:cubicBezTo>
                    <a:pt x="7776" y="2749"/>
                    <a:pt x="7812" y="2746"/>
                    <a:pt x="7848" y="2746"/>
                  </a:cubicBezTo>
                  <a:close/>
                  <a:moveTo>
                    <a:pt x="4134" y="0"/>
                  </a:moveTo>
                  <a:cubicBezTo>
                    <a:pt x="4070" y="0"/>
                    <a:pt x="4006" y="6"/>
                    <a:pt x="3942" y="18"/>
                  </a:cubicBezTo>
                  <a:cubicBezTo>
                    <a:pt x="3334" y="125"/>
                    <a:pt x="2941" y="708"/>
                    <a:pt x="3072" y="1303"/>
                  </a:cubicBezTo>
                  <a:cubicBezTo>
                    <a:pt x="3096" y="1482"/>
                    <a:pt x="3168" y="1637"/>
                    <a:pt x="3287" y="1780"/>
                  </a:cubicBezTo>
                  <a:lnTo>
                    <a:pt x="2501" y="1923"/>
                  </a:lnTo>
                  <a:cubicBezTo>
                    <a:pt x="2191" y="1982"/>
                    <a:pt x="1977" y="2292"/>
                    <a:pt x="2037" y="2601"/>
                  </a:cubicBezTo>
                  <a:lnTo>
                    <a:pt x="2084" y="2887"/>
                  </a:lnTo>
                  <a:lnTo>
                    <a:pt x="798" y="3125"/>
                  </a:lnTo>
                  <a:cubicBezTo>
                    <a:pt x="310" y="3208"/>
                    <a:pt x="1" y="3673"/>
                    <a:pt x="84" y="4161"/>
                  </a:cubicBezTo>
                  <a:lnTo>
                    <a:pt x="1656" y="12793"/>
                  </a:lnTo>
                  <a:cubicBezTo>
                    <a:pt x="1741" y="13218"/>
                    <a:pt x="2111" y="13520"/>
                    <a:pt x="2537" y="13520"/>
                  </a:cubicBezTo>
                  <a:cubicBezTo>
                    <a:pt x="2588" y="13520"/>
                    <a:pt x="2639" y="13516"/>
                    <a:pt x="2691" y="13507"/>
                  </a:cubicBezTo>
                  <a:lnTo>
                    <a:pt x="10026" y="12162"/>
                  </a:lnTo>
                  <a:cubicBezTo>
                    <a:pt x="10514" y="12079"/>
                    <a:pt x="10835" y="11602"/>
                    <a:pt x="10752" y="11126"/>
                  </a:cubicBezTo>
                  <a:lnTo>
                    <a:pt x="9168" y="2494"/>
                  </a:lnTo>
                  <a:cubicBezTo>
                    <a:pt x="9095" y="2064"/>
                    <a:pt x="8725" y="1763"/>
                    <a:pt x="8304" y="1763"/>
                  </a:cubicBezTo>
                  <a:cubicBezTo>
                    <a:pt x="8248" y="1763"/>
                    <a:pt x="8190" y="1768"/>
                    <a:pt x="8133" y="1780"/>
                  </a:cubicBezTo>
                  <a:lnTo>
                    <a:pt x="6859" y="2018"/>
                  </a:lnTo>
                  <a:lnTo>
                    <a:pt x="6799" y="1732"/>
                  </a:lnTo>
                  <a:cubicBezTo>
                    <a:pt x="6745" y="1451"/>
                    <a:pt x="6496" y="1249"/>
                    <a:pt x="6210" y="1249"/>
                  </a:cubicBezTo>
                  <a:cubicBezTo>
                    <a:pt x="6180" y="1249"/>
                    <a:pt x="6151" y="1251"/>
                    <a:pt x="6120" y="1256"/>
                  </a:cubicBezTo>
                  <a:lnTo>
                    <a:pt x="5168" y="1434"/>
                  </a:lnTo>
                  <a:cubicBezTo>
                    <a:pt x="5227" y="1268"/>
                    <a:pt x="5239" y="1089"/>
                    <a:pt x="5204" y="910"/>
                  </a:cubicBezTo>
                  <a:cubicBezTo>
                    <a:pt x="5119" y="380"/>
                    <a:pt x="4655" y="0"/>
                    <a:pt x="4134"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215" name="Google Shape;2215;p47"/>
            <p:cNvSpPr/>
            <p:nvPr/>
          </p:nvSpPr>
          <p:spPr>
            <a:xfrm>
              <a:off x="6713625" y="4220000"/>
              <a:ext cx="46625" cy="38650"/>
            </a:xfrm>
            <a:custGeom>
              <a:avLst/>
              <a:gdLst/>
              <a:ahLst/>
              <a:cxnLst/>
              <a:rect l="l" t="t" r="r" b="b"/>
              <a:pathLst>
                <a:path w="1865" h="1546" extrusionOk="0">
                  <a:moveTo>
                    <a:pt x="1014" y="1"/>
                  </a:moveTo>
                  <a:cubicBezTo>
                    <a:pt x="970" y="1"/>
                    <a:pt x="926" y="5"/>
                    <a:pt x="882" y="12"/>
                  </a:cubicBezTo>
                  <a:cubicBezTo>
                    <a:pt x="191" y="131"/>
                    <a:pt x="0" y="1012"/>
                    <a:pt x="572" y="1405"/>
                  </a:cubicBezTo>
                  <a:cubicBezTo>
                    <a:pt x="710" y="1502"/>
                    <a:pt x="861" y="1545"/>
                    <a:pt x="1007" y="1545"/>
                  </a:cubicBezTo>
                  <a:cubicBezTo>
                    <a:pt x="1454" y="1545"/>
                    <a:pt x="1864" y="1142"/>
                    <a:pt x="1775" y="631"/>
                  </a:cubicBezTo>
                  <a:cubicBezTo>
                    <a:pt x="1700" y="259"/>
                    <a:pt x="1379" y="1"/>
                    <a:pt x="101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216" name="Google Shape;2216;p47"/>
            <p:cNvSpPr/>
            <p:nvPr/>
          </p:nvSpPr>
          <p:spPr>
            <a:xfrm>
              <a:off x="6766850" y="4208650"/>
              <a:ext cx="96125" cy="33625"/>
            </a:xfrm>
            <a:custGeom>
              <a:avLst/>
              <a:gdLst/>
              <a:ahLst/>
              <a:cxnLst/>
              <a:rect l="l" t="t" r="r" b="b"/>
              <a:pathLst>
                <a:path w="3845" h="1345" extrusionOk="0">
                  <a:moveTo>
                    <a:pt x="3248" y="1"/>
                  </a:moveTo>
                  <a:cubicBezTo>
                    <a:pt x="3212" y="1"/>
                    <a:pt x="3174" y="5"/>
                    <a:pt x="3134" y="14"/>
                  </a:cubicBezTo>
                  <a:lnTo>
                    <a:pt x="538" y="478"/>
                  </a:lnTo>
                  <a:cubicBezTo>
                    <a:pt x="0" y="579"/>
                    <a:pt x="106" y="1345"/>
                    <a:pt x="597" y="1345"/>
                  </a:cubicBezTo>
                  <a:cubicBezTo>
                    <a:pt x="628" y="1345"/>
                    <a:pt x="660" y="1342"/>
                    <a:pt x="693" y="1335"/>
                  </a:cubicBezTo>
                  <a:lnTo>
                    <a:pt x="3289" y="871"/>
                  </a:lnTo>
                  <a:cubicBezTo>
                    <a:pt x="3844" y="793"/>
                    <a:pt x="3747" y="1"/>
                    <a:pt x="324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217" name="Google Shape;2217;p47"/>
            <p:cNvSpPr/>
            <p:nvPr/>
          </p:nvSpPr>
          <p:spPr>
            <a:xfrm>
              <a:off x="6723450" y="4273875"/>
              <a:ext cx="46625" cy="38650"/>
            </a:xfrm>
            <a:custGeom>
              <a:avLst/>
              <a:gdLst/>
              <a:ahLst/>
              <a:cxnLst/>
              <a:rect l="l" t="t" r="r" b="b"/>
              <a:pathLst>
                <a:path w="1865" h="1546" extrusionOk="0">
                  <a:moveTo>
                    <a:pt x="1014" y="1"/>
                  </a:moveTo>
                  <a:cubicBezTo>
                    <a:pt x="970" y="1"/>
                    <a:pt x="926" y="5"/>
                    <a:pt x="881" y="12"/>
                  </a:cubicBezTo>
                  <a:cubicBezTo>
                    <a:pt x="203" y="131"/>
                    <a:pt x="0" y="1012"/>
                    <a:pt x="572" y="1405"/>
                  </a:cubicBezTo>
                  <a:cubicBezTo>
                    <a:pt x="710" y="1502"/>
                    <a:pt x="861" y="1546"/>
                    <a:pt x="1007" y="1546"/>
                  </a:cubicBezTo>
                  <a:cubicBezTo>
                    <a:pt x="1454" y="1546"/>
                    <a:pt x="1864" y="1142"/>
                    <a:pt x="1774" y="631"/>
                  </a:cubicBezTo>
                  <a:cubicBezTo>
                    <a:pt x="1700" y="259"/>
                    <a:pt x="1379" y="1"/>
                    <a:pt x="101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218" name="Google Shape;2218;p47"/>
            <p:cNvSpPr/>
            <p:nvPr/>
          </p:nvSpPr>
          <p:spPr>
            <a:xfrm>
              <a:off x="6777325" y="4262500"/>
              <a:ext cx="94000" cy="33750"/>
            </a:xfrm>
            <a:custGeom>
              <a:avLst/>
              <a:gdLst/>
              <a:ahLst/>
              <a:cxnLst/>
              <a:rect l="l" t="t" r="r" b="b"/>
              <a:pathLst>
                <a:path w="3760" h="1350" extrusionOk="0">
                  <a:moveTo>
                    <a:pt x="3144" y="1"/>
                  </a:moveTo>
                  <a:cubicBezTo>
                    <a:pt x="3128" y="1"/>
                    <a:pt x="3112" y="1"/>
                    <a:pt x="3096" y="3"/>
                  </a:cubicBezTo>
                  <a:lnTo>
                    <a:pt x="500" y="467"/>
                  </a:lnTo>
                  <a:cubicBezTo>
                    <a:pt x="0" y="618"/>
                    <a:pt x="125" y="1349"/>
                    <a:pt x="631" y="1349"/>
                  </a:cubicBezTo>
                  <a:cubicBezTo>
                    <a:pt x="643" y="1349"/>
                    <a:pt x="655" y="1349"/>
                    <a:pt x="667" y="1348"/>
                  </a:cubicBezTo>
                  <a:lnTo>
                    <a:pt x="3263" y="872"/>
                  </a:lnTo>
                  <a:cubicBezTo>
                    <a:pt x="3759" y="722"/>
                    <a:pt x="3640" y="1"/>
                    <a:pt x="314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219" name="Google Shape;2219;p47"/>
            <p:cNvSpPr/>
            <p:nvPr/>
          </p:nvSpPr>
          <p:spPr>
            <a:xfrm>
              <a:off x="6733875" y="4331350"/>
              <a:ext cx="46600" cy="38925"/>
            </a:xfrm>
            <a:custGeom>
              <a:avLst/>
              <a:gdLst/>
              <a:ahLst/>
              <a:cxnLst/>
              <a:rect l="l" t="t" r="r" b="b"/>
              <a:pathLst>
                <a:path w="1864" h="1557" extrusionOk="0">
                  <a:moveTo>
                    <a:pt x="1010" y="0"/>
                  </a:moveTo>
                  <a:cubicBezTo>
                    <a:pt x="967" y="0"/>
                    <a:pt x="924" y="4"/>
                    <a:pt x="881" y="11"/>
                  </a:cubicBezTo>
                  <a:cubicBezTo>
                    <a:pt x="203" y="130"/>
                    <a:pt x="0" y="1011"/>
                    <a:pt x="572" y="1416"/>
                  </a:cubicBezTo>
                  <a:cubicBezTo>
                    <a:pt x="710" y="1513"/>
                    <a:pt x="860" y="1556"/>
                    <a:pt x="1007" y="1556"/>
                  </a:cubicBezTo>
                  <a:cubicBezTo>
                    <a:pt x="1454" y="1556"/>
                    <a:pt x="1864" y="1153"/>
                    <a:pt x="1774" y="642"/>
                  </a:cubicBezTo>
                  <a:cubicBezTo>
                    <a:pt x="1710" y="268"/>
                    <a:pt x="1378" y="0"/>
                    <a:pt x="1010"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220" name="Google Shape;2220;p47"/>
            <p:cNvSpPr/>
            <p:nvPr/>
          </p:nvSpPr>
          <p:spPr>
            <a:xfrm>
              <a:off x="6787700" y="4319900"/>
              <a:ext cx="94750" cy="33875"/>
            </a:xfrm>
            <a:custGeom>
              <a:avLst/>
              <a:gdLst/>
              <a:ahLst/>
              <a:cxnLst/>
              <a:rect l="l" t="t" r="r" b="b"/>
              <a:pathLst>
                <a:path w="3790" h="1355" extrusionOk="0">
                  <a:moveTo>
                    <a:pt x="3177" y="0"/>
                  </a:moveTo>
                  <a:cubicBezTo>
                    <a:pt x="3155" y="0"/>
                    <a:pt x="3133" y="2"/>
                    <a:pt x="3110" y="5"/>
                  </a:cubicBezTo>
                  <a:lnTo>
                    <a:pt x="514" y="481"/>
                  </a:lnTo>
                  <a:cubicBezTo>
                    <a:pt x="1" y="606"/>
                    <a:pt x="110" y="1355"/>
                    <a:pt x="602" y="1355"/>
                  </a:cubicBezTo>
                  <a:cubicBezTo>
                    <a:pt x="623" y="1355"/>
                    <a:pt x="646" y="1353"/>
                    <a:pt x="669" y="1350"/>
                  </a:cubicBezTo>
                  <a:lnTo>
                    <a:pt x="3264" y="886"/>
                  </a:lnTo>
                  <a:cubicBezTo>
                    <a:pt x="3789" y="749"/>
                    <a:pt x="3669" y="0"/>
                    <a:pt x="3177"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221" name="Google Shape;2221;p47"/>
            <p:cNvSpPr/>
            <p:nvPr/>
          </p:nvSpPr>
          <p:spPr>
            <a:xfrm>
              <a:off x="6689525" y="4570700"/>
              <a:ext cx="194075" cy="174075"/>
            </a:xfrm>
            <a:custGeom>
              <a:avLst/>
              <a:gdLst/>
              <a:ahLst/>
              <a:cxnLst/>
              <a:rect l="l" t="t" r="r" b="b"/>
              <a:pathLst>
                <a:path w="7763" h="6963" extrusionOk="0">
                  <a:moveTo>
                    <a:pt x="3924" y="1"/>
                  </a:moveTo>
                  <a:cubicBezTo>
                    <a:pt x="2893" y="1"/>
                    <a:pt x="1881" y="469"/>
                    <a:pt x="1215" y="1343"/>
                  </a:cubicBezTo>
                  <a:lnTo>
                    <a:pt x="6953" y="4975"/>
                  </a:lnTo>
                  <a:cubicBezTo>
                    <a:pt x="7763" y="3403"/>
                    <a:pt x="7239" y="1474"/>
                    <a:pt x="5751" y="534"/>
                  </a:cubicBezTo>
                  <a:cubicBezTo>
                    <a:pt x="5184" y="174"/>
                    <a:pt x="4551" y="1"/>
                    <a:pt x="3924" y="1"/>
                  </a:cubicBezTo>
                  <a:close/>
                  <a:moveTo>
                    <a:pt x="810" y="1986"/>
                  </a:moveTo>
                  <a:lnTo>
                    <a:pt x="810" y="1986"/>
                  </a:lnTo>
                  <a:cubicBezTo>
                    <a:pt x="0" y="3558"/>
                    <a:pt x="512" y="5498"/>
                    <a:pt x="2012" y="6439"/>
                  </a:cubicBezTo>
                  <a:cubicBezTo>
                    <a:pt x="2576" y="6793"/>
                    <a:pt x="3206" y="6963"/>
                    <a:pt x="3829" y="6963"/>
                  </a:cubicBezTo>
                  <a:cubicBezTo>
                    <a:pt x="4864" y="6963"/>
                    <a:pt x="5880" y="6494"/>
                    <a:pt x="6549" y="5618"/>
                  </a:cubicBezTo>
                  <a:lnTo>
                    <a:pt x="810" y="1986"/>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222" name="Google Shape;2222;p47"/>
            <p:cNvSpPr/>
            <p:nvPr/>
          </p:nvSpPr>
          <p:spPr>
            <a:xfrm>
              <a:off x="7053250" y="4197375"/>
              <a:ext cx="151825" cy="141000"/>
            </a:xfrm>
            <a:custGeom>
              <a:avLst/>
              <a:gdLst/>
              <a:ahLst/>
              <a:cxnLst/>
              <a:rect l="l" t="t" r="r" b="b"/>
              <a:pathLst>
                <a:path w="6073" h="5640" extrusionOk="0">
                  <a:moveTo>
                    <a:pt x="3596" y="0"/>
                  </a:moveTo>
                  <a:lnTo>
                    <a:pt x="1203" y="1632"/>
                  </a:lnTo>
                  <a:cubicBezTo>
                    <a:pt x="251" y="2286"/>
                    <a:pt x="1" y="3596"/>
                    <a:pt x="655" y="4560"/>
                  </a:cubicBezTo>
                  <a:lnTo>
                    <a:pt x="763" y="4715"/>
                  </a:lnTo>
                  <a:cubicBezTo>
                    <a:pt x="1163" y="5316"/>
                    <a:pt x="1827" y="5640"/>
                    <a:pt x="2502" y="5640"/>
                  </a:cubicBezTo>
                  <a:cubicBezTo>
                    <a:pt x="2909" y="5640"/>
                    <a:pt x="3321" y="5522"/>
                    <a:pt x="3680" y="5275"/>
                  </a:cubicBezTo>
                  <a:lnTo>
                    <a:pt x="6073" y="3644"/>
                  </a:lnTo>
                  <a:lnTo>
                    <a:pt x="3596" y="0"/>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223" name="Google Shape;2223;p47"/>
            <p:cNvSpPr/>
            <p:nvPr/>
          </p:nvSpPr>
          <p:spPr>
            <a:xfrm>
              <a:off x="7155950" y="4138825"/>
              <a:ext cx="151825" cy="141025"/>
            </a:xfrm>
            <a:custGeom>
              <a:avLst/>
              <a:gdLst/>
              <a:ahLst/>
              <a:cxnLst/>
              <a:rect l="l" t="t" r="r" b="b"/>
              <a:pathLst>
                <a:path w="6073" h="5641" extrusionOk="0">
                  <a:moveTo>
                    <a:pt x="3577" y="1"/>
                  </a:moveTo>
                  <a:cubicBezTo>
                    <a:pt x="3169" y="1"/>
                    <a:pt x="2757" y="119"/>
                    <a:pt x="2393" y="366"/>
                  </a:cubicBezTo>
                  <a:lnTo>
                    <a:pt x="0" y="1997"/>
                  </a:lnTo>
                  <a:lnTo>
                    <a:pt x="2477" y="5640"/>
                  </a:lnTo>
                  <a:lnTo>
                    <a:pt x="4870" y="4009"/>
                  </a:lnTo>
                  <a:cubicBezTo>
                    <a:pt x="5834" y="3354"/>
                    <a:pt x="6072" y="2045"/>
                    <a:pt x="5429" y="1092"/>
                  </a:cubicBezTo>
                  <a:lnTo>
                    <a:pt x="5322" y="926"/>
                  </a:lnTo>
                  <a:cubicBezTo>
                    <a:pt x="4914" y="325"/>
                    <a:pt x="4252" y="1"/>
                    <a:pt x="3577"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224" name="Google Shape;2224;p47"/>
            <p:cNvSpPr/>
            <p:nvPr/>
          </p:nvSpPr>
          <p:spPr>
            <a:xfrm>
              <a:off x="7008600" y="4488125"/>
              <a:ext cx="268225" cy="267150"/>
            </a:xfrm>
            <a:custGeom>
              <a:avLst/>
              <a:gdLst/>
              <a:ahLst/>
              <a:cxnLst/>
              <a:rect l="l" t="t" r="r" b="b"/>
              <a:pathLst>
                <a:path w="10729" h="10686" extrusionOk="0">
                  <a:moveTo>
                    <a:pt x="5017" y="0"/>
                  </a:moveTo>
                  <a:cubicBezTo>
                    <a:pt x="4831" y="0"/>
                    <a:pt x="4666" y="137"/>
                    <a:pt x="4644" y="324"/>
                  </a:cubicBezTo>
                  <a:lnTo>
                    <a:pt x="4192" y="3813"/>
                  </a:lnTo>
                  <a:lnTo>
                    <a:pt x="703" y="3348"/>
                  </a:lnTo>
                  <a:cubicBezTo>
                    <a:pt x="688" y="3347"/>
                    <a:pt x="673" y="3346"/>
                    <a:pt x="659" y="3346"/>
                  </a:cubicBezTo>
                  <a:cubicBezTo>
                    <a:pt x="474" y="3346"/>
                    <a:pt x="308" y="3482"/>
                    <a:pt x="286" y="3670"/>
                  </a:cubicBezTo>
                  <a:lnTo>
                    <a:pt x="24" y="5646"/>
                  </a:lnTo>
                  <a:cubicBezTo>
                    <a:pt x="1" y="5849"/>
                    <a:pt x="143" y="6027"/>
                    <a:pt x="346" y="6063"/>
                  </a:cubicBezTo>
                  <a:lnTo>
                    <a:pt x="3822" y="6527"/>
                  </a:lnTo>
                  <a:lnTo>
                    <a:pt x="3370" y="10004"/>
                  </a:lnTo>
                  <a:cubicBezTo>
                    <a:pt x="3334" y="10206"/>
                    <a:pt x="3477" y="10397"/>
                    <a:pt x="3692" y="10421"/>
                  </a:cubicBezTo>
                  <a:lnTo>
                    <a:pt x="5656" y="10683"/>
                  </a:lnTo>
                  <a:cubicBezTo>
                    <a:pt x="5671" y="10684"/>
                    <a:pt x="5686" y="10685"/>
                    <a:pt x="5700" y="10685"/>
                  </a:cubicBezTo>
                  <a:cubicBezTo>
                    <a:pt x="5885" y="10685"/>
                    <a:pt x="6051" y="10549"/>
                    <a:pt x="6073" y="10361"/>
                  </a:cubicBezTo>
                  <a:lnTo>
                    <a:pt x="6537" y="6885"/>
                  </a:lnTo>
                  <a:lnTo>
                    <a:pt x="10026" y="7337"/>
                  </a:lnTo>
                  <a:cubicBezTo>
                    <a:pt x="10040" y="7339"/>
                    <a:pt x="10055" y="7340"/>
                    <a:pt x="10070" y="7340"/>
                  </a:cubicBezTo>
                  <a:cubicBezTo>
                    <a:pt x="10253" y="7340"/>
                    <a:pt x="10409" y="7203"/>
                    <a:pt x="10442" y="7016"/>
                  </a:cubicBezTo>
                  <a:lnTo>
                    <a:pt x="10704" y="5039"/>
                  </a:lnTo>
                  <a:cubicBezTo>
                    <a:pt x="10728" y="4837"/>
                    <a:pt x="10585" y="4646"/>
                    <a:pt x="10383" y="4622"/>
                  </a:cubicBezTo>
                  <a:lnTo>
                    <a:pt x="6894" y="4170"/>
                  </a:lnTo>
                  <a:lnTo>
                    <a:pt x="7359" y="681"/>
                  </a:lnTo>
                  <a:cubicBezTo>
                    <a:pt x="7382" y="479"/>
                    <a:pt x="7240" y="300"/>
                    <a:pt x="7037" y="265"/>
                  </a:cubicBezTo>
                  <a:lnTo>
                    <a:pt x="5061" y="3"/>
                  </a:lnTo>
                  <a:cubicBezTo>
                    <a:pt x="5046" y="1"/>
                    <a:pt x="5031" y="0"/>
                    <a:pt x="5017"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225" name="Google Shape;2225;p47"/>
            <p:cNvSpPr/>
            <p:nvPr/>
          </p:nvSpPr>
          <p:spPr>
            <a:xfrm>
              <a:off x="5871550" y="921250"/>
              <a:ext cx="271200" cy="338025"/>
            </a:xfrm>
            <a:custGeom>
              <a:avLst/>
              <a:gdLst/>
              <a:ahLst/>
              <a:cxnLst/>
              <a:rect l="l" t="t" r="r" b="b"/>
              <a:pathLst>
                <a:path w="10848" h="13521" extrusionOk="0">
                  <a:moveTo>
                    <a:pt x="4147" y="435"/>
                  </a:moveTo>
                  <a:cubicBezTo>
                    <a:pt x="4435" y="435"/>
                    <a:pt x="4718" y="607"/>
                    <a:pt x="4775" y="994"/>
                  </a:cubicBezTo>
                  <a:cubicBezTo>
                    <a:pt x="4799" y="1196"/>
                    <a:pt x="4751" y="1387"/>
                    <a:pt x="4620" y="1541"/>
                  </a:cubicBezTo>
                  <a:lnTo>
                    <a:pt x="3835" y="1684"/>
                  </a:lnTo>
                  <a:cubicBezTo>
                    <a:pt x="3656" y="1589"/>
                    <a:pt x="3537" y="1422"/>
                    <a:pt x="3501" y="1232"/>
                  </a:cubicBezTo>
                  <a:cubicBezTo>
                    <a:pt x="3386" y="732"/>
                    <a:pt x="3770" y="435"/>
                    <a:pt x="4147" y="435"/>
                  </a:cubicBezTo>
                  <a:close/>
                  <a:moveTo>
                    <a:pt x="7843" y="2749"/>
                  </a:moveTo>
                  <a:cubicBezTo>
                    <a:pt x="8105" y="2749"/>
                    <a:pt x="8340" y="2930"/>
                    <a:pt x="8383" y="3208"/>
                  </a:cubicBezTo>
                  <a:lnTo>
                    <a:pt x="9776" y="10769"/>
                  </a:lnTo>
                  <a:cubicBezTo>
                    <a:pt x="9823" y="11066"/>
                    <a:pt x="9633" y="11352"/>
                    <a:pt x="9323" y="11400"/>
                  </a:cubicBezTo>
                  <a:lnTo>
                    <a:pt x="3061" y="12543"/>
                  </a:lnTo>
                  <a:cubicBezTo>
                    <a:pt x="3025" y="12550"/>
                    <a:pt x="2990" y="12553"/>
                    <a:pt x="2956" y="12553"/>
                  </a:cubicBezTo>
                  <a:cubicBezTo>
                    <a:pt x="2699" y="12553"/>
                    <a:pt x="2472" y="12365"/>
                    <a:pt x="2430" y="12102"/>
                  </a:cubicBezTo>
                  <a:lnTo>
                    <a:pt x="1048" y="4530"/>
                  </a:lnTo>
                  <a:cubicBezTo>
                    <a:pt x="989" y="4232"/>
                    <a:pt x="1191" y="3946"/>
                    <a:pt x="1489" y="3899"/>
                  </a:cubicBezTo>
                  <a:lnTo>
                    <a:pt x="2239" y="3768"/>
                  </a:lnTo>
                  <a:cubicBezTo>
                    <a:pt x="2270" y="3977"/>
                    <a:pt x="2449" y="4122"/>
                    <a:pt x="2653" y="4122"/>
                  </a:cubicBezTo>
                  <a:cubicBezTo>
                    <a:pt x="2681" y="4122"/>
                    <a:pt x="2710" y="4119"/>
                    <a:pt x="2739" y="4113"/>
                  </a:cubicBezTo>
                  <a:lnTo>
                    <a:pt x="6656" y="3399"/>
                  </a:lnTo>
                  <a:cubicBezTo>
                    <a:pt x="6894" y="3363"/>
                    <a:pt x="7049" y="3125"/>
                    <a:pt x="7002" y="2899"/>
                  </a:cubicBezTo>
                  <a:lnTo>
                    <a:pt x="7752" y="2756"/>
                  </a:lnTo>
                  <a:cubicBezTo>
                    <a:pt x="7782" y="2751"/>
                    <a:pt x="7813" y="2749"/>
                    <a:pt x="7843" y="2749"/>
                  </a:cubicBezTo>
                  <a:close/>
                  <a:moveTo>
                    <a:pt x="4125" y="0"/>
                  </a:moveTo>
                  <a:cubicBezTo>
                    <a:pt x="4061" y="0"/>
                    <a:pt x="3995" y="6"/>
                    <a:pt x="3930" y="17"/>
                  </a:cubicBezTo>
                  <a:cubicBezTo>
                    <a:pt x="3334" y="136"/>
                    <a:pt x="2942" y="708"/>
                    <a:pt x="3061" y="1303"/>
                  </a:cubicBezTo>
                  <a:cubicBezTo>
                    <a:pt x="3096" y="1482"/>
                    <a:pt x="3168" y="1649"/>
                    <a:pt x="3275" y="1779"/>
                  </a:cubicBezTo>
                  <a:lnTo>
                    <a:pt x="2501" y="1922"/>
                  </a:lnTo>
                  <a:cubicBezTo>
                    <a:pt x="2191" y="1982"/>
                    <a:pt x="1977" y="2291"/>
                    <a:pt x="2037" y="2613"/>
                  </a:cubicBezTo>
                  <a:lnTo>
                    <a:pt x="2084" y="2887"/>
                  </a:lnTo>
                  <a:lnTo>
                    <a:pt x="798" y="3125"/>
                  </a:lnTo>
                  <a:cubicBezTo>
                    <a:pt x="310" y="3208"/>
                    <a:pt x="1" y="3673"/>
                    <a:pt x="84" y="4149"/>
                  </a:cubicBezTo>
                  <a:lnTo>
                    <a:pt x="1656" y="12781"/>
                  </a:lnTo>
                  <a:cubicBezTo>
                    <a:pt x="1730" y="13217"/>
                    <a:pt x="2118" y="13520"/>
                    <a:pt x="2540" y="13520"/>
                  </a:cubicBezTo>
                  <a:cubicBezTo>
                    <a:pt x="2590" y="13520"/>
                    <a:pt x="2641" y="13516"/>
                    <a:pt x="2692" y="13507"/>
                  </a:cubicBezTo>
                  <a:lnTo>
                    <a:pt x="10038" y="12162"/>
                  </a:lnTo>
                  <a:cubicBezTo>
                    <a:pt x="10526" y="12066"/>
                    <a:pt x="10847" y="11602"/>
                    <a:pt x="10752" y="11126"/>
                  </a:cubicBezTo>
                  <a:lnTo>
                    <a:pt x="9169" y="2506"/>
                  </a:lnTo>
                  <a:cubicBezTo>
                    <a:pt x="9094" y="2069"/>
                    <a:pt x="8715" y="1766"/>
                    <a:pt x="8287" y="1766"/>
                  </a:cubicBezTo>
                  <a:cubicBezTo>
                    <a:pt x="8236" y="1766"/>
                    <a:pt x="8185" y="1771"/>
                    <a:pt x="8133" y="1779"/>
                  </a:cubicBezTo>
                  <a:lnTo>
                    <a:pt x="6847" y="2018"/>
                  </a:lnTo>
                  <a:lnTo>
                    <a:pt x="6799" y="1744"/>
                  </a:lnTo>
                  <a:cubicBezTo>
                    <a:pt x="6746" y="1458"/>
                    <a:pt x="6506" y="1258"/>
                    <a:pt x="6228" y="1258"/>
                  </a:cubicBezTo>
                  <a:cubicBezTo>
                    <a:pt x="6193" y="1258"/>
                    <a:pt x="6157" y="1261"/>
                    <a:pt x="6121" y="1268"/>
                  </a:cubicBezTo>
                  <a:lnTo>
                    <a:pt x="5168" y="1434"/>
                  </a:lnTo>
                  <a:cubicBezTo>
                    <a:pt x="5228" y="1268"/>
                    <a:pt x="5239" y="1089"/>
                    <a:pt x="5204" y="922"/>
                  </a:cubicBezTo>
                  <a:cubicBezTo>
                    <a:pt x="5119" y="381"/>
                    <a:pt x="4655" y="0"/>
                    <a:pt x="4125"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226" name="Google Shape;2226;p47"/>
            <p:cNvSpPr/>
            <p:nvPr/>
          </p:nvSpPr>
          <p:spPr>
            <a:xfrm>
              <a:off x="5919475" y="1043050"/>
              <a:ext cx="46550" cy="38675"/>
            </a:xfrm>
            <a:custGeom>
              <a:avLst/>
              <a:gdLst/>
              <a:ahLst/>
              <a:cxnLst/>
              <a:rect l="l" t="t" r="r" b="b"/>
              <a:pathLst>
                <a:path w="1862" h="1547" extrusionOk="0">
                  <a:moveTo>
                    <a:pt x="1015" y="1"/>
                  </a:moveTo>
                  <a:cubicBezTo>
                    <a:pt x="967" y="1"/>
                    <a:pt x="919" y="5"/>
                    <a:pt x="870" y="15"/>
                  </a:cubicBezTo>
                  <a:cubicBezTo>
                    <a:pt x="191" y="134"/>
                    <a:pt x="1" y="1015"/>
                    <a:pt x="572" y="1408"/>
                  </a:cubicBezTo>
                  <a:cubicBezTo>
                    <a:pt x="709" y="1504"/>
                    <a:pt x="858" y="1547"/>
                    <a:pt x="1002" y="1547"/>
                  </a:cubicBezTo>
                  <a:cubicBezTo>
                    <a:pt x="1451" y="1547"/>
                    <a:pt x="1862" y="1138"/>
                    <a:pt x="1763" y="634"/>
                  </a:cubicBezTo>
                  <a:cubicBezTo>
                    <a:pt x="1700" y="266"/>
                    <a:pt x="1377" y="1"/>
                    <a:pt x="1015"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227" name="Google Shape;2227;p47"/>
            <p:cNvSpPr/>
            <p:nvPr/>
          </p:nvSpPr>
          <p:spPr>
            <a:xfrm>
              <a:off x="5972325" y="1031775"/>
              <a:ext cx="96500" cy="33875"/>
            </a:xfrm>
            <a:custGeom>
              <a:avLst/>
              <a:gdLst/>
              <a:ahLst/>
              <a:cxnLst/>
              <a:rect l="l" t="t" r="r" b="b"/>
              <a:pathLst>
                <a:path w="3860" h="1355" extrusionOk="0">
                  <a:moveTo>
                    <a:pt x="3263" y="1"/>
                  </a:moveTo>
                  <a:cubicBezTo>
                    <a:pt x="3227" y="1"/>
                    <a:pt x="3189" y="5"/>
                    <a:pt x="3149" y="14"/>
                  </a:cubicBezTo>
                  <a:lnTo>
                    <a:pt x="3137" y="14"/>
                  </a:lnTo>
                  <a:lnTo>
                    <a:pt x="554" y="490"/>
                  </a:lnTo>
                  <a:cubicBezTo>
                    <a:pt x="1" y="580"/>
                    <a:pt x="121" y="1354"/>
                    <a:pt x="622" y="1354"/>
                  </a:cubicBezTo>
                  <a:cubicBezTo>
                    <a:pt x="650" y="1354"/>
                    <a:pt x="678" y="1352"/>
                    <a:pt x="708" y="1347"/>
                  </a:cubicBezTo>
                  <a:lnTo>
                    <a:pt x="3304" y="871"/>
                  </a:lnTo>
                  <a:cubicBezTo>
                    <a:pt x="3859" y="793"/>
                    <a:pt x="3762" y="1"/>
                    <a:pt x="326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228" name="Google Shape;2228;p47"/>
            <p:cNvSpPr/>
            <p:nvPr/>
          </p:nvSpPr>
          <p:spPr>
            <a:xfrm>
              <a:off x="5929300" y="1097000"/>
              <a:ext cx="46550" cy="38650"/>
            </a:xfrm>
            <a:custGeom>
              <a:avLst/>
              <a:gdLst/>
              <a:ahLst/>
              <a:cxnLst/>
              <a:rect l="l" t="t" r="r" b="b"/>
              <a:pathLst>
                <a:path w="1862" h="1546" extrusionOk="0">
                  <a:moveTo>
                    <a:pt x="1002" y="1"/>
                  </a:moveTo>
                  <a:cubicBezTo>
                    <a:pt x="959" y="1"/>
                    <a:pt x="914" y="4"/>
                    <a:pt x="870" y="12"/>
                  </a:cubicBezTo>
                  <a:cubicBezTo>
                    <a:pt x="191" y="131"/>
                    <a:pt x="1" y="1012"/>
                    <a:pt x="560" y="1405"/>
                  </a:cubicBezTo>
                  <a:cubicBezTo>
                    <a:pt x="701" y="1502"/>
                    <a:pt x="854" y="1545"/>
                    <a:pt x="1002" y="1545"/>
                  </a:cubicBezTo>
                  <a:cubicBezTo>
                    <a:pt x="1453" y="1545"/>
                    <a:pt x="1861" y="1142"/>
                    <a:pt x="1763" y="631"/>
                  </a:cubicBezTo>
                  <a:cubicBezTo>
                    <a:pt x="1699" y="259"/>
                    <a:pt x="1369"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229" name="Google Shape;2229;p47"/>
            <p:cNvSpPr/>
            <p:nvPr/>
          </p:nvSpPr>
          <p:spPr>
            <a:xfrm>
              <a:off x="5983175" y="1085650"/>
              <a:ext cx="94100" cy="33725"/>
            </a:xfrm>
            <a:custGeom>
              <a:avLst/>
              <a:gdLst/>
              <a:ahLst/>
              <a:cxnLst/>
              <a:rect l="l" t="t" r="r" b="b"/>
              <a:pathLst>
                <a:path w="3764" h="1349" extrusionOk="0">
                  <a:moveTo>
                    <a:pt x="3143" y="0"/>
                  </a:moveTo>
                  <a:cubicBezTo>
                    <a:pt x="3132" y="0"/>
                    <a:pt x="3120" y="1"/>
                    <a:pt x="3108" y="2"/>
                  </a:cubicBezTo>
                  <a:lnTo>
                    <a:pt x="3096" y="2"/>
                  </a:lnTo>
                  <a:lnTo>
                    <a:pt x="501" y="478"/>
                  </a:lnTo>
                  <a:cubicBezTo>
                    <a:pt x="0" y="618"/>
                    <a:pt x="125" y="1348"/>
                    <a:pt x="631" y="1348"/>
                  </a:cubicBezTo>
                  <a:cubicBezTo>
                    <a:pt x="643" y="1348"/>
                    <a:pt x="655" y="1348"/>
                    <a:pt x="667" y="1347"/>
                  </a:cubicBezTo>
                  <a:lnTo>
                    <a:pt x="3263" y="871"/>
                  </a:lnTo>
                  <a:cubicBezTo>
                    <a:pt x="3763" y="731"/>
                    <a:pt x="3638" y="0"/>
                    <a:pt x="3143"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230" name="Google Shape;2230;p47"/>
            <p:cNvSpPr/>
            <p:nvPr/>
          </p:nvSpPr>
          <p:spPr>
            <a:xfrm>
              <a:off x="5939725" y="1154450"/>
              <a:ext cx="46625" cy="38900"/>
            </a:xfrm>
            <a:custGeom>
              <a:avLst/>
              <a:gdLst/>
              <a:ahLst/>
              <a:cxnLst/>
              <a:rect l="l" t="t" r="r" b="b"/>
              <a:pathLst>
                <a:path w="1865" h="1556" extrusionOk="0">
                  <a:moveTo>
                    <a:pt x="1013" y="1"/>
                  </a:moveTo>
                  <a:cubicBezTo>
                    <a:pt x="970" y="1"/>
                    <a:pt x="926" y="4"/>
                    <a:pt x="881" y="12"/>
                  </a:cubicBezTo>
                  <a:cubicBezTo>
                    <a:pt x="203" y="131"/>
                    <a:pt x="0" y="1012"/>
                    <a:pt x="572" y="1417"/>
                  </a:cubicBezTo>
                  <a:cubicBezTo>
                    <a:pt x="711" y="1513"/>
                    <a:pt x="862" y="1556"/>
                    <a:pt x="1007" y="1556"/>
                  </a:cubicBezTo>
                  <a:cubicBezTo>
                    <a:pt x="1458" y="1556"/>
                    <a:pt x="1864" y="1147"/>
                    <a:pt x="1774" y="643"/>
                  </a:cubicBezTo>
                  <a:cubicBezTo>
                    <a:pt x="1700" y="260"/>
                    <a:pt x="1378" y="1"/>
                    <a:pt x="101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231" name="Google Shape;2231;p47"/>
            <p:cNvSpPr/>
            <p:nvPr/>
          </p:nvSpPr>
          <p:spPr>
            <a:xfrm>
              <a:off x="5993175" y="1143050"/>
              <a:ext cx="94925" cy="34125"/>
            </a:xfrm>
            <a:custGeom>
              <a:avLst/>
              <a:gdLst/>
              <a:ahLst/>
              <a:cxnLst/>
              <a:rect l="l" t="t" r="r" b="b"/>
              <a:pathLst>
                <a:path w="3797" h="1365" extrusionOk="0">
                  <a:moveTo>
                    <a:pt x="3182" y="0"/>
                  </a:moveTo>
                  <a:cubicBezTo>
                    <a:pt x="3164" y="0"/>
                    <a:pt x="3144" y="1"/>
                    <a:pt x="3125" y="4"/>
                  </a:cubicBezTo>
                  <a:lnTo>
                    <a:pt x="529" y="480"/>
                  </a:lnTo>
                  <a:cubicBezTo>
                    <a:pt x="1" y="606"/>
                    <a:pt x="126" y="1364"/>
                    <a:pt x="627" y="1364"/>
                  </a:cubicBezTo>
                  <a:cubicBezTo>
                    <a:pt x="646" y="1364"/>
                    <a:pt x="665" y="1363"/>
                    <a:pt x="684" y="1361"/>
                  </a:cubicBezTo>
                  <a:lnTo>
                    <a:pt x="3280" y="885"/>
                  </a:lnTo>
                  <a:cubicBezTo>
                    <a:pt x="3796" y="747"/>
                    <a:pt x="3682" y="0"/>
                    <a:pt x="318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232" name="Google Shape;2232;p47"/>
            <p:cNvSpPr/>
            <p:nvPr/>
          </p:nvSpPr>
          <p:spPr>
            <a:xfrm>
              <a:off x="5895375" y="1393750"/>
              <a:ext cx="194100" cy="174150"/>
            </a:xfrm>
            <a:custGeom>
              <a:avLst/>
              <a:gdLst/>
              <a:ahLst/>
              <a:cxnLst/>
              <a:rect l="l" t="t" r="r" b="b"/>
              <a:pathLst>
                <a:path w="7764" h="6966" extrusionOk="0">
                  <a:moveTo>
                    <a:pt x="3934" y="1"/>
                  </a:moveTo>
                  <a:cubicBezTo>
                    <a:pt x="2900" y="1"/>
                    <a:pt x="1883" y="469"/>
                    <a:pt x="1215" y="1346"/>
                  </a:cubicBezTo>
                  <a:lnTo>
                    <a:pt x="6953" y="4977"/>
                  </a:lnTo>
                  <a:cubicBezTo>
                    <a:pt x="7763" y="3406"/>
                    <a:pt x="7251" y="1477"/>
                    <a:pt x="5751" y="525"/>
                  </a:cubicBezTo>
                  <a:cubicBezTo>
                    <a:pt x="5187" y="171"/>
                    <a:pt x="4557" y="1"/>
                    <a:pt x="3934" y="1"/>
                  </a:cubicBezTo>
                  <a:close/>
                  <a:moveTo>
                    <a:pt x="810" y="2001"/>
                  </a:moveTo>
                  <a:lnTo>
                    <a:pt x="810" y="2001"/>
                  </a:lnTo>
                  <a:cubicBezTo>
                    <a:pt x="0" y="3561"/>
                    <a:pt x="524" y="5489"/>
                    <a:pt x="2012" y="6442"/>
                  </a:cubicBezTo>
                  <a:cubicBezTo>
                    <a:pt x="2576" y="6796"/>
                    <a:pt x="3206" y="6966"/>
                    <a:pt x="3829" y="6966"/>
                  </a:cubicBezTo>
                  <a:cubicBezTo>
                    <a:pt x="4864" y="6966"/>
                    <a:pt x="5880" y="6497"/>
                    <a:pt x="6549" y="5620"/>
                  </a:cubicBezTo>
                  <a:lnTo>
                    <a:pt x="810" y="200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233" name="Google Shape;2233;p47"/>
            <p:cNvSpPr/>
            <p:nvPr/>
          </p:nvSpPr>
          <p:spPr>
            <a:xfrm>
              <a:off x="6259100" y="1020500"/>
              <a:ext cx="151825" cy="141000"/>
            </a:xfrm>
            <a:custGeom>
              <a:avLst/>
              <a:gdLst/>
              <a:ahLst/>
              <a:cxnLst/>
              <a:rect l="l" t="t" r="r" b="b"/>
              <a:pathLst>
                <a:path w="6073" h="5640" extrusionOk="0">
                  <a:moveTo>
                    <a:pt x="3596" y="0"/>
                  </a:moveTo>
                  <a:lnTo>
                    <a:pt x="1203" y="1631"/>
                  </a:lnTo>
                  <a:cubicBezTo>
                    <a:pt x="251" y="2286"/>
                    <a:pt x="1" y="3596"/>
                    <a:pt x="655" y="4560"/>
                  </a:cubicBezTo>
                  <a:lnTo>
                    <a:pt x="763" y="4715"/>
                  </a:lnTo>
                  <a:cubicBezTo>
                    <a:pt x="1171" y="5316"/>
                    <a:pt x="1833" y="5640"/>
                    <a:pt x="2508" y="5640"/>
                  </a:cubicBezTo>
                  <a:cubicBezTo>
                    <a:pt x="2916" y="5640"/>
                    <a:pt x="3328" y="5521"/>
                    <a:pt x="3692" y="5275"/>
                  </a:cubicBezTo>
                  <a:lnTo>
                    <a:pt x="6073" y="3644"/>
                  </a:lnTo>
                  <a:lnTo>
                    <a:pt x="3596" y="0"/>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234" name="Google Shape;2234;p47"/>
            <p:cNvSpPr/>
            <p:nvPr/>
          </p:nvSpPr>
          <p:spPr>
            <a:xfrm>
              <a:off x="6361800" y="962250"/>
              <a:ext cx="152125" cy="141025"/>
            </a:xfrm>
            <a:custGeom>
              <a:avLst/>
              <a:gdLst/>
              <a:ahLst/>
              <a:cxnLst/>
              <a:rect l="l" t="t" r="r" b="b"/>
              <a:pathLst>
                <a:path w="6085" h="5641" extrusionOk="0">
                  <a:moveTo>
                    <a:pt x="3568" y="1"/>
                  </a:moveTo>
                  <a:cubicBezTo>
                    <a:pt x="3162" y="1"/>
                    <a:pt x="2752" y="119"/>
                    <a:pt x="2393" y="366"/>
                  </a:cubicBezTo>
                  <a:lnTo>
                    <a:pt x="0" y="1997"/>
                  </a:lnTo>
                  <a:lnTo>
                    <a:pt x="2477" y="5640"/>
                  </a:lnTo>
                  <a:lnTo>
                    <a:pt x="4870" y="4009"/>
                  </a:lnTo>
                  <a:cubicBezTo>
                    <a:pt x="5834" y="3354"/>
                    <a:pt x="6084" y="2044"/>
                    <a:pt x="5430" y="1080"/>
                  </a:cubicBezTo>
                  <a:lnTo>
                    <a:pt x="5310" y="925"/>
                  </a:lnTo>
                  <a:cubicBezTo>
                    <a:pt x="4902" y="324"/>
                    <a:pt x="4240" y="1"/>
                    <a:pt x="356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235" name="Google Shape;2235;p47"/>
            <p:cNvSpPr/>
            <p:nvPr/>
          </p:nvSpPr>
          <p:spPr>
            <a:xfrm>
              <a:off x="6214450" y="1311750"/>
              <a:ext cx="268225" cy="266650"/>
            </a:xfrm>
            <a:custGeom>
              <a:avLst/>
              <a:gdLst/>
              <a:ahLst/>
              <a:cxnLst/>
              <a:rect l="l" t="t" r="r" b="b"/>
              <a:pathLst>
                <a:path w="10729" h="10666" extrusionOk="0">
                  <a:moveTo>
                    <a:pt x="4999" y="1"/>
                  </a:moveTo>
                  <a:cubicBezTo>
                    <a:pt x="4821" y="1"/>
                    <a:pt x="4665" y="136"/>
                    <a:pt x="4644" y="328"/>
                  </a:cubicBezTo>
                  <a:lnTo>
                    <a:pt x="4180" y="3805"/>
                  </a:lnTo>
                  <a:lnTo>
                    <a:pt x="715" y="3340"/>
                  </a:lnTo>
                  <a:cubicBezTo>
                    <a:pt x="693" y="3336"/>
                    <a:pt x="671" y="3335"/>
                    <a:pt x="650" y="3335"/>
                  </a:cubicBezTo>
                  <a:cubicBezTo>
                    <a:pt x="465" y="3335"/>
                    <a:pt x="318" y="3469"/>
                    <a:pt x="286" y="3662"/>
                  </a:cubicBezTo>
                  <a:lnTo>
                    <a:pt x="36" y="5626"/>
                  </a:lnTo>
                  <a:cubicBezTo>
                    <a:pt x="1" y="5829"/>
                    <a:pt x="144" y="6019"/>
                    <a:pt x="358" y="6043"/>
                  </a:cubicBezTo>
                  <a:lnTo>
                    <a:pt x="346" y="6043"/>
                  </a:lnTo>
                  <a:lnTo>
                    <a:pt x="3823" y="6507"/>
                  </a:lnTo>
                  <a:lnTo>
                    <a:pt x="3370" y="9984"/>
                  </a:lnTo>
                  <a:cubicBezTo>
                    <a:pt x="3334" y="10186"/>
                    <a:pt x="3477" y="10377"/>
                    <a:pt x="3692" y="10401"/>
                  </a:cubicBezTo>
                  <a:lnTo>
                    <a:pt x="5656" y="10663"/>
                  </a:lnTo>
                  <a:cubicBezTo>
                    <a:pt x="5671" y="10664"/>
                    <a:pt x="5686" y="10665"/>
                    <a:pt x="5700" y="10665"/>
                  </a:cubicBezTo>
                  <a:cubicBezTo>
                    <a:pt x="5886" y="10665"/>
                    <a:pt x="6051" y="10529"/>
                    <a:pt x="6073" y="10341"/>
                  </a:cubicBezTo>
                  <a:lnTo>
                    <a:pt x="6537" y="6864"/>
                  </a:lnTo>
                  <a:lnTo>
                    <a:pt x="10014" y="7329"/>
                  </a:lnTo>
                  <a:cubicBezTo>
                    <a:pt x="10029" y="7331"/>
                    <a:pt x="10043" y="7331"/>
                    <a:pt x="10058" y="7331"/>
                  </a:cubicBezTo>
                  <a:cubicBezTo>
                    <a:pt x="10243" y="7331"/>
                    <a:pt x="10408" y="7195"/>
                    <a:pt x="10431" y="7007"/>
                  </a:cubicBezTo>
                  <a:lnTo>
                    <a:pt x="10693" y="5031"/>
                  </a:lnTo>
                  <a:cubicBezTo>
                    <a:pt x="10728" y="4828"/>
                    <a:pt x="10573" y="4638"/>
                    <a:pt x="10371" y="4614"/>
                  </a:cubicBezTo>
                  <a:lnTo>
                    <a:pt x="6894" y="4150"/>
                  </a:lnTo>
                  <a:lnTo>
                    <a:pt x="7359" y="673"/>
                  </a:lnTo>
                  <a:cubicBezTo>
                    <a:pt x="7383" y="471"/>
                    <a:pt x="7240" y="280"/>
                    <a:pt x="7037" y="256"/>
                  </a:cubicBezTo>
                  <a:lnTo>
                    <a:pt x="5061" y="6"/>
                  </a:lnTo>
                  <a:cubicBezTo>
                    <a:pt x="5040" y="3"/>
                    <a:pt x="5019" y="1"/>
                    <a:pt x="4999"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236" name="Google Shape;2236;p47"/>
            <p:cNvSpPr/>
            <p:nvPr/>
          </p:nvSpPr>
          <p:spPr>
            <a:xfrm>
              <a:off x="5871250" y="1715600"/>
              <a:ext cx="271500" cy="338100"/>
            </a:xfrm>
            <a:custGeom>
              <a:avLst/>
              <a:gdLst/>
              <a:ahLst/>
              <a:cxnLst/>
              <a:rect l="l" t="t" r="r" b="b"/>
              <a:pathLst>
                <a:path w="10860" h="13524" extrusionOk="0">
                  <a:moveTo>
                    <a:pt x="4155" y="429"/>
                  </a:moveTo>
                  <a:cubicBezTo>
                    <a:pt x="4444" y="429"/>
                    <a:pt x="4730" y="604"/>
                    <a:pt x="4787" y="997"/>
                  </a:cubicBezTo>
                  <a:cubicBezTo>
                    <a:pt x="4811" y="1188"/>
                    <a:pt x="4763" y="1390"/>
                    <a:pt x="4632" y="1533"/>
                  </a:cubicBezTo>
                  <a:lnTo>
                    <a:pt x="3847" y="1688"/>
                  </a:lnTo>
                  <a:cubicBezTo>
                    <a:pt x="3668" y="1593"/>
                    <a:pt x="3549" y="1426"/>
                    <a:pt x="3513" y="1224"/>
                  </a:cubicBezTo>
                  <a:cubicBezTo>
                    <a:pt x="3399" y="725"/>
                    <a:pt x="3779" y="429"/>
                    <a:pt x="4155" y="429"/>
                  </a:cubicBezTo>
                  <a:close/>
                  <a:moveTo>
                    <a:pt x="7868" y="2749"/>
                  </a:moveTo>
                  <a:cubicBezTo>
                    <a:pt x="8126" y="2749"/>
                    <a:pt x="8354" y="2938"/>
                    <a:pt x="8407" y="3200"/>
                  </a:cubicBezTo>
                  <a:lnTo>
                    <a:pt x="9788" y="10761"/>
                  </a:lnTo>
                  <a:cubicBezTo>
                    <a:pt x="9835" y="11058"/>
                    <a:pt x="9645" y="11344"/>
                    <a:pt x="9335" y="11392"/>
                  </a:cubicBezTo>
                  <a:lnTo>
                    <a:pt x="3073" y="12535"/>
                  </a:lnTo>
                  <a:cubicBezTo>
                    <a:pt x="3037" y="12542"/>
                    <a:pt x="3002" y="12545"/>
                    <a:pt x="2968" y="12545"/>
                  </a:cubicBezTo>
                  <a:cubicBezTo>
                    <a:pt x="2711" y="12545"/>
                    <a:pt x="2484" y="12357"/>
                    <a:pt x="2442" y="12094"/>
                  </a:cubicBezTo>
                  <a:lnTo>
                    <a:pt x="1060" y="4534"/>
                  </a:lnTo>
                  <a:cubicBezTo>
                    <a:pt x="1013" y="4236"/>
                    <a:pt x="1215" y="3950"/>
                    <a:pt x="1513" y="3903"/>
                  </a:cubicBezTo>
                  <a:lnTo>
                    <a:pt x="2251" y="3760"/>
                  </a:lnTo>
                  <a:cubicBezTo>
                    <a:pt x="2294" y="3975"/>
                    <a:pt x="2483" y="4122"/>
                    <a:pt x="2695" y="4122"/>
                  </a:cubicBezTo>
                  <a:cubicBezTo>
                    <a:pt x="2717" y="4122"/>
                    <a:pt x="2740" y="4120"/>
                    <a:pt x="2763" y="4117"/>
                  </a:cubicBezTo>
                  <a:lnTo>
                    <a:pt x="6680" y="3402"/>
                  </a:lnTo>
                  <a:cubicBezTo>
                    <a:pt x="6906" y="3355"/>
                    <a:pt x="7073" y="3129"/>
                    <a:pt x="7025" y="2890"/>
                  </a:cubicBezTo>
                  <a:lnTo>
                    <a:pt x="7764" y="2760"/>
                  </a:lnTo>
                  <a:cubicBezTo>
                    <a:pt x="7799" y="2752"/>
                    <a:pt x="7834" y="2749"/>
                    <a:pt x="7868" y="2749"/>
                  </a:cubicBezTo>
                  <a:close/>
                  <a:moveTo>
                    <a:pt x="4154" y="0"/>
                  </a:moveTo>
                  <a:cubicBezTo>
                    <a:pt x="4084" y="0"/>
                    <a:pt x="4013" y="7"/>
                    <a:pt x="3942" y="21"/>
                  </a:cubicBezTo>
                  <a:cubicBezTo>
                    <a:pt x="3346" y="128"/>
                    <a:pt x="2954" y="700"/>
                    <a:pt x="3073" y="1307"/>
                  </a:cubicBezTo>
                  <a:cubicBezTo>
                    <a:pt x="3108" y="1474"/>
                    <a:pt x="3180" y="1640"/>
                    <a:pt x="3287" y="1783"/>
                  </a:cubicBezTo>
                  <a:lnTo>
                    <a:pt x="2513" y="1926"/>
                  </a:lnTo>
                  <a:cubicBezTo>
                    <a:pt x="2203" y="1986"/>
                    <a:pt x="1989" y="2295"/>
                    <a:pt x="2049" y="2617"/>
                  </a:cubicBezTo>
                  <a:lnTo>
                    <a:pt x="2096" y="2890"/>
                  </a:lnTo>
                  <a:lnTo>
                    <a:pt x="810" y="3129"/>
                  </a:lnTo>
                  <a:cubicBezTo>
                    <a:pt x="322" y="3212"/>
                    <a:pt x="1" y="3676"/>
                    <a:pt x="96" y="4164"/>
                  </a:cubicBezTo>
                  <a:lnTo>
                    <a:pt x="1668" y="12785"/>
                  </a:lnTo>
                  <a:cubicBezTo>
                    <a:pt x="1742" y="13221"/>
                    <a:pt x="2130" y="13524"/>
                    <a:pt x="2552" y="13524"/>
                  </a:cubicBezTo>
                  <a:cubicBezTo>
                    <a:pt x="2602" y="13524"/>
                    <a:pt x="2653" y="13520"/>
                    <a:pt x="2704" y="13511"/>
                  </a:cubicBezTo>
                  <a:lnTo>
                    <a:pt x="10050" y="12165"/>
                  </a:lnTo>
                  <a:cubicBezTo>
                    <a:pt x="10538" y="12082"/>
                    <a:pt x="10859" y="11618"/>
                    <a:pt x="10764" y="11130"/>
                  </a:cubicBezTo>
                  <a:lnTo>
                    <a:pt x="9192" y="2498"/>
                  </a:lnTo>
                  <a:cubicBezTo>
                    <a:pt x="9108" y="2067"/>
                    <a:pt x="8738" y="1766"/>
                    <a:pt x="8317" y="1766"/>
                  </a:cubicBezTo>
                  <a:cubicBezTo>
                    <a:pt x="8260" y="1766"/>
                    <a:pt x="8203" y="1772"/>
                    <a:pt x="8145" y="1783"/>
                  </a:cubicBezTo>
                  <a:lnTo>
                    <a:pt x="6859" y="2009"/>
                  </a:lnTo>
                  <a:lnTo>
                    <a:pt x="6811" y="1736"/>
                  </a:lnTo>
                  <a:cubicBezTo>
                    <a:pt x="6757" y="1446"/>
                    <a:pt x="6500" y="1252"/>
                    <a:pt x="6223" y="1252"/>
                  </a:cubicBezTo>
                  <a:cubicBezTo>
                    <a:pt x="6193" y="1252"/>
                    <a:pt x="6163" y="1255"/>
                    <a:pt x="6133" y="1259"/>
                  </a:cubicBezTo>
                  <a:lnTo>
                    <a:pt x="5180" y="1438"/>
                  </a:lnTo>
                  <a:cubicBezTo>
                    <a:pt x="5240" y="1259"/>
                    <a:pt x="5251" y="1081"/>
                    <a:pt x="5216" y="914"/>
                  </a:cubicBezTo>
                  <a:cubicBezTo>
                    <a:pt x="5132" y="378"/>
                    <a:pt x="4677" y="0"/>
                    <a:pt x="4154"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237" name="Google Shape;2237;p47"/>
            <p:cNvSpPr/>
            <p:nvPr/>
          </p:nvSpPr>
          <p:spPr>
            <a:xfrm>
              <a:off x="5919475" y="1837275"/>
              <a:ext cx="46550" cy="38650"/>
            </a:xfrm>
            <a:custGeom>
              <a:avLst/>
              <a:gdLst/>
              <a:ahLst/>
              <a:cxnLst/>
              <a:rect l="l" t="t" r="r" b="b"/>
              <a:pathLst>
                <a:path w="1862" h="1546" extrusionOk="0">
                  <a:moveTo>
                    <a:pt x="1002" y="1"/>
                  </a:moveTo>
                  <a:cubicBezTo>
                    <a:pt x="959" y="1"/>
                    <a:pt x="914" y="4"/>
                    <a:pt x="870" y="12"/>
                  </a:cubicBezTo>
                  <a:cubicBezTo>
                    <a:pt x="191" y="131"/>
                    <a:pt x="1" y="1012"/>
                    <a:pt x="572" y="1405"/>
                  </a:cubicBezTo>
                  <a:cubicBezTo>
                    <a:pt x="710" y="1502"/>
                    <a:pt x="861" y="1545"/>
                    <a:pt x="1007" y="1545"/>
                  </a:cubicBezTo>
                  <a:cubicBezTo>
                    <a:pt x="1453" y="1545"/>
                    <a:pt x="1861" y="1142"/>
                    <a:pt x="1763" y="631"/>
                  </a:cubicBezTo>
                  <a:cubicBezTo>
                    <a:pt x="1699" y="259"/>
                    <a:pt x="1369"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238" name="Google Shape;2238;p47"/>
            <p:cNvSpPr/>
            <p:nvPr/>
          </p:nvSpPr>
          <p:spPr>
            <a:xfrm>
              <a:off x="5972000" y="1825875"/>
              <a:ext cx="97325" cy="34050"/>
            </a:xfrm>
            <a:custGeom>
              <a:avLst/>
              <a:gdLst/>
              <a:ahLst/>
              <a:cxnLst/>
              <a:rect l="l" t="t" r="r" b="b"/>
              <a:pathLst>
                <a:path w="3893" h="1362" extrusionOk="0">
                  <a:moveTo>
                    <a:pt x="3284" y="1"/>
                  </a:moveTo>
                  <a:cubicBezTo>
                    <a:pt x="3246" y="1"/>
                    <a:pt x="3205" y="5"/>
                    <a:pt x="3162" y="15"/>
                  </a:cubicBezTo>
                  <a:lnTo>
                    <a:pt x="3150" y="15"/>
                  </a:lnTo>
                  <a:lnTo>
                    <a:pt x="567" y="492"/>
                  </a:lnTo>
                  <a:cubicBezTo>
                    <a:pt x="0" y="569"/>
                    <a:pt x="107" y="1362"/>
                    <a:pt x="607" y="1362"/>
                  </a:cubicBezTo>
                  <a:cubicBezTo>
                    <a:pt x="643" y="1362"/>
                    <a:pt x="681" y="1358"/>
                    <a:pt x="721" y="1349"/>
                  </a:cubicBezTo>
                  <a:lnTo>
                    <a:pt x="3317" y="873"/>
                  </a:lnTo>
                  <a:cubicBezTo>
                    <a:pt x="3892" y="817"/>
                    <a:pt x="3789" y="1"/>
                    <a:pt x="328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239" name="Google Shape;2239;p47"/>
            <p:cNvSpPr/>
            <p:nvPr/>
          </p:nvSpPr>
          <p:spPr>
            <a:xfrm>
              <a:off x="5929300" y="1891150"/>
              <a:ext cx="46550" cy="38650"/>
            </a:xfrm>
            <a:custGeom>
              <a:avLst/>
              <a:gdLst/>
              <a:ahLst/>
              <a:cxnLst/>
              <a:rect l="l" t="t" r="r" b="b"/>
              <a:pathLst>
                <a:path w="1862" h="1546" extrusionOk="0">
                  <a:moveTo>
                    <a:pt x="1002" y="1"/>
                  </a:moveTo>
                  <a:cubicBezTo>
                    <a:pt x="958" y="1"/>
                    <a:pt x="914" y="4"/>
                    <a:pt x="870" y="12"/>
                  </a:cubicBezTo>
                  <a:cubicBezTo>
                    <a:pt x="191" y="131"/>
                    <a:pt x="1" y="1012"/>
                    <a:pt x="560" y="1405"/>
                  </a:cubicBezTo>
                  <a:cubicBezTo>
                    <a:pt x="701" y="1502"/>
                    <a:pt x="854" y="1545"/>
                    <a:pt x="1003" y="1545"/>
                  </a:cubicBezTo>
                  <a:cubicBezTo>
                    <a:pt x="1454" y="1545"/>
                    <a:pt x="1861" y="1145"/>
                    <a:pt x="1763" y="643"/>
                  </a:cubicBezTo>
                  <a:cubicBezTo>
                    <a:pt x="1699" y="260"/>
                    <a:pt x="1369"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240" name="Google Shape;2240;p47"/>
            <p:cNvSpPr/>
            <p:nvPr/>
          </p:nvSpPr>
          <p:spPr>
            <a:xfrm>
              <a:off x="5983275" y="1879800"/>
              <a:ext cx="94000" cy="33750"/>
            </a:xfrm>
            <a:custGeom>
              <a:avLst/>
              <a:gdLst/>
              <a:ahLst/>
              <a:cxnLst/>
              <a:rect l="l" t="t" r="r" b="b"/>
              <a:pathLst>
                <a:path w="3760" h="1350" extrusionOk="0">
                  <a:moveTo>
                    <a:pt x="3128" y="0"/>
                  </a:moveTo>
                  <a:cubicBezTo>
                    <a:pt x="3116" y="0"/>
                    <a:pt x="3104" y="1"/>
                    <a:pt x="3092" y="2"/>
                  </a:cubicBezTo>
                  <a:lnTo>
                    <a:pt x="497" y="478"/>
                  </a:lnTo>
                  <a:cubicBezTo>
                    <a:pt x="0" y="628"/>
                    <a:pt x="119" y="1349"/>
                    <a:pt x="616" y="1349"/>
                  </a:cubicBezTo>
                  <a:cubicBezTo>
                    <a:pt x="631" y="1349"/>
                    <a:pt x="647" y="1348"/>
                    <a:pt x="663" y="1347"/>
                  </a:cubicBezTo>
                  <a:lnTo>
                    <a:pt x="3259" y="883"/>
                  </a:lnTo>
                  <a:cubicBezTo>
                    <a:pt x="3759" y="731"/>
                    <a:pt x="3634" y="0"/>
                    <a:pt x="3128"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241" name="Google Shape;2241;p47"/>
            <p:cNvSpPr/>
            <p:nvPr/>
          </p:nvSpPr>
          <p:spPr>
            <a:xfrm>
              <a:off x="5939725" y="1948900"/>
              <a:ext cx="46600" cy="38625"/>
            </a:xfrm>
            <a:custGeom>
              <a:avLst/>
              <a:gdLst/>
              <a:ahLst/>
              <a:cxnLst/>
              <a:rect l="l" t="t" r="r" b="b"/>
              <a:pathLst>
                <a:path w="1864" h="1545" extrusionOk="0">
                  <a:moveTo>
                    <a:pt x="1014" y="0"/>
                  </a:moveTo>
                  <a:cubicBezTo>
                    <a:pt x="970" y="0"/>
                    <a:pt x="926" y="4"/>
                    <a:pt x="881" y="12"/>
                  </a:cubicBezTo>
                  <a:cubicBezTo>
                    <a:pt x="203" y="131"/>
                    <a:pt x="0" y="1012"/>
                    <a:pt x="572" y="1405"/>
                  </a:cubicBezTo>
                  <a:cubicBezTo>
                    <a:pt x="710" y="1502"/>
                    <a:pt x="860" y="1545"/>
                    <a:pt x="1007" y="1545"/>
                  </a:cubicBezTo>
                  <a:cubicBezTo>
                    <a:pt x="1454" y="1545"/>
                    <a:pt x="1864" y="1142"/>
                    <a:pt x="1774" y="631"/>
                  </a:cubicBezTo>
                  <a:cubicBezTo>
                    <a:pt x="1700" y="259"/>
                    <a:pt x="1378" y="0"/>
                    <a:pt x="1014"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242" name="Google Shape;2242;p47"/>
            <p:cNvSpPr/>
            <p:nvPr/>
          </p:nvSpPr>
          <p:spPr>
            <a:xfrm>
              <a:off x="5993675" y="1937500"/>
              <a:ext cx="94125" cy="33775"/>
            </a:xfrm>
            <a:custGeom>
              <a:avLst/>
              <a:gdLst/>
              <a:ahLst/>
              <a:cxnLst/>
              <a:rect l="l" t="t" r="r" b="b"/>
              <a:pathLst>
                <a:path w="3765" h="1351" extrusionOk="0">
                  <a:moveTo>
                    <a:pt x="3162" y="0"/>
                  </a:moveTo>
                  <a:cubicBezTo>
                    <a:pt x="3143" y="0"/>
                    <a:pt x="3124" y="1"/>
                    <a:pt x="3105" y="3"/>
                  </a:cubicBezTo>
                  <a:lnTo>
                    <a:pt x="509" y="468"/>
                  </a:lnTo>
                  <a:cubicBezTo>
                    <a:pt x="1" y="606"/>
                    <a:pt x="109" y="1351"/>
                    <a:pt x="617" y="1351"/>
                  </a:cubicBezTo>
                  <a:cubicBezTo>
                    <a:pt x="632" y="1351"/>
                    <a:pt x="648" y="1350"/>
                    <a:pt x="664" y="1349"/>
                  </a:cubicBezTo>
                  <a:lnTo>
                    <a:pt x="3260" y="872"/>
                  </a:lnTo>
                  <a:cubicBezTo>
                    <a:pt x="3764" y="735"/>
                    <a:pt x="3650" y="0"/>
                    <a:pt x="316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243" name="Google Shape;2243;p47"/>
            <p:cNvSpPr/>
            <p:nvPr/>
          </p:nvSpPr>
          <p:spPr>
            <a:xfrm>
              <a:off x="5895375" y="2188400"/>
              <a:ext cx="193200" cy="173650"/>
            </a:xfrm>
            <a:custGeom>
              <a:avLst/>
              <a:gdLst/>
              <a:ahLst/>
              <a:cxnLst/>
              <a:rect l="l" t="t" r="r" b="b"/>
              <a:pathLst>
                <a:path w="7728" h="6946" extrusionOk="0">
                  <a:moveTo>
                    <a:pt x="3942" y="0"/>
                  </a:moveTo>
                  <a:cubicBezTo>
                    <a:pt x="2907" y="0"/>
                    <a:pt x="1888" y="464"/>
                    <a:pt x="1215" y="1338"/>
                  </a:cubicBezTo>
                  <a:lnTo>
                    <a:pt x="6953" y="4957"/>
                  </a:lnTo>
                  <a:cubicBezTo>
                    <a:pt x="7727" y="3398"/>
                    <a:pt x="7239" y="1469"/>
                    <a:pt x="5775" y="528"/>
                  </a:cubicBezTo>
                  <a:cubicBezTo>
                    <a:pt x="5207" y="172"/>
                    <a:pt x="4571" y="0"/>
                    <a:pt x="3942" y="0"/>
                  </a:cubicBezTo>
                  <a:close/>
                  <a:moveTo>
                    <a:pt x="810" y="1981"/>
                  </a:moveTo>
                  <a:lnTo>
                    <a:pt x="810" y="1981"/>
                  </a:lnTo>
                  <a:cubicBezTo>
                    <a:pt x="0" y="3552"/>
                    <a:pt x="524" y="5481"/>
                    <a:pt x="2012" y="6422"/>
                  </a:cubicBezTo>
                  <a:cubicBezTo>
                    <a:pt x="2576" y="6775"/>
                    <a:pt x="3206" y="6946"/>
                    <a:pt x="3829" y="6946"/>
                  </a:cubicBezTo>
                  <a:cubicBezTo>
                    <a:pt x="4864" y="6946"/>
                    <a:pt x="5880" y="6477"/>
                    <a:pt x="6549" y="5600"/>
                  </a:cubicBezTo>
                  <a:lnTo>
                    <a:pt x="810" y="198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244" name="Google Shape;2244;p47"/>
            <p:cNvSpPr/>
            <p:nvPr/>
          </p:nvSpPr>
          <p:spPr>
            <a:xfrm>
              <a:off x="6258800" y="1814925"/>
              <a:ext cx="152125" cy="140725"/>
            </a:xfrm>
            <a:custGeom>
              <a:avLst/>
              <a:gdLst/>
              <a:ahLst/>
              <a:cxnLst/>
              <a:rect l="l" t="t" r="r" b="b"/>
              <a:pathLst>
                <a:path w="6085" h="5629" extrusionOk="0">
                  <a:moveTo>
                    <a:pt x="3608" y="1"/>
                  </a:moveTo>
                  <a:lnTo>
                    <a:pt x="1215" y="1620"/>
                  </a:lnTo>
                  <a:cubicBezTo>
                    <a:pt x="251" y="2275"/>
                    <a:pt x="1" y="3585"/>
                    <a:pt x="667" y="4549"/>
                  </a:cubicBezTo>
                  <a:lnTo>
                    <a:pt x="775" y="4704"/>
                  </a:lnTo>
                  <a:cubicBezTo>
                    <a:pt x="1183" y="5305"/>
                    <a:pt x="1845" y="5629"/>
                    <a:pt x="2520" y="5629"/>
                  </a:cubicBezTo>
                  <a:cubicBezTo>
                    <a:pt x="2928" y="5629"/>
                    <a:pt x="3340" y="5510"/>
                    <a:pt x="3704" y="5264"/>
                  </a:cubicBezTo>
                  <a:lnTo>
                    <a:pt x="6085" y="3644"/>
                  </a:lnTo>
                  <a:lnTo>
                    <a:pt x="3608" y="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245" name="Google Shape;2245;p47"/>
            <p:cNvSpPr/>
            <p:nvPr/>
          </p:nvSpPr>
          <p:spPr>
            <a:xfrm>
              <a:off x="6361800" y="1756600"/>
              <a:ext cx="151825" cy="140800"/>
            </a:xfrm>
            <a:custGeom>
              <a:avLst/>
              <a:gdLst/>
              <a:ahLst/>
              <a:cxnLst/>
              <a:rect l="l" t="t" r="r" b="b"/>
              <a:pathLst>
                <a:path w="6073" h="5632" extrusionOk="0">
                  <a:moveTo>
                    <a:pt x="3579" y="1"/>
                  </a:moveTo>
                  <a:cubicBezTo>
                    <a:pt x="3169" y="1"/>
                    <a:pt x="2756" y="120"/>
                    <a:pt x="2393" y="369"/>
                  </a:cubicBezTo>
                  <a:lnTo>
                    <a:pt x="0" y="1989"/>
                  </a:lnTo>
                  <a:lnTo>
                    <a:pt x="2477" y="5632"/>
                  </a:lnTo>
                  <a:lnTo>
                    <a:pt x="4870" y="4001"/>
                  </a:lnTo>
                  <a:cubicBezTo>
                    <a:pt x="5822" y="3346"/>
                    <a:pt x="6072" y="2036"/>
                    <a:pt x="5430" y="1072"/>
                  </a:cubicBezTo>
                  <a:lnTo>
                    <a:pt x="5430" y="1072"/>
                  </a:lnTo>
                  <a:lnTo>
                    <a:pt x="5430" y="1084"/>
                  </a:lnTo>
                  <a:lnTo>
                    <a:pt x="5310" y="917"/>
                  </a:lnTo>
                  <a:cubicBezTo>
                    <a:pt x="4905" y="319"/>
                    <a:pt x="4247" y="1"/>
                    <a:pt x="3579"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246" name="Google Shape;2246;p47"/>
            <p:cNvSpPr/>
            <p:nvPr/>
          </p:nvSpPr>
          <p:spPr>
            <a:xfrm>
              <a:off x="6214450" y="2105675"/>
              <a:ext cx="268225" cy="266925"/>
            </a:xfrm>
            <a:custGeom>
              <a:avLst/>
              <a:gdLst/>
              <a:ahLst/>
              <a:cxnLst/>
              <a:rect l="l" t="t" r="r" b="b"/>
              <a:pathLst>
                <a:path w="10729" h="10677" extrusionOk="0">
                  <a:moveTo>
                    <a:pt x="5017" y="1"/>
                  </a:moveTo>
                  <a:cubicBezTo>
                    <a:pt x="4831" y="1"/>
                    <a:pt x="4666" y="137"/>
                    <a:pt x="4644" y="325"/>
                  </a:cubicBezTo>
                  <a:lnTo>
                    <a:pt x="4180" y="3813"/>
                  </a:lnTo>
                  <a:lnTo>
                    <a:pt x="715" y="3349"/>
                  </a:lnTo>
                  <a:cubicBezTo>
                    <a:pt x="693" y="3345"/>
                    <a:pt x="671" y="3344"/>
                    <a:pt x="650" y="3344"/>
                  </a:cubicBezTo>
                  <a:cubicBezTo>
                    <a:pt x="465" y="3344"/>
                    <a:pt x="318" y="3478"/>
                    <a:pt x="286" y="3670"/>
                  </a:cubicBezTo>
                  <a:lnTo>
                    <a:pt x="36" y="5635"/>
                  </a:lnTo>
                  <a:cubicBezTo>
                    <a:pt x="1" y="5837"/>
                    <a:pt x="144" y="6028"/>
                    <a:pt x="358" y="6052"/>
                  </a:cubicBezTo>
                  <a:lnTo>
                    <a:pt x="346" y="6052"/>
                  </a:lnTo>
                  <a:lnTo>
                    <a:pt x="3823" y="6516"/>
                  </a:lnTo>
                  <a:lnTo>
                    <a:pt x="3370" y="9993"/>
                  </a:lnTo>
                  <a:cubicBezTo>
                    <a:pt x="3334" y="10195"/>
                    <a:pt x="3477" y="10386"/>
                    <a:pt x="3692" y="10409"/>
                  </a:cubicBezTo>
                  <a:lnTo>
                    <a:pt x="5656" y="10671"/>
                  </a:lnTo>
                  <a:cubicBezTo>
                    <a:pt x="5677" y="10675"/>
                    <a:pt x="5698" y="10677"/>
                    <a:pt x="5718" y="10677"/>
                  </a:cubicBezTo>
                  <a:cubicBezTo>
                    <a:pt x="5896" y="10677"/>
                    <a:pt x="6052" y="10542"/>
                    <a:pt x="6073" y="10350"/>
                  </a:cubicBezTo>
                  <a:lnTo>
                    <a:pt x="6537" y="6873"/>
                  </a:lnTo>
                  <a:lnTo>
                    <a:pt x="10014" y="7338"/>
                  </a:lnTo>
                  <a:cubicBezTo>
                    <a:pt x="10029" y="7339"/>
                    <a:pt x="10043" y="7340"/>
                    <a:pt x="10058" y="7340"/>
                  </a:cubicBezTo>
                  <a:cubicBezTo>
                    <a:pt x="10243" y="7340"/>
                    <a:pt x="10408" y="7204"/>
                    <a:pt x="10431" y="7016"/>
                  </a:cubicBezTo>
                  <a:lnTo>
                    <a:pt x="10693" y="5040"/>
                  </a:lnTo>
                  <a:cubicBezTo>
                    <a:pt x="10728" y="4837"/>
                    <a:pt x="10573" y="4647"/>
                    <a:pt x="10371" y="4623"/>
                  </a:cubicBezTo>
                  <a:lnTo>
                    <a:pt x="6894" y="4159"/>
                  </a:lnTo>
                  <a:lnTo>
                    <a:pt x="7359" y="682"/>
                  </a:lnTo>
                  <a:cubicBezTo>
                    <a:pt x="7383" y="480"/>
                    <a:pt x="7240" y="289"/>
                    <a:pt x="7037" y="265"/>
                  </a:cubicBezTo>
                  <a:lnTo>
                    <a:pt x="5061" y="3"/>
                  </a:lnTo>
                  <a:cubicBezTo>
                    <a:pt x="5046" y="2"/>
                    <a:pt x="5031" y="1"/>
                    <a:pt x="5017"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247" name="Google Shape;2247;p47"/>
            <p:cNvSpPr/>
            <p:nvPr/>
          </p:nvSpPr>
          <p:spPr>
            <a:xfrm>
              <a:off x="5871550" y="2509825"/>
              <a:ext cx="271200" cy="337825"/>
            </a:xfrm>
            <a:custGeom>
              <a:avLst/>
              <a:gdLst/>
              <a:ahLst/>
              <a:cxnLst/>
              <a:rect l="l" t="t" r="r" b="b"/>
              <a:pathLst>
                <a:path w="10848" h="13513" extrusionOk="0">
                  <a:moveTo>
                    <a:pt x="4141" y="431"/>
                  </a:moveTo>
                  <a:cubicBezTo>
                    <a:pt x="4430" y="431"/>
                    <a:pt x="4718" y="605"/>
                    <a:pt x="4775" y="994"/>
                  </a:cubicBezTo>
                  <a:cubicBezTo>
                    <a:pt x="4799" y="1185"/>
                    <a:pt x="4751" y="1387"/>
                    <a:pt x="4620" y="1530"/>
                  </a:cubicBezTo>
                  <a:lnTo>
                    <a:pt x="3835" y="1685"/>
                  </a:lnTo>
                  <a:cubicBezTo>
                    <a:pt x="3656" y="1590"/>
                    <a:pt x="3537" y="1423"/>
                    <a:pt x="3501" y="1232"/>
                  </a:cubicBezTo>
                  <a:lnTo>
                    <a:pt x="3501" y="1220"/>
                  </a:lnTo>
                  <a:cubicBezTo>
                    <a:pt x="3387" y="723"/>
                    <a:pt x="3766" y="431"/>
                    <a:pt x="4141" y="431"/>
                  </a:cubicBezTo>
                  <a:close/>
                  <a:moveTo>
                    <a:pt x="7856" y="2734"/>
                  </a:moveTo>
                  <a:cubicBezTo>
                    <a:pt x="8113" y="2734"/>
                    <a:pt x="8341" y="2922"/>
                    <a:pt x="8383" y="3185"/>
                  </a:cubicBezTo>
                  <a:lnTo>
                    <a:pt x="9776" y="10757"/>
                  </a:lnTo>
                  <a:cubicBezTo>
                    <a:pt x="9823" y="11055"/>
                    <a:pt x="9633" y="11341"/>
                    <a:pt x="9323" y="11388"/>
                  </a:cubicBezTo>
                  <a:lnTo>
                    <a:pt x="3061" y="12531"/>
                  </a:lnTo>
                  <a:cubicBezTo>
                    <a:pt x="3025" y="12538"/>
                    <a:pt x="2990" y="12542"/>
                    <a:pt x="2956" y="12542"/>
                  </a:cubicBezTo>
                  <a:cubicBezTo>
                    <a:pt x="2699" y="12542"/>
                    <a:pt x="2472" y="12353"/>
                    <a:pt x="2430" y="12091"/>
                  </a:cubicBezTo>
                  <a:lnTo>
                    <a:pt x="1048" y="4518"/>
                  </a:lnTo>
                  <a:cubicBezTo>
                    <a:pt x="989" y="4221"/>
                    <a:pt x="1191" y="3935"/>
                    <a:pt x="1489" y="3887"/>
                  </a:cubicBezTo>
                  <a:lnTo>
                    <a:pt x="2239" y="3745"/>
                  </a:lnTo>
                  <a:cubicBezTo>
                    <a:pt x="2271" y="3955"/>
                    <a:pt x="2451" y="4110"/>
                    <a:pt x="2657" y="4110"/>
                  </a:cubicBezTo>
                  <a:cubicBezTo>
                    <a:pt x="2684" y="4110"/>
                    <a:pt x="2712" y="4107"/>
                    <a:pt x="2739" y="4102"/>
                  </a:cubicBezTo>
                  <a:lnTo>
                    <a:pt x="6656" y="3387"/>
                  </a:lnTo>
                  <a:cubicBezTo>
                    <a:pt x="6894" y="3340"/>
                    <a:pt x="7049" y="3114"/>
                    <a:pt x="7002" y="2875"/>
                  </a:cubicBezTo>
                  <a:lnTo>
                    <a:pt x="7752" y="2744"/>
                  </a:lnTo>
                  <a:cubicBezTo>
                    <a:pt x="7787" y="2737"/>
                    <a:pt x="7822" y="2734"/>
                    <a:pt x="7856" y="2734"/>
                  </a:cubicBezTo>
                  <a:close/>
                  <a:moveTo>
                    <a:pt x="4125" y="1"/>
                  </a:moveTo>
                  <a:cubicBezTo>
                    <a:pt x="4061" y="1"/>
                    <a:pt x="3996" y="6"/>
                    <a:pt x="3930" y="18"/>
                  </a:cubicBezTo>
                  <a:cubicBezTo>
                    <a:pt x="3334" y="125"/>
                    <a:pt x="2942" y="708"/>
                    <a:pt x="3061" y="1304"/>
                  </a:cubicBezTo>
                  <a:cubicBezTo>
                    <a:pt x="3096" y="1470"/>
                    <a:pt x="3168" y="1637"/>
                    <a:pt x="3275" y="1780"/>
                  </a:cubicBezTo>
                  <a:lnTo>
                    <a:pt x="2501" y="1923"/>
                  </a:lnTo>
                  <a:cubicBezTo>
                    <a:pt x="2191" y="1982"/>
                    <a:pt x="1977" y="2280"/>
                    <a:pt x="2037" y="2602"/>
                  </a:cubicBezTo>
                  <a:lnTo>
                    <a:pt x="2084" y="2887"/>
                  </a:lnTo>
                  <a:lnTo>
                    <a:pt x="798" y="3114"/>
                  </a:lnTo>
                  <a:cubicBezTo>
                    <a:pt x="310" y="3209"/>
                    <a:pt x="1" y="3673"/>
                    <a:pt x="84" y="4149"/>
                  </a:cubicBezTo>
                  <a:lnTo>
                    <a:pt x="1656" y="12781"/>
                  </a:lnTo>
                  <a:cubicBezTo>
                    <a:pt x="1729" y="13212"/>
                    <a:pt x="2108" y="13512"/>
                    <a:pt x="2523" y="13512"/>
                  </a:cubicBezTo>
                  <a:cubicBezTo>
                    <a:pt x="2579" y="13512"/>
                    <a:pt x="2635" y="13507"/>
                    <a:pt x="2692" y="13496"/>
                  </a:cubicBezTo>
                  <a:lnTo>
                    <a:pt x="10038" y="12162"/>
                  </a:lnTo>
                  <a:cubicBezTo>
                    <a:pt x="10526" y="12067"/>
                    <a:pt x="10847" y="11603"/>
                    <a:pt x="10752" y="11114"/>
                  </a:cubicBezTo>
                  <a:lnTo>
                    <a:pt x="9180" y="2482"/>
                  </a:lnTo>
                  <a:cubicBezTo>
                    <a:pt x="9096" y="2048"/>
                    <a:pt x="8718" y="1755"/>
                    <a:pt x="8291" y="1755"/>
                  </a:cubicBezTo>
                  <a:cubicBezTo>
                    <a:pt x="8239" y="1755"/>
                    <a:pt x="8186" y="1759"/>
                    <a:pt x="8133" y="1768"/>
                  </a:cubicBezTo>
                  <a:lnTo>
                    <a:pt x="6847" y="2006"/>
                  </a:lnTo>
                  <a:lnTo>
                    <a:pt x="6799" y="1732"/>
                  </a:lnTo>
                  <a:cubicBezTo>
                    <a:pt x="6745" y="1442"/>
                    <a:pt x="6498" y="1249"/>
                    <a:pt x="6214" y="1249"/>
                  </a:cubicBezTo>
                  <a:cubicBezTo>
                    <a:pt x="6183" y="1249"/>
                    <a:pt x="6152" y="1251"/>
                    <a:pt x="6121" y="1256"/>
                  </a:cubicBezTo>
                  <a:lnTo>
                    <a:pt x="5168" y="1435"/>
                  </a:lnTo>
                  <a:cubicBezTo>
                    <a:pt x="5228" y="1268"/>
                    <a:pt x="5239" y="1089"/>
                    <a:pt x="5204" y="911"/>
                  </a:cubicBezTo>
                  <a:cubicBezTo>
                    <a:pt x="5119" y="380"/>
                    <a:pt x="4655" y="1"/>
                    <a:pt x="4125"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248" name="Google Shape;2248;p47"/>
            <p:cNvSpPr/>
            <p:nvPr/>
          </p:nvSpPr>
          <p:spPr>
            <a:xfrm>
              <a:off x="5919475" y="2631725"/>
              <a:ext cx="46550" cy="38625"/>
            </a:xfrm>
            <a:custGeom>
              <a:avLst/>
              <a:gdLst/>
              <a:ahLst/>
              <a:cxnLst/>
              <a:rect l="l" t="t" r="r" b="b"/>
              <a:pathLst>
                <a:path w="1862" h="1545" extrusionOk="0">
                  <a:moveTo>
                    <a:pt x="1002" y="0"/>
                  </a:moveTo>
                  <a:cubicBezTo>
                    <a:pt x="959" y="0"/>
                    <a:pt x="914" y="4"/>
                    <a:pt x="870" y="12"/>
                  </a:cubicBezTo>
                  <a:cubicBezTo>
                    <a:pt x="191" y="131"/>
                    <a:pt x="1" y="1012"/>
                    <a:pt x="572" y="1405"/>
                  </a:cubicBezTo>
                  <a:cubicBezTo>
                    <a:pt x="710" y="1502"/>
                    <a:pt x="861" y="1545"/>
                    <a:pt x="1007" y="1545"/>
                  </a:cubicBezTo>
                  <a:cubicBezTo>
                    <a:pt x="1453" y="1545"/>
                    <a:pt x="1861" y="1142"/>
                    <a:pt x="1763" y="631"/>
                  </a:cubicBezTo>
                  <a:cubicBezTo>
                    <a:pt x="1699" y="258"/>
                    <a:pt x="1369" y="0"/>
                    <a:pt x="100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249" name="Google Shape;2249;p47"/>
            <p:cNvSpPr/>
            <p:nvPr/>
          </p:nvSpPr>
          <p:spPr>
            <a:xfrm>
              <a:off x="5972425" y="2620125"/>
              <a:ext cx="96475" cy="33850"/>
            </a:xfrm>
            <a:custGeom>
              <a:avLst/>
              <a:gdLst/>
              <a:ahLst/>
              <a:cxnLst/>
              <a:rect l="l" t="t" r="r" b="b"/>
              <a:pathLst>
                <a:path w="3859" h="1354" extrusionOk="0">
                  <a:moveTo>
                    <a:pt x="3251" y="0"/>
                  </a:moveTo>
                  <a:cubicBezTo>
                    <a:pt x="3218" y="0"/>
                    <a:pt x="3182" y="4"/>
                    <a:pt x="3145" y="11"/>
                  </a:cubicBezTo>
                  <a:lnTo>
                    <a:pt x="3133" y="11"/>
                  </a:lnTo>
                  <a:lnTo>
                    <a:pt x="550" y="487"/>
                  </a:lnTo>
                  <a:cubicBezTo>
                    <a:pt x="0" y="588"/>
                    <a:pt x="116" y="1354"/>
                    <a:pt x="608" y="1354"/>
                  </a:cubicBezTo>
                  <a:cubicBezTo>
                    <a:pt x="639" y="1354"/>
                    <a:pt x="671" y="1351"/>
                    <a:pt x="704" y="1345"/>
                  </a:cubicBezTo>
                  <a:lnTo>
                    <a:pt x="3300" y="868"/>
                  </a:lnTo>
                  <a:cubicBezTo>
                    <a:pt x="3858" y="790"/>
                    <a:pt x="3757" y="0"/>
                    <a:pt x="3251"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250" name="Google Shape;2250;p47"/>
            <p:cNvSpPr/>
            <p:nvPr/>
          </p:nvSpPr>
          <p:spPr>
            <a:xfrm>
              <a:off x="5929300" y="2685525"/>
              <a:ext cx="46550" cy="38700"/>
            </a:xfrm>
            <a:custGeom>
              <a:avLst/>
              <a:gdLst/>
              <a:ahLst/>
              <a:cxnLst/>
              <a:rect l="l" t="t" r="r" b="b"/>
              <a:pathLst>
                <a:path w="1862" h="1548" extrusionOk="0">
                  <a:moveTo>
                    <a:pt x="1015" y="0"/>
                  </a:moveTo>
                  <a:cubicBezTo>
                    <a:pt x="967" y="0"/>
                    <a:pt x="919" y="5"/>
                    <a:pt x="870" y="15"/>
                  </a:cubicBezTo>
                  <a:cubicBezTo>
                    <a:pt x="191" y="122"/>
                    <a:pt x="1" y="1015"/>
                    <a:pt x="560" y="1408"/>
                  </a:cubicBezTo>
                  <a:cubicBezTo>
                    <a:pt x="701" y="1505"/>
                    <a:pt x="854" y="1548"/>
                    <a:pt x="1002" y="1548"/>
                  </a:cubicBezTo>
                  <a:cubicBezTo>
                    <a:pt x="1453" y="1548"/>
                    <a:pt x="1861" y="1145"/>
                    <a:pt x="1763" y="634"/>
                  </a:cubicBezTo>
                  <a:cubicBezTo>
                    <a:pt x="1700" y="266"/>
                    <a:pt x="1377" y="0"/>
                    <a:pt x="1015"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251" name="Google Shape;2251;p47"/>
            <p:cNvSpPr/>
            <p:nvPr/>
          </p:nvSpPr>
          <p:spPr>
            <a:xfrm>
              <a:off x="5983275" y="2673950"/>
              <a:ext cx="94000" cy="33725"/>
            </a:xfrm>
            <a:custGeom>
              <a:avLst/>
              <a:gdLst/>
              <a:ahLst/>
              <a:cxnLst/>
              <a:rect l="l" t="t" r="r" b="b"/>
              <a:pathLst>
                <a:path w="3760" h="1349" extrusionOk="0">
                  <a:moveTo>
                    <a:pt x="3139" y="0"/>
                  </a:moveTo>
                  <a:cubicBezTo>
                    <a:pt x="3128" y="0"/>
                    <a:pt x="3116" y="1"/>
                    <a:pt x="3104" y="1"/>
                  </a:cubicBezTo>
                  <a:lnTo>
                    <a:pt x="3092" y="1"/>
                  </a:lnTo>
                  <a:lnTo>
                    <a:pt x="497" y="478"/>
                  </a:lnTo>
                  <a:cubicBezTo>
                    <a:pt x="0" y="628"/>
                    <a:pt x="119" y="1349"/>
                    <a:pt x="616" y="1349"/>
                  </a:cubicBezTo>
                  <a:cubicBezTo>
                    <a:pt x="631" y="1349"/>
                    <a:pt x="647" y="1348"/>
                    <a:pt x="663" y="1347"/>
                  </a:cubicBezTo>
                  <a:lnTo>
                    <a:pt x="3259" y="882"/>
                  </a:lnTo>
                  <a:cubicBezTo>
                    <a:pt x="3759" y="731"/>
                    <a:pt x="3634" y="0"/>
                    <a:pt x="3139"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252" name="Google Shape;2252;p47"/>
            <p:cNvSpPr/>
            <p:nvPr/>
          </p:nvSpPr>
          <p:spPr>
            <a:xfrm>
              <a:off x="5939725" y="2743050"/>
              <a:ext cx="46600" cy="38625"/>
            </a:xfrm>
            <a:custGeom>
              <a:avLst/>
              <a:gdLst/>
              <a:ahLst/>
              <a:cxnLst/>
              <a:rect l="l" t="t" r="r" b="b"/>
              <a:pathLst>
                <a:path w="1864" h="1545" extrusionOk="0">
                  <a:moveTo>
                    <a:pt x="1014" y="0"/>
                  </a:moveTo>
                  <a:cubicBezTo>
                    <a:pt x="970" y="0"/>
                    <a:pt x="926" y="4"/>
                    <a:pt x="881" y="11"/>
                  </a:cubicBezTo>
                  <a:cubicBezTo>
                    <a:pt x="203" y="131"/>
                    <a:pt x="0" y="1012"/>
                    <a:pt x="572" y="1404"/>
                  </a:cubicBezTo>
                  <a:cubicBezTo>
                    <a:pt x="713" y="1501"/>
                    <a:pt x="865" y="1545"/>
                    <a:pt x="1012" y="1545"/>
                  </a:cubicBezTo>
                  <a:cubicBezTo>
                    <a:pt x="1461" y="1545"/>
                    <a:pt x="1864" y="1142"/>
                    <a:pt x="1774" y="631"/>
                  </a:cubicBezTo>
                  <a:cubicBezTo>
                    <a:pt x="1700" y="258"/>
                    <a:pt x="1378" y="0"/>
                    <a:pt x="1014"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253" name="Google Shape;2253;p47"/>
            <p:cNvSpPr/>
            <p:nvPr/>
          </p:nvSpPr>
          <p:spPr>
            <a:xfrm>
              <a:off x="5993200" y="2731600"/>
              <a:ext cx="94800" cy="33850"/>
            </a:xfrm>
            <a:custGeom>
              <a:avLst/>
              <a:gdLst/>
              <a:ahLst/>
              <a:cxnLst/>
              <a:rect l="l" t="t" r="r" b="b"/>
              <a:pathLst>
                <a:path w="3792" h="1354" extrusionOk="0">
                  <a:moveTo>
                    <a:pt x="3191" y="1"/>
                  </a:moveTo>
                  <a:cubicBezTo>
                    <a:pt x="3169" y="1"/>
                    <a:pt x="3147" y="2"/>
                    <a:pt x="3124" y="5"/>
                  </a:cubicBezTo>
                  <a:lnTo>
                    <a:pt x="528" y="469"/>
                  </a:lnTo>
                  <a:cubicBezTo>
                    <a:pt x="0" y="607"/>
                    <a:pt x="125" y="1354"/>
                    <a:pt x="626" y="1354"/>
                  </a:cubicBezTo>
                  <a:cubicBezTo>
                    <a:pt x="644" y="1354"/>
                    <a:pt x="663" y="1353"/>
                    <a:pt x="683" y="1351"/>
                  </a:cubicBezTo>
                  <a:lnTo>
                    <a:pt x="3279" y="874"/>
                  </a:lnTo>
                  <a:cubicBezTo>
                    <a:pt x="3792" y="749"/>
                    <a:pt x="3682" y="1"/>
                    <a:pt x="3191"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254" name="Google Shape;2254;p47"/>
            <p:cNvSpPr/>
            <p:nvPr/>
          </p:nvSpPr>
          <p:spPr>
            <a:xfrm>
              <a:off x="5895375" y="2982050"/>
              <a:ext cx="194100" cy="174250"/>
            </a:xfrm>
            <a:custGeom>
              <a:avLst/>
              <a:gdLst/>
              <a:ahLst/>
              <a:cxnLst/>
              <a:rect l="l" t="t" r="r" b="b"/>
              <a:pathLst>
                <a:path w="7764" h="6970" extrusionOk="0">
                  <a:moveTo>
                    <a:pt x="3937" y="1"/>
                  </a:moveTo>
                  <a:cubicBezTo>
                    <a:pt x="2902" y="1"/>
                    <a:pt x="1884" y="472"/>
                    <a:pt x="1215" y="1358"/>
                  </a:cubicBezTo>
                  <a:lnTo>
                    <a:pt x="6953" y="4977"/>
                  </a:lnTo>
                  <a:cubicBezTo>
                    <a:pt x="7763" y="3405"/>
                    <a:pt x="7251" y="1477"/>
                    <a:pt x="5751" y="524"/>
                  </a:cubicBezTo>
                  <a:cubicBezTo>
                    <a:pt x="5188" y="171"/>
                    <a:pt x="4559" y="1"/>
                    <a:pt x="3937" y="1"/>
                  </a:cubicBezTo>
                  <a:close/>
                  <a:moveTo>
                    <a:pt x="810" y="2001"/>
                  </a:moveTo>
                  <a:lnTo>
                    <a:pt x="810" y="2001"/>
                  </a:lnTo>
                  <a:cubicBezTo>
                    <a:pt x="0" y="3572"/>
                    <a:pt x="524" y="5501"/>
                    <a:pt x="2012" y="6442"/>
                  </a:cubicBezTo>
                  <a:cubicBezTo>
                    <a:pt x="2580" y="6797"/>
                    <a:pt x="3214" y="6969"/>
                    <a:pt x="3841" y="6969"/>
                  </a:cubicBezTo>
                  <a:cubicBezTo>
                    <a:pt x="4871" y="6969"/>
                    <a:pt x="5882" y="6505"/>
                    <a:pt x="6549" y="5632"/>
                  </a:cubicBezTo>
                  <a:lnTo>
                    <a:pt x="810" y="200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255" name="Google Shape;2255;p47"/>
            <p:cNvSpPr/>
            <p:nvPr/>
          </p:nvSpPr>
          <p:spPr>
            <a:xfrm>
              <a:off x="6259100" y="2609075"/>
              <a:ext cx="151825" cy="140725"/>
            </a:xfrm>
            <a:custGeom>
              <a:avLst/>
              <a:gdLst/>
              <a:ahLst/>
              <a:cxnLst/>
              <a:rect l="l" t="t" r="r" b="b"/>
              <a:pathLst>
                <a:path w="6073" h="5629" extrusionOk="0">
                  <a:moveTo>
                    <a:pt x="3596" y="1"/>
                  </a:moveTo>
                  <a:lnTo>
                    <a:pt x="1203" y="1620"/>
                  </a:lnTo>
                  <a:cubicBezTo>
                    <a:pt x="251" y="2275"/>
                    <a:pt x="1" y="3585"/>
                    <a:pt x="655" y="4549"/>
                  </a:cubicBezTo>
                  <a:lnTo>
                    <a:pt x="763" y="4716"/>
                  </a:lnTo>
                  <a:cubicBezTo>
                    <a:pt x="1170" y="5308"/>
                    <a:pt x="1831" y="5629"/>
                    <a:pt x="2505" y="5629"/>
                  </a:cubicBezTo>
                  <a:cubicBezTo>
                    <a:pt x="2914" y="5629"/>
                    <a:pt x="3327" y="5511"/>
                    <a:pt x="3692" y="5263"/>
                  </a:cubicBezTo>
                  <a:lnTo>
                    <a:pt x="6073" y="3644"/>
                  </a:lnTo>
                  <a:lnTo>
                    <a:pt x="3596" y="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256" name="Google Shape;2256;p47"/>
            <p:cNvSpPr/>
            <p:nvPr/>
          </p:nvSpPr>
          <p:spPr>
            <a:xfrm>
              <a:off x="6361800" y="2550550"/>
              <a:ext cx="151825" cy="141000"/>
            </a:xfrm>
            <a:custGeom>
              <a:avLst/>
              <a:gdLst/>
              <a:ahLst/>
              <a:cxnLst/>
              <a:rect l="l" t="t" r="r" b="b"/>
              <a:pathLst>
                <a:path w="6073" h="5640" extrusionOk="0">
                  <a:moveTo>
                    <a:pt x="3568" y="0"/>
                  </a:moveTo>
                  <a:cubicBezTo>
                    <a:pt x="3162" y="0"/>
                    <a:pt x="2752" y="119"/>
                    <a:pt x="2393" y="365"/>
                  </a:cubicBezTo>
                  <a:lnTo>
                    <a:pt x="0" y="1996"/>
                  </a:lnTo>
                  <a:lnTo>
                    <a:pt x="2477" y="5640"/>
                  </a:lnTo>
                  <a:lnTo>
                    <a:pt x="4870" y="4009"/>
                  </a:lnTo>
                  <a:cubicBezTo>
                    <a:pt x="5822" y="3354"/>
                    <a:pt x="6072" y="2044"/>
                    <a:pt x="5430" y="1080"/>
                  </a:cubicBezTo>
                  <a:lnTo>
                    <a:pt x="5310" y="925"/>
                  </a:lnTo>
                  <a:cubicBezTo>
                    <a:pt x="4902" y="324"/>
                    <a:pt x="4240" y="0"/>
                    <a:pt x="3568"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257" name="Google Shape;2257;p47"/>
            <p:cNvSpPr/>
            <p:nvPr/>
          </p:nvSpPr>
          <p:spPr>
            <a:xfrm>
              <a:off x="6214450" y="2899825"/>
              <a:ext cx="268225" cy="266925"/>
            </a:xfrm>
            <a:custGeom>
              <a:avLst/>
              <a:gdLst/>
              <a:ahLst/>
              <a:cxnLst/>
              <a:rect l="l" t="t" r="r" b="b"/>
              <a:pathLst>
                <a:path w="10729" h="10677" extrusionOk="0">
                  <a:moveTo>
                    <a:pt x="5017" y="1"/>
                  </a:moveTo>
                  <a:cubicBezTo>
                    <a:pt x="4831" y="1"/>
                    <a:pt x="4666" y="137"/>
                    <a:pt x="4644" y="325"/>
                  </a:cubicBezTo>
                  <a:lnTo>
                    <a:pt x="4180" y="3813"/>
                  </a:lnTo>
                  <a:lnTo>
                    <a:pt x="715" y="3349"/>
                  </a:lnTo>
                  <a:cubicBezTo>
                    <a:pt x="699" y="3347"/>
                    <a:pt x="684" y="3346"/>
                    <a:pt x="669" y="3346"/>
                  </a:cubicBezTo>
                  <a:cubicBezTo>
                    <a:pt x="475" y="3346"/>
                    <a:pt x="320" y="3483"/>
                    <a:pt x="286" y="3670"/>
                  </a:cubicBezTo>
                  <a:lnTo>
                    <a:pt x="36" y="5635"/>
                  </a:lnTo>
                  <a:cubicBezTo>
                    <a:pt x="1" y="5849"/>
                    <a:pt x="144" y="6028"/>
                    <a:pt x="358" y="6063"/>
                  </a:cubicBezTo>
                  <a:lnTo>
                    <a:pt x="346" y="6063"/>
                  </a:lnTo>
                  <a:lnTo>
                    <a:pt x="3823" y="6516"/>
                  </a:lnTo>
                  <a:lnTo>
                    <a:pt x="3370" y="10004"/>
                  </a:lnTo>
                  <a:cubicBezTo>
                    <a:pt x="3334" y="10207"/>
                    <a:pt x="3477" y="10385"/>
                    <a:pt x="3692" y="10421"/>
                  </a:cubicBezTo>
                  <a:lnTo>
                    <a:pt x="5656" y="10671"/>
                  </a:lnTo>
                  <a:cubicBezTo>
                    <a:pt x="5677" y="10675"/>
                    <a:pt x="5698" y="10677"/>
                    <a:pt x="5719" y="10677"/>
                  </a:cubicBezTo>
                  <a:cubicBezTo>
                    <a:pt x="5896" y="10677"/>
                    <a:pt x="6052" y="10543"/>
                    <a:pt x="6073" y="10362"/>
                  </a:cubicBezTo>
                  <a:lnTo>
                    <a:pt x="6537" y="6873"/>
                  </a:lnTo>
                  <a:lnTo>
                    <a:pt x="10014" y="7337"/>
                  </a:lnTo>
                  <a:cubicBezTo>
                    <a:pt x="10029" y="7339"/>
                    <a:pt x="10043" y="7340"/>
                    <a:pt x="10058" y="7340"/>
                  </a:cubicBezTo>
                  <a:cubicBezTo>
                    <a:pt x="10243" y="7340"/>
                    <a:pt x="10408" y="7204"/>
                    <a:pt x="10431" y="7016"/>
                  </a:cubicBezTo>
                  <a:lnTo>
                    <a:pt x="10693" y="5039"/>
                  </a:lnTo>
                  <a:cubicBezTo>
                    <a:pt x="10728" y="4837"/>
                    <a:pt x="10573" y="4647"/>
                    <a:pt x="10371" y="4623"/>
                  </a:cubicBezTo>
                  <a:lnTo>
                    <a:pt x="6894" y="4170"/>
                  </a:lnTo>
                  <a:lnTo>
                    <a:pt x="7359" y="682"/>
                  </a:lnTo>
                  <a:cubicBezTo>
                    <a:pt x="7383" y="479"/>
                    <a:pt x="7240" y="289"/>
                    <a:pt x="7037" y="265"/>
                  </a:cubicBezTo>
                  <a:lnTo>
                    <a:pt x="5061" y="3"/>
                  </a:lnTo>
                  <a:cubicBezTo>
                    <a:pt x="5046" y="1"/>
                    <a:pt x="5031" y="1"/>
                    <a:pt x="5017"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258" name="Google Shape;2258;p47"/>
            <p:cNvSpPr/>
            <p:nvPr/>
          </p:nvSpPr>
          <p:spPr>
            <a:xfrm>
              <a:off x="5871250" y="3303975"/>
              <a:ext cx="271500" cy="338325"/>
            </a:xfrm>
            <a:custGeom>
              <a:avLst/>
              <a:gdLst/>
              <a:ahLst/>
              <a:cxnLst/>
              <a:rect l="l" t="t" r="r" b="b"/>
              <a:pathLst>
                <a:path w="10860" h="13533" extrusionOk="0">
                  <a:moveTo>
                    <a:pt x="4159" y="435"/>
                  </a:moveTo>
                  <a:cubicBezTo>
                    <a:pt x="4447" y="435"/>
                    <a:pt x="4730" y="608"/>
                    <a:pt x="4787" y="994"/>
                  </a:cubicBezTo>
                  <a:cubicBezTo>
                    <a:pt x="4811" y="1196"/>
                    <a:pt x="4763" y="1387"/>
                    <a:pt x="4632" y="1542"/>
                  </a:cubicBezTo>
                  <a:lnTo>
                    <a:pt x="3847" y="1685"/>
                  </a:lnTo>
                  <a:cubicBezTo>
                    <a:pt x="3668" y="1589"/>
                    <a:pt x="3549" y="1423"/>
                    <a:pt x="3513" y="1232"/>
                  </a:cubicBezTo>
                  <a:cubicBezTo>
                    <a:pt x="3398" y="732"/>
                    <a:pt x="3782" y="435"/>
                    <a:pt x="4159" y="435"/>
                  </a:cubicBezTo>
                  <a:close/>
                  <a:moveTo>
                    <a:pt x="7873" y="2745"/>
                  </a:moveTo>
                  <a:cubicBezTo>
                    <a:pt x="8128" y="2745"/>
                    <a:pt x="8353" y="2924"/>
                    <a:pt x="8395" y="3185"/>
                  </a:cubicBezTo>
                  <a:lnTo>
                    <a:pt x="9788" y="10769"/>
                  </a:lnTo>
                  <a:cubicBezTo>
                    <a:pt x="9835" y="11067"/>
                    <a:pt x="9645" y="11352"/>
                    <a:pt x="9335" y="11400"/>
                  </a:cubicBezTo>
                  <a:lnTo>
                    <a:pt x="3073" y="12543"/>
                  </a:lnTo>
                  <a:cubicBezTo>
                    <a:pt x="3038" y="12550"/>
                    <a:pt x="3003" y="12553"/>
                    <a:pt x="2968" y="12553"/>
                  </a:cubicBezTo>
                  <a:cubicBezTo>
                    <a:pt x="2711" y="12553"/>
                    <a:pt x="2484" y="12364"/>
                    <a:pt x="2442" y="12091"/>
                  </a:cubicBezTo>
                  <a:lnTo>
                    <a:pt x="1060" y="4530"/>
                  </a:lnTo>
                  <a:cubicBezTo>
                    <a:pt x="1001" y="4233"/>
                    <a:pt x="1203" y="3947"/>
                    <a:pt x="1501" y="3887"/>
                  </a:cubicBezTo>
                  <a:lnTo>
                    <a:pt x="2251" y="3756"/>
                  </a:lnTo>
                  <a:cubicBezTo>
                    <a:pt x="2282" y="3965"/>
                    <a:pt x="2461" y="4110"/>
                    <a:pt x="2665" y="4110"/>
                  </a:cubicBezTo>
                  <a:cubicBezTo>
                    <a:pt x="2693" y="4110"/>
                    <a:pt x="2722" y="4107"/>
                    <a:pt x="2751" y="4102"/>
                  </a:cubicBezTo>
                  <a:lnTo>
                    <a:pt x="6668" y="3399"/>
                  </a:lnTo>
                  <a:cubicBezTo>
                    <a:pt x="6906" y="3351"/>
                    <a:pt x="7061" y="3125"/>
                    <a:pt x="7014" y="2887"/>
                  </a:cubicBezTo>
                  <a:lnTo>
                    <a:pt x="7764" y="2756"/>
                  </a:lnTo>
                  <a:cubicBezTo>
                    <a:pt x="7800" y="2749"/>
                    <a:pt x="7837" y="2745"/>
                    <a:pt x="7873" y="2745"/>
                  </a:cubicBezTo>
                  <a:close/>
                  <a:moveTo>
                    <a:pt x="4137" y="1"/>
                  </a:moveTo>
                  <a:cubicBezTo>
                    <a:pt x="4073" y="1"/>
                    <a:pt x="4007" y="6"/>
                    <a:pt x="3942" y="18"/>
                  </a:cubicBezTo>
                  <a:cubicBezTo>
                    <a:pt x="3346" y="125"/>
                    <a:pt x="2954" y="708"/>
                    <a:pt x="3073" y="1304"/>
                  </a:cubicBezTo>
                  <a:cubicBezTo>
                    <a:pt x="3108" y="1482"/>
                    <a:pt x="3180" y="1649"/>
                    <a:pt x="3287" y="1780"/>
                  </a:cubicBezTo>
                  <a:lnTo>
                    <a:pt x="2513" y="1935"/>
                  </a:lnTo>
                  <a:cubicBezTo>
                    <a:pt x="2203" y="1994"/>
                    <a:pt x="1989" y="2304"/>
                    <a:pt x="2049" y="2613"/>
                  </a:cubicBezTo>
                  <a:lnTo>
                    <a:pt x="2096" y="2899"/>
                  </a:lnTo>
                  <a:lnTo>
                    <a:pt x="810" y="3125"/>
                  </a:lnTo>
                  <a:cubicBezTo>
                    <a:pt x="322" y="3220"/>
                    <a:pt x="1" y="3685"/>
                    <a:pt x="96" y="4173"/>
                  </a:cubicBezTo>
                  <a:lnTo>
                    <a:pt x="1668" y="12793"/>
                  </a:lnTo>
                  <a:cubicBezTo>
                    <a:pt x="1742" y="13229"/>
                    <a:pt x="2130" y="13533"/>
                    <a:pt x="2552" y="13533"/>
                  </a:cubicBezTo>
                  <a:cubicBezTo>
                    <a:pt x="2602" y="13533"/>
                    <a:pt x="2653" y="13528"/>
                    <a:pt x="2704" y="13519"/>
                  </a:cubicBezTo>
                  <a:lnTo>
                    <a:pt x="10050" y="12174"/>
                  </a:lnTo>
                  <a:cubicBezTo>
                    <a:pt x="10538" y="12079"/>
                    <a:pt x="10859" y="11614"/>
                    <a:pt x="10764" y="11138"/>
                  </a:cubicBezTo>
                  <a:lnTo>
                    <a:pt x="9192" y="2506"/>
                  </a:lnTo>
                  <a:cubicBezTo>
                    <a:pt x="9107" y="2070"/>
                    <a:pt x="8727" y="1767"/>
                    <a:pt x="8299" y="1767"/>
                  </a:cubicBezTo>
                  <a:cubicBezTo>
                    <a:pt x="8248" y="1767"/>
                    <a:pt x="8197" y="1771"/>
                    <a:pt x="8145" y="1780"/>
                  </a:cubicBezTo>
                  <a:lnTo>
                    <a:pt x="6859" y="2018"/>
                  </a:lnTo>
                  <a:lnTo>
                    <a:pt x="6811" y="1744"/>
                  </a:lnTo>
                  <a:cubicBezTo>
                    <a:pt x="6758" y="1459"/>
                    <a:pt x="6509" y="1258"/>
                    <a:pt x="6237" y="1258"/>
                  </a:cubicBezTo>
                  <a:cubicBezTo>
                    <a:pt x="6202" y="1258"/>
                    <a:pt x="6167" y="1261"/>
                    <a:pt x="6133" y="1268"/>
                  </a:cubicBezTo>
                  <a:lnTo>
                    <a:pt x="5180" y="1435"/>
                  </a:lnTo>
                  <a:cubicBezTo>
                    <a:pt x="5240" y="1268"/>
                    <a:pt x="5251" y="1089"/>
                    <a:pt x="5216" y="923"/>
                  </a:cubicBezTo>
                  <a:cubicBezTo>
                    <a:pt x="5131" y="381"/>
                    <a:pt x="4667" y="1"/>
                    <a:pt x="4137"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259" name="Google Shape;2259;p47"/>
            <p:cNvSpPr/>
            <p:nvPr/>
          </p:nvSpPr>
          <p:spPr>
            <a:xfrm>
              <a:off x="5919475" y="3425875"/>
              <a:ext cx="46550" cy="38625"/>
            </a:xfrm>
            <a:custGeom>
              <a:avLst/>
              <a:gdLst/>
              <a:ahLst/>
              <a:cxnLst/>
              <a:rect l="l" t="t" r="r" b="b"/>
              <a:pathLst>
                <a:path w="1862" h="1545" extrusionOk="0">
                  <a:moveTo>
                    <a:pt x="1002" y="0"/>
                  </a:moveTo>
                  <a:cubicBezTo>
                    <a:pt x="959" y="0"/>
                    <a:pt x="914" y="4"/>
                    <a:pt x="870" y="11"/>
                  </a:cubicBezTo>
                  <a:cubicBezTo>
                    <a:pt x="191" y="130"/>
                    <a:pt x="1" y="1011"/>
                    <a:pt x="572" y="1404"/>
                  </a:cubicBezTo>
                  <a:cubicBezTo>
                    <a:pt x="710" y="1501"/>
                    <a:pt x="861" y="1545"/>
                    <a:pt x="1007" y="1545"/>
                  </a:cubicBezTo>
                  <a:cubicBezTo>
                    <a:pt x="1453" y="1545"/>
                    <a:pt x="1861" y="1142"/>
                    <a:pt x="1763" y="630"/>
                  </a:cubicBezTo>
                  <a:cubicBezTo>
                    <a:pt x="1699" y="258"/>
                    <a:pt x="1369" y="0"/>
                    <a:pt x="100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260" name="Google Shape;2260;p47"/>
            <p:cNvSpPr/>
            <p:nvPr/>
          </p:nvSpPr>
          <p:spPr>
            <a:xfrm>
              <a:off x="5972000" y="3414175"/>
              <a:ext cx="97325" cy="34050"/>
            </a:xfrm>
            <a:custGeom>
              <a:avLst/>
              <a:gdLst/>
              <a:ahLst/>
              <a:cxnLst/>
              <a:rect l="l" t="t" r="r" b="b"/>
              <a:pathLst>
                <a:path w="3893" h="1362" extrusionOk="0">
                  <a:moveTo>
                    <a:pt x="3284" y="0"/>
                  </a:moveTo>
                  <a:cubicBezTo>
                    <a:pt x="3246" y="0"/>
                    <a:pt x="3205" y="5"/>
                    <a:pt x="3162" y="15"/>
                  </a:cubicBezTo>
                  <a:lnTo>
                    <a:pt x="3150" y="15"/>
                  </a:lnTo>
                  <a:lnTo>
                    <a:pt x="567" y="491"/>
                  </a:lnTo>
                  <a:cubicBezTo>
                    <a:pt x="0" y="569"/>
                    <a:pt x="107" y="1361"/>
                    <a:pt x="607" y="1361"/>
                  </a:cubicBezTo>
                  <a:cubicBezTo>
                    <a:pt x="643" y="1361"/>
                    <a:pt x="681" y="1357"/>
                    <a:pt x="721" y="1349"/>
                  </a:cubicBezTo>
                  <a:lnTo>
                    <a:pt x="3317" y="872"/>
                  </a:lnTo>
                  <a:cubicBezTo>
                    <a:pt x="3892" y="817"/>
                    <a:pt x="3789" y="0"/>
                    <a:pt x="3284"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261" name="Google Shape;2261;p47"/>
            <p:cNvSpPr/>
            <p:nvPr/>
          </p:nvSpPr>
          <p:spPr>
            <a:xfrm>
              <a:off x="5929300" y="3479650"/>
              <a:ext cx="46550" cy="38725"/>
            </a:xfrm>
            <a:custGeom>
              <a:avLst/>
              <a:gdLst/>
              <a:ahLst/>
              <a:cxnLst/>
              <a:rect l="l" t="t" r="r" b="b"/>
              <a:pathLst>
                <a:path w="1862" h="1549" extrusionOk="0">
                  <a:moveTo>
                    <a:pt x="1015" y="1"/>
                  </a:moveTo>
                  <a:cubicBezTo>
                    <a:pt x="967" y="1"/>
                    <a:pt x="919" y="6"/>
                    <a:pt x="870" y="15"/>
                  </a:cubicBezTo>
                  <a:cubicBezTo>
                    <a:pt x="191" y="134"/>
                    <a:pt x="1" y="1015"/>
                    <a:pt x="560" y="1408"/>
                  </a:cubicBezTo>
                  <a:cubicBezTo>
                    <a:pt x="701" y="1505"/>
                    <a:pt x="854" y="1549"/>
                    <a:pt x="1002" y="1549"/>
                  </a:cubicBezTo>
                  <a:cubicBezTo>
                    <a:pt x="1453" y="1549"/>
                    <a:pt x="1861" y="1146"/>
                    <a:pt x="1763" y="635"/>
                  </a:cubicBezTo>
                  <a:cubicBezTo>
                    <a:pt x="1700" y="267"/>
                    <a:pt x="1377" y="1"/>
                    <a:pt x="1015"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262" name="Google Shape;2262;p47"/>
            <p:cNvSpPr/>
            <p:nvPr/>
          </p:nvSpPr>
          <p:spPr>
            <a:xfrm>
              <a:off x="5983175" y="3468350"/>
              <a:ext cx="94000" cy="33750"/>
            </a:xfrm>
            <a:custGeom>
              <a:avLst/>
              <a:gdLst/>
              <a:ahLst/>
              <a:cxnLst/>
              <a:rect l="l" t="t" r="r" b="b"/>
              <a:pathLst>
                <a:path w="3760" h="1350" extrusionOk="0">
                  <a:moveTo>
                    <a:pt x="3144" y="1"/>
                  </a:moveTo>
                  <a:cubicBezTo>
                    <a:pt x="3128" y="1"/>
                    <a:pt x="3112" y="2"/>
                    <a:pt x="3096" y="3"/>
                  </a:cubicBezTo>
                  <a:lnTo>
                    <a:pt x="501" y="467"/>
                  </a:lnTo>
                  <a:cubicBezTo>
                    <a:pt x="0" y="619"/>
                    <a:pt x="125" y="1350"/>
                    <a:pt x="631" y="1350"/>
                  </a:cubicBezTo>
                  <a:cubicBezTo>
                    <a:pt x="643" y="1350"/>
                    <a:pt x="655" y="1349"/>
                    <a:pt x="667" y="1348"/>
                  </a:cubicBezTo>
                  <a:lnTo>
                    <a:pt x="3263" y="872"/>
                  </a:lnTo>
                  <a:cubicBezTo>
                    <a:pt x="3759" y="722"/>
                    <a:pt x="3640" y="1"/>
                    <a:pt x="314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263" name="Google Shape;2263;p47"/>
            <p:cNvSpPr/>
            <p:nvPr/>
          </p:nvSpPr>
          <p:spPr>
            <a:xfrm>
              <a:off x="5939725" y="3537175"/>
              <a:ext cx="46600" cy="38650"/>
            </a:xfrm>
            <a:custGeom>
              <a:avLst/>
              <a:gdLst/>
              <a:ahLst/>
              <a:cxnLst/>
              <a:rect l="l" t="t" r="r" b="b"/>
              <a:pathLst>
                <a:path w="1864" h="1546" extrusionOk="0">
                  <a:moveTo>
                    <a:pt x="1013" y="1"/>
                  </a:moveTo>
                  <a:cubicBezTo>
                    <a:pt x="970" y="1"/>
                    <a:pt x="926" y="5"/>
                    <a:pt x="881" y="12"/>
                  </a:cubicBezTo>
                  <a:cubicBezTo>
                    <a:pt x="203" y="131"/>
                    <a:pt x="0" y="1012"/>
                    <a:pt x="572" y="1405"/>
                  </a:cubicBezTo>
                  <a:cubicBezTo>
                    <a:pt x="710" y="1502"/>
                    <a:pt x="861" y="1546"/>
                    <a:pt x="1008" y="1546"/>
                  </a:cubicBezTo>
                  <a:cubicBezTo>
                    <a:pt x="1454" y="1546"/>
                    <a:pt x="1864" y="1145"/>
                    <a:pt x="1774" y="643"/>
                  </a:cubicBezTo>
                  <a:cubicBezTo>
                    <a:pt x="1700" y="260"/>
                    <a:pt x="1378" y="1"/>
                    <a:pt x="101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264" name="Google Shape;2264;p47"/>
            <p:cNvSpPr/>
            <p:nvPr/>
          </p:nvSpPr>
          <p:spPr>
            <a:xfrm>
              <a:off x="5993675" y="3525800"/>
              <a:ext cx="94200" cy="33775"/>
            </a:xfrm>
            <a:custGeom>
              <a:avLst/>
              <a:gdLst/>
              <a:ahLst/>
              <a:cxnLst/>
              <a:rect l="l" t="t" r="r" b="b"/>
              <a:pathLst>
                <a:path w="3768" h="1351" extrusionOk="0">
                  <a:moveTo>
                    <a:pt x="3152" y="1"/>
                  </a:moveTo>
                  <a:cubicBezTo>
                    <a:pt x="3136" y="1"/>
                    <a:pt x="3121" y="2"/>
                    <a:pt x="3105" y="3"/>
                  </a:cubicBezTo>
                  <a:lnTo>
                    <a:pt x="509" y="479"/>
                  </a:lnTo>
                  <a:cubicBezTo>
                    <a:pt x="1" y="618"/>
                    <a:pt x="109" y="1350"/>
                    <a:pt x="616" y="1350"/>
                  </a:cubicBezTo>
                  <a:cubicBezTo>
                    <a:pt x="632" y="1350"/>
                    <a:pt x="648" y="1350"/>
                    <a:pt x="664" y="1348"/>
                  </a:cubicBezTo>
                  <a:lnTo>
                    <a:pt x="3260" y="872"/>
                  </a:lnTo>
                  <a:cubicBezTo>
                    <a:pt x="3768" y="733"/>
                    <a:pt x="3648" y="1"/>
                    <a:pt x="315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265" name="Google Shape;2265;p47"/>
            <p:cNvSpPr/>
            <p:nvPr/>
          </p:nvSpPr>
          <p:spPr>
            <a:xfrm>
              <a:off x="5895375" y="3776850"/>
              <a:ext cx="193200" cy="173725"/>
            </a:xfrm>
            <a:custGeom>
              <a:avLst/>
              <a:gdLst/>
              <a:ahLst/>
              <a:cxnLst/>
              <a:rect l="l" t="t" r="r" b="b"/>
              <a:pathLst>
                <a:path w="7728" h="6949" extrusionOk="0">
                  <a:moveTo>
                    <a:pt x="3940" y="0"/>
                  </a:moveTo>
                  <a:cubicBezTo>
                    <a:pt x="2906" y="0"/>
                    <a:pt x="1888" y="466"/>
                    <a:pt x="1215" y="1331"/>
                  </a:cubicBezTo>
                  <a:lnTo>
                    <a:pt x="6953" y="4963"/>
                  </a:lnTo>
                  <a:cubicBezTo>
                    <a:pt x="7727" y="3391"/>
                    <a:pt x="7239" y="1474"/>
                    <a:pt x="5775" y="534"/>
                  </a:cubicBezTo>
                  <a:cubicBezTo>
                    <a:pt x="5207" y="173"/>
                    <a:pt x="4570" y="0"/>
                    <a:pt x="3940" y="0"/>
                  </a:cubicBezTo>
                  <a:close/>
                  <a:moveTo>
                    <a:pt x="810" y="1974"/>
                  </a:moveTo>
                  <a:lnTo>
                    <a:pt x="810" y="1974"/>
                  </a:lnTo>
                  <a:cubicBezTo>
                    <a:pt x="0" y="3546"/>
                    <a:pt x="524" y="5475"/>
                    <a:pt x="2012" y="6415"/>
                  </a:cubicBezTo>
                  <a:cubicBezTo>
                    <a:pt x="2579" y="6775"/>
                    <a:pt x="3213" y="6948"/>
                    <a:pt x="3839" y="6948"/>
                  </a:cubicBezTo>
                  <a:cubicBezTo>
                    <a:pt x="4870" y="6948"/>
                    <a:pt x="5882" y="6480"/>
                    <a:pt x="6549" y="5606"/>
                  </a:cubicBezTo>
                  <a:lnTo>
                    <a:pt x="810" y="1974"/>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266" name="Google Shape;2266;p47"/>
            <p:cNvSpPr/>
            <p:nvPr/>
          </p:nvSpPr>
          <p:spPr>
            <a:xfrm>
              <a:off x="6258800" y="3403225"/>
              <a:ext cx="152125" cy="140800"/>
            </a:xfrm>
            <a:custGeom>
              <a:avLst/>
              <a:gdLst/>
              <a:ahLst/>
              <a:cxnLst/>
              <a:rect l="l" t="t" r="r" b="b"/>
              <a:pathLst>
                <a:path w="6085" h="5632" extrusionOk="0">
                  <a:moveTo>
                    <a:pt x="3608" y="1"/>
                  </a:moveTo>
                  <a:lnTo>
                    <a:pt x="1215" y="1632"/>
                  </a:lnTo>
                  <a:cubicBezTo>
                    <a:pt x="251" y="2275"/>
                    <a:pt x="1" y="3584"/>
                    <a:pt x="667" y="4549"/>
                  </a:cubicBezTo>
                  <a:lnTo>
                    <a:pt x="775" y="4715"/>
                  </a:lnTo>
                  <a:cubicBezTo>
                    <a:pt x="1184" y="5311"/>
                    <a:pt x="1849" y="5632"/>
                    <a:pt x="2526" y="5632"/>
                  </a:cubicBezTo>
                  <a:cubicBezTo>
                    <a:pt x="2932" y="5632"/>
                    <a:pt x="3342" y="5516"/>
                    <a:pt x="3704" y="5275"/>
                  </a:cubicBezTo>
                  <a:lnTo>
                    <a:pt x="6085" y="3644"/>
                  </a:lnTo>
                  <a:lnTo>
                    <a:pt x="3608" y="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267" name="Google Shape;2267;p47"/>
            <p:cNvSpPr/>
            <p:nvPr/>
          </p:nvSpPr>
          <p:spPr>
            <a:xfrm>
              <a:off x="6361800" y="3344700"/>
              <a:ext cx="151825" cy="141000"/>
            </a:xfrm>
            <a:custGeom>
              <a:avLst/>
              <a:gdLst/>
              <a:ahLst/>
              <a:cxnLst/>
              <a:rect l="l" t="t" r="r" b="b"/>
              <a:pathLst>
                <a:path w="6073" h="5640" extrusionOk="0">
                  <a:moveTo>
                    <a:pt x="3568" y="0"/>
                  </a:moveTo>
                  <a:cubicBezTo>
                    <a:pt x="3162" y="0"/>
                    <a:pt x="2752" y="118"/>
                    <a:pt x="2393" y="365"/>
                  </a:cubicBezTo>
                  <a:lnTo>
                    <a:pt x="0" y="1996"/>
                  </a:lnTo>
                  <a:lnTo>
                    <a:pt x="2477" y="5640"/>
                  </a:lnTo>
                  <a:lnTo>
                    <a:pt x="4870" y="4008"/>
                  </a:lnTo>
                  <a:cubicBezTo>
                    <a:pt x="5822" y="3354"/>
                    <a:pt x="6072" y="2044"/>
                    <a:pt x="5430" y="1091"/>
                  </a:cubicBezTo>
                  <a:lnTo>
                    <a:pt x="5310" y="925"/>
                  </a:lnTo>
                  <a:cubicBezTo>
                    <a:pt x="4902" y="324"/>
                    <a:pt x="4240" y="0"/>
                    <a:pt x="3568"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268" name="Google Shape;2268;p47"/>
            <p:cNvSpPr/>
            <p:nvPr/>
          </p:nvSpPr>
          <p:spPr>
            <a:xfrm>
              <a:off x="6214450" y="3694200"/>
              <a:ext cx="268225" cy="266925"/>
            </a:xfrm>
            <a:custGeom>
              <a:avLst/>
              <a:gdLst/>
              <a:ahLst/>
              <a:cxnLst/>
              <a:rect l="l" t="t" r="r" b="b"/>
              <a:pathLst>
                <a:path w="10729" h="10677" extrusionOk="0">
                  <a:moveTo>
                    <a:pt x="4999" y="0"/>
                  </a:moveTo>
                  <a:cubicBezTo>
                    <a:pt x="4821" y="0"/>
                    <a:pt x="4665" y="135"/>
                    <a:pt x="4644" y="327"/>
                  </a:cubicBezTo>
                  <a:lnTo>
                    <a:pt x="4180" y="3804"/>
                  </a:lnTo>
                  <a:lnTo>
                    <a:pt x="715" y="3340"/>
                  </a:lnTo>
                  <a:cubicBezTo>
                    <a:pt x="699" y="3338"/>
                    <a:pt x="684" y="3337"/>
                    <a:pt x="669" y="3337"/>
                  </a:cubicBezTo>
                  <a:cubicBezTo>
                    <a:pt x="475" y="3337"/>
                    <a:pt x="320" y="3473"/>
                    <a:pt x="286" y="3661"/>
                  </a:cubicBezTo>
                  <a:lnTo>
                    <a:pt x="36" y="5638"/>
                  </a:lnTo>
                  <a:cubicBezTo>
                    <a:pt x="1" y="5840"/>
                    <a:pt x="144" y="6030"/>
                    <a:pt x="358" y="6054"/>
                  </a:cubicBezTo>
                  <a:lnTo>
                    <a:pt x="346" y="6054"/>
                  </a:lnTo>
                  <a:lnTo>
                    <a:pt x="3823" y="6519"/>
                  </a:lnTo>
                  <a:lnTo>
                    <a:pt x="3370" y="9995"/>
                  </a:lnTo>
                  <a:cubicBezTo>
                    <a:pt x="3334" y="10198"/>
                    <a:pt x="3477" y="10388"/>
                    <a:pt x="3692" y="10412"/>
                  </a:cubicBezTo>
                  <a:lnTo>
                    <a:pt x="5656" y="10674"/>
                  </a:lnTo>
                  <a:cubicBezTo>
                    <a:pt x="5671" y="10676"/>
                    <a:pt x="5686" y="10676"/>
                    <a:pt x="5700" y="10676"/>
                  </a:cubicBezTo>
                  <a:cubicBezTo>
                    <a:pt x="5886" y="10676"/>
                    <a:pt x="6051" y="10540"/>
                    <a:pt x="6073" y="10352"/>
                  </a:cubicBezTo>
                  <a:lnTo>
                    <a:pt x="6537" y="6876"/>
                  </a:lnTo>
                  <a:lnTo>
                    <a:pt x="10014" y="7328"/>
                  </a:lnTo>
                  <a:cubicBezTo>
                    <a:pt x="10035" y="7332"/>
                    <a:pt x="10055" y="7334"/>
                    <a:pt x="10076" y="7334"/>
                  </a:cubicBezTo>
                  <a:cubicBezTo>
                    <a:pt x="10254" y="7334"/>
                    <a:pt x="10409" y="7199"/>
                    <a:pt x="10431" y="7007"/>
                  </a:cubicBezTo>
                  <a:lnTo>
                    <a:pt x="10693" y="5042"/>
                  </a:lnTo>
                  <a:cubicBezTo>
                    <a:pt x="10728" y="4840"/>
                    <a:pt x="10573" y="4649"/>
                    <a:pt x="10371" y="4625"/>
                  </a:cubicBezTo>
                  <a:lnTo>
                    <a:pt x="6894" y="4161"/>
                  </a:lnTo>
                  <a:lnTo>
                    <a:pt x="7359" y="685"/>
                  </a:lnTo>
                  <a:cubicBezTo>
                    <a:pt x="7383" y="482"/>
                    <a:pt x="7240" y="292"/>
                    <a:pt x="7037" y="268"/>
                  </a:cubicBezTo>
                  <a:lnTo>
                    <a:pt x="5061" y="6"/>
                  </a:lnTo>
                  <a:cubicBezTo>
                    <a:pt x="5040" y="2"/>
                    <a:pt x="5019" y="0"/>
                    <a:pt x="4999"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269" name="Google Shape;2269;p47"/>
            <p:cNvSpPr/>
            <p:nvPr/>
          </p:nvSpPr>
          <p:spPr>
            <a:xfrm>
              <a:off x="5871550" y="4098125"/>
              <a:ext cx="271200" cy="338025"/>
            </a:xfrm>
            <a:custGeom>
              <a:avLst/>
              <a:gdLst/>
              <a:ahLst/>
              <a:cxnLst/>
              <a:rect l="l" t="t" r="r" b="b"/>
              <a:pathLst>
                <a:path w="10848" h="13521" extrusionOk="0">
                  <a:moveTo>
                    <a:pt x="4147" y="435"/>
                  </a:moveTo>
                  <a:cubicBezTo>
                    <a:pt x="4435" y="435"/>
                    <a:pt x="4718" y="608"/>
                    <a:pt x="4775" y="994"/>
                  </a:cubicBezTo>
                  <a:cubicBezTo>
                    <a:pt x="4799" y="1184"/>
                    <a:pt x="4751" y="1387"/>
                    <a:pt x="4620" y="1542"/>
                  </a:cubicBezTo>
                  <a:lnTo>
                    <a:pt x="3835" y="1684"/>
                  </a:lnTo>
                  <a:cubicBezTo>
                    <a:pt x="3656" y="1589"/>
                    <a:pt x="3537" y="1434"/>
                    <a:pt x="3501" y="1244"/>
                  </a:cubicBezTo>
                  <a:lnTo>
                    <a:pt x="3501" y="1232"/>
                  </a:lnTo>
                  <a:cubicBezTo>
                    <a:pt x="3386" y="732"/>
                    <a:pt x="3770" y="435"/>
                    <a:pt x="4147" y="435"/>
                  </a:cubicBezTo>
                  <a:close/>
                  <a:moveTo>
                    <a:pt x="7856" y="2746"/>
                  </a:moveTo>
                  <a:cubicBezTo>
                    <a:pt x="8113" y="2746"/>
                    <a:pt x="8341" y="2934"/>
                    <a:pt x="8383" y="3196"/>
                  </a:cubicBezTo>
                  <a:lnTo>
                    <a:pt x="9776" y="10757"/>
                  </a:lnTo>
                  <a:cubicBezTo>
                    <a:pt x="9823" y="11066"/>
                    <a:pt x="9633" y="11340"/>
                    <a:pt x="9323" y="11400"/>
                  </a:cubicBezTo>
                  <a:lnTo>
                    <a:pt x="3061" y="12543"/>
                  </a:lnTo>
                  <a:cubicBezTo>
                    <a:pt x="3030" y="12548"/>
                    <a:pt x="2999" y="12550"/>
                    <a:pt x="2969" y="12550"/>
                  </a:cubicBezTo>
                  <a:cubicBezTo>
                    <a:pt x="2707" y="12550"/>
                    <a:pt x="2472" y="12369"/>
                    <a:pt x="2430" y="12102"/>
                  </a:cubicBezTo>
                  <a:lnTo>
                    <a:pt x="1048" y="4530"/>
                  </a:lnTo>
                  <a:cubicBezTo>
                    <a:pt x="989" y="4232"/>
                    <a:pt x="1191" y="3947"/>
                    <a:pt x="1489" y="3899"/>
                  </a:cubicBezTo>
                  <a:lnTo>
                    <a:pt x="2239" y="3768"/>
                  </a:lnTo>
                  <a:cubicBezTo>
                    <a:pt x="2271" y="3968"/>
                    <a:pt x="2451" y="4121"/>
                    <a:pt x="2657" y="4121"/>
                  </a:cubicBezTo>
                  <a:cubicBezTo>
                    <a:pt x="2684" y="4121"/>
                    <a:pt x="2712" y="4119"/>
                    <a:pt x="2739" y="4113"/>
                  </a:cubicBezTo>
                  <a:lnTo>
                    <a:pt x="6656" y="3399"/>
                  </a:lnTo>
                  <a:cubicBezTo>
                    <a:pt x="6894" y="3351"/>
                    <a:pt x="7049" y="3125"/>
                    <a:pt x="7002" y="2887"/>
                  </a:cubicBezTo>
                  <a:lnTo>
                    <a:pt x="7752" y="2756"/>
                  </a:lnTo>
                  <a:cubicBezTo>
                    <a:pt x="7787" y="2749"/>
                    <a:pt x="7822" y="2746"/>
                    <a:pt x="7856" y="2746"/>
                  </a:cubicBezTo>
                  <a:close/>
                  <a:moveTo>
                    <a:pt x="4125" y="0"/>
                  </a:moveTo>
                  <a:cubicBezTo>
                    <a:pt x="4061" y="0"/>
                    <a:pt x="3996" y="6"/>
                    <a:pt x="3930" y="18"/>
                  </a:cubicBezTo>
                  <a:cubicBezTo>
                    <a:pt x="3334" y="125"/>
                    <a:pt x="2942" y="708"/>
                    <a:pt x="3061" y="1303"/>
                  </a:cubicBezTo>
                  <a:cubicBezTo>
                    <a:pt x="3096" y="1482"/>
                    <a:pt x="3168" y="1637"/>
                    <a:pt x="3275" y="1780"/>
                  </a:cubicBezTo>
                  <a:lnTo>
                    <a:pt x="2501" y="1923"/>
                  </a:lnTo>
                  <a:cubicBezTo>
                    <a:pt x="2191" y="1982"/>
                    <a:pt x="1977" y="2292"/>
                    <a:pt x="2037" y="2601"/>
                  </a:cubicBezTo>
                  <a:lnTo>
                    <a:pt x="2084" y="2887"/>
                  </a:lnTo>
                  <a:lnTo>
                    <a:pt x="798" y="3125"/>
                  </a:lnTo>
                  <a:cubicBezTo>
                    <a:pt x="310" y="3208"/>
                    <a:pt x="1" y="3673"/>
                    <a:pt x="84" y="4161"/>
                  </a:cubicBezTo>
                  <a:lnTo>
                    <a:pt x="1656" y="12793"/>
                  </a:lnTo>
                  <a:cubicBezTo>
                    <a:pt x="1730" y="13218"/>
                    <a:pt x="2118" y="13520"/>
                    <a:pt x="2540" y="13520"/>
                  </a:cubicBezTo>
                  <a:cubicBezTo>
                    <a:pt x="2590" y="13520"/>
                    <a:pt x="2641" y="13516"/>
                    <a:pt x="2692" y="13507"/>
                  </a:cubicBezTo>
                  <a:lnTo>
                    <a:pt x="10038" y="12162"/>
                  </a:lnTo>
                  <a:cubicBezTo>
                    <a:pt x="10526" y="12079"/>
                    <a:pt x="10847" y="11602"/>
                    <a:pt x="10752" y="11126"/>
                  </a:cubicBezTo>
                  <a:lnTo>
                    <a:pt x="9180" y="2494"/>
                  </a:lnTo>
                  <a:cubicBezTo>
                    <a:pt x="9096" y="2064"/>
                    <a:pt x="8726" y="1763"/>
                    <a:pt x="8305" y="1763"/>
                  </a:cubicBezTo>
                  <a:cubicBezTo>
                    <a:pt x="8248" y="1763"/>
                    <a:pt x="8191" y="1768"/>
                    <a:pt x="8133" y="1780"/>
                  </a:cubicBezTo>
                  <a:lnTo>
                    <a:pt x="6847" y="2018"/>
                  </a:lnTo>
                  <a:lnTo>
                    <a:pt x="6799" y="1732"/>
                  </a:lnTo>
                  <a:cubicBezTo>
                    <a:pt x="6745" y="1451"/>
                    <a:pt x="6496" y="1249"/>
                    <a:pt x="6210" y="1249"/>
                  </a:cubicBezTo>
                  <a:cubicBezTo>
                    <a:pt x="6181" y="1249"/>
                    <a:pt x="6151" y="1251"/>
                    <a:pt x="6121" y="1256"/>
                  </a:cubicBezTo>
                  <a:lnTo>
                    <a:pt x="5168" y="1434"/>
                  </a:lnTo>
                  <a:cubicBezTo>
                    <a:pt x="5228" y="1268"/>
                    <a:pt x="5239" y="1089"/>
                    <a:pt x="5204" y="910"/>
                  </a:cubicBezTo>
                  <a:cubicBezTo>
                    <a:pt x="5119" y="380"/>
                    <a:pt x="4655" y="0"/>
                    <a:pt x="4125"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270" name="Google Shape;2270;p47"/>
            <p:cNvSpPr/>
            <p:nvPr/>
          </p:nvSpPr>
          <p:spPr>
            <a:xfrm>
              <a:off x="5919475" y="4220000"/>
              <a:ext cx="46550" cy="38650"/>
            </a:xfrm>
            <a:custGeom>
              <a:avLst/>
              <a:gdLst/>
              <a:ahLst/>
              <a:cxnLst/>
              <a:rect l="l" t="t" r="r" b="b"/>
              <a:pathLst>
                <a:path w="1862" h="1546" extrusionOk="0">
                  <a:moveTo>
                    <a:pt x="1002" y="1"/>
                  </a:moveTo>
                  <a:cubicBezTo>
                    <a:pt x="959" y="1"/>
                    <a:pt x="914" y="5"/>
                    <a:pt x="870" y="12"/>
                  </a:cubicBezTo>
                  <a:cubicBezTo>
                    <a:pt x="191" y="131"/>
                    <a:pt x="1" y="1012"/>
                    <a:pt x="572" y="1405"/>
                  </a:cubicBezTo>
                  <a:cubicBezTo>
                    <a:pt x="710" y="1502"/>
                    <a:pt x="861" y="1545"/>
                    <a:pt x="1007" y="1545"/>
                  </a:cubicBezTo>
                  <a:cubicBezTo>
                    <a:pt x="1453" y="1545"/>
                    <a:pt x="1861" y="1142"/>
                    <a:pt x="1763" y="631"/>
                  </a:cubicBezTo>
                  <a:cubicBezTo>
                    <a:pt x="1699" y="259"/>
                    <a:pt x="1369"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271" name="Google Shape;2271;p47"/>
            <p:cNvSpPr/>
            <p:nvPr/>
          </p:nvSpPr>
          <p:spPr>
            <a:xfrm>
              <a:off x="5972425" y="4208650"/>
              <a:ext cx="96400" cy="33625"/>
            </a:xfrm>
            <a:custGeom>
              <a:avLst/>
              <a:gdLst/>
              <a:ahLst/>
              <a:cxnLst/>
              <a:rect l="l" t="t" r="r" b="b"/>
              <a:pathLst>
                <a:path w="3856" h="1345" extrusionOk="0">
                  <a:moveTo>
                    <a:pt x="3259" y="1"/>
                  </a:moveTo>
                  <a:cubicBezTo>
                    <a:pt x="3223" y="1"/>
                    <a:pt x="3185" y="5"/>
                    <a:pt x="3145" y="14"/>
                  </a:cubicBezTo>
                  <a:lnTo>
                    <a:pt x="3133" y="14"/>
                  </a:lnTo>
                  <a:lnTo>
                    <a:pt x="550" y="478"/>
                  </a:lnTo>
                  <a:cubicBezTo>
                    <a:pt x="0" y="579"/>
                    <a:pt x="116" y="1345"/>
                    <a:pt x="608" y="1345"/>
                  </a:cubicBezTo>
                  <a:cubicBezTo>
                    <a:pt x="639" y="1345"/>
                    <a:pt x="671" y="1342"/>
                    <a:pt x="704" y="1335"/>
                  </a:cubicBezTo>
                  <a:lnTo>
                    <a:pt x="3300" y="871"/>
                  </a:lnTo>
                  <a:cubicBezTo>
                    <a:pt x="3855" y="793"/>
                    <a:pt x="3758" y="1"/>
                    <a:pt x="3259"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272" name="Google Shape;2272;p47"/>
            <p:cNvSpPr/>
            <p:nvPr/>
          </p:nvSpPr>
          <p:spPr>
            <a:xfrm>
              <a:off x="5929300" y="4273875"/>
              <a:ext cx="46550" cy="38650"/>
            </a:xfrm>
            <a:custGeom>
              <a:avLst/>
              <a:gdLst/>
              <a:ahLst/>
              <a:cxnLst/>
              <a:rect l="l" t="t" r="r" b="b"/>
              <a:pathLst>
                <a:path w="1862" h="1546" extrusionOk="0">
                  <a:moveTo>
                    <a:pt x="1002" y="1"/>
                  </a:moveTo>
                  <a:cubicBezTo>
                    <a:pt x="959" y="1"/>
                    <a:pt x="914" y="5"/>
                    <a:pt x="870" y="12"/>
                  </a:cubicBezTo>
                  <a:cubicBezTo>
                    <a:pt x="191" y="131"/>
                    <a:pt x="1" y="1012"/>
                    <a:pt x="560" y="1405"/>
                  </a:cubicBezTo>
                  <a:cubicBezTo>
                    <a:pt x="701" y="1502"/>
                    <a:pt x="854" y="1546"/>
                    <a:pt x="1002" y="1546"/>
                  </a:cubicBezTo>
                  <a:cubicBezTo>
                    <a:pt x="1453" y="1546"/>
                    <a:pt x="1861" y="1142"/>
                    <a:pt x="1763" y="631"/>
                  </a:cubicBezTo>
                  <a:cubicBezTo>
                    <a:pt x="1699" y="259"/>
                    <a:pt x="1369"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273" name="Google Shape;2273;p47"/>
            <p:cNvSpPr/>
            <p:nvPr/>
          </p:nvSpPr>
          <p:spPr>
            <a:xfrm>
              <a:off x="5983175" y="4262500"/>
              <a:ext cx="94000" cy="33750"/>
            </a:xfrm>
            <a:custGeom>
              <a:avLst/>
              <a:gdLst/>
              <a:ahLst/>
              <a:cxnLst/>
              <a:rect l="l" t="t" r="r" b="b"/>
              <a:pathLst>
                <a:path w="3760" h="1350" extrusionOk="0">
                  <a:moveTo>
                    <a:pt x="3144" y="1"/>
                  </a:moveTo>
                  <a:cubicBezTo>
                    <a:pt x="3128" y="1"/>
                    <a:pt x="3112" y="1"/>
                    <a:pt x="3096" y="3"/>
                  </a:cubicBezTo>
                  <a:lnTo>
                    <a:pt x="501" y="467"/>
                  </a:lnTo>
                  <a:cubicBezTo>
                    <a:pt x="0" y="618"/>
                    <a:pt x="125" y="1349"/>
                    <a:pt x="631" y="1349"/>
                  </a:cubicBezTo>
                  <a:cubicBezTo>
                    <a:pt x="643" y="1349"/>
                    <a:pt x="655" y="1349"/>
                    <a:pt x="667" y="1348"/>
                  </a:cubicBezTo>
                  <a:lnTo>
                    <a:pt x="3263" y="872"/>
                  </a:lnTo>
                  <a:cubicBezTo>
                    <a:pt x="3759" y="722"/>
                    <a:pt x="3640" y="1"/>
                    <a:pt x="314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274" name="Google Shape;2274;p47"/>
            <p:cNvSpPr/>
            <p:nvPr/>
          </p:nvSpPr>
          <p:spPr>
            <a:xfrm>
              <a:off x="5939725" y="4331350"/>
              <a:ext cx="46600" cy="38925"/>
            </a:xfrm>
            <a:custGeom>
              <a:avLst/>
              <a:gdLst/>
              <a:ahLst/>
              <a:cxnLst/>
              <a:rect l="l" t="t" r="r" b="b"/>
              <a:pathLst>
                <a:path w="1864" h="1557" extrusionOk="0">
                  <a:moveTo>
                    <a:pt x="1009" y="0"/>
                  </a:moveTo>
                  <a:cubicBezTo>
                    <a:pt x="967" y="0"/>
                    <a:pt x="924" y="4"/>
                    <a:pt x="881" y="11"/>
                  </a:cubicBezTo>
                  <a:cubicBezTo>
                    <a:pt x="203" y="130"/>
                    <a:pt x="0" y="1011"/>
                    <a:pt x="572" y="1416"/>
                  </a:cubicBezTo>
                  <a:cubicBezTo>
                    <a:pt x="710" y="1513"/>
                    <a:pt x="860" y="1556"/>
                    <a:pt x="1007" y="1556"/>
                  </a:cubicBezTo>
                  <a:cubicBezTo>
                    <a:pt x="1454" y="1556"/>
                    <a:pt x="1864" y="1153"/>
                    <a:pt x="1774" y="642"/>
                  </a:cubicBezTo>
                  <a:cubicBezTo>
                    <a:pt x="1700" y="268"/>
                    <a:pt x="1376" y="0"/>
                    <a:pt x="1009"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275" name="Google Shape;2275;p47"/>
            <p:cNvSpPr/>
            <p:nvPr/>
          </p:nvSpPr>
          <p:spPr>
            <a:xfrm>
              <a:off x="5993275" y="4319925"/>
              <a:ext cx="94825" cy="33850"/>
            </a:xfrm>
            <a:custGeom>
              <a:avLst/>
              <a:gdLst/>
              <a:ahLst/>
              <a:cxnLst/>
              <a:rect l="l" t="t" r="r" b="b"/>
              <a:pathLst>
                <a:path w="3793" h="1354" extrusionOk="0">
                  <a:moveTo>
                    <a:pt x="3178" y="1"/>
                  </a:moveTo>
                  <a:cubicBezTo>
                    <a:pt x="3160" y="1"/>
                    <a:pt x="3140" y="2"/>
                    <a:pt x="3121" y="4"/>
                  </a:cubicBezTo>
                  <a:lnTo>
                    <a:pt x="525" y="480"/>
                  </a:lnTo>
                  <a:cubicBezTo>
                    <a:pt x="1" y="605"/>
                    <a:pt x="121" y="1354"/>
                    <a:pt x="613" y="1354"/>
                  </a:cubicBezTo>
                  <a:cubicBezTo>
                    <a:pt x="635" y="1354"/>
                    <a:pt x="657" y="1352"/>
                    <a:pt x="680" y="1349"/>
                  </a:cubicBezTo>
                  <a:lnTo>
                    <a:pt x="3276" y="885"/>
                  </a:lnTo>
                  <a:cubicBezTo>
                    <a:pt x="3792" y="747"/>
                    <a:pt x="3678" y="1"/>
                    <a:pt x="317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276" name="Google Shape;2276;p47"/>
            <p:cNvSpPr/>
            <p:nvPr/>
          </p:nvSpPr>
          <p:spPr>
            <a:xfrm>
              <a:off x="5895375" y="4570625"/>
              <a:ext cx="194100" cy="174100"/>
            </a:xfrm>
            <a:custGeom>
              <a:avLst/>
              <a:gdLst/>
              <a:ahLst/>
              <a:cxnLst/>
              <a:rect l="l" t="t" r="r" b="b"/>
              <a:pathLst>
                <a:path w="7764" h="6964" extrusionOk="0">
                  <a:moveTo>
                    <a:pt x="3934" y="1"/>
                  </a:moveTo>
                  <a:cubicBezTo>
                    <a:pt x="2900" y="1"/>
                    <a:pt x="1883" y="470"/>
                    <a:pt x="1215" y="1346"/>
                  </a:cubicBezTo>
                  <a:lnTo>
                    <a:pt x="6953" y="4978"/>
                  </a:lnTo>
                  <a:cubicBezTo>
                    <a:pt x="7763" y="3406"/>
                    <a:pt x="7251" y="1465"/>
                    <a:pt x="5751" y="525"/>
                  </a:cubicBezTo>
                  <a:cubicBezTo>
                    <a:pt x="5187" y="171"/>
                    <a:pt x="4557" y="1"/>
                    <a:pt x="3934" y="1"/>
                  </a:cubicBezTo>
                  <a:close/>
                  <a:moveTo>
                    <a:pt x="810" y="1989"/>
                  </a:moveTo>
                  <a:lnTo>
                    <a:pt x="810" y="1989"/>
                  </a:lnTo>
                  <a:cubicBezTo>
                    <a:pt x="0" y="3561"/>
                    <a:pt x="524" y="5490"/>
                    <a:pt x="2012" y="6430"/>
                  </a:cubicBezTo>
                  <a:cubicBezTo>
                    <a:pt x="2579" y="6790"/>
                    <a:pt x="3213" y="6963"/>
                    <a:pt x="3839" y="6963"/>
                  </a:cubicBezTo>
                  <a:cubicBezTo>
                    <a:pt x="4870" y="6963"/>
                    <a:pt x="5882" y="6495"/>
                    <a:pt x="6549" y="5621"/>
                  </a:cubicBezTo>
                  <a:lnTo>
                    <a:pt x="810" y="1989"/>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277" name="Google Shape;2277;p47"/>
            <p:cNvSpPr/>
            <p:nvPr/>
          </p:nvSpPr>
          <p:spPr>
            <a:xfrm>
              <a:off x="6259100" y="4197375"/>
              <a:ext cx="151825" cy="141000"/>
            </a:xfrm>
            <a:custGeom>
              <a:avLst/>
              <a:gdLst/>
              <a:ahLst/>
              <a:cxnLst/>
              <a:rect l="l" t="t" r="r" b="b"/>
              <a:pathLst>
                <a:path w="6073" h="5640" extrusionOk="0">
                  <a:moveTo>
                    <a:pt x="3596" y="0"/>
                  </a:moveTo>
                  <a:lnTo>
                    <a:pt x="1203" y="1632"/>
                  </a:lnTo>
                  <a:cubicBezTo>
                    <a:pt x="251" y="2286"/>
                    <a:pt x="1" y="3596"/>
                    <a:pt x="655" y="4560"/>
                  </a:cubicBezTo>
                  <a:lnTo>
                    <a:pt x="763" y="4715"/>
                  </a:lnTo>
                  <a:cubicBezTo>
                    <a:pt x="1171" y="5316"/>
                    <a:pt x="1833" y="5640"/>
                    <a:pt x="2508" y="5640"/>
                  </a:cubicBezTo>
                  <a:cubicBezTo>
                    <a:pt x="2916" y="5640"/>
                    <a:pt x="3328" y="5522"/>
                    <a:pt x="3692" y="5275"/>
                  </a:cubicBezTo>
                  <a:lnTo>
                    <a:pt x="6073" y="3644"/>
                  </a:lnTo>
                  <a:lnTo>
                    <a:pt x="3596" y="0"/>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278" name="Google Shape;2278;p47"/>
            <p:cNvSpPr/>
            <p:nvPr/>
          </p:nvSpPr>
          <p:spPr>
            <a:xfrm>
              <a:off x="6361800" y="4138825"/>
              <a:ext cx="151825" cy="141025"/>
            </a:xfrm>
            <a:custGeom>
              <a:avLst/>
              <a:gdLst/>
              <a:ahLst/>
              <a:cxnLst/>
              <a:rect l="l" t="t" r="r" b="b"/>
              <a:pathLst>
                <a:path w="6073" h="5641" extrusionOk="0">
                  <a:moveTo>
                    <a:pt x="3568" y="1"/>
                  </a:moveTo>
                  <a:cubicBezTo>
                    <a:pt x="3162" y="1"/>
                    <a:pt x="2752" y="119"/>
                    <a:pt x="2393" y="366"/>
                  </a:cubicBezTo>
                  <a:lnTo>
                    <a:pt x="0" y="1997"/>
                  </a:lnTo>
                  <a:lnTo>
                    <a:pt x="2477" y="5640"/>
                  </a:lnTo>
                  <a:lnTo>
                    <a:pt x="4870" y="4009"/>
                  </a:lnTo>
                  <a:cubicBezTo>
                    <a:pt x="5822" y="3354"/>
                    <a:pt x="6072" y="2045"/>
                    <a:pt x="5430" y="1092"/>
                  </a:cubicBezTo>
                  <a:lnTo>
                    <a:pt x="5310" y="926"/>
                  </a:lnTo>
                  <a:cubicBezTo>
                    <a:pt x="4902" y="325"/>
                    <a:pt x="4240" y="1"/>
                    <a:pt x="356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279" name="Google Shape;2279;p47"/>
            <p:cNvSpPr/>
            <p:nvPr/>
          </p:nvSpPr>
          <p:spPr>
            <a:xfrm>
              <a:off x="6214450" y="4488350"/>
              <a:ext cx="268225" cy="266925"/>
            </a:xfrm>
            <a:custGeom>
              <a:avLst/>
              <a:gdLst/>
              <a:ahLst/>
              <a:cxnLst/>
              <a:rect l="l" t="t" r="r" b="b"/>
              <a:pathLst>
                <a:path w="10729" h="10677" extrusionOk="0">
                  <a:moveTo>
                    <a:pt x="4999" y="0"/>
                  </a:moveTo>
                  <a:cubicBezTo>
                    <a:pt x="4821" y="0"/>
                    <a:pt x="4665" y="135"/>
                    <a:pt x="4644" y="327"/>
                  </a:cubicBezTo>
                  <a:lnTo>
                    <a:pt x="4180" y="3804"/>
                  </a:lnTo>
                  <a:lnTo>
                    <a:pt x="703" y="3339"/>
                  </a:lnTo>
                  <a:cubicBezTo>
                    <a:pt x="688" y="3338"/>
                    <a:pt x="674" y="3337"/>
                    <a:pt x="659" y="3337"/>
                  </a:cubicBezTo>
                  <a:cubicBezTo>
                    <a:pt x="474" y="3337"/>
                    <a:pt x="309" y="3473"/>
                    <a:pt x="286" y="3661"/>
                  </a:cubicBezTo>
                  <a:lnTo>
                    <a:pt x="25" y="5637"/>
                  </a:lnTo>
                  <a:cubicBezTo>
                    <a:pt x="1" y="5840"/>
                    <a:pt x="144" y="6030"/>
                    <a:pt x="346" y="6054"/>
                  </a:cubicBezTo>
                  <a:lnTo>
                    <a:pt x="3823" y="6518"/>
                  </a:lnTo>
                  <a:lnTo>
                    <a:pt x="3370" y="9995"/>
                  </a:lnTo>
                  <a:cubicBezTo>
                    <a:pt x="3334" y="10197"/>
                    <a:pt x="3477" y="10388"/>
                    <a:pt x="3692" y="10412"/>
                  </a:cubicBezTo>
                  <a:lnTo>
                    <a:pt x="5656" y="10674"/>
                  </a:lnTo>
                  <a:cubicBezTo>
                    <a:pt x="5671" y="10675"/>
                    <a:pt x="5686" y="10676"/>
                    <a:pt x="5700" y="10676"/>
                  </a:cubicBezTo>
                  <a:cubicBezTo>
                    <a:pt x="5886" y="10676"/>
                    <a:pt x="6051" y="10540"/>
                    <a:pt x="6073" y="10352"/>
                  </a:cubicBezTo>
                  <a:lnTo>
                    <a:pt x="6537" y="6876"/>
                  </a:lnTo>
                  <a:lnTo>
                    <a:pt x="10014" y="7328"/>
                  </a:lnTo>
                  <a:cubicBezTo>
                    <a:pt x="10034" y="7331"/>
                    <a:pt x="10053" y="7333"/>
                    <a:pt x="10072" y="7333"/>
                  </a:cubicBezTo>
                  <a:cubicBezTo>
                    <a:pt x="10252" y="7333"/>
                    <a:pt x="10409" y="7189"/>
                    <a:pt x="10431" y="7007"/>
                  </a:cubicBezTo>
                  <a:lnTo>
                    <a:pt x="10693" y="5042"/>
                  </a:lnTo>
                  <a:cubicBezTo>
                    <a:pt x="10728" y="4828"/>
                    <a:pt x="10573" y="4649"/>
                    <a:pt x="10371" y="4613"/>
                  </a:cubicBezTo>
                  <a:lnTo>
                    <a:pt x="6894" y="4161"/>
                  </a:lnTo>
                  <a:lnTo>
                    <a:pt x="7359" y="684"/>
                  </a:lnTo>
                  <a:cubicBezTo>
                    <a:pt x="7383" y="470"/>
                    <a:pt x="7240" y="291"/>
                    <a:pt x="7037" y="256"/>
                  </a:cubicBezTo>
                  <a:lnTo>
                    <a:pt x="5061" y="6"/>
                  </a:lnTo>
                  <a:cubicBezTo>
                    <a:pt x="5040" y="2"/>
                    <a:pt x="5019" y="0"/>
                    <a:pt x="4999"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280" name="Google Shape;2280;p47"/>
            <p:cNvSpPr/>
            <p:nvPr/>
          </p:nvSpPr>
          <p:spPr>
            <a:xfrm>
              <a:off x="5077400" y="921825"/>
              <a:ext cx="270900" cy="337450"/>
            </a:xfrm>
            <a:custGeom>
              <a:avLst/>
              <a:gdLst/>
              <a:ahLst/>
              <a:cxnLst/>
              <a:rect l="l" t="t" r="r" b="b"/>
              <a:pathLst>
                <a:path w="10836" h="13498" extrusionOk="0">
                  <a:moveTo>
                    <a:pt x="4145" y="412"/>
                  </a:moveTo>
                  <a:cubicBezTo>
                    <a:pt x="4431" y="412"/>
                    <a:pt x="4712" y="584"/>
                    <a:pt x="4763" y="971"/>
                  </a:cubicBezTo>
                  <a:cubicBezTo>
                    <a:pt x="4799" y="1173"/>
                    <a:pt x="4751" y="1364"/>
                    <a:pt x="4620" y="1518"/>
                  </a:cubicBezTo>
                  <a:lnTo>
                    <a:pt x="3823" y="1661"/>
                  </a:lnTo>
                  <a:cubicBezTo>
                    <a:pt x="3656" y="1566"/>
                    <a:pt x="3537" y="1399"/>
                    <a:pt x="3501" y="1209"/>
                  </a:cubicBezTo>
                  <a:cubicBezTo>
                    <a:pt x="3386" y="709"/>
                    <a:pt x="3770" y="412"/>
                    <a:pt x="4145" y="412"/>
                  </a:cubicBezTo>
                  <a:close/>
                  <a:moveTo>
                    <a:pt x="7831" y="2726"/>
                  </a:moveTo>
                  <a:cubicBezTo>
                    <a:pt x="8094" y="2726"/>
                    <a:pt x="8329" y="2907"/>
                    <a:pt x="8383" y="3185"/>
                  </a:cubicBezTo>
                  <a:lnTo>
                    <a:pt x="9776" y="10746"/>
                  </a:lnTo>
                  <a:cubicBezTo>
                    <a:pt x="9823" y="11043"/>
                    <a:pt x="9621" y="11329"/>
                    <a:pt x="9323" y="11377"/>
                  </a:cubicBezTo>
                  <a:lnTo>
                    <a:pt x="3061" y="12520"/>
                  </a:lnTo>
                  <a:cubicBezTo>
                    <a:pt x="3026" y="12527"/>
                    <a:pt x="2991" y="12530"/>
                    <a:pt x="2956" y="12530"/>
                  </a:cubicBezTo>
                  <a:cubicBezTo>
                    <a:pt x="2699" y="12530"/>
                    <a:pt x="2472" y="12342"/>
                    <a:pt x="2430" y="12079"/>
                  </a:cubicBezTo>
                  <a:lnTo>
                    <a:pt x="1049" y="4507"/>
                  </a:lnTo>
                  <a:cubicBezTo>
                    <a:pt x="989" y="4209"/>
                    <a:pt x="1191" y="3935"/>
                    <a:pt x="1489" y="3876"/>
                  </a:cubicBezTo>
                  <a:lnTo>
                    <a:pt x="2239" y="3745"/>
                  </a:lnTo>
                  <a:cubicBezTo>
                    <a:pt x="2271" y="3954"/>
                    <a:pt x="2449" y="4099"/>
                    <a:pt x="2653" y="4099"/>
                  </a:cubicBezTo>
                  <a:cubicBezTo>
                    <a:pt x="2681" y="4099"/>
                    <a:pt x="2710" y="4096"/>
                    <a:pt x="2739" y="4090"/>
                  </a:cubicBezTo>
                  <a:lnTo>
                    <a:pt x="6656" y="3376"/>
                  </a:lnTo>
                  <a:cubicBezTo>
                    <a:pt x="6883" y="3340"/>
                    <a:pt x="7049" y="3102"/>
                    <a:pt x="7002" y="2876"/>
                  </a:cubicBezTo>
                  <a:lnTo>
                    <a:pt x="7740" y="2733"/>
                  </a:lnTo>
                  <a:cubicBezTo>
                    <a:pt x="7770" y="2728"/>
                    <a:pt x="7801" y="2726"/>
                    <a:pt x="7831" y="2726"/>
                  </a:cubicBezTo>
                  <a:close/>
                  <a:moveTo>
                    <a:pt x="4135" y="1"/>
                  </a:moveTo>
                  <a:cubicBezTo>
                    <a:pt x="4071" y="1"/>
                    <a:pt x="4006" y="6"/>
                    <a:pt x="3942" y="18"/>
                  </a:cubicBezTo>
                  <a:cubicBezTo>
                    <a:pt x="3346" y="125"/>
                    <a:pt x="2954" y="697"/>
                    <a:pt x="3061" y="1280"/>
                  </a:cubicBezTo>
                  <a:cubicBezTo>
                    <a:pt x="3096" y="1459"/>
                    <a:pt x="3168" y="1626"/>
                    <a:pt x="3275" y="1756"/>
                  </a:cubicBezTo>
                  <a:lnTo>
                    <a:pt x="2501" y="1899"/>
                  </a:lnTo>
                  <a:cubicBezTo>
                    <a:pt x="2180" y="1959"/>
                    <a:pt x="1977" y="2268"/>
                    <a:pt x="2025" y="2590"/>
                  </a:cubicBezTo>
                  <a:lnTo>
                    <a:pt x="2084" y="2864"/>
                  </a:lnTo>
                  <a:lnTo>
                    <a:pt x="799" y="3102"/>
                  </a:lnTo>
                  <a:cubicBezTo>
                    <a:pt x="322" y="3185"/>
                    <a:pt x="1" y="3650"/>
                    <a:pt x="84" y="4126"/>
                  </a:cubicBezTo>
                  <a:lnTo>
                    <a:pt x="1656" y="12758"/>
                  </a:lnTo>
                  <a:cubicBezTo>
                    <a:pt x="1741" y="13194"/>
                    <a:pt x="2111" y="13497"/>
                    <a:pt x="2538" y="13497"/>
                  </a:cubicBezTo>
                  <a:cubicBezTo>
                    <a:pt x="2588" y="13497"/>
                    <a:pt x="2640" y="13493"/>
                    <a:pt x="2692" y="13484"/>
                  </a:cubicBezTo>
                  <a:lnTo>
                    <a:pt x="10038" y="12139"/>
                  </a:lnTo>
                  <a:cubicBezTo>
                    <a:pt x="10514" y="12043"/>
                    <a:pt x="10836" y="11579"/>
                    <a:pt x="10752" y="11103"/>
                  </a:cubicBezTo>
                  <a:lnTo>
                    <a:pt x="9181" y="2471"/>
                  </a:lnTo>
                  <a:cubicBezTo>
                    <a:pt x="9097" y="2041"/>
                    <a:pt x="8726" y="1740"/>
                    <a:pt x="8305" y="1740"/>
                  </a:cubicBezTo>
                  <a:cubicBezTo>
                    <a:pt x="8248" y="1740"/>
                    <a:pt x="8191" y="1745"/>
                    <a:pt x="8133" y="1756"/>
                  </a:cubicBezTo>
                  <a:lnTo>
                    <a:pt x="6847" y="1995"/>
                  </a:lnTo>
                  <a:lnTo>
                    <a:pt x="6799" y="1721"/>
                  </a:lnTo>
                  <a:cubicBezTo>
                    <a:pt x="6746" y="1435"/>
                    <a:pt x="6497" y="1235"/>
                    <a:pt x="6225" y="1235"/>
                  </a:cubicBezTo>
                  <a:cubicBezTo>
                    <a:pt x="6190" y="1235"/>
                    <a:pt x="6155" y="1238"/>
                    <a:pt x="6121" y="1245"/>
                  </a:cubicBezTo>
                  <a:lnTo>
                    <a:pt x="5168" y="1411"/>
                  </a:lnTo>
                  <a:cubicBezTo>
                    <a:pt x="5228" y="1245"/>
                    <a:pt x="5228" y="1066"/>
                    <a:pt x="5204" y="899"/>
                  </a:cubicBezTo>
                  <a:cubicBezTo>
                    <a:pt x="5109" y="370"/>
                    <a:pt x="4646" y="1"/>
                    <a:pt x="4135"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281" name="Google Shape;2281;p47"/>
            <p:cNvSpPr/>
            <p:nvPr/>
          </p:nvSpPr>
          <p:spPr>
            <a:xfrm>
              <a:off x="5125325" y="1043050"/>
              <a:ext cx="46550" cy="38675"/>
            </a:xfrm>
            <a:custGeom>
              <a:avLst/>
              <a:gdLst/>
              <a:ahLst/>
              <a:cxnLst/>
              <a:rect l="l" t="t" r="r" b="b"/>
              <a:pathLst>
                <a:path w="1862" h="1547" extrusionOk="0">
                  <a:moveTo>
                    <a:pt x="1016" y="1"/>
                  </a:moveTo>
                  <a:cubicBezTo>
                    <a:pt x="968" y="1"/>
                    <a:pt x="919" y="5"/>
                    <a:pt x="870" y="15"/>
                  </a:cubicBezTo>
                  <a:cubicBezTo>
                    <a:pt x="191" y="134"/>
                    <a:pt x="1" y="1015"/>
                    <a:pt x="560" y="1408"/>
                  </a:cubicBezTo>
                  <a:cubicBezTo>
                    <a:pt x="700" y="1504"/>
                    <a:pt x="851" y="1547"/>
                    <a:pt x="997" y="1547"/>
                  </a:cubicBezTo>
                  <a:cubicBezTo>
                    <a:pt x="1451" y="1547"/>
                    <a:pt x="1862" y="1138"/>
                    <a:pt x="1763" y="634"/>
                  </a:cubicBezTo>
                  <a:cubicBezTo>
                    <a:pt x="1700" y="266"/>
                    <a:pt x="1377" y="1"/>
                    <a:pt x="1016"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282" name="Google Shape;2282;p47"/>
            <p:cNvSpPr/>
            <p:nvPr/>
          </p:nvSpPr>
          <p:spPr>
            <a:xfrm>
              <a:off x="5178175" y="1031775"/>
              <a:ext cx="96200" cy="33875"/>
            </a:xfrm>
            <a:custGeom>
              <a:avLst/>
              <a:gdLst/>
              <a:ahLst/>
              <a:cxnLst/>
              <a:rect l="l" t="t" r="r" b="b"/>
              <a:pathLst>
                <a:path w="3848" h="1355" extrusionOk="0">
                  <a:moveTo>
                    <a:pt x="3261" y="1"/>
                  </a:moveTo>
                  <a:cubicBezTo>
                    <a:pt x="3226" y="1"/>
                    <a:pt x="3189" y="5"/>
                    <a:pt x="3149" y="14"/>
                  </a:cubicBezTo>
                  <a:lnTo>
                    <a:pt x="3137" y="14"/>
                  </a:lnTo>
                  <a:lnTo>
                    <a:pt x="542" y="490"/>
                  </a:lnTo>
                  <a:cubicBezTo>
                    <a:pt x="0" y="580"/>
                    <a:pt x="111" y="1354"/>
                    <a:pt x="620" y="1354"/>
                  </a:cubicBezTo>
                  <a:cubicBezTo>
                    <a:pt x="648" y="1354"/>
                    <a:pt x="678" y="1352"/>
                    <a:pt x="709" y="1347"/>
                  </a:cubicBezTo>
                  <a:lnTo>
                    <a:pt x="3292" y="871"/>
                  </a:lnTo>
                  <a:cubicBezTo>
                    <a:pt x="3847" y="793"/>
                    <a:pt x="3750" y="1"/>
                    <a:pt x="3261"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283" name="Google Shape;2283;p47"/>
            <p:cNvSpPr/>
            <p:nvPr/>
          </p:nvSpPr>
          <p:spPr>
            <a:xfrm>
              <a:off x="5135150" y="1097000"/>
              <a:ext cx="46325" cy="38650"/>
            </a:xfrm>
            <a:custGeom>
              <a:avLst/>
              <a:gdLst/>
              <a:ahLst/>
              <a:cxnLst/>
              <a:rect l="l" t="t" r="r" b="b"/>
              <a:pathLst>
                <a:path w="1853" h="1546" extrusionOk="0">
                  <a:moveTo>
                    <a:pt x="1002" y="1"/>
                  </a:moveTo>
                  <a:cubicBezTo>
                    <a:pt x="959" y="1"/>
                    <a:pt x="914" y="4"/>
                    <a:pt x="870" y="12"/>
                  </a:cubicBezTo>
                  <a:cubicBezTo>
                    <a:pt x="191" y="131"/>
                    <a:pt x="1" y="1012"/>
                    <a:pt x="560" y="1405"/>
                  </a:cubicBezTo>
                  <a:cubicBezTo>
                    <a:pt x="701" y="1502"/>
                    <a:pt x="853" y="1545"/>
                    <a:pt x="1000" y="1545"/>
                  </a:cubicBezTo>
                  <a:cubicBezTo>
                    <a:pt x="1449" y="1545"/>
                    <a:pt x="1852" y="1142"/>
                    <a:pt x="1763" y="631"/>
                  </a:cubicBezTo>
                  <a:cubicBezTo>
                    <a:pt x="1699" y="259"/>
                    <a:pt x="1369"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284" name="Google Shape;2284;p47"/>
            <p:cNvSpPr/>
            <p:nvPr/>
          </p:nvSpPr>
          <p:spPr>
            <a:xfrm>
              <a:off x="5189025" y="1085650"/>
              <a:ext cx="93800" cy="33725"/>
            </a:xfrm>
            <a:custGeom>
              <a:avLst/>
              <a:gdLst/>
              <a:ahLst/>
              <a:cxnLst/>
              <a:rect l="l" t="t" r="r" b="b"/>
              <a:pathLst>
                <a:path w="3752" h="1349" extrusionOk="0">
                  <a:moveTo>
                    <a:pt x="3132" y="0"/>
                  </a:moveTo>
                  <a:cubicBezTo>
                    <a:pt x="3121" y="0"/>
                    <a:pt x="3109" y="1"/>
                    <a:pt x="3096" y="2"/>
                  </a:cubicBezTo>
                  <a:lnTo>
                    <a:pt x="501" y="478"/>
                  </a:lnTo>
                  <a:cubicBezTo>
                    <a:pt x="0" y="618"/>
                    <a:pt x="125" y="1348"/>
                    <a:pt x="620" y="1348"/>
                  </a:cubicBezTo>
                  <a:cubicBezTo>
                    <a:pt x="632" y="1348"/>
                    <a:pt x="644" y="1348"/>
                    <a:pt x="656" y="1347"/>
                  </a:cubicBezTo>
                  <a:lnTo>
                    <a:pt x="3251" y="871"/>
                  </a:lnTo>
                  <a:cubicBezTo>
                    <a:pt x="3751" y="731"/>
                    <a:pt x="3638" y="0"/>
                    <a:pt x="313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285" name="Google Shape;2285;p47"/>
            <p:cNvSpPr/>
            <p:nvPr/>
          </p:nvSpPr>
          <p:spPr>
            <a:xfrm>
              <a:off x="5145575" y="1154450"/>
              <a:ext cx="46625" cy="38900"/>
            </a:xfrm>
            <a:custGeom>
              <a:avLst/>
              <a:gdLst/>
              <a:ahLst/>
              <a:cxnLst/>
              <a:rect l="l" t="t" r="r" b="b"/>
              <a:pathLst>
                <a:path w="1865" h="1556" extrusionOk="0">
                  <a:moveTo>
                    <a:pt x="1014" y="1"/>
                  </a:moveTo>
                  <a:cubicBezTo>
                    <a:pt x="970" y="1"/>
                    <a:pt x="926" y="4"/>
                    <a:pt x="881" y="12"/>
                  </a:cubicBezTo>
                  <a:cubicBezTo>
                    <a:pt x="191" y="131"/>
                    <a:pt x="0" y="1012"/>
                    <a:pt x="572" y="1417"/>
                  </a:cubicBezTo>
                  <a:cubicBezTo>
                    <a:pt x="709" y="1513"/>
                    <a:pt x="857" y="1556"/>
                    <a:pt x="1002" y="1556"/>
                  </a:cubicBezTo>
                  <a:cubicBezTo>
                    <a:pt x="1451" y="1556"/>
                    <a:pt x="1864" y="1147"/>
                    <a:pt x="1774" y="643"/>
                  </a:cubicBezTo>
                  <a:cubicBezTo>
                    <a:pt x="1700" y="260"/>
                    <a:pt x="1378" y="1"/>
                    <a:pt x="101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286" name="Google Shape;2286;p47"/>
            <p:cNvSpPr/>
            <p:nvPr/>
          </p:nvSpPr>
          <p:spPr>
            <a:xfrm>
              <a:off x="5199050" y="1143050"/>
              <a:ext cx="94900" cy="34125"/>
            </a:xfrm>
            <a:custGeom>
              <a:avLst/>
              <a:gdLst/>
              <a:ahLst/>
              <a:cxnLst/>
              <a:rect l="l" t="t" r="r" b="b"/>
              <a:pathLst>
                <a:path w="3796" h="1365" extrusionOk="0">
                  <a:moveTo>
                    <a:pt x="3170" y="0"/>
                  </a:moveTo>
                  <a:cubicBezTo>
                    <a:pt x="3151" y="0"/>
                    <a:pt x="3132" y="1"/>
                    <a:pt x="3112" y="4"/>
                  </a:cubicBezTo>
                  <a:lnTo>
                    <a:pt x="528" y="480"/>
                  </a:lnTo>
                  <a:cubicBezTo>
                    <a:pt x="0" y="606"/>
                    <a:pt x="114" y="1364"/>
                    <a:pt x="625" y="1364"/>
                  </a:cubicBezTo>
                  <a:cubicBezTo>
                    <a:pt x="644" y="1364"/>
                    <a:pt x="663" y="1363"/>
                    <a:pt x="683" y="1361"/>
                  </a:cubicBezTo>
                  <a:lnTo>
                    <a:pt x="3279" y="885"/>
                  </a:lnTo>
                  <a:cubicBezTo>
                    <a:pt x="3796" y="758"/>
                    <a:pt x="3681" y="0"/>
                    <a:pt x="3170"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287" name="Google Shape;2287;p47"/>
            <p:cNvSpPr/>
            <p:nvPr/>
          </p:nvSpPr>
          <p:spPr>
            <a:xfrm>
              <a:off x="5100925" y="1393950"/>
              <a:ext cx="194400" cy="174175"/>
            </a:xfrm>
            <a:custGeom>
              <a:avLst/>
              <a:gdLst/>
              <a:ahLst/>
              <a:cxnLst/>
              <a:rect l="l" t="t" r="r" b="b"/>
              <a:pathLst>
                <a:path w="7776" h="6967" extrusionOk="0">
                  <a:moveTo>
                    <a:pt x="3932" y="1"/>
                  </a:moveTo>
                  <a:cubicBezTo>
                    <a:pt x="2904" y="1"/>
                    <a:pt x="1893" y="465"/>
                    <a:pt x="1227" y="1338"/>
                  </a:cubicBezTo>
                  <a:lnTo>
                    <a:pt x="6966" y="4969"/>
                  </a:lnTo>
                  <a:cubicBezTo>
                    <a:pt x="7775" y="3398"/>
                    <a:pt x="7251" y="1469"/>
                    <a:pt x="5751" y="528"/>
                  </a:cubicBezTo>
                  <a:cubicBezTo>
                    <a:pt x="5188" y="173"/>
                    <a:pt x="4557" y="1"/>
                    <a:pt x="3932" y="1"/>
                  </a:cubicBezTo>
                  <a:close/>
                  <a:moveTo>
                    <a:pt x="822" y="1993"/>
                  </a:moveTo>
                  <a:lnTo>
                    <a:pt x="822" y="1993"/>
                  </a:lnTo>
                  <a:cubicBezTo>
                    <a:pt x="0" y="3553"/>
                    <a:pt x="524" y="5493"/>
                    <a:pt x="2024" y="6434"/>
                  </a:cubicBezTo>
                  <a:cubicBezTo>
                    <a:pt x="2586" y="6793"/>
                    <a:pt x="3217" y="6966"/>
                    <a:pt x="3842" y="6966"/>
                  </a:cubicBezTo>
                  <a:cubicBezTo>
                    <a:pt x="4875" y="6966"/>
                    <a:pt x="5893" y="6495"/>
                    <a:pt x="6561" y="5612"/>
                  </a:cubicBezTo>
                  <a:lnTo>
                    <a:pt x="822" y="1993"/>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288" name="Google Shape;2288;p47"/>
            <p:cNvSpPr/>
            <p:nvPr/>
          </p:nvSpPr>
          <p:spPr>
            <a:xfrm>
              <a:off x="5464650" y="1020500"/>
              <a:ext cx="152125" cy="141000"/>
            </a:xfrm>
            <a:custGeom>
              <a:avLst/>
              <a:gdLst/>
              <a:ahLst/>
              <a:cxnLst/>
              <a:rect l="l" t="t" r="r" b="b"/>
              <a:pathLst>
                <a:path w="6085" h="5640" extrusionOk="0">
                  <a:moveTo>
                    <a:pt x="3620" y="0"/>
                  </a:moveTo>
                  <a:lnTo>
                    <a:pt x="1215" y="1631"/>
                  </a:lnTo>
                  <a:cubicBezTo>
                    <a:pt x="251" y="2286"/>
                    <a:pt x="1" y="3596"/>
                    <a:pt x="656" y="4560"/>
                  </a:cubicBezTo>
                  <a:lnTo>
                    <a:pt x="763" y="4715"/>
                  </a:lnTo>
                  <a:cubicBezTo>
                    <a:pt x="1171" y="5316"/>
                    <a:pt x="1833" y="5640"/>
                    <a:pt x="2508" y="5640"/>
                  </a:cubicBezTo>
                  <a:cubicBezTo>
                    <a:pt x="2916" y="5640"/>
                    <a:pt x="3328" y="5521"/>
                    <a:pt x="3692" y="5275"/>
                  </a:cubicBezTo>
                  <a:lnTo>
                    <a:pt x="6085" y="3644"/>
                  </a:lnTo>
                  <a:lnTo>
                    <a:pt x="3620" y="0"/>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289" name="Google Shape;2289;p47"/>
            <p:cNvSpPr/>
            <p:nvPr/>
          </p:nvSpPr>
          <p:spPr>
            <a:xfrm>
              <a:off x="5567350" y="962250"/>
              <a:ext cx="152125" cy="140725"/>
            </a:xfrm>
            <a:custGeom>
              <a:avLst/>
              <a:gdLst/>
              <a:ahLst/>
              <a:cxnLst/>
              <a:rect l="l" t="t" r="r" b="b"/>
              <a:pathLst>
                <a:path w="6085" h="5629" extrusionOk="0">
                  <a:moveTo>
                    <a:pt x="3577" y="1"/>
                  </a:moveTo>
                  <a:cubicBezTo>
                    <a:pt x="3169" y="1"/>
                    <a:pt x="2757" y="119"/>
                    <a:pt x="2394" y="366"/>
                  </a:cubicBezTo>
                  <a:lnTo>
                    <a:pt x="1" y="1985"/>
                  </a:lnTo>
                  <a:lnTo>
                    <a:pt x="2489" y="5628"/>
                  </a:lnTo>
                  <a:lnTo>
                    <a:pt x="4882" y="4009"/>
                  </a:lnTo>
                  <a:cubicBezTo>
                    <a:pt x="5835" y="3354"/>
                    <a:pt x="6085" y="2044"/>
                    <a:pt x="5430" y="1080"/>
                  </a:cubicBezTo>
                  <a:lnTo>
                    <a:pt x="5323" y="925"/>
                  </a:lnTo>
                  <a:cubicBezTo>
                    <a:pt x="4914" y="324"/>
                    <a:pt x="4252" y="1"/>
                    <a:pt x="3577"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290" name="Google Shape;2290;p47"/>
            <p:cNvSpPr/>
            <p:nvPr/>
          </p:nvSpPr>
          <p:spPr>
            <a:xfrm>
              <a:off x="5420300" y="1311750"/>
              <a:ext cx="267925" cy="266650"/>
            </a:xfrm>
            <a:custGeom>
              <a:avLst/>
              <a:gdLst/>
              <a:ahLst/>
              <a:cxnLst/>
              <a:rect l="l" t="t" r="r" b="b"/>
              <a:pathLst>
                <a:path w="10717" h="10666" extrusionOk="0">
                  <a:moveTo>
                    <a:pt x="4999" y="1"/>
                  </a:moveTo>
                  <a:cubicBezTo>
                    <a:pt x="4821" y="1"/>
                    <a:pt x="4666" y="136"/>
                    <a:pt x="4644" y="328"/>
                  </a:cubicBezTo>
                  <a:lnTo>
                    <a:pt x="4180" y="3805"/>
                  </a:lnTo>
                  <a:lnTo>
                    <a:pt x="703" y="3340"/>
                  </a:lnTo>
                  <a:cubicBezTo>
                    <a:pt x="688" y="3338"/>
                    <a:pt x="674" y="3338"/>
                    <a:pt x="659" y="3338"/>
                  </a:cubicBezTo>
                  <a:cubicBezTo>
                    <a:pt x="474" y="3338"/>
                    <a:pt x="309" y="3474"/>
                    <a:pt x="287" y="3662"/>
                  </a:cubicBezTo>
                  <a:lnTo>
                    <a:pt x="37" y="5626"/>
                  </a:lnTo>
                  <a:cubicBezTo>
                    <a:pt x="1" y="5829"/>
                    <a:pt x="144" y="6019"/>
                    <a:pt x="346" y="6043"/>
                  </a:cubicBezTo>
                  <a:lnTo>
                    <a:pt x="3823" y="6507"/>
                  </a:lnTo>
                  <a:lnTo>
                    <a:pt x="3370" y="9984"/>
                  </a:lnTo>
                  <a:cubicBezTo>
                    <a:pt x="3335" y="10186"/>
                    <a:pt x="3477" y="10377"/>
                    <a:pt x="3692" y="10401"/>
                  </a:cubicBezTo>
                  <a:lnTo>
                    <a:pt x="5656" y="10663"/>
                  </a:lnTo>
                  <a:cubicBezTo>
                    <a:pt x="5671" y="10664"/>
                    <a:pt x="5686" y="10665"/>
                    <a:pt x="5700" y="10665"/>
                  </a:cubicBezTo>
                  <a:cubicBezTo>
                    <a:pt x="5886" y="10665"/>
                    <a:pt x="6051" y="10529"/>
                    <a:pt x="6073" y="10341"/>
                  </a:cubicBezTo>
                  <a:lnTo>
                    <a:pt x="6537" y="6864"/>
                  </a:lnTo>
                  <a:lnTo>
                    <a:pt x="10014" y="7329"/>
                  </a:lnTo>
                  <a:cubicBezTo>
                    <a:pt x="10029" y="7331"/>
                    <a:pt x="10044" y="7331"/>
                    <a:pt x="10058" y="7331"/>
                  </a:cubicBezTo>
                  <a:cubicBezTo>
                    <a:pt x="10243" y="7331"/>
                    <a:pt x="10409" y="7195"/>
                    <a:pt x="10431" y="7007"/>
                  </a:cubicBezTo>
                  <a:lnTo>
                    <a:pt x="10693" y="5031"/>
                  </a:lnTo>
                  <a:cubicBezTo>
                    <a:pt x="10716" y="4828"/>
                    <a:pt x="10574" y="4638"/>
                    <a:pt x="10371" y="4614"/>
                  </a:cubicBezTo>
                  <a:lnTo>
                    <a:pt x="6895" y="4150"/>
                  </a:lnTo>
                  <a:lnTo>
                    <a:pt x="7347" y="673"/>
                  </a:lnTo>
                  <a:cubicBezTo>
                    <a:pt x="7383" y="471"/>
                    <a:pt x="7240" y="280"/>
                    <a:pt x="7026" y="256"/>
                  </a:cubicBezTo>
                  <a:lnTo>
                    <a:pt x="5061" y="6"/>
                  </a:lnTo>
                  <a:cubicBezTo>
                    <a:pt x="5040" y="3"/>
                    <a:pt x="5019" y="1"/>
                    <a:pt x="4999"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291" name="Google Shape;2291;p47"/>
            <p:cNvSpPr/>
            <p:nvPr/>
          </p:nvSpPr>
          <p:spPr>
            <a:xfrm>
              <a:off x="5077100" y="1715975"/>
              <a:ext cx="271200" cy="337725"/>
            </a:xfrm>
            <a:custGeom>
              <a:avLst/>
              <a:gdLst/>
              <a:ahLst/>
              <a:cxnLst/>
              <a:rect l="l" t="t" r="r" b="b"/>
              <a:pathLst>
                <a:path w="10848" h="13509" extrusionOk="0">
                  <a:moveTo>
                    <a:pt x="4153" y="414"/>
                  </a:moveTo>
                  <a:cubicBezTo>
                    <a:pt x="4440" y="414"/>
                    <a:pt x="4724" y="589"/>
                    <a:pt x="4775" y="982"/>
                  </a:cubicBezTo>
                  <a:cubicBezTo>
                    <a:pt x="4811" y="1173"/>
                    <a:pt x="4763" y="1375"/>
                    <a:pt x="4632" y="1518"/>
                  </a:cubicBezTo>
                  <a:lnTo>
                    <a:pt x="3835" y="1673"/>
                  </a:lnTo>
                  <a:cubicBezTo>
                    <a:pt x="3668" y="1578"/>
                    <a:pt x="3549" y="1411"/>
                    <a:pt x="3513" y="1209"/>
                  </a:cubicBezTo>
                  <a:cubicBezTo>
                    <a:pt x="3399" y="710"/>
                    <a:pt x="3779" y="414"/>
                    <a:pt x="4153" y="414"/>
                  </a:cubicBezTo>
                  <a:close/>
                  <a:moveTo>
                    <a:pt x="7868" y="2734"/>
                  </a:moveTo>
                  <a:cubicBezTo>
                    <a:pt x="8126" y="2734"/>
                    <a:pt x="8354" y="2923"/>
                    <a:pt x="8407" y="3185"/>
                  </a:cubicBezTo>
                  <a:lnTo>
                    <a:pt x="9788" y="10746"/>
                  </a:lnTo>
                  <a:cubicBezTo>
                    <a:pt x="9835" y="11043"/>
                    <a:pt x="9633" y="11329"/>
                    <a:pt x="9335" y="11377"/>
                  </a:cubicBezTo>
                  <a:lnTo>
                    <a:pt x="3073" y="12520"/>
                  </a:lnTo>
                  <a:cubicBezTo>
                    <a:pt x="3038" y="12527"/>
                    <a:pt x="3003" y="12530"/>
                    <a:pt x="2968" y="12530"/>
                  </a:cubicBezTo>
                  <a:cubicBezTo>
                    <a:pt x="2711" y="12530"/>
                    <a:pt x="2484" y="12342"/>
                    <a:pt x="2442" y="12079"/>
                  </a:cubicBezTo>
                  <a:lnTo>
                    <a:pt x="1061" y="4519"/>
                  </a:lnTo>
                  <a:cubicBezTo>
                    <a:pt x="1013" y="4221"/>
                    <a:pt x="1203" y="3935"/>
                    <a:pt x="1513" y="3888"/>
                  </a:cubicBezTo>
                  <a:lnTo>
                    <a:pt x="2251" y="3745"/>
                  </a:lnTo>
                  <a:cubicBezTo>
                    <a:pt x="2294" y="3960"/>
                    <a:pt x="2483" y="4107"/>
                    <a:pt x="2695" y="4107"/>
                  </a:cubicBezTo>
                  <a:cubicBezTo>
                    <a:pt x="2717" y="4107"/>
                    <a:pt x="2740" y="4105"/>
                    <a:pt x="2763" y="4102"/>
                  </a:cubicBezTo>
                  <a:lnTo>
                    <a:pt x="6668" y="3387"/>
                  </a:lnTo>
                  <a:cubicBezTo>
                    <a:pt x="6907" y="3340"/>
                    <a:pt x="7061" y="3114"/>
                    <a:pt x="7026" y="2875"/>
                  </a:cubicBezTo>
                  <a:lnTo>
                    <a:pt x="7764" y="2745"/>
                  </a:lnTo>
                  <a:cubicBezTo>
                    <a:pt x="7799" y="2737"/>
                    <a:pt x="7834" y="2734"/>
                    <a:pt x="7868" y="2734"/>
                  </a:cubicBezTo>
                  <a:close/>
                  <a:moveTo>
                    <a:pt x="4147" y="0"/>
                  </a:moveTo>
                  <a:cubicBezTo>
                    <a:pt x="4083" y="0"/>
                    <a:pt x="4018" y="6"/>
                    <a:pt x="3954" y="18"/>
                  </a:cubicBezTo>
                  <a:cubicBezTo>
                    <a:pt x="3358" y="125"/>
                    <a:pt x="2966" y="697"/>
                    <a:pt x="3073" y="1292"/>
                  </a:cubicBezTo>
                  <a:cubicBezTo>
                    <a:pt x="3108" y="1459"/>
                    <a:pt x="3180" y="1625"/>
                    <a:pt x="3287" y="1768"/>
                  </a:cubicBezTo>
                  <a:lnTo>
                    <a:pt x="2513" y="1911"/>
                  </a:lnTo>
                  <a:cubicBezTo>
                    <a:pt x="2192" y="1971"/>
                    <a:pt x="1989" y="2280"/>
                    <a:pt x="2037" y="2602"/>
                  </a:cubicBezTo>
                  <a:lnTo>
                    <a:pt x="2096" y="2875"/>
                  </a:lnTo>
                  <a:lnTo>
                    <a:pt x="811" y="3114"/>
                  </a:lnTo>
                  <a:cubicBezTo>
                    <a:pt x="322" y="3197"/>
                    <a:pt x="1" y="3661"/>
                    <a:pt x="96" y="4149"/>
                  </a:cubicBezTo>
                  <a:lnTo>
                    <a:pt x="1668" y="12770"/>
                  </a:lnTo>
                  <a:cubicBezTo>
                    <a:pt x="1742" y="13206"/>
                    <a:pt x="2121" y="13509"/>
                    <a:pt x="2549" y="13509"/>
                  </a:cubicBezTo>
                  <a:cubicBezTo>
                    <a:pt x="2600" y="13509"/>
                    <a:pt x="2652" y="13505"/>
                    <a:pt x="2704" y="13496"/>
                  </a:cubicBezTo>
                  <a:lnTo>
                    <a:pt x="10038" y="12150"/>
                  </a:lnTo>
                  <a:cubicBezTo>
                    <a:pt x="10526" y="12067"/>
                    <a:pt x="10848" y="11603"/>
                    <a:pt x="10752" y="11115"/>
                  </a:cubicBezTo>
                  <a:lnTo>
                    <a:pt x="9181" y="2483"/>
                  </a:lnTo>
                  <a:cubicBezTo>
                    <a:pt x="9097" y="2052"/>
                    <a:pt x="8726" y="1751"/>
                    <a:pt x="8313" y="1751"/>
                  </a:cubicBezTo>
                  <a:cubicBezTo>
                    <a:pt x="8257" y="1751"/>
                    <a:pt x="8201" y="1757"/>
                    <a:pt x="8145" y="1768"/>
                  </a:cubicBezTo>
                  <a:lnTo>
                    <a:pt x="6859" y="1994"/>
                  </a:lnTo>
                  <a:lnTo>
                    <a:pt x="6811" y="1721"/>
                  </a:lnTo>
                  <a:cubicBezTo>
                    <a:pt x="6758" y="1431"/>
                    <a:pt x="6500" y="1237"/>
                    <a:pt x="6223" y="1237"/>
                  </a:cubicBezTo>
                  <a:cubicBezTo>
                    <a:pt x="6193" y="1237"/>
                    <a:pt x="6163" y="1240"/>
                    <a:pt x="6133" y="1244"/>
                  </a:cubicBezTo>
                  <a:lnTo>
                    <a:pt x="5180" y="1423"/>
                  </a:lnTo>
                  <a:cubicBezTo>
                    <a:pt x="5240" y="1244"/>
                    <a:pt x="5240" y="1066"/>
                    <a:pt x="5216" y="899"/>
                  </a:cubicBezTo>
                  <a:cubicBezTo>
                    <a:pt x="5121" y="370"/>
                    <a:pt x="4658" y="0"/>
                    <a:pt x="4147"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292" name="Google Shape;2292;p47"/>
            <p:cNvSpPr/>
            <p:nvPr/>
          </p:nvSpPr>
          <p:spPr>
            <a:xfrm>
              <a:off x="5125325" y="1837275"/>
              <a:ext cx="46550" cy="38650"/>
            </a:xfrm>
            <a:custGeom>
              <a:avLst/>
              <a:gdLst/>
              <a:ahLst/>
              <a:cxnLst/>
              <a:rect l="l" t="t" r="r" b="b"/>
              <a:pathLst>
                <a:path w="1862" h="1546" extrusionOk="0">
                  <a:moveTo>
                    <a:pt x="1003" y="1"/>
                  </a:moveTo>
                  <a:cubicBezTo>
                    <a:pt x="959" y="1"/>
                    <a:pt x="914" y="4"/>
                    <a:pt x="870" y="12"/>
                  </a:cubicBezTo>
                  <a:cubicBezTo>
                    <a:pt x="191" y="131"/>
                    <a:pt x="1" y="1012"/>
                    <a:pt x="560" y="1405"/>
                  </a:cubicBezTo>
                  <a:cubicBezTo>
                    <a:pt x="701" y="1502"/>
                    <a:pt x="854" y="1545"/>
                    <a:pt x="1002" y="1545"/>
                  </a:cubicBezTo>
                  <a:cubicBezTo>
                    <a:pt x="1454" y="1545"/>
                    <a:pt x="1861" y="1142"/>
                    <a:pt x="1763" y="631"/>
                  </a:cubicBezTo>
                  <a:cubicBezTo>
                    <a:pt x="1699" y="259"/>
                    <a:pt x="1369" y="1"/>
                    <a:pt x="100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293" name="Google Shape;2293;p47"/>
            <p:cNvSpPr/>
            <p:nvPr/>
          </p:nvSpPr>
          <p:spPr>
            <a:xfrm>
              <a:off x="5177825" y="1825875"/>
              <a:ext cx="97050" cy="34050"/>
            </a:xfrm>
            <a:custGeom>
              <a:avLst/>
              <a:gdLst/>
              <a:ahLst/>
              <a:cxnLst/>
              <a:rect l="l" t="t" r="r" b="b"/>
              <a:pathLst>
                <a:path w="3882" h="1362" extrusionOk="0">
                  <a:moveTo>
                    <a:pt x="3285" y="1"/>
                  </a:moveTo>
                  <a:cubicBezTo>
                    <a:pt x="3247" y="1"/>
                    <a:pt x="3206" y="5"/>
                    <a:pt x="3163" y="15"/>
                  </a:cubicBezTo>
                  <a:lnTo>
                    <a:pt x="3151" y="15"/>
                  </a:lnTo>
                  <a:lnTo>
                    <a:pt x="556" y="492"/>
                  </a:lnTo>
                  <a:cubicBezTo>
                    <a:pt x="1" y="569"/>
                    <a:pt x="108" y="1362"/>
                    <a:pt x="599" y="1362"/>
                  </a:cubicBezTo>
                  <a:cubicBezTo>
                    <a:pt x="634" y="1362"/>
                    <a:pt x="671" y="1358"/>
                    <a:pt x="711" y="1349"/>
                  </a:cubicBezTo>
                  <a:lnTo>
                    <a:pt x="3306" y="873"/>
                  </a:lnTo>
                  <a:cubicBezTo>
                    <a:pt x="3882" y="817"/>
                    <a:pt x="3788" y="1"/>
                    <a:pt x="3285"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294" name="Google Shape;2294;p47"/>
            <p:cNvSpPr/>
            <p:nvPr/>
          </p:nvSpPr>
          <p:spPr>
            <a:xfrm>
              <a:off x="5135150" y="1891150"/>
              <a:ext cx="46325" cy="38650"/>
            </a:xfrm>
            <a:custGeom>
              <a:avLst/>
              <a:gdLst/>
              <a:ahLst/>
              <a:cxnLst/>
              <a:rect l="l" t="t" r="r" b="b"/>
              <a:pathLst>
                <a:path w="1853" h="1546" extrusionOk="0">
                  <a:moveTo>
                    <a:pt x="1002" y="1"/>
                  </a:moveTo>
                  <a:cubicBezTo>
                    <a:pt x="958" y="1"/>
                    <a:pt x="914" y="4"/>
                    <a:pt x="870" y="12"/>
                  </a:cubicBezTo>
                  <a:cubicBezTo>
                    <a:pt x="191" y="131"/>
                    <a:pt x="1" y="1012"/>
                    <a:pt x="560" y="1405"/>
                  </a:cubicBezTo>
                  <a:cubicBezTo>
                    <a:pt x="702" y="1502"/>
                    <a:pt x="854" y="1545"/>
                    <a:pt x="1001" y="1545"/>
                  </a:cubicBezTo>
                  <a:cubicBezTo>
                    <a:pt x="1450" y="1545"/>
                    <a:pt x="1852" y="1145"/>
                    <a:pt x="1763" y="643"/>
                  </a:cubicBezTo>
                  <a:cubicBezTo>
                    <a:pt x="1699" y="260"/>
                    <a:pt x="1369"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295" name="Google Shape;2295;p47"/>
            <p:cNvSpPr/>
            <p:nvPr/>
          </p:nvSpPr>
          <p:spPr>
            <a:xfrm>
              <a:off x="5189125" y="1879800"/>
              <a:ext cx="93700" cy="33750"/>
            </a:xfrm>
            <a:custGeom>
              <a:avLst/>
              <a:gdLst/>
              <a:ahLst/>
              <a:cxnLst/>
              <a:rect l="l" t="t" r="r" b="b"/>
              <a:pathLst>
                <a:path w="3748" h="1350" extrusionOk="0">
                  <a:moveTo>
                    <a:pt x="3128" y="0"/>
                  </a:moveTo>
                  <a:cubicBezTo>
                    <a:pt x="3117" y="0"/>
                    <a:pt x="3105" y="1"/>
                    <a:pt x="3092" y="2"/>
                  </a:cubicBezTo>
                  <a:lnTo>
                    <a:pt x="497" y="478"/>
                  </a:lnTo>
                  <a:cubicBezTo>
                    <a:pt x="0" y="628"/>
                    <a:pt x="120" y="1349"/>
                    <a:pt x="605" y="1349"/>
                  </a:cubicBezTo>
                  <a:cubicBezTo>
                    <a:pt x="620" y="1349"/>
                    <a:pt x="636" y="1348"/>
                    <a:pt x="652" y="1347"/>
                  </a:cubicBezTo>
                  <a:lnTo>
                    <a:pt x="3247" y="883"/>
                  </a:lnTo>
                  <a:cubicBezTo>
                    <a:pt x="3747" y="731"/>
                    <a:pt x="3634" y="0"/>
                    <a:pt x="3128"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296" name="Google Shape;2296;p47"/>
            <p:cNvSpPr/>
            <p:nvPr/>
          </p:nvSpPr>
          <p:spPr>
            <a:xfrm>
              <a:off x="5145575" y="1948900"/>
              <a:ext cx="46625" cy="38625"/>
            </a:xfrm>
            <a:custGeom>
              <a:avLst/>
              <a:gdLst/>
              <a:ahLst/>
              <a:cxnLst/>
              <a:rect l="l" t="t" r="r" b="b"/>
              <a:pathLst>
                <a:path w="1865" h="1545" extrusionOk="0">
                  <a:moveTo>
                    <a:pt x="1014" y="0"/>
                  </a:moveTo>
                  <a:cubicBezTo>
                    <a:pt x="970" y="0"/>
                    <a:pt x="926" y="4"/>
                    <a:pt x="881" y="12"/>
                  </a:cubicBezTo>
                  <a:cubicBezTo>
                    <a:pt x="191" y="131"/>
                    <a:pt x="0" y="1012"/>
                    <a:pt x="572" y="1405"/>
                  </a:cubicBezTo>
                  <a:cubicBezTo>
                    <a:pt x="710" y="1502"/>
                    <a:pt x="860" y="1545"/>
                    <a:pt x="1007" y="1545"/>
                  </a:cubicBezTo>
                  <a:cubicBezTo>
                    <a:pt x="1454" y="1545"/>
                    <a:pt x="1864" y="1142"/>
                    <a:pt x="1774" y="631"/>
                  </a:cubicBezTo>
                  <a:cubicBezTo>
                    <a:pt x="1700" y="259"/>
                    <a:pt x="1379" y="0"/>
                    <a:pt x="1014"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297" name="Google Shape;2297;p47"/>
            <p:cNvSpPr/>
            <p:nvPr/>
          </p:nvSpPr>
          <p:spPr>
            <a:xfrm>
              <a:off x="5199250" y="1937500"/>
              <a:ext cx="94400" cy="33775"/>
            </a:xfrm>
            <a:custGeom>
              <a:avLst/>
              <a:gdLst/>
              <a:ahLst/>
              <a:cxnLst/>
              <a:rect l="l" t="t" r="r" b="b"/>
              <a:pathLst>
                <a:path w="3776" h="1351" extrusionOk="0">
                  <a:moveTo>
                    <a:pt x="3162" y="0"/>
                  </a:moveTo>
                  <a:cubicBezTo>
                    <a:pt x="3143" y="0"/>
                    <a:pt x="3124" y="1"/>
                    <a:pt x="3104" y="3"/>
                  </a:cubicBezTo>
                  <a:lnTo>
                    <a:pt x="520" y="468"/>
                  </a:lnTo>
                  <a:cubicBezTo>
                    <a:pt x="0" y="606"/>
                    <a:pt x="120" y="1351"/>
                    <a:pt x="628" y="1351"/>
                  </a:cubicBezTo>
                  <a:cubicBezTo>
                    <a:pt x="643" y="1351"/>
                    <a:pt x="659" y="1350"/>
                    <a:pt x="675" y="1349"/>
                  </a:cubicBezTo>
                  <a:lnTo>
                    <a:pt x="3271" y="872"/>
                  </a:lnTo>
                  <a:cubicBezTo>
                    <a:pt x="3776" y="735"/>
                    <a:pt x="3661" y="0"/>
                    <a:pt x="316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298" name="Google Shape;2298;p47"/>
            <p:cNvSpPr/>
            <p:nvPr/>
          </p:nvSpPr>
          <p:spPr>
            <a:xfrm>
              <a:off x="5102125" y="2188200"/>
              <a:ext cx="193200" cy="173650"/>
            </a:xfrm>
            <a:custGeom>
              <a:avLst/>
              <a:gdLst/>
              <a:ahLst/>
              <a:cxnLst/>
              <a:rect l="l" t="t" r="r" b="b"/>
              <a:pathLst>
                <a:path w="7728" h="6946" extrusionOk="0">
                  <a:moveTo>
                    <a:pt x="3895" y="0"/>
                  </a:moveTo>
                  <a:cubicBezTo>
                    <a:pt x="2864" y="0"/>
                    <a:pt x="1847" y="469"/>
                    <a:pt x="1179" y="1346"/>
                  </a:cubicBezTo>
                  <a:lnTo>
                    <a:pt x="6918" y="4965"/>
                  </a:lnTo>
                  <a:cubicBezTo>
                    <a:pt x="7727" y="3394"/>
                    <a:pt x="7203" y="1465"/>
                    <a:pt x="5703" y="524"/>
                  </a:cubicBezTo>
                  <a:cubicBezTo>
                    <a:pt x="5144" y="171"/>
                    <a:pt x="4517" y="0"/>
                    <a:pt x="3895" y="0"/>
                  </a:cubicBezTo>
                  <a:close/>
                  <a:moveTo>
                    <a:pt x="774" y="1989"/>
                  </a:moveTo>
                  <a:cubicBezTo>
                    <a:pt x="0" y="3548"/>
                    <a:pt x="488" y="5477"/>
                    <a:pt x="1953" y="6418"/>
                  </a:cubicBezTo>
                  <a:cubicBezTo>
                    <a:pt x="2520" y="6774"/>
                    <a:pt x="3154" y="6945"/>
                    <a:pt x="3783" y="6945"/>
                  </a:cubicBezTo>
                  <a:cubicBezTo>
                    <a:pt x="4815" y="6945"/>
                    <a:pt x="5832" y="6482"/>
                    <a:pt x="6513" y="5608"/>
                  </a:cubicBezTo>
                  <a:lnTo>
                    <a:pt x="774" y="1989"/>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299" name="Google Shape;2299;p47"/>
            <p:cNvSpPr/>
            <p:nvPr/>
          </p:nvSpPr>
          <p:spPr>
            <a:xfrm>
              <a:off x="5464650" y="1814925"/>
              <a:ext cx="152125" cy="140725"/>
            </a:xfrm>
            <a:custGeom>
              <a:avLst/>
              <a:gdLst/>
              <a:ahLst/>
              <a:cxnLst/>
              <a:rect l="l" t="t" r="r" b="b"/>
              <a:pathLst>
                <a:path w="6085" h="5629" extrusionOk="0">
                  <a:moveTo>
                    <a:pt x="3620" y="1"/>
                  </a:moveTo>
                  <a:lnTo>
                    <a:pt x="1215" y="1620"/>
                  </a:lnTo>
                  <a:cubicBezTo>
                    <a:pt x="251" y="2275"/>
                    <a:pt x="1" y="3585"/>
                    <a:pt x="656" y="4549"/>
                  </a:cubicBezTo>
                  <a:lnTo>
                    <a:pt x="763" y="4704"/>
                  </a:lnTo>
                  <a:cubicBezTo>
                    <a:pt x="1171" y="5305"/>
                    <a:pt x="1833" y="5629"/>
                    <a:pt x="2508" y="5629"/>
                  </a:cubicBezTo>
                  <a:cubicBezTo>
                    <a:pt x="2916" y="5629"/>
                    <a:pt x="3328" y="5510"/>
                    <a:pt x="3692" y="5264"/>
                  </a:cubicBezTo>
                  <a:lnTo>
                    <a:pt x="6085" y="3644"/>
                  </a:lnTo>
                  <a:lnTo>
                    <a:pt x="3620" y="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300" name="Google Shape;2300;p47"/>
            <p:cNvSpPr/>
            <p:nvPr/>
          </p:nvSpPr>
          <p:spPr>
            <a:xfrm>
              <a:off x="5567350" y="1756600"/>
              <a:ext cx="152125" cy="140800"/>
            </a:xfrm>
            <a:custGeom>
              <a:avLst/>
              <a:gdLst/>
              <a:ahLst/>
              <a:cxnLst/>
              <a:rect l="l" t="t" r="r" b="b"/>
              <a:pathLst>
                <a:path w="6085" h="5632" extrusionOk="0">
                  <a:moveTo>
                    <a:pt x="3588" y="1"/>
                  </a:moveTo>
                  <a:cubicBezTo>
                    <a:pt x="3177" y="1"/>
                    <a:pt x="2760" y="120"/>
                    <a:pt x="2394" y="369"/>
                  </a:cubicBezTo>
                  <a:lnTo>
                    <a:pt x="1" y="1989"/>
                  </a:lnTo>
                  <a:lnTo>
                    <a:pt x="2489" y="5632"/>
                  </a:lnTo>
                  <a:lnTo>
                    <a:pt x="4882" y="4001"/>
                  </a:lnTo>
                  <a:cubicBezTo>
                    <a:pt x="5835" y="3346"/>
                    <a:pt x="6085" y="2036"/>
                    <a:pt x="5430" y="1072"/>
                  </a:cubicBezTo>
                  <a:lnTo>
                    <a:pt x="5430" y="1072"/>
                  </a:lnTo>
                  <a:lnTo>
                    <a:pt x="5430" y="1084"/>
                  </a:lnTo>
                  <a:lnTo>
                    <a:pt x="5323" y="917"/>
                  </a:lnTo>
                  <a:cubicBezTo>
                    <a:pt x="4917" y="319"/>
                    <a:pt x="4259" y="1"/>
                    <a:pt x="358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301" name="Google Shape;2301;p47"/>
            <p:cNvSpPr/>
            <p:nvPr/>
          </p:nvSpPr>
          <p:spPr>
            <a:xfrm>
              <a:off x="5420300" y="2105675"/>
              <a:ext cx="267925" cy="266925"/>
            </a:xfrm>
            <a:custGeom>
              <a:avLst/>
              <a:gdLst/>
              <a:ahLst/>
              <a:cxnLst/>
              <a:rect l="l" t="t" r="r" b="b"/>
              <a:pathLst>
                <a:path w="10717" h="10677" extrusionOk="0">
                  <a:moveTo>
                    <a:pt x="5017" y="1"/>
                  </a:moveTo>
                  <a:cubicBezTo>
                    <a:pt x="4832" y="1"/>
                    <a:pt x="4666" y="137"/>
                    <a:pt x="4644" y="325"/>
                  </a:cubicBezTo>
                  <a:lnTo>
                    <a:pt x="4180" y="3813"/>
                  </a:lnTo>
                  <a:lnTo>
                    <a:pt x="703" y="3349"/>
                  </a:lnTo>
                  <a:cubicBezTo>
                    <a:pt x="688" y="3347"/>
                    <a:pt x="674" y="3346"/>
                    <a:pt x="659" y="3346"/>
                  </a:cubicBezTo>
                  <a:cubicBezTo>
                    <a:pt x="474" y="3346"/>
                    <a:pt x="309" y="3483"/>
                    <a:pt x="287" y="3670"/>
                  </a:cubicBezTo>
                  <a:lnTo>
                    <a:pt x="37" y="5635"/>
                  </a:lnTo>
                  <a:cubicBezTo>
                    <a:pt x="1" y="5837"/>
                    <a:pt x="144" y="6028"/>
                    <a:pt x="346" y="6052"/>
                  </a:cubicBezTo>
                  <a:lnTo>
                    <a:pt x="3823" y="6516"/>
                  </a:lnTo>
                  <a:lnTo>
                    <a:pt x="3370" y="9993"/>
                  </a:lnTo>
                  <a:cubicBezTo>
                    <a:pt x="3335" y="10195"/>
                    <a:pt x="3477" y="10386"/>
                    <a:pt x="3692" y="10409"/>
                  </a:cubicBezTo>
                  <a:lnTo>
                    <a:pt x="5656" y="10671"/>
                  </a:lnTo>
                  <a:cubicBezTo>
                    <a:pt x="5677" y="10675"/>
                    <a:pt x="5698" y="10677"/>
                    <a:pt x="5718" y="10677"/>
                  </a:cubicBezTo>
                  <a:cubicBezTo>
                    <a:pt x="5896" y="10677"/>
                    <a:pt x="6052" y="10542"/>
                    <a:pt x="6073" y="10350"/>
                  </a:cubicBezTo>
                  <a:lnTo>
                    <a:pt x="6537" y="6873"/>
                  </a:lnTo>
                  <a:lnTo>
                    <a:pt x="10014" y="7338"/>
                  </a:lnTo>
                  <a:cubicBezTo>
                    <a:pt x="10029" y="7339"/>
                    <a:pt x="10044" y="7340"/>
                    <a:pt x="10058" y="7340"/>
                  </a:cubicBezTo>
                  <a:cubicBezTo>
                    <a:pt x="10243" y="7340"/>
                    <a:pt x="10409" y="7204"/>
                    <a:pt x="10431" y="7016"/>
                  </a:cubicBezTo>
                  <a:lnTo>
                    <a:pt x="10693" y="5040"/>
                  </a:lnTo>
                  <a:cubicBezTo>
                    <a:pt x="10716" y="4837"/>
                    <a:pt x="10574" y="4647"/>
                    <a:pt x="10371" y="4623"/>
                  </a:cubicBezTo>
                  <a:lnTo>
                    <a:pt x="6895" y="4159"/>
                  </a:lnTo>
                  <a:lnTo>
                    <a:pt x="7347" y="682"/>
                  </a:lnTo>
                  <a:cubicBezTo>
                    <a:pt x="7383" y="480"/>
                    <a:pt x="7240" y="289"/>
                    <a:pt x="7026" y="265"/>
                  </a:cubicBezTo>
                  <a:lnTo>
                    <a:pt x="5061" y="3"/>
                  </a:lnTo>
                  <a:cubicBezTo>
                    <a:pt x="5046" y="2"/>
                    <a:pt x="5031" y="1"/>
                    <a:pt x="5017"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302" name="Google Shape;2302;p47"/>
            <p:cNvSpPr/>
            <p:nvPr/>
          </p:nvSpPr>
          <p:spPr>
            <a:xfrm>
              <a:off x="5077100" y="2510400"/>
              <a:ext cx="271200" cy="337175"/>
            </a:xfrm>
            <a:custGeom>
              <a:avLst/>
              <a:gdLst/>
              <a:ahLst/>
              <a:cxnLst/>
              <a:rect l="l" t="t" r="r" b="b"/>
              <a:pathLst>
                <a:path w="10848" h="13487" extrusionOk="0">
                  <a:moveTo>
                    <a:pt x="4151" y="408"/>
                  </a:moveTo>
                  <a:cubicBezTo>
                    <a:pt x="4439" y="408"/>
                    <a:pt x="4723" y="582"/>
                    <a:pt x="4775" y="971"/>
                  </a:cubicBezTo>
                  <a:cubicBezTo>
                    <a:pt x="4811" y="1162"/>
                    <a:pt x="4763" y="1364"/>
                    <a:pt x="4632" y="1507"/>
                  </a:cubicBezTo>
                  <a:lnTo>
                    <a:pt x="3835" y="1662"/>
                  </a:lnTo>
                  <a:cubicBezTo>
                    <a:pt x="3668" y="1567"/>
                    <a:pt x="3549" y="1400"/>
                    <a:pt x="3513" y="1209"/>
                  </a:cubicBezTo>
                  <a:lnTo>
                    <a:pt x="3513" y="1197"/>
                  </a:lnTo>
                  <a:cubicBezTo>
                    <a:pt x="3399" y="700"/>
                    <a:pt x="3778" y="408"/>
                    <a:pt x="4151" y="408"/>
                  </a:cubicBezTo>
                  <a:close/>
                  <a:moveTo>
                    <a:pt x="7856" y="2711"/>
                  </a:moveTo>
                  <a:cubicBezTo>
                    <a:pt x="8114" y="2711"/>
                    <a:pt x="8342" y="2899"/>
                    <a:pt x="8395" y="3162"/>
                  </a:cubicBezTo>
                  <a:lnTo>
                    <a:pt x="9788" y="10734"/>
                  </a:lnTo>
                  <a:cubicBezTo>
                    <a:pt x="9835" y="11032"/>
                    <a:pt x="9633" y="11318"/>
                    <a:pt x="9335" y="11365"/>
                  </a:cubicBezTo>
                  <a:lnTo>
                    <a:pt x="3073" y="12508"/>
                  </a:lnTo>
                  <a:cubicBezTo>
                    <a:pt x="3038" y="12515"/>
                    <a:pt x="3003" y="12519"/>
                    <a:pt x="2968" y="12519"/>
                  </a:cubicBezTo>
                  <a:cubicBezTo>
                    <a:pt x="2711" y="12519"/>
                    <a:pt x="2484" y="12330"/>
                    <a:pt x="2442" y="12068"/>
                  </a:cubicBezTo>
                  <a:lnTo>
                    <a:pt x="1061" y="4495"/>
                  </a:lnTo>
                  <a:cubicBezTo>
                    <a:pt x="1001" y="4198"/>
                    <a:pt x="1203" y="3912"/>
                    <a:pt x="1501" y="3864"/>
                  </a:cubicBezTo>
                  <a:lnTo>
                    <a:pt x="2251" y="3722"/>
                  </a:lnTo>
                  <a:cubicBezTo>
                    <a:pt x="2283" y="3932"/>
                    <a:pt x="2463" y="4087"/>
                    <a:pt x="2669" y="4087"/>
                  </a:cubicBezTo>
                  <a:cubicBezTo>
                    <a:pt x="2696" y="4087"/>
                    <a:pt x="2724" y="4084"/>
                    <a:pt x="2751" y="4079"/>
                  </a:cubicBezTo>
                  <a:lnTo>
                    <a:pt x="6668" y="3364"/>
                  </a:lnTo>
                  <a:cubicBezTo>
                    <a:pt x="6895" y="3317"/>
                    <a:pt x="7061" y="3091"/>
                    <a:pt x="7014" y="2852"/>
                  </a:cubicBezTo>
                  <a:lnTo>
                    <a:pt x="7752" y="2721"/>
                  </a:lnTo>
                  <a:cubicBezTo>
                    <a:pt x="7787" y="2714"/>
                    <a:pt x="7822" y="2711"/>
                    <a:pt x="7856" y="2711"/>
                  </a:cubicBezTo>
                  <a:close/>
                  <a:moveTo>
                    <a:pt x="4151" y="1"/>
                  </a:moveTo>
                  <a:cubicBezTo>
                    <a:pt x="4086" y="1"/>
                    <a:pt x="4020" y="7"/>
                    <a:pt x="3954" y="19"/>
                  </a:cubicBezTo>
                  <a:cubicBezTo>
                    <a:pt x="3358" y="126"/>
                    <a:pt x="2966" y="685"/>
                    <a:pt x="3073" y="1281"/>
                  </a:cubicBezTo>
                  <a:cubicBezTo>
                    <a:pt x="3108" y="1447"/>
                    <a:pt x="3180" y="1614"/>
                    <a:pt x="3287" y="1757"/>
                  </a:cubicBezTo>
                  <a:lnTo>
                    <a:pt x="2513" y="1900"/>
                  </a:lnTo>
                  <a:cubicBezTo>
                    <a:pt x="2192" y="1959"/>
                    <a:pt x="1989" y="2257"/>
                    <a:pt x="2037" y="2579"/>
                  </a:cubicBezTo>
                  <a:lnTo>
                    <a:pt x="2096" y="2864"/>
                  </a:lnTo>
                  <a:lnTo>
                    <a:pt x="811" y="3091"/>
                  </a:lnTo>
                  <a:cubicBezTo>
                    <a:pt x="322" y="3186"/>
                    <a:pt x="1" y="3650"/>
                    <a:pt x="96" y="4126"/>
                  </a:cubicBezTo>
                  <a:lnTo>
                    <a:pt x="1668" y="12758"/>
                  </a:lnTo>
                  <a:cubicBezTo>
                    <a:pt x="1742" y="13193"/>
                    <a:pt x="2119" y="13486"/>
                    <a:pt x="2545" y="13486"/>
                  </a:cubicBezTo>
                  <a:cubicBezTo>
                    <a:pt x="2597" y="13486"/>
                    <a:pt x="2650" y="13482"/>
                    <a:pt x="2704" y="13473"/>
                  </a:cubicBezTo>
                  <a:lnTo>
                    <a:pt x="10038" y="12139"/>
                  </a:lnTo>
                  <a:cubicBezTo>
                    <a:pt x="10526" y="12044"/>
                    <a:pt x="10848" y="11580"/>
                    <a:pt x="10752" y="11091"/>
                  </a:cubicBezTo>
                  <a:lnTo>
                    <a:pt x="9181" y="2459"/>
                  </a:lnTo>
                  <a:cubicBezTo>
                    <a:pt x="9096" y="2025"/>
                    <a:pt x="8718" y="1732"/>
                    <a:pt x="8300" y="1732"/>
                  </a:cubicBezTo>
                  <a:cubicBezTo>
                    <a:pt x="8249" y="1732"/>
                    <a:pt x="8197" y="1736"/>
                    <a:pt x="8145" y="1745"/>
                  </a:cubicBezTo>
                  <a:lnTo>
                    <a:pt x="6859" y="1983"/>
                  </a:lnTo>
                  <a:lnTo>
                    <a:pt x="6811" y="1709"/>
                  </a:lnTo>
                  <a:cubicBezTo>
                    <a:pt x="6758" y="1419"/>
                    <a:pt x="6500" y="1226"/>
                    <a:pt x="6223" y="1226"/>
                  </a:cubicBezTo>
                  <a:cubicBezTo>
                    <a:pt x="6193" y="1226"/>
                    <a:pt x="6163" y="1228"/>
                    <a:pt x="6133" y="1233"/>
                  </a:cubicBezTo>
                  <a:lnTo>
                    <a:pt x="5180" y="1412"/>
                  </a:lnTo>
                  <a:cubicBezTo>
                    <a:pt x="5240" y="1245"/>
                    <a:pt x="5240" y="1066"/>
                    <a:pt x="5216" y="888"/>
                  </a:cubicBezTo>
                  <a:cubicBezTo>
                    <a:pt x="5121" y="360"/>
                    <a:pt x="4661" y="1"/>
                    <a:pt x="4151"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303" name="Google Shape;2303;p47"/>
            <p:cNvSpPr/>
            <p:nvPr/>
          </p:nvSpPr>
          <p:spPr>
            <a:xfrm>
              <a:off x="5125325" y="2631725"/>
              <a:ext cx="46550" cy="38625"/>
            </a:xfrm>
            <a:custGeom>
              <a:avLst/>
              <a:gdLst/>
              <a:ahLst/>
              <a:cxnLst/>
              <a:rect l="l" t="t" r="r" b="b"/>
              <a:pathLst>
                <a:path w="1862" h="1545" extrusionOk="0">
                  <a:moveTo>
                    <a:pt x="1003" y="0"/>
                  </a:moveTo>
                  <a:cubicBezTo>
                    <a:pt x="959" y="0"/>
                    <a:pt x="914" y="4"/>
                    <a:pt x="870" y="12"/>
                  </a:cubicBezTo>
                  <a:cubicBezTo>
                    <a:pt x="191" y="131"/>
                    <a:pt x="1" y="1012"/>
                    <a:pt x="560" y="1405"/>
                  </a:cubicBezTo>
                  <a:cubicBezTo>
                    <a:pt x="701" y="1502"/>
                    <a:pt x="854" y="1545"/>
                    <a:pt x="1002" y="1545"/>
                  </a:cubicBezTo>
                  <a:cubicBezTo>
                    <a:pt x="1454" y="1545"/>
                    <a:pt x="1861" y="1142"/>
                    <a:pt x="1763" y="631"/>
                  </a:cubicBezTo>
                  <a:cubicBezTo>
                    <a:pt x="1699" y="258"/>
                    <a:pt x="1369" y="0"/>
                    <a:pt x="1003"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304" name="Google Shape;2304;p47"/>
            <p:cNvSpPr/>
            <p:nvPr/>
          </p:nvSpPr>
          <p:spPr>
            <a:xfrm>
              <a:off x="5178250" y="2620125"/>
              <a:ext cx="96200" cy="33850"/>
            </a:xfrm>
            <a:custGeom>
              <a:avLst/>
              <a:gdLst/>
              <a:ahLst/>
              <a:cxnLst/>
              <a:rect l="l" t="t" r="r" b="b"/>
              <a:pathLst>
                <a:path w="3848" h="1354" extrusionOk="0">
                  <a:moveTo>
                    <a:pt x="3250" y="0"/>
                  </a:moveTo>
                  <a:cubicBezTo>
                    <a:pt x="3217" y="0"/>
                    <a:pt x="3183" y="4"/>
                    <a:pt x="3146" y="11"/>
                  </a:cubicBezTo>
                  <a:lnTo>
                    <a:pt x="3134" y="11"/>
                  </a:lnTo>
                  <a:lnTo>
                    <a:pt x="539" y="487"/>
                  </a:lnTo>
                  <a:cubicBezTo>
                    <a:pt x="1" y="588"/>
                    <a:pt x="106" y="1354"/>
                    <a:pt x="597" y="1354"/>
                  </a:cubicBezTo>
                  <a:cubicBezTo>
                    <a:pt x="628" y="1354"/>
                    <a:pt x="660" y="1351"/>
                    <a:pt x="694" y="1345"/>
                  </a:cubicBezTo>
                  <a:lnTo>
                    <a:pt x="3289" y="868"/>
                  </a:lnTo>
                  <a:cubicBezTo>
                    <a:pt x="3847" y="790"/>
                    <a:pt x="3746" y="0"/>
                    <a:pt x="3250"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305" name="Google Shape;2305;p47"/>
            <p:cNvSpPr/>
            <p:nvPr/>
          </p:nvSpPr>
          <p:spPr>
            <a:xfrm>
              <a:off x="5135150" y="2685525"/>
              <a:ext cx="46325" cy="38700"/>
            </a:xfrm>
            <a:custGeom>
              <a:avLst/>
              <a:gdLst/>
              <a:ahLst/>
              <a:cxnLst/>
              <a:rect l="l" t="t" r="r" b="b"/>
              <a:pathLst>
                <a:path w="1853" h="1548" extrusionOk="0">
                  <a:moveTo>
                    <a:pt x="1015" y="0"/>
                  </a:moveTo>
                  <a:cubicBezTo>
                    <a:pt x="967" y="0"/>
                    <a:pt x="919" y="5"/>
                    <a:pt x="870" y="15"/>
                  </a:cubicBezTo>
                  <a:cubicBezTo>
                    <a:pt x="191" y="122"/>
                    <a:pt x="1" y="1015"/>
                    <a:pt x="560" y="1408"/>
                  </a:cubicBezTo>
                  <a:cubicBezTo>
                    <a:pt x="701" y="1505"/>
                    <a:pt x="853" y="1548"/>
                    <a:pt x="1000" y="1548"/>
                  </a:cubicBezTo>
                  <a:cubicBezTo>
                    <a:pt x="1449" y="1548"/>
                    <a:pt x="1852" y="1145"/>
                    <a:pt x="1763" y="634"/>
                  </a:cubicBezTo>
                  <a:cubicBezTo>
                    <a:pt x="1700" y="266"/>
                    <a:pt x="1377" y="0"/>
                    <a:pt x="1015"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306" name="Google Shape;2306;p47"/>
            <p:cNvSpPr/>
            <p:nvPr/>
          </p:nvSpPr>
          <p:spPr>
            <a:xfrm>
              <a:off x="5189125" y="2673950"/>
              <a:ext cx="93700" cy="33725"/>
            </a:xfrm>
            <a:custGeom>
              <a:avLst/>
              <a:gdLst/>
              <a:ahLst/>
              <a:cxnLst/>
              <a:rect l="l" t="t" r="r" b="b"/>
              <a:pathLst>
                <a:path w="3748" h="1349" extrusionOk="0">
                  <a:moveTo>
                    <a:pt x="3128" y="0"/>
                  </a:moveTo>
                  <a:cubicBezTo>
                    <a:pt x="3117" y="0"/>
                    <a:pt x="3105" y="1"/>
                    <a:pt x="3092" y="1"/>
                  </a:cubicBezTo>
                  <a:lnTo>
                    <a:pt x="497" y="478"/>
                  </a:lnTo>
                  <a:cubicBezTo>
                    <a:pt x="0" y="628"/>
                    <a:pt x="120" y="1349"/>
                    <a:pt x="605" y="1349"/>
                  </a:cubicBezTo>
                  <a:cubicBezTo>
                    <a:pt x="620" y="1349"/>
                    <a:pt x="636" y="1348"/>
                    <a:pt x="652" y="1347"/>
                  </a:cubicBezTo>
                  <a:lnTo>
                    <a:pt x="3247" y="882"/>
                  </a:lnTo>
                  <a:cubicBezTo>
                    <a:pt x="3747" y="731"/>
                    <a:pt x="3634" y="0"/>
                    <a:pt x="3128"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307" name="Google Shape;2307;p47"/>
            <p:cNvSpPr/>
            <p:nvPr/>
          </p:nvSpPr>
          <p:spPr>
            <a:xfrm>
              <a:off x="5145575" y="2743050"/>
              <a:ext cx="46625" cy="38625"/>
            </a:xfrm>
            <a:custGeom>
              <a:avLst/>
              <a:gdLst/>
              <a:ahLst/>
              <a:cxnLst/>
              <a:rect l="l" t="t" r="r" b="b"/>
              <a:pathLst>
                <a:path w="1865" h="1545" extrusionOk="0">
                  <a:moveTo>
                    <a:pt x="1014" y="0"/>
                  </a:moveTo>
                  <a:cubicBezTo>
                    <a:pt x="970" y="0"/>
                    <a:pt x="926" y="4"/>
                    <a:pt x="881" y="11"/>
                  </a:cubicBezTo>
                  <a:cubicBezTo>
                    <a:pt x="191" y="131"/>
                    <a:pt x="0" y="1012"/>
                    <a:pt x="572" y="1404"/>
                  </a:cubicBezTo>
                  <a:cubicBezTo>
                    <a:pt x="710" y="1501"/>
                    <a:pt x="860" y="1545"/>
                    <a:pt x="1007" y="1545"/>
                  </a:cubicBezTo>
                  <a:cubicBezTo>
                    <a:pt x="1454" y="1545"/>
                    <a:pt x="1864" y="1142"/>
                    <a:pt x="1774" y="631"/>
                  </a:cubicBezTo>
                  <a:cubicBezTo>
                    <a:pt x="1700" y="258"/>
                    <a:pt x="1379" y="0"/>
                    <a:pt x="1014"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308" name="Google Shape;2308;p47"/>
            <p:cNvSpPr/>
            <p:nvPr/>
          </p:nvSpPr>
          <p:spPr>
            <a:xfrm>
              <a:off x="5199050" y="2731600"/>
              <a:ext cx="94800" cy="33850"/>
            </a:xfrm>
            <a:custGeom>
              <a:avLst/>
              <a:gdLst/>
              <a:ahLst/>
              <a:cxnLst/>
              <a:rect l="l" t="t" r="r" b="b"/>
              <a:pathLst>
                <a:path w="3792" h="1354" extrusionOk="0">
                  <a:moveTo>
                    <a:pt x="3180" y="1"/>
                  </a:moveTo>
                  <a:cubicBezTo>
                    <a:pt x="3158" y="1"/>
                    <a:pt x="3136" y="2"/>
                    <a:pt x="3112" y="5"/>
                  </a:cubicBezTo>
                  <a:lnTo>
                    <a:pt x="528" y="469"/>
                  </a:lnTo>
                  <a:cubicBezTo>
                    <a:pt x="0" y="607"/>
                    <a:pt x="114" y="1354"/>
                    <a:pt x="625" y="1354"/>
                  </a:cubicBezTo>
                  <a:cubicBezTo>
                    <a:pt x="644" y="1354"/>
                    <a:pt x="663" y="1353"/>
                    <a:pt x="683" y="1351"/>
                  </a:cubicBezTo>
                  <a:lnTo>
                    <a:pt x="3279" y="874"/>
                  </a:lnTo>
                  <a:cubicBezTo>
                    <a:pt x="3792" y="749"/>
                    <a:pt x="3682" y="1"/>
                    <a:pt x="3180"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309" name="Google Shape;2309;p47"/>
            <p:cNvSpPr/>
            <p:nvPr/>
          </p:nvSpPr>
          <p:spPr>
            <a:xfrm>
              <a:off x="5100925" y="2982275"/>
              <a:ext cx="194400" cy="174225"/>
            </a:xfrm>
            <a:custGeom>
              <a:avLst/>
              <a:gdLst/>
              <a:ahLst/>
              <a:cxnLst/>
              <a:rect l="l" t="t" r="r" b="b"/>
              <a:pathLst>
                <a:path w="7776" h="6969" extrusionOk="0">
                  <a:moveTo>
                    <a:pt x="3935" y="0"/>
                  </a:moveTo>
                  <a:cubicBezTo>
                    <a:pt x="2906" y="0"/>
                    <a:pt x="1894" y="467"/>
                    <a:pt x="1227" y="1349"/>
                  </a:cubicBezTo>
                  <a:lnTo>
                    <a:pt x="6966" y="4968"/>
                  </a:lnTo>
                  <a:cubicBezTo>
                    <a:pt x="7775" y="3396"/>
                    <a:pt x="7251" y="1468"/>
                    <a:pt x="5751" y="527"/>
                  </a:cubicBezTo>
                  <a:cubicBezTo>
                    <a:pt x="5189" y="172"/>
                    <a:pt x="4559" y="0"/>
                    <a:pt x="3935" y="0"/>
                  </a:cubicBezTo>
                  <a:close/>
                  <a:moveTo>
                    <a:pt x="822" y="1992"/>
                  </a:moveTo>
                  <a:lnTo>
                    <a:pt x="822" y="1992"/>
                  </a:lnTo>
                  <a:cubicBezTo>
                    <a:pt x="0" y="3563"/>
                    <a:pt x="524" y="5492"/>
                    <a:pt x="2024" y="6444"/>
                  </a:cubicBezTo>
                  <a:cubicBezTo>
                    <a:pt x="2584" y="6798"/>
                    <a:pt x="3213" y="6968"/>
                    <a:pt x="3836" y="6968"/>
                  </a:cubicBezTo>
                  <a:cubicBezTo>
                    <a:pt x="4871" y="6968"/>
                    <a:pt x="5892" y="6500"/>
                    <a:pt x="6561" y="5623"/>
                  </a:cubicBezTo>
                  <a:lnTo>
                    <a:pt x="822" y="1992"/>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310" name="Google Shape;2310;p47"/>
            <p:cNvSpPr/>
            <p:nvPr/>
          </p:nvSpPr>
          <p:spPr>
            <a:xfrm>
              <a:off x="5464650" y="2609075"/>
              <a:ext cx="152125" cy="140725"/>
            </a:xfrm>
            <a:custGeom>
              <a:avLst/>
              <a:gdLst/>
              <a:ahLst/>
              <a:cxnLst/>
              <a:rect l="l" t="t" r="r" b="b"/>
              <a:pathLst>
                <a:path w="6085" h="5629" extrusionOk="0">
                  <a:moveTo>
                    <a:pt x="3620" y="1"/>
                  </a:moveTo>
                  <a:lnTo>
                    <a:pt x="1215" y="1620"/>
                  </a:lnTo>
                  <a:cubicBezTo>
                    <a:pt x="251" y="2275"/>
                    <a:pt x="1" y="3585"/>
                    <a:pt x="656" y="4549"/>
                  </a:cubicBezTo>
                  <a:lnTo>
                    <a:pt x="763" y="4716"/>
                  </a:lnTo>
                  <a:cubicBezTo>
                    <a:pt x="1170" y="5308"/>
                    <a:pt x="1831" y="5629"/>
                    <a:pt x="2505" y="5629"/>
                  </a:cubicBezTo>
                  <a:cubicBezTo>
                    <a:pt x="2914" y="5629"/>
                    <a:pt x="3327" y="5511"/>
                    <a:pt x="3692" y="5263"/>
                  </a:cubicBezTo>
                  <a:lnTo>
                    <a:pt x="6085" y="3644"/>
                  </a:lnTo>
                  <a:lnTo>
                    <a:pt x="3620" y="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311" name="Google Shape;2311;p47"/>
            <p:cNvSpPr/>
            <p:nvPr/>
          </p:nvSpPr>
          <p:spPr>
            <a:xfrm>
              <a:off x="5567350" y="2550550"/>
              <a:ext cx="152125" cy="141000"/>
            </a:xfrm>
            <a:custGeom>
              <a:avLst/>
              <a:gdLst/>
              <a:ahLst/>
              <a:cxnLst/>
              <a:rect l="l" t="t" r="r" b="b"/>
              <a:pathLst>
                <a:path w="6085" h="5640" extrusionOk="0">
                  <a:moveTo>
                    <a:pt x="3577" y="0"/>
                  </a:moveTo>
                  <a:cubicBezTo>
                    <a:pt x="3169" y="0"/>
                    <a:pt x="2757" y="119"/>
                    <a:pt x="2394" y="365"/>
                  </a:cubicBezTo>
                  <a:lnTo>
                    <a:pt x="1" y="1996"/>
                  </a:lnTo>
                  <a:lnTo>
                    <a:pt x="2489" y="5640"/>
                  </a:lnTo>
                  <a:lnTo>
                    <a:pt x="4882" y="4009"/>
                  </a:lnTo>
                  <a:cubicBezTo>
                    <a:pt x="5835" y="3354"/>
                    <a:pt x="6085" y="2044"/>
                    <a:pt x="5430" y="1080"/>
                  </a:cubicBezTo>
                  <a:lnTo>
                    <a:pt x="5323" y="925"/>
                  </a:lnTo>
                  <a:cubicBezTo>
                    <a:pt x="4914" y="324"/>
                    <a:pt x="4252" y="0"/>
                    <a:pt x="3577"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312" name="Google Shape;2312;p47"/>
            <p:cNvSpPr/>
            <p:nvPr/>
          </p:nvSpPr>
          <p:spPr>
            <a:xfrm>
              <a:off x="5420300" y="2899825"/>
              <a:ext cx="267925" cy="266925"/>
            </a:xfrm>
            <a:custGeom>
              <a:avLst/>
              <a:gdLst/>
              <a:ahLst/>
              <a:cxnLst/>
              <a:rect l="l" t="t" r="r" b="b"/>
              <a:pathLst>
                <a:path w="10717" h="10677" extrusionOk="0">
                  <a:moveTo>
                    <a:pt x="5017" y="1"/>
                  </a:moveTo>
                  <a:cubicBezTo>
                    <a:pt x="4832" y="1"/>
                    <a:pt x="4666" y="137"/>
                    <a:pt x="4644" y="325"/>
                  </a:cubicBezTo>
                  <a:lnTo>
                    <a:pt x="4180" y="3801"/>
                  </a:lnTo>
                  <a:lnTo>
                    <a:pt x="703" y="3349"/>
                  </a:lnTo>
                  <a:cubicBezTo>
                    <a:pt x="682" y="3345"/>
                    <a:pt x="662" y="3343"/>
                    <a:pt x="641" y="3343"/>
                  </a:cubicBezTo>
                  <a:cubicBezTo>
                    <a:pt x="463" y="3343"/>
                    <a:pt x="308" y="3478"/>
                    <a:pt x="287" y="3670"/>
                  </a:cubicBezTo>
                  <a:lnTo>
                    <a:pt x="37" y="5647"/>
                  </a:lnTo>
                  <a:cubicBezTo>
                    <a:pt x="1" y="5849"/>
                    <a:pt x="144" y="6028"/>
                    <a:pt x="346" y="6063"/>
                  </a:cubicBezTo>
                  <a:lnTo>
                    <a:pt x="3823" y="6516"/>
                  </a:lnTo>
                  <a:lnTo>
                    <a:pt x="3370" y="10004"/>
                  </a:lnTo>
                  <a:cubicBezTo>
                    <a:pt x="3335" y="10207"/>
                    <a:pt x="3477" y="10385"/>
                    <a:pt x="3692" y="10421"/>
                  </a:cubicBezTo>
                  <a:lnTo>
                    <a:pt x="5656" y="10671"/>
                  </a:lnTo>
                  <a:cubicBezTo>
                    <a:pt x="5677" y="10675"/>
                    <a:pt x="5698" y="10677"/>
                    <a:pt x="5719" y="10677"/>
                  </a:cubicBezTo>
                  <a:cubicBezTo>
                    <a:pt x="5896" y="10677"/>
                    <a:pt x="6052" y="10543"/>
                    <a:pt x="6073" y="10362"/>
                  </a:cubicBezTo>
                  <a:lnTo>
                    <a:pt x="6537" y="6873"/>
                  </a:lnTo>
                  <a:lnTo>
                    <a:pt x="10014" y="7337"/>
                  </a:lnTo>
                  <a:cubicBezTo>
                    <a:pt x="10029" y="7339"/>
                    <a:pt x="10044" y="7340"/>
                    <a:pt x="10058" y="7340"/>
                  </a:cubicBezTo>
                  <a:cubicBezTo>
                    <a:pt x="10243" y="7340"/>
                    <a:pt x="10409" y="7204"/>
                    <a:pt x="10431" y="7016"/>
                  </a:cubicBezTo>
                  <a:lnTo>
                    <a:pt x="10693" y="5039"/>
                  </a:lnTo>
                  <a:cubicBezTo>
                    <a:pt x="10716" y="4837"/>
                    <a:pt x="10574" y="4647"/>
                    <a:pt x="10371" y="4623"/>
                  </a:cubicBezTo>
                  <a:lnTo>
                    <a:pt x="6895" y="4158"/>
                  </a:lnTo>
                  <a:lnTo>
                    <a:pt x="7347" y="682"/>
                  </a:lnTo>
                  <a:cubicBezTo>
                    <a:pt x="7383" y="479"/>
                    <a:pt x="7240" y="289"/>
                    <a:pt x="7026" y="265"/>
                  </a:cubicBezTo>
                  <a:lnTo>
                    <a:pt x="5061" y="3"/>
                  </a:lnTo>
                  <a:cubicBezTo>
                    <a:pt x="5046" y="1"/>
                    <a:pt x="5031" y="1"/>
                    <a:pt x="5017"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313" name="Google Shape;2313;p47"/>
            <p:cNvSpPr/>
            <p:nvPr/>
          </p:nvSpPr>
          <p:spPr>
            <a:xfrm>
              <a:off x="5077100" y="3304550"/>
              <a:ext cx="271200" cy="337750"/>
            </a:xfrm>
            <a:custGeom>
              <a:avLst/>
              <a:gdLst/>
              <a:ahLst/>
              <a:cxnLst/>
              <a:rect l="l" t="t" r="r" b="b"/>
              <a:pathLst>
                <a:path w="10848" h="13510" extrusionOk="0">
                  <a:moveTo>
                    <a:pt x="4157" y="412"/>
                  </a:moveTo>
                  <a:cubicBezTo>
                    <a:pt x="4443" y="412"/>
                    <a:pt x="4724" y="585"/>
                    <a:pt x="4775" y="971"/>
                  </a:cubicBezTo>
                  <a:cubicBezTo>
                    <a:pt x="4811" y="1173"/>
                    <a:pt x="4763" y="1364"/>
                    <a:pt x="4632" y="1519"/>
                  </a:cubicBezTo>
                  <a:lnTo>
                    <a:pt x="3835" y="1662"/>
                  </a:lnTo>
                  <a:cubicBezTo>
                    <a:pt x="3668" y="1566"/>
                    <a:pt x="3549" y="1400"/>
                    <a:pt x="3513" y="1209"/>
                  </a:cubicBezTo>
                  <a:cubicBezTo>
                    <a:pt x="3398" y="709"/>
                    <a:pt x="3782" y="412"/>
                    <a:pt x="4157" y="412"/>
                  </a:cubicBezTo>
                  <a:close/>
                  <a:moveTo>
                    <a:pt x="7861" y="2722"/>
                  </a:moveTo>
                  <a:cubicBezTo>
                    <a:pt x="8117" y="2722"/>
                    <a:pt x="8343" y="2901"/>
                    <a:pt x="8395" y="3162"/>
                  </a:cubicBezTo>
                  <a:lnTo>
                    <a:pt x="9788" y="10746"/>
                  </a:lnTo>
                  <a:cubicBezTo>
                    <a:pt x="9835" y="11044"/>
                    <a:pt x="9633" y="11329"/>
                    <a:pt x="9335" y="11377"/>
                  </a:cubicBezTo>
                  <a:lnTo>
                    <a:pt x="3073" y="12520"/>
                  </a:lnTo>
                  <a:cubicBezTo>
                    <a:pt x="3042" y="12525"/>
                    <a:pt x="3012" y="12527"/>
                    <a:pt x="2982" y="12527"/>
                  </a:cubicBezTo>
                  <a:cubicBezTo>
                    <a:pt x="2719" y="12527"/>
                    <a:pt x="2484" y="12345"/>
                    <a:pt x="2442" y="12068"/>
                  </a:cubicBezTo>
                  <a:lnTo>
                    <a:pt x="1061" y="4507"/>
                  </a:lnTo>
                  <a:cubicBezTo>
                    <a:pt x="1001" y="4210"/>
                    <a:pt x="1203" y="3924"/>
                    <a:pt x="1501" y="3864"/>
                  </a:cubicBezTo>
                  <a:lnTo>
                    <a:pt x="2251" y="3733"/>
                  </a:lnTo>
                  <a:cubicBezTo>
                    <a:pt x="2283" y="3942"/>
                    <a:pt x="2461" y="4087"/>
                    <a:pt x="2665" y="4087"/>
                  </a:cubicBezTo>
                  <a:cubicBezTo>
                    <a:pt x="2693" y="4087"/>
                    <a:pt x="2722" y="4084"/>
                    <a:pt x="2751" y="4079"/>
                  </a:cubicBezTo>
                  <a:lnTo>
                    <a:pt x="6668" y="3376"/>
                  </a:lnTo>
                  <a:cubicBezTo>
                    <a:pt x="6895" y="3328"/>
                    <a:pt x="7061" y="3102"/>
                    <a:pt x="7014" y="2864"/>
                  </a:cubicBezTo>
                  <a:lnTo>
                    <a:pt x="7752" y="2733"/>
                  </a:lnTo>
                  <a:cubicBezTo>
                    <a:pt x="7789" y="2726"/>
                    <a:pt x="7825" y="2722"/>
                    <a:pt x="7861" y="2722"/>
                  </a:cubicBezTo>
                  <a:close/>
                  <a:moveTo>
                    <a:pt x="4147" y="1"/>
                  </a:moveTo>
                  <a:cubicBezTo>
                    <a:pt x="4083" y="1"/>
                    <a:pt x="4018" y="7"/>
                    <a:pt x="3954" y="19"/>
                  </a:cubicBezTo>
                  <a:cubicBezTo>
                    <a:pt x="3358" y="126"/>
                    <a:pt x="2966" y="697"/>
                    <a:pt x="3073" y="1281"/>
                  </a:cubicBezTo>
                  <a:cubicBezTo>
                    <a:pt x="3108" y="1459"/>
                    <a:pt x="3180" y="1626"/>
                    <a:pt x="3287" y="1757"/>
                  </a:cubicBezTo>
                  <a:lnTo>
                    <a:pt x="2513" y="1912"/>
                  </a:lnTo>
                  <a:cubicBezTo>
                    <a:pt x="2192" y="1971"/>
                    <a:pt x="1989" y="2281"/>
                    <a:pt x="2037" y="2590"/>
                  </a:cubicBezTo>
                  <a:lnTo>
                    <a:pt x="2096" y="2876"/>
                  </a:lnTo>
                  <a:lnTo>
                    <a:pt x="811" y="3102"/>
                  </a:lnTo>
                  <a:cubicBezTo>
                    <a:pt x="322" y="3197"/>
                    <a:pt x="1" y="3662"/>
                    <a:pt x="96" y="4150"/>
                  </a:cubicBezTo>
                  <a:lnTo>
                    <a:pt x="1668" y="12770"/>
                  </a:lnTo>
                  <a:cubicBezTo>
                    <a:pt x="1742" y="13206"/>
                    <a:pt x="2121" y="13510"/>
                    <a:pt x="2549" y="13510"/>
                  </a:cubicBezTo>
                  <a:cubicBezTo>
                    <a:pt x="2600" y="13510"/>
                    <a:pt x="2652" y="13505"/>
                    <a:pt x="2704" y="13496"/>
                  </a:cubicBezTo>
                  <a:lnTo>
                    <a:pt x="10038" y="12151"/>
                  </a:lnTo>
                  <a:cubicBezTo>
                    <a:pt x="10526" y="12056"/>
                    <a:pt x="10848" y="11591"/>
                    <a:pt x="10752" y="11115"/>
                  </a:cubicBezTo>
                  <a:lnTo>
                    <a:pt x="9181" y="2483"/>
                  </a:lnTo>
                  <a:cubicBezTo>
                    <a:pt x="9096" y="2047"/>
                    <a:pt x="8716" y="1744"/>
                    <a:pt x="8296" y="1744"/>
                  </a:cubicBezTo>
                  <a:cubicBezTo>
                    <a:pt x="8246" y="1744"/>
                    <a:pt x="8195" y="1748"/>
                    <a:pt x="8145" y="1757"/>
                  </a:cubicBezTo>
                  <a:lnTo>
                    <a:pt x="6859" y="1995"/>
                  </a:lnTo>
                  <a:lnTo>
                    <a:pt x="6811" y="1721"/>
                  </a:lnTo>
                  <a:cubicBezTo>
                    <a:pt x="6758" y="1436"/>
                    <a:pt x="6509" y="1235"/>
                    <a:pt x="6237" y="1235"/>
                  </a:cubicBezTo>
                  <a:cubicBezTo>
                    <a:pt x="6202" y="1235"/>
                    <a:pt x="6167" y="1238"/>
                    <a:pt x="6133" y="1245"/>
                  </a:cubicBezTo>
                  <a:lnTo>
                    <a:pt x="5180" y="1412"/>
                  </a:lnTo>
                  <a:cubicBezTo>
                    <a:pt x="5240" y="1245"/>
                    <a:pt x="5240" y="1066"/>
                    <a:pt x="5216" y="900"/>
                  </a:cubicBezTo>
                  <a:cubicBezTo>
                    <a:pt x="5121" y="370"/>
                    <a:pt x="4658" y="1"/>
                    <a:pt x="4147"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314" name="Google Shape;2314;p47"/>
            <p:cNvSpPr/>
            <p:nvPr/>
          </p:nvSpPr>
          <p:spPr>
            <a:xfrm>
              <a:off x="5125325" y="3425775"/>
              <a:ext cx="46550" cy="38725"/>
            </a:xfrm>
            <a:custGeom>
              <a:avLst/>
              <a:gdLst/>
              <a:ahLst/>
              <a:cxnLst/>
              <a:rect l="l" t="t" r="r" b="b"/>
              <a:pathLst>
                <a:path w="1862" h="1549" extrusionOk="0">
                  <a:moveTo>
                    <a:pt x="1016" y="1"/>
                  </a:moveTo>
                  <a:cubicBezTo>
                    <a:pt x="968" y="1"/>
                    <a:pt x="919" y="6"/>
                    <a:pt x="870" y="15"/>
                  </a:cubicBezTo>
                  <a:cubicBezTo>
                    <a:pt x="191" y="134"/>
                    <a:pt x="1" y="1015"/>
                    <a:pt x="560" y="1408"/>
                  </a:cubicBezTo>
                  <a:cubicBezTo>
                    <a:pt x="701" y="1505"/>
                    <a:pt x="854" y="1549"/>
                    <a:pt x="1002" y="1549"/>
                  </a:cubicBezTo>
                  <a:cubicBezTo>
                    <a:pt x="1454" y="1549"/>
                    <a:pt x="1861" y="1146"/>
                    <a:pt x="1763" y="634"/>
                  </a:cubicBezTo>
                  <a:cubicBezTo>
                    <a:pt x="1700" y="267"/>
                    <a:pt x="1377" y="1"/>
                    <a:pt x="1016"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315" name="Google Shape;2315;p47"/>
            <p:cNvSpPr/>
            <p:nvPr/>
          </p:nvSpPr>
          <p:spPr>
            <a:xfrm>
              <a:off x="5177850" y="3414175"/>
              <a:ext cx="97025" cy="34050"/>
            </a:xfrm>
            <a:custGeom>
              <a:avLst/>
              <a:gdLst/>
              <a:ahLst/>
              <a:cxnLst/>
              <a:rect l="l" t="t" r="r" b="b"/>
              <a:pathLst>
                <a:path w="3881" h="1362" extrusionOk="0">
                  <a:moveTo>
                    <a:pt x="3284" y="0"/>
                  </a:moveTo>
                  <a:cubicBezTo>
                    <a:pt x="3246" y="0"/>
                    <a:pt x="3205" y="5"/>
                    <a:pt x="3162" y="15"/>
                  </a:cubicBezTo>
                  <a:lnTo>
                    <a:pt x="3150" y="15"/>
                  </a:lnTo>
                  <a:lnTo>
                    <a:pt x="555" y="491"/>
                  </a:lnTo>
                  <a:cubicBezTo>
                    <a:pt x="0" y="580"/>
                    <a:pt x="107" y="1362"/>
                    <a:pt x="596" y="1362"/>
                  </a:cubicBezTo>
                  <a:cubicBezTo>
                    <a:pt x="632" y="1362"/>
                    <a:pt x="670" y="1357"/>
                    <a:pt x="710" y="1349"/>
                  </a:cubicBezTo>
                  <a:lnTo>
                    <a:pt x="3305" y="872"/>
                  </a:lnTo>
                  <a:cubicBezTo>
                    <a:pt x="3881" y="817"/>
                    <a:pt x="3787" y="0"/>
                    <a:pt x="3284"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316" name="Google Shape;2316;p47"/>
            <p:cNvSpPr/>
            <p:nvPr/>
          </p:nvSpPr>
          <p:spPr>
            <a:xfrm>
              <a:off x="5135150" y="3479650"/>
              <a:ext cx="46325" cy="38725"/>
            </a:xfrm>
            <a:custGeom>
              <a:avLst/>
              <a:gdLst/>
              <a:ahLst/>
              <a:cxnLst/>
              <a:rect l="l" t="t" r="r" b="b"/>
              <a:pathLst>
                <a:path w="1853" h="1549" extrusionOk="0">
                  <a:moveTo>
                    <a:pt x="1015" y="1"/>
                  </a:moveTo>
                  <a:cubicBezTo>
                    <a:pt x="967" y="1"/>
                    <a:pt x="919" y="6"/>
                    <a:pt x="870" y="15"/>
                  </a:cubicBezTo>
                  <a:cubicBezTo>
                    <a:pt x="191" y="134"/>
                    <a:pt x="1" y="1015"/>
                    <a:pt x="560" y="1408"/>
                  </a:cubicBezTo>
                  <a:cubicBezTo>
                    <a:pt x="701" y="1505"/>
                    <a:pt x="853" y="1549"/>
                    <a:pt x="1000" y="1549"/>
                  </a:cubicBezTo>
                  <a:cubicBezTo>
                    <a:pt x="1449" y="1549"/>
                    <a:pt x="1852" y="1146"/>
                    <a:pt x="1763" y="635"/>
                  </a:cubicBezTo>
                  <a:cubicBezTo>
                    <a:pt x="1700" y="267"/>
                    <a:pt x="1377" y="1"/>
                    <a:pt x="1015"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317" name="Google Shape;2317;p47"/>
            <p:cNvSpPr/>
            <p:nvPr/>
          </p:nvSpPr>
          <p:spPr>
            <a:xfrm>
              <a:off x="5189025" y="3468350"/>
              <a:ext cx="93700" cy="33750"/>
            </a:xfrm>
            <a:custGeom>
              <a:avLst/>
              <a:gdLst/>
              <a:ahLst/>
              <a:cxnLst/>
              <a:rect l="l" t="t" r="r" b="b"/>
              <a:pathLst>
                <a:path w="3748" h="1350" extrusionOk="0">
                  <a:moveTo>
                    <a:pt x="3144" y="1"/>
                  </a:moveTo>
                  <a:cubicBezTo>
                    <a:pt x="3128" y="1"/>
                    <a:pt x="3112" y="2"/>
                    <a:pt x="3096" y="3"/>
                  </a:cubicBezTo>
                  <a:lnTo>
                    <a:pt x="501" y="467"/>
                  </a:lnTo>
                  <a:cubicBezTo>
                    <a:pt x="0" y="619"/>
                    <a:pt x="125" y="1350"/>
                    <a:pt x="620" y="1350"/>
                  </a:cubicBezTo>
                  <a:cubicBezTo>
                    <a:pt x="632" y="1350"/>
                    <a:pt x="644" y="1349"/>
                    <a:pt x="656" y="1348"/>
                  </a:cubicBezTo>
                  <a:lnTo>
                    <a:pt x="3251" y="872"/>
                  </a:lnTo>
                  <a:cubicBezTo>
                    <a:pt x="3748" y="722"/>
                    <a:pt x="3639" y="1"/>
                    <a:pt x="314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318" name="Google Shape;2318;p47"/>
            <p:cNvSpPr/>
            <p:nvPr/>
          </p:nvSpPr>
          <p:spPr>
            <a:xfrm>
              <a:off x="5145575" y="3537175"/>
              <a:ext cx="46600" cy="38650"/>
            </a:xfrm>
            <a:custGeom>
              <a:avLst/>
              <a:gdLst/>
              <a:ahLst/>
              <a:cxnLst/>
              <a:rect l="l" t="t" r="r" b="b"/>
              <a:pathLst>
                <a:path w="1864" h="1546" extrusionOk="0">
                  <a:moveTo>
                    <a:pt x="1014" y="1"/>
                  </a:moveTo>
                  <a:cubicBezTo>
                    <a:pt x="970" y="1"/>
                    <a:pt x="926" y="5"/>
                    <a:pt x="881" y="12"/>
                  </a:cubicBezTo>
                  <a:cubicBezTo>
                    <a:pt x="191" y="131"/>
                    <a:pt x="0" y="1012"/>
                    <a:pt x="572" y="1405"/>
                  </a:cubicBezTo>
                  <a:cubicBezTo>
                    <a:pt x="710" y="1502"/>
                    <a:pt x="861" y="1546"/>
                    <a:pt x="1008" y="1546"/>
                  </a:cubicBezTo>
                  <a:cubicBezTo>
                    <a:pt x="1455" y="1546"/>
                    <a:pt x="1864" y="1145"/>
                    <a:pt x="1774" y="643"/>
                  </a:cubicBezTo>
                  <a:cubicBezTo>
                    <a:pt x="1700" y="260"/>
                    <a:pt x="1378" y="1"/>
                    <a:pt x="101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319" name="Google Shape;2319;p47"/>
            <p:cNvSpPr/>
            <p:nvPr/>
          </p:nvSpPr>
          <p:spPr>
            <a:xfrm>
              <a:off x="5199250" y="3525775"/>
              <a:ext cx="94400" cy="33800"/>
            </a:xfrm>
            <a:custGeom>
              <a:avLst/>
              <a:gdLst/>
              <a:ahLst/>
              <a:cxnLst/>
              <a:rect l="l" t="t" r="r" b="b"/>
              <a:pathLst>
                <a:path w="3776" h="1352" extrusionOk="0">
                  <a:moveTo>
                    <a:pt x="3162" y="1"/>
                  </a:moveTo>
                  <a:cubicBezTo>
                    <a:pt x="3143" y="1"/>
                    <a:pt x="3124" y="2"/>
                    <a:pt x="3104" y="4"/>
                  </a:cubicBezTo>
                  <a:lnTo>
                    <a:pt x="520" y="480"/>
                  </a:lnTo>
                  <a:cubicBezTo>
                    <a:pt x="1" y="619"/>
                    <a:pt x="120" y="1351"/>
                    <a:pt x="627" y="1351"/>
                  </a:cubicBezTo>
                  <a:cubicBezTo>
                    <a:pt x="643" y="1351"/>
                    <a:pt x="659" y="1351"/>
                    <a:pt x="675" y="1349"/>
                  </a:cubicBezTo>
                  <a:lnTo>
                    <a:pt x="3271" y="873"/>
                  </a:lnTo>
                  <a:cubicBezTo>
                    <a:pt x="3776" y="735"/>
                    <a:pt x="3661" y="1"/>
                    <a:pt x="316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320" name="Google Shape;2320;p47"/>
            <p:cNvSpPr/>
            <p:nvPr/>
          </p:nvSpPr>
          <p:spPr>
            <a:xfrm>
              <a:off x="5102125" y="3776475"/>
              <a:ext cx="193200" cy="173675"/>
            </a:xfrm>
            <a:custGeom>
              <a:avLst/>
              <a:gdLst/>
              <a:ahLst/>
              <a:cxnLst/>
              <a:rect l="l" t="t" r="r" b="b"/>
              <a:pathLst>
                <a:path w="7728" h="6947" extrusionOk="0">
                  <a:moveTo>
                    <a:pt x="3895" y="1"/>
                  </a:moveTo>
                  <a:cubicBezTo>
                    <a:pt x="2864" y="1"/>
                    <a:pt x="1847" y="470"/>
                    <a:pt x="1179" y="1346"/>
                  </a:cubicBezTo>
                  <a:lnTo>
                    <a:pt x="6918" y="4978"/>
                  </a:lnTo>
                  <a:cubicBezTo>
                    <a:pt x="7727" y="3406"/>
                    <a:pt x="7203" y="1477"/>
                    <a:pt x="5703" y="525"/>
                  </a:cubicBezTo>
                  <a:cubicBezTo>
                    <a:pt x="5144" y="171"/>
                    <a:pt x="4517" y="1"/>
                    <a:pt x="3895" y="1"/>
                  </a:cubicBezTo>
                  <a:close/>
                  <a:moveTo>
                    <a:pt x="774" y="1989"/>
                  </a:moveTo>
                  <a:cubicBezTo>
                    <a:pt x="0" y="3561"/>
                    <a:pt x="488" y="5478"/>
                    <a:pt x="1953" y="6418"/>
                  </a:cubicBezTo>
                  <a:cubicBezTo>
                    <a:pt x="2521" y="6775"/>
                    <a:pt x="3157" y="6947"/>
                    <a:pt x="3786" y="6947"/>
                  </a:cubicBezTo>
                  <a:cubicBezTo>
                    <a:pt x="4817" y="6947"/>
                    <a:pt x="5833" y="6486"/>
                    <a:pt x="6513" y="5621"/>
                  </a:cubicBezTo>
                  <a:lnTo>
                    <a:pt x="774" y="1989"/>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321" name="Google Shape;2321;p47"/>
            <p:cNvSpPr/>
            <p:nvPr/>
          </p:nvSpPr>
          <p:spPr>
            <a:xfrm>
              <a:off x="5464650" y="3403225"/>
              <a:ext cx="152125" cy="140800"/>
            </a:xfrm>
            <a:custGeom>
              <a:avLst/>
              <a:gdLst/>
              <a:ahLst/>
              <a:cxnLst/>
              <a:rect l="l" t="t" r="r" b="b"/>
              <a:pathLst>
                <a:path w="6085" h="5632" extrusionOk="0">
                  <a:moveTo>
                    <a:pt x="3620" y="1"/>
                  </a:moveTo>
                  <a:lnTo>
                    <a:pt x="1215" y="1632"/>
                  </a:lnTo>
                  <a:cubicBezTo>
                    <a:pt x="251" y="2275"/>
                    <a:pt x="1" y="3584"/>
                    <a:pt x="656" y="4549"/>
                  </a:cubicBezTo>
                  <a:lnTo>
                    <a:pt x="763" y="4715"/>
                  </a:lnTo>
                  <a:cubicBezTo>
                    <a:pt x="1172" y="5311"/>
                    <a:pt x="1837" y="5632"/>
                    <a:pt x="2514" y="5632"/>
                  </a:cubicBezTo>
                  <a:cubicBezTo>
                    <a:pt x="2920" y="5632"/>
                    <a:pt x="3330" y="5516"/>
                    <a:pt x="3692" y="5275"/>
                  </a:cubicBezTo>
                  <a:lnTo>
                    <a:pt x="6085" y="3644"/>
                  </a:lnTo>
                  <a:lnTo>
                    <a:pt x="3620" y="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322" name="Google Shape;2322;p47"/>
            <p:cNvSpPr/>
            <p:nvPr/>
          </p:nvSpPr>
          <p:spPr>
            <a:xfrm>
              <a:off x="5567350" y="3344700"/>
              <a:ext cx="152125" cy="141000"/>
            </a:xfrm>
            <a:custGeom>
              <a:avLst/>
              <a:gdLst/>
              <a:ahLst/>
              <a:cxnLst/>
              <a:rect l="l" t="t" r="r" b="b"/>
              <a:pathLst>
                <a:path w="6085" h="5640" extrusionOk="0">
                  <a:moveTo>
                    <a:pt x="3577" y="0"/>
                  </a:moveTo>
                  <a:cubicBezTo>
                    <a:pt x="3169" y="0"/>
                    <a:pt x="2757" y="118"/>
                    <a:pt x="2394" y="365"/>
                  </a:cubicBezTo>
                  <a:lnTo>
                    <a:pt x="1" y="1996"/>
                  </a:lnTo>
                  <a:lnTo>
                    <a:pt x="2489" y="5640"/>
                  </a:lnTo>
                  <a:lnTo>
                    <a:pt x="4882" y="4008"/>
                  </a:lnTo>
                  <a:cubicBezTo>
                    <a:pt x="5835" y="3354"/>
                    <a:pt x="6085" y="2044"/>
                    <a:pt x="5430" y="1091"/>
                  </a:cubicBezTo>
                  <a:lnTo>
                    <a:pt x="5323" y="925"/>
                  </a:lnTo>
                  <a:cubicBezTo>
                    <a:pt x="4914" y="324"/>
                    <a:pt x="4252" y="0"/>
                    <a:pt x="3577"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323" name="Google Shape;2323;p47"/>
            <p:cNvSpPr/>
            <p:nvPr/>
          </p:nvSpPr>
          <p:spPr>
            <a:xfrm>
              <a:off x="5420300" y="3693975"/>
              <a:ext cx="267925" cy="267150"/>
            </a:xfrm>
            <a:custGeom>
              <a:avLst/>
              <a:gdLst/>
              <a:ahLst/>
              <a:cxnLst/>
              <a:rect l="l" t="t" r="r" b="b"/>
              <a:pathLst>
                <a:path w="10717" h="10686" extrusionOk="0">
                  <a:moveTo>
                    <a:pt x="5017" y="0"/>
                  </a:moveTo>
                  <a:cubicBezTo>
                    <a:pt x="4832" y="0"/>
                    <a:pt x="4666" y="137"/>
                    <a:pt x="4644" y="324"/>
                  </a:cubicBezTo>
                  <a:lnTo>
                    <a:pt x="4180" y="3813"/>
                  </a:lnTo>
                  <a:lnTo>
                    <a:pt x="703" y="3349"/>
                  </a:lnTo>
                  <a:cubicBezTo>
                    <a:pt x="688" y="3347"/>
                    <a:pt x="674" y="3346"/>
                    <a:pt x="659" y="3346"/>
                  </a:cubicBezTo>
                  <a:cubicBezTo>
                    <a:pt x="474" y="3346"/>
                    <a:pt x="309" y="3482"/>
                    <a:pt x="287" y="3670"/>
                  </a:cubicBezTo>
                  <a:lnTo>
                    <a:pt x="37" y="5647"/>
                  </a:lnTo>
                  <a:cubicBezTo>
                    <a:pt x="1" y="5849"/>
                    <a:pt x="144" y="6028"/>
                    <a:pt x="346" y="6063"/>
                  </a:cubicBezTo>
                  <a:lnTo>
                    <a:pt x="3823" y="6528"/>
                  </a:lnTo>
                  <a:lnTo>
                    <a:pt x="3370" y="10004"/>
                  </a:lnTo>
                  <a:cubicBezTo>
                    <a:pt x="3335" y="10207"/>
                    <a:pt x="3477" y="10397"/>
                    <a:pt x="3692" y="10421"/>
                  </a:cubicBezTo>
                  <a:lnTo>
                    <a:pt x="5656" y="10683"/>
                  </a:lnTo>
                  <a:cubicBezTo>
                    <a:pt x="5671" y="10685"/>
                    <a:pt x="5686" y="10685"/>
                    <a:pt x="5700" y="10685"/>
                  </a:cubicBezTo>
                  <a:cubicBezTo>
                    <a:pt x="5886" y="10685"/>
                    <a:pt x="6051" y="10549"/>
                    <a:pt x="6073" y="10361"/>
                  </a:cubicBezTo>
                  <a:lnTo>
                    <a:pt x="6537" y="6873"/>
                  </a:lnTo>
                  <a:lnTo>
                    <a:pt x="10014" y="7337"/>
                  </a:lnTo>
                  <a:cubicBezTo>
                    <a:pt x="10029" y="7339"/>
                    <a:pt x="10044" y="7340"/>
                    <a:pt x="10058" y="7340"/>
                  </a:cubicBezTo>
                  <a:cubicBezTo>
                    <a:pt x="10243" y="7340"/>
                    <a:pt x="10409" y="7203"/>
                    <a:pt x="10431" y="7016"/>
                  </a:cubicBezTo>
                  <a:lnTo>
                    <a:pt x="10693" y="5039"/>
                  </a:lnTo>
                  <a:cubicBezTo>
                    <a:pt x="10716" y="4837"/>
                    <a:pt x="10574" y="4646"/>
                    <a:pt x="10371" y="4623"/>
                  </a:cubicBezTo>
                  <a:lnTo>
                    <a:pt x="6895" y="4170"/>
                  </a:lnTo>
                  <a:lnTo>
                    <a:pt x="7347" y="682"/>
                  </a:lnTo>
                  <a:cubicBezTo>
                    <a:pt x="7383" y="479"/>
                    <a:pt x="7240" y="301"/>
                    <a:pt x="7026" y="265"/>
                  </a:cubicBezTo>
                  <a:lnTo>
                    <a:pt x="5061" y="3"/>
                  </a:lnTo>
                  <a:cubicBezTo>
                    <a:pt x="5046" y="1"/>
                    <a:pt x="5031" y="0"/>
                    <a:pt x="5017"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324" name="Google Shape;2324;p47"/>
            <p:cNvSpPr/>
            <p:nvPr/>
          </p:nvSpPr>
          <p:spPr>
            <a:xfrm>
              <a:off x="5077100" y="4098700"/>
              <a:ext cx="271200" cy="337450"/>
            </a:xfrm>
            <a:custGeom>
              <a:avLst/>
              <a:gdLst/>
              <a:ahLst/>
              <a:cxnLst/>
              <a:rect l="l" t="t" r="r" b="b"/>
              <a:pathLst>
                <a:path w="10848" h="13498" extrusionOk="0">
                  <a:moveTo>
                    <a:pt x="4157" y="412"/>
                  </a:moveTo>
                  <a:cubicBezTo>
                    <a:pt x="4443" y="412"/>
                    <a:pt x="4724" y="585"/>
                    <a:pt x="4775" y="971"/>
                  </a:cubicBezTo>
                  <a:cubicBezTo>
                    <a:pt x="4811" y="1161"/>
                    <a:pt x="4763" y="1364"/>
                    <a:pt x="4632" y="1519"/>
                  </a:cubicBezTo>
                  <a:lnTo>
                    <a:pt x="3835" y="1661"/>
                  </a:lnTo>
                  <a:cubicBezTo>
                    <a:pt x="3668" y="1566"/>
                    <a:pt x="3549" y="1411"/>
                    <a:pt x="3513" y="1221"/>
                  </a:cubicBezTo>
                  <a:lnTo>
                    <a:pt x="3513" y="1209"/>
                  </a:lnTo>
                  <a:cubicBezTo>
                    <a:pt x="3398" y="709"/>
                    <a:pt x="3782" y="412"/>
                    <a:pt x="4157" y="412"/>
                  </a:cubicBezTo>
                  <a:close/>
                  <a:moveTo>
                    <a:pt x="7856" y="2723"/>
                  </a:moveTo>
                  <a:cubicBezTo>
                    <a:pt x="8114" y="2723"/>
                    <a:pt x="8342" y="2911"/>
                    <a:pt x="8395" y="3173"/>
                  </a:cubicBezTo>
                  <a:lnTo>
                    <a:pt x="9788" y="10734"/>
                  </a:lnTo>
                  <a:cubicBezTo>
                    <a:pt x="9835" y="11043"/>
                    <a:pt x="9633" y="11329"/>
                    <a:pt x="9335" y="11377"/>
                  </a:cubicBezTo>
                  <a:lnTo>
                    <a:pt x="3073" y="12520"/>
                  </a:lnTo>
                  <a:cubicBezTo>
                    <a:pt x="3042" y="12525"/>
                    <a:pt x="3012" y="12527"/>
                    <a:pt x="2981" y="12527"/>
                  </a:cubicBezTo>
                  <a:cubicBezTo>
                    <a:pt x="2719" y="12527"/>
                    <a:pt x="2484" y="12346"/>
                    <a:pt x="2442" y="12079"/>
                  </a:cubicBezTo>
                  <a:lnTo>
                    <a:pt x="1061" y="4507"/>
                  </a:lnTo>
                  <a:cubicBezTo>
                    <a:pt x="1001" y="4209"/>
                    <a:pt x="1203" y="3924"/>
                    <a:pt x="1501" y="3876"/>
                  </a:cubicBezTo>
                  <a:lnTo>
                    <a:pt x="2251" y="3745"/>
                  </a:lnTo>
                  <a:cubicBezTo>
                    <a:pt x="2283" y="3945"/>
                    <a:pt x="2463" y="4098"/>
                    <a:pt x="2669" y="4098"/>
                  </a:cubicBezTo>
                  <a:cubicBezTo>
                    <a:pt x="2696" y="4098"/>
                    <a:pt x="2724" y="4096"/>
                    <a:pt x="2751" y="4090"/>
                  </a:cubicBezTo>
                  <a:lnTo>
                    <a:pt x="6668" y="3376"/>
                  </a:lnTo>
                  <a:cubicBezTo>
                    <a:pt x="6895" y="3328"/>
                    <a:pt x="7061" y="3102"/>
                    <a:pt x="7014" y="2864"/>
                  </a:cubicBezTo>
                  <a:lnTo>
                    <a:pt x="7752" y="2733"/>
                  </a:lnTo>
                  <a:cubicBezTo>
                    <a:pt x="7787" y="2726"/>
                    <a:pt x="7822" y="2723"/>
                    <a:pt x="7856" y="2723"/>
                  </a:cubicBezTo>
                  <a:close/>
                  <a:moveTo>
                    <a:pt x="4147" y="1"/>
                  </a:moveTo>
                  <a:cubicBezTo>
                    <a:pt x="4083" y="1"/>
                    <a:pt x="4019" y="6"/>
                    <a:pt x="3954" y="18"/>
                  </a:cubicBezTo>
                  <a:cubicBezTo>
                    <a:pt x="3358" y="125"/>
                    <a:pt x="2966" y="697"/>
                    <a:pt x="3073" y="1280"/>
                  </a:cubicBezTo>
                  <a:cubicBezTo>
                    <a:pt x="3108" y="1459"/>
                    <a:pt x="3180" y="1614"/>
                    <a:pt x="3287" y="1757"/>
                  </a:cubicBezTo>
                  <a:lnTo>
                    <a:pt x="2513" y="1900"/>
                  </a:lnTo>
                  <a:cubicBezTo>
                    <a:pt x="2192" y="1959"/>
                    <a:pt x="1989" y="2269"/>
                    <a:pt x="2037" y="2578"/>
                  </a:cubicBezTo>
                  <a:lnTo>
                    <a:pt x="2096" y="2864"/>
                  </a:lnTo>
                  <a:lnTo>
                    <a:pt x="811" y="3102"/>
                  </a:lnTo>
                  <a:cubicBezTo>
                    <a:pt x="322" y="3185"/>
                    <a:pt x="1" y="3650"/>
                    <a:pt x="96" y="4138"/>
                  </a:cubicBezTo>
                  <a:lnTo>
                    <a:pt x="1668" y="12770"/>
                  </a:lnTo>
                  <a:cubicBezTo>
                    <a:pt x="1742" y="13195"/>
                    <a:pt x="2121" y="13497"/>
                    <a:pt x="2549" y="13497"/>
                  </a:cubicBezTo>
                  <a:cubicBezTo>
                    <a:pt x="2600" y="13497"/>
                    <a:pt x="2652" y="13493"/>
                    <a:pt x="2704" y="13484"/>
                  </a:cubicBezTo>
                  <a:lnTo>
                    <a:pt x="10038" y="12139"/>
                  </a:lnTo>
                  <a:cubicBezTo>
                    <a:pt x="10526" y="12056"/>
                    <a:pt x="10848" y="11579"/>
                    <a:pt x="10752" y="11103"/>
                  </a:cubicBezTo>
                  <a:lnTo>
                    <a:pt x="9181" y="2471"/>
                  </a:lnTo>
                  <a:cubicBezTo>
                    <a:pt x="9097" y="2041"/>
                    <a:pt x="8726" y="1740"/>
                    <a:pt x="8313" y="1740"/>
                  </a:cubicBezTo>
                  <a:cubicBezTo>
                    <a:pt x="8257" y="1740"/>
                    <a:pt x="8201" y="1745"/>
                    <a:pt x="8145" y="1757"/>
                  </a:cubicBezTo>
                  <a:lnTo>
                    <a:pt x="6859" y="1995"/>
                  </a:lnTo>
                  <a:lnTo>
                    <a:pt x="6811" y="1709"/>
                  </a:lnTo>
                  <a:cubicBezTo>
                    <a:pt x="6757" y="1428"/>
                    <a:pt x="6498" y="1226"/>
                    <a:pt x="6219" y="1226"/>
                  </a:cubicBezTo>
                  <a:cubicBezTo>
                    <a:pt x="6191" y="1226"/>
                    <a:pt x="6162" y="1228"/>
                    <a:pt x="6133" y="1233"/>
                  </a:cubicBezTo>
                  <a:lnTo>
                    <a:pt x="5180" y="1411"/>
                  </a:lnTo>
                  <a:cubicBezTo>
                    <a:pt x="5240" y="1245"/>
                    <a:pt x="5240" y="1066"/>
                    <a:pt x="5216" y="887"/>
                  </a:cubicBezTo>
                  <a:cubicBezTo>
                    <a:pt x="5121" y="369"/>
                    <a:pt x="4658" y="1"/>
                    <a:pt x="4147"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325" name="Google Shape;2325;p47"/>
            <p:cNvSpPr/>
            <p:nvPr/>
          </p:nvSpPr>
          <p:spPr>
            <a:xfrm>
              <a:off x="5125325" y="4220000"/>
              <a:ext cx="46550" cy="38650"/>
            </a:xfrm>
            <a:custGeom>
              <a:avLst/>
              <a:gdLst/>
              <a:ahLst/>
              <a:cxnLst/>
              <a:rect l="l" t="t" r="r" b="b"/>
              <a:pathLst>
                <a:path w="1862" h="1546" extrusionOk="0">
                  <a:moveTo>
                    <a:pt x="1003" y="1"/>
                  </a:moveTo>
                  <a:cubicBezTo>
                    <a:pt x="959" y="1"/>
                    <a:pt x="914" y="5"/>
                    <a:pt x="870" y="12"/>
                  </a:cubicBezTo>
                  <a:cubicBezTo>
                    <a:pt x="191" y="131"/>
                    <a:pt x="1" y="1012"/>
                    <a:pt x="560" y="1405"/>
                  </a:cubicBezTo>
                  <a:cubicBezTo>
                    <a:pt x="701" y="1502"/>
                    <a:pt x="854" y="1545"/>
                    <a:pt x="1002" y="1545"/>
                  </a:cubicBezTo>
                  <a:cubicBezTo>
                    <a:pt x="1454" y="1545"/>
                    <a:pt x="1861" y="1142"/>
                    <a:pt x="1763" y="631"/>
                  </a:cubicBezTo>
                  <a:cubicBezTo>
                    <a:pt x="1699" y="259"/>
                    <a:pt x="1369" y="1"/>
                    <a:pt x="100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326" name="Google Shape;2326;p47"/>
            <p:cNvSpPr/>
            <p:nvPr/>
          </p:nvSpPr>
          <p:spPr>
            <a:xfrm>
              <a:off x="5178250" y="4208650"/>
              <a:ext cx="96125" cy="33625"/>
            </a:xfrm>
            <a:custGeom>
              <a:avLst/>
              <a:gdLst/>
              <a:ahLst/>
              <a:cxnLst/>
              <a:rect l="l" t="t" r="r" b="b"/>
              <a:pathLst>
                <a:path w="3845" h="1345" extrusionOk="0">
                  <a:moveTo>
                    <a:pt x="3258" y="1"/>
                  </a:moveTo>
                  <a:cubicBezTo>
                    <a:pt x="3223" y="1"/>
                    <a:pt x="3186" y="5"/>
                    <a:pt x="3146" y="14"/>
                  </a:cubicBezTo>
                  <a:lnTo>
                    <a:pt x="3134" y="14"/>
                  </a:lnTo>
                  <a:lnTo>
                    <a:pt x="539" y="478"/>
                  </a:lnTo>
                  <a:cubicBezTo>
                    <a:pt x="1" y="579"/>
                    <a:pt x="106" y="1345"/>
                    <a:pt x="597" y="1345"/>
                  </a:cubicBezTo>
                  <a:cubicBezTo>
                    <a:pt x="628" y="1345"/>
                    <a:pt x="660" y="1342"/>
                    <a:pt x="694" y="1335"/>
                  </a:cubicBezTo>
                  <a:lnTo>
                    <a:pt x="3289" y="871"/>
                  </a:lnTo>
                  <a:cubicBezTo>
                    <a:pt x="3844" y="793"/>
                    <a:pt x="3747" y="1"/>
                    <a:pt x="325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327" name="Google Shape;2327;p47"/>
            <p:cNvSpPr/>
            <p:nvPr/>
          </p:nvSpPr>
          <p:spPr>
            <a:xfrm>
              <a:off x="5135150" y="4273875"/>
              <a:ext cx="46325" cy="38650"/>
            </a:xfrm>
            <a:custGeom>
              <a:avLst/>
              <a:gdLst/>
              <a:ahLst/>
              <a:cxnLst/>
              <a:rect l="l" t="t" r="r" b="b"/>
              <a:pathLst>
                <a:path w="1853" h="1546" extrusionOk="0">
                  <a:moveTo>
                    <a:pt x="1002" y="1"/>
                  </a:moveTo>
                  <a:cubicBezTo>
                    <a:pt x="959" y="1"/>
                    <a:pt x="914" y="5"/>
                    <a:pt x="870" y="12"/>
                  </a:cubicBezTo>
                  <a:cubicBezTo>
                    <a:pt x="191" y="131"/>
                    <a:pt x="1" y="1012"/>
                    <a:pt x="560" y="1405"/>
                  </a:cubicBezTo>
                  <a:cubicBezTo>
                    <a:pt x="701" y="1502"/>
                    <a:pt x="853" y="1546"/>
                    <a:pt x="1000" y="1546"/>
                  </a:cubicBezTo>
                  <a:cubicBezTo>
                    <a:pt x="1449" y="1546"/>
                    <a:pt x="1852" y="1142"/>
                    <a:pt x="1763" y="631"/>
                  </a:cubicBezTo>
                  <a:cubicBezTo>
                    <a:pt x="1699" y="259"/>
                    <a:pt x="1369"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328" name="Google Shape;2328;p47"/>
            <p:cNvSpPr/>
            <p:nvPr/>
          </p:nvSpPr>
          <p:spPr>
            <a:xfrm>
              <a:off x="5189025" y="4262500"/>
              <a:ext cx="93700" cy="33750"/>
            </a:xfrm>
            <a:custGeom>
              <a:avLst/>
              <a:gdLst/>
              <a:ahLst/>
              <a:cxnLst/>
              <a:rect l="l" t="t" r="r" b="b"/>
              <a:pathLst>
                <a:path w="3748" h="1350" extrusionOk="0">
                  <a:moveTo>
                    <a:pt x="3144" y="1"/>
                  </a:moveTo>
                  <a:cubicBezTo>
                    <a:pt x="3128" y="1"/>
                    <a:pt x="3112" y="1"/>
                    <a:pt x="3096" y="3"/>
                  </a:cubicBezTo>
                  <a:lnTo>
                    <a:pt x="501" y="467"/>
                  </a:lnTo>
                  <a:cubicBezTo>
                    <a:pt x="0" y="618"/>
                    <a:pt x="125" y="1349"/>
                    <a:pt x="620" y="1349"/>
                  </a:cubicBezTo>
                  <a:cubicBezTo>
                    <a:pt x="632" y="1349"/>
                    <a:pt x="644" y="1349"/>
                    <a:pt x="656" y="1348"/>
                  </a:cubicBezTo>
                  <a:lnTo>
                    <a:pt x="3251" y="872"/>
                  </a:lnTo>
                  <a:cubicBezTo>
                    <a:pt x="3748" y="722"/>
                    <a:pt x="3639" y="1"/>
                    <a:pt x="314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329" name="Google Shape;2329;p47"/>
            <p:cNvSpPr/>
            <p:nvPr/>
          </p:nvSpPr>
          <p:spPr>
            <a:xfrm>
              <a:off x="5145575" y="4331350"/>
              <a:ext cx="46625" cy="38925"/>
            </a:xfrm>
            <a:custGeom>
              <a:avLst/>
              <a:gdLst/>
              <a:ahLst/>
              <a:cxnLst/>
              <a:rect l="l" t="t" r="r" b="b"/>
              <a:pathLst>
                <a:path w="1865" h="1557" extrusionOk="0">
                  <a:moveTo>
                    <a:pt x="1010" y="0"/>
                  </a:moveTo>
                  <a:cubicBezTo>
                    <a:pt x="967" y="0"/>
                    <a:pt x="924" y="4"/>
                    <a:pt x="881" y="11"/>
                  </a:cubicBezTo>
                  <a:cubicBezTo>
                    <a:pt x="191" y="130"/>
                    <a:pt x="0" y="1011"/>
                    <a:pt x="572" y="1416"/>
                  </a:cubicBezTo>
                  <a:cubicBezTo>
                    <a:pt x="710" y="1513"/>
                    <a:pt x="860" y="1556"/>
                    <a:pt x="1007" y="1556"/>
                  </a:cubicBezTo>
                  <a:cubicBezTo>
                    <a:pt x="1454" y="1556"/>
                    <a:pt x="1864" y="1153"/>
                    <a:pt x="1774" y="642"/>
                  </a:cubicBezTo>
                  <a:cubicBezTo>
                    <a:pt x="1700" y="268"/>
                    <a:pt x="1376" y="0"/>
                    <a:pt x="1010"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330" name="Google Shape;2330;p47"/>
            <p:cNvSpPr/>
            <p:nvPr/>
          </p:nvSpPr>
          <p:spPr>
            <a:xfrm>
              <a:off x="5199125" y="4319900"/>
              <a:ext cx="94725" cy="33875"/>
            </a:xfrm>
            <a:custGeom>
              <a:avLst/>
              <a:gdLst/>
              <a:ahLst/>
              <a:cxnLst/>
              <a:rect l="l" t="t" r="r" b="b"/>
              <a:pathLst>
                <a:path w="3789" h="1355" extrusionOk="0">
                  <a:moveTo>
                    <a:pt x="3177" y="0"/>
                  </a:moveTo>
                  <a:cubicBezTo>
                    <a:pt x="3155" y="0"/>
                    <a:pt x="3133" y="2"/>
                    <a:pt x="3109" y="5"/>
                  </a:cubicBezTo>
                  <a:lnTo>
                    <a:pt x="525" y="481"/>
                  </a:lnTo>
                  <a:cubicBezTo>
                    <a:pt x="1" y="606"/>
                    <a:pt x="110" y="1355"/>
                    <a:pt x="612" y="1355"/>
                  </a:cubicBezTo>
                  <a:cubicBezTo>
                    <a:pt x="634" y="1355"/>
                    <a:pt x="657" y="1353"/>
                    <a:pt x="680" y="1350"/>
                  </a:cubicBezTo>
                  <a:lnTo>
                    <a:pt x="3276" y="886"/>
                  </a:lnTo>
                  <a:cubicBezTo>
                    <a:pt x="3789" y="749"/>
                    <a:pt x="3679" y="0"/>
                    <a:pt x="3177"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331" name="Google Shape;2331;p47"/>
            <p:cNvSpPr/>
            <p:nvPr/>
          </p:nvSpPr>
          <p:spPr>
            <a:xfrm>
              <a:off x="5100925" y="4570700"/>
              <a:ext cx="194400" cy="174075"/>
            </a:xfrm>
            <a:custGeom>
              <a:avLst/>
              <a:gdLst/>
              <a:ahLst/>
              <a:cxnLst/>
              <a:rect l="l" t="t" r="r" b="b"/>
              <a:pathLst>
                <a:path w="7776" h="6963" extrusionOk="0">
                  <a:moveTo>
                    <a:pt x="3934" y="1"/>
                  </a:moveTo>
                  <a:cubicBezTo>
                    <a:pt x="2906" y="1"/>
                    <a:pt x="1893" y="469"/>
                    <a:pt x="1227" y="1343"/>
                  </a:cubicBezTo>
                  <a:lnTo>
                    <a:pt x="6966" y="4975"/>
                  </a:lnTo>
                  <a:cubicBezTo>
                    <a:pt x="7775" y="3403"/>
                    <a:pt x="7251" y="1474"/>
                    <a:pt x="5751" y="534"/>
                  </a:cubicBezTo>
                  <a:cubicBezTo>
                    <a:pt x="5189" y="174"/>
                    <a:pt x="4558" y="1"/>
                    <a:pt x="3934" y="1"/>
                  </a:cubicBezTo>
                  <a:close/>
                  <a:moveTo>
                    <a:pt x="822" y="1986"/>
                  </a:moveTo>
                  <a:lnTo>
                    <a:pt x="822" y="1986"/>
                  </a:lnTo>
                  <a:cubicBezTo>
                    <a:pt x="0" y="3558"/>
                    <a:pt x="524" y="5498"/>
                    <a:pt x="2024" y="6439"/>
                  </a:cubicBezTo>
                  <a:cubicBezTo>
                    <a:pt x="2584" y="6793"/>
                    <a:pt x="3213" y="6963"/>
                    <a:pt x="3836" y="6963"/>
                  </a:cubicBezTo>
                  <a:cubicBezTo>
                    <a:pt x="4871" y="6963"/>
                    <a:pt x="5892" y="6494"/>
                    <a:pt x="6561" y="5618"/>
                  </a:cubicBezTo>
                  <a:lnTo>
                    <a:pt x="822" y="1986"/>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332" name="Google Shape;2332;p47"/>
            <p:cNvSpPr/>
            <p:nvPr/>
          </p:nvSpPr>
          <p:spPr>
            <a:xfrm>
              <a:off x="5464650" y="4197375"/>
              <a:ext cx="152125" cy="141000"/>
            </a:xfrm>
            <a:custGeom>
              <a:avLst/>
              <a:gdLst/>
              <a:ahLst/>
              <a:cxnLst/>
              <a:rect l="l" t="t" r="r" b="b"/>
              <a:pathLst>
                <a:path w="6085" h="5640" extrusionOk="0">
                  <a:moveTo>
                    <a:pt x="3620" y="0"/>
                  </a:moveTo>
                  <a:lnTo>
                    <a:pt x="1215" y="1632"/>
                  </a:lnTo>
                  <a:cubicBezTo>
                    <a:pt x="251" y="2286"/>
                    <a:pt x="1" y="3596"/>
                    <a:pt x="656" y="4560"/>
                  </a:cubicBezTo>
                  <a:lnTo>
                    <a:pt x="763" y="4715"/>
                  </a:lnTo>
                  <a:cubicBezTo>
                    <a:pt x="1171" y="5316"/>
                    <a:pt x="1833" y="5640"/>
                    <a:pt x="2508" y="5640"/>
                  </a:cubicBezTo>
                  <a:cubicBezTo>
                    <a:pt x="2916" y="5640"/>
                    <a:pt x="3328" y="5522"/>
                    <a:pt x="3692" y="5275"/>
                  </a:cubicBezTo>
                  <a:lnTo>
                    <a:pt x="6085" y="3644"/>
                  </a:lnTo>
                  <a:lnTo>
                    <a:pt x="3620" y="0"/>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333" name="Google Shape;2333;p47"/>
            <p:cNvSpPr/>
            <p:nvPr/>
          </p:nvSpPr>
          <p:spPr>
            <a:xfrm>
              <a:off x="5567350" y="4138825"/>
              <a:ext cx="152125" cy="141025"/>
            </a:xfrm>
            <a:custGeom>
              <a:avLst/>
              <a:gdLst/>
              <a:ahLst/>
              <a:cxnLst/>
              <a:rect l="l" t="t" r="r" b="b"/>
              <a:pathLst>
                <a:path w="6085" h="5641" extrusionOk="0">
                  <a:moveTo>
                    <a:pt x="3577" y="1"/>
                  </a:moveTo>
                  <a:cubicBezTo>
                    <a:pt x="3169" y="1"/>
                    <a:pt x="2757" y="119"/>
                    <a:pt x="2394" y="366"/>
                  </a:cubicBezTo>
                  <a:lnTo>
                    <a:pt x="1" y="1997"/>
                  </a:lnTo>
                  <a:lnTo>
                    <a:pt x="2489" y="5640"/>
                  </a:lnTo>
                  <a:lnTo>
                    <a:pt x="4882" y="4009"/>
                  </a:lnTo>
                  <a:cubicBezTo>
                    <a:pt x="5835" y="3354"/>
                    <a:pt x="6085" y="2045"/>
                    <a:pt x="5430" y="1092"/>
                  </a:cubicBezTo>
                  <a:lnTo>
                    <a:pt x="5323" y="926"/>
                  </a:lnTo>
                  <a:cubicBezTo>
                    <a:pt x="4914" y="325"/>
                    <a:pt x="4252" y="1"/>
                    <a:pt x="3577"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334" name="Google Shape;2334;p47"/>
            <p:cNvSpPr/>
            <p:nvPr/>
          </p:nvSpPr>
          <p:spPr>
            <a:xfrm>
              <a:off x="5420300" y="4488350"/>
              <a:ext cx="267925" cy="266925"/>
            </a:xfrm>
            <a:custGeom>
              <a:avLst/>
              <a:gdLst/>
              <a:ahLst/>
              <a:cxnLst/>
              <a:rect l="l" t="t" r="r" b="b"/>
              <a:pathLst>
                <a:path w="10717" h="10677" extrusionOk="0">
                  <a:moveTo>
                    <a:pt x="4999" y="0"/>
                  </a:moveTo>
                  <a:cubicBezTo>
                    <a:pt x="4821" y="0"/>
                    <a:pt x="4666" y="135"/>
                    <a:pt x="4644" y="327"/>
                  </a:cubicBezTo>
                  <a:lnTo>
                    <a:pt x="4180" y="3804"/>
                  </a:lnTo>
                  <a:lnTo>
                    <a:pt x="703" y="3339"/>
                  </a:lnTo>
                  <a:cubicBezTo>
                    <a:pt x="688" y="3338"/>
                    <a:pt x="674" y="3337"/>
                    <a:pt x="659" y="3337"/>
                  </a:cubicBezTo>
                  <a:cubicBezTo>
                    <a:pt x="474" y="3337"/>
                    <a:pt x="309" y="3473"/>
                    <a:pt x="287" y="3661"/>
                  </a:cubicBezTo>
                  <a:lnTo>
                    <a:pt x="25" y="5637"/>
                  </a:lnTo>
                  <a:cubicBezTo>
                    <a:pt x="1" y="5840"/>
                    <a:pt x="144" y="6030"/>
                    <a:pt x="346" y="6054"/>
                  </a:cubicBezTo>
                  <a:lnTo>
                    <a:pt x="3823" y="6518"/>
                  </a:lnTo>
                  <a:lnTo>
                    <a:pt x="3370" y="9995"/>
                  </a:lnTo>
                  <a:cubicBezTo>
                    <a:pt x="3335" y="10197"/>
                    <a:pt x="3477" y="10388"/>
                    <a:pt x="3692" y="10412"/>
                  </a:cubicBezTo>
                  <a:lnTo>
                    <a:pt x="5656" y="10674"/>
                  </a:lnTo>
                  <a:cubicBezTo>
                    <a:pt x="5671" y="10675"/>
                    <a:pt x="5686" y="10676"/>
                    <a:pt x="5700" y="10676"/>
                  </a:cubicBezTo>
                  <a:cubicBezTo>
                    <a:pt x="5886" y="10676"/>
                    <a:pt x="6051" y="10540"/>
                    <a:pt x="6073" y="10352"/>
                  </a:cubicBezTo>
                  <a:lnTo>
                    <a:pt x="6537" y="6876"/>
                  </a:lnTo>
                  <a:lnTo>
                    <a:pt x="10014" y="7328"/>
                  </a:lnTo>
                  <a:cubicBezTo>
                    <a:pt x="10034" y="7331"/>
                    <a:pt x="10053" y="7333"/>
                    <a:pt x="10073" y="7333"/>
                  </a:cubicBezTo>
                  <a:cubicBezTo>
                    <a:pt x="10252" y="7333"/>
                    <a:pt x="10409" y="7189"/>
                    <a:pt x="10431" y="7007"/>
                  </a:cubicBezTo>
                  <a:lnTo>
                    <a:pt x="10693" y="5042"/>
                  </a:lnTo>
                  <a:cubicBezTo>
                    <a:pt x="10716" y="4828"/>
                    <a:pt x="10574" y="4649"/>
                    <a:pt x="10371" y="4613"/>
                  </a:cubicBezTo>
                  <a:lnTo>
                    <a:pt x="6895" y="4161"/>
                  </a:lnTo>
                  <a:lnTo>
                    <a:pt x="7347" y="684"/>
                  </a:lnTo>
                  <a:cubicBezTo>
                    <a:pt x="7383" y="482"/>
                    <a:pt x="7240" y="291"/>
                    <a:pt x="7026" y="256"/>
                  </a:cubicBezTo>
                  <a:lnTo>
                    <a:pt x="5061" y="6"/>
                  </a:lnTo>
                  <a:cubicBezTo>
                    <a:pt x="5040" y="2"/>
                    <a:pt x="5019" y="0"/>
                    <a:pt x="4999"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335" name="Google Shape;2335;p47"/>
            <p:cNvSpPr/>
            <p:nvPr/>
          </p:nvSpPr>
          <p:spPr>
            <a:xfrm>
              <a:off x="4282975" y="921250"/>
              <a:ext cx="271175" cy="338025"/>
            </a:xfrm>
            <a:custGeom>
              <a:avLst/>
              <a:gdLst/>
              <a:ahLst/>
              <a:cxnLst/>
              <a:rect l="l" t="t" r="r" b="b"/>
              <a:pathLst>
                <a:path w="10847" h="13521" extrusionOk="0">
                  <a:moveTo>
                    <a:pt x="4151" y="435"/>
                  </a:moveTo>
                  <a:cubicBezTo>
                    <a:pt x="4440" y="435"/>
                    <a:pt x="4723" y="607"/>
                    <a:pt x="4774" y="994"/>
                  </a:cubicBezTo>
                  <a:cubicBezTo>
                    <a:pt x="4810" y="1196"/>
                    <a:pt x="4751" y="1387"/>
                    <a:pt x="4632" y="1541"/>
                  </a:cubicBezTo>
                  <a:lnTo>
                    <a:pt x="3834" y="1684"/>
                  </a:lnTo>
                  <a:cubicBezTo>
                    <a:pt x="3667" y="1589"/>
                    <a:pt x="3548" y="1422"/>
                    <a:pt x="3512" y="1232"/>
                  </a:cubicBezTo>
                  <a:lnTo>
                    <a:pt x="3500" y="1232"/>
                  </a:lnTo>
                  <a:cubicBezTo>
                    <a:pt x="3386" y="732"/>
                    <a:pt x="3773" y="435"/>
                    <a:pt x="4151" y="435"/>
                  </a:cubicBezTo>
                  <a:close/>
                  <a:moveTo>
                    <a:pt x="7854" y="2749"/>
                  </a:moveTo>
                  <a:cubicBezTo>
                    <a:pt x="8117" y="2749"/>
                    <a:pt x="8351" y="2930"/>
                    <a:pt x="8394" y="3208"/>
                  </a:cubicBezTo>
                  <a:lnTo>
                    <a:pt x="9787" y="10769"/>
                  </a:lnTo>
                  <a:cubicBezTo>
                    <a:pt x="9835" y="11066"/>
                    <a:pt x="9644" y="11340"/>
                    <a:pt x="9346" y="11400"/>
                  </a:cubicBezTo>
                  <a:lnTo>
                    <a:pt x="3084" y="12543"/>
                  </a:lnTo>
                  <a:cubicBezTo>
                    <a:pt x="3049" y="12550"/>
                    <a:pt x="3014" y="12553"/>
                    <a:pt x="2979" y="12553"/>
                  </a:cubicBezTo>
                  <a:cubicBezTo>
                    <a:pt x="2722" y="12553"/>
                    <a:pt x="2493" y="12365"/>
                    <a:pt x="2441" y="12102"/>
                  </a:cubicBezTo>
                  <a:lnTo>
                    <a:pt x="1060" y="4530"/>
                  </a:lnTo>
                  <a:cubicBezTo>
                    <a:pt x="1012" y="4232"/>
                    <a:pt x="1203" y="3958"/>
                    <a:pt x="1512" y="3899"/>
                  </a:cubicBezTo>
                  <a:lnTo>
                    <a:pt x="2250" y="3768"/>
                  </a:lnTo>
                  <a:cubicBezTo>
                    <a:pt x="2292" y="3977"/>
                    <a:pt x="2472" y="4122"/>
                    <a:pt x="2676" y="4122"/>
                  </a:cubicBezTo>
                  <a:cubicBezTo>
                    <a:pt x="2704" y="4122"/>
                    <a:pt x="2733" y="4119"/>
                    <a:pt x="2762" y="4113"/>
                  </a:cubicBezTo>
                  <a:lnTo>
                    <a:pt x="6668" y="3399"/>
                  </a:lnTo>
                  <a:cubicBezTo>
                    <a:pt x="6906" y="3363"/>
                    <a:pt x="7060" y="3125"/>
                    <a:pt x="7025" y="2899"/>
                  </a:cubicBezTo>
                  <a:lnTo>
                    <a:pt x="7763" y="2756"/>
                  </a:lnTo>
                  <a:cubicBezTo>
                    <a:pt x="7793" y="2751"/>
                    <a:pt x="7824" y="2749"/>
                    <a:pt x="7854" y="2749"/>
                  </a:cubicBezTo>
                  <a:close/>
                  <a:moveTo>
                    <a:pt x="4133" y="0"/>
                  </a:moveTo>
                  <a:cubicBezTo>
                    <a:pt x="4070" y="0"/>
                    <a:pt x="4005" y="6"/>
                    <a:pt x="3941" y="17"/>
                  </a:cubicBezTo>
                  <a:cubicBezTo>
                    <a:pt x="3346" y="136"/>
                    <a:pt x="2953" y="708"/>
                    <a:pt x="3072" y="1303"/>
                  </a:cubicBezTo>
                  <a:cubicBezTo>
                    <a:pt x="3108" y="1482"/>
                    <a:pt x="3179" y="1637"/>
                    <a:pt x="3286" y="1779"/>
                  </a:cubicBezTo>
                  <a:lnTo>
                    <a:pt x="2512" y="1934"/>
                  </a:lnTo>
                  <a:cubicBezTo>
                    <a:pt x="2191" y="1994"/>
                    <a:pt x="1988" y="2291"/>
                    <a:pt x="2036" y="2613"/>
                  </a:cubicBezTo>
                  <a:lnTo>
                    <a:pt x="2096" y="2899"/>
                  </a:lnTo>
                  <a:lnTo>
                    <a:pt x="798" y="3125"/>
                  </a:lnTo>
                  <a:cubicBezTo>
                    <a:pt x="322" y="3208"/>
                    <a:pt x="0" y="3673"/>
                    <a:pt x="83" y="4149"/>
                  </a:cubicBezTo>
                  <a:lnTo>
                    <a:pt x="1667" y="12781"/>
                  </a:lnTo>
                  <a:cubicBezTo>
                    <a:pt x="1741" y="13217"/>
                    <a:pt x="2120" y="13520"/>
                    <a:pt x="2548" y="13520"/>
                  </a:cubicBezTo>
                  <a:cubicBezTo>
                    <a:pt x="2599" y="13520"/>
                    <a:pt x="2651" y="13516"/>
                    <a:pt x="2703" y="13507"/>
                  </a:cubicBezTo>
                  <a:lnTo>
                    <a:pt x="10037" y="12162"/>
                  </a:lnTo>
                  <a:cubicBezTo>
                    <a:pt x="10525" y="12066"/>
                    <a:pt x="10847" y="11602"/>
                    <a:pt x="10763" y="11126"/>
                  </a:cubicBezTo>
                  <a:lnTo>
                    <a:pt x="9180" y="2494"/>
                  </a:lnTo>
                  <a:cubicBezTo>
                    <a:pt x="9106" y="2064"/>
                    <a:pt x="8737" y="1763"/>
                    <a:pt x="8316" y="1763"/>
                  </a:cubicBezTo>
                  <a:cubicBezTo>
                    <a:pt x="8259" y="1763"/>
                    <a:pt x="8202" y="1768"/>
                    <a:pt x="8144" y="1779"/>
                  </a:cubicBezTo>
                  <a:lnTo>
                    <a:pt x="6858" y="2018"/>
                  </a:lnTo>
                  <a:lnTo>
                    <a:pt x="6810" y="1744"/>
                  </a:lnTo>
                  <a:cubicBezTo>
                    <a:pt x="6758" y="1458"/>
                    <a:pt x="6508" y="1258"/>
                    <a:pt x="6228" y="1258"/>
                  </a:cubicBezTo>
                  <a:cubicBezTo>
                    <a:pt x="6192" y="1258"/>
                    <a:pt x="6156" y="1261"/>
                    <a:pt x="6120" y="1268"/>
                  </a:cubicBezTo>
                  <a:lnTo>
                    <a:pt x="5179" y="1434"/>
                  </a:lnTo>
                  <a:cubicBezTo>
                    <a:pt x="5227" y="1268"/>
                    <a:pt x="5239" y="1089"/>
                    <a:pt x="5215" y="922"/>
                  </a:cubicBezTo>
                  <a:cubicBezTo>
                    <a:pt x="5119" y="381"/>
                    <a:pt x="4655" y="0"/>
                    <a:pt x="4133"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336" name="Google Shape;2336;p47"/>
            <p:cNvSpPr/>
            <p:nvPr/>
          </p:nvSpPr>
          <p:spPr>
            <a:xfrm>
              <a:off x="4331175" y="1043050"/>
              <a:ext cx="46550" cy="38675"/>
            </a:xfrm>
            <a:custGeom>
              <a:avLst/>
              <a:gdLst/>
              <a:ahLst/>
              <a:cxnLst/>
              <a:rect l="l" t="t" r="r" b="b"/>
              <a:pathLst>
                <a:path w="1862" h="1547" extrusionOk="0">
                  <a:moveTo>
                    <a:pt x="1015" y="1"/>
                  </a:moveTo>
                  <a:cubicBezTo>
                    <a:pt x="967" y="1"/>
                    <a:pt x="919" y="5"/>
                    <a:pt x="870" y="15"/>
                  </a:cubicBezTo>
                  <a:cubicBezTo>
                    <a:pt x="191" y="134"/>
                    <a:pt x="1" y="1015"/>
                    <a:pt x="560" y="1408"/>
                  </a:cubicBezTo>
                  <a:cubicBezTo>
                    <a:pt x="700" y="1504"/>
                    <a:pt x="851" y="1547"/>
                    <a:pt x="998" y="1547"/>
                  </a:cubicBezTo>
                  <a:cubicBezTo>
                    <a:pt x="1451" y="1547"/>
                    <a:pt x="1862" y="1138"/>
                    <a:pt x="1763" y="634"/>
                  </a:cubicBezTo>
                  <a:cubicBezTo>
                    <a:pt x="1689" y="266"/>
                    <a:pt x="1375" y="1"/>
                    <a:pt x="1015"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337" name="Google Shape;2337;p47"/>
            <p:cNvSpPr/>
            <p:nvPr/>
          </p:nvSpPr>
          <p:spPr>
            <a:xfrm>
              <a:off x="4383600" y="1031875"/>
              <a:ext cx="96200" cy="33850"/>
            </a:xfrm>
            <a:custGeom>
              <a:avLst/>
              <a:gdLst/>
              <a:ahLst/>
              <a:cxnLst/>
              <a:rect l="l" t="t" r="r" b="b"/>
              <a:pathLst>
                <a:path w="3848" h="1354" extrusionOk="0">
                  <a:moveTo>
                    <a:pt x="3239" y="0"/>
                  </a:moveTo>
                  <a:cubicBezTo>
                    <a:pt x="3208" y="0"/>
                    <a:pt x="3176" y="3"/>
                    <a:pt x="3143" y="10"/>
                  </a:cubicBezTo>
                  <a:lnTo>
                    <a:pt x="3155" y="10"/>
                  </a:lnTo>
                  <a:lnTo>
                    <a:pt x="559" y="486"/>
                  </a:lnTo>
                  <a:cubicBezTo>
                    <a:pt x="0" y="553"/>
                    <a:pt x="102" y="1354"/>
                    <a:pt x="609" y="1354"/>
                  </a:cubicBezTo>
                  <a:cubicBezTo>
                    <a:pt x="642" y="1354"/>
                    <a:pt x="677" y="1350"/>
                    <a:pt x="714" y="1343"/>
                  </a:cubicBezTo>
                  <a:lnTo>
                    <a:pt x="3309" y="867"/>
                  </a:lnTo>
                  <a:cubicBezTo>
                    <a:pt x="3847" y="766"/>
                    <a:pt x="3731" y="0"/>
                    <a:pt x="3239"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338" name="Google Shape;2338;p47"/>
            <p:cNvSpPr/>
            <p:nvPr/>
          </p:nvSpPr>
          <p:spPr>
            <a:xfrm>
              <a:off x="4341000" y="1097000"/>
              <a:ext cx="46325" cy="38650"/>
            </a:xfrm>
            <a:custGeom>
              <a:avLst/>
              <a:gdLst/>
              <a:ahLst/>
              <a:cxnLst/>
              <a:rect l="l" t="t" r="r" b="b"/>
              <a:pathLst>
                <a:path w="1853" h="1546" extrusionOk="0">
                  <a:moveTo>
                    <a:pt x="1003" y="1"/>
                  </a:moveTo>
                  <a:cubicBezTo>
                    <a:pt x="959" y="1"/>
                    <a:pt x="914" y="4"/>
                    <a:pt x="870" y="12"/>
                  </a:cubicBezTo>
                  <a:cubicBezTo>
                    <a:pt x="191" y="131"/>
                    <a:pt x="1" y="1012"/>
                    <a:pt x="560" y="1405"/>
                  </a:cubicBezTo>
                  <a:cubicBezTo>
                    <a:pt x="701" y="1502"/>
                    <a:pt x="853" y="1545"/>
                    <a:pt x="1000" y="1545"/>
                  </a:cubicBezTo>
                  <a:cubicBezTo>
                    <a:pt x="1449" y="1545"/>
                    <a:pt x="1853" y="1142"/>
                    <a:pt x="1763" y="631"/>
                  </a:cubicBezTo>
                  <a:cubicBezTo>
                    <a:pt x="1699" y="259"/>
                    <a:pt x="1369" y="1"/>
                    <a:pt x="100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339" name="Google Shape;2339;p47"/>
            <p:cNvSpPr/>
            <p:nvPr/>
          </p:nvSpPr>
          <p:spPr>
            <a:xfrm>
              <a:off x="4394875" y="1085650"/>
              <a:ext cx="94100" cy="33725"/>
            </a:xfrm>
            <a:custGeom>
              <a:avLst/>
              <a:gdLst/>
              <a:ahLst/>
              <a:cxnLst/>
              <a:rect l="l" t="t" r="r" b="b"/>
              <a:pathLst>
                <a:path w="3764" h="1349" extrusionOk="0">
                  <a:moveTo>
                    <a:pt x="3133" y="0"/>
                  </a:moveTo>
                  <a:cubicBezTo>
                    <a:pt x="3121" y="0"/>
                    <a:pt x="3109" y="1"/>
                    <a:pt x="3096" y="2"/>
                  </a:cubicBezTo>
                  <a:lnTo>
                    <a:pt x="501" y="478"/>
                  </a:lnTo>
                  <a:cubicBezTo>
                    <a:pt x="1" y="618"/>
                    <a:pt x="126" y="1348"/>
                    <a:pt x="620" y="1348"/>
                  </a:cubicBezTo>
                  <a:cubicBezTo>
                    <a:pt x="632" y="1348"/>
                    <a:pt x="644" y="1348"/>
                    <a:pt x="656" y="1347"/>
                  </a:cubicBezTo>
                  <a:lnTo>
                    <a:pt x="3251" y="871"/>
                  </a:lnTo>
                  <a:cubicBezTo>
                    <a:pt x="3763" y="731"/>
                    <a:pt x="3638" y="0"/>
                    <a:pt x="3133"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340" name="Google Shape;2340;p47"/>
            <p:cNvSpPr/>
            <p:nvPr/>
          </p:nvSpPr>
          <p:spPr>
            <a:xfrm>
              <a:off x="4351425" y="1154450"/>
              <a:ext cx="46550" cy="38900"/>
            </a:xfrm>
            <a:custGeom>
              <a:avLst/>
              <a:gdLst/>
              <a:ahLst/>
              <a:cxnLst/>
              <a:rect l="l" t="t" r="r" b="b"/>
              <a:pathLst>
                <a:path w="1862" h="1556" extrusionOk="0">
                  <a:moveTo>
                    <a:pt x="1002" y="1"/>
                  </a:moveTo>
                  <a:cubicBezTo>
                    <a:pt x="958" y="1"/>
                    <a:pt x="914" y="4"/>
                    <a:pt x="870" y="12"/>
                  </a:cubicBezTo>
                  <a:cubicBezTo>
                    <a:pt x="191" y="131"/>
                    <a:pt x="0" y="1012"/>
                    <a:pt x="572" y="1417"/>
                  </a:cubicBezTo>
                  <a:cubicBezTo>
                    <a:pt x="709" y="1513"/>
                    <a:pt x="857" y="1556"/>
                    <a:pt x="1002" y="1556"/>
                  </a:cubicBezTo>
                  <a:cubicBezTo>
                    <a:pt x="1451" y="1556"/>
                    <a:pt x="1862" y="1147"/>
                    <a:pt x="1763" y="643"/>
                  </a:cubicBezTo>
                  <a:cubicBezTo>
                    <a:pt x="1699" y="260"/>
                    <a:pt x="1369"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341" name="Google Shape;2341;p47"/>
            <p:cNvSpPr/>
            <p:nvPr/>
          </p:nvSpPr>
          <p:spPr>
            <a:xfrm>
              <a:off x="4404875" y="1143050"/>
              <a:ext cx="94900" cy="34125"/>
            </a:xfrm>
            <a:custGeom>
              <a:avLst/>
              <a:gdLst/>
              <a:ahLst/>
              <a:cxnLst/>
              <a:rect l="l" t="t" r="r" b="b"/>
              <a:pathLst>
                <a:path w="3796" h="1365" extrusionOk="0">
                  <a:moveTo>
                    <a:pt x="3172" y="0"/>
                  </a:moveTo>
                  <a:cubicBezTo>
                    <a:pt x="3153" y="0"/>
                    <a:pt x="3133" y="1"/>
                    <a:pt x="3113" y="4"/>
                  </a:cubicBezTo>
                  <a:lnTo>
                    <a:pt x="518" y="480"/>
                  </a:lnTo>
                  <a:cubicBezTo>
                    <a:pt x="1" y="606"/>
                    <a:pt x="115" y="1364"/>
                    <a:pt x="626" y="1364"/>
                  </a:cubicBezTo>
                  <a:cubicBezTo>
                    <a:pt x="645" y="1364"/>
                    <a:pt x="664" y="1363"/>
                    <a:pt x="684" y="1361"/>
                  </a:cubicBezTo>
                  <a:lnTo>
                    <a:pt x="3268" y="885"/>
                  </a:lnTo>
                  <a:cubicBezTo>
                    <a:pt x="3796" y="747"/>
                    <a:pt x="3682" y="0"/>
                    <a:pt x="317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342" name="Google Shape;2342;p47"/>
            <p:cNvSpPr/>
            <p:nvPr/>
          </p:nvSpPr>
          <p:spPr>
            <a:xfrm>
              <a:off x="4306775" y="1393750"/>
              <a:ext cx="194400" cy="174150"/>
            </a:xfrm>
            <a:custGeom>
              <a:avLst/>
              <a:gdLst/>
              <a:ahLst/>
              <a:cxnLst/>
              <a:rect l="l" t="t" r="r" b="b"/>
              <a:pathLst>
                <a:path w="7776" h="6966" extrusionOk="0">
                  <a:moveTo>
                    <a:pt x="3943" y="1"/>
                  </a:moveTo>
                  <a:cubicBezTo>
                    <a:pt x="2906" y="1"/>
                    <a:pt x="1888" y="469"/>
                    <a:pt x="1227" y="1346"/>
                  </a:cubicBezTo>
                  <a:lnTo>
                    <a:pt x="6966" y="4977"/>
                  </a:lnTo>
                  <a:cubicBezTo>
                    <a:pt x="7775" y="3406"/>
                    <a:pt x="7251" y="1477"/>
                    <a:pt x="5763" y="525"/>
                  </a:cubicBezTo>
                  <a:cubicBezTo>
                    <a:pt x="5199" y="171"/>
                    <a:pt x="4568" y="1"/>
                    <a:pt x="3943" y="1"/>
                  </a:cubicBezTo>
                  <a:close/>
                  <a:moveTo>
                    <a:pt x="822" y="2001"/>
                  </a:moveTo>
                  <a:cubicBezTo>
                    <a:pt x="1" y="3561"/>
                    <a:pt x="524" y="5489"/>
                    <a:pt x="2025" y="6442"/>
                  </a:cubicBezTo>
                  <a:cubicBezTo>
                    <a:pt x="2584" y="6796"/>
                    <a:pt x="3211" y="6966"/>
                    <a:pt x="3833" y="6966"/>
                  </a:cubicBezTo>
                  <a:cubicBezTo>
                    <a:pt x="4864" y="6966"/>
                    <a:pt x="5880" y="6497"/>
                    <a:pt x="6549" y="5620"/>
                  </a:cubicBezTo>
                  <a:lnTo>
                    <a:pt x="822" y="200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343" name="Google Shape;2343;p47"/>
            <p:cNvSpPr/>
            <p:nvPr/>
          </p:nvSpPr>
          <p:spPr>
            <a:xfrm>
              <a:off x="4670500" y="1020500"/>
              <a:ext cx="152150" cy="141000"/>
            </a:xfrm>
            <a:custGeom>
              <a:avLst/>
              <a:gdLst/>
              <a:ahLst/>
              <a:cxnLst/>
              <a:rect l="l" t="t" r="r" b="b"/>
              <a:pathLst>
                <a:path w="6086" h="5640" extrusionOk="0">
                  <a:moveTo>
                    <a:pt x="3609" y="0"/>
                  </a:moveTo>
                  <a:lnTo>
                    <a:pt x="1215" y="1631"/>
                  </a:lnTo>
                  <a:cubicBezTo>
                    <a:pt x="251" y="2286"/>
                    <a:pt x="1" y="3596"/>
                    <a:pt x="656" y="4560"/>
                  </a:cubicBezTo>
                  <a:lnTo>
                    <a:pt x="763" y="4715"/>
                  </a:lnTo>
                  <a:cubicBezTo>
                    <a:pt x="1171" y="5316"/>
                    <a:pt x="1834" y="5640"/>
                    <a:pt x="2508" y="5640"/>
                  </a:cubicBezTo>
                  <a:cubicBezTo>
                    <a:pt x="2916" y="5640"/>
                    <a:pt x="3329" y="5521"/>
                    <a:pt x="3692" y="5275"/>
                  </a:cubicBezTo>
                  <a:lnTo>
                    <a:pt x="6085" y="3644"/>
                  </a:lnTo>
                  <a:lnTo>
                    <a:pt x="3609" y="0"/>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344" name="Google Shape;2344;p47"/>
            <p:cNvSpPr/>
            <p:nvPr/>
          </p:nvSpPr>
          <p:spPr>
            <a:xfrm>
              <a:off x="4773200" y="962250"/>
              <a:ext cx="152125" cy="141025"/>
            </a:xfrm>
            <a:custGeom>
              <a:avLst/>
              <a:gdLst/>
              <a:ahLst/>
              <a:cxnLst/>
              <a:rect l="l" t="t" r="r" b="b"/>
              <a:pathLst>
                <a:path w="6085" h="5641" extrusionOk="0">
                  <a:moveTo>
                    <a:pt x="3580" y="1"/>
                  </a:moveTo>
                  <a:cubicBezTo>
                    <a:pt x="3174" y="1"/>
                    <a:pt x="2765" y="119"/>
                    <a:pt x="2406" y="366"/>
                  </a:cubicBezTo>
                  <a:lnTo>
                    <a:pt x="1" y="1985"/>
                  </a:lnTo>
                  <a:lnTo>
                    <a:pt x="2477" y="5640"/>
                  </a:lnTo>
                  <a:lnTo>
                    <a:pt x="4870" y="4009"/>
                  </a:lnTo>
                  <a:cubicBezTo>
                    <a:pt x="5835" y="3354"/>
                    <a:pt x="6085" y="2044"/>
                    <a:pt x="5430" y="1080"/>
                  </a:cubicBezTo>
                  <a:lnTo>
                    <a:pt x="5323" y="925"/>
                  </a:lnTo>
                  <a:cubicBezTo>
                    <a:pt x="4915" y="324"/>
                    <a:pt x="4252" y="1"/>
                    <a:pt x="3580"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345" name="Google Shape;2345;p47"/>
            <p:cNvSpPr/>
            <p:nvPr/>
          </p:nvSpPr>
          <p:spPr>
            <a:xfrm>
              <a:off x="4625875" y="1311750"/>
              <a:ext cx="268200" cy="266650"/>
            </a:xfrm>
            <a:custGeom>
              <a:avLst/>
              <a:gdLst/>
              <a:ahLst/>
              <a:cxnLst/>
              <a:rect l="l" t="t" r="r" b="b"/>
              <a:pathLst>
                <a:path w="10728" h="10666" extrusionOk="0">
                  <a:moveTo>
                    <a:pt x="5007" y="1"/>
                  </a:moveTo>
                  <a:cubicBezTo>
                    <a:pt x="4823" y="1"/>
                    <a:pt x="4677" y="136"/>
                    <a:pt x="4655" y="328"/>
                  </a:cubicBezTo>
                  <a:lnTo>
                    <a:pt x="4191" y="3805"/>
                  </a:lnTo>
                  <a:lnTo>
                    <a:pt x="714" y="3340"/>
                  </a:lnTo>
                  <a:cubicBezTo>
                    <a:pt x="699" y="3338"/>
                    <a:pt x="683" y="3338"/>
                    <a:pt x="668" y="3338"/>
                  </a:cubicBezTo>
                  <a:cubicBezTo>
                    <a:pt x="475" y="3338"/>
                    <a:pt x="320" y="3474"/>
                    <a:pt x="298" y="3662"/>
                  </a:cubicBezTo>
                  <a:lnTo>
                    <a:pt x="36" y="5638"/>
                  </a:lnTo>
                  <a:cubicBezTo>
                    <a:pt x="0" y="5840"/>
                    <a:pt x="143" y="6031"/>
                    <a:pt x="357" y="6055"/>
                  </a:cubicBezTo>
                  <a:lnTo>
                    <a:pt x="357" y="6043"/>
                  </a:lnTo>
                  <a:lnTo>
                    <a:pt x="3834" y="6507"/>
                  </a:lnTo>
                  <a:lnTo>
                    <a:pt x="3370" y="9984"/>
                  </a:lnTo>
                  <a:cubicBezTo>
                    <a:pt x="3346" y="10186"/>
                    <a:pt x="3489" y="10377"/>
                    <a:pt x="3691" y="10401"/>
                  </a:cubicBezTo>
                  <a:lnTo>
                    <a:pt x="5667" y="10663"/>
                  </a:lnTo>
                  <a:cubicBezTo>
                    <a:pt x="5682" y="10664"/>
                    <a:pt x="5697" y="10665"/>
                    <a:pt x="5712" y="10665"/>
                  </a:cubicBezTo>
                  <a:cubicBezTo>
                    <a:pt x="5897" y="10665"/>
                    <a:pt x="6062" y="10529"/>
                    <a:pt x="6084" y="10341"/>
                  </a:cubicBezTo>
                  <a:lnTo>
                    <a:pt x="6548" y="6864"/>
                  </a:lnTo>
                  <a:lnTo>
                    <a:pt x="10025" y="7329"/>
                  </a:lnTo>
                  <a:cubicBezTo>
                    <a:pt x="10040" y="7331"/>
                    <a:pt x="10055" y="7331"/>
                    <a:pt x="10069" y="7331"/>
                  </a:cubicBezTo>
                  <a:cubicBezTo>
                    <a:pt x="10254" y="7331"/>
                    <a:pt x="10420" y="7195"/>
                    <a:pt x="10442" y="7007"/>
                  </a:cubicBezTo>
                  <a:lnTo>
                    <a:pt x="10704" y="5031"/>
                  </a:lnTo>
                  <a:cubicBezTo>
                    <a:pt x="10728" y="4828"/>
                    <a:pt x="10585" y="4638"/>
                    <a:pt x="10382" y="4614"/>
                  </a:cubicBezTo>
                  <a:lnTo>
                    <a:pt x="6894" y="4150"/>
                  </a:lnTo>
                  <a:lnTo>
                    <a:pt x="7358" y="673"/>
                  </a:lnTo>
                  <a:cubicBezTo>
                    <a:pt x="7382" y="471"/>
                    <a:pt x="7239" y="280"/>
                    <a:pt x="7037" y="256"/>
                  </a:cubicBezTo>
                  <a:lnTo>
                    <a:pt x="5072" y="6"/>
                  </a:lnTo>
                  <a:cubicBezTo>
                    <a:pt x="5050" y="3"/>
                    <a:pt x="5028" y="1"/>
                    <a:pt x="5007"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346" name="Google Shape;2346;p47"/>
            <p:cNvSpPr/>
            <p:nvPr/>
          </p:nvSpPr>
          <p:spPr>
            <a:xfrm>
              <a:off x="4282975" y="1715600"/>
              <a:ext cx="271175" cy="338100"/>
            </a:xfrm>
            <a:custGeom>
              <a:avLst/>
              <a:gdLst/>
              <a:ahLst/>
              <a:cxnLst/>
              <a:rect l="l" t="t" r="r" b="b"/>
              <a:pathLst>
                <a:path w="10847" h="13524" extrusionOk="0">
                  <a:moveTo>
                    <a:pt x="4147" y="429"/>
                  </a:moveTo>
                  <a:cubicBezTo>
                    <a:pt x="4437" y="429"/>
                    <a:pt x="4723" y="604"/>
                    <a:pt x="4774" y="997"/>
                  </a:cubicBezTo>
                  <a:cubicBezTo>
                    <a:pt x="4810" y="1188"/>
                    <a:pt x="4751" y="1390"/>
                    <a:pt x="4632" y="1533"/>
                  </a:cubicBezTo>
                  <a:lnTo>
                    <a:pt x="3834" y="1688"/>
                  </a:lnTo>
                  <a:cubicBezTo>
                    <a:pt x="3667" y="1593"/>
                    <a:pt x="3548" y="1426"/>
                    <a:pt x="3512" y="1224"/>
                  </a:cubicBezTo>
                  <a:lnTo>
                    <a:pt x="3500" y="1224"/>
                  </a:lnTo>
                  <a:cubicBezTo>
                    <a:pt x="3386" y="725"/>
                    <a:pt x="3770" y="429"/>
                    <a:pt x="4147" y="429"/>
                  </a:cubicBezTo>
                  <a:close/>
                  <a:moveTo>
                    <a:pt x="7867" y="2749"/>
                  </a:moveTo>
                  <a:cubicBezTo>
                    <a:pt x="8125" y="2749"/>
                    <a:pt x="8352" y="2938"/>
                    <a:pt x="8394" y="3200"/>
                  </a:cubicBezTo>
                  <a:lnTo>
                    <a:pt x="9787" y="10761"/>
                  </a:lnTo>
                  <a:cubicBezTo>
                    <a:pt x="9835" y="11058"/>
                    <a:pt x="9644" y="11344"/>
                    <a:pt x="9346" y="11392"/>
                  </a:cubicBezTo>
                  <a:lnTo>
                    <a:pt x="3084" y="12535"/>
                  </a:lnTo>
                  <a:cubicBezTo>
                    <a:pt x="3049" y="12542"/>
                    <a:pt x="3014" y="12545"/>
                    <a:pt x="2979" y="12545"/>
                  </a:cubicBezTo>
                  <a:cubicBezTo>
                    <a:pt x="2722" y="12545"/>
                    <a:pt x="2493" y="12357"/>
                    <a:pt x="2441" y="12094"/>
                  </a:cubicBezTo>
                  <a:lnTo>
                    <a:pt x="1060" y="4534"/>
                  </a:lnTo>
                  <a:cubicBezTo>
                    <a:pt x="1012" y="4236"/>
                    <a:pt x="1203" y="3950"/>
                    <a:pt x="1512" y="3903"/>
                  </a:cubicBezTo>
                  <a:lnTo>
                    <a:pt x="2250" y="3760"/>
                  </a:lnTo>
                  <a:cubicBezTo>
                    <a:pt x="2293" y="3975"/>
                    <a:pt x="2482" y="4122"/>
                    <a:pt x="2694" y="4122"/>
                  </a:cubicBezTo>
                  <a:cubicBezTo>
                    <a:pt x="2717" y="4122"/>
                    <a:pt x="2739" y="4120"/>
                    <a:pt x="2762" y="4117"/>
                  </a:cubicBezTo>
                  <a:lnTo>
                    <a:pt x="6668" y="3402"/>
                  </a:lnTo>
                  <a:cubicBezTo>
                    <a:pt x="6906" y="3355"/>
                    <a:pt x="7060" y="3129"/>
                    <a:pt x="7025" y="2890"/>
                  </a:cubicBezTo>
                  <a:lnTo>
                    <a:pt x="7763" y="2760"/>
                  </a:lnTo>
                  <a:cubicBezTo>
                    <a:pt x="7798" y="2752"/>
                    <a:pt x="7833" y="2749"/>
                    <a:pt x="7867" y="2749"/>
                  </a:cubicBezTo>
                  <a:close/>
                  <a:moveTo>
                    <a:pt x="4150" y="0"/>
                  </a:moveTo>
                  <a:cubicBezTo>
                    <a:pt x="4081" y="0"/>
                    <a:pt x="4011" y="7"/>
                    <a:pt x="3941" y="21"/>
                  </a:cubicBezTo>
                  <a:cubicBezTo>
                    <a:pt x="3346" y="128"/>
                    <a:pt x="2953" y="700"/>
                    <a:pt x="3072" y="1307"/>
                  </a:cubicBezTo>
                  <a:cubicBezTo>
                    <a:pt x="3108" y="1474"/>
                    <a:pt x="3179" y="1640"/>
                    <a:pt x="3286" y="1783"/>
                  </a:cubicBezTo>
                  <a:lnTo>
                    <a:pt x="2512" y="1926"/>
                  </a:lnTo>
                  <a:cubicBezTo>
                    <a:pt x="2191" y="1986"/>
                    <a:pt x="1988" y="2295"/>
                    <a:pt x="2036" y="2617"/>
                  </a:cubicBezTo>
                  <a:lnTo>
                    <a:pt x="2096" y="2890"/>
                  </a:lnTo>
                  <a:lnTo>
                    <a:pt x="798" y="3129"/>
                  </a:lnTo>
                  <a:cubicBezTo>
                    <a:pt x="322" y="3212"/>
                    <a:pt x="0" y="3676"/>
                    <a:pt x="83" y="4164"/>
                  </a:cubicBezTo>
                  <a:lnTo>
                    <a:pt x="1667" y="12785"/>
                  </a:lnTo>
                  <a:cubicBezTo>
                    <a:pt x="1741" y="13221"/>
                    <a:pt x="2120" y="13524"/>
                    <a:pt x="2548" y="13524"/>
                  </a:cubicBezTo>
                  <a:cubicBezTo>
                    <a:pt x="2599" y="13524"/>
                    <a:pt x="2651" y="13520"/>
                    <a:pt x="2703" y="13511"/>
                  </a:cubicBezTo>
                  <a:lnTo>
                    <a:pt x="10049" y="12165"/>
                  </a:lnTo>
                  <a:cubicBezTo>
                    <a:pt x="10525" y="12082"/>
                    <a:pt x="10847" y="11618"/>
                    <a:pt x="10763" y="11130"/>
                  </a:cubicBezTo>
                  <a:lnTo>
                    <a:pt x="9192" y="2498"/>
                  </a:lnTo>
                  <a:cubicBezTo>
                    <a:pt x="9108" y="2067"/>
                    <a:pt x="8737" y="1766"/>
                    <a:pt x="8316" y="1766"/>
                  </a:cubicBezTo>
                  <a:cubicBezTo>
                    <a:pt x="8259" y="1766"/>
                    <a:pt x="8202" y="1772"/>
                    <a:pt x="8144" y="1783"/>
                  </a:cubicBezTo>
                  <a:lnTo>
                    <a:pt x="6858" y="2009"/>
                  </a:lnTo>
                  <a:lnTo>
                    <a:pt x="6810" y="1736"/>
                  </a:lnTo>
                  <a:cubicBezTo>
                    <a:pt x="6757" y="1446"/>
                    <a:pt x="6499" y="1252"/>
                    <a:pt x="6214" y="1252"/>
                  </a:cubicBezTo>
                  <a:cubicBezTo>
                    <a:pt x="6183" y="1252"/>
                    <a:pt x="6151" y="1255"/>
                    <a:pt x="6120" y="1259"/>
                  </a:cubicBezTo>
                  <a:lnTo>
                    <a:pt x="5179" y="1438"/>
                  </a:lnTo>
                  <a:cubicBezTo>
                    <a:pt x="5227" y="1259"/>
                    <a:pt x="5239" y="1081"/>
                    <a:pt x="5215" y="914"/>
                  </a:cubicBezTo>
                  <a:cubicBezTo>
                    <a:pt x="5120" y="378"/>
                    <a:pt x="4665" y="0"/>
                    <a:pt x="4150"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347" name="Google Shape;2347;p47"/>
            <p:cNvSpPr/>
            <p:nvPr/>
          </p:nvSpPr>
          <p:spPr>
            <a:xfrm>
              <a:off x="4331175" y="1837275"/>
              <a:ext cx="46550" cy="38650"/>
            </a:xfrm>
            <a:custGeom>
              <a:avLst/>
              <a:gdLst/>
              <a:ahLst/>
              <a:cxnLst/>
              <a:rect l="l" t="t" r="r" b="b"/>
              <a:pathLst>
                <a:path w="1862" h="1546" extrusionOk="0">
                  <a:moveTo>
                    <a:pt x="1002" y="1"/>
                  </a:moveTo>
                  <a:cubicBezTo>
                    <a:pt x="959" y="1"/>
                    <a:pt x="915" y="4"/>
                    <a:pt x="870" y="12"/>
                  </a:cubicBezTo>
                  <a:cubicBezTo>
                    <a:pt x="191" y="131"/>
                    <a:pt x="1" y="1012"/>
                    <a:pt x="560" y="1405"/>
                  </a:cubicBezTo>
                  <a:cubicBezTo>
                    <a:pt x="702" y="1502"/>
                    <a:pt x="854" y="1545"/>
                    <a:pt x="1002" y="1545"/>
                  </a:cubicBezTo>
                  <a:cubicBezTo>
                    <a:pt x="1454" y="1545"/>
                    <a:pt x="1862" y="1142"/>
                    <a:pt x="1763" y="631"/>
                  </a:cubicBezTo>
                  <a:cubicBezTo>
                    <a:pt x="1689" y="259"/>
                    <a:pt x="1367"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348" name="Google Shape;2348;p47"/>
            <p:cNvSpPr/>
            <p:nvPr/>
          </p:nvSpPr>
          <p:spPr>
            <a:xfrm>
              <a:off x="4383175" y="1825925"/>
              <a:ext cx="97025" cy="34050"/>
            </a:xfrm>
            <a:custGeom>
              <a:avLst/>
              <a:gdLst/>
              <a:ahLst/>
              <a:cxnLst/>
              <a:rect l="l" t="t" r="r" b="b"/>
              <a:pathLst>
                <a:path w="3881" h="1362" extrusionOk="0">
                  <a:moveTo>
                    <a:pt x="3274" y="0"/>
                  </a:moveTo>
                  <a:cubicBezTo>
                    <a:pt x="3238" y="0"/>
                    <a:pt x="3200" y="5"/>
                    <a:pt x="3160" y="13"/>
                  </a:cubicBezTo>
                  <a:lnTo>
                    <a:pt x="3172" y="13"/>
                  </a:lnTo>
                  <a:lnTo>
                    <a:pt x="576" y="490"/>
                  </a:lnTo>
                  <a:cubicBezTo>
                    <a:pt x="0" y="545"/>
                    <a:pt x="104" y="1362"/>
                    <a:pt x="609" y="1362"/>
                  </a:cubicBezTo>
                  <a:cubicBezTo>
                    <a:pt x="647" y="1362"/>
                    <a:pt x="688" y="1357"/>
                    <a:pt x="731" y="1347"/>
                  </a:cubicBezTo>
                  <a:lnTo>
                    <a:pt x="3314" y="871"/>
                  </a:lnTo>
                  <a:cubicBezTo>
                    <a:pt x="3881" y="793"/>
                    <a:pt x="3774" y="0"/>
                    <a:pt x="3274"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349" name="Google Shape;2349;p47"/>
            <p:cNvSpPr/>
            <p:nvPr/>
          </p:nvSpPr>
          <p:spPr>
            <a:xfrm>
              <a:off x="4341000" y="1891150"/>
              <a:ext cx="46325" cy="38650"/>
            </a:xfrm>
            <a:custGeom>
              <a:avLst/>
              <a:gdLst/>
              <a:ahLst/>
              <a:cxnLst/>
              <a:rect l="l" t="t" r="r" b="b"/>
              <a:pathLst>
                <a:path w="1853" h="1546" extrusionOk="0">
                  <a:moveTo>
                    <a:pt x="1002" y="1"/>
                  </a:moveTo>
                  <a:cubicBezTo>
                    <a:pt x="959" y="1"/>
                    <a:pt x="914" y="4"/>
                    <a:pt x="870" y="12"/>
                  </a:cubicBezTo>
                  <a:cubicBezTo>
                    <a:pt x="191" y="131"/>
                    <a:pt x="1" y="1012"/>
                    <a:pt x="560" y="1405"/>
                  </a:cubicBezTo>
                  <a:cubicBezTo>
                    <a:pt x="702" y="1502"/>
                    <a:pt x="854" y="1545"/>
                    <a:pt x="1001" y="1545"/>
                  </a:cubicBezTo>
                  <a:cubicBezTo>
                    <a:pt x="1450" y="1545"/>
                    <a:pt x="1852" y="1145"/>
                    <a:pt x="1763" y="643"/>
                  </a:cubicBezTo>
                  <a:cubicBezTo>
                    <a:pt x="1699" y="260"/>
                    <a:pt x="1369"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350" name="Google Shape;2350;p47"/>
            <p:cNvSpPr/>
            <p:nvPr/>
          </p:nvSpPr>
          <p:spPr>
            <a:xfrm>
              <a:off x="4394975" y="1879800"/>
              <a:ext cx="94000" cy="33750"/>
            </a:xfrm>
            <a:custGeom>
              <a:avLst/>
              <a:gdLst/>
              <a:ahLst/>
              <a:cxnLst/>
              <a:rect l="l" t="t" r="r" b="b"/>
              <a:pathLst>
                <a:path w="3760" h="1350" extrusionOk="0">
                  <a:moveTo>
                    <a:pt x="3129" y="0"/>
                  </a:moveTo>
                  <a:cubicBezTo>
                    <a:pt x="3117" y="0"/>
                    <a:pt x="3105" y="1"/>
                    <a:pt x="3092" y="2"/>
                  </a:cubicBezTo>
                  <a:lnTo>
                    <a:pt x="497" y="478"/>
                  </a:lnTo>
                  <a:cubicBezTo>
                    <a:pt x="0" y="628"/>
                    <a:pt x="120" y="1349"/>
                    <a:pt x="605" y="1349"/>
                  </a:cubicBezTo>
                  <a:cubicBezTo>
                    <a:pt x="620" y="1349"/>
                    <a:pt x="636" y="1348"/>
                    <a:pt x="652" y="1347"/>
                  </a:cubicBezTo>
                  <a:lnTo>
                    <a:pt x="3247" y="883"/>
                  </a:lnTo>
                  <a:cubicBezTo>
                    <a:pt x="3759" y="731"/>
                    <a:pt x="3634" y="0"/>
                    <a:pt x="3129"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351" name="Google Shape;2351;p47"/>
            <p:cNvSpPr/>
            <p:nvPr/>
          </p:nvSpPr>
          <p:spPr>
            <a:xfrm>
              <a:off x="4351425" y="1948900"/>
              <a:ext cx="46550" cy="38625"/>
            </a:xfrm>
            <a:custGeom>
              <a:avLst/>
              <a:gdLst/>
              <a:ahLst/>
              <a:cxnLst/>
              <a:rect l="l" t="t" r="r" b="b"/>
              <a:pathLst>
                <a:path w="1862" h="1545" extrusionOk="0">
                  <a:moveTo>
                    <a:pt x="1002" y="0"/>
                  </a:moveTo>
                  <a:cubicBezTo>
                    <a:pt x="959" y="0"/>
                    <a:pt x="914" y="4"/>
                    <a:pt x="870" y="12"/>
                  </a:cubicBezTo>
                  <a:cubicBezTo>
                    <a:pt x="191" y="131"/>
                    <a:pt x="0" y="1012"/>
                    <a:pt x="560" y="1405"/>
                  </a:cubicBezTo>
                  <a:cubicBezTo>
                    <a:pt x="701" y="1502"/>
                    <a:pt x="854" y="1545"/>
                    <a:pt x="1002" y="1545"/>
                  </a:cubicBezTo>
                  <a:cubicBezTo>
                    <a:pt x="1453" y="1545"/>
                    <a:pt x="1861" y="1142"/>
                    <a:pt x="1763" y="631"/>
                  </a:cubicBezTo>
                  <a:cubicBezTo>
                    <a:pt x="1699" y="259"/>
                    <a:pt x="1369" y="0"/>
                    <a:pt x="100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352" name="Google Shape;2352;p47"/>
            <p:cNvSpPr/>
            <p:nvPr/>
          </p:nvSpPr>
          <p:spPr>
            <a:xfrm>
              <a:off x="4405100" y="1937500"/>
              <a:ext cx="94400" cy="33775"/>
            </a:xfrm>
            <a:custGeom>
              <a:avLst/>
              <a:gdLst/>
              <a:ahLst/>
              <a:cxnLst/>
              <a:rect l="l" t="t" r="r" b="b"/>
              <a:pathLst>
                <a:path w="3776" h="1351" extrusionOk="0">
                  <a:moveTo>
                    <a:pt x="3162" y="0"/>
                  </a:moveTo>
                  <a:cubicBezTo>
                    <a:pt x="3143" y="0"/>
                    <a:pt x="3124" y="1"/>
                    <a:pt x="3104" y="3"/>
                  </a:cubicBezTo>
                  <a:lnTo>
                    <a:pt x="509" y="468"/>
                  </a:lnTo>
                  <a:cubicBezTo>
                    <a:pt x="0" y="606"/>
                    <a:pt x="120" y="1351"/>
                    <a:pt x="628" y="1351"/>
                  </a:cubicBezTo>
                  <a:cubicBezTo>
                    <a:pt x="643" y="1351"/>
                    <a:pt x="659" y="1350"/>
                    <a:pt x="675" y="1349"/>
                  </a:cubicBezTo>
                  <a:lnTo>
                    <a:pt x="3259" y="872"/>
                  </a:lnTo>
                  <a:cubicBezTo>
                    <a:pt x="3775" y="735"/>
                    <a:pt x="3661" y="0"/>
                    <a:pt x="316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353" name="Google Shape;2353;p47"/>
            <p:cNvSpPr/>
            <p:nvPr/>
          </p:nvSpPr>
          <p:spPr>
            <a:xfrm>
              <a:off x="4306775" y="2188400"/>
              <a:ext cx="193200" cy="173650"/>
            </a:xfrm>
            <a:custGeom>
              <a:avLst/>
              <a:gdLst/>
              <a:ahLst/>
              <a:cxnLst/>
              <a:rect l="l" t="t" r="r" b="b"/>
              <a:pathLst>
                <a:path w="7728" h="6946" extrusionOk="0">
                  <a:moveTo>
                    <a:pt x="3946" y="0"/>
                  </a:moveTo>
                  <a:cubicBezTo>
                    <a:pt x="2915" y="0"/>
                    <a:pt x="1900" y="464"/>
                    <a:pt x="1227" y="1338"/>
                  </a:cubicBezTo>
                  <a:lnTo>
                    <a:pt x="6966" y="4957"/>
                  </a:lnTo>
                  <a:cubicBezTo>
                    <a:pt x="7728" y="3398"/>
                    <a:pt x="7251" y="1469"/>
                    <a:pt x="5775" y="528"/>
                  </a:cubicBezTo>
                  <a:cubicBezTo>
                    <a:pt x="5208" y="172"/>
                    <a:pt x="4573" y="0"/>
                    <a:pt x="3946" y="0"/>
                  </a:cubicBezTo>
                  <a:close/>
                  <a:moveTo>
                    <a:pt x="822" y="1981"/>
                  </a:moveTo>
                  <a:cubicBezTo>
                    <a:pt x="1" y="3552"/>
                    <a:pt x="524" y="5481"/>
                    <a:pt x="2025" y="6422"/>
                  </a:cubicBezTo>
                  <a:cubicBezTo>
                    <a:pt x="2584" y="6775"/>
                    <a:pt x="3211" y="6946"/>
                    <a:pt x="3833" y="6946"/>
                  </a:cubicBezTo>
                  <a:cubicBezTo>
                    <a:pt x="4864" y="6946"/>
                    <a:pt x="5880" y="6477"/>
                    <a:pt x="6549" y="5600"/>
                  </a:cubicBezTo>
                  <a:lnTo>
                    <a:pt x="822" y="198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354" name="Google Shape;2354;p47"/>
            <p:cNvSpPr/>
            <p:nvPr/>
          </p:nvSpPr>
          <p:spPr>
            <a:xfrm>
              <a:off x="4670500" y="1814925"/>
              <a:ext cx="152150" cy="140725"/>
            </a:xfrm>
            <a:custGeom>
              <a:avLst/>
              <a:gdLst/>
              <a:ahLst/>
              <a:cxnLst/>
              <a:rect l="l" t="t" r="r" b="b"/>
              <a:pathLst>
                <a:path w="6086" h="5629" extrusionOk="0">
                  <a:moveTo>
                    <a:pt x="3609" y="1"/>
                  </a:moveTo>
                  <a:lnTo>
                    <a:pt x="1215" y="1620"/>
                  </a:lnTo>
                  <a:cubicBezTo>
                    <a:pt x="251" y="2275"/>
                    <a:pt x="1" y="3585"/>
                    <a:pt x="656" y="4549"/>
                  </a:cubicBezTo>
                  <a:lnTo>
                    <a:pt x="763" y="4704"/>
                  </a:lnTo>
                  <a:cubicBezTo>
                    <a:pt x="1171" y="5305"/>
                    <a:pt x="1834" y="5629"/>
                    <a:pt x="2508" y="5629"/>
                  </a:cubicBezTo>
                  <a:cubicBezTo>
                    <a:pt x="2916" y="5629"/>
                    <a:pt x="3329" y="5510"/>
                    <a:pt x="3692" y="5264"/>
                  </a:cubicBezTo>
                  <a:lnTo>
                    <a:pt x="6085" y="3644"/>
                  </a:lnTo>
                  <a:lnTo>
                    <a:pt x="3609" y="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355" name="Google Shape;2355;p47"/>
            <p:cNvSpPr/>
            <p:nvPr/>
          </p:nvSpPr>
          <p:spPr>
            <a:xfrm>
              <a:off x="4773200" y="1756600"/>
              <a:ext cx="152125" cy="140800"/>
            </a:xfrm>
            <a:custGeom>
              <a:avLst/>
              <a:gdLst/>
              <a:ahLst/>
              <a:cxnLst/>
              <a:rect l="l" t="t" r="r" b="b"/>
              <a:pathLst>
                <a:path w="6085" h="5632" extrusionOk="0">
                  <a:moveTo>
                    <a:pt x="3591" y="1"/>
                  </a:moveTo>
                  <a:cubicBezTo>
                    <a:pt x="3182" y="1"/>
                    <a:pt x="2768" y="120"/>
                    <a:pt x="2406" y="369"/>
                  </a:cubicBezTo>
                  <a:lnTo>
                    <a:pt x="1" y="1989"/>
                  </a:lnTo>
                  <a:lnTo>
                    <a:pt x="2477" y="5632"/>
                  </a:lnTo>
                  <a:lnTo>
                    <a:pt x="4870" y="4001"/>
                  </a:lnTo>
                  <a:cubicBezTo>
                    <a:pt x="5835" y="3346"/>
                    <a:pt x="6085" y="2036"/>
                    <a:pt x="5430" y="1072"/>
                  </a:cubicBezTo>
                  <a:lnTo>
                    <a:pt x="5430" y="1072"/>
                  </a:lnTo>
                  <a:lnTo>
                    <a:pt x="5430" y="1084"/>
                  </a:lnTo>
                  <a:lnTo>
                    <a:pt x="5323" y="917"/>
                  </a:lnTo>
                  <a:cubicBezTo>
                    <a:pt x="4917" y="319"/>
                    <a:pt x="4259" y="1"/>
                    <a:pt x="3591"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356" name="Google Shape;2356;p47"/>
            <p:cNvSpPr/>
            <p:nvPr/>
          </p:nvSpPr>
          <p:spPr>
            <a:xfrm>
              <a:off x="4625875" y="2105675"/>
              <a:ext cx="268200" cy="266925"/>
            </a:xfrm>
            <a:custGeom>
              <a:avLst/>
              <a:gdLst/>
              <a:ahLst/>
              <a:cxnLst/>
              <a:rect l="l" t="t" r="r" b="b"/>
              <a:pathLst>
                <a:path w="10728" h="10677" extrusionOk="0">
                  <a:moveTo>
                    <a:pt x="5028" y="1"/>
                  </a:moveTo>
                  <a:cubicBezTo>
                    <a:pt x="4843" y="1"/>
                    <a:pt x="4677" y="137"/>
                    <a:pt x="4655" y="325"/>
                  </a:cubicBezTo>
                  <a:lnTo>
                    <a:pt x="4191" y="3813"/>
                  </a:lnTo>
                  <a:lnTo>
                    <a:pt x="714" y="3349"/>
                  </a:lnTo>
                  <a:cubicBezTo>
                    <a:pt x="700" y="3347"/>
                    <a:pt x="685" y="3346"/>
                    <a:pt x="670" y="3346"/>
                  </a:cubicBezTo>
                  <a:cubicBezTo>
                    <a:pt x="485" y="3346"/>
                    <a:pt x="320" y="3483"/>
                    <a:pt x="298" y="3670"/>
                  </a:cubicBezTo>
                  <a:lnTo>
                    <a:pt x="36" y="5647"/>
                  </a:lnTo>
                  <a:cubicBezTo>
                    <a:pt x="0" y="5849"/>
                    <a:pt x="143" y="6040"/>
                    <a:pt x="357" y="6064"/>
                  </a:cubicBezTo>
                  <a:lnTo>
                    <a:pt x="357" y="6052"/>
                  </a:lnTo>
                  <a:lnTo>
                    <a:pt x="3834" y="6516"/>
                  </a:lnTo>
                  <a:lnTo>
                    <a:pt x="3370" y="9993"/>
                  </a:lnTo>
                  <a:cubicBezTo>
                    <a:pt x="3346" y="10195"/>
                    <a:pt x="3489" y="10386"/>
                    <a:pt x="3691" y="10409"/>
                  </a:cubicBezTo>
                  <a:lnTo>
                    <a:pt x="5667" y="10671"/>
                  </a:lnTo>
                  <a:cubicBezTo>
                    <a:pt x="5688" y="10675"/>
                    <a:pt x="5709" y="10677"/>
                    <a:pt x="5730" y="10677"/>
                  </a:cubicBezTo>
                  <a:cubicBezTo>
                    <a:pt x="5907" y="10677"/>
                    <a:pt x="6063" y="10542"/>
                    <a:pt x="6084" y="10350"/>
                  </a:cubicBezTo>
                  <a:lnTo>
                    <a:pt x="6548" y="6873"/>
                  </a:lnTo>
                  <a:lnTo>
                    <a:pt x="10025" y="7338"/>
                  </a:lnTo>
                  <a:cubicBezTo>
                    <a:pt x="10040" y="7339"/>
                    <a:pt x="10055" y="7340"/>
                    <a:pt x="10069" y="7340"/>
                  </a:cubicBezTo>
                  <a:cubicBezTo>
                    <a:pt x="10254" y="7340"/>
                    <a:pt x="10420" y="7204"/>
                    <a:pt x="10442" y="7016"/>
                  </a:cubicBezTo>
                  <a:lnTo>
                    <a:pt x="10704" y="5040"/>
                  </a:lnTo>
                  <a:cubicBezTo>
                    <a:pt x="10728" y="4837"/>
                    <a:pt x="10585" y="4647"/>
                    <a:pt x="10382" y="4623"/>
                  </a:cubicBezTo>
                  <a:lnTo>
                    <a:pt x="6906" y="4159"/>
                  </a:lnTo>
                  <a:lnTo>
                    <a:pt x="7358" y="682"/>
                  </a:lnTo>
                  <a:cubicBezTo>
                    <a:pt x="7394" y="480"/>
                    <a:pt x="7239" y="289"/>
                    <a:pt x="7037" y="265"/>
                  </a:cubicBezTo>
                  <a:lnTo>
                    <a:pt x="5072" y="3"/>
                  </a:lnTo>
                  <a:cubicBezTo>
                    <a:pt x="5057" y="2"/>
                    <a:pt x="5043" y="1"/>
                    <a:pt x="502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357" name="Google Shape;2357;p47"/>
            <p:cNvSpPr/>
            <p:nvPr/>
          </p:nvSpPr>
          <p:spPr>
            <a:xfrm>
              <a:off x="4282975" y="2509825"/>
              <a:ext cx="271175" cy="337825"/>
            </a:xfrm>
            <a:custGeom>
              <a:avLst/>
              <a:gdLst/>
              <a:ahLst/>
              <a:cxnLst/>
              <a:rect l="l" t="t" r="r" b="b"/>
              <a:pathLst>
                <a:path w="10847" h="13513" extrusionOk="0">
                  <a:moveTo>
                    <a:pt x="4145" y="431"/>
                  </a:moveTo>
                  <a:cubicBezTo>
                    <a:pt x="4436" y="431"/>
                    <a:pt x="4723" y="605"/>
                    <a:pt x="4774" y="994"/>
                  </a:cubicBezTo>
                  <a:cubicBezTo>
                    <a:pt x="4810" y="1185"/>
                    <a:pt x="4751" y="1387"/>
                    <a:pt x="4632" y="1530"/>
                  </a:cubicBezTo>
                  <a:lnTo>
                    <a:pt x="3834" y="1685"/>
                  </a:lnTo>
                  <a:cubicBezTo>
                    <a:pt x="3667" y="1590"/>
                    <a:pt x="3548" y="1423"/>
                    <a:pt x="3512" y="1232"/>
                  </a:cubicBezTo>
                  <a:lnTo>
                    <a:pt x="3500" y="1220"/>
                  </a:lnTo>
                  <a:cubicBezTo>
                    <a:pt x="3386" y="723"/>
                    <a:pt x="3769" y="431"/>
                    <a:pt x="4145" y="431"/>
                  </a:cubicBezTo>
                  <a:close/>
                  <a:moveTo>
                    <a:pt x="7867" y="2734"/>
                  </a:moveTo>
                  <a:cubicBezTo>
                    <a:pt x="8125" y="2734"/>
                    <a:pt x="8352" y="2922"/>
                    <a:pt x="8394" y="3185"/>
                  </a:cubicBezTo>
                  <a:lnTo>
                    <a:pt x="9787" y="10757"/>
                  </a:lnTo>
                  <a:cubicBezTo>
                    <a:pt x="9835" y="11055"/>
                    <a:pt x="9644" y="11341"/>
                    <a:pt x="9346" y="11388"/>
                  </a:cubicBezTo>
                  <a:lnTo>
                    <a:pt x="3084" y="12531"/>
                  </a:lnTo>
                  <a:cubicBezTo>
                    <a:pt x="3047" y="12538"/>
                    <a:pt x="3011" y="12542"/>
                    <a:pt x="2975" y="12542"/>
                  </a:cubicBezTo>
                  <a:cubicBezTo>
                    <a:pt x="2710" y="12542"/>
                    <a:pt x="2483" y="12353"/>
                    <a:pt x="2441" y="12091"/>
                  </a:cubicBezTo>
                  <a:lnTo>
                    <a:pt x="1060" y="4518"/>
                  </a:lnTo>
                  <a:cubicBezTo>
                    <a:pt x="1012" y="4221"/>
                    <a:pt x="1203" y="3935"/>
                    <a:pt x="1512" y="3887"/>
                  </a:cubicBezTo>
                  <a:lnTo>
                    <a:pt x="2250" y="3745"/>
                  </a:lnTo>
                  <a:cubicBezTo>
                    <a:pt x="2292" y="3955"/>
                    <a:pt x="2474" y="4110"/>
                    <a:pt x="2680" y="4110"/>
                  </a:cubicBezTo>
                  <a:cubicBezTo>
                    <a:pt x="2707" y="4110"/>
                    <a:pt x="2735" y="4107"/>
                    <a:pt x="2762" y="4102"/>
                  </a:cubicBezTo>
                  <a:lnTo>
                    <a:pt x="6668" y="3387"/>
                  </a:lnTo>
                  <a:cubicBezTo>
                    <a:pt x="6906" y="3340"/>
                    <a:pt x="7060" y="3114"/>
                    <a:pt x="7025" y="2875"/>
                  </a:cubicBezTo>
                  <a:lnTo>
                    <a:pt x="7763" y="2744"/>
                  </a:lnTo>
                  <a:cubicBezTo>
                    <a:pt x="7798" y="2737"/>
                    <a:pt x="7833" y="2734"/>
                    <a:pt x="7867" y="2734"/>
                  </a:cubicBezTo>
                  <a:close/>
                  <a:moveTo>
                    <a:pt x="4133" y="1"/>
                  </a:moveTo>
                  <a:cubicBezTo>
                    <a:pt x="4070" y="1"/>
                    <a:pt x="4006" y="6"/>
                    <a:pt x="3941" y="18"/>
                  </a:cubicBezTo>
                  <a:cubicBezTo>
                    <a:pt x="3346" y="125"/>
                    <a:pt x="2953" y="708"/>
                    <a:pt x="3072" y="1304"/>
                  </a:cubicBezTo>
                  <a:cubicBezTo>
                    <a:pt x="3108" y="1470"/>
                    <a:pt x="3179" y="1637"/>
                    <a:pt x="3286" y="1780"/>
                  </a:cubicBezTo>
                  <a:lnTo>
                    <a:pt x="2512" y="1923"/>
                  </a:lnTo>
                  <a:cubicBezTo>
                    <a:pt x="2191" y="1982"/>
                    <a:pt x="1988" y="2280"/>
                    <a:pt x="2036" y="2602"/>
                  </a:cubicBezTo>
                  <a:lnTo>
                    <a:pt x="2096" y="2887"/>
                  </a:lnTo>
                  <a:lnTo>
                    <a:pt x="798" y="3114"/>
                  </a:lnTo>
                  <a:cubicBezTo>
                    <a:pt x="322" y="3209"/>
                    <a:pt x="0" y="3673"/>
                    <a:pt x="83" y="4149"/>
                  </a:cubicBezTo>
                  <a:lnTo>
                    <a:pt x="1667" y="12781"/>
                  </a:lnTo>
                  <a:cubicBezTo>
                    <a:pt x="1740" y="13212"/>
                    <a:pt x="2110" y="13512"/>
                    <a:pt x="2531" y="13512"/>
                  </a:cubicBezTo>
                  <a:cubicBezTo>
                    <a:pt x="2587" y="13512"/>
                    <a:pt x="2645" y="13507"/>
                    <a:pt x="2703" y="13496"/>
                  </a:cubicBezTo>
                  <a:lnTo>
                    <a:pt x="10049" y="12162"/>
                  </a:lnTo>
                  <a:cubicBezTo>
                    <a:pt x="10525" y="12067"/>
                    <a:pt x="10847" y="11603"/>
                    <a:pt x="10763" y="11114"/>
                  </a:cubicBezTo>
                  <a:lnTo>
                    <a:pt x="9192" y="2482"/>
                  </a:lnTo>
                  <a:cubicBezTo>
                    <a:pt x="9107" y="2048"/>
                    <a:pt x="8729" y="1755"/>
                    <a:pt x="8303" y="1755"/>
                  </a:cubicBezTo>
                  <a:cubicBezTo>
                    <a:pt x="8250" y="1755"/>
                    <a:pt x="8197" y="1759"/>
                    <a:pt x="8144" y="1768"/>
                  </a:cubicBezTo>
                  <a:lnTo>
                    <a:pt x="6858" y="2006"/>
                  </a:lnTo>
                  <a:lnTo>
                    <a:pt x="6810" y="1732"/>
                  </a:lnTo>
                  <a:cubicBezTo>
                    <a:pt x="6757" y="1442"/>
                    <a:pt x="6499" y="1249"/>
                    <a:pt x="6214" y="1249"/>
                  </a:cubicBezTo>
                  <a:cubicBezTo>
                    <a:pt x="6183" y="1249"/>
                    <a:pt x="6151" y="1251"/>
                    <a:pt x="6120" y="1256"/>
                  </a:cubicBezTo>
                  <a:lnTo>
                    <a:pt x="5179" y="1435"/>
                  </a:lnTo>
                  <a:cubicBezTo>
                    <a:pt x="5227" y="1268"/>
                    <a:pt x="5239" y="1089"/>
                    <a:pt x="5215" y="911"/>
                  </a:cubicBezTo>
                  <a:cubicBezTo>
                    <a:pt x="5119" y="380"/>
                    <a:pt x="4655" y="1"/>
                    <a:pt x="413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358" name="Google Shape;2358;p47"/>
            <p:cNvSpPr/>
            <p:nvPr/>
          </p:nvSpPr>
          <p:spPr>
            <a:xfrm>
              <a:off x="4331175" y="2631725"/>
              <a:ext cx="46550" cy="38625"/>
            </a:xfrm>
            <a:custGeom>
              <a:avLst/>
              <a:gdLst/>
              <a:ahLst/>
              <a:cxnLst/>
              <a:rect l="l" t="t" r="r" b="b"/>
              <a:pathLst>
                <a:path w="1862" h="1545" extrusionOk="0">
                  <a:moveTo>
                    <a:pt x="1002" y="0"/>
                  </a:moveTo>
                  <a:cubicBezTo>
                    <a:pt x="959" y="0"/>
                    <a:pt x="915" y="4"/>
                    <a:pt x="870" y="12"/>
                  </a:cubicBezTo>
                  <a:cubicBezTo>
                    <a:pt x="191" y="131"/>
                    <a:pt x="1" y="1012"/>
                    <a:pt x="560" y="1405"/>
                  </a:cubicBezTo>
                  <a:cubicBezTo>
                    <a:pt x="702" y="1502"/>
                    <a:pt x="854" y="1545"/>
                    <a:pt x="1002" y="1545"/>
                  </a:cubicBezTo>
                  <a:cubicBezTo>
                    <a:pt x="1454" y="1545"/>
                    <a:pt x="1862" y="1142"/>
                    <a:pt x="1763" y="631"/>
                  </a:cubicBezTo>
                  <a:cubicBezTo>
                    <a:pt x="1689" y="258"/>
                    <a:pt x="1367" y="0"/>
                    <a:pt x="100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359" name="Google Shape;2359;p47"/>
            <p:cNvSpPr/>
            <p:nvPr/>
          </p:nvSpPr>
          <p:spPr>
            <a:xfrm>
              <a:off x="4383600" y="2620175"/>
              <a:ext cx="96200" cy="33850"/>
            </a:xfrm>
            <a:custGeom>
              <a:avLst/>
              <a:gdLst/>
              <a:ahLst/>
              <a:cxnLst/>
              <a:rect l="l" t="t" r="r" b="b"/>
              <a:pathLst>
                <a:path w="3848" h="1354" extrusionOk="0">
                  <a:moveTo>
                    <a:pt x="3238" y="0"/>
                  </a:moveTo>
                  <a:cubicBezTo>
                    <a:pt x="3207" y="0"/>
                    <a:pt x="3176" y="3"/>
                    <a:pt x="3143" y="9"/>
                  </a:cubicBezTo>
                  <a:lnTo>
                    <a:pt x="3155" y="9"/>
                  </a:lnTo>
                  <a:lnTo>
                    <a:pt x="559" y="485"/>
                  </a:lnTo>
                  <a:cubicBezTo>
                    <a:pt x="1" y="564"/>
                    <a:pt x="102" y="1354"/>
                    <a:pt x="608" y="1354"/>
                  </a:cubicBezTo>
                  <a:cubicBezTo>
                    <a:pt x="641" y="1354"/>
                    <a:pt x="677" y="1350"/>
                    <a:pt x="714" y="1343"/>
                  </a:cubicBezTo>
                  <a:lnTo>
                    <a:pt x="3297" y="866"/>
                  </a:lnTo>
                  <a:cubicBezTo>
                    <a:pt x="3847" y="777"/>
                    <a:pt x="3731" y="0"/>
                    <a:pt x="3238"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360" name="Google Shape;2360;p47"/>
            <p:cNvSpPr/>
            <p:nvPr/>
          </p:nvSpPr>
          <p:spPr>
            <a:xfrm>
              <a:off x="4341000" y="2685525"/>
              <a:ext cx="46325" cy="38700"/>
            </a:xfrm>
            <a:custGeom>
              <a:avLst/>
              <a:gdLst/>
              <a:ahLst/>
              <a:cxnLst/>
              <a:rect l="l" t="t" r="r" b="b"/>
              <a:pathLst>
                <a:path w="1853" h="1548" extrusionOk="0">
                  <a:moveTo>
                    <a:pt x="1016" y="0"/>
                  </a:moveTo>
                  <a:cubicBezTo>
                    <a:pt x="968" y="0"/>
                    <a:pt x="919" y="5"/>
                    <a:pt x="870" y="15"/>
                  </a:cubicBezTo>
                  <a:cubicBezTo>
                    <a:pt x="191" y="122"/>
                    <a:pt x="1" y="1015"/>
                    <a:pt x="560" y="1408"/>
                  </a:cubicBezTo>
                  <a:cubicBezTo>
                    <a:pt x="701" y="1505"/>
                    <a:pt x="853" y="1548"/>
                    <a:pt x="1000" y="1548"/>
                  </a:cubicBezTo>
                  <a:cubicBezTo>
                    <a:pt x="1449" y="1548"/>
                    <a:pt x="1853" y="1145"/>
                    <a:pt x="1763" y="634"/>
                  </a:cubicBezTo>
                  <a:cubicBezTo>
                    <a:pt x="1700" y="266"/>
                    <a:pt x="1377" y="0"/>
                    <a:pt x="1016"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361" name="Google Shape;2361;p47"/>
            <p:cNvSpPr/>
            <p:nvPr/>
          </p:nvSpPr>
          <p:spPr>
            <a:xfrm>
              <a:off x="4394975" y="2673950"/>
              <a:ext cx="94000" cy="33725"/>
            </a:xfrm>
            <a:custGeom>
              <a:avLst/>
              <a:gdLst/>
              <a:ahLst/>
              <a:cxnLst/>
              <a:rect l="l" t="t" r="r" b="b"/>
              <a:pathLst>
                <a:path w="3760" h="1349" extrusionOk="0">
                  <a:moveTo>
                    <a:pt x="3129" y="0"/>
                  </a:moveTo>
                  <a:cubicBezTo>
                    <a:pt x="3117" y="0"/>
                    <a:pt x="3105" y="1"/>
                    <a:pt x="3092" y="1"/>
                  </a:cubicBezTo>
                  <a:lnTo>
                    <a:pt x="497" y="478"/>
                  </a:lnTo>
                  <a:cubicBezTo>
                    <a:pt x="0" y="628"/>
                    <a:pt x="120" y="1349"/>
                    <a:pt x="605" y="1349"/>
                  </a:cubicBezTo>
                  <a:cubicBezTo>
                    <a:pt x="620" y="1349"/>
                    <a:pt x="636" y="1348"/>
                    <a:pt x="652" y="1347"/>
                  </a:cubicBezTo>
                  <a:lnTo>
                    <a:pt x="3247" y="882"/>
                  </a:lnTo>
                  <a:cubicBezTo>
                    <a:pt x="3759" y="731"/>
                    <a:pt x="3634" y="0"/>
                    <a:pt x="3129"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362" name="Google Shape;2362;p47"/>
            <p:cNvSpPr/>
            <p:nvPr/>
          </p:nvSpPr>
          <p:spPr>
            <a:xfrm>
              <a:off x="4351425" y="2743050"/>
              <a:ext cx="46550" cy="38625"/>
            </a:xfrm>
            <a:custGeom>
              <a:avLst/>
              <a:gdLst/>
              <a:ahLst/>
              <a:cxnLst/>
              <a:rect l="l" t="t" r="r" b="b"/>
              <a:pathLst>
                <a:path w="1862" h="1545" extrusionOk="0">
                  <a:moveTo>
                    <a:pt x="1002" y="0"/>
                  </a:moveTo>
                  <a:cubicBezTo>
                    <a:pt x="959" y="0"/>
                    <a:pt x="914" y="4"/>
                    <a:pt x="870" y="11"/>
                  </a:cubicBezTo>
                  <a:cubicBezTo>
                    <a:pt x="191" y="131"/>
                    <a:pt x="0" y="1012"/>
                    <a:pt x="572" y="1404"/>
                  </a:cubicBezTo>
                  <a:cubicBezTo>
                    <a:pt x="710" y="1501"/>
                    <a:pt x="861" y="1545"/>
                    <a:pt x="1007" y="1545"/>
                  </a:cubicBezTo>
                  <a:cubicBezTo>
                    <a:pt x="1453" y="1545"/>
                    <a:pt x="1861" y="1142"/>
                    <a:pt x="1763" y="631"/>
                  </a:cubicBezTo>
                  <a:cubicBezTo>
                    <a:pt x="1699" y="258"/>
                    <a:pt x="1369" y="0"/>
                    <a:pt x="100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363" name="Google Shape;2363;p47"/>
            <p:cNvSpPr/>
            <p:nvPr/>
          </p:nvSpPr>
          <p:spPr>
            <a:xfrm>
              <a:off x="4404900" y="2731600"/>
              <a:ext cx="94800" cy="33850"/>
            </a:xfrm>
            <a:custGeom>
              <a:avLst/>
              <a:gdLst/>
              <a:ahLst/>
              <a:cxnLst/>
              <a:rect l="l" t="t" r="r" b="b"/>
              <a:pathLst>
                <a:path w="3792" h="1354" extrusionOk="0">
                  <a:moveTo>
                    <a:pt x="3181" y="1"/>
                  </a:moveTo>
                  <a:cubicBezTo>
                    <a:pt x="3159" y="1"/>
                    <a:pt x="3136" y="2"/>
                    <a:pt x="3112" y="5"/>
                  </a:cubicBezTo>
                  <a:lnTo>
                    <a:pt x="517" y="469"/>
                  </a:lnTo>
                  <a:cubicBezTo>
                    <a:pt x="0" y="607"/>
                    <a:pt x="114" y="1354"/>
                    <a:pt x="625" y="1354"/>
                  </a:cubicBezTo>
                  <a:cubicBezTo>
                    <a:pt x="644" y="1354"/>
                    <a:pt x="663" y="1353"/>
                    <a:pt x="683" y="1351"/>
                  </a:cubicBezTo>
                  <a:lnTo>
                    <a:pt x="3267" y="874"/>
                  </a:lnTo>
                  <a:cubicBezTo>
                    <a:pt x="3792" y="749"/>
                    <a:pt x="3683" y="1"/>
                    <a:pt x="3181"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364" name="Google Shape;2364;p47"/>
            <p:cNvSpPr/>
            <p:nvPr/>
          </p:nvSpPr>
          <p:spPr>
            <a:xfrm>
              <a:off x="4306775" y="2982050"/>
              <a:ext cx="194400" cy="174250"/>
            </a:xfrm>
            <a:custGeom>
              <a:avLst/>
              <a:gdLst/>
              <a:ahLst/>
              <a:cxnLst/>
              <a:rect l="l" t="t" r="r" b="b"/>
              <a:pathLst>
                <a:path w="7776" h="6970" extrusionOk="0">
                  <a:moveTo>
                    <a:pt x="3946" y="1"/>
                  </a:moveTo>
                  <a:cubicBezTo>
                    <a:pt x="2909" y="1"/>
                    <a:pt x="1889" y="472"/>
                    <a:pt x="1227" y="1358"/>
                  </a:cubicBezTo>
                  <a:lnTo>
                    <a:pt x="6966" y="4977"/>
                  </a:lnTo>
                  <a:cubicBezTo>
                    <a:pt x="7775" y="3405"/>
                    <a:pt x="7251" y="1477"/>
                    <a:pt x="5763" y="524"/>
                  </a:cubicBezTo>
                  <a:cubicBezTo>
                    <a:pt x="5200" y="171"/>
                    <a:pt x="4570" y="1"/>
                    <a:pt x="3946" y="1"/>
                  </a:cubicBezTo>
                  <a:close/>
                  <a:moveTo>
                    <a:pt x="822" y="2001"/>
                  </a:moveTo>
                  <a:lnTo>
                    <a:pt x="822" y="2001"/>
                  </a:lnTo>
                  <a:cubicBezTo>
                    <a:pt x="1" y="3572"/>
                    <a:pt x="524" y="5501"/>
                    <a:pt x="2025" y="6442"/>
                  </a:cubicBezTo>
                  <a:cubicBezTo>
                    <a:pt x="2588" y="6797"/>
                    <a:pt x="3219" y="6969"/>
                    <a:pt x="3844" y="6969"/>
                  </a:cubicBezTo>
                  <a:cubicBezTo>
                    <a:pt x="4872" y="6969"/>
                    <a:pt x="5883" y="6505"/>
                    <a:pt x="6549" y="5632"/>
                  </a:cubicBezTo>
                  <a:lnTo>
                    <a:pt x="822" y="200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365" name="Google Shape;2365;p47"/>
            <p:cNvSpPr/>
            <p:nvPr/>
          </p:nvSpPr>
          <p:spPr>
            <a:xfrm>
              <a:off x="4670500" y="2609075"/>
              <a:ext cx="152150" cy="140725"/>
            </a:xfrm>
            <a:custGeom>
              <a:avLst/>
              <a:gdLst/>
              <a:ahLst/>
              <a:cxnLst/>
              <a:rect l="l" t="t" r="r" b="b"/>
              <a:pathLst>
                <a:path w="6086" h="5629" extrusionOk="0">
                  <a:moveTo>
                    <a:pt x="3609" y="1"/>
                  </a:moveTo>
                  <a:lnTo>
                    <a:pt x="1215" y="1620"/>
                  </a:lnTo>
                  <a:cubicBezTo>
                    <a:pt x="251" y="2275"/>
                    <a:pt x="1" y="3585"/>
                    <a:pt x="656" y="4549"/>
                  </a:cubicBezTo>
                  <a:lnTo>
                    <a:pt x="763" y="4716"/>
                  </a:lnTo>
                  <a:cubicBezTo>
                    <a:pt x="1170" y="5308"/>
                    <a:pt x="1831" y="5629"/>
                    <a:pt x="2505" y="5629"/>
                  </a:cubicBezTo>
                  <a:cubicBezTo>
                    <a:pt x="2914" y="5629"/>
                    <a:pt x="3328" y="5511"/>
                    <a:pt x="3692" y="5263"/>
                  </a:cubicBezTo>
                  <a:lnTo>
                    <a:pt x="6085" y="3644"/>
                  </a:lnTo>
                  <a:lnTo>
                    <a:pt x="3609" y="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366" name="Google Shape;2366;p47"/>
            <p:cNvSpPr/>
            <p:nvPr/>
          </p:nvSpPr>
          <p:spPr>
            <a:xfrm>
              <a:off x="4773200" y="2550550"/>
              <a:ext cx="152125" cy="141000"/>
            </a:xfrm>
            <a:custGeom>
              <a:avLst/>
              <a:gdLst/>
              <a:ahLst/>
              <a:cxnLst/>
              <a:rect l="l" t="t" r="r" b="b"/>
              <a:pathLst>
                <a:path w="6085" h="5640" extrusionOk="0">
                  <a:moveTo>
                    <a:pt x="3580" y="0"/>
                  </a:moveTo>
                  <a:cubicBezTo>
                    <a:pt x="3174" y="0"/>
                    <a:pt x="2765" y="119"/>
                    <a:pt x="2406" y="365"/>
                  </a:cubicBezTo>
                  <a:lnTo>
                    <a:pt x="1" y="1996"/>
                  </a:lnTo>
                  <a:lnTo>
                    <a:pt x="2477" y="5640"/>
                  </a:lnTo>
                  <a:lnTo>
                    <a:pt x="4870" y="4009"/>
                  </a:lnTo>
                  <a:cubicBezTo>
                    <a:pt x="5835" y="3354"/>
                    <a:pt x="6085" y="2044"/>
                    <a:pt x="5430" y="1080"/>
                  </a:cubicBezTo>
                  <a:lnTo>
                    <a:pt x="5323" y="925"/>
                  </a:lnTo>
                  <a:cubicBezTo>
                    <a:pt x="4915" y="324"/>
                    <a:pt x="4252" y="0"/>
                    <a:pt x="3580"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367" name="Google Shape;2367;p47"/>
            <p:cNvSpPr/>
            <p:nvPr/>
          </p:nvSpPr>
          <p:spPr>
            <a:xfrm>
              <a:off x="4625875" y="2899825"/>
              <a:ext cx="268200" cy="266925"/>
            </a:xfrm>
            <a:custGeom>
              <a:avLst/>
              <a:gdLst/>
              <a:ahLst/>
              <a:cxnLst/>
              <a:rect l="l" t="t" r="r" b="b"/>
              <a:pathLst>
                <a:path w="10728" h="10677" extrusionOk="0">
                  <a:moveTo>
                    <a:pt x="5026" y="1"/>
                  </a:moveTo>
                  <a:cubicBezTo>
                    <a:pt x="4832" y="1"/>
                    <a:pt x="4677" y="137"/>
                    <a:pt x="4643" y="325"/>
                  </a:cubicBezTo>
                  <a:lnTo>
                    <a:pt x="4191" y="3813"/>
                  </a:lnTo>
                  <a:lnTo>
                    <a:pt x="714" y="3349"/>
                  </a:lnTo>
                  <a:cubicBezTo>
                    <a:pt x="699" y="3347"/>
                    <a:pt x="683" y="3346"/>
                    <a:pt x="668" y="3346"/>
                  </a:cubicBezTo>
                  <a:cubicBezTo>
                    <a:pt x="475" y="3346"/>
                    <a:pt x="319" y="3483"/>
                    <a:pt x="286" y="3670"/>
                  </a:cubicBezTo>
                  <a:lnTo>
                    <a:pt x="36" y="5647"/>
                  </a:lnTo>
                  <a:cubicBezTo>
                    <a:pt x="0" y="5849"/>
                    <a:pt x="143" y="6028"/>
                    <a:pt x="357" y="6063"/>
                  </a:cubicBezTo>
                  <a:lnTo>
                    <a:pt x="3834" y="6516"/>
                  </a:lnTo>
                  <a:lnTo>
                    <a:pt x="3370" y="10004"/>
                  </a:lnTo>
                  <a:cubicBezTo>
                    <a:pt x="3346" y="10207"/>
                    <a:pt x="3489" y="10385"/>
                    <a:pt x="3691" y="10421"/>
                  </a:cubicBezTo>
                  <a:lnTo>
                    <a:pt x="5667" y="10671"/>
                  </a:lnTo>
                  <a:cubicBezTo>
                    <a:pt x="5688" y="10675"/>
                    <a:pt x="5709" y="10677"/>
                    <a:pt x="5730" y="10677"/>
                  </a:cubicBezTo>
                  <a:cubicBezTo>
                    <a:pt x="5907" y="10677"/>
                    <a:pt x="6063" y="10543"/>
                    <a:pt x="6084" y="10362"/>
                  </a:cubicBezTo>
                  <a:lnTo>
                    <a:pt x="6548" y="6873"/>
                  </a:lnTo>
                  <a:lnTo>
                    <a:pt x="10025" y="7337"/>
                  </a:lnTo>
                  <a:cubicBezTo>
                    <a:pt x="10040" y="7339"/>
                    <a:pt x="10055" y="7340"/>
                    <a:pt x="10069" y="7340"/>
                  </a:cubicBezTo>
                  <a:cubicBezTo>
                    <a:pt x="10254" y="7340"/>
                    <a:pt x="10420" y="7204"/>
                    <a:pt x="10442" y="7016"/>
                  </a:cubicBezTo>
                  <a:lnTo>
                    <a:pt x="10704" y="5039"/>
                  </a:lnTo>
                  <a:cubicBezTo>
                    <a:pt x="10728" y="4837"/>
                    <a:pt x="10585" y="4647"/>
                    <a:pt x="10382" y="4623"/>
                  </a:cubicBezTo>
                  <a:lnTo>
                    <a:pt x="6906" y="4170"/>
                  </a:lnTo>
                  <a:lnTo>
                    <a:pt x="7358" y="682"/>
                  </a:lnTo>
                  <a:cubicBezTo>
                    <a:pt x="7394" y="479"/>
                    <a:pt x="7239" y="289"/>
                    <a:pt x="7037" y="265"/>
                  </a:cubicBezTo>
                  <a:lnTo>
                    <a:pt x="5072" y="3"/>
                  </a:lnTo>
                  <a:cubicBezTo>
                    <a:pt x="5056" y="1"/>
                    <a:pt x="5041" y="1"/>
                    <a:pt x="5026"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368" name="Google Shape;2368;p47"/>
            <p:cNvSpPr/>
            <p:nvPr/>
          </p:nvSpPr>
          <p:spPr>
            <a:xfrm>
              <a:off x="4282975" y="3303975"/>
              <a:ext cx="271175" cy="338325"/>
            </a:xfrm>
            <a:custGeom>
              <a:avLst/>
              <a:gdLst/>
              <a:ahLst/>
              <a:cxnLst/>
              <a:rect l="l" t="t" r="r" b="b"/>
              <a:pathLst>
                <a:path w="10847" h="13533" extrusionOk="0">
                  <a:moveTo>
                    <a:pt x="4151" y="435"/>
                  </a:moveTo>
                  <a:cubicBezTo>
                    <a:pt x="4440" y="435"/>
                    <a:pt x="4723" y="608"/>
                    <a:pt x="4774" y="994"/>
                  </a:cubicBezTo>
                  <a:cubicBezTo>
                    <a:pt x="4810" y="1196"/>
                    <a:pt x="4751" y="1387"/>
                    <a:pt x="4632" y="1542"/>
                  </a:cubicBezTo>
                  <a:lnTo>
                    <a:pt x="3834" y="1685"/>
                  </a:lnTo>
                  <a:cubicBezTo>
                    <a:pt x="3667" y="1589"/>
                    <a:pt x="3548" y="1423"/>
                    <a:pt x="3512" y="1232"/>
                  </a:cubicBezTo>
                  <a:lnTo>
                    <a:pt x="3500" y="1232"/>
                  </a:lnTo>
                  <a:cubicBezTo>
                    <a:pt x="3386" y="732"/>
                    <a:pt x="3773" y="435"/>
                    <a:pt x="4151" y="435"/>
                  </a:cubicBezTo>
                  <a:close/>
                  <a:moveTo>
                    <a:pt x="7872" y="2745"/>
                  </a:moveTo>
                  <a:cubicBezTo>
                    <a:pt x="8127" y="2745"/>
                    <a:pt x="8352" y="2924"/>
                    <a:pt x="8394" y="3185"/>
                  </a:cubicBezTo>
                  <a:lnTo>
                    <a:pt x="9787" y="10769"/>
                  </a:lnTo>
                  <a:cubicBezTo>
                    <a:pt x="9835" y="11067"/>
                    <a:pt x="9644" y="11341"/>
                    <a:pt x="9346" y="11400"/>
                  </a:cubicBezTo>
                  <a:lnTo>
                    <a:pt x="3084" y="12543"/>
                  </a:lnTo>
                  <a:cubicBezTo>
                    <a:pt x="3047" y="12550"/>
                    <a:pt x="3011" y="12553"/>
                    <a:pt x="2976" y="12553"/>
                  </a:cubicBezTo>
                  <a:cubicBezTo>
                    <a:pt x="2710" y="12553"/>
                    <a:pt x="2483" y="12364"/>
                    <a:pt x="2441" y="12091"/>
                  </a:cubicBezTo>
                  <a:lnTo>
                    <a:pt x="1060" y="4530"/>
                  </a:lnTo>
                  <a:cubicBezTo>
                    <a:pt x="1012" y="4233"/>
                    <a:pt x="1203" y="3947"/>
                    <a:pt x="1512" y="3887"/>
                  </a:cubicBezTo>
                  <a:lnTo>
                    <a:pt x="2250" y="3756"/>
                  </a:lnTo>
                  <a:cubicBezTo>
                    <a:pt x="2292" y="3965"/>
                    <a:pt x="2472" y="4110"/>
                    <a:pt x="2676" y="4110"/>
                  </a:cubicBezTo>
                  <a:cubicBezTo>
                    <a:pt x="2704" y="4110"/>
                    <a:pt x="2733" y="4107"/>
                    <a:pt x="2762" y="4102"/>
                  </a:cubicBezTo>
                  <a:lnTo>
                    <a:pt x="6668" y="3399"/>
                  </a:lnTo>
                  <a:cubicBezTo>
                    <a:pt x="6906" y="3351"/>
                    <a:pt x="7060" y="3125"/>
                    <a:pt x="7025" y="2887"/>
                  </a:cubicBezTo>
                  <a:lnTo>
                    <a:pt x="7763" y="2756"/>
                  </a:lnTo>
                  <a:cubicBezTo>
                    <a:pt x="7800" y="2749"/>
                    <a:pt x="7836" y="2745"/>
                    <a:pt x="7872" y="2745"/>
                  </a:cubicBezTo>
                  <a:close/>
                  <a:moveTo>
                    <a:pt x="4133" y="1"/>
                  </a:moveTo>
                  <a:cubicBezTo>
                    <a:pt x="4070" y="1"/>
                    <a:pt x="4005" y="6"/>
                    <a:pt x="3941" y="18"/>
                  </a:cubicBezTo>
                  <a:cubicBezTo>
                    <a:pt x="3346" y="125"/>
                    <a:pt x="2953" y="708"/>
                    <a:pt x="3072" y="1304"/>
                  </a:cubicBezTo>
                  <a:cubicBezTo>
                    <a:pt x="3108" y="1482"/>
                    <a:pt x="3179" y="1649"/>
                    <a:pt x="3286" y="1780"/>
                  </a:cubicBezTo>
                  <a:lnTo>
                    <a:pt x="2512" y="1935"/>
                  </a:lnTo>
                  <a:cubicBezTo>
                    <a:pt x="2191" y="1994"/>
                    <a:pt x="1988" y="2304"/>
                    <a:pt x="2036" y="2613"/>
                  </a:cubicBezTo>
                  <a:lnTo>
                    <a:pt x="2096" y="2899"/>
                  </a:lnTo>
                  <a:lnTo>
                    <a:pt x="798" y="3125"/>
                  </a:lnTo>
                  <a:cubicBezTo>
                    <a:pt x="322" y="3220"/>
                    <a:pt x="0" y="3685"/>
                    <a:pt x="83" y="4173"/>
                  </a:cubicBezTo>
                  <a:lnTo>
                    <a:pt x="1667" y="12793"/>
                  </a:lnTo>
                  <a:cubicBezTo>
                    <a:pt x="1741" y="13229"/>
                    <a:pt x="2120" y="13533"/>
                    <a:pt x="2548" y="13533"/>
                  </a:cubicBezTo>
                  <a:cubicBezTo>
                    <a:pt x="2599" y="13533"/>
                    <a:pt x="2651" y="13528"/>
                    <a:pt x="2703" y="13519"/>
                  </a:cubicBezTo>
                  <a:lnTo>
                    <a:pt x="10049" y="12174"/>
                  </a:lnTo>
                  <a:cubicBezTo>
                    <a:pt x="10525" y="12079"/>
                    <a:pt x="10847" y="11614"/>
                    <a:pt x="10763" y="11138"/>
                  </a:cubicBezTo>
                  <a:lnTo>
                    <a:pt x="9192" y="2506"/>
                  </a:lnTo>
                  <a:cubicBezTo>
                    <a:pt x="9107" y="2070"/>
                    <a:pt x="8727" y="1767"/>
                    <a:pt x="8298" y="1767"/>
                  </a:cubicBezTo>
                  <a:cubicBezTo>
                    <a:pt x="8247" y="1767"/>
                    <a:pt x="8196" y="1771"/>
                    <a:pt x="8144" y="1780"/>
                  </a:cubicBezTo>
                  <a:lnTo>
                    <a:pt x="6858" y="2018"/>
                  </a:lnTo>
                  <a:lnTo>
                    <a:pt x="6810" y="1744"/>
                  </a:lnTo>
                  <a:cubicBezTo>
                    <a:pt x="6758" y="1459"/>
                    <a:pt x="6508" y="1258"/>
                    <a:pt x="6228" y="1258"/>
                  </a:cubicBezTo>
                  <a:cubicBezTo>
                    <a:pt x="6192" y="1258"/>
                    <a:pt x="6156" y="1261"/>
                    <a:pt x="6120" y="1268"/>
                  </a:cubicBezTo>
                  <a:lnTo>
                    <a:pt x="5179" y="1435"/>
                  </a:lnTo>
                  <a:cubicBezTo>
                    <a:pt x="5227" y="1268"/>
                    <a:pt x="5239" y="1089"/>
                    <a:pt x="5215" y="923"/>
                  </a:cubicBezTo>
                  <a:cubicBezTo>
                    <a:pt x="5119" y="381"/>
                    <a:pt x="4655" y="1"/>
                    <a:pt x="413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369" name="Google Shape;2369;p47"/>
            <p:cNvSpPr/>
            <p:nvPr/>
          </p:nvSpPr>
          <p:spPr>
            <a:xfrm>
              <a:off x="4331175" y="3425875"/>
              <a:ext cx="46550" cy="38625"/>
            </a:xfrm>
            <a:custGeom>
              <a:avLst/>
              <a:gdLst/>
              <a:ahLst/>
              <a:cxnLst/>
              <a:rect l="l" t="t" r="r" b="b"/>
              <a:pathLst>
                <a:path w="1862" h="1545" extrusionOk="0">
                  <a:moveTo>
                    <a:pt x="1002" y="0"/>
                  </a:moveTo>
                  <a:cubicBezTo>
                    <a:pt x="959" y="0"/>
                    <a:pt x="915" y="4"/>
                    <a:pt x="870" y="11"/>
                  </a:cubicBezTo>
                  <a:cubicBezTo>
                    <a:pt x="191" y="130"/>
                    <a:pt x="1" y="1011"/>
                    <a:pt x="560" y="1404"/>
                  </a:cubicBezTo>
                  <a:cubicBezTo>
                    <a:pt x="702" y="1501"/>
                    <a:pt x="854" y="1545"/>
                    <a:pt x="1002" y="1545"/>
                  </a:cubicBezTo>
                  <a:cubicBezTo>
                    <a:pt x="1454" y="1545"/>
                    <a:pt x="1862" y="1142"/>
                    <a:pt x="1763" y="630"/>
                  </a:cubicBezTo>
                  <a:cubicBezTo>
                    <a:pt x="1689" y="258"/>
                    <a:pt x="1367" y="0"/>
                    <a:pt x="100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370" name="Google Shape;2370;p47"/>
            <p:cNvSpPr/>
            <p:nvPr/>
          </p:nvSpPr>
          <p:spPr>
            <a:xfrm>
              <a:off x="4383250" y="3414225"/>
              <a:ext cx="96950" cy="34100"/>
            </a:xfrm>
            <a:custGeom>
              <a:avLst/>
              <a:gdLst/>
              <a:ahLst/>
              <a:cxnLst/>
              <a:rect l="l" t="t" r="r" b="b"/>
              <a:pathLst>
                <a:path w="3878" h="1364" extrusionOk="0">
                  <a:moveTo>
                    <a:pt x="3271" y="0"/>
                  </a:moveTo>
                  <a:cubicBezTo>
                    <a:pt x="3235" y="0"/>
                    <a:pt x="3197" y="4"/>
                    <a:pt x="3157" y="13"/>
                  </a:cubicBezTo>
                  <a:lnTo>
                    <a:pt x="3169" y="13"/>
                  </a:lnTo>
                  <a:lnTo>
                    <a:pt x="573" y="489"/>
                  </a:lnTo>
                  <a:cubicBezTo>
                    <a:pt x="1" y="555"/>
                    <a:pt x="100" y="1364"/>
                    <a:pt x="597" y="1364"/>
                  </a:cubicBezTo>
                  <a:cubicBezTo>
                    <a:pt x="638" y="1364"/>
                    <a:pt x="682" y="1358"/>
                    <a:pt x="728" y="1347"/>
                  </a:cubicBezTo>
                  <a:lnTo>
                    <a:pt x="3311" y="870"/>
                  </a:lnTo>
                  <a:cubicBezTo>
                    <a:pt x="3878" y="793"/>
                    <a:pt x="3771" y="0"/>
                    <a:pt x="3271"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371" name="Google Shape;2371;p47"/>
            <p:cNvSpPr/>
            <p:nvPr/>
          </p:nvSpPr>
          <p:spPr>
            <a:xfrm>
              <a:off x="4341000" y="3479650"/>
              <a:ext cx="46325" cy="38725"/>
            </a:xfrm>
            <a:custGeom>
              <a:avLst/>
              <a:gdLst/>
              <a:ahLst/>
              <a:cxnLst/>
              <a:rect l="l" t="t" r="r" b="b"/>
              <a:pathLst>
                <a:path w="1853" h="1549" extrusionOk="0">
                  <a:moveTo>
                    <a:pt x="1016" y="1"/>
                  </a:moveTo>
                  <a:cubicBezTo>
                    <a:pt x="968" y="1"/>
                    <a:pt x="919" y="6"/>
                    <a:pt x="870" y="15"/>
                  </a:cubicBezTo>
                  <a:cubicBezTo>
                    <a:pt x="191" y="134"/>
                    <a:pt x="1" y="1015"/>
                    <a:pt x="560" y="1408"/>
                  </a:cubicBezTo>
                  <a:cubicBezTo>
                    <a:pt x="701" y="1505"/>
                    <a:pt x="853" y="1549"/>
                    <a:pt x="1000" y="1549"/>
                  </a:cubicBezTo>
                  <a:cubicBezTo>
                    <a:pt x="1449" y="1549"/>
                    <a:pt x="1853" y="1146"/>
                    <a:pt x="1763" y="635"/>
                  </a:cubicBezTo>
                  <a:cubicBezTo>
                    <a:pt x="1700" y="267"/>
                    <a:pt x="1377" y="1"/>
                    <a:pt x="1016"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372" name="Google Shape;2372;p47"/>
            <p:cNvSpPr/>
            <p:nvPr/>
          </p:nvSpPr>
          <p:spPr>
            <a:xfrm>
              <a:off x="4394875" y="3468350"/>
              <a:ext cx="94000" cy="33750"/>
            </a:xfrm>
            <a:custGeom>
              <a:avLst/>
              <a:gdLst/>
              <a:ahLst/>
              <a:cxnLst/>
              <a:rect l="l" t="t" r="r" b="b"/>
              <a:pathLst>
                <a:path w="3760" h="1350" extrusionOk="0">
                  <a:moveTo>
                    <a:pt x="3144" y="1"/>
                  </a:moveTo>
                  <a:cubicBezTo>
                    <a:pt x="3128" y="1"/>
                    <a:pt x="3113" y="2"/>
                    <a:pt x="3096" y="3"/>
                  </a:cubicBezTo>
                  <a:lnTo>
                    <a:pt x="501" y="467"/>
                  </a:lnTo>
                  <a:cubicBezTo>
                    <a:pt x="1" y="619"/>
                    <a:pt x="126" y="1350"/>
                    <a:pt x="620" y="1350"/>
                  </a:cubicBezTo>
                  <a:cubicBezTo>
                    <a:pt x="632" y="1350"/>
                    <a:pt x="644" y="1349"/>
                    <a:pt x="656" y="1348"/>
                  </a:cubicBezTo>
                  <a:lnTo>
                    <a:pt x="3251" y="872"/>
                  </a:lnTo>
                  <a:cubicBezTo>
                    <a:pt x="3759" y="722"/>
                    <a:pt x="3640" y="1"/>
                    <a:pt x="314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373" name="Google Shape;2373;p47"/>
            <p:cNvSpPr/>
            <p:nvPr/>
          </p:nvSpPr>
          <p:spPr>
            <a:xfrm>
              <a:off x="4351425" y="3537175"/>
              <a:ext cx="46550" cy="38650"/>
            </a:xfrm>
            <a:custGeom>
              <a:avLst/>
              <a:gdLst/>
              <a:ahLst/>
              <a:cxnLst/>
              <a:rect l="l" t="t" r="r" b="b"/>
              <a:pathLst>
                <a:path w="1862" h="1546" extrusionOk="0">
                  <a:moveTo>
                    <a:pt x="1002" y="1"/>
                  </a:moveTo>
                  <a:cubicBezTo>
                    <a:pt x="958" y="1"/>
                    <a:pt x="914" y="5"/>
                    <a:pt x="870" y="12"/>
                  </a:cubicBezTo>
                  <a:cubicBezTo>
                    <a:pt x="191" y="131"/>
                    <a:pt x="0" y="1012"/>
                    <a:pt x="560" y="1405"/>
                  </a:cubicBezTo>
                  <a:cubicBezTo>
                    <a:pt x="701" y="1502"/>
                    <a:pt x="854" y="1546"/>
                    <a:pt x="1003" y="1546"/>
                  </a:cubicBezTo>
                  <a:cubicBezTo>
                    <a:pt x="1454" y="1546"/>
                    <a:pt x="1861" y="1145"/>
                    <a:pt x="1763" y="643"/>
                  </a:cubicBezTo>
                  <a:cubicBezTo>
                    <a:pt x="1699" y="260"/>
                    <a:pt x="1369"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374" name="Google Shape;2374;p47"/>
            <p:cNvSpPr/>
            <p:nvPr/>
          </p:nvSpPr>
          <p:spPr>
            <a:xfrm>
              <a:off x="4405100" y="3525800"/>
              <a:ext cx="94475" cy="33775"/>
            </a:xfrm>
            <a:custGeom>
              <a:avLst/>
              <a:gdLst/>
              <a:ahLst/>
              <a:cxnLst/>
              <a:rect l="l" t="t" r="r" b="b"/>
              <a:pathLst>
                <a:path w="3779" h="1351" extrusionOk="0">
                  <a:moveTo>
                    <a:pt x="3152" y="1"/>
                  </a:moveTo>
                  <a:cubicBezTo>
                    <a:pt x="3136" y="1"/>
                    <a:pt x="3120" y="2"/>
                    <a:pt x="3104" y="3"/>
                  </a:cubicBezTo>
                  <a:lnTo>
                    <a:pt x="509" y="479"/>
                  </a:lnTo>
                  <a:cubicBezTo>
                    <a:pt x="0" y="618"/>
                    <a:pt x="120" y="1350"/>
                    <a:pt x="627" y="1350"/>
                  </a:cubicBezTo>
                  <a:cubicBezTo>
                    <a:pt x="643" y="1350"/>
                    <a:pt x="659" y="1350"/>
                    <a:pt x="675" y="1348"/>
                  </a:cubicBezTo>
                  <a:lnTo>
                    <a:pt x="3259" y="872"/>
                  </a:lnTo>
                  <a:cubicBezTo>
                    <a:pt x="3779" y="733"/>
                    <a:pt x="3660" y="1"/>
                    <a:pt x="315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375" name="Google Shape;2375;p47"/>
            <p:cNvSpPr/>
            <p:nvPr/>
          </p:nvSpPr>
          <p:spPr>
            <a:xfrm>
              <a:off x="4306775" y="3776850"/>
              <a:ext cx="193200" cy="173725"/>
            </a:xfrm>
            <a:custGeom>
              <a:avLst/>
              <a:gdLst/>
              <a:ahLst/>
              <a:cxnLst/>
              <a:rect l="l" t="t" r="r" b="b"/>
              <a:pathLst>
                <a:path w="7728" h="6949" extrusionOk="0">
                  <a:moveTo>
                    <a:pt x="3944" y="0"/>
                  </a:moveTo>
                  <a:cubicBezTo>
                    <a:pt x="2914" y="0"/>
                    <a:pt x="1900" y="466"/>
                    <a:pt x="1227" y="1331"/>
                  </a:cubicBezTo>
                  <a:lnTo>
                    <a:pt x="6966" y="4963"/>
                  </a:lnTo>
                  <a:cubicBezTo>
                    <a:pt x="7728" y="3391"/>
                    <a:pt x="7251" y="1474"/>
                    <a:pt x="5775" y="534"/>
                  </a:cubicBezTo>
                  <a:cubicBezTo>
                    <a:pt x="5207" y="173"/>
                    <a:pt x="4572" y="0"/>
                    <a:pt x="3944" y="0"/>
                  </a:cubicBezTo>
                  <a:close/>
                  <a:moveTo>
                    <a:pt x="822" y="1974"/>
                  </a:moveTo>
                  <a:lnTo>
                    <a:pt x="822" y="1974"/>
                  </a:lnTo>
                  <a:cubicBezTo>
                    <a:pt x="1" y="3546"/>
                    <a:pt x="524" y="5475"/>
                    <a:pt x="2025" y="6415"/>
                  </a:cubicBezTo>
                  <a:cubicBezTo>
                    <a:pt x="2587" y="6775"/>
                    <a:pt x="3218" y="6948"/>
                    <a:pt x="3842" y="6948"/>
                  </a:cubicBezTo>
                  <a:cubicBezTo>
                    <a:pt x="4870" y="6948"/>
                    <a:pt x="5882" y="6480"/>
                    <a:pt x="6549" y="5606"/>
                  </a:cubicBezTo>
                  <a:lnTo>
                    <a:pt x="822" y="1974"/>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376" name="Google Shape;2376;p47"/>
            <p:cNvSpPr/>
            <p:nvPr/>
          </p:nvSpPr>
          <p:spPr>
            <a:xfrm>
              <a:off x="4670500" y="3403225"/>
              <a:ext cx="152150" cy="140800"/>
            </a:xfrm>
            <a:custGeom>
              <a:avLst/>
              <a:gdLst/>
              <a:ahLst/>
              <a:cxnLst/>
              <a:rect l="l" t="t" r="r" b="b"/>
              <a:pathLst>
                <a:path w="6086" h="5632" extrusionOk="0">
                  <a:moveTo>
                    <a:pt x="3609" y="1"/>
                  </a:moveTo>
                  <a:lnTo>
                    <a:pt x="1215" y="1632"/>
                  </a:lnTo>
                  <a:cubicBezTo>
                    <a:pt x="251" y="2275"/>
                    <a:pt x="1" y="3584"/>
                    <a:pt x="656" y="4549"/>
                  </a:cubicBezTo>
                  <a:lnTo>
                    <a:pt x="763" y="4715"/>
                  </a:lnTo>
                  <a:cubicBezTo>
                    <a:pt x="1172" y="5311"/>
                    <a:pt x="1837" y="5632"/>
                    <a:pt x="2514" y="5632"/>
                  </a:cubicBezTo>
                  <a:cubicBezTo>
                    <a:pt x="2920" y="5632"/>
                    <a:pt x="3330" y="5516"/>
                    <a:pt x="3692" y="5275"/>
                  </a:cubicBezTo>
                  <a:lnTo>
                    <a:pt x="6085" y="3644"/>
                  </a:lnTo>
                  <a:lnTo>
                    <a:pt x="3609" y="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377" name="Google Shape;2377;p47"/>
            <p:cNvSpPr/>
            <p:nvPr/>
          </p:nvSpPr>
          <p:spPr>
            <a:xfrm>
              <a:off x="4773200" y="3344700"/>
              <a:ext cx="152125" cy="141000"/>
            </a:xfrm>
            <a:custGeom>
              <a:avLst/>
              <a:gdLst/>
              <a:ahLst/>
              <a:cxnLst/>
              <a:rect l="l" t="t" r="r" b="b"/>
              <a:pathLst>
                <a:path w="6085" h="5640" extrusionOk="0">
                  <a:moveTo>
                    <a:pt x="3580" y="0"/>
                  </a:moveTo>
                  <a:cubicBezTo>
                    <a:pt x="3174" y="0"/>
                    <a:pt x="2765" y="118"/>
                    <a:pt x="2406" y="365"/>
                  </a:cubicBezTo>
                  <a:lnTo>
                    <a:pt x="1" y="1996"/>
                  </a:lnTo>
                  <a:lnTo>
                    <a:pt x="2477" y="5640"/>
                  </a:lnTo>
                  <a:lnTo>
                    <a:pt x="4870" y="4008"/>
                  </a:lnTo>
                  <a:cubicBezTo>
                    <a:pt x="5835" y="3354"/>
                    <a:pt x="6085" y="2044"/>
                    <a:pt x="5430" y="1091"/>
                  </a:cubicBezTo>
                  <a:lnTo>
                    <a:pt x="5323" y="925"/>
                  </a:lnTo>
                  <a:cubicBezTo>
                    <a:pt x="4915" y="324"/>
                    <a:pt x="4252" y="0"/>
                    <a:pt x="3580"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378" name="Google Shape;2378;p47"/>
            <p:cNvSpPr/>
            <p:nvPr/>
          </p:nvSpPr>
          <p:spPr>
            <a:xfrm>
              <a:off x="4625875" y="3694200"/>
              <a:ext cx="268200" cy="266925"/>
            </a:xfrm>
            <a:custGeom>
              <a:avLst/>
              <a:gdLst/>
              <a:ahLst/>
              <a:cxnLst/>
              <a:rect l="l" t="t" r="r" b="b"/>
              <a:pathLst>
                <a:path w="10728" h="10677" extrusionOk="0">
                  <a:moveTo>
                    <a:pt x="5010" y="0"/>
                  </a:moveTo>
                  <a:cubicBezTo>
                    <a:pt x="4832" y="0"/>
                    <a:pt x="4677" y="135"/>
                    <a:pt x="4655" y="327"/>
                  </a:cubicBezTo>
                  <a:lnTo>
                    <a:pt x="4191" y="3804"/>
                  </a:lnTo>
                  <a:lnTo>
                    <a:pt x="714" y="3340"/>
                  </a:lnTo>
                  <a:cubicBezTo>
                    <a:pt x="700" y="3338"/>
                    <a:pt x="685" y="3337"/>
                    <a:pt x="670" y="3337"/>
                  </a:cubicBezTo>
                  <a:cubicBezTo>
                    <a:pt x="485" y="3337"/>
                    <a:pt x="320" y="3473"/>
                    <a:pt x="298" y="3661"/>
                  </a:cubicBezTo>
                  <a:lnTo>
                    <a:pt x="36" y="5638"/>
                  </a:lnTo>
                  <a:cubicBezTo>
                    <a:pt x="0" y="5840"/>
                    <a:pt x="143" y="6030"/>
                    <a:pt x="357" y="6054"/>
                  </a:cubicBezTo>
                  <a:lnTo>
                    <a:pt x="3834" y="6519"/>
                  </a:lnTo>
                  <a:lnTo>
                    <a:pt x="3370" y="9995"/>
                  </a:lnTo>
                  <a:cubicBezTo>
                    <a:pt x="3346" y="10198"/>
                    <a:pt x="3489" y="10388"/>
                    <a:pt x="3691" y="10412"/>
                  </a:cubicBezTo>
                  <a:lnTo>
                    <a:pt x="5667" y="10674"/>
                  </a:lnTo>
                  <a:cubicBezTo>
                    <a:pt x="5682" y="10676"/>
                    <a:pt x="5697" y="10676"/>
                    <a:pt x="5712" y="10676"/>
                  </a:cubicBezTo>
                  <a:cubicBezTo>
                    <a:pt x="5897" y="10676"/>
                    <a:pt x="6062" y="10540"/>
                    <a:pt x="6084" y="10352"/>
                  </a:cubicBezTo>
                  <a:lnTo>
                    <a:pt x="6548" y="6876"/>
                  </a:lnTo>
                  <a:lnTo>
                    <a:pt x="10025" y="7328"/>
                  </a:lnTo>
                  <a:cubicBezTo>
                    <a:pt x="10046" y="7332"/>
                    <a:pt x="10067" y="7334"/>
                    <a:pt x="10087" y="7334"/>
                  </a:cubicBezTo>
                  <a:cubicBezTo>
                    <a:pt x="10265" y="7334"/>
                    <a:pt x="10420" y="7199"/>
                    <a:pt x="10442" y="7007"/>
                  </a:cubicBezTo>
                  <a:lnTo>
                    <a:pt x="10704" y="5042"/>
                  </a:lnTo>
                  <a:cubicBezTo>
                    <a:pt x="10728" y="4840"/>
                    <a:pt x="10585" y="4649"/>
                    <a:pt x="10382" y="4625"/>
                  </a:cubicBezTo>
                  <a:lnTo>
                    <a:pt x="6906" y="4161"/>
                  </a:lnTo>
                  <a:lnTo>
                    <a:pt x="7358" y="685"/>
                  </a:lnTo>
                  <a:cubicBezTo>
                    <a:pt x="7394" y="482"/>
                    <a:pt x="7239" y="292"/>
                    <a:pt x="7037" y="268"/>
                  </a:cubicBezTo>
                  <a:lnTo>
                    <a:pt x="5072" y="6"/>
                  </a:lnTo>
                  <a:cubicBezTo>
                    <a:pt x="5051" y="2"/>
                    <a:pt x="5030" y="0"/>
                    <a:pt x="5010"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379" name="Google Shape;2379;p47"/>
            <p:cNvSpPr/>
            <p:nvPr/>
          </p:nvSpPr>
          <p:spPr>
            <a:xfrm>
              <a:off x="4282975" y="4098125"/>
              <a:ext cx="271175" cy="338025"/>
            </a:xfrm>
            <a:custGeom>
              <a:avLst/>
              <a:gdLst/>
              <a:ahLst/>
              <a:cxnLst/>
              <a:rect l="l" t="t" r="r" b="b"/>
              <a:pathLst>
                <a:path w="10847" h="13521" extrusionOk="0">
                  <a:moveTo>
                    <a:pt x="4151" y="435"/>
                  </a:moveTo>
                  <a:cubicBezTo>
                    <a:pt x="4440" y="435"/>
                    <a:pt x="4723" y="608"/>
                    <a:pt x="4774" y="994"/>
                  </a:cubicBezTo>
                  <a:cubicBezTo>
                    <a:pt x="4810" y="1184"/>
                    <a:pt x="4751" y="1387"/>
                    <a:pt x="4632" y="1542"/>
                  </a:cubicBezTo>
                  <a:lnTo>
                    <a:pt x="3834" y="1684"/>
                  </a:lnTo>
                  <a:cubicBezTo>
                    <a:pt x="3667" y="1589"/>
                    <a:pt x="3548" y="1434"/>
                    <a:pt x="3512" y="1244"/>
                  </a:cubicBezTo>
                  <a:lnTo>
                    <a:pt x="3500" y="1232"/>
                  </a:lnTo>
                  <a:cubicBezTo>
                    <a:pt x="3386" y="732"/>
                    <a:pt x="3773" y="435"/>
                    <a:pt x="4151" y="435"/>
                  </a:cubicBezTo>
                  <a:close/>
                  <a:moveTo>
                    <a:pt x="7867" y="2746"/>
                  </a:moveTo>
                  <a:cubicBezTo>
                    <a:pt x="8125" y="2746"/>
                    <a:pt x="8352" y="2934"/>
                    <a:pt x="8394" y="3196"/>
                  </a:cubicBezTo>
                  <a:lnTo>
                    <a:pt x="9787" y="10757"/>
                  </a:lnTo>
                  <a:cubicBezTo>
                    <a:pt x="9835" y="11055"/>
                    <a:pt x="9644" y="11340"/>
                    <a:pt x="9346" y="11400"/>
                  </a:cubicBezTo>
                  <a:lnTo>
                    <a:pt x="3084" y="12543"/>
                  </a:lnTo>
                  <a:cubicBezTo>
                    <a:pt x="3053" y="12548"/>
                    <a:pt x="3023" y="12550"/>
                    <a:pt x="2992" y="12550"/>
                  </a:cubicBezTo>
                  <a:cubicBezTo>
                    <a:pt x="2730" y="12550"/>
                    <a:pt x="2494" y="12369"/>
                    <a:pt x="2441" y="12102"/>
                  </a:cubicBezTo>
                  <a:lnTo>
                    <a:pt x="1060" y="4530"/>
                  </a:lnTo>
                  <a:cubicBezTo>
                    <a:pt x="1012" y="4232"/>
                    <a:pt x="1203" y="3947"/>
                    <a:pt x="1512" y="3899"/>
                  </a:cubicBezTo>
                  <a:lnTo>
                    <a:pt x="2250" y="3768"/>
                  </a:lnTo>
                  <a:cubicBezTo>
                    <a:pt x="2292" y="3968"/>
                    <a:pt x="2474" y="4121"/>
                    <a:pt x="2680" y="4121"/>
                  </a:cubicBezTo>
                  <a:cubicBezTo>
                    <a:pt x="2707" y="4121"/>
                    <a:pt x="2735" y="4119"/>
                    <a:pt x="2762" y="4113"/>
                  </a:cubicBezTo>
                  <a:lnTo>
                    <a:pt x="6668" y="3399"/>
                  </a:lnTo>
                  <a:cubicBezTo>
                    <a:pt x="6906" y="3351"/>
                    <a:pt x="7060" y="3125"/>
                    <a:pt x="7025" y="2887"/>
                  </a:cubicBezTo>
                  <a:lnTo>
                    <a:pt x="7763" y="2756"/>
                  </a:lnTo>
                  <a:cubicBezTo>
                    <a:pt x="7798" y="2749"/>
                    <a:pt x="7833" y="2746"/>
                    <a:pt x="7867" y="2746"/>
                  </a:cubicBezTo>
                  <a:close/>
                  <a:moveTo>
                    <a:pt x="4133" y="0"/>
                  </a:moveTo>
                  <a:cubicBezTo>
                    <a:pt x="4070" y="0"/>
                    <a:pt x="4006" y="6"/>
                    <a:pt x="3941" y="18"/>
                  </a:cubicBezTo>
                  <a:cubicBezTo>
                    <a:pt x="3346" y="125"/>
                    <a:pt x="2953" y="708"/>
                    <a:pt x="3072" y="1303"/>
                  </a:cubicBezTo>
                  <a:cubicBezTo>
                    <a:pt x="3108" y="1482"/>
                    <a:pt x="3179" y="1637"/>
                    <a:pt x="3286" y="1780"/>
                  </a:cubicBezTo>
                  <a:lnTo>
                    <a:pt x="2512" y="1923"/>
                  </a:lnTo>
                  <a:cubicBezTo>
                    <a:pt x="2191" y="1982"/>
                    <a:pt x="1988" y="2292"/>
                    <a:pt x="2036" y="2601"/>
                  </a:cubicBezTo>
                  <a:lnTo>
                    <a:pt x="2096" y="2887"/>
                  </a:lnTo>
                  <a:lnTo>
                    <a:pt x="798" y="3125"/>
                  </a:lnTo>
                  <a:cubicBezTo>
                    <a:pt x="322" y="3208"/>
                    <a:pt x="0" y="3673"/>
                    <a:pt x="83" y="4161"/>
                  </a:cubicBezTo>
                  <a:lnTo>
                    <a:pt x="1667" y="12793"/>
                  </a:lnTo>
                  <a:cubicBezTo>
                    <a:pt x="1741" y="13218"/>
                    <a:pt x="2120" y="13520"/>
                    <a:pt x="2548" y="13520"/>
                  </a:cubicBezTo>
                  <a:cubicBezTo>
                    <a:pt x="2599" y="13520"/>
                    <a:pt x="2651" y="13516"/>
                    <a:pt x="2703" y="13507"/>
                  </a:cubicBezTo>
                  <a:lnTo>
                    <a:pt x="10049" y="12162"/>
                  </a:lnTo>
                  <a:cubicBezTo>
                    <a:pt x="10525" y="12079"/>
                    <a:pt x="10847" y="11602"/>
                    <a:pt x="10763" y="11126"/>
                  </a:cubicBezTo>
                  <a:lnTo>
                    <a:pt x="9192" y="2494"/>
                  </a:lnTo>
                  <a:cubicBezTo>
                    <a:pt x="9108" y="2064"/>
                    <a:pt x="8737" y="1763"/>
                    <a:pt x="8316" y="1763"/>
                  </a:cubicBezTo>
                  <a:cubicBezTo>
                    <a:pt x="8259" y="1763"/>
                    <a:pt x="8202" y="1768"/>
                    <a:pt x="8144" y="1780"/>
                  </a:cubicBezTo>
                  <a:lnTo>
                    <a:pt x="6858" y="2018"/>
                  </a:lnTo>
                  <a:lnTo>
                    <a:pt x="6810" y="1732"/>
                  </a:lnTo>
                  <a:cubicBezTo>
                    <a:pt x="6756" y="1451"/>
                    <a:pt x="6497" y="1249"/>
                    <a:pt x="6210" y="1249"/>
                  </a:cubicBezTo>
                  <a:cubicBezTo>
                    <a:pt x="6180" y="1249"/>
                    <a:pt x="6150" y="1251"/>
                    <a:pt x="6120" y="1256"/>
                  </a:cubicBezTo>
                  <a:lnTo>
                    <a:pt x="5179" y="1434"/>
                  </a:lnTo>
                  <a:cubicBezTo>
                    <a:pt x="5227" y="1268"/>
                    <a:pt x="5239" y="1089"/>
                    <a:pt x="5215" y="910"/>
                  </a:cubicBezTo>
                  <a:cubicBezTo>
                    <a:pt x="5119" y="380"/>
                    <a:pt x="4655" y="0"/>
                    <a:pt x="4133"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380" name="Google Shape;2380;p47"/>
            <p:cNvSpPr/>
            <p:nvPr/>
          </p:nvSpPr>
          <p:spPr>
            <a:xfrm>
              <a:off x="4331175" y="4220000"/>
              <a:ext cx="46550" cy="38650"/>
            </a:xfrm>
            <a:custGeom>
              <a:avLst/>
              <a:gdLst/>
              <a:ahLst/>
              <a:cxnLst/>
              <a:rect l="l" t="t" r="r" b="b"/>
              <a:pathLst>
                <a:path w="1862" h="1546" extrusionOk="0">
                  <a:moveTo>
                    <a:pt x="1002" y="1"/>
                  </a:moveTo>
                  <a:cubicBezTo>
                    <a:pt x="959" y="1"/>
                    <a:pt x="915" y="5"/>
                    <a:pt x="870" y="12"/>
                  </a:cubicBezTo>
                  <a:cubicBezTo>
                    <a:pt x="191" y="131"/>
                    <a:pt x="1" y="1012"/>
                    <a:pt x="560" y="1405"/>
                  </a:cubicBezTo>
                  <a:cubicBezTo>
                    <a:pt x="702" y="1502"/>
                    <a:pt x="854" y="1545"/>
                    <a:pt x="1002" y="1545"/>
                  </a:cubicBezTo>
                  <a:cubicBezTo>
                    <a:pt x="1454" y="1545"/>
                    <a:pt x="1862" y="1142"/>
                    <a:pt x="1763" y="631"/>
                  </a:cubicBezTo>
                  <a:cubicBezTo>
                    <a:pt x="1689" y="259"/>
                    <a:pt x="1367"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381" name="Google Shape;2381;p47"/>
            <p:cNvSpPr/>
            <p:nvPr/>
          </p:nvSpPr>
          <p:spPr>
            <a:xfrm>
              <a:off x="4383675" y="4208750"/>
              <a:ext cx="96100" cy="33625"/>
            </a:xfrm>
            <a:custGeom>
              <a:avLst/>
              <a:gdLst/>
              <a:ahLst/>
              <a:cxnLst/>
              <a:rect l="l" t="t" r="r" b="b"/>
              <a:pathLst>
                <a:path w="3844" h="1345" extrusionOk="0">
                  <a:moveTo>
                    <a:pt x="3236" y="0"/>
                  </a:moveTo>
                  <a:cubicBezTo>
                    <a:pt x="3205" y="0"/>
                    <a:pt x="3173" y="3"/>
                    <a:pt x="3140" y="10"/>
                  </a:cubicBezTo>
                  <a:lnTo>
                    <a:pt x="3152" y="10"/>
                  </a:lnTo>
                  <a:lnTo>
                    <a:pt x="556" y="474"/>
                  </a:lnTo>
                  <a:cubicBezTo>
                    <a:pt x="1" y="552"/>
                    <a:pt x="98" y="1344"/>
                    <a:pt x="597" y="1344"/>
                  </a:cubicBezTo>
                  <a:cubicBezTo>
                    <a:pt x="633" y="1344"/>
                    <a:pt x="671" y="1340"/>
                    <a:pt x="711" y="1331"/>
                  </a:cubicBezTo>
                  <a:lnTo>
                    <a:pt x="3294" y="867"/>
                  </a:lnTo>
                  <a:cubicBezTo>
                    <a:pt x="3844" y="766"/>
                    <a:pt x="3728" y="0"/>
                    <a:pt x="3236"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382" name="Google Shape;2382;p47"/>
            <p:cNvSpPr/>
            <p:nvPr/>
          </p:nvSpPr>
          <p:spPr>
            <a:xfrm>
              <a:off x="4341000" y="4273875"/>
              <a:ext cx="46325" cy="38650"/>
            </a:xfrm>
            <a:custGeom>
              <a:avLst/>
              <a:gdLst/>
              <a:ahLst/>
              <a:cxnLst/>
              <a:rect l="l" t="t" r="r" b="b"/>
              <a:pathLst>
                <a:path w="1853" h="1546" extrusionOk="0">
                  <a:moveTo>
                    <a:pt x="1003" y="1"/>
                  </a:moveTo>
                  <a:cubicBezTo>
                    <a:pt x="959" y="1"/>
                    <a:pt x="914" y="5"/>
                    <a:pt x="870" y="12"/>
                  </a:cubicBezTo>
                  <a:cubicBezTo>
                    <a:pt x="191" y="131"/>
                    <a:pt x="1" y="1012"/>
                    <a:pt x="560" y="1405"/>
                  </a:cubicBezTo>
                  <a:cubicBezTo>
                    <a:pt x="701" y="1502"/>
                    <a:pt x="853" y="1546"/>
                    <a:pt x="1000" y="1546"/>
                  </a:cubicBezTo>
                  <a:cubicBezTo>
                    <a:pt x="1449" y="1546"/>
                    <a:pt x="1853" y="1142"/>
                    <a:pt x="1763" y="631"/>
                  </a:cubicBezTo>
                  <a:cubicBezTo>
                    <a:pt x="1699" y="259"/>
                    <a:pt x="1369" y="1"/>
                    <a:pt x="100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383" name="Google Shape;2383;p47"/>
            <p:cNvSpPr/>
            <p:nvPr/>
          </p:nvSpPr>
          <p:spPr>
            <a:xfrm>
              <a:off x="4394875" y="4262500"/>
              <a:ext cx="94000" cy="33750"/>
            </a:xfrm>
            <a:custGeom>
              <a:avLst/>
              <a:gdLst/>
              <a:ahLst/>
              <a:cxnLst/>
              <a:rect l="l" t="t" r="r" b="b"/>
              <a:pathLst>
                <a:path w="3760" h="1350" extrusionOk="0">
                  <a:moveTo>
                    <a:pt x="3144" y="1"/>
                  </a:moveTo>
                  <a:cubicBezTo>
                    <a:pt x="3128" y="1"/>
                    <a:pt x="3113" y="1"/>
                    <a:pt x="3096" y="3"/>
                  </a:cubicBezTo>
                  <a:lnTo>
                    <a:pt x="501" y="467"/>
                  </a:lnTo>
                  <a:cubicBezTo>
                    <a:pt x="1" y="618"/>
                    <a:pt x="126" y="1349"/>
                    <a:pt x="620" y="1349"/>
                  </a:cubicBezTo>
                  <a:cubicBezTo>
                    <a:pt x="632" y="1349"/>
                    <a:pt x="644" y="1349"/>
                    <a:pt x="656" y="1348"/>
                  </a:cubicBezTo>
                  <a:lnTo>
                    <a:pt x="3251" y="872"/>
                  </a:lnTo>
                  <a:cubicBezTo>
                    <a:pt x="3759" y="722"/>
                    <a:pt x="3640" y="1"/>
                    <a:pt x="314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384" name="Google Shape;2384;p47"/>
            <p:cNvSpPr/>
            <p:nvPr/>
          </p:nvSpPr>
          <p:spPr>
            <a:xfrm>
              <a:off x="4351425" y="4331350"/>
              <a:ext cx="46550" cy="38925"/>
            </a:xfrm>
            <a:custGeom>
              <a:avLst/>
              <a:gdLst/>
              <a:ahLst/>
              <a:cxnLst/>
              <a:rect l="l" t="t" r="r" b="b"/>
              <a:pathLst>
                <a:path w="1862" h="1557" extrusionOk="0">
                  <a:moveTo>
                    <a:pt x="998" y="0"/>
                  </a:moveTo>
                  <a:cubicBezTo>
                    <a:pt x="956" y="0"/>
                    <a:pt x="913" y="4"/>
                    <a:pt x="870" y="11"/>
                  </a:cubicBezTo>
                  <a:cubicBezTo>
                    <a:pt x="191" y="130"/>
                    <a:pt x="0" y="1011"/>
                    <a:pt x="560" y="1416"/>
                  </a:cubicBezTo>
                  <a:cubicBezTo>
                    <a:pt x="701" y="1513"/>
                    <a:pt x="854" y="1556"/>
                    <a:pt x="1002" y="1556"/>
                  </a:cubicBezTo>
                  <a:cubicBezTo>
                    <a:pt x="1453" y="1556"/>
                    <a:pt x="1861" y="1153"/>
                    <a:pt x="1763" y="642"/>
                  </a:cubicBezTo>
                  <a:cubicBezTo>
                    <a:pt x="1699" y="268"/>
                    <a:pt x="1366" y="0"/>
                    <a:pt x="998"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385" name="Google Shape;2385;p47"/>
            <p:cNvSpPr/>
            <p:nvPr/>
          </p:nvSpPr>
          <p:spPr>
            <a:xfrm>
              <a:off x="4404975" y="4319925"/>
              <a:ext cx="94800" cy="33850"/>
            </a:xfrm>
            <a:custGeom>
              <a:avLst/>
              <a:gdLst/>
              <a:ahLst/>
              <a:cxnLst/>
              <a:rect l="l" t="t" r="r" b="b"/>
              <a:pathLst>
                <a:path w="3792" h="1354" extrusionOk="0">
                  <a:moveTo>
                    <a:pt x="3168" y="1"/>
                  </a:moveTo>
                  <a:cubicBezTo>
                    <a:pt x="3149" y="1"/>
                    <a:pt x="3129" y="2"/>
                    <a:pt x="3109" y="4"/>
                  </a:cubicBezTo>
                  <a:lnTo>
                    <a:pt x="514" y="480"/>
                  </a:lnTo>
                  <a:cubicBezTo>
                    <a:pt x="0" y="605"/>
                    <a:pt x="110" y="1354"/>
                    <a:pt x="612" y="1354"/>
                  </a:cubicBezTo>
                  <a:cubicBezTo>
                    <a:pt x="634" y="1354"/>
                    <a:pt x="657" y="1352"/>
                    <a:pt x="680" y="1349"/>
                  </a:cubicBezTo>
                  <a:lnTo>
                    <a:pt x="3264" y="885"/>
                  </a:lnTo>
                  <a:cubicBezTo>
                    <a:pt x="3792" y="747"/>
                    <a:pt x="3678" y="1"/>
                    <a:pt x="316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386" name="Google Shape;2386;p47"/>
            <p:cNvSpPr/>
            <p:nvPr/>
          </p:nvSpPr>
          <p:spPr>
            <a:xfrm>
              <a:off x="4306775" y="4570625"/>
              <a:ext cx="194400" cy="174100"/>
            </a:xfrm>
            <a:custGeom>
              <a:avLst/>
              <a:gdLst/>
              <a:ahLst/>
              <a:cxnLst/>
              <a:rect l="l" t="t" r="r" b="b"/>
              <a:pathLst>
                <a:path w="7776" h="6964" extrusionOk="0">
                  <a:moveTo>
                    <a:pt x="3943" y="1"/>
                  </a:moveTo>
                  <a:cubicBezTo>
                    <a:pt x="2906" y="1"/>
                    <a:pt x="1888" y="470"/>
                    <a:pt x="1227" y="1346"/>
                  </a:cubicBezTo>
                  <a:lnTo>
                    <a:pt x="6966" y="4978"/>
                  </a:lnTo>
                  <a:cubicBezTo>
                    <a:pt x="7775" y="3406"/>
                    <a:pt x="7251" y="1465"/>
                    <a:pt x="5763" y="525"/>
                  </a:cubicBezTo>
                  <a:cubicBezTo>
                    <a:pt x="5199" y="171"/>
                    <a:pt x="4568" y="1"/>
                    <a:pt x="3943" y="1"/>
                  </a:cubicBezTo>
                  <a:close/>
                  <a:moveTo>
                    <a:pt x="822" y="1989"/>
                  </a:moveTo>
                  <a:lnTo>
                    <a:pt x="822" y="1989"/>
                  </a:lnTo>
                  <a:cubicBezTo>
                    <a:pt x="1" y="3561"/>
                    <a:pt x="524" y="5490"/>
                    <a:pt x="2025" y="6430"/>
                  </a:cubicBezTo>
                  <a:cubicBezTo>
                    <a:pt x="2587" y="6790"/>
                    <a:pt x="3218" y="6963"/>
                    <a:pt x="3842" y="6963"/>
                  </a:cubicBezTo>
                  <a:cubicBezTo>
                    <a:pt x="4870" y="6963"/>
                    <a:pt x="5882" y="6495"/>
                    <a:pt x="6549" y="5621"/>
                  </a:cubicBezTo>
                  <a:lnTo>
                    <a:pt x="822" y="1989"/>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387" name="Google Shape;2387;p47"/>
            <p:cNvSpPr/>
            <p:nvPr/>
          </p:nvSpPr>
          <p:spPr>
            <a:xfrm>
              <a:off x="4670500" y="4197375"/>
              <a:ext cx="152150" cy="141000"/>
            </a:xfrm>
            <a:custGeom>
              <a:avLst/>
              <a:gdLst/>
              <a:ahLst/>
              <a:cxnLst/>
              <a:rect l="l" t="t" r="r" b="b"/>
              <a:pathLst>
                <a:path w="6086" h="5640" extrusionOk="0">
                  <a:moveTo>
                    <a:pt x="3609" y="0"/>
                  </a:moveTo>
                  <a:lnTo>
                    <a:pt x="1215" y="1632"/>
                  </a:lnTo>
                  <a:cubicBezTo>
                    <a:pt x="251" y="2286"/>
                    <a:pt x="1" y="3596"/>
                    <a:pt x="656" y="4560"/>
                  </a:cubicBezTo>
                  <a:lnTo>
                    <a:pt x="763" y="4715"/>
                  </a:lnTo>
                  <a:cubicBezTo>
                    <a:pt x="1171" y="5316"/>
                    <a:pt x="1834" y="5640"/>
                    <a:pt x="2508" y="5640"/>
                  </a:cubicBezTo>
                  <a:cubicBezTo>
                    <a:pt x="2916" y="5640"/>
                    <a:pt x="3329" y="5522"/>
                    <a:pt x="3692" y="5275"/>
                  </a:cubicBezTo>
                  <a:lnTo>
                    <a:pt x="6085" y="3644"/>
                  </a:lnTo>
                  <a:lnTo>
                    <a:pt x="3609" y="0"/>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388" name="Google Shape;2388;p47"/>
            <p:cNvSpPr/>
            <p:nvPr/>
          </p:nvSpPr>
          <p:spPr>
            <a:xfrm>
              <a:off x="4773200" y="4138825"/>
              <a:ext cx="152125" cy="141025"/>
            </a:xfrm>
            <a:custGeom>
              <a:avLst/>
              <a:gdLst/>
              <a:ahLst/>
              <a:cxnLst/>
              <a:rect l="l" t="t" r="r" b="b"/>
              <a:pathLst>
                <a:path w="6085" h="5641" extrusionOk="0">
                  <a:moveTo>
                    <a:pt x="3580" y="1"/>
                  </a:moveTo>
                  <a:cubicBezTo>
                    <a:pt x="3174" y="1"/>
                    <a:pt x="2765" y="119"/>
                    <a:pt x="2406" y="366"/>
                  </a:cubicBezTo>
                  <a:lnTo>
                    <a:pt x="1" y="1997"/>
                  </a:lnTo>
                  <a:lnTo>
                    <a:pt x="2477" y="5640"/>
                  </a:lnTo>
                  <a:lnTo>
                    <a:pt x="4870" y="4009"/>
                  </a:lnTo>
                  <a:cubicBezTo>
                    <a:pt x="5835" y="3354"/>
                    <a:pt x="6085" y="2045"/>
                    <a:pt x="5430" y="1092"/>
                  </a:cubicBezTo>
                  <a:lnTo>
                    <a:pt x="5323" y="926"/>
                  </a:lnTo>
                  <a:cubicBezTo>
                    <a:pt x="4915" y="325"/>
                    <a:pt x="4252" y="1"/>
                    <a:pt x="3580"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389" name="Google Shape;2389;p47"/>
            <p:cNvSpPr/>
            <p:nvPr/>
          </p:nvSpPr>
          <p:spPr>
            <a:xfrm>
              <a:off x="4625875" y="4488350"/>
              <a:ext cx="268200" cy="266925"/>
            </a:xfrm>
            <a:custGeom>
              <a:avLst/>
              <a:gdLst/>
              <a:ahLst/>
              <a:cxnLst/>
              <a:rect l="l" t="t" r="r" b="b"/>
              <a:pathLst>
                <a:path w="10728" h="10677" extrusionOk="0">
                  <a:moveTo>
                    <a:pt x="5007" y="0"/>
                  </a:moveTo>
                  <a:cubicBezTo>
                    <a:pt x="4823" y="0"/>
                    <a:pt x="4677" y="135"/>
                    <a:pt x="4655" y="327"/>
                  </a:cubicBezTo>
                  <a:lnTo>
                    <a:pt x="4191" y="3804"/>
                  </a:lnTo>
                  <a:lnTo>
                    <a:pt x="714" y="3339"/>
                  </a:lnTo>
                  <a:cubicBezTo>
                    <a:pt x="699" y="3338"/>
                    <a:pt x="683" y="3337"/>
                    <a:pt x="668" y="3337"/>
                  </a:cubicBezTo>
                  <a:cubicBezTo>
                    <a:pt x="475" y="3337"/>
                    <a:pt x="320" y="3473"/>
                    <a:pt x="298" y="3661"/>
                  </a:cubicBezTo>
                  <a:lnTo>
                    <a:pt x="36" y="5637"/>
                  </a:lnTo>
                  <a:cubicBezTo>
                    <a:pt x="0" y="5840"/>
                    <a:pt x="143" y="6030"/>
                    <a:pt x="357" y="6054"/>
                  </a:cubicBezTo>
                  <a:lnTo>
                    <a:pt x="3834" y="6518"/>
                  </a:lnTo>
                  <a:lnTo>
                    <a:pt x="3370" y="9995"/>
                  </a:lnTo>
                  <a:cubicBezTo>
                    <a:pt x="3346" y="10197"/>
                    <a:pt x="3489" y="10388"/>
                    <a:pt x="3691" y="10412"/>
                  </a:cubicBezTo>
                  <a:lnTo>
                    <a:pt x="5667" y="10674"/>
                  </a:lnTo>
                  <a:cubicBezTo>
                    <a:pt x="5682" y="10675"/>
                    <a:pt x="5697" y="10676"/>
                    <a:pt x="5712" y="10676"/>
                  </a:cubicBezTo>
                  <a:cubicBezTo>
                    <a:pt x="5897" y="10676"/>
                    <a:pt x="6062" y="10540"/>
                    <a:pt x="6084" y="10352"/>
                  </a:cubicBezTo>
                  <a:lnTo>
                    <a:pt x="6548" y="6876"/>
                  </a:lnTo>
                  <a:lnTo>
                    <a:pt x="10025" y="7328"/>
                  </a:lnTo>
                  <a:cubicBezTo>
                    <a:pt x="10045" y="7331"/>
                    <a:pt x="10064" y="7333"/>
                    <a:pt x="10084" y="7333"/>
                  </a:cubicBezTo>
                  <a:cubicBezTo>
                    <a:pt x="10263" y="7333"/>
                    <a:pt x="10420" y="7189"/>
                    <a:pt x="10442" y="7007"/>
                  </a:cubicBezTo>
                  <a:lnTo>
                    <a:pt x="10704" y="5042"/>
                  </a:lnTo>
                  <a:cubicBezTo>
                    <a:pt x="10728" y="4828"/>
                    <a:pt x="10585" y="4649"/>
                    <a:pt x="10382" y="4613"/>
                  </a:cubicBezTo>
                  <a:lnTo>
                    <a:pt x="6906" y="4161"/>
                  </a:lnTo>
                  <a:lnTo>
                    <a:pt x="7358" y="684"/>
                  </a:lnTo>
                  <a:cubicBezTo>
                    <a:pt x="7394" y="470"/>
                    <a:pt x="7239" y="291"/>
                    <a:pt x="7037" y="256"/>
                  </a:cubicBezTo>
                  <a:lnTo>
                    <a:pt x="5072" y="6"/>
                  </a:lnTo>
                  <a:cubicBezTo>
                    <a:pt x="5050" y="2"/>
                    <a:pt x="5028" y="0"/>
                    <a:pt x="5007"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390" name="Google Shape;2390;p47"/>
            <p:cNvSpPr/>
            <p:nvPr/>
          </p:nvSpPr>
          <p:spPr>
            <a:xfrm>
              <a:off x="3488825" y="921825"/>
              <a:ext cx="270875" cy="337450"/>
            </a:xfrm>
            <a:custGeom>
              <a:avLst/>
              <a:gdLst/>
              <a:ahLst/>
              <a:cxnLst/>
              <a:rect l="l" t="t" r="r" b="b"/>
              <a:pathLst>
                <a:path w="10835" h="13498" extrusionOk="0">
                  <a:moveTo>
                    <a:pt x="4152" y="412"/>
                  </a:moveTo>
                  <a:cubicBezTo>
                    <a:pt x="4440" y="412"/>
                    <a:pt x="4723" y="584"/>
                    <a:pt x="4775" y="971"/>
                  </a:cubicBezTo>
                  <a:cubicBezTo>
                    <a:pt x="4810" y="1173"/>
                    <a:pt x="4751" y="1364"/>
                    <a:pt x="4632" y="1518"/>
                  </a:cubicBezTo>
                  <a:lnTo>
                    <a:pt x="3834" y="1661"/>
                  </a:lnTo>
                  <a:cubicBezTo>
                    <a:pt x="3667" y="1566"/>
                    <a:pt x="3536" y="1399"/>
                    <a:pt x="3501" y="1209"/>
                  </a:cubicBezTo>
                  <a:cubicBezTo>
                    <a:pt x="3386" y="709"/>
                    <a:pt x="3773" y="412"/>
                    <a:pt x="4152" y="412"/>
                  </a:cubicBezTo>
                  <a:close/>
                  <a:moveTo>
                    <a:pt x="7842" y="2726"/>
                  </a:moveTo>
                  <a:cubicBezTo>
                    <a:pt x="8105" y="2726"/>
                    <a:pt x="8341" y="2907"/>
                    <a:pt x="8394" y="3185"/>
                  </a:cubicBezTo>
                  <a:lnTo>
                    <a:pt x="9775" y="10746"/>
                  </a:lnTo>
                  <a:cubicBezTo>
                    <a:pt x="9835" y="11043"/>
                    <a:pt x="9632" y="11329"/>
                    <a:pt x="9335" y="11377"/>
                  </a:cubicBezTo>
                  <a:lnTo>
                    <a:pt x="3072" y="12520"/>
                  </a:lnTo>
                  <a:cubicBezTo>
                    <a:pt x="3037" y="12527"/>
                    <a:pt x="3002" y="12530"/>
                    <a:pt x="2967" y="12530"/>
                  </a:cubicBezTo>
                  <a:cubicBezTo>
                    <a:pt x="2710" y="12530"/>
                    <a:pt x="2482" y="12342"/>
                    <a:pt x="2429" y="12079"/>
                  </a:cubicBezTo>
                  <a:lnTo>
                    <a:pt x="1048" y="4507"/>
                  </a:lnTo>
                  <a:cubicBezTo>
                    <a:pt x="1000" y="4209"/>
                    <a:pt x="1203" y="3935"/>
                    <a:pt x="1500" y="3876"/>
                  </a:cubicBezTo>
                  <a:lnTo>
                    <a:pt x="2239" y="3745"/>
                  </a:lnTo>
                  <a:cubicBezTo>
                    <a:pt x="2280" y="3954"/>
                    <a:pt x="2460" y="4099"/>
                    <a:pt x="2664" y="4099"/>
                  </a:cubicBezTo>
                  <a:cubicBezTo>
                    <a:pt x="2693" y="4099"/>
                    <a:pt x="2721" y="4096"/>
                    <a:pt x="2751" y="4090"/>
                  </a:cubicBezTo>
                  <a:lnTo>
                    <a:pt x="6656" y="3376"/>
                  </a:lnTo>
                  <a:cubicBezTo>
                    <a:pt x="6894" y="3340"/>
                    <a:pt x="7049" y="3114"/>
                    <a:pt x="7013" y="2876"/>
                  </a:cubicBezTo>
                  <a:lnTo>
                    <a:pt x="7751" y="2733"/>
                  </a:lnTo>
                  <a:cubicBezTo>
                    <a:pt x="7782" y="2728"/>
                    <a:pt x="7812" y="2726"/>
                    <a:pt x="7842" y="2726"/>
                  </a:cubicBezTo>
                  <a:close/>
                  <a:moveTo>
                    <a:pt x="4137" y="1"/>
                  </a:moveTo>
                  <a:cubicBezTo>
                    <a:pt x="4073" y="1"/>
                    <a:pt x="4007" y="6"/>
                    <a:pt x="3941" y="18"/>
                  </a:cubicBezTo>
                  <a:cubicBezTo>
                    <a:pt x="3358" y="125"/>
                    <a:pt x="2965" y="697"/>
                    <a:pt x="3072" y="1280"/>
                  </a:cubicBezTo>
                  <a:cubicBezTo>
                    <a:pt x="3096" y="1459"/>
                    <a:pt x="3179" y="1614"/>
                    <a:pt x="3286" y="1756"/>
                  </a:cubicBezTo>
                  <a:lnTo>
                    <a:pt x="2512" y="1899"/>
                  </a:lnTo>
                  <a:cubicBezTo>
                    <a:pt x="2191" y="1959"/>
                    <a:pt x="1977" y="2268"/>
                    <a:pt x="2036" y="2578"/>
                  </a:cubicBezTo>
                  <a:lnTo>
                    <a:pt x="2084" y="2864"/>
                  </a:lnTo>
                  <a:lnTo>
                    <a:pt x="798" y="3102"/>
                  </a:lnTo>
                  <a:cubicBezTo>
                    <a:pt x="322" y="3185"/>
                    <a:pt x="0" y="3650"/>
                    <a:pt x="84" y="4126"/>
                  </a:cubicBezTo>
                  <a:lnTo>
                    <a:pt x="1655" y="12758"/>
                  </a:lnTo>
                  <a:cubicBezTo>
                    <a:pt x="1740" y="13194"/>
                    <a:pt x="2120" y="13497"/>
                    <a:pt x="2540" y="13497"/>
                  </a:cubicBezTo>
                  <a:cubicBezTo>
                    <a:pt x="2590" y="13497"/>
                    <a:pt x="2640" y="13493"/>
                    <a:pt x="2691" y="13484"/>
                  </a:cubicBezTo>
                  <a:lnTo>
                    <a:pt x="10037" y="12139"/>
                  </a:lnTo>
                  <a:cubicBezTo>
                    <a:pt x="10513" y="12055"/>
                    <a:pt x="10835" y="11579"/>
                    <a:pt x="10752" y="11103"/>
                  </a:cubicBezTo>
                  <a:lnTo>
                    <a:pt x="9180" y="2483"/>
                  </a:lnTo>
                  <a:cubicBezTo>
                    <a:pt x="9095" y="2046"/>
                    <a:pt x="8715" y="1743"/>
                    <a:pt x="8287" y="1743"/>
                  </a:cubicBezTo>
                  <a:cubicBezTo>
                    <a:pt x="8236" y="1743"/>
                    <a:pt x="8184" y="1748"/>
                    <a:pt x="8132" y="1756"/>
                  </a:cubicBezTo>
                  <a:lnTo>
                    <a:pt x="6858" y="1995"/>
                  </a:lnTo>
                  <a:lnTo>
                    <a:pt x="6811" y="1721"/>
                  </a:lnTo>
                  <a:cubicBezTo>
                    <a:pt x="6747" y="1435"/>
                    <a:pt x="6506" y="1235"/>
                    <a:pt x="6227" y="1235"/>
                  </a:cubicBezTo>
                  <a:cubicBezTo>
                    <a:pt x="6192" y="1235"/>
                    <a:pt x="6156" y="1238"/>
                    <a:pt x="6120" y="1245"/>
                  </a:cubicBezTo>
                  <a:lnTo>
                    <a:pt x="5179" y="1411"/>
                  </a:lnTo>
                  <a:cubicBezTo>
                    <a:pt x="5227" y="1245"/>
                    <a:pt x="5239" y="1066"/>
                    <a:pt x="5203" y="899"/>
                  </a:cubicBezTo>
                  <a:cubicBezTo>
                    <a:pt x="5108" y="370"/>
                    <a:pt x="4655" y="1"/>
                    <a:pt x="4137"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391" name="Google Shape;2391;p47"/>
            <p:cNvSpPr/>
            <p:nvPr/>
          </p:nvSpPr>
          <p:spPr>
            <a:xfrm>
              <a:off x="3536750" y="1043050"/>
              <a:ext cx="46625" cy="38675"/>
            </a:xfrm>
            <a:custGeom>
              <a:avLst/>
              <a:gdLst/>
              <a:ahLst/>
              <a:cxnLst/>
              <a:rect l="l" t="t" r="r" b="b"/>
              <a:pathLst>
                <a:path w="1865" h="1547" extrusionOk="0">
                  <a:moveTo>
                    <a:pt x="1026" y="1"/>
                  </a:moveTo>
                  <a:cubicBezTo>
                    <a:pt x="979" y="1"/>
                    <a:pt x="930" y="5"/>
                    <a:pt x="881" y="15"/>
                  </a:cubicBezTo>
                  <a:cubicBezTo>
                    <a:pt x="202" y="134"/>
                    <a:pt x="0" y="1015"/>
                    <a:pt x="572" y="1408"/>
                  </a:cubicBezTo>
                  <a:cubicBezTo>
                    <a:pt x="711" y="1504"/>
                    <a:pt x="861" y="1547"/>
                    <a:pt x="1007" y="1547"/>
                  </a:cubicBezTo>
                  <a:cubicBezTo>
                    <a:pt x="1458" y="1547"/>
                    <a:pt x="1864" y="1138"/>
                    <a:pt x="1774" y="634"/>
                  </a:cubicBezTo>
                  <a:cubicBezTo>
                    <a:pt x="1701" y="266"/>
                    <a:pt x="1386" y="1"/>
                    <a:pt x="1026"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392" name="Google Shape;2392;p47"/>
            <p:cNvSpPr/>
            <p:nvPr/>
          </p:nvSpPr>
          <p:spPr>
            <a:xfrm>
              <a:off x="3589875" y="1031875"/>
              <a:ext cx="96075" cy="33775"/>
            </a:xfrm>
            <a:custGeom>
              <a:avLst/>
              <a:gdLst/>
              <a:ahLst/>
              <a:cxnLst/>
              <a:rect l="l" t="t" r="r" b="b"/>
              <a:pathLst>
                <a:path w="3843" h="1351" extrusionOk="0">
                  <a:moveTo>
                    <a:pt x="3234" y="0"/>
                  </a:moveTo>
                  <a:cubicBezTo>
                    <a:pt x="3203" y="0"/>
                    <a:pt x="3171" y="3"/>
                    <a:pt x="3138" y="10"/>
                  </a:cubicBezTo>
                  <a:lnTo>
                    <a:pt x="542" y="486"/>
                  </a:lnTo>
                  <a:cubicBezTo>
                    <a:pt x="1" y="576"/>
                    <a:pt x="111" y="1350"/>
                    <a:pt x="610" y="1350"/>
                  </a:cubicBezTo>
                  <a:cubicBezTo>
                    <a:pt x="638" y="1350"/>
                    <a:pt x="667" y="1348"/>
                    <a:pt x="697" y="1343"/>
                  </a:cubicBezTo>
                  <a:lnTo>
                    <a:pt x="3304" y="867"/>
                  </a:lnTo>
                  <a:cubicBezTo>
                    <a:pt x="3842" y="766"/>
                    <a:pt x="3726" y="0"/>
                    <a:pt x="3234"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393" name="Google Shape;2393;p47"/>
            <p:cNvSpPr/>
            <p:nvPr/>
          </p:nvSpPr>
          <p:spPr>
            <a:xfrm>
              <a:off x="3546550" y="1097000"/>
              <a:ext cx="46625" cy="38650"/>
            </a:xfrm>
            <a:custGeom>
              <a:avLst/>
              <a:gdLst/>
              <a:ahLst/>
              <a:cxnLst/>
              <a:rect l="l" t="t" r="r" b="b"/>
              <a:pathLst>
                <a:path w="1865" h="1546" extrusionOk="0">
                  <a:moveTo>
                    <a:pt x="1014" y="1"/>
                  </a:moveTo>
                  <a:cubicBezTo>
                    <a:pt x="971" y="1"/>
                    <a:pt x="927" y="4"/>
                    <a:pt x="882" y="12"/>
                  </a:cubicBezTo>
                  <a:cubicBezTo>
                    <a:pt x="203" y="131"/>
                    <a:pt x="1" y="1012"/>
                    <a:pt x="572" y="1405"/>
                  </a:cubicBezTo>
                  <a:cubicBezTo>
                    <a:pt x="711" y="1502"/>
                    <a:pt x="861" y="1545"/>
                    <a:pt x="1008" y="1545"/>
                  </a:cubicBezTo>
                  <a:cubicBezTo>
                    <a:pt x="1455" y="1545"/>
                    <a:pt x="1865" y="1142"/>
                    <a:pt x="1775" y="631"/>
                  </a:cubicBezTo>
                  <a:cubicBezTo>
                    <a:pt x="1701" y="259"/>
                    <a:pt x="1379" y="1"/>
                    <a:pt x="101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394" name="Google Shape;2394;p47"/>
            <p:cNvSpPr/>
            <p:nvPr/>
          </p:nvSpPr>
          <p:spPr>
            <a:xfrm>
              <a:off x="3600725" y="1085650"/>
              <a:ext cx="93800" cy="33725"/>
            </a:xfrm>
            <a:custGeom>
              <a:avLst/>
              <a:gdLst/>
              <a:ahLst/>
              <a:cxnLst/>
              <a:rect l="l" t="t" r="r" b="b"/>
              <a:pathLst>
                <a:path w="3752" h="1349" extrusionOk="0">
                  <a:moveTo>
                    <a:pt x="3132" y="0"/>
                  </a:moveTo>
                  <a:cubicBezTo>
                    <a:pt x="3120" y="0"/>
                    <a:pt x="3109" y="1"/>
                    <a:pt x="3097" y="2"/>
                  </a:cubicBezTo>
                  <a:lnTo>
                    <a:pt x="501" y="478"/>
                  </a:lnTo>
                  <a:cubicBezTo>
                    <a:pt x="1" y="618"/>
                    <a:pt x="114" y="1348"/>
                    <a:pt x="620" y="1348"/>
                  </a:cubicBezTo>
                  <a:cubicBezTo>
                    <a:pt x="631" y="1348"/>
                    <a:pt x="644" y="1348"/>
                    <a:pt x="656" y="1347"/>
                  </a:cubicBezTo>
                  <a:lnTo>
                    <a:pt x="3251" y="871"/>
                  </a:lnTo>
                  <a:cubicBezTo>
                    <a:pt x="3752" y="731"/>
                    <a:pt x="3627" y="0"/>
                    <a:pt x="313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395" name="Google Shape;2395;p47"/>
            <p:cNvSpPr/>
            <p:nvPr/>
          </p:nvSpPr>
          <p:spPr>
            <a:xfrm>
              <a:off x="3557275" y="1154450"/>
              <a:ext cx="46550" cy="38900"/>
            </a:xfrm>
            <a:custGeom>
              <a:avLst/>
              <a:gdLst/>
              <a:ahLst/>
              <a:cxnLst/>
              <a:rect l="l" t="t" r="r" b="b"/>
              <a:pathLst>
                <a:path w="1862" h="1556" extrusionOk="0">
                  <a:moveTo>
                    <a:pt x="1002" y="1"/>
                  </a:moveTo>
                  <a:cubicBezTo>
                    <a:pt x="958" y="1"/>
                    <a:pt x="914" y="4"/>
                    <a:pt x="870" y="12"/>
                  </a:cubicBezTo>
                  <a:cubicBezTo>
                    <a:pt x="191" y="131"/>
                    <a:pt x="1" y="1012"/>
                    <a:pt x="560" y="1417"/>
                  </a:cubicBezTo>
                  <a:cubicBezTo>
                    <a:pt x="700" y="1513"/>
                    <a:pt x="851" y="1556"/>
                    <a:pt x="997" y="1556"/>
                  </a:cubicBezTo>
                  <a:cubicBezTo>
                    <a:pt x="1451" y="1556"/>
                    <a:pt x="1862" y="1147"/>
                    <a:pt x="1763" y="643"/>
                  </a:cubicBezTo>
                  <a:cubicBezTo>
                    <a:pt x="1699" y="260"/>
                    <a:pt x="1369"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396" name="Google Shape;2396;p47"/>
            <p:cNvSpPr/>
            <p:nvPr/>
          </p:nvSpPr>
          <p:spPr>
            <a:xfrm>
              <a:off x="3610725" y="1143050"/>
              <a:ext cx="94925" cy="34125"/>
            </a:xfrm>
            <a:custGeom>
              <a:avLst/>
              <a:gdLst/>
              <a:ahLst/>
              <a:cxnLst/>
              <a:rect l="l" t="t" r="r" b="b"/>
              <a:pathLst>
                <a:path w="3797" h="1365" extrusionOk="0">
                  <a:moveTo>
                    <a:pt x="3171" y="0"/>
                  </a:moveTo>
                  <a:cubicBezTo>
                    <a:pt x="3152" y="0"/>
                    <a:pt x="3133" y="1"/>
                    <a:pt x="3113" y="4"/>
                  </a:cubicBezTo>
                  <a:lnTo>
                    <a:pt x="518" y="480"/>
                  </a:lnTo>
                  <a:cubicBezTo>
                    <a:pt x="1" y="606"/>
                    <a:pt x="116" y="1364"/>
                    <a:pt x="627" y="1364"/>
                  </a:cubicBezTo>
                  <a:cubicBezTo>
                    <a:pt x="645" y="1364"/>
                    <a:pt x="665" y="1363"/>
                    <a:pt x="684" y="1361"/>
                  </a:cubicBezTo>
                  <a:lnTo>
                    <a:pt x="3268" y="885"/>
                  </a:lnTo>
                  <a:cubicBezTo>
                    <a:pt x="3796" y="758"/>
                    <a:pt x="3682" y="0"/>
                    <a:pt x="3171"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397" name="Google Shape;2397;p47"/>
            <p:cNvSpPr/>
            <p:nvPr/>
          </p:nvSpPr>
          <p:spPr>
            <a:xfrm>
              <a:off x="3512625" y="1393950"/>
              <a:ext cx="194100" cy="174175"/>
            </a:xfrm>
            <a:custGeom>
              <a:avLst/>
              <a:gdLst/>
              <a:ahLst/>
              <a:cxnLst/>
              <a:rect l="l" t="t" r="r" b="b"/>
              <a:pathLst>
                <a:path w="7764" h="6967" extrusionOk="0">
                  <a:moveTo>
                    <a:pt x="3929" y="1"/>
                  </a:moveTo>
                  <a:cubicBezTo>
                    <a:pt x="2899" y="1"/>
                    <a:pt x="1886" y="465"/>
                    <a:pt x="1227" y="1338"/>
                  </a:cubicBezTo>
                  <a:lnTo>
                    <a:pt x="6954" y="4969"/>
                  </a:lnTo>
                  <a:cubicBezTo>
                    <a:pt x="7764" y="3398"/>
                    <a:pt x="7240" y="1469"/>
                    <a:pt x="5751" y="528"/>
                  </a:cubicBezTo>
                  <a:cubicBezTo>
                    <a:pt x="5188" y="173"/>
                    <a:pt x="4555" y="1"/>
                    <a:pt x="3929" y="1"/>
                  </a:cubicBezTo>
                  <a:close/>
                  <a:moveTo>
                    <a:pt x="810" y="1993"/>
                  </a:moveTo>
                  <a:lnTo>
                    <a:pt x="810" y="1993"/>
                  </a:lnTo>
                  <a:cubicBezTo>
                    <a:pt x="1" y="3553"/>
                    <a:pt x="525" y="5493"/>
                    <a:pt x="2013" y="6434"/>
                  </a:cubicBezTo>
                  <a:cubicBezTo>
                    <a:pt x="2579" y="6793"/>
                    <a:pt x="3211" y="6966"/>
                    <a:pt x="3836" y="6966"/>
                  </a:cubicBezTo>
                  <a:cubicBezTo>
                    <a:pt x="4868" y="6966"/>
                    <a:pt x="5882" y="6495"/>
                    <a:pt x="6549" y="5612"/>
                  </a:cubicBezTo>
                  <a:lnTo>
                    <a:pt x="810" y="1993"/>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398" name="Google Shape;2398;p47"/>
            <p:cNvSpPr/>
            <p:nvPr/>
          </p:nvSpPr>
          <p:spPr>
            <a:xfrm>
              <a:off x="3876375" y="1020500"/>
              <a:ext cx="152125" cy="141000"/>
            </a:xfrm>
            <a:custGeom>
              <a:avLst/>
              <a:gdLst/>
              <a:ahLst/>
              <a:cxnLst/>
              <a:rect l="l" t="t" r="r" b="b"/>
              <a:pathLst>
                <a:path w="6085" h="5640" extrusionOk="0">
                  <a:moveTo>
                    <a:pt x="3596" y="0"/>
                  </a:moveTo>
                  <a:lnTo>
                    <a:pt x="1215" y="1631"/>
                  </a:lnTo>
                  <a:cubicBezTo>
                    <a:pt x="250" y="2286"/>
                    <a:pt x="0" y="3596"/>
                    <a:pt x="655" y="4560"/>
                  </a:cubicBezTo>
                  <a:lnTo>
                    <a:pt x="774" y="4715"/>
                  </a:lnTo>
                  <a:cubicBezTo>
                    <a:pt x="1175" y="5316"/>
                    <a:pt x="1834" y="5640"/>
                    <a:pt x="2508" y="5640"/>
                  </a:cubicBezTo>
                  <a:cubicBezTo>
                    <a:pt x="2915" y="5640"/>
                    <a:pt x="3328" y="5521"/>
                    <a:pt x="3691" y="5275"/>
                  </a:cubicBezTo>
                  <a:lnTo>
                    <a:pt x="6084" y="3644"/>
                  </a:lnTo>
                  <a:lnTo>
                    <a:pt x="3596" y="0"/>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399" name="Google Shape;2399;p47"/>
            <p:cNvSpPr/>
            <p:nvPr/>
          </p:nvSpPr>
          <p:spPr>
            <a:xfrm>
              <a:off x="3979050" y="962250"/>
              <a:ext cx="152125" cy="140725"/>
            </a:xfrm>
            <a:custGeom>
              <a:avLst/>
              <a:gdLst/>
              <a:ahLst/>
              <a:cxnLst/>
              <a:rect l="l" t="t" r="r" b="b"/>
              <a:pathLst>
                <a:path w="6085" h="5629" extrusionOk="0">
                  <a:moveTo>
                    <a:pt x="3578" y="1"/>
                  </a:moveTo>
                  <a:cubicBezTo>
                    <a:pt x="3170" y="1"/>
                    <a:pt x="2757" y="119"/>
                    <a:pt x="2394" y="366"/>
                  </a:cubicBezTo>
                  <a:lnTo>
                    <a:pt x="1" y="1985"/>
                  </a:lnTo>
                  <a:lnTo>
                    <a:pt x="2477" y="5628"/>
                  </a:lnTo>
                  <a:lnTo>
                    <a:pt x="4870" y="4009"/>
                  </a:lnTo>
                  <a:cubicBezTo>
                    <a:pt x="5835" y="3354"/>
                    <a:pt x="6085" y="2044"/>
                    <a:pt x="5430" y="1080"/>
                  </a:cubicBezTo>
                  <a:lnTo>
                    <a:pt x="5323" y="925"/>
                  </a:lnTo>
                  <a:cubicBezTo>
                    <a:pt x="4915" y="324"/>
                    <a:pt x="4252" y="1"/>
                    <a:pt x="357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400" name="Google Shape;2400;p47"/>
            <p:cNvSpPr/>
            <p:nvPr/>
          </p:nvSpPr>
          <p:spPr>
            <a:xfrm>
              <a:off x="3831725" y="1311750"/>
              <a:ext cx="268200" cy="266650"/>
            </a:xfrm>
            <a:custGeom>
              <a:avLst/>
              <a:gdLst/>
              <a:ahLst/>
              <a:cxnLst/>
              <a:rect l="l" t="t" r="r" b="b"/>
              <a:pathLst>
                <a:path w="10728" h="10666" extrusionOk="0">
                  <a:moveTo>
                    <a:pt x="5007" y="1"/>
                  </a:moveTo>
                  <a:cubicBezTo>
                    <a:pt x="4823" y="1"/>
                    <a:pt x="4676" y="136"/>
                    <a:pt x="4644" y="328"/>
                  </a:cubicBezTo>
                  <a:lnTo>
                    <a:pt x="4191" y="3793"/>
                  </a:lnTo>
                  <a:lnTo>
                    <a:pt x="715" y="3340"/>
                  </a:lnTo>
                  <a:cubicBezTo>
                    <a:pt x="692" y="3336"/>
                    <a:pt x="671" y="3335"/>
                    <a:pt x="649" y="3335"/>
                  </a:cubicBezTo>
                  <a:cubicBezTo>
                    <a:pt x="465" y="3335"/>
                    <a:pt x="318" y="3469"/>
                    <a:pt x="286" y="3662"/>
                  </a:cubicBezTo>
                  <a:lnTo>
                    <a:pt x="24" y="5626"/>
                  </a:lnTo>
                  <a:cubicBezTo>
                    <a:pt x="0" y="5829"/>
                    <a:pt x="143" y="6019"/>
                    <a:pt x="345" y="6043"/>
                  </a:cubicBezTo>
                  <a:lnTo>
                    <a:pt x="3834" y="6507"/>
                  </a:lnTo>
                  <a:lnTo>
                    <a:pt x="3370" y="9984"/>
                  </a:lnTo>
                  <a:cubicBezTo>
                    <a:pt x="3346" y="10186"/>
                    <a:pt x="3489" y="10377"/>
                    <a:pt x="3691" y="10401"/>
                  </a:cubicBezTo>
                  <a:lnTo>
                    <a:pt x="5668" y="10663"/>
                  </a:lnTo>
                  <a:cubicBezTo>
                    <a:pt x="5682" y="10664"/>
                    <a:pt x="5697" y="10665"/>
                    <a:pt x="5712" y="10665"/>
                  </a:cubicBezTo>
                  <a:cubicBezTo>
                    <a:pt x="5897" y="10665"/>
                    <a:pt x="6062" y="10529"/>
                    <a:pt x="6084" y="10341"/>
                  </a:cubicBezTo>
                  <a:lnTo>
                    <a:pt x="6537" y="6864"/>
                  </a:lnTo>
                  <a:lnTo>
                    <a:pt x="10025" y="7329"/>
                  </a:lnTo>
                  <a:cubicBezTo>
                    <a:pt x="10039" y="7330"/>
                    <a:pt x="10053" y="7331"/>
                    <a:pt x="10067" y="7331"/>
                  </a:cubicBezTo>
                  <a:cubicBezTo>
                    <a:pt x="10253" y="7331"/>
                    <a:pt x="10420" y="7184"/>
                    <a:pt x="10442" y="6995"/>
                  </a:cubicBezTo>
                  <a:lnTo>
                    <a:pt x="10704" y="5019"/>
                  </a:lnTo>
                  <a:cubicBezTo>
                    <a:pt x="10728" y="4817"/>
                    <a:pt x="10585" y="4626"/>
                    <a:pt x="10382" y="4602"/>
                  </a:cubicBezTo>
                  <a:lnTo>
                    <a:pt x="6906" y="4150"/>
                  </a:lnTo>
                  <a:lnTo>
                    <a:pt x="7358" y="661"/>
                  </a:lnTo>
                  <a:cubicBezTo>
                    <a:pt x="7382" y="459"/>
                    <a:pt x="7239" y="280"/>
                    <a:pt x="7037" y="245"/>
                  </a:cubicBezTo>
                  <a:lnTo>
                    <a:pt x="5072" y="6"/>
                  </a:lnTo>
                  <a:cubicBezTo>
                    <a:pt x="5050" y="3"/>
                    <a:pt x="5028" y="1"/>
                    <a:pt x="5007"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401" name="Google Shape;2401;p47"/>
            <p:cNvSpPr/>
            <p:nvPr/>
          </p:nvSpPr>
          <p:spPr>
            <a:xfrm>
              <a:off x="3488825" y="1715975"/>
              <a:ext cx="270875" cy="337725"/>
            </a:xfrm>
            <a:custGeom>
              <a:avLst/>
              <a:gdLst/>
              <a:ahLst/>
              <a:cxnLst/>
              <a:rect l="l" t="t" r="r" b="b"/>
              <a:pathLst>
                <a:path w="10835" h="13509" extrusionOk="0">
                  <a:moveTo>
                    <a:pt x="4147" y="414"/>
                  </a:moveTo>
                  <a:cubicBezTo>
                    <a:pt x="4437" y="414"/>
                    <a:pt x="4723" y="589"/>
                    <a:pt x="4775" y="982"/>
                  </a:cubicBezTo>
                  <a:cubicBezTo>
                    <a:pt x="4810" y="1173"/>
                    <a:pt x="4751" y="1375"/>
                    <a:pt x="4632" y="1518"/>
                  </a:cubicBezTo>
                  <a:lnTo>
                    <a:pt x="3834" y="1673"/>
                  </a:lnTo>
                  <a:cubicBezTo>
                    <a:pt x="3655" y="1578"/>
                    <a:pt x="3536" y="1411"/>
                    <a:pt x="3501" y="1209"/>
                  </a:cubicBezTo>
                  <a:cubicBezTo>
                    <a:pt x="3386" y="710"/>
                    <a:pt x="3770" y="414"/>
                    <a:pt x="4147" y="414"/>
                  </a:cubicBezTo>
                  <a:close/>
                  <a:moveTo>
                    <a:pt x="7868" y="2734"/>
                  </a:moveTo>
                  <a:cubicBezTo>
                    <a:pt x="8125" y="2734"/>
                    <a:pt x="8352" y="2923"/>
                    <a:pt x="8394" y="3185"/>
                  </a:cubicBezTo>
                  <a:lnTo>
                    <a:pt x="9775" y="10746"/>
                  </a:lnTo>
                  <a:cubicBezTo>
                    <a:pt x="9835" y="11043"/>
                    <a:pt x="9632" y="11329"/>
                    <a:pt x="9335" y="11377"/>
                  </a:cubicBezTo>
                  <a:lnTo>
                    <a:pt x="3072" y="12520"/>
                  </a:lnTo>
                  <a:cubicBezTo>
                    <a:pt x="3037" y="12527"/>
                    <a:pt x="3002" y="12530"/>
                    <a:pt x="2967" y="12530"/>
                  </a:cubicBezTo>
                  <a:cubicBezTo>
                    <a:pt x="2710" y="12530"/>
                    <a:pt x="2482" y="12342"/>
                    <a:pt x="2429" y="12079"/>
                  </a:cubicBezTo>
                  <a:lnTo>
                    <a:pt x="1060" y="4519"/>
                  </a:lnTo>
                  <a:cubicBezTo>
                    <a:pt x="1000" y="4221"/>
                    <a:pt x="1203" y="3935"/>
                    <a:pt x="1500" y="3888"/>
                  </a:cubicBezTo>
                  <a:lnTo>
                    <a:pt x="2250" y="3745"/>
                  </a:lnTo>
                  <a:cubicBezTo>
                    <a:pt x="2283" y="3960"/>
                    <a:pt x="2471" y="4107"/>
                    <a:pt x="2682" y="4107"/>
                  </a:cubicBezTo>
                  <a:cubicBezTo>
                    <a:pt x="2705" y="4107"/>
                    <a:pt x="2728" y="4105"/>
                    <a:pt x="2751" y="4102"/>
                  </a:cubicBezTo>
                  <a:lnTo>
                    <a:pt x="6668" y="3387"/>
                  </a:lnTo>
                  <a:cubicBezTo>
                    <a:pt x="6906" y="3340"/>
                    <a:pt x="7061" y="3114"/>
                    <a:pt x="7013" y="2875"/>
                  </a:cubicBezTo>
                  <a:lnTo>
                    <a:pt x="7763" y="2745"/>
                  </a:lnTo>
                  <a:cubicBezTo>
                    <a:pt x="7798" y="2737"/>
                    <a:pt x="7833" y="2734"/>
                    <a:pt x="7868" y="2734"/>
                  </a:cubicBezTo>
                  <a:close/>
                  <a:moveTo>
                    <a:pt x="4137" y="0"/>
                  </a:moveTo>
                  <a:cubicBezTo>
                    <a:pt x="4073" y="0"/>
                    <a:pt x="4007" y="6"/>
                    <a:pt x="3941" y="18"/>
                  </a:cubicBezTo>
                  <a:cubicBezTo>
                    <a:pt x="3358" y="125"/>
                    <a:pt x="2965" y="697"/>
                    <a:pt x="3072" y="1292"/>
                  </a:cubicBezTo>
                  <a:cubicBezTo>
                    <a:pt x="3096" y="1459"/>
                    <a:pt x="3179" y="1625"/>
                    <a:pt x="3286" y="1768"/>
                  </a:cubicBezTo>
                  <a:lnTo>
                    <a:pt x="2512" y="1911"/>
                  </a:lnTo>
                  <a:cubicBezTo>
                    <a:pt x="2191" y="1971"/>
                    <a:pt x="1977" y="2280"/>
                    <a:pt x="2036" y="2602"/>
                  </a:cubicBezTo>
                  <a:lnTo>
                    <a:pt x="2084" y="2875"/>
                  </a:lnTo>
                  <a:lnTo>
                    <a:pt x="798" y="3114"/>
                  </a:lnTo>
                  <a:cubicBezTo>
                    <a:pt x="310" y="3197"/>
                    <a:pt x="0" y="3661"/>
                    <a:pt x="84" y="4149"/>
                  </a:cubicBezTo>
                  <a:lnTo>
                    <a:pt x="1655" y="12770"/>
                  </a:lnTo>
                  <a:cubicBezTo>
                    <a:pt x="1740" y="13206"/>
                    <a:pt x="2120" y="13509"/>
                    <a:pt x="2540" y="13509"/>
                  </a:cubicBezTo>
                  <a:cubicBezTo>
                    <a:pt x="2590" y="13509"/>
                    <a:pt x="2640" y="13505"/>
                    <a:pt x="2691" y="13496"/>
                  </a:cubicBezTo>
                  <a:lnTo>
                    <a:pt x="10037" y="12150"/>
                  </a:lnTo>
                  <a:cubicBezTo>
                    <a:pt x="10513" y="12067"/>
                    <a:pt x="10835" y="11603"/>
                    <a:pt x="10752" y="11115"/>
                  </a:cubicBezTo>
                  <a:lnTo>
                    <a:pt x="9180" y="2483"/>
                  </a:lnTo>
                  <a:cubicBezTo>
                    <a:pt x="9096" y="2052"/>
                    <a:pt x="8725" y="1751"/>
                    <a:pt x="8304" y="1751"/>
                  </a:cubicBezTo>
                  <a:cubicBezTo>
                    <a:pt x="8247" y="1751"/>
                    <a:pt x="8190" y="1757"/>
                    <a:pt x="8132" y="1768"/>
                  </a:cubicBezTo>
                  <a:lnTo>
                    <a:pt x="6858" y="1994"/>
                  </a:lnTo>
                  <a:lnTo>
                    <a:pt x="6811" y="1721"/>
                  </a:lnTo>
                  <a:cubicBezTo>
                    <a:pt x="6746" y="1431"/>
                    <a:pt x="6497" y="1237"/>
                    <a:pt x="6213" y="1237"/>
                  </a:cubicBezTo>
                  <a:cubicBezTo>
                    <a:pt x="6183" y="1237"/>
                    <a:pt x="6151" y="1240"/>
                    <a:pt x="6120" y="1244"/>
                  </a:cubicBezTo>
                  <a:lnTo>
                    <a:pt x="5179" y="1423"/>
                  </a:lnTo>
                  <a:cubicBezTo>
                    <a:pt x="5227" y="1244"/>
                    <a:pt x="5239" y="1066"/>
                    <a:pt x="5203" y="899"/>
                  </a:cubicBezTo>
                  <a:cubicBezTo>
                    <a:pt x="5108" y="370"/>
                    <a:pt x="4655" y="0"/>
                    <a:pt x="4137"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402" name="Google Shape;2402;p47"/>
            <p:cNvSpPr/>
            <p:nvPr/>
          </p:nvSpPr>
          <p:spPr>
            <a:xfrm>
              <a:off x="3536750" y="1837275"/>
              <a:ext cx="46600" cy="38650"/>
            </a:xfrm>
            <a:custGeom>
              <a:avLst/>
              <a:gdLst/>
              <a:ahLst/>
              <a:cxnLst/>
              <a:rect l="l" t="t" r="r" b="b"/>
              <a:pathLst>
                <a:path w="1864" h="1546" extrusionOk="0">
                  <a:moveTo>
                    <a:pt x="1013" y="1"/>
                  </a:moveTo>
                  <a:cubicBezTo>
                    <a:pt x="970" y="1"/>
                    <a:pt x="926" y="4"/>
                    <a:pt x="881" y="12"/>
                  </a:cubicBezTo>
                  <a:cubicBezTo>
                    <a:pt x="202" y="131"/>
                    <a:pt x="0" y="1012"/>
                    <a:pt x="572" y="1405"/>
                  </a:cubicBezTo>
                  <a:cubicBezTo>
                    <a:pt x="713" y="1502"/>
                    <a:pt x="865" y="1545"/>
                    <a:pt x="1012" y="1545"/>
                  </a:cubicBezTo>
                  <a:cubicBezTo>
                    <a:pt x="1460" y="1545"/>
                    <a:pt x="1864" y="1142"/>
                    <a:pt x="1774" y="631"/>
                  </a:cubicBezTo>
                  <a:cubicBezTo>
                    <a:pt x="1700" y="259"/>
                    <a:pt x="1378" y="1"/>
                    <a:pt x="101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403" name="Google Shape;2403;p47"/>
            <p:cNvSpPr/>
            <p:nvPr/>
          </p:nvSpPr>
          <p:spPr>
            <a:xfrm>
              <a:off x="3589525" y="1825875"/>
              <a:ext cx="96775" cy="34050"/>
            </a:xfrm>
            <a:custGeom>
              <a:avLst/>
              <a:gdLst/>
              <a:ahLst/>
              <a:cxnLst/>
              <a:rect l="l" t="t" r="r" b="b"/>
              <a:pathLst>
                <a:path w="3871" h="1362" extrusionOk="0">
                  <a:moveTo>
                    <a:pt x="3275" y="0"/>
                  </a:moveTo>
                  <a:cubicBezTo>
                    <a:pt x="3236" y="0"/>
                    <a:pt x="3195" y="5"/>
                    <a:pt x="3152" y="15"/>
                  </a:cubicBezTo>
                  <a:lnTo>
                    <a:pt x="556" y="492"/>
                  </a:lnTo>
                  <a:cubicBezTo>
                    <a:pt x="1" y="569"/>
                    <a:pt x="108" y="1362"/>
                    <a:pt x="599" y="1362"/>
                  </a:cubicBezTo>
                  <a:cubicBezTo>
                    <a:pt x="634" y="1362"/>
                    <a:pt x="672" y="1358"/>
                    <a:pt x="711" y="1349"/>
                  </a:cubicBezTo>
                  <a:lnTo>
                    <a:pt x="3318" y="873"/>
                  </a:lnTo>
                  <a:cubicBezTo>
                    <a:pt x="3870" y="784"/>
                    <a:pt x="3767" y="0"/>
                    <a:pt x="3275"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404" name="Google Shape;2404;p47"/>
            <p:cNvSpPr/>
            <p:nvPr/>
          </p:nvSpPr>
          <p:spPr>
            <a:xfrm>
              <a:off x="3546550" y="1891150"/>
              <a:ext cx="46625" cy="38650"/>
            </a:xfrm>
            <a:custGeom>
              <a:avLst/>
              <a:gdLst/>
              <a:ahLst/>
              <a:cxnLst/>
              <a:rect l="l" t="t" r="r" b="b"/>
              <a:pathLst>
                <a:path w="1865" h="1546" extrusionOk="0">
                  <a:moveTo>
                    <a:pt x="1014" y="1"/>
                  </a:moveTo>
                  <a:cubicBezTo>
                    <a:pt x="971" y="1"/>
                    <a:pt x="926" y="4"/>
                    <a:pt x="882" y="12"/>
                  </a:cubicBezTo>
                  <a:cubicBezTo>
                    <a:pt x="203" y="131"/>
                    <a:pt x="1" y="1012"/>
                    <a:pt x="572" y="1405"/>
                  </a:cubicBezTo>
                  <a:cubicBezTo>
                    <a:pt x="711" y="1502"/>
                    <a:pt x="862" y="1545"/>
                    <a:pt x="1009" y="1545"/>
                  </a:cubicBezTo>
                  <a:cubicBezTo>
                    <a:pt x="1455" y="1545"/>
                    <a:pt x="1865" y="1145"/>
                    <a:pt x="1775" y="643"/>
                  </a:cubicBezTo>
                  <a:cubicBezTo>
                    <a:pt x="1701" y="260"/>
                    <a:pt x="1379" y="1"/>
                    <a:pt x="101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405" name="Google Shape;2405;p47"/>
            <p:cNvSpPr/>
            <p:nvPr/>
          </p:nvSpPr>
          <p:spPr>
            <a:xfrm>
              <a:off x="3600825" y="1879800"/>
              <a:ext cx="93700" cy="33750"/>
            </a:xfrm>
            <a:custGeom>
              <a:avLst/>
              <a:gdLst/>
              <a:ahLst/>
              <a:cxnLst/>
              <a:rect l="l" t="t" r="r" b="b"/>
              <a:pathLst>
                <a:path w="3748" h="1350" extrusionOk="0">
                  <a:moveTo>
                    <a:pt x="3128" y="0"/>
                  </a:moveTo>
                  <a:cubicBezTo>
                    <a:pt x="3116" y="0"/>
                    <a:pt x="3105" y="1"/>
                    <a:pt x="3093" y="2"/>
                  </a:cubicBezTo>
                  <a:lnTo>
                    <a:pt x="497" y="478"/>
                  </a:lnTo>
                  <a:cubicBezTo>
                    <a:pt x="0" y="628"/>
                    <a:pt x="109" y="1349"/>
                    <a:pt x="604" y="1349"/>
                  </a:cubicBezTo>
                  <a:cubicBezTo>
                    <a:pt x="620" y="1349"/>
                    <a:pt x="636" y="1348"/>
                    <a:pt x="652" y="1347"/>
                  </a:cubicBezTo>
                  <a:lnTo>
                    <a:pt x="3247" y="883"/>
                  </a:lnTo>
                  <a:cubicBezTo>
                    <a:pt x="3748" y="731"/>
                    <a:pt x="3623" y="0"/>
                    <a:pt x="3128"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406" name="Google Shape;2406;p47"/>
            <p:cNvSpPr/>
            <p:nvPr/>
          </p:nvSpPr>
          <p:spPr>
            <a:xfrm>
              <a:off x="3557275" y="1948900"/>
              <a:ext cx="46550" cy="38625"/>
            </a:xfrm>
            <a:custGeom>
              <a:avLst/>
              <a:gdLst/>
              <a:ahLst/>
              <a:cxnLst/>
              <a:rect l="l" t="t" r="r" b="b"/>
              <a:pathLst>
                <a:path w="1862" h="1545" extrusionOk="0">
                  <a:moveTo>
                    <a:pt x="1002" y="0"/>
                  </a:moveTo>
                  <a:cubicBezTo>
                    <a:pt x="959" y="0"/>
                    <a:pt x="914" y="4"/>
                    <a:pt x="870" y="12"/>
                  </a:cubicBezTo>
                  <a:cubicBezTo>
                    <a:pt x="191" y="131"/>
                    <a:pt x="1" y="1012"/>
                    <a:pt x="560" y="1405"/>
                  </a:cubicBezTo>
                  <a:cubicBezTo>
                    <a:pt x="701" y="1502"/>
                    <a:pt x="854" y="1545"/>
                    <a:pt x="1002" y="1545"/>
                  </a:cubicBezTo>
                  <a:cubicBezTo>
                    <a:pt x="1453" y="1545"/>
                    <a:pt x="1861" y="1142"/>
                    <a:pt x="1763" y="631"/>
                  </a:cubicBezTo>
                  <a:cubicBezTo>
                    <a:pt x="1699" y="259"/>
                    <a:pt x="1369" y="0"/>
                    <a:pt x="100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407" name="Google Shape;2407;p47"/>
            <p:cNvSpPr/>
            <p:nvPr/>
          </p:nvSpPr>
          <p:spPr>
            <a:xfrm>
              <a:off x="3610950" y="1937225"/>
              <a:ext cx="94475" cy="34050"/>
            </a:xfrm>
            <a:custGeom>
              <a:avLst/>
              <a:gdLst/>
              <a:ahLst/>
              <a:cxnLst/>
              <a:rect l="l" t="t" r="r" b="b"/>
              <a:pathLst>
                <a:path w="3779" h="1362" extrusionOk="0">
                  <a:moveTo>
                    <a:pt x="3152" y="0"/>
                  </a:moveTo>
                  <a:cubicBezTo>
                    <a:pt x="3136" y="0"/>
                    <a:pt x="3121" y="1"/>
                    <a:pt x="3104" y="2"/>
                  </a:cubicBezTo>
                  <a:lnTo>
                    <a:pt x="3104" y="14"/>
                  </a:lnTo>
                  <a:lnTo>
                    <a:pt x="509" y="479"/>
                  </a:lnTo>
                  <a:cubicBezTo>
                    <a:pt x="0" y="617"/>
                    <a:pt x="120" y="1362"/>
                    <a:pt x="628" y="1362"/>
                  </a:cubicBezTo>
                  <a:cubicBezTo>
                    <a:pt x="644" y="1362"/>
                    <a:pt x="659" y="1361"/>
                    <a:pt x="675" y="1360"/>
                  </a:cubicBezTo>
                  <a:lnTo>
                    <a:pt x="3259" y="883"/>
                  </a:lnTo>
                  <a:cubicBezTo>
                    <a:pt x="3779" y="733"/>
                    <a:pt x="3660" y="0"/>
                    <a:pt x="315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408" name="Google Shape;2408;p47"/>
            <p:cNvSpPr/>
            <p:nvPr/>
          </p:nvSpPr>
          <p:spPr>
            <a:xfrm>
              <a:off x="3513825" y="2188200"/>
              <a:ext cx="192900" cy="173650"/>
            </a:xfrm>
            <a:custGeom>
              <a:avLst/>
              <a:gdLst/>
              <a:ahLst/>
              <a:cxnLst/>
              <a:rect l="l" t="t" r="r" b="b"/>
              <a:pathLst>
                <a:path w="7716" h="6946" extrusionOk="0">
                  <a:moveTo>
                    <a:pt x="3892" y="0"/>
                  </a:moveTo>
                  <a:cubicBezTo>
                    <a:pt x="2858" y="0"/>
                    <a:pt x="1840" y="469"/>
                    <a:pt x="1179" y="1346"/>
                  </a:cubicBezTo>
                  <a:lnTo>
                    <a:pt x="6906" y="4965"/>
                  </a:lnTo>
                  <a:cubicBezTo>
                    <a:pt x="7716" y="3394"/>
                    <a:pt x="7192" y="1465"/>
                    <a:pt x="5703" y="524"/>
                  </a:cubicBezTo>
                  <a:cubicBezTo>
                    <a:pt x="5144" y="171"/>
                    <a:pt x="4515" y="0"/>
                    <a:pt x="3892" y="0"/>
                  </a:cubicBezTo>
                  <a:close/>
                  <a:moveTo>
                    <a:pt x="762" y="1989"/>
                  </a:moveTo>
                  <a:lnTo>
                    <a:pt x="762" y="1989"/>
                  </a:lnTo>
                  <a:cubicBezTo>
                    <a:pt x="0" y="3548"/>
                    <a:pt x="477" y="5477"/>
                    <a:pt x="1953" y="6418"/>
                  </a:cubicBezTo>
                  <a:cubicBezTo>
                    <a:pt x="2520" y="6774"/>
                    <a:pt x="3155" y="6945"/>
                    <a:pt x="3782" y="6945"/>
                  </a:cubicBezTo>
                  <a:cubicBezTo>
                    <a:pt x="4813" y="6945"/>
                    <a:pt x="5828" y="6482"/>
                    <a:pt x="6501" y="5608"/>
                  </a:cubicBezTo>
                  <a:lnTo>
                    <a:pt x="762" y="1989"/>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409" name="Google Shape;2409;p47"/>
            <p:cNvSpPr/>
            <p:nvPr/>
          </p:nvSpPr>
          <p:spPr>
            <a:xfrm>
              <a:off x="3876375" y="1814925"/>
              <a:ext cx="152125" cy="140725"/>
            </a:xfrm>
            <a:custGeom>
              <a:avLst/>
              <a:gdLst/>
              <a:ahLst/>
              <a:cxnLst/>
              <a:rect l="l" t="t" r="r" b="b"/>
              <a:pathLst>
                <a:path w="6085" h="5629" extrusionOk="0">
                  <a:moveTo>
                    <a:pt x="3596" y="1"/>
                  </a:moveTo>
                  <a:lnTo>
                    <a:pt x="1215" y="1620"/>
                  </a:lnTo>
                  <a:cubicBezTo>
                    <a:pt x="250" y="2275"/>
                    <a:pt x="0" y="3585"/>
                    <a:pt x="655" y="4549"/>
                  </a:cubicBezTo>
                  <a:lnTo>
                    <a:pt x="774" y="4704"/>
                  </a:lnTo>
                  <a:cubicBezTo>
                    <a:pt x="1175" y="5305"/>
                    <a:pt x="1834" y="5629"/>
                    <a:pt x="2508" y="5629"/>
                  </a:cubicBezTo>
                  <a:cubicBezTo>
                    <a:pt x="2915" y="5629"/>
                    <a:pt x="3328" y="5510"/>
                    <a:pt x="3691" y="5264"/>
                  </a:cubicBezTo>
                  <a:lnTo>
                    <a:pt x="6084" y="3644"/>
                  </a:lnTo>
                  <a:lnTo>
                    <a:pt x="3596" y="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410" name="Google Shape;2410;p47"/>
            <p:cNvSpPr/>
            <p:nvPr/>
          </p:nvSpPr>
          <p:spPr>
            <a:xfrm>
              <a:off x="3979050" y="1756600"/>
              <a:ext cx="152125" cy="140800"/>
            </a:xfrm>
            <a:custGeom>
              <a:avLst/>
              <a:gdLst/>
              <a:ahLst/>
              <a:cxnLst/>
              <a:rect l="l" t="t" r="r" b="b"/>
              <a:pathLst>
                <a:path w="6085" h="5632" extrusionOk="0">
                  <a:moveTo>
                    <a:pt x="3589" y="1"/>
                  </a:moveTo>
                  <a:cubicBezTo>
                    <a:pt x="3177" y="1"/>
                    <a:pt x="2761" y="120"/>
                    <a:pt x="2394" y="369"/>
                  </a:cubicBezTo>
                  <a:lnTo>
                    <a:pt x="1" y="1989"/>
                  </a:lnTo>
                  <a:lnTo>
                    <a:pt x="2477" y="5632"/>
                  </a:lnTo>
                  <a:lnTo>
                    <a:pt x="4870" y="4001"/>
                  </a:lnTo>
                  <a:cubicBezTo>
                    <a:pt x="5835" y="3346"/>
                    <a:pt x="6085" y="2036"/>
                    <a:pt x="5430" y="1072"/>
                  </a:cubicBezTo>
                  <a:lnTo>
                    <a:pt x="5430" y="1072"/>
                  </a:lnTo>
                  <a:lnTo>
                    <a:pt x="5430" y="1084"/>
                  </a:lnTo>
                  <a:lnTo>
                    <a:pt x="5323" y="917"/>
                  </a:lnTo>
                  <a:cubicBezTo>
                    <a:pt x="4917" y="319"/>
                    <a:pt x="4259" y="1"/>
                    <a:pt x="3589"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411" name="Google Shape;2411;p47"/>
            <p:cNvSpPr/>
            <p:nvPr/>
          </p:nvSpPr>
          <p:spPr>
            <a:xfrm>
              <a:off x="3831725" y="2105675"/>
              <a:ext cx="268200" cy="266925"/>
            </a:xfrm>
            <a:custGeom>
              <a:avLst/>
              <a:gdLst/>
              <a:ahLst/>
              <a:cxnLst/>
              <a:rect l="l" t="t" r="r" b="b"/>
              <a:pathLst>
                <a:path w="10728" h="10677" extrusionOk="0">
                  <a:moveTo>
                    <a:pt x="5026" y="1"/>
                  </a:moveTo>
                  <a:cubicBezTo>
                    <a:pt x="4833" y="1"/>
                    <a:pt x="4677" y="137"/>
                    <a:pt x="4644" y="325"/>
                  </a:cubicBezTo>
                  <a:lnTo>
                    <a:pt x="4191" y="3813"/>
                  </a:lnTo>
                  <a:lnTo>
                    <a:pt x="715" y="3349"/>
                  </a:lnTo>
                  <a:cubicBezTo>
                    <a:pt x="700" y="3347"/>
                    <a:pt x="685" y="3346"/>
                    <a:pt x="670" y="3346"/>
                  </a:cubicBezTo>
                  <a:cubicBezTo>
                    <a:pt x="485" y="3346"/>
                    <a:pt x="320" y="3483"/>
                    <a:pt x="298" y="3670"/>
                  </a:cubicBezTo>
                  <a:lnTo>
                    <a:pt x="24" y="5635"/>
                  </a:lnTo>
                  <a:cubicBezTo>
                    <a:pt x="0" y="5837"/>
                    <a:pt x="143" y="6028"/>
                    <a:pt x="345" y="6052"/>
                  </a:cubicBezTo>
                  <a:lnTo>
                    <a:pt x="3834" y="6516"/>
                  </a:lnTo>
                  <a:lnTo>
                    <a:pt x="3370" y="9993"/>
                  </a:lnTo>
                  <a:cubicBezTo>
                    <a:pt x="3346" y="10195"/>
                    <a:pt x="3489" y="10386"/>
                    <a:pt x="3691" y="10409"/>
                  </a:cubicBezTo>
                  <a:lnTo>
                    <a:pt x="5668" y="10671"/>
                  </a:lnTo>
                  <a:cubicBezTo>
                    <a:pt x="5688" y="10675"/>
                    <a:pt x="5709" y="10677"/>
                    <a:pt x="5729" y="10677"/>
                  </a:cubicBezTo>
                  <a:cubicBezTo>
                    <a:pt x="5905" y="10677"/>
                    <a:pt x="6052" y="10542"/>
                    <a:pt x="6084" y="10350"/>
                  </a:cubicBezTo>
                  <a:lnTo>
                    <a:pt x="6537" y="6873"/>
                  </a:lnTo>
                  <a:lnTo>
                    <a:pt x="10025" y="7338"/>
                  </a:lnTo>
                  <a:cubicBezTo>
                    <a:pt x="10040" y="7339"/>
                    <a:pt x="10055" y="7340"/>
                    <a:pt x="10069" y="7340"/>
                  </a:cubicBezTo>
                  <a:cubicBezTo>
                    <a:pt x="10255" y="7340"/>
                    <a:pt x="10420" y="7204"/>
                    <a:pt x="10442" y="7016"/>
                  </a:cubicBezTo>
                  <a:lnTo>
                    <a:pt x="10704" y="5040"/>
                  </a:lnTo>
                  <a:cubicBezTo>
                    <a:pt x="10728" y="4837"/>
                    <a:pt x="10585" y="4647"/>
                    <a:pt x="10382" y="4623"/>
                  </a:cubicBezTo>
                  <a:lnTo>
                    <a:pt x="6906" y="4159"/>
                  </a:lnTo>
                  <a:lnTo>
                    <a:pt x="7358" y="682"/>
                  </a:lnTo>
                  <a:cubicBezTo>
                    <a:pt x="7382" y="480"/>
                    <a:pt x="7239" y="289"/>
                    <a:pt x="7037" y="265"/>
                  </a:cubicBezTo>
                  <a:lnTo>
                    <a:pt x="5072" y="3"/>
                  </a:lnTo>
                  <a:cubicBezTo>
                    <a:pt x="5057" y="2"/>
                    <a:pt x="5041" y="1"/>
                    <a:pt x="5026"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412" name="Google Shape;2412;p47"/>
            <p:cNvSpPr/>
            <p:nvPr/>
          </p:nvSpPr>
          <p:spPr>
            <a:xfrm>
              <a:off x="3488825" y="2510400"/>
              <a:ext cx="270875" cy="337175"/>
            </a:xfrm>
            <a:custGeom>
              <a:avLst/>
              <a:gdLst/>
              <a:ahLst/>
              <a:cxnLst/>
              <a:rect l="l" t="t" r="r" b="b"/>
              <a:pathLst>
                <a:path w="10835" h="13487" extrusionOk="0">
                  <a:moveTo>
                    <a:pt x="4145" y="408"/>
                  </a:moveTo>
                  <a:cubicBezTo>
                    <a:pt x="4436" y="408"/>
                    <a:pt x="4723" y="582"/>
                    <a:pt x="4775" y="971"/>
                  </a:cubicBezTo>
                  <a:cubicBezTo>
                    <a:pt x="4810" y="1162"/>
                    <a:pt x="4751" y="1364"/>
                    <a:pt x="4632" y="1507"/>
                  </a:cubicBezTo>
                  <a:lnTo>
                    <a:pt x="3834" y="1662"/>
                  </a:lnTo>
                  <a:cubicBezTo>
                    <a:pt x="3667" y="1567"/>
                    <a:pt x="3536" y="1400"/>
                    <a:pt x="3501" y="1209"/>
                  </a:cubicBezTo>
                  <a:lnTo>
                    <a:pt x="3501" y="1197"/>
                  </a:lnTo>
                  <a:cubicBezTo>
                    <a:pt x="3386" y="700"/>
                    <a:pt x="3769" y="408"/>
                    <a:pt x="4145" y="408"/>
                  </a:cubicBezTo>
                  <a:close/>
                  <a:moveTo>
                    <a:pt x="7856" y="2711"/>
                  </a:moveTo>
                  <a:cubicBezTo>
                    <a:pt x="8113" y="2711"/>
                    <a:pt x="8342" y="2899"/>
                    <a:pt x="8394" y="3162"/>
                  </a:cubicBezTo>
                  <a:lnTo>
                    <a:pt x="9775" y="10734"/>
                  </a:lnTo>
                  <a:cubicBezTo>
                    <a:pt x="9835" y="11032"/>
                    <a:pt x="9632" y="11318"/>
                    <a:pt x="9335" y="11365"/>
                  </a:cubicBezTo>
                  <a:lnTo>
                    <a:pt x="3072" y="12508"/>
                  </a:lnTo>
                  <a:cubicBezTo>
                    <a:pt x="3037" y="12515"/>
                    <a:pt x="3002" y="12519"/>
                    <a:pt x="2967" y="12519"/>
                  </a:cubicBezTo>
                  <a:cubicBezTo>
                    <a:pt x="2708" y="12519"/>
                    <a:pt x="2471" y="12330"/>
                    <a:pt x="2429" y="12068"/>
                  </a:cubicBezTo>
                  <a:lnTo>
                    <a:pt x="1048" y="4495"/>
                  </a:lnTo>
                  <a:cubicBezTo>
                    <a:pt x="1000" y="4198"/>
                    <a:pt x="1203" y="3912"/>
                    <a:pt x="1500" y="3864"/>
                  </a:cubicBezTo>
                  <a:lnTo>
                    <a:pt x="2239" y="3722"/>
                  </a:lnTo>
                  <a:cubicBezTo>
                    <a:pt x="2281" y="3932"/>
                    <a:pt x="2462" y="4087"/>
                    <a:pt x="2669" y="4087"/>
                  </a:cubicBezTo>
                  <a:cubicBezTo>
                    <a:pt x="2696" y="4087"/>
                    <a:pt x="2723" y="4084"/>
                    <a:pt x="2751" y="4079"/>
                  </a:cubicBezTo>
                  <a:lnTo>
                    <a:pt x="6656" y="3364"/>
                  </a:lnTo>
                  <a:cubicBezTo>
                    <a:pt x="6894" y="3317"/>
                    <a:pt x="7049" y="3091"/>
                    <a:pt x="7013" y="2852"/>
                  </a:cubicBezTo>
                  <a:lnTo>
                    <a:pt x="7751" y="2721"/>
                  </a:lnTo>
                  <a:cubicBezTo>
                    <a:pt x="7786" y="2714"/>
                    <a:pt x="7821" y="2711"/>
                    <a:pt x="7856" y="2711"/>
                  </a:cubicBezTo>
                  <a:close/>
                  <a:moveTo>
                    <a:pt x="4142" y="1"/>
                  </a:moveTo>
                  <a:cubicBezTo>
                    <a:pt x="4076" y="1"/>
                    <a:pt x="4009" y="7"/>
                    <a:pt x="3941" y="19"/>
                  </a:cubicBezTo>
                  <a:cubicBezTo>
                    <a:pt x="3358" y="126"/>
                    <a:pt x="2965" y="685"/>
                    <a:pt x="3072" y="1281"/>
                  </a:cubicBezTo>
                  <a:cubicBezTo>
                    <a:pt x="3096" y="1447"/>
                    <a:pt x="3179" y="1614"/>
                    <a:pt x="3286" y="1757"/>
                  </a:cubicBezTo>
                  <a:lnTo>
                    <a:pt x="2512" y="1900"/>
                  </a:lnTo>
                  <a:cubicBezTo>
                    <a:pt x="2191" y="1959"/>
                    <a:pt x="1977" y="2257"/>
                    <a:pt x="2036" y="2579"/>
                  </a:cubicBezTo>
                  <a:lnTo>
                    <a:pt x="2084" y="2864"/>
                  </a:lnTo>
                  <a:lnTo>
                    <a:pt x="798" y="3091"/>
                  </a:lnTo>
                  <a:cubicBezTo>
                    <a:pt x="322" y="3186"/>
                    <a:pt x="0" y="3650"/>
                    <a:pt x="84" y="4126"/>
                  </a:cubicBezTo>
                  <a:lnTo>
                    <a:pt x="1655" y="12758"/>
                  </a:lnTo>
                  <a:cubicBezTo>
                    <a:pt x="1740" y="13193"/>
                    <a:pt x="2118" y="13486"/>
                    <a:pt x="2536" y="13486"/>
                  </a:cubicBezTo>
                  <a:cubicBezTo>
                    <a:pt x="2587" y="13486"/>
                    <a:pt x="2639" y="13482"/>
                    <a:pt x="2691" y="13473"/>
                  </a:cubicBezTo>
                  <a:lnTo>
                    <a:pt x="10037" y="12139"/>
                  </a:lnTo>
                  <a:cubicBezTo>
                    <a:pt x="10513" y="12044"/>
                    <a:pt x="10835" y="11580"/>
                    <a:pt x="10752" y="11091"/>
                  </a:cubicBezTo>
                  <a:lnTo>
                    <a:pt x="9180" y="2459"/>
                  </a:lnTo>
                  <a:cubicBezTo>
                    <a:pt x="9095" y="2025"/>
                    <a:pt x="8717" y="1732"/>
                    <a:pt x="8291" y="1732"/>
                  </a:cubicBezTo>
                  <a:cubicBezTo>
                    <a:pt x="8239" y="1732"/>
                    <a:pt x="8185" y="1736"/>
                    <a:pt x="8132" y="1745"/>
                  </a:cubicBezTo>
                  <a:lnTo>
                    <a:pt x="6858" y="1983"/>
                  </a:lnTo>
                  <a:lnTo>
                    <a:pt x="6811" y="1709"/>
                  </a:lnTo>
                  <a:cubicBezTo>
                    <a:pt x="6746" y="1419"/>
                    <a:pt x="6497" y="1226"/>
                    <a:pt x="6213" y="1226"/>
                  </a:cubicBezTo>
                  <a:cubicBezTo>
                    <a:pt x="6183" y="1226"/>
                    <a:pt x="6151" y="1228"/>
                    <a:pt x="6120" y="1233"/>
                  </a:cubicBezTo>
                  <a:lnTo>
                    <a:pt x="5179" y="1412"/>
                  </a:lnTo>
                  <a:cubicBezTo>
                    <a:pt x="5227" y="1245"/>
                    <a:pt x="5239" y="1066"/>
                    <a:pt x="5203" y="888"/>
                  </a:cubicBezTo>
                  <a:cubicBezTo>
                    <a:pt x="5108" y="360"/>
                    <a:pt x="4658" y="1"/>
                    <a:pt x="414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413" name="Google Shape;2413;p47"/>
            <p:cNvSpPr/>
            <p:nvPr/>
          </p:nvSpPr>
          <p:spPr>
            <a:xfrm>
              <a:off x="3536750" y="2631725"/>
              <a:ext cx="46600" cy="38625"/>
            </a:xfrm>
            <a:custGeom>
              <a:avLst/>
              <a:gdLst/>
              <a:ahLst/>
              <a:cxnLst/>
              <a:rect l="l" t="t" r="r" b="b"/>
              <a:pathLst>
                <a:path w="1864" h="1545" extrusionOk="0">
                  <a:moveTo>
                    <a:pt x="1013" y="0"/>
                  </a:moveTo>
                  <a:cubicBezTo>
                    <a:pt x="970" y="0"/>
                    <a:pt x="926" y="4"/>
                    <a:pt x="881" y="12"/>
                  </a:cubicBezTo>
                  <a:cubicBezTo>
                    <a:pt x="202" y="131"/>
                    <a:pt x="0" y="1012"/>
                    <a:pt x="572" y="1405"/>
                  </a:cubicBezTo>
                  <a:cubicBezTo>
                    <a:pt x="713" y="1502"/>
                    <a:pt x="865" y="1545"/>
                    <a:pt x="1012" y="1545"/>
                  </a:cubicBezTo>
                  <a:cubicBezTo>
                    <a:pt x="1460" y="1545"/>
                    <a:pt x="1864" y="1142"/>
                    <a:pt x="1774" y="631"/>
                  </a:cubicBezTo>
                  <a:cubicBezTo>
                    <a:pt x="1700" y="258"/>
                    <a:pt x="1378" y="0"/>
                    <a:pt x="1013"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414" name="Google Shape;2414;p47"/>
            <p:cNvSpPr/>
            <p:nvPr/>
          </p:nvSpPr>
          <p:spPr>
            <a:xfrm>
              <a:off x="3589975" y="2620175"/>
              <a:ext cx="95975" cy="33800"/>
            </a:xfrm>
            <a:custGeom>
              <a:avLst/>
              <a:gdLst/>
              <a:ahLst/>
              <a:cxnLst/>
              <a:rect l="l" t="t" r="r" b="b"/>
              <a:pathLst>
                <a:path w="3839" h="1352" extrusionOk="0">
                  <a:moveTo>
                    <a:pt x="3229" y="0"/>
                  </a:moveTo>
                  <a:cubicBezTo>
                    <a:pt x="3198" y="0"/>
                    <a:pt x="3167" y="3"/>
                    <a:pt x="3134" y="9"/>
                  </a:cubicBezTo>
                  <a:lnTo>
                    <a:pt x="538" y="485"/>
                  </a:lnTo>
                  <a:cubicBezTo>
                    <a:pt x="0" y="586"/>
                    <a:pt x="106" y="1352"/>
                    <a:pt x="597" y="1352"/>
                  </a:cubicBezTo>
                  <a:cubicBezTo>
                    <a:pt x="627" y="1352"/>
                    <a:pt x="659" y="1349"/>
                    <a:pt x="693" y="1343"/>
                  </a:cubicBezTo>
                  <a:lnTo>
                    <a:pt x="3300" y="866"/>
                  </a:lnTo>
                  <a:cubicBezTo>
                    <a:pt x="3839" y="777"/>
                    <a:pt x="3722" y="0"/>
                    <a:pt x="3229"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415" name="Google Shape;2415;p47"/>
            <p:cNvSpPr/>
            <p:nvPr/>
          </p:nvSpPr>
          <p:spPr>
            <a:xfrm>
              <a:off x="3546550" y="2685525"/>
              <a:ext cx="46625" cy="38700"/>
            </a:xfrm>
            <a:custGeom>
              <a:avLst/>
              <a:gdLst/>
              <a:ahLst/>
              <a:cxnLst/>
              <a:rect l="l" t="t" r="r" b="b"/>
              <a:pathLst>
                <a:path w="1865" h="1548" extrusionOk="0">
                  <a:moveTo>
                    <a:pt x="1027" y="0"/>
                  </a:moveTo>
                  <a:cubicBezTo>
                    <a:pt x="980" y="0"/>
                    <a:pt x="931" y="5"/>
                    <a:pt x="882" y="15"/>
                  </a:cubicBezTo>
                  <a:cubicBezTo>
                    <a:pt x="203" y="122"/>
                    <a:pt x="1" y="1015"/>
                    <a:pt x="572" y="1408"/>
                  </a:cubicBezTo>
                  <a:cubicBezTo>
                    <a:pt x="711" y="1505"/>
                    <a:pt x="861" y="1548"/>
                    <a:pt x="1008" y="1548"/>
                  </a:cubicBezTo>
                  <a:cubicBezTo>
                    <a:pt x="1455" y="1548"/>
                    <a:pt x="1865" y="1145"/>
                    <a:pt x="1775" y="634"/>
                  </a:cubicBezTo>
                  <a:cubicBezTo>
                    <a:pt x="1701" y="266"/>
                    <a:pt x="1387" y="0"/>
                    <a:pt x="1027"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416" name="Google Shape;2416;p47"/>
            <p:cNvSpPr/>
            <p:nvPr/>
          </p:nvSpPr>
          <p:spPr>
            <a:xfrm>
              <a:off x="3600825" y="2673950"/>
              <a:ext cx="93700" cy="33725"/>
            </a:xfrm>
            <a:custGeom>
              <a:avLst/>
              <a:gdLst/>
              <a:ahLst/>
              <a:cxnLst/>
              <a:rect l="l" t="t" r="r" b="b"/>
              <a:pathLst>
                <a:path w="3748" h="1349" extrusionOk="0">
                  <a:moveTo>
                    <a:pt x="3128" y="0"/>
                  </a:moveTo>
                  <a:cubicBezTo>
                    <a:pt x="3116" y="0"/>
                    <a:pt x="3105" y="1"/>
                    <a:pt x="3093" y="1"/>
                  </a:cubicBezTo>
                  <a:lnTo>
                    <a:pt x="497" y="478"/>
                  </a:lnTo>
                  <a:cubicBezTo>
                    <a:pt x="0" y="628"/>
                    <a:pt x="109" y="1349"/>
                    <a:pt x="604" y="1349"/>
                  </a:cubicBezTo>
                  <a:cubicBezTo>
                    <a:pt x="620" y="1349"/>
                    <a:pt x="636" y="1348"/>
                    <a:pt x="652" y="1347"/>
                  </a:cubicBezTo>
                  <a:lnTo>
                    <a:pt x="3247" y="882"/>
                  </a:lnTo>
                  <a:cubicBezTo>
                    <a:pt x="3748" y="731"/>
                    <a:pt x="3623" y="0"/>
                    <a:pt x="3128"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417" name="Google Shape;2417;p47"/>
            <p:cNvSpPr/>
            <p:nvPr/>
          </p:nvSpPr>
          <p:spPr>
            <a:xfrm>
              <a:off x="3557275" y="2743050"/>
              <a:ext cx="46550" cy="38625"/>
            </a:xfrm>
            <a:custGeom>
              <a:avLst/>
              <a:gdLst/>
              <a:ahLst/>
              <a:cxnLst/>
              <a:rect l="l" t="t" r="r" b="b"/>
              <a:pathLst>
                <a:path w="1862" h="1545" extrusionOk="0">
                  <a:moveTo>
                    <a:pt x="1002" y="0"/>
                  </a:moveTo>
                  <a:cubicBezTo>
                    <a:pt x="959" y="0"/>
                    <a:pt x="914" y="4"/>
                    <a:pt x="870" y="11"/>
                  </a:cubicBezTo>
                  <a:cubicBezTo>
                    <a:pt x="191" y="131"/>
                    <a:pt x="1" y="1012"/>
                    <a:pt x="560" y="1404"/>
                  </a:cubicBezTo>
                  <a:cubicBezTo>
                    <a:pt x="701" y="1501"/>
                    <a:pt x="854" y="1545"/>
                    <a:pt x="1002" y="1545"/>
                  </a:cubicBezTo>
                  <a:cubicBezTo>
                    <a:pt x="1453" y="1545"/>
                    <a:pt x="1861" y="1142"/>
                    <a:pt x="1763" y="631"/>
                  </a:cubicBezTo>
                  <a:cubicBezTo>
                    <a:pt x="1699" y="258"/>
                    <a:pt x="1369" y="0"/>
                    <a:pt x="100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418" name="Google Shape;2418;p47"/>
            <p:cNvSpPr/>
            <p:nvPr/>
          </p:nvSpPr>
          <p:spPr>
            <a:xfrm>
              <a:off x="3610750" y="2731600"/>
              <a:ext cx="94800" cy="33850"/>
            </a:xfrm>
            <a:custGeom>
              <a:avLst/>
              <a:gdLst/>
              <a:ahLst/>
              <a:cxnLst/>
              <a:rect l="l" t="t" r="r" b="b"/>
              <a:pathLst>
                <a:path w="3792" h="1354" extrusionOk="0">
                  <a:moveTo>
                    <a:pt x="3181" y="1"/>
                  </a:moveTo>
                  <a:cubicBezTo>
                    <a:pt x="3159" y="1"/>
                    <a:pt x="3136" y="2"/>
                    <a:pt x="3112" y="5"/>
                  </a:cubicBezTo>
                  <a:lnTo>
                    <a:pt x="517" y="469"/>
                  </a:lnTo>
                  <a:cubicBezTo>
                    <a:pt x="0" y="607"/>
                    <a:pt x="114" y="1354"/>
                    <a:pt x="625" y="1354"/>
                  </a:cubicBezTo>
                  <a:cubicBezTo>
                    <a:pt x="644" y="1354"/>
                    <a:pt x="663" y="1353"/>
                    <a:pt x="683" y="1351"/>
                  </a:cubicBezTo>
                  <a:lnTo>
                    <a:pt x="3267" y="874"/>
                  </a:lnTo>
                  <a:cubicBezTo>
                    <a:pt x="3792" y="749"/>
                    <a:pt x="3683" y="1"/>
                    <a:pt x="3181"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419" name="Google Shape;2419;p47"/>
            <p:cNvSpPr/>
            <p:nvPr/>
          </p:nvSpPr>
          <p:spPr>
            <a:xfrm>
              <a:off x="3512625" y="2982275"/>
              <a:ext cx="194100" cy="174225"/>
            </a:xfrm>
            <a:custGeom>
              <a:avLst/>
              <a:gdLst/>
              <a:ahLst/>
              <a:cxnLst/>
              <a:rect l="l" t="t" r="r" b="b"/>
              <a:pathLst>
                <a:path w="7764" h="6969" extrusionOk="0">
                  <a:moveTo>
                    <a:pt x="3932" y="0"/>
                  </a:moveTo>
                  <a:cubicBezTo>
                    <a:pt x="2901" y="0"/>
                    <a:pt x="1887" y="467"/>
                    <a:pt x="1227" y="1349"/>
                  </a:cubicBezTo>
                  <a:lnTo>
                    <a:pt x="6954" y="4968"/>
                  </a:lnTo>
                  <a:cubicBezTo>
                    <a:pt x="7764" y="3396"/>
                    <a:pt x="7240" y="1468"/>
                    <a:pt x="5751" y="527"/>
                  </a:cubicBezTo>
                  <a:cubicBezTo>
                    <a:pt x="5189" y="172"/>
                    <a:pt x="4558" y="0"/>
                    <a:pt x="3932" y="0"/>
                  </a:cubicBezTo>
                  <a:close/>
                  <a:moveTo>
                    <a:pt x="810" y="1992"/>
                  </a:moveTo>
                  <a:lnTo>
                    <a:pt x="810" y="1992"/>
                  </a:lnTo>
                  <a:cubicBezTo>
                    <a:pt x="1" y="3563"/>
                    <a:pt x="525" y="5492"/>
                    <a:pt x="2013" y="6444"/>
                  </a:cubicBezTo>
                  <a:cubicBezTo>
                    <a:pt x="2577" y="6798"/>
                    <a:pt x="3207" y="6968"/>
                    <a:pt x="3830" y="6968"/>
                  </a:cubicBezTo>
                  <a:cubicBezTo>
                    <a:pt x="4864" y="6968"/>
                    <a:pt x="5880" y="6500"/>
                    <a:pt x="6549" y="5623"/>
                  </a:cubicBezTo>
                  <a:lnTo>
                    <a:pt x="810" y="1992"/>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420" name="Google Shape;2420;p47"/>
            <p:cNvSpPr/>
            <p:nvPr/>
          </p:nvSpPr>
          <p:spPr>
            <a:xfrm>
              <a:off x="3876375" y="2609075"/>
              <a:ext cx="152125" cy="140725"/>
            </a:xfrm>
            <a:custGeom>
              <a:avLst/>
              <a:gdLst/>
              <a:ahLst/>
              <a:cxnLst/>
              <a:rect l="l" t="t" r="r" b="b"/>
              <a:pathLst>
                <a:path w="6085" h="5629" extrusionOk="0">
                  <a:moveTo>
                    <a:pt x="3596" y="1"/>
                  </a:moveTo>
                  <a:lnTo>
                    <a:pt x="1215" y="1620"/>
                  </a:lnTo>
                  <a:cubicBezTo>
                    <a:pt x="250" y="2275"/>
                    <a:pt x="0" y="3585"/>
                    <a:pt x="655" y="4549"/>
                  </a:cubicBezTo>
                  <a:lnTo>
                    <a:pt x="774" y="4716"/>
                  </a:lnTo>
                  <a:cubicBezTo>
                    <a:pt x="1174" y="5308"/>
                    <a:pt x="1832" y="5629"/>
                    <a:pt x="2505" y="5629"/>
                  </a:cubicBezTo>
                  <a:cubicBezTo>
                    <a:pt x="2913" y="5629"/>
                    <a:pt x="3327" y="5511"/>
                    <a:pt x="3691" y="5263"/>
                  </a:cubicBezTo>
                  <a:lnTo>
                    <a:pt x="6084" y="3644"/>
                  </a:lnTo>
                  <a:lnTo>
                    <a:pt x="3596" y="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421" name="Google Shape;2421;p47"/>
            <p:cNvSpPr/>
            <p:nvPr/>
          </p:nvSpPr>
          <p:spPr>
            <a:xfrm>
              <a:off x="3979050" y="2550550"/>
              <a:ext cx="152125" cy="141000"/>
            </a:xfrm>
            <a:custGeom>
              <a:avLst/>
              <a:gdLst/>
              <a:ahLst/>
              <a:cxnLst/>
              <a:rect l="l" t="t" r="r" b="b"/>
              <a:pathLst>
                <a:path w="6085" h="5640" extrusionOk="0">
                  <a:moveTo>
                    <a:pt x="3578" y="0"/>
                  </a:moveTo>
                  <a:cubicBezTo>
                    <a:pt x="3170" y="0"/>
                    <a:pt x="2757" y="119"/>
                    <a:pt x="2394" y="365"/>
                  </a:cubicBezTo>
                  <a:lnTo>
                    <a:pt x="1" y="1996"/>
                  </a:lnTo>
                  <a:lnTo>
                    <a:pt x="2477" y="5640"/>
                  </a:lnTo>
                  <a:lnTo>
                    <a:pt x="4870" y="4009"/>
                  </a:lnTo>
                  <a:cubicBezTo>
                    <a:pt x="5835" y="3354"/>
                    <a:pt x="6085" y="2044"/>
                    <a:pt x="5430" y="1080"/>
                  </a:cubicBezTo>
                  <a:lnTo>
                    <a:pt x="5323" y="925"/>
                  </a:lnTo>
                  <a:cubicBezTo>
                    <a:pt x="4915" y="324"/>
                    <a:pt x="4252" y="0"/>
                    <a:pt x="3578"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422" name="Google Shape;2422;p47"/>
            <p:cNvSpPr/>
            <p:nvPr/>
          </p:nvSpPr>
          <p:spPr>
            <a:xfrm>
              <a:off x="3831725" y="2900125"/>
              <a:ext cx="268200" cy="266625"/>
            </a:xfrm>
            <a:custGeom>
              <a:avLst/>
              <a:gdLst/>
              <a:ahLst/>
              <a:cxnLst/>
              <a:rect l="l" t="t" r="r" b="b"/>
              <a:pathLst>
                <a:path w="10728" h="10665" extrusionOk="0">
                  <a:moveTo>
                    <a:pt x="5026" y="0"/>
                  </a:moveTo>
                  <a:cubicBezTo>
                    <a:pt x="4833" y="0"/>
                    <a:pt x="4678" y="137"/>
                    <a:pt x="4656" y="325"/>
                  </a:cubicBezTo>
                  <a:lnTo>
                    <a:pt x="4191" y="3801"/>
                  </a:lnTo>
                  <a:lnTo>
                    <a:pt x="715" y="3337"/>
                  </a:lnTo>
                  <a:cubicBezTo>
                    <a:pt x="700" y="3335"/>
                    <a:pt x="685" y="3334"/>
                    <a:pt x="670" y="3334"/>
                  </a:cubicBezTo>
                  <a:cubicBezTo>
                    <a:pt x="485" y="3334"/>
                    <a:pt x="320" y="3471"/>
                    <a:pt x="298" y="3658"/>
                  </a:cubicBezTo>
                  <a:lnTo>
                    <a:pt x="24" y="5635"/>
                  </a:lnTo>
                  <a:cubicBezTo>
                    <a:pt x="0" y="5837"/>
                    <a:pt x="143" y="6016"/>
                    <a:pt x="345" y="6051"/>
                  </a:cubicBezTo>
                  <a:lnTo>
                    <a:pt x="3834" y="6504"/>
                  </a:lnTo>
                  <a:lnTo>
                    <a:pt x="3370" y="9992"/>
                  </a:lnTo>
                  <a:cubicBezTo>
                    <a:pt x="3346" y="10195"/>
                    <a:pt x="3489" y="10373"/>
                    <a:pt x="3691" y="10409"/>
                  </a:cubicBezTo>
                  <a:lnTo>
                    <a:pt x="5668" y="10659"/>
                  </a:lnTo>
                  <a:cubicBezTo>
                    <a:pt x="5689" y="10663"/>
                    <a:pt x="5709" y="10665"/>
                    <a:pt x="5730" y="10665"/>
                  </a:cubicBezTo>
                  <a:cubicBezTo>
                    <a:pt x="5908" y="10665"/>
                    <a:pt x="6063" y="10531"/>
                    <a:pt x="6084" y="10350"/>
                  </a:cubicBezTo>
                  <a:lnTo>
                    <a:pt x="6537" y="6861"/>
                  </a:lnTo>
                  <a:lnTo>
                    <a:pt x="10025" y="7325"/>
                  </a:lnTo>
                  <a:cubicBezTo>
                    <a:pt x="10040" y="7327"/>
                    <a:pt x="10055" y="7328"/>
                    <a:pt x="10069" y="7328"/>
                  </a:cubicBezTo>
                  <a:cubicBezTo>
                    <a:pt x="10253" y="7328"/>
                    <a:pt x="10409" y="7192"/>
                    <a:pt x="10442" y="7016"/>
                  </a:cubicBezTo>
                  <a:lnTo>
                    <a:pt x="10704" y="5039"/>
                  </a:lnTo>
                  <a:cubicBezTo>
                    <a:pt x="10728" y="4837"/>
                    <a:pt x="10585" y="4646"/>
                    <a:pt x="10382" y="4623"/>
                  </a:cubicBezTo>
                  <a:lnTo>
                    <a:pt x="6906" y="4158"/>
                  </a:lnTo>
                  <a:lnTo>
                    <a:pt x="7358" y="682"/>
                  </a:lnTo>
                  <a:cubicBezTo>
                    <a:pt x="7382" y="479"/>
                    <a:pt x="7239" y="289"/>
                    <a:pt x="7037" y="265"/>
                  </a:cubicBezTo>
                  <a:lnTo>
                    <a:pt x="5072" y="3"/>
                  </a:lnTo>
                  <a:cubicBezTo>
                    <a:pt x="5057" y="1"/>
                    <a:pt x="5041" y="0"/>
                    <a:pt x="5026"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423" name="Google Shape;2423;p47"/>
            <p:cNvSpPr/>
            <p:nvPr/>
          </p:nvSpPr>
          <p:spPr>
            <a:xfrm>
              <a:off x="3488825" y="3304550"/>
              <a:ext cx="270875" cy="337750"/>
            </a:xfrm>
            <a:custGeom>
              <a:avLst/>
              <a:gdLst/>
              <a:ahLst/>
              <a:cxnLst/>
              <a:rect l="l" t="t" r="r" b="b"/>
              <a:pathLst>
                <a:path w="10835" h="13510" extrusionOk="0">
                  <a:moveTo>
                    <a:pt x="4152" y="412"/>
                  </a:moveTo>
                  <a:cubicBezTo>
                    <a:pt x="4440" y="412"/>
                    <a:pt x="4723" y="585"/>
                    <a:pt x="4775" y="971"/>
                  </a:cubicBezTo>
                  <a:cubicBezTo>
                    <a:pt x="4810" y="1173"/>
                    <a:pt x="4751" y="1364"/>
                    <a:pt x="4632" y="1519"/>
                  </a:cubicBezTo>
                  <a:lnTo>
                    <a:pt x="3834" y="1662"/>
                  </a:lnTo>
                  <a:cubicBezTo>
                    <a:pt x="3655" y="1566"/>
                    <a:pt x="3536" y="1400"/>
                    <a:pt x="3501" y="1209"/>
                  </a:cubicBezTo>
                  <a:cubicBezTo>
                    <a:pt x="3386" y="709"/>
                    <a:pt x="3773" y="412"/>
                    <a:pt x="4152" y="412"/>
                  </a:cubicBezTo>
                  <a:close/>
                  <a:moveTo>
                    <a:pt x="7860" y="2722"/>
                  </a:moveTo>
                  <a:cubicBezTo>
                    <a:pt x="8116" y="2722"/>
                    <a:pt x="8342" y="2901"/>
                    <a:pt x="8394" y="3162"/>
                  </a:cubicBezTo>
                  <a:lnTo>
                    <a:pt x="9775" y="10746"/>
                  </a:lnTo>
                  <a:cubicBezTo>
                    <a:pt x="9835" y="11044"/>
                    <a:pt x="9632" y="11329"/>
                    <a:pt x="9335" y="11377"/>
                  </a:cubicBezTo>
                  <a:lnTo>
                    <a:pt x="3072" y="12520"/>
                  </a:lnTo>
                  <a:cubicBezTo>
                    <a:pt x="3041" y="12525"/>
                    <a:pt x="3011" y="12527"/>
                    <a:pt x="2981" y="12527"/>
                  </a:cubicBezTo>
                  <a:cubicBezTo>
                    <a:pt x="2718" y="12527"/>
                    <a:pt x="2482" y="12345"/>
                    <a:pt x="2429" y="12068"/>
                  </a:cubicBezTo>
                  <a:lnTo>
                    <a:pt x="1048" y="4507"/>
                  </a:lnTo>
                  <a:cubicBezTo>
                    <a:pt x="1000" y="4210"/>
                    <a:pt x="1191" y="3924"/>
                    <a:pt x="1500" y="3864"/>
                  </a:cubicBezTo>
                  <a:lnTo>
                    <a:pt x="2239" y="3733"/>
                  </a:lnTo>
                  <a:cubicBezTo>
                    <a:pt x="2280" y="3942"/>
                    <a:pt x="2460" y="4087"/>
                    <a:pt x="2664" y="4087"/>
                  </a:cubicBezTo>
                  <a:cubicBezTo>
                    <a:pt x="2693" y="4087"/>
                    <a:pt x="2721" y="4084"/>
                    <a:pt x="2751" y="4079"/>
                  </a:cubicBezTo>
                  <a:lnTo>
                    <a:pt x="6656" y="3376"/>
                  </a:lnTo>
                  <a:cubicBezTo>
                    <a:pt x="6894" y="3328"/>
                    <a:pt x="7049" y="3102"/>
                    <a:pt x="7013" y="2864"/>
                  </a:cubicBezTo>
                  <a:lnTo>
                    <a:pt x="7751" y="2733"/>
                  </a:lnTo>
                  <a:cubicBezTo>
                    <a:pt x="7788" y="2726"/>
                    <a:pt x="7824" y="2722"/>
                    <a:pt x="7860" y="2722"/>
                  </a:cubicBezTo>
                  <a:close/>
                  <a:moveTo>
                    <a:pt x="4137" y="1"/>
                  </a:moveTo>
                  <a:cubicBezTo>
                    <a:pt x="4073" y="1"/>
                    <a:pt x="4007" y="7"/>
                    <a:pt x="3941" y="19"/>
                  </a:cubicBezTo>
                  <a:cubicBezTo>
                    <a:pt x="3358" y="126"/>
                    <a:pt x="2965" y="697"/>
                    <a:pt x="3072" y="1281"/>
                  </a:cubicBezTo>
                  <a:cubicBezTo>
                    <a:pt x="3096" y="1459"/>
                    <a:pt x="3179" y="1626"/>
                    <a:pt x="3286" y="1757"/>
                  </a:cubicBezTo>
                  <a:lnTo>
                    <a:pt x="2512" y="1912"/>
                  </a:lnTo>
                  <a:cubicBezTo>
                    <a:pt x="2191" y="1971"/>
                    <a:pt x="1977" y="2281"/>
                    <a:pt x="2036" y="2590"/>
                  </a:cubicBezTo>
                  <a:lnTo>
                    <a:pt x="2084" y="2876"/>
                  </a:lnTo>
                  <a:lnTo>
                    <a:pt x="798" y="3102"/>
                  </a:lnTo>
                  <a:cubicBezTo>
                    <a:pt x="310" y="3197"/>
                    <a:pt x="0" y="3662"/>
                    <a:pt x="84" y="4150"/>
                  </a:cubicBezTo>
                  <a:lnTo>
                    <a:pt x="1655" y="12770"/>
                  </a:lnTo>
                  <a:cubicBezTo>
                    <a:pt x="1740" y="13206"/>
                    <a:pt x="2120" y="13510"/>
                    <a:pt x="2540" y="13510"/>
                  </a:cubicBezTo>
                  <a:cubicBezTo>
                    <a:pt x="2590" y="13510"/>
                    <a:pt x="2640" y="13505"/>
                    <a:pt x="2691" y="13496"/>
                  </a:cubicBezTo>
                  <a:lnTo>
                    <a:pt x="10037" y="12151"/>
                  </a:lnTo>
                  <a:cubicBezTo>
                    <a:pt x="10513" y="12068"/>
                    <a:pt x="10835" y="11591"/>
                    <a:pt x="10752" y="11115"/>
                  </a:cubicBezTo>
                  <a:lnTo>
                    <a:pt x="9180" y="2483"/>
                  </a:lnTo>
                  <a:cubicBezTo>
                    <a:pt x="9095" y="2047"/>
                    <a:pt x="8715" y="1744"/>
                    <a:pt x="8287" y="1744"/>
                  </a:cubicBezTo>
                  <a:cubicBezTo>
                    <a:pt x="8236" y="1744"/>
                    <a:pt x="8184" y="1748"/>
                    <a:pt x="8132" y="1757"/>
                  </a:cubicBezTo>
                  <a:lnTo>
                    <a:pt x="6858" y="1995"/>
                  </a:lnTo>
                  <a:lnTo>
                    <a:pt x="6811" y="1721"/>
                  </a:lnTo>
                  <a:cubicBezTo>
                    <a:pt x="6747" y="1436"/>
                    <a:pt x="6506" y="1235"/>
                    <a:pt x="6227" y="1235"/>
                  </a:cubicBezTo>
                  <a:cubicBezTo>
                    <a:pt x="6192" y="1235"/>
                    <a:pt x="6156" y="1238"/>
                    <a:pt x="6120" y="1245"/>
                  </a:cubicBezTo>
                  <a:lnTo>
                    <a:pt x="5179" y="1412"/>
                  </a:lnTo>
                  <a:cubicBezTo>
                    <a:pt x="5227" y="1245"/>
                    <a:pt x="5239" y="1066"/>
                    <a:pt x="5203" y="900"/>
                  </a:cubicBezTo>
                  <a:cubicBezTo>
                    <a:pt x="5108" y="370"/>
                    <a:pt x="4655" y="1"/>
                    <a:pt x="4137"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424" name="Google Shape;2424;p47"/>
            <p:cNvSpPr/>
            <p:nvPr/>
          </p:nvSpPr>
          <p:spPr>
            <a:xfrm>
              <a:off x="3536750" y="3425775"/>
              <a:ext cx="46600" cy="38725"/>
            </a:xfrm>
            <a:custGeom>
              <a:avLst/>
              <a:gdLst/>
              <a:ahLst/>
              <a:cxnLst/>
              <a:rect l="l" t="t" r="r" b="b"/>
              <a:pathLst>
                <a:path w="1864" h="1549" extrusionOk="0">
                  <a:moveTo>
                    <a:pt x="1026" y="1"/>
                  </a:moveTo>
                  <a:cubicBezTo>
                    <a:pt x="979" y="1"/>
                    <a:pt x="930" y="6"/>
                    <a:pt x="881" y="15"/>
                  </a:cubicBezTo>
                  <a:cubicBezTo>
                    <a:pt x="202" y="134"/>
                    <a:pt x="0" y="1015"/>
                    <a:pt x="572" y="1408"/>
                  </a:cubicBezTo>
                  <a:cubicBezTo>
                    <a:pt x="713" y="1505"/>
                    <a:pt x="865" y="1549"/>
                    <a:pt x="1012" y="1549"/>
                  </a:cubicBezTo>
                  <a:cubicBezTo>
                    <a:pt x="1460" y="1549"/>
                    <a:pt x="1864" y="1146"/>
                    <a:pt x="1774" y="634"/>
                  </a:cubicBezTo>
                  <a:cubicBezTo>
                    <a:pt x="1701" y="267"/>
                    <a:pt x="1386" y="1"/>
                    <a:pt x="1026"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425" name="Google Shape;2425;p47"/>
            <p:cNvSpPr/>
            <p:nvPr/>
          </p:nvSpPr>
          <p:spPr>
            <a:xfrm>
              <a:off x="3589550" y="3414500"/>
              <a:ext cx="96825" cy="33725"/>
            </a:xfrm>
            <a:custGeom>
              <a:avLst/>
              <a:gdLst/>
              <a:ahLst/>
              <a:cxnLst/>
              <a:rect l="l" t="t" r="r" b="b"/>
              <a:pathLst>
                <a:path w="3873" h="1349" extrusionOk="0">
                  <a:moveTo>
                    <a:pt x="3265" y="1"/>
                  </a:moveTo>
                  <a:cubicBezTo>
                    <a:pt x="3229" y="1"/>
                    <a:pt x="3191" y="5"/>
                    <a:pt x="3151" y="14"/>
                  </a:cubicBezTo>
                  <a:lnTo>
                    <a:pt x="3151" y="2"/>
                  </a:lnTo>
                  <a:lnTo>
                    <a:pt x="555" y="478"/>
                  </a:lnTo>
                  <a:cubicBezTo>
                    <a:pt x="0" y="567"/>
                    <a:pt x="107" y="1349"/>
                    <a:pt x="597" y="1349"/>
                  </a:cubicBezTo>
                  <a:cubicBezTo>
                    <a:pt x="632" y="1349"/>
                    <a:pt x="670" y="1344"/>
                    <a:pt x="710" y="1336"/>
                  </a:cubicBezTo>
                  <a:lnTo>
                    <a:pt x="3317" y="871"/>
                  </a:lnTo>
                  <a:cubicBezTo>
                    <a:pt x="3873" y="793"/>
                    <a:pt x="3765" y="1"/>
                    <a:pt x="3265"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426" name="Google Shape;2426;p47"/>
            <p:cNvSpPr/>
            <p:nvPr/>
          </p:nvSpPr>
          <p:spPr>
            <a:xfrm>
              <a:off x="3546550" y="3479650"/>
              <a:ext cx="46625" cy="38725"/>
            </a:xfrm>
            <a:custGeom>
              <a:avLst/>
              <a:gdLst/>
              <a:ahLst/>
              <a:cxnLst/>
              <a:rect l="l" t="t" r="r" b="b"/>
              <a:pathLst>
                <a:path w="1865" h="1549" extrusionOk="0">
                  <a:moveTo>
                    <a:pt x="1027" y="1"/>
                  </a:moveTo>
                  <a:cubicBezTo>
                    <a:pt x="980" y="1"/>
                    <a:pt x="931" y="6"/>
                    <a:pt x="882" y="15"/>
                  </a:cubicBezTo>
                  <a:cubicBezTo>
                    <a:pt x="203" y="134"/>
                    <a:pt x="1" y="1015"/>
                    <a:pt x="572" y="1408"/>
                  </a:cubicBezTo>
                  <a:cubicBezTo>
                    <a:pt x="711" y="1505"/>
                    <a:pt x="861" y="1549"/>
                    <a:pt x="1008" y="1549"/>
                  </a:cubicBezTo>
                  <a:cubicBezTo>
                    <a:pt x="1455" y="1549"/>
                    <a:pt x="1865" y="1146"/>
                    <a:pt x="1775" y="635"/>
                  </a:cubicBezTo>
                  <a:cubicBezTo>
                    <a:pt x="1701" y="267"/>
                    <a:pt x="1387" y="1"/>
                    <a:pt x="1027"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427" name="Google Shape;2427;p47"/>
            <p:cNvSpPr/>
            <p:nvPr/>
          </p:nvSpPr>
          <p:spPr>
            <a:xfrm>
              <a:off x="3600725" y="3468350"/>
              <a:ext cx="93700" cy="33750"/>
            </a:xfrm>
            <a:custGeom>
              <a:avLst/>
              <a:gdLst/>
              <a:ahLst/>
              <a:cxnLst/>
              <a:rect l="l" t="t" r="r" b="b"/>
              <a:pathLst>
                <a:path w="3748" h="1350" extrusionOk="0">
                  <a:moveTo>
                    <a:pt x="3143" y="1"/>
                  </a:moveTo>
                  <a:cubicBezTo>
                    <a:pt x="3128" y="1"/>
                    <a:pt x="3112" y="2"/>
                    <a:pt x="3097" y="3"/>
                  </a:cubicBezTo>
                  <a:lnTo>
                    <a:pt x="501" y="467"/>
                  </a:lnTo>
                  <a:cubicBezTo>
                    <a:pt x="1" y="619"/>
                    <a:pt x="114" y="1350"/>
                    <a:pt x="620" y="1350"/>
                  </a:cubicBezTo>
                  <a:cubicBezTo>
                    <a:pt x="631" y="1350"/>
                    <a:pt x="644" y="1349"/>
                    <a:pt x="656" y="1348"/>
                  </a:cubicBezTo>
                  <a:lnTo>
                    <a:pt x="3251" y="872"/>
                  </a:lnTo>
                  <a:cubicBezTo>
                    <a:pt x="3748" y="722"/>
                    <a:pt x="3628" y="1"/>
                    <a:pt x="314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428" name="Google Shape;2428;p47"/>
            <p:cNvSpPr/>
            <p:nvPr/>
          </p:nvSpPr>
          <p:spPr>
            <a:xfrm>
              <a:off x="3557275" y="3537175"/>
              <a:ext cx="46550" cy="38650"/>
            </a:xfrm>
            <a:custGeom>
              <a:avLst/>
              <a:gdLst/>
              <a:ahLst/>
              <a:cxnLst/>
              <a:rect l="l" t="t" r="r" b="b"/>
              <a:pathLst>
                <a:path w="1862" h="1546" extrusionOk="0">
                  <a:moveTo>
                    <a:pt x="1002" y="1"/>
                  </a:moveTo>
                  <a:cubicBezTo>
                    <a:pt x="958" y="1"/>
                    <a:pt x="914" y="5"/>
                    <a:pt x="870" y="12"/>
                  </a:cubicBezTo>
                  <a:cubicBezTo>
                    <a:pt x="191" y="131"/>
                    <a:pt x="1" y="1012"/>
                    <a:pt x="560" y="1405"/>
                  </a:cubicBezTo>
                  <a:cubicBezTo>
                    <a:pt x="702" y="1502"/>
                    <a:pt x="855" y="1546"/>
                    <a:pt x="1003" y="1546"/>
                  </a:cubicBezTo>
                  <a:cubicBezTo>
                    <a:pt x="1454" y="1546"/>
                    <a:pt x="1861" y="1145"/>
                    <a:pt x="1763" y="643"/>
                  </a:cubicBezTo>
                  <a:cubicBezTo>
                    <a:pt x="1699" y="260"/>
                    <a:pt x="1369"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429" name="Google Shape;2429;p47"/>
            <p:cNvSpPr/>
            <p:nvPr/>
          </p:nvSpPr>
          <p:spPr>
            <a:xfrm>
              <a:off x="3610950" y="3525850"/>
              <a:ext cx="94400" cy="33725"/>
            </a:xfrm>
            <a:custGeom>
              <a:avLst/>
              <a:gdLst/>
              <a:ahLst/>
              <a:cxnLst/>
              <a:rect l="l" t="t" r="r" b="b"/>
              <a:pathLst>
                <a:path w="3776" h="1349" extrusionOk="0">
                  <a:moveTo>
                    <a:pt x="3104" y="1"/>
                  </a:moveTo>
                  <a:lnTo>
                    <a:pt x="509" y="477"/>
                  </a:lnTo>
                  <a:cubicBezTo>
                    <a:pt x="0" y="616"/>
                    <a:pt x="120" y="1348"/>
                    <a:pt x="628" y="1348"/>
                  </a:cubicBezTo>
                  <a:cubicBezTo>
                    <a:pt x="643" y="1348"/>
                    <a:pt x="659" y="1348"/>
                    <a:pt x="675" y="1346"/>
                  </a:cubicBezTo>
                  <a:lnTo>
                    <a:pt x="3259" y="882"/>
                  </a:lnTo>
                  <a:cubicBezTo>
                    <a:pt x="3775" y="744"/>
                    <a:pt x="3661" y="10"/>
                    <a:pt x="3162" y="10"/>
                  </a:cubicBezTo>
                  <a:cubicBezTo>
                    <a:pt x="3144" y="10"/>
                    <a:pt x="3124" y="11"/>
                    <a:pt x="3104" y="13"/>
                  </a:cubicBezTo>
                  <a:lnTo>
                    <a:pt x="3104" y="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430" name="Google Shape;2430;p47"/>
            <p:cNvSpPr/>
            <p:nvPr/>
          </p:nvSpPr>
          <p:spPr>
            <a:xfrm>
              <a:off x="3513825" y="3776475"/>
              <a:ext cx="192900" cy="173675"/>
            </a:xfrm>
            <a:custGeom>
              <a:avLst/>
              <a:gdLst/>
              <a:ahLst/>
              <a:cxnLst/>
              <a:rect l="l" t="t" r="r" b="b"/>
              <a:pathLst>
                <a:path w="7716" h="6947" extrusionOk="0">
                  <a:moveTo>
                    <a:pt x="3892" y="1"/>
                  </a:moveTo>
                  <a:cubicBezTo>
                    <a:pt x="2858" y="1"/>
                    <a:pt x="1840" y="470"/>
                    <a:pt x="1179" y="1346"/>
                  </a:cubicBezTo>
                  <a:lnTo>
                    <a:pt x="6906" y="4978"/>
                  </a:lnTo>
                  <a:cubicBezTo>
                    <a:pt x="7716" y="3406"/>
                    <a:pt x="7192" y="1477"/>
                    <a:pt x="5703" y="525"/>
                  </a:cubicBezTo>
                  <a:cubicBezTo>
                    <a:pt x="5144" y="171"/>
                    <a:pt x="4515" y="1"/>
                    <a:pt x="3892" y="1"/>
                  </a:cubicBezTo>
                  <a:close/>
                  <a:moveTo>
                    <a:pt x="762" y="1989"/>
                  </a:moveTo>
                  <a:lnTo>
                    <a:pt x="762" y="1989"/>
                  </a:lnTo>
                  <a:cubicBezTo>
                    <a:pt x="0" y="3561"/>
                    <a:pt x="477" y="5478"/>
                    <a:pt x="1953" y="6418"/>
                  </a:cubicBezTo>
                  <a:cubicBezTo>
                    <a:pt x="2522" y="6775"/>
                    <a:pt x="3157" y="6947"/>
                    <a:pt x="3786" y="6947"/>
                  </a:cubicBezTo>
                  <a:cubicBezTo>
                    <a:pt x="4816" y="6947"/>
                    <a:pt x="5828" y="6486"/>
                    <a:pt x="6501" y="5621"/>
                  </a:cubicBezTo>
                  <a:lnTo>
                    <a:pt x="762" y="1989"/>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431" name="Google Shape;2431;p47"/>
            <p:cNvSpPr/>
            <p:nvPr/>
          </p:nvSpPr>
          <p:spPr>
            <a:xfrm>
              <a:off x="3876375" y="3403225"/>
              <a:ext cx="152125" cy="140800"/>
            </a:xfrm>
            <a:custGeom>
              <a:avLst/>
              <a:gdLst/>
              <a:ahLst/>
              <a:cxnLst/>
              <a:rect l="l" t="t" r="r" b="b"/>
              <a:pathLst>
                <a:path w="6085" h="5632" extrusionOk="0">
                  <a:moveTo>
                    <a:pt x="3596" y="1"/>
                  </a:moveTo>
                  <a:lnTo>
                    <a:pt x="1215" y="1620"/>
                  </a:lnTo>
                  <a:cubicBezTo>
                    <a:pt x="250" y="2275"/>
                    <a:pt x="0" y="3584"/>
                    <a:pt x="655" y="4549"/>
                  </a:cubicBezTo>
                  <a:lnTo>
                    <a:pt x="774" y="4715"/>
                  </a:lnTo>
                  <a:cubicBezTo>
                    <a:pt x="1176" y="5311"/>
                    <a:pt x="1838" y="5632"/>
                    <a:pt x="2514" y="5632"/>
                  </a:cubicBezTo>
                  <a:cubicBezTo>
                    <a:pt x="2919" y="5632"/>
                    <a:pt x="3329" y="5516"/>
                    <a:pt x="3691" y="5275"/>
                  </a:cubicBezTo>
                  <a:lnTo>
                    <a:pt x="6084" y="3644"/>
                  </a:lnTo>
                  <a:lnTo>
                    <a:pt x="3596" y="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432" name="Google Shape;2432;p47"/>
            <p:cNvSpPr/>
            <p:nvPr/>
          </p:nvSpPr>
          <p:spPr>
            <a:xfrm>
              <a:off x="3979050" y="3344700"/>
              <a:ext cx="152125" cy="141000"/>
            </a:xfrm>
            <a:custGeom>
              <a:avLst/>
              <a:gdLst/>
              <a:ahLst/>
              <a:cxnLst/>
              <a:rect l="l" t="t" r="r" b="b"/>
              <a:pathLst>
                <a:path w="6085" h="5640" extrusionOk="0">
                  <a:moveTo>
                    <a:pt x="3578" y="0"/>
                  </a:moveTo>
                  <a:cubicBezTo>
                    <a:pt x="3170" y="0"/>
                    <a:pt x="2757" y="118"/>
                    <a:pt x="2394" y="365"/>
                  </a:cubicBezTo>
                  <a:lnTo>
                    <a:pt x="1" y="1996"/>
                  </a:lnTo>
                  <a:lnTo>
                    <a:pt x="2477" y="5640"/>
                  </a:lnTo>
                  <a:lnTo>
                    <a:pt x="4870" y="4008"/>
                  </a:lnTo>
                  <a:cubicBezTo>
                    <a:pt x="5835" y="3354"/>
                    <a:pt x="6085" y="2044"/>
                    <a:pt x="5430" y="1091"/>
                  </a:cubicBezTo>
                  <a:lnTo>
                    <a:pt x="5323" y="925"/>
                  </a:lnTo>
                  <a:cubicBezTo>
                    <a:pt x="4915" y="324"/>
                    <a:pt x="4252" y="0"/>
                    <a:pt x="3578"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433" name="Google Shape;2433;p47"/>
            <p:cNvSpPr/>
            <p:nvPr/>
          </p:nvSpPr>
          <p:spPr>
            <a:xfrm>
              <a:off x="3831725" y="3694200"/>
              <a:ext cx="268200" cy="266925"/>
            </a:xfrm>
            <a:custGeom>
              <a:avLst/>
              <a:gdLst/>
              <a:ahLst/>
              <a:cxnLst/>
              <a:rect l="l" t="t" r="r" b="b"/>
              <a:pathLst>
                <a:path w="10728" h="10677" extrusionOk="0">
                  <a:moveTo>
                    <a:pt x="5007" y="0"/>
                  </a:moveTo>
                  <a:cubicBezTo>
                    <a:pt x="4823" y="0"/>
                    <a:pt x="4676" y="135"/>
                    <a:pt x="4644" y="327"/>
                  </a:cubicBezTo>
                  <a:lnTo>
                    <a:pt x="4191" y="3804"/>
                  </a:lnTo>
                  <a:lnTo>
                    <a:pt x="715" y="3340"/>
                  </a:lnTo>
                  <a:cubicBezTo>
                    <a:pt x="700" y="3338"/>
                    <a:pt x="685" y="3337"/>
                    <a:pt x="670" y="3337"/>
                  </a:cubicBezTo>
                  <a:cubicBezTo>
                    <a:pt x="485" y="3337"/>
                    <a:pt x="320" y="3473"/>
                    <a:pt x="298" y="3661"/>
                  </a:cubicBezTo>
                  <a:lnTo>
                    <a:pt x="24" y="5638"/>
                  </a:lnTo>
                  <a:cubicBezTo>
                    <a:pt x="0" y="5840"/>
                    <a:pt x="143" y="6019"/>
                    <a:pt x="345" y="6054"/>
                  </a:cubicBezTo>
                  <a:lnTo>
                    <a:pt x="3834" y="6519"/>
                  </a:lnTo>
                  <a:lnTo>
                    <a:pt x="3370" y="9995"/>
                  </a:lnTo>
                  <a:cubicBezTo>
                    <a:pt x="3346" y="10198"/>
                    <a:pt x="3489" y="10388"/>
                    <a:pt x="3691" y="10412"/>
                  </a:cubicBezTo>
                  <a:lnTo>
                    <a:pt x="5668" y="10674"/>
                  </a:lnTo>
                  <a:cubicBezTo>
                    <a:pt x="5682" y="10676"/>
                    <a:pt x="5697" y="10676"/>
                    <a:pt x="5712" y="10676"/>
                  </a:cubicBezTo>
                  <a:cubicBezTo>
                    <a:pt x="5895" y="10676"/>
                    <a:pt x="6051" y="10540"/>
                    <a:pt x="6084" y="10352"/>
                  </a:cubicBezTo>
                  <a:lnTo>
                    <a:pt x="6537" y="6876"/>
                  </a:lnTo>
                  <a:lnTo>
                    <a:pt x="10025" y="7328"/>
                  </a:lnTo>
                  <a:cubicBezTo>
                    <a:pt x="10046" y="7332"/>
                    <a:pt x="10067" y="7334"/>
                    <a:pt x="10087" y="7334"/>
                  </a:cubicBezTo>
                  <a:cubicBezTo>
                    <a:pt x="10265" y="7334"/>
                    <a:pt x="10421" y="7199"/>
                    <a:pt x="10442" y="7007"/>
                  </a:cubicBezTo>
                  <a:lnTo>
                    <a:pt x="10704" y="5042"/>
                  </a:lnTo>
                  <a:cubicBezTo>
                    <a:pt x="10728" y="4840"/>
                    <a:pt x="10585" y="4649"/>
                    <a:pt x="10382" y="4625"/>
                  </a:cubicBezTo>
                  <a:lnTo>
                    <a:pt x="6906" y="4161"/>
                  </a:lnTo>
                  <a:lnTo>
                    <a:pt x="7358" y="685"/>
                  </a:lnTo>
                  <a:cubicBezTo>
                    <a:pt x="7382" y="482"/>
                    <a:pt x="7239" y="292"/>
                    <a:pt x="7037" y="268"/>
                  </a:cubicBezTo>
                  <a:lnTo>
                    <a:pt x="5072" y="6"/>
                  </a:lnTo>
                  <a:cubicBezTo>
                    <a:pt x="5050" y="2"/>
                    <a:pt x="5028" y="0"/>
                    <a:pt x="5007"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434" name="Google Shape;2434;p47"/>
            <p:cNvSpPr/>
            <p:nvPr/>
          </p:nvSpPr>
          <p:spPr>
            <a:xfrm>
              <a:off x="3488825" y="4098700"/>
              <a:ext cx="270875" cy="337450"/>
            </a:xfrm>
            <a:custGeom>
              <a:avLst/>
              <a:gdLst/>
              <a:ahLst/>
              <a:cxnLst/>
              <a:rect l="l" t="t" r="r" b="b"/>
              <a:pathLst>
                <a:path w="10835" h="13498" extrusionOk="0">
                  <a:moveTo>
                    <a:pt x="4152" y="412"/>
                  </a:moveTo>
                  <a:cubicBezTo>
                    <a:pt x="4440" y="412"/>
                    <a:pt x="4723" y="585"/>
                    <a:pt x="4775" y="971"/>
                  </a:cubicBezTo>
                  <a:cubicBezTo>
                    <a:pt x="4810" y="1161"/>
                    <a:pt x="4751" y="1364"/>
                    <a:pt x="4632" y="1519"/>
                  </a:cubicBezTo>
                  <a:lnTo>
                    <a:pt x="3834" y="1661"/>
                  </a:lnTo>
                  <a:cubicBezTo>
                    <a:pt x="3667" y="1566"/>
                    <a:pt x="3536" y="1411"/>
                    <a:pt x="3501" y="1221"/>
                  </a:cubicBezTo>
                  <a:lnTo>
                    <a:pt x="3501" y="1209"/>
                  </a:lnTo>
                  <a:cubicBezTo>
                    <a:pt x="3386" y="709"/>
                    <a:pt x="3773" y="412"/>
                    <a:pt x="4152" y="412"/>
                  </a:cubicBezTo>
                  <a:close/>
                  <a:moveTo>
                    <a:pt x="7856" y="2723"/>
                  </a:moveTo>
                  <a:cubicBezTo>
                    <a:pt x="8113" y="2723"/>
                    <a:pt x="8342" y="2911"/>
                    <a:pt x="8394" y="3173"/>
                  </a:cubicBezTo>
                  <a:lnTo>
                    <a:pt x="9775" y="10734"/>
                  </a:lnTo>
                  <a:cubicBezTo>
                    <a:pt x="9835" y="11043"/>
                    <a:pt x="9632" y="11329"/>
                    <a:pt x="9335" y="11377"/>
                  </a:cubicBezTo>
                  <a:lnTo>
                    <a:pt x="3072" y="12520"/>
                  </a:lnTo>
                  <a:cubicBezTo>
                    <a:pt x="3041" y="12525"/>
                    <a:pt x="3011" y="12527"/>
                    <a:pt x="2981" y="12527"/>
                  </a:cubicBezTo>
                  <a:cubicBezTo>
                    <a:pt x="2718" y="12527"/>
                    <a:pt x="2482" y="12346"/>
                    <a:pt x="2429" y="12079"/>
                  </a:cubicBezTo>
                  <a:lnTo>
                    <a:pt x="1048" y="4507"/>
                  </a:lnTo>
                  <a:cubicBezTo>
                    <a:pt x="1000" y="4209"/>
                    <a:pt x="1203" y="3924"/>
                    <a:pt x="1500" y="3876"/>
                  </a:cubicBezTo>
                  <a:lnTo>
                    <a:pt x="2239" y="3745"/>
                  </a:lnTo>
                  <a:cubicBezTo>
                    <a:pt x="2281" y="3945"/>
                    <a:pt x="2462" y="4098"/>
                    <a:pt x="2668" y="4098"/>
                  </a:cubicBezTo>
                  <a:cubicBezTo>
                    <a:pt x="2695" y="4098"/>
                    <a:pt x="2723" y="4096"/>
                    <a:pt x="2751" y="4090"/>
                  </a:cubicBezTo>
                  <a:lnTo>
                    <a:pt x="6656" y="3376"/>
                  </a:lnTo>
                  <a:cubicBezTo>
                    <a:pt x="6894" y="3328"/>
                    <a:pt x="7049" y="3102"/>
                    <a:pt x="7013" y="2864"/>
                  </a:cubicBezTo>
                  <a:lnTo>
                    <a:pt x="7751" y="2733"/>
                  </a:lnTo>
                  <a:cubicBezTo>
                    <a:pt x="7786" y="2726"/>
                    <a:pt x="7821" y="2723"/>
                    <a:pt x="7856" y="2723"/>
                  </a:cubicBezTo>
                  <a:close/>
                  <a:moveTo>
                    <a:pt x="4137" y="1"/>
                  </a:moveTo>
                  <a:cubicBezTo>
                    <a:pt x="4073" y="1"/>
                    <a:pt x="4007" y="6"/>
                    <a:pt x="3941" y="18"/>
                  </a:cubicBezTo>
                  <a:cubicBezTo>
                    <a:pt x="3358" y="125"/>
                    <a:pt x="2965" y="697"/>
                    <a:pt x="3072" y="1280"/>
                  </a:cubicBezTo>
                  <a:cubicBezTo>
                    <a:pt x="3096" y="1459"/>
                    <a:pt x="3179" y="1614"/>
                    <a:pt x="3286" y="1757"/>
                  </a:cubicBezTo>
                  <a:lnTo>
                    <a:pt x="2512" y="1900"/>
                  </a:lnTo>
                  <a:cubicBezTo>
                    <a:pt x="2191" y="1959"/>
                    <a:pt x="1977" y="2269"/>
                    <a:pt x="2036" y="2578"/>
                  </a:cubicBezTo>
                  <a:lnTo>
                    <a:pt x="2084" y="2864"/>
                  </a:lnTo>
                  <a:lnTo>
                    <a:pt x="798" y="3102"/>
                  </a:lnTo>
                  <a:cubicBezTo>
                    <a:pt x="322" y="3185"/>
                    <a:pt x="0" y="3650"/>
                    <a:pt x="84" y="4138"/>
                  </a:cubicBezTo>
                  <a:lnTo>
                    <a:pt x="1655" y="12770"/>
                  </a:lnTo>
                  <a:cubicBezTo>
                    <a:pt x="1740" y="13195"/>
                    <a:pt x="2120" y="13497"/>
                    <a:pt x="2540" y="13497"/>
                  </a:cubicBezTo>
                  <a:cubicBezTo>
                    <a:pt x="2590" y="13497"/>
                    <a:pt x="2640" y="13493"/>
                    <a:pt x="2691" y="13484"/>
                  </a:cubicBezTo>
                  <a:lnTo>
                    <a:pt x="10037" y="12139"/>
                  </a:lnTo>
                  <a:cubicBezTo>
                    <a:pt x="10513" y="12056"/>
                    <a:pt x="10835" y="11579"/>
                    <a:pt x="10752" y="11103"/>
                  </a:cubicBezTo>
                  <a:lnTo>
                    <a:pt x="9180" y="2471"/>
                  </a:lnTo>
                  <a:cubicBezTo>
                    <a:pt x="9096" y="2041"/>
                    <a:pt x="8725" y="1740"/>
                    <a:pt x="8304" y="1740"/>
                  </a:cubicBezTo>
                  <a:cubicBezTo>
                    <a:pt x="8247" y="1740"/>
                    <a:pt x="8190" y="1745"/>
                    <a:pt x="8132" y="1757"/>
                  </a:cubicBezTo>
                  <a:lnTo>
                    <a:pt x="6858" y="1995"/>
                  </a:lnTo>
                  <a:lnTo>
                    <a:pt x="6811" y="1709"/>
                  </a:lnTo>
                  <a:cubicBezTo>
                    <a:pt x="6746" y="1428"/>
                    <a:pt x="6495" y="1226"/>
                    <a:pt x="6210" y="1226"/>
                  </a:cubicBezTo>
                  <a:cubicBezTo>
                    <a:pt x="6180" y="1226"/>
                    <a:pt x="6150" y="1228"/>
                    <a:pt x="6120" y="1233"/>
                  </a:cubicBezTo>
                  <a:lnTo>
                    <a:pt x="5179" y="1411"/>
                  </a:lnTo>
                  <a:cubicBezTo>
                    <a:pt x="5227" y="1245"/>
                    <a:pt x="5239" y="1066"/>
                    <a:pt x="5203" y="887"/>
                  </a:cubicBezTo>
                  <a:cubicBezTo>
                    <a:pt x="5108" y="369"/>
                    <a:pt x="4655" y="1"/>
                    <a:pt x="4137"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435" name="Google Shape;2435;p47"/>
            <p:cNvSpPr/>
            <p:nvPr/>
          </p:nvSpPr>
          <p:spPr>
            <a:xfrm>
              <a:off x="3536750" y="4220000"/>
              <a:ext cx="46600" cy="38650"/>
            </a:xfrm>
            <a:custGeom>
              <a:avLst/>
              <a:gdLst/>
              <a:ahLst/>
              <a:cxnLst/>
              <a:rect l="l" t="t" r="r" b="b"/>
              <a:pathLst>
                <a:path w="1864" h="1546" extrusionOk="0">
                  <a:moveTo>
                    <a:pt x="1013" y="1"/>
                  </a:moveTo>
                  <a:cubicBezTo>
                    <a:pt x="970" y="1"/>
                    <a:pt x="926" y="5"/>
                    <a:pt x="881" y="12"/>
                  </a:cubicBezTo>
                  <a:cubicBezTo>
                    <a:pt x="202" y="131"/>
                    <a:pt x="0" y="1012"/>
                    <a:pt x="572" y="1405"/>
                  </a:cubicBezTo>
                  <a:cubicBezTo>
                    <a:pt x="713" y="1502"/>
                    <a:pt x="865" y="1545"/>
                    <a:pt x="1012" y="1545"/>
                  </a:cubicBezTo>
                  <a:cubicBezTo>
                    <a:pt x="1460" y="1545"/>
                    <a:pt x="1864" y="1142"/>
                    <a:pt x="1774" y="631"/>
                  </a:cubicBezTo>
                  <a:cubicBezTo>
                    <a:pt x="1700" y="259"/>
                    <a:pt x="1378" y="1"/>
                    <a:pt x="101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436" name="Google Shape;2436;p47"/>
            <p:cNvSpPr/>
            <p:nvPr/>
          </p:nvSpPr>
          <p:spPr>
            <a:xfrm>
              <a:off x="3589975" y="4208750"/>
              <a:ext cx="95975" cy="33525"/>
            </a:xfrm>
            <a:custGeom>
              <a:avLst/>
              <a:gdLst/>
              <a:ahLst/>
              <a:cxnLst/>
              <a:rect l="l" t="t" r="r" b="b"/>
              <a:pathLst>
                <a:path w="3839" h="1341" extrusionOk="0">
                  <a:moveTo>
                    <a:pt x="3230" y="0"/>
                  </a:moveTo>
                  <a:cubicBezTo>
                    <a:pt x="3199" y="0"/>
                    <a:pt x="3167" y="3"/>
                    <a:pt x="3134" y="10"/>
                  </a:cubicBezTo>
                  <a:lnTo>
                    <a:pt x="538" y="474"/>
                  </a:lnTo>
                  <a:cubicBezTo>
                    <a:pt x="0" y="575"/>
                    <a:pt x="106" y="1341"/>
                    <a:pt x="597" y="1341"/>
                  </a:cubicBezTo>
                  <a:cubicBezTo>
                    <a:pt x="627" y="1341"/>
                    <a:pt x="659" y="1338"/>
                    <a:pt x="693" y="1331"/>
                  </a:cubicBezTo>
                  <a:lnTo>
                    <a:pt x="3300" y="867"/>
                  </a:lnTo>
                  <a:cubicBezTo>
                    <a:pt x="3838" y="766"/>
                    <a:pt x="3722" y="0"/>
                    <a:pt x="3230"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437" name="Google Shape;2437;p47"/>
            <p:cNvSpPr/>
            <p:nvPr/>
          </p:nvSpPr>
          <p:spPr>
            <a:xfrm>
              <a:off x="3546550" y="4273875"/>
              <a:ext cx="46625" cy="38650"/>
            </a:xfrm>
            <a:custGeom>
              <a:avLst/>
              <a:gdLst/>
              <a:ahLst/>
              <a:cxnLst/>
              <a:rect l="l" t="t" r="r" b="b"/>
              <a:pathLst>
                <a:path w="1865" h="1546" extrusionOk="0">
                  <a:moveTo>
                    <a:pt x="1014" y="1"/>
                  </a:moveTo>
                  <a:cubicBezTo>
                    <a:pt x="971" y="1"/>
                    <a:pt x="927" y="5"/>
                    <a:pt x="882" y="12"/>
                  </a:cubicBezTo>
                  <a:cubicBezTo>
                    <a:pt x="203" y="131"/>
                    <a:pt x="1" y="1012"/>
                    <a:pt x="572" y="1405"/>
                  </a:cubicBezTo>
                  <a:cubicBezTo>
                    <a:pt x="711" y="1502"/>
                    <a:pt x="861" y="1546"/>
                    <a:pt x="1008" y="1546"/>
                  </a:cubicBezTo>
                  <a:cubicBezTo>
                    <a:pt x="1455" y="1546"/>
                    <a:pt x="1865" y="1142"/>
                    <a:pt x="1775" y="631"/>
                  </a:cubicBezTo>
                  <a:cubicBezTo>
                    <a:pt x="1701" y="259"/>
                    <a:pt x="1379" y="1"/>
                    <a:pt x="101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438" name="Google Shape;2438;p47"/>
            <p:cNvSpPr/>
            <p:nvPr/>
          </p:nvSpPr>
          <p:spPr>
            <a:xfrm>
              <a:off x="3600725" y="4262500"/>
              <a:ext cx="93700" cy="33750"/>
            </a:xfrm>
            <a:custGeom>
              <a:avLst/>
              <a:gdLst/>
              <a:ahLst/>
              <a:cxnLst/>
              <a:rect l="l" t="t" r="r" b="b"/>
              <a:pathLst>
                <a:path w="3748" h="1350" extrusionOk="0">
                  <a:moveTo>
                    <a:pt x="3143" y="1"/>
                  </a:moveTo>
                  <a:cubicBezTo>
                    <a:pt x="3128" y="1"/>
                    <a:pt x="3112" y="1"/>
                    <a:pt x="3097" y="3"/>
                  </a:cubicBezTo>
                  <a:lnTo>
                    <a:pt x="501" y="467"/>
                  </a:lnTo>
                  <a:cubicBezTo>
                    <a:pt x="1" y="618"/>
                    <a:pt x="114" y="1349"/>
                    <a:pt x="620" y="1349"/>
                  </a:cubicBezTo>
                  <a:cubicBezTo>
                    <a:pt x="631" y="1349"/>
                    <a:pt x="644" y="1349"/>
                    <a:pt x="656" y="1348"/>
                  </a:cubicBezTo>
                  <a:lnTo>
                    <a:pt x="3251" y="872"/>
                  </a:lnTo>
                  <a:cubicBezTo>
                    <a:pt x="3748" y="722"/>
                    <a:pt x="3628" y="1"/>
                    <a:pt x="314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439" name="Google Shape;2439;p47"/>
            <p:cNvSpPr/>
            <p:nvPr/>
          </p:nvSpPr>
          <p:spPr>
            <a:xfrm>
              <a:off x="3557275" y="4331350"/>
              <a:ext cx="46550" cy="38925"/>
            </a:xfrm>
            <a:custGeom>
              <a:avLst/>
              <a:gdLst/>
              <a:ahLst/>
              <a:cxnLst/>
              <a:rect l="l" t="t" r="r" b="b"/>
              <a:pathLst>
                <a:path w="1862" h="1557" extrusionOk="0">
                  <a:moveTo>
                    <a:pt x="998" y="0"/>
                  </a:moveTo>
                  <a:cubicBezTo>
                    <a:pt x="956" y="0"/>
                    <a:pt x="913" y="4"/>
                    <a:pt x="870" y="11"/>
                  </a:cubicBezTo>
                  <a:cubicBezTo>
                    <a:pt x="191" y="130"/>
                    <a:pt x="1" y="1011"/>
                    <a:pt x="560" y="1416"/>
                  </a:cubicBezTo>
                  <a:cubicBezTo>
                    <a:pt x="701" y="1513"/>
                    <a:pt x="854" y="1556"/>
                    <a:pt x="1002" y="1556"/>
                  </a:cubicBezTo>
                  <a:cubicBezTo>
                    <a:pt x="1453" y="1556"/>
                    <a:pt x="1861" y="1153"/>
                    <a:pt x="1763" y="642"/>
                  </a:cubicBezTo>
                  <a:cubicBezTo>
                    <a:pt x="1699" y="268"/>
                    <a:pt x="1367" y="0"/>
                    <a:pt x="998"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440" name="Google Shape;2440;p47"/>
            <p:cNvSpPr/>
            <p:nvPr/>
          </p:nvSpPr>
          <p:spPr>
            <a:xfrm>
              <a:off x="3610825" y="4319900"/>
              <a:ext cx="94725" cy="33875"/>
            </a:xfrm>
            <a:custGeom>
              <a:avLst/>
              <a:gdLst/>
              <a:ahLst/>
              <a:cxnLst/>
              <a:rect l="l" t="t" r="r" b="b"/>
              <a:pathLst>
                <a:path w="3789" h="1355" extrusionOk="0">
                  <a:moveTo>
                    <a:pt x="3178" y="0"/>
                  </a:moveTo>
                  <a:cubicBezTo>
                    <a:pt x="3156" y="0"/>
                    <a:pt x="3133" y="2"/>
                    <a:pt x="3109" y="5"/>
                  </a:cubicBezTo>
                  <a:lnTo>
                    <a:pt x="514" y="481"/>
                  </a:lnTo>
                  <a:cubicBezTo>
                    <a:pt x="0" y="606"/>
                    <a:pt x="110" y="1355"/>
                    <a:pt x="612" y="1355"/>
                  </a:cubicBezTo>
                  <a:cubicBezTo>
                    <a:pt x="634" y="1355"/>
                    <a:pt x="657" y="1353"/>
                    <a:pt x="680" y="1350"/>
                  </a:cubicBezTo>
                  <a:lnTo>
                    <a:pt x="3264" y="886"/>
                  </a:lnTo>
                  <a:cubicBezTo>
                    <a:pt x="3789" y="749"/>
                    <a:pt x="3680" y="0"/>
                    <a:pt x="3178"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441" name="Google Shape;2441;p47"/>
            <p:cNvSpPr/>
            <p:nvPr/>
          </p:nvSpPr>
          <p:spPr>
            <a:xfrm>
              <a:off x="3512625" y="4570700"/>
              <a:ext cx="194100" cy="174075"/>
            </a:xfrm>
            <a:custGeom>
              <a:avLst/>
              <a:gdLst/>
              <a:ahLst/>
              <a:cxnLst/>
              <a:rect l="l" t="t" r="r" b="b"/>
              <a:pathLst>
                <a:path w="7764" h="6963" extrusionOk="0">
                  <a:moveTo>
                    <a:pt x="3931" y="1"/>
                  </a:moveTo>
                  <a:cubicBezTo>
                    <a:pt x="2900" y="1"/>
                    <a:pt x="1886" y="469"/>
                    <a:pt x="1227" y="1343"/>
                  </a:cubicBezTo>
                  <a:lnTo>
                    <a:pt x="6954" y="4975"/>
                  </a:lnTo>
                  <a:cubicBezTo>
                    <a:pt x="7764" y="3403"/>
                    <a:pt x="7240" y="1474"/>
                    <a:pt x="5751" y="534"/>
                  </a:cubicBezTo>
                  <a:cubicBezTo>
                    <a:pt x="5189" y="174"/>
                    <a:pt x="4557" y="1"/>
                    <a:pt x="3931" y="1"/>
                  </a:cubicBezTo>
                  <a:close/>
                  <a:moveTo>
                    <a:pt x="810" y="1986"/>
                  </a:moveTo>
                  <a:lnTo>
                    <a:pt x="810" y="1986"/>
                  </a:lnTo>
                  <a:cubicBezTo>
                    <a:pt x="1" y="3558"/>
                    <a:pt x="525" y="5498"/>
                    <a:pt x="2013" y="6439"/>
                  </a:cubicBezTo>
                  <a:cubicBezTo>
                    <a:pt x="2577" y="6793"/>
                    <a:pt x="3207" y="6963"/>
                    <a:pt x="3830" y="6963"/>
                  </a:cubicBezTo>
                  <a:cubicBezTo>
                    <a:pt x="4864" y="6963"/>
                    <a:pt x="5880" y="6494"/>
                    <a:pt x="6549" y="5618"/>
                  </a:cubicBezTo>
                  <a:lnTo>
                    <a:pt x="810" y="1986"/>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442" name="Google Shape;2442;p47"/>
            <p:cNvSpPr/>
            <p:nvPr/>
          </p:nvSpPr>
          <p:spPr>
            <a:xfrm>
              <a:off x="3876375" y="4197375"/>
              <a:ext cx="152125" cy="141000"/>
            </a:xfrm>
            <a:custGeom>
              <a:avLst/>
              <a:gdLst/>
              <a:ahLst/>
              <a:cxnLst/>
              <a:rect l="l" t="t" r="r" b="b"/>
              <a:pathLst>
                <a:path w="6085" h="5640" extrusionOk="0">
                  <a:moveTo>
                    <a:pt x="3596" y="0"/>
                  </a:moveTo>
                  <a:lnTo>
                    <a:pt x="1215" y="1632"/>
                  </a:lnTo>
                  <a:cubicBezTo>
                    <a:pt x="250" y="2286"/>
                    <a:pt x="0" y="3596"/>
                    <a:pt x="655" y="4549"/>
                  </a:cubicBezTo>
                  <a:lnTo>
                    <a:pt x="774" y="4715"/>
                  </a:lnTo>
                  <a:cubicBezTo>
                    <a:pt x="1175" y="5316"/>
                    <a:pt x="1834" y="5640"/>
                    <a:pt x="2508" y="5640"/>
                  </a:cubicBezTo>
                  <a:cubicBezTo>
                    <a:pt x="2915" y="5640"/>
                    <a:pt x="3328" y="5522"/>
                    <a:pt x="3691" y="5275"/>
                  </a:cubicBezTo>
                  <a:lnTo>
                    <a:pt x="6084" y="3644"/>
                  </a:lnTo>
                  <a:lnTo>
                    <a:pt x="3596" y="0"/>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443" name="Google Shape;2443;p47"/>
            <p:cNvSpPr/>
            <p:nvPr/>
          </p:nvSpPr>
          <p:spPr>
            <a:xfrm>
              <a:off x="3979050" y="4138825"/>
              <a:ext cx="152125" cy="141025"/>
            </a:xfrm>
            <a:custGeom>
              <a:avLst/>
              <a:gdLst/>
              <a:ahLst/>
              <a:cxnLst/>
              <a:rect l="l" t="t" r="r" b="b"/>
              <a:pathLst>
                <a:path w="6085" h="5641" extrusionOk="0">
                  <a:moveTo>
                    <a:pt x="3578" y="1"/>
                  </a:moveTo>
                  <a:cubicBezTo>
                    <a:pt x="3170" y="1"/>
                    <a:pt x="2757" y="119"/>
                    <a:pt x="2394" y="366"/>
                  </a:cubicBezTo>
                  <a:lnTo>
                    <a:pt x="1" y="1997"/>
                  </a:lnTo>
                  <a:lnTo>
                    <a:pt x="2477" y="5640"/>
                  </a:lnTo>
                  <a:lnTo>
                    <a:pt x="4870" y="4009"/>
                  </a:lnTo>
                  <a:cubicBezTo>
                    <a:pt x="5835" y="3354"/>
                    <a:pt x="6085" y="2045"/>
                    <a:pt x="5430" y="1092"/>
                  </a:cubicBezTo>
                  <a:lnTo>
                    <a:pt x="5323" y="926"/>
                  </a:lnTo>
                  <a:cubicBezTo>
                    <a:pt x="4915" y="325"/>
                    <a:pt x="4252" y="1"/>
                    <a:pt x="357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444" name="Google Shape;2444;p47"/>
            <p:cNvSpPr/>
            <p:nvPr/>
          </p:nvSpPr>
          <p:spPr>
            <a:xfrm>
              <a:off x="3831725" y="4488350"/>
              <a:ext cx="268200" cy="266925"/>
            </a:xfrm>
            <a:custGeom>
              <a:avLst/>
              <a:gdLst/>
              <a:ahLst/>
              <a:cxnLst/>
              <a:rect l="l" t="t" r="r" b="b"/>
              <a:pathLst>
                <a:path w="10728" h="10677" extrusionOk="0">
                  <a:moveTo>
                    <a:pt x="5007" y="0"/>
                  </a:moveTo>
                  <a:cubicBezTo>
                    <a:pt x="4823" y="0"/>
                    <a:pt x="4676" y="135"/>
                    <a:pt x="4644" y="327"/>
                  </a:cubicBezTo>
                  <a:lnTo>
                    <a:pt x="4191" y="3804"/>
                  </a:lnTo>
                  <a:lnTo>
                    <a:pt x="715" y="3339"/>
                  </a:lnTo>
                  <a:cubicBezTo>
                    <a:pt x="700" y="3338"/>
                    <a:pt x="685" y="3337"/>
                    <a:pt x="670" y="3337"/>
                  </a:cubicBezTo>
                  <a:cubicBezTo>
                    <a:pt x="485" y="3337"/>
                    <a:pt x="320" y="3473"/>
                    <a:pt x="298" y="3661"/>
                  </a:cubicBezTo>
                  <a:lnTo>
                    <a:pt x="24" y="5637"/>
                  </a:lnTo>
                  <a:cubicBezTo>
                    <a:pt x="0" y="5840"/>
                    <a:pt x="143" y="6030"/>
                    <a:pt x="345" y="6054"/>
                  </a:cubicBezTo>
                  <a:lnTo>
                    <a:pt x="3834" y="6518"/>
                  </a:lnTo>
                  <a:lnTo>
                    <a:pt x="3370" y="9995"/>
                  </a:lnTo>
                  <a:cubicBezTo>
                    <a:pt x="3346" y="10197"/>
                    <a:pt x="3489" y="10388"/>
                    <a:pt x="3691" y="10412"/>
                  </a:cubicBezTo>
                  <a:lnTo>
                    <a:pt x="5668" y="10674"/>
                  </a:lnTo>
                  <a:cubicBezTo>
                    <a:pt x="5682" y="10675"/>
                    <a:pt x="5697" y="10676"/>
                    <a:pt x="5712" y="10676"/>
                  </a:cubicBezTo>
                  <a:cubicBezTo>
                    <a:pt x="5897" y="10676"/>
                    <a:pt x="6062" y="10540"/>
                    <a:pt x="6084" y="10352"/>
                  </a:cubicBezTo>
                  <a:lnTo>
                    <a:pt x="6537" y="6876"/>
                  </a:lnTo>
                  <a:lnTo>
                    <a:pt x="10025" y="7328"/>
                  </a:lnTo>
                  <a:cubicBezTo>
                    <a:pt x="10045" y="7331"/>
                    <a:pt x="10065" y="7333"/>
                    <a:pt x="10084" y="7333"/>
                  </a:cubicBezTo>
                  <a:cubicBezTo>
                    <a:pt x="10263" y="7333"/>
                    <a:pt x="10420" y="7189"/>
                    <a:pt x="10442" y="7007"/>
                  </a:cubicBezTo>
                  <a:lnTo>
                    <a:pt x="10704" y="5042"/>
                  </a:lnTo>
                  <a:cubicBezTo>
                    <a:pt x="10728" y="4828"/>
                    <a:pt x="10585" y="4649"/>
                    <a:pt x="10382" y="4613"/>
                  </a:cubicBezTo>
                  <a:lnTo>
                    <a:pt x="6906" y="4161"/>
                  </a:lnTo>
                  <a:lnTo>
                    <a:pt x="7358" y="684"/>
                  </a:lnTo>
                  <a:cubicBezTo>
                    <a:pt x="7382" y="482"/>
                    <a:pt x="7239" y="291"/>
                    <a:pt x="7037" y="256"/>
                  </a:cubicBezTo>
                  <a:lnTo>
                    <a:pt x="5072" y="6"/>
                  </a:lnTo>
                  <a:cubicBezTo>
                    <a:pt x="5050" y="2"/>
                    <a:pt x="5028" y="0"/>
                    <a:pt x="5007"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445" name="Google Shape;2445;p47"/>
            <p:cNvSpPr/>
            <p:nvPr/>
          </p:nvSpPr>
          <p:spPr>
            <a:xfrm>
              <a:off x="2694375" y="921250"/>
              <a:ext cx="271475" cy="338100"/>
            </a:xfrm>
            <a:custGeom>
              <a:avLst/>
              <a:gdLst/>
              <a:ahLst/>
              <a:cxnLst/>
              <a:rect l="l" t="t" r="r" b="b"/>
              <a:pathLst>
                <a:path w="10859" h="13524" extrusionOk="0">
                  <a:moveTo>
                    <a:pt x="4164" y="435"/>
                  </a:moveTo>
                  <a:cubicBezTo>
                    <a:pt x="4452" y="435"/>
                    <a:pt x="4735" y="607"/>
                    <a:pt x="4787" y="994"/>
                  </a:cubicBezTo>
                  <a:cubicBezTo>
                    <a:pt x="4822" y="1196"/>
                    <a:pt x="4763" y="1387"/>
                    <a:pt x="4632" y="1541"/>
                  </a:cubicBezTo>
                  <a:lnTo>
                    <a:pt x="3846" y="1684"/>
                  </a:lnTo>
                  <a:cubicBezTo>
                    <a:pt x="3668" y="1589"/>
                    <a:pt x="3548" y="1422"/>
                    <a:pt x="3513" y="1232"/>
                  </a:cubicBezTo>
                  <a:cubicBezTo>
                    <a:pt x="3398" y="732"/>
                    <a:pt x="3785" y="435"/>
                    <a:pt x="4164" y="435"/>
                  </a:cubicBezTo>
                  <a:close/>
                  <a:moveTo>
                    <a:pt x="7857" y="2749"/>
                  </a:moveTo>
                  <a:cubicBezTo>
                    <a:pt x="8127" y="2749"/>
                    <a:pt x="8353" y="2930"/>
                    <a:pt x="8406" y="3208"/>
                  </a:cubicBezTo>
                  <a:lnTo>
                    <a:pt x="9787" y="10769"/>
                  </a:lnTo>
                  <a:cubicBezTo>
                    <a:pt x="9847" y="11054"/>
                    <a:pt x="9644" y="11340"/>
                    <a:pt x="9359" y="11400"/>
                  </a:cubicBezTo>
                  <a:lnTo>
                    <a:pt x="3084" y="12543"/>
                  </a:lnTo>
                  <a:cubicBezTo>
                    <a:pt x="3049" y="12550"/>
                    <a:pt x="3014" y="12553"/>
                    <a:pt x="2980" y="12553"/>
                  </a:cubicBezTo>
                  <a:cubicBezTo>
                    <a:pt x="2722" y="12553"/>
                    <a:pt x="2495" y="12365"/>
                    <a:pt x="2453" y="12102"/>
                  </a:cubicBezTo>
                  <a:lnTo>
                    <a:pt x="1072" y="4530"/>
                  </a:lnTo>
                  <a:cubicBezTo>
                    <a:pt x="1012" y="4232"/>
                    <a:pt x="1215" y="3958"/>
                    <a:pt x="1512" y="3899"/>
                  </a:cubicBezTo>
                  <a:lnTo>
                    <a:pt x="2263" y="3768"/>
                  </a:lnTo>
                  <a:cubicBezTo>
                    <a:pt x="2294" y="3977"/>
                    <a:pt x="2481" y="4122"/>
                    <a:pt x="2688" y="4122"/>
                  </a:cubicBezTo>
                  <a:cubicBezTo>
                    <a:pt x="2716" y="4122"/>
                    <a:pt x="2745" y="4119"/>
                    <a:pt x="2775" y="4113"/>
                  </a:cubicBezTo>
                  <a:lnTo>
                    <a:pt x="6680" y="3399"/>
                  </a:lnTo>
                  <a:cubicBezTo>
                    <a:pt x="6906" y="3363"/>
                    <a:pt x="7073" y="3125"/>
                    <a:pt x="7025" y="2899"/>
                  </a:cubicBezTo>
                  <a:lnTo>
                    <a:pt x="7763" y="2756"/>
                  </a:lnTo>
                  <a:cubicBezTo>
                    <a:pt x="7795" y="2751"/>
                    <a:pt x="7826" y="2749"/>
                    <a:pt x="7857" y="2749"/>
                  </a:cubicBezTo>
                  <a:close/>
                  <a:moveTo>
                    <a:pt x="4145" y="0"/>
                  </a:moveTo>
                  <a:cubicBezTo>
                    <a:pt x="4082" y="0"/>
                    <a:pt x="4018" y="6"/>
                    <a:pt x="3953" y="17"/>
                  </a:cubicBezTo>
                  <a:cubicBezTo>
                    <a:pt x="3358" y="136"/>
                    <a:pt x="2965" y="708"/>
                    <a:pt x="3084" y="1303"/>
                  </a:cubicBezTo>
                  <a:cubicBezTo>
                    <a:pt x="3108" y="1482"/>
                    <a:pt x="3179" y="1637"/>
                    <a:pt x="3298" y="1779"/>
                  </a:cubicBezTo>
                  <a:lnTo>
                    <a:pt x="2525" y="1922"/>
                  </a:lnTo>
                  <a:cubicBezTo>
                    <a:pt x="2203" y="1982"/>
                    <a:pt x="1989" y="2291"/>
                    <a:pt x="2048" y="2601"/>
                  </a:cubicBezTo>
                  <a:lnTo>
                    <a:pt x="2096" y="2887"/>
                  </a:lnTo>
                  <a:lnTo>
                    <a:pt x="810" y="3125"/>
                  </a:lnTo>
                  <a:cubicBezTo>
                    <a:pt x="322" y="3208"/>
                    <a:pt x="0" y="3673"/>
                    <a:pt x="96" y="4161"/>
                  </a:cubicBezTo>
                  <a:lnTo>
                    <a:pt x="1667" y="12793"/>
                  </a:lnTo>
                  <a:cubicBezTo>
                    <a:pt x="1751" y="13223"/>
                    <a:pt x="2122" y="13524"/>
                    <a:pt x="2543" y="13524"/>
                  </a:cubicBezTo>
                  <a:cubicBezTo>
                    <a:pt x="2600" y="13524"/>
                    <a:pt x="2657" y="13518"/>
                    <a:pt x="2715" y="13507"/>
                  </a:cubicBezTo>
                  <a:lnTo>
                    <a:pt x="10049" y="12174"/>
                  </a:lnTo>
                  <a:cubicBezTo>
                    <a:pt x="10537" y="12078"/>
                    <a:pt x="10859" y="11614"/>
                    <a:pt x="10764" y="11126"/>
                  </a:cubicBezTo>
                  <a:lnTo>
                    <a:pt x="9192" y="2506"/>
                  </a:lnTo>
                  <a:cubicBezTo>
                    <a:pt x="9107" y="2069"/>
                    <a:pt x="8727" y="1766"/>
                    <a:pt x="8299" y="1766"/>
                  </a:cubicBezTo>
                  <a:cubicBezTo>
                    <a:pt x="8248" y="1766"/>
                    <a:pt x="8196" y="1771"/>
                    <a:pt x="8144" y="1779"/>
                  </a:cubicBezTo>
                  <a:lnTo>
                    <a:pt x="6870" y="2018"/>
                  </a:lnTo>
                  <a:lnTo>
                    <a:pt x="6823" y="1744"/>
                  </a:lnTo>
                  <a:cubicBezTo>
                    <a:pt x="6770" y="1458"/>
                    <a:pt x="6520" y="1258"/>
                    <a:pt x="6248" y="1258"/>
                  </a:cubicBezTo>
                  <a:cubicBezTo>
                    <a:pt x="6214" y="1258"/>
                    <a:pt x="6179" y="1261"/>
                    <a:pt x="6144" y="1268"/>
                  </a:cubicBezTo>
                  <a:lnTo>
                    <a:pt x="5192" y="1434"/>
                  </a:lnTo>
                  <a:cubicBezTo>
                    <a:pt x="5239" y="1268"/>
                    <a:pt x="5251" y="1089"/>
                    <a:pt x="5215" y="922"/>
                  </a:cubicBezTo>
                  <a:cubicBezTo>
                    <a:pt x="5130" y="381"/>
                    <a:pt x="4667" y="0"/>
                    <a:pt x="4145"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446" name="Google Shape;2446;p47"/>
            <p:cNvSpPr/>
            <p:nvPr/>
          </p:nvSpPr>
          <p:spPr>
            <a:xfrm>
              <a:off x="2742600" y="1043050"/>
              <a:ext cx="46625" cy="38675"/>
            </a:xfrm>
            <a:custGeom>
              <a:avLst/>
              <a:gdLst/>
              <a:ahLst/>
              <a:cxnLst/>
              <a:rect l="l" t="t" r="r" b="b"/>
              <a:pathLst>
                <a:path w="1865" h="1547" extrusionOk="0">
                  <a:moveTo>
                    <a:pt x="1023" y="1"/>
                  </a:moveTo>
                  <a:cubicBezTo>
                    <a:pt x="976" y="1"/>
                    <a:pt x="929" y="5"/>
                    <a:pt x="881" y="15"/>
                  </a:cubicBezTo>
                  <a:cubicBezTo>
                    <a:pt x="191" y="134"/>
                    <a:pt x="0" y="1015"/>
                    <a:pt x="572" y="1408"/>
                  </a:cubicBezTo>
                  <a:cubicBezTo>
                    <a:pt x="708" y="1504"/>
                    <a:pt x="857" y="1547"/>
                    <a:pt x="1002" y="1547"/>
                  </a:cubicBezTo>
                  <a:cubicBezTo>
                    <a:pt x="1451" y="1547"/>
                    <a:pt x="1864" y="1138"/>
                    <a:pt x="1774" y="634"/>
                  </a:cubicBezTo>
                  <a:cubicBezTo>
                    <a:pt x="1701" y="266"/>
                    <a:pt x="1377" y="1"/>
                    <a:pt x="102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447" name="Google Shape;2447;p47"/>
            <p:cNvSpPr/>
            <p:nvPr/>
          </p:nvSpPr>
          <p:spPr>
            <a:xfrm>
              <a:off x="2795450" y="1031775"/>
              <a:ext cx="96450" cy="33875"/>
            </a:xfrm>
            <a:custGeom>
              <a:avLst/>
              <a:gdLst/>
              <a:ahLst/>
              <a:cxnLst/>
              <a:rect l="l" t="t" r="r" b="b"/>
              <a:pathLst>
                <a:path w="3858" h="1355" extrusionOk="0">
                  <a:moveTo>
                    <a:pt x="3263" y="1"/>
                  </a:moveTo>
                  <a:cubicBezTo>
                    <a:pt x="3227" y="1"/>
                    <a:pt x="3189" y="5"/>
                    <a:pt x="3149" y="14"/>
                  </a:cubicBezTo>
                  <a:lnTo>
                    <a:pt x="553" y="490"/>
                  </a:lnTo>
                  <a:cubicBezTo>
                    <a:pt x="0" y="580"/>
                    <a:pt x="121" y="1354"/>
                    <a:pt x="621" y="1354"/>
                  </a:cubicBezTo>
                  <a:cubicBezTo>
                    <a:pt x="649" y="1354"/>
                    <a:pt x="678" y="1352"/>
                    <a:pt x="708" y="1347"/>
                  </a:cubicBezTo>
                  <a:lnTo>
                    <a:pt x="3292" y="871"/>
                  </a:lnTo>
                  <a:cubicBezTo>
                    <a:pt x="3858" y="793"/>
                    <a:pt x="3761" y="1"/>
                    <a:pt x="326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448" name="Google Shape;2448;p47"/>
            <p:cNvSpPr/>
            <p:nvPr/>
          </p:nvSpPr>
          <p:spPr>
            <a:xfrm>
              <a:off x="2752425" y="1097000"/>
              <a:ext cx="46600" cy="38650"/>
            </a:xfrm>
            <a:custGeom>
              <a:avLst/>
              <a:gdLst/>
              <a:ahLst/>
              <a:cxnLst/>
              <a:rect l="l" t="t" r="r" b="b"/>
              <a:pathLst>
                <a:path w="1864" h="1546" extrusionOk="0">
                  <a:moveTo>
                    <a:pt x="1014" y="1"/>
                  </a:moveTo>
                  <a:cubicBezTo>
                    <a:pt x="970" y="1"/>
                    <a:pt x="926" y="4"/>
                    <a:pt x="881" y="12"/>
                  </a:cubicBezTo>
                  <a:cubicBezTo>
                    <a:pt x="203" y="131"/>
                    <a:pt x="0" y="1012"/>
                    <a:pt x="572" y="1405"/>
                  </a:cubicBezTo>
                  <a:cubicBezTo>
                    <a:pt x="710" y="1502"/>
                    <a:pt x="860" y="1545"/>
                    <a:pt x="1007" y="1545"/>
                  </a:cubicBezTo>
                  <a:cubicBezTo>
                    <a:pt x="1454" y="1545"/>
                    <a:pt x="1864" y="1142"/>
                    <a:pt x="1774" y="631"/>
                  </a:cubicBezTo>
                  <a:cubicBezTo>
                    <a:pt x="1700" y="259"/>
                    <a:pt x="1378" y="1"/>
                    <a:pt x="101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449" name="Google Shape;2449;p47"/>
            <p:cNvSpPr/>
            <p:nvPr/>
          </p:nvSpPr>
          <p:spPr>
            <a:xfrm>
              <a:off x="2806300" y="1085650"/>
              <a:ext cx="94075" cy="33725"/>
            </a:xfrm>
            <a:custGeom>
              <a:avLst/>
              <a:gdLst/>
              <a:ahLst/>
              <a:cxnLst/>
              <a:rect l="l" t="t" r="r" b="b"/>
              <a:pathLst>
                <a:path w="3763" h="1349" extrusionOk="0">
                  <a:moveTo>
                    <a:pt x="3143" y="0"/>
                  </a:moveTo>
                  <a:cubicBezTo>
                    <a:pt x="3131" y="0"/>
                    <a:pt x="3120" y="1"/>
                    <a:pt x="3108" y="2"/>
                  </a:cubicBezTo>
                  <a:lnTo>
                    <a:pt x="512" y="478"/>
                  </a:lnTo>
                  <a:cubicBezTo>
                    <a:pt x="0" y="618"/>
                    <a:pt x="125" y="1348"/>
                    <a:pt x="631" y="1348"/>
                  </a:cubicBezTo>
                  <a:cubicBezTo>
                    <a:pt x="643" y="1348"/>
                    <a:pt x="655" y="1348"/>
                    <a:pt x="667" y="1347"/>
                  </a:cubicBezTo>
                  <a:lnTo>
                    <a:pt x="3262" y="871"/>
                  </a:lnTo>
                  <a:cubicBezTo>
                    <a:pt x="3763" y="731"/>
                    <a:pt x="3638" y="0"/>
                    <a:pt x="3143"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450" name="Google Shape;2450;p47"/>
            <p:cNvSpPr/>
            <p:nvPr/>
          </p:nvSpPr>
          <p:spPr>
            <a:xfrm>
              <a:off x="2763125" y="1154450"/>
              <a:ext cx="46550" cy="38900"/>
            </a:xfrm>
            <a:custGeom>
              <a:avLst/>
              <a:gdLst/>
              <a:ahLst/>
              <a:cxnLst/>
              <a:rect l="l" t="t" r="r" b="b"/>
              <a:pathLst>
                <a:path w="1862" h="1556" extrusionOk="0">
                  <a:moveTo>
                    <a:pt x="1002" y="1"/>
                  </a:moveTo>
                  <a:cubicBezTo>
                    <a:pt x="959" y="1"/>
                    <a:pt x="914" y="4"/>
                    <a:pt x="870" y="12"/>
                  </a:cubicBezTo>
                  <a:cubicBezTo>
                    <a:pt x="191" y="131"/>
                    <a:pt x="1" y="1012"/>
                    <a:pt x="560" y="1417"/>
                  </a:cubicBezTo>
                  <a:cubicBezTo>
                    <a:pt x="700" y="1513"/>
                    <a:pt x="851" y="1556"/>
                    <a:pt x="997" y="1556"/>
                  </a:cubicBezTo>
                  <a:cubicBezTo>
                    <a:pt x="1451" y="1556"/>
                    <a:pt x="1862" y="1147"/>
                    <a:pt x="1763" y="643"/>
                  </a:cubicBezTo>
                  <a:cubicBezTo>
                    <a:pt x="1699" y="260"/>
                    <a:pt x="1369"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451" name="Google Shape;2451;p47"/>
            <p:cNvSpPr/>
            <p:nvPr/>
          </p:nvSpPr>
          <p:spPr>
            <a:xfrm>
              <a:off x="2816575" y="1143050"/>
              <a:ext cx="94925" cy="34125"/>
            </a:xfrm>
            <a:custGeom>
              <a:avLst/>
              <a:gdLst/>
              <a:ahLst/>
              <a:cxnLst/>
              <a:rect l="l" t="t" r="r" b="b"/>
              <a:pathLst>
                <a:path w="3797" h="1365" extrusionOk="0">
                  <a:moveTo>
                    <a:pt x="3172" y="0"/>
                  </a:moveTo>
                  <a:cubicBezTo>
                    <a:pt x="3153" y="0"/>
                    <a:pt x="3133" y="1"/>
                    <a:pt x="3113" y="4"/>
                  </a:cubicBezTo>
                  <a:lnTo>
                    <a:pt x="518" y="480"/>
                  </a:lnTo>
                  <a:cubicBezTo>
                    <a:pt x="1" y="606"/>
                    <a:pt x="116" y="1364"/>
                    <a:pt x="616" y="1364"/>
                  </a:cubicBezTo>
                  <a:cubicBezTo>
                    <a:pt x="634" y="1364"/>
                    <a:pt x="653" y="1363"/>
                    <a:pt x="673" y="1361"/>
                  </a:cubicBezTo>
                  <a:lnTo>
                    <a:pt x="3280" y="885"/>
                  </a:lnTo>
                  <a:cubicBezTo>
                    <a:pt x="3797" y="747"/>
                    <a:pt x="3682" y="0"/>
                    <a:pt x="317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452" name="Google Shape;2452;p47"/>
            <p:cNvSpPr/>
            <p:nvPr/>
          </p:nvSpPr>
          <p:spPr>
            <a:xfrm>
              <a:off x="2718475" y="1393950"/>
              <a:ext cx="194100" cy="173950"/>
            </a:xfrm>
            <a:custGeom>
              <a:avLst/>
              <a:gdLst/>
              <a:ahLst/>
              <a:cxnLst/>
              <a:rect l="l" t="t" r="r" b="b"/>
              <a:pathLst>
                <a:path w="7764" h="6958" extrusionOk="0">
                  <a:moveTo>
                    <a:pt x="3923" y="1"/>
                  </a:moveTo>
                  <a:cubicBezTo>
                    <a:pt x="2893" y="1"/>
                    <a:pt x="1881" y="465"/>
                    <a:pt x="1215" y="1338"/>
                  </a:cubicBezTo>
                  <a:lnTo>
                    <a:pt x="6954" y="4969"/>
                  </a:lnTo>
                  <a:cubicBezTo>
                    <a:pt x="7764" y="3398"/>
                    <a:pt x="7240" y="1469"/>
                    <a:pt x="5752" y="528"/>
                  </a:cubicBezTo>
                  <a:cubicBezTo>
                    <a:pt x="5184" y="173"/>
                    <a:pt x="4550" y="1"/>
                    <a:pt x="3923" y="1"/>
                  </a:cubicBezTo>
                  <a:close/>
                  <a:moveTo>
                    <a:pt x="810" y="1993"/>
                  </a:moveTo>
                  <a:cubicBezTo>
                    <a:pt x="1" y="3553"/>
                    <a:pt x="525" y="5481"/>
                    <a:pt x="2013" y="6434"/>
                  </a:cubicBezTo>
                  <a:cubicBezTo>
                    <a:pt x="2577" y="6788"/>
                    <a:pt x="3207" y="6958"/>
                    <a:pt x="3830" y="6958"/>
                  </a:cubicBezTo>
                  <a:cubicBezTo>
                    <a:pt x="4864" y="6958"/>
                    <a:pt x="5881" y="6489"/>
                    <a:pt x="6549" y="5612"/>
                  </a:cubicBezTo>
                  <a:lnTo>
                    <a:pt x="810" y="1993"/>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453" name="Google Shape;2453;p47"/>
            <p:cNvSpPr/>
            <p:nvPr/>
          </p:nvSpPr>
          <p:spPr>
            <a:xfrm>
              <a:off x="3082225" y="1020500"/>
              <a:ext cx="151825" cy="141000"/>
            </a:xfrm>
            <a:custGeom>
              <a:avLst/>
              <a:gdLst/>
              <a:ahLst/>
              <a:cxnLst/>
              <a:rect l="l" t="t" r="r" b="b"/>
              <a:pathLst>
                <a:path w="6073" h="5640" extrusionOk="0">
                  <a:moveTo>
                    <a:pt x="3596" y="0"/>
                  </a:moveTo>
                  <a:lnTo>
                    <a:pt x="1203" y="1631"/>
                  </a:lnTo>
                  <a:cubicBezTo>
                    <a:pt x="250" y="2286"/>
                    <a:pt x="0" y="3596"/>
                    <a:pt x="655" y="4560"/>
                  </a:cubicBezTo>
                  <a:lnTo>
                    <a:pt x="762" y="4715"/>
                  </a:lnTo>
                  <a:cubicBezTo>
                    <a:pt x="1170" y="5316"/>
                    <a:pt x="1833" y="5640"/>
                    <a:pt x="2507" y="5640"/>
                  </a:cubicBezTo>
                  <a:cubicBezTo>
                    <a:pt x="2915" y="5640"/>
                    <a:pt x="3328" y="5521"/>
                    <a:pt x="3691" y="5275"/>
                  </a:cubicBezTo>
                  <a:lnTo>
                    <a:pt x="6072" y="3644"/>
                  </a:lnTo>
                  <a:lnTo>
                    <a:pt x="3596" y="0"/>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454" name="Google Shape;2454;p47"/>
            <p:cNvSpPr/>
            <p:nvPr/>
          </p:nvSpPr>
          <p:spPr>
            <a:xfrm>
              <a:off x="3184900" y="962250"/>
              <a:ext cx="152125" cy="140725"/>
            </a:xfrm>
            <a:custGeom>
              <a:avLst/>
              <a:gdLst/>
              <a:ahLst/>
              <a:cxnLst/>
              <a:rect l="l" t="t" r="r" b="b"/>
              <a:pathLst>
                <a:path w="6085" h="5629" extrusionOk="0">
                  <a:moveTo>
                    <a:pt x="3578" y="1"/>
                  </a:moveTo>
                  <a:cubicBezTo>
                    <a:pt x="3170" y="1"/>
                    <a:pt x="2757" y="119"/>
                    <a:pt x="2394" y="366"/>
                  </a:cubicBezTo>
                  <a:lnTo>
                    <a:pt x="1" y="1985"/>
                  </a:lnTo>
                  <a:lnTo>
                    <a:pt x="2477" y="5628"/>
                  </a:lnTo>
                  <a:lnTo>
                    <a:pt x="4871" y="4009"/>
                  </a:lnTo>
                  <a:cubicBezTo>
                    <a:pt x="5835" y="3354"/>
                    <a:pt x="6085" y="2044"/>
                    <a:pt x="5430" y="1080"/>
                  </a:cubicBezTo>
                  <a:lnTo>
                    <a:pt x="5323" y="925"/>
                  </a:lnTo>
                  <a:cubicBezTo>
                    <a:pt x="4915" y="324"/>
                    <a:pt x="4252" y="1"/>
                    <a:pt x="357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455" name="Google Shape;2455;p47"/>
            <p:cNvSpPr/>
            <p:nvPr/>
          </p:nvSpPr>
          <p:spPr>
            <a:xfrm>
              <a:off x="3037575" y="1311750"/>
              <a:ext cx="267900" cy="266650"/>
            </a:xfrm>
            <a:custGeom>
              <a:avLst/>
              <a:gdLst/>
              <a:ahLst/>
              <a:cxnLst/>
              <a:rect l="l" t="t" r="r" b="b"/>
              <a:pathLst>
                <a:path w="10716" h="10666" extrusionOk="0">
                  <a:moveTo>
                    <a:pt x="4998" y="1"/>
                  </a:moveTo>
                  <a:cubicBezTo>
                    <a:pt x="4820" y="1"/>
                    <a:pt x="4665" y="136"/>
                    <a:pt x="4644" y="328"/>
                  </a:cubicBezTo>
                  <a:lnTo>
                    <a:pt x="4191" y="3805"/>
                  </a:lnTo>
                  <a:lnTo>
                    <a:pt x="703" y="3340"/>
                  </a:lnTo>
                  <a:cubicBezTo>
                    <a:pt x="688" y="3338"/>
                    <a:pt x="673" y="3338"/>
                    <a:pt x="659" y="3338"/>
                  </a:cubicBezTo>
                  <a:cubicBezTo>
                    <a:pt x="473" y="3338"/>
                    <a:pt x="308" y="3474"/>
                    <a:pt x="286" y="3662"/>
                  </a:cubicBezTo>
                  <a:lnTo>
                    <a:pt x="24" y="5638"/>
                  </a:lnTo>
                  <a:cubicBezTo>
                    <a:pt x="0" y="5840"/>
                    <a:pt x="143" y="6031"/>
                    <a:pt x="346" y="6055"/>
                  </a:cubicBezTo>
                  <a:lnTo>
                    <a:pt x="346" y="6043"/>
                  </a:lnTo>
                  <a:lnTo>
                    <a:pt x="3834" y="6507"/>
                  </a:lnTo>
                  <a:lnTo>
                    <a:pt x="3370" y="9984"/>
                  </a:lnTo>
                  <a:cubicBezTo>
                    <a:pt x="3334" y="10186"/>
                    <a:pt x="3477" y="10377"/>
                    <a:pt x="3691" y="10401"/>
                  </a:cubicBezTo>
                  <a:lnTo>
                    <a:pt x="5656" y="10663"/>
                  </a:lnTo>
                  <a:cubicBezTo>
                    <a:pt x="5671" y="10664"/>
                    <a:pt x="5685" y="10665"/>
                    <a:pt x="5700" y="10665"/>
                  </a:cubicBezTo>
                  <a:cubicBezTo>
                    <a:pt x="5885" y="10665"/>
                    <a:pt x="6050" y="10529"/>
                    <a:pt x="6072" y="10341"/>
                  </a:cubicBezTo>
                  <a:lnTo>
                    <a:pt x="6537" y="6864"/>
                  </a:lnTo>
                  <a:lnTo>
                    <a:pt x="10013" y="7329"/>
                  </a:lnTo>
                  <a:cubicBezTo>
                    <a:pt x="10028" y="7331"/>
                    <a:pt x="10043" y="7331"/>
                    <a:pt x="10058" y="7331"/>
                  </a:cubicBezTo>
                  <a:cubicBezTo>
                    <a:pt x="10243" y="7331"/>
                    <a:pt x="10408" y="7195"/>
                    <a:pt x="10430" y="7007"/>
                  </a:cubicBezTo>
                  <a:lnTo>
                    <a:pt x="10692" y="5031"/>
                  </a:lnTo>
                  <a:cubicBezTo>
                    <a:pt x="10716" y="4828"/>
                    <a:pt x="10573" y="4638"/>
                    <a:pt x="10371" y="4614"/>
                  </a:cubicBezTo>
                  <a:lnTo>
                    <a:pt x="6894" y="4150"/>
                  </a:lnTo>
                  <a:lnTo>
                    <a:pt x="7358" y="673"/>
                  </a:lnTo>
                  <a:cubicBezTo>
                    <a:pt x="7382" y="471"/>
                    <a:pt x="7239" y="280"/>
                    <a:pt x="7037" y="256"/>
                  </a:cubicBezTo>
                  <a:lnTo>
                    <a:pt x="5060" y="6"/>
                  </a:lnTo>
                  <a:cubicBezTo>
                    <a:pt x="5040" y="3"/>
                    <a:pt x="5019" y="1"/>
                    <a:pt x="499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456" name="Google Shape;2456;p47"/>
            <p:cNvSpPr/>
            <p:nvPr/>
          </p:nvSpPr>
          <p:spPr>
            <a:xfrm>
              <a:off x="2694675" y="1715600"/>
              <a:ext cx="271175" cy="338100"/>
            </a:xfrm>
            <a:custGeom>
              <a:avLst/>
              <a:gdLst/>
              <a:ahLst/>
              <a:cxnLst/>
              <a:rect l="l" t="t" r="r" b="b"/>
              <a:pathLst>
                <a:path w="10847" h="13524" extrusionOk="0">
                  <a:moveTo>
                    <a:pt x="4148" y="429"/>
                  </a:moveTo>
                  <a:cubicBezTo>
                    <a:pt x="4437" y="429"/>
                    <a:pt x="4723" y="604"/>
                    <a:pt x="4775" y="997"/>
                  </a:cubicBezTo>
                  <a:cubicBezTo>
                    <a:pt x="4810" y="1188"/>
                    <a:pt x="4751" y="1390"/>
                    <a:pt x="4620" y="1533"/>
                  </a:cubicBezTo>
                  <a:lnTo>
                    <a:pt x="3834" y="1688"/>
                  </a:lnTo>
                  <a:cubicBezTo>
                    <a:pt x="3656" y="1593"/>
                    <a:pt x="3536" y="1426"/>
                    <a:pt x="3501" y="1224"/>
                  </a:cubicBezTo>
                  <a:cubicBezTo>
                    <a:pt x="3386" y="725"/>
                    <a:pt x="3770" y="429"/>
                    <a:pt x="4148" y="429"/>
                  </a:cubicBezTo>
                  <a:close/>
                  <a:moveTo>
                    <a:pt x="7843" y="2740"/>
                  </a:moveTo>
                  <a:cubicBezTo>
                    <a:pt x="8105" y="2740"/>
                    <a:pt x="8341" y="2921"/>
                    <a:pt x="8394" y="3188"/>
                  </a:cubicBezTo>
                  <a:lnTo>
                    <a:pt x="9775" y="10761"/>
                  </a:lnTo>
                  <a:cubicBezTo>
                    <a:pt x="9835" y="11058"/>
                    <a:pt x="9632" y="11344"/>
                    <a:pt x="9347" y="11392"/>
                  </a:cubicBezTo>
                  <a:lnTo>
                    <a:pt x="3072" y="12535"/>
                  </a:lnTo>
                  <a:cubicBezTo>
                    <a:pt x="3037" y="12542"/>
                    <a:pt x="3002" y="12545"/>
                    <a:pt x="2968" y="12545"/>
                  </a:cubicBezTo>
                  <a:cubicBezTo>
                    <a:pt x="2710" y="12545"/>
                    <a:pt x="2483" y="12357"/>
                    <a:pt x="2441" y="12094"/>
                  </a:cubicBezTo>
                  <a:lnTo>
                    <a:pt x="1060" y="4534"/>
                  </a:lnTo>
                  <a:cubicBezTo>
                    <a:pt x="1000" y="4236"/>
                    <a:pt x="1203" y="3950"/>
                    <a:pt x="1500" y="3903"/>
                  </a:cubicBezTo>
                  <a:lnTo>
                    <a:pt x="2251" y="3760"/>
                  </a:lnTo>
                  <a:cubicBezTo>
                    <a:pt x="2283" y="3975"/>
                    <a:pt x="2471" y="4122"/>
                    <a:pt x="2682" y="4122"/>
                  </a:cubicBezTo>
                  <a:cubicBezTo>
                    <a:pt x="2705" y="4122"/>
                    <a:pt x="2728" y="4120"/>
                    <a:pt x="2751" y="4117"/>
                  </a:cubicBezTo>
                  <a:lnTo>
                    <a:pt x="6668" y="3391"/>
                  </a:lnTo>
                  <a:cubicBezTo>
                    <a:pt x="6894" y="3355"/>
                    <a:pt x="7061" y="3129"/>
                    <a:pt x="7013" y="2890"/>
                  </a:cubicBezTo>
                  <a:lnTo>
                    <a:pt x="7751" y="2748"/>
                  </a:lnTo>
                  <a:cubicBezTo>
                    <a:pt x="7782" y="2743"/>
                    <a:pt x="7812" y="2740"/>
                    <a:pt x="7843" y="2740"/>
                  </a:cubicBezTo>
                  <a:close/>
                  <a:moveTo>
                    <a:pt x="4150" y="0"/>
                  </a:moveTo>
                  <a:cubicBezTo>
                    <a:pt x="4081" y="0"/>
                    <a:pt x="4011" y="7"/>
                    <a:pt x="3941" y="21"/>
                  </a:cubicBezTo>
                  <a:cubicBezTo>
                    <a:pt x="3346" y="128"/>
                    <a:pt x="2953" y="700"/>
                    <a:pt x="3072" y="1307"/>
                  </a:cubicBezTo>
                  <a:cubicBezTo>
                    <a:pt x="3096" y="1474"/>
                    <a:pt x="3179" y="1640"/>
                    <a:pt x="3286" y="1783"/>
                  </a:cubicBezTo>
                  <a:lnTo>
                    <a:pt x="2513" y="1926"/>
                  </a:lnTo>
                  <a:cubicBezTo>
                    <a:pt x="2191" y="1986"/>
                    <a:pt x="1977" y="2295"/>
                    <a:pt x="2036" y="2617"/>
                  </a:cubicBezTo>
                  <a:lnTo>
                    <a:pt x="2084" y="2890"/>
                  </a:lnTo>
                  <a:lnTo>
                    <a:pt x="798" y="3129"/>
                  </a:lnTo>
                  <a:cubicBezTo>
                    <a:pt x="310" y="3212"/>
                    <a:pt x="0" y="3676"/>
                    <a:pt x="84" y="4164"/>
                  </a:cubicBezTo>
                  <a:lnTo>
                    <a:pt x="1655" y="12785"/>
                  </a:lnTo>
                  <a:cubicBezTo>
                    <a:pt x="1740" y="13221"/>
                    <a:pt x="2120" y="13524"/>
                    <a:pt x="2549" y="13524"/>
                  </a:cubicBezTo>
                  <a:cubicBezTo>
                    <a:pt x="2600" y="13524"/>
                    <a:pt x="2651" y="13520"/>
                    <a:pt x="2703" y="13511"/>
                  </a:cubicBezTo>
                  <a:lnTo>
                    <a:pt x="10037" y="12165"/>
                  </a:lnTo>
                  <a:cubicBezTo>
                    <a:pt x="10525" y="12082"/>
                    <a:pt x="10847" y="11618"/>
                    <a:pt x="10752" y="11130"/>
                  </a:cubicBezTo>
                  <a:lnTo>
                    <a:pt x="9180" y="2498"/>
                  </a:lnTo>
                  <a:cubicBezTo>
                    <a:pt x="9107" y="2067"/>
                    <a:pt x="8737" y="1766"/>
                    <a:pt x="8316" y="1766"/>
                  </a:cubicBezTo>
                  <a:cubicBezTo>
                    <a:pt x="8260" y="1766"/>
                    <a:pt x="8202" y="1772"/>
                    <a:pt x="8144" y="1783"/>
                  </a:cubicBezTo>
                  <a:lnTo>
                    <a:pt x="6858" y="2009"/>
                  </a:lnTo>
                  <a:lnTo>
                    <a:pt x="6799" y="1736"/>
                  </a:lnTo>
                  <a:cubicBezTo>
                    <a:pt x="6745" y="1446"/>
                    <a:pt x="6497" y="1252"/>
                    <a:pt x="6213" y="1252"/>
                  </a:cubicBezTo>
                  <a:cubicBezTo>
                    <a:pt x="6183" y="1252"/>
                    <a:pt x="6152" y="1255"/>
                    <a:pt x="6120" y="1259"/>
                  </a:cubicBezTo>
                  <a:lnTo>
                    <a:pt x="5180" y="1438"/>
                  </a:lnTo>
                  <a:cubicBezTo>
                    <a:pt x="5227" y="1259"/>
                    <a:pt x="5239" y="1081"/>
                    <a:pt x="5203" y="914"/>
                  </a:cubicBezTo>
                  <a:cubicBezTo>
                    <a:pt x="5119" y="378"/>
                    <a:pt x="4665" y="0"/>
                    <a:pt x="4150"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457" name="Google Shape;2457;p47"/>
            <p:cNvSpPr/>
            <p:nvPr/>
          </p:nvSpPr>
          <p:spPr>
            <a:xfrm>
              <a:off x="2742600" y="1837275"/>
              <a:ext cx="46600" cy="38650"/>
            </a:xfrm>
            <a:custGeom>
              <a:avLst/>
              <a:gdLst/>
              <a:ahLst/>
              <a:cxnLst/>
              <a:rect l="l" t="t" r="r" b="b"/>
              <a:pathLst>
                <a:path w="1864" h="1546" extrusionOk="0">
                  <a:moveTo>
                    <a:pt x="1014" y="1"/>
                  </a:moveTo>
                  <a:cubicBezTo>
                    <a:pt x="970" y="1"/>
                    <a:pt x="926" y="4"/>
                    <a:pt x="881" y="12"/>
                  </a:cubicBezTo>
                  <a:cubicBezTo>
                    <a:pt x="191" y="131"/>
                    <a:pt x="0" y="1012"/>
                    <a:pt x="572" y="1405"/>
                  </a:cubicBezTo>
                  <a:cubicBezTo>
                    <a:pt x="710" y="1502"/>
                    <a:pt x="860" y="1545"/>
                    <a:pt x="1007" y="1545"/>
                  </a:cubicBezTo>
                  <a:cubicBezTo>
                    <a:pt x="1454" y="1545"/>
                    <a:pt x="1864" y="1142"/>
                    <a:pt x="1774" y="631"/>
                  </a:cubicBezTo>
                  <a:cubicBezTo>
                    <a:pt x="1700" y="259"/>
                    <a:pt x="1378" y="1"/>
                    <a:pt x="101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458" name="Google Shape;2458;p47"/>
            <p:cNvSpPr/>
            <p:nvPr/>
          </p:nvSpPr>
          <p:spPr>
            <a:xfrm>
              <a:off x="2795100" y="1825825"/>
              <a:ext cx="97250" cy="34100"/>
            </a:xfrm>
            <a:custGeom>
              <a:avLst/>
              <a:gdLst/>
              <a:ahLst/>
              <a:cxnLst/>
              <a:rect l="l" t="t" r="r" b="b"/>
              <a:pathLst>
                <a:path w="3890" h="1364" extrusionOk="0">
                  <a:moveTo>
                    <a:pt x="3293" y="0"/>
                  </a:moveTo>
                  <a:cubicBezTo>
                    <a:pt x="3252" y="0"/>
                    <a:pt x="3209" y="6"/>
                    <a:pt x="3163" y="17"/>
                  </a:cubicBezTo>
                  <a:lnTo>
                    <a:pt x="567" y="494"/>
                  </a:lnTo>
                  <a:cubicBezTo>
                    <a:pt x="1" y="571"/>
                    <a:pt x="108" y="1364"/>
                    <a:pt x="608" y="1364"/>
                  </a:cubicBezTo>
                  <a:cubicBezTo>
                    <a:pt x="644" y="1364"/>
                    <a:pt x="682" y="1360"/>
                    <a:pt x="722" y="1351"/>
                  </a:cubicBezTo>
                  <a:lnTo>
                    <a:pt x="3318" y="875"/>
                  </a:lnTo>
                  <a:cubicBezTo>
                    <a:pt x="3890" y="809"/>
                    <a:pt x="3791" y="0"/>
                    <a:pt x="3293"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459" name="Google Shape;2459;p47"/>
            <p:cNvSpPr/>
            <p:nvPr/>
          </p:nvSpPr>
          <p:spPr>
            <a:xfrm>
              <a:off x="2752425" y="1891150"/>
              <a:ext cx="46600" cy="38650"/>
            </a:xfrm>
            <a:custGeom>
              <a:avLst/>
              <a:gdLst/>
              <a:ahLst/>
              <a:cxnLst/>
              <a:rect l="l" t="t" r="r" b="b"/>
              <a:pathLst>
                <a:path w="1864" h="1546" extrusionOk="0">
                  <a:moveTo>
                    <a:pt x="1013" y="1"/>
                  </a:moveTo>
                  <a:cubicBezTo>
                    <a:pt x="970" y="1"/>
                    <a:pt x="926" y="4"/>
                    <a:pt x="881" y="12"/>
                  </a:cubicBezTo>
                  <a:cubicBezTo>
                    <a:pt x="203" y="131"/>
                    <a:pt x="0" y="1012"/>
                    <a:pt x="572" y="1405"/>
                  </a:cubicBezTo>
                  <a:cubicBezTo>
                    <a:pt x="710" y="1502"/>
                    <a:pt x="861" y="1545"/>
                    <a:pt x="1008" y="1545"/>
                  </a:cubicBezTo>
                  <a:cubicBezTo>
                    <a:pt x="1454" y="1545"/>
                    <a:pt x="1864" y="1145"/>
                    <a:pt x="1774" y="643"/>
                  </a:cubicBezTo>
                  <a:cubicBezTo>
                    <a:pt x="1700" y="260"/>
                    <a:pt x="1378" y="1"/>
                    <a:pt x="101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460" name="Google Shape;2460;p47"/>
            <p:cNvSpPr/>
            <p:nvPr/>
          </p:nvSpPr>
          <p:spPr>
            <a:xfrm>
              <a:off x="2806400" y="1879800"/>
              <a:ext cx="93975" cy="33750"/>
            </a:xfrm>
            <a:custGeom>
              <a:avLst/>
              <a:gdLst/>
              <a:ahLst/>
              <a:cxnLst/>
              <a:rect l="l" t="t" r="r" b="b"/>
              <a:pathLst>
                <a:path w="3759" h="1350" extrusionOk="0">
                  <a:moveTo>
                    <a:pt x="3139" y="0"/>
                  </a:moveTo>
                  <a:cubicBezTo>
                    <a:pt x="3127" y="0"/>
                    <a:pt x="3116" y="1"/>
                    <a:pt x="3104" y="2"/>
                  </a:cubicBezTo>
                  <a:lnTo>
                    <a:pt x="508" y="478"/>
                  </a:lnTo>
                  <a:cubicBezTo>
                    <a:pt x="0" y="628"/>
                    <a:pt x="119" y="1349"/>
                    <a:pt x="615" y="1349"/>
                  </a:cubicBezTo>
                  <a:cubicBezTo>
                    <a:pt x="631" y="1349"/>
                    <a:pt x="647" y="1348"/>
                    <a:pt x="663" y="1347"/>
                  </a:cubicBezTo>
                  <a:lnTo>
                    <a:pt x="3258" y="883"/>
                  </a:lnTo>
                  <a:cubicBezTo>
                    <a:pt x="3759" y="731"/>
                    <a:pt x="3634" y="0"/>
                    <a:pt x="3139"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461" name="Google Shape;2461;p47"/>
            <p:cNvSpPr/>
            <p:nvPr/>
          </p:nvSpPr>
          <p:spPr>
            <a:xfrm>
              <a:off x="2763125" y="1948900"/>
              <a:ext cx="46325" cy="38625"/>
            </a:xfrm>
            <a:custGeom>
              <a:avLst/>
              <a:gdLst/>
              <a:ahLst/>
              <a:cxnLst/>
              <a:rect l="l" t="t" r="r" b="b"/>
              <a:pathLst>
                <a:path w="1853" h="1545" extrusionOk="0">
                  <a:moveTo>
                    <a:pt x="1003" y="0"/>
                  </a:moveTo>
                  <a:cubicBezTo>
                    <a:pt x="959" y="0"/>
                    <a:pt x="914" y="4"/>
                    <a:pt x="870" y="12"/>
                  </a:cubicBezTo>
                  <a:cubicBezTo>
                    <a:pt x="191" y="131"/>
                    <a:pt x="1" y="1012"/>
                    <a:pt x="560" y="1405"/>
                  </a:cubicBezTo>
                  <a:cubicBezTo>
                    <a:pt x="701" y="1502"/>
                    <a:pt x="853" y="1545"/>
                    <a:pt x="1000" y="1545"/>
                  </a:cubicBezTo>
                  <a:cubicBezTo>
                    <a:pt x="1449" y="1545"/>
                    <a:pt x="1853" y="1142"/>
                    <a:pt x="1763" y="631"/>
                  </a:cubicBezTo>
                  <a:cubicBezTo>
                    <a:pt x="1699" y="259"/>
                    <a:pt x="1369" y="0"/>
                    <a:pt x="1003"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462" name="Google Shape;2462;p47"/>
            <p:cNvSpPr/>
            <p:nvPr/>
          </p:nvSpPr>
          <p:spPr>
            <a:xfrm>
              <a:off x="2816800" y="1937225"/>
              <a:ext cx="94500" cy="34050"/>
            </a:xfrm>
            <a:custGeom>
              <a:avLst/>
              <a:gdLst/>
              <a:ahLst/>
              <a:cxnLst/>
              <a:rect l="l" t="t" r="r" b="b"/>
              <a:pathLst>
                <a:path w="3780" h="1362" extrusionOk="0">
                  <a:moveTo>
                    <a:pt x="3152" y="0"/>
                  </a:moveTo>
                  <a:cubicBezTo>
                    <a:pt x="3137" y="0"/>
                    <a:pt x="3121" y="1"/>
                    <a:pt x="3104" y="2"/>
                  </a:cubicBezTo>
                  <a:lnTo>
                    <a:pt x="3104" y="14"/>
                  </a:lnTo>
                  <a:lnTo>
                    <a:pt x="509" y="479"/>
                  </a:lnTo>
                  <a:cubicBezTo>
                    <a:pt x="0" y="617"/>
                    <a:pt x="120" y="1362"/>
                    <a:pt x="617" y="1362"/>
                  </a:cubicBezTo>
                  <a:cubicBezTo>
                    <a:pt x="633" y="1362"/>
                    <a:pt x="648" y="1361"/>
                    <a:pt x="664" y="1360"/>
                  </a:cubicBezTo>
                  <a:lnTo>
                    <a:pt x="3271" y="883"/>
                  </a:lnTo>
                  <a:cubicBezTo>
                    <a:pt x="3779" y="733"/>
                    <a:pt x="3660" y="0"/>
                    <a:pt x="315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463" name="Google Shape;2463;p47"/>
            <p:cNvSpPr/>
            <p:nvPr/>
          </p:nvSpPr>
          <p:spPr>
            <a:xfrm>
              <a:off x="2718475" y="2188400"/>
              <a:ext cx="193200" cy="173650"/>
            </a:xfrm>
            <a:custGeom>
              <a:avLst/>
              <a:gdLst/>
              <a:ahLst/>
              <a:cxnLst/>
              <a:rect l="l" t="t" r="r" b="b"/>
              <a:pathLst>
                <a:path w="7728" h="6946" extrusionOk="0">
                  <a:moveTo>
                    <a:pt x="3945" y="0"/>
                  </a:moveTo>
                  <a:cubicBezTo>
                    <a:pt x="2913" y="0"/>
                    <a:pt x="1896" y="464"/>
                    <a:pt x="1215" y="1338"/>
                  </a:cubicBezTo>
                  <a:lnTo>
                    <a:pt x="6954" y="4957"/>
                  </a:lnTo>
                  <a:cubicBezTo>
                    <a:pt x="7728" y="3398"/>
                    <a:pt x="7240" y="1469"/>
                    <a:pt x="5775" y="528"/>
                  </a:cubicBezTo>
                  <a:cubicBezTo>
                    <a:pt x="5208" y="172"/>
                    <a:pt x="4574" y="0"/>
                    <a:pt x="3945" y="0"/>
                  </a:cubicBezTo>
                  <a:close/>
                  <a:moveTo>
                    <a:pt x="810" y="1981"/>
                  </a:moveTo>
                  <a:cubicBezTo>
                    <a:pt x="1" y="3552"/>
                    <a:pt x="525" y="5481"/>
                    <a:pt x="2013" y="6422"/>
                  </a:cubicBezTo>
                  <a:cubicBezTo>
                    <a:pt x="2577" y="6775"/>
                    <a:pt x="3207" y="6946"/>
                    <a:pt x="3830" y="6946"/>
                  </a:cubicBezTo>
                  <a:cubicBezTo>
                    <a:pt x="4864" y="6946"/>
                    <a:pt x="5881" y="6477"/>
                    <a:pt x="6549" y="5600"/>
                  </a:cubicBezTo>
                  <a:lnTo>
                    <a:pt x="810" y="198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464" name="Google Shape;2464;p47"/>
            <p:cNvSpPr/>
            <p:nvPr/>
          </p:nvSpPr>
          <p:spPr>
            <a:xfrm>
              <a:off x="3081925" y="1814925"/>
              <a:ext cx="152125" cy="140725"/>
            </a:xfrm>
            <a:custGeom>
              <a:avLst/>
              <a:gdLst/>
              <a:ahLst/>
              <a:cxnLst/>
              <a:rect l="l" t="t" r="r" b="b"/>
              <a:pathLst>
                <a:path w="6085" h="5629" extrusionOk="0">
                  <a:moveTo>
                    <a:pt x="3608" y="1"/>
                  </a:moveTo>
                  <a:lnTo>
                    <a:pt x="1215" y="1620"/>
                  </a:lnTo>
                  <a:cubicBezTo>
                    <a:pt x="250" y="2275"/>
                    <a:pt x="0" y="3585"/>
                    <a:pt x="667" y="4549"/>
                  </a:cubicBezTo>
                  <a:lnTo>
                    <a:pt x="774" y="4704"/>
                  </a:lnTo>
                  <a:cubicBezTo>
                    <a:pt x="1182" y="5305"/>
                    <a:pt x="1845" y="5629"/>
                    <a:pt x="2519" y="5629"/>
                  </a:cubicBezTo>
                  <a:cubicBezTo>
                    <a:pt x="2927" y="5629"/>
                    <a:pt x="3340" y="5510"/>
                    <a:pt x="3703" y="5264"/>
                  </a:cubicBezTo>
                  <a:lnTo>
                    <a:pt x="6084" y="3644"/>
                  </a:lnTo>
                  <a:lnTo>
                    <a:pt x="3608" y="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465" name="Google Shape;2465;p47"/>
            <p:cNvSpPr/>
            <p:nvPr/>
          </p:nvSpPr>
          <p:spPr>
            <a:xfrm>
              <a:off x="3184900" y="1756600"/>
              <a:ext cx="152125" cy="140800"/>
            </a:xfrm>
            <a:custGeom>
              <a:avLst/>
              <a:gdLst/>
              <a:ahLst/>
              <a:cxnLst/>
              <a:rect l="l" t="t" r="r" b="b"/>
              <a:pathLst>
                <a:path w="6085" h="5632" extrusionOk="0">
                  <a:moveTo>
                    <a:pt x="3589" y="1"/>
                  </a:moveTo>
                  <a:cubicBezTo>
                    <a:pt x="3177" y="1"/>
                    <a:pt x="2761" y="120"/>
                    <a:pt x="2394" y="369"/>
                  </a:cubicBezTo>
                  <a:lnTo>
                    <a:pt x="1" y="1989"/>
                  </a:lnTo>
                  <a:lnTo>
                    <a:pt x="2477" y="5632"/>
                  </a:lnTo>
                  <a:lnTo>
                    <a:pt x="4871" y="4001"/>
                  </a:lnTo>
                  <a:cubicBezTo>
                    <a:pt x="5835" y="3346"/>
                    <a:pt x="6085" y="2036"/>
                    <a:pt x="5430" y="1072"/>
                  </a:cubicBezTo>
                  <a:lnTo>
                    <a:pt x="5430" y="1072"/>
                  </a:lnTo>
                  <a:lnTo>
                    <a:pt x="5430" y="1084"/>
                  </a:lnTo>
                  <a:lnTo>
                    <a:pt x="5323" y="917"/>
                  </a:lnTo>
                  <a:cubicBezTo>
                    <a:pt x="4917" y="319"/>
                    <a:pt x="4260" y="1"/>
                    <a:pt x="3589"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466" name="Google Shape;2466;p47"/>
            <p:cNvSpPr/>
            <p:nvPr/>
          </p:nvSpPr>
          <p:spPr>
            <a:xfrm>
              <a:off x="3037575" y="2105900"/>
              <a:ext cx="267900" cy="266700"/>
            </a:xfrm>
            <a:custGeom>
              <a:avLst/>
              <a:gdLst/>
              <a:ahLst/>
              <a:cxnLst/>
              <a:rect l="l" t="t" r="r" b="b"/>
              <a:pathLst>
                <a:path w="10716" h="10668" extrusionOk="0">
                  <a:moveTo>
                    <a:pt x="4998" y="1"/>
                  </a:moveTo>
                  <a:cubicBezTo>
                    <a:pt x="4820" y="1"/>
                    <a:pt x="4665" y="134"/>
                    <a:pt x="4644" y="316"/>
                  </a:cubicBezTo>
                  <a:lnTo>
                    <a:pt x="4191" y="3804"/>
                  </a:lnTo>
                  <a:lnTo>
                    <a:pt x="703" y="3340"/>
                  </a:lnTo>
                  <a:cubicBezTo>
                    <a:pt x="688" y="3338"/>
                    <a:pt x="673" y="3337"/>
                    <a:pt x="659" y="3337"/>
                  </a:cubicBezTo>
                  <a:cubicBezTo>
                    <a:pt x="473" y="3337"/>
                    <a:pt x="308" y="3474"/>
                    <a:pt x="286" y="3661"/>
                  </a:cubicBezTo>
                  <a:lnTo>
                    <a:pt x="24" y="5638"/>
                  </a:lnTo>
                  <a:cubicBezTo>
                    <a:pt x="0" y="5840"/>
                    <a:pt x="143" y="6031"/>
                    <a:pt x="346" y="6055"/>
                  </a:cubicBezTo>
                  <a:lnTo>
                    <a:pt x="346" y="6043"/>
                  </a:lnTo>
                  <a:lnTo>
                    <a:pt x="3834" y="6507"/>
                  </a:lnTo>
                  <a:lnTo>
                    <a:pt x="3370" y="9984"/>
                  </a:lnTo>
                  <a:cubicBezTo>
                    <a:pt x="3334" y="10186"/>
                    <a:pt x="3477" y="10377"/>
                    <a:pt x="3691" y="10400"/>
                  </a:cubicBezTo>
                  <a:lnTo>
                    <a:pt x="5656" y="10662"/>
                  </a:lnTo>
                  <a:cubicBezTo>
                    <a:pt x="5677" y="10666"/>
                    <a:pt x="5697" y="10668"/>
                    <a:pt x="5718" y="10668"/>
                  </a:cubicBezTo>
                  <a:cubicBezTo>
                    <a:pt x="5896" y="10668"/>
                    <a:pt x="6051" y="10533"/>
                    <a:pt x="6072" y="10341"/>
                  </a:cubicBezTo>
                  <a:lnTo>
                    <a:pt x="6537" y="6864"/>
                  </a:lnTo>
                  <a:lnTo>
                    <a:pt x="10013" y="7329"/>
                  </a:lnTo>
                  <a:cubicBezTo>
                    <a:pt x="10028" y="7330"/>
                    <a:pt x="10043" y="7331"/>
                    <a:pt x="10058" y="7331"/>
                  </a:cubicBezTo>
                  <a:cubicBezTo>
                    <a:pt x="10243" y="7331"/>
                    <a:pt x="10408" y="7195"/>
                    <a:pt x="10430" y="7007"/>
                  </a:cubicBezTo>
                  <a:lnTo>
                    <a:pt x="10692" y="5031"/>
                  </a:lnTo>
                  <a:cubicBezTo>
                    <a:pt x="10716" y="4828"/>
                    <a:pt x="10573" y="4638"/>
                    <a:pt x="10371" y="4614"/>
                  </a:cubicBezTo>
                  <a:lnTo>
                    <a:pt x="6894" y="4150"/>
                  </a:lnTo>
                  <a:lnTo>
                    <a:pt x="7358" y="685"/>
                  </a:lnTo>
                  <a:cubicBezTo>
                    <a:pt x="7382" y="471"/>
                    <a:pt x="7239" y="292"/>
                    <a:pt x="7037" y="256"/>
                  </a:cubicBezTo>
                  <a:lnTo>
                    <a:pt x="5060" y="6"/>
                  </a:lnTo>
                  <a:cubicBezTo>
                    <a:pt x="5039" y="3"/>
                    <a:pt x="5019" y="1"/>
                    <a:pt x="499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467" name="Google Shape;2467;p47"/>
            <p:cNvSpPr/>
            <p:nvPr/>
          </p:nvSpPr>
          <p:spPr>
            <a:xfrm>
              <a:off x="2694675" y="2509825"/>
              <a:ext cx="271175" cy="337825"/>
            </a:xfrm>
            <a:custGeom>
              <a:avLst/>
              <a:gdLst/>
              <a:ahLst/>
              <a:cxnLst/>
              <a:rect l="l" t="t" r="r" b="b"/>
              <a:pathLst>
                <a:path w="10847" h="13513" extrusionOk="0">
                  <a:moveTo>
                    <a:pt x="4145" y="431"/>
                  </a:moveTo>
                  <a:cubicBezTo>
                    <a:pt x="4436" y="431"/>
                    <a:pt x="4723" y="605"/>
                    <a:pt x="4775" y="994"/>
                  </a:cubicBezTo>
                  <a:cubicBezTo>
                    <a:pt x="4810" y="1185"/>
                    <a:pt x="4751" y="1387"/>
                    <a:pt x="4620" y="1530"/>
                  </a:cubicBezTo>
                  <a:lnTo>
                    <a:pt x="3834" y="1685"/>
                  </a:lnTo>
                  <a:cubicBezTo>
                    <a:pt x="3667" y="1590"/>
                    <a:pt x="3536" y="1423"/>
                    <a:pt x="3501" y="1232"/>
                  </a:cubicBezTo>
                  <a:lnTo>
                    <a:pt x="3501" y="1220"/>
                  </a:lnTo>
                  <a:cubicBezTo>
                    <a:pt x="3387" y="723"/>
                    <a:pt x="3769" y="431"/>
                    <a:pt x="4145" y="431"/>
                  </a:cubicBezTo>
                  <a:close/>
                  <a:moveTo>
                    <a:pt x="7860" y="2745"/>
                  </a:moveTo>
                  <a:cubicBezTo>
                    <a:pt x="8116" y="2745"/>
                    <a:pt x="8342" y="2924"/>
                    <a:pt x="8394" y="3185"/>
                  </a:cubicBezTo>
                  <a:lnTo>
                    <a:pt x="9775" y="10757"/>
                  </a:lnTo>
                  <a:cubicBezTo>
                    <a:pt x="9835" y="11055"/>
                    <a:pt x="9632" y="11341"/>
                    <a:pt x="9335" y="11388"/>
                  </a:cubicBezTo>
                  <a:lnTo>
                    <a:pt x="3072" y="12531"/>
                  </a:lnTo>
                  <a:cubicBezTo>
                    <a:pt x="3037" y="12538"/>
                    <a:pt x="3002" y="12542"/>
                    <a:pt x="2968" y="12542"/>
                  </a:cubicBezTo>
                  <a:cubicBezTo>
                    <a:pt x="2710" y="12542"/>
                    <a:pt x="2483" y="12353"/>
                    <a:pt x="2441" y="12091"/>
                  </a:cubicBezTo>
                  <a:lnTo>
                    <a:pt x="1060" y="4518"/>
                  </a:lnTo>
                  <a:cubicBezTo>
                    <a:pt x="1000" y="4221"/>
                    <a:pt x="1203" y="3935"/>
                    <a:pt x="1500" y="3887"/>
                  </a:cubicBezTo>
                  <a:lnTo>
                    <a:pt x="2251" y="3745"/>
                  </a:lnTo>
                  <a:cubicBezTo>
                    <a:pt x="2282" y="3955"/>
                    <a:pt x="2463" y="4110"/>
                    <a:pt x="2669" y="4110"/>
                  </a:cubicBezTo>
                  <a:cubicBezTo>
                    <a:pt x="2696" y="4110"/>
                    <a:pt x="2723" y="4107"/>
                    <a:pt x="2751" y="4102"/>
                  </a:cubicBezTo>
                  <a:lnTo>
                    <a:pt x="6668" y="3399"/>
                  </a:lnTo>
                  <a:cubicBezTo>
                    <a:pt x="6894" y="3352"/>
                    <a:pt x="7061" y="3125"/>
                    <a:pt x="7013" y="2887"/>
                  </a:cubicBezTo>
                  <a:lnTo>
                    <a:pt x="7751" y="2756"/>
                  </a:lnTo>
                  <a:cubicBezTo>
                    <a:pt x="7788" y="2749"/>
                    <a:pt x="7825" y="2745"/>
                    <a:pt x="7860" y="2745"/>
                  </a:cubicBezTo>
                  <a:close/>
                  <a:moveTo>
                    <a:pt x="4133" y="1"/>
                  </a:moveTo>
                  <a:cubicBezTo>
                    <a:pt x="4070" y="1"/>
                    <a:pt x="4006" y="6"/>
                    <a:pt x="3941" y="18"/>
                  </a:cubicBezTo>
                  <a:cubicBezTo>
                    <a:pt x="3346" y="125"/>
                    <a:pt x="2953" y="708"/>
                    <a:pt x="3072" y="1304"/>
                  </a:cubicBezTo>
                  <a:cubicBezTo>
                    <a:pt x="3096" y="1470"/>
                    <a:pt x="3179" y="1637"/>
                    <a:pt x="3286" y="1780"/>
                  </a:cubicBezTo>
                  <a:lnTo>
                    <a:pt x="2513" y="1923"/>
                  </a:lnTo>
                  <a:cubicBezTo>
                    <a:pt x="2191" y="1982"/>
                    <a:pt x="1977" y="2280"/>
                    <a:pt x="2036" y="2602"/>
                  </a:cubicBezTo>
                  <a:lnTo>
                    <a:pt x="2084" y="2887"/>
                  </a:lnTo>
                  <a:lnTo>
                    <a:pt x="798" y="3114"/>
                  </a:lnTo>
                  <a:cubicBezTo>
                    <a:pt x="322" y="3209"/>
                    <a:pt x="0" y="3673"/>
                    <a:pt x="84" y="4149"/>
                  </a:cubicBezTo>
                  <a:lnTo>
                    <a:pt x="1655" y="12781"/>
                  </a:lnTo>
                  <a:cubicBezTo>
                    <a:pt x="1739" y="13212"/>
                    <a:pt x="2110" y="13512"/>
                    <a:pt x="2531" y="13512"/>
                  </a:cubicBezTo>
                  <a:cubicBezTo>
                    <a:pt x="2588" y="13512"/>
                    <a:pt x="2645" y="13507"/>
                    <a:pt x="2703" y="13496"/>
                  </a:cubicBezTo>
                  <a:lnTo>
                    <a:pt x="10037" y="12162"/>
                  </a:lnTo>
                  <a:cubicBezTo>
                    <a:pt x="10525" y="12067"/>
                    <a:pt x="10847" y="11603"/>
                    <a:pt x="10752" y="11114"/>
                  </a:cubicBezTo>
                  <a:lnTo>
                    <a:pt x="9180" y="2482"/>
                  </a:lnTo>
                  <a:cubicBezTo>
                    <a:pt x="9106" y="2048"/>
                    <a:pt x="8729" y="1755"/>
                    <a:pt x="8303" y="1755"/>
                  </a:cubicBezTo>
                  <a:cubicBezTo>
                    <a:pt x="8251" y="1755"/>
                    <a:pt x="8198" y="1759"/>
                    <a:pt x="8144" y="1768"/>
                  </a:cubicBezTo>
                  <a:lnTo>
                    <a:pt x="6858" y="2006"/>
                  </a:lnTo>
                  <a:lnTo>
                    <a:pt x="6799" y="1732"/>
                  </a:lnTo>
                  <a:cubicBezTo>
                    <a:pt x="6745" y="1442"/>
                    <a:pt x="6497" y="1249"/>
                    <a:pt x="6213" y="1249"/>
                  </a:cubicBezTo>
                  <a:cubicBezTo>
                    <a:pt x="6183" y="1249"/>
                    <a:pt x="6152" y="1251"/>
                    <a:pt x="6120" y="1256"/>
                  </a:cubicBezTo>
                  <a:lnTo>
                    <a:pt x="5180" y="1435"/>
                  </a:lnTo>
                  <a:cubicBezTo>
                    <a:pt x="5227" y="1268"/>
                    <a:pt x="5239" y="1089"/>
                    <a:pt x="5203" y="911"/>
                  </a:cubicBezTo>
                  <a:cubicBezTo>
                    <a:pt x="5118" y="380"/>
                    <a:pt x="4655" y="1"/>
                    <a:pt x="413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468" name="Google Shape;2468;p47"/>
            <p:cNvSpPr/>
            <p:nvPr/>
          </p:nvSpPr>
          <p:spPr>
            <a:xfrm>
              <a:off x="2742600" y="2631725"/>
              <a:ext cx="46600" cy="38625"/>
            </a:xfrm>
            <a:custGeom>
              <a:avLst/>
              <a:gdLst/>
              <a:ahLst/>
              <a:cxnLst/>
              <a:rect l="l" t="t" r="r" b="b"/>
              <a:pathLst>
                <a:path w="1864" h="1545" extrusionOk="0">
                  <a:moveTo>
                    <a:pt x="1011" y="0"/>
                  </a:moveTo>
                  <a:cubicBezTo>
                    <a:pt x="968" y="0"/>
                    <a:pt x="924" y="4"/>
                    <a:pt x="881" y="12"/>
                  </a:cubicBezTo>
                  <a:cubicBezTo>
                    <a:pt x="191" y="131"/>
                    <a:pt x="0" y="1012"/>
                    <a:pt x="572" y="1405"/>
                  </a:cubicBezTo>
                  <a:cubicBezTo>
                    <a:pt x="710" y="1502"/>
                    <a:pt x="860" y="1545"/>
                    <a:pt x="1007" y="1545"/>
                  </a:cubicBezTo>
                  <a:cubicBezTo>
                    <a:pt x="1454" y="1545"/>
                    <a:pt x="1864" y="1142"/>
                    <a:pt x="1774" y="631"/>
                  </a:cubicBezTo>
                  <a:cubicBezTo>
                    <a:pt x="1700" y="258"/>
                    <a:pt x="1369" y="0"/>
                    <a:pt x="1011"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469" name="Google Shape;2469;p47"/>
            <p:cNvSpPr/>
            <p:nvPr/>
          </p:nvSpPr>
          <p:spPr>
            <a:xfrm>
              <a:off x="2795525" y="2620125"/>
              <a:ext cx="96450" cy="33850"/>
            </a:xfrm>
            <a:custGeom>
              <a:avLst/>
              <a:gdLst/>
              <a:ahLst/>
              <a:cxnLst/>
              <a:rect l="l" t="t" r="r" b="b"/>
              <a:pathLst>
                <a:path w="3858" h="1354" extrusionOk="0">
                  <a:moveTo>
                    <a:pt x="3252" y="0"/>
                  </a:moveTo>
                  <a:cubicBezTo>
                    <a:pt x="3218" y="0"/>
                    <a:pt x="3183" y="4"/>
                    <a:pt x="3146" y="11"/>
                  </a:cubicBezTo>
                  <a:lnTo>
                    <a:pt x="550" y="487"/>
                  </a:lnTo>
                  <a:cubicBezTo>
                    <a:pt x="1" y="588"/>
                    <a:pt x="117" y="1354"/>
                    <a:pt x="609" y="1354"/>
                  </a:cubicBezTo>
                  <a:cubicBezTo>
                    <a:pt x="639" y="1354"/>
                    <a:pt x="671" y="1351"/>
                    <a:pt x="705" y="1345"/>
                  </a:cubicBezTo>
                  <a:lnTo>
                    <a:pt x="3289" y="868"/>
                  </a:lnTo>
                  <a:cubicBezTo>
                    <a:pt x="3858" y="790"/>
                    <a:pt x="3757" y="0"/>
                    <a:pt x="325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470" name="Google Shape;2470;p47"/>
            <p:cNvSpPr/>
            <p:nvPr/>
          </p:nvSpPr>
          <p:spPr>
            <a:xfrm>
              <a:off x="2752425" y="2685525"/>
              <a:ext cx="46600" cy="38700"/>
            </a:xfrm>
            <a:custGeom>
              <a:avLst/>
              <a:gdLst/>
              <a:ahLst/>
              <a:cxnLst/>
              <a:rect l="l" t="t" r="r" b="b"/>
              <a:pathLst>
                <a:path w="1864" h="1548" extrusionOk="0">
                  <a:moveTo>
                    <a:pt x="1026" y="0"/>
                  </a:moveTo>
                  <a:cubicBezTo>
                    <a:pt x="979" y="0"/>
                    <a:pt x="930" y="5"/>
                    <a:pt x="881" y="15"/>
                  </a:cubicBezTo>
                  <a:cubicBezTo>
                    <a:pt x="203" y="122"/>
                    <a:pt x="0" y="1015"/>
                    <a:pt x="572" y="1408"/>
                  </a:cubicBezTo>
                  <a:cubicBezTo>
                    <a:pt x="710" y="1505"/>
                    <a:pt x="860" y="1548"/>
                    <a:pt x="1007" y="1548"/>
                  </a:cubicBezTo>
                  <a:cubicBezTo>
                    <a:pt x="1454" y="1548"/>
                    <a:pt x="1864" y="1145"/>
                    <a:pt x="1774" y="634"/>
                  </a:cubicBezTo>
                  <a:cubicBezTo>
                    <a:pt x="1701" y="266"/>
                    <a:pt x="1386" y="0"/>
                    <a:pt x="1026"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471" name="Google Shape;2471;p47"/>
            <p:cNvSpPr/>
            <p:nvPr/>
          </p:nvSpPr>
          <p:spPr>
            <a:xfrm>
              <a:off x="2806400" y="2673950"/>
              <a:ext cx="93975" cy="33725"/>
            </a:xfrm>
            <a:custGeom>
              <a:avLst/>
              <a:gdLst/>
              <a:ahLst/>
              <a:cxnLst/>
              <a:rect l="l" t="t" r="r" b="b"/>
              <a:pathLst>
                <a:path w="3759" h="1349" extrusionOk="0">
                  <a:moveTo>
                    <a:pt x="3139" y="0"/>
                  </a:moveTo>
                  <a:cubicBezTo>
                    <a:pt x="3127" y="0"/>
                    <a:pt x="3116" y="1"/>
                    <a:pt x="3104" y="1"/>
                  </a:cubicBezTo>
                  <a:lnTo>
                    <a:pt x="508" y="478"/>
                  </a:lnTo>
                  <a:cubicBezTo>
                    <a:pt x="0" y="628"/>
                    <a:pt x="119" y="1349"/>
                    <a:pt x="615" y="1349"/>
                  </a:cubicBezTo>
                  <a:cubicBezTo>
                    <a:pt x="631" y="1349"/>
                    <a:pt x="647" y="1348"/>
                    <a:pt x="663" y="1347"/>
                  </a:cubicBezTo>
                  <a:lnTo>
                    <a:pt x="3258" y="882"/>
                  </a:lnTo>
                  <a:cubicBezTo>
                    <a:pt x="3759" y="731"/>
                    <a:pt x="3634" y="0"/>
                    <a:pt x="3139"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472" name="Google Shape;2472;p47"/>
            <p:cNvSpPr/>
            <p:nvPr/>
          </p:nvSpPr>
          <p:spPr>
            <a:xfrm>
              <a:off x="2763125" y="2743050"/>
              <a:ext cx="46550" cy="38625"/>
            </a:xfrm>
            <a:custGeom>
              <a:avLst/>
              <a:gdLst/>
              <a:ahLst/>
              <a:cxnLst/>
              <a:rect l="l" t="t" r="r" b="b"/>
              <a:pathLst>
                <a:path w="1862" h="1545" extrusionOk="0">
                  <a:moveTo>
                    <a:pt x="1003" y="0"/>
                  </a:moveTo>
                  <a:cubicBezTo>
                    <a:pt x="959" y="0"/>
                    <a:pt x="914" y="4"/>
                    <a:pt x="870" y="11"/>
                  </a:cubicBezTo>
                  <a:cubicBezTo>
                    <a:pt x="191" y="131"/>
                    <a:pt x="1" y="1012"/>
                    <a:pt x="560" y="1404"/>
                  </a:cubicBezTo>
                  <a:cubicBezTo>
                    <a:pt x="701" y="1501"/>
                    <a:pt x="854" y="1545"/>
                    <a:pt x="1002" y="1545"/>
                  </a:cubicBezTo>
                  <a:cubicBezTo>
                    <a:pt x="1454" y="1545"/>
                    <a:pt x="1861" y="1142"/>
                    <a:pt x="1763" y="631"/>
                  </a:cubicBezTo>
                  <a:cubicBezTo>
                    <a:pt x="1699" y="258"/>
                    <a:pt x="1369" y="0"/>
                    <a:pt x="1003"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473" name="Google Shape;2473;p47"/>
            <p:cNvSpPr/>
            <p:nvPr/>
          </p:nvSpPr>
          <p:spPr>
            <a:xfrm>
              <a:off x="2816600" y="2731600"/>
              <a:ext cx="94825" cy="33850"/>
            </a:xfrm>
            <a:custGeom>
              <a:avLst/>
              <a:gdLst/>
              <a:ahLst/>
              <a:cxnLst/>
              <a:rect l="l" t="t" r="r" b="b"/>
              <a:pathLst>
                <a:path w="3793" h="1354" extrusionOk="0">
                  <a:moveTo>
                    <a:pt x="3181" y="1"/>
                  </a:moveTo>
                  <a:cubicBezTo>
                    <a:pt x="3159" y="1"/>
                    <a:pt x="3136" y="2"/>
                    <a:pt x="3112" y="5"/>
                  </a:cubicBezTo>
                  <a:lnTo>
                    <a:pt x="517" y="469"/>
                  </a:lnTo>
                  <a:cubicBezTo>
                    <a:pt x="0" y="607"/>
                    <a:pt x="115" y="1354"/>
                    <a:pt x="614" y="1354"/>
                  </a:cubicBezTo>
                  <a:cubicBezTo>
                    <a:pt x="633" y="1354"/>
                    <a:pt x="652" y="1353"/>
                    <a:pt x="672" y="1351"/>
                  </a:cubicBezTo>
                  <a:lnTo>
                    <a:pt x="3279" y="874"/>
                  </a:lnTo>
                  <a:cubicBezTo>
                    <a:pt x="3792" y="749"/>
                    <a:pt x="3683" y="1"/>
                    <a:pt x="3181"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474" name="Google Shape;2474;p47"/>
            <p:cNvSpPr/>
            <p:nvPr/>
          </p:nvSpPr>
          <p:spPr>
            <a:xfrm>
              <a:off x="2718475" y="2982275"/>
              <a:ext cx="194100" cy="174025"/>
            </a:xfrm>
            <a:custGeom>
              <a:avLst/>
              <a:gdLst/>
              <a:ahLst/>
              <a:cxnLst/>
              <a:rect l="l" t="t" r="r" b="b"/>
              <a:pathLst>
                <a:path w="7764" h="6961" extrusionOk="0">
                  <a:moveTo>
                    <a:pt x="3926" y="0"/>
                  </a:moveTo>
                  <a:cubicBezTo>
                    <a:pt x="2895" y="0"/>
                    <a:pt x="1882" y="467"/>
                    <a:pt x="1215" y="1349"/>
                  </a:cubicBezTo>
                  <a:lnTo>
                    <a:pt x="6954" y="4968"/>
                  </a:lnTo>
                  <a:cubicBezTo>
                    <a:pt x="7764" y="3396"/>
                    <a:pt x="7240" y="1468"/>
                    <a:pt x="5752" y="527"/>
                  </a:cubicBezTo>
                  <a:cubicBezTo>
                    <a:pt x="5185" y="172"/>
                    <a:pt x="4552" y="0"/>
                    <a:pt x="3926" y="0"/>
                  </a:cubicBezTo>
                  <a:close/>
                  <a:moveTo>
                    <a:pt x="810" y="1992"/>
                  </a:moveTo>
                  <a:lnTo>
                    <a:pt x="810" y="1992"/>
                  </a:lnTo>
                  <a:cubicBezTo>
                    <a:pt x="1" y="3563"/>
                    <a:pt x="525" y="5492"/>
                    <a:pt x="2013" y="6433"/>
                  </a:cubicBezTo>
                  <a:cubicBezTo>
                    <a:pt x="2581" y="6788"/>
                    <a:pt x="3215" y="6960"/>
                    <a:pt x="3842" y="6960"/>
                  </a:cubicBezTo>
                  <a:cubicBezTo>
                    <a:pt x="4872" y="6960"/>
                    <a:pt x="5883" y="6496"/>
                    <a:pt x="6549" y="5623"/>
                  </a:cubicBezTo>
                  <a:lnTo>
                    <a:pt x="810" y="1992"/>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475" name="Google Shape;2475;p47"/>
            <p:cNvSpPr/>
            <p:nvPr/>
          </p:nvSpPr>
          <p:spPr>
            <a:xfrm>
              <a:off x="3082225" y="2609075"/>
              <a:ext cx="151825" cy="140725"/>
            </a:xfrm>
            <a:custGeom>
              <a:avLst/>
              <a:gdLst/>
              <a:ahLst/>
              <a:cxnLst/>
              <a:rect l="l" t="t" r="r" b="b"/>
              <a:pathLst>
                <a:path w="6073" h="5629" extrusionOk="0">
                  <a:moveTo>
                    <a:pt x="3596" y="1"/>
                  </a:moveTo>
                  <a:lnTo>
                    <a:pt x="1203" y="1620"/>
                  </a:lnTo>
                  <a:cubicBezTo>
                    <a:pt x="250" y="2275"/>
                    <a:pt x="0" y="3585"/>
                    <a:pt x="655" y="4549"/>
                  </a:cubicBezTo>
                  <a:lnTo>
                    <a:pt x="762" y="4716"/>
                  </a:lnTo>
                  <a:cubicBezTo>
                    <a:pt x="1170" y="5308"/>
                    <a:pt x="1831" y="5629"/>
                    <a:pt x="2504" y="5629"/>
                  </a:cubicBezTo>
                  <a:cubicBezTo>
                    <a:pt x="2913" y="5629"/>
                    <a:pt x="3327" y="5511"/>
                    <a:pt x="3691" y="5263"/>
                  </a:cubicBezTo>
                  <a:lnTo>
                    <a:pt x="6072" y="3644"/>
                  </a:lnTo>
                  <a:lnTo>
                    <a:pt x="3596" y="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476" name="Google Shape;2476;p47"/>
            <p:cNvSpPr/>
            <p:nvPr/>
          </p:nvSpPr>
          <p:spPr>
            <a:xfrm>
              <a:off x="3184900" y="2550550"/>
              <a:ext cx="152125" cy="141000"/>
            </a:xfrm>
            <a:custGeom>
              <a:avLst/>
              <a:gdLst/>
              <a:ahLst/>
              <a:cxnLst/>
              <a:rect l="l" t="t" r="r" b="b"/>
              <a:pathLst>
                <a:path w="6085" h="5640" extrusionOk="0">
                  <a:moveTo>
                    <a:pt x="3578" y="0"/>
                  </a:moveTo>
                  <a:cubicBezTo>
                    <a:pt x="3170" y="0"/>
                    <a:pt x="2757" y="119"/>
                    <a:pt x="2394" y="365"/>
                  </a:cubicBezTo>
                  <a:lnTo>
                    <a:pt x="1" y="1996"/>
                  </a:lnTo>
                  <a:lnTo>
                    <a:pt x="2477" y="5640"/>
                  </a:lnTo>
                  <a:lnTo>
                    <a:pt x="4871" y="4009"/>
                  </a:lnTo>
                  <a:cubicBezTo>
                    <a:pt x="5835" y="3354"/>
                    <a:pt x="6085" y="2044"/>
                    <a:pt x="5430" y="1080"/>
                  </a:cubicBezTo>
                  <a:lnTo>
                    <a:pt x="5323" y="925"/>
                  </a:lnTo>
                  <a:cubicBezTo>
                    <a:pt x="4915" y="324"/>
                    <a:pt x="4252" y="0"/>
                    <a:pt x="3578"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477" name="Google Shape;2477;p47"/>
            <p:cNvSpPr/>
            <p:nvPr/>
          </p:nvSpPr>
          <p:spPr>
            <a:xfrm>
              <a:off x="3037575" y="2899825"/>
              <a:ext cx="268200" cy="266925"/>
            </a:xfrm>
            <a:custGeom>
              <a:avLst/>
              <a:gdLst/>
              <a:ahLst/>
              <a:cxnLst/>
              <a:rect l="l" t="t" r="r" b="b"/>
              <a:pathLst>
                <a:path w="10728" h="10677" extrusionOk="0">
                  <a:moveTo>
                    <a:pt x="5016" y="1"/>
                  </a:moveTo>
                  <a:cubicBezTo>
                    <a:pt x="4831" y="1"/>
                    <a:pt x="4666" y="137"/>
                    <a:pt x="4644" y="325"/>
                  </a:cubicBezTo>
                  <a:lnTo>
                    <a:pt x="4191" y="3801"/>
                  </a:lnTo>
                  <a:lnTo>
                    <a:pt x="703" y="3349"/>
                  </a:lnTo>
                  <a:cubicBezTo>
                    <a:pt x="682" y="3345"/>
                    <a:pt x="661" y="3343"/>
                    <a:pt x="641" y="3343"/>
                  </a:cubicBezTo>
                  <a:cubicBezTo>
                    <a:pt x="463" y="3343"/>
                    <a:pt x="307" y="3478"/>
                    <a:pt x="286" y="3670"/>
                  </a:cubicBezTo>
                  <a:lnTo>
                    <a:pt x="24" y="5635"/>
                  </a:lnTo>
                  <a:cubicBezTo>
                    <a:pt x="0" y="5837"/>
                    <a:pt x="143" y="6028"/>
                    <a:pt x="346" y="6052"/>
                  </a:cubicBezTo>
                  <a:lnTo>
                    <a:pt x="346" y="6063"/>
                  </a:lnTo>
                  <a:lnTo>
                    <a:pt x="3834" y="6516"/>
                  </a:lnTo>
                  <a:lnTo>
                    <a:pt x="3370" y="10004"/>
                  </a:lnTo>
                  <a:cubicBezTo>
                    <a:pt x="3334" y="10207"/>
                    <a:pt x="3477" y="10385"/>
                    <a:pt x="3691" y="10421"/>
                  </a:cubicBezTo>
                  <a:lnTo>
                    <a:pt x="5656" y="10671"/>
                  </a:lnTo>
                  <a:cubicBezTo>
                    <a:pt x="5677" y="10675"/>
                    <a:pt x="5698" y="10677"/>
                    <a:pt x="5718" y="10677"/>
                  </a:cubicBezTo>
                  <a:cubicBezTo>
                    <a:pt x="5896" y="10677"/>
                    <a:pt x="6051" y="10543"/>
                    <a:pt x="6072" y="10362"/>
                  </a:cubicBezTo>
                  <a:lnTo>
                    <a:pt x="6537" y="6873"/>
                  </a:lnTo>
                  <a:lnTo>
                    <a:pt x="10025" y="7337"/>
                  </a:lnTo>
                  <a:cubicBezTo>
                    <a:pt x="10040" y="7339"/>
                    <a:pt x="10055" y="7340"/>
                    <a:pt x="10069" y="7340"/>
                  </a:cubicBezTo>
                  <a:cubicBezTo>
                    <a:pt x="10253" y="7340"/>
                    <a:pt x="10409" y="7204"/>
                    <a:pt x="10442" y="7016"/>
                  </a:cubicBezTo>
                  <a:lnTo>
                    <a:pt x="10704" y="5039"/>
                  </a:lnTo>
                  <a:cubicBezTo>
                    <a:pt x="10728" y="4837"/>
                    <a:pt x="10585" y="4647"/>
                    <a:pt x="10383" y="4623"/>
                  </a:cubicBezTo>
                  <a:lnTo>
                    <a:pt x="6894" y="4158"/>
                  </a:lnTo>
                  <a:lnTo>
                    <a:pt x="7358" y="682"/>
                  </a:lnTo>
                  <a:cubicBezTo>
                    <a:pt x="7382" y="479"/>
                    <a:pt x="7239" y="289"/>
                    <a:pt x="7037" y="265"/>
                  </a:cubicBezTo>
                  <a:lnTo>
                    <a:pt x="5060" y="3"/>
                  </a:lnTo>
                  <a:cubicBezTo>
                    <a:pt x="5046" y="1"/>
                    <a:pt x="5031" y="1"/>
                    <a:pt x="5016"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478" name="Google Shape;2478;p47"/>
            <p:cNvSpPr/>
            <p:nvPr/>
          </p:nvSpPr>
          <p:spPr>
            <a:xfrm>
              <a:off x="2694675" y="3303975"/>
              <a:ext cx="271175" cy="338125"/>
            </a:xfrm>
            <a:custGeom>
              <a:avLst/>
              <a:gdLst/>
              <a:ahLst/>
              <a:cxnLst/>
              <a:rect l="l" t="t" r="r" b="b"/>
              <a:pathLst>
                <a:path w="10847" h="13525" extrusionOk="0">
                  <a:moveTo>
                    <a:pt x="4152" y="435"/>
                  </a:moveTo>
                  <a:cubicBezTo>
                    <a:pt x="4440" y="435"/>
                    <a:pt x="4723" y="608"/>
                    <a:pt x="4775" y="994"/>
                  </a:cubicBezTo>
                  <a:cubicBezTo>
                    <a:pt x="4810" y="1196"/>
                    <a:pt x="4751" y="1387"/>
                    <a:pt x="4620" y="1542"/>
                  </a:cubicBezTo>
                  <a:lnTo>
                    <a:pt x="3834" y="1685"/>
                  </a:lnTo>
                  <a:cubicBezTo>
                    <a:pt x="3656" y="1589"/>
                    <a:pt x="3536" y="1423"/>
                    <a:pt x="3501" y="1232"/>
                  </a:cubicBezTo>
                  <a:cubicBezTo>
                    <a:pt x="3386" y="732"/>
                    <a:pt x="3773" y="435"/>
                    <a:pt x="4152" y="435"/>
                  </a:cubicBezTo>
                  <a:close/>
                  <a:moveTo>
                    <a:pt x="7856" y="2746"/>
                  </a:moveTo>
                  <a:cubicBezTo>
                    <a:pt x="8113" y="2746"/>
                    <a:pt x="8342" y="2934"/>
                    <a:pt x="8394" y="3197"/>
                  </a:cubicBezTo>
                  <a:lnTo>
                    <a:pt x="9775" y="10769"/>
                  </a:lnTo>
                  <a:cubicBezTo>
                    <a:pt x="9823" y="11055"/>
                    <a:pt x="9632" y="11341"/>
                    <a:pt x="9347" y="11400"/>
                  </a:cubicBezTo>
                  <a:lnTo>
                    <a:pt x="3072" y="12543"/>
                  </a:lnTo>
                  <a:cubicBezTo>
                    <a:pt x="3043" y="12548"/>
                    <a:pt x="3014" y="12550"/>
                    <a:pt x="2985" y="12550"/>
                  </a:cubicBezTo>
                  <a:cubicBezTo>
                    <a:pt x="2721" y="12550"/>
                    <a:pt x="2484" y="12359"/>
                    <a:pt x="2441" y="12091"/>
                  </a:cubicBezTo>
                  <a:lnTo>
                    <a:pt x="1060" y="4518"/>
                  </a:lnTo>
                  <a:cubicBezTo>
                    <a:pt x="1000" y="4221"/>
                    <a:pt x="1203" y="3935"/>
                    <a:pt x="1500" y="3887"/>
                  </a:cubicBezTo>
                  <a:lnTo>
                    <a:pt x="2251" y="3756"/>
                  </a:lnTo>
                  <a:cubicBezTo>
                    <a:pt x="2282" y="3956"/>
                    <a:pt x="2472" y="4110"/>
                    <a:pt x="2680" y="4110"/>
                  </a:cubicBezTo>
                  <a:cubicBezTo>
                    <a:pt x="2707" y="4110"/>
                    <a:pt x="2735" y="4107"/>
                    <a:pt x="2763" y="4102"/>
                  </a:cubicBezTo>
                  <a:lnTo>
                    <a:pt x="6668" y="3399"/>
                  </a:lnTo>
                  <a:cubicBezTo>
                    <a:pt x="6894" y="3351"/>
                    <a:pt x="7061" y="3125"/>
                    <a:pt x="7013" y="2887"/>
                  </a:cubicBezTo>
                  <a:lnTo>
                    <a:pt x="7751" y="2756"/>
                  </a:lnTo>
                  <a:cubicBezTo>
                    <a:pt x="7786" y="2749"/>
                    <a:pt x="7821" y="2746"/>
                    <a:pt x="7856" y="2746"/>
                  </a:cubicBezTo>
                  <a:close/>
                  <a:moveTo>
                    <a:pt x="4133" y="0"/>
                  </a:moveTo>
                  <a:cubicBezTo>
                    <a:pt x="4070" y="0"/>
                    <a:pt x="4006" y="6"/>
                    <a:pt x="3941" y="18"/>
                  </a:cubicBezTo>
                  <a:cubicBezTo>
                    <a:pt x="3346" y="125"/>
                    <a:pt x="2953" y="708"/>
                    <a:pt x="3072" y="1304"/>
                  </a:cubicBezTo>
                  <a:cubicBezTo>
                    <a:pt x="3096" y="1470"/>
                    <a:pt x="3179" y="1637"/>
                    <a:pt x="3286" y="1780"/>
                  </a:cubicBezTo>
                  <a:lnTo>
                    <a:pt x="2513" y="1923"/>
                  </a:lnTo>
                  <a:cubicBezTo>
                    <a:pt x="2191" y="1994"/>
                    <a:pt x="1977" y="2292"/>
                    <a:pt x="2036" y="2613"/>
                  </a:cubicBezTo>
                  <a:lnTo>
                    <a:pt x="2084" y="2887"/>
                  </a:lnTo>
                  <a:lnTo>
                    <a:pt x="798" y="3125"/>
                  </a:lnTo>
                  <a:cubicBezTo>
                    <a:pt x="310" y="3220"/>
                    <a:pt x="0" y="3685"/>
                    <a:pt x="84" y="4173"/>
                  </a:cubicBezTo>
                  <a:lnTo>
                    <a:pt x="1655" y="12793"/>
                  </a:lnTo>
                  <a:cubicBezTo>
                    <a:pt x="1739" y="13223"/>
                    <a:pt x="2110" y="13524"/>
                    <a:pt x="2531" y="13524"/>
                  </a:cubicBezTo>
                  <a:cubicBezTo>
                    <a:pt x="2588" y="13524"/>
                    <a:pt x="2645" y="13519"/>
                    <a:pt x="2703" y="13507"/>
                  </a:cubicBezTo>
                  <a:lnTo>
                    <a:pt x="10037" y="12174"/>
                  </a:lnTo>
                  <a:cubicBezTo>
                    <a:pt x="10525" y="12079"/>
                    <a:pt x="10847" y="11614"/>
                    <a:pt x="10752" y="11126"/>
                  </a:cubicBezTo>
                  <a:lnTo>
                    <a:pt x="9180" y="2494"/>
                  </a:lnTo>
                  <a:cubicBezTo>
                    <a:pt x="9107" y="2064"/>
                    <a:pt x="8737" y="1763"/>
                    <a:pt x="8316" y="1763"/>
                  </a:cubicBezTo>
                  <a:cubicBezTo>
                    <a:pt x="8260" y="1763"/>
                    <a:pt x="8202" y="1769"/>
                    <a:pt x="8144" y="1780"/>
                  </a:cubicBezTo>
                  <a:lnTo>
                    <a:pt x="6858" y="2018"/>
                  </a:lnTo>
                  <a:lnTo>
                    <a:pt x="6799" y="1744"/>
                  </a:lnTo>
                  <a:cubicBezTo>
                    <a:pt x="6746" y="1459"/>
                    <a:pt x="6506" y="1258"/>
                    <a:pt x="6227" y="1258"/>
                  </a:cubicBezTo>
                  <a:cubicBezTo>
                    <a:pt x="6192" y="1258"/>
                    <a:pt x="6156" y="1261"/>
                    <a:pt x="6120" y="1268"/>
                  </a:cubicBezTo>
                  <a:lnTo>
                    <a:pt x="5180" y="1435"/>
                  </a:lnTo>
                  <a:cubicBezTo>
                    <a:pt x="5227" y="1268"/>
                    <a:pt x="5239" y="1089"/>
                    <a:pt x="5203" y="911"/>
                  </a:cubicBezTo>
                  <a:cubicBezTo>
                    <a:pt x="5118" y="380"/>
                    <a:pt x="4655" y="0"/>
                    <a:pt x="4133"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479" name="Google Shape;2479;p47"/>
            <p:cNvSpPr/>
            <p:nvPr/>
          </p:nvSpPr>
          <p:spPr>
            <a:xfrm>
              <a:off x="2742600" y="3425875"/>
              <a:ext cx="46600" cy="38625"/>
            </a:xfrm>
            <a:custGeom>
              <a:avLst/>
              <a:gdLst/>
              <a:ahLst/>
              <a:cxnLst/>
              <a:rect l="l" t="t" r="r" b="b"/>
              <a:pathLst>
                <a:path w="1864" h="1545" extrusionOk="0">
                  <a:moveTo>
                    <a:pt x="1014" y="0"/>
                  </a:moveTo>
                  <a:cubicBezTo>
                    <a:pt x="970" y="0"/>
                    <a:pt x="926" y="4"/>
                    <a:pt x="881" y="11"/>
                  </a:cubicBezTo>
                  <a:cubicBezTo>
                    <a:pt x="191" y="130"/>
                    <a:pt x="0" y="1011"/>
                    <a:pt x="572" y="1404"/>
                  </a:cubicBezTo>
                  <a:cubicBezTo>
                    <a:pt x="710" y="1501"/>
                    <a:pt x="860" y="1545"/>
                    <a:pt x="1007" y="1545"/>
                  </a:cubicBezTo>
                  <a:cubicBezTo>
                    <a:pt x="1454" y="1545"/>
                    <a:pt x="1864" y="1142"/>
                    <a:pt x="1774" y="630"/>
                  </a:cubicBezTo>
                  <a:cubicBezTo>
                    <a:pt x="1700" y="258"/>
                    <a:pt x="1378" y="0"/>
                    <a:pt x="1014"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480" name="Google Shape;2480;p47"/>
            <p:cNvSpPr/>
            <p:nvPr/>
          </p:nvSpPr>
          <p:spPr>
            <a:xfrm>
              <a:off x="2795100" y="3414475"/>
              <a:ext cx="97350" cy="33750"/>
            </a:xfrm>
            <a:custGeom>
              <a:avLst/>
              <a:gdLst/>
              <a:ahLst/>
              <a:cxnLst/>
              <a:rect l="l" t="t" r="r" b="b"/>
              <a:pathLst>
                <a:path w="3894" h="1350" extrusionOk="0">
                  <a:moveTo>
                    <a:pt x="3284" y="0"/>
                  </a:moveTo>
                  <a:cubicBezTo>
                    <a:pt x="3246" y="0"/>
                    <a:pt x="3206" y="5"/>
                    <a:pt x="3163" y="15"/>
                  </a:cubicBezTo>
                  <a:lnTo>
                    <a:pt x="3163" y="3"/>
                  </a:lnTo>
                  <a:lnTo>
                    <a:pt x="567" y="479"/>
                  </a:lnTo>
                  <a:cubicBezTo>
                    <a:pt x="1" y="557"/>
                    <a:pt x="108" y="1349"/>
                    <a:pt x="608" y="1349"/>
                  </a:cubicBezTo>
                  <a:cubicBezTo>
                    <a:pt x="644" y="1349"/>
                    <a:pt x="682" y="1345"/>
                    <a:pt x="722" y="1337"/>
                  </a:cubicBezTo>
                  <a:lnTo>
                    <a:pt x="3318" y="872"/>
                  </a:lnTo>
                  <a:cubicBezTo>
                    <a:pt x="3893" y="817"/>
                    <a:pt x="3790" y="0"/>
                    <a:pt x="3284"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481" name="Google Shape;2481;p47"/>
            <p:cNvSpPr/>
            <p:nvPr/>
          </p:nvSpPr>
          <p:spPr>
            <a:xfrm>
              <a:off x="2752425" y="3479650"/>
              <a:ext cx="46600" cy="38725"/>
            </a:xfrm>
            <a:custGeom>
              <a:avLst/>
              <a:gdLst/>
              <a:ahLst/>
              <a:cxnLst/>
              <a:rect l="l" t="t" r="r" b="b"/>
              <a:pathLst>
                <a:path w="1864" h="1549" extrusionOk="0">
                  <a:moveTo>
                    <a:pt x="1026" y="1"/>
                  </a:moveTo>
                  <a:cubicBezTo>
                    <a:pt x="979" y="1"/>
                    <a:pt x="930" y="6"/>
                    <a:pt x="881" y="15"/>
                  </a:cubicBezTo>
                  <a:cubicBezTo>
                    <a:pt x="203" y="134"/>
                    <a:pt x="0" y="1015"/>
                    <a:pt x="572" y="1408"/>
                  </a:cubicBezTo>
                  <a:cubicBezTo>
                    <a:pt x="710" y="1505"/>
                    <a:pt x="860" y="1549"/>
                    <a:pt x="1007" y="1549"/>
                  </a:cubicBezTo>
                  <a:cubicBezTo>
                    <a:pt x="1454" y="1549"/>
                    <a:pt x="1864" y="1146"/>
                    <a:pt x="1774" y="635"/>
                  </a:cubicBezTo>
                  <a:cubicBezTo>
                    <a:pt x="1701" y="267"/>
                    <a:pt x="1386" y="1"/>
                    <a:pt x="1026"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482" name="Google Shape;2482;p47"/>
            <p:cNvSpPr/>
            <p:nvPr/>
          </p:nvSpPr>
          <p:spPr>
            <a:xfrm>
              <a:off x="2806300" y="3468350"/>
              <a:ext cx="93975" cy="33750"/>
            </a:xfrm>
            <a:custGeom>
              <a:avLst/>
              <a:gdLst/>
              <a:ahLst/>
              <a:cxnLst/>
              <a:rect l="l" t="t" r="r" b="b"/>
              <a:pathLst>
                <a:path w="3759" h="1350" extrusionOk="0">
                  <a:moveTo>
                    <a:pt x="3154" y="1"/>
                  </a:moveTo>
                  <a:cubicBezTo>
                    <a:pt x="3139" y="1"/>
                    <a:pt x="3123" y="2"/>
                    <a:pt x="3108" y="3"/>
                  </a:cubicBezTo>
                  <a:lnTo>
                    <a:pt x="512" y="467"/>
                  </a:lnTo>
                  <a:cubicBezTo>
                    <a:pt x="0" y="619"/>
                    <a:pt x="125" y="1350"/>
                    <a:pt x="631" y="1350"/>
                  </a:cubicBezTo>
                  <a:cubicBezTo>
                    <a:pt x="643" y="1350"/>
                    <a:pt x="655" y="1349"/>
                    <a:pt x="667" y="1348"/>
                  </a:cubicBezTo>
                  <a:lnTo>
                    <a:pt x="3262" y="872"/>
                  </a:lnTo>
                  <a:cubicBezTo>
                    <a:pt x="3759" y="722"/>
                    <a:pt x="3640" y="1"/>
                    <a:pt x="315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483" name="Google Shape;2483;p47"/>
            <p:cNvSpPr/>
            <p:nvPr/>
          </p:nvSpPr>
          <p:spPr>
            <a:xfrm>
              <a:off x="2763125" y="3537175"/>
              <a:ext cx="46325" cy="38650"/>
            </a:xfrm>
            <a:custGeom>
              <a:avLst/>
              <a:gdLst/>
              <a:ahLst/>
              <a:cxnLst/>
              <a:rect l="l" t="t" r="r" b="b"/>
              <a:pathLst>
                <a:path w="1853" h="1546" extrusionOk="0">
                  <a:moveTo>
                    <a:pt x="1002" y="1"/>
                  </a:moveTo>
                  <a:cubicBezTo>
                    <a:pt x="959" y="1"/>
                    <a:pt x="914" y="5"/>
                    <a:pt x="870" y="12"/>
                  </a:cubicBezTo>
                  <a:cubicBezTo>
                    <a:pt x="191" y="131"/>
                    <a:pt x="1" y="1012"/>
                    <a:pt x="560" y="1405"/>
                  </a:cubicBezTo>
                  <a:cubicBezTo>
                    <a:pt x="702" y="1502"/>
                    <a:pt x="854" y="1546"/>
                    <a:pt x="1001" y="1546"/>
                  </a:cubicBezTo>
                  <a:cubicBezTo>
                    <a:pt x="1450" y="1546"/>
                    <a:pt x="1852" y="1145"/>
                    <a:pt x="1763" y="643"/>
                  </a:cubicBezTo>
                  <a:cubicBezTo>
                    <a:pt x="1699" y="260"/>
                    <a:pt x="1369"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484" name="Google Shape;2484;p47"/>
            <p:cNvSpPr/>
            <p:nvPr/>
          </p:nvSpPr>
          <p:spPr>
            <a:xfrm>
              <a:off x="2816800" y="3525850"/>
              <a:ext cx="94400" cy="33725"/>
            </a:xfrm>
            <a:custGeom>
              <a:avLst/>
              <a:gdLst/>
              <a:ahLst/>
              <a:cxnLst/>
              <a:rect l="l" t="t" r="r" b="b"/>
              <a:pathLst>
                <a:path w="3776" h="1349" extrusionOk="0">
                  <a:moveTo>
                    <a:pt x="3104" y="1"/>
                  </a:moveTo>
                  <a:lnTo>
                    <a:pt x="509" y="477"/>
                  </a:lnTo>
                  <a:cubicBezTo>
                    <a:pt x="1" y="616"/>
                    <a:pt x="120" y="1348"/>
                    <a:pt x="617" y="1348"/>
                  </a:cubicBezTo>
                  <a:cubicBezTo>
                    <a:pt x="632" y="1348"/>
                    <a:pt x="648" y="1348"/>
                    <a:pt x="664" y="1346"/>
                  </a:cubicBezTo>
                  <a:lnTo>
                    <a:pt x="3271" y="882"/>
                  </a:lnTo>
                  <a:cubicBezTo>
                    <a:pt x="3776" y="744"/>
                    <a:pt x="3662" y="10"/>
                    <a:pt x="3163" y="10"/>
                  </a:cubicBezTo>
                  <a:cubicBezTo>
                    <a:pt x="3144" y="10"/>
                    <a:pt x="3124" y="11"/>
                    <a:pt x="3104" y="13"/>
                  </a:cubicBezTo>
                  <a:lnTo>
                    <a:pt x="3104" y="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485" name="Google Shape;2485;p47"/>
            <p:cNvSpPr/>
            <p:nvPr/>
          </p:nvSpPr>
          <p:spPr>
            <a:xfrm>
              <a:off x="2718475" y="3776850"/>
              <a:ext cx="193200" cy="173725"/>
            </a:xfrm>
            <a:custGeom>
              <a:avLst/>
              <a:gdLst/>
              <a:ahLst/>
              <a:cxnLst/>
              <a:rect l="l" t="t" r="r" b="b"/>
              <a:pathLst>
                <a:path w="7728" h="6949" extrusionOk="0">
                  <a:moveTo>
                    <a:pt x="3944" y="0"/>
                  </a:moveTo>
                  <a:cubicBezTo>
                    <a:pt x="2912" y="0"/>
                    <a:pt x="1896" y="466"/>
                    <a:pt x="1215" y="1331"/>
                  </a:cubicBezTo>
                  <a:lnTo>
                    <a:pt x="6954" y="4963"/>
                  </a:lnTo>
                  <a:cubicBezTo>
                    <a:pt x="7728" y="3391"/>
                    <a:pt x="7240" y="1474"/>
                    <a:pt x="5775" y="534"/>
                  </a:cubicBezTo>
                  <a:cubicBezTo>
                    <a:pt x="5207" y="173"/>
                    <a:pt x="4573" y="0"/>
                    <a:pt x="3944" y="0"/>
                  </a:cubicBezTo>
                  <a:close/>
                  <a:moveTo>
                    <a:pt x="810" y="1974"/>
                  </a:moveTo>
                  <a:lnTo>
                    <a:pt x="810" y="1974"/>
                  </a:lnTo>
                  <a:cubicBezTo>
                    <a:pt x="1" y="3546"/>
                    <a:pt x="525" y="5475"/>
                    <a:pt x="2013" y="6415"/>
                  </a:cubicBezTo>
                  <a:cubicBezTo>
                    <a:pt x="2580" y="6775"/>
                    <a:pt x="3213" y="6948"/>
                    <a:pt x="3839" y="6948"/>
                  </a:cubicBezTo>
                  <a:cubicBezTo>
                    <a:pt x="4870" y="6948"/>
                    <a:pt x="5883" y="6480"/>
                    <a:pt x="6549" y="5606"/>
                  </a:cubicBezTo>
                  <a:lnTo>
                    <a:pt x="810" y="1974"/>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486" name="Google Shape;2486;p47"/>
            <p:cNvSpPr/>
            <p:nvPr/>
          </p:nvSpPr>
          <p:spPr>
            <a:xfrm>
              <a:off x="3081925" y="3402925"/>
              <a:ext cx="152125" cy="141100"/>
            </a:xfrm>
            <a:custGeom>
              <a:avLst/>
              <a:gdLst/>
              <a:ahLst/>
              <a:cxnLst/>
              <a:rect l="l" t="t" r="r" b="b"/>
              <a:pathLst>
                <a:path w="6085" h="5644" extrusionOk="0">
                  <a:moveTo>
                    <a:pt x="3608" y="1"/>
                  </a:moveTo>
                  <a:lnTo>
                    <a:pt x="1215" y="1632"/>
                  </a:lnTo>
                  <a:cubicBezTo>
                    <a:pt x="250" y="2287"/>
                    <a:pt x="0" y="3596"/>
                    <a:pt x="667" y="4561"/>
                  </a:cubicBezTo>
                  <a:lnTo>
                    <a:pt x="774" y="4727"/>
                  </a:lnTo>
                  <a:cubicBezTo>
                    <a:pt x="1184" y="5323"/>
                    <a:pt x="1849" y="5644"/>
                    <a:pt x="2525" y="5644"/>
                  </a:cubicBezTo>
                  <a:cubicBezTo>
                    <a:pt x="2931" y="5644"/>
                    <a:pt x="3342" y="5528"/>
                    <a:pt x="3703" y="5287"/>
                  </a:cubicBezTo>
                  <a:lnTo>
                    <a:pt x="6084" y="3656"/>
                  </a:lnTo>
                  <a:lnTo>
                    <a:pt x="3608" y="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487" name="Google Shape;2487;p47"/>
            <p:cNvSpPr/>
            <p:nvPr/>
          </p:nvSpPr>
          <p:spPr>
            <a:xfrm>
              <a:off x="3184900" y="3344700"/>
              <a:ext cx="152125" cy="141000"/>
            </a:xfrm>
            <a:custGeom>
              <a:avLst/>
              <a:gdLst/>
              <a:ahLst/>
              <a:cxnLst/>
              <a:rect l="l" t="t" r="r" b="b"/>
              <a:pathLst>
                <a:path w="6085" h="5640" extrusionOk="0">
                  <a:moveTo>
                    <a:pt x="3578" y="0"/>
                  </a:moveTo>
                  <a:cubicBezTo>
                    <a:pt x="3170" y="0"/>
                    <a:pt x="2757" y="118"/>
                    <a:pt x="2394" y="365"/>
                  </a:cubicBezTo>
                  <a:lnTo>
                    <a:pt x="1" y="1996"/>
                  </a:lnTo>
                  <a:lnTo>
                    <a:pt x="2477" y="5640"/>
                  </a:lnTo>
                  <a:lnTo>
                    <a:pt x="4871" y="4008"/>
                  </a:lnTo>
                  <a:cubicBezTo>
                    <a:pt x="5835" y="3354"/>
                    <a:pt x="6085" y="2044"/>
                    <a:pt x="5430" y="1091"/>
                  </a:cubicBezTo>
                  <a:lnTo>
                    <a:pt x="5323" y="925"/>
                  </a:lnTo>
                  <a:cubicBezTo>
                    <a:pt x="4915" y="324"/>
                    <a:pt x="4252" y="0"/>
                    <a:pt x="3578"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488" name="Google Shape;2488;p47"/>
            <p:cNvSpPr/>
            <p:nvPr/>
          </p:nvSpPr>
          <p:spPr>
            <a:xfrm>
              <a:off x="3037575" y="3693975"/>
              <a:ext cx="268200" cy="267150"/>
            </a:xfrm>
            <a:custGeom>
              <a:avLst/>
              <a:gdLst/>
              <a:ahLst/>
              <a:cxnLst/>
              <a:rect l="l" t="t" r="r" b="b"/>
              <a:pathLst>
                <a:path w="10728" h="10686" extrusionOk="0">
                  <a:moveTo>
                    <a:pt x="5016" y="0"/>
                  </a:moveTo>
                  <a:cubicBezTo>
                    <a:pt x="4831" y="0"/>
                    <a:pt x="4666" y="137"/>
                    <a:pt x="4644" y="324"/>
                  </a:cubicBezTo>
                  <a:lnTo>
                    <a:pt x="4191" y="3813"/>
                  </a:lnTo>
                  <a:lnTo>
                    <a:pt x="703" y="3349"/>
                  </a:lnTo>
                  <a:cubicBezTo>
                    <a:pt x="688" y="3347"/>
                    <a:pt x="673" y="3346"/>
                    <a:pt x="659" y="3346"/>
                  </a:cubicBezTo>
                  <a:cubicBezTo>
                    <a:pt x="473" y="3346"/>
                    <a:pt x="308" y="3482"/>
                    <a:pt x="286" y="3670"/>
                  </a:cubicBezTo>
                  <a:lnTo>
                    <a:pt x="24" y="5647"/>
                  </a:lnTo>
                  <a:cubicBezTo>
                    <a:pt x="0" y="5849"/>
                    <a:pt x="143" y="6028"/>
                    <a:pt x="346" y="6063"/>
                  </a:cubicBezTo>
                  <a:lnTo>
                    <a:pt x="3834" y="6528"/>
                  </a:lnTo>
                  <a:lnTo>
                    <a:pt x="3370" y="10004"/>
                  </a:lnTo>
                  <a:cubicBezTo>
                    <a:pt x="3334" y="10207"/>
                    <a:pt x="3477" y="10397"/>
                    <a:pt x="3691" y="10421"/>
                  </a:cubicBezTo>
                  <a:lnTo>
                    <a:pt x="5668" y="10683"/>
                  </a:lnTo>
                  <a:cubicBezTo>
                    <a:pt x="5682" y="10685"/>
                    <a:pt x="5697" y="10685"/>
                    <a:pt x="5712" y="10685"/>
                  </a:cubicBezTo>
                  <a:cubicBezTo>
                    <a:pt x="5895" y="10685"/>
                    <a:pt x="6051" y="10549"/>
                    <a:pt x="6084" y="10361"/>
                  </a:cubicBezTo>
                  <a:lnTo>
                    <a:pt x="6537" y="6873"/>
                  </a:lnTo>
                  <a:lnTo>
                    <a:pt x="10025" y="7337"/>
                  </a:lnTo>
                  <a:cubicBezTo>
                    <a:pt x="10040" y="7339"/>
                    <a:pt x="10055" y="7340"/>
                    <a:pt x="10069" y="7340"/>
                  </a:cubicBezTo>
                  <a:cubicBezTo>
                    <a:pt x="10253" y="7340"/>
                    <a:pt x="10409" y="7203"/>
                    <a:pt x="10442" y="7016"/>
                  </a:cubicBezTo>
                  <a:lnTo>
                    <a:pt x="10704" y="5039"/>
                  </a:lnTo>
                  <a:cubicBezTo>
                    <a:pt x="10728" y="4837"/>
                    <a:pt x="10585" y="4646"/>
                    <a:pt x="10383" y="4623"/>
                  </a:cubicBezTo>
                  <a:lnTo>
                    <a:pt x="6894" y="4170"/>
                  </a:lnTo>
                  <a:lnTo>
                    <a:pt x="7358" y="682"/>
                  </a:lnTo>
                  <a:cubicBezTo>
                    <a:pt x="7382" y="479"/>
                    <a:pt x="7239" y="289"/>
                    <a:pt x="7037" y="265"/>
                  </a:cubicBezTo>
                  <a:lnTo>
                    <a:pt x="5060" y="3"/>
                  </a:lnTo>
                  <a:cubicBezTo>
                    <a:pt x="5046" y="1"/>
                    <a:pt x="5031" y="0"/>
                    <a:pt x="5016"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489" name="Google Shape;2489;p47"/>
            <p:cNvSpPr/>
            <p:nvPr/>
          </p:nvSpPr>
          <p:spPr>
            <a:xfrm>
              <a:off x="2694675" y="4098125"/>
              <a:ext cx="271175" cy="338025"/>
            </a:xfrm>
            <a:custGeom>
              <a:avLst/>
              <a:gdLst/>
              <a:ahLst/>
              <a:cxnLst/>
              <a:rect l="l" t="t" r="r" b="b"/>
              <a:pathLst>
                <a:path w="10847" h="13521" extrusionOk="0">
                  <a:moveTo>
                    <a:pt x="4152" y="435"/>
                  </a:moveTo>
                  <a:cubicBezTo>
                    <a:pt x="4440" y="435"/>
                    <a:pt x="4723" y="608"/>
                    <a:pt x="4775" y="994"/>
                  </a:cubicBezTo>
                  <a:cubicBezTo>
                    <a:pt x="4810" y="1184"/>
                    <a:pt x="4751" y="1387"/>
                    <a:pt x="4620" y="1542"/>
                  </a:cubicBezTo>
                  <a:lnTo>
                    <a:pt x="3834" y="1684"/>
                  </a:lnTo>
                  <a:cubicBezTo>
                    <a:pt x="3667" y="1589"/>
                    <a:pt x="3536" y="1434"/>
                    <a:pt x="3501" y="1244"/>
                  </a:cubicBezTo>
                  <a:lnTo>
                    <a:pt x="3501" y="1232"/>
                  </a:lnTo>
                  <a:cubicBezTo>
                    <a:pt x="3386" y="732"/>
                    <a:pt x="3773" y="435"/>
                    <a:pt x="4152" y="435"/>
                  </a:cubicBezTo>
                  <a:close/>
                  <a:moveTo>
                    <a:pt x="7868" y="2746"/>
                  </a:moveTo>
                  <a:cubicBezTo>
                    <a:pt x="8125" y="2746"/>
                    <a:pt x="8352" y="2934"/>
                    <a:pt x="8394" y="3196"/>
                  </a:cubicBezTo>
                  <a:lnTo>
                    <a:pt x="9775" y="10757"/>
                  </a:lnTo>
                  <a:cubicBezTo>
                    <a:pt x="9835" y="11055"/>
                    <a:pt x="9632" y="11340"/>
                    <a:pt x="9335" y="11400"/>
                  </a:cubicBezTo>
                  <a:lnTo>
                    <a:pt x="3072" y="12543"/>
                  </a:lnTo>
                  <a:cubicBezTo>
                    <a:pt x="3041" y="12548"/>
                    <a:pt x="3011" y="12550"/>
                    <a:pt x="2981" y="12550"/>
                  </a:cubicBezTo>
                  <a:cubicBezTo>
                    <a:pt x="2718" y="12550"/>
                    <a:pt x="2484" y="12369"/>
                    <a:pt x="2441" y="12102"/>
                  </a:cubicBezTo>
                  <a:lnTo>
                    <a:pt x="1060" y="4530"/>
                  </a:lnTo>
                  <a:cubicBezTo>
                    <a:pt x="1000" y="4232"/>
                    <a:pt x="1203" y="3947"/>
                    <a:pt x="1500" y="3899"/>
                  </a:cubicBezTo>
                  <a:lnTo>
                    <a:pt x="2251" y="3768"/>
                  </a:lnTo>
                  <a:cubicBezTo>
                    <a:pt x="2282" y="3968"/>
                    <a:pt x="2463" y="4121"/>
                    <a:pt x="2669" y="4121"/>
                  </a:cubicBezTo>
                  <a:cubicBezTo>
                    <a:pt x="2696" y="4121"/>
                    <a:pt x="2723" y="4119"/>
                    <a:pt x="2751" y="4113"/>
                  </a:cubicBezTo>
                  <a:lnTo>
                    <a:pt x="6668" y="3399"/>
                  </a:lnTo>
                  <a:cubicBezTo>
                    <a:pt x="6906" y="3351"/>
                    <a:pt x="7061" y="3125"/>
                    <a:pt x="7013" y="2887"/>
                  </a:cubicBezTo>
                  <a:lnTo>
                    <a:pt x="7763" y="2756"/>
                  </a:lnTo>
                  <a:cubicBezTo>
                    <a:pt x="7798" y="2749"/>
                    <a:pt x="7833" y="2746"/>
                    <a:pt x="7868" y="2746"/>
                  </a:cubicBezTo>
                  <a:close/>
                  <a:moveTo>
                    <a:pt x="4133" y="0"/>
                  </a:moveTo>
                  <a:cubicBezTo>
                    <a:pt x="4070" y="0"/>
                    <a:pt x="4006" y="6"/>
                    <a:pt x="3941" y="18"/>
                  </a:cubicBezTo>
                  <a:cubicBezTo>
                    <a:pt x="3346" y="125"/>
                    <a:pt x="2953" y="708"/>
                    <a:pt x="3072" y="1303"/>
                  </a:cubicBezTo>
                  <a:cubicBezTo>
                    <a:pt x="3096" y="1482"/>
                    <a:pt x="3179" y="1637"/>
                    <a:pt x="3286" y="1780"/>
                  </a:cubicBezTo>
                  <a:lnTo>
                    <a:pt x="2513" y="1923"/>
                  </a:lnTo>
                  <a:cubicBezTo>
                    <a:pt x="2191" y="1982"/>
                    <a:pt x="1977" y="2292"/>
                    <a:pt x="2036" y="2601"/>
                  </a:cubicBezTo>
                  <a:lnTo>
                    <a:pt x="2084" y="2887"/>
                  </a:lnTo>
                  <a:lnTo>
                    <a:pt x="798" y="3125"/>
                  </a:lnTo>
                  <a:cubicBezTo>
                    <a:pt x="322" y="3208"/>
                    <a:pt x="0" y="3673"/>
                    <a:pt x="84" y="4161"/>
                  </a:cubicBezTo>
                  <a:lnTo>
                    <a:pt x="1655" y="12793"/>
                  </a:lnTo>
                  <a:cubicBezTo>
                    <a:pt x="1740" y="13218"/>
                    <a:pt x="2120" y="13520"/>
                    <a:pt x="2548" y="13520"/>
                  </a:cubicBezTo>
                  <a:cubicBezTo>
                    <a:pt x="2599" y="13520"/>
                    <a:pt x="2651" y="13516"/>
                    <a:pt x="2703" y="13507"/>
                  </a:cubicBezTo>
                  <a:lnTo>
                    <a:pt x="10037" y="12162"/>
                  </a:lnTo>
                  <a:cubicBezTo>
                    <a:pt x="10525" y="12079"/>
                    <a:pt x="10847" y="11602"/>
                    <a:pt x="10752" y="11126"/>
                  </a:cubicBezTo>
                  <a:lnTo>
                    <a:pt x="9180" y="2494"/>
                  </a:lnTo>
                  <a:cubicBezTo>
                    <a:pt x="9107" y="2064"/>
                    <a:pt x="8737" y="1763"/>
                    <a:pt x="8316" y="1763"/>
                  </a:cubicBezTo>
                  <a:cubicBezTo>
                    <a:pt x="8260" y="1763"/>
                    <a:pt x="8202" y="1768"/>
                    <a:pt x="8144" y="1780"/>
                  </a:cubicBezTo>
                  <a:lnTo>
                    <a:pt x="6858" y="2018"/>
                  </a:lnTo>
                  <a:lnTo>
                    <a:pt x="6799" y="1732"/>
                  </a:lnTo>
                  <a:cubicBezTo>
                    <a:pt x="6745" y="1451"/>
                    <a:pt x="6495" y="1249"/>
                    <a:pt x="6210" y="1249"/>
                  </a:cubicBezTo>
                  <a:cubicBezTo>
                    <a:pt x="6180" y="1249"/>
                    <a:pt x="6150" y="1251"/>
                    <a:pt x="6120" y="1256"/>
                  </a:cubicBezTo>
                  <a:lnTo>
                    <a:pt x="5180" y="1434"/>
                  </a:lnTo>
                  <a:cubicBezTo>
                    <a:pt x="5227" y="1268"/>
                    <a:pt x="5239" y="1089"/>
                    <a:pt x="5203" y="910"/>
                  </a:cubicBezTo>
                  <a:cubicBezTo>
                    <a:pt x="5118" y="380"/>
                    <a:pt x="4655" y="0"/>
                    <a:pt x="4133"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490" name="Google Shape;2490;p47"/>
            <p:cNvSpPr/>
            <p:nvPr/>
          </p:nvSpPr>
          <p:spPr>
            <a:xfrm>
              <a:off x="2742600" y="4220000"/>
              <a:ext cx="46600" cy="38650"/>
            </a:xfrm>
            <a:custGeom>
              <a:avLst/>
              <a:gdLst/>
              <a:ahLst/>
              <a:cxnLst/>
              <a:rect l="l" t="t" r="r" b="b"/>
              <a:pathLst>
                <a:path w="1864" h="1546" extrusionOk="0">
                  <a:moveTo>
                    <a:pt x="1011" y="1"/>
                  </a:moveTo>
                  <a:cubicBezTo>
                    <a:pt x="968" y="1"/>
                    <a:pt x="924" y="5"/>
                    <a:pt x="881" y="12"/>
                  </a:cubicBezTo>
                  <a:cubicBezTo>
                    <a:pt x="191" y="131"/>
                    <a:pt x="0" y="1012"/>
                    <a:pt x="572" y="1405"/>
                  </a:cubicBezTo>
                  <a:cubicBezTo>
                    <a:pt x="710" y="1502"/>
                    <a:pt x="860" y="1545"/>
                    <a:pt x="1007" y="1545"/>
                  </a:cubicBezTo>
                  <a:cubicBezTo>
                    <a:pt x="1454" y="1545"/>
                    <a:pt x="1864" y="1142"/>
                    <a:pt x="1774" y="631"/>
                  </a:cubicBezTo>
                  <a:cubicBezTo>
                    <a:pt x="1700" y="259"/>
                    <a:pt x="1369" y="1"/>
                    <a:pt x="1011"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491" name="Google Shape;2491;p47"/>
            <p:cNvSpPr/>
            <p:nvPr/>
          </p:nvSpPr>
          <p:spPr>
            <a:xfrm>
              <a:off x="2795525" y="4208650"/>
              <a:ext cx="96375" cy="33625"/>
            </a:xfrm>
            <a:custGeom>
              <a:avLst/>
              <a:gdLst/>
              <a:ahLst/>
              <a:cxnLst/>
              <a:rect l="l" t="t" r="r" b="b"/>
              <a:pathLst>
                <a:path w="3855" h="1345" extrusionOk="0">
                  <a:moveTo>
                    <a:pt x="3260" y="1"/>
                  </a:moveTo>
                  <a:cubicBezTo>
                    <a:pt x="3224" y="1"/>
                    <a:pt x="3186" y="5"/>
                    <a:pt x="3146" y="14"/>
                  </a:cubicBezTo>
                  <a:lnTo>
                    <a:pt x="550" y="478"/>
                  </a:lnTo>
                  <a:cubicBezTo>
                    <a:pt x="1" y="579"/>
                    <a:pt x="117" y="1345"/>
                    <a:pt x="609" y="1345"/>
                  </a:cubicBezTo>
                  <a:cubicBezTo>
                    <a:pt x="639" y="1345"/>
                    <a:pt x="671" y="1342"/>
                    <a:pt x="705" y="1335"/>
                  </a:cubicBezTo>
                  <a:lnTo>
                    <a:pt x="3289" y="871"/>
                  </a:lnTo>
                  <a:cubicBezTo>
                    <a:pt x="3855" y="793"/>
                    <a:pt x="3758" y="1"/>
                    <a:pt x="3260"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492" name="Google Shape;2492;p47"/>
            <p:cNvSpPr/>
            <p:nvPr/>
          </p:nvSpPr>
          <p:spPr>
            <a:xfrm>
              <a:off x="2752425" y="4273875"/>
              <a:ext cx="46600" cy="38650"/>
            </a:xfrm>
            <a:custGeom>
              <a:avLst/>
              <a:gdLst/>
              <a:ahLst/>
              <a:cxnLst/>
              <a:rect l="l" t="t" r="r" b="b"/>
              <a:pathLst>
                <a:path w="1864" h="1546" extrusionOk="0">
                  <a:moveTo>
                    <a:pt x="1014" y="1"/>
                  </a:moveTo>
                  <a:cubicBezTo>
                    <a:pt x="970" y="1"/>
                    <a:pt x="926" y="5"/>
                    <a:pt x="881" y="12"/>
                  </a:cubicBezTo>
                  <a:cubicBezTo>
                    <a:pt x="203" y="131"/>
                    <a:pt x="0" y="1012"/>
                    <a:pt x="572" y="1405"/>
                  </a:cubicBezTo>
                  <a:cubicBezTo>
                    <a:pt x="710" y="1502"/>
                    <a:pt x="860" y="1546"/>
                    <a:pt x="1007" y="1546"/>
                  </a:cubicBezTo>
                  <a:cubicBezTo>
                    <a:pt x="1454" y="1546"/>
                    <a:pt x="1864" y="1142"/>
                    <a:pt x="1774" y="631"/>
                  </a:cubicBezTo>
                  <a:cubicBezTo>
                    <a:pt x="1700" y="259"/>
                    <a:pt x="1378" y="1"/>
                    <a:pt x="101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493" name="Google Shape;2493;p47"/>
            <p:cNvSpPr/>
            <p:nvPr/>
          </p:nvSpPr>
          <p:spPr>
            <a:xfrm>
              <a:off x="2806300" y="4262500"/>
              <a:ext cx="93975" cy="33750"/>
            </a:xfrm>
            <a:custGeom>
              <a:avLst/>
              <a:gdLst/>
              <a:ahLst/>
              <a:cxnLst/>
              <a:rect l="l" t="t" r="r" b="b"/>
              <a:pathLst>
                <a:path w="3759" h="1350" extrusionOk="0">
                  <a:moveTo>
                    <a:pt x="3154" y="1"/>
                  </a:moveTo>
                  <a:cubicBezTo>
                    <a:pt x="3139" y="1"/>
                    <a:pt x="3123" y="1"/>
                    <a:pt x="3108" y="3"/>
                  </a:cubicBezTo>
                  <a:lnTo>
                    <a:pt x="512" y="467"/>
                  </a:lnTo>
                  <a:cubicBezTo>
                    <a:pt x="0" y="618"/>
                    <a:pt x="125" y="1349"/>
                    <a:pt x="631" y="1349"/>
                  </a:cubicBezTo>
                  <a:cubicBezTo>
                    <a:pt x="643" y="1349"/>
                    <a:pt x="655" y="1349"/>
                    <a:pt x="667" y="1348"/>
                  </a:cubicBezTo>
                  <a:lnTo>
                    <a:pt x="3262" y="872"/>
                  </a:lnTo>
                  <a:cubicBezTo>
                    <a:pt x="3759" y="722"/>
                    <a:pt x="3640" y="1"/>
                    <a:pt x="315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494" name="Google Shape;2494;p47"/>
            <p:cNvSpPr/>
            <p:nvPr/>
          </p:nvSpPr>
          <p:spPr>
            <a:xfrm>
              <a:off x="2763125" y="4331350"/>
              <a:ext cx="46325" cy="38925"/>
            </a:xfrm>
            <a:custGeom>
              <a:avLst/>
              <a:gdLst/>
              <a:ahLst/>
              <a:cxnLst/>
              <a:rect l="l" t="t" r="r" b="b"/>
              <a:pathLst>
                <a:path w="1853" h="1557" extrusionOk="0">
                  <a:moveTo>
                    <a:pt x="998" y="0"/>
                  </a:moveTo>
                  <a:cubicBezTo>
                    <a:pt x="956" y="0"/>
                    <a:pt x="913" y="4"/>
                    <a:pt x="870" y="11"/>
                  </a:cubicBezTo>
                  <a:cubicBezTo>
                    <a:pt x="191" y="130"/>
                    <a:pt x="1" y="1011"/>
                    <a:pt x="560" y="1416"/>
                  </a:cubicBezTo>
                  <a:cubicBezTo>
                    <a:pt x="701" y="1513"/>
                    <a:pt x="853" y="1556"/>
                    <a:pt x="1000" y="1556"/>
                  </a:cubicBezTo>
                  <a:cubicBezTo>
                    <a:pt x="1449" y="1556"/>
                    <a:pt x="1853" y="1153"/>
                    <a:pt x="1763" y="642"/>
                  </a:cubicBezTo>
                  <a:cubicBezTo>
                    <a:pt x="1699" y="268"/>
                    <a:pt x="1367" y="0"/>
                    <a:pt x="998"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495" name="Google Shape;2495;p47"/>
            <p:cNvSpPr/>
            <p:nvPr/>
          </p:nvSpPr>
          <p:spPr>
            <a:xfrm>
              <a:off x="2816675" y="4319925"/>
              <a:ext cx="94825" cy="33850"/>
            </a:xfrm>
            <a:custGeom>
              <a:avLst/>
              <a:gdLst/>
              <a:ahLst/>
              <a:cxnLst/>
              <a:rect l="l" t="t" r="r" b="b"/>
              <a:pathLst>
                <a:path w="3793" h="1354" extrusionOk="0">
                  <a:moveTo>
                    <a:pt x="3168" y="1"/>
                  </a:moveTo>
                  <a:cubicBezTo>
                    <a:pt x="3149" y="1"/>
                    <a:pt x="3129" y="2"/>
                    <a:pt x="3109" y="4"/>
                  </a:cubicBezTo>
                  <a:lnTo>
                    <a:pt x="514" y="480"/>
                  </a:lnTo>
                  <a:cubicBezTo>
                    <a:pt x="1" y="605"/>
                    <a:pt x="110" y="1354"/>
                    <a:pt x="602" y="1354"/>
                  </a:cubicBezTo>
                  <a:cubicBezTo>
                    <a:pt x="623" y="1354"/>
                    <a:pt x="646" y="1352"/>
                    <a:pt x="669" y="1349"/>
                  </a:cubicBezTo>
                  <a:lnTo>
                    <a:pt x="3276" y="885"/>
                  </a:lnTo>
                  <a:cubicBezTo>
                    <a:pt x="3793" y="747"/>
                    <a:pt x="3678" y="1"/>
                    <a:pt x="316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496" name="Google Shape;2496;p47"/>
            <p:cNvSpPr/>
            <p:nvPr/>
          </p:nvSpPr>
          <p:spPr>
            <a:xfrm>
              <a:off x="2718475" y="4570700"/>
              <a:ext cx="194100" cy="174025"/>
            </a:xfrm>
            <a:custGeom>
              <a:avLst/>
              <a:gdLst/>
              <a:ahLst/>
              <a:cxnLst/>
              <a:rect l="l" t="t" r="r" b="b"/>
              <a:pathLst>
                <a:path w="7764" h="6961" extrusionOk="0">
                  <a:moveTo>
                    <a:pt x="3925" y="1"/>
                  </a:moveTo>
                  <a:cubicBezTo>
                    <a:pt x="2894" y="1"/>
                    <a:pt x="1882" y="469"/>
                    <a:pt x="1215" y="1343"/>
                  </a:cubicBezTo>
                  <a:lnTo>
                    <a:pt x="6954" y="4975"/>
                  </a:lnTo>
                  <a:cubicBezTo>
                    <a:pt x="7764" y="3403"/>
                    <a:pt x="7240" y="1474"/>
                    <a:pt x="5752" y="534"/>
                  </a:cubicBezTo>
                  <a:cubicBezTo>
                    <a:pt x="5185" y="174"/>
                    <a:pt x="4551" y="1"/>
                    <a:pt x="3925" y="1"/>
                  </a:cubicBezTo>
                  <a:close/>
                  <a:moveTo>
                    <a:pt x="810" y="1986"/>
                  </a:moveTo>
                  <a:lnTo>
                    <a:pt x="810" y="1986"/>
                  </a:lnTo>
                  <a:cubicBezTo>
                    <a:pt x="1" y="3558"/>
                    <a:pt x="525" y="5487"/>
                    <a:pt x="2013" y="6427"/>
                  </a:cubicBezTo>
                  <a:cubicBezTo>
                    <a:pt x="2580" y="6787"/>
                    <a:pt x="3213" y="6960"/>
                    <a:pt x="3839" y="6960"/>
                  </a:cubicBezTo>
                  <a:cubicBezTo>
                    <a:pt x="4870" y="6960"/>
                    <a:pt x="5883" y="6492"/>
                    <a:pt x="6549" y="5618"/>
                  </a:cubicBezTo>
                  <a:lnTo>
                    <a:pt x="810" y="1986"/>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497" name="Google Shape;2497;p47"/>
            <p:cNvSpPr/>
            <p:nvPr/>
          </p:nvSpPr>
          <p:spPr>
            <a:xfrm>
              <a:off x="3082225" y="4197375"/>
              <a:ext cx="151825" cy="141000"/>
            </a:xfrm>
            <a:custGeom>
              <a:avLst/>
              <a:gdLst/>
              <a:ahLst/>
              <a:cxnLst/>
              <a:rect l="l" t="t" r="r" b="b"/>
              <a:pathLst>
                <a:path w="6073" h="5640" extrusionOk="0">
                  <a:moveTo>
                    <a:pt x="3596" y="0"/>
                  </a:moveTo>
                  <a:lnTo>
                    <a:pt x="1203" y="1632"/>
                  </a:lnTo>
                  <a:cubicBezTo>
                    <a:pt x="250" y="2286"/>
                    <a:pt x="0" y="3596"/>
                    <a:pt x="655" y="4560"/>
                  </a:cubicBezTo>
                  <a:lnTo>
                    <a:pt x="762" y="4715"/>
                  </a:lnTo>
                  <a:cubicBezTo>
                    <a:pt x="1170" y="5316"/>
                    <a:pt x="1833" y="5640"/>
                    <a:pt x="2507" y="5640"/>
                  </a:cubicBezTo>
                  <a:cubicBezTo>
                    <a:pt x="2915" y="5640"/>
                    <a:pt x="3328" y="5522"/>
                    <a:pt x="3691" y="5275"/>
                  </a:cubicBezTo>
                  <a:lnTo>
                    <a:pt x="6072" y="3644"/>
                  </a:lnTo>
                  <a:lnTo>
                    <a:pt x="3596" y="0"/>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498" name="Google Shape;2498;p47"/>
            <p:cNvSpPr/>
            <p:nvPr/>
          </p:nvSpPr>
          <p:spPr>
            <a:xfrm>
              <a:off x="3184900" y="4138825"/>
              <a:ext cx="152125" cy="141025"/>
            </a:xfrm>
            <a:custGeom>
              <a:avLst/>
              <a:gdLst/>
              <a:ahLst/>
              <a:cxnLst/>
              <a:rect l="l" t="t" r="r" b="b"/>
              <a:pathLst>
                <a:path w="6085" h="5641" extrusionOk="0">
                  <a:moveTo>
                    <a:pt x="3578" y="1"/>
                  </a:moveTo>
                  <a:cubicBezTo>
                    <a:pt x="3170" y="1"/>
                    <a:pt x="2757" y="119"/>
                    <a:pt x="2394" y="366"/>
                  </a:cubicBezTo>
                  <a:lnTo>
                    <a:pt x="1" y="1997"/>
                  </a:lnTo>
                  <a:lnTo>
                    <a:pt x="2477" y="5640"/>
                  </a:lnTo>
                  <a:lnTo>
                    <a:pt x="4871" y="4009"/>
                  </a:lnTo>
                  <a:cubicBezTo>
                    <a:pt x="5835" y="3354"/>
                    <a:pt x="6085" y="2045"/>
                    <a:pt x="5430" y="1092"/>
                  </a:cubicBezTo>
                  <a:lnTo>
                    <a:pt x="5323" y="926"/>
                  </a:lnTo>
                  <a:cubicBezTo>
                    <a:pt x="4915" y="325"/>
                    <a:pt x="4252" y="1"/>
                    <a:pt x="357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499" name="Google Shape;2499;p47"/>
            <p:cNvSpPr/>
            <p:nvPr/>
          </p:nvSpPr>
          <p:spPr>
            <a:xfrm>
              <a:off x="3037575" y="4488350"/>
              <a:ext cx="267900" cy="266925"/>
            </a:xfrm>
            <a:custGeom>
              <a:avLst/>
              <a:gdLst/>
              <a:ahLst/>
              <a:cxnLst/>
              <a:rect l="l" t="t" r="r" b="b"/>
              <a:pathLst>
                <a:path w="10716" h="10677" extrusionOk="0">
                  <a:moveTo>
                    <a:pt x="4998" y="0"/>
                  </a:moveTo>
                  <a:cubicBezTo>
                    <a:pt x="4820" y="0"/>
                    <a:pt x="4665" y="135"/>
                    <a:pt x="4644" y="327"/>
                  </a:cubicBezTo>
                  <a:lnTo>
                    <a:pt x="4179" y="3804"/>
                  </a:lnTo>
                  <a:lnTo>
                    <a:pt x="703" y="3339"/>
                  </a:lnTo>
                  <a:cubicBezTo>
                    <a:pt x="688" y="3338"/>
                    <a:pt x="673" y="3337"/>
                    <a:pt x="659" y="3337"/>
                  </a:cubicBezTo>
                  <a:cubicBezTo>
                    <a:pt x="473" y="3337"/>
                    <a:pt x="308" y="3473"/>
                    <a:pt x="286" y="3661"/>
                  </a:cubicBezTo>
                  <a:lnTo>
                    <a:pt x="24" y="5637"/>
                  </a:lnTo>
                  <a:cubicBezTo>
                    <a:pt x="0" y="5840"/>
                    <a:pt x="143" y="6030"/>
                    <a:pt x="346" y="6054"/>
                  </a:cubicBezTo>
                  <a:lnTo>
                    <a:pt x="3834" y="6518"/>
                  </a:lnTo>
                  <a:lnTo>
                    <a:pt x="3370" y="9995"/>
                  </a:lnTo>
                  <a:cubicBezTo>
                    <a:pt x="3334" y="10197"/>
                    <a:pt x="3477" y="10388"/>
                    <a:pt x="3691" y="10412"/>
                  </a:cubicBezTo>
                  <a:lnTo>
                    <a:pt x="5656" y="10674"/>
                  </a:lnTo>
                  <a:cubicBezTo>
                    <a:pt x="5671" y="10675"/>
                    <a:pt x="5685" y="10676"/>
                    <a:pt x="5700" y="10676"/>
                  </a:cubicBezTo>
                  <a:cubicBezTo>
                    <a:pt x="5885" y="10676"/>
                    <a:pt x="6050" y="10540"/>
                    <a:pt x="6072" y="10352"/>
                  </a:cubicBezTo>
                  <a:lnTo>
                    <a:pt x="6537" y="6876"/>
                  </a:lnTo>
                  <a:lnTo>
                    <a:pt x="10013" y="7328"/>
                  </a:lnTo>
                  <a:cubicBezTo>
                    <a:pt x="10033" y="7331"/>
                    <a:pt x="10053" y="7333"/>
                    <a:pt x="10072" y="7333"/>
                  </a:cubicBezTo>
                  <a:cubicBezTo>
                    <a:pt x="10251" y="7333"/>
                    <a:pt x="10409" y="7189"/>
                    <a:pt x="10430" y="7007"/>
                  </a:cubicBezTo>
                  <a:lnTo>
                    <a:pt x="10692" y="5042"/>
                  </a:lnTo>
                  <a:cubicBezTo>
                    <a:pt x="10716" y="4828"/>
                    <a:pt x="10573" y="4649"/>
                    <a:pt x="10371" y="4613"/>
                  </a:cubicBezTo>
                  <a:lnTo>
                    <a:pt x="6894" y="4161"/>
                  </a:lnTo>
                  <a:lnTo>
                    <a:pt x="7358" y="684"/>
                  </a:lnTo>
                  <a:cubicBezTo>
                    <a:pt x="7382" y="470"/>
                    <a:pt x="7239" y="291"/>
                    <a:pt x="7037" y="256"/>
                  </a:cubicBezTo>
                  <a:lnTo>
                    <a:pt x="5060" y="6"/>
                  </a:lnTo>
                  <a:cubicBezTo>
                    <a:pt x="5040" y="2"/>
                    <a:pt x="5019" y="0"/>
                    <a:pt x="4998"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500" name="Google Shape;2500;p47"/>
            <p:cNvSpPr/>
            <p:nvPr/>
          </p:nvSpPr>
          <p:spPr>
            <a:xfrm>
              <a:off x="1900525" y="921825"/>
              <a:ext cx="270900" cy="337450"/>
            </a:xfrm>
            <a:custGeom>
              <a:avLst/>
              <a:gdLst/>
              <a:ahLst/>
              <a:cxnLst/>
              <a:rect l="l" t="t" r="r" b="b"/>
              <a:pathLst>
                <a:path w="10836" h="13498" extrusionOk="0">
                  <a:moveTo>
                    <a:pt x="4147" y="412"/>
                  </a:moveTo>
                  <a:cubicBezTo>
                    <a:pt x="4434" y="412"/>
                    <a:pt x="4718" y="584"/>
                    <a:pt x="4775" y="971"/>
                  </a:cubicBezTo>
                  <a:cubicBezTo>
                    <a:pt x="4799" y="1173"/>
                    <a:pt x="4751" y="1364"/>
                    <a:pt x="4620" y="1518"/>
                  </a:cubicBezTo>
                  <a:lnTo>
                    <a:pt x="3834" y="1661"/>
                  </a:lnTo>
                  <a:cubicBezTo>
                    <a:pt x="3656" y="1566"/>
                    <a:pt x="3537" y="1399"/>
                    <a:pt x="3501" y="1209"/>
                  </a:cubicBezTo>
                  <a:cubicBezTo>
                    <a:pt x="3386" y="709"/>
                    <a:pt x="3770" y="412"/>
                    <a:pt x="4147" y="412"/>
                  </a:cubicBezTo>
                  <a:close/>
                  <a:moveTo>
                    <a:pt x="7842" y="2726"/>
                  </a:moveTo>
                  <a:cubicBezTo>
                    <a:pt x="8105" y="2726"/>
                    <a:pt x="8340" y="2907"/>
                    <a:pt x="8382" y="3185"/>
                  </a:cubicBezTo>
                  <a:lnTo>
                    <a:pt x="9775" y="10746"/>
                  </a:lnTo>
                  <a:cubicBezTo>
                    <a:pt x="9823" y="11043"/>
                    <a:pt x="9633" y="11329"/>
                    <a:pt x="9323" y="11377"/>
                  </a:cubicBezTo>
                  <a:lnTo>
                    <a:pt x="3060" y="12520"/>
                  </a:lnTo>
                  <a:cubicBezTo>
                    <a:pt x="3025" y="12527"/>
                    <a:pt x="2990" y="12530"/>
                    <a:pt x="2956" y="12530"/>
                  </a:cubicBezTo>
                  <a:cubicBezTo>
                    <a:pt x="2699" y="12530"/>
                    <a:pt x="2471" y="12342"/>
                    <a:pt x="2429" y="12079"/>
                  </a:cubicBezTo>
                  <a:lnTo>
                    <a:pt x="1048" y="4507"/>
                  </a:lnTo>
                  <a:cubicBezTo>
                    <a:pt x="989" y="4209"/>
                    <a:pt x="1191" y="3935"/>
                    <a:pt x="1489" y="3876"/>
                  </a:cubicBezTo>
                  <a:lnTo>
                    <a:pt x="2239" y="3745"/>
                  </a:lnTo>
                  <a:cubicBezTo>
                    <a:pt x="2270" y="3954"/>
                    <a:pt x="2448" y="4099"/>
                    <a:pt x="2653" y="4099"/>
                  </a:cubicBezTo>
                  <a:cubicBezTo>
                    <a:pt x="2681" y="4099"/>
                    <a:pt x="2710" y="4096"/>
                    <a:pt x="2739" y="4090"/>
                  </a:cubicBezTo>
                  <a:lnTo>
                    <a:pt x="6656" y="3376"/>
                  </a:lnTo>
                  <a:cubicBezTo>
                    <a:pt x="6894" y="3340"/>
                    <a:pt x="7049" y="3114"/>
                    <a:pt x="7001" y="2876"/>
                  </a:cubicBezTo>
                  <a:lnTo>
                    <a:pt x="7751" y="2733"/>
                  </a:lnTo>
                  <a:cubicBezTo>
                    <a:pt x="7782" y="2728"/>
                    <a:pt x="7812" y="2726"/>
                    <a:pt x="7842" y="2726"/>
                  </a:cubicBezTo>
                  <a:close/>
                  <a:moveTo>
                    <a:pt x="4134" y="1"/>
                  </a:moveTo>
                  <a:cubicBezTo>
                    <a:pt x="4071" y="1"/>
                    <a:pt x="4006" y="6"/>
                    <a:pt x="3941" y="18"/>
                  </a:cubicBezTo>
                  <a:cubicBezTo>
                    <a:pt x="3346" y="125"/>
                    <a:pt x="2953" y="697"/>
                    <a:pt x="3072" y="1280"/>
                  </a:cubicBezTo>
                  <a:cubicBezTo>
                    <a:pt x="3096" y="1459"/>
                    <a:pt x="3167" y="1614"/>
                    <a:pt x="3275" y="1756"/>
                  </a:cubicBezTo>
                  <a:lnTo>
                    <a:pt x="2501" y="1899"/>
                  </a:lnTo>
                  <a:cubicBezTo>
                    <a:pt x="2191" y="1959"/>
                    <a:pt x="1977" y="2268"/>
                    <a:pt x="2036" y="2578"/>
                  </a:cubicBezTo>
                  <a:lnTo>
                    <a:pt x="2084" y="2864"/>
                  </a:lnTo>
                  <a:lnTo>
                    <a:pt x="798" y="3102"/>
                  </a:lnTo>
                  <a:cubicBezTo>
                    <a:pt x="310" y="3185"/>
                    <a:pt x="0" y="3650"/>
                    <a:pt x="84" y="4126"/>
                  </a:cubicBezTo>
                  <a:lnTo>
                    <a:pt x="1655" y="12758"/>
                  </a:lnTo>
                  <a:cubicBezTo>
                    <a:pt x="1741" y="13194"/>
                    <a:pt x="2111" y="13497"/>
                    <a:pt x="2537" y="13497"/>
                  </a:cubicBezTo>
                  <a:cubicBezTo>
                    <a:pt x="2588" y="13497"/>
                    <a:pt x="2639" y="13493"/>
                    <a:pt x="2691" y="13484"/>
                  </a:cubicBezTo>
                  <a:lnTo>
                    <a:pt x="10025" y="12139"/>
                  </a:lnTo>
                  <a:cubicBezTo>
                    <a:pt x="10514" y="12055"/>
                    <a:pt x="10835" y="11579"/>
                    <a:pt x="10752" y="11103"/>
                  </a:cubicBezTo>
                  <a:lnTo>
                    <a:pt x="9168" y="2483"/>
                  </a:lnTo>
                  <a:cubicBezTo>
                    <a:pt x="9094" y="2046"/>
                    <a:pt x="8715" y="1743"/>
                    <a:pt x="8287" y="1743"/>
                  </a:cubicBezTo>
                  <a:cubicBezTo>
                    <a:pt x="8236" y="1743"/>
                    <a:pt x="8184" y="1748"/>
                    <a:pt x="8132" y="1756"/>
                  </a:cubicBezTo>
                  <a:lnTo>
                    <a:pt x="6847" y="1995"/>
                  </a:lnTo>
                  <a:lnTo>
                    <a:pt x="6799" y="1721"/>
                  </a:lnTo>
                  <a:cubicBezTo>
                    <a:pt x="6746" y="1435"/>
                    <a:pt x="6506" y="1235"/>
                    <a:pt x="6228" y="1235"/>
                  </a:cubicBezTo>
                  <a:cubicBezTo>
                    <a:pt x="6192" y="1235"/>
                    <a:pt x="6156" y="1238"/>
                    <a:pt x="6120" y="1245"/>
                  </a:cubicBezTo>
                  <a:lnTo>
                    <a:pt x="5168" y="1411"/>
                  </a:lnTo>
                  <a:cubicBezTo>
                    <a:pt x="5227" y="1245"/>
                    <a:pt x="5239" y="1066"/>
                    <a:pt x="5203" y="899"/>
                  </a:cubicBezTo>
                  <a:cubicBezTo>
                    <a:pt x="5108" y="370"/>
                    <a:pt x="4646" y="1"/>
                    <a:pt x="413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501" name="Google Shape;2501;p47"/>
            <p:cNvSpPr/>
            <p:nvPr/>
          </p:nvSpPr>
          <p:spPr>
            <a:xfrm>
              <a:off x="1948450" y="1043050"/>
              <a:ext cx="46550" cy="38675"/>
            </a:xfrm>
            <a:custGeom>
              <a:avLst/>
              <a:gdLst/>
              <a:ahLst/>
              <a:cxnLst/>
              <a:rect l="l" t="t" r="r" b="b"/>
              <a:pathLst>
                <a:path w="1862" h="1547" extrusionOk="0">
                  <a:moveTo>
                    <a:pt x="1015" y="1"/>
                  </a:moveTo>
                  <a:cubicBezTo>
                    <a:pt x="967" y="1"/>
                    <a:pt x="918" y="5"/>
                    <a:pt x="869" y="15"/>
                  </a:cubicBezTo>
                  <a:cubicBezTo>
                    <a:pt x="191" y="134"/>
                    <a:pt x="0" y="1015"/>
                    <a:pt x="572" y="1408"/>
                  </a:cubicBezTo>
                  <a:cubicBezTo>
                    <a:pt x="709" y="1504"/>
                    <a:pt x="857" y="1547"/>
                    <a:pt x="1002" y="1547"/>
                  </a:cubicBezTo>
                  <a:cubicBezTo>
                    <a:pt x="1450" y="1547"/>
                    <a:pt x="1861" y="1138"/>
                    <a:pt x="1762" y="634"/>
                  </a:cubicBezTo>
                  <a:cubicBezTo>
                    <a:pt x="1699" y="266"/>
                    <a:pt x="1377" y="1"/>
                    <a:pt x="1015"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502" name="Google Shape;2502;p47"/>
            <p:cNvSpPr/>
            <p:nvPr/>
          </p:nvSpPr>
          <p:spPr>
            <a:xfrm>
              <a:off x="2001300" y="1031775"/>
              <a:ext cx="96200" cy="33875"/>
            </a:xfrm>
            <a:custGeom>
              <a:avLst/>
              <a:gdLst/>
              <a:ahLst/>
              <a:cxnLst/>
              <a:rect l="l" t="t" r="r" b="b"/>
              <a:pathLst>
                <a:path w="3848" h="1355" extrusionOk="0">
                  <a:moveTo>
                    <a:pt x="3261" y="1"/>
                  </a:moveTo>
                  <a:cubicBezTo>
                    <a:pt x="3225" y="1"/>
                    <a:pt x="3188" y="5"/>
                    <a:pt x="3149" y="14"/>
                  </a:cubicBezTo>
                  <a:lnTo>
                    <a:pt x="553" y="490"/>
                  </a:lnTo>
                  <a:cubicBezTo>
                    <a:pt x="1" y="580"/>
                    <a:pt x="121" y="1354"/>
                    <a:pt x="622" y="1354"/>
                  </a:cubicBezTo>
                  <a:cubicBezTo>
                    <a:pt x="649" y="1354"/>
                    <a:pt x="678" y="1352"/>
                    <a:pt x="708" y="1347"/>
                  </a:cubicBezTo>
                  <a:lnTo>
                    <a:pt x="3292" y="871"/>
                  </a:lnTo>
                  <a:cubicBezTo>
                    <a:pt x="3847" y="793"/>
                    <a:pt x="3750" y="1"/>
                    <a:pt x="3261"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503" name="Google Shape;2503;p47"/>
            <p:cNvSpPr/>
            <p:nvPr/>
          </p:nvSpPr>
          <p:spPr>
            <a:xfrm>
              <a:off x="1958275" y="1097000"/>
              <a:ext cx="46600" cy="38650"/>
            </a:xfrm>
            <a:custGeom>
              <a:avLst/>
              <a:gdLst/>
              <a:ahLst/>
              <a:cxnLst/>
              <a:rect l="l" t="t" r="r" b="b"/>
              <a:pathLst>
                <a:path w="1864" h="1546" extrusionOk="0">
                  <a:moveTo>
                    <a:pt x="1014" y="1"/>
                  </a:moveTo>
                  <a:cubicBezTo>
                    <a:pt x="970" y="1"/>
                    <a:pt x="926" y="4"/>
                    <a:pt x="881" y="12"/>
                  </a:cubicBezTo>
                  <a:cubicBezTo>
                    <a:pt x="191" y="131"/>
                    <a:pt x="0" y="1012"/>
                    <a:pt x="572" y="1405"/>
                  </a:cubicBezTo>
                  <a:cubicBezTo>
                    <a:pt x="710" y="1502"/>
                    <a:pt x="860" y="1545"/>
                    <a:pt x="1007" y="1545"/>
                  </a:cubicBezTo>
                  <a:cubicBezTo>
                    <a:pt x="1454" y="1545"/>
                    <a:pt x="1864" y="1142"/>
                    <a:pt x="1774" y="631"/>
                  </a:cubicBezTo>
                  <a:cubicBezTo>
                    <a:pt x="1700" y="259"/>
                    <a:pt x="1378" y="1"/>
                    <a:pt x="101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504" name="Google Shape;2504;p47"/>
            <p:cNvSpPr/>
            <p:nvPr/>
          </p:nvSpPr>
          <p:spPr>
            <a:xfrm>
              <a:off x="2012150" y="1085650"/>
              <a:ext cx="94075" cy="33725"/>
            </a:xfrm>
            <a:custGeom>
              <a:avLst/>
              <a:gdLst/>
              <a:ahLst/>
              <a:cxnLst/>
              <a:rect l="l" t="t" r="r" b="b"/>
              <a:pathLst>
                <a:path w="3763" h="1349" extrusionOk="0">
                  <a:moveTo>
                    <a:pt x="3132" y="0"/>
                  </a:moveTo>
                  <a:cubicBezTo>
                    <a:pt x="3120" y="0"/>
                    <a:pt x="3108" y="1"/>
                    <a:pt x="3096" y="2"/>
                  </a:cubicBezTo>
                  <a:lnTo>
                    <a:pt x="500" y="478"/>
                  </a:lnTo>
                  <a:cubicBezTo>
                    <a:pt x="0" y="618"/>
                    <a:pt x="125" y="1348"/>
                    <a:pt x="631" y="1348"/>
                  </a:cubicBezTo>
                  <a:cubicBezTo>
                    <a:pt x="643" y="1348"/>
                    <a:pt x="655" y="1348"/>
                    <a:pt x="667" y="1347"/>
                  </a:cubicBezTo>
                  <a:lnTo>
                    <a:pt x="3263" y="871"/>
                  </a:lnTo>
                  <a:cubicBezTo>
                    <a:pt x="3763" y="731"/>
                    <a:pt x="3638" y="0"/>
                    <a:pt x="313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505" name="Google Shape;2505;p47"/>
            <p:cNvSpPr/>
            <p:nvPr/>
          </p:nvSpPr>
          <p:spPr>
            <a:xfrm>
              <a:off x="1968675" y="1154450"/>
              <a:ext cx="46625" cy="38900"/>
            </a:xfrm>
            <a:custGeom>
              <a:avLst/>
              <a:gdLst/>
              <a:ahLst/>
              <a:cxnLst/>
              <a:rect l="l" t="t" r="r" b="b"/>
              <a:pathLst>
                <a:path w="1865" h="1556" extrusionOk="0">
                  <a:moveTo>
                    <a:pt x="1014" y="1"/>
                  </a:moveTo>
                  <a:cubicBezTo>
                    <a:pt x="971" y="1"/>
                    <a:pt x="926" y="4"/>
                    <a:pt x="882" y="12"/>
                  </a:cubicBezTo>
                  <a:cubicBezTo>
                    <a:pt x="191" y="131"/>
                    <a:pt x="1" y="1012"/>
                    <a:pt x="572" y="1417"/>
                  </a:cubicBezTo>
                  <a:cubicBezTo>
                    <a:pt x="709" y="1513"/>
                    <a:pt x="858" y="1556"/>
                    <a:pt x="1003" y="1556"/>
                  </a:cubicBezTo>
                  <a:cubicBezTo>
                    <a:pt x="1452" y="1556"/>
                    <a:pt x="1865" y="1147"/>
                    <a:pt x="1775" y="643"/>
                  </a:cubicBezTo>
                  <a:cubicBezTo>
                    <a:pt x="1701" y="260"/>
                    <a:pt x="1379" y="1"/>
                    <a:pt x="101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506" name="Google Shape;2506;p47"/>
            <p:cNvSpPr/>
            <p:nvPr/>
          </p:nvSpPr>
          <p:spPr>
            <a:xfrm>
              <a:off x="2022150" y="1143050"/>
              <a:ext cx="94925" cy="34125"/>
            </a:xfrm>
            <a:custGeom>
              <a:avLst/>
              <a:gdLst/>
              <a:ahLst/>
              <a:cxnLst/>
              <a:rect l="l" t="t" r="r" b="b"/>
              <a:pathLst>
                <a:path w="3797" h="1365" extrusionOk="0">
                  <a:moveTo>
                    <a:pt x="3170" y="0"/>
                  </a:moveTo>
                  <a:cubicBezTo>
                    <a:pt x="3152" y="0"/>
                    <a:pt x="3132" y="1"/>
                    <a:pt x="3113" y="4"/>
                  </a:cubicBezTo>
                  <a:lnTo>
                    <a:pt x="3125" y="4"/>
                  </a:lnTo>
                  <a:lnTo>
                    <a:pt x="529" y="480"/>
                  </a:lnTo>
                  <a:cubicBezTo>
                    <a:pt x="1" y="606"/>
                    <a:pt x="115" y="1364"/>
                    <a:pt x="626" y="1364"/>
                  </a:cubicBezTo>
                  <a:cubicBezTo>
                    <a:pt x="645" y="1364"/>
                    <a:pt x="664" y="1363"/>
                    <a:pt x="684" y="1361"/>
                  </a:cubicBezTo>
                  <a:lnTo>
                    <a:pt x="3279" y="885"/>
                  </a:lnTo>
                  <a:cubicBezTo>
                    <a:pt x="3796" y="758"/>
                    <a:pt x="3681" y="0"/>
                    <a:pt x="3170"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507" name="Google Shape;2507;p47"/>
            <p:cNvSpPr/>
            <p:nvPr/>
          </p:nvSpPr>
          <p:spPr>
            <a:xfrm>
              <a:off x="1924050" y="1393950"/>
              <a:ext cx="194375" cy="174175"/>
            </a:xfrm>
            <a:custGeom>
              <a:avLst/>
              <a:gdLst/>
              <a:ahLst/>
              <a:cxnLst/>
              <a:rect l="l" t="t" r="r" b="b"/>
              <a:pathLst>
                <a:path w="7775" h="6967" extrusionOk="0">
                  <a:moveTo>
                    <a:pt x="3934" y="1"/>
                  </a:moveTo>
                  <a:cubicBezTo>
                    <a:pt x="2904" y="1"/>
                    <a:pt x="1893" y="465"/>
                    <a:pt x="1226" y="1338"/>
                  </a:cubicBezTo>
                  <a:lnTo>
                    <a:pt x="6965" y="4969"/>
                  </a:lnTo>
                  <a:cubicBezTo>
                    <a:pt x="7775" y="3398"/>
                    <a:pt x="7251" y="1469"/>
                    <a:pt x="5763" y="528"/>
                  </a:cubicBezTo>
                  <a:cubicBezTo>
                    <a:pt x="5195" y="173"/>
                    <a:pt x="4561" y="1"/>
                    <a:pt x="3934" y="1"/>
                  </a:cubicBezTo>
                  <a:close/>
                  <a:moveTo>
                    <a:pt x="822" y="1993"/>
                  </a:moveTo>
                  <a:lnTo>
                    <a:pt x="822" y="1993"/>
                  </a:lnTo>
                  <a:cubicBezTo>
                    <a:pt x="0" y="3553"/>
                    <a:pt x="524" y="5493"/>
                    <a:pt x="2024" y="6434"/>
                  </a:cubicBezTo>
                  <a:cubicBezTo>
                    <a:pt x="2590" y="6793"/>
                    <a:pt x="3222" y="6966"/>
                    <a:pt x="3847" y="6966"/>
                  </a:cubicBezTo>
                  <a:cubicBezTo>
                    <a:pt x="4879" y="6966"/>
                    <a:pt x="5893" y="6495"/>
                    <a:pt x="6560" y="5612"/>
                  </a:cubicBezTo>
                  <a:lnTo>
                    <a:pt x="822" y="1993"/>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508" name="Google Shape;2508;p47"/>
            <p:cNvSpPr/>
            <p:nvPr/>
          </p:nvSpPr>
          <p:spPr>
            <a:xfrm>
              <a:off x="2287775" y="1020500"/>
              <a:ext cx="152125" cy="141000"/>
            </a:xfrm>
            <a:custGeom>
              <a:avLst/>
              <a:gdLst/>
              <a:ahLst/>
              <a:cxnLst/>
              <a:rect l="l" t="t" r="r" b="b"/>
              <a:pathLst>
                <a:path w="6085" h="5640" extrusionOk="0">
                  <a:moveTo>
                    <a:pt x="3608" y="0"/>
                  </a:moveTo>
                  <a:lnTo>
                    <a:pt x="1215" y="1631"/>
                  </a:lnTo>
                  <a:cubicBezTo>
                    <a:pt x="250" y="2286"/>
                    <a:pt x="0" y="3596"/>
                    <a:pt x="655" y="4560"/>
                  </a:cubicBezTo>
                  <a:lnTo>
                    <a:pt x="762" y="4715"/>
                  </a:lnTo>
                  <a:cubicBezTo>
                    <a:pt x="1171" y="5316"/>
                    <a:pt x="1833" y="5640"/>
                    <a:pt x="2508" y="5640"/>
                  </a:cubicBezTo>
                  <a:cubicBezTo>
                    <a:pt x="2916" y="5640"/>
                    <a:pt x="3328" y="5521"/>
                    <a:pt x="3691" y="5275"/>
                  </a:cubicBezTo>
                  <a:lnTo>
                    <a:pt x="6085" y="3644"/>
                  </a:lnTo>
                  <a:lnTo>
                    <a:pt x="3608" y="0"/>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509" name="Google Shape;2509;p47"/>
            <p:cNvSpPr/>
            <p:nvPr/>
          </p:nvSpPr>
          <p:spPr>
            <a:xfrm>
              <a:off x="2390775" y="962250"/>
              <a:ext cx="152125" cy="140725"/>
            </a:xfrm>
            <a:custGeom>
              <a:avLst/>
              <a:gdLst/>
              <a:ahLst/>
              <a:cxnLst/>
              <a:rect l="l" t="t" r="r" b="b"/>
              <a:pathLst>
                <a:path w="6085" h="5629" extrusionOk="0">
                  <a:moveTo>
                    <a:pt x="3571" y="1"/>
                  </a:moveTo>
                  <a:cubicBezTo>
                    <a:pt x="3163" y="1"/>
                    <a:pt x="2752" y="119"/>
                    <a:pt x="2393" y="366"/>
                  </a:cubicBezTo>
                  <a:lnTo>
                    <a:pt x="0" y="1985"/>
                  </a:lnTo>
                  <a:lnTo>
                    <a:pt x="2477" y="5628"/>
                  </a:lnTo>
                  <a:lnTo>
                    <a:pt x="4870" y="4009"/>
                  </a:lnTo>
                  <a:cubicBezTo>
                    <a:pt x="5834" y="3354"/>
                    <a:pt x="6084" y="2044"/>
                    <a:pt x="5429" y="1080"/>
                  </a:cubicBezTo>
                  <a:lnTo>
                    <a:pt x="5310" y="925"/>
                  </a:lnTo>
                  <a:cubicBezTo>
                    <a:pt x="4910" y="324"/>
                    <a:pt x="4245" y="1"/>
                    <a:pt x="3571"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510" name="Google Shape;2510;p47"/>
            <p:cNvSpPr/>
            <p:nvPr/>
          </p:nvSpPr>
          <p:spPr>
            <a:xfrm>
              <a:off x="2243425" y="1311750"/>
              <a:ext cx="268200" cy="266650"/>
            </a:xfrm>
            <a:custGeom>
              <a:avLst/>
              <a:gdLst/>
              <a:ahLst/>
              <a:cxnLst/>
              <a:rect l="l" t="t" r="r" b="b"/>
              <a:pathLst>
                <a:path w="10728" h="10666" extrusionOk="0">
                  <a:moveTo>
                    <a:pt x="5007" y="1"/>
                  </a:moveTo>
                  <a:cubicBezTo>
                    <a:pt x="4823" y="1"/>
                    <a:pt x="4676" y="136"/>
                    <a:pt x="4644" y="328"/>
                  </a:cubicBezTo>
                  <a:lnTo>
                    <a:pt x="4191" y="3805"/>
                  </a:lnTo>
                  <a:lnTo>
                    <a:pt x="715" y="3340"/>
                  </a:lnTo>
                  <a:cubicBezTo>
                    <a:pt x="699" y="3338"/>
                    <a:pt x="684" y="3338"/>
                    <a:pt x="668" y="3338"/>
                  </a:cubicBezTo>
                  <a:cubicBezTo>
                    <a:pt x="475" y="3338"/>
                    <a:pt x="319" y="3474"/>
                    <a:pt x="286" y="3662"/>
                  </a:cubicBezTo>
                  <a:lnTo>
                    <a:pt x="36" y="5638"/>
                  </a:lnTo>
                  <a:cubicBezTo>
                    <a:pt x="0" y="5840"/>
                    <a:pt x="143" y="6031"/>
                    <a:pt x="346" y="6055"/>
                  </a:cubicBezTo>
                  <a:lnTo>
                    <a:pt x="346" y="6043"/>
                  </a:lnTo>
                  <a:lnTo>
                    <a:pt x="3822" y="6507"/>
                  </a:lnTo>
                  <a:lnTo>
                    <a:pt x="3370" y="9984"/>
                  </a:lnTo>
                  <a:cubicBezTo>
                    <a:pt x="3334" y="10186"/>
                    <a:pt x="3489" y="10377"/>
                    <a:pt x="3691" y="10401"/>
                  </a:cubicBezTo>
                  <a:lnTo>
                    <a:pt x="5668" y="10663"/>
                  </a:lnTo>
                  <a:cubicBezTo>
                    <a:pt x="5683" y="10664"/>
                    <a:pt x="5697" y="10665"/>
                    <a:pt x="5712" y="10665"/>
                  </a:cubicBezTo>
                  <a:cubicBezTo>
                    <a:pt x="5896" y="10665"/>
                    <a:pt x="6051" y="10529"/>
                    <a:pt x="6085" y="10341"/>
                  </a:cubicBezTo>
                  <a:lnTo>
                    <a:pt x="6537" y="6864"/>
                  </a:lnTo>
                  <a:lnTo>
                    <a:pt x="10025" y="7329"/>
                  </a:lnTo>
                  <a:cubicBezTo>
                    <a:pt x="10040" y="7331"/>
                    <a:pt x="10055" y="7331"/>
                    <a:pt x="10069" y="7331"/>
                  </a:cubicBezTo>
                  <a:cubicBezTo>
                    <a:pt x="10253" y="7331"/>
                    <a:pt x="10409" y="7195"/>
                    <a:pt x="10442" y="7007"/>
                  </a:cubicBezTo>
                  <a:lnTo>
                    <a:pt x="10704" y="5031"/>
                  </a:lnTo>
                  <a:cubicBezTo>
                    <a:pt x="10728" y="4828"/>
                    <a:pt x="10585" y="4638"/>
                    <a:pt x="10383" y="4614"/>
                  </a:cubicBezTo>
                  <a:lnTo>
                    <a:pt x="6894" y="4150"/>
                  </a:lnTo>
                  <a:lnTo>
                    <a:pt x="7358" y="673"/>
                  </a:lnTo>
                  <a:cubicBezTo>
                    <a:pt x="7382" y="471"/>
                    <a:pt x="7239" y="280"/>
                    <a:pt x="7037" y="256"/>
                  </a:cubicBezTo>
                  <a:lnTo>
                    <a:pt x="5072" y="6"/>
                  </a:lnTo>
                  <a:cubicBezTo>
                    <a:pt x="5050" y="3"/>
                    <a:pt x="5029" y="1"/>
                    <a:pt x="5007"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511" name="Google Shape;2511;p47"/>
            <p:cNvSpPr/>
            <p:nvPr/>
          </p:nvSpPr>
          <p:spPr>
            <a:xfrm>
              <a:off x="1900225" y="1715975"/>
              <a:ext cx="271200" cy="337725"/>
            </a:xfrm>
            <a:custGeom>
              <a:avLst/>
              <a:gdLst/>
              <a:ahLst/>
              <a:cxnLst/>
              <a:rect l="l" t="t" r="r" b="b"/>
              <a:pathLst>
                <a:path w="10848" h="13509" extrusionOk="0">
                  <a:moveTo>
                    <a:pt x="4155" y="414"/>
                  </a:moveTo>
                  <a:cubicBezTo>
                    <a:pt x="4444" y="414"/>
                    <a:pt x="4730" y="589"/>
                    <a:pt x="4787" y="982"/>
                  </a:cubicBezTo>
                  <a:cubicBezTo>
                    <a:pt x="4811" y="1173"/>
                    <a:pt x="4763" y="1375"/>
                    <a:pt x="4632" y="1518"/>
                  </a:cubicBezTo>
                  <a:lnTo>
                    <a:pt x="3846" y="1673"/>
                  </a:lnTo>
                  <a:cubicBezTo>
                    <a:pt x="3668" y="1578"/>
                    <a:pt x="3549" y="1411"/>
                    <a:pt x="3513" y="1209"/>
                  </a:cubicBezTo>
                  <a:cubicBezTo>
                    <a:pt x="3398" y="710"/>
                    <a:pt x="3779" y="414"/>
                    <a:pt x="4155" y="414"/>
                  </a:cubicBezTo>
                  <a:close/>
                  <a:moveTo>
                    <a:pt x="7872" y="2734"/>
                  </a:moveTo>
                  <a:cubicBezTo>
                    <a:pt x="8128" y="2734"/>
                    <a:pt x="8354" y="2914"/>
                    <a:pt x="8406" y="3185"/>
                  </a:cubicBezTo>
                  <a:lnTo>
                    <a:pt x="9787" y="10746"/>
                  </a:lnTo>
                  <a:cubicBezTo>
                    <a:pt x="9835" y="11043"/>
                    <a:pt x="9645" y="11329"/>
                    <a:pt x="9335" y="11377"/>
                  </a:cubicBezTo>
                  <a:lnTo>
                    <a:pt x="3072" y="12520"/>
                  </a:lnTo>
                  <a:cubicBezTo>
                    <a:pt x="3037" y="12527"/>
                    <a:pt x="3002" y="12530"/>
                    <a:pt x="2968" y="12530"/>
                  </a:cubicBezTo>
                  <a:cubicBezTo>
                    <a:pt x="2711" y="12530"/>
                    <a:pt x="2483" y="12342"/>
                    <a:pt x="2441" y="12079"/>
                  </a:cubicBezTo>
                  <a:lnTo>
                    <a:pt x="1060" y="4519"/>
                  </a:lnTo>
                  <a:cubicBezTo>
                    <a:pt x="1013" y="4221"/>
                    <a:pt x="1215" y="3935"/>
                    <a:pt x="1513" y="3888"/>
                  </a:cubicBezTo>
                  <a:lnTo>
                    <a:pt x="2251" y="3745"/>
                  </a:lnTo>
                  <a:cubicBezTo>
                    <a:pt x="2294" y="3960"/>
                    <a:pt x="2483" y="4107"/>
                    <a:pt x="2694" y="4107"/>
                  </a:cubicBezTo>
                  <a:cubicBezTo>
                    <a:pt x="2717" y="4107"/>
                    <a:pt x="2740" y="4105"/>
                    <a:pt x="2763" y="4102"/>
                  </a:cubicBezTo>
                  <a:lnTo>
                    <a:pt x="6668" y="3387"/>
                  </a:lnTo>
                  <a:cubicBezTo>
                    <a:pt x="6906" y="3340"/>
                    <a:pt x="7061" y="3114"/>
                    <a:pt x="7025" y="2875"/>
                  </a:cubicBezTo>
                  <a:lnTo>
                    <a:pt x="7763" y="2745"/>
                  </a:lnTo>
                  <a:cubicBezTo>
                    <a:pt x="7800" y="2737"/>
                    <a:pt x="7836" y="2734"/>
                    <a:pt x="7872" y="2734"/>
                  </a:cubicBezTo>
                  <a:close/>
                  <a:moveTo>
                    <a:pt x="4146" y="0"/>
                  </a:moveTo>
                  <a:cubicBezTo>
                    <a:pt x="4083" y="0"/>
                    <a:pt x="4018" y="6"/>
                    <a:pt x="3953" y="18"/>
                  </a:cubicBezTo>
                  <a:cubicBezTo>
                    <a:pt x="3358" y="125"/>
                    <a:pt x="2965" y="697"/>
                    <a:pt x="3084" y="1292"/>
                  </a:cubicBezTo>
                  <a:cubicBezTo>
                    <a:pt x="3108" y="1459"/>
                    <a:pt x="3179" y="1625"/>
                    <a:pt x="3287" y="1768"/>
                  </a:cubicBezTo>
                  <a:lnTo>
                    <a:pt x="2513" y="1911"/>
                  </a:lnTo>
                  <a:cubicBezTo>
                    <a:pt x="2203" y="1971"/>
                    <a:pt x="1989" y="2280"/>
                    <a:pt x="2048" y="2602"/>
                  </a:cubicBezTo>
                  <a:lnTo>
                    <a:pt x="2096" y="2875"/>
                  </a:lnTo>
                  <a:lnTo>
                    <a:pt x="810" y="3114"/>
                  </a:lnTo>
                  <a:cubicBezTo>
                    <a:pt x="322" y="3197"/>
                    <a:pt x="1" y="3661"/>
                    <a:pt x="96" y="4149"/>
                  </a:cubicBezTo>
                  <a:lnTo>
                    <a:pt x="1667" y="12770"/>
                  </a:lnTo>
                  <a:cubicBezTo>
                    <a:pt x="1742" y="13206"/>
                    <a:pt x="2121" y="13509"/>
                    <a:pt x="2549" y="13509"/>
                  </a:cubicBezTo>
                  <a:cubicBezTo>
                    <a:pt x="2600" y="13509"/>
                    <a:pt x="2651" y="13505"/>
                    <a:pt x="2703" y="13496"/>
                  </a:cubicBezTo>
                  <a:lnTo>
                    <a:pt x="10037" y="12150"/>
                  </a:lnTo>
                  <a:cubicBezTo>
                    <a:pt x="10526" y="12067"/>
                    <a:pt x="10847" y="11603"/>
                    <a:pt x="10764" y="11115"/>
                  </a:cubicBezTo>
                  <a:lnTo>
                    <a:pt x="9180" y="2483"/>
                  </a:lnTo>
                  <a:cubicBezTo>
                    <a:pt x="9107" y="2052"/>
                    <a:pt x="8737" y="1751"/>
                    <a:pt x="8316" y="1751"/>
                  </a:cubicBezTo>
                  <a:cubicBezTo>
                    <a:pt x="8260" y="1751"/>
                    <a:pt x="8202" y="1757"/>
                    <a:pt x="8144" y="1768"/>
                  </a:cubicBezTo>
                  <a:lnTo>
                    <a:pt x="6859" y="1994"/>
                  </a:lnTo>
                  <a:lnTo>
                    <a:pt x="6811" y="1721"/>
                  </a:lnTo>
                  <a:cubicBezTo>
                    <a:pt x="6757" y="1431"/>
                    <a:pt x="6510" y="1237"/>
                    <a:pt x="6226" y="1237"/>
                  </a:cubicBezTo>
                  <a:cubicBezTo>
                    <a:pt x="6195" y="1237"/>
                    <a:pt x="6164" y="1240"/>
                    <a:pt x="6132" y="1244"/>
                  </a:cubicBezTo>
                  <a:lnTo>
                    <a:pt x="5180" y="1423"/>
                  </a:lnTo>
                  <a:cubicBezTo>
                    <a:pt x="5239" y="1244"/>
                    <a:pt x="5251" y="1066"/>
                    <a:pt x="5215" y="899"/>
                  </a:cubicBezTo>
                  <a:cubicBezTo>
                    <a:pt x="5120" y="370"/>
                    <a:pt x="4658" y="0"/>
                    <a:pt x="4146"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512" name="Google Shape;2512;p47"/>
            <p:cNvSpPr/>
            <p:nvPr/>
          </p:nvSpPr>
          <p:spPr>
            <a:xfrm>
              <a:off x="1948450" y="1837275"/>
              <a:ext cx="46550" cy="38650"/>
            </a:xfrm>
            <a:custGeom>
              <a:avLst/>
              <a:gdLst/>
              <a:ahLst/>
              <a:cxnLst/>
              <a:rect l="l" t="t" r="r" b="b"/>
              <a:pathLst>
                <a:path w="1862" h="1546" extrusionOk="0">
                  <a:moveTo>
                    <a:pt x="1002" y="1"/>
                  </a:moveTo>
                  <a:cubicBezTo>
                    <a:pt x="958" y="1"/>
                    <a:pt x="914" y="4"/>
                    <a:pt x="869" y="12"/>
                  </a:cubicBezTo>
                  <a:cubicBezTo>
                    <a:pt x="191" y="131"/>
                    <a:pt x="0" y="1012"/>
                    <a:pt x="572" y="1405"/>
                  </a:cubicBezTo>
                  <a:cubicBezTo>
                    <a:pt x="710" y="1502"/>
                    <a:pt x="860" y="1545"/>
                    <a:pt x="1007" y="1545"/>
                  </a:cubicBezTo>
                  <a:cubicBezTo>
                    <a:pt x="1453" y="1545"/>
                    <a:pt x="1861" y="1142"/>
                    <a:pt x="1762" y="631"/>
                  </a:cubicBezTo>
                  <a:cubicBezTo>
                    <a:pt x="1699" y="259"/>
                    <a:pt x="1369"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513" name="Google Shape;2513;p47"/>
            <p:cNvSpPr/>
            <p:nvPr/>
          </p:nvSpPr>
          <p:spPr>
            <a:xfrm>
              <a:off x="2001250" y="1825875"/>
              <a:ext cx="96150" cy="34050"/>
            </a:xfrm>
            <a:custGeom>
              <a:avLst/>
              <a:gdLst/>
              <a:ahLst/>
              <a:cxnLst/>
              <a:rect l="l" t="t" r="r" b="b"/>
              <a:pathLst>
                <a:path w="3846" h="1362" extrusionOk="0">
                  <a:moveTo>
                    <a:pt x="3262" y="0"/>
                  </a:moveTo>
                  <a:cubicBezTo>
                    <a:pt x="3223" y="0"/>
                    <a:pt x="3182" y="5"/>
                    <a:pt x="3139" y="15"/>
                  </a:cubicBezTo>
                  <a:lnTo>
                    <a:pt x="3151" y="15"/>
                  </a:lnTo>
                  <a:lnTo>
                    <a:pt x="555" y="492"/>
                  </a:lnTo>
                  <a:cubicBezTo>
                    <a:pt x="0" y="569"/>
                    <a:pt x="108" y="1362"/>
                    <a:pt x="598" y="1362"/>
                  </a:cubicBezTo>
                  <a:cubicBezTo>
                    <a:pt x="633" y="1362"/>
                    <a:pt x="671" y="1358"/>
                    <a:pt x="710" y="1349"/>
                  </a:cubicBezTo>
                  <a:lnTo>
                    <a:pt x="3294" y="873"/>
                  </a:lnTo>
                  <a:cubicBezTo>
                    <a:pt x="3846" y="784"/>
                    <a:pt x="3753" y="0"/>
                    <a:pt x="326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514" name="Google Shape;2514;p47"/>
            <p:cNvSpPr/>
            <p:nvPr/>
          </p:nvSpPr>
          <p:spPr>
            <a:xfrm>
              <a:off x="1958275" y="1891150"/>
              <a:ext cx="46600" cy="38650"/>
            </a:xfrm>
            <a:custGeom>
              <a:avLst/>
              <a:gdLst/>
              <a:ahLst/>
              <a:cxnLst/>
              <a:rect l="l" t="t" r="r" b="b"/>
              <a:pathLst>
                <a:path w="1864" h="1546" extrusionOk="0">
                  <a:moveTo>
                    <a:pt x="1013" y="1"/>
                  </a:moveTo>
                  <a:cubicBezTo>
                    <a:pt x="970" y="1"/>
                    <a:pt x="926" y="4"/>
                    <a:pt x="881" y="12"/>
                  </a:cubicBezTo>
                  <a:cubicBezTo>
                    <a:pt x="191" y="131"/>
                    <a:pt x="0" y="1012"/>
                    <a:pt x="572" y="1405"/>
                  </a:cubicBezTo>
                  <a:cubicBezTo>
                    <a:pt x="710" y="1502"/>
                    <a:pt x="861" y="1545"/>
                    <a:pt x="1008" y="1545"/>
                  </a:cubicBezTo>
                  <a:cubicBezTo>
                    <a:pt x="1454" y="1545"/>
                    <a:pt x="1864" y="1145"/>
                    <a:pt x="1774" y="643"/>
                  </a:cubicBezTo>
                  <a:cubicBezTo>
                    <a:pt x="1700" y="260"/>
                    <a:pt x="1378" y="1"/>
                    <a:pt x="101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515" name="Google Shape;2515;p47"/>
            <p:cNvSpPr/>
            <p:nvPr/>
          </p:nvSpPr>
          <p:spPr>
            <a:xfrm>
              <a:off x="2012225" y="1879800"/>
              <a:ext cx="94000" cy="33750"/>
            </a:xfrm>
            <a:custGeom>
              <a:avLst/>
              <a:gdLst/>
              <a:ahLst/>
              <a:cxnLst/>
              <a:rect l="l" t="t" r="r" b="b"/>
              <a:pathLst>
                <a:path w="3760" h="1350" extrusionOk="0">
                  <a:moveTo>
                    <a:pt x="3129" y="0"/>
                  </a:moveTo>
                  <a:cubicBezTo>
                    <a:pt x="3117" y="0"/>
                    <a:pt x="3105" y="1"/>
                    <a:pt x="3093" y="2"/>
                  </a:cubicBezTo>
                  <a:lnTo>
                    <a:pt x="497" y="478"/>
                  </a:lnTo>
                  <a:cubicBezTo>
                    <a:pt x="1" y="628"/>
                    <a:pt x="120" y="1349"/>
                    <a:pt x="617" y="1349"/>
                  </a:cubicBezTo>
                  <a:cubicBezTo>
                    <a:pt x="632" y="1349"/>
                    <a:pt x="648" y="1348"/>
                    <a:pt x="664" y="1347"/>
                  </a:cubicBezTo>
                  <a:lnTo>
                    <a:pt x="3260" y="883"/>
                  </a:lnTo>
                  <a:cubicBezTo>
                    <a:pt x="3760" y="731"/>
                    <a:pt x="3635" y="0"/>
                    <a:pt x="3129"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516" name="Google Shape;2516;p47"/>
            <p:cNvSpPr/>
            <p:nvPr/>
          </p:nvSpPr>
          <p:spPr>
            <a:xfrm>
              <a:off x="1968675" y="1948900"/>
              <a:ext cx="46625" cy="38625"/>
            </a:xfrm>
            <a:custGeom>
              <a:avLst/>
              <a:gdLst/>
              <a:ahLst/>
              <a:cxnLst/>
              <a:rect l="l" t="t" r="r" b="b"/>
              <a:pathLst>
                <a:path w="1865" h="1545" extrusionOk="0">
                  <a:moveTo>
                    <a:pt x="1014" y="0"/>
                  </a:moveTo>
                  <a:cubicBezTo>
                    <a:pt x="971" y="0"/>
                    <a:pt x="927" y="4"/>
                    <a:pt x="882" y="12"/>
                  </a:cubicBezTo>
                  <a:cubicBezTo>
                    <a:pt x="191" y="131"/>
                    <a:pt x="1" y="1012"/>
                    <a:pt x="572" y="1405"/>
                  </a:cubicBezTo>
                  <a:cubicBezTo>
                    <a:pt x="711" y="1502"/>
                    <a:pt x="861" y="1545"/>
                    <a:pt x="1008" y="1545"/>
                  </a:cubicBezTo>
                  <a:cubicBezTo>
                    <a:pt x="1455" y="1545"/>
                    <a:pt x="1865" y="1142"/>
                    <a:pt x="1775" y="631"/>
                  </a:cubicBezTo>
                  <a:cubicBezTo>
                    <a:pt x="1701" y="259"/>
                    <a:pt x="1379" y="0"/>
                    <a:pt x="1014"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517" name="Google Shape;2517;p47"/>
            <p:cNvSpPr/>
            <p:nvPr/>
          </p:nvSpPr>
          <p:spPr>
            <a:xfrm>
              <a:off x="2022350" y="1937225"/>
              <a:ext cx="94500" cy="34050"/>
            </a:xfrm>
            <a:custGeom>
              <a:avLst/>
              <a:gdLst/>
              <a:ahLst/>
              <a:cxnLst/>
              <a:rect l="l" t="t" r="r" b="b"/>
              <a:pathLst>
                <a:path w="3780" h="1362" extrusionOk="0">
                  <a:moveTo>
                    <a:pt x="3163" y="0"/>
                  </a:moveTo>
                  <a:cubicBezTo>
                    <a:pt x="3148" y="0"/>
                    <a:pt x="3132" y="1"/>
                    <a:pt x="3117" y="2"/>
                  </a:cubicBezTo>
                  <a:lnTo>
                    <a:pt x="3117" y="14"/>
                  </a:lnTo>
                  <a:lnTo>
                    <a:pt x="521" y="479"/>
                  </a:lnTo>
                  <a:cubicBezTo>
                    <a:pt x="1" y="617"/>
                    <a:pt x="120" y="1362"/>
                    <a:pt x="629" y="1362"/>
                  </a:cubicBezTo>
                  <a:cubicBezTo>
                    <a:pt x="644" y="1362"/>
                    <a:pt x="660" y="1361"/>
                    <a:pt x="676" y="1360"/>
                  </a:cubicBezTo>
                  <a:lnTo>
                    <a:pt x="3271" y="883"/>
                  </a:lnTo>
                  <a:cubicBezTo>
                    <a:pt x="3780" y="733"/>
                    <a:pt x="3660" y="0"/>
                    <a:pt x="3163"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518" name="Google Shape;2518;p47"/>
            <p:cNvSpPr/>
            <p:nvPr/>
          </p:nvSpPr>
          <p:spPr>
            <a:xfrm>
              <a:off x="1925225" y="2188200"/>
              <a:ext cx="193200" cy="173650"/>
            </a:xfrm>
            <a:custGeom>
              <a:avLst/>
              <a:gdLst/>
              <a:ahLst/>
              <a:cxnLst/>
              <a:rect l="l" t="t" r="r" b="b"/>
              <a:pathLst>
                <a:path w="7728" h="6946" extrusionOk="0">
                  <a:moveTo>
                    <a:pt x="3899" y="0"/>
                  </a:moveTo>
                  <a:cubicBezTo>
                    <a:pt x="2864" y="0"/>
                    <a:pt x="1848" y="469"/>
                    <a:pt x="1179" y="1346"/>
                  </a:cubicBezTo>
                  <a:lnTo>
                    <a:pt x="6918" y="4965"/>
                  </a:lnTo>
                  <a:cubicBezTo>
                    <a:pt x="7728" y="3394"/>
                    <a:pt x="7204" y="1465"/>
                    <a:pt x="5716" y="524"/>
                  </a:cubicBezTo>
                  <a:cubicBezTo>
                    <a:pt x="5152" y="171"/>
                    <a:pt x="4522" y="0"/>
                    <a:pt x="3899" y="0"/>
                  </a:cubicBezTo>
                  <a:close/>
                  <a:moveTo>
                    <a:pt x="775" y="1989"/>
                  </a:moveTo>
                  <a:lnTo>
                    <a:pt x="775" y="1989"/>
                  </a:lnTo>
                  <a:cubicBezTo>
                    <a:pt x="1" y="3548"/>
                    <a:pt x="489" y="5477"/>
                    <a:pt x="1953" y="6418"/>
                  </a:cubicBezTo>
                  <a:cubicBezTo>
                    <a:pt x="2521" y="6774"/>
                    <a:pt x="3157" y="6945"/>
                    <a:pt x="3786" y="6945"/>
                  </a:cubicBezTo>
                  <a:cubicBezTo>
                    <a:pt x="4821" y="6945"/>
                    <a:pt x="5840" y="6482"/>
                    <a:pt x="6513" y="5608"/>
                  </a:cubicBezTo>
                  <a:lnTo>
                    <a:pt x="775" y="1989"/>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519" name="Google Shape;2519;p47"/>
            <p:cNvSpPr/>
            <p:nvPr/>
          </p:nvSpPr>
          <p:spPr>
            <a:xfrm>
              <a:off x="2287775" y="1814925"/>
              <a:ext cx="152125" cy="140725"/>
            </a:xfrm>
            <a:custGeom>
              <a:avLst/>
              <a:gdLst/>
              <a:ahLst/>
              <a:cxnLst/>
              <a:rect l="l" t="t" r="r" b="b"/>
              <a:pathLst>
                <a:path w="6085" h="5629" extrusionOk="0">
                  <a:moveTo>
                    <a:pt x="3608" y="1"/>
                  </a:moveTo>
                  <a:lnTo>
                    <a:pt x="1215" y="1620"/>
                  </a:lnTo>
                  <a:cubicBezTo>
                    <a:pt x="250" y="2275"/>
                    <a:pt x="0" y="3585"/>
                    <a:pt x="655" y="4549"/>
                  </a:cubicBezTo>
                  <a:lnTo>
                    <a:pt x="762" y="4704"/>
                  </a:lnTo>
                  <a:cubicBezTo>
                    <a:pt x="1171" y="5305"/>
                    <a:pt x="1833" y="5629"/>
                    <a:pt x="2508" y="5629"/>
                  </a:cubicBezTo>
                  <a:cubicBezTo>
                    <a:pt x="2916" y="5629"/>
                    <a:pt x="3328" y="5510"/>
                    <a:pt x="3691" y="5264"/>
                  </a:cubicBezTo>
                  <a:lnTo>
                    <a:pt x="6085" y="3644"/>
                  </a:lnTo>
                  <a:lnTo>
                    <a:pt x="3608" y="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520" name="Google Shape;2520;p47"/>
            <p:cNvSpPr/>
            <p:nvPr/>
          </p:nvSpPr>
          <p:spPr>
            <a:xfrm>
              <a:off x="2390775" y="1756600"/>
              <a:ext cx="151825" cy="140800"/>
            </a:xfrm>
            <a:custGeom>
              <a:avLst/>
              <a:gdLst/>
              <a:ahLst/>
              <a:cxnLst/>
              <a:rect l="l" t="t" r="r" b="b"/>
              <a:pathLst>
                <a:path w="6073" h="5632" extrusionOk="0">
                  <a:moveTo>
                    <a:pt x="3579" y="1"/>
                  </a:moveTo>
                  <a:cubicBezTo>
                    <a:pt x="3169" y="1"/>
                    <a:pt x="2755" y="120"/>
                    <a:pt x="2393" y="369"/>
                  </a:cubicBezTo>
                  <a:lnTo>
                    <a:pt x="0" y="1989"/>
                  </a:lnTo>
                  <a:lnTo>
                    <a:pt x="2477" y="5632"/>
                  </a:lnTo>
                  <a:lnTo>
                    <a:pt x="4870" y="4001"/>
                  </a:lnTo>
                  <a:cubicBezTo>
                    <a:pt x="5822" y="3346"/>
                    <a:pt x="6072" y="2036"/>
                    <a:pt x="5429" y="1072"/>
                  </a:cubicBezTo>
                  <a:lnTo>
                    <a:pt x="5429" y="1072"/>
                  </a:lnTo>
                  <a:lnTo>
                    <a:pt x="5429" y="1084"/>
                  </a:lnTo>
                  <a:lnTo>
                    <a:pt x="5310" y="917"/>
                  </a:lnTo>
                  <a:cubicBezTo>
                    <a:pt x="4904" y="319"/>
                    <a:pt x="4247" y="1"/>
                    <a:pt x="3579"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521" name="Google Shape;2521;p47"/>
            <p:cNvSpPr/>
            <p:nvPr/>
          </p:nvSpPr>
          <p:spPr>
            <a:xfrm>
              <a:off x="2243425" y="2105675"/>
              <a:ext cx="268200" cy="266875"/>
            </a:xfrm>
            <a:custGeom>
              <a:avLst/>
              <a:gdLst/>
              <a:ahLst/>
              <a:cxnLst/>
              <a:rect l="l" t="t" r="r" b="b"/>
              <a:pathLst>
                <a:path w="10728" h="10675" extrusionOk="0">
                  <a:moveTo>
                    <a:pt x="5026" y="1"/>
                  </a:moveTo>
                  <a:cubicBezTo>
                    <a:pt x="4833" y="1"/>
                    <a:pt x="4677" y="137"/>
                    <a:pt x="4644" y="325"/>
                  </a:cubicBezTo>
                  <a:lnTo>
                    <a:pt x="4180" y="3813"/>
                  </a:lnTo>
                  <a:lnTo>
                    <a:pt x="703" y="3349"/>
                  </a:lnTo>
                  <a:cubicBezTo>
                    <a:pt x="688" y="3347"/>
                    <a:pt x="673" y="3346"/>
                    <a:pt x="659" y="3346"/>
                  </a:cubicBezTo>
                  <a:cubicBezTo>
                    <a:pt x="473" y="3346"/>
                    <a:pt x="308" y="3483"/>
                    <a:pt x="286" y="3670"/>
                  </a:cubicBezTo>
                  <a:lnTo>
                    <a:pt x="24" y="5647"/>
                  </a:lnTo>
                  <a:cubicBezTo>
                    <a:pt x="0" y="5849"/>
                    <a:pt x="143" y="6040"/>
                    <a:pt x="346" y="6064"/>
                  </a:cubicBezTo>
                  <a:lnTo>
                    <a:pt x="346" y="6052"/>
                  </a:lnTo>
                  <a:lnTo>
                    <a:pt x="3822" y="6516"/>
                  </a:lnTo>
                  <a:lnTo>
                    <a:pt x="3370" y="9993"/>
                  </a:lnTo>
                  <a:cubicBezTo>
                    <a:pt x="3334" y="10195"/>
                    <a:pt x="3489" y="10386"/>
                    <a:pt x="3691" y="10409"/>
                  </a:cubicBezTo>
                  <a:lnTo>
                    <a:pt x="5668" y="10671"/>
                  </a:lnTo>
                  <a:cubicBezTo>
                    <a:pt x="5683" y="10673"/>
                    <a:pt x="5698" y="10674"/>
                    <a:pt x="5713" y="10674"/>
                  </a:cubicBezTo>
                  <a:cubicBezTo>
                    <a:pt x="5887" y="10674"/>
                    <a:pt x="6051" y="10548"/>
                    <a:pt x="6073" y="10362"/>
                  </a:cubicBezTo>
                  <a:lnTo>
                    <a:pt x="6537" y="6885"/>
                  </a:lnTo>
                  <a:lnTo>
                    <a:pt x="10014" y="7338"/>
                  </a:lnTo>
                  <a:cubicBezTo>
                    <a:pt x="10034" y="7341"/>
                    <a:pt x="10055" y="7343"/>
                    <a:pt x="10076" y="7343"/>
                  </a:cubicBezTo>
                  <a:cubicBezTo>
                    <a:pt x="10254" y="7343"/>
                    <a:pt x="10410" y="7208"/>
                    <a:pt x="10442" y="7016"/>
                  </a:cubicBezTo>
                  <a:lnTo>
                    <a:pt x="10692" y="5052"/>
                  </a:lnTo>
                  <a:cubicBezTo>
                    <a:pt x="10728" y="4849"/>
                    <a:pt x="10585" y="4659"/>
                    <a:pt x="10371" y="4635"/>
                  </a:cubicBezTo>
                  <a:lnTo>
                    <a:pt x="6894" y="4171"/>
                  </a:lnTo>
                  <a:lnTo>
                    <a:pt x="7358" y="694"/>
                  </a:lnTo>
                  <a:cubicBezTo>
                    <a:pt x="7382" y="480"/>
                    <a:pt x="7239" y="301"/>
                    <a:pt x="7037" y="265"/>
                  </a:cubicBezTo>
                  <a:lnTo>
                    <a:pt x="5072" y="3"/>
                  </a:lnTo>
                  <a:cubicBezTo>
                    <a:pt x="5057" y="2"/>
                    <a:pt x="5041" y="1"/>
                    <a:pt x="5026"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522" name="Google Shape;2522;p47"/>
            <p:cNvSpPr/>
            <p:nvPr/>
          </p:nvSpPr>
          <p:spPr>
            <a:xfrm>
              <a:off x="1900525" y="2510400"/>
              <a:ext cx="270900" cy="337175"/>
            </a:xfrm>
            <a:custGeom>
              <a:avLst/>
              <a:gdLst/>
              <a:ahLst/>
              <a:cxnLst/>
              <a:rect l="l" t="t" r="r" b="b"/>
              <a:pathLst>
                <a:path w="10836" h="13487" extrusionOk="0">
                  <a:moveTo>
                    <a:pt x="4140" y="408"/>
                  </a:moveTo>
                  <a:cubicBezTo>
                    <a:pt x="4430" y="408"/>
                    <a:pt x="4718" y="582"/>
                    <a:pt x="4775" y="971"/>
                  </a:cubicBezTo>
                  <a:cubicBezTo>
                    <a:pt x="4799" y="1162"/>
                    <a:pt x="4751" y="1364"/>
                    <a:pt x="4620" y="1507"/>
                  </a:cubicBezTo>
                  <a:lnTo>
                    <a:pt x="3834" y="1662"/>
                  </a:lnTo>
                  <a:cubicBezTo>
                    <a:pt x="3656" y="1567"/>
                    <a:pt x="3537" y="1400"/>
                    <a:pt x="3501" y="1209"/>
                  </a:cubicBezTo>
                  <a:lnTo>
                    <a:pt x="3501" y="1197"/>
                  </a:lnTo>
                  <a:cubicBezTo>
                    <a:pt x="3387" y="700"/>
                    <a:pt x="3765" y="408"/>
                    <a:pt x="4140" y="408"/>
                  </a:cubicBezTo>
                  <a:close/>
                  <a:moveTo>
                    <a:pt x="7856" y="2711"/>
                  </a:moveTo>
                  <a:cubicBezTo>
                    <a:pt x="8113" y="2711"/>
                    <a:pt x="8340" y="2899"/>
                    <a:pt x="8382" y="3162"/>
                  </a:cubicBezTo>
                  <a:lnTo>
                    <a:pt x="9775" y="10734"/>
                  </a:lnTo>
                  <a:cubicBezTo>
                    <a:pt x="9823" y="11032"/>
                    <a:pt x="9633" y="11318"/>
                    <a:pt x="9323" y="11365"/>
                  </a:cubicBezTo>
                  <a:lnTo>
                    <a:pt x="3060" y="12508"/>
                  </a:lnTo>
                  <a:cubicBezTo>
                    <a:pt x="3025" y="12515"/>
                    <a:pt x="2990" y="12519"/>
                    <a:pt x="2956" y="12519"/>
                  </a:cubicBezTo>
                  <a:cubicBezTo>
                    <a:pt x="2699" y="12519"/>
                    <a:pt x="2471" y="12330"/>
                    <a:pt x="2429" y="12068"/>
                  </a:cubicBezTo>
                  <a:lnTo>
                    <a:pt x="1048" y="4495"/>
                  </a:lnTo>
                  <a:cubicBezTo>
                    <a:pt x="989" y="4198"/>
                    <a:pt x="1191" y="3912"/>
                    <a:pt x="1489" y="3864"/>
                  </a:cubicBezTo>
                  <a:lnTo>
                    <a:pt x="2239" y="3722"/>
                  </a:lnTo>
                  <a:cubicBezTo>
                    <a:pt x="2270" y="3932"/>
                    <a:pt x="2451" y="4087"/>
                    <a:pt x="2657" y="4087"/>
                  </a:cubicBezTo>
                  <a:cubicBezTo>
                    <a:pt x="2684" y="4087"/>
                    <a:pt x="2711" y="4084"/>
                    <a:pt x="2739" y="4079"/>
                  </a:cubicBezTo>
                  <a:lnTo>
                    <a:pt x="6656" y="3364"/>
                  </a:lnTo>
                  <a:cubicBezTo>
                    <a:pt x="6894" y="3317"/>
                    <a:pt x="7049" y="3091"/>
                    <a:pt x="7001" y="2852"/>
                  </a:cubicBezTo>
                  <a:lnTo>
                    <a:pt x="7751" y="2721"/>
                  </a:lnTo>
                  <a:cubicBezTo>
                    <a:pt x="7787" y="2714"/>
                    <a:pt x="7822" y="2711"/>
                    <a:pt x="7856" y="2711"/>
                  </a:cubicBezTo>
                  <a:close/>
                  <a:moveTo>
                    <a:pt x="4139" y="1"/>
                  </a:moveTo>
                  <a:cubicBezTo>
                    <a:pt x="4073" y="1"/>
                    <a:pt x="4008" y="7"/>
                    <a:pt x="3941" y="19"/>
                  </a:cubicBezTo>
                  <a:cubicBezTo>
                    <a:pt x="3346" y="126"/>
                    <a:pt x="2953" y="685"/>
                    <a:pt x="3072" y="1281"/>
                  </a:cubicBezTo>
                  <a:cubicBezTo>
                    <a:pt x="3096" y="1447"/>
                    <a:pt x="3167" y="1614"/>
                    <a:pt x="3275" y="1757"/>
                  </a:cubicBezTo>
                  <a:lnTo>
                    <a:pt x="2501" y="1900"/>
                  </a:lnTo>
                  <a:cubicBezTo>
                    <a:pt x="2191" y="1959"/>
                    <a:pt x="1977" y="2257"/>
                    <a:pt x="2036" y="2579"/>
                  </a:cubicBezTo>
                  <a:lnTo>
                    <a:pt x="2084" y="2864"/>
                  </a:lnTo>
                  <a:lnTo>
                    <a:pt x="798" y="3091"/>
                  </a:lnTo>
                  <a:cubicBezTo>
                    <a:pt x="310" y="3186"/>
                    <a:pt x="0" y="3650"/>
                    <a:pt x="84" y="4126"/>
                  </a:cubicBezTo>
                  <a:lnTo>
                    <a:pt x="1655" y="12758"/>
                  </a:lnTo>
                  <a:cubicBezTo>
                    <a:pt x="1740" y="13193"/>
                    <a:pt x="2108" y="13486"/>
                    <a:pt x="2533" y="13486"/>
                  </a:cubicBezTo>
                  <a:cubicBezTo>
                    <a:pt x="2585" y="13486"/>
                    <a:pt x="2638" y="13482"/>
                    <a:pt x="2691" y="13473"/>
                  </a:cubicBezTo>
                  <a:lnTo>
                    <a:pt x="10025" y="12139"/>
                  </a:lnTo>
                  <a:cubicBezTo>
                    <a:pt x="10514" y="12044"/>
                    <a:pt x="10835" y="11580"/>
                    <a:pt x="10752" y="11091"/>
                  </a:cubicBezTo>
                  <a:lnTo>
                    <a:pt x="9168" y="2459"/>
                  </a:lnTo>
                  <a:cubicBezTo>
                    <a:pt x="9094" y="2025"/>
                    <a:pt x="8718" y="1732"/>
                    <a:pt x="8291" y="1732"/>
                  </a:cubicBezTo>
                  <a:cubicBezTo>
                    <a:pt x="8239" y="1732"/>
                    <a:pt x="8186" y="1736"/>
                    <a:pt x="8132" y="1745"/>
                  </a:cubicBezTo>
                  <a:lnTo>
                    <a:pt x="6847" y="1983"/>
                  </a:lnTo>
                  <a:lnTo>
                    <a:pt x="6799" y="1709"/>
                  </a:lnTo>
                  <a:cubicBezTo>
                    <a:pt x="6745" y="1419"/>
                    <a:pt x="6498" y="1226"/>
                    <a:pt x="6214" y="1226"/>
                  </a:cubicBezTo>
                  <a:cubicBezTo>
                    <a:pt x="6183" y="1226"/>
                    <a:pt x="6152" y="1228"/>
                    <a:pt x="6120" y="1233"/>
                  </a:cubicBezTo>
                  <a:lnTo>
                    <a:pt x="5168" y="1412"/>
                  </a:lnTo>
                  <a:cubicBezTo>
                    <a:pt x="5227" y="1245"/>
                    <a:pt x="5239" y="1066"/>
                    <a:pt x="5203" y="888"/>
                  </a:cubicBezTo>
                  <a:cubicBezTo>
                    <a:pt x="5108" y="360"/>
                    <a:pt x="4648" y="1"/>
                    <a:pt x="4139"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523" name="Google Shape;2523;p47"/>
            <p:cNvSpPr/>
            <p:nvPr/>
          </p:nvSpPr>
          <p:spPr>
            <a:xfrm>
              <a:off x="1948450" y="2631725"/>
              <a:ext cx="46550" cy="38625"/>
            </a:xfrm>
            <a:custGeom>
              <a:avLst/>
              <a:gdLst/>
              <a:ahLst/>
              <a:cxnLst/>
              <a:rect l="l" t="t" r="r" b="b"/>
              <a:pathLst>
                <a:path w="1862" h="1545" extrusionOk="0">
                  <a:moveTo>
                    <a:pt x="1002" y="0"/>
                  </a:moveTo>
                  <a:cubicBezTo>
                    <a:pt x="958" y="0"/>
                    <a:pt x="914" y="4"/>
                    <a:pt x="869" y="12"/>
                  </a:cubicBezTo>
                  <a:cubicBezTo>
                    <a:pt x="191" y="131"/>
                    <a:pt x="0" y="1012"/>
                    <a:pt x="572" y="1405"/>
                  </a:cubicBezTo>
                  <a:cubicBezTo>
                    <a:pt x="710" y="1502"/>
                    <a:pt x="860" y="1545"/>
                    <a:pt x="1007" y="1545"/>
                  </a:cubicBezTo>
                  <a:cubicBezTo>
                    <a:pt x="1453" y="1545"/>
                    <a:pt x="1861" y="1142"/>
                    <a:pt x="1762" y="631"/>
                  </a:cubicBezTo>
                  <a:cubicBezTo>
                    <a:pt x="1699" y="258"/>
                    <a:pt x="1369" y="0"/>
                    <a:pt x="100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524" name="Google Shape;2524;p47"/>
            <p:cNvSpPr/>
            <p:nvPr/>
          </p:nvSpPr>
          <p:spPr>
            <a:xfrm>
              <a:off x="2001675" y="2620175"/>
              <a:ext cx="95400" cy="33800"/>
            </a:xfrm>
            <a:custGeom>
              <a:avLst/>
              <a:gdLst/>
              <a:ahLst/>
              <a:cxnLst/>
              <a:rect l="l" t="t" r="r" b="b"/>
              <a:pathLst>
                <a:path w="3816" h="1352" extrusionOk="0">
                  <a:moveTo>
                    <a:pt x="3217" y="0"/>
                  </a:moveTo>
                  <a:cubicBezTo>
                    <a:pt x="3187" y="0"/>
                    <a:pt x="3155" y="3"/>
                    <a:pt x="3122" y="9"/>
                  </a:cubicBezTo>
                  <a:lnTo>
                    <a:pt x="3134" y="9"/>
                  </a:lnTo>
                  <a:lnTo>
                    <a:pt x="538" y="485"/>
                  </a:lnTo>
                  <a:cubicBezTo>
                    <a:pt x="0" y="586"/>
                    <a:pt x="106" y="1352"/>
                    <a:pt x="597" y="1352"/>
                  </a:cubicBezTo>
                  <a:cubicBezTo>
                    <a:pt x="628" y="1352"/>
                    <a:pt x="660" y="1349"/>
                    <a:pt x="693" y="1343"/>
                  </a:cubicBezTo>
                  <a:lnTo>
                    <a:pt x="3277" y="866"/>
                  </a:lnTo>
                  <a:cubicBezTo>
                    <a:pt x="3815" y="777"/>
                    <a:pt x="3709" y="0"/>
                    <a:pt x="3217"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525" name="Google Shape;2525;p47"/>
            <p:cNvSpPr/>
            <p:nvPr/>
          </p:nvSpPr>
          <p:spPr>
            <a:xfrm>
              <a:off x="1958275" y="2685525"/>
              <a:ext cx="46600" cy="38700"/>
            </a:xfrm>
            <a:custGeom>
              <a:avLst/>
              <a:gdLst/>
              <a:ahLst/>
              <a:cxnLst/>
              <a:rect l="l" t="t" r="r" b="b"/>
              <a:pathLst>
                <a:path w="1864" h="1548" extrusionOk="0">
                  <a:moveTo>
                    <a:pt x="1027" y="0"/>
                  </a:moveTo>
                  <a:cubicBezTo>
                    <a:pt x="979" y="0"/>
                    <a:pt x="930" y="5"/>
                    <a:pt x="881" y="15"/>
                  </a:cubicBezTo>
                  <a:cubicBezTo>
                    <a:pt x="191" y="122"/>
                    <a:pt x="0" y="1015"/>
                    <a:pt x="572" y="1408"/>
                  </a:cubicBezTo>
                  <a:cubicBezTo>
                    <a:pt x="710" y="1505"/>
                    <a:pt x="860" y="1548"/>
                    <a:pt x="1007" y="1548"/>
                  </a:cubicBezTo>
                  <a:cubicBezTo>
                    <a:pt x="1454" y="1548"/>
                    <a:pt x="1864" y="1145"/>
                    <a:pt x="1774" y="634"/>
                  </a:cubicBezTo>
                  <a:cubicBezTo>
                    <a:pt x="1701" y="266"/>
                    <a:pt x="1386" y="0"/>
                    <a:pt x="1027"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526" name="Google Shape;2526;p47"/>
            <p:cNvSpPr/>
            <p:nvPr/>
          </p:nvSpPr>
          <p:spPr>
            <a:xfrm>
              <a:off x="2012225" y="2673950"/>
              <a:ext cx="94000" cy="33725"/>
            </a:xfrm>
            <a:custGeom>
              <a:avLst/>
              <a:gdLst/>
              <a:ahLst/>
              <a:cxnLst/>
              <a:rect l="l" t="t" r="r" b="b"/>
              <a:pathLst>
                <a:path w="3760" h="1349" extrusionOk="0">
                  <a:moveTo>
                    <a:pt x="3129" y="0"/>
                  </a:moveTo>
                  <a:cubicBezTo>
                    <a:pt x="3117" y="0"/>
                    <a:pt x="3105" y="1"/>
                    <a:pt x="3093" y="1"/>
                  </a:cubicBezTo>
                  <a:lnTo>
                    <a:pt x="497" y="478"/>
                  </a:lnTo>
                  <a:cubicBezTo>
                    <a:pt x="1" y="628"/>
                    <a:pt x="120" y="1349"/>
                    <a:pt x="617" y="1349"/>
                  </a:cubicBezTo>
                  <a:cubicBezTo>
                    <a:pt x="632" y="1349"/>
                    <a:pt x="648" y="1348"/>
                    <a:pt x="664" y="1347"/>
                  </a:cubicBezTo>
                  <a:lnTo>
                    <a:pt x="3260" y="882"/>
                  </a:lnTo>
                  <a:cubicBezTo>
                    <a:pt x="3760" y="731"/>
                    <a:pt x="3635" y="0"/>
                    <a:pt x="3129"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527" name="Google Shape;2527;p47"/>
            <p:cNvSpPr/>
            <p:nvPr/>
          </p:nvSpPr>
          <p:spPr>
            <a:xfrm>
              <a:off x="1968675" y="2743050"/>
              <a:ext cx="46625" cy="38625"/>
            </a:xfrm>
            <a:custGeom>
              <a:avLst/>
              <a:gdLst/>
              <a:ahLst/>
              <a:cxnLst/>
              <a:rect l="l" t="t" r="r" b="b"/>
              <a:pathLst>
                <a:path w="1865" h="1545" extrusionOk="0">
                  <a:moveTo>
                    <a:pt x="1014" y="0"/>
                  </a:moveTo>
                  <a:cubicBezTo>
                    <a:pt x="971" y="0"/>
                    <a:pt x="927" y="4"/>
                    <a:pt x="882" y="11"/>
                  </a:cubicBezTo>
                  <a:cubicBezTo>
                    <a:pt x="191" y="131"/>
                    <a:pt x="1" y="1012"/>
                    <a:pt x="572" y="1404"/>
                  </a:cubicBezTo>
                  <a:cubicBezTo>
                    <a:pt x="711" y="1501"/>
                    <a:pt x="861" y="1545"/>
                    <a:pt x="1008" y="1545"/>
                  </a:cubicBezTo>
                  <a:cubicBezTo>
                    <a:pt x="1455" y="1545"/>
                    <a:pt x="1865" y="1142"/>
                    <a:pt x="1775" y="631"/>
                  </a:cubicBezTo>
                  <a:cubicBezTo>
                    <a:pt x="1701" y="258"/>
                    <a:pt x="1379" y="0"/>
                    <a:pt x="1014"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528" name="Google Shape;2528;p47"/>
            <p:cNvSpPr/>
            <p:nvPr/>
          </p:nvSpPr>
          <p:spPr>
            <a:xfrm>
              <a:off x="2022150" y="2731600"/>
              <a:ext cx="94825" cy="33850"/>
            </a:xfrm>
            <a:custGeom>
              <a:avLst/>
              <a:gdLst/>
              <a:ahLst/>
              <a:cxnLst/>
              <a:rect l="l" t="t" r="r" b="b"/>
              <a:pathLst>
                <a:path w="3793" h="1354" extrusionOk="0">
                  <a:moveTo>
                    <a:pt x="3181" y="1"/>
                  </a:moveTo>
                  <a:cubicBezTo>
                    <a:pt x="3159" y="1"/>
                    <a:pt x="3136" y="2"/>
                    <a:pt x="3113" y="5"/>
                  </a:cubicBezTo>
                  <a:lnTo>
                    <a:pt x="3125" y="5"/>
                  </a:lnTo>
                  <a:lnTo>
                    <a:pt x="529" y="469"/>
                  </a:lnTo>
                  <a:cubicBezTo>
                    <a:pt x="1" y="607"/>
                    <a:pt x="115" y="1354"/>
                    <a:pt x="625" y="1354"/>
                  </a:cubicBezTo>
                  <a:cubicBezTo>
                    <a:pt x="644" y="1354"/>
                    <a:pt x="664" y="1353"/>
                    <a:pt x="684" y="1351"/>
                  </a:cubicBezTo>
                  <a:lnTo>
                    <a:pt x="3279" y="874"/>
                  </a:lnTo>
                  <a:cubicBezTo>
                    <a:pt x="3793" y="749"/>
                    <a:pt x="3683" y="1"/>
                    <a:pt x="3181"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529" name="Google Shape;2529;p47"/>
            <p:cNvSpPr/>
            <p:nvPr/>
          </p:nvSpPr>
          <p:spPr>
            <a:xfrm>
              <a:off x="1924050" y="2982275"/>
              <a:ext cx="194375" cy="174225"/>
            </a:xfrm>
            <a:custGeom>
              <a:avLst/>
              <a:gdLst/>
              <a:ahLst/>
              <a:cxnLst/>
              <a:rect l="l" t="t" r="r" b="b"/>
              <a:pathLst>
                <a:path w="7775" h="6969" extrusionOk="0">
                  <a:moveTo>
                    <a:pt x="3938" y="0"/>
                  </a:moveTo>
                  <a:cubicBezTo>
                    <a:pt x="2906" y="0"/>
                    <a:pt x="1893" y="467"/>
                    <a:pt x="1226" y="1349"/>
                  </a:cubicBezTo>
                  <a:lnTo>
                    <a:pt x="6965" y="4968"/>
                  </a:lnTo>
                  <a:cubicBezTo>
                    <a:pt x="7775" y="3396"/>
                    <a:pt x="7251" y="1468"/>
                    <a:pt x="5763" y="527"/>
                  </a:cubicBezTo>
                  <a:cubicBezTo>
                    <a:pt x="5196" y="172"/>
                    <a:pt x="4563" y="0"/>
                    <a:pt x="3938" y="0"/>
                  </a:cubicBezTo>
                  <a:close/>
                  <a:moveTo>
                    <a:pt x="822" y="1992"/>
                  </a:moveTo>
                  <a:lnTo>
                    <a:pt x="822" y="1992"/>
                  </a:lnTo>
                  <a:cubicBezTo>
                    <a:pt x="0" y="3563"/>
                    <a:pt x="524" y="5492"/>
                    <a:pt x="2024" y="6444"/>
                  </a:cubicBezTo>
                  <a:cubicBezTo>
                    <a:pt x="2588" y="6798"/>
                    <a:pt x="3218" y="6968"/>
                    <a:pt x="3841" y="6968"/>
                  </a:cubicBezTo>
                  <a:cubicBezTo>
                    <a:pt x="4875" y="6968"/>
                    <a:pt x="5892" y="6500"/>
                    <a:pt x="6560" y="5623"/>
                  </a:cubicBezTo>
                  <a:lnTo>
                    <a:pt x="822" y="1992"/>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530" name="Google Shape;2530;p47"/>
            <p:cNvSpPr/>
            <p:nvPr/>
          </p:nvSpPr>
          <p:spPr>
            <a:xfrm>
              <a:off x="2287775" y="2609075"/>
              <a:ext cx="152125" cy="140950"/>
            </a:xfrm>
            <a:custGeom>
              <a:avLst/>
              <a:gdLst/>
              <a:ahLst/>
              <a:cxnLst/>
              <a:rect l="l" t="t" r="r" b="b"/>
              <a:pathLst>
                <a:path w="6085" h="5638" extrusionOk="0">
                  <a:moveTo>
                    <a:pt x="3608" y="1"/>
                  </a:moveTo>
                  <a:lnTo>
                    <a:pt x="1215" y="1620"/>
                  </a:lnTo>
                  <a:cubicBezTo>
                    <a:pt x="250" y="2275"/>
                    <a:pt x="0" y="3585"/>
                    <a:pt x="655" y="4549"/>
                  </a:cubicBezTo>
                  <a:lnTo>
                    <a:pt x="762" y="4716"/>
                  </a:lnTo>
                  <a:cubicBezTo>
                    <a:pt x="1169" y="5314"/>
                    <a:pt x="1827" y="5637"/>
                    <a:pt x="2499" y="5637"/>
                  </a:cubicBezTo>
                  <a:cubicBezTo>
                    <a:pt x="2910" y="5637"/>
                    <a:pt x="3325" y="5516"/>
                    <a:pt x="3691" y="5263"/>
                  </a:cubicBezTo>
                  <a:lnTo>
                    <a:pt x="6085" y="3644"/>
                  </a:lnTo>
                  <a:lnTo>
                    <a:pt x="3608" y="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531" name="Google Shape;2531;p47"/>
            <p:cNvSpPr/>
            <p:nvPr/>
          </p:nvSpPr>
          <p:spPr>
            <a:xfrm>
              <a:off x="2390775" y="2550550"/>
              <a:ext cx="151825" cy="141000"/>
            </a:xfrm>
            <a:custGeom>
              <a:avLst/>
              <a:gdLst/>
              <a:ahLst/>
              <a:cxnLst/>
              <a:rect l="l" t="t" r="r" b="b"/>
              <a:pathLst>
                <a:path w="6073" h="5640" extrusionOk="0">
                  <a:moveTo>
                    <a:pt x="3568" y="0"/>
                  </a:moveTo>
                  <a:cubicBezTo>
                    <a:pt x="3162" y="0"/>
                    <a:pt x="2752" y="119"/>
                    <a:pt x="2393" y="365"/>
                  </a:cubicBezTo>
                  <a:lnTo>
                    <a:pt x="0" y="1996"/>
                  </a:lnTo>
                  <a:lnTo>
                    <a:pt x="2477" y="5640"/>
                  </a:lnTo>
                  <a:lnTo>
                    <a:pt x="4870" y="4009"/>
                  </a:lnTo>
                  <a:cubicBezTo>
                    <a:pt x="5822" y="3354"/>
                    <a:pt x="6072" y="2044"/>
                    <a:pt x="5429" y="1080"/>
                  </a:cubicBezTo>
                  <a:lnTo>
                    <a:pt x="5310" y="925"/>
                  </a:lnTo>
                  <a:cubicBezTo>
                    <a:pt x="4902" y="324"/>
                    <a:pt x="4240" y="0"/>
                    <a:pt x="3568"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532" name="Google Shape;2532;p47"/>
            <p:cNvSpPr/>
            <p:nvPr/>
          </p:nvSpPr>
          <p:spPr>
            <a:xfrm>
              <a:off x="2243425" y="2899825"/>
              <a:ext cx="268200" cy="266925"/>
            </a:xfrm>
            <a:custGeom>
              <a:avLst/>
              <a:gdLst/>
              <a:ahLst/>
              <a:cxnLst/>
              <a:rect l="l" t="t" r="r" b="b"/>
              <a:pathLst>
                <a:path w="10728" h="10677" extrusionOk="0">
                  <a:moveTo>
                    <a:pt x="5026" y="1"/>
                  </a:moveTo>
                  <a:cubicBezTo>
                    <a:pt x="4833" y="1"/>
                    <a:pt x="4677" y="137"/>
                    <a:pt x="4644" y="325"/>
                  </a:cubicBezTo>
                  <a:lnTo>
                    <a:pt x="4191" y="3813"/>
                  </a:lnTo>
                  <a:lnTo>
                    <a:pt x="715" y="3349"/>
                  </a:lnTo>
                  <a:cubicBezTo>
                    <a:pt x="699" y="3347"/>
                    <a:pt x="684" y="3346"/>
                    <a:pt x="668" y="3346"/>
                  </a:cubicBezTo>
                  <a:cubicBezTo>
                    <a:pt x="475" y="3346"/>
                    <a:pt x="319" y="3483"/>
                    <a:pt x="286" y="3670"/>
                  </a:cubicBezTo>
                  <a:lnTo>
                    <a:pt x="36" y="5635"/>
                  </a:lnTo>
                  <a:cubicBezTo>
                    <a:pt x="0" y="5849"/>
                    <a:pt x="143" y="6028"/>
                    <a:pt x="346" y="6063"/>
                  </a:cubicBezTo>
                  <a:lnTo>
                    <a:pt x="3822" y="6516"/>
                  </a:lnTo>
                  <a:lnTo>
                    <a:pt x="3370" y="10004"/>
                  </a:lnTo>
                  <a:cubicBezTo>
                    <a:pt x="3334" y="10207"/>
                    <a:pt x="3489" y="10385"/>
                    <a:pt x="3691" y="10421"/>
                  </a:cubicBezTo>
                  <a:lnTo>
                    <a:pt x="5668" y="10671"/>
                  </a:lnTo>
                  <a:cubicBezTo>
                    <a:pt x="5689" y="10675"/>
                    <a:pt x="5709" y="10677"/>
                    <a:pt x="5730" y="10677"/>
                  </a:cubicBezTo>
                  <a:cubicBezTo>
                    <a:pt x="5906" y="10677"/>
                    <a:pt x="6052" y="10543"/>
                    <a:pt x="6085" y="10362"/>
                  </a:cubicBezTo>
                  <a:lnTo>
                    <a:pt x="6537" y="6873"/>
                  </a:lnTo>
                  <a:lnTo>
                    <a:pt x="10014" y="7337"/>
                  </a:lnTo>
                  <a:cubicBezTo>
                    <a:pt x="10028" y="7339"/>
                    <a:pt x="10043" y="7340"/>
                    <a:pt x="10058" y="7340"/>
                  </a:cubicBezTo>
                  <a:cubicBezTo>
                    <a:pt x="10243" y="7340"/>
                    <a:pt x="10409" y="7204"/>
                    <a:pt x="10442" y="7016"/>
                  </a:cubicBezTo>
                  <a:lnTo>
                    <a:pt x="10692" y="5039"/>
                  </a:lnTo>
                  <a:cubicBezTo>
                    <a:pt x="10728" y="4837"/>
                    <a:pt x="10585" y="4647"/>
                    <a:pt x="10371" y="4623"/>
                  </a:cubicBezTo>
                  <a:lnTo>
                    <a:pt x="6894" y="4158"/>
                  </a:lnTo>
                  <a:lnTo>
                    <a:pt x="7358" y="682"/>
                  </a:lnTo>
                  <a:cubicBezTo>
                    <a:pt x="7382" y="479"/>
                    <a:pt x="7239" y="289"/>
                    <a:pt x="7037" y="265"/>
                  </a:cubicBezTo>
                  <a:lnTo>
                    <a:pt x="5072" y="3"/>
                  </a:lnTo>
                  <a:cubicBezTo>
                    <a:pt x="5057" y="1"/>
                    <a:pt x="5041" y="1"/>
                    <a:pt x="5026"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533" name="Google Shape;2533;p47"/>
            <p:cNvSpPr/>
            <p:nvPr/>
          </p:nvSpPr>
          <p:spPr>
            <a:xfrm>
              <a:off x="1900225" y="3304550"/>
              <a:ext cx="271200" cy="337750"/>
            </a:xfrm>
            <a:custGeom>
              <a:avLst/>
              <a:gdLst/>
              <a:ahLst/>
              <a:cxnLst/>
              <a:rect l="l" t="t" r="r" b="b"/>
              <a:pathLst>
                <a:path w="10848" h="13510" extrusionOk="0">
                  <a:moveTo>
                    <a:pt x="4159" y="412"/>
                  </a:moveTo>
                  <a:cubicBezTo>
                    <a:pt x="4446" y="412"/>
                    <a:pt x="4730" y="585"/>
                    <a:pt x="4787" y="971"/>
                  </a:cubicBezTo>
                  <a:cubicBezTo>
                    <a:pt x="4811" y="1173"/>
                    <a:pt x="4763" y="1364"/>
                    <a:pt x="4632" y="1519"/>
                  </a:cubicBezTo>
                  <a:lnTo>
                    <a:pt x="3846" y="1662"/>
                  </a:lnTo>
                  <a:cubicBezTo>
                    <a:pt x="3668" y="1566"/>
                    <a:pt x="3549" y="1400"/>
                    <a:pt x="3513" y="1209"/>
                  </a:cubicBezTo>
                  <a:cubicBezTo>
                    <a:pt x="3398" y="709"/>
                    <a:pt x="3782" y="412"/>
                    <a:pt x="4159" y="412"/>
                  </a:cubicBezTo>
                  <a:close/>
                  <a:moveTo>
                    <a:pt x="7873" y="2722"/>
                  </a:moveTo>
                  <a:cubicBezTo>
                    <a:pt x="8128" y="2722"/>
                    <a:pt x="8353" y="2901"/>
                    <a:pt x="8394" y="3162"/>
                  </a:cubicBezTo>
                  <a:lnTo>
                    <a:pt x="9787" y="10746"/>
                  </a:lnTo>
                  <a:cubicBezTo>
                    <a:pt x="9835" y="11044"/>
                    <a:pt x="9645" y="11329"/>
                    <a:pt x="9335" y="11377"/>
                  </a:cubicBezTo>
                  <a:lnTo>
                    <a:pt x="3072" y="12520"/>
                  </a:lnTo>
                  <a:cubicBezTo>
                    <a:pt x="3042" y="12525"/>
                    <a:pt x="3011" y="12527"/>
                    <a:pt x="2981" y="12527"/>
                  </a:cubicBezTo>
                  <a:cubicBezTo>
                    <a:pt x="2719" y="12527"/>
                    <a:pt x="2484" y="12345"/>
                    <a:pt x="2441" y="12068"/>
                  </a:cubicBezTo>
                  <a:lnTo>
                    <a:pt x="1060" y="4507"/>
                  </a:lnTo>
                  <a:cubicBezTo>
                    <a:pt x="1001" y="4210"/>
                    <a:pt x="1203" y="3924"/>
                    <a:pt x="1501" y="3864"/>
                  </a:cubicBezTo>
                  <a:lnTo>
                    <a:pt x="2251" y="3733"/>
                  </a:lnTo>
                  <a:cubicBezTo>
                    <a:pt x="2282" y="3942"/>
                    <a:pt x="2460" y="4087"/>
                    <a:pt x="2665" y="4087"/>
                  </a:cubicBezTo>
                  <a:cubicBezTo>
                    <a:pt x="2693" y="4087"/>
                    <a:pt x="2722" y="4084"/>
                    <a:pt x="2751" y="4079"/>
                  </a:cubicBezTo>
                  <a:lnTo>
                    <a:pt x="6668" y="3376"/>
                  </a:lnTo>
                  <a:cubicBezTo>
                    <a:pt x="6906" y="3328"/>
                    <a:pt x="7061" y="3102"/>
                    <a:pt x="7013" y="2864"/>
                  </a:cubicBezTo>
                  <a:lnTo>
                    <a:pt x="7763" y="2733"/>
                  </a:lnTo>
                  <a:cubicBezTo>
                    <a:pt x="7800" y="2726"/>
                    <a:pt x="7837" y="2722"/>
                    <a:pt x="7873" y="2722"/>
                  </a:cubicBezTo>
                  <a:close/>
                  <a:moveTo>
                    <a:pt x="4146" y="1"/>
                  </a:moveTo>
                  <a:cubicBezTo>
                    <a:pt x="4083" y="1"/>
                    <a:pt x="4018" y="7"/>
                    <a:pt x="3953" y="19"/>
                  </a:cubicBezTo>
                  <a:cubicBezTo>
                    <a:pt x="3358" y="126"/>
                    <a:pt x="2965" y="697"/>
                    <a:pt x="3084" y="1281"/>
                  </a:cubicBezTo>
                  <a:cubicBezTo>
                    <a:pt x="3108" y="1459"/>
                    <a:pt x="3179" y="1626"/>
                    <a:pt x="3287" y="1757"/>
                  </a:cubicBezTo>
                  <a:lnTo>
                    <a:pt x="2513" y="1912"/>
                  </a:lnTo>
                  <a:cubicBezTo>
                    <a:pt x="2203" y="1971"/>
                    <a:pt x="1989" y="2281"/>
                    <a:pt x="2048" y="2590"/>
                  </a:cubicBezTo>
                  <a:lnTo>
                    <a:pt x="2096" y="2876"/>
                  </a:lnTo>
                  <a:lnTo>
                    <a:pt x="810" y="3102"/>
                  </a:lnTo>
                  <a:cubicBezTo>
                    <a:pt x="322" y="3197"/>
                    <a:pt x="1" y="3662"/>
                    <a:pt x="96" y="4150"/>
                  </a:cubicBezTo>
                  <a:lnTo>
                    <a:pt x="1667" y="12770"/>
                  </a:lnTo>
                  <a:cubicBezTo>
                    <a:pt x="1742" y="13206"/>
                    <a:pt x="2121" y="13510"/>
                    <a:pt x="2549" y="13510"/>
                  </a:cubicBezTo>
                  <a:cubicBezTo>
                    <a:pt x="2600" y="13510"/>
                    <a:pt x="2651" y="13505"/>
                    <a:pt x="2703" y="13496"/>
                  </a:cubicBezTo>
                  <a:lnTo>
                    <a:pt x="10037" y="12151"/>
                  </a:lnTo>
                  <a:cubicBezTo>
                    <a:pt x="10526" y="12068"/>
                    <a:pt x="10847" y="11591"/>
                    <a:pt x="10764" y="11115"/>
                  </a:cubicBezTo>
                  <a:lnTo>
                    <a:pt x="9180" y="2483"/>
                  </a:lnTo>
                  <a:cubicBezTo>
                    <a:pt x="9106" y="2047"/>
                    <a:pt x="8727" y="1744"/>
                    <a:pt x="8299" y="1744"/>
                  </a:cubicBezTo>
                  <a:cubicBezTo>
                    <a:pt x="8248" y="1744"/>
                    <a:pt x="8196" y="1748"/>
                    <a:pt x="8144" y="1757"/>
                  </a:cubicBezTo>
                  <a:lnTo>
                    <a:pt x="6859" y="1995"/>
                  </a:lnTo>
                  <a:lnTo>
                    <a:pt x="6811" y="1721"/>
                  </a:lnTo>
                  <a:cubicBezTo>
                    <a:pt x="6758" y="1436"/>
                    <a:pt x="6518" y="1235"/>
                    <a:pt x="6240" y="1235"/>
                  </a:cubicBezTo>
                  <a:cubicBezTo>
                    <a:pt x="6204" y="1235"/>
                    <a:pt x="6168" y="1238"/>
                    <a:pt x="6132" y="1245"/>
                  </a:cubicBezTo>
                  <a:lnTo>
                    <a:pt x="5180" y="1412"/>
                  </a:lnTo>
                  <a:cubicBezTo>
                    <a:pt x="5239" y="1245"/>
                    <a:pt x="5251" y="1066"/>
                    <a:pt x="5215" y="900"/>
                  </a:cubicBezTo>
                  <a:cubicBezTo>
                    <a:pt x="5120" y="370"/>
                    <a:pt x="4658" y="1"/>
                    <a:pt x="4146"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534" name="Google Shape;2534;p47"/>
            <p:cNvSpPr/>
            <p:nvPr/>
          </p:nvSpPr>
          <p:spPr>
            <a:xfrm>
              <a:off x="1948450" y="3425775"/>
              <a:ext cx="46550" cy="38725"/>
            </a:xfrm>
            <a:custGeom>
              <a:avLst/>
              <a:gdLst/>
              <a:ahLst/>
              <a:cxnLst/>
              <a:rect l="l" t="t" r="r" b="b"/>
              <a:pathLst>
                <a:path w="1862" h="1549" extrusionOk="0">
                  <a:moveTo>
                    <a:pt x="1015" y="1"/>
                  </a:moveTo>
                  <a:cubicBezTo>
                    <a:pt x="967" y="1"/>
                    <a:pt x="918" y="6"/>
                    <a:pt x="869" y="15"/>
                  </a:cubicBezTo>
                  <a:cubicBezTo>
                    <a:pt x="191" y="134"/>
                    <a:pt x="0" y="1015"/>
                    <a:pt x="572" y="1408"/>
                  </a:cubicBezTo>
                  <a:cubicBezTo>
                    <a:pt x="710" y="1505"/>
                    <a:pt x="860" y="1549"/>
                    <a:pt x="1007" y="1549"/>
                  </a:cubicBezTo>
                  <a:cubicBezTo>
                    <a:pt x="1453" y="1549"/>
                    <a:pt x="1861" y="1146"/>
                    <a:pt x="1762" y="634"/>
                  </a:cubicBezTo>
                  <a:cubicBezTo>
                    <a:pt x="1699" y="267"/>
                    <a:pt x="1377" y="1"/>
                    <a:pt x="1015"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535" name="Google Shape;2535;p47"/>
            <p:cNvSpPr/>
            <p:nvPr/>
          </p:nvSpPr>
          <p:spPr>
            <a:xfrm>
              <a:off x="2001250" y="3414500"/>
              <a:ext cx="96250" cy="33725"/>
            </a:xfrm>
            <a:custGeom>
              <a:avLst/>
              <a:gdLst/>
              <a:ahLst/>
              <a:cxnLst/>
              <a:rect l="l" t="t" r="r" b="b"/>
              <a:pathLst>
                <a:path w="3850" h="1349" extrusionOk="0">
                  <a:moveTo>
                    <a:pt x="3253" y="1"/>
                  </a:moveTo>
                  <a:cubicBezTo>
                    <a:pt x="3217" y="1"/>
                    <a:pt x="3179" y="5"/>
                    <a:pt x="3139" y="14"/>
                  </a:cubicBezTo>
                  <a:lnTo>
                    <a:pt x="3151" y="2"/>
                  </a:lnTo>
                  <a:lnTo>
                    <a:pt x="555" y="478"/>
                  </a:lnTo>
                  <a:cubicBezTo>
                    <a:pt x="1" y="567"/>
                    <a:pt x="108" y="1349"/>
                    <a:pt x="597" y="1349"/>
                  </a:cubicBezTo>
                  <a:cubicBezTo>
                    <a:pt x="633" y="1349"/>
                    <a:pt x="670" y="1344"/>
                    <a:pt x="710" y="1336"/>
                  </a:cubicBezTo>
                  <a:lnTo>
                    <a:pt x="3294" y="871"/>
                  </a:lnTo>
                  <a:cubicBezTo>
                    <a:pt x="3849" y="793"/>
                    <a:pt x="3752" y="1"/>
                    <a:pt x="325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536" name="Google Shape;2536;p47"/>
            <p:cNvSpPr/>
            <p:nvPr/>
          </p:nvSpPr>
          <p:spPr>
            <a:xfrm>
              <a:off x="1958275" y="3479650"/>
              <a:ext cx="46600" cy="38725"/>
            </a:xfrm>
            <a:custGeom>
              <a:avLst/>
              <a:gdLst/>
              <a:ahLst/>
              <a:cxnLst/>
              <a:rect l="l" t="t" r="r" b="b"/>
              <a:pathLst>
                <a:path w="1864" h="1549" extrusionOk="0">
                  <a:moveTo>
                    <a:pt x="1027" y="1"/>
                  </a:moveTo>
                  <a:cubicBezTo>
                    <a:pt x="979" y="1"/>
                    <a:pt x="930" y="6"/>
                    <a:pt x="881" y="15"/>
                  </a:cubicBezTo>
                  <a:cubicBezTo>
                    <a:pt x="191" y="134"/>
                    <a:pt x="0" y="1015"/>
                    <a:pt x="572" y="1408"/>
                  </a:cubicBezTo>
                  <a:cubicBezTo>
                    <a:pt x="710" y="1505"/>
                    <a:pt x="860" y="1549"/>
                    <a:pt x="1007" y="1549"/>
                  </a:cubicBezTo>
                  <a:cubicBezTo>
                    <a:pt x="1454" y="1549"/>
                    <a:pt x="1864" y="1146"/>
                    <a:pt x="1774" y="635"/>
                  </a:cubicBezTo>
                  <a:cubicBezTo>
                    <a:pt x="1701" y="267"/>
                    <a:pt x="1386" y="1"/>
                    <a:pt x="1027"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537" name="Google Shape;2537;p47"/>
            <p:cNvSpPr/>
            <p:nvPr/>
          </p:nvSpPr>
          <p:spPr>
            <a:xfrm>
              <a:off x="2012150" y="3468350"/>
              <a:ext cx="94000" cy="33750"/>
            </a:xfrm>
            <a:custGeom>
              <a:avLst/>
              <a:gdLst/>
              <a:ahLst/>
              <a:cxnLst/>
              <a:rect l="l" t="t" r="r" b="b"/>
              <a:pathLst>
                <a:path w="3760" h="1350" extrusionOk="0">
                  <a:moveTo>
                    <a:pt x="3143" y="1"/>
                  </a:moveTo>
                  <a:cubicBezTo>
                    <a:pt x="3128" y="1"/>
                    <a:pt x="3112" y="2"/>
                    <a:pt x="3096" y="3"/>
                  </a:cubicBezTo>
                  <a:lnTo>
                    <a:pt x="500" y="467"/>
                  </a:lnTo>
                  <a:cubicBezTo>
                    <a:pt x="0" y="619"/>
                    <a:pt x="125" y="1350"/>
                    <a:pt x="631" y="1350"/>
                  </a:cubicBezTo>
                  <a:cubicBezTo>
                    <a:pt x="643" y="1350"/>
                    <a:pt x="655" y="1349"/>
                    <a:pt x="667" y="1348"/>
                  </a:cubicBezTo>
                  <a:lnTo>
                    <a:pt x="3263" y="872"/>
                  </a:lnTo>
                  <a:cubicBezTo>
                    <a:pt x="3759" y="722"/>
                    <a:pt x="3640" y="1"/>
                    <a:pt x="314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538" name="Google Shape;2538;p47"/>
            <p:cNvSpPr/>
            <p:nvPr/>
          </p:nvSpPr>
          <p:spPr>
            <a:xfrm>
              <a:off x="1968675" y="3537175"/>
              <a:ext cx="46625" cy="38650"/>
            </a:xfrm>
            <a:custGeom>
              <a:avLst/>
              <a:gdLst/>
              <a:ahLst/>
              <a:cxnLst/>
              <a:rect l="l" t="t" r="r" b="b"/>
              <a:pathLst>
                <a:path w="1865" h="1546" extrusionOk="0">
                  <a:moveTo>
                    <a:pt x="1014" y="1"/>
                  </a:moveTo>
                  <a:cubicBezTo>
                    <a:pt x="971" y="1"/>
                    <a:pt x="926" y="5"/>
                    <a:pt x="882" y="12"/>
                  </a:cubicBezTo>
                  <a:cubicBezTo>
                    <a:pt x="191" y="131"/>
                    <a:pt x="1" y="1012"/>
                    <a:pt x="572" y="1405"/>
                  </a:cubicBezTo>
                  <a:cubicBezTo>
                    <a:pt x="711" y="1502"/>
                    <a:pt x="862" y="1546"/>
                    <a:pt x="1008" y="1546"/>
                  </a:cubicBezTo>
                  <a:cubicBezTo>
                    <a:pt x="1455" y="1546"/>
                    <a:pt x="1865" y="1145"/>
                    <a:pt x="1775" y="643"/>
                  </a:cubicBezTo>
                  <a:cubicBezTo>
                    <a:pt x="1701" y="260"/>
                    <a:pt x="1379" y="1"/>
                    <a:pt x="101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539" name="Google Shape;2539;p47"/>
            <p:cNvSpPr/>
            <p:nvPr/>
          </p:nvSpPr>
          <p:spPr>
            <a:xfrm>
              <a:off x="2022375" y="3525850"/>
              <a:ext cx="94400" cy="33725"/>
            </a:xfrm>
            <a:custGeom>
              <a:avLst/>
              <a:gdLst/>
              <a:ahLst/>
              <a:cxnLst/>
              <a:rect l="l" t="t" r="r" b="b"/>
              <a:pathLst>
                <a:path w="3776" h="1349" extrusionOk="0">
                  <a:moveTo>
                    <a:pt x="3116" y="1"/>
                  </a:moveTo>
                  <a:lnTo>
                    <a:pt x="520" y="477"/>
                  </a:lnTo>
                  <a:cubicBezTo>
                    <a:pt x="0" y="616"/>
                    <a:pt x="119" y="1348"/>
                    <a:pt x="627" y="1348"/>
                  </a:cubicBezTo>
                  <a:cubicBezTo>
                    <a:pt x="642" y="1348"/>
                    <a:pt x="658" y="1348"/>
                    <a:pt x="675" y="1346"/>
                  </a:cubicBezTo>
                  <a:lnTo>
                    <a:pt x="3270" y="882"/>
                  </a:lnTo>
                  <a:cubicBezTo>
                    <a:pt x="3775" y="744"/>
                    <a:pt x="3661" y="10"/>
                    <a:pt x="3172" y="10"/>
                  </a:cubicBezTo>
                  <a:cubicBezTo>
                    <a:pt x="3154" y="10"/>
                    <a:pt x="3135" y="11"/>
                    <a:pt x="3116" y="13"/>
                  </a:cubicBezTo>
                  <a:lnTo>
                    <a:pt x="3116" y="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540" name="Google Shape;2540;p47"/>
            <p:cNvSpPr/>
            <p:nvPr/>
          </p:nvSpPr>
          <p:spPr>
            <a:xfrm>
              <a:off x="1925225" y="3776475"/>
              <a:ext cx="193200" cy="173675"/>
            </a:xfrm>
            <a:custGeom>
              <a:avLst/>
              <a:gdLst/>
              <a:ahLst/>
              <a:cxnLst/>
              <a:rect l="l" t="t" r="r" b="b"/>
              <a:pathLst>
                <a:path w="7728" h="6947" extrusionOk="0">
                  <a:moveTo>
                    <a:pt x="3899" y="1"/>
                  </a:moveTo>
                  <a:cubicBezTo>
                    <a:pt x="2864" y="1"/>
                    <a:pt x="1848" y="470"/>
                    <a:pt x="1179" y="1346"/>
                  </a:cubicBezTo>
                  <a:lnTo>
                    <a:pt x="6918" y="4978"/>
                  </a:lnTo>
                  <a:cubicBezTo>
                    <a:pt x="7728" y="3406"/>
                    <a:pt x="7204" y="1477"/>
                    <a:pt x="5716" y="525"/>
                  </a:cubicBezTo>
                  <a:cubicBezTo>
                    <a:pt x="5152" y="171"/>
                    <a:pt x="4522" y="1"/>
                    <a:pt x="3899" y="1"/>
                  </a:cubicBezTo>
                  <a:close/>
                  <a:moveTo>
                    <a:pt x="775" y="1989"/>
                  </a:moveTo>
                  <a:cubicBezTo>
                    <a:pt x="1" y="3561"/>
                    <a:pt x="489" y="5478"/>
                    <a:pt x="1953" y="6418"/>
                  </a:cubicBezTo>
                  <a:cubicBezTo>
                    <a:pt x="2522" y="6775"/>
                    <a:pt x="3159" y="6947"/>
                    <a:pt x="3790" y="6947"/>
                  </a:cubicBezTo>
                  <a:cubicBezTo>
                    <a:pt x="4823" y="6947"/>
                    <a:pt x="5841" y="6486"/>
                    <a:pt x="6513" y="5621"/>
                  </a:cubicBezTo>
                  <a:lnTo>
                    <a:pt x="775" y="1989"/>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541" name="Google Shape;2541;p47"/>
            <p:cNvSpPr/>
            <p:nvPr/>
          </p:nvSpPr>
          <p:spPr>
            <a:xfrm>
              <a:off x="2287775" y="3402925"/>
              <a:ext cx="152125" cy="141325"/>
            </a:xfrm>
            <a:custGeom>
              <a:avLst/>
              <a:gdLst/>
              <a:ahLst/>
              <a:cxnLst/>
              <a:rect l="l" t="t" r="r" b="b"/>
              <a:pathLst>
                <a:path w="6085" h="5653" extrusionOk="0">
                  <a:moveTo>
                    <a:pt x="3608" y="1"/>
                  </a:moveTo>
                  <a:lnTo>
                    <a:pt x="1215" y="1632"/>
                  </a:lnTo>
                  <a:cubicBezTo>
                    <a:pt x="250" y="2287"/>
                    <a:pt x="0" y="3596"/>
                    <a:pt x="655" y="4561"/>
                  </a:cubicBezTo>
                  <a:lnTo>
                    <a:pt x="762" y="4727"/>
                  </a:lnTo>
                  <a:cubicBezTo>
                    <a:pt x="1171" y="5328"/>
                    <a:pt x="1833" y="5652"/>
                    <a:pt x="2508" y="5652"/>
                  </a:cubicBezTo>
                  <a:cubicBezTo>
                    <a:pt x="2916" y="5652"/>
                    <a:pt x="3328" y="5534"/>
                    <a:pt x="3691" y="5287"/>
                  </a:cubicBezTo>
                  <a:lnTo>
                    <a:pt x="6085" y="3656"/>
                  </a:lnTo>
                  <a:lnTo>
                    <a:pt x="3608" y="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542" name="Google Shape;2542;p47"/>
            <p:cNvSpPr/>
            <p:nvPr/>
          </p:nvSpPr>
          <p:spPr>
            <a:xfrm>
              <a:off x="2390775" y="3344700"/>
              <a:ext cx="151825" cy="141000"/>
            </a:xfrm>
            <a:custGeom>
              <a:avLst/>
              <a:gdLst/>
              <a:ahLst/>
              <a:cxnLst/>
              <a:rect l="l" t="t" r="r" b="b"/>
              <a:pathLst>
                <a:path w="6073" h="5640" extrusionOk="0">
                  <a:moveTo>
                    <a:pt x="3568" y="0"/>
                  </a:moveTo>
                  <a:cubicBezTo>
                    <a:pt x="3162" y="0"/>
                    <a:pt x="2752" y="118"/>
                    <a:pt x="2393" y="365"/>
                  </a:cubicBezTo>
                  <a:lnTo>
                    <a:pt x="0" y="1996"/>
                  </a:lnTo>
                  <a:lnTo>
                    <a:pt x="2477" y="5640"/>
                  </a:lnTo>
                  <a:lnTo>
                    <a:pt x="4870" y="4008"/>
                  </a:lnTo>
                  <a:cubicBezTo>
                    <a:pt x="5822" y="3354"/>
                    <a:pt x="6072" y="2044"/>
                    <a:pt x="5429" y="1091"/>
                  </a:cubicBezTo>
                  <a:lnTo>
                    <a:pt x="5310" y="925"/>
                  </a:lnTo>
                  <a:cubicBezTo>
                    <a:pt x="4902" y="324"/>
                    <a:pt x="4240" y="0"/>
                    <a:pt x="3568"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543" name="Google Shape;2543;p47"/>
            <p:cNvSpPr/>
            <p:nvPr/>
          </p:nvSpPr>
          <p:spPr>
            <a:xfrm>
              <a:off x="2243425" y="3694200"/>
              <a:ext cx="268200" cy="266925"/>
            </a:xfrm>
            <a:custGeom>
              <a:avLst/>
              <a:gdLst/>
              <a:ahLst/>
              <a:cxnLst/>
              <a:rect l="l" t="t" r="r" b="b"/>
              <a:pathLst>
                <a:path w="10728" h="10677" extrusionOk="0">
                  <a:moveTo>
                    <a:pt x="5007" y="0"/>
                  </a:moveTo>
                  <a:cubicBezTo>
                    <a:pt x="4823" y="0"/>
                    <a:pt x="4676" y="134"/>
                    <a:pt x="4644" y="315"/>
                  </a:cubicBezTo>
                  <a:lnTo>
                    <a:pt x="4191" y="3804"/>
                  </a:lnTo>
                  <a:lnTo>
                    <a:pt x="715" y="3340"/>
                  </a:lnTo>
                  <a:cubicBezTo>
                    <a:pt x="699" y="3338"/>
                    <a:pt x="684" y="3337"/>
                    <a:pt x="668" y="3337"/>
                  </a:cubicBezTo>
                  <a:cubicBezTo>
                    <a:pt x="475" y="3337"/>
                    <a:pt x="319" y="3473"/>
                    <a:pt x="286" y="3661"/>
                  </a:cubicBezTo>
                  <a:lnTo>
                    <a:pt x="36" y="5638"/>
                  </a:lnTo>
                  <a:cubicBezTo>
                    <a:pt x="0" y="5840"/>
                    <a:pt x="143" y="6019"/>
                    <a:pt x="346" y="6054"/>
                  </a:cubicBezTo>
                  <a:lnTo>
                    <a:pt x="3822" y="6519"/>
                  </a:lnTo>
                  <a:lnTo>
                    <a:pt x="3370" y="9995"/>
                  </a:lnTo>
                  <a:cubicBezTo>
                    <a:pt x="3334" y="10198"/>
                    <a:pt x="3489" y="10388"/>
                    <a:pt x="3691" y="10412"/>
                  </a:cubicBezTo>
                  <a:lnTo>
                    <a:pt x="5668" y="10674"/>
                  </a:lnTo>
                  <a:cubicBezTo>
                    <a:pt x="5683" y="10676"/>
                    <a:pt x="5697" y="10676"/>
                    <a:pt x="5712" y="10676"/>
                  </a:cubicBezTo>
                  <a:cubicBezTo>
                    <a:pt x="5896" y="10676"/>
                    <a:pt x="6051" y="10540"/>
                    <a:pt x="6085" y="10352"/>
                  </a:cubicBezTo>
                  <a:lnTo>
                    <a:pt x="6537" y="6864"/>
                  </a:lnTo>
                  <a:lnTo>
                    <a:pt x="10025" y="7328"/>
                  </a:lnTo>
                  <a:cubicBezTo>
                    <a:pt x="10040" y="7330"/>
                    <a:pt x="10055" y="7331"/>
                    <a:pt x="10069" y="7331"/>
                  </a:cubicBezTo>
                  <a:cubicBezTo>
                    <a:pt x="10253" y="7331"/>
                    <a:pt x="10409" y="7194"/>
                    <a:pt x="10442" y="7007"/>
                  </a:cubicBezTo>
                  <a:lnTo>
                    <a:pt x="10704" y="5030"/>
                  </a:lnTo>
                  <a:cubicBezTo>
                    <a:pt x="10728" y="4828"/>
                    <a:pt x="10585" y="4637"/>
                    <a:pt x="10383" y="4614"/>
                  </a:cubicBezTo>
                  <a:lnTo>
                    <a:pt x="6894" y="4161"/>
                  </a:lnTo>
                  <a:lnTo>
                    <a:pt x="7358" y="673"/>
                  </a:lnTo>
                  <a:cubicBezTo>
                    <a:pt x="7382" y="470"/>
                    <a:pt x="7239" y="280"/>
                    <a:pt x="7037" y="256"/>
                  </a:cubicBezTo>
                  <a:lnTo>
                    <a:pt x="5072" y="6"/>
                  </a:lnTo>
                  <a:cubicBezTo>
                    <a:pt x="5050" y="2"/>
                    <a:pt x="5028" y="0"/>
                    <a:pt x="5007"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544" name="Google Shape;2544;p47"/>
            <p:cNvSpPr/>
            <p:nvPr/>
          </p:nvSpPr>
          <p:spPr>
            <a:xfrm>
              <a:off x="1900525" y="4098700"/>
              <a:ext cx="270900" cy="337450"/>
            </a:xfrm>
            <a:custGeom>
              <a:avLst/>
              <a:gdLst/>
              <a:ahLst/>
              <a:cxnLst/>
              <a:rect l="l" t="t" r="r" b="b"/>
              <a:pathLst>
                <a:path w="10836" h="13498" extrusionOk="0">
                  <a:moveTo>
                    <a:pt x="4147" y="412"/>
                  </a:moveTo>
                  <a:cubicBezTo>
                    <a:pt x="4434" y="412"/>
                    <a:pt x="4718" y="585"/>
                    <a:pt x="4775" y="971"/>
                  </a:cubicBezTo>
                  <a:cubicBezTo>
                    <a:pt x="4799" y="1161"/>
                    <a:pt x="4751" y="1364"/>
                    <a:pt x="4620" y="1519"/>
                  </a:cubicBezTo>
                  <a:lnTo>
                    <a:pt x="3834" y="1661"/>
                  </a:lnTo>
                  <a:cubicBezTo>
                    <a:pt x="3656" y="1566"/>
                    <a:pt x="3537" y="1411"/>
                    <a:pt x="3501" y="1221"/>
                  </a:cubicBezTo>
                  <a:lnTo>
                    <a:pt x="3501" y="1209"/>
                  </a:lnTo>
                  <a:cubicBezTo>
                    <a:pt x="3386" y="709"/>
                    <a:pt x="3770" y="412"/>
                    <a:pt x="4147" y="412"/>
                  </a:cubicBezTo>
                  <a:close/>
                  <a:moveTo>
                    <a:pt x="7856" y="2723"/>
                  </a:moveTo>
                  <a:cubicBezTo>
                    <a:pt x="8113" y="2723"/>
                    <a:pt x="8340" y="2911"/>
                    <a:pt x="8382" y="3173"/>
                  </a:cubicBezTo>
                  <a:lnTo>
                    <a:pt x="9775" y="10734"/>
                  </a:lnTo>
                  <a:cubicBezTo>
                    <a:pt x="9823" y="11043"/>
                    <a:pt x="9633" y="11329"/>
                    <a:pt x="9323" y="11377"/>
                  </a:cubicBezTo>
                  <a:lnTo>
                    <a:pt x="3060" y="12520"/>
                  </a:lnTo>
                  <a:cubicBezTo>
                    <a:pt x="3030" y="12525"/>
                    <a:pt x="2999" y="12527"/>
                    <a:pt x="2969" y="12527"/>
                  </a:cubicBezTo>
                  <a:cubicBezTo>
                    <a:pt x="2706" y="12527"/>
                    <a:pt x="2472" y="12346"/>
                    <a:pt x="2429" y="12079"/>
                  </a:cubicBezTo>
                  <a:lnTo>
                    <a:pt x="1048" y="4507"/>
                  </a:lnTo>
                  <a:cubicBezTo>
                    <a:pt x="989" y="4209"/>
                    <a:pt x="1191" y="3924"/>
                    <a:pt x="1489" y="3876"/>
                  </a:cubicBezTo>
                  <a:lnTo>
                    <a:pt x="2239" y="3745"/>
                  </a:lnTo>
                  <a:cubicBezTo>
                    <a:pt x="2270" y="3945"/>
                    <a:pt x="2451" y="4098"/>
                    <a:pt x="2657" y="4098"/>
                  </a:cubicBezTo>
                  <a:cubicBezTo>
                    <a:pt x="2684" y="4098"/>
                    <a:pt x="2711" y="4096"/>
                    <a:pt x="2739" y="4090"/>
                  </a:cubicBezTo>
                  <a:lnTo>
                    <a:pt x="6656" y="3376"/>
                  </a:lnTo>
                  <a:cubicBezTo>
                    <a:pt x="6894" y="3328"/>
                    <a:pt x="7049" y="3102"/>
                    <a:pt x="7001" y="2864"/>
                  </a:cubicBezTo>
                  <a:lnTo>
                    <a:pt x="7751" y="2733"/>
                  </a:lnTo>
                  <a:cubicBezTo>
                    <a:pt x="7787" y="2726"/>
                    <a:pt x="7822" y="2723"/>
                    <a:pt x="7856" y="2723"/>
                  </a:cubicBezTo>
                  <a:close/>
                  <a:moveTo>
                    <a:pt x="4135" y="1"/>
                  </a:moveTo>
                  <a:cubicBezTo>
                    <a:pt x="4071" y="1"/>
                    <a:pt x="4006" y="6"/>
                    <a:pt x="3941" y="18"/>
                  </a:cubicBezTo>
                  <a:cubicBezTo>
                    <a:pt x="3346" y="125"/>
                    <a:pt x="2953" y="697"/>
                    <a:pt x="3072" y="1280"/>
                  </a:cubicBezTo>
                  <a:cubicBezTo>
                    <a:pt x="3096" y="1459"/>
                    <a:pt x="3167" y="1614"/>
                    <a:pt x="3275" y="1757"/>
                  </a:cubicBezTo>
                  <a:lnTo>
                    <a:pt x="2501" y="1900"/>
                  </a:lnTo>
                  <a:cubicBezTo>
                    <a:pt x="2191" y="1959"/>
                    <a:pt x="1977" y="2269"/>
                    <a:pt x="2036" y="2578"/>
                  </a:cubicBezTo>
                  <a:lnTo>
                    <a:pt x="2084" y="2864"/>
                  </a:lnTo>
                  <a:lnTo>
                    <a:pt x="798" y="3102"/>
                  </a:lnTo>
                  <a:cubicBezTo>
                    <a:pt x="310" y="3185"/>
                    <a:pt x="0" y="3650"/>
                    <a:pt x="84" y="4138"/>
                  </a:cubicBezTo>
                  <a:lnTo>
                    <a:pt x="1655" y="12770"/>
                  </a:lnTo>
                  <a:cubicBezTo>
                    <a:pt x="1740" y="13195"/>
                    <a:pt x="2111" y="13497"/>
                    <a:pt x="2537" y="13497"/>
                  </a:cubicBezTo>
                  <a:cubicBezTo>
                    <a:pt x="2588" y="13497"/>
                    <a:pt x="2639" y="13493"/>
                    <a:pt x="2691" y="13484"/>
                  </a:cubicBezTo>
                  <a:lnTo>
                    <a:pt x="10025" y="12139"/>
                  </a:lnTo>
                  <a:cubicBezTo>
                    <a:pt x="10514" y="12056"/>
                    <a:pt x="10835" y="11579"/>
                    <a:pt x="10752" y="11103"/>
                  </a:cubicBezTo>
                  <a:lnTo>
                    <a:pt x="9168" y="2471"/>
                  </a:lnTo>
                  <a:cubicBezTo>
                    <a:pt x="9095" y="2041"/>
                    <a:pt x="8725" y="1740"/>
                    <a:pt x="8304" y="1740"/>
                  </a:cubicBezTo>
                  <a:cubicBezTo>
                    <a:pt x="8248" y="1740"/>
                    <a:pt x="8190" y="1745"/>
                    <a:pt x="8132" y="1757"/>
                  </a:cubicBezTo>
                  <a:lnTo>
                    <a:pt x="6847" y="1995"/>
                  </a:lnTo>
                  <a:lnTo>
                    <a:pt x="6799" y="1709"/>
                  </a:lnTo>
                  <a:cubicBezTo>
                    <a:pt x="6745" y="1428"/>
                    <a:pt x="6495" y="1226"/>
                    <a:pt x="6210" y="1226"/>
                  </a:cubicBezTo>
                  <a:cubicBezTo>
                    <a:pt x="6180" y="1226"/>
                    <a:pt x="6150" y="1228"/>
                    <a:pt x="6120" y="1233"/>
                  </a:cubicBezTo>
                  <a:lnTo>
                    <a:pt x="5168" y="1411"/>
                  </a:lnTo>
                  <a:cubicBezTo>
                    <a:pt x="5227" y="1245"/>
                    <a:pt x="5239" y="1066"/>
                    <a:pt x="5203" y="887"/>
                  </a:cubicBezTo>
                  <a:cubicBezTo>
                    <a:pt x="5108" y="369"/>
                    <a:pt x="4646" y="1"/>
                    <a:pt x="4135"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545" name="Google Shape;2545;p47"/>
            <p:cNvSpPr/>
            <p:nvPr/>
          </p:nvSpPr>
          <p:spPr>
            <a:xfrm>
              <a:off x="1948450" y="4220000"/>
              <a:ext cx="46550" cy="38650"/>
            </a:xfrm>
            <a:custGeom>
              <a:avLst/>
              <a:gdLst/>
              <a:ahLst/>
              <a:cxnLst/>
              <a:rect l="l" t="t" r="r" b="b"/>
              <a:pathLst>
                <a:path w="1862" h="1546" extrusionOk="0">
                  <a:moveTo>
                    <a:pt x="1002" y="1"/>
                  </a:moveTo>
                  <a:cubicBezTo>
                    <a:pt x="958" y="1"/>
                    <a:pt x="914" y="5"/>
                    <a:pt x="869" y="12"/>
                  </a:cubicBezTo>
                  <a:cubicBezTo>
                    <a:pt x="191" y="131"/>
                    <a:pt x="0" y="1012"/>
                    <a:pt x="572" y="1405"/>
                  </a:cubicBezTo>
                  <a:cubicBezTo>
                    <a:pt x="710" y="1502"/>
                    <a:pt x="860" y="1545"/>
                    <a:pt x="1007" y="1545"/>
                  </a:cubicBezTo>
                  <a:cubicBezTo>
                    <a:pt x="1453" y="1545"/>
                    <a:pt x="1861" y="1142"/>
                    <a:pt x="1762" y="631"/>
                  </a:cubicBezTo>
                  <a:cubicBezTo>
                    <a:pt x="1699" y="259"/>
                    <a:pt x="1369"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546" name="Google Shape;2546;p47"/>
            <p:cNvSpPr/>
            <p:nvPr/>
          </p:nvSpPr>
          <p:spPr>
            <a:xfrm>
              <a:off x="2001675" y="4208750"/>
              <a:ext cx="95375" cy="33525"/>
            </a:xfrm>
            <a:custGeom>
              <a:avLst/>
              <a:gdLst/>
              <a:ahLst/>
              <a:cxnLst/>
              <a:rect l="l" t="t" r="r" b="b"/>
              <a:pathLst>
                <a:path w="3815" h="1341" extrusionOk="0">
                  <a:moveTo>
                    <a:pt x="3218" y="0"/>
                  </a:moveTo>
                  <a:cubicBezTo>
                    <a:pt x="3188" y="0"/>
                    <a:pt x="3155" y="3"/>
                    <a:pt x="3122" y="10"/>
                  </a:cubicBezTo>
                  <a:lnTo>
                    <a:pt x="3134" y="10"/>
                  </a:lnTo>
                  <a:lnTo>
                    <a:pt x="538" y="474"/>
                  </a:lnTo>
                  <a:cubicBezTo>
                    <a:pt x="0" y="575"/>
                    <a:pt x="106" y="1341"/>
                    <a:pt x="597" y="1341"/>
                  </a:cubicBezTo>
                  <a:cubicBezTo>
                    <a:pt x="628" y="1341"/>
                    <a:pt x="660" y="1338"/>
                    <a:pt x="693" y="1331"/>
                  </a:cubicBezTo>
                  <a:lnTo>
                    <a:pt x="3277" y="867"/>
                  </a:lnTo>
                  <a:cubicBezTo>
                    <a:pt x="3815" y="766"/>
                    <a:pt x="3709" y="0"/>
                    <a:pt x="3218"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547" name="Google Shape;2547;p47"/>
            <p:cNvSpPr/>
            <p:nvPr/>
          </p:nvSpPr>
          <p:spPr>
            <a:xfrm>
              <a:off x="1958275" y="4273875"/>
              <a:ext cx="46600" cy="38650"/>
            </a:xfrm>
            <a:custGeom>
              <a:avLst/>
              <a:gdLst/>
              <a:ahLst/>
              <a:cxnLst/>
              <a:rect l="l" t="t" r="r" b="b"/>
              <a:pathLst>
                <a:path w="1864" h="1546" extrusionOk="0">
                  <a:moveTo>
                    <a:pt x="1014" y="1"/>
                  </a:moveTo>
                  <a:cubicBezTo>
                    <a:pt x="970" y="1"/>
                    <a:pt x="926" y="5"/>
                    <a:pt x="881" y="12"/>
                  </a:cubicBezTo>
                  <a:cubicBezTo>
                    <a:pt x="191" y="131"/>
                    <a:pt x="0" y="1012"/>
                    <a:pt x="572" y="1405"/>
                  </a:cubicBezTo>
                  <a:cubicBezTo>
                    <a:pt x="710" y="1502"/>
                    <a:pt x="860" y="1546"/>
                    <a:pt x="1007" y="1546"/>
                  </a:cubicBezTo>
                  <a:cubicBezTo>
                    <a:pt x="1454" y="1546"/>
                    <a:pt x="1864" y="1142"/>
                    <a:pt x="1774" y="631"/>
                  </a:cubicBezTo>
                  <a:cubicBezTo>
                    <a:pt x="1700" y="259"/>
                    <a:pt x="1378" y="1"/>
                    <a:pt x="101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548" name="Google Shape;2548;p47"/>
            <p:cNvSpPr/>
            <p:nvPr/>
          </p:nvSpPr>
          <p:spPr>
            <a:xfrm>
              <a:off x="2012150" y="4262500"/>
              <a:ext cx="94000" cy="33750"/>
            </a:xfrm>
            <a:custGeom>
              <a:avLst/>
              <a:gdLst/>
              <a:ahLst/>
              <a:cxnLst/>
              <a:rect l="l" t="t" r="r" b="b"/>
              <a:pathLst>
                <a:path w="3760" h="1350" extrusionOk="0">
                  <a:moveTo>
                    <a:pt x="3143" y="1"/>
                  </a:moveTo>
                  <a:cubicBezTo>
                    <a:pt x="3128" y="1"/>
                    <a:pt x="3112" y="1"/>
                    <a:pt x="3096" y="3"/>
                  </a:cubicBezTo>
                  <a:lnTo>
                    <a:pt x="500" y="467"/>
                  </a:lnTo>
                  <a:cubicBezTo>
                    <a:pt x="0" y="618"/>
                    <a:pt x="125" y="1349"/>
                    <a:pt x="631" y="1349"/>
                  </a:cubicBezTo>
                  <a:cubicBezTo>
                    <a:pt x="643" y="1349"/>
                    <a:pt x="655" y="1349"/>
                    <a:pt x="667" y="1348"/>
                  </a:cubicBezTo>
                  <a:lnTo>
                    <a:pt x="3263" y="872"/>
                  </a:lnTo>
                  <a:cubicBezTo>
                    <a:pt x="3759" y="722"/>
                    <a:pt x="3640" y="1"/>
                    <a:pt x="314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549" name="Google Shape;2549;p47"/>
            <p:cNvSpPr/>
            <p:nvPr/>
          </p:nvSpPr>
          <p:spPr>
            <a:xfrm>
              <a:off x="1968675" y="4331350"/>
              <a:ext cx="46625" cy="38925"/>
            </a:xfrm>
            <a:custGeom>
              <a:avLst/>
              <a:gdLst/>
              <a:ahLst/>
              <a:cxnLst/>
              <a:rect l="l" t="t" r="r" b="b"/>
              <a:pathLst>
                <a:path w="1865" h="1557" extrusionOk="0">
                  <a:moveTo>
                    <a:pt x="1010" y="0"/>
                  </a:moveTo>
                  <a:cubicBezTo>
                    <a:pt x="968" y="0"/>
                    <a:pt x="925" y="4"/>
                    <a:pt x="882" y="11"/>
                  </a:cubicBezTo>
                  <a:cubicBezTo>
                    <a:pt x="191" y="130"/>
                    <a:pt x="1" y="1011"/>
                    <a:pt x="572" y="1416"/>
                  </a:cubicBezTo>
                  <a:cubicBezTo>
                    <a:pt x="711" y="1513"/>
                    <a:pt x="861" y="1556"/>
                    <a:pt x="1008" y="1556"/>
                  </a:cubicBezTo>
                  <a:cubicBezTo>
                    <a:pt x="1455" y="1556"/>
                    <a:pt x="1865" y="1153"/>
                    <a:pt x="1775" y="642"/>
                  </a:cubicBezTo>
                  <a:cubicBezTo>
                    <a:pt x="1700" y="268"/>
                    <a:pt x="1377" y="0"/>
                    <a:pt x="1010"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550" name="Google Shape;2550;p47"/>
            <p:cNvSpPr/>
            <p:nvPr/>
          </p:nvSpPr>
          <p:spPr>
            <a:xfrm>
              <a:off x="2022250" y="4319900"/>
              <a:ext cx="94725" cy="33875"/>
            </a:xfrm>
            <a:custGeom>
              <a:avLst/>
              <a:gdLst/>
              <a:ahLst/>
              <a:cxnLst/>
              <a:rect l="l" t="t" r="r" b="b"/>
              <a:pathLst>
                <a:path w="3789" h="1355" extrusionOk="0">
                  <a:moveTo>
                    <a:pt x="3177" y="0"/>
                  </a:moveTo>
                  <a:cubicBezTo>
                    <a:pt x="3155" y="0"/>
                    <a:pt x="3132" y="2"/>
                    <a:pt x="3109" y="5"/>
                  </a:cubicBezTo>
                  <a:lnTo>
                    <a:pt x="3121" y="5"/>
                  </a:lnTo>
                  <a:lnTo>
                    <a:pt x="525" y="481"/>
                  </a:lnTo>
                  <a:cubicBezTo>
                    <a:pt x="0" y="606"/>
                    <a:pt x="109" y="1355"/>
                    <a:pt x="611" y="1355"/>
                  </a:cubicBezTo>
                  <a:cubicBezTo>
                    <a:pt x="633" y="1355"/>
                    <a:pt x="656" y="1353"/>
                    <a:pt x="680" y="1350"/>
                  </a:cubicBezTo>
                  <a:lnTo>
                    <a:pt x="3275" y="886"/>
                  </a:lnTo>
                  <a:cubicBezTo>
                    <a:pt x="3789" y="749"/>
                    <a:pt x="3679" y="0"/>
                    <a:pt x="3177"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551" name="Google Shape;2551;p47"/>
            <p:cNvSpPr/>
            <p:nvPr/>
          </p:nvSpPr>
          <p:spPr>
            <a:xfrm>
              <a:off x="1924050" y="4570700"/>
              <a:ext cx="194375" cy="174075"/>
            </a:xfrm>
            <a:custGeom>
              <a:avLst/>
              <a:gdLst/>
              <a:ahLst/>
              <a:cxnLst/>
              <a:rect l="l" t="t" r="r" b="b"/>
              <a:pathLst>
                <a:path w="7775" h="6963" extrusionOk="0">
                  <a:moveTo>
                    <a:pt x="3936" y="1"/>
                  </a:moveTo>
                  <a:cubicBezTo>
                    <a:pt x="2905" y="1"/>
                    <a:pt x="1893" y="469"/>
                    <a:pt x="1226" y="1343"/>
                  </a:cubicBezTo>
                  <a:lnTo>
                    <a:pt x="6965" y="4975"/>
                  </a:lnTo>
                  <a:cubicBezTo>
                    <a:pt x="7775" y="3403"/>
                    <a:pt x="7251" y="1474"/>
                    <a:pt x="5763" y="534"/>
                  </a:cubicBezTo>
                  <a:cubicBezTo>
                    <a:pt x="5196" y="174"/>
                    <a:pt x="4562" y="1"/>
                    <a:pt x="3936" y="1"/>
                  </a:cubicBezTo>
                  <a:close/>
                  <a:moveTo>
                    <a:pt x="822" y="1986"/>
                  </a:moveTo>
                  <a:lnTo>
                    <a:pt x="822" y="1986"/>
                  </a:lnTo>
                  <a:cubicBezTo>
                    <a:pt x="0" y="3558"/>
                    <a:pt x="524" y="5498"/>
                    <a:pt x="2024" y="6439"/>
                  </a:cubicBezTo>
                  <a:cubicBezTo>
                    <a:pt x="2588" y="6793"/>
                    <a:pt x="3218" y="6963"/>
                    <a:pt x="3841" y="6963"/>
                  </a:cubicBezTo>
                  <a:cubicBezTo>
                    <a:pt x="4875" y="6963"/>
                    <a:pt x="5892" y="6494"/>
                    <a:pt x="6560" y="5618"/>
                  </a:cubicBezTo>
                  <a:lnTo>
                    <a:pt x="822" y="1986"/>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552" name="Google Shape;2552;p47"/>
            <p:cNvSpPr/>
            <p:nvPr/>
          </p:nvSpPr>
          <p:spPr>
            <a:xfrm>
              <a:off x="2287775" y="4197375"/>
              <a:ext cx="152125" cy="141000"/>
            </a:xfrm>
            <a:custGeom>
              <a:avLst/>
              <a:gdLst/>
              <a:ahLst/>
              <a:cxnLst/>
              <a:rect l="l" t="t" r="r" b="b"/>
              <a:pathLst>
                <a:path w="6085" h="5640" extrusionOk="0">
                  <a:moveTo>
                    <a:pt x="3608" y="0"/>
                  </a:moveTo>
                  <a:lnTo>
                    <a:pt x="1215" y="1632"/>
                  </a:lnTo>
                  <a:cubicBezTo>
                    <a:pt x="250" y="2286"/>
                    <a:pt x="0" y="3596"/>
                    <a:pt x="655" y="4549"/>
                  </a:cubicBezTo>
                  <a:lnTo>
                    <a:pt x="762" y="4715"/>
                  </a:lnTo>
                  <a:cubicBezTo>
                    <a:pt x="1171" y="5316"/>
                    <a:pt x="1833" y="5640"/>
                    <a:pt x="2508" y="5640"/>
                  </a:cubicBezTo>
                  <a:cubicBezTo>
                    <a:pt x="2916" y="5640"/>
                    <a:pt x="3328" y="5522"/>
                    <a:pt x="3691" y="5275"/>
                  </a:cubicBezTo>
                  <a:lnTo>
                    <a:pt x="6085" y="3644"/>
                  </a:lnTo>
                  <a:lnTo>
                    <a:pt x="3608" y="0"/>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553" name="Google Shape;2553;p47"/>
            <p:cNvSpPr/>
            <p:nvPr/>
          </p:nvSpPr>
          <p:spPr>
            <a:xfrm>
              <a:off x="2390775" y="4138825"/>
              <a:ext cx="151825" cy="141025"/>
            </a:xfrm>
            <a:custGeom>
              <a:avLst/>
              <a:gdLst/>
              <a:ahLst/>
              <a:cxnLst/>
              <a:rect l="l" t="t" r="r" b="b"/>
              <a:pathLst>
                <a:path w="6073" h="5641" extrusionOk="0">
                  <a:moveTo>
                    <a:pt x="3568" y="1"/>
                  </a:moveTo>
                  <a:cubicBezTo>
                    <a:pt x="3162" y="1"/>
                    <a:pt x="2752" y="119"/>
                    <a:pt x="2393" y="366"/>
                  </a:cubicBezTo>
                  <a:lnTo>
                    <a:pt x="0" y="1997"/>
                  </a:lnTo>
                  <a:lnTo>
                    <a:pt x="2477" y="5640"/>
                  </a:lnTo>
                  <a:lnTo>
                    <a:pt x="4870" y="4009"/>
                  </a:lnTo>
                  <a:cubicBezTo>
                    <a:pt x="5822" y="3354"/>
                    <a:pt x="6072" y="2045"/>
                    <a:pt x="5429" y="1092"/>
                  </a:cubicBezTo>
                  <a:lnTo>
                    <a:pt x="5310" y="926"/>
                  </a:lnTo>
                  <a:cubicBezTo>
                    <a:pt x="4902" y="325"/>
                    <a:pt x="4240" y="1"/>
                    <a:pt x="356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554" name="Google Shape;2554;p47"/>
            <p:cNvSpPr/>
            <p:nvPr/>
          </p:nvSpPr>
          <p:spPr>
            <a:xfrm>
              <a:off x="2243425" y="4488350"/>
              <a:ext cx="268200" cy="266925"/>
            </a:xfrm>
            <a:custGeom>
              <a:avLst/>
              <a:gdLst/>
              <a:ahLst/>
              <a:cxnLst/>
              <a:rect l="l" t="t" r="r" b="b"/>
              <a:pathLst>
                <a:path w="10728" h="10677" extrusionOk="0">
                  <a:moveTo>
                    <a:pt x="5007" y="0"/>
                  </a:moveTo>
                  <a:cubicBezTo>
                    <a:pt x="4823" y="0"/>
                    <a:pt x="4676" y="135"/>
                    <a:pt x="4644" y="327"/>
                  </a:cubicBezTo>
                  <a:lnTo>
                    <a:pt x="4191" y="3804"/>
                  </a:lnTo>
                  <a:lnTo>
                    <a:pt x="715" y="3339"/>
                  </a:lnTo>
                  <a:cubicBezTo>
                    <a:pt x="699" y="3338"/>
                    <a:pt x="684" y="3337"/>
                    <a:pt x="668" y="3337"/>
                  </a:cubicBezTo>
                  <a:cubicBezTo>
                    <a:pt x="475" y="3337"/>
                    <a:pt x="319" y="3473"/>
                    <a:pt x="286" y="3661"/>
                  </a:cubicBezTo>
                  <a:lnTo>
                    <a:pt x="36" y="5637"/>
                  </a:lnTo>
                  <a:cubicBezTo>
                    <a:pt x="0" y="5840"/>
                    <a:pt x="143" y="6030"/>
                    <a:pt x="346" y="6054"/>
                  </a:cubicBezTo>
                  <a:lnTo>
                    <a:pt x="3822" y="6518"/>
                  </a:lnTo>
                  <a:lnTo>
                    <a:pt x="3370" y="9995"/>
                  </a:lnTo>
                  <a:cubicBezTo>
                    <a:pt x="3334" y="10197"/>
                    <a:pt x="3489" y="10388"/>
                    <a:pt x="3691" y="10412"/>
                  </a:cubicBezTo>
                  <a:lnTo>
                    <a:pt x="5656" y="10674"/>
                  </a:lnTo>
                  <a:cubicBezTo>
                    <a:pt x="5671" y="10675"/>
                    <a:pt x="5685" y="10676"/>
                    <a:pt x="5700" y="10676"/>
                  </a:cubicBezTo>
                  <a:cubicBezTo>
                    <a:pt x="5885" y="10676"/>
                    <a:pt x="6051" y="10540"/>
                    <a:pt x="6073" y="10352"/>
                  </a:cubicBezTo>
                  <a:lnTo>
                    <a:pt x="6537" y="6876"/>
                  </a:lnTo>
                  <a:lnTo>
                    <a:pt x="10014" y="7328"/>
                  </a:lnTo>
                  <a:cubicBezTo>
                    <a:pt x="10033" y="7331"/>
                    <a:pt x="10053" y="7333"/>
                    <a:pt x="10072" y="7333"/>
                  </a:cubicBezTo>
                  <a:cubicBezTo>
                    <a:pt x="10252" y="7333"/>
                    <a:pt x="10410" y="7189"/>
                    <a:pt x="10442" y="7007"/>
                  </a:cubicBezTo>
                  <a:lnTo>
                    <a:pt x="10692" y="5042"/>
                  </a:lnTo>
                  <a:cubicBezTo>
                    <a:pt x="10728" y="4828"/>
                    <a:pt x="10585" y="4649"/>
                    <a:pt x="10371" y="4613"/>
                  </a:cubicBezTo>
                  <a:lnTo>
                    <a:pt x="6894" y="4161"/>
                  </a:lnTo>
                  <a:lnTo>
                    <a:pt x="7358" y="684"/>
                  </a:lnTo>
                  <a:cubicBezTo>
                    <a:pt x="7382" y="470"/>
                    <a:pt x="7239" y="291"/>
                    <a:pt x="7037" y="256"/>
                  </a:cubicBezTo>
                  <a:lnTo>
                    <a:pt x="5072" y="6"/>
                  </a:lnTo>
                  <a:cubicBezTo>
                    <a:pt x="5050" y="2"/>
                    <a:pt x="5029" y="0"/>
                    <a:pt x="5007"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555" name="Google Shape;2555;p47"/>
            <p:cNvSpPr/>
            <p:nvPr/>
          </p:nvSpPr>
          <p:spPr>
            <a:xfrm>
              <a:off x="1106075" y="921250"/>
              <a:ext cx="271200" cy="338025"/>
            </a:xfrm>
            <a:custGeom>
              <a:avLst/>
              <a:gdLst/>
              <a:ahLst/>
              <a:cxnLst/>
              <a:rect l="l" t="t" r="r" b="b"/>
              <a:pathLst>
                <a:path w="10848" h="13521" extrusionOk="0">
                  <a:moveTo>
                    <a:pt x="4159" y="435"/>
                  </a:moveTo>
                  <a:cubicBezTo>
                    <a:pt x="4446" y="435"/>
                    <a:pt x="4730" y="607"/>
                    <a:pt x="4787" y="994"/>
                  </a:cubicBezTo>
                  <a:cubicBezTo>
                    <a:pt x="4811" y="1196"/>
                    <a:pt x="4763" y="1387"/>
                    <a:pt x="4632" y="1541"/>
                  </a:cubicBezTo>
                  <a:lnTo>
                    <a:pt x="3846" y="1684"/>
                  </a:lnTo>
                  <a:cubicBezTo>
                    <a:pt x="3668" y="1589"/>
                    <a:pt x="3549" y="1422"/>
                    <a:pt x="3513" y="1232"/>
                  </a:cubicBezTo>
                  <a:cubicBezTo>
                    <a:pt x="3398" y="732"/>
                    <a:pt x="3782" y="435"/>
                    <a:pt x="4159" y="435"/>
                  </a:cubicBezTo>
                  <a:close/>
                  <a:moveTo>
                    <a:pt x="7866" y="2749"/>
                  </a:moveTo>
                  <a:cubicBezTo>
                    <a:pt x="8129" y="2749"/>
                    <a:pt x="8364" y="2930"/>
                    <a:pt x="8406" y="3208"/>
                  </a:cubicBezTo>
                  <a:lnTo>
                    <a:pt x="9788" y="10769"/>
                  </a:lnTo>
                  <a:cubicBezTo>
                    <a:pt x="9835" y="11066"/>
                    <a:pt x="9645" y="11340"/>
                    <a:pt x="9347" y="11400"/>
                  </a:cubicBezTo>
                  <a:lnTo>
                    <a:pt x="3084" y="12543"/>
                  </a:lnTo>
                  <a:cubicBezTo>
                    <a:pt x="3049" y="12550"/>
                    <a:pt x="3014" y="12553"/>
                    <a:pt x="2980" y="12553"/>
                  </a:cubicBezTo>
                  <a:cubicBezTo>
                    <a:pt x="2723" y="12553"/>
                    <a:pt x="2495" y="12365"/>
                    <a:pt x="2453" y="12102"/>
                  </a:cubicBezTo>
                  <a:lnTo>
                    <a:pt x="1072" y="4530"/>
                  </a:lnTo>
                  <a:cubicBezTo>
                    <a:pt x="1013" y="4232"/>
                    <a:pt x="1215" y="3958"/>
                    <a:pt x="1513" y="3899"/>
                  </a:cubicBezTo>
                  <a:lnTo>
                    <a:pt x="2263" y="3768"/>
                  </a:lnTo>
                  <a:cubicBezTo>
                    <a:pt x="2294" y="3977"/>
                    <a:pt x="2472" y="4122"/>
                    <a:pt x="2677" y="4122"/>
                  </a:cubicBezTo>
                  <a:cubicBezTo>
                    <a:pt x="2705" y="4122"/>
                    <a:pt x="2734" y="4119"/>
                    <a:pt x="2763" y="4113"/>
                  </a:cubicBezTo>
                  <a:lnTo>
                    <a:pt x="6680" y="3399"/>
                  </a:lnTo>
                  <a:cubicBezTo>
                    <a:pt x="6906" y="3363"/>
                    <a:pt x="7073" y="3125"/>
                    <a:pt x="7025" y="2899"/>
                  </a:cubicBezTo>
                  <a:lnTo>
                    <a:pt x="7775" y="2756"/>
                  </a:lnTo>
                  <a:cubicBezTo>
                    <a:pt x="7806" y="2751"/>
                    <a:pt x="7836" y="2749"/>
                    <a:pt x="7866" y="2749"/>
                  </a:cubicBezTo>
                  <a:close/>
                  <a:moveTo>
                    <a:pt x="4133" y="0"/>
                  </a:moveTo>
                  <a:cubicBezTo>
                    <a:pt x="4070" y="0"/>
                    <a:pt x="4006" y="6"/>
                    <a:pt x="3942" y="17"/>
                  </a:cubicBezTo>
                  <a:cubicBezTo>
                    <a:pt x="3346" y="136"/>
                    <a:pt x="2953" y="708"/>
                    <a:pt x="3072" y="1303"/>
                  </a:cubicBezTo>
                  <a:cubicBezTo>
                    <a:pt x="3108" y="1482"/>
                    <a:pt x="3180" y="1649"/>
                    <a:pt x="3287" y="1779"/>
                  </a:cubicBezTo>
                  <a:lnTo>
                    <a:pt x="2513" y="1922"/>
                  </a:lnTo>
                  <a:cubicBezTo>
                    <a:pt x="2203" y="1982"/>
                    <a:pt x="1989" y="2291"/>
                    <a:pt x="2049" y="2601"/>
                  </a:cubicBezTo>
                  <a:lnTo>
                    <a:pt x="2096" y="2887"/>
                  </a:lnTo>
                  <a:lnTo>
                    <a:pt x="810" y="3125"/>
                  </a:lnTo>
                  <a:cubicBezTo>
                    <a:pt x="322" y="3208"/>
                    <a:pt x="1" y="3673"/>
                    <a:pt x="96" y="4149"/>
                  </a:cubicBezTo>
                  <a:lnTo>
                    <a:pt x="1668" y="12781"/>
                  </a:lnTo>
                  <a:cubicBezTo>
                    <a:pt x="1742" y="13217"/>
                    <a:pt x="2121" y="13520"/>
                    <a:pt x="2549" y="13520"/>
                  </a:cubicBezTo>
                  <a:cubicBezTo>
                    <a:pt x="2600" y="13520"/>
                    <a:pt x="2651" y="13516"/>
                    <a:pt x="2703" y="13507"/>
                  </a:cubicBezTo>
                  <a:lnTo>
                    <a:pt x="10038" y="12162"/>
                  </a:lnTo>
                  <a:cubicBezTo>
                    <a:pt x="10526" y="12066"/>
                    <a:pt x="10847" y="11602"/>
                    <a:pt x="10752" y="11126"/>
                  </a:cubicBezTo>
                  <a:lnTo>
                    <a:pt x="9192" y="2506"/>
                  </a:lnTo>
                  <a:cubicBezTo>
                    <a:pt x="9108" y="2074"/>
                    <a:pt x="8735" y="1763"/>
                    <a:pt x="8312" y="1763"/>
                  </a:cubicBezTo>
                  <a:cubicBezTo>
                    <a:pt x="8257" y="1763"/>
                    <a:pt x="8201" y="1769"/>
                    <a:pt x="8145" y="1779"/>
                  </a:cubicBezTo>
                  <a:lnTo>
                    <a:pt x="6859" y="2018"/>
                  </a:lnTo>
                  <a:lnTo>
                    <a:pt x="6811" y="1744"/>
                  </a:lnTo>
                  <a:cubicBezTo>
                    <a:pt x="6748" y="1458"/>
                    <a:pt x="6506" y="1258"/>
                    <a:pt x="6228" y="1258"/>
                  </a:cubicBezTo>
                  <a:cubicBezTo>
                    <a:pt x="6193" y="1258"/>
                    <a:pt x="6157" y="1261"/>
                    <a:pt x="6120" y="1268"/>
                  </a:cubicBezTo>
                  <a:lnTo>
                    <a:pt x="5180" y="1434"/>
                  </a:lnTo>
                  <a:cubicBezTo>
                    <a:pt x="5227" y="1268"/>
                    <a:pt x="5239" y="1089"/>
                    <a:pt x="5204" y="922"/>
                  </a:cubicBezTo>
                  <a:cubicBezTo>
                    <a:pt x="5119" y="381"/>
                    <a:pt x="4655" y="0"/>
                    <a:pt x="4133"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556" name="Google Shape;2556;p47"/>
            <p:cNvSpPr/>
            <p:nvPr/>
          </p:nvSpPr>
          <p:spPr>
            <a:xfrm>
              <a:off x="1154300" y="1043050"/>
              <a:ext cx="46550" cy="38675"/>
            </a:xfrm>
            <a:custGeom>
              <a:avLst/>
              <a:gdLst/>
              <a:ahLst/>
              <a:cxnLst/>
              <a:rect l="l" t="t" r="r" b="b"/>
              <a:pathLst>
                <a:path w="1862" h="1547" extrusionOk="0">
                  <a:moveTo>
                    <a:pt x="1015" y="1"/>
                  </a:moveTo>
                  <a:cubicBezTo>
                    <a:pt x="967" y="1"/>
                    <a:pt x="918" y="5"/>
                    <a:pt x="870" y="15"/>
                  </a:cubicBezTo>
                  <a:cubicBezTo>
                    <a:pt x="191" y="134"/>
                    <a:pt x="0" y="1015"/>
                    <a:pt x="572" y="1408"/>
                  </a:cubicBezTo>
                  <a:cubicBezTo>
                    <a:pt x="709" y="1504"/>
                    <a:pt x="857" y="1547"/>
                    <a:pt x="1002" y="1547"/>
                  </a:cubicBezTo>
                  <a:cubicBezTo>
                    <a:pt x="1451" y="1547"/>
                    <a:pt x="1862" y="1138"/>
                    <a:pt x="1763" y="634"/>
                  </a:cubicBezTo>
                  <a:cubicBezTo>
                    <a:pt x="1700" y="266"/>
                    <a:pt x="1377" y="1"/>
                    <a:pt x="1015"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557" name="Google Shape;2557;p47"/>
            <p:cNvSpPr/>
            <p:nvPr/>
          </p:nvSpPr>
          <p:spPr>
            <a:xfrm>
              <a:off x="1207150" y="1031775"/>
              <a:ext cx="96475" cy="33875"/>
            </a:xfrm>
            <a:custGeom>
              <a:avLst/>
              <a:gdLst/>
              <a:ahLst/>
              <a:cxnLst/>
              <a:rect l="l" t="t" r="r" b="b"/>
              <a:pathLst>
                <a:path w="3859" h="1355" extrusionOk="0">
                  <a:moveTo>
                    <a:pt x="3261" y="1"/>
                  </a:moveTo>
                  <a:cubicBezTo>
                    <a:pt x="3226" y="1"/>
                    <a:pt x="3188" y="5"/>
                    <a:pt x="3149" y="14"/>
                  </a:cubicBezTo>
                  <a:lnTo>
                    <a:pt x="3137" y="14"/>
                  </a:lnTo>
                  <a:lnTo>
                    <a:pt x="542" y="490"/>
                  </a:lnTo>
                  <a:cubicBezTo>
                    <a:pt x="0" y="580"/>
                    <a:pt x="111" y="1354"/>
                    <a:pt x="620" y="1354"/>
                  </a:cubicBezTo>
                  <a:cubicBezTo>
                    <a:pt x="648" y="1354"/>
                    <a:pt x="678" y="1352"/>
                    <a:pt x="708" y="1347"/>
                  </a:cubicBezTo>
                  <a:lnTo>
                    <a:pt x="3292" y="871"/>
                  </a:lnTo>
                  <a:cubicBezTo>
                    <a:pt x="3858" y="793"/>
                    <a:pt x="3751" y="1"/>
                    <a:pt x="3261"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558" name="Google Shape;2558;p47"/>
            <p:cNvSpPr/>
            <p:nvPr/>
          </p:nvSpPr>
          <p:spPr>
            <a:xfrm>
              <a:off x="1164125" y="1097000"/>
              <a:ext cx="46550" cy="38650"/>
            </a:xfrm>
            <a:custGeom>
              <a:avLst/>
              <a:gdLst/>
              <a:ahLst/>
              <a:cxnLst/>
              <a:rect l="l" t="t" r="r" b="b"/>
              <a:pathLst>
                <a:path w="1862" h="1546" extrusionOk="0">
                  <a:moveTo>
                    <a:pt x="1002" y="1"/>
                  </a:moveTo>
                  <a:cubicBezTo>
                    <a:pt x="958" y="1"/>
                    <a:pt x="914" y="4"/>
                    <a:pt x="870" y="12"/>
                  </a:cubicBezTo>
                  <a:cubicBezTo>
                    <a:pt x="191" y="131"/>
                    <a:pt x="0" y="1012"/>
                    <a:pt x="560" y="1405"/>
                  </a:cubicBezTo>
                  <a:cubicBezTo>
                    <a:pt x="701" y="1502"/>
                    <a:pt x="854" y="1545"/>
                    <a:pt x="1002" y="1545"/>
                  </a:cubicBezTo>
                  <a:cubicBezTo>
                    <a:pt x="1453" y="1545"/>
                    <a:pt x="1861" y="1142"/>
                    <a:pt x="1762" y="631"/>
                  </a:cubicBezTo>
                  <a:cubicBezTo>
                    <a:pt x="1699" y="259"/>
                    <a:pt x="1369"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559" name="Google Shape;2559;p47"/>
            <p:cNvSpPr/>
            <p:nvPr/>
          </p:nvSpPr>
          <p:spPr>
            <a:xfrm>
              <a:off x="1218000" y="1085650"/>
              <a:ext cx="94075" cy="33725"/>
            </a:xfrm>
            <a:custGeom>
              <a:avLst/>
              <a:gdLst/>
              <a:ahLst/>
              <a:cxnLst/>
              <a:rect l="l" t="t" r="r" b="b"/>
              <a:pathLst>
                <a:path w="3763" h="1349" extrusionOk="0">
                  <a:moveTo>
                    <a:pt x="3132" y="0"/>
                  </a:moveTo>
                  <a:cubicBezTo>
                    <a:pt x="3120" y="0"/>
                    <a:pt x="3108" y="1"/>
                    <a:pt x="3096" y="2"/>
                  </a:cubicBezTo>
                  <a:lnTo>
                    <a:pt x="500" y="478"/>
                  </a:lnTo>
                  <a:cubicBezTo>
                    <a:pt x="0" y="618"/>
                    <a:pt x="125" y="1348"/>
                    <a:pt x="631" y="1348"/>
                  </a:cubicBezTo>
                  <a:cubicBezTo>
                    <a:pt x="643" y="1348"/>
                    <a:pt x="655" y="1348"/>
                    <a:pt x="667" y="1347"/>
                  </a:cubicBezTo>
                  <a:lnTo>
                    <a:pt x="3263" y="871"/>
                  </a:lnTo>
                  <a:cubicBezTo>
                    <a:pt x="3763" y="731"/>
                    <a:pt x="3638" y="0"/>
                    <a:pt x="313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560" name="Google Shape;2560;p47"/>
            <p:cNvSpPr/>
            <p:nvPr/>
          </p:nvSpPr>
          <p:spPr>
            <a:xfrm>
              <a:off x="1174550" y="1154450"/>
              <a:ext cx="46625" cy="38900"/>
            </a:xfrm>
            <a:custGeom>
              <a:avLst/>
              <a:gdLst/>
              <a:ahLst/>
              <a:cxnLst/>
              <a:rect l="l" t="t" r="r" b="b"/>
              <a:pathLst>
                <a:path w="1865" h="1556" extrusionOk="0">
                  <a:moveTo>
                    <a:pt x="1013" y="1"/>
                  </a:moveTo>
                  <a:cubicBezTo>
                    <a:pt x="970" y="1"/>
                    <a:pt x="926" y="4"/>
                    <a:pt x="881" y="12"/>
                  </a:cubicBezTo>
                  <a:cubicBezTo>
                    <a:pt x="202" y="131"/>
                    <a:pt x="0" y="1012"/>
                    <a:pt x="572" y="1417"/>
                  </a:cubicBezTo>
                  <a:cubicBezTo>
                    <a:pt x="708" y="1513"/>
                    <a:pt x="857" y="1556"/>
                    <a:pt x="1002" y="1556"/>
                  </a:cubicBezTo>
                  <a:cubicBezTo>
                    <a:pt x="1451" y="1556"/>
                    <a:pt x="1864" y="1147"/>
                    <a:pt x="1774" y="643"/>
                  </a:cubicBezTo>
                  <a:cubicBezTo>
                    <a:pt x="1700" y="260"/>
                    <a:pt x="1378" y="1"/>
                    <a:pt x="101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561" name="Google Shape;2561;p47"/>
            <p:cNvSpPr/>
            <p:nvPr/>
          </p:nvSpPr>
          <p:spPr>
            <a:xfrm>
              <a:off x="1228000" y="1143050"/>
              <a:ext cx="94900" cy="34125"/>
            </a:xfrm>
            <a:custGeom>
              <a:avLst/>
              <a:gdLst/>
              <a:ahLst/>
              <a:cxnLst/>
              <a:rect l="l" t="t" r="r" b="b"/>
              <a:pathLst>
                <a:path w="3796" h="1365" extrusionOk="0">
                  <a:moveTo>
                    <a:pt x="3182" y="0"/>
                  </a:moveTo>
                  <a:cubicBezTo>
                    <a:pt x="3163" y="0"/>
                    <a:pt x="3144" y="1"/>
                    <a:pt x="3125" y="4"/>
                  </a:cubicBezTo>
                  <a:lnTo>
                    <a:pt x="529" y="480"/>
                  </a:lnTo>
                  <a:cubicBezTo>
                    <a:pt x="1" y="606"/>
                    <a:pt x="126" y="1364"/>
                    <a:pt x="627" y="1364"/>
                  </a:cubicBezTo>
                  <a:cubicBezTo>
                    <a:pt x="646" y="1364"/>
                    <a:pt x="664" y="1363"/>
                    <a:pt x="684" y="1361"/>
                  </a:cubicBezTo>
                  <a:lnTo>
                    <a:pt x="3279" y="885"/>
                  </a:lnTo>
                  <a:cubicBezTo>
                    <a:pt x="3796" y="747"/>
                    <a:pt x="3682" y="0"/>
                    <a:pt x="318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562" name="Google Shape;2562;p47"/>
            <p:cNvSpPr/>
            <p:nvPr/>
          </p:nvSpPr>
          <p:spPr>
            <a:xfrm>
              <a:off x="1130200" y="1393950"/>
              <a:ext cx="194075" cy="173950"/>
            </a:xfrm>
            <a:custGeom>
              <a:avLst/>
              <a:gdLst/>
              <a:ahLst/>
              <a:cxnLst/>
              <a:rect l="l" t="t" r="r" b="b"/>
              <a:pathLst>
                <a:path w="7763" h="6958" extrusionOk="0">
                  <a:moveTo>
                    <a:pt x="3922" y="1"/>
                  </a:moveTo>
                  <a:cubicBezTo>
                    <a:pt x="2892" y="1"/>
                    <a:pt x="1881" y="465"/>
                    <a:pt x="1214" y="1338"/>
                  </a:cubicBezTo>
                  <a:lnTo>
                    <a:pt x="6953" y="4969"/>
                  </a:lnTo>
                  <a:cubicBezTo>
                    <a:pt x="7763" y="3398"/>
                    <a:pt x="7239" y="1469"/>
                    <a:pt x="5751" y="528"/>
                  </a:cubicBezTo>
                  <a:cubicBezTo>
                    <a:pt x="5183" y="173"/>
                    <a:pt x="4549" y="1"/>
                    <a:pt x="3922" y="1"/>
                  </a:cubicBezTo>
                  <a:close/>
                  <a:moveTo>
                    <a:pt x="810" y="1993"/>
                  </a:moveTo>
                  <a:cubicBezTo>
                    <a:pt x="0" y="3553"/>
                    <a:pt x="524" y="5481"/>
                    <a:pt x="2012" y="6434"/>
                  </a:cubicBezTo>
                  <a:cubicBezTo>
                    <a:pt x="2576" y="6788"/>
                    <a:pt x="3206" y="6958"/>
                    <a:pt x="3829" y="6958"/>
                  </a:cubicBezTo>
                  <a:cubicBezTo>
                    <a:pt x="4863" y="6958"/>
                    <a:pt x="5880" y="6489"/>
                    <a:pt x="6548" y="5612"/>
                  </a:cubicBezTo>
                  <a:lnTo>
                    <a:pt x="810" y="1993"/>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563" name="Google Shape;2563;p47"/>
            <p:cNvSpPr/>
            <p:nvPr/>
          </p:nvSpPr>
          <p:spPr>
            <a:xfrm>
              <a:off x="1493625" y="1020500"/>
              <a:ext cx="152125" cy="141000"/>
            </a:xfrm>
            <a:custGeom>
              <a:avLst/>
              <a:gdLst/>
              <a:ahLst/>
              <a:cxnLst/>
              <a:rect l="l" t="t" r="r" b="b"/>
              <a:pathLst>
                <a:path w="6085" h="5640" extrusionOk="0">
                  <a:moveTo>
                    <a:pt x="3608" y="0"/>
                  </a:moveTo>
                  <a:lnTo>
                    <a:pt x="1215" y="1631"/>
                  </a:lnTo>
                  <a:cubicBezTo>
                    <a:pt x="251" y="2286"/>
                    <a:pt x="1" y="3596"/>
                    <a:pt x="655" y="4560"/>
                  </a:cubicBezTo>
                  <a:lnTo>
                    <a:pt x="763" y="4715"/>
                  </a:lnTo>
                  <a:cubicBezTo>
                    <a:pt x="1171" y="5316"/>
                    <a:pt x="1833" y="5640"/>
                    <a:pt x="2508" y="5640"/>
                  </a:cubicBezTo>
                  <a:cubicBezTo>
                    <a:pt x="2916" y="5640"/>
                    <a:pt x="3328" y="5521"/>
                    <a:pt x="3692" y="5275"/>
                  </a:cubicBezTo>
                  <a:lnTo>
                    <a:pt x="6085" y="3644"/>
                  </a:lnTo>
                  <a:lnTo>
                    <a:pt x="3608" y="0"/>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564" name="Google Shape;2564;p47"/>
            <p:cNvSpPr/>
            <p:nvPr/>
          </p:nvSpPr>
          <p:spPr>
            <a:xfrm>
              <a:off x="1596625" y="962250"/>
              <a:ext cx="152125" cy="140725"/>
            </a:xfrm>
            <a:custGeom>
              <a:avLst/>
              <a:gdLst/>
              <a:ahLst/>
              <a:cxnLst/>
              <a:rect l="l" t="t" r="r" b="b"/>
              <a:pathLst>
                <a:path w="6085" h="5629" extrusionOk="0">
                  <a:moveTo>
                    <a:pt x="3568" y="1"/>
                  </a:moveTo>
                  <a:cubicBezTo>
                    <a:pt x="3162" y="1"/>
                    <a:pt x="2752" y="119"/>
                    <a:pt x="2393" y="366"/>
                  </a:cubicBezTo>
                  <a:lnTo>
                    <a:pt x="0" y="1985"/>
                  </a:lnTo>
                  <a:lnTo>
                    <a:pt x="2477" y="5628"/>
                  </a:lnTo>
                  <a:lnTo>
                    <a:pt x="4870" y="4009"/>
                  </a:lnTo>
                  <a:cubicBezTo>
                    <a:pt x="5834" y="3354"/>
                    <a:pt x="6084" y="2044"/>
                    <a:pt x="5417" y="1080"/>
                  </a:cubicBezTo>
                  <a:lnTo>
                    <a:pt x="5310" y="925"/>
                  </a:lnTo>
                  <a:cubicBezTo>
                    <a:pt x="4902" y="324"/>
                    <a:pt x="4240" y="1"/>
                    <a:pt x="356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565" name="Google Shape;2565;p47"/>
            <p:cNvSpPr/>
            <p:nvPr/>
          </p:nvSpPr>
          <p:spPr>
            <a:xfrm>
              <a:off x="1449275" y="1311750"/>
              <a:ext cx="267925" cy="266650"/>
            </a:xfrm>
            <a:custGeom>
              <a:avLst/>
              <a:gdLst/>
              <a:ahLst/>
              <a:cxnLst/>
              <a:rect l="l" t="t" r="r" b="b"/>
              <a:pathLst>
                <a:path w="10717" h="10666" extrusionOk="0">
                  <a:moveTo>
                    <a:pt x="4999" y="1"/>
                  </a:moveTo>
                  <a:cubicBezTo>
                    <a:pt x="4821" y="1"/>
                    <a:pt x="4665" y="136"/>
                    <a:pt x="4644" y="328"/>
                  </a:cubicBezTo>
                  <a:lnTo>
                    <a:pt x="4180" y="3805"/>
                  </a:lnTo>
                  <a:lnTo>
                    <a:pt x="703" y="3340"/>
                  </a:lnTo>
                  <a:cubicBezTo>
                    <a:pt x="688" y="3338"/>
                    <a:pt x="673" y="3338"/>
                    <a:pt x="659" y="3338"/>
                  </a:cubicBezTo>
                  <a:cubicBezTo>
                    <a:pt x="474" y="3338"/>
                    <a:pt x="308" y="3474"/>
                    <a:pt x="286" y="3662"/>
                  </a:cubicBezTo>
                  <a:lnTo>
                    <a:pt x="24" y="5638"/>
                  </a:lnTo>
                  <a:cubicBezTo>
                    <a:pt x="1" y="5840"/>
                    <a:pt x="143" y="6031"/>
                    <a:pt x="346" y="6055"/>
                  </a:cubicBezTo>
                  <a:lnTo>
                    <a:pt x="346" y="6043"/>
                  </a:lnTo>
                  <a:lnTo>
                    <a:pt x="3822" y="6507"/>
                  </a:lnTo>
                  <a:lnTo>
                    <a:pt x="3370" y="9984"/>
                  </a:lnTo>
                  <a:cubicBezTo>
                    <a:pt x="3334" y="10186"/>
                    <a:pt x="3477" y="10377"/>
                    <a:pt x="3691" y="10401"/>
                  </a:cubicBezTo>
                  <a:lnTo>
                    <a:pt x="5656" y="10663"/>
                  </a:lnTo>
                  <a:cubicBezTo>
                    <a:pt x="5671" y="10664"/>
                    <a:pt x="5686" y="10665"/>
                    <a:pt x="5700" y="10665"/>
                  </a:cubicBezTo>
                  <a:cubicBezTo>
                    <a:pt x="5885" y="10665"/>
                    <a:pt x="6051" y="10529"/>
                    <a:pt x="6073" y="10341"/>
                  </a:cubicBezTo>
                  <a:lnTo>
                    <a:pt x="6537" y="6864"/>
                  </a:lnTo>
                  <a:lnTo>
                    <a:pt x="10014" y="7329"/>
                  </a:lnTo>
                  <a:cubicBezTo>
                    <a:pt x="10028" y="7331"/>
                    <a:pt x="10043" y="7331"/>
                    <a:pt x="10058" y="7331"/>
                  </a:cubicBezTo>
                  <a:cubicBezTo>
                    <a:pt x="10243" y="7331"/>
                    <a:pt x="10408" y="7195"/>
                    <a:pt x="10430" y="7007"/>
                  </a:cubicBezTo>
                  <a:lnTo>
                    <a:pt x="10692" y="5031"/>
                  </a:lnTo>
                  <a:cubicBezTo>
                    <a:pt x="10716" y="4828"/>
                    <a:pt x="10573" y="4638"/>
                    <a:pt x="10371" y="4614"/>
                  </a:cubicBezTo>
                  <a:lnTo>
                    <a:pt x="6894" y="4150"/>
                  </a:lnTo>
                  <a:lnTo>
                    <a:pt x="7347" y="673"/>
                  </a:lnTo>
                  <a:cubicBezTo>
                    <a:pt x="7382" y="471"/>
                    <a:pt x="7240" y="280"/>
                    <a:pt x="7025" y="256"/>
                  </a:cubicBezTo>
                  <a:lnTo>
                    <a:pt x="5061" y="6"/>
                  </a:lnTo>
                  <a:cubicBezTo>
                    <a:pt x="5040" y="3"/>
                    <a:pt x="5019" y="1"/>
                    <a:pt x="4999"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566" name="Google Shape;2566;p47"/>
            <p:cNvSpPr/>
            <p:nvPr/>
          </p:nvSpPr>
          <p:spPr>
            <a:xfrm>
              <a:off x="1106075" y="1715600"/>
              <a:ext cx="271200" cy="337825"/>
            </a:xfrm>
            <a:custGeom>
              <a:avLst/>
              <a:gdLst/>
              <a:ahLst/>
              <a:cxnLst/>
              <a:rect l="l" t="t" r="r" b="b"/>
              <a:pathLst>
                <a:path w="10848" h="13513" extrusionOk="0">
                  <a:moveTo>
                    <a:pt x="4155" y="429"/>
                  </a:moveTo>
                  <a:cubicBezTo>
                    <a:pt x="4444" y="429"/>
                    <a:pt x="4730" y="604"/>
                    <a:pt x="4787" y="997"/>
                  </a:cubicBezTo>
                  <a:cubicBezTo>
                    <a:pt x="4811" y="1188"/>
                    <a:pt x="4763" y="1390"/>
                    <a:pt x="4632" y="1533"/>
                  </a:cubicBezTo>
                  <a:lnTo>
                    <a:pt x="3846" y="1688"/>
                  </a:lnTo>
                  <a:cubicBezTo>
                    <a:pt x="3668" y="1593"/>
                    <a:pt x="3549" y="1426"/>
                    <a:pt x="3513" y="1224"/>
                  </a:cubicBezTo>
                  <a:cubicBezTo>
                    <a:pt x="3399" y="725"/>
                    <a:pt x="3779" y="429"/>
                    <a:pt x="4155" y="429"/>
                  </a:cubicBezTo>
                  <a:close/>
                  <a:moveTo>
                    <a:pt x="7868" y="2749"/>
                  </a:moveTo>
                  <a:cubicBezTo>
                    <a:pt x="8125" y="2749"/>
                    <a:pt x="8354" y="2938"/>
                    <a:pt x="8406" y="3200"/>
                  </a:cubicBezTo>
                  <a:lnTo>
                    <a:pt x="9788" y="10761"/>
                  </a:lnTo>
                  <a:cubicBezTo>
                    <a:pt x="9835" y="11058"/>
                    <a:pt x="9645" y="11344"/>
                    <a:pt x="9347" y="11392"/>
                  </a:cubicBezTo>
                  <a:lnTo>
                    <a:pt x="3084" y="12535"/>
                  </a:lnTo>
                  <a:cubicBezTo>
                    <a:pt x="3049" y="12542"/>
                    <a:pt x="3014" y="12545"/>
                    <a:pt x="2980" y="12545"/>
                  </a:cubicBezTo>
                  <a:cubicBezTo>
                    <a:pt x="2723" y="12545"/>
                    <a:pt x="2495" y="12357"/>
                    <a:pt x="2453" y="12094"/>
                  </a:cubicBezTo>
                  <a:lnTo>
                    <a:pt x="1060" y="4534"/>
                  </a:lnTo>
                  <a:cubicBezTo>
                    <a:pt x="1013" y="4236"/>
                    <a:pt x="1215" y="3950"/>
                    <a:pt x="1513" y="3903"/>
                  </a:cubicBezTo>
                  <a:lnTo>
                    <a:pt x="2251" y="3760"/>
                  </a:lnTo>
                  <a:cubicBezTo>
                    <a:pt x="2294" y="3975"/>
                    <a:pt x="2483" y="4122"/>
                    <a:pt x="2695" y="4122"/>
                  </a:cubicBezTo>
                  <a:cubicBezTo>
                    <a:pt x="2717" y="4122"/>
                    <a:pt x="2740" y="4120"/>
                    <a:pt x="2763" y="4117"/>
                  </a:cubicBezTo>
                  <a:lnTo>
                    <a:pt x="6668" y="3402"/>
                  </a:lnTo>
                  <a:cubicBezTo>
                    <a:pt x="6906" y="3355"/>
                    <a:pt x="7061" y="3129"/>
                    <a:pt x="7025" y="2890"/>
                  </a:cubicBezTo>
                  <a:lnTo>
                    <a:pt x="7764" y="2760"/>
                  </a:lnTo>
                  <a:cubicBezTo>
                    <a:pt x="7799" y="2752"/>
                    <a:pt x="7834" y="2749"/>
                    <a:pt x="7868" y="2749"/>
                  </a:cubicBezTo>
                  <a:close/>
                  <a:moveTo>
                    <a:pt x="4154" y="0"/>
                  </a:moveTo>
                  <a:cubicBezTo>
                    <a:pt x="4084" y="0"/>
                    <a:pt x="4013" y="7"/>
                    <a:pt x="3942" y="21"/>
                  </a:cubicBezTo>
                  <a:cubicBezTo>
                    <a:pt x="3346" y="128"/>
                    <a:pt x="2953" y="700"/>
                    <a:pt x="3072" y="1307"/>
                  </a:cubicBezTo>
                  <a:cubicBezTo>
                    <a:pt x="3108" y="1474"/>
                    <a:pt x="3180" y="1640"/>
                    <a:pt x="3287" y="1783"/>
                  </a:cubicBezTo>
                  <a:lnTo>
                    <a:pt x="2513" y="1926"/>
                  </a:lnTo>
                  <a:cubicBezTo>
                    <a:pt x="2203" y="1986"/>
                    <a:pt x="2001" y="2283"/>
                    <a:pt x="2049" y="2605"/>
                  </a:cubicBezTo>
                  <a:lnTo>
                    <a:pt x="2096" y="2879"/>
                  </a:lnTo>
                  <a:lnTo>
                    <a:pt x="810" y="3117"/>
                  </a:lnTo>
                  <a:cubicBezTo>
                    <a:pt x="322" y="3200"/>
                    <a:pt x="1" y="3664"/>
                    <a:pt x="96" y="4153"/>
                  </a:cubicBezTo>
                  <a:lnTo>
                    <a:pt x="1668" y="12785"/>
                  </a:lnTo>
                  <a:cubicBezTo>
                    <a:pt x="1742" y="13210"/>
                    <a:pt x="2121" y="13512"/>
                    <a:pt x="2549" y="13512"/>
                  </a:cubicBezTo>
                  <a:cubicBezTo>
                    <a:pt x="2600" y="13512"/>
                    <a:pt x="2651" y="13508"/>
                    <a:pt x="2703" y="13499"/>
                  </a:cubicBezTo>
                  <a:lnTo>
                    <a:pt x="10038" y="12154"/>
                  </a:lnTo>
                  <a:cubicBezTo>
                    <a:pt x="10526" y="12070"/>
                    <a:pt x="10847" y="11606"/>
                    <a:pt x="10752" y="11118"/>
                  </a:cubicBezTo>
                  <a:lnTo>
                    <a:pt x="9180" y="2486"/>
                  </a:lnTo>
                  <a:cubicBezTo>
                    <a:pt x="9107" y="2055"/>
                    <a:pt x="8728" y="1755"/>
                    <a:pt x="8313" y="1755"/>
                  </a:cubicBezTo>
                  <a:cubicBezTo>
                    <a:pt x="8257" y="1755"/>
                    <a:pt x="8201" y="1760"/>
                    <a:pt x="8145" y="1771"/>
                  </a:cubicBezTo>
                  <a:lnTo>
                    <a:pt x="6859" y="2009"/>
                  </a:lnTo>
                  <a:lnTo>
                    <a:pt x="6811" y="1736"/>
                  </a:lnTo>
                  <a:cubicBezTo>
                    <a:pt x="6757" y="1446"/>
                    <a:pt x="6500" y="1252"/>
                    <a:pt x="6223" y="1252"/>
                  </a:cubicBezTo>
                  <a:cubicBezTo>
                    <a:pt x="6193" y="1252"/>
                    <a:pt x="6163" y="1255"/>
                    <a:pt x="6132" y="1259"/>
                  </a:cubicBezTo>
                  <a:lnTo>
                    <a:pt x="5180" y="1438"/>
                  </a:lnTo>
                  <a:cubicBezTo>
                    <a:pt x="5239" y="1259"/>
                    <a:pt x="5251" y="1081"/>
                    <a:pt x="5216" y="914"/>
                  </a:cubicBezTo>
                  <a:cubicBezTo>
                    <a:pt x="5132" y="378"/>
                    <a:pt x="4677" y="0"/>
                    <a:pt x="4154"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567" name="Google Shape;2567;p47"/>
            <p:cNvSpPr/>
            <p:nvPr/>
          </p:nvSpPr>
          <p:spPr>
            <a:xfrm>
              <a:off x="1154300" y="1837275"/>
              <a:ext cx="46550" cy="38650"/>
            </a:xfrm>
            <a:custGeom>
              <a:avLst/>
              <a:gdLst/>
              <a:ahLst/>
              <a:cxnLst/>
              <a:rect l="l" t="t" r="r" b="b"/>
              <a:pathLst>
                <a:path w="1862" h="1546" extrusionOk="0">
                  <a:moveTo>
                    <a:pt x="1002" y="1"/>
                  </a:moveTo>
                  <a:cubicBezTo>
                    <a:pt x="958" y="1"/>
                    <a:pt x="914" y="4"/>
                    <a:pt x="870" y="12"/>
                  </a:cubicBezTo>
                  <a:cubicBezTo>
                    <a:pt x="191" y="131"/>
                    <a:pt x="0" y="1012"/>
                    <a:pt x="572" y="1405"/>
                  </a:cubicBezTo>
                  <a:cubicBezTo>
                    <a:pt x="710" y="1502"/>
                    <a:pt x="861" y="1545"/>
                    <a:pt x="1007" y="1545"/>
                  </a:cubicBezTo>
                  <a:cubicBezTo>
                    <a:pt x="1453" y="1545"/>
                    <a:pt x="1861" y="1142"/>
                    <a:pt x="1763" y="631"/>
                  </a:cubicBezTo>
                  <a:cubicBezTo>
                    <a:pt x="1699" y="259"/>
                    <a:pt x="1369"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568" name="Google Shape;2568;p47"/>
            <p:cNvSpPr/>
            <p:nvPr/>
          </p:nvSpPr>
          <p:spPr>
            <a:xfrm>
              <a:off x="1206800" y="1825825"/>
              <a:ext cx="96975" cy="34100"/>
            </a:xfrm>
            <a:custGeom>
              <a:avLst/>
              <a:gdLst/>
              <a:ahLst/>
              <a:cxnLst/>
              <a:rect l="l" t="t" r="r" b="b"/>
              <a:pathLst>
                <a:path w="3879" h="1364" extrusionOk="0">
                  <a:moveTo>
                    <a:pt x="3293" y="0"/>
                  </a:moveTo>
                  <a:cubicBezTo>
                    <a:pt x="3252" y="0"/>
                    <a:pt x="3209" y="6"/>
                    <a:pt x="3163" y="17"/>
                  </a:cubicBezTo>
                  <a:lnTo>
                    <a:pt x="3151" y="17"/>
                  </a:lnTo>
                  <a:lnTo>
                    <a:pt x="556" y="494"/>
                  </a:lnTo>
                  <a:cubicBezTo>
                    <a:pt x="0" y="571"/>
                    <a:pt x="108" y="1364"/>
                    <a:pt x="608" y="1364"/>
                  </a:cubicBezTo>
                  <a:cubicBezTo>
                    <a:pt x="644" y="1364"/>
                    <a:pt x="682" y="1360"/>
                    <a:pt x="722" y="1351"/>
                  </a:cubicBezTo>
                  <a:lnTo>
                    <a:pt x="3306" y="875"/>
                  </a:lnTo>
                  <a:cubicBezTo>
                    <a:pt x="3878" y="809"/>
                    <a:pt x="3789" y="0"/>
                    <a:pt x="3293"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569" name="Google Shape;2569;p47"/>
            <p:cNvSpPr/>
            <p:nvPr/>
          </p:nvSpPr>
          <p:spPr>
            <a:xfrm>
              <a:off x="1164125" y="1891150"/>
              <a:ext cx="46550" cy="38650"/>
            </a:xfrm>
            <a:custGeom>
              <a:avLst/>
              <a:gdLst/>
              <a:ahLst/>
              <a:cxnLst/>
              <a:rect l="l" t="t" r="r" b="b"/>
              <a:pathLst>
                <a:path w="1862" h="1546" extrusionOk="0">
                  <a:moveTo>
                    <a:pt x="1002" y="1"/>
                  </a:moveTo>
                  <a:cubicBezTo>
                    <a:pt x="958" y="1"/>
                    <a:pt x="914" y="4"/>
                    <a:pt x="870" y="12"/>
                  </a:cubicBezTo>
                  <a:cubicBezTo>
                    <a:pt x="191" y="131"/>
                    <a:pt x="0" y="1012"/>
                    <a:pt x="560" y="1405"/>
                  </a:cubicBezTo>
                  <a:cubicBezTo>
                    <a:pt x="701" y="1502"/>
                    <a:pt x="854" y="1545"/>
                    <a:pt x="1003" y="1545"/>
                  </a:cubicBezTo>
                  <a:cubicBezTo>
                    <a:pt x="1454" y="1545"/>
                    <a:pt x="1861" y="1145"/>
                    <a:pt x="1762" y="643"/>
                  </a:cubicBezTo>
                  <a:cubicBezTo>
                    <a:pt x="1699" y="260"/>
                    <a:pt x="1369"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570" name="Google Shape;2570;p47"/>
            <p:cNvSpPr/>
            <p:nvPr/>
          </p:nvSpPr>
          <p:spPr>
            <a:xfrm>
              <a:off x="1218075" y="1879800"/>
              <a:ext cx="94000" cy="33750"/>
            </a:xfrm>
            <a:custGeom>
              <a:avLst/>
              <a:gdLst/>
              <a:ahLst/>
              <a:cxnLst/>
              <a:rect l="l" t="t" r="r" b="b"/>
              <a:pathLst>
                <a:path w="3760" h="1350" extrusionOk="0">
                  <a:moveTo>
                    <a:pt x="3129" y="0"/>
                  </a:moveTo>
                  <a:cubicBezTo>
                    <a:pt x="3117" y="0"/>
                    <a:pt x="3105" y="1"/>
                    <a:pt x="3093" y="2"/>
                  </a:cubicBezTo>
                  <a:lnTo>
                    <a:pt x="497" y="478"/>
                  </a:lnTo>
                  <a:cubicBezTo>
                    <a:pt x="1" y="628"/>
                    <a:pt x="120" y="1349"/>
                    <a:pt x="617" y="1349"/>
                  </a:cubicBezTo>
                  <a:cubicBezTo>
                    <a:pt x="632" y="1349"/>
                    <a:pt x="648" y="1348"/>
                    <a:pt x="664" y="1347"/>
                  </a:cubicBezTo>
                  <a:lnTo>
                    <a:pt x="3260" y="883"/>
                  </a:lnTo>
                  <a:cubicBezTo>
                    <a:pt x="3760" y="731"/>
                    <a:pt x="3635" y="0"/>
                    <a:pt x="3129"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571" name="Google Shape;2571;p47"/>
            <p:cNvSpPr/>
            <p:nvPr/>
          </p:nvSpPr>
          <p:spPr>
            <a:xfrm>
              <a:off x="1174550" y="1948900"/>
              <a:ext cx="46600" cy="38625"/>
            </a:xfrm>
            <a:custGeom>
              <a:avLst/>
              <a:gdLst/>
              <a:ahLst/>
              <a:cxnLst/>
              <a:rect l="l" t="t" r="r" b="b"/>
              <a:pathLst>
                <a:path w="1864" h="1545" extrusionOk="0">
                  <a:moveTo>
                    <a:pt x="1013" y="0"/>
                  </a:moveTo>
                  <a:cubicBezTo>
                    <a:pt x="970" y="0"/>
                    <a:pt x="926" y="4"/>
                    <a:pt x="881" y="12"/>
                  </a:cubicBezTo>
                  <a:cubicBezTo>
                    <a:pt x="202" y="131"/>
                    <a:pt x="0" y="1012"/>
                    <a:pt x="572" y="1405"/>
                  </a:cubicBezTo>
                  <a:cubicBezTo>
                    <a:pt x="710" y="1502"/>
                    <a:pt x="860" y="1545"/>
                    <a:pt x="1007" y="1545"/>
                  </a:cubicBezTo>
                  <a:cubicBezTo>
                    <a:pt x="1454" y="1545"/>
                    <a:pt x="1864" y="1142"/>
                    <a:pt x="1774" y="631"/>
                  </a:cubicBezTo>
                  <a:cubicBezTo>
                    <a:pt x="1700" y="259"/>
                    <a:pt x="1378" y="0"/>
                    <a:pt x="1013"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572" name="Google Shape;2572;p47"/>
            <p:cNvSpPr/>
            <p:nvPr/>
          </p:nvSpPr>
          <p:spPr>
            <a:xfrm>
              <a:off x="1228500" y="1937225"/>
              <a:ext cx="94200" cy="34050"/>
            </a:xfrm>
            <a:custGeom>
              <a:avLst/>
              <a:gdLst/>
              <a:ahLst/>
              <a:cxnLst/>
              <a:rect l="l" t="t" r="r" b="b"/>
              <a:pathLst>
                <a:path w="3768" h="1362" extrusionOk="0">
                  <a:moveTo>
                    <a:pt x="3141" y="0"/>
                  </a:moveTo>
                  <a:cubicBezTo>
                    <a:pt x="3125" y="0"/>
                    <a:pt x="3109" y="1"/>
                    <a:pt x="3093" y="2"/>
                  </a:cubicBezTo>
                  <a:lnTo>
                    <a:pt x="3105" y="14"/>
                  </a:lnTo>
                  <a:lnTo>
                    <a:pt x="509" y="479"/>
                  </a:lnTo>
                  <a:cubicBezTo>
                    <a:pt x="1" y="617"/>
                    <a:pt x="109" y="1362"/>
                    <a:pt x="617" y="1362"/>
                  </a:cubicBezTo>
                  <a:cubicBezTo>
                    <a:pt x="632" y="1362"/>
                    <a:pt x="648" y="1361"/>
                    <a:pt x="664" y="1360"/>
                  </a:cubicBezTo>
                  <a:lnTo>
                    <a:pt x="3259" y="883"/>
                  </a:lnTo>
                  <a:cubicBezTo>
                    <a:pt x="3768" y="733"/>
                    <a:pt x="3648" y="0"/>
                    <a:pt x="3141"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573" name="Google Shape;2573;p47"/>
            <p:cNvSpPr/>
            <p:nvPr/>
          </p:nvSpPr>
          <p:spPr>
            <a:xfrm>
              <a:off x="1130200" y="2188400"/>
              <a:ext cx="193200" cy="173650"/>
            </a:xfrm>
            <a:custGeom>
              <a:avLst/>
              <a:gdLst/>
              <a:ahLst/>
              <a:cxnLst/>
              <a:rect l="l" t="t" r="r" b="b"/>
              <a:pathLst>
                <a:path w="7728" h="6946" extrusionOk="0">
                  <a:moveTo>
                    <a:pt x="3942" y="0"/>
                  </a:moveTo>
                  <a:cubicBezTo>
                    <a:pt x="2907" y="0"/>
                    <a:pt x="1888" y="464"/>
                    <a:pt x="1214" y="1338"/>
                  </a:cubicBezTo>
                  <a:lnTo>
                    <a:pt x="6953" y="4957"/>
                  </a:lnTo>
                  <a:cubicBezTo>
                    <a:pt x="7727" y="3398"/>
                    <a:pt x="7239" y="1469"/>
                    <a:pt x="5775" y="528"/>
                  </a:cubicBezTo>
                  <a:cubicBezTo>
                    <a:pt x="5207" y="172"/>
                    <a:pt x="4571" y="0"/>
                    <a:pt x="3942" y="0"/>
                  </a:cubicBezTo>
                  <a:close/>
                  <a:moveTo>
                    <a:pt x="810" y="1981"/>
                  </a:moveTo>
                  <a:lnTo>
                    <a:pt x="810" y="1981"/>
                  </a:lnTo>
                  <a:cubicBezTo>
                    <a:pt x="0" y="3552"/>
                    <a:pt x="524" y="5481"/>
                    <a:pt x="2012" y="6422"/>
                  </a:cubicBezTo>
                  <a:cubicBezTo>
                    <a:pt x="2576" y="6775"/>
                    <a:pt x="3206" y="6946"/>
                    <a:pt x="3829" y="6946"/>
                  </a:cubicBezTo>
                  <a:cubicBezTo>
                    <a:pt x="4863" y="6946"/>
                    <a:pt x="5880" y="6477"/>
                    <a:pt x="6548" y="5600"/>
                  </a:cubicBezTo>
                  <a:lnTo>
                    <a:pt x="810" y="198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574" name="Google Shape;2574;p47"/>
            <p:cNvSpPr/>
            <p:nvPr/>
          </p:nvSpPr>
          <p:spPr>
            <a:xfrm>
              <a:off x="1493625" y="1814925"/>
              <a:ext cx="152125" cy="140725"/>
            </a:xfrm>
            <a:custGeom>
              <a:avLst/>
              <a:gdLst/>
              <a:ahLst/>
              <a:cxnLst/>
              <a:rect l="l" t="t" r="r" b="b"/>
              <a:pathLst>
                <a:path w="6085" h="5629" extrusionOk="0">
                  <a:moveTo>
                    <a:pt x="3608" y="1"/>
                  </a:moveTo>
                  <a:lnTo>
                    <a:pt x="1215" y="1620"/>
                  </a:lnTo>
                  <a:cubicBezTo>
                    <a:pt x="251" y="2275"/>
                    <a:pt x="1" y="3585"/>
                    <a:pt x="655" y="4549"/>
                  </a:cubicBezTo>
                  <a:lnTo>
                    <a:pt x="763" y="4704"/>
                  </a:lnTo>
                  <a:cubicBezTo>
                    <a:pt x="1171" y="5305"/>
                    <a:pt x="1833" y="5629"/>
                    <a:pt x="2508" y="5629"/>
                  </a:cubicBezTo>
                  <a:cubicBezTo>
                    <a:pt x="2916" y="5629"/>
                    <a:pt x="3328" y="5510"/>
                    <a:pt x="3692" y="5264"/>
                  </a:cubicBezTo>
                  <a:lnTo>
                    <a:pt x="6085" y="3644"/>
                  </a:lnTo>
                  <a:lnTo>
                    <a:pt x="3608" y="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575" name="Google Shape;2575;p47"/>
            <p:cNvSpPr/>
            <p:nvPr/>
          </p:nvSpPr>
          <p:spPr>
            <a:xfrm>
              <a:off x="1596625" y="1756600"/>
              <a:ext cx="151825" cy="140800"/>
            </a:xfrm>
            <a:custGeom>
              <a:avLst/>
              <a:gdLst/>
              <a:ahLst/>
              <a:cxnLst/>
              <a:rect l="l" t="t" r="r" b="b"/>
              <a:pathLst>
                <a:path w="6073" h="5632" extrusionOk="0">
                  <a:moveTo>
                    <a:pt x="3579" y="1"/>
                  </a:moveTo>
                  <a:cubicBezTo>
                    <a:pt x="3169" y="1"/>
                    <a:pt x="2755" y="120"/>
                    <a:pt x="2393" y="369"/>
                  </a:cubicBezTo>
                  <a:lnTo>
                    <a:pt x="0" y="1989"/>
                  </a:lnTo>
                  <a:lnTo>
                    <a:pt x="2477" y="5632"/>
                  </a:lnTo>
                  <a:lnTo>
                    <a:pt x="4870" y="4001"/>
                  </a:lnTo>
                  <a:cubicBezTo>
                    <a:pt x="5822" y="3346"/>
                    <a:pt x="6072" y="2036"/>
                    <a:pt x="5417" y="1072"/>
                  </a:cubicBezTo>
                  <a:lnTo>
                    <a:pt x="5417" y="1072"/>
                  </a:lnTo>
                  <a:lnTo>
                    <a:pt x="5417" y="1084"/>
                  </a:lnTo>
                  <a:lnTo>
                    <a:pt x="5310" y="917"/>
                  </a:lnTo>
                  <a:cubicBezTo>
                    <a:pt x="4904" y="319"/>
                    <a:pt x="4247" y="1"/>
                    <a:pt x="3579"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576" name="Google Shape;2576;p47"/>
            <p:cNvSpPr/>
            <p:nvPr/>
          </p:nvSpPr>
          <p:spPr>
            <a:xfrm>
              <a:off x="1449275" y="2105900"/>
              <a:ext cx="267925" cy="266700"/>
            </a:xfrm>
            <a:custGeom>
              <a:avLst/>
              <a:gdLst/>
              <a:ahLst/>
              <a:cxnLst/>
              <a:rect l="l" t="t" r="r" b="b"/>
              <a:pathLst>
                <a:path w="10717" h="10668" extrusionOk="0">
                  <a:moveTo>
                    <a:pt x="4998" y="1"/>
                  </a:moveTo>
                  <a:cubicBezTo>
                    <a:pt x="4821" y="1"/>
                    <a:pt x="4665" y="134"/>
                    <a:pt x="4644" y="316"/>
                  </a:cubicBezTo>
                  <a:lnTo>
                    <a:pt x="4180" y="3804"/>
                  </a:lnTo>
                  <a:lnTo>
                    <a:pt x="703" y="3340"/>
                  </a:lnTo>
                  <a:cubicBezTo>
                    <a:pt x="688" y="3338"/>
                    <a:pt x="673" y="3337"/>
                    <a:pt x="659" y="3337"/>
                  </a:cubicBezTo>
                  <a:cubicBezTo>
                    <a:pt x="474" y="3337"/>
                    <a:pt x="308" y="3474"/>
                    <a:pt x="286" y="3661"/>
                  </a:cubicBezTo>
                  <a:lnTo>
                    <a:pt x="24" y="5638"/>
                  </a:lnTo>
                  <a:cubicBezTo>
                    <a:pt x="1" y="5840"/>
                    <a:pt x="143" y="6031"/>
                    <a:pt x="346" y="6055"/>
                  </a:cubicBezTo>
                  <a:lnTo>
                    <a:pt x="346" y="6043"/>
                  </a:lnTo>
                  <a:lnTo>
                    <a:pt x="3822" y="6507"/>
                  </a:lnTo>
                  <a:lnTo>
                    <a:pt x="3370" y="9984"/>
                  </a:lnTo>
                  <a:cubicBezTo>
                    <a:pt x="3334" y="10186"/>
                    <a:pt x="3477" y="10377"/>
                    <a:pt x="3691" y="10400"/>
                  </a:cubicBezTo>
                  <a:lnTo>
                    <a:pt x="5656" y="10662"/>
                  </a:lnTo>
                  <a:cubicBezTo>
                    <a:pt x="5677" y="10666"/>
                    <a:pt x="5698" y="10668"/>
                    <a:pt x="5718" y="10668"/>
                  </a:cubicBezTo>
                  <a:cubicBezTo>
                    <a:pt x="5896" y="10668"/>
                    <a:pt x="6051" y="10533"/>
                    <a:pt x="6073" y="10341"/>
                  </a:cubicBezTo>
                  <a:lnTo>
                    <a:pt x="6537" y="6864"/>
                  </a:lnTo>
                  <a:lnTo>
                    <a:pt x="10014" y="7329"/>
                  </a:lnTo>
                  <a:cubicBezTo>
                    <a:pt x="10028" y="7330"/>
                    <a:pt x="10043" y="7331"/>
                    <a:pt x="10058" y="7331"/>
                  </a:cubicBezTo>
                  <a:cubicBezTo>
                    <a:pt x="10243" y="7331"/>
                    <a:pt x="10408" y="7195"/>
                    <a:pt x="10430" y="7007"/>
                  </a:cubicBezTo>
                  <a:lnTo>
                    <a:pt x="10692" y="5031"/>
                  </a:lnTo>
                  <a:cubicBezTo>
                    <a:pt x="10716" y="4828"/>
                    <a:pt x="10573" y="4638"/>
                    <a:pt x="10371" y="4614"/>
                  </a:cubicBezTo>
                  <a:lnTo>
                    <a:pt x="6894" y="4150"/>
                  </a:lnTo>
                  <a:lnTo>
                    <a:pt x="7359" y="685"/>
                  </a:lnTo>
                  <a:cubicBezTo>
                    <a:pt x="7382" y="471"/>
                    <a:pt x="7240" y="292"/>
                    <a:pt x="7037" y="256"/>
                  </a:cubicBezTo>
                  <a:lnTo>
                    <a:pt x="5061" y="6"/>
                  </a:lnTo>
                  <a:cubicBezTo>
                    <a:pt x="5040" y="3"/>
                    <a:pt x="5019" y="1"/>
                    <a:pt x="499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577" name="Google Shape;2577;p47"/>
            <p:cNvSpPr/>
            <p:nvPr/>
          </p:nvSpPr>
          <p:spPr>
            <a:xfrm>
              <a:off x="1106075" y="2509825"/>
              <a:ext cx="271200" cy="337750"/>
            </a:xfrm>
            <a:custGeom>
              <a:avLst/>
              <a:gdLst/>
              <a:ahLst/>
              <a:cxnLst/>
              <a:rect l="l" t="t" r="r" b="b"/>
              <a:pathLst>
                <a:path w="10848" h="13510" extrusionOk="0">
                  <a:moveTo>
                    <a:pt x="4153" y="431"/>
                  </a:moveTo>
                  <a:cubicBezTo>
                    <a:pt x="4442" y="431"/>
                    <a:pt x="4730" y="605"/>
                    <a:pt x="4787" y="994"/>
                  </a:cubicBezTo>
                  <a:cubicBezTo>
                    <a:pt x="4811" y="1185"/>
                    <a:pt x="4763" y="1387"/>
                    <a:pt x="4632" y="1530"/>
                  </a:cubicBezTo>
                  <a:lnTo>
                    <a:pt x="3846" y="1685"/>
                  </a:lnTo>
                  <a:cubicBezTo>
                    <a:pt x="3668" y="1590"/>
                    <a:pt x="3549" y="1423"/>
                    <a:pt x="3513" y="1232"/>
                  </a:cubicBezTo>
                  <a:lnTo>
                    <a:pt x="3513" y="1220"/>
                  </a:lnTo>
                  <a:cubicBezTo>
                    <a:pt x="3399" y="723"/>
                    <a:pt x="3777" y="431"/>
                    <a:pt x="4153" y="431"/>
                  </a:cubicBezTo>
                  <a:close/>
                  <a:moveTo>
                    <a:pt x="7876" y="2734"/>
                  </a:moveTo>
                  <a:cubicBezTo>
                    <a:pt x="8125" y="2734"/>
                    <a:pt x="8354" y="2922"/>
                    <a:pt x="8406" y="3185"/>
                  </a:cubicBezTo>
                  <a:lnTo>
                    <a:pt x="9788" y="10757"/>
                  </a:lnTo>
                  <a:cubicBezTo>
                    <a:pt x="9835" y="11055"/>
                    <a:pt x="9645" y="11341"/>
                    <a:pt x="9347" y="11388"/>
                  </a:cubicBezTo>
                  <a:lnTo>
                    <a:pt x="3084" y="12531"/>
                  </a:lnTo>
                  <a:cubicBezTo>
                    <a:pt x="3049" y="12538"/>
                    <a:pt x="3014" y="12542"/>
                    <a:pt x="2980" y="12542"/>
                  </a:cubicBezTo>
                  <a:cubicBezTo>
                    <a:pt x="2723" y="12542"/>
                    <a:pt x="2495" y="12353"/>
                    <a:pt x="2453" y="12091"/>
                  </a:cubicBezTo>
                  <a:lnTo>
                    <a:pt x="1072" y="4518"/>
                  </a:lnTo>
                  <a:cubicBezTo>
                    <a:pt x="1013" y="4221"/>
                    <a:pt x="1215" y="3935"/>
                    <a:pt x="1513" y="3887"/>
                  </a:cubicBezTo>
                  <a:lnTo>
                    <a:pt x="2263" y="3756"/>
                  </a:lnTo>
                  <a:cubicBezTo>
                    <a:pt x="2294" y="3956"/>
                    <a:pt x="2475" y="4110"/>
                    <a:pt x="2681" y="4110"/>
                  </a:cubicBezTo>
                  <a:cubicBezTo>
                    <a:pt x="2708" y="4110"/>
                    <a:pt x="2735" y="4107"/>
                    <a:pt x="2763" y="4102"/>
                  </a:cubicBezTo>
                  <a:lnTo>
                    <a:pt x="6680" y="3387"/>
                  </a:lnTo>
                  <a:cubicBezTo>
                    <a:pt x="6906" y="3340"/>
                    <a:pt x="7073" y="3114"/>
                    <a:pt x="7025" y="2875"/>
                  </a:cubicBezTo>
                  <a:lnTo>
                    <a:pt x="7775" y="2744"/>
                  </a:lnTo>
                  <a:cubicBezTo>
                    <a:pt x="7809" y="2737"/>
                    <a:pt x="7843" y="2734"/>
                    <a:pt x="7876" y="2734"/>
                  </a:cubicBezTo>
                  <a:close/>
                  <a:moveTo>
                    <a:pt x="4137" y="1"/>
                  </a:moveTo>
                  <a:cubicBezTo>
                    <a:pt x="4073" y="1"/>
                    <a:pt x="4007" y="6"/>
                    <a:pt x="3942" y="18"/>
                  </a:cubicBezTo>
                  <a:cubicBezTo>
                    <a:pt x="3346" y="125"/>
                    <a:pt x="2953" y="708"/>
                    <a:pt x="3072" y="1304"/>
                  </a:cubicBezTo>
                  <a:cubicBezTo>
                    <a:pt x="3108" y="1470"/>
                    <a:pt x="3180" y="1637"/>
                    <a:pt x="3287" y="1780"/>
                  </a:cubicBezTo>
                  <a:lnTo>
                    <a:pt x="2513" y="1923"/>
                  </a:lnTo>
                  <a:cubicBezTo>
                    <a:pt x="2203" y="1982"/>
                    <a:pt x="1989" y="2280"/>
                    <a:pt x="2049" y="2602"/>
                  </a:cubicBezTo>
                  <a:lnTo>
                    <a:pt x="2096" y="2887"/>
                  </a:lnTo>
                  <a:lnTo>
                    <a:pt x="810" y="3114"/>
                  </a:lnTo>
                  <a:cubicBezTo>
                    <a:pt x="322" y="3209"/>
                    <a:pt x="1" y="3673"/>
                    <a:pt x="96" y="4149"/>
                  </a:cubicBezTo>
                  <a:lnTo>
                    <a:pt x="1668" y="12781"/>
                  </a:lnTo>
                  <a:cubicBezTo>
                    <a:pt x="1742" y="13216"/>
                    <a:pt x="2118" y="13509"/>
                    <a:pt x="2545" y="13509"/>
                  </a:cubicBezTo>
                  <a:cubicBezTo>
                    <a:pt x="2597" y="13509"/>
                    <a:pt x="2650" y="13505"/>
                    <a:pt x="2703" y="13496"/>
                  </a:cubicBezTo>
                  <a:lnTo>
                    <a:pt x="10038" y="12162"/>
                  </a:lnTo>
                  <a:cubicBezTo>
                    <a:pt x="10526" y="12067"/>
                    <a:pt x="10847" y="11603"/>
                    <a:pt x="10752" y="11114"/>
                  </a:cubicBezTo>
                  <a:lnTo>
                    <a:pt x="9180" y="2482"/>
                  </a:lnTo>
                  <a:cubicBezTo>
                    <a:pt x="9106" y="2048"/>
                    <a:pt x="8720" y="1755"/>
                    <a:pt x="8300" y="1755"/>
                  </a:cubicBezTo>
                  <a:cubicBezTo>
                    <a:pt x="8249" y="1755"/>
                    <a:pt x="8197" y="1759"/>
                    <a:pt x="8145" y="1768"/>
                  </a:cubicBezTo>
                  <a:lnTo>
                    <a:pt x="6859" y="2006"/>
                  </a:lnTo>
                  <a:lnTo>
                    <a:pt x="6811" y="1732"/>
                  </a:lnTo>
                  <a:cubicBezTo>
                    <a:pt x="6757" y="1442"/>
                    <a:pt x="6500" y="1249"/>
                    <a:pt x="6223" y="1249"/>
                  </a:cubicBezTo>
                  <a:cubicBezTo>
                    <a:pt x="6193" y="1249"/>
                    <a:pt x="6163" y="1251"/>
                    <a:pt x="6132" y="1256"/>
                  </a:cubicBezTo>
                  <a:lnTo>
                    <a:pt x="5180" y="1435"/>
                  </a:lnTo>
                  <a:cubicBezTo>
                    <a:pt x="5239" y="1268"/>
                    <a:pt x="5251" y="1089"/>
                    <a:pt x="5216" y="911"/>
                  </a:cubicBezTo>
                  <a:cubicBezTo>
                    <a:pt x="5131" y="380"/>
                    <a:pt x="4667" y="1"/>
                    <a:pt x="4137"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578" name="Google Shape;2578;p47"/>
            <p:cNvSpPr/>
            <p:nvPr/>
          </p:nvSpPr>
          <p:spPr>
            <a:xfrm>
              <a:off x="1154300" y="2631725"/>
              <a:ext cx="46550" cy="38625"/>
            </a:xfrm>
            <a:custGeom>
              <a:avLst/>
              <a:gdLst/>
              <a:ahLst/>
              <a:cxnLst/>
              <a:rect l="l" t="t" r="r" b="b"/>
              <a:pathLst>
                <a:path w="1862" h="1545" extrusionOk="0">
                  <a:moveTo>
                    <a:pt x="1002" y="0"/>
                  </a:moveTo>
                  <a:cubicBezTo>
                    <a:pt x="958" y="0"/>
                    <a:pt x="914" y="4"/>
                    <a:pt x="870" y="12"/>
                  </a:cubicBezTo>
                  <a:cubicBezTo>
                    <a:pt x="191" y="131"/>
                    <a:pt x="0" y="1012"/>
                    <a:pt x="572" y="1405"/>
                  </a:cubicBezTo>
                  <a:cubicBezTo>
                    <a:pt x="710" y="1502"/>
                    <a:pt x="861" y="1545"/>
                    <a:pt x="1007" y="1545"/>
                  </a:cubicBezTo>
                  <a:cubicBezTo>
                    <a:pt x="1453" y="1545"/>
                    <a:pt x="1861" y="1142"/>
                    <a:pt x="1763" y="631"/>
                  </a:cubicBezTo>
                  <a:cubicBezTo>
                    <a:pt x="1699" y="258"/>
                    <a:pt x="1369" y="0"/>
                    <a:pt x="100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579" name="Google Shape;2579;p47"/>
            <p:cNvSpPr/>
            <p:nvPr/>
          </p:nvSpPr>
          <p:spPr>
            <a:xfrm>
              <a:off x="1207225" y="2620125"/>
              <a:ext cx="96475" cy="33850"/>
            </a:xfrm>
            <a:custGeom>
              <a:avLst/>
              <a:gdLst/>
              <a:ahLst/>
              <a:cxnLst/>
              <a:rect l="l" t="t" r="r" b="b"/>
              <a:pathLst>
                <a:path w="3859" h="1354" extrusionOk="0">
                  <a:moveTo>
                    <a:pt x="3250" y="0"/>
                  </a:moveTo>
                  <a:cubicBezTo>
                    <a:pt x="3217" y="0"/>
                    <a:pt x="3182" y="4"/>
                    <a:pt x="3146" y="11"/>
                  </a:cubicBezTo>
                  <a:lnTo>
                    <a:pt x="3134" y="11"/>
                  </a:lnTo>
                  <a:lnTo>
                    <a:pt x="539" y="487"/>
                  </a:lnTo>
                  <a:cubicBezTo>
                    <a:pt x="1" y="588"/>
                    <a:pt x="106" y="1354"/>
                    <a:pt x="607" y="1354"/>
                  </a:cubicBezTo>
                  <a:cubicBezTo>
                    <a:pt x="638" y="1354"/>
                    <a:pt x="671" y="1351"/>
                    <a:pt x="705" y="1345"/>
                  </a:cubicBezTo>
                  <a:lnTo>
                    <a:pt x="3289" y="868"/>
                  </a:lnTo>
                  <a:cubicBezTo>
                    <a:pt x="3858" y="790"/>
                    <a:pt x="3747" y="0"/>
                    <a:pt x="3250"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580" name="Google Shape;2580;p47"/>
            <p:cNvSpPr/>
            <p:nvPr/>
          </p:nvSpPr>
          <p:spPr>
            <a:xfrm>
              <a:off x="1164125" y="2685525"/>
              <a:ext cx="46550" cy="38700"/>
            </a:xfrm>
            <a:custGeom>
              <a:avLst/>
              <a:gdLst/>
              <a:ahLst/>
              <a:cxnLst/>
              <a:rect l="l" t="t" r="r" b="b"/>
              <a:pathLst>
                <a:path w="1862" h="1548" extrusionOk="0">
                  <a:moveTo>
                    <a:pt x="1015" y="0"/>
                  </a:moveTo>
                  <a:cubicBezTo>
                    <a:pt x="967" y="0"/>
                    <a:pt x="918" y="5"/>
                    <a:pt x="870" y="15"/>
                  </a:cubicBezTo>
                  <a:cubicBezTo>
                    <a:pt x="191" y="122"/>
                    <a:pt x="0" y="1015"/>
                    <a:pt x="560" y="1408"/>
                  </a:cubicBezTo>
                  <a:cubicBezTo>
                    <a:pt x="701" y="1505"/>
                    <a:pt x="854" y="1548"/>
                    <a:pt x="1002" y="1548"/>
                  </a:cubicBezTo>
                  <a:cubicBezTo>
                    <a:pt x="1453" y="1548"/>
                    <a:pt x="1861" y="1145"/>
                    <a:pt x="1762" y="634"/>
                  </a:cubicBezTo>
                  <a:cubicBezTo>
                    <a:pt x="1699" y="266"/>
                    <a:pt x="1377" y="0"/>
                    <a:pt x="1015"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581" name="Google Shape;2581;p47"/>
            <p:cNvSpPr/>
            <p:nvPr/>
          </p:nvSpPr>
          <p:spPr>
            <a:xfrm>
              <a:off x="1218075" y="2673950"/>
              <a:ext cx="94000" cy="33725"/>
            </a:xfrm>
            <a:custGeom>
              <a:avLst/>
              <a:gdLst/>
              <a:ahLst/>
              <a:cxnLst/>
              <a:rect l="l" t="t" r="r" b="b"/>
              <a:pathLst>
                <a:path w="3760" h="1349" extrusionOk="0">
                  <a:moveTo>
                    <a:pt x="3129" y="0"/>
                  </a:moveTo>
                  <a:cubicBezTo>
                    <a:pt x="3117" y="0"/>
                    <a:pt x="3105" y="1"/>
                    <a:pt x="3093" y="1"/>
                  </a:cubicBezTo>
                  <a:lnTo>
                    <a:pt x="497" y="478"/>
                  </a:lnTo>
                  <a:cubicBezTo>
                    <a:pt x="1" y="628"/>
                    <a:pt x="120" y="1349"/>
                    <a:pt x="617" y="1349"/>
                  </a:cubicBezTo>
                  <a:cubicBezTo>
                    <a:pt x="632" y="1349"/>
                    <a:pt x="648" y="1348"/>
                    <a:pt x="664" y="1347"/>
                  </a:cubicBezTo>
                  <a:lnTo>
                    <a:pt x="3260" y="882"/>
                  </a:lnTo>
                  <a:cubicBezTo>
                    <a:pt x="3760" y="731"/>
                    <a:pt x="3635" y="0"/>
                    <a:pt x="3129"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582" name="Google Shape;2582;p47"/>
            <p:cNvSpPr/>
            <p:nvPr/>
          </p:nvSpPr>
          <p:spPr>
            <a:xfrm>
              <a:off x="1174550" y="2743050"/>
              <a:ext cx="46600" cy="38625"/>
            </a:xfrm>
            <a:custGeom>
              <a:avLst/>
              <a:gdLst/>
              <a:ahLst/>
              <a:cxnLst/>
              <a:rect l="l" t="t" r="r" b="b"/>
              <a:pathLst>
                <a:path w="1864" h="1545" extrusionOk="0">
                  <a:moveTo>
                    <a:pt x="1013" y="0"/>
                  </a:moveTo>
                  <a:cubicBezTo>
                    <a:pt x="970" y="0"/>
                    <a:pt x="926" y="4"/>
                    <a:pt x="881" y="11"/>
                  </a:cubicBezTo>
                  <a:cubicBezTo>
                    <a:pt x="202" y="131"/>
                    <a:pt x="0" y="1012"/>
                    <a:pt x="572" y="1404"/>
                  </a:cubicBezTo>
                  <a:cubicBezTo>
                    <a:pt x="710" y="1501"/>
                    <a:pt x="860" y="1545"/>
                    <a:pt x="1007" y="1545"/>
                  </a:cubicBezTo>
                  <a:cubicBezTo>
                    <a:pt x="1454" y="1545"/>
                    <a:pt x="1864" y="1142"/>
                    <a:pt x="1774" y="631"/>
                  </a:cubicBezTo>
                  <a:cubicBezTo>
                    <a:pt x="1700" y="258"/>
                    <a:pt x="1378" y="0"/>
                    <a:pt x="1013"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583" name="Google Shape;2583;p47"/>
            <p:cNvSpPr/>
            <p:nvPr/>
          </p:nvSpPr>
          <p:spPr>
            <a:xfrm>
              <a:off x="1228025" y="2731600"/>
              <a:ext cx="94800" cy="33850"/>
            </a:xfrm>
            <a:custGeom>
              <a:avLst/>
              <a:gdLst/>
              <a:ahLst/>
              <a:cxnLst/>
              <a:rect l="l" t="t" r="r" b="b"/>
              <a:pathLst>
                <a:path w="3792" h="1354" extrusionOk="0">
                  <a:moveTo>
                    <a:pt x="3191" y="1"/>
                  </a:moveTo>
                  <a:cubicBezTo>
                    <a:pt x="3169" y="1"/>
                    <a:pt x="3147" y="2"/>
                    <a:pt x="3124" y="5"/>
                  </a:cubicBezTo>
                  <a:lnTo>
                    <a:pt x="528" y="469"/>
                  </a:lnTo>
                  <a:cubicBezTo>
                    <a:pt x="0" y="607"/>
                    <a:pt x="125" y="1354"/>
                    <a:pt x="625" y="1354"/>
                  </a:cubicBezTo>
                  <a:cubicBezTo>
                    <a:pt x="644" y="1354"/>
                    <a:pt x="663" y="1353"/>
                    <a:pt x="683" y="1351"/>
                  </a:cubicBezTo>
                  <a:lnTo>
                    <a:pt x="3278" y="874"/>
                  </a:lnTo>
                  <a:cubicBezTo>
                    <a:pt x="3792" y="749"/>
                    <a:pt x="3682" y="1"/>
                    <a:pt x="3191"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584" name="Google Shape;2584;p47"/>
            <p:cNvSpPr/>
            <p:nvPr/>
          </p:nvSpPr>
          <p:spPr>
            <a:xfrm>
              <a:off x="1130200" y="2982275"/>
              <a:ext cx="194075" cy="174025"/>
            </a:xfrm>
            <a:custGeom>
              <a:avLst/>
              <a:gdLst/>
              <a:ahLst/>
              <a:cxnLst/>
              <a:rect l="l" t="t" r="r" b="b"/>
              <a:pathLst>
                <a:path w="7763" h="6961" extrusionOk="0">
                  <a:moveTo>
                    <a:pt x="3926" y="0"/>
                  </a:moveTo>
                  <a:cubicBezTo>
                    <a:pt x="2894" y="0"/>
                    <a:pt x="1881" y="467"/>
                    <a:pt x="1214" y="1349"/>
                  </a:cubicBezTo>
                  <a:lnTo>
                    <a:pt x="6953" y="4968"/>
                  </a:lnTo>
                  <a:cubicBezTo>
                    <a:pt x="7763" y="3396"/>
                    <a:pt x="7239" y="1468"/>
                    <a:pt x="5751" y="527"/>
                  </a:cubicBezTo>
                  <a:cubicBezTo>
                    <a:pt x="5184" y="172"/>
                    <a:pt x="4552" y="0"/>
                    <a:pt x="3926" y="0"/>
                  </a:cubicBezTo>
                  <a:close/>
                  <a:moveTo>
                    <a:pt x="810" y="1992"/>
                  </a:moveTo>
                  <a:lnTo>
                    <a:pt x="810" y="1992"/>
                  </a:lnTo>
                  <a:cubicBezTo>
                    <a:pt x="0" y="3563"/>
                    <a:pt x="524" y="5492"/>
                    <a:pt x="2012" y="6433"/>
                  </a:cubicBezTo>
                  <a:cubicBezTo>
                    <a:pt x="2580" y="6788"/>
                    <a:pt x="3214" y="6960"/>
                    <a:pt x="3841" y="6960"/>
                  </a:cubicBezTo>
                  <a:cubicBezTo>
                    <a:pt x="4871" y="6960"/>
                    <a:pt x="5882" y="6496"/>
                    <a:pt x="6548" y="5623"/>
                  </a:cubicBezTo>
                  <a:lnTo>
                    <a:pt x="810" y="1992"/>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585" name="Google Shape;2585;p47"/>
            <p:cNvSpPr/>
            <p:nvPr/>
          </p:nvSpPr>
          <p:spPr>
            <a:xfrm>
              <a:off x="1493625" y="2609075"/>
              <a:ext cx="152125" cy="140725"/>
            </a:xfrm>
            <a:custGeom>
              <a:avLst/>
              <a:gdLst/>
              <a:ahLst/>
              <a:cxnLst/>
              <a:rect l="l" t="t" r="r" b="b"/>
              <a:pathLst>
                <a:path w="6085" h="5629" extrusionOk="0">
                  <a:moveTo>
                    <a:pt x="3608" y="1"/>
                  </a:moveTo>
                  <a:lnTo>
                    <a:pt x="1215" y="1620"/>
                  </a:lnTo>
                  <a:cubicBezTo>
                    <a:pt x="251" y="2275"/>
                    <a:pt x="1" y="3585"/>
                    <a:pt x="655" y="4549"/>
                  </a:cubicBezTo>
                  <a:lnTo>
                    <a:pt x="763" y="4716"/>
                  </a:lnTo>
                  <a:cubicBezTo>
                    <a:pt x="1170" y="5308"/>
                    <a:pt x="1831" y="5629"/>
                    <a:pt x="2505" y="5629"/>
                  </a:cubicBezTo>
                  <a:cubicBezTo>
                    <a:pt x="2914" y="5629"/>
                    <a:pt x="3327" y="5511"/>
                    <a:pt x="3692" y="5263"/>
                  </a:cubicBezTo>
                  <a:lnTo>
                    <a:pt x="6085" y="3644"/>
                  </a:lnTo>
                  <a:lnTo>
                    <a:pt x="3608" y="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586" name="Google Shape;2586;p47"/>
            <p:cNvSpPr/>
            <p:nvPr/>
          </p:nvSpPr>
          <p:spPr>
            <a:xfrm>
              <a:off x="1596625" y="2550550"/>
              <a:ext cx="151825" cy="141000"/>
            </a:xfrm>
            <a:custGeom>
              <a:avLst/>
              <a:gdLst/>
              <a:ahLst/>
              <a:cxnLst/>
              <a:rect l="l" t="t" r="r" b="b"/>
              <a:pathLst>
                <a:path w="6073" h="5640" extrusionOk="0">
                  <a:moveTo>
                    <a:pt x="3568" y="0"/>
                  </a:moveTo>
                  <a:cubicBezTo>
                    <a:pt x="3162" y="0"/>
                    <a:pt x="2752" y="119"/>
                    <a:pt x="2393" y="365"/>
                  </a:cubicBezTo>
                  <a:lnTo>
                    <a:pt x="0" y="1996"/>
                  </a:lnTo>
                  <a:lnTo>
                    <a:pt x="2477" y="5640"/>
                  </a:lnTo>
                  <a:lnTo>
                    <a:pt x="4870" y="4009"/>
                  </a:lnTo>
                  <a:cubicBezTo>
                    <a:pt x="5822" y="3354"/>
                    <a:pt x="6072" y="2044"/>
                    <a:pt x="5417" y="1080"/>
                  </a:cubicBezTo>
                  <a:lnTo>
                    <a:pt x="5310" y="925"/>
                  </a:lnTo>
                  <a:cubicBezTo>
                    <a:pt x="4902" y="324"/>
                    <a:pt x="4240" y="0"/>
                    <a:pt x="3568"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587" name="Google Shape;2587;p47"/>
            <p:cNvSpPr/>
            <p:nvPr/>
          </p:nvSpPr>
          <p:spPr>
            <a:xfrm>
              <a:off x="1449275" y="2899825"/>
              <a:ext cx="267925" cy="266925"/>
            </a:xfrm>
            <a:custGeom>
              <a:avLst/>
              <a:gdLst/>
              <a:ahLst/>
              <a:cxnLst/>
              <a:rect l="l" t="t" r="r" b="b"/>
              <a:pathLst>
                <a:path w="10717" h="10677" extrusionOk="0">
                  <a:moveTo>
                    <a:pt x="5017" y="1"/>
                  </a:moveTo>
                  <a:cubicBezTo>
                    <a:pt x="4831" y="1"/>
                    <a:pt x="4666" y="137"/>
                    <a:pt x="4644" y="325"/>
                  </a:cubicBezTo>
                  <a:lnTo>
                    <a:pt x="4180" y="3801"/>
                  </a:lnTo>
                  <a:lnTo>
                    <a:pt x="703" y="3349"/>
                  </a:lnTo>
                  <a:cubicBezTo>
                    <a:pt x="682" y="3345"/>
                    <a:pt x="661" y="3343"/>
                    <a:pt x="641" y="3343"/>
                  </a:cubicBezTo>
                  <a:cubicBezTo>
                    <a:pt x="463" y="3343"/>
                    <a:pt x="308" y="3478"/>
                    <a:pt x="286" y="3670"/>
                  </a:cubicBezTo>
                  <a:lnTo>
                    <a:pt x="24" y="5635"/>
                  </a:lnTo>
                  <a:cubicBezTo>
                    <a:pt x="1" y="5837"/>
                    <a:pt x="143" y="6028"/>
                    <a:pt x="346" y="6052"/>
                  </a:cubicBezTo>
                  <a:lnTo>
                    <a:pt x="346" y="6063"/>
                  </a:lnTo>
                  <a:lnTo>
                    <a:pt x="3822" y="6516"/>
                  </a:lnTo>
                  <a:lnTo>
                    <a:pt x="3370" y="10004"/>
                  </a:lnTo>
                  <a:cubicBezTo>
                    <a:pt x="3334" y="10207"/>
                    <a:pt x="3477" y="10385"/>
                    <a:pt x="3691" y="10421"/>
                  </a:cubicBezTo>
                  <a:lnTo>
                    <a:pt x="5656" y="10671"/>
                  </a:lnTo>
                  <a:cubicBezTo>
                    <a:pt x="5677" y="10675"/>
                    <a:pt x="5698" y="10677"/>
                    <a:pt x="5718" y="10677"/>
                  </a:cubicBezTo>
                  <a:cubicBezTo>
                    <a:pt x="5896" y="10677"/>
                    <a:pt x="6051" y="10543"/>
                    <a:pt x="6073" y="10362"/>
                  </a:cubicBezTo>
                  <a:lnTo>
                    <a:pt x="6537" y="6873"/>
                  </a:lnTo>
                  <a:lnTo>
                    <a:pt x="10014" y="7337"/>
                  </a:lnTo>
                  <a:cubicBezTo>
                    <a:pt x="10028" y="7339"/>
                    <a:pt x="10043" y="7340"/>
                    <a:pt x="10058" y="7340"/>
                  </a:cubicBezTo>
                  <a:cubicBezTo>
                    <a:pt x="10243" y="7340"/>
                    <a:pt x="10408" y="7204"/>
                    <a:pt x="10430" y="7016"/>
                  </a:cubicBezTo>
                  <a:lnTo>
                    <a:pt x="10692" y="5039"/>
                  </a:lnTo>
                  <a:cubicBezTo>
                    <a:pt x="10716" y="4837"/>
                    <a:pt x="10573" y="4647"/>
                    <a:pt x="10371" y="4623"/>
                  </a:cubicBezTo>
                  <a:lnTo>
                    <a:pt x="6894" y="4158"/>
                  </a:lnTo>
                  <a:lnTo>
                    <a:pt x="7347" y="682"/>
                  </a:lnTo>
                  <a:cubicBezTo>
                    <a:pt x="7382" y="479"/>
                    <a:pt x="7240" y="289"/>
                    <a:pt x="7025" y="265"/>
                  </a:cubicBezTo>
                  <a:lnTo>
                    <a:pt x="5061" y="3"/>
                  </a:lnTo>
                  <a:cubicBezTo>
                    <a:pt x="5046" y="1"/>
                    <a:pt x="5031" y="1"/>
                    <a:pt x="5017"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588" name="Google Shape;2588;p47"/>
            <p:cNvSpPr/>
            <p:nvPr/>
          </p:nvSpPr>
          <p:spPr>
            <a:xfrm>
              <a:off x="1106075" y="3303975"/>
              <a:ext cx="271200" cy="338325"/>
            </a:xfrm>
            <a:custGeom>
              <a:avLst/>
              <a:gdLst/>
              <a:ahLst/>
              <a:cxnLst/>
              <a:rect l="l" t="t" r="r" b="b"/>
              <a:pathLst>
                <a:path w="10848" h="13533" extrusionOk="0">
                  <a:moveTo>
                    <a:pt x="4159" y="435"/>
                  </a:moveTo>
                  <a:cubicBezTo>
                    <a:pt x="4446" y="435"/>
                    <a:pt x="4730" y="608"/>
                    <a:pt x="4787" y="994"/>
                  </a:cubicBezTo>
                  <a:cubicBezTo>
                    <a:pt x="4811" y="1196"/>
                    <a:pt x="4763" y="1387"/>
                    <a:pt x="4632" y="1542"/>
                  </a:cubicBezTo>
                  <a:lnTo>
                    <a:pt x="3846" y="1685"/>
                  </a:lnTo>
                  <a:cubicBezTo>
                    <a:pt x="3668" y="1589"/>
                    <a:pt x="3549" y="1423"/>
                    <a:pt x="3513" y="1232"/>
                  </a:cubicBezTo>
                  <a:cubicBezTo>
                    <a:pt x="3398" y="732"/>
                    <a:pt x="3782" y="435"/>
                    <a:pt x="4159" y="435"/>
                  </a:cubicBezTo>
                  <a:close/>
                  <a:moveTo>
                    <a:pt x="7876" y="2734"/>
                  </a:moveTo>
                  <a:cubicBezTo>
                    <a:pt x="8125" y="2734"/>
                    <a:pt x="8354" y="2922"/>
                    <a:pt x="8406" y="3185"/>
                  </a:cubicBezTo>
                  <a:lnTo>
                    <a:pt x="9788" y="10757"/>
                  </a:lnTo>
                  <a:cubicBezTo>
                    <a:pt x="9835" y="11055"/>
                    <a:pt x="9645" y="11341"/>
                    <a:pt x="9347" y="11400"/>
                  </a:cubicBezTo>
                  <a:lnTo>
                    <a:pt x="3084" y="12543"/>
                  </a:lnTo>
                  <a:cubicBezTo>
                    <a:pt x="3055" y="12548"/>
                    <a:pt x="3026" y="12550"/>
                    <a:pt x="2997" y="12550"/>
                  </a:cubicBezTo>
                  <a:cubicBezTo>
                    <a:pt x="2733" y="12550"/>
                    <a:pt x="2496" y="12359"/>
                    <a:pt x="2453" y="12091"/>
                  </a:cubicBezTo>
                  <a:lnTo>
                    <a:pt x="1072" y="4530"/>
                  </a:lnTo>
                  <a:cubicBezTo>
                    <a:pt x="1013" y="4221"/>
                    <a:pt x="1215" y="3935"/>
                    <a:pt x="1513" y="3887"/>
                  </a:cubicBezTo>
                  <a:lnTo>
                    <a:pt x="2263" y="3756"/>
                  </a:lnTo>
                  <a:cubicBezTo>
                    <a:pt x="2294" y="3965"/>
                    <a:pt x="2472" y="4110"/>
                    <a:pt x="2677" y="4110"/>
                  </a:cubicBezTo>
                  <a:cubicBezTo>
                    <a:pt x="2705" y="4110"/>
                    <a:pt x="2734" y="4107"/>
                    <a:pt x="2763" y="4102"/>
                  </a:cubicBezTo>
                  <a:lnTo>
                    <a:pt x="6680" y="3387"/>
                  </a:lnTo>
                  <a:cubicBezTo>
                    <a:pt x="6906" y="3351"/>
                    <a:pt x="7073" y="3113"/>
                    <a:pt x="7025" y="2887"/>
                  </a:cubicBezTo>
                  <a:lnTo>
                    <a:pt x="7775" y="2744"/>
                  </a:lnTo>
                  <a:cubicBezTo>
                    <a:pt x="7809" y="2737"/>
                    <a:pt x="7843" y="2734"/>
                    <a:pt x="7876" y="2734"/>
                  </a:cubicBezTo>
                  <a:close/>
                  <a:moveTo>
                    <a:pt x="4137" y="1"/>
                  </a:moveTo>
                  <a:cubicBezTo>
                    <a:pt x="4073" y="1"/>
                    <a:pt x="4007" y="6"/>
                    <a:pt x="3942" y="18"/>
                  </a:cubicBezTo>
                  <a:cubicBezTo>
                    <a:pt x="3346" y="125"/>
                    <a:pt x="2953" y="708"/>
                    <a:pt x="3072" y="1304"/>
                  </a:cubicBezTo>
                  <a:cubicBezTo>
                    <a:pt x="3108" y="1482"/>
                    <a:pt x="3180" y="1649"/>
                    <a:pt x="3287" y="1780"/>
                  </a:cubicBezTo>
                  <a:lnTo>
                    <a:pt x="2513" y="1935"/>
                  </a:lnTo>
                  <a:cubicBezTo>
                    <a:pt x="2203" y="1994"/>
                    <a:pt x="1989" y="2304"/>
                    <a:pt x="2049" y="2613"/>
                  </a:cubicBezTo>
                  <a:lnTo>
                    <a:pt x="2096" y="2899"/>
                  </a:lnTo>
                  <a:lnTo>
                    <a:pt x="810" y="3125"/>
                  </a:lnTo>
                  <a:cubicBezTo>
                    <a:pt x="322" y="3220"/>
                    <a:pt x="1" y="3685"/>
                    <a:pt x="96" y="4173"/>
                  </a:cubicBezTo>
                  <a:lnTo>
                    <a:pt x="1668" y="12793"/>
                  </a:lnTo>
                  <a:cubicBezTo>
                    <a:pt x="1742" y="13229"/>
                    <a:pt x="2121" y="13533"/>
                    <a:pt x="2549" y="13533"/>
                  </a:cubicBezTo>
                  <a:cubicBezTo>
                    <a:pt x="2600" y="13533"/>
                    <a:pt x="2651" y="13528"/>
                    <a:pt x="2703" y="13519"/>
                  </a:cubicBezTo>
                  <a:lnTo>
                    <a:pt x="10038" y="12174"/>
                  </a:lnTo>
                  <a:cubicBezTo>
                    <a:pt x="10526" y="12079"/>
                    <a:pt x="10847" y="11614"/>
                    <a:pt x="10752" y="11138"/>
                  </a:cubicBezTo>
                  <a:lnTo>
                    <a:pt x="9192" y="2494"/>
                  </a:lnTo>
                  <a:cubicBezTo>
                    <a:pt x="9108" y="2064"/>
                    <a:pt x="8738" y="1763"/>
                    <a:pt x="8316" y="1763"/>
                  </a:cubicBezTo>
                  <a:cubicBezTo>
                    <a:pt x="8260" y="1763"/>
                    <a:pt x="8202" y="1769"/>
                    <a:pt x="8145" y="1780"/>
                  </a:cubicBezTo>
                  <a:lnTo>
                    <a:pt x="6859" y="2018"/>
                  </a:lnTo>
                  <a:lnTo>
                    <a:pt x="6811" y="1744"/>
                  </a:lnTo>
                  <a:cubicBezTo>
                    <a:pt x="6758" y="1459"/>
                    <a:pt x="6508" y="1258"/>
                    <a:pt x="6237" y="1258"/>
                  </a:cubicBezTo>
                  <a:cubicBezTo>
                    <a:pt x="6202" y="1258"/>
                    <a:pt x="6167" y="1261"/>
                    <a:pt x="6132" y="1268"/>
                  </a:cubicBezTo>
                  <a:lnTo>
                    <a:pt x="5180" y="1435"/>
                  </a:lnTo>
                  <a:cubicBezTo>
                    <a:pt x="5239" y="1268"/>
                    <a:pt x="5251" y="1089"/>
                    <a:pt x="5216" y="923"/>
                  </a:cubicBezTo>
                  <a:cubicBezTo>
                    <a:pt x="5131" y="381"/>
                    <a:pt x="4667" y="1"/>
                    <a:pt x="4137"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589" name="Google Shape;2589;p47"/>
            <p:cNvSpPr/>
            <p:nvPr/>
          </p:nvSpPr>
          <p:spPr>
            <a:xfrm>
              <a:off x="1154300" y="3425875"/>
              <a:ext cx="46550" cy="38625"/>
            </a:xfrm>
            <a:custGeom>
              <a:avLst/>
              <a:gdLst/>
              <a:ahLst/>
              <a:cxnLst/>
              <a:rect l="l" t="t" r="r" b="b"/>
              <a:pathLst>
                <a:path w="1862" h="1545" extrusionOk="0">
                  <a:moveTo>
                    <a:pt x="1002" y="0"/>
                  </a:moveTo>
                  <a:cubicBezTo>
                    <a:pt x="958" y="0"/>
                    <a:pt x="914" y="4"/>
                    <a:pt x="870" y="11"/>
                  </a:cubicBezTo>
                  <a:cubicBezTo>
                    <a:pt x="191" y="130"/>
                    <a:pt x="0" y="1011"/>
                    <a:pt x="572" y="1404"/>
                  </a:cubicBezTo>
                  <a:cubicBezTo>
                    <a:pt x="710" y="1501"/>
                    <a:pt x="861" y="1545"/>
                    <a:pt x="1007" y="1545"/>
                  </a:cubicBezTo>
                  <a:cubicBezTo>
                    <a:pt x="1453" y="1545"/>
                    <a:pt x="1861" y="1142"/>
                    <a:pt x="1763" y="630"/>
                  </a:cubicBezTo>
                  <a:cubicBezTo>
                    <a:pt x="1699" y="258"/>
                    <a:pt x="1369" y="0"/>
                    <a:pt x="100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590" name="Google Shape;2590;p47"/>
            <p:cNvSpPr/>
            <p:nvPr/>
          </p:nvSpPr>
          <p:spPr>
            <a:xfrm>
              <a:off x="1206800" y="3414475"/>
              <a:ext cx="97050" cy="33750"/>
            </a:xfrm>
            <a:custGeom>
              <a:avLst/>
              <a:gdLst/>
              <a:ahLst/>
              <a:cxnLst/>
              <a:rect l="l" t="t" r="r" b="b"/>
              <a:pathLst>
                <a:path w="3882" h="1350" extrusionOk="0">
                  <a:moveTo>
                    <a:pt x="3284" y="0"/>
                  </a:moveTo>
                  <a:cubicBezTo>
                    <a:pt x="3246" y="0"/>
                    <a:pt x="3206" y="5"/>
                    <a:pt x="3163" y="15"/>
                  </a:cubicBezTo>
                  <a:lnTo>
                    <a:pt x="3151" y="3"/>
                  </a:lnTo>
                  <a:lnTo>
                    <a:pt x="556" y="479"/>
                  </a:lnTo>
                  <a:cubicBezTo>
                    <a:pt x="0" y="557"/>
                    <a:pt x="108" y="1349"/>
                    <a:pt x="608" y="1349"/>
                  </a:cubicBezTo>
                  <a:cubicBezTo>
                    <a:pt x="644" y="1349"/>
                    <a:pt x="682" y="1345"/>
                    <a:pt x="722" y="1337"/>
                  </a:cubicBezTo>
                  <a:lnTo>
                    <a:pt x="3306" y="872"/>
                  </a:lnTo>
                  <a:cubicBezTo>
                    <a:pt x="3881" y="817"/>
                    <a:pt x="3788" y="0"/>
                    <a:pt x="3284"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591" name="Google Shape;2591;p47"/>
            <p:cNvSpPr/>
            <p:nvPr/>
          </p:nvSpPr>
          <p:spPr>
            <a:xfrm>
              <a:off x="1164125" y="3479650"/>
              <a:ext cx="46550" cy="38725"/>
            </a:xfrm>
            <a:custGeom>
              <a:avLst/>
              <a:gdLst/>
              <a:ahLst/>
              <a:cxnLst/>
              <a:rect l="l" t="t" r="r" b="b"/>
              <a:pathLst>
                <a:path w="1862" h="1549" extrusionOk="0">
                  <a:moveTo>
                    <a:pt x="1015" y="1"/>
                  </a:moveTo>
                  <a:cubicBezTo>
                    <a:pt x="967" y="1"/>
                    <a:pt x="918" y="6"/>
                    <a:pt x="870" y="15"/>
                  </a:cubicBezTo>
                  <a:cubicBezTo>
                    <a:pt x="191" y="134"/>
                    <a:pt x="0" y="1015"/>
                    <a:pt x="560" y="1408"/>
                  </a:cubicBezTo>
                  <a:cubicBezTo>
                    <a:pt x="701" y="1505"/>
                    <a:pt x="854" y="1549"/>
                    <a:pt x="1002" y="1549"/>
                  </a:cubicBezTo>
                  <a:cubicBezTo>
                    <a:pt x="1453" y="1549"/>
                    <a:pt x="1861" y="1146"/>
                    <a:pt x="1762" y="635"/>
                  </a:cubicBezTo>
                  <a:cubicBezTo>
                    <a:pt x="1699" y="267"/>
                    <a:pt x="1377" y="1"/>
                    <a:pt x="1015"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592" name="Google Shape;2592;p47"/>
            <p:cNvSpPr/>
            <p:nvPr/>
          </p:nvSpPr>
          <p:spPr>
            <a:xfrm>
              <a:off x="1218000" y="3468350"/>
              <a:ext cx="94000" cy="33750"/>
            </a:xfrm>
            <a:custGeom>
              <a:avLst/>
              <a:gdLst/>
              <a:ahLst/>
              <a:cxnLst/>
              <a:rect l="l" t="t" r="r" b="b"/>
              <a:pathLst>
                <a:path w="3760" h="1350" extrusionOk="0">
                  <a:moveTo>
                    <a:pt x="3143" y="1"/>
                  </a:moveTo>
                  <a:cubicBezTo>
                    <a:pt x="3128" y="1"/>
                    <a:pt x="3112" y="2"/>
                    <a:pt x="3096" y="3"/>
                  </a:cubicBezTo>
                  <a:lnTo>
                    <a:pt x="500" y="467"/>
                  </a:lnTo>
                  <a:cubicBezTo>
                    <a:pt x="0" y="619"/>
                    <a:pt x="125" y="1350"/>
                    <a:pt x="631" y="1350"/>
                  </a:cubicBezTo>
                  <a:cubicBezTo>
                    <a:pt x="643" y="1350"/>
                    <a:pt x="655" y="1349"/>
                    <a:pt x="667" y="1348"/>
                  </a:cubicBezTo>
                  <a:lnTo>
                    <a:pt x="3263" y="872"/>
                  </a:lnTo>
                  <a:cubicBezTo>
                    <a:pt x="3759" y="722"/>
                    <a:pt x="3640" y="1"/>
                    <a:pt x="314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593" name="Google Shape;2593;p47"/>
            <p:cNvSpPr/>
            <p:nvPr/>
          </p:nvSpPr>
          <p:spPr>
            <a:xfrm>
              <a:off x="1174550" y="3537175"/>
              <a:ext cx="46600" cy="38650"/>
            </a:xfrm>
            <a:custGeom>
              <a:avLst/>
              <a:gdLst/>
              <a:ahLst/>
              <a:cxnLst/>
              <a:rect l="l" t="t" r="r" b="b"/>
              <a:pathLst>
                <a:path w="1864" h="1546" extrusionOk="0">
                  <a:moveTo>
                    <a:pt x="1013" y="1"/>
                  </a:moveTo>
                  <a:cubicBezTo>
                    <a:pt x="970" y="1"/>
                    <a:pt x="926" y="5"/>
                    <a:pt x="881" y="12"/>
                  </a:cubicBezTo>
                  <a:cubicBezTo>
                    <a:pt x="202" y="131"/>
                    <a:pt x="0" y="1012"/>
                    <a:pt x="572" y="1405"/>
                  </a:cubicBezTo>
                  <a:cubicBezTo>
                    <a:pt x="710" y="1502"/>
                    <a:pt x="861" y="1546"/>
                    <a:pt x="1008" y="1546"/>
                  </a:cubicBezTo>
                  <a:cubicBezTo>
                    <a:pt x="1454" y="1546"/>
                    <a:pt x="1864" y="1145"/>
                    <a:pt x="1774" y="643"/>
                  </a:cubicBezTo>
                  <a:cubicBezTo>
                    <a:pt x="1700" y="260"/>
                    <a:pt x="1378" y="1"/>
                    <a:pt x="101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594" name="Google Shape;2594;p47"/>
            <p:cNvSpPr/>
            <p:nvPr/>
          </p:nvSpPr>
          <p:spPr>
            <a:xfrm>
              <a:off x="1228500" y="3525850"/>
              <a:ext cx="94125" cy="33725"/>
            </a:xfrm>
            <a:custGeom>
              <a:avLst/>
              <a:gdLst/>
              <a:ahLst/>
              <a:cxnLst/>
              <a:rect l="l" t="t" r="r" b="b"/>
              <a:pathLst>
                <a:path w="3765" h="1349" extrusionOk="0">
                  <a:moveTo>
                    <a:pt x="3105" y="1"/>
                  </a:moveTo>
                  <a:lnTo>
                    <a:pt x="509" y="477"/>
                  </a:lnTo>
                  <a:cubicBezTo>
                    <a:pt x="1" y="616"/>
                    <a:pt x="109" y="1348"/>
                    <a:pt x="616" y="1348"/>
                  </a:cubicBezTo>
                  <a:cubicBezTo>
                    <a:pt x="632" y="1348"/>
                    <a:pt x="648" y="1348"/>
                    <a:pt x="664" y="1346"/>
                  </a:cubicBezTo>
                  <a:lnTo>
                    <a:pt x="3259" y="882"/>
                  </a:lnTo>
                  <a:cubicBezTo>
                    <a:pt x="3764" y="744"/>
                    <a:pt x="3650" y="10"/>
                    <a:pt x="3151" y="10"/>
                  </a:cubicBezTo>
                  <a:cubicBezTo>
                    <a:pt x="3132" y="10"/>
                    <a:pt x="3113" y="11"/>
                    <a:pt x="3093" y="13"/>
                  </a:cubicBezTo>
                  <a:lnTo>
                    <a:pt x="3105" y="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595" name="Google Shape;2595;p47"/>
            <p:cNvSpPr/>
            <p:nvPr/>
          </p:nvSpPr>
          <p:spPr>
            <a:xfrm>
              <a:off x="1130200" y="3776850"/>
              <a:ext cx="193200" cy="173725"/>
            </a:xfrm>
            <a:custGeom>
              <a:avLst/>
              <a:gdLst/>
              <a:ahLst/>
              <a:cxnLst/>
              <a:rect l="l" t="t" r="r" b="b"/>
              <a:pathLst>
                <a:path w="7728" h="6949" extrusionOk="0">
                  <a:moveTo>
                    <a:pt x="3940" y="0"/>
                  </a:moveTo>
                  <a:cubicBezTo>
                    <a:pt x="2906" y="0"/>
                    <a:pt x="1888" y="466"/>
                    <a:pt x="1214" y="1331"/>
                  </a:cubicBezTo>
                  <a:lnTo>
                    <a:pt x="6953" y="4963"/>
                  </a:lnTo>
                  <a:cubicBezTo>
                    <a:pt x="7727" y="3391"/>
                    <a:pt x="7239" y="1474"/>
                    <a:pt x="5775" y="534"/>
                  </a:cubicBezTo>
                  <a:cubicBezTo>
                    <a:pt x="5207" y="173"/>
                    <a:pt x="4570" y="0"/>
                    <a:pt x="3940" y="0"/>
                  </a:cubicBezTo>
                  <a:close/>
                  <a:moveTo>
                    <a:pt x="810" y="1974"/>
                  </a:moveTo>
                  <a:lnTo>
                    <a:pt x="810" y="1974"/>
                  </a:lnTo>
                  <a:cubicBezTo>
                    <a:pt x="0" y="3546"/>
                    <a:pt x="524" y="5475"/>
                    <a:pt x="2012" y="6415"/>
                  </a:cubicBezTo>
                  <a:cubicBezTo>
                    <a:pt x="2579" y="6775"/>
                    <a:pt x="3212" y="6948"/>
                    <a:pt x="3839" y="6948"/>
                  </a:cubicBezTo>
                  <a:cubicBezTo>
                    <a:pt x="4870" y="6948"/>
                    <a:pt x="5882" y="6480"/>
                    <a:pt x="6548" y="5606"/>
                  </a:cubicBezTo>
                  <a:lnTo>
                    <a:pt x="810" y="1974"/>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596" name="Google Shape;2596;p47"/>
            <p:cNvSpPr/>
            <p:nvPr/>
          </p:nvSpPr>
          <p:spPr>
            <a:xfrm>
              <a:off x="1493625" y="3402925"/>
              <a:ext cx="152125" cy="141100"/>
            </a:xfrm>
            <a:custGeom>
              <a:avLst/>
              <a:gdLst/>
              <a:ahLst/>
              <a:cxnLst/>
              <a:rect l="l" t="t" r="r" b="b"/>
              <a:pathLst>
                <a:path w="6085" h="5644" extrusionOk="0">
                  <a:moveTo>
                    <a:pt x="3608" y="1"/>
                  </a:moveTo>
                  <a:lnTo>
                    <a:pt x="1215" y="1632"/>
                  </a:lnTo>
                  <a:cubicBezTo>
                    <a:pt x="251" y="2287"/>
                    <a:pt x="1" y="3596"/>
                    <a:pt x="655" y="4561"/>
                  </a:cubicBezTo>
                  <a:lnTo>
                    <a:pt x="763" y="4727"/>
                  </a:lnTo>
                  <a:cubicBezTo>
                    <a:pt x="1172" y="5323"/>
                    <a:pt x="1837" y="5644"/>
                    <a:pt x="2514" y="5644"/>
                  </a:cubicBezTo>
                  <a:cubicBezTo>
                    <a:pt x="2920" y="5644"/>
                    <a:pt x="3330" y="5528"/>
                    <a:pt x="3692" y="5287"/>
                  </a:cubicBezTo>
                  <a:lnTo>
                    <a:pt x="6085" y="3656"/>
                  </a:lnTo>
                  <a:lnTo>
                    <a:pt x="3608" y="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597" name="Google Shape;2597;p47"/>
            <p:cNvSpPr/>
            <p:nvPr/>
          </p:nvSpPr>
          <p:spPr>
            <a:xfrm>
              <a:off x="1596625" y="3344700"/>
              <a:ext cx="151825" cy="141000"/>
            </a:xfrm>
            <a:custGeom>
              <a:avLst/>
              <a:gdLst/>
              <a:ahLst/>
              <a:cxnLst/>
              <a:rect l="l" t="t" r="r" b="b"/>
              <a:pathLst>
                <a:path w="6073" h="5640" extrusionOk="0">
                  <a:moveTo>
                    <a:pt x="3568" y="0"/>
                  </a:moveTo>
                  <a:cubicBezTo>
                    <a:pt x="3162" y="0"/>
                    <a:pt x="2752" y="118"/>
                    <a:pt x="2393" y="365"/>
                  </a:cubicBezTo>
                  <a:lnTo>
                    <a:pt x="0" y="1996"/>
                  </a:lnTo>
                  <a:lnTo>
                    <a:pt x="2477" y="5640"/>
                  </a:lnTo>
                  <a:lnTo>
                    <a:pt x="4870" y="4008"/>
                  </a:lnTo>
                  <a:cubicBezTo>
                    <a:pt x="5822" y="3354"/>
                    <a:pt x="6072" y="2044"/>
                    <a:pt x="5417" y="1091"/>
                  </a:cubicBezTo>
                  <a:lnTo>
                    <a:pt x="5310" y="925"/>
                  </a:lnTo>
                  <a:cubicBezTo>
                    <a:pt x="4902" y="324"/>
                    <a:pt x="4240" y="0"/>
                    <a:pt x="3568"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598" name="Google Shape;2598;p47"/>
            <p:cNvSpPr/>
            <p:nvPr/>
          </p:nvSpPr>
          <p:spPr>
            <a:xfrm>
              <a:off x="1449275" y="3693975"/>
              <a:ext cx="267925" cy="267150"/>
            </a:xfrm>
            <a:custGeom>
              <a:avLst/>
              <a:gdLst/>
              <a:ahLst/>
              <a:cxnLst/>
              <a:rect l="l" t="t" r="r" b="b"/>
              <a:pathLst>
                <a:path w="10717" h="10686" extrusionOk="0">
                  <a:moveTo>
                    <a:pt x="5017" y="0"/>
                  </a:moveTo>
                  <a:cubicBezTo>
                    <a:pt x="4831" y="0"/>
                    <a:pt x="4666" y="137"/>
                    <a:pt x="4644" y="324"/>
                  </a:cubicBezTo>
                  <a:lnTo>
                    <a:pt x="4180" y="3813"/>
                  </a:lnTo>
                  <a:lnTo>
                    <a:pt x="703" y="3349"/>
                  </a:lnTo>
                  <a:cubicBezTo>
                    <a:pt x="688" y="3347"/>
                    <a:pt x="673" y="3346"/>
                    <a:pt x="659" y="3346"/>
                  </a:cubicBezTo>
                  <a:cubicBezTo>
                    <a:pt x="474" y="3346"/>
                    <a:pt x="308" y="3482"/>
                    <a:pt x="286" y="3670"/>
                  </a:cubicBezTo>
                  <a:lnTo>
                    <a:pt x="24" y="5647"/>
                  </a:lnTo>
                  <a:cubicBezTo>
                    <a:pt x="1" y="5849"/>
                    <a:pt x="143" y="6028"/>
                    <a:pt x="346" y="6063"/>
                  </a:cubicBezTo>
                  <a:lnTo>
                    <a:pt x="3822" y="6528"/>
                  </a:lnTo>
                  <a:lnTo>
                    <a:pt x="3370" y="10004"/>
                  </a:lnTo>
                  <a:cubicBezTo>
                    <a:pt x="3334" y="10207"/>
                    <a:pt x="3477" y="10397"/>
                    <a:pt x="3691" y="10421"/>
                  </a:cubicBezTo>
                  <a:lnTo>
                    <a:pt x="5656" y="10683"/>
                  </a:lnTo>
                  <a:cubicBezTo>
                    <a:pt x="5671" y="10685"/>
                    <a:pt x="5686" y="10685"/>
                    <a:pt x="5700" y="10685"/>
                  </a:cubicBezTo>
                  <a:cubicBezTo>
                    <a:pt x="5885" y="10685"/>
                    <a:pt x="6051" y="10549"/>
                    <a:pt x="6073" y="10361"/>
                  </a:cubicBezTo>
                  <a:lnTo>
                    <a:pt x="6537" y="6873"/>
                  </a:lnTo>
                  <a:lnTo>
                    <a:pt x="10014" y="7337"/>
                  </a:lnTo>
                  <a:cubicBezTo>
                    <a:pt x="10028" y="7339"/>
                    <a:pt x="10043" y="7340"/>
                    <a:pt x="10058" y="7340"/>
                  </a:cubicBezTo>
                  <a:cubicBezTo>
                    <a:pt x="10243" y="7340"/>
                    <a:pt x="10408" y="7203"/>
                    <a:pt x="10430" y="7016"/>
                  </a:cubicBezTo>
                  <a:lnTo>
                    <a:pt x="10692" y="5039"/>
                  </a:lnTo>
                  <a:cubicBezTo>
                    <a:pt x="10716" y="4837"/>
                    <a:pt x="10573" y="4646"/>
                    <a:pt x="10371" y="4623"/>
                  </a:cubicBezTo>
                  <a:lnTo>
                    <a:pt x="6894" y="4170"/>
                  </a:lnTo>
                  <a:lnTo>
                    <a:pt x="7347" y="682"/>
                  </a:lnTo>
                  <a:cubicBezTo>
                    <a:pt x="7382" y="479"/>
                    <a:pt x="7240" y="289"/>
                    <a:pt x="7025" y="265"/>
                  </a:cubicBezTo>
                  <a:lnTo>
                    <a:pt x="5061" y="3"/>
                  </a:lnTo>
                  <a:cubicBezTo>
                    <a:pt x="5046" y="1"/>
                    <a:pt x="5031" y="0"/>
                    <a:pt x="5017"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599" name="Google Shape;2599;p47"/>
            <p:cNvSpPr/>
            <p:nvPr/>
          </p:nvSpPr>
          <p:spPr>
            <a:xfrm>
              <a:off x="1106075" y="4098125"/>
              <a:ext cx="271200" cy="338025"/>
            </a:xfrm>
            <a:custGeom>
              <a:avLst/>
              <a:gdLst/>
              <a:ahLst/>
              <a:cxnLst/>
              <a:rect l="l" t="t" r="r" b="b"/>
              <a:pathLst>
                <a:path w="10848" h="13521" extrusionOk="0">
                  <a:moveTo>
                    <a:pt x="4159" y="435"/>
                  </a:moveTo>
                  <a:cubicBezTo>
                    <a:pt x="4446" y="435"/>
                    <a:pt x="4730" y="608"/>
                    <a:pt x="4787" y="994"/>
                  </a:cubicBezTo>
                  <a:cubicBezTo>
                    <a:pt x="4811" y="1184"/>
                    <a:pt x="4763" y="1387"/>
                    <a:pt x="4632" y="1542"/>
                  </a:cubicBezTo>
                  <a:lnTo>
                    <a:pt x="3846" y="1684"/>
                  </a:lnTo>
                  <a:cubicBezTo>
                    <a:pt x="3668" y="1589"/>
                    <a:pt x="3549" y="1434"/>
                    <a:pt x="3513" y="1244"/>
                  </a:cubicBezTo>
                  <a:lnTo>
                    <a:pt x="3513" y="1232"/>
                  </a:lnTo>
                  <a:cubicBezTo>
                    <a:pt x="3398" y="732"/>
                    <a:pt x="3782" y="435"/>
                    <a:pt x="4159" y="435"/>
                  </a:cubicBezTo>
                  <a:close/>
                  <a:moveTo>
                    <a:pt x="7880" y="2746"/>
                  </a:moveTo>
                  <a:cubicBezTo>
                    <a:pt x="8137" y="2746"/>
                    <a:pt x="8364" y="2934"/>
                    <a:pt x="8406" y="3196"/>
                  </a:cubicBezTo>
                  <a:lnTo>
                    <a:pt x="9788" y="10757"/>
                  </a:lnTo>
                  <a:cubicBezTo>
                    <a:pt x="9835" y="11055"/>
                    <a:pt x="9645" y="11340"/>
                    <a:pt x="9347" y="11400"/>
                  </a:cubicBezTo>
                  <a:lnTo>
                    <a:pt x="3084" y="12543"/>
                  </a:lnTo>
                  <a:cubicBezTo>
                    <a:pt x="3054" y="12548"/>
                    <a:pt x="3023" y="12550"/>
                    <a:pt x="2993" y="12550"/>
                  </a:cubicBezTo>
                  <a:cubicBezTo>
                    <a:pt x="2730" y="12550"/>
                    <a:pt x="2496" y="12369"/>
                    <a:pt x="2453" y="12102"/>
                  </a:cubicBezTo>
                  <a:lnTo>
                    <a:pt x="1072" y="4530"/>
                  </a:lnTo>
                  <a:cubicBezTo>
                    <a:pt x="1013" y="4232"/>
                    <a:pt x="1215" y="3947"/>
                    <a:pt x="1513" y="3899"/>
                  </a:cubicBezTo>
                  <a:lnTo>
                    <a:pt x="2263" y="3768"/>
                  </a:lnTo>
                  <a:cubicBezTo>
                    <a:pt x="2294" y="3968"/>
                    <a:pt x="2475" y="4121"/>
                    <a:pt x="2681" y="4121"/>
                  </a:cubicBezTo>
                  <a:cubicBezTo>
                    <a:pt x="2708" y="4121"/>
                    <a:pt x="2735" y="4119"/>
                    <a:pt x="2763" y="4113"/>
                  </a:cubicBezTo>
                  <a:lnTo>
                    <a:pt x="6680" y="3399"/>
                  </a:lnTo>
                  <a:cubicBezTo>
                    <a:pt x="6906" y="3351"/>
                    <a:pt x="7073" y="3125"/>
                    <a:pt x="7025" y="2887"/>
                  </a:cubicBezTo>
                  <a:lnTo>
                    <a:pt x="7775" y="2756"/>
                  </a:lnTo>
                  <a:cubicBezTo>
                    <a:pt x="7811" y="2749"/>
                    <a:pt x="7846" y="2746"/>
                    <a:pt x="7880" y="2746"/>
                  </a:cubicBezTo>
                  <a:close/>
                  <a:moveTo>
                    <a:pt x="4137" y="0"/>
                  </a:moveTo>
                  <a:cubicBezTo>
                    <a:pt x="4073" y="0"/>
                    <a:pt x="4007" y="6"/>
                    <a:pt x="3942" y="18"/>
                  </a:cubicBezTo>
                  <a:cubicBezTo>
                    <a:pt x="3346" y="125"/>
                    <a:pt x="2953" y="708"/>
                    <a:pt x="3072" y="1303"/>
                  </a:cubicBezTo>
                  <a:cubicBezTo>
                    <a:pt x="3108" y="1482"/>
                    <a:pt x="3180" y="1637"/>
                    <a:pt x="3287" y="1780"/>
                  </a:cubicBezTo>
                  <a:lnTo>
                    <a:pt x="2513" y="1923"/>
                  </a:lnTo>
                  <a:cubicBezTo>
                    <a:pt x="2203" y="1982"/>
                    <a:pt x="1989" y="2292"/>
                    <a:pt x="2049" y="2601"/>
                  </a:cubicBezTo>
                  <a:lnTo>
                    <a:pt x="2096" y="2887"/>
                  </a:lnTo>
                  <a:lnTo>
                    <a:pt x="810" y="3125"/>
                  </a:lnTo>
                  <a:cubicBezTo>
                    <a:pt x="322" y="3208"/>
                    <a:pt x="1" y="3673"/>
                    <a:pt x="96" y="4161"/>
                  </a:cubicBezTo>
                  <a:lnTo>
                    <a:pt x="1668" y="12793"/>
                  </a:lnTo>
                  <a:cubicBezTo>
                    <a:pt x="1742" y="13218"/>
                    <a:pt x="2121" y="13520"/>
                    <a:pt x="2549" y="13520"/>
                  </a:cubicBezTo>
                  <a:cubicBezTo>
                    <a:pt x="2600" y="13520"/>
                    <a:pt x="2651" y="13516"/>
                    <a:pt x="2703" y="13507"/>
                  </a:cubicBezTo>
                  <a:lnTo>
                    <a:pt x="10038" y="12162"/>
                  </a:lnTo>
                  <a:cubicBezTo>
                    <a:pt x="10526" y="12079"/>
                    <a:pt x="10847" y="11602"/>
                    <a:pt x="10752" y="11126"/>
                  </a:cubicBezTo>
                  <a:lnTo>
                    <a:pt x="9180" y="2494"/>
                  </a:lnTo>
                  <a:cubicBezTo>
                    <a:pt x="9107" y="2064"/>
                    <a:pt x="8728" y="1763"/>
                    <a:pt x="8313" y="1763"/>
                  </a:cubicBezTo>
                  <a:cubicBezTo>
                    <a:pt x="8257" y="1763"/>
                    <a:pt x="8201" y="1768"/>
                    <a:pt x="8145" y="1780"/>
                  </a:cubicBezTo>
                  <a:lnTo>
                    <a:pt x="6859" y="2018"/>
                  </a:lnTo>
                  <a:lnTo>
                    <a:pt x="6811" y="1732"/>
                  </a:lnTo>
                  <a:cubicBezTo>
                    <a:pt x="6757" y="1451"/>
                    <a:pt x="6498" y="1249"/>
                    <a:pt x="6219" y="1249"/>
                  </a:cubicBezTo>
                  <a:cubicBezTo>
                    <a:pt x="6190" y="1249"/>
                    <a:pt x="6161" y="1251"/>
                    <a:pt x="6132" y="1256"/>
                  </a:cubicBezTo>
                  <a:lnTo>
                    <a:pt x="5180" y="1434"/>
                  </a:lnTo>
                  <a:cubicBezTo>
                    <a:pt x="5239" y="1268"/>
                    <a:pt x="5251" y="1089"/>
                    <a:pt x="5216" y="910"/>
                  </a:cubicBezTo>
                  <a:cubicBezTo>
                    <a:pt x="5131" y="380"/>
                    <a:pt x="4667" y="0"/>
                    <a:pt x="4137"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600" name="Google Shape;2600;p47"/>
            <p:cNvSpPr/>
            <p:nvPr/>
          </p:nvSpPr>
          <p:spPr>
            <a:xfrm>
              <a:off x="1154300" y="4220000"/>
              <a:ext cx="46550" cy="38650"/>
            </a:xfrm>
            <a:custGeom>
              <a:avLst/>
              <a:gdLst/>
              <a:ahLst/>
              <a:cxnLst/>
              <a:rect l="l" t="t" r="r" b="b"/>
              <a:pathLst>
                <a:path w="1862" h="1546" extrusionOk="0">
                  <a:moveTo>
                    <a:pt x="1002" y="1"/>
                  </a:moveTo>
                  <a:cubicBezTo>
                    <a:pt x="958" y="1"/>
                    <a:pt x="914" y="5"/>
                    <a:pt x="870" y="12"/>
                  </a:cubicBezTo>
                  <a:cubicBezTo>
                    <a:pt x="191" y="131"/>
                    <a:pt x="0" y="1012"/>
                    <a:pt x="572" y="1405"/>
                  </a:cubicBezTo>
                  <a:cubicBezTo>
                    <a:pt x="710" y="1502"/>
                    <a:pt x="861" y="1545"/>
                    <a:pt x="1007" y="1545"/>
                  </a:cubicBezTo>
                  <a:cubicBezTo>
                    <a:pt x="1453" y="1545"/>
                    <a:pt x="1861" y="1142"/>
                    <a:pt x="1763" y="631"/>
                  </a:cubicBezTo>
                  <a:cubicBezTo>
                    <a:pt x="1699" y="259"/>
                    <a:pt x="1369"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601" name="Google Shape;2601;p47"/>
            <p:cNvSpPr/>
            <p:nvPr/>
          </p:nvSpPr>
          <p:spPr>
            <a:xfrm>
              <a:off x="1207225" y="4208650"/>
              <a:ext cx="96400" cy="33625"/>
            </a:xfrm>
            <a:custGeom>
              <a:avLst/>
              <a:gdLst/>
              <a:ahLst/>
              <a:cxnLst/>
              <a:rect l="l" t="t" r="r" b="b"/>
              <a:pathLst>
                <a:path w="3856" h="1345" extrusionOk="0">
                  <a:moveTo>
                    <a:pt x="3258" y="1"/>
                  </a:moveTo>
                  <a:cubicBezTo>
                    <a:pt x="3223" y="1"/>
                    <a:pt x="3185" y="5"/>
                    <a:pt x="3146" y="14"/>
                  </a:cubicBezTo>
                  <a:lnTo>
                    <a:pt x="3134" y="14"/>
                  </a:lnTo>
                  <a:lnTo>
                    <a:pt x="539" y="478"/>
                  </a:lnTo>
                  <a:cubicBezTo>
                    <a:pt x="1" y="579"/>
                    <a:pt x="106" y="1345"/>
                    <a:pt x="607" y="1345"/>
                  </a:cubicBezTo>
                  <a:cubicBezTo>
                    <a:pt x="638" y="1345"/>
                    <a:pt x="671" y="1342"/>
                    <a:pt x="705" y="1335"/>
                  </a:cubicBezTo>
                  <a:lnTo>
                    <a:pt x="3289" y="871"/>
                  </a:lnTo>
                  <a:cubicBezTo>
                    <a:pt x="3855" y="793"/>
                    <a:pt x="3748" y="1"/>
                    <a:pt x="325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602" name="Google Shape;2602;p47"/>
            <p:cNvSpPr/>
            <p:nvPr/>
          </p:nvSpPr>
          <p:spPr>
            <a:xfrm>
              <a:off x="1164125" y="4273875"/>
              <a:ext cx="46550" cy="38650"/>
            </a:xfrm>
            <a:custGeom>
              <a:avLst/>
              <a:gdLst/>
              <a:ahLst/>
              <a:cxnLst/>
              <a:rect l="l" t="t" r="r" b="b"/>
              <a:pathLst>
                <a:path w="1862" h="1546" extrusionOk="0">
                  <a:moveTo>
                    <a:pt x="1002" y="1"/>
                  </a:moveTo>
                  <a:cubicBezTo>
                    <a:pt x="958" y="1"/>
                    <a:pt x="914" y="5"/>
                    <a:pt x="870" y="12"/>
                  </a:cubicBezTo>
                  <a:cubicBezTo>
                    <a:pt x="191" y="131"/>
                    <a:pt x="0" y="1012"/>
                    <a:pt x="560" y="1405"/>
                  </a:cubicBezTo>
                  <a:cubicBezTo>
                    <a:pt x="701" y="1502"/>
                    <a:pt x="854" y="1546"/>
                    <a:pt x="1002" y="1546"/>
                  </a:cubicBezTo>
                  <a:cubicBezTo>
                    <a:pt x="1453" y="1546"/>
                    <a:pt x="1861" y="1142"/>
                    <a:pt x="1762" y="631"/>
                  </a:cubicBezTo>
                  <a:cubicBezTo>
                    <a:pt x="1699" y="259"/>
                    <a:pt x="1369"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603" name="Google Shape;2603;p47"/>
            <p:cNvSpPr/>
            <p:nvPr/>
          </p:nvSpPr>
          <p:spPr>
            <a:xfrm>
              <a:off x="1218000" y="4262500"/>
              <a:ext cx="94000" cy="33750"/>
            </a:xfrm>
            <a:custGeom>
              <a:avLst/>
              <a:gdLst/>
              <a:ahLst/>
              <a:cxnLst/>
              <a:rect l="l" t="t" r="r" b="b"/>
              <a:pathLst>
                <a:path w="3760" h="1350" extrusionOk="0">
                  <a:moveTo>
                    <a:pt x="3143" y="1"/>
                  </a:moveTo>
                  <a:cubicBezTo>
                    <a:pt x="3128" y="1"/>
                    <a:pt x="3112" y="1"/>
                    <a:pt x="3096" y="3"/>
                  </a:cubicBezTo>
                  <a:lnTo>
                    <a:pt x="500" y="467"/>
                  </a:lnTo>
                  <a:cubicBezTo>
                    <a:pt x="0" y="618"/>
                    <a:pt x="125" y="1349"/>
                    <a:pt x="631" y="1349"/>
                  </a:cubicBezTo>
                  <a:cubicBezTo>
                    <a:pt x="643" y="1349"/>
                    <a:pt x="655" y="1349"/>
                    <a:pt x="667" y="1348"/>
                  </a:cubicBezTo>
                  <a:lnTo>
                    <a:pt x="3263" y="872"/>
                  </a:lnTo>
                  <a:cubicBezTo>
                    <a:pt x="3759" y="722"/>
                    <a:pt x="3640" y="1"/>
                    <a:pt x="314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604" name="Google Shape;2604;p47"/>
            <p:cNvSpPr/>
            <p:nvPr/>
          </p:nvSpPr>
          <p:spPr>
            <a:xfrm>
              <a:off x="1174550" y="4331350"/>
              <a:ext cx="46600" cy="38925"/>
            </a:xfrm>
            <a:custGeom>
              <a:avLst/>
              <a:gdLst/>
              <a:ahLst/>
              <a:cxnLst/>
              <a:rect l="l" t="t" r="r" b="b"/>
              <a:pathLst>
                <a:path w="1864" h="1557" extrusionOk="0">
                  <a:moveTo>
                    <a:pt x="1009" y="0"/>
                  </a:moveTo>
                  <a:cubicBezTo>
                    <a:pt x="967" y="0"/>
                    <a:pt x="924" y="4"/>
                    <a:pt x="881" y="11"/>
                  </a:cubicBezTo>
                  <a:cubicBezTo>
                    <a:pt x="202" y="130"/>
                    <a:pt x="0" y="1011"/>
                    <a:pt x="572" y="1416"/>
                  </a:cubicBezTo>
                  <a:cubicBezTo>
                    <a:pt x="710" y="1513"/>
                    <a:pt x="860" y="1556"/>
                    <a:pt x="1007" y="1556"/>
                  </a:cubicBezTo>
                  <a:cubicBezTo>
                    <a:pt x="1454" y="1556"/>
                    <a:pt x="1864" y="1153"/>
                    <a:pt x="1774" y="642"/>
                  </a:cubicBezTo>
                  <a:cubicBezTo>
                    <a:pt x="1699" y="268"/>
                    <a:pt x="1376" y="0"/>
                    <a:pt x="1009"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605" name="Google Shape;2605;p47"/>
            <p:cNvSpPr/>
            <p:nvPr/>
          </p:nvSpPr>
          <p:spPr>
            <a:xfrm>
              <a:off x="1228100" y="4319925"/>
              <a:ext cx="94800" cy="33850"/>
            </a:xfrm>
            <a:custGeom>
              <a:avLst/>
              <a:gdLst/>
              <a:ahLst/>
              <a:cxnLst/>
              <a:rect l="l" t="t" r="r" b="b"/>
              <a:pathLst>
                <a:path w="3792" h="1354" extrusionOk="0">
                  <a:moveTo>
                    <a:pt x="3178" y="1"/>
                  </a:moveTo>
                  <a:cubicBezTo>
                    <a:pt x="3159" y="1"/>
                    <a:pt x="3140" y="2"/>
                    <a:pt x="3121" y="4"/>
                  </a:cubicBezTo>
                  <a:lnTo>
                    <a:pt x="525" y="480"/>
                  </a:lnTo>
                  <a:cubicBezTo>
                    <a:pt x="0" y="605"/>
                    <a:pt x="120" y="1354"/>
                    <a:pt x="613" y="1354"/>
                  </a:cubicBezTo>
                  <a:cubicBezTo>
                    <a:pt x="634" y="1354"/>
                    <a:pt x="657" y="1352"/>
                    <a:pt x="680" y="1349"/>
                  </a:cubicBezTo>
                  <a:lnTo>
                    <a:pt x="3275" y="885"/>
                  </a:lnTo>
                  <a:cubicBezTo>
                    <a:pt x="3792" y="747"/>
                    <a:pt x="3678" y="1"/>
                    <a:pt x="317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606" name="Google Shape;2606;p47"/>
            <p:cNvSpPr/>
            <p:nvPr/>
          </p:nvSpPr>
          <p:spPr>
            <a:xfrm>
              <a:off x="1130200" y="4570700"/>
              <a:ext cx="194075" cy="174025"/>
            </a:xfrm>
            <a:custGeom>
              <a:avLst/>
              <a:gdLst/>
              <a:ahLst/>
              <a:cxnLst/>
              <a:rect l="l" t="t" r="r" b="b"/>
              <a:pathLst>
                <a:path w="7763" h="6961" extrusionOk="0">
                  <a:moveTo>
                    <a:pt x="3924" y="1"/>
                  </a:moveTo>
                  <a:cubicBezTo>
                    <a:pt x="2893" y="1"/>
                    <a:pt x="1881" y="469"/>
                    <a:pt x="1214" y="1343"/>
                  </a:cubicBezTo>
                  <a:lnTo>
                    <a:pt x="6953" y="4975"/>
                  </a:lnTo>
                  <a:cubicBezTo>
                    <a:pt x="7763" y="3403"/>
                    <a:pt x="7239" y="1474"/>
                    <a:pt x="5751" y="534"/>
                  </a:cubicBezTo>
                  <a:cubicBezTo>
                    <a:pt x="5184" y="174"/>
                    <a:pt x="4551" y="1"/>
                    <a:pt x="3924" y="1"/>
                  </a:cubicBezTo>
                  <a:close/>
                  <a:moveTo>
                    <a:pt x="810" y="1986"/>
                  </a:moveTo>
                  <a:lnTo>
                    <a:pt x="810" y="1986"/>
                  </a:lnTo>
                  <a:cubicBezTo>
                    <a:pt x="0" y="3558"/>
                    <a:pt x="524" y="5487"/>
                    <a:pt x="2012" y="6427"/>
                  </a:cubicBezTo>
                  <a:cubicBezTo>
                    <a:pt x="2579" y="6787"/>
                    <a:pt x="3212" y="6960"/>
                    <a:pt x="3839" y="6960"/>
                  </a:cubicBezTo>
                  <a:cubicBezTo>
                    <a:pt x="4870" y="6960"/>
                    <a:pt x="5882" y="6492"/>
                    <a:pt x="6548" y="5618"/>
                  </a:cubicBezTo>
                  <a:lnTo>
                    <a:pt x="810" y="1986"/>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607" name="Google Shape;2607;p47"/>
            <p:cNvSpPr/>
            <p:nvPr/>
          </p:nvSpPr>
          <p:spPr>
            <a:xfrm>
              <a:off x="1493625" y="4197375"/>
              <a:ext cx="152125" cy="141000"/>
            </a:xfrm>
            <a:custGeom>
              <a:avLst/>
              <a:gdLst/>
              <a:ahLst/>
              <a:cxnLst/>
              <a:rect l="l" t="t" r="r" b="b"/>
              <a:pathLst>
                <a:path w="6085" h="5640" extrusionOk="0">
                  <a:moveTo>
                    <a:pt x="3608" y="0"/>
                  </a:moveTo>
                  <a:lnTo>
                    <a:pt x="1215" y="1632"/>
                  </a:lnTo>
                  <a:cubicBezTo>
                    <a:pt x="251" y="2286"/>
                    <a:pt x="1" y="3596"/>
                    <a:pt x="655" y="4560"/>
                  </a:cubicBezTo>
                  <a:lnTo>
                    <a:pt x="763" y="4715"/>
                  </a:lnTo>
                  <a:cubicBezTo>
                    <a:pt x="1171" y="5316"/>
                    <a:pt x="1833" y="5640"/>
                    <a:pt x="2508" y="5640"/>
                  </a:cubicBezTo>
                  <a:cubicBezTo>
                    <a:pt x="2916" y="5640"/>
                    <a:pt x="3328" y="5522"/>
                    <a:pt x="3692" y="5275"/>
                  </a:cubicBezTo>
                  <a:lnTo>
                    <a:pt x="6085" y="3644"/>
                  </a:lnTo>
                  <a:lnTo>
                    <a:pt x="3608" y="0"/>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608" name="Google Shape;2608;p47"/>
            <p:cNvSpPr/>
            <p:nvPr/>
          </p:nvSpPr>
          <p:spPr>
            <a:xfrm>
              <a:off x="1596625" y="4138825"/>
              <a:ext cx="151825" cy="141025"/>
            </a:xfrm>
            <a:custGeom>
              <a:avLst/>
              <a:gdLst/>
              <a:ahLst/>
              <a:cxnLst/>
              <a:rect l="l" t="t" r="r" b="b"/>
              <a:pathLst>
                <a:path w="6073" h="5641" extrusionOk="0">
                  <a:moveTo>
                    <a:pt x="3568" y="1"/>
                  </a:moveTo>
                  <a:cubicBezTo>
                    <a:pt x="3162" y="1"/>
                    <a:pt x="2752" y="119"/>
                    <a:pt x="2393" y="366"/>
                  </a:cubicBezTo>
                  <a:lnTo>
                    <a:pt x="0" y="1997"/>
                  </a:lnTo>
                  <a:lnTo>
                    <a:pt x="2477" y="5640"/>
                  </a:lnTo>
                  <a:lnTo>
                    <a:pt x="4870" y="4009"/>
                  </a:lnTo>
                  <a:cubicBezTo>
                    <a:pt x="5822" y="3354"/>
                    <a:pt x="6072" y="2045"/>
                    <a:pt x="5417" y="1092"/>
                  </a:cubicBezTo>
                  <a:lnTo>
                    <a:pt x="5310" y="926"/>
                  </a:lnTo>
                  <a:cubicBezTo>
                    <a:pt x="4902" y="325"/>
                    <a:pt x="4240" y="1"/>
                    <a:pt x="356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609" name="Google Shape;2609;p47"/>
            <p:cNvSpPr/>
            <p:nvPr/>
          </p:nvSpPr>
          <p:spPr>
            <a:xfrm>
              <a:off x="1449275" y="4488350"/>
              <a:ext cx="267925" cy="266925"/>
            </a:xfrm>
            <a:custGeom>
              <a:avLst/>
              <a:gdLst/>
              <a:ahLst/>
              <a:cxnLst/>
              <a:rect l="l" t="t" r="r" b="b"/>
              <a:pathLst>
                <a:path w="10717" h="10677" extrusionOk="0">
                  <a:moveTo>
                    <a:pt x="4999" y="0"/>
                  </a:moveTo>
                  <a:cubicBezTo>
                    <a:pt x="4821" y="0"/>
                    <a:pt x="4665" y="135"/>
                    <a:pt x="4644" y="327"/>
                  </a:cubicBezTo>
                  <a:lnTo>
                    <a:pt x="4180" y="3804"/>
                  </a:lnTo>
                  <a:lnTo>
                    <a:pt x="703" y="3339"/>
                  </a:lnTo>
                  <a:cubicBezTo>
                    <a:pt x="688" y="3338"/>
                    <a:pt x="673" y="3337"/>
                    <a:pt x="659" y="3337"/>
                  </a:cubicBezTo>
                  <a:cubicBezTo>
                    <a:pt x="474" y="3337"/>
                    <a:pt x="308" y="3473"/>
                    <a:pt x="286" y="3661"/>
                  </a:cubicBezTo>
                  <a:lnTo>
                    <a:pt x="24" y="5637"/>
                  </a:lnTo>
                  <a:cubicBezTo>
                    <a:pt x="1" y="5840"/>
                    <a:pt x="143" y="6030"/>
                    <a:pt x="346" y="6054"/>
                  </a:cubicBezTo>
                  <a:lnTo>
                    <a:pt x="3822" y="6518"/>
                  </a:lnTo>
                  <a:lnTo>
                    <a:pt x="3370" y="9995"/>
                  </a:lnTo>
                  <a:cubicBezTo>
                    <a:pt x="3334" y="10197"/>
                    <a:pt x="3477" y="10388"/>
                    <a:pt x="3691" y="10412"/>
                  </a:cubicBezTo>
                  <a:lnTo>
                    <a:pt x="5656" y="10674"/>
                  </a:lnTo>
                  <a:cubicBezTo>
                    <a:pt x="5671" y="10675"/>
                    <a:pt x="5686" y="10676"/>
                    <a:pt x="5700" y="10676"/>
                  </a:cubicBezTo>
                  <a:cubicBezTo>
                    <a:pt x="5885" y="10676"/>
                    <a:pt x="6051" y="10540"/>
                    <a:pt x="6073" y="10352"/>
                  </a:cubicBezTo>
                  <a:lnTo>
                    <a:pt x="6537" y="6876"/>
                  </a:lnTo>
                  <a:lnTo>
                    <a:pt x="10014" y="7328"/>
                  </a:lnTo>
                  <a:cubicBezTo>
                    <a:pt x="10033" y="7331"/>
                    <a:pt x="10053" y="7333"/>
                    <a:pt x="10072" y="7333"/>
                  </a:cubicBezTo>
                  <a:cubicBezTo>
                    <a:pt x="10252" y="7333"/>
                    <a:pt x="10409" y="7189"/>
                    <a:pt x="10430" y="7007"/>
                  </a:cubicBezTo>
                  <a:lnTo>
                    <a:pt x="10692" y="5042"/>
                  </a:lnTo>
                  <a:cubicBezTo>
                    <a:pt x="10716" y="4828"/>
                    <a:pt x="10573" y="4649"/>
                    <a:pt x="10371" y="4613"/>
                  </a:cubicBezTo>
                  <a:lnTo>
                    <a:pt x="6894" y="4161"/>
                  </a:lnTo>
                  <a:lnTo>
                    <a:pt x="7347" y="684"/>
                  </a:lnTo>
                  <a:cubicBezTo>
                    <a:pt x="7382" y="470"/>
                    <a:pt x="7240" y="291"/>
                    <a:pt x="7025" y="256"/>
                  </a:cubicBezTo>
                  <a:lnTo>
                    <a:pt x="5061" y="6"/>
                  </a:lnTo>
                  <a:cubicBezTo>
                    <a:pt x="5040" y="2"/>
                    <a:pt x="5019" y="0"/>
                    <a:pt x="4999"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610" name="Google Shape;2610;p47"/>
            <p:cNvSpPr/>
            <p:nvPr/>
          </p:nvSpPr>
          <p:spPr>
            <a:xfrm>
              <a:off x="311925" y="921825"/>
              <a:ext cx="271200" cy="337225"/>
            </a:xfrm>
            <a:custGeom>
              <a:avLst/>
              <a:gdLst/>
              <a:ahLst/>
              <a:cxnLst/>
              <a:rect l="l" t="t" r="r" b="b"/>
              <a:pathLst>
                <a:path w="10848" h="13489" extrusionOk="0">
                  <a:moveTo>
                    <a:pt x="4152" y="412"/>
                  </a:moveTo>
                  <a:cubicBezTo>
                    <a:pt x="4441" y="412"/>
                    <a:pt x="4724" y="584"/>
                    <a:pt x="4775" y="971"/>
                  </a:cubicBezTo>
                  <a:cubicBezTo>
                    <a:pt x="4811" y="1173"/>
                    <a:pt x="4751" y="1364"/>
                    <a:pt x="4632" y="1518"/>
                  </a:cubicBezTo>
                  <a:lnTo>
                    <a:pt x="3835" y="1661"/>
                  </a:lnTo>
                  <a:cubicBezTo>
                    <a:pt x="3668" y="1566"/>
                    <a:pt x="3549" y="1399"/>
                    <a:pt x="3501" y="1209"/>
                  </a:cubicBezTo>
                  <a:cubicBezTo>
                    <a:pt x="3386" y="709"/>
                    <a:pt x="3774" y="412"/>
                    <a:pt x="4152" y="412"/>
                  </a:cubicBezTo>
                  <a:close/>
                  <a:moveTo>
                    <a:pt x="7855" y="2726"/>
                  </a:moveTo>
                  <a:cubicBezTo>
                    <a:pt x="8117" y="2726"/>
                    <a:pt x="8352" y="2907"/>
                    <a:pt x="8395" y="3185"/>
                  </a:cubicBezTo>
                  <a:lnTo>
                    <a:pt x="9788" y="10746"/>
                  </a:lnTo>
                  <a:cubicBezTo>
                    <a:pt x="9835" y="11043"/>
                    <a:pt x="9633" y="11329"/>
                    <a:pt x="9335" y="11377"/>
                  </a:cubicBezTo>
                  <a:lnTo>
                    <a:pt x="3073" y="12520"/>
                  </a:lnTo>
                  <a:cubicBezTo>
                    <a:pt x="3037" y="12527"/>
                    <a:pt x="3002" y="12530"/>
                    <a:pt x="2968" y="12530"/>
                  </a:cubicBezTo>
                  <a:cubicBezTo>
                    <a:pt x="2711" y="12530"/>
                    <a:pt x="2482" y="12342"/>
                    <a:pt x="2430" y="12079"/>
                  </a:cubicBezTo>
                  <a:lnTo>
                    <a:pt x="1072" y="4519"/>
                  </a:lnTo>
                  <a:cubicBezTo>
                    <a:pt x="1013" y="4209"/>
                    <a:pt x="1215" y="3935"/>
                    <a:pt x="1513" y="3876"/>
                  </a:cubicBezTo>
                  <a:lnTo>
                    <a:pt x="2263" y="3745"/>
                  </a:lnTo>
                  <a:cubicBezTo>
                    <a:pt x="2294" y="3954"/>
                    <a:pt x="2473" y="4099"/>
                    <a:pt x="2677" y="4099"/>
                  </a:cubicBezTo>
                  <a:cubicBezTo>
                    <a:pt x="2705" y="4099"/>
                    <a:pt x="2734" y="4096"/>
                    <a:pt x="2763" y="4090"/>
                  </a:cubicBezTo>
                  <a:lnTo>
                    <a:pt x="6680" y="3376"/>
                  </a:lnTo>
                  <a:cubicBezTo>
                    <a:pt x="6906" y="3328"/>
                    <a:pt x="7061" y="3102"/>
                    <a:pt x="7025" y="2876"/>
                  </a:cubicBezTo>
                  <a:lnTo>
                    <a:pt x="7764" y="2733"/>
                  </a:lnTo>
                  <a:cubicBezTo>
                    <a:pt x="7794" y="2728"/>
                    <a:pt x="7825" y="2726"/>
                    <a:pt x="7855" y="2726"/>
                  </a:cubicBezTo>
                  <a:close/>
                  <a:moveTo>
                    <a:pt x="4138" y="1"/>
                  </a:moveTo>
                  <a:cubicBezTo>
                    <a:pt x="4073" y="1"/>
                    <a:pt x="4008" y="6"/>
                    <a:pt x="3942" y="18"/>
                  </a:cubicBezTo>
                  <a:cubicBezTo>
                    <a:pt x="3358" y="125"/>
                    <a:pt x="2965" y="697"/>
                    <a:pt x="3073" y="1280"/>
                  </a:cubicBezTo>
                  <a:cubicBezTo>
                    <a:pt x="3108" y="1459"/>
                    <a:pt x="3180" y="1614"/>
                    <a:pt x="3287" y="1756"/>
                  </a:cubicBezTo>
                  <a:lnTo>
                    <a:pt x="2513" y="1911"/>
                  </a:lnTo>
                  <a:cubicBezTo>
                    <a:pt x="2192" y="1971"/>
                    <a:pt x="1989" y="2268"/>
                    <a:pt x="2037" y="2590"/>
                  </a:cubicBezTo>
                  <a:lnTo>
                    <a:pt x="2096" y="2876"/>
                  </a:lnTo>
                  <a:lnTo>
                    <a:pt x="798" y="3102"/>
                  </a:lnTo>
                  <a:cubicBezTo>
                    <a:pt x="322" y="3185"/>
                    <a:pt x="1" y="3650"/>
                    <a:pt x="84" y="4138"/>
                  </a:cubicBezTo>
                  <a:lnTo>
                    <a:pt x="1668" y="12770"/>
                  </a:lnTo>
                  <a:cubicBezTo>
                    <a:pt x="1752" y="13189"/>
                    <a:pt x="2122" y="13489"/>
                    <a:pt x="2535" y="13489"/>
                  </a:cubicBezTo>
                  <a:cubicBezTo>
                    <a:pt x="2591" y="13489"/>
                    <a:pt x="2647" y="13484"/>
                    <a:pt x="2703" y="13472"/>
                  </a:cubicBezTo>
                  <a:lnTo>
                    <a:pt x="10050" y="12139"/>
                  </a:lnTo>
                  <a:cubicBezTo>
                    <a:pt x="10526" y="12043"/>
                    <a:pt x="10847" y="11579"/>
                    <a:pt x="10764" y="11091"/>
                  </a:cubicBezTo>
                  <a:lnTo>
                    <a:pt x="9180" y="2483"/>
                  </a:lnTo>
                  <a:cubicBezTo>
                    <a:pt x="9095" y="2046"/>
                    <a:pt x="8715" y="1743"/>
                    <a:pt x="8287" y="1743"/>
                  </a:cubicBezTo>
                  <a:cubicBezTo>
                    <a:pt x="8236" y="1743"/>
                    <a:pt x="8185" y="1748"/>
                    <a:pt x="8133" y="1756"/>
                  </a:cubicBezTo>
                  <a:lnTo>
                    <a:pt x="6859" y="1995"/>
                  </a:lnTo>
                  <a:lnTo>
                    <a:pt x="6811" y="1721"/>
                  </a:lnTo>
                  <a:cubicBezTo>
                    <a:pt x="6758" y="1435"/>
                    <a:pt x="6509" y="1235"/>
                    <a:pt x="6237" y="1235"/>
                  </a:cubicBezTo>
                  <a:cubicBezTo>
                    <a:pt x="6202" y="1235"/>
                    <a:pt x="6167" y="1238"/>
                    <a:pt x="6132" y="1245"/>
                  </a:cubicBezTo>
                  <a:lnTo>
                    <a:pt x="5180" y="1411"/>
                  </a:lnTo>
                  <a:cubicBezTo>
                    <a:pt x="5228" y="1245"/>
                    <a:pt x="5240" y="1066"/>
                    <a:pt x="5216" y="899"/>
                  </a:cubicBezTo>
                  <a:cubicBezTo>
                    <a:pt x="5110" y="370"/>
                    <a:pt x="4656" y="1"/>
                    <a:pt x="413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611" name="Google Shape;2611;p47"/>
            <p:cNvSpPr/>
            <p:nvPr/>
          </p:nvSpPr>
          <p:spPr>
            <a:xfrm>
              <a:off x="360150" y="1043050"/>
              <a:ext cx="46550" cy="38675"/>
            </a:xfrm>
            <a:custGeom>
              <a:avLst/>
              <a:gdLst/>
              <a:ahLst/>
              <a:cxnLst/>
              <a:rect l="l" t="t" r="r" b="b"/>
              <a:pathLst>
                <a:path w="1862" h="1547" extrusionOk="0">
                  <a:moveTo>
                    <a:pt x="1015" y="1"/>
                  </a:moveTo>
                  <a:cubicBezTo>
                    <a:pt x="967" y="1"/>
                    <a:pt x="919" y="5"/>
                    <a:pt x="870" y="15"/>
                  </a:cubicBezTo>
                  <a:cubicBezTo>
                    <a:pt x="191" y="134"/>
                    <a:pt x="1" y="1015"/>
                    <a:pt x="560" y="1408"/>
                  </a:cubicBezTo>
                  <a:cubicBezTo>
                    <a:pt x="700" y="1504"/>
                    <a:pt x="851" y="1547"/>
                    <a:pt x="997" y="1547"/>
                  </a:cubicBezTo>
                  <a:cubicBezTo>
                    <a:pt x="1451" y="1547"/>
                    <a:pt x="1862" y="1138"/>
                    <a:pt x="1763" y="634"/>
                  </a:cubicBezTo>
                  <a:cubicBezTo>
                    <a:pt x="1689" y="266"/>
                    <a:pt x="1374" y="1"/>
                    <a:pt x="1015"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612" name="Google Shape;2612;p47"/>
            <p:cNvSpPr/>
            <p:nvPr/>
          </p:nvSpPr>
          <p:spPr>
            <a:xfrm>
              <a:off x="413000" y="1031775"/>
              <a:ext cx="96200" cy="33875"/>
            </a:xfrm>
            <a:custGeom>
              <a:avLst/>
              <a:gdLst/>
              <a:ahLst/>
              <a:cxnLst/>
              <a:rect l="l" t="t" r="r" b="b"/>
              <a:pathLst>
                <a:path w="3848" h="1355" extrusionOk="0">
                  <a:moveTo>
                    <a:pt x="3261" y="1"/>
                  </a:moveTo>
                  <a:cubicBezTo>
                    <a:pt x="3226" y="1"/>
                    <a:pt x="3188" y="5"/>
                    <a:pt x="3149" y="14"/>
                  </a:cubicBezTo>
                  <a:lnTo>
                    <a:pt x="3137" y="14"/>
                  </a:lnTo>
                  <a:lnTo>
                    <a:pt x="542" y="490"/>
                  </a:lnTo>
                  <a:cubicBezTo>
                    <a:pt x="0" y="580"/>
                    <a:pt x="111" y="1354"/>
                    <a:pt x="610" y="1354"/>
                  </a:cubicBezTo>
                  <a:cubicBezTo>
                    <a:pt x="638" y="1354"/>
                    <a:pt x="666" y="1352"/>
                    <a:pt x="696" y="1347"/>
                  </a:cubicBezTo>
                  <a:lnTo>
                    <a:pt x="3292" y="871"/>
                  </a:lnTo>
                  <a:cubicBezTo>
                    <a:pt x="3847" y="793"/>
                    <a:pt x="3750" y="1"/>
                    <a:pt x="3261"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613" name="Google Shape;2613;p47"/>
            <p:cNvSpPr/>
            <p:nvPr/>
          </p:nvSpPr>
          <p:spPr>
            <a:xfrm>
              <a:off x="369975" y="1097000"/>
              <a:ext cx="46550" cy="38650"/>
            </a:xfrm>
            <a:custGeom>
              <a:avLst/>
              <a:gdLst/>
              <a:ahLst/>
              <a:cxnLst/>
              <a:rect l="l" t="t" r="r" b="b"/>
              <a:pathLst>
                <a:path w="1862" h="1546" extrusionOk="0">
                  <a:moveTo>
                    <a:pt x="1002" y="1"/>
                  </a:moveTo>
                  <a:cubicBezTo>
                    <a:pt x="958" y="1"/>
                    <a:pt x="914" y="4"/>
                    <a:pt x="870" y="12"/>
                  </a:cubicBezTo>
                  <a:cubicBezTo>
                    <a:pt x="191" y="131"/>
                    <a:pt x="0" y="1012"/>
                    <a:pt x="560" y="1405"/>
                  </a:cubicBezTo>
                  <a:cubicBezTo>
                    <a:pt x="701" y="1502"/>
                    <a:pt x="854" y="1545"/>
                    <a:pt x="1002" y="1545"/>
                  </a:cubicBezTo>
                  <a:cubicBezTo>
                    <a:pt x="1453" y="1545"/>
                    <a:pt x="1861" y="1142"/>
                    <a:pt x="1763" y="631"/>
                  </a:cubicBezTo>
                  <a:cubicBezTo>
                    <a:pt x="1699" y="259"/>
                    <a:pt x="1369"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614" name="Google Shape;2614;p47"/>
            <p:cNvSpPr/>
            <p:nvPr/>
          </p:nvSpPr>
          <p:spPr>
            <a:xfrm>
              <a:off x="423850" y="1085650"/>
              <a:ext cx="93800" cy="33725"/>
            </a:xfrm>
            <a:custGeom>
              <a:avLst/>
              <a:gdLst/>
              <a:ahLst/>
              <a:cxnLst/>
              <a:rect l="l" t="t" r="r" b="b"/>
              <a:pathLst>
                <a:path w="3752" h="1349" extrusionOk="0">
                  <a:moveTo>
                    <a:pt x="3132" y="0"/>
                  </a:moveTo>
                  <a:cubicBezTo>
                    <a:pt x="3120" y="0"/>
                    <a:pt x="3108" y="1"/>
                    <a:pt x="3096" y="2"/>
                  </a:cubicBezTo>
                  <a:lnTo>
                    <a:pt x="501" y="478"/>
                  </a:lnTo>
                  <a:cubicBezTo>
                    <a:pt x="0" y="618"/>
                    <a:pt x="125" y="1348"/>
                    <a:pt x="620" y="1348"/>
                  </a:cubicBezTo>
                  <a:cubicBezTo>
                    <a:pt x="632" y="1348"/>
                    <a:pt x="643" y="1348"/>
                    <a:pt x="655" y="1347"/>
                  </a:cubicBezTo>
                  <a:lnTo>
                    <a:pt x="3251" y="871"/>
                  </a:lnTo>
                  <a:cubicBezTo>
                    <a:pt x="3751" y="731"/>
                    <a:pt x="3638" y="0"/>
                    <a:pt x="313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615" name="Google Shape;2615;p47"/>
            <p:cNvSpPr/>
            <p:nvPr/>
          </p:nvSpPr>
          <p:spPr>
            <a:xfrm>
              <a:off x="380400" y="1154450"/>
              <a:ext cx="46625" cy="38900"/>
            </a:xfrm>
            <a:custGeom>
              <a:avLst/>
              <a:gdLst/>
              <a:ahLst/>
              <a:cxnLst/>
              <a:rect l="l" t="t" r="r" b="b"/>
              <a:pathLst>
                <a:path w="1865" h="1556" extrusionOk="0">
                  <a:moveTo>
                    <a:pt x="1013" y="1"/>
                  </a:moveTo>
                  <a:cubicBezTo>
                    <a:pt x="970" y="1"/>
                    <a:pt x="926" y="4"/>
                    <a:pt x="881" y="12"/>
                  </a:cubicBezTo>
                  <a:cubicBezTo>
                    <a:pt x="191" y="131"/>
                    <a:pt x="0" y="1012"/>
                    <a:pt x="572" y="1417"/>
                  </a:cubicBezTo>
                  <a:cubicBezTo>
                    <a:pt x="708" y="1513"/>
                    <a:pt x="857" y="1556"/>
                    <a:pt x="1002" y="1556"/>
                  </a:cubicBezTo>
                  <a:cubicBezTo>
                    <a:pt x="1451" y="1556"/>
                    <a:pt x="1864" y="1147"/>
                    <a:pt x="1774" y="643"/>
                  </a:cubicBezTo>
                  <a:cubicBezTo>
                    <a:pt x="1700" y="260"/>
                    <a:pt x="1378" y="1"/>
                    <a:pt x="101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616" name="Google Shape;2616;p47"/>
            <p:cNvSpPr/>
            <p:nvPr/>
          </p:nvSpPr>
          <p:spPr>
            <a:xfrm>
              <a:off x="433850" y="1143050"/>
              <a:ext cx="94925" cy="34125"/>
            </a:xfrm>
            <a:custGeom>
              <a:avLst/>
              <a:gdLst/>
              <a:ahLst/>
              <a:cxnLst/>
              <a:rect l="l" t="t" r="r" b="b"/>
              <a:pathLst>
                <a:path w="3797" h="1365" extrusionOk="0">
                  <a:moveTo>
                    <a:pt x="3171" y="0"/>
                  </a:moveTo>
                  <a:cubicBezTo>
                    <a:pt x="3152" y="0"/>
                    <a:pt x="3133" y="1"/>
                    <a:pt x="3113" y="4"/>
                  </a:cubicBezTo>
                  <a:lnTo>
                    <a:pt x="517" y="480"/>
                  </a:lnTo>
                  <a:cubicBezTo>
                    <a:pt x="0" y="606"/>
                    <a:pt x="115" y="1364"/>
                    <a:pt x="626" y="1364"/>
                  </a:cubicBezTo>
                  <a:cubicBezTo>
                    <a:pt x="645" y="1364"/>
                    <a:pt x="664" y="1363"/>
                    <a:pt x="684" y="1361"/>
                  </a:cubicBezTo>
                  <a:lnTo>
                    <a:pt x="3280" y="885"/>
                  </a:lnTo>
                  <a:cubicBezTo>
                    <a:pt x="3796" y="758"/>
                    <a:pt x="3682" y="0"/>
                    <a:pt x="3171"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617" name="Google Shape;2617;p47"/>
            <p:cNvSpPr/>
            <p:nvPr/>
          </p:nvSpPr>
          <p:spPr>
            <a:xfrm>
              <a:off x="336050" y="1393950"/>
              <a:ext cx="194100" cy="173950"/>
            </a:xfrm>
            <a:custGeom>
              <a:avLst/>
              <a:gdLst/>
              <a:ahLst/>
              <a:cxnLst/>
              <a:rect l="l" t="t" r="r" b="b"/>
              <a:pathLst>
                <a:path w="7764" h="6958" extrusionOk="0">
                  <a:moveTo>
                    <a:pt x="3919" y="1"/>
                  </a:moveTo>
                  <a:cubicBezTo>
                    <a:pt x="2892" y="1"/>
                    <a:pt x="1881" y="465"/>
                    <a:pt x="1215" y="1338"/>
                  </a:cubicBezTo>
                  <a:lnTo>
                    <a:pt x="6953" y="4969"/>
                  </a:lnTo>
                  <a:cubicBezTo>
                    <a:pt x="7763" y="3398"/>
                    <a:pt x="7239" y="1469"/>
                    <a:pt x="5739" y="528"/>
                  </a:cubicBezTo>
                  <a:cubicBezTo>
                    <a:pt x="5176" y="173"/>
                    <a:pt x="4545" y="1"/>
                    <a:pt x="3919" y="1"/>
                  </a:cubicBezTo>
                  <a:close/>
                  <a:moveTo>
                    <a:pt x="810" y="1993"/>
                  </a:moveTo>
                  <a:lnTo>
                    <a:pt x="810" y="1993"/>
                  </a:lnTo>
                  <a:cubicBezTo>
                    <a:pt x="0" y="3553"/>
                    <a:pt x="524" y="5481"/>
                    <a:pt x="2012" y="6434"/>
                  </a:cubicBezTo>
                  <a:cubicBezTo>
                    <a:pt x="2572" y="6788"/>
                    <a:pt x="3201" y="6958"/>
                    <a:pt x="3824" y="6958"/>
                  </a:cubicBezTo>
                  <a:cubicBezTo>
                    <a:pt x="4859" y="6958"/>
                    <a:pt x="5880" y="6489"/>
                    <a:pt x="6549" y="5612"/>
                  </a:cubicBezTo>
                  <a:lnTo>
                    <a:pt x="810" y="1993"/>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618" name="Google Shape;2618;p47"/>
            <p:cNvSpPr/>
            <p:nvPr/>
          </p:nvSpPr>
          <p:spPr>
            <a:xfrm>
              <a:off x="699475" y="1020500"/>
              <a:ext cx="152125" cy="141000"/>
            </a:xfrm>
            <a:custGeom>
              <a:avLst/>
              <a:gdLst/>
              <a:ahLst/>
              <a:cxnLst/>
              <a:rect l="l" t="t" r="r" b="b"/>
              <a:pathLst>
                <a:path w="6085" h="5640" extrusionOk="0">
                  <a:moveTo>
                    <a:pt x="3608" y="0"/>
                  </a:moveTo>
                  <a:lnTo>
                    <a:pt x="1215" y="1631"/>
                  </a:lnTo>
                  <a:cubicBezTo>
                    <a:pt x="251" y="2286"/>
                    <a:pt x="1" y="3596"/>
                    <a:pt x="656" y="4560"/>
                  </a:cubicBezTo>
                  <a:lnTo>
                    <a:pt x="763" y="4715"/>
                  </a:lnTo>
                  <a:cubicBezTo>
                    <a:pt x="1171" y="5316"/>
                    <a:pt x="1833" y="5640"/>
                    <a:pt x="2508" y="5640"/>
                  </a:cubicBezTo>
                  <a:cubicBezTo>
                    <a:pt x="2916" y="5640"/>
                    <a:pt x="3328" y="5521"/>
                    <a:pt x="3692" y="5275"/>
                  </a:cubicBezTo>
                  <a:lnTo>
                    <a:pt x="6085" y="3644"/>
                  </a:lnTo>
                  <a:lnTo>
                    <a:pt x="3608" y="0"/>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619" name="Google Shape;2619;p47"/>
            <p:cNvSpPr/>
            <p:nvPr/>
          </p:nvSpPr>
          <p:spPr>
            <a:xfrm>
              <a:off x="802175" y="962250"/>
              <a:ext cx="152125" cy="140725"/>
            </a:xfrm>
            <a:custGeom>
              <a:avLst/>
              <a:gdLst/>
              <a:ahLst/>
              <a:cxnLst/>
              <a:rect l="l" t="t" r="r" b="b"/>
              <a:pathLst>
                <a:path w="6085" h="5629" extrusionOk="0">
                  <a:moveTo>
                    <a:pt x="3577" y="1"/>
                  </a:moveTo>
                  <a:cubicBezTo>
                    <a:pt x="3169" y="1"/>
                    <a:pt x="2757" y="119"/>
                    <a:pt x="2394" y="366"/>
                  </a:cubicBezTo>
                  <a:lnTo>
                    <a:pt x="0" y="1985"/>
                  </a:lnTo>
                  <a:lnTo>
                    <a:pt x="2489" y="5628"/>
                  </a:lnTo>
                  <a:lnTo>
                    <a:pt x="4870" y="4009"/>
                  </a:lnTo>
                  <a:cubicBezTo>
                    <a:pt x="5834" y="3354"/>
                    <a:pt x="6084" y="2044"/>
                    <a:pt x="5430" y="1080"/>
                  </a:cubicBezTo>
                  <a:lnTo>
                    <a:pt x="5322" y="925"/>
                  </a:lnTo>
                  <a:cubicBezTo>
                    <a:pt x="4914" y="324"/>
                    <a:pt x="4252" y="1"/>
                    <a:pt x="3577"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620" name="Google Shape;2620;p47"/>
            <p:cNvSpPr/>
            <p:nvPr/>
          </p:nvSpPr>
          <p:spPr>
            <a:xfrm>
              <a:off x="654825" y="1311750"/>
              <a:ext cx="268525" cy="266650"/>
            </a:xfrm>
            <a:custGeom>
              <a:avLst/>
              <a:gdLst/>
              <a:ahLst/>
              <a:cxnLst/>
              <a:rect l="l" t="t" r="r" b="b"/>
              <a:pathLst>
                <a:path w="10741" h="10666" extrusionOk="0">
                  <a:moveTo>
                    <a:pt x="5011" y="1"/>
                  </a:moveTo>
                  <a:cubicBezTo>
                    <a:pt x="4833" y="1"/>
                    <a:pt x="4677" y="136"/>
                    <a:pt x="4656" y="328"/>
                  </a:cubicBezTo>
                  <a:lnTo>
                    <a:pt x="4192" y="3805"/>
                  </a:lnTo>
                  <a:lnTo>
                    <a:pt x="715" y="3340"/>
                  </a:lnTo>
                  <a:cubicBezTo>
                    <a:pt x="700" y="3338"/>
                    <a:pt x="686" y="3338"/>
                    <a:pt x="671" y="3338"/>
                  </a:cubicBezTo>
                  <a:cubicBezTo>
                    <a:pt x="486" y="3338"/>
                    <a:pt x="320" y="3474"/>
                    <a:pt x="298" y="3662"/>
                  </a:cubicBezTo>
                  <a:lnTo>
                    <a:pt x="36" y="5638"/>
                  </a:lnTo>
                  <a:cubicBezTo>
                    <a:pt x="1" y="5840"/>
                    <a:pt x="144" y="6031"/>
                    <a:pt x="358" y="6055"/>
                  </a:cubicBezTo>
                  <a:lnTo>
                    <a:pt x="358" y="6043"/>
                  </a:lnTo>
                  <a:lnTo>
                    <a:pt x="3835" y="6507"/>
                  </a:lnTo>
                  <a:lnTo>
                    <a:pt x="3370" y="9984"/>
                  </a:lnTo>
                  <a:cubicBezTo>
                    <a:pt x="3346" y="10186"/>
                    <a:pt x="3489" y="10377"/>
                    <a:pt x="3692" y="10401"/>
                  </a:cubicBezTo>
                  <a:lnTo>
                    <a:pt x="5668" y="10663"/>
                  </a:lnTo>
                  <a:cubicBezTo>
                    <a:pt x="5683" y="10664"/>
                    <a:pt x="5698" y="10665"/>
                    <a:pt x="5712" y="10665"/>
                  </a:cubicBezTo>
                  <a:cubicBezTo>
                    <a:pt x="5898" y="10665"/>
                    <a:pt x="6063" y="10529"/>
                    <a:pt x="6085" y="10341"/>
                  </a:cubicBezTo>
                  <a:lnTo>
                    <a:pt x="6549" y="6864"/>
                  </a:lnTo>
                  <a:lnTo>
                    <a:pt x="10026" y="7329"/>
                  </a:lnTo>
                  <a:cubicBezTo>
                    <a:pt x="10041" y="7331"/>
                    <a:pt x="10055" y="7331"/>
                    <a:pt x="10070" y="7331"/>
                  </a:cubicBezTo>
                  <a:cubicBezTo>
                    <a:pt x="10255" y="7331"/>
                    <a:pt x="10421" y="7195"/>
                    <a:pt x="10454" y="7007"/>
                  </a:cubicBezTo>
                  <a:lnTo>
                    <a:pt x="10704" y="5031"/>
                  </a:lnTo>
                  <a:cubicBezTo>
                    <a:pt x="10740" y="4828"/>
                    <a:pt x="10597" y="4638"/>
                    <a:pt x="10383" y="4614"/>
                  </a:cubicBezTo>
                  <a:lnTo>
                    <a:pt x="6906" y="4150"/>
                  </a:lnTo>
                  <a:lnTo>
                    <a:pt x="7371" y="673"/>
                  </a:lnTo>
                  <a:cubicBezTo>
                    <a:pt x="7395" y="471"/>
                    <a:pt x="7252" y="280"/>
                    <a:pt x="7049" y="256"/>
                  </a:cubicBezTo>
                  <a:lnTo>
                    <a:pt x="5073" y="6"/>
                  </a:lnTo>
                  <a:cubicBezTo>
                    <a:pt x="5052" y="3"/>
                    <a:pt x="5031" y="1"/>
                    <a:pt x="5011"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621" name="Google Shape;2621;p47"/>
            <p:cNvSpPr/>
            <p:nvPr/>
          </p:nvSpPr>
          <p:spPr>
            <a:xfrm>
              <a:off x="311925" y="1715975"/>
              <a:ext cx="271200" cy="337450"/>
            </a:xfrm>
            <a:custGeom>
              <a:avLst/>
              <a:gdLst/>
              <a:ahLst/>
              <a:cxnLst/>
              <a:rect l="l" t="t" r="r" b="b"/>
              <a:pathLst>
                <a:path w="10848" h="13498" extrusionOk="0">
                  <a:moveTo>
                    <a:pt x="4148" y="414"/>
                  </a:moveTo>
                  <a:cubicBezTo>
                    <a:pt x="4438" y="414"/>
                    <a:pt x="4723" y="589"/>
                    <a:pt x="4775" y="982"/>
                  </a:cubicBezTo>
                  <a:cubicBezTo>
                    <a:pt x="4811" y="1173"/>
                    <a:pt x="4763" y="1375"/>
                    <a:pt x="4632" y="1518"/>
                  </a:cubicBezTo>
                  <a:lnTo>
                    <a:pt x="3835" y="1673"/>
                  </a:lnTo>
                  <a:cubicBezTo>
                    <a:pt x="3668" y="1578"/>
                    <a:pt x="3549" y="1411"/>
                    <a:pt x="3501" y="1209"/>
                  </a:cubicBezTo>
                  <a:cubicBezTo>
                    <a:pt x="3387" y="710"/>
                    <a:pt x="3771" y="414"/>
                    <a:pt x="4148" y="414"/>
                  </a:cubicBezTo>
                  <a:close/>
                  <a:moveTo>
                    <a:pt x="7868" y="2734"/>
                  </a:moveTo>
                  <a:cubicBezTo>
                    <a:pt x="8126" y="2734"/>
                    <a:pt x="8354" y="2923"/>
                    <a:pt x="8407" y="3185"/>
                  </a:cubicBezTo>
                  <a:lnTo>
                    <a:pt x="9788" y="10746"/>
                  </a:lnTo>
                  <a:cubicBezTo>
                    <a:pt x="9835" y="11043"/>
                    <a:pt x="9633" y="11329"/>
                    <a:pt x="9335" y="11377"/>
                  </a:cubicBezTo>
                  <a:lnTo>
                    <a:pt x="3073" y="12520"/>
                  </a:lnTo>
                  <a:cubicBezTo>
                    <a:pt x="3037" y="12527"/>
                    <a:pt x="3002" y="12530"/>
                    <a:pt x="2968" y="12530"/>
                  </a:cubicBezTo>
                  <a:cubicBezTo>
                    <a:pt x="2711" y="12530"/>
                    <a:pt x="2482" y="12342"/>
                    <a:pt x="2430" y="12079"/>
                  </a:cubicBezTo>
                  <a:lnTo>
                    <a:pt x="1072" y="4519"/>
                  </a:lnTo>
                  <a:cubicBezTo>
                    <a:pt x="1013" y="4221"/>
                    <a:pt x="1215" y="3935"/>
                    <a:pt x="1513" y="3888"/>
                  </a:cubicBezTo>
                  <a:lnTo>
                    <a:pt x="2263" y="3745"/>
                  </a:lnTo>
                  <a:cubicBezTo>
                    <a:pt x="2295" y="3960"/>
                    <a:pt x="2483" y="4107"/>
                    <a:pt x="2695" y="4107"/>
                  </a:cubicBezTo>
                  <a:cubicBezTo>
                    <a:pt x="2717" y="4107"/>
                    <a:pt x="2740" y="4105"/>
                    <a:pt x="2763" y="4102"/>
                  </a:cubicBezTo>
                  <a:lnTo>
                    <a:pt x="6680" y="3387"/>
                  </a:lnTo>
                  <a:cubicBezTo>
                    <a:pt x="6906" y="3340"/>
                    <a:pt x="7061" y="3114"/>
                    <a:pt x="7025" y="2887"/>
                  </a:cubicBezTo>
                  <a:lnTo>
                    <a:pt x="7764" y="2745"/>
                  </a:lnTo>
                  <a:cubicBezTo>
                    <a:pt x="7799" y="2737"/>
                    <a:pt x="7834" y="2734"/>
                    <a:pt x="7868" y="2734"/>
                  </a:cubicBezTo>
                  <a:close/>
                  <a:moveTo>
                    <a:pt x="4138" y="0"/>
                  </a:moveTo>
                  <a:cubicBezTo>
                    <a:pt x="4073" y="0"/>
                    <a:pt x="4008" y="6"/>
                    <a:pt x="3942" y="18"/>
                  </a:cubicBezTo>
                  <a:cubicBezTo>
                    <a:pt x="3358" y="125"/>
                    <a:pt x="2965" y="697"/>
                    <a:pt x="3073" y="1292"/>
                  </a:cubicBezTo>
                  <a:cubicBezTo>
                    <a:pt x="3108" y="1459"/>
                    <a:pt x="3180" y="1625"/>
                    <a:pt x="3287" y="1768"/>
                  </a:cubicBezTo>
                  <a:lnTo>
                    <a:pt x="2513" y="1911"/>
                  </a:lnTo>
                  <a:cubicBezTo>
                    <a:pt x="2192" y="1971"/>
                    <a:pt x="1989" y="2280"/>
                    <a:pt x="2037" y="2602"/>
                  </a:cubicBezTo>
                  <a:lnTo>
                    <a:pt x="2096" y="2875"/>
                  </a:lnTo>
                  <a:lnTo>
                    <a:pt x="798" y="3114"/>
                  </a:lnTo>
                  <a:cubicBezTo>
                    <a:pt x="322" y="3197"/>
                    <a:pt x="1" y="3661"/>
                    <a:pt x="84" y="4149"/>
                  </a:cubicBezTo>
                  <a:lnTo>
                    <a:pt x="1668" y="12758"/>
                  </a:lnTo>
                  <a:cubicBezTo>
                    <a:pt x="1742" y="13194"/>
                    <a:pt x="2121" y="13497"/>
                    <a:pt x="2549" y="13497"/>
                  </a:cubicBezTo>
                  <a:cubicBezTo>
                    <a:pt x="2600" y="13497"/>
                    <a:pt x="2652" y="13493"/>
                    <a:pt x="2703" y="13484"/>
                  </a:cubicBezTo>
                  <a:lnTo>
                    <a:pt x="10050" y="12139"/>
                  </a:lnTo>
                  <a:cubicBezTo>
                    <a:pt x="10526" y="12055"/>
                    <a:pt x="10847" y="11579"/>
                    <a:pt x="10764" y="11103"/>
                  </a:cubicBezTo>
                  <a:lnTo>
                    <a:pt x="9180" y="2471"/>
                  </a:lnTo>
                  <a:cubicBezTo>
                    <a:pt x="9106" y="2034"/>
                    <a:pt x="8727" y="1731"/>
                    <a:pt x="8299" y="1731"/>
                  </a:cubicBezTo>
                  <a:cubicBezTo>
                    <a:pt x="8248" y="1731"/>
                    <a:pt x="8196" y="1736"/>
                    <a:pt x="8145" y="1744"/>
                  </a:cubicBezTo>
                  <a:lnTo>
                    <a:pt x="6859" y="1994"/>
                  </a:lnTo>
                  <a:lnTo>
                    <a:pt x="6811" y="1721"/>
                  </a:lnTo>
                  <a:cubicBezTo>
                    <a:pt x="6757" y="1431"/>
                    <a:pt x="6500" y="1237"/>
                    <a:pt x="6223" y="1237"/>
                  </a:cubicBezTo>
                  <a:cubicBezTo>
                    <a:pt x="6193" y="1237"/>
                    <a:pt x="6163" y="1240"/>
                    <a:pt x="6132" y="1244"/>
                  </a:cubicBezTo>
                  <a:lnTo>
                    <a:pt x="5180" y="1423"/>
                  </a:lnTo>
                  <a:cubicBezTo>
                    <a:pt x="5228" y="1244"/>
                    <a:pt x="5240" y="1066"/>
                    <a:pt x="5216" y="899"/>
                  </a:cubicBezTo>
                  <a:cubicBezTo>
                    <a:pt x="5110" y="370"/>
                    <a:pt x="4656" y="0"/>
                    <a:pt x="4138"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622" name="Google Shape;2622;p47"/>
            <p:cNvSpPr/>
            <p:nvPr/>
          </p:nvSpPr>
          <p:spPr>
            <a:xfrm>
              <a:off x="360150" y="1837275"/>
              <a:ext cx="46550" cy="38650"/>
            </a:xfrm>
            <a:custGeom>
              <a:avLst/>
              <a:gdLst/>
              <a:ahLst/>
              <a:cxnLst/>
              <a:rect l="l" t="t" r="r" b="b"/>
              <a:pathLst>
                <a:path w="1862" h="1546" extrusionOk="0">
                  <a:moveTo>
                    <a:pt x="1002" y="1"/>
                  </a:moveTo>
                  <a:cubicBezTo>
                    <a:pt x="959" y="1"/>
                    <a:pt x="914" y="4"/>
                    <a:pt x="870" y="12"/>
                  </a:cubicBezTo>
                  <a:cubicBezTo>
                    <a:pt x="191" y="131"/>
                    <a:pt x="1" y="1012"/>
                    <a:pt x="560" y="1405"/>
                  </a:cubicBezTo>
                  <a:cubicBezTo>
                    <a:pt x="701" y="1502"/>
                    <a:pt x="854" y="1545"/>
                    <a:pt x="1002" y="1545"/>
                  </a:cubicBezTo>
                  <a:cubicBezTo>
                    <a:pt x="1453" y="1545"/>
                    <a:pt x="1861" y="1142"/>
                    <a:pt x="1763" y="631"/>
                  </a:cubicBezTo>
                  <a:cubicBezTo>
                    <a:pt x="1699" y="259"/>
                    <a:pt x="1369"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623" name="Google Shape;2623;p47"/>
            <p:cNvSpPr/>
            <p:nvPr/>
          </p:nvSpPr>
          <p:spPr>
            <a:xfrm>
              <a:off x="412650" y="1825825"/>
              <a:ext cx="96975" cy="34100"/>
            </a:xfrm>
            <a:custGeom>
              <a:avLst/>
              <a:gdLst/>
              <a:ahLst/>
              <a:cxnLst/>
              <a:rect l="l" t="t" r="r" b="b"/>
              <a:pathLst>
                <a:path w="3879" h="1364" extrusionOk="0">
                  <a:moveTo>
                    <a:pt x="3291" y="0"/>
                  </a:moveTo>
                  <a:cubicBezTo>
                    <a:pt x="3251" y="0"/>
                    <a:pt x="3208" y="6"/>
                    <a:pt x="3163" y="17"/>
                  </a:cubicBezTo>
                  <a:lnTo>
                    <a:pt x="3151" y="17"/>
                  </a:lnTo>
                  <a:lnTo>
                    <a:pt x="556" y="494"/>
                  </a:lnTo>
                  <a:cubicBezTo>
                    <a:pt x="0" y="571"/>
                    <a:pt x="108" y="1364"/>
                    <a:pt x="598" y="1364"/>
                  </a:cubicBezTo>
                  <a:cubicBezTo>
                    <a:pt x="634" y="1364"/>
                    <a:pt x="671" y="1360"/>
                    <a:pt x="710" y="1351"/>
                  </a:cubicBezTo>
                  <a:lnTo>
                    <a:pt x="3306" y="875"/>
                  </a:lnTo>
                  <a:cubicBezTo>
                    <a:pt x="3878" y="809"/>
                    <a:pt x="3779" y="0"/>
                    <a:pt x="3291"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624" name="Google Shape;2624;p47"/>
            <p:cNvSpPr/>
            <p:nvPr/>
          </p:nvSpPr>
          <p:spPr>
            <a:xfrm>
              <a:off x="369975" y="1891150"/>
              <a:ext cx="46550" cy="38650"/>
            </a:xfrm>
            <a:custGeom>
              <a:avLst/>
              <a:gdLst/>
              <a:ahLst/>
              <a:cxnLst/>
              <a:rect l="l" t="t" r="r" b="b"/>
              <a:pathLst>
                <a:path w="1862" h="1546" extrusionOk="0">
                  <a:moveTo>
                    <a:pt x="1002" y="1"/>
                  </a:moveTo>
                  <a:cubicBezTo>
                    <a:pt x="958" y="1"/>
                    <a:pt x="914" y="4"/>
                    <a:pt x="870" y="12"/>
                  </a:cubicBezTo>
                  <a:cubicBezTo>
                    <a:pt x="191" y="131"/>
                    <a:pt x="0" y="1012"/>
                    <a:pt x="560" y="1405"/>
                  </a:cubicBezTo>
                  <a:cubicBezTo>
                    <a:pt x="701" y="1502"/>
                    <a:pt x="854" y="1545"/>
                    <a:pt x="1003" y="1545"/>
                  </a:cubicBezTo>
                  <a:cubicBezTo>
                    <a:pt x="1454" y="1545"/>
                    <a:pt x="1861" y="1145"/>
                    <a:pt x="1763" y="643"/>
                  </a:cubicBezTo>
                  <a:cubicBezTo>
                    <a:pt x="1699" y="260"/>
                    <a:pt x="1369"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625" name="Google Shape;2625;p47"/>
            <p:cNvSpPr/>
            <p:nvPr/>
          </p:nvSpPr>
          <p:spPr>
            <a:xfrm>
              <a:off x="423950" y="1879800"/>
              <a:ext cx="93700" cy="33750"/>
            </a:xfrm>
            <a:custGeom>
              <a:avLst/>
              <a:gdLst/>
              <a:ahLst/>
              <a:cxnLst/>
              <a:rect l="l" t="t" r="r" b="b"/>
              <a:pathLst>
                <a:path w="3748" h="1350" extrusionOk="0">
                  <a:moveTo>
                    <a:pt x="3128" y="0"/>
                  </a:moveTo>
                  <a:cubicBezTo>
                    <a:pt x="3116" y="0"/>
                    <a:pt x="3104" y="1"/>
                    <a:pt x="3092" y="2"/>
                  </a:cubicBezTo>
                  <a:lnTo>
                    <a:pt x="497" y="478"/>
                  </a:lnTo>
                  <a:cubicBezTo>
                    <a:pt x="0" y="628"/>
                    <a:pt x="119" y="1349"/>
                    <a:pt x="605" y="1349"/>
                  </a:cubicBezTo>
                  <a:cubicBezTo>
                    <a:pt x="620" y="1349"/>
                    <a:pt x="636" y="1348"/>
                    <a:pt x="651" y="1347"/>
                  </a:cubicBezTo>
                  <a:lnTo>
                    <a:pt x="3247" y="883"/>
                  </a:lnTo>
                  <a:cubicBezTo>
                    <a:pt x="3747" y="731"/>
                    <a:pt x="3634" y="0"/>
                    <a:pt x="3128"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626" name="Google Shape;2626;p47"/>
            <p:cNvSpPr/>
            <p:nvPr/>
          </p:nvSpPr>
          <p:spPr>
            <a:xfrm>
              <a:off x="380400" y="1948900"/>
              <a:ext cx="46600" cy="38625"/>
            </a:xfrm>
            <a:custGeom>
              <a:avLst/>
              <a:gdLst/>
              <a:ahLst/>
              <a:cxnLst/>
              <a:rect l="l" t="t" r="r" b="b"/>
              <a:pathLst>
                <a:path w="1864" h="1545" extrusionOk="0">
                  <a:moveTo>
                    <a:pt x="1014" y="0"/>
                  </a:moveTo>
                  <a:cubicBezTo>
                    <a:pt x="970" y="0"/>
                    <a:pt x="926" y="4"/>
                    <a:pt x="881" y="12"/>
                  </a:cubicBezTo>
                  <a:cubicBezTo>
                    <a:pt x="191" y="131"/>
                    <a:pt x="0" y="1012"/>
                    <a:pt x="572" y="1405"/>
                  </a:cubicBezTo>
                  <a:cubicBezTo>
                    <a:pt x="710" y="1502"/>
                    <a:pt x="860" y="1545"/>
                    <a:pt x="1007" y="1545"/>
                  </a:cubicBezTo>
                  <a:cubicBezTo>
                    <a:pt x="1454" y="1545"/>
                    <a:pt x="1864" y="1142"/>
                    <a:pt x="1774" y="631"/>
                  </a:cubicBezTo>
                  <a:cubicBezTo>
                    <a:pt x="1700" y="259"/>
                    <a:pt x="1378" y="0"/>
                    <a:pt x="1014"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627" name="Google Shape;2627;p47"/>
            <p:cNvSpPr/>
            <p:nvPr/>
          </p:nvSpPr>
          <p:spPr>
            <a:xfrm>
              <a:off x="434050" y="1937225"/>
              <a:ext cx="94500" cy="34050"/>
            </a:xfrm>
            <a:custGeom>
              <a:avLst/>
              <a:gdLst/>
              <a:ahLst/>
              <a:cxnLst/>
              <a:rect l="l" t="t" r="r" b="b"/>
              <a:pathLst>
                <a:path w="3780" h="1362" extrusionOk="0">
                  <a:moveTo>
                    <a:pt x="3153" y="0"/>
                  </a:moveTo>
                  <a:cubicBezTo>
                    <a:pt x="3137" y="0"/>
                    <a:pt x="3121" y="1"/>
                    <a:pt x="3105" y="2"/>
                  </a:cubicBezTo>
                  <a:lnTo>
                    <a:pt x="3105" y="14"/>
                  </a:lnTo>
                  <a:lnTo>
                    <a:pt x="509" y="479"/>
                  </a:lnTo>
                  <a:cubicBezTo>
                    <a:pt x="1" y="617"/>
                    <a:pt x="120" y="1362"/>
                    <a:pt x="629" y="1362"/>
                  </a:cubicBezTo>
                  <a:cubicBezTo>
                    <a:pt x="644" y="1362"/>
                    <a:pt x="660" y="1361"/>
                    <a:pt x="676" y="1360"/>
                  </a:cubicBezTo>
                  <a:lnTo>
                    <a:pt x="3272" y="883"/>
                  </a:lnTo>
                  <a:cubicBezTo>
                    <a:pt x="3780" y="733"/>
                    <a:pt x="3660" y="0"/>
                    <a:pt x="3153"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628" name="Google Shape;2628;p47"/>
            <p:cNvSpPr/>
            <p:nvPr/>
          </p:nvSpPr>
          <p:spPr>
            <a:xfrm>
              <a:off x="336925" y="2188200"/>
              <a:ext cx="193225" cy="173650"/>
            </a:xfrm>
            <a:custGeom>
              <a:avLst/>
              <a:gdLst/>
              <a:ahLst/>
              <a:cxnLst/>
              <a:rect l="l" t="t" r="r" b="b"/>
              <a:pathLst>
                <a:path w="7729" h="6946" extrusionOk="0">
                  <a:moveTo>
                    <a:pt x="3896" y="0"/>
                  </a:moveTo>
                  <a:cubicBezTo>
                    <a:pt x="2865" y="0"/>
                    <a:pt x="1848" y="469"/>
                    <a:pt x="1180" y="1346"/>
                  </a:cubicBezTo>
                  <a:lnTo>
                    <a:pt x="6918" y="4965"/>
                  </a:lnTo>
                  <a:cubicBezTo>
                    <a:pt x="7728" y="3394"/>
                    <a:pt x="7204" y="1465"/>
                    <a:pt x="5704" y="524"/>
                  </a:cubicBezTo>
                  <a:cubicBezTo>
                    <a:pt x="5144" y="171"/>
                    <a:pt x="4517" y="0"/>
                    <a:pt x="3896" y="0"/>
                  </a:cubicBezTo>
                  <a:close/>
                  <a:moveTo>
                    <a:pt x="775" y="1989"/>
                  </a:moveTo>
                  <a:lnTo>
                    <a:pt x="775" y="1989"/>
                  </a:lnTo>
                  <a:cubicBezTo>
                    <a:pt x="1" y="3548"/>
                    <a:pt x="489" y="5477"/>
                    <a:pt x="1954" y="6418"/>
                  </a:cubicBezTo>
                  <a:cubicBezTo>
                    <a:pt x="2521" y="6774"/>
                    <a:pt x="3155" y="6945"/>
                    <a:pt x="3783" y="6945"/>
                  </a:cubicBezTo>
                  <a:cubicBezTo>
                    <a:pt x="4816" y="6945"/>
                    <a:pt x="5833" y="6482"/>
                    <a:pt x="6514" y="5608"/>
                  </a:cubicBezTo>
                  <a:lnTo>
                    <a:pt x="775" y="1989"/>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629" name="Google Shape;2629;p47"/>
            <p:cNvSpPr/>
            <p:nvPr/>
          </p:nvSpPr>
          <p:spPr>
            <a:xfrm>
              <a:off x="699475" y="1814925"/>
              <a:ext cx="152125" cy="140725"/>
            </a:xfrm>
            <a:custGeom>
              <a:avLst/>
              <a:gdLst/>
              <a:ahLst/>
              <a:cxnLst/>
              <a:rect l="l" t="t" r="r" b="b"/>
              <a:pathLst>
                <a:path w="6085" h="5629" extrusionOk="0">
                  <a:moveTo>
                    <a:pt x="3608" y="1"/>
                  </a:moveTo>
                  <a:lnTo>
                    <a:pt x="1215" y="1620"/>
                  </a:lnTo>
                  <a:cubicBezTo>
                    <a:pt x="251" y="2275"/>
                    <a:pt x="1" y="3585"/>
                    <a:pt x="656" y="4549"/>
                  </a:cubicBezTo>
                  <a:lnTo>
                    <a:pt x="763" y="4704"/>
                  </a:lnTo>
                  <a:cubicBezTo>
                    <a:pt x="1171" y="5305"/>
                    <a:pt x="1833" y="5629"/>
                    <a:pt x="2508" y="5629"/>
                  </a:cubicBezTo>
                  <a:cubicBezTo>
                    <a:pt x="2916" y="5629"/>
                    <a:pt x="3328" y="5510"/>
                    <a:pt x="3692" y="5264"/>
                  </a:cubicBezTo>
                  <a:lnTo>
                    <a:pt x="6085" y="3644"/>
                  </a:lnTo>
                  <a:lnTo>
                    <a:pt x="3608" y="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630" name="Google Shape;2630;p47"/>
            <p:cNvSpPr/>
            <p:nvPr/>
          </p:nvSpPr>
          <p:spPr>
            <a:xfrm>
              <a:off x="802175" y="1756600"/>
              <a:ext cx="152125" cy="140800"/>
            </a:xfrm>
            <a:custGeom>
              <a:avLst/>
              <a:gdLst/>
              <a:ahLst/>
              <a:cxnLst/>
              <a:rect l="l" t="t" r="r" b="b"/>
              <a:pathLst>
                <a:path w="6085" h="5632" extrusionOk="0">
                  <a:moveTo>
                    <a:pt x="3588" y="1"/>
                  </a:moveTo>
                  <a:cubicBezTo>
                    <a:pt x="3177" y="1"/>
                    <a:pt x="2760" y="120"/>
                    <a:pt x="2394" y="369"/>
                  </a:cubicBezTo>
                  <a:lnTo>
                    <a:pt x="0" y="1989"/>
                  </a:lnTo>
                  <a:lnTo>
                    <a:pt x="2489" y="5632"/>
                  </a:lnTo>
                  <a:lnTo>
                    <a:pt x="4870" y="4001"/>
                  </a:lnTo>
                  <a:cubicBezTo>
                    <a:pt x="5834" y="3346"/>
                    <a:pt x="6084" y="2036"/>
                    <a:pt x="5430" y="1072"/>
                  </a:cubicBezTo>
                  <a:lnTo>
                    <a:pt x="5430" y="1072"/>
                  </a:lnTo>
                  <a:lnTo>
                    <a:pt x="5430" y="1084"/>
                  </a:lnTo>
                  <a:lnTo>
                    <a:pt x="5322" y="917"/>
                  </a:lnTo>
                  <a:cubicBezTo>
                    <a:pt x="4917" y="319"/>
                    <a:pt x="4259" y="1"/>
                    <a:pt x="358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631" name="Google Shape;2631;p47"/>
            <p:cNvSpPr/>
            <p:nvPr/>
          </p:nvSpPr>
          <p:spPr>
            <a:xfrm>
              <a:off x="655125" y="2105900"/>
              <a:ext cx="268225" cy="266700"/>
            </a:xfrm>
            <a:custGeom>
              <a:avLst/>
              <a:gdLst/>
              <a:ahLst/>
              <a:cxnLst/>
              <a:rect l="l" t="t" r="r" b="b"/>
              <a:pathLst>
                <a:path w="10729" h="10668" extrusionOk="0">
                  <a:moveTo>
                    <a:pt x="4998" y="1"/>
                  </a:moveTo>
                  <a:cubicBezTo>
                    <a:pt x="4821" y="1"/>
                    <a:pt x="4665" y="134"/>
                    <a:pt x="4644" y="316"/>
                  </a:cubicBezTo>
                  <a:lnTo>
                    <a:pt x="4180" y="3804"/>
                  </a:lnTo>
                  <a:lnTo>
                    <a:pt x="703" y="3340"/>
                  </a:lnTo>
                  <a:cubicBezTo>
                    <a:pt x="688" y="3338"/>
                    <a:pt x="674" y="3337"/>
                    <a:pt x="659" y="3337"/>
                  </a:cubicBezTo>
                  <a:cubicBezTo>
                    <a:pt x="475" y="3337"/>
                    <a:pt x="320" y="3474"/>
                    <a:pt x="286" y="3661"/>
                  </a:cubicBezTo>
                  <a:lnTo>
                    <a:pt x="24" y="5626"/>
                  </a:lnTo>
                  <a:cubicBezTo>
                    <a:pt x="1" y="5828"/>
                    <a:pt x="144" y="6019"/>
                    <a:pt x="346" y="6043"/>
                  </a:cubicBezTo>
                  <a:lnTo>
                    <a:pt x="3823" y="6507"/>
                  </a:lnTo>
                  <a:lnTo>
                    <a:pt x="3358" y="9984"/>
                  </a:lnTo>
                  <a:cubicBezTo>
                    <a:pt x="3334" y="10186"/>
                    <a:pt x="3477" y="10377"/>
                    <a:pt x="3680" y="10400"/>
                  </a:cubicBezTo>
                  <a:lnTo>
                    <a:pt x="5656" y="10662"/>
                  </a:lnTo>
                  <a:cubicBezTo>
                    <a:pt x="5677" y="10666"/>
                    <a:pt x="5698" y="10668"/>
                    <a:pt x="5718" y="10668"/>
                  </a:cubicBezTo>
                  <a:cubicBezTo>
                    <a:pt x="5896" y="10668"/>
                    <a:pt x="6051" y="10533"/>
                    <a:pt x="6073" y="10341"/>
                  </a:cubicBezTo>
                  <a:lnTo>
                    <a:pt x="6537" y="6864"/>
                  </a:lnTo>
                  <a:lnTo>
                    <a:pt x="10014" y="7329"/>
                  </a:lnTo>
                  <a:cubicBezTo>
                    <a:pt x="10029" y="7330"/>
                    <a:pt x="10043" y="7331"/>
                    <a:pt x="10058" y="7331"/>
                  </a:cubicBezTo>
                  <a:cubicBezTo>
                    <a:pt x="10243" y="7331"/>
                    <a:pt x="10409" y="7195"/>
                    <a:pt x="10442" y="7007"/>
                  </a:cubicBezTo>
                  <a:lnTo>
                    <a:pt x="10692" y="5031"/>
                  </a:lnTo>
                  <a:cubicBezTo>
                    <a:pt x="10728" y="4828"/>
                    <a:pt x="10585" y="4638"/>
                    <a:pt x="10371" y="4614"/>
                  </a:cubicBezTo>
                  <a:lnTo>
                    <a:pt x="6894" y="4150"/>
                  </a:lnTo>
                  <a:lnTo>
                    <a:pt x="7347" y="685"/>
                  </a:lnTo>
                  <a:cubicBezTo>
                    <a:pt x="7383" y="471"/>
                    <a:pt x="7240" y="292"/>
                    <a:pt x="7025" y="256"/>
                  </a:cubicBezTo>
                  <a:lnTo>
                    <a:pt x="5061" y="6"/>
                  </a:lnTo>
                  <a:cubicBezTo>
                    <a:pt x="5040" y="3"/>
                    <a:pt x="5019" y="1"/>
                    <a:pt x="499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632" name="Google Shape;2632;p47"/>
            <p:cNvSpPr/>
            <p:nvPr/>
          </p:nvSpPr>
          <p:spPr>
            <a:xfrm>
              <a:off x="311925" y="2510400"/>
              <a:ext cx="271200" cy="337175"/>
            </a:xfrm>
            <a:custGeom>
              <a:avLst/>
              <a:gdLst/>
              <a:ahLst/>
              <a:cxnLst/>
              <a:rect l="l" t="t" r="r" b="b"/>
              <a:pathLst>
                <a:path w="10848" h="13487" extrusionOk="0">
                  <a:moveTo>
                    <a:pt x="4146" y="408"/>
                  </a:moveTo>
                  <a:cubicBezTo>
                    <a:pt x="4436" y="408"/>
                    <a:pt x="4723" y="582"/>
                    <a:pt x="4775" y="971"/>
                  </a:cubicBezTo>
                  <a:cubicBezTo>
                    <a:pt x="4811" y="1162"/>
                    <a:pt x="4751" y="1364"/>
                    <a:pt x="4632" y="1507"/>
                  </a:cubicBezTo>
                  <a:lnTo>
                    <a:pt x="3835" y="1662"/>
                  </a:lnTo>
                  <a:cubicBezTo>
                    <a:pt x="3668" y="1567"/>
                    <a:pt x="3549" y="1400"/>
                    <a:pt x="3501" y="1209"/>
                  </a:cubicBezTo>
                  <a:lnTo>
                    <a:pt x="3501" y="1197"/>
                  </a:lnTo>
                  <a:cubicBezTo>
                    <a:pt x="3387" y="700"/>
                    <a:pt x="3769" y="408"/>
                    <a:pt x="4146" y="408"/>
                  </a:cubicBezTo>
                  <a:close/>
                  <a:moveTo>
                    <a:pt x="7855" y="2714"/>
                  </a:moveTo>
                  <a:cubicBezTo>
                    <a:pt x="8118" y="2714"/>
                    <a:pt x="8352" y="2895"/>
                    <a:pt x="8395" y="3162"/>
                  </a:cubicBezTo>
                  <a:lnTo>
                    <a:pt x="9788" y="10734"/>
                  </a:lnTo>
                  <a:cubicBezTo>
                    <a:pt x="9835" y="11032"/>
                    <a:pt x="9633" y="11318"/>
                    <a:pt x="9335" y="11365"/>
                  </a:cubicBezTo>
                  <a:lnTo>
                    <a:pt x="3073" y="12508"/>
                  </a:lnTo>
                  <a:cubicBezTo>
                    <a:pt x="3037" y="12515"/>
                    <a:pt x="3002" y="12519"/>
                    <a:pt x="2968" y="12519"/>
                  </a:cubicBezTo>
                  <a:cubicBezTo>
                    <a:pt x="2711" y="12519"/>
                    <a:pt x="2482" y="12330"/>
                    <a:pt x="2430" y="12068"/>
                  </a:cubicBezTo>
                  <a:lnTo>
                    <a:pt x="1072" y="4507"/>
                  </a:lnTo>
                  <a:cubicBezTo>
                    <a:pt x="1013" y="4210"/>
                    <a:pt x="1215" y="3924"/>
                    <a:pt x="1513" y="3876"/>
                  </a:cubicBezTo>
                  <a:lnTo>
                    <a:pt x="2263" y="3733"/>
                  </a:lnTo>
                  <a:cubicBezTo>
                    <a:pt x="2295" y="3949"/>
                    <a:pt x="2483" y="4096"/>
                    <a:pt x="2695" y="4096"/>
                  </a:cubicBezTo>
                  <a:cubicBezTo>
                    <a:pt x="2717" y="4096"/>
                    <a:pt x="2740" y="4094"/>
                    <a:pt x="2763" y="4091"/>
                  </a:cubicBezTo>
                  <a:lnTo>
                    <a:pt x="6680" y="3376"/>
                  </a:lnTo>
                  <a:cubicBezTo>
                    <a:pt x="6906" y="3329"/>
                    <a:pt x="7061" y="3102"/>
                    <a:pt x="7025" y="2864"/>
                  </a:cubicBezTo>
                  <a:lnTo>
                    <a:pt x="7764" y="2721"/>
                  </a:lnTo>
                  <a:cubicBezTo>
                    <a:pt x="7794" y="2717"/>
                    <a:pt x="7825" y="2714"/>
                    <a:pt x="7855" y="2714"/>
                  </a:cubicBezTo>
                  <a:close/>
                  <a:moveTo>
                    <a:pt x="4142" y="1"/>
                  </a:moveTo>
                  <a:cubicBezTo>
                    <a:pt x="4076" y="1"/>
                    <a:pt x="4009" y="7"/>
                    <a:pt x="3942" y="19"/>
                  </a:cubicBezTo>
                  <a:cubicBezTo>
                    <a:pt x="3358" y="126"/>
                    <a:pt x="2965" y="685"/>
                    <a:pt x="3073" y="1281"/>
                  </a:cubicBezTo>
                  <a:cubicBezTo>
                    <a:pt x="3108" y="1447"/>
                    <a:pt x="3180" y="1614"/>
                    <a:pt x="3287" y="1757"/>
                  </a:cubicBezTo>
                  <a:lnTo>
                    <a:pt x="2513" y="1900"/>
                  </a:lnTo>
                  <a:cubicBezTo>
                    <a:pt x="2192" y="1959"/>
                    <a:pt x="1989" y="2257"/>
                    <a:pt x="2037" y="2579"/>
                  </a:cubicBezTo>
                  <a:lnTo>
                    <a:pt x="2096" y="2864"/>
                  </a:lnTo>
                  <a:lnTo>
                    <a:pt x="798" y="3091"/>
                  </a:lnTo>
                  <a:cubicBezTo>
                    <a:pt x="322" y="3186"/>
                    <a:pt x="1" y="3650"/>
                    <a:pt x="84" y="4126"/>
                  </a:cubicBezTo>
                  <a:lnTo>
                    <a:pt x="1668" y="12758"/>
                  </a:lnTo>
                  <a:cubicBezTo>
                    <a:pt x="1742" y="13193"/>
                    <a:pt x="2118" y="13486"/>
                    <a:pt x="2545" y="13486"/>
                  </a:cubicBezTo>
                  <a:cubicBezTo>
                    <a:pt x="2597" y="13486"/>
                    <a:pt x="2650" y="13482"/>
                    <a:pt x="2703" y="13473"/>
                  </a:cubicBezTo>
                  <a:lnTo>
                    <a:pt x="10050" y="12127"/>
                  </a:lnTo>
                  <a:cubicBezTo>
                    <a:pt x="10526" y="12044"/>
                    <a:pt x="10847" y="11580"/>
                    <a:pt x="10764" y="11091"/>
                  </a:cubicBezTo>
                  <a:lnTo>
                    <a:pt x="9180" y="2459"/>
                  </a:lnTo>
                  <a:cubicBezTo>
                    <a:pt x="9107" y="2029"/>
                    <a:pt x="8737" y="1728"/>
                    <a:pt x="8317" y="1728"/>
                  </a:cubicBezTo>
                  <a:cubicBezTo>
                    <a:pt x="8260" y="1728"/>
                    <a:pt x="8202" y="1734"/>
                    <a:pt x="8145" y="1745"/>
                  </a:cubicBezTo>
                  <a:lnTo>
                    <a:pt x="6859" y="1983"/>
                  </a:lnTo>
                  <a:lnTo>
                    <a:pt x="6811" y="1709"/>
                  </a:lnTo>
                  <a:cubicBezTo>
                    <a:pt x="6757" y="1419"/>
                    <a:pt x="6500" y="1226"/>
                    <a:pt x="6223" y="1226"/>
                  </a:cubicBezTo>
                  <a:cubicBezTo>
                    <a:pt x="6193" y="1226"/>
                    <a:pt x="6163" y="1228"/>
                    <a:pt x="6132" y="1233"/>
                  </a:cubicBezTo>
                  <a:lnTo>
                    <a:pt x="5180" y="1412"/>
                  </a:lnTo>
                  <a:cubicBezTo>
                    <a:pt x="5228" y="1245"/>
                    <a:pt x="5240" y="1066"/>
                    <a:pt x="5216" y="888"/>
                  </a:cubicBezTo>
                  <a:cubicBezTo>
                    <a:pt x="5110" y="360"/>
                    <a:pt x="4658" y="1"/>
                    <a:pt x="414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633" name="Google Shape;2633;p47"/>
            <p:cNvSpPr/>
            <p:nvPr/>
          </p:nvSpPr>
          <p:spPr>
            <a:xfrm>
              <a:off x="360150" y="2631725"/>
              <a:ext cx="46550" cy="38625"/>
            </a:xfrm>
            <a:custGeom>
              <a:avLst/>
              <a:gdLst/>
              <a:ahLst/>
              <a:cxnLst/>
              <a:rect l="l" t="t" r="r" b="b"/>
              <a:pathLst>
                <a:path w="1862" h="1545" extrusionOk="0">
                  <a:moveTo>
                    <a:pt x="1002" y="0"/>
                  </a:moveTo>
                  <a:cubicBezTo>
                    <a:pt x="958" y="0"/>
                    <a:pt x="914" y="4"/>
                    <a:pt x="870" y="12"/>
                  </a:cubicBezTo>
                  <a:cubicBezTo>
                    <a:pt x="191" y="131"/>
                    <a:pt x="1" y="1012"/>
                    <a:pt x="560" y="1405"/>
                  </a:cubicBezTo>
                  <a:cubicBezTo>
                    <a:pt x="701" y="1502"/>
                    <a:pt x="854" y="1545"/>
                    <a:pt x="1002" y="1545"/>
                  </a:cubicBezTo>
                  <a:cubicBezTo>
                    <a:pt x="1453" y="1545"/>
                    <a:pt x="1861" y="1142"/>
                    <a:pt x="1763" y="631"/>
                  </a:cubicBezTo>
                  <a:cubicBezTo>
                    <a:pt x="1688" y="258"/>
                    <a:pt x="1367" y="0"/>
                    <a:pt x="100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634" name="Google Shape;2634;p47"/>
            <p:cNvSpPr/>
            <p:nvPr/>
          </p:nvSpPr>
          <p:spPr>
            <a:xfrm>
              <a:off x="413075" y="2620125"/>
              <a:ext cx="96200" cy="33850"/>
            </a:xfrm>
            <a:custGeom>
              <a:avLst/>
              <a:gdLst/>
              <a:ahLst/>
              <a:cxnLst/>
              <a:rect l="l" t="t" r="r" b="b"/>
              <a:pathLst>
                <a:path w="3848" h="1354" extrusionOk="0">
                  <a:moveTo>
                    <a:pt x="3250" y="0"/>
                  </a:moveTo>
                  <a:cubicBezTo>
                    <a:pt x="3217" y="0"/>
                    <a:pt x="3182" y="4"/>
                    <a:pt x="3146" y="11"/>
                  </a:cubicBezTo>
                  <a:lnTo>
                    <a:pt x="3134" y="11"/>
                  </a:lnTo>
                  <a:lnTo>
                    <a:pt x="539" y="487"/>
                  </a:lnTo>
                  <a:cubicBezTo>
                    <a:pt x="1" y="588"/>
                    <a:pt x="106" y="1354"/>
                    <a:pt x="597" y="1354"/>
                  </a:cubicBezTo>
                  <a:cubicBezTo>
                    <a:pt x="628" y="1354"/>
                    <a:pt x="660" y="1351"/>
                    <a:pt x="693" y="1345"/>
                  </a:cubicBezTo>
                  <a:lnTo>
                    <a:pt x="3289" y="868"/>
                  </a:lnTo>
                  <a:cubicBezTo>
                    <a:pt x="3847" y="790"/>
                    <a:pt x="3746" y="0"/>
                    <a:pt x="3250"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635" name="Google Shape;2635;p47"/>
            <p:cNvSpPr/>
            <p:nvPr/>
          </p:nvSpPr>
          <p:spPr>
            <a:xfrm>
              <a:off x="369975" y="2685525"/>
              <a:ext cx="46550" cy="38700"/>
            </a:xfrm>
            <a:custGeom>
              <a:avLst/>
              <a:gdLst/>
              <a:ahLst/>
              <a:cxnLst/>
              <a:rect l="l" t="t" r="r" b="b"/>
              <a:pathLst>
                <a:path w="1862" h="1548" extrusionOk="0">
                  <a:moveTo>
                    <a:pt x="1015" y="0"/>
                  </a:moveTo>
                  <a:cubicBezTo>
                    <a:pt x="967" y="0"/>
                    <a:pt x="919" y="5"/>
                    <a:pt x="870" y="15"/>
                  </a:cubicBezTo>
                  <a:cubicBezTo>
                    <a:pt x="191" y="122"/>
                    <a:pt x="0" y="1015"/>
                    <a:pt x="560" y="1408"/>
                  </a:cubicBezTo>
                  <a:cubicBezTo>
                    <a:pt x="701" y="1505"/>
                    <a:pt x="854" y="1548"/>
                    <a:pt x="1002" y="1548"/>
                  </a:cubicBezTo>
                  <a:cubicBezTo>
                    <a:pt x="1453" y="1548"/>
                    <a:pt x="1861" y="1145"/>
                    <a:pt x="1763" y="634"/>
                  </a:cubicBezTo>
                  <a:cubicBezTo>
                    <a:pt x="1700" y="266"/>
                    <a:pt x="1377" y="0"/>
                    <a:pt x="1015"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636" name="Google Shape;2636;p47"/>
            <p:cNvSpPr/>
            <p:nvPr/>
          </p:nvSpPr>
          <p:spPr>
            <a:xfrm>
              <a:off x="423950" y="2673950"/>
              <a:ext cx="93700" cy="33725"/>
            </a:xfrm>
            <a:custGeom>
              <a:avLst/>
              <a:gdLst/>
              <a:ahLst/>
              <a:cxnLst/>
              <a:rect l="l" t="t" r="r" b="b"/>
              <a:pathLst>
                <a:path w="3748" h="1349" extrusionOk="0">
                  <a:moveTo>
                    <a:pt x="3128" y="0"/>
                  </a:moveTo>
                  <a:cubicBezTo>
                    <a:pt x="3116" y="0"/>
                    <a:pt x="3104" y="1"/>
                    <a:pt x="3092" y="1"/>
                  </a:cubicBezTo>
                  <a:lnTo>
                    <a:pt x="497" y="478"/>
                  </a:lnTo>
                  <a:cubicBezTo>
                    <a:pt x="0" y="628"/>
                    <a:pt x="119" y="1349"/>
                    <a:pt x="605" y="1349"/>
                  </a:cubicBezTo>
                  <a:cubicBezTo>
                    <a:pt x="620" y="1349"/>
                    <a:pt x="636" y="1348"/>
                    <a:pt x="651" y="1347"/>
                  </a:cubicBezTo>
                  <a:lnTo>
                    <a:pt x="3247" y="882"/>
                  </a:lnTo>
                  <a:cubicBezTo>
                    <a:pt x="3747" y="731"/>
                    <a:pt x="3634" y="0"/>
                    <a:pt x="3128"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637" name="Google Shape;2637;p47"/>
            <p:cNvSpPr/>
            <p:nvPr/>
          </p:nvSpPr>
          <p:spPr>
            <a:xfrm>
              <a:off x="380400" y="2743050"/>
              <a:ext cx="46600" cy="38625"/>
            </a:xfrm>
            <a:custGeom>
              <a:avLst/>
              <a:gdLst/>
              <a:ahLst/>
              <a:cxnLst/>
              <a:rect l="l" t="t" r="r" b="b"/>
              <a:pathLst>
                <a:path w="1864" h="1545" extrusionOk="0">
                  <a:moveTo>
                    <a:pt x="1014" y="0"/>
                  </a:moveTo>
                  <a:cubicBezTo>
                    <a:pt x="970" y="0"/>
                    <a:pt x="926" y="4"/>
                    <a:pt x="881" y="11"/>
                  </a:cubicBezTo>
                  <a:cubicBezTo>
                    <a:pt x="191" y="131"/>
                    <a:pt x="0" y="1012"/>
                    <a:pt x="572" y="1404"/>
                  </a:cubicBezTo>
                  <a:cubicBezTo>
                    <a:pt x="710" y="1501"/>
                    <a:pt x="860" y="1545"/>
                    <a:pt x="1007" y="1545"/>
                  </a:cubicBezTo>
                  <a:cubicBezTo>
                    <a:pt x="1454" y="1545"/>
                    <a:pt x="1864" y="1142"/>
                    <a:pt x="1774" y="631"/>
                  </a:cubicBezTo>
                  <a:cubicBezTo>
                    <a:pt x="1700" y="258"/>
                    <a:pt x="1378" y="0"/>
                    <a:pt x="1014"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638" name="Google Shape;2638;p47"/>
            <p:cNvSpPr/>
            <p:nvPr/>
          </p:nvSpPr>
          <p:spPr>
            <a:xfrm>
              <a:off x="433850" y="2731600"/>
              <a:ext cx="94825" cy="33850"/>
            </a:xfrm>
            <a:custGeom>
              <a:avLst/>
              <a:gdLst/>
              <a:ahLst/>
              <a:cxnLst/>
              <a:rect l="l" t="t" r="r" b="b"/>
              <a:pathLst>
                <a:path w="3793" h="1354" extrusionOk="0">
                  <a:moveTo>
                    <a:pt x="3181" y="1"/>
                  </a:moveTo>
                  <a:cubicBezTo>
                    <a:pt x="3159" y="1"/>
                    <a:pt x="3136" y="2"/>
                    <a:pt x="3113" y="5"/>
                  </a:cubicBezTo>
                  <a:lnTo>
                    <a:pt x="517" y="469"/>
                  </a:lnTo>
                  <a:cubicBezTo>
                    <a:pt x="1" y="607"/>
                    <a:pt x="115" y="1354"/>
                    <a:pt x="625" y="1354"/>
                  </a:cubicBezTo>
                  <a:cubicBezTo>
                    <a:pt x="644" y="1354"/>
                    <a:pt x="664" y="1353"/>
                    <a:pt x="684" y="1351"/>
                  </a:cubicBezTo>
                  <a:lnTo>
                    <a:pt x="3280" y="874"/>
                  </a:lnTo>
                  <a:cubicBezTo>
                    <a:pt x="3793" y="749"/>
                    <a:pt x="3683" y="1"/>
                    <a:pt x="3181"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639" name="Google Shape;2639;p47"/>
            <p:cNvSpPr/>
            <p:nvPr/>
          </p:nvSpPr>
          <p:spPr>
            <a:xfrm>
              <a:off x="336050" y="2982275"/>
              <a:ext cx="194100" cy="174025"/>
            </a:xfrm>
            <a:custGeom>
              <a:avLst/>
              <a:gdLst/>
              <a:ahLst/>
              <a:cxnLst/>
              <a:rect l="l" t="t" r="r" b="b"/>
              <a:pathLst>
                <a:path w="7764" h="6961" extrusionOk="0">
                  <a:moveTo>
                    <a:pt x="3923" y="0"/>
                  </a:moveTo>
                  <a:cubicBezTo>
                    <a:pt x="2894" y="0"/>
                    <a:pt x="1882" y="467"/>
                    <a:pt x="1215" y="1349"/>
                  </a:cubicBezTo>
                  <a:lnTo>
                    <a:pt x="6953" y="4968"/>
                  </a:lnTo>
                  <a:cubicBezTo>
                    <a:pt x="7763" y="3408"/>
                    <a:pt x="7239" y="1468"/>
                    <a:pt x="5739" y="527"/>
                  </a:cubicBezTo>
                  <a:cubicBezTo>
                    <a:pt x="5177" y="172"/>
                    <a:pt x="4547" y="0"/>
                    <a:pt x="3923" y="0"/>
                  </a:cubicBezTo>
                  <a:close/>
                  <a:moveTo>
                    <a:pt x="810" y="1992"/>
                  </a:moveTo>
                  <a:lnTo>
                    <a:pt x="810" y="1992"/>
                  </a:lnTo>
                  <a:cubicBezTo>
                    <a:pt x="0" y="3563"/>
                    <a:pt x="524" y="5492"/>
                    <a:pt x="2012" y="6433"/>
                  </a:cubicBezTo>
                  <a:cubicBezTo>
                    <a:pt x="2575" y="6788"/>
                    <a:pt x="3208" y="6960"/>
                    <a:pt x="3836" y="6960"/>
                  </a:cubicBezTo>
                  <a:cubicBezTo>
                    <a:pt x="4867" y="6960"/>
                    <a:pt x="5882" y="6496"/>
                    <a:pt x="6549" y="5623"/>
                  </a:cubicBezTo>
                  <a:lnTo>
                    <a:pt x="810" y="1992"/>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640" name="Google Shape;2640;p47"/>
            <p:cNvSpPr/>
            <p:nvPr/>
          </p:nvSpPr>
          <p:spPr>
            <a:xfrm>
              <a:off x="699475" y="2609075"/>
              <a:ext cx="152125" cy="140725"/>
            </a:xfrm>
            <a:custGeom>
              <a:avLst/>
              <a:gdLst/>
              <a:ahLst/>
              <a:cxnLst/>
              <a:rect l="l" t="t" r="r" b="b"/>
              <a:pathLst>
                <a:path w="6085" h="5629" extrusionOk="0">
                  <a:moveTo>
                    <a:pt x="3608" y="1"/>
                  </a:moveTo>
                  <a:lnTo>
                    <a:pt x="1215" y="1620"/>
                  </a:lnTo>
                  <a:cubicBezTo>
                    <a:pt x="251" y="2275"/>
                    <a:pt x="1" y="3585"/>
                    <a:pt x="656" y="4549"/>
                  </a:cubicBezTo>
                  <a:lnTo>
                    <a:pt x="763" y="4716"/>
                  </a:lnTo>
                  <a:cubicBezTo>
                    <a:pt x="1170" y="5308"/>
                    <a:pt x="1831" y="5629"/>
                    <a:pt x="2505" y="5629"/>
                  </a:cubicBezTo>
                  <a:cubicBezTo>
                    <a:pt x="2914" y="5629"/>
                    <a:pt x="3327" y="5511"/>
                    <a:pt x="3692" y="5263"/>
                  </a:cubicBezTo>
                  <a:lnTo>
                    <a:pt x="6085" y="3644"/>
                  </a:lnTo>
                  <a:lnTo>
                    <a:pt x="3608" y="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641" name="Google Shape;2641;p47"/>
            <p:cNvSpPr/>
            <p:nvPr/>
          </p:nvSpPr>
          <p:spPr>
            <a:xfrm>
              <a:off x="802175" y="2550550"/>
              <a:ext cx="152125" cy="141000"/>
            </a:xfrm>
            <a:custGeom>
              <a:avLst/>
              <a:gdLst/>
              <a:ahLst/>
              <a:cxnLst/>
              <a:rect l="l" t="t" r="r" b="b"/>
              <a:pathLst>
                <a:path w="6085" h="5640" extrusionOk="0">
                  <a:moveTo>
                    <a:pt x="3577" y="0"/>
                  </a:moveTo>
                  <a:cubicBezTo>
                    <a:pt x="3169" y="0"/>
                    <a:pt x="2757" y="119"/>
                    <a:pt x="2394" y="365"/>
                  </a:cubicBezTo>
                  <a:lnTo>
                    <a:pt x="0" y="1996"/>
                  </a:lnTo>
                  <a:lnTo>
                    <a:pt x="2489" y="5640"/>
                  </a:lnTo>
                  <a:lnTo>
                    <a:pt x="4870" y="4009"/>
                  </a:lnTo>
                  <a:cubicBezTo>
                    <a:pt x="5834" y="3354"/>
                    <a:pt x="6084" y="2044"/>
                    <a:pt x="5430" y="1080"/>
                  </a:cubicBezTo>
                  <a:lnTo>
                    <a:pt x="5322" y="925"/>
                  </a:lnTo>
                  <a:cubicBezTo>
                    <a:pt x="4914" y="324"/>
                    <a:pt x="4252" y="0"/>
                    <a:pt x="3577"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642" name="Google Shape;2642;p47"/>
            <p:cNvSpPr/>
            <p:nvPr/>
          </p:nvSpPr>
          <p:spPr>
            <a:xfrm>
              <a:off x="655125" y="2899825"/>
              <a:ext cx="268225" cy="266925"/>
            </a:xfrm>
            <a:custGeom>
              <a:avLst/>
              <a:gdLst/>
              <a:ahLst/>
              <a:cxnLst/>
              <a:rect l="l" t="t" r="r" b="b"/>
              <a:pathLst>
                <a:path w="10729" h="10677" extrusionOk="0">
                  <a:moveTo>
                    <a:pt x="5017" y="1"/>
                  </a:moveTo>
                  <a:cubicBezTo>
                    <a:pt x="4831" y="1"/>
                    <a:pt x="4666" y="137"/>
                    <a:pt x="4644" y="325"/>
                  </a:cubicBezTo>
                  <a:lnTo>
                    <a:pt x="4180" y="3801"/>
                  </a:lnTo>
                  <a:lnTo>
                    <a:pt x="703" y="3349"/>
                  </a:lnTo>
                  <a:cubicBezTo>
                    <a:pt x="682" y="3345"/>
                    <a:pt x="661" y="3343"/>
                    <a:pt x="641" y="3343"/>
                  </a:cubicBezTo>
                  <a:cubicBezTo>
                    <a:pt x="463" y="3343"/>
                    <a:pt x="308" y="3478"/>
                    <a:pt x="286" y="3670"/>
                  </a:cubicBezTo>
                  <a:lnTo>
                    <a:pt x="24" y="5635"/>
                  </a:lnTo>
                  <a:cubicBezTo>
                    <a:pt x="1" y="5837"/>
                    <a:pt x="144" y="6028"/>
                    <a:pt x="346" y="6052"/>
                  </a:cubicBezTo>
                  <a:lnTo>
                    <a:pt x="346" y="6063"/>
                  </a:lnTo>
                  <a:lnTo>
                    <a:pt x="3823" y="6516"/>
                  </a:lnTo>
                  <a:lnTo>
                    <a:pt x="3358" y="10004"/>
                  </a:lnTo>
                  <a:cubicBezTo>
                    <a:pt x="3334" y="10207"/>
                    <a:pt x="3477" y="10385"/>
                    <a:pt x="3680" y="10421"/>
                  </a:cubicBezTo>
                  <a:lnTo>
                    <a:pt x="5656" y="10671"/>
                  </a:lnTo>
                  <a:cubicBezTo>
                    <a:pt x="5677" y="10675"/>
                    <a:pt x="5698" y="10677"/>
                    <a:pt x="5718" y="10677"/>
                  </a:cubicBezTo>
                  <a:cubicBezTo>
                    <a:pt x="5896" y="10677"/>
                    <a:pt x="6051" y="10543"/>
                    <a:pt x="6073" y="10362"/>
                  </a:cubicBezTo>
                  <a:lnTo>
                    <a:pt x="6537" y="6873"/>
                  </a:lnTo>
                  <a:lnTo>
                    <a:pt x="10014" y="7337"/>
                  </a:lnTo>
                  <a:cubicBezTo>
                    <a:pt x="10029" y="7339"/>
                    <a:pt x="10043" y="7340"/>
                    <a:pt x="10058" y="7340"/>
                  </a:cubicBezTo>
                  <a:cubicBezTo>
                    <a:pt x="10243" y="7340"/>
                    <a:pt x="10409" y="7204"/>
                    <a:pt x="10442" y="7016"/>
                  </a:cubicBezTo>
                  <a:lnTo>
                    <a:pt x="10692" y="5039"/>
                  </a:lnTo>
                  <a:cubicBezTo>
                    <a:pt x="10728" y="4837"/>
                    <a:pt x="10585" y="4647"/>
                    <a:pt x="10371" y="4623"/>
                  </a:cubicBezTo>
                  <a:lnTo>
                    <a:pt x="6894" y="4158"/>
                  </a:lnTo>
                  <a:lnTo>
                    <a:pt x="7359" y="682"/>
                  </a:lnTo>
                  <a:cubicBezTo>
                    <a:pt x="7383" y="479"/>
                    <a:pt x="7240" y="289"/>
                    <a:pt x="7037" y="265"/>
                  </a:cubicBezTo>
                  <a:lnTo>
                    <a:pt x="5061" y="3"/>
                  </a:lnTo>
                  <a:cubicBezTo>
                    <a:pt x="5046" y="1"/>
                    <a:pt x="5031" y="1"/>
                    <a:pt x="5017"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643" name="Google Shape;2643;p47"/>
            <p:cNvSpPr/>
            <p:nvPr/>
          </p:nvSpPr>
          <p:spPr>
            <a:xfrm>
              <a:off x="311925" y="3304550"/>
              <a:ext cx="271200" cy="337250"/>
            </a:xfrm>
            <a:custGeom>
              <a:avLst/>
              <a:gdLst/>
              <a:ahLst/>
              <a:cxnLst/>
              <a:rect l="l" t="t" r="r" b="b"/>
              <a:pathLst>
                <a:path w="10848" h="13490" extrusionOk="0">
                  <a:moveTo>
                    <a:pt x="4152" y="412"/>
                  </a:moveTo>
                  <a:cubicBezTo>
                    <a:pt x="4441" y="412"/>
                    <a:pt x="4724" y="585"/>
                    <a:pt x="4775" y="971"/>
                  </a:cubicBezTo>
                  <a:cubicBezTo>
                    <a:pt x="4811" y="1173"/>
                    <a:pt x="4763" y="1364"/>
                    <a:pt x="4632" y="1519"/>
                  </a:cubicBezTo>
                  <a:lnTo>
                    <a:pt x="3835" y="1662"/>
                  </a:lnTo>
                  <a:cubicBezTo>
                    <a:pt x="3668" y="1566"/>
                    <a:pt x="3549" y="1400"/>
                    <a:pt x="3501" y="1209"/>
                  </a:cubicBezTo>
                  <a:cubicBezTo>
                    <a:pt x="3386" y="709"/>
                    <a:pt x="3774" y="412"/>
                    <a:pt x="4152" y="412"/>
                  </a:cubicBezTo>
                  <a:close/>
                  <a:moveTo>
                    <a:pt x="7876" y="2723"/>
                  </a:moveTo>
                  <a:cubicBezTo>
                    <a:pt x="8126" y="2723"/>
                    <a:pt x="8354" y="2911"/>
                    <a:pt x="8407" y="3174"/>
                  </a:cubicBezTo>
                  <a:lnTo>
                    <a:pt x="9788" y="10746"/>
                  </a:lnTo>
                  <a:cubicBezTo>
                    <a:pt x="9835" y="11044"/>
                    <a:pt x="9633" y="11329"/>
                    <a:pt x="9335" y="11377"/>
                  </a:cubicBezTo>
                  <a:lnTo>
                    <a:pt x="3073" y="12520"/>
                  </a:lnTo>
                  <a:cubicBezTo>
                    <a:pt x="3042" y="12525"/>
                    <a:pt x="3012" y="12527"/>
                    <a:pt x="2982" y="12527"/>
                  </a:cubicBezTo>
                  <a:cubicBezTo>
                    <a:pt x="2719" y="12527"/>
                    <a:pt x="2483" y="12345"/>
                    <a:pt x="2430" y="12068"/>
                  </a:cubicBezTo>
                  <a:lnTo>
                    <a:pt x="1072" y="4507"/>
                  </a:lnTo>
                  <a:cubicBezTo>
                    <a:pt x="1013" y="4210"/>
                    <a:pt x="1215" y="3924"/>
                    <a:pt x="1513" y="3876"/>
                  </a:cubicBezTo>
                  <a:lnTo>
                    <a:pt x="2263" y="3733"/>
                  </a:lnTo>
                  <a:cubicBezTo>
                    <a:pt x="2295" y="3948"/>
                    <a:pt x="2483" y="4096"/>
                    <a:pt x="2695" y="4096"/>
                  </a:cubicBezTo>
                  <a:cubicBezTo>
                    <a:pt x="2717" y="4096"/>
                    <a:pt x="2740" y="4094"/>
                    <a:pt x="2763" y="4090"/>
                  </a:cubicBezTo>
                  <a:lnTo>
                    <a:pt x="6680" y="3376"/>
                  </a:lnTo>
                  <a:cubicBezTo>
                    <a:pt x="6906" y="3328"/>
                    <a:pt x="7073" y="3102"/>
                    <a:pt x="7025" y="2864"/>
                  </a:cubicBezTo>
                  <a:lnTo>
                    <a:pt x="7776" y="2733"/>
                  </a:lnTo>
                  <a:cubicBezTo>
                    <a:pt x="7809" y="2726"/>
                    <a:pt x="7843" y="2723"/>
                    <a:pt x="7876" y="2723"/>
                  </a:cubicBezTo>
                  <a:close/>
                  <a:moveTo>
                    <a:pt x="4138" y="1"/>
                  </a:moveTo>
                  <a:cubicBezTo>
                    <a:pt x="4073" y="1"/>
                    <a:pt x="4008" y="7"/>
                    <a:pt x="3942" y="19"/>
                  </a:cubicBezTo>
                  <a:cubicBezTo>
                    <a:pt x="3358" y="126"/>
                    <a:pt x="2965" y="685"/>
                    <a:pt x="3073" y="1281"/>
                  </a:cubicBezTo>
                  <a:cubicBezTo>
                    <a:pt x="3108" y="1447"/>
                    <a:pt x="3180" y="1614"/>
                    <a:pt x="3287" y="1757"/>
                  </a:cubicBezTo>
                  <a:lnTo>
                    <a:pt x="2513" y="1900"/>
                  </a:lnTo>
                  <a:cubicBezTo>
                    <a:pt x="2192" y="1971"/>
                    <a:pt x="1989" y="2269"/>
                    <a:pt x="2037" y="2590"/>
                  </a:cubicBezTo>
                  <a:lnTo>
                    <a:pt x="2096" y="2864"/>
                  </a:lnTo>
                  <a:lnTo>
                    <a:pt x="798" y="3102"/>
                  </a:lnTo>
                  <a:cubicBezTo>
                    <a:pt x="322" y="3197"/>
                    <a:pt x="1" y="3662"/>
                    <a:pt x="84" y="4150"/>
                  </a:cubicBezTo>
                  <a:lnTo>
                    <a:pt x="1668" y="12758"/>
                  </a:lnTo>
                  <a:cubicBezTo>
                    <a:pt x="1741" y="13188"/>
                    <a:pt x="2111" y="13489"/>
                    <a:pt x="2532" y="13489"/>
                  </a:cubicBezTo>
                  <a:cubicBezTo>
                    <a:pt x="2588" y="13489"/>
                    <a:pt x="2646" y="13484"/>
                    <a:pt x="2703" y="13473"/>
                  </a:cubicBezTo>
                  <a:lnTo>
                    <a:pt x="10050" y="12139"/>
                  </a:lnTo>
                  <a:cubicBezTo>
                    <a:pt x="10526" y="12044"/>
                    <a:pt x="10847" y="11579"/>
                    <a:pt x="10764" y="11091"/>
                  </a:cubicBezTo>
                  <a:lnTo>
                    <a:pt x="9180" y="2459"/>
                  </a:lnTo>
                  <a:cubicBezTo>
                    <a:pt x="9107" y="2029"/>
                    <a:pt x="8737" y="1728"/>
                    <a:pt x="8317" y="1728"/>
                  </a:cubicBezTo>
                  <a:cubicBezTo>
                    <a:pt x="8260" y="1728"/>
                    <a:pt x="8202" y="1734"/>
                    <a:pt x="8145" y="1745"/>
                  </a:cubicBezTo>
                  <a:lnTo>
                    <a:pt x="6859" y="1995"/>
                  </a:lnTo>
                  <a:lnTo>
                    <a:pt x="6811" y="1721"/>
                  </a:lnTo>
                  <a:cubicBezTo>
                    <a:pt x="6757" y="1430"/>
                    <a:pt x="6498" y="1226"/>
                    <a:pt x="6219" y="1226"/>
                  </a:cubicBezTo>
                  <a:cubicBezTo>
                    <a:pt x="6190" y="1226"/>
                    <a:pt x="6161" y="1228"/>
                    <a:pt x="6132" y="1233"/>
                  </a:cubicBezTo>
                  <a:lnTo>
                    <a:pt x="5180" y="1412"/>
                  </a:lnTo>
                  <a:cubicBezTo>
                    <a:pt x="5228" y="1245"/>
                    <a:pt x="5240" y="1066"/>
                    <a:pt x="5216" y="888"/>
                  </a:cubicBezTo>
                  <a:cubicBezTo>
                    <a:pt x="5110" y="369"/>
                    <a:pt x="4656" y="1"/>
                    <a:pt x="413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644" name="Google Shape;2644;p47"/>
            <p:cNvSpPr/>
            <p:nvPr/>
          </p:nvSpPr>
          <p:spPr>
            <a:xfrm>
              <a:off x="360150" y="3425775"/>
              <a:ext cx="46550" cy="38725"/>
            </a:xfrm>
            <a:custGeom>
              <a:avLst/>
              <a:gdLst/>
              <a:ahLst/>
              <a:cxnLst/>
              <a:rect l="l" t="t" r="r" b="b"/>
              <a:pathLst>
                <a:path w="1862" h="1549" extrusionOk="0">
                  <a:moveTo>
                    <a:pt x="1015" y="1"/>
                  </a:moveTo>
                  <a:cubicBezTo>
                    <a:pt x="967" y="1"/>
                    <a:pt x="919" y="6"/>
                    <a:pt x="870" y="15"/>
                  </a:cubicBezTo>
                  <a:cubicBezTo>
                    <a:pt x="191" y="134"/>
                    <a:pt x="1" y="1015"/>
                    <a:pt x="560" y="1408"/>
                  </a:cubicBezTo>
                  <a:cubicBezTo>
                    <a:pt x="701" y="1505"/>
                    <a:pt x="854" y="1549"/>
                    <a:pt x="1002" y="1549"/>
                  </a:cubicBezTo>
                  <a:cubicBezTo>
                    <a:pt x="1453" y="1549"/>
                    <a:pt x="1861" y="1146"/>
                    <a:pt x="1763" y="634"/>
                  </a:cubicBezTo>
                  <a:cubicBezTo>
                    <a:pt x="1700" y="267"/>
                    <a:pt x="1377" y="1"/>
                    <a:pt x="1015"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645" name="Google Shape;2645;p47"/>
            <p:cNvSpPr/>
            <p:nvPr/>
          </p:nvSpPr>
          <p:spPr>
            <a:xfrm>
              <a:off x="412650" y="3414475"/>
              <a:ext cx="97050" cy="33750"/>
            </a:xfrm>
            <a:custGeom>
              <a:avLst/>
              <a:gdLst/>
              <a:ahLst/>
              <a:cxnLst/>
              <a:rect l="l" t="t" r="r" b="b"/>
              <a:pathLst>
                <a:path w="3882" h="1350" extrusionOk="0">
                  <a:moveTo>
                    <a:pt x="3282" y="0"/>
                  </a:moveTo>
                  <a:cubicBezTo>
                    <a:pt x="3245" y="0"/>
                    <a:pt x="3205" y="5"/>
                    <a:pt x="3163" y="15"/>
                  </a:cubicBezTo>
                  <a:lnTo>
                    <a:pt x="3151" y="3"/>
                  </a:lnTo>
                  <a:lnTo>
                    <a:pt x="556" y="479"/>
                  </a:lnTo>
                  <a:cubicBezTo>
                    <a:pt x="1" y="568"/>
                    <a:pt x="108" y="1350"/>
                    <a:pt x="597" y="1350"/>
                  </a:cubicBezTo>
                  <a:cubicBezTo>
                    <a:pt x="633" y="1350"/>
                    <a:pt x="671" y="1345"/>
                    <a:pt x="710" y="1337"/>
                  </a:cubicBezTo>
                  <a:lnTo>
                    <a:pt x="3306" y="872"/>
                  </a:lnTo>
                  <a:cubicBezTo>
                    <a:pt x="3882" y="817"/>
                    <a:pt x="3778" y="0"/>
                    <a:pt x="328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646" name="Google Shape;2646;p47"/>
            <p:cNvSpPr/>
            <p:nvPr/>
          </p:nvSpPr>
          <p:spPr>
            <a:xfrm>
              <a:off x="369975" y="3479650"/>
              <a:ext cx="46550" cy="38725"/>
            </a:xfrm>
            <a:custGeom>
              <a:avLst/>
              <a:gdLst/>
              <a:ahLst/>
              <a:cxnLst/>
              <a:rect l="l" t="t" r="r" b="b"/>
              <a:pathLst>
                <a:path w="1862" h="1549" extrusionOk="0">
                  <a:moveTo>
                    <a:pt x="1015" y="1"/>
                  </a:moveTo>
                  <a:cubicBezTo>
                    <a:pt x="967" y="1"/>
                    <a:pt x="919" y="6"/>
                    <a:pt x="870" y="15"/>
                  </a:cubicBezTo>
                  <a:cubicBezTo>
                    <a:pt x="191" y="134"/>
                    <a:pt x="0" y="1015"/>
                    <a:pt x="560" y="1408"/>
                  </a:cubicBezTo>
                  <a:cubicBezTo>
                    <a:pt x="701" y="1505"/>
                    <a:pt x="854" y="1549"/>
                    <a:pt x="1002" y="1549"/>
                  </a:cubicBezTo>
                  <a:cubicBezTo>
                    <a:pt x="1453" y="1549"/>
                    <a:pt x="1861" y="1146"/>
                    <a:pt x="1763" y="635"/>
                  </a:cubicBezTo>
                  <a:cubicBezTo>
                    <a:pt x="1700" y="267"/>
                    <a:pt x="1377" y="1"/>
                    <a:pt x="1015"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647" name="Google Shape;2647;p47"/>
            <p:cNvSpPr/>
            <p:nvPr/>
          </p:nvSpPr>
          <p:spPr>
            <a:xfrm>
              <a:off x="423850" y="3468350"/>
              <a:ext cx="93700" cy="33750"/>
            </a:xfrm>
            <a:custGeom>
              <a:avLst/>
              <a:gdLst/>
              <a:ahLst/>
              <a:cxnLst/>
              <a:rect l="l" t="t" r="r" b="b"/>
              <a:pathLst>
                <a:path w="3748" h="1350" extrusionOk="0">
                  <a:moveTo>
                    <a:pt x="3144" y="1"/>
                  </a:moveTo>
                  <a:cubicBezTo>
                    <a:pt x="3128" y="1"/>
                    <a:pt x="3112" y="2"/>
                    <a:pt x="3096" y="3"/>
                  </a:cubicBezTo>
                  <a:lnTo>
                    <a:pt x="501" y="467"/>
                  </a:lnTo>
                  <a:cubicBezTo>
                    <a:pt x="0" y="619"/>
                    <a:pt x="125" y="1350"/>
                    <a:pt x="620" y="1350"/>
                  </a:cubicBezTo>
                  <a:cubicBezTo>
                    <a:pt x="632" y="1350"/>
                    <a:pt x="643" y="1349"/>
                    <a:pt x="655" y="1348"/>
                  </a:cubicBezTo>
                  <a:lnTo>
                    <a:pt x="3251" y="872"/>
                  </a:lnTo>
                  <a:cubicBezTo>
                    <a:pt x="3747" y="722"/>
                    <a:pt x="3639" y="1"/>
                    <a:pt x="314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648" name="Google Shape;2648;p47"/>
            <p:cNvSpPr/>
            <p:nvPr/>
          </p:nvSpPr>
          <p:spPr>
            <a:xfrm>
              <a:off x="380400" y="3537175"/>
              <a:ext cx="46600" cy="38650"/>
            </a:xfrm>
            <a:custGeom>
              <a:avLst/>
              <a:gdLst/>
              <a:ahLst/>
              <a:cxnLst/>
              <a:rect l="l" t="t" r="r" b="b"/>
              <a:pathLst>
                <a:path w="1864" h="1546" extrusionOk="0">
                  <a:moveTo>
                    <a:pt x="1013" y="1"/>
                  </a:moveTo>
                  <a:cubicBezTo>
                    <a:pt x="970" y="1"/>
                    <a:pt x="926" y="5"/>
                    <a:pt x="881" y="12"/>
                  </a:cubicBezTo>
                  <a:cubicBezTo>
                    <a:pt x="191" y="131"/>
                    <a:pt x="0" y="1012"/>
                    <a:pt x="572" y="1405"/>
                  </a:cubicBezTo>
                  <a:cubicBezTo>
                    <a:pt x="710" y="1502"/>
                    <a:pt x="861" y="1546"/>
                    <a:pt x="1008" y="1546"/>
                  </a:cubicBezTo>
                  <a:cubicBezTo>
                    <a:pt x="1454" y="1546"/>
                    <a:pt x="1864" y="1145"/>
                    <a:pt x="1774" y="643"/>
                  </a:cubicBezTo>
                  <a:cubicBezTo>
                    <a:pt x="1700" y="260"/>
                    <a:pt x="1378" y="1"/>
                    <a:pt x="101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649" name="Google Shape;2649;p47"/>
            <p:cNvSpPr/>
            <p:nvPr/>
          </p:nvSpPr>
          <p:spPr>
            <a:xfrm>
              <a:off x="434075" y="3525850"/>
              <a:ext cx="94400" cy="33725"/>
            </a:xfrm>
            <a:custGeom>
              <a:avLst/>
              <a:gdLst/>
              <a:ahLst/>
              <a:cxnLst/>
              <a:rect l="l" t="t" r="r" b="b"/>
              <a:pathLst>
                <a:path w="3776" h="1349" extrusionOk="0">
                  <a:moveTo>
                    <a:pt x="3104" y="1"/>
                  </a:moveTo>
                  <a:lnTo>
                    <a:pt x="508" y="477"/>
                  </a:lnTo>
                  <a:cubicBezTo>
                    <a:pt x="0" y="616"/>
                    <a:pt x="119" y="1348"/>
                    <a:pt x="627" y="1348"/>
                  </a:cubicBezTo>
                  <a:cubicBezTo>
                    <a:pt x="643" y="1348"/>
                    <a:pt x="659" y="1348"/>
                    <a:pt x="675" y="1346"/>
                  </a:cubicBezTo>
                  <a:lnTo>
                    <a:pt x="3271" y="882"/>
                  </a:lnTo>
                  <a:cubicBezTo>
                    <a:pt x="3775" y="744"/>
                    <a:pt x="3661" y="10"/>
                    <a:pt x="3162" y="10"/>
                  </a:cubicBezTo>
                  <a:cubicBezTo>
                    <a:pt x="3143" y="10"/>
                    <a:pt x="3124" y="11"/>
                    <a:pt x="3104" y="13"/>
                  </a:cubicBezTo>
                  <a:lnTo>
                    <a:pt x="3104" y="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650" name="Google Shape;2650;p47"/>
            <p:cNvSpPr/>
            <p:nvPr/>
          </p:nvSpPr>
          <p:spPr>
            <a:xfrm>
              <a:off x="336925" y="3776475"/>
              <a:ext cx="193225" cy="173675"/>
            </a:xfrm>
            <a:custGeom>
              <a:avLst/>
              <a:gdLst/>
              <a:ahLst/>
              <a:cxnLst/>
              <a:rect l="l" t="t" r="r" b="b"/>
              <a:pathLst>
                <a:path w="7729" h="6947" extrusionOk="0">
                  <a:moveTo>
                    <a:pt x="3896" y="1"/>
                  </a:moveTo>
                  <a:cubicBezTo>
                    <a:pt x="2865" y="1"/>
                    <a:pt x="1848" y="470"/>
                    <a:pt x="1180" y="1346"/>
                  </a:cubicBezTo>
                  <a:lnTo>
                    <a:pt x="6918" y="4978"/>
                  </a:lnTo>
                  <a:cubicBezTo>
                    <a:pt x="7728" y="3406"/>
                    <a:pt x="7204" y="1477"/>
                    <a:pt x="5704" y="525"/>
                  </a:cubicBezTo>
                  <a:cubicBezTo>
                    <a:pt x="5144" y="171"/>
                    <a:pt x="4517" y="1"/>
                    <a:pt x="3896" y="1"/>
                  </a:cubicBezTo>
                  <a:close/>
                  <a:moveTo>
                    <a:pt x="775" y="1989"/>
                  </a:moveTo>
                  <a:cubicBezTo>
                    <a:pt x="1" y="3561"/>
                    <a:pt x="489" y="5478"/>
                    <a:pt x="1954" y="6418"/>
                  </a:cubicBezTo>
                  <a:cubicBezTo>
                    <a:pt x="2522" y="6775"/>
                    <a:pt x="3157" y="6947"/>
                    <a:pt x="3787" y="6947"/>
                  </a:cubicBezTo>
                  <a:cubicBezTo>
                    <a:pt x="4818" y="6947"/>
                    <a:pt x="5833" y="6486"/>
                    <a:pt x="6514" y="5621"/>
                  </a:cubicBezTo>
                  <a:lnTo>
                    <a:pt x="775" y="1989"/>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651" name="Google Shape;2651;p47"/>
            <p:cNvSpPr/>
            <p:nvPr/>
          </p:nvSpPr>
          <p:spPr>
            <a:xfrm>
              <a:off x="699475" y="3402925"/>
              <a:ext cx="152125" cy="141100"/>
            </a:xfrm>
            <a:custGeom>
              <a:avLst/>
              <a:gdLst/>
              <a:ahLst/>
              <a:cxnLst/>
              <a:rect l="l" t="t" r="r" b="b"/>
              <a:pathLst>
                <a:path w="6085" h="5644" extrusionOk="0">
                  <a:moveTo>
                    <a:pt x="3608" y="1"/>
                  </a:moveTo>
                  <a:lnTo>
                    <a:pt x="1215" y="1632"/>
                  </a:lnTo>
                  <a:cubicBezTo>
                    <a:pt x="251" y="2287"/>
                    <a:pt x="1" y="3596"/>
                    <a:pt x="656" y="4561"/>
                  </a:cubicBezTo>
                  <a:lnTo>
                    <a:pt x="763" y="4727"/>
                  </a:lnTo>
                  <a:cubicBezTo>
                    <a:pt x="1172" y="5323"/>
                    <a:pt x="1837" y="5644"/>
                    <a:pt x="2514" y="5644"/>
                  </a:cubicBezTo>
                  <a:cubicBezTo>
                    <a:pt x="2920" y="5644"/>
                    <a:pt x="3330" y="5528"/>
                    <a:pt x="3692" y="5287"/>
                  </a:cubicBezTo>
                  <a:lnTo>
                    <a:pt x="6085" y="3656"/>
                  </a:lnTo>
                  <a:lnTo>
                    <a:pt x="3608" y="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652" name="Google Shape;2652;p47"/>
            <p:cNvSpPr/>
            <p:nvPr/>
          </p:nvSpPr>
          <p:spPr>
            <a:xfrm>
              <a:off x="802175" y="3344700"/>
              <a:ext cx="152125" cy="141000"/>
            </a:xfrm>
            <a:custGeom>
              <a:avLst/>
              <a:gdLst/>
              <a:ahLst/>
              <a:cxnLst/>
              <a:rect l="l" t="t" r="r" b="b"/>
              <a:pathLst>
                <a:path w="6085" h="5640" extrusionOk="0">
                  <a:moveTo>
                    <a:pt x="3577" y="0"/>
                  </a:moveTo>
                  <a:cubicBezTo>
                    <a:pt x="3169" y="0"/>
                    <a:pt x="2757" y="118"/>
                    <a:pt x="2394" y="365"/>
                  </a:cubicBezTo>
                  <a:lnTo>
                    <a:pt x="0" y="1996"/>
                  </a:lnTo>
                  <a:lnTo>
                    <a:pt x="2489" y="5640"/>
                  </a:lnTo>
                  <a:lnTo>
                    <a:pt x="4870" y="4008"/>
                  </a:lnTo>
                  <a:cubicBezTo>
                    <a:pt x="5834" y="3354"/>
                    <a:pt x="6084" y="2044"/>
                    <a:pt x="5430" y="1091"/>
                  </a:cubicBezTo>
                  <a:lnTo>
                    <a:pt x="5322" y="925"/>
                  </a:lnTo>
                  <a:cubicBezTo>
                    <a:pt x="4914" y="324"/>
                    <a:pt x="4252" y="0"/>
                    <a:pt x="3577"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653" name="Google Shape;2653;p47"/>
            <p:cNvSpPr/>
            <p:nvPr/>
          </p:nvSpPr>
          <p:spPr>
            <a:xfrm>
              <a:off x="655125" y="3694200"/>
              <a:ext cx="268225" cy="266925"/>
            </a:xfrm>
            <a:custGeom>
              <a:avLst/>
              <a:gdLst/>
              <a:ahLst/>
              <a:cxnLst/>
              <a:rect l="l" t="t" r="r" b="b"/>
              <a:pathLst>
                <a:path w="10729" h="10677" extrusionOk="0">
                  <a:moveTo>
                    <a:pt x="4998" y="0"/>
                  </a:moveTo>
                  <a:cubicBezTo>
                    <a:pt x="4821" y="0"/>
                    <a:pt x="4665" y="134"/>
                    <a:pt x="4644" y="315"/>
                  </a:cubicBezTo>
                  <a:lnTo>
                    <a:pt x="4180" y="3804"/>
                  </a:lnTo>
                  <a:lnTo>
                    <a:pt x="703" y="3340"/>
                  </a:lnTo>
                  <a:cubicBezTo>
                    <a:pt x="688" y="3338"/>
                    <a:pt x="674" y="3337"/>
                    <a:pt x="659" y="3337"/>
                  </a:cubicBezTo>
                  <a:cubicBezTo>
                    <a:pt x="474" y="3337"/>
                    <a:pt x="308" y="3473"/>
                    <a:pt x="286" y="3661"/>
                  </a:cubicBezTo>
                  <a:lnTo>
                    <a:pt x="24" y="5638"/>
                  </a:lnTo>
                  <a:cubicBezTo>
                    <a:pt x="1" y="5840"/>
                    <a:pt x="144" y="6019"/>
                    <a:pt x="346" y="6054"/>
                  </a:cubicBezTo>
                  <a:lnTo>
                    <a:pt x="3823" y="6519"/>
                  </a:lnTo>
                  <a:lnTo>
                    <a:pt x="3358" y="9995"/>
                  </a:lnTo>
                  <a:cubicBezTo>
                    <a:pt x="3334" y="10198"/>
                    <a:pt x="3477" y="10388"/>
                    <a:pt x="3680" y="10412"/>
                  </a:cubicBezTo>
                  <a:lnTo>
                    <a:pt x="5656" y="10674"/>
                  </a:lnTo>
                  <a:cubicBezTo>
                    <a:pt x="5671" y="10676"/>
                    <a:pt x="5686" y="10676"/>
                    <a:pt x="5700" y="10676"/>
                  </a:cubicBezTo>
                  <a:cubicBezTo>
                    <a:pt x="5886" y="10676"/>
                    <a:pt x="6051" y="10540"/>
                    <a:pt x="6073" y="10352"/>
                  </a:cubicBezTo>
                  <a:lnTo>
                    <a:pt x="6537" y="6876"/>
                  </a:lnTo>
                  <a:lnTo>
                    <a:pt x="10014" y="7328"/>
                  </a:lnTo>
                  <a:cubicBezTo>
                    <a:pt x="10029" y="7330"/>
                    <a:pt x="10043" y="7331"/>
                    <a:pt x="10058" y="7331"/>
                  </a:cubicBezTo>
                  <a:cubicBezTo>
                    <a:pt x="10243" y="7331"/>
                    <a:pt x="10409" y="7194"/>
                    <a:pt x="10442" y="7007"/>
                  </a:cubicBezTo>
                  <a:lnTo>
                    <a:pt x="10692" y="5042"/>
                  </a:lnTo>
                  <a:cubicBezTo>
                    <a:pt x="10728" y="4828"/>
                    <a:pt x="10585" y="4649"/>
                    <a:pt x="10371" y="4614"/>
                  </a:cubicBezTo>
                  <a:lnTo>
                    <a:pt x="6894" y="4161"/>
                  </a:lnTo>
                  <a:lnTo>
                    <a:pt x="7359" y="685"/>
                  </a:lnTo>
                  <a:cubicBezTo>
                    <a:pt x="7383" y="470"/>
                    <a:pt x="7240" y="292"/>
                    <a:pt x="7037" y="256"/>
                  </a:cubicBezTo>
                  <a:lnTo>
                    <a:pt x="5061" y="6"/>
                  </a:lnTo>
                  <a:cubicBezTo>
                    <a:pt x="5040" y="2"/>
                    <a:pt x="5019" y="0"/>
                    <a:pt x="4998"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654" name="Google Shape;2654;p47"/>
            <p:cNvSpPr/>
            <p:nvPr/>
          </p:nvSpPr>
          <p:spPr>
            <a:xfrm>
              <a:off x="311925" y="4098700"/>
              <a:ext cx="271200" cy="337250"/>
            </a:xfrm>
            <a:custGeom>
              <a:avLst/>
              <a:gdLst/>
              <a:ahLst/>
              <a:cxnLst/>
              <a:rect l="l" t="t" r="r" b="b"/>
              <a:pathLst>
                <a:path w="10848" h="13490" extrusionOk="0">
                  <a:moveTo>
                    <a:pt x="4152" y="412"/>
                  </a:moveTo>
                  <a:cubicBezTo>
                    <a:pt x="4441" y="412"/>
                    <a:pt x="4724" y="585"/>
                    <a:pt x="4775" y="971"/>
                  </a:cubicBezTo>
                  <a:cubicBezTo>
                    <a:pt x="4811" y="1161"/>
                    <a:pt x="4751" y="1364"/>
                    <a:pt x="4632" y="1519"/>
                  </a:cubicBezTo>
                  <a:lnTo>
                    <a:pt x="3835" y="1661"/>
                  </a:lnTo>
                  <a:cubicBezTo>
                    <a:pt x="3668" y="1566"/>
                    <a:pt x="3549" y="1411"/>
                    <a:pt x="3501" y="1221"/>
                  </a:cubicBezTo>
                  <a:lnTo>
                    <a:pt x="3501" y="1209"/>
                  </a:lnTo>
                  <a:cubicBezTo>
                    <a:pt x="3386" y="709"/>
                    <a:pt x="3774" y="412"/>
                    <a:pt x="4152" y="412"/>
                  </a:cubicBezTo>
                  <a:close/>
                  <a:moveTo>
                    <a:pt x="7880" y="2723"/>
                  </a:moveTo>
                  <a:cubicBezTo>
                    <a:pt x="8137" y="2723"/>
                    <a:pt x="8365" y="2911"/>
                    <a:pt x="8407" y="3173"/>
                  </a:cubicBezTo>
                  <a:lnTo>
                    <a:pt x="9788" y="10734"/>
                  </a:lnTo>
                  <a:cubicBezTo>
                    <a:pt x="9835" y="11043"/>
                    <a:pt x="9633" y="11329"/>
                    <a:pt x="9335" y="11377"/>
                  </a:cubicBezTo>
                  <a:lnTo>
                    <a:pt x="3073" y="12520"/>
                  </a:lnTo>
                  <a:cubicBezTo>
                    <a:pt x="3042" y="12525"/>
                    <a:pt x="3011" y="12527"/>
                    <a:pt x="2981" y="12527"/>
                  </a:cubicBezTo>
                  <a:cubicBezTo>
                    <a:pt x="2718" y="12527"/>
                    <a:pt x="2483" y="12346"/>
                    <a:pt x="2430" y="12079"/>
                  </a:cubicBezTo>
                  <a:lnTo>
                    <a:pt x="1072" y="4507"/>
                  </a:lnTo>
                  <a:cubicBezTo>
                    <a:pt x="1013" y="4209"/>
                    <a:pt x="1215" y="3924"/>
                    <a:pt x="1513" y="3876"/>
                  </a:cubicBezTo>
                  <a:lnTo>
                    <a:pt x="2263" y="3745"/>
                  </a:lnTo>
                  <a:cubicBezTo>
                    <a:pt x="2295" y="3945"/>
                    <a:pt x="2475" y="4098"/>
                    <a:pt x="2681" y="4098"/>
                  </a:cubicBezTo>
                  <a:cubicBezTo>
                    <a:pt x="2708" y="4098"/>
                    <a:pt x="2735" y="4096"/>
                    <a:pt x="2763" y="4090"/>
                  </a:cubicBezTo>
                  <a:lnTo>
                    <a:pt x="6680" y="3376"/>
                  </a:lnTo>
                  <a:cubicBezTo>
                    <a:pt x="6906" y="3328"/>
                    <a:pt x="7073" y="3102"/>
                    <a:pt x="7025" y="2864"/>
                  </a:cubicBezTo>
                  <a:lnTo>
                    <a:pt x="7776" y="2733"/>
                  </a:lnTo>
                  <a:cubicBezTo>
                    <a:pt x="7811" y="2726"/>
                    <a:pt x="7846" y="2723"/>
                    <a:pt x="7880" y="2723"/>
                  </a:cubicBezTo>
                  <a:close/>
                  <a:moveTo>
                    <a:pt x="4138" y="1"/>
                  </a:moveTo>
                  <a:cubicBezTo>
                    <a:pt x="4073" y="1"/>
                    <a:pt x="4008" y="6"/>
                    <a:pt x="3942" y="18"/>
                  </a:cubicBezTo>
                  <a:cubicBezTo>
                    <a:pt x="3358" y="125"/>
                    <a:pt x="2965" y="697"/>
                    <a:pt x="3073" y="1280"/>
                  </a:cubicBezTo>
                  <a:cubicBezTo>
                    <a:pt x="3108" y="1459"/>
                    <a:pt x="3180" y="1614"/>
                    <a:pt x="3287" y="1757"/>
                  </a:cubicBezTo>
                  <a:lnTo>
                    <a:pt x="2513" y="1900"/>
                  </a:lnTo>
                  <a:cubicBezTo>
                    <a:pt x="2192" y="1959"/>
                    <a:pt x="1989" y="2269"/>
                    <a:pt x="2037" y="2578"/>
                  </a:cubicBezTo>
                  <a:lnTo>
                    <a:pt x="2096" y="2864"/>
                  </a:lnTo>
                  <a:lnTo>
                    <a:pt x="798" y="3102"/>
                  </a:lnTo>
                  <a:cubicBezTo>
                    <a:pt x="322" y="3185"/>
                    <a:pt x="1" y="3650"/>
                    <a:pt x="84" y="4138"/>
                  </a:cubicBezTo>
                  <a:lnTo>
                    <a:pt x="1668" y="12770"/>
                  </a:lnTo>
                  <a:cubicBezTo>
                    <a:pt x="1741" y="13190"/>
                    <a:pt x="2110" y="13489"/>
                    <a:pt x="2531" y="13489"/>
                  </a:cubicBezTo>
                  <a:cubicBezTo>
                    <a:pt x="2588" y="13489"/>
                    <a:pt x="2646" y="13484"/>
                    <a:pt x="2703" y="13472"/>
                  </a:cubicBezTo>
                  <a:lnTo>
                    <a:pt x="10050" y="12139"/>
                  </a:lnTo>
                  <a:cubicBezTo>
                    <a:pt x="10526" y="12044"/>
                    <a:pt x="10847" y="11579"/>
                    <a:pt x="10764" y="11091"/>
                  </a:cubicBezTo>
                  <a:lnTo>
                    <a:pt x="9180" y="2459"/>
                  </a:lnTo>
                  <a:cubicBezTo>
                    <a:pt x="9107" y="2029"/>
                    <a:pt x="8737" y="1728"/>
                    <a:pt x="8317" y="1728"/>
                  </a:cubicBezTo>
                  <a:cubicBezTo>
                    <a:pt x="8260" y="1728"/>
                    <a:pt x="8202" y="1733"/>
                    <a:pt x="8145" y="1745"/>
                  </a:cubicBezTo>
                  <a:lnTo>
                    <a:pt x="6859" y="1995"/>
                  </a:lnTo>
                  <a:lnTo>
                    <a:pt x="6811" y="1709"/>
                  </a:lnTo>
                  <a:cubicBezTo>
                    <a:pt x="6758" y="1434"/>
                    <a:pt x="6509" y="1235"/>
                    <a:pt x="6237" y="1235"/>
                  </a:cubicBezTo>
                  <a:cubicBezTo>
                    <a:pt x="6202" y="1235"/>
                    <a:pt x="6167" y="1238"/>
                    <a:pt x="6132" y="1245"/>
                  </a:cubicBezTo>
                  <a:lnTo>
                    <a:pt x="5180" y="1411"/>
                  </a:lnTo>
                  <a:cubicBezTo>
                    <a:pt x="5228" y="1245"/>
                    <a:pt x="5240" y="1066"/>
                    <a:pt x="5216" y="887"/>
                  </a:cubicBezTo>
                  <a:cubicBezTo>
                    <a:pt x="5110" y="369"/>
                    <a:pt x="4656" y="1"/>
                    <a:pt x="413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655" name="Google Shape;2655;p47"/>
            <p:cNvSpPr/>
            <p:nvPr/>
          </p:nvSpPr>
          <p:spPr>
            <a:xfrm>
              <a:off x="360150" y="4220000"/>
              <a:ext cx="46550" cy="38650"/>
            </a:xfrm>
            <a:custGeom>
              <a:avLst/>
              <a:gdLst/>
              <a:ahLst/>
              <a:cxnLst/>
              <a:rect l="l" t="t" r="r" b="b"/>
              <a:pathLst>
                <a:path w="1862" h="1546" extrusionOk="0">
                  <a:moveTo>
                    <a:pt x="1002" y="1"/>
                  </a:moveTo>
                  <a:cubicBezTo>
                    <a:pt x="958" y="1"/>
                    <a:pt x="914" y="5"/>
                    <a:pt x="870" y="12"/>
                  </a:cubicBezTo>
                  <a:cubicBezTo>
                    <a:pt x="191" y="131"/>
                    <a:pt x="1" y="1012"/>
                    <a:pt x="560" y="1405"/>
                  </a:cubicBezTo>
                  <a:cubicBezTo>
                    <a:pt x="701" y="1502"/>
                    <a:pt x="854" y="1545"/>
                    <a:pt x="1002" y="1545"/>
                  </a:cubicBezTo>
                  <a:cubicBezTo>
                    <a:pt x="1453" y="1545"/>
                    <a:pt x="1861" y="1142"/>
                    <a:pt x="1763" y="631"/>
                  </a:cubicBezTo>
                  <a:cubicBezTo>
                    <a:pt x="1688" y="259"/>
                    <a:pt x="1367"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656" name="Google Shape;2656;p47"/>
            <p:cNvSpPr/>
            <p:nvPr/>
          </p:nvSpPr>
          <p:spPr>
            <a:xfrm>
              <a:off x="413075" y="4208650"/>
              <a:ext cx="96125" cy="33625"/>
            </a:xfrm>
            <a:custGeom>
              <a:avLst/>
              <a:gdLst/>
              <a:ahLst/>
              <a:cxnLst/>
              <a:rect l="l" t="t" r="r" b="b"/>
              <a:pathLst>
                <a:path w="3845" h="1345" extrusionOk="0">
                  <a:moveTo>
                    <a:pt x="3258" y="1"/>
                  </a:moveTo>
                  <a:cubicBezTo>
                    <a:pt x="3223" y="1"/>
                    <a:pt x="3185" y="5"/>
                    <a:pt x="3146" y="14"/>
                  </a:cubicBezTo>
                  <a:lnTo>
                    <a:pt x="3134" y="14"/>
                  </a:lnTo>
                  <a:lnTo>
                    <a:pt x="539" y="478"/>
                  </a:lnTo>
                  <a:cubicBezTo>
                    <a:pt x="1" y="579"/>
                    <a:pt x="106" y="1345"/>
                    <a:pt x="597" y="1345"/>
                  </a:cubicBezTo>
                  <a:cubicBezTo>
                    <a:pt x="628" y="1345"/>
                    <a:pt x="660" y="1342"/>
                    <a:pt x="693" y="1335"/>
                  </a:cubicBezTo>
                  <a:lnTo>
                    <a:pt x="3289" y="871"/>
                  </a:lnTo>
                  <a:cubicBezTo>
                    <a:pt x="3844" y="793"/>
                    <a:pt x="3747" y="1"/>
                    <a:pt x="325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657" name="Google Shape;2657;p47"/>
            <p:cNvSpPr/>
            <p:nvPr/>
          </p:nvSpPr>
          <p:spPr>
            <a:xfrm>
              <a:off x="369975" y="4273875"/>
              <a:ext cx="46550" cy="38650"/>
            </a:xfrm>
            <a:custGeom>
              <a:avLst/>
              <a:gdLst/>
              <a:ahLst/>
              <a:cxnLst/>
              <a:rect l="l" t="t" r="r" b="b"/>
              <a:pathLst>
                <a:path w="1862" h="1546" extrusionOk="0">
                  <a:moveTo>
                    <a:pt x="1002" y="1"/>
                  </a:moveTo>
                  <a:cubicBezTo>
                    <a:pt x="958" y="1"/>
                    <a:pt x="914" y="5"/>
                    <a:pt x="870" y="12"/>
                  </a:cubicBezTo>
                  <a:cubicBezTo>
                    <a:pt x="191" y="131"/>
                    <a:pt x="0" y="1012"/>
                    <a:pt x="560" y="1405"/>
                  </a:cubicBezTo>
                  <a:cubicBezTo>
                    <a:pt x="701" y="1502"/>
                    <a:pt x="854" y="1546"/>
                    <a:pt x="1002" y="1546"/>
                  </a:cubicBezTo>
                  <a:cubicBezTo>
                    <a:pt x="1453" y="1546"/>
                    <a:pt x="1861" y="1142"/>
                    <a:pt x="1763" y="631"/>
                  </a:cubicBezTo>
                  <a:cubicBezTo>
                    <a:pt x="1699" y="259"/>
                    <a:pt x="1369"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658" name="Google Shape;2658;p47"/>
            <p:cNvSpPr/>
            <p:nvPr/>
          </p:nvSpPr>
          <p:spPr>
            <a:xfrm>
              <a:off x="423850" y="4262500"/>
              <a:ext cx="93700" cy="33750"/>
            </a:xfrm>
            <a:custGeom>
              <a:avLst/>
              <a:gdLst/>
              <a:ahLst/>
              <a:cxnLst/>
              <a:rect l="l" t="t" r="r" b="b"/>
              <a:pathLst>
                <a:path w="3748" h="1350" extrusionOk="0">
                  <a:moveTo>
                    <a:pt x="3144" y="1"/>
                  </a:moveTo>
                  <a:cubicBezTo>
                    <a:pt x="3128" y="1"/>
                    <a:pt x="3112" y="1"/>
                    <a:pt x="3096" y="3"/>
                  </a:cubicBezTo>
                  <a:lnTo>
                    <a:pt x="501" y="467"/>
                  </a:lnTo>
                  <a:cubicBezTo>
                    <a:pt x="0" y="618"/>
                    <a:pt x="125" y="1349"/>
                    <a:pt x="620" y="1349"/>
                  </a:cubicBezTo>
                  <a:cubicBezTo>
                    <a:pt x="632" y="1349"/>
                    <a:pt x="643" y="1349"/>
                    <a:pt x="655" y="1348"/>
                  </a:cubicBezTo>
                  <a:lnTo>
                    <a:pt x="3251" y="872"/>
                  </a:lnTo>
                  <a:cubicBezTo>
                    <a:pt x="3747" y="722"/>
                    <a:pt x="3639" y="1"/>
                    <a:pt x="314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659" name="Google Shape;2659;p47"/>
            <p:cNvSpPr/>
            <p:nvPr/>
          </p:nvSpPr>
          <p:spPr>
            <a:xfrm>
              <a:off x="380400" y="4331350"/>
              <a:ext cx="46600" cy="38925"/>
            </a:xfrm>
            <a:custGeom>
              <a:avLst/>
              <a:gdLst/>
              <a:ahLst/>
              <a:cxnLst/>
              <a:rect l="l" t="t" r="r" b="b"/>
              <a:pathLst>
                <a:path w="1864" h="1557" extrusionOk="0">
                  <a:moveTo>
                    <a:pt x="1009" y="0"/>
                  </a:moveTo>
                  <a:cubicBezTo>
                    <a:pt x="967" y="0"/>
                    <a:pt x="924" y="4"/>
                    <a:pt x="881" y="11"/>
                  </a:cubicBezTo>
                  <a:cubicBezTo>
                    <a:pt x="191" y="130"/>
                    <a:pt x="0" y="1011"/>
                    <a:pt x="572" y="1416"/>
                  </a:cubicBezTo>
                  <a:cubicBezTo>
                    <a:pt x="710" y="1513"/>
                    <a:pt x="860" y="1556"/>
                    <a:pt x="1007" y="1556"/>
                  </a:cubicBezTo>
                  <a:cubicBezTo>
                    <a:pt x="1454" y="1556"/>
                    <a:pt x="1864" y="1153"/>
                    <a:pt x="1774" y="642"/>
                  </a:cubicBezTo>
                  <a:cubicBezTo>
                    <a:pt x="1699" y="268"/>
                    <a:pt x="1376" y="0"/>
                    <a:pt x="1009"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660" name="Google Shape;2660;p47"/>
            <p:cNvSpPr/>
            <p:nvPr/>
          </p:nvSpPr>
          <p:spPr>
            <a:xfrm>
              <a:off x="433950" y="4319900"/>
              <a:ext cx="94725" cy="33875"/>
            </a:xfrm>
            <a:custGeom>
              <a:avLst/>
              <a:gdLst/>
              <a:ahLst/>
              <a:cxnLst/>
              <a:rect l="l" t="t" r="r" b="b"/>
              <a:pathLst>
                <a:path w="3789" h="1355" extrusionOk="0">
                  <a:moveTo>
                    <a:pt x="3177" y="0"/>
                  </a:moveTo>
                  <a:cubicBezTo>
                    <a:pt x="3155" y="0"/>
                    <a:pt x="3132" y="2"/>
                    <a:pt x="3109" y="5"/>
                  </a:cubicBezTo>
                  <a:lnTo>
                    <a:pt x="513" y="481"/>
                  </a:lnTo>
                  <a:cubicBezTo>
                    <a:pt x="0" y="606"/>
                    <a:pt x="110" y="1355"/>
                    <a:pt x="612" y="1355"/>
                  </a:cubicBezTo>
                  <a:cubicBezTo>
                    <a:pt x="634" y="1355"/>
                    <a:pt x="656" y="1353"/>
                    <a:pt x="680" y="1350"/>
                  </a:cubicBezTo>
                  <a:lnTo>
                    <a:pt x="3276" y="886"/>
                  </a:lnTo>
                  <a:cubicBezTo>
                    <a:pt x="3789" y="749"/>
                    <a:pt x="3679" y="0"/>
                    <a:pt x="3177"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661" name="Google Shape;2661;p47"/>
            <p:cNvSpPr/>
            <p:nvPr/>
          </p:nvSpPr>
          <p:spPr>
            <a:xfrm>
              <a:off x="336050" y="4570700"/>
              <a:ext cx="194100" cy="174025"/>
            </a:xfrm>
            <a:custGeom>
              <a:avLst/>
              <a:gdLst/>
              <a:ahLst/>
              <a:cxnLst/>
              <a:rect l="l" t="t" r="r" b="b"/>
              <a:pathLst>
                <a:path w="7764" h="6961" extrusionOk="0">
                  <a:moveTo>
                    <a:pt x="3921" y="1"/>
                  </a:moveTo>
                  <a:cubicBezTo>
                    <a:pt x="2893" y="1"/>
                    <a:pt x="1881" y="469"/>
                    <a:pt x="1215" y="1343"/>
                  </a:cubicBezTo>
                  <a:lnTo>
                    <a:pt x="6953" y="4975"/>
                  </a:lnTo>
                  <a:cubicBezTo>
                    <a:pt x="7763" y="3403"/>
                    <a:pt x="7239" y="1474"/>
                    <a:pt x="5739" y="534"/>
                  </a:cubicBezTo>
                  <a:cubicBezTo>
                    <a:pt x="5177" y="174"/>
                    <a:pt x="4546" y="1"/>
                    <a:pt x="3921" y="1"/>
                  </a:cubicBezTo>
                  <a:close/>
                  <a:moveTo>
                    <a:pt x="810" y="1986"/>
                  </a:moveTo>
                  <a:cubicBezTo>
                    <a:pt x="0" y="3558"/>
                    <a:pt x="524" y="5487"/>
                    <a:pt x="2012" y="6427"/>
                  </a:cubicBezTo>
                  <a:cubicBezTo>
                    <a:pt x="2575" y="6787"/>
                    <a:pt x="3207" y="6960"/>
                    <a:pt x="3834" y="6960"/>
                  </a:cubicBezTo>
                  <a:cubicBezTo>
                    <a:pt x="4865" y="6960"/>
                    <a:pt x="5882" y="6492"/>
                    <a:pt x="6549" y="5618"/>
                  </a:cubicBezTo>
                  <a:lnTo>
                    <a:pt x="810" y="1986"/>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662" name="Google Shape;2662;p47"/>
            <p:cNvSpPr/>
            <p:nvPr/>
          </p:nvSpPr>
          <p:spPr>
            <a:xfrm>
              <a:off x="699475" y="4197375"/>
              <a:ext cx="152125" cy="141000"/>
            </a:xfrm>
            <a:custGeom>
              <a:avLst/>
              <a:gdLst/>
              <a:ahLst/>
              <a:cxnLst/>
              <a:rect l="l" t="t" r="r" b="b"/>
              <a:pathLst>
                <a:path w="6085" h="5640" extrusionOk="0">
                  <a:moveTo>
                    <a:pt x="3608" y="0"/>
                  </a:moveTo>
                  <a:lnTo>
                    <a:pt x="1215" y="1632"/>
                  </a:lnTo>
                  <a:cubicBezTo>
                    <a:pt x="251" y="2286"/>
                    <a:pt x="1" y="3596"/>
                    <a:pt x="656" y="4560"/>
                  </a:cubicBezTo>
                  <a:lnTo>
                    <a:pt x="763" y="4715"/>
                  </a:lnTo>
                  <a:cubicBezTo>
                    <a:pt x="1171" y="5316"/>
                    <a:pt x="1833" y="5640"/>
                    <a:pt x="2508" y="5640"/>
                  </a:cubicBezTo>
                  <a:cubicBezTo>
                    <a:pt x="2916" y="5640"/>
                    <a:pt x="3328" y="5522"/>
                    <a:pt x="3692" y="5275"/>
                  </a:cubicBezTo>
                  <a:lnTo>
                    <a:pt x="6085" y="3644"/>
                  </a:lnTo>
                  <a:lnTo>
                    <a:pt x="3608" y="0"/>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663" name="Google Shape;2663;p47"/>
            <p:cNvSpPr/>
            <p:nvPr/>
          </p:nvSpPr>
          <p:spPr>
            <a:xfrm>
              <a:off x="802175" y="4138825"/>
              <a:ext cx="152125" cy="141025"/>
            </a:xfrm>
            <a:custGeom>
              <a:avLst/>
              <a:gdLst/>
              <a:ahLst/>
              <a:cxnLst/>
              <a:rect l="l" t="t" r="r" b="b"/>
              <a:pathLst>
                <a:path w="6085" h="5641" extrusionOk="0">
                  <a:moveTo>
                    <a:pt x="3577" y="1"/>
                  </a:moveTo>
                  <a:cubicBezTo>
                    <a:pt x="3169" y="1"/>
                    <a:pt x="2757" y="119"/>
                    <a:pt x="2394" y="366"/>
                  </a:cubicBezTo>
                  <a:lnTo>
                    <a:pt x="0" y="1997"/>
                  </a:lnTo>
                  <a:lnTo>
                    <a:pt x="2489" y="5640"/>
                  </a:lnTo>
                  <a:lnTo>
                    <a:pt x="4870" y="4009"/>
                  </a:lnTo>
                  <a:cubicBezTo>
                    <a:pt x="5834" y="3354"/>
                    <a:pt x="6084" y="2045"/>
                    <a:pt x="5430" y="1092"/>
                  </a:cubicBezTo>
                  <a:lnTo>
                    <a:pt x="5322" y="926"/>
                  </a:lnTo>
                  <a:cubicBezTo>
                    <a:pt x="4914" y="325"/>
                    <a:pt x="4252" y="1"/>
                    <a:pt x="3577"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664" name="Google Shape;2664;p47"/>
            <p:cNvSpPr/>
            <p:nvPr/>
          </p:nvSpPr>
          <p:spPr>
            <a:xfrm>
              <a:off x="654825" y="4488350"/>
              <a:ext cx="268225" cy="266925"/>
            </a:xfrm>
            <a:custGeom>
              <a:avLst/>
              <a:gdLst/>
              <a:ahLst/>
              <a:cxnLst/>
              <a:rect l="l" t="t" r="r" b="b"/>
              <a:pathLst>
                <a:path w="10729" h="10677" extrusionOk="0">
                  <a:moveTo>
                    <a:pt x="5011" y="0"/>
                  </a:moveTo>
                  <a:cubicBezTo>
                    <a:pt x="4833" y="0"/>
                    <a:pt x="4677" y="135"/>
                    <a:pt x="4656" y="327"/>
                  </a:cubicBezTo>
                  <a:lnTo>
                    <a:pt x="4192" y="3804"/>
                  </a:lnTo>
                  <a:lnTo>
                    <a:pt x="715" y="3339"/>
                  </a:lnTo>
                  <a:cubicBezTo>
                    <a:pt x="700" y="3338"/>
                    <a:pt x="686" y="3337"/>
                    <a:pt x="671" y="3337"/>
                  </a:cubicBezTo>
                  <a:cubicBezTo>
                    <a:pt x="486" y="3337"/>
                    <a:pt x="320" y="3473"/>
                    <a:pt x="298" y="3661"/>
                  </a:cubicBezTo>
                  <a:lnTo>
                    <a:pt x="36" y="5637"/>
                  </a:lnTo>
                  <a:cubicBezTo>
                    <a:pt x="1" y="5840"/>
                    <a:pt x="144" y="6030"/>
                    <a:pt x="358" y="6054"/>
                  </a:cubicBezTo>
                  <a:lnTo>
                    <a:pt x="3835" y="6518"/>
                  </a:lnTo>
                  <a:lnTo>
                    <a:pt x="3370" y="9995"/>
                  </a:lnTo>
                  <a:cubicBezTo>
                    <a:pt x="3346" y="10197"/>
                    <a:pt x="3489" y="10388"/>
                    <a:pt x="3692" y="10412"/>
                  </a:cubicBezTo>
                  <a:lnTo>
                    <a:pt x="5668" y="10674"/>
                  </a:lnTo>
                  <a:cubicBezTo>
                    <a:pt x="5683" y="10675"/>
                    <a:pt x="5698" y="10676"/>
                    <a:pt x="5712" y="10676"/>
                  </a:cubicBezTo>
                  <a:cubicBezTo>
                    <a:pt x="5898" y="10676"/>
                    <a:pt x="6063" y="10540"/>
                    <a:pt x="6085" y="10352"/>
                  </a:cubicBezTo>
                  <a:lnTo>
                    <a:pt x="6549" y="6876"/>
                  </a:lnTo>
                  <a:lnTo>
                    <a:pt x="10026" y="7328"/>
                  </a:lnTo>
                  <a:cubicBezTo>
                    <a:pt x="10046" y="7331"/>
                    <a:pt x="10065" y="7333"/>
                    <a:pt x="10084" y="7333"/>
                  </a:cubicBezTo>
                  <a:cubicBezTo>
                    <a:pt x="10264" y="7333"/>
                    <a:pt x="10421" y="7189"/>
                    <a:pt x="10443" y="7007"/>
                  </a:cubicBezTo>
                  <a:lnTo>
                    <a:pt x="10704" y="5042"/>
                  </a:lnTo>
                  <a:cubicBezTo>
                    <a:pt x="10728" y="4828"/>
                    <a:pt x="10585" y="4649"/>
                    <a:pt x="10383" y="4613"/>
                  </a:cubicBezTo>
                  <a:lnTo>
                    <a:pt x="6906" y="4161"/>
                  </a:lnTo>
                  <a:lnTo>
                    <a:pt x="7359" y="684"/>
                  </a:lnTo>
                  <a:cubicBezTo>
                    <a:pt x="7395" y="470"/>
                    <a:pt x="7252" y="291"/>
                    <a:pt x="7037" y="256"/>
                  </a:cubicBezTo>
                  <a:lnTo>
                    <a:pt x="5073" y="6"/>
                  </a:lnTo>
                  <a:cubicBezTo>
                    <a:pt x="5052" y="2"/>
                    <a:pt x="5031" y="0"/>
                    <a:pt x="5011"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grpSp>
      <p:sp>
        <p:nvSpPr>
          <p:cNvPr id="2665" name="Google Shape;2665;p47"/>
          <p:cNvSpPr/>
          <p:nvPr/>
        </p:nvSpPr>
        <p:spPr>
          <a:xfrm>
            <a:off x="0" y="1346300"/>
            <a:ext cx="12192000" cy="4202800"/>
          </a:xfrm>
          <a:prstGeom prst="rect">
            <a:avLst/>
          </a:prstGeom>
          <a:solidFill>
            <a:schemeClr val="l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666" name="Google Shape;2666;p47"/>
          <p:cNvSpPr txBox="1">
            <a:spLocks noGrp="1"/>
          </p:cNvSpPr>
          <p:nvPr>
            <p:ph type="title"/>
          </p:nvPr>
        </p:nvSpPr>
        <p:spPr>
          <a:xfrm>
            <a:off x="4062600" y="2804567"/>
            <a:ext cx="6604800" cy="808400"/>
          </a:xfrm>
          <a:prstGeom prst="rect">
            <a:avLst/>
          </a:prstGeom>
          <a:noFill/>
          <a:ln>
            <a:noFill/>
          </a:ln>
        </p:spPr>
        <p:txBody>
          <a:bodyPr spcFirstLastPara="1" wrap="square" lIns="68575" tIns="68575" rIns="68575" bIns="68575" anchor="ctr" anchorCtr="0">
            <a:noAutofit/>
          </a:bodyPr>
          <a:lstStyle>
            <a:lvl1pPr lvl="0" algn="l">
              <a:lnSpc>
                <a:spcPct val="100000"/>
              </a:lnSpc>
              <a:spcBef>
                <a:spcPts val="0"/>
              </a:spcBef>
              <a:spcAft>
                <a:spcPts val="0"/>
              </a:spcAft>
              <a:buSzPts val="2700"/>
              <a:buNone/>
              <a:defRPr sz="4267"/>
            </a:lvl1pPr>
            <a:lvl2pPr lvl="1" algn="ctr">
              <a:lnSpc>
                <a:spcPct val="100000"/>
              </a:lnSpc>
              <a:spcBef>
                <a:spcPts val="0"/>
              </a:spcBef>
              <a:spcAft>
                <a:spcPts val="0"/>
              </a:spcAft>
              <a:buSzPts val="2700"/>
              <a:buNone/>
              <a:defRPr sz="4800"/>
            </a:lvl2pPr>
            <a:lvl3pPr lvl="2" algn="ctr">
              <a:lnSpc>
                <a:spcPct val="100000"/>
              </a:lnSpc>
              <a:spcBef>
                <a:spcPts val="0"/>
              </a:spcBef>
              <a:spcAft>
                <a:spcPts val="0"/>
              </a:spcAft>
              <a:buSzPts val="2700"/>
              <a:buNone/>
              <a:defRPr sz="4800"/>
            </a:lvl3pPr>
            <a:lvl4pPr lvl="3" algn="ctr">
              <a:lnSpc>
                <a:spcPct val="100000"/>
              </a:lnSpc>
              <a:spcBef>
                <a:spcPts val="0"/>
              </a:spcBef>
              <a:spcAft>
                <a:spcPts val="0"/>
              </a:spcAft>
              <a:buSzPts val="2700"/>
              <a:buNone/>
              <a:defRPr sz="4800"/>
            </a:lvl4pPr>
            <a:lvl5pPr lvl="4" algn="ctr">
              <a:lnSpc>
                <a:spcPct val="100000"/>
              </a:lnSpc>
              <a:spcBef>
                <a:spcPts val="0"/>
              </a:spcBef>
              <a:spcAft>
                <a:spcPts val="0"/>
              </a:spcAft>
              <a:buSzPts val="2700"/>
              <a:buNone/>
              <a:defRPr sz="4800"/>
            </a:lvl5pPr>
            <a:lvl6pPr lvl="5" algn="ctr">
              <a:lnSpc>
                <a:spcPct val="100000"/>
              </a:lnSpc>
              <a:spcBef>
                <a:spcPts val="0"/>
              </a:spcBef>
              <a:spcAft>
                <a:spcPts val="0"/>
              </a:spcAft>
              <a:buSzPts val="2700"/>
              <a:buNone/>
              <a:defRPr sz="4800"/>
            </a:lvl6pPr>
            <a:lvl7pPr lvl="6" algn="ctr">
              <a:lnSpc>
                <a:spcPct val="100000"/>
              </a:lnSpc>
              <a:spcBef>
                <a:spcPts val="0"/>
              </a:spcBef>
              <a:spcAft>
                <a:spcPts val="0"/>
              </a:spcAft>
              <a:buSzPts val="2700"/>
              <a:buNone/>
              <a:defRPr sz="4800"/>
            </a:lvl7pPr>
            <a:lvl8pPr lvl="7" algn="ctr">
              <a:lnSpc>
                <a:spcPct val="100000"/>
              </a:lnSpc>
              <a:spcBef>
                <a:spcPts val="0"/>
              </a:spcBef>
              <a:spcAft>
                <a:spcPts val="0"/>
              </a:spcAft>
              <a:buSzPts val="2700"/>
              <a:buNone/>
              <a:defRPr sz="4800"/>
            </a:lvl8pPr>
            <a:lvl9pPr lvl="8" algn="ctr">
              <a:lnSpc>
                <a:spcPct val="100000"/>
              </a:lnSpc>
              <a:spcBef>
                <a:spcPts val="0"/>
              </a:spcBef>
              <a:spcAft>
                <a:spcPts val="0"/>
              </a:spcAft>
              <a:buSzPts val="2700"/>
              <a:buNone/>
              <a:defRPr sz="4800"/>
            </a:lvl9pPr>
          </a:lstStyle>
          <a:p>
            <a:endParaRPr/>
          </a:p>
        </p:txBody>
      </p:sp>
      <p:sp>
        <p:nvSpPr>
          <p:cNvPr id="2667" name="Google Shape;2667;p47"/>
          <p:cNvSpPr txBox="1">
            <a:spLocks noGrp="1"/>
          </p:cNvSpPr>
          <p:nvPr>
            <p:ph type="subTitle" idx="1"/>
          </p:nvPr>
        </p:nvSpPr>
        <p:spPr>
          <a:xfrm>
            <a:off x="4062595" y="3587967"/>
            <a:ext cx="6104400" cy="366000"/>
          </a:xfrm>
          <a:prstGeom prst="rect">
            <a:avLst/>
          </a:prstGeom>
          <a:noFill/>
          <a:ln>
            <a:noFill/>
          </a:ln>
        </p:spPr>
        <p:txBody>
          <a:bodyPr spcFirstLastPara="1" wrap="square" lIns="68575" tIns="68575" rIns="68575" bIns="68575" anchor="t" anchorCtr="0">
            <a:noAutofit/>
          </a:bodyPr>
          <a:lstStyle>
            <a:lvl1pPr lvl="0" algn="l">
              <a:lnSpc>
                <a:spcPct val="100000"/>
              </a:lnSpc>
              <a:spcBef>
                <a:spcPts val="0"/>
              </a:spcBef>
              <a:spcAft>
                <a:spcPts val="0"/>
              </a:spcAft>
              <a:buSzPts val="1400"/>
              <a:buNone/>
              <a:defRPr sz="2133"/>
            </a:lvl1pPr>
            <a:lvl2pPr lvl="1" algn="ctr">
              <a:lnSpc>
                <a:spcPct val="100000"/>
              </a:lnSpc>
              <a:spcBef>
                <a:spcPts val="0"/>
              </a:spcBef>
              <a:spcAft>
                <a:spcPts val="0"/>
              </a:spcAft>
              <a:buSzPts val="1400"/>
              <a:buNone/>
              <a:defRPr sz="2400"/>
            </a:lvl2pPr>
            <a:lvl3pPr lvl="2" algn="ctr">
              <a:lnSpc>
                <a:spcPct val="100000"/>
              </a:lnSpc>
              <a:spcBef>
                <a:spcPts val="0"/>
              </a:spcBef>
              <a:spcAft>
                <a:spcPts val="0"/>
              </a:spcAft>
              <a:buSzPts val="1400"/>
              <a:buNone/>
              <a:defRPr sz="2400"/>
            </a:lvl3pPr>
            <a:lvl4pPr lvl="3" algn="ctr">
              <a:lnSpc>
                <a:spcPct val="100000"/>
              </a:lnSpc>
              <a:spcBef>
                <a:spcPts val="0"/>
              </a:spcBef>
              <a:spcAft>
                <a:spcPts val="0"/>
              </a:spcAft>
              <a:buSzPts val="1400"/>
              <a:buNone/>
              <a:defRPr sz="2400"/>
            </a:lvl4pPr>
            <a:lvl5pPr lvl="4" algn="ctr">
              <a:lnSpc>
                <a:spcPct val="100000"/>
              </a:lnSpc>
              <a:spcBef>
                <a:spcPts val="0"/>
              </a:spcBef>
              <a:spcAft>
                <a:spcPts val="0"/>
              </a:spcAft>
              <a:buSzPts val="1400"/>
              <a:buNone/>
              <a:defRPr sz="2400"/>
            </a:lvl5pPr>
            <a:lvl6pPr lvl="5" algn="ctr">
              <a:lnSpc>
                <a:spcPct val="100000"/>
              </a:lnSpc>
              <a:spcBef>
                <a:spcPts val="0"/>
              </a:spcBef>
              <a:spcAft>
                <a:spcPts val="0"/>
              </a:spcAft>
              <a:buSzPts val="1400"/>
              <a:buNone/>
              <a:defRPr sz="2400"/>
            </a:lvl6pPr>
            <a:lvl7pPr lvl="6" algn="ctr">
              <a:lnSpc>
                <a:spcPct val="100000"/>
              </a:lnSpc>
              <a:spcBef>
                <a:spcPts val="0"/>
              </a:spcBef>
              <a:spcAft>
                <a:spcPts val="0"/>
              </a:spcAft>
              <a:buSzPts val="1400"/>
              <a:buNone/>
              <a:defRPr sz="2400"/>
            </a:lvl7pPr>
            <a:lvl8pPr lvl="7" algn="ctr">
              <a:lnSpc>
                <a:spcPct val="100000"/>
              </a:lnSpc>
              <a:spcBef>
                <a:spcPts val="0"/>
              </a:spcBef>
              <a:spcAft>
                <a:spcPts val="0"/>
              </a:spcAft>
              <a:buSzPts val="1400"/>
              <a:buNone/>
              <a:defRPr sz="2400"/>
            </a:lvl8pPr>
            <a:lvl9pPr lvl="8" algn="ctr">
              <a:lnSpc>
                <a:spcPct val="100000"/>
              </a:lnSpc>
              <a:spcBef>
                <a:spcPts val="0"/>
              </a:spcBef>
              <a:spcAft>
                <a:spcPts val="0"/>
              </a:spcAft>
              <a:buSzPts val="1400"/>
              <a:buNone/>
              <a:defRPr sz="2400"/>
            </a:lvl9pPr>
          </a:lstStyle>
          <a:p>
            <a:endParaRPr/>
          </a:p>
        </p:txBody>
      </p:sp>
      <p:sp>
        <p:nvSpPr>
          <p:cNvPr id="2668" name="Google Shape;2668;p47"/>
          <p:cNvSpPr txBox="1">
            <a:spLocks noGrp="1"/>
          </p:cNvSpPr>
          <p:nvPr>
            <p:ph type="title" idx="2"/>
          </p:nvPr>
        </p:nvSpPr>
        <p:spPr>
          <a:xfrm>
            <a:off x="2025005" y="2829367"/>
            <a:ext cx="2103600" cy="1220800"/>
          </a:xfrm>
          <a:prstGeom prst="rect">
            <a:avLst/>
          </a:prstGeom>
          <a:noFill/>
          <a:ln>
            <a:noFill/>
          </a:ln>
        </p:spPr>
        <p:txBody>
          <a:bodyPr spcFirstLastPara="1" wrap="square" lIns="68575" tIns="68575" rIns="68575" bIns="68575" anchor="ctr" anchorCtr="0">
            <a:noAutofit/>
          </a:bodyPr>
          <a:lstStyle>
            <a:lvl1pPr lvl="0" algn="ctr">
              <a:lnSpc>
                <a:spcPct val="100000"/>
              </a:lnSpc>
              <a:spcBef>
                <a:spcPts val="0"/>
              </a:spcBef>
              <a:spcAft>
                <a:spcPts val="0"/>
              </a:spcAft>
              <a:buClr>
                <a:schemeClr val="accent1"/>
              </a:buClr>
              <a:buSzPts val="4500"/>
              <a:buNone/>
              <a:defRPr sz="9333">
                <a:solidFill>
                  <a:schemeClr val="accent1"/>
                </a:solidFill>
              </a:defRPr>
            </a:lvl1pPr>
            <a:lvl2pPr lvl="1" algn="ctr">
              <a:lnSpc>
                <a:spcPct val="100000"/>
              </a:lnSpc>
              <a:spcBef>
                <a:spcPts val="0"/>
              </a:spcBef>
              <a:spcAft>
                <a:spcPts val="0"/>
              </a:spcAft>
              <a:buClr>
                <a:schemeClr val="accent1"/>
              </a:buClr>
              <a:buSzPts val="4500"/>
              <a:buNone/>
              <a:defRPr sz="8000">
                <a:solidFill>
                  <a:schemeClr val="accent1"/>
                </a:solidFill>
              </a:defRPr>
            </a:lvl2pPr>
            <a:lvl3pPr lvl="2" algn="ctr">
              <a:lnSpc>
                <a:spcPct val="100000"/>
              </a:lnSpc>
              <a:spcBef>
                <a:spcPts val="0"/>
              </a:spcBef>
              <a:spcAft>
                <a:spcPts val="0"/>
              </a:spcAft>
              <a:buClr>
                <a:schemeClr val="accent1"/>
              </a:buClr>
              <a:buSzPts val="4500"/>
              <a:buNone/>
              <a:defRPr sz="8000">
                <a:solidFill>
                  <a:schemeClr val="accent1"/>
                </a:solidFill>
              </a:defRPr>
            </a:lvl3pPr>
            <a:lvl4pPr lvl="3" algn="ctr">
              <a:lnSpc>
                <a:spcPct val="100000"/>
              </a:lnSpc>
              <a:spcBef>
                <a:spcPts val="0"/>
              </a:spcBef>
              <a:spcAft>
                <a:spcPts val="0"/>
              </a:spcAft>
              <a:buClr>
                <a:schemeClr val="accent1"/>
              </a:buClr>
              <a:buSzPts val="4500"/>
              <a:buNone/>
              <a:defRPr sz="8000">
                <a:solidFill>
                  <a:schemeClr val="accent1"/>
                </a:solidFill>
              </a:defRPr>
            </a:lvl4pPr>
            <a:lvl5pPr lvl="4" algn="ctr">
              <a:lnSpc>
                <a:spcPct val="100000"/>
              </a:lnSpc>
              <a:spcBef>
                <a:spcPts val="0"/>
              </a:spcBef>
              <a:spcAft>
                <a:spcPts val="0"/>
              </a:spcAft>
              <a:buClr>
                <a:schemeClr val="accent1"/>
              </a:buClr>
              <a:buSzPts val="4500"/>
              <a:buNone/>
              <a:defRPr sz="8000">
                <a:solidFill>
                  <a:schemeClr val="accent1"/>
                </a:solidFill>
              </a:defRPr>
            </a:lvl5pPr>
            <a:lvl6pPr lvl="5" algn="ctr">
              <a:lnSpc>
                <a:spcPct val="100000"/>
              </a:lnSpc>
              <a:spcBef>
                <a:spcPts val="0"/>
              </a:spcBef>
              <a:spcAft>
                <a:spcPts val="0"/>
              </a:spcAft>
              <a:buClr>
                <a:schemeClr val="accent1"/>
              </a:buClr>
              <a:buSzPts val="4500"/>
              <a:buNone/>
              <a:defRPr sz="8000">
                <a:solidFill>
                  <a:schemeClr val="accent1"/>
                </a:solidFill>
              </a:defRPr>
            </a:lvl6pPr>
            <a:lvl7pPr lvl="6" algn="ctr">
              <a:lnSpc>
                <a:spcPct val="100000"/>
              </a:lnSpc>
              <a:spcBef>
                <a:spcPts val="0"/>
              </a:spcBef>
              <a:spcAft>
                <a:spcPts val="0"/>
              </a:spcAft>
              <a:buClr>
                <a:schemeClr val="accent1"/>
              </a:buClr>
              <a:buSzPts val="4500"/>
              <a:buNone/>
              <a:defRPr sz="8000">
                <a:solidFill>
                  <a:schemeClr val="accent1"/>
                </a:solidFill>
              </a:defRPr>
            </a:lvl7pPr>
            <a:lvl8pPr lvl="7" algn="ctr">
              <a:lnSpc>
                <a:spcPct val="100000"/>
              </a:lnSpc>
              <a:spcBef>
                <a:spcPts val="0"/>
              </a:spcBef>
              <a:spcAft>
                <a:spcPts val="0"/>
              </a:spcAft>
              <a:buClr>
                <a:schemeClr val="accent1"/>
              </a:buClr>
              <a:buSzPts val="4500"/>
              <a:buNone/>
              <a:defRPr sz="8000">
                <a:solidFill>
                  <a:schemeClr val="accent1"/>
                </a:solidFill>
              </a:defRPr>
            </a:lvl8pPr>
            <a:lvl9pPr lvl="8" algn="ctr">
              <a:lnSpc>
                <a:spcPct val="100000"/>
              </a:lnSpc>
              <a:spcBef>
                <a:spcPts val="0"/>
              </a:spcBef>
              <a:spcAft>
                <a:spcPts val="0"/>
              </a:spcAft>
              <a:buClr>
                <a:schemeClr val="accent1"/>
              </a:buClr>
              <a:buSzPts val="4500"/>
              <a:buNone/>
              <a:defRPr sz="8000">
                <a:solidFill>
                  <a:schemeClr val="accent1"/>
                </a:solidFill>
              </a:defRPr>
            </a:lvl9pPr>
          </a:lstStyle>
          <a:p>
            <a:endParaRPr/>
          </a:p>
        </p:txBody>
      </p:sp>
      <p:sp>
        <p:nvSpPr>
          <p:cNvPr id="2669" name="Google Shape;2669;p47"/>
          <p:cNvSpPr txBox="1">
            <a:spLocks noGrp="1"/>
          </p:cNvSpPr>
          <p:nvPr>
            <p:ph type="sldNum" idx="12"/>
          </p:nvPr>
        </p:nvSpPr>
        <p:spPr>
          <a:xfrm>
            <a:off x="11409045" y="6333135"/>
            <a:ext cx="731600" cy="524800"/>
          </a:xfrm>
          <a:prstGeom prst="rect">
            <a:avLst/>
          </a:prstGeom>
          <a:noFill/>
          <a:ln>
            <a:noFill/>
          </a:ln>
        </p:spPr>
        <p:txBody>
          <a:bodyPr spcFirstLastPara="1" wrap="square" lIns="68575" tIns="68575" rIns="68575" bIns="68575" anchor="t" anchorCtr="0">
            <a:noAutofit/>
          </a:bodyPr>
          <a:lstStyle>
            <a:lvl1pPr marL="0" marR="0" lvl="0" indent="0" algn="r">
              <a:lnSpc>
                <a:spcPct val="100000"/>
              </a:lnSpc>
              <a:spcBef>
                <a:spcPts val="0"/>
              </a:spcBef>
              <a:spcAft>
                <a:spcPts val="0"/>
              </a:spcAft>
              <a:buClr>
                <a:srgbClr val="000000"/>
              </a:buClr>
              <a:buSzPts val="1000"/>
              <a:buFont typeface="Arial"/>
              <a:buNone/>
              <a:defRPr sz="1733" b="0" i="0" u="none" strike="noStrike" cap="none">
                <a:solidFill>
                  <a:schemeClr val="dk2"/>
                </a:solidFill>
                <a:latin typeface="Open Sans"/>
                <a:ea typeface="Open Sans"/>
                <a:cs typeface="Open Sans"/>
                <a:sym typeface="Open Sans"/>
              </a:defRPr>
            </a:lvl1pPr>
            <a:lvl2pPr marL="0" marR="0" lvl="1" indent="0" algn="r">
              <a:lnSpc>
                <a:spcPct val="100000"/>
              </a:lnSpc>
              <a:spcBef>
                <a:spcPts val="0"/>
              </a:spcBef>
              <a:spcAft>
                <a:spcPts val="0"/>
              </a:spcAft>
              <a:buClr>
                <a:srgbClr val="000000"/>
              </a:buClr>
              <a:buSzPts val="1000"/>
              <a:buFont typeface="Arial"/>
              <a:buNone/>
              <a:defRPr sz="1733" b="0" i="0" u="none" strike="noStrike" cap="none">
                <a:solidFill>
                  <a:schemeClr val="dk2"/>
                </a:solidFill>
                <a:latin typeface="Open Sans"/>
                <a:ea typeface="Open Sans"/>
                <a:cs typeface="Open Sans"/>
                <a:sym typeface="Open Sans"/>
              </a:defRPr>
            </a:lvl2pPr>
            <a:lvl3pPr marL="0" marR="0" lvl="2" indent="0" algn="r">
              <a:lnSpc>
                <a:spcPct val="100000"/>
              </a:lnSpc>
              <a:spcBef>
                <a:spcPts val="0"/>
              </a:spcBef>
              <a:spcAft>
                <a:spcPts val="0"/>
              </a:spcAft>
              <a:buClr>
                <a:srgbClr val="000000"/>
              </a:buClr>
              <a:buSzPts val="1000"/>
              <a:buFont typeface="Arial"/>
              <a:buNone/>
              <a:defRPr sz="1733" b="0" i="0" u="none" strike="noStrike" cap="none">
                <a:solidFill>
                  <a:schemeClr val="dk2"/>
                </a:solidFill>
                <a:latin typeface="Open Sans"/>
                <a:ea typeface="Open Sans"/>
                <a:cs typeface="Open Sans"/>
                <a:sym typeface="Open Sans"/>
              </a:defRPr>
            </a:lvl3pPr>
            <a:lvl4pPr marL="0" marR="0" lvl="3" indent="0" algn="r">
              <a:lnSpc>
                <a:spcPct val="100000"/>
              </a:lnSpc>
              <a:spcBef>
                <a:spcPts val="0"/>
              </a:spcBef>
              <a:spcAft>
                <a:spcPts val="0"/>
              </a:spcAft>
              <a:buClr>
                <a:srgbClr val="000000"/>
              </a:buClr>
              <a:buSzPts val="1000"/>
              <a:buFont typeface="Arial"/>
              <a:buNone/>
              <a:defRPr sz="1733" b="0" i="0" u="none" strike="noStrike" cap="none">
                <a:solidFill>
                  <a:schemeClr val="dk2"/>
                </a:solidFill>
                <a:latin typeface="Open Sans"/>
                <a:ea typeface="Open Sans"/>
                <a:cs typeface="Open Sans"/>
                <a:sym typeface="Open Sans"/>
              </a:defRPr>
            </a:lvl4pPr>
            <a:lvl5pPr marL="0" marR="0" lvl="4" indent="0" algn="r">
              <a:lnSpc>
                <a:spcPct val="100000"/>
              </a:lnSpc>
              <a:spcBef>
                <a:spcPts val="0"/>
              </a:spcBef>
              <a:spcAft>
                <a:spcPts val="0"/>
              </a:spcAft>
              <a:buClr>
                <a:srgbClr val="000000"/>
              </a:buClr>
              <a:buSzPts val="1000"/>
              <a:buFont typeface="Arial"/>
              <a:buNone/>
              <a:defRPr sz="1733" b="0" i="0" u="none" strike="noStrike" cap="none">
                <a:solidFill>
                  <a:schemeClr val="dk2"/>
                </a:solidFill>
                <a:latin typeface="Open Sans"/>
                <a:ea typeface="Open Sans"/>
                <a:cs typeface="Open Sans"/>
                <a:sym typeface="Open Sans"/>
              </a:defRPr>
            </a:lvl5pPr>
            <a:lvl6pPr marL="0" marR="0" lvl="5" indent="0" algn="r">
              <a:lnSpc>
                <a:spcPct val="100000"/>
              </a:lnSpc>
              <a:spcBef>
                <a:spcPts val="0"/>
              </a:spcBef>
              <a:spcAft>
                <a:spcPts val="0"/>
              </a:spcAft>
              <a:buClr>
                <a:srgbClr val="000000"/>
              </a:buClr>
              <a:buSzPts val="1000"/>
              <a:buFont typeface="Arial"/>
              <a:buNone/>
              <a:defRPr sz="1733" b="0" i="0" u="none" strike="noStrike" cap="none">
                <a:solidFill>
                  <a:schemeClr val="dk2"/>
                </a:solidFill>
                <a:latin typeface="Open Sans"/>
                <a:ea typeface="Open Sans"/>
                <a:cs typeface="Open Sans"/>
                <a:sym typeface="Open Sans"/>
              </a:defRPr>
            </a:lvl6pPr>
            <a:lvl7pPr marL="0" marR="0" lvl="6" indent="0" algn="r">
              <a:lnSpc>
                <a:spcPct val="100000"/>
              </a:lnSpc>
              <a:spcBef>
                <a:spcPts val="0"/>
              </a:spcBef>
              <a:spcAft>
                <a:spcPts val="0"/>
              </a:spcAft>
              <a:buClr>
                <a:srgbClr val="000000"/>
              </a:buClr>
              <a:buSzPts val="1000"/>
              <a:buFont typeface="Arial"/>
              <a:buNone/>
              <a:defRPr sz="1733" b="0" i="0" u="none" strike="noStrike" cap="none">
                <a:solidFill>
                  <a:schemeClr val="dk2"/>
                </a:solidFill>
                <a:latin typeface="Open Sans"/>
                <a:ea typeface="Open Sans"/>
                <a:cs typeface="Open Sans"/>
                <a:sym typeface="Open Sans"/>
              </a:defRPr>
            </a:lvl7pPr>
            <a:lvl8pPr marL="0" marR="0" lvl="7" indent="0" algn="r">
              <a:lnSpc>
                <a:spcPct val="100000"/>
              </a:lnSpc>
              <a:spcBef>
                <a:spcPts val="0"/>
              </a:spcBef>
              <a:spcAft>
                <a:spcPts val="0"/>
              </a:spcAft>
              <a:buClr>
                <a:srgbClr val="000000"/>
              </a:buClr>
              <a:buSzPts val="1000"/>
              <a:buFont typeface="Arial"/>
              <a:buNone/>
              <a:defRPr sz="1733" b="0" i="0" u="none" strike="noStrike" cap="none">
                <a:solidFill>
                  <a:schemeClr val="dk2"/>
                </a:solidFill>
                <a:latin typeface="Open Sans"/>
                <a:ea typeface="Open Sans"/>
                <a:cs typeface="Open Sans"/>
                <a:sym typeface="Open Sans"/>
              </a:defRPr>
            </a:lvl8pPr>
            <a:lvl9pPr marL="0" marR="0" lvl="8" indent="0" algn="r">
              <a:lnSpc>
                <a:spcPct val="100000"/>
              </a:lnSpc>
              <a:spcBef>
                <a:spcPts val="0"/>
              </a:spcBef>
              <a:spcAft>
                <a:spcPts val="0"/>
              </a:spcAft>
              <a:buClr>
                <a:srgbClr val="000000"/>
              </a:buClr>
              <a:buSzPts val="1000"/>
              <a:buFont typeface="Arial"/>
              <a:buNone/>
              <a:defRPr sz="1733" b="0" i="0" u="none" strike="noStrike" cap="none">
                <a:solidFill>
                  <a:schemeClr val="dk2"/>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1_Big number">
    <p:spTree>
      <p:nvGrpSpPr>
        <p:cNvPr id="1" name="Shape 2670"/>
        <p:cNvGrpSpPr/>
        <p:nvPr/>
      </p:nvGrpSpPr>
      <p:grpSpPr>
        <a:xfrm>
          <a:off x="0" y="0"/>
          <a:ext cx="0" cy="0"/>
          <a:chOff x="0" y="0"/>
          <a:chExt cx="0" cy="0"/>
        </a:xfrm>
      </p:grpSpPr>
      <p:grpSp>
        <p:nvGrpSpPr>
          <p:cNvPr id="2671" name="Google Shape;2671;p48"/>
          <p:cNvGrpSpPr/>
          <p:nvPr/>
        </p:nvGrpSpPr>
        <p:grpSpPr>
          <a:xfrm>
            <a:off x="78370" y="131225"/>
            <a:ext cx="12035244" cy="6595547"/>
            <a:chOff x="58777" y="98419"/>
            <a:chExt cx="9026433" cy="4946660"/>
          </a:xfrm>
        </p:grpSpPr>
        <p:sp>
          <p:nvSpPr>
            <p:cNvPr id="2672" name="Google Shape;2672;p48"/>
            <p:cNvSpPr/>
            <p:nvPr/>
          </p:nvSpPr>
          <p:spPr>
            <a:xfrm>
              <a:off x="8256418" y="98419"/>
              <a:ext cx="349515" cy="436120"/>
            </a:xfrm>
            <a:custGeom>
              <a:avLst/>
              <a:gdLst/>
              <a:ahLst/>
              <a:cxnLst/>
              <a:rect l="l" t="t" r="r" b="b"/>
              <a:pathLst>
                <a:path w="10836" h="13521" extrusionOk="0">
                  <a:moveTo>
                    <a:pt x="4145" y="435"/>
                  </a:moveTo>
                  <a:cubicBezTo>
                    <a:pt x="4431" y="435"/>
                    <a:pt x="4712" y="607"/>
                    <a:pt x="4763" y="994"/>
                  </a:cubicBezTo>
                  <a:cubicBezTo>
                    <a:pt x="4799" y="1196"/>
                    <a:pt x="4751" y="1387"/>
                    <a:pt x="4620" y="1541"/>
                  </a:cubicBezTo>
                  <a:lnTo>
                    <a:pt x="3822" y="1684"/>
                  </a:lnTo>
                  <a:cubicBezTo>
                    <a:pt x="3656" y="1589"/>
                    <a:pt x="3537" y="1422"/>
                    <a:pt x="3501" y="1232"/>
                  </a:cubicBezTo>
                  <a:cubicBezTo>
                    <a:pt x="3386" y="732"/>
                    <a:pt x="3770" y="435"/>
                    <a:pt x="4145" y="435"/>
                  </a:cubicBezTo>
                  <a:close/>
                  <a:moveTo>
                    <a:pt x="7834" y="2749"/>
                  </a:moveTo>
                  <a:cubicBezTo>
                    <a:pt x="8105" y="2749"/>
                    <a:pt x="8340" y="2930"/>
                    <a:pt x="8383" y="3208"/>
                  </a:cubicBezTo>
                  <a:lnTo>
                    <a:pt x="9776" y="10769"/>
                  </a:lnTo>
                  <a:cubicBezTo>
                    <a:pt x="9823" y="11066"/>
                    <a:pt x="9621" y="11352"/>
                    <a:pt x="9323" y="11400"/>
                  </a:cubicBezTo>
                  <a:lnTo>
                    <a:pt x="3060" y="12543"/>
                  </a:lnTo>
                  <a:cubicBezTo>
                    <a:pt x="3025" y="12550"/>
                    <a:pt x="2990" y="12553"/>
                    <a:pt x="2956" y="12553"/>
                  </a:cubicBezTo>
                  <a:cubicBezTo>
                    <a:pt x="2699" y="12553"/>
                    <a:pt x="2471" y="12365"/>
                    <a:pt x="2429" y="12102"/>
                  </a:cubicBezTo>
                  <a:lnTo>
                    <a:pt x="1048" y="4530"/>
                  </a:lnTo>
                  <a:cubicBezTo>
                    <a:pt x="989" y="4232"/>
                    <a:pt x="1191" y="3958"/>
                    <a:pt x="1489" y="3899"/>
                  </a:cubicBezTo>
                  <a:lnTo>
                    <a:pt x="2239" y="3768"/>
                  </a:lnTo>
                  <a:cubicBezTo>
                    <a:pt x="2270" y="3977"/>
                    <a:pt x="2449" y="4122"/>
                    <a:pt x="2653" y="4122"/>
                  </a:cubicBezTo>
                  <a:cubicBezTo>
                    <a:pt x="2681" y="4122"/>
                    <a:pt x="2710" y="4119"/>
                    <a:pt x="2739" y="4113"/>
                  </a:cubicBezTo>
                  <a:lnTo>
                    <a:pt x="6656" y="3399"/>
                  </a:lnTo>
                  <a:cubicBezTo>
                    <a:pt x="6882" y="3363"/>
                    <a:pt x="7049" y="3125"/>
                    <a:pt x="7001" y="2899"/>
                  </a:cubicBezTo>
                  <a:lnTo>
                    <a:pt x="7740" y="2756"/>
                  </a:lnTo>
                  <a:cubicBezTo>
                    <a:pt x="7771" y="2751"/>
                    <a:pt x="7803" y="2749"/>
                    <a:pt x="7834" y="2749"/>
                  </a:cubicBezTo>
                  <a:close/>
                  <a:moveTo>
                    <a:pt x="4133" y="0"/>
                  </a:moveTo>
                  <a:cubicBezTo>
                    <a:pt x="4070" y="0"/>
                    <a:pt x="4006" y="6"/>
                    <a:pt x="3942" y="17"/>
                  </a:cubicBezTo>
                  <a:cubicBezTo>
                    <a:pt x="3334" y="136"/>
                    <a:pt x="2941" y="708"/>
                    <a:pt x="3072" y="1303"/>
                  </a:cubicBezTo>
                  <a:cubicBezTo>
                    <a:pt x="3096" y="1482"/>
                    <a:pt x="3168" y="1649"/>
                    <a:pt x="3287" y="1779"/>
                  </a:cubicBezTo>
                  <a:lnTo>
                    <a:pt x="2501" y="1922"/>
                  </a:lnTo>
                  <a:cubicBezTo>
                    <a:pt x="2191" y="1982"/>
                    <a:pt x="1977" y="2291"/>
                    <a:pt x="2037" y="2613"/>
                  </a:cubicBezTo>
                  <a:lnTo>
                    <a:pt x="2084" y="2887"/>
                  </a:lnTo>
                  <a:lnTo>
                    <a:pt x="798" y="3125"/>
                  </a:lnTo>
                  <a:cubicBezTo>
                    <a:pt x="310" y="3208"/>
                    <a:pt x="1" y="3673"/>
                    <a:pt x="84" y="4149"/>
                  </a:cubicBezTo>
                  <a:lnTo>
                    <a:pt x="1656" y="12781"/>
                  </a:lnTo>
                  <a:cubicBezTo>
                    <a:pt x="1741" y="13217"/>
                    <a:pt x="2111" y="13520"/>
                    <a:pt x="2537" y="13520"/>
                  </a:cubicBezTo>
                  <a:cubicBezTo>
                    <a:pt x="2588" y="13520"/>
                    <a:pt x="2640" y="13516"/>
                    <a:pt x="2691" y="13507"/>
                  </a:cubicBezTo>
                  <a:lnTo>
                    <a:pt x="10026" y="12162"/>
                  </a:lnTo>
                  <a:cubicBezTo>
                    <a:pt x="10514" y="12066"/>
                    <a:pt x="10835" y="11602"/>
                    <a:pt x="10740" y="11126"/>
                  </a:cubicBezTo>
                  <a:lnTo>
                    <a:pt x="9168" y="2494"/>
                  </a:lnTo>
                  <a:cubicBezTo>
                    <a:pt x="9095" y="2064"/>
                    <a:pt x="8725" y="1763"/>
                    <a:pt x="8304" y="1763"/>
                  </a:cubicBezTo>
                  <a:cubicBezTo>
                    <a:pt x="8248" y="1763"/>
                    <a:pt x="8190" y="1768"/>
                    <a:pt x="8133" y="1779"/>
                  </a:cubicBezTo>
                  <a:lnTo>
                    <a:pt x="6859" y="2018"/>
                  </a:lnTo>
                  <a:lnTo>
                    <a:pt x="6799" y="1744"/>
                  </a:lnTo>
                  <a:cubicBezTo>
                    <a:pt x="6746" y="1458"/>
                    <a:pt x="6506" y="1258"/>
                    <a:pt x="6228" y="1258"/>
                  </a:cubicBezTo>
                  <a:cubicBezTo>
                    <a:pt x="6192" y="1258"/>
                    <a:pt x="6157" y="1261"/>
                    <a:pt x="6120" y="1268"/>
                  </a:cubicBezTo>
                  <a:lnTo>
                    <a:pt x="5168" y="1434"/>
                  </a:lnTo>
                  <a:cubicBezTo>
                    <a:pt x="5227" y="1268"/>
                    <a:pt x="5239" y="1089"/>
                    <a:pt x="5204" y="922"/>
                  </a:cubicBezTo>
                  <a:cubicBezTo>
                    <a:pt x="5119" y="381"/>
                    <a:pt x="4655" y="0"/>
                    <a:pt x="4133"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673" name="Google Shape;2673;p48"/>
            <p:cNvSpPr/>
            <p:nvPr/>
          </p:nvSpPr>
          <p:spPr>
            <a:xfrm>
              <a:off x="8318251" y="255566"/>
              <a:ext cx="60156" cy="49898"/>
            </a:xfrm>
            <a:custGeom>
              <a:avLst/>
              <a:gdLst/>
              <a:ahLst/>
              <a:cxnLst/>
              <a:rect l="l" t="t" r="r" b="b"/>
              <a:pathLst>
                <a:path w="1865" h="1547" extrusionOk="0">
                  <a:moveTo>
                    <a:pt x="1027" y="1"/>
                  </a:moveTo>
                  <a:cubicBezTo>
                    <a:pt x="979" y="1"/>
                    <a:pt x="930" y="5"/>
                    <a:pt x="882" y="15"/>
                  </a:cubicBezTo>
                  <a:cubicBezTo>
                    <a:pt x="191" y="134"/>
                    <a:pt x="0" y="1015"/>
                    <a:pt x="572" y="1408"/>
                  </a:cubicBezTo>
                  <a:cubicBezTo>
                    <a:pt x="709" y="1504"/>
                    <a:pt x="857" y="1547"/>
                    <a:pt x="1002" y="1547"/>
                  </a:cubicBezTo>
                  <a:cubicBezTo>
                    <a:pt x="1451" y="1547"/>
                    <a:pt x="1864" y="1138"/>
                    <a:pt x="1775" y="634"/>
                  </a:cubicBezTo>
                  <a:cubicBezTo>
                    <a:pt x="1701" y="266"/>
                    <a:pt x="1386" y="1"/>
                    <a:pt x="1027"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674" name="Google Shape;2674;p48"/>
            <p:cNvSpPr/>
            <p:nvPr/>
          </p:nvSpPr>
          <p:spPr>
            <a:xfrm>
              <a:off x="8386792" y="241019"/>
              <a:ext cx="124149" cy="43706"/>
            </a:xfrm>
            <a:custGeom>
              <a:avLst/>
              <a:gdLst/>
              <a:ahLst/>
              <a:cxnLst/>
              <a:rect l="l" t="t" r="r" b="b"/>
              <a:pathLst>
                <a:path w="3849" h="1355" extrusionOk="0">
                  <a:moveTo>
                    <a:pt x="3252" y="1"/>
                  </a:moveTo>
                  <a:cubicBezTo>
                    <a:pt x="3216" y="1"/>
                    <a:pt x="3178" y="5"/>
                    <a:pt x="3138" y="14"/>
                  </a:cubicBezTo>
                  <a:lnTo>
                    <a:pt x="542" y="490"/>
                  </a:lnTo>
                  <a:cubicBezTo>
                    <a:pt x="1" y="580"/>
                    <a:pt x="112" y="1354"/>
                    <a:pt x="611" y="1354"/>
                  </a:cubicBezTo>
                  <a:cubicBezTo>
                    <a:pt x="638" y="1354"/>
                    <a:pt x="667" y="1352"/>
                    <a:pt x="697" y="1347"/>
                  </a:cubicBezTo>
                  <a:lnTo>
                    <a:pt x="3293" y="871"/>
                  </a:lnTo>
                  <a:cubicBezTo>
                    <a:pt x="3848" y="793"/>
                    <a:pt x="3751" y="1"/>
                    <a:pt x="325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675" name="Google Shape;2675;p48"/>
            <p:cNvSpPr/>
            <p:nvPr/>
          </p:nvSpPr>
          <p:spPr>
            <a:xfrm>
              <a:off x="8330927" y="325172"/>
              <a:ext cx="60156" cy="49866"/>
            </a:xfrm>
            <a:custGeom>
              <a:avLst/>
              <a:gdLst/>
              <a:ahLst/>
              <a:cxnLst/>
              <a:rect l="l" t="t" r="r" b="b"/>
              <a:pathLst>
                <a:path w="1865" h="1546" extrusionOk="0">
                  <a:moveTo>
                    <a:pt x="1014" y="1"/>
                  </a:moveTo>
                  <a:cubicBezTo>
                    <a:pt x="970" y="1"/>
                    <a:pt x="926" y="4"/>
                    <a:pt x="881" y="12"/>
                  </a:cubicBezTo>
                  <a:cubicBezTo>
                    <a:pt x="203" y="131"/>
                    <a:pt x="0" y="1012"/>
                    <a:pt x="572" y="1405"/>
                  </a:cubicBezTo>
                  <a:cubicBezTo>
                    <a:pt x="710" y="1502"/>
                    <a:pt x="861" y="1545"/>
                    <a:pt x="1007" y="1545"/>
                  </a:cubicBezTo>
                  <a:cubicBezTo>
                    <a:pt x="1454" y="1545"/>
                    <a:pt x="1864" y="1142"/>
                    <a:pt x="1774" y="631"/>
                  </a:cubicBezTo>
                  <a:cubicBezTo>
                    <a:pt x="1700" y="259"/>
                    <a:pt x="1379" y="1"/>
                    <a:pt x="101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676" name="Google Shape;2676;p48"/>
            <p:cNvSpPr/>
            <p:nvPr/>
          </p:nvSpPr>
          <p:spPr>
            <a:xfrm>
              <a:off x="8400436" y="310528"/>
              <a:ext cx="121376" cy="43512"/>
            </a:xfrm>
            <a:custGeom>
              <a:avLst/>
              <a:gdLst/>
              <a:ahLst/>
              <a:cxnLst/>
              <a:rect l="l" t="t" r="r" b="b"/>
              <a:pathLst>
                <a:path w="3763" h="1349" extrusionOk="0">
                  <a:moveTo>
                    <a:pt x="3132" y="0"/>
                  </a:moveTo>
                  <a:cubicBezTo>
                    <a:pt x="3120" y="0"/>
                    <a:pt x="3108" y="1"/>
                    <a:pt x="3096" y="2"/>
                  </a:cubicBezTo>
                  <a:lnTo>
                    <a:pt x="500" y="478"/>
                  </a:lnTo>
                  <a:cubicBezTo>
                    <a:pt x="0" y="618"/>
                    <a:pt x="125" y="1348"/>
                    <a:pt x="631" y="1348"/>
                  </a:cubicBezTo>
                  <a:cubicBezTo>
                    <a:pt x="643" y="1348"/>
                    <a:pt x="655" y="1348"/>
                    <a:pt x="667" y="1347"/>
                  </a:cubicBezTo>
                  <a:lnTo>
                    <a:pt x="3263" y="871"/>
                  </a:lnTo>
                  <a:cubicBezTo>
                    <a:pt x="3763" y="731"/>
                    <a:pt x="3638" y="0"/>
                    <a:pt x="313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677" name="Google Shape;2677;p48"/>
            <p:cNvSpPr/>
            <p:nvPr/>
          </p:nvSpPr>
          <p:spPr>
            <a:xfrm>
              <a:off x="8344377" y="399294"/>
              <a:ext cx="60156" cy="50189"/>
            </a:xfrm>
            <a:custGeom>
              <a:avLst/>
              <a:gdLst/>
              <a:ahLst/>
              <a:cxnLst/>
              <a:rect l="l" t="t" r="r" b="b"/>
              <a:pathLst>
                <a:path w="1865" h="1556" extrusionOk="0">
                  <a:moveTo>
                    <a:pt x="1013" y="1"/>
                  </a:moveTo>
                  <a:cubicBezTo>
                    <a:pt x="970" y="1"/>
                    <a:pt x="926" y="4"/>
                    <a:pt x="881" y="12"/>
                  </a:cubicBezTo>
                  <a:cubicBezTo>
                    <a:pt x="203" y="131"/>
                    <a:pt x="0" y="1012"/>
                    <a:pt x="572" y="1417"/>
                  </a:cubicBezTo>
                  <a:cubicBezTo>
                    <a:pt x="711" y="1513"/>
                    <a:pt x="861" y="1556"/>
                    <a:pt x="1007" y="1556"/>
                  </a:cubicBezTo>
                  <a:cubicBezTo>
                    <a:pt x="1458" y="1556"/>
                    <a:pt x="1864" y="1147"/>
                    <a:pt x="1774" y="643"/>
                  </a:cubicBezTo>
                  <a:cubicBezTo>
                    <a:pt x="1700" y="260"/>
                    <a:pt x="1378" y="1"/>
                    <a:pt x="101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678" name="Google Shape;2678;p48"/>
            <p:cNvSpPr/>
            <p:nvPr/>
          </p:nvSpPr>
          <p:spPr>
            <a:xfrm>
              <a:off x="8413725" y="384586"/>
              <a:ext cx="122440" cy="44028"/>
            </a:xfrm>
            <a:custGeom>
              <a:avLst/>
              <a:gdLst/>
              <a:ahLst/>
              <a:cxnLst/>
              <a:rect l="l" t="t" r="r" b="b"/>
              <a:pathLst>
                <a:path w="3796" h="1365" extrusionOk="0">
                  <a:moveTo>
                    <a:pt x="3169" y="0"/>
                  </a:moveTo>
                  <a:cubicBezTo>
                    <a:pt x="3151" y="0"/>
                    <a:pt x="3132" y="1"/>
                    <a:pt x="3113" y="4"/>
                  </a:cubicBezTo>
                  <a:lnTo>
                    <a:pt x="517" y="480"/>
                  </a:lnTo>
                  <a:cubicBezTo>
                    <a:pt x="0" y="606"/>
                    <a:pt x="115" y="1364"/>
                    <a:pt x="615" y="1364"/>
                  </a:cubicBezTo>
                  <a:cubicBezTo>
                    <a:pt x="634" y="1364"/>
                    <a:pt x="653" y="1363"/>
                    <a:pt x="672" y="1361"/>
                  </a:cubicBezTo>
                  <a:lnTo>
                    <a:pt x="3267" y="885"/>
                  </a:lnTo>
                  <a:cubicBezTo>
                    <a:pt x="3796" y="758"/>
                    <a:pt x="3670" y="0"/>
                    <a:pt x="3169"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679" name="Google Shape;2679;p48"/>
            <p:cNvSpPr/>
            <p:nvPr/>
          </p:nvSpPr>
          <p:spPr>
            <a:xfrm>
              <a:off x="8287157" y="708297"/>
              <a:ext cx="250396" cy="224721"/>
            </a:xfrm>
            <a:custGeom>
              <a:avLst/>
              <a:gdLst/>
              <a:ahLst/>
              <a:cxnLst/>
              <a:rect l="l" t="t" r="r" b="b"/>
              <a:pathLst>
                <a:path w="7763" h="6967" extrusionOk="0">
                  <a:moveTo>
                    <a:pt x="3922" y="1"/>
                  </a:moveTo>
                  <a:cubicBezTo>
                    <a:pt x="2892" y="1"/>
                    <a:pt x="1881" y="465"/>
                    <a:pt x="1215" y="1338"/>
                  </a:cubicBezTo>
                  <a:lnTo>
                    <a:pt x="6953" y="4969"/>
                  </a:lnTo>
                  <a:cubicBezTo>
                    <a:pt x="7763" y="3398"/>
                    <a:pt x="7239" y="1469"/>
                    <a:pt x="5751" y="528"/>
                  </a:cubicBezTo>
                  <a:cubicBezTo>
                    <a:pt x="5183" y="173"/>
                    <a:pt x="4549" y="1"/>
                    <a:pt x="3922" y="1"/>
                  </a:cubicBezTo>
                  <a:close/>
                  <a:moveTo>
                    <a:pt x="810" y="1993"/>
                  </a:moveTo>
                  <a:cubicBezTo>
                    <a:pt x="0" y="3553"/>
                    <a:pt x="512" y="5493"/>
                    <a:pt x="2012" y="6434"/>
                  </a:cubicBezTo>
                  <a:cubicBezTo>
                    <a:pt x="2578" y="6793"/>
                    <a:pt x="3210" y="6966"/>
                    <a:pt x="3835" y="6966"/>
                  </a:cubicBezTo>
                  <a:cubicBezTo>
                    <a:pt x="4867" y="6966"/>
                    <a:pt x="5881" y="6495"/>
                    <a:pt x="6549" y="5612"/>
                  </a:cubicBezTo>
                  <a:lnTo>
                    <a:pt x="810" y="1993"/>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680" name="Google Shape;2680;p48"/>
            <p:cNvSpPr/>
            <p:nvPr/>
          </p:nvSpPr>
          <p:spPr>
            <a:xfrm>
              <a:off x="8756435" y="226472"/>
              <a:ext cx="195885" cy="181918"/>
            </a:xfrm>
            <a:custGeom>
              <a:avLst/>
              <a:gdLst/>
              <a:ahLst/>
              <a:cxnLst/>
              <a:rect l="l" t="t" r="r" b="b"/>
              <a:pathLst>
                <a:path w="6073" h="5640" extrusionOk="0">
                  <a:moveTo>
                    <a:pt x="3596" y="0"/>
                  </a:moveTo>
                  <a:lnTo>
                    <a:pt x="1203" y="1631"/>
                  </a:lnTo>
                  <a:cubicBezTo>
                    <a:pt x="251" y="2286"/>
                    <a:pt x="1" y="3596"/>
                    <a:pt x="655" y="4560"/>
                  </a:cubicBezTo>
                  <a:lnTo>
                    <a:pt x="763" y="4715"/>
                  </a:lnTo>
                  <a:cubicBezTo>
                    <a:pt x="1163" y="5316"/>
                    <a:pt x="1827" y="5640"/>
                    <a:pt x="2502" y="5640"/>
                  </a:cubicBezTo>
                  <a:cubicBezTo>
                    <a:pt x="2909" y="5640"/>
                    <a:pt x="3321" y="5521"/>
                    <a:pt x="3680" y="5275"/>
                  </a:cubicBezTo>
                  <a:lnTo>
                    <a:pt x="6073" y="3644"/>
                  </a:lnTo>
                  <a:lnTo>
                    <a:pt x="3596" y="0"/>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681" name="Google Shape;2681;p48"/>
            <p:cNvSpPr/>
            <p:nvPr/>
          </p:nvSpPr>
          <p:spPr>
            <a:xfrm>
              <a:off x="8888938" y="151317"/>
              <a:ext cx="196272" cy="181950"/>
            </a:xfrm>
            <a:custGeom>
              <a:avLst/>
              <a:gdLst/>
              <a:ahLst/>
              <a:cxnLst/>
              <a:rect l="l" t="t" r="r" b="b"/>
              <a:pathLst>
                <a:path w="6085" h="5641" extrusionOk="0">
                  <a:moveTo>
                    <a:pt x="3574" y="1"/>
                  </a:moveTo>
                  <a:cubicBezTo>
                    <a:pt x="3167" y="1"/>
                    <a:pt x="2757" y="119"/>
                    <a:pt x="2393" y="366"/>
                  </a:cubicBezTo>
                  <a:lnTo>
                    <a:pt x="0" y="1997"/>
                  </a:lnTo>
                  <a:lnTo>
                    <a:pt x="2477" y="5640"/>
                  </a:lnTo>
                  <a:lnTo>
                    <a:pt x="4870" y="4009"/>
                  </a:lnTo>
                  <a:cubicBezTo>
                    <a:pt x="5834" y="3354"/>
                    <a:pt x="6084" y="2044"/>
                    <a:pt x="5429" y="1080"/>
                  </a:cubicBezTo>
                  <a:lnTo>
                    <a:pt x="5322" y="925"/>
                  </a:lnTo>
                  <a:cubicBezTo>
                    <a:pt x="4907" y="324"/>
                    <a:pt x="4246" y="1"/>
                    <a:pt x="357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682" name="Google Shape;2682;p48"/>
            <p:cNvSpPr/>
            <p:nvPr/>
          </p:nvSpPr>
          <p:spPr>
            <a:xfrm>
              <a:off x="8698827" y="602242"/>
              <a:ext cx="346064" cy="344032"/>
            </a:xfrm>
            <a:custGeom>
              <a:avLst/>
              <a:gdLst/>
              <a:ahLst/>
              <a:cxnLst/>
              <a:rect l="l" t="t" r="r" b="b"/>
              <a:pathLst>
                <a:path w="10729" h="10666" extrusionOk="0">
                  <a:moveTo>
                    <a:pt x="4999" y="1"/>
                  </a:moveTo>
                  <a:cubicBezTo>
                    <a:pt x="4821" y="1"/>
                    <a:pt x="4665" y="136"/>
                    <a:pt x="4644" y="328"/>
                  </a:cubicBezTo>
                  <a:lnTo>
                    <a:pt x="4192" y="3805"/>
                  </a:lnTo>
                  <a:lnTo>
                    <a:pt x="703" y="3340"/>
                  </a:lnTo>
                  <a:cubicBezTo>
                    <a:pt x="688" y="3338"/>
                    <a:pt x="673" y="3338"/>
                    <a:pt x="659" y="3338"/>
                  </a:cubicBezTo>
                  <a:cubicBezTo>
                    <a:pt x="474" y="3338"/>
                    <a:pt x="308" y="3474"/>
                    <a:pt x="286" y="3662"/>
                  </a:cubicBezTo>
                  <a:lnTo>
                    <a:pt x="24" y="5638"/>
                  </a:lnTo>
                  <a:cubicBezTo>
                    <a:pt x="1" y="5840"/>
                    <a:pt x="143" y="6031"/>
                    <a:pt x="346" y="6055"/>
                  </a:cubicBezTo>
                  <a:lnTo>
                    <a:pt x="346" y="6043"/>
                  </a:lnTo>
                  <a:lnTo>
                    <a:pt x="3822" y="6507"/>
                  </a:lnTo>
                  <a:lnTo>
                    <a:pt x="3370" y="9984"/>
                  </a:lnTo>
                  <a:cubicBezTo>
                    <a:pt x="3334" y="10186"/>
                    <a:pt x="3477" y="10377"/>
                    <a:pt x="3692" y="10401"/>
                  </a:cubicBezTo>
                  <a:lnTo>
                    <a:pt x="5656" y="10663"/>
                  </a:lnTo>
                  <a:cubicBezTo>
                    <a:pt x="5671" y="10664"/>
                    <a:pt x="5686" y="10665"/>
                    <a:pt x="5700" y="10665"/>
                  </a:cubicBezTo>
                  <a:cubicBezTo>
                    <a:pt x="5885" y="10665"/>
                    <a:pt x="6051" y="10529"/>
                    <a:pt x="6073" y="10341"/>
                  </a:cubicBezTo>
                  <a:lnTo>
                    <a:pt x="6537" y="6864"/>
                  </a:lnTo>
                  <a:lnTo>
                    <a:pt x="10026" y="7329"/>
                  </a:lnTo>
                  <a:cubicBezTo>
                    <a:pt x="10040" y="7331"/>
                    <a:pt x="10055" y="7331"/>
                    <a:pt x="10070" y="7331"/>
                  </a:cubicBezTo>
                  <a:cubicBezTo>
                    <a:pt x="10253" y="7331"/>
                    <a:pt x="10409" y="7195"/>
                    <a:pt x="10442" y="7007"/>
                  </a:cubicBezTo>
                  <a:lnTo>
                    <a:pt x="10704" y="5031"/>
                  </a:lnTo>
                  <a:cubicBezTo>
                    <a:pt x="10728" y="4828"/>
                    <a:pt x="10585" y="4638"/>
                    <a:pt x="10383" y="4614"/>
                  </a:cubicBezTo>
                  <a:lnTo>
                    <a:pt x="6894" y="4150"/>
                  </a:lnTo>
                  <a:lnTo>
                    <a:pt x="7359" y="673"/>
                  </a:lnTo>
                  <a:cubicBezTo>
                    <a:pt x="7382" y="471"/>
                    <a:pt x="7240" y="280"/>
                    <a:pt x="7037" y="256"/>
                  </a:cubicBezTo>
                  <a:lnTo>
                    <a:pt x="5061" y="6"/>
                  </a:lnTo>
                  <a:cubicBezTo>
                    <a:pt x="5040" y="3"/>
                    <a:pt x="5019" y="1"/>
                    <a:pt x="4999"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683" name="Google Shape;2683;p48"/>
            <p:cNvSpPr/>
            <p:nvPr/>
          </p:nvSpPr>
          <p:spPr>
            <a:xfrm>
              <a:off x="8256031" y="1123935"/>
              <a:ext cx="349902" cy="435572"/>
            </a:xfrm>
            <a:custGeom>
              <a:avLst/>
              <a:gdLst/>
              <a:ahLst/>
              <a:cxnLst/>
              <a:rect l="l" t="t" r="r" b="b"/>
              <a:pathLst>
                <a:path w="10848" h="13504" extrusionOk="0">
                  <a:moveTo>
                    <a:pt x="4160" y="409"/>
                  </a:moveTo>
                  <a:cubicBezTo>
                    <a:pt x="4450" y="409"/>
                    <a:pt x="4735" y="584"/>
                    <a:pt x="4787" y="977"/>
                  </a:cubicBezTo>
                  <a:cubicBezTo>
                    <a:pt x="4823" y="1168"/>
                    <a:pt x="4763" y="1370"/>
                    <a:pt x="4632" y="1513"/>
                  </a:cubicBezTo>
                  <a:lnTo>
                    <a:pt x="3846" y="1668"/>
                  </a:lnTo>
                  <a:cubicBezTo>
                    <a:pt x="3668" y="1573"/>
                    <a:pt x="3549" y="1406"/>
                    <a:pt x="3513" y="1204"/>
                  </a:cubicBezTo>
                  <a:cubicBezTo>
                    <a:pt x="3399" y="705"/>
                    <a:pt x="3783" y="409"/>
                    <a:pt x="4160" y="409"/>
                  </a:cubicBezTo>
                  <a:close/>
                  <a:moveTo>
                    <a:pt x="7868" y="2729"/>
                  </a:moveTo>
                  <a:cubicBezTo>
                    <a:pt x="8126" y="2729"/>
                    <a:pt x="8354" y="2918"/>
                    <a:pt x="8406" y="3180"/>
                  </a:cubicBezTo>
                  <a:lnTo>
                    <a:pt x="9788" y="10741"/>
                  </a:lnTo>
                  <a:cubicBezTo>
                    <a:pt x="9847" y="11038"/>
                    <a:pt x="9645" y="11324"/>
                    <a:pt x="9347" y="11372"/>
                  </a:cubicBezTo>
                  <a:lnTo>
                    <a:pt x="3072" y="12515"/>
                  </a:lnTo>
                  <a:cubicBezTo>
                    <a:pt x="3037" y="12522"/>
                    <a:pt x="3003" y="12525"/>
                    <a:pt x="2968" y="12525"/>
                  </a:cubicBezTo>
                  <a:cubicBezTo>
                    <a:pt x="2713" y="12525"/>
                    <a:pt x="2494" y="12337"/>
                    <a:pt x="2441" y="12074"/>
                  </a:cubicBezTo>
                  <a:lnTo>
                    <a:pt x="1072" y="4514"/>
                  </a:lnTo>
                  <a:cubicBezTo>
                    <a:pt x="1013" y="4216"/>
                    <a:pt x="1215" y="3930"/>
                    <a:pt x="1513" y="3883"/>
                  </a:cubicBezTo>
                  <a:lnTo>
                    <a:pt x="2263" y="3740"/>
                  </a:lnTo>
                  <a:cubicBezTo>
                    <a:pt x="2295" y="3955"/>
                    <a:pt x="2483" y="4102"/>
                    <a:pt x="2695" y="4102"/>
                  </a:cubicBezTo>
                  <a:cubicBezTo>
                    <a:pt x="2717" y="4102"/>
                    <a:pt x="2740" y="4100"/>
                    <a:pt x="2763" y="4097"/>
                  </a:cubicBezTo>
                  <a:lnTo>
                    <a:pt x="6680" y="3382"/>
                  </a:lnTo>
                  <a:cubicBezTo>
                    <a:pt x="6906" y="3335"/>
                    <a:pt x="7073" y="3109"/>
                    <a:pt x="7025" y="2870"/>
                  </a:cubicBezTo>
                  <a:lnTo>
                    <a:pt x="7764" y="2740"/>
                  </a:lnTo>
                  <a:cubicBezTo>
                    <a:pt x="7799" y="2732"/>
                    <a:pt x="7834" y="2729"/>
                    <a:pt x="7868" y="2729"/>
                  </a:cubicBezTo>
                  <a:close/>
                  <a:moveTo>
                    <a:pt x="4149" y="1"/>
                  </a:moveTo>
                  <a:cubicBezTo>
                    <a:pt x="4001" y="1"/>
                    <a:pt x="3850" y="31"/>
                    <a:pt x="3704" y="96"/>
                  </a:cubicBezTo>
                  <a:cubicBezTo>
                    <a:pt x="3061" y="382"/>
                    <a:pt x="2858" y="1204"/>
                    <a:pt x="3299" y="1763"/>
                  </a:cubicBezTo>
                  <a:lnTo>
                    <a:pt x="2513" y="1906"/>
                  </a:lnTo>
                  <a:cubicBezTo>
                    <a:pt x="2203" y="1966"/>
                    <a:pt x="1989" y="2275"/>
                    <a:pt x="2049" y="2597"/>
                  </a:cubicBezTo>
                  <a:lnTo>
                    <a:pt x="2096" y="2870"/>
                  </a:lnTo>
                  <a:lnTo>
                    <a:pt x="810" y="3109"/>
                  </a:lnTo>
                  <a:cubicBezTo>
                    <a:pt x="322" y="3192"/>
                    <a:pt x="1" y="3656"/>
                    <a:pt x="96" y="4144"/>
                  </a:cubicBezTo>
                  <a:lnTo>
                    <a:pt x="1668" y="12765"/>
                  </a:lnTo>
                  <a:cubicBezTo>
                    <a:pt x="1753" y="13201"/>
                    <a:pt x="2123" y="13504"/>
                    <a:pt x="2549" y="13504"/>
                  </a:cubicBezTo>
                  <a:cubicBezTo>
                    <a:pt x="2600" y="13504"/>
                    <a:pt x="2652" y="13500"/>
                    <a:pt x="2703" y="13491"/>
                  </a:cubicBezTo>
                  <a:lnTo>
                    <a:pt x="10038" y="12145"/>
                  </a:lnTo>
                  <a:cubicBezTo>
                    <a:pt x="10526" y="12062"/>
                    <a:pt x="10847" y="11598"/>
                    <a:pt x="10752" y="11110"/>
                  </a:cubicBezTo>
                  <a:lnTo>
                    <a:pt x="9180" y="2478"/>
                  </a:lnTo>
                  <a:cubicBezTo>
                    <a:pt x="9107" y="2047"/>
                    <a:pt x="8737" y="1746"/>
                    <a:pt x="8316" y="1746"/>
                  </a:cubicBezTo>
                  <a:cubicBezTo>
                    <a:pt x="8260" y="1746"/>
                    <a:pt x="8202" y="1752"/>
                    <a:pt x="8145" y="1763"/>
                  </a:cubicBezTo>
                  <a:lnTo>
                    <a:pt x="6871" y="1989"/>
                  </a:lnTo>
                  <a:lnTo>
                    <a:pt x="6811" y="1716"/>
                  </a:lnTo>
                  <a:cubicBezTo>
                    <a:pt x="6757" y="1426"/>
                    <a:pt x="6510" y="1232"/>
                    <a:pt x="6226" y="1232"/>
                  </a:cubicBezTo>
                  <a:cubicBezTo>
                    <a:pt x="6195" y="1232"/>
                    <a:pt x="6164" y="1235"/>
                    <a:pt x="6132" y="1239"/>
                  </a:cubicBezTo>
                  <a:lnTo>
                    <a:pt x="5180" y="1418"/>
                  </a:lnTo>
                  <a:cubicBezTo>
                    <a:pt x="5239" y="1239"/>
                    <a:pt x="5251" y="1061"/>
                    <a:pt x="5216" y="894"/>
                  </a:cubicBezTo>
                  <a:cubicBezTo>
                    <a:pt x="5114" y="352"/>
                    <a:pt x="4651" y="1"/>
                    <a:pt x="4149"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684" name="Google Shape;2684;p48"/>
            <p:cNvSpPr/>
            <p:nvPr/>
          </p:nvSpPr>
          <p:spPr>
            <a:xfrm>
              <a:off x="8318251" y="1280275"/>
              <a:ext cx="60156" cy="49866"/>
            </a:xfrm>
            <a:custGeom>
              <a:avLst/>
              <a:gdLst/>
              <a:ahLst/>
              <a:cxnLst/>
              <a:rect l="l" t="t" r="r" b="b"/>
              <a:pathLst>
                <a:path w="1865" h="1546" extrusionOk="0">
                  <a:moveTo>
                    <a:pt x="1014" y="1"/>
                  </a:moveTo>
                  <a:cubicBezTo>
                    <a:pt x="970" y="1"/>
                    <a:pt x="926" y="4"/>
                    <a:pt x="882" y="12"/>
                  </a:cubicBezTo>
                  <a:cubicBezTo>
                    <a:pt x="191" y="131"/>
                    <a:pt x="0" y="1012"/>
                    <a:pt x="572" y="1405"/>
                  </a:cubicBezTo>
                  <a:cubicBezTo>
                    <a:pt x="710" y="1502"/>
                    <a:pt x="861" y="1545"/>
                    <a:pt x="1007" y="1545"/>
                  </a:cubicBezTo>
                  <a:cubicBezTo>
                    <a:pt x="1454" y="1545"/>
                    <a:pt x="1864" y="1142"/>
                    <a:pt x="1775" y="631"/>
                  </a:cubicBezTo>
                  <a:cubicBezTo>
                    <a:pt x="1700" y="259"/>
                    <a:pt x="1379" y="1"/>
                    <a:pt x="101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685" name="Google Shape;2685;p48"/>
            <p:cNvSpPr/>
            <p:nvPr/>
          </p:nvSpPr>
          <p:spPr>
            <a:xfrm>
              <a:off x="8386373" y="1265566"/>
              <a:ext cx="125214" cy="43931"/>
            </a:xfrm>
            <a:custGeom>
              <a:avLst/>
              <a:gdLst/>
              <a:ahLst/>
              <a:cxnLst/>
              <a:rect l="l" t="t" r="r" b="b"/>
              <a:pathLst>
                <a:path w="3882" h="1362" extrusionOk="0">
                  <a:moveTo>
                    <a:pt x="3273" y="1"/>
                  </a:moveTo>
                  <a:cubicBezTo>
                    <a:pt x="3234" y="1"/>
                    <a:pt x="3194" y="5"/>
                    <a:pt x="3151" y="15"/>
                  </a:cubicBezTo>
                  <a:lnTo>
                    <a:pt x="555" y="492"/>
                  </a:lnTo>
                  <a:cubicBezTo>
                    <a:pt x="0" y="569"/>
                    <a:pt x="108" y="1362"/>
                    <a:pt x="598" y="1362"/>
                  </a:cubicBezTo>
                  <a:cubicBezTo>
                    <a:pt x="634" y="1362"/>
                    <a:pt x="671" y="1358"/>
                    <a:pt x="710" y="1349"/>
                  </a:cubicBezTo>
                  <a:lnTo>
                    <a:pt x="3306" y="873"/>
                  </a:lnTo>
                  <a:cubicBezTo>
                    <a:pt x="3881" y="817"/>
                    <a:pt x="3778" y="1"/>
                    <a:pt x="327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686" name="Google Shape;2686;p48"/>
            <p:cNvSpPr/>
            <p:nvPr/>
          </p:nvSpPr>
          <p:spPr>
            <a:xfrm>
              <a:off x="8330927" y="1349784"/>
              <a:ext cx="60156" cy="49866"/>
            </a:xfrm>
            <a:custGeom>
              <a:avLst/>
              <a:gdLst/>
              <a:ahLst/>
              <a:cxnLst/>
              <a:rect l="l" t="t" r="r" b="b"/>
              <a:pathLst>
                <a:path w="1865" h="1546" extrusionOk="0">
                  <a:moveTo>
                    <a:pt x="1014" y="1"/>
                  </a:moveTo>
                  <a:cubicBezTo>
                    <a:pt x="970" y="1"/>
                    <a:pt x="926" y="4"/>
                    <a:pt x="881" y="12"/>
                  </a:cubicBezTo>
                  <a:cubicBezTo>
                    <a:pt x="203" y="131"/>
                    <a:pt x="0" y="1012"/>
                    <a:pt x="572" y="1405"/>
                  </a:cubicBezTo>
                  <a:cubicBezTo>
                    <a:pt x="710" y="1502"/>
                    <a:pt x="861" y="1545"/>
                    <a:pt x="1008" y="1545"/>
                  </a:cubicBezTo>
                  <a:cubicBezTo>
                    <a:pt x="1455" y="1545"/>
                    <a:pt x="1864" y="1145"/>
                    <a:pt x="1774" y="643"/>
                  </a:cubicBezTo>
                  <a:cubicBezTo>
                    <a:pt x="1700" y="260"/>
                    <a:pt x="1378" y="1"/>
                    <a:pt x="101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687" name="Google Shape;2687;p48"/>
            <p:cNvSpPr/>
            <p:nvPr/>
          </p:nvSpPr>
          <p:spPr>
            <a:xfrm>
              <a:off x="8400533" y="1335140"/>
              <a:ext cx="121279" cy="43544"/>
            </a:xfrm>
            <a:custGeom>
              <a:avLst/>
              <a:gdLst/>
              <a:ahLst/>
              <a:cxnLst/>
              <a:rect l="l" t="t" r="r" b="b"/>
              <a:pathLst>
                <a:path w="3760" h="1350" extrusionOk="0">
                  <a:moveTo>
                    <a:pt x="3129" y="0"/>
                  </a:moveTo>
                  <a:cubicBezTo>
                    <a:pt x="3117" y="0"/>
                    <a:pt x="3105" y="1"/>
                    <a:pt x="3093" y="2"/>
                  </a:cubicBezTo>
                  <a:lnTo>
                    <a:pt x="497" y="478"/>
                  </a:lnTo>
                  <a:cubicBezTo>
                    <a:pt x="1" y="628"/>
                    <a:pt x="120" y="1349"/>
                    <a:pt x="617" y="1349"/>
                  </a:cubicBezTo>
                  <a:cubicBezTo>
                    <a:pt x="632" y="1349"/>
                    <a:pt x="648" y="1348"/>
                    <a:pt x="664" y="1347"/>
                  </a:cubicBezTo>
                  <a:lnTo>
                    <a:pt x="3260" y="883"/>
                  </a:lnTo>
                  <a:cubicBezTo>
                    <a:pt x="3760" y="731"/>
                    <a:pt x="3635" y="0"/>
                    <a:pt x="3129"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688" name="Google Shape;2688;p48"/>
            <p:cNvSpPr/>
            <p:nvPr/>
          </p:nvSpPr>
          <p:spPr>
            <a:xfrm>
              <a:off x="8344377" y="1424293"/>
              <a:ext cx="60123" cy="49834"/>
            </a:xfrm>
            <a:custGeom>
              <a:avLst/>
              <a:gdLst/>
              <a:ahLst/>
              <a:cxnLst/>
              <a:rect l="l" t="t" r="r" b="b"/>
              <a:pathLst>
                <a:path w="1864" h="1545" extrusionOk="0">
                  <a:moveTo>
                    <a:pt x="1014" y="0"/>
                  </a:moveTo>
                  <a:cubicBezTo>
                    <a:pt x="970" y="0"/>
                    <a:pt x="926" y="4"/>
                    <a:pt x="881" y="12"/>
                  </a:cubicBezTo>
                  <a:cubicBezTo>
                    <a:pt x="203" y="131"/>
                    <a:pt x="0" y="1012"/>
                    <a:pt x="572" y="1405"/>
                  </a:cubicBezTo>
                  <a:cubicBezTo>
                    <a:pt x="710" y="1502"/>
                    <a:pt x="860" y="1545"/>
                    <a:pt x="1007" y="1545"/>
                  </a:cubicBezTo>
                  <a:cubicBezTo>
                    <a:pt x="1454" y="1545"/>
                    <a:pt x="1864" y="1142"/>
                    <a:pt x="1774" y="631"/>
                  </a:cubicBezTo>
                  <a:cubicBezTo>
                    <a:pt x="1700" y="259"/>
                    <a:pt x="1378" y="0"/>
                    <a:pt x="1014"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689" name="Google Shape;2689;p48"/>
            <p:cNvSpPr/>
            <p:nvPr/>
          </p:nvSpPr>
          <p:spPr>
            <a:xfrm>
              <a:off x="8413983" y="1409585"/>
              <a:ext cx="121440" cy="43577"/>
            </a:xfrm>
            <a:custGeom>
              <a:avLst/>
              <a:gdLst/>
              <a:ahLst/>
              <a:cxnLst/>
              <a:rect l="l" t="t" r="r" b="b"/>
              <a:pathLst>
                <a:path w="3765" h="1351" extrusionOk="0">
                  <a:moveTo>
                    <a:pt x="3162" y="0"/>
                  </a:moveTo>
                  <a:cubicBezTo>
                    <a:pt x="3143" y="0"/>
                    <a:pt x="3124" y="1"/>
                    <a:pt x="3105" y="3"/>
                  </a:cubicBezTo>
                  <a:lnTo>
                    <a:pt x="509" y="468"/>
                  </a:lnTo>
                  <a:cubicBezTo>
                    <a:pt x="1" y="606"/>
                    <a:pt x="120" y="1351"/>
                    <a:pt x="618" y="1351"/>
                  </a:cubicBezTo>
                  <a:cubicBezTo>
                    <a:pt x="633" y="1351"/>
                    <a:pt x="648" y="1350"/>
                    <a:pt x="664" y="1349"/>
                  </a:cubicBezTo>
                  <a:lnTo>
                    <a:pt x="3259" y="872"/>
                  </a:lnTo>
                  <a:cubicBezTo>
                    <a:pt x="3764" y="735"/>
                    <a:pt x="3650" y="0"/>
                    <a:pt x="316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690" name="Google Shape;2690;p48"/>
            <p:cNvSpPr/>
            <p:nvPr/>
          </p:nvSpPr>
          <p:spPr>
            <a:xfrm>
              <a:off x="8288286" y="1733038"/>
              <a:ext cx="249267" cy="224043"/>
            </a:xfrm>
            <a:custGeom>
              <a:avLst/>
              <a:gdLst/>
              <a:ahLst/>
              <a:cxnLst/>
              <a:rect l="l" t="t" r="r" b="b"/>
              <a:pathLst>
                <a:path w="7728" h="6946" extrusionOk="0">
                  <a:moveTo>
                    <a:pt x="3899" y="0"/>
                  </a:moveTo>
                  <a:cubicBezTo>
                    <a:pt x="2865" y="0"/>
                    <a:pt x="1848" y="469"/>
                    <a:pt x="1180" y="1346"/>
                  </a:cubicBezTo>
                  <a:lnTo>
                    <a:pt x="6918" y="4965"/>
                  </a:lnTo>
                  <a:cubicBezTo>
                    <a:pt x="7728" y="3394"/>
                    <a:pt x="7204" y="1465"/>
                    <a:pt x="5716" y="524"/>
                  </a:cubicBezTo>
                  <a:cubicBezTo>
                    <a:pt x="5152" y="171"/>
                    <a:pt x="4522" y="0"/>
                    <a:pt x="3899" y="0"/>
                  </a:cubicBezTo>
                  <a:close/>
                  <a:moveTo>
                    <a:pt x="775" y="1989"/>
                  </a:moveTo>
                  <a:lnTo>
                    <a:pt x="775" y="1989"/>
                  </a:lnTo>
                  <a:cubicBezTo>
                    <a:pt x="1" y="3548"/>
                    <a:pt x="489" y="5477"/>
                    <a:pt x="1953" y="6418"/>
                  </a:cubicBezTo>
                  <a:cubicBezTo>
                    <a:pt x="2521" y="6774"/>
                    <a:pt x="3157" y="6945"/>
                    <a:pt x="3786" y="6945"/>
                  </a:cubicBezTo>
                  <a:cubicBezTo>
                    <a:pt x="4821" y="6945"/>
                    <a:pt x="5840" y="6482"/>
                    <a:pt x="6514" y="5608"/>
                  </a:cubicBezTo>
                  <a:lnTo>
                    <a:pt x="775" y="1989"/>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691" name="Google Shape;2691;p48"/>
            <p:cNvSpPr/>
            <p:nvPr/>
          </p:nvSpPr>
          <p:spPr>
            <a:xfrm>
              <a:off x="8756435" y="1251439"/>
              <a:ext cx="195885" cy="181563"/>
            </a:xfrm>
            <a:custGeom>
              <a:avLst/>
              <a:gdLst/>
              <a:ahLst/>
              <a:cxnLst/>
              <a:rect l="l" t="t" r="r" b="b"/>
              <a:pathLst>
                <a:path w="6073" h="5629" extrusionOk="0">
                  <a:moveTo>
                    <a:pt x="3596" y="1"/>
                  </a:moveTo>
                  <a:lnTo>
                    <a:pt x="1203" y="1620"/>
                  </a:lnTo>
                  <a:cubicBezTo>
                    <a:pt x="239" y="2275"/>
                    <a:pt x="1" y="3585"/>
                    <a:pt x="655" y="4549"/>
                  </a:cubicBezTo>
                  <a:lnTo>
                    <a:pt x="763" y="4704"/>
                  </a:lnTo>
                  <a:cubicBezTo>
                    <a:pt x="1171" y="5305"/>
                    <a:pt x="1833" y="5629"/>
                    <a:pt x="2505" y="5629"/>
                  </a:cubicBezTo>
                  <a:cubicBezTo>
                    <a:pt x="2911" y="5629"/>
                    <a:pt x="3321" y="5510"/>
                    <a:pt x="3680" y="5264"/>
                  </a:cubicBezTo>
                  <a:lnTo>
                    <a:pt x="6073" y="3644"/>
                  </a:lnTo>
                  <a:lnTo>
                    <a:pt x="3596" y="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692" name="Google Shape;2692;p48"/>
            <p:cNvSpPr/>
            <p:nvPr/>
          </p:nvSpPr>
          <p:spPr>
            <a:xfrm>
              <a:off x="8888938" y="1176188"/>
              <a:ext cx="195885" cy="181660"/>
            </a:xfrm>
            <a:custGeom>
              <a:avLst/>
              <a:gdLst/>
              <a:ahLst/>
              <a:cxnLst/>
              <a:rect l="l" t="t" r="r" b="b"/>
              <a:pathLst>
                <a:path w="6073" h="5632" extrusionOk="0">
                  <a:moveTo>
                    <a:pt x="3588" y="1"/>
                  </a:moveTo>
                  <a:cubicBezTo>
                    <a:pt x="3176" y="1"/>
                    <a:pt x="2760" y="120"/>
                    <a:pt x="2393" y="369"/>
                  </a:cubicBezTo>
                  <a:lnTo>
                    <a:pt x="0" y="1989"/>
                  </a:lnTo>
                  <a:lnTo>
                    <a:pt x="2477" y="5632"/>
                  </a:lnTo>
                  <a:lnTo>
                    <a:pt x="4870" y="4001"/>
                  </a:lnTo>
                  <a:cubicBezTo>
                    <a:pt x="5834" y="3346"/>
                    <a:pt x="6072" y="2036"/>
                    <a:pt x="5429" y="1072"/>
                  </a:cubicBezTo>
                  <a:lnTo>
                    <a:pt x="5429" y="1072"/>
                  </a:lnTo>
                  <a:lnTo>
                    <a:pt x="5429" y="1084"/>
                  </a:lnTo>
                  <a:lnTo>
                    <a:pt x="5322" y="917"/>
                  </a:lnTo>
                  <a:cubicBezTo>
                    <a:pt x="4916" y="319"/>
                    <a:pt x="4259" y="1"/>
                    <a:pt x="358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693" name="Google Shape;2693;p48"/>
            <p:cNvSpPr/>
            <p:nvPr/>
          </p:nvSpPr>
          <p:spPr>
            <a:xfrm>
              <a:off x="8698827" y="1626855"/>
              <a:ext cx="346064" cy="344096"/>
            </a:xfrm>
            <a:custGeom>
              <a:avLst/>
              <a:gdLst/>
              <a:ahLst/>
              <a:cxnLst/>
              <a:rect l="l" t="t" r="r" b="b"/>
              <a:pathLst>
                <a:path w="10729" h="10668" extrusionOk="0">
                  <a:moveTo>
                    <a:pt x="4998" y="1"/>
                  </a:moveTo>
                  <a:cubicBezTo>
                    <a:pt x="4821" y="1"/>
                    <a:pt x="4665" y="134"/>
                    <a:pt x="4644" y="316"/>
                  </a:cubicBezTo>
                  <a:lnTo>
                    <a:pt x="4192" y="3804"/>
                  </a:lnTo>
                  <a:lnTo>
                    <a:pt x="703" y="3340"/>
                  </a:lnTo>
                  <a:cubicBezTo>
                    <a:pt x="688" y="3338"/>
                    <a:pt x="673" y="3337"/>
                    <a:pt x="659" y="3337"/>
                  </a:cubicBezTo>
                  <a:cubicBezTo>
                    <a:pt x="474" y="3337"/>
                    <a:pt x="308" y="3474"/>
                    <a:pt x="286" y="3661"/>
                  </a:cubicBezTo>
                  <a:lnTo>
                    <a:pt x="24" y="5638"/>
                  </a:lnTo>
                  <a:cubicBezTo>
                    <a:pt x="1" y="5840"/>
                    <a:pt x="143" y="6031"/>
                    <a:pt x="346" y="6055"/>
                  </a:cubicBezTo>
                  <a:lnTo>
                    <a:pt x="346" y="6043"/>
                  </a:lnTo>
                  <a:lnTo>
                    <a:pt x="3822" y="6507"/>
                  </a:lnTo>
                  <a:lnTo>
                    <a:pt x="3370" y="9984"/>
                  </a:lnTo>
                  <a:cubicBezTo>
                    <a:pt x="3334" y="10186"/>
                    <a:pt x="3477" y="10377"/>
                    <a:pt x="3692" y="10400"/>
                  </a:cubicBezTo>
                  <a:lnTo>
                    <a:pt x="5656" y="10662"/>
                  </a:lnTo>
                  <a:cubicBezTo>
                    <a:pt x="5677" y="10666"/>
                    <a:pt x="5698" y="10668"/>
                    <a:pt x="5718" y="10668"/>
                  </a:cubicBezTo>
                  <a:cubicBezTo>
                    <a:pt x="5896" y="10668"/>
                    <a:pt x="6051" y="10533"/>
                    <a:pt x="6073" y="10341"/>
                  </a:cubicBezTo>
                  <a:lnTo>
                    <a:pt x="6537" y="6864"/>
                  </a:lnTo>
                  <a:lnTo>
                    <a:pt x="10014" y="7329"/>
                  </a:lnTo>
                  <a:cubicBezTo>
                    <a:pt x="10029" y="7330"/>
                    <a:pt x="10043" y="7331"/>
                    <a:pt x="10058" y="7331"/>
                  </a:cubicBezTo>
                  <a:cubicBezTo>
                    <a:pt x="10243" y="7331"/>
                    <a:pt x="10409" y="7195"/>
                    <a:pt x="10442" y="7007"/>
                  </a:cubicBezTo>
                  <a:lnTo>
                    <a:pt x="10692" y="5031"/>
                  </a:lnTo>
                  <a:cubicBezTo>
                    <a:pt x="10728" y="4828"/>
                    <a:pt x="10585" y="4638"/>
                    <a:pt x="10371" y="4614"/>
                  </a:cubicBezTo>
                  <a:lnTo>
                    <a:pt x="6894" y="4150"/>
                  </a:lnTo>
                  <a:lnTo>
                    <a:pt x="7359" y="685"/>
                  </a:lnTo>
                  <a:cubicBezTo>
                    <a:pt x="7382" y="471"/>
                    <a:pt x="7240" y="292"/>
                    <a:pt x="7037" y="256"/>
                  </a:cubicBezTo>
                  <a:lnTo>
                    <a:pt x="5061" y="6"/>
                  </a:lnTo>
                  <a:cubicBezTo>
                    <a:pt x="5040" y="3"/>
                    <a:pt x="5019" y="1"/>
                    <a:pt x="499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694" name="Google Shape;2694;p48"/>
            <p:cNvSpPr/>
            <p:nvPr/>
          </p:nvSpPr>
          <p:spPr>
            <a:xfrm>
              <a:off x="8256418" y="2147999"/>
              <a:ext cx="349515" cy="435765"/>
            </a:xfrm>
            <a:custGeom>
              <a:avLst/>
              <a:gdLst/>
              <a:ahLst/>
              <a:cxnLst/>
              <a:rect l="l" t="t" r="r" b="b"/>
              <a:pathLst>
                <a:path w="10836" h="13510" extrusionOk="0">
                  <a:moveTo>
                    <a:pt x="4138" y="431"/>
                  </a:moveTo>
                  <a:cubicBezTo>
                    <a:pt x="4427" y="431"/>
                    <a:pt x="4711" y="605"/>
                    <a:pt x="4763" y="994"/>
                  </a:cubicBezTo>
                  <a:cubicBezTo>
                    <a:pt x="4799" y="1185"/>
                    <a:pt x="4751" y="1387"/>
                    <a:pt x="4620" y="1530"/>
                  </a:cubicBezTo>
                  <a:lnTo>
                    <a:pt x="3822" y="1685"/>
                  </a:lnTo>
                  <a:cubicBezTo>
                    <a:pt x="3656" y="1590"/>
                    <a:pt x="3537" y="1423"/>
                    <a:pt x="3501" y="1232"/>
                  </a:cubicBezTo>
                  <a:lnTo>
                    <a:pt x="3501" y="1220"/>
                  </a:lnTo>
                  <a:cubicBezTo>
                    <a:pt x="3387" y="723"/>
                    <a:pt x="3765" y="431"/>
                    <a:pt x="4138" y="431"/>
                  </a:cubicBezTo>
                  <a:close/>
                  <a:moveTo>
                    <a:pt x="7844" y="2734"/>
                  </a:moveTo>
                  <a:cubicBezTo>
                    <a:pt x="8102" y="2734"/>
                    <a:pt x="8330" y="2922"/>
                    <a:pt x="8383" y="3185"/>
                  </a:cubicBezTo>
                  <a:lnTo>
                    <a:pt x="9776" y="10757"/>
                  </a:lnTo>
                  <a:cubicBezTo>
                    <a:pt x="9823" y="11055"/>
                    <a:pt x="9621" y="11341"/>
                    <a:pt x="9323" y="11388"/>
                  </a:cubicBezTo>
                  <a:lnTo>
                    <a:pt x="3060" y="12531"/>
                  </a:lnTo>
                  <a:cubicBezTo>
                    <a:pt x="3025" y="12538"/>
                    <a:pt x="2990" y="12542"/>
                    <a:pt x="2956" y="12542"/>
                  </a:cubicBezTo>
                  <a:cubicBezTo>
                    <a:pt x="2699" y="12542"/>
                    <a:pt x="2471" y="12353"/>
                    <a:pt x="2429" y="12091"/>
                  </a:cubicBezTo>
                  <a:lnTo>
                    <a:pt x="1048" y="4518"/>
                  </a:lnTo>
                  <a:cubicBezTo>
                    <a:pt x="989" y="4221"/>
                    <a:pt x="1191" y="3935"/>
                    <a:pt x="1489" y="3887"/>
                  </a:cubicBezTo>
                  <a:lnTo>
                    <a:pt x="2239" y="3745"/>
                  </a:lnTo>
                  <a:cubicBezTo>
                    <a:pt x="2271" y="3955"/>
                    <a:pt x="2451" y="4110"/>
                    <a:pt x="2657" y="4110"/>
                  </a:cubicBezTo>
                  <a:cubicBezTo>
                    <a:pt x="2684" y="4110"/>
                    <a:pt x="2711" y="4107"/>
                    <a:pt x="2739" y="4102"/>
                  </a:cubicBezTo>
                  <a:lnTo>
                    <a:pt x="6656" y="3387"/>
                  </a:lnTo>
                  <a:cubicBezTo>
                    <a:pt x="6882" y="3340"/>
                    <a:pt x="7049" y="3114"/>
                    <a:pt x="7001" y="2875"/>
                  </a:cubicBezTo>
                  <a:lnTo>
                    <a:pt x="7740" y="2744"/>
                  </a:lnTo>
                  <a:cubicBezTo>
                    <a:pt x="7775" y="2737"/>
                    <a:pt x="7810" y="2734"/>
                    <a:pt x="7844" y="2734"/>
                  </a:cubicBezTo>
                  <a:close/>
                  <a:moveTo>
                    <a:pt x="4134" y="1"/>
                  </a:moveTo>
                  <a:cubicBezTo>
                    <a:pt x="4070" y="1"/>
                    <a:pt x="4006" y="6"/>
                    <a:pt x="3942" y="18"/>
                  </a:cubicBezTo>
                  <a:cubicBezTo>
                    <a:pt x="3334" y="125"/>
                    <a:pt x="2941" y="708"/>
                    <a:pt x="3072" y="1304"/>
                  </a:cubicBezTo>
                  <a:cubicBezTo>
                    <a:pt x="3096" y="1470"/>
                    <a:pt x="3168" y="1637"/>
                    <a:pt x="3287" y="1780"/>
                  </a:cubicBezTo>
                  <a:lnTo>
                    <a:pt x="2501" y="1923"/>
                  </a:lnTo>
                  <a:cubicBezTo>
                    <a:pt x="2191" y="1982"/>
                    <a:pt x="1977" y="2280"/>
                    <a:pt x="2037" y="2602"/>
                  </a:cubicBezTo>
                  <a:lnTo>
                    <a:pt x="2084" y="2887"/>
                  </a:lnTo>
                  <a:lnTo>
                    <a:pt x="798" y="3114"/>
                  </a:lnTo>
                  <a:cubicBezTo>
                    <a:pt x="310" y="3209"/>
                    <a:pt x="1" y="3673"/>
                    <a:pt x="84" y="4149"/>
                  </a:cubicBezTo>
                  <a:lnTo>
                    <a:pt x="1656" y="12781"/>
                  </a:lnTo>
                  <a:cubicBezTo>
                    <a:pt x="1740" y="13216"/>
                    <a:pt x="2109" y="13509"/>
                    <a:pt x="2533" y="13509"/>
                  </a:cubicBezTo>
                  <a:cubicBezTo>
                    <a:pt x="2585" y="13509"/>
                    <a:pt x="2638" y="13505"/>
                    <a:pt x="2691" y="13496"/>
                  </a:cubicBezTo>
                  <a:lnTo>
                    <a:pt x="10026" y="12162"/>
                  </a:lnTo>
                  <a:cubicBezTo>
                    <a:pt x="10514" y="12067"/>
                    <a:pt x="10835" y="11603"/>
                    <a:pt x="10752" y="11114"/>
                  </a:cubicBezTo>
                  <a:lnTo>
                    <a:pt x="9168" y="2482"/>
                  </a:lnTo>
                  <a:cubicBezTo>
                    <a:pt x="9094" y="2048"/>
                    <a:pt x="8718" y="1755"/>
                    <a:pt x="8291" y="1755"/>
                  </a:cubicBezTo>
                  <a:cubicBezTo>
                    <a:pt x="8239" y="1755"/>
                    <a:pt x="8186" y="1759"/>
                    <a:pt x="8133" y="1768"/>
                  </a:cubicBezTo>
                  <a:lnTo>
                    <a:pt x="6859" y="2006"/>
                  </a:lnTo>
                  <a:lnTo>
                    <a:pt x="6799" y="1732"/>
                  </a:lnTo>
                  <a:cubicBezTo>
                    <a:pt x="6745" y="1442"/>
                    <a:pt x="6498" y="1249"/>
                    <a:pt x="6214" y="1249"/>
                  </a:cubicBezTo>
                  <a:cubicBezTo>
                    <a:pt x="6183" y="1249"/>
                    <a:pt x="6152" y="1251"/>
                    <a:pt x="6120" y="1256"/>
                  </a:cubicBezTo>
                  <a:lnTo>
                    <a:pt x="5168" y="1435"/>
                  </a:lnTo>
                  <a:cubicBezTo>
                    <a:pt x="5227" y="1268"/>
                    <a:pt x="5239" y="1089"/>
                    <a:pt x="5204" y="911"/>
                  </a:cubicBezTo>
                  <a:cubicBezTo>
                    <a:pt x="5119" y="380"/>
                    <a:pt x="4655" y="1"/>
                    <a:pt x="413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695" name="Google Shape;2695;p48"/>
            <p:cNvSpPr/>
            <p:nvPr/>
          </p:nvSpPr>
          <p:spPr>
            <a:xfrm>
              <a:off x="8318251" y="2305274"/>
              <a:ext cx="60156" cy="49834"/>
            </a:xfrm>
            <a:custGeom>
              <a:avLst/>
              <a:gdLst/>
              <a:ahLst/>
              <a:cxnLst/>
              <a:rect l="l" t="t" r="r" b="b"/>
              <a:pathLst>
                <a:path w="1865" h="1545" extrusionOk="0">
                  <a:moveTo>
                    <a:pt x="1014" y="0"/>
                  </a:moveTo>
                  <a:cubicBezTo>
                    <a:pt x="970" y="0"/>
                    <a:pt x="926" y="4"/>
                    <a:pt x="882" y="12"/>
                  </a:cubicBezTo>
                  <a:cubicBezTo>
                    <a:pt x="191" y="131"/>
                    <a:pt x="0" y="1012"/>
                    <a:pt x="572" y="1405"/>
                  </a:cubicBezTo>
                  <a:cubicBezTo>
                    <a:pt x="710" y="1502"/>
                    <a:pt x="861" y="1545"/>
                    <a:pt x="1007" y="1545"/>
                  </a:cubicBezTo>
                  <a:cubicBezTo>
                    <a:pt x="1454" y="1545"/>
                    <a:pt x="1864" y="1142"/>
                    <a:pt x="1775" y="631"/>
                  </a:cubicBezTo>
                  <a:cubicBezTo>
                    <a:pt x="1700" y="258"/>
                    <a:pt x="1379" y="0"/>
                    <a:pt x="1014"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696" name="Google Shape;2696;p48"/>
            <p:cNvSpPr/>
            <p:nvPr/>
          </p:nvSpPr>
          <p:spPr>
            <a:xfrm>
              <a:off x="8386921" y="2290308"/>
              <a:ext cx="124117" cy="43673"/>
            </a:xfrm>
            <a:custGeom>
              <a:avLst/>
              <a:gdLst/>
              <a:ahLst/>
              <a:cxnLst/>
              <a:rect l="l" t="t" r="r" b="b"/>
              <a:pathLst>
                <a:path w="3848" h="1354" extrusionOk="0">
                  <a:moveTo>
                    <a:pt x="3240" y="0"/>
                  </a:moveTo>
                  <a:cubicBezTo>
                    <a:pt x="3207" y="0"/>
                    <a:pt x="3171" y="4"/>
                    <a:pt x="3134" y="11"/>
                  </a:cubicBezTo>
                  <a:lnTo>
                    <a:pt x="538" y="487"/>
                  </a:lnTo>
                  <a:cubicBezTo>
                    <a:pt x="0" y="588"/>
                    <a:pt x="106" y="1354"/>
                    <a:pt x="597" y="1354"/>
                  </a:cubicBezTo>
                  <a:cubicBezTo>
                    <a:pt x="628" y="1354"/>
                    <a:pt x="660" y="1351"/>
                    <a:pt x="693" y="1345"/>
                  </a:cubicBezTo>
                  <a:lnTo>
                    <a:pt x="3289" y="868"/>
                  </a:lnTo>
                  <a:cubicBezTo>
                    <a:pt x="3847" y="790"/>
                    <a:pt x="3746" y="0"/>
                    <a:pt x="3240"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697" name="Google Shape;2697;p48"/>
            <p:cNvSpPr/>
            <p:nvPr/>
          </p:nvSpPr>
          <p:spPr>
            <a:xfrm>
              <a:off x="8330927" y="2374687"/>
              <a:ext cx="60156" cy="49931"/>
            </a:xfrm>
            <a:custGeom>
              <a:avLst/>
              <a:gdLst/>
              <a:ahLst/>
              <a:cxnLst/>
              <a:rect l="l" t="t" r="r" b="b"/>
              <a:pathLst>
                <a:path w="1865" h="1548" extrusionOk="0">
                  <a:moveTo>
                    <a:pt x="1027" y="0"/>
                  </a:moveTo>
                  <a:cubicBezTo>
                    <a:pt x="979" y="0"/>
                    <a:pt x="930" y="5"/>
                    <a:pt x="881" y="15"/>
                  </a:cubicBezTo>
                  <a:cubicBezTo>
                    <a:pt x="203" y="122"/>
                    <a:pt x="0" y="1015"/>
                    <a:pt x="572" y="1408"/>
                  </a:cubicBezTo>
                  <a:cubicBezTo>
                    <a:pt x="710" y="1505"/>
                    <a:pt x="861" y="1548"/>
                    <a:pt x="1007" y="1548"/>
                  </a:cubicBezTo>
                  <a:cubicBezTo>
                    <a:pt x="1454" y="1548"/>
                    <a:pt x="1864" y="1145"/>
                    <a:pt x="1774" y="634"/>
                  </a:cubicBezTo>
                  <a:cubicBezTo>
                    <a:pt x="1701" y="266"/>
                    <a:pt x="1386" y="0"/>
                    <a:pt x="1027"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698" name="Google Shape;2698;p48"/>
            <p:cNvSpPr/>
            <p:nvPr/>
          </p:nvSpPr>
          <p:spPr>
            <a:xfrm>
              <a:off x="8400533" y="2359753"/>
              <a:ext cx="121279" cy="43512"/>
            </a:xfrm>
            <a:custGeom>
              <a:avLst/>
              <a:gdLst/>
              <a:ahLst/>
              <a:cxnLst/>
              <a:rect l="l" t="t" r="r" b="b"/>
              <a:pathLst>
                <a:path w="3760" h="1349" extrusionOk="0">
                  <a:moveTo>
                    <a:pt x="3129" y="0"/>
                  </a:moveTo>
                  <a:cubicBezTo>
                    <a:pt x="3117" y="0"/>
                    <a:pt x="3105" y="1"/>
                    <a:pt x="3093" y="1"/>
                  </a:cubicBezTo>
                  <a:lnTo>
                    <a:pt x="497" y="478"/>
                  </a:lnTo>
                  <a:cubicBezTo>
                    <a:pt x="1" y="628"/>
                    <a:pt x="120" y="1349"/>
                    <a:pt x="617" y="1349"/>
                  </a:cubicBezTo>
                  <a:cubicBezTo>
                    <a:pt x="632" y="1349"/>
                    <a:pt x="648" y="1348"/>
                    <a:pt x="664" y="1347"/>
                  </a:cubicBezTo>
                  <a:lnTo>
                    <a:pt x="3260" y="882"/>
                  </a:lnTo>
                  <a:cubicBezTo>
                    <a:pt x="3760" y="731"/>
                    <a:pt x="3635" y="0"/>
                    <a:pt x="3129"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699" name="Google Shape;2699;p48"/>
            <p:cNvSpPr/>
            <p:nvPr/>
          </p:nvSpPr>
          <p:spPr>
            <a:xfrm>
              <a:off x="8344377" y="2448906"/>
              <a:ext cx="60123" cy="49834"/>
            </a:xfrm>
            <a:custGeom>
              <a:avLst/>
              <a:gdLst/>
              <a:ahLst/>
              <a:cxnLst/>
              <a:rect l="l" t="t" r="r" b="b"/>
              <a:pathLst>
                <a:path w="1864" h="1545" extrusionOk="0">
                  <a:moveTo>
                    <a:pt x="1014" y="0"/>
                  </a:moveTo>
                  <a:cubicBezTo>
                    <a:pt x="970" y="0"/>
                    <a:pt x="926" y="4"/>
                    <a:pt x="881" y="11"/>
                  </a:cubicBezTo>
                  <a:cubicBezTo>
                    <a:pt x="203" y="131"/>
                    <a:pt x="0" y="1012"/>
                    <a:pt x="572" y="1404"/>
                  </a:cubicBezTo>
                  <a:cubicBezTo>
                    <a:pt x="713" y="1501"/>
                    <a:pt x="865" y="1545"/>
                    <a:pt x="1012" y="1545"/>
                  </a:cubicBezTo>
                  <a:cubicBezTo>
                    <a:pt x="1460" y="1545"/>
                    <a:pt x="1864" y="1142"/>
                    <a:pt x="1774" y="631"/>
                  </a:cubicBezTo>
                  <a:cubicBezTo>
                    <a:pt x="1700" y="258"/>
                    <a:pt x="1378" y="0"/>
                    <a:pt x="1014"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700" name="Google Shape;2700;p48"/>
            <p:cNvSpPr/>
            <p:nvPr/>
          </p:nvSpPr>
          <p:spPr>
            <a:xfrm>
              <a:off x="8413725" y="2434133"/>
              <a:ext cx="122343" cy="43673"/>
            </a:xfrm>
            <a:custGeom>
              <a:avLst/>
              <a:gdLst/>
              <a:ahLst/>
              <a:cxnLst/>
              <a:rect l="l" t="t" r="r" b="b"/>
              <a:pathLst>
                <a:path w="3793" h="1354" extrusionOk="0">
                  <a:moveTo>
                    <a:pt x="3180" y="1"/>
                  </a:moveTo>
                  <a:cubicBezTo>
                    <a:pt x="3158" y="1"/>
                    <a:pt x="3136" y="2"/>
                    <a:pt x="3113" y="5"/>
                  </a:cubicBezTo>
                  <a:lnTo>
                    <a:pt x="517" y="469"/>
                  </a:lnTo>
                  <a:cubicBezTo>
                    <a:pt x="1" y="607"/>
                    <a:pt x="115" y="1354"/>
                    <a:pt x="615" y="1354"/>
                  </a:cubicBezTo>
                  <a:cubicBezTo>
                    <a:pt x="633" y="1354"/>
                    <a:pt x="652" y="1353"/>
                    <a:pt x="672" y="1351"/>
                  </a:cubicBezTo>
                  <a:lnTo>
                    <a:pt x="3267" y="874"/>
                  </a:lnTo>
                  <a:cubicBezTo>
                    <a:pt x="3792" y="749"/>
                    <a:pt x="3672" y="1"/>
                    <a:pt x="3180"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701" name="Google Shape;2701;p48"/>
            <p:cNvSpPr/>
            <p:nvPr/>
          </p:nvSpPr>
          <p:spPr>
            <a:xfrm>
              <a:off x="8287157" y="2757554"/>
              <a:ext cx="250396" cy="224785"/>
            </a:xfrm>
            <a:custGeom>
              <a:avLst/>
              <a:gdLst/>
              <a:ahLst/>
              <a:cxnLst/>
              <a:rect l="l" t="t" r="r" b="b"/>
              <a:pathLst>
                <a:path w="7763" h="6969" extrusionOk="0">
                  <a:moveTo>
                    <a:pt x="3926" y="0"/>
                  </a:moveTo>
                  <a:cubicBezTo>
                    <a:pt x="2894" y="0"/>
                    <a:pt x="1881" y="467"/>
                    <a:pt x="1215" y="1349"/>
                  </a:cubicBezTo>
                  <a:lnTo>
                    <a:pt x="6953" y="4968"/>
                  </a:lnTo>
                  <a:cubicBezTo>
                    <a:pt x="7763" y="3396"/>
                    <a:pt x="7239" y="1468"/>
                    <a:pt x="5751" y="527"/>
                  </a:cubicBezTo>
                  <a:cubicBezTo>
                    <a:pt x="5184" y="172"/>
                    <a:pt x="4552" y="0"/>
                    <a:pt x="3926" y="0"/>
                  </a:cubicBezTo>
                  <a:close/>
                  <a:moveTo>
                    <a:pt x="810" y="1992"/>
                  </a:moveTo>
                  <a:lnTo>
                    <a:pt x="810" y="1992"/>
                  </a:lnTo>
                  <a:cubicBezTo>
                    <a:pt x="0" y="3563"/>
                    <a:pt x="512" y="5492"/>
                    <a:pt x="2012" y="6444"/>
                  </a:cubicBezTo>
                  <a:cubicBezTo>
                    <a:pt x="2576" y="6798"/>
                    <a:pt x="3206" y="6968"/>
                    <a:pt x="3829" y="6968"/>
                  </a:cubicBezTo>
                  <a:cubicBezTo>
                    <a:pt x="4864" y="6968"/>
                    <a:pt x="5880" y="6500"/>
                    <a:pt x="6549" y="5623"/>
                  </a:cubicBezTo>
                  <a:lnTo>
                    <a:pt x="810" y="1992"/>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702" name="Google Shape;2702;p48"/>
            <p:cNvSpPr/>
            <p:nvPr/>
          </p:nvSpPr>
          <p:spPr>
            <a:xfrm>
              <a:off x="8756435" y="2276051"/>
              <a:ext cx="195885" cy="181563"/>
            </a:xfrm>
            <a:custGeom>
              <a:avLst/>
              <a:gdLst/>
              <a:ahLst/>
              <a:cxnLst/>
              <a:rect l="l" t="t" r="r" b="b"/>
              <a:pathLst>
                <a:path w="6073" h="5629" extrusionOk="0">
                  <a:moveTo>
                    <a:pt x="3596" y="1"/>
                  </a:moveTo>
                  <a:lnTo>
                    <a:pt x="1203" y="1620"/>
                  </a:lnTo>
                  <a:cubicBezTo>
                    <a:pt x="251" y="2275"/>
                    <a:pt x="1" y="3585"/>
                    <a:pt x="655" y="4549"/>
                  </a:cubicBezTo>
                  <a:lnTo>
                    <a:pt x="763" y="4716"/>
                  </a:lnTo>
                  <a:cubicBezTo>
                    <a:pt x="1163" y="5308"/>
                    <a:pt x="1825" y="5629"/>
                    <a:pt x="2498" y="5629"/>
                  </a:cubicBezTo>
                  <a:cubicBezTo>
                    <a:pt x="2907" y="5629"/>
                    <a:pt x="3320" y="5511"/>
                    <a:pt x="3680" y="5263"/>
                  </a:cubicBezTo>
                  <a:lnTo>
                    <a:pt x="6073" y="3644"/>
                  </a:lnTo>
                  <a:lnTo>
                    <a:pt x="3596" y="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703" name="Google Shape;2703;p48"/>
            <p:cNvSpPr/>
            <p:nvPr/>
          </p:nvSpPr>
          <p:spPr>
            <a:xfrm>
              <a:off x="8888938" y="2200542"/>
              <a:ext cx="195885" cy="181918"/>
            </a:xfrm>
            <a:custGeom>
              <a:avLst/>
              <a:gdLst/>
              <a:ahLst/>
              <a:cxnLst/>
              <a:rect l="l" t="t" r="r" b="b"/>
              <a:pathLst>
                <a:path w="6073" h="5640" extrusionOk="0">
                  <a:moveTo>
                    <a:pt x="3577" y="0"/>
                  </a:moveTo>
                  <a:cubicBezTo>
                    <a:pt x="3169" y="0"/>
                    <a:pt x="2757" y="119"/>
                    <a:pt x="2393" y="365"/>
                  </a:cubicBezTo>
                  <a:lnTo>
                    <a:pt x="0" y="1996"/>
                  </a:lnTo>
                  <a:lnTo>
                    <a:pt x="2477" y="5640"/>
                  </a:lnTo>
                  <a:lnTo>
                    <a:pt x="4870" y="4009"/>
                  </a:lnTo>
                  <a:cubicBezTo>
                    <a:pt x="5834" y="3354"/>
                    <a:pt x="6072" y="2044"/>
                    <a:pt x="5429" y="1080"/>
                  </a:cubicBezTo>
                  <a:lnTo>
                    <a:pt x="5322" y="925"/>
                  </a:lnTo>
                  <a:cubicBezTo>
                    <a:pt x="4914" y="324"/>
                    <a:pt x="4252" y="0"/>
                    <a:pt x="3577"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704" name="Google Shape;2704;p48"/>
            <p:cNvSpPr/>
            <p:nvPr/>
          </p:nvSpPr>
          <p:spPr>
            <a:xfrm>
              <a:off x="8698827" y="2651177"/>
              <a:ext cx="346064" cy="344387"/>
            </a:xfrm>
            <a:custGeom>
              <a:avLst/>
              <a:gdLst/>
              <a:ahLst/>
              <a:cxnLst/>
              <a:rect l="l" t="t" r="r" b="b"/>
              <a:pathLst>
                <a:path w="10729" h="10677" extrusionOk="0">
                  <a:moveTo>
                    <a:pt x="5017" y="1"/>
                  </a:moveTo>
                  <a:cubicBezTo>
                    <a:pt x="4831" y="1"/>
                    <a:pt x="4666" y="137"/>
                    <a:pt x="4644" y="325"/>
                  </a:cubicBezTo>
                  <a:lnTo>
                    <a:pt x="4180" y="3813"/>
                  </a:lnTo>
                  <a:lnTo>
                    <a:pt x="703" y="3349"/>
                  </a:lnTo>
                  <a:cubicBezTo>
                    <a:pt x="688" y="3347"/>
                    <a:pt x="673" y="3346"/>
                    <a:pt x="659" y="3346"/>
                  </a:cubicBezTo>
                  <a:cubicBezTo>
                    <a:pt x="474" y="3346"/>
                    <a:pt x="308" y="3483"/>
                    <a:pt x="286" y="3670"/>
                  </a:cubicBezTo>
                  <a:lnTo>
                    <a:pt x="24" y="5635"/>
                  </a:lnTo>
                  <a:cubicBezTo>
                    <a:pt x="1" y="5849"/>
                    <a:pt x="143" y="6028"/>
                    <a:pt x="346" y="6063"/>
                  </a:cubicBezTo>
                  <a:lnTo>
                    <a:pt x="3822" y="6516"/>
                  </a:lnTo>
                  <a:lnTo>
                    <a:pt x="3370" y="10004"/>
                  </a:lnTo>
                  <a:cubicBezTo>
                    <a:pt x="3346" y="10207"/>
                    <a:pt x="3489" y="10385"/>
                    <a:pt x="3692" y="10421"/>
                  </a:cubicBezTo>
                  <a:lnTo>
                    <a:pt x="5656" y="10671"/>
                  </a:lnTo>
                  <a:cubicBezTo>
                    <a:pt x="5678" y="10675"/>
                    <a:pt x="5700" y="10677"/>
                    <a:pt x="5721" y="10677"/>
                  </a:cubicBezTo>
                  <a:cubicBezTo>
                    <a:pt x="5906" y="10677"/>
                    <a:pt x="6053" y="10543"/>
                    <a:pt x="6085" y="10362"/>
                  </a:cubicBezTo>
                  <a:lnTo>
                    <a:pt x="6537" y="6873"/>
                  </a:lnTo>
                  <a:lnTo>
                    <a:pt x="10014" y="7337"/>
                  </a:lnTo>
                  <a:cubicBezTo>
                    <a:pt x="10029" y="7339"/>
                    <a:pt x="10045" y="7340"/>
                    <a:pt x="10060" y="7340"/>
                  </a:cubicBezTo>
                  <a:cubicBezTo>
                    <a:pt x="10253" y="7340"/>
                    <a:pt x="10409" y="7204"/>
                    <a:pt x="10442" y="7016"/>
                  </a:cubicBezTo>
                  <a:lnTo>
                    <a:pt x="10692" y="5039"/>
                  </a:lnTo>
                  <a:cubicBezTo>
                    <a:pt x="10728" y="4837"/>
                    <a:pt x="10585" y="4647"/>
                    <a:pt x="10383" y="4623"/>
                  </a:cubicBezTo>
                  <a:lnTo>
                    <a:pt x="6894" y="4158"/>
                  </a:lnTo>
                  <a:lnTo>
                    <a:pt x="7359" y="682"/>
                  </a:lnTo>
                  <a:cubicBezTo>
                    <a:pt x="7382" y="479"/>
                    <a:pt x="7240" y="289"/>
                    <a:pt x="7037" y="265"/>
                  </a:cubicBezTo>
                  <a:lnTo>
                    <a:pt x="5061" y="3"/>
                  </a:lnTo>
                  <a:cubicBezTo>
                    <a:pt x="5046" y="1"/>
                    <a:pt x="5031" y="1"/>
                    <a:pt x="5017"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705" name="Google Shape;2705;p48"/>
            <p:cNvSpPr/>
            <p:nvPr/>
          </p:nvSpPr>
          <p:spPr>
            <a:xfrm>
              <a:off x="8256031" y="3173385"/>
              <a:ext cx="349902" cy="435733"/>
            </a:xfrm>
            <a:custGeom>
              <a:avLst/>
              <a:gdLst/>
              <a:ahLst/>
              <a:cxnLst/>
              <a:rect l="l" t="t" r="r" b="b"/>
              <a:pathLst>
                <a:path w="10848" h="13509" extrusionOk="0">
                  <a:moveTo>
                    <a:pt x="4164" y="411"/>
                  </a:moveTo>
                  <a:cubicBezTo>
                    <a:pt x="4452" y="411"/>
                    <a:pt x="4735" y="584"/>
                    <a:pt x="4787" y="970"/>
                  </a:cubicBezTo>
                  <a:cubicBezTo>
                    <a:pt x="4823" y="1172"/>
                    <a:pt x="4763" y="1363"/>
                    <a:pt x="4632" y="1518"/>
                  </a:cubicBezTo>
                  <a:lnTo>
                    <a:pt x="3846" y="1661"/>
                  </a:lnTo>
                  <a:cubicBezTo>
                    <a:pt x="3668" y="1565"/>
                    <a:pt x="3549" y="1399"/>
                    <a:pt x="3513" y="1208"/>
                  </a:cubicBezTo>
                  <a:cubicBezTo>
                    <a:pt x="3398" y="708"/>
                    <a:pt x="3786" y="411"/>
                    <a:pt x="4164" y="411"/>
                  </a:cubicBezTo>
                  <a:close/>
                  <a:moveTo>
                    <a:pt x="7873" y="2721"/>
                  </a:moveTo>
                  <a:cubicBezTo>
                    <a:pt x="8128" y="2721"/>
                    <a:pt x="8353" y="2900"/>
                    <a:pt x="8395" y="3161"/>
                  </a:cubicBezTo>
                  <a:lnTo>
                    <a:pt x="9788" y="10745"/>
                  </a:lnTo>
                  <a:cubicBezTo>
                    <a:pt x="9847" y="11043"/>
                    <a:pt x="9645" y="11328"/>
                    <a:pt x="9347" y="11376"/>
                  </a:cubicBezTo>
                  <a:lnTo>
                    <a:pt x="3072" y="12519"/>
                  </a:lnTo>
                  <a:cubicBezTo>
                    <a:pt x="3042" y="12524"/>
                    <a:pt x="3012" y="12526"/>
                    <a:pt x="2981" y="12526"/>
                  </a:cubicBezTo>
                  <a:cubicBezTo>
                    <a:pt x="2719" y="12526"/>
                    <a:pt x="2484" y="12344"/>
                    <a:pt x="2441" y="12067"/>
                  </a:cubicBezTo>
                  <a:lnTo>
                    <a:pt x="1060" y="4506"/>
                  </a:lnTo>
                  <a:cubicBezTo>
                    <a:pt x="1001" y="4209"/>
                    <a:pt x="1203" y="3923"/>
                    <a:pt x="1501" y="3863"/>
                  </a:cubicBezTo>
                  <a:lnTo>
                    <a:pt x="2251" y="3732"/>
                  </a:lnTo>
                  <a:cubicBezTo>
                    <a:pt x="2282" y="3941"/>
                    <a:pt x="2470" y="4086"/>
                    <a:pt x="2668" y="4086"/>
                  </a:cubicBezTo>
                  <a:cubicBezTo>
                    <a:pt x="2696" y="4086"/>
                    <a:pt x="2723" y="4083"/>
                    <a:pt x="2751" y="4078"/>
                  </a:cubicBezTo>
                  <a:lnTo>
                    <a:pt x="6668" y="3375"/>
                  </a:lnTo>
                  <a:cubicBezTo>
                    <a:pt x="6906" y="3327"/>
                    <a:pt x="7061" y="3101"/>
                    <a:pt x="7013" y="2863"/>
                  </a:cubicBezTo>
                  <a:lnTo>
                    <a:pt x="7764" y="2732"/>
                  </a:lnTo>
                  <a:cubicBezTo>
                    <a:pt x="7800" y="2725"/>
                    <a:pt x="7837" y="2721"/>
                    <a:pt x="7873" y="2721"/>
                  </a:cubicBezTo>
                  <a:close/>
                  <a:moveTo>
                    <a:pt x="4154" y="0"/>
                  </a:moveTo>
                  <a:cubicBezTo>
                    <a:pt x="4004" y="0"/>
                    <a:pt x="3851" y="32"/>
                    <a:pt x="3704" y="101"/>
                  </a:cubicBezTo>
                  <a:cubicBezTo>
                    <a:pt x="3061" y="387"/>
                    <a:pt x="2858" y="1208"/>
                    <a:pt x="3299" y="1756"/>
                  </a:cubicBezTo>
                  <a:lnTo>
                    <a:pt x="2513" y="1911"/>
                  </a:lnTo>
                  <a:cubicBezTo>
                    <a:pt x="2203" y="1970"/>
                    <a:pt x="1989" y="2280"/>
                    <a:pt x="2049" y="2589"/>
                  </a:cubicBezTo>
                  <a:lnTo>
                    <a:pt x="2096" y="2875"/>
                  </a:lnTo>
                  <a:lnTo>
                    <a:pt x="810" y="3101"/>
                  </a:lnTo>
                  <a:cubicBezTo>
                    <a:pt x="322" y="3196"/>
                    <a:pt x="1" y="3661"/>
                    <a:pt x="96" y="4149"/>
                  </a:cubicBezTo>
                  <a:lnTo>
                    <a:pt x="1668" y="12769"/>
                  </a:lnTo>
                  <a:cubicBezTo>
                    <a:pt x="1753" y="13205"/>
                    <a:pt x="2123" y="13509"/>
                    <a:pt x="2549" y="13509"/>
                  </a:cubicBezTo>
                  <a:cubicBezTo>
                    <a:pt x="2600" y="13509"/>
                    <a:pt x="2652" y="13504"/>
                    <a:pt x="2703" y="13495"/>
                  </a:cubicBezTo>
                  <a:lnTo>
                    <a:pt x="10038" y="12150"/>
                  </a:lnTo>
                  <a:cubicBezTo>
                    <a:pt x="10526" y="12055"/>
                    <a:pt x="10847" y="11590"/>
                    <a:pt x="10752" y="11114"/>
                  </a:cubicBezTo>
                  <a:lnTo>
                    <a:pt x="9180" y="2482"/>
                  </a:lnTo>
                  <a:cubicBezTo>
                    <a:pt x="9106" y="2046"/>
                    <a:pt x="8727" y="1743"/>
                    <a:pt x="8299" y="1743"/>
                  </a:cubicBezTo>
                  <a:cubicBezTo>
                    <a:pt x="8248" y="1743"/>
                    <a:pt x="8196" y="1747"/>
                    <a:pt x="8145" y="1756"/>
                  </a:cubicBezTo>
                  <a:lnTo>
                    <a:pt x="6871" y="1994"/>
                  </a:lnTo>
                  <a:lnTo>
                    <a:pt x="6811" y="1720"/>
                  </a:lnTo>
                  <a:cubicBezTo>
                    <a:pt x="6758" y="1435"/>
                    <a:pt x="6518" y="1234"/>
                    <a:pt x="6240" y="1234"/>
                  </a:cubicBezTo>
                  <a:cubicBezTo>
                    <a:pt x="6204" y="1234"/>
                    <a:pt x="6169" y="1237"/>
                    <a:pt x="6132" y="1244"/>
                  </a:cubicBezTo>
                  <a:lnTo>
                    <a:pt x="5180" y="1411"/>
                  </a:lnTo>
                  <a:cubicBezTo>
                    <a:pt x="5239" y="1244"/>
                    <a:pt x="5251" y="1065"/>
                    <a:pt x="5216" y="899"/>
                  </a:cubicBezTo>
                  <a:cubicBezTo>
                    <a:pt x="5115" y="358"/>
                    <a:pt x="4654" y="0"/>
                    <a:pt x="4154"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706" name="Google Shape;2706;p48"/>
            <p:cNvSpPr/>
            <p:nvPr/>
          </p:nvSpPr>
          <p:spPr>
            <a:xfrm>
              <a:off x="8318251" y="3329757"/>
              <a:ext cx="60156" cy="49963"/>
            </a:xfrm>
            <a:custGeom>
              <a:avLst/>
              <a:gdLst/>
              <a:ahLst/>
              <a:cxnLst/>
              <a:rect l="l" t="t" r="r" b="b"/>
              <a:pathLst>
                <a:path w="1865" h="1549" extrusionOk="0">
                  <a:moveTo>
                    <a:pt x="1027" y="1"/>
                  </a:moveTo>
                  <a:cubicBezTo>
                    <a:pt x="979" y="1"/>
                    <a:pt x="930" y="6"/>
                    <a:pt x="882" y="15"/>
                  </a:cubicBezTo>
                  <a:cubicBezTo>
                    <a:pt x="191" y="134"/>
                    <a:pt x="0" y="1015"/>
                    <a:pt x="572" y="1408"/>
                  </a:cubicBezTo>
                  <a:cubicBezTo>
                    <a:pt x="710" y="1505"/>
                    <a:pt x="861" y="1549"/>
                    <a:pt x="1007" y="1549"/>
                  </a:cubicBezTo>
                  <a:cubicBezTo>
                    <a:pt x="1454" y="1549"/>
                    <a:pt x="1864" y="1146"/>
                    <a:pt x="1775" y="634"/>
                  </a:cubicBezTo>
                  <a:cubicBezTo>
                    <a:pt x="1701" y="267"/>
                    <a:pt x="1386" y="1"/>
                    <a:pt x="1027"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707" name="Google Shape;2707;p48"/>
            <p:cNvSpPr/>
            <p:nvPr/>
          </p:nvSpPr>
          <p:spPr>
            <a:xfrm>
              <a:off x="8386373" y="3314791"/>
              <a:ext cx="125214" cy="43931"/>
            </a:xfrm>
            <a:custGeom>
              <a:avLst/>
              <a:gdLst/>
              <a:ahLst/>
              <a:cxnLst/>
              <a:rect l="l" t="t" r="r" b="b"/>
              <a:pathLst>
                <a:path w="3882" h="1362" extrusionOk="0">
                  <a:moveTo>
                    <a:pt x="3273" y="0"/>
                  </a:moveTo>
                  <a:cubicBezTo>
                    <a:pt x="3234" y="0"/>
                    <a:pt x="3194" y="5"/>
                    <a:pt x="3151" y="15"/>
                  </a:cubicBezTo>
                  <a:lnTo>
                    <a:pt x="555" y="491"/>
                  </a:lnTo>
                  <a:cubicBezTo>
                    <a:pt x="1" y="580"/>
                    <a:pt x="108" y="1362"/>
                    <a:pt x="597" y="1362"/>
                  </a:cubicBezTo>
                  <a:cubicBezTo>
                    <a:pt x="633" y="1362"/>
                    <a:pt x="671" y="1357"/>
                    <a:pt x="710" y="1349"/>
                  </a:cubicBezTo>
                  <a:lnTo>
                    <a:pt x="3306" y="872"/>
                  </a:lnTo>
                  <a:cubicBezTo>
                    <a:pt x="3881" y="817"/>
                    <a:pt x="3778" y="0"/>
                    <a:pt x="3273"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708" name="Google Shape;2708;p48"/>
            <p:cNvSpPr/>
            <p:nvPr/>
          </p:nvSpPr>
          <p:spPr>
            <a:xfrm>
              <a:off x="8330927" y="3399267"/>
              <a:ext cx="60156" cy="49963"/>
            </a:xfrm>
            <a:custGeom>
              <a:avLst/>
              <a:gdLst/>
              <a:ahLst/>
              <a:cxnLst/>
              <a:rect l="l" t="t" r="r" b="b"/>
              <a:pathLst>
                <a:path w="1865" h="1549" extrusionOk="0">
                  <a:moveTo>
                    <a:pt x="1027" y="1"/>
                  </a:moveTo>
                  <a:cubicBezTo>
                    <a:pt x="979" y="1"/>
                    <a:pt x="930" y="6"/>
                    <a:pt x="881" y="15"/>
                  </a:cubicBezTo>
                  <a:cubicBezTo>
                    <a:pt x="203" y="134"/>
                    <a:pt x="0" y="1015"/>
                    <a:pt x="572" y="1408"/>
                  </a:cubicBezTo>
                  <a:cubicBezTo>
                    <a:pt x="710" y="1505"/>
                    <a:pt x="861" y="1549"/>
                    <a:pt x="1007" y="1549"/>
                  </a:cubicBezTo>
                  <a:cubicBezTo>
                    <a:pt x="1454" y="1549"/>
                    <a:pt x="1864" y="1146"/>
                    <a:pt x="1774" y="635"/>
                  </a:cubicBezTo>
                  <a:cubicBezTo>
                    <a:pt x="1701" y="267"/>
                    <a:pt x="1386" y="1"/>
                    <a:pt x="1027"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709" name="Google Shape;2709;p48"/>
            <p:cNvSpPr/>
            <p:nvPr/>
          </p:nvSpPr>
          <p:spPr>
            <a:xfrm>
              <a:off x="8400436" y="3384688"/>
              <a:ext cx="121279" cy="43544"/>
            </a:xfrm>
            <a:custGeom>
              <a:avLst/>
              <a:gdLst/>
              <a:ahLst/>
              <a:cxnLst/>
              <a:rect l="l" t="t" r="r" b="b"/>
              <a:pathLst>
                <a:path w="3760" h="1350" extrusionOk="0">
                  <a:moveTo>
                    <a:pt x="3144" y="1"/>
                  </a:moveTo>
                  <a:cubicBezTo>
                    <a:pt x="3128" y="1"/>
                    <a:pt x="3112" y="2"/>
                    <a:pt x="3096" y="3"/>
                  </a:cubicBezTo>
                  <a:lnTo>
                    <a:pt x="500" y="467"/>
                  </a:lnTo>
                  <a:cubicBezTo>
                    <a:pt x="0" y="619"/>
                    <a:pt x="125" y="1350"/>
                    <a:pt x="631" y="1350"/>
                  </a:cubicBezTo>
                  <a:cubicBezTo>
                    <a:pt x="643" y="1350"/>
                    <a:pt x="655" y="1349"/>
                    <a:pt x="667" y="1348"/>
                  </a:cubicBezTo>
                  <a:lnTo>
                    <a:pt x="3263" y="872"/>
                  </a:lnTo>
                  <a:cubicBezTo>
                    <a:pt x="3759" y="722"/>
                    <a:pt x="3640" y="1"/>
                    <a:pt x="314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710" name="Google Shape;2710;p48"/>
            <p:cNvSpPr/>
            <p:nvPr/>
          </p:nvSpPr>
          <p:spPr>
            <a:xfrm>
              <a:off x="8344377" y="3473486"/>
              <a:ext cx="60123" cy="49866"/>
            </a:xfrm>
            <a:custGeom>
              <a:avLst/>
              <a:gdLst/>
              <a:ahLst/>
              <a:cxnLst/>
              <a:rect l="l" t="t" r="r" b="b"/>
              <a:pathLst>
                <a:path w="1864" h="1546" extrusionOk="0">
                  <a:moveTo>
                    <a:pt x="1013" y="1"/>
                  </a:moveTo>
                  <a:cubicBezTo>
                    <a:pt x="970" y="1"/>
                    <a:pt x="926" y="5"/>
                    <a:pt x="881" y="12"/>
                  </a:cubicBezTo>
                  <a:cubicBezTo>
                    <a:pt x="203" y="131"/>
                    <a:pt x="0" y="1012"/>
                    <a:pt x="572" y="1405"/>
                  </a:cubicBezTo>
                  <a:cubicBezTo>
                    <a:pt x="710" y="1502"/>
                    <a:pt x="861" y="1546"/>
                    <a:pt x="1008" y="1546"/>
                  </a:cubicBezTo>
                  <a:cubicBezTo>
                    <a:pt x="1454" y="1546"/>
                    <a:pt x="1864" y="1145"/>
                    <a:pt x="1774" y="643"/>
                  </a:cubicBezTo>
                  <a:cubicBezTo>
                    <a:pt x="1700" y="260"/>
                    <a:pt x="1378" y="1"/>
                    <a:pt x="101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711" name="Google Shape;2711;p48"/>
            <p:cNvSpPr/>
            <p:nvPr/>
          </p:nvSpPr>
          <p:spPr>
            <a:xfrm>
              <a:off x="8413983" y="3458777"/>
              <a:ext cx="121440" cy="43609"/>
            </a:xfrm>
            <a:custGeom>
              <a:avLst/>
              <a:gdLst/>
              <a:ahLst/>
              <a:cxnLst/>
              <a:rect l="l" t="t" r="r" b="b"/>
              <a:pathLst>
                <a:path w="3765" h="1352" extrusionOk="0">
                  <a:moveTo>
                    <a:pt x="3162" y="1"/>
                  </a:moveTo>
                  <a:cubicBezTo>
                    <a:pt x="3143" y="1"/>
                    <a:pt x="3124" y="2"/>
                    <a:pt x="3105" y="4"/>
                  </a:cubicBezTo>
                  <a:lnTo>
                    <a:pt x="509" y="480"/>
                  </a:lnTo>
                  <a:cubicBezTo>
                    <a:pt x="1" y="619"/>
                    <a:pt x="120" y="1351"/>
                    <a:pt x="617" y="1351"/>
                  </a:cubicBezTo>
                  <a:cubicBezTo>
                    <a:pt x="632" y="1351"/>
                    <a:pt x="648" y="1351"/>
                    <a:pt x="664" y="1349"/>
                  </a:cubicBezTo>
                  <a:lnTo>
                    <a:pt x="3259" y="873"/>
                  </a:lnTo>
                  <a:cubicBezTo>
                    <a:pt x="3764" y="735"/>
                    <a:pt x="3650" y="1"/>
                    <a:pt x="316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712" name="Google Shape;2712;p48"/>
            <p:cNvSpPr/>
            <p:nvPr/>
          </p:nvSpPr>
          <p:spPr>
            <a:xfrm>
              <a:off x="8288286" y="3782231"/>
              <a:ext cx="249267" cy="224075"/>
            </a:xfrm>
            <a:custGeom>
              <a:avLst/>
              <a:gdLst/>
              <a:ahLst/>
              <a:cxnLst/>
              <a:rect l="l" t="t" r="r" b="b"/>
              <a:pathLst>
                <a:path w="7728" h="6947" extrusionOk="0">
                  <a:moveTo>
                    <a:pt x="3899" y="1"/>
                  </a:moveTo>
                  <a:cubicBezTo>
                    <a:pt x="2865" y="1"/>
                    <a:pt x="1848" y="470"/>
                    <a:pt x="1180" y="1346"/>
                  </a:cubicBezTo>
                  <a:lnTo>
                    <a:pt x="6918" y="4978"/>
                  </a:lnTo>
                  <a:cubicBezTo>
                    <a:pt x="7728" y="3406"/>
                    <a:pt x="7204" y="1477"/>
                    <a:pt x="5716" y="525"/>
                  </a:cubicBezTo>
                  <a:cubicBezTo>
                    <a:pt x="5152" y="171"/>
                    <a:pt x="4522" y="1"/>
                    <a:pt x="3899" y="1"/>
                  </a:cubicBezTo>
                  <a:close/>
                  <a:moveTo>
                    <a:pt x="775" y="1989"/>
                  </a:moveTo>
                  <a:lnTo>
                    <a:pt x="775" y="1989"/>
                  </a:lnTo>
                  <a:cubicBezTo>
                    <a:pt x="1" y="3561"/>
                    <a:pt x="489" y="5478"/>
                    <a:pt x="1953" y="6418"/>
                  </a:cubicBezTo>
                  <a:cubicBezTo>
                    <a:pt x="2522" y="6775"/>
                    <a:pt x="3159" y="6947"/>
                    <a:pt x="3790" y="6947"/>
                  </a:cubicBezTo>
                  <a:cubicBezTo>
                    <a:pt x="4824" y="6947"/>
                    <a:pt x="5841" y="6486"/>
                    <a:pt x="6514" y="5621"/>
                  </a:cubicBezTo>
                  <a:lnTo>
                    <a:pt x="775" y="1989"/>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713" name="Google Shape;2713;p48"/>
            <p:cNvSpPr/>
            <p:nvPr/>
          </p:nvSpPr>
          <p:spPr>
            <a:xfrm>
              <a:off x="8756435" y="3300663"/>
              <a:ext cx="195885" cy="181660"/>
            </a:xfrm>
            <a:custGeom>
              <a:avLst/>
              <a:gdLst/>
              <a:ahLst/>
              <a:cxnLst/>
              <a:rect l="l" t="t" r="r" b="b"/>
              <a:pathLst>
                <a:path w="6073" h="5632" extrusionOk="0">
                  <a:moveTo>
                    <a:pt x="3596" y="1"/>
                  </a:moveTo>
                  <a:lnTo>
                    <a:pt x="1203" y="1632"/>
                  </a:lnTo>
                  <a:cubicBezTo>
                    <a:pt x="239" y="2275"/>
                    <a:pt x="1" y="3584"/>
                    <a:pt x="655" y="4549"/>
                  </a:cubicBezTo>
                  <a:lnTo>
                    <a:pt x="763" y="4715"/>
                  </a:lnTo>
                  <a:cubicBezTo>
                    <a:pt x="1172" y="5311"/>
                    <a:pt x="1837" y="5632"/>
                    <a:pt x="2511" y="5632"/>
                  </a:cubicBezTo>
                  <a:cubicBezTo>
                    <a:pt x="2915" y="5632"/>
                    <a:pt x="3322" y="5516"/>
                    <a:pt x="3680" y="5275"/>
                  </a:cubicBezTo>
                  <a:lnTo>
                    <a:pt x="6073" y="3644"/>
                  </a:lnTo>
                  <a:lnTo>
                    <a:pt x="3596" y="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714" name="Google Shape;2714;p48"/>
            <p:cNvSpPr/>
            <p:nvPr/>
          </p:nvSpPr>
          <p:spPr>
            <a:xfrm>
              <a:off x="8888938" y="3225154"/>
              <a:ext cx="195885" cy="181918"/>
            </a:xfrm>
            <a:custGeom>
              <a:avLst/>
              <a:gdLst/>
              <a:ahLst/>
              <a:cxnLst/>
              <a:rect l="l" t="t" r="r" b="b"/>
              <a:pathLst>
                <a:path w="6073" h="5640" extrusionOk="0">
                  <a:moveTo>
                    <a:pt x="3577" y="0"/>
                  </a:moveTo>
                  <a:cubicBezTo>
                    <a:pt x="3169" y="0"/>
                    <a:pt x="2757" y="118"/>
                    <a:pt x="2393" y="365"/>
                  </a:cubicBezTo>
                  <a:lnTo>
                    <a:pt x="0" y="1996"/>
                  </a:lnTo>
                  <a:lnTo>
                    <a:pt x="2477" y="5640"/>
                  </a:lnTo>
                  <a:lnTo>
                    <a:pt x="4870" y="4008"/>
                  </a:lnTo>
                  <a:cubicBezTo>
                    <a:pt x="5834" y="3354"/>
                    <a:pt x="6072" y="2044"/>
                    <a:pt x="5429" y="1091"/>
                  </a:cubicBezTo>
                  <a:lnTo>
                    <a:pt x="5322" y="925"/>
                  </a:lnTo>
                  <a:cubicBezTo>
                    <a:pt x="4914" y="324"/>
                    <a:pt x="4252" y="0"/>
                    <a:pt x="3577"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715" name="Google Shape;2715;p48"/>
            <p:cNvSpPr/>
            <p:nvPr/>
          </p:nvSpPr>
          <p:spPr>
            <a:xfrm>
              <a:off x="8698827" y="3676079"/>
              <a:ext cx="346064" cy="344387"/>
            </a:xfrm>
            <a:custGeom>
              <a:avLst/>
              <a:gdLst/>
              <a:ahLst/>
              <a:cxnLst/>
              <a:rect l="l" t="t" r="r" b="b"/>
              <a:pathLst>
                <a:path w="10729" h="10677" extrusionOk="0">
                  <a:moveTo>
                    <a:pt x="4998" y="0"/>
                  </a:moveTo>
                  <a:cubicBezTo>
                    <a:pt x="4821" y="0"/>
                    <a:pt x="4665" y="134"/>
                    <a:pt x="4644" y="315"/>
                  </a:cubicBezTo>
                  <a:lnTo>
                    <a:pt x="4180" y="3804"/>
                  </a:lnTo>
                  <a:lnTo>
                    <a:pt x="703" y="3340"/>
                  </a:lnTo>
                  <a:cubicBezTo>
                    <a:pt x="688" y="3338"/>
                    <a:pt x="673" y="3337"/>
                    <a:pt x="659" y="3337"/>
                  </a:cubicBezTo>
                  <a:cubicBezTo>
                    <a:pt x="474" y="3337"/>
                    <a:pt x="308" y="3473"/>
                    <a:pt x="286" y="3661"/>
                  </a:cubicBezTo>
                  <a:lnTo>
                    <a:pt x="24" y="5638"/>
                  </a:lnTo>
                  <a:cubicBezTo>
                    <a:pt x="1" y="5840"/>
                    <a:pt x="143" y="6030"/>
                    <a:pt x="346" y="6054"/>
                  </a:cubicBezTo>
                  <a:lnTo>
                    <a:pt x="3822" y="6519"/>
                  </a:lnTo>
                  <a:lnTo>
                    <a:pt x="3370" y="9995"/>
                  </a:lnTo>
                  <a:cubicBezTo>
                    <a:pt x="3334" y="10198"/>
                    <a:pt x="3477" y="10388"/>
                    <a:pt x="3692" y="10412"/>
                  </a:cubicBezTo>
                  <a:lnTo>
                    <a:pt x="5656" y="10674"/>
                  </a:lnTo>
                  <a:cubicBezTo>
                    <a:pt x="5671" y="10676"/>
                    <a:pt x="5686" y="10676"/>
                    <a:pt x="5700" y="10676"/>
                  </a:cubicBezTo>
                  <a:cubicBezTo>
                    <a:pt x="5885" y="10676"/>
                    <a:pt x="6051" y="10540"/>
                    <a:pt x="6073" y="10352"/>
                  </a:cubicBezTo>
                  <a:lnTo>
                    <a:pt x="6537" y="6876"/>
                  </a:lnTo>
                  <a:lnTo>
                    <a:pt x="10014" y="7328"/>
                  </a:lnTo>
                  <a:cubicBezTo>
                    <a:pt x="10035" y="7332"/>
                    <a:pt x="10055" y="7334"/>
                    <a:pt x="10076" y="7334"/>
                  </a:cubicBezTo>
                  <a:cubicBezTo>
                    <a:pt x="10254" y="7334"/>
                    <a:pt x="10410" y="7199"/>
                    <a:pt x="10442" y="7007"/>
                  </a:cubicBezTo>
                  <a:lnTo>
                    <a:pt x="10692" y="5042"/>
                  </a:lnTo>
                  <a:cubicBezTo>
                    <a:pt x="10728" y="4840"/>
                    <a:pt x="10585" y="4649"/>
                    <a:pt x="10371" y="4625"/>
                  </a:cubicBezTo>
                  <a:lnTo>
                    <a:pt x="6894" y="4161"/>
                  </a:lnTo>
                  <a:lnTo>
                    <a:pt x="7359" y="685"/>
                  </a:lnTo>
                  <a:cubicBezTo>
                    <a:pt x="7382" y="470"/>
                    <a:pt x="7240" y="292"/>
                    <a:pt x="7037" y="256"/>
                  </a:cubicBezTo>
                  <a:lnTo>
                    <a:pt x="5061" y="6"/>
                  </a:lnTo>
                  <a:cubicBezTo>
                    <a:pt x="5040" y="2"/>
                    <a:pt x="5019" y="0"/>
                    <a:pt x="4998"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716" name="Google Shape;2716;p48"/>
            <p:cNvSpPr/>
            <p:nvPr/>
          </p:nvSpPr>
          <p:spPr>
            <a:xfrm>
              <a:off x="8256418" y="4197223"/>
              <a:ext cx="349515" cy="436120"/>
            </a:xfrm>
            <a:custGeom>
              <a:avLst/>
              <a:gdLst/>
              <a:ahLst/>
              <a:cxnLst/>
              <a:rect l="l" t="t" r="r" b="b"/>
              <a:pathLst>
                <a:path w="10836" h="13521" extrusionOk="0">
                  <a:moveTo>
                    <a:pt x="4145" y="435"/>
                  </a:moveTo>
                  <a:cubicBezTo>
                    <a:pt x="4431" y="435"/>
                    <a:pt x="4712" y="608"/>
                    <a:pt x="4763" y="994"/>
                  </a:cubicBezTo>
                  <a:cubicBezTo>
                    <a:pt x="4799" y="1184"/>
                    <a:pt x="4751" y="1387"/>
                    <a:pt x="4620" y="1542"/>
                  </a:cubicBezTo>
                  <a:lnTo>
                    <a:pt x="3822" y="1684"/>
                  </a:lnTo>
                  <a:cubicBezTo>
                    <a:pt x="3656" y="1589"/>
                    <a:pt x="3537" y="1434"/>
                    <a:pt x="3501" y="1244"/>
                  </a:cubicBezTo>
                  <a:lnTo>
                    <a:pt x="3501" y="1232"/>
                  </a:lnTo>
                  <a:cubicBezTo>
                    <a:pt x="3386" y="732"/>
                    <a:pt x="3770" y="435"/>
                    <a:pt x="4145" y="435"/>
                  </a:cubicBezTo>
                  <a:close/>
                  <a:moveTo>
                    <a:pt x="7848" y="2746"/>
                  </a:moveTo>
                  <a:cubicBezTo>
                    <a:pt x="8111" y="2746"/>
                    <a:pt x="8330" y="2934"/>
                    <a:pt x="8383" y="3196"/>
                  </a:cubicBezTo>
                  <a:lnTo>
                    <a:pt x="9776" y="10757"/>
                  </a:lnTo>
                  <a:cubicBezTo>
                    <a:pt x="9823" y="11066"/>
                    <a:pt x="9621" y="11352"/>
                    <a:pt x="9323" y="11400"/>
                  </a:cubicBezTo>
                  <a:lnTo>
                    <a:pt x="3060" y="12543"/>
                  </a:lnTo>
                  <a:cubicBezTo>
                    <a:pt x="3030" y="12548"/>
                    <a:pt x="2999" y="12550"/>
                    <a:pt x="2969" y="12550"/>
                  </a:cubicBezTo>
                  <a:cubicBezTo>
                    <a:pt x="2707" y="12550"/>
                    <a:pt x="2472" y="12369"/>
                    <a:pt x="2429" y="12102"/>
                  </a:cubicBezTo>
                  <a:lnTo>
                    <a:pt x="1048" y="4530"/>
                  </a:lnTo>
                  <a:cubicBezTo>
                    <a:pt x="989" y="4232"/>
                    <a:pt x="1191" y="3947"/>
                    <a:pt x="1489" y="3899"/>
                  </a:cubicBezTo>
                  <a:lnTo>
                    <a:pt x="2239" y="3768"/>
                  </a:lnTo>
                  <a:cubicBezTo>
                    <a:pt x="2271" y="3968"/>
                    <a:pt x="2451" y="4121"/>
                    <a:pt x="2657" y="4121"/>
                  </a:cubicBezTo>
                  <a:cubicBezTo>
                    <a:pt x="2684" y="4121"/>
                    <a:pt x="2711" y="4119"/>
                    <a:pt x="2739" y="4113"/>
                  </a:cubicBezTo>
                  <a:lnTo>
                    <a:pt x="6656" y="3399"/>
                  </a:lnTo>
                  <a:cubicBezTo>
                    <a:pt x="6882" y="3351"/>
                    <a:pt x="7049" y="3125"/>
                    <a:pt x="7001" y="2887"/>
                  </a:cubicBezTo>
                  <a:lnTo>
                    <a:pt x="7740" y="2756"/>
                  </a:lnTo>
                  <a:cubicBezTo>
                    <a:pt x="7776" y="2749"/>
                    <a:pt x="7812" y="2746"/>
                    <a:pt x="7848" y="2746"/>
                  </a:cubicBezTo>
                  <a:close/>
                  <a:moveTo>
                    <a:pt x="4134" y="0"/>
                  </a:moveTo>
                  <a:cubicBezTo>
                    <a:pt x="4070" y="0"/>
                    <a:pt x="4006" y="6"/>
                    <a:pt x="3942" y="18"/>
                  </a:cubicBezTo>
                  <a:cubicBezTo>
                    <a:pt x="3334" y="125"/>
                    <a:pt x="2941" y="708"/>
                    <a:pt x="3072" y="1303"/>
                  </a:cubicBezTo>
                  <a:cubicBezTo>
                    <a:pt x="3096" y="1482"/>
                    <a:pt x="3168" y="1637"/>
                    <a:pt x="3287" y="1780"/>
                  </a:cubicBezTo>
                  <a:lnTo>
                    <a:pt x="2501" y="1923"/>
                  </a:lnTo>
                  <a:cubicBezTo>
                    <a:pt x="2191" y="1982"/>
                    <a:pt x="1977" y="2292"/>
                    <a:pt x="2037" y="2601"/>
                  </a:cubicBezTo>
                  <a:lnTo>
                    <a:pt x="2084" y="2887"/>
                  </a:lnTo>
                  <a:lnTo>
                    <a:pt x="798" y="3125"/>
                  </a:lnTo>
                  <a:cubicBezTo>
                    <a:pt x="310" y="3208"/>
                    <a:pt x="1" y="3673"/>
                    <a:pt x="84" y="4161"/>
                  </a:cubicBezTo>
                  <a:lnTo>
                    <a:pt x="1656" y="12793"/>
                  </a:lnTo>
                  <a:cubicBezTo>
                    <a:pt x="1741" y="13218"/>
                    <a:pt x="2111" y="13520"/>
                    <a:pt x="2537" y="13520"/>
                  </a:cubicBezTo>
                  <a:cubicBezTo>
                    <a:pt x="2588" y="13520"/>
                    <a:pt x="2639" y="13516"/>
                    <a:pt x="2691" y="13507"/>
                  </a:cubicBezTo>
                  <a:lnTo>
                    <a:pt x="10026" y="12162"/>
                  </a:lnTo>
                  <a:cubicBezTo>
                    <a:pt x="10514" y="12079"/>
                    <a:pt x="10835" y="11602"/>
                    <a:pt x="10752" y="11126"/>
                  </a:cubicBezTo>
                  <a:lnTo>
                    <a:pt x="9168" y="2494"/>
                  </a:lnTo>
                  <a:cubicBezTo>
                    <a:pt x="9095" y="2064"/>
                    <a:pt x="8725" y="1763"/>
                    <a:pt x="8304" y="1763"/>
                  </a:cubicBezTo>
                  <a:cubicBezTo>
                    <a:pt x="8248" y="1763"/>
                    <a:pt x="8190" y="1768"/>
                    <a:pt x="8133" y="1780"/>
                  </a:cubicBezTo>
                  <a:lnTo>
                    <a:pt x="6859" y="2018"/>
                  </a:lnTo>
                  <a:lnTo>
                    <a:pt x="6799" y="1732"/>
                  </a:lnTo>
                  <a:cubicBezTo>
                    <a:pt x="6745" y="1451"/>
                    <a:pt x="6496" y="1249"/>
                    <a:pt x="6210" y="1249"/>
                  </a:cubicBezTo>
                  <a:cubicBezTo>
                    <a:pt x="6180" y="1249"/>
                    <a:pt x="6151" y="1251"/>
                    <a:pt x="6120" y="1256"/>
                  </a:cubicBezTo>
                  <a:lnTo>
                    <a:pt x="5168" y="1434"/>
                  </a:lnTo>
                  <a:cubicBezTo>
                    <a:pt x="5227" y="1268"/>
                    <a:pt x="5239" y="1089"/>
                    <a:pt x="5204" y="910"/>
                  </a:cubicBezTo>
                  <a:cubicBezTo>
                    <a:pt x="5119" y="380"/>
                    <a:pt x="4655" y="0"/>
                    <a:pt x="4134"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717" name="Google Shape;2717;p48"/>
            <p:cNvSpPr/>
            <p:nvPr/>
          </p:nvSpPr>
          <p:spPr>
            <a:xfrm>
              <a:off x="8318251" y="4354466"/>
              <a:ext cx="60156" cy="49866"/>
            </a:xfrm>
            <a:custGeom>
              <a:avLst/>
              <a:gdLst/>
              <a:ahLst/>
              <a:cxnLst/>
              <a:rect l="l" t="t" r="r" b="b"/>
              <a:pathLst>
                <a:path w="1865" h="1546" extrusionOk="0">
                  <a:moveTo>
                    <a:pt x="1014" y="1"/>
                  </a:moveTo>
                  <a:cubicBezTo>
                    <a:pt x="970" y="1"/>
                    <a:pt x="926" y="5"/>
                    <a:pt x="882" y="12"/>
                  </a:cubicBezTo>
                  <a:cubicBezTo>
                    <a:pt x="191" y="131"/>
                    <a:pt x="0" y="1012"/>
                    <a:pt x="572" y="1405"/>
                  </a:cubicBezTo>
                  <a:cubicBezTo>
                    <a:pt x="710" y="1502"/>
                    <a:pt x="861" y="1545"/>
                    <a:pt x="1007" y="1545"/>
                  </a:cubicBezTo>
                  <a:cubicBezTo>
                    <a:pt x="1454" y="1545"/>
                    <a:pt x="1864" y="1142"/>
                    <a:pt x="1775" y="631"/>
                  </a:cubicBezTo>
                  <a:cubicBezTo>
                    <a:pt x="1700" y="259"/>
                    <a:pt x="1379" y="1"/>
                    <a:pt x="101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718" name="Google Shape;2718;p48"/>
            <p:cNvSpPr/>
            <p:nvPr/>
          </p:nvSpPr>
          <p:spPr>
            <a:xfrm>
              <a:off x="8386921" y="4339823"/>
              <a:ext cx="124020" cy="43383"/>
            </a:xfrm>
            <a:custGeom>
              <a:avLst/>
              <a:gdLst/>
              <a:ahLst/>
              <a:cxnLst/>
              <a:rect l="l" t="t" r="r" b="b"/>
              <a:pathLst>
                <a:path w="3845" h="1345" extrusionOk="0">
                  <a:moveTo>
                    <a:pt x="3248" y="1"/>
                  </a:moveTo>
                  <a:cubicBezTo>
                    <a:pt x="3212" y="1"/>
                    <a:pt x="3174" y="5"/>
                    <a:pt x="3134" y="14"/>
                  </a:cubicBezTo>
                  <a:lnTo>
                    <a:pt x="538" y="478"/>
                  </a:lnTo>
                  <a:cubicBezTo>
                    <a:pt x="0" y="579"/>
                    <a:pt x="106" y="1345"/>
                    <a:pt x="597" y="1345"/>
                  </a:cubicBezTo>
                  <a:cubicBezTo>
                    <a:pt x="628" y="1345"/>
                    <a:pt x="660" y="1342"/>
                    <a:pt x="693" y="1335"/>
                  </a:cubicBezTo>
                  <a:lnTo>
                    <a:pt x="3289" y="871"/>
                  </a:lnTo>
                  <a:cubicBezTo>
                    <a:pt x="3844" y="793"/>
                    <a:pt x="3747" y="1"/>
                    <a:pt x="324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719" name="Google Shape;2719;p48"/>
            <p:cNvSpPr/>
            <p:nvPr/>
          </p:nvSpPr>
          <p:spPr>
            <a:xfrm>
              <a:off x="8330927" y="4423976"/>
              <a:ext cx="60156" cy="49866"/>
            </a:xfrm>
            <a:custGeom>
              <a:avLst/>
              <a:gdLst/>
              <a:ahLst/>
              <a:cxnLst/>
              <a:rect l="l" t="t" r="r" b="b"/>
              <a:pathLst>
                <a:path w="1865" h="1546" extrusionOk="0">
                  <a:moveTo>
                    <a:pt x="1014" y="1"/>
                  </a:moveTo>
                  <a:cubicBezTo>
                    <a:pt x="970" y="1"/>
                    <a:pt x="926" y="5"/>
                    <a:pt x="881" y="12"/>
                  </a:cubicBezTo>
                  <a:cubicBezTo>
                    <a:pt x="203" y="131"/>
                    <a:pt x="0" y="1012"/>
                    <a:pt x="572" y="1405"/>
                  </a:cubicBezTo>
                  <a:cubicBezTo>
                    <a:pt x="710" y="1502"/>
                    <a:pt x="861" y="1546"/>
                    <a:pt x="1007" y="1546"/>
                  </a:cubicBezTo>
                  <a:cubicBezTo>
                    <a:pt x="1454" y="1546"/>
                    <a:pt x="1864" y="1142"/>
                    <a:pt x="1774" y="631"/>
                  </a:cubicBezTo>
                  <a:cubicBezTo>
                    <a:pt x="1700" y="259"/>
                    <a:pt x="1379" y="1"/>
                    <a:pt x="101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720" name="Google Shape;2720;p48"/>
            <p:cNvSpPr/>
            <p:nvPr/>
          </p:nvSpPr>
          <p:spPr>
            <a:xfrm>
              <a:off x="8400436" y="4409300"/>
              <a:ext cx="121279" cy="43544"/>
            </a:xfrm>
            <a:custGeom>
              <a:avLst/>
              <a:gdLst/>
              <a:ahLst/>
              <a:cxnLst/>
              <a:rect l="l" t="t" r="r" b="b"/>
              <a:pathLst>
                <a:path w="3760" h="1350" extrusionOk="0">
                  <a:moveTo>
                    <a:pt x="3144" y="1"/>
                  </a:moveTo>
                  <a:cubicBezTo>
                    <a:pt x="3128" y="1"/>
                    <a:pt x="3112" y="1"/>
                    <a:pt x="3096" y="3"/>
                  </a:cubicBezTo>
                  <a:lnTo>
                    <a:pt x="500" y="467"/>
                  </a:lnTo>
                  <a:cubicBezTo>
                    <a:pt x="0" y="618"/>
                    <a:pt x="125" y="1349"/>
                    <a:pt x="631" y="1349"/>
                  </a:cubicBezTo>
                  <a:cubicBezTo>
                    <a:pt x="643" y="1349"/>
                    <a:pt x="655" y="1349"/>
                    <a:pt x="667" y="1348"/>
                  </a:cubicBezTo>
                  <a:lnTo>
                    <a:pt x="3263" y="872"/>
                  </a:lnTo>
                  <a:cubicBezTo>
                    <a:pt x="3759" y="722"/>
                    <a:pt x="3640" y="1"/>
                    <a:pt x="314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721" name="Google Shape;2721;p48"/>
            <p:cNvSpPr/>
            <p:nvPr/>
          </p:nvSpPr>
          <p:spPr>
            <a:xfrm>
              <a:off x="8344377" y="4498130"/>
              <a:ext cx="60123" cy="50221"/>
            </a:xfrm>
            <a:custGeom>
              <a:avLst/>
              <a:gdLst/>
              <a:ahLst/>
              <a:cxnLst/>
              <a:rect l="l" t="t" r="r" b="b"/>
              <a:pathLst>
                <a:path w="1864" h="1557" extrusionOk="0">
                  <a:moveTo>
                    <a:pt x="1010" y="0"/>
                  </a:moveTo>
                  <a:cubicBezTo>
                    <a:pt x="967" y="0"/>
                    <a:pt x="924" y="4"/>
                    <a:pt x="881" y="11"/>
                  </a:cubicBezTo>
                  <a:cubicBezTo>
                    <a:pt x="203" y="130"/>
                    <a:pt x="0" y="1011"/>
                    <a:pt x="572" y="1416"/>
                  </a:cubicBezTo>
                  <a:cubicBezTo>
                    <a:pt x="710" y="1513"/>
                    <a:pt x="860" y="1556"/>
                    <a:pt x="1007" y="1556"/>
                  </a:cubicBezTo>
                  <a:cubicBezTo>
                    <a:pt x="1454" y="1556"/>
                    <a:pt x="1864" y="1153"/>
                    <a:pt x="1774" y="642"/>
                  </a:cubicBezTo>
                  <a:cubicBezTo>
                    <a:pt x="1710" y="268"/>
                    <a:pt x="1378" y="0"/>
                    <a:pt x="1010"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722" name="Google Shape;2722;p48"/>
            <p:cNvSpPr/>
            <p:nvPr/>
          </p:nvSpPr>
          <p:spPr>
            <a:xfrm>
              <a:off x="8413822" y="4483357"/>
              <a:ext cx="122246" cy="43706"/>
            </a:xfrm>
            <a:custGeom>
              <a:avLst/>
              <a:gdLst/>
              <a:ahLst/>
              <a:cxnLst/>
              <a:rect l="l" t="t" r="r" b="b"/>
              <a:pathLst>
                <a:path w="3790" h="1355" extrusionOk="0">
                  <a:moveTo>
                    <a:pt x="3177" y="0"/>
                  </a:moveTo>
                  <a:cubicBezTo>
                    <a:pt x="3155" y="0"/>
                    <a:pt x="3133" y="2"/>
                    <a:pt x="3110" y="5"/>
                  </a:cubicBezTo>
                  <a:lnTo>
                    <a:pt x="514" y="481"/>
                  </a:lnTo>
                  <a:cubicBezTo>
                    <a:pt x="1" y="606"/>
                    <a:pt x="110" y="1355"/>
                    <a:pt x="602" y="1355"/>
                  </a:cubicBezTo>
                  <a:cubicBezTo>
                    <a:pt x="623" y="1355"/>
                    <a:pt x="646" y="1353"/>
                    <a:pt x="669" y="1350"/>
                  </a:cubicBezTo>
                  <a:lnTo>
                    <a:pt x="3264" y="886"/>
                  </a:lnTo>
                  <a:cubicBezTo>
                    <a:pt x="3789" y="749"/>
                    <a:pt x="3669" y="0"/>
                    <a:pt x="3177"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723" name="Google Shape;2723;p48"/>
            <p:cNvSpPr/>
            <p:nvPr/>
          </p:nvSpPr>
          <p:spPr>
            <a:xfrm>
              <a:off x="8287157" y="4806940"/>
              <a:ext cx="250396" cy="224592"/>
            </a:xfrm>
            <a:custGeom>
              <a:avLst/>
              <a:gdLst/>
              <a:ahLst/>
              <a:cxnLst/>
              <a:rect l="l" t="t" r="r" b="b"/>
              <a:pathLst>
                <a:path w="7763" h="6963" extrusionOk="0">
                  <a:moveTo>
                    <a:pt x="3924" y="1"/>
                  </a:moveTo>
                  <a:cubicBezTo>
                    <a:pt x="2893" y="1"/>
                    <a:pt x="1881" y="469"/>
                    <a:pt x="1215" y="1343"/>
                  </a:cubicBezTo>
                  <a:lnTo>
                    <a:pt x="6953" y="4975"/>
                  </a:lnTo>
                  <a:cubicBezTo>
                    <a:pt x="7763" y="3403"/>
                    <a:pt x="7239" y="1474"/>
                    <a:pt x="5751" y="534"/>
                  </a:cubicBezTo>
                  <a:cubicBezTo>
                    <a:pt x="5184" y="174"/>
                    <a:pt x="4551" y="1"/>
                    <a:pt x="3924" y="1"/>
                  </a:cubicBezTo>
                  <a:close/>
                  <a:moveTo>
                    <a:pt x="810" y="1986"/>
                  </a:moveTo>
                  <a:lnTo>
                    <a:pt x="810" y="1986"/>
                  </a:lnTo>
                  <a:cubicBezTo>
                    <a:pt x="0" y="3558"/>
                    <a:pt x="512" y="5498"/>
                    <a:pt x="2012" y="6439"/>
                  </a:cubicBezTo>
                  <a:cubicBezTo>
                    <a:pt x="2576" y="6793"/>
                    <a:pt x="3206" y="6963"/>
                    <a:pt x="3829" y="6963"/>
                  </a:cubicBezTo>
                  <a:cubicBezTo>
                    <a:pt x="4864" y="6963"/>
                    <a:pt x="5880" y="6494"/>
                    <a:pt x="6549" y="5618"/>
                  </a:cubicBezTo>
                  <a:lnTo>
                    <a:pt x="810" y="1986"/>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724" name="Google Shape;2724;p48"/>
            <p:cNvSpPr/>
            <p:nvPr/>
          </p:nvSpPr>
          <p:spPr>
            <a:xfrm>
              <a:off x="8756435" y="4325276"/>
              <a:ext cx="195885" cy="181918"/>
            </a:xfrm>
            <a:custGeom>
              <a:avLst/>
              <a:gdLst/>
              <a:ahLst/>
              <a:cxnLst/>
              <a:rect l="l" t="t" r="r" b="b"/>
              <a:pathLst>
                <a:path w="6073" h="5640" extrusionOk="0">
                  <a:moveTo>
                    <a:pt x="3596" y="0"/>
                  </a:moveTo>
                  <a:lnTo>
                    <a:pt x="1203" y="1632"/>
                  </a:lnTo>
                  <a:cubicBezTo>
                    <a:pt x="251" y="2286"/>
                    <a:pt x="1" y="3596"/>
                    <a:pt x="655" y="4560"/>
                  </a:cubicBezTo>
                  <a:lnTo>
                    <a:pt x="763" y="4715"/>
                  </a:lnTo>
                  <a:cubicBezTo>
                    <a:pt x="1163" y="5316"/>
                    <a:pt x="1827" y="5640"/>
                    <a:pt x="2502" y="5640"/>
                  </a:cubicBezTo>
                  <a:cubicBezTo>
                    <a:pt x="2909" y="5640"/>
                    <a:pt x="3321" y="5522"/>
                    <a:pt x="3680" y="5275"/>
                  </a:cubicBezTo>
                  <a:lnTo>
                    <a:pt x="6073" y="3644"/>
                  </a:lnTo>
                  <a:lnTo>
                    <a:pt x="3596" y="0"/>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725" name="Google Shape;2725;p48"/>
            <p:cNvSpPr/>
            <p:nvPr/>
          </p:nvSpPr>
          <p:spPr>
            <a:xfrm>
              <a:off x="8888938" y="4249734"/>
              <a:ext cx="195885" cy="181950"/>
            </a:xfrm>
            <a:custGeom>
              <a:avLst/>
              <a:gdLst/>
              <a:ahLst/>
              <a:cxnLst/>
              <a:rect l="l" t="t" r="r" b="b"/>
              <a:pathLst>
                <a:path w="6073" h="5641" extrusionOk="0">
                  <a:moveTo>
                    <a:pt x="3577" y="1"/>
                  </a:moveTo>
                  <a:cubicBezTo>
                    <a:pt x="3169" y="1"/>
                    <a:pt x="2757" y="119"/>
                    <a:pt x="2393" y="366"/>
                  </a:cubicBezTo>
                  <a:lnTo>
                    <a:pt x="0" y="1997"/>
                  </a:lnTo>
                  <a:lnTo>
                    <a:pt x="2477" y="5640"/>
                  </a:lnTo>
                  <a:lnTo>
                    <a:pt x="4870" y="4009"/>
                  </a:lnTo>
                  <a:cubicBezTo>
                    <a:pt x="5834" y="3354"/>
                    <a:pt x="6072" y="2045"/>
                    <a:pt x="5429" y="1092"/>
                  </a:cubicBezTo>
                  <a:lnTo>
                    <a:pt x="5322" y="926"/>
                  </a:lnTo>
                  <a:cubicBezTo>
                    <a:pt x="4914" y="325"/>
                    <a:pt x="4252" y="1"/>
                    <a:pt x="3577"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726" name="Google Shape;2726;p48"/>
            <p:cNvSpPr/>
            <p:nvPr/>
          </p:nvSpPr>
          <p:spPr>
            <a:xfrm>
              <a:off x="8698827" y="4700401"/>
              <a:ext cx="346064" cy="344677"/>
            </a:xfrm>
            <a:custGeom>
              <a:avLst/>
              <a:gdLst/>
              <a:ahLst/>
              <a:cxnLst/>
              <a:rect l="l" t="t" r="r" b="b"/>
              <a:pathLst>
                <a:path w="10729" h="10686" extrusionOk="0">
                  <a:moveTo>
                    <a:pt x="5017" y="0"/>
                  </a:moveTo>
                  <a:cubicBezTo>
                    <a:pt x="4831" y="0"/>
                    <a:pt x="4666" y="137"/>
                    <a:pt x="4644" y="324"/>
                  </a:cubicBezTo>
                  <a:lnTo>
                    <a:pt x="4192" y="3813"/>
                  </a:lnTo>
                  <a:lnTo>
                    <a:pt x="703" y="3348"/>
                  </a:lnTo>
                  <a:cubicBezTo>
                    <a:pt x="688" y="3347"/>
                    <a:pt x="673" y="3346"/>
                    <a:pt x="659" y="3346"/>
                  </a:cubicBezTo>
                  <a:cubicBezTo>
                    <a:pt x="474" y="3346"/>
                    <a:pt x="308" y="3482"/>
                    <a:pt x="286" y="3670"/>
                  </a:cubicBezTo>
                  <a:lnTo>
                    <a:pt x="24" y="5646"/>
                  </a:lnTo>
                  <a:cubicBezTo>
                    <a:pt x="1" y="5849"/>
                    <a:pt x="143" y="6027"/>
                    <a:pt x="346" y="6063"/>
                  </a:cubicBezTo>
                  <a:lnTo>
                    <a:pt x="3822" y="6527"/>
                  </a:lnTo>
                  <a:lnTo>
                    <a:pt x="3370" y="10004"/>
                  </a:lnTo>
                  <a:cubicBezTo>
                    <a:pt x="3334" y="10206"/>
                    <a:pt x="3477" y="10397"/>
                    <a:pt x="3692" y="10421"/>
                  </a:cubicBezTo>
                  <a:lnTo>
                    <a:pt x="5656" y="10683"/>
                  </a:lnTo>
                  <a:cubicBezTo>
                    <a:pt x="5671" y="10684"/>
                    <a:pt x="5686" y="10685"/>
                    <a:pt x="5700" y="10685"/>
                  </a:cubicBezTo>
                  <a:cubicBezTo>
                    <a:pt x="5885" y="10685"/>
                    <a:pt x="6051" y="10549"/>
                    <a:pt x="6073" y="10361"/>
                  </a:cubicBezTo>
                  <a:lnTo>
                    <a:pt x="6537" y="6885"/>
                  </a:lnTo>
                  <a:lnTo>
                    <a:pt x="10026" y="7337"/>
                  </a:lnTo>
                  <a:cubicBezTo>
                    <a:pt x="10040" y="7339"/>
                    <a:pt x="10055" y="7340"/>
                    <a:pt x="10070" y="7340"/>
                  </a:cubicBezTo>
                  <a:cubicBezTo>
                    <a:pt x="10253" y="7340"/>
                    <a:pt x="10409" y="7203"/>
                    <a:pt x="10442" y="7016"/>
                  </a:cubicBezTo>
                  <a:lnTo>
                    <a:pt x="10704" y="5039"/>
                  </a:lnTo>
                  <a:cubicBezTo>
                    <a:pt x="10728" y="4837"/>
                    <a:pt x="10585" y="4646"/>
                    <a:pt x="10383" y="4622"/>
                  </a:cubicBezTo>
                  <a:lnTo>
                    <a:pt x="6894" y="4170"/>
                  </a:lnTo>
                  <a:lnTo>
                    <a:pt x="7359" y="681"/>
                  </a:lnTo>
                  <a:cubicBezTo>
                    <a:pt x="7382" y="479"/>
                    <a:pt x="7240" y="300"/>
                    <a:pt x="7037" y="265"/>
                  </a:cubicBezTo>
                  <a:lnTo>
                    <a:pt x="5061" y="3"/>
                  </a:lnTo>
                  <a:cubicBezTo>
                    <a:pt x="5046" y="1"/>
                    <a:pt x="5031" y="0"/>
                    <a:pt x="5017"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727" name="Google Shape;2727;p48"/>
            <p:cNvSpPr/>
            <p:nvPr/>
          </p:nvSpPr>
          <p:spPr>
            <a:xfrm>
              <a:off x="7731822" y="226472"/>
              <a:ext cx="195885" cy="181918"/>
            </a:xfrm>
            <a:custGeom>
              <a:avLst/>
              <a:gdLst/>
              <a:ahLst/>
              <a:cxnLst/>
              <a:rect l="l" t="t" r="r" b="b"/>
              <a:pathLst>
                <a:path w="6073" h="5640" extrusionOk="0">
                  <a:moveTo>
                    <a:pt x="3596" y="0"/>
                  </a:moveTo>
                  <a:lnTo>
                    <a:pt x="1203" y="1631"/>
                  </a:lnTo>
                  <a:cubicBezTo>
                    <a:pt x="251" y="2286"/>
                    <a:pt x="1" y="3596"/>
                    <a:pt x="655" y="4560"/>
                  </a:cubicBezTo>
                  <a:lnTo>
                    <a:pt x="763" y="4715"/>
                  </a:lnTo>
                  <a:cubicBezTo>
                    <a:pt x="1171" y="5316"/>
                    <a:pt x="1833" y="5640"/>
                    <a:pt x="2508" y="5640"/>
                  </a:cubicBezTo>
                  <a:cubicBezTo>
                    <a:pt x="2916" y="5640"/>
                    <a:pt x="3328" y="5521"/>
                    <a:pt x="3692" y="5275"/>
                  </a:cubicBezTo>
                  <a:lnTo>
                    <a:pt x="6073" y="3644"/>
                  </a:lnTo>
                  <a:lnTo>
                    <a:pt x="3596" y="0"/>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728" name="Google Shape;2728;p48"/>
            <p:cNvSpPr/>
            <p:nvPr/>
          </p:nvSpPr>
          <p:spPr>
            <a:xfrm>
              <a:off x="7864326" y="151317"/>
              <a:ext cx="196272" cy="181950"/>
            </a:xfrm>
            <a:custGeom>
              <a:avLst/>
              <a:gdLst/>
              <a:ahLst/>
              <a:cxnLst/>
              <a:rect l="l" t="t" r="r" b="b"/>
              <a:pathLst>
                <a:path w="6085" h="5641" extrusionOk="0">
                  <a:moveTo>
                    <a:pt x="3568" y="1"/>
                  </a:moveTo>
                  <a:cubicBezTo>
                    <a:pt x="3162" y="1"/>
                    <a:pt x="2752" y="119"/>
                    <a:pt x="2393" y="366"/>
                  </a:cubicBezTo>
                  <a:lnTo>
                    <a:pt x="0" y="1997"/>
                  </a:lnTo>
                  <a:lnTo>
                    <a:pt x="2477" y="5640"/>
                  </a:lnTo>
                  <a:lnTo>
                    <a:pt x="4870" y="4009"/>
                  </a:lnTo>
                  <a:cubicBezTo>
                    <a:pt x="5834" y="3354"/>
                    <a:pt x="6084" y="2044"/>
                    <a:pt x="5430" y="1080"/>
                  </a:cubicBezTo>
                  <a:lnTo>
                    <a:pt x="5310" y="925"/>
                  </a:lnTo>
                  <a:cubicBezTo>
                    <a:pt x="4902" y="324"/>
                    <a:pt x="4240" y="1"/>
                    <a:pt x="356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729" name="Google Shape;2729;p48"/>
            <p:cNvSpPr/>
            <p:nvPr/>
          </p:nvSpPr>
          <p:spPr>
            <a:xfrm>
              <a:off x="7674215" y="602242"/>
              <a:ext cx="346064" cy="344032"/>
            </a:xfrm>
            <a:custGeom>
              <a:avLst/>
              <a:gdLst/>
              <a:ahLst/>
              <a:cxnLst/>
              <a:rect l="l" t="t" r="r" b="b"/>
              <a:pathLst>
                <a:path w="10729" h="10666" extrusionOk="0">
                  <a:moveTo>
                    <a:pt x="4999" y="1"/>
                  </a:moveTo>
                  <a:cubicBezTo>
                    <a:pt x="4821" y="1"/>
                    <a:pt x="4665" y="136"/>
                    <a:pt x="4644" y="328"/>
                  </a:cubicBezTo>
                  <a:lnTo>
                    <a:pt x="4180" y="3805"/>
                  </a:lnTo>
                  <a:lnTo>
                    <a:pt x="715" y="3340"/>
                  </a:lnTo>
                  <a:cubicBezTo>
                    <a:pt x="693" y="3336"/>
                    <a:pt x="671" y="3335"/>
                    <a:pt x="650" y="3335"/>
                  </a:cubicBezTo>
                  <a:cubicBezTo>
                    <a:pt x="465" y="3335"/>
                    <a:pt x="318" y="3469"/>
                    <a:pt x="286" y="3662"/>
                  </a:cubicBezTo>
                  <a:lnTo>
                    <a:pt x="36" y="5626"/>
                  </a:lnTo>
                  <a:cubicBezTo>
                    <a:pt x="1" y="5829"/>
                    <a:pt x="144" y="6019"/>
                    <a:pt x="358" y="6043"/>
                  </a:cubicBezTo>
                  <a:lnTo>
                    <a:pt x="346" y="6043"/>
                  </a:lnTo>
                  <a:lnTo>
                    <a:pt x="3823" y="6507"/>
                  </a:lnTo>
                  <a:lnTo>
                    <a:pt x="3370" y="9984"/>
                  </a:lnTo>
                  <a:cubicBezTo>
                    <a:pt x="3334" y="10186"/>
                    <a:pt x="3477" y="10377"/>
                    <a:pt x="3692" y="10401"/>
                  </a:cubicBezTo>
                  <a:lnTo>
                    <a:pt x="5656" y="10663"/>
                  </a:lnTo>
                  <a:cubicBezTo>
                    <a:pt x="5671" y="10664"/>
                    <a:pt x="5686" y="10665"/>
                    <a:pt x="5700" y="10665"/>
                  </a:cubicBezTo>
                  <a:cubicBezTo>
                    <a:pt x="5886" y="10665"/>
                    <a:pt x="6051" y="10529"/>
                    <a:pt x="6073" y="10341"/>
                  </a:cubicBezTo>
                  <a:lnTo>
                    <a:pt x="6537" y="6864"/>
                  </a:lnTo>
                  <a:lnTo>
                    <a:pt x="10014" y="7329"/>
                  </a:lnTo>
                  <a:cubicBezTo>
                    <a:pt x="10029" y="7331"/>
                    <a:pt x="10043" y="7331"/>
                    <a:pt x="10058" y="7331"/>
                  </a:cubicBezTo>
                  <a:cubicBezTo>
                    <a:pt x="10243" y="7331"/>
                    <a:pt x="10408" y="7195"/>
                    <a:pt x="10431" y="7007"/>
                  </a:cubicBezTo>
                  <a:lnTo>
                    <a:pt x="10693" y="5031"/>
                  </a:lnTo>
                  <a:cubicBezTo>
                    <a:pt x="10728" y="4828"/>
                    <a:pt x="10573" y="4638"/>
                    <a:pt x="10371" y="4614"/>
                  </a:cubicBezTo>
                  <a:lnTo>
                    <a:pt x="6894" y="4150"/>
                  </a:lnTo>
                  <a:lnTo>
                    <a:pt x="7359" y="673"/>
                  </a:lnTo>
                  <a:cubicBezTo>
                    <a:pt x="7383" y="471"/>
                    <a:pt x="7240" y="280"/>
                    <a:pt x="7037" y="256"/>
                  </a:cubicBezTo>
                  <a:lnTo>
                    <a:pt x="5061" y="6"/>
                  </a:lnTo>
                  <a:cubicBezTo>
                    <a:pt x="5040" y="3"/>
                    <a:pt x="5019" y="1"/>
                    <a:pt x="4999"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730" name="Google Shape;2730;p48"/>
            <p:cNvSpPr/>
            <p:nvPr/>
          </p:nvSpPr>
          <p:spPr>
            <a:xfrm>
              <a:off x="7731435" y="1251439"/>
              <a:ext cx="196272" cy="181563"/>
            </a:xfrm>
            <a:custGeom>
              <a:avLst/>
              <a:gdLst/>
              <a:ahLst/>
              <a:cxnLst/>
              <a:rect l="l" t="t" r="r" b="b"/>
              <a:pathLst>
                <a:path w="6085" h="5629" extrusionOk="0">
                  <a:moveTo>
                    <a:pt x="3608" y="1"/>
                  </a:moveTo>
                  <a:lnTo>
                    <a:pt x="1215" y="1620"/>
                  </a:lnTo>
                  <a:cubicBezTo>
                    <a:pt x="251" y="2275"/>
                    <a:pt x="1" y="3585"/>
                    <a:pt x="667" y="4549"/>
                  </a:cubicBezTo>
                  <a:lnTo>
                    <a:pt x="775" y="4704"/>
                  </a:lnTo>
                  <a:cubicBezTo>
                    <a:pt x="1183" y="5305"/>
                    <a:pt x="1845" y="5629"/>
                    <a:pt x="2520" y="5629"/>
                  </a:cubicBezTo>
                  <a:cubicBezTo>
                    <a:pt x="2928" y="5629"/>
                    <a:pt x="3340" y="5510"/>
                    <a:pt x="3704" y="5264"/>
                  </a:cubicBezTo>
                  <a:lnTo>
                    <a:pt x="6085" y="3644"/>
                  </a:lnTo>
                  <a:lnTo>
                    <a:pt x="3608" y="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731" name="Google Shape;2731;p48"/>
            <p:cNvSpPr/>
            <p:nvPr/>
          </p:nvSpPr>
          <p:spPr>
            <a:xfrm>
              <a:off x="7864326" y="1176188"/>
              <a:ext cx="195885" cy="181660"/>
            </a:xfrm>
            <a:custGeom>
              <a:avLst/>
              <a:gdLst/>
              <a:ahLst/>
              <a:cxnLst/>
              <a:rect l="l" t="t" r="r" b="b"/>
              <a:pathLst>
                <a:path w="6073" h="5632" extrusionOk="0">
                  <a:moveTo>
                    <a:pt x="3579" y="1"/>
                  </a:moveTo>
                  <a:cubicBezTo>
                    <a:pt x="3169" y="1"/>
                    <a:pt x="2756" y="120"/>
                    <a:pt x="2393" y="369"/>
                  </a:cubicBezTo>
                  <a:lnTo>
                    <a:pt x="0" y="1989"/>
                  </a:lnTo>
                  <a:lnTo>
                    <a:pt x="2477" y="5632"/>
                  </a:lnTo>
                  <a:lnTo>
                    <a:pt x="4870" y="4001"/>
                  </a:lnTo>
                  <a:cubicBezTo>
                    <a:pt x="5822" y="3346"/>
                    <a:pt x="6072" y="2036"/>
                    <a:pt x="5430" y="1072"/>
                  </a:cubicBezTo>
                  <a:lnTo>
                    <a:pt x="5430" y="1072"/>
                  </a:lnTo>
                  <a:lnTo>
                    <a:pt x="5430" y="1084"/>
                  </a:lnTo>
                  <a:lnTo>
                    <a:pt x="5310" y="917"/>
                  </a:lnTo>
                  <a:cubicBezTo>
                    <a:pt x="4905" y="319"/>
                    <a:pt x="4247" y="1"/>
                    <a:pt x="3579"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732" name="Google Shape;2732;p48"/>
            <p:cNvSpPr/>
            <p:nvPr/>
          </p:nvSpPr>
          <p:spPr>
            <a:xfrm>
              <a:off x="7674215" y="1626564"/>
              <a:ext cx="346064" cy="344387"/>
            </a:xfrm>
            <a:custGeom>
              <a:avLst/>
              <a:gdLst/>
              <a:ahLst/>
              <a:cxnLst/>
              <a:rect l="l" t="t" r="r" b="b"/>
              <a:pathLst>
                <a:path w="10729" h="10677" extrusionOk="0">
                  <a:moveTo>
                    <a:pt x="5017" y="1"/>
                  </a:moveTo>
                  <a:cubicBezTo>
                    <a:pt x="4831" y="1"/>
                    <a:pt x="4666" y="137"/>
                    <a:pt x="4644" y="325"/>
                  </a:cubicBezTo>
                  <a:lnTo>
                    <a:pt x="4180" y="3813"/>
                  </a:lnTo>
                  <a:lnTo>
                    <a:pt x="715" y="3349"/>
                  </a:lnTo>
                  <a:cubicBezTo>
                    <a:pt x="693" y="3345"/>
                    <a:pt x="671" y="3344"/>
                    <a:pt x="650" y="3344"/>
                  </a:cubicBezTo>
                  <a:cubicBezTo>
                    <a:pt x="465" y="3344"/>
                    <a:pt x="318" y="3478"/>
                    <a:pt x="286" y="3670"/>
                  </a:cubicBezTo>
                  <a:lnTo>
                    <a:pt x="36" y="5635"/>
                  </a:lnTo>
                  <a:cubicBezTo>
                    <a:pt x="1" y="5837"/>
                    <a:pt x="144" y="6028"/>
                    <a:pt x="358" y="6052"/>
                  </a:cubicBezTo>
                  <a:lnTo>
                    <a:pt x="346" y="6052"/>
                  </a:lnTo>
                  <a:lnTo>
                    <a:pt x="3823" y="6516"/>
                  </a:lnTo>
                  <a:lnTo>
                    <a:pt x="3370" y="9993"/>
                  </a:lnTo>
                  <a:cubicBezTo>
                    <a:pt x="3334" y="10195"/>
                    <a:pt x="3477" y="10386"/>
                    <a:pt x="3692" y="10409"/>
                  </a:cubicBezTo>
                  <a:lnTo>
                    <a:pt x="5656" y="10671"/>
                  </a:lnTo>
                  <a:cubicBezTo>
                    <a:pt x="5677" y="10675"/>
                    <a:pt x="5698" y="10677"/>
                    <a:pt x="5718" y="10677"/>
                  </a:cubicBezTo>
                  <a:cubicBezTo>
                    <a:pt x="5896" y="10677"/>
                    <a:pt x="6052" y="10542"/>
                    <a:pt x="6073" y="10350"/>
                  </a:cubicBezTo>
                  <a:lnTo>
                    <a:pt x="6537" y="6873"/>
                  </a:lnTo>
                  <a:lnTo>
                    <a:pt x="10014" y="7338"/>
                  </a:lnTo>
                  <a:cubicBezTo>
                    <a:pt x="10029" y="7339"/>
                    <a:pt x="10043" y="7340"/>
                    <a:pt x="10058" y="7340"/>
                  </a:cubicBezTo>
                  <a:cubicBezTo>
                    <a:pt x="10243" y="7340"/>
                    <a:pt x="10408" y="7204"/>
                    <a:pt x="10431" y="7016"/>
                  </a:cubicBezTo>
                  <a:lnTo>
                    <a:pt x="10693" y="5040"/>
                  </a:lnTo>
                  <a:cubicBezTo>
                    <a:pt x="10728" y="4837"/>
                    <a:pt x="10573" y="4647"/>
                    <a:pt x="10371" y="4623"/>
                  </a:cubicBezTo>
                  <a:lnTo>
                    <a:pt x="6894" y="4159"/>
                  </a:lnTo>
                  <a:lnTo>
                    <a:pt x="7359" y="682"/>
                  </a:lnTo>
                  <a:cubicBezTo>
                    <a:pt x="7383" y="480"/>
                    <a:pt x="7240" y="289"/>
                    <a:pt x="7037" y="265"/>
                  </a:cubicBezTo>
                  <a:lnTo>
                    <a:pt x="5061" y="3"/>
                  </a:lnTo>
                  <a:cubicBezTo>
                    <a:pt x="5046" y="2"/>
                    <a:pt x="5031" y="1"/>
                    <a:pt x="5017"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733" name="Google Shape;2733;p48"/>
            <p:cNvSpPr/>
            <p:nvPr/>
          </p:nvSpPr>
          <p:spPr>
            <a:xfrm>
              <a:off x="7731822" y="2276051"/>
              <a:ext cx="195885" cy="181563"/>
            </a:xfrm>
            <a:custGeom>
              <a:avLst/>
              <a:gdLst/>
              <a:ahLst/>
              <a:cxnLst/>
              <a:rect l="l" t="t" r="r" b="b"/>
              <a:pathLst>
                <a:path w="6073" h="5629" extrusionOk="0">
                  <a:moveTo>
                    <a:pt x="3596" y="1"/>
                  </a:moveTo>
                  <a:lnTo>
                    <a:pt x="1203" y="1620"/>
                  </a:lnTo>
                  <a:cubicBezTo>
                    <a:pt x="251" y="2275"/>
                    <a:pt x="1" y="3585"/>
                    <a:pt x="655" y="4549"/>
                  </a:cubicBezTo>
                  <a:lnTo>
                    <a:pt x="763" y="4716"/>
                  </a:lnTo>
                  <a:cubicBezTo>
                    <a:pt x="1170" y="5308"/>
                    <a:pt x="1831" y="5629"/>
                    <a:pt x="2505" y="5629"/>
                  </a:cubicBezTo>
                  <a:cubicBezTo>
                    <a:pt x="2914" y="5629"/>
                    <a:pt x="3327" y="5511"/>
                    <a:pt x="3692" y="5263"/>
                  </a:cubicBezTo>
                  <a:lnTo>
                    <a:pt x="6073" y="3644"/>
                  </a:lnTo>
                  <a:lnTo>
                    <a:pt x="3596" y="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734" name="Google Shape;2734;p48"/>
            <p:cNvSpPr/>
            <p:nvPr/>
          </p:nvSpPr>
          <p:spPr>
            <a:xfrm>
              <a:off x="7864326" y="2200542"/>
              <a:ext cx="195885" cy="181918"/>
            </a:xfrm>
            <a:custGeom>
              <a:avLst/>
              <a:gdLst/>
              <a:ahLst/>
              <a:cxnLst/>
              <a:rect l="l" t="t" r="r" b="b"/>
              <a:pathLst>
                <a:path w="6073" h="5640" extrusionOk="0">
                  <a:moveTo>
                    <a:pt x="3568" y="0"/>
                  </a:moveTo>
                  <a:cubicBezTo>
                    <a:pt x="3162" y="0"/>
                    <a:pt x="2752" y="119"/>
                    <a:pt x="2393" y="365"/>
                  </a:cubicBezTo>
                  <a:lnTo>
                    <a:pt x="0" y="1996"/>
                  </a:lnTo>
                  <a:lnTo>
                    <a:pt x="2477" y="5640"/>
                  </a:lnTo>
                  <a:lnTo>
                    <a:pt x="4870" y="4009"/>
                  </a:lnTo>
                  <a:cubicBezTo>
                    <a:pt x="5822" y="3354"/>
                    <a:pt x="6072" y="2044"/>
                    <a:pt x="5430" y="1080"/>
                  </a:cubicBezTo>
                  <a:lnTo>
                    <a:pt x="5310" y="925"/>
                  </a:lnTo>
                  <a:cubicBezTo>
                    <a:pt x="4902" y="324"/>
                    <a:pt x="4240" y="0"/>
                    <a:pt x="3568"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735" name="Google Shape;2735;p48"/>
            <p:cNvSpPr/>
            <p:nvPr/>
          </p:nvSpPr>
          <p:spPr>
            <a:xfrm>
              <a:off x="7674215" y="2651177"/>
              <a:ext cx="346064" cy="344387"/>
            </a:xfrm>
            <a:custGeom>
              <a:avLst/>
              <a:gdLst/>
              <a:ahLst/>
              <a:cxnLst/>
              <a:rect l="l" t="t" r="r" b="b"/>
              <a:pathLst>
                <a:path w="10729" h="10677" extrusionOk="0">
                  <a:moveTo>
                    <a:pt x="5017" y="1"/>
                  </a:moveTo>
                  <a:cubicBezTo>
                    <a:pt x="4831" y="1"/>
                    <a:pt x="4666" y="137"/>
                    <a:pt x="4644" y="325"/>
                  </a:cubicBezTo>
                  <a:lnTo>
                    <a:pt x="4180" y="3813"/>
                  </a:lnTo>
                  <a:lnTo>
                    <a:pt x="715" y="3349"/>
                  </a:lnTo>
                  <a:cubicBezTo>
                    <a:pt x="699" y="3347"/>
                    <a:pt x="684" y="3346"/>
                    <a:pt x="669" y="3346"/>
                  </a:cubicBezTo>
                  <a:cubicBezTo>
                    <a:pt x="475" y="3346"/>
                    <a:pt x="320" y="3483"/>
                    <a:pt x="286" y="3670"/>
                  </a:cubicBezTo>
                  <a:lnTo>
                    <a:pt x="36" y="5635"/>
                  </a:lnTo>
                  <a:cubicBezTo>
                    <a:pt x="1" y="5849"/>
                    <a:pt x="144" y="6028"/>
                    <a:pt x="358" y="6063"/>
                  </a:cubicBezTo>
                  <a:lnTo>
                    <a:pt x="346" y="6063"/>
                  </a:lnTo>
                  <a:lnTo>
                    <a:pt x="3823" y="6516"/>
                  </a:lnTo>
                  <a:lnTo>
                    <a:pt x="3370" y="10004"/>
                  </a:lnTo>
                  <a:cubicBezTo>
                    <a:pt x="3334" y="10207"/>
                    <a:pt x="3477" y="10385"/>
                    <a:pt x="3692" y="10421"/>
                  </a:cubicBezTo>
                  <a:lnTo>
                    <a:pt x="5656" y="10671"/>
                  </a:lnTo>
                  <a:cubicBezTo>
                    <a:pt x="5677" y="10675"/>
                    <a:pt x="5698" y="10677"/>
                    <a:pt x="5719" y="10677"/>
                  </a:cubicBezTo>
                  <a:cubicBezTo>
                    <a:pt x="5896" y="10677"/>
                    <a:pt x="6052" y="10543"/>
                    <a:pt x="6073" y="10362"/>
                  </a:cubicBezTo>
                  <a:lnTo>
                    <a:pt x="6537" y="6873"/>
                  </a:lnTo>
                  <a:lnTo>
                    <a:pt x="10014" y="7337"/>
                  </a:lnTo>
                  <a:cubicBezTo>
                    <a:pt x="10029" y="7339"/>
                    <a:pt x="10043" y="7340"/>
                    <a:pt x="10058" y="7340"/>
                  </a:cubicBezTo>
                  <a:cubicBezTo>
                    <a:pt x="10243" y="7340"/>
                    <a:pt x="10408" y="7204"/>
                    <a:pt x="10431" y="7016"/>
                  </a:cubicBezTo>
                  <a:lnTo>
                    <a:pt x="10693" y="5039"/>
                  </a:lnTo>
                  <a:cubicBezTo>
                    <a:pt x="10728" y="4837"/>
                    <a:pt x="10573" y="4647"/>
                    <a:pt x="10371" y="4623"/>
                  </a:cubicBezTo>
                  <a:lnTo>
                    <a:pt x="6894" y="4170"/>
                  </a:lnTo>
                  <a:lnTo>
                    <a:pt x="7359" y="682"/>
                  </a:lnTo>
                  <a:cubicBezTo>
                    <a:pt x="7383" y="479"/>
                    <a:pt x="7240" y="289"/>
                    <a:pt x="7037" y="265"/>
                  </a:cubicBezTo>
                  <a:lnTo>
                    <a:pt x="5061" y="3"/>
                  </a:lnTo>
                  <a:cubicBezTo>
                    <a:pt x="5046" y="1"/>
                    <a:pt x="5031" y="1"/>
                    <a:pt x="5017"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736" name="Google Shape;2736;p48"/>
            <p:cNvSpPr/>
            <p:nvPr/>
          </p:nvSpPr>
          <p:spPr>
            <a:xfrm>
              <a:off x="7731435" y="3300663"/>
              <a:ext cx="196272" cy="181660"/>
            </a:xfrm>
            <a:custGeom>
              <a:avLst/>
              <a:gdLst/>
              <a:ahLst/>
              <a:cxnLst/>
              <a:rect l="l" t="t" r="r" b="b"/>
              <a:pathLst>
                <a:path w="6085" h="5632" extrusionOk="0">
                  <a:moveTo>
                    <a:pt x="3608" y="1"/>
                  </a:moveTo>
                  <a:lnTo>
                    <a:pt x="1215" y="1632"/>
                  </a:lnTo>
                  <a:cubicBezTo>
                    <a:pt x="251" y="2275"/>
                    <a:pt x="1" y="3584"/>
                    <a:pt x="667" y="4549"/>
                  </a:cubicBezTo>
                  <a:lnTo>
                    <a:pt x="775" y="4715"/>
                  </a:lnTo>
                  <a:cubicBezTo>
                    <a:pt x="1184" y="5311"/>
                    <a:pt x="1849" y="5632"/>
                    <a:pt x="2526" y="5632"/>
                  </a:cubicBezTo>
                  <a:cubicBezTo>
                    <a:pt x="2932" y="5632"/>
                    <a:pt x="3342" y="5516"/>
                    <a:pt x="3704" y="5275"/>
                  </a:cubicBezTo>
                  <a:lnTo>
                    <a:pt x="6085" y="3644"/>
                  </a:lnTo>
                  <a:lnTo>
                    <a:pt x="3608" y="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737" name="Google Shape;2737;p48"/>
            <p:cNvSpPr/>
            <p:nvPr/>
          </p:nvSpPr>
          <p:spPr>
            <a:xfrm>
              <a:off x="7864326" y="3225154"/>
              <a:ext cx="195885" cy="181918"/>
            </a:xfrm>
            <a:custGeom>
              <a:avLst/>
              <a:gdLst/>
              <a:ahLst/>
              <a:cxnLst/>
              <a:rect l="l" t="t" r="r" b="b"/>
              <a:pathLst>
                <a:path w="6073" h="5640" extrusionOk="0">
                  <a:moveTo>
                    <a:pt x="3568" y="0"/>
                  </a:moveTo>
                  <a:cubicBezTo>
                    <a:pt x="3162" y="0"/>
                    <a:pt x="2752" y="118"/>
                    <a:pt x="2393" y="365"/>
                  </a:cubicBezTo>
                  <a:lnTo>
                    <a:pt x="0" y="1996"/>
                  </a:lnTo>
                  <a:lnTo>
                    <a:pt x="2477" y="5640"/>
                  </a:lnTo>
                  <a:lnTo>
                    <a:pt x="4870" y="4008"/>
                  </a:lnTo>
                  <a:cubicBezTo>
                    <a:pt x="5822" y="3354"/>
                    <a:pt x="6072" y="2044"/>
                    <a:pt x="5430" y="1091"/>
                  </a:cubicBezTo>
                  <a:lnTo>
                    <a:pt x="5310" y="925"/>
                  </a:lnTo>
                  <a:cubicBezTo>
                    <a:pt x="4902" y="324"/>
                    <a:pt x="4240" y="0"/>
                    <a:pt x="3568"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738" name="Google Shape;2738;p48"/>
            <p:cNvSpPr/>
            <p:nvPr/>
          </p:nvSpPr>
          <p:spPr>
            <a:xfrm>
              <a:off x="7674215" y="3676079"/>
              <a:ext cx="346064" cy="344387"/>
            </a:xfrm>
            <a:custGeom>
              <a:avLst/>
              <a:gdLst/>
              <a:ahLst/>
              <a:cxnLst/>
              <a:rect l="l" t="t" r="r" b="b"/>
              <a:pathLst>
                <a:path w="10729" h="10677" extrusionOk="0">
                  <a:moveTo>
                    <a:pt x="4999" y="0"/>
                  </a:moveTo>
                  <a:cubicBezTo>
                    <a:pt x="4821" y="0"/>
                    <a:pt x="4665" y="135"/>
                    <a:pt x="4644" y="327"/>
                  </a:cubicBezTo>
                  <a:lnTo>
                    <a:pt x="4180" y="3804"/>
                  </a:lnTo>
                  <a:lnTo>
                    <a:pt x="715" y="3340"/>
                  </a:lnTo>
                  <a:cubicBezTo>
                    <a:pt x="699" y="3338"/>
                    <a:pt x="684" y="3337"/>
                    <a:pt x="669" y="3337"/>
                  </a:cubicBezTo>
                  <a:cubicBezTo>
                    <a:pt x="475" y="3337"/>
                    <a:pt x="320" y="3473"/>
                    <a:pt x="286" y="3661"/>
                  </a:cubicBezTo>
                  <a:lnTo>
                    <a:pt x="36" y="5638"/>
                  </a:lnTo>
                  <a:cubicBezTo>
                    <a:pt x="1" y="5840"/>
                    <a:pt x="144" y="6030"/>
                    <a:pt x="358" y="6054"/>
                  </a:cubicBezTo>
                  <a:lnTo>
                    <a:pt x="346" y="6054"/>
                  </a:lnTo>
                  <a:lnTo>
                    <a:pt x="3823" y="6519"/>
                  </a:lnTo>
                  <a:lnTo>
                    <a:pt x="3370" y="9995"/>
                  </a:lnTo>
                  <a:cubicBezTo>
                    <a:pt x="3334" y="10198"/>
                    <a:pt x="3477" y="10388"/>
                    <a:pt x="3692" y="10412"/>
                  </a:cubicBezTo>
                  <a:lnTo>
                    <a:pt x="5656" y="10674"/>
                  </a:lnTo>
                  <a:cubicBezTo>
                    <a:pt x="5671" y="10676"/>
                    <a:pt x="5686" y="10676"/>
                    <a:pt x="5700" y="10676"/>
                  </a:cubicBezTo>
                  <a:cubicBezTo>
                    <a:pt x="5886" y="10676"/>
                    <a:pt x="6051" y="10540"/>
                    <a:pt x="6073" y="10352"/>
                  </a:cubicBezTo>
                  <a:lnTo>
                    <a:pt x="6537" y="6876"/>
                  </a:lnTo>
                  <a:lnTo>
                    <a:pt x="10014" y="7328"/>
                  </a:lnTo>
                  <a:cubicBezTo>
                    <a:pt x="10035" y="7332"/>
                    <a:pt x="10055" y="7334"/>
                    <a:pt x="10076" y="7334"/>
                  </a:cubicBezTo>
                  <a:cubicBezTo>
                    <a:pt x="10254" y="7334"/>
                    <a:pt x="10409" y="7199"/>
                    <a:pt x="10431" y="7007"/>
                  </a:cubicBezTo>
                  <a:lnTo>
                    <a:pt x="10693" y="5042"/>
                  </a:lnTo>
                  <a:cubicBezTo>
                    <a:pt x="10728" y="4840"/>
                    <a:pt x="10573" y="4649"/>
                    <a:pt x="10371" y="4625"/>
                  </a:cubicBezTo>
                  <a:lnTo>
                    <a:pt x="6894" y="4161"/>
                  </a:lnTo>
                  <a:lnTo>
                    <a:pt x="7359" y="685"/>
                  </a:lnTo>
                  <a:cubicBezTo>
                    <a:pt x="7383" y="482"/>
                    <a:pt x="7240" y="292"/>
                    <a:pt x="7037" y="268"/>
                  </a:cubicBezTo>
                  <a:lnTo>
                    <a:pt x="5061" y="6"/>
                  </a:lnTo>
                  <a:cubicBezTo>
                    <a:pt x="5040" y="2"/>
                    <a:pt x="5019" y="0"/>
                    <a:pt x="4999"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739" name="Google Shape;2739;p48"/>
            <p:cNvSpPr/>
            <p:nvPr/>
          </p:nvSpPr>
          <p:spPr>
            <a:xfrm>
              <a:off x="7731822" y="4325276"/>
              <a:ext cx="195885" cy="181918"/>
            </a:xfrm>
            <a:custGeom>
              <a:avLst/>
              <a:gdLst/>
              <a:ahLst/>
              <a:cxnLst/>
              <a:rect l="l" t="t" r="r" b="b"/>
              <a:pathLst>
                <a:path w="6073" h="5640" extrusionOk="0">
                  <a:moveTo>
                    <a:pt x="3596" y="0"/>
                  </a:moveTo>
                  <a:lnTo>
                    <a:pt x="1203" y="1632"/>
                  </a:lnTo>
                  <a:cubicBezTo>
                    <a:pt x="251" y="2286"/>
                    <a:pt x="1" y="3596"/>
                    <a:pt x="655" y="4560"/>
                  </a:cubicBezTo>
                  <a:lnTo>
                    <a:pt x="763" y="4715"/>
                  </a:lnTo>
                  <a:cubicBezTo>
                    <a:pt x="1171" y="5316"/>
                    <a:pt x="1833" y="5640"/>
                    <a:pt x="2508" y="5640"/>
                  </a:cubicBezTo>
                  <a:cubicBezTo>
                    <a:pt x="2916" y="5640"/>
                    <a:pt x="3328" y="5522"/>
                    <a:pt x="3692" y="5275"/>
                  </a:cubicBezTo>
                  <a:lnTo>
                    <a:pt x="6073" y="3644"/>
                  </a:lnTo>
                  <a:lnTo>
                    <a:pt x="3596" y="0"/>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740" name="Google Shape;2740;p48"/>
            <p:cNvSpPr/>
            <p:nvPr/>
          </p:nvSpPr>
          <p:spPr>
            <a:xfrm>
              <a:off x="7864326" y="4249734"/>
              <a:ext cx="195885" cy="181950"/>
            </a:xfrm>
            <a:custGeom>
              <a:avLst/>
              <a:gdLst/>
              <a:ahLst/>
              <a:cxnLst/>
              <a:rect l="l" t="t" r="r" b="b"/>
              <a:pathLst>
                <a:path w="6073" h="5641" extrusionOk="0">
                  <a:moveTo>
                    <a:pt x="3568" y="1"/>
                  </a:moveTo>
                  <a:cubicBezTo>
                    <a:pt x="3162" y="1"/>
                    <a:pt x="2752" y="119"/>
                    <a:pt x="2393" y="366"/>
                  </a:cubicBezTo>
                  <a:lnTo>
                    <a:pt x="0" y="1997"/>
                  </a:lnTo>
                  <a:lnTo>
                    <a:pt x="2477" y="5640"/>
                  </a:lnTo>
                  <a:lnTo>
                    <a:pt x="4870" y="4009"/>
                  </a:lnTo>
                  <a:cubicBezTo>
                    <a:pt x="5822" y="3354"/>
                    <a:pt x="6072" y="2045"/>
                    <a:pt x="5430" y="1092"/>
                  </a:cubicBezTo>
                  <a:lnTo>
                    <a:pt x="5310" y="926"/>
                  </a:lnTo>
                  <a:cubicBezTo>
                    <a:pt x="4902" y="325"/>
                    <a:pt x="4240" y="1"/>
                    <a:pt x="356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741" name="Google Shape;2741;p48"/>
            <p:cNvSpPr/>
            <p:nvPr/>
          </p:nvSpPr>
          <p:spPr>
            <a:xfrm>
              <a:off x="7674215" y="4700692"/>
              <a:ext cx="346064" cy="344387"/>
            </a:xfrm>
            <a:custGeom>
              <a:avLst/>
              <a:gdLst/>
              <a:ahLst/>
              <a:cxnLst/>
              <a:rect l="l" t="t" r="r" b="b"/>
              <a:pathLst>
                <a:path w="10729" h="10677" extrusionOk="0">
                  <a:moveTo>
                    <a:pt x="4999" y="0"/>
                  </a:moveTo>
                  <a:cubicBezTo>
                    <a:pt x="4821" y="0"/>
                    <a:pt x="4665" y="135"/>
                    <a:pt x="4644" y="327"/>
                  </a:cubicBezTo>
                  <a:lnTo>
                    <a:pt x="4180" y="3804"/>
                  </a:lnTo>
                  <a:lnTo>
                    <a:pt x="703" y="3339"/>
                  </a:lnTo>
                  <a:cubicBezTo>
                    <a:pt x="688" y="3338"/>
                    <a:pt x="674" y="3337"/>
                    <a:pt x="659" y="3337"/>
                  </a:cubicBezTo>
                  <a:cubicBezTo>
                    <a:pt x="474" y="3337"/>
                    <a:pt x="309" y="3473"/>
                    <a:pt x="286" y="3661"/>
                  </a:cubicBezTo>
                  <a:lnTo>
                    <a:pt x="25" y="5637"/>
                  </a:lnTo>
                  <a:cubicBezTo>
                    <a:pt x="1" y="5840"/>
                    <a:pt x="144" y="6030"/>
                    <a:pt x="346" y="6054"/>
                  </a:cubicBezTo>
                  <a:lnTo>
                    <a:pt x="3823" y="6518"/>
                  </a:lnTo>
                  <a:lnTo>
                    <a:pt x="3370" y="9995"/>
                  </a:lnTo>
                  <a:cubicBezTo>
                    <a:pt x="3334" y="10197"/>
                    <a:pt x="3477" y="10388"/>
                    <a:pt x="3692" y="10412"/>
                  </a:cubicBezTo>
                  <a:lnTo>
                    <a:pt x="5656" y="10674"/>
                  </a:lnTo>
                  <a:cubicBezTo>
                    <a:pt x="5671" y="10675"/>
                    <a:pt x="5686" y="10676"/>
                    <a:pt x="5700" y="10676"/>
                  </a:cubicBezTo>
                  <a:cubicBezTo>
                    <a:pt x="5886" y="10676"/>
                    <a:pt x="6051" y="10540"/>
                    <a:pt x="6073" y="10352"/>
                  </a:cubicBezTo>
                  <a:lnTo>
                    <a:pt x="6537" y="6876"/>
                  </a:lnTo>
                  <a:lnTo>
                    <a:pt x="10014" y="7328"/>
                  </a:lnTo>
                  <a:cubicBezTo>
                    <a:pt x="10034" y="7331"/>
                    <a:pt x="10053" y="7333"/>
                    <a:pt x="10072" y="7333"/>
                  </a:cubicBezTo>
                  <a:cubicBezTo>
                    <a:pt x="10252" y="7333"/>
                    <a:pt x="10409" y="7189"/>
                    <a:pt x="10431" y="7007"/>
                  </a:cubicBezTo>
                  <a:lnTo>
                    <a:pt x="10693" y="5042"/>
                  </a:lnTo>
                  <a:cubicBezTo>
                    <a:pt x="10728" y="4828"/>
                    <a:pt x="10573" y="4649"/>
                    <a:pt x="10371" y="4613"/>
                  </a:cubicBezTo>
                  <a:lnTo>
                    <a:pt x="6894" y="4161"/>
                  </a:lnTo>
                  <a:lnTo>
                    <a:pt x="7359" y="684"/>
                  </a:lnTo>
                  <a:cubicBezTo>
                    <a:pt x="7383" y="470"/>
                    <a:pt x="7240" y="291"/>
                    <a:pt x="7037" y="256"/>
                  </a:cubicBezTo>
                  <a:lnTo>
                    <a:pt x="5061" y="6"/>
                  </a:lnTo>
                  <a:cubicBezTo>
                    <a:pt x="5040" y="2"/>
                    <a:pt x="5019" y="0"/>
                    <a:pt x="4999"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742" name="Google Shape;2742;p48"/>
            <p:cNvSpPr/>
            <p:nvPr/>
          </p:nvSpPr>
          <p:spPr>
            <a:xfrm>
              <a:off x="1083390" y="98419"/>
              <a:ext cx="349902" cy="436120"/>
            </a:xfrm>
            <a:custGeom>
              <a:avLst/>
              <a:gdLst/>
              <a:ahLst/>
              <a:cxnLst/>
              <a:rect l="l" t="t" r="r" b="b"/>
              <a:pathLst>
                <a:path w="10848" h="13521" extrusionOk="0">
                  <a:moveTo>
                    <a:pt x="4159" y="435"/>
                  </a:moveTo>
                  <a:cubicBezTo>
                    <a:pt x="4446" y="435"/>
                    <a:pt x="4730" y="607"/>
                    <a:pt x="4787" y="994"/>
                  </a:cubicBezTo>
                  <a:cubicBezTo>
                    <a:pt x="4811" y="1196"/>
                    <a:pt x="4763" y="1387"/>
                    <a:pt x="4632" y="1541"/>
                  </a:cubicBezTo>
                  <a:lnTo>
                    <a:pt x="3846" y="1684"/>
                  </a:lnTo>
                  <a:cubicBezTo>
                    <a:pt x="3668" y="1589"/>
                    <a:pt x="3549" y="1422"/>
                    <a:pt x="3513" y="1232"/>
                  </a:cubicBezTo>
                  <a:cubicBezTo>
                    <a:pt x="3398" y="732"/>
                    <a:pt x="3782" y="435"/>
                    <a:pt x="4159" y="435"/>
                  </a:cubicBezTo>
                  <a:close/>
                  <a:moveTo>
                    <a:pt x="7866" y="2749"/>
                  </a:moveTo>
                  <a:cubicBezTo>
                    <a:pt x="8129" y="2749"/>
                    <a:pt x="8364" y="2930"/>
                    <a:pt x="8406" y="3208"/>
                  </a:cubicBezTo>
                  <a:lnTo>
                    <a:pt x="9788" y="10769"/>
                  </a:lnTo>
                  <a:cubicBezTo>
                    <a:pt x="9835" y="11066"/>
                    <a:pt x="9645" y="11340"/>
                    <a:pt x="9347" y="11400"/>
                  </a:cubicBezTo>
                  <a:lnTo>
                    <a:pt x="3084" y="12543"/>
                  </a:lnTo>
                  <a:cubicBezTo>
                    <a:pt x="3049" y="12550"/>
                    <a:pt x="3014" y="12553"/>
                    <a:pt x="2980" y="12553"/>
                  </a:cubicBezTo>
                  <a:cubicBezTo>
                    <a:pt x="2723" y="12553"/>
                    <a:pt x="2495" y="12365"/>
                    <a:pt x="2453" y="12102"/>
                  </a:cubicBezTo>
                  <a:lnTo>
                    <a:pt x="1072" y="4530"/>
                  </a:lnTo>
                  <a:cubicBezTo>
                    <a:pt x="1013" y="4232"/>
                    <a:pt x="1215" y="3958"/>
                    <a:pt x="1513" y="3899"/>
                  </a:cubicBezTo>
                  <a:lnTo>
                    <a:pt x="2263" y="3768"/>
                  </a:lnTo>
                  <a:cubicBezTo>
                    <a:pt x="2294" y="3977"/>
                    <a:pt x="2472" y="4122"/>
                    <a:pt x="2677" y="4122"/>
                  </a:cubicBezTo>
                  <a:cubicBezTo>
                    <a:pt x="2705" y="4122"/>
                    <a:pt x="2734" y="4119"/>
                    <a:pt x="2763" y="4113"/>
                  </a:cubicBezTo>
                  <a:lnTo>
                    <a:pt x="6680" y="3399"/>
                  </a:lnTo>
                  <a:cubicBezTo>
                    <a:pt x="6906" y="3363"/>
                    <a:pt x="7073" y="3125"/>
                    <a:pt x="7025" y="2899"/>
                  </a:cubicBezTo>
                  <a:lnTo>
                    <a:pt x="7775" y="2756"/>
                  </a:lnTo>
                  <a:cubicBezTo>
                    <a:pt x="7806" y="2751"/>
                    <a:pt x="7836" y="2749"/>
                    <a:pt x="7866" y="2749"/>
                  </a:cubicBezTo>
                  <a:close/>
                  <a:moveTo>
                    <a:pt x="4133" y="0"/>
                  </a:moveTo>
                  <a:cubicBezTo>
                    <a:pt x="4070" y="0"/>
                    <a:pt x="4006" y="6"/>
                    <a:pt x="3942" y="17"/>
                  </a:cubicBezTo>
                  <a:cubicBezTo>
                    <a:pt x="3346" y="136"/>
                    <a:pt x="2953" y="708"/>
                    <a:pt x="3072" y="1303"/>
                  </a:cubicBezTo>
                  <a:cubicBezTo>
                    <a:pt x="3108" y="1482"/>
                    <a:pt x="3180" y="1649"/>
                    <a:pt x="3287" y="1779"/>
                  </a:cubicBezTo>
                  <a:lnTo>
                    <a:pt x="2513" y="1922"/>
                  </a:lnTo>
                  <a:cubicBezTo>
                    <a:pt x="2203" y="1982"/>
                    <a:pt x="1989" y="2291"/>
                    <a:pt x="2049" y="2601"/>
                  </a:cubicBezTo>
                  <a:lnTo>
                    <a:pt x="2096" y="2887"/>
                  </a:lnTo>
                  <a:lnTo>
                    <a:pt x="810" y="3125"/>
                  </a:lnTo>
                  <a:cubicBezTo>
                    <a:pt x="322" y="3208"/>
                    <a:pt x="1" y="3673"/>
                    <a:pt x="96" y="4149"/>
                  </a:cubicBezTo>
                  <a:lnTo>
                    <a:pt x="1668" y="12781"/>
                  </a:lnTo>
                  <a:cubicBezTo>
                    <a:pt x="1742" y="13217"/>
                    <a:pt x="2121" y="13520"/>
                    <a:pt x="2549" y="13520"/>
                  </a:cubicBezTo>
                  <a:cubicBezTo>
                    <a:pt x="2600" y="13520"/>
                    <a:pt x="2651" y="13516"/>
                    <a:pt x="2703" y="13507"/>
                  </a:cubicBezTo>
                  <a:lnTo>
                    <a:pt x="10038" y="12162"/>
                  </a:lnTo>
                  <a:cubicBezTo>
                    <a:pt x="10526" y="12066"/>
                    <a:pt x="10847" y="11602"/>
                    <a:pt x="10752" y="11126"/>
                  </a:cubicBezTo>
                  <a:lnTo>
                    <a:pt x="9192" y="2506"/>
                  </a:lnTo>
                  <a:cubicBezTo>
                    <a:pt x="9108" y="2074"/>
                    <a:pt x="8735" y="1763"/>
                    <a:pt x="8312" y="1763"/>
                  </a:cubicBezTo>
                  <a:cubicBezTo>
                    <a:pt x="8257" y="1763"/>
                    <a:pt x="8201" y="1769"/>
                    <a:pt x="8145" y="1779"/>
                  </a:cubicBezTo>
                  <a:lnTo>
                    <a:pt x="6859" y="2018"/>
                  </a:lnTo>
                  <a:lnTo>
                    <a:pt x="6811" y="1744"/>
                  </a:lnTo>
                  <a:cubicBezTo>
                    <a:pt x="6748" y="1458"/>
                    <a:pt x="6506" y="1258"/>
                    <a:pt x="6228" y="1258"/>
                  </a:cubicBezTo>
                  <a:cubicBezTo>
                    <a:pt x="6193" y="1258"/>
                    <a:pt x="6157" y="1261"/>
                    <a:pt x="6120" y="1268"/>
                  </a:cubicBezTo>
                  <a:lnTo>
                    <a:pt x="5180" y="1434"/>
                  </a:lnTo>
                  <a:cubicBezTo>
                    <a:pt x="5227" y="1268"/>
                    <a:pt x="5239" y="1089"/>
                    <a:pt x="5204" y="922"/>
                  </a:cubicBezTo>
                  <a:cubicBezTo>
                    <a:pt x="5119" y="381"/>
                    <a:pt x="4655" y="0"/>
                    <a:pt x="4133"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743" name="Google Shape;2743;p48"/>
            <p:cNvSpPr/>
            <p:nvPr/>
          </p:nvSpPr>
          <p:spPr>
            <a:xfrm>
              <a:off x="1145609" y="255566"/>
              <a:ext cx="60059" cy="49898"/>
            </a:xfrm>
            <a:custGeom>
              <a:avLst/>
              <a:gdLst/>
              <a:ahLst/>
              <a:cxnLst/>
              <a:rect l="l" t="t" r="r" b="b"/>
              <a:pathLst>
                <a:path w="1862" h="1547" extrusionOk="0">
                  <a:moveTo>
                    <a:pt x="1015" y="1"/>
                  </a:moveTo>
                  <a:cubicBezTo>
                    <a:pt x="967" y="1"/>
                    <a:pt x="918" y="5"/>
                    <a:pt x="870" y="15"/>
                  </a:cubicBezTo>
                  <a:cubicBezTo>
                    <a:pt x="191" y="134"/>
                    <a:pt x="0" y="1015"/>
                    <a:pt x="572" y="1408"/>
                  </a:cubicBezTo>
                  <a:cubicBezTo>
                    <a:pt x="709" y="1504"/>
                    <a:pt x="857" y="1547"/>
                    <a:pt x="1002" y="1547"/>
                  </a:cubicBezTo>
                  <a:cubicBezTo>
                    <a:pt x="1451" y="1547"/>
                    <a:pt x="1862" y="1138"/>
                    <a:pt x="1763" y="634"/>
                  </a:cubicBezTo>
                  <a:cubicBezTo>
                    <a:pt x="1700" y="266"/>
                    <a:pt x="1377" y="1"/>
                    <a:pt x="1015"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744" name="Google Shape;2744;p48"/>
            <p:cNvSpPr/>
            <p:nvPr/>
          </p:nvSpPr>
          <p:spPr>
            <a:xfrm>
              <a:off x="1213797" y="241019"/>
              <a:ext cx="124472" cy="43706"/>
            </a:xfrm>
            <a:custGeom>
              <a:avLst/>
              <a:gdLst/>
              <a:ahLst/>
              <a:cxnLst/>
              <a:rect l="l" t="t" r="r" b="b"/>
              <a:pathLst>
                <a:path w="3859" h="1355" extrusionOk="0">
                  <a:moveTo>
                    <a:pt x="3261" y="1"/>
                  </a:moveTo>
                  <a:cubicBezTo>
                    <a:pt x="3226" y="1"/>
                    <a:pt x="3188" y="5"/>
                    <a:pt x="3149" y="14"/>
                  </a:cubicBezTo>
                  <a:lnTo>
                    <a:pt x="3137" y="14"/>
                  </a:lnTo>
                  <a:lnTo>
                    <a:pt x="542" y="490"/>
                  </a:lnTo>
                  <a:cubicBezTo>
                    <a:pt x="0" y="580"/>
                    <a:pt x="111" y="1354"/>
                    <a:pt x="620" y="1354"/>
                  </a:cubicBezTo>
                  <a:cubicBezTo>
                    <a:pt x="648" y="1354"/>
                    <a:pt x="678" y="1352"/>
                    <a:pt x="708" y="1347"/>
                  </a:cubicBezTo>
                  <a:lnTo>
                    <a:pt x="3292" y="871"/>
                  </a:lnTo>
                  <a:cubicBezTo>
                    <a:pt x="3858" y="793"/>
                    <a:pt x="3751" y="1"/>
                    <a:pt x="3261"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745" name="Google Shape;2745;p48"/>
            <p:cNvSpPr/>
            <p:nvPr/>
          </p:nvSpPr>
          <p:spPr>
            <a:xfrm>
              <a:off x="1158286" y="325172"/>
              <a:ext cx="60059" cy="49866"/>
            </a:xfrm>
            <a:custGeom>
              <a:avLst/>
              <a:gdLst/>
              <a:ahLst/>
              <a:cxnLst/>
              <a:rect l="l" t="t" r="r" b="b"/>
              <a:pathLst>
                <a:path w="1862" h="1546" extrusionOk="0">
                  <a:moveTo>
                    <a:pt x="1002" y="1"/>
                  </a:moveTo>
                  <a:cubicBezTo>
                    <a:pt x="958" y="1"/>
                    <a:pt x="914" y="4"/>
                    <a:pt x="870" y="12"/>
                  </a:cubicBezTo>
                  <a:cubicBezTo>
                    <a:pt x="191" y="131"/>
                    <a:pt x="0" y="1012"/>
                    <a:pt x="560" y="1405"/>
                  </a:cubicBezTo>
                  <a:cubicBezTo>
                    <a:pt x="701" y="1502"/>
                    <a:pt x="854" y="1545"/>
                    <a:pt x="1002" y="1545"/>
                  </a:cubicBezTo>
                  <a:cubicBezTo>
                    <a:pt x="1453" y="1545"/>
                    <a:pt x="1861" y="1142"/>
                    <a:pt x="1762" y="631"/>
                  </a:cubicBezTo>
                  <a:cubicBezTo>
                    <a:pt x="1699" y="259"/>
                    <a:pt x="1369"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746" name="Google Shape;2746;p48"/>
            <p:cNvSpPr/>
            <p:nvPr/>
          </p:nvSpPr>
          <p:spPr>
            <a:xfrm>
              <a:off x="1227795" y="310528"/>
              <a:ext cx="121376" cy="43512"/>
            </a:xfrm>
            <a:custGeom>
              <a:avLst/>
              <a:gdLst/>
              <a:ahLst/>
              <a:cxnLst/>
              <a:rect l="l" t="t" r="r" b="b"/>
              <a:pathLst>
                <a:path w="3763" h="1349" extrusionOk="0">
                  <a:moveTo>
                    <a:pt x="3132" y="0"/>
                  </a:moveTo>
                  <a:cubicBezTo>
                    <a:pt x="3120" y="0"/>
                    <a:pt x="3108" y="1"/>
                    <a:pt x="3096" y="2"/>
                  </a:cubicBezTo>
                  <a:lnTo>
                    <a:pt x="500" y="478"/>
                  </a:lnTo>
                  <a:cubicBezTo>
                    <a:pt x="0" y="618"/>
                    <a:pt x="125" y="1348"/>
                    <a:pt x="631" y="1348"/>
                  </a:cubicBezTo>
                  <a:cubicBezTo>
                    <a:pt x="643" y="1348"/>
                    <a:pt x="655" y="1348"/>
                    <a:pt x="667" y="1347"/>
                  </a:cubicBezTo>
                  <a:lnTo>
                    <a:pt x="3263" y="871"/>
                  </a:lnTo>
                  <a:cubicBezTo>
                    <a:pt x="3763" y="731"/>
                    <a:pt x="3638" y="0"/>
                    <a:pt x="313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747" name="Google Shape;2747;p48"/>
            <p:cNvSpPr/>
            <p:nvPr/>
          </p:nvSpPr>
          <p:spPr>
            <a:xfrm>
              <a:off x="1171736" y="399294"/>
              <a:ext cx="60156" cy="50189"/>
            </a:xfrm>
            <a:custGeom>
              <a:avLst/>
              <a:gdLst/>
              <a:ahLst/>
              <a:cxnLst/>
              <a:rect l="l" t="t" r="r" b="b"/>
              <a:pathLst>
                <a:path w="1865" h="1556" extrusionOk="0">
                  <a:moveTo>
                    <a:pt x="1013" y="1"/>
                  </a:moveTo>
                  <a:cubicBezTo>
                    <a:pt x="970" y="1"/>
                    <a:pt x="926" y="4"/>
                    <a:pt x="881" y="12"/>
                  </a:cubicBezTo>
                  <a:cubicBezTo>
                    <a:pt x="202" y="131"/>
                    <a:pt x="0" y="1012"/>
                    <a:pt x="572" y="1417"/>
                  </a:cubicBezTo>
                  <a:cubicBezTo>
                    <a:pt x="708" y="1513"/>
                    <a:pt x="857" y="1556"/>
                    <a:pt x="1002" y="1556"/>
                  </a:cubicBezTo>
                  <a:cubicBezTo>
                    <a:pt x="1451" y="1556"/>
                    <a:pt x="1864" y="1147"/>
                    <a:pt x="1774" y="643"/>
                  </a:cubicBezTo>
                  <a:cubicBezTo>
                    <a:pt x="1700" y="260"/>
                    <a:pt x="1378" y="1"/>
                    <a:pt x="101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748" name="Google Shape;2748;p48"/>
            <p:cNvSpPr/>
            <p:nvPr/>
          </p:nvSpPr>
          <p:spPr>
            <a:xfrm>
              <a:off x="1240697" y="384586"/>
              <a:ext cx="122440" cy="44028"/>
            </a:xfrm>
            <a:custGeom>
              <a:avLst/>
              <a:gdLst/>
              <a:ahLst/>
              <a:cxnLst/>
              <a:rect l="l" t="t" r="r" b="b"/>
              <a:pathLst>
                <a:path w="3796" h="1365" extrusionOk="0">
                  <a:moveTo>
                    <a:pt x="3182" y="0"/>
                  </a:moveTo>
                  <a:cubicBezTo>
                    <a:pt x="3163" y="0"/>
                    <a:pt x="3144" y="1"/>
                    <a:pt x="3125" y="4"/>
                  </a:cubicBezTo>
                  <a:lnTo>
                    <a:pt x="529" y="480"/>
                  </a:lnTo>
                  <a:cubicBezTo>
                    <a:pt x="1" y="606"/>
                    <a:pt x="126" y="1364"/>
                    <a:pt x="627" y="1364"/>
                  </a:cubicBezTo>
                  <a:cubicBezTo>
                    <a:pt x="646" y="1364"/>
                    <a:pt x="664" y="1363"/>
                    <a:pt x="684" y="1361"/>
                  </a:cubicBezTo>
                  <a:lnTo>
                    <a:pt x="3279" y="885"/>
                  </a:lnTo>
                  <a:cubicBezTo>
                    <a:pt x="3796" y="747"/>
                    <a:pt x="3682" y="0"/>
                    <a:pt x="318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749" name="Google Shape;2749;p48"/>
            <p:cNvSpPr/>
            <p:nvPr/>
          </p:nvSpPr>
          <p:spPr>
            <a:xfrm>
              <a:off x="1114516" y="708297"/>
              <a:ext cx="250396" cy="224430"/>
            </a:xfrm>
            <a:custGeom>
              <a:avLst/>
              <a:gdLst/>
              <a:ahLst/>
              <a:cxnLst/>
              <a:rect l="l" t="t" r="r" b="b"/>
              <a:pathLst>
                <a:path w="7763" h="6958" extrusionOk="0">
                  <a:moveTo>
                    <a:pt x="3922" y="1"/>
                  </a:moveTo>
                  <a:cubicBezTo>
                    <a:pt x="2892" y="1"/>
                    <a:pt x="1881" y="465"/>
                    <a:pt x="1214" y="1338"/>
                  </a:cubicBezTo>
                  <a:lnTo>
                    <a:pt x="6953" y="4969"/>
                  </a:lnTo>
                  <a:cubicBezTo>
                    <a:pt x="7763" y="3398"/>
                    <a:pt x="7239" y="1469"/>
                    <a:pt x="5751" y="528"/>
                  </a:cubicBezTo>
                  <a:cubicBezTo>
                    <a:pt x="5183" y="173"/>
                    <a:pt x="4549" y="1"/>
                    <a:pt x="3922" y="1"/>
                  </a:cubicBezTo>
                  <a:close/>
                  <a:moveTo>
                    <a:pt x="810" y="1993"/>
                  </a:moveTo>
                  <a:cubicBezTo>
                    <a:pt x="0" y="3553"/>
                    <a:pt x="524" y="5481"/>
                    <a:pt x="2012" y="6434"/>
                  </a:cubicBezTo>
                  <a:cubicBezTo>
                    <a:pt x="2576" y="6788"/>
                    <a:pt x="3206" y="6958"/>
                    <a:pt x="3829" y="6958"/>
                  </a:cubicBezTo>
                  <a:cubicBezTo>
                    <a:pt x="4863" y="6958"/>
                    <a:pt x="5880" y="6489"/>
                    <a:pt x="6548" y="5612"/>
                  </a:cubicBezTo>
                  <a:lnTo>
                    <a:pt x="810" y="1993"/>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750" name="Google Shape;2750;p48"/>
            <p:cNvSpPr/>
            <p:nvPr/>
          </p:nvSpPr>
          <p:spPr>
            <a:xfrm>
              <a:off x="1083390" y="1123290"/>
              <a:ext cx="349902" cy="435862"/>
            </a:xfrm>
            <a:custGeom>
              <a:avLst/>
              <a:gdLst/>
              <a:ahLst/>
              <a:cxnLst/>
              <a:rect l="l" t="t" r="r" b="b"/>
              <a:pathLst>
                <a:path w="10848" h="13513" extrusionOk="0">
                  <a:moveTo>
                    <a:pt x="4155" y="429"/>
                  </a:moveTo>
                  <a:cubicBezTo>
                    <a:pt x="4444" y="429"/>
                    <a:pt x="4730" y="604"/>
                    <a:pt x="4787" y="997"/>
                  </a:cubicBezTo>
                  <a:cubicBezTo>
                    <a:pt x="4811" y="1188"/>
                    <a:pt x="4763" y="1390"/>
                    <a:pt x="4632" y="1533"/>
                  </a:cubicBezTo>
                  <a:lnTo>
                    <a:pt x="3846" y="1688"/>
                  </a:lnTo>
                  <a:cubicBezTo>
                    <a:pt x="3668" y="1593"/>
                    <a:pt x="3549" y="1426"/>
                    <a:pt x="3513" y="1224"/>
                  </a:cubicBezTo>
                  <a:cubicBezTo>
                    <a:pt x="3399" y="725"/>
                    <a:pt x="3779" y="429"/>
                    <a:pt x="4155" y="429"/>
                  </a:cubicBezTo>
                  <a:close/>
                  <a:moveTo>
                    <a:pt x="7868" y="2749"/>
                  </a:moveTo>
                  <a:cubicBezTo>
                    <a:pt x="8125" y="2749"/>
                    <a:pt x="8354" y="2938"/>
                    <a:pt x="8406" y="3200"/>
                  </a:cubicBezTo>
                  <a:lnTo>
                    <a:pt x="9788" y="10761"/>
                  </a:lnTo>
                  <a:cubicBezTo>
                    <a:pt x="9835" y="11058"/>
                    <a:pt x="9645" y="11344"/>
                    <a:pt x="9347" y="11392"/>
                  </a:cubicBezTo>
                  <a:lnTo>
                    <a:pt x="3084" y="12535"/>
                  </a:lnTo>
                  <a:cubicBezTo>
                    <a:pt x="3049" y="12542"/>
                    <a:pt x="3014" y="12545"/>
                    <a:pt x="2980" y="12545"/>
                  </a:cubicBezTo>
                  <a:cubicBezTo>
                    <a:pt x="2723" y="12545"/>
                    <a:pt x="2495" y="12357"/>
                    <a:pt x="2453" y="12094"/>
                  </a:cubicBezTo>
                  <a:lnTo>
                    <a:pt x="1060" y="4534"/>
                  </a:lnTo>
                  <a:cubicBezTo>
                    <a:pt x="1013" y="4236"/>
                    <a:pt x="1215" y="3950"/>
                    <a:pt x="1513" y="3903"/>
                  </a:cubicBezTo>
                  <a:lnTo>
                    <a:pt x="2251" y="3760"/>
                  </a:lnTo>
                  <a:cubicBezTo>
                    <a:pt x="2294" y="3975"/>
                    <a:pt x="2483" y="4122"/>
                    <a:pt x="2695" y="4122"/>
                  </a:cubicBezTo>
                  <a:cubicBezTo>
                    <a:pt x="2717" y="4122"/>
                    <a:pt x="2740" y="4120"/>
                    <a:pt x="2763" y="4117"/>
                  </a:cubicBezTo>
                  <a:lnTo>
                    <a:pt x="6668" y="3402"/>
                  </a:lnTo>
                  <a:cubicBezTo>
                    <a:pt x="6906" y="3355"/>
                    <a:pt x="7061" y="3129"/>
                    <a:pt x="7025" y="2890"/>
                  </a:cubicBezTo>
                  <a:lnTo>
                    <a:pt x="7764" y="2760"/>
                  </a:lnTo>
                  <a:cubicBezTo>
                    <a:pt x="7799" y="2752"/>
                    <a:pt x="7834" y="2749"/>
                    <a:pt x="7868" y="2749"/>
                  </a:cubicBezTo>
                  <a:close/>
                  <a:moveTo>
                    <a:pt x="4154" y="0"/>
                  </a:moveTo>
                  <a:cubicBezTo>
                    <a:pt x="4084" y="0"/>
                    <a:pt x="4013" y="7"/>
                    <a:pt x="3942" y="21"/>
                  </a:cubicBezTo>
                  <a:cubicBezTo>
                    <a:pt x="3346" y="128"/>
                    <a:pt x="2953" y="700"/>
                    <a:pt x="3072" y="1307"/>
                  </a:cubicBezTo>
                  <a:cubicBezTo>
                    <a:pt x="3108" y="1474"/>
                    <a:pt x="3180" y="1640"/>
                    <a:pt x="3287" y="1783"/>
                  </a:cubicBezTo>
                  <a:lnTo>
                    <a:pt x="2513" y="1926"/>
                  </a:lnTo>
                  <a:cubicBezTo>
                    <a:pt x="2203" y="1986"/>
                    <a:pt x="2001" y="2283"/>
                    <a:pt x="2049" y="2605"/>
                  </a:cubicBezTo>
                  <a:lnTo>
                    <a:pt x="2096" y="2879"/>
                  </a:lnTo>
                  <a:lnTo>
                    <a:pt x="810" y="3117"/>
                  </a:lnTo>
                  <a:cubicBezTo>
                    <a:pt x="322" y="3200"/>
                    <a:pt x="1" y="3664"/>
                    <a:pt x="96" y="4153"/>
                  </a:cubicBezTo>
                  <a:lnTo>
                    <a:pt x="1668" y="12785"/>
                  </a:lnTo>
                  <a:cubicBezTo>
                    <a:pt x="1742" y="13210"/>
                    <a:pt x="2121" y="13512"/>
                    <a:pt x="2549" y="13512"/>
                  </a:cubicBezTo>
                  <a:cubicBezTo>
                    <a:pt x="2600" y="13512"/>
                    <a:pt x="2651" y="13508"/>
                    <a:pt x="2703" y="13499"/>
                  </a:cubicBezTo>
                  <a:lnTo>
                    <a:pt x="10038" y="12154"/>
                  </a:lnTo>
                  <a:cubicBezTo>
                    <a:pt x="10526" y="12070"/>
                    <a:pt x="10847" y="11606"/>
                    <a:pt x="10752" y="11118"/>
                  </a:cubicBezTo>
                  <a:lnTo>
                    <a:pt x="9180" y="2486"/>
                  </a:lnTo>
                  <a:cubicBezTo>
                    <a:pt x="9107" y="2055"/>
                    <a:pt x="8728" y="1755"/>
                    <a:pt x="8313" y="1755"/>
                  </a:cubicBezTo>
                  <a:cubicBezTo>
                    <a:pt x="8257" y="1755"/>
                    <a:pt x="8201" y="1760"/>
                    <a:pt x="8145" y="1771"/>
                  </a:cubicBezTo>
                  <a:lnTo>
                    <a:pt x="6859" y="2009"/>
                  </a:lnTo>
                  <a:lnTo>
                    <a:pt x="6811" y="1736"/>
                  </a:lnTo>
                  <a:cubicBezTo>
                    <a:pt x="6757" y="1446"/>
                    <a:pt x="6500" y="1252"/>
                    <a:pt x="6223" y="1252"/>
                  </a:cubicBezTo>
                  <a:cubicBezTo>
                    <a:pt x="6193" y="1252"/>
                    <a:pt x="6163" y="1255"/>
                    <a:pt x="6132" y="1259"/>
                  </a:cubicBezTo>
                  <a:lnTo>
                    <a:pt x="5180" y="1438"/>
                  </a:lnTo>
                  <a:cubicBezTo>
                    <a:pt x="5239" y="1259"/>
                    <a:pt x="5251" y="1081"/>
                    <a:pt x="5216" y="914"/>
                  </a:cubicBezTo>
                  <a:cubicBezTo>
                    <a:pt x="5132" y="378"/>
                    <a:pt x="4677" y="0"/>
                    <a:pt x="4154"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751" name="Google Shape;2751;p48"/>
            <p:cNvSpPr/>
            <p:nvPr/>
          </p:nvSpPr>
          <p:spPr>
            <a:xfrm>
              <a:off x="1145609" y="1280275"/>
              <a:ext cx="60059" cy="49866"/>
            </a:xfrm>
            <a:custGeom>
              <a:avLst/>
              <a:gdLst/>
              <a:ahLst/>
              <a:cxnLst/>
              <a:rect l="l" t="t" r="r" b="b"/>
              <a:pathLst>
                <a:path w="1862" h="1546" extrusionOk="0">
                  <a:moveTo>
                    <a:pt x="1002" y="1"/>
                  </a:moveTo>
                  <a:cubicBezTo>
                    <a:pt x="958" y="1"/>
                    <a:pt x="914" y="4"/>
                    <a:pt x="870" y="12"/>
                  </a:cubicBezTo>
                  <a:cubicBezTo>
                    <a:pt x="191" y="131"/>
                    <a:pt x="0" y="1012"/>
                    <a:pt x="572" y="1405"/>
                  </a:cubicBezTo>
                  <a:cubicBezTo>
                    <a:pt x="710" y="1502"/>
                    <a:pt x="861" y="1545"/>
                    <a:pt x="1007" y="1545"/>
                  </a:cubicBezTo>
                  <a:cubicBezTo>
                    <a:pt x="1453" y="1545"/>
                    <a:pt x="1861" y="1142"/>
                    <a:pt x="1763" y="631"/>
                  </a:cubicBezTo>
                  <a:cubicBezTo>
                    <a:pt x="1699" y="259"/>
                    <a:pt x="1369"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752" name="Google Shape;2752;p48"/>
            <p:cNvSpPr/>
            <p:nvPr/>
          </p:nvSpPr>
          <p:spPr>
            <a:xfrm>
              <a:off x="1213345" y="1265502"/>
              <a:ext cx="125117" cy="43996"/>
            </a:xfrm>
            <a:custGeom>
              <a:avLst/>
              <a:gdLst/>
              <a:ahLst/>
              <a:cxnLst/>
              <a:rect l="l" t="t" r="r" b="b"/>
              <a:pathLst>
                <a:path w="3879" h="1364" extrusionOk="0">
                  <a:moveTo>
                    <a:pt x="3293" y="0"/>
                  </a:moveTo>
                  <a:cubicBezTo>
                    <a:pt x="3252" y="0"/>
                    <a:pt x="3209" y="6"/>
                    <a:pt x="3163" y="17"/>
                  </a:cubicBezTo>
                  <a:lnTo>
                    <a:pt x="3151" y="17"/>
                  </a:lnTo>
                  <a:lnTo>
                    <a:pt x="556" y="494"/>
                  </a:lnTo>
                  <a:cubicBezTo>
                    <a:pt x="0" y="571"/>
                    <a:pt x="108" y="1364"/>
                    <a:pt x="608" y="1364"/>
                  </a:cubicBezTo>
                  <a:cubicBezTo>
                    <a:pt x="644" y="1364"/>
                    <a:pt x="682" y="1360"/>
                    <a:pt x="722" y="1351"/>
                  </a:cubicBezTo>
                  <a:lnTo>
                    <a:pt x="3306" y="875"/>
                  </a:lnTo>
                  <a:cubicBezTo>
                    <a:pt x="3878" y="809"/>
                    <a:pt x="3789" y="0"/>
                    <a:pt x="3293"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753" name="Google Shape;2753;p48"/>
            <p:cNvSpPr/>
            <p:nvPr/>
          </p:nvSpPr>
          <p:spPr>
            <a:xfrm>
              <a:off x="1158286" y="1349784"/>
              <a:ext cx="60059" cy="49866"/>
            </a:xfrm>
            <a:custGeom>
              <a:avLst/>
              <a:gdLst/>
              <a:ahLst/>
              <a:cxnLst/>
              <a:rect l="l" t="t" r="r" b="b"/>
              <a:pathLst>
                <a:path w="1862" h="1546" extrusionOk="0">
                  <a:moveTo>
                    <a:pt x="1002" y="1"/>
                  </a:moveTo>
                  <a:cubicBezTo>
                    <a:pt x="958" y="1"/>
                    <a:pt x="914" y="4"/>
                    <a:pt x="870" y="12"/>
                  </a:cubicBezTo>
                  <a:cubicBezTo>
                    <a:pt x="191" y="131"/>
                    <a:pt x="0" y="1012"/>
                    <a:pt x="560" y="1405"/>
                  </a:cubicBezTo>
                  <a:cubicBezTo>
                    <a:pt x="701" y="1502"/>
                    <a:pt x="854" y="1545"/>
                    <a:pt x="1003" y="1545"/>
                  </a:cubicBezTo>
                  <a:cubicBezTo>
                    <a:pt x="1454" y="1545"/>
                    <a:pt x="1861" y="1145"/>
                    <a:pt x="1762" y="643"/>
                  </a:cubicBezTo>
                  <a:cubicBezTo>
                    <a:pt x="1699" y="260"/>
                    <a:pt x="1369"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754" name="Google Shape;2754;p48"/>
            <p:cNvSpPr/>
            <p:nvPr/>
          </p:nvSpPr>
          <p:spPr>
            <a:xfrm>
              <a:off x="1227892" y="1335140"/>
              <a:ext cx="121279" cy="43544"/>
            </a:xfrm>
            <a:custGeom>
              <a:avLst/>
              <a:gdLst/>
              <a:ahLst/>
              <a:cxnLst/>
              <a:rect l="l" t="t" r="r" b="b"/>
              <a:pathLst>
                <a:path w="3760" h="1350" extrusionOk="0">
                  <a:moveTo>
                    <a:pt x="3129" y="0"/>
                  </a:moveTo>
                  <a:cubicBezTo>
                    <a:pt x="3117" y="0"/>
                    <a:pt x="3105" y="1"/>
                    <a:pt x="3093" y="2"/>
                  </a:cubicBezTo>
                  <a:lnTo>
                    <a:pt x="497" y="478"/>
                  </a:lnTo>
                  <a:cubicBezTo>
                    <a:pt x="1" y="628"/>
                    <a:pt x="120" y="1349"/>
                    <a:pt x="617" y="1349"/>
                  </a:cubicBezTo>
                  <a:cubicBezTo>
                    <a:pt x="632" y="1349"/>
                    <a:pt x="648" y="1348"/>
                    <a:pt x="664" y="1347"/>
                  </a:cubicBezTo>
                  <a:lnTo>
                    <a:pt x="3260" y="883"/>
                  </a:lnTo>
                  <a:cubicBezTo>
                    <a:pt x="3760" y="731"/>
                    <a:pt x="3635" y="0"/>
                    <a:pt x="3129"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755" name="Google Shape;2755;p48"/>
            <p:cNvSpPr/>
            <p:nvPr/>
          </p:nvSpPr>
          <p:spPr>
            <a:xfrm>
              <a:off x="1171736" y="1424293"/>
              <a:ext cx="60123" cy="49834"/>
            </a:xfrm>
            <a:custGeom>
              <a:avLst/>
              <a:gdLst/>
              <a:ahLst/>
              <a:cxnLst/>
              <a:rect l="l" t="t" r="r" b="b"/>
              <a:pathLst>
                <a:path w="1864" h="1545" extrusionOk="0">
                  <a:moveTo>
                    <a:pt x="1013" y="0"/>
                  </a:moveTo>
                  <a:cubicBezTo>
                    <a:pt x="970" y="0"/>
                    <a:pt x="926" y="4"/>
                    <a:pt x="881" y="12"/>
                  </a:cubicBezTo>
                  <a:cubicBezTo>
                    <a:pt x="202" y="131"/>
                    <a:pt x="0" y="1012"/>
                    <a:pt x="572" y="1405"/>
                  </a:cubicBezTo>
                  <a:cubicBezTo>
                    <a:pt x="710" y="1502"/>
                    <a:pt x="860" y="1545"/>
                    <a:pt x="1007" y="1545"/>
                  </a:cubicBezTo>
                  <a:cubicBezTo>
                    <a:pt x="1454" y="1545"/>
                    <a:pt x="1864" y="1142"/>
                    <a:pt x="1774" y="631"/>
                  </a:cubicBezTo>
                  <a:cubicBezTo>
                    <a:pt x="1700" y="259"/>
                    <a:pt x="1378" y="0"/>
                    <a:pt x="1013"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756" name="Google Shape;2756;p48"/>
            <p:cNvSpPr/>
            <p:nvPr/>
          </p:nvSpPr>
          <p:spPr>
            <a:xfrm>
              <a:off x="1241342" y="1409230"/>
              <a:ext cx="121537" cy="43931"/>
            </a:xfrm>
            <a:custGeom>
              <a:avLst/>
              <a:gdLst/>
              <a:ahLst/>
              <a:cxnLst/>
              <a:rect l="l" t="t" r="r" b="b"/>
              <a:pathLst>
                <a:path w="3768" h="1362" extrusionOk="0">
                  <a:moveTo>
                    <a:pt x="3141" y="0"/>
                  </a:moveTo>
                  <a:cubicBezTo>
                    <a:pt x="3125" y="0"/>
                    <a:pt x="3109" y="1"/>
                    <a:pt x="3093" y="2"/>
                  </a:cubicBezTo>
                  <a:lnTo>
                    <a:pt x="3105" y="14"/>
                  </a:lnTo>
                  <a:lnTo>
                    <a:pt x="509" y="479"/>
                  </a:lnTo>
                  <a:cubicBezTo>
                    <a:pt x="1" y="617"/>
                    <a:pt x="109" y="1362"/>
                    <a:pt x="617" y="1362"/>
                  </a:cubicBezTo>
                  <a:cubicBezTo>
                    <a:pt x="632" y="1362"/>
                    <a:pt x="648" y="1361"/>
                    <a:pt x="664" y="1360"/>
                  </a:cubicBezTo>
                  <a:lnTo>
                    <a:pt x="3259" y="883"/>
                  </a:lnTo>
                  <a:cubicBezTo>
                    <a:pt x="3768" y="733"/>
                    <a:pt x="3648" y="0"/>
                    <a:pt x="3141"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757" name="Google Shape;2757;p48"/>
            <p:cNvSpPr/>
            <p:nvPr/>
          </p:nvSpPr>
          <p:spPr>
            <a:xfrm>
              <a:off x="1114516" y="1733296"/>
              <a:ext cx="249267" cy="224043"/>
            </a:xfrm>
            <a:custGeom>
              <a:avLst/>
              <a:gdLst/>
              <a:ahLst/>
              <a:cxnLst/>
              <a:rect l="l" t="t" r="r" b="b"/>
              <a:pathLst>
                <a:path w="7728" h="6946" extrusionOk="0">
                  <a:moveTo>
                    <a:pt x="3942" y="0"/>
                  </a:moveTo>
                  <a:cubicBezTo>
                    <a:pt x="2907" y="0"/>
                    <a:pt x="1888" y="464"/>
                    <a:pt x="1214" y="1338"/>
                  </a:cubicBezTo>
                  <a:lnTo>
                    <a:pt x="6953" y="4957"/>
                  </a:lnTo>
                  <a:cubicBezTo>
                    <a:pt x="7727" y="3398"/>
                    <a:pt x="7239" y="1469"/>
                    <a:pt x="5775" y="528"/>
                  </a:cubicBezTo>
                  <a:cubicBezTo>
                    <a:pt x="5207" y="172"/>
                    <a:pt x="4571" y="0"/>
                    <a:pt x="3942" y="0"/>
                  </a:cubicBezTo>
                  <a:close/>
                  <a:moveTo>
                    <a:pt x="810" y="1981"/>
                  </a:moveTo>
                  <a:lnTo>
                    <a:pt x="810" y="1981"/>
                  </a:lnTo>
                  <a:cubicBezTo>
                    <a:pt x="0" y="3552"/>
                    <a:pt x="524" y="5481"/>
                    <a:pt x="2012" y="6422"/>
                  </a:cubicBezTo>
                  <a:cubicBezTo>
                    <a:pt x="2576" y="6775"/>
                    <a:pt x="3206" y="6946"/>
                    <a:pt x="3829" y="6946"/>
                  </a:cubicBezTo>
                  <a:cubicBezTo>
                    <a:pt x="4863" y="6946"/>
                    <a:pt x="5880" y="6477"/>
                    <a:pt x="6548" y="5600"/>
                  </a:cubicBezTo>
                  <a:lnTo>
                    <a:pt x="810" y="198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758" name="Google Shape;2758;p48"/>
            <p:cNvSpPr/>
            <p:nvPr/>
          </p:nvSpPr>
          <p:spPr>
            <a:xfrm>
              <a:off x="1083390" y="2147999"/>
              <a:ext cx="349902" cy="435765"/>
            </a:xfrm>
            <a:custGeom>
              <a:avLst/>
              <a:gdLst/>
              <a:ahLst/>
              <a:cxnLst/>
              <a:rect l="l" t="t" r="r" b="b"/>
              <a:pathLst>
                <a:path w="10848" h="13510" extrusionOk="0">
                  <a:moveTo>
                    <a:pt x="4153" y="431"/>
                  </a:moveTo>
                  <a:cubicBezTo>
                    <a:pt x="4442" y="431"/>
                    <a:pt x="4730" y="605"/>
                    <a:pt x="4787" y="994"/>
                  </a:cubicBezTo>
                  <a:cubicBezTo>
                    <a:pt x="4811" y="1185"/>
                    <a:pt x="4763" y="1387"/>
                    <a:pt x="4632" y="1530"/>
                  </a:cubicBezTo>
                  <a:lnTo>
                    <a:pt x="3846" y="1685"/>
                  </a:lnTo>
                  <a:cubicBezTo>
                    <a:pt x="3668" y="1590"/>
                    <a:pt x="3549" y="1423"/>
                    <a:pt x="3513" y="1232"/>
                  </a:cubicBezTo>
                  <a:lnTo>
                    <a:pt x="3513" y="1220"/>
                  </a:lnTo>
                  <a:cubicBezTo>
                    <a:pt x="3399" y="723"/>
                    <a:pt x="3777" y="431"/>
                    <a:pt x="4153" y="431"/>
                  </a:cubicBezTo>
                  <a:close/>
                  <a:moveTo>
                    <a:pt x="7876" y="2734"/>
                  </a:moveTo>
                  <a:cubicBezTo>
                    <a:pt x="8125" y="2734"/>
                    <a:pt x="8354" y="2922"/>
                    <a:pt x="8406" y="3185"/>
                  </a:cubicBezTo>
                  <a:lnTo>
                    <a:pt x="9788" y="10757"/>
                  </a:lnTo>
                  <a:cubicBezTo>
                    <a:pt x="9835" y="11055"/>
                    <a:pt x="9645" y="11341"/>
                    <a:pt x="9347" y="11388"/>
                  </a:cubicBezTo>
                  <a:lnTo>
                    <a:pt x="3084" y="12531"/>
                  </a:lnTo>
                  <a:cubicBezTo>
                    <a:pt x="3049" y="12538"/>
                    <a:pt x="3014" y="12542"/>
                    <a:pt x="2980" y="12542"/>
                  </a:cubicBezTo>
                  <a:cubicBezTo>
                    <a:pt x="2723" y="12542"/>
                    <a:pt x="2495" y="12353"/>
                    <a:pt x="2453" y="12091"/>
                  </a:cubicBezTo>
                  <a:lnTo>
                    <a:pt x="1072" y="4518"/>
                  </a:lnTo>
                  <a:cubicBezTo>
                    <a:pt x="1013" y="4221"/>
                    <a:pt x="1215" y="3935"/>
                    <a:pt x="1513" y="3887"/>
                  </a:cubicBezTo>
                  <a:lnTo>
                    <a:pt x="2263" y="3756"/>
                  </a:lnTo>
                  <a:cubicBezTo>
                    <a:pt x="2294" y="3956"/>
                    <a:pt x="2475" y="4110"/>
                    <a:pt x="2681" y="4110"/>
                  </a:cubicBezTo>
                  <a:cubicBezTo>
                    <a:pt x="2708" y="4110"/>
                    <a:pt x="2735" y="4107"/>
                    <a:pt x="2763" y="4102"/>
                  </a:cubicBezTo>
                  <a:lnTo>
                    <a:pt x="6680" y="3387"/>
                  </a:lnTo>
                  <a:cubicBezTo>
                    <a:pt x="6906" y="3340"/>
                    <a:pt x="7073" y="3114"/>
                    <a:pt x="7025" y="2875"/>
                  </a:cubicBezTo>
                  <a:lnTo>
                    <a:pt x="7775" y="2744"/>
                  </a:lnTo>
                  <a:cubicBezTo>
                    <a:pt x="7809" y="2737"/>
                    <a:pt x="7843" y="2734"/>
                    <a:pt x="7876" y="2734"/>
                  </a:cubicBezTo>
                  <a:close/>
                  <a:moveTo>
                    <a:pt x="4137" y="1"/>
                  </a:moveTo>
                  <a:cubicBezTo>
                    <a:pt x="4073" y="1"/>
                    <a:pt x="4007" y="6"/>
                    <a:pt x="3942" y="18"/>
                  </a:cubicBezTo>
                  <a:cubicBezTo>
                    <a:pt x="3346" y="125"/>
                    <a:pt x="2953" y="708"/>
                    <a:pt x="3072" y="1304"/>
                  </a:cubicBezTo>
                  <a:cubicBezTo>
                    <a:pt x="3108" y="1470"/>
                    <a:pt x="3180" y="1637"/>
                    <a:pt x="3287" y="1780"/>
                  </a:cubicBezTo>
                  <a:lnTo>
                    <a:pt x="2513" y="1923"/>
                  </a:lnTo>
                  <a:cubicBezTo>
                    <a:pt x="2203" y="1982"/>
                    <a:pt x="1989" y="2280"/>
                    <a:pt x="2049" y="2602"/>
                  </a:cubicBezTo>
                  <a:lnTo>
                    <a:pt x="2096" y="2887"/>
                  </a:lnTo>
                  <a:lnTo>
                    <a:pt x="810" y="3114"/>
                  </a:lnTo>
                  <a:cubicBezTo>
                    <a:pt x="322" y="3209"/>
                    <a:pt x="1" y="3673"/>
                    <a:pt x="96" y="4149"/>
                  </a:cubicBezTo>
                  <a:lnTo>
                    <a:pt x="1668" y="12781"/>
                  </a:lnTo>
                  <a:cubicBezTo>
                    <a:pt x="1742" y="13216"/>
                    <a:pt x="2118" y="13509"/>
                    <a:pt x="2545" y="13509"/>
                  </a:cubicBezTo>
                  <a:cubicBezTo>
                    <a:pt x="2597" y="13509"/>
                    <a:pt x="2650" y="13505"/>
                    <a:pt x="2703" y="13496"/>
                  </a:cubicBezTo>
                  <a:lnTo>
                    <a:pt x="10038" y="12162"/>
                  </a:lnTo>
                  <a:cubicBezTo>
                    <a:pt x="10526" y="12067"/>
                    <a:pt x="10847" y="11603"/>
                    <a:pt x="10752" y="11114"/>
                  </a:cubicBezTo>
                  <a:lnTo>
                    <a:pt x="9180" y="2482"/>
                  </a:lnTo>
                  <a:cubicBezTo>
                    <a:pt x="9106" y="2048"/>
                    <a:pt x="8720" y="1755"/>
                    <a:pt x="8300" y="1755"/>
                  </a:cubicBezTo>
                  <a:cubicBezTo>
                    <a:pt x="8249" y="1755"/>
                    <a:pt x="8197" y="1759"/>
                    <a:pt x="8145" y="1768"/>
                  </a:cubicBezTo>
                  <a:lnTo>
                    <a:pt x="6859" y="2006"/>
                  </a:lnTo>
                  <a:lnTo>
                    <a:pt x="6811" y="1732"/>
                  </a:lnTo>
                  <a:cubicBezTo>
                    <a:pt x="6757" y="1442"/>
                    <a:pt x="6500" y="1249"/>
                    <a:pt x="6223" y="1249"/>
                  </a:cubicBezTo>
                  <a:cubicBezTo>
                    <a:pt x="6193" y="1249"/>
                    <a:pt x="6163" y="1251"/>
                    <a:pt x="6132" y="1256"/>
                  </a:cubicBezTo>
                  <a:lnTo>
                    <a:pt x="5180" y="1435"/>
                  </a:lnTo>
                  <a:cubicBezTo>
                    <a:pt x="5239" y="1268"/>
                    <a:pt x="5251" y="1089"/>
                    <a:pt x="5216" y="911"/>
                  </a:cubicBezTo>
                  <a:cubicBezTo>
                    <a:pt x="5131" y="380"/>
                    <a:pt x="4667" y="1"/>
                    <a:pt x="4137"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759" name="Google Shape;2759;p48"/>
            <p:cNvSpPr/>
            <p:nvPr/>
          </p:nvSpPr>
          <p:spPr>
            <a:xfrm>
              <a:off x="1145609" y="2305274"/>
              <a:ext cx="60059" cy="49834"/>
            </a:xfrm>
            <a:custGeom>
              <a:avLst/>
              <a:gdLst/>
              <a:ahLst/>
              <a:cxnLst/>
              <a:rect l="l" t="t" r="r" b="b"/>
              <a:pathLst>
                <a:path w="1862" h="1545" extrusionOk="0">
                  <a:moveTo>
                    <a:pt x="1002" y="0"/>
                  </a:moveTo>
                  <a:cubicBezTo>
                    <a:pt x="958" y="0"/>
                    <a:pt x="914" y="4"/>
                    <a:pt x="870" y="12"/>
                  </a:cubicBezTo>
                  <a:cubicBezTo>
                    <a:pt x="191" y="131"/>
                    <a:pt x="0" y="1012"/>
                    <a:pt x="572" y="1405"/>
                  </a:cubicBezTo>
                  <a:cubicBezTo>
                    <a:pt x="710" y="1502"/>
                    <a:pt x="861" y="1545"/>
                    <a:pt x="1007" y="1545"/>
                  </a:cubicBezTo>
                  <a:cubicBezTo>
                    <a:pt x="1453" y="1545"/>
                    <a:pt x="1861" y="1142"/>
                    <a:pt x="1763" y="631"/>
                  </a:cubicBezTo>
                  <a:cubicBezTo>
                    <a:pt x="1699" y="258"/>
                    <a:pt x="1369" y="0"/>
                    <a:pt x="100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760" name="Google Shape;2760;p48"/>
            <p:cNvSpPr/>
            <p:nvPr/>
          </p:nvSpPr>
          <p:spPr>
            <a:xfrm>
              <a:off x="1213893" y="2290308"/>
              <a:ext cx="124472" cy="43673"/>
            </a:xfrm>
            <a:custGeom>
              <a:avLst/>
              <a:gdLst/>
              <a:ahLst/>
              <a:cxnLst/>
              <a:rect l="l" t="t" r="r" b="b"/>
              <a:pathLst>
                <a:path w="3859" h="1354" extrusionOk="0">
                  <a:moveTo>
                    <a:pt x="3250" y="0"/>
                  </a:moveTo>
                  <a:cubicBezTo>
                    <a:pt x="3217" y="0"/>
                    <a:pt x="3182" y="4"/>
                    <a:pt x="3146" y="11"/>
                  </a:cubicBezTo>
                  <a:lnTo>
                    <a:pt x="3134" y="11"/>
                  </a:lnTo>
                  <a:lnTo>
                    <a:pt x="539" y="487"/>
                  </a:lnTo>
                  <a:cubicBezTo>
                    <a:pt x="1" y="588"/>
                    <a:pt x="106" y="1354"/>
                    <a:pt x="607" y="1354"/>
                  </a:cubicBezTo>
                  <a:cubicBezTo>
                    <a:pt x="638" y="1354"/>
                    <a:pt x="671" y="1351"/>
                    <a:pt x="705" y="1345"/>
                  </a:cubicBezTo>
                  <a:lnTo>
                    <a:pt x="3289" y="868"/>
                  </a:lnTo>
                  <a:cubicBezTo>
                    <a:pt x="3858" y="790"/>
                    <a:pt x="3747" y="0"/>
                    <a:pt x="3250"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761" name="Google Shape;2761;p48"/>
            <p:cNvSpPr/>
            <p:nvPr/>
          </p:nvSpPr>
          <p:spPr>
            <a:xfrm>
              <a:off x="1158286" y="2374687"/>
              <a:ext cx="60059" cy="49931"/>
            </a:xfrm>
            <a:custGeom>
              <a:avLst/>
              <a:gdLst/>
              <a:ahLst/>
              <a:cxnLst/>
              <a:rect l="l" t="t" r="r" b="b"/>
              <a:pathLst>
                <a:path w="1862" h="1548" extrusionOk="0">
                  <a:moveTo>
                    <a:pt x="1015" y="0"/>
                  </a:moveTo>
                  <a:cubicBezTo>
                    <a:pt x="967" y="0"/>
                    <a:pt x="918" y="5"/>
                    <a:pt x="870" y="15"/>
                  </a:cubicBezTo>
                  <a:cubicBezTo>
                    <a:pt x="191" y="122"/>
                    <a:pt x="0" y="1015"/>
                    <a:pt x="560" y="1408"/>
                  </a:cubicBezTo>
                  <a:cubicBezTo>
                    <a:pt x="701" y="1505"/>
                    <a:pt x="854" y="1548"/>
                    <a:pt x="1002" y="1548"/>
                  </a:cubicBezTo>
                  <a:cubicBezTo>
                    <a:pt x="1453" y="1548"/>
                    <a:pt x="1861" y="1145"/>
                    <a:pt x="1762" y="634"/>
                  </a:cubicBezTo>
                  <a:cubicBezTo>
                    <a:pt x="1699" y="266"/>
                    <a:pt x="1377" y="0"/>
                    <a:pt x="1015"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762" name="Google Shape;2762;p48"/>
            <p:cNvSpPr/>
            <p:nvPr/>
          </p:nvSpPr>
          <p:spPr>
            <a:xfrm>
              <a:off x="1227892" y="2359753"/>
              <a:ext cx="121279" cy="43512"/>
            </a:xfrm>
            <a:custGeom>
              <a:avLst/>
              <a:gdLst/>
              <a:ahLst/>
              <a:cxnLst/>
              <a:rect l="l" t="t" r="r" b="b"/>
              <a:pathLst>
                <a:path w="3760" h="1349" extrusionOk="0">
                  <a:moveTo>
                    <a:pt x="3129" y="0"/>
                  </a:moveTo>
                  <a:cubicBezTo>
                    <a:pt x="3117" y="0"/>
                    <a:pt x="3105" y="1"/>
                    <a:pt x="3093" y="1"/>
                  </a:cubicBezTo>
                  <a:lnTo>
                    <a:pt x="497" y="478"/>
                  </a:lnTo>
                  <a:cubicBezTo>
                    <a:pt x="1" y="628"/>
                    <a:pt x="120" y="1349"/>
                    <a:pt x="617" y="1349"/>
                  </a:cubicBezTo>
                  <a:cubicBezTo>
                    <a:pt x="632" y="1349"/>
                    <a:pt x="648" y="1348"/>
                    <a:pt x="664" y="1347"/>
                  </a:cubicBezTo>
                  <a:lnTo>
                    <a:pt x="3260" y="882"/>
                  </a:lnTo>
                  <a:cubicBezTo>
                    <a:pt x="3760" y="731"/>
                    <a:pt x="3635" y="0"/>
                    <a:pt x="3129"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763" name="Google Shape;2763;p48"/>
            <p:cNvSpPr/>
            <p:nvPr/>
          </p:nvSpPr>
          <p:spPr>
            <a:xfrm>
              <a:off x="1171736" y="2448906"/>
              <a:ext cx="60123" cy="49834"/>
            </a:xfrm>
            <a:custGeom>
              <a:avLst/>
              <a:gdLst/>
              <a:ahLst/>
              <a:cxnLst/>
              <a:rect l="l" t="t" r="r" b="b"/>
              <a:pathLst>
                <a:path w="1864" h="1545" extrusionOk="0">
                  <a:moveTo>
                    <a:pt x="1013" y="0"/>
                  </a:moveTo>
                  <a:cubicBezTo>
                    <a:pt x="970" y="0"/>
                    <a:pt x="926" y="4"/>
                    <a:pt x="881" y="11"/>
                  </a:cubicBezTo>
                  <a:cubicBezTo>
                    <a:pt x="202" y="131"/>
                    <a:pt x="0" y="1012"/>
                    <a:pt x="572" y="1404"/>
                  </a:cubicBezTo>
                  <a:cubicBezTo>
                    <a:pt x="710" y="1501"/>
                    <a:pt x="860" y="1545"/>
                    <a:pt x="1007" y="1545"/>
                  </a:cubicBezTo>
                  <a:cubicBezTo>
                    <a:pt x="1454" y="1545"/>
                    <a:pt x="1864" y="1142"/>
                    <a:pt x="1774" y="631"/>
                  </a:cubicBezTo>
                  <a:cubicBezTo>
                    <a:pt x="1700" y="258"/>
                    <a:pt x="1378" y="0"/>
                    <a:pt x="1013"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764" name="Google Shape;2764;p48"/>
            <p:cNvSpPr/>
            <p:nvPr/>
          </p:nvSpPr>
          <p:spPr>
            <a:xfrm>
              <a:off x="1240729" y="2434133"/>
              <a:ext cx="122311" cy="43673"/>
            </a:xfrm>
            <a:custGeom>
              <a:avLst/>
              <a:gdLst/>
              <a:ahLst/>
              <a:cxnLst/>
              <a:rect l="l" t="t" r="r" b="b"/>
              <a:pathLst>
                <a:path w="3792" h="1354" extrusionOk="0">
                  <a:moveTo>
                    <a:pt x="3191" y="1"/>
                  </a:moveTo>
                  <a:cubicBezTo>
                    <a:pt x="3169" y="1"/>
                    <a:pt x="3147" y="2"/>
                    <a:pt x="3124" y="5"/>
                  </a:cubicBezTo>
                  <a:lnTo>
                    <a:pt x="528" y="469"/>
                  </a:lnTo>
                  <a:cubicBezTo>
                    <a:pt x="0" y="607"/>
                    <a:pt x="125" y="1354"/>
                    <a:pt x="625" y="1354"/>
                  </a:cubicBezTo>
                  <a:cubicBezTo>
                    <a:pt x="644" y="1354"/>
                    <a:pt x="663" y="1353"/>
                    <a:pt x="683" y="1351"/>
                  </a:cubicBezTo>
                  <a:lnTo>
                    <a:pt x="3278" y="874"/>
                  </a:lnTo>
                  <a:cubicBezTo>
                    <a:pt x="3792" y="749"/>
                    <a:pt x="3682" y="1"/>
                    <a:pt x="3191"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765" name="Google Shape;2765;p48"/>
            <p:cNvSpPr/>
            <p:nvPr/>
          </p:nvSpPr>
          <p:spPr>
            <a:xfrm>
              <a:off x="1114516" y="2757554"/>
              <a:ext cx="250396" cy="224527"/>
            </a:xfrm>
            <a:custGeom>
              <a:avLst/>
              <a:gdLst/>
              <a:ahLst/>
              <a:cxnLst/>
              <a:rect l="l" t="t" r="r" b="b"/>
              <a:pathLst>
                <a:path w="7763" h="6961" extrusionOk="0">
                  <a:moveTo>
                    <a:pt x="3926" y="0"/>
                  </a:moveTo>
                  <a:cubicBezTo>
                    <a:pt x="2894" y="0"/>
                    <a:pt x="1881" y="467"/>
                    <a:pt x="1214" y="1349"/>
                  </a:cubicBezTo>
                  <a:lnTo>
                    <a:pt x="6953" y="4968"/>
                  </a:lnTo>
                  <a:cubicBezTo>
                    <a:pt x="7763" y="3396"/>
                    <a:pt x="7239" y="1468"/>
                    <a:pt x="5751" y="527"/>
                  </a:cubicBezTo>
                  <a:cubicBezTo>
                    <a:pt x="5184" y="172"/>
                    <a:pt x="4552" y="0"/>
                    <a:pt x="3926" y="0"/>
                  </a:cubicBezTo>
                  <a:close/>
                  <a:moveTo>
                    <a:pt x="810" y="1992"/>
                  </a:moveTo>
                  <a:lnTo>
                    <a:pt x="810" y="1992"/>
                  </a:lnTo>
                  <a:cubicBezTo>
                    <a:pt x="0" y="3563"/>
                    <a:pt x="524" y="5492"/>
                    <a:pt x="2012" y="6433"/>
                  </a:cubicBezTo>
                  <a:cubicBezTo>
                    <a:pt x="2580" y="6788"/>
                    <a:pt x="3214" y="6960"/>
                    <a:pt x="3841" y="6960"/>
                  </a:cubicBezTo>
                  <a:cubicBezTo>
                    <a:pt x="4871" y="6960"/>
                    <a:pt x="5882" y="6496"/>
                    <a:pt x="6548" y="5623"/>
                  </a:cubicBezTo>
                  <a:lnTo>
                    <a:pt x="810" y="1992"/>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766" name="Google Shape;2766;p48"/>
            <p:cNvSpPr/>
            <p:nvPr/>
          </p:nvSpPr>
          <p:spPr>
            <a:xfrm>
              <a:off x="1083390" y="3172611"/>
              <a:ext cx="349902" cy="436507"/>
            </a:xfrm>
            <a:custGeom>
              <a:avLst/>
              <a:gdLst/>
              <a:ahLst/>
              <a:cxnLst/>
              <a:rect l="l" t="t" r="r" b="b"/>
              <a:pathLst>
                <a:path w="10848" h="13533" extrusionOk="0">
                  <a:moveTo>
                    <a:pt x="4159" y="435"/>
                  </a:moveTo>
                  <a:cubicBezTo>
                    <a:pt x="4446" y="435"/>
                    <a:pt x="4730" y="608"/>
                    <a:pt x="4787" y="994"/>
                  </a:cubicBezTo>
                  <a:cubicBezTo>
                    <a:pt x="4811" y="1196"/>
                    <a:pt x="4763" y="1387"/>
                    <a:pt x="4632" y="1542"/>
                  </a:cubicBezTo>
                  <a:lnTo>
                    <a:pt x="3846" y="1685"/>
                  </a:lnTo>
                  <a:cubicBezTo>
                    <a:pt x="3668" y="1589"/>
                    <a:pt x="3549" y="1423"/>
                    <a:pt x="3513" y="1232"/>
                  </a:cubicBezTo>
                  <a:cubicBezTo>
                    <a:pt x="3398" y="732"/>
                    <a:pt x="3782" y="435"/>
                    <a:pt x="4159" y="435"/>
                  </a:cubicBezTo>
                  <a:close/>
                  <a:moveTo>
                    <a:pt x="7876" y="2734"/>
                  </a:moveTo>
                  <a:cubicBezTo>
                    <a:pt x="8125" y="2734"/>
                    <a:pt x="8354" y="2922"/>
                    <a:pt x="8406" y="3185"/>
                  </a:cubicBezTo>
                  <a:lnTo>
                    <a:pt x="9788" y="10757"/>
                  </a:lnTo>
                  <a:cubicBezTo>
                    <a:pt x="9835" y="11055"/>
                    <a:pt x="9645" y="11341"/>
                    <a:pt x="9347" y="11400"/>
                  </a:cubicBezTo>
                  <a:lnTo>
                    <a:pt x="3084" y="12543"/>
                  </a:lnTo>
                  <a:cubicBezTo>
                    <a:pt x="3055" y="12548"/>
                    <a:pt x="3026" y="12550"/>
                    <a:pt x="2997" y="12550"/>
                  </a:cubicBezTo>
                  <a:cubicBezTo>
                    <a:pt x="2733" y="12550"/>
                    <a:pt x="2496" y="12359"/>
                    <a:pt x="2453" y="12091"/>
                  </a:cubicBezTo>
                  <a:lnTo>
                    <a:pt x="1072" y="4530"/>
                  </a:lnTo>
                  <a:cubicBezTo>
                    <a:pt x="1013" y="4221"/>
                    <a:pt x="1215" y="3935"/>
                    <a:pt x="1513" y="3887"/>
                  </a:cubicBezTo>
                  <a:lnTo>
                    <a:pt x="2263" y="3756"/>
                  </a:lnTo>
                  <a:cubicBezTo>
                    <a:pt x="2294" y="3965"/>
                    <a:pt x="2472" y="4110"/>
                    <a:pt x="2677" y="4110"/>
                  </a:cubicBezTo>
                  <a:cubicBezTo>
                    <a:pt x="2705" y="4110"/>
                    <a:pt x="2734" y="4107"/>
                    <a:pt x="2763" y="4102"/>
                  </a:cubicBezTo>
                  <a:lnTo>
                    <a:pt x="6680" y="3387"/>
                  </a:lnTo>
                  <a:cubicBezTo>
                    <a:pt x="6906" y="3351"/>
                    <a:pt x="7073" y="3113"/>
                    <a:pt x="7025" y="2887"/>
                  </a:cubicBezTo>
                  <a:lnTo>
                    <a:pt x="7775" y="2744"/>
                  </a:lnTo>
                  <a:cubicBezTo>
                    <a:pt x="7809" y="2737"/>
                    <a:pt x="7843" y="2734"/>
                    <a:pt x="7876" y="2734"/>
                  </a:cubicBezTo>
                  <a:close/>
                  <a:moveTo>
                    <a:pt x="4137" y="1"/>
                  </a:moveTo>
                  <a:cubicBezTo>
                    <a:pt x="4073" y="1"/>
                    <a:pt x="4007" y="6"/>
                    <a:pt x="3942" y="18"/>
                  </a:cubicBezTo>
                  <a:cubicBezTo>
                    <a:pt x="3346" y="125"/>
                    <a:pt x="2953" y="708"/>
                    <a:pt x="3072" y="1304"/>
                  </a:cubicBezTo>
                  <a:cubicBezTo>
                    <a:pt x="3108" y="1482"/>
                    <a:pt x="3180" y="1649"/>
                    <a:pt x="3287" y="1780"/>
                  </a:cubicBezTo>
                  <a:lnTo>
                    <a:pt x="2513" y="1935"/>
                  </a:lnTo>
                  <a:cubicBezTo>
                    <a:pt x="2203" y="1994"/>
                    <a:pt x="1989" y="2304"/>
                    <a:pt x="2049" y="2613"/>
                  </a:cubicBezTo>
                  <a:lnTo>
                    <a:pt x="2096" y="2899"/>
                  </a:lnTo>
                  <a:lnTo>
                    <a:pt x="810" y="3125"/>
                  </a:lnTo>
                  <a:cubicBezTo>
                    <a:pt x="322" y="3220"/>
                    <a:pt x="1" y="3685"/>
                    <a:pt x="96" y="4173"/>
                  </a:cubicBezTo>
                  <a:lnTo>
                    <a:pt x="1668" y="12793"/>
                  </a:lnTo>
                  <a:cubicBezTo>
                    <a:pt x="1742" y="13229"/>
                    <a:pt x="2121" y="13533"/>
                    <a:pt x="2549" y="13533"/>
                  </a:cubicBezTo>
                  <a:cubicBezTo>
                    <a:pt x="2600" y="13533"/>
                    <a:pt x="2651" y="13528"/>
                    <a:pt x="2703" y="13519"/>
                  </a:cubicBezTo>
                  <a:lnTo>
                    <a:pt x="10038" y="12174"/>
                  </a:lnTo>
                  <a:cubicBezTo>
                    <a:pt x="10526" y="12079"/>
                    <a:pt x="10847" y="11614"/>
                    <a:pt x="10752" y="11138"/>
                  </a:cubicBezTo>
                  <a:lnTo>
                    <a:pt x="9192" y="2494"/>
                  </a:lnTo>
                  <a:cubicBezTo>
                    <a:pt x="9108" y="2064"/>
                    <a:pt x="8738" y="1763"/>
                    <a:pt x="8316" y="1763"/>
                  </a:cubicBezTo>
                  <a:cubicBezTo>
                    <a:pt x="8260" y="1763"/>
                    <a:pt x="8202" y="1769"/>
                    <a:pt x="8145" y="1780"/>
                  </a:cubicBezTo>
                  <a:lnTo>
                    <a:pt x="6859" y="2018"/>
                  </a:lnTo>
                  <a:lnTo>
                    <a:pt x="6811" y="1744"/>
                  </a:lnTo>
                  <a:cubicBezTo>
                    <a:pt x="6758" y="1459"/>
                    <a:pt x="6508" y="1258"/>
                    <a:pt x="6237" y="1258"/>
                  </a:cubicBezTo>
                  <a:cubicBezTo>
                    <a:pt x="6202" y="1258"/>
                    <a:pt x="6167" y="1261"/>
                    <a:pt x="6132" y="1268"/>
                  </a:cubicBezTo>
                  <a:lnTo>
                    <a:pt x="5180" y="1435"/>
                  </a:lnTo>
                  <a:cubicBezTo>
                    <a:pt x="5239" y="1268"/>
                    <a:pt x="5251" y="1089"/>
                    <a:pt x="5216" y="923"/>
                  </a:cubicBezTo>
                  <a:cubicBezTo>
                    <a:pt x="5131" y="381"/>
                    <a:pt x="4667" y="1"/>
                    <a:pt x="4137"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767" name="Google Shape;2767;p48"/>
            <p:cNvSpPr/>
            <p:nvPr/>
          </p:nvSpPr>
          <p:spPr>
            <a:xfrm>
              <a:off x="1145609" y="3329886"/>
              <a:ext cx="60059" cy="49834"/>
            </a:xfrm>
            <a:custGeom>
              <a:avLst/>
              <a:gdLst/>
              <a:ahLst/>
              <a:cxnLst/>
              <a:rect l="l" t="t" r="r" b="b"/>
              <a:pathLst>
                <a:path w="1862" h="1545" extrusionOk="0">
                  <a:moveTo>
                    <a:pt x="1002" y="0"/>
                  </a:moveTo>
                  <a:cubicBezTo>
                    <a:pt x="958" y="0"/>
                    <a:pt x="914" y="4"/>
                    <a:pt x="870" y="11"/>
                  </a:cubicBezTo>
                  <a:cubicBezTo>
                    <a:pt x="191" y="130"/>
                    <a:pt x="0" y="1011"/>
                    <a:pt x="572" y="1404"/>
                  </a:cubicBezTo>
                  <a:cubicBezTo>
                    <a:pt x="710" y="1501"/>
                    <a:pt x="861" y="1545"/>
                    <a:pt x="1007" y="1545"/>
                  </a:cubicBezTo>
                  <a:cubicBezTo>
                    <a:pt x="1453" y="1545"/>
                    <a:pt x="1861" y="1142"/>
                    <a:pt x="1763" y="630"/>
                  </a:cubicBezTo>
                  <a:cubicBezTo>
                    <a:pt x="1699" y="258"/>
                    <a:pt x="1369" y="0"/>
                    <a:pt x="100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768" name="Google Shape;2768;p48"/>
            <p:cNvSpPr/>
            <p:nvPr/>
          </p:nvSpPr>
          <p:spPr>
            <a:xfrm>
              <a:off x="1213345" y="3315178"/>
              <a:ext cx="125214" cy="43544"/>
            </a:xfrm>
            <a:custGeom>
              <a:avLst/>
              <a:gdLst/>
              <a:ahLst/>
              <a:cxnLst/>
              <a:rect l="l" t="t" r="r" b="b"/>
              <a:pathLst>
                <a:path w="3882" h="1350" extrusionOk="0">
                  <a:moveTo>
                    <a:pt x="3284" y="0"/>
                  </a:moveTo>
                  <a:cubicBezTo>
                    <a:pt x="3246" y="0"/>
                    <a:pt x="3206" y="5"/>
                    <a:pt x="3163" y="15"/>
                  </a:cubicBezTo>
                  <a:lnTo>
                    <a:pt x="3151" y="3"/>
                  </a:lnTo>
                  <a:lnTo>
                    <a:pt x="556" y="479"/>
                  </a:lnTo>
                  <a:cubicBezTo>
                    <a:pt x="0" y="557"/>
                    <a:pt x="108" y="1349"/>
                    <a:pt x="608" y="1349"/>
                  </a:cubicBezTo>
                  <a:cubicBezTo>
                    <a:pt x="644" y="1349"/>
                    <a:pt x="682" y="1345"/>
                    <a:pt x="722" y="1337"/>
                  </a:cubicBezTo>
                  <a:lnTo>
                    <a:pt x="3306" y="872"/>
                  </a:lnTo>
                  <a:cubicBezTo>
                    <a:pt x="3881" y="817"/>
                    <a:pt x="3788" y="0"/>
                    <a:pt x="3284"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769" name="Google Shape;2769;p48"/>
            <p:cNvSpPr/>
            <p:nvPr/>
          </p:nvSpPr>
          <p:spPr>
            <a:xfrm>
              <a:off x="1158286" y="3399267"/>
              <a:ext cx="60059" cy="49963"/>
            </a:xfrm>
            <a:custGeom>
              <a:avLst/>
              <a:gdLst/>
              <a:ahLst/>
              <a:cxnLst/>
              <a:rect l="l" t="t" r="r" b="b"/>
              <a:pathLst>
                <a:path w="1862" h="1549" extrusionOk="0">
                  <a:moveTo>
                    <a:pt x="1015" y="1"/>
                  </a:moveTo>
                  <a:cubicBezTo>
                    <a:pt x="967" y="1"/>
                    <a:pt x="918" y="6"/>
                    <a:pt x="870" y="15"/>
                  </a:cubicBezTo>
                  <a:cubicBezTo>
                    <a:pt x="191" y="134"/>
                    <a:pt x="0" y="1015"/>
                    <a:pt x="560" y="1408"/>
                  </a:cubicBezTo>
                  <a:cubicBezTo>
                    <a:pt x="701" y="1505"/>
                    <a:pt x="854" y="1549"/>
                    <a:pt x="1002" y="1549"/>
                  </a:cubicBezTo>
                  <a:cubicBezTo>
                    <a:pt x="1453" y="1549"/>
                    <a:pt x="1861" y="1146"/>
                    <a:pt x="1762" y="635"/>
                  </a:cubicBezTo>
                  <a:cubicBezTo>
                    <a:pt x="1699" y="267"/>
                    <a:pt x="1377" y="1"/>
                    <a:pt x="1015"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770" name="Google Shape;2770;p48"/>
            <p:cNvSpPr/>
            <p:nvPr/>
          </p:nvSpPr>
          <p:spPr>
            <a:xfrm>
              <a:off x="1227795" y="3384688"/>
              <a:ext cx="121279" cy="43544"/>
            </a:xfrm>
            <a:custGeom>
              <a:avLst/>
              <a:gdLst/>
              <a:ahLst/>
              <a:cxnLst/>
              <a:rect l="l" t="t" r="r" b="b"/>
              <a:pathLst>
                <a:path w="3760" h="1350" extrusionOk="0">
                  <a:moveTo>
                    <a:pt x="3143" y="1"/>
                  </a:moveTo>
                  <a:cubicBezTo>
                    <a:pt x="3128" y="1"/>
                    <a:pt x="3112" y="2"/>
                    <a:pt x="3096" y="3"/>
                  </a:cubicBezTo>
                  <a:lnTo>
                    <a:pt x="500" y="467"/>
                  </a:lnTo>
                  <a:cubicBezTo>
                    <a:pt x="0" y="619"/>
                    <a:pt x="125" y="1350"/>
                    <a:pt x="631" y="1350"/>
                  </a:cubicBezTo>
                  <a:cubicBezTo>
                    <a:pt x="643" y="1350"/>
                    <a:pt x="655" y="1349"/>
                    <a:pt x="667" y="1348"/>
                  </a:cubicBezTo>
                  <a:lnTo>
                    <a:pt x="3263" y="872"/>
                  </a:lnTo>
                  <a:cubicBezTo>
                    <a:pt x="3759" y="722"/>
                    <a:pt x="3640" y="1"/>
                    <a:pt x="314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771" name="Google Shape;2771;p48"/>
            <p:cNvSpPr/>
            <p:nvPr/>
          </p:nvSpPr>
          <p:spPr>
            <a:xfrm>
              <a:off x="1171736" y="3473486"/>
              <a:ext cx="60123" cy="49866"/>
            </a:xfrm>
            <a:custGeom>
              <a:avLst/>
              <a:gdLst/>
              <a:ahLst/>
              <a:cxnLst/>
              <a:rect l="l" t="t" r="r" b="b"/>
              <a:pathLst>
                <a:path w="1864" h="1546" extrusionOk="0">
                  <a:moveTo>
                    <a:pt x="1013" y="1"/>
                  </a:moveTo>
                  <a:cubicBezTo>
                    <a:pt x="970" y="1"/>
                    <a:pt x="926" y="5"/>
                    <a:pt x="881" y="12"/>
                  </a:cubicBezTo>
                  <a:cubicBezTo>
                    <a:pt x="202" y="131"/>
                    <a:pt x="0" y="1012"/>
                    <a:pt x="572" y="1405"/>
                  </a:cubicBezTo>
                  <a:cubicBezTo>
                    <a:pt x="710" y="1502"/>
                    <a:pt x="861" y="1546"/>
                    <a:pt x="1008" y="1546"/>
                  </a:cubicBezTo>
                  <a:cubicBezTo>
                    <a:pt x="1454" y="1546"/>
                    <a:pt x="1864" y="1145"/>
                    <a:pt x="1774" y="643"/>
                  </a:cubicBezTo>
                  <a:cubicBezTo>
                    <a:pt x="1700" y="260"/>
                    <a:pt x="1378" y="1"/>
                    <a:pt x="101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772" name="Google Shape;2772;p48"/>
            <p:cNvSpPr/>
            <p:nvPr/>
          </p:nvSpPr>
          <p:spPr>
            <a:xfrm>
              <a:off x="1241342" y="3458874"/>
              <a:ext cx="121440" cy="43512"/>
            </a:xfrm>
            <a:custGeom>
              <a:avLst/>
              <a:gdLst/>
              <a:ahLst/>
              <a:cxnLst/>
              <a:rect l="l" t="t" r="r" b="b"/>
              <a:pathLst>
                <a:path w="3765" h="1349" extrusionOk="0">
                  <a:moveTo>
                    <a:pt x="3105" y="1"/>
                  </a:moveTo>
                  <a:lnTo>
                    <a:pt x="509" y="477"/>
                  </a:lnTo>
                  <a:cubicBezTo>
                    <a:pt x="1" y="616"/>
                    <a:pt x="109" y="1348"/>
                    <a:pt x="616" y="1348"/>
                  </a:cubicBezTo>
                  <a:cubicBezTo>
                    <a:pt x="632" y="1348"/>
                    <a:pt x="648" y="1348"/>
                    <a:pt x="664" y="1346"/>
                  </a:cubicBezTo>
                  <a:lnTo>
                    <a:pt x="3259" y="882"/>
                  </a:lnTo>
                  <a:cubicBezTo>
                    <a:pt x="3764" y="744"/>
                    <a:pt x="3650" y="10"/>
                    <a:pt x="3151" y="10"/>
                  </a:cubicBezTo>
                  <a:cubicBezTo>
                    <a:pt x="3132" y="10"/>
                    <a:pt x="3113" y="11"/>
                    <a:pt x="3093" y="13"/>
                  </a:cubicBezTo>
                  <a:lnTo>
                    <a:pt x="3105" y="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773" name="Google Shape;2773;p48"/>
            <p:cNvSpPr/>
            <p:nvPr/>
          </p:nvSpPr>
          <p:spPr>
            <a:xfrm>
              <a:off x="1114516" y="3782714"/>
              <a:ext cx="249267" cy="224140"/>
            </a:xfrm>
            <a:custGeom>
              <a:avLst/>
              <a:gdLst/>
              <a:ahLst/>
              <a:cxnLst/>
              <a:rect l="l" t="t" r="r" b="b"/>
              <a:pathLst>
                <a:path w="7728" h="6949" extrusionOk="0">
                  <a:moveTo>
                    <a:pt x="3940" y="0"/>
                  </a:moveTo>
                  <a:cubicBezTo>
                    <a:pt x="2906" y="0"/>
                    <a:pt x="1888" y="466"/>
                    <a:pt x="1214" y="1331"/>
                  </a:cubicBezTo>
                  <a:lnTo>
                    <a:pt x="6953" y="4963"/>
                  </a:lnTo>
                  <a:cubicBezTo>
                    <a:pt x="7727" y="3391"/>
                    <a:pt x="7239" y="1474"/>
                    <a:pt x="5775" y="534"/>
                  </a:cubicBezTo>
                  <a:cubicBezTo>
                    <a:pt x="5207" y="173"/>
                    <a:pt x="4570" y="0"/>
                    <a:pt x="3940" y="0"/>
                  </a:cubicBezTo>
                  <a:close/>
                  <a:moveTo>
                    <a:pt x="810" y="1974"/>
                  </a:moveTo>
                  <a:lnTo>
                    <a:pt x="810" y="1974"/>
                  </a:lnTo>
                  <a:cubicBezTo>
                    <a:pt x="0" y="3546"/>
                    <a:pt x="524" y="5475"/>
                    <a:pt x="2012" y="6415"/>
                  </a:cubicBezTo>
                  <a:cubicBezTo>
                    <a:pt x="2579" y="6775"/>
                    <a:pt x="3212" y="6948"/>
                    <a:pt x="3839" y="6948"/>
                  </a:cubicBezTo>
                  <a:cubicBezTo>
                    <a:pt x="4870" y="6948"/>
                    <a:pt x="5882" y="6480"/>
                    <a:pt x="6548" y="5606"/>
                  </a:cubicBezTo>
                  <a:lnTo>
                    <a:pt x="810" y="1974"/>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774" name="Google Shape;2774;p48"/>
            <p:cNvSpPr/>
            <p:nvPr/>
          </p:nvSpPr>
          <p:spPr>
            <a:xfrm>
              <a:off x="1083390" y="4197223"/>
              <a:ext cx="349902" cy="436120"/>
            </a:xfrm>
            <a:custGeom>
              <a:avLst/>
              <a:gdLst/>
              <a:ahLst/>
              <a:cxnLst/>
              <a:rect l="l" t="t" r="r" b="b"/>
              <a:pathLst>
                <a:path w="10848" h="13521" extrusionOk="0">
                  <a:moveTo>
                    <a:pt x="4159" y="435"/>
                  </a:moveTo>
                  <a:cubicBezTo>
                    <a:pt x="4446" y="435"/>
                    <a:pt x="4730" y="608"/>
                    <a:pt x="4787" y="994"/>
                  </a:cubicBezTo>
                  <a:cubicBezTo>
                    <a:pt x="4811" y="1184"/>
                    <a:pt x="4763" y="1387"/>
                    <a:pt x="4632" y="1542"/>
                  </a:cubicBezTo>
                  <a:lnTo>
                    <a:pt x="3846" y="1684"/>
                  </a:lnTo>
                  <a:cubicBezTo>
                    <a:pt x="3668" y="1589"/>
                    <a:pt x="3549" y="1434"/>
                    <a:pt x="3513" y="1244"/>
                  </a:cubicBezTo>
                  <a:lnTo>
                    <a:pt x="3513" y="1232"/>
                  </a:lnTo>
                  <a:cubicBezTo>
                    <a:pt x="3398" y="732"/>
                    <a:pt x="3782" y="435"/>
                    <a:pt x="4159" y="435"/>
                  </a:cubicBezTo>
                  <a:close/>
                  <a:moveTo>
                    <a:pt x="7880" y="2746"/>
                  </a:moveTo>
                  <a:cubicBezTo>
                    <a:pt x="8137" y="2746"/>
                    <a:pt x="8364" y="2934"/>
                    <a:pt x="8406" y="3196"/>
                  </a:cubicBezTo>
                  <a:lnTo>
                    <a:pt x="9788" y="10757"/>
                  </a:lnTo>
                  <a:cubicBezTo>
                    <a:pt x="9835" y="11055"/>
                    <a:pt x="9645" y="11340"/>
                    <a:pt x="9347" y="11400"/>
                  </a:cubicBezTo>
                  <a:lnTo>
                    <a:pt x="3084" y="12543"/>
                  </a:lnTo>
                  <a:cubicBezTo>
                    <a:pt x="3054" y="12548"/>
                    <a:pt x="3023" y="12550"/>
                    <a:pt x="2993" y="12550"/>
                  </a:cubicBezTo>
                  <a:cubicBezTo>
                    <a:pt x="2730" y="12550"/>
                    <a:pt x="2496" y="12369"/>
                    <a:pt x="2453" y="12102"/>
                  </a:cubicBezTo>
                  <a:lnTo>
                    <a:pt x="1072" y="4530"/>
                  </a:lnTo>
                  <a:cubicBezTo>
                    <a:pt x="1013" y="4232"/>
                    <a:pt x="1215" y="3947"/>
                    <a:pt x="1513" y="3899"/>
                  </a:cubicBezTo>
                  <a:lnTo>
                    <a:pt x="2263" y="3768"/>
                  </a:lnTo>
                  <a:cubicBezTo>
                    <a:pt x="2294" y="3968"/>
                    <a:pt x="2475" y="4121"/>
                    <a:pt x="2681" y="4121"/>
                  </a:cubicBezTo>
                  <a:cubicBezTo>
                    <a:pt x="2708" y="4121"/>
                    <a:pt x="2735" y="4119"/>
                    <a:pt x="2763" y="4113"/>
                  </a:cubicBezTo>
                  <a:lnTo>
                    <a:pt x="6680" y="3399"/>
                  </a:lnTo>
                  <a:cubicBezTo>
                    <a:pt x="6906" y="3351"/>
                    <a:pt x="7073" y="3125"/>
                    <a:pt x="7025" y="2887"/>
                  </a:cubicBezTo>
                  <a:lnTo>
                    <a:pt x="7775" y="2756"/>
                  </a:lnTo>
                  <a:cubicBezTo>
                    <a:pt x="7811" y="2749"/>
                    <a:pt x="7846" y="2746"/>
                    <a:pt x="7880" y="2746"/>
                  </a:cubicBezTo>
                  <a:close/>
                  <a:moveTo>
                    <a:pt x="4137" y="0"/>
                  </a:moveTo>
                  <a:cubicBezTo>
                    <a:pt x="4073" y="0"/>
                    <a:pt x="4007" y="6"/>
                    <a:pt x="3942" y="18"/>
                  </a:cubicBezTo>
                  <a:cubicBezTo>
                    <a:pt x="3346" y="125"/>
                    <a:pt x="2953" y="708"/>
                    <a:pt x="3072" y="1303"/>
                  </a:cubicBezTo>
                  <a:cubicBezTo>
                    <a:pt x="3108" y="1482"/>
                    <a:pt x="3180" y="1637"/>
                    <a:pt x="3287" y="1780"/>
                  </a:cubicBezTo>
                  <a:lnTo>
                    <a:pt x="2513" y="1923"/>
                  </a:lnTo>
                  <a:cubicBezTo>
                    <a:pt x="2203" y="1982"/>
                    <a:pt x="1989" y="2292"/>
                    <a:pt x="2049" y="2601"/>
                  </a:cubicBezTo>
                  <a:lnTo>
                    <a:pt x="2096" y="2887"/>
                  </a:lnTo>
                  <a:lnTo>
                    <a:pt x="810" y="3125"/>
                  </a:lnTo>
                  <a:cubicBezTo>
                    <a:pt x="322" y="3208"/>
                    <a:pt x="1" y="3673"/>
                    <a:pt x="96" y="4161"/>
                  </a:cubicBezTo>
                  <a:lnTo>
                    <a:pt x="1668" y="12793"/>
                  </a:lnTo>
                  <a:cubicBezTo>
                    <a:pt x="1742" y="13218"/>
                    <a:pt x="2121" y="13520"/>
                    <a:pt x="2549" y="13520"/>
                  </a:cubicBezTo>
                  <a:cubicBezTo>
                    <a:pt x="2600" y="13520"/>
                    <a:pt x="2651" y="13516"/>
                    <a:pt x="2703" y="13507"/>
                  </a:cubicBezTo>
                  <a:lnTo>
                    <a:pt x="10038" y="12162"/>
                  </a:lnTo>
                  <a:cubicBezTo>
                    <a:pt x="10526" y="12079"/>
                    <a:pt x="10847" y="11602"/>
                    <a:pt x="10752" y="11126"/>
                  </a:cubicBezTo>
                  <a:lnTo>
                    <a:pt x="9180" y="2494"/>
                  </a:lnTo>
                  <a:cubicBezTo>
                    <a:pt x="9107" y="2064"/>
                    <a:pt x="8728" y="1763"/>
                    <a:pt x="8313" y="1763"/>
                  </a:cubicBezTo>
                  <a:cubicBezTo>
                    <a:pt x="8257" y="1763"/>
                    <a:pt x="8201" y="1768"/>
                    <a:pt x="8145" y="1780"/>
                  </a:cubicBezTo>
                  <a:lnTo>
                    <a:pt x="6859" y="2018"/>
                  </a:lnTo>
                  <a:lnTo>
                    <a:pt x="6811" y="1732"/>
                  </a:lnTo>
                  <a:cubicBezTo>
                    <a:pt x="6757" y="1451"/>
                    <a:pt x="6498" y="1249"/>
                    <a:pt x="6219" y="1249"/>
                  </a:cubicBezTo>
                  <a:cubicBezTo>
                    <a:pt x="6190" y="1249"/>
                    <a:pt x="6161" y="1251"/>
                    <a:pt x="6132" y="1256"/>
                  </a:cubicBezTo>
                  <a:lnTo>
                    <a:pt x="5180" y="1434"/>
                  </a:lnTo>
                  <a:cubicBezTo>
                    <a:pt x="5239" y="1268"/>
                    <a:pt x="5251" y="1089"/>
                    <a:pt x="5216" y="910"/>
                  </a:cubicBezTo>
                  <a:cubicBezTo>
                    <a:pt x="5131" y="380"/>
                    <a:pt x="4667" y="0"/>
                    <a:pt x="4137"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775" name="Google Shape;2775;p48"/>
            <p:cNvSpPr/>
            <p:nvPr/>
          </p:nvSpPr>
          <p:spPr>
            <a:xfrm>
              <a:off x="1145609" y="4354466"/>
              <a:ext cx="60059" cy="49866"/>
            </a:xfrm>
            <a:custGeom>
              <a:avLst/>
              <a:gdLst/>
              <a:ahLst/>
              <a:cxnLst/>
              <a:rect l="l" t="t" r="r" b="b"/>
              <a:pathLst>
                <a:path w="1862" h="1546" extrusionOk="0">
                  <a:moveTo>
                    <a:pt x="1002" y="1"/>
                  </a:moveTo>
                  <a:cubicBezTo>
                    <a:pt x="958" y="1"/>
                    <a:pt x="914" y="5"/>
                    <a:pt x="870" y="12"/>
                  </a:cubicBezTo>
                  <a:cubicBezTo>
                    <a:pt x="191" y="131"/>
                    <a:pt x="0" y="1012"/>
                    <a:pt x="572" y="1405"/>
                  </a:cubicBezTo>
                  <a:cubicBezTo>
                    <a:pt x="710" y="1502"/>
                    <a:pt x="861" y="1545"/>
                    <a:pt x="1007" y="1545"/>
                  </a:cubicBezTo>
                  <a:cubicBezTo>
                    <a:pt x="1453" y="1545"/>
                    <a:pt x="1861" y="1142"/>
                    <a:pt x="1763" y="631"/>
                  </a:cubicBezTo>
                  <a:cubicBezTo>
                    <a:pt x="1699" y="259"/>
                    <a:pt x="1369"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776" name="Google Shape;2776;p48"/>
            <p:cNvSpPr/>
            <p:nvPr/>
          </p:nvSpPr>
          <p:spPr>
            <a:xfrm>
              <a:off x="1213893" y="4339823"/>
              <a:ext cx="124375" cy="43383"/>
            </a:xfrm>
            <a:custGeom>
              <a:avLst/>
              <a:gdLst/>
              <a:ahLst/>
              <a:cxnLst/>
              <a:rect l="l" t="t" r="r" b="b"/>
              <a:pathLst>
                <a:path w="3856" h="1345" extrusionOk="0">
                  <a:moveTo>
                    <a:pt x="3258" y="1"/>
                  </a:moveTo>
                  <a:cubicBezTo>
                    <a:pt x="3223" y="1"/>
                    <a:pt x="3185" y="5"/>
                    <a:pt x="3146" y="14"/>
                  </a:cubicBezTo>
                  <a:lnTo>
                    <a:pt x="3134" y="14"/>
                  </a:lnTo>
                  <a:lnTo>
                    <a:pt x="539" y="478"/>
                  </a:lnTo>
                  <a:cubicBezTo>
                    <a:pt x="1" y="579"/>
                    <a:pt x="106" y="1345"/>
                    <a:pt x="607" y="1345"/>
                  </a:cubicBezTo>
                  <a:cubicBezTo>
                    <a:pt x="638" y="1345"/>
                    <a:pt x="671" y="1342"/>
                    <a:pt x="705" y="1335"/>
                  </a:cubicBezTo>
                  <a:lnTo>
                    <a:pt x="3289" y="871"/>
                  </a:lnTo>
                  <a:cubicBezTo>
                    <a:pt x="3855" y="793"/>
                    <a:pt x="3748" y="1"/>
                    <a:pt x="325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777" name="Google Shape;2777;p48"/>
            <p:cNvSpPr/>
            <p:nvPr/>
          </p:nvSpPr>
          <p:spPr>
            <a:xfrm>
              <a:off x="1158286" y="4423976"/>
              <a:ext cx="60059" cy="49866"/>
            </a:xfrm>
            <a:custGeom>
              <a:avLst/>
              <a:gdLst/>
              <a:ahLst/>
              <a:cxnLst/>
              <a:rect l="l" t="t" r="r" b="b"/>
              <a:pathLst>
                <a:path w="1862" h="1546" extrusionOk="0">
                  <a:moveTo>
                    <a:pt x="1002" y="1"/>
                  </a:moveTo>
                  <a:cubicBezTo>
                    <a:pt x="958" y="1"/>
                    <a:pt x="914" y="5"/>
                    <a:pt x="870" y="12"/>
                  </a:cubicBezTo>
                  <a:cubicBezTo>
                    <a:pt x="191" y="131"/>
                    <a:pt x="0" y="1012"/>
                    <a:pt x="560" y="1405"/>
                  </a:cubicBezTo>
                  <a:cubicBezTo>
                    <a:pt x="701" y="1502"/>
                    <a:pt x="854" y="1546"/>
                    <a:pt x="1002" y="1546"/>
                  </a:cubicBezTo>
                  <a:cubicBezTo>
                    <a:pt x="1453" y="1546"/>
                    <a:pt x="1861" y="1142"/>
                    <a:pt x="1762" y="631"/>
                  </a:cubicBezTo>
                  <a:cubicBezTo>
                    <a:pt x="1699" y="259"/>
                    <a:pt x="1369"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778" name="Google Shape;2778;p48"/>
            <p:cNvSpPr/>
            <p:nvPr/>
          </p:nvSpPr>
          <p:spPr>
            <a:xfrm>
              <a:off x="1227795" y="4409300"/>
              <a:ext cx="121279" cy="43544"/>
            </a:xfrm>
            <a:custGeom>
              <a:avLst/>
              <a:gdLst/>
              <a:ahLst/>
              <a:cxnLst/>
              <a:rect l="l" t="t" r="r" b="b"/>
              <a:pathLst>
                <a:path w="3760" h="1350" extrusionOk="0">
                  <a:moveTo>
                    <a:pt x="3143" y="1"/>
                  </a:moveTo>
                  <a:cubicBezTo>
                    <a:pt x="3128" y="1"/>
                    <a:pt x="3112" y="1"/>
                    <a:pt x="3096" y="3"/>
                  </a:cubicBezTo>
                  <a:lnTo>
                    <a:pt x="500" y="467"/>
                  </a:lnTo>
                  <a:cubicBezTo>
                    <a:pt x="0" y="618"/>
                    <a:pt x="125" y="1349"/>
                    <a:pt x="631" y="1349"/>
                  </a:cubicBezTo>
                  <a:cubicBezTo>
                    <a:pt x="643" y="1349"/>
                    <a:pt x="655" y="1349"/>
                    <a:pt x="667" y="1348"/>
                  </a:cubicBezTo>
                  <a:lnTo>
                    <a:pt x="3263" y="872"/>
                  </a:lnTo>
                  <a:cubicBezTo>
                    <a:pt x="3759" y="722"/>
                    <a:pt x="3640" y="1"/>
                    <a:pt x="314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779" name="Google Shape;2779;p48"/>
            <p:cNvSpPr/>
            <p:nvPr/>
          </p:nvSpPr>
          <p:spPr>
            <a:xfrm>
              <a:off x="1171736" y="4498130"/>
              <a:ext cx="60123" cy="50221"/>
            </a:xfrm>
            <a:custGeom>
              <a:avLst/>
              <a:gdLst/>
              <a:ahLst/>
              <a:cxnLst/>
              <a:rect l="l" t="t" r="r" b="b"/>
              <a:pathLst>
                <a:path w="1864" h="1557" extrusionOk="0">
                  <a:moveTo>
                    <a:pt x="1009" y="0"/>
                  </a:moveTo>
                  <a:cubicBezTo>
                    <a:pt x="967" y="0"/>
                    <a:pt x="924" y="4"/>
                    <a:pt x="881" y="11"/>
                  </a:cubicBezTo>
                  <a:cubicBezTo>
                    <a:pt x="202" y="130"/>
                    <a:pt x="0" y="1011"/>
                    <a:pt x="572" y="1416"/>
                  </a:cubicBezTo>
                  <a:cubicBezTo>
                    <a:pt x="710" y="1513"/>
                    <a:pt x="860" y="1556"/>
                    <a:pt x="1007" y="1556"/>
                  </a:cubicBezTo>
                  <a:cubicBezTo>
                    <a:pt x="1454" y="1556"/>
                    <a:pt x="1864" y="1153"/>
                    <a:pt x="1774" y="642"/>
                  </a:cubicBezTo>
                  <a:cubicBezTo>
                    <a:pt x="1699" y="268"/>
                    <a:pt x="1376" y="0"/>
                    <a:pt x="1009"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780" name="Google Shape;2780;p48"/>
            <p:cNvSpPr/>
            <p:nvPr/>
          </p:nvSpPr>
          <p:spPr>
            <a:xfrm>
              <a:off x="1240826" y="4483390"/>
              <a:ext cx="122311" cy="43673"/>
            </a:xfrm>
            <a:custGeom>
              <a:avLst/>
              <a:gdLst/>
              <a:ahLst/>
              <a:cxnLst/>
              <a:rect l="l" t="t" r="r" b="b"/>
              <a:pathLst>
                <a:path w="3792" h="1354" extrusionOk="0">
                  <a:moveTo>
                    <a:pt x="3178" y="1"/>
                  </a:moveTo>
                  <a:cubicBezTo>
                    <a:pt x="3159" y="1"/>
                    <a:pt x="3140" y="2"/>
                    <a:pt x="3121" y="4"/>
                  </a:cubicBezTo>
                  <a:lnTo>
                    <a:pt x="525" y="480"/>
                  </a:lnTo>
                  <a:cubicBezTo>
                    <a:pt x="0" y="605"/>
                    <a:pt x="120" y="1354"/>
                    <a:pt x="613" y="1354"/>
                  </a:cubicBezTo>
                  <a:cubicBezTo>
                    <a:pt x="634" y="1354"/>
                    <a:pt x="657" y="1352"/>
                    <a:pt x="680" y="1349"/>
                  </a:cubicBezTo>
                  <a:lnTo>
                    <a:pt x="3275" y="885"/>
                  </a:lnTo>
                  <a:cubicBezTo>
                    <a:pt x="3792" y="747"/>
                    <a:pt x="3678" y="1"/>
                    <a:pt x="317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781" name="Google Shape;2781;p48"/>
            <p:cNvSpPr/>
            <p:nvPr/>
          </p:nvSpPr>
          <p:spPr>
            <a:xfrm>
              <a:off x="1114516" y="4806940"/>
              <a:ext cx="250396" cy="224527"/>
            </a:xfrm>
            <a:custGeom>
              <a:avLst/>
              <a:gdLst/>
              <a:ahLst/>
              <a:cxnLst/>
              <a:rect l="l" t="t" r="r" b="b"/>
              <a:pathLst>
                <a:path w="7763" h="6961" extrusionOk="0">
                  <a:moveTo>
                    <a:pt x="3924" y="1"/>
                  </a:moveTo>
                  <a:cubicBezTo>
                    <a:pt x="2893" y="1"/>
                    <a:pt x="1881" y="469"/>
                    <a:pt x="1214" y="1343"/>
                  </a:cubicBezTo>
                  <a:lnTo>
                    <a:pt x="6953" y="4975"/>
                  </a:lnTo>
                  <a:cubicBezTo>
                    <a:pt x="7763" y="3403"/>
                    <a:pt x="7239" y="1474"/>
                    <a:pt x="5751" y="534"/>
                  </a:cubicBezTo>
                  <a:cubicBezTo>
                    <a:pt x="5184" y="174"/>
                    <a:pt x="4551" y="1"/>
                    <a:pt x="3924" y="1"/>
                  </a:cubicBezTo>
                  <a:close/>
                  <a:moveTo>
                    <a:pt x="810" y="1986"/>
                  </a:moveTo>
                  <a:lnTo>
                    <a:pt x="810" y="1986"/>
                  </a:lnTo>
                  <a:cubicBezTo>
                    <a:pt x="0" y="3558"/>
                    <a:pt x="524" y="5487"/>
                    <a:pt x="2012" y="6427"/>
                  </a:cubicBezTo>
                  <a:cubicBezTo>
                    <a:pt x="2579" y="6787"/>
                    <a:pt x="3212" y="6960"/>
                    <a:pt x="3839" y="6960"/>
                  </a:cubicBezTo>
                  <a:cubicBezTo>
                    <a:pt x="4870" y="6960"/>
                    <a:pt x="5882" y="6492"/>
                    <a:pt x="6548" y="5618"/>
                  </a:cubicBezTo>
                  <a:lnTo>
                    <a:pt x="810" y="1986"/>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782" name="Google Shape;2782;p48"/>
            <p:cNvSpPr/>
            <p:nvPr/>
          </p:nvSpPr>
          <p:spPr>
            <a:xfrm>
              <a:off x="58777" y="99161"/>
              <a:ext cx="349902" cy="435088"/>
            </a:xfrm>
            <a:custGeom>
              <a:avLst/>
              <a:gdLst/>
              <a:ahLst/>
              <a:cxnLst/>
              <a:rect l="l" t="t" r="r" b="b"/>
              <a:pathLst>
                <a:path w="10848" h="13489" extrusionOk="0">
                  <a:moveTo>
                    <a:pt x="4152" y="412"/>
                  </a:moveTo>
                  <a:cubicBezTo>
                    <a:pt x="4441" y="412"/>
                    <a:pt x="4724" y="584"/>
                    <a:pt x="4775" y="971"/>
                  </a:cubicBezTo>
                  <a:cubicBezTo>
                    <a:pt x="4811" y="1173"/>
                    <a:pt x="4751" y="1364"/>
                    <a:pt x="4632" y="1518"/>
                  </a:cubicBezTo>
                  <a:lnTo>
                    <a:pt x="3835" y="1661"/>
                  </a:lnTo>
                  <a:cubicBezTo>
                    <a:pt x="3668" y="1566"/>
                    <a:pt x="3549" y="1399"/>
                    <a:pt x="3501" y="1209"/>
                  </a:cubicBezTo>
                  <a:cubicBezTo>
                    <a:pt x="3386" y="709"/>
                    <a:pt x="3774" y="412"/>
                    <a:pt x="4152" y="412"/>
                  </a:cubicBezTo>
                  <a:close/>
                  <a:moveTo>
                    <a:pt x="7855" y="2726"/>
                  </a:moveTo>
                  <a:cubicBezTo>
                    <a:pt x="8117" y="2726"/>
                    <a:pt x="8352" y="2907"/>
                    <a:pt x="8395" y="3185"/>
                  </a:cubicBezTo>
                  <a:lnTo>
                    <a:pt x="9788" y="10746"/>
                  </a:lnTo>
                  <a:cubicBezTo>
                    <a:pt x="9835" y="11043"/>
                    <a:pt x="9633" y="11329"/>
                    <a:pt x="9335" y="11377"/>
                  </a:cubicBezTo>
                  <a:lnTo>
                    <a:pt x="3073" y="12520"/>
                  </a:lnTo>
                  <a:cubicBezTo>
                    <a:pt x="3037" y="12527"/>
                    <a:pt x="3002" y="12530"/>
                    <a:pt x="2968" y="12530"/>
                  </a:cubicBezTo>
                  <a:cubicBezTo>
                    <a:pt x="2711" y="12530"/>
                    <a:pt x="2482" y="12342"/>
                    <a:pt x="2430" y="12079"/>
                  </a:cubicBezTo>
                  <a:lnTo>
                    <a:pt x="1072" y="4519"/>
                  </a:lnTo>
                  <a:cubicBezTo>
                    <a:pt x="1013" y="4209"/>
                    <a:pt x="1215" y="3935"/>
                    <a:pt x="1513" y="3876"/>
                  </a:cubicBezTo>
                  <a:lnTo>
                    <a:pt x="2263" y="3745"/>
                  </a:lnTo>
                  <a:cubicBezTo>
                    <a:pt x="2294" y="3954"/>
                    <a:pt x="2473" y="4099"/>
                    <a:pt x="2677" y="4099"/>
                  </a:cubicBezTo>
                  <a:cubicBezTo>
                    <a:pt x="2705" y="4099"/>
                    <a:pt x="2734" y="4096"/>
                    <a:pt x="2763" y="4090"/>
                  </a:cubicBezTo>
                  <a:lnTo>
                    <a:pt x="6680" y="3376"/>
                  </a:lnTo>
                  <a:cubicBezTo>
                    <a:pt x="6906" y="3328"/>
                    <a:pt x="7061" y="3102"/>
                    <a:pt x="7025" y="2876"/>
                  </a:cubicBezTo>
                  <a:lnTo>
                    <a:pt x="7764" y="2733"/>
                  </a:lnTo>
                  <a:cubicBezTo>
                    <a:pt x="7794" y="2728"/>
                    <a:pt x="7825" y="2726"/>
                    <a:pt x="7855" y="2726"/>
                  </a:cubicBezTo>
                  <a:close/>
                  <a:moveTo>
                    <a:pt x="4138" y="1"/>
                  </a:moveTo>
                  <a:cubicBezTo>
                    <a:pt x="4073" y="1"/>
                    <a:pt x="4008" y="6"/>
                    <a:pt x="3942" y="18"/>
                  </a:cubicBezTo>
                  <a:cubicBezTo>
                    <a:pt x="3358" y="125"/>
                    <a:pt x="2965" y="697"/>
                    <a:pt x="3073" y="1280"/>
                  </a:cubicBezTo>
                  <a:cubicBezTo>
                    <a:pt x="3108" y="1459"/>
                    <a:pt x="3180" y="1614"/>
                    <a:pt x="3287" y="1756"/>
                  </a:cubicBezTo>
                  <a:lnTo>
                    <a:pt x="2513" y="1911"/>
                  </a:lnTo>
                  <a:cubicBezTo>
                    <a:pt x="2192" y="1971"/>
                    <a:pt x="1989" y="2268"/>
                    <a:pt x="2037" y="2590"/>
                  </a:cubicBezTo>
                  <a:lnTo>
                    <a:pt x="2096" y="2876"/>
                  </a:lnTo>
                  <a:lnTo>
                    <a:pt x="798" y="3102"/>
                  </a:lnTo>
                  <a:cubicBezTo>
                    <a:pt x="322" y="3185"/>
                    <a:pt x="1" y="3650"/>
                    <a:pt x="84" y="4138"/>
                  </a:cubicBezTo>
                  <a:lnTo>
                    <a:pt x="1668" y="12770"/>
                  </a:lnTo>
                  <a:cubicBezTo>
                    <a:pt x="1752" y="13189"/>
                    <a:pt x="2122" y="13489"/>
                    <a:pt x="2535" y="13489"/>
                  </a:cubicBezTo>
                  <a:cubicBezTo>
                    <a:pt x="2591" y="13489"/>
                    <a:pt x="2647" y="13484"/>
                    <a:pt x="2703" y="13472"/>
                  </a:cubicBezTo>
                  <a:lnTo>
                    <a:pt x="10050" y="12139"/>
                  </a:lnTo>
                  <a:cubicBezTo>
                    <a:pt x="10526" y="12043"/>
                    <a:pt x="10847" y="11579"/>
                    <a:pt x="10764" y="11091"/>
                  </a:cubicBezTo>
                  <a:lnTo>
                    <a:pt x="9180" y="2483"/>
                  </a:lnTo>
                  <a:cubicBezTo>
                    <a:pt x="9095" y="2046"/>
                    <a:pt x="8715" y="1743"/>
                    <a:pt x="8287" y="1743"/>
                  </a:cubicBezTo>
                  <a:cubicBezTo>
                    <a:pt x="8236" y="1743"/>
                    <a:pt x="8185" y="1748"/>
                    <a:pt x="8133" y="1756"/>
                  </a:cubicBezTo>
                  <a:lnTo>
                    <a:pt x="6859" y="1995"/>
                  </a:lnTo>
                  <a:lnTo>
                    <a:pt x="6811" y="1721"/>
                  </a:lnTo>
                  <a:cubicBezTo>
                    <a:pt x="6758" y="1435"/>
                    <a:pt x="6509" y="1235"/>
                    <a:pt x="6237" y="1235"/>
                  </a:cubicBezTo>
                  <a:cubicBezTo>
                    <a:pt x="6202" y="1235"/>
                    <a:pt x="6167" y="1238"/>
                    <a:pt x="6132" y="1245"/>
                  </a:cubicBezTo>
                  <a:lnTo>
                    <a:pt x="5180" y="1411"/>
                  </a:lnTo>
                  <a:cubicBezTo>
                    <a:pt x="5228" y="1245"/>
                    <a:pt x="5240" y="1066"/>
                    <a:pt x="5216" y="899"/>
                  </a:cubicBezTo>
                  <a:cubicBezTo>
                    <a:pt x="5110" y="370"/>
                    <a:pt x="4656" y="1"/>
                    <a:pt x="413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783" name="Google Shape;2783;p48"/>
            <p:cNvSpPr/>
            <p:nvPr/>
          </p:nvSpPr>
          <p:spPr>
            <a:xfrm>
              <a:off x="120997" y="255566"/>
              <a:ext cx="60059" cy="49898"/>
            </a:xfrm>
            <a:custGeom>
              <a:avLst/>
              <a:gdLst/>
              <a:ahLst/>
              <a:cxnLst/>
              <a:rect l="l" t="t" r="r" b="b"/>
              <a:pathLst>
                <a:path w="1862" h="1547" extrusionOk="0">
                  <a:moveTo>
                    <a:pt x="1015" y="1"/>
                  </a:moveTo>
                  <a:cubicBezTo>
                    <a:pt x="967" y="1"/>
                    <a:pt x="919" y="5"/>
                    <a:pt x="870" y="15"/>
                  </a:cubicBezTo>
                  <a:cubicBezTo>
                    <a:pt x="191" y="134"/>
                    <a:pt x="1" y="1015"/>
                    <a:pt x="560" y="1408"/>
                  </a:cubicBezTo>
                  <a:cubicBezTo>
                    <a:pt x="700" y="1504"/>
                    <a:pt x="851" y="1547"/>
                    <a:pt x="997" y="1547"/>
                  </a:cubicBezTo>
                  <a:cubicBezTo>
                    <a:pt x="1451" y="1547"/>
                    <a:pt x="1862" y="1138"/>
                    <a:pt x="1763" y="634"/>
                  </a:cubicBezTo>
                  <a:cubicBezTo>
                    <a:pt x="1689" y="266"/>
                    <a:pt x="1374" y="1"/>
                    <a:pt x="1015"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784" name="Google Shape;2784;p48"/>
            <p:cNvSpPr/>
            <p:nvPr/>
          </p:nvSpPr>
          <p:spPr>
            <a:xfrm>
              <a:off x="189184" y="241019"/>
              <a:ext cx="124117" cy="43706"/>
            </a:xfrm>
            <a:custGeom>
              <a:avLst/>
              <a:gdLst/>
              <a:ahLst/>
              <a:cxnLst/>
              <a:rect l="l" t="t" r="r" b="b"/>
              <a:pathLst>
                <a:path w="3848" h="1355" extrusionOk="0">
                  <a:moveTo>
                    <a:pt x="3261" y="1"/>
                  </a:moveTo>
                  <a:cubicBezTo>
                    <a:pt x="3226" y="1"/>
                    <a:pt x="3188" y="5"/>
                    <a:pt x="3149" y="14"/>
                  </a:cubicBezTo>
                  <a:lnTo>
                    <a:pt x="3137" y="14"/>
                  </a:lnTo>
                  <a:lnTo>
                    <a:pt x="542" y="490"/>
                  </a:lnTo>
                  <a:cubicBezTo>
                    <a:pt x="0" y="580"/>
                    <a:pt x="111" y="1354"/>
                    <a:pt x="610" y="1354"/>
                  </a:cubicBezTo>
                  <a:cubicBezTo>
                    <a:pt x="638" y="1354"/>
                    <a:pt x="666" y="1352"/>
                    <a:pt x="696" y="1347"/>
                  </a:cubicBezTo>
                  <a:lnTo>
                    <a:pt x="3292" y="871"/>
                  </a:lnTo>
                  <a:cubicBezTo>
                    <a:pt x="3847" y="793"/>
                    <a:pt x="3750" y="1"/>
                    <a:pt x="3261"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785" name="Google Shape;2785;p48"/>
            <p:cNvSpPr/>
            <p:nvPr/>
          </p:nvSpPr>
          <p:spPr>
            <a:xfrm>
              <a:off x="133673" y="325172"/>
              <a:ext cx="60059" cy="49866"/>
            </a:xfrm>
            <a:custGeom>
              <a:avLst/>
              <a:gdLst/>
              <a:ahLst/>
              <a:cxnLst/>
              <a:rect l="l" t="t" r="r" b="b"/>
              <a:pathLst>
                <a:path w="1862" h="1546" extrusionOk="0">
                  <a:moveTo>
                    <a:pt x="1002" y="1"/>
                  </a:moveTo>
                  <a:cubicBezTo>
                    <a:pt x="958" y="1"/>
                    <a:pt x="914" y="4"/>
                    <a:pt x="870" y="12"/>
                  </a:cubicBezTo>
                  <a:cubicBezTo>
                    <a:pt x="191" y="131"/>
                    <a:pt x="0" y="1012"/>
                    <a:pt x="560" y="1405"/>
                  </a:cubicBezTo>
                  <a:cubicBezTo>
                    <a:pt x="701" y="1502"/>
                    <a:pt x="854" y="1545"/>
                    <a:pt x="1002" y="1545"/>
                  </a:cubicBezTo>
                  <a:cubicBezTo>
                    <a:pt x="1453" y="1545"/>
                    <a:pt x="1861" y="1142"/>
                    <a:pt x="1763" y="631"/>
                  </a:cubicBezTo>
                  <a:cubicBezTo>
                    <a:pt x="1699" y="259"/>
                    <a:pt x="1369"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786" name="Google Shape;2786;p48"/>
            <p:cNvSpPr/>
            <p:nvPr/>
          </p:nvSpPr>
          <p:spPr>
            <a:xfrm>
              <a:off x="203183" y="310528"/>
              <a:ext cx="121021" cy="43512"/>
            </a:xfrm>
            <a:custGeom>
              <a:avLst/>
              <a:gdLst/>
              <a:ahLst/>
              <a:cxnLst/>
              <a:rect l="l" t="t" r="r" b="b"/>
              <a:pathLst>
                <a:path w="3752" h="1349" extrusionOk="0">
                  <a:moveTo>
                    <a:pt x="3132" y="0"/>
                  </a:moveTo>
                  <a:cubicBezTo>
                    <a:pt x="3120" y="0"/>
                    <a:pt x="3108" y="1"/>
                    <a:pt x="3096" y="2"/>
                  </a:cubicBezTo>
                  <a:lnTo>
                    <a:pt x="501" y="478"/>
                  </a:lnTo>
                  <a:cubicBezTo>
                    <a:pt x="0" y="618"/>
                    <a:pt x="125" y="1348"/>
                    <a:pt x="620" y="1348"/>
                  </a:cubicBezTo>
                  <a:cubicBezTo>
                    <a:pt x="632" y="1348"/>
                    <a:pt x="643" y="1348"/>
                    <a:pt x="655" y="1347"/>
                  </a:cubicBezTo>
                  <a:lnTo>
                    <a:pt x="3251" y="871"/>
                  </a:lnTo>
                  <a:cubicBezTo>
                    <a:pt x="3751" y="731"/>
                    <a:pt x="3638" y="0"/>
                    <a:pt x="313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787" name="Google Shape;2787;p48"/>
            <p:cNvSpPr/>
            <p:nvPr/>
          </p:nvSpPr>
          <p:spPr>
            <a:xfrm>
              <a:off x="147124" y="399294"/>
              <a:ext cx="60156" cy="50189"/>
            </a:xfrm>
            <a:custGeom>
              <a:avLst/>
              <a:gdLst/>
              <a:ahLst/>
              <a:cxnLst/>
              <a:rect l="l" t="t" r="r" b="b"/>
              <a:pathLst>
                <a:path w="1865" h="1556" extrusionOk="0">
                  <a:moveTo>
                    <a:pt x="1013" y="1"/>
                  </a:moveTo>
                  <a:cubicBezTo>
                    <a:pt x="970" y="1"/>
                    <a:pt x="926" y="4"/>
                    <a:pt x="881" y="12"/>
                  </a:cubicBezTo>
                  <a:cubicBezTo>
                    <a:pt x="191" y="131"/>
                    <a:pt x="0" y="1012"/>
                    <a:pt x="572" y="1417"/>
                  </a:cubicBezTo>
                  <a:cubicBezTo>
                    <a:pt x="708" y="1513"/>
                    <a:pt x="857" y="1556"/>
                    <a:pt x="1002" y="1556"/>
                  </a:cubicBezTo>
                  <a:cubicBezTo>
                    <a:pt x="1451" y="1556"/>
                    <a:pt x="1864" y="1147"/>
                    <a:pt x="1774" y="643"/>
                  </a:cubicBezTo>
                  <a:cubicBezTo>
                    <a:pt x="1700" y="260"/>
                    <a:pt x="1378" y="1"/>
                    <a:pt x="101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788" name="Google Shape;2788;p48"/>
            <p:cNvSpPr/>
            <p:nvPr/>
          </p:nvSpPr>
          <p:spPr>
            <a:xfrm>
              <a:off x="216085" y="384586"/>
              <a:ext cx="122472" cy="44028"/>
            </a:xfrm>
            <a:custGeom>
              <a:avLst/>
              <a:gdLst/>
              <a:ahLst/>
              <a:cxnLst/>
              <a:rect l="l" t="t" r="r" b="b"/>
              <a:pathLst>
                <a:path w="3797" h="1365" extrusionOk="0">
                  <a:moveTo>
                    <a:pt x="3171" y="0"/>
                  </a:moveTo>
                  <a:cubicBezTo>
                    <a:pt x="3152" y="0"/>
                    <a:pt x="3133" y="1"/>
                    <a:pt x="3113" y="4"/>
                  </a:cubicBezTo>
                  <a:lnTo>
                    <a:pt x="517" y="480"/>
                  </a:lnTo>
                  <a:cubicBezTo>
                    <a:pt x="0" y="606"/>
                    <a:pt x="115" y="1364"/>
                    <a:pt x="626" y="1364"/>
                  </a:cubicBezTo>
                  <a:cubicBezTo>
                    <a:pt x="645" y="1364"/>
                    <a:pt x="664" y="1363"/>
                    <a:pt x="684" y="1361"/>
                  </a:cubicBezTo>
                  <a:lnTo>
                    <a:pt x="3280" y="885"/>
                  </a:lnTo>
                  <a:cubicBezTo>
                    <a:pt x="3796" y="758"/>
                    <a:pt x="3682" y="0"/>
                    <a:pt x="3171"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789" name="Google Shape;2789;p48"/>
            <p:cNvSpPr/>
            <p:nvPr/>
          </p:nvSpPr>
          <p:spPr>
            <a:xfrm>
              <a:off x="89903" y="708297"/>
              <a:ext cx="250428" cy="224430"/>
            </a:xfrm>
            <a:custGeom>
              <a:avLst/>
              <a:gdLst/>
              <a:ahLst/>
              <a:cxnLst/>
              <a:rect l="l" t="t" r="r" b="b"/>
              <a:pathLst>
                <a:path w="7764" h="6958" extrusionOk="0">
                  <a:moveTo>
                    <a:pt x="3919" y="1"/>
                  </a:moveTo>
                  <a:cubicBezTo>
                    <a:pt x="2892" y="1"/>
                    <a:pt x="1881" y="465"/>
                    <a:pt x="1215" y="1338"/>
                  </a:cubicBezTo>
                  <a:lnTo>
                    <a:pt x="6953" y="4969"/>
                  </a:lnTo>
                  <a:cubicBezTo>
                    <a:pt x="7763" y="3398"/>
                    <a:pt x="7239" y="1469"/>
                    <a:pt x="5739" y="528"/>
                  </a:cubicBezTo>
                  <a:cubicBezTo>
                    <a:pt x="5176" y="173"/>
                    <a:pt x="4545" y="1"/>
                    <a:pt x="3919" y="1"/>
                  </a:cubicBezTo>
                  <a:close/>
                  <a:moveTo>
                    <a:pt x="810" y="1993"/>
                  </a:moveTo>
                  <a:lnTo>
                    <a:pt x="810" y="1993"/>
                  </a:lnTo>
                  <a:cubicBezTo>
                    <a:pt x="0" y="3553"/>
                    <a:pt x="524" y="5481"/>
                    <a:pt x="2012" y="6434"/>
                  </a:cubicBezTo>
                  <a:cubicBezTo>
                    <a:pt x="2572" y="6788"/>
                    <a:pt x="3201" y="6958"/>
                    <a:pt x="3824" y="6958"/>
                  </a:cubicBezTo>
                  <a:cubicBezTo>
                    <a:pt x="4859" y="6958"/>
                    <a:pt x="5880" y="6489"/>
                    <a:pt x="6549" y="5612"/>
                  </a:cubicBezTo>
                  <a:lnTo>
                    <a:pt x="810" y="1993"/>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790" name="Google Shape;2790;p48"/>
            <p:cNvSpPr/>
            <p:nvPr/>
          </p:nvSpPr>
          <p:spPr>
            <a:xfrm>
              <a:off x="558794" y="226472"/>
              <a:ext cx="196272" cy="181918"/>
            </a:xfrm>
            <a:custGeom>
              <a:avLst/>
              <a:gdLst/>
              <a:ahLst/>
              <a:cxnLst/>
              <a:rect l="l" t="t" r="r" b="b"/>
              <a:pathLst>
                <a:path w="6085" h="5640" extrusionOk="0">
                  <a:moveTo>
                    <a:pt x="3608" y="0"/>
                  </a:moveTo>
                  <a:lnTo>
                    <a:pt x="1215" y="1631"/>
                  </a:lnTo>
                  <a:cubicBezTo>
                    <a:pt x="251" y="2286"/>
                    <a:pt x="1" y="3596"/>
                    <a:pt x="656" y="4560"/>
                  </a:cubicBezTo>
                  <a:lnTo>
                    <a:pt x="763" y="4715"/>
                  </a:lnTo>
                  <a:cubicBezTo>
                    <a:pt x="1171" y="5316"/>
                    <a:pt x="1833" y="5640"/>
                    <a:pt x="2508" y="5640"/>
                  </a:cubicBezTo>
                  <a:cubicBezTo>
                    <a:pt x="2916" y="5640"/>
                    <a:pt x="3328" y="5521"/>
                    <a:pt x="3692" y="5275"/>
                  </a:cubicBezTo>
                  <a:lnTo>
                    <a:pt x="6085" y="3644"/>
                  </a:lnTo>
                  <a:lnTo>
                    <a:pt x="3608" y="0"/>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791" name="Google Shape;2791;p48"/>
            <p:cNvSpPr/>
            <p:nvPr/>
          </p:nvSpPr>
          <p:spPr>
            <a:xfrm>
              <a:off x="691298" y="151317"/>
              <a:ext cx="196272" cy="181563"/>
            </a:xfrm>
            <a:custGeom>
              <a:avLst/>
              <a:gdLst/>
              <a:ahLst/>
              <a:cxnLst/>
              <a:rect l="l" t="t" r="r" b="b"/>
              <a:pathLst>
                <a:path w="6085" h="5629" extrusionOk="0">
                  <a:moveTo>
                    <a:pt x="3577" y="1"/>
                  </a:moveTo>
                  <a:cubicBezTo>
                    <a:pt x="3169" y="1"/>
                    <a:pt x="2757" y="119"/>
                    <a:pt x="2394" y="366"/>
                  </a:cubicBezTo>
                  <a:lnTo>
                    <a:pt x="0" y="1985"/>
                  </a:lnTo>
                  <a:lnTo>
                    <a:pt x="2489" y="5628"/>
                  </a:lnTo>
                  <a:lnTo>
                    <a:pt x="4870" y="4009"/>
                  </a:lnTo>
                  <a:cubicBezTo>
                    <a:pt x="5834" y="3354"/>
                    <a:pt x="6084" y="2044"/>
                    <a:pt x="5430" y="1080"/>
                  </a:cubicBezTo>
                  <a:lnTo>
                    <a:pt x="5322" y="925"/>
                  </a:lnTo>
                  <a:cubicBezTo>
                    <a:pt x="4914" y="324"/>
                    <a:pt x="4252" y="1"/>
                    <a:pt x="3577"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792" name="Google Shape;2792;p48"/>
            <p:cNvSpPr/>
            <p:nvPr/>
          </p:nvSpPr>
          <p:spPr>
            <a:xfrm>
              <a:off x="501187" y="602242"/>
              <a:ext cx="346451" cy="344032"/>
            </a:xfrm>
            <a:custGeom>
              <a:avLst/>
              <a:gdLst/>
              <a:ahLst/>
              <a:cxnLst/>
              <a:rect l="l" t="t" r="r" b="b"/>
              <a:pathLst>
                <a:path w="10741" h="10666" extrusionOk="0">
                  <a:moveTo>
                    <a:pt x="5011" y="1"/>
                  </a:moveTo>
                  <a:cubicBezTo>
                    <a:pt x="4833" y="1"/>
                    <a:pt x="4677" y="136"/>
                    <a:pt x="4656" y="328"/>
                  </a:cubicBezTo>
                  <a:lnTo>
                    <a:pt x="4192" y="3805"/>
                  </a:lnTo>
                  <a:lnTo>
                    <a:pt x="715" y="3340"/>
                  </a:lnTo>
                  <a:cubicBezTo>
                    <a:pt x="700" y="3338"/>
                    <a:pt x="686" y="3338"/>
                    <a:pt x="671" y="3338"/>
                  </a:cubicBezTo>
                  <a:cubicBezTo>
                    <a:pt x="486" y="3338"/>
                    <a:pt x="320" y="3474"/>
                    <a:pt x="298" y="3662"/>
                  </a:cubicBezTo>
                  <a:lnTo>
                    <a:pt x="36" y="5638"/>
                  </a:lnTo>
                  <a:cubicBezTo>
                    <a:pt x="1" y="5840"/>
                    <a:pt x="144" y="6031"/>
                    <a:pt x="358" y="6055"/>
                  </a:cubicBezTo>
                  <a:lnTo>
                    <a:pt x="358" y="6043"/>
                  </a:lnTo>
                  <a:lnTo>
                    <a:pt x="3835" y="6507"/>
                  </a:lnTo>
                  <a:lnTo>
                    <a:pt x="3370" y="9984"/>
                  </a:lnTo>
                  <a:cubicBezTo>
                    <a:pt x="3346" y="10186"/>
                    <a:pt x="3489" y="10377"/>
                    <a:pt x="3692" y="10401"/>
                  </a:cubicBezTo>
                  <a:lnTo>
                    <a:pt x="5668" y="10663"/>
                  </a:lnTo>
                  <a:cubicBezTo>
                    <a:pt x="5683" y="10664"/>
                    <a:pt x="5698" y="10665"/>
                    <a:pt x="5712" y="10665"/>
                  </a:cubicBezTo>
                  <a:cubicBezTo>
                    <a:pt x="5898" y="10665"/>
                    <a:pt x="6063" y="10529"/>
                    <a:pt x="6085" y="10341"/>
                  </a:cubicBezTo>
                  <a:lnTo>
                    <a:pt x="6549" y="6864"/>
                  </a:lnTo>
                  <a:lnTo>
                    <a:pt x="10026" y="7329"/>
                  </a:lnTo>
                  <a:cubicBezTo>
                    <a:pt x="10041" y="7331"/>
                    <a:pt x="10055" y="7331"/>
                    <a:pt x="10070" y="7331"/>
                  </a:cubicBezTo>
                  <a:cubicBezTo>
                    <a:pt x="10255" y="7331"/>
                    <a:pt x="10421" y="7195"/>
                    <a:pt x="10454" y="7007"/>
                  </a:cubicBezTo>
                  <a:lnTo>
                    <a:pt x="10704" y="5031"/>
                  </a:lnTo>
                  <a:cubicBezTo>
                    <a:pt x="10740" y="4828"/>
                    <a:pt x="10597" y="4638"/>
                    <a:pt x="10383" y="4614"/>
                  </a:cubicBezTo>
                  <a:lnTo>
                    <a:pt x="6906" y="4150"/>
                  </a:lnTo>
                  <a:lnTo>
                    <a:pt x="7371" y="673"/>
                  </a:lnTo>
                  <a:cubicBezTo>
                    <a:pt x="7395" y="471"/>
                    <a:pt x="7252" y="280"/>
                    <a:pt x="7049" y="256"/>
                  </a:cubicBezTo>
                  <a:lnTo>
                    <a:pt x="5073" y="6"/>
                  </a:lnTo>
                  <a:cubicBezTo>
                    <a:pt x="5052" y="3"/>
                    <a:pt x="5031" y="1"/>
                    <a:pt x="5011"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793" name="Google Shape;2793;p48"/>
            <p:cNvSpPr/>
            <p:nvPr/>
          </p:nvSpPr>
          <p:spPr>
            <a:xfrm>
              <a:off x="58777" y="1123773"/>
              <a:ext cx="349902" cy="435378"/>
            </a:xfrm>
            <a:custGeom>
              <a:avLst/>
              <a:gdLst/>
              <a:ahLst/>
              <a:cxnLst/>
              <a:rect l="l" t="t" r="r" b="b"/>
              <a:pathLst>
                <a:path w="10848" h="13498" extrusionOk="0">
                  <a:moveTo>
                    <a:pt x="4148" y="414"/>
                  </a:moveTo>
                  <a:cubicBezTo>
                    <a:pt x="4438" y="414"/>
                    <a:pt x="4723" y="589"/>
                    <a:pt x="4775" y="982"/>
                  </a:cubicBezTo>
                  <a:cubicBezTo>
                    <a:pt x="4811" y="1173"/>
                    <a:pt x="4763" y="1375"/>
                    <a:pt x="4632" y="1518"/>
                  </a:cubicBezTo>
                  <a:lnTo>
                    <a:pt x="3835" y="1673"/>
                  </a:lnTo>
                  <a:cubicBezTo>
                    <a:pt x="3668" y="1578"/>
                    <a:pt x="3549" y="1411"/>
                    <a:pt x="3501" y="1209"/>
                  </a:cubicBezTo>
                  <a:cubicBezTo>
                    <a:pt x="3387" y="710"/>
                    <a:pt x="3771" y="414"/>
                    <a:pt x="4148" y="414"/>
                  </a:cubicBezTo>
                  <a:close/>
                  <a:moveTo>
                    <a:pt x="7868" y="2734"/>
                  </a:moveTo>
                  <a:cubicBezTo>
                    <a:pt x="8126" y="2734"/>
                    <a:pt x="8354" y="2923"/>
                    <a:pt x="8407" y="3185"/>
                  </a:cubicBezTo>
                  <a:lnTo>
                    <a:pt x="9788" y="10746"/>
                  </a:lnTo>
                  <a:cubicBezTo>
                    <a:pt x="9835" y="11043"/>
                    <a:pt x="9633" y="11329"/>
                    <a:pt x="9335" y="11377"/>
                  </a:cubicBezTo>
                  <a:lnTo>
                    <a:pt x="3073" y="12520"/>
                  </a:lnTo>
                  <a:cubicBezTo>
                    <a:pt x="3037" y="12527"/>
                    <a:pt x="3002" y="12530"/>
                    <a:pt x="2968" y="12530"/>
                  </a:cubicBezTo>
                  <a:cubicBezTo>
                    <a:pt x="2711" y="12530"/>
                    <a:pt x="2482" y="12342"/>
                    <a:pt x="2430" y="12079"/>
                  </a:cubicBezTo>
                  <a:lnTo>
                    <a:pt x="1072" y="4519"/>
                  </a:lnTo>
                  <a:cubicBezTo>
                    <a:pt x="1013" y="4221"/>
                    <a:pt x="1215" y="3935"/>
                    <a:pt x="1513" y="3888"/>
                  </a:cubicBezTo>
                  <a:lnTo>
                    <a:pt x="2263" y="3745"/>
                  </a:lnTo>
                  <a:cubicBezTo>
                    <a:pt x="2295" y="3960"/>
                    <a:pt x="2483" y="4107"/>
                    <a:pt x="2695" y="4107"/>
                  </a:cubicBezTo>
                  <a:cubicBezTo>
                    <a:pt x="2717" y="4107"/>
                    <a:pt x="2740" y="4105"/>
                    <a:pt x="2763" y="4102"/>
                  </a:cubicBezTo>
                  <a:lnTo>
                    <a:pt x="6680" y="3387"/>
                  </a:lnTo>
                  <a:cubicBezTo>
                    <a:pt x="6906" y="3340"/>
                    <a:pt x="7061" y="3114"/>
                    <a:pt x="7025" y="2887"/>
                  </a:cubicBezTo>
                  <a:lnTo>
                    <a:pt x="7764" y="2745"/>
                  </a:lnTo>
                  <a:cubicBezTo>
                    <a:pt x="7799" y="2737"/>
                    <a:pt x="7834" y="2734"/>
                    <a:pt x="7868" y="2734"/>
                  </a:cubicBezTo>
                  <a:close/>
                  <a:moveTo>
                    <a:pt x="4138" y="0"/>
                  </a:moveTo>
                  <a:cubicBezTo>
                    <a:pt x="4073" y="0"/>
                    <a:pt x="4008" y="6"/>
                    <a:pt x="3942" y="18"/>
                  </a:cubicBezTo>
                  <a:cubicBezTo>
                    <a:pt x="3358" y="125"/>
                    <a:pt x="2965" y="697"/>
                    <a:pt x="3073" y="1292"/>
                  </a:cubicBezTo>
                  <a:cubicBezTo>
                    <a:pt x="3108" y="1459"/>
                    <a:pt x="3180" y="1625"/>
                    <a:pt x="3287" y="1768"/>
                  </a:cubicBezTo>
                  <a:lnTo>
                    <a:pt x="2513" y="1911"/>
                  </a:lnTo>
                  <a:cubicBezTo>
                    <a:pt x="2192" y="1971"/>
                    <a:pt x="1989" y="2280"/>
                    <a:pt x="2037" y="2602"/>
                  </a:cubicBezTo>
                  <a:lnTo>
                    <a:pt x="2096" y="2875"/>
                  </a:lnTo>
                  <a:lnTo>
                    <a:pt x="798" y="3114"/>
                  </a:lnTo>
                  <a:cubicBezTo>
                    <a:pt x="322" y="3197"/>
                    <a:pt x="1" y="3661"/>
                    <a:pt x="84" y="4149"/>
                  </a:cubicBezTo>
                  <a:lnTo>
                    <a:pt x="1668" y="12758"/>
                  </a:lnTo>
                  <a:cubicBezTo>
                    <a:pt x="1742" y="13194"/>
                    <a:pt x="2121" y="13497"/>
                    <a:pt x="2549" y="13497"/>
                  </a:cubicBezTo>
                  <a:cubicBezTo>
                    <a:pt x="2600" y="13497"/>
                    <a:pt x="2652" y="13493"/>
                    <a:pt x="2703" y="13484"/>
                  </a:cubicBezTo>
                  <a:lnTo>
                    <a:pt x="10050" y="12139"/>
                  </a:lnTo>
                  <a:cubicBezTo>
                    <a:pt x="10526" y="12055"/>
                    <a:pt x="10847" y="11579"/>
                    <a:pt x="10764" y="11103"/>
                  </a:cubicBezTo>
                  <a:lnTo>
                    <a:pt x="9180" y="2471"/>
                  </a:lnTo>
                  <a:cubicBezTo>
                    <a:pt x="9106" y="2034"/>
                    <a:pt x="8727" y="1731"/>
                    <a:pt x="8299" y="1731"/>
                  </a:cubicBezTo>
                  <a:cubicBezTo>
                    <a:pt x="8248" y="1731"/>
                    <a:pt x="8196" y="1736"/>
                    <a:pt x="8145" y="1744"/>
                  </a:cubicBezTo>
                  <a:lnTo>
                    <a:pt x="6859" y="1994"/>
                  </a:lnTo>
                  <a:lnTo>
                    <a:pt x="6811" y="1721"/>
                  </a:lnTo>
                  <a:cubicBezTo>
                    <a:pt x="6757" y="1431"/>
                    <a:pt x="6500" y="1237"/>
                    <a:pt x="6223" y="1237"/>
                  </a:cubicBezTo>
                  <a:cubicBezTo>
                    <a:pt x="6193" y="1237"/>
                    <a:pt x="6163" y="1240"/>
                    <a:pt x="6132" y="1244"/>
                  </a:cubicBezTo>
                  <a:lnTo>
                    <a:pt x="5180" y="1423"/>
                  </a:lnTo>
                  <a:cubicBezTo>
                    <a:pt x="5228" y="1244"/>
                    <a:pt x="5240" y="1066"/>
                    <a:pt x="5216" y="899"/>
                  </a:cubicBezTo>
                  <a:cubicBezTo>
                    <a:pt x="5110" y="370"/>
                    <a:pt x="4656" y="0"/>
                    <a:pt x="4138"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794" name="Google Shape;2794;p48"/>
            <p:cNvSpPr/>
            <p:nvPr/>
          </p:nvSpPr>
          <p:spPr>
            <a:xfrm>
              <a:off x="120997" y="1280275"/>
              <a:ext cx="60059" cy="49866"/>
            </a:xfrm>
            <a:custGeom>
              <a:avLst/>
              <a:gdLst/>
              <a:ahLst/>
              <a:cxnLst/>
              <a:rect l="l" t="t" r="r" b="b"/>
              <a:pathLst>
                <a:path w="1862" h="1546" extrusionOk="0">
                  <a:moveTo>
                    <a:pt x="1002" y="1"/>
                  </a:moveTo>
                  <a:cubicBezTo>
                    <a:pt x="959" y="1"/>
                    <a:pt x="914" y="4"/>
                    <a:pt x="870" y="12"/>
                  </a:cubicBezTo>
                  <a:cubicBezTo>
                    <a:pt x="191" y="131"/>
                    <a:pt x="1" y="1012"/>
                    <a:pt x="560" y="1405"/>
                  </a:cubicBezTo>
                  <a:cubicBezTo>
                    <a:pt x="701" y="1502"/>
                    <a:pt x="854" y="1545"/>
                    <a:pt x="1002" y="1545"/>
                  </a:cubicBezTo>
                  <a:cubicBezTo>
                    <a:pt x="1453" y="1545"/>
                    <a:pt x="1861" y="1142"/>
                    <a:pt x="1763" y="631"/>
                  </a:cubicBezTo>
                  <a:cubicBezTo>
                    <a:pt x="1699" y="259"/>
                    <a:pt x="1369"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795" name="Google Shape;2795;p48"/>
            <p:cNvSpPr/>
            <p:nvPr/>
          </p:nvSpPr>
          <p:spPr>
            <a:xfrm>
              <a:off x="188733" y="1265502"/>
              <a:ext cx="125117" cy="43996"/>
            </a:xfrm>
            <a:custGeom>
              <a:avLst/>
              <a:gdLst/>
              <a:ahLst/>
              <a:cxnLst/>
              <a:rect l="l" t="t" r="r" b="b"/>
              <a:pathLst>
                <a:path w="3879" h="1364" extrusionOk="0">
                  <a:moveTo>
                    <a:pt x="3291" y="0"/>
                  </a:moveTo>
                  <a:cubicBezTo>
                    <a:pt x="3251" y="0"/>
                    <a:pt x="3208" y="6"/>
                    <a:pt x="3163" y="17"/>
                  </a:cubicBezTo>
                  <a:lnTo>
                    <a:pt x="3151" y="17"/>
                  </a:lnTo>
                  <a:lnTo>
                    <a:pt x="556" y="494"/>
                  </a:lnTo>
                  <a:cubicBezTo>
                    <a:pt x="0" y="571"/>
                    <a:pt x="108" y="1364"/>
                    <a:pt x="598" y="1364"/>
                  </a:cubicBezTo>
                  <a:cubicBezTo>
                    <a:pt x="634" y="1364"/>
                    <a:pt x="671" y="1360"/>
                    <a:pt x="710" y="1351"/>
                  </a:cubicBezTo>
                  <a:lnTo>
                    <a:pt x="3306" y="875"/>
                  </a:lnTo>
                  <a:cubicBezTo>
                    <a:pt x="3878" y="809"/>
                    <a:pt x="3779" y="0"/>
                    <a:pt x="3291"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796" name="Google Shape;2796;p48"/>
            <p:cNvSpPr/>
            <p:nvPr/>
          </p:nvSpPr>
          <p:spPr>
            <a:xfrm>
              <a:off x="133673" y="1349784"/>
              <a:ext cx="60059" cy="49866"/>
            </a:xfrm>
            <a:custGeom>
              <a:avLst/>
              <a:gdLst/>
              <a:ahLst/>
              <a:cxnLst/>
              <a:rect l="l" t="t" r="r" b="b"/>
              <a:pathLst>
                <a:path w="1862" h="1546" extrusionOk="0">
                  <a:moveTo>
                    <a:pt x="1002" y="1"/>
                  </a:moveTo>
                  <a:cubicBezTo>
                    <a:pt x="958" y="1"/>
                    <a:pt x="914" y="4"/>
                    <a:pt x="870" y="12"/>
                  </a:cubicBezTo>
                  <a:cubicBezTo>
                    <a:pt x="191" y="131"/>
                    <a:pt x="0" y="1012"/>
                    <a:pt x="560" y="1405"/>
                  </a:cubicBezTo>
                  <a:cubicBezTo>
                    <a:pt x="701" y="1502"/>
                    <a:pt x="854" y="1545"/>
                    <a:pt x="1003" y="1545"/>
                  </a:cubicBezTo>
                  <a:cubicBezTo>
                    <a:pt x="1454" y="1545"/>
                    <a:pt x="1861" y="1145"/>
                    <a:pt x="1763" y="643"/>
                  </a:cubicBezTo>
                  <a:cubicBezTo>
                    <a:pt x="1699" y="260"/>
                    <a:pt x="1369"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797" name="Google Shape;2797;p48"/>
            <p:cNvSpPr/>
            <p:nvPr/>
          </p:nvSpPr>
          <p:spPr>
            <a:xfrm>
              <a:off x="203312" y="1335140"/>
              <a:ext cx="120892" cy="43544"/>
            </a:xfrm>
            <a:custGeom>
              <a:avLst/>
              <a:gdLst/>
              <a:ahLst/>
              <a:cxnLst/>
              <a:rect l="l" t="t" r="r" b="b"/>
              <a:pathLst>
                <a:path w="3748" h="1350" extrusionOk="0">
                  <a:moveTo>
                    <a:pt x="3128" y="0"/>
                  </a:moveTo>
                  <a:cubicBezTo>
                    <a:pt x="3116" y="0"/>
                    <a:pt x="3104" y="1"/>
                    <a:pt x="3092" y="2"/>
                  </a:cubicBezTo>
                  <a:lnTo>
                    <a:pt x="497" y="478"/>
                  </a:lnTo>
                  <a:cubicBezTo>
                    <a:pt x="0" y="628"/>
                    <a:pt x="119" y="1349"/>
                    <a:pt x="605" y="1349"/>
                  </a:cubicBezTo>
                  <a:cubicBezTo>
                    <a:pt x="620" y="1349"/>
                    <a:pt x="636" y="1348"/>
                    <a:pt x="651" y="1347"/>
                  </a:cubicBezTo>
                  <a:lnTo>
                    <a:pt x="3247" y="883"/>
                  </a:lnTo>
                  <a:cubicBezTo>
                    <a:pt x="3747" y="731"/>
                    <a:pt x="3634" y="0"/>
                    <a:pt x="3128"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798" name="Google Shape;2798;p48"/>
            <p:cNvSpPr/>
            <p:nvPr/>
          </p:nvSpPr>
          <p:spPr>
            <a:xfrm>
              <a:off x="147124" y="1424293"/>
              <a:ext cx="60123" cy="49834"/>
            </a:xfrm>
            <a:custGeom>
              <a:avLst/>
              <a:gdLst/>
              <a:ahLst/>
              <a:cxnLst/>
              <a:rect l="l" t="t" r="r" b="b"/>
              <a:pathLst>
                <a:path w="1864" h="1545" extrusionOk="0">
                  <a:moveTo>
                    <a:pt x="1014" y="0"/>
                  </a:moveTo>
                  <a:cubicBezTo>
                    <a:pt x="970" y="0"/>
                    <a:pt x="926" y="4"/>
                    <a:pt x="881" y="12"/>
                  </a:cubicBezTo>
                  <a:cubicBezTo>
                    <a:pt x="191" y="131"/>
                    <a:pt x="0" y="1012"/>
                    <a:pt x="572" y="1405"/>
                  </a:cubicBezTo>
                  <a:cubicBezTo>
                    <a:pt x="710" y="1502"/>
                    <a:pt x="860" y="1545"/>
                    <a:pt x="1007" y="1545"/>
                  </a:cubicBezTo>
                  <a:cubicBezTo>
                    <a:pt x="1454" y="1545"/>
                    <a:pt x="1864" y="1142"/>
                    <a:pt x="1774" y="631"/>
                  </a:cubicBezTo>
                  <a:cubicBezTo>
                    <a:pt x="1700" y="259"/>
                    <a:pt x="1378" y="0"/>
                    <a:pt x="1014"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799" name="Google Shape;2799;p48"/>
            <p:cNvSpPr/>
            <p:nvPr/>
          </p:nvSpPr>
          <p:spPr>
            <a:xfrm>
              <a:off x="216343" y="1409230"/>
              <a:ext cx="121924" cy="43931"/>
            </a:xfrm>
            <a:custGeom>
              <a:avLst/>
              <a:gdLst/>
              <a:ahLst/>
              <a:cxnLst/>
              <a:rect l="l" t="t" r="r" b="b"/>
              <a:pathLst>
                <a:path w="3780" h="1362" extrusionOk="0">
                  <a:moveTo>
                    <a:pt x="3153" y="0"/>
                  </a:moveTo>
                  <a:cubicBezTo>
                    <a:pt x="3137" y="0"/>
                    <a:pt x="3121" y="1"/>
                    <a:pt x="3105" y="2"/>
                  </a:cubicBezTo>
                  <a:lnTo>
                    <a:pt x="3105" y="14"/>
                  </a:lnTo>
                  <a:lnTo>
                    <a:pt x="509" y="479"/>
                  </a:lnTo>
                  <a:cubicBezTo>
                    <a:pt x="1" y="617"/>
                    <a:pt x="120" y="1362"/>
                    <a:pt x="629" y="1362"/>
                  </a:cubicBezTo>
                  <a:cubicBezTo>
                    <a:pt x="644" y="1362"/>
                    <a:pt x="660" y="1361"/>
                    <a:pt x="676" y="1360"/>
                  </a:cubicBezTo>
                  <a:lnTo>
                    <a:pt x="3272" y="883"/>
                  </a:lnTo>
                  <a:cubicBezTo>
                    <a:pt x="3780" y="733"/>
                    <a:pt x="3660" y="0"/>
                    <a:pt x="3153"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800" name="Google Shape;2800;p48"/>
            <p:cNvSpPr/>
            <p:nvPr/>
          </p:nvSpPr>
          <p:spPr>
            <a:xfrm>
              <a:off x="91032" y="1733038"/>
              <a:ext cx="249299" cy="224043"/>
            </a:xfrm>
            <a:custGeom>
              <a:avLst/>
              <a:gdLst/>
              <a:ahLst/>
              <a:cxnLst/>
              <a:rect l="l" t="t" r="r" b="b"/>
              <a:pathLst>
                <a:path w="7729" h="6946" extrusionOk="0">
                  <a:moveTo>
                    <a:pt x="3896" y="0"/>
                  </a:moveTo>
                  <a:cubicBezTo>
                    <a:pt x="2865" y="0"/>
                    <a:pt x="1848" y="469"/>
                    <a:pt x="1180" y="1346"/>
                  </a:cubicBezTo>
                  <a:lnTo>
                    <a:pt x="6918" y="4965"/>
                  </a:lnTo>
                  <a:cubicBezTo>
                    <a:pt x="7728" y="3394"/>
                    <a:pt x="7204" y="1465"/>
                    <a:pt x="5704" y="524"/>
                  </a:cubicBezTo>
                  <a:cubicBezTo>
                    <a:pt x="5144" y="171"/>
                    <a:pt x="4517" y="0"/>
                    <a:pt x="3896" y="0"/>
                  </a:cubicBezTo>
                  <a:close/>
                  <a:moveTo>
                    <a:pt x="775" y="1989"/>
                  </a:moveTo>
                  <a:lnTo>
                    <a:pt x="775" y="1989"/>
                  </a:lnTo>
                  <a:cubicBezTo>
                    <a:pt x="1" y="3548"/>
                    <a:pt x="489" y="5477"/>
                    <a:pt x="1954" y="6418"/>
                  </a:cubicBezTo>
                  <a:cubicBezTo>
                    <a:pt x="2521" y="6774"/>
                    <a:pt x="3155" y="6945"/>
                    <a:pt x="3783" y="6945"/>
                  </a:cubicBezTo>
                  <a:cubicBezTo>
                    <a:pt x="4816" y="6945"/>
                    <a:pt x="5833" y="6482"/>
                    <a:pt x="6514" y="5608"/>
                  </a:cubicBezTo>
                  <a:lnTo>
                    <a:pt x="775" y="1989"/>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801" name="Google Shape;2801;p48"/>
            <p:cNvSpPr/>
            <p:nvPr/>
          </p:nvSpPr>
          <p:spPr>
            <a:xfrm>
              <a:off x="558794" y="1251439"/>
              <a:ext cx="196272" cy="181563"/>
            </a:xfrm>
            <a:custGeom>
              <a:avLst/>
              <a:gdLst/>
              <a:ahLst/>
              <a:cxnLst/>
              <a:rect l="l" t="t" r="r" b="b"/>
              <a:pathLst>
                <a:path w="6085" h="5629" extrusionOk="0">
                  <a:moveTo>
                    <a:pt x="3608" y="1"/>
                  </a:moveTo>
                  <a:lnTo>
                    <a:pt x="1215" y="1620"/>
                  </a:lnTo>
                  <a:cubicBezTo>
                    <a:pt x="251" y="2275"/>
                    <a:pt x="1" y="3585"/>
                    <a:pt x="656" y="4549"/>
                  </a:cubicBezTo>
                  <a:lnTo>
                    <a:pt x="763" y="4704"/>
                  </a:lnTo>
                  <a:cubicBezTo>
                    <a:pt x="1171" y="5305"/>
                    <a:pt x="1833" y="5629"/>
                    <a:pt x="2508" y="5629"/>
                  </a:cubicBezTo>
                  <a:cubicBezTo>
                    <a:pt x="2916" y="5629"/>
                    <a:pt x="3328" y="5510"/>
                    <a:pt x="3692" y="5264"/>
                  </a:cubicBezTo>
                  <a:lnTo>
                    <a:pt x="6085" y="3644"/>
                  </a:lnTo>
                  <a:lnTo>
                    <a:pt x="3608" y="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802" name="Google Shape;2802;p48"/>
            <p:cNvSpPr/>
            <p:nvPr/>
          </p:nvSpPr>
          <p:spPr>
            <a:xfrm>
              <a:off x="691298" y="1176188"/>
              <a:ext cx="196272" cy="181660"/>
            </a:xfrm>
            <a:custGeom>
              <a:avLst/>
              <a:gdLst/>
              <a:ahLst/>
              <a:cxnLst/>
              <a:rect l="l" t="t" r="r" b="b"/>
              <a:pathLst>
                <a:path w="6085" h="5632" extrusionOk="0">
                  <a:moveTo>
                    <a:pt x="3588" y="1"/>
                  </a:moveTo>
                  <a:cubicBezTo>
                    <a:pt x="3177" y="1"/>
                    <a:pt x="2760" y="120"/>
                    <a:pt x="2394" y="369"/>
                  </a:cubicBezTo>
                  <a:lnTo>
                    <a:pt x="0" y="1989"/>
                  </a:lnTo>
                  <a:lnTo>
                    <a:pt x="2489" y="5632"/>
                  </a:lnTo>
                  <a:lnTo>
                    <a:pt x="4870" y="4001"/>
                  </a:lnTo>
                  <a:cubicBezTo>
                    <a:pt x="5834" y="3346"/>
                    <a:pt x="6084" y="2036"/>
                    <a:pt x="5430" y="1072"/>
                  </a:cubicBezTo>
                  <a:lnTo>
                    <a:pt x="5430" y="1072"/>
                  </a:lnTo>
                  <a:lnTo>
                    <a:pt x="5430" y="1084"/>
                  </a:lnTo>
                  <a:lnTo>
                    <a:pt x="5322" y="917"/>
                  </a:lnTo>
                  <a:cubicBezTo>
                    <a:pt x="4917" y="319"/>
                    <a:pt x="4259" y="1"/>
                    <a:pt x="358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803" name="Google Shape;2803;p48"/>
            <p:cNvSpPr/>
            <p:nvPr/>
          </p:nvSpPr>
          <p:spPr>
            <a:xfrm>
              <a:off x="501574" y="1626855"/>
              <a:ext cx="346064" cy="344096"/>
            </a:xfrm>
            <a:custGeom>
              <a:avLst/>
              <a:gdLst/>
              <a:ahLst/>
              <a:cxnLst/>
              <a:rect l="l" t="t" r="r" b="b"/>
              <a:pathLst>
                <a:path w="10729" h="10668" extrusionOk="0">
                  <a:moveTo>
                    <a:pt x="4998" y="1"/>
                  </a:moveTo>
                  <a:cubicBezTo>
                    <a:pt x="4821" y="1"/>
                    <a:pt x="4665" y="134"/>
                    <a:pt x="4644" y="316"/>
                  </a:cubicBezTo>
                  <a:lnTo>
                    <a:pt x="4180" y="3804"/>
                  </a:lnTo>
                  <a:lnTo>
                    <a:pt x="703" y="3340"/>
                  </a:lnTo>
                  <a:cubicBezTo>
                    <a:pt x="688" y="3338"/>
                    <a:pt x="674" y="3337"/>
                    <a:pt x="659" y="3337"/>
                  </a:cubicBezTo>
                  <a:cubicBezTo>
                    <a:pt x="475" y="3337"/>
                    <a:pt x="320" y="3474"/>
                    <a:pt x="286" y="3661"/>
                  </a:cubicBezTo>
                  <a:lnTo>
                    <a:pt x="24" y="5626"/>
                  </a:lnTo>
                  <a:cubicBezTo>
                    <a:pt x="1" y="5828"/>
                    <a:pt x="144" y="6019"/>
                    <a:pt x="346" y="6043"/>
                  </a:cubicBezTo>
                  <a:lnTo>
                    <a:pt x="3823" y="6507"/>
                  </a:lnTo>
                  <a:lnTo>
                    <a:pt x="3358" y="9984"/>
                  </a:lnTo>
                  <a:cubicBezTo>
                    <a:pt x="3334" y="10186"/>
                    <a:pt x="3477" y="10377"/>
                    <a:pt x="3680" y="10400"/>
                  </a:cubicBezTo>
                  <a:lnTo>
                    <a:pt x="5656" y="10662"/>
                  </a:lnTo>
                  <a:cubicBezTo>
                    <a:pt x="5677" y="10666"/>
                    <a:pt x="5698" y="10668"/>
                    <a:pt x="5718" y="10668"/>
                  </a:cubicBezTo>
                  <a:cubicBezTo>
                    <a:pt x="5896" y="10668"/>
                    <a:pt x="6051" y="10533"/>
                    <a:pt x="6073" y="10341"/>
                  </a:cubicBezTo>
                  <a:lnTo>
                    <a:pt x="6537" y="6864"/>
                  </a:lnTo>
                  <a:lnTo>
                    <a:pt x="10014" y="7329"/>
                  </a:lnTo>
                  <a:cubicBezTo>
                    <a:pt x="10029" y="7330"/>
                    <a:pt x="10043" y="7331"/>
                    <a:pt x="10058" y="7331"/>
                  </a:cubicBezTo>
                  <a:cubicBezTo>
                    <a:pt x="10243" y="7331"/>
                    <a:pt x="10409" y="7195"/>
                    <a:pt x="10442" y="7007"/>
                  </a:cubicBezTo>
                  <a:lnTo>
                    <a:pt x="10692" y="5031"/>
                  </a:lnTo>
                  <a:cubicBezTo>
                    <a:pt x="10728" y="4828"/>
                    <a:pt x="10585" y="4638"/>
                    <a:pt x="10371" y="4614"/>
                  </a:cubicBezTo>
                  <a:lnTo>
                    <a:pt x="6894" y="4150"/>
                  </a:lnTo>
                  <a:lnTo>
                    <a:pt x="7347" y="685"/>
                  </a:lnTo>
                  <a:cubicBezTo>
                    <a:pt x="7383" y="471"/>
                    <a:pt x="7240" y="292"/>
                    <a:pt x="7025" y="256"/>
                  </a:cubicBezTo>
                  <a:lnTo>
                    <a:pt x="5061" y="6"/>
                  </a:lnTo>
                  <a:cubicBezTo>
                    <a:pt x="5040" y="3"/>
                    <a:pt x="5019" y="1"/>
                    <a:pt x="499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804" name="Google Shape;2804;p48"/>
            <p:cNvSpPr/>
            <p:nvPr/>
          </p:nvSpPr>
          <p:spPr>
            <a:xfrm>
              <a:off x="58777" y="2148741"/>
              <a:ext cx="349902" cy="435023"/>
            </a:xfrm>
            <a:custGeom>
              <a:avLst/>
              <a:gdLst/>
              <a:ahLst/>
              <a:cxnLst/>
              <a:rect l="l" t="t" r="r" b="b"/>
              <a:pathLst>
                <a:path w="10848" h="13487" extrusionOk="0">
                  <a:moveTo>
                    <a:pt x="4146" y="408"/>
                  </a:moveTo>
                  <a:cubicBezTo>
                    <a:pt x="4436" y="408"/>
                    <a:pt x="4723" y="582"/>
                    <a:pt x="4775" y="971"/>
                  </a:cubicBezTo>
                  <a:cubicBezTo>
                    <a:pt x="4811" y="1162"/>
                    <a:pt x="4751" y="1364"/>
                    <a:pt x="4632" y="1507"/>
                  </a:cubicBezTo>
                  <a:lnTo>
                    <a:pt x="3835" y="1662"/>
                  </a:lnTo>
                  <a:cubicBezTo>
                    <a:pt x="3668" y="1567"/>
                    <a:pt x="3549" y="1400"/>
                    <a:pt x="3501" y="1209"/>
                  </a:cubicBezTo>
                  <a:lnTo>
                    <a:pt x="3501" y="1197"/>
                  </a:lnTo>
                  <a:cubicBezTo>
                    <a:pt x="3387" y="700"/>
                    <a:pt x="3769" y="408"/>
                    <a:pt x="4146" y="408"/>
                  </a:cubicBezTo>
                  <a:close/>
                  <a:moveTo>
                    <a:pt x="7855" y="2714"/>
                  </a:moveTo>
                  <a:cubicBezTo>
                    <a:pt x="8118" y="2714"/>
                    <a:pt x="8352" y="2895"/>
                    <a:pt x="8395" y="3162"/>
                  </a:cubicBezTo>
                  <a:lnTo>
                    <a:pt x="9788" y="10734"/>
                  </a:lnTo>
                  <a:cubicBezTo>
                    <a:pt x="9835" y="11032"/>
                    <a:pt x="9633" y="11318"/>
                    <a:pt x="9335" y="11365"/>
                  </a:cubicBezTo>
                  <a:lnTo>
                    <a:pt x="3073" y="12508"/>
                  </a:lnTo>
                  <a:cubicBezTo>
                    <a:pt x="3037" y="12515"/>
                    <a:pt x="3002" y="12519"/>
                    <a:pt x="2968" y="12519"/>
                  </a:cubicBezTo>
                  <a:cubicBezTo>
                    <a:pt x="2711" y="12519"/>
                    <a:pt x="2482" y="12330"/>
                    <a:pt x="2430" y="12068"/>
                  </a:cubicBezTo>
                  <a:lnTo>
                    <a:pt x="1072" y="4507"/>
                  </a:lnTo>
                  <a:cubicBezTo>
                    <a:pt x="1013" y="4210"/>
                    <a:pt x="1215" y="3924"/>
                    <a:pt x="1513" y="3876"/>
                  </a:cubicBezTo>
                  <a:lnTo>
                    <a:pt x="2263" y="3733"/>
                  </a:lnTo>
                  <a:cubicBezTo>
                    <a:pt x="2295" y="3949"/>
                    <a:pt x="2483" y="4096"/>
                    <a:pt x="2695" y="4096"/>
                  </a:cubicBezTo>
                  <a:cubicBezTo>
                    <a:pt x="2717" y="4096"/>
                    <a:pt x="2740" y="4094"/>
                    <a:pt x="2763" y="4091"/>
                  </a:cubicBezTo>
                  <a:lnTo>
                    <a:pt x="6680" y="3376"/>
                  </a:lnTo>
                  <a:cubicBezTo>
                    <a:pt x="6906" y="3329"/>
                    <a:pt x="7061" y="3102"/>
                    <a:pt x="7025" y="2864"/>
                  </a:cubicBezTo>
                  <a:lnTo>
                    <a:pt x="7764" y="2721"/>
                  </a:lnTo>
                  <a:cubicBezTo>
                    <a:pt x="7794" y="2717"/>
                    <a:pt x="7825" y="2714"/>
                    <a:pt x="7855" y="2714"/>
                  </a:cubicBezTo>
                  <a:close/>
                  <a:moveTo>
                    <a:pt x="4142" y="1"/>
                  </a:moveTo>
                  <a:cubicBezTo>
                    <a:pt x="4076" y="1"/>
                    <a:pt x="4009" y="7"/>
                    <a:pt x="3942" y="19"/>
                  </a:cubicBezTo>
                  <a:cubicBezTo>
                    <a:pt x="3358" y="126"/>
                    <a:pt x="2965" y="685"/>
                    <a:pt x="3073" y="1281"/>
                  </a:cubicBezTo>
                  <a:cubicBezTo>
                    <a:pt x="3108" y="1447"/>
                    <a:pt x="3180" y="1614"/>
                    <a:pt x="3287" y="1757"/>
                  </a:cubicBezTo>
                  <a:lnTo>
                    <a:pt x="2513" y="1900"/>
                  </a:lnTo>
                  <a:cubicBezTo>
                    <a:pt x="2192" y="1959"/>
                    <a:pt x="1989" y="2257"/>
                    <a:pt x="2037" y="2579"/>
                  </a:cubicBezTo>
                  <a:lnTo>
                    <a:pt x="2096" y="2864"/>
                  </a:lnTo>
                  <a:lnTo>
                    <a:pt x="798" y="3091"/>
                  </a:lnTo>
                  <a:cubicBezTo>
                    <a:pt x="322" y="3186"/>
                    <a:pt x="1" y="3650"/>
                    <a:pt x="84" y="4126"/>
                  </a:cubicBezTo>
                  <a:lnTo>
                    <a:pt x="1668" y="12758"/>
                  </a:lnTo>
                  <a:cubicBezTo>
                    <a:pt x="1742" y="13193"/>
                    <a:pt x="2118" y="13486"/>
                    <a:pt x="2545" y="13486"/>
                  </a:cubicBezTo>
                  <a:cubicBezTo>
                    <a:pt x="2597" y="13486"/>
                    <a:pt x="2650" y="13482"/>
                    <a:pt x="2703" y="13473"/>
                  </a:cubicBezTo>
                  <a:lnTo>
                    <a:pt x="10050" y="12127"/>
                  </a:lnTo>
                  <a:cubicBezTo>
                    <a:pt x="10526" y="12044"/>
                    <a:pt x="10847" y="11580"/>
                    <a:pt x="10764" y="11091"/>
                  </a:cubicBezTo>
                  <a:lnTo>
                    <a:pt x="9180" y="2459"/>
                  </a:lnTo>
                  <a:cubicBezTo>
                    <a:pt x="9107" y="2029"/>
                    <a:pt x="8737" y="1728"/>
                    <a:pt x="8317" y="1728"/>
                  </a:cubicBezTo>
                  <a:cubicBezTo>
                    <a:pt x="8260" y="1728"/>
                    <a:pt x="8202" y="1734"/>
                    <a:pt x="8145" y="1745"/>
                  </a:cubicBezTo>
                  <a:lnTo>
                    <a:pt x="6859" y="1983"/>
                  </a:lnTo>
                  <a:lnTo>
                    <a:pt x="6811" y="1709"/>
                  </a:lnTo>
                  <a:cubicBezTo>
                    <a:pt x="6757" y="1419"/>
                    <a:pt x="6500" y="1226"/>
                    <a:pt x="6223" y="1226"/>
                  </a:cubicBezTo>
                  <a:cubicBezTo>
                    <a:pt x="6193" y="1226"/>
                    <a:pt x="6163" y="1228"/>
                    <a:pt x="6132" y="1233"/>
                  </a:cubicBezTo>
                  <a:lnTo>
                    <a:pt x="5180" y="1412"/>
                  </a:lnTo>
                  <a:cubicBezTo>
                    <a:pt x="5228" y="1245"/>
                    <a:pt x="5240" y="1066"/>
                    <a:pt x="5216" y="888"/>
                  </a:cubicBezTo>
                  <a:cubicBezTo>
                    <a:pt x="5110" y="360"/>
                    <a:pt x="4658" y="1"/>
                    <a:pt x="414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805" name="Google Shape;2805;p48"/>
            <p:cNvSpPr/>
            <p:nvPr/>
          </p:nvSpPr>
          <p:spPr>
            <a:xfrm>
              <a:off x="120997" y="2305274"/>
              <a:ext cx="60059" cy="49834"/>
            </a:xfrm>
            <a:custGeom>
              <a:avLst/>
              <a:gdLst/>
              <a:ahLst/>
              <a:cxnLst/>
              <a:rect l="l" t="t" r="r" b="b"/>
              <a:pathLst>
                <a:path w="1862" h="1545" extrusionOk="0">
                  <a:moveTo>
                    <a:pt x="1002" y="0"/>
                  </a:moveTo>
                  <a:cubicBezTo>
                    <a:pt x="958" y="0"/>
                    <a:pt x="914" y="4"/>
                    <a:pt x="870" y="12"/>
                  </a:cubicBezTo>
                  <a:cubicBezTo>
                    <a:pt x="191" y="131"/>
                    <a:pt x="1" y="1012"/>
                    <a:pt x="560" y="1405"/>
                  </a:cubicBezTo>
                  <a:cubicBezTo>
                    <a:pt x="701" y="1502"/>
                    <a:pt x="854" y="1545"/>
                    <a:pt x="1002" y="1545"/>
                  </a:cubicBezTo>
                  <a:cubicBezTo>
                    <a:pt x="1453" y="1545"/>
                    <a:pt x="1861" y="1142"/>
                    <a:pt x="1763" y="631"/>
                  </a:cubicBezTo>
                  <a:cubicBezTo>
                    <a:pt x="1688" y="258"/>
                    <a:pt x="1367" y="0"/>
                    <a:pt x="100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806" name="Google Shape;2806;p48"/>
            <p:cNvSpPr/>
            <p:nvPr/>
          </p:nvSpPr>
          <p:spPr>
            <a:xfrm>
              <a:off x="189281" y="2290308"/>
              <a:ext cx="124117" cy="43673"/>
            </a:xfrm>
            <a:custGeom>
              <a:avLst/>
              <a:gdLst/>
              <a:ahLst/>
              <a:cxnLst/>
              <a:rect l="l" t="t" r="r" b="b"/>
              <a:pathLst>
                <a:path w="3848" h="1354" extrusionOk="0">
                  <a:moveTo>
                    <a:pt x="3250" y="0"/>
                  </a:moveTo>
                  <a:cubicBezTo>
                    <a:pt x="3217" y="0"/>
                    <a:pt x="3182" y="4"/>
                    <a:pt x="3146" y="11"/>
                  </a:cubicBezTo>
                  <a:lnTo>
                    <a:pt x="3134" y="11"/>
                  </a:lnTo>
                  <a:lnTo>
                    <a:pt x="539" y="487"/>
                  </a:lnTo>
                  <a:cubicBezTo>
                    <a:pt x="1" y="588"/>
                    <a:pt x="106" y="1354"/>
                    <a:pt x="597" y="1354"/>
                  </a:cubicBezTo>
                  <a:cubicBezTo>
                    <a:pt x="628" y="1354"/>
                    <a:pt x="660" y="1351"/>
                    <a:pt x="693" y="1345"/>
                  </a:cubicBezTo>
                  <a:lnTo>
                    <a:pt x="3289" y="868"/>
                  </a:lnTo>
                  <a:cubicBezTo>
                    <a:pt x="3847" y="790"/>
                    <a:pt x="3746" y="0"/>
                    <a:pt x="3250"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807" name="Google Shape;2807;p48"/>
            <p:cNvSpPr/>
            <p:nvPr/>
          </p:nvSpPr>
          <p:spPr>
            <a:xfrm>
              <a:off x="133673" y="2374687"/>
              <a:ext cx="60059" cy="49931"/>
            </a:xfrm>
            <a:custGeom>
              <a:avLst/>
              <a:gdLst/>
              <a:ahLst/>
              <a:cxnLst/>
              <a:rect l="l" t="t" r="r" b="b"/>
              <a:pathLst>
                <a:path w="1862" h="1548" extrusionOk="0">
                  <a:moveTo>
                    <a:pt x="1015" y="0"/>
                  </a:moveTo>
                  <a:cubicBezTo>
                    <a:pt x="967" y="0"/>
                    <a:pt x="919" y="5"/>
                    <a:pt x="870" y="15"/>
                  </a:cubicBezTo>
                  <a:cubicBezTo>
                    <a:pt x="191" y="122"/>
                    <a:pt x="0" y="1015"/>
                    <a:pt x="560" y="1408"/>
                  </a:cubicBezTo>
                  <a:cubicBezTo>
                    <a:pt x="701" y="1505"/>
                    <a:pt x="854" y="1548"/>
                    <a:pt x="1002" y="1548"/>
                  </a:cubicBezTo>
                  <a:cubicBezTo>
                    <a:pt x="1453" y="1548"/>
                    <a:pt x="1861" y="1145"/>
                    <a:pt x="1763" y="634"/>
                  </a:cubicBezTo>
                  <a:cubicBezTo>
                    <a:pt x="1700" y="266"/>
                    <a:pt x="1377" y="0"/>
                    <a:pt x="1015"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808" name="Google Shape;2808;p48"/>
            <p:cNvSpPr/>
            <p:nvPr/>
          </p:nvSpPr>
          <p:spPr>
            <a:xfrm>
              <a:off x="203312" y="2359753"/>
              <a:ext cx="120892" cy="43512"/>
            </a:xfrm>
            <a:custGeom>
              <a:avLst/>
              <a:gdLst/>
              <a:ahLst/>
              <a:cxnLst/>
              <a:rect l="l" t="t" r="r" b="b"/>
              <a:pathLst>
                <a:path w="3748" h="1349" extrusionOk="0">
                  <a:moveTo>
                    <a:pt x="3128" y="0"/>
                  </a:moveTo>
                  <a:cubicBezTo>
                    <a:pt x="3116" y="0"/>
                    <a:pt x="3104" y="1"/>
                    <a:pt x="3092" y="1"/>
                  </a:cubicBezTo>
                  <a:lnTo>
                    <a:pt x="497" y="478"/>
                  </a:lnTo>
                  <a:cubicBezTo>
                    <a:pt x="0" y="628"/>
                    <a:pt x="119" y="1349"/>
                    <a:pt x="605" y="1349"/>
                  </a:cubicBezTo>
                  <a:cubicBezTo>
                    <a:pt x="620" y="1349"/>
                    <a:pt x="636" y="1348"/>
                    <a:pt x="651" y="1347"/>
                  </a:cubicBezTo>
                  <a:lnTo>
                    <a:pt x="3247" y="882"/>
                  </a:lnTo>
                  <a:cubicBezTo>
                    <a:pt x="3747" y="731"/>
                    <a:pt x="3634" y="0"/>
                    <a:pt x="3128"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809" name="Google Shape;2809;p48"/>
            <p:cNvSpPr/>
            <p:nvPr/>
          </p:nvSpPr>
          <p:spPr>
            <a:xfrm>
              <a:off x="147124" y="2448906"/>
              <a:ext cx="60123" cy="49834"/>
            </a:xfrm>
            <a:custGeom>
              <a:avLst/>
              <a:gdLst/>
              <a:ahLst/>
              <a:cxnLst/>
              <a:rect l="l" t="t" r="r" b="b"/>
              <a:pathLst>
                <a:path w="1864" h="1545" extrusionOk="0">
                  <a:moveTo>
                    <a:pt x="1014" y="0"/>
                  </a:moveTo>
                  <a:cubicBezTo>
                    <a:pt x="970" y="0"/>
                    <a:pt x="926" y="4"/>
                    <a:pt x="881" y="11"/>
                  </a:cubicBezTo>
                  <a:cubicBezTo>
                    <a:pt x="191" y="131"/>
                    <a:pt x="0" y="1012"/>
                    <a:pt x="572" y="1404"/>
                  </a:cubicBezTo>
                  <a:cubicBezTo>
                    <a:pt x="710" y="1501"/>
                    <a:pt x="860" y="1545"/>
                    <a:pt x="1007" y="1545"/>
                  </a:cubicBezTo>
                  <a:cubicBezTo>
                    <a:pt x="1454" y="1545"/>
                    <a:pt x="1864" y="1142"/>
                    <a:pt x="1774" y="631"/>
                  </a:cubicBezTo>
                  <a:cubicBezTo>
                    <a:pt x="1700" y="258"/>
                    <a:pt x="1378" y="0"/>
                    <a:pt x="1014"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810" name="Google Shape;2810;p48"/>
            <p:cNvSpPr/>
            <p:nvPr/>
          </p:nvSpPr>
          <p:spPr>
            <a:xfrm>
              <a:off x="216085" y="2434133"/>
              <a:ext cx="122343" cy="43673"/>
            </a:xfrm>
            <a:custGeom>
              <a:avLst/>
              <a:gdLst/>
              <a:ahLst/>
              <a:cxnLst/>
              <a:rect l="l" t="t" r="r" b="b"/>
              <a:pathLst>
                <a:path w="3793" h="1354" extrusionOk="0">
                  <a:moveTo>
                    <a:pt x="3181" y="1"/>
                  </a:moveTo>
                  <a:cubicBezTo>
                    <a:pt x="3159" y="1"/>
                    <a:pt x="3136" y="2"/>
                    <a:pt x="3113" y="5"/>
                  </a:cubicBezTo>
                  <a:lnTo>
                    <a:pt x="517" y="469"/>
                  </a:lnTo>
                  <a:cubicBezTo>
                    <a:pt x="1" y="607"/>
                    <a:pt x="115" y="1354"/>
                    <a:pt x="625" y="1354"/>
                  </a:cubicBezTo>
                  <a:cubicBezTo>
                    <a:pt x="644" y="1354"/>
                    <a:pt x="664" y="1353"/>
                    <a:pt x="684" y="1351"/>
                  </a:cubicBezTo>
                  <a:lnTo>
                    <a:pt x="3280" y="874"/>
                  </a:lnTo>
                  <a:cubicBezTo>
                    <a:pt x="3793" y="749"/>
                    <a:pt x="3683" y="1"/>
                    <a:pt x="3181"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811" name="Google Shape;2811;p48"/>
            <p:cNvSpPr/>
            <p:nvPr/>
          </p:nvSpPr>
          <p:spPr>
            <a:xfrm>
              <a:off x="89903" y="2757554"/>
              <a:ext cx="250428" cy="224527"/>
            </a:xfrm>
            <a:custGeom>
              <a:avLst/>
              <a:gdLst/>
              <a:ahLst/>
              <a:cxnLst/>
              <a:rect l="l" t="t" r="r" b="b"/>
              <a:pathLst>
                <a:path w="7764" h="6961" extrusionOk="0">
                  <a:moveTo>
                    <a:pt x="3923" y="0"/>
                  </a:moveTo>
                  <a:cubicBezTo>
                    <a:pt x="2894" y="0"/>
                    <a:pt x="1882" y="467"/>
                    <a:pt x="1215" y="1349"/>
                  </a:cubicBezTo>
                  <a:lnTo>
                    <a:pt x="6953" y="4968"/>
                  </a:lnTo>
                  <a:cubicBezTo>
                    <a:pt x="7763" y="3408"/>
                    <a:pt x="7239" y="1468"/>
                    <a:pt x="5739" y="527"/>
                  </a:cubicBezTo>
                  <a:cubicBezTo>
                    <a:pt x="5177" y="172"/>
                    <a:pt x="4547" y="0"/>
                    <a:pt x="3923" y="0"/>
                  </a:cubicBezTo>
                  <a:close/>
                  <a:moveTo>
                    <a:pt x="810" y="1992"/>
                  </a:moveTo>
                  <a:lnTo>
                    <a:pt x="810" y="1992"/>
                  </a:lnTo>
                  <a:cubicBezTo>
                    <a:pt x="0" y="3563"/>
                    <a:pt x="524" y="5492"/>
                    <a:pt x="2012" y="6433"/>
                  </a:cubicBezTo>
                  <a:cubicBezTo>
                    <a:pt x="2575" y="6788"/>
                    <a:pt x="3208" y="6960"/>
                    <a:pt x="3836" y="6960"/>
                  </a:cubicBezTo>
                  <a:cubicBezTo>
                    <a:pt x="4867" y="6960"/>
                    <a:pt x="5882" y="6496"/>
                    <a:pt x="6549" y="5623"/>
                  </a:cubicBezTo>
                  <a:lnTo>
                    <a:pt x="810" y="1992"/>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812" name="Google Shape;2812;p48"/>
            <p:cNvSpPr/>
            <p:nvPr/>
          </p:nvSpPr>
          <p:spPr>
            <a:xfrm>
              <a:off x="558794" y="2276051"/>
              <a:ext cx="196272" cy="181563"/>
            </a:xfrm>
            <a:custGeom>
              <a:avLst/>
              <a:gdLst/>
              <a:ahLst/>
              <a:cxnLst/>
              <a:rect l="l" t="t" r="r" b="b"/>
              <a:pathLst>
                <a:path w="6085" h="5629" extrusionOk="0">
                  <a:moveTo>
                    <a:pt x="3608" y="1"/>
                  </a:moveTo>
                  <a:lnTo>
                    <a:pt x="1215" y="1620"/>
                  </a:lnTo>
                  <a:cubicBezTo>
                    <a:pt x="251" y="2275"/>
                    <a:pt x="1" y="3585"/>
                    <a:pt x="656" y="4549"/>
                  </a:cubicBezTo>
                  <a:lnTo>
                    <a:pt x="763" y="4716"/>
                  </a:lnTo>
                  <a:cubicBezTo>
                    <a:pt x="1170" y="5308"/>
                    <a:pt x="1831" y="5629"/>
                    <a:pt x="2505" y="5629"/>
                  </a:cubicBezTo>
                  <a:cubicBezTo>
                    <a:pt x="2914" y="5629"/>
                    <a:pt x="3327" y="5511"/>
                    <a:pt x="3692" y="5263"/>
                  </a:cubicBezTo>
                  <a:lnTo>
                    <a:pt x="6085" y="3644"/>
                  </a:lnTo>
                  <a:lnTo>
                    <a:pt x="3608" y="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813" name="Google Shape;2813;p48"/>
            <p:cNvSpPr/>
            <p:nvPr/>
          </p:nvSpPr>
          <p:spPr>
            <a:xfrm>
              <a:off x="691298" y="2200542"/>
              <a:ext cx="196272" cy="181918"/>
            </a:xfrm>
            <a:custGeom>
              <a:avLst/>
              <a:gdLst/>
              <a:ahLst/>
              <a:cxnLst/>
              <a:rect l="l" t="t" r="r" b="b"/>
              <a:pathLst>
                <a:path w="6085" h="5640" extrusionOk="0">
                  <a:moveTo>
                    <a:pt x="3577" y="0"/>
                  </a:moveTo>
                  <a:cubicBezTo>
                    <a:pt x="3169" y="0"/>
                    <a:pt x="2757" y="119"/>
                    <a:pt x="2394" y="365"/>
                  </a:cubicBezTo>
                  <a:lnTo>
                    <a:pt x="0" y="1996"/>
                  </a:lnTo>
                  <a:lnTo>
                    <a:pt x="2489" y="5640"/>
                  </a:lnTo>
                  <a:lnTo>
                    <a:pt x="4870" y="4009"/>
                  </a:lnTo>
                  <a:cubicBezTo>
                    <a:pt x="5834" y="3354"/>
                    <a:pt x="6084" y="2044"/>
                    <a:pt x="5430" y="1080"/>
                  </a:cubicBezTo>
                  <a:lnTo>
                    <a:pt x="5322" y="925"/>
                  </a:lnTo>
                  <a:cubicBezTo>
                    <a:pt x="4914" y="324"/>
                    <a:pt x="4252" y="0"/>
                    <a:pt x="3577"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814" name="Google Shape;2814;p48"/>
            <p:cNvSpPr/>
            <p:nvPr/>
          </p:nvSpPr>
          <p:spPr>
            <a:xfrm>
              <a:off x="501574" y="2651177"/>
              <a:ext cx="346064" cy="344387"/>
            </a:xfrm>
            <a:custGeom>
              <a:avLst/>
              <a:gdLst/>
              <a:ahLst/>
              <a:cxnLst/>
              <a:rect l="l" t="t" r="r" b="b"/>
              <a:pathLst>
                <a:path w="10729" h="10677" extrusionOk="0">
                  <a:moveTo>
                    <a:pt x="5017" y="1"/>
                  </a:moveTo>
                  <a:cubicBezTo>
                    <a:pt x="4831" y="1"/>
                    <a:pt x="4666" y="137"/>
                    <a:pt x="4644" y="325"/>
                  </a:cubicBezTo>
                  <a:lnTo>
                    <a:pt x="4180" y="3801"/>
                  </a:lnTo>
                  <a:lnTo>
                    <a:pt x="703" y="3349"/>
                  </a:lnTo>
                  <a:cubicBezTo>
                    <a:pt x="682" y="3345"/>
                    <a:pt x="661" y="3343"/>
                    <a:pt x="641" y="3343"/>
                  </a:cubicBezTo>
                  <a:cubicBezTo>
                    <a:pt x="463" y="3343"/>
                    <a:pt x="308" y="3478"/>
                    <a:pt x="286" y="3670"/>
                  </a:cubicBezTo>
                  <a:lnTo>
                    <a:pt x="24" y="5635"/>
                  </a:lnTo>
                  <a:cubicBezTo>
                    <a:pt x="1" y="5837"/>
                    <a:pt x="144" y="6028"/>
                    <a:pt x="346" y="6052"/>
                  </a:cubicBezTo>
                  <a:lnTo>
                    <a:pt x="346" y="6063"/>
                  </a:lnTo>
                  <a:lnTo>
                    <a:pt x="3823" y="6516"/>
                  </a:lnTo>
                  <a:lnTo>
                    <a:pt x="3358" y="10004"/>
                  </a:lnTo>
                  <a:cubicBezTo>
                    <a:pt x="3334" y="10207"/>
                    <a:pt x="3477" y="10385"/>
                    <a:pt x="3680" y="10421"/>
                  </a:cubicBezTo>
                  <a:lnTo>
                    <a:pt x="5656" y="10671"/>
                  </a:lnTo>
                  <a:cubicBezTo>
                    <a:pt x="5677" y="10675"/>
                    <a:pt x="5698" y="10677"/>
                    <a:pt x="5718" y="10677"/>
                  </a:cubicBezTo>
                  <a:cubicBezTo>
                    <a:pt x="5896" y="10677"/>
                    <a:pt x="6051" y="10543"/>
                    <a:pt x="6073" y="10362"/>
                  </a:cubicBezTo>
                  <a:lnTo>
                    <a:pt x="6537" y="6873"/>
                  </a:lnTo>
                  <a:lnTo>
                    <a:pt x="10014" y="7337"/>
                  </a:lnTo>
                  <a:cubicBezTo>
                    <a:pt x="10029" y="7339"/>
                    <a:pt x="10043" y="7340"/>
                    <a:pt x="10058" y="7340"/>
                  </a:cubicBezTo>
                  <a:cubicBezTo>
                    <a:pt x="10243" y="7340"/>
                    <a:pt x="10409" y="7204"/>
                    <a:pt x="10442" y="7016"/>
                  </a:cubicBezTo>
                  <a:lnTo>
                    <a:pt x="10692" y="5039"/>
                  </a:lnTo>
                  <a:cubicBezTo>
                    <a:pt x="10728" y="4837"/>
                    <a:pt x="10585" y="4647"/>
                    <a:pt x="10371" y="4623"/>
                  </a:cubicBezTo>
                  <a:lnTo>
                    <a:pt x="6894" y="4158"/>
                  </a:lnTo>
                  <a:lnTo>
                    <a:pt x="7359" y="682"/>
                  </a:lnTo>
                  <a:cubicBezTo>
                    <a:pt x="7383" y="479"/>
                    <a:pt x="7240" y="289"/>
                    <a:pt x="7037" y="265"/>
                  </a:cubicBezTo>
                  <a:lnTo>
                    <a:pt x="5061" y="3"/>
                  </a:lnTo>
                  <a:cubicBezTo>
                    <a:pt x="5046" y="1"/>
                    <a:pt x="5031" y="1"/>
                    <a:pt x="5017"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815" name="Google Shape;2815;p48"/>
            <p:cNvSpPr/>
            <p:nvPr/>
          </p:nvSpPr>
          <p:spPr>
            <a:xfrm>
              <a:off x="58777" y="3173353"/>
              <a:ext cx="349902" cy="435120"/>
            </a:xfrm>
            <a:custGeom>
              <a:avLst/>
              <a:gdLst/>
              <a:ahLst/>
              <a:cxnLst/>
              <a:rect l="l" t="t" r="r" b="b"/>
              <a:pathLst>
                <a:path w="10848" h="13490" extrusionOk="0">
                  <a:moveTo>
                    <a:pt x="4152" y="412"/>
                  </a:moveTo>
                  <a:cubicBezTo>
                    <a:pt x="4441" y="412"/>
                    <a:pt x="4724" y="585"/>
                    <a:pt x="4775" y="971"/>
                  </a:cubicBezTo>
                  <a:cubicBezTo>
                    <a:pt x="4811" y="1173"/>
                    <a:pt x="4763" y="1364"/>
                    <a:pt x="4632" y="1519"/>
                  </a:cubicBezTo>
                  <a:lnTo>
                    <a:pt x="3835" y="1662"/>
                  </a:lnTo>
                  <a:cubicBezTo>
                    <a:pt x="3668" y="1566"/>
                    <a:pt x="3549" y="1400"/>
                    <a:pt x="3501" y="1209"/>
                  </a:cubicBezTo>
                  <a:cubicBezTo>
                    <a:pt x="3386" y="709"/>
                    <a:pt x="3774" y="412"/>
                    <a:pt x="4152" y="412"/>
                  </a:cubicBezTo>
                  <a:close/>
                  <a:moveTo>
                    <a:pt x="7876" y="2723"/>
                  </a:moveTo>
                  <a:cubicBezTo>
                    <a:pt x="8126" y="2723"/>
                    <a:pt x="8354" y="2911"/>
                    <a:pt x="8407" y="3174"/>
                  </a:cubicBezTo>
                  <a:lnTo>
                    <a:pt x="9788" y="10746"/>
                  </a:lnTo>
                  <a:cubicBezTo>
                    <a:pt x="9835" y="11044"/>
                    <a:pt x="9633" y="11329"/>
                    <a:pt x="9335" y="11377"/>
                  </a:cubicBezTo>
                  <a:lnTo>
                    <a:pt x="3073" y="12520"/>
                  </a:lnTo>
                  <a:cubicBezTo>
                    <a:pt x="3042" y="12525"/>
                    <a:pt x="3012" y="12527"/>
                    <a:pt x="2982" y="12527"/>
                  </a:cubicBezTo>
                  <a:cubicBezTo>
                    <a:pt x="2719" y="12527"/>
                    <a:pt x="2483" y="12345"/>
                    <a:pt x="2430" y="12068"/>
                  </a:cubicBezTo>
                  <a:lnTo>
                    <a:pt x="1072" y="4507"/>
                  </a:lnTo>
                  <a:cubicBezTo>
                    <a:pt x="1013" y="4210"/>
                    <a:pt x="1215" y="3924"/>
                    <a:pt x="1513" y="3876"/>
                  </a:cubicBezTo>
                  <a:lnTo>
                    <a:pt x="2263" y="3733"/>
                  </a:lnTo>
                  <a:cubicBezTo>
                    <a:pt x="2295" y="3948"/>
                    <a:pt x="2483" y="4096"/>
                    <a:pt x="2695" y="4096"/>
                  </a:cubicBezTo>
                  <a:cubicBezTo>
                    <a:pt x="2717" y="4096"/>
                    <a:pt x="2740" y="4094"/>
                    <a:pt x="2763" y="4090"/>
                  </a:cubicBezTo>
                  <a:lnTo>
                    <a:pt x="6680" y="3376"/>
                  </a:lnTo>
                  <a:cubicBezTo>
                    <a:pt x="6906" y="3328"/>
                    <a:pt x="7073" y="3102"/>
                    <a:pt x="7025" y="2864"/>
                  </a:cubicBezTo>
                  <a:lnTo>
                    <a:pt x="7776" y="2733"/>
                  </a:lnTo>
                  <a:cubicBezTo>
                    <a:pt x="7809" y="2726"/>
                    <a:pt x="7843" y="2723"/>
                    <a:pt x="7876" y="2723"/>
                  </a:cubicBezTo>
                  <a:close/>
                  <a:moveTo>
                    <a:pt x="4138" y="1"/>
                  </a:moveTo>
                  <a:cubicBezTo>
                    <a:pt x="4073" y="1"/>
                    <a:pt x="4008" y="7"/>
                    <a:pt x="3942" y="19"/>
                  </a:cubicBezTo>
                  <a:cubicBezTo>
                    <a:pt x="3358" y="126"/>
                    <a:pt x="2965" y="685"/>
                    <a:pt x="3073" y="1281"/>
                  </a:cubicBezTo>
                  <a:cubicBezTo>
                    <a:pt x="3108" y="1447"/>
                    <a:pt x="3180" y="1614"/>
                    <a:pt x="3287" y="1757"/>
                  </a:cubicBezTo>
                  <a:lnTo>
                    <a:pt x="2513" y="1900"/>
                  </a:lnTo>
                  <a:cubicBezTo>
                    <a:pt x="2192" y="1971"/>
                    <a:pt x="1989" y="2269"/>
                    <a:pt x="2037" y="2590"/>
                  </a:cubicBezTo>
                  <a:lnTo>
                    <a:pt x="2096" y="2864"/>
                  </a:lnTo>
                  <a:lnTo>
                    <a:pt x="798" y="3102"/>
                  </a:lnTo>
                  <a:cubicBezTo>
                    <a:pt x="322" y="3197"/>
                    <a:pt x="1" y="3662"/>
                    <a:pt x="84" y="4150"/>
                  </a:cubicBezTo>
                  <a:lnTo>
                    <a:pt x="1668" y="12758"/>
                  </a:lnTo>
                  <a:cubicBezTo>
                    <a:pt x="1741" y="13188"/>
                    <a:pt x="2111" y="13489"/>
                    <a:pt x="2532" y="13489"/>
                  </a:cubicBezTo>
                  <a:cubicBezTo>
                    <a:pt x="2588" y="13489"/>
                    <a:pt x="2646" y="13484"/>
                    <a:pt x="2703" y="13473"/>
                  </a:cubicBezTo>
                  <a:lnTo>
                    <a:pt x="10050" y="12139"/>
                  </a:lnTo>
                  <a:cubicBezTo>
                    <a:pt x="10526" y="12044"/>
                    <a:pt x="10847" y="11579"/>
                    <a:pt x="10764" y="11091"/>
                  </a:cubicBezTo>
                  <a:lnTo>
                    <a:pt x="9180" y="2459"/>
                  </a:lnTo>
                  <a:cubicBezTo>
                    <a:pt x="9107" y="2029"/>
                    <a:pt x="8737" y="1728"/>
                    <a:pt x="8317" y="1728"/>
                  </a:cubicBezTo>
                  <a:cubicBezTo>
                    <a:pt x="8260" y="1728"/>
                    <a:pt x="8202" y="1734"/>
                    <a:pt x="8145" y="1745"/>
                  </a:cubicBezTo>
                  <a:lnTo>
                    <a:pt x="6859" y="1995"/>
                  </a:lnTo>
                  <a:lnTo>
                    <a:pt x="6811" y="1721"/>
                  </a:lnTo>
                  <a:cubicBezTo>
                    <a:pt x="6757" y="1430"/>
                    <a:pt x="6498" y="1226"/>
                    <a:pt x="6219" y="1226"/>
                  </a:cubicBezTo>
                  <a:cubicBezTo>
                    <a:pt x="6190" y="1226"/>
                    <a:pt x="6161" y="1228"/>
                    <a:pt x="6132" y="1233"/>
                  </a:cubicBezTo>
                  <a:lnTo>
                    <a:pt x="5180" y="1412"/>
                  </a:lnTo>
                  <a:cubicBezTo>
                    <a:pt x="5228" y="1245"/>
                    <a:pt x="5240" y="1066"/>
                    <a:pt x="5216" y="888"/>
                  </a:cubicBezTo>
                  <a:cubicBezTo>
                    <a:pt x="5110" y="369"/>
                    <a:pt x="4656" y="1"/>
                    <a:pt x="413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816" name="Google Shape;2816;p48"/>
            <p:cNvSpPr/>
            <p:nvPr/>
          </p:nvSpPr>
          <p:spPr>
            <a:xfrm>
              <a:off x="120997" y="3329757"/>
              <a:ext cx="60059" cy="49963"/>
            </a:xfrm>
            <a:custGeom>
              <a:avLst/>
              <a:gdLst/>
              <a:ahLst/>
              <a:cxnLst/>
              <a:rect l="l" t="t" r="r" b="b"/>
              <a:pathLst>
                <a:path w="1862" h="1549" extrusionOk="0">
                  <a:moveTo>
                    <a:pt x="1015" y="1"/>
                  </a:moveTo>
                  <a:cubicBezTo>
                    <a:pt x="967" y="1"/>
                    <a:pt x="919" y="6"/>
                    <a:pt x="870" y="15"/>
                  </a:cubicBezTo>
                  <a:cubicBezTo>
                    <a:pt x="191" y="134"/>
                    <a:pt x="1" y="1015"/>
                    <a:pt x="560" y="1408"/>
                  </a:cubicBezTo>
                  <a:cubicBezTo>
                    <a:pt x="701" y="1505"/>
                    <a:pt x="854" y="1549"/>
                    <a:pt x="1002" y="1549"/>
                  </a:cubicBezTo>
                  <a:cubicBezTo>
                    <a:pt x="1453" y="1549"/>
                    <a:pt x="1861" y="1146"/>
                    <a:pt x="1763" y="634"/>
                  </a:cubicBezTo>
                  <a:cubicBezTo>
                    <a:pt x="1700" y="267"/>
                    <a:pt x="1377" y="1"/>
                    <a:pt x="1015"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817" name="Google Shape;2817;p48"/>
            <p:cNvSpPr/>
            <p:nvPr/>
          </p:nvSpPr>
          <p:spPr>
            <a:xfrm>
              <a:off x="188733" y="3315178"/>
              <a:ext cx="125214" cy="43544"/>
            </a:xfrm>
            <a:custGeom>
              <a:avLst/>
              <a:gdLst/>
              <a:ahLst/>
              <a:cxnLst/>
              <a:rect l="l" t="t" r="r" b="b"/>
              <a:pathLst>
                <a:path w="3882" h="1350" extrusionOk="0">
                  <a:moveTo>
                    <a:pt x="3282" y="0"/>
                  </a:moveTo>
                  <a:cubicBezTo>
                    <a:pt x="3245" y="0"/>
                    <a:pt x="3205" y="5"/>
                    <a:pt x="3163" y="15"/>
                  </a:cubicBezTo>
                  <a:lnTo>
                    <a:pt x="3151" y="3"/>
                  </a:lnTo>
                  <a:lnTo>
                    <a:pt x="556" y="479"/>
                  </a:lnTo>
                  <a:cubicBezTo>
                    <a:pt x="1" y="568"/>
                    <a:pt x="108" y="1350"/>
                    <a:pt x="597" y="1350"/>
                  </a:cubicBezTo>
                  <a:cubicBezTo>
                    <a:pt x="633" y="1350"/>
                    <a:pt x="671" y="1345"/>
                    <a:pt x="710" y="1337"/>
                  </a:cubicBezTo>
                  <a:lnTo>
                    <a:pt x="3306" y="872"/>
                  </a:lnTo>
                  <a:cubicBezTo>
                    <a:pt x="3882" y="817"/>
                    <a:pt x="3778" y="0"/>
                    <a:pt x="3282"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818" name="Google Shape;2818;p48"/>
            <p:cNvSpPr/>
            <p:nvPr/>
          </p:nvSpPr>
          <p:spPr>
            <a:xfrm>
              <a:off x="133673" y="3399267"/>
              <a:ext cx="60059" cy="49963"/>
            </a:xfrm>
            <a:custGeom>
              <a:avLst/>
              <a:gdLst/>
              <a:ahLst/>
              <a:cxnLst/>
              <a:rect l="l" t="t" r="r" b="b"/>
              <a:pathLst>
                <a:path w="1862" h="1549" extrusionOk="0">
                  <a:moveTo>
                    <a:pt x="1015" y="1"/>
                  </a:moveTo>
                  <a:cubicBezTo>
                    <a:pt x="967" y="1"/>
                    <a:pt x="919" y="6"/>
                    <a:pt x="870" y="15"/>
                  </a:cubicBezTo>
                  <a:cubicBezTo>
                    <a:pt x="191" y="134"/>
                    <a:pt x="0" y="1015"/>
                    <a:pt x="560" y="1408"/>
                  </a:cubicBezTo>
                  <a:cubicBezTo>
                    <a:pt x="701" y="1505"/>
                    <a:pt x="854" y="1549"/>
                    <a:pt x="1002" y="1549"/>
                  </a:cubicBezTo>
                  <a:cubicBezTo>
                    <a:pt x="1453" y="1549"/>
                    <a:pt x="1861" y="1146"/>
                    <a:pt x="1763" y="635"/>
                  </a:cubicBezTo>
                  <a:cubicBezTo>
                    <a:pt x="1700" y="267"/>
                    <a:pt x="1377" y="1"/>
                    <a:pt x="1015"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819" name="Google Shape;2819;p48"/>
            <p:cNvSpPr/>
            <p:nvPr/>
          </p:nvSpPr>
          <p:spPr>
            <a:xfrm>
              <a:off x="203183" y="3384688"/>
              <a:ext cx="120892" cy="43544"/>
            </a:xfrm>
            <a:custGeom>
              <a:avLst/>
              <a:gdLst/>
              <a:ahLst/>
              <a:cxnLst/>
              <a:rect l="l" t="t" r="r" b="b"/>
              <a:pathLst>
                <a:path w="3748" h="1350" extrusionOk="0">
                  <a:moveTo>
                    <a:pt x="3144" y="1"/>
                  </a:moveTo>
                  <a:cubicBezTo>
                    <a:pt x="3128" y="1"/>
                    <a:pt x="3112" y="2"/>
                    <a:pt x="3096" y="3"/>
                  </a:cubicBezTo>
                  <a:lnTo>
                    <a:pt x="501" y="467"/>
                  </a:lnTo>
                  <a:cubicBezTo>
                    <a:pt x="0" y="619"/>
                    <a:pt x="125" y="1350"/>
                    <a:pt x="620" y="1350"/>
                  </a:cubicBezTo>
                  <a:cubicBezTo>
                    <a:pt x="632" y="1350"/>
                    <a:pt x="643" y="1349"/>
                    <a:pt x="655" y="1348"/>
                  </a:cubicBezTo>
                  <a:lnTo>
                    <a:pt x="3251" y="872"/>
                  </a:lnTo>
                  <a:cubicBezTo>
                    <a:pt x="3747" y="722"/>
                    <a:pt x="3639" y="1"/>
                    <a:pt x="314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820" name="Google Shape;2820;p48"/>
            <p:cNvSpPr/>
            <p:nvPr/>
          </p:nvSpPr>
          <p:spPr>
            <a:xfrm>
              <a:off x="147124" y="3473486"/>
              <a:ext cx="60123" cy="49866"/>
            </a:xfrm>
            <a:custGeom>
              <a:avLst/>
              <a:gdLst/>
              <a:ahLst/>
              <a:cxnLst/>
              <a:rect l="l" t="t" r="r" b="b"/>
              <a:pathLst>
                <a:path w="1864" h="1546" extrusionOk="0">
                  <a:moveTo>
                    <a:pt x="1013" y="1"/>
                  </a:moveTo>
                  <a:cubicBezTo>
                    <a:pt x="970" y="1"/>
                    <a:pt x="926" y="5"/>
                    <a:pt x="881" y="12"/>
                  </a:cubicBezTo>
                  <a:cubicBezTo>
                    <a:pt x="191" y="131"/>
                    <a:pt x="0" y="1012"/>
                    <a:pt x="572" y="1405"/>
                  </a:cubicBezTo>
                  <a:cubicBezTo>
                    <a:pt x="710" y="1502"/>
                    <a:pt x="861" y="1546"/>
                    <a:pt x="1008" y="1546"/>
                  </a:cubicBezTo>
                  <a:cubicBezTo>
                    <a:pt x="1454" y="1546"/>
                    <a:pt x="1864" y="1145"/>
                    <a:pt x="1774" y="643"/>
                  </a:cubicBezTo>
                  <a:cubicBezTo>
                    <a:pt x="1700" y="260"/>
                    <a:pt x="1378" y="1"/>
                    <a:pt x="1013"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821" name="Google Shape;2821;p48"/>
            <p:cNvSpPr/>
            <p:nvPr/>
          </p:nvSpPr>
          <p:spPr>
            <a:xfrm>
              <a:off x="216375" y="3458874"/>
              <a:ext cx="121795" cy="43512"/>
            </a:xfrm>
            <a:custGeom>
              <a:avLst/>
              <a:gdLst/>
              <a:ahLst/>
              <a:cxnLst/>
              <a:rect l="l" t="t" r="r" b="b"/>
              <a:pathLst>
                <a:path w="3776" h="1349" extrusionOk="0">
                  <a:moveTo>
                    <a:pt x="3104" y="1"/>
                  </a:moveTo>
                  <a:lnTo>
                    <a:pt x="508" y="477"/>
                  </a:lnTo>
                  <a:cubicBezTo>
                    <a:pt x="0" y="616"/>
                    <a:pt x="119" y="1348"/>
                    <a:pt x="627" y="1348"/>
                  </a:cubicBezTo>
                  <a:cubicBezTo>
                    <a:pt x="643" y="1348"/>
                    <a:pt x="659" y="1348"/>
                    <a:pt x="675" y="1346"/>
                  </a:cubicBezTo>
                  <a:lnTo>
                    <a:pt x="3271" y="882"/>
                  </a:lnTo>
                  <a:cubicBezTo>
                    <a:pt x="3775" y="744"/>
                    <a:pt x="3661" y="10"/>
                    <a:pt x="3162" y="10"/>
                  </a:cubicBezTo>
                  <a:cubicBezTo>
                    <a:pt x="3143" y="10"/>
                    <a:pt x="3124" y="11"/>
                    <a:pt x="3104" y="13"/>
                  </a:cubicBezTo>
                  <a:lnTo>
                    <a:pt x="3104" y="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822" name="Google Shape;2822;p48"/>
            <p:cNvSpPr/>
            <p:nvPr/>
          </p:nvSpPr>
          <p:spPr>
            <a:xfrm>
              <a:off x="91032" y="3782231"/>
              <a:ext cx="249299" cy="224075"/>
            </a:xfrm>
            <a:custGeom>
              <a:avLst/>
              <a:gdLst/>
              <a:ahLst/>
              <a:cxnLst/>
              <a:rect l="l" t="t" r="r" b="b"/>
              <a:pathLst>
                <a:path w="7729" h="6947" extrusionOk="0">
                  <a:moveTo>
                    <a:pt x="3896" y="1"/>
                  </a:moveTo>
                  <a:cubicBezTo>
                    <a:pt x="2865" y="1"/>
                    <a:pt x="1848" y="470"/>
                    <a:pt x="1180" y="1346"/>
                  </a:cubicBezTo>
                  <a:lnTo>
                    <a:pt x="6918" y="4978"/>
                  </a:lnTo>
                  <a:cubicBezTo>
                    <a:pt x="7728" y="3406"/>
                    <a:pt x="7204" y="1477"/>
                    <a:pt x="5704" y="525"/>
                  </a:cubicBezTo>
                  <a:cubicBezTo>
                    <a:pt x="5144" y="171"/>
                    <a:pt x="4517" y="1"/>
                    <a:pt x="3896" y="1"/>
                  </a:cubicBezTo>
                  <a:close/>
                  <a:moveTo>
                    <a:pt x="775" y="1989"/>
                  </a:moveTo>
                  <a:cubicBezTo>
                    <a:pt x="1" y="3561"/>
                    <a:pt x="489" y="5478"/>
                    <a:pt x="1954" y="6418"/>
                  </a:cubicBezTo>
                  <a:cubicBezTo>
                    <a:pt x="2522" y="6775"/>
                    <a:pt x="3157" y="6947"/>
                    <a:pt x="3787" y="6947"/>
                  </a:cubicBezTo>
                  <a:cubicBezTo>
                    <a:pt x="4818" y="6947"/>
                    <a:pt x="5833" y="6486"/>
                    <a:pt x="6514" y="5621"/>
                  </a:cubicBezTo>
                  <a:lnTo>
                    <a:pt x="775" y="1989"/>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823" name="Google Shape;2823;p48"/>
            <p:cNvSpPr/>
            <p:nvPr/>
          </p:nvSpPr>
          <p:spPr>
            <a:xfrm>
              <a:off x="558794" y="3300276"/>
              <a:ext cx="196272" cy="182047"/>
            </a:xfrm>
            <a:custGeom>
              <a:avLst/>
              <a:gdLst/>
              <a:ahLst/>
              <a:cxnLst/>
              <a:rect l="l" t="t" r="r" b="b"/>
              <a:pathLst>
                <a:path w="6085" h="5644" extrusionOk="0">
                  <a:moveTo>
                    <a:pt x="3608" y="1"/>
                  </a:moveTo>
                  <a:lnTo>
                    <a:pt x="1215" y="1632"/>
                  </a:lnTo>
                  <a:cubicBezTo>
                    <a:pt x="251" y="2287"/>
                    <a:pt x="1" y="3596"/>
                    <a:pt x="656" y="4561"/>
                  </a:cubicBezTo>
                  <a:lnTo>
                    <a:pt x="763" y="4727"/>
                  </a:lnTo>
                  <a:cubicBezTo>
                    <a:pt x="1172" y="5323"/>
                    <a:pt x="1837" y="5644"/>
                    <a:pt x="2514" y="5644"/>
                  </a:cubicBezTo>
                  <a:cubicBezTo>
                    <a:pt x="2920" y="5644"/>
                    <a:pt x="3330" y="5528"/>
                    <a:pt x="3692" y="5287"/>
                  </a:cubicBezTo>
                  <a:lnTo>
                    <a:pt x="6085" y="3656"/>
                  </a:lnTo>
                  <a:lnTo>
                    <a:pt x="3608" y="1"/>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824" name="Google Shape;2824;p48"/>
            <p:cNvSpPr/>
            <p:nvPr/>
          </p:nvSpPr>
          <p:spPr>
            <a:xfrm>
              <a:off x="691298" y="3225154"/>
              <a:ext cx="196272" cy="181918"/>
            </a:xfrm>
            <a:custGeom>
              <a:avLst/>
              <a:gdLst/>
              <a:ahLst/>
              <a:cxnLst/>
              <a:rect l="l" t="t" r="r" b="b"/>
              <a:pathLst>
                <a:path w="6085" h="5640" extrusionOk="0">
                  <a:moveTo>
                    <a:pt x="3577" y="0"/>
                  </a:moveTo>
                  <a:cubicBezTo>
                    <a:pt x="3169" y="0"/>
                    <a:pt x="2757" y="118"/>
                    <a:pt x="2394" y="365"/>
                  </a:cubicBezTo>
                  <a:lnTo>
                    <a:pt x="0" y="1996"/>
                  </a:lnTo>
                  <a:lnTo>
                    <a:pt x="2489" y="5640"/>
                  </a:lnTo>
                  <a:lnTo>
                    <a:pt x="4870" y="4008"/>
                  </a:lnTo>
                  <a:cubicBezTo>
                    <a:pt x="5834" y="3354"/>
                    <a:pt x="6084" y="2044"/>
                    <a:pt x="5430" y="1091"/>
                  </a:cubicBezTo>
                  <a:lnTo>
                    <a:pt x="5322" y="925"/>
                  </a:lnTo>
                  <a:cubicBezTo>
                    <a:pt x="4914" y="324"/>
                    <a:pt x="4252" y="0"/>
                    <a:pt x="3577"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825" name="Google Shape;2825;p48"/>
            <p:cNvSpPr/>
            <p:nvPr/>
          </p:nvSpPr>
          <p:spPr>
            <a:xfrm>
              <a:off x="501574" y="3676079"/>
              <a:ext cx="346064" cy="344387"/>
            </a:xfrm>
            <a:custGeom>
              <a:avLst/>
              <a:gdLst/>
              <a:ahLst/>
              <a:cxnLst/>
              <a:rect l="l" t="t" r="r" b="b"/>
              <a:pathLst>
                <a:path w="10729" h="10677" extrusionOk="0">
                  <a:moveTo>
                    <a:pt x="4998" y="0"/>
                  </a:moveTo>
                  <a:cubicBezTo>
                    <a:pt x="4821" y="0"/>
                    <a:pt x="4665" y="134"/>
                    <a:pt x="4644" y="315"/>
                  </a:cubicBezTo>
                  <a:lnTo>
                    <a:pt x="4180" y="3804"/>
                  </a:lnTo>
                  <a:lnTo>
                    <a:pt x="703" y="3340"/>
                  </a:lnTo>
                  <a:cubicBezTo>
                    <a:pt x="688" y="3338"/>
                    <a:pt x="674" y="3337"/>
                    <a:pt x="659" y="3337"/>
                  </a:cubicBezTo>
                  <a:cubicBezTo>
                    <a:pt x="474" y="3337"/>
                    <a:pt x="308" y="3473"/>
                    <a:pt x="286" y="3661"/>
                  </a:cubicBezTo>
                  <a:lnTo>
                    <a:pt x="24" y="5638"/>
                  </a:lnTo>
                  <a:cubicBezTo>
                    <a:pt x="1" y="5840"/>
                    <a:pt x="144" y="6019"/>
                    <a:pt x="346" y="6054"/>
                  </a:cubicBezTo>
                  <a:lnTo>
                    <a:pt x="3823" y="6519"/>
                  </a:lnTo>
                  <a:lnTo>
                    <a:pt x="3358" y="9995"/>
                  </a:lnTo>
                  <a:cubicBezTo>
                    <a:pt x="3334" y="10198"/>
                    <a:pt x="3477" y="10388"/>
                    <a:pt x="3680" y="10412"/>
                  </a:cubicBezTo>
                  <a:lnTo>
                    <a:pt x="5656" y="10674"/>
                  </a:lnTo>
                  <a:cubicBezTo>
                    <a:pt x="5671" y="10676"/>
                    <a:pt x="5686" y="10676"/>
                    <a:pt x="5700" y="10676"/>
                  </a:cubicBezTo>
                  <a:cubicBezTo>
                    <a:pt x="5886" y="10676"/>
                    <a:pt x="6051" y="10540"/>
                    <a:pt x="6073" y="10352"/>
                  </a:cubicBezTo>
                  <a:lnTo>
                    <a:pt x="6537" y="6876"/>
                  </a:lnTo>
                  <a:lnTo>
                    <a:pt x="10014" y="7328"/>
                  </a:lnTo>
                  <a:cubicBezTo>
                    <a:pt x="10029" y="7330"/>
                    <a:pt x="10043" y="7331"/>
                    <a:pt x="10058" y="7331"/>
                  </a:cubicBezTo>
                  <a:cubicBezTo>
                    <a:pt x="10243" y="7331"/>
                    <a:pt x="10409" y="7194"/>
                    <a:pt x="10442" y="7007"/>
                  </a:cubicBezTo>
                  <a:lnTo>
                    <a:pt x="10692" y="5042"/>
                  </a:lnTo>
                  <a:cubicBezTo>
                    <a:pt x="10728" y="4828"/>
                    <a:pt x="10585" y="4649"/>
                    <a:pt x="10371" y="4614"/>
                  </a:cubicBezTo>
                  <a:lnTo>
                    <a:pt x="6894" y="4161"/>
                  </a:lnTo>
                  <a:lnTo>
                    <a:pt x="7359" y="685"/>
                  </a:lnTo>
                  <a:cubicBezTo>
                    <a:pt x="7383" y="470"/>
                    <a:pt x="7240" y="292"/>
                    <a:pt x="7037" y="256"/>
                  </a:cubicBezTo>
                  <a:lnTo>
                    <a:pt x="5061" y="6"/>
                  </a:lnTo>
                  <a:cubicBezTo>
                    <a:pt x="5040" y="2"/>
                    <a:pt x="5019" y="0"/>
                    <a:pt x="4998"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826" name="Google Shape;2826;p48"/>
            <p:cNvSpPr/>
            <p:nvPr/>
          </p:nvSpPr>
          <p:spPr>
            <a:xfrm>
              <a:off x="58777" y="4197965"/>
              <a:ext cx="349902" cy="435120"/>
            </a:xfrm>
            <a:custGeom>
              <a:avLst/>
              <a:gdLst/>
              <a:ahLst/>
              <a:cxnLst/>
              <a:rect l="l" t="t" r="r" b="b"/>
              <a:pathLst>
                <a:path w="10848" h="13490" extrusionOk="0">
                  <a:moveTo>
                    <a:pt x="4152" y="412"/>
                  </a:moveTo>
                  <a:cubicBezTo>
                    <a:pt x="4441" y="412"/>
                    <a:pt x="4724" y="585"/>
                    <a:pt x="4775" y="971"/>
                  </a:cubicBezTo>
                  <a:cubicBezTo>
                    <a:pt x="4811" y="1161"/>
                    <a:pt x="4751" y="1364"/>
                    <a:pt x="4632" y="1519"/>
                  </a:cubicBezTo>
                  <a:lnTo>
                    <a:pt x="3835" y="1661"/>
                  </a:lnTo>
                  <a:cubicBezTo>
                    <a:pt x="3668" y="1566"/>
                    <a:pt x="3549" y="1411"/>
                    <a:pt x="3501" y="1221"/>
                  </a:cubicBezTo>
                  <a:lnTo>
                    <a:pt x="3501" y="1209"/>
                  </a:lnTo>
                  <a:cubicBezTo>
                    <a:pt x="3386" y="709"/>
                    <a:pt x="3774" y="412"/>
                    <a:pt x="4152" y="412"/>
                  </a:cubicBezTo>
                  <a:close/>
                  <a:moveTo>
                    <a:pt x="7880" y="2723"/>
                  </a:moveTo>
                  <a:cubicBezTo>
                    <a:pt x="8137" y="2723"/>
                    <a:pt x="8365" y="2911"/>
                    <a:pt x="8407" y="3173"/>
                  </a:cubicBezTo>
                  <a:lnTo>
                    <a:pt x="9788" y="10734"/>
                  </a:lnTo>
                  <a:cubicBezTo>
                    <a:pt x="9835" y="11043"/>
                    <a:pt x="9633" y="11329"/>
                    <a:pt x="9335" y="11377"/>
                  </a:cubicBezTo>
                  <a:lnTo>
                    <a:pt x="3073" y="12520"/>
                  </a:lnTo>
                  <a:cubicBezTo>
                    <a:pt x="3042" y="12525"/>
                    <a:pt x="3011" y="12527"/>
                    <a:pt x="2981" y="12527"/>
                  </a:cubicBezTo>
                  <a:cubicBezTo>
                    <a:pt x="2718" y="12527"/>
                    <a:pt x="2483" y="12346"/>
                    <a:pt x="2430" y="12079"/>
                  </a:cubicBezTo>
                  <a:lnTo>
                    <a:pt x="1072" y="4507"/>
                  </a:lnTo>
                  <a:cubicBezTo>
                    <a:pt x="1013" y="4209"/>
                    <a:pt x="1215" y="3924"/>
                    <a:pt x="1513" y="3876"/>
                  </a:cubicBezTo>
                  <a:lnTo>
                    <a:pt x="2263" y="3745"/>
                  </a:lnTo>
                  <a:cubicBezTo>
                    <a:pt x="2295" y="3945"/>
                    <a:pt x="2475" y="4098"/>
                    <a:pt x="2681" y="4098"/>
                  </a:cubicBezTo>
                  <a:cubicBezTo>
                    <a:pt x="2708" y="4098"/>
                    <a:pt x="2735" y="4096"/>
                    <a:pt x="2763" y="4090"/>
                  </a:cubicBezTo>
                  <a:lnTo>
                    <a:pt x="6680" y="3376"/>
                  </a:lnTo>
                  <a:cubicBezTo>
                    <a:pt x="6906" y="3328"/>
                    <a:pt x="7073" y="3102"/>
                    <a:pt x="7025" y="2864"/>
                  </a:cubicBezTo>
                  <a:lnTo>
                    <a:pt x="7776" y="2733"/>
                  </a:lnTo>
                  <a:cubicBezTo>
                    <a:pt x="7811" y="2726"/>
                    <a:pt x="7846" y="2723"/>
                    <a:pt x="7880" y="2723"/>
                  </a:cubicBezTo>
                  <a:close/>
                  <a:moveTo>
                    <a:pt x="4138" y="1"/>
                  </a:moveTo>
                  <a:cubicBezTo>
                    <a:pt x="4073" y="1"/>
                    <a:pt x="4008" y="6"/>
                    <a:pt x="3942" y="18"/>
                  </a:cubicBezTo>
                  <a:cubicBezTo>
                    <a:pt x="3358" y="125"/>
                    <a:pt x="2965" y="697"/>
                    <a:pt x="3073" y="1280"/>
                  </a:cubicBezTo>
                  <a:cubicBezTo>
                    <a:pt x="3108" y="1459"/>
                    <a:pt x="3180" y="1614"/>
                    <a:pt x="3287" y="1757"/>
                  </a:cubicBezTo>
                  <a:lnTo>
                    <a:pt x="2513" y="1900"/>
                  </a:lnTo>
                  <a:cubicBezTo>
                    <a:pt x="2192" y="1959"/>
                    <a:pt x="1989" y="2269"/>
                    <a:pt x="2037" y="2578"/>
                  </a:cubicBezTo>
                  <a:lnTo>
                    <a:pt x="2096" y="2864"/>
                  </a:lnTo>
                  <a:lnTo>
                    <a:pt x="798" y="3102"/>
                  </a:lnTo>
                  <a:cubicBezTo>
                    <a:pt x="322" y="3185"/>
                    <a:pt x="1" y="3650"/>
                    <a:pt x="84" y="4138"/>
                  </a:cubicBezTo>
                  <a:lnTo>
                    <a:pt x="1668" y="12770"/>
                  </a:lnTo>
                  <a:cubicBezTo>
                    <a:pt x="1741" y="13190"/>
                    <a:pt x="2110" y="13489"/>
                    <a:pt x="2531" y="13489"/>
                  </a:cubicBezTo>
                  <a:cubicBezTo>
                    <a:pt x="2588" y="13489"/>
                    <a:pt x="2646" y="13484"/>
                    <a:pt x="2703" y="13472"/>
                  </a:cubicBezTo>
                  <a:lnTo>
                    <a:pt x="10050" y="12139"/>
                  </a:lnTo>
                  <a:cubicBezTo>
                    <a:pt x="10526" y="12044"/>
                    <a:pt x="10847" y="11579"/>
                    <a:pt x="10764" y="11091"/>
                  </a:cubicBezTo>
                  <a:lnTo>
                    <a:pt x="9180" y="2459"/>
                  </a:lnTo>
                  <a:cubicBezTo>
                    <a:pt x="9107" y="2029"/>
                    <a:pt x="8737" y="1728"/>
                    <a:pt x="8317" y="1728"/>
                  </a:cubicBezTo>
                  <a:cubicBezTo>
                    <a:pt x="8260" y="1728"/>
                    <a:pt x="8202" y="1733"/>
                    <a:pt x="8145" y="1745"/>
                  </a:cubicBezTo>
                  <a:lnTo>
                    <a:pt x="6859" y="1995"/>
                  </a:lnTo>
                  <a:lnTo>
                    <a:pt x="6811" y="1709"/>
                  </a:lnTo>
                  <a:cubicBezTo>
                    <a:pt x="6758" y="1434"/>
                    <a:pt x="6509" y="1235"/>
                    <a:pt x="6237" y="1235"/>
                  </a:cubicBezTo>
                  <a:cubicBezTo>
                    <a:pt x="6202" y="1235"/>
                    <a:pt x="6167" y="1238"/>
                    <a:pt x="6132" y="1245"/>
                  </a:cubicBezTo>
                  <a:lnTo>
                    <a:pt x="5180" y="1411"/>
                  </a:lnTo>
                  <a:cubicBezTo>
                    <a:pt x="5228" y="1245"/>
                    <a:pt x="5240" y="1066"/>
                    <a:pt x="5216" y="887"/>
                  </a:cubicBezTo>
                  <a:cubicBezTo>
                    <a:pt x="5110" y="369"/>
                    <a:pt x="4656" y="1"/>
                    <a:pt x="413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827" name="Google Shape;2827;p48"/>
            <p:cNvSpPr/>
            <p:nvPr/>
          </p:nvSpPr>
          <p:spPr>
            <a:xfrm>
              <a:off x="120997" y="4354466"/>
              <a:ext cx="60059" cy="49866"/>
            </a:xfrm>
            <a:custGeom>
              <a:avLst/>
              <a:gdLst/>
              <a:ahLst/>
              <a:cxnLst/>
              <a:rect l="l" t="t" r="r" b="b"/>
              <a:pathLst>
                <a:path w="1862" h="1546" extrusionOk="0">
                  <a:moveTo>
                    <a:pt x="1002" y="1"/>
                  </a:moveTo>
                  <a:cubicBezTo>
                    <a:pt x="958" y="1"/>
                    <a:pt x="914" y="5"/>
                    <a:pt x="870" y="12"/>
                  </a:cubicBezTo>
                  <a:cubicBezTo>
                    <a:pt x="191" y="131"/>
                    <a:pt x="1" y="1012"/>
                    <a:pt x="560" y="1405"/>
                  </a:cubicBezTo>
                  <a:cubicBezTo>
                    <a:pt x="701" y="1502"/>
                    <a:pt x="854" y="1545"/>
                    <a:pt x="1002" y="1545"/>
                  </a:cubicBezTo>
                  <a:cubicBezTo>
                    <a:pt x="1453" y="1545"/>
                    <a:pt x="1861" y="1142"/>
                    <a:pt x="1763" y="631"/>
                  </a:cubicBezTo>
                  <a:cubicBezTo>
                    <a:pt x="1688" y="259"/>
                    <a:pt x="1367"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828" name="Google Shape;2828;p48"/>
            <p:cNvSpPr/>
            <p:nvPr/>
          </p:nvSpPr>
          <p:spPr>
            <a:xfrm>
              <a:off x="189281" y="4339823"/>
              <a:ext cx="124020" cy="43383"/>
            </a:xfrm>
            <a:custGeom>
              <a:avLst/>
              <a:gdLst/>
              <a:ahLst/>
              <a:cxnLst/>
              <a:rect l="l" t="t" r="r" b="b"/>
              <a:pathLst>
                <a:path w="3845" h="1345" extrusionOk="0">
                  <a:moveTo>
                    <a:pt x="3258" y="1"/>
                  </a:moveTo>
                  <a:cubicBezTo>
                    <a:pt x="3223" y="1"/>
                    <a:pt x="3185" y="5"/>
                    <a:pt x="3146" y="14"/>
                  </a:cubicBezTo>
                  <a:lnTo>
                    <a:pt x="3134" y="14"/>
                  </a:lnTo>
                  <a:lnTo>
                    <a:pt x="539" y="478"/>
                  </a:lnTo>
                  <a:cubicBezTo>
                    <a:pt x="1" y="579"/>
                    <a:pt x="106" y="1345"/>
                    <a:pt x="597" y="1345"/>
                  </a:cubicBezTo>
                  <a:cubicBezTo>
                    <a:pt x="628" y="1345"/>
                    <a:pt x="660" y="1342"/>
                    <a:pt x="693" y="1335"/>
                  </a:cubicBezTo>
                  <a:lnTo>
                    <a:pt x="3289" y="871"/>
                  </a:lnTo>
                  <a:cubicBezTo>
                    <a:pt x="3844" y="793"/>
                    <a:pt x="3747" y="1"/>
                    <a:pt x="3258"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829" name="Google Shape;2829;p48"/>
            <p:cNvSpPr/>
            <p:nvPr/>
          </p:nvSpPr>
          <p:spPr>
            <a:xfrm>
              <a:off x="133673" y="4423976"/>
              <a:ext cx="60059" cy="49866"/>
            </a:xfrm>
            <a:custGeom>
              <a:avLst/>
              <a:gdLst/>
              <a:ahLst/>
              <a:cxnLst/>
              <a:rect l="l" t="t" r="r" b="b"/>
              <a:pathLst>
                <a:path w="1862" h="1546" extrusionOk="0">
                  <a:moveTo>
                    <a:pt x="1002" y="1"/>
                  </a:moveTo>
                  <a:cubicBezTo>
                    <a:pt x="958" y="1"/>
                    <a:pt x="914" y="5"/>
                    <a:pt x="870" y="12"/>
                  </a:cubicBezTo>
                  <a:cubicBezTo>
                    <a:pt x="191" y="131"/>
                    <a:pt x="0" y="1012"/>
                    <a:pt x="560" y="1405"/>
                  </a:cubicBezTo>
                  <a:cubicBezTo>
                    <a:pt x="701" y="1502"/>
                    <a:pt x="854" y="1546"/>
                    <a:pt x="1002" y="1546"/>
                  </a:cubicBezTo>
                  <a:cubicBezTo>
                    <a:pt x="1453" y="1546"/>
                    <a:pt x="1861" y="1142"/>
                    <a:pt x="1763" y="631"/>
                  </a:cubicBezTo>
                  <a:cubicBezTo>
                    <a:pt x="1699" y="259"/>
                    <a:pt x="1369" y="1"/>
                    <a:pt x="1002"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830" name="Google Shape;2830;p48"/>
            <p:cNvSpPr/>
            <p:nvPr/>
          </p:nvSpPr>
          <p:spPr>
            <a:xfrm>
              <a:off x="203183" y="4409300"/>
              <a:ext cx="120892" cy="43544"/>
            </a:xfrm>
            <a:custGeom>
              <a:avLst/>
              <a:gdLst/>
              <a:ahLst/>
              <a:cxnLst/>
              <a:rect l="l" t="t" r="r" b="b"/>
              <a:pathLst>
                <a:path w="3748" h="1350" extrusionOk="0">
                  <a:moveTo>
                    <a:pt x="3144" y="1"/>
                  </a:moveTo>
                  <a:cubicBezTo>
                    <a:pt x="3128" y="1"/>
                    <a:pt x="3112" y="1"/>
                    <a:pt x="3096" y="3"/>
                  </a:cubicBezTo>
                  <a:lnTo>
                    <a:pt x="501" y="467"/>
                  </a:lnTo>
                  <a:cubicBezTo>
                    <a:pt x="0" y="618"/>
                    <a:pt x="125" y="1349"/>
                    <a:pt x="620" y="1349"/>
                  </a:cubicBezTo>
                  <a:cubicBezTo>
                    <a:pt x="632" y="1349"/>
                    <a:pt x="643" y="1349"/>
                    <a:pt x="655" y="1348"/>
                  </a:cubicBezTo>
                  <a:lnTo>
                    <a:pt x="3251" y="872"/>
                  </a:lnTo>
                  <a:cubicBezTo>
                    <a:pt x="3747" y="722"/>
                    <a:pt x="3639" y="1"/>
                    <a:pt x="3144"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831" name="Google Shape;2831;p48"/>
            <p:cNvSpPr/>
            <p:nvPr/>
          </p:nvSpPr>
          <p:spPr>
            <a:xfrm>
              <a:off x="147124" y="4498130"/>
              <a:ext cx="60123" cy="50221"/>
            </a:xfrm>
            <a:custGeom>
              <a:avLst/>
              <a:gdLst/>
              <a:ahLst/>
              <a:cxnLst/>
              <a:rect l="l" t="t" r="r" b="b"/>
              <a:pathLst>
                <a:path w="1864" h="1557" extrusionOk="0">
                  <a:moveTo>
                    <a:pt x="1009" y="0"/>
                  </a:moveTo>
                  <a:cubicBezTo>
                    <a:pt x="967" y="0"/>
                    <a:pt x="924" y="4"/>
                    <a:pt x="881" y="11"/>
                  </a:cubicBezTo>
                  <a:cubicBezTo>
                    <a:pt x="191" y="130"/>
                    <a:pt x="0" y="1011"/>
                    <a:pt x="572" y="1416"/>
                  </a:cubicBezTo>
                  <a:cubicBezTo>
                    <a:pt x="710" y="1513"/>
                    <a:pt x="860" y="1556"/>
                    <a:pt x="1007" y="1556"/>
                  </a:cubicBezTo>
                  <a:cubicBezTo>
                    <a:pt x="1454" y="1556"/>
                    <a:pt x="1864" y="1153"/>
                    <a:pt x="1774" y="642"/>
                  </a:cubicBezTo>
                  <a:cubicBezTo>
                    <a:pt x="1699" y="268"/>
                    <a:pt x="1376" y="0"/>
                    <a:pt x="1009"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832" name="Google Shape;2832;p48"/>
            <p:cNvSpPr/>
            <p:nvPr/>
          </p:nvSpPr>
          <p:spPr>
            <a:xfrm>
              <a:off x="216214" y="4483357"/>
              <a:ext cx="122214" cy="43706"/>
            </a:xfrm>
            <a:custGeom>
              <a:avLst/>
              <a:gdLst/>
              <a:ahLst/>
              <a:cxnLst/>
              <a:rect l="l" t="t" r="r" b="b"/>
              <a:pathLst>
                <a:path w="3789" h="1355" extrusionOk="0">
                  <a:moveTo>
                    <a:pt x="3177" y="0"/>
                  </a:moveTo>
                  <a:cubicBezTo>
                    <a:pt x="3155" y="0"/>
                    <a:pt x="3132" y="2"/>
                    <a:pt x="3109" y="5"/>
                  </a:cubicBezTo>
                  <a:lnTo>
                    <a:pt x="513" y="481"/>
                  </a:lnTo>
                  <a:cubicBezTo>
                    <a:pt x="0" y="606"/>
                    <a:pt x="110" y="1355"/>
                    <a:pt x="612" y="1355"/>
                  </a:cubicBezTo>
                  <a:cubicBezTo>
                    <a:pt x="634" y="1355"/>
                    <a:pt x="656" y="1353"/>
                    <a:pt x="680" y="1350"/>
                  </a:cubicBezTo>
                  <a:lnTo>
                    <a:pt x="3276" y="886"/>
                  </a:lnTo>
                  <a:cubicBezTo>
                    <a:pt x="3789" y="749"/>
                    <a:pt x="3679" y="0"/>
                    <a:pt x="3177"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833" name="Google Shape;2833;p48"/>
            <p:cNvSpPr/>
            <p:nvPr/>
          </p:nvSpPr>
          <p:spPr>
            <a:xfrm>
              <a:off x="89903" y="4806940"/>
              <a:ext cx="250428" cy="224527"/>
            </a:xfrm>
            <a:custGeom>
              <a:avLst/>
              <a:gdLst/>
              <a:ahLst/>
              <a:cxnLst/>
              <a:rect l="l" t="t" r="r" b="b"/>
              <a:pathLst>
                <a:path w="7764" h="6961" extrusionOk="0">
                  <a:moveTo>
                    <a:pt x="3921" y="1"/>
                  </a:moveTo>
                  <a:cubicBezTo>
                    <a:pt x="2893" y="1"/>
                    <a:pt x="1881" y="469"/>
                    <a:pt x="1215" y="1343"/>
                  </a:cubicBezTo>
                  <a:lnTo>
                    <a:pt x="6953" y="4975"/>
                  </a:lnTo>
                  <a:cubicBezTo>
                    <a:pt x="7763" y="3403"/>
                    <a:pt x="7239" y="1474"/>
                    <a:pt x="5739" y="534"/>
                  </a:cubicBezTo>
                  <a:cubicBezTo>
                    <a:pt x="5177" y="174"/>
                    <a:pt x="4546" y="1"/>
                    <a:pt x="3921" y="1"/>
                  </a:cubicBezTo>
                  <a:close/>
                  <a:moveTo>
                    <a:pt x="810" y="1986"/>
                  </a:moveTo>
                  <a:cubicBezTo>
                    <a:pt x="0" y="3558"/>
                    <a:pt x="524" y="5487"/>
                    <a:pt x="2012" y="6427"/>
                  </a:cubicBezTo>
                  <a:cubicBezTo>
                    <a:pt x="2575" y="6787"/>
                    <a:pt x="3207" y="6960"/>
                    <a:pt x="3834" y="6960"/>
                  </a:cubicBezTo>
                  <a:cubicBezTo>
                    <a:pt x="4865" y="6960"/>
                    <a:pt x="5882" y="6492"/>
                    <a:pt x="6549" y="5618"/>
                  </a:cubicBezTo>
                  <a:lnTo>
                    <a:pt x="810" y="1986"/>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834" name="Google Shape;2834;p48"/>
            <p:cNvSpPr/>
            <p:nvPr/>
          </p:nvSpPr>
          <p:spPr>
            <a:xfrm>
              <a:off x="558794" y="4325276"/>
              <a:ext cx="196272" cy="181918"/>
            </a:xfrm>
            <a:custGeom>
              <a:avLst/>
              <a:gdLst/>
              <a:ahLst/>
              <a:cxnLst/>
              <a:rect l="l" t="t" r="r" b="b"/>
              <a:pathLst>
                <a:path w="6085" h="5640" extrusionOk="0">
                  <a:moveTo>
                    <a:pt x="3608" y="0"/>
                  </a:moveTo>
                  <a:lnTo>
                    <a:pt x="1215" y="1632"/>
                  </a:lnTo>
                  <a:cubicBezTo>
                    <a:pt x="251" y="2286"/>
                    <a:pt x="1" y="3596"/>
                    <a:pt x="656" y="4560"/>
                  </a:cubicBezTo>
                  <a:lnTo>
                    <a:pt x="763" y="4715"/>
                  </a:lnTo>
                  <a:cubicBezTo>
                    <a:pt x="1171" y="5316"/>
                    <a:pt x="1833" y="5640"/>
                    <a:pt x="2508" y="5640"/>
                  </a:cubicBezTo>
                  <a:cubicBezTo>
                    <a:pt x="2916" y="5640"/>
                    <a:pt x="3328" y="5522"/>
                    <a:pt x="3692" y="5275"/>
                  </a:cubicBezTo>
                  <a:lnTo>
                    <a:pt x="6085" y="3644"/>
                  </a:lnTo>
                  <a:lnTo>
                    <a:pt x="3608" y="0"/>
                  </a:ln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835" name="Google Shape;2835;p48"/>
            <p:cNvSpPr/>
            <p:nvPr/>
          </p:nvSpPr>
          <p:spPr>
            <a:xfrm>
              <a:off x="691298" y="4249734"/>
              <a:ext cx="196272" cy="181950"/>
            </a:xfrm>
            <a:custGeom>
              <a:avLst/>
              <a:gdLst/>
              <a:ahLst/>
              <a:cxnLst/>
              <a:rect l="l" t="t" r="r" b="b"/>
              <a:pathLst>
                <a:path w="6085" h="5641" extrusionOk="0">
                  <a:moveTo>
                    <a:pt x="3577" y="1"/>
                  </a:moveTo>
                  <a:cubicBezTo>
                    <a:pt x="3169" y="1"/>
                    <a:pt x="2757" y="119"/>
                    <a:pt x="2394" y="366"/>
                  </a:cubicBezTo>
                  <a:lnTo>
                    <a:pt x="0" y="1997"/>
                  </a:lnTo>
                  <a:lnTo>
                    <a:pt x="2489" y="5640"/>
                  </a:lnTo>
                  <a:lnTo>
                    <a:pt x="4870" y="4009"/>
                  </a:lnTo>
                  <a:cubicBezTo>
                    <a:pt x="5834" y="3354"/>
                    <a:pt x="6084" y="2045"/>
                    <a:pt x="5430" y="1092"/>
                  </a:cubicBezTo>
                  <a:lnTo>
                    <a:pt x="5322" y="926"/>
                  </a:lnTo>
                  <a:cubicBezTo>
                    <a:pt x="4914" y="325"/>
                    <a:pt x="4252" y="1"/>
                    <a:pt x="3577" y="1"/>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sp>
          <p:nvSpPr>
            <p:cNvPr id="2836" name="Google Shape;2836;p48"/>
            <p:cNvSpPr/>
            <p:nvPr/>
          </p:nvSpPr>
          <p:spPr>
            <a:xfrm>
              <a:off x="501187" y="4700692"/>
              <a:ext cx="346064" cy="344387"/>
            </a:xfrm>
            <a:custGeom>
              <a:avLst/>
              <a:gdLst/>
              <a:ahLst/>
              <a:cxnLst/>
              <a:rect l="l" t="t" r="r" b="b"/>
              <a:pathLst>
                <a:path w="10729" h="10677" extrusionOk="0">
                  <a:moveTo>
                    <a:pt x="5011" y="0"/>
                  </a:moveTo>
                  <a:cubicBezTo>
                    <a:pt x="4833" y="0"/>
                    <a:pt x="4677" y="135"/>
                    <a:pt x="4656" y="327"/>
                  </a:cubicBezTo>
                  <a:lnTo>
                    <a:pt x="4192" y="3804"/>
                  </a:lnTo>
                  <a:lnTo>
                    <a:pt x="715" y="3339"/>
                  </a:lnTo>
                  <a:cubicBezTo>
                    <a:pt x="700" y="3338"/>
                    <a:pt x="686" y="3337"/>
                    <a:pt x="671" y="3337"/>
                  </a:cubicBezTo>
                  <a:cubicBezTo>
                    <a:pt x="486" y="3337"/>
                    <a:pt x="320" y="3473"/>
                    <a:pt x="298" y="3661"/>
                  </a:cubicBezTo>
                  <a:lnTo>
                    <a:pt x="36" y="5637"/>
                  </a:lnTo>
                  <a:cubicBezTo>
                    <a:pt x="1" y="5840"/>
                    <a:pt x="144" y="6030"/>
                    <a:pt x="358" y="6054"/>
                  </a:cubicBezTo>
                  <a:lnTo>
                    <a:pt x="3835" y="6518"/>
                  </a:lnTo>
                  <a:lnTo>
                    <a:pt x="3370" y="9995"/>
                  </a:lnTo>
                  <a:cubicBezTo>
                    <a:pt x="3346" y="10197"/>
                    <a:pt x="3489" y="10388"/>
                    <a:pt x="3692" y="10412"/>
                  </a:cubicBezTo>
                  <a:lnTo>
                    <a:pt x="5668" y="10674"/>
                  </a:lnTo>
                  <a:cubicBezTo>
                    <a:pt x="5683" y="10675"/>
                    <a:pt x="5698" y="10676"/>
                    <a:pt x="5712" y="10676"/>
                  </a:cubicBezTo>
                  <a:cubicBezTo>
                    <a:pt x="5898" y="10676"/>
                    <a:pt x="6063" y="10540"/>
                    <a:pt x="6085" y="10352"/>
                  </a:cubicBezTo>
                  <a:lnTo>
                    <a:pt x="6549" y="6876"/>
                  </a:lnTo>
                  <a:lnTo>
                    <a:pt x="10026" y="7328"/>
                  </a:lnTo>
                  <a:cubicBezTo>
                    <a:pt x="10046" y="7331"/>
                    <a:pt x="10065" y="7333"/>
                    <a:pt x="10084" y="7333"/>
                  </a:cubicBezTo>
                  <a:cubicBezTo>
                    <a:pt x="10264" y="7333"/>
                    <a:pt x="10421" y="7189"/>
                    <a:pt x="10443" y="7007"/>
                  </a:cubicBezTo>
                  <a:lnTo>
                    <a:pt x="10704" y="5042"/>
                  </a:lnTo>
                  <a:cubicBezTo>
                    <a:pt x="10728" y="4828"/>
                    <a:pt x="10585" y="4649"/>
                    <a:pt x="10383" y="4613"/>
                  </a:cubicBezTo>
                  <a:lnTo>
                    <a:pt x="6906" y="4161"/>
                  </a:lnTo>
                  <a:lnTo>
                    <a:pt x="7359" y="684"/>
                  </a:lnTo>
                  <a:cubicBezTo>
                    <a:pt x="7395" y="470"/>
                    <a:pt x="7252" y="291"/>
                    <a:pt x="7037" y="256"/>
                  </a:cubicBezTo>
                  <a:lnTo>
                    <a:pt x="5073" y="6"/>
                  </a:lnTo>
                  <a:cubicBezTo>
                    <a:pt x="5052" y="2"/>
                    <a:pt x="5031" y="0"/>
                    <a:pt x="5011" y="0"/>
                  </a:cubicBezTo>
                  <a:close/>
                </a:path>
              </a:pathLst>
            </a:custGeom>
            <a:solidFill>
              <a:srgbClr val="D9D9D9">
                <a:alpha val="26666"/>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67" b="0" i="0" u="none" strike="noStrike" cap="none">
                <a:solidFill>
                  <a:srgbClr val="000000"/>
                </a:solidFill>
                <a:latin typeface="Arial"/>
                <a:ea typeface="Arial"/>
                <a:cs typeface="Arial"/>
                <a:sym typeface="Arial"/>
              </a:endParaRPr>
            </a:p>
          </p:txBody>
        </p:sp>
      </p:grpSp>
      <p:sp>
        <p:nvSpPr>
          <p:cNvPr id="2837" name="Google Shape;2837;p48"/>
          <p:cNvSpPr txBox="1">
            <a:spLocks noGrp="1"/>
          </p:cNvSpPr>
          <p:nvPr>
            <p:ph type="title"/>
          </p:nvPr>
        </p:nvSpPr>
        <p:spPr>
          <a:xfrm>
            <a:off x="972600" y="4208840"/>
            <a:ext cx="10246800" cy="1585200"/>
          </a:xfrm>
          <a:prstGeom prst="rect">
            <a:avLst/>
          </a:prstGeom>
          <a:noFill/>
          <a:ln>
            <a:noFill/>
          </a:ln>
        </p:spPr>
        <p:txBody>
          <a:bodyPr spcFirstLastPara="1" wrap="square" lIns="68575" tIns="68575" rIns="68575" bIns="68575" anchor="ctr" anchorCtr="0">
            <a:noAutofit/>
          </a:bodyPr>
          <a:lstStyle>
            <a:lvl1pPr lvl="0" algn="ctr">
              <a:lnSpc>
                <a:spcPct val="100000"/>
              </a:lnSpc>
              <a:spcBef>
                <a:spcPts val="0"/>
              </a:spcBef>
              <a:spcAft>
                <a:spcPts val="0"/>
              </a:spcAft>
              <a:buClr>
                <a:srgbClr val="FFF2DE"/>
              </a:buClr>
              <a:buSzPts val="9000"/>
              <a:buNone/>
              <a:defRPr sz="9333"/>
            </a:lvl1pPr>
            <a:lvl2pPr lvl="1" algn="ctr">
              <a:lnSpc>
                <a:spcPct val="100000"/>
              </a:lnSpc>
              <a:spcBef>
                <a:spcPts val="0"/>
              </a:spcBef>
              <a:spcAft>
                <a:spcPts val="0"/>
              </a:spcAft>
              <a:buSzPts val="9000"/>
              <a:buNone/>
              <a:defRPr sz="16000"/>
            </a:lvl2pPr>
            <a:lvl3pPr lvl="2" algn="ctr">
              <a:lnSpc>
                <a:spcPct val="100000"/>
              </a:lnSpc>
              <a:spcBef>
                <a:spcPts val="0"/>
              </a:spcBef>
              <a:spcAft>
                <a:spcPts val="0"/>
              </a:spcAft>
              <a:buSzPts val="9000"/>
              <a:buNone/>
              <a:defRPr sz="16000"/>
            </a:lvl3pPr>
            <a:lvl4pPr lvl="3" algn="ctr">
              <a:lnSpc>
                <a:spcPct val="100000"/>
              </a:lnSpc>
              <a:spcBef>
                <a:spcPts val="0"/>
              </a:spcBef>
              <a:spcAft>
                <a:spcPts val="0"/>
              </a:spcAft>
              <a:buSzPts val="9000"/>
              <a:buNone/>
              <a:defRPr sz="16000"/>
            </a:lvl4pPr>
            <a:lvl5pPr lvl="4" algn="ctr">
              <a:lnSpc>
                <a:spcPct val="100000"/>
              </a:lnSpc>
              <a:spcBef>
                <a:spcPts val="0"/>
              </a:spcBef>
              <a:spcAft>
                <a:spcPts val="0"/>
              </a:spcAft>
              <a:buSzPts val="9000"/>
              <a:buNone/>
              <a:defRPr sz="16000"/>
            </a:lvl5pPr>
            <a:lvl6pPr lvl="5" algn="ctr">
              <a:lnSpc>
                <a:spcPct val="100000"/>
              </a:lnSpc>
              <a:spcBef>
                <a:spcPts val="0"/>
              </a:spcBef>
              <a:spcAft>
                <a:spcPts val="0"/>
              </a:spcAft>
              <a:buSzPts val="9000"/>
              <a:buNone/>
              <a:defRPr sz="16000"/>
            </a:lvl6pPr>
            <a:lvl7pPr lvl="6" algn="ctr">
              <a:lnSpc>
                <a:spcPct val="100000"/>
              </a:lnSpc>
              <a:spcBef>
                <a:spcPts val="0"/>
              </a:spcBef>
              <a:spcAft>
                <a:spcPts val="0"/>
              </a:spcAft>
              <a:buSzPts val="9000"/>
              <a:buNone/>
              <a:defRPr sz="16000"/>
            </a:lvl7pPr>
            <a:lvl8pPr lvl="7" algn="ctr">
              <a:lnSpc>
                <a:spcPct val="100000"/>
              </a:lnSpc>
              <a:spcBef>
                <a:spcPts val="0"/>
              </a:spcBef>
              <a:spcAft>
                <a:spcPts val="0"/>
              </a:spcAft>
              <a:buSzPts val="9000"/>
              <a:buNone/>
              <a:defRPr sz="16000"/>
            </a:lvl8pPr>
            <a:lvl9pPr lvl="8" algn="ctr">
              <a:lnSpc>
                <a:spcPct val="100000"/>
              </a:lnSpc>
              <a:spcBef>
                <a:spcPts val="0"/>
              </a:spcBef>
              <a:spcAft>
                <a:spcPts val="0"/>
              </a:spcAft>
              <a:buSzPts val="9000"/>
              <a:buNone/>
              <a:defRPr sz="16000"/>
            </a:lvl9pPr>
          </a:lstStyle>
          <a:p>
            <a:endParaRPr/>
          </a:p>
        </p:txBody>
      </p:sp>
      <p:sp>
        <p:nvSpPr>
          <p:cNvPr id="2838" name="Google Shape;2838;p48"/>
          <p:cNvSpPr txBox="1">
            <a:spLocks noGrp="1"/>
          </p:cNvSpPr>
          <p:nvPr>
            <p:ph type="subTitle" idx="1"/>
          </p:nvPr>
        </p:nvSpPr>
        <p:spPr>
          <a:xfrm>
            <a:off x="985233" y="5699832"/>
            <a:ext cx="10246800" cy="375600"/>
          </a:xfrm>
          <a:prstGeom prst="rect">
            <a:avLst/>
          </a:prstGeom>
          <a:noFill/>
          <a:ln>
            <a:noFill/>
          </a:ln>
        </p:spPr>
        <p:txBody>
          <a:bodyPr spcFirstLastPara="1" wrap="square" lIns="68575" tIns="68575" rIns="68575" bIns="68575" anchor="ctr" anchorCtr="0">
            <a:noAutofit/>
          </a:bodyPr>
          <a:lstStyle>
            <a:lvl1pPr lvl="0" algn="ctr">
              <a:lnSpc>
                <a:spcPct val="100000"/>
              </a:lnSpc>
              <a:spcBef>
                <a:spcPts val="0"/>
              </a:spcBef>
              <a:spcAft>
                <a:spcPts val="0"/>
              </a:spcAft>
              <a:buClr>
                <a:srgbClr val="F3E0BE"/>
              </a:buClr>
              <a:buSzPts val="1400"/>
              <a:buNone/>
              <a:defRPr/>
            </a:lvl1pPr>
            <a:lvl2pPr lvl="1" algn="l">
              <a:lnSpc>
                <a:spcPct val="100000"/>
              </a:lnSpc>
              <a:spcBef>
                <a:spcPts val="0"/>
              </a:spcBef>
              <a:spcAft>
                <a:spcPts val="0"/>
              </a:spcAft>
              <a:buSzPts val="1100"/>
              <a:buNone/>
              <a:defRPr/>
            </a:lvl2pPr>
            <a:lvl3pPr lvl="2" algn="l">
              <a:lnSpc>
                <a:spcPct val="100000"/>
              </a:lnSpc>
              <a:spcBef>
                <a:spcPts val="2133"/>
              </a:spcBef>
              <a:spcAft>
                <a:spcPts val="0"/>
              </a:spcAft>
              <a:buSzPts val="1100"/>
              <a:buNone/>
              <a:defRPr/>
            </a:lvl3pPr>
            <a:lvl4pPr lvl="3" algn="l">
              <a:lnSpc>
                <a:spcPct val="100000"/>
              </a:lnSpc>
              <a:spcBef>
                <a:spcPts val="2133"/>
              </a:spcBef>
              <a:spcAft>
                <a:spcPts val="0"/>
              </a:spcAft>
              <a:buSzPts val="1100"/>
              <a:buNone/>
              <a:defRPr/>
            </a:lvl4pPr>
            <a:lvl5pPr lvl="4" algn="l">
              <a:lnSpc>
                <a:spcPct val="100000"/>
              </a:lnSpc>
              <a:spcBef>
                <a:spcPts val="2133"/>
              </a:spcBef>
              <a:spcAft>
                <a:spcPts val="0"/>
              </a:spcAft>
              <a:buSzPts val="1100"/>
              <a:buNone/>
              <a:defRPr/>
            </a:lvl5pPr>
            <a:lvl6pPr lvl="5" algn="l">
              <a:lnSpc>
                <a:spcPct val="100000"/>
              </a:lnSpc>
              <a:spcBef>
                <a:spcPts val="2133"/>
              </a:spcBef>
              <a:spcAft>
                <a:spcPts val="0"/>
              </a:spcAft>
              <a:buSzPts val="1100"/>
              <a:buNone/>
              <a:defRPr/>
            </a:lvl6pPr>
            <a:lvl7pPr lvl="6" algn="l">
              <a:lnSpc>
                <a:spcPct val="100000"/>
              </a:lnSpc>
              <a:spcBef>
                <a:spcPts val="2133"/>
              </a:spcBef>
              <a:spcAft>
                <a:spcPts val="0"/>
              </a:spcAft>
              <a:buSzPts val="1100"/>
              <a:buNone/>
              <a:defRPr/>
            </a:lvl7pPr>
            <a:lvl8pPr lvl="7" algn="l">
              <a:lnSpc>
                <a:spcPct val="100000"/>
              </a:lnSpc>
              <a:spcBef>
                <a:spcPts val="2133"/>
              </a:spcBef>
              <a:spcAft>
                <a:spcPts val="0"/>
              </a:spcAft>
              <a:buSzPts val="1100"/>
              <a:buNone/>
              <a:defRPr/>
            </a:lvl8pPr>
            <a:lvl9pPr lvl="8" algn="l">
              <a:lnSpc>
                <a:spcPct val="100000"/>
              </a:lnSpc>
              <a:spcBef>
                <a:spcPts val="2133"/>
              </a:spcBef>
              <a:spcAft>
                <a:spcPts val="2133"/>
              </a:spcAft>
              <a:buSzPts val="1100"/>
              <a:buNone/>
              <a:defRPr/>
            </a:lvl9pPr>
          </a:lstStyle>
          <a:p>
            <a:endParaRPr/>
          </a:p>
        </p:txBody>
      </p:sp>
      <p:sp>
        <p:nvSpPr>
          <p:cNvPr id="2839" name="Google Shape;2839;p48"/>
          <p:cNvSpPr txBox="1">
            <a:spLocks noGrp="1"/>
          </p:cNvSpPr>
          <p:nvPr>
            <p:ph type="sldNum" idx="12"/>
          </p:nvPr>
        </p:nvSpPr>
        <p:spPr>
          <a:xfrm>
            <a:off x="11409045" y="6333135"/>
            <a:ext cx="731600" cy="524800"/>
          </a:xfrm>
          <a:prstGeom prst="rect">
            <a:avLst/>
          </a:prstGeom>
          <a:noFill/>
          <a:ln>
            <a:noFill/>
          </a:ln>
        </p:spPr>
        <p:txBody>
          <a:bodyPr spcFirstLastPara="1" wrap="square" lIns="68575" tIns="68575" rIns="68575" bIns="68575" anchor="t" anchorCtr="0">
            <a:noAutofit/>
          </a:bodyPr>
          <a:lstStyle>
            <a:lvl1pPr marL="0" marR="0" lvl="0" indent="0" algn="r">
              <a:lnSpc>
                <a:spcPct val="100000"/>
              </a:lnSpc>
              <a:spcBef>
                <a:spcPts val="0"/>
              </a:spcBef>
              <a:spcAft>
                <a:spcPts val="0"/>
              </a:spcAft>
              <a:buClr>
                <a:srgbClr val="000000"/>
              </a:buClr>
              <a:buSzPts val="1000"/>
              <a:buFont typeface="Arial"/>
              <a:buNone/>
              <a:defRPr sz="1733" b="0" i="0" u="none" strike="noStrike" cap="none">
                <a:solidFill>
                  <a:schemeClr val="dk2"/>
                </a:solidFill>
                <a:latin typeface="Open Sans"/>
                <a:ea typeface="Open Sans"/>
                <a:cs typeface="Open Sans"/>
                <a:sym typeface="Open Sans"/>
              </a:defRPr>
            </a:lvl1pPr>
            <a:lvl2pPr marL="0" marR="0" lvl="1" indent="0" algn="r">
              <a:lnSpc>
                <a:spcPct val="100000"/>
              </a:lnSpc>
              <a:spcBef>
                <a:spcPts val="0"/>
              </a:spcBef>
              <a:spcAft>
                <a:spcPts val="0"/>
              </a:spcAft>
              <a:buClr>
                <a:srgbClr val="000000"/>
              </a:buClr>
              <a:buSzPts val="1000"/>
              <a:buFont typeface="Arial"/>
              <a:buNone/>
              <a:defRPr sz="1733" b="0" i="0" u="none" strike="noStrike" cap="none">
                <a:solidFill>
                  <a:schemeClr val="dk2"/>
                </a:solidFill>
                <a:latin typeface="Open Sans"/>
                <a:ea typeface="Open Sans"/>
                <a:cs typeface="Open Sans"/>
                <a:sym typeface="Open Sans"/>
              </a:defRPr>
            </a:lvl2pPr>
            <a:lvl3pPr marL="0" marR="0" lvl="2" indent="0" algn="r">
              <a:lnSpc>
                <a:spcPct val="100000"/>
              </a:lnSpc>
              <a:spcBef>
                <a:spcPts val="0"/>
              </a:spcBef>
              <a:spcAft>
                <a:spcPts val="0"/>
              </a:spcAft>
              <a:buClr>
                <a:srgbClr val="000000"/>
              </a:buClr>
              <a:buSzPts val="1000"/>
              <a:buFont typeface="Arial"/>
              <a:buNone/>
              <a:defRPr sz="1733" b="0" i="0" u="none" strike="noStrike" cap="none">
                <a:solidFill>
                  <a:schemeClr val="dk2"/>
                </a:solidFill>
                <a:latin typeface="Open Sans"/>
                <a:ea typeface="Open Sans"/>
                <a:cs typeface="Open Sans"/>
                <a:sym typeface="Open Sans"/>
              </a:defRPr>
            </a:lvl3pPr>
            <a:lvl4pPr marL="0" marR="0" lvl="3" indent="0" algn="r">
              <a:lnSpc>
                <a:spcPct val="100000"/>
              </a:lnSpc>
              <a:spcBef>
                <a:spcPts val="0"/>
              </a:spcBef>
              <a:spcAft>
                <a:spcPts val="0"/>
              </a:spcAft>
              <a:buClr>
                <a:srgbClr val="000000"/>
              </a:buClr>
              <a:buSzPts val="1000"/>
              <a:buFont typeface="Arial"/>
              <a:buNone/>
              <a:defRPr sz="1733" b="0" i="0" u="none" strike="noStrike" cap="none">
                <a:solidFill>
                  <a:schemeClr val="dk2"/>
                </a:solidFill>
                <a:latin typeface="Open Sans"/>
                <a:ea typeface="Open Sans"/>
                <a:cs typeface="Open Sans"/>
                <a:sym typeface="Open Sans"/>
              </a:defRPr>
            </a:lvl4pPr>
            <a:lvl5pPr marL="0" marR="0" lvl="4" indent="0" algn="r">
              <a:lnSpc>
                <a:spcPct val="100000"/>
              </a:lnSpc>
              <a:spcBef>
                <a:spcPts val="0"/>
              </a:spcBef>
              <a:spcAft>
                <a:spcPts val="0"/>
              </a:spcAft>
              <a:buClr>
                <a:srgbClr val="000000"/>
              </a:buClr>
              <a:buSzPts val="1000"/>
              <a:buFont typeface="Arial"/>
              <a:buNone/>
              <a:defRPr sz="1733" b="0" i="0" u="none" strike="noStrike" cap="none">
                <a:solidFill>
                  <a:schemeClr val="dk2"/>
                </a:solidFill>
                <a:latin typeface="Open Sans"/>
                <a:ea typeface="Open Sans"/>
                <a:cs typeface="Open Sans"/>
                <a:sym typeface="Open Sans"/>
              </a:defRPr>
            </a:lvl5pPr>
            <a:lvl6pPr marL="0" marR="0" lvl="5" indent="0" algn="r">
              <a:lnSpc>
                <a:spcPct val="100000"/>
              </a:lnSpc>
              <a:spcBef>
                <a:spcPts val="0"/>
              </a:spcBef>
              <a:spcAft>
                <a:spcPts val="0"/>
              </a:spcAft>
              <a:buClr>
                <a:srgbClr val="000000"/>
              </a:buClr>
              <a:buSzPts val="1000"/>
              <a:buFont typeface="Arial"/>
              <a:buNone/>
              <a:defRPr sz="1733" b="0" i="0" u="none" strike="noStrike" cap="none">
                <a:solidFill>
                  <a:schemeClr val="dk2"/>
                </a:solidFill>
                <a:latin typeface="Open Sans"/>
                <a:ea typeface="Open Sans"/>
                <a:cs typeface="Open Sans"/>
                <a:sym typeface="Open Sans"/>
              </a:defRPr>
            </a:lvl6pPr>
            <a:lvl7pPr marL="0" marR="0" lvl="6" indent="0" algn="r">
              <a:lnSpc>
                <a:spcPct val="100000"/>
              </a:lnSpc>
              <a:spcBef>
                <a:spcPts val="0"/>
              </a:spcBef>
              <a:spcAft>
                <a:spcPts val="0"/>
              </a:spcAft>
              <a:buClr>
                <a:srgbClr val="000000"/>
              </a:buClr>
              <a:buSzPts val="1000"/>
              <a:buFont typeface="Arial"/>
              <a:buNone/>
              <a:defRPr sz="1733" b="0" i="0" u="none" strike="noStrike" cap="none">
                <a:solidFill>
                  <a:schemeClr val="dk2"/>
                </a:solidFill>
                <a:latin typeface="Open Sans"/>
                <a:ea typeface="Open Sans"/>
                <a:cs typeface="Open Sans"/>
                <a:sym typeface="Open Sans"/>
              </a:defRPr>
            </a:lvl7pPr>
            <a:lvl8pPr marL="0" marR="0" lvl="7" indent="0" algn="r">
              <a:lnSpc>
                <a:spcPct val="100000"/>
              </a:lnSpc>
              <a:spcBef>
                <a:spcPts val="0"/>
              </a:spcBef>
              <a:spcAft>
                <a:spcPts val="0"/>
              </a:spcAft>
              <a:buClr>
                <a:srgbClr val="000000"/>
              </a:buClr>
              <a:buSzPts val="1000"/>
              <a:buFont typeface="Arial"/>
              <a:buNone/>
              <a:defRPr sz="1733" b="0" i="0" u="none" strike="noStrike" cap="none">
                <a:solidFill>
                  <a:schemeClr val="dk2"/>
                </a:solidFill>
                <a:latin typeface="Open Sans"/>
                <a:ea typeface="Open Sans"/>
                <a:cs typeface="Open Sans"/>
                <a:sym typeface="Open Sans"/>
              </a:defRPr>
            </a:lvl8pPr>
            <a:lvl9pPr marL="0" marR="0" lvl="8" indent="0" algn="r">
              <a:lnSpc>
                <a:spcPct val="100000"/>
              </a:lnSpc>
              <a:spcBef>
                <a:spcPts val="0"/>
              </a:spcBef>
              <a:spcAft>
                <a:spcPts val="0"/>
              </a:spcAft>
              <a:buClr>
                <a:srgbClr val="000000"/>
              </a:buClr>
              <a:buSzPts val="1000"/>
              <a:buFont typeface="Arial"/>
              <a:buNone/>
              <a:defRPr sz="1733" b="0" i="0" u="none" strike="noStrike" cap="none">
                <a:solidFill>
                  <a:schemeClr val="dk2"/>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51.xml"/><Relationship Id="rId13" Type="http://schemas.openxmlformats.org/officeDocument/2006/relationships/slideLayout" Target="../slideLayouts/slideLayout56.xml"/><Relationship Id="rId3" Type="http://schemas.openxmlformats.org/officeDocument/2006/relationships/slideLayout" Target="../slideLayouts/slideLayout46.xml"/><Relationship Id="rId7" Type="http://schemas.openxmlformats.org/officeDocument/2006/relationships/slideLayout" Target="../slideLayouts/slideLayout50.xml"/><Relationship Id="rId12" Type="http://schemas.openxmlformats.org/officeDocument/2006/relationships/slideLayout" Target="../slideLayouts/slideLayout55.xml"/><Relationship Id="rId17" Type="http://schemas.openxmlformats.org/officeDocument/2006/relationships/theme" Target="../theme/theme2.xml"/><Relationship Id="rId2" Type="http://schemas.openxmlformats.org/officeDocument/2006/relationships/slideLayout" Target="../slideLayouts/slideLayout45.xml"/><Relationship Id="rId16" Type="http://schemas.openxmlformats.org/officeDocument/2006/relationships/slideLayout" Target="../slideLayouts/slideLayout59.xml"/><Relationship Id="rId1" Type="http://schemas.openxmlformats.org/officeDocument/2006/relationships/slideLayout" Target="../slideLayouts/slideLayout44.xml"/><Relationship Id="rId6" Type="http://schemas.openxmlformats.org/officeDocument/2006/relationships/slideLayout" Target="../slideLayouts/slideLayout49.xml"/><Relationship Id="rId11" Type="http://schemas.openxmlformats.org/officeDocument/2006/relationships/slideLayout" Target="../slideLayouts/slideLayout54.xml"/><Relationship Id="rId5" Type="http://schemas.openxmlformats.org/officeDocument/2006/relationships/slideLayout" Target="../slideLayouts/slideLayout48.xml"/><Relationship Id="rId15" Type="http://schemas.openxmlformats.org/officeDocument/2006/relationships/slideLayout" Target="../slideLayouts/slideLayout58.xml"/><Relationship Id="rId10" Type="http://schemas.openxmlformats.org/officeDocument/2006/relationships/slideLayout" Target="../slideLayouts/slideLayout53.xml"/><Relationship Id="rId4" Type="http://schemas.openxmlformats.org/officeDocument/2006/relationships/slideLayout" Target="../slideLayouts/slideLayout47.xml"/><Relationship Id="rId9" Type="http://schemas.openxmlformats.org/officeDocument/2006/relationships/slideLayout" Target="../slideLayouts/slideLayout52.xml"/><Relationship Id="rId14" Type="http://schemas.openxmlformats.org/officeDocument/2006/relationships/slideLayout" Target="../slideLayouts/slideLayout57.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62.xml"/><Relationship Id="rId7" Type="http://schemas.openxmlformats.org/officeDocument/2006/relationships/theme" Target="../theme/theme3.xml"/><Relationship Id="rId2" Type="http://schemas.openxmlformats.org/officeDocument/2006/relationships/slideLayout" Target="../slideLayouts/slideLayout61.xml"/><Relationship Id="rId1" Type="http://schemas.openxmlformats.org/officeDocument/2006/relationships/slideLayout" Target="../slideLayouts/slideLayout60.xml"/><Relationship Id="rId6" Type="http://schemas.openxmlformats.org/officeDocument/2006/relationships/slideLayout" Target="../slideLayouts/slideLayout65.xml"/><Relationship Id="rId5" Type="http://schemas.openxmlformats.org/officeDocument/2006/relationships/slideLayout" Target="../slideLayouts/slideLayout64.xml"/><Relationship Id="rId4" Type="http://schemas.openxmlformats.org/officeDocument/2006/relationships/slideLayout" Target="../slideLayouts/slideLayout6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5"/>
          <p:cNvSpPr txBox="1">
            <a:spLocks noGrp="1"/>
          </p:cNvSpPr>
          <p:nvPr>
            <p:ph type="title"/>
          </p:nvPr>
        </p:nvSpPr>
        <p:spPr>
          <a:xfrm>
            <a:off x="415600" y="593367"/>
            <a:ext cx="11360800" cy="763600"/>
          </a:xfrm>
          <a:prstGeom prst="rect">
            <a:avLst/>
          </a:prstGeom>
          <a:noFill/>
          <a:ln>
            <a:noFill/>
          </a:ln>
        </p:spPr>
        <p:txBody>
          <a:bodyPr spcFirstLastPara="1" wrap="square" lIns="68575" tIns="68575" rIns="68575" bIns="68575" anchor="t" anchorCtr="0">
            <a:noAutofit/>
          </a:bodyPr>
          <a:lstStyle>
            <a:lvl1pPr marR="0" lvl="0" algn="l" rtl="0">
              <a:lnSpc>
                <a:spcPct val="100000"/>
              </a:lnSpc>
              <a:spcBef>
                <a:spcPts val="0"/>
              </a:spcBef>
              <a:spcAft>
                <a:spcPts val="0"/>
              </a:spcAft>
              <a:buClr>
                <a:schemeClr val="dk2"/>
              </a:buClr>
              <a:buSzPts val="2100"/>
              <a:buFont typeface="Open Sans ExtraBold"/>
              <a:buNone/>
              <a:defRPr sz="2100" b="1" i="0" u="none" strike="noStrike" cap="none">
                <a:solidFill>
                  <a:schemeClr val="dk2"/>
                </a:solidFill>
                <a:latin typeface="Open Sans ExtraBold"/>
                <a:ea typeface="Open Sans ExtraBold"/>
                <a:cs typeface="Open Sans ExtraBold"/>
                <a:sym typeface="Open Sans ExtraBold"/>
              </a:defRPr>
            </a:lvl1pPr>
            <a:lvl2pPr marR="0" lvl="1" algn="l" rtl="0">
              <a:lnSpc>
                <a:spcPct val="100000"/>
              </a:lnSpc>
              <a:spcBef>
                <a:spcPts val="0"/>
              </a:spcBef>
              <a:spcAft>
                <a:spcPts val="0"/>
              </a:spcAft>
              <a:buClr>
                <a:schemeClr val="dk2"/>
              </a:buClr>
              <a:buSzPts val="2100"/>
              <a:buFont typeface="Open Sans ExtraBold"/>
              <a:buNone/>
              <a:defRPr sz="2100" b="1" i="0" u="none" strike="noStrike" cap="none">
                <a:solidFill>
                  <a:schemeClr val="dk2"/>
                </a:solidFill>
                <a:latin typeface="Open Sans ExtraBold"/>
                <a:ea typeface="Open Sans ExtraBold"/>
                <a:cs typeface="Open Sans ExtraBold"/>
                <a:sym typeface="Open Sans ExtraBold"/>
              </a:defRPr>
            </a:lvl2pPr>
            <a:lvl3pPr marR="0" lvl="2" algn="l" rtl="0">
              <a:lnSpc>
                <a:spcPct val="100000"/>
              </a:lnSpc>
              <a:spcBef>
                <a:spcPts val="0"/>
              </a:spcBef>
              <a:spcAft>
                <a:spcPts val="0"/>
              </a:spcAft>
              <a:buClr>
                <a:schemeClr val="dk2"/>
              </a:buClr>
              <a:buSzPts val="2100"/>
              <a:buFont typeface="Open Sans ExtraBold"/>
              <a:buNone/>
              <a:defRPr sz="2100" b="1" i="0" u="none" strike="noStrike" cap="none">
                <a:solidFill>
                  <a:schemeClr val="dk2"/>
                </a:solidFill>
                <a:latin typeface="Open Sans ExtraBold"/>
                <a:ea typeface="Open Sans ExtraBold"/>
                <a:cs typeface="Open Sans ExtraBold"/>
                <a:sym typeface="Open Sans ExtraBold"/>
              </a:defRPr>
            </a:lvl3pPr>
            <a:lvl4pPr marR="0" lvl="3" algn="l" rtl="0">
              <a:lnSpc>
                <a:spcPct val="100000"/>
              </a:lnSpc>
              <a:spcBef>
                <a:spcPts val="0"/>
              </a:spcBef>
              <a:spcAft>
                <a:spcPts val="0"/>
              </a:spcAft>
              <a:buClr>
                <a:schemeClr val="dk2"/>
              </a:buClr>
              <a:buSzPts val="2100"/>
              <a:buFont typeface="Open Sans ExtraBold"/>
              <a:buNone/>
              <a:defRPr sz="2100" b="1" i="0" u="none" strike="noStrike" cap="none">
                <a:solidFill>
                  <a:schemeClr val="dk2"/>
                </a:solidFill>
                <a:latin typeface="Open Sans ExtraBold"/>
                <a:ea typeface="Open Sans ExtraBold"/>
                <a:cs typeface="Open Sans ExtraBold"/>
                <a:sym typeface="Open Sans ExtraBold"/>
              </a:defRPr>
            </a:lvl4pPr>
            <a:lvl5pPr marR="0" lvl="4" algn="l" rtl="0">
              <a:lnSpc>
                <a:spcPct val="100000"/>
              </a:lnSpc>
              <a:spcBef>
                <a:spcPts val="0"/>
              </a:spcBef>
              <a:spcAft>
                <a:spcPts val="0"/>
              </a:spcAft>
              <a:buClr>
                <a:schemeClr val="dk2"/>
              </a:buClr>
              <a:buSzPts val="2100"/>
              <a:buFont typeface="Open Sans ExtraBold"/>
              <a:buNone/>
              <a:defRPr sz="2100" b="1" i="0" u="none" strike="noStrike" cap="none">
                <a:solidFill>
                  <a:schemeClr val="dk2"/>
                </a:solidFill>
                <a:latin typeface="Open Sans ExtraBold"/>
                <a:ea typeface="Open Sans ExtraBold"/>
                <a:cs typeface="Open Sans ExtraBold"/>
                <a:sym typeface="Open Sans ExtraBold"/>
              </a:defRPr>
            </a:lvl5pPr>
            <a:lvl6pPr marR="0" lvl="5" algn="l" rtl="0">
              <a:lnSpc>
                <a:spcPct val="100000"/>
              </a:lnSpc>
              <a:spcBef>
                <a:spcPts val="0"/>
              </a:spcBef>
              <a:spcAft>
                <a:spcPts val="0"/>
              </a:spcAft>
              <a:buClr>
                <a:schemeClr val="dk2"/>
              </a:buClr>
              <a:buSzPts val="2100"/>
              <a:buFont typeface="Open Sans ExtraBold"/>
              <a:buNone/>
              <a:defRPr sz="2100" b="1" i="0" u="none" strike="noStrike" cap="none">
                <a:solidFill>
                  <a:schemeClr val="dk2"/>
                </a:solidFill>
                <a:latin typeface="Open Sans ExtraBold"/>
                <a:ea typeface="Open Sans ExtraBold"/>
                <a:cs typeface="Open Sans ExtraBold"/>
                <a:sym typeface="Open Sans ExtraBold"/>
              </a:defRPr>
            </a:lvl6pPr>
            <a:lvl7pPr marR="0" lvl="6" algn="l" rtl="0">
              <a:lnSpc>
                <a:spcPct val="100000"/>
              </a:lnSpc>
              <a:spcBef>
                <a:spcPts val="0"/>
              </a:spcBef>
              <a:spcAft>
                <a:spcPts val="0"/>
              </a:spcAft>
              <a:buClr>
                <a:schemeClr val="dk2"/>
              </a:buClr>
              <a:buSzPts val="2100"/>
              <a:buFont typeface="Open Sans ExtraBold"/>
              <a:buNone/>
              <a:defRPr sz="2100" b="1" i="0" u="none" strike="noStrike" cap="none">
                <a:solidFill>
                  <a:schemeClr val="dk2"/>
                </a:solidFill>
                <a:latin typeface="Open Sans ExtraBold"/>
                <a:ea typeface="Open Sans ExtraBold"/>
                <a:cs typeface="Open Sans ExtraBold"/>
                <a:sym typeface="Open Sans ExtraBold"/>
              </a:defRPr>
            </a:lvl7pPr>
            <a:lvl8pPr marR="0" lvl="7" algn="l" rtl="0">
              <a:lnSpc>
                <a:spcPct val="100000"/>
              </a:lnSpc>
              <a:spcBef>
                <a:spcPts val="0"/>
              </a:spcBef>
              <a:spcAft>
                <a:spcPts val="0"/>
              </a:spcAft>
              <a:buClr>
                <a:schemeClr val="dk2"/>
              </a:buClr>
              <a:buSzPts val="2100"/>
              <a:buFont typeface="Open Sans ExtraBold"/>
              <a:buNone/>
              <a:defRPr sz="2100" b="1" i="0" u="none" strike="noStrike" cap="none">
                <a:solidFill>
                  <a:schemeClr val="dk2"/>
                </a:solidFill>
                <a:latin typeface="Open Sans ExtraBold"/>
                <a:ea typeface="Open Sans ExtraBold"/>
                <a:cs typeface="Open Sans ExtraBold"/>
                <a:sym typeface="Open Sans ExtraBold"/>
              </a:defRPr>
            </a:lvl8pPr>
            <a:lvl9pPr marR="0" lvl="8" algn="l" rtl="0">
              <a:lnSpc>
                <a:spcPct val="100000"/>
              </a:lnSpc>
              <a:spcBef>
                <a:spcPts val="0"/>
              </a:spcBef>
              <a:spcAft>
                <a:spcPts val="0"/>
              </a:spcAft>
              <a:buClr>
                <a:schemeClr val="dk2"/>
              </a:buClr>
              <a:buSzPts val="2100"/>
              <a:buFont typeface="Open Sans ExtraBold"/>
              <a:buNone/>
              <a:defRPr sz="2100" b="1" i="0" u="none" strike="noStrike" cap="none">
                <a:solidFill>
                  <a:schemeClr val="dk2"/>
                </a:solidFill>
                <a:latin typeface="Open Sans ExtraBold"/>
                <a:ea typeface="Open Sans ExtraBold"/>
                <a:cs typeface="Open Sans ExtraBold"/>
                <a:sym typeface="Open Sans ExtraBold"/>
              </a:defRPr>
            </a:lvl9pPr>
          </a:lstStyle>
          <a:p>
            <a:endParaRPr/>
          </a:p>
        </p:txBody>
      </p:sp>
      <p:sp>
        <p:nvSpPr>
          <p:cNvPr id="11" name="Google Shape;11;p15"/>
          <p:cNvSpPr txBox="1">
            <a:spLocks noGrp="1"/>
          </p:cNvSpPr>
          <p:nvPr>
            <p:ph type="body" idx="1"/>
          </p:nvPr>
        </p:nvSpPr>
        <p:spPr>
          <a:xfrm>
            <a:off x="415600" y="1536633"/>
            <a:ext cx="11360800" cy="4555200"/>
          </a:xfrm>
          <a:prstGeom prst="rect">
            <a:avLst/>
          </a:prstGeom>
          <a:noFill/>
          <a:ln>
            <a:noFill/>
          </a:ln>
        </p:spPr>
        <p:txBody>
          <a:bodyPr spcFirstLastPara="1" wrap="square" lIns="68575" tIns="68575" rIns="68575" bIns="68575" anchor="t" anchorCtr="0">
            <a:noAutofit/>
          </a:bodyPr>
          <a:lstStyle>
            <a:lvl1pPr marL="457200" marR="0" lvl="0" indent="-317500" algn="l" rtl="0">
              <a:lnSpc>
                <a:spcPct val="100000"/>
              </a:lnSpc>
              <a:spcBef>
                <a:spcPts val="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1pPr>
            <a:lvl2pPr marL="914400" marR="0" lvl="1" indent="-298450" algn="l" rtl="0">
              <a:lnSpc>
                <a:spcPct val="100000"/>
              </a:lnSpc>
              <a:spcBef>
                <a:spcPts val="1200"/>
              </a:spcBef>
              <a:spcAft>
                <a:spcPts val="0"/>
              </a:spcAft>
              <a:buClr>
                <a:schemeClr val="dk2"/>
              </a:buClr>
              <a:buSzPts val="1100"/>
              <a:buFont typeface="Open Sans"/>
              <a:buChar char="○"/>
              <a:defRPr sz="1100" b="0" i="0" u="none" strike="noStrike" cap="none">
                <a:solidFill>
                  <a:schemeClr val="dk2"/>
                </a:solidFill>
                <a:latin typeface="Open Sans"/>
                <a:ea typeface="Open Sans"/>
                <a:cs typeface="Open Sans"/>
                <a:sym typeface="Open Sans"/>
              </a:defRPr>
            </a:lvl2pPr>
            <a:lvl3pPr marL="1371600" marR="0" lvl="2" indent="-298450" algn="l" rtl="0">
              <a:lnSpc>
                <a:spcPct val="100000"/>
              </a:lnSpc>
              <a:spcBef>
                <a:spcPts val="1200"/>
              </a:spcBef>
              <a:spcAft>
                <a:spcPts val="0"/>
              </a:spcAft>
              <a:buClr>
                <a:schemeClr val="dk2"/>
              </a:buClr>
              <a:buSzPts val="1100"/>
              <a:buFont typeface="Open Sans"/>
              <a:buChar char="■"/>
              <a:defRPr sz="1100" b="0" i="0" u="none" strike="noStrike" cap="none">
                <a:solidFill>
                  <a:schemeClr val="dk2"/>
                </a:solidFill>
                <a:latin typeface="Open Sans"/>
                <a:ea typeface="Open Sans"/>
                <a:cs typeface="Open Sans"/>
                <a:sym typeface="Open Sans"/>
              </a:defRPr>
            </a:lvl3pPr>
            <a:lvl4pPr marL="1828800" marR="0" lvl="3" indent="-298450" algn="l" rtl="0">
              <a:lnSpc>
                <a:spcPct val="100000"/>
              </a:lnSpc>
              <a:spcBef>
                <a:spcPts val="1200"/>
              </a:spcBef>
              <a:spcAft>
                <a:spcPts val="0"/>
              </a:spcAft>
              <a:buClr>
                <a:schemeClr val="dk2"/>
              </a:buClr>
              <a:buSzPts val="1100"/>
              <a:buFont typeface="Open Sans"/>
              <a:buChar char="●"/>
              <a:defRPr sz="1100" b="0" i="0" u="none" strike="noStrike" cap="none">
                <a:solidFill>
                  <a:schemeClr val="dk2"/>
                </a:solidFill>
                <a:latin typeface="Open Sans"/>
                <a:ea typeface="Open Sans"/>
                <a:cs typeface="Open Sans"/>
                <a:sym typeface="Open Sans"/>
              </a:defRPr>
            </a:lvl4pPr>
            <a:lvl5pPr marL="2286000" marR="0" lvl="4" indent="-298450" algn="l" rtl="0">
              <a:lnSpc>
                <a:spcPct val="100000"/>
              </a:lnSpc>
              <a:spcBef>
                <a:spcPts val="1200"/>
              </a:spcBef>
              <a:spcAft>
                <a:spcPts val="0"/>
              </a:spcAft>
              <a:buClr>
                <a:schemeClr val="dk2"/>
              </a:buClr>
              <a:buSzPts val="1100"/>
              <a:buFont typeface="Open Sans"/>
              <a:buChar char="○"/>
              <a:defRPr sz="1100" b="0" i="0" u="none" strike="noStrike" cap="none">
                <a:solidFill>
                  <a:schemeClr val="dk2"/>
                </a:solidFill>
                <a:latin typeface="Open Sans"/>
                <a:ea typeface="Open Sans"/>
                <a:cs typeface="Open Sans"/>
                <a:sym typeface="Open Sans"/>
              </a:defRPr>
            </a:lvl5pPr>
            <a:lvl6pPr marL="2743200" marR="0" lvl="5" indent="-298450" algn="l" rtl="0">
              <a:lnSpc>
                <a:spcPct val="100000"/>
              </a:lnSpc>
              <a:spcBef>
                <a:spcPts val="1200"/>
              </a:spcBef>
              <a:spcAft>
                <a:spcPts val="0"/>
              </a:spcAft>
              <a:buClr>
                <a:schemeClr val="dk2"/>
              </a:buClr>
              <a:buSzPts val="1100"/>
              <a:buFont typeface="Open Sans"/>
              <a:buChar char="■"/>
              <a:defRPr sz="1100" b="0" i="0" u="none" strike="noStrike" cap="none">
                <a:solidFill>
                  <a:schemeClr val="dk2"/>
                </a:solidFill>
                <a:latin typeface="Open Sans"/>
                <a:ea typeface="Open Sans"/>
                <a:cs typeface="Open Sans"/>
                <a:sym typeface="Open Sans"/>
              </a:defRPr>
            </a:lvl6pPr>
            <a:lvl7pPr marL="3200400" marR="0" lvl="6" indent="-298450" algn="l" rtl="0">
              <a:lnSpc>
                <a:spcPct val="100000"/>
              </a:lnSpc>
              <a:spcBef>
                <a:spcPts val="1200"/>
              </a:spcBef>
              <a:spcAft>
                <a:spcPts val="0"/>
              </a:spcAft>
              <a:buClr>
                <a:schemeClr val="dk2"/>
              </a:buClr>
              <a:buSzPts val="1100"/>
              <a:buFont typeface="Open Sans"/>
              <a:buChar char="●"/>
              <a:defRPr sz="1100" b="0" i="0" u="none" strike="noStrike" cap="none">
                <a:solidFill>
                  <a:schemeClr val="dk2"/>
                </a:solidFill>
                <a:latin typeface="Open Sans"/>
                <a:ea typeface="Open Sans"/>
                <a:cs typeface="Open Sans"/>
                <a:sym typeface="Open Sans"/>
              </a:defRPr>
            </a:lvl7pPr>
            <a:lvl8pPr marL="3657600" marR="0" lvl="7" indent="-298450" algn="l" rtl="0">
              <a:lnSpc>
                <a:spcPct val="100000"/>
              </a:lnSpc>
              <a:spcBef>
                <a:spcPts val="1200"/>
              </a:spcBef>
              <a:spcAft>
                <a:spcPts val="0"/>
              </a:spcAft>
              <a:buClr>
                <a:schemeClr val="dk2"/>
              </a:buClr>
              <a:buSzPts val="1100"/>
              <a:buFont typeface="Open Sans"/>
              <a:buChar char="○"/>
              <a:defRPr sz="1100" b="0" i="0" u="none" strike="noStrike" cap="none">
                <a:solidFill>
                  <a:schemeClr val="dk2"/>
                </a:solidFill>
                <a:latin typeface="Open Sans"/>
                <a:ea typeface="Open Sans"/>
                <a:cs typeface="Open Sans"/>
                <a:sym typeface="Open Sans"/>
              </a:defRPr>
            </a:lvl8pPr>
            <a:lvl9pPr marL="4114800" marR="0" lvl="8" indent="-298450" algn="l" rtl="0">
              <a:lnSpc>
                <a:spcPct val="100000"/>
              </a:lnSpc>
              <a:spcBef>
                <a:spcPts val="1200"/>
              </a:spcBef>
              <a:spcAft>
                <a:spcPts val="1200"/>
              </a:spcAft>
              <a:buClr>
                <a:schemeClr val="dk2"/>
              </a:buClr>
              <a:buSzPts val="1100"/>
              <a:buFont typeface="Open Sans"/>
              <a:buChar char="■"/>
              <a:defRPr sz="1100" b="0" i="0" u="none" strike="noStrike" cap="none">
                <a:solidFill>
                  <a:schemeClr val="dk2"/>
                </a:solidFill>
                <a:latin typeface="Open Sans"/>
                <a:ea typeface="Open Sans"/>
                <a:cs typeface="Open Sans"/>
                <a:sym typeface="Open Sans"/>
              </a:defRPr>
            </a:lvl9pPr>
          </a:lstStyle>
          <a:p>
            <a:endParaRPr/>
          </a:p>
        </p:txBody>
      </p:sp>
      <p:sp>
        <p:nvSpPr>
          <p:cNvPr id="12" name="Google Shape;12;p15"/>
          <p:cNvSpPr txBox="1">
            <a:spLocks noGrp="1"/>
          </p:cNvSpPr>
          <p:nvPr>
            <p:ph type="sldNum" idx="12"/>
          </p:nvPr>
        </p:nvSpPr>
        <p:spPr>
          <a:xfrm>
            <a:off x="11409045" y="6333135"/>
            <a:ext cx="731600" cy="524800"/>
          </a:xfrm>
          <a:prstGeom prst="rect">
            <a:avLst/>
          </a:prstGeom>
          <a:noFill/>
          <a:ln>
            <a:noFill/>
          </a:ln>
        </p:spPr>
        <p:txBody>
          <a:bodyPr spcFirstLastPara="1" wrap="square" lIns="68575" tIns="68575" rIns="68575" bIns="68575" anchor="t" anchorCtr="0">
            <a:noAutofit/>
          </a:bodyPr>
          <a:lstStyle>
            <a:lvl1pPr marL="0" marR="0" lvl="0" indent="0" algn="r" rtl="0">
              <a:lnSpc>
                <a:spcPct val="100000"/>
              </a:lnSpc>
              <a:spcBef>
                <a:spcPts val="0"/>
              </a:spcBef>
              <a:spcAft>
                <a:spcPts val="0"/>
              </a:spcAft>
              <a:buClr>
                <a:srgbClr val="000000"/>
              </a:buClr>
              <a:buSzPts val="1000"/>
              <a:buFont typeface="Arial"/>
              <a:buNone/>
              <a:defRPr sz="1733" b="0" i="0" u="none" strike="noStrike" cap="none">
                <a:solidFill>
                  <a:schemeClr val="dk2"/>
                </a:solidFill>
                <a:latin typeface="Open Sans"/>
                <a:ea typeface="Open Sans"/>
                <a:cs typeface="Open Sans"/>
                <a:sym typeface="Open Sans"/>
              </a:defRPr>
            </a:lvl1pPr>
            <a:lvl2pPr marL="0" marR="0" lvl="1" indent="0" algn="r" rtl="0">
              <a:lnSpc>
                <a:spcPct val="100000"/>
              </a:lnSpc>
              <a:spcBef>
                <a:spcPts val="0"/>
              </a:spcBef>
              <a:spcAft>
                <a:spcPts val="0"/>
              </a:spcAft>
              <a:buClr>
                <a:srgbClr val="000000"/>
              </a:buClr>
              <a:buSzPts val="1000"/>
              <a:buFont typeface="Arial"/>
              <a:buNone/>
              <a:defRPr sz="1733" b="0" i="0" u="none" strike="noStrike" cap="none">
                <a:solidFill>
                  <a:schemeClr val="dk2"/>
                </a:solidFill>
                <a:latin typeface="Open Sans"/>
                <a:ea typeface="Open Sans"/>
                <a:cs typeface="Open Sans"/>
                <a:sym typeface="Open Sans"/>
              </a:defRPr>
            </a:lvl2pPr>
            <a:lvl3pPr marL="0" marR="0" lvl="2" indent="0" algn="r" rtl="0">
              <a:lnSpc>
                <a:spcPct val="100000"/>
              </a:lnSpc>
              <a:spcBef>
                <a:spcPts val="0"/>
              </a:spcBef>
              <a:spcAft>
                <a:spcPts val="0"/>
              </a:spcAft>
              <a:buClr>
                <a:srgbClr val="000000"/>
              </a:buClr>
              <a:buSzPts val="1000"/>
              <a:buFont typeface="Arial"/>
              <a:buNone/>
              <a:defRPr sz="1733" b="0" i="0" u="none" strike="noStrike" cap="none">
                <a:solidFill>
                  <a:schemeClr val="dk2"/>
                </a:solidFill>
                <a:latin typeface="Open Sans"/>
                <a:ea typeface="Open Sans"/>
                <a:cs typeface="Open Sans"/>
                <a:sym typeface="Open Sans"/>
              </a:defRPr>
            </a:lvl3pPr>
            <a:lvl4pPr marL="0" marR="0" lvl="3" indent="0" algn="r" rtl="0">
              <a:lnSpc>
                <a:spcPct val="100000"/>
              </a:lnSpc>
              <a:spcBef>
                <a:spcPts val="0"/>
              </a:spcBef>
              <a:spcAft>
                <a:spcPts val="0"/>
              </a:spcAft>
              <a:buClr>
                <a:srgbClr val="000000"/>
              </a:buClr>
              <a:buSzPts val="1000"/>
              <a:buFont typeface="Arial"/>
              <a:buNone/>
              <a:defRPr sz="1733" b="0" i="0" u="none" strike="noStrike" cap="none">
                <a:solidFill>
                  <a:schemeClr val="dk2"/>
                </a:solidFill>
                <a:latin typeface="Open Sans"/>
                <a:ea typeface="Open Sans"/>
                <a:cs typeface="Open Sans"/>
                <a:sym typeface="Open Sans"/>
              </a:defRPr>
            </a:lvl4pPr>
            <a:lvl5pPr marL="0" marR="0" lvl="4" indent="0" algn="r" rtl="0">
              <a:lnSpc>
                <a:spcPct val="100000"/>
              </a:lnSpc>
              <a:spcBef>
                <a:spcPts val="0"/>
              </a:spcBef>
              <a:spcAft>
                <a:spcPts val="0"/>
              </a:spcAft>
              <a:buClr>
                <a:srgbClr val="000000"/>
              </a:buClr>
              <a:buSzPts val="1000"/>
              <a:buFont typeface="Arial"/>
              <a:buNone/>
              <a:defRPr sz="1733" b="0" i="0" u="none" strike="noStrike" cap="none">
                <a:solidFill>
                  <a:schemeClr val="dk2"/>
                </a:solidFill>
                <a:latin typeface="Open Sans"/>
                <a:ea typeface="Open Sans"/>
                <a:cs typeface="Open Sans"/>
                <a:sym typeface="Open Sans"/>
              </a:defRPr>
            </a:lvl5pPr>
            <a:lvl6pPr marL="0" marR="0" lvl="5" indent="0" algn="r" rtl="0">
              <a:lnSpc>
                <a:spcPct val="100000"/>
              </a:lnSpc>
              <a:spcBef>
                <a:spcPts val="0"/>
              </a:spcBef>
              <a:spcAft>
                <a:spcPts val="0"/>
              </a:spcAft>
              <a:buClr>
                <a:srgbClr val="000000"/>
              </a:buClr>
              <a:buSzPts val="1000"/>
              <a:buFont typeface="Arial"/>
              <a:buNone/>
              <a:defRPr sz="1733" b="0" i="0" u="none" strike="noStrike" cap="none">
                <a:solidFill>
                  <a:schemeClr val="dk2"/>
                </a:solidFill>
                <a:latin typeface="Open Sans"/>
                <a:ea typeface="Open Sans"/>
                <a:cs typeface="Open Sans"/>
                <a:sym typeface="Open Sans"/>
              </a:defRPr>
            </a:lvl6pPr>
            <a:lvl7pPr marL="0" marR="0" lvl="6" indent="0" algn="r" rtl="0">
              <a:lnSpc>
                <a:spcPct val="100000"/>
              </a:lnSpc>
              <a:spcBef>
                <a:spcPts val="0"/>
              </a:spcBef>
              <a:spcAft>
                <a:spcPts val="0"/>
              </a:spcAft>
              <a:buClr>
                <a:srgbClr val="000000"/>
              </a:buClr>
              <a:buSzPts val="1000"/>
              <a:buFont typeface="Arial"/>
              <a:buNone/>
              <a:defRPr sz="1733" b="0" i="0" u="none" strike="noStrike" cap="none">
                <a:solidFill>
                  <a:schemeClr val="dk2"/>
                </a:solidFill>
                <a:latin typeface="Open Sans"/>
                <a:ea typeface="Open Sans"/>
                <a:cs typeface="Open Sans"/>
                <a:sym typeface="Open Sans"/>
              </a:defRPr>
            </a:lvl7pPr>
            <a:lvl8pPr marL="0" marR="0" lvl="7" indent="0" algn="r" rtl="0">
              <a:lnSpc>
                <a:spcPct val="100000"/>
              </a:lnSpc>
              <a:spcBef>
                <a:spcPts val="0"/>
              </a:spcBef>
              <a:spcAft>
                <a:spcPts val="0"/>
              </a:spcAft>
              <a:buClr>
                <a:srgbClr val="000000"/>
              </a:buClr>
              <a:buSzPts val="1000"/>
              <a:buFont typeface="Arial"/>
              <a:buNone/>
              <a:defRPr sz="1733" b="0" i="0" u="none" strike="noStrike" cap="none">
                <a:solidFill>
                  <a:schemeClr val="dk2"/>
                </a:solidFill>
                <a:latin typeface="Open Sans"/>
                <a:ea typeface="Open Sans"/>
                <a:cs typeface="Open Sans"/>
                <a:sym typeface="Open Sans"/>
              </a:defRPr>
            </a:lvl8pPr>
            <a:lvl9pPr marL="0" marR="0" lvl="8" indent="0" algn="r" rtl="0">
              <a:lnSpc>
                <a:spcPct val="100000"/>
              </a:lnSpc>
              <a:spcBef>
                <a:spcPts val="0"/>
              </a:spcBef>
              <a:spcAft>
                <a:spcPts val="0"/>
              </a:spcAft>
              <a:buClr>
                <a:srgbClr val="000000"/>
              </a:buClr>
              <a:buSzPts val="1000"/>
              <a:buFont typeface="Arial"/>
              <a:buNone/>
              <a:defRPr sz="1733" b="0" i="0" u="none" strike="noStrike" cap="none">
                <a:solidFill>
                  <a:schemeClr val="dk2"/>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55">
          <p15:clr>
            <a:srgbClr val="EA4335"/>
          </p15:clr>
        </p15:guide>
        <p15:guide id="2" orient="horz" pos="2177">
          <p15:clr>
            <a:srgbClr val="EA4335"/>
          </p15:clr>
        </p15:guide>
        <p15:guide id="3" pos="337">
          <p15:clr>
            <a:srgbClr val="EA4335"/>
          </p15:clr>
        </p15:guide>
        <p15:guide id="4" pos="3983">
          <p15:clr>
            <a:srgbClr val="EA4335"/>
          </p15:clr>
        </p15:guide>
        <p15:guide id="5">
          <p15:clr>
            <a:srgbClr val="EA4335"/>
          </p15:clr>
        </p15:guide>
        <p15:guide id="6" orient="horz">
          <p15:clr>
            <a:srgbClr val="EA4335"/>
          </p15:clr>
        </p15:guide>
        <p15:guide id="7" pos="4320">
          <p15:clr>
            <a:srgbClr val="EA4335"/>
          </p15:clr>
        </p15:guide>
        <p15:guide id="8" orient="horz" pos="2430">
          <p15:clr>
            <a:srgbClr val="EA4335"/>
          </p15:clr>
        </p15:guide>
        <p15:guide id="9" pos="2160">
          <p15:clr>
            <a:srgbClr val="EA4335"/>
          </p15:clr>
        </p15:guide>
        <p15:guide id="10" orient="horz" pos="1215">
          <p15:clr>
            <a:srgbClr val="EA4335"/>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983"/>
        <p:cNvGrpSpPr/>
        <p:nvPr/>
      </p:nvGrpSpPr>
      <p:grpSpPr>
        <a:xfrm>
          <a:off x="0" y="0"/>
          <a:ext cx="0" cy="0"/>
          <a:chOff x="0" y="0"/>
          <a:chExt cx="0" cy="0"/>
        </a:xfrm>
      </p:grpSpPr>
      <p:sp>
        <p:nvSpPr>
          <p:cNvPr id="8984" name="Google Shape;8984;p17"/>
          <p:cNvSpPr txBox="1">
            <a:spLocks noGrp="1"/>
          </p:cNvSpPr>
          <p:nvPr>
            <p:ph type="title"/>
          </p:nvPr>
        </p:nvSpPr>
        <p:spPr>
          <a:xfrm>
            <a:off x="838200" y="365125"/>
            <a:ext cx="10515600" cy="1325600"/>
          </a:xfrm>
          <a:prstGeom prst="rect">
            <a:avLst/>
          </a:prstGeom>
          <a:noFill/>
          <a:ln>
            <a:noFill/>
          </a:ln>
        </p:spPr>
        <p:txBody>
          <a:bodyPr spcFirstLastPara="1" wrap="square" lIns="68575" tIns="34275" rIns="68575" bIns="34275" anchor="ctr" anchorCtr="0">
            <a:normAutofit/>
          </a:bodyPr>
          <a:lstStyle>
            <a:lvl1pPr marR="0" lvl="0" algn="l" rtl="0">
              <a:lnSpc>
                <a:spcPct val="90000"/>
              </a:lnSpc>
              <a:spcBef>
                <a:spcPts val="0"/>
              </a:spcBef>
              <a:spcAft>
                <a:spcPts val="0"/>
              </a:spcAft>
              <a:buClr>
                <a:schemeClr val="dk1"/>
              </a:buClr>
              <a:buSzPts val="3300"/>
              <a:buFont typeface="Rajdhani Medium"/>
              <a:buNone/>
              <a:defRPr sz="3300" b="0" i="0" u="none" strike="noStrike" cap="none">
                <a:solidFill>
                  <a:schemeClr val="dk1"/>
                </a:solidFill>
                <a:latin typeface="Rajdhani Medium"/>
                <a:ea typeface="Rajdhani Medium"/>
                <a:cs typeface="Rajdhani Medium"/>
                <a:sym typeface="Rajdhani Medium"/>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endParaRPr/>
          </a:p>
        </p:txBody>
      </p:sp>
      <p:sp>
        <p:nvSpPr>
          <p:cNvPr id="8985" name="Google Shape;8985;p17"/>
          <p:cNvSpPr txBox="1">
            <a:spLocks noGrp="1"/>
          </p:cNvSpPr>
          <p:nvPr>
            <p:ph type="body" idx="1"/>
          </p:nvPr>
        </p:nvSpPr>
        <p:spPr>
          <a:xfrm>
            <a:off x="838200" y="1825625"/>
            <a:ext cx="10515600" cy="4351200"/>
          </a:xfrm>
          <a:prstGeom prst="rect">
            <a:avLst/>
          </a:prstGeom>
          <a:noFill/>
          <a:ln>
            <a:noFill/>
          </a:ln>
        </p:spPr>
        <p:txBody>
          <a:bodyPr spcFirstLastPara="1" wrap="square" lIns="68575" tIns="34275" rIns="68575" bIns="34275" anchor="t" anchorCtr="0">
            <a:normAutofit/>
          </a:bodyPr>
          <a:lstStyle>
            <a:lvl1pPr marL="457200" marR="0" lvl="0" indent="-361950" algn="l" rtl="0">
              <a:lnSpc>
                <a:spcPct val="90000"/>
              </a:lnSpc>
              <a:spcBef>
                <a:spcPts val="800"/>
              </a:spcBef>
              <a:spcAft>
                <a:spcPts val="0"/>
              </a:spcAft>
              <a:buClr>
                <a:schemeClr val="dk1"/>
              </a:buClr>
              <a:buSzPts val="2100"/>
              <a:buFont typeface="Arial"/>
              <a:buChar char="•"/>
              <a:defRPr sz="2100" b="0" i="0" u="none" strike="noStrike" cap="none">
                <a:solidFill>
                  <a:schemeClr val="dk1"/>
                </a:solidFill>
                <a:latin typeface="Rajdhani Medium"/>
                <a:ea typeface="Rajdhani Medium"/>
                <a:cs typeface="Rajdhani Medium"/>
                <a:sym typeface="Rajdhani Medium"/>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Rajdhani Medium"/>
                <a:ea typeface="Rajdhani Medium"/>
                <a:cs typeface="Rajdhani Medium"/>
                <a:sym typeface="Rajdhani Medium"/>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Rajdhani Medium"/>
                <a:ea typeface="Rajdhani Medium"/>
                <a:cs typeface="Rajdhani Medium"/>
                <a:sym typeface="Rajdhani Medium"/>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Rajdhani Medium"/>
                <a:ea typeface="Rajdhani Medium"/>
                <a:cs typeface="Rajdhani Medium"/>
                <a:sym typeface="Rajdhani Medium"/>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Rajdhani Medium"/>
                <a:ea typeface="Rajdhani Medium"/>
                <a:cs typeface="Rajdhani Medium"/>
                <a:sym typeface="Rajdhani Medium"/>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8986" name="Google Shape;8986;p17"/>
          <p:cNvSpPr txBox="1">
            <a:spLocks noGrp="1"/>
          </p:cNvSpPr>
          <p:nvPr>
            <p:ph type="dt" idx="10"/>
          </p:nvPr>
        </p:nvSpPr>
        <p:spPr>
          <a:xfrm>
            <a:off x="838200" y="6356351"/>
            <a:ext cx="2743200" cy="365200"/>
          </a:xfrm>
          <a:prstGeom prst="rect">
            <a:avLst/>
          </a:prstGeom>
          <a:noFill/>
          <a:ln>
            <a:noFill/>
          </a:ln>
        </p:spPr>
        <p:txBody>
          <a:bodyPr spcFirstLastPara="1" wrap="square" lIns="68575" tIns="34275" rIns="68575" bIns="34275" anchor="ctr" anchorCtr="0">
            <a:noAutofit/>
          </a:bodyPr>
          <a:lstStyle>
            <a:lvl1pPr marR="0" lvl="0" algn="l" rtl="0">
              <a:spcBef>
                <a:spcPts val="0"/>
              </a:spcBef>
              <a:spcAft>
                <a:spcPts val="0"/>
              </a:spcAft>
              <a:buClr>
                <a:srgbClr val="888888"/>
              </a:buClr>
              <a:buSzPts val="1100"/>
              <a:buFont typeface="Calibri"/>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Clr>
                <a:schemeClr val="dk1"/>
              </a:buClr>
              <a:buSzPts val="1100"/>
              <a:buFont typeface="Calibri"/>
              <a:buNone/>
              <a:defRPr sz="1867" b="0" i="0" u="none" strike="noStrike" cap="none">
                <a:solidFill>
                  <a:schemeClr val="dk1"/>
                </a:solidFill>
                <a:latin typeface="Calibri"/>
                <a:ea typeface="Calibri"/>
                <a:cs typeface="Calibri"/>
                <a:sym typeface="Calibri"/>
              </a:defRPr>
            </a:lvl2pPr>
            <a:lvl3pPr marR="0" lvl="2" algn="l" rtl="0">
              <a:spcBef>
                <a:spcPts val="0"/>
              </a:spcBef>
              <a:spcAft>
                <a:spcPts val="0"/>
              </a:spcAft>
              <a:buClr>
                <a:schemeClr val="dk1"/>
              </a:buClr>
              <a:buSzPts val="1100"/>
              <a:buFont typeface="Calibri"/>
              <a:buNone/>
              <a:defRPr sz="1867" b="0" i="0" u="none" strike="noStrike" cap="none">
                <a:solidFill>
                  <a:schemeClr val="dk1"/>
                </a:solidFill>
                <a:latin typeface="Calibri"/>
                <a:ea typeface="Calibri"/>
                <a:cs typeface="Calibri"/>
                <a:sym typeface="Calibri"/>
              </a:defRPr>
            </a:lvl3pPr>
            <a:lvl4pPr marR="0" lvl="3" algn="l" rtl="0">
              <a:spcBef>
                <a:spcPts val="0"/>
              </a:spcBef>
              <a:spcAft>
                <a:spcPts val="0"/>
              </a:spcAft>
              <a:buClr>
                <a:schemeClr val="dk1"/>
              </a:buClr>
              <a:buSzPts val="1100"/>
              <a:buFont typeface="Calibri"/>
              <a:buNone/>
              <a:defRPr sz="1867" b="0" i="0" u="none" strike="noStrike" cap="none">
                <a:solidFill>
                  <a:schemeClr val="dk1"/>
                </a:solidFill>
                <a:latin typeface="Calibri"/>
                <a:ea typeface="Calibri"/>
                <a:cs typeface="Calibri"/>
                <a:sym typeface="Calibri"/>
              </a:defRPr>
            </a:lvl4pPr>
            <a:lvl5pPr marR="0" lvl="4" algn="l" rtl="0">
              <a:spcBef>
                <a:spcPts val="0"/>
              </a:spcBef>
              <a:spcAft>
                <a:spcPts val="0"/>
              </a:spcAft>
              <a:buClr>
                <a:schemeClr val="dk1"/>
              </a:buClr>
              <a:buSzPts val="1100"/>
              <a:buFont typeface="Calibri"/>
              <a:buNone/>
              <a:defRPr sz="1867" b="0" i="0" u="none" strike="noStrike" cap="none">
                <a:solidFill>
                  <a:schemeClr val="dk1"/>
                </a:solidFill>
                <a:latin typeface="Calibri"/>
                <a:ea typeface="Calibri"/>
                <a:cs typeface="Calibri"/>
                <a:sym typeface="Calibri"/>
              </a:defRPr>
            </a:lvl5pPr>
            <a:lvl6pPr marR="0" lvl="5" algn="l" rtl="0">
              <a:spcBef>
                <a:spcPts val="0"/>
              </a:spcBef>
              <a:spcAft>
                <a:spcPts val="0"/>
              </a:spcAft>
              <a:buClr>
                <a:schemeClr val="dk1"/>
              </a:buClr>
              <a:buSzPts val="1100"/>
              <a:buFont typeface="Calibri"/>
              <a:buNone/>
              <a:defRPr sz="1867" b="0" i="0" u="none" strike="noStrike" cap="none">
                <a:solidFill>
                  <a:schemeClr val="dk1"/>
                </a:solidFill>
                <a:latin typeface="Calibri"/>
                <a:ea typeface="Calibri"/>
                <a:cs typeface="Calibri"/>
                <a:sym typeface="Calibri"/>
              </a:defRPr>
            </a:lvl6pPr>
            <a:lvl7pPr marR="0" lvl="6" algn="l" rtl="0">
              <a:spcBef>
                <a:spcPts val="0"/>
              </a:spcBef>
              <a:spcAft>
                <a:spcPts val="0"/>
              </a:spcAft>
              <a:buClr>
                <a:schemeClr val="dk1"/>
              </a:buClr>
              <a:buSzPts val="1100"/>
              <a:buFont typeface="Calibri"/>
              <a:buNone/>
              <a:defRPr sz="1867" b="0" i="0" u="none" strike="noStrike" cap="none">
                <a:solidFill>
                  <a:schemeClr val="dk1"/>
                </a:solidFill>
                <a:latin typeface="Calibri"/>
                <a:ea typeface="Calibri"/>
                <a:cs typeface="Calibri"/>
                <a:sym typeface="Calibri"/>
              </a:defRPr>
            </a:lvl7pPr>
            <a:lvl8pPr marR="0" lvl="7" algn="l" rtl="0">
              <a:spcBef>
                <a:spcPts val="0"/>
              </a:spcBef>
              <a:spcAft>
                <a:spcPts val="0"/>
              </a:spcAft>
              <a:buClr>
                <a:schemeClr val="dk1"/>
              </a:buClr>
              <a:buSzPts val="1100"/>
              <a:buFont typeface="Calibri"/>
              <a:buNone/>
              <a:defRPr sz="1867" b="0" i="0" u="none" strike="noStrike" cap="none">
                <a:solidFill>
                  <a:schemeClr val="dk1"/>
                </a:solidFill>
                <a:latin typeface="Calibri"/>
                <a:ea typeface="Calibri"/>
                <a:cs typeface="Calibri"/>
                <a:sym typeface="Calibri"/>
              </a:defRPr>
            </a:lvl8pPr>
            <a:lvl9pPr marR="0" lvl="8" algn="l" rtl="0">
              <a:spcBef>
                <a:spcPts val="0"/>
              </a:spcBef>
              <a:spcAft>
                <a:spcPts val="0"/>
              </a:spcAft>
              <a:buClr>
                <a:schemeClr val="dk1"/>
              </a:buClr>
              <a:buSzPts val="1100"/>
              <a:buFont typeface="Calibri"/>
              <a:buNone/>
              <a:defRPr sz="1867" b="0" i="0" u="none" strike="noStrike" cap="none">
                <a:solidFill>
                  <a:schemeClr val="dk1"/>
                </a:solidFill>
                <a:latin typeface="Calibri"/>
                <a:ea typeface="Calibri"/>
                <a:cs typeface="Calibri"/>
                <a:sym typeface="Calibri"/>
              </a:defRPr>
            </a:lvl9pPr>
          </a:lstStyle>
          <a:p>
            <a:endParaRPr/>
          </a:p>
        </p:txBody>
      </p:sp>
      <p:sp>
        <p:nvSpPr>
          <p:cNvPr id="8987" name="Google Shape;8987;p17"/>
          <p:cNvSpPr txBox="1">
            <a:spLocks noGrp="1"/>
          </p:cNvSpPr>
          <p:nvPr>
            <p:ph type="ftr" idx="11"/>
          </p:nvPr>
        </p:nvSpPr>
        <p:spPr>
          <a:xfrm>
            <a:off x="4038600" y="6356351"/>
            <a:ext cx="4114800" cy="365200"/>
          </a:xfrm>
          <a:prstGeom prst="rect">
            <a:avLst/>
          </a:prstGeom>
          <a:noFill/>
          <a:ln>
            <a:noFill/>
          </a:ln>
        </p:spPr>
        <p:txBody>
          <a:bodyPr spcFirstLastPara="1" wrap="square" lIns="68575" tIns="34275" rIns="68575" bIns="34275" anchor="ctr" anchorCtr="0">
            <a:noAutofit/>
          </a:bodyPr>
          <a:lstStyle>
            <a:lvl1pPr marR="0" lvl="0" algn="ctr" rtl="0">
              <a:spcBef>
                <a:spcPts val="0"/>
              </a:spcBef>
              <a:spcAft>
                <a:spcPts val="0"/>
              </a:spcAft>
              <a:buClr>
                <a:srgbClr val="888888"/>
              </a:buClr>
              <a:buSzPts val="1100"/>
              <a:buFont typeface="Calibri"/>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Clr>
                <a:schemeClr val="dk1"/>
              </a:buClr>
              <a:buSzPts val="1100"/>
              <a:buFont typeface="Calibri"/>
              <a:buNone/>
              <a:defRPr sz="1867" b="0" i="0" u="none" strike="noStrike" cap="none">
                <a:solidFill>
                  <a:schemeClr val="dk1"/>
                </a:solidFill>
                <a:latin typeface="Calibri"/>
                <a:ea typeface="Calibri"/>
                <a:cs typeface="Calibri"/>
                <a:sym typeface="Calibri"/>
              </a:defRPr>
            </a:lvl2pPr>
            <a:lvl3pPr marR="0" lvl="2" algn="l" rtl="0">
              <a:spcBef>
                <a:spcPts val="0"/>
              </a:spcBef>
              <a:spcAft>
                <a:spcPts val="0"/>
              </a:spcAft>
              <a:buClr>
                <a:schemeClr val="dk1"/>
              </a:buClr>
              <a:buSzPts val="1100"/>
              <a:buFont typeface="Calibri"/>
              <a:buNone/>
              <a:defRPr sz="1867" b="0" i="0" u="none" strike="noStrike" cap="none">
                <a:solidFill>
                  <a:schemeClr val="dk1"/>
                </a:solidFill>
                <a:latin typeface="Calibri"/>
                <a:ea typeface="Calibri"/>
                <a:cs typeface="Calibri"/>
                <a:sym typeface="Calibri"/>
              </a:defRPr>
            </a:lvl3pPr>
            <a:lvl4pPr marR="0" lvl="3" algn="l" rtl="0">
              <a:spcBef>
                <a:spcPts val="0"/>
              </a:spcBef>
              <a:spcAft>
                <a:spcPts val="0"/>
              </a:spcAft>
              <a:buClr>
                <a:schemeClr val="dk1"/>
              </a:buClr>
              <a:buSzPts val="1100"/>
              <a:buFont typeface="Calibri"/>
              <a:buNone/>
              <a:defRPr sz="1867" b="0" i="0" u="none" strike="noStrike" cap="none">
                <a:solidFill>
                  <a:schemeClr val="dk1"/>
                </a:solidFill>
                <a:latin typeface="Calibri"/>
                <a:ea typeface="Calibri"/>
                <a:cs typeface="Calibri"/>
                <a:sym typeface="Calibri"/>
              </a:defRPr>
            </a:lvl4pPr>
            <a:lvl5pPr marR="0" lvl="4" algn="l" rtl="0">
              <a:spcBef>
                <a:spcPts val="0"/>
              </a:spcBef>
              <a:spcAft>
                <a:spcPts val="0"/>
              </a:spcAft>
              <a:buClr>
                <a:schemeClr val="dk1"/>
              </a:buClr>
              <a:buSzPts val="1100"/>
              <a:buFont typeface="Calibri"/>
              <a:buNone/>
              <a:defRPr sz="1867" b="0" i="0" u="none" strike="noStrike" cap="none">
                <a:solidFill>
                  <a:schemeClr val="dk1"/>
                </a:solidFill>
                <a:latin typeface="Calibri"/>
                <a:ea typeface="Calibri"/>
                <a:cs typeface="Calibri"/>
                <a:sym typeface="Calibri"/>
              </a:defRPr>
            </a:lvl5pPr>
            <a:lvl6pPr marR="0" lvl="5" algn="l" rtl="0">
              <a:spcBef>
                <a:spcPts val="0"/>
              </a:spcBef>
              <a:spcAft>
                <a:spcPts val="0"/>
              </a:spcAft>
              <a:buClr>
                <a:schemeClr val="dk1"/>
              </a:buClr>
              <a:buSzPts val="1100"/>
              <a:buFont typeface="Calibri"/>
              <a:buNone/>
              <a:defRPr sz="1867" b="0" i="0" u="none" strike="noStrike" cap="none">
                <a:solidFill>
                  <a:schemeClr val="dk1"/>
                </a:solidFill>
                <a:latin typeface="Calibri"/>
                <a:ea typeface="Calibri"/>
                <a:cs typeface="Calibri"/>
                <a:sym typeface="Calibri"/>
              </a:defRPr>
            </a:lvl6pPr>
            <a:lvl7pPr marR="0" lvl="6" algn="l" rtl="0">
              <a:spcBef>
                <a:spcPts val="0"/>
              </a:spcBef>
              <a:spcAft>
                <a:spcPts val="0"/>
              </a:spcAft>
              <a:buClr>
                <a:schemeClr val="dk1"/>
              </a:buClr>
              <a:buSzPts val="1100"/>
              <a:buFont typeface="Calibri"/>
              <a:buNone/>
              <a:defRPr sz="1867" b="0" i="0" u="none" strike="noStrike" cap="none">
                <a:solidFill>
                  <a:schemeClr val="dk1"/>
                </a:solidFill>
                <a:latin typeface="Calibri"/>
                <a:ea typeface="Calibri"/>
                <a:cs typeface="Calibri"/>
                <a:sym typeface="Calibri"/>
              </a:defRPr>
            </a:lvl7pPr>
            <a:lvl8pPr marR="0" lvl="7" algn="l" rtl="0">
              <a:spcBef>
                <a:spcPts val="0"/>
              </a:spcBef>
              <a:spcAft>
                <a:spcPts val="0"/>
              </a:spcAft>
              <a:buClr>
                <a:schemeClr val="dk1"/>
              </a:buClr>
              <a:buSzPts val="1100"/>
              <a:buFont typeface="Calibri"/>
              <a:buNone/>
              <a:defRPr sz="1867" b="0" i="0" u="none" strike="noStrike" cap="none">
                <a:solidFill>
                  <a:schemeClr val="dk1"/>
                </a:solidFill>
                <a:latin typeface="Calibri"/>
                <a:ea typeface="Calibri"/>
                <a:cs typeface="Calibri"/>
                <a:sym typeface="Calibri"/>
              </a:defRPr>
            </a:lvl8pPr>
            <a:lvl9pPr marR="0" lvl="8" algn="l" rtl="0">
              <a:spcBef>
                <a:spcPts val="0"/>
              </a:spcBef>
              <a:spcAft>
                <a:spcPts val="0"/>
              </a:spcAft>
              <a:buClr>
                <a:schemeClr val="dk1"/>
              </a:buClr>
              <a:buSzPts val="1100"/>
              <a:buFont typeface="Calibri"/>
              <a:buNone/>
              <a:defRPr sz="1867" b="0" i="0" u="none" strike="noStrike" cap="none">
                <a:solidFill>
                  <a:schemeClr val="dk1"/>
                </a:solidFill>
                <a:latin typeface="Calibri"/>
                <a:ea typeface="Calibri"/>
                <a:cs typeface="Calibri"/>
                <a:sym typeface="Calibri"/>
              </a:defRPr>
            </a:lvl9pPr>
          </a:lstStyle>
          <a:p>
            <a:endParaRPr/>
          </a:p>
        </p:txBody>
      </p:sp>
      <p:sp>
        <p:nvSpPr>
          <p:cNvPr id="8988" name="Google Shape;8988;p17"/>
          <p:cNvSpPr txBox="1">
            <a:spLocks noGrp="1"/>
          </p:cNvSpPr>
          <p:nvPr>
            <p:ph type="sldNum" idx="12"/>
          </p:nvPr>
        </p:nvSpPr>
        <p:spPr>
          <a:xfrm>
            <a:off x="8610600" y="6356351"/>
            <a:ext cx="2743200" cy="3652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rtl="0">
              <a:spcBef>
                <a:spcPts val="0"/>
              </a:spcBef>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rtl="0">
              <a:spcBef>
                <a:spcPts val="0"/>
              </a:spcBef>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rtl="0">
              <a:spcBef>
                <a:spcPts val="0"/>
              </a:spcBef>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rtl="0">
              <a:spcBef>
                <a:spcPts val="0"/>
              </a:spcBef>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rtl="0">
              <a:spcBef>
                <a:spcPts val="0"/>
              </a:spcBef>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rtl="0">
              <a:spcBef>
                <a:spcPts val="0"/>
              </a:spcBef>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rtl="0">
              <a:spcBef>
                <a:spcPts val="0"/>
              </a:spcBef>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rtl="0">
              <a:spcBef>
                <a:spcPts val="0"/>
              </a:spcBef>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 id="2147483707" r:id="rId15"/>
    <p:sldLayoutId id="2147483708"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094"/>
        <p:cNvGrpSpPr/>
        <p:nvPr/>
      </p:nvGrpSpPr>
      <p:grpSpPr>
        <a:xfrm>
          <a:off x="0" y="0"/>
          <a:ext cx="0" cy="0"/>
          <a:chOff x="0" y="0"/>
          <a:chExt cx="0" cy="0"/>
        </a:xfrm>
      </p:grpSpPr>
      <p:sp>
        <p:nvSpPr>
          <p:cNvPr id="9095" name="Google Shape;9095;p2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Rajdhani Medium"/>
              <a:buNone/>
              <a:defRPr sz="4400" b="0" i="0" u="none" strike="noStrike" cap="none">
                <a:solidFill>
                  <a:schemeClr val="dk1"/>
                </a:solidFill>
                <a:latin typeface="Rajdhani Medium"/>
                <a:ea typeface="Rajdhani Medium"/>
                <a:cs typeface="Rajdhani Medium"/>
                <a:sym typeface="Rajdhani Medium"/>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9096" name="Google Shape;9096;p20"/>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Rajdhani Medium"/>
                <a:ea typeface="Rajdhani Medium"/>
                <a:cs typeface="Rajdhani Medium"/>
                <a:sym typeface="Rajdhani Medium"/>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Rajdhani Medium"/>
                <a:ea typeface="Rajdhani Medium"/>
                <a:cs typeface="Rajdhani Medium"/>
                <a:sym typeface="Rajdhani Medium"/>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Rajdhani Medium"/>
                <a:ea typeface="Rajdhani Medium"/>
                <a:cs typeface="Rajdhani Medium"/>
                <a:sym typeface="Rajdhani Medium"/>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ajdhani Medium"/>
                <a:ea typeface="Rajdhani Medium"/>
                <a:cs typeface="Rajdhani Medium"/>
                <a:sym typeface="Rajdhani Medium"/>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ajdhani Medium"/>
                <a:ea typeface="Rajdhani Medium"/>
                <a:cs typeface="Rajdhani Medium"/>
                <a:sym typeface="Rajdhani Medium"/>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9097" name="Google Shape;9097;p2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098" name="Google Shape;9098;p2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099" name="Google Shape;9099;p2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5.xml"/></Relationships>
</file>

<file path=ppt/slides/_rels/slide13.xml.rels><?xml version="1.0" encoding="UTF-8" standalone="yes"?>
<Relationships xmlns="http://schemas.openxmlformats.org/package/2006/relationships"><Relationship Id="rId8" Type="http://schemas.openxmlformats.org/officeDocument/2006/relationships/hyperlink" Target="https://apisprod.nha.gov.in/hcx" TargetMode="External"/><Relationship Id="rId13" Type="http://schemas.openxmlformats.org/officeDocument/2006/relationships/hyperlink" Target="https://nhcx.abdm.gov.in/images/34f1479a281ad734066a.docx" TargetMode="External"/><Relationship Id="rId3" Type="http://schemas.openxmlformats.org/officeDocument/2006/relationships/hyperlink" Target="https://hcxsbx.abdm.gov.in/" TargetMode="External"/><Relationship Id="rId7" Type="http://schemas.openxmlformats.org/officeDocument/2006/relationships/hyperlink" Target="https://apisprod.nha.gov.in/pmjay/hcx/participanthcxservice" TargetMode="External"/><Relationship Id="rId12" Type="http://schemas.openxmlformats.org/officeDocument/2006/relationships/hyperlink" Target="https://nhcx.abdm.gov.in/images/f75c7d7fd7f5a10fc934.docx" TargetMode="External"/><Relationship Id="rId2" Type="http://schemas.openxmlformats.org/officeDocument/2006/relationships/notesSlide" Target="../notesSlides/notesSlide13.xml"/><Relationship Id="rId1" Type="http://schemas.openxmlformats.org/officeDocument/2006/relationships/slideLayout" Target="../slideLayouts/slideLayout45.xml"/><Relationship Id="rId6" Type="http://schemas.openxmlformats.org/officeDocument/2006/relationships/hyperlink" Target="https://apisbx.abdm.gov.in/hcx" TargetMode="External"/><Relationship Id="rId11" Type="http://schemas.openxmlformats.org/officeDocument/2006/relationships/hyperlink" Target="https://nhcx.abdm.gov.in/images/583093ee86940e9db59f.pdf" TargetMode="External"/><Relationship Id="rId5" Type="http://schemas.openxmlformats.org/officeDocument/2006/relationships/hyperlink" Target="https://apisbx.abdm.gov.in/pmjay/sbxhcx/participanthcxservice" TargetMode="External"/><Relationship Id="rId10" Type="http://schemas.openxmlformats.org/officeDocument/2006/relationships/hyperlink" Target="https://nhcx.abdm.gov.in/images/522585752f95166e7baa.docx" TargetMode="External"/><Relationship Id="rId4" Type="http://schemas.openxmlformats.org/officeDocument/2006/relationships/hyperlink" Target="https://nhcx.abdm.gov.in/" TargetMode="External"/><Relationship Id="rId9" Type="http://schemas.openxmlformats.org/officeDocument/2006/relationships/hyperlink" Target="https://nhcx.abdm.gov.in/#/documents"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https://dev.abdm.gov.in/gateway/v0.5/sessions" TargetMode="External"/><Relationship Id="rId2" Type="http://schemas.openxmlformats.org/officeDocument/2006/relationships/notesSlide" Target="../notesSlides/notesSlide14.xml"/><Relationship Id="rId1" Type="http://schemas.openxmlformats.org/officeDocument/2006/relationships/slideLayout" Target="../slideLayouts/slideLayout45.xml"/><Relationship Id="rId6" Type="http://schemas.openxmlformats.org/officeDocument/2006/relationships/hyperlink" Target="https://apisbx.abdm.gov.in/pmjay/sbxhcx/participanthcxservice/v2/participant/create" TargetMode="External"/><Relationship Id="rId5" Type="http://schemas.openxmlformats.org/officeDocument/2006/relationships/image" Target="../media/image12.png"/><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hyperlink" Target="https://apisbx.abdm.gov.in/pmjay/sbxhcx/participanthcxservice/fetch/certs" TargetMode="External"/><Relationship Id="rId2" Type="http://schemas.openxmlformats.org/officeDocument/2006/relationships/notesSlide" Target="../notesSlides/notesSlide15.xml"/><Relationship Id="rId1" Type="http://schemas.openxmlformats.org/officeDocument/2006/relationships/slideLayout" Target="../slideLayouts/slideLayout45.xml"/><Relationship Id="rId6" Type="http://schemas.openxmlformats.org/officeDocument/2006/relationships/hyperlink" Target="https://hcxsbx.abdm.gov.in/#/documents" TargetMode="External"/><Relationship Id="rId5" Type="http://schemas.openxmlformats.org/officeDocument/2006/relationships/image" Target="../media/image14.png"/><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60.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4.xml"/></Relationships>
</file>

<file path=ppt/slides/_rels/slide3.xml.rels><?xml version="1.0" encoding="UTF-8" standalone="yes"?>
<Relationships xmlns="http://schemas.openxmlformats.org/package/2006/relationships"><Relationship Id="rId3" Type="http://schemas.openxmlformats.org/officeDocument/2006/relationships/hyperlink" Target="https://facility.abdm.gov.in/" TargetMode="External"/><Relationship Id="rId2" Type="http://schemas.openxmlformats.org/officeDocument/2006/relationships/notesSlide" Target="../notesSlides/notesSlide3.xml"/><Relationship Id="rId1" Type="http://schemas.openxmlformats.org/officeDocument/2006/relationships/slideLayout" Target="../slideLayouts/slideLayout44.xml"/><Relationship Id="rId5" Type="http://schemas.openxmlformats.org/officeDocument/2006/relationships/hyperlink" Target="https://sandbox.abdm.gov.in/sandbox/v3/" TargetMode="External"/><Relationship Id="rId4" Type="http://schemas.openxmlformats.org/officeDocument/2006/relationships/hyperlink" Target="https://nhpr.abdm.gov.in/home" TargetMode="External"/></Relationships>
</file>

<file path=ppt/slides/_rels/slide4.xml.rels><?xml version="1.0" encoding="UTF-8" standalone="yes"?>
<Relationships xmlns="http://schemas.openxmlformats.org/package/2006/relationships"><Relationship Id="rId3" Type="http://schemas.openxmlformats.org/officeDocument/2006/relationships/hyperlink" Target="https://docs.google.com/presentation/d/11c4nJVC7BtTHpaAbNE39G7nWU_FqjgRa/edit#slide=id.p42" TargetMode="External"/><Relationship Id="rId2" Type="http://schemas.openxmlformats.org/officeDocument/2006/relationships/notesSlide" Target="../notesSlides/notesSlide4.xml"/><Relationship Id="rId1" Type="http://schemas.openxmlformats.org/officeDocument/2006/relationships/slideLayout" Target="../slideLayouts/slideLayout44.xm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8" Type="http://schemas.openxmlformats.org/officeDocument/2006/relationships/hyperlink" Target="https://sandbox.abdm.gov.in/sandbox/v3/new-documentation?doc=TestCases" TargetMode="External"/><Relationship Id="rId3" Type="http://schemas.openxmlformats.org/officeDocument/2006/relationships/image" Target="../media/image10.png"/><Relationship Id="rId7" Type="http://schemas.openxmlformats.org/officeDocument/2006/relationships/hyperlink" Target="https://sandbox.abdm.gov.in/sandbox/v3/new-documentation?doc=ABDM_M3_V1" TargetMode="External"/><Relationship Id="rId2" Type="http://schemas.openxmlformats.org/officeDocument/2006/relationships/notesSlide" Target="../notesSlides/notesSlide5.xml"/><Relationship Id="rId1" Type="http://schemas.openxmlformats.org/officeDocument/2006/relationships/slideLayout" Target="../slideLayouts/slideLayout44.xml"/><Relationship Id="rId6" Type="http://schemas.openxmlformats.org/officeDocument/2006/relationships/hyperlink" Target="https://sandbox.abdm.gov.in/sandbox/v3/new-documentation?doc=postman_collections" TargetMode="External"/><Relationship Id="rId5" Type="http://schemas.openxmlformats.org/officeDocument/2006/relationships/hyperlink" Target="https://sandbox.abdm.gov.in/sandbox/v3/new-documentation?doc=Milestone_one" TargetMode="External"/><Relationship Id="rId4" Type="http://schemas.openxmlformats.org/officeDocument/2006/relationships/hyperlink" Target="https://sandbox.abdm.gov.in/sandbox/v3/new-documentation?doc=getting-started" TargetMode="External"/></Relationships>
</file>

<file path=ppt/slides/_rels/slide6.xml.rels><?xml version="1.0" encoding="UTF-8" standalone="yes"?>
<Relationships xmlns="http://schemas.openxmlformats.org/package/2006/relationships"><Relationship Id="rId3" Type="http://schemas.openxmlformats.org/officeDocument/2006/relationships/hyperlink" Target="https://sandbox.abdm.gov.in/sandbox/v3/sandbox-registration" TargetMode="External"/><Relationship Id="rId2" Type="http://schemas.openxmlformats.org/officeDocument/2006/relationships/notesSlide" Target="../notesSlides/notesSlide6.xml"/><Relationship Id="rId1" Type="http://schemas.openxmlformats.org/officeDocument/2006/relationships/slideLayout" Target="../slideLayouts/slideLayout44.xml"/><Relationship Id="rId5" Type="http://schemas.openxmlformats.org/officeDocument/2006/relationships/hyperlink" Target="https://apisbx.abdm.gov.in/pmjay/sbxhcx/participanthcxservice/participant/create" TargetMode="External"/><Relationship Id="rId4" Type="http://schemas.openxmlformats.org/officeDocument/2006/relationships/hyperlink" Target="https://dev.abdm.gov.in/gateway/v0.5/sessions"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s://apisbx.abdm.gov.in/hcx" TargetMode="External"/><Relationship Id="rId2" Type="http://schemas.openxmlformats.org/officeDocument/2006/relationships/notesSlide" Target="../notesSlides/notesSlide7.xml"/><Relationship Id="rId1" Type="http://schemas.openxmlformats.org/officeDocument/2006/relationships/slideLayout" Target="../slideLayouts/slideLayout44.xml"/><Relationship Id="rId4" Type="http://schemas.openxmlformats.org/officeDocument/2006/relationships/hyperlink" Target="https://hcxsbx.abdm.gov.in/#/documents" TargetMode="Externa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4.xml"/></Relationships>
</file>

<file path=ppt/slides/_rels/slide9.xml.rels><?xml version="1.0" encoding="UTF-8" standalone="yes"?>
<Relationships xmlns="http://schemas.openxmlformats.org/package/2006/relationships"><Relationship Id="rId3" Type="http://schemas.openxmlformats.org/officeDocument/2006/relationships/hyperlink" Target="https://apisprod.nha.gov.in/pmjay/hcx/participanthcxservice/v2/participant/create" TargetMode="External"/><Relationship Id="rId2" Type="http://schemas.openxmlformats.org/officeDocument/2006/relationships/notesSlide" Target="../notesSlides/notesSlide9.xml"/><Relationship Id="rId1" Type="http://schemas.openxmlformats.org/officeDocument/2006/relationships/slideLayout" Target="../slideLayouts/slideLayout44.xml"/><Relationship Id="rId4" Type="http://schemas.openxmlformats.org/officeDocument/2006/relationships/hyperlink" Target="https://nhcx.abdm.gov.in/"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139"/>
        <p:cNvGrpSpPr/>
        <p:nvPr/>
      </p:nvGrpSpPr>
      <p:grpSpPr>
        <a:xfrm>
          <a:off x="0" y="0"/>
          <a:ext cx="0" cy="0"/>
          <a:chOff x="0" y="0"/>
          <a:chExt cx="0" cy="0"/>
        </a:xfrm>
      </p:grpSpPr>
      <p:sp>
        <p:nvSpPr>
          <p:cNvPr id="9140" name="Google Shape;9140;p1"/>
          <p:cNvSpPr txBox="1">
            <a:spLocks noGrp="1"/>
          </p:cNvSpPr>
          <p:nvPr>
            <p:ph type="ctrTitle"/>
          </p:nvPr>
        </p:nvSpPr>
        <p:spPr>
          <a:xfrm>
            <a:off x="843141" y="1584849"/>
            <a:ext cx="11040800" cy="2736800"/>
          </a:xfrm>
          <a:prstGeom prst="rect">
            <a:avLst/>
          </a:prstGeom>
          <a:noFill/>
          <a:ln>
            <a:noFill/>
          </a:ln>
        </p:spPr>
        <p:txBody>
          <a:bodyPr spcFirstLastPara="1" wrap="square" lIns="121900" tIns="121900" rIns="121900" bIns="121900" anchor="b" anchorCtr="0">
            <a:noAutofit/>
          </a:bodyPr>
          <a:lstStyle/>
          <a:p>
            <a:pPr marL="0" lvl="0" indent="0" algn="ctr" rtl="0">
              <a:lnSpc>
                <a:spcPct val="100000"/>
              </a:lnSpc>
              <a:spcBef>
                <a:spcPts val="0"/>
              </a:spcBef>
              <a:spcAft>
                <a:spcPts val="0"/>
              </a:spcAft>
              <a:buSzPts val="3600"/>
              <a:buNone/>
            </a:pPr>
            <a:r>
              <a:rPr lang="en-US" sz="4400"/>
              <a:t>National Health Claims Exchange</a:t>
            </a:r>
            <a:br>
              <a:rPr lang="en-US" sz="4800"/>
            </a:br>
            <a:r>
              <a:rPr lang="en-US" sz="2800" i="1">
                <a:solidFill>
                  <a:srgbClr val="00B050"/>
                </a:solidFill>
              </a:rPr>
              <a:t>The next step in Digital Health Interoperability  </a:t>
            </a:r>
            <a:br>
              <a:rPr lang="en-US" sz="4800"/>
            </a:br>
            <a:r>
              <a:rPr lang="en-US" sz="2000">
                <a:solidFill>
                  <a:schemeClr val="lt1"/>
                </a:solidFill>
              </a:rPr>
              <a:t>.</a:t>
            </a:r>
            <a:endParaRPr/>
          </a:p>
        </p:txBody>
      </p:sp>
      <p:sp>
        <p:nvSpPr>
          <p:cNvPr id="9141" name="Google Shape;9141;p1"/>
          <p:cNvSpPr txBox="1">
            <a:spLocks noGrp="1"/>
          </p:cNvSpPr>
          <p:nvPr>
            <p:ph type="subTitle" idx="1"/>
          </p:nvPr>
        </p:nvSpPr>
        <p:spPr>
          <a:xfrm>
            <a:off x="2220690" y="4200578"/>
            <a:ext cx="7778851" cy="644000"/>
          </a:xfrm>
          <a:prstGeom prst="rect">
            <a:avLst/>
          </a:prstGeom>
          <a:noFill/>
          <a:ln>
            <a:noFill/>
          </a:ln>
        </p:spPr>
        <p:txBody>
          <a:bodyPr spcFirstLastPara="1" wrap="square" lIns="121900" tIns="121900" rIns="121900" bIns="121900" anchor="t" anchorCtr="0">
            <a:noAutofit/>
          </a:bodyPr>
          <a:lstStyle/>
          <a:p>
            <a:pPr marL="0" lvl="0" indent="0" algn="ctr" rtl="0">
              <a:lnSpc>
                <a:spcPct val="100000"/>
              </a:lnSpc>
              <a:spcBef>
                <a:spcPts val="0"/>
              </a:spcBef>
              <a:spcAft>
                <a:spcPts val="0"/>
              </a:spcAft>
              <a:buSzPts val="1400"/>
              <a:buNone/>
            </a:pPr>
            <a:r>
              <a:rPr lang="en-US" sz="1800" b="1">
                <a:solidFill>
                  <a:schemeClr val="dk1"/>
                </a:solidFill>
              </a:rPr>
              <a:t>Integrators Guide</a:t>
            </a:r>
            <a:endParaRPr/>
          </a:p>
          <a:p>
            <a:pPr marL="0" lvl="0" indent="0" algn="ctr" rtl="0">
              <a:lnSpc>
                <a:spcPct val="100000"/>
              </a:lnSpc>
              <a:spcBef>
                <a:spcPts val="0"/>
              </a:spcBef>
              <a:spcAft>
                <a:spcPts val="0"/>
              </a:spcAft>
              <a:buSzPts val="1400"/>
              <a:buNone/>
            </a:pPr>
            <a:endParaRPr sz="1800" b="1">
              <a:solidFill>
                <a:schemeClr val="dk1"/>
              </a:solidFill>
            </a:endParaRPr>
          </a:p>
        </p:txBody>
      </p:sp>
      <p:sp>
        <p:nvSpPr>
          <p:cNvPr id="9142" name="Google Shape;9142;p1"/>
          <p:cNvSpPr/>
          <p:nvPr/>
        </p:nvSpPr>
        <p:spPr>
          <a:xfrm>
            <a:off x="-67" y="6639828"/>
            <a:ext cx="12192000" cy="246400"/>
          </a:xfrm>
          <a:prstGeom prst="rect">
            <a:avLst/>
          </a:prstGeom>
          <a:solidFill>
            <a:srgbClr val="09804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67"/>
              <a:buFont typeface="Arial"/>
              <a:buNone/>
            </a:pPr>
            <a:endParaRPr sz="1867" b="0" i="0" u="none" strike="noStrike" cap="none">
              <a:solidFill>
                <a:srgbClr val="000000"/>
              </a:solidFill>
              <a:latin typeface="Arial"/>
              <a:ea typeface="Arial"/>
              <a:cs typeface="Arial"/>
              <a:sym typeface="Arial"/>
            </a:endParaRPr>
          </a:p>
        </p:txBody>
      </p:sp>
      <p:sp>
        <p:nvSpPr>
          <p:cNvPr id="9143" name="Google Shape;9143;p1"/>
          <p:cNvSpPr/>
          <p:nvPr/>
        </p:nvSpPr>
        <p:spPr>
          <a:xfrm>
            <a:off x="-67" y="6491112"/>
            <a:ext cx="12192000" cy="48800"/>
          </a:xfrm>
          <a:prstGeom prst="rect">
            <a:avLst/>
          </a:prstGeom>
          <a:solidFill>
            <a:srgbClr val="09804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67"/>
              <a:buFont typeface="Arial"/>
              <a:buNone/>
            </a:pPr>
            <a:endParaRPr sz="1867" b="0" i="0" u="none" strike="noStrike" cap="none">
              <a:solidFill>
                <a:srgbClr val="000000"/>
              </a:solidFill>
              <a:latin typeface="Arial"/>
              <a:ea typeface="Arial"/>
              <a:cs typeface="Arial"/>
              <a:sym typeface="Arial"/>
            </a:endParaRPr>
          </a:p>
        </p:txBody>
      </p:sp>
      <p:pic>
        <p:nvPicPr>
          <p:cNvPr id="9144" name="Google Shape;9144;p1"/>
          <p:cNvPicPr preferRelativeResize="0"/>
          <p:nvPr/>
        </p:nvPicPr>
        <p:blipFill rotWithShape="1">
          <a:blip r:embed="rId3">
            <a:alphaModFix/>
          </a:blip>
          <a:srcRect/>
          <a:stretch/>
        </p:blipFill>
        <p:spPr>
          <a:xfrm>
            <a:off x="10024536" y="112994"/>
            <a:ext cx="2085193" cy="1258349"/>
          </a:xfrm>
          <a:prstGeom prst="rect">
            <a:avLst/>
          </a:prstGeom>
          <a:noFill/>
          <a:ln>
            <a:noFill/>
          </a:ln>
        </p:spPr>
      </p:pic>
      <p:sp>
        <p:nvSpPr>
          <p:cNvPr id="9145" name="Google Shape;9145;p1"/>
          <p:cNvSpPr/>
          <p:nvPr/>
        </p:nvSpPr>
        <p:spPr>
          <a:xfrm>
            <a:off x="4828916" y="263815"/>
            <a:ext cx="2534000" cy="2478000"/>
          </a:xfrm>
          <a:prstGeom prst="ellipse">
            <a:avLst/>
          </a:prstGeom>
          <a:solidFill>
            <a:schemeClr val="lt1"/>
          </a:solidFill>
          <a:ln w="25400" cap="flat" cmpd="sng">
            <a:solidFill>
              <a:srgbClr val="254B5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67"/>
              <a:buFont typeface="Arial"/>
              <a:buNone/>
            </a:pPr>
            <a:endParaRPr sz="1867" b="0" i="0" u="none" strike="noStrike" cap="none">
              <a:solidFill>
                <a:srgbClr val="FFFFFF"/>
              </a:solidFill>
              <a:latin typeface="Arial"/>
              <a:ea typeface="Arial"/>
              <a:cs typeface="Arial"/>
              <a:sym typeface="Arial"/>
            </a:endParaRPr>
          </a:p>
        </p:txBody>
      </p:sp>
      <p:pic>
        <p:nvPicPr>
          <p:cNvPr id="9146" name="Google Shape;9146;p1" descr="Logo&#10;&#10;Description automatically generated"/>
          <p:cNvPicPr preferRelativeResize="0"/>
          <p:nvPr/>
        </p:nvPicPr>
        <p:blipFill rotWithShape="1">
          <a:blip r:embed="rId4">
            <a:alphaModFix/>
          </a:blip>
          <a:srcRect/>
          <a:stretch/>
        </p:blipFill>
        <p:spPr>
          <a:xfrm>
            <a:off x="5024397" y="449167"/>
            <a:ext cx="2143073" cy="180652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292"/>
        <p:cNvGrpSpPr/>
        <p:nvPr/>
      </p:nvGrpSpPr>
      <p:grpSpPr>
        <a:xfrm>
          <a:off x="0" y="0"/>
          <a:ext cx="0" cy="0"/>
          <a:chOff x="0" y="0"/>
          <a:chExt cx="0" cy="0"/>
        </a:xfrm>
      </p:grpSpPr>
      <p:sp>
        <p:nvSpPr>
          <p:cNvPr id="9293" name="Google Shape;9293;p10"/>
          <p:cNvSpPr txBox="1">
            <a:spLocks noGrp="1"/>
          </p:cNvSpPr>
          <p:nvPr>
            <p:ph type="title"/>
          </p:nvPr>
        </p:nvSpPr>
        <p:spPr>
          <a:xfrm>
            <a:off x="1244877" y="194158"/>
            <a:ext cx="9702400" cy="608000"/>
          </a:xfrm>
          <a:prstGeom prst="rect">
            <a:avLst/>
          </a:prstGeom>
          <a:noFill/>
          <a:ln>
            <a:noFill/>
          </a:ln>
        </p:spPr>
        <p:txBody>
          <a:bodyPr spcFirstLastPara="1" wrap="square" lIns="68575" tIns="34275" rIns="68575" bIns="34275" anchor="ctr" anchorCtr="0">
            <a:normAutofit/>
          </a:bodyPr>
          <a:lstStyle/>
          <a:p>
            <a:pPr marL="0" lvl="0" indent="0" algn="ctr" rtl="0">
              <a:lnSpc>
                <a:spcPct val="90000"/>
              </a:lnSpc>
              <a:spcBef>
                <a:spcPts val="0"/>
              </a:spcBef>
              <a:spcAft>
                <a:spcPts val="0"/>
              </a:spcAft>
              <a:buClr>
                <a:srgbClr val="098041"/>
              </a:buClr>
              <a:buSzPts val="2100"/>
              <a:buFont typeface="Rajdhani SemiBold"/>
              <a:buNone/>
            </a:pPr>
            <a:r>
              <a:rPr lang="en-US"/>
              <a:t>Integrator’s Journey</a:t>
            </a:r>
            <a:endParaRPr/>
          </a:p>
        </p:txBody>
      </p:sp>
      <p:sp>
        <p:nvSpPr>
          <p:cNvPr id="9294" name="Google Shape;9294;p10"/>
          <p:cNvSpPr txBox="1"/>
          <p:nvPr/>
        </p:nvSpPr>
        <p:spPr>
          <a:xfrm>
            <a:off x="838200" y="1346684"/>
            <a:ext cx="6096000" cy="40011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2000" b="1" i="0" u="sng">
                <a:solidFill>
                  <a:srgbClr val="000000"/>
                </a:solidFill>
                <a:latin typeface="Calibri"/>
                <a:ea typeface="Calibri"/>
                <a:cs typeface="Calibri"/>
                <a:sym typeface="Calibri"/>
              </a:rPr>
              <a:t>Guidelines for Participant Onboarding on NHCX</a:t>
            </a:r>
            <a:endParaRPr sz="2000" b="1">
              <a:solidFill>
                <a:schemeClr val="dk1"/>
              </a:solidFill>
              <a:latin typeface="Arial"/>
              <a:ea typeface="Arial"/>
              <a:cs typeface="Arial"/>
              <a:sym typeface="Arial"/>
            </a:endParaRPr>
          </a:p>
        </p:txBody>
      </p:sp>
      <p:sp>
        <p:nvSpPr>
          <p:cNvPr id="9295" name="Google Shape;9295;p10"/>
          <p:cNvSpPr txBox="1"/>
          <p:nvPr/>
        </p:nvSpPr>
        <p:spPr>
          <a:xfrm>
            <a:off x="838200" y="3476660"/>
            <a:ext cx="10515600" cy="1959900"/>
          </a:xfrm>
          <a:prstGeom prst="rect">
            <a:avLst/>
          </a:prstGeom>
          <a:noFill/>
          <a:ln>
            <a:noFill/>
          </a:ln>
        </p:spPr>
        <p:txBody>
          <a:bodyPr spcFirstLastPara="1" wrap="square" lIns="91425" tIns="45700" rIns="91425" bIns="45700" anchor="t" anchorCtr="0">
            <a:spAutoFit/>
          </a:bodyPr>
          <a:lstStyle/>
          <a:p>
            <a:pPr marL="342900" marR="0" lvl="0" indent="-342900" algn="just" rtl="0">
              <a:spcBef>
                <a:spcPts val="0"/>
              </a:spcBef>
              <a:spcAft>
                <a:spcPts val="0"/>
              </a:spcAft>
              <a:buClr>
                <a:srgbClr val="000000"/>
              </a:buClr>
              <a:buSzPts val="1800"/>
              <a:buFont typeface="Arial"/>
              <a:buAutoNum type="arabicPeriod"/>
            </a:pPr>
            <a:r>
              <a:rPr lang="en-US" sz="1800" b="0" i="0" u="none" strike="noStrike">
                <a:solidFill>
                  <a:srgbClr val="000000"/>
                </a:solidFill>
                <a:latin typeface="Calibri"/>
                <a:ea typeface="Calibri"/>
                <a:cs typeface="Calibri"/>
                <a:sym typeface="Calibri"/>
              </a:rPr>
              <a:t>Participants must prepare their application for go-live in their respective environments after obtaining the production credentials. </a:t>
            </a:r>
            <a:endParaRPr/>
          </a:p>
          <a:p>
            <a:pPr marL="342900" marR="0" lvl="0" indent="-342900" algn="just" rtl="0">
              <a:spcBef>
                <a:spcPts val="800"/>
              </a:spcBef>
              <a:spcAft>
                <a:spcPts val="0"/>
              </a:spcAft>
              <a:buClr>
                <a:srgbClr val="000000"/>
              </a:buClr>
              <a:buSzPts val="1800"/>
              <a:buFont typeface="Arial"/>
              <a:buAutoNum type="arabicPeriod"/>
            </a:pPr>
            <a:r>
              <a:rPr lang="en-US" sz="1800" b="0" i="0" u="none" strike="noStrike">
                <a:solidFill>
                  <a:srgbClr val="000000"/>
                </a:solidFill>
                <a:latin typeface="Calibri"/>
                <a:ea typeface="Calibri"/>
                <a:cs typeface="Calibri"/>
                <a:sym typeface="Calibri"/>
              </a:rPr>
              <a:t>NHCX recommends conducting necessary training for staff and planning for change management before going live in production, preferably after a pilot with a small set of clients.</a:t>
            </a:r>
            <a:endParaRPr sz="1800" b="0">
              <a:solidFill>
                <a:schemeClr val="dk1"/>
              </a:solidFill>
              <a:latin typeface="Arial"/>
              <a:ea typeface="Arial"/>
              <a:cs typeface="Arial"/>
              <a:sym typeface="Arial"/>
            </a:endParaRPr>
          </a:p>
          <a:p>
            <a:pPr marL="0" marR="0" lvl="0" indent="0" algn="l" rtl="0">
              <a:spcBef>
                <a:spcPts val="800"/>
              </a:spcBef>
              <a:spcAft>
                <a:spcPts val="0"/>
              </a:spcAft>
              <a:buNone/>
            </a:pPr>
            <a:br>
              <a:rPr lang="en-US" sz="1800">
                <a:solidFill>
                  <a:schemeClr val="dk1"/>
                </a:solidFill>
                <a:latin typeface="Arial"/>
                <a:ea typeface="Arial"/>
                <a:cs typeface="Arial"/>
                <a:sym typeface="Arial"/>
              </a:rPr>
            </a:br>
            <a:endParaRPr sz="1800">
              <a:solidFill>
                <a:schemeClr val="dk1"/>
              </a:solidFill>
              <a:latin typeface="Arial"/>
              <a:ea typeface="Arial"/>
              <a:cs typeface="Arial"/>
              <a:sym typeface="Arial"/>
            </a:endParaRPr>
          </a:p>
        </p:txBody>
      </p:sp>
      <p:grpSp>
        <p:nvGrpSpPr>
          <p:cNvPr id="9296" name="Google Shape;9296;p10"/>
          <p:cNvGrpSpPr/>
          <p:nvPr/>
        </p:nvGrpSpPr>
        <p:grpSpPr>
          <a:xfrm>
            <a:off x="840767" y="1945018"/>
            <a:ext cx="10512949" cy="934417"/>
            <a:chOff x="2567" y="1453953"/>
            <a:chExt cx="10512949" cy="934417"/>
          </a:xfrm>
        </p:grpSpPr>
        <p:sp>
          <p:nvSpPr>
            <p:cNvPr id="9297" name="Google Shape;9297;p10"/>
            <p:cNvSpPr/>
            <p:nvPr/>
          </p:nvSpPr>
          <p:spPr>
            <a:xfrm>
              <a:off x="2567" y="1474270"/>
              <a:ext cx="2284800" cy="914100"/>
            </a:xfrm>
            <a:prstGeom prst="chevron">
              <a:avLst>
                <a:gd name="adj" fmla="val 50000"/>
              </a:avLst>
            </a:prstGeom>
            <a:solidFill>
              <a:schemeClr val="lt2"/>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8" name="Google Shape;9298;p10"/>
            <p:cNvSpPr txBox="1"/>
            <p:nvPr/>
          </p:nvSpPr>
          <p:spPr>
            <a:xfrm>
              <a:off x="459544" y="1474270"/>
              <a:ext cx="1371000" cy="914100"/>
            </a:xfrm>
            <a:prstGeom prst="rect">
              <a:avLst/>
            </a:prstGeom>
            <a:noFill/>
            <a:ln>
              <a:noFill/>
            </a:ln>
          </p:spPr>
          <p:txBody>
            <a:bodyPr spcFirstLastPara="1" wrap="square" lIns="52000" tIns="17325" rIns="17325" bIns="17325" anchor="ctr" anchorCtr="0">
              <a:noAutofit/>
            </a:bodyPr>
            <a:lstStyle/>
            <a:p>
              <a:pPr marL="0" marR="0" lvl="0" indent="0" algn="ctr" rtl="0">
                <a:lnSpc>
                  <a:spcPct val="90000"/>
                </a:lnSpc>
                <a:spcBef>
                  <a:spcPts val="0"/>
                </a:spcBef>
                <a:spcAft>
                  <a:spcPts val="0"/>
                </a:spcAft>
                <a:buClr>
                  <a:schemeClr val="lt1"/>
                </a:buClr>
                <a:buSzPts val="1300"/>
                <a:buFont typeface="Arial"/>
                <a:buNone/>
              </a:pPr>
              <a:r>
                <a:rPr lang="en-US" sz="1300" b="1" i="0" u="none" strike="noStrike" cap="none">
                  <a:solidFill>
                    <a:schemeClr val="lt1"/>
                  </a:solidFill>
                  <a:latin typeface="Arial"/>
                  <a:ea typeface="Arial"/>
                  <a:cs typeface="Arial"/>
                  <a:sym typeface="Arial"/>
                </a:rPr>
                <a:t>1. Create HFR ID</a:t>
              </a:r>
              <a:endParaRPr/>
            </a:p>
            <a:p>
              <a:pPr marL="0" marR="0" lvl="0" indent="0" algn="ctr" rtl="0">
                <a:lnSpc>
                  <a:spcPct val="90000"/>
                </a:lnSpc>
                <a:spcBef>
                  <a:spcPts val="455"/>
                </a:spcBef>
                <a:spcAft>
                  <a:spcPts val="0"/>
                </a:spcAft>
                <a:buClr>
                  <a:schemeClr val="lt1"/>
                </a:buClr>
                <a:buSzPts val="1300"/>
                <a:buFont typeface="Arial"/>
                <a:buNone/>
              </a:pPr>
              <a:r>
                <a:rPr lang="en-US" sz="1300" b="1" i="0" u="none" strike="noStrike" cap="none">
                  <a:solidFill>
                    <a:schemeClr val="lt1"/>
                  </a:solidFill>
                  <a:latin typeface="Arial"/>
                  <a:ea typeface="Arial"/>
                  <a:cs typeface="Arial"/>
                  <a:sym typeface="Arial"/>
                </a:rPr>
                <a:t>2. Get Compliant for ABDM M1  </a:t>
              </a:r>
              <a:endParaRPr/>
            </a:p>
          </p:txBody>
        </p:sp>
        <p:sp>
          <p:nvSpPr>
            <p:cNvPr id="9299" name="Google Shape;9299;p10"/>
            <p:cNvSpPr/>
            <p:nvPr/>
          </p:nvSpPr>
          <p:spPr>
            <a:xfrm>
              <a:off x="2058962" y="1474270"/>
              <a:ext cx="2284800" cy="914100"/>
            </a:xfrm>
            <a:prstGeom prst="chevron">
              <a:avLst>
                <a:gd name="adj" fmla="val 50000"/>
              </a:avLst>
            </a:prstGeom>
            <a:solidFill>
              <a:schemeClr val="lt2"/>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0" name="Google Shape;9300;p10"/>
            <p:cNvSpPr txBox="1"/>
            <p:nvPr/>
          </p:nvSpPr>
          <p:spPr>
            <a:xfrm>
              <a:off x="2515939" y="1474270"/>
              <a:ext cx="1371000" cy="914100"/>
            </a:xfrm>
            <a:prstGeom prst="rect">
              <a:avLst/>
            </a:prstGeom>
            <a:solidFill>
              <a:schemeClr val="lt2"/>
            </a:solidFill>
            <a:ln>
              <a:noFill/>
            </a:ln>
          </p:spPr>
          <p:txBody>
            <a:bodyPr spcFirstLastPara="1" wrap="square" lIns="64000" tIns="21325" rIns="21325" bIns="21325" anchor="ctr" anchorCtr="0">
              <a:noAutofit/>
            </a:bodyPr>
            <a:lstStyle/>
            <a:p>
              <a:pPr marL="0" marR="0" lvl="0" indent="0" algn="ctr" rtl="0">
                <a:lnSpc>
                  <a:spcPct val="90000"/>
                </a:lnSpc>
                <a:spcBef>
                  <a:spcPts val="0"/>
                </a:spcBef>
                <a:spcAft>
                  <a:spcPts val="0"/>
                </a:spcAft>
                <a:buClr>
                  <a:schemeClr val="lt1"/>
                </a:buClr>
                <a:buSzPts val="1600"/>
                <a:buFont typeface="Arial"/>
                <a:buNone/>
              </a:pPr>
              <a:r>
                <a:rPr lang="en-US" sz="1600" b="1" i="0" u="none" strike="noStrike" cap="none">
                  <a:solidFill>
                    <a:schemeClr val="lt1"/>
                  </a:solidFill>
                  <a:latin typeface="Arial"/>
                  <a:ea typeface="Arial"/>
                  <a:cs typeface="Arial"/>
                  <a:sym typeface="Arial"/>
                </a:rPr>
                <a:t>NHCX Sandbox</a:t>
              </a:r>
              <a:endParaRPr sz="1600" b="0" i="0" u="none" strike="noStrike" cap="none">
                <a:solidFill>
                  <a:schemeClr val="lt1"/>
                </a:solidFill>
                <a:latin typeface="Arial"/>
                <a:ea typeface="Arial"/>
                <a:cs typeface="Arial"/>
                <a:sym typeface="Arial"/>
              </a:endParaRPr>
            </a:p>
          </p:txBody>
        </p:sp>
        <p:sp>
          <p:nvSpPr>
            <p:cNvPr id="9301" name="Google Shape;9301;p10"/>
            <p:cNvSpPr/>
            <p:nvPr/>
          </p:nvSpPr>
          <p:spPr>
            <a:xfrm>
              <a:off x="4115358" y="1474270"/>
              <a:ext cx="2284800" cy="914100"/>
            </a:xfrm>
            <a:prstGeom prst="chevron">
              <a:avLst>
                <a:gd name="adj" fmla="val 50000"/>
              </a:avLst>
            </a:prstGeom>
            <a:solidFill>
              <a:schemeClr val="lt2"/>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2" name="Google Shape;9302;p10"/>
            <p:cNvSpPr txBox="1"/>
            <p:nvPr/>
          </p:nvSpPr>
          <p:spPr>
            <a:xfrm>
              <a:off x="4572335" y="1474270"/>
              <a:ext cx="1371000" cy="914100"/>
            </a:xfrm>
            <a:prstGeom prst="rect">
              <a:avLst/>
            </a:prstGeom>
            <a:noFill/>
            <a:ln>
              <a:noFill/>
            </a:ln>
          </p:spPr>
          <p:txBody>
            <a:bodyPr spcFirstLastPara="1" wrap="square" lIns="64000" tIns="21325" rIns="21325" bIns="21325" anchor="ctr" anchorCtr="0">
              <a:noAutofit/>
            </a:bodyPr>
            <a:lstStyle/>
            <a:p>
              <a:pPr marL="0" marR="0" lvl="0" indent="0" algn="ctr" rtl="0">
                <a:lnSpc>
                  <a:spcPct val="90000"/>
                </a:lnSpc>
                <a:spcBef>
                  <a:spcPts val="0"/>
                </a:spcBef>
                <a:spcAft>
                  <a:spcPts val="0"/>
                </a:spcAft>
                <a:buClr>
                  <a:schemeClr val="lt1"/>
                </a:buClr>
                <a:buSzPts val="1600"/>
                <a:buFont typeface="Arial"/>
                <a:buNone/>
              </a:pPr>
              <a:r>
                <a:rPr lang="en-US" sz="1600" b="1" i="0" u="none" strike="noStrike" cap="none">
                  <a:solidFill>
                    <a:schemeClr val="lt1"/>
                  </a:solidFill>
                  <a:latin typeface="Arial"/>
                  <a:ea typeface="Arial"/>
                  <a:cs typeface="Arial"/>
                  <a:sym typeface="Arial"/>
                </a:rPr>
                <a:t>NHCX Functional testing</a:t>
              </a:r>
              <a:endParaRPr sz="1600" b="0" i="0" u="none" strike="noStrike" cap="none">
                <a:solidFill>
                  <a:schemeClr val="lt1"/>
                </a:solidFill>
                <a:latin typeface="Arial"/>
                <a:ea typeface="Arial"/>
                <a:cs typeface="Arial"/>
                <a:sym typeface="Arial"/>
              </a:endParaRPr>
            </a:p>
          </p:txBody>
        </p:sp>
        <p:sp>
          <p:nvSpPr>
            <p:cNvPr id="9303" name="Google Shape;9303;p10"/>
            <p:cNvSpPr/>
            <p:nvPr/>
          </p:nvSpPr>
          <p:spPr>
            <a:xfrm>
              <a:off x="6171753" y="1474270"/>
              <a:ext cx="2284800" cy="914100"/>
            </a:xfrm>
            <a:prstGeom prst="chevron">
              <a:avLst>
                <a:gd name="adj" fmla="val 50000"/>
              </a:avLst>
            </a:prstGeom>
            <a:solidFill>
              <a:schemeClr val="lt2"/>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4" name="Google Shape;9304;p10"/>
            <p:cNvSpPr txBox="1"/>
            <p:nvPr/>
          </p:nvSpPr>
          <p:spPr>
            <a:xfrm>
              <a:off x="6628730" y="1474270"/>
              <a:ext cx="1371000" cy="914100"/>
            </a:xfrm>
            <a:prstGeom prst="rect">
              <a:avLst/>
            </a:prstGeom>
            <a:noFill/>
            <a:ln>
              <a:noFill/>
            </a:ln>
          </p:spPr>
          <p:txBody>
            <a:bodyPr spcFirstLastPara="1" wrap="square" lIns="64000" tIns="21325" rIns="21325" bIns="21325" anchor="ctr" anchorCtr="0">
              <a:noAutofit/>
            </a:bodyPr>
            <a:lstStyle/>
            <a:p>
              <a:pPr marL="0" marR="0" lvl="0" indent="0" algn="ctr" rtl="0">
                <a:lnSpc>
                  <a:spcPct val="90000"/>
                </a:lnSpc>
                <a:spcBef>
                  <a:spcPts val="0"/>
                </a:spcBef>
                <a:spcAft>
                  <a:spcPts val="0"/>
                </a:spcAft>
                <a:buClr>
                  <a:schemeClr val="lt1"/>
                </a:buClr>
                <a:buSzPts val="1600"/>
                <a:buFont typeface="Arial"/>
                <a:buNone/>
              </a:pPr>
              <a:r>
                <a:rPr lang="en-US" sz="1600" b="1" i="0" u="none" strike="noStrike" cap="none">
                  <a:solidFill>
                    <a:schemeClr val="lt1"/>
                  </a:solidFill>
                  <a:latin typeface="Arial"/>
                  <a:ea typeface="Arial"/>
                  <a:cs typeface="Arial"/>
                  <a:sym typeface="Arial"/>
                </a:rPr>
                <a:t>To gain Access to NHCX Production</a:t>
              </a:r>
              <a:endParaRPr/>
            </a:p>
          </p:txBody>
        </p:sp>
        <p:sp>
          <p:nvSpPr>
            <p:cNvPr id="9305" name="Google Shape;9305;p10"/>
            <p:cNvSpPr/>
            <p:nvPr/>
          </p:nvSpPr>
          <p:spPr>
            <a:xfrm>
              <a:off x="8230716" y="1453953"/>
              <a:ext cx="2284800" cy="914100"/>
            </a:xfrm>
            <a:prstGeom prst="chevron">
              <a:avLst>
                <a:gd name="adj" fmla="val 50000"/>
              </a:avLst>
            </a:prstGeom>
            <a:solidFill>
              <a:schemeClr val="accent6"/>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6" name="Google Shape;9306;p10"/>
            <p:cNvSpPr txBox="1"/>
            <p:nvPr/>
          </p:nvSpPr>
          <p:spPr>
            <a:xfrm>
              <a:off x="8687693" y="1453953"/>
              <a:ext cx="1371000" cy="914100"/>
            </a:xfrm>
            <a:prstGeom prst="rect">
              <a:avLst/>
            </a:prstGeom>
            <a:noFill/>
            <a:ln>
              <a:noFill/>
            </a:ln>
          </p:spPr>
          <p:txBody>
            <a:bodyPr spcFirstLastPara="1" wrap="square" lIns="64000" tIns="21325" rIns="21325" bIns="21325" anchor="ctr" anchorCtr="0">
              <a:noAutofit/>
            </a:bodyPr>
            <a:lstStyle/>
            <a:p>
              <a:pPr marL="0" marR="0" lvl="0" indent="0" algn="ctr" rtl="0">
                <a:lnSpc>
                  <a:spcPct val="90000"/>
                </a:lnSpc>
                <a:spcBef>
                  <a:spcPts val="0"/>
                </a:spcBef>
                <a:spcAft>
                  <a:spcPts val="0"/>
                </a:spcAft>
                <a:buClr>
                  <a:srgbClr val="FFFFFF"/>
                </a:buClr>
                <a:buSzPts val="1600"/>
                <a:buFont typeface="Calibri"/>
                <a:buNone/>
              </a:pPr>
              <a:r>
                <a:rPr lang="en-US" sz="1600" b="1" i="0" u="none" strike="noStrike" cap="none">
                  <a:solidFill>
                    <a:srgbClr val="FFFFFF"/>
                  </a:solidFill>
                  <a:latin typeface="Calibri"/>
                  <a:ea typeface="Calibri"/>
                  <a:cs typeface="Calibri"/>
                  <a:sym typeface="Calibri"/>
                </a:rPr>
                <a:t>Go Live on NHCX</a:t>
              </a:r>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311"/>
        <p:cNvGrpSpPr/>
        <p:nvPr/>
      </p:nvGrpSpPr>
      <p:grpSpPr>
        <a:xfrm>
          <a:off x="0" y="0"/>
          <a:ext cx="0" cy="0"/>
          <a:chOff x="0" y="0"/>
          <a:chExt cx="0" cy="0"/>
        </a:xfrm>
      </p:grpSpPr>
      <p:sp>
        <p:nvSpPr>
          <p:cNvPr id="9312" name="Google Shape;9312;p11"/>
          <p:cNvSpPr txBox="1">
            <a:spLocks noGrp="1"/>
          </p:cNvSpPr>
          <p:nvPr>
            <p:ph type="title"/>
          </p:nvPr>
        </p:nvSpPr>
        <p:spPr>
          <a:xfrm>
            <a:off x="1244877" y="303016"/>
            <a:ext cx="9702400" cy="608000"/>
          </a:xfrm>
          <a:prstGeom prst="rect">
            <a:avLst/>
          </a:prstGeom>
          <a:noFill/>
          <a:ln>
            <a:noFill/>
          </a:ln>
        </p:spPr>
        <p:txBody>
          <a:bodyPr spcFirstLastPara="1" wrap="square" lIns="68575" tIns="34275" rIns="68575" bIns="34275" anchor="ctr" anchorCtr="0">
            <a:normAutofit/>
          </a:bodyPr>
          <a:lstStyle/>
          <a:p>
            <a:pPr marL="0" lvl="0" indent="0" algn="ctr" rtl="0">
              <a:lnSpc>
                <a:spcPct val="90000"/>
              </a:lnSpc>
              <a:spcBef>
                <a:spcPts val="0"/>
              </a:spcBef>
              <a:spcAft>
                <a:spcPts val="0"/>
              </a:spcAft>
              <a:buClr>
                <a:srgbClr val="098041"/>
              </a:buClr>
              <a:buSzPts val="2100"/>
              <a:buFont typeface="Rajdhani SemiBold"/>
              <a:buNone/>
            </a:pPr>
            <a:r>
              <a:rPr lang="en-US"/>
              <a:t>Error Handling</a:t>
            </a:r>
            <a:endParaRPr/>
          </a:p>
        </p:txBody>
      </p:sp>
      <p:sp>
        <p:nvSpPr>
          <p:cNvPr id="9313" name="Google Shape;9313;p11"/>
          <p:cNvSpPr txBox="1"/>
          <p:nvPr/>
        </p:nvSpPr>
        <p:spPr>
          <a:xfrm>
            <a:off x="696685" y="1762361"/>
            <a:ext cx="10570030" cy="5262979"/>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br>
              <a:rPr lang="en-US" sz="1600" b="0">
                <a:solidFill>
                  <a:schemeClr val="dk1"/>
                </a:solidFill>
                <a:latin typeface="Calibri"/>
                <a:ea typeface="Calibri"/>
                <a:cs typeface="Calibri"/>
                <a:sym typeface="Calibri"/>
              </a:rPr>
            </a:br>
            <a:r>
              <a:rPr lang="en-US" sz="1600" b="0" i="0" u="none" strike="noStrike">
                <a:solidFill>
                  <a:srgbClr val="000000"/>
                </a:solidFill>
                <a:latin typeface="Calibri"/>
                <a:ea typeface="Calibri"/>
                <a:cs typeface="Calibri"/>
                <a:sym typeface="Calibri"/>
              </a:rPr>
              <a:t>Whenever recipient receives a request from the sender (through NHCX) the return type should be as below with http status as 202 Accepted.</a:t>
            </a:r>
            <a:endParaRPr sz="1600" b="0">
              <a:solidFill>
                <a:schemeClr val="dk1"/>
              </a:solidFill>
              <a:latin typeface="Calibri"/>
              <a:ea typeface="Calibri"/>
              <a:cs typeface="Calibri"/>
              <a:sym typeface="Calibri"/>
            </a:endParaRPr>
          </a:p>
          <a:p>
            <a:pPr marL="0" marR="0" lvl="0" indent="0" algn="just" rtl="0">
              <a:spcBef>
                <a:spcPts val="0"/>
              </a:spcBef>
              <a:spcAft>
                <a:spcPts val="0"/>
              </a:spcAft>
              <a:buNone/>
            </a:pPr>
            <a:br>
              <a:rPr lang="en-US" sz="1600" b="0">
                <a:solidFill>
                  <a:schemeClr val="dk1"/>
                </a:solidFill>
                <a:latin typeface="Calibri"/>
                <a:ea typeface="Calibri"/>
                <a:cs typeface="Calibri"/>
                <a:sym typeface="Calibri"/>
              </a:rPr>
            </a:br>
            <a:r>
              <a:rPr lang="en-US" sz="1600" b="0" i="0" u="none" strike="noStrike">
                <a:solidFill>
                  <a:srgbClr val="000000"/>
                </a:solidFill>
                <a:latin typeface="Calibri"/>
                <a:ea typeface="Calibri"/>
                <a:cs typeface="Calibri"/>
                <a:sym typeface="Calibri"/>
              </a:rPr>
              <a:t>{</a:t>
            </a:r>
            <a:endParaRPr sz="1600" b="0">
              <a:solidFill>
                <a:schemeClr val="dk1"/>
              </a:solidFill>
              <a:latin typeface="Calibri"/>
              <a:ea typeface="Calibri"/>
              <a:cs typeface="Calibri"/>
              <a:sym typeface="Calibri"/>
            </a:endParaRPr>
          </a:p>
          <a:p>
            <a:pPr marL="0" marR="0" lvl="0" indent="0" algn="just" rtl="0">
              <a:spcBef>
                <a:spcPts val="0"/>
              </a:spcBef>
              <a:spcAft>
                <a:spcPts val="0"/>
              </a:spcAft>
              <a:buNone/>
            </a:pPr>
            <a:r>
              <a:rPr lang="en-US" sz="1600" b="0" i="0" u="none" strike="noStrike">
                <a:solidFill>
                  <a:srgbClr val="000000"/>
                </a:solidFill>
                <a:latin typeface="Calibri"/>
                <a:ea typeface="Calibri"/>
                <a:cs typeface="Calibri"/>
                <a:sym typeface="Calibri"/>
              </a:rPr>
              <a:t>    "timestamp":"</a:t>
            </a:r>
            <a:r>
              <a:rPr lang="en-US" sz="1600" b="0" i="0" u="none" strike="noStrike">
                <a:solidFill>
                  <a:srgbClr val="212121"/>
                </a:solidFill>
                <a:latin typeface="Calibri"/>
                <a:ea typeface="Calibri"/>
                <a:cs typeface="Calibri"/>
                <a:sym typeface="Calibri"/>
              </a:rPr>
              <a:t>DD/MM/YYYY hh:mm:ss:sss</a:t>
            </a:r>
            <a:r>
              <a:rPr lang="en-US" sz="1600" b="0" i="0" u="none" strike="noStrike">
                <a:solidFill>
                  <a:srgbClr val="000000"/>
                </a:solidFill>
                <a:latin typeface="Calibri"/>
                <a:ea typeface="Calibri"/>
                <a:cs typeface="Calibri"/>
                <a:sym typeface="Calibri"/>
              </a:rPr>
              <a:t>",</a:t>
            </a:r>
            <a:endParaRPr sz="1600" b="0">
              <a:solidFill>
                <a:schemeClr val="dk1"/>
              </a:solidFill>
              <a:latin typeface="Calibri"/>
              <a:ea typeface="Calibri"/>
              <a:cs typeface="Calibri"/>
              <a:sym typeface="Calibri"/>
            </a:endParaRPr>
          </a:p>
          <a:p>
            <a:pPr marL="0" marR="0" lvl="0" indent="0" algn="just" rtl="0">
              <a:spcBef>
                <a:spcPts val="0"/>
              </a:spcBef>
              <a:spcAft>
                <a:spcPts val="0"/>
              </a:spcAft>
              <a:buNone/>
            </a:pPr>
            <a:r>
              <a:rPr lang="en-US" sz="1600" b="0" i="0" u="none" strike="noStrike">
                <a:solidFill>
                  <a:srgbClr val="000000"/>
                </a:solidFill>
                <a:latin typeface="Calibri"/>
                <a:ea typeface="Calibri"/>
                <a:cs typeface="Calibri"/>
                <a:sym typeface="Calibri"/>
              </a:rPr>
              <a:t>    "api_call_id":"UUID",</a:t>
            </a:r>
            <a:endParaRPr sz="1600" b="0">
              <a:solidFill>
                <a:schemeClr val="dk1"/>
              </a:solidFill>
              <a:latin typeface="Calibri"/>
              <a:ea typeface="Calibri"/>
              <a:cs typeface="Calibri"/>
              <a:sym typeface="Calibri"/>
            </a:endParaRPr>
          </a:p>
          <a:p>
            <a:pPr marL="0" marR="0" lvl="0" indent="0" algn="just" rtl="0">
              <a:spcBef>
                <a:spcPts val="0"/>
              </a:spcBef>
              <a:spcAft>
                <a:spcPts val="0"/>
              </a:spcAft>
              <a:buNone/>
            </a:pPr>
            <a:r>
              <a:rPr lang="en-US" sz="1600" b="0" i="0" u="none" strike="noStrike">
                <a:solidFill>
                  <a:srgbClr val="000000"/>
                </a:solidFill>
                <a:latin typeface="Calibri"/>
                <a:ea typeface="Calibri"/>
                <a:cs typeface="Calibri"/>
                <a:sym typeface="Calibri"/>
              </a:rPr>
              <a:t>    "correlation_id":"UUID",</a:t>
            </a:r>
            <a:endParaRPr sz="1600" b="0">
              <a:solidFill>
                <a:schemeClr val="dk1"/>
              </a:solidFill>
              <a:latin typeface="Calibri"/>
              <a:ea typeface="Calibri"/>
              <a:cs typeface="Calibri"/>
              <a:sym typeface="Calibri"/>
            </a:endParaRPr>
          </a:p>
          <a:p>
            <a:pPr marL="0" marR="0" lvl="0" indent="0" algn="just" rtl="0">
              <a:spcBef>
                <a:spcPts val="0"/>
              </a:spcBef>
              <a:spcAft>
                <a:spcPts val="0"/>
              </a:spcAft>
              <a:buNone/>
            </a:pPr>
            <a:r>
              <a:rPr lang="en-US" sz="1600" b="0" i="0" u="none" strike="noStrike">
                <a:solidFill>
                  <a:srgbClr val="000000"/>
                </a:solidFill>
                <a:latin typeface="Calibri"/>
                <a:ea typeface="Calibri"/>
                <a:cs typeface="Calibri"/>
                <a:sym typeface="Calibri"/>
              </a:rPr>
              <a:t>    "result":{</a:t>
            </a:r>
            <a:endParaRPr sz="1600" b="0">
              <a:solidFill>
                <a:schemeClr val="dk1"/>
              </a:solidFill>
              <a:latin typeface="Calibri"/>
              <a:ea typeface="Calibri"/>
              <a:cs typeface="Calibri"/>
              <a:sym typeface="Calibri"/>
            </a:endParaRPr>
          </a:p>
          <a:p>
            <a:pPr marL="0" marR="0" lvl="0" indent="0" algn="just" rtl="0">
              <a:spcBef>
                <a:spcPts val="0"/>
              </a:spcBef>
              <a:spcAft>
                <a:spcPts val="0"/>
              </a:spcAft>
              <a:buNone/>
            </a:pPr>
            <a:r>
              <a:rPr lang="en-US" sz="1600" b="0" i="0" u="none" strike="noStrike">
                <a:solidFill>
                  <a:srgbClr val="000000"/>
                </a:solidFill>
                <a:latin typeface="Calibri"/>
                <a:ea typeface="Calibri"/>
                <a:cs typeface="Calibri"/>
                <a:sym typeface="Calibri"/>
              </a:rPr>
              <a:t>        "sender_code":"PYRXX@hcx",</a:t>
            </a:r>
            <a:endParaRPr sz="1600" b="0">
              <a:solidFill>
                <a:schemeClr val="dk1"/>
              </a:solidFill>
              <a:latin typeface="Calibri"/>
              <a:ea typeface="Calibri"/>
              <a:cs typeface="Calibri"/>
              <a:sym typeface="Calibri"/>
            </a:endParaRPr>
          </a:p>
          <a:p>
            <a:pPr marL="0" marR="0" lvl="0" indent="0" algn="just" rtl="0">
              <a:spcBef>
                <a:spcPts val="0"/>
              </a:spcBef>
              <a:spcAft>
                <a:spcPts val="0"/>
              </a:spcAft>
              <a:buNone/>
            </a:pPr>
            <a:r>
              <a:rPr lang="en-US" sz="1600" b="0" i="0" u="none" strike="noStrike">
                <a:solidFill>
                  <a:srgbClr val="000000"/>
                </a:solidFill>
                <a:latin typeface="Calibri"/>
                <a:ea typeface="Calibri"/>
                <a:cs typeface="Calibri"/>
                <a:sym typeface="Calibri"/>
              </a:rPr>
              <a:t>        "recipient_code":"INXXXXX@hcx",</a:t>
            </a:r>
            <a:endParaRPr sz="1600" b="0">
              <a:solidFill>
                <a:schemeClr val="dk1"/>
              </a:solidFill>
              <a:latin typeface="Calibri"/>
              <a:ea typeface="Calibri"/>
              <a:cs typeface="Calibri"/>
              <a:sym typeface="Calibri"/>
            </a:endParaRPr>
          </a:p>
          <a:p>
            <a:pPr marL="0" marR="0" lvl="0" indent="0" algn="just" rtl="0">
              <a:spcBef>
                <a:spcPts val="0"/>
              </a:spcBef>
              <a:spcAft>
                <a:spcPts val="0"/>
              </a:spcAft>
              <a:buNone/>
            </a:pPr>
            <a:r>
              <a:rPr lang="en-US" sz="1600" b="0" i="0" u="none" strike="noStrike">
                <a:solidFill>
                  <a:srgbClr val="000000"/>
                </a:solidFill>
                <a:latin typeface="Calibri"/>
                <a:ea typeface="Calibri"/>
                <a:cs typeface="Calibri"/>
                <a:sym typeface="Calibri"/>
              </a:rPr>
              <a:t>        "entity_type":"coverageeligibility/preauth/claim/task/payment/insuranceplan",</a:t>
            </a:r>
            <a:endParaRPr sz="1600" b="0">
              <a:solidFill>
                <a:schemeClr val="dk1"/>
              </a:solidFill>
              <a:latin typeface="Calibri"/>
              <a:ea typeface="Calibri"/>
              <a:cs typeface="Calibri"/>
              <a:sym typeface="Calibri"/>
            </a:endParaRPr>
          </a:p>
          <a:p>
            <a:pPr marL="0" marR="0" lvl="0" indent="0" algn="just" rtl="0">
              <a:spcBef>
                <a:spcPts val="0"/>
              </a:spcBef>
              <a:spcAft>
                <a:spcPts val="0"/>
              </a:spcAft>
              <a:buNone/>
            </a:pPr>
            <a:r>
              <a:rPr lang="en-US" sz="1600" b="0" i="0" u="none" strike="noStrike">
                <a:solidFill>
                  <a:srgbClr val="000000"/>
                </a:solidFill>
                <a:latin typeface="Calibri"/>
                <a:ea typeface="Calibri"/>
                <a:cs typeface="Calibri"/>
                <a:sym typeface="Calibri"/>
              </a:rPr>
              <a:t>        "protocol_status":"request.queued/request.dispatched/request.error"</a:t>
            </a:r>
            <a:endParaRPr sz="1600" b="0">
              <a:solidFill>
                <a:schemeClr val="dk1"/>
              </a:solidFill>
              <a:latin typeface="Calibri"/>
              <a:ea typeface="Calibri"/>
              <a:cs typeface="Calibri"/>
              <a:sym typeface="Calibri"/>
            </a:endParaRPr>
          </a:p>
          <a:p>
            <a:pPr marL="0" marR="0" lvl="0" indent="0" algn="just" rtl="0">
              <a:spcBef>
                <a:spcPts val="0"/>
              </a:spcBef>
              <a:spcAft>
                <a:spcPts val="0"/>
              </a:spcAft>
              <a:buNone/>
            </a:pPr>
            <a:r>
              <a:rPr lang="en-US" sz="1600" b="0" i="0" u="none" strike="noStrike">
                <a:solidFill>
                  <a:srgbClr val="000000"/>
                </a:solidFill>
                <a:latin typeface="Calibri"/>
                <a:ea typeface="Calibri"/>
                <a:cs typeface="Calibri"/>
                <a:sym typeface="Calibri"/>
              </a:rPr>
              <a:t>    },</a:t>
            </a:r>
            <a:endParaRPr sz="1600" b="0">
              <a:solidFill>
                <a:schemeClr val="dk1"/>
              </a:solidFill>
              <a:latin typeface="Calibri"/>
              <a:ea typeface="Calibri"/>
              <a:cs typeface="Calibri"/>
              <a:sym typeface="Calibri"/>
            </a:endParaRPr>
          </a:p>
          <a:p>
            <a:pPr marL="0" marR="0" lvl="0" indent="0" algn="just" rtl="0">
              <a:spcBef>
                <a:spcPts val="0"/>
              </a:spcBef>
              <a:spcAft>
                <a:spcPts val="0"/>
              </a:spcAft>
              <a:buNone/>
            </a:pPr>
            <a:r>
              <a:rPr lang="en-US" sz="1600" b="0" i="0" u="none" strike="noStrike">
                <a:solidFill>
                  <a:srgbClr val="000000"/>
                </a:solidFill>
                <a:latin typeface="Calibri"/>
                <a:ea typeface="Calibri"/>
                <a:cs typeface="Calibri"/>
                <a:sym typeface="Calibri"/>
              </a:rPr>
              <a:t>    "error":{</a:t>
            </a:r>
            <a:endParaRPr sz="1600" b="0">
              <a:solidFill>
                <a:schemeClr val="dk1"/>
              </a:solidFill>
              <a:latin typeface="Calibri"/>
              <a:ea typeface="Calibri"/>
              <a:cs typeface="Calibri"/>
              <a:sym typeface="Calibri"/>
            </a:endParaRPr>
          </a:p>
          <a:p>
            <a:pPr marL="0" marR="0" lvl="0" indent="0" algn="just" rtl="0">
              <a:spcBef>
                <a:spcPts val="0"/>
              </a:spcBef>
              <a:spcAft>
                <a:spcPts val="0"/>
              </a:spcAft>
              <a:buNone/>
            </a:pPr>
            <a:r>
              <a:rPr lang="en-US" sz="1600" b="0" i="0" u="none" strike="noStrike">
                <a:solidFill>
                  <a:srgbClr val="000000"/>
                </a:solidFill>
                <a:latin typeface="Calibri"/>
                <a:ea typeface="Calibri"/>
                <a:cs typeface="Calibri"/>
                <a:sym typeface="Calibri"/>
              </a:rPr>
              <a:t>        "code":"",</a:t>
            </a:r>
            <a:endParaRPr sz="1600" b="0">
              <a:solidFill>
                <a:schemeClr val="dk1"/>
              </a:solidFill>
              <a:latin typeface="Calibri"/>
              <a:ea typeface="Calibri"/>
              <a:cs typeface="Calibri"/>
              <a:sym typeface="Calibri"/>
            </a:endParaRPr>
          </a:p>
          <a:p>
            <a:pPr marL="0" marR="0" lvl="0" indent="0" algn="just" rtl="0">
              <a:spcBef>
                <a:spcPts val="0"/>
              </a:spcBef>
              <a:spcAft>
                <a:spcPts val="0"/>
              </a:spcAft>
              <a:buNone/>
            </a:pPr>
            <a:r>
              <a:rPr lang="en-US" sz="1600" b="0" i="0" u="none" strike="noStrike">
                <a:solidFill>
                  <a:srgbClr val="000000"/>
                </a:solidFill>
                <a:latin typeface="Calibri"/>
                <a:ea typeface="Calibri"/>
                <a:cs typeface="Calibri"/>
                <a:sym typeface="Calibri"/>
              </a:rPr>
              <a:t>        "message":""</a:t>
            </a:r>
            <a:endParaRPr sz="1600" b="0">
              <a:solidFill>
                <a:schemeClr val="dk1"/>
              </a:solidFill>
              <a:latin typeface="Calibri"/>
              <a:ea typeface="Calibri"/>
              <a:cs typeface="Calibri"/>
              <a:sym typeface="Calibri"/>
            </a:endParaRPr>
          </a:p>
          <a:p>
            <a:pPr marL="0" marR="0" lvl="0" indent="0" algn="just" rtl="0">
              <a:spcBef>
                <a:spcPts val="0"/>
              </a:spcBef>
              <a:spcAft>
                <a:spcPts val="0"/>
              </a:spcAft>
              <a:buNone/>
            </a:pPr>
            <a:r>
              <a:rPr lang="en-US" sz="1600" b="0" i="0" u="none" strike="noStrike">
                <a:solidFill>
                  <a:srgbClr val="000000"/>
                </a:solidFill>
                <a:latin typeface="Calibri"/>
                <a:ea typeface="Calibri"/>
                <a:cs typeface="Calibri"/>
                <a:sym typeface="Calibri"/>
              </a:rPr>
              <a:t>    }</a:t>
            </a:r>
            <a:endParaRPr sz="1600" b="0">
              <a:solidFill>
                <a:schemeClr val="dk1"/>
              </a:solidFill>
              <a:latin typeface="Calibri"/>
              <a:ea typeface="Calibri"/>
              <a:cs typeface="Calibri"/>
              <a:sym typeface="Calibri"/>
            </a:endParaRPr>
          </a:p>
          <a:p>
            <a:pPr marL="0" marR="0" lvl="0" indent="0" algn="just" rtl="0">
              <a:spcBef>
                <a:spcPts val="0"/>
              </a:spcBef>
              <a:spcAft>
                <a:spcPts val="0"/>
              </a:spcAft>
              <a:buNone/>
            </a:pPr>
            <a:r>
              <a:rPr lang="en-US" sz="1600" b="0" i="0" u="none" strike="noStrike">
                <a:solidFill>
                  <a:srgbClr val="000000"/>
                </a:solidFill>
                <a:latin typeface="Calibri"/>
                <a:ea typeface="Calibri"/>
                <a:cs typeface="Calibri"/>
                <a:sym typeface="Calibri"/>
              </a:rPr>
              <a:t>}</a:t>
            </a:r>
            <a:endParaRPr sz="1600" b="0">
              <a:solidFill>
                <a:schemeClr val="dk1"/>
              </a:solidFill>
              <a:latin typeface="Calibri"/>
              <a:ea typeface="Calibri"/>
              <a:cs typeface="Calibri"/>
              <a:sym typeface="Calibri"/>
            </a:endParaRPr>
          </a:p>
          <a:p>
            <a:pPr marL="0" marR="0" lvl="0" indent="0" algn="just" rtl="0">
              <a:spcBef>
                <a:spcPts val="0"/>
              </a:spcBef>
              <a:spcAft>
                <a:spcPts val="0"/>
              </a:spcAft>
              <a:buNone/>
            </a:pPr>
            <a:br>
              <a:rPr lang="en-US" sz="1600">
                <a:solidFill>
                  <a:schemeClr val="dk1"/>
                </a:solidFill>
                <a:latin typeface="Calibri"/>
                <a:ea typeface="Calibri"/>
                <a:cs typeface="Calibri"/>
                <a:sym typeface="Calibri"/>
              </a:rPr>
            </a:br>
            <a:endParaRPr sz="1600">
              <a:solidFill>
                <a:schemeClr val="dk1"/>
              </a:solidFill>
              <a:latin typeface="Calibri"/>
              <a:ea typeface="Calibri"/>
              <a:cs typeface="Calibri"/>
              <a:sym typeface="Calibri"/>
            </a:endParaRPr>
          </a:p>
        </p:txBody>
      </p:sp>
      <p:sp>
        <p:nvSpPr>
          <p:cNvPr id="9314" name="Google Shape;9314;p11"/>
          <p:cNvSpPr txBox="1"/>
          <p:nvPr/>
        </p:nvSpPr>
        <p:spPr>
          <a:xfrm>
            <a:off x="696685" y="1393029"/>
            <a:ext cx="4332515" cy="338554"/>
          </a:xfrm>
          <a:prstGeom prst="rect">
            <a:avLst/>
          </a:prstGeom>
          <a:solidFill>
            <a:schemeClr val="lt2"/>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1" i="0" u="none" strike="noStrike">
                <a:solidFill>
                  <a:srgbClr val="000000"/>
                </a:solidFill>
                <a:latin typeface="Calibri"/>
                <a:ea typeface="Calibri"/>
                <a:cs typeface="Calibri"/>
                <a:sym typeface="Calibri"/>
              </a:rPr>
              <a:t>Acceptance scenario</a:t>
            </a:r>
            <a:endParaRPr sz="1600" b="1">
              <a:solidFill>
                <a:schemeClr val="dk1"/>
              </a:solidFill>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318"/>
        <p:cNvGrpSpPr/>
        <p:nvPr/>
      </p:nvGrpSpPr>
      <p:grpSpPr>
        <a:xfrm>
          <a:off x="0" y="0"/>
          <a:ext cx="0" cy="0"/>
          <a:chOff x="0" y="0"/>
          <a:chExt cx="0" cy="0"/>
        </a:xfrm>
      </p:grpSpPr>
      <p:sp>
        <p:nvSpPr>
          <p:cNvPr id="9319" name="Google Shape;9319;p12"/>
          <p:cNvSpPr txBox="1">
            <a:spLocks noGrp="1"/>
          </p:cNvSpPr>
          <p:nvPr>
            <p:ph type="title"/>
          </p:nvPr>
        </p:nvSpPr>
        <p:spPr>
          <a:xfrm>
            <a:off x="1244877" y="303016"/>
            <a:ext cx="9702400" cy="608000"/>
          </a:xfrm>
          <a:prstGeom prst="rect">
            <a:avLst/>
          </a:prstGeom>
          <a:noFill/>
          <a:ln>
            <a:noFill/>
          </a:ln>
        </p:spPr>
        <p:txBody>
          <a:bodyPr spcFirstLastPara="1" wrap="square" lIns="68575" tIns="34275" rIns="68575" bIns="34275" anchor="ctr" anchorCtr="0">
            <a:normAutofit/>
          </a:bodyPr>
          <a:lstStyle/>
          <a:p>
            <a:pPr marL="0" lvl="0" indent="0" algn="ctr" rtl="0">
              <a:lnSpc>
                <a:spcPct val="90000"/>
              </a:lnSpc>
              <a:spcBef>
                <a:spcPts val="0"/>
              </a:spcBef>
              <a:spcAft>
                <a:spcPts val="0"/>
              </a:spcAft>
              <a:buClr>
                <a:srgbClr val="098041"/>
              </a:buClr>
              <a:buSzPts val="2100"/>
              <a:buFont typeface="Rajdhani SemiBold"/>
              <a:buNone/>
            </a:pPr>
            <a:r>
              <a:rPr lang="en-US"/>
              <a:t>Error Handling</a:t>
            </a:r>
            <a:endParaRPr/>
          </a:p>
        </p:txBody>
      </p:sp>
      <p:sp>
        <p:nvSpPr>
          <p:cNvPr id="9320" name="Google Shape;9320;p12"/>
          <p:cNvSpPr txBox="1"/>
          <p:nvPr/>
        </p:nvSpPr>
        <p:spPr>
          <a:xfrm>
            <a:off x="566058" y="2276890"/>
            <a:ext cx="4778700" cy="4925400"/>
          </a:xfrm>
          <a:prstGeom prst="rect">
            <a:avLst/>
          </a:prstGeom>
          <a:noFill/>
          <a:ln>
            <a:noFill/>
          </a:ln>
        </p:spPr>
        <p:txBody>
          <a:bodyPr spcFirstLastPara="1" wrap="square" lIns="91425" tIns="45700" rIns="91425" bIns="45700" anchor="t" anchorCtr="0">
            <a:spAutoFit/>
          </a:bodyPr>
          <a:lstStyle/>
          <a:p>
            <a:pPr marL="0" lvl="0" indent="0" algn="just" rtl="0">
              <a:spcBef>
                <a:spcPts val="0"/>
              </a:spcBef>
              <a:spcAft>
                <a:spcPts val="0"/>
              </a:spcAft>
              <a:buClr>
                <a:schemeClr val="dk1"/>
              </a:buClr>
              <a:buSzPts val="1100"/>
              <a:buFont typeface="Arial"/>
              <a:buNone/>
            </a:pPr>
            <a:r>
              <a:rPr lang="en-US">
                <a:solidFill>
                  <a:srgbClr val="444746"/>
                </a:solidFill>
                <a:latin typeface="Calibri"/>
                <a:ea typeface="Calibri"/>
                <a:cs typeface="Calibri"/>
                <a:sym typeface="Calibri"/>
              </a:rPr>
              <a:t>If the recipient rejects the payload sent by the sender for any reason, or if the required format is not followed, the system will treat it as an error. In such cases, the system will attempt to resend the request up to five times before ultimately terminating the entire request.</a:t>
            </a:r>
            <a:endParaRPr>
              <a:solidFill>
                <a:srgbClr val="444746"/>
              </a:solidFill>
              <a:latin typeface="Calibri"/>
              <a:ea typeface="Calibri"/>
              <a:cs typeface="Calibri"/>
              <a:sym typeface="Calibri"/>
            </a:endParaRPr>
          </a:p>
          <a:p>
            <a:pPr marL="0" lvl="0" indent="0" algn="just" rtl="0">
              <a:spcBef>
                <a:spcPts val="0"/>
              </a:spcBef>
              <a:spcAft>
                <a:spcPts val="0"/>
              </a:spcAft>
              <a:buClr>
                <a:schemeClr val="dk1"/>
              </a:buClr>
              <a:buSzPts val="1100"/>
              <a:buFont typeface="Arial"/>
              <a:buNone/>
            </a:pPr>
            <a:endParaRPr>
              <a:solidFill>
                <a:schemeClr val="dk1"/>
              </a:solidFill>
              <a:latin typeface="Calibri"/>
              <a:ea typeface="Calibri"/>
              <a:cs typeface="Calibri"/>
              <a:sym typeface="Calibri"/>
            </a:endParaRPr>
          </a:p>
          <a:p>
            <a:pPr marL="0" lvl="0" indent="0" algn="just" rtl="0">
              <a:spcBef>
                <a:spcPts val="0"/>
              </a:spcBef>
              <a:spcAft>
                <a:spcPts val="0"/>
              </a:spcAft>
              <a:buClr>
                <a:schemeClr val="dk1"/>
              </a:buClr>
              <a:buSzPts val="1100"/>
              <a:buFont typeface="Arial"/>
              <a:buNone/>
            </a:pPr>
            <a:r>
              <a:rPr lang="en-US">
                <a:solidFill>
                  <a:srgbClr val="444746"/>
                </a:solidFill>
                <a:latin typeface="Calibri"/>
                <a:ea typeface="Calibri"/>
                <a:cs typeface="Calibri"/>
                <a:sym typeface="Calibri"/>
              </a:rPr>
              <a:t>After five failed attempts, the request associated with the specific correlation ID will be deleted from the NHCX system.</a:t>
            </a:r>
            <a:endParaRPr>
              <a:solidFill>
                <a:srgbClr val="444746"/>
              </a:solidFill>
              <a:latin typeface="Calibri"/>
              <a:ea typeface="Calibri"/>
              <a:cs typeface="Calibri"/>
              <a:sym typeface="Calibri"/>
            </a:endParaRPr>
          </a:p>
          <a:p>
            <a:pPr marL="0" lvl="0" indent="0" algn="just" rtl="0">
              <a:spcBef>
                <a:spcPts val="0"/>
              </a:spcBef>
              <a:spcAft>
                <a:spcPts val="0"/>
              </a:spcAft>
              <a:buClr>
                <a:schemeClr val="dk1"/>
              </a:buClr>
              <a:buSzPts val="1100"/>
              <a:buFont typeface="Arial"/>
              <a:buNone/>
            </a:pPr>
            <a:endParaRPr>
              <a:solidFill>
                <a:schemeClr val="dk1"/>
              </a:solidFill>
              <a:latin typeface="Calibri"/>
              <a:ea typeface="Calibri"/>
              <a:cs typeface="Calibri"/>
              <a:sym typeface="Calibri"/>
            </a:endParaRPr>
          </a:p>
          <a:p>
            <a:pPr marL="0" marR="0" lvl="0" indent="0" algn="just" rtl="0">
              <a:spcBef>
                <a:spcPts val="0"/>
              </a:spcBef>
              <a:spcAft>
                <a:spcPts val="0"/>
              </a:spcAft>
              <a:buNone/>
            </a:pPr>
            <a:r>
              <a:rPr lang="en-US">
                <a:solidFill>
                  <a:srgbClr val="444746"/>
                </a:solidFill>
                <a:latin typeface="Calibri"/>
                <a:ea typeface="Calibri"/>
                <a:cs typeface="Calibri"/>
                <a:sym typeface="Calibri"/>
              </a:rPr>
              <a:t>To avoid issues, the receiver should correctly follow the acceptance process or send an appropriate response if rejecting the payload. If the receiver fails to handle the error properly or if there is a server-side issue, the request will be returned to the sender.</a:t>
            </a:r>
            <a:endParaRPr>
              <a:latin typeface="Calibri"/>
              <a:ea typeface="Calibri"/>
              <a:cs typeface="Calibri"/>
              <a:sym typeface="Calibri"/>
            </a:endParaRPr>
          </a:p>
          <a:p>
            <a:pPr marL="0" marR="0" lvl="0" indent="0" algn="just" rtl="0">
              <a:spcBef>
                <a:spcPts val="0"/>
              </a:spcBef>
              <a:spcAft>
                <a:spcPts val="0"/>
              </a:spcAft>
              <a:buNone/>
            </a:pPr>
            <a:br>
              <a:rPr lang="en-US" sz="1400" b="0">
                <a:solidFill>
                  <a:schemeClr val="dk1"/>
                </a:solidFill>
                <a:latin typeface="Calibri"/>
                <a:ea typeface="Calibri"/>
                <a:cs typeface="Calibri"/>
                <a:sym typeface="Calibri"/>
              </a:rPr>
            </a:br>
            <a:endParaRPr sz="1400" b="0">
              <a:solidFill>
                <a:schemeClr val="dk1"/>
              </a:solidFill>
              <a:latin typeface="Calibri"/>
              <a:ea typeface="Calibri"/>
              <a:cs typeface="Calibri"/>
              <a:sym typeface="Calibri"/>
            </a:endParaRPr>
          </a:p>
          <a:p>
            <a:pPr marL="0" marR="0" lvl="0" indent="0" algn="just" rtl="0">
              <a:spcBef>
                <a:spcPts val="0"/>
              </a:spcBef>
              <a:spcAft>
                <a:spcPts val="0"/>
              </a:spcAft>
              <a:buNone/>
            </a:pPr>
            <a:r>
              <a:rPr lang="en-US" sz="1400" b="1" i="0" u="none" strike="noStrike">
                <a:solidFill>
                  <a:schemeClr val="accent1"/>
                </a:solidFill>
                <a:latin typeface="Calibri"/>
                <a:ea typeface="Calibri"/>
                <a:cs typeface="Calibri"/>
                <a:sym typeface="Calibri"/>
              </a:rPr>
              <a:t>So, every integrator should implement the </a:t>
            </a:r>
            <a:r>
              <a:rPr lang="en-US" sz="1400" b="1" i="0" u="sng" strike="noStrike">
                <a:solidFill>
                  <a:schemeClr val="accent1"/>
                </a:solidFill>
                <a:latin typeface="Calibri"/>
                <a:ea typeface="Calibri"/>
                <a:cs typeface="Calibri"/>
                <a:sym typeface="Calibri"/>
              </a:rPr>
              <a:t>v1/error API </a:t>
            </a:r>
            <a:r>
              <a:rPr lang="en-US" sz="1400" b="1" i="0" u="none" strike="noStrike">
                <a:solidFill>
                  <a:schemeClr val="accent1"/>
                </a:solidFill>
                <a:latin typeface="Calibri"/>
                <a:ea typeface="Calibri"/>
                <a:cs typeface="Calibri"/>
                <a:sym typeface="Calibri"/>
              </a:rPr>
              <a:t>at their end where they will get the reject details and respond back</a:t>
            </a:r>
            <a:r>
              <a:rPr lang="en-US" sz="1400" b="0" i="0" u="none" strike="noStrike">
                <a:solidFill>
                  <a:srgbClr val="000000"/>
                </a:solidFill>
                <a:latin typeface="Calibri"/>
                <a:ea typeface="Calibri"/>
                <a:cs typeface="Calibri"/>
                <a:sym typeface="Calibri"/>
              </a:rPr>
              <a:t>.</a:t>
            </a:r>
            <a:endParaRPr sz="1400" b="0">
              <a:solidFill>
                <a:schemeClr val="dk1"/>
              </a:solidFill>
              <a:latin typeface="Calibri"/>
              <a:ea typeface="Calibri"/>
              <a:cs typeface="Calibri"/>
              <a:sym typeface="Calibri"/>
            </a:endParaRPr>
          </a:p>
          <a:p>
            <a:pPr marL="0" marR="0" lvl="0" indent="0" algn="just" rtl="0">
              <a:spcBef>
                <a:spcPts val="0"/>
              </a:spcBef>
              <a:spcAft>
                <a:spcPts val="0"/>
              </a:spcAft>
              <a:buNone/>
            </a:pPr>
            <a:br>
              <a:rPr lang="en-US" sz="1200" b="0">
                <a:solidFill>
                  <a:schemeClr val="dk1"/>
                </a:solidFill>
                <a:latin typeface="Calibri"/>
                <a:ea typeface="Calibri"/>
                <a:cs typeface="Calibri"/>
                <a:sym typeface="Calibri"/>
              </a:rPr>
            </a:br>
            <a:endParaRPr sz="1200" b="0">
              <a:solidFill>
                <a:schemeClr val="dk1"/>
              </a:solidFill>
              <a:latin typeface="Calibri"/>
              <a:ea typeface="Calibri"/>
              <a:cs typeface="Calibri"/>
              <a:sym typeface="Calibri"/>
            </a:endParaRPr>
          </a:p>
          <a:p>
            <a:pPr marL="0" marR="0" lvl="0" indent="0" algn="l" rtl="0">
              <a:spcBef>
                <a:spcPts val="0"/>
              </a:spcBef>
              <a:spcAft>
                <a:spcPts val="0"/>
              </a:spcAft>
              <a:buNone/>
            </a:pPr>
            <a:br>
              <a:rPr lang="en-US" sz="1200">
                <a:solidFill>
                  <a:schemeClr val="dk1"/>
                </a:solidFill>
                <a:latin typeface="Calibri"/>
                <a:ea typeface="Calibri"/>
                <a:cs typeface="Calibri"/>
                <a:sym typeface="Calibri"/>
              </a:rPr>
            </a:br>
            <a:endParaRPr sz="1200">
              <a:solidFill>
                <a:schemeClr val="dk1"/>
              </a:solidFill>
              <a:latin typeface="Calibri"/>
              <a:ea typeface="Calibri"/>
              <a:cs typeface="Calibri"/>
              <a:sym typeface="Calibri"/>
            </a:endParaRPr>
          </a:p>
        </p:txBody>
      </p:sp>
      <p:sp>
        <p:nvSpPr>
          <p:cNvPr id="9321" name="Google Shape;9321;p12"/>
          <p:cNvSpPr txBox="1"/>
          <p:nvPr/>
        </p:nvSpPr>
        <p:spPr>
          <a:xfrm>
            <a:off x="5878286" y="1344629"/>
            <a:ext cx="5976256" cy="5693866"/>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1400" b="0" i="0" u="none" strike="noStrike">
                <a:solidFill>
                  <a:srgbClr val="000000"/>
                </a:solidFill>
                <a:latin typeface="Calibri"/>
                <a:ea typeface="Calibri"/>
                <a:cs typeface="Calibri"/>
                <a:sym typeface="Calibri"/>
              </a:rPr>
              <a:t>Protocol Response in case of error scenarios to be sent back by the receiver in case of not acceptance after evaluation:</a:t>
            </a:r>
            <a:endParaRPr sz="1400" b="0">
              <a:solidFill>
                <a:schemeClr val="dk1"/>
              </a:solidFill>
              <a:latin typeface="Calibri"/>
              <a:ea typeface="Calibri"/>
              <a:cs typeface="Calibri"/>
              <a:sym typeface="Calibri"/>
            </a:endParaRPr>
          </a:p>
          <a:p>
            <a:pPr marL="0" marR="0" lvl="0" indent="0" algn="just" rtl="0">
              <a:spcBef>
                <a:spcPts val="0"/>
              </a:spcBef>
              <a:spcAft>
                <a:spcPts val="0"/>
              </a:spcAft>
              <a:buNone/>
            </a:pPr>
            <a:r>
              <a:rPr lang="en-US" sz="1200" b="0" i="0" u="none" strike="noStrike">
                <a:solidFill>
                  <a:srgbClr val="000000"/>
                </a:solidFill>
                <a:latin typeface="Calibri"/>
                <a:ea typeface="Calibri"/>
                <a:cs typeface="Calibri"/>
                <a:sym typeface="Calibri"/>
              </a:rPr>
              <a:t>{</a:t>
            </a:r>
            <a:endParaRPr sz="1200" b="0">
              <a:solidFill>
                <a:schemeClr val="dk1"/>
              </a:solidFill>
              <a:latin typeface="Calibri"/>
              <a:ea typeface="Calibri"/>
              <a:cs typeface="Calibri"/>
              <a:sym typeface="Calibri"/>
            </a:endParaRPr>
          </a:p>
          <a:p>
            <a:pPr marL="0" marR="0" lvl="0" indent="0" algn="just" rtl="0">
              <a:spcBef>
                <a:spcPts val="0"/>
              </a:spcBef>
              <a:spcAft>
                <a:spcPts val="0"/>
              </a:spcAft>
              <a:buNone/>
            </a:pPr>
            <a:r>
              <a:rPr lang="en-US" sz="1200" b="0" i="0" u="none" strike="noStrike">
                <a:solidFill>
                  <a:srgbClr val="000000"/>
                </a:solidFill>
                <a:latin typeface="Calibri"/>
                <a:ea typeface="Calibri"/>
                <a:cs typeface="Calibri"/>
                <a:sym typeface="Calibri"/>
              </a:rPr>
              <a:t>"type":"ProtocolResponse",</a:t>
            </a:r>
            <a:endParaRPr sz="1200" b="0">
              <a:solidFill>
                <a:schemeClr val="dk1"/>
              </a:solidFill>
              <a:latin typeface="Calibri"/>
              <a:ea typeface="Calibri"/>
              <a:cs typeface="Calibri"/>
              <a:sym typeface="Calibri"/>
            </a:endParaRPr>
          </a:p>
          <a:p>
            <a:pPr marL="0" marR="0" lvl="0" indent="0" algn="just" rtl="0">
              <a:spcBef>
                <a:spcPts val="0"/>
              </a:spcBef>
              <a:spcAft>
                <a:spcPts val="0"/>
              </a:spcAft>
              <a:buNone/>
            </a:pPr>
            <a:r>
              <a:rPr lang="en-US" sz="1200" b="0" i="0" u="none" strike="noStrike">
                <a:solidFill>
                  <a:srgbClr val="000000"/>
                </a:solidFill>
                <a:latin typeface="Calibri"/>
                <a:ea typeface="Calibri"/>
                <a:cs typeface="Calibri"/>
                <a:sym typeface="Calibri"/>
              </a:rPr>
              <a:t>"x-hcx-sender_code": "",</a:t>
            </a:r>
            <a:endParaRPr sz="1200" b="0">
              <a:solidFill>
                <a:schemeClr val="dk1"/>
              </a:solidFill>
              <a:latin typeface="Calibri"/>
              <a:ea typeface="Calibri"/>
              <a:cs typeface="Calibri"/>
              <a:sym typeface="Calibri"/>
            </a:endParaRPr>
          </a:p>
          <a:p>
            <a:pPr marL="0" marR="0" lvl="0" indent="0" algn="just" rtl="0">
              <a:spcBef>
                <a:spcPts val="0"/>
              </a:spcBef>
              <a:spcAft>
                <a:spcPts val="0"/>
              </a:spcAft>
              <a:buNone/>
            </a:pPr>
            <a:r>
              <a:rPr lang="en-US" sz="1200" b="0" i="0" u="none" strike="noStrike">
                <a:solidFill>
                  <a:srgbClr val="000000"/>
                </a:solidFill>
                <a:latin typeface="Calibri"/>
                <a:ea typeface="Calibri"/>
                <a:cs typeface="Calibri"/>
                <a:sym typeface="Calibri"/>
              </a:rPr>
              <a:t>"x-hcx-recipient_code": "",</a:t>
            </a:r>
            <a:endParaRPr sz="1200" b="0">
              <a:solidFill>
                <a:schemeClr val="dk1"/>
              </a:solidFill>
              <a:latin typeface="Calibri"/>
              <a:ea typeface="Calibri"/>
              <a:cs typeface="Calibri"/>
              <a:sym typeface="Calibri"/>
            </a:endParaRPr>
          </a:p>
          <a:p>
            <a:pPr marL="0" marR="0" lvl="0" indent="0" algn="just" rtl="0">
              <a:spcBef>
                <a:spcPts val="0"/>
              </a:spcBef>
              <a:spcAft>
                <a:spcPts val="0"/>
              </a:spcAft>
              <a:buNone/>
            </a:pPr>
            <a:r>
              <a:rPr lang="en-US" sz="1200" b="0" i="0" u="none" strike="noStrike">
                <a:solidFill>
                  <a:srgbClr val="000000"/>
                </a:solidFill>
                <a:latin typeface="Calibri"/>
                <a:ea typeface="Calibri"/>
                <a:cs typeface="Calibri"/>
                <a:sym typeface="Calibri"/>
              </a:rPr>
              <a:t>"x-hcx-api_call_id": "UUID",</a:t>
            </a:r>
            <a:endParaRPr sz="1200" b="0">
              <a:solidFill>
                <a:schemeClr val="dk1"/>
              </a:solidFill>
              <a:latin typeface="Calibri"/>
              <a:ea typeface="Calibri"/>
              <a:cs typeface="Calibri"/>
              <a:sym typeface="Calibri"/>
            </a:endParaRPr>
          </a:p>
          <a:p>
            <a:pPr marL="0" marR="0" lvl="0" indent="0" algn="just" rtl="0">
              <a:spcBef>
                <a:spcPts val="0"/>
              </a:spcBef>
              <a:spcAft>
                <a:spcPts val="0"/>
              </a:spcAft>
              <a:buNone/>
            </a:pPr>
            <a:r>
              <a:rPr lang="en-US" sz="1200" b="0" i="0" u="none" strike="noStrike">
                <a:solidFill>
                  <a:srgbClr val="000000"/>
                </a:solidFill>
                <a:latin typeface="Calibri"/>
                <a:ea typeface="Calibri"/>
                <a:cs typeface="Calibri"/>
                <a:sym typeface="Calibri"/>
              </a:rPr>
              <a:t>"x-hcx-correlation_id": "UUID",</a:t>
            </a:r>
            <a:endParaRPr sz="1200" b="0">
              <a:solidFill>
                <a:schemeClr val="dk1"/>
              </a:solidFill>
              <a:latin typeface="Calibri"/>
              <a:ea typeface="Calibri"/>
              <a:cs typeface="Calibri"/>
              <a:sym typeface="Calibri"/>
            </a:endParaRPr>
          </a:p>
          <a:p>
            <a:pPr marL="0" marR="0" lvl="0" indent="0" algn="just" rtl="0">
              <a:spcBef>
                <a:spcPts val="0"/>
              </a:spcBef>
              <a:spcAft>
                <a:spcPts val="0"/>
              </a:spcAft>
              <a:buNone/>
            </a:pPr>
            <a:r>
              <a:rPr lang="en-US" sz="1200" b="0" i="0" u="none" strike="noStrike">
                <a:solidFill>
                  <a:srgbClr val="000000"/>
                </a:solidFill>
                <a:latin typeface="Calibri"/>
                <a:ea typeface="Calibri"/>
                <a:cs typeface="Calibri"/>
                <a:sym typeface="Calibri"/>
              </a:rPr>
              <a:t>"x-hcx-workflow_id": "UUID",</a:t>
            </a:r>
            <a:endParaRPr sz="1200" b="0">
              <a:solidFill>
                <a:schemeClr val="dk1"/>
              </a:solidFill>
              <a:latin typeface="Calibri"/>
              <a:ea typeface="Calibri"/>
              <a:cs typeface="Calibri"/>
              <a:sym typeface="Calibri"/>
            </a:endParaRPr>
          </a:p>
          <a:p>
            <a:pPr marL="0" marR="0" lvl="0" indent="0" algn="just" rtl="0">
              <a:spcBef>
                <a:spcPts val="0"/>
              </a:spcBef>
              <a:spcAft>
                <a:spcPts val="0"/>
              </a:spcAft>
              <a:buNone/>
            </a:pPr>
            <a:r>
              <a:rPr lang="en-US" sz="1200" b="0" i="0" u="none" strike="noStrike">
                <a:solidFill>
                  <a:srgbClr val="000000"/>
                </a:solidFill>
                <a:latin typeface="Calibri"/>
                <a:ea typeface="Calibri"/>
                <a:cs typeface="Calibri"/>
                <a:sym typeface="Calibri"/>
              </a:rPr>
              <a:t>"x-hcx-timestamp": "",</a:t>
            </a:r>
            <a:endParaRPr sz="1200" b="0">
              <a:solidFill>
                <a:schemeClr val="dk1"/>
              </a:solidFill>
              <a:latin typeface="Calibri"/>
              <a:ea typeface="Calibri"/>
              <a:cs typeface="Calibri"/>
              <a:sym typeface="Calibri"/>
            </a:endParaRPr>
          </a:p>
          <a:p>
            <a:pPr marL="0" marR="0" lvl="0" indent="0" algn="just" rtl="0">
              <a:spcBef>
                <a:spcPts val="0"/>
              </a:spcBef>
              <a:spcAft>
                <a:spcPts val="0"/>
              </a:spcAft>
              <a:buNone/>
            </a:pPr>
            <a:r>
              <a:rPr lang="en-US" sz="1200" b="0" i="0" u="none" strike="noStrike">
                <a:solidFill>
                  <a:srgbClr val="000000"/>
                </a:solidFill>
                <a:latin typeface="Calibri"/>
                <a:ea typeface="Calibri"/>
                <a:cs typeface="Calibri"/>
                <a:sym typeface="Calibri"/>
              </a:rPr>
              <a:t>"x-hcx-debug_flag": "Error",</a:t>
            </a:r>
            <a:endParaRPr sz="1200" b="0">
              <a:solidFill>
                <a:schemeClr val="dk1"/>
              </a:solidFill>
              <a:latin typeface="Calibri"/>
              <a:ea typeface="Calibri"/>
              <a:cs typeface="Calibri"/>
              <a:sym typeface="Calibri"/>
            </a:endParaRPr>
          </a:p>
          <a:p>
            <a:pPr marL="0" marR="0" lvl="0" indent="0" algn="just" rtl="0">
              <a:spcBef>
                <a:spcPts val="0"/>
              </a:spcBef>
              <a:spcAft>
                <a:spcPts val="0"/>
              </a:spcAft>
              <a:buNone/>
            </a:pPr>
            <a:r>
              <a:rPr lang="en-US" sz="1200" b="0" i="0" u="none" strike="noStrike">
                <a:solidFill>
                  <a:srgbClr val="000000"/>
                </a:solidFill>
                <a:latin typeface="Calibri"/>
                <a:ea typeface="Calibri"/>
                <a:cs typeface="Calibri"/>
                <a:sym typeface="Calibri"/>
              </a:rPr>
              <a:t>"x-hcx-status": "response.error",</a:t>
            </a:r>
            <a:endParaRPr sz="1200" b="0">
              <a:solidFill>
                <a:schemeClr val="dk1"/>
              </a:solidFill>
              <a:latin typeface="Calibri"/>
              <a:ea typeface="Calibri"/>
              <a:cs typeface="Calibri"/>
              <a:sym typeface="Calibri"/>
            </a:endParaRPr>
          </a:p>
          <a:p>
            <a:pPr marL="0" marR="0" lvl="0" indent="0" algn="just" rtl="0">
              <a:spcBef>
                <a:spcPts val="0"/>
              </a:spcBef>
              <a:spcAft>
                <a:spcPts val="0"/>
              </a:spcAft>
              <a:buNone/>
            </a:pPr>
            <a:r>
              <a:rPr lang="en-US" sz="1200" b="0" i="0" u="none" strike="noStrike">
                <a:solidFill>
                  <a:srgbClr val="000000"/>
                </a:solidFill>
                <a:latin typeface="Calibri"/>
                <a:ea typeface="Calibri"/>
                <a:cs typeface="Calibri"/>
                <a:sym typeface="Calibri"/>
              </a:rPr>
              <a:t>"x-hcx-redirect_to": "",</a:t>
            </a:r>
            <a:endParaRPr sz="1200" b="0">
              <a:solidFill>
                <a:schemeClr val="dk1"/>
              </a:solidFill>
              <a:latin typeface="Calibri"/>
              <a:ea typeface="Calibri"/>
              <a:cs typeface="Calibri"/>
              <a:sym typeface="Calibri"/>
            </a:endParaRPr>
          </a:p>
          <a:p>
            <a:pPr marL="0" marR="0" lvl="0" indent="0" algn="just" rtl="0">
              <a:spcBef>
                <a:spcPts val="0"/>
              </a:spcBef>
              <a:spcAft>
                <a:spcPts val="0"/>
              </a:spcAft>
              <a:buNone/>
            </a:pPr>
            <a:r>
              <a:rPr lang="en-US" sz="1200" b="0" i="0" u="none" strike="noStrike">
                <a:solidFill>
                  <a:srgbClr val="000000"/>
                </a:solidFill>
                <a:latin typeface="Calibri"/>
                <a:ea typeface="Calibri"/>
                <a:cs typeface="Calibri"/>
                <a:sym typeface="Calibri"/>
              </a:rPr>
              <a:t>"x-hcx-error_details": {</a:t>
            </a:r>
            <a:endParaRPr sz="1200" b="0">
              <a:solidFill>
                <a:schemeClr val="dk1"/>
              </a:solidFill>
              <a:latin typeface="Calibri"/>
              <a:ea typeface="Calibri"/>
              <a:cs typeface="Calibri"/>
              <a:sym typeface="Calibri"/>
            </a:endParaRPr>
          </a:p>
          <a:p>
            <a:pPr marL="0" marR="0" lvl="0" indent="0" algn="just" rtl="0">
              <a:spcBef>
                <a:spcPts val="0"/>
              </a:spcBef>
              <a:spcAft>
                <a:spcPts val="0"/>
              </a:spcAft>
              <a:buNone/>
            </a:pPr>
            <a:r>
              <a:rPr lang="en-US" sz="1200" b="0" i="0" u="none" strike="noStrike">
                <a:solidFill>
                  <a:srgbClr val="000000"/>
                </a:solidFill>
                <a:latin typeface="Calibri"/>
                <a:ea typeface="Calibri"/>
                <a:cs typeface="Calibri"/>
                <a:sym typeface="Calibri"/>
              </a:rPr>
              <a:t>     "code": "String",</a:t>
            </a:r>
            <a:endParaRPr sz="1200" b="0">
              <a:solidFill>
                <a:schemeClr val="dk1"/>
              </a:solidFill>
              <a:latin typeface="Calibri"/>
              <a:ea typeface="Calibri"/>
              <a:cs typeface="Calibri"/>
              <a:sym typeface="Calibri"/>
            </a:endParaRPr>
          </a:p>
          <a:p>
            <a:pPr marL="0" marR="0" lvl="0" indent="0" algn="just" rtl="0">
              <a:spcBef>
                <a:spcPts val="0"/>
              </a:spcBef>
              <a:spcAft>
                <a:spcPts val="0"/>
              </a:spcAft>
              <a:buNone/>
            </a:pPr>
            <a:r>
              <a:rPr lang="en-US" sz="1200" b="0" i="0" u="none" strike="noStrike">
                <a:solidFill>
                  <a:srgbClr val="000000"/>
                </a:solidFill>
                <a:latin typeface="Calibri"/>
                <a:ea typeface="Calibri"/>
                <a:cs typeface="Calibri"/>
                <a:sym typeface="Calibri"/>
              </a:rPr>
              <a:t>     "message": "String",</a:t>
            </a:r>
            <a:endParaRPr sz="1200" b="0">
              <a:solidFill>
                <a:schemeClr val="dk1"/>
              </a:solidFill>
              <a:latin typeface="Calibri"/>
              <a:ea typeface="Calibri"/>
              <a:cs typeface="Calibri"/>
              <a:sym typeface="Calibri"/>
            </a:endParaRPr>
          </a:p>
          <a:p>
            <a:pPr marL="0" marR="0" lvl="0" indent="0" algn="just" rtl="0">
              <a:spcBef>
                <a:spcPts val="0"/>
              </a:spcBef>
              <a:spcAft>
                <a:spcPts val="0"/>
              </a:spcAft>
              <a:buNone/>
            </a:pPr>
            <a:r>
              <a:rPr lang="en-US" sz="1200" b="0" i="0" u="none" strike="noStrike">
                <a:solidFill>
                  <a:srgbClr val="000000"/>
                </a:solidFill>
                <a:latin typeface="Calibri"/>
                <a:ea typeface="Calibri"/>
                <a:cs typeface="Calibri"/>
                <a:sym typeface="Calibri"/>
              </a:rPr>
              <a:t>     "trace": "String"</a:t>
            </a:r>
            <a:endParaRPr sz="1200" b="0">
              <a:solidFill>
                <a:schemeClr val="dk1"/>
              </a:solidFill>
              <a:latin typeface="Calibri"/>
              <a:ea typeface="Calibri"/>
              <a:cs typeface="Calibri"/>
              <a:sym typeface="Calibri"/>
            </a:endParaRPr>
          </a:p>
          <a:p>
            <a:pPr marL="0" marR="0" lvl="0" indent="0" algn="just" rtl="0">
              <a:spcBef>
                <a:spcPts val="0"/>
              </a:spcBef>
              <a:spcAft>
                <a:spcPts val="0"/>
              </a:spcAft>
              <a:buNone/>
            </a:pPr>
            <a:r>
              <a:rPr lang="en-US" sz="1200" b="0" i="0" u="none" strike="noStrike">
                <a:solidFill>
                  <a:srgbClr val="000000"/>
                </a:solidFill>
                <a:latin typeface="Calibri"/>
                <a:ea typeface="Calibri"/>
                <a:cs typeface="Calibri"/>
                <a:sym typeface="Calibri"/>
              </a:rPr>
              <a:t>},</a:t>
            </a:r>
            <a:endParaRPr sz="1200" b="0">
              <a:solidFill>
                <a:schemeClr val="dk1"/>
              </a:solidFill>
              <a:latin typeface="Calibri"/>
              <a:ea typeface="Calibri"/>
              <a:cs typeface="Calibri"/>
              <a:sym typeface="Calibri"/>
            </a:endParaRPr>
          </a:p>
          <a:p>
            <a:pPr marL="0" marR="0" lvl="0" indent="0" algn="just" rtl="0">
              <a:spcBef>
                <a:spcPts val="0"/>
              </a:spcBef>
              <a:spcAft>
                <a:spcPts val="0"/>
              </a:spcAft>
              <a:buNone/>
            </a:pPr>
            <a:r>
              <a:rPr lang="en-US" sz="1200" b="0" i="0" u="none" strike="noStrike">
                <a:solidFill>
                  <a:srgbClr val="000000"/>
                </a:solidFill>
                <a:latin typeface="Calibri"/>
                <a:ea typeface="Calibri"/>
                <a:cs typeface="Calibri"/>
                <a:sym typeface="Calibri"/>
              </a:rPr>
              <a:t>"x-hcx-debug_details": {</a:t>
            </a:r>
            <a:endParaRPr sz="1200" b="0">
              <a:solidFill>
                <a:schemeClr val="dk1"/>
              </a:solidFill>
              <a:latin typeface="Calibri"/>
              <a:ea typeface="Calibri"/>
              <a:cs typeface="Calibri"/>
              <a:sym typeface="Calibri"/>
            </a:endParaRPr>
          </a:p>
          <a:p>
            <a:pPr marL="0" marR="0" lvl="0" indent="0" algn="just" rtl="0">
              <a:spcBef>
                <a:spcPts val="0"/>
              </a:spcBef>
              <a:spcAft>
                <a:spcPts val="0"/>
              </a:spcAft>
              <a:buNone/>
            </a:pPr>
            <a:r>
              <a:rPr lang="en-US" sz="1200" b="0" i="0" u="none" strike="noStrike">
                <a:solidFill>
                  <a:srgbClr val="000000"/>
                </a:solidFill>
                <a:latin typeface="Calibri"/>
                <a:ea typeface="Calibri"/>
                <a:cs typeface="Calibri"/>
                <a:sym typeface="Calibri"/>
              </a:rPr>
              <a:t>     "code": "String",</a:t>
            </a:r>
            <a:endParaRPr sz="1200" b="0">
              <a:solidFill>
                <a:schemeClr val="dk1"/>
              </a:solidFill>
              <a:latin typeface="Calibri"/>
              <a:ea typeface="Calibri"/>
              <a:cs typeface="Calibri"/>
              <a:sym typeface="Calibri"/>
            </a:endParaRPr>
          </a:p>
          <a:p>
            <a:pPr marL="0" marR="0" lvl="0" indent="0" algn="just" rtl="0">
              <a:spcBef>
                <a:spcPts val="0"/>
              </a:spcBef>
              <a:spcAft>
                <a:spcPts val="0"/>
              </a:spcAft>
              <a:buNone/>
            </a:pPr>
            <a:r>
              <a:rPr lang="en-US" sz="1200" b="0" i="0" u="none" strike="noStrike">
                <a:solidFill>
                  <a:srgbClr val="000000"/>
                </a:solidFill>
                <a:latin typeface="Calibri"/>
                <a:ea typeface="Calibri"/>
                <a:cs typeface="Calibri"/>
                <a:sym typeface="Calibri"/>
              </a:rPr>
              <a:t>     "message": "String",</a:t>
            </a:r>
            <a:endParaRPr sz="1200" b="0">
              <a:solidFill>
                <a:schemeClr val="dk1"/>
              </a:solidFill>
              <a:latin typeface="Calibri"/>
              <a:ea typeface="Calibri"/>
              <a:cs typeface="Calibri"/>
              <a:sym typeface="Calibri"/>
            </a:endParaRPr>
          </a:p>
          <a:p>
            <a:pPr marL="0" marR="0" lvl="0" indent="0" algn="just" rtl="0">
              <a:spcBef>
                <a:spcPts val="0"/>
              </a:spcBef>
              <a:spcAft>
                <a:spcPts val="0"/>
              </a:spcAft>
              <a:buNone/>
            </a:pPr>
            <a:r>
              <a:rPr lang="en-US" sz="1200" b="0" i="0" u="none" strike="noStrike">
                <a:solidFill>
                  <a:srgbClr val="000000"/>
                </a:solidFill>
                <a:latin typeface="Calibri"/>
                <a:ea typeface="Calibri"/>
                <a:cs typeface="Calibri"/>
                <a:sym typeface="Calibri"/>
              </a:rPr>
              <a:t>     "trace": "String"</a:t>
            </a:r>
            <a:endParaRPr sz="1200" b="0">
              <a:solidFill>
                <a:schemeClr val="dk1"/>
              </a:solidFill>
              <a:latin typeface="Calibri"/>
              <a:ea typeface="Calibri"/>
              <a:cs typeface="Calibri"/>
              <a:sym typeface="Calibri"/>
            </a:endParaRPr>
          </a:p>
          <a:p>
            <a:pPr marL="0" marR="0" lvl="0" indent="0" algn="just" rtl="0">
              <a:spcBef>
                <a:spcPts val="0"/>
              </a:spcBef>
              <a:spcAft>
                <a:spcPts val="0"/>
              </a:spcAft>
              <a:buNone/>
            </a:pPr>
            <a:r>
              <a:rPr lang="en-US" sz="1200" b="0" i="0" u="none" strike="noStrike">
                <a:solidFill>
                  <a:srgbClr val="000000"/>
                </a:solidFill>
                <a:latin typeface="Calibri"/>
                <a:ea typeface="Calibri"/>
                <a:cs typeface="Calibri"/>
                <a:sym typeface="Calibri"/>
              </a:rPr>
              <a:t>},</a:t>
            </a:r>
            <a:endParaRPr sz="1200" b="0">
              <a:solidFill>
                <a:schemeClr val="dk1"/>
              </a:solidFill>
              <a:latin typeface="Calibri"/>
              <a:ea typeface="Calibri"/>
              <a:cs typeface="Calibri"/>
              <a:sym typeface="Calibri"/>
            </a:endParaRPr>
          </a:p>
          <a:p>
            <a:pPr marL="0" marR="0" lvl="0" indent="0" algn="just" rtl="0">
              <a:spcBef>
                <a:spcPts val="0"/>
              </a:spcBef>
              <a:spcAft>
                <a:spcPts val="0"/>
              </a:spcAft>
              <a:buNone/>
            </a:pPr>
            <a:r>
              <a:rPr lang="en-US" sz="1200" b="0" i="0" u="none" strike="noStrike">
                <a:solidFill>
                  <a:srgbClr val="000000"/>
                </a:solidFill>
                <a:latin typeface="Calibri"/>
                <a:ea typeface="Calibri"/>
                <a:cs typeface="Calibri"/>
                <a:sym typeface="Calibri"/>
              </a:rPr>
              <a:t>"x-hcx-domain-header": {</a:t>
            </a:r>
            <a:endParaRPr sz="1200" b="0">
              <a:solidFill>
                <a:schemeClr val="dk1"/>
              </a:solidFill>
              <a:latin typeface="Calibri"/>
              <a:ea typeface="Calibri"/>
              <a:cs typeface="Calibri"/>
              <a:sym typeface="Calibri"/>
            </a:endParaRPr>
          </a:p>
          <a:p>
            <a:pPr marL="0" marR="0" lvl="0" indent="0" algn="just" rtl="0">
              <a:spcBef>
                <a:spcPts val="0"/>
              </a:spcBef>
              <a:spcAft>
                <a:spcPts val="0"/>
              </a:spcAft>
              <a:buNone/>
            </a:pPr>
            <a:r>
              <a:rPr lang="en-US" sz="1200" b="0" i="0" u="none" strike="noStrike">
                <a:solidFill>
                  <a:srgbClr val="000000"/>
                </a:solidFill>
                <a:latin typeface="Calibri"/>
                <a:ea typeface="Calibri"/>
                <a:cs typeface="Calibri"/>
                <a:sym typeface="Calibri"/>
              </a:rPr>
              <a:t>     "use_case_name": "String",</a:t>
            </a:r>
            <a:endParaRPr sz="1200" b="0">
              <a:solidFill>
                <a:schemeClr val="dk1"/>
              </a:solidFill>
              <a:latin typeface="Calibri"/>
              <a:ea typeface="Calibri"/>
              <a:cs typeface="Calibri"/>
              <a:sym typeface="Calibri"/>
            </a:endParaRPr>
          </a:p>
          <a:p>
            <a:pPr marL="0" marR="0" lvl="0" indent="0" algn="just" rtl="0">
              <a:spcBef>
                <a:spcPts val="0"/>
              </a:spcBef>
              <a:spcAft>
                <a:spcPts val="0"/>
              </a:spcAft>
              <a:buNone/>
            </a:pPr>
            <a:r>
              <a:rPr lang="en-US" sz="1200" b="0" i="0" u="none" strike="noStrike">
                <a:solidFill>
                  <a:srgbClr val="000000"/>
                </a:solidFill>
                <a:latin typeface="Calibri"/>
                <a:ea typeface="Calibri"/>
                <a:cs typeface="Calibri"/>
                <a:sym typeface="Calibri"/>
              </a:rPr>
              <a:t>     "amt_processed": "String"</a:t>
            </a:r>
            <a:endParaRPr sz="1200" b="0">
              <a:solidFill>
                <a:schemeClr val="dk1"/>
              </a:solidFill>
              <a:latin typeface="Calibri"/>
              <a:ea typeface="Calibri"/>
              <a:cs typeface="Calibri"/>
              <a:sym typeface="Calibri"/>
            </a:endParaRPr>
          </a:p>
          <a:p>
            <a:pPr marL="0" marR="0" lvl="0" indent="0" algn="just" rtl="0">
              <a:spcBef>
                <a:spcPts val="0"/>
              </a:spcBef>
              <a:spcAft>
                <a:spcPts val="0"/>
              </a:spcAft>
              <a:buNone/>
            </a:pPr>
            <a:r>
              <a:rPr lang="en-US" sz="1200" b="0" i="0" u="none" strike="noStrike">
                <a:solidFill>
                  <a:srgbClr val="000000"/>
                </a:solidFill>
                <a:latin typeface="Calibri"/>
                <a:ea typeface="Calibri"/>
                <a:cs typeface="Calibri"/>
                <a:sym typeface="Calibri"/>
              </a:rPr>
              <a:t>},</a:t>
            </a:r>
            <a:endParaRPr sz="1200" b="0">
              <a:solidFill>
                <a:schemeClr val="dk1"/>
              </a:solidFill>
              <a:latin typeface="Calibri"/>
              <a:ea typeface="Calibri"/>
              <a:cs typeface="Calibri"/>
              <a:sym typeface="Calibri"/>
            </a:endParaRPr>
          </a:p>
          <a:p>
            <a:pPr marL="0" marR="0" lvl="0" indent="0" algn="just" rtl="0">
              <a:spcBef>
                <a:spcPts val="0"/>
              </a:spcBef>
              <a:spcAft>
                <a:spcPts val="0"/>
              </a:spcAft>
              <a:buNone/>
            </a:pPr>
            <a:r>
              <a:rPr lang="en-US" sz="1200" b="0" i="0" u="none" strike="noStrike">
                <a:solidFill>
                  <a:srgbClr val="000000"/>
                </a:solidFill>
                <a:latin typeface="Calibri"/>
                <a:ea typeface="Calibri"/>
                <a:cs typeface="Calibri"/>
                <a:sym typeface="Calibri"/>
              </a:rPr>
              <a:t>"x-hcx-entity-type": "coverageeligibility | payment | insuranceplan | task | claim | preauth",</a:t>
            </a:r>
            <a:endParaRPr sz="1200" b="0">
              <a:solidFill>
                <a:schemeClr val="dk1"/>
              </a:solidFill>
              <a:latin typeface="Calibri"/>
              <a:ea typeface="Calibri"/>
              <a:cs typeface="Calibri"/>
              <a:sym typeface="Calibri"/>
            </a:endParaRPr>
          </a:p>
          <a:p>
            <a:pPr marL="0" marR="0" lvl="0" indent="0" algn="just" rtl="0">
              <a:spcBef>
                <a:spcPts val="0"/>
              </a:spcBef>
              <a:spcAft>
                <a:spcPts val="0"/>
              </a:spcAft>
              <a:buNone/>
            </a:pPr>
            <a:r>
              <a:rPr lang="en-US" sz="1200" b="0" i="0" u="none" strike="noStrike">
                <a:solidFill>
                  <a:srgbClr val="000000"/>
                </a:solidFill>
                <a:latin typeface="Calibri"/>
                <a:ea typeface="Calibri"/>
                <a:cs typeface="Calibri"/>
                <a:sym typeface="Calibri"/>
              </a:rPr>
              <a:t>  "x-hcx-ben-abha-id":"abha number"</a:t>
            </a:r>
            <a:endParaRPr sz="1200" b="0">
              <a:solidFill>
                <a:schemeClr val="dk1"/>
              </a:solidFill>
              <a:latin typeface="Calibri"/>
              <a:ea typeface="Calibri"/>
              <a:cs typeface="Calibri"/>
              <a:sym typeface="Calibri"/>
            </a:endParaRPr>
          </a:p>
          <a:p>
            <a:pPr marL="0" marR="0" lvl="0" indent="0" algn="just" rtl="0">
              <a:spcBef>
                <a:spcPts val="0"/>
              </a:spcBef>
              <a:spcAft>
                <a:spcPts val="0"/>
              </a:spcAft>
              <a:buNone/>
            </a:pPr>
            <a:r>
              <a:rPr lang="en-US" sz="1200" b="0" i="0" u="none" strike="noStrike">
                <a:solidFill>
                  <a:srgbClr val="000000"/>
                </a:solidFill>
                <a:latin typeface="Calibri"/>
                <a:ea typeface="Calibri"/>
                <a:cs typeface="Calibri"/>
                <a:sym typeface="Calibri"/>
              </a:rPr>
              <a:t>}</a:t>
            </a:r>
            <a:endParaRPr sz="1200" b="0">
              <a:solidFill>
                <a:schemeClr val="dk1"/>
              </a:solidFill>
              <a:latin typeface="Calibri"/>
              <a:ea typeface="Calibri"/>
              <a:cs typeface="Calibri"/>
              <a:sym typeface="Calibri"/>
            </a:endParaRPr>
          </a:p>
        </p:txBody>
      </p:sp>
      <p:sp>
        <p:nvSpPr>
          <p:cNvPr id="9322" name="Google Shape;9322;p12"/>
          <p:cNvSpPr txBox="1"/>
          <p:nvPr/>
        </p:nvSpPr>
        <p:spPr>
          <a:xfrm>
            <a:off x="653144" y="1847609"/>
            <a:ext cx="4430485" cy="338554"/>
          </a:xfrm>
          <a:prstGeom prst="rect">
            <a:avLst/>
          </a:prstGeom>
          <a:solidFill>
            <a:schemeClr val="lt2"/>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1">
                <a:solidFill>
                  <a:schemeClr val="dk1"/>
                </a:solidFill>
                <a:latin typeface="Calibri"/>
                <a:ea typeface="Calibri"/>
                <a:cs typeface="Calibri"/>
                <a:sym typeface="Calibri"/>
              </a:rPr>
              <a:t>Error Scenario</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327"/>
        <p:cNvGrpSpPr/>
        <p:nvPr/>
      </p:nvGrpSpPr>
      <p:grpSpPr>
        <a:xfrm>
          <a:off x="0" y="0"/>
          <a:ext cx="0" cy="0"/>
          <a:chOff x="0" y="0"/>
          <a:chExt cx="0" cy="0"/>
        </a:xfrm>
      </p:grpSpPr>
      <p:sp>
        <p:nvSpPr>
          <p:cNvPr id="9328" name="Google Shape;9328;g27fc5ca849b_0_0"/>
          <p:cNvSpPr txBox="1">
            <a:spLocks noGrp="1"/>
          </p:cNvSpPr>
          <p:nvPr>
            <p:ph type="title"/>
          </p:nvPr>
        </p:nvSpPr>
        <p:spPr>
          <a:xfrm>
            <a:off x="1244877" y="303016"/>
            <a:ext cx="9702300" cy="608100"/>
          </a:xfrm>
          <a:prstGeom prst="rect">
            <a:avLst/>
          </a:prstGeom>
        </p:spPr>
        <p:txBody>
          <a:bodyPr spcFirstLastPara="1" wrap="square" lIns="68575" tIns="34275" rIns="68575" bIns="34275" anchor="ctr" anchorCtr="0">
            <a:normAutofit/>
          </a:bodyPr>
          <a:lstStyle/>
          <a:p>
            <a:pPr marL="0" lvl="0" indent="0" algn="ctr" rtl="0">
              <a:spcBef>
                <a:spcPts val="0"/>
              </a:spcBef>
              <a:spcAft>
                <a:spcPts val="0"/>
              </a:spcAft>
              <a:buNone/>
            </a:pPr>
            <a:r>
              <a:rPr lang="en-US"/>
              <a:t>Important Links and URLs</a:t>
            </a:r>
            <a:endParaRPr/>
          </a:p>
        </p:txBody>
      </p:sp>
      <p:sp>
        <p:nvSpPr>
          <p:cNvPr id="9329" name="Google Shape;9329;g27fc5ca849b_0_0"/>
          <p:cNvSpPr txBox="1"/>
          <p:nvPr/>
        </p:nvSpPr>
        <p:spPr>
          <a:xfrm>
            <a:off x="233550" y="1408375"/>
            <a:ext cx="5732700" cy="5582400"/>
          </a:xfrm>
          <a:prstGeom prst="rect">
            <a:avLst/>
          </a:prstGeom>
          <a:noFill/>
          <a:ln>
            <a:noFill/>
          </a:ln>
        </p:spPr>
        <p:txBody>
          <a:bodyPr spcFirstLastPara="1" wrap="square" lIns="91425" tIns="91425" rIns="91425" bIns="91425" anchor="t" anchorCtr="0">
            <a:spAutoFit/>
          </a:bodyPr>
          <a:lstStyle/>
          <a:p>
            <a:pPr marL="457200" lvl="0" indent="-304800" algn="l" rtl="0">
              <a:lnSpc>
                <a:spcPct val="150000"/>
              </a:lnSpc>
              <a:spcBef>
                <a:spcPts val="1000"/>
              </a:spcBef>
              <a:spcAft>
                <a:spcPts val="0"/>
              </a:spcAft>
              <a:buSzPts val="1200"/>
              <a:buAutoNum type="arabicPeriod"/>
            </a:pPr>
            <a:r>
              <a:rPr lang="en-US" sz="1200" b="1">
                <a:solidFill>
                  <a:schemeClr val="dk1"/>
                </a:solidFill>
              </a:rPr>
              <a:t>Website Links:</a:t>
            </a:r>
            <a:br>
              <a:rPr lang="en-US" sz="1200" b="1">
                <a:solidFill>
                  <a:schemeClr val="dk1"/>
                </a:solidFill>
              </a:rPr>
            </a:br>
            <a:r>
              <a:rPr lang="en-US" sz="1200" b="1">
                <a:solidFill>
                  <a:schemeClr val="dk1"/>
                </a:solidFill>
              </a:rPr>
              <a:t> Sandbox:</a:t>
            </a:r>
            <a:r>
              <a:rPr lang="en-US" sz="1200" b="1" u="sng">
                <a:solidFill>
                  <a:schemeClr val="hlink"/>
                </a:solidFill>
                <a:hlinkClick r:id="rId3"/>
              </a:rPr>
              <a:t>https://hcxsbx.abdm.gov.in/</a:t>
            </a:r>
            <a:br>
              <a:rPr lang="en-US" sz="1200" b="1" u="sng">
                <a:solidFill>
                  <a:schemeClr val="hlink"/>
                </a:solidFill>
                <a:hlinkClick r:id="rId3"/>
              </a:rPr>
            </a:br>
            <a:r>
              <a:rPr lang="en-US" sz="1200" b="1">
                <a:solidFill>
                  <a:schemeClr val="dk1"/>
                </a:solidFill>
              </a:rPr>
              <a:t> Production: </a:t>
            </a:r>
            <a:r>
              <a:rPr lang="en-US" sz="1200" b="1" u="sng">
                <a:solidFill>
                  <a:schemeClr val="hlink"/>
                </a:solidFill>
                <a:hlinkClick r:id="rId4"/>
              </a:rPr>
              <a:t>https://nhcx.abdm.gov.in/</a:t>
            </a:r>
            <a:endParaRPr sz="1200" b="1">
              <a:solidFill>
                <a:schemeClr val="dk1"/>
              </a:solidFill>
            </a:endParaRPr>
          </a:p>
          <a:p>
            <a:pPr marL="457200" lvl="0" indent="-304800" algn="l" rtl="0">
              <a:lnSpc>
                <a:spcPct val="150000"/>
              </a:lnSpc>
              <a:spcBef>
                <a:spcPts val="1000"/>
              </a:spcBef>
              <a:spcAft>
                <a:spcPts val="0"/>
              </a:spcAft>
              <a:buSzPts val="1200"/>
              <a:buAutoNum type="arabicPeriod"/>
            </a:pPr>
            <a:r>
              <a:rPr lang="en-US" sz="1200" b="1">
                <a:solidFill>
                  <a:schemeClr val="dk1"/>
                </a:solidFill>
              </a:rPr>
              <a:t>Base URL for Sandbox:</a:t>
            </a:r>
            <a:br>
              <a:rPr lang="en-US" sz="1200" b="1">
                <a:solidFill>
                  <a:schemeClr val="dk1"/>
                </a:solidFill>
              </a:rPr>
            </a:br>
            <a:r>
              <a:rPr lang="en-US" sz="1200" b="1">
                <a:solidFill>
                  <a:schemeClr val="dk1"/>
                </a:solidFill>
              </a:rPr>
              <a:t> ParticipantAPIs(participantBaseUrl)-</a:t>
            </a:r>
            <a:r>
              <a:rPr lang="en-US" sz="1200" b="1" u="sng">
                <a:solidFill>
                  <a:schemeClr val="hlink"/>
                </a:solidFill>
                <a:hlinkClick r:id="rId5"/>
              </a:rPr>
              <a:t>https://apisbx.abdm.gov.in/pmjay/sbxhcx/participanthcxservice</a:t>
            </a:r>
            <a:br>
              <a:rPr lang="en-US" sz="1200" b="1" u="sng">
                <a:solidFill>
                  <a:schemeClr val="hlink"/>
                </a:solidFill>
                <a:hlinkClick r:id="rId5"/>
              </a:rPr>
            </a:br>
            <a:r>
              <a:rPr lang="en-US" sz="1200" b="1">
                <a:solidFill>
                  <a:schemeClr val="dk1"/>
                </a:solidFill>
              </a:rPr>
              <a:t> Use Case APIs(useCaseBaseUrl)- </a:t>
            </a:r>
            <a:r>
              <a:rPr lang="en-US" sz="1200" b="1" u="sng">
                <a:solidFill>
                  <a:schemeClr val="hlink"/>
                </a:solidFill>
                <a:hlinkClick r:id="rId6"/>
              </a:rPr>
              <a:t>https://apisbx.abdm.gov.in/hcx</a:t>
            </a:r>
            <a:endParaRPr sz="1200" b="1">
              <a:solidFill>
                <a:schemeClr val="dk1"/>
              </a:solidFill>
            </a:endParaRPr>
          </a:p>
          <a:p>
            <a:pPr marL="457200" lvl="0" indent="-304800" algn="l" rtl="0">
              <a:lnSpc>
                <a:spcPct val="150000"/>
              </a:lnSpc>
              <a:spcBef>
                <a:spcPts val="1000"/>
              </a:spcBef>
              <a:spcAft>
                <a:spcPts val="0"/>
              </a:spcAft>
              <a:buSzPts val="1200"/>
              <a:buAutoNum type="arabicPeriod"/>
            </a:pPr>
            <a:r>
              <a:rPr lang="en-US" sz="1200" b="1">
                <a:solidFill>
                  <a:schemeClr val="dk1"/>
                </a:solidFill>
              </a:rPr>
              <a:t>Base URL for production:</a:t>
            </a:r>
            <a:br>
              <a:rPr lang="en-US" sz="1200" b="1">
                <a:solidFill>
                  <a:schemeClr val="dk1"/>
                </a:solidFill>
              </a:rPr>
            </a:br>
            <a:r>
              <a:rPr lang="en-US" sz="1200" b="1">
                <a:solidFill>
                  <a:schemeClr val="dk1"/>
                </a:solidFill>
              </a:rPr>
              <a:t> ParticipantAPIs(participantBaseUrl)-</a:t>
            </a:r>
            <a:r>
              <a:rPr lang="en-US" sz="1200" b="1" u="sng">
                <a:solidFill>
                  <a:schemeClr val="hlink"/>
                </a:solidFill>
                <a:hlinkClick r:id="rId7"/>
              </a:rPr>
              <a:t>https://apisprod.nha.gov.in/pmjay/hcx/participanthcxservice</a:t>
            </a:r>
            <a:br>
              <a:rPr lang="en-US" sz="1200" b="1" u="sng">
                <a:solidFill>
                  <a:schemeClr val="hlink"/>
                </a:solidFill>
                <a:hlinkClick r:id="rId7"/>
              </a:rPr>
            </a:br>
            <a:r>
              <a:rPr lang="en-US" sz="1200" b="1">
                <a:solidFill>
                  <a:schemeClr val="dk1"/>
                </a:solidFill>
              </a:rPr>
              <a:t> UseCase APIs(useCaseBaseUrl)-  </a:t>
            </a:r>
            <a:r>
              <a:rPr lang="en-US" sz="1200" b="1" u="sng">
                <a:solidFill>
                  <a:schemeClr val="hlink"/>
                </a:solidFill>
                <a:hlinkClick r:id="rId8"/>
              </a:rPr>
              <a:t>https://apisprod.nha.gov.in/hcx</a:t>
            </a:r>
            <a:r>
              <a:rPr lang="en-US" sz="1200" b="1">
                <a:solidFill>
                  <a:schemeClr val="dk1"/>
                </a:solidFill>
              </a:rPr>
              <a:t> </a:t>
            </a:r>
            <a:endParaRPr sz="1200" b="1">
              <a:solidFill>
                <a:schemeClr val="dk1"/>
              </a:solidFill>
            </a:endParaRPr>
          </a:p>
          <a:p>
            <a:pPr marL="457200" lvl="0" indent="-304800" algn="l" rtl="0">
              <a:lnSpc>
                <a:spcPct val="150000"/>
              </a:lnSpc>
              <a:spcBef>
                <a:spcPts val="1000"/>
              </a:spcBef>
              <a:spcAft>
                <a:spcPts val="0"/>
              </a:spcAft>
              <a:buSzPts val="1200"/>
              <a:buAutoNum type="arabicPeriod"/>
            </a:pPr>
            <a:r>
              <a:rPr lang="en-US" sz="1200" b="1">
                <a:solidFill>
                  <a:schemeClr val="dk1"/>
                </a:solidFill>
              </a:rPr>
              <a:t>Please refer to the documents here: </a:t>
            </a:r>
            <a:r>
              <a:rPr lang="en-US" sz="1200" b="1" u="sng">
                <a:solidFill>
                  <a:schemeClr val="hlink"/>
                </a:solidFill>
                <a:hlinkClick r:id="rId9"/>
              </a:rPr>
              <a:t>https://nhcx.abdm.gov.in/#/documents</a:t>
            </a:r>
            <a:endParaRPr sz="1200" b="1">
              <a:solidFill>
                <a:schemeClr val="dk1"/>
              </a:solidFill>
            </a:endParaRPr>
          </a:p>
          <a:p>
            <a:pPr marL="457200" lvl="0" indent="0" algn="l" rtl="0">
              <a:lnSpc>
                <a:spcPct val="100000"/>
              </a:lnSpc>
              <a:spcBef>
                <a:spcPts val="1000"/>
              </a:spcBef>
              <a:spcAft>
                <a:spcPts val="0"/>
              </a:spcAft>
              <a:buNone/>
            </a:pPr>
            <a:endParaRPr sz="1200" b="1">
              <a:solidFill>
                <a:schemeClr val="dk1"/>
              </a:solidFill>
            </a:endParaRPr>
          </a:p>
          <a:p>
            <a:pPr marL="0" lvl="0" indent="0" algn="l" rtl="0">
              <a:lnSpc>
                <a:spcPct val="115000"/>
              </a:lnSpc>
              <a:spcBef>
                <a:spcPts val="2800"/>
              </a:spcBef>
              <a:spcAft>
                <a:spcPts val="2800"/>
              </a:spcAft>
              <a:buNone/>
            </a:pPr>
            <a:endParaRPr sz="1200" b="1">
              <a:solidFill>
                <a:schemeClr val="dk1"/>
              </a:solidFill>
            </a:endParaRPr>
          </a:p>
        </p:txBody>
      </p:sp>
      <p:sp>
        <p:nvSpPr>
          <p:cNvPr id="9330" name="Google Shape;9330;g27fc5ca849b_0_0"/>
          <p:cNvSpPr txBox="1"/>
          <p:nvPr/>
        </p:nvSpPr>
        <p:spPr>
          <a:xfrm>
            <a:off x="6114875" y="1408375"/>
            <a:ext cx="5414100" cy="9132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0"/>
              </a:spcBef>
              <a:spcAft>
                <a:spcPts val="0"/>
              </a:spcAft>
              <a:buNone/>
            </a:pPr>
            <a:endParaRPr sz="1200" b="1">
              <a:solidFill>
                <a:schemeClr val="dk1"/>
              </a:solidFill>
            </a:endParaRPr>
          </a:p>
          <a:p>
            <a:pPr marL="0" lvl="0" indent="0" algn="l" rtl="0">
              <a:lnSpc>
                <a:spcPct val="115000"/>
              </a:lnSpc>
              <a:spcBef>
                <a:spcPts val="2800"/>
              </a:spcBef>
              <a:spcAft>
                <a:spcPts val="2800"/>
              </a:spcAft>
              <a:buNone/>
            </a:pPr>
            <a:endParaRPr sz="1200" b="1">
              <a:solidFill>
                <a:schemeClr val="dk1"/>
              </a:solidFill>
            </a:endParaRPr>
          </a:p>
        </p:txBody>
      </p:sp>
      <p:sp>
        <p:nvSpPr>
          <p:cNvPr id="9331" name="Google Shape;9331;g27fc5ca849b_0_0"/>
          <p:cNvSpPr txBox="1"/>
          <p:nvPr/>
        </p:nvSpPr>
        <p:spPr>
          <a:xfrm>
            <a:off x="6369675" y="1408375"/>
            <a:ext cx="5414100" cy="310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200" b="1">
                <a:solidFill>
                  <a:schemeClr val="dk1"/>
                </a:solidFill>
              </a:rPr>
              <a:t>5. Onboarding   Documents: </a:t>
            </a:r>
            <a:endParaRPr sz="1200" b="1">
              <a:solidFill>
                <a:schemeClr val="dk1"/>
              </a:solidFill>
            </a:endParaRPr>
          </a:p>
          <a:p>
            <a:pPr marL="457200" lvl="0" indent="0" algn="l" rtl="0">
              <a:spcBef>
                <a:spcPts val="1000"/>
              </a:spcBef>
              <a:spcAft>
                <a:spcPts val="0"/>
              </a:spcAft>
              <a:buClr>
                <a:schemeClr val="dk1"/>
              </a:buClr>
              <a:buSzPts val="1100"/>
              <a:buFont typeface="Arial"/>
              <a:buNone/>
            </a:pPr>
            <a:r>
              <a:rPr lang="en-US" sz="1200" b="1" u="sng">
                <a:solidFill>
                  <a:schemeClr val="hlink"/>
                </a:solidFill>
                <a:hlinkClick r:id="rId10"/>
              </a:rPr>
              <a:t>Onboarding providers and payers in Sandbox</a:t>
            </a:r>
            <a:r>
              <a:rPr lang="en-US" sz="1200" b="1">
                <a:solidFill>
                  <a:schemeClr val="dk1"/>
                </a:solidFill>
              </a:rPr>
              <a:t> </a:t>
            </a:r>
            <a:endParaRPr>
              <a:solidFill>
                <a:schemeClr val="dk1"/>
              </a:solidFill>
            </a:endParaRPr>
          </a:p>
          <a:p>
            <a:pPr marL="457200" lvl="0" indent="0" algn="l" rtl="0">
              <a:spcBef>
                <a:spcPts val="1000"/>
              </a:spcBef>
              <a:spcAft>
                <a:spcPts val="0"/>
              </a:spcAft>
              <a:buClr>
                <a:schemeClr val="dk1"/>
              </a:buClr>
              <a:buSzPts val="1100"/>
              <a:buFont typeface="Arial"/>
              <a:buNone/>
            </a:pPr>
            <a:r>
              <a:rPr lang="en-US" sz="1200" b="1" u="sng">
                <a:solidFill>
                  <a:schemeClr val="hlink"/>
                </a:solidFill>
                <a:hlinkClick r:id="rId11"/>
              </a:rPr>
              <a:t>Onboarding providers and payers in Production</a:t>
            </a:r>
            <a:endParaRPr sz="1200" b="1" u="sng">
              <a:solidFill>
                <a:schemeClr val="hlink"/>
              </a:solidFill>
            </a:endParaRPr>
          </a:p>
          <a:p>
            <a:pPr marL="457200" lvl="0" indent="0" algn="l" rtl="0">
              <a:spcBef>
                <a:spcPts val="1000"/>
              </a:spcBef>
              <a:spcAft>
                <a:spcPts val="0"/>
              </a:spcAft>
              <a:buClr>
                <a:schemeClr val="dk1"/>
              </a:buClr>
              <a:buSzPts val="1100"/>
              <a:buFont typeface="Arial"/>
              <a:buNone/>
            </a:pPr>
            <a:endParaRPr sz="1200" b="1" u="sng">
              <a:solidFill>
                <a:schemeClr val="hlink"/>
              </a:solidFill>
            </a:endParaRPr>
          </a:p>
          <a:p>
            <a:pPr marL="0" lvl="0" indent="0" algn="l" rtl="0">
              <a:spcBef>
                <a:spcPts val="1000"/>
              </a:spcBef>
              <a:spcAft>
                <a:spcPts val="0"/>
              </a:spcAft>
              <a:buNone/>
            </a:pPr>
            <a:r>
              <a:rPr lang="en-US" sz="1200" b="1">
                <a:solidFill>
                  <a:schemeClr val="dk1"/>
                </a:solidFill>
              </a:rPr>
              <a:t>6. Use Case Documents:</a:t>
            </a:r>
            <a:endParaRPr sz="1200" b="1">
              <a:solidFill>
                <a:schemeClr val="dk1"/>
              </a:solidFill>
            </a:endParaRPr>
          </a:p>
          <a:p>
            <a:pPr marL="457200" lvl="0" indent="0" algn="l" rtl="0">
              <a:spcBef>
                <a:spcPts val="1000"/>
              </a:spcBef>
              <a:spcAft>
                <a:spcPts val="0"/>
              </a:spcAft>
              <a:buClr>
                <a:schemeClr val="dk1"/>
              </a:buClr>
              <a:buSzPts val="1100"/>
              <a:buFont typeface="Arial"/>
              <a:buNone/>
            </a:pPr>
            <a:r>
              <a:rPr lang="en-US" sz="1200" b="1" u="sng">
                <a:solidFill>
                  <a:schemeClr val="hlink"/>
                </a:solidFill>
                <a:hlinkClick r:id="rId12"/>
              </a:rPr>
              <a:t>NHCX Payer Side Use Cases- Sandbox Exit Process</a:t>
            </a:r>
            <a:r>
              <a:rPr lang="en-US" sz="1200" b="1">
                <a:solidFill>
                  <a:schemeClr val="dk1"/>
                </a:solidFill>
              </a:rPr>
              <a:t> </a:t>
            </a:r>
            <a:endParaRPr sz="1200" b="1">
              <a:solidFill>
                <a:schemeClr val="dk1"/>
              </a:solidFill>
            </a:endParaRPr>
          </a:p>
          <a:p>
            <a:pPr marL="457200" lvl="0" indent="0" algn="l" rtl="0">
              <a:spcBef>
                <a:spcPts val="1000"/>
              </a:spcBef>
              <a:spcAft>
                <a:spcPts val="0"/>
              </a:spcAft>
              <a:buClr>
                <a:schemeClr val="dk1"/>
              </a:buClr>
              <a:buSzPts val="1100"/>
              <a:buFont typeface="Arial"/>
              <a:buNone/>
            </a:pPr>
            <a:r>
              <a:rPr lang="en-US" sz="1200" b="1" u="sng">
                <a:solidFill>
                  <a:schemeClr val="hlink"/>
                </a:solidFill>
                <a:hlinkClick r:id="rId13"/>
              </a:rPr>
              <a:t>NHCX Provider Side Use Cases- Sandbox Exit Process</a:t>
            </a:r>
            <a:endParaRPr sz="1200" b="1" u="sng">
              <a:solidFill>
                <a:schemeClr val="hlink"/>
              </a:solidFill>
            </a:endParaRPr>
          </a:p>
          <a:p>
            <a:pPr marL="457200" lvl="0" indent="0" algn="l" rtl="0">
              <a:lnSpc>
                <a:spcPct val="100000"/>
              </a:lnSpc>
              <a:spcBef>
                <a:spcPts val="1000"/>
              </a:spcBef>
              <a:spcAft>
                <a:spcPts val="0"/>
              </a:spcAft>
              <a:buNone/>
            </a:pPr>
            <a:endParaRPr sz="1200" b="1">
              <a:solidFill>
                <a:schemeClr val="dk1"/>
              </a:solidFill>
            </a:endParaRPr>
          </a:p>
          <a:p>
            <a:pPr marL="0" lvl="0" indent="0" algn="l" rtl="0">
              <a:lnSpc>
                <a:spcPct val="115000"/>
              </a:lnSpc>
              <a:spcBef>
                <a:spcPts val="2800"/>
              </a:spcBef>
              <a:spcAft>
                <a:spcPts val="2800"/>
              </a:spcAft>
              <a:buNone/>
            </a:pPr>
            <a:endParaRPr sz="1200" b="1">
              <a:solidFill>
                <a:schemeClr val="dk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9336"/>
        <p:cNvGrpSpPr/>
        <p:nvPr/>
      </p:nvGrpSpPr>
      <p:grpSpPr>
        <a:xfrm>
          <a:off x="0" y="0"/>
          <a:ext cx="0" cy="0"/>
          <a:chOff x="0" y="0"/>
          <a:chExt cx="0" cy="0"/>
        </a:xfrm>
      </p:grpSpPr>
      <p:sp>
        <p:nvSpPr>
          <p:cNvPr id="9337" name="Google Shape;9337;g27fc5ca849b_0_22"/>
          <p:cNvSpPr txBox="1">
            <a:spLocks noGrp="1"/>
          </p:cNvSpPr>
          <p:nvPr>
            <p:ph type="title"/>
          </p:nvPr>
        </p:nvSpPr>
        <p:spPr>
          <a:xfrm>
            <a:off x="1244877" y="303016"/>
            <a:ext cx="9702300" cy="608100"/>
          </a:xfrm>
          <a:prstGeom prst="rect">
            <a:avLst/>
          </a:prstGeom>
        </p:spPr>
        <p:txBody>
          <a:bodyPr spcFirstLastPara="1" wrap="square" lIns="68575" tIns="34275" rIns="68575" bIns="34275" anchor="ctr" anchorCtr="0">
            <a:normAutofit/>
          </a:bodyPr>
          <a:lstStyle/>
          <a:p>
            <a:pPr marL="0" lvl="0" indent="0" algn="ctr" rtl="0">
              <a:spcBef>
                <a:spcPts val="0"/>
              </a:spcBef>
              <a:spcAft>
                <a:spcPts val="0"/>
              </a:spcAft>
              <a:buNone/>
            </a:pPr>
            <a:r>
              <a:rPr lang="en-US"/>
              <a:t>FAQs</a:t>
            </a:r>
            <a:endParaRPr/>
          </a:p>
        </p:txBody>
      </p:sp>
      <p:sp>
        <p:nvSpPr>
          <p:cNvPr id="9338" name="Google Shape;9338;g27fc5ca849b_0_22"/>
          <p:cNvSpPr txBox="1"/>
          <p:nvPr/>
        </p:nvSpPr>
        <p:spPr>
          <a:xfrm>
            <a:off x="127400" y="1380100"/>
            <a:ext cx="5943600" cy="2015400"/>
          </a:xfrm>
          <a:prstGeom prst="rect">
            <a:avLst/>
          </a:prstGeom>
          <a:noFill/>
          <a:ln>
            <a:noFill/>
          </a:ln>
        </p:spPr>
        <p:txBody>
          <a:bodyPr spcFirstLastPara="1" wrap="square" lIns="91425" tIns="91425" rIns="91425" bIns="91425" anchor="t" anchorCtr="0">
            <a:spAutoFit/>
          </a:bodyPr>
          <a:lstStyle/>
          <a:p>
            <a:pPr marL="228600" lvl="0" indent="-228600" algn="just" rtl="0">
              <a:lnSpc>
                <a:spcPct val="115000"/>
              </a:lnSpc>
              <a:spcBef>
                <a:spcPts val="1200"/>
              </a:spcBef>
              <a:spcAft>
                <a:spcPts val="0"/>
              </a:spcAft>
              <a:buNone/>
            </a:pPr>
            <a:r>
              <a:rPr lang="en-US" b="1">
                <a:solidFill>
                  <a:schemeClr val="dk1"/>
                </a:solidFill>
                <a:latin typeface="Calibri"/>
                <a:ea typeface="Calibri"/>
                <a:cs typeface="Calibri"/>
                <a:sym typeface="Calibri"/>
              </a:rPr>
              <a:t>1.</a:t>
            </a:r>
            <a:r>
              <a:rPr lang="en-US" sz="700">
                <a:solidFill>
                  <a:schemeClr val="dk1"/>
                </a:solidFill>
                <a:latin typeface="Times New Roman"/>
                <a:ea typeface="Times New Roman"/>
                <a:cs typeface="Times New Roman"/>
                <a:sym typeface="Times New Roman"/>
              </a:rPr>
              <a:t>	</a:t>
            </a:r>
            <a:r>
              <a:rPr lang="en-US" b="1">
                <a:solidFill>
                  <a:schemeClr val="dk1"/>
                </a:solidFill>
                <a:latin typeface="Calibri"/>
                <a:ea typeface="Calibri"/>
                <a:cs typeface="Calibri"/>
                <a:sym typeface="Calibri"/>
              </a:rPr>
              <a:t>How to generate session token in Sandbox environment while calling NHCX APIs.</a:t>
            </a:r>
            <a:endParaRPr b="1">
              <a:solidFill>
                <a:schemeClr val="dk1"/>
              </a:solidFill>
              <a:latin typeface="Calibri"/>
              <a:ea typeface="Calibri"/>
              <a:cs typeface="Calibri"/>
              <a:sym typeface="Calibri"/>
            </a:endParaRPr>
          </a:p>
          <a:p>
            <a:pPr marL="0" lvl="0" indent="0" algn="just" rtl="0">
              <a:lnSpc>
                <a:spcPct val="115000"/>
              </a:lnSpc>
              <a:spcBef>
                <a:spcPts val="1200"/>
              </a:spcBef>
              <a:spcAft>
                <a:spcPts val="0"/>
              </a:spcAft>
              <a:buNone/>
            </a:pPr>
            <a:r>
              <a:rPr lang="en-US" sz="1200">
                <a:solidFill>
                  <a:schemeClr val="dk1"/>
                </a:solidFill>
                <a:latin typeface="Calibri"/>
                <a:ea typeface="Calibri"/>
                <a:cs typeface="Calibri"/>
                <a:sym typeface="Calibri"/>
              </a:rPr>
              <a:t>For generating session token in Sandbox environment, you need to call sessions API.</a:t>
            </a:r>
            <a:endParaRPr sz="1200">
              <a:solidFill>
                <a:schemeClr val="dk1"/>
              </a:solidFill>
              <a:latin typeface="Calibri"/>
              <a:ea typeface="Calibri"/>
              <a:cs typeface="Calibri"/>
              <a:sym typeface="Calibri"/>
            </a:endParaRPr>
          </a:p>
          <a:p>
            <a:pPr marL="0" lvl="0" indent="0" algn="just" rtl="0">
              <a:lnSpc>
                <a:spcPct val="115000"/>
              </a:lnSpc>
              <a:spcBef>
                <a:spcPts val="1200"/>
              </a:spcBef>
              <a:spcAft>
                <a:spcPts val="0"/>
              </a:spcAft>
              <a:buNone/>
            </a:pPr>
            <a:r>
              <a:rPr lang="en-US" sz="1200" b="1">
                <a:solidFill>
                  <a:schemeClr val="dk1"/>
                </a:solidFill>
                <a:latin typeface="Calibri"/>
                <a:ea typeface="Calibri"/>
                <a:cs typeface="Calibri"/>
                <a:sym typeface="Calibri"/>
              </a:rPr>
              <a:t>URL</a:t>
            </a:r>
            <a:r>
              <a:rPr lang="en-US" sz="1200">
                <a:solidFill>
                  <a:schemeClr val="dk1"/>
                </a:solidFill>
                <a:latin typeface="Calibri"/>
                <a:ea typeface="Calibri"/>
                <a:cs typeface="Calibri"/>
                <a:sym typeface="Calibri"/>
              </a:rPr>
              <a:t>:</a:t>
            </a:r>
            <a:r>
              <a:rPr lang="en-US" sz="1200">
                <a:solidFill>
                  <a:schemeClr val="dk1"/>
                </a:solidFill>
                <a:uFill>
                  <a:noFill/>
                </a:uFill>
                <a:latin typeface="Calibri"/>
                <a:ea typeface="Calibri"/>
                <a:cs typeface="Calibri"/>
                <a:sym typeface="Calibri"/>
                <a:hlinkClick r:id="rId3">
                  <a:extLst>
                    <a:ext uri="{A12FA001-AC4F-418D-AE19-62706E023703}">
                      <ahyp:hlinkClr xmlns:ahyp="http://schemas.microsoft.com/office/drawing/2018/hyperlinkcolor" val="tx"/>
                    </a:ext>
                  </a:extLst>
                </a:hlinkClick>
              </a:rPr>
              <a:t> </a:t>
            </a:r>
            <a:r>
              <a:rPr lang="en-US" sz="1200" u="sng">
                <a:solidFill>
                  <a:srgbClr val="1155CC"/>
                </a:solidFill>
                <a:highlight>
                  <a:srgbClr val="FFFFFF"/>
                </a:highlight>
                <a:latin typeface="Calibri"/>
                <a:ea typeface="Calibri"/>
                <a:cs typeface="Calibri"/>
                <a:sym typeface="Calibri"/>
                <a:hlinkClick r:id="rId3">
                  <a:extLst>
                    <a:ext uri="{A12FA001-AC4F-418D-AE19-62706E023703}">
                      <ahyp:hlinkClr xmlns:ahyp="http://schemas.microsoft.com/office/drawing/2018/hyperlinkcolor" val="tx"/>
                    </a:ext>
                  </a:extLst>
                </a:hlinkClick>
              </a:rPr>
              <a:t>https://dev.abdm.gov.in/gateway/v0.5/sessions</a:t>
            </a:r>
            <a:endParaRPr sz="1200">
              <a:solidFill>
                <a:schemeClr val="dk1"/>
              </a:solidFill>
              <a:latin typeface="Calibri"/>
              <a:ea typeface="Calibri"/>
              <a:cs typeface="Calibri"/>
              <a:sym typeface="Calibri"/>
            </a:endParaRPr>
          </a:p>
          <a:p>
            <a:pPr marL="0" lvl="0" indent="0" algn="just" rtl="0">
              <a:lnSpc>
                <a:spcPct val="115000"/>
              </a:lnSpc>
              <a:spcBef>
                <a:spcPts val="800"/>
              </a:spcBef>
              <a:spcAft>
                <a:spcPts val="0"/>
              </a:spcAft>
              <a:buNone/>
            </a:pPr>
            <a:r>
              <a:rPr lang="en-US" sz="1200" b="1">
                <a:solidFill>
                  <a:schemeClr val="dk1"/>
                </a:solidFill>
                <a:latin typeface="Calibri"/>
                <a:ea typeface="Calibri"/>
                <a:cs typeface="Calibri"/>
                <a:sym typeface="Calibri"/>
              </a:rPr>
              <a:t>REQUEST</a:t>
            </a:r>
            <a:endParaRPr sz="1200" b="1">
              <a:solidFill>
                <a:schemeClr val="dk1"/>
              </a:solidFill>
              <a:latin typeface="Calibri"/>
              <a:ea typeface="Calibri"/>
              <a:cs typeface="Calibri"/>
              <a:sym typeface="Calibri"/>
            </a:endParaRPr>
          </a:p>
          <a:p>
            <a:pPr marL="0" lvl="0" indent="0" algn="just" rtl="0">
              <a:lnSpc>
                <a:spcPct val="115000"/>
              </a:lnSpc>
              <a:spcBef>
                <a:spcPts val="800"/>
              </a:spcBef>
              <a:spcAft>
                <a:spcPts val="800"/>
              </a:spcAft>
              <a:buNone/>
            </a:pPr>
            <a:endParaRPr sz="1200" b="1">
              <a:solidFill>
                <a:schemeClr val="dk1"/>
              </a:solidFill>
              <a:latin typeface="Calibri"/>
              <a:ea typeface="Calibri"/>
              <a:cs typeface="Calibri"/>
              <a:sym typeface="Calibri"/>
            </a:endParaRPr>
          </a:p>
        </p:txBody>
      </p:sp>
      <p:pic>
        <p:nvPicPr>
          <p:cNvPr id="9339" name="Google Shape;9339;g27fc5ca849b_0_22"/>
          <p:cNvPicPr preferRelativeResize="0"/>
          <p:nvPr/>
        </p:nvPicPr>
        <p:blipFill>
          <a:blip r:embed="rId4">
            <a:alphaModFix/>
          </a:blip>
          <a:stretch>
            <a:fillRect/>
          </a:stretch>
        </p:blipFill>
        <p:spPr>
          <a:xfrm>
            <a:off x="127400" y="2810200"/>
            <a:ext cx="5943600" cy="1495425"/>
          </a:xfrm>
          <a:prstGeom prst="rect">
            <a:avLst/>
          </a:prstGeom>
          <a:noFill/>
          <a:ln>
            <a:noFill/>
          </a:ln>
        </p:spPr>
      </p:pic>
      <p:sp>
        <p:nvSpPr>
          <p:cNvPr id="9340" name="Google Shape;9340;g27fc5ca849b_0_22"/>
          <p:cNvSpPr txBox="1"/>
          <p:nvPr/>
        </p:nvSpPr>
        <p:spPr>
          <a:xfrm>
            <a:off x="262350" y="4305625"/>
            <a:ext cx="3000000" cy="369300"/>
          </a:xfrm>
          <a:prstGeom prst="rect">
            <a:avLst/>
          </a:prstGeom>
          <a:noFill/>
          <a:ln>
            <a:noFill/>
          </a:ln>
        </p:spPr>
        <p:txBody>
          <a:bodyPr spcFirstLastPara="1" wrap="square" lIns="91425" tIns="91425" rIns="91425" bIns="91425" anchor="t" anchorCtr="0">
            <a:spAutoFit/>
          </a:bodyPr>
          <a:lstStyle/>
          <a:p>
            <a:pPr marL="0" lvl="0" indent="0" algn="just" rtl="0">
              <a:lnSpc>
                <a:spcPct val="115000"/>
              </a:lnSpc>
              <a:spcBef>
                <a:spcPts val="0"/>
              </a:spcBef>
              <a:spcAft>
                <a:spcPts val="800"/>
              </a:spcAft>
              <a:buNone/>
            </a:pPr>
            <a:r>
              <a:rPr lang="en-US" sz="1200" b="1">
                <a:solidFill>
                  <a:schemeClr val="dk1"/>
                </a:solidFill>
                <a:latin typeface="Calibri"/>
                <a:ea typeface="Calibri"/>
                <a:cs typeface="Calibri"/>
                <a:sym typeface="Calibri"/>
              </a:rPr>
              <a:t>RESPONSE</a:t>
            </a:r>
            <a:endParaRPr/>
          </a:p>
        </p:txBody>
      </p:sp>
      <p:pic>
        <p:nvPicPr>
          <p:cNvPr id="9341" name="Google Shape;9341;g27fc5ca849b_0_22"/>
          <p:cNvPicPr preferRelativeResize="0"/>
          <p:nvPr/>
        </p:nvPicPr>
        <p:blipFill>
          <a:blip r:embed="rId5">
            <a:alphaModFix/>
          </a:blip>
          <a:stretch>
            <a:fillRect/>
          </a:stretch>
        </p:blipFill>
        <p:spPr>
          <a:xfrm>
            <a:off x="262350" y="4674925"/>
            <a:ext cx="5943600" cy="1905000"/>
          </a:xfrm>
          <a:prstGeom prst="rect">
            <a:avLst/>
          </a:prstGeom>
          <a:noFill/>
          <a:ln>
            <a:noFill/>
          </a:ln>
        </p:spPr>
      </p:pic>
      <p:sp>
        <p:nvSpPr>
          <p:cNvPr id="9342" name="Google Shape;9342;g27fc5ca849b_0_22"/>
          <p:cNvSpPr txBox="1"/>
          <p:nvPr/>
        </p:nvSpPr>
        <p:spPr>
          <a:xfrm>
            <a:off x="6405975" y="1380100"/>
            <a:ext cx="5611500" cy="5438700"/>
          </a:xfrm>
          <a:prstGeom prst="rect">
            <a:avLst/>
          </a:prstGeom>
          <a:noFill/>
          <a:ln>
            <a:noFill/>
          </a:ln>
        </p:spPr>
        <p:txBody>
          <a:bodyPr spcFirstLastPara="1" wrap="square" lIns="91425" tIns="91425" rIns="91425" bIns="91425" anchor="t" anchorCtr="0">
            <a:spAutoFit/>
          </a:bodyPr>
          <a:lstStyle/>
          <a:p>
            <a:pPr marL="228600" lvl="0" indent="-228600" algn="just" rtl="0">
              <a:lnSpc>
                <a:spcPct val="100000"/>
              </a:lnSpc>
              <a:spcBef>
                <a:spcPts val="0"/>
              </a:spcBef>
              <a:spcAft>
                <a:spcPts val="0"/>
              </a:spcAft>
              <a:buNone/>
            </a:pPr>
            <a:r>
              <a:rPr lang="en-US" sz="1200">
                <a:solidFill>
                  <a:schemeClr val="dk1"/>
                </a:solidFill>
                <a:latin typeface="Calibri"/>
                <a:ea typeface="Calibri"/>
                <a:cs typeface="Calibri"/>
                <a:sym typeface="Calibri"/>
              </a:rPr>
              <a:t>	</a:t>
            </a:r>
            <a:r>
              <a:rPr lang="en-US">
                <a:solidFill>
                  <a:schemeClr val="dk1"/>
                </a:solidFill>
                <a:latin typeface="Calibri"/>
                <a:ea typeface="Calibri"/>
                <a:cs typeface="Calibri"/>
                <a:sym typeface="Calibri"/>
              </a:rPr>
              <a:t>2. </a:t>
            </a:r>
            <a:r>
              <a:rPr lang="en-US" b="1">
                <a:solidFill>
                  <a:schemeClr val="dk1"/>
                </a:solidFill>
                <a:latin typeface="Calibri"/>
                <a:ea typeface="Calibri"/>
                <a:cs typeface="Calibri"/>
                <a:sym typeface="Calibri"/>
              </a:rPr>
              <a:t>What is the process for Participant creation in the Sandbox in NHCX?</a:t>
            </a:r>
            <a:endParaRPr b="1">
              <a:solidFill>
                <a:schemeClr val="dk1"/>
              </a:solidFill>
              <a:latin typeface="Calibri"/>
              <a:ea typeface="Calibri"/>
              <a:cs typeface="Calibri"/>
              <a:sym typeface="Calibri"/>
            </a:endParaRPr>
          </a:p>
          <a:p>
            <a:pPr marL="228600" lvl="0" indent="-228600" algn="just" rtl="0">
              <a:lnSpc>
                <a:spcPct val="100000"/>
              </a:lnSpc>
              <a:spcBef>
                <a:spcPts val="0"/>
              </a:spcBef>
              <a:spcAft>
                <a:spcPts val="0"/>
              </a:spcAft>
              <a:buNone/>
            </a:pPr>
            <a:endParaRPr b="1">
              <a:solidFill>
                <a:schemeClr val="dk1"/>
              </a:solidFill>
              <a:latin typeface="Calibri"/>
              <a:ea typeface="Calibri"/>
              <a:cs typeface="Calibri"/>
              <a:sym typeface="Calibri"/>
            </a:endParaRPr>
          </a:p>
          <a:p>
            <a:pPr marL="228600" lvl="0" indent="0" algn="just" rtl="0">
              <a:lnSpc>
                <a:spcPct val="100000"/>
              </a:lnSpc>
              <a:spcBef>
                <a:spcPts val="0"/>
              </a:spcBef>
              <a:spcAft>
                <a:spcPts val="0"/>
              </a:spcAft>
              <a:buNone/>
            </a:pPr>
            <a:r>
              <a:rPr lang="en-US">
                <a:solidFill>
                  <a:schemeClr val="dk1"/>
                </a:solidFill>
                <a:latin typeface="Calibri"/>
                <a:ea typeface="Calibri"/>
                <a:cs typeface="Calibri"/>
                <a:sym typeface="Calibri"/>
              </a:rPr>
              <a:t>For creation of participant in NHCX, follow given steps.</a:t>
            </a:r>
            <a:endParaRPr>
              <a:solidFill>
                <a:schemeClr val="dk1"/>
              </a:solidFill>
              <a:latin typeface="Calibri"/>
              <a:ea typeface="Calibri"/>
              <a:cs typeface="Calibri"/>
              <a:sym typeface="Calibri"/>
            </a:endParaRPr>
          </a:p>
          <a:p>
            <a:pPr marL="228600" lvl="0" indent="0" algn="just" rtl="0">
              <a:lnSpc>
                <a:spcPct val="100000"/>
              </a:lnSpc>
              <a:spcBef>
                <a:spcPts val="0"/>
              </a:spcBef>
              <a:spcAft>
                <a:spcPts val="0"/>
              </a:spcAft>
              <a:buNone/>
            </a:pPr>
            <a:r>
              <a:rPr lang="en-US">
                <a:solidFill>
                  <a:schemeClr val="dk1"/>
                </a:solidFill>
                <a:latin typeface="Calibri"/>
                <a:ea typeface="Calibri"/>
                <a:cs typeface="Calibri"/>
                <a:sym typeface="Calibri"/>
              </a:rPr>
              <a:t>Step 1: Use session API to generate session token which will be used in subsequent API call.</a:t>
            </a:r>
            <a:endParaRPr u="sng">
              <a:solidFill>
                <a:srgbClr val="1155CC"/>
              </a:solidFill>
              <a:latin typeface="Calibri"/>
              <a:ea typeface="Calibri"/>
              <a:cs typeface="Calibri"/>
              <a:sym typeface="Calibri"/>
            </a:endParaRPr>
          </a:p>
          <a:p>
            <a:pPr marL="228600" lvl="0" indent="0" algn="just" rtl="0">
              <a:lnSpc>
                <a:spcPct val="100000"/>
              </a:lnSpc>
              <a:spcBef>
                <a:spcPts val="1000"/>
              </a:spcBef>
              <a:spcAft>
                <a:spcPts val="0"/>
              </a:spcAft>
              <a:buNone/>
            </a:pPr>
            <a:r>
              <a:rPr lang="en-US">
                <a:solidFill>
                  <a:schemeClr val="dk1"/>
                </a:solidFill>
                <a:latin typeface="Calibri"/>
                <a:ea typeface="Calibri"/>
                <a:cs typeface="Calibri"/>
                <a:sym typeface="Calibri"/>
              </a:rPr>
              <a:t>URL for Sandbox:</a:t>
            </a:r>
            <a:r>
              <a:rPr lang="en-US">
                <a:solidFill>
                  <a:schemeClr val="dk1"/>
                </a:solidFill>
                <a:uFill>
                  <a:noFill/>
                </a:uFill>
                <a:latin typeface="Calibri"/>
                <a:ea typeface="Calibri"/>
                <a:cs typeface="Calibri"/>
                <a:sym typeface="Calibri"/>
                <a:hlinkClick r:id="rId3">
                  <a:extLst>
                    <a:ext uri="{A12FA001-AC4F-418D-AE19-62706E023703}">
                      <ahyp:hlinkClr xmlns:ahyp="http://schemas.microsoft.com/office/drawing/2018/hyperlinkcolor" val="tx"/>
                    </a:ext>
                  </a:extLst>
                </a:hlinkClick>
              </a:rPr>
              <a:t> </a:t>
            </a:r>
            <a:r>
              <a:rPr lang="en-US" u="sng">
                <a:solidFill>
                  <a:srgbClr val="1155CC"/>
                </a:solidFill>
                <a:latin typeface="Calibri"/>
                <a:ea typeface="Calibri"/>
                <a:cs typeface="Calibri"/>
                <a:sym typeface="Calibri"/>
                <a:hlinkClick r:id="rId3">
                  <a:extLst>
                    <a:ext uri="{A12FA001-AC4F-418D-AE19-62706E023703}">
                      <ahyp:hlinkClr xmlns:ahyp="http://schemas.microsoft.com/office/drawing/2018/hyperlinkcolor" val="tx"/>
                    </a:ext>
                  </a:extLst>
                </a:hlinkClick>
              </a:rPr>
              <a:t>https://dev.abdm.gov.in/gateway/v0.5/sessions</a:t>
            </a:r>
            <a:endParaRPr>
              <a:solidFill>
                <a:schemeClr val="dk1"/>
              </a:solidFill>
              <a:latin typeface="Calibri"/>
              <a:ea typeface="Calibri"/>
              <a:cs typeface="Calibri"/>
              <a:sym typeface="Calibri"/>
            </a:endParaRPr>
          </a:p>
          <a:p>
            <a:pPr marL="228600" lvl="0" indent="0" algn="just" rtl="0">
              <a:lnSpc>
                <a:spcPct val="100000"/>
              </a:lnSpc>
              <a:spcBef>
                <a:spcPts val="1000"/>
              </a:spcBef>
              <a:spcAft>
                <a:spcPts val="0"/>
              </a:spcAft>
              <a:buNone/>
            </a:pPr>
            <a:r>
              <a:rPr lang="en-US">
                <a:solidFill>
                  <a:schemeClr val="dk1"/>
                </a:solidFill>
                <a:latin typeface="Calibri"/>
                <a:ea typeface="Calibri"/>
                <a:cs typeface="Calibri"/>
                <a:sym typeface="Calibri"/>
              </a:rPr>
              <a:t>Step 2: Use Participant Creation API to create participant id.</a:t>
            </a:r>
            <a:endParaRPr>
              <a:solidFill>
                <a:schemeClr val="dk1"/>
              </a:solidFill>
              <a:latin typeface="Calibri"/>
              <a:ea typeface="Calibri"/>
              <a:cs typeface="Calibri"/>
              <a:sym typeface="Calibri"/>
            </a:endParaRPr>
          </a:p>
          <a:p>
            <a:pPr marL="228600" lvl="0" indent="0" algn="just" rtl="0">
              <a:lnSpc>
                <a:spcPct val="100000"/>
              </a:lnSpc>
              <a:spcBef>
                <a:spcPts val="1000"/>
              </a:spcBef>
              <a:spcAft>
                <a:spcPts val="0"/>
              </a:spcAft>
              <a:buNone/>
            </a:pPr>
            <a:r>
              <a:rPr lang="en-US" u="sng">
                <a:solidFill>
                  <a:srgbClr val="1155CC"/>
                </a:solidFill>
                <a:latin typeface="Calibri"/>
                <a:ea typeface="Calibri"/>
                <a:cs typeface="Calibri"/>
                <a:sym typeface="Calibri"/>
                <a:hlinkClick r:id="rId6">
                  <a:extLst>
                    <a:ext uri="{A12FA001-AC4F-418D-AE19-62706E023703}">
                      <ahyp:hlinkClr xmlns:ahyp="http://schemas.microsoft.com/office/drawing/2018/hyperlinkcolor" val="tx"/>
                    </a:ext>
                  </a:extLst>
                </a:hlinkClick>
              </a:rPr>
              <a:t>https://apisbx.abdm.gov.in/pmjay/sbxhcx/participanthcxservice/v2/participant/create</a:t>
            </a:r>
            <a:endParaRPr u="sng">
              <a:solidFill>
                <a:srgbClr val="1155CC"/>
              </a:solidFill>
              <a:latin typeface="Calibri"/>
              <a:ea typeface="Calibri"/>
              <a:cs typeface="Calibri"/>
              <a:sym typeface="Calibri"/>
            </a:endParaRPr>
          </a:p>
          <a:p>
            <a:pPr marL="0" lvl="0" indent="0" algn="just" rtl="0">
              <a:lnSpc>
                <a:spcPct val="100000"/>
              </a:lnSpc>
              <a:spcBef>
                <a:spcPts val="1000"/>
              </a:spcBef>
              <a:spcAft>
                <a:spcPts val="0"/>
              </a:spcAft>
              <a:buNone/>
            </a:pPr>
            <a:r>
              <a:rPr lang="en-US">
                <a:solidFill>
                  <a:schemeClr val="dk1"/>
                </a:solidFill>
                <a:latin typeface="Calibri"/>
                <a:ea typeface="Calibri"/>
                <a:cs typeface="Calibri"/>
                <a:sym typeface="Calibri"/>
              </a:rPr>
              <a:t>     Validations:</a:t>
            </a:r>
            <a:endParaRPr>
              <a:solidFill>
                <a:schemeClr val="dk1"/>
              </a:solidFill>
              <a:latin typeface="Calibri"/>
              <a:ea typeface="Calibri"/>
              <a:cs typeface="Calibri"/>
              <a:sym typeface="Calibri"/>
            </a:endParaRPr>
          </a:p>
          <a:p>
            <a:pPr marL="457200" lvl="0" indent="-228600" algn="just" rtl="0">
              <a:lnSpc>
                <a:spcPct val="100000"/>
              </a:lnSpc>
              <a:spcBef>
                <a:spcPts val="0"/>
              </a:spcBef>
              <a:spcAft>
                <a:spcPts val="0"/>
              </a:spcAft>
              <a:buNone/>
            </a:pPr>
            <a:r>
              <a:rPr lang="en-US">
                <a:solidFill>
                  <a:schemeClr val="dk1"/>
                </a:solidFill>
                <a:latin typeface="Calibri"/>
                <a:ea typeface="Calibri"/>
                <a:cs typeface="Calibri"/>
                <a:sym typeface="Calibri"/>
              </a:rPr>
              <a:t>·   	The registry type should be valid and one from the Valid Registry Enums directory provided.</a:t>
            </a:r>
            <a:endParaRPr>
              <a:solidFill>
                <a:schemeClr val="dk1"/>
              </a:solidFill>
              <a:latin typeface="Calibri"/>
              <a:ea typeface="Calibri"/>
              <a:cs typeface="Calibri"/>
              <a:sym typeface="Calibri"/>
            </a:endParaRPr>
          </a:p>
          <a:p>
            <a:pPr marL="457200" lvl="0" indent="-228600" algn="just" rtl="0">
              <a:lnSpc>
                <a:spcPct val="100000"/>
              </a:lnSpc>
              <a:spcBef>
                <a:spcPts val="0"/>
              </a:spcBef>
              <a:spcAft>
                <a:spcPts val="0"/>
              </a:spcAft>
              <a:buNone/>
            </a:pPr>
            <a:r>
              <a:rPr lang="en-US">
                <a:solidFill>
                  <a:schemeClr val="dk1"/>
                </a:solidFill>
                <a:latin typeface="Calibri"/>
                <a:ea typeface="Calibri"/>
                <a:cs typeface="Calibri"/>
                <a:sym typeface="Calibri"/>
              </a:rPr>
              <a:t>·   	The role should be valid and one from the Valid Role Enums directory provided.</a:t>
            </a:r>
            <a:endParaRPr>
              <a:solidFill>
                <a:schemeClr val="dk1"/>
              </a:solidFill>
              <a:latin typeface="Calibri"/>
              <a:ea typeface="Calibri"/>
              <a:cs typeface="Calibri"/>
              <a:sym typeface="Calibri"/>
            </a:endParaRPr>
          </a:p>
          <a:p>
            <a:pPr marL="457200" lvl="0" indent="-228600" algn="just" rtl="0">
              <a:lnSpc>
                <a:spcPct val="100000"/>
              </a:lnSpc>
              <a:spcBef>
                <a:spcPts val="0"/>
              </a:spcBef>
              <a:spcAft>
                <a:spcPts val="0"/>
              </a:spcAft>
              <a:buNone/>
            </a:pPr>
            <a:r>
              <a:rPr lang="en-US">
                <a:solidFill>
                  <a:schemeClr val="dk1"/>
                </a:solidFill>
                <a:latin typeface="Calibri"/>
                <a:ea typeface="Calibri"/>
                <a:cs typeface="Calibri"/>
                <a:sym typeface="Calibri"/>
              </a:rPr>
              <a:t>·   	The mobile number should be a valid one and is already registered in the system.</a:t>
            </a:r>
            <a:endParaRPr>
              <a:solidFill>
                <a:schemeClr val="dk1"/>
              </a:solidFill>
              <a:latin typeface="Calibri"/>
              <a:ea typeface="Calibri"/>
              <a:cs typeface="Calibri"/>
              <a:sym typeface="Calibri"/>
            </a:endParaRPr>
          </a:p>
          <a:p>
            <a:pPr marL="457200" lvl="0" indent="-228600" algn="just" rtl="0">
              <a:lnSpc>
                <a:spcPct val="100000"/>
              </a:lnSpc>
              <a:spcBef>
                <a:spcPts val="0"/>
              </a:spcBef>
              <a:spcAft>
                <a:spcPts val="0"/>
              </a:spcAft>
              <a:buNone/>
            </a:pPr>
            <a:r>
              <a:rPr lang="en-US">
                <a:solidFill>
                  <a:schemeClr val="dk1"/>
                </a:solidFill>
                <a:latin typeface="Calibri"/>
                <a:ea typeface="Calibri"/>
                <a:cs typeface="Calibri"/>
                <a:sym typeface="Calibri"/>
              </a:rPr>
              <a:t>     Mobile Number: It will be validated with the one recorded in the HFR and both should match for the call to be successful.</a:t>
            </a:r>
            <a:endParaRPr>
              <a:solidFill>
                <a:schemeClr val="dk1"/>
              </a:solidFill>
              <a:latin typeface="Calibri"/>
              <a:ea typeface="Calibri"/>
              <a:cs typeface="Calibri"/>
              <a:sym typeface="Calibri"/>
            </a:endParaRPr>
          </a:p>
          <a:p>
            <a:pPr marL="457200" lvl="0" indent="-228600" algn="just" rtl="0">
              <a:lnSpc>
                <a:spcPct val="100000"/>
              </a:lnSpc>
              <a:spcBef>
                <a:spcPts val="0"/>
              </a:spcBef>
              <a:spcAft>
                <a:spcPts val="0"/>
              </a:spcAft>
              <a:buNone/>
            </a:pPr>
            <a:r>
              <a:rPr lang="en-US">
                <a:solidFill>
                  <a:schemeClr val="dk1"/>
                </a:solidFill>
                <a:latin typeface="Calibri"/>
                <a:ea typeface="Calibri"/>
                <a:cs typeface="Calibri"/>
                <a:sym typeface="Calibri"/>
              </a:rPr>
              <a:t>·   	The passcode will be sent the registered number after successful validation and the transaction id will be shared in the response; both can be further used for confirmation.</a:t>
            </a:r>
            <a:endParaRPr>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9347"/>
        <p:cNvGrpSpPr/>
        <p:nvPr/>
      </p:nvGrpSpPr>
      <p:grpSpPr>
        <a:xfrm>
          <a:off x="0" y="0"/>
          <a:ext cx="0" cy="0"/>
          <a:chOff x="0" y="0"/>
          <a:chExt cx="0" cy="0"/>
        </a:xfrm>
      </p:grpSpPr>
      <p:sp>
        <p:nvSpPr>
          <p:cNvPr id="9348" name="Google Shape;9348;g27fc5ca849b_0_51"/>
          <p:cNvSpPr txBox="1">
            <a:spLocks noGrp="1"/>
          </p:cNvSpPr>
          <p:nvPr>
            <p:ph type="title"/>
          </p:nvPr>
        </p:nvSpPr>
        <p:spPr>
          <a:xfrm>
            <a:off x="1244877" y="303016"/>
            <a:ext cx="9702300" cy="608100"/>
          </a:xfrm>
          <a:prstGeom prst="rect">
            <a:avLst/>
          </a:prstGeom>
        </p:spPr>
        <p:txBody>
          <a:bodyPr spcFirstLastPara="1" wrap="square" lIns="68575" tIns="34275" rIns="68575" bIns="34275" anchor="ctr" anchorCtr="0">
            <a:normAutofit/>
          </a:bodyPr>
          <a:lstStyle/>
          <a:p>
            <a:pPr marL="0" lvl="0" indent="0" algn="ctr" rtl="0">
              <a:spcBef>
                <a:spcPts val="0"/>
              </a:spcBef>
              <a:spcAft>
                <a:spcPts val="0"/>
              </a:spcAft>
              <a:buNone/>
            </a:pPr>
            <a:r>
              <a:rPr lang="en-US"/>
              <a:t>FAQs</a:t>
            </a:r>
            <a:endParaRPr/>
          </a:p>
        </p:txBody>
      </p:sp>
      <p:sp>
        <p:nvSpPr>
          <p:cNvPr id="9349" name="Google Shape;9349;g27fc5ca849b_0_51"/>
          <p:cNvSpPr txBox="1"/>
          <p:nvPr/>
        </p:nvSpPr>
        <p:spPr>
          <a:xfrm>
            <a:off x="403400" y="1385125"/>
            <a:ext cx="5943600" cy="2243700"/>
          </a:xfrm>
          <a:prstGeom prst="rect">
            <a:avLst/>
          </a:prstGeom>
          <a:noFill/>
          <a:ln>
            <a:noFill/>
          </a:ln>
        </p:spPr>
        <p:txBody>
          <a:bodyPr spcFirstLastPara="1" wrap="square" lIns="91425" tIns="91425" rIns="91425" bIns="91425" anchor="t" anchorCtr="0">
            <a:spAutoFit/>
          </a:bodyPr>
          <a:lstStyle/>
          <a:p>
            <a:pPr marL="0" lvl="0" indent="0" algn="just" rtl="0">
              <a:lnSpc>
                <a:spcPct val="115000"/>
              </a:lnSpc>
              <a:spcBef>
                <a:spcPts val="0"/>
              </a:spcBef>
              <a:spcAft>
                <a:spcPts val="0"/>
              </a:spcAft>
              <a:buNone/>
            </a:pPr>
            <a:r>
              <a:rPr lang="en-US" b="1">
                <a:solidFill>
                  <a:schemeClr val="dk1"/>
                </a:solidFill>
                <a:latin typeface="Calibri"/>
                <a:ea typeface="Calibri"/>
                <a:cs typeface="Calibri"/>
                <a:sym typeface="Calibri"/>
              </a:rPr>
              <a:t>3.  How to fetch the public key of the participant in Sandbox?</a:t>
            </a:r>
            <a:endParaRPr b="1">
              <a:solidFill>
                <a:schemeClr val="dk1"/>
              </a:solidFill>
              <a:latin typeface="Calibri"/>
              <a:ea typeface="Calibri"/>
              <a:cs typeface="Calibri"/>
              <a:sym typeface="Calibri"/>
            </a:endParaRPr>
          </a:p>
          <a:p>
            <a:pPr marL="0" lvl="0" indent="0" algn="just" rtl="0">
              <a:lnSpc>
                <a:spcPct val="115000"/>
              </a:lnSpc>
              <a:spcBef>
                <a:spcPts val="1200"/>
              </a:spcBef>
              <a:spcAft>
                <a:spcPts val="0"/>
              </a:spcAft>
              <a:buNone/>
            </a:pPr>
            <a:r>
              <a:rPr lang="en-US" sz="1200">
                <a:solidFill>
                  <a:schemeClr val="dk1"/>
                </a:solidFill>
                <a:latin typeface="Calibri"/>
                <a:ea typeface="Calibri"/>
                <a:cs typeface="Calibri"/>
                <a:sym typeface="Calibri"/>
              </a:rPr>
              <a:t>To get the encryption certificate of the respective participant you need to call /fetch/certs API.</a:t>
            </a:r>
            <a:endParaRPr sz="1200">
              <a:solidFill>
                <a:schemeClr val="dk1"/>
              </a:solidFill>
              <a:latin typeface="Calibri"/>
              <a:ea typeface="Calibri"/>
              <a:cs typeface="Calibri"/>
              <a:sym typeface="Calibri"/>
            </a:endParaRPr>
          </a:p>
          <a:p>
            <a:pPr marL="0" lvl="0" indent="0" algn="just" rtl="0">
              <a:lnSpc>
                <a:spcPct val="115000"/>
              </a:lnSpc>
              <a:spcBef>
                <a:spcPts val="1200"/>
              </a:spcBef>
              <a:spcAft>
                <a:spcPts val="0"/>
              </a:spcAft>
              <a:buNone/>
            </a:pPr>
            <a:r>
              <a:rPr lang="en-US" sz="1200" b="1">
                <a:solidFill>
                  <a:schemeClr val="dk1"/>
                </a:solidFill>
                <a:latin typeface="Calibri"/>
                <a:ea typeface="Calibri"/>
                <a:cs typeface="Calibri"/>
                <a:sym typeface="Calibri"/>
              </a:rPr>
              <a:t>URL for Sandbox</a:t>
            </a:r>
            <a:r>
              <a:rPr lang="en-US" sz="1200">
                <a:solidFill>
                  <a:schemeClr val="dk1"/>
                </a:solidFill>
                <a:latin typeface="Calibri"/>
                <a:ea typeface="Calibri"/>
                <a:cs typeface="Calibri"/>
                <a:sym typeface="Calibri"/>
              </a:rPr>
              <a:t>:</a:t>
            </a:r>
            <a:r>
              <a:rPr lang="en-US" sz="1200">
                <a:solidFill>
                  <a:schemeClr val="dk1"/>
                </a:solidFill>
                <a:uFill>
                  <a:noFill/>
                </a:uFill>
                <a:latin typeface="Calibri"/>
                <a:ea typeface="Calibri"/>
                <a:cs typeface="Calibri"/>
                <a:sym typeface="Calibri"/>
                <a:hlinkClick r:id="rId3">
                  <a:extLst>
                    <a:ext uri="{A12FA001-AC4F-418D-AE19-62706E023703}">
                      <ahyp:hlinkClr xmlns:ahyp="http://schemas.microsoft.com/office/drawing/2018/hyperlinkcolor" val="tx"/>
                    </a:ext>
                  </a:extLst>
                </a:hlinkClick>
              </a:rPr>
              <a:t> </a:t>
            </a:r>
            <a:r>
              <a:rPr lang="en-US" sz="1200" u="sng">
                <a:solidFill>
                  <a:srgbClr val="1155CC"/>
                </a:solidFill>
                <a:highlight>
                  <a:srgbClr val="FFFFFF"/>
                </a:highlight>
                <a:latin typeface="Calibri"/>
                <a:ea typeface="Calibri"/>
                <a:cs typeface="Calibri"/>
                <a:sym typeface="Calibri"/>
                <a:hlinkClick r:id="rId3">
                  <a:extLst>
                    <a:ext uri="{A12FA001-AC4F-418D-AE19-62706E023703}">
                      <ahyp:hlinkClr xmlns:ahyp="http://schemas.microsoft.com/office/drawing/2018/hyperlinkcolor" val="tx"/>
                    </a:ext>
                  </a:extLst>
                </a:hlinkClick>
              </a:rPr>
              <a:t>https://apisbx.abdm.gov.in/pmjay/sbxhcx/participanthcxservice/fetch/certs</a:t>
            </a:r>
            <a:endParaRPr sz="1200" u="sng">
              <a:solidFill>
                <a:srgbClr val="1155CC"/>
              </a:solidFill>
              <a:highlight>
                <a:srgbClr val="FFFFFF"/>
              </a:highlight>
              <a:latin typeface="Calibri"/>
              <a:ea typeface="Calibri"/>
              <a:cs typeface="Calibri"/>
              <a:sym typeface="Calibri"/>
            </a:endParaRPr>
          </a:p>
          <a:p>
            <a:pPr marL="0" lvl="0" indent="0" algn="just" rtl="0">
              <a:lnSpc>
                <a:spcPct val="115000"/>
              </a:lnSpc>
              <a:spcBef>
                <a:spcPts val="1200"/>
              </a:spcBef>
              <a:spcAft>
                <a:spcPts val="0"/>
              </a:spcAft>
              <a:buNone/>
            </a:pPr>
            <a:r>
              <a:rPr lang="en-US" sz="1200" b="1">
                <a:solidFill>
                  <a:schemeClr val="dk1"/>
                </a:solidFill>
                <a:latin typeface="Calibri"/>
                <a:ea typeface="Calibri"/>
                <a:cs typeface="Calibri"/>
                <a:sym typeface="Calibri"/>
              </a:rPr>
              <a:t>REQUEST</a:t>
            </a:r>
            <a:endParaRPr sz="1200" b="1">
              <a:solidFill>
                <a:schemeClr val="dk1"/>
              </a:solidFill>
              <a:latin typeface="Calibri"/>
              <a:ea typeface="Calibri"/>
              <a:cs typeface="Calibri"/>
              <a:sym typeface="Calibri"/>
            </a:endParaRPr>
          </a:p>
          <a:p>
            <a:pPr marL="0" lvl="0" indent="0" algn="just" rtl="0">
              <a:lnSpc>
                <a:spcPct val="115000"/>
              </a:lnSpc>
              <a:spcBef>
                <a:spcPts val="800"/>
              </a:spcBef>
              <a:spcAft>
                <a:spcPts val="800"/>
              </a:spcAft>
              <a:buNone/>
            </a:pPr>
            <a:endParaRPr sz="1200" b="1">
              <a:solidFill>
                <a:schemeClr val="dk1"/>
              </a:solidFill>
              <a:latin typeface="Calibri"/>
              <a:ea typeface="Calibri"/>
              <a:cs typeface="Calibri"/>
              <a:sym typeface="Calibri"/>
            </a:endParaRPr>
          </a:p>
        </p:txBody>
      </p:sp>
      <p:pic>
        <p:nvPicPr>
          <p:cNvPr id="9350" name="Google Shape;9350;g27fc5ca849b_0_51"/>
          <p:cNvPicPr preferRelativeResize="0"/>
          <p:nvPr/>
        </p:nvPicPr>
        <p:blipFill rotWithShape="1">
          <a:blip r:embed="rId4">
            <a:alphaModFix/>
          </a:blip>
          <a:srcRect t="-11050" b="11049"/>
          <a:stretch/>
        </p:blipFill>
        <p:spPr>
          <a:xfrm>
            <a:off x="403400" y="3079399"/>
            <a:ext cx="5277828" cy="1023425"/>
          </a:xfrm>
          <a:prstGeom prst="rect">
            <a:avLst/>
          </a:prstGeom>
          <a:noFill/>
          <a:ln>
            <a:noFill/>
          </a:ln>
        </p:spPr>
      </p:pic>
      <p:sp>
        <p:nvSpPr>
          <p:cNvPr id="9351" name="Google Shape;9351;g27fc5ca849b_0_51"/>
          <p:cNvSpPr txBox="1"/>
          <p:nvPr/>
        </p:nvSpPr>
        <p:spPr>
          <a:xfrm>
            <a:off x="403400" y="4102825"/>
            <a:ext cx="3000000" cy="400200"/>
          </a:xfrm>
          <a:prstGeom prst="rect">
            <a:avLst/>
          </a:prstGeom>
          <a:noFill/>
          <a:ln>
            <a:noFill/>
          </a:ln>
        </p:spPr>
        <p:txBody>
          <a:bodyPr spcFirstLastPara="1" wrap="square" lIns="91425" tIns="91425" rIns="91425" bIns="91425" anchor="t" anchorCtr="0">
            <a:spAutoFit/>
          </a:bodyPr>
          <a:lstStyle/>
          <a:p>
            <a:pPr marL="0" lvl="0" indent="0" algn="just" rtl="0">
              <a:lnSpc>
                <a:spcPct val="115000"/>
              </a:lnSpc>
              <a:spcBef>
                <a:spcPts val="0"/>
              </a:spcBef>
              <a:spcAft>
                <a:spcPts val="800"/>
              </a:spcAft>
              <a:buNone/>
            </a:pPr>
            <a:r>
              <a:rPr lang="en-US" b="1">
                <a:solidFill>
                  <a:schemeClr val="dk1"/>
                </a:solidFill>
                <a:latin typeface="Calibri"/>
                <a:ea typeface="Calibri"/>
                <a:cs typeface="Calibri"/>
                <a:sym typeface="Calibri"/>
              </a:rPr>
              <a:t>RESPONSE</a:t>
            </a:r>
            <a:endParaRPr sz="1600"/>
          </a:p>
        </p:txBody>
      </p:sp>
      <p:pic>
        <p:nvPicPr>
          <p:cNvPr id="9352" name="Google Shape;9352;g27fc5ca849b_0_51"/>
          <p:cNvPicPr preferRelativeResize="0"/>
          <p:nvPr/>
        </p:nvPicPr>
        <p:blipFill>
          <a:blip r:embed="rId5">
            <a:alphaModFix/>
          </a:blip>
          <a:stretch>
            <a:fillRect/>
          </a:stretch>
        </p:blipFill>
        <p:spPr>
          <a:xfrm>
            <a:off x="580100" y="4472125"/>
            <a:ext cx="5590201" cy="2463625"/>
          </a:xfrm>
          <a:prstGeom prst="rect">
            <a:avLst/>
          </a:prstGeom>
          <a:noFill/>
          <a:ln>
            <a:noFill/>
          </a:ln>
        </p:spPr>
      </p:pic>
      <p:sp>
        <p:nvSpPr>
          <p:cNvPr id="9353" name="Google Shape;9353;g27fc5ca849b_0_51"/>
          <p:cNvSpPr txBox="1"/>
          <p:nvPr/>
        </p:nvSpPr>
        <p:spPr>
          <a:xfrm>
            <a:off x="6618275" y="1253700"/>
            <a:ext cx="4995600" cy="5604300"/>
          </a:xfrm>
          <a:prstGeom prst="rect">
            <a:avLst/>
          </a:prstGeom>
          <a:noFill/>
          <a:ln>
            <a:noFill/>
          </a:ln>
        </p:spPr>
        <p:txBody>
          <a:bodyPr spcFirstLastPara="1" wrap="square" lIns="91425" tIns="91425" rIns="91425" bIns="91425" anchor="t" anchorCtr="0">
            <a:spAutoFit/>
          </a:bodyPr>
          <a:lstStyle/>
          <a:p>
            <a:pPr marL="0" lvl="0" indent="0" algn="just" rtl="0">
              <a:lnSpc>
                <a:spcPct val="115000"/>
              </a:lnSpc>
              <a:spcBef>
                <a:spcPts val="0"/>
              </a:spcBef>
              <a:spcAft>
                <a:spcPts val="0"/>
              </a:spcAft>
              <a:buNone/>
            </a:pPr>
            <a:r>
              <a:rPr lang="en-US" b="1">
                <a:solidFill>
                  <a:schemeClr val="dk1"/>
                </a:solidFill>
                <a:latin typeface="Calibri"/>
                <a:ea typeface="Calibri"/>
                <a:cs typeface="Calibri"/>
                <a:sym typeface="Calibri"/>
              </a:rPr>
              <a:t>4.  Which standard we are using for encrypting the json in NHCX?</a:t>
            </a:r>
            <a:endParaRPr b="1">
              <a:solidFill>
                <a:schemeClr val="dk1"/>
              </a:solidFill>
              <a:latin typeface="Calibri"/>
              <a:ea typeface="Calibri"/>
              <a:cs typeface="Calibri"/>
              <a:sym typeface="Calibri"/>
            </a:endParaRPr>
          </a:p>
          <a:p>
            <a:pPr marL="0" lvl="0" indent="0" algn="just" rtl="0">
              <a:lnSpc>
                <a:spcPct val="115000"/>
              </a:lnSpc>
              <a:spcBef>
                <a:spcPts val="0"/>
              </a:spcBef>
              <a:spcAft>
                <a:spcPts val="0"/>
              </a:spcAft>
              <a:buNone/>
            </a:pPr>
            <a:r>
              <a:rPr lang="en-US">
                <a:solidFill>
                  <a:srgbClr val="212121"/>
                </a:solidFill>
                <a:highlight>
                  <a:srgbClr val="FFFFFF"/>
                </a:highlight>
                <a:latin typeface="Calibri"/>
                <a:ea typeface="Calibri"/>
                <a:cs typeface="Calibri"/>
                <a:sym typeface="Calibri"/>
              </a:rPr>
              <a:t>We are using the RFC7516  standard for preparing JWE encrypted payload.</a:t>
            </a:r>
            <a:endParaRPr>
              <a:solidFill>
                <a:srgbClr val="212121"/>
              </a:solidFill>
              <a:highlight>
                <a:srgbClr val="FFFFFF"/>
              </a:highlight>
              <a:latin typeface="Calibri"/>
              <a:ea typeface="Calibri"/>
              <a:cs typeface="Calibri"/>
              <a:sym typeface="Calibri"/>
            </a:endParaRPr>
          </a:p>
          <a:p>
            <a:pPr marL="0" lvl="0" indent="0" algn="just" rtl="0">
              <a:lnSpc>
                <a:spcPct val="115000"/>
              </a:lnSpc>
              <a:spcBef>
                <a:spcPts val="0"/>
              </a:spcBef>
              <a:spcAft>
                <a:spcPts val="0"/>
              </a:spcAft>
              <a:buNone/>
            </a:pPr>
            <a:endParaRPr b="1">
              <a:solidFill>
                <a:schemeClr val="dk1"/>
              </a:solidFill>
              <a:latin typeface="Calibri"/>
              <a:ea typeface="Calibri"/>
              <a:cs typeface="Calibri"/>
              <a:sym typeface="Calibri"/>
            </a:endParaRPr>
          </a:p>
          <a:p>
            <a:pPr marL="0" lvl="0" indent="0" algn="just" rtl="0">
              <a:lnSpc>
                <a:spcPct val="115000"/>
              </a:lnSpc>
              <a:spcBef>
                <a:spcPts val="0"/>
              </a:spcBef>
              <a:spcAft>
                <a:spcPts val="0"/>
              </a:spcAft>
              <a:buNone/>
            </a:pPr>
            <a:r>
              <a:rPr lang="en-US" b="1">
                <a:solidFill>
                  <a:schemeClr val="dk1"/>
                </a:solidFill>
                <a:latin typeface="Calibri"/>
                <a:ea typeface="Calibri"/>
                <a:cs typeface="Calibri"/>
                <a:sym typeface="Calibri"/>
              </a:rPr>
              <a:t>5. Where can I find all the use cases related to NHCX integration?</a:t>
            </a:r>
            <a:endParaRPr>
              <a:solidFill>
                <a:srgbClr val="212121"/>
              </a:solidFill>
              <a:highlight>
                <a:srgbClr val="FFFFFF"/>
              </a:highlight>
              <a:latin typeface="Calibri"/>
              <a:ea typeface="Calibri"/>
              <a:cs typeface="Calibri"/>
              <a:sym typeface="Calibri"/>
            </a:endParaRPr>
          </a:p>
          <a:p>
            <a:pPr marL="0" lvl="0" indent="0" algn="just" rtl="0">
              <a:lnSpc>
                <a:spcPct val="115000"/>
              </a:lnSpc>
              <a:spcBef>
                <a:spcPts val="0"/>
              </a:spcBef>
              <a:spcAft>
                <a:spcPts val="0"/>
              </a:spcAft>
              <a:buNone/>
            </a:pPr>
            <a:r>
              <a:rPr lang="en-US" u="sng">
                <a:solidFill>
                  <a:srgbClr val="1155CC"/>
                </a:solidFill>
                <a:latin typeface="Calibri"/>
                <a:ea typeface="Calibri"/>
                <a:cs typeface="Calibri"/>
                <a:sym typeface="Calibri"/>
                <a:hlinkClick r:id="rId6">
                  <a:extLst>
                    <a:ext uri="{A12FA001-AC4F-418D-AE19-62706E023703}">
                      <ahyp:hlinkClr xmlns:ahyp="http://schemas.microsoft.com/office/drawing/2018/hyperlinkcolor" val="tx"/>
                    </a:ext>
                  </a:extLst>
                </a:hlinkClick>
              </a:rPr>
              <a:t>https://hcxsbx.abdm.gov.in/#/documents</a:t>
            </a:r>
            <a:r>
              <a:rPr lang="en-US">
                <a:solidFill>
                  <a:srgbClr val="212121"/>
                </a:solidFill>
                <a:latin typeface="Calibri"/>
                <a:ea typeface="Calibri"/>
                <a:cs typeface="Calibri"/>
                <a:sym typeface="Calibri"/>
              </a:rPr>
              <a:t> the use case documents for provider &amp; payer are present in the website and can be downloaded.</a:t>
            </a:r>
            <a:endParaRPr>
              <a:solidFill>
                <a:srgbClr val="212121"/>
              </a:solidFill>
              <a:latin typeface="Calibri"/>
              <a:ea typeface="Calibri"/>
              <a:cs typeface="Calibri"/>
              <a:sym typeface="Calibri"/>
            </a:endParaRPr>
          </a:p>
          <a:p>
            <a:pPr marL="0" lvl="0" indent="0" algn="just" rtl="0">
              <a:lnSpc>
                <a:spcPct val="115000"/>
              </a:lnSpc>
              <a:spcBef>
                <a:spcPts val="0"/>
              </a:spcBef>
              <a:spcAft>
                <a:spcPts val="0"/>
              </a:spcAft>
              <a:buNone/>
            </a:pPr>
            <a:endParaRPr>
              <a:solidFill>
                <a:srgbClr val="212121"/>
              </a:solidFill>
              <a:highlight>
                <a:srgbClr val="FFFFFF"/>
              </a:highlight>
              <a:latin typeface="Calibri"/>
              <a:ea typeface="Calibri"/>
              <a:cs typeface="Calibri"/>
              <a:sym typeface="Calibri"/>
            </a:endParaRPr>
          </a:p>
          <a:p>
            <a:pPr marL="0" lvl="0" indent="0" algn="just" rtl="0">
              <a:lnSpc>
                <a:spcPct val="115000"/>
              </a:lnSpc>
              <a:spcBef>
                <a:spcPts val="0"/>
              </a:spcBef>
              <a:spcAft>
                <a:spcPts val="0"/>
              </a:spcAft>
              <a:buNone/>
            </a:pPr>
            <a:r>
              <a:rPr lang="en-US" b="1">
                <a:solidFill>
                  <a:schemeClr val="dk1"/>
                </a:solidFill>
                <a:latin typeface="Calibri"/>
                <a:ea typeface="Calibri"/>
                <a:cs typeface="Calibri"/>
                <a:sym typeface="Calibri"/>
              </a:rPr>
              <a:t>6. What is the expected implementation for Providers?</a:t>
            </a:r>
            <a:endParaRPr b="1">
              <a:solidFill>
                <a:schemeClr val="dk1"/>
              </a:solidFill>
              <a:latin typeface="Calibri"/>
              <a:ea typeface="Calibri"/>
              <a:cs typeface="Calibri"/>
              <a:sym typeface="Calibri"/>
            </a:endParaRPr>
          </a:p>
          <a:p>
            <a:pPr marL="0" lvl="0" indent="0" algn="just" rtl="0">
              <a:lnSpc>
                <a:spcPct val="115000"/>
              </a:lnSpc>
              <a:spcBef>
                <a:spcPts val="0"/>
              </a:spcBef>
              <a:spcAft>
                <a:spcPts val="0"/>
              </a:spcAft>
              <a:buNone/>
            </a:pPr>
            <a:r>
              <a:rPr lang="en-US">
                <a:solidFill>
                  <a:srgbClr val="212121"/>
                </a:solidFill>
                <a:highlight>
                  <a:srgbClr val="FFFFFF"/>
                </a:highlight>
                <a:latin typeface="Calibri"/>
                <a:ea typeface="Calibri"/>
                <a:cs typeface="Calibri"/>
                <a:sym typeface="Calibri"/>
              </a:rPr>
              <a:t>Providers has to register a</a:t>
            </a:r>
            <a:r>
              <a:rPr lang="en-US">
                <a:solidFill>
                  <a:srgbClr val="212121"/>
                </a:solidFill>
                <a:latin typeface="Calibri"/>
                <a:ea typeface="Calibri"/>
                <a:cs typeface="Calibri"/>
                <a:sym typeface="Calibri"/>
              </a:rPr>
              <a:t>s a provider(10001)  in the NHCX</a:t>
            </a:r>
            <a:r>
              <a:rPr lang="en-US">
                <a:solidFill>
                  <a:srgbClr val="212121"/>
                </a:solidFill>
                <a:highlight>
                  <a:srgbClr val="FFFFFF"/>
                </a:highlight>
                <a:latin typeface="Calibri"/>
                <a:ea typeface="Calibri"/>
                <a:cs typeface="Calibri"/>
                <a:sym typeface="Calibri"/>
              </a:rPr>
              <a:t> platform and generate their participant code. After this , They are required to implement provider side apis available at – </a:t>
            </a:r>
            <a:endParaRPr u="sng">
              <a:solidFill>
                <a:srgbClr val="0000FF"/>
              </a:solidFill>
              <a:latin typeface="Calibri"/>
              <a:ea typeface="Calibri"/>
              <a:cs typeface="Calibri"/>
              <a:sym typeface="Calibri"/>
            </a:endParaRPr>
          </a:p>
          <a:p>
            <a:pPr marL="0" lvl="0" indent="0" algn="just" rtl="0">
              <a:lnSpc>
                <a:spcPct val="115000"/>
              </a:lnSpc>
              <a:spcBef>
                <a:spcPts val="0"/>
              </a:spcBef>
              <a:spcAft>
                <a:spcPts val="0"/>
              </a:spcAft>
              <a:buNone/>
            </a:pPr>
            <a:r>
              <a:rPr lang="en-US" u="sng">
                <a:solidFill>
                  <a:srgbClr val="1155CC"/>
                </a:solidFill>
                <a:latin typeface="Calibri"/>
                <a:ea typeface="Calibri"/>
                <a:cs typeface="Calibri"/>
                <a:sym typeface="Calibri"/>
                <a:hlinkClick r:id="rId6">
                  <a:extLst>
                    <a:ext uri="{A12FA001-AC4F-418D-AE19-62706E023703}">
                      <ahyp:hlinkClr xmlns:ahyp="http://schemas.microsoft.com/office/drawing/2018/hyperlinkcolor" val="tx"/>
                    </a:ext>
                  </a:extLst>
                </a:hlinkClick>
              </a:rPr>
              <a:t>https://hcxsbx.abdm.gov.in/#/documents</a:t>
            </a:r>
            <a:r>
              <a:rPr lang="en-US">
                <a:solidFill>
                  <a:srgbClr val="212121"/>
                </a:solidFill>
                <a:latin typeface="Calibri"/>
                <a:ea typeface="Calibri"/>
                <a:cs typeface="Calibri"/>
                <a:sym typeface="Calibri"/>
              </a:rPr>
              <a:t> the use case documents for provider &amp; payer are present in the website and can be downloaded.</a:t>
            </a:r>
            <a:endParaRPr>
              <a:solidFill>
                <a:srgbClr val="212121"/>
              </a:solidFill>
              <a:latin typeface="Calibri"/>
              <a:ea typeface="Calibri"/>
              <a:cs typeface="Calibri"/>
              <a:sym typeface="Calibri"/>
            </a:endParaRPr>
          </a:p>
          <a:p>
            <a:pPr marL="0" lvl="0" indent="0" algn="just" rtl="0">
              <a:lnSpc>
                <a:spcPct val="115000"/>
              </a:lnSpc>
              <a:spcBef>
                <a:spcPts val="0"/>
              </a:spcBef>
              <a:spcAft>
                <a:spcPts val="0"/>
              </a:spcAft>
              <a:buNone/>
            </a:pPr>
            <a:endParaRPr>
              <a:solidFill>
                <a:srgbClr val="212121"/>
              </a:solidFill>
              <a:latin typeface="Calibri"/>
              <a:ea typeface="Calibri"/>
              <a:cs typeface="Calibri"/>
              <a:sym typeface="Calibri"/>
            </a:endParaRPr>
          </a:p>
          <a:p>
            <a:pPr marL="0" lvl="0" indent="0" algn="just" rtl="0">
              <a:lnSpc>
                <a:spcPct val="115000"/>
              </a:lnSpc>
              <a:spcBef>
                <a:spcPts val="0"/>
              </a:spcBef>
              <a:spcAft>
                <a:spcPts val="0"/>
              </a:spcAft>
              <a:buNone/>
            </a:pPr>
            <a:r>
              <a:rPr lang="en-US" b="1">
                <a:solidFill>
                  <a:schemeClr val="dk1"/>
                </a:solidFill>
                <a:latin typeface="Calibri"/>
                <a:ea typeface="Calibri"/>
                <a:cs typeface="Calibri"/>
                <a:sym typeface="Calibri"/>
              </a:rPr>
              <a:t>7. How to Prepare a FHIR resource bundle for NHCX usescases?</a:t>
            </a:r>
            <a:endParaRPr b="1">
              <a:solidFill>
                <a:schemeClr val="dk1"/>
              </a:solidFill>
              <a:latin typeface="Calibri"/>
              <a:ea typeface="Calibri"/>
              <a:cs typeface="Calibri"/>
              <a:sym typeface="Calibri"/>
            </a:endParaRPr>
          </a:p>
          <a:p>
            <a:pPr marL="0" lvl="0" indent="0" algn="just" rtl="0">
              <a:lnSpc>
                <a:spcPct val="115000"/>
              </a:lnSpc>
              <a:spcBef>
                <a:spcPts val="0"/>
              </a:spcBef>
              <a:spcAft>
                <a:spcPts val="0"/>
              </a:spcAft>
              <a:buNone/>
            </a:pPr>
            <a:r>
              <a:rPr lang="en-US">
                <a:solidFill>
                  <a:srgbClr val="212121"/>
                </a:solidFill>
                <a:highlight>
                  <a:srgbClr val="FFFFFF"/>
                </a:highlight>
                <a:latin typeface="Calibri"/>
                <a:ea typeface="Calibri"/>
                <a:cs typeface="Calibri"/>
                <a:sym typeface="Calibri"/>
              </a:rPr>
              <a:t>Refer the NRCES technical specifications for the respective use case . For any query regarding this ,</a:t>
            </a:r>
            <a:r>
              <a:rPr lang="en-US" b="1">
                <a:solidFill>
                  <a:schemeClr val="dk1"/>
                </a:solidFill>
                <a:latin typeface="Calibri"/>
                <a:ea typeface="Calibri"/>
                <a:cs typeface="Calibri"/>
                <a:sym typeface="Calibri"/>
              </a:rPr>
              <a:t> </a:t>
            </a:r>
            <a:r>
              <a:rPr lang="en-US">
                <a:solidFill>
                  <a:srgbClr val="212121"/>
                </a:solidFill>
                <a:highlight>
                  <a:srgbClr val="FFFFFF"/>
                </a:highlight>
                <a:latin typeface="Calibri"/>
                <a:ea typeface="Calibri"/>
                <a:cs typeface="Calibri"/>
                <a:sym typeface="Calibri"/>
              </a:rPr>
              <a:t>please connect with NRCES team at mail id-   </a:t>
            </a:r>
            <a:r>
              <a:rPr lang="en-US" u="sng">
                <a:solidFill>
                  <a:srgbClr val="0000FF"/>
                </a:solidFill>
                <a:latin typeface="Calibri"/>
                <a:ea typeface="Calibri"/>
                <a:cs typeface="Calibri"/>
                <a:sym typeface="Calibri"/>
              </a:rPr>
              <a:t>nrc-help@cdac.in</a:t>
            </a:r>
            <a:r>
              <a:rPr lang="en-US">
                <a:solidFill>
                  <a:srgbClr val="212121"/>
                </a:solidFill>
                <a:highlight>
                  <a:srgbClr val="FFFFFF"/>
                </a:highlight>
                <a:latin typeface="Calibri"/>
                <a:ea typeface="Calibri"/>
                <a:cs typeface="Calibri"/>
                <a:sym typeface="Calibri"/>
              </a:rPr>
              <a:t>.</a:t>
            </a:r>
            <a:endParaRPr>
              <a:solidFill>
                <a:srgbClr val="212121"/>
              </a:solidFill>
              <a:highlight>
                <a:srgbClr val="FFFFFF"/>
              </a:highlight>
              <a:latin typeface="Calibri"/>
              <a:ea typeface="Calibri"/>
              <a:cs typeface="Calibri"/>
              <a:sym typeface="Calibri"/>
            </a:endParaRPr>
          </a:p>
          <a:p>
            <a:pPr marL="0" lvl="0" indent="0" algn="just" rtl="0">
              <a:lnSpc>
                <a:spcPct val="115000"/>
              </a:lnSpc>
              <a:spcBef>
                <a:spcPts val="0"/>
              </a:spcBef>
              <a:spcAft>
                <a:spcPts val="0"/>
              </a:spcAft>
              <a:buNone/>
            </a:pPr>
            <a:endParaRPr>
              <a:solidFill>
                <a:srgbClr val="212121"/>
              </a:solidFill>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9357"/>
        <p:cNvGrpSpPr/>
        <p:nvPr/>
      </p:nvGrpSpPr>
      <p:grpSpPr>
        <a:xfrm>
          <a:off x="0" y="0"/>
          <a:ext cx="0" cy="0"/>
          <a:chOff x="0" y="0"/>
          <a:chExt cx="0" cy="0"/>
        </a:xfrm>
      </p:grpSpPr>
      <p:sp>
        <p:nvSpPr>
          <p:cNvPr id="9358" name="Google Shape;9358;p13"/>
          <p:cNvSpPr txBox="1">
            <a:spLocks noGrp="1"/>
          </p:cNvSpPr>
          <p:nvPr>
            <p:ph type="ctrTitle"/>
          </p:nvPr>
        </p:nvSpPr>
        <p:spPr>
          <a:xfrm>
            <a:off x="701243" y="2701057"/>
            <a:ext cx="10789600" cy="2736800"/>
          </a:xfrm>
          <a:prstGeom prst="rect">
            <a:avLst/>
          </a:prstGeom>
          <a:noFill/>
          <a:ln>
            <a:noFill/>
          </a:ln>
        </p:spPr>
        <p:txBody>
          <a:bodyPr spcFirstLastPara="1" wrap="square" lIns="121900" tIns="121900" rIns="121900" bIns="121900" anchor="b" anchorCtr="0">
            <a:noAutofit/>
          </a:bodyPr>
          <a:lstStyle/>
          <a:p>
            <a:pPr marL="0" lvl="0" indent="0" algn="ctr" rtl="0">
              <a:lnSpc>
                <a:spcPct val="100000"/>
              </a:lnSpc>
              <a:spcBef>
                <a:spcPts val="0"/>
              </a:spcBef>
              <a:spcAft>
                <a:spcPts val="0"/>
              </a:spcAft>
              <a:buClr>
                <a:schemeClr val="lt1"/>
              </a:buClr>
              <a:buSzPts val="3600"/>
              <a:buFont typeface="Rajdhani Medium"/>
              <a:buNone/>
            </a:pPr>
            <a:r>
              <a:rPr lang="en-US" sz="2000">
                <a:solidFill>
                  <a:schemeClr val="lt1"/>
                </a:solidFill>
              </a:rPr>
              <a:t>.</a:t>
            </a:r>
            <a:br>
              <a:rPr lang="en-US" sz="4800"/>
            </a:br>
            <a:r>
              <a:rPr lang="en-US" sz="3733" b="1">
                <a:solidFill>
                  <a:srgbClr val="098041"/>
                </a:solidFill>
              </a:rPr>
              <a:t>Thank You</a:t>
            </a:r>
            <a:endParaRPr/>
          </a:p>
        </p:txBody>
      </p:sp>
      <p:sp>
        <p:nvSpPr>
          <p:cNvPr id="9359" name="Google Shape;9359;p13"/>
          <p:cNvSpPr/>
          <p:nvPr/>
        </p:nvSpPr>
        <p:spPr>
          <a:xfrm>
            <a:off x="-67" y="6639828"/>
            <a:ext cx="12192000" cy="246400"/>
          </a:xfrm>
          <a:prstGeom prst="rect">
            <a:avLst/>
          </a:prstGeom>
          <a:solidFill>
            <a:srgbClr val="09804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67"/>
              <a:buFont typeface="Calibri"/>
              <a:buNone/>
            </a:pPr>
            <a:endParaRPr sz="1867" b="0" i="0" u="none" strike="noStrike" cap="none">
              <a:solidFill>
                <a:srgbClr val="000000"/>
              </a:solidFill>
              <a:latin typeface="Arial"/>
              <a:ea typeface="Arial"/>
              <a:cs typeface="Arial"/>
              <a:sym typeface="Arial"/>
            </a:endParaRPr>
          </a:p>
        </p:txBody>
      </p:sp>
      <p:sp>
        <p:nvSpPr>
          <p:cNvPr id="9360" name="Google Shape;9360;p13"/>
          <p:cNvSpPr/>
          <p:nvPr/>
        </p:nvSpPr>
        <p:spPr>
          <a:xfrm>
            <a:off x="-67" y="6491112"/>
            <a:ext cx="12192000" cy="48800"/>
          </a:xfrm>
          <a:prstGeom prst="rect">
            <a:avLst/>
          </a:prstGeom>
          <a:solidFill>
            <a:srgbClr val="09804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67"/>
              <a:buFont typeface="Calibri"/>
              <a:buNone/>
            </a:pPr>
            <a:endParaRPr sz="1867" b="0" i="0" u="none" strike="noStrike" cap="none">
              <a:solidFill>
                <a:srgbClr val="000000"/>
              </a:solidFill>
              <a:latin typeface="Arial"/>
              <a:ea typeface="Arial"/>
              <a:cs typeface="Arial"/>
              <a:sym typeface="Arial"/>
            </a:endParaRPr>
          </a:p>
        </p:txBody>
      </p:sp>
      <p:pic>
        <p:nvPicPr>
          <p:cNvPr id="9361" name="Google Shape;9361;p13"/>
          <p:cNvPicPr preferRelativeResize="0"/>
          <p:nvPr/>
        </p:nvPicPr>
        <p:blipFill rotWithShape="1">
          <a:blip r:embed="rId3">
            <a:alphaModFix/>
          </a:blip>
          <a:srcRect/>
          <a:stretch/>
        </p:blipFill>
        <p:spPr>
          <a:xfrm>
            <a:off x="10024536" y="112994"/>
            <a:ext cx="2085193" cy="1258349"/>
          </a:xfrm>
          <a:prstGeom prst="rect">
            <a:avLst/>
          </a:prstGeom>
          <a:noFill/>
          <a:ln>
            <a:noFill/>
          </a:ln>
        </p:spPr>
      </p:pic>
      <p:sp>
        <p:nvSpPr>
          <p:cNvPr id="9362" name="Google Shape;9362;p13"/>
          <p:cNvSpPr/>
          <p:nvPr/>
        </p:nvSpPr>
        <p:spPr>
          <a:xfrm>
            <a:off x="4828916" y="947589"/>
            <a:ext cx="2534000" cy="2478000"/>
          </a:xfrm>
          <a:prstGeom prst="ellipse">
            <a:avLst/>
          </a:prstGeom>
          <a:solidFill>
            <a:schemeClr val="lt1"/>
          </a:solidFill>
          <a:ln w="25400" cap="flat" cmpd="sng">
            <a:solidFill>
              <a:srgbClr val="254B5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67"/>
              <a:buFont typeface="Calibri"/>
              <a:buNone/>
            </a:pPr>
            <a:endParaRPr sz="1867" b="0" i="0" u="none" strike="noStrike" cap="none">
              <a:solidFill>
                <a:srgbClr val="FFFFFF"/>
              </a:solidFill>
              <a:latin typeface="Arial"/>
              <a:ea typeface="Arial"/>
              <a:cs typeface="Arial"/>
              <a:sym typeface="Arial"/>
            </a:endParaRPr>
          </a:p>
        </p:txBody>
      </p:sp>
      <p:pic>
        <p:nvPicPr>
          <p:cNvPr id="9363" name="Google Shape;9363;p13" descr="Logo&#10;&#10;Description automatically generated"/>
          <p:cNvPicPr preferRelativeResize="0"/>
          <p:nvPr/>
        </p:nvPicPr>
        <p:blipFill rotWithShape="1">
          <a:blip r:embed="rId4">
            <a:alphaModFix/>
          </a:blip>
          <a:srcRect/>
          <a:stretch/>
        </p:blipFill>
        <p:spPr>
          <a:xfrm>
            <a:off x="5024397" y="1132941"/>
            <a:ext cx="2143073" cy="180652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150"/>
        <p:cNvGrpSpPr/>
        <p:nvPr/>
      </p:nvGrpSpPr>
      <p:grpSpPr>
        <a:xfrm>
          <a:off x="0" y="0"/>
          <a:ext cx="0" cy="0"/>
          <a:chOff x="0" y="0"/>
          <a:chExt cx="0" cy="0"/>
        </a:xfrm>
      </p:grpSpPr>
      <p:sp>
        <p:nvSpPr>
          <p:cNvPr id="9151" name="Google Shape;9151;p2"/>
          <p:cNvSpPr txBox="1">
            <a:spLocks noGrp="1"/>
          </p:cNvSpPr>
          <p:nvPr>
            <p:ph type="title"/>
          </p:nvPr>
        </p:nvSpPr>
        <p:spPr>
          <a:xfrm>
            <a:off x="1244877" y="194158"/>
            <a:ext cx="9702400" cy="608000"/>
          </a:xfrm>
          <a:prstGeom prst="rect">
            <a:avLst/>
          </a:prstGeom>
          <a:noFill/>
          <a:ln>
            <a:noFill/>
          </a:ln>
        </p:spPr>
        <p:txBody>
          <a:bodyPr spcFirstLastPara="1" wrap="square" lIns="68575" tIns="34275" rIns="68575" bIns="34275" anchor="ctr" anchorCtr="0">
            <a:normAutofit/>
          </a:bodyPr>
          <a:lstStyle/>
          <a:p>
            <a:pPr marL="0" lvl="0" indent="0" algn="ctr" rtl="0">
              <a:lnSpc>
                <a:spcPct val="90000"/>
              </a:lnSpc>
              <a:spcBef>
                <a:spcPts val="0"/>
              </a:spcBef>
              <a:spcAft>
                <a:spcPts val="0"/>
              </a:spcAft>
              <a:buClr>
                <a:srgbClr val="098041"/>
              </a:buClr>
              <a:buSzPts val="2100"/>
              <a:buFont typeface="Rajdhani SemiBold"/>
              <a:buNone/>
            </a:pPr>
            <a:r>
              <a:rPr lang="en-US"/>
              <a:t>Integrator’s Journey</a:t>
            </a:r>
            <a:endParaRPr/>
          </a:p>
        </p:txBody>
      </p:sp>
      <p:grpSp>
        <p:nvGrpSpPr>
          <p:cNvPr id="9152" name="Google Shape;9152;p2"/>
          <p:cNvGrpSpPr/>
          <p:nvPr/>
        </p:nvGrpSpPr>
        <p:grpSpPr>
          <a:xfrm>
            <a:off x="840767" y="1945018"/>
            <a:ext cx="10513032" cy="934270"/>
            <a:chOff x="2567" y="1453953"/>
            <a:chExt cx="10513032" cy="934270"/>
          </a:xfrm>
        </p:grpSpPr>
        <p:sp>
          <p:nvSpPr>
            <p:cNvPr id="9153" name="Google Shape;9153;p2"/>
            <p:cNvSpPr/>
            <p:nvPr/>
          </p:nvSpPr>
          <p:spPr>
            <a:xfrm>
              <a:off x="2567" y="1474270"/>
              <a:ext cx="2284883" cy="913953"/>
            </a:xfrm>
            <a:prstGeom prst="chevron">
              <a:avLst>
                <a:gd name="adj" fmla="val 50000"/>
              </a:avLst>
            </a:prstGeom>
            <a:solidFill>
              <a:schemeClr val="accent2"/>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4" name="Google Shape;9154;p2"/>
            <p:cNvSpPr txBox="1"/>
            <p:nvPr/>
          </p:nvSpPr>
          <p:spPr>
            <a:xfrm>
              <a:off x="459544" y="1474270"/>
              <a:ext cx="1370930" cy="913953"/>
            </a:xfrm>
            <a:prstGeom prst="rect">
              <a:avLst/>
            </a:prstGeom>
            <a:noFill/>
            <a:ln>
              <a:noFill/>
            </a:ln>
          </p:spPr>
          <p:txBody>
            <a:bodyPr spcFirstLastPara="1" wrap="square" lIns="52000" tIns="17325" rIns="17325" bIns="17325" anchor="ctr" anchorCtr="0">
              <a:noAutofit/>
            </a:bodyPr>
            <a:lstStyle/>
            <a:p>
              <a:pPr marL="0" marR="0" lvl="0" indent="0" algn="ctr" rtl="0">
                <a:lnSpc>
                  <a:spcPct val="90000"/>
                </a:lnSpc>
                <a:spcBef>
                  <a:spcPts val="0"/>
                </a:spcBef>
                <a:spcAft>
                  <a:spcPts val="0"/>
                </a:spcAft>
                <a:buClr>
                  <a:schemeClr val="lt1"/>
                </a:buClr>
                <a:buSzPts val="1300"/>
                <a:buFont typeface="Arial"/>
                <a:buNone/>
              </a:pPr>
              <a:r>
                <a:rPr lang="en-US" sz="1300" b="1" i="0" u="none" strike="noStrike" cap="none">
                  <a:solidFill>
                    <a:schemeClr val="lt1"/>
                  </a:solidFill>
                  <a:latin typeface="Arial"/>
                  <a:ea typeface="Arial"/>
                  <a:cs typeface="Arial"/>
                  <a:sym typeface="Arial"/>
                </a:rPr>
                <a:t>1. Create HFR ID</a:t>
              </a:r>
              <a:endParaRPr/>
            </a:p>
            <a:p>
              <a:pPr marL="0" marR="0" lvl="0" indent="0" algn="ctr" rtl="0">
                <a:lnSpc>
                  <a:spcPct val="90000"/>
                </a:lnSpc>
                <a:spcBef>
                  <a:spcPts val="455"/>
                </a:spcBef>
                <a:spcAft>
                  <a:spcPts val="0"/>
                </a:spcAft>
                <a:buClr>
                  <a:schemeClr val="lt1"/>
                </a:buClr>
                <a:buSzPts val="1300"/>
                <a:buFont typeface="Arial"/>
                <a:buNone/>
              </a:pPr>
              <a:r>
                <a:rPr lang="en-US" sz="1300" b="1" i="0" u="none" strike="noStrike" cap="none">
                  <a:solidFill>
                    <a:schemeClr val="lt1"/>
                  </a:solidFill>
                  <a:latin typeface="Arial"/>
                  <a:ea typeface="Arial"/>
                  <a:cs typeface="Arial"/>
                  <a:sym typeface="Arial"/>
                </a:rPr>
                <a:t>2. Get Compliant for ABDM M1  </a:t>
              </a:r>
              <a:endParaRPr/>
            </a:p>
          </p:txBody>
        </p:sp>
        <p:sp>
          <p:nvSpPr>
            <p:cNvPr id="9155" name="Google Shape;9155;p2"/>
            <p:cNvSpPr/>
            <p:nvPr/>
          </p:nvSpPr>
          <p:spPr>
            <a:xfrm>
              <a:off x="2058962" y="1474270"/>
              <a:ext cx="2284883" cy="913953"/>
            </a:xfrm>
            <a:prstGeom prst="chevron">
              <a:avLst>
                <a:gd name="adj" fmla="val 50000"/>
              </a:avLst>
            </a:prstGeom>
            <a:solidFill>
              <a:schemeClr val="dk2"/>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6" name="Google Shape;9156;p2"/>
            <p:cNvSpPr txBox="1"/>
            <p:nvPr/>
          </p:nvSpPr>
          <p:spPr>
            <a:xfrm>
              <a:off x="2515939" y="1474270"/>
              <a:ext cx="1370930" cy="913953"/>
            </a:xfrm>
            <a:prstGeom prst="rect">
              <a:avLst/>
            </a:prstGeom>
            <a:noFill/>
            <a:ln>
              <a:noFill/>
            </a:ln>
          </p:spPr>
          <p:txBody>
            <a:bodyPr spcFirstLastPara="1" wrap="square" lIns="64000" tIns="21325" rIns="21325" bIns="21325" anchor="ctr" anchorCtr="0">
              <a:noAutofit/>
            </a:bodyPr>
            <a:lstStyle/>
            <a:p>
              <a:pPr marL="0" marR="0" lvl="0" indent="0" algn="ctr" rtl="0">
                <a:lnSpc>
                  <a:spcPct val="90000"/>
                </a:lnSpc>
                <a:spcBef>
                  <a:spcPts val="0"/>
                </a:spcBef>
                <a:spcAft>
                  <a:spcPts val="0"/>
                </a:spcAft>
                <a:buClr>
                  <a:schemeClr val="lt1"/>
                </a:buClr>
                <a:buSzPts val="1600"/>
                <a:buFont typeface="Arial"/>
                <a:buNone/>
              </a:pPr>
              <a:r>
                <a:rPr lang="en-US" sz="1600" b="1" i="0" u="none" strike="noStrike" cap="none">
                  <a:solidFill>
                    <a:schemeClr val="lt1"/>
                  </a:solidFill>
                  <a:latin typeface="Arial"/>
                  <a:ea typeface="Arial"/>
                  <a:cs typeface="Arial"/>
                  <a:sym typeface="Arial"/>
                </a:rPr>
                <a:t>NHCX Sandbox</a:t>
              </a:r>
              <a:endParaRPr sz="1600" b="0" i="0" u="none" strike="noStrike" cap="none">
                <a:solidFill>
                  <a:schemeClr val="lt1"/>
                </a:solidFill>
                <a:latin typeface="Arial"/>
                <a:ea typeface="Arial"/>
                <a:cs typeface="Arial"/>
                <a:sym typeface="Arial"/>
              </a:endParaRPr>
            </a:p>
          </p:txBody>
        </p:sp>
        <p:sp>
          <p:nvSpPr>
            <p:cNvPr id="9157" name="Google Shape;9157;p2"/>
            <p:cNvSpPr/>
            <p:nvPr/>
          </p:nvSpPr>
          <p:spPr>
            <a:xfrm>
              <a:off x="4115358" y="1474270"/>
              <a:ext cx="2284883" cy="913953"/>
            </a:xfrm>
            <a:prstGeom prst="chevron">
              <a:avLst>
                <a:gd name="adj" fmla="val 50000"/>
              </a:avLst>
            </a:prstGeom>
            <a:solidFill>
              <a:schemeClr val="accent4"/>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8" name="Google Shape;9158;p2"/>
            <p:cNvSpPr txBox="1"/>
            <p:nvPr/>
          </p:nvSpPr>
          <p:spPr>
            <a:xfrm>
              <a:off x="4572335" y="1474270"/>
              <a:ext cx="1370930" cy="913953"/>
            </a:xfrm>
            <a:prstGeom prst="rect">
              <a:avLst/>
            </a:prstGeom>
            <a:noFill/>
            <a:ln>
              <a:noFill/>
            </a:ln>
          </p:spPr>
          <p:txBody>
            <a:bodyPr spcFirstLastPara="1" wrap="square" lIns="64000" tIns="21325" rIns="21325" bIns="21325" anchor="ctr" anchorCtr="0">
              <a:noAutofit/>
            </a:bodyPr>
            <a:lstStyle/>
            <a:p>
              <a:pPr marL="0" marR="0" lvl="0" indent="0" algn="ctr" rtl="0">
                <a:lnSpc>
                  <a:spcPct val="90000"/>
                </a:lnSpc>
                <a:spcBef>
                  <a:spcPts val="0"/>
                </a:spcBef>
                <a:spcAft>
                  <a:spcPts val="0"/>
                </a:spcAft>
                <a:buClr>
                  <a:schemeClr val="lt1"/>
                </a:buClr>
                <a:buSzPts val="1600"/>
                <a:buFont typeface="Arial"/>
                <a:buNone/>
              </a:pPr>
              <a:r>
                <a:rPr lang="en-US" sz="1600" b="1" i="0" u="none" strike="noStrike" cap="none">
                  <a:solidFill>
                    <a:schemeClr val="lt1"/>
                  </a:solidFill>
                  <a:latin typeface="Arial"/>
                  <a:ea typeface="Arial"/>
                  <a:cs typeface="Arial"/>
                  <a:sym typeface="Arial"/>
                </a:rPr>
                <a:t>NHCX Functional testing</a:t>
              </a:r>
              <a:endParaRPr sz="1600" b="0" i="0" u="none" strike="noStrike" cap="none">
                <a:solidFill>
                  <a:schemeClr val="lt1"/>
                </a:solidFill>
                <a:latin typeface="Arial"/>
                <a:ea typeface="Arial"/>
                <a:cs typeface="Arial"/>
                <a:sym typeface="Arial"/>
              </a:endParaRPr>
            </a:p>
          </p:txBody>
        </p:sp>
        <p:sp>
          <p:nvSpPr>
            <p:cNvPr id="9159" name="Google Shape;9159;p2"/>
            <p:cNvSpPr/>
            <p:nvPr/>
          </p:nvSpPr>
          <p:spPr>
            <a:xfrm>
              <a:off x="6171753" y="1474270"/>
              <a:ext cx="2284883" cy="913953"/>
            </a:xfrm>
            <a:prstGeom prst="chevron">
              <a:avLst>
                <a:gd name="adj" fmla="val 50000"/>
              </a:avLst>
            </a:prstGeom>
            <a:solidFill>
              <a:srgbClr val="599BD5"/>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0" name="Google Shape;9160;p2"/>
            <p:cNvSpPr txBox="1"/>
            <p:nvPr/>
          </p:nvSpPr>
          <p:spPr>
            <a:xfrm>
              <a:off x="6628730" y="1474270"/>
              <a:ext cx="1370930" cy="913953"/>
            </a:xfrm>
            <a:prstGeom prst="rect">
              <a:avLst/>
            </a:prstGeom>
            <a:noFill/>
            <a:ln>
              <a:noFill/>
            </a:ln>
          </p:spPr>
          <p:txBody>
            <a:bodyPr spcFirstLastPara="1" wrap="square" lIns="64000" tIns="21325" rIns="21325" bIns="21325" anchor="ctr" anchorCtr="0">
              <a:noAutofit/>
            </a:bodyPr>
            <a:lstStyle/>
            <a:p>
              <a:pPr marL="0" marR="0" lvl="0" indent="0" algn="ctr" rtl="0">
                <a:lnSpc>
                  <a:spcPct val="90000"/>
                </a:lnSpc>
                <a:spcBef>
                  <a:spcPts val="0"/>
                </a:spcBef>
                <a:spcAft>
                  <a:spcPts val="0"/>
                </a:spcAft>
                <a:buClr>
                  <a:schemeClr val="lt1"/>
                </a:buClr>
                <a:buSzPts val="1600"/>
                <a:buFont typeface="Arial"/>
                <a:buNone/>
              </a:pPr>
              <a:r>
                <a:rPr lang="en-US" sz="1600" b="1" i="0" u="none" strike="noStrike" cap="none">
                  <a:solidFill>
                    <a:schemeClr val="lt1"/>
                  </a:solidFill>
                  <a:latin typeface="Arial"/>
                  <a:ea typeface="Arial"/>
                  <a:cs typeface="Arial"/>
                  <a:sym typeface="Arial"/>
                </a:rPr>
                <a:t>To gain Access to NHCX Production</a:t>
              </a:r>
              <a:endParaRPr/>
            </a:p>
          </p:txBody>
        </p:sp>
        <p:sp>
          <p:nvSpPr>
            <p:cNvPr id="9161" name="Google Shape;9161;p2"/>
            <p:cNvSpPr/>
            <p:nvPr/>
          </p:nvSpPr>
          <p:spPr>
            <a:xfrm>
              <a:off x="8230716" y="1453953"/>
              <a:ext cx="2284883" cy="913953"/>
            </a:xfrm>
            <a:prstGeom prst="chevron">
              <a:avLst>
                <a:gd name="adj" fmla="val 50000"/>
              </a:avLst>
            </a:prstGeom>
            <a:solidFill>
              <a:schemeClr val="accent6"/>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2" name="Google Shape;9162;p2"/>
            <p:cNvSpPr txBox="1"/>
            <p:nvPr/>
          </p:nvSpPr>
          <p:spPr>
            <a:xfrm>
              <a:off x="8687693" y="1453953"/>
              <a:ext cx="1370930" cy="913953"/>
            </a:xfrm>
            <a:prstGeom prst="rect">
              <a:avLst/>
            </a:prstGeom>
            <a:noFill/>
            <a:ln>
              <a:noFill/>
            </a:ln>
          </p:spPr>
          <p:txBody>
            <a:bodyPr spcFirstLastPara="1" wrap="square" lIns="64000" tIns="21325" rIns="21325" bIns="21325" anchor="ctr" anchorCtr="0">
              <a:noAutofit/>
            </a:bodyPr>
            <a:lstStyle/>
            <a:p>
              <a:pPr marL="0" marR="0" lvl="0" indent="0" algn="ctr" rtl="0">
                <a:lnSpc>
                  <a:spcPct val="90000"/>
                </a:lnSpc>
                <a:spcBef>
                  <a:spcPts val="0"/>
                </a:spcBef>
                <a:spcAft>
                  <a:spcPts val="0"/>
                </a:spcAft>
                <a:buClr>
                  <a:srgbClr val="FFFFFF"/>
                </a:buClr>
                <a:buSzPts val="1600"/>
                <a:buFont typeface="Calibri"/>
                <a:buNone/>
              </a:pPr>
              <a:r>
                <a:rPr lang="en-US" sz="1600" b="1" i="0" u="none" strike="noStrike" cap="none">
                  <a:solidFill>
                    <a:srgbClr val="FFFFFF"/>
                  </a:solidFill>
                  <a:latin typeface="Calibri"/>
                  <a:ea typeface="Calibri"/>
                  <a:cs typeface="Calibri"/>
                  <a:sym typeface="Calibri"/>
                </a:rPr>
                <a:t>Go Live on NHCX</a:t>
              </a:r>
              <a:endParaRPr/>
            </a:p>
          </p:txBody>
        </p:sp>
      </p:grpSp>
      <p:grpSp>
        <p:nvGrpSpPr>
          <p:cNvPr id="9163" name="Google Shape;9163;p2"/>
          <p:cNvGrpSpPr/>
          <p:nvPr/>
        </p:nvGrpSpPr>
        <p:grpSpPr>
          <a:xfrm>
            <a:off x="838200" y="3091541"/>
            <a:ext cx="2006490" cy="3275393"/>
            <a:chOff x="3782" y="2552646"/>
            <a:chExt cx="1859170" cy="1988789"/>
          </a:xfrm>
        </p:grpSpPr>
        <p:sp>
          <p:nvSpPr>
            <p:cNvPr id="9164" name="Google Shape;9164;p2"/>
            <p:cNvSpPr/>
            <p:nvPr/>
          </p:nvSpPr>
          <p:spPr>
            <a:xfrm>
              <a:off x="3782" y="2552646"/>
              <a:ext cx="1859170" cy="1988789"/>
            </a:xfrm>
            <a:prstGeom prst="roundRect">
              <a:avLst>
                <a:gd name="adj" fmla="val 10000"/>
              </a:avLst>
            </a:prstGeom>
            <a:solidFill>
              <a:schemeClr val="lt1">
                <a:alpha val="89803"/>
              </a:schemeClr>
            </a:solidFill>
            <a:ln w="254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5" name="Google Shape;9165;p2"/>
            <p:cNvSpPr txBox="1"/>
            <p:nvPr/>
          </p:nvSpPr>
          <p:spPr>
            <a:xfrm>
              <a:off x="58235" y="2607099"/>
              <a:ext cx="1750264" cy="1879883"/>
            </a:xfrm>
            <a:prstGeom prst="rect">
              <a:avLst/>
            </a:prstGeom>
            <a:noFill/>
            <a:ln>
              <a:noFill/>
            </a:ln>
          </p:spPr>
          <p:txBody>
            <a:bodyPr spcFirstLastPara="1" wrap="square" lIns="78225" tIns="78225" rIns="78225" bIns="78225" anchor="t" anchorCtr="0">
              <a:noAutofit/>
            </a:bodyPr>
            <a:lstStyle/>
            <a:p>
              <a:pPr marL="171450" marR="0" lvl="1" indent="-171450" algn="l" rtl="0">
                <a:lnSpc>
                  <a:spcPct val="90000"/>
                </a:lnSpc>
                <a:spcBef>
                  <a:spcPts val="0"/>
                </a:spcBef>
                <a:spcAft>
                  <a:spcPts val="0"/>
                </a:spcAft>
                <a:buClr>
                  <a:schemeClr val="dk1"/>
                </a:buClr>
                <a:buSzPts val="1400"/>
                <a:buFont typeface="Noto Sans Symbols"/>
                <a:buChar char="⮚"/>
              </a:pPr>
              <a:r>
                <a:rPr lang="en-US" sz="1400" b="0" i="0" u="none" strike="noStrike" cap="none">
                  <a:solidFill>
                    <a:schemeClr val="dk1"/>
                  </a:solidFill>
                  <a:latin typeface="Arial"/>
                  <a:ea typeface="Arial"/>
                  <a:cs typeface="Arial"/>
                  <a:sym typeface="Arial"/>
                </a:rPr>
                <a:t>Send Request to access Sandbox APIs</a:t>
              </a:r>
              <a:endParaRPr/>
            </a:p>
            <a:p>
              <a:pPr marL="171450" marR="0" lvl="1" indent="-171450" algn="l" rtl="0">
                <a:lnSpc>
                  <a:spcPct val="90000"/>
                </a:lnSpc>
                <a:spcBef>
                  <a:spcPts val="210"/>
                </a:spcBef>
                <a:spcAft>
                  <a:spcPts val="0"/>
                </a:spcAft>
                <a:buClr>
                  <a:schemeClr val="dk1"/>
                </a:buClr>
                <a:buSzPts val="1400"/>
                <a:buFont typeface="Noto Sans Symbols"/>
                <a:buChar char="⮚"/>
              </a:pPr>
              <a:r>
                <a:rPr lang="en-US" sz="1400" b="0" i="0" u="none" strike="noStrike" cap="none">
                  <a:solidFill>
                    <a:schemeClr val="dk1"/>
                  </a:solidFill>
                  <a:latin typeface="Arial"/>
                  <a:ea typeface="Arial"/>
                  <a:cs typeface="Arial"/>
                  <a:sym typeface="Arial"/>
                </a:rPr>
                <a:t>Get access after health tech committee approval</a:t>
              </a:r>
              <a:endParaRPr/>
            </a:p>
            <a:p>
              <a:pPr marL="171450" marR="0" lvl="1" indent="-171450" algn="l" rtl="0">
                <a:lnSpc>
                  <a:spcPct val="90000"/>
                </a:lnSpc>
                <a:spcBef>
                  <a:spcPts val="210"/>
                </a:spcBef>
                <a:spcAft>
                  <a:spcPts val="0"/>
                </a:spcAft>
                <a:buClr>
                  <a:schemeClr val="dk1"/>
                </a:buClr>
                <a:buSzPts val="1400"/>
                <a:buFont typeface="Noto Sans Symbols"/>
                <a:buChar char="⮚"/>
              </a:pPr>
              <a:r>
                <a:rPr lang="en-US" sz="1400" b="0" i="0" u="none" strike="noStrike" cap="none">
                  <a:solidFill>
                    <a:schemeClr val="dk1"/>
                  </a:solidFill>
                  <a:latin typeface="Arial"/>
                  <a:ea typeface="Arial"/>
                  <a:cs typeface="Arial"/>
                  <a:sym typeface="Arial"/>
                </a:rPr>
                <a:t>Integrate with Sandbox APIs for Milestone 1</a:t>
              </a:r>
              <a:endParaRPr/>
            </a:p>
            <a:p>
              <a:pPr marL="171450" marR="0" lvl="1" indent="-171450" algn="l" rtl="0">
                <a:lnSpc>
                  <a:spcPct val="90000"/>
                </a:lnSpc>
                <a:spcBef>
                  <a:spcPts val="210"/>
                </a:spcBef>
                <a:spcAft>
                  <a:spcPts val="0"/>
                </a:spcAft>
                <a:buClr>
                  <a:schemeClr val="dk1"/>
                </a:buClr>
                <a:buSzPts val="1400"/>
                <a:buFont typeface="Noto Sans Symbols"/>
                <a:buChar char="⮚"/>
              </a:pPr>
              <a:r>
                <a:rPr lang="en-US" sz="1400" b="0" i="0" u="none" strike="noStrike" cap="none">
                  <a:solidFill>
                    <a:schemeClr val="dk1"/>
                  </a:solidFill>
                  <a:latin typeface="Arial"/>
                  <a:ea typeface="Arial"/>
                  <a:cs typeface="Arial"/>
                  <a:sym typeface="Arial"/>
                </a:rPr>
                <a:t>Functional Testing/ WASA (Security audit)</a:t>
              </a:r>
              <a:endParaRPr/>
            </a:p>
            <a:p>
              <a:pPr marL="171450" marR="0" lvl="1" indent="-171450" algn="l" rtl="0">
                <a:lnSpc>
                  <a:spcPct val="90000"/>
                </a:lnSpc>
                <a:spcBef>
                  <a:spcPts val="210"/>
                </a:spcBef>
                <a:spcAft>
                  <a:spcPts val="0"/>
                </a:spcAft>
                <a:buClr>
                  <a:schemeClr val="dk1"/>
                </a:buClr>
                <a:buSzPts val="1400"/>
                <a:buFont typeface="Noto Sans Symbols"/>
                <a:buChar char="⮚"/>
              </a:pPr>
              <a:r>
                <a:rPr lang="en-US" sz="1400" b="0" i="0" u="none" strike="noStrike" cap="none">
                  <a:solidFill>
                    <a:schemeClr val="dk1"/>
                  </a:solidFill>
                  <a:latin typeface="Arial"/>
                  <a:ea typeface="Arial"/>
                  <a:cs typeface="Arial"/>
                  <a:sym typeface="Arial"/>
                </a:rPr>
                <a:t>HTC Demo </a:t>
              </a:r>
              <a:endParaRPr/>
            </a:p>
            <a:p>
              <a:pPr marL="171450" marR="0" lvl="1" indent="-171450" algn="l" rtl="0">
                <a:lnSpc>
                  <a:spcPct val="90000"/>
                </a:lnSpc>
                <a:spcBef>
                  <a:spcPts val="210"/>
                </a:spcBef>
                <a:spcAft>
                  <a:spcPts val="0"/>
                </a:spcAft>
                <a:buClr>
                  <a:schemeClr val="dk1"/>
                </a:buClr>
                <a:buSzPts val="1400"/>
                <a:buFont typeface="Noto Sans Symbols"/>
                <a:buChar char="⮚"/>
              </a:pPr>
              <a:r>
                <a:rPr lang="en-US" sz="1400" b="0" i="0" u="none" strike="noStrike" cap="none">
                  <a:solidFill>
                    <a:schemeClr val="dk1"/>
                  </a:solidFill>
                  <a:latin typeface="Arial"/>
                  <a:ea typeface="Arial"/>
                  <a:cs typeface="Arial"/>
                  <a:sym typeface="Arial"/>
                </a:rPr>
                <a:t>Go Live for ABDM M1</a:t>
              </a:r>
              <a:endParaRPr/>
            </a:p>
          </p:txBody>
        </p:sp>
      </p:grpSp>
      <p:grpSp>
        <p:nvGrpSpPr>
          <p:cNvPr id="9166" name="Google Shape;9166;p2"/>
          <p:cNvGrpSpPr/>
          <p:nvPr/>
        </p:nvGrpSpPr>
        <p:grpSpPr>
          <a:xfrm>
            <a:off x="3074594" y="3091541"/>
            <a:ext cx="2006490" cy="3275393"/>
            <a:chOff x="2307851" y="2598369"/>
            <a:chExt cx="1988972" cy="1927825"/>
          </a:xfrm>
        </p:grpSpPr>
        <p:sp>
          <p:nvSpPr>
            <p:cNvPr id="9167" name="Google Shape;9167;p2"/>
            <p:cNvSpPr/>
            <p:nvPr/>
          </p:nvSpPr>
          <p:spPr>
            <a:xfrm>
              <a:off x="2307851" y="2598369"/>
              <a:ext cx="1988972" cy="1927825"/>
            </a:xfrm>
            <a:prstGeom prst="roundRect">
              <a:avLst>
                <a:gd name="adj" fmla="val 10000"/>
              </a:avLst>
            </a:prstGeom>
            <a:solidFill>
              <a:schemeClr val="lt1">
                <a:alpha val="89803"/>
              </a:schemeClr>
            </a:solidFill>
            <a:ln w="254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8" name="Google Shape;9168;p2"/>
            <p:cNvSpPr txBox="1"/>
            <p:nvPr/>
          </p:nvSpPr>
          <p:spPr>
            <a:xfrm>
              <a:off x="2364315" y="2654833"/>
              <a:ext cx="1876044" cy="1814897"/>
            </a:xfrm>
            <a:prstGeom prst="rect">
              <a:avLst/>
            </a:prstGeom>
            <a:noFill/>
            <a:ln>
              <a:noFill/>
            </a:ln>
          </p:spPr>
          <p:txBody>
            <a:bodyPr spcFirstLastPara="1" wrap="square" lIns="78225" tIns="78225" rIns="78225" bIns="78225" anchor="t" anchorCtr="0">
              <a:noAutofit/>
            </a:bodyPr>
            <a:lstStyle/>
            <a:p>
              <a:pPr marL="171450" marR="0" lvl="1" indent="-171450" algn="l" rtl="0">
                <a:lnSpc>
                  <a:spcPct val="90000"/>
                </a:lnSpc>
                <a:spcBef>
                  <a:spcPts val="0"/>
                </a:spcBef>
                <a:spcAft>
                  <a:spcPts val="0"/>
                </a:spcAft>
                <a:buClr>
                  <a:schemeClr val="dk1"/>
                </a:buClr>
                <a:buSzPts val="1400"/>
                <a:buFont typeface="Noto Sans Symbols"/>
                <a:buChar char="⮚"/>
              </a:pPr>
              <a:r>
                <a:rPr lang="en-US" sz="1400" b="0" i="0" u="none" strike="noStrike" cap="none">
                  <a:solidFill>
                    <a:schemeClr val="dk1"/>
                  </a:solidFill>
                  <a:latin typeface="Arial"/>
                  <a:ea typeface="Arial"/>
                  <a:cs typeface="Arial"/>
                  <a:sym typeface="Arial"/>
                </a:rPr>
                <a:t>Select your role (Payer/ Provider)</a:t>
              </a:r>
              <a:endParaRPr/>
            </a:p>
            <a:p>
              <a:pPr marL="0" marR="0" lvl="1" indent="0" algn="l" rtl="0">
                <a:lnSpc>
                  <a:spcPct val="90000"/>
                </a:lnSpc>
                <a:spcBef>
                  <a:spcPts val="210"/>
                </a:spcBef>
                <a:spcAft>
                  <a:spcPts val="0"/>
                </a:spcAft>
                <a:buNone/>
              </a:pPr>
              <a:endParaRPr sz="1400" b="0" i="0" u="none" strike="noStrike" cap="none">
                <a:solidFill>
                  <a:schemeClr val="dk1"/>
                </a:solidFill>
                <a:latin typeface="Arial"/>
                <a:ea typeface="Arial"/>
                <a:cs typeface="Arial"/>
                <a:sym typeface="Arial"/>
              </a:endParaRPr>
            </a:p>
            <a:p>
              <a:pPr marL="171450" marR="0" lvl="1" indent="-171450" algn="l" rtl="0">
                <a:lnSpc>
                  <a:spcPct val="90000"/>
                </a:lnSpc>
                <a:spcBef>
                  <a:spcPts val="210"/>
                </a:spcBef>
                <a:spcAft>
                  <a:spcPts val="0"/>
                </a:spcAft>
                <a:buClr>
                  <a:schemeClr val="dk1"/>
                </a:buClr>
                <a:buSzPts val="1400"/>
                <a:buFont typeface="Noto Sans Symbols"/>
                <a:buChar char="⮚"/>
              </a:pPr>
              <a:r>
                <a:rPr lang="en-US" sz="1400" b="0" i="0" u="none" strike="noStrike" cap="none">
                  <a:solidFill>
                    <a:schemeClr val="dk1"/>
                  </a:solidFill>
                  <a:latin typeface="Arial"/>
                  <a:ea typeface="Arial"/>
                  <a:cs typeface="Arial"/>
                  <a:sym typeface="Arial"/>
                </a:rPr>
                <a:t>Register on NHCX Sandbox</a:t>
              </a:r>
              <a:r>
                <a:rPr lang="en-US">
                  <a:solidFill>
                    <a:schemeClr val="dk1"/>
                  </a:solidFill>
                </a:rPr>
                <a:t>.</a:t>
              </a:r>
              <a:endParaRPr>
                <a:solidFill>
                  <a:schemeClr val="dk1"/>
                </a:solidFill>
              </a:endParaRPr>
            </a:p>
            <a:p>
              <a:pPr marL="914400" marR="0" lvl="0" indent="0" algn="l" rtl="0">
                <a:lnSpc>
                  <a:spcPct val="90000"/>
                </a:lnSpc>
                <a:spcBef>
                  <a:spcPts val="210"/>
                </a:spcBef>
                <a:spcAft>
                  <a:spcPts val="0"/>
                </a:spcAft>
                <a:buNone/>
              </a:pPr>
              <a:endParaRPr>
                <a:solidFill>
                  <a:schemeClr val="dk1"/>
                </a:solidFill>
              </a:endParaRPr>
            </a:p>
            <a:p>
              <a:pPr marL="171450" marR="0" lvl="1" indent="-171450" algn="l" rtl="0">
                <a:lnSpc>
                  <a:spcPct val="90000"/>
                </a:lnSpc>
                <a:spcBef>
                  <a:spcPts val="210"/>
                </a:spcBef>
                <a:spcAft>
                  <a:spcPts val="0"/>
                </a:spcAft>
                <a:buClr>
                  <a:schemeClr val="dk1"/>
                </a:buClr>
                <a:buSzPts val="1400"/>
                <a:buFont typeface="Noto Sans Symbols"/>
                <a:buChar char="⮚"/>
              </a:pPr>
              <a:r>
                <a:rPr lang="en-US">
                  <a:solidFill>
                    <a:schemeClr val="dk1"/>
                  </a:solidFill>
                </a:rPr>
                <a:t>G</a:t>
              </a:r>
              <a:r>
                <a:rPr lang="en-US" sz="1400" b="0" i="0" u="none" strike="noStrike" cap="none">
                  <a:solidFill>
                    <a:schemeClr val="dk1"/>
                  </a:solidFill>
                  <a:latin typeface="Arial"/>
                  <a:ea typeface="Arial"/>
                  <a:cs typeface="Arial"/>
                  <a:sym typeface="Arial"/>
                </a:rPr>
                <a:t>enerate participant ID</a:t>
              </a:r>
              <a:endParaRPr/>
            </a:p>
            <a:p>
              <a:pPr marL="0" marR="0" lvl="1" indent="0" algn="l" rtl="0">
                <a:lnSpc>
                  <a:spcPct val="90000"/>
                </a:lnSpc>
                <a:spcBef>
                  <a:spcPts val="210"/>
                </a:spcBef>
                <a:spcAft>
                  <a:spcPts val="0"/>
                </a:spcAft>
                <a:buNone/>
              </a:pPr>
              <a:endParaRPr sz="1400" b="0" i="0" u="none" strike="noStrike" cap="none">
                <a:solidFill>
                  <a:schemeClr val="dk1"/>
                </a:solidFill>
                <a:latin typeface="Arial"/>
                <a:ea typeface="Arial"/>
                <a:cs typeface="Arial"/>
                <a:sym typeface="Arial"/>
              </a:endParaRPr>
            </a:p>
            <a:p>
              <a:pPr marL="171450" marR="0" lvl="1" indent="-171450" algn="l" rtl="0">
                <a:lnSpc>
                  <a:spcPct val="90000"/>
                </a:lnSpc>
                <a:spcBef>
                  <a:spcPts val="210"/>
                </a:spcBef>
                <a:spcAft>
                  <a:spcPts val="0"/>
                </a:spcAft>
                <a:buClr>
                  <a:schemeClr val="dk1"/>
                </a:buClr>
                <a:buSzPts val="1400"/>
                <a:buFont typeface="Noto Sans Symbols"/>
                <a:buChar char="⮚"/>
              </a:pPr>
              <a:r>
                <a:rPr lang="en-US" sz="1400" b="0" i="0" u="none" strike="noStrike" cap="none">
                  <a:solidFill>
                    <a:schemeClr val="dk1"/>
                  </a:solidFill>
                  <a:latin typeface="Arial"/>
                  <a:ea typeface="Arial"/>
                  <a:cs typeface="Arial"/>
                  <a:sym typeface="Arial"/>
                </a:rPr>
                <a:t>Technology Development- Upgrade your application to complete NHCX API integration</a:t>
              </a:r>
              <a:endParaRPr/>
            </a:p>
          </p:txBody>
        </p:sp>
      </p:grpSp>
      <p:grpSp>
        <p:nvGrpSpPr>
          <p:cNvPr id="9169" name="Google Shape;9169;p2"/>
          <p:cNvGrpSpPr/>
          <p:nvPr/>
        </p:nvGrpSpPr>
        <p:grpSpPr>
          <a:xfrm>
            <a:off x="5310987" y="3091541"/>
            <a:ext cx="1948986" cy="3275393"/>
            <a:chOff x="4741723" y="2647533"/>
            <a:chExt cx="1848676" cy="1862274"/>
          </a:xfrm>
        </p:grpSpPr>
        <p:sp>
          <p:nvSpPr>
            <p:cNvPr id="9170" name="Google Shape;9170;p2"/>
            <p:cNvSpPr/>
            <p:nvPr/>
          </p:nvSpPr>
          <p:spPr>
            <a:xfrm>
              <a:off x="4741723" y="2647533"/>
              <a:ext cx="1848676" cy="1862274"/>
            </a:xfrm>
            <a:prstGeom prst="roundRect">
              <a:avLst>
                <a:gd name="adj" fmla="val 10000"/>
              </a:avLst>
            </a:prstGeom>
            <a:solidFill>
              <a:schemeClr val="lt1">
                <a:alpha val="89803"/>
              </a:schemeClr>
            </a:solidFill>
            <a:ln w="2540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1" name="Google Shape;9171;p2"/>
            <p:cNvSpPr txBox="1"/>
            <p:nvPr/>
          </p:nvSpPr>
          <p:spPr>
            <a:xfrm>
              <a:off x="4796267" y="2702077"/>
              <a:ext cx="1794131" cy="1753186"/>
            </a:xfrm>
            <a:prstGeom prst="rect">
              <a:avLst/>
            </a:prstGeom>
            <a:noFill/>
            <a:ln>
              <a:noFill/>
            </a:ln>
          </p:spPr>
          <p:txBody>
            <a:bodyPr spcFirstLastPara="1" wrap="square" lIns="71100" tIns="71100" rIns="71100" bIns="71100" anchor="t" anchorCtr="0">
              <a:noAutofit/>
            </a:bodyPr>
            <a:lstStyle/>
            <a:p>
              <a:pPr marL="171450" marR="0" lvl="1" indent="-171450" algn="l" rtl="0">
                <a:lnSpc>
                  <a:spcPct val="90000"/>
                </a:lnSpc>
                <a:spcBef>
                  <a:spcPts val="0"/>
                </a:spcBef>
                <a:spcAft>
                  <a:spcPts val="0"/>
                </a:spcAft>
                <a:buClr>
                  <a:schemeClr val="dk1"/>
                </a:buClr>
                <a:buSzPts val="1400"/>
                <a:buFont typeface="Noto Sans Symbols"/>
                <a:buChar char="⮚"/>
              </a:pPr>
              <a:r>
                <a:rPr lang="en-US" sz="1400" b="0" i="0" u="none" strike="noStrike" cap="none">
                  <a:solidFill>
                    <a:schemeClr val="dk1"/>
                  </a:solidFill>
                  <a:latin typeface="Arial"/>
                  <a:ea typeface="Arial"/>
                  <a:cs typeface="Arial"/>
                  <a:sym typeface="Arial"/>
                </a:rPr>
                <a:t>Internal Demo: Test and Showcase Interoperability, FHIR Bundle Validation</a:t>
              </a:r>
              <a:endParaRPr/>
            </a:p>
            <a:p>
              <a:pPr marL="0" marR="0" lvl="1" indent="0" algn="l" rtl="0">
                <a:lnSpc>
                  <a:spcPct val="90000"/>
                </a:lnSpc>
                <a:spcBef>
                  <a:spcPts val="210"/>
                </a:spcBef>
                <a:spcAft>
                  <a:spcPts val="0"/>
                </a:spcAft>
                <a:buNone/>
              </a:pPr>
              <a:endParaRPr sz="1400" b="0" i="0" u="none" strike="noStrike" cap="none">
                <a:solidFill>
                  <a:schemeClr val="dk1"/>
                </a:solidFill>
                <a:latin typeface="Arial"/>
                <a:ea typeface="Arial"/>
                <a:cs typeface="Arial"/>
                <a:sym typeface="Arial"/>
              </a:endParaRPr>
            </a:p>
            <a:p>
              <a:pPr marL="171450" marR="0" lvl="1" indent="-171450" algn="l" rtl="0">
                <a:lnSpc>
                  <a:spcPct val="90000"/>
                </a:lnSpc>
                <a:spcBef>
                  <a:spcPts val="210"/>
                </a:spcBef>
                <a:spcAft>
                  <a:spcPts val="0"/>
                </a:spcAft>
                <a:buClr>
                  <a:schemeClr val="dk1"/>
                </a:buClr>
                <a:buSzPts val="1400"/>
                <a:buFont typeface="Noto Sans Symbols"/>
                <a:buChar char="⮚"/>
              </a:pPr>
              <a:r>
                <a:rPr lang="en-US" sz="1400" b="0" i="0" u="none" strike="noStrike" cap="none">
                  <a:solidFill>
                    <a:schemeClr val="dk1"/>
                  </a:solidFill>
                  <a:latin typeface="Arial"/>
                  <a:ea typeface="Arial"/>
                  <a:cs typeface="Arial"/>
                  <a:sym typeface="Arial"/>
                </a:rPr>
                <a:t>HTC Demo (Team of TCS, NRCeS, NHA)</a:t>
              </a:r>
              <a:endParaRPr/>
            </a:p>
            <a:p>
              <a:pPr marL="0" marR="0" lvl="1" indent="0" algn="l" rtl="0">
                <a:lnSpc>
                  <a:spcPct val="90000"/>
                </a:lnSpc>
                <a:spcBef>
                  <a:spcPts val="210"/>
                </a:spcBef>
                <a:spcAft>
                  <a:spcPts val="0"/>
                </a:spcAft>
                <a:buNone/>
              </a:pPr>
              <a:endParaRPr sz="1400" b="0" i="0" u="none" strike="noStrike" cap="none">
                <a:solidFill>
                  <a:schemeClr val="dk1"/>
                </a:solidFill>
                <a:latin typeface="Arial"/>
                <a:ea typeface="Arial"/>
                <a:cs typeface="Arial"/>
                <a:sym typeface="Arial"/>
              </a:endParaRPr>
            </a:p>
            <a:p>
              <a:pPr marL="171450" marR="0" lvl="1" indent="-171450" algn="l" rtl="0">
                <a:lnSpc>
                  <a:spcPct val="90000"/>
                </a:lnSpc>
                <a:spcBef>
                  <a:spcPts val="210"/>
                </a:spcBef>
                <a:spcAft>
                  <a:spcPts val="0"/>
                </a:spcAft>
                <a:buClr>
                  <a:schemeClr val="dk1"/>
                </a:buClr>
                <a:buSzPts val="1400"/>
                <a:buFont typeface="Noto Sans Symbols"/>
                <a:buChar char="⮚"/>
              </a:pPr>
              <a:r>
                <a:rPr lang="en-US" sz="1400" b="0" i="0" u="none" strike="noStrike" cap="none">
                  <a:solidFill>
                    <a:schemeClr val="dk1"/>
                  </a:solidFill>
                  <a:latin typeface="Arial"/>
                  <a:ea typeface="Arial"/>
                  <a:cs typeface="Arial"/>
                  <a:sym typeface="Arial"/>
                </a:rPr>
                <a:t>NHCX Sandbox Certification</a:t>
              </a:r>
              <a:endParaRPr/>
            </a:p>
          </p:txBody>
        </p:sp>
      </p:grpSp>
      <p:grpSp>
        <p:nvGrpSpPr>
          <p:cNvPr id="9172" name="Google Shape;9172;p2"/>
          <p:cNvGrpSpPr/>
          <p:nvPr/>
        </p:nvGrpSpPr>
        <p:grpSpPr>
          <a:xfrm>
            <a:off x="7489639" y="3091453"/>
            <a:ext cx="2595270" cy="3275303"/>
            <a:chOff x="7089842" y="2260434"/>
            <a:chExt cx="1820603" cy="2378406"/>
          </a:xfrm>
        </p:grpSpPr>
        <p:sp>
          <p:nvSpPr>
            <p:cNvPr id="9173" name="Google Shape;9173;p2"/>
            <p:cNvSpPr/>
            <p:nvPr/>
          </p:nvSpPr>
          <p:spPr>
            <a:xfrm>
              <a:off x="7089842" y="2260434"/>
              <a:ext cx="1820603" cy="2378406"/>
            </a:xfrm>
            <a:prstGeom prst="roundRect">
              <a:avLst>
                <a:gd name="adj" fmla="val 10000"/>
              </a:avLst>
            </a:prstGeom>
            <a:solidFill>
              <a:schemeClr val="lt1">
                <a:alpha val="89803"/>
              </a:schemeClr>
            </a:solidFill>
            <a:ln w="25400" cap="flat" cmpd="sng">
              <a:solidFill>
                <a:srgbClr val="599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4" name="Google Shape;9174;p2"/>
            <p:cNvSpPr txBox="1"/>
            <p:nvPr/>
          </p:nvSpPr>
          <p:spPr>
            <a:xfrm>
              <a:off x="7143166" y="2313758"/>
              <a:ext cx="1713955" cy="2271758"/>
            </a:xfrm>
            <a:prstGeom prst="rect">
              <a:avLst/>
            </a:prstGeom>
            <a:noFill/>
            <a:ln>
              <a:noFill/>
            </a:ln>
          </p:spPr>
          <p:txBody>
            <a:bodyPr spcFirstLastPara="1" wrap="square" lIns="78225" tIns="78225" rIns="78225" bIns="78225" anchor="t" anchorCtr="0">
              <a:noAutofit/>
            </a:bodyPr>
            <a:lstStyle/>
            <a:p>
              <a:pPr marL="171450" marR="0" lvl="1" indent="-171450" algn="l" rtl="0">
                <a:lnSpc>
                  <a:spcPct val="90000"/>
                </a:lnSpc>
                <a:spcBef>
                  <a:spcPts val="0"/>
                </a:spcBef>
                <a:spcAft>
                  <a:spcPts val="0"/>
                </a:spcAft>
                <a:buClr>
                  <a:schemeClr val="dk1"/>
                </a:buClr>
                <a:buSzPts val="1400"/>
                <a:buFont typeface="Noto Sans Symbols"/>
                <a:buChar char="⮚"/>
              </a:pPr>
              <a:r>
                <a:rPr lang="en-US" sz="1400" b="0" i="0" u="none" strike="noStrike" cap="none">
                  <a:solidFill>
                    <a:schemeClr val="dk1"/>
                  </a:solidFill>
                  <a:latin typeface="Arial"/>
                  <a:ea typeface="Arial"/>
                  <a:cs typeface="Arial"/>
                  <a:sym typeface="Arial"/>
                </a:rPr>
                <a:t>Review of Sandbox Certificate with NHCX Internal Team</a:t>
              </a:r>
              <a:endParaRPr/>
            </a:p>
            <a:p>
              <a:pPr marL="0" marR="0" lvl="1" indent="0" algn="l" rtl="0">
                <a:lnSpc>
                  <a:spcPct val="90000"/>
                </a:lnSpc>
                <a:spcBef>
                  <a:spcPts val="210"/>
                </a:spcBef>
                <a:spcAft>
                  <a:spcPts val="0"/>
                </a:spcAft>
                <a:buNone/>
              </a:pPr>
              <a:endParaRPr sz="1400" b="0" i="0" u="none" strike="noStrike" cap="none">
                <a:solidFill>
                  <a:schemeClr val="dk1"/>
                </a:solidFill>
                <a:latin typeface="Arial"/>
                <a:ea typeface="Arial"/>
                <a:cs typeface="Arial"/>
                <a:sym typeface="Arial"/>
              </a:endParaRPr>
            </a:p>
            <a:p>
              <a:pPr marL="171450" marR="0" lvl="1" indent="-171450" algn="l" rtl="0">
                <a:lnSpc>
                  <a:spcPct val="90000"/>
                </a:lnSpc>
                <a:spcBef>
                  <a:spcPts val="210"/>
                </a:spcBef>
                <a:spcAft>
                  <a:spcPts val="0"/>
                </a:spcAft>
                <a:buClr>
                  <a:schemeClr val="dk1"/>
                </a:buClr>
                <a:buSzPts val="1400"/>
                <a:buFont typeface="Noto Sans Symbols"/>
                <a:buChar char="⮚"/>
              </a:pPr>
              <a:r>
                <a:rPr lang="en-US" sz="1400" b="0" i="0" u="none" strike="noStrike" cap="none">
                  <a:solidFill>
                    <a:schemeClr val="dk1"/>
                  </a:solidFill>
                  <a:latin typeface="Arial"/>
                  <a:ea typeface="Arial"/>
                  <a:cs typeface="Arial"/>
                  <a:sym typeface="Arial"/>
                </a:rPr>
                <a:t>Role Assignment in production</a:t>
              </a:r>
              <a:endParaRPr/>
            </a:p>
            <a:p>
              <a:pPr marL="0" marR="0" lvl="1" indent="0" algn="l" rtl="0">
                <a:lnSpc>
                  <a:spcPct val="90000"/>
                </a:lnSpc>
                <a:spcBef>
                  <a:spcPts val="210"/>
                </a:spcBef>
                <a:spcAft>
                  <a:spcPts val="0"/>
                </a:spcAft>
                <a:buNone/>
              </a:pPr>
              <a:endParaRPr sz="1400" b="0" i="0" u="none" strike="noStrike" cap="none">
                <a:solidFill>
                  <a:schemeClr val="dk1"/>
                </a:solidFill>
                <a:latin typeface="Arial"/>
                <a:ea typeface="Arial"/>
                <a:cs typeface="Arial"/>
                <a:sym typeface="Arial"/>
              </a:endParaRPr>
            </a:p>
            <a:p>
              <a:pPr marL="171450" marR="0" lvl="1" indent="-171450" algn="l" rtl="0">
                <a:lnSpc>
                  <a:spcPct val="90000"/>
                </a:lnSpc>
                <a:spcBef>
                  <a:spcPts val="210"/>
                </a:spcBef>
                <a:spcAft>
                  <a:spcPts val="0"/>
                </a:spcAft>
                <a:buClr>
                  <a:schemeClr val="dk1"/>
                </a:buClr>
                <a:buSzPts val="1400"/>
                <a:buFont typeface="Noto Sans Symbols"/>
                <a:buChar char="⮚"/>
              </a:pPr>
              <a:r>
                <a:rPr lang="en-US" sz="1400" b="0" i="0" u="none" strike="noStrike" cap="none">
                  <a:solidFill>
                    <a:schemeClr val="dk1"/>
                  </a:solidFill>
                  <a:latin typeface="Arial"/>
                  <a:ea typeface="Arial"/>
                  <a:cs typeface="Arial"/>
                  <a:sym typeface="Arial"/>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textRoundtripDataId="0"/>
                    </a:ext>
                  </a:extLst>
                </a:rPr>
                <a:t>Provisioning of Production Credentials (ClientID and Secret Key, same as Production ABDM M1 Production)</a:t>
              </a:r>
              <a:endParaRPr/>
            </a:p>
            <a:p>
              <a:pPr marL="171450" marR="0" lvl="1" indent="-82550" algn="l" rtl="0">
                <a:lnSpc>
                  <a:spcPct val="90000"/>
                </a:lnSpc>
                <a:spcBef>
                  <a:spcPts val="210"/>
                </a:spcBef>
                <a:spcAft>
                  <a:spcPts val="0"/>
                </a:spcAft>
                <a:buClr>
                  <a:schemeClr val="dk1"/>
                </a:buClr>
                <a:buSzPts val="1400"/>
                <a:buFont typeface="Noto Sans Symbols"/>
                <a:buNone/>
              </a:pPr>
              <a:endParaRPr sz="1400" b="0" i="0" u="none" strike="noStrike" cap="none">
                <a:solidFill>
                  <a:schemeClr val="dk1"/>
                </a:solidFill>
                <a:latin typeface="Arial"/>
                <a:ea typeface="Arial"/>
                <a:cs typeface="Arial"/>
                <a:sym typeface="Arial"/>
              </a:endParaRPr>
            </a:p>
            <a:p>
              <a:pPr marL="914400" marR="0" lvl="0" indent="0" algn="l" rtl="0">
                <a:lnSpc>
                  <a:spcPct val="90000"/>
                </a:lnSpc>
                <a:spcBef>
                  <a:spcPts val="210"/>
                </a:spcBef>
                <a:spcAft>
                  <a:spcPts val="0"/>
                </a:spcAft>
                <a:buNone/>
              </a:pPr>
              <a:endParaRPr/>
            </a:p>
          </p:txBody>
        </p:sp>
      </p:grpSp>
      <p:sp>
        <p:nvSpPr>
          <p:cNvPr id="9175" name="Google Shape;9175;p2"/>
          <p:cNvSpPr txBox="1"/>
          <p:nvPr/>
        </p:nvSpPr>
        <p:spPr>
          <a:xfrm>
            <a:off x="838200" y="1346684"/>
            <a:ext cx="6096000" cy="40011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2000" b="1" i="0" u="sng" strike="noStrike" cap="none">
                <a:solidFill>
                  <a:srgbClr val="000000"/>
                </a:solidFill>
                <a:latin typeface="Calibri"/>
                <a:ea typeface="Calibri"/>
                <a:cs typeface="Calibri"/>
                <a:sym typeface="Calibri"/>
              </a:rPr>
              <a:t>Guidelines for Participant Onboarding on NHCX</a:t>
            </a:r>
            <a:endParaRPr sz="2000" b="1" i="0" u="none" strike="noStrike" cap="none">
              <a:solidFill>
                <a:schemeClr val="dk1"/>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179"/>
        <p:cNvGrpSpPr/>
        <p:nvPr/>
      </p:nvGrpSpPr>
      <p:grpSpPr>
        <a:xfrm>
          <a:off x="0" y="0"/>
          <a:ext cx="0" cy="0"/>
          <a:chOff x="0" y="0"/>
          <a:chExt cx="0" cy="0"/>
        </a:xfrm>
      </p:grpSpPr>
      <p:sp>
        <p:nvSpPr>
          <p:cNvPr id="9180" name="Google Shape;9180;p3"/>
          <p:cNvSpPr txBox="1">
            <a:spLocks noGrp="1"/>
          </p:cNvSpPr>
          <p:nvPr>
            <p:ph type="title"/>
          </p:nvPr>
        </p:nvSpPr>
        <p:spPr>
          <a:xfrm>
            <a:off x="1244877" y="194158"/>
            <a:ext cx="9702400" cy="608000"/>
          </a:xfrm>
          <a:prstGeom prst="rect">
            <a:avLst/>
          </a:prstGeom>
          <a:noFill/>
          <a:ln>
            <a:noFill/>
          </a:ln>
        </p:spPr>
        <p:txBody>
          <a:bodyPr spcFirstLastPara="1" wrap="square" lIns="68575" tIns="34275" rIns="68575" bIns="34275" anchor="ctr" anchorCtr="0">
            <a:normAutofit/>
          </a:bodyPr>
          <a:lstStyle/>
          <a:p>
            <a:pPr marL="0" lvl="0" indent="0" algn="ctr" rtl="0">
              <a:lnSpc>
                <a:spcPct val="90000"/>
              </a:lnSpc>
              <a:spcBef>
                <a:spcPts val="0"/>
              </a:spcBef>
              <a:spcAft>
                <a:spcPts val="0"/>
              </a:spcAft>
              <a:buClr>
                <a:srgbClr val="098041"/>
              </a:buClr>
              <a:buSzPts val="2100"/>
              <a:buFont typeface="Rajdhani SemiBold"/>
              <a:buNone/>
            </a:pPr>
            <a:r>
              <a:rPr lang="en-US"/>
              <a:t>NHCX Pre-Requisites</a:t>
            </a:r>
            <a:endParaRPr/>
          </a:p>
        </p:txBody>
      </p:sp>
      <p:grpSp>
        <p:nvGrpSpPr>
          <p:cNvPr id="9181" name="Google Shape;9181;p3"/>
          <p:cNvGrpSpPr/>
          <p:nvPr/>
        </p:nvGrpSpPr>
        <p:grpSpPr>
          <a:xfrm>
            <a:off x="840767" y="1270467"/>
            <a:ext cx="10513032" cy="934270"/>
            <a:chOff x="2567" y="779402"/>
            <a:chExt cx="10513032" cy="934270"/>
          </a:xfrm>
        </p:grpSpPr>
        <p:sp>
          <p:nvSpPr>
            <p:cNvPr id="9182" name="Google Shape;9182;p3"/>
            <p:cNvSpPr/>
            <p:nvPr/>
          </p:nvSpPr>
          <p:spPr>
            <a:xfrm>
              <a:off x="2567" y="799719"/>
              <a:ext cx="2284883" cy="913953"/>
            </a:xfrm>
            <a:prstGeom prst="chevron">
              <a:avLst>
                <a:gd name="adj" fmla="val 50000"/>
              </a:avLst>
            </a:prstGeom>
            <a:solidFill>
              <a:schemeClr val="accent2"/>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3" name="Google Shape;9183;p3"/>
            <p:cNvSpPr txBox="1"/>
            <p:nvPr/>
          </p:nvSpPr>
          <p:spPr>
            <a:xfrm>
              <a:off x="459544" y="799719"/>
              <a:ext cx="1370930" cy="913953"/>
            </a:xfrm>
            <a:prstGeom prst="rect">
              <a:avLst/>
            </a:prstGeom>
            <a:noFill/>
            <a:ln>
              <a:noFill/>
            </a:ln>
          </p:spPr>
          <p:txBody>
            <a:bodyPr spcFirstLastPara="1" wrap="square" lIns="52000" tIns="17325" rIns="17325" bIns="17325" anchor="ctr" anchorCtr="0">
              <a:noAutofit/>
            </a:bodyPr>
            <a:lstStyle/>
            <a:p>
              <a:pPr marL="0" marR="0" lvl="0" indent="0" algn="ctr" rtl="0">
                <a:lnSpc>
                  <a:spcPct val="90000"/>
                </a:lnSpc>
                <a:spcBef>
                  <a:spcPts val="0"/>
                </a:spcBef>
                <a:spcAft>
                  <a:spcPts val="0"/>
                </a:spcAft>
                <a:buClr>
                  <a:schemeClr val="lt1"/>
                </a:buClr>
                <a:buSzPts val="1300"/>
                <a:buFont typeface="Arial"/>
                <a:buNone/>
              </a:pPr>
              <a:r>
                <a:rPr lang="en-US" sz="1300" b="1" i="0" u="none" strike="noStrike" cap="none">
                  <a:solidFill>
                    <a:schemeClr val="lt1"/>
                  </a:solidFill>
                  <a:latin typeface="Arial"/>
                  <a:ea typeface="Arial"/>
                  <a:cs typeface="Arial"/>
                  <a:sym typeface="Arial"/>
                </a:rPr>
                <a:t>1. Create HFR ID</a:t>
              </a:r>
              <a:endParaRPr/>
            </a:p>
            <a:p>
              <a:pPr marL="0" marR="0" lvl="0" indent="0" algn="ctr" rtl="0">
                <a:lnSpc>
                  <a:spcPct val="90000"/>
                </a:lnSpc>
                <a:spcBef>
                  <a:spcPts val="455"/>
                </a:spcBef>
                <a:spcAft>
                  <a:spcPts val="0"/>
                </a:spcAft>
                <a:buClr>
                  <a:schemeClr val="lt1"/>
                </a:buClr>
                <a:buSzPts val="1300"/>
                <a:buFont typeface="Arial"/>
                <a:buNone/>
              </a:pPr>
              <a:r>
                <a:rPr lang="en-US" sz="1300" b="1" i="0" u="none" strike="noStrike" cap="none">
                  <a:solidFill>
                    <a:schemeClr val="lt1"/>
                  </a:solidFill>
                  <a:latin typeface="Arial"/>
                  <a:ea typeface="Arial"/>
                  <a:cs typeface="Arial"/>
                  <a:sym typeface="Arial"/>
                </a:rPr>
                <a:t>2. Get Compliant for ABDM M1  </a:t>
              </a:r>
              <a:endParaRPr/>
            </a:p>
          </p:txBody>
        </p:sp>
        <p:sp>
          <p:nvSpPr>
            <p:cNvPr id="9184" name="Google Shape;9184;p3"/>
            <p:cNvSpPr/>
            <p:nvPr/>
          </p:nvSpPr>
          <p:spPr>
            <a:xfrm>
              <a:off x="2058962" y="799719"/>
              <a:ext cx="2284883" cy="913953"/>
            </a:xfrm>
            <a:prstGeom prst="chevron">
              <a:avLst>
                <a:gd name="adj" fmla="val 50000"/>
              </a:avLst>
            </a:prstGeom>
            <a:solidFill>
              <a:schemeClr val="accent3"/>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5" name="Google Shape;9185;p3"/>
            <p:cNvSpPr txBox="1"/>
            <p:nvPr/>
          </p:nvSpPr>
          <p:spPr>
            <a:xfrm>
              <a:off x="2515939" y="799719"/>
              <a:ext cx="1370930" cy="913953"/>
            </a:xfrm>
            <a:prstGeom prst="rect">
              <a:avLst/>
            </a:prstGeom>
            <a:noFill/>
            <a:ln>
              <a:noFill/>
            </a:ln>
          </p:spPr>
          <p:txBody>
            <a:bodyPr spcFirstLastPara="1" wrap="square" lIns="64000" tIns="21325" rIns="21325" bIns="21325" anchor="ctr" anchorCtr="0">
              <a:noAutofit/>
            </a:bodyPr>
            <a:lstStyle/>
            <a:p>
              <a:pPr marL="0" marR="0" lvl="0" indent="0" algn="ctr" rtl="0">
                <a:lnSpc>
                  <a:spcPct val="90000"/>
                </a:lnSpc>
                <a:spcBef>
                  <a:spcPts val="0"/>
                </a:spcBef>
                <a:spcAft>
                  <a:spcPts val="0"/>
                </a:spcAft>
                <a:buClr>
                  <a:schemeClr val="lt1"/>
                </a:buClr>
                <a:buSzPts val="1600"/>
                <a:buFont typeface="Arial"/>
                <a:buNone/>
              </a:pPr>
              <a:r>
                <a:rPr lang="en-US" sz="1600" b="1" i="0" u="none" strike="noStrike" cap="none">
                  <a:solidFill>
                    <a:schemeClr val="lt1"/>
                  </a:solidFill>
                  <a:latin typeface="Arial"/>
                  <a:ea typeface="Arial"/>
                  <a:cs typeface="Arial"/>
                  <a:sym typeface="Arial"/>
                </a:rPr>
                <a:t>NHCX Sandbox</a:t>
              </a:r>
              <a:endParaRPr sz="1600" b="0" i="0" u="none" strike="noStrike" cap="none">
                <a:solidFill>
                  <a:schemeClr val="lt1"/>
                </a:solidFill>
                <a:latin typeface="Arial"/>
                <a:ea typeface="Arial"/>
                <a:cs typeface="Arial"/>
                <a:sym typeface="Arial"/>
              </a:endParaRPr>
            </a:p>
          </p:txBody>
        </p:sp>
        <p:sp>
          <p:nvSpPr>
            <p:cNvPr id="9186" name="Google Shape;9186;p3"/>
            <p:cNvSpPr/>
            <p:nvPr/>
          </p:nvSpPr>
          <p:spPr>
            <a:xfrm>
              <a:off x="4115358" y="799719"/>
              <a:ext cx="2284883" cy="913953"/>
            </a:xfrm>
            <a:prstGeom prst="chevron">
              <a:avLst>
                <a:gd name="adj" fmla="val 50000"/>
              </a:avLst>
            </a:prstGeom>
            <a:solidFill>
              <a:schemeClr val="accent3"/>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7" name="Google Shape;9187;p3"/>
            <p:cNvSpPr txBox="1"/>
            <p:nvPr/>
          </p:nvSpPr>
          <p:spPr>
            <a:xfrm>
              <a:off x="4572335" y="799719"/>
              <a:ext cx="1370930" cy="913953"/>
            </a:xfrm>
            <a:prstGeom prst="rect">
              <a:avLst/>
            </a:prstGeom>
            <a:noFill/>
            <a:ln>
              <a:noFill/>
            </a:ln>
          </p:spPr>
          <p:txBody>
            <a:bodyPr spcFirstLastPara="1" wrap="square" lIns="64000" tIns="21325" rIns="21325" bIns="21325" anchor="ctr" anchorCtr="0">
              <a:noAutofit/>
            </a:bodyPr>
            <a:lstStyle/>
            <a:p>
              <a:pPr marL="0" marR="0" lvl="0" indent="0" algn="ctr" rtl="0">
                <a:lnSpc>
                  <a:spcPct val="90000"/>
                </a:lnSpc>
                <a:spcBef>
                  <a:spcPts val="0"/>
                </a:spcBef>
                <a:spcAft>
                  <a:spcPts val="0"/>
                </a:spcAft>
                <a:buClr>
                  <a:schemeClr val="lt1"/>
                </a:buClr>
                <a:buSzPts val="1600"/>
                <a:buFont typeface="Arial"/>
                <a:buNone/>
              </a:pPr>
              <a:r>
                <a:rPr lang="en-US" sz="1600" b="1" i="0" u="none" strike="noStrike" cap="none">
                  <a:solidFill>
                    <a:schemeClr val="lt1"/>
                  </a:solidFill>
                  <a:latin typeface="Arial"/>
                  <a:ea typeface="Arial"/>
                  <a:cs typeface="Arial"/>
                  <a:sym typeface="Arial"/>
                </a:rPr>
                <a:t>NHCX Functional testing</a:t>
              </a:r>
              <a:endParaRPr sz="1600" b="0" i="0" u="none" strike="noStrike" cap="none">
                <a:solidFill>
                  <a:schemeClr val="lt1"/>
                </a:solidFill>
                <a:latin typeface="Arial"/>
                <a:ea typeface="Arial"/>
                <a:cs typeface="Arial"/>
                <a:sym typeface="Arial"/>
              </a:endParaRPr>
            </a:p>
          </p:txBody>
        </p:sp>
        <p:sp>
          <p:nvSpPr>
            <p:cNvPr id="9188" name="Google Shape;9188;p3"/>
            <p:cNvSpPr/>
            <p:nvPr/>
          </p:nvSpPr>
          <p:spPr>
            <a:xfrm>
              <a:off x="6171753" y="799719"/>
              <a:ext cx="2284883" cy="913953"/>
            </a:xfrm>
            <a:prstGeom prst="chevron">
              <a:avLst>
                <a:gd name="adj" fmla="val 50000"/>
              </a:avLst>
            </a:prstGeom>
            <a:solidFill>
              <a:schemeClr val="accent3"/>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9" name="Google Shape;9189;p3"/>
            <p:cNvSpPr txBox="1"/>
            <p:nvPr/>
          </p:nvSpPr>
          <p:spPr>
            <a:xfrm>
              <a:off x="6628730" y="799719"/>
              <a:ext cx="1370930" cy="913953"/>
            </a:xfrm>
            <a:prstGeom prst="rect">
              <a:avLst/>
            </a:prstGeom>
            <a:noFill/>
            <a:ln>
              <a:noFill/>
            </a:ln>
          </p:spPr>
          <p:txBody>
            <a:bodyPr spcFirstLastPara="1" wrap="square" lIns="64000" tIns="21325" rIns="21325" bIns="21325" anchor="ctr" anchorCtr="0">
              <a:noAutofit/>
            </a:bodyPr>
            <a:lstStyle/>
            <a:p>
              <a:pPr marL="0" marR="0" lvl="0" indent="0" algn="ctr" rtl="0">
                <a:lnSpc>
                  <a:spcPct val="90000"/>
                </a:lnSpc>
                <a:spcBef>
                  <a:spcPts val="0"/>
                </a:spcBef>
                <a:spcAft>
                  <a:spcPts val="0"/>
                </a:spcAft>
                <a:buClr>
                  <a:schemeClr val="lt1"/>
                </a:buClr>
                <a:buSzPts val="1600"/>
                <a:buFont typeface="Arial"/>
                <a:buNone/>
              </a:pPr>
              <a:r>
                <a:rPr lang="en-US" sz="1600" b="1" i="0" u="none" strike="noStrike" cap="none">
                  <a:solidFill>
                    <a:schemeClr val="lt1"/>
                  </a:solidFill>
                  <a:latin typeface="Arial"/>
                  <a:ea typeface="Arial"/>
                  <a:cs typeface="Arial"/>
                  <a:sym typeface="Arial"/>
                </a:rPr>
                <a:t>To gain Access to NHCX Production</a:t>
              </a:r>
              <a:endParaRPr/>
            </a:p>
          </p:txBody>
        </p:sp>
        <p:sp>
          <p:nvSpPr>
            <p:cNvPr id="9190" name="Google Shape;9190;p3"/>
            <p:cNvSpPr/>
            <p:nvPr/>
          </p:nvSpPr>
          <p:spPr>
            <a:xfrm>
              <a:off x="8230716" y="779402"/>
              <a:ext cx="2284883" cy="913953"/>
            </a:xfrm>
            <a:prstGeom prst="chevron">
              <a:avLst>
                <a:gd name="adj" fmla="val 50000"/>
              </a:avLst>
            </a:prstGeom>
            <a:solidFill>
              <a:schemeClr val="accent3"/>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1" name="Google Shape;9191;p3"/>
            <p:cNvSpPr txBox="1"/>
            <p:nvPr/>
          </p:nvSpPr>
          <p:spPr>
            <a:xfrm>
              <a:off x="8687693" y="779402"/>
              <a:ext cx="1370930" cy="913953"/>
            </a:xfrm>
            <a:prstGeom prst="rect">
              <a:avLst/>
            </a:prstGeom>
            <a:noFill/>
            <a:ln>
              <a:noFill/>
            </a:ln>
          </p:spPr>
          <p:txBody>
            <a:bodyPr spcFirstLastPara="1" wrap="square" lIns="64000" tIns="21325" rIns="21325" bIns="21325" anchor="ctr" anchorCtr="0">
              <a:noAutofit/>
            </a:bodyPr>
            <a:lstStyle/>
            <a:p>
              <a:pPr marL="0" marR="0" lvl="0" indent="0" algn="ctr" rtl="0">
                <a:lnSpc>
                  <a:spcPct val="90000"/>
                </a:lnSpc>
                <a:spcBef>
                  <a:spcPts val="0"/>
                </a:spcBef>
                <a:spcAft>
                  <a:spcPts val="0"/>
                </a:spcAft>
                <a:buClr>
                  <a:srgbClr val="FFFFFF"/>
                </a:buClr>
                <a:buSzPts val="1600"/>
                <a:buFont typeface="Calibri"/>
                <a:buNone/>
              </a:pPr>
              <a:r>
                <a:rPr lang="en-US" sz="1600" b="1" i="0" u="none" strike="noStrike" cap="none">
                  <a:solidFill>
                    <a:srgbClr val="FFFFFF"/>
                  </a:solidFill>
                  <a:latin typeface="Calibri"/>
                  <a:ea typeface="Calibri"/>
                  <a:cs typeface="Calibri"/>
                  <a:sym typeface="Calibri"/>
                </a:rPr>
                <a:t>Go Live on NHCX</a:t>
              </a:r>
              <a:endParaRPr/>
            </a:p>
          </p:txBody>
        </p:sp>
      </p:grpSp>
      <p:sp>
        <p:nvSpPr>
          <p:cNvPr id="9192" name="Google Shape;9192;p3"/>
          <p:cNvSpPr txBox="1"/>
          <p:nvPr/>
        </p:nvSpPr>
        <p:spPr>
          <a:xfrm>
            <a:off x="680350" y="2449273"/>
            <a:ext cx="10266900" cy="374040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1400" b="1" i="0" u="none" strike="noStrike" cap="none">
                <a:solidFill>
                  <a:srgbClr val="000000"/>
                </a:solidFill>
                <a:latin typeface="Calibri"/>
                <a:ea typeface="Calibri"/>
                <a:cs typeface="Calibri"/>
                <a:sym typeface="Calibri"/>
              </a:rPr>
              <a:t>Step 1: Registration with Health Facility Registry (HFR)</a:t>
            </a:r>
            <a:endParaRPr sz="1400" b="1" i="0" u="none" strike="noStrike" cap="none">
              <a:solidFill>
                <a:schemeClr val="dk1"/>
              </a:solidFill>
              <a:latin typeface="Calibri"/>
              <a:ea typeface="Calibri"/>
              <a:cs typeface="Calibri"/>
              <a:sym typeface="Calibri"/>
            </a:endParaRPr>
          </a:p>
          <a:p>
            <a:pPr marL="0" marR="0" lvl="0" indent="0" algn="just" rtl="0">
              <a:spcBef>
                <a:spcPts val="1200"/>
              </a:spcBef>
              <a:spcAft>
                <a:spcPts val="0"/>
              </a:spcAft>
              <a:buNone/>
            </a:pPr>
            <a:r>
              <a:rPr lang="en-US" sz="1400" b="0" i="0" u="none" strike="noStrike" cap="none">
                <a:solidFill>
                  <a:srgbClr val="000000"/>
                </a:solidFill>
                <a:latin typeface="Calibri"/>
                <a:ea typeface="Calibri"/>
                <a:cs typeface="Calibri"/>
                <a:sym typeface="Calibri"/>
              </a:rPr>
              <a:t>Please visit </a:t>
            </a:r>
            <a:r>
              <a:rPr lang="en-US" sz="1400" b="0" i="0" u="sng" strike="noStrike" cap="none">
                <a:solidFill>
                  <a:srgbClr val="1155CC"/>
                </a:solidFill>
                <a:latin typeface="Calibri"/>
                <a:ea typeface="Calibri"/>
                <a:cs typeface="Calibri"/>
                <a:sym typeface="Calibri"/>
                <a:hlinkClick r:id="rId3">
                  <a:extLst>
                    <a:ext uri="{A12FA001-AC4F-418D-AE19-62706E023703}">
                      <ahyp:hlinkClr xmlns:ahyp="http://schemas.microsoft.com/office/drawing/2018/hyperlinkcolor" val="tx"/>
                    </a:ext>
                  </a:extLst>
                </a:hlinkClick>
              </a:rPr>
              <a:t>https://facility.abdm.gov.in/</a:t>
            </a:r>
            <a:r>
              <a:rPr lang="en-US" sz="1400" b="0" i="0" u="none" strike="noStrike" cap="none">
                <a:solidFill>
                  <a:srgbClr val="000000"/>
                </a:solidFill>
                <a:latin typeface="Calibri"/>
                <a:ea typeface="Calibri"/>
                <a:cs typeface="Calibri"/>
                <a:sym typeface="Calibri"/>
              </a:rPr>
              <a:t>  or </a:t>
            </a:r>
            <a:r>
              <a:rPr lang="en-US" sz="1400" b="0" i="0" u="sng" strike="noStrike" cap="none">
                <a:solidFill>
                  <a:srgbClr val="000000"/>
                </a:solidFill>
                <a:latin typeface="Calibri"/>
                <a:ea typeface="Calibri"/>
                <a:cs typeface="Calibri"/>
                <a:sym typeface="Calibri"/>
                <a:hlinkClick r:id="rId4">
                  <a:extLst>
                    <a:ext uri="{A12FA001-AC4F-418D-AE19-62706E023703}">
                      <ahyp:hlinkClr xmlns:ahyp="http://schemas.microsoft.com/office/drawing/2018/hyperlinkcolor" val="tx"/>
                    </a:ext>
                  </a:extLst>
                </a:hlinkClick>
              </a:rPr>
              <a:t>https://nhpr.abdm.gov.in/home</a:t>
            </a:r>
            <a:r>
              <a:rPr lang="en-US" sz="1400" b="0" i="0" u="none" strike="noStrike" cap="none">
                <a:solidFill>
                  <a:srgbClr val="000000"/>
                </a:solidFill>
                <a:latin typeface="Calibri"/>
                <a:ea typeface="Calibri"/>
                <a:cs typeface="Calibri"/>
                <a:sym typeface="Calibri"/>
              </a:rPr>
              <a:t> to complete the facility registration process. Please write to </a:t>
            </a:r>
            <a:r>
              <a:rPr lang="en-US" sz="1400" b="0" i="0" u="none" strike="noStrike" cap="none">
                <a:solidFill>
                  <a:srgbClr val="0563C1"/>
                </a:solidFill>
                <a:latin typeface="Calibri"/>
                <a:ea typeface="Calibri"/>
                <a:cs typeface="Calibri"/>
                <a:sym typeface="Calibri"/>
              </a:rPr>
              <a:t>facility@nha.gov.in</a:t>
            </a:r>
            <a:r>
              <a:rPr lang="en-US" sz="1400" b="0" i="0" u="none" strike="noStrike" cap="none">
                <a:solidFill>
                  <a:srgbClr val="000000"/>
                </a:solidFill>
                <a:latin typeface="Calibri"/>
                <a:ea typeface="Calibri"/>
                <a:cs typeface="Calibri"/>
                <a:sym typeface="Calibri"/>
              </a:rPr>
              <a:t> in case of any question on this step. </a:t>
            </a:r>
            <a:endParaRPr sz="1400" b="0" i="0" u="none" strike="noStrike" cap="none">
              <a:solidFill>
                <a:schemeClr val="dk1"/>
              </a:solidFill>
              <a:latin typeface="Calibri"/>
              <a:ea typeface="Calibri"/>
              <a:cs typeface="Calibri"/>
              <a:sym typeface="Calibri"/>
            </a:endParaRPr>
          </a:p>
          <a:p>
            <a:pPr marL="0" marR="0" lvl="0" indent="0" algn="just" rtl="0">
              <a:spcBef>
                <a:spcPts val="1000"/>
              </a:spcBef>
              <a:spcAft>
                <a:spcPts val="0"/>
              </a:spcAft>
              <a:buNone/>
            </a:pPr>
            <a:br>
              <a:rPr lang="en-US" sz="1400" b="0" i="0" u="none" strike="noStrike" cap="none">
                <a:solidFill>
                  <a:schemeClr val="dk1"/>
                </a:solidFill>
                <a:latin typeface="Calibri"/>
                <a:ea typeface="Calibri"/>
                <a:cs typeface="Calibri"/>
                <a:sym typeface="Calibri"/>
              </a:rPr>
            </a:br>
            <a:r>
              <a:rPr lang="en-US" sz="1400" b="1" i="0" u="none" strike="noStrike" cap="none">
                <a:solidFill>
                  <a:srgbClr val="000000"/>
                </a:solidFill>
                <a:latin typeface="Calibri"/>
                <a:ea typeface="Calibri"/>
                <a:cs typeface="Calibri"/>
                <a:sym typeface="Calibri"/>
              </a:rPr>
              <a:t>Step 2: Apply on ABDM sandbox by filling the registration form </a:t>
            </a:r>
            <a:endParaRPr sz="1400" b="1" i="0" u="none" strike="noStrike" cap="none">
              <a:solidFill>
                <a:schemeClr val="dk1"/>
              </a:solidFill>
              <a:latin typeface="Calibri"/>
              <a:ea typeface="Calibri"/>
              <a:cs typeface="Calibri"/>
              <a:sym typeface="Calibri"/>
            </a:endParaRPr>
          </a:p>
          <a:p>
            <a:pPr marL="0" marR="0" lvl="0" indent="0" algn="just" rtl="0">
              <a:spcBef>
                <a:spcPts val="600"/>
              </a:spcBef>
              <a:spcAft>
                <a:spcPts val="0"/>
              </a:spcAft>
              <a:buNone/>
            </a:pPr>
            <a:r>
              <a:rPr lang="en-US" sz="1400" b="0" i="0" u="none" strike="noStrike" cap="none">
                <a:solidFill>
                  <a:srgbClr val="000000"/>
                </a:solidFill>
                <a:latin typeface="Calibri"/>
                <a:ea typeface="Calibri"/>
                <a:cs typeface="Calibri"/>
                <a:sym typeface="Calibri"/>
              </a:rPr>
              <a:t>The pre-requisite for NHCX is ABHA creation and verification. This implies that you must also </a:t>
            </a:r>
            <a:r>
              <a:rPr lang="en-US" sz="1400" b="1" i="0" u="none" strike="noStrike" cap="none">
                <a:solidFill>
                  <a:srgbClr val="000000"/>
                </a:solidFill>
                <a:latin typeface="Calibri"/>
                <a:ea typeface="Calibri"/>
                <a:cs typeface="Calibri"/>
                <a:sym typeface="Calibri"/>
              </a:rPr>
              <a:t>complete the milestone M1 integration process.</a:t>
            </a:r>
            <a:endParaRPr>
              <a:solidFill>
                <a:schemeClr val="dk1"/>
              </a:solidFill>
              <a:latin typeface="Calibri"/>
              <a:ea typeface="Calibri"/>
              <a:cs typeface="Calibri"/>
              <a:sym typeface="Calibri"/>
            </a:endParaRPr>
          </a:p>
          <a:p>
            <a:pPr marL="0" marR="0" lvl="0" indent="0" algn="just" rtl="0">
              <a:spcBef>
                <a:spcPts val="600"/>
              </a:spcBef>
              <a:spcAft>
                <a:spcPts val="0"/>
              </a:spcAft>
              <a:buNone/>
            </a:pPr>
            <a:r>
              <a:rPr lang="en-US">
                <a:solidFill>
                  <a:schemeClr val="dk1"/>
                </a:solidFill>
                <a:latin typeface="Calibri"/>
                <a:ea typeface="Calibri"/>
                <a:cs typeface="Calibri"/>
                <a:sym typeface="Calibri"/>
              </a:rPr>
              <a:t>F</a:t>
            </a:r>
            <a:r>
              <a:rPr lang="en-US" sz="1400" b="0" i="0" u="none" strike="noStrike" cap="none">
                <a:solidFill>
                  <a:srgbClr val="000000"/>
                </a:solidFill>
                <a:latin typeface="Calibri"/>
                <a:ea typeface="Calibri"/>
                <a:cs typeface="Calibri"/>
                <a:sym typeface="Calibri"/>
              </a:rPr>
              <a:t>irstly, apply for sandbox registration : </a:t>
            </a:r>
            <a:r>
              <a:rPr lang="en-US" sz="1400" b="0" i="0" u="sng" strike="noStrike" cap="none">
                <a:solidFill>
                  <a:srgbClr val="005A95"/>
                </a:solidFill>
                <a:latin typeface="Calibri"/>
                <a:ea typeface="Calibri"/>
                <a:cs typeface="Calibri"/>
                <a:sym typeface="Calibri"/>
                <a:hlinkClick r:id="rId5">
                  <a:extLst>
                    <a:ext uri="{A12FA001-AC4F-418D-AE19-62706E023703}">
                      <ahyp:hlinkClr xmlns:ahyp="http://schemas.microsoft.com/office/drawing/2018/hyperlinkcolor" val="tx"/>
                    </a:ext>
                  </a:extLst>
                </a:hlinkClick>
              </a:rPr>
              <a:t>https://sandbox.abdm.gov.in/sandbox/v3/</a:t>
            </a:r>
            <a:endParaRPr>
              <a:latin typeface="Calibri"/>
              <a:ea typeface="Calibri"/>
              <a:cs typeface="Calibri"/>
              <a:sym typeface="Calibri"/>
            </a:endParaRPr>
          </a:p>
          <a:p>
            <a:pPr marL="0" marR="0" lvl="0" indent="0" algn="just" rtl="0">
              <a:spcBef>
                <a:spcPts val="600"/>
              </a:spcBef>
              <a:spcAft>
                <a:spcPts val="0"/>
              </a:spcAft>
              <a:buNone/>
            </a:pPr>
            <a:r>
              <a:rPr lang="en-US" sz="1400" b="0" i="0" u="none" strike="noStrike" cap="none">
                <a:solidFill>
                  <a:srgbClr val="000000"/>
                </a:solidFill>
                <a:latin typeface="Calibri"/>
                <a:ea typeface="Calibri"/>
                <a:cs typeface="Calibri"/>
                <a:sym typeface="Calibri"/>
              </a:rPr>
              <a:t>In order to participate for NHCX integration select </a:t>
            </a:r>
            <a:r>
              <a:rPr lang="en-US" sz="1400" b="1" i="0" u="none" strike="noStrike" cap="none">
                <a:solidFill>
                  <a:srgbClr val="000000"/>
                </a:solidFill>
                <a:latin typeface="Calibri"/>
                <a:ea typeface="Calibri"/>
                <a:cs typeface="Calibri"/>
                <a:sym typeface="Calibri"/>
              </a:rPr>
              <a:t>"Providers and Payer" and M1 </a:t>
            </a:r>
            <a:r>
              <a:rPr lang="en-US" sz="1400" b="0" i="0" u="none" strike="noStrike" cap="none">
                <a:solidFill>
                  <a:srgbClr val="000000"/>
                </a:solidFill>
                <a:latin typeface="Calibri"/>
                <a:ea typeface="Calibri"/>
                <a:cs typeface="Calibri"/>
                <a:sym typeface="Calibri"/>
              </a:rPr>
              <a:t>as an intent for request. </a:t>
            </a:r>
            <a:endParaRPr>
              <a:solidFill>
                <a:schemeClr val="dk1"/>
              </a:solidFill>
              <a:latin typeface="Calibri"/>
              <a:ea typeface="Calibri"/>
              <a:cs typeface="Calibri"/>
              <a:sym typeface="Calibri"/>
            </a:endParaRPr>
          </a:p>
          <a:p>
            <a:pPr marL="0" marR="0" lvl="0" indent="0" algn="just" rtl="0">
              <a:spcBef>
                <a:spcPts val="600"/>
              </a:spcBef>
              <a:spcAft>
                <a:spcPts val="0"/>
              </a:spcAft>
              <a:buNone/>
            </a:pPr>
            <a:r>
              <a:rPr lang="en-US">
                <a:latin typeface="Calibri"/>
                <a:ea typeface="Calibri"/>
                <a:cs typeface="Calibri"/>
                <a:sym typeface="Calibri"/>
              </a:rPr>
              <a:t>Once your application is reviewed and approved, you can begin your integration journey using the provided  client ID and secret key .</a:t>
            </a:r>
            <a:endParaRPr sz="1400" b="0" i="0" u="none" strike="noStrike" cap="none">
              <a:solidFill>
                <a:schemeClr val="dk1"/>
              </a:solidFill>
              <a:latin typeface="Calibri"/>
              <a:ea typeface="Calibri"/>
              <a:cs typeface="Calibri"/>
              <a:sym typeface="Calibri"/>
            </a:endParaRPr>
          </a:p>
          <a:p>
            <a:pPr marL="0" marR="0" lvl="0" indent="0" algn="just" rtl="0">
              <a:spcBef>
                <a:spcPts val="1000"/>
              </a:spcBef>
              <a:spcAft>
                <a:spcPts val="0"/>
              </a:spcAft>
              <a:buNone/>
            </a:pPr>
            <a:r>
              <a:rPr lang="en-US" sz="1400" b="1" i="0" u="none" strike="noStrike" cap="none">
                <a:solidFill>
                  <a:srgbClr val="000000"/>
                </a:solidFill>
                <a:latin typeface="Calibri"/>
                <a:ea typeface="Calibri"/>
                <a:cs typeface="Calibri"/>
                <a:sym typeface="Calibri"/>
              </a:rPr>
              <a:t>Step 3: Successful M1 Integration under ABDM</a:t>
            </a:r>
            <a:endParaRPr sz="1400" b="1" i="0" u="none" strike="noStrike" cap="none">
              <a:solidFill>
                <a:srgbClr val="000000"/>
              </a:solidFill>
              <a:latin typeface="Calibri"/>
              <a:ea typeface="Calibri"/>
              <a:cs typeface="Calibri"/>
              <a:sym typeface="Calibri"/>
            </a:endParaRPr>
          </a:p>
          <a:p>
            <a:pPr marL="0" marR="0" lvl="0" indent="0" algn="just" rtl="0">
              <a:spcBef>
                <a:spcPts val="1000"/>
              </a:spcBef>
              <a:spcAft>
                <a:spcPts val="0"/>
              </a:spcAft>
              <a:buNone/>
            </a:pPr>
            <a:r>
              <a:rPr lang="en-US">
                <a:latin typeface="Calibri"/>
                <a:ea typeface="Calibri"/>
                <a:cs typeface="Calibri"/>
                <a:sym typeface="Calibri"/>
              </a:rPr>
              <a:t>Once your functional testing and WASA (security audit) are completed, an HTC demo will be conducted. Completing these steps will enable you to proceed to ABDM production.</a:t>
            </a:r>
            <a:endParaRPr sz="1800">
              <a:solidFill>
                <a:schemeClr val="dk1"/>
              </a:solidFill>
              <a:latin typeface="Calibri"/>
              <a:ea typeface="Calibri"/>
              <a:cs typeface="Calibri"/>
              <a:sym typeface="Calibri"/>
            </a:endParaRPr>
          </a:p>
        </p:txBody>
      </p:sp>
      <p:sp>
        <p:nvSpPr>
          <p:cNvPr id="9193" name="Google Shape;9193;p3"/>
          <p:cNvSpPr txBox="1"/>
          <p:nvPr/>
        </p:nvSpPr>
        <p:spPr>
          <a:xfrm>
            <a:off x="840775" y="6189675"/>
            <a:ext cx="10106400" cy="415500"/>
          </a:xfrm>
          <a:prstGeom prst="rect">
            <a:avLst/>
          </a:prstGeom>
          <a:solidFill>
            <a:schemeClr val="accent3"/>
          </a:solidFill>
          <a:ln>
            <a:noFill/>
          </a:ln>
        </p:spPr>
        <p:txBody>
          <a:bodyPr spcFirstLastPara="1" wrap="square" lIns="91425" tIns="91425" rIns="91425" bIns="91425" anchor="t" anchorCtr="0">
            <a:spAutoFit/>
          </a:bodyPr>
          <a:lstStyle/>
          <a:p>
            <a:pPr marL="0" lvl="0" indent="0" algn="ctr" rtl="0">
              <a:spcBef>
                <a:spcPts val="1200"/>
              </a:spcBef>
              <a:spcAft>
                <a:spcPts val="0"/>
              </a:spcAft>
              <a:buNone/>
            </a:pPr>
            <a:r>
              <a:rPr lang="en-US" sz="1500" b="1" i="1">
                <a:solidFill>
                  <a:schemeClr val="lt1"/>
                </a:solidFill>
                <a:latin typeface="Calibri"/>
                <a:ea typeface="Calibri"/>
                <a:cs typeface="Calibri"/>
                <a:sym typeface="Calibri"/>
              </a:rPr>
              <a:t>Your software must have ABDM M1 functionalities enabled to proceed with NHCX integration</a:t>
            </a:r>
            <a:r>
              <a:rPr lang="en-US" b="1" i="1">
                <a:solidFill>
                  <a:schemeClr val="lt1"/>
                </a:solidFill>
                <a:latin typeface="Calibri"/>
                <a:ea typeface="Calibri"/>
                <a:cs typeface="Calibri"/>
                <a:sym typeface="Calibri"/>
              </a:rPr>
              <a:t>.</a:t>
            </a:r>
            <a:endParaRPr b="1" i="1">
              <a:solidFill>
                <a:schemeClr val="lt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197"/>
        <p:cNvGrpSpPr/>
        <p:nvPr/>
      </p:nvGrpSpPr>
      <p:grpSpPr>
        <a:xfrm>
          <a:off x="0" y="0"/>
          <a:ext cx="0" cy="0"/>
          <a:chOff x="0" y="0"/>
          <a:chExt cx="0" cy="0"/>
        </a:xfrm>
      </p:grpSpPr>
      <p:sp>
        <p:nvSpPr>
          <p:cNvPr id="9198" name="Google Shape;9198;p4"/>
          <p:cNvSpPr txBox="1">
            <a:spLocks noGrp="1"/>
          </p:cNvSpPr>
          <p:nvPr>
            <p:ph type="title"/>
          </p:nvPr>
        </p:nvSpPr>
        <p:spPr>
          <a:xfrm>
            <a:off x="728546" y="4984595"/>
            <a:ext cx="10377068" cy="2571705"/>
          </a:xfrm>
          <a:prstGeom prst="rect">
            <a:avLst/>
          </a:prstGeom>
          <a:noFill/>
          <a:ln>
            <a:noFill/>
          </a:ln>
        </p:spPr>
        <p:txBody>
          <a:bodyPr spcFirstLastPara="1" wrap="square" lIns="68575" tIns="34275" rIns="68575" bIns="34275" anchor="ctr" anchorCtr="0">
            <a:noAutofit/>
          </a:bodyPr>
          <a:lstStyle/>
          <a:p>
            <a:pPr marL="0" lvl="0" indent="55563" algn="l" rtl="0">
              <a:lnSpc>
                <a:spcPct val="90000"/>
              </a:lnSpc>
              <a:spcBef>
                <a:spcPts val="0"/>
              </a:spcBef>
              <a:spcAft>
                <a:spcPts val="0"/>
              </a:spcAft>
              <a:buSzPts val="2100"/>
              <a:buNone/>
            </a:pPr>
            <a:r>
              <a:rPr lang="en-US" sz="1600" b="0" i="0" u="none" strike="noStrike">
                <a:solidFill>
                  <a:srgbClr val="000000"/>
                </a:solidFill>
                <a:latin typeface="Calibri"/>
                <a:ea typeface="Calibri"/>
                <a:cs typeface="Calibri"/>
                <a:sym typeface="Calibri"/>
              </a:rPr>
              <a:t>1. </a:t>
            </a:r>
            <a:r>
              <a:rPr lang="en-US" sz="1800" b="0" i="0" u="none" strike="noStrike">
                <a:solidFill>
                  <a:srgbClr val="000000"/>
                </a:solidFill>
                <a:latin typeface="Calibri"/>
                <a:ea typeface="Calibri"/>
                <a:cs typeface="Calibri"/>
                <a:sym typeface="Calibri"/>
              </a:rPr>
              <a:t>To login or register in HFR, click on “Login/Registration.”</a:t>
            </a:r>
            <a:br>
              <a:rPr lang="en-US" sz="1800" b="0" i="0" u="none" strike="noStrike">
                <a:solidFill>
                  <a:srgbClr val="000000"/>
                </a:solidFill>
                <a:latin typeface="Calibri"/>
                <a:ea typeface="Calibri"/>
                <a:cs typeface="Calibri"/>
                <a:sym typeface="Calibri"/>
              </a:rPr>
            </a:br>
            <a:br>
              <a:rPr lang="en-US" sz="1800" b="0" i="0" u="none" strike="noStrike">
                <a:solidFill>
                  <a:srgbClr val="000000"/>
                </a:solidFill>
                <a:latin typeface="Calibri"/>
                <a:ea typeface="Calibri"/>
                <a:cs typeface="Calibri"/>
                <a:sym typeface="Calibri"/>
              </a:rPr>
            </a:br>
            <a:r>
              <a:rPr lang="en-US" sz="1800" b="0" i="0" u="none" strike="noStrike">
                <a:solidFill>
                  <a:srgbClr val="000000"/>
                </a:solidFill>
                <a:latin typeface="Calibri"/>
                <a:ea typeface="Calibri"/>
                <a:cs typeface="Calibri"/>
                <a:sym typeface="Calibri"/>
              </a:rPr>
              <a:t>2. </a:t>
            </a:r>
            <a:r>
              <a:rPr lang="en-US" sz="1800" b="1">
                <a:latin typeface="Calibri"/>
                <a:ea typeface="Calibri"/>
                <a:cs typeface="Calibri"/>
                <a:sym typeface="Calibri"/>
              </a:rPr>
              <a:t>For detailed guide please refer to the below link: </a:t>
            </a:r>
            <a:r>
              <a:rPr lang="en-US" sz="1800" b="1" u="sng">
                <a:solidFill>
                  <a:schemeClr val="hlink"/>
                </a:solidFill>
                <a:latin typeface="Calibri"/>
                <a:ea typeface="Calibri"/>
                <a:cs typeface="Calibri"/>
                <a:sym typeface="Calibri"/>
                <a:hlinkClick r:id="rId3"/>
              </a:rPr>
              <a:t>HFR creation</a:t>
            </a:r>
            <a:br>
              <a:rPr lang="en-US" sz="1200" b="1">
                <a:latin typeface="Calibri"/>
                <a:ea typeface="Calibri"/>
                <a:cs typeface="Calibri"/>
                <a:sym typeface="Calibri"/>
              </a:rPr>
            </a:br>
            <a:endParaRPr sz="1800">
              <a:latin typeface="Calibri"/>
              <a:ea typeface="Calibri"/>
              <a:cs typeface="Calibri"/>
              <a:sym typeface="Calibri"/>
            </a:endParaRPr>
          </a:p>
        </p:txBody>
      </p:sp>
      <p:pic>
        <p:nvPicPr>
          <p:cNvPr id="9199" name="Google Shape;9199;p4"/>
          <p:cNvPicPr preferRelativeResize="0"/>
          <p:nvPr/>
        </p:nvPicPr>
        <p:blipFill rotWithShape="1">
          <a:blip r:embed="rId4">
            <a:alphaModFix/>
          </a:blip>
          <a:srcRect/>
          <a:stretch/>
        </p:blipFill>
        <p:spPr>
          <a:xfrm>
            <a:off x="728546" y="1246333"/>
            <a:ext cx="10060240" cy="4172118"/>
          </a:xfrm>
          <a:prstGeom prst="rect">
            <a:avLst/>
          </a:prstGeom>
          <a:noFill/>
          <a:ln>
            <a:noFill/>
          </a:ln>
        </p:spPr>
      </p:pic>
      <p:sp>
        <p:nvSpPr>
          <p:cNvPr id="9200" name="Google Shape;9200;p4"/>
          <p:cNvSpPr txBox="1"/>
          <p:nvPr/>
        </p:nvSpPr>
        <p:spPr>
          <a:xfrm>
            <a:off x="1244877" y="194158"/>
            <a:ext cx="9702400" cy="608000"/>
          </a:xfrm>
          <a:prstGeom prst="rect">
            <a:avLst/>
          </a:prstGeom>
          <a:noFill/>
          <a:ln>
            <a:noFill/>
          </a:ln>
        </p:spPr>
        <p:txBody>
          <a:bodyPr spcFirstLastPara="1" wrap="square" lIns="68575" tIns="34275" rIns="68575" bIns="34275" anchor="ctr" anchorCtr="0">
            <a:normAutofit/>
          </a:bodyPr>
          <a:lstStyle/>
          <a:p>
            <a:pPr marL="0" marR="0" lvl="0" indent="0" algn="ctr" rtl="0">
              <a:lnSpc>
                <a:spcPct val="90000"/>
              </a:lnSpc>
              <a:spcBef>
                <a:spcPts val="0"/>
              </a:spcBef>
              <a:spcAft>
                <a:spcPts val="0"/>
              </a:spcAft>
              <a:buClr>
                <a:srgbClr val="098041"/>
              </a:buClr>
              <a:buSzPts val="2100"/>
              <a:buFont typeface="Rajdhani SemiBold"/>
              <a:buNone/>
            </a:pPr>
            <a:r>
              <a:rPr lang="en-US" sz="2800" b="1" i="0" u="none" strike="noStrike" cap="none">
                <a:solidFill>
                  <a:srgbClr val="098041"/>
                </a:solidFill>
                <a:latin typeface="Rajdhani SemiBold"/>
                <a:ea typeface="Rajdhani SemiBold"/>
                <a:cs typeface="Rajdhani SemiBold"/>
                <a:sym typeface="Rajdhani SemiBold"/>
              </a:rPr>
              <a:t>HFR Registration</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204"/>
        <p:cNvGrpSpPr/>
        <p:nvPr/>
      </p:nvGrpSpPr>
      <p:grpSpPr>
        <a:xfrm>
          <a:off x="0" y="0"/>
          <a:ext cx="0" cy="0"/>
          <a:chOff x="0" y="0"/>
          <a:chExt cx="0" cy="0"/>
        </a:xfrm>
      </p:grpSpPr>
      <p:cxnSp>
        <p:nvCxnSpPr>
          <p:cNvPr id="9205" name="Google Shape;9205;p5"/>
          <p:cNvCxnSpPr/>
          <p:nvPr/>
        </p:nvCxnSpPr>
        <p:spPr>
          <a:xfrm rot="10800000">
            <a:off x="213894" y="1570159"/>
            <a:ext cx="6313714" cy="0"/>
          </a:xfrm>
          <a:prstGeom prst="straightConnector1">
            <a:avLst/>
          </a:prstGeom>
          <a:noFill/>
          <a:ln w="57150" cap="flat" cmpd="sng">
            <a:solidFill>
              <a:schemeClr val="accent2"/>
            </a:solidFill>
            <a:prstDash val="solid"/>
            <a:round/>
            <a:headEnd type="none" w="sm" len="sm"/>
            <a:tailEnd type="none" w="sm" len="sm"/>
          </a:ln>
        </p:spPr>
      </p:cxnSp>
      <p:cxnSp>
        <p:nvCxnSpPr>
          <p:cNvPr id="9206" name="Google Shape;9206;p5"/>
          <p:cNvCxnSpPr/>
          <p:nvPr/>
        </p:nvCxnSpPr>
        <p:spPr>
          <a:xfrm rot="10800000">
            <a:off x="6984882" y="1556263"/>
            <a:ext cx="4347146" cy="12179"/>
          </a:xfrm>
          <a:prstGeom prst="straightConnector1">
            <a:avLst/>
          </a:prstGeom>
          <a:noFill/>
          <a:ln w="57150" cap="flat" cmpd="sng">
            <a:solidFill>
              <a:schemeClr val="accent2"/>
            </a:solidFill>
            <a:prstDash val="solid"/>
            <a:round/>
            <a:headEnd type="none" w="sm" len="sm"/>
            <a:tailEnd type="none" w="sm" len="sm"/>
          </a:ln>
        </p:spPr>
      </p:cxnSp>
      <p:sp>
        <p:nvSpPr>
          <p:cNvPr id="9207" name="Google Shape;9207;p5"/>
          <p:cNvSpPr/>
          <p:nvPr/>
        </p:nvSpPr>
        <p:spPr>
          <a:xfrm>
            <a:off x="381000" y="5630824"/>
            <a:ext cx="10951028" cy="1181438"/>
          </a:xfrm>
          <a:prstGeom prst="roundRect">
            <a:avLst>
              <a:gd name="adj" fmla="val 16667"/>
            </a:avLst>
          </a:prstGeom>
          <a:solidFill>
            <a:schemeClr val="lt2"/>
          </a:solidFill>
          <a:ln w="25400" cap="flat" cmpd="sng">
            <a:solidFill>
              <a:srgbClr val="00B050"/>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208" name="Google Shape;9208;p5"/>
          <p:cNvSpPr txBox="1">
            <a:spLocks noGrp="1"/>
          </p:cNvSpPr>
          <p:nvPr>
            <p:ph type="title"/>
          </p:nvPr>
        </p:nvSpPr>
        <p:spPr>
          <a:xfrm>
            <a:off x="1244877" y="303016"/>
            <a:ext cx="9702400" cy="608000"/>
          </a:xfrm>
          <a:prstGeom prst="rect">
            <a:avLst/>
          </a:prstGeom>
          <a:noFill/>
          <a:ln>
            <a:noFill/>
          </a:ln>
        </p:spPr>
        <p:txBody>
          <a:bodyPr spcFirstLastPara="1" wrap="square" lIns="68575" tIns="34275" rIns="68575" bIns="34275" anchor="ctr" anchorCtr="0">
            <a:normAutofit/>
          </a:bodyPr>
          <a:lstStyle/>
          <a:p>
            <a:pPr marL="0" lvl="0" indent="0" algn="ctr" rtl="0">
              <a:lnSpc>
                <a:spcPct val="90000"/>
              </a:lnSpc>
              <a:spcBef>
                <a:spcPts val="0"/>
              </a:spcBef>
              <a:spcAft>
                <a:spcPts val="0"/>
              </a:spcAft>
              <a:buClr>
                <a:srgbClr val="098041"/>
              </a:buClr>
              <a:buSzPts val="2100"/>
              <a:buFont typeface="Rajdhani SemiBold"/>
              <a:buNone/>
            </a:pPr>
            <a:r>
              <a:rPr lang="en-US"/>
              <a:t>ABDM M1 Integration</a:t>
            </a:r>
            <a:endParaRPr/>
          </a:p>
        </p:txBody>
      </p:sp>
      <p:sp>
        <p:nvSpPr>
          <p:cNvPr id="9209" name="Google Shape;9209;p5"/>
          <p:cNvSpPr txBox="1"/>
          <p:nvPr/>
        </p:nvSpPr>
        <p:spPr>
          <a:xfrm>
            <a:off x="381000" y="1684283"/>
            <a:ext cx="7184700" cy="785100"/>
          </a:xfrm>
          <a:prstGeom prst="rect">
            <a:avLst/>
          </a:prstGeom>
          <a:noFill/>
          <a:ln>
            <a:noFill/>
          </a:ln>
        </p:spPr>
        <p:txBody>
          <a:bodyPr spcFirstLastPara="1" wrap="square" lIns="91425" tIns="45700" rIns="91425" bIns="45700" anchor="t" anchorCtr="0">
            <a:spAutoFit/>
          </a:bodyPr>
          <a:lstStyle/>
          <a:p>
            <a:pPr marL="0" marR="0" lvl="0" indent="-114300" algn="l" rtl="0">
              <a:lnSpc>
                <a:spcPct val="150000"/>
              </a:lnSpc>
              <a:spcBef>
                <a:spcPts val="0"/>
              </a:spcBef>
              <a:spcAft>
                <a:spcPts val="0"/>
              </a:spcAft>
              <a:buClr>
                <a:schemeClr val="dk1"/>
              </a:buClr>
              <a:buSzPts val="1800"/>
              <a:buFont typeface="Arial"/>
              <a:buAutoNum type="arabicPeriod"/>
            </a:pPr>
            <a:r>
              <a:rPr lang="en-US" sz="1800" b="0" i="0">
                <a:solidFill>
                  <a:schemeClr val="dk1"/>
                </a:solidFill>
                <a:latin typeface="Calibri"/>
                <a:ea typeface="Calibri"/>
                <a:cs typeface="Calibri"/>
                <a:sym typeface="Calibri"/>
              </a:rPr>
              <a:t>Create ABHA number using Aadhaar / Driving License</a:t>
            </a:r>
            <a:endParaRPr/>
          </a:p>
          <a:p>
            <a:pPr marL="0" marR="0" lvl="0" indent="-114300" algn="l" rtl="0">
              <a:lnSpc>
                <a:spcPct val="150000"/>
              </a:lnSpc>
              <a:spcBef>
                <a:spcPts val="0"/>
              </a:spcBef>
              <a:spcAft>
                <a:spcPts val="0"/>
              </a:spcAft>
              <a:buClr>
                <a:schemeClr val="dk1"/>
              </a:buClr>
              <a:buSzPts val="1800"/>
              <a:buFont typeface="Arial"/>
              <a:buAutoNum type="arabicPeriod"/>
            </a:pPr>
            <a:r>
              <a:rPr lang="en-US" sz="1800" b="0" i="0">
                <a:solidFill>
                  <a:schemeClr val="dk1"/>
                </a:solidFill>
                <a:latin typeface="Calibri"/>
                <a:ea typeface="Calibri"/>
                <a:cs typeface="Calibri"/>
                <a:sym typeface="Calibri"/>
              </a:rPr>
              <a:t>Verify ABHA Number / ABHA address during patient registration</a:t>
            </a:r>
            <a:endParaRPr/>
          </a:p>
        </p:txBody>
      </p:sp>
      <p:pic>
        <p:nvPicPr>
          <p:cNvPr id="9210" name="Google Shape;9210;p5"/>
          <p:cNvPicPr preferRelativeResize="0"/>
          <p:nvPr/>
        </p:nvPicPr>
        <p:blipFill rotWithShape="1">
          <a:blip r:embed="rId3">
            <a:alphaModFix/>
          </a:blip>
          <a:srcRect t="7038"/>
          <a:stretch/>
        </p:blipFill>
        <p:spPr>
          <a:xfrm>
            <a:off x="997991" y="2678771"/>
            <a:ext cx="5369901" cy="2675613"/>
          </a:xfrm>
          <a:prstGeom prst="rect">
            <a:avLst/>
          </a:prstGeom>
          <a:solidFill>
            <a:srgbClr val="ECECEC"/>
          </a:solidFill>
          <a:ln w="190500" cap="rnd" cmpd="sng">
            <a:solidFill>
              <a:srgbClr val="FFFFFF"/>
            </a:solidFill>
            <a:prstDash val="solid"/>
            <a:round/>
            <a:headEnd type="none" w="sm" len="sm"/>
            <a:tailEnd type="none" w="sm" len="sm"/>
          </a:ln>
          <a:effectLst>
            <a:outerShdw blurRad="50000" algn="tl" rotWithShape="0">
              <a:srgbClr val="000000">
                <a:alpha val="40784"/>
              </a:srgbClr>
            </a:outerShdw>
          </a:effectLst>
        </p:spPr>
      </p:pic>
      <p:sp>
        <p:nvSpPr>
          <p:cNvPr id="9211" name="Google Shape;9211;p5"/>
          <p:cNvSpPr txBox="1"/>
          <p:nvPr/>
        </p:nvSpPr>
        <p:spPr>
          <a:xfrm>
            <a:off x="6984882" y="1751785"/>
            <a:ext cx="4190999" cy="3693319"/>
          </a:xfrm>
          <a:prstGeom prst="rect">
            <a:avLst/>
          </a:prstGeom>
          <a:noFill/>
          <a:ln>
            <a:noFill/>
          </a:ln>
        </p:spPr>
        <p:txBody>
          <a:bodyPr spcFirstLastPara="1" wrap="square" lIns="91425" tIns="45700" rIns="91425" bIns="45700" anchor="t" anchorCtr="0">
            <a:spAutoFit/>
          </a:bodyPr>
          <a:lstStyle/>
          <a:p>
            <a:pPr marL="514350" marR="0" lvl="0" indent="-285750" algn="just" rtl="0">
              <a:spcBef>
                <a:spcPts val="0"/>
              </a:spcBef>
              <a:spcAft>
                <a:spcPts val="0"/>
              </a:spcAft>
              <a:buClr>
                <a:srgbClr val="1155CC"/>
              </a:buClr>
              <a:buSzPts val="1600"/>
              <a:buFont typeface="Arial"/>
              <a:buChar char="•"/>
            </a:pPr>
            <a:r>
              <a:rPr lang="en-US" sz="1600" b="0" i="0" u="sng" strike="noStrike" dirty="0">
                <a:solidFill>
                  <a:srgbClr val="1155CC"/>
                </a:solidFill>
                <a:latin typeface="Calibri"/>
                <a:ea typeface="Calibri"/>
                <a:cs typeface="Calibri"/>
                <a:sym typeface="Calibri"/>
                <a:hlinkClick r:id="rId4">
                  <a:extLst>
                    <a:ext uri="{A12FA001-AC4F-418D-AE19-62706E023703}">
                      <ahyp:hlinkClr xmlns:ahyp="http://schemas.microsoft.com/office/drawing/2018/hyperlinkcolor" val="tx"/>
                    </a:ext>
                  </a:extLst>
                </a:hlinkClick>
              </a:rPr>
              <a:t>https://sandbox.abdm.gov.in/sandbox/v3/new-documentation?doc=getting-started</a:t>
            </a:r>
            <a:endParaRPr sz="1600" b="0" i="0" u="sng" strike="noStrike" dirty="0">
              <a:solidFill>
                <a:srgbClr val="1155CC"/>
              </a:solidFill>
              <a:latin typeface="Calibri"/>
              <a:ea typeface="Calibri"/>
              <a:cs typeface="Calibri"/>
              <a:sym typeface="Calibri"/>
            </a:endParaRPr>
          </a:p>
          <a:p>
            <a:pPr marL="228600" marR="0" lvl="0" indent="0" algn="just" rtl="0">
              <a:spcBef>
                <a:spcPts val="0"/>
              </a:spcBef>
              <a:spcAft>
                <a:spcPts val="0"/>
              </a:spcAft>
              <a:buNone/>
            </a:pPr>
            <a:endParaRPr sz="1600" b="0" i="0" u="none" strike="noStrike" dirty="0">
              <a:solidFill>
                <a:srgbClr val="000000"/>
              </a:solidFill>
              <a:latin typeface="Calibri"/>
              <a:ea typeface="Calibri"/>
              <a:cs typeface="Calibri"/>
              <a:sym typeface="Calibri"/>
            </a:endParaRPr>
          </a:p>
          <a:p>
            <a:pPr marL="514350" marR="0" lvl="0" indent="-285750" algn="just" rtl="0">
              <a:spcBef>
                <a:spcPts val="0"/>
              </a:spcBef>
              <a:spcAft>
                <a:spcPts val="0"/>
              </a:spcAft>
              <a:buClr>
                <a:srgbClr val="1155CC"/>
              </a:buClr>
              <a:buSzPts val="1600"/>
              <a:buFont typeface="Arial"/>
              <a:buChar char="•"/>
            </a:pPr>
            <a:r>
              <a:rPr lang="en-US" sz="1600" b="0" i="0" u="sng" strike="noStrike" dirty="0">
                <a:solidFill>
                  <a:srgbClr val="1155CC"/>
                </a:solidFill>
                <a:latin typeface="Calibri"/>
                <a:ea typeface="Calibri"/>
                <a:cs typeface="Calibri"/>
                <a:sym typeface="Calibri"/>
                <a:hlinkClick r:id="rId5">
                  <a:extLst>
                    <a:ext uri="{A12FA001-AC4F-418D-AE19-62706E023703}">
                      <ahyp:hlinkClr xmlns:ahyp="http://schemas.microsoft.com/office/drawing/2018/hyperlinkcolor" val="tx"/>
                    </a:ext>
                  </a:extLst>
                </a:hlinkClick>
              </a:rPr>
              <a:t>https://sandbox.abdm.gov.in/sandbox/v3/new-documentation?doc=Milestone_one</a:t>
            </a:r>
            <a:endParaRPr dirty="0"/>
          </a:p>
          <a:p>
            <a:pPr marL="228600" marR="0" lvl="0" indent="0" algn="just" rtl="0">
              <a:spcBef>
                <a:spcPts val="0"/>
              </a:spcBef>
              <a:spcAft>
                <a:spcPts val="0"/>
              </a:spcAft>
              <a:buNone/>
            </a:pPr>
            <a:r>
              <a:rPr lang="en-US" sz="1600" b="0" i="0" u="sng" strike="noStrike" dirty="0">
                <a:solidFill>
                  <a:srgbClr val="000000"/>
                </a:solidFill>
                <a:latin typeface="Calibri"/>
                <a:ea typeface="Calibri"/>
                <a:cs typeface="Calibri"/>
                <a:sym typeface="Calibri"/>
                <a:hlinkClick r:id="rId5">
                  <a:extLst>
                    <a:ext uri="{A12FA001-AC4F-418D-AE19-62706E023703}">
                      <ahyp:hlinkClr xmlns:ahyp="http://schemas.microsoft.com/office/drawing/2018/hyperlinkcolor" val="tx"/>
                    </a:ext>
                  </a:extLst>
                </a:hlinkClick>
              </a:rPr>
              <a:t> </a:t>
            </a:r>
            <a:endParaRPr sz="1600" b="0" i="0" u="none" strike="noStrike" dirty="0">
              <a:solidFill>
                <a:srgbClr val="000000"/>
              </a:solidFill>
              <a:latin typeface="Calibri"/>
              <a:ea typeface="Calibri"/>
              <a:cs typeface="Calibri"/>
              <a:sym typeface="Calibri"/>
            </a:endParaRPr>
          </a:p>
          <a:p>
            <a:pPr marL="514350" marR="0" lvl="0" indent="-285750" algn="just" rtl="0">
              <a:spcBef>
                <a:spcPts val="0"/>
              </a:spcBef>
              <a:spcAft>
                <a:spcPts val="0"/>
              </a:spcAft>
              <a:buClr>
                <a:srgbClr val="1155CC"/>
              </a:buClr>
              <a:buSzPts val="1600"/>
              <a:buFont typeface="Arial"/>
              <a:buChar char="•"/>
            </a:pPr>
            <a:r>
              <a:rPr lang="en-US" sz="1600" b="0" i="0" u="sng" strike="noStrike" dirty="0">
                <a:solidFill>
                  <a:srgbClr val="1155CC"/>
                </a:solidFill>
                <a:latin typeface="Calibri"/>
                <a:ea typeface="Calibri"/>
                <a:cs typeface="Calibri"/>
                <a:sym typeface="Calibri"/>
                <a:hlinkClick r:id="rId6">
                  <a:extLst>
                    <a:ext uri="{A12FA001-AC4F-418D-AE19-62706E023703}">
                      <ahyp:hlinkClr xmlns:ahyp="http://schemas.microsoft.com/office/drawing/2018/hyperlinkcolor" val="tx"/>
                    </a:ext>
                  </a:extLst>
                </a:hlinkClick>
              </a:rPr>
              <a:t>https://sandbox.abdm.gov.in/sandbox/v3/new-documentation?doc=postman_collections</a:t>
            </a:r>
            <a:endParaRPr sz="1600" b="0" i="0" u="sng" strike="noStrike" dirty="0">
              <a:solidFill>
                <a:srgbClr val="1155CC"/>
              </a:solidFill>
              <a:latin typeface="Calibri"/>
              <a:ea typeface="Calibri"/>
              <a:cs typeface="Calibri"/>
              <a:sym typeface="Calibri"/>
            </a:endParaRPr>
          </a:p>
          <a:p>
            <a:pPr marL="228600" marR="0" lvl="0" indent="0" algn="just" rtl="0">
              <a:spcBef>
                <a:spcPts val="0"/>
              </a:spcBef>
              <a:spcAft>
                <a:spcPts val="0"/>
              </a:spcAft>
              <a:buNone/>
            </a:pPr>
            <a:endParaRPr sz="1600" b="0" i="0" u="none" strike="noStrike" dirty="0">
              <a:solidFill>
                <a:srgbClr val="000000"/>
              </a:solidFill>
              <a:latin typeface="Calibri"/>
              <a:ea typeface="Calibri"/>
              <a:cs typeface="Calibri"/>
              <a:sym typeface="Calibri"/>
            </a:endParaRPr>
          </a:p>
          <a:p>
            <a:pPr marL="514350" marR="0" lvl="0" indent="-285750" algn="just" rtl="0">
              <a:spcBef>
                <a:spcPts val="0"/>
              </a:spcBef>
              <a:spcAft>
                <a:spcPts val="0"/>
              </a:spcAft>
              <a:buClr>
                <a:srgbClr val="1155CC"/>
              </a:buClr>
              <a:buSzPts val="1600"/>
              <a:buFont typeface="Arial"/>
              <a:buChar char="•"/>
            </a:pPr>
            <a:r>
              <a:rPr lang="en-US" sz="1600" b="0" i="0" u="sng" strike="noStrike" dirty="0">
                <a:solidFill>
                  <a:srgbClr val="1155CC"/>
                </a:solidFill>
                <a:latin typeface="Calibri"/>
                <a:ea typeface="Calibri"/>
                <a:cs typeface="Calibri"/>
                <a:sym typeface="Calibri"/>
                <a:hlinkClick r:id="rId7">
                  <a:extLst>
                    <a:ext uri="{A12FA001-AC4F-418D-AE19-62706E023703}">
                      <ahyp:hlinkClr xmlns:ahyp="http://schemas.microsoft.com/office/drawing/2018/hyperlinkcolor" val="tx"/>
                    </a:ext>
                  </a:extLst>
                </a:hlinkClick>
              </a:rPr>
              <a:t>https://sandbox.abdm.gov.in/sandbox/v3/new-documentation?doc=ABDM_M3_V1</a:t>
            </a:r>
            <a:endParaRPr sz="1600" b="0" i="0" u="none" strike="noStrike" dirty="0">
              <a:solidFill>
                <a:srgbClr val="000000"/>
              </a:solidFill>
              <a:latin typeface="Calibri"/>
              <a:ea typeface="Calibri"/>
              <a:cs typeface="Calibri"/>
              <a:sym typeface="Calibri"/>
            </a:endParaRPr>
          </a:p>
          <a:p>
            <a:pPr marL="0" marR="0" lvl="0" indent="0" algn="just" rtl="0">
              <a:spcBef>
                <a:spcPts val="1200"/>
              </a:spcBef>
              <a:spcAft>
                <a:spcPts val="0"/>
              </a:spcAft>
              <a:buNone/>
            </a:pPr>
            <a:br>
              <a:rPr lang="en-US" sz="1600" b="0" dirty="0">
                <a:solidFill>
                  <a:schemeClr val="dk1"/>
                </a:solidFill>
                <a:latin typeface="Calibri"/>
                <a:ea typeface="Calibri"/>
                <a:cs typeface="Calibri"/>
                <a:sym typeface="Calibri"/>
              </a:rPr>
            </a:br>
            <a:endParaRPr sz="1600" b="0" i="0" u="none" strike="noStrike" dirty="0">
              <a:solidFill>
                <a:srgbClr val="000000"/>
              </a:solidFill>
              <a:latin typeface="Calibri"/>
              <a:ea typeface="Calibri"/>
              <a:cs typeface="Calibri"/>
              <a:sym typeface="Calibri"/>
            </a:endParaRPr>
          </a:p>
        </p:txBody>
      </p:sp>
      <p:sp>
        <p:nvSpPr>
          <p:cNvPr id="9212" name="Google Shape;9212;p5"/>
          <p:cNvSpPr txBox="1"/>
          <p:nvPr/>
        </p:nvSpPr>
        <p:spPr>
          <a:xfrm>
            <a:off x="598712" y="5696078"/>
            <a:ext cx="10733316" cy="1261844"/>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1200" b="1" i="0" u="none" strike="noStrike" dirty="0">
                <a:solidFill>
                  <a:srgbClr val="000000"/>
                </a:solidFill>
                <a:latin typeface="Calibri"/>
                <a:ea typeface="Calibri"/>
                <a:cs typeface="Calibri"/>
                <a:sym typeface="Calibri"/>
              </a:rPr>
              <a:t>Please follow our test cases for M1 </a:t>
            </a:r>
          </a:p>
          <a:p>
            <a:pPr marL="0" marR="0" lvl="0" indent="0" algn="just" rtl="0">
              <a:spcBef>
                <a:spcPts val="0"/>
              </a:spcBef>
              <a:spcAft>
                <a:spcPts val="0"/>
              </a:spcAft>
              <a:buNone/>
            </a:pPr>
            <a:endParaRPr lang="en-US" sz="1200" b="1" dirty="0">
              <a:latin typeface="Calibri"/>
              <a:ea typeface="Calibri"/>
              <a:cs typeface="Calibri"/>
              <a:sym typeface="Calibri"/>
              <a:hlinkClick r:id="rId8">
                <a:extLst>
                  <a:ext uri="{A12FA001-AC4F-418D-AE19-62706E023703}">
                    <ahyp:hlinkClr xmlns:ahyp="http://schemas.microsoft.com/office/drawing/2018/hyperlinkcolor" val="tx"/>
                  </a:ext>
                </a:extLst>
              </a:hlinkClick>
            </a:endParaRPr>
          </a:p>
          <a:p>
            <a:pPr marL="0" marR="0" lvl="0" indent="0" algn="just" rtl="0">
              <a:spcBef>
                <a:spcPts val="0"/>
              </a:spcBef>
              <a:spcAft>
                <a:spcPts val="0"/>
              </a:spcAft>
              <a:buNone/>
            </a:pPr>
            <a:r>
              <a:rPr lang="en-US" sz="1200" b="0" i="0" u="sng" strike="noStrike" dirty="0">
                <a:solidFill>
                  <a:srgbClr val="005A95"/>
                </a:solidFill>
                <a:latin typeface="Calibri"/>
                <a:ea typeface="Calibri"/>
                <a:cs typeface="Calibri"/>
                <a:sym typeface="Calibri"/>
                <a:hlinkClick r:id="rId8">
                  <a:extLst>
                    <a:ext uri="{A12FA001-AC4F-418D-AE19-62706E023703}">
                      <ahyp:hlinkClr xmlns:ahyp="http://schemas.microsoft.com/office/drawing/2018/hyperlinkcolor" val="tx"/>
                    </a:ext>
                  </a:extLst>
                </a:hlinkClick>
              </a:rPr>
              <a:t>https://sandbox.abdm.gov.in/sandbox/v3/new-documentation?doc</a:t>
            </a:r>
            <a:r>
              <a:rPr lang="en-US" sz="1200" b="0" i="0" u="sng" strike="noStrike">
                <a:solidFill>
                  <a:srgbClr val="005A95"/>
                </a:solidFill>
                <a:latin typeface="Calibri"/>
                <a:ea typeface="Calibri"/>
                <a:cs typeface="Calibri"/>
                <a:sym typeface="Calibri"/>
                <a:hlinkClick r:id="rId8">
                  <a:extLst>
                    <a:ext uri="{A12FA001-AC4F-418D-AE19-62706E023703}">
                      <ahyp:hlinkClr xmlns:ahyp="http://schemas.microsoft.com/office/drawing/2018/hyperlinkcolor" val="tx"/>
                    </a:ext>
                  </a:extLst>
                </a:hlinkClick>
              </a:rPr>
              <a:t>=TestCases</a:t>
            </a:r>
            <a:endParaRPr lang="en-US" sz="1200" dirty="0">
              <a:latin typeface="Calibri"/>
              <a:ea typeface="Calibri"/>
              <a:cs typeface="Calibri"/>
              <a:sym typeface="Calibri"/>
            </a:endParaRPr>
          </a:p>
          <a:p>
            <a:pPr marL="0" marR="0" lvl="0" indent="0" algn="just" rtl="0">
              <a:spcBef>
                <a:spcPts val="0"/>
              </a:spcBef>
              <a:spcAft>
                <a:spcPts val="0"/>
              </a:spcAft>
              <a:buNone/>
            </a:pPr>
            <a:endParaRPr sz="1200" u="sng" dirty="0">
              <a:solidFill>
                <a:srgbClr val="0000FF"/>
              </a:solidFill>
              <a:latin typeface="Calibri"/>
              <a:ea typeface="Calibri"/>
              <a:cs typeface="Calibri"/>
              <a:sym typeface="Calibri"/>
            </a:endParaRPr>
          </a:p>
          <a:p>
            <a:pPr marL="0" marR="0" lvl="0" indent="0" algn="just" rtl="0">
              <a:spcBef>
                <a:spcPts val="0"/>
              </a:spcBef>
              <a:spcAft>
                <a:spcPts val="0"/>
              </a:spcAft>
              <a:buNone/>
            </a:pPr>
            <a:r>
              <a:rPr lang="en-US" sz="1200" b="0" i="0" u="none" strike="noStrike" dirty="0">
                <a:solidFill>
                  <a:srgbClr val="000000"/>
                </a:solidFill>
                <a:latin typeface="Calibri"/>
                <a:ea typeface="Calibri"/>
                <a:cs typeface="Calibri"/>
                <a:sym typeface="Calibri"/>
              </a:rPr>
              <a:t>Note: Integration support team will guide you if you encounter any roadblocks in the process. Please reach out to </a:t>
            </a:r>
            <a:r>
              <a:rPr lang="en-US" sz="1200" b="0" i="0" u="sng" strike="noStrike" dirty="0">
                <a:solidFill>
                  <a:schemeClr val="accent1"/>
                </a:solidFill>
                <a:latin typeface="Calibri"/>
                <a:ea typeface="Calibri"/>
                <a:cs typeface="Calibri"/>
                <a:sym typeface="Calibri"/>
              </a:rPr>
              <a:t>integration.support@nha.gov.in</a:t>
            </a:r>
            <a:r>
              <a:rPr lang="en-US" sz="1200" b="0" i="0" u="none" strike="noStrike" dirty="0">
                <a:solidFill>
                  <a:schemeClr val="accent1"/>
                </a:solidFill>
                <a:latin typeface="Calibri"/>
                <a:ea typeface="Calibri"/>
                <a:cs typeface="Calibri"/>
                <a:sym typeface="Calibri"/>
              </a:rPr>
              <a:t> </a:t>
            </a:r>
            <a:endParaRPr dirty="0"/>
          </a:p>
          <a:p>
            <a:pPr marL="0" marR="0" lvl="0" indent="0" algn="just" rtl="0">
              <a:spcBef>
                <a:spcPts val="0"/>
              </a:spcBef>
              <a:spcAft>
                <a:spcPts val="0"/>
              </a:spcAft>
              <a:buClr>
                <a:schemeClr val="dk1"/>
              </a:buClr>
              <a:buSzPts val="1600"/>
              <a:buFont typeface="Arial"/>
              <a:buNone/>
            </a:pPr>
            <a:endParaRPr sz="1600" b="0" i="0" u="none" strike="noStrike" dirty="0">
              <a:solidFill>
                <a:srgbClr val="000000"/>
              </a:solidFill>
              <a:latin typeface="Calibri"/>
              <a:ea typeface="Calibri"/>
              <a:cs typeface="Calibri"/>
              <a:sym typeface="Calibri"/>
            </a:endParaRPr>
          </a:p>
        </p:txBody>
      </p:sp>
      <p:sp>
        <p:nvSpPr>
          <p:cNvPr id="9213" name="Google Shape;9213;p5"/>
          <p:cNvSpPr txBox="1"/>
          <p:nvPr/>
        </p:nvSpPr>
        <p:spPr>
          <a:xfrm>
            <a:off x="910588" y="1373314"/>
            <a:ext cx="4898562" cy="369332"/>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i="0">
                <a:solidFill>
                  <a:schemeClr val="dk1"/>
                </a:solidFill>
                <a:latin typeface="Calibri"/>
                <a:ea typeface="Calibri"/>
                <a:cs typeface="Calibri"/>
                <a:sym typeface="Calibri"/>
              </a:rPr>
              <a:t>Functionalities to be implemented as part of M 1</a:t>
            </a:r>
            <a:endParaRPr sz="1800">
              <a:solidFill>
                <a:schemeClr val="dk1"/>
              </a:solidFill>
              <a:latin typeface="Calibri"/>
              <a:ea typeface="Calibri"/>
              <a:cs typeface="Calibri"/>
              <a:sym typeface="Calibri"/>
            </a:endParaRPr>
          </a:p>
        </p:txBody>
      </p:sp>
      <p:sp>
        <p:nvSpPr>
          <p:cNvPr id="9214" name="Google Shape;9214;p5"/>
          <p:cNvSpPr txBox="1"/>
          <p:nvPr/>
        </p:nvSpPr>
        <p:spPr>
          <a:xfrm>
            <a:off x="7598307" y="1373314"/>
            <a:ext cx="3229306" cy="369332"/>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i="0" u="none" strike="noStrike">
                <a:solidFill>
                  <a:srgbClr val="000000"/>
                </a:solidFill>
                <a:latin typeface="Calibri"/>
                <a:ea typeface="Calibri"/>
                <a:cs typeface="Calibri"/>
                <a:sym typeface="Calibri"/>
              </a:rPr>
              <a:t>Documentation on ABDM M1</a:t>
            </a:r>
            <a:endParaRPr sz="1800" b="1">
              <a:solidFill>
                <a:schemeClr val="dk1"/>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218"/>
        <p:cNvGrpSpPr/>
        <p:nvPr/>
      </p:nvGrpSpPr>
      <p:grpSpPr>
        <a:xfrm>
          <a:off x="0" y="0"/>
          <a:ext cx="0" cy="0"/>
          <a:chOff x="0" y="0"/>
          <a:chExt cx="0" cy="0"/>
        </a:xfrm>
      </p:grpSpPr>
      <p:sp>
        <p:nvSpPr>
          <p:cNvPr id="9219" name="Google Shape;9219;p6"/>
          <p:cNvSpPr txBox="1">
            <a:spLocks noGrp="1"/>
          </p:cNvSpPr>
          <p:nvPr>
            <p:ph type="title"/>
          </p:nvPr>
        </p:nvSpPr>
        <p:spPr>
          <a:xfrm>
            <a:off x="1244877" y="194158"/>
            <a:ext cx="9702400" cy="608000"/>
          </a:xfrm>
          <a:prstGeom prst="rect">
            <a:avLst/>
          </a:prstGeom>
          <a:noFill/>
          <a:ln>
            <a:noFill/>
          </a:ln>
        </p:spPr>
        <p:txBody>
          <a:bodyPr spcFirstLastPara="1" wrap="square" lIns="68575" tIns="34275" rIns="68575" bIns="34275" anchor="ctr" anchorCtr="0">
            <a:normAutofit/>
          </a:bodyPr>
          <a:lstStyle/>
          <a:p>
            <a:pPr marL="0" lvl="0" indent="0" algn="ctr" rtl="0">
              <a:lnSpc>
                <a:spcPct val="90000"/>
              </a:lnSpc>
              <a:spcBef>
                <a:spcPts val="0"/>
              </a:spcBef>
              <a:spcAft>
                <a:spcPts val="0"/>
              </a:spcAft>
              <a:buClr>
                <a:srgbClr val="098041"/>
              </a:buClr>
              <a:buSzPts val="2100"/>
              <a:buFont typeface="Rajdhani SemiBold"/>
              <a:buNone/>
            </a:pPr>
            <a:r>
              <a:rPr lang="en-US"/>
              <a:t>Integrator’s Journey (Sandbox Participant Creation)</a:t>
            </a:r>
            <a:endParaRPr/>
          </a:p>
        </p:txBody>
      </p:sp>
      <p:grpSp>
        <p:nvGrpSpPr>
          <p:cNvPr id="9220" name="Google Shape;9220;p6"/>
          <p:cNvGrpSpPr/>
          <p:nvPr/>
        </p:nvGrpSpPr>
        <p:grpSpPr>
          <a:xfrm>
            <a:off x="840767" y="1945018"/>
            <a:ext cx="10513032" cy="934270"/>
            <a:chOff x="2567" y="1453953"/>
            <a:chExt cx="10513032" cy="934270"/>
          </a:xfrm>
        </p:grpSpPr>
        <p:sp>
          <p:nvSpPr>
            <p:cNvPr id="9221" name="Google Shape;9221;p6"/>
            <p:cNvSpPr/>
            <p:nvPr/>
          </p:nvSpPr>
          <p:spPr>
            <a:xfrm>
              <a:off x="2567" y="1474270"/>
              <a:ext cx="2284883" cy="913953"/>
            </a:xfrm>
            <a:prstGeom prst="chevron">
              <a:avLst>
                <a:gd name="adj" fmla="val 50000"/>
              </a:avLst>
            </a:prstGeom>
            <a:solidFill>
              <a:schemeClr val="accent3"/>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2" name="Google Shape;9222;p6"/>
            <p:cNvSpPr txBox="1"/>
            <p:nvPr/>
          </p:nvSpPr>
          <p:spPr>
            <a:xfrm>
              <a:off x="459544" y="1474270"/>
              <a:ext cx="1370930" cy="913953"/>
            </a:xfrm>
            <a:prstGeom prst="rect">
              <a:avLst/>
            </a:prstGeom>
            <a:noFill/>
            <a:ln>
              <a:noFill/>
            </a:ln>
          </p:spPr>
          <p:txBody>
            <a:bodyPr spcFirstLastPara="1" wrap="square" lIns="52000" tIns="17325" rIns="17325" bIns="17325" anchor="ctr" anchorCtr="0">
              <a:noAutofit/>
            </a:bodyPr>
            <a:lstStyle/>
            <a:p>
              <a:pPr marL="0" marR="0" lvl="0" indent="0" algn="ctr" rtl="0">
                <a:lnSpc>
                  <a:spcPct val="90000"/>
                </a:lnSpc>
                <a:spcBef>
                  <a:spcPts val="0"/>
                </a:spcBef>
                <a:spcAft>
                  <a:spcPts val="0"/>
                </a:spcAft>
                <a:buClr>
                  <a:schemeClr val="lt1"/>
                </a:buClr>
                <a:buSzPts val="1300"/>
                <a:buFont typeface="Arial"/>
                <a:buNone/>
              </a:pPr>
              <a:r>
                <a:rPr lang="en-US" sz="1300" b="1">
                  <a:solidFill>
                    <a:schemeClr val="lt1"/>
                  </a:solidFill>
                  <a:latin typeface="Arial"/>
                  <a:ea typeface="Arial"/>
                  <a:cs typeface="Arial"/>
                  <a:sym typeface="Arial"/>
                </a:rPr>
                <a:t>1. Create HFR ID</a:t>
              </a:r>
              <a:endParaRPr/>
            </a:p>
            <a:p>
              <a:pPr marL="0" marR="0" lvl="0" indent="0" algn="ctr" rtl="0">
                <a:lnSpc>
                  <a:spcPct val="90000"/>
                </a:lnSpc>
                <a:spcBef>
                  <a:spcPts val="455"/>
                </a:spcBef>
                <a:spcAft>
                  <a:spcPts val="0"/>
                </a:spcAft>
                <a:buClr>
                  <a:schemeClr val="lt1"/>
                </a:buClr>
                <a:buSzPts val="1300"/>
                <a:buFont typeface="Arial"/>
                <a:buNone/>
              </a:pPr>
              <a:r>
                <a:rPr lang="en-US" sz="1300" b="1">
                  <a:solidFill>
                    <a:schemeClr val="lt1"/>
                  </a:solidFill>
                  <a:latin typeface="Arial"/>
                  <a:ea typeface="Arial"/>
                  <a:cs typeface="Arial"/>
                  <a:sym typeface="Arial"/>
                </a:rPr>
                <a:t>2. Get Compliant for ABDM M1  </a:t>
              </a:r>
              <a:endParaRPr/>
            </a:p>
          </p:txBody>
        </p:sp>
        <p:sp>
          <p:nvSpPr>
            <p:cNvPr id="9223" name="Google Shape;9223;p6"/>
            <p:cNvSpPr/>
            <p:nvPr/>
          </p:nvSpPr>
          <p:spPr>
            <a:xfrm>
              <a:off x="2058962" y="1474270"/>
              <a:ext cx="2284883" cy="913953"/>
            </a:xfrm>
            <a:prstGeom prst="chevron">
              <a:avLst>
                <a:gd name="adj" fmla="val 50000"/>
              </a:avLst>
            </a:prstGeom>
            <a:solidFill>
              <a:schemeClr val="dk2"/>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4" name="Google Shape;9224;p6"/>
            <p:cNvSpPr txBox="1"/>
            <p:nvPr/>
          </p:nvSpPr>
          <p:spPr>
            <a:xfrm>
              <a:off x="2515939" y="1474270"/>
              <a:ext cx="1370930" cy="913953"/>
            </a:xfrm>
            <a:prstGeom prst="rect">
              <a:avLst/>
            </a:prstGeom>
            <a:noFill/>
            <a:ln>
              <a:noFill/>
            </a:ln>
          </p:spPr>
          <p:txBody>
            <a:bodyPr spcFirstLastPara="1" wrap="square" lIns="64000" tIns="21325" rIns="21325" bIns="21325" anchor="ctr" anchorCtr="0">
              <a:noAutofit/>
            </a:bodyPr>
            <a:lstStyle/>
            <a:p>
              <a:pPr marL="0" marR="0" lvl="0" indent="0" algn="ctr" rtl="0">
                <a:lnSpc>
                  <a:spcPct val="90000"/>
                </a:lnSpc>
                <a:spcBef>
                  <a:spcPts val="0"/>
                </a:spcBef>
                <a:spcAft>
                  <a:spcPts val="0"/>
                </a:spcAft>
                <a:buClr>
                  <a:schemeClr val="lt1"/>
                </a:buClr>
                <a:buSzPts val="1600"/>
                <a:buFont typeface="Arial"/>
                <a:buNone/>
              </a:pPr>
              <a:r>
                <a:rPr lang="en-US" sz="1600" b="1">
                  <a:solidFill>
                    <a:schemeClr val="lt1"/>
                  </a:solidFill>
                  <a:latin typeface="Arial"/>
                  <a:ea typeface="Arial"/>
                  <a:cs typeface="Arial"/>
                  <a:sym typeface="Arial"/>
                </a:rPr>
                <a:t>NHCX Sandbox</a:t>
              </a:r>
              <a:endParaRPr sz="1600">
                <a:solidFill>
                  <a:schemeClr val="lt1"/>
                </a:solidFill>
                <a:latin typeface="Arial"/>
                <a:ea typeface="Arial"/>
                <a:cs typeface="Arial"/>
                <a:sym typeface="Arial"/>
              </a:endParaRPr>
            </a:p>
          </p:txBody>
        </p:sp>
        <p:sp>
          <p:nvSpPr>
            <p:cNvPr id="9225" name="Google Shape;9225;p6"/>
            <p:cNvSpPr/>
            <p:nvPr/>
          </p:nvSpPr>
          <p:spPr>
            <a:xfrm>
              <a:off x="4115358" y="1474270"/>
              <a:ext cx="2284883" cy="913953"/>
            </a:xfrm>
            <a:prstGeom prst="chevron">
              <a:avLst>
                <a:gd name="adj" fmla="val 50000"/>
              </a:avLst>
            </a:prstGeom>
            <a:solidFill>
              <a:schemeClr val="accent3"/>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6" name="Google Shape;9226;p6"/>
            <p:cNvSpPr txBox="1"/>
            <p:nvPr/>
          </p:nvSpPr>
          <p:spPr>
            <a:xfrm>
              <a:off x="4572335" y="1474270"/>
              <a:ext cx="1370930" cy="913953"/>
            </a:xfrm>
            <a:prstGeom prst="rect">
              <a:avLst/>
            </a:prstGeom>
            <a:noFill/>
            <a:ln>
              <a:noFill/>
            </a:ln>
          </p:spPr>
          <p:txBody>
            <a:bodyPr spcFirstLastPara="1" wrap="square" lIns="64000" tIns="21325" rIns="21325" bIns="21325" anchor="ctr" anchorCtr="0">
              <a:noAutofit/>
            </a:bodyPr>
            <a:lstStyle/>
            <a:p>
              <a:pPr marL="0" marR="0" lvl="0" indent="0" algn="ctr" rtl="0">
                <a:lnSpc>
                  <a:spcPct val="90000"/>
                </a:lnSpc>
                <a:spcBef>
                  <a:spcPts val="0"/>
                </a:spcBef>
                <a:spcAft>
                  <a:spcPts val="0"/>
                </a:spcAft>
                <a:buClr>
                  <a:schemeClr val="lt1"/>
                </a:buClr>
                <a:buSzPts val="1600"/>
                <a:buFont typeface="Arial"/>
                <a:buNone/>
              </a:pPr>
              <a:r>
                <a:rPr lang="en-US" sz="1600" b="1">
                  <a:solidFill>
                    <a:schemeClr val="lt1"/>
                  </a:solidFill>
                  <a:latin typeface="Arial"/>
                  <a:ea typeface="Arial"/>
                  <a:cs typeface="Arial"/>
                  <a:sym typeface="Arial"/>
                </a:rPr>
                <a:t>NHCX Functional testing</a:t>
              </a:r>
              <a:endParaRPr sz="1600">
                <a:solidFill>
                  <a:schemeClr val="lt1"/>
                </a:solidFill>
                <a:latin typeface="Arial"/>
                <a:ea typeface="Arial"/>
                <a:cs typeface="Arial"/>
                <a:sym typeface="Arial"/>
              </a:endParaRPr>
            </a:p>
          </p:txBody>
        </p:sp>
        <p:sp>
          <p:nvSpPr>
            <p:cNvPr id="9227" name="Google Shape;9227;p6"/>
            <p:cNvSpPr/>
            <p:nvPr/>
          </p:nvSpPr>
          <p:spPr>
            <a:xfrm>
              <a:off x="6171753" y="1474270"/>
              <a:ext cx="2284883" cy="913953"/>
            </a:xfrm>
            <a:prstGeom prst="chevron">
              <a:avLst>
                <a:gd name="adj" fmla="val 50000"/>
              </a:avLst>
            </a:prstGeom>
            <a:solidFill>
              <a:schemeClr val="accent3"/>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8" name="Google Shape;9228;p6"/>
            <p:cNvSpPr txBox="1"/>
            <p:nvPr/>
          </p:nvSpPr>
          <p:spPr>
            <a:xfrm>
              <a:off x="6628730" y="1474270"/>
              <a:ext cx="1370930" cy="913953"/>
            </a:xfrm>
            <a:prstGeom prst="rect">
              <a:avLst/>
            </a:prstGeom>
            <a:noFill/>
            <a:ln>
              <a:noFill/>
            </a:ln>
          </p:spPr>
          <p:txBody>
            <a:bodyPr spcFirstLastPara="1" wrap="square" lIns="64000" tIns="21325" rIns="21325" bIns="21325" anchor="ctr" anchorCtr="0">
              <a:noAutofit/>
            </a:bodyPr>
            <a:lstStyle/>
            <a:p>
              <a:pPr marL="0" marR="0" lvl="0" indent="0" algn="ctr" rtl="0">
                <a:lnSpc>
                  <a:spcPct val="90000"/>
                </a:lnSpc>
                <a:spcBef>
                  <a:spcPts val="0"/>
                </a:spcBef>
                <a:spcAft>
                  <a:spcPts val="0"/>
                </a:spcAft>
                <a:buClr>
                  <a:schemeClr val="lt1"/>
                </a:buClr>
                <a:buSzPts val="1600"/>
                <a:buFont typeface="Arial"/>
                <a:buNone/>
              </a:pPr>
              <a:r>
                <a:rPr lang="en-US" sz="1600" b="1">
                  <a:solidFill>
                    <a:schemeClr val="lt1"/>
                  </a:solidFill>
                  <a:latin typeface="Arial"/>
                  <a:ea typeface="Arial"/>
                  <a:cs typeface="Arial"/>
                  <a:sym typeface="Arial"/>
                </a:rPr>
                <a:t>To gain Access to NHCX Production</a:t>
              </a:r>
              <a:endParaRPr/>
            </a:p>
          </p:txBody>
        </p:sp>
        <p:sp>
          <p:nvSpPr>
            <p:cNvPr id="9229" name="Google Shape;9229;p6"/>
            <p:cNvSpPr/>
            <p:nvPr/>
          </p:nvSpPr>
          <p:spPr>
            <a:xfrm>
              <a:off x="8230716" y="1453953"/>
              <a:ext cx="2284883" cy="913953"/>
            </a:xfrm>
            <a:prstGeom prst="chevron">
              <a:avLst>
                <a:gd name="adj" fmla="val 50000"/>
              </a:avLst>
            </a:prstGeom>
            <a:solidFill>
              <a:schemeClr val="accent3"/>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0" name="Google Shape;9230;p6"/>
            <p:cNvSpPr txBox="1"/>
            <p:nvPr/>
          </p:nvSpPr>
          <p:spPr>
            <a:xfrm>
              <a:off x="8687693" y="1453953"/>
              <a:ext cx="1370930" cy="913953"/>
            </a:xfrm>
            <a:prstGeom prst="rect">
              <a:avLst/>
            </a:prstGeom>
            <a:noFill/>
            <a:ln>
              <a:noFill/>
            </a:ln>
          </p:spPr>
          <p:txBody>
            <a:bodyPr spcFirstLastPara="1" wrap="square" lIns="64000" tIns="21325" rIns="21325" bIns="21325" anchor="ctr" anchorCtr="0">
              <a:noAutofit/>
            </a:bodyPr>
            <a:lstStyle/>
            <a:p>
              <a:pPr marL="0" marR="0" lvl="0" indent="0" algn="ctr" rtl="0">
                <a:lnSpc>
                  <a:spcPct val="90000"/>
                </a:lnSpc>
                <a:spcBef>
                  <a:spcPts val="0"/>
                </a:spcBef>
                <a:spcAft>
                  <a:spcPts val="0"/>
                </a:spcAft>
                <a:buClr>
                  <a:srgbClr val="FFFFFF"/>
                </a:buClr>
                <a:buSzPts val="1600"/>
                <a:buFont typeface="Calibri"/>
                <a:buNone/>
              </a:pPr>
              <a:r>
                <a:rPr lang="en-US" sz="1600" b="1">
                  <a:solidFill>
                    <a:srgbClr val="FFFFFF"/>
                  </a:solidFill>
                  <a:latin typeface="Calibri"/>
                  <a:ea typeface="Calibri"/>
                  <a:cs typeface="Calibri"/>
                  <a:sym typeface="Calibri"/>
                </a:rPr>
                <a:t>Go Live on NHCX</a:t>
              </a:r>
              <a:endParaRPr/>
            </a:p>
          </p:txBody>
        </p:sp>
      </p:grpSp>
      <p:sp>
        <p:nvSpPr>
          <p:cNvPr id="9231" name="Google Shape;9231;p6"/>
          <p:cNvSpPr txBox="1"/>
          <p:nvPr/>
        </p:nvSpPr>
        <p:spPr>
          <a:xfrm>
            <a:off x="838200" y="1346684"/>
            <a:ext cx="6096000" cy="40011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2000" b="1" i="0" u="sng">
                <a:solidFill>
                  <a:srgbClr val="000000"/>
                </a:solidFill>
                <a:latin typeface="Calibri"/>
                <a:ea typeface="Calibri"/>
                <a:cs typeface="Calibri"/>
                <a:sym typeface="Calibri"/>
              </a:rPr>
              <a:t>Guidelines for Participant Onboarding on NHCX</a:t>
            </a:r>
            <a:endParaRPr sz="2000" b="1">
              <a:solidFill>
                <a:schemeClr val="dk1"/>
              </a:solidFill>
              <a:latin typeface="Arial"/>
              <a:ea typeface="Arial"/>
              <a:cs typeface="Arial"/>
              <a:sym typeface="Arial"/>
            </a:endParaRPr>
          </a:p>
        </p:txBody>
      </p:sp>
      <p:sp>
        <p:nvSpPr>
          <p:cNvPr id="9232" name="Google Shape;9232;p6"/>
          <p:cNvSpPr txBox="1"/>
          <p:nvPr/>
        </p:nvSpPr>
        <p:spPr>
          <a:xfrm>
            <a:off x="838200" y="3145975"/>
            <a:ext cx="7612200" cy="4309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b="1">
                <a:solidFill>
                  <a:schemeClr val="dk1"/>
                </a:solidFill>
                <a:latin typeface="Calibri"/>
                <a:ea typeface="Calibri"/>
                <a:cs typeface="Calibri"/>
                <a:sym typeface="Calibri"/>
              </a:rPr>
              <a:t>1. Register on the Sandbox</a:t>
            </a:r>
            <a:endParaRPr/>
          </a:p>
          <a:p>
            <a:pPr marL="800100" marR="0" lvl="1" indent="-342900" algn="l" rtl="0">
              <a:spcBef>
                <a:spcPts val="0"/>
              </a:spcBef>
              <a:spcAft>
                <a:spcPts val="0"/>
              </a:spcAft>
              <a:buClr>
                <a:schemeClr val="dk1"/>
              </a:buClr>
              <a:buSzPts val="1400"/>
              <a:buFont typeface="Arial"/>
              <a:buAutoNum type="alphaLcParenR"/>
            </a:pPr>
            <a:r>
              <a:rPr lang="en-US" sz="1400" b="0" i="0" u="none" strike="noStrike" cap="none">
                <a:solidFill>
                  <a:schemeClr val="dk1"/>
                </a:solidFill>
                <a:latin typeface="Calibri"/>
                <a:ea typeface="Calibri"/>
                <a:cs typeface="Calibri"/>
                <a:sym typeface="Calibri"/>
              </a:rPr>
              <a:t>Click on the following link to register: </a:t>
            </a:r>
            <a:r>
              <a:rPr lang="en-US" sz="1400" b="0" i="0" u="sng" strike="noStrike" cap="none">
                <a:solidFill>
                  <a:schemeClr val="dk1"/>
                </a:solidFill>
                <a:latin typeface="Calibri"/>
                <a:ea typeface="Calibri"/>
                <a:cs typeface="Calibri"/>
                <a:sym typeface="Calibri"/>
                <a:hlinkClick r:id="rId3">
                  <a:extLst>
                    <a:ext uri="{A12FA001-AC4F-418D-AE19-62706E023703}">
                      <ahyp:hlinkClr xmlns:ahyp="http://schemas.microsoft.com/office/drawing/2018/hyperlinkcolor" val="tx"/>
                    </a:ext>
                  </a:extLst>
                </a:hlinkClick>
              </a:rPr>
              <a:t>https://sandbox.abdm.gov.in/sandbox/v3/sandbox-registration</a:t>
            </a:r>
            <a:endParaRPr sz="1400" b="0" i="0" u="none" strike="noStrike" cap="none">
              <a:solidFill>
                <a:schemeClr val="dk1"/>
              </a:solidFill>
              <a:latin typeface="Calibri"/>
              <a:ea typeface="Calibri"/>
              <a:cs typeface="Calibri"/>
              <a:sym typeface="Calibri"/>
            </a:endParaRPr>
          </a:p>
          <a:p>
            <a:pPr marL="800100" marR="0" lvl="1" indent="-342900" algn="l" rtl="0">
              <a:spcBef>
                <a:spcPts val="0"/>
              </a:spcBef>
              <a:spcAft>
                <a:spcPts val="0"/>
              </a:spcAft>
              <a:buClr>
                <a:schemeClr val="dk1"/>
              </a:buClr>
              <a:buSzPts val="1400"/>
              <a:buFont typeface="Arial"/>
              <a:buAutoNum type="alphaLcParenR"/>
            </a:pPr>
            <a:r>
              <a:rPr lang="en-US" sz="1400" b="0" i="0" u="none" strike="noStrike" cap="none">
                <a:solidFill>
                  <a:schemeClr val="dk1"/>
                </a:solidFill>
                <a:latin typeface="Calibri"/>
                <a:ea typeface="Calibri"/>
                <a:cs typeface="Calibri"/>
                <a:sym typeface="Calibri"/>
              </a:rPr>
              <a:t>Use your ABDM sandbox client ID and secret key during the registration process.</a:t>
            </a:r>
            <a:endParaRPr sz="1400" b="0" i="0" u="none" strike="noStrike" cap="none">
              <a:solidFill>
                <a:schemeClr val="dk1"/>
              </a:solidFill>
              <a:latin typeface="Calibri"/>
              <a:ea typeface="Calibri"/>
              <a:cs typeface="Calibri"/>
              <a:sym typeface="Calibri"/>
            </a:endParaRPr>
          </a:p>
          <a:p>
            <a:pPr marL="914400" marR="0" lvl="0" indent="0" algn="l" rtl="0">
              <a:spcBef>
                <a:spcPts val="0"/>
              </a:spcBef>
              <a:spcAft>
                <a:spcPts val="0"/>
              </a:spcAft>
              <a:buNone/>
            </a:pPr>
            <a:endParaRPr>
              <a:solidFill>
                <a:schemeClr val="dk1"/>
              </a:solidFill>
              <a:latin typeface="Calibri"/>
              <a:ea typeface="Calibri"/>
              <a:cs typeface="Calibri"/>
              <a:sym typeface="Calibri"/>
            </a:endParaRPr>
          </a:p>
          <a:p>
            <a:pPr marL="0" marR="0" lvl="0" indent="0" algn="l" rtl="0">
              <a:spcBef>
                <a:spcPts val="0"/>
              </a:spcBef>
              <a:spcAft>
                <a:spcPts val="0"/>
              </a:spcAft>
              <a:buNone/>
            </a:pPr>
            <a:r>
              <a:rPr lang="en-US" sz="1400" b="1">
                <a:solidFill>
                  <a:schemeClr val="dk1"/>
                </a:solidFill>
                <a:latin typeface="Calibri"/>
                <a:ea typeface="Calibri"/>
                <a:cs typeface="Calibri"/>
                <a:sym typeface="Calibri"/>
              </a:rPr>
              <a:t>2. Obtain Credentials</a:t>
            </a:r>
            <a:endParaRPr/>
          </a:p>
          <a:p>
            <a:pPr marL="0" marR="0" lvl="0" indent="0" algn="l" rtl="0">
              <a:spcBef>
                <a:spcPts val="0"/>
              </a:spcBef>
              <a:spcAft>
                <a:spcPts val="0"/>
              </a:spcAft>
              <a:buNone/>
            </a:pPr>
            <a:r>
              <a:rPr lang="en-US" sz="1400">
                <a:solidFill>
                  <a:schemeClr val="dk1"/>
                </a:solidFill>
                <a:latin typeface="Calibri"/>
                <a:ea typeface="Calibri"/>
                <a:cs typeface="Calibri"/>
                <a:sym typeface="Calibri"/>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textRoundtripDataId="1"/>
                  </a:ext>
                </a:extLst>
              </a:rPr>
              <a:t>After submitting the registration form, you will </a:t>
            </a:r>
            <a:r>
              <a:rPr lang="en-US">
                <a:solidFill>
                  <a:schemeClr val="dk1"/>
                </a:solidFill>
                <a:latin typeface="Calibri"/>
                <a:ea typeface="Calibri"/>
                <a:cs typeface="Calibri"/>
                <a:sym typeface="Calibri"/>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textRoundtripDataId="2"/>
                  </a:ext>
                </a:extLst>
              </a:rPr>
              <a:t>be assigned roles </a:t>
            </a:r>
            <a:r>
              <a:rPr lang="en-US" sz="1400">
                <a:solidFill>
                  <a:schemeClr val="dk1"/>
                </a:solidFill>
                <a:latin typeface="Calibri"/>
                <a:ea typeface="Calibri"/>
                <a:cs typeface="Calibri"/>
                <a:sym typeface="Calibri"/>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textRoundtripDataId="3"/>
                  </a:ext>
                </a:extLst>
              </a:rPr>
              <a:t>to access the NHCX Sandbox environment.</a:t>
            </a:r>
            <a:endParaRPr>
              <a:solidFill>
                <a:schemeClr val="dk1"/>
              </a:solidFill>
              <a:latin typeface="Calibri"/>
              <a:ea typeface="Calibri"/>
              <a:cs typeface="Calibri"/>
              <a:sym typeface="Calibri"/>
            </a:endParaRPr>
          </a:p>
          <a:p>
            <a:pPr marL="0" marR="0" lvl="0" indent="0" algn="l" rtl="0">
              <a:spcBef>
                <a:spcPts val="0"/>
              </a:spcBef>
              <a:spcAft>
                <a:spcPts val="0"/>
              </a:spcAft>
              <a:buNone/>
            </a:pPr>
            <a:endParaRPr>
              <a:solidFill>
                <a:schemeClr val="dk1"/>
              </a:solidFill>
              <a:latin typeface="Calibri"/>
              <a:ea typeface="Calibri"/>
              <a:cs typeface="Calibri"/>
              <a:sym typeface="Calibri"/>
            </a:endParaRPr>
          </a:p>
          <a:p>
            <a:pPr marL="0" marR="0" lvl="0" indent="0" algn="l" rtl="0">
              <a:spcBef>
                <a:spcPts val="0"/>
              </a:spcBef>
              <a:spcAft>
                <a:spcPts val="0"/>
              </a:spcAft>
              <a:buNone/>
            </a:pPr>
            <a:r>
              <a:rPr lang="en-US" sz="1400" b="1">
                <a:solidFill>
                  <a:schemeClr val="dk1"/>
                </a:solidFill>
                <a:latin typeface="Calibri"/>
                <a:ea typeface="Calibri"/>
                <a:cs typeface="Calibri"/>
                <a:sym typeface="Calibri"/>
              </a:rPr>
              <a:t>3. Generate Your Participant ID</a:t>
            </a:r>
            <a:endParaRPr/>
          </a:p>
          <a:p>
            <a:pPr marL="800100" marR="0" lvl="1" indent="-342900" algn="l" rtl="0">
              <a:spcBef>
                <a:spcPts val="0"/>
              </a:spcBef>
              <a:spcAft>
                <a:spcPts val="0"/>
              </a:spcAft>
              <a:buClr>
                <a:schemeClr val="dk1"/>
              </a:buClr>
              <a:buSzPts val="1400"/>
              <a:buFont typeface="Arial"/>
              <a:buAutoNum type="alphaLcParenR"/>
            </a:pPr>
            <a:r>
              <a:rPr lang="en-US" sz="1400" b="0" i="0" u="none" strike="noStrike" cap="none">
                <a:solidFill>
                  <a:schemeClr val="dk1"/>
                </a:solidFill>
                <a:latin typeface="Calibri"/>
                <a:ea typeface="Calibri"/>
                <a:cs typeface="Calibri"/>
                <a:sym typeface="Calibri"/>
              </a:rPr>
              <a:t>Use the client ID and client secret obtained from the ABDM sandbox portal during Milestone 1 integration to generate an access token.</a:t>
            </a:r>
            <a:endParaRPr/>
          </a:p>
          <a:p>
            <a:pPr marL="914400" marR="0" lvl="2" indent="0" algn="l" rtl="0">
              <a:spcBef>
                <a:spcPts val="0"/>
              </a:spcBef>
              <a:spcAft>
                <a:spcPts val="0"/>
              </a:spcAft>
              <a:buNone/>
            </a:pPr>
            <a:r>
              <a:rPr lang="en-US" sz="1400" b="1" i="0" u="none" strike="noStrike" cap="none">
                <a:solidFill>
                  <a:schemeClr val="dk1"/>
                </a:solidFill>
                <a:latin typeface="Calibri"/>
                <a:ea typeface="Calibri"/>
                <a:cs typeface="Calibri"/>
                <a:sym typeface="Calibri"/>
              </a:rPr>
              <a:t>API to generate access token</a:t>
            </a:r>
            <a:r>
              <a:rPr lang="en-US" sz="1400" b="0" i="0" u="none" strike="noStrike" cap="none">
                <a:solidFill>
                  <a:schemeClr val="dk1"/>
                </a:solidFill>
                <a:latin typeface="Calibri"/>
                <a:ea typeface="Calibri"/>
                <a:cs typeface="Calibri"/>
                <a:sym typeface="Calibri"/>
              </a:rPr>
              <a:t>: </a:t>
            </a:r>
            <a:r>
              <a:rPr lang="en-US" sz="1400" b="0" i="0" u="sng" strike="noStrike" cap="none">
                <a:solidFill>
                  <a:schemeClr val="dk1"/>
                </a:solidFill>
                <a:latin typeface="Calibri"/>
                <a:ea typeface="Calibri"/>
                <a:cs typeface="Calibri"/>
                <a:sym typeface="Calibri"/>
                <a:hlinkClick r:id="rId4">
                  <a:extLst>
                    <a:ext uri="{A12FA001-AC4F-418D-AE19-62706E023703}">
                      <ahyp:hlinkClr xmlns:ahyp="http://schemas.microsoft.com/office/drawing/2018/hyperlinkcolor" val="tx"/>
                    </a:ext>
                  </a:extLst>
                </a:hlinkClick>
              </a:rPr>
              <a:t>https://dev.abdm.gov.in/gateway/v0.5/sessions</a:t>
            </a:r>
            <a:endParaRPr sz="1400" b="0" i="0" u="none" strike="noStrike" cap="none">
              <a:solidFill>
                <a:schemeClr val="dk1"/>
              </a:solidFill>
              <a:latin typeface="Calibri"/>
              <a:ea typeface="Calibri"/>
              <a:cs typeface="Calibri"/>
              <a:sym typeface="Calibri"/>
            </a:endParaRPr>
          </a:p>
          <a:p>
            <a:pPr marL="800100" marR="0" lvl="1" indent="-342900" algn="l" rtl="0">
              <a:spcBef>
                <a:spcPts val="0"/>
              </a:spcBef>
              <a:spcAft>
                <a:spcPts val="0"/>
              </a:spcAft>
              <a:buClr>
                <a:schemeClr val="dk1"/>
              </a:buClr>
              <a:buSzPts val="1400"/>
              <a:buFont typeface="Arial"/>
              <a:buAutoNum type="alphaLcParenR"/>
            </a:pPr>
            <a:r>
              <a:rPr lang="en-US" sz="1400" b="0" i="0" u="none" strike="noStrike" cap="none">
                <a:solidFill>
                  <a:schemeClr val="dk1"/>
                </a:solidFill>
                <a:latin typeface="Calibri"/>
                <a:ea typeface="Calibri"/>
                <a:cs typeface="Calibri"/>
                <a:sym typeface="Calibri"/>
              </a:rPr>
              <a:t>Pass the access token in the headers of the following API: - </a:t>
            </a:r>
            <a:r>
              <a:rPr lang="en-US" sz="1400" b="1" i="0" u="none" strike="noStrike" cap="none">
                <a:solidFill>
                  <a:schemeClr val="dk1"/>
                </a:solidFill>
                <a:latin typeface="Calibri"/>
                <a:ea typeface="Calibri"/>
                <a:cs typeface="Calibri"/>
                <a:sym typeface="Calibri"/>
              </a:rPr>
              <a:t>API to create participant</a:t>
            </a:r>
            <a:r>
              <a:rPr lang="en-US" sz="1400" b="0" i="0" u="none" strike="noStrike" cap="none">
                <a:solidFill>
                  <a:schemeClr val="dk1"/>
                </a:solidFill>
                <a:latin typeface="Calibri"/>
                <a:ea typeface="Calibri"/>
                <a:cs typeface="Calibri"/>
                <a:sym typeface="Calibri"/>
              </a:rPr>
              <a:t>: </a:t>
            </a:r>
            <a:r>
              <a:rPr lang="en-US" sz="1400" b="0" i="0" u="sng" strike="noStrike" cap="none">
                <a:solidFill>
                  <a:schemeClr val="dk1"/>
                </a:solidFill>
                <a:latin typeface="Calibri"/>
                <a:ea typeface="Calibri"/>
                <a:cs typeface="Calibri"/>
                <a:sym typeface="Calibri"/>
                <a:hlinkClick r:id="rId5">
                  <a:extLst>
                    <a:ext uri="{A12FA001-AC4F-418D-AE19-62706E023703}">
                      <ahyp:hlinkClr xmlns:ahyp="http://schemas.microsoft.com/office/drawing/2018/hyperlinkcolor" val="tx"/>
                    </a:ext>
                  </a:extLst>
                </a:hlinkClick>
              </a:rPr>
              <a:t>https://apisbx.abdm.gov.in/pmjay/sbxhcx/participanthcxservice/participant/create</a:t>
            </a:r>
            <a:r>
              <a:rPr lang="en-US" sz="1400" b="0" i="0" u="none" strike="noStrike" cap="none">
                <a:solidFill>
                  <a:schemeClr val="dk1"/>
                </a:solidFill>
                <a:latin typeface="Calibri"/>
                <a:ea typeface="Calibri"/>
                <a:cs typeface="Calibri"/>
                <a:sym typeface="Calibri"/>
              </a:rPr>
              <a:t> API</a:t>
            </a:r>
            <a:endParaRPr/>
          </a:p>
          <a:p>
            <a:pPr marL="800100" marR="0" lvl="1" indent="-342900" algn="l" rtl="0">
              <a:spcBef>
                <a:spcPts val="0"/>
              </a:spcBef>
              <a:spcAft>
                <a:spcPts val="0"/>
              </a:spcAft>
              <a:buClr>
                <a:schemeClr val="dk1"/>
              </a:buClr>
              <a:buSzPts val="1400"/>
              <a:buFont typeface="Arial"/>
              <a:buAutoNum type="alphaLcParenR"/>
            </a:pPr>
            <a:r>
              <a:rPr lang="en-US">
                <a:solidFill>
                  <a:schemeClr val="dk1"/>
                </a:solidFill>
                <a:latin typeface="Calibri"/>
                <a:ea typeface="Calibri"/>
                <a:cs typeface="Calibri"/>
                <a:sym typeface="Calibri"/>
              </a:rPr>
              <a:t>Use the same credentials to create participant code for all the facilities using their respective HFR ID."</a:t>
            </a:r>
            <a:endParaRPr/>
          </a:p>
          <a:p>
            <a:pPr marL="457200" marR="0" lvl="1" indent="0" algn="l" rtl="0">
              <a:spcBef>
                <a:spcPts val="0"/>
              </a:spcBef>
              <a:spcAft>
                <a:spcPts val="0"/>
              </a:spcAft>
              <a:buNone/>
            </a:pPr>
            <a:endParaRPr sz="1800" b="0" i="0" u="none" strike="noStrike" cap="none">
              <a:solidFill>
                <a:schemeClr val="dk1"/>
              </a:solidFill>
              <a:latin typeface="Arial"/>
              <a:ea typeface="Arial"/>
              <a:cs typeface="Arial"/>
              <a:sym typeface="Arial"/>
            </a:endParaRPr>
          </a:p>
          <a:p>
            <a:pPr marL="342900" marR="0" lvl="0" indent="-22860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9233" name="Google Shape;9233;p6"/>
          <p:cNvSpPr txBox="1"/>
          <p:nvPr/>
        </p:nvSpPr>
        <p:spPr>
          <a:xfrm>
            <a:off x="8697686" y="3429000"/>
            <a:ext cx="6226629" cy="3164969"/>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1200" b="0" i="0" u="none" strike="noStrike">
                <a:solidFill>
                  <a:srgbClr val="0F4761"/>
                </a:solidFill>
                <a:latin typeface="Calibri"/>
                <a:ea typeface="Calibri"/>
                <a:cs typeface="Calibri"/>
                <a:sym typeface="Calibri"/>
              </a:rPr>
              <a:t>Valid Role Enums :</a:t>
            </a:r>
            <a:endParaRPr sz="1200" b="0">
              <a:solidFill>
                <a:schemeClr val="dk1"/>
              </a:solidFill>
              <a:latin typeface="Calibri"/>
              <a:ea typeface="Calibri"/>
              <a:cs typeface="Calibri"/>
              <a:sym typeface="Calibri"/>
            </a:endParaRPr>
          </a:p>
          <a:p>
            <a:pPr marL="0" marR="2641600" lvl="0" indent="0" algn="just" rtl="0">
              <a:spcBef>
                <a:spcPts val="0"/>
              </a:spcBef>
              <a:spcAft>
                <a:spcPts val="0"/>
              </a:spcAft>
              <a:buNone/>
            </a:pPr>
            <a:r>
              <a:rPr lang="en-US" sz="1200" b="0" i="1" u="none" strike="noStrike">
                <a:solidFill>
                  <a:srgbClr val="000000"/>
                </a:solidFill>
                <a:latin typeface="Calibri"/>
                <a:ea typeface="Calibri"/>
                <a:cs typeface="Calibri"/>
                <a:sym typeface="Calibri"/>
              </a:rPr>
              <a:t>PROVIDER("10001")</a:t>
            </a:r>
            <a:endParaRPr sz="1200" b="0">
              <a:solidFill>
                <a:schemeClr val="dk1"/>
              </a:solidFill>
              <a:latin typeface="Calibri"/>
              <a:ea typeface="Calibri"/>
              <a:cs typeface="Calibri"/>
              <a:sym typeface="Calibri"/>
            </a:endParaRPr>
          </a:p>
          <a:p>
            <a:pPr marL="0" marR="2641600" lvl="0" indent="0" algn="just" rtl="0">
              <a:spcBef>
                <a:spcPts val="100"/>
              </a:spcBef>
              <a:spcAft>
                <a:spcPts val="0"/>
              </a:spcAft>
              <a:buNone/>
            </a:pPr>
            <a:r>
              <a:rPr lang="en-US" sz="1200" b="0" i="1" u="none" strike="noStrike">
                <a:solidFill>
                  <a:srgbClr val="000000"/>
                </a:solidFill>
                <a:latin typeface="Calibri"/>
                <a:ea typeface="Calibri"/>
                <a:cs typeface="Calibri"/>
                <a:sym typeface="Calibri"/>
              </a:rPr>
              <a:t>PAYER("10002")</a:t>
            </a:r>
            <a:endParaRPr sz="1200" b="0">
              <a:solidFill>
                <a:schemeClr val="dk1"/>
              </a:solidFill>
              <a:latin typeface="Calibri"/>
              <a:ea typeface="Calibri"/>
              <a:cs typeface="Calibri"/>
              <a:sym typeface="Calibri"/>
            </a:endParaRPr>
          </a:p>
          <a:p>
            <a:pPr marL="0" marR="2641600" lvl="0" indent="0" algn="just" rtl="0">
              <a:spcBef>
                <a:spcPts val="100"/>
              </a:spcBef>
              <a:spcAft>
                <a:spcPts val="0"/>
              </a:spcAft>
              <a:buNone/>
            </a:pPr>
            <a:r>
              <a:rPr lang="en-US" sz="1200" b="0" i="1" u="none" strike="noStrike">
                <a:solidFill>
                  <a:srgbClr val="000000"/>
                </a:solidFill>
                <a:latin typeface="Calibri"/>
                <a:ea typeface="Calibri"/>
                <a:cs typeface="Calibri"/>
                <a:sym typeface="Calibri"/>
              </a:rPr>
              <a:t>AGENCY_TPA("10003")</a:t>
            </a:r>
            <a:endParaRPr sz="1200" b="0">
              <a:solidFill>
                <a:schemeClr val="dk1"/>
              </a:solidFill>
              <a:latin typeface="Calibri"/>
              <a:ea typeface="Calibri"/>
              <a:cs typeface="Calibri"/>
              <a:sym typeface="Calibri"/>
            </a:endParaRPr>
          </a:p>
          <a:p>
            <a:pPr marL="0" marR="2641600" lvl="0" indent="0" algn="just" rtl="0">
              <a:spcBef>
                <a:spcPts val="100"/>
              </a:spcBef>
              <a:spcAft>
                <a:spcPts val="0"/>
              </a:spcAft>
              <a:buNone/>
            </a:pPr>
            <a:r>
              <a:rPr lang="en-US" sz="1200" b="0" i="1" u="none" strike="noStrike">
                <a:solidFill>
                  <a:srgbClr val="000000"/>
                </a:solidFill>
                <a:latin typeface="Calibri"/>
                <a:ea typeface="Calibri"/>
                <a:cs typeface="Calibri"/>
                <a:sym typeface="Calibri"/>
              </a:rPr>
              <a:t>AGENCY_REGULATOR("10004")</a:t>
            </a:r>
            <a:endParaRPr sz="1200" b="0">
              <a:solidFill>
                <a:schemeClr val="dk1"/>
              </a:solidFill>
              <a:latin typeface="Calibri"/>
              <a:ea typeface="Calibri"/>
              <a:cs typeface="Calibri"/>
              <a:sym typeface="Calibri"/>
            </a:endParaRPr>
          </a:p>
          <a:p>
            <a:pPr marL="0" marR="2641600" lvl="0" indent="0" algn="just" rtl="0">
              <a:spcBef>
                <a:spcPts val="100"/>
              </a:spcBef>
              <a:spcAft>
                <a:spcPts val="0"/>
              </a:spcAft>
              <a:buNone/>
            </a:pPr>
            <a:r>
              <a:rPr lang="en-US" sz="1200" b="0" i="1" u="none" strike="noStrike">
                <a:solidFill>
                  <a:srgbClr val="000000"/>
                </a:solidFill>
                <a:latin typeface="Calibri"/>
                <a:ea typeface="Calibri"/>
                <a:cs typeface="Calibri"/>
                <a:sym typeface="Calibri"/>
              </a:rPr>
              <a:t>RESEARCH("10005")</a:t>
            </a:r>
            <a:endParaRPr sz="1200" b="0">
              <a:solidFill>
                <a:schemeClr val="dk1"/>
              </a:solidFill>
              <a:latin typeface="Calibri"/>
              <a:ea typeface="Calibri"/>
              <a:cs typeface="Calibri"/>
              <a:sym typeface="Calibri"/>
            </a:endParaRPr>
          </a:p>
          <a:p>
            <a:pPr marL="0" marR="0" lvl="0" indent="0" algn="just" rtl="0">
              <a:spcBef>
                <a:spcPts val="1300"/>
              </a:spcBef>
              <a:spcAft>
                <a:spcPts val="0"/>
              </a:spcAft>
              <a:buNone/>
            </a:pPr>
            <a:r>
              <a:rPr lang="en-US" sz="1200" b="0" i="0" u="none" strike="noStrike">
                <a:solidFill>
                  <a:srgbClr val="000000"/>
                </a:solidFill>
                <a:latin typeface="Calibri"/>
                <a:ea typeface="Calibri"/>
                <a:cs typeface="Calibri"/>
                <a:sym typeface="Calibri"/>
              </a:rPr>
              <a:t> </a:t>
            </a:r>
            <a:endParaRPr sz="1200" b="0">
              <a:solidFill>
                <a:schemeClr val="dk1"/>
              </a:solidFill>
              <a:latin typeface="Calibri"/>
              <a:ea typeface="Calibri"/>
              <a:cs typeface="Calibri"/>
              <a:sym typeface="Calibri"/>
            </a:endParaRPr>
          </a:p>
          <a:p>
            <a:pPr marL="0" marR="0" lvl="0" indent="0" algn="just" rtl="0">
              <a:spcBef>
                <a:spcPts val="900"/>
              </a:spcBef>
              <a:spcAft>
                <a:spcPts val="0"/>
              </a:spcAft>
              <a:buNone/>
            </a:pPr>
            <a:r>
              <a:rPr lang="en-US" sz="1200" b="0" i="0" u="none" strike="noStrike">
                <a:solidFill>
                  <a:srgbClr val="0F4761"/>
                </a:solidFill>
                <a:latin typeface="Calibri"/>
                <a:ea typeface="Calibri"/>
                <a:cs typeface="Calibri"/>
                <a:sym typeface="Calibri"/>
              </a:rPr>
              <a:t>Valid Registry Enums:</a:t>
            </a:r>
            <a:endParaRPr sz="1200" b="0">
              <a:solidFill>
                <a:schemeClr val="dk1"/>
              </a:solidFill>
              <a:latin typeface="Calibri"/>
              <a:ea typeface="Calibri"/>
              <a:cs typeface="Calibri"/>
              <a:sym typeface="Calibri"/>
            </a:endParaRPr>
          </a:p>
          <a:p>
            <a:pPr marL="0" marR="2641600" lvl="0" indent="0" algn="just" rtl="0">
              <a:spcBef>
                <a:spcPts val="0"/>
              </a:spcBef>
              <a:spcAft>
                <a:spcPts val="0"/>
              </a:spcAft>
              <a:buNone/>
            </a:pPr>
            <a:r>
              <a:rPr lang="en-US" sz="1200" b="0" i="1" u="none" strike="noStrike">
                <a:solidFill>
                  <a:srgbClr val="000000"/>
                </a:solidFill>
                <a:latin typeface="Calibri"/>
                <a:ea typeface="Calibri"/>
                <a:cs typeface="Calibri"/>
                <a:sym typeface="Calibri"/>
              </a:rPr>
              <a:t>HFR ("10001")</a:t>
            </a:r>
            <a:endParaRPr sz="1200" b="0">
              <a:solidFill>
                <a:schemeClr val="dk1"/>
              </a:solidFill>
              <a:latin typeface="Calibri"/>
              <a:ea typeface="Calibri"/>
              <a:cs typeface="Calibri"/>
              <a:sym typeface="Calibri"/>
            </a:endParaRPr>
          </a:p>
          <a:p>
            <a:pPr marL="0" marR="2641600" lvl="0" indent="0" algn="just" rtl="0">
              <a:spcBef>
                <a:spcPts val="100"/>
              </a:spcBef>
              <a:spcAft>
                <a:spcPts val="0"/>
              </a:spcAft>
              <a:buNone/>
            </a:pPr>
            <a:r>
              <a:rPr lang="en-US" sz="1200" b="0" i="1" u="none" strike="noStrike">
                <a:solidFill>
                  <a:srgbClr val="000000"/>
                </a:solidFill>
                <a:latin typeface="Calibri"/>
                <a:ea typeface="Calibri"/>
                <a:cs typeface="Calibri"/>
                <a:sym typeface="Calibri"/>
              </a:rPr>
              <a:t>NIN ("10002")</a:t>
            </a:r>
            <a:endParaRPr sz="1200" b="0">
              <a:solidFill>
                <a:schemeClr val="dk1"/>
              </a:solidFill>
              <a:latin typeface="Calibri"/>
              <a:ea typeface="Calibri"/>
              <a:cs typeface="Calibri"/>
              <a:sym typeface="Calibri"/>
            </a:endParaRPr>
          </a:p>
          <a:p>
            <a:pPr marL="0" marR="4114800" lvl="0" indent="0" algn="just" rtl="0">
              <a:spcBef>
                <a:spcPts val="100"/>
              </a:spcBef>
              <a:spcAft>
                <a:spcPts val="0"/>
              </a:spcAft>
              <a:buNone/>
            </a:pPr>
            <a:r>
              <a:rPr lang="en-US" sz="1200" b="0" i="1" u="none" strike="noStrike">
                <a:solidFill>
                  <a:srgbClr val="000000"/>
                </a:solidFill>
                <a:latin typeface="Calibri"/>
                <a:ea typeface="Calibri"/>
                <a:cs typeface="Calibri"/>
                <a:sym typeface="Calibri"/>
              </a:rPr>
              <a:t>ROHINI(" 10003")   </a:t>
            </a:r>
            <a:endParaRPr sz="1200" b="0">
              <a:solidFill>
                <a:schemeClr val="dk1"/>
              </a:solidFill>
              <a:latin typeface="Calibri"/>
              <a:ea typeface="Calibri"/>
              <a:cs typeface="Calibri"/>
              <a:sym typeface="Calibri"/>
            </a:endParaRPr>
          </a:p>
          <a:p>
            <a:pPr marL="0" marR="4114800" lvl="0" indent="0" algn="just" rtl="0">
              <a:spcBef>
                <a:spcPts val="500"/>
              </a:spcBef>
              <a:spcAft>
                <a:spcPts val="0"/>
              </a:spcAft>
              <a:buNone/>
            </a:pPr>
            <a:r>
              <a:rPr lang="en-US" sz="1200" b="0" i="1" u="none" strike="noStrike">
                <a:solidFill>
                  <a:srgbClr val="000000"/>
                </a:solidFill>
                <a:latin typeface="Calibri"/>
                <a:ea typeface="Calibri"/>
                <a:cs typeface="Calibri"/>
                <a:sym typeface="Calibri"/>
              </a:rPr>
              <a:t>PAYER ("10004") </a:t>
            </a:r>
            <a:r>
              <a:rPr lang="en-US" sz="1200" b="0" i="0" u="none" strike="noStrike">
                <a:solidFill>
                  <a:srgbClr val="000000"/>
                </a:solidFill>
                <a:latin typeface="Calibri"/>
                <a:ea typeface="Calibri"/>
                <a:cs typeface="Calibri"/>
                <a:sym typeface="Calibri"/>
              </a:rPr>
              <a:t> </a:t>
            </a:r>
            <a:endParaRPr sz="1200" b="0">
              <a:solidFill>
                <a:schemeClr val="dk1"/>
              </a:solidFill>
              <a:latin typeface="Calibri"/>
              <a:ea typeface="Calibri"/>
              <a:cs typeface="Calibri"/>
              <a:sym typeface="Calibri"/>
            </a:endParaRPr>
          </a:p>
          <a:p>
            <a:pPr marL="0" marR="0" lvl="0" indent="0" algn="l" rtl="0">
              <a:spcBef>
                <a:spcPts val="500"/>
              </a:spcBef>
              <a:spcAft>
                <a:spcPts val="0"/>
              </a:spcAft>
              <a:buNone/>
            </a:pPr>
            <a:br>
              <a:rPr lang="en-US" sz="1200">
                <a:solidFill>
                  <a:schemeClr val="dk1"/>
                </a:solidFill>
                <a:latin typeface="Calibri"/>
                <a:ea typeface="Calibri"/>
                <a:cs typeface="Calibri"/>
                <a:sym typeface="Calibri"/>
              </a:rPr>
            </a:br>
            <a:endParaRPr sz="1200">
              <a:solidFill>
                <a:schemeClr val="dk1"/>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237"/>
        <p:cNvGrpSpPr/>
        <p:nvPr/>
      </p:nvGrpSpPr>
      <p:grpSpPr>
        <a:xfrm>
          <a:off x="0" y="0"/>
          <a:ext cx="0" cy="0"/>
          <a:chOff x="0" y="0"/>
          <a:chExt cx="0" cy="0"/>
        </a:xfrm>
      </p:grpSpPr>
      <p:sp>
        <p:nvSpPr>
          <p:cNvPr id="9238" name="Google Shape;9238;p7"/>
          <p:cNvSpPr txBox="1">
            <a:spLocks noGrp="1"/>
          </p:cNvSpPr>
          <p:nvPr>
            <p:ph type="title"/>
          </p:nvPr>
        </p:nvSpPr>
        <p:spPr>
          <a:xfrm>
            <a:off x="1244877" y="194158"/>
            <a:ext cx="9702400" cy="608000"/>
          </a:xfrm>
          <a:prstGeom prst="rect">
            <a:avLst/>
          </a:prstGeom>
          <a:noFill/>
          <a:ln>
            <a:noFill/>
          </a:ln>
        </p:spPr>
        <p:txBody>
          <a:bodyPr spcFirstLastPara="1" wrap="square" lIns="68575" tIns="34275" rIns="68575" bIns="34275" anchor="ctr" anchorCtr="0">
            <a:normAutofit/>
          </a:bodyPr>
          <a:lstStyle/>
          <a:p>
            <a:pPr marL="0" lvl="0" indent="0" algn="ctr" rtl="0">
              <a:lnSpc>
                <a:spcPct val="90000"/>
              </a:lnSpc>
              <a:spcBef>
                <a:spcPts val="0"/>
              </a:spcBef>
              <a:spcAft>
                <a:spcPts val="0"/>
              </a:spcAft>
              <a:buClr>
                <a:srgbClr val="098041"/>
              </a:buClr>
              <a:buSzPts val="2100"/>
              <a:buFont typeface="Rajdhani SemiBold"/>
              <a:buNone/>
            </a:pPr>
            <a:r>
              <a:rPr lang="en-US"/>
              <a:t>Integrator’s Journey (Technology Upgradation)</a:t>
            </a:r>
            <a:endParaRPr/>
          </a:p>
        </p:txBody>
      </p:sp>
      <p:grpSp>
        <p:nvGrpSpPr>
          <p:cNvPr id="9239" name="Google Shape;9239;p7"/>
          <p:cNvGrpSpPr/>
          <p:nvPr/>
        </p:nvGrpSpPr>
        <p:grpSpPr>
          <a:xfrm>
            <a:off x="840767" y="1945018"/>
            <a:ext cx="10513032" cy="934270"/>
            <a:chOff x="2567" y="1453953"/>
            <a:chExt cx="10513032" cy="934270"/>
          </a:xfrm>
        </p:grpSpPr>
        <p:sp>
          <p:nvSpPr>
            <p:cNvPr id="9240" name="Google Shape;9240;p7"/>
            <p:cNvSpPr/>
            <p:nvPr/>
          </p:nvSpPr>
          <p:spPr>
            <a:xfrm>
              <a:off x="2567" y="1474270"/>
              <a:ext cx="2284883" cy="913953"/>
            </a:xfrm>
            <a:prstGeom prst="chevron">
              <a:avLst>
                <a:gd name="adj" fmla="val 50000"/>
              </a:avLst>
            </a:prstGeom>
            <a:solidFill>
              <a:schemeClr val="accent3"/>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1" name="Google Shape;9241;p7"/>
            <p:cNvSpPr txBox="1"/>
            <p:nvPr/>
          </p:nvSpPr>
          <p:spPr>
            <a:xfrm>
              <a:off x="459544" y="1474270"/>
              <a:ext cx="1370930" cy="913953"/>
            </a:xfrm>
            <a:prstGeom prst="rect">
              <a:avLst/>
            </a:prstGeom>
            <a:noFill/>
            <a:ln>
              <a:noFill/>
            </a:ln>
          </p:spPr>
          <p:txBody>
            <a:bodyPr spcFirstLastPara="1" wrap="square" lIns="52000" tIns="17325" rIns="17325" bIns="17325" anchor="ctr" anchorCtr="0">
              <a:noAutofit/>
            </a:bodyPr>
            <a:lstStyle/>
            <a:p>
              <a:pPr marL="0" marR="0" lvl="0" indent="0" algn="ctr" rtl="0">
                <a:lnSpc>
                  <a:spcPct val="90000"/>
                </a:lnSpc>
                <a:spcBef>
                  <a:spcPts val="0"/>
                </a:spcBef>
                <a:spcAft>
                  <a:spcPts val="0"/>
                </a:spcAft>
                <a:buClr>
                  <a:schemeClr val="lt1"/>
                </a:buClr>
                <a:buSzPts val="1300"/>
                <a:buFont typeface="Arial"/>
                <a:buNone/>
              </a:pPr>
              <a:r>
                <a:rPr lang="en-US" sz="1300" b="1">
                  <a:solidFill>
                    <a:schemeClr val="lt1"/>
                  </a:solidFill>
                  <a:latin typeface="Arial"/>
                  <a:ea typeface="Arial"/>
                  <a:cs typeface="Arial"/>
                  <a:sym typeface="Arial"/>
                </a:rPr>
                <a:t>1. Create HFR ID</a:t>
              </a:r>
              <a:endParaRPr/>
            </a:p>
            <a:p>
              <a:pPr marL="0" marR="0" lvl="0" indent="0" algn="ctr" rtl="0">
                <a:lnSpc>
                  <a:spcPct val="90000"/>
                </a:lnSpc>
                <a:spcBef>
                  <a:spcPts val="455"/>
                </a:spcBef>
                <a:spcAft>
                  <a:spcPts val="0"/>
                </a:spcAft>
                <a:buClr>
                  <a:schemeClr val="lt1"/>
                </a:buClr>
                <a:buSzPts val="1300"/>
                <a:buFont typeface="Arial"/>
                <a:buNone/>
              </a:pPr>
              <a:r>
                <a:rPr lang="en-US" sz="1300" b="1">
                  <a:solidFill>
                    <a:schemeClr val="lt1"/>
                  </a:solidFill>
                  <a:latin typeface="Arial"/>
                  <a:ea typeface="Arial"/>
                  <a:cs typeface="Arial"/>
                  <a:sym typeface="Arial"/>
                </a:rPr>
                <a:t>2. Get Compliant for ABDM M1  </a:t>
              </a:r>
              <a:endParaRPr/>
            </a:p>
          </p:txBody>
        </p:sp>
        <p:sp>
          <p:nvSpPr>
            <p:cNvPr id="9242" name="Google Shape;9242;p7"/>
            <p:cNvSpPr/>
            <p:nvPr/>
          </p:nvSpPr>
          <p:spPr>
            <a:xfrm>
              <a:off x="2058962" y="1474270"/>
              <a:ext cx="2284883" cy="913953"/>
            </a:xfrm>
            <a:prstGeom prst="chevron">
              <a:avLst>
                <a:gd name="adj" fmla="val 50000"/>
              </a:avLst>
            </a:prstGeom>
            <a:solidFill>
              <a:schemeClr val="dk2"/>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3" name="Google Shape;9243;p7"/>
            <p:cNvSpPr txBox="1"/>
            <p:nvPr/>
          </p:nvSpPr>
          <p:spPr>
            <a:xfrm>
              <a:off x="2515939" y="1474270"/>
              <a:ext cx="1370930" cy="913953"/>
            </a:xfrm>
            <a:prstGeom prst="rect">
              <a:avLst/>
            </a:prstGeom>
            <a:noFill/>
            <a:ln>
              <a:noFill/>
            </a:ln>
          </p:spPr>
          <p:txBody>
            <a:bodyPr spcFirstLastPara="1" wrap="square" lIns="64000" tIns="21325" rIns="21325" bIns="21325" anchor="ctr" anchorCtr="0">
              <a:noAutofit/>
            </a:bodyPr>
            <a:lstStyle/>
            <a:p>
              <a:pPr marL="0" marR="0" lvl="0" indent="0" algn="ctr" rtl="0">
                <a:lnSpc>
                  <a:spcPct val="90000"/>
                </a:lnSpc>
                <a:spcBef>
                  <a:spcPts val="0"/>
                </a:spcBef>
                <a:spcAft>
                  <a:spcPts val="0"/>
                </a:spcAft>
                <a:buClr>
                  <a:schemeClr val="lt1"/>
                </a:buClr>
                <a:buSzPts val="1600"/>
                <a:buFont typeface="Arial"/>
                <a:buNone/>
              </a:pPr>
              <a:r>
                <a:rPr lang="en-US" sz="1600" b="1">
                  <a:solidFill>
                    <a:schemeClr val="lt1"/>
                  </a:solidFill>
                  <a:latin typeface="Arial"/>
                  <a:ea typeface="Arial"/>
                  <a:cs typeface="Arial"/>
                  <a:sym typeface="Arial"/>
                </a:rPr>
                <a:t>NHCX Sandbox</a:t>
              </a:r>
              <a:endParaRPr sz="1600">
                <a:solidFill>
                  <a:schemeClr val="lt1"/>
                </a:solidFill>
                <a:latin typeface="Arial"/>
                <a:ea typeface="Arial"/>
                <a:cs typeface="Arial"/>
                <a:sym typeface="Arial"/>
              </a:endParaRPr>
            </a:p>
          </p:txBody>
        </p:sp>
        <p:sp>
          <p:nvSpPr>
            <p:cNvPr id="9244" name="Google Shape;9244;p7"/>
            <p:cNvSpPr/>
            <p:nvPr/>
          </p:nvSpPr>
          <p:spPr>
            <a:xfrm>
              <a:off x="4115358" y="1474270"/>
              <a:ext cx="2284883" cy="913953"/>
            </a:xfrm>
            <a:prstGeom prst="chevron">
              <a:avLst>
                <a:gd name="adj" fmla="val 50000"/>
              </a:avLst>
            </a:prstGeom>
            <a:solidFill>
              <a:schemeClr val="accent3"/>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5" name="Google Shape;9245;p7"/>
            <p:cNvSpPr txBox="1"/>
            <p:nvPr/>
          </p:nvSpPr>
          <p:spPr>
            <a:xfrm>
              <a:off x="4572335" y="1474270"/>
              <a:ext cx="1370930" cy="913953"/>
            </a:xfrm>
            <a:prstGeom prst="rect">
              <a:avLst/>
            </a:prstGeom>
            <a:noFill/>
            <a:ln>
              <a:noFill/>
            </a:ln>
          </p:spPr>
          <p:txBody>
            <a:bodyPr spcFirstLastPara="1" wrap="square" lIns="64000" tIns="21325" rIns="21325" bIns="21325" anchor="ctr" anchorCtr="0">
              <a:noAutofit/>
            </a:bodyPr>
            <a:lstStyle/>
            <a:p>
              <a:pPr marL="0" marR="0" lvl="0" indent="0" algn="ctr" rtl="0">
                <a:lnSpc>
                  <a:spcPct val="90000"/>
                </a:lnSpc>
                <a:spcBef>
                  <a:spcPts val="0"/>
                </a:spcBef>
                <a:spcAft>
                  <a:spcPts val="0"/>
                </a:spcAft>
                <a:buClr>
                  <a:schemeClr val="lt1"/>
                </a:buClr>
                <a:buSzPts val="1600"/>
                <a:buFont typeface="Arial"/>
                <a:buNone/>
              </a:pPr>
              <a:r>
                <a:rPr lang="en-US" sz="1600" b="1">
                  <a:solidFill>
                    <a:schemeClr val="lt1"/>
                  </a:solidFill>
                  <a:latin typeface="Arial"/>
                  <a:ea typeface="Arial"/>
                  <a:cs typeface="Arial"/>
                  <a:sym typeface="Arial"/>
                </a:rPr>
                <a:t>NHCX Functional testing</a:t>
              </a:r>
              <a:endParaRPr sz="1600">
                <a:solidFill>
                  <a:schemeClr val="lt1"/>
                </a:solidFill>
                <a:latin typeface="Arial"/>
                <a:ea typeface="Arial"/>
                <a:cs typeface="Arial"/>
                <a:sym typeface="Arial"/>
              </a:endParaRPr>
            </a:p>
          </p:txBody>
        </p:sp>
        <p:sp>
          <p:nvSpPr>
            <p:cNvPr id="9246" name="Google Shape;9246;p7"/>
            <p:cNvSpPr/>
            <p:nvPr/>
          </p:nvSpPr>
          <p:spPr>
            <a:xfrm>
              <a:off x="6171753" y="1474270"/>
              <a:ext cx="2284883" cy="913953"/>
            </a:xfrm>
            <a:prstGeom prst="chevron">
              <a:avLst>
                <a:gd name="adj" fmla="val 50000"/>
              </a:avLst>
            </a:prstGeom>
            <a:solidFill>
              <a:schemeClr val="accent3"/>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7" name="Google Shape;9247;p7"/>
            <p:cNvSpPr txBox="1"/>
            <p:nvPr/>
          </p:nvSpPr>
          <p:spPr>
            <a:xfrm>
              <a:off x="6628730" y="1474270"/>
              <a:ext cx="1370930" cy="913953"/>
            </a:xfrm>
            <a:prstGeom prst="rect">
              <a:avLst/>
            </a:prstGeom>
            <a:noFill/>
            <a:ln>
              <a:noFill/>
            </a:ln>
          </p:spPr>
          <p:txBody>
            <a:bodyPr spcFirstLastPara="1" wrap="square" lIns="64000" tIns="21325" rIns="21325" bIns="21325" anchor="ctr" anchorCtr="0">
              <a:noAutofit/>
            </a:bodyPr>
            <a:lstStyle/>
            <a:p>
              <a:pPr marL="0" marR="0" lvl="0" indent="0" algn="ctr" rtl="0">
                <a:lnSpc>
                  <a:spcPct val="90000"/>
                </a:lnSpc>
                <a:spcBef>
                  <a:spcPts val="0"/>
                </a:spcBef>
                <a:spcAft>
                  <a:spcPts val="0"/>
                </a:spcAft>
                <a:buClr>
                  <a:schemeClr val="lt1"/>
                </a:buClr>
                <a:buSzPts val="1600"/>
                <a:buFont typeface="Arial"/>
                <a:buNone/>
              </a:pPr>
              <a:r>
                <a:rPr lang="en-US" sz="1600" b="1">
                  <a:solidFill>
                    <a:schemeClr val="lt1"/>
                  </a:solidFill>
                  <a:latin typeface="Arial"/>
                  <a:ea typeface="Arial"/>
                  <a:cs typeface="Arial"/>
                  <a:sym typeface="Arial"/>
                </a:rPr>
                <a:t>To gain Access to NHCX Production</a:t>
              </a:r>
              <a:endParaRPr/>
            </a:p>
          </p:txBody>
        </p:sp>
        <p:sp>
          <p:nvSpPr>
            <p:cNvPr id="9248" name="Google Shape;9248;p7"/>
            <p:cNvSpPr/>
            <p:nvPr/>
          </p:nvSpPr>
          <p:spPr>
            <a:xfrm>
              <a:off x="8230716" y="1453953"/>
              <a:ext cx="2284883" cy="913953"/>
            </a:xfrm>
            <a:prstGeom prst="chevron">
              <a:avLst>
                <a:gd name="adj" fmla="val 50000"/>
              </a:avLst>
            </a:prstGeom>
            <a:solidFill>
              <a:schemeClr val="accent3"/>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9" name="Google Shape;9249;p7"/>
            <p:cNvSpPr txBox="1"/>
            <p:nvPr/>
          </p:nvSpPr>
          <p:spPr>
            <a:xfrm>
              <a:off x="8687693" y="1453953"/>
              <a:ext cx="1370930" cy="913953"/>
            </a:xfrm>
            <a:prstGeom prst="rect">
              <a:avLst/>
            </a:prstGeom>
            <a:noFill/>
            <a:ln>
              <a:noFill/>
            </a:ln>
          </p:spPr>
          <p:txBody>
            <a:bodyPr spcFirstLastPara="1" wrap="square" lIns="64000" tIns="21325" rIns="21325" bIns="21325" anchor="ctr" anchorCtr="0">
              <a:noAutofit/>
            </a:bodyPr>
            <a:lstStyle/>
            <a:p>
              <a:pPr marL="0" marR="0" lvl="0" indent="0" algn="ctr" rtl="0">
                <a:lnSpc>
                  <a:spcPct val="90000"/>
                </a:lnSpc>
                <a:spcBef>
                  <a:spcPts val="0"/>
                </a:spcBef>
                <a:spcAft>
                  <a:spcPts val="0"/>
                </a:spcAft>
                <a:buClr>
                  <a:srgbClr val="FFFFFF"/>
                </a:buClr>
                <a:buSzPts val="1600"/>
                <a:buFont typeface="Calibri"/>
                <a:buNone/>
              </a:pPr>
              <a:r>
                <a:rPr lang="en-US" sz="1600" b="1">
                  <a:solidFill>
                    <a:srgbClr val="FFFFFF"/>
                  </a:solidFill>
                  <a:latin typeface="Calibri"/>
                  <a:ea typeface="Calibri"/>
                  <a:cs typeface="Calibri"/>
                  <a:sym typeface="Calibri"/>
                </a:rPr>
                <a:t>Go Live on NHCX</a:t>
              </a:r>
              <a:endParaRPr/>
            </a:p>
          </p:txBody>
        </p:sp>
      </p:grpSp>
      <p:sp>
        <p:nvSpPr>
          <p:cNvPr id="9250" name="Google Shape;9250;p7"/>
          <p:cNvSpPr txBox="1"/>
          <p:nvPr/>
        </p:nvSpPr>
        <p:spPr>
          <a:xfrm>
            <a:off x="838200" y="1346684"/>
            <a:ext cx="6096000" cy="40011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2000" b="1" i="0" u="sng">
                <a:solidFill>
                  <a:srgbClr val="000000"/>
                </a:solidFill>
                <a:latin typeface="Calibri"/>
                <a:ea typeface="Calibri"/>
                <a:cs typeface="Calibri"/>
                <a:sym typeface="Calibri"/>
              </a:rPr>
              <a:t>Guidelines for Participant Onboarding on NHCX</a:t>
            </a:r>
            <a:endParaRPr sz="2000" b="1">
              <a:solidFill>
                <a:schemeClr val="dk1"/>
              </a:solidFill>
              <a:latin typeface="Arial"/>
              <a:ea typeface="Arial"/>
              <a:cs typeface="Arial"/>
              <a:sym typeface="Arial"/>
            </a:endParaRPr>
          </a:p>
        </p:txBody>
      </p:sp>
      <p:sp>
        <p:nvSpPr>
          <p:cNvPr id="9251" name="Google Shape;9251;p7"/>
          <p:cNvSpPr txBox="1"/>
          <p:nvPr/>
        </p:nvSpPr>
        <p:spPr>
          <a:xfrm>
            <a:off x="838200" y="3429000"/>
            <a:ext cx="10109077" cy="2441694"/>
          </a:xfrm>
          <a:prstGeom prst="rect">
            <a:avLst/>
          </a:prstGeom>
          <a:noFill/>
          <a:ln>
            <a:noFill/>
          </a:ln>
        </p:spPr>
        <p:txBody>
          <a:bodyPr spcFirstLastPara="1" wrap="square" lIns="91425" tIns="45700" rIns="91425" bIns="45700" anchor="t" anchorCtr="0">
            <a:spAutoFit/>
          </a:bodyPr>
          <a:lstStyle/>
          <a:p>
            <a:pPr marL="342900" marR="0" lvl="0" indent="-342900" algn="just" rtl="0">
              <a:spcBef>
                <a:spcPts val="0"/>
              </a:spcBef>
              <a:spcAft>
                <a:spcPts val="0"/>
              </a:spcAft>
              <a:buClr>
                <a:srgbClr val="000000"/>
              </a:buClr>
              <a:buSzPts val="1800"/>
              <a:buFont typeface="+mj-lt"/>
              <a:buAutoNum type="arabicPeriod"/>
            </a:pPr>
            <a:r>
              <a:rPr lang="en-US" sz="1800" b="1" i="0" u="none" strike="noStrike" dirty="0">
                <a:solidFill>
                  <a:srgbClr val="000000"/>
                </a:solidFill>
                <a:latin typeface="Calibri"/>
                <a:ea typeface="Calibri"/>
                <a:cs typeface="Calibri"/>
                <a:sym typeface="Calibri"/>
              </a:rPr>
              <a:t>Base URL for </a:t>
            </a:r>
            <a:r>
              <a:rPr lang="en-US" sz="1800" b="1" i="0" u="none" strike="noStrike" dirty="0">
                <a:solidFill>
                  <a:srgbClr val="000000"/>
                </a:solidFill>
                <a:latin typeface="Calibri"/>
                <a:ea typeface="Calibri"/>
                <a:cs typeface="Calibri"/>
                <a:sym typeface="Calibri"/>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textRoundtripDataId="4"/>
                  </a:ext>
                </a:extLst>
              </a:rPr>
              <a:t>Sandbox</a:t>
            </a:r>
            <a:r>
              <a:rPr lang="en-US" sz="1800" b="1" i="0" u="none" strike="noStrike" dirty="0">
                <a:solidFill>
                  <a:srgbClr val="000000"/>
                </a:solidFill>
                <a:latin typeface="Calibri"/>
                <a:ea typeface="Calibri"/>
                <a:cs typeface="Calibri"/>
                <a:sym typeface="Calibri"/>
              </a:rPr>
              <a:t>: </a:t>
            </a:r>
            <a:endParaRPr dirty="0"/>
          </a:p>
          <a:p>
            <a:pPr marL="457200" marR="0" lvl="1" algn="just" rtl="0">
              <a:spcBef>
                <a:spcPts val="800"/>
              </a:spcBef>
              <a:spcAft>
                <a:spcPts val="0"/>
              </a:spcAft>
            </a:pPr>
            <a:r>
              <a:rPr lang="en-US" sz="1800" b="0" i="0" u="none" strike="noStrike" cap="none" dirty="0">
                <a:solidFill>
                  <a:srgbClr val="000000"/>
                </a:solidFill>
                <a:latin typeface="Calibri"/>
                <a:ea typeface="Calibri"/>
                <a:cs typeface="Calibri"/>
                <a:sym typeface="Calibri"/>
              </a:rPr>
              <a:t>Use Case APIs(</a:t>
            </a:r>
            <a:r>
              <a:rPr lang="en-US" sz="1800" b="0" i="0" u="none" strike="noStrike" cap="none" dirty="0" err="1">
                <a:solidFill>
                  <a:srgbClr val="000000"/>
                </a:solidFill>
                <a:latin typeface="Calibri"/>
                <a:ea typeface="Calibri"/>
                <a:cs typeface="Calibri"/>
                <a:sym typeface="Calibri"/>
              </a:rPr>
              <a:t>useCaseBaseUrl</a:t>
            </a:r>
            <a:r>
              <a:rPr lang="en-US" sz="1800" b="0" i="0" u="none" strike="noStrike" cap="none" dirty="0">
                <a:solidFill>
                  <a:srgbClr val="000000"/>
                </a:solidFill>
                <a:latin typeface="Calibri"/>
                <a:ea typeface="Calibri"/>
                <a:cs typeface="Calibri"/>
                <a:sym typeface="Calibri"/>
              </a:rPr>
              <a:t>)- </a:t>
            </a:r>
            <a:r>
              <a:rPr lang="en-US" sz="1800" b="1" i="0" u="sng" strike="noStrike" cap="none" dirty="0">
                <a:solidFill>
                  <a:srgbClr val="1155CC"/>
                </a:solidFill>
                <a:latin typeface="Calibri"/>
                <a:ea typeface="Calibri"/>
                <a:cs typeface="Calibri"/>
                <a:sym typeface="Calibri"/>
                <a:hlinkClick r:id="rId3">
                  <a:extLst>
                    <a:ext uri="{A12FA001-AC4F-418D-AE19-62706E023703}">
                      <ahyp:hlinkClr xmlns:ahyp="http://schemas.microsoft.com/office/drawing/2018/hyperlinkcolor" val="tx"/>
                    </a:ext>
                  </a:extLst>
                </a:hlinkClick>
              </a:rPr>
              <a:t>https://apisbx.abdm.gov.in/hcx</a:t>
            </a:r>
            <a:endParaRPr sz="1800" b="1" i="0" u="sng" strike="noStrike" cap="none" dirty="0">
              <a:solidFill>
                <a:srgbClr val="1155CC"/>
              </a:solidFill>
              <a:latin typeface="Calibri"/>
              <a:ea typeface="Calibri"/>
              <a:cs typeface="Calibri"/>
              <a:sym typeface="Calibri"/>
            </a:endParaRPr>
          </a:p>
          <a:p>
            <a:pPr marL="457200" marR="0" lvl="0" indent="-342900" algn="just" rtl="0">
              <a:spcBef>
                <a:spcPts val="800"/>
              </a:spcBef>
              <a:spcAft>
                <a:spcPts val="0"/>
              </a:spcAft>
              <a:buClr>
                <a:schemeClr val="dk1"/>
              </a:buClr>
              <a:buSzPts val="1800"/>
              <a:buFont typeface="+mj-lt"/>
              <a:buAutoNum type="arabicPeriod"/>
            </a:pPr>
            <a:endParaRPr sz="1800" u="sng" dirty="0">
              <a:solidFill>
                <a:srgbClr val="1155CC"/>
              </a:solidFill>
              <a:latin typeface="Calibri"/>
              <a:ea typeface="Calibri"/>
              <a:cs typeface="Calibri"/>
              <a:sym typeface="Calibri"/>
            </a:endParaRPr>
          </a:p>
          <a:p>
            <a:pPr marL="342900" marR="0" lvl="0" indent="-342900" algn="just" rtl="0">
              <a:spcBef>
                <a:spcPts val="800"/>
              </a:spcBef>
              <a:spcAft>
                <a:spcPts val="0"/>
              </a:spcAft>
              <a:buClr>
                <a:schemeClr val="dk1"/>
              </a:buClr>
              <a:buSzPts val="1800"/>
              <a:buFont typeface="+mj-lt"/>
              <a:buAutoNum type="arabicPeriod"/>
            </a:pPr>
            <a:r>
              <a:rPr lang="en-US" sz="1800" dirty="0">
                <a:solidFill>
                  <a:schemeClr val="dk1"/>
                </a:solidFill>
                <a:latin typeface="Calibri"/>
                <a:ea typeface="Calibri"/>
                <a:cs typeface="Calibri"/>
                <a:sym typeface="Calibri"/>
              </a:rPr>
              <a:t>Please visit </a:t>
            </a:r>
            <a:r>
              <a:rPr lang="en-US" sz="1800" b="1" u="sng" dirty="0">
                <a:solidFill>
                  <a:schemeClr val="accent1"/>
                </a:solidFill>
                <a:latin typeface="Calibri"/>
                <a:ea typeface="Calibri"/>
                <a:cs typeface="Calibri"/>
                <a:sym typeface="Calibri"/>
                <a:hlinkClick r:id="rId4">
                  <a:extLst>
                    <a:ext uri="{A12FA001-AC4F-418D-AE19-62706E023703}">
                      <ahyp:hlinkClr xmlns:ahyp="http://schemas.microsoft.com/office/drawing/2018/hyperlinkcolor" val="tx"/>
                    </a:ext>
                  </a:extLst>
                </a:hlinkClick>
              </a:rPr>
              <a:t>https://hcxsbx.abdm.gov.in/#/documents</a:t>
            </a:r>
            <a:r>
              <a:rPr lang="en-US" sz="1800" dirty="0">
                <a:solidFill>
                  <a:schemeClr val="dk1"/>
                </a:solidFill>
                <a:latin typeface="Calibri"/>
                <a:ea typeface="Calibri"/>
                <a:cs typeface="Calibri"/>
                <a:sym typeface="Calibri"/>
              </a:rPr>
              <a:t>. The use case documents for providers and payers are available on the website and can be downloaded.</a:t>
            </a:r>
            <a:br>
              <a:rPr lang="en-US" sz="1800" dirty="0">
                <a:solidFill>
                  <a:schemeClr val="dk1"/>
                </a:solidFill>
                <a:latin typeface="Calibri"/>
                <a:ea typeface="Calibri"/>
                <a:cs typeface="Calibri"/>
                <a:sym typeface="Calibri"/>
              </a:rPr>
            </a:br>
            <a:endParaRPr sz="1800" dirty="0">
              <a:solidFill>
                <a:schemeClr val="dk1"/>
              </a:solidFill>
              <a:latin typeface="Calibri"/>
              <a:ea typeface="Calibri"/>
              <a:cs typeface="Calibri"/>
              <a:sym typeface="Calibri"/>
            </a:endParaRPr>
          </a:p>
          <a:p>
            <a:pPr marL="342900" marR="0" lvl="0" indent="-228600" algn="l" rtl="0">
              <a:spcBef>
                <a:spcPts val="800"/>
              </a:spcBef>
              <a:spcAft>
                <a:spcPts val="0"/>
              </a:spcAft>
              <a:buClr>
                <a:schemeClr val="dk1"/>
              </a:buClr>
              <a:buSzPts val="1800"/>
              <a:buFont typeface="Arial"/>
              <a:buNone/>
            </a:pPr>
            <a:endParaRPr sz="1800" dirty="0">
              <a:solidFill>
                <a:schemeClr val="dk1"/>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255"/>
        <p:cNvGrpSpPr/>
        <p:nvPr/>
      </p:nvGrpSpPr>
      <p:grpSpPr>
        <a:xfrm>
          <a:off x="0" y="0"/>
          <a:ext cx="0" cy="0"/>
          <a:chOff x="0" y="0"/>
          <a:chExt cx="0" cy="0"/>
        </a:xfrm>
      </p:grpSpPr>
      <p:sp>
        <p:nvSpPr>
          <p:cNvPr id="9256" name="Google Shape;9256;p8"/>
          <p:cNvSpPr txBox="1">
            <a:spLocks noGrp="1"/>
          </p:cNvSpPr>
          <p:nvPr>
            <p:ph type="title"/>
          </p:nvPr>
        </p:nvSpPr>
        <p:spPr>
          <a:xfrm>
            <a:off x="1244877" y="194158"/>
            <a:ext cx="9702400" cy="608000"/>
          </a:xfrm>
          <a:prstGeom prst="rect">
            <a:avLst/>
          </a:prstGeom>
          <a:noFill/>
          <a:ln>
            <a:noFill/>
          </a:ln>
        </p:spPr>
        <p:txBody>
          <a:bodyPr spcFirstLastPara="1" wrap="square" lIns="68575" tIns="34275" rIns="68575" bIns="34275" anchor="ctr" anchorCtr="0">
            <a:normAutofit/>
          </a:bodyPr>
          <a:lstStyle/>
          <a:p>
            <a:pPr marL="0" lvl="0" indent="0" algn="ctr" rtl="0">
              <a:lnSpc>
                <a:spcPct val="90000"/>
              </a:lnSpc>
              <a:spcBef>
                <a:spcPts val="0"/>
              </a:spcBef>
              <a:spcAft>
                <a:spcPts val="0"/>
              </a:spcAft>
              <a:buClr>
                <a:srgbClr val="098041"/>
              </a:buClr>
              <a:buSzPts val="2100"/>
              <a:buFont typeface="Rajdhani SemiBold"/>
              <a:buNone/>
            </a:pPr>
            <a:r>
              <a:rPr lang="en-US"/>
              <a:t>Integrator’s Journey</a:t>
            </a:r>
            <a:endParaRPr/>
          </a:p>
        </p:txBody>
      </p:sp>
      <p:grpSp>
        <p:nvGrpSpPr>
          <p:cNvPr id="9257" name="Google Shape;9257;p8"/>
          <p:cNvGrpSpPr/>
          <p:nvPr/>
        </p:nvGrpSpPr>
        <p:grpSpPr>
          <a:xfrm>
            <a:off x="840767" y="1945018"/>
            <a:ext cx="10513032" cy="934270"/>
            <a:chOff x="2567" y="1453953"/>
            <a:chExt cx="10513032" cy="934270"/>
          </a:xfrm>
        </p:grpSpPr>
        <p:sp>
          <p:nvSpPr>
            <p:cNvPr id="9258" name="Google Shape;9258;p8"/>
            <p:cNvSpPr/>
            <p:nvPr/>
          </p:nvSpPr>
          <p:spPr>
            <a:xfrm>
              <a:off x="2567" y="1474270"/>
              <a:ext cx="2284883" cy="913953"/>
            </a:xfrm>
            <a:prstGeom prst="chevron">
              <a:avLst>
                <a:gd name="adj" fmla="val 50000"/>
              </a:avLst>
            </a:prstGeom>
            <a:solidFill>
              <a:schemeClr val="lt2"/>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9" name="Google Shape;9259;p8"/>
            <p:cNvSpPr txBox="1"/>
            <p:nvPr/>
          </p:nvSpPr>
          <p:spPr>
            <a:xfrm>
              <a:off x="459544" y="1474270"/>
              <a:ext cx="1370930" cy="913953"/>
            </a:xfrm>
            <a:prstGeom prst="rect">
              <a:avLst/>
            </a:prstGeom>
            <a:noFill/>
            <a:ln>
              <a:noFill/>
            </a:ln>
          </p:spPr>
          <p:txBody>
            <a:bodyPr spcFirstLastPara="1" wrap="square" lIns="52000" tIns="17325" rIns="17325" bIns="17325" anchor="ctr" anchorCtr="0">
              <a:noAutofit/>
            </a:bodyPr>
            <a:lstStyle/>
            <a:p>
              <a:pPr marL="0" marR="0" lvl="0" indent="0" algn="ctr" rtl="0">
                <a:lnSpc>
                  <a:spcPct val="90000"/>
                </a:lnSpc>
                <a:spcBef>
                  <a:spcPts val="0"/>
                </a:spcBef>
                <a:spcAft>
                  <a:spcPts val="0"/>
                </a:spcAft>
                <a:buClr>
                  <a:schemeClr val="lt1"/>
                </a:buClr>
                <a:buSzPts val="1300"/>
                <a:buFont typeface="Arial"/>
                <a:buNone/>
              </a:pPr>
              <a:r>
                <a:rPr lang="en-US" sz="1300" b="1">
                  <a:solidFill>
                    <a:schemeClr val="lt1"/>
                  </a:solidFill>
                  <a:latin typeface="Arial"/>
                  <a:ea typeface="Arial"/>
                  <a:cs typeface="Arial"/>
                  <a:sym typeface="Arial"/>
                </a:rPr>
                <a:t>1. Create HFR ID</a:t>
              </a:r>
              <a:endParaRPr/>
            </a:p>
            <a:p>
              <a:pPr marL="0" marR="0" lvl="0" indent="0" algn="ctr" rtl="0">
                <a:lnSpc>
                  <a:spcPct val="90000"/>
                </a:lnSpc>
                <a:spcBef>
                  <a:spcPts val="455"/>
                </a:spcBef>
                <a:spcAft>
                  <a:spcPts val="0"/>
                </a:spcAft>
                <a:buClr>
                  <a:schemeClr val="lt1"/>
                </a:buClr>
                <a:buSzPts val="1300"/>
                <a:buFont typeface="Arial"/>
                <a:buNone/>
              </a:pPr>
              <a:r>
                <a:rPr lang="en-US" sz="1300" b="1">
                  <a:solidFill>
                    <a:schemeClr val="lt1"/>
                  </a:solidFill>
                  <a:latin typeface="Arial"/>
                  <a:ea typeface="Arial"/>
                  <a:cs typeface="Arial"/>
                  <a:sym typeface="Arial"/>
                </a:rPr>
                <a:t>2. Get Compliant for ABDM M1  </a:t>
              </a:r>
              <a:endParaRPr/>
            </a:p>
          </p:txBody>
        </p:sp>
        <p:sp>
          <p:nvSpPr>
            <p:cNvPr id="9260" name="Google Shape;9260;p8"/>
            <p:cNvSpPr/>
            <p:nvPr/>
          </p:nvSpPr>
          <p:spPr>
            <a:xfrm>
              <a:off x="2058962" y="1474270"/>
              <a:ext cx="2284883" cy="913953"/>
            </a:xfrm>
            <a:prstGeom prst="chevron">
              <a:avLst>
                <a:gd name="adj" fmla="val 50000"/>
              </a:avLst>
            </a:prstGeom>
            <a:solidFill>
              <a:schemeClr val="lt2"/>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1" name="Google Shape;9261;p8"/>
            <p:cNvSpPr txBox="1"/>
            <p:nvPr/>
          </p:nvSpPr>
          <p:spPr>
            <a:xfrm>
              <a:off x="2515939" y="1474270"/>
              <a:ext cx="1370930" cy="913953"/>
            </a:xfrm>
            <a:prstGeom prst="rect">
              <a:avLst/>
            </a:prstGeom>
            <a:noFill/>
            <a:ln>
              <a:noFill/>
            </a:ln>
          </p:spPr>
          <p:txBody>
            <a:bodyPr spcFirstLastPara="1" wrap="square" lIns="64000" tIns="21325" rIns="21325" bIns="21325" anchor="ctr" anchorCtr="0">
              <a:noAutofit/>
            </a:bodyPr>
            <a:lstStyle/>
            <a:p>
              <a:pPr marL="0" marR="0" lvl="0" indent="0" algn="ctr" rtl="0">
                <a:lnSpc>
                  <a:spcPct val="90000"/>
                </a:lnSpc>
                <a:spcBef>
                  <a:spcPts val="0"/>
                </a:spcBef>
                <a:spcAft>
                  <a:spcPts val="0"/>
                </a:spcAft>
                <a:buClr>
                  <a:schemeClr val="lt1"/>
                </a:buClr>
                <a:buSzPts val="1600"/>
                <a:buFont typeface="Arial"/>
                <a:buNone/>
              </a:pPr>
              <a:r>
                <a:rPr lang="en-US" sz="1600" b="1">
                  <a:solidFill>
                    <a:schemeClr val="lt1"/>
                  </a:solidFill>
                  <a:latin typeface="Arial"/>
                  <a:ea typeface="Arial"/>
                  <a:cs typeface="Arial"/>
                  <a:sym typeface="Arial"/>
                </a:rPr>
                <a:t>NHCX Sandbox</a:t>
              </a:r>
              <a:endParaRPr sz="1600">
                <a:solidFill>
                  <a:schemeClr val="lt1"/>
                </a:solidFill>
                <a:latin typeface="Arial"/>
                <a:ea typeface="Arial"/>
                <a:cs typeface="Arial"/>
                <a:sym typeface="Arial"/>
              </a:endParaRPr>
            </a:p>
          </p:txBody>
        </p:sp>
        <p:sp>
          <p:nvSpPr>
            <p:cNvPr id="9262" name="Google Shape;9262;p8"/>
            <p:cNvSpPr/>
            <p:nvPr/>
          </p:nvSpPr>
          <p:spPr>
            <a:xfrm>
              <a:off x="4115358" y="1474270"/>
              <a:ext cx="2284883" cy="913953"/>
            </a:xfrm>
            <a:prstGeom prst="chevron">
              <a:avLst>
                <a:gd name="adj" fmla="val 50000"/>
              </a:avLst>
            </a:prstGeom>
            <a:solidFill>
              <a:schemeClr val="accent4"/>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3" name="Google Shape;9263;p8"/>
            <p:cNvSpPr txBox="1"/>
            <p:nvPr/>
          </p:nvSpPr>
          <p:spPr>
            <a:xfrm>
              <a:off x="4572335" y="1474270"/>
              <a:ext cx="1370930" cy="913953"/>
            </a:xfrm>
            <a:prstGeom prst="rect">
              <a:avLst/>
            </a:prstGeom>
            <a:noFill/>
            <a:ln>
              <a:noFill/>
            </a:ln>
          </p:spPr>
          <p:txBody>
            <a:bodyPr spcFirstLastPara="1" wrap="square" lIns="64000" tIns="21325" rIns="21325" bIns="21325" anchor="ctr" anchorCtr="0">
              <a:noAutofit/>
            </a:bodyPr>
            <a:lstStyle/>
            <a:p>
              <a:pPr marL="0" marR="0" lvl="0" indent="0" algn="ctr" rtl="0">
                <a:lnSpc>
                  <a:spcPct val="90000"/>
                </a:lnSpc>
                <a:spcBef>
                  <a:spcPts val="0"/>
                </a:spcBef>
                <a:spcAft>
                  <a:spcPts val="0"/>
                </a:spcAft>
                <a:buClr>
                  <a:schemeClr val="lt1"/>
                </a:buClr>
                <a:buSzPts val="1600"/>
                <a:buFont typeface="Arial"/>
                <a:buNone/>
              </a:pPr>
              <a:r>
                <a:rPr lang="en-US" sz="1600" b="1">
                  <a:solidFill>
                    <a:schemeClr val="lt1"/>
                  </a:solidFill>
                  <a:latin typeface="Arial"/>
                  <a:ea typeface="Arial"/>
                  <a:cs typeface="Arial"/>
                  <a:sym typeface="Arial"/>
                </a:rPr>
                <a:t>NHCX Functional Testing</a:t>
              </a:r>
              <a:endParaRPr sz="1600">
                <a:solidFill>
                  <a:schemeClr val="lt1"/>
                </a:solidFill>
                <a:latin typeface="Arial"/>
                <a:ea typeface="Arial"/>
                <a:cs typeface="Arial"/>
                <a:sym typeface="Arial"/>
              </a:endParaRPr>
            </a:p>
          </p:txBody>
        </p:sp>
        <p:sp>
          <p:nvSpPr>
            <p:cNvPr id="9264" name="Google Shape;9264;p8"/>
            <p:cNvSpPr/>
            <p:nvPr/>
          </p:nvSpPr>
          <p:spPr>
            <a:xfrm>
              <a:off x="6171753" y="1474270"/>
              <a:ext cx="2284883" cy="913953"/>
            </a:xfrm>
            <a:prstGeom prst="chevron">
              <a:avLst>
                <a:gd name="adj" fmla="val 50000"/>
              </a:avLst>
            </a:prstGeom>
            <a:solidFill>
              <a:schemeClr val="lt2"/>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5" name="Google Shape;9265;p8"/>
            <p:cNvSpPr txBox="1"/>
            <p:nvPr/>
          </p:nvSpPr>
          <p:spPr>
            <a:xfrm>
              <a:off x="6628730" y="1474270"/>
              <a:ext cx="1370930" cy="913953"/>
            </a:xfrm>
            <a:prstGeom prst="rect">
              <a:avLst/>
            </a:prstGeom>
            <a:noFill/>
            <a:ln>
              <a:noFill/>
            </a:ln>
          </p:spPr>
          <p:txBody>
            <a:bodyPr spcFirstLastPara="1" wrap="square" lIns="64000" tIns="21325" rIns="21325" bIns="21325" anchor="ctr" anchorCtr="0">
              <a:noAutofit/>
            </a:bodyPr>
            <a:lstStyle/>
            <a:p>
              <a:pPr marL="0" marR="0" lvl="0" indent="0" algn="ctr" rtl="0">
                <a:lnSpc>
                  <a:spcPct val="90000"/>
                </a:lnSpc>
                <a:spcBef>
                  <a:spcPts val="0"/>
                </a:spcBef>
                <a:spcAft>
                  <a:spcPts val="0"/>
                </a:spcAft>
                <a:buClr>
                  <a:schemeClr val="lt1"/>
                </a:buClr>
                <a:buSzPts val="1600"/>
                <a:buFont typeface="Arial"/>
                <a:buNone/>
              </a:pPr>
              <a:r>
                <a:rPr lang="en-US" sz="1600" b="1">
                  <a:solidFill>
                    <a:schemeClr val="lt1"/>
                  </a:solidFill>
                  <a:latin typeface="Arial"/>
                  <a:ea typeface="Arial"/>
                  <a:cs typeface="Arial"/>
                  <a:sym typeface="Arial"/>
                </a:rPr>
                <a:t>To gain Access to NHCX Production</a:t>
              </a:r>
              <a:endParaRPr/>
            </a:p>
          </p:txBody>
        </p:sp>
        <p:sp>
          <p:nvSpPr>
            <p:cNvPr id="9266" name="Google Shape;9266;p8"/>
            <p:cNvSpPr/>
            <p:nvPr/>
          </p:nvSpPr>
          <p:spPr>
            <a:xfrm>
              <a:off x="8230716" y="1453953"/>
              <a:ext cx="2284883" cy="913953"/>
            </a:xfrm>
            <a:prstGeom prst="chevron">
              <a:avLst>
                <a:gd name="adj" fmla="val 50000"/>
              </a:avLst>
            </a:prstGeom>
            <a:solidFill>
              <a:schemeClr val="lt2"/>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7" name="Google Shape;9267;p8"/>
            <p:cNvSpPr txBox="1"/>
            <p:nvPr/>
          </p:nvSpPr>
          <p:spPr>
            <a:xfrm>
              <a:off x="8687693" y="1453953"/>
              <a:ext cx="1370930" cy="913953"/>
            </a:xfrm>
            <a:prstGeom prst="rect">
              <a:avLst/>
            </a:prstGeom>
            <a:noFill/>
            <a:ln>
              <a:noFill/>
            </a:ln>
          </p:spPr>
          <p:txBody>
            <a:bodyPr spcFirstLastPara="1" wrap="square" lIns="64000" tIns="21325" rIns="21325" bIns="21325" anchor="ctr" anchorCtr="0">
              <a:noAutofit/>
            </a:bodyPr>
            <a:lstStyle/>
            <a:p>
              <a:pPr marL="0" marR="0" lvl="0" indent="0" algn="ctr" rtl="0">
                <a:lnSpc>
                  <a:spcPct val="90000"/>
                </a:lnSpc>
                <a:spcBef>
                  <a:spcPts val="0"/>
                </a:spcBef>
                <a:spcAft>
                  <a:spcPts val="0"/>
                </a:spcAft>
                <a:buClr>
                  <a:srgbClr val="FFFFFF"/>
                </a:buClr>
                <a:buSzPts val="1600"/>
                <a:buFont typeface="Calibri"/>
                <a:buNone/>
              </a:pPr>
              <a:r>
                <a:rPr lang="en-US" sz="1600" b="1">
                  <a:solidFill>
                    <a:srgbClr val="FFFFFF"/>
                  </a:solidFill>
                  <a:latin typeface="Calibri"/>
                  <a:ea typeface="Calibri"/>
                  <a:cs typeface="Calibri"/>
                  <a:sym typeface="Calibri"/>
                </a:rPr>
                <a:t>Go Live on NHCX</a:t>
              </a:r>
              <a:endParaRPr/>
            </a:p>
          </p:txBody>
        </p:sp>
      </p:grpSp>
      <p:sp>
        <p:nvSpPr>
          <p:cNvPr id="9268" name="Google Shape;9268;p8"/>
          <p:cNvSpPr txBox="1"/>
          <p:nvPr/>
        </p:nvSpPr>
        <p:spPr>
          <a:xfrm>
            <a:off x="838200" y="1346684"/>
            <a:ext cx="6096000" cy="40011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2000" b="1" i="0" u="sng">
                <a:solidFill>
                  <a:srgbClr val="000000"/>
                </a:solidFill>
                <a:latin typeface="Calibri"/>
                <a:ea typeface="Calibri"/>
                <a:cs typeface="Calibri"/>
                <a:sym typeface="Calibri"/>
              </a:rPr>
              <a:t>Guidelines for Participant Onboarding on NHCX</a:t>
            </a:r>
            <a:endParaRPr sz="2000" b="1">
              <a:solidFill>
                <a:schemeClr val="dk1"/>
              </a:solidFill>
              <a:latin typeface="Arial"/>
              <a:ea typeface="Arial"/>
              <a:cs typeface="Arial"/>
              <a:sym typeface="Arial"/>
            </a:endParaRPr>
          </a:p>
        </p:txBody>
      </p:sp>
      <p:sp>
        <p:nvSpPr>
          <p:cNvPr id="9269" name="Google Shape;9269;p8"/>
          <p:cNvSpPr txBox="1"/>
          <p:nvPr/>
        </p:nvSpPr>
        <p:spPr>
          <a:xfrm>
            <a:off x="876300" y="3200400"/>
            <a:ext cx="10439400" cy="3786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Calibri"/>
                <a:ea typeface="Calibri"/>
                <a:cs typeface="Calibri"/>
                <a:sym typeface="Calibri"/>
              </a:rPr>
              <a:t>1. FHIR Bundle Validation:</a:t>
            </a:r>
            <a:endParaRPr/>
          </a:p>
          <a:p>
            <a:pPr marL="347663" marR="0" lvl="0" indent="0" algn="l" rtl="0">
              <a:spcBef>
                <a:spcPts val="1200"/>
              </a:spcBef>
              <a:spcAft>
                <a:spcPts val="0"/>
              </a:spcAft>
              <a:buNone/>
            </a:pPr>
            <a:r>
              <a:rPr lang="en-US" sz="1800">
                <a:solidFill>
                  <a:schemeClr val="dk1"/>
                </a:solidFill>
                <a:latin typeface="Calibri"/>
                <a:ea typeface="Calibri"/>
                <a:cs typeface="Calibri"/>
                <a:sym typeface="Calibri"/>
              </a:rPr>
              <a:t>Please send the FHIR bundles to </a:t>
            </a:r>
            <a:r>
              <a:rPr lang="en-US" sz="1800" b="1">
                <a:solidFill>
                  <a:schemeClr val="accent1"/>
                </a:solidFill>
                <a:latin typeface="Calibri"/>
                <a:ea typeface="Calibri"/>
                <a:cs typeface="Calibri"/>
                <a:sym typeface="Calibri"/>
              </a:rPr>
              <a:t>hcx.integration@nha.gov.in </a:t>
            </a:r>
            <a:r>
              <a:rPr lang="en-US" sz="1800">
                <a:solidFill>
                  <a:schemeClr val="dk1"/>
                </a:solidFill>
                <a:latin typeface="Calibri"/>
                <a:ea typeface="Calibri"/>
                <a:cs typeface="Calibri"/>
                <a:sym typeface="Calibri"/>
              </a:rPr>
              <a:t>for validation by the NRCeS Team.</a:t>
            </a:r>
            <a:endParaRPr sz="1800" b="1">
              <a:solidFill>
                <a:schemeClr val="dk1"/>
              </a:solidFill>
              <a:latin typeface="Calibri"/>
              <a:ea typeface="Calibri"/>
              <a:cs typeface="Calibri"/>
              <a:sym typeface="Calibri"/>
            </a:endParaRPr>
          </a:p>
          <a:p>
            <a:pPr marL="0" marR="0" lvl="0" indent="0" algn="l" rtl="0">
              <a:spcBef>
                <a:spcPts val="1200"/>
              </a:spcBef>
              <a:spcAft>
                <a:spcPts val="0"/>
              </a:spcAft>
              <a:buNone/>
            </a:pPr>
            <a:r>
              <a:rPr lang="en-US" sz="1800" b="1">
                <a:solidFill>
                  <a:schemeClr val="dk1"/>
                </a:solidFill>
                <a:latin typeface="Calibri"/>
                <a:ea typeface="Calibri"/>
                <a:cs typeface="Calibri"/>
                <a:sym typeface="Calibri"/>
              </a:rPr>
              <a:t>2. Functional Testing:</a:t>
            </a:r>
            <a:endParaRPr/>
          </a:p>
          <a:p>
            <a:pPr marL="800100" marR="0" lvl="1" indent="-342900" algn="l" rtl="0">
              <a:spcBef>
                <a:spcPts val="1200"/>
              </a:spcBef>
              <a:spcAft>
                <a:spcPts val="0"/>
              </a:spcAft>
              <a:buClr>
                <a:srgbClr val="000000"/>
              </a:buClr>
              <a:buSzPts val="1800"/>
              <a:buFont typeface="Arial"/>
              <a:buAutoNum type="alphaLcPeriod"/>
            </a:pPr>
            <a:r>
              <a:rPr lang="en-US" sz="1800" b="1" i="0" u="none" strike="noStrike" cap="none">
                <a:solidFill>
                  <a:srgbClr val="000000"/>
                </a:solidFill>
                <a:latin typeface="Calibri"/>
                <a:ea typeface="Calibri"/>
                <a:cs typeface="Calibri"/>
                <a:sym typeface="Calibri"/>
              </a:rPr>
              <a:t>Internal Demo: </a:t>
            </a:r>
            <a:r>
              <a:rPr lang="en-US" sz="1800" b="0" i="0" u="none" strike="noStrike" cap="none">
                <a:solidFill>
                  <a:srgbClr val="000000"/>
                </a:solidFill>
                <a:latin typeface="Calibri"/>
                <a:ea typeface="Calibri"/>
                <a:cs typeface="Calibri"/>
                <a:sym typeface="Calibri"/>
              </a:rPr>
              <a:t>NHA team will be conducting this demo to check the use cases</a:t>
            </a:r>
            <a:endParaRPr/>
          </a:p>
          <a:p>
            <a:pPr marL="800100" marR="0" lvl="1" indent="-342900" algn="l" rtl="0">
              <a:spcBef>
                <a:spcPts val="1200"/>
              </a:spcBef>
              <a:spcAft>
                <a:spcPts val="0"/>
              </a:spcAft>
              <a:buClr>
                <a:srgbClr val="000000"/>
              </a:buClr>
              <a:buSzPts val="1800"/>
              <a:buFont typeface="Arial"/>
              <a:buAutoNum type="alphaLcPeriod"/>
            </a:pPr>
            <a:r>
              <a:rPr lang="en-US" sz="1800" b="1" i="0" u="none" strike="noStrike" cap="none">
                <a:solidFill>
                  <a:srgbClr val="000000"/>
                </a:solidFill>
                <a:latin typeface="Calibri"/>
                <a:ea typeface="Calibri"/>
                <a:cs typeface="Calibri"/>
                <a:sym typeface="Calibri"/>
              </a:rPr>
              <a:t>HTC demo: </a:t>
            </a:r>
            <a:r>
              <a:rPr lang="en-US" sz="1800" b="0" i="0" u="none" strike="noStrike" cap="none">
                <a:solidFill>
                  <a:srgbClr val="000000"/>
                </a:solidFill>
                <a:latin typeface="Calibri"/>
                <a:ea typeface="Calibri"/>
                <a:cs typeface="Calibri"/>
                <a:sym typeface="Calibri"/>
              </a:rPr>
              <a:t>This will be conducted by NRCeS, IRDAI, TCS and NHA teams</a:t>
            </a:r>
            <a:endParaRPr/>
          </a:p>
          <a:p>
            <a:pPr marL="0" marR="0" lvl="0" indent="0" algn="l" rtl="0">
              <a:spcBef>
                <a:spcPts val="1200"/>
              </a:spcBef>
              <a:spcAft>
                <a:spcPts val="0"/>
              </a:spcAft>
              <a:buNone/>
            </a:pPr>
            <a:r>
              <a:rPr lang="en-US" sz="1800" i="1">
                <a:solidFill>
                  <a:srgbClr val="FF0000"/>
                </a:solidFill>
                <a:latin typeface="Calibri"/>
                <a:ea typeface="Calibri"/>
                <a:cs typeface="Calibri"/>
                <a:sym typeface="Calibri"/>
              </a:rPr>
              <a:t>Please Note: to request for the demos, the integrators will have to write an email on the above-mentioned email</a:t>
            </a:r>
            <a:endParaRPr sz="1800" b="0" i="1" u="none" strike="noStrike">
              <a:solidFill>
                <a:srgbClr val="FF0000"/>
              </a:solidFill>
              <a:latin typeface="Calibri"/>
              <a:ea typeface="Calibri"/>
              <a:cs typeface="Calibri"/>
              <a:sym typeface="Calibri"/>
            </a:endParaRPr>
          </a:p>
          <a:p>
            <a:pPr marL="228600" marR="0" lvl="1" indent="-228600" algn="l" rtl="0">
              <a:spcBef>
                <a:spcPts val="1200"/>
              </a:spcBef>
              <a:spcAft>
                <a:spcPts val="0"/>
              </a:spcAft>
              <a:buNone/>
            </a:pPr>
            <a:r>
              <a:rPr lang="en-US" sz="1800" b="0" i="0" u="none" strike="noStrike" cap="none">
                <a:solidFill>
                  <a:schemeClr val="dk1"/>
                </a:solidFill>
                <a:latin typeface="Calibri"/>
                <a:ea typeface="Calibri"/>
                <a:cs typeface="Calibri"/>
                <a:sym typeface="Calibri"/>
              </a:rPr>
              <a:t>3. After </a:t>
            </a:r>
            <a:r>
              <a:rPr lang="en-US" sz="1800" b="1" i="0" u="none" strike="noStrike" cap="none">
                <a:solidFill>
                  <a:schemeClr val="dk1"/>
                </a:solidFill>
                <a:latin typeface="Calibri"/>
                <a:ea typeface="Calibri"/>
                <a:cs typeface="Calibri"/>
                <a:sym typeface="Calibri"/>
              </a:rPr>
              <a:t>successfully completing the demos and FHIR bundle validation</a:t>
            </a:r>
            <a:r>
              <a:rPr lang="en-US" sz="1800" b="0" i="0" u="none" strike="noStrike" cap="none">
                <a:solidFill>
                  <a:schemeClr val="dk1"/>
                </a:solidFill>
                <a:latin typeface="Calibri"/>
                <a:ea typeface="Calibri"/>
                <a:cs typeface="Calibri"/>
                <a:sym typeface="Calibri"/>
              </a:rPr>
              <a:t>, you will receive a communication from NHA confirming your successful integration on the NHCX sandbox.</a:t>
            </a:r>
            <a:br>
              <a:rPr lang="en-US" sz="1800" b="0" i="0" u="none" strike="noStrike" cap="none">
                <a:solidFill>
                  <a:schemeClr val="dk1"/>
                </a:solidFill>
                <a:latin typeface="Calibri"/>
                <a:ea typeface="Calibri"/>
                <a:cs typeface="Calibri"/>
                <a:sym typeface="Calibri"/>
              </a:rPr>
            </a:br>
            <a:endParaRPr sz="1800" b="0" i="0" u="none" strike="noStrike" cap="none">
              <a:solidFill>
                <a:schemeClr val="dk1"/>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273"/>
        <p:cNvGrpSpPr/>
        <p:nvPr/>
      </p:nvGrpSpPr>
      <p:grpSpPr>
        <a:xfrm>
          <a:off x="0" y="0"/>
          <a:ext cx="0" cy="0"/>
          <a:chOff x="0" y="0"/>
          <a:chExt cx="0" cy="0"/>
        </a:xfrm>
      </p:grpSpPr>
      <p:sp>
        <p:nvSpPr>
          <p:cNvPr id="9274" name="Google Shape;9274;p9"/>
          <p:cNvSpPr txBox="1">
            <a:spLocks noGrp="1"/>
          </p:cNvSpPr>
          <p:nvPr>
            <p:ph type="title"/>
          </p:nvPr>
        </p:nvSpPr>
        <p:spPr>
          <a:xfrm>
            <a:off x="1244877" y="194158"/>
            <a:ext cx="9702400" cy="608000"/>
          </a:xfrm>
          <a:prstGeom prst="rect">
            <a:avLst/>
          </a:prstGeom>
          <a:noFill/>
          <a:ln>
            <a:noFill/>
          </a:ln>
        </p:spPr>
        <p:txBody>
          <a:bodyPr spcFirstLastPara="1" wrap="square" lIns="68575" tIns="34275" rIns="68575" bIns="34275" anchor="ctr" anchorCtr="0">
            <a:normAutofit/>
          </a:bodyPr>
          <a:lstStyle/>
          <a:p>
            <a:pPr marL="0" lvl="0" indent="0" algn="ctr" rtl="0">
              <a:lnSpc>
                <a:spcPct val="90000"/>
              </a:lnSpc>
              <a:spcBef>
                <a:spcPts val="0"/>
              </a:spcBef>
              <a:spcAft>
                <a:spcPts val="0"/>
              </a:spcAft>
              <a:buClr>
                <a:srgbClr val="098041"/>
              </a:buClr>
              <a:buSzPts val="2100"/>
              <a:buFont typeface="Rajdhani SemiBold"/>
              <a:buNone/>
            </a:pPr>
            <a:r>
              <a:rPr lang="en-US"/>
              <a:t>Integrator’s Journey</a:t>
            </a:r>
            <a:endParaRPr/>
          </a:p>
        </p:txBody>
      </p:sp>
      <p:grpSp>
        <p:nvGrpSpPr>
          <p:cNvPr id="9275" name="Google Shape;9275;p9"/>
          <p:cNvGrpSpPr/>
          <p:nvPr/>
        </p:nvGrpSpPr>
        <p:grpSpPr>
          <a:xfrm>
            <a:off x="840767" y="1945018"/>
            <a:ext cx="10513032" cy="934270"/>
            <a:chOff x="2567" y="1453953"/>
            <a:chExt cx="10513032" cy="934270"/>
          </a:xfrm>
        </p:grpSpPr>
        <p:sp>
          <p:nvSpPr>
            <p:cNvPr id="9276" name="Google Shape;9276;p9"/>
            <p:cNvSpPr/>
            <p:nvPr/>
          </p:nvSpPr>
          <p:spPr>
            <a:xfrm>
              <a:off x="2567" y="1474270"/>
              <a:ext cx="2284883" cy="913953"/>
            </a:xfrm>
            <a:prstGeom prst="chevron">
              <a:avLst>
                <a:gd name="adj" fmla="val 50000"/>
              </a:avLst>
            </a:prstGeom>
            <a:solidFill>
              <a:schemeClr val="lt2"/>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7" name="Google Shape;9277;p9"/>
            <p:cNvSpPr txBox="1"/>
            <p:nvPr/>
          </p:nvSpPr>
          <p:spPr>
            <a:xfrm>
              <a:off x="459544" y="1474270"/>
              <a:ext cx="1370930" cy="913953"/>
            </a:xfrm>
            <a:prstGeom prst="rect">
              <a:avLst/>
            </a:prstGeom>
            <a:noFill/>
            <a:ln>
              <a:noFill/>
            </a:ln>
          </p:spPr>
          <p:txBody>
            <a:bodyPr spcFirstLastPara="1" wrap="square" lIns="52000" tIns="17325" rIns="17325" bIns="17325" anchor="ctr" anchorCtr="0">
              <a:noAutofit/>
            </a:bodyPr>
            <a:lstStyle/>
            <a:p>
              <a:pPr marL="0" marR="0" lvl="0" indent="0" algn="ctr" rtl="0">
                <a:lnSpc>
                  <a:spcPct val="90000"/>
                </a:lnSpc>
                <a:spcBef>
                  <a:spcPts val="0"/>
                </a:spcBef>
                <a:spcAft>
                  <a:spcPts val="0"/>
                </a:spcAft>
                <a:buClr>
                  <a:schemeClr val="lt1"/>
                </a:buClr>
                <a:buSzPts val="1300"/>
                <a:buFont typeface="Arial"/>
                <a:buNone/>
              </a:pPr>
              <a:r>
                <a:rPr lang="en-US" sz="1300" b="1">
                  <a:solidFill>
                    <a:schemeClr val="lt1"/>
                  </a:solidFill>
                  <a:latin typeface="Arial"/>
                  <a:ea typeface="Arial"/>
                  <a:cs typeface="Arial"/>
                  <a:sym typeface="Arial"/>
                </a:rPr>
                <a:t>1. Create HFR ID</a:t>
              </a:r>
              <a:endParaRPr/>
            </a:p>
            <a:p>
              <a:pPr marL="0" marR="0" lvl="0" indent="0" algn="ctr" rtl="0">
                <a:lnSpc>
                  <a:spcPct val="90000"/>
                </a:lnSpc>
                <a:spcBef>
                  <a:spcPts val="455"/>
                </a:spcBef>
                <a:spcAft>
                  <a:spcPts val="0"/>
                </a:spcAft>
                <a:buClr>
                  <a:schemeClr val="lt1"/>
                </a:buClr>
                <a:buSzPts val="1300"/>
                <a:buFont typeface="Arial"/>
                <a:buNone/>
              </a:pPr>
              <a:r>
                <a:rPr lang="en-US" sz="1300" b="1">
                  <a:solidFill>
                    <a:schemeClr val="lt1"/>
                  </a:solidFill>
                  <a:latin typeface="Arial"/>
                  <a:ea typeface="Arial"/>
                  <a:cs typeface="Arial"/>
                  <a:sym typeface="Arial"/>
                </a:rPr>
                <a:t>2. Get Compliant for ABDM M1  </a:t>
              </a:r>
              <a:endParaRPr/>
            </a:p>
          </p:txBody>
        </p:sp>
        <p:sp>
          <p:nvSpPr>
            <p:cNvPr id="9278" name="Google Shape;9278;p9"/>
            <p:cNvSpPr/>
            <p:nvPr/>
          </p:nvSpPr>
          <p:spPr>
            <a:xfrm>
              <a:off x="2058962" y="1474270"/>
              <a:ext cx="2284883" cy="913953"/>
            </a:xfrm>
            <a:prstGeom prst="chevron">
              <a:avLst>
                <a:gd name="adj" fmla="val 50000"/>
              </a:avLst>
            </a:prstGeom>
            <a:solidFill>
              <a:schemeClr val="lt2"/>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9" name="Google Shape;9279;p9"/>
            <p:cNvSpPr txBox="1"/>
            <p:nvPr/>
          </p:nvSpPr>
          <p:spPr>
            <a:xfrm>
              <a:off x="2515939" y="1474270"/>
              <a:ext cx="1370930" cy="913953"/>
            </a:xfrm>
            <a:prstGeom prst="rect">
              <a:avLst/>
            </a:prstGeom>
            <a:noFill/>
            <a:ln>
              <a:noFill/>
            </a:ln>
          </p:spPr>
          <p:txBody>
            <a:bodyPr spcFirstLastPara="1" wrap="square" lIns="64000" tIns="21325" rIns="21325" bIns="21325" anchor="ctr" anchorCtr="0">
              <a:noAutofit/>
            </a:bodyPr>
            <a:lstStyle/>
            <a:p>
              <a:pPr marL="0" marR="0" lvl="0" indent="0" algn="ctr" rtl="0">
                <a:lnSpc>
                  <a:spcPct val="90000"/>
                </a:lnSpc>
                <a:spcBef>
                  <a:spcPts val="0"/>
                </a:spcBef>
                <a:spcAft>
                  <a:spcPts val="0"/>
                </a:spcAft>
                <a:buClr>
                  <a:schemeClr val="lt1"/>
                </a:buClr>
                <a:buSzPts val="1600"/>
                <a:buFont typeface="Arial"/>
                <a:buNone/>
              </a:pPr>
              <a:r>
                <a:rPr lang="en-US" sz="1600" b="1">
                  <a:solidFill>
                    <a:schemeClr val="lt1"/>
                  </a:solidFill>
                  <a:latin typeface="Arial"/>
                  <a:ea typeface="Arial"/>
                  <a:cs typeface="Arial"/>
                  <a:sym typeface="Arial"/>
                </a:rPr>
                <a:t>NHCX Sandbox</a:t>
              </a:r>
              <a:endParaRPr sz="1600">
                <a:solidFill>
                  <a:schemeClr val="lt1"/>
                </a:solidFill>
                <a:latin typeface="Arial"/>
                <a:ea typeface="Arial"/>
                <a:cs typeface="Arial"/>
                <a:sym typeface="Arial"/>
              </a:endParaRPr>
            </a:p>
          </p:txBody>
        </p:sp>
        <p:sp>
          <p:nvSpPr>
            <p:cNvPr id="9280" name="Google Shape;9280;p9"/>
            <p:cNvSpPr/>
            <p:nvPr/>
          </p:nvSpPr>
          <p:spPr>
            <a:xfrm>
              <a:off x="4115358" y="1474270"/>
              <a:ext cx="2284883" cy="913953"/>
            </a:xfrm>
            <a:prstGeom prst="chevron">
              <a:avLst>
                <a:gd name="adj" fmla="val 50000"/>
              </a:avLst>
            </a:prstGeom>
            <a:solidFill>
              <a:schemeClr val="lt2"/>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1" name="Google Shape;9281;p9"/>
            <p:cNvSpPr txBox="1"/>
            <p:nvPr/>
          </p:nvSpPr>
          <p:spPr>
            <a:xfrm>
              <a:off x="4572335" y="1474270"/>
              <a:ext cx="1370930" cy="913953"/>
            </a:xfrm>
            <a:prstGeom prst="rect">
              <a:avLst/>
            </a:prstGeom>
            <a:noFill/>
            <a:ln>
              <a:noFill/>
            </a:ln>
          </p:spPr>
          <p:txBody>
            <a:bodyPr spcFirstLastPara="1" wrap="square" lIns="64000" tIns="21325" rIns="21325" bIns="21325" anchor="ctr" anchorCtr="0">
              <a:noAutofit/>
            </a:bodyPr>
            <a:lstStyle/>
            <a:p>
              <a:pPr marL="0" marR="0" lvl="0" indent="0" algn="ctr" rtl="0">
                <a:lnSpc>
                  <a:spcPct val="90000"/>
                </a:lnSpc>
                <a:spcBef>
                  <a:spcPts val="0"/>
                </a:spcBef>
                <a:spcAft>
                  <a:spcPts val="0"/>
                </a:spcAft>
                <a:buClr>
                  <a:schemeClr val="lt1"/>
                </a:buClr>
                <a:buSzPts val="1600"/>
                <a:buFont typeface="Arial"/>
                <a:buNone/>
              </a:pPr>
              <a:r>
                <a:rPr lang="en-US" sz="1600" b="1" dirty="0">
                  <a:solidFill>
                    <a:schemeClr val="lt1"/>
                  </a:solidFill>
                  <a:latin typeface="Arial"/>
                  <a:ea typeface="Arial"/>
                  <a:cs typeface="Arial"/>
                  <a:sym typeface="Arial"/>
                </a:rPr>
                <a:t>NHCX Functional testing</a:t>
              </a:r>
              <a:endParaRPr sz="1600" dirty="0">
                <a:solidFill>
                  <a:schemeClr val="lt1"/>
                </a:solidFill>
                <a:latin typeface="Arial"/>
                <a:ea typeface="Arial"/>
                <a:cs typeface="Arial"/>
                <a:sym typeface="Arial"/>
              </a:endParaRPr>
            </a:p>
          </p:txBody>
        </p:sp>
        <p:sp>
          <p:nvSpPr>
            <p:cNvPr id="9282" name="Google Shape;9282;p9"/>
            <p:cNvSpPr/>
            <p:nvPr/>
          </p:nvSpPr>
          <p:spPr>
            <a:xfrm>
              <a:off x="6171753" y="1474270"/>
              <a:ext cx="2284883" cy="913953"/>
            </a:xfrm>
            <a:prstGeom prst="chevron">
              <a:avLst>
                <a:gd name="adj" fmla="val 50000"/>
              </a:avLst>
            </a:prstGeom>
            <a:solidFill>
              <a:srgbClr val="599BD5"/>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3" name="Google Shape;9283;p9"/>
            <p:cNvSpPr txBox="1"/>
            <p:nvPr/>
          </p:nvSpPr>
          <p:spPr>
            <a:xfrm>
              <a:off x="6628730" y="1474270"/>
              <a:ext cx="1370930" cy="913953"/>
            </a:xfrm>
            <a:prstGeom prst="rect">
              <a:avLst/>
            </a:prstGeom>
            <a:noFill/>
            <a:ln>
              <a:noFill/>
            </a:ln>
          </p:spPr>
          <p:txBody>
            <a:bodyPr spcFirstLastPara="1" wrap="square" lIns="64000" tIns="21325" rIns="21325" bIns="21325" anchor="ctr" anchorCtr="0">
              <a:noAutofit/>
            </a:bodyPr>
            <a:lstStyle/>
            <a:p>
              <a:pPr marL="0" marR="0" lvl="0" indent="0" algn="ctr" rtl="0">
                <a:lnSpc>
                  <a:spcPct val="90000"/>
                </a:lnSpc>
                <a:spcBef>
                  <a:spcPts val="0"/>
                </a:spcBef>
                <a:spcAft>
                  <a:spcPts val="0"/>
                </a:spcAft>
                <a:buClr>
                  <a:schemeClr val="lt1"/>
                </a:buClr>
                <a:buSzPts val="1600"/>
                <a:buFont typeface="Arial"/>
                <a:buNone/>
              </a:pPr>
              <a:r>
                <a:rPr lang="en-US" sz="1600" b="1">
                  <a:solidFill>
                    <a:schemeClr val="lt1"/>
                  </a:solidFill>
                  <a:latin typeface="Arial"/>
                  <a:ea typeface="Arial"/>
                  <a:cs typeface="Arial"/>
                  <a:sym typeface="Arial"/>
                </a:rPr>
                <a:t>To gain Access to NHCX Production</a:t>
              </a:r>
              <a:endParaRPr/>
            </a:p>
          </p:txBody>
        </p:sp>
        <p:sp>
          <p:nvSpPr>
            <p:cNvPr id="9284" name="Google Shape;9284;p9"/>
            <p:cNvSpPr/>
            <p:nvPr/>
          </p:nvSpPr>
          <p:spPr>
            <a:xfrm>
              <a:off x="8230716" y="1453953"/>
              <a:ext cx="2284883" cy="913953"/>
            </a:xfrm>
            <a:prstGeom prst="chevron">
              <a:avLst>
                <a:gd name="adj" fmla="val 50000"/>
              </a:avLst>
            </a:prstGeom>
            <a:solidFill>
              <a:schemeClr val="lt2"/>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5" name="Google Shape;9285;p9"/>
            <p:cNvSpPr txBox="1"/>
            <p:nvPr/>
          </p:nvSpPr>
          <p:spPr>
            <a:xfrm>
              <a:off x="8687693" y="1453953"/>
              <a:ext cx="1370930" cy="913953"/>
            </a:xfrm>
            <a:prstGeom prst="rect">
              <a:avLst/>
            </a:prstGeom>
            <a:noFill/>
            <a:ln>
              <a:noFill/>
            </a:ln>
          </p:spPr>
          <p:txBody>
            <a:bodyPr spcFirstLastPara="1" wrap="square" lIns="64000" tIns="21325" rIns="21325" bIns="21325" anchor="ctr" anchorCtr="0">
              <a:noAutofit/>
            </a:bodyPr>
            <a:lstStyle/>
            <a:p>
              <a:pPr marL="0" marR="0" lvl="0" indent="0" algn="ctr" rtl="0">
                <a:lnSpc>
                  <a:spcPct val="90000"/>
                </a:lnSpc>
                <a:spcBef>
                  <a:spcPts val="0"/>
                </a:spcBef>
                <a:spcAft>
                  <a:spcPts val="0"/>
                </a:spcAft>
                <a:buClr>
                  <a:srgbClr val="FFFFFF"/>
                </a:buClr>
                <a:buSzPts val="1600"/>
                <a:buFont typeface="Calibri"/>
                <a:buNone/>
              </a:pPr>
              <a:r>
                <a:rPr lang="en-US" sz="1600" b="1">
                  <a:solidFill>
                    <a:srgbClr val="FFFFFF"/>
                  </a:solidFill>
                  <a:latin typeface="Calibri"/>
                  <a:ea typeface="Calibri"/>
                  <a:cs typeface="Calibri"/>
                  <a:sym typeface="Calibri"/>
                </a:rPr>
                <a:t>Go Live on NHCX</a:t>
              </a:r>
              <a:endParaRPr/>
            </a:p>
          </p:txBody>
        </p:sp>
      </p:grpSp>
      <p:sp>
        <p:nvSpPr>
          <p:cNvPr id="9286" name="Google Shape;9286;p9"/>
          <p:cNvSpPr txBox="1"/>
          <p:nvPr/>
        </p:nvSpPr>
        <p:spPr>
          <a:xfrm>
            <a:off x="838200" y="1346684"/>
            <a:ext cx="6096000" cy="40011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2000" b="1" i="0" u="sng">
                <a:solidFill>
                  <a:srgbClr val="000000"/>
                </a:solidFill>
                <a:latin typeface="Calibri"/>
                <a:ea typeface="Calibri"/>
                <a:cs typeface="Calibri"/>
                <a:sym typeface="Calibri"/>
              </a:rPr>
              <a:t>Guidelines for Participant Onboarding on NHCX</a:t>
            </a:r>
            <a:endParaRPr sz="2000" b="1">
              <a:solidFill>
                <a:schemeClr val="dk1"/>
              </a:solidFill>
              <a:latin typeface="Arial"/>
              <a:ea typeface="Arial"/>
              <a:cs typeface="Arial"/>
              <a:sym typeface="Arial"/>
            </a:endParaRPr>
          </a:p>
        </p:txBody>
      </p:sp>
      <p:sp>
        <p:nvSpPr>
          <p:cNvPr id="9287" name="Google Shape;9287;p9"/>
          <p:cNvSpPr txBox="1"/>
          <p:nvPr/>
        </p:nvSpPr>
        <p:spPr>
          <a:xfrm>
            <a:off x="838200" y="3189514"/>
            <a:ext cx="10221600" cy="3970277"/>
          </a:xfrm>
          <a:prstGeom prst="rect">
            <a:avLst/>
          </a:prstGeom>
          <a:noFill/>
          <a:ln>
            <a:noFill/>
          </a:ln>
        </p:spPr>
        <p:txBody>
          <a:bodyPr spcFirstLastPara="1" wrap="square" lIns="91425" tIns="45700" rIns="91425" bIns="45700" anchor="t" anchorCtr="0">
            <a:spAutoFit/>
          </a:bodyPr>
          <a:lstStyle/>
          <a:p>
            <a:pPr marL="482600" marR="0" lvl="0" indent="-342900" algn="l" rtl="0">
              <a:lnSpc>
                <a:spcPct val="150000"/>
              </a:lnSpc>
              <a:spcBef>
                <a:spcPts val="1200"/>
              </a:spcBef>
              <a:spcAft>
                <a:spcPts val="0"/>
              </a:spcAft>
              <a:buSzPts val="1400"/>
              <a:buFont typeface="Wingdings" panose="05000000000000000000" pitchFamily="2" charset="2"/>
              <a:buChar char="Ø"/>
            </a:pPr>
            <a:r>
              <a:rPr lang="en-US" sz="1600" dirty="0">
                <a:solidFill>
                  <a:srgbClr val="444746"/>
                </a:solidFill>
                <a:latin typeface="Calibri"/>
                <a:ea typeface="Calibri"/>
                <a:cs typeface="Calibri"/>
                <a:sym typeface="Calibri"/>
              </a:rPr>
              <a:t>After successful integration, </a:t>
            </a:r>
            <a:r>
              <a:rPr lang="en-US" sz="1600" b="1" dirty="0">
                <a:solidFill>
                  <a:srgbClr val="444746"/>
                </a:solidFill>
                <a:latin typeface="Calibri"/>
                <a:ea typeface="Calibri"/>
                <a:cs typeface="Calibri"/>
                <a:sym typeface="Calibri"/>
              </a:rPr>
              <a:t>NHA team will assign provider role to your M1 production </a:t>
            </a:r>
            <a:r>
              <a:rPr lang="en-US" sz="1600" b="1" dirty="0" err="1">
                <a:solidFill>
                  <a:srgbClr val="444746"/>
                </a:solidFill>
                <a:latin typeface="Calibri"/>
                <a:ea typeface="Calibri"/>
                <a:cs typeface="Calibri"/>
                <a:sym typeface="Calibri"/>
              </a:rPr>
              <a:t>clientID</a:t>
            </a:r>
            <a:r>
              <a:rPr lang="en-US" sz="1600" b="1" dirty="0">
                <a:solidFill>
                  <a:srgbClr val="444746"/>
                </a:solidFill>
                <a:latin typeface="Calibri"/>
                <a:ea typeface="Calibri"/>
                <a:cs typeface="Calibri"/>
                <a:sym typeface="Calibri"/>
              </a:rPr>
              <a:t> and same will be used for NHCX production access.</a:t>
            </a:r>
            <a:endParaRPr sz="1600" dirty="0">
              <a:latin typeface="Calibri"/>
              <a:ea typeface="Calibri"/>
              <a:cs typeface="Calibri"/>
              <a:sym typeface="Calibri"/>
            </a:endParaRPr>
          </a:p>
          <a:p>
            <a:pPr marL="482600" marR="0" lvl="0" indent="-342900" algn="l" rtl="0">
              <a:lnSpc>
                <a:spcPct val="150000"/>
              </a:lnSpc>
              <a:spcBef>
                <a:spcPts val="1200"/>
              </a:spcBef>
              <a:spcAft>
                <a:spcPts val="0"/>
              </a:spcAft>
              <a:buSzPts val="1400"/>
              <a:buFont typeface="Wingdings" panose="05000000000000000000" pitchFamily="2" charset="2"/>
              <a:buChar char="Ø"/>
            </a:pPr>
            <a:r>
              <a:rPr lang="en-US" sz="1600" b="1" i="0" u="none" strike="noStrike" dirty="0">
                <a:solidFill>
                  <a:srgbClr val="000000"/>
                </a:solidFill>
                <a:latin typeface="Calibri"/>
                <a:ea typeface="Calibri"/>
                <a:cs typeface="Calibri"/>
                <a:sym typeface="Calibri"/>
              </a:rPr>
              <a:t>Base URL for </a:t>
            </a:r>
            <a:r>
              <a:rPr lang="en-US" sz="1600" b="1" i="0" u="none" strike="noStrike" dirty="0">
                <a:solidFill>
                  <a:srgbClr val="000000"/>
                </a:solidFill>
                <a:latin typeface="Calibri"/>
                <a:ea typeface="Calibri"/>
                <a:cs typeface="Calibri"/>
                <a:sym typeface="Calibri"/>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textRoundtripDataId="5"/>
                  </a:ext>
                </a:extLst>
              </a:rPr>
              <a:t>production</a:t>
            </a:r>
            <a:r>
              <a:rPr lang="en-US" sz="1600" b="1" i="0" u="none" strike="noStrike" dirty="0">
                <a:solidFill>
                  <a:srgbClr val="000000"/>
                </a:solidFill>
                <a:latin typeface="Calibri"/>
                <a:ea typeface="Calibri"/>
                <a:cs typeface="Calibri"/>
                <a:sym typeface="Calibri"/>
              </a:rPr>
              <a:t>:</a:t>
            </a:r>
          </a:p>
          <a:p>
            <a:pPr marL="914400" lvl="0" algn="just" rtl="0">
              <a:lnSpc>
                <a:spcPct val="150000"/>
              </a:lnSpc>
              <a:spcBef>
                <a:spcPts val="1200"/>
              </a:spcBef>
              <a:spcAft>
                <a:spcPts val="0"/>
              </a:spcAft>
            </a:pPr>
            <a:r>
              <a:rPr lang="en-US" sz="1600" dirty="0" err="1">
                <a:solidFill>
                  <a:schemeClr val="dk1"/>
                </a:solidFill>
                <a:latin typeface="Calibri"/>
                <a:ea typeface="Calibri"/>
                <a:cs typeface="Calibri"/>
                <a:sym typeface="Calibri"/>
              </a:rPr>
              <a:t>ParticipantAPIs</a:t>
            </a:r>
            <a:r>
              <a:rPr lang="en-US" sz="1600" dirty="0">
                <a:solidFill>
                  <a:schemeClr val="dk1"/>
                </a:solidFill>
                <a:latin typeface="Calibri"/>
                <a:ea typeface="Calibri"/>
                <a:cs typeface="Calibri"/>
                <a:sym typeface="Calibri"/>
              </a:rPr>
              <a:t>(</a:t>
            </a:r>
            <a:r>
              <a:rPr lang="en-US" sz="1600" dirty="0" err="1">
                <a:solidFill>
                  <a:schemeClr val="dk1"/>
                </a:solidFill>
                <a:latin typeface="Calibri"/>
                <a:ea typeface="Calibri"/>
                <a:cs typeface="Calibri"/>
                <a:sym typeface="Calibri"/>
              </a:rPr>
              <a:t>participantBaseUrl</a:t>
            </a:r>
            <a:r>
              <a:rPr lang="en-US" sz="1600" dirty="0">
                <a:solidFill>
                  <a:schemeClr val="dk1"/>
                </a:solidFill>
                <a:latin typeface="Calibri"/>
                <a:ea typeface="Calibri"/>
                <a:cs typeface="Calibri"/>
                <a:sym typeface="Calibri"/>
              </a:rPr>
              <a:t>)-</a:t>
            </a:r>
            <a:r>
              <a:rPr lang="en-US" sz="1600" b="1" u="sng" dirty="0">
                <a:solidFill>
                  <a:srgbClr val="1155CC"/>
                </a:solidFill>
                <a:latin typeface="Calibri"/>
                <a:ea typeface="Calibri"/>
                <a:cs typeface="Calibri"/>
                <a:sym typeface="Calibri"/>
              </a:rPr>
              <a:t>https://apisprod.nha.gov.in/</a:t>
            </a:r>
            <a:r>
              <a:rPr lang="en-US" sz="1600" b="1" u="sng" dirty="0" err="1">
                <a:solidFill>
                  <a:srgbClr val="1155CC"/>
                </a:solidFill>
                <a:latin typeface="Calibri"/>
                <a:ea typeface="Calibri"/>
                <a:cs typeface="Calibri"/>
                <a:sym typeface="Calibri"/>
              </a:rPr>
              <a:t>pmjay</a:t>
            </a:r>
            <a:r>
              <a:rPr lang="en-US" sz="1600" b="1" u="sng" dirty="0">
                <a:solidFill>
                  <a:srgbClr val="1155CC"/>
                </a:solidFill>
                <a:latin typeface="Calibri"/>
                <a:ea typeface="Calibri"/>
                <a:cs typeface="Calibri"/>
                <a:sym typeface="Calibri"/>
              </a:rPr>
              <a:t>/</a:t>
            </a:r>
            <a:r>
              <a:rPr lang="en-US" sz="1600" b="1" u="sng" dirty="0" err="1">
                <a:solidFill>
                  <a:srgbClr val="1155CC"/>
                </a:solidFill>
                <a:latin typeface="Calibri"/>
                <a:ea typeface="Calibri"/>
                <a:cs typeface="Calibri"/>
                <a:sym typeface="Calibri"/>
              </a:rPr>
              <a:t>hcx</a:t>
            </a:r>
            <a:r>
              <a:rPr lang="en-US" sz="1600" b="1" u="sng" dirty="0">
                <a:solidFill>
                  <a:srgbClr val="1155CC"/>
                </a:solidFill>
                <a:latin typeface="Calibri"/>
                <a:ea typeface="Calibri"/>
                <a:cs typeface="Calibri"/>
                <a:sym typeface="Calibri"/>
              </a:rPr>
              <a:t>/</a:t>
            </a:r>
            <a:r>
              <a:rPr lang="en-US" sz="1600" b="1" u="sng" dirty="0" err="1">
                <a:solidFill>
                  <a:srgbClr val="1155CC"/>
                </a:solidFill>
                <a:latin typeface="Calibri"/>
                <a:ea typeface="Calibri"/>
                <a:cs typeface="Calibri"/>
                <a:sym typeface="Calibri"/>
              </a:rPr>
              <a:t>participanthcxservice</a:t>
            </a:r>
            <a:endParaRPr lang="en-US" sz="1600" b="1" dirty="0">
              <a:solidFill>
                <a:schemeClr val="dk1"/>
              </a:solidFill>
              <a:latin typeface="Calibri"/>
              <a:ea typeface="Calibri"/>
              <a:cs typeface="Calibri"/>
              <a:sym typeface="Calibri"/>
            </a:endParaRPr>
          </a:p>
          <a:p>
            <a:pPr marL="914400" lvl="0" algn="just" rtl="0">
              <a:lnSpc>
                <a:spcPct val="150000"/>
              </a:lnSpc>
              <a:spcBef>
                <a:spcPts val="1200"/>
              </a:spcBef>
              <a:spcAft>
                <a:spcPts val="0"/>
              </a:spcAft>
            </a:pPr>
            <a:r>
              <a:rPr lang="en-US" sz="1600" dirty="0" err="1">
                <a:solidFill>
                  <a:schemeClr val="dk1"/>
                </a:solidFill>
                <a:latin typeface="Calibri"/>
                <a:ea typeface="Calibri"/>
                <a:cs typeface="Calibri"/>
                <a:sym typeface="Calibri"/>
              </a:rPr>
              <a:t>UseCase</a:t>
            </a:r>
            <a:r>
              <a:rPr lang="en-US" sz="1600" dirty="0">
                <a:solidFill>
                  <a:schemeClr val="dk1"/>
                </a:solidFill>
                <a:latin typeface="Calibri"/>
                <a:ea typeface="Calibri"/>
                <a:cs typeface="Calibri"/>
                <a:sym typeface="Calibri"/>
              </a:rPr>
              <a:t> APIs(</a:t>
            </a:r>
            <a:r>
              <a:rPr lang="en-US" sz="1600" dirty="0" err="1">
                <a:solidFill>
                  <a:schemeClr val="dk1"/>
                </a:solidFill>
                <a:latin typeface="Calibri"/>
                <a:ea typeface="Calibri"/>
                <a:cs typeface="Calibri"/>
                <a:sym typeface="Calibri"/>
              </a:rPr>
              <a:t>useCaseBaseUrl</a:t>
            </a:r>
            <a:r>
              <a:rPr lang="en-US" sz="1600" dirty="0">
                <a:solidFill>
                  <a:schemeClr val="dk1"/>
                </a:solidFill>
                <a:latin typeface="Calibri"/>
                <a:ea typeface="Calibri"/>
                <a:cs typeface="Calibri"/>
                <a:sym typeface="Calibri"/>
              </a:rPr>
              <a:t>)-  </a:t>
            </a:r>
            <a:r>
              <a:rPr lang="en-US" sz="1600" b="1" u="sng" dirty="0">
                <a:solidFill>
                  <a:srgbClr val="1155CC"/>
                </a:solidFill>
                <a:latin typeface="Calibri"/>
                <a:ea typeface="Calibri"/>
                <a:cs typeface="Calibri"/>
                <a:sym typeface="Calibri"/>
                <a:hlinkClick r:id="rId3">
                  <a:extLst>
                    <a:ext uri="{A12FA001-AC4F-418D-AE19-62706E023703}">
                      <ahyp:hlinkClr xmlns:ahyp="http://schemas.microsoft.com/office/drawing/2018/hyperlinkcolor" val="tx"/>
                    </a:ext>
                  </a:extLst>
                </a:hlinkClick>
              </a:rPr>
              <a:t>https://apisprod.nha.gov.in/hcx</a:t>
            </a:r>
            <a:endParaRPr lang="en-US" sz="1600" b="1" i="0" u="none" strike="noStrike" dirty="0">
              <a:solidFill>
                <a:srgbClr val="000000"/>
              </a:solidFill>
              <a:latin typeface="Calibri"/>
              <a:ea typeface="Calibri"/>
              <a:cs typeface="Calibri"/>
              <a:sym typeface="Calibri"/>
            </a:endParaRPr>
          </a:p>
          <a:p>
            <a:pPr marL="482600" marR="0" lvl="0" indent="-342900" algn="l" rtl="0">
              <a:lnSpc>
                <a:spcPct val="150000"/>
              </a:lnSpc>
              <a:spcBef>
                <a:spcPts val="1200"/>
              </a:spcBef>
              <a:spcAft>
                <a:spcPts val="0"/>
              </a:spcAft>
              <a:buSzPts val="1400"/>
              <a:buFont typeface="Wingdings" panose="05000000000000000000" pitchFamily="2" charset="2"/>
              <a:buChar char="Ø"/>
            </a:pPr>
            <a:r>
              <a:rPr lang="en-US" sz="1600" dirty="0">
                <a:solidFill>
                  <a:schemeClr val="dk1"/>
                </a:solidFill>
                <a:latin typeface="Calibri"/>
                <a:ea typeface="Calibri"/>
                <a:cs typeface="Calibri"/>
                <a:sym typeface="Calibri"/>
              </a:rPr>
              <a:t>Use this link for onboarding APIs on NHCX production and </a:t>
            </a:r>
            <a:r>
              <a:rPr lang="en-US" sz="1600" dirty="0" err="1">
                <a:solidFill>
                  <a:schemeClr val="dk1"/>
                </a:solidFill>
                <a:latin typeface="Calibri"/>
                <a:ea typeface="Calibri"/>
                <a:cs typeface="Calibri"/>
                <a:sym typeface="Calibri"/>
              </a:rPr>
              <a:t>usecases</a:t>
            </a:r>
            <a:r>
              <a:rPr lang="en-US" sz="1600" dirty="0">
                <a:solidFill>
                  <a:schemeClr val="dk1"/>
                </a:solidFill>
                <a:latin typeface="Calibri"/>
                <a:ea typeface="Calibri"/>
                <a:cs typeface="Calibri"/>
                <a:sym typeface="Calibri"/>
              </a:rPr>
              <a:t>: </a:t>
            </a:r>
            <a:r>
              <a:rPr lang="en-US" sz="1600" b="1" u="sng" dirty="0">
                <a:solidFill>
                  <a:srgbClr val="000000"/>
                </a:solidFill>
                <a:effectLst/>
                <a:latin typeface="Calibri" panose="020F0502020204030204" pitchFamily="34" charset="0"/>
                <a:ea typeface="Calibri" panose="020F0502020204030204" pitchFamily="34" charset="0"/>
                <a:hlinkClick r:id="rId4" tooltip="https://nhcx.abdm.gov.in/"/>
              </a:rPr>
              <a:t>https://nhcx.abdm.gov.in/</a:t>
            </a:r>
            <a:br>
              <a:rPr lang="en-US" sz="1800" dirty="0">
                <a:solidFill>
                  <a:srgbClr val="000000"/>
                </a:solidFill>
                <a:effectLst/>
                <a:latin typeface="Calibri" panose="020F0502020204030204" pitchFamily="34" charset="0"/>
                <a:ea typeface="Calibri" panose="020F0502020204030204" pitchFamily="34" charset="0"/>
              </a:rPr>
            </a:br>
            <a:endParaRPr lang="en-US" dirty="0">
              <a:latin typeface="Calibri"/>
              <a:ea typeface="Calibri"/>
              <a:cs typeface="Calibri"/>
              <a:sym typeface="Calibri"/>
            </a:endParaRPr>
          </a:p>
          <a:p>
            <a:pPr marL="342900" marR="0" lvl="0" indent="-254000" algn="l" rtl="0">
              <a:spcBef>
                <a:spcPts val="600"/>
              </a:spcBef>
              <a:spcAft>
                <a:spcPts val="0"/>
              </a:spcAft>
              <a:buClr>
                <a:schemeClr val="dk1"/>
              </a:buClr>
              <a:buSzPts val="1400"/>
              <a:buFont typeface="Arial"/>
              <a:buNone/>
            </a:pPr>
            <a:endParaRPr sz="1400" dirty="0">
              <a:solidFill>
                <a:schemeClr val="dk1"/>
              </a:solidFill>
              <a:latin typeface="Calibri"/>
              <a:ea typeface="Calibri"/>
              <a:cs typeface="Calibri"/>
              <a:sym typeface="Calibri"/>
            </a:endParaRPr>
          </a:p>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sp>
        <p:nvSpPr>
          <p:cNvPr id="9288" name="Google Shape;9288;p9"/>
          <p:cNvSpPr txBox="1"/>
          <p:nvPr/>
        </p:nvSpPr>
        <p:spPr>
          <a:xfrm>
            <a:off x="838200" y="6409444"/>
            <a:ext cx="10798629" cy="338554"/>
          </a:xfrm>
          <a:prstGeom prst="rect">
            <a:avLst/>
          </a:prstGeom>
          <a:solidFill>
            <a:schemeClr val="accent3"/>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b="1" i="1" u="none" strike="noStrike" dirty="0">
                <a:solidFill>
                  <a:schemeClr val="lt1"/>
                </a:solidFill>
                <a:latin typeface="Calibri"/>
                <a:ea typeface="Calibri"/>
                <a:cs typeface="Calibri"/>
                <a:sym typeface="Calibri"/>
              </a:rPr>
              <a:t>Please refer this link for detailed documentation on Production: </a:t>
            </a:r>
            <a:r>
              <a:rPr lang="en-US" sz="1600" b="1" i="1" u="sng" strike="noStrike" dirty="0">
                <a:solidFill>
                  <a:schemeClr val="lt1"/>
                </a:solidFill>
                <a:latin typeface="Calibri"/>
                <a:ea typeface="Calibri"/>
                <a:cs typeface="Calibri"/>
                <a:sym typeface="Calibri"/>
                <a:hlinkClick r:id="rId4">
                  <a:extLst>
                    <a:ext uri="{A12FA001-AC4F-418D-AE19-62706E023703}">
                      <ahyp:hlinkClr xmlns:ahyp="http://schemas.microsoft.com/office/drawing/2018/hyperlinkcolor" val="tx"/>
                    </a:ext>
                  </a:extLst>
                </a:hlinkClick>
              </a:rPr>
              <a:t>https://nhcx.abdm.gov.in/</a:t>
            </a:r>
            <a:endParaRPr sz="1600" b="1" i="1" dirty="0">
              <a:solidFill>
                <a:schemeClr val="lt1"/>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name="Community Medical Center XL by Slidesgo">
  <a:themeElements>
    <a:clrScheme name="Simple Light">
      <a:dk1>
        <a:srgbClr val="000000"/>
      </a:dk1>
      <a:lt1>
        <a:srgbClr val="FFFFFF"/>
      </a:lt1>
      <a:dk2>
        <a:srgbClr val="434343"/>
      </a:dk2>
      <a:lt2>
        <a:srgbClr val="EEEEEE"/>
      </a:lt2>
      <a:accent1>
        <a:srgbClr val="25CCB0"/>
      </a:accent1>
      <a:accent2>
        <a:srgbClr val="F6BC9F"/>
      </a:accent2>
      <a:accent3>
        <a:srgbClr val="78909C"/>
      </a:accent3>
      <a:accent4>
        <a:srgbClr val="55666E"/>
      </a:accent4>
      <a:accent5>
        <a:srgbClr val="D7916E"/>
      </a:accent5>
      <a:accent6>
        <a:srgbClr val="1AA18A"/>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2_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3_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TotalTime>
  <Words>2547</Words>
  <Application>Microsoft Office PowerPoint</Application>
  <PresentationFormat>Widescreen</PresentationFormat>
  <Paragraphs>268</Paragraphs>
  <Slides>16</Slides>
  <Notes>16</Notes>
  <HiddenSlides>0</HiddenSlides>
  <MMClips>0</MMClips>
  <ScaleCrop>false</ScaleCrop>
  <HeadingPairs>
    <vt:vector size="6" baseType="variant">
      <vt:variant>
        <vt:lpstr>Fonts Used</vt:lpstr>
      </vt:variant>
      <vt:variant>
        <vt:i4>12</vt:i4>
      </vt:variant>
      <vt:variant>
        <vt:lpstr>Theme</vt:lpstr>
      </vt:variant>
      <vt:variant>
        <vt:i4>3</vt:i4>
      </vt:variant>
      <vt:variant>
        <vt:lpstr>Slide Titles</vt:lpstr>
      </vt:variant>
      <vt:variant>
        <vt:i4>16</vt:i4>
      </vt:variant>
    </vt:vector>
  </HeadingPairs>
  <TitlesOfParts>
    <vt:vector size="31" baseType="lpstr">
      <vt:lpstr>Rajdhani Medium</vt:lpstr>
      <vt:lpstr>Calibri</vt:lpstr>
      <vt:lpstr>Hind Siliguri</vt:lpstr>
      <vt:lpstr>Rajdhani SemiBold</vt:lpstr>
      <vt:lpstr>Work Sans</vt:lpstr>
      <vt:lpstr>Arial</vt:lpstr>
      <vt:lpstr>Open Sans ExtraBold</vt:lpstr>
      <vt:lpstr>Times New Roman</vt:lpstr>
      <vt:lpstr>Open Sans</vt:lpstr>
      <vt:lpstr>Trebuchet MS</vt:lpstr>
      <vt:lpstr>Noto Sans Symbols</vt:lpstr>
      <vt:lpstr>Wingdings</vt:lpstr>
      <vt:lpstr>Community Medical Center XL by Slidesgo</vt:lpstr>
      <vt:lpstr>2_Office Theme</vt:lpstr>
      <vt:lpstr>3_Office Theme</vt:lpstr>
      <vt:lpstr>National Health Claims Exchange The next step in Digital Health Interoperability   .</vt:lpstr>
      <vt:lpstr>Integrator’s Journey</vt:lpstr>
      <vt:lpstr>NHCX Pre-Requisites</vt:lpstr>
      <vt:lpstr>1. To login or register in HFR, click on “Login/Registration.”  2. For detailed guide please refer to the below link: HFR creation </vt:lpstr>
      <vt:lpstr>ABDM M1 Integration</vt:lpstr>
      <vt:lpstr>Integrator’s Journey (Sandbox Participant Creation)</vt:lpstr>
      <vt:lpstr>Integrator’s Journey (Technology Upgradation)</vt:lpstr>
      <vt:lpstr>Integrator’s Journey</vt:lpstr>
      <vt:lpstr>Integrator’s Journey</vt:lpstr>
      <vt:lpstr>Integrator’s Journey</vt:lpstr>
      <vt:lpstr>Error Handling</vt:lpstr>
      <vt:lpstr>Error Handling</vt:lpstr>
      <vt:lpstr>Important Links and URLs</vt:lpstr>
      <vt:lpstr>FAQs</vt:lpstr>
      <vt:lpstr>FAQs</vt:lpstr>
      <vt:lpstr>. 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National Health Claims Exchange The next step in Digital Health Interoperability   .</dc:title>
  <dc:creator>Dr.Anshika</dc:creator>
  <cp:lastModifiedBy>Bansal, Dr Megha</cp:lastModifiedBy>
  <cp:revision>1</cp:revision>
  <dcterms:created xsi:type="dcterms:W3CDTF">2024-04-30T12:17:25Z</dcterms:created>
  <dcterms:modified xsi:type="dcterms:W3CDTF">2024-08-13T07:03:33Z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ea60d57e-af5b-4752-ac57-3e4f28ca11dc_Enabled">
    <vt:lpwstr>true</vt:lpwstr>
  </property>
  <property fmtid="{D5CDD505-2E9C-101B-9397-08002B2CF9AE}" pid="3" name="MSIP_Label_ea60d57e-af5b-4752-ac57-3e4f28ca11dc_SetDate">
    <vt:lpwstr>2024-08-05T09:10:20Z</vt:lpwstr>
  </property>
  <property fmtid="{D5CDD505-2E9C-101B-9397-08002B2CF9AE}" pid="4" name="MSIP_Label_ea60d57e-af5b-4752-ac57-3e4f28ca11dc_Method">
    <vt:lpwstr>Standard</vt:lpwstr>
  </property>
  <property fmtid="{D5CDD505-2E9C-101B-9397-08002B2CF9AE}" pid="5" name="MSIP_Label_ea60d57e-af5b-4752-ac57-3e4f28ca11dc_Name">
    <vt:lpwstr>ea60d57e-af5b-4752-ac57-3e4f28ca11dc</vt:lpwstr>
  </property>
  <property fmtid="{D5CDD505-2E9C-101B-9397-08002B2CF9AE}" pid="6" name="MSIP_Label_ea60d57e-af5b-4752-ac57-3e4f28ca11dc_SiteId">
    <vt:lpwstr>36da45f1-dd2c-4d1f-af13-5abe46b99921</vt:lpwstr>
  </property>
  <property fmtid="{D5CDD505-2E9C-101B-9397-08002B2CF9AE}" pid="7" name="MSIP_Label_ea60d57e-af5b-4752-ac57-3e4f28ca11dc_ActionId">
    <vt:lpwstr>bcd37492-cb08-4a63-a8f4-ed14a82d52f8</vt:lpwstr>
  </property>
  <property fmtid="{D5CDD505-2E9C-101B-9397-08002B2CF9AE}" pid="8" name="MSIP_Label_ea60d57e-af5b-4752-ac57-3e4f28ca11dc_ContentBits">
    <vt:lpwstr>0</vt:lpwstr>
  </property>
</Properties>
</file>